
<file path=[Content_Types].xml><?xml version="1.0" encoding="utf-8"?>
<Types xmlns="http://schemas.openxmlformats.org/package/2006/content-types">
  <Default Extension="xml" ContentType="application/xml"/>
  <Default Extension="rels" ContentType="application/vnd.openxmlformats-package.relationships+xml"/>
  <Default Extension="jpeg" ContentType="image/jpg"/>
  <Default Extension="png" ContentType="image/png"/>
  <Default Extension="bmp" ContentType="image/bmp"/>
  <Default Extension="gif" ContentType="image/gif"/>
  <Default Extension="tif" ContentType="image/tif"/>
  <Default Extension="pdf" ContentType="application/pdf"/>
  <Default Extension="mov" ContentType="application/movie"/>
  <Default Extension="vml" ContentType="application/vnd.openxmlformats-officedocument.vmlDrawing"/>
  <Default Extension="xlsx" ContentType="application/vnd.openxmlformats-officedocument.spreadsheetml.sheet"/>
  <Override PartName="/docProps/core.xml" ContentType="application/vnd.openxmlformats-package.core-properties+xml"/>
  <Override PartName="/docProps/app.xml" ContentType="application/vnd.openxmlformats-officedocument.extended-properties+xml"/>
  <Override PartName="/ppt/presentation.xml" ContentType="application/vnd.openxmlformats-officedocument.presentationml.presentation.main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commentAuthors.xml" ContentType="application/vnd.openxmlformats-officedocument.presentationml.commentAuthors+xml"/>
  <Override PartName="/ppt/tableStyles.xml" ContentType="application/vnd.openxmlformats-officedocument.presentationml.tableStyles+xml"/>
  <Override PartName="/ppt/slideMasters/slideMaster1.xml" ContentType="application/vnd.openxmlformats-officedocument.presentationml.slideMaster+xml"/>
  <Override PartName="/ppt/theme/theme1.xml" ContentType="application/vnd.openxmlformats-officedocument.theme+xml"/>
  <Override PartName="/ppt/notesMasters/notesMaster1.xml" ContentType="application/vnd.openxmlformats-officedocument.presentationml.notes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media/image1.jpeg" ContentType="image/jpeg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media/image2.jpeg" ContentType="image/jpeg"/>
  <Override PartName="/ppt/media/image3.jpeg" ContentType="image/jpeg"/>
  <Override PartName="/ppt/media/image4.jpeg" ContentType="image/jpeg"/>
  <Override PartName="/ppt/media/image5.jpeg" ContentType="image/jpeg"/>
  <Override PartName="/ppt/media/image6.jpeg" ContentType="image/jpeg"/>
  <Override PartName="/ppt/media/image7.jpeg" ContentType="image/jpeg"/>
  <Override PartName="/ppt/media/image8.jpeg" ContentType="image/jpeg"/>
  <Override PartName="/ppt/media/image9.jpeg" ContentType="image/jpeg"/>
</Types>
</file>

<file path=_rels/.rels><?xml version="1.0" encoding="UTF-8"?>
<Relationships xmlns="http://schemas.openxmlformats.org/package/2006/relationships"><Relationship Id="rId1" Type="http://schemas.openxmlformats.org/package/2006/relationships/metadata/core-properties" Target="docProps/core.xml"/><Relationship Id="rId2" Type="http://schemas.openxmlformats.org/officeDocument/2006/relationships/extended-properties" Target="docProps/app.xml"/><Relationship Id="rId3" Type="http://schemas.openxmlformats.org/officeDocument/2006/relationships/officeDocument" Target="ppt/presentation.xml"/></Relationships>
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xmlns:m="http://schemas.openxmlformats.org/officeDocument/2006/math" xmlns:a14="http://schemas.microsoft.com/office/drawing/2010/main">
  <p:sldMasterIdLst>
    <p:sldMasterId id="2147483648" r:id="rId5"/>
  </p:sldMasterIdLst>
  <p:notesMasterIdLst>
    <p:notesMasterId r:id="rId7"/>
  </p:notesMasterIdLst>
  <p:sldIdLst>
    <p:sldId id="256" r:id="rId8"/>
    <p:sldId id="257" r:id="rId9"/>
    <p:sldId id="258" r:id="rId10"/>
    <p:sldId id="259" r:id="rId11"/>
    <p:sldId id="260" r:id="rId12"/>
    <p:sldId id="261" r:id="rId13"/>
    <p:sldId id="262" r:id="rId14"/>
    <p:sldId id="263" r:id="rId15"/>
    <p:sldId id="264" r:id="rId16"/>
    <p:sldId id="265" r:id="rId17"/>
    <p:sldId id="266" r:id="rId18"/>
    <p:sldId id="267" r:id="rId19"/>
    <p:sldId id="268" r:id="rId20"/>
    <p:sldId id="269" r:id="rId21"/>
    <p:sldId id="270" r:id="rId22"/>
    <p:sldId id="271" r:id="rId23"/>
    <p:sldId id="272" r:id="rId24"/>
    <p:sldId id="273" r:id="rId25"/>
    <p:sldId id="274" r:id="rId26"/>
    <p:sldId id="275" r:id="rId27"/>
    <p:sldId id="276" r:id="rId28"/>
    <p:sldId id="277" r:id="rId29"/>
    <p:sldId id="278" r:id="rId30"/>
    <p:sldId id="279" r:id="rId31"/>
    <p:sldId id="280" r:id="rId32"/>
    <p:sldId id="281" r:id="rId33"/>
    <p:sldId id="282" r:id="rId34"/>
    <p:sldId id="283" r:id="rId35"/>
    <p:sldId id="284" r:id="rId36"/>
    <p:sldId id="285" r:id="rId37"/>
    <p:sldId id="286" r:id="rId38"/>
    <p:sldId id="287" r:id="rId39"/>
    <p:sldId id="288" r:id="rId40"/>
    <p:sldId id="289" r:id="rId41"/>
    <p:sldId id="290" r:id="rId42"/>
    <p:sldId id="291" r:id="rId43"/>
    <p:sldId id="292" r:id="rId44"/>
    <p:sldId id="293" r:id="rId45"/>
    <p:sldId id="294" r:id="rId46"/>
    <p:sldId id="295" r:id="rId47"/>
    <p:sldId id="296" r:id="rId48"/>
    <p:sldId id="297" r:id="rId49"/>
    <p:sldId id="298" r:id="rId50"/>
    <p:sldId id="299" r:id="rId51"/>
    <p:sldId id="300" r:id="rId52"/>
    <p:sldId id="301" r:id="rId53"/>
    <p:sldId id="302" r:id="rId54"/>
    <p:sldId id="303" r:id="rId55"/>
    <p:sldId id="304" r:id="rId56"/>
    <p:sldId id="305" r:id="rId57"/>
    <p:sldId id="306" r:id="rId58"/>
    <p:sldId id="307" r:id="rId59"/>
    <p:sldId id="308" r:id="rId60"/>
    <p:sldId id="309" r:id="rId61"/>
    <p:sldId id="310" r:id="rId62"/>
    <p:sldId id="311" r:id="rId63"/>
    <p:sldId id="312" r:id="rId64"/>
    <p:sldId id="313" r:id="rId65"/>
    <p:sldId id="314" r:id="rId66"/>
  </p:sldIdLst>
  <p:sldSz cx="12192000" cy="6858000"/>
  <p:notesSz cx="6858000" cy="9144000"/>
  <p:defaultTextStyle>
    <a:defPPr marL="0" marR="0" indent="0" algn="l" defTabSz="914400" rtl="0" fontAlgn="auto" latinLnBrk="1" hangingPunct="0">
      <a:lnSpc>
        <a:spcPct val="100000"/>
      </a:lnSpc>
      <a:spcBef>
        <a:spcPts val="0"/>
      </a:spcBef>
      <a:spcAft>
        <a:spcPts val="0"/>
      </a:spcAft>
      <a:buClrTx/>
      <a:buSzTx/>
      <a:buFontTx/>
      <a:buNone/>
      <a:tabLst/>
      <a:defRPr b="0" baseline="0" cap="none" i="0" spc="0" strike="noStrike" sz="1800" u="none" kumimoji="0" normalizeH="0">
        <a:ln>
          <a:noFill/>
        </a:ln>
        <a:solidFill>
          <a:srgbClr val="000000"/>
        </a:solidFill>
        <a:effectLst/>
        <a:uFillTx/>
      </a:defRPr>
    </a:defPPr>
    <a:lvl1pPr marL="0" marR="0" indent="0" algn="l" defTabSz="914400" rtl="0" fontAlgn="auto" latinLnBrk="0" hangingPunct="0">
      <a:lnSpc>
        <a:spcPct val="100000"/>
      </a:lnSpc>
      <a:spcBef>
        <a:spcPts val="0"/>
      </a:spcBef>
      <a:spcAft>
        <a:spcPts val="0"/>
      </a:spcAft>
      <a:buClrTx/>
      <a:buSzTx/>
      <a:buFontTx/>
      <a:buNone/>
      <a:tabLst/>
      <a:defRPr b="0" baseline="0" cap="none" i="0" spc="0" strike="noStrike" sz="1800" u="none" kumimoji="0" normalizeH="0">
        <a:ln>
          <a:noFill/>
        </a:ln>
        <a:solidFill>
          <a:srgbClr val="000000"/>
        </a:solidFill>
        <a:effectLst/>
        <a:uFillTx/>
        <a:latin typeface="+mn-lt"/>
        <a:ea typeface="+mn-ea"/>
        <a:cs typeface="+mn-cs"/>
        <a:sym typeface="Helvetica"/>
      </a:defRPr>
    </a:lvl1pPr>
    <a:lvl2pPr marL="0" marR="0" indent="457200" algn="l" defTabSz="914400" rtl="0" fontAlgn="auto" latinLnBrk="0" hangingPunct="0">
      <a:lnSpc>
        <a:spcPct val="100000"/>
      </a:lnSpc>
      <a:spcBef>
        <a:spcPts val="0"/>
      </a:spcBef>
      <a:spcAft>
        <a:spcPts val="0"/>
      </a:spcAft>
      <a:buClrTx/>
      <a:buSzTx/>
      <a:buFontTx/>
      <a:buNone/>
      <a:tabLst/>
      <a:defRPr b="0" baseline="0" cap="none" i="0" spc="0" strike="noStrike" sz="1800" u="none" kumimoji="0" normalizeH="0">
        <a:ln>
          <a:noFill/>
        </a:ln>
        <a:solidFill>
          <a:srgbClr val="000000"/>
        </a:solidFill>
        <a:effectLst/>
        <a:uFillTx/>
        <a:latin typeface="+mn-lt"/>
        <a:ea typeface="+mn-ea"/>
        <a:cs typeface="+mn-cs"/>
        <a:sym typeface="Helvetica"/>
      </a:defRPr>
    </a:lvl2pPr>
    <a:lvl3pPr marL="0" marR="0" indent="914400" algn="l" defTabSz="914400" rtl="0" fontAlgn="auto" latinLnBrk="0" hangingPunct="0">
      <a:lnSpc>
        <a:spcPct val="100000"/>
      </a:lnSpc>
      <a:spcBef>
        <a:spcPts val="0"/>
      </a:spcBef>
      <a:spcAft>
        <a:spcPts val="0"/>
      </a:spcAft>
      <a:buClrTx/>
      <a:buSzTx/>
      <a:buFontTx/>
      <a:buNone/>
      <a:tabLst/>
      <a:defRPr b="0" baseline="0" cap="none" i="0" spc="0" strike="noStrike" sz="1800" u="none" kumimoji="0" normalizeH="0">
        <a:ln>
          <a:noFill/>
        </a:ln>
        <a:solidFill>
          <a:srgbClr val="000000"/>
        </a:solidFill>
        <a:effectLst/>
        <a:uFillTx/>
        <a:latin typeface="+mn-lt"/>
        <a:ea typeface="+mn-ea"/>
        <a:cs typeface="+mn-cs"/>
        <a:sym typeface="Helvetica"/>
      </a:defRPr>
    </a:lvl3pPr>
    <a:lvl4pPr marL="0" marR="0" indent="1371600" algn="l" defTabSz="914400" rtl="0" fontAlgn="auto" latinLnBrk="0" hangingPunct="0">
      <a:lnSpc>
        <a:spcPct val="100000"/>
      </a:lnSpc>
      <a:spcBef>
        <a:spcPts val="0"/>
      </a:spcBef>
      <a:spcAft>
        <a:spcPts val="0"/>
      </a:spcAft>
      <a:buClrTx/>
      <a:buSzTx/>
      <a:buFontTx/>
      <a:buNone/>
      <a:tabLst/>
      <a:defRPr b="0" baseline="0" cap="none" i="0" spc="0" strike="noStrike" sz="1800" u="none" kumimoji="0" normalizeH="0">
        <a:ln>
          <a:noFill/>
        </a:ln>
        <a:solidFill>
          <a:srgbClr val="000000"/>
        </a:solidFill>
        <a:effectLst/>
        <a:uFillTx/>
        <a:latin typeface="+mn-lt"/>
        <a:ea typeface="+mn-ea"/>
        <a:cs typeface="+mn-cs"/>
        <a:sym typeface="Helvetica"/>
      </a:defRPr>
    </a:lvl4pPr>
    <a:lvl5pPr marL="0" marR="0" indent="1828800" algn="l" defTabSz="914400" rtl="0" fontAlgn="auto" latinLnBrk="0" hangingPunct="0">
      <a:lnSpc>
        <a:spcPct val="100000"/>
      </a:lnSpc>
      <a:spcBef>
        <a:spcPts val="0"/>
      </a:spcBef>
      <a:spcAft>
        <a:spcPts val="0"/>
      </a:spcAft>
      <a:buClrTx/>
      <a:buSzTx/>
      <a:buFontTx/>
      <a:buNone/>
      <a:tabLst/>
      <a:defRPr b="0" baseline="0" cap="none" i="0" spc="0" strike="noStrike" sz="1800" u="none" kumimoji="0" normalizeH="0">
        <a:ln>
          <a:noFill/>
        </a:ln>
        <a:solidFill>
          <a:srgbClr val="000000"/>
        </a:solidFill>
        <a:effectLst/>
        <a:uFillTx/>
        <a:latin typeface="+mn-lt"/>
        <a:ea typeface="+mn-ea"/>
        <a:cs typeface="+mn-cs"/>
        <a:sym typeface="Helvetica"/>
      </a:defRPr>
    </a:lvl5pPr>
    <a:lvl6pPr marL="0" marR="0" indent="2286000" algn="l" defTabSz="914400" rtl="0" fontAlgn="auto" latinLnBrk="0" hangingPunct="0">
      <a:lnSpc>
        <a:spcPct val="100000"/>
      </a:lnSpc>
      <a:spcBef>
        <a:spcPts val="0"/>
      </a:spcBef>
      <a:spcAft>
        <a:spcPts val="0"/>
      </a:spcAft>
      <a:buClrTx/>
      <a:buSzTx/>
      <a:buFontTx/>
      <a:buNone/>
      <a:tabLst/>
      <a:defRPr b="0" baseline="0" cap="none" i="0" spc="0" strike="noStrike" sz="1800" u="none" kumimoji="0" normalizeH="0">
        <a:ln>
          <a:noFill/>
        </a:ln>
        <a:solidFill>
          <a:srgbClr val="000000"/>
        </a:solidFill>
        <a:effectLst/>
        <a:uFillTx/>
        <a:latin typeface="+mn-lt"/>
        <a:ea typeface="+mn-ea"/>
        <a:cs typeface="+mn-cs"/>
        <a:sym typeface="Helvetica"/>
      </a:defRPr>
    </a:lvl6pPr>
    <a:lvl7pPr marL="0" marR="0" indent="2743200" algn="l" defTabSz="914400" rtl="0" fontAlgn="auto" latinLnBrk="0" hangingPunct="0">
      <a:lnSpc>
        <a:spcPct val="100000"/>
      </a:lnSpc>
      <a:spcBef>
        <a:spcPts val="0"/>
      </a:spcBef>
      <a:spcAft>
        <a:spcPts val="0"/>
      </a:spcAft>
      <a:buClrTx/>
      <a:buSzTx/>
      <a:buFontTx/>
      <a:buNone/>
      <a:tabLst/>
      <a:defRPr b="0" baseline="0" cap="none" i="0" spc="0" strike="noStrike" sz="1800" u="none" kumimoji="0" normalizeH="0">
        <a:ln>
          <a:noFill/>
        </a:ln>
        <a:solidFill>
          <a:srgbClr val="000000"/>
        </a:solidFill>
        <a:effectLst/>
        <a:uFillTx/>
        <a:latin typeface="+mn-lt"/>
        <a:ea typeface="+mn-ea"/>
        <a:cs typeface="+mn-cs"/>
        <a:sym typeface="Helvetica"/>
      </a:defRPr>
    </a:lvl7pPr>
    <a:lvl8pPr marL="0" marR="0" indent="3200400" algn="l" defTabSz="914400" rtl="0" fontAlgn="auto" latinLnBrk="0" hangingPunct="0">
      <a:lnSpc>
        <a:spcPct val="100000"/>
      </a:lnSpc>
      <a:spcBef>
        <a:spcPts val="0"/>
      </a:spcBef>
      <a:spcAft>
        <a:spcPts val="0"/>
      </a:spcAft>
      <a:buClrTx/>
      <a:buSzTx/>
      <a:buFontTx/>
      <a:buNone/>
      <a:tabLst/>
      <a:defRPr b="0" baseline="0" cap="none" i="0" spc="0" strike="noStrike" sz="1800" u="none" kumimoji="0" normalizeH="0">
        <a:ln>
          <a:noFill/>
        </a:ln>
        <a:solidFill>
          <a:srgbClr val="000000"/>
        </a:solidFill>
        <a:effectLst/>
        <a:uFillTx/>
        <a:latin typeface="+mn-lt"/>
        <a:ea typeface="+mn-ea"/>
        <a:cs typeface="+mn-cs"/>
        <a:sym typeface="Helvetica"/>
      </a:defRPr>
    </a:lvl8pPr>
    <a:lvl9pPr marL="0" marR="0" indent="3657600" algn="l" defTabSz="914400" rtl="0" fontAlgn="auto" latinLnBrk="0" hangingPunct="0">
      <a:lnSpc>
        <a:spcPct val="100000"/>
      </a:lnSpc>
      <a:spcBef>
        <a:spcPts val="0"/>
      </a:spcBef>
      <a:spcAft>
        <a:spcPts val="0"/>
      </a:spcAft>
      <a:buClrTx/>
      <a:buSzTx/>
      <a:buFontTx/>
      <a:buNone/>
      <a:tabLst/>
      <a:defRPr b="0" baseline="0" cap="none" i="0" spc="0" strike="noStrike" sz="1800" u="none" kumimoji="0" normalizeH="0">
        <a:ln>
          <a:noFill/>
        </a:ln>
        <a:solidFill>
          <a:srgbClr val="000000"/>
        </a:solidFill>
        <a:effectLst/>
        <a:uFillTx/>
        <a:latin typeface="+mn-lt"/>
        <a:ea typeface="+mn-ea"/>
        <a:cs typeface="+mn-cs"/>
        <a:sym typeface="Helvetica"/>
      </a:defRPr>
    </a:lvl9pPr>
  </p:defaultTextStyle>
</p:presentation>
</file>

<file path=ppt/commentAuthors.xml><?xml version="1.0" encoding="utf-8"?>
<p:cmAuthorLst xmlns:a="http://schemas.openxmlformats.org/drawingml/2006/main" xmlns:r="http://schemas.openxmlformats.org/officeDocument/2006/relationships" xmlns:p="http://schemas.openxmlformats.org/presentationml/2006/main" xmlns:m="http://schemas.openxmlformats.org/officeDocument/2006/math" xmlns:a14="http://schemas.microsoft.com/office/drawing/2010/main"/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 xmlns:m="http://schemas.openxmlformats.org/officeDocument/2006/math" xmlns:a14="http://schemas.microsoft.com/office/drawing/2010/main">
  <p:showPr loop="0"/>
</p:presentationPr>
</file>

<file path=ppt/tableStyles.xml><?xml version="1.0" encoding="utf-8"?>
<a:tblStyleLst xmlns:a="http://schemas.openxmlformats.org/drawingml/2006/main" xmlns:r="http://schemas.openxmlformats.org/officeDocument/2006/relationships" def="{5940675A-B579-460E-94D1-54222C63F5DA}">
  <a:tblStyle styleId="{4C3C2611-4C71-4FC5-86AE-919BDF0F9419}" styleName="">
    <a:tblBg/>
    <a:wholeTbl>
      <a:tcTxStyle b="off" i="off">
        <a:fontRef idx="minor">
          <a:srgbClr val="000000"/>
        </a:fontRef>
        <a:srgbClr val="000000"/>
      </a:tcTxStyle>
      <a:tcStyle>
        <a:tcBdr>
          <a:left>
            <a:ln w="12700" cap="flat">
              <a:solidFill>
                <a:srgbClr val="FFFFFF"/>
              </a:solidFill>
              <a:prstDash val="solid"/>
              <a:round/>
            </a:ln>
          </a:left>
          <a:right>
            <a:ln w="12700" cap="flat">
              <a:solidFill>
                <a:srgbClr val="FFFFFF"/>
              </a:solidFill>
              <a:prstDash val="solid"/>
              <a:round/>
            </a:ln>
          </a:right>
          <a:top>
            <a:ln w="12700" cap="flat">
              <a:solidFill>
                <a:srgbClr val="FFFFFF"/>
              </a:solidFill>
              <a:prstDash val="solid"/>
              <a:round/>
            </a:ln>
          </a:top>
          <a:bottom>
            <a:ln w="12700" cap="flat">
              <a:solidFill>
                <a:srgbClr val="FFFFFF"/>
              </a:solidFill>
              <a:prstDash val="solid"/>
              <a:round/>
            </a:ln>
          </a:bottom>
          <a:insideH>
            <a:ln w="12700" cap="flat">
              <a:solidFill>
                <a:srgbClr val="FFFFFF"/>
              </a:solidFill>
              <a:prstDash val="solid"/>
              <a:round/>
            </a:ln>
          </a:insideH>
          <a:insideV>
            <a:ln w="12700" cap="flat">
              <a:solidFill>
                <a:srgbClr val="FFFFFF"/>
              </a:solidFill>
              <a:prstDash val="solid"/>
              <a:round/>
            </a:ln>
          </a:insideV>
        </a:tcBdr>
        <a:fill>
          <a:solidFill>
            <a:srgbClr val="FDD3CA"/>
          </a:solidFill>
        </a:fill>
      </a:tcStyle>
    </a:wholeTbl>
    <a:band2H>
      <a:tcTxStyle b="def" i="def"/>
      <a:tcStyle>
        <a:tcBdr/>
        <a:fill>
          <a:solidFill>
            <a:srgbClr val="FEEAE6"/>
          </a:solidFill>
        </a:fill>
      </a:tcStyle>
    </a:band2H>
    <a:firstCol>
      <a:tcTxStyle b="on" i="off">
        <a:font>
          <a:latin typeface="Roboto Light"/>
          <a:ea typeface="Roboto Light"/>
          <a:cs typeface="Roboto Light"/>
        </a:font>
        <a:srgbClr val="FFFFFF"/>
      </a:tcTxStyle>
      <a:tcStyle>
        <a:tcBdr>
          <a:left>
            <a:ln w="12700" cap="flat">
              <a:solidFill>
                <a:srgbClr val="FFFFFF"/>
              </a:solidFill>
              <a:prstDash val="solid"/>
              <a:round/>
            </a:ln>
          </a:left>
          <a:right>
            <a:ln w="12700" cap="flat">
              <a:solidFill>
                <a:srgbClr val="FFFFFF"/>
              </a:solidFill>
              <a:prstDash val="solid"/>
              <a:round/>
            </a:ln>
          </a:right>
          <a:top>
            <a:ln w="12700" cap="flat">
              <a:solidFill>
                <a:srgbClr val="FFFFFF"/>
              </a:solidFill>
              <a:prstDash val="solid"/>
              <a:round/>
            </a:ln>
          </a:top>
          <a:bottom>
            <a:ln w="12700" cap="flat">
              <a:solidFill>
                <a:srgbClr val="FFFFFF"/>
              </a:solidFill>
              <a:prstDash val="solid"/>
              <a:round/>
            </a:ln>
          </a:bottom>
          <a:insideH>
            <a:ln w="12700" cap="flat">
              <a:solidFill>
                <a:srgbClr val="FFFFFF"/>
              </a:solidFill>
              <a:prstDash val="solid"/>
              <a:round/>
            </a:ln>
          </a:insideH>
          <a:insideV>
            <a:ln w="12700" cap="flat">
              <a:solidFill>
                <a:srgbClr val="FFFFFF"/>
              </a:solidFill>
              <a:prstDash val="solid"/>
              <a:round/>
            </a:ln>
          </a:insideV>
        </a:tcBdr>
        <a:fill>
          <a:solidFill>
            <a:schemeClr val="accent1"/>
          </a:solidFill>
        </a:fill>
      </a:tcStyle>
    </a:firstCol>
    <a:lastRow>
      <a:tcTxStyle b="on" i="off">
        <a:font>
          <a:latin typeface="Roboto Light"/>
          <a:ea typeface="Roboto Light"/>
          <a:cs typeface="Roboto Light"/>
        </a:font>
        <a:srgbClr val="FFFFFF"/>
      </a:tcTxStyle>
      <a:tcStyle>
        <a:tcBdr>
          <a:left>
            <a:ln w="12700" cap="flat">
              <a:solidFill>
                <a:srgbClr val="FFFFFF"/>
              </a:solidFill>
              <a:prstDash val="solid"/>
              <a:round/>
            </a:ln>
          </a:left>
          <a:right>
            <a:ln w="12700" cap="flat">
              <a:solidFill>
                <a:srgbClr val="FFFFFF"/>
              </a:solidFill>
              <a:prstDash val="solid"/>
              <a:round/>
            </a:ln>
          </a:right>
          <a:top>
            <a:ln w="38100" cap="flat">
              <a:solidFill>
                <a:srgbClr val="FFFFFF"/>
              </a:solidFill>
              <a:prstDash val="solid"/>
              <a:round/>
            </a:ln>
          </a:top>
          <a:bottom>
            <a:ln w="12700" cap="flat">
              <a:solidFill>
                <a:srgbClr val="FFFFFF"/>
              </a:solidFill>
              <a:prstDash val="solid"/>
              <a:round/>
            </a:ln>
          </a:bottom>
          <a:insideH>
            <a:ln w="12700" cap="flat">
              <a:solidFill>
                <a:srgbClr val="FFFFFF"/>
              </a:solidFill>
              <a:prstDash val="solid"/>
              <a:round/>
            </a:ln>
          </a:insideH>
          <a:insideV>
            <a:ln w="12700" cap="flat">
              <a:solidFill>
                <a:srgbClr val="FFFFFF"/>
              </a:solidFill>
              <a:prstDash val="solid"/>
              <a:round/>
            </a:ln>
          </a:insideV>
        </a:tcBdr>
        <a:fill>
          <a:solidFill>
            <a:schemeClr val="accent1"/>
          </a:solidFill>
        </a:fill>
      </a:tcStyle>
    </a:lastRow>
    <a:firstRow>
      <a:tcTxStyle b="on" i="off">
        <a:font>
          <a:latin typeface="Roboto Light"/>
          <a:ea typeface="Roboto Light"/>
          <a:cs typeface="Roboto Light"/>
        </a:font>
        <a:srgbClr val="FFFFFF"/>
      </a:tcTxStyle>
      <a:tcStyle>
        <a:tcBdr>
          <a:left>
            <a:ln w="12700" cap="flat">
              <a:solidFill>
                <a:srgbClr val="FFFFFF"/>
              </a:solidFill>
              <a:prstDash val="solid"/>
              <a:round/>
            </a:ln>
          </a:left>
          <a:right>
            <a:ln w="12700" cap="flat">
              <a:solidFill>
                <a:srgbClr val="FFFFFF"/>
              </a:solidFill>
              <a:prstDash val="solid"/>
              <a:round/>
            </a:ln>
          </a:right>
          <a:top>
            <a:ln w="12700" cap="flat">
              <a:solidFill>
                <a:srgbClr val="FFFFFF"/>
              </a:solidFill>
              <a:prstDash val="solid"/>
              <a:round/>
            </a:ln>
          </a:top>
          <a:bottom>
            <a:ln w="38100" cap="flat">
              <a:solidFill>
                <a:srgbClr val="FFFFFF"/>
              </a:solidFill>
              <a:prstDash val="solid"/>
              <a:round/>
            </a:ln>
          </a:bottom>
          <a:insideH>
            <a:ln w="12700" cap="flat">
              <a:solidFill>
                <a:srgbClr val="FFFFFF"/>
              </a:solidFill>
              <a:prstDash val="solid"/>
              <a:round/>
            </a:ln>
          </a:insideH>
          <a:insideV>
            <a:ln w="12700" cap="flat">
              <a:solidFill>
                <a:srgbClr val="FFFFFF"/>
              </a:solidFill>
              <a:prstDash val="solid"/>
              <a:round/>
            </a:ln>
          </a:insideV>
        </a:tcBdr>
        <a:fill>
          <a:solidFill>
            <a:schemeClr val="accent1"/>
          </a:solidFill>
        </a:fill>
      </a:tcStyle>
    </a:firstRow>
  </a:tblStyle>
  <a:tblStyle styleId="{C7B018BB-80A7-4F77-B60F-C8B233D01FF8}" styleName="">
    <a:tblBg/>
    <a:wholeTbl>
      <a:tcTxStyle b="off" i="off">
        <a:fontRef idx="minor">
          <a:srgbClr val="000000"/>
        </a:fontRef>
        <a:srgbClr val="000000"/>
      </a:tcTxStyle>
      <a:tcStyle>
        <a:tcBdr>
          <a:left>
            <a:ln w="12700" cap="flat">
              <a:solidFill>
                <a:srgbClr val="FFFFFF"/>
              </a:solidFill>
              <a:prstDash val="solid"/>
              <a:round/>
            </a:ln>
          </a:left>
          <a:right>
            <a:ln w="12700" cap="flat">
              <a:solidFill>
                <a:srgbClr val="FFFFFF"/>
              </a:solidFill>
              <a:prstDash val="solid"/>
              <a:round/>
            </a:ln>
          </a:right>
          <a:top>
            <a:ln w="12700" cap="flat">
              <a:solidFill>
                <a:srgbClr val="FFFFFF"/>
              </a:solidFill>
              <a:prstDash val="solid"/>
              <a:round/>
            </a:ln>
          </a:top>
          <a:bottom>
            <a:ln w="12700" cap="flat">
              <a:solidFill>
                <a:srgbClr val="FFFFFF"/>
              </a:solidFill>
              <a:prstDash val="solid"/>
              <a:round/>
            </a:ln>
          </a:bottom>
          <a:insideH>
            <a:ln w="12700" cap="flat">
              <a:solidFill>
                <a:srgbClr val="FFFFFF"/>
              </a:solidFill>
              <a:prstDash val="solid"/>
              <a:round/>
            </a:ln>
          </a:insideH>
          <a:insideV>
            <a:ln w="12700" cap="flat">
              <a:solidFill>
                <a:srgbClr val="FFFFFF"/>
              </a:solidFill>
              <a:prstDash val="solid"/>
              <a:round/>
            </a:ln>
          </a:insideV>
        </a:tcBdr>
        <a:fill>
          <a:solidFill>
            <a:srgbClr val="FDD9CD"/>
          </a:solidFill>
        </a:fill>
      </a:tcStyle>
    </a:wholeTbl>
    <a:band2H>
      <a:tcTxStyle b="def" i="def"/>
      <a:tcStyle>
        <a:tcBdr/>
        <a:fill>
          <a:solidFill>
            <a:srgbClr val="FEEDE8"/>
          </a:solidFill>
        </a:fill>
      </a:tcStyle>
    </a:band2H>
    <a:firstCol>
      <a:tcTxStyle b="on" i="off">
        <a:font>
          <a:latin typeface="Roboto Light"/>
          <a:ea typeface="Roboto Light"/>
          <a:cs typeface="Roboto Light"/>
        </a:font>
        <a:srgbClr val="FFFFFF"/>
      </a:tcTxStyle>
      <a:tcStyle>
        <a:tcBdr>
          <a:left>
            <a:ln w="12700" cap="flat">
              <a:solidFill>
                <a:srgbClr val="FFFFFF"/>
              </a:solidFill>
              <a:prstDash val="solid"/>
              <a:round/>
            </a:ln>
          </a:left>
          <a:right>
            <a:ln w="12700" cap="flat">
              <a:solidFill>
                <a:srgbClr val="FFFFFF"/>
              </a:solidFill>
              <a:prstDash val="solid"/>
              <a:round/>
            </a:ln>
          </a:right>
          <a:top>
            <a:ln w="12700" cap="flat">
              <a:solidFill>
                <a:srgbClr val="FFFFFF"/>
              </a:solidFill>
              <a:prstDash val="solid"/>
              <a:round/>
            </a:ln>
          </a:top>
          <a:bottom>
            <a:ln w="12700" cap="flat">
              <a:solidFill>
                <a:srgbClr val="FFFFFF"/>
              </a:solidFill>
              <a:prstDash val="solid"/>
              <a:round/>
            </a:ln>
          </a:bottom>
          <a:insideH>
            <a:ln w="12700" cap="flat">
              <a:solidFill>
                <a:srgbClr val="FFFFFF"/>
              </a:solidFill>
              <a:prstDash val="solid"/>
              <a:round/>
            </a:ln>
          </a:insideH>
          <a:insideV>
            <a:ln w="12700" cap="flat">
              <a:solidFill>
                <a:srgbClr val="FFFFFF"/>
              </a:solidFill>
              <a:prstDash val="solid"/>
              <a:round/>
            </a:ln>
          </a:insideV>
        </a:tcBdr>
        <a:fill>
          <a:solidFill>
            <a:schemeClr val="accent3"/>
          </a:solidFill>
        </a:fill>
      </a:tcStyle>
    </a:firstCol>
    <a:lastRow>
      <a:tcTxStyle b="on" i="off">
        <a:font>
          <a:latin typeface="Roboto Light"/>
          <a:ea typeface="Roboto Light"/>
          <a:cs typeface="Roboto Light"/>
        </a:font>
        <a:srgbClr val="FFFFFF"/>
      </a:tcTxStyle>
      <a:tcStyle>
        <a:tcBdr>
          <a:left>
            <a:ln w="12700" cap="flat">
              <a:solidFill>
                <a:srgbClr val="FFFFFF"/>
              </a:solidFill>
              <a:prstDash val="solid"/>
              <a:round/>
            </a:ln>
          </a:left>
          <a:right>
            <a:ln w="12700" cap="flat">
              <a:solidFill>
                <a:srgbClr val="FFFFFF"/>
              </a:solidFill>
              <a:prstDash val="solid"/>
              <a:round/>
            </a:ln>
          </a:right>
          <a:top>
            <a:ln w="38100" cap="flat">
              <a:solidFill>
                <a:srgbClr val="FFFFFF"/>
              </a:solidFill>
              <a:prstDash val="solid"/>
              <a:round/>
            </a:ln>
          </a:top>
          <a:bottom>
            <a:ln w="12700" cap="flat">
              <a:solidFill>
                <a:srgbClr val="FFFFFF"/>
              </a:solidFill>
              <a:prstDash val="solid"/>
              <a:round/>
            </a:ln>
          </a:bottom>
          <a:insideH>
            <a:ln w="12700" cap="flat">
              <a:solidFill>
                <a:srgbClr val="FFFFFF"/>
              </a:solidFill>
              <a:prstDash val="solid"/>
              <a:round/>
            </a:ln>
          </a:insideH>
          <a:insideV>
            <a:ln w="12700" cap="flat">
              <a:solidFill>
                <a:srgbClr val="FFFFFF"/>
              </a:solidFill>
              <a:prstDash val="solid"/>
              <a:round/>
            </a:ln>
          </a:insideV>
        </a:tcBdr>
        <a:fill>
          <a:solidFill>
            <a:schemeClr val="accent3"/>
          </a:solidFill>
        </a:fill>
      </a:tcStyle>
    </a:lastRow>
    <a:firstRow>
      <a:tcTxStyle b="on" i="off">
        <a:font>
          <a:latin typeface="Roboto Light"/>
          <a:ea typeface="Roboto Light"/>
          <a:cs typeface="Roboto Light"/>
        </a:font>
        <a:srgbClr val="FFFFFF"/>
      </a:tcTxStyle>
      <a:tcStyle>
        <a:tcBdr>
          <a:left>
            <a:ln w="12700" cap="flat">
              <a:solidFill>
                <a:srgbClr val="FFFFFF"/>
              </a:solidFill>
              <a:prstDash val="solid"/>
              <a:round/>
            </a:ln>
          </a:left>
          <a:right>
            <a:ln w="12700" cap="flat">
              <a:solidFill>
                <a:srgbClr val="FFFFFF"/>
              </a:solidFill>
              <a:prstDash val="solid"/>
              <a:round/>
            </a:ln>
          </a:right>
          <a:top>
            <a:ln w="12700" cap="flat">
              <a:solidFill>
                <a:srgbClr val="FFFFFF"/>
              </a:solidFill>
              <a:prstDash val="solid"/>
              <a:round/>
            </a:ln>
          </a:top>
          <a:bottom>
            <a:ln w="38100" cap="flat">
              <a:solidFill>
                <a:srgbClr val="FFFFFF"/>
              </a:solidFill>
              <a:prstDash val="solid"/>
              <a:round/>
            </a:ln>
          </a:bottom>
          <a:insideH>
            <a:ln w="12700" cap="flat">
              <a:solidFill>
                <a:srgbClr val="FFFFFF"/>
              </a:solidFill>
              <a:prstDash val="solid"/>
              <a:round/>
            </a:ln>
          </a:insideH>
          <a:insideV>
            <a:ln w="12700" cap="flat">
              <a:solidFill>
                <a:srgbClr val="FFFFFF"/>
              </a:solidFill>
              <a:prstDash val="solid"/>
              <a:round/>
            </a:ln>
          </a:insideV>
        </a:tcBdr>
        <a:fill>
          <a:solidFill>
            <a:schemeClr val="accent3"/>
          </a:solidFill>
        </a:fill>
      </a:tcStyle>
    </a:firstRow>
  </a:tblStyle>
  <a:tblStyle styleId="{EEE7283C-3CF3-47DC-8721-378D4A62B228}" styleName="">
    <a:tblBg/>
    <a:wholeTbl>
      <a:tcTxStyle b="off" i="off">
        <a:fontRef idx="minor">
          <a:srgbClr val="000000"/>
        </a:fontRef>
        <a:srgbClr val="000000"/>
      </a:tcTxStyle>
      <a:tcStyle>
        <a:tcBdr>
          <a:left>
            <a:ln w="12700" cap="flat">
              <a:solidFill>
                <a:srgbClr val="FFFFFF"/>
              </a:solidFill>
              <a:prstDash val="solid"/>
              <a:round/>
            </a:ln>
          </a:left>
          <a:right>
            <a:ln w="12700" cap="flat">
              <a:solidFill>
                <a:srgbClr val="FFFFFF"/>
              </a:solidFill>
              <a:prstDash val="solid"/>
              <a:round/>
            </a:ln>
          </a:right>
          <a:top>
            <a:ln w="12700" cap="flat">
              <a:solidFill>
                <a:srgbClr val="FFFFFF"/>
              </a:solidFill>
              <a:prstDash val="solid"/>
              <a:round/>
            </a:ln>
          </a:top>
          <a:bottom>
            <a:ln w="12700" cap="flat">
              <a:solidFill>
                <a:srgbClr val="FFFFFF"/>
              </a:solidFill>
              <a:prstDash val="solid"/>
              <a:round/>
            </a:ln>
          </a:bottom>
          <a:insideH>
            <a:ln w="12700" cap="flat">
              <a:solidFill>
                <a:srgbClr val="FFFFFF"/>
              </a:solidFill>
              <a:prstDash val="solid"/>
              <a:round/>
            </a:ln>
          </a:insideH>
          <a:insideV>
            <a:ln w="12700" cap="flat">
              <a:solidFill>
                <a:srgbClr val="FFFFFF"/>
              </a:solidFill>
              <a:prstDash val="solid"/>
              <a:round/>
            </a:ln>
          </a:insideV>
        </a:tcBdr>
        <a:fill>
          <a:solidFill>
            <a:srgbClr val="E1CCCB"/>
          </a:solidFill>
        </a:fill>
      </a:tcStyle>
    </a:wholeTbl>
    <a:band2H>
      <a:tcTxStyle b="def" i="def"/>
      <a:tcStyle>
        <a:tcBdr/>
        <a:fill>
          <a:solidFill>
            <a:srgbClr val="F0E7E7"/>
          </a:solidFill>
        </a:fill>
      </a:tcStyle>
    </a:band2H>
    <a:firstCol>
      <a:tcTxStyle b="on" i="off">
        <a:font>
          <a:latin typeface="Roboto Light"/>
          <a:ea typeface="Roboto Light"/>
          <a:cs typeface="Roboto Light"/>
        </a:font>
        <a:srgbClr val="FFFFFF"/>
      </a:tcTxStyle>
      <a:tcStyle>
        <a:tcBdr>
          <a:left>
            <a:ln w="12700" cap="flat">
              <a:solidFill>
                <a:srgbClr val="FFFFFF"/>
              </a:solidFill>
              <a:prstDash val="solid"/>
              <a:round/>
            </a:ln>
          </a:left>
          <a:right>
            <a:ln w="12700" cap="flat">
              <a:solidFill>
                <a:srgbClr val="FFFFFF"/>
              </a:solidFill>
              <a:prstDash val="solid"/>
              <a:round/>
            </a:ln>
          </a:right>
          <a:top>
            <a:ln w="12700" cap="flat">
              <a:solidFill>
                <a:srgbClr val="FFFFFF"/>
              </a:solidFill>
              <a:prstDash val="solid"/>
              <a:round/>
            </a:ln>
          </a:top>
          <a:bottom>
            <a:ln w="12700" cap="flat">
              <a:solidFill>
                <a:srgbClr val="FFFFFF"/>
              </a:solidFill>
              <a:prstDash val="solid"/>
              <a:round/>
            </a:ln>
          </a:bottom>
          <a:insideH>
            <a:ln w="12700" cap="flat">
              <a:solidFill>
                <a:srgbClr val="FFFFFF"/>
              </a:solidFill>
              <a:prstDash val="solid"/>
              <a:round/>
            </a:ln>
          </a:insideH>
          <a:insideV>
            <a:ln w="12700" cap="flat">
              <a:solidFill>
                <a:srgbClr val="FFFFFF"/>
              </a:solidFill>
              <a:prstDash val="solid"/>
              <a:round/>
            </a:ln>
          </a:insideV>
        </a:tcBdr>
        <a:fill>
          <a:solidFill>
            <a:schemeClr val="accent6"/>
          </a:solidFill>
        </a:fill>
      </a:tcStyle>
    </a:firstCol>
    <a:lastRow>
      <a:tcTxStyle b="on" i="off">
        <a:font>
          <a:latin typeface="Roboto Light"/>
          <a:ea typeface="Roboto Light"/>
          <a:cs typeface="Roboto Light"/>
        </a:font>
        <a:srgbClr val="FFFFFF"/>
      </a:tcTxStyle>
      <a:tcStyle>
        <a:tcBdr>
          <a:left>
            <a:ln w="12700" cap="flat">
              <a:solidFill>
                <a:srgbClr val="FFFFFF"/>
              </a:solidFill>
              <a:prstDash val="solid"/>
              <a:round/>
            </a:ln>
          </a:left>
          <a:right>
            <a:ln w="12700" cap="flat">
              <a:solidFill>
                <a:srgbClr val="FFFFFF"/>
              </a:solidFill>
              <a:prstDash val="solid"/>
              <a:round/>
            </a:ln>
          </a:right>
          <a:top>
            <a:ln w="38100" cap="flat">
              <a:solidFill>
                <a:srgbClr val="FFFFFF"/>
              </a:solidFill>
              <a:prstDash val="solid"/>
              <a:round/>
            </a:ln>
          </a:top>
          <a:bottom>
            <a:ln w="12700" cap="flat">
              <a:solidFill>
                <a:srgbClr val="FFFFFF"/>
              </a:solidFill>
              <a:prstDash val="solid"/>
              <a:round/>
            </a:ln>
          </a:bottom>
          <a:insideH>
            <a:ln w="12700" cap="flat">
              <a:solidFill>
                <a:srgbClr val="FFFFFF"/>
              </a:solidFill>
              <a:prstDash val="solid"/>
              <a:round/>
            </a:ln>
          </a:insideH>
          <a:insideV>
            <a:ln w="12700" cap="flat">
              <a:solidFill>
                <a:srgbClr val="FFFFFF"/>
              </a:solidFill>
              <a:prstDash val="solid"/>
              <a:round/>
            </a:ln>
          </a:insideV>
        </a:tcBdr>
        <a:fill>
          <a:solidFill>
            <a:schemeClr val="accent6"/>
          </a:solidFill>
        </a:fill>
      </a:tcStyle>
    </a:lastRow>
    <a:firstRow>
      <a:tcTxStyle b="on" i="off">
        <a:font>
          <a:latin typeface="Roboto Light"/>
          <a:ea typeface="Roboto Light"/>
          <a:cs typeface="Roboto Light"/>
        </a:font>
        <a:srgbClr val="FFFFFF"/>
      </a:tcTxStyle>
      <a:tcStyle>
        <a:tcBdr>
          <a:left>
            <a:ln w="12700" cap="flat">
              <a:solidFill>
                <a:srgbClr val="FFFFFF"/>
              </a:solidFill>
              <a:prstDash val="solid"/>
              <a:round/>
            </a:ln>
          </a:left>
          <a:right>
            <a:ln w="12700" cap="flat">
              <a:solidFill>
                <a:srgbClr val="FFFFFF"/>
              </a:solidFill>
              <a:prstDash val="solid"/>
              <a:round/>
            </a:ln>
          </a:right>
          <a:top>
            <a:ln w="12700" cap="flat">
              <a:solidFill>
                <a:srgbClr val="FFFFFF"/>
              </a:solidFill>
              <a:prstDash val="solid"/>
              <a:round/>
            </a:ln>
          </a:top>
          <a:bottom>
            <a:ln w="38100" cap="flat">
              <a:solidFill>
                <a:srgbClr val="FFFFFF"/>
              </a:solidFill>
              <a:prstDash val="solid"/>
              <a:round/>
            </a:ln>
          </a:bottom>
          <a:insideH>
            <a:ln w="12700" cap="flat">
              <a:solidFill>
                <a:srgbClr val="FFFFFF"/>
              </a:solidFill>
              <a:prstDash val="solid"/>
              <a:round/>
            </a:ln>
          </a:insideH>
          <a:insideV>
            <a:ln w="12700" cap="flat">
              <a:solidFill>
                <a:srgbClr val="FFFFFF"/>
              </a:solidFill>
              <a:prstDash val="solid"/>
              <a:round/>
            </a:ln>
          </a:insideV>
        </a:tcBdr>
        <a:fill>
          <a:solidFill>
            <a:schemeClr val="accent6"/>
          </a:solidFill>
        </a:fill>
      </a:tcStyle>
    </a:firstRow>
  </a:tblStyle>
  <a:tblStyle styleId="{CF821DB8-F4EB-4A41-A1BA-3FCAFE7338EE}" styleName="">
    <a:tblBg/>
    <a:wholeTbl>
      <a:tcTxStyle b="off" i="off">
        <a:fontRef idx="minor">
          <a:srgbClr val="000000"/>
        </a:fontRef>
        <a:srgbClr val="000000"/>
      </a:tcTxStyle>
      <a:tcStyle>
        <a:tcBdr>
          <a:left>
            <a:ln w="12700" cap="flat">
              <a:noFill/>
              <a:miter lim="400000"/>
            </a:ln>
          </a:left>
          <a:right>
            <a:ln w="12700" cap="flat">
              <a:noFill/>
              <a:miter lim="400000"/>
            </a:ln>
          </a:right>
          <a:top>
            <a:ln w="12700" cap="flat">
              <a:noFill/>
              <a:miter lim="400000"/>
            </a:ln>
          </a:top>
          <a:bottom>
            <a:ln w="12700" cap="flat">
              <a:noFill/>
              <a:miter lim="400000"/>
            </a:ln>
          </a:bottom>
          <a:insideH>
            <a:ln w="12700" cap="flat">
              <a:noFill/>
              <a:miter lim="400000"/>
            </a:ln>
          </a:insideH>
          <a:insideV>
            <a:ln w="12700" cap="flat">
              <a:noFill/>
              <a:miter lim="400000"/>
            </a:ln>
          </a:insideV>
        </a:tcBdr>
        <a:fill>
          <a:solidFill>
            <a:srgbClr val="E6E6E6"/>
          </a:solidFill>
        </a:fill>
      </a:tcStyle>
    </a:wholeTbl>
    <a:band2H>
      <a:tcTxStyle b="def" i="def"/>
      <a:tcStyle>
        <a:tcBdr/>
        <a:fill>
          <a:solidFill>
            <a:srgbClr val="FFFFFF"/>
          </a:solidFill>
        </a:fill>
      </a:tcStyle>
    </a:band2H>
    <a:firstCol>
      <a:tcTxStyle b="on" i="off">
        <a:font>
          <a:latin typeface="Roboto Light"/>
          <a:ea typeface="Roboto Light"/>
          <a:cs typeface="Roboto Light"/>
        </a:font>
        <a:srgbClr val="FFFFFF"/>
      </a:tcTxStyle>
      <a:tcStyle>
        <a:tcBdr>
          <a:left>
            <a:ln w="12700" cap="flat">
              <a:noFill/>
              <a:miter lim="400000"/>
            </a:ln>
          </a:left>
          <a:right>
            <a:ln w="12700" cap="flat">
              <a:noFill/>
              <a:miter lim="400000"/>
            </a:ln>
          </a:right>
          <a:top>
            <a:ln w="12700" cap="flat">
              <a:noFill/>
              <a:miter lim="400000"/>
            </a:ln>
          </a:top>
          <a:bottom>
            <a:ln w="12700" cap="flat">
              <a:noFill/>
              <a:miter lim="400000"/>
            </a:ln>
          </a:bottom>
          <a:insideH>
            <a:ln w="12700" cap="flat">
              <a:noFill/>
              <a:miter lim="400000"/>
            </a:ln>
          </a:insideH>
          <a:insideV>
            <a:ln w="12700" cap="flat">
              <a:noFill/>
              <a:miter lim="400000"/>
            </a:ln>
          </a:insideV>
        </a:tcBdr>
        <a:fill>
          <a:solidFill>
            <a:schemeClr val="accent1"/>
          </a:solidFill>
        </a:fill>
      </a:tcStyle>
    </a:firstCol>
    <a:lastRow>
      <a:tcTxStyle b="on" i="off">
        <a:font>
          <a:latin typeface="Roboto Light"/>
          <a:ea typeface="Roboto Light"/>
          <a:cs typeface="Roboto Light"/>
        </a:font>
        <a:srgbClr val="000000"/>
      </a:tcTxStyle>
      <a:tcStyle>
        <a:tcBdr>
          <a:left>
            <a:ln w="12700" cap="flat">
              <a:noFill/>
              <a:miter lim="400000"/>
            </a:ln>
          </a:left>
          <a:right>
            <a:ln w="12700" cap="flat">
              <a:noFill/>
              <a:miter lim="400000"/>
            </a:ln>
          </a:right>
          <a:top>
            <a:ln w="50800" cap="flat">
              <a:solidFill>
                <a:srgbClr val="000000"/>
              </a:solidFill>
              <a:prstDash val="solid"/>
              <a:round/>
            </a:ln>
          </a:top>
          <a:bottom>
            <a:ln w="25400" cap="flat">
              <a:solidFill>
                <a:srgbClr val="000000"/>
              </a:solidFill>
              <a:prstDash val="solid"/>
              <a:round/>
            </a:ln>
          </a:bottom>
          <a:insideH>
            <a:ln w="12700" cap="flat">
              <a:noFill/>
              <a:miter lim="400000"/>
            </a:ln>
          </a:insideH>
          <a:insideV>
            <a:ln w="12700" cap="flat">
              <a:noFill/>
              <a:miter lim="400000"/>
            </a:ln>
          </a:insideV>
        </a:tcBdr>
        <a:fill>
          <a:solidFill>
            <a:srgbClr val="FFFFFF"/>
          </a:solidFill>
        </a:fill>
      </a:tcStyle>
    </a:lastRow>
    <a:firstRow>
      <a:tcTxStyle b="on" i="off">
        <a:font>
          <a:latin typeface="Roboto Light"/>
          <a:ea typeface="Roboto Light"/>
          <a:cs typeface="Roboto Light"/>
        </a:font>
        <a:srgbClr val="FFFFFF"/>
      </a:tcTxStyle>
      <a:tcStyle>
        <a:tcBdr>
          <a:left>
            <a:ln w="12700" cap="flat">
              <a:noFill/>
              <a:miter lim="400000"/>
            </a:ln>
          </a:left>
          <a:right>
            <a:ln w="12700" cap="flat">
              <a:noFill/>
              <a:miter lim="400000"/>
            </a:ln>
          </a:right>
          <a:top>
            <a:ln w="25400" cap="flat">
              <a:solidFill>
                <a:srgbClr val="000000"/>
              </a:solidFill>
              <a:prstDash val="solid"/>
              <a:round/>
            </a:ln>
          </a:top>
          <a:bottom>
            <a:ln w="25400" cap="flat">
              <a:solidFill>
                <a:srgbClr val="000000"/>
              </a:solidFill>
              <a:prstDash val="solid"/>
              <a:round/>
            </a:ln>
          </a:bottom>
          <a:insideH>
            <a:ln w="12700" cap="flat">
              <a:noFill/>
              <a:miter lim="400000"/>
            </a:ln>
          </a:insideH>
          <a:insideV>
            <a:ln w="12700" cap="flat">
              <a:noFill/>
              <a:miter lim="400000"/>
            </a:ln>
          </a:insideV>
        </a:tcBdr>
        <a:fill>
          <a:solidFill>
            <a:schemeClr val="accent1"/>
          </a:solidFill>
        </a:fill>
      </a:tcStyle>
    </a:firstRow>
  </a:tblStyle>
  <a:tblStyle styleId="{33BA23B1-9221-436E-865A-0063620EA4FD}" styleName="">
    <a:tblBg/>
    <a:wholeTbl>
      <a:tcTxStyle b="off" i="off">
        <a:fontRef idx="minor">
          <a:srgbClr val="000000"/>
        </a:fontRef>
        <a:srgbClr val="000000"/>
      </a:tcTxStyle>
      <a:tcStyle>
        <a:tcBdr>
          <a:left>
            <a:ln w="12700" cap="flat">
              <a:solidFill>
                <a:srgbClr val="FFFFFF"/>
              </a:solidFill>
              <a:prstDash val="solid"/>
              <a:round/>
            </a:ln>
          </a:left>
          <a:right>
            <a:ln w="12700" cap="flat">
              <a:solidFill>
                <a:srgbClr val="FFFFFF"/>
              </a:solidFill>
              <a:prstDash val="solid"/>
              <a:round/>
            </a:ln>
          </a:right>
          <a:top>
            <a:ln w="12700" cap="flat">
              <a:solidFill>
                <a:srgbClr val="FFFFFF"/>
              </a:solidFill>
              <a:prstDash val="solid"/>
              <a:round/>
            </a:ln>
          </a:top>
          <a:bottom>
            <a:ln w="12700" cap="flat">
              <a:solidFill>
                <a:srgbClr val="FFFFFF"/>
              </a:solidFill>
              <a:prstDash val="solid"/>
              <a:round/>
            </a:ln>
          </a:bottom>
          <a:insideH>
            <a:ln w="12700" cap="flat">
              <a:solidFill>
                <a:srgbClr val="FFFFFF"/>
              </a:solidFill>
              <a:prstDash val="solid"/>
              <a:round/>
            </a:ln>
          </a:insideH>
          <a:insideV>
            <a:ln w="12700" cap="flat">
              <a:solidFill>
                <a:srgbClr val="FFFFFF"/>
              </a:solidFill>
              <a:prstDash val="solid"/>
              <a:round/>
            </a:ln>
          </a:insideV>
        </a:tcBdr>
        <a:fill>
          <a:solidFill>
            <a:srgbClr val="CACACA"/>
          </a:solidFill>
        </a:fill>
      </a:tcStyle>
    </a:wholeTbl>
    <a:band2H>
      <a:tcTxStyle b="def" i="def"/>
      <a:tcStyle>
        <a:tcBdr/>
        <a:fill>
          <a:solidFill>
            <a:srgbClr val="E6E6E6"/>
          </a:solidFill>
        </a:fill>
      </a:tcStyle>
    </a:band2H>
    <a:firstCol>
      <a:tcTxStyle b="on" i="off">
        <a:font>
          <a:latin typeface="Roboto Light"/>
          <a:ea typeface="Roboto Light"/>
          <a:cs typeface="Roboto Light"/>
        </a:font>
        <a:srgbClr val="FFFFFF"/>
      </a:tcTxStyle>
      <a:tcStyle>
        <a:tcBdr>
          <a:left>
            <a:ln w="12700" cap="flat">
              <a:solidFill>
                <a:srgbClr val="FFFFFF"/>
              </a:solidFill>
              <a:prstDash val="solid"/>
              <a:round/>
            </a:ln>
          </a:left>
          <a:right>
            <a:ln w="12700" cap="flat">
              <a:solidFill>
                <a:srgbClr val="FFFFFF"/>
              </a:solidFill>
              <a:prstDash val="solid"/>
              <a:round/>
            </a:ln>
          </a:right>
          <a:top>
            <a:ln w="12700" cap="flat">
              <a:solidFill>
                <a:srgbClr val="FFFFFF"/>
              </a:solidFill>
              <a:prstDash val="solid"/>
              <a:round/>
            </a:ln>
          </a:top>
          <a:bottom>
            <a:ln w="12700" cap="flat">
              <a:solidFill>
                <a:srgbClr val="FFFFFF"/>
              </a:solidFill>
              <a:prstDash val="solid"/>
              <a:round/>
            </a:ln>
          </a:bottom>
          <a:insideH>
            <a:ln w="12700" cap="flat">
              <a:solidFill>
                <a:srgbClr val="FFFFFF"/>
              </a:solidFill>
              <a:prstDash val="solid"/>
              <a:round/>
            </a:ln>
          </a:insideH>
          <a:insideV>
            <a:ln w="12700" cap="flat">
              <a:solidFill>
                <a:srgbClr val="FFFFFF"/>
              </a:solidFill>
              <a:prstDash val="solid"/>
              <a:round/>
            </a:ln>
          </a:insideV>
        </a:tcBdr>
        <a:fill>
          <a:solidFill>
            <a:srgbClr val="000000"/>
          </a:solidFill>
        </a:fill>
      </a:tcStyle>
    </a:firstCol>
    <a:lastRow>
      <a:tcTxStyle b="on" i="off">
        <a:font>
          <a:latin typeface="Roboto Light"/>
          <a:ea typeface="Roboto Light"/>
          <a:cs typeface="Roboto Light"/>
        </a:font>
        <a:srgbClr val="FFFFFF"/>
      </a:tcTxStyle>
      <a:tcStyle>
        <a:tcBdr>
          <a:left>
            <a:ln w="12700" cap="flat">
              <a:solidFill>
                <a:srgbClr val="FFFFFF"/>
              </a:solidFill>
              <a:prstDash val="solid"/>
              <a:round/>
            </a:ln>
          </a:left>
          <a:right>
            <a:ln w="12700" cap="flat">
              <a:solidFill>
                <a:srgbClr val="FFFFFF"/>
              </a:solidFill>
              <a:prstDash val="solid"/>
              <a:round/>
            </a:ln>
          </a:right>
          <a:top>
            <a:ln w="38100" cap="flat">
              <a:solidFill>
                <a:srgbClr val="FFFFFF"/>
              </a:solidFill>
              <a:prstDash val="solid"/>
              <a:round/>
            </a:ln>
          </a:top>
          <a:bottom>
            <a:ln w="12700" cap="flat">
              <a:solidFill>
                <a:srgbClr val="FFFFFF"/>
              </a:solidFill>
              <a:prstDash val="solid"/>
              <a:round/>
            </a:ln>
          </a:bottom>
          <a:insideH>
            <a:ln w="12700" cap="flat">
              <a:solidFill>
                <a:srgbClr val="FFFFFF"/>
              </a:solidFill>
              <a:prstDash val="solid"/>
              <a:round/>
            </a:ln>
          </a:insideH>
          <a:insideV>
            <a:ln w="12700" cap="flat">
              <a:solidFill>
                <a:srgbClr val="FFFFFF"/>
              </a:solidFill>
              <a:prstDash val="solid"/>
              <a:round/>
            </a:ln>
          </a:insideV>
        </a:tcBdr>
        <a:fill>
          <a:solidFill>
            <a:srgbClr val="000000"/>
          </a:solidFill>
        </a:fill>
      </a:tcStyle>
    </a:lastRow>
    <a:firstRow>
      <a:tcTxStyle b="on" i="off">
        <a:font>
          <a:latin typeface="Roboto Light"/>
          <a:ea typeface="Roboto Light"/>
          <a:cs typeface="Roboto Light"/>
        </a:font>
        <a:srgbClr val="FFFFFF"/>
      </a:tcTxStyle>
      <a:tcStyle>
        <a:tcBdr>
          <a:left>
            <a:ln w="12700" cap="flat">
              <a:solidFill>
                <a:srgbClr val="FFFFFF"/>
              </a:solidFill>
              <a:prstDash val="solid"/>
              <a:round/>
            </a:ln>
          </a:left>
          <a:right>
            <a:ln w="12700" cap="flat">
              <a:solidFill>
                <a:srgbClr val="FFFFFF"/>
              </a:solidFill>
              <a:prstDash val="solid"/>
              <a:round/>
            </a:ln>
          </a:right>
          <a:top>
            <a:ln w="12700" cap="flat">
              <a:solidFill>
                <a:srgbClr val="FFFFFF"/>
              </a:solidFill>
              <a:prstDash val="solid"/>
              <a:round/>
            </a:ln>
          </a:top>
          <a:bottom>
            <a:ln w="38100" cap="flat">
              <a:solidFill>
                <a:srgbClr val="FFFFFF"/>
              </a:solidFill>
              <a:prstDash val="solid"/>
              <a:round/>
            </a:ln>
          </a:bottom>
          <a:insideH>
            <a:ln w="12700" cap="flat">
              <a:solidFill>
                <a:srgbClr val="FFFFFF"/>
              </a:solidFill>
              <a:prstDash val="solid"/>
              <a:round/>
            </a:ln>
          </a:insideH>
          <a:insideV>
            <a:ln w="12700" cap="flat">
              <a:solidFill>
                <a:srgbClr val="FFFFFF"/>
              </a:solidFill>
              <a:prstDash val="solid"/>
              <a:round/>
            </a:ln>
          </a:insideV>
        </a:tcBdr>
        <a:fill>
          <a:solidFill>
            <a:srgbClr val="000000"/>
          </a:solidFill>
        </a:fill>
      </a:tcStyle>
    </a:firstRow>
  </a:tblStyle>
  <a:tblStyle styleId="{2708684C-4D16-4618-839F-0558EEFCDFE6}" styleName="">
    <a:tblBg/>
    <a:wholeTbl>
      <a:tcTxStyle b="off" i="off">
        <a:fontRef idx="minor">
          <a:srgbClr val="000000"/>
        </a:fontRef>
        <a:srgbClr val="000000"/>
      </a:tcTxStyle>
      <a:tcStyle>
        <a:tcBdr>
          <a:left>
            <a:ln w="12700" cap="flat">
              <a:solidFill>
                <a:srgbClr val="000000"/>
              </a:solidFill>
              <a:prstDash val="solid"/>
              <a:round/>
            </a:ln>
          </a:left>
          <a:right>
            <a:ln w="12700" cap="flat">
              <a:solidFill>
                <a:srgbClr val="000000"/>
              </a:solidFill>
              <a:prstDash val="solid"/>
              <a:round/>
            </a:ln>
          </a:right>
          <a:top>
            <a:ln w="12700" cap="flat">
              <a:solidFill>
                <a:srgbClr val="000000"/>
              </a:solidFill>
              <a:prstDash val="solid"/>
              <a:round/>
            </a:ln>
          </a:top>
          <a:bottom>
            <a:ln w="12700" cap="flat">
              <a:solidFill>
                <a:srgbClr val="000000"/>
              </a:solidFill>
              <a:prstDash val="solid"/>
              <a:round/>
            </a:ln>
          </a:bottom>
          <a:insideH>
            <a:ln w="12700" cap="flat">
              <a:solidFill>
                <a:srgbClr val="000000"/>
              </a:solidFill>
              <a:prstDash val="solid"/>
              <a:round/>
            </a:ln>
          </a:insideH>
          <a:insideV>
            <a:ln w="12700" cap="flat">
              <a:solidFill>
                <a:srgbClr val="000000"/>
              </a:solidFill>
              <a:prstDash val="solid"/>
              <a:round/>
            </a:ln>
          </a:insideV>
        </a:tcBdr>
        <a:fill>
          <a:solidFill>
            <a:srgbClr val="000000">
              <a:alpha val="20000"/>
            </a:srgbClr>
          </a:solidFill>
        </a:fill>
      </a:tcStyle>
    </a:wholeTbl>
    <a:band2H>
      <a:tcTxStyle b="def" i="def"/>
      <a:tcStyle>
        <a:tcBdr/>
        <a:fill>
          <a:solidFill>
            <a:srgbClr val="FFFFFF"/>
          </a:solidFill>
        </a:fill>
      </a:tcStyle>
    </a:band2H>
    <a:firstCol>
      <a:tcTxStyle b="on" i="off">
        <a:font>
          <a:latin typeface="Roboto Light"/>
          <a:ea typeface="Roboto Light"/>
          <a:cs typeface="Roboto Light"/>
        </a:font>
        <a:srgbClr val="000000"/>
      </a:tcTxStyle>
      <a:tcStyle>
        <a:tcBdr>
          <a:left>
            <a:ln w="12700" cap="flat">
              <a:solidFill>
                <a:srgbClr val="000000"/>
              </a:solidFill>
              <a:prstDash val="solid"/>
              <a:round/>
            </a:ln>
          </a:left>
          <a:right>
            <a:ln w="12700" cap="flat">
              <a:solidFill>
                <a:srgbClr val="000000"/>
              </a:solidFill>
              <a:prstDash val="solid"/>
              <a:round/>
            </a:ln>
          </a:right>
          <a:top>
            <a:ln w="12700" cap="flat">
              <a:solidFill>
                <a:srgbClr val="000000"/>
              </a:solidFill>
              <a:prstDash val="solid"/>
              <a:round/>
            </a:ln>
          </a:top>
          <a:bottom>
            <a:ln w="12700" cap="flat">
              <a:solidFill>
                <a:srgbClr val="000000"/>
              </a:solidFill>
              <a:prstDash val="solid"/>
              <a:round/>
            </a:ln>
          </a:bottom>
          <a:insideH>
            <a:ln w="12700" cap="flat">
              <a:solidFill>
                <a:srgbClr val="000000"/>
              </a:solidFill>
              <a:prstDash val="solid"/>
              <a:round/>
            </a:ln>
          </a:insideH>
          <a:insideV>
            <a:ln w="12700" cap="flat">
              <a:solidFill>
                <a:srgbClr val="000000"/>
              </a:solidFill>
              <a:prstDash val="solid"/>
              <a:round/>
            </a:ln>
          </a:insideV>
        </a:tcBdr>
        <a:fill>
          <a:solidFill>
            <a:srgbClr val="000000">
              <a:alpha val="20000"/>
            </a:srgbClr>
          </a:solidFill>
        </a:fill>
      </a:tcStyle>
    </a:firstCol>
    <a:lastRow>
      <a:tcTxStyle b="on" i="off">
        <a:font>
          <a:latin typeface="Roboto Light"/>
          <a:ea typeface="Roboto Light"/>
          <a:cs typeface="Roboto Light"/>
        </a:font>
        <a:srgbClr val="000000"/>
      </a:tcTxStyle>
      <a:tcStyle>
        <a:tcBdr>
          <a:left>
            <a:ln w="12700" cap="flat">
              <a:solidFill>
                <a:srgbClr val="000000"/>
              </a:solidFill>
              <a:prstDash val="solid"/>
              <a:round/>
            </a:ln>
          </a:left>
          <a:right>
            <a:ln w="12700" cap="flat">
              <a:solidFill>
                <a:srgbClr val="000000"/>
              </a:solidFill>
              <a:prstDash val="solid"/>
              <a:round/>
            </a:ln>
          </a:right>
          <a:top>
            <a:ln w="50800" cap="flat">
              <a:solidFill>
                <a:srgbClr val="000000"/>
              </a:solidFill>
              <a:prstDash val="solid"/>
              <a:round/>
            </a:ln>
          </a:top>
          <a:bottom>
            <a:ln w="12700" cap="flat">
              <a:solidFill>
                <a:srgbClr val="000000"/>
              </a:solidFill>
              <a:prstDash val="solid"/>
              <a:round/>
            </a:ln>
          </a:bottom>
          <a:insideH>
            <a:ln w="12700" cap="flat">
              <a:solidFill>
                <a:srgbClr val="000000"/>
              </a:solidFill>
              <a:prstDash val="solid"/>
              <a:round/>
            </a:ln>
          </a:insideH>
          <a:insideV>
            <a:ln w="12700" cap="flat">
              <a:solidFill>
                <a:srgbClr val="000000"/>
              </a:solidFill>
              <a:prstDash val="solid"/>
              <a:round/>
            </a:ln>
          </a:insideV>
        </a:tcBdr>
        <a:fill>
          <a:noFill/>
        </a:fill>
      </a:tcStyle>
    </a:lastRow>
    <a:firstRow>
      <a:tcTxStyle b="on" i="off">
        <a:font>
          <a:latin typeface="Roboto Light"/>
          <a:ea typeface="Roboto Light"/>
          <a:cs typeface="Roboto Light"/>
        </a:font>
        <a:srgbClr val="000000"/>
      </a:tcTxStyle>
      <a:tcStyle>
        <a:tcBdr>
          <a:left>
            <a:ln w="12700" cap="flat">
              <a:solidFill>
                <a:srgbClr val="000000"/>
              </a:solidFill>
              <a:prstDash val="solid"/>
              <a:round/>
            </a:ln>
          </a:left>
          <a:right>
            <a:ln w="12700" cap="flat">
              <a:solidFill>
                <a:srgbClr val="000000"/>
              </a:solidFill>
              <a:prstDash val="solid"/>
              <a:round/>
            </a:ln>
          </a:right>
          <a:top>
            <a:ln w="12700" cap="flat">
              <a:solidFill>
                <a:srgbClr val="000000"/>
              </a:solidFill>
              <a:prstDash val="solid"/>
              <a:round/>
            </a:ln>
          </a:top>
          <a:bottom>
            <a:ln w="25400" cap="flat">
              <a:solidFill>
                <a:srgbClr val="000000"/>
              </a:solidFill>
              <a:prstDash val="solid"/>
              <a:round/>
            </a:ln>
          </a:bottom>
          <a:insideH>
            <a:ln w="12700" cap="flat">
              <a:solidFill>
                <a:srgbClr val="000000"/>
              </a:solidFill>
              <a:prstDash val="solid"/>
              <a:round/>
            </a:ln>
          </a:insideH>
          <a:insideV>
            <a:ln w="12700" cap="flat">
              <a:solidFill>
                <a:srgbClr val="000000"/>
              </a:solidFill>
              <a:prstDash val="solid"/>
              <a:round/>
            </a:ln>
          </a:insideV>
        </a:tcBdr>
        <a:fill>
          <a:noFill/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xmlns:m="http://schemas.openxmlformats.org/officeDocument/2006/math" xmlns:a14="http://schemas.microsoft.com/office/drawing/2010/main" showComments="1"/>
</file>

<file path=ppt/_rels/presentation.xml.rels><?xml version="1.0" encoding="UTF-8"?>
<Relationships xmlns="http://schemas.openxmlformats.org/package/2006/relationships"><Relationship Id="rId1" Type="http://schemas.openxmlformats.org/officeDocument/2006/relationships/presProps" Target="presProps.xml"/><Relationship Id="rId2" Type="http://schemas.openxmlformats.org/officeDocument/2006/relationships/viewProps" Target="viewProps.xml"/><Relationship Id="rId3" Type="http://schemas.openxmlformats.org/officeDocument/2006/relationships/commentAuthors" Target="commentAuthors.xml"/><Relationship Id="rId4" Type="http://schemas.openxmlformats.org/officeDocument/2006/relationships/tableStyles" Target="tableStyles.xml"/><Relationship Id="rId5" Type="http://schemas.openxmlformats.org/officeDocument/2006/relationships/slideMaster" Target="slideMasters/slideMaster1.xml"/><Relationship Id="rId6" Type="http://schemas.openxmlformats.org/officeDocument/2006/relationships/theme" Target="theme/theme1.xml"/><Relationship Id="rId7" Type="http://schemas.openxmlformats.org/officeDocument/2006/relationships/notesMaster" Target="notesMasters/notesMaster1.xml"/><Relationship Id="rId8" Type="http://schemas.openxmlformats.org/officeDocument/2006/relationships/slide" Target="slides/slide1.xml"/><Relationship Id="rId9" Type="http://schemas.openxmlformats.org/officeDocument/2006/relationships/slide" Target="slides/slide2.xml"/><Relationship Id="rId10" Type="http://schemas.openxmlformats.org/officeDocument/2006/relationships/slide" Target="slides/slide3.xml"/><Relationship Id="rId11" Type="http://schemas.openxmlformats.org/officeDocument/2006/relationships/slide" Target="slides/slide4.xml"/><Relationship Id="rId12" Type="http://schemas.openxmlformats.org/officeDocument/2006/relationships/slide" Target="slides/slide5.xml"/><Relationship Id="rId13" Type="http://schemas.openxmlformats.org/officeDocument/2006/relationships/slide" Target="slides/slide6.xml"/><Relationship Id="rId14" Type="http://schemas.openxmlformats.org/officeDocument/2006/relationships/slide" Target="slides/slide7.xml"/><Relationship Id="rId15" Type="http://schemas.openxmlformats.org/officeDocument/2006/relationships/slide" Target="slides/slide8.xml"/><Relationship Id="rId16" Type="http://schemas.openxmlformats.org/officeDocument/2006/relationships/slide" Target="slides/slide9.xml"/><Relationship Id="rId17" Type="http://schemas.openxmlformats.org/officeDocument/2006/relationships/slide" Target="slides/slide10.xml"/><Relationship Id="rId18" Type="http://schemas.openxmlformats.org/officeDocument/2006/relationships/slide" Target="slides/slide11.xml"/><Relationship Id="rId19" Type="http://schemas.openxmlformats.org/officeDocument/2006/relationships/slide" Target="slides/slide12.xml"/><Relationship Id="rId20" Type="http://schemas.openxmlformats.org/officeDocument/2006/relationships/slide" Target="slides/slide13.xml"/><Relationship Id="rId21" Type="http://schemas.openxmlformats.org/officeDocument/2006/relationships/slide" Target="slides/slide14.xml"/><Relationship Id="rId22" Type="http://schemas.openxmlformats.org/officeDocument/2006/relationships/slide" Target="slides/slide15.xml"/><Relationship Id="rId23" Type="http://schemas.openxmlformats.org/officeDocument/2006/relationships/slide" Target="slides/slide16.xml"/><Relationship Id="rId24" Type="http://schemas.openxmlformats.org/officeDocument/2006/relationships/slide" Target="slides/slide17.xml"/><Relationship Id="rId25" Type="http://schemas.openxmlformats.org/officeDocument/2006/relationships/slide" Target="slides/slide18.xml"/><Relationship Id="rId26" Type="http://schemas.openxmlformats.org/officeDocument/2006/relationships/slide" Target="slides/slide19.xml"/><Relationship Id="rId27" Type="http://schemas.openxmlformats.org/officeDocument/2006/relationships/slide" Target="slides/slide20.xml"/><Relationship Id="rId28" Type="http://schemas.openxmlformats.org/officeDocument/2006/relationships/slide" Target="slides/slide21.xml"/><Relationship Id="rId29" Type="http://schemas.openxmlformats.org/officeDocument/2006/relationships/slide" Target="slides/slide22.xml"/><Relationship Id="rId30" Type="http://schemas.openxmlformats.org/officeDocument/2006/relationships/slide" Target="slides/slide23.xml"/><Relationship Id="rId31" Type="http://schemas.openxmlformats.org/officeDocument/2006/relationships/slide" Target="slides/slide24.xml"/><Relationship Id="rId32" Type="http://schemas.openxmlformats.org/officeDocument/2006/relationships/slide" Target="slides/slide25.xml"/><Relationship Id="rId33" Type="http://schemas.openxmlformats.org/officeDocument/2006/relationships/slide" Target="slides/slide26.xml"/><Relationship Id="rId34" Type="http://schemas.openxmlformats.org/officeDocument/2006/relationships/slide" Target="slides/slide27.xml"/><Relationship Id="rId35" Type="http://schemas.openxmlformats.org/officeDocument/2006/relationships/slide" Target="slides/slide28.xml"/><Relationship Id="rId36" Type="http://schemas.openxmlformats.org/officeDocument/2006/relationships/slide" Target="slides/slide29.xml"/><Relationship Id="rId37" Type="http://schemas.openxmlformats.org/officeDocument/2006/relationships/slide" Target="slides/slide30.xml"/><Relationship Id="rId38" Type="http://schemas.openxmlformats.org/officeDocument/2006/relationships/slide" Target="slides/slide31.xml"/><Relationship Id="rId39" Type="http://schemas.openxmlformats.org/officeDocument/2006/relationships/slide" Target="slides/slide32.xml"/><Relationship Id="rId40" Type="http://schemas.openxmlformats.org/officeDocument/2006/relationships/slide" Target="slides/slide33.xml"/><Relationship Id="rId41" Type="http://schemas.openxmlformats.org/officeDocument/2006/relationships/slide" Target="slides/slide34.xml"/><Relationship Id="rId42" Type="http://schemas.openxmlformats.org/officeDocument/2006/relationships/slide" Target="slides/slide35.xml"/><Relationship Id="rId43" Type="http://schemas.openxmlformats.org/officeDocument/2006/relationships/slide" Target="slides/slide36.xml"/><Relationship Id="rId44" Type="http://schemas.openxmlformats.org/officeDocument/2006/relationships/slide" Target="slides/slide37.xml"/><Relationship Id="rId45" Type="http://schemas.openxmlformats.org/officeDocument/2006/relationships/slide" Target="slides/slide38.xml"/><Relationship Id="rId46" Type="http://schemas.openxmlformats.org/officeDocument/2006/relationships/slide" Target="slides/slide39.xml"/><Relationship Id="rId47" Type="http://schemas.openxmlformats.org/officeDocument/2006/relationships/slide" Target="slides/slide40.xml"/><Relationship Id="rId48" Type="http://schemas.openxmlformats.org/officeDocument/2006/relationships/slide" Target="slides/slide41.xml"/><Relationship Id="rId49" Type="http://schemas.openxmlformats.org/officeDocument/2006/relationships/slide" Target="slides/slide42.xml"/><Relationship Id="rId50" Type="http://schemas.openxmlformats.org/officeDocument/2006/relationships/slide" Target="slides/slide43.xml"/><Relationship Id="rId51" Type="http://schemas.openxmlformats.org/officeDocument/2006/relationships/slide" Target="slides/slide44.xml"/><Relationship Id="rId52" Type="http://schemas.openxmlformats.org/officeDocument/2006/relationships/slide" Target="slides/slide45.xml"/><Relationship Id="rId53" Type="http://schemas.openxmlformats.org/officeDocument/2006/relationships/slide" Target="slides/slide46.xml"/><Relationship Id="rId54" Type="http://schemas.openxmlformats.org/officeDocument/2006/relationships/slide" Target="slides/slide47.xml"/><Relationship Id="rId55" Type="http://schemas.openxmlformats.org/officeDocument/2006/relationships/slide" Target="slides/slide48.xml"/><Relationship Id="rId56" Type="http://schemas.openxmlformats.org/officeDocument/2006/relationships/slide" Target="slides/slide49.xml"/><Relationship Id="rId57" Type="http://schemas.openxmlformats.org/officeDocument/2006/relationships/slide" Target="slides/slide50.xml"/><Relationship Id="rId58" Type="http://schemas.openxmlformats.org/officeDocument/2006/relationships/slide" Target="slides/slide51.xml"/><Relationship Id="rId59" Type="http://schemas.openxmlformats.org/officeDocument/2006/relationships/slide" Target="slides/slide52.xml"/><Relationship Id="rId60" Type="http://schemas.openxmlformats.org/officeDocument/2006/relationships/slide" Target="slides/slide53.xml"/><Relationship Id="rId61" Type="http://schemas.openxmlformats.org/officeDocument/2006/relationships/slide" Target="slides/slide54.xml"/><Relationship Id="rId62" Type="http://schemas.openxmlformats.org/officeDocument/2006/relationships/slide" Target="slides/slide55.xml"/><Relationship Id="rId63" Type="http://schemas.openxmlformats.org/officeDocument/2006/relationships/slide" Target="slides/slide56.xml"/><Relationship Id="rId64" Type="http://schemas.openxmlformats.org/officeDocument/2006/relationships/slide" Target="slides/slide57.xml"/><Relationship Id="rId65" Type="http://schemas.openxmlformats.org/officeDocument/2006/relationships/slide" Target="slides/slide58.xml"/><Relationship Id="rId66" Type="http://schemas.openxmlformats.org/officeDocument/2006/relationships/slide" Target="slides/slide59.xml"/></Relationships>

</file>

<file path=ppt/notesMasters/_rels/notesMaster1.xml.rels><?xml version="1.0" encoding="UTF-8"?>
<Relationships xmlns="http://schemas.openxmlformats.org/package/2006/relationships"><Relationship Id="rId1" Type="http://schemas.openxmlformats.org/officeDocument/2006/relationships/theme" Target="../theme/theme2.xml"/></Relationships>
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 xmlns:m="http://schemas.openxmlformats.org/officeDocument/2006/math" xmlns:a14="http://schemas.microsoft.com/office/drawing/2010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98" name="Shape 10898"/>
          <p:cNvSpPr/>
          <p:nvPr>
            <p:ph type="sldImg"/>
          </p:nvPr>
        </p:nvSpPr>
        <p:spPr>
          <a:xfrm>
            <a:off x="1143000" y="685800"/>
            <a:ext cx="4572000" cy="3429000"/>
          </a:xfrm>
          <a:prstGeom prst="rect">
            <a:avLst/>
          </a:prstGeom>
        </p:spPr>
        <p:txBody>
          <a:bodyPr/>
          <a:lstStyle/>
          <a:p>
            <a:pPr/>
          </a:p>
        </p:txBody>
      </p:sp>
      <p:sp>
        <p:nvSpPr>
          <p:cNvPr id="10899" name="Shape 10899"/>
          <p:cNvSpPr/>
          <p:nvPr>
            <p:ph type="body" sz="quarter" idx="1"/>
          </p:nvPr>
        </p:nvSpPr>
        <p:spPr>
          <a:xfrm>
            <a:off x="914400" y="4343400"/>
            <a:ext cx="5029200" cy="4114800"/>
          </a:xfrm>
          <a:prstGeom prst="rect">
            <a:avLst/>
          </a:prstGeom>
        </p:spPr>
        <p:txBody>
          <a:bodyPr/>
          <a:lstStyle/>
          <a:p>
            <a:pPr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notesStyle>
    <a:lvl1pPr latinLnBrk="0">
      <a:defRPr sz="1200">
        <a:latin typeface="+mn-lt"/>
        <a:ea typeface="+mn-ea"/>
        <a:cs typeface="+mn-cs"/>
        <a:sym typeface="Helvetica"/>
      </a:defRPr>
    </a:lvl1pPr>
    <a:lvl2pPr indent="228600" latinLnBrk="0">
      <a:defRPr sz="1200">
        <a:latin typeface="+mn-lt"/>
        <a:ea typeface="+mn-ea"/>
        <a:cs typeface="+mn-cs"/>
        <a:sym typeface="Helvetica"/>
      </a:defRPr>
    </a:lvl2pPr>
    <a:lvl3pPr indent="457200" latinLnBrk="0">
      <a:defRPr sz="1200">
        <a:latin typeface="+mn-lt"/>
        <a:ea typeface="+mn-ea"/>
        <a:cs typeface="+mn-cs"/>
        <a:sym typeface="Helvetica"/>
      </a:defRPr>
    </a:lvl3pPr>
    <a:lvl4pPr indent="685800" latinLnBrk="0">
      <a:defRPr sz="1200">
        <a:latin typeface="+mn-lt"/>
        <a:ea typeface="+mn-ea"/>
        <a:cs typeface="+mn-cs"/>
        <a:sym typeface="Helvetica"/>
      </a:defRPr>
    </a:lvl4pPr>
    <a:lvl5pPr indent="914400" latinLnBrk="0">
      <a:defRPr sz="1200">
        <a:latin typeface="+mn-lt"/>
        <a:ea typeface="+mn-ea"/>
        <a:cs typeface="+mn-cs"/>
        <a:sym typeface="Helvetica"/>
      </a:defRPr>
    </a:lvl5pPr>
    <a:lvl6pPr indent="1143000" latinLnBrk="0">
      <a:defRPr sz="1200">
        <a:latin typeface="+mn-lt"/>
        <a:ea typeface="+mn-ea"/>
        <a:cs typeface="+mn-cs"/>
        <a:sym typeface="Helvetica"/>
      </a:defRPr>
    </a:lvl6pPr>
    <a:lvl7pPr indent="1371600" latinLnBrk="0">
      <a:defRPr sz="1200">
        <a:latin typeface="+mn-lt"/>
        <a:ea typeface="+mn-ea"/>
        <a:cs typeface="+mn-cs"/>
        <a:sym typeface="Helvetica"/>
      </a:defRPr>
    </a:lvl7pPr>
    <a:lvl8pPr indent="1600200" latinLnBrk="0">
      <a:defRPr sz="1200">
        <a:latin typeface="+mn-lt"/>
        <a:ea typeface="+mn-ea"/>
        <a:cs typeface="+mn-cs"/>
        <a:sym typeface="Helvetica"/>
      </a:defRPr>
    </a:lvl8pPr>
    <a:lvl9pPr indent="1828800" latinLnBrk="0">
      <a:defRPr sz="1200">
        <a:latin typeface="+mn-lt"/>
        <a:ea typeface="+mn-ea"/>
        <a:cs typeface="+mn-cs"/>
        <a:sym typeface="Helvetica"/>
      </a:defRPr>
    </a:lvl9pPr>
  </p:notesStyle>
</p:notesMaster>
</file>

<file path=ppt/notesSlides/_rels/notesSlide1.xml.rels><?xml version="1.0" encoding="UTF-8"?>
<Relationships xmlns="http://schemas.openxmlformats.org/package/2006/relationships"><Relationship Id="rId1" Type="http://schemas.openxmlformats.org/officeDocument/2006/relationships/slide" Target="../slides/slide4.xml"/><Relationship Id="rId2" Type="http://schemas.openxmlformats.org/officeDocument/2006/relationships/notesMaster" Target="../notesMasters/notesMaster1.xml"/></Relationships>

</file>

<file path=ppt/notesSlides/_rels/notesSlide2.xml.rels><?xml version="1.0" encoding="UTF-8"?>
<Relationships xmlns="http://schemas.openxmlformats.org/package/2006/relationships"><Relationship Id="rId1" Type="http://schemas.openxmlformats.org/officeDocument/2006/relationships/slide" Target="../slides/slide5.xml"/><Relationship Id="rId2" Type="http://schemas.openxmlformats.org/officeDocument/2006/relationships/notesMaster" Target="../notesMasters/notesMaster1.xml"/></Relationships>

</file>

<file path=ppt/notesSlides/_rels/notesSlide3.xml.rels><?xml version="1.0" encoding="UTF-8"?>
<Relationships xmlns="http://schemas.openxmlformats.org/package/2006/relationships"><Relationship Id="rId1" Type="http://schemas.openxmlformats.org/officeDocument/2006/relationships/slide" Target="../slides/slide6.xml"/><Relationship Id="rId2" Type="http://schemas.openxmlformats.org/officeDocument/2006/relationships/notesMaster" Target="../notesMasters/notesMaster1.xml"/></Relationships>

</file>

<file path=ppt/notesSlides/_rels/notesSlide4.xml.rels><?xml version="1.0" encoding="UTF-8"?>
<Relationships xmlns="http://schemas.openxmlformats.org/package/2006/relationships"><Relationship Id="rId1" Type="http://schemas.openxmlformats.org/officeDocument/2006/relationships/slide" Target="../slides/slide7.xml"/><Relationship Id="rId2" Type="http://schemas.openxmlformats.org/officeDocument/2006/relationships/notesMaster" Target="../notesMasters/notesMaster1.xml"/></Relationships>

</file>

<file path=ppt/notesSlides/_rels/notesSlide5.xml.rels><?xml version="1.0" encoding="UTF-8"?>
<Relationships xmlns="http://schemas.openxmlformats.org/package/2006/relationships"><Relationship Id="rId1" Type="http://schemas.openxmlformats.org/officeDocument/2006/relationships/slide" Target="../slides/slide8.xml"/><Relationship Id="rId2" Type="http://schemas.openxmlformats.org/officeDocument/2006/relationships/notesMaster" Target="../notesMasters/notesMaster1.xml"/></Relationships>
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xmlns:m="http://schemas.openxmlformats.org/officeDocument/2006/math" xmlns:a14="http://schemas.microsoft.com/office/drawing/2010/main" showMasterSp="1" showMasterPhAnim="1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83" name="Shape 10983"/>
          <p:cNvSpPr/>
          <p:nvPr>
            <p:ph type="sldImg"/>
          </p:nvPr>
        </p:nvSpPr>
        <p:spPr>
          <a:prstGeom prst="rect">
            <a:avLst/>
          </a:prstGeom>
        </p:spPr>
        <p:txBody>
          <a:bodyPr/>
          <a:lstStyle/>
          <a:p>
            <a:pPr/>
          </a:p>
        </p:txBody>
      </p:sp>
      <p:sp>
        <p:nvSpPr>
          <p:cNvPr id="10984" name="Shape 10984"/>
          <p:cNvSpPr/>
          <p:nvPr>
            <p:ph type="body" sz="quarter" idx="1"/>
          </p:nvPr>
        </p:nvSpPr>
        <p:spPr>
          <a:prstGeom prst="rect">
            <a:avLst/>
          </a:prstGeom>
        </p:spPr>
        <p:txBody>
          <a:bodyPr/>
          <a:lstStyle/>
          <a:p>
            <a:pPr marL="120315" indent="-120315">
              <a:buSzPct val="100000"/>
              <a:buChar char="•"/>
            </a:pPr>
            <a:r>
              <a:t>Go through personal story </a:t>
            </a:r>
          </a:p>
          <a:p>
            <a:pPr marL="120315" indent="-120315">
              <a:buSzPct val="100000"/>
              <a:buChar char="•"/>
            </a:pPr>
            <a:r>
              <a:t>Try to focus on the three major areas: (1) awakening to God in your life, (2) where you found focus/calling into something, (3) how you’re living it out</a:t>
            </a:r>
          </a:p>
          <a:p>
            <a:pPr marL="120315" indent="-120315">
              <a:buSzPct val="100000"/>
              <a:buChar char="•"/>
            </a:pPr>
            <a:r>
              <a:t>This is the simple model of your Unleashed story</a:t>
            </a:r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xmlns:m="http://schemas.openxmlformats.org/officeDocument/2006/math" xmlns:a14="http://schemas.microsoft.com/office/drawing/2010/main" showMasterSp="1" showMasterPhAnim="1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35" name="Shape 11035"/>
          <p:cNvSpPr/>
          <p:nvPr>
            <p:ph type="sldImg"/>
          </p:nvPr>
        </p:nvSpPr>
        <p:spPr>
          <a:prstGeom prst="rect">
            <a:avLst/>
          </a:prstGeom>
        </p:spPr>
        <p:txBody>
          <a:bodyPr/>
          <a:lstStyle/>
          <a:p>
            <a:pPr/>
          </a:p>
        </p:txBody>
      </p:sp>
      <p:sp>
        <p:nvSpPr>
          <p:cNvPr id="11036" name="Shape 11036"/>
          <p:cNvSpPr/>
          <p:nvPr>
            <p:ph type="body" sz="quarter" idx="1"/>
          </p:nvPr>
        </p:nvSpPr>
        <p:spPr>
          <a:prstGeom prst="rect">
            <a:avLst/>
          </a:prstGeom>
        </p:spPr>
        <p:txBody>
          <a:bodyPr/>
          <a:lstStyle/>
          <a:p>
            <a:pPr marL="120315" indent="-120315">
              <a:buSzPct val="100000"/>
              <a:buChar char="•"/>
            </a:pPr>
            <a:r>
              <a:t>Go through personal story </a:t>
            </a:r>
          </a:p>
          <a:p>
            <a:pPr marL="120315" indent="-120315">
              <a:buSzPct val="100000"/>
              <a:buChar char="•"/>
            </a:pPr>
            <a:r>
              <a:t>Try to focus on the three major areas: (1) awakening to God in your life, (2) where you found focus/calling into something, (3) how you’re living it out</a:t>
            </a:r>
          </a:p>
          <a:p>
            <a:pPr marL="120315" indent="-120315">
              <a:buSzPct val="100000"/>
              <a:buChar char="•"/>
            </a:pPr>
            <a:r>
              <a:t>This is the simple model of your Unleashed story</a:t>
            </a:r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xmlns:m="http://schemas.openxmlformats.org/officeDocument/2006/math" xmlns:a14="http://schemas.microsoft.com/office/drawing/2010/main" showMasterSp="1" showMasterPhAnim="1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42" name="Shape 11042"/>
          <p:cNvSpPr/>
          <p:nvPr>
            <p:ph type="sldImg"/>
          </p:nvPr>
        </p:nvSpPr>
        <p:spPr>
          <a:prstGeom prst="rect">
            <a:avLst/>
          </a:prstGeom>
        </p:spPr>
        <p:txBody>
          <a:bodyPr/>
          <a:lstStyle/>
          <a:p>
            <a:pPr/>
          </a:p>
        </p:txBody>
      </p:sp>
      <p:sp>
        <p:nvSpPr>
          <p:cNvPr id="11043" name="Shape 11043"/>
          <p:cNvSpPr/>
          <p:nvPr>
            <p:ph type="body" sz="quarter" idx="1"/>
          </p:nvPr>
        </p:nvSpPr>
        <p:spPr>
          <a:prstGeom prst="rect">
            <a:avLst/>
          </a:prstGeom>
        </p:spPr>
        <p:txBody>
          <a:bodyPr/>
          <a:lstStyle/>
          <a:p>
            <a:pPr marL="120315" indent="-120315">
              <a:buSzPct val="100000"/>
              <a:buChar char="•"/>
            </a:pPr>
            <a:r>
              <a:t>Reminder that this is part of the SE vision</a:t>
            </a:r>
          </a:p>
          <a:p>
            <a:pPr marL="120315" indent="-120315">
              <a:buSzPct val="100000"/>
              <a:buChar char="•"/>
            </a:pPr>
            <a:r>
              <a:t>Right now we’re focused on Unleashed - the first aspect of the vision triad</a:t>
            </a:r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xmlns:m="http://schemas.openxmlformats.org/officeDocument/2006/math" xmlns:a14="http://schemas.microsoft.com/office/drawing/2010/main" showMasterSp="1" showMasterPhAnim="1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51" name="Shape 11051"/>
          <p:cNvSpPr/>
          <p:nvPr>
            <p:ph type="sldImg"/>
          </p:nvPr>
        </p:nvSpPr>
        <p:spPr>
          <a:prstGeom prst="rect">
            <a:avLst/>
          </a:prstGeom>
        </p:spPr>
        <p:txBody>
          <a:bodyPr/>
          <a:lstStyle/>
          <a:p>
            <a:pPr/>
          </a:p>
        </p:txBody>
      </p:sp>
      <p:sp>
        <p:nvSpPr>
          <p:cNvPr id="11052" name="Shape 11052"/>
          <p:cNvSpPr/>
          <p:nvPr>
            <p:ph type="body" sz="quarter" idx="1"/>
          </p:nvPr>
        </p:nvSpPr>
        <p:spPr>
          <a:prstGeom prst="rect">
            <a:avLst/>
          </a:prstGeom>
        </p:spPr>
        <p:txBody>
          <a:bodyPr/>
          <a:lstStyle/>
          <a:p>
            <a:pPr marL="120315" indent="-120315">
              <a:buSzPct val="100000"/>
              <a:buChar char="•"/>
            </a:pPr>
            <a:r>
              <a:t>For orientation… we’re at the starting point for the workshop</a:t>
            </a:r>
          </a:p>
          <a:p>
            <a:pPr marL="120315" indent="-120315">
              <a:buSzPct val="100000"/>
              <a:buChar char="•"/>
            </a:pPr>
            <a:r>
              <a:t>Please open </a:t>
            </a:r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xmlns:m="http://schemas.openxmlformats.org/officeDocument/2006/math" xmlns:a14="http://schemas.microsoft.com/office/drawing/2010/main" showMasterSp="1" showMasterPhAnim="1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62" name="Shape 11062"/>
          <p:cNvSpPr/>
          <p:nvPr>
            <p:ph type="sldImg"/>
          </p:nvPr>
        </p:nvSpPr>
        <p:spPr>
          <a:prstGeom prst="rect">
            <a:avLst/>
          </a:prstGeom>
        </p:spPr>
        <p:txBody>
          <a:bodyPr/>
          <a:lstStyle/>
          <a:p>
            <a:pPr/>
          </a:p>
        </p:txBody>
      </p:sp>
      <p:sp>
        <p:nvSpPr>
          <p:cNvPr id="11063" name="Shape 11063"/>
          <p:cNvSpPr/>
          <p:nvPr>
            <p:ph type="body" sz="quarter" idx="1"/>
          </p:nvPr>
        </p:nvSpPr>
        <p:spPr>
          <a:prstGeom prst="rect">
            <a:avLst/>
          </a:prstGeom>
        </p:spPr>
        <p:txBody>
          <a:bodyPr/>
          <a:lstStyle>
            <a:lvl1pPr marL="120315" indent="-120315">
              <a:buSzPct val="100000"/>
              <a:buChar char="•"/>
            </a:lvl1pPr>
          </a:lstStyle>
          <a:p>
            <a:pPr/>
            <a:r>
              <a:t>5,000 person survey</a:t>
            </a:r>
          </a:p>
        </p:txBody>
      </p:sp>
    </p:spTree>
  </p:cSld>
  <p:clrMapOvr>
    <a:masterClrMapping/>
  </p:clrMapOvr>
</p:notes>
</file>

<file path=ppt/slideLayouts/_rels/slideLayout1.xml.rels><?xml version="1.0" encoding="UTF-8"?>
<Relationships xmlns="http://schemas.openxmlformats.org/package/2006/relationships"><Relationship Id="rId1" Type="http://schemas.openxmlformats.org/officeDocument/2006/relationships/slideMaster" Target="../slideMasters/slideMaster1.xml"/></Relationships>

</file>

<file path=ppt/slideLayouts/_rels/slideLayout10.xml.rels><?xml version="1.0" encoding="UTF-8"?>
<Relationships xmlns="http://schemas.openxmlformats.org/package/2006/relationships"><Relationship Id="rId1" Type="http://schemas.openxmlformats.org/officeDocument/2006/relationships/slideMaster" Target="../slideMasters/slideMaster1.xml"/></Relationships>

</file>

<file path=ppt/slideLayouts/_rels/slideLayout11.xml.rels><?xml version="1.0" encoding="UTF-8"?>
<Relationships xmlns="http://schemas.openxmlformats.org/package/2006/relationships"><Relationship Id="rId1" Type="http://schemas.openxmlformats.org/officeDocument/2006/relationships/slideMaster" Target="../slideMasters/slideMaster1.xml"/></Relationships>

</file>

<file path=ppt/slideLayouts/_rels/slideLayout12.xml.rels><?xml version="1.0" encoding="UTF-8"?>
<Relationships xmlns="http://schemas.openxmlformats.org/package/2006/relationships"><Relationship Id="rId1" Type="http://schemas.openxmlformats.org/officeDocument/2006/relationships/slideMaster" Target="../slideMasters/slideMaster1.xml"/></Relationships>

</file>

<file path=ppt/slideLayouts/_rels/slideLayout13.xml.rels><?xml version="1.0" encoding="UTF-8"?>
<Relationships xmlns="http://schemas.openxmlformats.org/package/2006/relationships"><Relationship Id="rId1" Type="http://schemas.openxmlformats.org/officeDocument/2006/relationships/slideMaster" Target="../slideMasters/slideMaster1.xml"/></Relationships>

</file>

<file path=ppt/slideLayouts/_rels/slideLayout14.xml.rels><?xml version="1.0" encoding="UTF-8"?>
<Relationships xmlns="http://schemas.openxmlformats.org/package/2006/relationships"><Relationship Id="rId1" Type="http://schemas.openxmlformats.org/officeDocument/2006/relationships/slideMaster" Target="../slideMasters/slideMaster1.xml"/></Relationships>

</file>

<file path=ppt/slideLayouts/_rels/slideLayout15.xml.rels><?xml version="1.0" encoding="UTF-8"?>
<Relationships xmlns="http://schemas.openxmlformats.org/package/2006/relationships"><Relationship Id="rId1" Type="http://schemas.openxmlformats.org/officeDocument/2006/relationships/slideMaster" Target="../slideMasters/slideMaster1.xml"/></Relationships>

</file>

<file path=ppt/slideLayouts/_rels/slideLayout16.xml.rels><?xml version="1.0" encoding="UTF-8"?>
<Relationships xmlns="http://schemas.openxmlformats.org/package/2006/relationships"><Relationship Id="rId1" Type="http://schemas.openxmlformats.org/officeDocument/2006/relationships/slideMaster" Target="../slideMasters/slideMaster1.xml"/></Relationships>

</file>

<file path=ppt/slideLayouts/_rels/slideLayout17.xml.rels><?xml version="1.0" encoding="UTF-8"?>
<Relationships xmlns="http://schemas.openxmlformats.org/package/2006/relationships"><Relationship Id="rId1" Type="http://schemas.openxmlformats.org/officeDocument/2006/relationships/slideMaster" Target="../slideMasters/slideMaster1.xml"/></Relationships>

</file>

<file path=ppt/slideLayouts/_rels/slideLayout18.xml.rels><?xml version="1.0" encoding="UTF-8"?>
<Relationships xmlns="http://schemas.openxmlformats.org/package/2006/relationships"><Relationship Id="rId1" Type="http://schemas.openxmlformats.org/officeDocument/2006/relationships/slideMaster" Target="../slideMasters/slideMaster1.xml"/></Relationships>

</file>

<file path=ppt/slideLayouts/_rels/slideLayout19.xml.rels><?xml version="1.0" encoding="UTF-8"?>
<Relationships xmlns="http://schemas.openxmlformats.org/package/2006/relationships"><Relationship Id="rId1" Type="http://schemas.openxmlformats.org/officeDocument/2006/relationships/slideMaster" Target="../slideMasters/slideMaster1.xml"/></Relationships>

</file>

<file path=ppt/slideLayouts/_rels/slideLayout2.xml.rels><?xml version="1.0" encoding="UTF-8"?>
<Relationships xmlns="http://schemas.openxmlformats.org/package/2006/relationships"><Relationship Id="rId1" Type="http://schemas.openxmlformats.org/officeDocument/2006/relationships/slideMaster" Target="../slideMasters/slideMaster1.xml"/></Relationships>

</file>

<file path=ppt/slideLayouts/_rels/slideLayout20.xml.rels><?xml version="1.0" encoding="UTF-8"?>
<Relationships xmlns="http://schemas.openxmlformats.org/package/2006/relationships"><Relationship Id="rId1" Type="http://schemas.openxmlformats.org/officeDocument/2006/relationships/slideMaster" Target="../slideMasters/slideMaster1.xml"/></Relationships>

</file>

<file path=ppt/slideLayouts/_rels/slideLayout21.xml.rels><?xml version="1.0" encoding="UTF-8"?>
<Relationships xmlns="http://schemas.openxmlformats.org/package/2006/relationships"><Relationship Id="rId1" Type="http://schemas.openxmlformats.org/officeDocument/2006/relationships/slideMaster" Target="../slideMasters/slideMaster1.xml"/></Relationships>

</file>

<file path=ppt/slideLayouts/_rels/slideLayout22.xml.rels><?xml version="1.0" encoding="UTF-8"?>
<Relationships xmlns="http://schemas.openxmlformats.org/package/2006/relationships"><Relationship Id="rId1" Type="http://schemas.openxmlformats.org/officeDocument/2006/relationships/slideMaster" Target="../slideMasters/slideMaster1.xml"/></Relationships>

</file>

<file path=ppt/slideLayouts/_rels/slideLayout23.xml.rels><?xml version="1.0" encoding="UTF-8"?>
<Relationships xmlns="http://schemas.openxmlformats.org/package/2006/relationships"><Relationship Id="rId1" Type="http://schemas.openxmlformats.org/officeDocument/2006/relationships/slideMaster" Target="../slideMasters/slideMaster1.xml"/></Relationships>

</file>

<file path=ppt/slideLayouts/_rels/slideLayout24.xml.rels><?xml version="1.0" encoding="UTF-8"?>
<Relationships xmlns="http://schemas.openxmlformats.org/package/2006/relationships"><Relationship Id="rId1" Type="http://schemas.openxmlformats.org/officeDocument/2006/relationships/slideMaster" Target="../slideMasters/slideMaster1.xml"/></Relationships>

</file>

<file path=ppt/slideLayouts/_rels/slideLayout25.xml.rels><?xml version="1.0" encoding="UTF-8"?>
<Relationships xmlns="http://schemas.openxmlformats.org/package/2006/relationships"><Relationship Id="rId1" Type="http://schemas.openxmlformats.org/officeDocument/2006/relationships/slideMaster" Target="../slideMasters/slideMaster1.xml"/></Relationships>

</file>

<file path=ppt/slideLayouts/_rels/slideLayout26.xml.rels><?xml version="1.0" encoding="UTF-8"?>
<Relationships xmlns="http://schemas.openxmlformats.org/package/2006/relationships"><Relationship Id="rId1" Type="http://schemas.openxmlformats.org/officeDocument/2006/relationships/slideMaster" Target="../slideMasters/slideMaster1.xml"/></Relationships>

</file>

<file path=ppt/slideLayouts/_rels/slideLayout27.xml.rels><?xml version="1.0" encoding="UTF-8"?>
<Relationships xmlns="http://schemas.openxmlformats.org/package/2006/relationships"><Relationship Id="rId1" Type="http://schemas.openxmlformats.org/officeDocument/2006/relationships/slideMaster" Target="../slideMasters/slideMaster1.xml"/></Relationships>

</file>

<file path=ppt/slideLayouts/_rels/slideLayout28.xml.rels><?xml version="1.0" encoding="UTF-8"?>
<Relationships xmlns="http://schemas.openxmlformats.org/package/2006/relationships"><Relationship Id="rId1" Type="http://schemas.openxmlformats.org/officeDocument/2006/relationships/slideMaster" Target="../slideMasters/slideMaster1.xml"/></Relationships>

</file>

<file path=ppt/slideLayouts/_rels/slideLayout29.xml.rels><?xml version="1.0" encoding="UTF-8"?>
<Relationships xmlns="http://schemas.openxmlformats.org/package/2006/relationships"><Relationship Id="rId1" Type="http://schemas.openxmlformats.org/officeDocument/2006/relationships/slideMaster" Target="../slideMasters/slideMaster1.xml"/></Relationships>

</file>

<file path=ppt/slideLayouts/_rels/slideLayout3.xml.rels><?xml version="1.0" encoding="UTF-8"?>
<Relationships xmlns="http://schemas.openxmlformats.org/package/2006/relationships"><Relationship Id="rId1" Type="http://schemas.openxmlformats.org/officeDocument/2006/relationships/slideMaster" Target="../slideMasters/slideMaster1.xml"/></Relationships>

</file>

<file path=ppt/slideLayouts/_rels/slideLayout30.xml.rels><?xml version="1.0" encoding="UTF-8"?>
<Relationships xmlns="http://schemas.openxmlformats.org/package/2006/relationships"><Relationship Id="rId1" Type="http://schemas.openxmlformats.org/officeDocument/2006/relationships/slideMaster" Target="../slideMasters/slideMaster1.xml"/><Relationship Id="rId2" Type="http://schemas.openxmlformats.org/officeDocument/2006/relationships/image" Target="../media/image1.png"/></Relationships>

</file>

<file path=ppt/slideLayouts/_rels/slideLayout31.xml.rels><?xml version="1.0" encoding="UTF-8"?>
<Relationships xmlns="http://schemas.openxmlformats.org/package/2006/relationships"><Relationship Id="rId1" Type="http://schemas.openxmlformats.org/officeDocument/2006/relationships/slideMaster" Target="../slideMasters/slideMaster1.xml"/><Relationship Id="rId2" Type="http://schemas.openxmlformats.org/officeDocument/2006/relationships/image" Target="../media/image2.png"/></Relationships>

</file>

<file path=ppt/slideLayouts/_rels/slideLayout32.xml.rels><?xml version="1.0" encoding="UTF-8"?>
<Relationships xmlns="http://schemas.openxmlformats.org/package/2006/relationships"><Relationship Id="rId1" Type="http://schemas.openxmlformats.org/officeDocument/2006/relationships/slideMaster" Target="../slideMasters/slideMaster1.xml"/></Relationships>

</file>

<file path=ppt/slideLayouts/_rels/slideLayout33.xml.rels><?xml version="1.0" encoding="UTF-8"?>
<Relationships xmlns="http://schemas.openxmlformats.org/package/2006/relationships"><Relationship Id="rId1" Type="http://schemas.openxmlformats.org/officeDocument/2006/relationships/slideMaster" Target="../slideMasters/slideMaster1.xml"/></Relationships>

</file>

<file path=ppt/slideLayouts/_rels/slideLayout34.xml.rels><?xml version="1.0" encoding="UTF-8"?>
<Relationships xmlns="http://schemas.openxmlformats.org/package/2006/relationships"><Relationship Id="rId1" Type="http://schemas.openxmlformats.org/officeDocument/2006/relationships/slideMaster" Target="../slideMasters/slideMaster1.xml"/></Relationships>

</file>

<file path=ppt/slideLayouts/_rels/slideLayout35.xml.rels><?xml version="1.0" encoding="UTF-8"?>
<Relationships xmlns="http://schemas.openxmlformats.org/package/2006/relationships"><Relationship Id="rId1" Type="http://schemas.openxmlformats.org/officeDocument/2006/relationships/slideMaster" Target="../slideMasters/slideMaster1.xml"/></Relationships>

</file>

<file path=ppt/slideLayouts/_rels/slideLayout36.xml.rels><?xml version="1.0" encoding="UTF-8"?>
<Relationships xmlns="http://schemas.openxmlformats.org/package/2006/relationships"><Relationship Id="rId1" Type="http://schemas.openxmlformats.org/officeDocument/2006/relationships/slideMaster" Target="../slideMasters/slideMaster1.xml"/></Relationships>

</file>

<file path=ppt/slideLayouts/_rels/slideLayout37.xml.rels><?xml version="1.0" encoding="UTF-8"?>
<Relationships xmlns="http://schemas.openxmlformats.org/package/2006/relationships"><Relationship Id="rId1" Type="http://schemas.openxmlformats.org/officeDocument/2006/relationships/slideMaster" Target="../slideMasters/slideMaster1.xml"/></Relationships>

</file>

<file path=ppt/slideLayouts/_rels/slideLayout38.xml.rels><?xml version="1.0" encoding="UTF-8"?>
<Relationships xmlns="http://schemas.openxmlformats.org/package/2006/relationships"><Relationship Id="rId1" Type="http://schemas.openxmlformats.org/officeDocument/2006/relationships/slideMaster" Target="../slideMasters/slideMaster1.xml"/></Relationships>

</file>

<file path=ppt/slideLayouts/_rels/slideLayout39.xml.rels><?xml version="1.0" encoding="UTF-8"?>
<Relationships xmlns="http://schemas.openxmlformats.org/package/2006/relationships"><Relationship Id="rId1" Type="http://schemas.openxmlformats.org/officeDocument/2006/relationships/slideMaster" Target="../slideMasters/slideMaster1.xml"/></Relationships>

</file>

<file path=ppt/slideLayouts/_rels/slideLayout4.xml.rels><?xml version="1.0" encoding="UTF-8"?>
<Relationships xmlns="http://schemas.openxmlformats.org/package/2006/relationships"><Relationship Id="rId1" Type="http://schemas.openxmlformats.org/officeDocument/2006/relationships/slideMaster" Target="../slideMasters/slideMaster1.xml"/></Relationships>

</file>

<file path=ppt/slideLayouts/_rels/slideLayout40.xml.rels><?xml version="1.0" encoding="UTF-8"?>
<Relationships xmlns="http://schemas.openxmlformats.org/package/2006/relationships"><Relationship Id="rId1" Type="http://schemas.openxmlformats.org/officeDocument/2006/relationships/slideMaster" Target="../slideMasters/slideMaster1.xml"/></Relationships>

</file>

<file path=ppt/slideLayouts/_rels/slideLayout41.xml.rels><?xml version="1.0" encoding="UTF-8"?>
<Relationships xmlns="http://schemas.openxmlformats.org/package/2006/relationships"><Relationship Id="rId1" Type="http://schemas.openxmlformats.org/officeDocument/2006/relationships/slideMaster" Target="../slideMasters/slideMaster1.xml"/></Relationships>

</file>

<file path=ppt/slideLayouts/_rels/slideLayout42.xml.rels><?xml version="1.0" encoding="UTF-8"?>
<Relationships xmlns="http://schemas.openxmlformats.org/package/2006/relationships"><Relationship Id="rId1" Type="http://schemas.openxmlformats.org/officeDocument/2006/relationships/slideMaster" Target="../slideMasters/slideMaster1.xml"/></Relationships>

</file>

<file path=ppt/slideLayouts/_rels/slideLayout43.xml.rels><?xml version="1.0" encoding="UTF-8"?>
<Relationships xmlns="http://schemas.openxmlformats.org/package/2006/relationships"><Relationship Id="rId1" Type="http://schemas.openxmlformats.org/officeDocument/2006/relationships/slideMaster" Target="../slideMasters/slideMaster1.xml"/></Relationships>

</file>

<file path=ppt/slideLayouts/_rels/slideLayout44.xml.rels><?xml version="1.0" encoding="UTF-8"?>
<Relationships xmlns="http://schemas.openxmlformats.org/package/2006/relationships"><Relationship Id="rId1" Type="http://schemas.openxmlformats.org/officeDocument/2006/relationships/slideMaster" Target="../slideMasters/slideMaster1.xml"/></Relationships>

</file>

<file path=ppt/slideLayouts/_rels/slideLayout45.xml.rels><?xml version="1.0" encoding="UTF-8"?>
<Relationships xmlns="http://schemas.openxmlformats.org/package/2006/relationships"><Relationship Id="rId1" Type="http://schemas.openxmlformats.org/officeDocument/2006/relationships/slideMaster" Target="../slideMasters/slideMaster1.xml"/></Relationships>

</file>

<file path=ppt/slideLayouts/_rels/slideLayout5.xml.rels><?xml version="1.0" encoding="UTF-8"?>
<Relationships xmlns="http://schemas.openxmlformats.org/package/2006/relationships"><Relationship Id="rId1" Type="http://schemas.openxmlformats.org/officeDocument/2006/relationships/slideMaster" Target="../slideMasters/slideMaster1.xml"/></Relationships>

</file>

<file path=ppt/slideLayouts/_rels/slideLayout6.xml.rels><?xml version="1.0" encoding="UTF-8"?>
<Relationships xmlns="http://schemas.openxmlformats.org/package/2006/relationships"><Relationship Id="rId1" Type="http://schemas.openxmlformats.org/officeDocument/2006/relationships/slideMaster" Target="../slideMasters/slideMaster1.xml"/></Relationships>

</file>

<file path=ppt/slideLayouts/_rels/slideLayout7.xml.rels><?xml version="1.0" encoding="UTF-8"?>
<Relationships xmlns="http://schemas.openxmlformats.org/package/2006/relationships"><Relationship Id="rId1" Type="http://schemas.openxmlformats.org/officeDocument/2006/relationships/slideMaster" Target="../slideMasters/slideMaster1.xml"/></Relationships>

</file>

<file path=ppt/slideLayouts/_rels/slideLayout8.xml.rels><?xml version="1.0" encoding="UTF-8"?>
<Relationships xmlns="http://schemas.openxmlformats.org/package/2006/relationships"><Relationship Id="rId1" Type="http://schemas.openxmlformats.org/officeDocument/2006/relationships/slideMaster" Target="../slideMasters/slideMaster1.xml"/></Relationships>

</file>

<file path=ppt/slideLayouts/_rels/slideLayout9.xml.rels><?xml version="1.0" encoding="UTF-8"?>
<Relationships xmlns="http://schemas.openxmlformats.org/package/2006/relationships"><Relationship Id="rId1" Type="http://schemas.openxmlformats.org/officeDocument/2006/relationships/slideMaster" Target="../slideMasters/slideMaster1.xml"/></Relationships>
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xmlns:m="http://schemas.openxmlformats.org/officeDocument/2006/math" xmlns:a14="http://schemas.microsoft.com/office/drawing/2010/main" type="tx" showMasterSp="1" showMasterPhAnim="1">
  <p:cSld name="Alamian Template - 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Slide Number"/>
          <p:cNvSpPr txBox="1"/>
          <p:nvPr>
            <p:ph type="sldNum" sz="quarter" idx="2"/>
          </p:nvPr>
        </p:nvSpPr>
        <p:spPr>
          <a:prstGeom prst="rect">
            <a:avLst/>
          </a:prstGeom>
        </p:spPr>
        <p:txBody>
          <a:bodyPr/>
          <a:lstStyle/>
          <a:p>
            <a:pPr/>
            <a:fld id="{86CB4B4D-7CA3-9044-876B-883B54F8677D}" type="slidenum"/>
          </a:p>
        </p:txBody>
      </p:sp>
    </p:spTree>
  </p:cSld>
  <p:clrMapOvr>
    <a:masterClrMapping/>
  </p:clrMapOvr>
  <p:transition xmlns:p14="http://schemas.microsoft.com/office/powerpoint/2010/main" spd="med" advClick="1"/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xmlns:m="http://schemas.openxmlformats.org/officeDocument/2006/math" xmlns:a14="http://schemas.microsoft.com/office/drawing/2010/main" type="tx" showMasterSp="1" showMasterPhAnim="1">
  <p:cSld name="Alamian Template - 09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75" name="Group 355"/>
          <p:cNvGrpSpPr/>
          <p:nvPr/>
        </p:nvGrpSpPr>
        <p:grpSpPr>
          <a:xfrm>
            <a:off x="10246331" y="0"/>
            <a:ext cx="1945670" cy="6858001"/>
            <a:chOff x="0" y="0"/>
            <a:chExt cx="1945668" cy="6858000"/>
          </a:xfrm>
        </p:grpSpPr>
        <p:sp>
          <p:nvSpPr>
            <p:cNvPr id="1539" name="Freeform 437"/>
            <p:cNvSpPr/>
            <p:nvPr/>
          </p:nvSpPr>
          <p:spPr>
            <a:xfrm flipH="1" rot="5400000">
              <a:off x="844653" y="203014"/>
              <a:ext cx="480120" cy="8298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20774" y="18900"/>
                    <a:pt x="19948" y="16200"/>
                    <a:pt x="19121" y="14175"/>
                  </a:cubicBezTo>
                  <a:cubicBezTo>
                    <a:pt x="16525" y="7425"/>
                    <a:pt x="13810" y="4725"/>
                    <a:pt x="10387" y="4725"/>
                  </a:cubicBezTo>
                  <a:cubicBezTo>
                    <a:pt x="8498" y="4725"/>
                    <a:pt x="6610" y="5400"/>
                    <a:pt x="4839" y="6075"/>
                  </a:cubicBezTo>
                  <a:cubicBezTo>
                    <a:pt x="3187" y="6750"/>
                    <a:pt x="1652" y="7425"/>
                    <a:pt x="0" y="8100"/>
                  </a:cubicBezTo>
                  <a:cubicBezTo>
                    <a:pt x="4013" y="2025"/>
                    <a:pt x="7318" y="0"/>
                    <a:pt x="10387" y="0"/>
                  </a:cubicBezTo>
                  <a:cubicBezTo>
                    <a:pt x="14400" y="0"/>
                    <a:pt x="17823" y="4050"/>
                    <a:pt x="20892" y="13500"/>
                  </a:cubicBezTo>
                  <a:cubicBezTo>
                    <a:pt x="21128" y="14175"/>
                    <a:pt x="21364" y="14850"/>
                    <a:pt x="21600" y="15525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540" name="Freeform 438"/>
            <p:cNvSpPr/>
            <p:nvPr/>
          </p:nvSpPr>
          <p:spPr>
            <a:xfrm flipH="1" rot="5400000">
              <a:off x="1149174" y="6669"/>
              <a:ext cx="34085" cy="207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16200"/>
                  </a:moveTo>
                  <a:cubicBezTo>
                    <a:pt x="14954" y="10800"/>
                    <a:pt x="6646" y="540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6646" y="8100"/>
                    <a:pt x="13292" y="16200"/>
                    <a:pt x="21600" y="21600"/>
                  </a:cubicBezTo>
                  <a:lnTo>
                    <a:pt x="21600" y="162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541" name="Freeform 439"/>
            <p:cNvSpPr/>
            <p:nvPr/>
          </p:nvSpPr>
          <p:spPr>
            <a:xfrm flipH="1" rot="5400000">
              <a:off x="1109164" y="1681159"/>
              <a:ext cx="969130" cy="2237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cubicBezTo>
                    <a:pt x="3736" y="18042"/>
                    <a:pt x="7472" y="13722"/>
                    <a:pt x="11092" y="9148"/>
                  </a:cubicBezTo>
                  <a:cubicBezTo>
                    <a:pt x="11968" y="7878"/>
                    <a:pt x="11968" y="7878"/>
                    <a:pt x="11968" y="7878"/>
                  </a:cubicBezTo>
                  <a:cubicBezTo>
                    <a:pt x="13485" y="5845"/>
                    <a:pt x="15120" y="3558"/>
                    <a:pt x="16755" y="2541"/>
                  </a:cubicBezTo>
                  <a:cubicBezTo>
                    <a:pt x="17572" y="1779"/>
                    <a:pt x="18448" y="1525"/>
                    <a:pt x="19323" y="1016"/>
                  </a:cubicBezTo>
                  <a:cubicBezTo>
                    <a:pt x="20082" y="762"/>
                    <a:pt x="20841" y="508"/>
                    <a:pt x="21600" y="0"/>
                  </a:cubicBezTo>
                  <a:cubicBezTo>
                    <a:pt x="20724" y="2541"/>
                    <a:pt x="19440" y="3049"/>
                    <a:pt x="18272" y="3558"/>
                  </a:cubicBezTo>
                  <a:cubicBezTo>
                    <a:pt x="17630" y="3812"/>
                    <a:pt x="17046" y="4066"/>
                    <a:pt x="16521" y="4574"/>
                  </a:cubicBezTo>
                  <a:cubicBezTo>
                    <a:pt x="15003" y="5845"/>
                    <a:pt x="13544" y="7878"/>
                    <a:pt x="12084" y="9911"/>
                  </a:cubicBezTo>
                  <a:cubicBezTo>
                    <a:pt x="11676" y="10419"/>
                    <a:pt x="11267" y="10927"/>
                    <a:pt x="10858" y="11435"/>
                  </a:cubicBezTo>
                  <a:cubicBezTo>
                    <a:pt x="8932" y="13976"/>
                    <a:pt x="6889" y="16264"/>
                    <a:pt x="5021" y="18296"/>
                  </a:cubicBezTo>
                  <a:cubicBezTo>
                    <a:pt x="3970" y="19567"/>
                    <a:pt x="2919" y="20584"/>
                    <a:pt x="1751" y="21346"/>
                  </a:cubicBezTo>
                  <a:cubicBezTo>
                    <a:pt x="1343" y="21600"/>
                    <a:pt x="876" y="21600"/>
                    <a:pt x="409" y="21600"/>
                  </a:cubicBezTo>
                  <a:cubicBezTo>
                    <a:pt x="292" y="21600"/>
                    <a:pt x="117" y="21600"/>
                    <a:pt x="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542" name="Freeform 440"/>
            <p:cNvSpPr/>
            <p:nvPr/>
          </p:nvSpPr>
          <p:spPr>
            <a:xfrm flipH="1" rot="5400000">
              <a:off x="1504818" y="1635223"/>
              <a:ext cx="222278" cy="518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795" y="21600"/>
                  </a:moveTo>
                  <a:cubicBezTo>
                    <a:pt x="1779" y="21600"/>
                    <a:pt x="762" y="20520"/>
                    <a:pt x="0" y="20520"/>
                  </a:cubicBezTo>
                  <a:cubicBezTo>
                    <a:pt x="2033" y="17280"/>
                    <a:pt x="4066" y="16200"/>
                    <a:pt x="6099" y="14040"/>
                  </a:cubicBezTo>
                  <a:cubicBezTo>
                    <a:pt x="7878" y="12960"/>
                    <a:pt x="9656" y="10800"/>
                    <a:pt x="11689" y="8640"/>
                  </a:cubicBezTo>
                  <a:cubicBezTo>
                    <a:pt x="12198" y="8640"/>
                    <a:pt x="12960" y="7560"/>
                    <a:pt x="13722" y="6480"/>
                  </a:cubicBezTo>
                  <a:cubicBezTo>
                    <a:pt x="16009" y="3240"/>
                    <a:pt x="18551" y="0"/>
                    <a:pt x="21092" y="0"/>
                  </a:cubicBezTo>
                  <a:cubicBezTo>
                    <a:pt x="21346" y="0"/>
                    <a:pt x="21600" y="1080"/>
                    <a:pt x="21600" y="1080"/>
                  </a:cubicBezTo>
                  <a:cubicBezTo>
                    <a:pt x="17788" y="9720"/>
                    <a:pt x="13214" y="14040"/>
                    <a:pt x="9402" y="17280"/>
                  </a:cubicBezTo>
                  <a:cubicBezTo>
                    <a:pt x="7115" y="19440"/>
                    <a:pt x="4828" y="21600"/>
                    <a:pt x="2795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543" name="Freeform 441"/>
            <p:cNvSpPr/>
            <p:nvPr/>
          </p:nvSpPr>
          <p:spPr>
            <a:xfrm flipH="1" rot="5400000">
              <a:off x="1349965" y="1295138"/>
              <a:ext cx="675722" cy="12744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cubicBezTo>
                    <a:pt x="837" y="17192"/>
                    <a:pt x="2093" y="15869"/>
                    <a:pt x="3265" y="14547"/>
                  </a:cubicBezTo>
                  <a:cubicBezTo>
                    <a:pt x="3600" y="14547"/>
                    <a:pt x="3935" y="14106"/>
                    <a:pt x="4186" y="13665"/>
                  </a:cubicBezTo>
                  <a:cubicBezTo>
                    <a:pt x="4688" y="12784"/>
                    <a:pt x="5274" y="12343"/>
                    <a:pt x="5777" y="11461"/>
                  </a:cubicBezTo>
                  <a:cubicBezTo>
                    <a:pt x="7284" y="9698"/>
                    <a:pt x="8874" y="7494"/>
                    <a:pt x="10465" y="6171"/>
                  </a:cubicBezTo>
                  <a:cubicBezTo>
                    <a:pt x="11470" y="5731"/>
                    <a:pt x="11470" y="5731"/>
                    <a:pt x="11470" y="5731"/>
                  </a:cubicBezTo>
                  <a:cubicBezTo>
                    <a:pt x="13395" y="3967"/>
                    <a:pt x="15321" y="2645"/>
                    <a:pt x="17163" y="1322"/>
                  </a:cubicBezTo>
                  <a:cubicBezTo>
                    <a:pt x="18502" y="441"/>
                    <a:pt x="19926" y="0"/>
                    <a:pt x="21600" y="0"/>
                  </a:cubicBezTo>
                  <a:cubicBezTo>
                    <a:pt x="21600" y="0"/>
                    <a:pt x="21600" y="0"/>
                    <a:pt x="21600" y="0"/>
                  </a:cubicBezTo>
                  <a:cubicBezTo>
                    <a:pt x="21349" y="441"/>
                    <a:pt x="21098" y="882"/>
                    <a:pt x="20847" y="882"/>
                  </a:cubicBezTo>
                  <a:cubicBezTo>
                    <a:pt x="20344" y="1763"/>
                    <a:pt x="19926" y="2204"/>
                    <a:pt x="19423" y="2645"/>
                  </a:cubicBezTo>
                  <a:cubicBezTo>
                    <a:pt x="18753" y="3086"/>
                    <a:pt x="18084" y="3527"/>
                    <a:pt x="17330" y="3967"/>
                  </a:cubicBezTo>
                  <a:cubicBezTo>
                    <a:pt x="16326" y="4849"/>
                    <a:pt x="16326" y="4849"/>
                    <a:pt x="16326" y="4849"/>
                  </a:cubicBezTo>
                  <a:cubicBezTo>
                    <a:pt x="15237" y="5731"/>
                    <a:pt x="14149" y="6612"/>
                    <a:pt x="12977" y="7494"/>
                  </a:cubicBezTo>
                  <a:cubicBezTo>
                    <a:pt x="12056" y="8376"/>
                    <a:pt x="11135" y="9257"/>
                    <a:pt x="10130" y="9698"/>
                  </a:cubicBezTo>
                  <a:cubicBezTo>
                    <a:pt x="8205" y="11461"/>
                    <a:pt x="6195" y="13665"/>
                    <a:pt x="4270" y="16310"/>
                  </a:cubicBezTo>
                  <a:cubicBezTo>
                    <a:pt x="2847" y="18073"/>
                    <a:pt x="1423" y="19837"/>
                    <a:pt x="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544" name="Freeform 442"/>
            <p:cNvSpPr/>
            <p:nvPr/>
          </p:nvSpPr>
          <p:spPr>
            <a:xfrm flipH="1" rot="5400000">
              <a:off x="818722" y="1100276"/>
              <a:ext cx="706843" cy="13336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cubicBezTo>
                    <a:pt x="80" y="14824"/>
                    <a:pt x="1360" y="8047"/>
                    <a:pt x="2560" y="4659"/>
                  </a:cubicBezTo>
                  <a:cubicBezTo>
                    <a:pt x="4160" y="424"/>
                    <a:pt x="5840" y="0"/>
                    <a:pt x="7360" y="0"/>
                  </a:cubicBezTo>
                  <a:cubicBezTo>
                    <a:pt x="7920" y="0"/>
                    <a:pt x="7920" y="0"/>
                    <a:pt x="7920" y="0"/>
                  </a:cubicBezTo>
                  <a:cubicBezTo>
                    <a:pt x="10000" y="0"/>
                    <a:pt x="12160" y="424"/>
                    <a:pt x="14160" y="847"/>
                  </a:cubicBezTo>
                  <a:cubicBezTo>
                    <a:pt x="16560" y="1271"/>
                    <a:pt x="19040" y="1694"/>
                    <a:pt x="21520" y="1694"/>
                  </a:cubicBezTo>
                  <a:cubicBezTo>
                    <a:pt x="21600" y="1694"/>
                    <a:pt x="21600" y="1694"/>
                    <a:pt x="21600" y="1694"/>
                  </a:cubicBezTo>
                  <a:cubicBezTo>
                    <a:pt x="20960" y="4235"/>
                    <a:pt x="20080" y="4659"/>
                    <a:pt x="19440" y="4659"/>
                  </a:cubicBezTo>
                  <a:cubicBezTo>
                    <a:pt x="19120" y="4659"/>
                    <a:pt x="18800" y="4659"/>
                    <a:pt x="18400" y="4235"/>
                  </a:cubicBezTo>
                  <a:cubicBezTo>
                    <a:pt x="18080" y="4235"/>
                    <a:pt x="17840" y="4235"/>
                    <a:pt x="17520" y="4235"/>
                  </a:cubicBezTo>
                  <a:cubicBezTo>
                    <a:pt x="15920" y="4235"/>
                    <a:pt x="14240" y="3812"/>
                    <a:pt x="12640" y="3388"/>
                  </a:cubicBezTo>
                  <a:cubicBezTo>
                    <a:pt x="11920" y="3388"/>
                    <a:pt x="11200" y="3388"/>
                    <a:pt x="10480" y="2965"/>
                  </a:cubicBezTo>
                  <a:cubicBezTo>
                    <a:pt x="10000" y="2965"/>
                    <a:pt x="9600" y="2965"/>
                    <a:pt x="9120" y="2965"/>
                  </a:cubicBezTo>
                  <a:cubicBezTo>
                    <a:pt x="8400" y="2541"/>
                    <a:pt x="7680" y="2541"/>
                    <a:pt x="6960" y="2541"/>
                  </a:cubicBezTo>
                  <a:cubicBezTo>
                    <a:pt x="5680" y="2541"/>
                    <a:pt x="4640" y="2965"/>
                    <a:pt x="3760" y="4659"/>
                  </a:cubicBezTo>
                  <a:cubicBezTo>
                    <a:pt x="2720" y="7200"/>
                    <a:pt x="1760" y="10165"/>
                    <a:pt x="1120" y="13976"/>
                  </a:cubicBezTo>
                  <a:cubicBezTo>
                    <a:pt x="960" y="15247"/>
                    <a:pt x="720" y="16518"/>
                    <a:pt x="560" y="17788"/>
                  </a:cubicBezTo>
                  <a:cubicBezTo>
                    <a:pt x="320" y="19059"/>
                    <a:pt x="160" y="20329"/>
                    <a:pt x="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545" name="Freeform 443"/>
            <p:cNvSpPr/>
            <p:nvPr/>
          </p:nvSpPr>
          <p:spPr>
            <a:xfrm flipH="1" rot="5400000">
              <a:off x="-1914550" y="3011119"/>
              <a:ext cx="6853553" cy="8402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4810" y="21600"/>
                  </a:moveTo>
                  <a:cubicBezTo>
                    <a:pt x="4422" y="21600"/>
                    <a:pt x="4051" y="21465"/>
                    <a:pt x="3680" y="21062"/>
                  </a:cubicBezTo>
                  <a:cubicBezTo>
                    <a:pt x="3383" y="20793"/>
                    <a:pt x="3077" y="20389"/>
                    <a:pt x="2789" y="19985"/>
                  </a:cubicBezTo>
                  <a:cubicBezTo>
                    <a:pt x="2607" y="19783"/>
                    <a:pt x="2426" y="19514"/>
                    <a:pt x="2252" y="19312"/>
                  </a:cubicBezTo>
                  <a:cubicBezTo>
                    <a:pt x="1815" y="18774"/>
                    <a:pt x="1345" y="18303"/>
                    <a:pt x="891" y="18303"/>
                  </a:cubicBezTo>
                  <a:cubicBezTo>
                    <a:pt x="833" y="18303"/>
                    <a:pt x="776" y="18303"/>
                    <a:pt x="718" y="18303"/>
                  </a:cubicBezTo>
                  <a:cubicBezTo>
                    <a:pt x="462" y="18370"/>
                    <a:pt x="215" y="18707"/>
                    <a:pt x="0" y="19043"/>
                  </a:cubicBezTo>
                  <a:cubicBezTo>
                    <a:pt x="0" y="18639"/>
                    <a:pt x="0" y="18639"/>
                    <a:pt x="0" y="18639"/>
                  </a:cubicBezTo>
                  <a:cubicBezTo>
                    <a:pt x="206" y="18303"/>
                    <a:pt x="454" y="17899"/>
                    <a:pt x="718" y="17899"/>
                  </a:cubicBezTo>
                  <a:cubicBezTo>
                    <a:pt x="759" y="17899"/>
                    <a:pt x="809" y="17832"/>
                    <a:pt x="850" y="17832"/>
                  </a:cubicBezTo>
                  <a:cubicBezTo>
                    <a:pt x="1502" y="17832"/>
                    <a:pt x="2145" y="18707"/>
                    <a:pt x="2772" y="19514"/>
                  </a:cubicBezTo>
                  <a:cubicBezTo>
                    <a:pt x="3053" y="19850"/>
                    <a:pt x="3341" y="20254"/>
                    <a:pt x="3630" y="20523"/>
                  </a:cubicBezTo>
                  <a:cubicBezTo>
                    <a:pt x="4068" y="20994"/>
                    <a:pt x="4488" y="21196"/>
                    <a:pt x="4893" y="21196"/>
                  </a:cubicBezTo>
                  <a:cubicBezTo>
                    <a:pt x="5553" y="21196"/>
                    <a:pt x="6155" y="20591"/>
                    <a:pt x="6699" y="19379"/>
                  </a:cubicBezTo>
                  <a:cubicBezTo>
                    <a:pt x="6757" y="19245"/>
                    <a:pt x="6807" y="19178"/>
                    <a:pt x="6864" y="19043"/>
                  </a:cubicBezTo>
                  <a:cubicBezTo>
                    <a:pt x="7228" y="18168"/>
                    <a:pt x="7599" y="17361"/>
                    <a:pt x="7987" y="17226"/>
                  </a:cubicBezTo>
                  <a:cubicBezTo>
                    <a:pt x="8077" y="17159"/>
                    <a:pt x="8176" y="17159"/>
                    <a:pt x="8292" y="17159"/>
                  </a:cubicBezTo>
                  <a:cubicBezTo>
                    <a:pt x="8440" y="17159"/>
                    <a:pt x="8581" y="17159"/>
                    <a:pt x="8729" y="17226"/>
                  </a:cubicBezTo>
                  <a:cubicBezTo>
                    <a:pt x="8869" y="17226"/>
                    <a:pt x="9018" y="17293"/>
                    <a:pt x="9166" y="17293"/>
                  </a:cubicBezTo>
                  <a:cubicBezTo>
                    <a:pt x="9274" y="17293"/>
                    <a:pt x="9373" y="17226"/>
                    <a:pt x="9472" y="17226"/>
                  </a:cubicBezTo>
                  <a:cubicBezTo>
                    <a:pt x="9628" y="17159"/>
                    <a:pt x="9793" y="17092"/>
                    <a:pt x="9950" y="17024"/>
                  </a:cubicBezTo>
                  <a:cubicBezTo>
                    <a:pt x="10222" y="16890"/>
                    <a:pt x="10503" y="16755"/>
                    <a:pt x="10783" y="16755"/>
                  </a:cubicBezTo>
                  <a:cubicBezTo>
                    <a:pt x="10817" y="16755"/>
                    <a:pt x="10858" y="16755"/>
                    <a:pt x="10891" y="16755"/>
                  </a:cubicBezTo>
                  <a:cubicBezTo>
                    <a:pt x="10990" y="16755"/>
                    <a:pt x="11097" y="16822"/>
                    <a:pt x="11196" y="16822"/>
                  </a:cubicBezTo>
                  <a:cubicBezTo>
                    <a:pt x="11345" y="16890"/>
                    <a:pt x="11493" y="16890"/>
                    <a:pt x="11642" y="16890"/>
                  </a:cubicBezTo>
                  <a:cubicBezTo>
                    <a:pt x="11897" y="16890"/>
                    <a:pt x="12104" y="16822"/>
                    <a:pt x="12293" y="16553"/>
                  </a:cubicBezTo>
                  <a:cubicBezTo>
                    <a:pt x="12698" y="15948"/>
                    <a:pt x="12978" y="14198"/>
                    <a:pt x="13275" y="12247"/>
                  </a:cubicBezTo>
                  <a:cubicBezTo>
                    <a:pt x="13333" y="11910"/>
                    <a:pt x="13382" y="11574"/>
                    <a:pt x="13440" y="11237"/>
                  </a:cubicBezTo>
                  <a:cubicBezTo>
                    <a:pt x="13787" y="9084"/>
                    <a:pt x="14216" y="8209"/>
                    <a:pt x="14554" y="7738"/>
                  </a:cubicBezTo>
                  <a:cubicBezTo>
                    <a:pt x="15016" y="7065"/>
                    <a:pt x="15453" y="5652"/>
                    <a:pt x="15874" y="4307"/>
                  </a:cubicBezTo>
                  <a:cubicBezTo>
                    <a:pt x="16320" y="2893"/>
                    <a:pt x="16773" y="1480"/>
                    <a:pt x="17252" y="807"/>
                  </a:cubicBezTo>
                  <a:cubicBezTo>
                    <a:pt x="17664" y="269"/>
                    <a:pt x="18102" y="0"/>
                    <a:pt x="18646" y="0"/>
                  </a:cubicBezTo>
                  <a:cubicBezTo>
                    <a:pt x="18952" y="0"/>
                    <a:pt x="19257" y="67"/>
                    <a:pt x="19562" y="202"/>
                  </a:cubicBezTo>
                  <a:cubicBezTo>
                    <a:pt x="19777" y="202"/>
                    <a:pt x="19991" y="269"/>
                    <a:pt x="20206" y="336"/>
                  </a:cubicBezTo>
                  <a:cubicBezTo>
                    <a:pt x="20643" y="336"/>
                    <a:pt x="21130" y="404"/>
                    <a:pt x="21600" y="1346"/>
                  </a:cubicBezTo>
                  <a:cubicBezTo>
                    <a:pt x="21600" y="1884"/>
                    <a:pt x="21600" y="1884"/>
                    <a:pt x="21600" y="1884"/>
                  </a:cubicBezTo>
                  <a:cubicBezTo>
                    <a:pt x="21130" y="1009"/>
                    <a:pt x="20651" y="875"/>
                    <a:pt x="20206" y="807"/>
                  </a:cubicBezTo>
                  <a:cubicBezTo>
                    <a:pt x="19983" y="807"/>
                    <a:pt x="19760" y="740"/>
                    <a:pt x="19537" y="606"/>
                  </a:cubicBezTo>
                  <a:cubicBezTo>
                    <a:pt x="19273" y="538"/>
                    <a:pt x="18993" y="404"/>
                    <a:pt x="18721" y="404"/>
                  </a:cubicBezTo>
                  <a:cubicBezTo>
                    <a:pt x="18704" y="404"/>
                    <a:pt x="18704" y="404"/>
                    <a:pt x="18704" y="404"/>
                  </a:cubicBezTo>
                  <a:cubicBezTo>
                    <a:pt x="18102" y="404"/>
                    <a:pt x="17615" y="740"/>
                    <a:pt x="17161" y="1480"/>
                  </a:cubicBezTo>
                  <a:cubicBezTo>
                    <a:pt x="16674" y="2221"/>
                    <a:pt x="16237" y="3634"/>
                    <a:pt x="15759" y="5181"/>
                  </a:cubicBezTo>
                  <a:cubicBezTo>
                    <a:pt x="15569" y="5854"/>
                    <a:pt x="15346" y="6594"/>
                    <a:pt x="15123" y="7133"/>
                  </a:cubicBezTo>
                  <a:cubicBezTo>
                    <a:pt x="14942" y="7604"/>
                    <a:pt x="14769" y="7940"/>
                    <a:pt x="14579" y="8209"/>
                  </a:cubicBezTo>
                  <a:cubicBezTo>
                    <a:pt x="14472" y="8411"/>
                    <a:pt x="14472" y="8411"/>
                    <a:pt x="14472" y="8411"/>
                  </a:cubicBezTo>
                  <a:cubicBezTo>
                    <a:pt x="14249" y="8748"/>
                    <a:pt x="14018" y="9219"/>
                    <a:pt x="13795" y="10026"/>
                  </a:cubicBezTo>
                  <a:cubicBezTo>
                    <a:pt x="13597" y="10834"/>
                    <a:pt x="13440" y="11910"/>
                    <a:pt x="13267" y="12987"/>
                  </a:cubicBezTo>
                  <a:cubicBezTo>
                    <a:pt x="13242" y="13121"/>
                    <a:pt x="13242" y="13121"/>
                    <a:pt x="13242" y="13121"/>
                  </a:cubicBezTo>
                  <a:cubicBezTo>
                    <a:pt x="12929" y="15207"/>
                    <a:pt x="12632" y="16688"/>
                    <a:pt x="12211" y="17159"/>
                  </a:cubicBezTo>
                  <a:cubicBezTo>
                    <a:pt x="12038" y="17293"/>
                    <a:pt x="11856" y="17361"/>
                    <a:pt x="11633" y="17361"/>
                  </a:cubicBezTo>
                  <a:cubicBezTo>
                    <a:pt x="11485" y="17361"/>
                    <a:pt x="11345" y="17361"/>
                    <a:pt x="11204" y="17361"/>
                  </a:cubicBezTo>
                  <a:cubicBezTo>
                    <a:pt x="11105" y="17293"/>
                    <a:pt x="10998" y="17293"/>
                    <a:pt x="10891" y="17293"/>
                  </a:cubicBezTo>
                  <a:cubicBezTo>
                    <a:pt x="10866" y="17293"/>
                    <a:pt x="10833" y="17293"/>
                    <a:pt x="10808" y="17293"/>
                  </a:cubicBezTo>
                  <a:cubicBezTo>
                    <a:pt x="10528" y="17293"/>
                    <a:pt x="10247" y="17428"/>
                    <a:pt x="9975" y="17495"/>
                  </a:cubicBezTo>
                  <a:cubicBezTo>
                    <a:pt x="9810" y="17630"/>
                    <a:pt x="9637" y="17697"/>
                    <a:pt x="9472" y="17697"/>
                  </a:cubicBezTo>
                  <a:cubicBezTo>
                    <a:pt x="9216" y="17764"/>
                    <a:pt x="9026" y="17832"/>
                    <a:pt x="8845" y="17832"/>
                  </a:cubicBezTo>
                  <a:cubicBezTo>
                    <a:pt x="8795" y="17832"/>
                    <a:pt x="8737" y="17832"/>
                    <a:pt x="8688" y="17832"/>
                  </a:cubicBezTo>
                  <a:cubicBezTo>
                    <a:pt x="8605" y="17832"/>
                    <a:pt x="8523" y="17764"/>
                    <a:pt x="8440" y="17764"/>
                  </a:cubicBezTo>
                  <a:cubicBezTo>
                    <a:pt x="8341" y="17697"/>
                    <a:pt x="8242" y="17697"/>
                    <a:pt x="8143" y="17697"/>
                  </a:cubicBezTo>
                  <a:cubicBezTo>
                    <a:pt x="8094" y="17697"/>
                    <a:pt x="8036" y="17697"/>
                    <a:pt x="7987" y="17697"/>
                  </a:cubicBezTo>
                  <a:cubicBezTo>
                    <a:pt x="7624" y="17899"/>
                    <a:pt x="7277" y="18639"/>
                    <a:pt x="6947" y="19379"/>
                  </a:cubicBezTo>
                  <a:cubicBezTo>
                    <a:pt x="6831" y="19649"/>
                    <a:pt x="6716" y="19918"/>
                    <a:pt x="6600" y="20120"/>
                  </a:cubicBezTo>
                  <a:cubicBezTo>
                    <a:pt x="6188" y="20927"/>
                    <a:pt x="5734" y="21398"/>
                    <a:pt x="5173" y="21600"/>
                  </a:cubicBezTo>
                  <a:cubicBezTo>
                    <a:pt x="5049" y="21600"/>
                    <a:pt x="4934" y="21600"/>
                    <a:pt x="481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546" name="Freeform 444"/>
            <p:cNvSpPr/>
            <p:nvPr/>
          </p:nvSpPr>
          <p:spPr>
            <a:xfrm flipH="1" rot="5400000">
              <a:off x="1858239" y="76635"/>
              <a:ext cx="157078" cy="127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16920" y="17280"/>
                    <a:pt x="11880" y="12960"/>
                    <a:pt x="7200" y="432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1600" y="0"/>
                    <a:pt x="21600" y="0"/>
                    <a:pt x="21600" y="0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547" name="Freeform 445"/>
            <p:cNvSpPr/>
            <p:nvPr/>
          </p:nvSpPr>
          <p:spPr>
            <a:xfrm flipH="1" rot="5400000">
              <a:off x="-1018031" y="3894301"/>
              <a:ext cx="5273901" cy="6534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3720" y="21600"/>
                  </a:moveTo>
                  <a:cubicBezTo>
                    <a:pt x="3398" y="21600"/>
                    <a:pt x="3098" y="21427"/>
                    <a:pt x="2830" y="21082"/>
                  </a:cubicBezTo>
                  <a:cubicBezTo>
                    <a:pt x="2530" y="20736"/>
                    <a:pt x="2219" y="20218"/>
                    <a:pt x="1930" y="19613"/>
                  </a:cubicBezTo>
                  <a:cubicBezTo>
                    <a:pt x="1597" y="19008"/>
                    <a:pt x="1254" y="18403"/>
                    <a:pt x="911" y="18058"/>
                  </a:cubicBezTo>
                  <a:cubicBezTo>
                    <a:pt x="772" y="17885"/>
                    <a:pt x="622" y="17798"/>
                    <a:pt x="482" y="17798"/>
                  </a:cubicBezTo>
                  <a:cubicBezTo>
                    <a:pt x="322" y="17798"/>
                    <a:pt x="161" y="17885"/>
                    <a:pt x="0" y="18144"/>
                  </a:cubicBezTo>
                  <a:cubicBezTo>
                    <a:pt x="0" y="17798"/>
                    <a:pt x="0" y="17798"/>
                    <a:pt x="0" y="17798"/>
                  </a:cubicBezTo>
                  <a:cubicBezTo>
                    <a:pt x="172" y="17539"/>
                    <a:pt x="354" y="17453"/>
                    <a:pt x="515" y="17453"/>
                  </a:cubicBezTo>
                  <a:cubicBezTo>
                    <a:pt x="654" y="17453"/>
                    <a:pt x="793" y="17539"/>
                    <a:pt x="933" y="17712"/>
                  </a:cubicBezTo>
                  <a:cubicBezTo>
                    <a:pt x="1243" y="18058"/>
                    <a:pt x="1554" y="18576"/>
                    <a:pt x="1865" y="19181"/>
                  </a:cubicBezTo>
                  <a:cubicBezTo>
                    <a:pt x="2187" y="19699"/>
                    <a:pt x="2519" y="20304"/>
                    <a:pt x="2851" y="20650"/>
                  </a:cubicBezTo>
                  <a:cubicBezTo>
                    <a:pt x="3119" y="20995"/>
                    <a:pt x="3398" y="21082"/>
                    <a:pt x="3709" y="21082"/>
                  </a:cubicBezTo>
                  <a:cubicBezTo>
                    <a:pt x="4116" y="21082"/>
                    <a:pt x="4513" y="20909"/>
                    <a:pt x="4888" y="20650"/>
                  </a:cubicBezTo>
                  <a:cubicBezTo>
                    <a:pt x="5413" y="20304"/>
                    <a:pt x="5949" y="20045"/>
                    <a:pt x="6475" y="19699"/>
                  </a:cubicBezTo>
                  <a:cubicBezTo>
                    <a:pt x="6882" y="19526"/>
                    <a:pt x="6882" y="19526"/>
                    <a:pt x="6882" y="19526"/>
                  </a:cubicBezTo>
                  <a:cubicBezTo>
                    <a:pt x="7997" y="18922"/>
                    <a:pt x="9155" y="18317"/>
                    <a:pt x="10302" y="18317"/>
                  </a:cubicBezTo>
                  <a:cubicBezTo>
                    <a:pt x="10527" y="18317"/>
                    <a:pt x="10741" y="18317"/>
                    <a:pt x="10945" y="18317"/>
                  </a:cubicBezTo>
                  <a:cubicBezTo>
                    <a:pt x="11277" y="18403"/>
                    <a:pt x="11577" y="18490"/>
                    <a:pt x="11877" y="18490"/>
                  </a:cubicBezTo>
                  <a:cubicBezTo>
                    <a:pt x="13046" y="18490"/>
                    <a:pt x="14064" y="17885"/>
                    <a:pt x="14986" y="16675"/>
                  </a:cubicBezTo>
                  <a:cubicBezTo>
                    <a:pt x="15715" y="15811"/>
                    <a:pt x="16272" y="14515"/>
                    <a:pt x="16787" y="12614"/>
                  </a:cubicBezTo>
                  <a:cubicBezTo>
                    <a:pt x="16948" y="12010"/>
                    <a:pt x="17108" y="11318"/>
                    <a:pt x="17269" y="10714"/>
                  </a:cubicBezTo>
                  <a:cubicBezTo>
                    <a:pt x="17591" y="9418"/>
                    <a:pt x="17923" y="8122"/>
                    <a:pt x="18255" y="7171"/>
                  </a:cubicBezTo>
                  <a:cubicBezTo>
                    <a:pt x="18706" y="5789"/>
                    <a:pt x="19167" y="4838"/>
                    <a:pt x="19617" y="3888"/>
                  </a:cubicBezTo>
                  <a:cubicBezTo>
                    <a:pt x="19799" y="3456"/>
                    <a:pt x="19981" y="3110"/>
                    <a:pt x="20153" y="2678"/>
                  </a:cubicBezTo>
                  <a:cubicBezTo>
                    <a:pt x="20367" y="2246"/>
                    <a:pt x="20571" y="1728"/>
                    <a:pt x="20775" y="1210"/>
                  </a:cubicBezTo>
                  <a:cubicBezTo>
                    <a:pt x="20946" y="864"/>
                    <a:pt x="21118" y="432"/>
                    <a:pt x="21278" y="0"/>
                  </a:cubicBezTo>
                  <a:cubicBezTo>
                    <a:pt x="21600" y="86"/>
                    <a:pt x="21600" y="86"/>
                    <a:pt x="21600" y="86"/>
                  </a:cubicBezTo>
                  <a:cubicBezTo>
                    <a:pt x="19863" y="3974"/>
                    <a:pt x="19863" y="3974"/>
                    <a:pt x="19863" y="3974"/>
                  </a:cubicBezTo>
                  <a:cubicBezTo>
                    <a:pt x="19724" y="4320"/>
                    <a:pt x="19585" y="4579"/>
                    <a:pt x="19435" y="4925"/>
                  </a:cubicBezTo>
                  <a:cubicBezTo>
                    <a:pt x="18952" y="5962"/>
                    <a:pt x="18448" y="7085"/>
                    <a:pt x="17977" y="8726"/>
                  </a:cubicBezTo>
                  <a:cubicBezTo>
                    <a:pt x="17762" y="9504"/>
                    <a:pt x="17548" y="10282"/>
                    <a:pt x="17334" y="11146"/>
                  </a:cubicBezTo>
                  <a:cubicBezTo>
                    <a:pt x="17055" y="12269"/>
                    <a:pt x="16755" y="13392"/>
                    <a:pt x="16465" y="14342"/>
                  </a:cubicBezTo>
                  <a:cubicBezTo>
                    <a:pt x="15929" y="16070"/>
                    <a:pt x="15372" y="16934"/>
                    <a:pt x="14697" y="17626"/>
                  </a:cubicBezTo>
                  <a:cubicBezTo>
                    <a:pt x="13839" y="18576"/>
                    <a:pt x="12906" y="19008"/>
                    <a:pt x="11770" y="19008"/>
                  </a:cubicBezTo>
                  <a:cubicBezTo>
                    <a:pt x="11470" y="19008"/>
                    <a:pt x="11148" y="18922"/>
                    <a:pt x="10784" y="18922"/>
                  </a:cubicBezTo>
                  <a:cubicBezTo>
                    <a:pt x="10612" y="18835"/>
                    <a:pt x="10452" y="18835"/>
                    <a:pt x="10291" y="18835"/>
                  </a:cubicBezTo>
                  <a:cubicBezTo>
                    <a:pt x="9133" y="18835"/>
                    <a:pt x="7954" y="19440"/>
                    <a:pt x="6818" y="20045"/>
                  </a:cubicBezTo>
                  <a:cubicBezTo>
                    <a:pt x="6721" y="20131"/>
                    <a:pt x="6721" y="20131"/>
                    <a:pt x="6721" y="20131"/>
                  </a:cubicBezTo>
                  <a:cubicBezTo>
                    <a:pt x="6239" y="20390"/>
                    <a:pt x="5756" y="20650"/>
                    <a:pt x="5285" y="20909"/>
                  </a:cubicBezTo>
                  <a:cubicBezTo>
                    <a:pt x="4727" y="21254"/>
                    <a:pt x="4727" y="21254"/>
                    <a:pt x="4727" y="21254"/>
                  </a:cubicBezTo>
                  <a:cubicBezTo>
                    <a:pt x="4352" y="21427"/>
                    <a:pt x="4041" y="21600"/>
                    <a:pt x="372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548" name="Freeform 446"/>
            <p:cNvSpPr/>
            <p:nvPr/>
          </p:nvSpPr>
          <p:spPr>
            <a:xfrm flipH="1" rot="5400000">
              <a:off x="-705360" y="4206972"/>
              <a:ext cx="4894548" cy="4075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779" y="21600"/>
                  </a:moveTo>
                  <a:cubicBezTo>
                    <a:pt x="1594" y="21600"/>
                    <a:pt x="1398" y="21462"/>
                    <a:pt x="1201" y="21323"/>
                  </a:cubicBezTo>
                  <a:cubicBezTo>
                    <a:pt x="797" y="21185"/>
                    <a:pt x="393" y="20908"/>
                    <a:pt x="0" y="20492"/>
                  </a:cubicBezTo>
                  <a:cubicBezTo>
                    <a:pt x="0" y="20077"/>
                    <a:pt x="0" y="20077"/>
                    <a:pt x="0" y="20077"/>
                  </a:cubicBezTo>
                  <a:cubicBezTo>
                    <a:pt x="335" y="20354"/>
                    <a:pt x="693" y="20492"/>
                    <a:pt x="1028" y="20631"/>
                  </a:cubicBezTo>
                  <a:cubicBezTo>
                    <a:pt x="1132" y="20631"/>
                    <a:pt x="1236" y="20631"/>
                    <a:pt x="1340" y="20769"/>
                  </a:cubicBezTo>
                  <a:cubicBezTo>
                    <a:pt x="1479" y="20769"/>
                    <a:pt x="1617" y="20769"/>
                    <a:pt x="1756" y="20769"/>
                  </a:cubicBezTo>
                  <a:cubicBezTo>
                    <a:pt x="2333" y="20769"/>
                    <a:pt x="2899" y="20354"/>
                    <a:pt x="3442" y="19246"/>
                  </a:cubicBezTo>
                  <a:cubicBezTo>
                    <a:pt x="4204" y="17862"/>
                    <a:pt x="4967" y="15646"/>
                    <a:pt x="5533" y="13846"/>
                  </a:cubicBezTo>
                  <a:cubicBezTo>
                    <a:pt x="5799" y="13015"/>
                    <a:pt x="6076" y="12046"/>
                    <a:pt x="6330" y="11077"/>
                  </a:cubicBezTo>
                  <a:cubicBezTo>
                    <a:pt x="6630" y="9831"/>
                    <a:pt x="6942" y="8723"/>
                    <a:pt x="7254" y="7754"/>
                  </a:cubicBezTo>
                  <a:cubicBezTo>
                    <a:pt x="7600" y="6923"/>
                    <a:pt x="7947" y="6369"/>
                    <a:pt x="8328" y="6369"/>
                  </a:cubicBezTo>
                  <a:cubicBezTo>
                    <a:pt x="8559" y="6369"/>
                    <a:pt x="8813" y="6508"/>
                    <a:pt x="9102" y="6923"/>
                  </a:cubicBezTo>
                  <a:cubicBezTo>
                    <a:pt x="9610" y="7615"/>
                    <a:pt x="10084" y="9277"/>
                    <a:pt x="10581" y="10938"/>
                  </a:cubicBezTo>
                  <a:cubicBezTo>
                    <a:pt x="10673" y="11215"/>
                    <a:pt x="10777" y="11492"/>
                    <a:pt x="10869" y="11769"/>
                  </a:cubicBezTo>
                  <a:cubicBezTo>
                    <a:pt x="12302" y="16477"/>
                    <a:pt x="13584" y="18969"/>
                    <a:pt x="14785" y="19385"/>
                  </a:cubicBezTo>
                  <a:cubicBezTo>
                    <a:pt x="14889" y="19385"/>
                    <a:pt x="15004" y="19385"/>
                    <a:pt x="15108" y="19385"/>
                  </a:cubicBezTo>
                  <a:cubicBezTo>
                    <a:pt x="16310" y="19385"/>
                    <a:pt x="17488" y="17169"/>
                    <a:pt x="18631" y="12600"/>
                  </a:cubicBezTo>
                  <a:cubicBezTo>
                    <a:pt x="19313" y="9969"/>
                    <a:pt x="19914" y="7200"/>
                    <a:pt x="20468" y="4154"/>
                  </a:cubicBezTo>
                  <a:cubicBezTo>
                    <a:pt x="20745" y="2631"/>
                    <a:pt x="21022" y="1246"/>
                    <a:pt x="21323" y="0"/>
                  </a:cubicBezTo>
                  <a:cubicBezTo>
                    <a:pt x="21600" y="138"/>
                    <a:pt x="21600" y="138"/>
                    <a:pt x="21600" y="138"/>
                  </a:cubicBezTo>
                  <a:cubicBezTo>
                    <a:pt x="21196" y="1662"/>
                    <a:pt x="20803" y="3462"/>
                    <a:pt x="20387" y="5677"/>
                  </a:cubicBezTo>
                  <a:cubicBezTo>
                    <a:pt x="19810" y="8723"/>
                    <a:pt x="19221" y="11354"/>
                    <a:pt x="18655" y="13569"/>
                  </a:cubicBezTo>
                  <a:cubicBezTo>
                    <a:pt x="17465" y="18138"/>
                    <a:pt x="16333" y="20354"/>
                    <a:pt x="15178" y="20354"/>
                  </a:cubicBezTo>
                  <a:cubicBezTo>
                    <a:pt x="15097" y="20354"/>
                    <a:pt x="15028" y="20354"/>
                    <a:pt x="14947" y="20354"/>
                  </a:cubicBezTo>
                  <a:cubicBezTo>
                    <a:pt x="13699" y="19938"/>
                    <a:pt x="12394" y="17723"/>
                    <a:pt x="11066" y="13569"/>
                  </a:cubicBezTo>
                  <a:cubicBezTo>
                    <a:pt x="10892" y="13015"/>
                    <a:pt x="10731" y="12462"/>
                    <a:pt x="10557" y="11769"/>
                  </a:cubicBezTo>
                  <a:cubicBezTo>
                    <a:pt x="10095" y="10246"/>
                    <a:pt x="9610" y="8585"/>
                    <a:pt x="9102" y="7892"/>
                  </a:cubicBezTo>
                  <a:cubicBezTo>
                    <a:pt x="8802" y="7477"/>
                    <a:pt x="8548" y="7338"/>
                    <a:pt x="8305" y="7338"/>
                  </a:cubicBezTo>
                  <a:cubicBezTo>
                    <a:pt x="7889" y="7338"/>
                    <a:pt x="7508" y="7892"/>
                    <a:pt x="7138" y="9138"/>
                  </a:cubicBezTo>
                  <a:cubicBezTo>
                    <a:pt x="6873" y="9969"/>
                    <a:pt x="6596" y="10938"/>
                    <a:pt x="6330" y="11908"/>
                  </a:cubicBezTo>
                  <a:cubicBezTo>
                    <a:pt x="5995" y="13154"/>
                    <a:pt x="5648" y="14400"/>
                    <a:pt x="5302" y="15508"/>
                  </a:cubicBezTo>
                  <a:cubicBezTo>
                    <a:pt x="4655" y="17446"/>
                    <a:pt x="3939" y="19385"/>
                    <a:pt x="3211" y="20492"/>
                  </a:cubicBezTo>
                  <a:cubicBezTo>
                    <a:pt x="2749" y="21185"/>
                    <a:pt x="2276" y="21600"/>
                    <a:pt x="1779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549" name="Freeform 447"/>
            <p:cNvSpPr/>
            <p:nvPr/>
          </p:nvSpPr>
          <p:spPr>
            <a:xfrm flipH="1" rot="5400000">
              <a:off x="-357867" y="4557429"/>
              <a:ext cx="4418875" cy="18226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24" y="21600"/>
                  </a:moveTo>
                  <a:cubicBezTo>
                    <a:pt x="1727" y="21600"/>
                    <a:pt x="1369" y="20366"/>
                    <a:pt x="1024" y="17897"/>
                  </a:cubicBezTo>
                  <a:cubicBezTo>
                    <a:pt x="870" y="16663"/>
                    <a:pt x="870" y="16663"/>
                    <a:pt x="870" y="16663"/>
                  </a:cubicBezTo>
                  <a:cubicBezTo>
                    <a:pt x="589" y="14503"/>
                    <a:pt x="294" y="12343"/>
                    <a:pt x="0" y="12034"/>
                  </a:cubicBezTo>
                  <a:cubicBezTo>
                    <a:pt x="0" y="11109"/>
                    <a:pt x="0" y="11109"/>
                    <a:pt x="0" y="11109"/>
                  </a:cubicBezTo>
                  <a:cubicBezTo>
                    <a:pt x="13" y="11109"/>
                    <a:pt x="38" y="11109"/>
                    <a:pt x="51" y="11109"/>
                  </a:cubicBezTo>
                  <a:cubicBezTo>
                    <a:pt x="307" y="11726"/>
                    <a:pt x="550" y="13269"/>
                    <a:pt x="781" y="14811"/>
                  </a:cubicBezTo>
                  <a:cubicBezTo>
                    <a:pt x="870" y="15429"/>
                    <a:pt x="870" y="15429"/>
                    <a:pt x="870" y="15429"/>
                  </a:cubicBezTo>
                  <a:cubicBezTo>
                    <a:pt x="1318" y="18514"/>
                    <a:pt x="1740" y="20057"/>
                    <a:pt x="2175" y="20057"/>
                  </a:cubicBezTo>
                  <a:cubicBezTo>
                    <a:pt x="2431" y="20057"/>
                    <a:pt x="2674" y="19440"/>
                    <a:pt x="2943" y="18514"/>
                  </a:cubicBezTo>
                  <a:cubicBezTo>
                    <a:pt x="3250" y="17589"/>
                    <a:pt x="3557" y="16046"/>
                    <a:pt x="3852" y="14503"/>
                  </a:cubicBezTo>
                  <a:cubicBezTo>
                    <a:pt x="4184" y="12960"/>
                    <a:pt x="4530" y="11417"/>
                    <a:pt x="4875" y="10183"/>
                  </a:cubicBezTo>
                  <a:cubicBezTo>
                    <a:pt x="5618" y="7714"/>
                    <a:pt x="6206" y="6171"/>
                    <a:pt x="6756" y="5246"/>
                  </a:cubicBezTo>
                  <a:cubicBezTo>
                    <a:pt x="7140" y="4629"/>
                    <a:pt x="7550" y="4320"/>
                    <a:pt x="7972" y="4320"/>
                  </a:cubicBezTo>
                  <a:cubicBezTo>
                    <a:pt x="8791" y="4320"/>
                    <a:pt x="9700" y="5554"/>
                    <a:pt x="10813" y="8023"/>
                  </a:cubicBezTo>
                  <a:cubicBezTo>
                    <a:pt x="12118" y="11417"/>
                    <a:pt x="13462" y="13269"/>
                    <a:pt x="14882" y="13886"/>
                  </a:cubicBezTo>
                  <a:cubicBezTo>
                    <a:pt x="15291" y="13886"/>
                    <a:pt x="15727" y="14194"/>
                    <a:pt x="16174" y="14194"/>
                  </a:cubicBezTo>
                  <a:cubicBezTo>
                    <a:pt x="17160" y="14194"/>
                    <a:pt x="18439" y="13269"/>
                    <a:pt x="19706" y="7406"/>
                  </a:cubicBezTo>
                  <a:cubicBezTo>
                    <a:pt x="20167" y="5246"/>
                    <a:pt x="20653" y="2777"/>
                    <a:pt x="21203" y="0"/>
                  </a:cubicBezTo>
                  <a:cubicBezTo>
                    <a:pt x="21600" y="0"/>
                    <a:pt x="21600" y="0"/>
                    <a:pt x="21600" y="0"/>
                  </a:cubicBezTo>
                  <a:cubicBezTo>
                    <a:pt x="21370" y="1234"/>
                    <a:pt x="21370" y="1234"/>
                    <a:pt x="21370" y="1234"/>
                  </a:cubicBezTo>
                  <a:cubicBezTo>
                    <a:pt x="20743" y="4629"/>
                    <a:pt x="20103" y="8023"/>
                    <a:pt x="19450" y="10491"/>
                  </a:cubicBezTo>
                  <a:cubicBezTo>
                    <a:pt x="18734" y="13269"/>
                    <a:pt x="17979" y="15120"/>
                    <a:pt x="17173" y="15737"/>
                  </a:cubicBezTo>
                  <a:cubicBezTo>
                    <a:pt x="16827" y="15737"/>
                    <a:pt x="16482" y="16046"/>
                    <a:pt x="16085" y="16046"/>
                  </a:cubicBezTo>
                  <a:cubicBezTo>
                    <a:pt x="15714" y="16046"/>
                    <a:pt x="15317" y="15737"/>
                    <a:pt x="14792" y="15737"/>
                  </a:cubicBezTo>
                  <a:cubicBezTo>
                    <a:pt x="14447" y="15429"/>
                    <a:pt x="14447" y="15429"/>
                    <a:pt x="14447" y="15429"/>
                  </a:cubicBezTo>
                  <a:cubicBezTo>
                    <a:pt x="13782" y="15120"/>
                    <a:pt x="13091" y="14811"/>
                    <a:pt x="12425" y="13577"/>
                  </a:cubicBezTo>
                  <a:cubicBezTo>
                    <a:pt x="11964" y="12651"/>
                    <a:pt x="11491" y="11726"/>
                    <a:pt x="11043" y="10491"/>
                  </a:cubicBezTo>
                  <a:cubicBezTo>
                    <a:pt x="10071" y="8331"/>
                    <a:pt x="9047" y="5863"/>
                    <a:pt x="8049" y="5863"/>
                  </a:cubicBezTo>
                  <a:cubicBezTo>
                    <a:pt x="7921" y="5863"/>
                    <a:pt x="7806" y="5863"/>
                    <a:pt x="7678" y="5863"/>
                  </a:cubicBezTo>
                  <a:cubicBezTo>
                    <a:pt x="6910" y="6480"/>
                    <a:pt x="6129" y="8023"/>
                    <a:pt x="5285" y="10491"/>
                  </a:cubicBezTo>
                  <a:cubicBezTo>
                    <a:pt x="4875" y="12034"/>
                    <a:pt x="4453" y="13886"/>
                    <a:pt x="4056" y="15737"/>
                  </a:cubicBezTo>
                  <a:cubicBezTo>
                    <a:pt x="3724" y="16971"/>
                    <a:pt x="3391" y="18514"/>
                    <a:pt x="3058" y="19749"/>
                  </a:cubicBezTo>
                  <a:cubicBezTo>
                    <a:pt x="2713" y="20983"/>
                    <a:pt x="2406" y="21600"/>
                    <a:pt x="2124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550" name="Freeform 448"/>
            <p:cNvSpPr/>
            <p:nvPr/>
          </p:nvSpPr>
          <p:spPr>
            <a:xfrm flipH="1" rot="5400000">
              <a:off x="675722" y="4936041"/>
              <a:ext cx="976540" cy="1229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621" y="21600"/>
                  </a:moveTo>
                  <a:cubicBezTo>
                    <a:pt x="1042" y="21600"/>
                    <a:pt x="521" y="21600"/>
                    <a:pt x="0" y="21140"/>
                  </a:cubicBezTo>
                  <a:cubicBezTo>
                    <a:pt x="579" y="20681"/>
                    <a:pt x="1158" y="20681"/>
                    <a:pt x="1737" y="20221"/>
                  </a:cubicBezTo>
                  <a:cubicBezTo>
                    <a:pt x="2838" y="19762"/>
                    <a:pt x="3996" y="19302"/>
                    <a:pt x="5096" y="18383"/>
                  </a:cubicBezTo>
                  <a:cubicBezTo>
                    <a:pt x="5849" y="17464"/>
                    <a:pt x="6660" y="16545"/>
                    <a:pt x="7354" y="15626"/>
                  </a:cubicBezTo>
                  <a:cubicBezTo>
                    <a:pt x="8397" y="14247"/>
                    <a:pt x="9439" y="12868"/>
                    <a:pt x="10482" y="11949"/>
                  </a:cubicBezTo>
                  <a:cubicBezTo>
                    <a:pt x="11176" y="11489"/>
                    <a:pt x="11929" y="11030"/>
                    <a:pt x="12682" y="11030"/>
                  </a:cubicBezTo>
                  <a:cubicBezTo>
                    <a:pt x="13840" y="10111"/>
                    <a:pt x="15056" y="9651"/>
                    <a:pt x="16214" y="8732"/>
                  </a:cubicBezTo>
                  <a:cubicBezTo>
                    <a:pt x="17720" y="7353"/>
                    <a:pt x="19226" y="4596"/>
                    <a:pt x="20673" y="1838"/>
                  </a:cubicBezTo>
                  <a:cubicBezTo>
                    <a:pt x="20963" y="1379"/>
                    <a:pt x="21253" y="919"/>
                    <a:pt x="21600" y="0"/>
                  </a:cubicBezTo>
                  <a:cubicBezTo>
                    <a:pt x="20036" y="7353"/>
                    <a:pt x="18125" y="9191"/>
                    <a:pt x="16562" y="10570"/>
                  </a:cubicBezTo>
                  <a:cubicBezTo>
                    <a:pt x="15346" y="11489"/>
                    <a:pt x="14130" y="12409"/>
                    <a:pt x="12914" y="12868"/>
                  </a:cubicBezTo>
                  <a:cubicBezTo>
                    <a:pt x="12219" y="13328"/>
                    <a:pt x="11524" y="13328"/>
                    <a:pt x="10829" y="13787"/>
                  </a:cubicBezTo>
                  <a:cubicBezTo>
                    <a:pt x="9729" y="14706"/>
                    <a:pt x="8686" y="16085"/>
                    <a:pt x="7702" y="17004"/>
                  </a:cubicBezTo>
                  <a:cubicBezTo>
                    <a:pt x="6833" y="18383"/>
                    <a:pt x="5965" y="19302"/>
                    <a:pt x="5038" y="20221"/>
                  </a:cubicBezTo>
                  <a:cubicBezTo>
                    <a:pt x="3822" y="21140"/>
                    <a:pt x="2664" y="21600"/>
                    <a:pt x="1621" y="21600"/>
                  </a:cubicBezTo>
                  <a:cubicBezTo>
                    <a:pt x="1621" y="21600"/>
                    <a:pt x="1621" y="21600"/>
                    <a:pt x="1621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551" name="Freeform 449"/>
            <p:cNvSpPr/>
            <p:nvPr/>
          </p:nvSpPr>
          <p:spPr>
            <a:xfrm flipH="1" rot="5400000">
              <a:off x="953569" y="4961972"/>
              <a:ext cx="348236" cy="444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299" y="21600"/>
                  </a:moveTo>
                  <a:cubicBezTo>
                    <a:pt x="812" y="21600"/>
                    <a:pt x="487" y="21600"/>
                    <a:pt x="0" y="21600"/>
                  </a:cubicBezTo>
                  <a:cubicBezTo>
                    <a:pt x="3573" y="20329"/>
                    <a:pt x="6983" y="15247"/>
                    <a:pt x="10556" y="11435"/>
                  </a:cubicBezTo>
                  <a:cubicBezTo>
                    <a:pt x="11044" y="10165"/>
                    <a:pt x="11044" y="10165"/>
                    <a:pt x="11044" y="10165"/>
                  </a:cubicBezTo>
                  <a:cubicBezTo>
                    <a:pt x="11856" y="8894"/>
                    <a:pt x="12668" y="7624"/>
                    <a:pt x="13480" y="6353"/>
                  </a:cubicBezTo>
                  <a:cubicBezTo>
                    <a:pt x="15753" y="3812"/>
                    <a:pt x="18027" y="0"/>
                    <a:pt x="20138" y="0"/>
                  </a:cubicBezTo>
                  <a:cubicBezTo>
                    <a:pt x="20626" y="0"/>
                    <a:pt x="21113" y="0"/>
                    <a:pt x="21600" y="0"/>
                  </a:cubicBezTo>
                  <a:cubicBezTo>
                    <a:pt x="18677" y="7624"/>
                    <a:pt x="15591" y="11435"/>
                    <a:pt x="12343" y="13976"/>
                  </a:cubicBezTo>
                  <a:cubicBezTo>
                    <a:pt x="11368" y="15247"/>
                    <a:pt x="10232" y="16518"/>
                    <a:pt x="9257" y="16518"/>
                  </a:cubicBezTo>
                  <a:cubicBezTo>
                    <a:pt x="6171" y="20329"/>
                    <a:pt x="3573" y="21600"/>
                    <a:pt x="1299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552" name="Freeform 450"/>
            <p:cNvSpPr/>
            <p:nvPr/>
          </p:nvSpPr>
          <p:spPr>
            <a:xfrm flipH="1" rot="5400000">
              <a:off x="986911" y="5008652"/>
              <a:ext cx="284516" cy="355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387" y="21600"/>
                  </a:moveTo>
                  <a:cubicBezTo>
                    <a:pt x="793" y="21600"/>
                    <a:pt x="396" y="21600"/>
                    <a:pt x="0" y="21600"/>
                  </a:cubicBezTo>
                  <a:cubicBezTo>
                    <a:pt x="3171" y="15429"/>
                    <a:pt x="6738" y="10800"/>
                    <a:pt x="10106" y="7714"/>
                  </a:cubicBezTo>
                  <a:cubicBezTo>
                    <a:pt x="12881" y="4629"/>
                    <a:pt x="12881" y="4629"/>
                    <a:pt x="12881" y="4629"/>
                  </a:cubicBezTo>
                  <a:cubicBezTo>
                    <a:pt x="14862" y="1543"/>
                    <a:pt x="16844" y="0"/>
                    <a:pt x="18826" y="0"/>
                  </a:cubicBezTo>
                  <a:cubicBezTo>
                    <a:pt x="19817" y="0"/>
                    <a:pt x="20807" y="0"/>
                    <a:pt x="21600" y="1543"/>
                  </a:cubicBezTo>
                  <a:cubicBezTo>
                    <a:pt x="21600" y="3086"/>
                    <a:pt x="21600" y="4629"/>
                    <a:pt x="21600" y="4629"/>
                  </a:cubicBezTo>
                  <a:cubicBezTo>
                    <a:pt x="19222" y="7714"/>
                    <a:pt x="16844" y="9257"/>
                    <a:pt x="14466" y="10800"/>
                  </a:cubicBezTo>
                  <a:cubicBezTo>
                    <a:pt x="12881" y="12343"/>
                    <a:pt x="11097" y="13886"/>
                    <a:pt x="9512" y="15429"/>
                  </a:cubicBezTo>
                  <a:cubicBezTo>
                    <a:pt x="8125" y="16971"/>
                    <a:pt x="8125" y="16971"/>
                    <a:pt x="8125" y="16971"/>
                  </a:cubicBezTo>
                  <a:cubicBezTo>
                    <a:pt x="5945" y="18514"/>
                    <a:pt x="3567" y="21600"/>
                    <a:pt x="1387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553" name="Freeform 451"/>
            <p:cNvSpPr/>
            <p:nvPr/>
          </p:nvSpPr>
          <p:spPr>
            <a:xfrm flipH="1" rot="5400000">
              <a:off x="1021734" y="5009391"/>
              <a:ext cx="222278" cy="3408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4066" y="21600"/>
                  </a:moveTo>
                  <a:cubicBezTo>
                    <a:pt x="2795" y="21600"/>
                    <a:pt x="1525" y="21600"/>
                    <a:pt x="0" y="21600"/>
                  </a:cubicBezTo>
                  <a:cubicBezTo>
                    <a:pt x="3558" y="18277"/>
                    <a:pt x="7369" y="16615"/>
                    <a:pt x="10927" y="11631"/>
                  </a:cubicBezTo>
                  <a:cubicBezTo>
                    <a:pt x="12198" y="11631"/>
                    <a:pt x="13468" y="9969"/>
                    <a:pt x="14739" y="8308"/>
                  </a:cubicBezTo>
                  <a:cubicBezTo>
                    <a:pt x="17026" y="4985"/>
                    <a:pt x="19313" y="1662"/>
                    <a:pt x="21600" y="0"/>
                  </a:cubicBezTo>
                  <a:cubicBezTo>
                    <a:pt x="17534" y="14954"/>
                    <a:pt x="11689" y="21600"/>
                    <a:pt x="4066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554" name="Freeform 516"/>
            <p:cNvSpPr/>
            <p:nvPr/>
          </p:nvSpPr>
          <p:spPr>
            <a:xfrm flipH="1" rot="5400000">
              <a:off x="579435" y="230509"/>
              <a:ext cx="500802" cy="22820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17" h="21600" fill="norm" stroke="1" extrusionOk="0">
                  <a:moveTo>
                    <a:pt x="15120" y="21600"/>
                  </a:moveTo>
                  <a:cubicBezTo>
                    <a:pt x="14574" y="21600"/>
                    <a:pt x="14029" y="21600"/>
                    <a:pt x="13374" y="21352"/>
                  </a:cubicBezTo>
                  <a:cubicBezTo>
                    <a:pt x="13047" y="21352"/>
                    <a:pt x="12720" y="21600"/>
                    <a:pt x="12502" y="21600"/>
                  </a:cubicBezTo>
                  <a:cubicBezTo>
                    <a:pt x="12502" y="21600"/>
                    <a:pt x="12502" y="21600"/>
                    <a:pt x="12502" y="21600"/>
                  </a:cubicBezTo>
                  <a:cubicBezTo>
                    <a:pt x="10756" y="21600"/>
                    <a:pt x="9011" y="20359"/>
                    <a:pt x="7483" y="19366"/>
                  </a:cubicBezTo>
                  <a:cubicBezTo>
                    <a:pt x="5520" y="18124"/>
                    <a:pt x="2792" y="16386"/>
                    <a:pt x="1047" y="12662"/>
                  </a:cubicBezTo>
                  <a:cubicBezTo>
                    <a:pt x="174" y="10924"/>
                    <a:pt x="-153" y="9186"/>
                    <a:pt x="65" y="7697"/>
                  </a:cubicBezTo>
                  <a:cubicBezTo>
                    <a:pt x="720" y="3724"/>
                    <a:pt x="4865" y="993"/>
                    <a:pt x="6611" y="497"/>
                  </a:cubicBezTo>
                  <a:cubicBezTo>
                    <a:pt x="8247" y="248"/>
                    <a:pt x="9774" y="0"/>
                    <a:pt x="11192" y="0"/>
                  </a:cubicBezTo>
                  <a:cubicBezTo>
                    <a:pt x="12502" y="0"/>
                    <a:pt x="13920" y="0"/>
                    <a:pt x="15120" y="497"/>
                  </a:cubicBezTo>
                  <a:cubicBezTo>
                    <a:pt x="17956" y="1241"/>
                    <a:pt x="19702" y="3228"/>
                    <a:pt x="20465" y="6455"/>
                  </a:cubicBezTo>
                  <a:cubicBezTo>
                    <a:pt x="21447" y="10924"/>
                    <a:pt x="20792" y="16138"/>
                    <a:pt x="18829" y="19117"/>
                  </a:cubicBezTo>
                  <a:cubicBezTo>
                    <a:pt x="17847" y="20855"/>
                    <a:pt x="16538" y="21600"/>
                    <a:pt x="15120" y="21600"/>
                  </a:cubicBezTo>
                  <a:close/>
                  <a:moveTo>
                    <a:pt x="10756" y="745"/>
                  </a:moveTo>
                  <a:cubicBezTo>
                    <a:pt x="8247" y="993"/>
                    <a:pt x="5629" y="1241"/>
                    <a:pt x="3229" y="3228"/>
                  </a:cubicBezTo>
                  <a:cubicBezTo>
                    <a:pt x="2683" y="3724"/>
                    <a:pt x="829" y="5462"/>
                    <a:pt x="720" y="8441"/>
                  </a:cubicBezTo>
                  <a:cubicBezTo>
                    <a:pt x="611" y="9683"/>
                    <a:pt x="938" y="11172"/>
                    <a:pt x="1702" y="12414"/>
                  </a:cubicBezTo>
                  <a:cubicBezTo>
                    <a:pt x="3665" y="15641"/>
                    <a:pt x="6174" y="17628"/>
                    <a:pt x="8356" y="18869"/>
                  </a:cubicBezTo>
                  <a:cubicBezTo>
                    <a:pt x="9120" y="19366"/>
                    <a:pt x="9120" y="19366"/>
                    <a:pt x="9120" y="19366"/>
                  </a:cubicBezTo>
                  <a:cubicBezTo>
                    <a:pt x="9774" y="19614"/>
                    <a:pt x="10429" y="19862"/>
                    <a:pt x="11411" y="20110"/>
                  </a:cubicBezTo>
                  <a:cubicBezTo>
                    <a:pt x="11411" y="20110"/>
                    <a:pt x="11411" y="20110"/>
                    <a:pt x="11411" y="20110"/>
                  </a:cubicBezTo>
                  <a:cubicBezTo>
                    <a:pt x="11738" y="20359"/>
                    <a:pt x="12065" y="20359"/>
                    <a:pt x="12502" y="20359"/>
                  </a:cubicBezTo>
                  <a:cubicBezTo>
                    <a:pt x="12720" y="20359"/>
                    <a:pt x="13047" y="20359"/>
                    <a:pt x="13374" y="20359"/>
                  </a:cubicBezTo>
                  <a:cubicBezTo>
                    <a:pt x="13811" y="20359"/>
                    <a:pt x="14247" y="20359"/>
                    <a:pt x="14683" y="20359"/>
                  </a:cubicBezTo>
                  <a:cubicBezTo>
                    <a:pt x="15774" y="20359"/>
                    <a:pt x="17192" y="20359"/>
                    <a:pt x="18283" y="18621"/>
                  </a:cubicBezTo>
                  <a:cubicBezTo>
                    <a:pt x="19702" y="16138"/>
                    <a:pt x="20465" y="12662"/>
                    <a:pt x="20247" y="9434"/>
                  </a:cubicBezTo>
                  <a:cubicBezTo>
                    <a:pt x="19920" y="5959"/>
                    <a:pt x="18829" y="3476"/>
                    <a:pt x="17083" y="2483"/>
                  </a:cubicBezTo>
                  <a:cubicBezTo>
                    <a:pt x="15447" y="1241"/>
                    <a:pt x="13592" y="745"/>
                    <a:pt x="11192" y="745"/>
                  </a:cubicBezTo>
                  <a:lnTo>
                    <a:pt x="10756" y="745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555" name="Freeform 517"/>
            <p:cNvSpPr/>
            <p:nvPr/>
          </p:nvSpPr>
          <p:spPr>
            <a:xfrm flipH="1" rot="5400000">
              <a:off x="371276" y="273327"/>
              <a:ext cx="908226" cy="3704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26" h="21600" fill="norm" stroke="1" extrusionOk="0">
                  <a:moveTo>
                    <a:pt x="16623" y="21600"/>
                  </a:moveTo>
                  <a:cubicBezTo>
                    <a:pt x="15754" y="21600"/>
                    <a:pt x="14760" y="21448"/>
                    <a:pt x="13519" y="21144"/>
                  </a:cubicBezTo>
                  <a:cubicBezTo>
                    <a:pt x="10602" y="20231"/>
                    <a:pt x="7871" y="18101"/>
                    <a:pt x="5636" y="16276"/>
                  </a:cubicBezTo>
                  <a:cubicBezTo>
                    <a:pt x="5388" y="15972"/>
                    <a:pt x="5388" y="15972"/>
                    <a:pt x="5388" y="15972"/>
                  </a:cubicBezTo>
                  <a:cubicBezTo>
                    <a:pt x="4023" y="14755"/>
                    <a:pt x="733" y="12017"/>
                    <a:pt x="112" y="8214"/>
                  </a:cubicBezTo>
                  <a:cubicBezTo>
                    <a:pt x="-74" y="7149"/>
                    <a:pt x="-12" y="6085"/>
                    <a:pt x="174" y="5020"/>
                  </a:cubicBezTo>
                  <a:cubicBezTo>
                    <a:pt x="733" y="2282"/>
                    <a:pt x="1912" y="1065"/>
                    <a:pt x="3774" y="1065"/>
                  </a:cubicBezTo>
                  <a:cubicBezTo>
                    <a:pt x="4209" y="1065"/>
                    <a:pt x="4705" y="1217"/>
                    <a:pt x="5140" y="1217"/>
                  </a:cubicBezTo>
                  <a:cubicBezTo>
                    <a:pt x="5760" y="1369"/>
                    <a:pt x="6381" y="1521"/>
                    <a:pt x="7064" y="1521"/>
                  </a:cubicBezTo>
                  <a:cubicBezTo>
                    <a:pt x="8988" y="1521"/>
                    <a:pt x="10788" y="913"/>
                    <a:pt x="12774" y="456"/>
                  </a:cubicBezTo>
                  <a:cubicBezTo>
                    <a:pt x="13147" y="456"/>
                    <a:pt x="13147" y="456"/>
                    <a:pt x="13147" y="456"/>
                  </a:cubicBezTo>
                  <a:cubicBezTo>
                    <a:pt x="13954" y="152"/>
                    <a:pt x="14760" y="0"/>
                    <a:pt x="15505" y="0"/>
                  </a:cubicBezTo>
                  <a:cubicBezTo>
                    <a:pt x="18112" y="0"/>
                    <a:pt x="20098" y="1521"/>
                    <a:pt x="21526" y="4259"/>
                  </a:cubicBezTo>
                  <a:cubicBezTo>
                    <a:pt x="21526" y="4563"/>
                    <a:pt x="21526" y="4563"/>
                    <a:pt x="21526" y="4563"/>
                  </a:cubicBezTo>
                  <a:cubicBezTo>
                    <a:pt x="20036" y="1977"/>
                    <a:pt x="18050" y="608"/>
                    <a:pt x="15505" y="608"/>
                  </a:cubicBezTo>
                  <a:cubicBezTo>
                    <a:pt x="14574" y="608"/>
                    <a:pt x="13519" y="913"/>
                    <a:pt x="12402" y="1217"/>
                  </a:cubicBezTo>
                  <a:cubicBezTo>
                    <a:pt x="10478" y="1977"/>
                    <a:pt x="8864" y="2282"/>
                    <a:pt x="7250" y="2282"/>
                  </a:cubicBezTo>
                  <a:cubicBezTo>
                    <a:pt x="6629" y="2282"/>
                    <a:pt x="6009" y="2130"/>
                    <a:pt x="5388" y="2130"/>
                  </a:cubicBezTo>
                  <a:cubicBezTo>
                    <a:pt x="5016" y="1977"/>
                    <a:pt x="5016" y="1977"/>
                    <a:pt x="5016" y="1977"/>
                  </a:cubicBezTo>
                  <a:cubicBezTo>
                    <a:pt x="4581" y="1977"/>
                    <a:pt x="4085" y="1825"/>
                    <a:pt x="3650" y="1825"/>
                  </a:cubicBezTo>
                  <a:cubicBezTo>
                    <a:pt x="3029" y="1825"/>
                    <a:pt x="2595" y="1977"/>
                    <a:pt x="2160" y="2282"/>
                  </a:cubicBezTo>
                  <a:cubicBezTo>
                    <a:pt x="1292" y="2890"/>
                    <a:pt x="174" y="4715"/>
                    <a:pt x="423" y="7149"/>
                  </a:cubicBezTo>
                  <a:cubicBezTo>
                    <a:pt x="795" y="10496"/>
                    <a:pt x="2595" y="12321"/>
                    <a:pt x="3836" y="13538"/>
                  </a:cubicBezTo>
                  <a:cubicBezTo>
                    <a:pt x="5512" y="15211"/>
                    <a:pt x="7064" y="16580"/>
                    <a:pt x="8492" y="17645"/>
                  </a:cubicBezTo>
                  <a:cubicBezTo>
                    <a:pt x="11533" y="19775"/>
                    <a:pt x="14202" y="20839"/>
                    <a:pt x="16623" y="20839"/>
                  </a:cubicBezTo>
                  <a:cubicBezTo>
                    <a:pt x="16871" y="20839"/>
                    <a:pt x="16871" y="20839"/>
                    <a:pt x="16871" y="20839"/>
                  </a:cubicBezTo>
                  <a:cubicBezTo>
                    <a:pt x="18609" y="20839"/>
                    <a:pt x="20036" y="20079"/>
                    <a:pt x="21154" y="18558"/>
                  </a:cubicBezTo>
                  <a:cubicBezTo>
                    <a:pt x="21278" y="18558"/>
                    <a:pt x="21402" y="18254"/>
                    <a:pt x="21526" y="18101"/>
                  </a:cubicBezTo>
                  <a:cubicBezTo>
                    <a:pt x="21526" y="19014"/>
                    <a:pt x="21526" y="19014"/>
                    <a:pt x="21526" y="19014"/>
                  </a:cubicBezTo>
                  <a:cubicBezTo>
                    <a:pt x="20098" y="20839"/>
                    <a:pt x="18547" y="21600"/>
                    <a:pt x="16623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556" name="Freeform 518"/>
            <p:cNvSpPr/>
            <p:nvPr/>
          </p:nvSpPr>
          <p:spPr>
            <a:xfrm flipH="1" rot="5400000">
              <a:off x="169140" y="353953"/>
              <a:ext cx="1306572" cy="6075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20" h="21600" fill="norm" stroke="1" extrusionOk="0">
                  <a:moveTo>
                    <a:pt x="19063" y="21600"/>
                  </a:moveTo>
                  <a:cubicBezTo>
                    <a:pt x="17295" y="21600"/>
                    <a:pt x="15527" y="20948"/>
                    <a:pt x="13889" y="20203"/>
                  </a:cubicBezTo>
                  <a:cubicBezTo>
                    <a:pt x="13458" y="20017"/>
                    <a:pt x="13070" y="19924"/>
                    <a:pt x="12639" y="19738"/>
                  </a:cubicBezTo>
                  <a:cubicBezTo>
                    <a:pt x="10569" y="18807"/>
                    <a:pt x="8370" y="17969"/>
                    <a:pt x="6344" y="16386"/>
                  </a:cubicBezTo>
                  <a:cubicBezTo>
                    <a:pt x="4663" y="15083"/>
                    <a:pt x="3326" y="13779"/>
                    <a:pt x="2248" y="12010"/>
                  </a:cubicBezTo>
                  <a:cubicBezTo>
                    <a:pt x="1429" y="10707"/>
                    <a:pt x="265" y="8752"/>
                    <a:pt x="49" y="6331"/>
                  </a:cubicBezTo>
                  <a:cubicBezTo>
                    <a:pt x="-80" y="4934"/>
                    <a:pt x="49" y="3817"/>
                    <a:pt x="394" y="2886"/>
                  </a:cubicBezTo>
                  <a:cubicBezTo>
                    <a:pt x="1386" y="372"/>
                    <a:pt x="3800" y="93"/>
                    <a:pt x="4835" y="93"/>
                  </a:cubicBezTo>
                  <a:cubicBezTo>
                    <a:pt x="5180" y="93"/>
                    <a:pt x="5525" y="93"/>
                    <a:pt x="5870" y="186"/>
                  </a:cubicBezTo>
                  <a:cubicBezTo>
                    <a:pt x="6430" y="279"/>
                    <a:pt x="7034" y="466"/>
                    <a:pt x="7594" y="559"/>
                  </a:cubicBezTo>
                  <a:cubicBezTo>
                    <a:pt x="8586" y="838"/>
                    <a:pt x="9621" y="1117"/>
                    <a:pt x="10655" y="1117"/>
                  </a:cubicBezTo>
                  <a:cubicBezTo>
                    <a:pt x="10698" y="1117"/>
                    <a:pt x="10698" y="1117"/>
                    <a:pt x="10698" y="1117"/>
                  </a:cubicBezTo>
                  <a:cubicBezTo>
                    <a:pt x="11906" y="1117"/>
                    <a:pt x="13113" y="838"/>
                    <a:pt x="14277" y="559"/>
                  </a:cubicBezTo>
                  <a:cubicBezTo>
                    <a:pt x="15269" y="372"/>
                    <a:pt x="16303" y="93"/>
                    <a:pt x="17338" y="0"/>
                  </a:cubicBezTo>
                  <a:cubicBezTo>
                    <a:pt x="17510" y="0"/>
                    <a:pt x="17640" y="0"/>
                    <a:pt x="17812" y="0"/>
                  </a:cubicBezTo>
                  <a:cubicBezTo>
                    <a:pt x="19321" y="0"/>
                    <a:pt x="20528" y="559"/>
                    <a:pt x="21520" y="1676"/>
                  </a:cubicBezTo>
                  <a:cubicBezTo>
                    <a:pt x="21520" y="2328"/>
                    <a:pt x="21520" y="2328"/>
                    <a:pt x="21520" y="2328"/>
                  </a:cubicBezTo>
                  <a:cubicBezTo>
                    <a:pt x="20442" y="1117"/>
                    <a:pt x="19278" y="466"/>
                    <a:pt x="17985" y="466"/>
                  </a:cubicBezTo>
                  <a:cubicBezTo>
                    <a:pt x="17855" y="466"/>
                    <a:pt x="17855" y="466"/>
                    <a:pt x="17855" y="466"/>
                  </a:cubicBezTo>
                  <a:cubicBezTo>
                    <a:pt x="16734" y="559"/>
                    <a:pt x="15613" y="838"/>
                    <a:pt x="14492" y="1024"/>
                  </a:cubicBezTo>
                  <a:cubicBezTo>
                    <a:pt x="13846" y="1210"/>
                    <a:pt x="13199" y="1303"/>
                    <a:pt x="12509" y="1490"/>
                  </a:cubicBezTo>
                  <a:cubicBezTo>
                    <a:pt x="11992" y="1583"/>
                    <a:pt x="11474" y="1583"/>
                    <a:pt x="10957" y="1583"/>
                  </a:cubicBezTo>
                  <a:cubicBezTo>
                    <a:pt x="10095" y="1583"/>
                    <a:pt x="9233" y="1490"/>
                    <a:pt x="8370" y="1210"/>
                  </a:cubicBezTo>
                  <a:cubicBezTo>
                    <a:pt x="7680" y="1024"/>
                    <a:pt x="7680" y="1024"/>
                    <a:pt x="7680" y="1024"/>
                  </a:cubicBezTo>
                  <a:cubicBezTo>
                    <a:pt x="6689" y="745"/>
                    <a:pt x="5611" y="466"/>
                    <a:pt x="4576" y="466"/>
                  </a:cubicBezTo>
                  <a:cubicBezTo>
                    <a:pt x="4231" y="466"/>
                    <a:pt x="3886" y="559"/>
                    <a:pt x="3542" y="652"/>
                  </a:cubicBezTo>
                  <a:cubicBezTo>
                    <a:pt x="2679" y="838"/>
                    <a:pt x="1084" y="1676"/>
                    <a:pt x="480" y="3631"/>
                  </a:cubicBezTo>
                  <a:cubicBezTo>
                    <a:pt x="222" y="4469"/>
                    <a:pt x="179" y="5400"/>
                    <a:pt x="351" y="6424"/>
                  </a:cubicBezTo>
                  <a:cubicBezTo>
                    <a:pt x="696" y="8659"/>
                    <a:pt x="1645" y="10800"/>
                    <a:pt x="3283" y="12941"/>
                  </a:cubicBezTo>
                  <a:cubicBezTo>
                    <a:pt x="4706" y="14710"/>
                    <a:pt x="6387" y="16107"/>
                    <a:pt x="8629" y="17317"/>
                  </a:cubicBezTo>
                  <a:cubicBezTo>
                    <a:pt x="10354" y="18248"/>
                    <a:pt x="12164" y="18993"/>
                    <a:pt x="13889" y="19645"/>
                  </a:cubicBezTo>
                  <a:cubicBezTo>
                    <a:pt x="14492" y="19924"/>
                    <a:pt x="14492" y="19924"/>
                    <a:pt x="14492" y="19924"/>
                  </a:cubicBezTo>
                  <a:cubicBezTo>
                    <a:pt x="16001" y="20483"/>
                    <a:pt x="17424" y="20948"/>
                    <a:pt x="18890" y="20948"/>
                  </a:cubicBezTo>
                  <a:cubicBezTo>
                    <a:pt x="19106" y="20948"/>
                    <a:pt x="19321" y="20948"/>
                    <a:pt x="19537" y="20948"/>
                  </a:cubicBezTo>
                  <a:cubicBezTo>
                    <a:pt x="20227" y="20855"/>
                    <a:pt x="20916" y="20669"/>
                    <a:pt x="21520" y="20297"/>
                  </a:cubicBezTo>
                  <a:cubicBezTo>
                    <a:pt x="21520" y="21041"/>
                    <a:pt x="21520" y="21041"/>
                    <a:pt x="21520" y="21041"/>
                  </a:cubicBezTo>
                  <a:cubicBezTo>
                    <a:pt x="20960" y="21321"/>
                    <a:pt x="20356" y="21507"/>
                    <a:pt x="19752" y="21600"/>
                  </a:cubicBezTo>
                  <a:cubicBezTo>
                    <a:pt x="19494" y="21600"/>
                    <a:pt x="19278" y="21600"/>
                    <a:pt x="19063" y="21600"/>
                  </a:cubicBezTo>
                  <a:cubicBezTo>
                    <a:pt x="19063" y="21600"/>
                    <a:pt x="19063" y="21600"/>
                    <a:pt x="19063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557" name="Freeform 519"/>
            <p:cNvSpPr/>
            <p:nvPr/>
          </p:nvSpPr>
          <p:spPr>
            <a:xfrm flipH="1" rot="5400000">
              <a:off x="929119" y="5929"/>
              <a:ext cx="23711" cy="207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cubicBezTo>
                    <a:pt x="7200" y="2700"/>
                    <a:pt x="14400" y="5400"/>
                    <a:pt x="21600" y="10800"/>
                  </a:cubicBezTo>
                  <a:cubicBezTo>
                    <a:pt x="21600" y="21600"/>
                    <a:pt x="21600" y="21600"/>
                    <a:pt x="21600" y="21600"/>
                  </a:cubicBezTo>
                  <a:cubicBezTo>
                    <a:pt x="16800" y="18900"/>
                    <a:pt x="2400" y="2700"/>
                    <a:pt x="0" y="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558" name="Freeform 520"/>
            <p:cNvSpPr/>
            <p:nvPr/>
          </p:nvSpPr>
          <p:spPr>
            <a:xfrm flipH="1" rot="5400000">
              <a:off x="649049" y="20747"/>
              <a:ext cx="53347" cy="207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cubicBezTo>
                    <a:pt x="7560" y="16200"/>
                    <a:pt x="14040" y="10800"/>
                    <a:pt x="21600" y="0"/>
                  </a:cubicBezTo>
                  <a:cubicBezTo>
                    <a:pt x="21600" y="8100"/>
                    <a:pt x="21600" y="8100"/>
                    <a:pt x="21600" y="8100"/>
                  </a:cubicBezTo>
                  <a:cubicBezTo>
                    <a:pt x="14040" y="16200"/>
                    <a:pt x="6480" y="21600"/>
                    <a:pt x="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559" name="Freeform 521"/>
            <p:cNvSpPr/>
            <p:nvPr/>
          </p:nvSpPr>
          <p:spPr>
            <a:xfrm flipH="1" rot="5400000">
              <a:off x="917263" y="1"/>
              <a:ext cx="37047" cy="370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12343"/>
                  </a:moveTo>
                  <a:cubicBezTo>
                    <a:pt x="13886" y="7714"/>
                    <a:pt x="7714" y="4629"/>
                    <a:pt x="1543" y="0"/>
                  </a:cubicBezTo>
                  <a:cubicBezTo>
                    <a:pt x="0" y="0"/>
                    <a:pt x="0" y="0"/>
                    <a:pt x="0" y="1543"/>
                  </a:cubicBezTo>
                  <a:cubicBezTo>
                    <a:pt x="7714" y="7714"/>
                    <a:pt x="13886" y="13886"/>
                    <a:pt x="21600" y="21600"/>
                  </a:cubicBezTo>
                  <a:lnTo>
                    <a:pt x="21600" y="12343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560" name="Freeform 522"/>
            <p:cNvSpPr/>
            <p:nvPr/>
          </p:nvSpPr>
          <p:spPr>
            <a:xfrm flipH="1" rot="5400000">
              <a:off x="662708" y="8572"/>
              <a:ext cx="37886" cy="207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40" h="21600" fill="norm" stroke="1" extrusionOk="0">
                  <a:moveTo>
                    <a:pt x="21240" y="0"/>
                  </a:moveTo>
                  <a:cubicBezTo>
                    <a:pt x="15480" y="8100"/>
                    <a:pt x="8280" y="13500"/>
                    <a:pt x="1080" y="16200"/>
                  </a:cubicBezTo>
                  <a:cubicBezTo>
                    <a:pt x="-360" y="16200"/>
                    <a:pt x="-360" y="21600"/>
                    <a:pt x="1080" y="21600"/>
                  </a:cubicBezTo>
                  <a:cubicBezTo>
                    <a:pt x="9720" y="21600"/>
                    <a:pt x="15480" y="21600"/>
                    <a:pt x="21240" y="18900"/>
                  </a:cubicBezTo>
                  <a:lnTo>
                    <a:pt x="21240" y="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561" name="Freeform 523"/>
            <p:cNvSpPr/>
            <p:nvPr/>
          </p:nvSpPr>
          <p:spPr>
            <a:xfrm flipH="1" rot="5400000">
              <a:off x="906150" y="5189"/>
              <a:ext cx="63721" cy="6223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15300" y="13500"/>
                    <a:pt x="8100" y="6300"/>
                    <a:pt x="0" y="0"/>
                  </a:cubicBezTo>
                  <a:cubicBezTo>
                    <a:pt x="2700" y="1800"/>
                    <a:pt x="5400" y="2700"/>
                    <a:pt x="8100" y="4500"/>
                  </a:cubicBezTo>
                  <a:cubicBezTo>
                    <a:pt x="13500" y="8100"/>
                    <a:pt x="17100" y="11700"/>
                    <a:pt x="21600" y="16200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562" name="Freeform 524"/>
            <p:cNvSpPr/>
            <p:nvPr/>
          </p:nvSpPr>
          <p:spPr>
            <a:xfrm flipH="1" rot="5400000">
              <a:off x="664608" y="8152"/>
              <a:ext cx="44456" cy="370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082" y="15429"/>
                  </a:moveTo>
                  <a:cubicBezTo>
                    <a:pt x="11435" y="10800"/>
                    <a:pt x="16518" y="6171"/>
                    <a:pt x="21600" y="0"/>
                  </a:cubicBezTo>
                  <a:cubicBezTo>
                    <a:pt x="21600" y="12343"/>
                    <a:pt x="21600" y="12343"/>
                    <a:pt x="21600" y="12343"/>
                  </a:cubicBezTo>
                  <a:cubicBezTo>
                    <a:pt x="15247" y="16971"/>
                    <a:pt x="7624" y="20057"/>
                    <a:pt x="0" y="21600"/>
                  </a:cubicBezTo>
                  <a:cubicBezTo>
                    <a:pt x="1271" y="20057"/>
                    <a:pt x="3812" y="18514"/>
                    <a:pt x="5082" y="15429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563" name="Freeform 525"/>
            <p:cNvSpPr/>
            <p:nvPr/>
          </p:nvSpPr>
          <p:spPr>
            <a:xfrm flipH="1" rot="5400000">
              <a:off x="676042" y="4024"/>
              <a:ext cx="12701" cy="127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cubicBezTo>
                    <a:pt x="5400" y="14400"/>
                    <a:pt x="16200" y="7200"/>
                    <a:pt x="21600" y="0"/>
                  </a:cubicBezTo>
                  <a:cubicBezTo>
                    <a:pt x="21600" y="7200"/>
                    <a:pt x="21600" y="7200"/>
                    <a:pt x="21600" y="7200"/>
                  </a:cubicBezTo>
                  <a:cubicBezTo>
                    <a:pt x="16200" y="14400"/>
                    <a:pt x="5400" y="14400"/>
                    <a:pt x="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564" name="Freeform 526"/>
            <p:cNvSpPr/>
            <p:nvPr/>
          </p:nvSpPr>
          <p:spPr>
            <a:xfrm flipH="1" rot="5400000">
              <a:off x="827612" y="74834"/>
              <a:ext cx="245988" cy="1052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20451" y="17280"/>
                    <a:pt x="18843" y="14040"/>
                    <a:pt x="17004" y="11340"/>
                  </a:cubicBezTo>
                  <a:cubicBezTo>
                    <a:pt x="14017" y="7020"/>
                    <a:pt x="10800" y="3780"/>
                    <a:pt x="7583" y="2700"/>
                  </a:cubicBezTo>
                  <a:cubicBezTo>
                    <a:pt x="5055" y="1620"/>
                    <a:pt x="2528" y="1080"/>
                    <a:pt x="0" y="540"/>
                  </a:cubicBezTo>
                  <a:cubicBezTo>
                    <a:pt x="1609" y="0"/>
                    <a:pt x="3217" y="0"/>
                    <a:pt x="4596" y="0"/>
                  </a:cubicBezTo>
                  <a:cubicBezTo>
                    <a:pt x="6664" y="0"/>
                    <a:pt x="8272" y="0"/>
                    <a:pt x="10111" y="1080"/>
                  </a:cubicBezTo>
                  <a:cubicBezTo>
                    <a:pt x="14706" y="3780"/>
                    <a:pt x="17923" y="7560"/>
                    <a:pt x="20221" y="12960"/>
                  </a:cubicBezTo>
                  <a:cubicBezTo>
                    <a:pt x="20681" y="14040"/>
                    <a:pt x="21140" y="15120"/>
                    <a:pt x="21600" y="16200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565" name="Freeform 527"/>
            <p:cNvSpPr/>
            <p:nvPr/>
          </p:nvSpPr>
          <p:spPr>
            <a:xfrm flipH="1" rot="5400000">
              <a:off x="477155" y="167450"/>
              <a:ext cx="422328" cy="9632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1001" y="21600"/>
                  </a:moveTo>
                  <a:cubicBezTo>
                    <a:pt x="7379" y="21600"/>
                    <a:pt x="3354" y="18097"/>
                    <a:pt x="0" y="14595"/>
                  </a:cubicBezTo>
                  <a:cubicBezTo>
                    <a:pt x="2952" y="16930"/>
                    <a:pt x="6037" y="18097"/>
                    <a:pt x="8989" y="18097"/>
                  </a:cubicBezTo>
                  <a:cubicBezTo>
                    <a:pt x="9257" y="18097"/>
                    <a:pt x="9660" y="18097"/>
                    <a:pt x="10062" y="18097"/>
                  </a:cubicBezTo>
                  <a:cubicBezTo>
                    <a:pt x="13684" y="18097"/>
                    <a:pt x="18783" y="16346"/>
                    <a:pt x="21332" y="1751"/>
                  </a:cubicBezTo>
                  <a:cubicBezTo>
                    <a:pt x="21332" y="1168"/>
                    <a:pt x="21466" y="584"/>
                    <a:pt x="21600" y="0"/>
                  </a:cubicBezTo>
                  <a:cubicBezTo>
                    <a:pt x="21600" y="5254"/>
                    <a:pt x="21600" y="5254"/>
                    <a:pt x="21600" y="5254"/>
                  </a:cubicBezTo>
                  <a:cubicBezTo>
                    <a:pt x="19319" y="16346"/>
                    <a:pt x="15697" y="21600"/>
                    <a:pt x="11001" y="21600"/>
                  </a:cubicBezTo>
                  <a:cubicBezTo>
                    <a:pt x="11001" y="21600"/>
                    <a:pt x="11001" y="21600"/>
                    <a:pt x="11001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566" name="Freeform 528"/>
            <p:cNvSpPr/>
            <p:nvPr/>
          </p:nvSpPr>
          <p:spPr>
            <a:xfrm flipH="1" rot="5400000">
              <a:off x="328228" y="194865"/>
              <a:ext cx="425291" cy="444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2533" y="21600"/>
                  </a:moveTo>
                  <a:cubicBezTo>
                    <a:pt x="11333" y="21600"/>
                    <a:pt x="10133" y="21600"/>
                    <a:pt x="9067" y="20329"/>
                  </a:cubicBezTo>
                  <a:cubicBezTo>
                    <a:pt x="6667" y="17788"/>
                    <a:pt x="4667" y="13976"/>
                    <a:pt x="2933" y="10165"/>
                  </a:cubicBezTo>
                  <a:cubicBezTo>
                    <a:pt x="1867" y="7624"/>
                    <a:pt x="933" y="5082"/>
                    <a:pt x="0" y="1271"/>
                  </a:cubicBezTo>
                  <a:cubicBezTo>
                    <a:pt x="4400" y="11435"/>
                    <a:pt x="8133" y="15247"/>
                    <a:pt x="11733" y="15247"/>
                  </a:cubicBezTo>
                  <a:cubicBezTo>
                    <a:pt x="14800" y="15247"/>
                    <a:pt x="17600" y="11435"/>
                    <a:pt x="20133" y="3812"/>
                  </a:cubicBezTo>
                  <a:cubicBezTo>
                    <a:pt x="20667" y="2541"/>
                    <a:pt x="21067" y="1271"/>
                    <a:pt x="21600" y="0"/>
                  </a:cubicBezTo>
                  <a:cubicBezTo>
                    <a:pt x="21600" y="8894"/>
                    <a:pt x="21600" y="8894"/>
                    <a:pt x="21600" y="8894"/>
                  </a:cubicBezTo>
                  <a:cubicBezTo>
                    <a:pt x="18667" y="17788"/>
                    <a:pt x="15600" y="21600"/>
                    <a:pt x="12533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567" name="Freeform 529"/>
            <p:cNvSpPr/>
            <p:nvPr/>
          </p:nvSpPr>
          <p:spPr>
            <a:xfrm flipH="1" rot="5400000">
              <a:off x="71896" y="359322"/>
              <a:ext cx="1552925" cy="84317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35" h="21600" fill="norm" stroke="1" extrusionOk="0">
                  <a:moveTo>
                    <a:pt x="20066" y="21600"/>
                  </a:moveTo>
                  <a:cubicBezTo>
                    <a:pt x="19674" y="21600"/>
                    <a:pt x="19282" y="21533"/>
                    <a:pt x="18854" y="21466"/>
                  </a:cubicBezTo>
                  <a:cubicBezTo>
                    <a:pt x="18604" y="21399"/>
                    <a:pt x="18355" y="21332"/>
                    <a:pt x="18105" y="21265"/>
                  </a:cubicBezTo>
                  <a:cubicBezTo>
                    <a:pt x="15610" y="20862"/>
                    <a:pt x="13258" y="20057"/>
                    <a:pt x="11190" y="18850"/>
                  </a:cubicBezTo>
                  <a:cubicBezTo>
                    <a:pt x="9373" y="17843"/>
                    <a:pt x="7626" y="16502"/>
                    <a:pt x="6129" y="15361"/>
                  </a:cubicBezTo>
                  <a:cubicBezTo>
                    <a:pt x="5131" y="14624"/>
                    <a:pt x="4062" y="13819"/>
                    <a:pt x="3099" y="12678"/>
                  </a:cubicBezTo>
                  <a:cubicBezTo>
                    <a:pt x="2208" y="11605"/>
                    <a:pt x="-465" y="8452"/>
                    <a:pt x="70" y="5031"/>
                  </a:cubicBezTo>
                  <a:cubicBezTo>
                    <a:pt x="355" y="3220"/>
                    <a:pt x="1388" y="1945"/>
                    <a:pt x="2280" y="1543"/>
                  </a:cubicBezTo>
                  <a:cubicBezTo>
                    <a:pt x="2850" y="1275"/>
                    <a:pt x="3456" y="1140"/>
                    <a:pt x="4204" y="1140"/>
                  </a:cubicBezTo>
                  <a:cubicBezTo>
                    <a:pt x="4632" y="1140"/>
                    <a:pt x="5060" y="1207"/>
                    <a:pt x="5487" y="1207"/>
                  </a:cubicBezTo>
                  <a:cubicBezTo>
                    <a:pt x="5880" y="1275"/>
                    <a:pt x="6307" y="1275"/>
                    <a:pt x="6735" y="1275"/>
                  </a:cubicBezTo>
                  <a:cubicBezTo>
                    <a:pt x="6806" y="1275"/>
                    <a:pt x="6806" y="1275"/>
                    <a:pt x="6806" y="1275"/>
                  </a:cubicBezTo>
                  <a:cubicBezTo>
                    <a:pt x="8695" y="1275"/>
                    <a:pt x="10549" y="872"/>
                    <a:pt x="12260" y="402"/>
                  </a:cubicBezTo>
                  <a:cubicBezTo>
                    <a:pt x="13115" y="201"/>
                    <a:pt x="14220" y="0"/>
                    <a:pt x="15361" y="0"/>
                  </a:cubicBezTo>
                  <a:cubicBezTo>
                    <a:pt x="15824" y="0"/>
                    <a:pt x="16252" y="0"/>
                    <a:pt x="16680" y="67"/>
                  </a:cubicBezTo>
                  <a:cubicBezTo>
                    <a:pt x="18070" y="335"/>
                    <a:pt x="19495" y="1140"/>
                    <a:pt x="21135" y="2482"/>
                  </a:cubicBezTo>
                  <a:cubicBezTo>
                    <a:pt x="21135" y="3019"/>
                    <a:pt x="21135" y="3019"/>
                    <a:pt x="21135" y="3019"/>
                  </a:cubicBezTo>
                  <a:cubicBezTo>
                    <a:pt x="20101" y="2080"/>
                    <a:pt x="18961" y="1207"/>
                    <a:pt x="17678" y="805"/>
                  </a:cubicBezTo>
                  <a:cubicBezTo>
                    <a:pt x="16929" y="537"/>
                    <a:pt x="16109" y="402"/>
                    <a:pt x="15254" y="402"/>
                  </a:cubicBezTo>
                  <a:cubicBezTo>
                    <a:pt x="14612" y="402"/>
                    <a:pt x="13971" y="470"/>
                    <a:pt x="13258" y="671"/>
                  </a:cubicBezTo>
                  <a:cubicBezTo>
                    <a:pt x="12687" y="738"/>
                    <a:pt x="12117" y="872"/>
                    <a:pt x="11547" y="1006"/>
                  </a:cubicBezTo>
                  <a:cubicBezTo>
                    <a:pt x="10406" y="1342"/>
                    <a:pt x="9230" y="1610"/>
                    <a:pt x="8054" y="1677"/>
                  </a:cubicBezTo>
                  <a:cubicBezTo>
                    <a:pt x="7697" y="1677"/>
                    <a:pt x="7341" y="1744"/>
                    <a:pt x="6949" y="1744"/>
                  </a:cubicBezTo>
                  <a:cubicBezTo>
                    <a:pt x="6379" y="1744"/>
                    <a:pt x="5808" y="1677"/>
                    <a:pt x="5274" y="1610"/>
                  </a:cubicBezTo>
                  <a:cubicBezTo>
                    <a:pt x="5202" y="1610"/>
                    <a:pt x="5202" y="1610"/>
                    <a:pt x="5202" y="1610"/>
                  </a:cubicBezTo>
                  <a:cubicBezTo>
                    <a:pt x="4846" y="1610"/>
                    <a:pt x="4454" y="1543"/>
                    <a:pt x="4062" y="1543"/>
                  </a:cubicBezTo>
                  <a:cubicBezTo>
                    <a:pt x="3741" y="1543"/>
                    <a:pt x="3456" y="1610"/>
                    <a:pt x="3171" y="1677"/>
                  </a:cubicBezTo>
                  <a:cubicBezTo>
                    <a:pt x="1994" y="1945"/>
                    <a:pt x="177" y="3354"/>
                    <a:pt x="284" y="6037"/>
                  </a:cubicBezTo>
                  <a:cubicBezTo>
                    <a:pt x="355" y="7983"/>
                    <a:pt x="1282" y="9593"/>
                    <a:pt x="1994" y="10666"/>
                  </a:cubicBezTo>
                  <a:cubicBezTo>
                    <a:pt x="4026" y="13752"/>
                    <a:pt x="6592" y="15429"/>
                    <a:pt x="9087" y="17106"/>
                  </a:cubicBezTo>
                  <a:cubicBezTo>
                    <a:pt x="9337" y="17240"/>
                    <a:pt x="9337" y="17240"/>
                    <a:pt x="9337" y="17240"/>
                  </a:cubicBezTo>
                  <a:cubicBezTo>
                    <a:pt x="12759" y="19520"/>
                    <a:pt x="16359" y="20795"/>
                    <a:pt x="20101" y="21130"/>
                  </a:cubicBezTo>
                  <a:cubicBezTo>
                    <a:pt x="20137" y="21130"/>
                    <a:pt x="20173" y="21130"/>
                    <a:pt x="20173" y="21198"/>
                  </a:cubicBezTo>
                  <a:cubicBezTo>
                    <a:pt x="20208" y="21198"/>
                    <a:pt x="20208" y="21198"/>
                    <a:pt x="20208" y="21198"/>
                  </a:cubicBezTo>
                  <a:cubicBezTo>
                    <a:pt x="20244" y="21198"/>
                    <a:pt x="20244" y="21198"/>
                    <a:pt x="20244" y="21198"/>
                  </a:cubicBezTo>
                  <a:cubicBezTo>
                    <a:pt x="20529" y="21198"/>
                    <a:pt x="20850" y="21130"/>
                    <a:pt x="21135" y="21063"/>
                  </a:cubicBezTo>
                  <a:cubicBezTo>
                    <a:pt x="21135" y="21466"/>
                    <a:pt x="21135" y="21466"/>
                    <a:pt x="21135" y="21466"/>
                  </a:cubicBezTo>
                  <a:cubicBezTo>
                    <a:pt x="20779" y="21533"/>
                    <a:pt x="20422" y="21600"/>
                    <a:pt x="20066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568" name="Freeform 530"/>
            <p:cNvSpPr/>
            <p:nvPr/>
          </p:nvSpPr>
          <p:spPr>
            <a:xfrm flipH="1" rot="5400000">
              <a:off x="391208" y="51865"/>
              <a:ext cx="115585" cy="207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9327" y="21600"/>
                  </a:moveTo>
                  <a:cubicBezTo>
                    <a:pt x="5891" y="21600"/>
                    <a:pt x="2945" y="18900"/>
                    <a:pt x="0" y="16200"/>
                  </a:cubicBezTo>
                  <a:cubicBezTo>
                    <a:pt x="1964" y="16200"/>
                    <a:pt x="3927" y="13500"/>
                    <a:pt x="5891" y="13500"/>
                  </a:cubicBezTo>
                  <a:cubicBezTo>
                    <a:pt x="7364" y="10800"/>
                    <a:pt x="9327" y="8100"/>
                    <a:pt x="10800" y="8100"/>
                  </a:cubicBezTo>
                  <a:cubicBezTo>
                    <a:pt x="14727" y="5400"/>
                    <a:pt x="18164" y="2700"/>
                    <a:pt x="21600" y="0"/>
                  </a:cubicBezTo>
                  <a:cubicBezTo>
                    <a:pt x="21600" y="13500"/>
                    <a:pt x="21600" y="13500"/>
                    <a:pt x="21600" y="13500"/>
                  </a:cubicBezTo>
                  <a:cubicBezTo>
                    <a:pt x="17182" y="18900"/>
                    <a:pt x="13745" y="21600"/>
                    <a:pt x="10800" y="21600"/>
                  </a:cubicBezTo>
                  <a:cubicBezTo>
                    <a:pt x="10309" y="21600"/>
                    <a:pt x="9818" y="21600"/>
                    <a:pt x="9327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569" name="Freeform 531"/>
            <p:cNvSpPr/>
            <p:nvPr/>
          </p:nvSpPr>
          <p:spPr>
            <a:xfrm flipH="1" rot="5400000">
              <a:off x="-133924" y="479195"/>
              <a:ext cx="2046065" cy="109656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27" h="21600" fill="norm" stroke="1" extrusionOk="0">
                  <a:moveTo>
                    <a:pt x="21227" y="21600"/>
                  </a:moveTo>
                  <a:cubicBezTo>
                    <a:pt x="21010" y="21600"/>
                    <a:pt x="20819" y="21548"/>
                    <a:pt x="20629" y="21548"/>
                  </a:cubicBezTo>
                  <a:cubicBezTo>
                    <a:pt x="19570" y="21394"/>
                    <a:pt x="18537" y="20930"/>
                    <a:pt x="17559" y="20517"/>
                  </a:cubicBezTo>
                  <a:cubicBezTo>
                    <a:pt x="17532" y="20517"/>
                    <a:pt x="17532" y="20517"/>
                    <a:pt x="17532" y="20517"/>
                  </a:cubicBezTo>
                  <a:cubicBezTo>
                    <a:pt x="17505" y="20569"/>
                    <a:pt x="17505" y="20569"/>
                    <a:pt x="17505" y="20569"/>
                  </a:cubicBezTo>
                  <a:cubicBezTo>
                    <a:pt x="17505" y="20569"/>
                    <a:pt x="17505" y="20569"/>
                    <a:pt x="17478" y="20569"/>
                  </a:cubicBezTo>
                  <a:cubicBezTo>
                    <a:pt x="17478" y="20569"/>
                    <a:pt x="17478" y="20569"/>
                    <a:pt x="17450" y="20569"/>
                  </a:cubicBezTo>
                  <a:cubicBezTo>
                    <a:pt x="17369" y="20466"/>
                    <a:pt x="17260" y="20414"/>
                    <a:pt x="17179" y="20363"/>
                  </a:cubicBezTo>
                  <a:cubicBezTo>
                    <a:pt x="16989" y="20311"/>
                    <a:pt x="16825" y="20208"/>
                    <a:pt x="16635" y="20157"/>
                  </a:cubicBezTo>
                  <a:cubicBezTo>
                    <a:pt x="16391" y="20053"/>
                    <a:pt x="16146" y="19950"/>
                    <a:pt x="15902" y="19847"/>
                  </a:cubicBezTo>
                  <a:cubicBezTo>
                    <a:pt x="15413" y="19693"/>
                    <a:pt x="14924" y="19486"/>
                    <a:pt x="14462" y="19280"/>
                  </a:cubicBezTo>
                  <a:cubicBezTo>
                    <a:pt x="14326" y="19229"/>
                    <a:pt x="14326" y="19229"/>
                    <a:pt x="14326" y="19229"/>
                  </a:cubicBezTo>
                  <a:cubicBezTo>
                    <a:pt x="13973" y="19126"/>
                    <a:pt x="13973" y="19126"/>
                    <a:pt x="13973" y="19126"/>
                  </a:cubicBezTo>
                  <a:cubicBezTo>
                    <a:pt x="12777" y="18662"/>
                    <a:pt x="11582" y="17888"/>
                    <a:pt x="10413" y="17167"/>
                  </a:cubicBezTo>
                  <a:cubicBezTo>
                    <a:pt x="10305" y="17115"/>
                    <a:pt x="10305" y="17115"/>
                    <a:pt x="10305" y="17115"/>
                  </a:cubicBezTo>
                  <a:cubicBezTo>
                    <a:pt x="9680" y="16703"/>
                    <a:pt x="9028" y="16342"/>
                    <a:pt x="8376" y="15981"/>
                  </a:cubicBezTo>
                  <a:cubicBezTo>
                    <a:pt x="7207" y="15259"/>
                    <a:pt x="5985" y="14537"/>
                    <a:pt x="4816" y="13713"/>
                  </a:cubicBezTo>
                  <a:cubicBezTo>
                    <a:pt x="3431" y="12733"/>
                    <a:pt x="1882" y="11547"/>
                    <a:pt x="877" y="9434"/>
                  </a:cubicBezTo>
                  <a:cubicBezTo>
                    <a:pt x="62" y="7784"/>
                    <a:pt x="-373" y="5207"/>
                    <a:pt x="415" y="3196"/>
                  </a:cubicBezTo>
                  <a:cubicBezTo>
                    <a:pt x="1094" y="1495"/>
                    <a:pt x="2371" y="464"/>
                    <a:pt x="4327" y="103"/>
                  </a:cubicBezTo>
                  <a:cubicBezTo>
                    <a:pt x="4708" y="52"/>
                    <a:pt x="5142" y="52"/>
                    <a:pt x="5604" y="52"/>
                  </a:cubicBezTo>
                  <a:cubicBezTo>
                    <a:pt x="6039" y="52"/>
                    <a:pt x="6474" y="52"/>
                    <a:pt x="6909" y="103"/>
                  </a:cubicBezTo>
                  <a:cubicBezTo>
                    <a:pt x="8267" y="206"/>
                    <a:pt x="9598" y="309"/>
                    <a:pt x="10930" y="309"/>
                  </a:cubicBezTo>
                  <a:cubicBezTo>
                    <a:pt x="11147" y="309"/>
                    <a:pt x="11147" y="309"/>
                    <a:pt x="11147" y="309"/>
                  </a:cubicBezTo>
                  <a:cubicBezTo>
                    <a:pt x="11989" y="258"/>
                    <a:pt x="12832" y="206"/>
                    <a:pt x="13674" y="155"/>
                  </a:cubicBezTo>
                  <a:cubicBezTo>
                    <a:pt x="14543" y="103"/>
                    <a:pt x="15440" y="0"/>
                    <a:pt x="16309" y="0"/>
                  </a:cubicBezTo>
                  <a:cubicBezTo>
                    <a:pt x="17478" y="0"/>
                    <a:pt x="18429" y="155"/>
                    <a:pt x="19352" y="412"/>
                  </a:cubicBezTo>
                  <a:cubicBezTo>
                    <a:pt x="19977" y="567"/>
                    <a:pt x="20602" y="773"/>
                    <a:pt x="21227" y="1031"/>
                  </a:cubicBezTo>
                  <a:cubicBezTo>
                    <a:pt x="21227" y="1392"/>
                    <a:pt x="21227" y="1392"/>
                    <a:pt x="21227" y="1392"/>
                  </a:cubicBezTo>
                  <a:cubicBezTo>
                    <a:pt x="20059" y="876"/>
                    <a:pt x="18945" y="516"/>
                    <a:pt x="17858" y="412"/>
                  </a:cubicBezTo>
                  <a:cubicBezTo>
                    <a:pt x="17369" y="309"/>
                    <a:pt x="16853" y="309"/>
                    <a:pt x="16282" y="309"/>
                  </a:cubicBezTo>
                  <a:cubicBezTo>
                    <a:pt x="15385" y="309"/>
                    <a:pt x="14489" y="361"/>
                    <a:pt x="13728" y="464"/>
                  </a:cubicBezTo>
                  <a:cubicBezTo>
                    <a:pt x="12832" y="567"/>
                    <a:pt x="11908" y="619"/>
                    <a:pt x="10930" y="619"/>
                  </a:cubicBezTo>
                  <a:cubicBezTo>
                    <a:pt x="10441" y="619"/>
                    <a:pt x="9952" y="567"/>
                    <a:pt x="9435" y="567"/>
                  </a:cubicBezTo>
                  <a:cubicBezTo>
                    <a:pt x="8946" y="567"/>
                    <a:pt x="8430" y="516"/>
                    <a:pt x="7914" y="464"/>
                  </a:cubicBezTo>
                  <a:cubicBezTo>
                    <a:pt x="7235" y="361"/>
                    <a:pt x="6528" y="309"/>
                    <a:pt x="5822" y="309"/>
                  </a:cubicBezTo>
                  <a:cubicBezTo>
                    <a:pt x="4844" y="309"/>
                    <a:pt x="4029" y="464"/>
                    <a:pt x="3295" y="722"/>
                  </a:cubicBezTo>
                  <a:cubicBezTo>
                    <a:pt x="2670" y="979"/>
                    <a:pt x="1149" y="1753"/>
                    <a:pt x="496" y="3660"/>
                  </a:cubicBezTo>
                  <a:cubicBezTo>
                    <a:pt x="198" y="4485"/>
                    <a:pt x="116" y="5464"/>
                    <a:pt x="225" y="6547"/>
                  </a:cubicBezTo>
                  <a:cubicBezTo>
                    <a:pt x="578" y="9640"/>
                    <a:pt x="2371" y="11444"/>
                    <a:pt x="3920" y="12682"/>
                  </a:cubicBezTo>
                  <a:cubicBezTo>
                    <a:pt x="5251" y="13764"/>
                    <a:pt x="6664" y="14589"/>
                    <a:pt x="8022" y="15362"/>
                  </a:cubicBezTo>
                  <a:cubicBezTo>
                    <a:pt x="8593" y="15723"/>
                    <a:pt x="9164" y="16032"/>
                    <a:pt x="9707" y="16393"/>
                  </a:cubicBezTo>
                  <a:cubicBezTo>
                    <a:pt x="9952" y="16548"/>
                    <a:pt x="10196" y="16703"/>
                    <a:pt x="10441" y="16857"/>
                  </a:cubicBezTo>
                  <a:cubicBezTo>
                    <a:pt x="11500" y="17527"/>
                    <a:pt x="12614" y="18198"/>
                    <a:pt x="13728" y="18662"/>
                  </a:cubicBezTo>
                  <a:cubicBezTo>
                    <a:pt x="14081" y="18765"/>
                    <a:pt x="14435" y="18919"/>
                    <a:pt x="14761" y="19022"/>
                  </a:cubicBezTo>
                  <a:cubicBezTo>
                    <a:pt x="15549" y="19280"/>
                    <a:pt x="16336" y="19589"/>
                    <a:pt x="17070" y="20002"/>
                  </a:cubicBezTo>
                  <a:cubicBezTo>
                    <a:pt x="17450" y="20157"/>
                    <a:pt x="17831" y="20311"/>
                    <a:pt x="18184" y="20466"/>
                  </a:cubicBezTo>
                  <a:cubicBezTo>
                    <a:pt x="19026" y="20827"/>
                    <a:pt x="20140" y="21188"/>
                    <a:pt x="21227" y="21239"/>
                  </a:cubicBezTo>
                  <a:lnTo>
                    <a:pt x="21227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570" name="Freeform 532"/>
            <p:cNvSpPr/>
            <p:nvPr/>
          </p:nvSpPr>
          <p:spPr>
            <a:xfrm flipH="1" rot="5400000">
              <a:off x="-419021" y="583505"/>
              <a:ext cx="2758517" cy="16003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86" h="21600" fill="norm" stroke="1" extrusionOk="0">
                  <a:moveTo>
                    <a:pt x="21286" y="21600"/>
                  </a:moveTo>
                  <a:cubicBezTo>
                    <a:pt x="20579" y="21565"/>
                    <a:pt x="19831" y="21459"/>
                    <a:pt x="19023" y="21246"/>
                  </a:cubicBezTo>
                  <a:cubicBezTo>
                    <a:pt x="17346" y="20787"/>
                    <a:pt x="15568" y="19903"/>
                    <a:pt x="13406" y="18383"/>
                  </a:cubicBezTo>
                  <a:cubicBezTo>
                    <a:pt x="13103" y="18171"/>
                    <a:pt x="12800" y="17923"/>
                    <a:pt x="12496" y="17711"/>
                  </a:cubicBezTo>
                  <a:cubicBezTo>
                    <a:pt x="11870" y="17252"/>
                    <a:pt x="11224" y="16757"/>
                    <a:pt x="10577" y="16403"/>
                  </a:cubicBezTo>
                  <a:cubicBezTo>
                    <a:pt x="9526" y="15838"/>
                    <a:pt x="8476" y="15449"/>
                    <a:pt x="7667" y="15201"/>
                  </a:cubicBezTo>
                  <a:cubicBezTo>
                    <a:pt x="7344" y="15095"/>
                    <a:pt x="7021" y="14989"/>
                    <a:pt x="6697" y="14883"/>
                  </a:cubicBezTo>
                  <a:cubicBezTo>
                    <a:pt x="5364" y="14459"/>
                    <a:pt x="3970" y="14070"/>
                    <a:pt x="2717" y="13151"/>
                  </a:cubicBezTo>
                  <a:cubicBezTo>
                    <a:pt x="1787" y="12515"/>
                    <a:pt x="494" y="11419"/>
                    <a:pt x="110" y="9616"/>
                  </a:cubicBezTo>
                  <a:cubicBezTo>
                    <a:pt x="-314" y="7742"/>
                    <a:pt x="555" y="5904"/>
                    <a:pt x="1545" y="4985"/>
                  </a:cubicBezTo>
                  <a:cubicBezTo>
                    <a:pt x="2697" y="3924"/>
                    <a:pt x="4030" y="3535"/>
                    <a:pt x="5323" y="3182"/>
                  </a:cubicBezTo>
                  <a:cubicBezTo>
                    <a:pt x="5687" y="3076"/>
                    <a:pt x="5687" y="3076"/>
                    <a:pt x="5687" y="3076"/>
                  </a:cubicBezTo>
                  <a:cubicBezTo>
                    <a:pt x="6455" y="2864"/>
                    <a:pt x="7102" y="2651"/>
                    <a:pt x="7748" y="2333"/>
                  </a:cubicBezTo>
                  <a:cubicBezTo>
                    <a:pt x="8233" y="2121"/>
                    <a:pt x="8718" y="1874"/>
                    <a:pt x="9203" y="1626"/>
                  </a:cubicBezTo>
                  <a:cubicBezTo>
                    <a:pt x="9607" y="1379"/>
                    <a:pt x="10052" y="1167"/>
                    <a:pt x="10476" y="955"/>
                  </a:cubicBezTo>
                  <a:cubicBezTo>
                    <a:pt x="11203" y="601"/>
                    <a:pt x="12173" y="177"/>
                    <a:pt x="13183" y="35"/>
                  </a:cubicBezTo>
                  <a:cubicBezTo>
                    <a:pt x="13446" y="0"/>
                    <a:pt x="13729" y="0"/>
                    <a:pt x="14032" y="0"/>
                  </a:cubicBezTo>
                  <a:cubicBezTo>
                    <a:pt x="14598" y="0"/>
                    <a:pt x="15164" y="71"/>
                    <a:pt x="15628" y="106"/>
                  </a:cubicBezTo>
                  <a:cubicBezTo>
                    <a:pt x="17326" y="354"/>
                    <a:pt x="18922" y="742"/>
                    <a:pt x="20397" y="1343"/>
                  </a:cubicBezTo>
                  <a:cubicBezTo>
                    <a:pt x="20700" y="1449"/>
                    <a:pt x="21003" y="1591"/>
                    <a:pt x="21286" y="1697"/>
                  </a:cubicBezTo>
                  <a:cubicBezTo>
                    <a:pt x="21286" y="1944"/>
                    <a:pt x="21286" y="1944"/>
                    <a:pt x="21286" y="1944"/>
                  </a:cubicBezTo>
                  <a:cubicBezTo>
                    <a:pt x="20357" y="1520"/>
                    <a:pt x="19387" y="1167"/>
                    <a:pt x="18397" y="884"/>
                  </a:cubicBezTo>
                  <a:cubicBezTo>
                    <a:pt x="17063" y="530"/>
                    <a:pt x="15649" y="212"/>
                    <a:pt x="14275" y="212"/>
                  </a:cubicBezTo>
                  <a:cubicBezTo>
                    <a:pt x="14012" y="212"/>
                    <a:pt x="13769" y="212"/>
                    <a:pt x="13527" y="247"/>
                  </a:cubicBezTo>
                  <a:cubicBezTo>
                    <a:pt x="12052" y="354"/>
                    <a:pt x="10638" y="1096"/>
                    <a:pt x="9284" y="1803"/>
                  </a:cubicBezTo>
                  <a:cubicBezTo>
                    <a:pt x="8839" y="2050"/>
                    <a:pt x="8374" y="2298"/>
                    <a:pt x="7910" y="2510"/>
                  </a:cubicBezTo>
                  <a:cubicBezTo>
                    <a:pt x="7122" y="2864"/>
                    <a:pt x="6314" y="3111"/>
                    <a:pt x="5525" y="3323"/>
                  </a:cubicBezTo>
                  <a:cubicBezTo>
                    <a:pt x="4899" y="3535"/>
                    <a:pt x="4232" y="3712"/>
                    <a:pt x="3606" y="3959"/>
                  </a:cubicBezTo>
                  <a:cubicBezTo>
                    <a:pt x="2313" y="4490"/>
                    <a:pt x="555" y="5480"/>
                    <a:pt x="191" y="7919"/>
                  </a:cubicBezTo>
                  <a:cubicBezTo>
                    <a:pt x="-132" y="10075"/>
                    <a:pt x="1121" y="11631"/>
                    <a:pt x="2252" y="12550"/>
                  </a:cubicBezTo>
                  <a:cubicBezTo>
                    <a:pt x="3606" y="13681"/>
                    <a:pt x="5121" y="14141"/>
                    <a:pt x="6576" y="14600"/>
                  </a:cubicBezTo>
                  <a:cubicBezTo>
                    <a:pt x="7061" y="14742"/>
                    <a:pt x="7061" y="14742"/>
                    <a:pt x="7061" y="14742"/>
                  </a:cubicBezTo>
                  <a:cubicBezTo>
                    <a:pt x="8011" y="15060"/>
                    <a:pt x="8981" y="15378"/>
                    <a:pt x="9910" y="15838"/>
                  </a:cubicBezTo>
                  <a:cubicBezTo>
                    <a:pt x="10880" y="16297"/>
                    <a:pt x="11749" y="16934"/>
                    <a:pt x="12618" y="17570"/>
                  </a:cubicBezTo>
                  <a:cubicBezTo>
                    <a:pt x="14295" y="18772"/>
                    <a:pt x="16295" y="20151"/>
                    <a:pt x="18376" y="20822"/>
                  </a:cubicBezTo>
                  <a:cubicBezTo>
                    <a:pt x="19366" y="21140"/>
                    <a:pt x="20276" y="21317"/>
                    <a:pt x="21124" y="21317"/>
                  </a:cubicBezTo>
                  <a:cubicBezTo>
                    <a:pt x="21165" y="21317"/>
                    <a:pt x="21225" y="21317"/>
                    <a:pt x="21286" y="21317"/>
                  </a:cubicBezTo>
                  <a:lnTo>
                    <a:pt x="21286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571" name="Freeform 537"/>
            <p:cNvSpPr/>
            <p:nvPr/>
          </p:nvSpPr>
          <p:spPr>
            <a:xfrm flipH="1" rot="5400000">
              <a:off x="-108175" y="136332"/>
              <a:ext cx="296371" cy="326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18542" y="19800"/>
                    <a:pt x="15483" y="16200"/>
                    <a:pt x="12616" y="12600"/>
                  </a:cubicBezTo>
                  <a:cubicBezTo>
                    <a:pt x="8411" y="7200"/>
                    <a:pt x="4205" y="3600"/>
                    <a:pt x="0" y="0"/>
                  </a:cubicBezTo>
                  <a:cubicBezTo>
                    <a:pt x="5735" y="0"/>
                    <a:pt x="11278" y="3600"/>
                    <a:pt x="16821" y="7200"/>
                  </a:cubicBezTo>
                  <a:cubicBezTo>
                    <a:pt x="18542" y="9000"/>
                    <a:pt x="20071" y="9000"/>
                    <a:pt x="21600" y="10800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572" name="Freeform 538"/>
            <p:cNvSpPr/>
            <p:nvPr/>
          </p:nvSpPr>
          <p:spPr>
            <a:xfrm flipH="1" rot="5400000">
              <a:off x="-2788842" y="2895535"/>
              <a:ext cx="6775015" cy="114991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383" y="21600"/>
                  </a:moveTo>
                  <a:cubicBezTo>
                    <a:pt x="21308" y="21600"/>
                    <a:pt x="21241" y="21600"/>
                    <a:pt x="21174" y="21551"/>
                  </a:cubicBezTo>
                  <a:cubicBezTo>
                    <a:pt x="20957" y="21452"/>
                    <a:pt x="20757" y="21305"/>
                    <a:pt x="20565" y="21108"/>
                  </a:cubicBezTo>
                  <a:cubicBezTo>
                    <a:pt x="20139" y="20665"/>
                    <a:pt x="19705" y="20026"/>
                    <a:pt x="19238" y="19189"/>
                  </a:cubicBezTo>
                  <a:cubicBezTo>
                    <a:pt x="18829" y="18500"/>
                    <a:pt x="18428" y="17664"/>
                    <a:pt x="18028" y="16877"/>
                  </a:cubicBezTo>
                  <a:cubicBezTo>
                    <a:pt x="17569" y="15991"/>
                    <a:pt x="17085" y="15007"/>
                    <a:pt x="16601" y="14220"/>
                  </a:cubicBezTo>
                  <a:cubicBezTo>
                    <a:pt x="16192" y="13531"/>
                    <a:pt x="15766" y="12842"/>
                    <a:pt x="15357" y="12251"/>
                  </a:cubicBezTo>
                  <a:cubicBezTo>
                    <a:pt x="15307" y="12153"/>
                    <a:pt x="15307" y="12153"/>
                    <a:pt x="15307" y="12153"/>
                  </a:cubicBezTo>
                  <a:cubicBezTo>
                    <a:pt x="15207" y="12005"/>
                    <a:pt x="15107" y="11858"/>
                    <a:pt x="14998" y="11710"/>
                  </a:cubicBezTo>
                  <a:cubicBezTo>
                    <a:pt x="14698" y="11267"/>
                    <a:pt x="14389" y="10825"/>
                    <a:pt x="14105" y="10136"/>
                  </a:cubicBezTo>
                  <a:cubicBezTo>
                    <a:pt x="13604" y="9004"/>
                    <a:pt x="13262" y="6790"/>
                    <a:pt x="12920" y="4674"/>
                  </a:cubicBezTo>
                  <a:cubicBezTo>
                    <a:pt x="12845" y="4133"/>
                    <a:pt x="12761" y="3592"/>
                    <a:pt x="12678" y="3100"/>
                  </a:cubicBezTo>
                  <a:cubicBezTo>
                    <a:pt x="12453" y="1771"/>
                    <a:pt x="12177" y="394"/>
                    <a:pt x="11827" y="344"/>
                  </a:cubicBezTo>
                  <a:cubicBezTo>
                    <a:pt x="11802" y="344"/>
                    <a:pt x="11802" y="344"/>
                    <a:pt x="11802" y="344"/>
                  </a:cubicBezTo>
                  <a:cubicBezTo>
                    <a:pt x="11459" y="344"/>
                    <a:pt x="11151" y="1033"/>
                    <a:pt x="10842" y="1722"/>
                  </a:cubicBezTo>
                  <a:cubicBezTo>
                    <a:pt x="10733" y="1919"/>
                    <a:pt x="10733" y="1919"/>
                    <a:pt x="10733" y="1919"/>
                  </a:cubicBezTo>
                  <a:cubicBezTo>
                    <a:pt x="10558" y="2313"/>
                    <a:pt x="10374" y="2706"/>
                    <a:pt x="10191" y="2854"/>
                  </a:cubicBezTo>
                  <a:cubicBezTo>
                    <a:pt x="10082" y="2952"/>
                    <a:pt x="9965" y="3001"/>
                    <a:pt x="9857" y="3001"/>
                  </a:cubicBezTo>
                  <a:cubicBezTo>
                    <a:pt x="9782" y="3051"/>
                    <a:pt x="9707" y="3100"/>
                    <a:pt x="9640" y="3100"/>
                  </a:cubicBezTo>
                  <a:cubicBezTo>
                    <a:pt x="9548" y="3149"/>
                    <a:pt x="9465" y="3247"/>
                    <a:pt x="9381" y="3297"/>
                  </a:cubicBezTo>
                  <a:cubicBezTo>
                    <a:pt x="9114" y="3444"/>
                    <a:pt x="8839" y="3641"/>
                    <a:pt x="8572" y="3641"/>
                  </a:cubicBezTo>
                  <a:cubicBezTo>
                    <a:pt x="8505" y="3641"/>
                    <a:pt x="8438" y="3592"/>
                    <a:pt x="8371" y="3592"/>
                  </a:cubicBezTo>
                  <a:cubicBezTo>
                    <a:pt x="8321" y="3592"/>
                    <a:pt x="8279" y="3543"/>
                    <a:pt x="8229" y="3543"/>
                  </a:cubicBezTo>
                  <a:cubicBezTo>
                    <a:pt x="8129" y="3493"/>
                    <a:pt x="8029" y="3444"/>
                    <a:pt x="7929" y="3444"/>
                  </a:cubicBezTo>
                  <a:cubicBezTo>
                    <a:pt x="7854" y="3444"/>
                    <a:pt x="7787" y="3444"/>
                    <a:pt x="7729" y="3493"/>
                  </a:cubicBezTo>
                  <a:cubicBezTo>
                    <a:pt x="7520" y="3641"/>
                    <a:pt x="7328" y="3936"/>
                    <a:pt x="7128" y="4231"/>
                  </a:cubicBezTo>
                  <a:cubicBezTo>
                    <a:pt x="6977" y="4477"/>
                    <a:pt x="6827" y="4674"/>
                    <a:pt x="6677" y="4822"/>
                  </a:cubicBezTo>
                  <a:cubicBezTo>
                    <a:pt x="6435" y="5166"/>
                    <a:pt x="6185" y="5462"/>
                    <a:pt x="5943" y="5904"/>
                  </a:cubicBezTo>
                  <a:cubicBezTo>
                    <a:pt x="5617" y="6544"/>
                    <a:pt x="5300" y="7331"/>
                    <a:pt x="4991" y="8069"/>
                  </a:cubicBezTo>
                  <a:cubicBezTo>
                    <a:pt x="4924" y="8217"/>
                    <a:pt x="4857" y="8414"/>
                    <a:pt x="4791" y="8561"/>
                  </a:cubicBezTo>
                  <a:cubicBezTo>
                    <a:pt x="4474" y="9349"/>
                    <a:pt x="4123" y="10037"/>
                    <a:pt x="3722" y="10037"/>
                  </a:cubicBezTo>
                  <a:cubicBezTo>
                    <a:pt x="3222" y="10037"/>
                    <a:pt x="2738" y="9349"/>
                    <a:pt x="2270" y="8660"/>
                  </a:cubicBezTo>
                  <a:cubicBezTo>
                    <a:pt x="1995" y="8266"/>
                    <a:pt x="1719" y="7872"/>
                    <a:pt x="1436" y="7626"/>
                  </a:cubicBezTo>
                  <a:cubicBezTo>
                    <a:pt x="1235" y="7430"/>
                    <a:pt x="1035" y="7233"/>
                    <a:pt x="835" y="7036"/>
                  </a:cubicBezTo>
                  <a:cubicBezTo>
                    <a:pt x="684" y="6839"/>
                    <a:pt x="534" y="6692"/>
                    <a:pt x="384" y="6544"/>
                  </a:cubicBezTo>
                  <a:cubicBezTo>
                    <a:pt x="267" y="6446"/>
                    <a:pt x="134" y="6298"/>
                    <a:pt x="0" y="6200"/>
                  </a:cubicBezTo>
                  <a:cubicBezTo>
                    <a:pt x="0" y="5855"/>
                    <a:pt x="0" y="5855"/>
                    <a:pt x="0" y="5855"/>
                  </a:cubicBezTo>
                  <a:cubicBezTo>
                    <a:pt x="109" y="5954"/>
                    <a:pt x="225" y="6052"/>
                    <a:pt x="359" y="6150"/>
                  </a:cubicBezTo>
                  <a:cubicBezTo>
                    <a:pt x="734" y="6544"/>
                    <a:pt x="1118" y="6938"/>
                    <a:pt x="1502" y="7331"/>
                  </a:cubicBezTo>
                  <a:cubicBezTo>
                    <a:pt x="1744" y="7577"/>
                    <a:pt x="1995" y="7971"/>
                    <a:pt x="2245" y="8315"/>
                  </a:cubicBezTo>
                  <a:cubicBezTo>
                    <a:pt x="2704" y="9004"/>
                    <a:pt x="3188" y="9742"/>
                    <a:pt x="3664" y="9742"/>
                  </a:cubicBezTo>
                  <a:cubicBezTo>
                    <a:pt x="3823" y="9742"/>
                    <a:pt x="3973" y="9644"/>
                    <a:pt x="4123" y="9496"/>
                  </a:cubicBezTo>
                  <a:cubicBezTo>
                    <a:pt x="4432" y="9152"/>
                    <a:pt x="4724" y="8414"/>
                    <a:pt x="4999" y="7676"/>
                  </a:cubicBezTo>
                  <a:cubicBezTo>
                    <a:pt x="5100" y="7430"/>
                    <a:pt x="5191" y="7184"/>
                    <a:pt x="5291" y="6987"/>
                  </a:cubicBezTo>
                  <a:cubicBezTo>
                    <a:pt x="5634" y="6150"/>
                    <a:pt x="6009" y="5314"/>
                    <a:pt x="6393" y="4822"/>
                  </a:cubicBezTo>
                  <a:cubicBezTo>
                    <a:pt x="6468" y="4723"/>
                    <a:pt x="6535" y="4674"/>
                    <a:pt x="6602" y="4576"/>
                  </a:cubicBezTo>
                  <a:cubicBezTo>
                    <a:pt x="6735" y="4428"/>
                    <a:pt x="6877" y="4231"/>
                    <a:pt x="7019" y="4035"/>
                  </a:cubicBezTo>
                  <a:cubicBezTo>
                    <a:pt x="7094" y="3936"/>
                    <a:pt x="7094" y="3936"/>
                    <a:pt x="7094" y="3936"/>
                  </a:cubicBezTo>
                  <a:cubicBezTo>
                    <a:pt x="7253" y="3690"/>
                    <a:pt x="7420" y="3444"/>
                    <a:pt x="7578" y="3297"/>
                  </a:cubicBezTo>
                  <a:cubicBezTo>
                    <a:pt x="7687" y="3198"/>
                    <a:pt x="7804" y="3149"/>
                    <a:pt x="7946" y="3149"/>
                  </a:cubicBezTo>
                  <a:cubicBezTo>
                    <a:pt x="8054" y="3149"/>
                    <a:pt x="8171" y="3149"/>
                    <a:pt x="8279" y="3198"/>
                  </a:cubicBezTo>
                  <a:cubicBezTo>
                    <a:pt x="8396" y="3247"/>
                    <a:pt x="8505" y="3247"/>
                    <a:pt x="8622" y="3247"/>
                  </a:cubicBezTo>
                  <a:cubicBezTo>
                    <a:pt x="8672" y="3247"/>
                    <a:pt x="8730" y="3247"/>
                    <a:pt x="8780" y="3247"/>
                  </a:cubicBezTo>
                  <a:cubicBezTo>
                    <a:pt x="9064" y="3149"/>
                    <a:pt x="9356" y="3001"/>
                    <a:pt x="9640" y="2805"/>
                  </a:cubicBezTo>
                  <a:cubicBezTo>
                    <a:pt x="9773" y="2755"/>
                    <a:pt x="9915" y="2657"/>
                    <a:pt x="10049" y="2608"/>
                  </a:cubicBezTo>
                  <a:cubicBezTo>
                    <a:pt x="10324" y="2460"/>
                    <a:pt x="10583" y="1870"/>
                    <a:pt x="10833" y="1328"/>
                  </a:cubicBezTo>
                  <a:cubicBezTo>
                    <a:pt x="10934" y="1132"/>
                    <a:pt x="11034" y="886"/>
                    <a:pt x="11134" y="689"/>
                  </a:cubicBezTo>
                  <a:cubicBezTo>
                    <a:pt x="11292" y="394"/>
                    <a:pt x="11534" y="0"/>
                    <a:pt x="11777" y="0"/>
                  </a:cubicBezTo>
                  <a:cubicBezTo>
                    <a:pt x="11885" y="0"/>
                    <a:pt x="11994" y="98"/>
                    <a:pt x="12085" y="295"/>
                  </a:cubicBezTo>
                  <a:cubicBezTo>
                    <a:pt x="12377" y="886"/>
                    <a:pt x="12594" y="2067"/>
                    <a:pt x="12770" y="3149"/>
                  </a:cubicBezTo>
                  <a:cubicBezTo>
                    <a:pt x="12811" y="3444"/>
                    <a:pt x="12853" y="3690"/>
                    <a:pt x="12895" y="3985"/>
                  </a:cubicBezTo>
                  <a:cubicBezTo>
                    <a:pt x="13304" y="6593"/>
                    <a:pt x="13730" y="9299"/>
                    <a:pt x="14355" y="10283"/>
                  </a:cubicBezTo>
                  <a:cubicBezTo>
                    <a:pt x="14564" y="10628"/>
                    <a:pt x="14773" y="10923"/>
                    <a:pt x="14973" y="11267"/>
                  </a:cubicBezTo>
                  <a:cubicBezTo>
                    <a:pt x="15616" y="12251"/>
                    <a:pt x="16283" y="13236"/>
                    <a:pt x="16926" y="14416"/>
                  </a:cubicBezTo>
                  <a:cubicBezTo>
                    <a:pt x="17327" y="15105"/>
                    <a:pt x="17727" y="15942"/>
                    <a:pt x="18120" y="16680"/>
                  </a:cubicBezTo>
                  <a:cubicBezTo>
                    <a:pt x="18520" y="17516"/>
                    <a:pt x="18938" y="18353"/>
                    <a:pt x="19355" y="19091"/>
                  </a:cubicBezTo>
                  <a:cubicBezTo>
                    <a:pt x="19822" y="19927"/>
                    <a:pt x="20215" y="20468"/>
                    <a:pt x="20582" y="20862"/>
                  </a:cubicBezTo>
                  <a:cubicBezTo>
                    <a:pt x="20840" y="21108"/>
                    <a:pt x="21066" y="21305"/>
                    <a:pt x="21266" y="21403"/>
                  </a:cubicBezTo>
                  <a:cubicBezTo>
                    <a:pt x="21333" y="21403"/>
                    <a:pt x="21400" y="21452"/>
                    <a:pt x="21466" y="21502"/>
                  </a:cubicBezTo>
                  <a:cubicBezTo>
                    <a:pt x="21508" y="21502"/>
                    <a:pt x="21558" y="21551"/>
                    <a:pt x="21600" y="21600"/>
                  </a:cubicBezTo>
                  <a:cubicBezTo>
                    <a:pt x="21533" y="21600"/>
                    <a:pt x="21458" y="21600"/>
                    <a:pt x="21383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573" name="Freeform 540"/>
            <p:cNvSpPr/>
            <p:nvPr/>
          </p:nvSpPr>
          <p:spPr>
            <a:xfrm flipH="1" rot="5400000">
              <a:off x="736478" y="3036310"/>
              <a:ext cx="634232" cy="19856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20886" y="19895"/>
                    <a:pt x="20261" y="18189"/>
                    <a:pt x="19726" y="16768"/>
                  </a:cubicBezTo>
                  <a:cubicBezTo>
                    <a:pt x="18833" y="14495"/>
                    <a:pt x="18030" y="12221"/>
                    <a:pt x="17048" y="10232"/>
                  </a:cubicBezTo>
                  <a:cubicBezTo>
                    <a:pt x="14906" y="6537"/>
                    <a:pt x="12853" y="3979"/>
                    <a:pt x="10800" y="2558"/>
                  </a:cubicBezTo>
                  <a:cubicBezTo>
                    <a:pt x="9729" y="1989"/>
                    <a:pt x="8747" y="1705"/>
                    <a:pt x="7765" y="1705"/>
                  </a:cubicBezTo>
                  <a:cubicBezTo>
                    <a:pt x="6426" y="1705"/>
                    <a:pt x="5177" y="2274"/>
                    <a:pt x="3927" y="3411"/>
                  </a:cubicBezTo>
                  <a:cubicBezTo>
                    <a:pt x="2499" y="4832"/>
                    <a:pt x="1250" y="5968"/>
                    <a:pt x="0" y="6537"/>
                  </a:cubicBezTo>
                  <a:cubicBezTo>
                    <a:pt x="714" y="5968"/>
                    <a:pt x="1339" y="5116"/>
                    <a:pt x="2053" y="4263"/>
                  </a:cubicBezTo>
                  <a:cubicBezTo>
                    <a:pt x="3124" y="2558"/>
                    <a:pt x="4284" y="1137"/>
                    <a:pt x="5534" y="568"/>
                  </a:cubicBezTo>
                  <a:cubicBezTo>
                    <a:pt x="6337" y="0"/>
                    <a:pt x="7140" y="0"/>
                    <a:pt x="7944" y="0"/>
                  </a:cubicBezTo>
                  <a:cubicBezTo>
                    <a:pt x="9104" y="0"/>
                    <a:pt x="10264" y="284"/>
                    <a:pt x="11425" y="1137"/>
                  </a:cubicBezTo>
                  <a:cubicBezTo>
                    <a:pt x="13835" y="3126"/>
                    <a:pt x="15888" y="5684"/>
                    <a:pt x="17673" y="9379"/>
                  </a:cubicBezTo>
                  <a:cubicBezTo>
                    <a:pt x="19369" y="12789"/>
                    <a:pt x="20529" y="16200"/>
                    <a:pt x="2160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574" name="Freeform 541"/>
            <p:cNvSpPr/>
            <p:nvPr/>
          </p:nvSpPr>
          <p:spPr>
            <a:xfrm flipH="1" rot="5400000">
              <a:off x="-259324" y="263770"/>
              <a:ext cx="626824" cy="1081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19431" y="21073"/>
                    <a:pt x="17172" y="20546"/>
                    <a:pt x="15093" y="18966"/>
                  </a:cubicBezTo>
                  <a:cubicBezTo>
                    <a:pt x="13376" y="17912"/>
                    <a:pt x="11749" y="15805"/>
                    <a:pt x="10213" y="13698"/>
                  </a:cubicBezTo>
                  <a:cubicBezTo>
                    <a:pt x="8947" y="12644"/>
                    <a:pt x="7682" y="11063"/>
                    <a:pt x="6417" y="10010"/>
                  </a:cubicBezTo>
                  <a:cubicBezTo>
                    <a:pt x="5603" y="8956"/>
                    <a:pt x="5603" y="8956"/>
                    <a:pt x="5603" y="8956"/>
                  </a:cubicBezTo>
                  <a:cubicBezTo>
                    <a:pt x="4428" y="7902"/>
                    <a:pt x="3163" y="6849"/>
                    <a:pt x="1988" y="4741"/>
                  </a:cubicBezTo>
                  <a:cubicBezTo>
                    <a:pt x="1265" y="3688"/>
                    <a:pt x="633" y="2107"/>
                    <a:pt x="0" y="0"/>
                  </a:cubicBezTo>
                  <a:cubicBezTo>
                    <a:pt x="813" y="1580"/>
                    <a:pt x="1808" y="2634"/>
                    <a:pt x="2711" y="3161"/>
                  </a:cubicBezTo>
                  <a:cubicBezTo>
                    <a:pt x="3073" y="3688"/>
                    <a:pt x="3344" y="4215"/>
                    <a:pt x="3615" y="4215"/>
                  </a:cubicBezTo>
                  <a:cubicBezTo>
                    <a:pt x="4519" y="5268"/>
                    <a:pt x="5423" y="5795"/>
                    <a:pt x="6326" y="6849"/>
                  </a:cubicBezTo>
                  <a:cubicBezTo>
                    <a:pt x="7682" y="7902"/>
                    <a:pt x="7682" y="7902"/>
                    <a:pt x="7682" y="7902"/>
                  </a:cubicBezTo>
                  <a:cubicBezTo>
                    <a:pt x="8767" y="8956"/>
                    <a:pt x="9851" y="10010"/>
                    <a:pt x="10936" y="11063"/>
                  </a:cubicBezTo>
                  <a:cubicBezTo>
                    <a:pt x="12833" y="13171"/>
                    <a:pt x="14731" y="15278"/>
                    <a:pt x="16629" y="16332"/>
                  </a:cubicBezTo>
                  <a:cubicBezTo>
                    <a:pt x="18346" y="17385"/>
                    <a:pt x="19973" y="17912"/>
                    <a:pt x="21600" y="17912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</p:grpSp>
      <p:grpSp>
        <p:nvGrpSpPr>
          <p:cNvPr id="1612" name="Group 742"/>
          <p:cNvGrpSpPr/>
          <p:nvPr/>
        </p:nvGrpSpPr>
        <p:grpSpPr>
          <a:xfrm>
            <a:off x="-1" y="-1"/>
            <a:ext cx="1945670" cy="6858001"/>
            <a:chOff x="0" y="0"/>
            <a:chExt cx="1945668" cy="6858000"/>
          </a:xfrm>
        </p:grpSpPr>
        <p:sp>
          <p:nvSpPr>
            <p:cNvPr id="1576" name="Freeform 437"/>
            <p:cNvSpPr/>
            <p:nvPr/>
          </p:nvSpPr>
          <p:spPr>
            <a:xfrm flipH="1" rot="16200000">
              <a:off x="620896" y="6572002"/>
              <a:ext cx="480120" cy="8298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20774" y="18900"/>
                    <a:pt x="19948" y="16200"/>
                    <a:pt x="19121" y="14175"/>
                  </a:cubicBezTo>
                  <a:cubicBezTo>
                    <a:pt x="16525" y="7425"/>
                    <a:pt x="13810" y="4725"/>
                    <a:pt x="10387" y="4725"/>
                  </a:cubicBezTo>
                  <a:cubicBezTo>
                    <a:pt x="8498" y="4725"/>
                    <a:pt x="6610" y="5400"/>
                    <a:pt x="4839" y="6075"/>
                  </a:cubicBezTo>
                  <a:cubicBezTo>
                    <a:pt x="3187" y="6750"/>
                    <a:pt x="1652" y="7425"/>
                    <a:pt x="0" y="8100"/>
                  </a:cubicBezTo>
                  <a:cubicBezTo>
                    <a:pt x="4013" y="2025"/>
                    <a:pt x="7318" y="0"/>
                    <a:pt x="10387" y="0"/>
                  </a:cubicBezTo>
                  <a:cubicBezTo>
                    <a:pt x="14400" y="0"/>
                    <a:pt x="17823" y="4050"/>
                    <a:pt x="20892" y="13500"/>
                  </a:cubicBezTo>
                  <a:cubicBezTo>
                    <a:pt x="21128" y="14175"/>
                    <a:pt x="21364" y="14850"/>
                    <a:pt x="21600" y="15525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577" name="Freeform 438"/>
            <p:cNvSpPr/>
            <p:nvPr/>
          </p:nvSpPr>
          <p:spPr>
            <a:xfrm flipH="1" rot="16200000">
              <a:off x="762410" y="6830585"/>
              <a:ext cx="34085" cy="207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16200"/>
                  </a:moveTo>
                  <a:cubicBezTo>
                    <a:pt x="14954" y="10800"/>
                    <a:pt x="6646" y="540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6646" y="8100"/>
                    <a:pt x="13292" y="16200"/>
                    <a:pt x="21600" y="21600"/>
                  </a:cubicBezTo>
                  <a:lnTo>
                    <a:pt x="21600" y="162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578" name="Freeform 439"/>
            <p:cNvSpPr/>
            <p:nvPr/>
          </p:nvSpPr>
          <p:spPr>
            <a:xfrm flipH="1" rot="16200000">
              <a:off x="-132625" y="4953081"/>
              <a:ext cx="969129" cy="2237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cubicBezTo>
                    <a:pt x="3736" y="18042"/>
                    <a:pt x="7472" y="13722"/>
                    <a:pt x="11092" y="9148"/>
                  </a:cubicBezTo>
                  <a:cubicBezTo>
                    <a:pt x="11968" y="7878"/>
                    <a:pt x="11968" y="7878"/>
                    <a:pt x="11968" y="7878"/>
                  </a:cubicBezTo>
                  <a:cubicBezTo>
                    <a:pt x="13485" y="5845"/>
                    <a:pt x="15120" y="3558"/>
                    <a:pt x="16755" y="2541"/>
                  </a:cubicBezTo>
                  <a:cubicBezTo>
                    <a:pt x="17572" y="1779"/>
                    <a:pt x="18448" y="1525"/>
                    <a:pt x="19323" y="1016"/>
                  </a:cubicBezTo>
                  <a:cubicBezTo>
                    <a:pt x="20082" y="762"/>
                    <a:pt x="20841" y="508"/>
                    <a:pt x="21600" y="0"/>
                  </a:cubicBezTo>
                  <a:cubicBezTo>
                    <a:pt x="20724" y="2541"/>
                    <a:pt x="19440" y="3049"/>
                    <a:pt x="18272" y="3558"/>
                  </a:cubicBezTo>
                  <a:cubicBezTo>
                    <a:pt x="17630" y="3812"/>
                    <a:pt x="17046" y="4066"/>
                    <a:pt x="16521" y="4574"/>
                  </a:cubicBezTo>
                  <a:cubicBezTo>
                    <a:pt x="15003" y="5845"/>
                    <a:pt x="13544" y="7878"/>
                    <a:pt x="12084" y="9911"/>
                  </a:cubicBezTo>
                  <a:cubicBezTo>
                    <a:pt x="11676" y="10419"/>
                    <a:pt x="11267" y="10927"/>
                    <a:pt x="10858" y="11435"/>
                  </a:cubicBezTo>
                  <a:cubicBezTo>
                    <a:pt x="8932" y="13976"/>
                    <a:pt x="6889" y="16264"/>
                    <a:pt x="5021" y="18296"/>
                  </a:cubicBezTo>
                  <a:cubicBezTo>
                    <a:pt x="3970" y="19567"/>
                    <a:pt x="2919" y="20584"/>
                    <a:pt x="1751" y="21346"/>
                  </a:cubicBezTo>
                  <a:cubicBezTo>
                    <a:pt x="1343" y="21600"/>
                    <a:pt x="876" y="21600"/>
                    <a:pt x="409" y="21600"/>
                  </a:cubicBezTo>
                  <a:cubicBezTo>
                    <a:pt x="292" y="21600"/>
                    <a:pt x="117" y="21600"/>
                    <a:pt x="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579" name="Freeform 440"/>
            <p:cNvSpPr/>
            <p:nvPr/>
          </p:nvSpPr>
          <p:spPr>
            <a:xfrm flipH="1" rot="16200000">
              <a:off x="218573" y="5170913"/>
              <a:ext cx="222278" cy="518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795" y="21600"/>
                  </a:moveTo>
                  <a:cubicBezTo>
                    <a:pt x="1779" y="21600"/>
                    <a:pt x="762" y="20520"/>
                    <a:pt x="0" y="20520"/>
                  </a:cubicBezTo>
                  <a:cubicBezTo>
                    <a:pt x="2033" y="17280"/>
                    <a:pt x="4066" y="16200"/>
                    <a:pt x="6099" y="14040"/>
                  </a:cubicBezTo>
                  <a:cubicBezTo>
                    <a:pt x="7878" y="12960"/>
                    <a:pt x="9656" y="10800"/>
                    <a:pt x="11689" y="8640"/>
                  </a:cubicBezTo>
                  <a:cubicBezTo>
                    <a:pt x="12198" y="8640"/>
                    <a:pt x="12960" y="7560"/>
                    <a:pt x="13722" y="6480"/>
                  </a:cubicBezTo>
                  <a:cubicBezTo>
                    <a:pt x="16009" y="3240"/>
                    <a:pt x="18551" y="0"/>
                    <a:pt x="21092" y="0"/>
                  </a:cubicBezTo>
                  <a:cubicBezTo>
                    <a:pt x="21346" y="0"/>
                    <a:pt x="21600" y="1080"/>
                    <a:pt x="21600" y="1080"/>
                  </a:cubicBezTo>
                  <a:cubicBezTo>
                    <a:pt x="17788" y="9720"/>
                    <a:pt x="13214" y="14040"/>
                    <a:pt x="9402" y="17280"/>
                  </a:cubicBezTo>
                  <a:cubicBezTo>
                    <a:pt x="7115" y="19440"/>
                    <a:pt x="4828" y="21600"/>
                    <a:pt x="2795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580" name="Freeform 441"/>
            <p:cNvSpPr/>
            <p:nvPr/>
          </p:nvSpPr>
          <p:spPr>
            <a:xfrm flipH="1" rot="16200000">
              <a:off x="-80019" y="5435423"/>
              <a:ext cx="675722" cy="12744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cubicBezTo>
                    <a:pt x="837" y="17192"/>
                    <a:pt x="2093" y="15869"/>
                    <a:pt x="3265" y="14547"/>
                  </a:cubicBezTo>
                  <a:cubicBezTo>
                    <a:pt x="3600" y="14547"/>
                    <a:pt x="3935" y="14106"/>
                    <a:pt x="4186" y="13665"/>
                  </a:cubicBezTo>
                  <a:cubicBezTo>
                    <a:pt x="4688" y="12784"/>
                    <a:pt x="5274" y="12343"/>
                    <a:pt x="5777" y="11461"/>
                  </a:cubicBezTo>
                  <a:cubicBezTo>
                    <a:pt x="7284" y="9698"/>
                    <a:pt x="8874" y="7494"/>
                    <a:pt x="10465" y="6171"/>
                  </a:cubicBezTo>
                  <a:cubicBezTo>
                    <a:pt x="11470" y="5731"/>
                    <a:pt x="11470" y="5731"/>
                    <a:pt x="11470" y="5731"/>
                  </a:cubicBezTo>
                  <a:cubicBezTo>
                    <a:pt x="13395" y="3967"/>
                    <a:pt x="15321" y="2645"/>
                    <a:pt x="17163" y="1322"/>
                  </a:cubicBezTo>
                  <a:cubicBezTo>
                    <a:pt x="18502" y="441"/>
                    <a:pt x="19926" y="0"/>
                    <a:pt x="21600" y="0"/>
                  </a:cubicBezTo>
                  <a:cubicBezTo>
                    <a:pt x="21600" y="0"/>
                    <a:pt x="21600" y="0"/>
                    <a:pt x="21600" y="0"/>
                  </a:cubicBezTo>
                  <a:cubicBezTo>
                    <a:pt x="21349" y="441"/>
                    <a:pt x="21098" y="882"/>
                    <a:pt x="20847" y="882"/>
                  </a:cubicBezTo>
                  <a:cubicBezTo>
                    <a:pt x="20344" y="1763"/>
                    <a:pt x="19926" y="2204"/>
                    <a:pt x="19423" y="2645"/>
                  </a:cubicBezTo>
                  <a:cubicBezTo>
                    <a:pt x="18753" y="3086"/>
                    <a:pt x="18084" y="3527"/>
                    <a:pt x="17330" y="3967"/>
                  </a:cubicBezTo>
                  <a:cubicBezTo>
                    <a:pt x="16326" y="4849"/>
                    <a:pt x="16326" y="4849"/>
                    <a:pt x="16326" y="4849"/>
                  </a:cubicBezTo>
                  <a:cubicBezTo>
                    <a:pt x="15237" y="5731"/>
                    <a:pt x="14149" y="6612"/>
                    <a:pt x="12977" y="7494"/>
                  </a:cubicBezTo>
                  <a:cubicBezTo>
                    <a:pt x="12056" y="8376"/>
                    <a:pt x="11135" y="9257"/>
                    <a:pt x="10130" y="9698"/>
                  </a:cubicBezTo>
                  <a:cubicBezTo>
                    <a:pt x="8205" y="11461"/>
                    <a:pt x="6195" y="13665"/>
                    <a:pt x="4270" y="16310"/>
                  </a:cubicBezTo>
                  <a:cubicBezTo>
                    <a:pt x="2847" y="18073"/>
                    <a:pt x="1423" y="19837"/>
                    <a:pt x="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581" name="Freeform 442"/>
            <p:cNvSpPr/>
            <p:nvPr/>
          </p:nvSpPr>
          <p:spPr>
            <a:xfrm flipH="1" rot="16200000">
              <a:off x="420103" y="5624359"/>
              <a:ext cx="706843" cy="13336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cubicBezTo>
                    <a:pt x="80" y="14824"/>
                    <a:pt x="1360" y="8047"/>
                    <a:pt x="2560" y="4659"/>
                  </a:cubicBezTo>
                  <a:cubicBezTo>
                    <a:pt x="4160" y="424"/>
                    <a:pt x="5840" y="0"/>
                    <a:pt x="7360" y="0"/>
                  </a:cubicBezTo>
                  <a:cubicBezTo>
                    <a:pt x="7920" y="0"/>
                    <a:pt x="7920" y="0"/>
                    <a:pt x="7920" y="0"/>
                  </a:cubicBezTo>
                  <a:cubicBezTo>
                    <a:pt x="10000" y="0"/>
                    <a:pt x="12160" y="424"/>
                    <a:pt x="14160" y="847"/>
                  </a:cubicBezTo>
                  <a:cubicBezTo>
                    <a:pt x="16560" y="1271"/>
                    <a:pt x="19040" y="1694"/>
                    <a:pt x="21520" y="1694"/>
                  </a:cubicBezTo>
                  <a:cubicBezTo>
                    <a:pt x="21600" y="1694"/>
                    <a:pt x="21600" y="1694"/>
                    <a:pt x="21600" y="1694"/>
                  </a:cubicBezTo>
                  <a:cubicBezTo>
                    <a:pt x="20960" y="4235"/>
                    <a:pt x="20080" y="4659"/>
                    <a:pt x="19440" y="4659"/>
                  </a:cubicBezTo>
                  <a:cubicBezTo>
                    <a:pt x="19120" y="4659"/>
                    <a:pt x="18800" y="4659"/>
                    <a:pt x="18400" y="4235"/>
                  </a:cubicBezTo>
                  <a:cubicBezTo>
                    <a:pt x="18080" y="4235"/>
                    <a:pt x="17840" y="4235"/>
                    <a:pt x="17520" y="4235"/>
                  </a:cubicBezTo>
                  <a:cubicBezTo>
                    <a:pt x="15920" y="4235"/>
                    <a:pt x="14240" y="3812"/>
                    <a:pt x="12640" y="3388"/>
                  </a:cubicBezTo>
                  <a:cubicBezTo>
                    <a:pt x="11920" y="3388"/>
                    <a:pt x="11200" y="3388"/>
                    <a:pt x="10480" y="2965"/>
                  </a:cubicBezTo>
                  <a:cubicBezTo>
                    <a:pt x="10000" y="2965"/>
                    <a:pt x="9600" y="2965"/>
                    <a:pt x="9120" y="2965"/>
                  </a:cubicBezTo>
                  <a:cubicBezTo>
                    <a:pt x="8400" y="2541"/>
                    <a:pt x="7680" y="2541"/>
                    <a:pt x="6960" y="2541"/>
                  </a:cubicBezTo>
                  <a:cubicBezTo>
                    <a:pt x="5680" y="2541"/>
                    <a:pt x="4640" y="2965"/>
                    <a:pt x="3760" y="4659"/>
                  </a:cubicBezTo>
                  <a:cubicBezTo>
                    <a:pt x="2720" y="7200"/>
                    <a:pt x="1760" y="10165"/>
                    <a:pt x="1120" y="13976"/>
                  </a:cubicBezTo>
                  <a:cubicBezTo>
                    <a:pt x="960" y="15247"/>
                    <a:pt x="720" y="16518"/>
                    <a:pt x="560" y="17788"/>
                  </a:cubicBezTo>
                  <a:cubicBezTo>
                    <a:pt x="320" y="19059"/>
                    <a:pt x="160" y="20329"/>
                    <a:pt x="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582" name="Freeform 443"/>
            <p:cNvSpPr/>
            <p:nvPr/>
          </p:nvSpPr>
          <p:spPr>
            <a:xfrm flipH="1" rot="16200000">
              <a:off x="-2993335" y="3006672"/>
              <a:ext cx="6853553" cy="8402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4810" y="21600"/>
                  </a:moveTo>
                  <a:cubicBezTo>
                    <a:pt x="4422" y="21600"/>
                    <a:pt x="4051" y="21465"/>
                    <a:pt x="3680" y="21062"/>
                  </a:cubicBezTo>
                  <a:cubicBezTo>
                    <a:pt x="3383" y="20793"/>
                    <a:pt x="3077" y="20389"/>
                    <a:pt x="2789" y="19985"/>
                  </a:cubicBezTo>
                  <a:cubicBezTo>
                    <a:pt x="2607" y="19783"/>
                    <a:pt x="2426" y="19514"/>
                    <a:pt x="2252" y="19312"/>
                  </a:cubicBezTo>
                  <a:cubicBezTo>
                    <a:pt x="1815" y="18774"/>
                    <a:pt x="1345" y="18303"/>
                    <a:pt x="891" y="18303"/>
                  </a:cubicBezTo>
                  <a:cubicBezTo>
                    <a:pt x="833" y="18303"/>
                    <a:pt x="776" y="18303"/>
                    <a:pt x="718" y="18303"/>
                  </a:cubicBezTo>
                  <a:cubicBezTo>
                    <a:pt x="462" y="18370"/>
                    <a:pt x="215" y="18707"/>
                    <a:pt x="0" y="19043"/>
                  </a:cubicBezTo>
                  <a:cubicBezTo>
                    <a:pt x="0" y="18639"/>
                    <a:pt x="0" y="18639"/>
                    <a:pt x="0" y="18639"/>
                  </a:cubicBezTo>
                  <a:cubicBezTo>
                    <a:pt x="206" y="18303"/>
                    <a:pt x="454" y="17899"/>
                    <a:pt x="718" y="17899"/>
                  </a:cubicBezTo>
                  <a:cubicBezTo>
                    <a:pt x="759" y="17899"/>
                    <a:pt x="809" y="17832"/>
                    <a:pt x="850" y="17832"/>
                  </a:cubicBezTo>
                  <a:cubicBezTo>
                    <a:pt x="1502" y="17832"/>
                    <a:pt x="2145" y="18707"/>
                    <a:pt x="2772" y="19514"/>
                  </a:cubicBezTo>
                  <a:cubicBezTo>
                    <a:pt x="3053" y="19850"/>
                    <a:pt x="3341" y="20254"/>
                    <a:pt x="3630" y="20523"/>
                  </a:cubicBezTo>
                  <a:cubicBezTo>
                    <a:pt x="4068" y="20994"/>
                    <a:pt x="4488" y="21196"/>
                    <a:pt x="4893" y="21196"/>
                  </a:cubicBezTo>
                  <a:cubicBezTo>
                    <a:pt x="5553" y="21196"/>
                    <a:pt x="6155" y="20591"/>
                    <a:pt x="6699" y="19379"/>
                  </a:cubicBezTo>
                  <a:cubicBezTo>
                    <a:pt x="6757" y="19245"/>
                    <a:pt x="6807" y="19178"/>
                    <a:pt x="6864" y="19043"/>
                  </a:cubicBezTo>
                  <a:cubicBezTo>
                    <a:pt x="7228" y="18168"/>
                    <a:pt x="7599" y="17361"/>
                    <a:pt x="7987" y="17226"/>
                  </a:cubicBezTo>
                  <a:cubicBezTo>
                    <a:pt x="8077" y="17159"/>
                    <a:pt x="8176" y="17159"/>
                    <a:pt x="8292" y="17159"/>
                  </a:cubicBezTo>
                  <a:cubicBezTo>
                    <a:pt x="8440" y="17159"/>
                    <a:pt x="8581" y="17159"/>
                    <a:pt x="8729" y="17226"/>
                  </a:cubicBezTo>
                  <a:cubicBezTo>
                    <a:pt x="8869" y="17226"/>
                    <a:pt x="9018" y="17293"/>
                    <a:pt x="9166" y="17293"/>
                  </a:cubicBezTo>
                  <a:cubicBezTo>
                    <a:pt x="9274" y="17293"/>
                    <a:pt x="9373" y="17226"/>
                    <a:pt x="9472" y="17226"/>
                  </a:cubicBezTo>
                  <a:cubicBezTo>
                    <a:pt x="9628" y="17159"/>
                    <a:pt x="9793" y="17092"/>
                    <a:pt x="9950" y="17024"/>
                  </a:cubicBezTo>
                  <a:cubicBezTo>
                    <a:pt x="10222" y="16890"/>
                    <a:pt x="10503" y="16755"/>
                    <a:pt x="10783" y="16755"/>
                  </a:cubicBezTo>
                  <a:cubicBezTo>
                    <a:pt x="10817" y="16755"/>
                    <a:pt x="10858" y="16755"/>
                    <a:pt x="10891" y="16755"/>
                  </a:cubicBezTo>
                  <a:cubicBezTo>
                    <a:pt x="10990" y="16755"/>
                    <a:pt x="11097" y="16822"/>
                    <a:pt x="11196" y="16822"/>
                  </a:cubicBezTo>
                  <a:cubicBezTo>
                    <a:pt x="11345" y="16890"/>
                    <a:pt x="11493" y="16890"/>
                    <a:pt x="11642" y="16890"/>
                  </a:cubicBezTo>
                  <a:cubicBezTo>
                    <a:pt x="11897" y="16890"/>
                    <a:pt x="12104" y="16822"/>
                    <a:pt x="12293" y="16553"/>
                  </a:cubicBezTo>
                  <a:cubicBezTo>
                    <a:pt x="12698" y="15948"/>
                    <a:pt x="12978" y="14198"/>
                    <a:pt x="13275" y="12247"/>
                  </a:cubicBezTo>
                  <a:cubicBezTo>
                    <a:pt x="13333" y="11910"/>
                    <a:pt x="13382" y="11574"/>
                    <a:pt x="13440" y="11237"/>
                  </a:cubicBezTo>
                  <a:cubicBezTo>
                    <a:pt x="13787" y="9084"/>
                    <a:pt x="14216" y="8209"/>
                    <a:pt x="14554" y="7738"/>
                  </a:cubicBezTo>
                  <a:cubicBezTo>
                    <a:pt x="15016" y="7065"/>
                    <a:pt x="15453" y="5652"/>
                    <a:pt x="15874" y="4307"/>
                  </a:cubicBezTo>
                  <a:cubicBezTo>
                    <a:pt x="16320" y="2893"/>
                    <a:pt x="16773" y="1480"/>
                    <a:pt x="17252" y="807"/>
                  </a:cubicBezTo>
                  <a:cubicBezTo>
                    <a:pt x="17664" y="269"/>
                    <a:pt x="18102" y="0"/>
                    <a:pt x="18646" y="0"/>
                  </a:cubicBezTo>
                  <a:cubicBezTo>
                    <a:pt x="18952" y="0"/>
                    <a:pt x="19257" y="67"/>
                    <a:pt x="19562" y="202"/>
                  </a:cubicBezTo>
                  <a:cubicBezTo>
                    <a:pt x="19777" y="202"/>
                    <a:pt x="19991" y="269"/>
                    <a:pt x="20206" y="336"/>
                  </a:cubicBezTo>
                  <a:cubicBezTo>
                    <a:pt x="20643" y="336"/>
                    <a:pt x="21130" y="404"/>
                    <a:pt x="21600" y="1346"/>
                  </a:cubicBezTo>
                  <a:cubicBezTo>
                    <a:pt x="21600" y="1884"/>
                    <a:pt x="21600" y="1884"/>
                    <a:pt x="21600" y="1884"/>
                  </a:cubicBezTo>
                  <a:cubicBezTo>
                    <a:pt x="21130" y="1009"/>
                    <a:pt x="20651" y="875"/>
                    <a:pt x="20206" y="807"/>
                  </a:cubicBezTo>
                  <a:cubicBezTo>
                    <a:pt x="19983" y="807"/>
                    <a:pt x="19760" y="740"/>
                    <a:pt x="19537" y="606"/>
                  </a:cubicBezTo>
                  <a:cubicBezTo>
                    <a:pt x="19273" y="538"/>
                    <a:pt x="18993" y="404"/>
                    <a:pt x="18721" y="404"/>
                  </a:cubicBezTo>
                  <a:cubicBezTo>
                    <a:pt x="18704" y="404"/>
                    <a:pt x="18704" y="404"/>
                    <a:pt x="18704" y="404"/>
                  </a:cubicBezTo>
                  <a:cubicBezTo>
                    <a:pt x="18102" y="404"/>
                    <a:pt x="17615" y="740"/>
                    <a:pt x="17161" y="1480"/>
                  </a:cubicBezTo>
                  <a:cubicBezTo>
                    <a:pt x="16674" y="2221"/>
                    <a:pt x="16237" y="3634"/>
                    <a:pt x="15759" y="5181"/>
                  </a:cubicBezTo>
                  <a:cubicBezTo>
                    <a:pt x="15569" y="5854"/>
                    <a:pt x="15346" y="6594"/>
                    <a:pt x="15123" y="7133"/>
                  </a:cubicBezTo>
                  <a:cubicBezTo>
                    <a:pt x="14942" y="7604"/>
                    <a:pt x="14769" y="7940"/>
                    <a:pt x="14579" y="8209"/>
                  </a:cubicBezTo>
                  <a:cubicBezTo>
                    <a:pt x="14472" y="8411"/>
                    <a:pt x="14472" y="8411"/>
                    <a:pt x="14472" y="8411"/>
                  </a:cubicBezTo>
                  <a:cubicBezTo>
                    <a:pt x="14249" y="8748"/>
                    <a:pt x="14018" y="9219"/>
                    <a:pt x="13795" y="10026"/>
                  </a:cubicBezTo>
                  <a:cubicBezTo>
                    <a:pt x="13597" y="10834"/>
                    <a:pt x="13440" y="11910"/>
                    <a:pt x="13267" y="12987"/>
                  </a:cubicBezTo>
                  <a:cubicBezTo>
                    <a:pt x="13242" y="13121"/>
                    <a:pt x="13242" y="13121"/>
                    <a:pt x="13242" y="13121"/>
                  </a:cubicBezTo>
                  <a:cubicBezTo>
                    <a:pt x="12929" y="15207"/>
                    <a:pt x="12632" y="16688"/>
                    <a:pt x="12211" y="17159"/>
                  </a:cubicBezTo>
                  <a:cubicBezTo>
                    <a:pt x="12038" y="17293"/>
                    <a:pt x="11856" y="17361"/>
                    <a:pt x="11633" y="17361"/>
                  </a:cubicBezTo>
                  <a:cubicBezTo>
                    <a:pt x="11485" y="17361"/>
                    <a:pt x="11345" y="17361"/>
                    <a:pt x="11204" y="17361"/>
                  </a:cubicBezTo>
                  <a:cubicBezTo>
                    <a:pt x="11105" y="17293"/>
                    <a:pt x="10998" y="17293"/>
                    <a:pt x="10891" y="17293"/>
                  </a:cubicBezTo>
                  <a:cubicBezTo>
                    <a:pt x="10866" y="17293"/>
                    <a:pt x="10833" y="17293"/>
                    <a:pt x="10808" y="17293"/>
                  </a:cubicBezTo>
                  <a:cubicBezTo>
                    <a:pt x="10528" y="17293"/>
                    <a:pt x="10247" y="17428"/>
                    <a:pt x="9975" y="17495"/>
                  </a:cubicBezTo>
                  <a:cubicBezTo>
                    <a:pt x="9810" y="17630"/>
                    <a:pt x="9637" y="17697"/>
                    <a:pt x="9472" y="17697"/>
                  </a:cubicBezTo>
                  <a:cubicBezTo>
                    <a:pt x="9216" y="17764"/>
                    <a:pt x="9026" y="17832"/>
                    <a:pt x="8845" y="17832"/>
                  </a:cubicBezTo>
                  <a:cubicBezTo>
                    <a:pt x="8795" y="17832"/>
                    <a:pt x="8737" y="17832"/>
                    <a:pt x="8688" y="17832"/>
                  </a:cubicBezTo>
                  <a:cubicBezTo>
                    <a:pt x="8605" y="17832"/>
                    <a:pt x="8523" y="17764"/>
                    <a:pt x="8440" y="17764"/>
                  </a:cubicBezTo>
                  <a:cubicBezTo>
                    <a:pt x="8341" y="17697"/>
                    <a:pt x="8242" y="17697"/>
                    <a:pt x="8143" y="17697"/>
                  </a:cubicBezTo>
                  <a:cubicBezTo>
                    <a:pt x="8094" y="17697"/>
                    <a:pt x="8036" y="17697"/>
                    <a:pt x="7987" y="17697"/>
                  </a:cubicBezTo>
                  <a:cubicBezTo>
                    <a:pt x="7624" y="17899"/>
                    <a:pt x="7277" y="18639"/>
                    <a:pt x="6947" y="19379"/>
                  </a:cubicBezTo>
                  <a:cubicBezTo>
                    <a:pt x="6831" y="19649"/>
                    <a:pt x="6716" y="19918"/>
                    <a:pt x="6600" y="20120"/>
                  </a:cubicBezTo>
                  <a:cubicBezTo>
                    <a:pt x="6188" y="20927"/>
                    <a:pt x="5734" y="21398"/>
                    <a:pt x="5173" y="21600"/>
                  </a:cubicBezTo>
                  <a:cubicBezTo>
                    <a:pt x="5049" y="21600"/>
                    <a:pt x="4934" y="21600"/>
                    <a:pt x="481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583" name="Freeform 444"/>
            <p:cNvSpPr/>
            <p:nvPr/>
          </p:nvSpPr>
          <p:spPr>
            <a:xfrm flipH="1" rot="16200000">
              <a:off x="-69648" y="6768665"/>
              <a:ext cx="157078" cy="127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16920" y="17280"/>
                    <a:pt x="11880" y="12960"/>
                    <a:pt x="7200" y="432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1600" y="0"/>
                    <a:pt x="21600" y="0"/>
                    <a:pt x="21600" y="0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584" name="Freeform 445"/>
            <p:cNvSpPr/>
            <p:nvPr/>
          </p:nvSpPr>
          <p:spPr>
            <a:xfrm flipH="1" rot="16200000">
              <a:off x="-2310202" y="2310204"/>
              <a:ext cx="5273901" cy="6534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3720" y="21600"/>
                  </a:moveTo>
                  <a:cubicBezTo>
                    <a:pt x="3398" y="21600"/>
                    <a:pt x="3098" y="21427"/>
                    <a:pt x="2830" y="21082"/>
                  </a:cubicBezTo>
                  <a:cubicBezTo>
                    <a:pt x="2530" y="20736"/>
                    <a:pt x="2219" y="20218"/>
                    <a:pt x="1930" y="19613"/>
                  </a:cubicBezTo>
                  <a:cubicBezTo>
                    <a:pt x="1597" y="19008"/>
                    <a:pt x="1254" y="18403"/>
                    <a:pt x="911" y="18058"/>
                  </a:cubicBezTo>
                  <a:cubicBezTo>
                    <a:pt x="772" y="17885"/>
                    <a:pt x="622" y="17798"/>
                    <a:pt x="482" y="17798"/>
                  </a:cubicBezTo>
                  <a:cubicBezTo>
                    <a:pt x="322" y="17798"/>
                    <a:pt x="161" y="17885"/>
                    <a:pt x="0" y="18144"/>
                  </a:cubicBezTo>
                  <a:cubicBezTo>
                    <a:pt x="0" y="17798"/>
                    <a:pt x="0" y="17798"/>
                    <a:pt x="0" y="17798"/>
                  </a:cubicBezTo>
                  <a:cubicBezTo>
                    <a:pt x="172" y="17539"/>
                    <a:pt x="354" y="17453"/>
                    <a:pt x="515" y="17453"/>
                  </a:cubicBezTo>
                  <a:cubicBezTo>
                    <a:pt x="654" y="17453"/>
                    <a:pt x="793" y="17539"/>
                    <a:pt x="933" y="17712"/>
                  </a:cubicBezTo>
                  <a:cubicBezTo>
                    <a:pt x="1243" y="18058"/>
                    <a:pt x="1554" y="18576"/>
                    <a:pt x="1865" y="19181"/>
                  </a:cubicBezTo>
                  <a:cubicBezTo>
                    <a:pt x="2187" y="19699"/>
                    <a:pt x="2519" y="20304"/>
                    <a:pt x="2851" y="20650"/>
                  </a:cubicBezTo>
                  <a:cubicBezTo>
                    <a:pt x="3119" y="20995"/>
                    <a:pt x="3398" y="21082"/>
                    <a:pt x="3709" y="21082"/>
                  </a:cubicBezTo>
                  <a:cubicBezTo>
                    <a:pt x="4116" y="21082"/>
                    <a:pt x="4513" y="20909"/>
                    <a:pt x="4888" y="20650"/>
                  </a:cubicBezTo>
                  <a:cubicBezTo>
                    <a:pt x="5413" y="20304"/>
                    <a:pt x="5949" y="20045"/>
                    <a:pt x="6475" y="19699"/>
                  </a:cubicBezTo>
                  <a:cubicBezTo>
                    <a:pt x="6882" y="19526"/>
                    <a:pt x="6882" y="19526"/>
                    <a:pt x="6882" y="19526"/>
                  </a:cubicBezTo>
                  <a:cubicBezTo>
                    <a:pt x="7997" y="18922"/>
                    <a:pt x="9155" y="18317"/>
                    <a:pt x="10302" y="18317"/>
                  </a:cubicBezTo>
                  <a:cubicBezTo>
                    <a:pt x="10527" y="18317"/>
                    <a:pt x="10741" y="18317"/>
                    <a:pt x="10945" y="18317"/>
                  </a:cubicBezTo>
                  <a:cubicBezTo>
                    <a:pt x="11277" y="18403"/>
                    <a:pt x="11577" y="18490"/>
                    <a:pt x="11877" y="18490"/>
                  </a:cubicBezTo>
                  <a:cubicBezTo>
                    <a:pt x="13046" y="18490"/>
                    <a:pt x="14064" y="17885"/>
                    <a:pt x="14986" y="16675"/>
                  </a:cubicBezTo>
                  <a:cubicBezTo>
                    <a:pt x="15715" y="15811"/>
                    <a:pt x="16272" y="14515"/>
                    <a:pt x="16787" y="12614"/>
                  </a:cubicBezTo>
                  <a:cubicBezTo>
                    <a:pt x="16948" y="12010"/>
                    <a:pt x="17108" y="11318"/>
                    <a:pt x="17269" y="10714"/>
                  </a:cubicBezTo>
                  <a:cubicBezTo>
                    <a:pt x="17591" y="9418"/>
                    <a:pt x="17923" y="8122"/>
                    <a:pt x="18255" y="7171"/>
                  </a:cubicBezTo>
                  <a:cubicBezTo>
                    <a:pt x="18706" y="5789"/>
                    <a:pt x="19167" y="4838"/>
                    <a:pt x="19617" y="3888"/>
                  </a:cubicBezTo>
                  <a:cubicBezTo>
                    <a:pt x="19799" y="3456"/>
                    <a:pt x="19981" y="3110"/>
                    <a:pt x="20153" y="2678"/>
                  </a:cubicBezTo>
                  <a:cubicBezTo>
                    <a:pt x="20367" y="2246"/>
                    <a:pt x="20571" y="1728"/>
                    <a:pt x="20775" y="1210"/>
                  </a:cubicBezTo>
                  <a:cubicBezTo>
                    <a:pt x="20946" y="864"/>
                    <a:pt x="21118" y="432"/>
                    <a:pt x="21278" y="0"/>
                  </a:cubicBezTo>
                  <a:cubicBezTo>
                    <a:pt x="21600" y="86"/>
                    <a:pt x="21600" y="86"/>
                    <a:pt x="21600" y="86"/>
                  </a:cubicBezTo>
                  <a:cubicBezTo>
                    <a:pt x="19863" y="3974"/>
                    <a:pt x="19863" y="3974"/>
                    <a:pt x="19863" y="3974"/>
                  </a:cubicBezTo>
                  <a:cubicBezTo>
                    <a:pt x="19724" y="4320"/>
                    <a:pt x="19585" y="4579"/>
                    <a:pt x="19435" y="4925"/>
                  </a:cubicBezTo>
                  <a:cubicBezTo>
                    <a:pt x="18952" y="5962"/>
                    <a:pt x="18448" y="7085"/>
                    <a:pt x="17977" y="8726"/>
                  </a:cubicBezTo>
                  <a:cubicBezTo>
                    <a:pt x="17762" y="9504"/>
                    <a:pt x="17548" y="10282"/>
                    <a:pt x="17334" y="11146"/>
                  </a:cubicBezTo>
                  <a:cubicBezTo>
                    <a:pt x="17055" y="12269"/>
                    <a:pt x="16755" y="13392"/>
                    <a:pt x="16465" y="14342"/>
                  </a:cubicBezTo>
                  <a:cubicBezTo>
                    <a:pt x="15929" y="16070"/>
                    <a:pt x="15372" y="16934"/>
                    <a:pt x="14697" y="17626"/>
                  </a:cubicBezTo>
                  <a:cubicBezTo>
                    <a:pt x="13839" y="18576"/>
                    <a:pt x="12906" y="19008"/>
                    <a:pt x="11770" y="19008"/>
                  </a:cubicBezTo>
                  <a:cubicBezTo>
                    <a:pt x="11470" y="19008"/>
                    <a:pt x="11148" y="18922"/>
                    <a:pt x="10784" y="18922"/>
                  </a:cubicBezTo>
                  <a:cubicBezTo>
                    <a:pt x="10612" y="18835"/>
                    <a:pt x="10452" y="18835"/>
                    <a:pt x="10291" y="18835"/>
                  </a:cubicBezTo>
                  <a:cubicBezTo>
                    <a:pt x="9133" y="18835"/>
                    <a:pt x="7954" y="19440"/>
                    <a:pt x="6818" y="20045"/>
                  </a:cubicBezTo>
                  <a:cubicBezTo>
                    <a:pt x="6721" y="20131"/>
                    <a:pt x="6721" y="20131"/>
                    <a:pt x="6721" y="20131"/>
                  </a:cubicBezTo>
                  <a:cubicBezTo>
                    <a:pt x="6239" y="20390"/>
                    <a:pt x="5756" y="20650"/>
                    <a:pt x="5285" y="20909"/>
                  </a:cubicBezTo>
                  <a:cubicBezTo>
                    <a:pt x="4727" y="21254"/>
                    <a:pt x="4727" y="21254"/>
                    <a:pt x="4727" y="21254"/>
                  </a:cubicBezTo>
                  <a:cubicBezTo>
                    <a:pt x="4352" y="21427"/>
                    <a:pt x="4041" y="21600"/>
                    <a:pt x="372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585" name="Freeform 446"/>
            <p:cNvSpPr/>
            <p:nvPr/>
          </p:nvSpPr>
          <p:spPr>
            <a:xfrm flipH="1" rot="16200000">
              <a:off x="-2243520" y="2243520"/>
              <a:ext cx="4894548" cy="4075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779" y="21600"/>
                  </a:moveTo>
                  <a:cubicBezTo>
                    <a:pt x="1594" y="21600"/>
                    <a:pt x="1398" y="21462"/>
                    <a:pt x="1201" y="21323"/>
                  </a:cubicBezTo>
                  <a:cubicBezTo>
                    <a:pt x="797" y="21185"/>
                    <a:pt x="393" y="20908"/>
                    <a:pt x="0" y="20492"/>
                  </a:cubicBezTo>
                  <a:cubicBezTo>
                    <a:pt x="0" y="20077"/>
                    <a:pt x="0" y="20077"/>
                    <a:pt x="0" y="20077"/>
                  </a:cubicBezTo>
                  <a:cubicBezTo>
                    <a:pt x="335" y="20354"/>
                    <a:pt x="693" y="20492"/>
                    <a:pt x="1028" y="20631"/>
                  </a:cubicBezTo>
                  <a:cubicBezTo>
                    <a:pt x="1132" y="20631"/>
                    <a:pt x="1236" y="20631"/>
                    <a:pt x="1340" y="20769"/>
                  </a:cubicBezTo>
                  <a:cubicBezTo>
                    <a:pt x="1479" y="20769"/>
                    <a:pt x="1617" y="20769"/>
                    <a:pt x="1756" y="20769"/>
                  </a:cubicBezTo>
                  <a:cubicBezTo>
                    <a:pt x="2333" y="20769"/>
                    <a:pt x="2899" y="20354"/>
                    <a:pt x="3442" y="19246"/>
                  </a:cubicBezTo>
                  <a:cubicBezTo>
                    <a:pt x="4204" y="17862"/>
                    <a:pt x="4967" y="15646"/>
                    <a:pt x="5533" y="13846"/>
                  </a:cubicBezTo>
                  <a:cubicBezTo>
                    <a:pt x="5799" y="13015"/>
                    <a:pt x="6076" y="12046"/>
                    <a:pt x="6330" y="11077"/>
                  </a:cubicBezTo>
                  <a:cubicBezTo>
                    <a:pt x="6630" y="9831"/>
                    <a:pt x="6942" y="8723"/>
                    <a:pt x="7254" y="7754"/>
                  </a:cubicBezTo>
                  <a:cubicBezTo>
                    <a:pt x="7600" y="6923"/>
                    <a:pt x="7947" y="6369"/>
                    <a:pt x="8328" y="6369"/>
                  </a:cubicBezTo>
                  <a:cubicBezTo>
                    <a:pt x="8559" y="6369"/>
                    <a:pt x="8813" y="6508"/>
                    <a:pt x="9102" y="6923"/>
                  </a:cubicBezTo>
                  <a:cubicBezTo>
                    <a:pt x="9610" y="7615"/>
                    <a:pt x="10084" y="9277"/>
                    <a:pt x="10581" y="10938"/>
                  </a:cubicBezTo>
                  <a:cubicBezTo>
                    <a:pt x="10673" y="11215"/>
                    <a:pt x="10777" y="11492"/>
                    <a:pt x="10869" y="11769"/>
                  </a:cubicBezTo>
                  <a:cubicBezTo>
                    <a:pt x="12302" y="16477"/>
                    <a:pt x="13584" y="18969"/>
                    <a:pt x="14785" y="19385"/>
                  </a:cubicBezTo>
                  <a:cubicBezTo>
                    <a:pt x="14889" y="19385"/>
                    <a:pt x="15004" y="19385"/>
                    <a:pt x="15108" y="19385"/>
                  </a:cubicBezTo>
                  <a:cubicBezTo>
                    <a:pt x="16310" y="19385"/>
                    <a:pt x="17488" y="17169"/>
                    <a:pt x="18631" y="12600"/>
                  </a:cubicBezTo>
                  <a:cubicBezTo>
                    <a:pt x="19313" y="9969"/>
                    <a:pt x="19914" y="7200"/>
                    <a:pt x="20468" y="4154"/>
                  </a:cubicBezTo>
                  <a:cubicBezTo>
                    <a:pt x="20745" y="2631"/>
                    <a:pt x="21022" y="1246"/>
                    <a:pt x="21323" y="0"/>
                  </a:cubicBezTo>
                  <a:cubicBezTo>
                    <a:pt x="21600" y="138"/>
                    <a:pt x="21600" y="138"/>
                    <a:pt x="21600" y="138"/>
                  </a:cubicBezTo>
                  <a:cubicBezTo>
                    <a:pt x="21196" y="1662"/>
                    <a:pt x="20803" y="3462"/>
                    <a:pt x="20387" y="5677"/>
                  </a:cubicBezTo>
                  <a:cubicBezTo>
                    <a:pt x="19810" y="8723"/>
                    <a:pt x="19221" y="11354"/>
                    <a:pt x="18655" y="13569"/>
                  </a:cubicBezTo>
                  <a:cubicBezTo>
                    <a:pt x="17465" y="18138"/>
                    <a:pt x="16333" y="20354"/>
                    <a:pt x="15178" y="20354"/>
                  </a:cubicBezTo>
                  <a:cubicBezTo>
                    <a:pt x="15097" y="20354"/>
                    <a:pt x="15028" y="20354"/>
                    <a:pt x="14947" y="20354"/>
                  </a:cubicBezTo>
                  <a:cubicBezTo>
                    <a:pt x="13699" y="19938"/>
                    <a:pt x="12394" y="17723"/>
                    <a:pt x="11066" y="13569"/>
                  </a:cubicBezTo>
                  <a:cubicBezTo>
                    <a:pt x="10892" y="13015"/>
                    <a:pt x="10731" y="12462"/>
                    <a:pt x="10557" y="11769"/>
                  </a:cubicBezTo>
                  <a:cubicBezTo>
                    <a:pt x="10095" y="10246"/>
                    <a:pt x="9610" y="8585"/>
                    <a:pt x="9102" y="7892"/>
                  </a:cubicBezTo>
                  <a:cubicBezTo>
                    <a:pt x="8802" y="7477"/>
                    <a:pt x="8548" y="7338"/>
                    <a:pt x="8305" y="7338"/>
                  </a:cubicBezTo>
                  <a:cubicBezTo>
                    <a:pt x="7889" y="7338"/>
                    <a:pt x="7508" y="7892"/>
                    <a:pt x="7138" y="9138"/>
                  </a:cubicBezTo>
                  <a:cubicBezTo>
                    <a:pt x="6873" y="9969"/>
                    <a:pt x="6596" y="10938"/>
                    <a:pt x="6330" y="11908"/>
                  </a:cubicBezTo>
                  <a:cubicBezTo>
                    <a:pt x="5995" y="13154"/>
                    <a:pt x="5648" y="14400"/>
                    <a:pt x="5302" y="15508"/>
                  </a:cubicBezTo>
                  <a:cubicBezTo>
                    <a:pt x="4655" y="17446"/>
                    <a:pt x="3939" y="19385"/>
                    <a:pt x="3211" y="20492"/>
                  </a:cubicBezTo>
                  <a:cubicBezTo>
                    <a:pt x="2749" y="21185"/>
                    <a:pt x="2276" y="21600"/>
                    <a:pt x="1779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586" name="Freeform 447"/>
            <p:cNvSpPr/>
            <p:nvPr/>
          </p:nvSpPr>
          <p:spPr>
            <a:xfrm flipH="1" rot="16200000">
              <a:off x="-2115340" y="2118302"/>
              <a:ext cx="4418875" cy="18226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24" y="21600"/>
                  </a:moveTo>
                  <a:cubicBezTo>
                    <a:pt x="1727" y="21600"/>
                    <a:pt x="1369" y="20366"/>
                    <a:pt x="1024" y="17897"/>
                  </a:cubicBezTo>
                  <a:cubicBezTo>
                    <a:pt x="870" y="16663"/>
                    <a:pt x="870" y="16663"/>
                    <a:pt x="870" y="16663"/>
                  </a:cubicBezTo>
                  <a:cubicBezTo>
                    <a:pt x="589" y="14503"/>
                    <a:pt x="294" y="12343"/>
                    <a:pt x="0" y="12034"/>
                  </a:cubicBezTo>
                  <a:cubicBezTo>
                    <a:pt x="0" y="11109"/>
                    <a:pt x="0" y="11109"/>
                    <a:pt x="0" y="11109"/>
                  </a:cubicBezTo>
                  <a:cubicBezTo>
                    <a:pt x="13" y="11109"/>
                    <a:pt x="38" y="11109"/>
                    <a:pt x="51" y="11109"/>
                  </a:cubicBezTo>
                  <a:cubicBezTo>
                    <a:pt x="307" y="11726"/>
                    <a:pt x="550" y="13269"/>
                    <a:pt x="781" y="14811"/>
                  </a:cubicBezTo>
                  <a:cubicBezTo>
                    <a:pt x="870" y="15429"/>
                    <a:pt x="870" y="15429"/>
                    <a:pt x="870" y="15429"/>
                  </a:cubicBezTo>
                  <a:cubicBezTo>
                    <a:pt x="1318" y="18514"/>
                    <a:pt x="1740" y="20057"/>
                    <a:pt x="2175" y="20057"/>
                  </a:cubicBezTo>
                  <a:cubicBezTo>
                    <a:pt x="2431" y="20057"/>
                    <a:pt x="2674" y="19440"/>
                    <a:pt x="2943" y="18514"/>
                  </a:cubicBezTo>
                  <a:cubicBezTo>
                    <a:pt x="3250" y="17589"/>
                    <a:pt x="3557" y="16046"/>
                    <a:pt x="3852" y="14503"/>
                  </a:cubicBezTo>
                  <a:cubicBezTo>
                    <a:pt x="4184" y="12960"/>
                    <a:pt x="4530" y="11417"/>
                    <a:pt x="4875" y="10183"/>
                  </a:cubicBezTo>
                  <a:cubicBezTo>
                    <a:pt x="5618" y="7714"/>
                    <a:pt x="6206" y="6171"/>
                    <a:pt x="6756" y="5246"/>
                  </a:cubicBezTo>
                  <a:cubicBezTo>
                    <a:pt x="7140" y="4629"/>
                    <a:pt x="7550" y="4320"/>
                    <a:pt x="7972" y="4320"/>
                  </a:cubicBezTo>
                  <a:cubicBezTo>
                    <a:pt x="8791" y="4320"/>
                    <a:pt x="9700" y="5554"/>
                    <a:pt x="10813" y="8023"/>
                  </a:cubicBezTo>
                  <a:cubicBezTo>
                    <a:pt x="12118" y="11417"/>
                    <a:pt x="13462" y="13269"/>
                    <a:pt x="14882" y="13886"/>
                  </a:cubicBezTo>
                  <a:cubicBezTo>
                    <a:pt x="15291" y="13886"/>
                    <a:pt x="15727" y="14194"/>
                    <a:pt x="16174" y="14194"/>
                  </a:cubicBezTo>
                  <a:cubicBezTo>
                    <a:pt x="17160" y="14194"/>
                    <a:pt x="18439" y="13269"/>
                    <a:pt x="19706" y="7406"/>
                  </a:cubicBezTo>
                  <a:cubicBezTo>
                    <a:pt x="20167" y="5246"/>
                    <a:pt x="20653" y="2777"/>
                    <a:pt x="21203" y="0"/>
                  </a:cubicBezTo>
                  <a:cubicBezTo>
                    <a:pt x="21600" y="0"/>
                    <a:pt x="21600" y="0"/>
                    <a:pt x="21600" y="0"/>
                  </a:cubicBezTo>
                  <a:cubicBezTo>
                    <a:pt x="21370" y="1234"/>
                    <a:pt x="21370" y="1234"/>
                    <a:pt x="21370" y="1234"/>
                  </a:cubicBezTo>
                  <a:cubicBezTo>
                    <a:pt x="20743" y="4629"/>
                    <a:pt x="20103" y="8023"/>
                    <a:pt x="19450" y="10491"/>
                  </a:cubicBezTo>
                  <a:cubicBezTo>
                    <a:pt x="18734" y="13269"/>
                    <a:pt x="17979" y="15120"/>
                    <a:pt x="17173" y="15737"/>
                  </a:cubicBezTo>
                  <a:cubicBezTo>
                    <a:pt x="16827" y="15737"/>
                    <a:pt x="16482" y="16046"/>
                    <a:pt x="16085" y="16046"/>
                  </a:cubicBezTo>
                  <a:cubicBezTo>
                    <a:pt x="15714" y="16046"/>
                    <a:pt x="15317" y="15737"/>
                    <a:pt x="14792" y="15737"/>
                  </a:cubicBezTo>
                  <a:cubicBezTo>
                    <a:pt x="14447" y="15429"/>
                    <a:pt x="14447" y="15429"/>
                    <a:pt x="14447" y="15429"/>
                  </a:cubicBezTo>
                  <a:cubicBezTo>
                    <a:pt x="13782" y="15120"/>
                    <a:pt x="13091" y="14811"/>
                    <a:pt x="12425" y="13577"/>
                  </a:cubicBezTo>
                  <a:cubicBezTo>
                    <a:pt x="11964" y="12651"/>
                    <a:pt x="11491" y="11726"/>
                    <a:pt x="11043" y="10491"/>
                  </a:cubicBezTo>
                  <a:cubicBezTo>
                    <a:pt x="10071" y="8331"/>
                    <a:pt x="9047" y="5863"/>
                    <a:pt x="8049" y="5863"/>
                  </a:cubicBezTo>
                  <a:cubicBezTo>
                    <a:pt x="7921" y="5863"/>
                    <a:pt x="7806" y="5863"/>
                    <a:pt x="7678" y="5863"/>
                  </a:cubicBezTo>
                  <a:cubicBezTo>
                    <a:pt x="6910" y="6480"/>
                    <a:pt x="6129" y="8023"/>
                    <a:pt x="5285" y="10491"/>
                  </a:cubicBezTo>
                  <a:cubicBezTo>
                    <a:pt x="4875" y="12034"/>
                    <a:pt x="4453" y="13886"/>
                    <a:pt x="4056" y="15737"/>
                  </a:cubicBezTo>
                  <a:cubicBezTo>
                    <a:pt x="3724" y="16971"/>
                    <a:pt x="3391" y="18514"/>
                    <a:pt x="3058" y="19749"/>
                  </a:cubicBezTo>
                  <a:cubicBezTo>
                    <a:pt x="2713" y="20983"/>
                    <a:pt x="2406" y="21600"/>
                    <a:pt x="2124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587" name="Freeform 448"/>
            <p:cNvSpPr/>
            <p:nvPr/>
          </p:nvSpPr>
          <p:spPr>
            <a:xfrm flipH="1" rot="16200000">
              <a:off x="293407" y="1798964"/>
              <a:ext cx="976540" cy="1229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621" y="21600"/>
                  </a:moveTo>
                  <a:cubicBezTo>
                    <a:pt x="1042" y="21600"/>
                    <a:pt x="521" y="21600"/>
                    <a:pt x="0" y="21140"/>
                  </a:cubicBezTo>
                  <a:cubicBezTo>
                    <a:pt x="579" y="20681"/>
                    <a:pt x="1158" y="20681"/>
                    <a:pt x="1737" y="20221"/>
                  </a:cubicBezTo>
                  <a:cubicBezTo>
                    <a:pt x="2838" y="19762"/>
                    <a:pt x="3996" y="19302"/>
                    <a:pt x="5096" y="18383"/>
                  </a:cubicBezTo>
                  <a:cubicBezTo>
                    <a:pt x="5849" y="17464"/>
                    <a:pt x="6660" y="16545"/>
                    <a:pt x="7354" y="15626"/>
                  </a:cubicBezTo>
                  <a:cubicBezTo>
                    <a:pt x="8397" y="14247"/>
                    <a:pt x="9439" y="12868"/>
                    <a:pt x="10482" y="11949"/>
                  </a:cubicBezTo>
                  <a:cubicBezTo>
                    <a:pt x="11176" y="11489"/>
                    <a:pt x="11929" y="11030"/>
                    <a:pt x="12682" y="11030"/>
                  </a:cubicBezTo>
                  <a:cubicBezTo>
                    <a:pt x="13840" y="10111"/>
                    <a:pt x="15056" y="9651"/>
                    <a:pt x="16214" y="8732"/>
                  </a:cubicBezTo>
                  <a:cubicBezTo>
                    <a:pt x="17720" y="7353"/>
                    <a:pt x="19226" y="4596"/>
                    <a:pt x="20673" y="1838"/>
                  </a:cubicBezTo>
                  <a:cubicBezTo>
                    <a:pt x="20963" y="1379"/>
                    <a:pt x="21253" y="919"/>
                    <a:pt x="21600" y="0"/>
                  </a:cubicBezTo>
                  <a:cubicBezTo>
                    <a:pt x="20036" y="7353"/>
                    <a:pt x="18125" y="9191"/>
                    <a:pt x="16562" y="10570"/>
                  </a:cubicBezTo>
                  <a:cubicBezTo>
                    <a:pt x="15346" y="11489"/>
                    <a:pt x="14130" y="12409"/>
                    <a:pt x="12914" y="12868"/>
                  </a:cubicBezTo>
                  <a:cubicBezTo>
                    <a:pt x="12219" y="13328"/>
                    <a:pt x="11524" y="13328"/>
                    <a:pt x="10829" y="13787"/>
                  </a:cubicBezTo>
                  <a:cubicBezTo>
                    <a:pt x="9729" y="14706"/>
                    <a:pt x="8686" y="16085"/>
                    <a:pt x="7702" y="17004"/>
                  </a:cubicBezTo>
                  <a:cubicBezTo>
                    <a:pt x="6833" y="18383"/>
                    <a:pt x="5965" y="19302"/>
                    <a:pt x="5038" y="20221"/>
                  </a:cubicBezTo>
                  <a:cubicBezTo>
                    <a:pt x="3822" y="21140"/>
                    <a:pt x="2664" y="21600"/>
                    <a:pt x="1621" y="21600"/>
                  </a:cubicBezTo>
                  <a:cubicBezTo>
                    <a:pt x="1621" y="21600"/>
                    <a:pt x="1621" y="21600"/>
                    <a:pt x="1621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588" name="Freeform 449"/>
            <p:cNvSpPr/>
            <p:nvPr/>
          </p:nvSpPr>
          <p:spPr>
            <a:xfrm flipH="1" rot="16200000">
              <a:off x="643864" y="1851573"/>
              <a:ext cx="348236" cy="444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299" y="21600"/>
                  </a:moveTo>
                  <a:cubicBezTo>
                    <a:pt x="812" y="21600"/>
                    <a:pt x="487" y="21600"/>
                    <a:pt x="0" y="21600"/>
                  </a:cubicBezTo>
                  <a:cubicBezTo>
                    <a:pt x="3573" y="20329"/>
                    <a:pt x="6983" y="15247"/>
                    <a:pt x="10556" y="11435"/>
                  </a:cubicBezTo>
                  <a:cubicBezTo>
                    <a:pt x="11044" y="10165"/>
                    <a:pt x="11044" y="10165"/>
                    <a:pt x="11044" y="10165"/>
                  </a:cubicBezTo>
                  <a:cubicBezTo>
                    <a:pt x="11856" y="8894"/>
                    <a:pt x="12668" y="7624"/>
                    <a:pt x="13480" y="6353"/>
                  </a:cubicBezTo>
                  <a:cubicBezTo>
                    <a:pt x="15753" y="3812"/>
                    <a:pt x="18027" y="0"/>
                    <a:pt x="20138" y="0"/>
                  </a:cubicBezTo>
                  <a:cubicBezTo>
                    <a:pt x="20626" y="0"/>
                    <a:pt x="21113" y="0"/>
                    <a:pt x="21600" y="0"/>
                  </a:cubicBezTo>
                  <a:cubicBezTo>
                    <a:pt x="18677" y="7624"/>
                    <a:pt x="15591" y="11435"/>
                    <a:pt x="12343" y="13976"/>
                  </a:cubicBezTo>
                  <a:cubicBezTo>
                    <a:pt x="11368" y="15247"/>
                    <a:pt x="10232" y="16518"/>
                    <a:pt x="9257" y="16518"/>
                  </a:cubicBezTo>
                  <a:cubicBezTo>
                    <a:pt x="6171" y="20329"/>
                    <a:pt x="3573" y="21600"/>
                    <a:pt x="1299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589" name="Freeform 450"/>
            <p:cNvSpPr/>
            <p:nvPr/>
          </p:nvSpPr>
          <p:spPr>
            <a:xfrm flipH="1" rot="16200000">
              <a:off x="674242" y="1813784"/>
              <a:ext cx="284516" cy="355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387" y="21600"/>
                  </a:moveTo>
                  <a:cubicBezTo>
                    <a:pt x="793" y="21600"/>
                    <a:pt x="396" y="21600"/>
                    <a:pt x="0" y="21600"/>
                  </a:cubicBezTo>
                  <a:cubicBezTo>
                    <a:pt x="3171" y="15429"/>
                    <a:pt x="6738" y="10800"/>
                    <a:pt x="10106" y="7714"/>
                  </a:cubicBezTo>
                  <a:cubicBezTo>
                    <a:pt x="12881" y="4629"/>
                    <a:pt x="12881" y="4629"/>
                    <a:pt x="12881" y="4629"/>
                  </a:cubicBezTo>
                  <a:cubicBezTo>
                    <a:pt x="14862" y="1543"/>
                    <a:pt x="16844" y="0"/>
                    <a:pt x="18826" y="0"/>
                  </a:cubicBezTo>
                  <a:cubicBezTo>
                    <a:pt x="19817" y="0"/>
                    <a:pt x="20807" y="0"/>
                    <a:pt x="21600" y="1543"/>
                  </a:cubicBezTo>
                  <a:cubicBezTo>
                    <a:pt x="21600" y="3086"/>
                    <a:pt x="21600" y="4629"/>
                    <a:pt x="21600" y="4629"/>
                  </a:cubicBezTo>
                  <a:cubicBezTo>
                    <a:pt x="19222" y="7714"/>
                    <a:pt x="16844" y="9257"/>
                    <a:pt x="14466" y="10800"/>
                  </a:cubicBezTo>
                  <a:cubicBezTo>
                    <a:pt x="12881" y="12343"/>
                    <a:pt x="11097" y="13886"/>
                    <a:pt x="9512" y="15429"/>
                  </a:cubicBezTo>
                  <a:cubicBezTo>
                    <a:pt x="8125" y="16971"/>
                    <a:pt x="8125" y="16971"/>
                    <a:pt x="8125" y="16971"/>
                  </a:cubicBezTo>
                  <a:cubicBezTo>
                    <a:pt x="5945" y="18514"/>
                    <a:pt x="3567" y="21600"/>
                    <a:pt x="1387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590" name="Freeform 451"/>
            <p:cNvSpPr/>
            <p:nvPr/>
          </p:nvSpPr>
          <p:spPr>
            <a:xfrm flipH="1" rot="16200000">
              <a:off x="701657" y="1814525"/>
              <a:ext cx="222278" cy="3408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4066" y="21600"/>
                  </a:moveTo>
                  <a:cubicBezTo>
                    <a:pt x="2795" y="21600"/>
                    <a:pt x="1525" y="21600"/>
                    <a:pt x="0" y="21600"/>
                  </a:cubicBezTo>
                  <a:cubicBezTo>
                    <a:pt x="3558" y="18277"/>
                    <a:pt x="7369" y="16615"/>
                    <a:pt x="10927" y="11631"/>
                  </a:cubicBezTo>
                  <a:cubicBezTo>
                    <a:pt x="12198" y="11631"/>
                    <a:pt x="13468" y="9969"/>
                    <a:pt x="14739" y="8308"/>
                  </a:cubicBezTo>
                  <a:cubicBezTo>
                    <a:pt x="17026" y="4985"/>
                    <a:pt x="19313" y="1662"/>
                    <a:pt x="21600" y="0"/>
                  </a:cubicBezTo>
                  <a:cubicBezTo>
                    <a:pt x="17534" y="14954"/>
                    <a:pt x="11689" y="21600"/>
                    <a:pt x="4066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591" name="Freeform 516"/>
            <p:cNvSpPr/>
            <p:nvPr/>
          </p:nvSpPr>
          <p:spPr>
            <a:xfrm flipH="1" rot="16200000">
              <a:off x="865431" y="6399286"/>
              <a:ext cx="500802" cy="22820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17" h="21600" fill="norm" stroke="1" extrusionOk="0">
                  <a:moveTo>
                    <a:pt x="15120" y="21600"/>
                  </a:moveTo>
                  <a:cubicBezTo>
                    <a:pt x="14574" y="21600"/>
                    <a:pt x="14029" y="21600"/>
                    <a:pt x="13374" y="21352"/>
                  </a:cubicBezTo>
                  <a:cubicBezTo>
                    <a:pt x="13047" y="21352"/>
                    <a:pt x="12720" y="21600"/>
                    <a:pt x="12502" y="21600"/>
                  </a:cubicBezTo>
                  <a:cubicBezTo>
                    <a:pt x="12502" y="21600"/>
                    <a:pt x="12502" y="21600"/>
                    <a:pt x="12502" y="21600"/>
                  </a:cubicBezTo>
                  <a:cubicBezTo>
                    <a:pt x="10756" y="21600"/>
                    <a:pt x="9011" y="20359"/>
                    <a:pt x="7483" y="19366"/>
                  </a:cubicBezTo>
                  <a:cubicBezTo>
                    <a:pt x="5520" y="18124"/>
                    <a:pt x="2792" y="16386"/>
                    <a:pt x="1047" y="12662"/>
                  </a:cubicBezTo>
                  <a:cubicBezTo>
                    <a:pt x="174" y="10924"/>
                    <a:pt x="-153" y="9186"/>
                    <a:pt x="65" y="7697"/>
                  </a:cubicBezTo>
                  <a:cubicBezTo>
                    <a:pt x="720" y="3724"/>
                    <a:pt x="4865" y="993"/>
                    <a:pt x="6611" y="497"/>
                  </a:cubicBezTo>
                  <a:cubicBezTo>
                    <a:pt x="8247" y="248"/>
                    <a:pt x="9774" y="0"/>
                    <a:pt x="11192" y="0"/>
                  </a:cubicBezTo>
                  <a:cubicBezTo>
                    <a:pt x="12502" y="0"/>
                    <a:pt x="13920" y="0"/>
                    <a:pt x="15120" y="497"/>
                  </a:cubicBezTo>
                  <a:cubicBezTo>
                    <a:pt x="17956" y="1241"/>
                    <a:pt x="19702" y="3228"/>
                    <a:pt x="20465" y="6455"/>
                  </a:cubicBezTo>
                  <a:cubicBezTo>
                    <a:pt x="21447" y="10924"/>
                    <a:pt x="20792" y="16138"/>
                    <a:pt x="18829" y="19117"/>
                  </a:cubicBezTo>
                  <a:cubicBezTo>
                    <a:pt x="17847" y="20855"/>
                    <a:pt x="16538" y="21600"/>
                    <a:pt x="15120" y="21600"/>
                  </a:cubicBezTo>
                  <a:close/>
                  <a:moveTo>
                    <a:pt x="10756" y="745"/>
                  </a:moveTo>
                  <a:cubicBezTo>
                    <a:pt x="8247" y="993"/>
                    <a:pt x="5629" y="1241"/>
                    <a:pt x="3229" y="3228"/>
                  </a:cubicBezTo>
                  <a:cubicBezTo>
                    <a:pt x="2683" y="3724"/>
                    <a:pt x="829" y="5462"/>
                    <a:pt x="720" y="8441"/>
                  </a:cubicBezTo>
                  <a:cubicBezTo>
                    <a:pt x="611" y="9683"/>
                    <a:pt x="938" y="11172"/>
                    <a:pt x="1702" y="12414"/>
                  </a:cubicBezTo>
                  <a:cubicBezTo>
                    <a:pt x="3665" y="15641"/>
                    <a:pt x="6174" y="17628"/>
                    <a:pt x="8356" y="18869"/>
                  </a:cubicBezTo>
                  <a:cubicBezTo>
                    <a:pt x="9120" y="19366"/>
                    <a:pt x="9120" y="19366"/>
                    <a:pt x="9120" y="19366"/>
                  </a:cubicBezTo>
                  <a:cubicBezTo>
                    <a:pt x="9774" y="19614"/>
                    <a:pt x="10429" y="19862"/>
                    <a:pt x="11411" y="20110"/>
                  </a:cubicBezTo>
                  <a:cubicBezTo>
                    <a:pt x="11411" y="20110"/>
                    <a:pt x="11411" y="20110"/>
                    <a:pt x="11411" y="20110"/>
                  </a:cubicBezTo>
                  <a:cubicBezTo>
                    <a:pt x="11738" y="20359"/>
                    <a:pt x="12065" y="20359"/>
                    <a:pt x="12502" y="20359"/>
                  </a:cubicBezTo>
                  <a:cubicBezTo>
                    <a:pt x="12720" y="20359"/>
                    <a:pt x="13047" y="20359"/>
                    <a:pt x="13374" y="20359"/>
                  </a:cubicBezTo>
                  <a:cubicBezTo>
                    <a:pt x="13811" y="20359"/>
                    <a:pt x="14247" y="20359"/>
                    <a:pt x="14683" y="20359"/>
                  </a:cubicBezTo>
                  <a:cubicBezTo>
                    <a:pt x="15774" y="20359"/>
                    <a:pt x="17192" y="20359"/>
                    <a:pt x="18283" y="18621"/>
                  </a:cubicBezTo>
                  <a:cubicBezTo>
                    <a:pt x="19702" y="16138"/>
                    <a:pt x="20465" y="12662"/>
                    <a:pt x="20247" y="9434"/>
                  </a:cubicBezTo>
                  <a:cubicBezTo>
                    <a:pt x="19920" y="5959"/>
                    <a:pt x="18829" y="3476"/>
                    <a:pt x="17083" y="2483"/>
                  </a:cubicBezTo>
                  <a:cubicBezTo>
                    <a:pt x="15447" y="1241"/>
                    <a:pt x="13592" y="745"/>
                    <a:pt x="11192" y="745"/>
                  </a:cubicBezTo>
                  <a:lnTo>
                    <a:pt x="10756" y="745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592" name="Freeform 517"/>
            <p:cNvSpPr/>
            <p:nvPr/>
          </p:nvSpPr>
          <p:spPr>
            <a:xfrm flipH="1" rot="16200000">
              <a:off x="666166" y="6214211"/>
              <a:ext cx="908226" cy="3704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26" h="21600" fill="norm" stroke="1" extrusionOk="0">
                  <a:moveTo>
                    <a:pt x="16623" y="21600"/>
                  </a:moveTo>
                  <a:cubicBezTo>
                    <a:pt x="15754" y="21600"/>
                    <a:pt x="14760" y="21448"/>
                    <a:pt x="13519" y="21144"/>
                  </a:cubicBezTo>
                  <a:cubicBezTo>
                    <a:pt x="10602" y="20231"/>
                    <a:pt x="7871" y="18101"/>
                    <a:pt x="5636" y="16276"/>
                  </a:cubicBezTo>
                  <a:cubicBezTo>
                    <a:pt x="5388" y="15972"/>
                    <a:pt x="5388" y="15972"/>
                    <a:pt x="5388" y="15972"/>
                  </a:cubicBezTo>
                  <a:cubicBezTo>
                    <a:pt x="4023" y="14755"/>
                    <a:pt x="733" y="12017"/>
                    <a:pt x="112" y="8214"/>
                  </a:cubicBezTo>
                  <a:cubicBezTo>
                    <a:pt x="-74" y="7149"/>
                    <a:pt x="-12" y="6085"/>
                    <a:pt x="174" y="5020"/>
                  </a:cubicBezTo>
                  <a:cubicBezTo>
                    <a:pt x="733" y="2282"/>
                    <a:pt x="1912" y="1065"/>
                    <a:pt x="3774" y="1065"/>
                  </a:cubicBezTo>
                  <a:cubicBezTo>
                    <a:pt x="4209" y="1065"/>
                    <a:pt x="4705" y="1217"/>
                    <a:pt x="5140" y="1217"/>
                  </a:cubicBezTo>
                  <a:cubicBezTo>
                    <a:pt x="5760" y="1369"/>
                    <a:pt x="6381" y="1521"/>
                    <a:pt x="7064" y="1521"/>
                  </a:cubicBezTo>
                  <a:cubicBezTo>
                    <a:pt x="8988" y="1521"/>
                    <a:pt x="10788" y="913"/>
                    <a:pt x="12774" y="456"/>
                  </a:cubicBezTo>
                  <a:cubicBezTo>
                    <a:pt x="13147" y="456"/>
                    <a:pt x="13147" y="456"/>
                    <a:pt x="13147" y="456"/>
                  </a:cubicBezTo>
                  <a:cubicBezTo>
                    <a:pt x="13954" y="152"/>
                    <a:pt x="14760" y="0"/>
                    <a:pt x="15505" y="0"/>
                  </a:cubicBezTo>
                  <a:cubicBezTo>
                    <a:pt x="18112" y="0"/>
                    <a:pt x="20098" y="1521"/>
                    <a:pt x="21526" y="4259"/>
                  </a:cubicBezTo>
                  <a:cubicBezTo>
                    <a:pt x="21526" y="4563"/>
                    <a:pt x="21526" y="4563"/>
                    <a:pt x="21526" y="4563"/>
                  </a:cubicBezTo>
                  <a:cubicBezTo>
                    <a:pt x="20036" y="1977"/>
                    <a:pt x="18050" y="608"/>
                    <a:pt x="15505" y="608"/>
                  </a:cubicBezTo>
                  <a:cubicBezTo>
                    <a:pt x="14574" y="608"/>
                    <a:pt x="13519" y="913"/>
                    <a:pt x="12402" y="1217"/>
                  </a:cubicBezTo>
                  <a:cubicBezTo>
                    <a:pt x="10478" y="1977"/>
                    <a:pt x="8864" y="2282"/>
                    <a:pt x="7250" y="2282"/>
                  </a:cubicBezTo>
                  <a:cubicBezTo>
                    <a:pt x="6629" y="2282"/>
                    <a:pt x="6009" y="2130"/>
                    <a:pt x="5388" y="2130"/>
                  </a:cubicBezTo>
                  <a:cubicBezTo>
                    <a:pt x="5016" y="1977"/>
                    <a:pt x="5016" y="1977"/>
                    <a:pt x="5016" y="1977"/>
                  </a:cubicBezTo>
                  <a:cubicBezTo>
                    <a:pt x="4581" y="1977"/>
                    <a:pt x="4085" y="1825"/>
                    <a:pt x="3650" y="1825"/>
                  </a:cubicBezTo>
                  <a:cubicBezTo>
                    <a:pt x="3029" y="1825"/>
                    <a:pt x="2595" y="1977"/>
                    <a:pt x="2160" y="2282"/>
                  </a:cubicBezTo>
                  <a:cubicBezTo>
                    <a:pt x="1292" y="2890"/>
                    <a:pt x="174" y="4715"/>
                    <a:pt x="423" y="7149"/>
                  </a:cubicBezTo>
                  <a:cubicBezTo>
                    <a:pt x="795" y="10496"/>
                    <a:pt x="2595" y="12321"/>
                    <a:pt x="3836" y="13538"/>
                  </a:cubicBezTo>
                  <a:cubicBezTo>
                    <a:pt x="5512" y="15211"/>
                    <a:pt x="7064" y="16580"/>
                    <a:pt x="8492" y="17645"/>
                  </a:cubicBezTo>
                  <a:cubicBezTo>
                    <a:pt x="11533" y="19775"/>
                    <a:pt x="14202" y="20839"/>
                    <a:pt x="16623" y="20839"/>
                  </a:cubicBezTo>
                  <a:cubicBezTo>
                    <a:pt x="16871" y="20839"/>
                    <a:pt x="16871" y="20839"/>
                    <a:pt x="16871" y="20839"/>
                  </a:cubicBezTo>
                  <a:cubicBezTo>
                    <a:pt x="18609" y="20839"/>
                    <a:pt x="20036" y="20079"/>
                    <a:pt x="21154" y="18558"/>
                  </a:cubicBezTo>
                  <a:cubicBezTo>
                    <a:pt x="21278" y="18558"/>
                    <a:pt x="21402" y="18254"/>
                    <a:pt x="21526" y="18101"/>
                  </a:cubicBezTo>
                  <a:cubicBezTo>
                    <a:pt x="21526" y="19014"/>
                    <a:pt x="21526" y="19014"/>
                    <a:pt x="21526" y="19014"/>
                  </a:cubicBezTo>
                  <a:cubicBezTo>
                    <a:pt x="20098" y="20839"/>
                    <a:pt x="18547" y="21600"/>
                    <a:pt x="16623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593" name="Freeform 518"/>
            <p:cNvSpPr/>
            <p:nvPr/>
          </p:nvSpPr>
          <p:spPr>
            <a:xfrm flipH="1" rot="16200000">
              <a:off x="469957" y="5896489"/>
              <a:ext cx="1306572" cy="6075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20" h="21600" fill="norm" stroke="1" extrusionOk="0">
                  <a:moveTo>
                    <a:pt x="19063" y="21600"/>
                  </a:moveTo>
                  <a:cubicBezTo>
                    <a:pt x="17295" y="21600"/>
                    <a:pt x="15527" y="20948"/>
                    <a:pt x="13889" y="20203"/>
                  </a:cubicBezTo>
                  <a:cubicBezTo>
                    <a:pt x="13458" y="20017"/>
                    <a:pt x="13070" y="19924"/>
                    <a:pt x="12639" y="19738"/>
                  </a:cubicBezTo>
                  <a:cubicBezTo>
                    <a:pt x="10569" y="18807"/>
                    <a:pt x="8370" y="17969"/>
                    <a:pt x="6344" y="16386"/>
                  </a:cubicBezTo>
                  <a:cubicBezTo>
                    <a:pt x="4663" y="15083"/>
                    <a:pt x="3326" y="13779"/>
                    <a:pt x="2248" y="12010"/>
                  </a:cubicBezTo>
                  <a:cubicBezTo>
                    <a:pt x="1429" y="10707"/>
                    <a:pt x="265" y="8752"/>
                    <a:pt x="49" y="6331"/>
                  </a:cubicBezTo>
                  <a:cubicBezTo>
                    <a:pt x="-80" y="4934"/>
                    <a:pt x="49" y="3817"/>
                    <a:pt x="394" y="2886"/>
                  </a:cubicBezTo>
                  <a:cubicBezTo>
                    <a:pt x="1386" y="372"/>
                    <a:pt x="3800" y="93"/>
                    <a:pt x="4835" y="93"/>
                  </a:cubicBezTo>
                  <a:cubicBezTo>
                    <a:pt x="5180" y="93"/>
                    <a:pt x="5525" y="93"/>
                    <a:pt x="5870" y="186"/>
                  </a:cubicBezTo>
                  <a:cubicBezTo>
                    <a:pt x="6430" y="279"/>
                    <a:pt x="7034" y="466"/>
                    <a:pt x="7594" y="559"/>
                  </a:cubicBezTo>
                  <a:cubicBezTo>
                    <a:pt x="8586" y="838"/>
                    <a:pt x="9621" y="1117"/>
                    <a:pt x="10655" y="1117"/>
                  </a:cubicBezTo>
                  <a:cubicBezTo>
                    <a:pt x="10698" y="1117"/>
                    <a:pt x="10698" y="1117"/>
                    <a:pt x="10698" y="1117"/>
                  </a:cubicBezTo>
                  <a:cubicBezTo>
                    <a:pt x="11906" y="1117"/>
                    <a:pt x="13113" y="838"/>
                    <a:pt x="14277" y="559"/>
                  </a:cubicBezTo>
                  <a:cubicBezTo>
                    <a:pt x="15269" y="372"/>
                    <a:pt x="16303" y="93"/>
                    <a:pt x="17338" y="0"/>
                  </a:cubicBezTo>
                  <a:cubicBezTo>
                    <a:pt x="17510" y="0"/>
                    <a:pt x="17640" y="0"/>
                    <a:pt x="17812" y="0"/>
                  </a:cubicBezTo>
                  <a:cubicBezTo>
                    <a:pt x="19321" y="0"/>
                    <a:pt x="20528" y="559"/>
                    <a:pt x="21520" y="1676"/>
                  </a:cubicBezTo>
                  <a:cubicBezTo>
                    <a:pt x="21520" y="2328"/>
                    <a:pt x="21520" y="2328"/>
                    <a:pt x="21520" y="2328"/>
                  </a:cubicBezTo>
                  <a:cubicBezTo>
                    <a:pt x="20442" y="1117"/>
                    <a:pt x="19278" y="466"/>
                    <a:pt x="17985" y="466"/>
                  </a:cubicBezTo>
                  <a:cubicBezTo>
                    <a:pt x="17855" y="466"/>
                    <a:pt x="17855" y="466"/>
                    <a:pt x="17855" y="466"/>
                  </a:cubicBezTo>
                  <a:cubicBezTo>
                    <a:pt x="16734" y="559"/>
                    <a:pt x="15613" y="838"/>
                    <a:pt x="14492" y="1024"/>
                  </a:cubicBezTo>
                  <a:cubicBezTo>
                    <a:pt x="13846" y="1210"/>
                    <a:pt x="13199" y="1303"/>
                    <a:pt x="12509" y="1490"/>
                  </a:cubicBezTo>
                  <a:cubicBezTo>
                    <a:pt x="11992" y="1583"/>
                    <a:pt x="11474" y="1583"/>
                    <a:pt x="10957" y="1583"/>
                  </a:cubicBezTo>
                  <a:cubicBezTo>
                    <a:pt x="10095" y="1583"/>
                    <a:pt x="9233" y="1490"/>
                    <a:pt x="8370" y="1210"/>
                  </a:cubicBezTo>
                  <a:cubicBezTo>
                    <a:pt x="7680" y="1024"/>
                    <a:pt x="7680" y="1024"/>
                    <a:pt x="7680" y="1024"/>
                  </a:cubicBezTo>
                  <a:cubicBezTo>
                    <a:pt x="6689" y="745"/>
                    <a:pt x="5611" y="466"/>
                    <a:pt x="4576" y="466"/>
                  </a:cubicBezTo>
                  <a:cubicBezTo>
                    <a:pt x="4231" y="466"/>
                    <a:pt x="3886" y="559"/>
                    <a:pt x="3542" y="652"/>
                  </a:cubicBezTo>
                  <a:cubicBezTo>
                    <a:pt x="2679" y="838"/>
                    <a:pt x="1084" y="1676"/>
                    <a:pt x="480" y="3631"/>
                  </a:cubicBezTo>
                  <a:cubicBezTo>
                    <a:pt x="222" y="4469"/>
                    <a:pt x="179" y="5400"/>
                    <a:pt x="351" y="6424"/>
                  </a:cubicBezTo>
                  <a:cubicBezTo>
                    <a:pt x="696" y="8659"/>
                    <a:pt x="1645" y="10800"/>
                    <a:pt x="3283" y="12941"/>
                  </a:cubicBezTo>
                  <a:cubicBezTo>
                    <a:pt x="4706" y="14710"/>
                    <a:pt x="6387" y="16107"/>
                    <a:pt x="8629" y="17317"/>
                  </a:cubicBezTo>
                  <a:cubicBezTo>
                    <a:pt x="10354" y="18248"/>
                    <a:pt x="12164" y="18993"/>
                    <a:pt x="13889" y="19645"/>
                  </a:cubicBezTo>
                  <a:cubicBezTo>
                    <a:pt x="14492" y="19924"/>
                    <a:pt x="14492" y="19924"/>
                    <a:pt x="14492" y="19924"/>
                  </a:cubicBezTo>
                  <a:cubicBezTo>
                    <a:pt x="16001" y="20483"/>
                    <a:pt x="17424" y="20948"/>
                    <a:pt x="18890" y="20948"/>
                  </a:cubicBezTo>
                  <a:cubicBezTo>
                    <a:pt x="19106" y="20948"/>
                    <a:pt x="19321" y="20948"/>
                    <a:pt x="19537" y="20948"/>
                  </a:cubicBezTo>
                  <a:cubicBezTo>
                    <a:pt x="20227" y="20855"/>
                    <a:pt x="20916" y="20669"/>
                    <a:pt x="21520" y="20297"/>
                  </a:cubicBezTo>
                  <a:cubicBezTo>
                    <a:pt x="21520" y="21041"/>
                    <a:pt x="21520" y="21041"/>
                    <a:pt x="21520" y="21041"/>
                  </a:cubicBezTo>
                  <a:cubicBezTo>
                    <a:pt x="20960" y="21321"/>
                    <a:pt x="20356" y="21507"/>
                    <a:pt x="19752" y="21600"/>
                  </a:cubicBezTo>
                  <a:cubicBezTo>
                    <a:pt x="19494" y="21600"/>
                    <a:pt x="19278" y="21600"/>
                    <a:pt x="19063" y="21600"/>
                  </a:cubicBezTo>
                  <a:cubicBezTo>
                    <a:pt x="19063" y="21600"/>
                    <a:pt x="19063" y="21600"/>
                    <a:pt x="19063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594" name="Freeform 519"/>
            <p:cNvSpPr/>
            <p:nvPr/>
          </p:nvSpPr>
          <p:spPr>
            <a:xfrm flipH="1" rot="16200000">
              <a:off x="992839" y="6831325"/>
              <a:ext cx="23711" cy="207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cubicBezTo>
                    <a:pt x="7200" y="2700"/>
                    <a:pt x="14400" y="5400"/>
                    <a:pt x="21600" y="10800"/>
                  </a:cubicBezTo>
                  <a:cubicBezTo>
                    <a:pt x="21600" y="21600"/>
                    <a:pt x="21600" y="21600"/>
                    <a:pt x="21600" y="21600"/>
                  </a:cubicBezTo>
                  <a:cubicBezTo>
                    <a:pt x="16800" y="18900"/>
                    <a:pt x="2400" y="2700"/>
                    <a:pt x="0" y="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595" name="Freeform 520"/>
            <p:cNvSpPr/>
            <p:nvPr/>
          </p:nvSpPr>
          <p:spPr>
            <a:xfrm flipH="1" rot="16200000">
              <a:off x="1243273" y="6816507"/>
              <a:ext cx="53347" cy="207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cubicBezTo>
                    <a:pt x="7560" y="16200"/>
                    <a:pt x="14040" y="10800"/>
                    <a:pt x="21600" y="0"/>
                  </a:cubicBezTo>
                  <a:cubicBezTo>
                    <a:pt x="21600" y="8100"/>
                    <a:pt x="21600" y="8100"/>
                    <a:pt x="21600" y="8100"/>
                  </a:cubicBezTo>
                  <a:cubicBezTo>
                    <a:pt x="14040" y="16200"/>
                    <a:pt x="6480" y="21600"/>
                    <a:pt x="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596" name="Freeform 521"/>
            <p:cNvSpPr/>
            <p:nvPr/>
          </p:nvSpPr>
          <p:spPr>
            <a:xfrm flipH="1" rot="16200000">
              <a:off x="991357" y="6820952"/>
              <a:ext cx="37048" cy="370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12343"/>
                  </a:moveTo>
                  <a:cubicBezTo>
                    <a:pt x="13886" y="7714"/>
                    <a:pt x="7714" y="4629"/>
                    <a:pt x="1543" y="0"/>
                  </a:cubicBezTo>
                  <a:cubicBezTo>
                    <a:pt x="0" y="0"/>
                    <a:pt x="0" y="0"/>
                    <a:pt x="0" y="1543"/>
                  </a:cubicBezTo>
                  <a:cubicBezTo>
                    <a:pt x="7714" y="7714"/>
                    <a:pt x="13886" y="13886"/>
                    <a:pt x="21600" y="21600"/>
                  </a:cubicBezTo>
                  <a:lnTo>
                    <a:pt x="21600" y="12343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597" name="Freeform 522"/>
            <p:cNvSpPr/>
            <p:nvPr/>
          </p:nvSpPr>
          <p:spPr>
            <a:xfrm flipH="1" rot="16200000">
              <a:off x="1245074" y="6828682"/>
              <a:ext cx="37886" cy="207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40" h="21600" fill="norm" stroke="1" extrusionOk="0">
                  <a:moveTo>
                    <a:pt x="21240" y="0"/>
                  </a:moveTo>
                  <a:cubicBezTo>
                    <a:pt x="15480" y="8100"/>
                    <a:pt x="8280" y="13500"/>
                    <a:pt x="1080" y="16200"/>
                  </a:cubicBezTo>
                  <a:cubicBezTo>
                    <a:pt x="-360" y="16200"/>
                    <a:pt x="-360" y="21600"/>
                    <a:pt x="1080" y="21600"/>
                  </a:cubicBezTo>
                  <a:cubicBezTo>
                    <a:pt x="9720" y="21600"/>
                    <a:pt x="15480" y="21600"/>
                    <a:pt x="21240" y="18900"/>
                  </a:cubicBezTo>
                  <a:lnTo>
                    <a:pt x="21240" y="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598" name="Freeform 523"/>
            <p:cNvSpPr/>
            <p:nvPr/>
          </p:nvSpPr>
          <p:spPr>
            <a:xfrm flipH="1" rot="16200000">
              <a:off x="975797" y="6790573"/>
              <a:ext cx="63721" cy="6223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15300" y="13500"/>
                    <a:pt x="8100" y="6300"/>
                    <a:pt x="0" y="0"/>
                  </a:cubicBezTo>
                  <a:cubicBezTo>
                    <a:pt x="2700" y="1800"/>
                    <a:pt x="5400" y="2700"/>
                    <a:pt x="8100" y="4500"/>
                  </a:cubicBezTo>
                  <a:cubicBezTo>
                    <a:pt x="13500" y="8100"/>
                    <a:pt x="17100" y="11700"/>
                    <a:pt x="21600" y="16200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599" name="Freeform 524"/>
            <p:cNvSpPr/>
            <p:nvPr/>
          </p:nvSpPr>
          <p:spPr>
            <a:xfrm flipH="1" rot="16200000">
              <a:off x="1236605" y="6812801"/>
              <a:ext cx="44456" cy="370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082" y="15429"/>
                  </a:moveTo>
                  <a:cubicBezTo>
                    <a:pt x="11435" y="10800"/>
                    <a:pt x="16518" y="6171"/>
                    <a:pt x="21600" y="0"/>
                  </a:cubicBezTo>
                  <a:cubicBezTo>
                    <a:pt x="21600" y="12343"/>
                    <a:pt x="21600" y="12343"/>
                    <a:pt x="21600" y="12343"/>
                  </a:cubicBezTo>
                  <a:cubicBezTo>
                    <a:pt x="15247" y="16971"/>
                    <a:pt x="7624" y="20057"/>
                    <a:pt x="0" y="21600"/>
                  </a:cubicBezTo>
                  <a:cubicBezTo>
                    <a:pt x="1271" y="20057"/>
                    <a:pt x="3812" y="18514"/>
                    <a:pt x="5082" y="15429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600" name="Freeform 525"/>
            <p:cNvSpPr/>
            <p:nvPr/>
          </p:nvSpPr>
          <p:spPr>
            <a:xfrm flipH="1" rot="16200000">
              <a:off x="1256925" y="6841276"/>
              <a:ext cx="12701" cy="127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cubicBezTo>
                    <a:pt x="5400" y="14400"/>
                    <a:pt x="16200" y="7200"/>
                    <a:pt x="21600" y="0"/>
                  </a:cubicBezTo>
                  <a:cubicBezTo>
                    <a:pt x="21600" y="7200"/>
                    <a:pt x="21600" y="7200"/>
                    <a:pt x="21600" y="7200"/>
                  </a:cubicBezTo>
                  <a:cubicBezTo>
                    <a:pt x="16200" y="14400"/>
                    <a:pt x="5400" y="14400"/>
                    <a:pt x="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601" name="Freeform 526"/>
            <p:cNvSpPr/>
            <p:nvPr/>
          </p:nvSpPr>
          <p:spPr>
            <a:xfrm flipH="1" rot="16200000">
              <a:off x="872069" y="6677954"/>
              <a:ext cx="245988" cy="1052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20451" y="17280"/>
                    <a:pt x="18843" y="14040"/>
                    <a:pt x="17004" y="11340"/>
                  </a:cubicBezTo>
                  <a:cubicBezTo>
                    <a:pt x="14017" y="7020"/>
                    <a:pt x="10800" y="3780"/>
                    <a:pt x="7583" y="2700"/>
                  </a:cubicBezTo>
                  <a:cubicBezTo>
                    <a:pt x="5055" y="1620"/>
                    <a:pt x="2528" y="1080"/>
                    <a:pt x="0" y="540"/>
                  </a:cubicBezTo>
                  <a:cubicBezTo>
                    <a:pt x="1609" y="0"/>
                    <a:pt x="3217" y="0"/>
                    <a:pt x="4596" y="0"/>
                  </a:cubicBezTo>
                  <a:cubicBezTo>
                    <a:pt x="6664" y="0"/>
                    <a:pt x="8272" y="0"/>
                    <a:pt x="10111" y="1080"/>
                  </a:cubicBezTo>
                  <a:cubicBezTo>
                    <a:pt x="14706" y="3780"/>
                    <a:pt x="17923" y="7560"/>
                    <a:pt x="20221" y="12960"/>
                  </a:cubicBezTo>
                  <a:cubicBezTo>
                    <a:pt x="20681" y="14040"/>
                    <a:pt x="21140" y="15120"/>
                    <a:pt x="21600" y="16200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602" name="Freeform 527"/>
            <p:cNvSpPr/>
            <p:nvPr/>
          </p:nvSpPr>
          <p:spPr>
            <a:xfrm flipH="1" rot="16200000">
              <a:off x="1046185" y="6594230"/>
              <a:ext cx="422329" cy="9632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1001" y="21600"/>
                  </a:moveTo>
                  <a:cubicBezTo>
                    <a:pt x="7379" y="21600"/>
                    <a:pt x="3354" y="18097"/>
                    <a:pt x="0" y="14595"/>
                  </a:cubicBezTo>
                  <a:cubicBezTo>
                    <a:pt x="2952" y="16930"/>
                    <a:pt x="6037" y="18097"/>
                    <a:pt x="8989" y="18097"/>
                  </a:cubicBezTo>
                  <a:cubicBezTo>
                    <a:pt x="9257" y="18097"/>
                    <a:pt x="9660" y="18097"/>
                    <a:pt x="10062" y="18097"/>
                  </a:cubicBezTo>
                  <a:cubicBezTo>
                    <a:pt x="13684" y="18097"/>
                    <a:pt x="18783" y="16346"/>
                    <a:pt x="21332" y="1751"/>
                  </a:cubicBezTo>
                  <a:cubicBezTo>
                    <a:pt x="21332" y="1168"/>
                    <a:pt x="21466" y="584"/>
                    <a:pt x="21600" y="0"/>
                  </a:cubicBezTo>
                  <a:cubicBezTo>
                    <a:pt x="21600" y="5254"/>
                    <a:pt x="21600" y="5254"/>
                    <a:pt x="21600" y="5254"/>
                  </a:cubicBezTo>
                  <a:cubicBezTo>
                    <a:pt x="19319" y="16346"/>
                    <a:pt x="15697" y="21600"/>
                    <a:pt x="11001" y="21600"/>
                  </a:cubicBezTo>
                  <a:cubicBezTo>
                    <a:pt x="11001" y="21600"/>
                    <a:pt x="11001" y="21600"/>
                    <a:pt x="11001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603" name="Freeform 528"/>
            <p:cNvSpPr/>
            <p:nvPr/>
          </p:nvSpPr>
          <p:spPr>
            <a:xfrm flipH="1" rot="16200000">
              <a:off x="1192150" y="6618680"/>
              <a:ext cx="425291" cy="444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2533" y="21600"/>
                  </a:moveTo>
                  <a:cubicBezTo>
                    <a:pt x="11333" y="21600"/>
                    <a:pt x="10133" y="21600"/>
                    <a:pt x="9067" y="20329"/>
                  </a:cubicBezTo>
                  <a:cubicBezTo>
                    <a:pt x="6667" y="17788"/>
                    <a:pt x="4667" y="13976"/>
                    <a:pt x="2933" y="10165"/>
                  </a:cubicBezTo>
                  <a:cubicBezTo>
                    <a:pt x="1867" y="7624"/>
                    <a:pt x="933" y="5082"/>
                    <a:pt x="0" y="1271"/>
                  </a:cubicBezTo>
                  <a:cubicBezTo>
                    <a:pt x="4400" y="11435"/>
                    <a:pt x="8133" y="15247"/>
                    <a:pt x="11733" y="15247"/>
                  </a:cubicBezTo>
                  <a:cubicBezTo>
                    <a:pt x="14800" y="15247"/>
                    <a:pt x="17600" y="11435"/>
                    <a:pt x="20133" y="3812"/>
                  </a:cubicBezTo>
                  <a:cubicBezTo>
                    <a:pt x="20667" y="2541"/>
                    <a:pt x="21067" y="1271"/>
                    <a:pt x="21600" y="0"/>
                  </a:cubicBezTo>
                  <a:cubicBezTo>
                    <a:pt x="21600" y="8894"/>
                    <a:pt x="21600" y="8894"/>
                    <a:pt x="21600" y="8894"/>
                  </a:cubicBezTo>
                  <a:cubicBezTo>
                    <a:pt x="18667" y="17788"/>
                    <a:pt x="15600" y="21600"/>
                    <a:pt x="12533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604" name="Freeform 529"/>
            <p:cNvSpPr/>
            <p:nvPr/>
          </p:nvSpPr>
          <p:spPr>
            <a:xfrm flipH="1" rot="16200000">
              <a:off x="320847" y="5655506"/>
              <a:ext cx="1552925" cy="84317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35" h="21600" fill="norm" stroke="1" extrusionOk="0">
                  <a:moveTo>
                    <a:pt x="20066" y="21600"/>
                  </a:moveTo>
                  <a:cubicBezTo>
                    <a:pt x="19674" y="21600"/>
                    <a:pt x="19282" y="21533"/>
                    <a:pt x="18854" y="21466"/>
                  </a:cubicBezTo>
                  <a:cubicBezTo>
                    <a:pt x="18604" y="21399"/>
                    <a:pt x="18355" y="21332"/>
                    <a:pt x="18105" y="21265"/>
                  </a:cubicBezTo>
                  <a:cubicBezTo>
                    <a:pt x="15610" y="20862"/>
                    <a:pt x="13258" y="20057"/>
                    <a:pt x="11190" y="18850"/>
                  </a:cubicBezTo>
                  <a:cubicBezTo>
                    <a:pt x="9373" y="17843"/>
                    <a:pt x="7626" y="16502"/>
                    <a:pt x="6129" y="15361"/>
                  </a:cubicBezTo>
                  <a:cubicBezTo>
                    <a:pt x="5131" y="14624"/>
                    <a:pt x="4062" y="13819"/>
                    <a:pt x="3099" y="12678"/>
                  </a:cubicBezTo>
                  <a:cubicBezTo>
                    <a:pt x="2208" y="11605"/>
                    <a:pt x="-465" y="8452"/>
                    <a:pt x="70" y="5031"/>
                  </a:cubicBezTo>
                  <a:cubicBezTo>
                    <a:pt x="355" y="3220"/>
                    <a:pt x="1388" y="1945"/>
                    <a:pt x="2280" y="1543"/>
                  </a:cubicBezTo>
                  <a:cubicBezTo>
                    <a:pt x="2850" y="1275"/>
                    <a:pt x="3456" y="1140"/>
                    <a:pt x="4204" y="1140"/>
                  </a:cubicBezTo>
                  <a:cubicBezTo>
                    <a:pt x="4632" y="1140"/>
                    <a:pt x="5060" y="1207"/>
                    <a:pt x="5487" y="1207"/>
                  </a:cubicBezTo>
                  <a:cubicBezTo>
                    <a:pt x="5880" y="1275"/>
                    <a:pt x="6307" y="1275"/>
                    <a:pt x="6735" y="1275"/>
                  </a:cubicBezTo>
                  <a:cubicBezTo>
                    <a:pt x="6806" y="1275"/>
                    <a:pt x="6806" y="1275"/>
                    <a:pt x="6806" y="1275"/>
                  </a:cubicBezTo>
                  <a:cubicBezTo>
                    <a:pt x="8695" y="1275"/>
                    <a:pt x="10549" y="872"/>
                    <a:pt x="12260" y="402"/>
                  </a:cubicBezTo>
                  <a:cubicBezTo>
                    <a:pt x="13115" y="201"/>
                    <a:pt x="14220" y="0"/>
                    <a:pt x="15361" y="0"/>
                  </a:cubicBezTo>
                  <a:cubicBezTo>
                    <a:pt x="15824" y="0"/>
                    <a:pt x="16252" y="0"/>
                    <a:pt x="16680" y="67"/>
                  </a:cubicBezTo>
                  <a:cubicBezTo>
                    <a:pt x="18070" y="335"/>
                    <a:pt x="19495" y="1140"/>
                    <a:pt x="21135" y="2482"/>
                  </a:cubicBezTo>
                  <a:cubicBezTo>
                    <a:pt x="21135" y="3019"/>
                    <a:pt x="21135" y="3019"/>
                    <a:pt x="21135" y="3019"/>
                  </a:cubicBezTo>
                  <a:cubicBezTo>
                    <a:pt x="20101" y="2080"/>
                    <a:pt x="18961" y="1207"/>
                    <a:pt x="17678" y="805"/>
                  </a:cubicBezTo>
                  <a:cubicBezTo>
                    <a:pt x="16929" y="537"/>
                    <a:pt x="16109" y="402"/>
                    <a:pt x="15254" y="402"/>
                  </a:cubicBezTo>
                  <a:cubicBezTo>
                    <a:pt x="14612" y="402"/>
                    <a:pt x="13971" y="470"/>
                    <a:pt x="13258" y="671"/>
                  </a:cubicBezTo>
                  <a:cubicBezTo>
                    <a:pt x="12687" y="738"/>
                    <a:pt x="12117" y="872"/>
                    <a:pt x="11547" y="1006"/>
                  </a:cubicBezTo>
                  <a:cubicBezTo>
                    <a:pt x="10406" y="1342"/>
                    <a:pt x="9230" y="1610"/>
                    <a:pt x="8054" y="1677"/>
                  </a:cubicBezTo>
                  <a:cubicBezTo>
                    <a:pt x="7697" y="1677"/>
                    <a:pt x="7341" y="1744"/>
                    <a:pt x="6949" y="1744"/>
                  </a:cubicBezTo>
                  <a:cubicBezTo>
                    <a:pt x="6379" y="1744"/>
                    <a:pt x="5808" y="1677"/>
                    <a:pt x="5274" y="1610"/>
                  </a:cubicBezTo>
                  <a:cubicBezTo>
                    <a:pt x="5202" y="1610"/>
                    <a:pt x="5202" y="1610"/>
                    <a:pt x="5202" y="1610"/>
                  </a:cubicBezTo>
                  <a:cubicBezTo>
                    <a:pt x="4846" y="1610"/>
                    <a:pt x="4454" y="1543"/>
                    <a:pt x="4062" y="1543"/>
                  </a:cubicBezTo>
                  <a:cubicBezTo>
                    <a:pt x="3741" y="1543"/>
                    <a:pt x="3456" y="1610"/>
                    <a:pt x="3171" y="1677"/>
                  </a:cubicBezTo>
                  <a:cubicBezTo>
                    <a:pt x="1994" y="1945"/>
                    <a:pt x="177" y="3354"/>
                    <a:pt x="284" y="6037"/>
                  </a:cubicBezTo>
                  <a:cubicBezTo>
                    <a:pt x="355" y="7983"/>
                    <a:pt x="1282" y="9593"/>
                    <a:pt x="1994" y="10666"/>
                  </a:cubicBezTo>
                  <a:cubicBezTo>
                    <a:pt x="4026" y="13752"/>
                    <a:pt x="6592" y="15429"/>
                    <a:pt x="9087" y="17106"/>
                  </a:cubicBezTo>
                  <a:cubicBezTo>
                    <a:pt x="9337" y="17240"/>
                    <a:pt x="9337" y="17240"/>
                    <a:pt x="9337" y="17240"/>
                  </a:cubicBezTo>
                  <a:cubicBezTo>
                    <a:pt x="12759" y="19520"/>
                    <a:pt x="16359" y="20795"/>
                    <a:pt x="20101" y="21130"/>
                  </a:cubicBezTo>
                  <a:cubicBezTo>
                    <a:pt x="20137" y="21130"/>
                    <a:pt x="20173" y="21130"/>
                    <a:pt x="20173" y="21198"/>
                  </a:cubicBezTo>
                  <a:cubicBezTo>
                    <a:pt x="20208" y="21198"/>
                    <a:pt x="20208" y="21198"/>
                    <a:pt x="20208" y="21198"/>
                  </a:cubicBezTo>
                  <a:cubicBezTo>
                    <a:pt x="20244" y="21198"/>
                    <a:pt x="20244" y="21198"/>
                    <a:pt x="20244" y="21198"/>
                  </a:cubicBezTo>
                  <a:cubicBezTo>
                    <a:pt x="20529" y="21198"/>
                    <a:pt x="20850" y="21130"/>
                    <a:pt x="21135" y="21063"/>
                  </a:cubicBezTo>
                  <a:cubicBezTo>
                    <a:pt x="21135" y="21466"/>
                    <a:pt x="21135" y="21466"/>
                    <a:pt x="21135" y="21466"/>
                  </a:cubicBezTo>
                  <a:cubicBezTo>
                    <a:pt x="20779" y="21533"/>
                    <a:pt x="20422" y="21600"/>
                    <a:pt x="20066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605" name="Freeform 530"/>
            <p:cNvSpPr/>
            <p:nvPr/>
          </p:nvSpPr>
          <p:spPr>
            <a:xfrm flipH="1" rot="16200000">
              <a:off x="1438876" y="6785389"/>
              <a:ext cx="115585" cy="207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9327" y="21600"/>
                  </a:moveTo>
                  <a:cubicBezTo>
                    <a:pt x="5891" y="21600"/>
                    <a:pt x="2945" y="18900"/>
                    <a:pt x="0" y="16200"/>
                  </a:cubicBezTo>
                  <a:cubicBezTo>
                    <a:pt x="1964" y="16200"/>
                    <a:pt x="3927" y="13500"/>
                    <a:pt x="5891" y="13500"/>
                  </a:cubicBezTo>
                  <a:cubicBezTo>
                    <a:pt x="7364" y="10800"/>
                    <a:pt x="9327" y="8100"/>
                    <a:pt x="10800" y="8100"/>
                  </a:cubicBezTo>
                  <a:cubicBezTo>
                    <a:pt x="14727" y="5400"/>
                    <a:pt x="18164" y="2700"/>
                    <a:pt x="21600" y="0"/>
                  </a:cubicBezTo>
                  <a:cubicBezTo>
                    <a:pt x="21600" y="13500"/>
                    <a:pt x="21600" y="13500"/>
                    <a:pt x="21600" y="13500"/>
                  </a:cubicBezTo>
                  <a:cubicBezTo>
                    <a:pt x="17182" y="18900"/>
                    <a:pt x="13745" y="21600"/>
                    <a:pt x="10800" y="21600"/>
                  </a:cubicBezTo>
                  <a:cubicBezTo>
                    <a:pt x="10309" y="21600"/>
                    <a:pt x="9818" y="21600"/>
                    <a:pt x="9327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606" name="Freeform 531"/>
            <p:cNvSpPr/>
            <p:nvPr/>
          </p:nvSpPr>
          <p:spPr>
            <a:xfrm flipH="1" rot="16200000">
              <a:off x="33527" y="5282237"/>
              <a:ext cx="2046065" cy="109656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27" h="21600" fill="norm" stroke="1" extrusionOk="0">
                  <a:moveTo>
                    <a:pt x="21227" y="21600"/>
                  </a:moveTo>
                  <a:cubicBezTo>
                    <a:pt x="21010" y="21600"/>
                    <a:pt x="20819" y="21548"/>
                    <a:pt x="20629" y="21548"/>
                  </a:cubicBezTo>
                  <a:cubicBezTo>
                    <a:pt x="19570" y="21394"/>
                    <a:pt x="18537" y="20930"/>
                    <a:pt x="17559" y="20517"/>
                  </a:cubicBezTo>
                  <a:cubicBezTo>
                    <a:pt x="17532" y="20517"/>
                    <a:pt x="17532" y="20517"/>
                    <a:pt x="17532" y="20517"/>
                  </a:cubicBezTo>
                  <a:cubicBezTo>
                    <a:pt x="17505" y="20569"/>
                    <a:pt x="17505" y="20569"/>
                    <a:pt x="17505" y="20569"/>
                  </a:cubicBezTo>
                  <a:cubicBezTo>
                    <a:pt x="17505" y="20569"/>
                    <a:pt x="17505" y="20569"/>
                    <a:pt x="17478" y="20569"/>
                  </a:cubicBezTo>
                  <a:cubicBezTo>
                    <a:pt x="17478" y="20569"/>
                    <a:pt x="17478" y="20569"/>
                    <a:pt x="17450" y="20569"/>
                  </a:cubicBezTo>
                  <a:cubicBezTo>
                    <a:pt x="17369" y="20466"/>
                    <a:pt x="17260" y="20414"/>
                    <a:pt x="17179" y="20363"/>
                  </a:cubicBezTo>
                  <a:cubicBezTo>
                    <a:pt x="16989" y="20311"/>
                    <a:pt x="16825" y="20208"/>
                    <a:pt x="16635" y="20157"/>
                  </a:cubicBezTo>
                  <a:cubicBezTo>
                    <a:pt x="16391" y="20053"/>
                    <a:pt x="16146" y="19950"/>
                    <a:pt x="15902" y="19847"/>
                  </a:cubicBezTo>
                  <a:cubicBezTo>
                    <a:pt x="15413" y="19693"/>
                    <a:pt x="14924" y="19486"/>
                    <a:pt x="14462" y="19280"/>
                  </a:cubicBezTo>
                  <a:cubicBezTo>
                    <a:pt x="14326" y="19229"/>
                    <a:pt x="14326" y="19229"/>
                    <a:pt x="14326" y="19229"/>
                  </a:cubicBezTo>
                  <a:cubicBezTo>
                    <a:pt x="13973" y="19126"/>
                    <a:pt x="13973" y="19126"/>
                    <a:pt x="13973" y="19126"/>
                  </a:cubicBezTo>
                  <a:cubicBezTo>
                    <a:pt x="12777" y="18662"/>
                    <a:pt x="11582" y="17888"/>
                    <a:pt x="10413" y="17167"/>
                  </a:cubicBezTo>
                  <a:cubicBezTo>
                    <a:pt x="10305" y="17115"/>
                    <a:pt x="10305" y="17115"/>
                    <a:pt x="10305" y="17115"/>
                  </a:cubicBezTo>
                  <a:cubicBezTo>
                    <a:pt x="9680" y="16703"/>
                    <a:pt x="9028" y="16342"/>
                    <a:pt x="8376" y="15981"/>
                  </a:cubicBezTo>
                  <a:cubicBezTo>
                    <a:pt x="7207" y="15259"/>
                    <a:pt x="5985" y="14537"/>
                    <a:pt x="4816" y="13713"/>
                  </a:cubicBezTo>
                  <a:cubicBezTo>
                    <a:pt x="3431" y="12733"/>
                    <a:pt x="1882" y="11547"/>
                    <a:pt x="877" y="9434"/>
                  </a:cubicBezTo>
                  <a:cubicBezTo>
                    <a:pt x="62" y="7784"/>
                    <a:pt x="-373" y="5207"/>
                    <a:pt x="415" y="3196"/>
                  </a:cubicBezTo>
                  <a:cubicBezTo>
                    <a:pt x="1094" y="1495"/>
                    <a:pt x="2371" y="464"/>
                    <a:pt x="4327" y="103"/>
                  </a:cubicBezTo>
                  <a:cubicBezTo>
                    <a:pt x="4708" y="52"/>
                    <a:pt x="5142" y="52"/>
                    <a:pt x="5604" y="52"/>
                  </a:cubicBezTo>
                  <a:cubicBezTo>
                    <a:pt x="6039" y="52"/>
                    <a:pt x="6474" y="52"/>
                    <a:pt x="6909" y="103"/>
                  </a:cubicBezTo>
                  <a:cubicBezTo>
                    <a:pt x="8267" y="206"/>
                    <a:pt x="9598" y="309"/>
                    <a:pt x="10930" y="309"/>
                  </a:cubicBezTo>
                  <a:cubicBezTo>
                    <a:pt x="11147" y="309"/>
                    <a:pt x="11147" y="309"/>
                    <a:pt x="11147" y="309"/>
                  </a:cubicBezTo>
                  <a:cubicBezTo>
                    <a:pt x="11989" y="258"/>
                    <a:pt x="12832" y="206"/>
                    <a:pt x="13674" y="155"/>
                  </a:cubicBezTo>
                  <a:cubicBezTo>
                    <a:pt x="14543" y="103"/>
                    <a:pt x="15440" y="0"/>
                    <a:pt x="16309" y="0"/>
                  </a:cubicBezTo>
                  <a:cubicBezTo>
                    <a:pt x="17478" y="0"/>
                    <a:pt x="18429" y="155"/>
                    <a:pt x="19352" y="412"/>
                  </a:cubicBezTo>
                  <a:cubicBezTo>
                    <a:pt x="19977" y="567"/>
                    <a:pt x="20602" y="773"/>
                    <a:pt x="21227" y="1031"/>
                  </a:cubicBezTo>
                  <a:cubicBezTo>
                    <a:pt x="21227" y="1392"/>
                    <a:pt x="21227" y="1392"/>
                    <a:pt x="21227" y="1392"/>
                  </a:cubicBezTo>
                  <a:cubicBezTo>
                    <a:pt x="20059" y="876"/>
                    <a:pt x="18945" y="516"/>
                    <a:pt x="17858" y="412"/>
                  </a:cubicBezTo>
                  <a:cubicBezTo>
                    <a:pt x="17369" y="309"/>
                    <a:pt x="16853" y="309"/>
                    <a:pt x="16282" y="309"/>
                  </a:cubicBezTo>
                  <a:cubicBezTo>
                    <a:pt x="15385" y="309"/>
                    <a:pt x="14489" y="361"/>
                    <a:pt x="13728" y="464"/>
                  </a:cubicBezTo>
                  <a:cubicBezTo>
                    <a:pt x="12832" y="567"/>
                    <a:pt x="11908" y="619"/>
                    <a:pt x="10930" y="619"/>
                  </a:cubicBezTo>
                  <a:cubicBezTo>
                    <a:pt x="10441" y="619"/>
                    <a:pt x="9952" y="567"/>
                    <a:pt x="9435" y="567"/>
                  </a:cubicBezTo>
                  <a:cubicBezTo>
                    <a:pt x="8946" y="567"/>
                    <a:pt x="8430" y="516"/>
                    <a:pt x="7914" y="464"/>
                  </a:cubicBezTo>
                  <a:cubicBezTo>
                    <a:pt x="7235" y="361"/>
                    <a:pt x="6528" y="309"/>
                    <a:pt x="5822" y="309"/>
                  </a:cubicBezTo>
                  <a:cubicBezTo>
                    <a:pt x="4844" y="309"/>
                    <a:pt x="4029" y="464"/>
                    <a:pt x="3295" y="722"/>
                  </a:cubicBezTo>
                  <a:cubicBezTo>
                    <a:pt x="2670" y="979"/>
                    <a:pt x="1149" y="1753"/>
                    <a:pt x="496" y="3660"/>
                  </a:cubicBezTo>
                  <a:cubicBezTo>
                    <a:pt x="198" y="4485"/>
                    <a:pt x="116" y="5464"/>
                    <a:pt x="225" y="6547"/>
                  </a:cubicBezTo>
                  <a:cubicBezTo>
                    <a:pt x="578" y="9640"/>
                    <a:pt x="2371" y="11444"/>
                    <a:pt x="3920" y="12682"/>
                  </a:cubicBezTo>
                  <a:cubicBezTo>
                    <a:pt x="5251" y="13764"/>
                    <a:pt x="6664" y="14589"/>
                    <a:pt x="8022" y="15362"/>
                  </a:cubicBezTo>
                  <a:cubicBezTo>
                    <a:pt x="8593" y="15723"/>
                    <a:pt x="9164" y="16032"/>
                    <a:pt x="9707" y="16393"/>
                  </a:cubicBezTo>
                  <a:cubicBezTo>
                    <a:pt x="9952" y="16548"/>
                    <a:pt x="10196" y="16703"/>
                    <a:pt x="10441" y="16857"/>
                  </a:cubicBezTo>
                  <a:cubicBezTo>
                    <a:pt x="11500" y="17527"/>
                    <a:pt x="12614" y="18198"/>
                    <a:pt x="13728" y="18662"/>
                  </a:cubicBezTo>
                  <a:cubicBezTo>
                    <a:pt x="14081" y="18765"/>
                    <a:pt x="14435" y="18919"/>
                    <a:pt x="14761" y="19022"/>
                  </a:cubicBezTo>
                  <a:cubicBezTo>
                    <a:pt x="15549" y="19280"/>
                    <a:pt x="16336" y="19589"/>
                    <a:pt x="17070" y="20002"/>
                  </a:cubicBezTo>
                  <a:cubicBezTo>
                    <a:pt x="17450" y="20157"/>
                    <a:pt x="17831" y="20311"/>
                    <a:pt x="18184" y="20466"/>
                  </a:cubicBezTo>
                  <a:cubicBezTo>
                    <a:pt x="19026" y="20827"/>
                    <a:pt x="20140" y="21188"/>
                    <a:pt x="21227" y="21239"/>
                  </a:cubicBezTo>
                  <a:lnTo>
                    <a:pt x="21227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607" name="Freeform 532"/>
            <p:cNvSpPr/>
            <p:nvPr/>
          </p:nvSpPr>
          <p:spPr>
            <a:xfrm flipH="1" rot="16200000">
              <a:off x="-393828" y="4674098"/>
              <a:ext cx="2758517" cy="16003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86" h="21600" fill="norm" stroke="1" extrusionOk="0">
                  <a:moveTo>
                    <a:pt x="21286" y="21600"/>
                  </a:moveTo>
                  <a:cubicBezTo>
                    <a:pt x="20579" y="21565"/>
                    <a:pt x="19831" y="21459"/>
                    <a:pt x="19023" y="21246"/>
                  </a:cubicBezTo>
                  <a:cubicBezTo>
                    <a:pt x="17346" y="20787"/>
                    <a:pt x="15568" y="19903"/>
                    <a:pt x="13406" y="18383"/>
                  </a:cubicBezTo>
                  <a:cubicBezTo>
                    <a:pt x="13103" y="18171"/>
                    <a:pt x="12800" y="17923"/>
                    <a:pt x="12496" y="17711"/>
                  </a:cubicBezTo>
                  <a:cubicBezTo>
                    <a:pt x="11870" y="17252"/>
                    <a:pt x="11224" y="16757"/>
                    <a:pt x="10577" y="16403"/>
                  </a:cubicBezTo>
                  <a:cubicBezTo>
                    <a:pt x="9526" y="15838"/>
                    <a:pt x="8476" y="15449"/>
                    <a:pt x="7667" y="15201"/>
                  </a:cubicBezTo>
                  <a:cubicBezTo>
                    <a:pt x="7344" y="15095"/>
                    <a:pt x="7021" y="14989"/>
                    <a:pt x="6697" y="14883"/>
                  </a:cubicBezTo>
                  <a:cubicBezTo>
                    <a:pt x="5364" y="14459"/>
                    <a:pt x="3970" y="14070"/>
                    <a:pt x="2717" y="13151"/>
                  </a:cubicBezTo>
                  <a:cubicBezTo>
                    <a:pt x="1787" y="12515"/>
                    <a:pt x="494" y="11419"/>
                    <a:pt x="110" y="9616"/>
                  </a:cubicBezTo>
                  <a:cubicBezTo>
                    <a:pt x="-314" y="7742"/>
                    <a:pt x="555" y="5904"/>
                    <a:pt x="1545" y="4985"/>
                  </a:cubicBezTo>
                  <a:cubicBezTo>
                    <a:pt x="2697" y="3924"/>
                    <a:pt x="4030" y="3535"/>
                    <a:pt x="5323" y="3182"/>
                  </a:cubicBezTo>
                  <a:cubicBezTo>
                    <a:pt x="5687" y="3076"/>
                    <a:pt x="5687" y="3076"/>
                    <a:pt x="5687" y="3076"/>
                  </a:cubicBezTo>
                  <a:cubicBezTo>
                    <a:pt x="6455" y="2864"/>
                    <a:pt x="7102" y="2651"/>
                    <a:pt x="7748" y="2333"/>
                  </a:cubicBezTo>
                  <a:cubicBezTo>
                    <a:pt x="8233" y="2121"/>
                    <a:pt x="8718" y="1874"/>
                    <a:pt x="9203" y="1626"/>
                  </a:cubicBezTo>
                  <a:cubicBezTo>
                    <a:pt x="9607" y="1379"/>
                    <a:pt x="10052" y="1167"/>
                    <a:pt x="10476" y="955"/>
                  </a:cubicBezTo>
                  <a:cubicBezTo>
                    <a:pt x="11203" y="601"/>
                    <a:pt x="12173" y="177"/>
                    <a:pt x="13183" y="35"/>
                  </a:cubicBezTo>
                  <a:cubicBezTo>
                    <a:pt x="13446" y="0"/>
                    <a:pt x="13729" y="0"/>
                    <a:pt x="14032" y="0"/>
                  </a:cubicBezTo>
                  <a:cubicBezTo>
                    <a:pt x="14598" y="0"/>
                    <a:pt x="15164" y="71"/>
                    <a:pt x="15628" y="106"/>
                  </a:cubicBezTo>
                  <a:cubicBezTo>
                    <a:pt x="17326" y="354"/>
                    <a:pt x="18922" y="742"/>
                    <a:pt x="20397" y="1343"/>
                  </a:cubicBezTo>
                  <a:cubicBezTo>
                    <a:pt x="20700" y="1449"/>
                    <a:pt x="21003" y="1591"/>
                    <a:pt x="21286" y="1697"/>
                  </a:cubicBezTo>
                  <a:cubicBezTo>
                    <a:pt x="21286" y="1944"/>
                    <a:pt x="21286" y="1944"/>
                    <a:pt x="21286" y="1944"/>
                  </a:cubicBezTo>
                  <a:cubicBezTo>
                    <a:pt x="20357" y="1520"/>
                    <a:pt x="19387" y="1167"/>
                    <a:pt x="18397" y="884"/>
                  </a:cubicBezTo>
                  <a:cubicBezTo>
                    <a:pt x="17063" y="530"/>
                    <a:pt x="15649" y="212"/>
                    <a:pt x="14275" y="212"/>
                  </a:cubicBezTo>
                  <a:cubicBezTo>
                    <a:pt x="14012" y="212"/>
                    <a:pt x="13769" y="212"/>
                    <a:pt x="13527" y="247"/>
                  </a:cubicBezTo>
                  <a:cubicBezTo>
                    <a:pt x="12052" y="354"/>
                    <a:pt x="10638" y="1096"/>
                    <a:pt x="9284" y="1803"/>
                  </a:cubicBezTo>
                  <a:cubicBezTo>
                    <a:pt x="8839" y="2050"/>
                    <a:pt x="8374" y="2298"/>
                    <a:pt x="7910" y="2510"/>
                  </a:cubicBezTo>
                  <a:cubicBezTo>
                    <a:pt x="7122" y="2864"/>
                    <a:pt x="6314" y="3111"/>
                    <a:pt x="5525" y="3323"/>
                  </a:cubicBezTo>
                  <a:cubicBezTo>
                    <a:pt x="4899" y="3535"/>
                    <a:pt x="4232" y="3712"/>
                    <a:pt x="3606" y="3959"/>
                  </a:cubicBezTo>
                  <a:cubicBezTo>
                    <a:pt x="2313" y="4490"/>
                    <a:pt x="555" y="5480"/>
                    <a:pt x="191" y="7919"/>
                  </a:cubicBezTo>
                  <a:cubicBezTo>
                    <a:pt x="-132" y="10075"/>
                    <a:pt x="1121" y="11631"/>
                    <a:pt x="2252" y="12550"/>
                  </a:cubicBezTo>
                  <a:cubicBezTo>
                    <a:pt x="3606" y="13681"/>
                    <a:pt x="5121" y="14141"/>
                    <a:pt x="6576" y="14600"/>
                  </a:cubicBezTo>
                  <a:cubicBezTo>
                    <a:pt x="7061" y="14742"/>
                    <a:pt x="7061" y="14742"/>
                    <a:pt x="7061" y="14742"/>
                  </a:cubicBezTo>
                  <a:cubicBezTo>
                    <a:pt x="8011" y="15060"/>
                    <a:pt x="8981" y="15378"/>
                    <a:pt x="9910" y="15838"/>
                  </a:cubicBezTo>
                  <a:cubicBezTo>
                    <a:pt x="10880" y="16297"/>
                    <a:pt x="11749" y="16934"/>
                    <a:pt x="12618" y="17570"/>
                  </a:cubicBezTo>
                  <a:cubicBezTo>
                    <a:pt x="14295" y="18772"/>
                    <a:pt x="16295" y="20151"/>
                    <a:pt x="18376" y="20822"/>
                  </a:cubicBezTo>
                  <a:cubicBezTo>
                    <a:pt x="19366" y="21140"/>
                    <a:pt x="20276" y="21317"/>
                    <a:pt x="21124" y="21317"/>
                  </a:cubicBezTo>
                  <a:cubicBezTo>
                    <a:pt x="21165" y="21317"/>
                    <a:pt x="21225" y="21317"/>
                    <a:pt x="21286" y="21317"/>
                  </a:cubicBezTo>
                  <a:lnTo>
                    <a:pt x="21286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608" name="Freeform 537"/>
            <p:cNvSpPr/>
            <p:nvPr/>
          </p:nvSpPr>
          <p:spPr>
            <a:xfrm flipH="1" rot="16200000">
              <a:off x="1757473" y="6689068"/>
              <a:ext cx="296371" cy="326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18542" y="19800"/>
                    <a:pt x="15483" y="16200"/>
                    <a:pt x="12616" y="12600"/>
                  </a:cubicBezTo>
                  <a:cubicBezTo>
                    <a:pt x="8411" y="7200"/>
                    <a:pt x="4205" y="3600"/>
                    <a:pt x="0" y="0"/>
                  </a:cubicBezTo>
                  <a:cubicBezTo>
                    <a:pt x="5735" y="0"/>
                    <a:pt x="11278" y="3600"/>
                    <a:pt x="16821" y="7200"/>
                  </a:cubicBezTo>
                  <a:cubicBezTo>
                    <a:pt x="18542" y="9000"/>
                    <a:pt x="20071" y="9000"/>
                    <a:pt x="21600" y="10800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609" name="Freeform 538"/>
            <p:cNvSpPr/>
            <p:nvPr/>
          </p:nvSpPr>
          <p:spPr>
            <a:xfrm flipH="1" rot="16200000">
              <a:off x="-2040505" y="2812549"/>
              <a:ext cx="6775015" cy="114991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383" y="21600"/>
                  </a:moveTo>
                  <a:cubicBezTo>
                    <a:pt x="21308" y="21600"/>
                    <a:pt x="21241" y="21600"/>
                    <a:pt x="21174" y="21551"/>
                  </a:cubicBezTo>
                  <a:cubicBezTo>
                    <a:pt x="20957" y="21452"/>
                    <a:pt x="20757" y="21305"/>
                    <a:pt x="20565" y="21108"/>
                  </a:cubicBezTo>
                  <a:cubicBezTo>
                    <a:pt x="20139" y="20665"/>
                    <a:pt x="19705" y="20026"/>
                    <a:pt x="19238" y="19189"/>
                  </a:cubicBezTo>
                  <a:cubicBezTo>
                    <a:pt x="18829" y="18500"/>
                    <a:pt x="18428" y="17664"/>
                    <a:pt x="18028" y="16877"/>
                  </a:cubicBezTo>
                  <a:cubicBezTo>
                    <a:pt x="17569" y="15991"/>
                    <a:pt x="17085" y="15007"/>
                    <a:pt x="16601" y="14220"/>
                  </a:cubicBezTo>
                  <a:cubicBezTo>
                    <a:pt x="16192" y="13531"/>
                    <a:pt x="15766" y="12842"/>
                    <a:pt x="15357" y="12251"/>
                  </a:cubicBezTo>
                  <a:cubicBezTo>
                    <a:pt x="15307" y="12153"/>
                    <a:pt x="15307" y="12153"/>
                    <a:pt x="15307" y="12153"/>
                  </a:cubicBezTo>
                  <a:cubicBezTo>
                    <a:pt x="15207" y="12005"/>
                    <a:pt x="15107" y="11858"/>
                    <a:pt x="14998" y="11710"/>
                  </a:cubicBezTo>
                  <a:cubicBezTo>
                    <a:pt x="14698" y="11267"/>
                    <a:pt x="14389" y="10825"/>
                    <a:pt x="14105" y="10136"/>
                  </a:cubicBezTo>
                  <a:cubicBezTo>
                    <a:pt x="13604" y="9004"/>
                    <a:pt x="13262" y="6790"/>
                    <a:pt x="12920" y="4674"/>
                  </a:cubicBezTo>
                  <a:cubicBezTo>
                    <a:pt x="12845" y="4133"/>
                    <a:pt x="12761" y="3592"/>
                    <a:pt x="12678" y="3100"/>
                  </a:cubicBezTo>
                  <a:cubicBezTo>
                    <a:pt x="12453" y="1771"/>
                    <a:pt x="12177" y="394"/>
                    <a:pt x="11827" y="344"/>
                  </a:cubicBezTo>
                  <a:cubicBezTo>
                    <a:pt x="11802" y="344"/>
                    <a:pt x="11802" y="344"/>
                    <a:pt x="11802" y="344"/>
                  </a:cubicBezTo>
                  <a:cubicBezTo>
                    <a:pt x="11459" y="344"/>
                    <a:pt x="11151" y="1033"/>
                    <a:pt x="10842" y="1722"/>
                  </a:cubicBezTo>
                  <a:cubicBezTo>
                    <a:pt x="10733" y="1919"/>
                    <a:pt x="10733" y="1919"/>
                    <a:pt x="10733" y="1919"/>
                  </a:cubicBezTo>
                  <a:cubicBezTo>
                    <a:pt x="10558" y="2313"/>
                    <a:pt x="10374" y="2706"/>
                    <a:pt x="10191" y="2854"/>
                  </a:cubicBezTo>
                  <a:cubicBezTo>
                    <a:pt x="10082" y="2952"/>
                    <a:pt x="9965" y="3001"/>
                    <a:pt x="9857" y="3001"/>
                  </a:cubicBezTo>
                  <a:cubicBezTo>
                    <a:pt x="9782" y="3051"/>
                    <a:pt x="9707" y="3100"/>
                    <a:pt x="9640" y="3100"/>
                  </a:cubicBezTo>
                  <a:cubicBezTo>
                    <a:pt x="9548" y="3149"/>
                    <a:pt x="9465" y="3247"/>
                    <a:pt x="9381" y="3297"/>
                  </a:cubicBezTo>
                  <a:cubicBezTo>
                    <a:pt x="9114" y="3444"/>
                    <a:pt x="8839" y="3641"/>
                    <a:pt x="8572" y="3641"/>
                  </a:cubicBezTo>
                  <a:cubicBezTo>
                    <a:pt x="8505" y="3641"/>
                    <a:pt x="8438" y="3592"/>
                    <a:pt x="8371" y="3592"/>
                  </a:cubicBezTo>
                  <a:cubicBezTo>
                    <a:pt x="8321" y="3592"/>
                    <a:pt x="8279" y="3543"/>
                    <a:pt x="8229" y="3543"/>
                  </a:cubicBezTo>
                  <a:cubicBezTo>
                    <a:pt x="8129" y="3493"/>
                    <a:pt x="8029" y="3444"/>
                    <a:pt x="7929" y="3444"/>
                  </a:cubicBezTo>
                  <a:cubicBezTo>
                    <a:pt x="7854" y="3444"/>
                    <a:pt x="7787" y="3444"/>
                    <a:pt x="7729" y="3493"/>
                  </a:cubicBezTo>
                  <a:cubicBezTo>
                    <a:pt x="7520" y="3641"/>
                    <a:pt x="7328" y="3936"/>
                    <a:pt x="7128" y="4231"/>
                  </a:cubicBezTo>
                  <a:cubicBezTo>
                    <a:pt x="6977" y="4477"/>
                    <a:pt x="6827" y="4674"/>
                    <a:pt x="6677" y="4822"/>
                  </a:cubicBezTo>
                  <a:cubicBezTo>
                    <a:pt x="6435" y="5166"/>
                    <a:pt x="6185" y="5462"/>
                    <a:pt x="5943" y="5904"/>
                  </a:cubicBezTo>
                  <a:cubicBezTo>
                    <a:pt x="5617" y="6544"/>
                    <a:pt x="5300" y="7331"/>
                    <a:pt x="4991" y="8069"/>
                  </a:cubicBezTo>
                  <a:cubicBezTo>
                    <a:pt x="4924" y="8217"/>
                    <a:pt x="4857" y="8414"/>
                    <a:pt x="4791" y="8561"/>
                  </a:cubicBezTo>
                  <a:cubicBezTo>
                    <a:pt x="4474" y="9349"/>
                    <a:pt x="4123" y="10037"/>
                    <a:pt x="3722" y="10037"/>
                  </a:cubicBezTo>
                  <a:cubicBezTo>
                    <a:pt x="3222" y="10037"/>
                    <a:pt x="2738" y="9349"/>
                    <a:pt x="2270" y="8660"/>
                  </a:cubicBezTo>
                  <a:cubicBezTo>
                    <a:pt x="1995" y="8266"/>
                    <a:pt x="1719" y="7872"/>
                    <a:pt x="1436" y="7626"/>
                  </a:cubicBezTo>
                  <a:cubicBezTo>
                    <a:pt x="1235" y="7430"/>
                    <a:pt x="1035" y="7233"/>
                    <a:pt x="835" y="7036"/>
                  </a:cubicBezTo>
                  <a:cubicBezTo>
                    <a:pt x="684" y="6839"/>
                    <a:pt x="534" y="6692"/>
                    <a:pt x="384" y="6544"/>
                  </a:cubicBezTo>
                  <a:cubicBezTo>
                    <a:pt x="267" y="6446"/>
                    <a:pt x="134" y="6298"/>
                    <a:pt x="0" y="6200"/>
                  </a:cubicBezTo>
                  <a:cubicBezTo>
                    <a:pt x="0" y="5855"/>
                    <a:pt x="0" y="5855"/>
                    <a:pt x="0" y="5855"/>
                  </a:cubicBezTo>
                  <a:cubicBezTo>
                    <a:pt x="109" y="5954"/>
                    <a:pt x="225" y="6052"/>
                    <a:pt x="359" y="6150"/>
                  </a:cubicBezTo>
                  <a:cubicBezTo>
                    <a:pt x="734" y="6544"/>
                    <a:pt x="1118" y="6938"/>
                    <a:pt x="1502" y="7331"/>
                  </a:cubicBezTo>
                  <a:cubicBezTo>
                    <a:pt x="1744" y="7577"/>
                    <a:pt x="1995" y="7971"/>
                    <a:pt x="2245" y="8315"/>
                  </a:cubicBezTo>
                  <a:cubicBezTo>
                    <a:pt x="2704" y="9004"/>
                    <a:pt x="3188" y="9742"/>
                    <a:pt x="3664" y="9742"/>
                  </a:cubicBezTo>
                  <a:cubicBezTo>
                    <a:pt x="3823" y="9742"/>
                    <a:pt x="3973" y="9644"/>
                    <a:pt x="4123" y="9496"/>
                  </a:cubicBezTo>
                  <a:cubicBezTo>
                    <a:pt x="4432" y="9152"/>
                    <a:pt x="4724" y="8414"/>
                    <a:pt x="4999" y="7676"/>
                  </a:cubicBezTo>
                  <a:cubicBezTo>
                    <a:pt x="5100" y="7430"/>
                    <a:pt x="5191" y="7184"/>
                    <a:pt x="5291" y="6987"/>
                  </a:cubicBezTo>
                  <a:cubicBezTo>
                    <a:pt x="5634" y="6150"/>
                    <a:pt x="6009" y="5314"/>
                    <a:pt x="6393" y="4822"/>
                  </a:cubicBezTo>
                  <a:cubicBezTo>
                    <a:pt x="6468" y="4723"/>
                    <a:pt x="6535" y="4674"/>
                    <a:pt x="6602" y="4576"/>
                  </a:cubicBezTo>
                  <a:cubicBezTo>
                    <a:pt x="6735" y="4428"/>
                    <a:pt x="6877" y="4231"/>
                    <a:pt x="7019" y="4035"/>
                  </a:cubicBezTo>
                  <a:cubicBezTo>
                    <a:pt x="7094" y="3936"/>
                    <a:pt x="7094" y="3936"/>
                    <a:pt x="7094" y="3936"/>
                  </a:cubicBezTo>
                  <a:cubicBezTo>
                    <a:pt x="7253" y="3690"/>
                    <a:pt x="7420" y="3444"/>
                    <a:pt x="7578" y="3297"/>
                  </a:cubicBezTo>
                  <a:cubicBezTo>
                    <a:pt x="7687" y="3198"/>
                    <a:pt x="7804" y="3149"/>
                    <a:pt x="7946" y="3149"/>
                  </a:cubicBezTo>
                  <a:cubicBezTo>
                    <a:pt x="8054" y="3149"/>
                    <a:pt x="8171" y="3149"/>
                    <a:pt x="8279" y="3198"/>
                  </a:cubicBezTo>
                  <a:cubicBezTo>
                    <a:pt x="8396" y="3247"/>
                    <a:pt x="8505" y="3247"/>
                    <a:pt x="8622" y="3247"/>
                  </a:cubicBezTo>
                  <a:cubicBezTo>
                    <a:pt x="8672" y="3247"/>
                    <a:pt x="8730" y="3247"/>
                    <a:pt x="8780" y="3247"/>
                  </a:cubicBezTo>
                  <a:cubicBezTo>
                    <a:pt x="9064" y="3149"/>
                    <a:pt x="9356" y="3001"/>
                    <a:pt x="9640" y="2805"/>
                  </a:cubicBezTo>
                  <a:cubicBezTo>
                    <a:pt x="9773" y="2755"/>
                    <a:pt x="9915" y="2657"/>
                    <a:pt x="10049" y="2608"/>
                  </a:cubicBezTo>
                  <a:cubicBezTo>
                    <a:pt x="10324" y="2460"/>
                    <a:pt x="10583" y="1870"/>
                    <a:pt x="10833" y="1328"/>
                  </a:cubicBezTo>
                  <a:cubicBezTo>
                    <a:pt x="10934" y="1132"/>
                    <a:pt x="11034" y="886"/>
                    <a:pt x="11134" y="689"/>
                  </a:cubicBezTo>
                  <a:cubicBezTo>
                    <a:pt x="11292" y="394"/>
                    <a:pt x="11534" y="0"/>
                    <a:pt x="11777" y="0"/>
                  </a:cubicBezTo>
                  <a:cubicBezTo>
                    <a:pt x="11885" y="0"/>
                    <a:pt x="11994" y="98"/>
                    <a:pt x="12085" y="295"/>
                  </a:cubicBezTo>
                  <a:cubicBezTo>
                    <a:pt x="12377" y="886"/>
                    <a:pt x="12594" y="2067"/>
                    <a:pt x="12770" y="3149"/>
                  </a:cubicBezTo>
                  <a:cubicBezTo>
                    <a:pt x="12811" y="3444"/>
                    <a:pt x="12853" y="3690"/>
                    <a:pt x="12895" y="3985"/>
                  </a:cubicBezTo>
                  <a:cubicBezTo>
                    <a:pt x="13304" y="6593"/>
                    <a:pt x="13730" y="9299"/>
                    <a:pt x="14355" y="10283"/>
                  </a:cubicBezTo>
                  <a:cubicBezTo>
                    <a:pt x="14564" y="10628"/>
                    <a:pt x="14773" y="10923"/>
                    <a:pt x="14973" y="11267"/>
                  </a:cubicBezTo>
                  <a:cubicBezTo>
                    <a:pt x="15616" y="12251"/>
                    <a:pt x="16283" y="13236"/>
                    <a:pt x="16926" y="14416"/>
                  </a:cubicBezTo>
                  <a:cubicBezTo>
                    <a:pt x="17327" y="15105"/>
                    <a:pt x="17727" y="15942"/>
                    <a:pt x="18120" y="16680"/>
                  </a:cubicBezTo>
                  <a:cubicBezTo>
                    <a:pt x="18520" y="17516"/>
                    <a:pt x="18938" y="18353"/>
                    <a:pt x="19355" y="19091"/>
                  </a:cubicBezTo>
                  <a:cubicBezTo>
                    <a:pt x="19822" y="19927"/>
                    <a:pt x="20215" y="20468"/>
                    <a:pt x="20582" y="20862"/>
                  </a:cubicBezTo>
                  <a:cubicBezTo>
                    <a:pt x="20840" y="21108"/>
                    <a:pt x="21066" y="21305"/>
                    <a:pt x="21266" y="21403"/>
                  </a:cubicBezTo>
                  <a:cubicBezTo>
                    <a:pt x="21333" y="21403"/>
                    <a:pt x="21400" y="21452"/>
                    <a:pt x="21466" y="21502"/>
                  </a:cubicBezTo>
                  <a:cubicBezTo>
                    <a:pt x="21508" y="21502"/>
                    <a:pt x="21558" y="21551"/>
                    <a:pt x="21600" y="21600"/>
                  </a:cubicBezTo>
                  <a:cubicBezTo>
                    <a:pt x="21533" y="21600"/>
                    <a:pt x="21458" y="21600"/>
                    <a:pt x="21383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610" name="Freeform 540"/>
            <p:cNvSpPr/>
            <p:nvPr/>
          </p:nvSpPr>
          <p:spPr>
            <a:xfrm flipH="1" rot="16200000">
              <a:off x="574959" y="3623123"/>
              <a:ext cx="634232" cy="19856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20886" y="19895"/>
                    <a:pt x="20261" y="18189"/>
                    <a:pt x="19726" y="16768"/>
                  </a:cubicBezTo>
                  <a:cubicBezTo>
                    <a:pt x="18833" y="14495"/>
                    <a:pt x="18030" y="12221"/>
                    <a:pt x="17048" y="10232"/>
                  </a:cubicBezTo>
                  <a:cubicBezTo>
                    <a:pt x="14906" y="6537"/>
                    <a:pt x="12853" y="3979"/>
                    <a:pt x="10800" y="2558"/>
                  </a:cubicBezTo>
                  <a:cubicBezTo>
                    <a:pt x="9729" y="1989"/>
                    <a:pt x="8747" y="1705"/>
                    <a:pt x="7765" y="1705"/>
                  </a:cubicBezTo>
                  <a:cubicBezTo>
                    <a:pt x="6426" y="1705"/>
                    <a:pt x="5177" y="2274"/>
                    <a:pt x="3927" y="3411"/>
                  </a:cubicBezTo>
                  <a:cubicBezTo>
                    <a:pt x="2499" y="4832"/>
                    <a:pt x="1250" y="5968"/>
                    <a:pt x="0" y="6537"/>
                  </a:cubicBezTo>
                  <a:cubicBezTo>
                    <a:pt x="714" y="5968"/>
                    <a:pt x="1339" y="5116"/>
                    <a:pt x="2053" y="4263"/>
                  </a:cubicBezTo>
                  <a:cubicBezTo>
                    <a:pt x="3124" y="2558"/>
                    <a:pt x="4284" y="1137"/>
                    <a:pt x="5534" y="568"/>
                  </a:cubicBezTo>
                  <a:cubicBezTo>
                    <a:pt x="6337" y="0"/>
                    <a:pt x="7140" y="0"/>
                    <a:pt x="7944" y="0"/>
                  </a:cubicBezTo>
                  <a:cubicBezTo>
                    <a:pt x="9104" y="0"/>
                    <a:pt x="10264" y="284"/>
                    <a:pt x="11425" y="1137"/>
                  </a:cubicBezTo>
                  <a:cubicBezTo>
                    <a:pt x="13835" y="3126"/>
                    <a:pt x="15888" y="5684"/>
                    <a:pt x="17673" y="9379"/>
                  </a:cubicBezTo>
                  <a:cubicBezTo>
                    <a:pt x="19369" y="12789"/>
                    <a:pt x="20529" y="16200"/>
                    <a:pt x="2160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611" name="Freeform 541"/>
            <p:cNvSpPr/>
            <p:nvPr/>
          </p:nvSpPr>
          <p:spPr>
            <a:xfrm flipH="1" rot="16200000">
              <a:off x="1578169" y="6486054"/>
              <a:ext cx="626824" cy="1081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19431" y="21073"/>
                    <a:pt x="17172" y="20546"/>
                    <a:pt x="15093" y="18966"/>
                  </a:cubicBezTo>
                  <a:cubicBezTo>
                    <a:pt x="13376" y="17912"/>
                    <a:pt x="11749" y="15805"/>
                    <a:pt x="10213" y="13698"/>
                  </a:cubicBezTo>
                  <a:cubicBezTo>
                    <a:pt x="8947" y="12644"/>
                    <a:pt x="7682" y="11063"/>
                    <a:pt x="6417" y="10010"/>
                  </a:cubicBezTo>
                  <a:cubicBezTo>
                    <a:pt x="5603" y="8956"/>
                    <a:pt x="5603" y="8956"/>
                    <a:pt x="5603" y="8956"/>
                  </a:cubicBezTo>
                  <a:cubicBezTo>
                    <a:pt x="4428" y="7902"/>
                    <a:pt x="3163" y="6849"/>
                    <a:pt x="1988" y="4741"/>
                  </a:cubicBezTo>
                  <a:cubicBezTo>
                    <a:pt x="1265" y="3688"/>
                    <a:pt x="633" y="2107"/>
                    <a:pt x="0" y="0"/>
                  </a:cubicBezTo>
                  <a:cubicBezTo>
                    <a:pt x="813" y="1580"/>
                    <a:pt x="1808" y="2634"/>
                    <a:pt x="2711" y="3161"/>
                  </a:cubicBezTo>
                  <a:cubicBezTo>
                    <a:pt x="3073" y="3688"/>
                    <a:pt x="3344" y="4215"/>
                    <a:pt x="3615" y="4215"/>
                  </a:cubicBezTo>
                  <a:cubicBezTo>
                    <a:pt x="4519" y="5268"/>
                    <a:pt x="5423" y="5795"/>
                    <a:pt x="6326" y="6849"/>
                  </a:cubicBezTo>
                  <a:cubicBezTo>
                    <a:pt x="7682" y="7902"/>
                    <a:pt x="7682" y="7902"/>
                    <a:pt x="7682" y="7902"/>
                  </a:cubicBezTo>
                  <a:cubicBezTo>
                    <a:pt x="8767" y="8956"/>
                    <a:pt x="9851" y="10010"/>
                    <a:pt x="10936" y="11063"/>
                  </a:cubicBezTo>
                  <a:cubicBezTo>
                    <a:pt x="12833" y="13171"/>
                    <a:pt x="14731" y="15278"/>
                    <a:pt x="16629" y="16332"/>
                  </a:cubicBezTo>
                  <a:cubicBezTo>
                    <a:pt x="18346" y="17385"/>
                    <a:pt x="19973" y="17912"/>
                    <a:pt x="21600" y="17912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</p:grpSp>
      <p:sp>
        <p:nvSpPr>
          <p:cNvPr id="1613" name="TextBox 4"/>
          <p:cNvSpPr txBox="1"/>
          <p:nvPr/>
        </p:nvSpPr>
        <p:spPr>
          <a:xfrm>
            <a:off x="371474" y="6361276"/>
            <a:ext cx="3119440" cy="2565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>
            <a:spAutoFit/>
          </a:bodyPr>
          <a:lstStyle/>
          <a:p>
            <a:pPr>
              <a:defRPr sz="1100">
                <a:solidFill>
                  <a:srgbClr val="BFBFBF"/>
                </a:solidFill>
              </a:defRPr>
            </a:pPr>
            <a:r>
              <a:t>©2019 </a:t>
            </a:r>
            <a:r>
              <a:rPr b="1"/>
              <a:t>ALAMIAN</a:t>
            </a:r>
            <a:r>
              <a:t>. </a:t>
            </a:r>
            <a:r>
              <a:t>ALL RIGHTS RESERVED</a:t>
            </a:r>
            <a:r>
              <a:t>.</a:t>
            </a:r>
          </a:p>
        </p:txBody>
      </p:sp>
      <p:sp>
        <p:nvSpPr>
          <p:cNvPr id="1614" name="TextBox 5"/>
          <p:cNvSpPr txBox="1"/>
          <p:nvPr/>
        </p:nvSpPr>
        <p:spPr>
          <a:xfrm>
            <a:off x="10924878" y="6361276"/>
            <a:ext cx="537667" cy="2565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>
            <a:spAutoFit/>
          </a:bodyPr>
          <a:lstStyle>
            <a:lvl1pPr>
              <a:defRPr sz="1100">
                <a:solidFill>
                  <a:srgbClr val="BFBFBF"/>
                </a:solidFill>
              </a:defRPr>
            </a:lvl1pPr>
          </a:lstStyle>
          <a:p>
            <a:pPr/>
            <a:r>
              <a:t>PAGE</a:t>
            </a:r>
          </a:p>
        </p:txBody>
      </p:sp>
      <p:sp>
        <p:nvSpPr>
          <p:cNvPr id="1615" name="Slide Number"/>
          <p:cNvSpPr txBox="1"/>
          <p:nvPr>
            <p:ph type="sldNum" sz="quarter" idx="2"/>
          </p:nvPr>
        </p:nvSpPr>
        <p:spPr>
          <a:xfrm>
            <a:off x="11493117" y="6361276"/>
            <a:ext cx="259530" cy="256541"/>
          </a:xfrm>
          <a:prstGeom prst="rect">
            <a:avLst/>
          </a:prstGeom>
        </p:spPr>
        <p:txBody>
          <a:bodyPr anchor="t"/>
          <a:lstStyle>
            <a:lvl1pPr algn="ctr">
              <a:defRPr b="1" sz="1100">
                <a:solidFill>
                  <a:srgbClr val="404040"/>
                </a:solidFill>
              </a:defRPr>
            </a:lvl1pPr>
          </a:lstStyle>
          <a:p>
            <a:pPr/>
            <a:fld id="{86CB4B4D-7CA3-9044-876B-883B54F8677D}" type="slidenum"/>
          </a:p>
        </p:txBody>
      </p:sp>
      <p:grpSp>
        <p:nvGrpSpPr>
          <p:cNvPr id="1963" name="Group 1"/>
          <p:cNvGrpSpPr/>
          <p:nvPr/>
        </p:nvGrpSpPr>
        <p:grpSpPr>
          <a:xfrm>
            <a:off x="441439" y="212247"/>
            <a:ext cx="1466734" cy="307341"/>
            <a:chOff x="0" y="0"/>
            <a:chExt cx="1466732" cy="307340"/>
          </a:xfrm>
        </p:grpSpPr>
        <p:grpSp>
          <p:nvGrpSpPr>
            <p:cNvPr id="1961" name="Group 360"/>
            <p:cNvGrpSpPr/>
            <p:nvPr/>
          </p:nvGrpSpPr>
          <p:grpSpPr>
            <a:xfrm>
              <a:off x="0" y="11590"/>
              <a:ext cx="296694" cy="284163"/>
              <a:chOff x="0" y="0"/>
              <a:chExt cx="296693" cy="284162"/>
            </a:xfrm>
          </p:grpSpPr>
          <p:grpSp>
            <p:nvGrpSpPr>
              <p:cNvPr id="1815" name="Group 556"/>
              <p:cNvGrpSpPr/>
              <p:nvPr/>
            </p:nvGrpSpPr>
            <p:grpSpPr>
              <a:xfrm>
                <a:off x="0" y="92324"/>
                <a:ext cx="157098" cy="191839"/>
                <a:chOff x="0" y="0"/>
                <a:chExt cx="157097" cy="191837"/>
              </a:xfrm>
            </p:grpSpPr>
            <p:sp>
              <p:nvSpPr>
                <p:cNvPr id="1616" name="Freeform 356"/>
                <p:cNvSpPr/>
                <p:nvPr/>
              </p:nvSpPr>
              <p:spPr>
                <a:xfrm>
                  <a:off x="0" y="83339"/>
                  <a:ext cx="12700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21600"/>
                      </a:moveTo>
                      <a:cubicBezTo>
                        <a:pt x="0" y="21600"/>
                        <a:pt x="0" y="21600"/>
                        <a:pt x="0" y="2160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21600" y="0"/>
                        <a:pt x="21600" y="7200"/>
                        <a:pt x="21600" y="7200"/>
                      </a:cubicBezTo>
                      <a:cubicBezTo>
                        <a:pt x="21600" y="14400"/>
                        <a:pt x="21600" y="21600"/>
                        <a:pt x="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617" name="Freeform 357"/>
                <p:cNvSpPr/>
                <p:nvPr/>
              </p:nvSpPr>
              <p:spPr>
                <a:xfrm>
                  <a:off x="330" y="117094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21600"/>
                      </a:moveTo>
                      <a:cubicBezTo>
                        <a:pt x="0" y="21600"/>
                        <a:pt x="0" y="21600"/>
                        <a:pt x="0" y="2160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0800" y="0"/>
                        <a:pt x="10800" y="21600"/>
                      </a:cubicBezTo>
                      <a:cubicBezTo>
                        <a:pt x="21600" y="21600"/>
                        <a:pt x="21600" y="21600"/>
                        <a:pt x="21600" y="21600"/>
                      </a:cubicBezTo>
                      <a:cubicBezTo>
                        <a:pt x="21600" y="21600"/>
                        <a:pt x="21600" y="21600"/>
                        <a:pt x="21600" y="21600"/>
                      </a:cubicBezTo>
                      <a:cubicBezTo>
                        <a:pt x="10800" y="21600"/>
                        <a:pt x="10800" y="21600"/>
                        <a:pt x="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618" name="Freeform 358"/>
                <p:cNvSpPr/>
                <p:nvPr/>
              </p:nvSpPr>
              <p:spPr>
                <a:xfrm>
                  <a:off x="882" y="111137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5400" y="21600"/>
                      </a:moveTo>
                      <a:cubicBezTo>
                        <a:pt x="5400" y="21600"/>
                        <a:pt x="0" y="21600"/>
                        <a:pt x="0" y="2160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5400" y="0"/>
                        <a:pt x="5400" y="0"/>
                      </a:cubicBezTo>
                      <a:cubicBezTo>
                        <a:pt x="10800" y="3086"/>
                        <a:pt x="16200" y="6171"/>
                        <a:pt x="16200" y="9257"/>
                      </a:cubicBezTo>
                      <a:cubicBezTo>
                        <a:pt x="21600" y="9257"/>
                        <a:pt x="21600" y="12343"/>
                        <a:pt x="21600" y="12343"/>
                      </a:cubicBezTo>
                      <a:cubicBezTo>
                        <a:pt x="21600" y="15429"/>
                        <a:pt x="21600" y="15429"/>
                        <a:pt x="16200" y="18514"/>
                      </a:cubicBezTo>
                      <a:cubicBezTo>
                        <a:pt x="10800" y="18514"/>
                        <a:pt x="10800" y="21600"/>
                        <a:pt x="540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619" name="Freeform 359"/>
                <p:cNvSpPr/>
                <p:nvPr/>
              </p:nvSpPr>
              <p:spPr>
                <a:xfrm>
                  <a:off x="2095" y="87751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0800" y="0"/>
                      </a:moveTo>
                      <a:cubicBezTo>
                        <a:pt x="16200" y="0"/>
                        <a:pt x="21600" y="10800"/>
                        <a:pt x="21600" y="10800"/>
                      </a:cubicBezTo>
                      <a:cubicBezTo>
                        <a:pt x="21600" y="21600"/>
                        <a:pt x="21600" y="21600"/>
                        <a:pt x="10800" y="21600"/>
                      </a:cubicBezTo>
                      <a:cubicBezTo>
                        <a:pt x="5400" y="21600"/>
                        <a:pt x="0" y="16200"/>
                        <a:pt x="0" y="10800"/>
                      </a:cubicBezTo>
                      <a:cubicBezTo>
                        <a:pt x="0" y="10800"/>
                        <a:pt x="10800" y="0"/>
                        <a:pt x="108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620" name="Freeform 360"/>
                <p:cNvSpPr/>
                <p:nvPr/>
              </p:nvSpPr>
              <p:spPr>
                <a:xfrm>
                  <a:off x="1875" y="14136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8514" y="21600"/>
                      </a:moveTo>
                      <a:cubicBezTo>
                        <a:pt x="12343" y="21600"/>
                        <a:pt x="6171" y="21600"/>
                        <a:pt x="0" y="2160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9257" y="5891"/>
                        <a:pt x="12343" y="13745"/>
                        <a:pt x="21600" y="19636"/>
                      </a:cubicBezTo>
                      <a:cubicBezTo>
                        <a:pt x="21600" y="19636"/>
                        <a:pt x="21600" y="19636"/>
                        <a:pt x="21600" y="19636"/>
                      </a:cubicBezTo>
                      <a:cubicBezTo>
                        <a:pt x="21600" y="19636"/>
                        <a:pt x="21600" y="21600"/>
                        <a:pt x="18514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621" name="Freeform 361"/>
                <p:cNvSpPr/>
                <p:nvPr/>
              </p:nvSpPr>
              <p:spPr>
                <a:xfrm>
                  <a:off x="3860" y="114998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10800"/>
                      </a:moveTo>
                      <a:cubicBezTo>
                        <a:pt x="0" y="0"/>
                        <a:pt x="0" y="0"/>
                        <a:pt x="10800" y="0"/>
                      </a:cubicBezTo>
                      <a:cubicBezTo>
                        <a:pt x="21600" y="0"/>
                        <a:pt x="21600" y="0"/>
                        <a:pt x="21600" y="10800"/>
                      </a:cubicBezTo>
                      <a:cubicBezTo>
                        <a:pt x="21600" y="21600"/>
                        <a:pt x="10800" y="21600"/>
                        <a:pt x="10800" y="21600"/>
                      </a:cubicBezTo>
                      <a:cubicBezTo>
                        <a:pt x="10800" y="21600"/>
                        <a:pt x="10800" y="10800"/>
                        <a:pt x="0" y="108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622" name="Freeform 362"/>
                <p:cNvSpPr/>
                <p:nvPr/>
              </p:nvSpPr>
              <p:spPr>
                <a:xfrm>
                  <a:off x="3860" y="93708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5400"/>
                      </a:moveTo>
                      <a:cubicBezTo>
                        <a:pt x="21600" y="16200"/>
                        <a:pt x="16200" y="21600"/>
                        <a:pt x="5400" y="21600"/>
                      </a:cubicBezTo>
                      <a:cubicBezTo>
                        <a:pt x="0" y="21600"/>
                        <a:pt x="0" y="16200"/>
                        <a:pt x="0" y="16200"/>
                      </a:cubicBezTo>
                      <a:cubicBezTo>
                        <a:pt x="0" y="0"/>
                        <a:pt x="0" y="0"/>
                        <a:pt x="16200" y="0"/>
                      </a:cubicBezTo>
                      <a:cubicBezTo>
                        <a:pt x="21600" y="0"/>
                        <a:pt x="21600" y="0"/>
                        <a:pt x="21600" y="54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623" name="Freeform 363"/>
                <p:cNvSpPr/>
                <p:nvPr/>
              </p:nvSpPr>
              <p:spPr>
                <a:xfrm>
                  <a:off x="5625" y="13066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0"/>
                      </a:moveTo>
                      <a:cubicBezTo>
                        <a:pt x="0" y="0"/>
                        <a:pt x="10800" y="0"/>
                        <a:pt x="10800" y="0"/>
                      </a:cubicBezTo>
                      <a:cubicBezTo>
                        <a:pt x="10800" y="0"/>
                        <a:pt x="10800" y="0"/>
                        <a:pt x="21600" y="21600"/>
                      </a:cubicBezTo>
                      <a:cubicBezTo>
                        <a:pt x="10800" y="21600"/>
                        <a:pt x="10800" y="21600"/>
                        <a:pt x="10800" y="21600"/>
                      </a:cubicBezTo>
                      <a:cubicBezTo>
                        <a:pt x="10800" y="21600"/>
                        <a:pt x="0" y="21600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624" name="Freeform 364"/>
                <p:cNvSpPr/>
                <p:nvPr/>
              </p:nvSpPr>
              <p:spPr>
                <a:xfrm>
                  <a:off x="4527" y="81794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378" h="17382" fill="norm" stroke="1" extrusionOk="0">
                      <a:moveTo>
                        <a:pt x="18514" y="5091"/>
                      </a:moveTo>
                      <a:cubicBezTo>
                        <a:pt x="21600" y="8691"/>
                        <a:pt x="15429" y="8691"/>
                        <a:pt x="15429" y="12291"/>
                      </a:cubicBezTo>
                      <a:cubicBezTo>
                        <a:pt x="15429" y="15891"/>
                        <a:pt x="12343" y="19491"/>
                        <a:pt x="9257" y="15891"/>
                      </a:cubicBezTo>
                      <a:cubicBezTo>
                        <a:pt x="6171" y="15891"/>
                        <a:pt x="6171" y="15891"/>
                        <a:pt x="3086" y="15891"/>
                      </a:cubicBezTo>
                      <a:cubicBezTo>
                        <a:pt x="3086" y="15891"/>
                        <a:pt x="0" y="12291"/>
                        <a:pt x="0" y="12291"/>
                      </a:cubicBezTo>
                      <a:cubicBezTo>
                        <a:pt x="0" y="12291"/>
                        <a:pt x="0" y="8691"/>
                        <a:pt x="3086" y="5091"/>
                      </a:cubicBezTo>
                      <a:cubicBezTo>
                        <a:pt x="3086" y="5091"/>
                        <a:pt x="6171" y="5091"/>
                        <a:pt x="9257" y="1491"/>
                      </a:cubicBezTo>
                      <a:cubicBezTo>
                        <a:pt x="12343" y="-2109"/>
                        <a:pt x="15429" y="1491"/>
                        <a:pt x="18514" y="509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625" name="Freeform 365"/>
                <p:cNvSpPr/>
                <p:nvPr/>
              </p:nvSpPr>
              <p:spPr>
                <a:xfrm>
                  <a:off x="3309" y="161770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6200" y="20400"/>
                      </a:moveTo>
                      <a:cubicBezTo>
                        <a:pt x="10800" y="20400"/>
                        <a:pt x="5400" y="20400"/>
                        <a:pt x="0" y="1920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200"/>
                        <a:pt x="1800" y="2400"/>
                        <a:pt x="1800" y="2400"/>
                      </a:cubicBezTo>
                      <a:cubicBezTo>
                        <a:pt x="9000" y="8400"/>
                        <a:pt x="14400" y="13200"/>
                        <a:pt x="19800" y="19200"/>
                      </a:cubicBezTo>
                      <a:cubicBezTo>
                        <a:pt x="19800" y="19200"/>
                        <a:pt x="21600" y="20400"/>
                        <a:pt x="21600" y="21600"/>
                      </a:cubicBezTo>
                      <a:cubicBezTo>
                        <a:pt x="19800" y="21600"/>
                        <a:pt x="19800" y="21600"/>
                        <a:pt x="18000" y="20400"/>
                      </a:cubicBezTo>
                      <a:cubicBezTo>
                        <a:pt x="18000" y="20400"/>
                        <a:pt x="18000" y="20400"/>
                        <a:pt x="16200" y="204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626" name="Freeform 366"/>
                <p:cNvSpPr/>
                <p:nvPr/>
              </p:nvSpPr>
              <p:spPr>
                <a:xfrm>
                  <a:off x="7170" y="89847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21600"/>
                      </a:moveTo>
                      <a:cubicBezTo>
                        <a:pt x="0" y="21600"/>
                        <a:pt x="0" y="0"/>
                        <a:pt x="0" y="0"/>
                      </a:cubicBezTo>
                      <a:cubicBezTo>
                        <a:pt x="21600" y="0"/>
                        <a:pt x="21600" y="0"/>
                        <a:pt x="21600" y="0"/>
                      </a:cubicBezTo>
                      <a:cubicBezTo>
                        <a:pt x="21600" y="21600"/>
                        <a:pt x="21600" y="21600"/>
                        <a:pt x="21600" y="21600"/>
                      </a:cubicBezTo>
                      <a:cubicBezTo>
                        <a:pt x="21600" y="21600"/>
                        <a:pt x="0" y="21600"/>
                        <a:pt x="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627" name="Freeform 367"/>
                <p:cNvSpPr/>
                <p:nvPr/>
              </p:nvSpPr>
              <p:spPr>
                <a:xfrm>
                  <a:off x="7390" y="144341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0"/>
                      </a:moveTo>
                      <a:cubicBezTo>
                        <a:pt x="0" y="0"/>
                        <a:pt x="10800" y="0"/>
                        <a:pt x="10800" y="0"/>
                      </a:cubicBezTo>
                      <a:cubicBezTo>
                        <a:pt x="10800" y="0"/>
                        <a:pt x="21600" y="0"/>
                        <a:pt x="21600" y="21600"/>
                      </a:cubicBezTo>
                      <a:cubicBezTo>
                        <a:pt x="21600" y="21600"/>
                        <a:pt x="10800" y="21600"/>
                        <a:pt x="10800" y="21600"/>
                      </a:cubicBezTo>
                      <a:cubicBezTo>
                        <a:pt x="10800" y="21600"/>
                        <a:pt x="0" y="21600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628" name="Freeform 368"/>
                <p:cNvSpPr/>
                <p:nvPr/>
              </p:nvSpPr>
              <p:spPr>
                <a:xfrm>
                  <a:off x="6508" y="117094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0"/>
                      </a:moveTo>
                      <a:cubicBezTo>
                        <a:pt x="21600" y="4320"/>
                        <a:pt x="21600" y="12960"/>
                        <a:pt x="12960" y="17280"/>
                      </a:cubicBezTo>
                      <a:cubicBezTo>
                        <a:pt x="12960" y="21600"/>
                        <a:pt x="12960" y="21600"/>
                        <a:pt x="8640" y="21600"/>
                      </a:cubicBezTo>
                      <a:cubicBezTo>
                        <a:pt x="4320" y="21600"/>
                        <a:pt x="0" y="21600"/>
                        <a:pt x="0" y="17280"/>
                      </a:cubicBezTo>
                      <a:cubicBezTo>
                        <a:pt x="0" y="12960"/>
                        <a:pt x="0" y="8640"/>
                        <a:pt x="0" y="8640"/>
                      </a:cubicBezTo>
                      <a:cubicBezTo>
                        <a:pt x="4320" y="4320"/>
                        <a:pt x="17280" y="0"/>
                        <a:pt x="216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629" name="Freeform 369"/>
                <p:cNvSpPr/>
                <p:nvPr/>
              </p:nvSpPr>
              <p:spPr>
                <a:xfrm>
                  <a:off x="7059" y="6695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7600" fill="norm" stroke="1" extrusionOk="0">
                      <a:moveTo>
                        <a:pt x="21600" y="3200"/>
                      </a:moveTo>
                      <a:cubicBezTo>
                        <a:pt x="21600" y="10400"/>
                        <a:pt x="14400" y="10400"/>
                        <a:pt x="14400" y="17600"/>
                      </a:cubicBezTo>
                      <a:cubicBezTo>
                        <a:pt x="7200" y="10400"/>
                        <a:pt x="7200" y="10400"/>
                        <a:pt x="0" y="3200"/>
                      </a:cubicBezTo>
                      <a:cubicBezTo>
                        <a:pt x="7200" y="3200"/>
                        <a:pt x="7200" y="3200"/>
                        <a:pt x="7200" y="3200"/>
                      </a:cubicBezTo>
                      <a:cubicBezTo>
                        <a:pt x="14400" y="3200"/>
                        <a:pt x="21600" y="-4000"/>
                        <a:pt x="21600" y="32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630" name="Freeform 370"/>
                <p:cNvSpPr/>
                <p:nvPr/>
              </p:nvSpPr>
              <p:spPr>
                <a:xfrm>
                  <a:off x="6839" y="7142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6200" y="0"/>
                      </a:moveTo>
                      <a:cubicBezTo>
                        <a:pt x="16200" y="0"/>
                        <a:pt x="16200" y="0"/>
                        <a:pt x="21600" y="7200"/>
                      </a:cubicBezTo>
                      <a:cubicBezTo>
                        <a:pt x="21600" y="14400"/>
                        <a:pt x="16200" y="21600"/>
                        <a:pt x="10800" y="21600"/>
                      </a:cubicBezTo>
                      <a:cubicBezTo>
                        <a:pt x="5400" y="21600"/>
                        <a:pt x="0" y="14400"/>
                        <a:pt x="0" y="7200"/>
                      </a:cubicBezTo>
                      <a:cubicBezTo>
                        <a:pt x="0" y="7200"/>
                        <a:pt x="5400" y="0"/>
                        <a:pt x="162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631" name="Freeform 371"/>
                <p:cNvSpPr/>
                <p:nvPr/>
              </p:nvSpPr>
              <p:spPr>
                <a:xfrm>
                  <a:off x="8052" y="57857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0800" y="21600"/>
                      </a:moveTo>
                      <a:cubicBezTo>
                        <a:pt x="10800" y="21600"/>
                        <a:pt x="0" y="21600"/>
                        <a:pt x="0" y="21600"/>
                      </a:cubicBezTo>
                      <a:cubicBezTo>
                        <a:pt x="0" y="21600"/>
                        <a:pt x="0" y="0"/>
                        <a:pt x="10800" y="0"/>
                      </a:cubicBezTo>
                      <a:cubicBezTo>
                        <a:pt x="10800" y="0"/>
                        <a:pt x="10800" y="0"/>
                        <a:pt x="21600" y="0"/>
                      </a:cubicBezTo>
                      <a:cubicBezTo>
                        <a:pt x="10800" y="21600"/>
                        <a:pt x="10800" y="21600"/>
                        <a:pt x="1080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632" name="Freeform 372"/>
                <p:cNvSpPr/>
                <p:nvPr/>
              </p:nvSpPr>
              <p:spPr>
                <a:xfrm>
                  <a:off x="7390" y="121564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6900" fill="norm" stroke="1" extrusionOk="0">
                      <a:moveTo>
                        <a:pt x="15120" y="11700"/>
                      </a:moveTo>
                      <a:cubicBezTo>
                        <a:pt x="12960" y="11700"/>
                        <a:pt x="10800" y="15300"/>
                        <a:pt x="8640" y="15300"/>
                      </a:cubicBezTo>
                      <a:cubicBezTo>
                        <a:pt x="6480" y="18900"/>
                        <a:pt x="4320" y="15300"/>
                        <a:pt x="0" y="15300"/>
                      </a:cubicBezTo>
                      <a:cubicBezTo>
                        <a:pt x="0" y="15300"/>
                        <a:pt x="0" y="11700"/>
                        <a:pt x="0" y="11700"/>
                      </a:cubicBezTo>
                      <a:cubicBezTo>
                        <a:pt x="0" y="11700"/>
                        <a:pt x="0" y="8100"/>
                        <a:pt x="2160" y="8100"/>
                      </a:cubicBezTo>
                      <a:cubicBezTo>
                        <a:pt x="4320" y="8100"/>
                        <a:pt x="8640" y="4500"/>
                        <a:pt x="10800" y="4500"/>
                      </a:cubicBezTo>
                      <a:cubicBezTo>
                        <a:pt x="12960" y="-2700"/>
                        <a:pt x="15120" y="900"/>
                        <a:pt x="17280" y="900"/>
                      </a:cubicBezTo>
                      <a:cubicBezTo>
                        <a:pt x="17280" y="900"/>
                        <a:pt x="19440" y="900"/>
                        <a:pt x="19440" y="900"/>
                      </a:cubicBezTo>
                      <a:cubicBezTo>
                        <a:pt x="19440" y="900"/>
                        <a:pt x="21600" y="900"/>
                        <a:pt x="21600" y="900"/>
                      </a:cubicBezTo>
                      <a:cubicBezTo>
                        <a:pt x="21600" y="900"/>
                        <a:pt x="21600" y="900"/>
                        <a:pt x="19440" y="4500"/>
                      </a:cubicBezTo>
                      <a:cubicBezTo>
                        <a:pt x="17280" y="4500"/>
                        <a:pt x="15120" y="8100"/>
                        <a:pt x="15120" y="117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633" name="Freeform 373"/>
                <p:cNvSpPr/>
                <p:nvPr/>
              </p:nvSpPr>
              <p:spPr>
                <a:xfrm>
                  <a:off x="5405" y="177497"/>
                  <a:ext cx="12701" cy="1434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0463" y="20700"/>
                      </a:moveTo>
                      <a:cubicBezTo>
                        <a:pt x="20463" y="20700"/>
                        <a:pt x="20463" y="21600"/>
                        <a:pt x="21600" y="21600"/>
                      </a:cubicBezTo>
                      <a:cubicBezTo>
                        <a:pt x="0" y="21600"/>
                        <a:pt x="0" y="21600"/>
                        <a:pt x="0" y="2160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2274" y="1800"/>
                        <a:pt x="3411" y="4500"/>
                        <a:pt x="5684" y="6300"/>
                      </a:cubicBezTo>
                      <a:cubicBezTo>
                        <a:pt x="7958" y="9900"/>
                        <a:pt x="11368" y="13500"/>
                        <a:pt x="14779" y="17100"/>
                      </a:cubicBezTo>
                      <a:cubicBezTo>
                        <a:pt x="14779" y="18000"/>
                        <a:pt x="15916" y="18000"/>
                        <a:pt x="17053" y="18000"/>
                      </a:cubicBezTo>
                      <a:cubicBezTo>
                        <a:pt x="18189" y="18900"/>
                        <a:pt x="19326" y="19800"/>
                        <a:pt x="20463" y="207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634" name="Freeform 374"/>
                <p:cNvSpPr/>
                <p:nvPr/>
              </p:nvSpPr>
              <p:spPr>
                <a:xfrm>
                  <a:off x="10207" y="100474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8437" h="19800" fill="norm" stroke="1" extrusionOk="0">
                      <a:moveTo>
                        <a:pt x="10800" y="0"/>
                      </a:moveTo>
                      <a:cubicBezTo>
                        <a:pt x="16200" y="0"/>
                        <a:pt x="21600" y="7200"/>
                        <a:pt x="16200" y="7200"/>
                      </a:cubicBezTo>
                      <a:cubicBezTo>
                        <a:pt x="16200" y="7200"/>
                        <a:pt x="16200" y="14400"/>
                        <a:pt x="10800" y="14400"/>
                      </a:cubicBezTo>
                      <a:cubicBezTo>
                        <a:pt x="10800" y="21600"/>
                        <a:pt x="5400" y="21600"/>
                        <a:pt x="5400" y="14400"/>
                      </a:cubicBezTo>
                      <a:cubicBezTo>
                        <a:pt x="0" y="14400"/>
                        <a:pt x="0" y="7200"/>
                        <a:pt x="0" y="7200"/>
                      </a:cubicBezTo>
                      <a:cubicBezTo>
                        <a:pt x="0" y="0"/>
                        <a:pt x="5400" y="0"/>
                        <a:pt x="108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635" name="Freeform 375"/>
                <p:cNvSpPr/>
                <p:nvPr/>
              </p:nvSpPr>
              <p:spPr>
                <a:xfrm>
                  <a:off x="9699" y="12691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286" h="21600" fill="norm" stroke="1" extrusionOk="0">
                      <a:moveTo>
                        <a:pt x="19286" y="16200"/>
                      </a:moveTo>
                      <a:cubicBezTo>
                        <a:pt x="19286" y="16200"/>
                        <a:pt x="19286" y="21600"/>
                        <a:pt x="19286" y="21600"/>
                      </a:cubicBezTo>
                      <a:cubicBezTo>
                        <a:pt x="16200" y="21600"/>
                        <a:pt x="16200" y="21600"/>
                        <a:pt x="13115" y="21600"/>
                      </a:cubicBezTo>
                      <a:cubicBezTo>
                        <a:pt x="13115" y="21600"/>
                        <a:pt x="13115" y="21600"/>
                        <a:pt x="13115" y="21600"/>
                      </a:cubicBezTo>
                      <a:cubicBezTo>
                        <a:pt x="10029" y="21600"/>
                        <a:pt x="6943" y="16200"/>
                        <a:pt x="3857" y="16200"/>
                      </a:cubicBezTo>
                      <a:cubicBezTo>
                        <a:pt x="-2314" y="16200"/>
                        <a:pt x="772" y="10800"/>
                        <a:pt x="772" y="5400"/>
                      </a:cubicBezTo>
                      <a:cubicBezTo>
                        <a:pt x="772" y="0"/>
                        <a:pt x="3857" y="0"/>
                        <a:pt x="3857" y="0"/>
                      </a:cubicBezTo>
                      <a:cubicBezTo>
                        <a:pt x="6943" y="5400"/>
                        <a:pt x="13115" y="5400"/>
                        <a:pt x="16200" y="5400"/>
                      </a:cubicBezTo>
                      <a:cubicBezTo>
                        <a:pt x="16200" y="5400"/>
                        <a:pt x="19286" y="16200"/>
                        <a:pt x="19286" y="162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636" name="Freeform 376"/>
                <p:cNvSpPr/>
                <p:nvPr/>
              </p:nvSpPr>
              <p:spPr>
                <a:xfrm>
                  <a:off x="11251" y="8830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21600"/>
                      </a:moveTo>
                      <a:cubicBezTo>
                        <a:pt x="0" y="10800"/>
                        <a:pt x="0" y="10800"/>
                        <a:pt x="0" y="0"/>
                      </a:cubicBezTo>
                      <a:cubicBezTo>
                        <a:pt x="0" y="0"/>
                        <a:pt x="0" y="0"/>
                        <a:pt x="21600" y="0"/>
                      </a:cubicBezTo>
                      <a:cubicBezTo>
                        <a:pt x="21600" y="0"/>
                        <a:pt x="21600" y="0"/>
                        <a:pt x="21600" y="10800"/>
                      </a:cubicBezTo>
                      <a:cubicBezTo>
                        <a:pt x="21600" y="10800"/>
                        <a:pt x="21600" y="10800"/>
                        <a:pt x="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637" name="Freeform 377"/>
                <p:cNvSpPr/>
                <p:nvPr/>
              </p:nvSpPr>
              <p:spPr>
                <a:xfrm>
                  <a:off x="10920" y="75286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0800" y="0"/>
                      </a:moveTo>
                      <a:cubicBezTo>
                        <a:pt x="16200" y="0"/>
                        <a:pt x="16200" y="0"/>
                        <a:pt x="21600" y="5400"/>
                      </a:cubicBezTo>
                      <a:cubicBezTo>
                        <a:pt x="21600" y="5400"/>
                        <a:pt x="16200" y="10800"/>
                        <a:pt x="16200" y="10800"/>
                      </a:cubicBezTo>
                      <a:cubicBezTo>
                        <a:pt x="16200" y="10800"/>
                        <a:pt x="10800" y="16200"/>
                        <a:pt x="5400" y="16200"/>
                      </a:cubicBezTo>
                      <a:cubicBezTo>
                        <a:pt x="5400" y="16200"/>
                        <a:pt x="5400" y="16200"/>
                        <a:pt x="0" y="21600"/>
                      </a:cubicBezTo>
                      <a:cubicBezTo>
                        <a:pt x="0" y="16200"/>
                        <a:pt x="0" y="16200"/>
                        <a:pt x="0" y="16200"/>
                      </a:cubicBezTo>
                      <a:cubicBezTo>
                        <a:pt x="0" y="5400"/>
                        <a:pt x="5400" y="0"/>
                        <a:pt x="108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638" name="Freeform 378"/>
                <p:cNvSpPr/>
                <p:nvPr/>
              </p:nvSpPr>
              <p:spPr>
                <a:xfrm>
                  <a:off x="6030" y="10606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343" h="20311" fill="norm" stroke="1" extrusionOk="0">
                      <a:moveTo>
                        <a:pt x="772" y="5824"/>
                      </a:moveTo>
                      <a:cubicBezTo>
                        <a:pt x="1800" y="5824"/>
                        <a:pt x="1800" y="5824"/>
                        <a:pt x="2829" y="5824"/>
                      </a:cubicBezTo>
                      <a:cubicBezTo>
                        <a:pt x="4886" y="5824"/>
                        <a:pt x="5914" y="4744"/>
                        <a:pt x="5914" y="2584"/>
                      </a:cubicBezTo>
                      <a:cubicBezTo>
                        <a:pt x="5914" y="424"/>
                        <a:pt x="6943" y="-656"/>
                        <a:pt x="7972" y="424"/>
                      </a:cubicBezTo>
                      <a:cubicBezTo>
                        <a:pt x="12086" y="1504"/>
                        <a:pt x="15172" y="3664"/>
                        <a:pt x="17229" y="6904"/>
                      </a:cubicBezTo>
                      <a:cubicBezTo>
                        <a:pt x="18257" y="7984"/>
                        <a:pt x="19286" y="9064"/>
                        <a:pt x="20314" y="10144"/>
                      </a:cubicBezTo>
                      <a:cubicBezTo>
                        <a:pt x="21343" y="10144"/>
                        <a:pt x="21343" y="11224"/>
                        <a:pt x="21343" y="11224"/>
                      </a:cubicBezTo>
                      <a:cubicBezTo>
                        <a:pt x="21343" y="11224"/>
                        <a:pt x="21343" y="11224"/>
                        <a:pt x="21343" y="11224"/>
                      </a:cubicBezTo>
                      <a:cubicBezTo>
                        <a:pt x="20314" y="13384"/>
                        <a:pt x="18257" y="14464"/>
                        <a:pt x="17229" y="15544"/>
                      </a:cubicBezTo>
                      <a:cubicBezTo>
                        <a:pt x="15172" y="15544"/>
                        <a:pt x="14143" y="15544"/>
                        <a:pt x="13114" y="13384"/>
                      </a:cubicBezTo>
                      <a:cubicBezTo>
                        <a:pt x="12086" y="12304"/>
                        <a:pt x="11057" y="10144"/>
                        <a:pt x="10029" y="11224"/>
                      </a:cubicBezTo>
                      <a:cubicBezTo>
                        <a:pt x="9000" y="11224"/>
                        <a:pt x="9000" y="12304"/>
                        <a:pt x="9000" y="12304"/>
                      </a:cubicBezTo>
                      <a:cubicBezTo>
                        <a:pt x="9000" y="12304"/>
                        <a:pt x="10029" y="13384"/>
                        <a:pt x="10029" y="13384"/>
                      </a:cubicBezTo>
                      <a:cubicBezTo>
                        <a:pt x="12086" y="15544"/>
                        <a:pt x="12086" y="18784"/>
                        <a:pt x="10029" y="19864"/>
                      </a:cubicBezTo>
                      <a:cubicBezTo>
                        <a:pt x="7972" y="20944"/>
                        <a:pt x="6943" y="19864"/>
                        <a:pt x="5914" y="18784"/>
                      </a:cubicBezTo>
                      <a:cubicBezTo>
                        <a:pt x="4886" y="13384"/>
                        <a:pt x="4886" y="13384"/>
                        <a:pt x="1800" y="9064"/>
                      </a:cubicBezTo>
                      <a:cubicBezTo>
                        <a:pt x="772" y="7984"/>
                        <a:pt x="772" y="7984"/>
                        <a:pt x="772" y="7984"/>
                      </a:cubicBezTo>
                      <a:cubicBezTo>
                        <a:pt x="-257" y="6904"/>
                        <a:pt x="-257" y="6904"/>
                        <a:pt x="772" y="5824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639" name="Freeform 379"/>
                <p:cNvSpPr/>
                <p:nvPr/>
              </p:nvSpPr>
              <p:spPr>
                <a:xfrm>
                  <a:off x="10369" y="67344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7200"/>
                      </a:moveTo>
                      <a:cubicBezTo>
                        <a:pt x="21600" y="14400"/>
                        <a:pt x="18000" y="21600"/>
                        <a:pt x="18000" y="21600"/>
                      </a:cubicBezTo>
                      <a:cubicBezTo>
                        <a:pt x="14400" y="21600"/>
                        <a:pt x="10800" y="21600"/>
                        <a:pt x="10800" y="21600"/>
                      </a:cubicBezTo>
                      <a:cubicBezTo>
                        <a:pt x="7200" y="21600"/>
                        <a:pt x="3600" y="21600"/>
                        <a:pt x="3600" y="21600"/>
                      </a:cubicBezTo>
                      <a:cubicBezTo>
                        <a:pt x="3600" y="21600"/>
                        <a:pt x="0" y="14400"/>
                        <a:pt x="0" y="14400"/>
                      </a:cubicBezTo>
                      <a:cubicBezTo>
                        <a:pt x="3600" y="7200"/>
                        <a:pt x="7200" y="0"/>
                        <a:pt x="10800" y="0"/>
                      </a:cubicBezTo>
                      <a:cubicBezTo>
                        <a:pt x="14400" y="0"/>
                        <a:pt x="14400" y="0"/>
                        <a:pt x="18000" y="0"/>
                      </a:cubicBezTo>
                      <a:cubicBezTo>
                        <a:pt x="18000" y="0"/>
                        <a:pt x="21600" y="0"/>
                        <a:pt x="21600" y="72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640" name="Freeform 380"/>
                <p:cNvSpPr/>
                <p:nvPr/>
              </p:nvSpPr>
              <p:spPr>
                <a:xfrm>
                  <a:off x="11031" y="114116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4400" y="21600"/>
                      </a:moveTo>
                      <a:cubicBezTo>
                        <a:pt x="10800" y="21600"/>
                        <a:pt x="7200" y="17280"/>
                        <a:pt x="3600" y="12960"/>
                      </a:cubicBezTo>
                      <a:cubicBezTo>
                        <a:pt x="0" y="12960"/>
                        <a:pt x="0" y="12960"/>
                        <a:pt x="0" y="8640"/>
                      </a:cubicBezTo>
                      <a:cubicBezTo>
                        <a:pt x="0" y="4320"/>
                        <a:pt x="3600" y="0"/>
                        <a:pt x="3600" y="0"/>
                      </a:cubicBezTo>
                      <a:cubicBezTo>
                        <a:pt x="7200" y="4320"/>
                        <a:pt x="10800" y="0"/>
                        <a:pt x="14400" y="4320"/>
                      </a:cubicBezTo>
                      <a:cubicBezTo>
                        <a:pt x="14400" y="8640"/>
                        <a:pt x="18000" y="8640"/>
                        <a:pt x="18000" y="12960"/>
                      </a:cubicBezTo>
                      <a:cubicBezTo>
                        <a:pt x="21600" y="17280"/>
                        <a:pt x="21600" y="17280"/>
                        <a:pt x="21600" y="21600"/>
                      </a:cubicBezTo>
                      <a:cubicBezTo>
                        <a:pt x="18000" y="21600"/>
                        <a:pt x="18000" y="21600"/>
                        <a:pt x="1440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641" name="Freeform 381"/>
                <p:cNvSpPr/>
                <p:nvPr/>
              </p:nvSpPr>
              <p:spPr>
                <a:xfrm>
                  <a:off x="12354" y="119190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10800"/>
                      </a:moveTo>
                      <a:cubicBezTo>
                        <a:pt x="0" y="10800"/>
                        <a:pt x="7200" y="0"/>
                        <a:pt x="14400" y="0"/>
                      </a:cubicBezTo>
                      <a:cubicBezTo>
                        <a:pt x="21600" y="0"/>
                        <a:pt x="21600" y="5400"/>
                        <a:pt x="21600" y="16200"/>
                      </a:cubicBezTo>
                      <a:cubicBezTo>
                        <a:pt x="21600" y="16200"/>
                        <a:pt x="14400" y="21600"/>
                        <a:pt x="14400" y="21600"/>
                      </a:cubicBezTo>
                      <a:cubicBezTo>
                        <a:pt x="7200" y="21600"/>
                        <a:pt x="0" y="16200"/>
                        <a:pt x="0" y="108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642" name="Freeform 382"/>
                <p:cNvSpPr/>
                <p:nvPr/>
              </p:nvSpPr>
              <p:spPr>
                <a:xfrm>
                  <a:off x="13016" y="12382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4400" y="21600"/>
                      </a:moveTo>
                      <a:cubicBezTo>
                        <a:pt x="7200" y="21600"/>
                        <a:pt x="7200" y="10800"/>
                        <a:pt x="0" y="10800"/>
                      </a:cubicBezTo>
                      <a:cubicBezTo>
                        <a:pt x="7200" y="0"/>
                        <a:pt x="7200" y="0"/>
                        <a:pt x="7200" y="0"/>
                      </a:cubicBezTo>
                      <a:cubicBezTo>
                        <a:pt x="14400" y="10800"/>
                        <a:pt x="14400" y="10800"/>
                        <a:pt x="21600" y="21600"/>
                      </a:cubicBezTo>
                      <a:cubicBezTo>
                        <a:pt x="14400" y="21600"/>
                        <a:pt x="14400" y="21600"/>
                        <a:pt x="1440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643" name="Freeform 383"/>
                <p:cNvSpPr/>
                <p:nvPr/>
              </p:nvSpPr>
              <p:spPr>
                <a:xfrm>
                  <a:off x="13678" y="112418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5600" fill="norm" stroke="1" extrusionOk="0">
                      <a:moveTo>
                        <a:pt x="14400" y="10800"/>
                      </a:moveTo>
                      <a:cubicBezTo>
                        <a:pt x="7200" y="10800"/>
                        <a:pt x="0" y="21600"/>
                        <a:pt x="0" y="1080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7200" y="0"/>
                        <a:pt x="14400" y="0"/>
                        <a:pt x="21600" y="0"/>
                      </a:cubicBezTo>
                      <a:cubicBezTo>
                        <a:pt x="14400" y="10800"/>
                        <a:pt x="14400" y="10800"/>
                        <a:pt x="14400" y="108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644" name="Freeform 384"/>
                <p:cNvSpPr/>
                <p:nvPr/>
              </p:nvSpPr>
              <p:spPr>
                <a:xfrm>
                  <a:off x="13485" y="9139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8900" h="21600" fill="norm" stroke="1" extrusionOk="0">
                      <a:moveTo>
                        <a:pt x="17280" y="10800"/>
                      </a:moveTo>
                      <a:cubicBezTo>
                        <a:pt x="17280" y="16200"/>
                        <a:pt x="17280" y="16200"/>
                        <a:pt x="12960" y="21600"/>
                      </a:cubicBezTo>
                      <a:cubicBezTo>
                        <a:pt x="12960" y="21600"/>
                        <a:pt x="8640" y="16200"/>
                        <a:pt x="8640" y="16200"/>
                      </a:cubicBezTo>
                      <a:cubicBezTo>
                        <a:pt x="4320" y="16200"/>
                        <a:pt x="4320" y="10800"/>
                        <a:pt x="0" y="10800"/>
                      </a:cubicBezTo>
                      <a:cubicBezTo>
                        <a:pt x="0" y="5400"/>
                        <a:pt x="0" y="5400"/>
                        <a:pt x="0" y="0"/>
                      </a:cubicBezTo>
                      <a:cubicBezTo>
                        <a:pt x="0" y="0"/>
                        <a:pt x="4320" y="0"/>
                        <a:pt x="4320" y="0"/>
                      </a:cubicBezTo>
                      <a:cubicBezTo>
                        <a:pt x="17280" y="0"/>
                        <a:pt x="21600" y="5400"/>
                        <a:pt x="17280" y="108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645" name="Freeform 385"/>
                <p:cNvSpPr/>
                <p:nvPr/>
              </p:nvSpPr>
              <p:spPr>
                <a:xfrm>
                  <a:off x="15112" y="108490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0800" y="0"/>
                      </a:moveTo>
                      <a:cubicBezTo>
                        <a:pt x="10800" y="0"/>
                        <a:pt x="21600" y="0"/>
                        <a:pt x="21600" y="10800"/>
                      </a:cubicBezTo>
                      <a:cubicBezTo>
                        <a:pt x="21600" y="10800"/>
                        <a:pt x="10800" y="21600"/>
                        <a:pt x="10800" y="21600"/>
                      </a:cubicBezTo>
                      <a:cubicBezTo>
                        <a:pt x="10800" y="21600"/>
                        <a:pt x="10800" y="10800"/>
                        <a:pt x="0" y="10800"/>
                      </a:cubicBezTo>
                      <a:cubicBezTo>
                        <a:pt x="0" y="10800"/>
                        <a:pt x="10800" y="0"/>
                        <a:pt x="108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646" name="Freeform 386"/>
                <p:cNvSpPr/>
                <p:nvPr/>
              </p:nvSpPr>
              <p:spPr>
                <a:xfrm>
                  <a:off x="13568" y="13661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3086" y="7200"/>
                      </a:moveTo>
                      <a:cubicBezTo>
                        <a:pt x="3086" y="7200"/>
                        <a:pt x="0" y="4800"/>
                        <a:pt x="0" y="2400"/>
                      </a:cubicBezTo>
                      <a:cubicBezTo>
                        <a:pt x="0" y="2400"/>
                        <a:pt x="3086" y="0"/>
                        <a:pt x="3086" y="0"/>
                      </a:cubicBezTo>
                      <a:cubicBezTo>
                        <a:pt x="9257" y="0"/>
                        <a:pt x="12343" y="0"/>
                        <a:pt x="12343" y="4800"/>
                      </a:cubicBezTo>
                      <a:cubicBezTo>
                        <a:pt x="9257" y="7200"/>
                        <a:pt x="12343" y="9600"/>
                        <a:pt x="15429" y="9600"/>
                      </a:cubicBezTo>
                      <a:cubicBezTo>
                        <a:pt x="21600" y="12000"/>
                        <a:pt x="21600" y="14400"/>
                        <a:pt x="21600" y="16800"/>
                      </a:cubicBezTo>
                      <a:cubicBezTo>
                        <a:pt x="21600" y="16800"/>
                        <a:pt x="21600" y="19200"/>
                        <a:pt x="18514" y="21600"/>
                      </a:cubicBezTo>
                      <a:cubicBezTo>
                        <a:pt x="18514" y="21600"/>
                        <a:pt x="15429" y="19200"/>
                        <a:pt x="12343" y="19200"/>
                      </a:cubicBezTo>
                      <a:cubicBezTo>
                        <a:pt x="12343" y="19200"/>
                        <a:pt x="12343" y="16800"/>
                        <a:pt x="12343" y="16800"/>
                      </a:cubicBezTo>
                      <a:cubicBezTo>
                        <a:pt x="12343" y="12000"/>
                        <a:pt x="9257" y="9600"/>
                        <a:pt x="3086" y="72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647" name="Freeform 387"/>
                <p:cNvSpPr/>
                <p:nvPr/>
              </p:nvSpPr>
              <p:spPr>
                <a:xfrm>
                  <a:off x="16657" y="69488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0194" fill="norm" stroke="1" extrusionOk="0">
                      <a:moveTo>
                        <a:pt x="21600" y="0"/>
                      </a:moveTo>
                      <a:cubicBezTo>
                        <a:pt x="21600" y="0"/>
                        <a:pt x="21600" y="2400"/>
                        <a:pt x="21600" y="4800"/>
                      </a:cubicBezTo>
                      <a:cubicBezTo>
                        <a:pt x="18514" y="9600"/>
                        <a:pt x="12343" y="12000"/>
                        <a:pt x="12343" y="16800"/>
                      </a:cubicBezTo>
                      <a:cubicBezTo>
                        <a:pt x="12343" y="19200"/>
                        <a:pt x="6171" y="21600"/>
                        <a:pt x="3086" y="19200"/>
                      </a:cubicBezTo>
                      <a:cubicBezTo>
                        <a:pt x="3086" y="19200"/>
                        <a:pt x="0" y="19200"/>
                        <a:pt x="0" y="19200"/>
                      </a:cubicBezTo>
                      <a:cubicBezTo>
                        <a:pt x="0" y="16800"/>
                        <a:pt x="0" y="14400"/>
                        <a:pt x="0" y="14400"/>
                      </a:cubicBezTo>
                      <a:cubicBezTo>
                        <a:pt x="0" y="7200"/>
                        <a:pt x="6171" y="4800"/>
                        <a:pt x="9257" y="0"/>
                      </a:cubicBezTo>
                      <a:cubicBezTo>
                        <a:pt x="12343" y="0"/>
                        <a:pt x="15429" y="0"/>
                        <a:pt x="216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648" name="Freeform 388"/>
                <p:cNvSpPr/>
                <p:nvPr/>
              </p:nvSpPr>
              <p:spPr>
                <a:xfrm>
                  <a:off x="14905" y="86376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294" h="20743" fill="norm" stroke="1" extrusionOk="0">
                      <a:moveTo>
                        <a:pt x="12690" y="12343"/>
                      </a:moveTo>
                      <a:cubicBezTo>
                        <a:pt x="11610" y="12343"/>
                        <a:pt x="10530" y="12343"/>
                        <a:pt x="10530" y="13886"/>
                      </a:cubicBezTo>
                      <a:cubicBezTo>
                        <a:pt x="9450" y="13886"/>
                        <a:pt x="8370" y="15429"/>
                        <a:pt x="8370" y="13886"/>
                      </a:cubicBezTo>
                      <a:cubicBezTo>
                        <a:pt x="7290" y="13886"/>
                        <a:pt x="7290" y="12343"/>
                        <a:pt x="6210" y="10800"/>
                      </a:cubicBezTo>
                      <a:cubicBezTo>
                        <a:pt x="6210" y="10800"/>
                        <a:pt x="6210" y="10800"/>
                        <a:pt x="6210" y="9257"/>
                      </a:cubicBezTo>
                      <a:cubicBezTo>
                        <a:pt x="7290" y="6171"/>
                        <a:pt x="7290" y="4629"/>
                        <a:pt x="4050" y="4629"/>
                      </a:cubicBezTo>
                      <a:cubicBezTo>
                        <a:pt x="2970" y="4629"/>
                        <a:pt x="1890" y="3086"/>
                        <a:pt x="810" y="1543"/>
                      </a:cubicBezTo>
                      <a:cubicBezTo>
                        <a:pt x="-270" y="1543"/>
                        <a:pt x="-270" y="0"/>
                        <a:pt x="810" y="0"/>
                      </a:cubicBezTo>
                      <a:cubicBezTo>
                        <a:pt x="1890" y="0"/>
                        <a:pt x="4050" y="0"/>
                        <a:pt x="4050" y="0"/>
                      </a:cubicBezTo>
                      <a:cubicBezTo>
                        <a:pt x="4050" y="0"/>
                        <a:pt x="4050" y="0"/>
                        <a:pt x="4050" y="0"/>
                      </a:cubicBezTo>
                      <a:cubicBezTo>
                        <a:pt x="4050" y="0"/>
                        <a:pt x="6210" y="0"/>
                        <a:pt x="7290" y="0"/>
                      </a:cubicBezTo>
                      <a:cubicBezTo>
                        <a:pt x="9450" y="0"/>
                        <a:pt x="10530" y="0"/>
                        <a:pt x="11610" y="3086"/>
                      </a:cubicBezTo>
                      <a:cubicBezTo>
                        <a:pt x="11610" y="4629"/>
                        <a:pt x="12690" y="4629"/>
                        <a:pt x="14850" y="4629"/>
                      </a:cubicBezTo>
                      <a:cubicBezTo>
                        <a:pt x="17010" y="4629"/>
                        <a:pt x="18090" y="4629"/>
                        <a:pt x="19170" y="9257"/>
                      </a:cubicBezTo>
                      <a:cubicBezTo>
                        <a:pt x="21330" y="13886"/>
                        <a:pt x="20250" y="15429"/>
                        <a:pt x="17010" y="18514"/>
                      </a:cubicBezTo>
                      <a:cubicBezTo>
                        <a:pt x="17010" y="18514"/>
                        <a:pt x="15930" y="20057"/>
                        <a:pt x="14850" y="20057"/>
                      </a:cubicBezTo>
                      <a:cubicBezTo>
                        <a:pt x="13770" y="21600"/>
                        <a:pt x="13770" y="20057"/>
                        <a:pt x="12690" y="20057"/>
                      </a:cubicBezTo>
                      <a:cubicBezTo>
                        <a:pt x="11610" y="18514"/>
                        <a:pt x="12690" y="18514"/>
                        <a:pt x="13770" y="18514"/>
                      </a:cubicBezTo>
                      <a:cubicBezTo>
                        <a:pt x="13770" y="16971"/>
                        <a:pt x="13770" y="16971"/>
                        <a:pt x="13770" y="16971"/>
                      </a:cubicBezTo>
                      <a:cubicBezTo>
                        <a:pt x="14850" y="15429"/>
                        <a:pt x="17010" y="13886"/>
                        <a:pt x="15930" y="12343"/>
                      </a:cubicBezTo>
                      <a:cubicBezTo>
                        <a:pt x="14850" y="12343"/>
                        <a:pt x="13770" y="12343"/>
                        <a:pt x="12690" y="12343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649" name="Freeform 389"/>
                <p:cNvSpPr/>
                <p:nvPr/>
              </p:nvSpPr>
              <p:spPr>
                <a:xfrm>
                  <a:off x="19267" y="52068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700" h="19600" fill="norm" stroke="1" extrusionOk="0">
                      <a:moveTo>
                        <a:pt x="20700" y="7200"/>
                      </a:moveTo>
                      <a:cubicBezTo>
                        <a:pt x="20700" y="10800"/>
                        <a:pt x="17100" y="10800"/>
                        <a:pt x="17100" y="10800"/>
                      </a:cubicBezTo>
                      <a:cubicBezTo>
                        <a:pt x="13500" y="14400"/>
                        <a:pt x="13500" y="14400"/>
                        <a:pt x="9900" y="18000"/>
                      </a:cubicBezTo>
                      <a:cubicBezTo>
                        <a:pt x="6300" y="18000"/>
                        <a:pt x="2700" y="21600"/>
                        <a:pt x="2700" y="18000"/>
                      </a:cubicBezTo>
                      <a:cubicBezTo>
                        <a:pt x="-900" y="14400"/>
                        <a:pt x="-900" y="10800"/>
                        <a:pt x="2700" y="7200"/>
                      </a:cubicBezTo>
                      <a:cubicBezTo>
                        <a:pt x="6300" y="3600"/>
                        <a:pt x="9900" y="3600"/>
                        <a:pt x="9900" y="0"/>
                      </a:cubicBezTo>
                      <a:cubicBezTo>
                        <a:pt x="13500" y="0"/>
                        <a:pt x="20700" y="3600"/>
                        <a:pt x="20700" y="72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650" name="Freeform 390"/>
                <p:cNvSpPr/>
                <p:nvPr/>
              </p:nvSpPr>
              <p:spPr>
                <a:xfrm>
                  <a:off x="18570" y="9607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925" h="20006" fill="norm" stroke="1" extrusionOk="0">
                      <a:moveTo>
                        <a:pt x="0" y="14954"/>
                      </a:moveTo>
                      <a:cubicBezTo>
                        <a:pt x="0" y="13292"/>
                        <a:pt x="0" y="11631"/>
                        <a:pt x="0" y="9969"/>
                      </a:cubicBezTo>
                      <a:cubicBezTo>
                        <a:pt x="2700" y="8308"/>
                        <a:pt x="5400" y="4985"/>
                        <a:pt x="2700" y="3323"/>
                      </a:cubicBezTo>
                      <a:cubicBezTo>
                        <a:pt x="2700" y="3323"/>
                        <a:pt x="2700" y="1662"/>
                        <a:pt x="2700" y="1662"/>
                      </a:cubicBezTo>
                      <a:cubicBezTo>
                        <a:pt x="5400" y="0"/>
                        <a:pt x="8100" y="0"/>
                        <a:pt x="10800" y="0"/>
                      </a:cubicBezTo>
                      <a:cubicBezTo>
                        <a:pt x="16200" y="1662"/>
                        <a:pt x="13500" y="3323"/>
                        <a:pt x="13500" y="4985"/>
                      </a:cubicBezTo>
                      <a:cubicBezTo>
                        <a:pt x="13500" y="8308"/>
                        <a:pt x="16200" y="9969"/>
                        <a:pt x="18900" y="11631"/>
                      </a:cubicBezTo>
                      <a:cubicBezTo>
                        <a:pt x="21600" y="13292"/>
                        <a:pt x="21600" y="14954"/>
                        <a:pt x="18900" y="16615"/>
                      </a:cubicBezTo>
                      <a:cubicBezTo>
                        <a:pt x="16200" y="16615"/>
                        <a:pt x="13500" y="18277"/>
                        <a:pt x="10800" y="18277"/>
                      </a:cubicBezTo>
                      <a:cubicBezTo>
                        <a:pt x="2700" y="21600"/>
                        <a:pt x="0" y="19938"/>
                        <a:pt x="0" y="14954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651" name="Freeform 391"/>
                <p:cNvSpPr/>
                <p:nvPr/>
              </p:nvSpPr>
              <p:spPr>
                <a:xfrm>
                  <a:off x="20407" y="101320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0800" y="21600"/>
                      </a:moveTo>
                      <a:cubicBezTo>
                        <a:pt x="10800" y="21600"/>
                        <a:pt x="0" y="21600"/>
                        <a:pt x="0" y="10800"/>
                      </a:cubicBezTo>
                      <a:cubicBezTo>
                        <a:pt x="0" y="10800"/>
                        <a:pt x="10800" y="10800"/>
                        <a:pt x="10800" y="0"/>
                      </a:cubicBezTo>
                      <a:cubicBezTo>
                        <a:pt x="21600" y="10800"/>
                        <a:pt x="21600" y="10800"/>
                        <a:pt x="21600" y="10800"/>
                      </a:cubicBezTo>
                      <a:cubicBezTo>
                        <a:pt x="21600" y="21600"/>
                        <a:pt x="10800" y="21600"/>
                        <a:pt x="1080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652" name="Freeform 392"/>
                <p:cNvSpPr/>
                <p:nvPr/>
              </p:nvSpPr>
              <p:spPr>
                <a:xfrm>
                  <a:off x="20738" y="125588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4400" y="21600"/>
                      </a:moveTo>
                      <a:cubicBezTo>
                        <a:pt x="7200" y="21600"/>
                        <a:pt x="7200" y="10800"/>
                        <a:pt x="0" y="10800"/>
                      </a:cubicBezTo>
                      <a:cubicBezTo>
                        <a:pt x="7200" y="0"/>
                        <a:pt x="7200" y="0"/>
                        <a:pt x="14400" y="0"/>
                      </a:cubicBezTo>
                      <a:cubicBezTo>
                        <a:pt x="14400" y="0"/>
                        <a:pt x="21600" y="10800"/>
                        <a:pt x="21600" y="10800"/>
                      </a:cubicBezTo>
                      <a:cubicBezTo>
                        <a:pt x="21600" y="21600"/>
                        <a:pt x="14400" y="21600"/>
                        <a:pt x="1440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653" name="Freeform 393"/>
                <p:cNvSpPr/>
                <p:nvPr/>
              </p:nvSpPr>
              <p:spPr>
                <a:xfrm>
                  <a:off x="19635" y="117646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17280"/>
                      </a:moveTo>
                      <a:cubicBezTo>
                        <a:pt x="0" y="12960"/>
                        <a:pt x="0" y="12960"/>
                        <a:pt x="0" y="8640"/>
                      </a:cubicBezTo>
                      <a:cubicBezTo>
                        <a:pt x="4800" y="0"/>
                        <a:pt x="12000" y="0"/>
                        <a:pt x="19200" y="0"/>
                      </a:cubicBezTo>
                      <a:cubicBezTo>
                        <a:pt x="19200" y="0"/>
                        <a:pt x="21600" y="4320"/>
                        <a:pt x="21600" y="4320"/>
                      </a:cubicBezTo>
                      <a:cubicBezTo>
                        <a:pt x="19200" y="8640"/>
                        <a:pt x="19200" y="12960"/>
                        <a:pt x="19200" y="21600"/>
                      </a:cubicBezTo>
                      <a:cubicBezTo>
                        <a:pt x="19200" y="21600"/>
                        <a:pt x="16800" y="21600"/>
                        <a:pt x="16800" y="21600"/>
                      </a:cubicBezTo>
                      <a:cubicBezTo>
                        <a:pt x="14400" y="21600"/>
                        <a:pt x="12000" y="21600"/>
                        <a:pt x="9600" y="21600"/>
                      </a:cubicBezTo>
                      <a:cubicBezTo>
                        <a:pt x="7200" y="21600"/>
                        <a:pt x="4800" y="21600"/>
                        <a:pt x="2400" y="21600"/>
                      </a:cubicBezTo>
                      <a:cubicBezTo>
                        <a:pt x="2400" y="21600"/>
                        <a:pt x="0" y="17280"/>
                        <a:pt x="0" y="1728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654" name="Freeform 394"/>
                <p:cNvSpPr/>
                <p:nvPr/>
              </p:nvSpPr>
              <p:spPr>
                <a:xfrm>
                  <a:off x="21122" y="10617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600" h="21600" fill="norm" stroke="1" extrusionOk="0">
                      <a:moveTo>
                        <a:pt x="1600" y="16200"/>
                      </a:moveTo>
                      <a:cubicBezTo>
                        <a:pt x="5200" y="5400"/>
                        <a:pt x="8800" y="5400"/>
                        <a:pt x="16000" y="0"/>
                      </a:cubicBezTo>
                      <a:cubicBezTo>
                        <a:pt x="19600" y="0"/>
                        <a:pt x="19600" y="0"/>
                        <a:pt x="19600" y="10800"/>
                      </a:cubicBezTo>
                      <a:cubicBezTo>
                        <a:pt x="19600" y="10800"/>
                        <a:pt x="19600" y="10800"/>
                        <a:pt x="19600" y="10800"/>
                      </a:cubicBezTo>
                      <a:cubicBezTo>
                        <a:pt x="16000" y="16200"/>
                        <a:pt x="12400" y="21600"/>
                        <a:pt x="8800" y="21600"/>
                      </a:cubicBezTo>
                      <a:cubicBezTo>
                        <a:pt x="8800" y="21600"/>
                        <a:pt x="5200" y="21600"/>
                        <a:pt x="1600" y="21600"/>
                      </a:cubicBezTo>
                      <a:cubicBezTo>
                        <a:pt x="1600" y="21600"/>
                        <a:pt x="-2000" y="16200"/>
                        <a:pt x="1600" y="162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655" name="Freeform 395"/>
                <p:cNvSpPr/>
                <p:nvPr/>
              </p:nvSpPr>
              <p:spPr>
                <a:xfrm>
                  <a:off x="21290" y="8028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0520" fill="norm" stroke="1" extrusionOk="0">
                      <a:moveTo>
                        <a:pt x="15429" y="17280"/>
                      </a:moveTo>
                      <a:cubicBezTo>
                        <a:pt x="12343" y="21600"/>
                        <a:pt x="9257" y="21600"/>
                        <a:pt x="9257" y="17280"/>
                      </a:cubicBezTo>
                      <a:cubicBezTo>
                        <a:pt x="9257" y="17280"/>
                        <a:pt x="6171" y="17280"/>
                        <a:pt x="6171" y="17280"/>
                      </a:cubicBezTo>
                      <a:cubicBezTo>
                        <a:pt x="3086" y="17280"/>
                        <a:pt x="0" y="17280"/>
                        <a:pt x="0" y="8640"/>
                      </a:cubicBezTo>
                      <a:cubicBezTo>
                        <a:pt x="0" y="4320"/>
                        <a:pt x="6171" y="0"/>
                        <a:pt x="9257" y="0"/>
                      </a:cubicBezTo>
                      <a:cubicBezTo>
                        <a:pt x="12343" y="0"/>
                        <a:pt x="12343" y="0"/>
                        <a:pt x="12343" y="0"/>
                      </a:cubicBezTo>
                      <a:cubicBezTo>
                        <a:pt x="18514" y="0"/>
                        <a:pt x="21600" y="8640"/>
                        <a:pt x="21600" y="12960"/>
                      </a:cubicBezTo>
                      <a:cubicBezTo>
                        <a:pt x="21600" y="12960"/>
                        <a:pt x="18514" y="12960"/>
                        <a:pt x="15429" y="1728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656" name="Freeform 396"/>
                <p:cNvSpPr/>
                <p:nvPr/>
              </p:nvSpPr>
              <p:spPr>
                <a:xfrm>
                  <a:off x="22724" y="12990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9430" fill="norm" stroke="1" extrusionOk="0">
                      <a:moveTo>
                        <a:pt x="0" y="19430"/>
                      </a:moveTo>
                      <a:cubicBezTo>
                        <a:pt x="0" y="19430"/>
                        <a:pt x="0" y="14030"/>
                        <a:pt x="3600" y="14030"/>
                      </a:cubicBezTo>
                      <a:cubicBezTo>
                        <a:pt x="10800" y="-2170"/>
                        <a:pt x="10800" y="-2170"/>
                        <a:pt x="10800" y="3230"/>
                      </a:cubicBezTo>
                      <a:cubicBezTo>
                        <a:pt x="14400" y="8630"/>
                        <a:pt x="18000" y="8630"/>
                        <a:pt x="21600" y="14030"/>
                      </a:cubicBezTo>
                      <a:cubicBezTo>
                        <a:pt x="18000" y="19430"/>
                        <a:pt x="10800" y="19430"/>
                        <a:pt x="7200" y="19430"/>
                      </a:cubicBezTo>
                      <a:cubicBezTo>
                        <a:pt x="7200" y="19430"/>
                        <a:pt x="7200" y="19430"/>
                        <a:pt x="3600" y="19430"/>
                      </a:cubicBezTo>
                      <a:cubicBezTo>
                        <a:pt x="3600" y="19430"/>
                        <a:pt x="0" y="19430"/>
                        <a:pt x="0" y="1943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657" name="Freeform 397"/>
                <p:cNvSpPr/>
                <p:nvPr/>
              </p:nvSpPr>
              <p:spPr>
                <a:xfrm>
                  <a:off x="23386" y="112240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720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5400" y="0"/>
                        <a:pt x="16200" y="0"/>
                        <a:pt x="21600" y="7200"/>
                      </a:cubicBezTo>
                      <a:cubicBezTo>
                        <a:pt x="21600" y="7200"/>
                        <a:pt x="21600" y="14400"/>
                        <a:pt x="21600" y="21600"/>
                      </a:cubicBezTo>
                      <a:cubicBezTo>
                        <a:pt x="16200" y="21600"/>
                        <a:pt x="16200" y="21600"/>
                        <a:pt x="16200" y="21600"/>
                      </a:cubicBezTo>
                      <a:cubicBezTo>
                        <a:pt x="10800" y="21600"/>
                        <a:pt x="0" y="14400"/>
                        <a:pt x="0" y="72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658" name="Freeform 398"/>
                <p:cNvSpPr/>
                <p:nvPr/>
              </p:nvSpPr>
              <p:spPr>
                <a:xfrm>
                  <a:off x="24325" y="120970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600" h="18459" fill="norm" stroke="1" extrusionOk="0">
                      <a:moveTo>
                        <a:pt x="10800" y="17259"/>
                      </a:moveTo>
                      <a:cubicBezTo>
                        <a:pt x="7200" y="14559"/>
                        <a:pt x="7200" y="11859"/>
                        <a:pt x="3600" y="11859"/>
                      </a:cubicBezTo>
                      <a:cubicBezTo>
                        <a:pt x="3600" y="9159"/>
                        <a:pt x="0" y="6459"/>
                        <a:pt x="0" y="6459"/>
                      </a:cubicBezTo>
                      <a:cubicBezTo>
                        <a:pt x="0" y="1059"/>
                        <a:pt x="3600" y="-1641"/>
                        <a:pt x="7200" y="1059"/>
                      </a:cubicBezTo>
                      <a:cubicBezTo>
                        <a:pt x="10800" y="1059"/>
                        <a:pt x="10800" y="3759"/>
                        <a:pt x="10800" y="6459"/>
                      </a:cubicBezTo>
                      <a:cubicBezTo>
                        <a:pt x="10800" y="9159"/>
                        <a:pt x="14400" y="9159"/>
                        <a:pt x="18000" y="11859"/>
                      </a:cubicBezTo>
                      <a:cubicBezTo>
                        <a:pt x="21600" y="14559"/>
                        <a:pt x="18000" y="14559"/>
                        <a:pt x="18000" y="17259"/>
                      </a:cubicBezTo>
                      <a:cubicBezTo>
                        <a:pt x="14400" y="19959"/>
                        <a:pt x="10800" y="17259"/>
                        <a:pt x="10800" y="17259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659" name="Freeform 399"/>
                <p:cNvSpPr/>
                <p:nvPr/>
              </p:nvSpPr>
              <p:spPr>
                <a:xfrm>
                  <a:off x="23716" y="89847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8514" y="15429"/>
                      </a:moveTo>
                      <a:cubicBezTo>
                        <a:pt x="15429" y="18514"/>
                        <a:pt x="12343" y="21600"/>
                        <a:pt x="9257" y="21600"/>
                      </a:cubicBezTo>
                      <a:cubicBezTo>
                        <a:pt x="0" y="21600"/>
                        <a:pt x="0" y="18514"/>
                        <a:pt x="0" y="12343"/>
                      </a:cubicBezTo>
                      <a:cubicBezTo>
                        <a:pt x="3086" y="9257"/>
                        <a:pt x="6171" y="6171"/>
                        <a:pt x="6171" y="6171"/>
                      </a:cubicBezTo>
                      <a:cubicBezTo>
                        <a:pt x="9257" y="3086"/>
                        <a:pt x="12343" y="3086"/>
                        <a:pt x="15429" y="0"/>
                      </a:cubicBezTo>
                      <a:cubicBezTo>
                        <a:pt x="15429" y="3086"/>
                        <a:pt x="21600" y="6171"/>
                        <a:pt x="21600" y="12343"/>
                      </a:cubicBezTo>
                      <a:cubicBezTo>
                        <a:pt x="21600" y="15429"/>
                        <a:pt x="21600" y="15429"/>
                        <a:pt x="18514" y="15429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660" name="Freeform 400"/>
                <p:cNvSpPr/>
                <p:nvPr/>
              </p:nvSpPr>
              <p:spPr>
                <a:xfrm>
                  <a:off x="26364" y="11621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10800"/>
                      </a:moveTo>
                      <a:cubicBezTo>
                        <a:pt x="0" y="10800"/>
                        <a:pt x="10800" y="0"/>
                        <a:pt x="10800" y="0"/>
                      </a:cubicBezTo>
                      <a:cubicBezTo>
                        <a:pt x="10800" y="0"/>
                        <a:pt x="21600" y="10800"/>
                        <a:pt x="21600" y="10800"/>
                      </a:cubicBezTo>
                      <a:cubicBezTo>
                        <a:pt x="21600" y="21600"/>
                        <a:pt x="10800" y="21600"/>
                        <a:pt x="10800" y="21600"/>
                      </a:cubicBezTo>
                      <a:cubicBezTo>
                        <a:pt x="10800" y="21600"/>
                        <a:pt x="0" y="10800"/>
                        <a:pt x="0" y="108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661" name="Freeform 401"/>
                <p:cNvSpPr/>
                <p:nvPr/>
              </p:nvSpPr>
              <p:spPr>
                <a:xfrm>
                  <a:off x="25322" y="6348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200" h="21600" fill="norm" stroke="1" extrusionOk="0">
                      <a:moveTo>
                        <a:pt x="4320" y="0"/>
                      </a:moveTo>
                      <a:cubicBezTo>
                        <a:pt x="8640" y="0"/>
                        <a:pt x="8640" y="3600"/>
                        <a:pt x="8640" y="3600"/>
                      </a:cubicBezTo>
                      <a:cubicBezTo>
                        <a:pt x="8640" y="7200"/>
                        <a:pt x="12960" y="10800"/>
                        <a:pt x="17280" y="14400"/>
                      </a:cubicBezTo>
                      <a:cubicBezTo>
                        <a:pt x="17280" y="14400"/>
                        <a:pt x="21600" y="18000"/>
                        <a:pt x="17280" y="18000"/>
                      </a:cubicBezTo>
                      <a:cubicBezTo>
                        <a:pt x="17280" y="18000"/>
                        <a:pt x="12960" y="21600"/>
                        <a:pt x="12960" y="21600"/>
                      </a:cubicBezTo>
                      <a:cubicBezTo>
                        <a:pt x="12960" y="21600"/>
                        <a:pt x="8640" y="18000"/>
                        <a:pt x="8640" y="18000"/>
                      </a:cubicBezTo>
                      <a:cubicBezTo>
                        <a:pt x="12960" y="14400"/>
                        <a:pt x="4320" y="10800"/>
                        <a:pt x="0" y="7200"/>
                      </a:cubicBezTo>
                      <a:cubicBezTo>
                        <a:pt x="0" y="7200"/>
                        <a:pt x="0" y="3600"/>
                        <a:pt x="0" y="3600"/>
                      </a:cubicBezTo>
                      <a:cubicBezTo>
                        <a:pt x="0" y="3600"/>
                        <a:pt x="4320" y="0"/>
                        <a:pt x="432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662" name="Freeform 402"/>
                <p:cNvSpPr/>
                <p:nvPr/>
              </p:nvSpPr>
              <p:spPr>
                <a:xfrm>
                  <a:off x="22907" y="7385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443" h="21600" fill="norm" stroke="1" extrusionOk="0">
                      <a:moveTo>
                        <a:pt x="8486" y="5891"/>
                      </a:moveTo>
                      <a:cubicBezTo>
                        <a:pt x="10029" y="5891"/>
                        <a:pt x="13115" y="3927"/>
                        <a:pt x="14658" y="1964"/>
                      </a:cubicBezTo>
                      <a:cubicBezTo>
                        <a:pt x="14658" y="1964"/>
                        <a:pt x="16200" y="1964"/>
                        <a:pt x="16200" y="0"/>
                      </a:cubicBezTo>
                      <a:cubicBezTo>
                        <a:pt x="17743" y="0"/>
                        <a:pt x="19286" y="0"/>
                        <a:pt x="19286" y="1964"/>
                      </a:cubicBezTo>
                      <a:cubicBezTo>
                        <a:pt x="20829" y="1964"/>
                        <a:pt x="20829" y="3927"/>
                        <a:pt x="19286" y="5891"/>
                      </a:cubicBezTo>
                      <a:cubicBezTo>
                        <a:pt x="19286" y="5891"/>
                        <a:pt x="19286" y="7855"/>
                        <a:pt x="19286" y="7855"/>
                      </a:cubicBezTo>
                      <a:cubicBezTo>
                        <a:pt x="14658" y="9818"/>
                        <a:pt x="13115" y="13745"/>
                        <a:pt x="11572" y="17673"/>
                      </a:cubicBezTo>
                      <a:cubicBezTo>
                        <a:pt x="10029" y="21600"/>
                        <a:pt x="10029" y="21600"/>
                        <a:pt x="6943" y="21600"/>
                      </a:cubicBezTo>
                      <a:cubicBezTo>
                        <a:pt x="5400" y="19636"/>
                        <a:pt x="3858" y="19636"/>
                        <a:pt x="2315" y="17673"/>
                      </a:cubicBezTo>
                      <a:cubicBezTo>
                        <a:pt x="-771" y="17673"/>
                        <a:pt x="-771" y="11782"/>
                        <a:pt x="2315" y="11782"/>
                      </a:cubicBezTo>
                      <a:cubicBezTo>
                        <a:pt x="5400" y="11782"/>
                        <a:pt x="6943" y="7855"/>
                        <a:pt x="8486" y="589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663" name="Freeform 403"/>
                <p:cNvSpPr/>
                <p:nvPr/>
              </p:nvSpPr>
              <p:spPr>
                <a:xfrm>
                  <a:off x="26564" y="132207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7957" h="21600" fill="norm" stroke="1" extrusionOk="0">
                      <a:moveTo>
                        <a:pt x="1372" y="13500"/>
                      </a:moveTo>
                      <a:cubicBezTo>
                        <a:pt x="1372" y="8100"/>
                        <a:pt x="4457" y="8100"/>
                        <a:pt x="1372" y="5400"/>
                      </a:cubicBezTo>
                      <a:cubicBezTo>
                        <a:pt x="-1714" y="5400"/>
                        <a:pt x="1372" y="2700"/>
                        <a:pt x="1372" y="0"/>
                      </a:cubicBezTo>
                      <a:cubicBezTo>
                        <a:pt x="1372" y="0"/>
                        <a:pt x="7543" y="0"/>
                        <a:pt x="10629" y="2700"/>
                      </a:cubicBezTo>
                      <a:cubicBezTo>
                        <a:pt x="10629" y="5400"/>
                        <a:pt x="13715" y="8100"/>
                        <a:pt x="16800" y="13500"/>
                      </a:cubicBezTo>
                      <a:cubicBezTo>
                        <a:pt x="19886" y="18900"/>
                        <a:pt x="16800" y="21600"/>
                        <a:pt x="7543" y="21600"/>
                      </a:cubicBezTo>
                      <a:cubicBezTo>
                        <a:pt x="4457" y="21600"/>
                        <a:pt x="-1714" y="16200"/>
                        <a:pt x="1372" y="135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664" name="Freeform 404"/>
                <p:cNvSpPr/>
                <p:nvPr/>
              </p:nvSpPr>
              <p:spPr>
                <a:xfrm>
                  <a:off x="26824" y="7969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135" h="21600" fill="norm" stroke="1" extrusionOk="0">
                      <a:moveTo>
                        <a:pt x="16049" y="12343"/>
                      </a:moveTo>
                      <a:cubicBezTo>
                        <a:pt x="16049" y="15429"/>
                        <a:pt x="12964" y="15429"/>
                        <a:pt x="12964" y="18514"/>
                      </a:cubicBezTo>
                      <a:cubicBezTo>
                        <a:pt x="12964" y="21600"/>
                        <a:pt x="3706" y="21600"/>
                        <a:pt x="3706" y="21600"/>
                      </a:cubicBezTo>
                      <a:cubicBezTo>
                        <a:pt x="621" y="18514"/>
                        <a:pt x="621" y="18514"/>
                        <a:pt x="621" y="15429"/>
                      </a:cubicBezTo>
                      <a:cubicBezTo>
                        <a:pt x="-2465" y="9257"/>
                        <a:pt x="6792" y="9257"/>
                        <a:pt x="9878" y="6171"/>
                      </a:cubicBezTo>
                      <a:cubicBezTo>
                        <a:pt x="9878" y="3086"/>
                        <a:pt x="12964" y="0"/>
                        <a:pt x="19135" y="0"/>
                      </a:cubicBezTo>
                      <a:cubicBezTo>
                        <a:pt x="19135" y="3086"/>
                        <a:pt x="19135" y="9257"/>
                        <a:pt x="16049" y="12343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665" name="Freeform 405"/>
                <p:cNvSpPr/>
                <p:nvPr/>
              </p:nvSpPr>
              <p:spPr>
                <a:xfrm>
                  <a:off x="28129" y="91281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0800" y="0"/>
                      </a:moveTo>
                      <a:cubicBezTo>
                        <a:pt x="10800" y="10800"/>
                        <a:pt x="21600" y="10800"/>
                        <a:pt x="21600" y="10800"/>
                      </a:cubicBezTo>
                      <a:cubicBezTo>
                        <a:pt x="21600" y="10800"/>
                        <a:pt x="21600" y="21600"/>
                        <a:pt x="10800" y="21600"/>
                      </a:cubicBezTo>
                      <a:cubicBezTo>
                        <a:pt x="10800" y="21600"/>
                        <a:pt x="10800" y="21600"/>
                        <a:pt x="0" y="10800"/>
                      </a:cubicBezTo>
                      <a:cubicBezTo>
                        <a:pt x="0" y="10800"/>
                        <a:pt x="10800" y="10800"/>
                        <a:pt x="108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666" name="Freeform 406"/>
                <p:cNvSpPr/>
                <p:nvPr/>
              </p:nvSpPr>
              <p:spPr>
                <a:xfrm>
                  <a:off x="27084" y="4135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100" h="18437" fill="norm" stroke="1" extrusionOk="0">
                      <a:moveTo>
                        <a:pt x="20100" y="5400"/>
                      </a:moveTo>
                      <a:cubicBezTo>
                        <a:pt x="20100" y="5400"/>
                        <a:pt x="20100" y="10800"/>
                        <a:pt x="20100" y="10800"/>
                      </a:cubicBezTo>
                      <a:cubicBezTo>
                        <a:pt x="17400" y="16200"/>
                        <a:pt x="12000" y="21600"/>
                        <a:pt x="6600" y="16200"/>
                      </a:cubicBezTo>
                      <a:cubicBezTo>
                        <a:pt x="6600" y="16200"/>
                        <a:pt x="6600" y="16200"/>
                        <a:pt x="6600" y="16200"/>
                      </a:cubicBezTo>
                      <a:cubicBezTo>
                        <a:pt x="6600" y="16200"/>
                        <a:pt x="3900" y="16200"/>
                        <a:pt x="3900" y="16200"/>
                      </a:cubicBezTo>
                      <a:cubicBezTo>
                        <a:pt x="1200" y="16200"/>
                        <a:pt x="-1500" y="16200"/>
                        <a:pt x="1200" y="10800"/>
                      </a:cubicBezTo>
                      <a:cubicBezTo>
                        <a:pt x="1200" y="10800"/>
                        <a:pt x="-1500" y="5400"/>
                        <a:pt x="1200" y="5400"/>
                      </a:cubicBezTo>
                      <a:cubicBezTo>
                        <a:pt x="3900" y="5400"/>
                        <a:pt x="3900" y="0"/>
                        <a:pt x="6600" y="0"/>
                      </a:cubicBezTo>
                      <a:cubicBezTo>
                        <a:pt x="9300" y="0"/>
                        <a:pt x="14700" y="0"/>
                        <a:pt x="20100" y="54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667" name="Freeform 407"/>
                <p:cNvSpPr/>
                <p:nvPr/>
              </p:nvSpPr>
              <p:spPr>
                <a:xfrm>
                  <a:off x="27798" y="107607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2960" y="21600"/>
                      </a:moveTo>
                      <a:cubicBezTo>
                        <a:pt x="8640" y="21600"/>
                        <a:pt x="0" y="8640"/>
                        <a:pt x="0" y="4320"/>
                      </a:cubicBezTo>
                      <a:cubicBezTo>
                        <a:pt x="0" y="4320"/>
                        <a:pt x="4320" y="0"/>
                        <a:pt x="8640" y="0"/>
                      </a:cubicBezTo>
                      <a:cubicBezTo>
                        <a:pt x="17280" y="0"/>
                        <a:pt x="21600" y="4320"/>
                        <a:pt x="21600" y="8640"/>
                      </a:cubicBezTo>
                      <a:cubicBezTo>
                        <a:pt x="21600" y="17280"/>
                        <a:pt x="17280" y="21600"/>
                        <a:pt x="1296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668" name="Freeform 408"/>
                <p:cNvSpPr/>
                <p:nvPr/>
              </p:nvSpPr>
              <p:spPr>
                <a:xfrm>
                  <a:off x="29342" y="4535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5600" fill="norm" stroke="1" extrusionOk="0">
                      <a:moveTo>
                        <a:pt x="21600" y="4800"/>
                      </a:moveTo>
                      <a:cubicBezTo>
                        <a:pt x="10800" y="15600"/>
                        <a:pt x="10800" y="15600"/>
                        <a:pt x="10800" y="15600"/>
                      </a:cubicBezTo>
                      <a:cubicBezTo>
                        <a:pt x="10800" y="15600"/>
                        <a:pt x="0" y="4800"/>
                        <a:pt x="0" y="4800"/>
                      </a:cubicBezTo>
                      <a:cubicBezTo>
                        <a:pt x="0" y="4800"/>
                        <a:pt x="10800" y="-6000"/>
                        <a:pt x="10800" y="4800"/>
                      </a:cubicBezTo>
                      <a:cubicBezTo>
                        <a:pt x="10800" y="4800"/>
                        <a:pt x="21600" y="4800"/>
                        <a:pt x="21600" y="48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669" name="Freeform 409"/>
                <p:cNvSpPr/>
                <p:nvPr/>
              </p:nvSpPr>
              <p:spPr>
                <a:xfrm>
                  <a:off x="6129" y="-1"/>
                  <a:ext cx="30520" cy="65643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496" h="21422" fill="norm" stroke="1" extrusionOk="0">
                      <a:moveTo>
                        <a:pt x="4569" y="18722"/>
                      </a:moveTo>
                      <a:cubicBezTo>
                        <a:pt x="2908" y="19686"/>
                        <a:pt x="1662" y="20458"/>
                        <a:pt x="0" y="21422"/>
                      </a:cubicBezTo>
                      <a:cubicBezTo>
                        <a:pt x="0" y="1365"/>
                        <a:pt x="0" y="1365"/>
                        <a:pt x="0" y="1365"/>
                      </a:cubicBezTo>
                      <a:cubicBezTo>
                        <a:pt x="1246" y="979"/>
                        <a:pt x="2492" y="401"/>
                        <a:pt x="3323" y="15"/>
                      </a:cubicBezTo>
                      <a:cubicBezTo>
                        <a:pt x="3323" y="-178"/>
                        <a:pt x="5400" y="1558"/>
                        <a:pt x="6231" y="2329"/>
                      </a:cubicBezTo>
                      <a:cubicBezTo>
                        <a:pt x="7477" y="2908"/>
                        <a:pt x="8308" y="3679"/>
                        <a:pt x="9138" y="4451"/>
                      </a:cubicBezTo>
                      <a:cubicBezTo>
                        <a:pt x="9554" y="4643"/>
                        <a:pt x="10385" y="4836"/>
                        <a:pt x="10800" y="5029"/>
                      </a:cubicBezTo>
                      <a:cubicBezTo>
                        <a:pt x="14538" y="6186"/>
                        <a:pt x="17862" y="7151"/>
                        <a:pt x="21185" y="8115"/>
                      </a:cubicBezTo>
                      <a:cubicBezTo>
                        <a:pt x="21600" y="8308"/>
                        <a:pt x="21600" y="8308"/>
                        <a:pt x="21185" y="8501"/>
                      </a:cubicBezTo>
                      <a:cubicBezTo>
                        <a:pt x="20354" y="9272"/>
                        <a:pt x="19108" y="10043"/>
                        <a:pt x="17862" y="10622"/>
                      </a:cubicBezTo>
                      <a:cubicBezTo>
                        <a:pt x="17031" y="11201"/>
                        <a:pt x="15785" y="11779"/>
                        <a:pt x="14954" y="12551"/>
                      </a:cubicBezTo>
                      <a:cubicBezTo>
                        <a:pt x="14954" y="12551"/>
                        <a:pt x="14954" y="12743"/>
                        <a:pt x="14538" y="12743"/>
                      </a:cubicBezTo>
                      <a:cubicBezTo>
                        <a:pt x="13708" y="13322"/>
                        <a:pt x="12462" y="13901"/>
                        <a:pt x="11215" y="14479"/>
                      </a:cubicBezTo>
                      <a:cubicBezTo>
                        <a:pt x="9969" y="15251"/>
                        <a:pt x="9138" y="15829"/>
                        <a:pt x="7892" y="16601"/>
                      </a:cubicBezTo>
                      <a:cubicBezTo>
                        <a:pt x="6646" y="17372"/>
                        <a:pt x="5815" y="17951"/>
                        <a:pt x="4569" y="18722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670" name="Freeform 410"/>
                <p:cNvSpPr/>
                <p:nvPr/>
              </p:nvSpPr>
              <p:spPr>
                <a:xfrm>
                  <a:off x="29161" y="11130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8514" h="19200" fill="norm" stroke="1" extrusionOk="0">
                      <a:moveTo>
                        <a:pt x="772" y="14880"/>
                      </a:moveTo>
                      <a:cubicBezTo>
                        <a:pt x="772" y="10560"/>
                        <a:pt x="-2314" y="6240"/>
                        <a:pt x="3857" y="1920"/>
                      </a:cubicBezTo>
                      <a:cubicBezTo>
                        <a:pt x="6943" y="-2400"/>
                        <a:pt x="10029" y="1920"/>
                        <a:pt x="16200" y="1920"/>
                      </a:cubicBezTo>
                      <a:cubicBezTo>
                        <a:pt x="19286" y="6240"/>
                        <a:pt x="19286" y="10560"/>
                        <a:pt x="16200" y="14880"/>
                      </a:cubicBezTo>
                      <a:cubicBezTo>
                        <a:pt x="13115" y="14880"/>
                        <a:pt x="10029" y="14880"/>
                        <a:pt x="6943" y="19200"/>
                      </a:cubicBezTo>
                      <a:cubicBezTo>
                        <a:pt x="3857" y="14880"/>
                        <a:pt x="772" y="19200"/>
                        <a:pt x="772" y="1488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671" name="Freeform 411"/>
                <p:cNvSpPr/>
                <p:nvPr/>
              </p:nvSpPr>
              <p:spPr>
                <a:xfrm>
                  <a:off x="30958" y="7627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4912" h="21600" fill="norm" stroke="1" extrusionOk="0">
                      <a:moveTo>
                        <a:pt x="2982" y="0"/>
                      </a:moveTo>
                      <a:cubicBezTo>
                        <a:pt x="17382" y="14400"/>
                        <a:pt x="17382" y="21600"/>
                        <a:pt x="10182" y="21600"/>
                      </a:cubicBezTo>
                      <a:cubicBezTo>
                        <a:pt x="2982" y="21600"/>
                        <a:pt x="-4218" y="14400"/>
                        <a:pt x="2982" y="7200"/>
                      </a:cubicBezTo>
                      <a:cubicBezTo>
                        <a:pt x="2982" y="7200"/>
                        <a:pt x="2982" y="0"/>
                        <a:pt x="298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672" name="Freeform 412"/>
                <p:cNvSpPr/>
                <p:nvPr/>
              </p:nvSpPr>
              <p:spPr>
                <a:xfrm>
                  <a:off x="31328" y="85986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7200" y="21600"/>
                      </a:moveTo>
                      <a:cubicBezTo>
                        <a:pt x="7200" y="21600"/>
                        <a:pt x="0" y="10800"/>
                        <a:pt x="0" y="10800"/>
                      </a:cubicBezTo>
                      <a:cubicBezTo>
                        <a:pt x="0" y="0"/>
                        <a:pt x="7200" y="0"/>
                        <a:pt x="7200" y="0"/>
                      </a:cubicBezTo>
                      <a:cubicBezTo>
                        <a:pt x="14400" y="0"/>
                        <a:pt x="14400" y="0"/>
                        <a:pt x="21600" y="10800"/>
                      </a:cubicBezTo>
                      <a:cubicBezTo>
                        <a:pt x="14400" y="10800"/>
                        <a:pt x="14400" y="21600"/>
                        <a:pt x="720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673" name="Freeform 413"/>
                <p:cNvSpPr/>
                <p:nvPr/>
              </p:nvSpPr>
              <p:spPr>
                <a:xfrm>
                  <a:off x="31107" y="6697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9069" fill="norm" stroke="1" extrusionOk="0">
                      <a:moveTo>
                        <a:pt x="10800" y="1789"/>
                      </a:moveTo>
                      <a:cubicBezTo>
                        <a:pt x="16200" y="6109"/>
                        <a:pt x="16200" y="6109"/>
                        <a:pt x="21600" y="10429"/>
                      </a:cubicBezTo>
                      <a:cubicBezTo>
                        <a:pt x="16200" y="14749"/>
                        <a:pt x="16200" y="19069"/>
                        <a:pt x="10800" y="19069"/>
                      </a:cubicBezTo>
                      <a:cubicBezTo>
                        <a:pt x="10800" y="14749"/>
                        <a:pt x="5400" y="14749"/>
                        <a:pt x="0" y="10429"/>
                      </a:cubicBezTo>
                      <a:cubicBezTo>
                        <a:pt x="0" y="10429"/>
                        <a:pt x="0" y="6109"/>
                        <a:pt x="0" y="6109"/>
                      </a:cubicBezTo>
                      <a:cubicBezTo>
                        <a:pt x="5400" y="1789"/>
                        <a:pt x="5400" y="-2531"/>
                        <a:pt x="10800" y="1789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674" name="Freeform 414"/>
                <p:cNvSpPr/>
                <p:nvPr/>
              </p:nvSpPr>
              <p:spPr>
                <a:xfrm>
                  <a:off x="31107" y="75948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21600"/>
                      </a:moveTo>
                      <a:cubicBezTo>
                        <a:pt x="10800" y="10800"/>
                        <a:pt x="0" y="1080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0800" y="0"/>
                        <a:pt x="21600" y="10800"/>
                        <a:pt x="2160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675" name="Freeform 415"/>
                <p:cNvSpPr/>
                <p:nvPr/>
              </p:nvSpPr>
              <p:spPr>
                <a:xfrm>
                  <a:off x="30225" y="7337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0829" fill="norm" stroke="1" extrusionOk="0">
                      <a:moveTo>
                        <a:pt x="17280" y="2315"/>
                      </a:moveTo>
                      <a:cubicBezTo>
                        <a:pt x="21600" y="5400"/>
                        <a:pt x="21600" y="8486"/>
                        <a:pt x="21600" y="11572"/>
                      </a:cubicBezTo>
                      <a:cubicBezTo>
                        <a:pt x="17280" y="14658"/>
                        <a:pt x="8640" y="14658"/>
                        <a:pt x="12960" y="20829"/>
                      </a:cubicBezTo>
                      <a:cubicBezTo>
                        <a:pt x="8640" y="20829"/>
                        <a:pt x="8640" y="20829"/>
                        <a:pt x="8640" y="20829"/>
                      </a:cubicBezTo>
                      <a:cubicBezTo>
                        <a:pt x="4320" y="14658"/>
                        <a:pt x="0" y="11572"/>
                        <a:pt x="0" y="8486"/>
                      </a:cubicBezTo>
                      <a:cubicBezTo>
                        <a:pt x="0" y="8486"/>
                        <a:pt x="4320" y="5400"/>
                        <a:pt x="8640" y="2315"/>
                      </a:cubicBezTo>
                      <a:cubicBezTo>
                        <a:pt x="12960" y="-771"/>
                        <a:pt x="12960" y="-771"/>
                        <a:pt x="17280" y="2315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676" name="Freeform 416"/>
                <p:cNvSpPr/>
                <p:nvPr/>
              </p:nvSpPr>
              <p:spPr>
                <a:xfrm>
                  <a:off x="33424" y="5642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10800"/>
                      </a:moveTo>
                      <a:cubicBezTo>
                        <a:pt x="21600" y="10800"/>
                        <a:pt x="10800" y="21600"/>
                        <a:pt x="10800" y="21600"/>
                      </a:cubicBezTo>
                      <a:cubicBezTo>
                        <a:pt x="10800" y="21600"/>
                        <a:pt x="0" y="10800"/>
                        <a:pt x="0" y="10800"/>
                      </a:cubicBezTo>
                      <a:cubicBezTo>
                        <a:pt x="0" y="0"/>
                        <a:pt x="0" y="0"/>
                        <a:pt x="10800" y="0"/>
                      </a:cubicBezTo>
                      <a:cubicBezTo>
                        <a:pt x="10800" y="0"/>
                        <a:pt x="21600" y="0"/>
                        <a:pt x="21600" y="108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677" name="Freeform 417"/>
                <p:cNvSpPr/>
                <p:nvPr/>
              </p:nvSpPr>
              <p:spPr>
                <a:xfrm>
                  <a:off x="32210" y="4671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7200"/>
                      </a:moveTo>
                      <a:cubicBezTo>
                        <a:pt x="21600" y="7200"/>
                        <a:pt x="21600" y="14400"/>
                        <a:pt x="21600" y="14400"/>
                      </a:cubicBezTo>
                      <a:cubicBezTo>
                        <a:pt x="14400" y="14400"/>
                        <a:pt x="10800" y="14400"/>
                        <a:pt x="3600" y="21600"/>
                      </a:cubicBezTo>
                      <a:cubicBezTo>
                        <a:pt x="3600" y="21600"/>
                        <a:pt x="3600" y="14400"/>
                        <a:pt x="0" y="14400"/>
                      </a:cubicBezTo>
                      <a:cubicBezTo>
                        <a:pt x="3600" y="14400"/>
                        <a:pt x="3600" y="14400"/>
                        <a:pt x="3600" y="7200"/>
                      </a:cubicBezTo>
                      <a:cubicBezTo>
                        <a:pt x="7200" y="7200"/>
                        <a:pt x="7200" y="7200"/>
                        <a:pt x="7200" y="7200"/>
                      </a:cubicBezTo>
                      <a:cubicBezTo>
                        <a:pt x="10800" y="7200"/>
                        <a:pt x="18000" y="7200"/>
                        <a:pt x="21600" y="0"/>
                      </a:cubicBezTo>
                      <a:cubicBezTo>
                        <a:pt x="21600" y="0"/>
                        <a:pt x="21600" y="0"/>
                        <a:pt x="21600" y="72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678" name="Oval 418"/>
                <p:cNvSpPr/>
                <p:nvPr/>
              </p:nvSpPr>
              <p:spPr>
                <a:xfrm>
                  <a:off x="34968" y="101540"/>
                  <a:ext cx="12701" cy="12701"/>
                </a:xfrm>
                <a:prstGeom prst="ellipse">
                  <a:avLst/>
                </a:pr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679" name="Freeform 419"/>
                <p:cNvSpPr/>
                <p:nvPr/>
              </p:nvSpPr>
              <p:spPr>
                <a:xfrm>
                  <a:off x="35189" y="8477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0"/>
                      </a:moveTo>
                      <a:cubicBezTo>
                        <a:pt x="0" y="0"/>
                        <a:pt x="10800" y="0"/>
                        <a:pt x="10800" y="0"/>
                      </a:cubicBezTo>
                      <a:cubicBezTo>
                        <a:pt x="10800" y="10800"/>
                        <a:pt x="10800" y="10800"/>
                        <a:pt x="21600" y="21600"/>
                      </a:cubicBezTo>
                      <a:cubicBezTo>
                        <a:pt x="10800" y="21600"/>
                        <a:pt x="10800" y="21600"/>
                        <a:pt x="10800" y="21600"/>
                      </a:cubicBezTo>
                      <a:cubicBezTo>
                        <a:pt x="10800" y="21600"/>
                        <a:pt x="10800" y="21600"/>
                        <a:pt x="10800" y="21600"/>
                      </a:cubicBezTo>
                      <a:cubicBezTo>
                        <a:pt x="10800" y="21600"/>
                        <a:pt x="0" y="10800"/>
                        <a:pt x="0" y="10800"/>
                      </a:cubicBezTo>
                      <a:cubicBezTo>
                        <a:pt x="0" y="1080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680" name="Freeform 420"/>
                <p:cNvSpPr/>
                <p:nvPr/>
              </p:nvSpPr>
              <p:spPr>
                <a:xfrm>
                  <a:off x="36402" y="110206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7382" fill="norm" stroke="1" extrusionOk="0">
                      <a:moveTo>
                        <a:pt x="21600" y="2982"/>
                      </a:moveTo>
                      <a:cubicBezTo>
                        <a:pt x="21600" y="17382"/>
                        <a:pt x="10800" y="17382"/>
                        <a:pt x="10800" y="17382"/>
                      </a:cubicBezTo>
                      <a:cubicBezTo>
                        <a:pt x="0" y="17382"/>
                        <a:pt x="0" y="10182"/>
                        <a:pt x="0" y="10182"/>
                      </a:cubicBezTo>
                      <a:cubicBezTo>
                        <a:pt x="0" y="2982"/>
                        <a:pt x="10800" y="-4218"/>
                        <a:pt x="10800" y="2982"/>
                      </a:cubicBezTo>
                      <a:cubicBezTo>
                        <a:pt x="21600" y="2982"/>
                        <a:pt x="21600" y="2982"/>
                        <a:pt x="21600" y="2982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681" name="Freeform 421"/>
                <p:cNvSpPr/>
                <p:nvPr/>
              </p:nvSpPr>
              <p:spPr>
                <a:xfrm>
                  <a:off x="35913" y="41641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491" h="21600" fill="norm" stroke="1" extrusionOk="0">
                      <a:moveTo>
                        <a:pt x="1491" y="16971"/>
                      </a:moveTo>
                      <a:cubicBezTo>
                        <a:pt x="5091" y="13886"/>
                        <a:pt x="1491" y="10800"/>
                        <a:pt x="5091" y="7714"/>
                      </a:cubicBezTo>
                      <a:cubicBezTo>
                        <a:pt x="5091" y="6171"/>
                        <a:pt x="5091" y="3086"/>
                        <a:pt x="5091" y="1543"/>
                      </a:cubicBezTo>
                      <a:cubicBezTo>
                        <a:pt x="5091" y="1543"/>
                        <a:pt x="5091" y="0"/>
                        <a:pt x="8691" y="0"/>
                      </a:cubicBezTo>
                      <a:cubicBezTo>
                        <a:pt x="8691" y="0"/>
                        <a:pt x="12291" y="0"/>
                        <a:pt x="12291" y="1543"/>
                      </a:cubicBezTo>
                      <a:cubicBezTo>
                        <a:pt x="15891" y="1543"/>
                        <a:pt x="15891" y="3086"/>
                        <a:pt x="15891" y="4629"/>
                      </a:cubicBezTo>
                      <a:cubicBezTo>
                        <a:pt x="15891" y="6171"/>
                        <a:pt x="15891" y="7714"/>
                        <a:pt x="15891" y="10800"/>
                      </a:cubicBezTo>
                      <a:cubicBezTo>
                        <a:pt x="15891" y="12343"/>
                        <a:pt x="19491" y="13886"/>
                        <a:pt x="19491" y="15429"/>
                      </a:cubicBezTo>
                      <a:cubicBezTo>
                        <a:pt x="19491" y="16971"/>
                        <a:pt x="19491" y="18514"/>
                        <a:pt x="15891" y="20057"/>
                      </a:cubicBezTo>
                      <a:cubicBezTo>
                        <a:pt x="15891" y="20057"/>
                        <a:pt x="15891" y="21600"/>
                        <a:pt x="15891" y="21600"/>
                      </a:cubicBezTo>
                      <a:cubicBezTo>
                        <a:pt x="12291" y="21600"/>
                        <a:pt x="8691" y="21600"/>
                        <a:pt x="5091" y="21600"/>
                      </a:cubicBezTo>
                      <a:cubicBezTo>
                        <a:pt x="1491" y="21600"/>
                        <a:pt x="-2109" y="18514"/>
                        <a:pt x="1491" y="1697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682" name="Freeform 422"/>
                <p:cNvSpPr/>
                <p:nvPr/>
              </p:nvSpPr>
              <p:spPr>
                <a:xfrm>
                  <a:off x="32641" y="125817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650" h="21164" fill="norm" stroke="1" extrusionOk="0">
                      <a:moveTo>
                        <a:pt x="3881" y="17788"/>
                      </a:moveTo>
                      <a:cubicBezTo>
                        <a:pt x="2745" y="17788"/>
                        <a:pt x="2745" y="17788"/>
                        <a:pt x="1608" y="17788"/>
                      </a:cubicBezTo>
                      <a:cubicBezTo>
                        <a:pt x="471" y="16518"/>
                        <a:pt x="-666" y="16518"/>
                        <a:pt x="471" y="15247"/>
                      </a:cubicBezTo>
                      <a:cubicBezTo>
                        <a:pt x="471" y="12706"/>
                        <a:pt x="1608" y="10165"/>
                        <a:pt x="2745" y="8894"/>
                      </a:cubicBezTo>
                      <a:cubicBezTo>
                        <a:pt x="3881" y="8894"/>
                        <a:pt x="3881" y="8894"/>
                        <a:pt x="5018" y="8894"/>
                      </a:cubicBezTo>
                      <a:cubicBezTo>
                        <a:pt x="5018" y="8894"/>
                        <a:pt x="6155" y="10165"/>
                        <a:pt x="6155" y="10165"/>
                      </a:cubicBezTo>
                      <a:cubicBezTo>
                        <a:pt x="7292" y="10165"/>
                        <a:pt x="7292" y="8894"/>
                        <a:pt x="7292" y="8894"/>
                      </a:cubicBezTo>
                      <a:cubicBezTo>
                        <a:pt x="7292" y="8894"/>
                        <a:pt x="7292" y="7624"/>
                        <a:pt x="7292" y="7624"/>
                      </a:cubicBezTo>
                      <a:cubicBezTo>
                        <a:pt x="7292" y="7624"/>
                        <a:pt x="7292" y="7624"/>
                        <a:pt x="7292" y="7624"/>
                      </a:cubicBezTo>
                      <a:cubicBezTo>
                        <a:pt x="6155" y="6353"/>
                        <a:pt x="3881" y="6353"/>
                        <a:pt x="5018" y="3812"/>
                      </a:cubicBezTo>
                      <a:cubicBezTo>
                        <a:pt x="6155" y="2541"/>
                        <a:pt x="7292" y="1271"/>
                        <a:pt x="8429" y="0"/>
                      </a:cubicBezTo>
                      <a:cubicBezTo>
                        <a:pt x="8429" y="0"/>
                        <a:pt x="9566" y="1271"/>
                        <a:pt x="9566" y="1271"/>
                      </a:cubicBezTo>
                      <a:cubicBezTo>
                        <a:pt x="11839" y="2541"/>
                        <a:pt x="11839" y="5082"/>
                        <a:pt x="11839" y="7624"/>
                      </a:cubicBezTo>
                      <a:cubicBezTo>
                        <a:pt x="11839" y="11435"/>
                        <a:pt x="12976" y="11435"/>
                        <a:pt x="15250" y="11435"/>
                      </a:cubicBezTo>
                      <a:cubicBezTo>
                        <a:pt x="17523" y="11435"/>
                        <a:pt x="18660" y="12706"/>
                        <a:pt x="19797" y="12706"/>
                      </a:cubicBezTo>
                      <a:cubicBezTo>
                        <a:pt x="20934" y="13976"/>
                        <a:pt x="20934" y="16518"/>
                        <a:pt x="19797" y="17788"/>
                      </a:cubicBezTo>
                      <a:cubicBezTo>
                        <a:pt x="18660" y="19059"/>
                        <a:pt x="17523" y="19059"/>
                        <a:pt x="16387" y="17788"/>
                      </a:cubicBezTo>
                      <a:cubicBezTo>
                        <a:pt x="14113" y="16518"/>
                        <a:pt x="12976" y="16518"/>
                        <a:pt x="11839" y="17788"/>
                      </a:cubicBezTo>
                      <a:cubicBezTo>
                        <a:pt x="10702" y="19059"/>
                        <a:pt x="10702" y="19059"/>
                        <a:pt x="9566" y="20329"/>
                      </a:cubicBezTo>
                      <a:cubicBezTo>
                        <a:pt x="8429" y="21600"/>
                        <a:pt x="8429" y="21600"/>
                        <a:pt x="6155" y="19059"/>
                      </a:cubicBezTo>
                      <a:cubicBezTo>
                        <a:pt x="6155" y="19059"/>
                        <a:pt x="5018" y="17788"/>
                        <a:pt x="3881" y="17788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683" name="Freeform 423"/>
                <p:cNvSpPr/>
                <p:nvPr/>
              </p:nvSpPr>
              <p:spPr>
                <a:xfrm>
                  <a:off x="37031" y="104408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6820" h="21600" fill="norm" stroke="1" extrusionOk="0">
                      <a:moveTo>
                        <a:pt x="8612" y="0"/>
                      </a:moveTo>
                      <a:cubicBezTo>
                        <a:pt x="8612" y="0"/>
                        <a:pt x="12212" y="5400"/>
                        <a:pt x="12212" y="5400"/>
                      </a:cubicBezTo>
                      <a:cubicBezTo>
                        <a:pt x="19412" y="5400"/>
                        <a:pt x="15812" y="10800"/>
                        <a:pt x="15812" y="16200"/>
                      </a:cubicBezTo>
                      <a:cubicBezTo>
                        <a:pt x="19412" y="21600"/>
                        <a:pt x="12212" y="21600"/>
                        <a:pt x="12212" y="21600"/>
                      </a:cubicBezTo>
                      <a:cubicBezTo>
                        <a:pt x="5012" y="21600"/>
                        <a:pt x="1412" y="16200"/>
                        <a:pt x="1412" y="10800"/>
                      </a:cubicBezTo>
                      <a:cubicBezTo>
                        <a:pt x="-2188" y="0"/>
                        <a:pt x="1412" y="0"/>
                        <a:pt x="861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684" name="Freeform 424"/>
                <p:cNvSpPr/>
                <p:nvPr/>
              </p:nvSpPr>
              <p:spPr>
                <a:xfrm>
                  <a:off x="36225" y="9161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018" h="21600" fill="norm" stroke="1" extrusionOk="0">
                      <a:moveTo>
                        <a:pt x="0" y="12000"/>
                      </a:moveTo>
                      <a:cubicBezTo>
                        <a:pt x="0" y="7200"/>
                        <a:pt x="2700" y="2400"/>
                        <a:pt x="8100" y="0"/>
                      </a:cubicBezTo>
                      <a:cubicBezTo>
                        <a:pt x="8100" y="0"/>
                        <a:pt x="10800" y="0"/>
                        <a:pt x="10800" y="2400"/>
                      </a:cubicBezTo>
                      <a:cubicBezTo>
                        <a:pt x="13500" y="2400"/>
                        <a:pt x="16200" y="4800"/>
                        <a:pt x="16200" y="4800"/>
                      </a:cubicBezTo>
                      <a:cubicBezTo>
                        <a:pt x="18900" y="4800"/>
                        <a:pt x="21600" y="4800"/>
                        <a:pt x="18900" y="7200"/>
                      </a:cubicBezTo>
                      <a:cubicBezTo>
                        <a:pt x="18900" y="7200"/>
                        <a:pt x="18900" y="9600"/>
                        <a:pt x="18900" y="9600"/>
                      </a:cubicBezTo>
                      <a:cubicBezTo>
                        <a:pt x="18900" y="12000"/>
                        <a:pt x="16200" y="12000"/>
                        <a:pt x="16200" y="12000"/>
                      </a:cubicBezTo>
                      <a:cubicBezTo>
                        <a:pt x="10800" y="12000"/>
                        <a:pt x="8100" y="16800"/>
                        <a:pt x="8100" y="21600"/>
                      </a:cubicBezTo>
                      <a:cubicBezTo>
                        <a:pt x="5400" y="21600"/>
                        <a:pt x="5400" y="21600"/>
                        <a:pt x="5400" y="21600"/>
                      </a:cubicBezTo>
                      <a:cubicBezTo>
                        <a:pt x="2700" y="21600"/>
                        <a:pt x="2700" y="21600"/>
                        <a:pt x="2700" y="21600"/>
                      </a:cubicBezTo>
                      <a:cubicBezTo>
                        <a:pt x="2700" y="16800"/>
                        <a:pt x="0" y="14400"/>
                        <a:pt x="0" y="120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685" name="Freeform 425"/>
                <p:cNvSpPr/>
                <p:nvPr/>
              </p:nvSpPr>
              <p:spPr>
                <a:xfrm>
                  <a:off x="38829" y="93377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21600"/>
                      </a:moveTo>
                      <a:cubicBezTo>
                        <a:pt x="0" y="21600"/>
                        <a:pt x="0" y="2160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0800" y="0"/>
                        <a:pt x="10800" y="0"/>
                        <a:pt x="21600" y="21600"/>
                      </a:cubicBezTo>
                      <a:cubicBezTo>
                        <a:pt x="10800" y="21600"/>
                        <a:pt x="10800" y="21600"/>
                        <a:pt x="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686" name="Freeform 426"/>
                <p:cNvSpPr/>
                <p:nvPr/>
              </p:nvSpPr>
              <p:spPr>
                <a:xfrm>
                  <a:off x="37616" y="13661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8640"/>
                      </a:moveTo>
                      <a:cubicBezTo>
                        <a:pt x="0" y="8640"/>
                        <a:pt x="0" y="4320"/>
                        <a:pt x="0" y="4320"/>
                      </a:cubicBezTo>
                      <a:cubicBezTo>
                        <a:pt x="0" y="0"/>
                        <a:pt x="5400" y="0"/>
                        <a:pt x="5400" y="0"/>
                      </a:cubicBezTo>
                      <a:cubicBezTo>
                        <a:pt x="10800" y="4320"/>
                        <a:pt x="16200" y="8640"/>
                        <a:pt x="16200" y="12960"/>
                      </a:cubicBezTo>
                      <a:cubicBezTo>
                        <a:pt x="21600" y="12960"/>
                        <a:pt x="21600" y="12960"/>
                        <a:pt x="21600" y="17280"/>
                      </a:cubicBezTo>
                      <a:cubicBezTo>
                        <a:pt x="21600" y="17280"/>
                        <a:pt x="16200" y="21600"/>
                        <a:pt x="16200" y="21600"/>
                      </a:cubicBezTo>
                      <a:cubicBezTo>
                        <a:pt x="0" y="21600"/>
                        <a:pt x="0" y="21600"/>
                        <a:pt x="0" y="864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687" name="Freeform 427"/>
                <p:cNvSpPr/>
                <p:nvPr/>
              </p:nvSpPr>
              <p:spPr>
                <a:xfrm>
                  <a:off x="37947" y="133386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0250" fill="norm" stroke="1" extrusionOk="0">
                      <a:moveTo>
                        <a:pt x="21600" y="4050"/>
                      </a:moveTo>
                      <a:cubicBezTo>
                        <a:pt x="21600" y="4050"/>
                        <a:pt x="21600" y="9450"/>
                        <a:pt x="21600" y="9450"/>
                      </a:cubicBezTo>
                      <a:cubicBezTo>
                        <a:pt x="14400" y="9450"/>
                        <a:pt x="14400" y="14850"/>
                        <a:pt x="7200" y="14850"/>
                      </a:cubicBezTo>
                      <a:cubicBezTo>
                        <a:pt x="7200" y="14850"/>
                        <a:pt x="7200" y="20250"/>
                        <a:pt x="0" y="20250"/>
                      </a:cubicBezTo>
                      <a:cubicBezTo>
                        <a:pt x="0" y="20250"/>
                        <a:pt x="0" y="14850"/>
                        <a:pt x="0" y="14850"/>
                      </a:cubicBezTo>
                      <a:cubicBezTo>
                        <a:pt x="0" y="9450"/>
                        <a:pt x="0" y="4050"/>
                        <a:pt x="7200" y="4050"/>
                      </a:cubicBezTo>
                      <a:cubicBezTo>
                        <a:pt x="7200" y="-1350"/>
                        <a:pt x="14400" y="-1350"/>
                        <a:pt x="21600" y="405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688" name="Freeform 428"/>
                <p:cNvSpPr/>
                <p:nvPr/>
              </p:nvSpPr>
              <p:spPr>
                <a:xfrm>
                  <a:off x="37767" y="9841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8900" h="20700" fill="norm" stroke="1" extrusionOk="0">
                      <a:moveTo>
                        <a:pt x="8100" y="6300"/>
                      </a:moveTo>
                      <a:cubicBezTo>
                        <a:pt x="8100" y="2700"/>
                        <a:pt x="13500" y="2700"/>
                        <a:pt x="13500" y="2700"/>
                      </a:cubicBezTo>
                      <a:cubicBezTo>
                        <a:pt x="18900" y="-900"/>
                        <a:pt x="18900" y="-900"/>
                        <a:pt x="18900" y="2700"/>
                      </a:cubicBezTo>
                      <a:cubicBezTo>
                        <a:pt x="18900" y="9900"/>
                        <a:pt x="18900" y="9900"/>
                        <a:pt x="18900" y="9900"/>
                      </a:cubicBezTo>
                      <a:cubicBezTo>
                        <a:pt x="18900" y="9900"/>
                        <a:pt x="18900" y="13500"/>
                        <a:pt x="18900" y="13500"/>
                      </a:cubicBezTo>
                      <a:cubicBezTo>
                        <a:pt x="18900" y="17100"/>
                        <a:pt x="13500" y="17100"/>
                        <a:pt x="13500" y="20700"/>
                      </a:cubicBezTo>
                      <a:cubicBezTo>
                        <a:pt x="13500" y="20700"/>
                        <a:pt x="8100" y="20700"/>
                        <a:pt x="8100" y="17100"/>
                      </a:cubicBezTo>
                      <a:cubicBezTo>
                        <a:pt x="-2700" y="13500"/>
                        <a:pt x="-2700" y="9900"/>
                        <a:pt x="8100" y="63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689" name="Freeform 429"/>
                <p:cNvSpPr/>
                <p:nvPr/>
              </p:nvSpPr>
              <p:spPr>
                <a:xfrm>
                  <a:off x="39381" y="141694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0800" y="0"/>
                      </a:moveTo>
                      <a:cubicBezTo>
                        <a:pt x="10800" y="0"/>
                        <a:pt x="21600" y="0"/>
                        <a:pt x="21600" y="10800"/>
                      </a:cubicBezTo>
                      <a:cubicBezTo>
                        <a:pt x="21600" y="10800"/>
                        <a:pt x="10800" y="10800"/>
                        <a:pt x="10800" y="21600"/>
                      </a:cubicBezTo>
                      <a:cubicBezTo>
                        <a:pt x="10800" y="10800"/>
                        <a:pt x="0" y="10800"/>
                        <a:pt x="0" y="0"/>
                      </a:cubicBezTo>
                      <a:cubicBezTo>
                        <a:pt x="0" y="0"/>
                        <a:pt x="10800" y="0"/>
                        <a:pt x="108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690" name="Freeform 430"/>
                <p:cNvSpPr/>
                <p:nvPr/>
              </p:nvSpPr>
              <p:spPr>
                <a:xfrm>
                  <a:off x="39050" y="12508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7382" fill="norm" stroke="1" extrusionOk="0">
                      <a:moveTo>
                        <a:pt x="21600" y="14400"/>
                      </a:moveTo>
                      <a:cubicBezTo>
                        <a:pt x="21600" y="14400"/>
                        <a:pt x="14400" y="14400"/>
                        <a:pt x="14400" y="14400"/>
                      </a:cubicBezTo>
                      <a:cubicBezTo>
                        <a:pt x="7200" y="21600"/>
                        <a:pt x="0" y="14400"/>
                        <a:pt x="0" y="7200"/>
                      </a:cubicBezTo>
                      <a:cubicBezTo>
                        <a:pt x="7200" y="7200"/>
                        <a:pt x="7200" y="0"/>
                        <a:pt x="7200" y="0"/>
                      </a:cubicBezTo>
                      <a:cubicBezTo>
                        <a:pt x="14400" y="7200"/>
                        <a:pt x="14400" y="7200"/>
                        <a:pt x="21600" y="144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691" name="Freeform 431"/>
                <p:cNvSpPr/>
                <p:nvPr/>
              </p:nvSpPr>
              <p:spPr>
                <a:xfrm>
                  <a:off x="38498" y="5995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5429" y="13500"/>
                      </a:moveTo>
                      <a:cubicBezTo>
                        <a:pt x="18514" y="13500"/>
                        <a:pt x="18514" y="16200"/>
                        <a:pt x="21600" y="18900"/>
                      </a:cubicBezTo>
                      <a:cubicBezTo>
                        <a:pt x="21600" y="18900"/>
                        <a:pt x="18514" y="18900"/>
                        <a:pt x="18514" y="21600"/>
                      </a:cubicBezTo>
                      <a:cubicBezTo>
                        <a:pt x="15429" y="21600"/>
                        <a:pt x="15429" y="21600"/>
                        <a:pt x="15429" y="21600"/>
                      </a:cubicBezTo>
                      <a:cubicBezTo>
                        <a:pt x="9257" y="18900"/>
                        <a:pt x="6171" y="18900"/>
                        <a:pt x="3086" y="16200"/>
                      </a:cubicBezTo>
                      <a:cubicBezTo>
                        <a:pt x="0" y="16200"/>
                        <a:pt x="0" y="13500"/>
                        <a:pt x="0" y="10800"/>
                      </a:cubicBezTo>
                      <a:cubicBezTo>
                        <a:pt x="3086" y="8100"/>
                        <a:pt x="3086" y="5400"/>
                        <a:pt x="3086" y="0"/>
                      </a:cubicBezTo>
                      <a:cubicBezTo>
                        <a:pt x="3086" y="0"/>
                        <a:pt x="3086" y="0"/>
                        <a:pt x="6171" y="0"/>
                      </a:cubicBezTo>
                      <a:cubicBezTo>
                        <a:pt x="6171" y="0"/>
                        <a:pt x="6171" y="0"/>
                        <a:pt x="6171" y="0"/>
                      </a:cubicBezTo>
                      <a:cubicBezTo>
                        <a:pt x="9257" y="0"/>
                        <a:pt x="9257" y="2700"/>
                        <a:pt x="9257" y="2700"/>
                      </a:cubicBezTo>
                      <a:cubicBezTo>
                        <a:pt x="9257" y="8100"/>
                        <a:pt x="9257" y="13500"/>
                        <a:pt x="15429" y="135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692" name="Freeform 432"/>
                <p:cNvSpPr/>
                <p:nvPr/>
              </p:nvSpPr>
              <p:spPr>
                <a:xfrm>
                  <a:off x="40374" y="42377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8318" fill="norm" stroke="1" extrusionOk="0">
                      <a:moveTo>
                        <a:pt x="21600" y="12918"/>
                      </a:moveTo>
                      <a:cubicBezTo>
                        <a:pt x="21600" y="12918"/>
                        <a:pt x="21600" y="18318"/>
                        <a:pt x="21600" y="18318"/>
                      </a:cubicBezTo>
                      <a:cubicBezTo>
                        <a:pt x="7200" y="18318"/>
                        <a:pt x="0" y="12918"/>
                        <a:pt x="0" y="7518"/>
                      </a:cubicBezTo>
                      <a:cubicBezTo>
                        <a:pt x="0" y="7518"/>
                        <a:pt x="0" y="2118"/>
                        <a:pt x="7200" y="2118"/>
                      </a:cubicBezTo>
                      <a:cubicBezTo>
                        <a:pt x="14400" y="-3282"/>
                        <a:pt x="21600" y="2118"/>
                        <a:pt x="21600" y="12918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693" name="Freeform 433"/>
                <p:cNvSpPr/>
                <p:nvPr/>
              </p:nvSpPr>
              <p:spPr>
                <a:xfrm>
                  <a:off x="42083" y="53444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6200" h="21600" fill="norm" stroke="1" extrusionOk="0">
                      <a:moveTo>
                        <a:pt x="16200" y="10800"/>
                      </a:moveTo>
                      <a:cubicBezTo>
                        <a:pt x="16200" y="16200"/>
                        <a:pt x="16200" y="21600"/>
                        <a:pt x="10800" y="21600"/>
                      </a:cubicBezTo>
                      <a:cubicBezTo>
                        <a:pt x="5400" y="21600"/>
                        <a:pt x="0" y="10800"/>
                        <a:pt x="0" y="10800"/>
                      </a:cubicBezTo>
                      <a:cubicBezTo>
                        <a:pt x="0" y="5400"/>
                        <a:pt x="5400" y="0"/>
                        <a:pt x="10800" y="0"/>
                      </a:cubicBezTo>
                      <a:cubicBezTo>
                        <a:pt x="21600" y="0"/>
                        <a:pt x="10800" y="5400"/>
                        <a:pt x="16200" y="108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694" name="Freeform 434"/>
                <p:cNvSpPr/>
                <p:nvPr/>
              </p:nvSpPr>
              <p:spPr>
                <a:xfrm>
                  <a:off x="43242" y="37670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4400" y="21600"/>
                      </a:moveTo>
                      <a:cubicBezTo>
                        <a:pt x="7200" y="21600"/>
                        <a:pt x="7200" y="14400"/>
                        <a:pt x="0" y="14400"/>
                      </a:cubicBezTo>
                      <a:cubicBezTo>
                        <a:pt x="7200" y="7200"/>
                        <a:pt x="7200" y="0"/>
                        <a:pt x="14400" y="0"/>
                      </a:cubicBezTo>
                      <a:cubicBezTo>
                        <a:pt x="14400" y="0"/>
                        <a:pt x="21600" y="7200"/>
                        <a:pt x="21600" y="14400"/>
                      </a:cubicBezTo>
                      <a:cubicBezTo>
                        <a:pt x="21600" y="14400"/>
                        <a:pt x="14400" y="21600"/>
                        <a:pt x="1440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695" name="Freeform 435"/>
                <p:cNvSpPr/>
                <p:nvPr/>
              </p:nvSpPr>
              <p:spPr>
                <a:xfrm>
                  <a:off x="43242" y="79478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4400" y="21600"/>
                      </a:moveTo>
                      <a:cubicBezTo>
                        <a:pt x="7200" y="21600"/>
                        <a:pt x="7200" y="10800"/>
                        <a:pt x="0" y="10800"/>
                      </a:cubicBezTo>
                      <a:cubicBezTo>
                        <a:pt x="7200" y="10800"/>
                        <a:pt x="7200" y="0"/>
                        <a:pt x="14400" y="0"/>
                      </a:cubicBezTo>
                      <a:cubicBezTo>
                        <a:pt x="14400" y="0"/>
                        <a:pt x="21600" y="10800"/>
                        <a:pt x="21600" y="21600"/>
                      </a:cubicBezTo>
                      <a:cubicBezTo>
                        <a:pt x="21600" y="21600"/>
                        <a:pt x="21600" y="21600"/>
                        <a:pt x="21600" y="21600"/>
                      </a:cubicBezTo>
                      <a:cubicBezTo>
                        <a:pt x="14400" y="21600"/>
                        <a:pt x="14400" y="21600"/>
                        <a:pt x="1440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696" name="Freeform 436"/>
                <p:cNvSpPr/>
                <p:nvPr/>
              </p:nvSpPr>
              <p:spPr>
                <a:xfrm>
                  <a:off x="18151" y="147933"/>
                  <a:ext cx="33427" cy="43905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389" h="21600" fill="norm" stroke="1" extrusionOk="0">
                      <a:moveTo>
                        <a:pt x="21389" y="19557"/>
                      </a:moveTo>
                      <a:cubicBezTo>
                        <a:pt x="20631" y="19557"/>
                        <a:pt x="20252" y="19849"/>
                        <a:pt x="19873" y="19849"/>
                      </a:cubicBezTo>
                      <a:cubicBezTo>
                        <a:pt x="19494" y="19849"/>
                        <a:pt x="19494" y="19557"/>
                        <a:pt x="19115" y="19557"/>
                      </a:cubicBezTo>
                      <a:cubicBezTo>
                        <a:pt x="18357" y="19557"/>
                        <a:pt x="17600" y="19265"/>
                        <a:pt x="16463" y="19265"/>
                      </a:cubicBezTo>
                      <a:cubicBezTo>
                        <a:pt x="16084" y="19265"/>
                        <a:pt x="15705" y="19557"/>
                        <a:pt x="16084" y="19849"/>
                      </a:cubicBezTo>
                      <a:cubicBezTo>
                        <a:pt x="16463" y="20141"/>
                        <a:pt x="16842" y="20432"/>
                        <a:pt x="16842" y="20432"/>
                      </a:cubicBezTo>
                      <a:cubicBezTo>
                        <a:pt x="17221" y="20724"/>
                        <a:pt x="17978" y="21308"/>
                        <a:pt x="18357" y="21600"/>
                      </a:cubicBezTo>
                      <a:cubicBezTo>
                        <a:pt x="3957" y="21600"/>
                        <a:pt x="3957" y="21600"/>
                        <a:pt x="3957" y="21600"/>
                      </a:cubicBezTo>
                      <a:cubicBezTo>
                        <a:pt x="3957" y="21600"/>
                        <a:pt x="3957" y="21308"/>
                        <a:pt x="3957" y="21308"/>
                      </a:cubicBezTo>
                      <a:cubicBezTo>
                        <a:pt x="4336" y="20724"/>
                        <a:pt x="4715" y="20141"/>
                        <a:pt x="5094" y="19557"/>
                      </a:cubicBezTo>
                      <a:cubicBezTo>
                        <a:pt x="5473" y="19265"/>
                        <a:pt x="5473" y="18973"/>
                        <a:pt x="5473" y="18973"/>
                      </a:cubicBezTo>
                      <a:cubicBezTo>
                        <a:pt x="5094" y="18681"/>
                        <a:pt x="4715" y="18681"/>
                        <a:pt x="4336" y="18973"/>
                      </a:cubicBezTo>
                      <a:cubicBezTo>
                        <a:pt x="3957" y="18973"/>
                        <a:pt x="3957" y="18973"/>
                        <a:pt x="3578" y="18973"/>
                      </a:cubicBezTo>
                      <a:cubicBezTo>
                        <a:pt x="2821" y="18973"/>
                        <a:pt x="1684" y="18973"/>
                        <a:pt x="1305" y="19265"/>
                      </a:cubicBezTo>
                      <a:cubicBezTo>
                        <a:pt x="547" y="19557"/>
                        <a:pt x="547" y="19265"/>
                        <a:pt x="168" y="19265"/>
                      </a:cubicBezTo>
                      <a:cubicBezTo>
                        <a:pt x="168" y="19265"/>
                        <a:pt x="-211" y="18973"/>
                        <a:pt x="168" y="18973"/>
                      </a:cubicBezTo>
                      <a:cubicBezTo>
                        <a:pt x="168" y="18681"/>
                        <a:pt x="547" y="18389"/>
                        <a:pt x="926" y="18097"/>
                      </a:cubicBezTo>
                      <a:cubicBezTo>
                        <a:pt x="1305" y="17805"/>
                        <a:pt x="1305" y="17514"/>
                        <a:pt x="1305" y="17222"/>
                      </a:cubicBezTo>
                      <a:cubicBezTo>
                        <a:pt x="3200" y="15762"/>
                        <a:pt x="4715" y="13719"/>
                        <a:pt x="5852" y="11968"/>
                      </a:cubicBezTo>
                      <a:cubicBezTo>
                        <a:pt x="5852" y="11676"/>
                        <a:pt x="6231" y="11676"/>
                        <a:pt x="5852" y="11676"/>
                      </a:cubicBezTo>
                      <a:cubicBezTo>
                        <a:pt x="5852" y="11384"/>
                        <a:pt x="5852" y="11384"/>
                        <a:pt x="5473" y="11384"/>
                      </a:cubicBezTo>
                      <a:cubicBezTo>
                        <a:pt x="5094" y="11676"/>
                        <a:pt x="4336" y="11384"/>
                        <a:pt x="3578" y="11968"/>
                      </a:cubicBezTo>
                      <a:cubicBezTo>
                        <a:pt x="2821" y="11384"/>
                        <a:pt x="2063" y="11676"/>
                        <a:pt x="1305" y="11676"/>
                      </a:cubicBezTo>
                      <a:cubicBezTo>
                        <a:pt x="1305" y="11676"/>
                        <a:pt x="1305" y="11384"/>
                        <a:pt x="1305" y="11384"/>
                      </a:cubicBezTo>
                      <a:cubicBezTo>
                        <a:pt x="3578" y="9049"/>
                        <a:pt x="5094" y="6422"/>
                        <a:pt x="7368" y="4378"/>
                      </a:cubicBezTo>
                      <a:cubicBezTo>
                        <a:pt x="8505" y="3211"/>
                        <a:pt x="9263" y="2335"/>
                        <a:pt x="9642" y="1168"/>
                      </a:cubicBezTo>
                      <a:cubicBezTo>
                        <a:pt x="10021" y="876"/>
                        <a:pt x="10400" y="584"/>
                        <a:pt x="10778" y="292"/>
                      </a:cubicBezTo>
                      <a:cubicBezTo>
                        <a:pt x="10778" y="0"/>
                        <a:pt x="11157" y="0"/>
                        <a:pt x="11157" y="0"/>
                      </a:cubicBezTo>
                      <a:cubicBezTo>
                        <a:pt x="11536" y="0"/>
                        <a:pt x="11915" y="292"/>
                        <a:pt x="11536" y="292"/>
                      </a:cubicBezTo>
                      <a:cubicBezTo>
                        <a:pt x="11536" y="876"/>
                        <a:pt x="11915" y="1168"/>
                        <a:pt x="12294" y="1459"/>
                      </a:cubicBezTo>
                      <a:cubicBezTo>
                        <a:pt x="12673" y="1751"/>
                        <a:pt x="13052" y="2043"/>
                        <a:pt x="13052" y="2335"/>
                      </a:cubicBezTo>
                      <a:cubicBezTo>
                        <a:pt x="13052" y="2335"/>
                        <a:pt x="13052" y="2627"/>
                        <a:pt x="13052" y="2627"/>
                      </a:cubicBezTo>
                      <a:cubicBezTo>
                        <a:pt x="13810" y="2627"/>
                        <a:pt x="13810" y="2919"/>
                        <a:pt x="13810" y="3211"/>
                      </a:cubicBezTo>
                      <a:cubicBezTo>
                        <a:pt x="14189" y="3795"/>
                        <a:pt x="14947" y="4378"/>
                        <a:pt x="15326" y="4962"/>
                      </a:cubicBezTo>
                      <a:cubicBezTo>
                        <a:pt x="16842" y="6422"/>
                        <a:pt x="17978" y="8465"/>
                        <a:pt x="19115" y="10216"/>
                      </a:cubicBezTo>
                      <a:cubicBezTo>
                        <a:pt x="19494" y="10508"/>
                        <a:pt x="19873" y="10800"/>
                        <a:pt x="19873" y="11092"/>
                      </a:cubicBezTo>
                      <a:cubicBezTo>
                        <a:pt x="19494" y="11384"/>
                        <a:pt x="18736" y="11092"/>
                        <a:pt x="18357" y="11092"/>
                      </a:cubicBezTo>
                      <a:cubicBezTo>
                        <a:pt x="17600" y="11384"/>
                        <a:pt x="16463" y="11384"/>
                        <a:pt x="15705" y="11676"/>
                      </a:cubicBezTo>
                      <a:cubicBezTo>
                        <a:pt x="14947" y="11676"/>
                        <a:pt x="14568" y="12259"/>
                        <a:pt x="14947" y="12551"/>
                      </a:cubicBezTo>
                      <a:cubicBezTo>
                        <a:pt x="15705" y="13427"/>
                        <a:pt x="16463" y="14595"/>
                        <a:pt x="17600" y="15178"/>
                      </a:cubicBezTo>
                      <a:cubicBezTo>
                        <a:pt x="18736" y="16346"/>
                        <a:pt x="19494" y="17222"/>
                        <a:pt x="20631" y="18389"/>
                      </a:cubicBezTo>
                      <a:cubicBezTo>
                        <a:pt x="20631" y="18681"/>
                        <a:pt x="21389" y="19265"/>
                        <a:pt x="21389" y="19557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697" name="Freeform 437"/>
                <p:cNvSpPr/>
                <p:nvPr/>
              </p:nvSpPr>
              <p:spPr>
                <a:xfrm>
                  <a:off x="43573" y="84054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8318" fill="norm" stroke="1" extrusionOk="0">
                      <a:moveTo>
                        <a:pt x="0" y="16200"/>
                      </a:moveTo>
                      <a:cubicBezTo>
                        <a:pt x="0" y="5400"/>
                        <a:pt x="0" y="0"/>
                        <a:pt x="10800" y="0"/>
                      </a:cubicBezTo>
                      <a:cubicBezTo>
                        <a:pt x="21600" y="0"/>
                        <a:pt x="21600" y="5400"/>
                        <a:pt x="21600" y="5400"/>
                      </a:cubicBezTo>
                      <a:cubicBezTo>
                        <a:pt x="21600" y="16200"/>
                        <a:pt x="10800" y="21600"/>
                        <a:pt x="0" y="16200"/>
                      </a:cubicBezTo>
                      <a:cubicBezTo>
                        <a:pt x="0" y="16200"/>
                        <a:pt x="0" y="16200"/>
                        <a:pt x="0" y="162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698" name="Freeform 438"/>
                <p:cNvSpPr/>
                <p:nvPr/>
              </p:nvSpPr>
              <p:spPr>
                <a:xfrm>
                  <a:off x="43573" y="12980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7280" fill="norm" stroke="1" extrusionOk="0">
                      <a:moveTo>
                        <a:pt x="0" y="8640"/>
                      </a:moveTo>
                      <a:cubicBezTo>
                        <a:pt x="0" y="0"/>
                        <a:pt x="2700" y="0"/>
                        <a:pt x="8100" y="0"/>
                      </a:cubicBezTo>
                      <a:cubicBezTo>
                        <a:pt x="10800" y="0"/>
                        <a:pt x="10800" y="0"/>
                        <a:pt x="10800" y="0"/>
                      </a:cubicBezTo>
                      <a:cubicBezTo>
                        <a:pt x="10800" y="0"/>
                        <a:pt x="10800" y="0"/>
                        <a:pt x="10800" y="0"/>
                      </a:cubicBezTo>
                      <a:cubicBezTo>
                        <a:pt x="18900" y="0"/>
                        <a:pt x="21600" y="0"/>
                        <a:pt x="21600" y="4320"/>
                      </a:cubicBezTo>
                      <a:cubicBezTo>
                        <a:pt x="21600" y="12960"/>
                        <a:pt x="16200" y="12960"/>
                        <a:pt x="13500" y="17280"/>
                      </a:cubicBezTo>
                      <a:cubicBezTo>
                        <a:pt x="13500" y="17280"/>
                        <a:pt x="10800" y="17280"/>
                        <a:pt x="8100" y="17280"/>
                      </a:cubicBezTo>
                      <a:cubicBezTo>
                        <a:pt x="5400" y="12960"/>
                        <a:pt x="0" y="21600"/>
                        <a:pt x="0" y="864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699" name="Freeform 439"/>
                <p:cNvSpPr/>
                <p:nvPr/>
              </p:nvSpPr>
              <p:spPr>
                <a:xfrm>
                  <a:off x="44623" y="6083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069" h="21600" fill="norm" stroke="1" extrusionOk="0">
                      <a:moveTo>
                        <a:pt x="19069" y="4320"/>
                      </a:moveTo>
                      <a:cubicBezTo>
                        <a:pt x="19069" y="8640"/>
                        <a:pt x="19069" y="8640"/>
                        <a:pt x="19069" y="8640"/>
                      </a:cubicBezTo>
                      <a:cubicBezTo>
                        <a:pt x="19069" y="12960"/>
                        <a:pt x="19069" y="12960"/>
                        <a:pt x="19069" y="17280"/>
                      </a:cubicBezTo>
                      <a:cubicBezTo>
                        <a:pt x="19069" y="17280"/>
                        <a:pt x="10429" y="21600"/>
                        <a:pt x="6109" y="21600"/>
                      </a:cubicBezTo>
                      <a:cubicBezTo>
                        <a:pt x="1789" y="21600"/>
                        <a:pt x="-2531" y="17280"/>
                        <a:pt x="1789" y="12960"/>
                      </a:cubicBezTo>
                      <a:cubicBezTo>
                        <a:pt x="1789" y="8640"/>
                        <a:pt x="1789" y="4320"/>
                        <a:pt x="6109" y="0"/>
                      </a:cubicBezTo>
                      <a:cubicBezTo>
                        <a:pt x="6109" y="0"/>
                        <a:pt x="6109" y="0"/>
                        <a:pt x="10429" y="0"/>
                      </a:cubicBezTo>
                      <a:cubicBezTo>
                        <a:pt x="10429" y="0"/>
                        <a:pt x="19069" y="0"/>
                        <a:pt x="19069" y="432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700" name="Freeform 440"/>
                <p:cNvSpPr/>
                <p:nvPr/>
              </p:nvSpPr>
              <p:spPr>
                <a:xfrm>
                  <a:off x="40761" y="70847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968" h="20435" fill="norm" stroke="1" extrusionOk="0">
                      <a:moveTo>
                        <a:pt x="10232" y="19145"/>
                      </a:moveTo>
                      <a:cubicBezTo>
                        <a:pt x="7958" y="21109"/>
                        <a:pt x="6821" y="21109"/>
                        <a:pt x="5684" y="17182"/>
                      </a:cubicBezTo>
                      <a:cubicBezTo>
                        <a:pt x="4547" y="15218"/>
                        <a:pt x="4547" y="13254"/>
                        <a:pt x="3411" y="15218"/>
                      </a:cubicBezTo>
                      <a:cubicBezTo>
                        <a:pt x="2274" y="15218"/>
                        <a:pt x="1137" y="15218"/>
                        <a:pt x="0" y="15218"/>
                      </a:cubicBezTo>
                      <a:cubicBezTo>
                        <a:pt x="0" y="13254"/>
                        <a:pt x="0" y="11291"/>
                        <a:pt x="0" y="9327"/>
                      </a:cubicBezTo>
                      <a:cubicBezTo>
                        <a:pt x="1137" y="7364"/>
                        <a:pt x="2274" y="3436"/>
                        <a:pt x="2274" y="1473"/>
                      </a:cubicBezTo>
                      <a:cubicBezTo>
                        <a:pt x="3411" y="-491"/>
                        <a:pt x="3411" y="-491"/>
                        <a:pt x="4547" y="1473"/>
                      </a:cubicBezTo>
                      <a:cubicBezTo>
                        <a:pt x="4547" y="1473"/>
                        <a:pt x="5684" y="3436"/>
                        <a:pt x="5684" y="5400"/>
                      </a:cubicBezTo>
                      <a:cubicBezTo>
                        <a:pt x="6821" y="9327"/>
                        <a:pt x="6821" y="9327"/>
                        <a:pt x="9095" y="9327"/>
                      </a:cubicBezTo>
                      <a:cubicBezTo>
                        <a:pt x="10232" y="9327"/>
                        <a:pt x="11368" y="9327"/>
                        <a:pt x="13642" y="5400"/>
                      </a:cubicBezTo>
                      <a:cubicBezTo>
                        <a:pt x="15916" y="3436"/>
                        <a:pt x="18189" y="3436"/>
                        <a:pt x="20463" y="7364"/>
                      </a:cubicBezTo>
                      <a:cubicBezTo>
                        <a:pt x="20463" y="7364"/>
                        <a:pt x="21600" y="9327"/>
                        <a:pt x="20463" y="9327"/>
                      </a:cubicBezTo>
                      <a:cubicBezTo>
                        <a:pt x="20463" y="9327"/>
                        <a:pt x="19326" y="11291"/>
                        <a:pt x="19326" y="11291"/>
                      </a:cubicBezTo>
                      <a:cubicBezTo>
                        <a:pt x="15916" y="11291"/>
                        <a:pt x="13642" y="17182"/>
                        <a:pt x="10232" y="19145"/>
                      </a:cubicBezTo>
                      <a:cubicBezTo>
                        <a:pt x="10232" y="19145"/>
                        <a:pt x="10232" y="19145"/>
                        <a:pt x="10232" y="19145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701" name="Freeform 441"/>
                <p:cNvSpPr/>
                <p:nvPr/>
              </p:nvSpPr>
              <p:spPr>
                <a:xfrm>
                  <a:off x="43467" y="4660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127" h="21600" fill="norm" stroke="1" extrusionOk="0">
                      <a:moveTo>
                        <a:pt x="2454" y="14954"/>
                      </a:moveTo>
                      <a:cubicBezTo>
                        <a:pt x="4418" y="14954"/>
                        <a:pt x="8345" y="13292"/>
                        <a:pt x="8345" y="11631"/>
                      </a:cubicBezTo>
                      <a:cubicBezTo>
                        <a:pt x="10309" y="9969"/>
                        <a:pt x="10309" y="8308"/>
                        <a:pt x="10309" y="6646"/>
                      </a:cubicBezTo>
                      <a:cubicBezTo>
                        <a:pt x="10309" y="3323"/>
                        <a:pt x="10309" y="1662"/>
                        <a:pt x="12272" y="0"/>
                      </a:cubicBezTo>
                      <a:cubicBezTo>
                        <a:pt x="14236" y="0"/>
                        <a:pt x="18163" y="3323"/>
                        <a:pt x="18163" y="4985"/>
                      </a:cubicBezTo>
                      <a:cubicBezTo>
                        <a:pt x="18163" y="4985"/>
                        <a:pt x="20127" y="4985"/>
                        <a:pt x="20127" y="4985"/>
                      </a:cubicBezTo>
                      <a:cubicBezTo>
                        <a:pt x="18163" y="8308"/>
                        <a:pt x="18163" y="11631"/>
                        <a:pt x="14236" y="11631"/>
                      </a:cubicBezTo>
                      <a:cubicBezTo>
                        <a:pt x="10309" y="13292"/>
                        <a:pt x="10309" y="16615"/>
                        <a:pt x="8345" y="18277"/>
                      </a:cubicBezTo>
                      <a:cubicBezTo>
                        <a:pt x="8345" y="19938"/>
                        <a:pt x="6382" y="21600"/>
                        <a:pt x="4418" y="21600"/>
                      </a:cubicBezTo>
                      <a:cubicBezTo>
                        <a:pt x="2454" y="21600"/>
                        <a:pt x="491" y="19938"/>
                        <a:pt x="491" y="18277"/>
                      </a:cubicBezTo>
                      <a:cubicBezTo>
                        <a:pt x="491" y="18277"/>
                        <a:pt x="-1473" y="14954"/>
                        <a:pt x="2454" y="14954"/>
                      </a:cubicBezTo>
                      <a:cubicBezTo>
                        <a:pt x="2454" y="14954"/>
                        <a:pt x="2454" y="14954"/>
                        <a:pt x="2454" y="14954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702" name="Freeform 442"/>
                <p:cNvSpPr/>
                <p:nvPr/>
              </p:nvSpPr>
              <p:spPr>
                <a:xfrm>
                  <a:off x="47103" y="3480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0800" y="0"/>
                      </a:moveTo>
                      <a:cubicBezTo>
                        <a:pt x="10800" y="7200"/>
                        <a:pt x="16200" y="7200"/>
                        <a:pt x="21600" y="14400"/>
                      </a:cubicBezTo>
                      <a:cubicBezTo>
                        <a:pt x="21600" y="14400"/>
                        <a:pt x="16200" y="14400"/>
                        <a:pt x="16200" y="14400"/>
                      </a:cubicBezTo>
                      <a:cubicBezTo>
                        <a:pt x="10800" y="21600"/>
                        <a:pt x="10800" y="21600"/>
                        <a:pt x="5400" y="21600"/>
                      </a:cubicBezTo>
                      <a:cubicBezTo>
                        <a:pt x="0" y="21600"/>
                        <a:pt x="0" y="14400"/>
                        <a:pt x="0" y="7200"/>
                      </a:cubicBezTo>
                      <a:cubicBezTo>
                        <a:pt x="0" y="7200"/>
                        <a:pt x="5400" y="7200"/>
                        <a:pt x="5400" y="0"/>
                      </a:cubicBezTo>
                      <a:cubicBezTo>
                        <a:pt x="5400" y="0"/>
                        <a:pt x="10800" y="0"/>
                        <a:pt x="108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703" name="Freeform 443"/>
                <p:cNvSpPr/>
                <p:nvPr/>
              </p:nvSpPr>
              <p:spPr>
                <a:xfrm>
                  <a:off x="48206" y="77934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21600"/>
                      </a:moveTo>
                      <a:cubicBezTo>
                        <a:pt x="10800" y="21600"/>
                        <a:pt x="10800" y="21600"/>
                        <a:pt x="0" y="21600"/>
                      </a:cubicBezTo>
                      <a:cubicBezTo>
                        <a:pt x="0" y="21600"/>
                        <a:pt x="0" y="21600"/>
                        <a:pt x="0" y="21600"/>
                      </a:cubicBezTo>
                      <a:cubicBezTo>
                        <a:pt x="10800" y="0"/>
                        <a:pt x="10800" y="0"/>
                        <a:pt x="10800" y="0"/>
                      </a:cubicBezTo>
                      <a:cubicBezTo>
                        <a:pt x="10800" y="0"/>
                        <a:pt x="10800" y="21600"/>
                        <a:pt x="2160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704" name="Freeform 444"/>
                <p:cNvSpPr/>
                <p:nvPr/>
              </p:nvSpPr>
              <p:spPr>
                <a:xfrm>
                  <a:off x="47654" y="4186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0"/>
                      </a:moveTo>
                      <a:cubicBezTo>
                        <a:pt x="21600" y="7200"/>
                        <a:pt x="21600" y="14400"/>
                        <a:pt x="16200" y="21600"/>
                      </a:cubicBezTo>
                      <a:cubicBezTo>
                        <a:pt x="16200" y="21600"/>
                        <a:pt x="10800" y="21600"/>
                        <a:pt x="10800" y="21600"/>
                      </a:cubicBezTo>
                      <a:cubicBezTo>
                        <a:pt x="5400" y="21600"/>
                        <a:pt x="5400" y="21600"/>
                        <a:pt x="5400" y="21600"/>
                      </a:cubicBezTo>
                      <a:cubicBezTo>
                        <a:pt x="5400" y="14400"/>
                        <a:pt x="0" y="14400"/>
                        <a:pt x="0" y="7200"/>
                      </a:cubicBezTo>
                      <a:cubicBezTo>
                        <a:pt x="5400" y="0"/>
                        <a:pt x="5400" y="0"/>
                        <a:pt x="10800" y="0"/>
                      </a:cubicBezTo>
                      <a:cubicBezTo>
                        <a:pt x="16200" y="0"/>
                        <a:pt x="21600" y="0"/>
                        <a:pt x="216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705" name="Freeform 445"/>
                <p:cNvSpPr/>
                <p:nvPr/>
              </p:nvSpPr>
              <p:spPr>
                <a:xfrm>
                  <a:off x="48537" y="14577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0"/>
                      </a:moveTo>
                      <a:cubicBezTo>
                        <a:pt x="21600" y="10800"/>
                        <a:pt x="21600" y="10800"/>
                        <a:pt x="21600" y="16200"/>
                      </a:cubicBezTo>
                      <a:cubicBezTo>
                        <a:pt x="21600" y="16200"/>
                        <a:pt x="21600" y="21600"/>
                        <a:pt x="21600" y="21600"/>
                      </a:cubicBezTo>
                      <a:cubicBezTo>
                        <a:pt x="0" y="21600"/>
                        <a:pt x="0" y="16200"/>
                        <a:pt x="0" y="10800"/>
                      </a:cubicBezTo>
                      <a:cubicBezTo>
                        <a:pt x="0" y="10800"/>
                        <a:pt x="0" y="5400"/>
                        <a:pt x="216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706" name="Freeform 446"/>
                <p:cNvSpPr/>
                <p:nvPr/>
              </p:nvSpPr>
              <p:spPr>
                <a:xfrm>
                  <a:off x="48868" y="13507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0800" y="21600"/>
                      </a:moveTo>
                      <a:cubicBezTo>
                        <a:pt x="5400" y="21600"/>
                        <a:pt x="0" y="16200"/>
                        <a:pt x="0" y="5400"/>
                      </a:cubicBezTo>
                      <a:cubicBezTo>
                        <a:pt x="0" y="5400"/>
                        <a:pt x="10800" y="0"/>
                        <a:pt x="10800" y="0"/>
                      </a:cubicBezTo>
                      <a:cubicBezTo>
                        <a:pt x="10800" y="0"/>
                        <a:pt x="21600" y="5400"/>
                        <a:pt x="21600" y="10800"/>
                      </a:cubicBezTo>
                      <a:cubicBezTo>
                        <a:pt x="21600" y="16200"/>
                        <a:pt x="16200" y="21600"/>
                        <a:pt x="1080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707" name="Freeform 447"/>
                <p:cNvSpPr/>
                <p:nvPr/>
              </p:nvSpPr>
              <p:spPr>
                <a:xfrm>
                  <a:off x="49419" y="53824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9200" fill="norm" stroke="1" extrusionOk="0">
                      <a:moveTo>
                        <a:pt x="21600" y="10560"/>
                      </a:moveTo>
                      <a:cubicBezTo>
                        <a:pt x="18000" y="14880"/>
                        <a:pt x="14400" y="14880"/>
                        <a:pt x="14400" y="19200"/>
                      </a:cubicBezTo>
                      <a:cubicBezTo>
                        <a:pt x="10800" y="19200"/>
                        <a:pt x="10800" y="19200"/>
                        <a:pt x="10800" y="14880"/>
                      </a:cubicBezTo>
                      <a:cubicBezTo>
                        <a:pt x="7200" y="14880"/>
                        <a:pt x="7200" y="14880"/>
                        <a:pt x="3600" y="10560"/>
                      </a:cubicBezTo>
                      <a:cubicBezTo>
                        <a:pt x="3600" y="6240"/>
                        <a:pt x="3600" y="1920"/>
                        <a:pt x="0" y="1920"/>
                      </a:cubicBezTo>
                      <a:cubicBezTo>
                        <a:pt x="3600" y="1920"/>
                        <a:pt x="7200" y="-2400"/>
                        <a:pt x="10800" y="1920"/>
                      </a:cubicBezTo>
                      <a:cubicBezTo>
                        <a:pt x="14400" y="1920"/>
                        <a:pt x="14400" y="6240"/>
                        <a:pt x="21600" y="1056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708" name="Freeform 448"/>
                <p:cNvSpPr/>
                <p:nvPr/>
              </p:nvSpPr>
              <p:spPr>
                <a:xfrm>
                  <a:off x="50889" y="15541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7587" h="18600" fill="norm" stroke="1" extrusionOk="0">
                      <a:moveTo>
                        <a:pt x="2838" y="7800"/>
                      </a:moveTo>
                      <a:cubicBezTo>
                        <a:pt x="2838" y="7800"/>
                        <a:pt x="2838" y="-3000"/>
                        <a:pt x="11478" y="2400"/>
                      </a:cubicBezTo>
                      <a:cubicBezTo>
                        <a:pt x="11478" y="2400"/>
                        <a:pt x="15798" y="-3000"/>
                        <a:pt x="15798" y="2400"/>
                      </a:cubicBezTo>
                      <a:cubicBezTo>
                        <a:pt x="20118" y="7800"/>
                        <a:pt x="15798" y="13200"/>
                        <a:pt x="11478" y="18600"/>
                      </a:cubicBezTo>
                      <a:cubicBezTo>
                        <a:pt x="11478" y="18600"/>
                        <a:pt x="7158" y="18600"/>
                        <a:pt x="7158" y="18600"/>
                      </a:cubicBezTo>
                      <a:cubicBezTo>
                        <a:pt x="-1482" y="18600"/>
                        <a:pt x="-1482" y="18600"/>
                        <a:pt x="2838" y="78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709" name="Freeform 449"/>
                <p:cNvSpPr/>
                <p:nvPr/>
              </p:nvSpPr>
              <p:spPr>
                <a:xfrm>
                  <a:off x="51515" y="132758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10800"/>
                      </a:moveTo>
                      <a:cubicBezTo>
                        <a:pt x="21600" y="10800"/>
                        <a:pt x="14400" y="16200"/>
                        <a:pt x="14400" y="21600"/>
                      </a:cubicBezTo>
                      <a:cubicBezTo>
                        <a:pt x="7200" y="16200"/>
                        <a:pt x="0" y="16200"/>
                        <a:pt x="0" y="10800"/>
                      </a:cubicBezTo>
                      <a:cubicBezTo>
                        <a:pt x="0" y="5400"/>
                        <a:pt x="7200" y="0"/>
                        <a:pt x="14400" y="0"/>
                      </a:cubicBezTo>
                      <a:cubicBezTo>
                        <a:pt x="14400" y="5400"/>
                        <a:pt x="21600" y="5400"/>
                        <a:pt x="21600" y="108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710" name="Freeform 450"/>
                <p:cNvSpPr/>
                <p:nvPr/>
              </p:nvSpPr>
              <p:spPr>
                <a:xfrm>
                  <a:off x="51294" y="48701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10800"/>
                      </a:moveTo>
                      <a:cubicBezTo>
                        <a:pt x="21600" y="18000"/>
                        <a:pt x="21600" y="18000"/>
                        <a:pt x="10800" y="21600"/>
                      </a:cubicBezTo>
                      <a:cubicBezTo>
                        <a:pt x="5400" y="21600"/>
                        <a:pt x="0" y="14400"/>
                        <a:pt x="0" y="10800"/>
                      </a:cubicBezTo>
                      <a:cubicBezTo>
                        <a:pt x="0" y="7200"/>
                        <a:pt x="10800" y="0"/>
                        <a:pt x="10800" y="0"/>
                      </a:cubicBezTo>
                      <a:cubicBezTo>
                        <a:pt x="16200" y="0"/>
                        <a:pt x="21600" y="7200"/>
                        <a:pt x="21600" y="108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711" name="Freeform 451"/>
                <p:cNvSpPr/>
                <p:nvPr/>
              </p:nvSpPr>
              <p:spPr>
                <a:xfrm>
                  <a:off x="53059" y="160557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0800" y="0"/>
                      </a:moveTo>
                      <a:cubicBezTo>
                        <a:pt x="10800" y="0"/>
                        <a:pt x="21600" y="0"/>
                        <a:pt x="21600" y="10800"/>
                      </a:cubicBezTo>
                      <a:cubicBezTo>
                        <a:pt x="21600" y="10800"/>
                        <a:pt x="21600" y="10800"/>
                        <a:pt x="10800" y="21600"/>
                      </a:cubicBezTo>
                      <a:cubicBezTo>
                        <a:pt x="10800" y="10800"/>
                        <a:pt x="0" y="10800"/>
                        <a:pt x="0" y="10800"/>
                      </a:cubicBezTo>
                      <a:cubicBezTo>
                        <a:pt x="0" y="0"/>
                        <a:pt x="10800" y="0"/>
                        <a:pt x="108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712" name="Freeform 452"/>
                <p:cNvSpPr/>
                <p:nvPr/>
              </p:nvSpPr>
              <p:spPr>
                <a:xfrm>
                  <a:off x="51515" y="12760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299" h="19774" fill="norm" stroke="1" extrusionOk="0">
                      <a:moveTo>
                        <a:pt x="18486" y="11134"/>
                      </a:moveTo>
                      <a:cubicBezTo>
                        <a:pt x="16523" y="11134"/>
                        <a:pt x="14559" y="11134"/>
                        <a:pt x="12595" y="11134"/>
                      </a:cubicBezTo>
                      <a:cubicBezTo>
                        <a:pt x="10632" y="13294"/>
                        <a:pt x="8668" y="13294"/>
                        <a:pt x="8668" y="15454"/>
                      </a:cubicBezTo>
                      <a:cubicBezTo>
                        <a:pt x="6705" y="17614"/>
                        <a:pt x="6705" y="19774"/>
                        <a:pt x="2777" y="19774"/>
                      </a:cubicBezTo>
                      <a:cubicBezTo>
                        <a:pt x="814" y="19774"/>
                        <a:pt x="-1150" y="17614"/>
                        <a:pt x="814" y="13294"/>
                      </a:cubicBezTo>
                      <a:cubicBezTo>
                        <a:pt x="2777" y="8974"/>
                        <a:pt x="4741" y="2494"/>
                        <a:pt x="10632" y="2494"/>
                      </a:cubicBezTo>
                      <a:cubicBezTo>
                        <a:pt x="12595" y="-1826"/>
                        <a:pt x="14559" y="334"/>
                        <a:pt x="16523" y="2494"/>
                      </a:cubicBezTo>
                      <a:cubicBezTo>
                        <a:pt x="18486" y="2494"/>
                        <a:pt x="20450" y="6814"/>
                        <a:pt x="18486" y="8974"/>
                      </a:cubicBezTo>
                      <a:cubicBezTo>
                        <a:pt x="18486" y="8974"/>
                        <a:pt x="18486" y="11134"/>
                        <a:pt x="18486" y="11134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713" name="Freeform 453"/>
                <p:cNvSpPr/>
                <p:nvPr/>
              </p:nvSpPr>
              <p:spPr>
                <a:xfrm>
                  <a:off x="55045" y="3888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21600"/>
                      </a:moveTo>
                      <a:cubicBezTo>
                        <a:pt x="21600" y="21600"/>
                        <a:pt x="0" y="0"/>
                        <a:pt x="0" y="0"/>
                      </a:cubicBezTo>
                      <a:cubicBezTo>
                        <a:pt x="21600" y="0"/>
                        <a:pt x="21600" y="0"/>
                        <a:pt x="21600" y="0"/>
                      </a:cubicBezTo>
                      <a:cubicBezTo>
                        <a:pt x="21600" y="0"/>
                        <a:pt x="21600" y="0"/>
                        <a:pt x="21600" y="0"/>
                      </a:cubicBezTo>
                      <a:cubicBezTo>
                        <a:pt x="21600" y="0"/>
                        <a:pt x="21600" y="0"/>
                        <a:pt x="2160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714" name="Freeform 454"/>
                <p:cNvSpPr/>
                <p:nvPr/>
              </p:nvSpPr>
              <p:spPr>
                <a:xfrm>
                  <a:off x="55548" y="4428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491" h="21600" fill="norm" stroke="1" extrusionOk="0">
                      <a:moveTo>
                        <a:pt x="5091" y="4320"/>
                      </a:moveTo>
                      <a:cubicBezTo>
                        <a:pt x="5091" y="4320"/>
                        <a:pt x="8691" y="0"/>
                        <a:pt x="12291" y="0"/>
                      </a:cubicBezTo>
                      <a:cubicBezTo>
                        <a:pt x="15891" y="0"/>
                        <a:pt x="19491" y="4320"/>
                        <a:pt x="19491" y="8640"/>
                      </a:cubicBezTo>
                      <a:cubicBezTo>
                        <a:pt x="19491" y="8640"/>
                        <a:pt x="19491" y="12960"/>
                        <a:pt x="15891" y="17280"/>
                      </a:cubicBezTo>
                      <a:cubicBezTo>
                        <a:pt x="12291" y="17280"/>
                        <a:pt x="12291" y="17280"/>
                        <a:pt x="8691" y="21600"/>
                      </a:cubicBezTo>
                      <a:cubicBezTo>
                        <a:pt x="5091" y="17280"/>
                        <a:pt x="1491" y="17280"/>
                        <a:pt x="1491" y="12960"/>
                      </a:cubicBezTo>
                      <a:cubicBezTo>
                        <a:pt x="-2109" y="8640"/>
                        <a:pt x="1491" y="8640"/>
                        <a:pt x="5091" y="432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715" name="Freeform 455"/>
                <p:cNvSpPr/>
                <p:nvPr/>
              </p:nvSpPr>
              <p:spPr>
                <a:xfrm>
                  <a:off x="57242" y="138384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65" h="21600" fill="norm" stroke="1" extrusionOk="0">
                      <a:moveTo>
                        <a:pt x="9565" y="3086"/>
                      </a:moveTo>
                      <a:cubicBezTo>
                        <a:pt x="9565" y="6171"/>
                        <a:pt x="13165" y="9257"/>
                        <a:pt x="16765" y="12343"/>
                      </a:cubicBezTo>
                      <a:cubicBezTo>
                        <a:pt x="20365" y="12343"/>
                        <a:pt x="20365" y="15429"/>
                        <a:pt x="20365" y="18514"/>
                      </a:cubicBezTo>
                      <a:cubicBezTo>
                        <a:pt x="20365" y="21600"/>
                        <a:pt x="16765" y="21600"/>
                        <a:pt x="13165" y="21600"/>
                      </a:cubicBezTo>
                      <a:cubicBezTo>
                        <a:pt x="9565" y="21600"/>
                        <a:pt x="9565" y="18514"/>
                        <a:pt x="5965" y="18514"/>
                      </a:cubicBezTo>
                      <a:cubicBezTo>
                        <a:pt x="-1235" y="15429"/>
                        <a:pt x="-1235" y="12343"/>
                        <a:pt x="2365" y="3086"/>
                      </a:cubicBezTo>
                      <a:cubicBezTo>
                        <a:pt x="2365" y="0"/>
                        <a:pt x="5965" y="0"/>
                        <a:pt x="5965" y="0"/>
                      </a:cubicBezTo>
                      <a:cubicBezTo>
                        <a:pt x="5965" y="0"/>
                        <a:pt x="5965" y="0"/>
                        <a:pt x="9565" y="3086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716" name="Freeform 456"/>
                <p:cNvSpPr/>
                <p:nvPr/>
              </p:nvSpPr>
              <p:spPr>
                <a:xfrm>
                  <a:off x="58503" y="129780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520" h="21600" fill="norm" stroke="1" extrusionOk="0">
                      <a:moveTo>
                        <a:pt x="17280" y="16200"/>
                      </a:moveTo>
                      <a:cubicBezTo>
                        <a:pt x="8640" y="16200"/>
                        <a:pt x="4320" y="21600"/>
                        <a:pt x="0" y="21600"/>
                      </a:cubicBezTo>
                      <a:cubicBezTo>
                        <a:pt x="0" y="21600"/>
                        <a:pt x="0" y="21600"/>
                        <a:pt x="0" y="21600"/>
                      </a:cubicBezTo>
                      <a:cubicBezTo>
                        <a:pt x="0" y="16200"/>
                        <a:pt x="0" y="10800"/>
                        <a:pt x="0" y="10800"/>
                      </a:cubicBezTo>
                      <a:cubicBezTo>
                        <a:pt x="4320" y="5400"/>
                        <a:pt x="8640" y="5400"/>
                        <a:pt x="12960" y="0"/>
                      </a:cubicBezTo>
                      <a:cubicBezTo>
                        <a:pt x="12960" y="0"/>
                        <a:pt x="17280" y="5400"/>
                        <a:pt x="17280" y="5400"/>
                      </a:cubicBezTo>
                      <a:cubicBezTo>
                        <a:pt x="21600" y="10800"/>
                        <a:pt x="21600" y="16200"/>
                        <a:pt x="17280" y="162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717" name="Freeform 457"/>
                <p:cNvSpPr/>
                <p:nvPr/>
              </p:nvSpPr>
              <p:spPr>
                <a:xfrm>
                  <a:off x="57175" y="153931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938" h="20541" fill="norm" stroke="1" extrusionOk="0">
                      <a:moveTo>
                        <a:pt x="0" y="14370"/>
                      </a:moveTo>
                      <a:cubicBezTo>
                        <a:pt x="1662" y="11284"/>
                        <a:pt x="3323" y="8198"/>
                        <a:pt x="4985" y="8198"/>
                      </a:cubicBezTo>
                      <a:cubicBezTo>
                        <a:pt x="6646" y="8198"/>
                        <a:pt x="8308" y="5112"/>
                        <a:pt x="8308" y="2027"/>
                      </a:cubicBezTo>
                      <a:cubicBezTo>
                        <a:pt x="11631" y="-1059"/>
                        <a:pt x="14954" y="-1059"/>
                        <a:pt x="18277" y="5112"/>
                      </a:cubicBezTo>
                      <a:cubicBezTo>
                        <a:pt x="18277" y="8198"/>
                        <a:pt x="18277" y="8198"/>
                        <a:pt x="18277" y="8198"/>
                      </a:cubicBezTo>
                      <a:cubicBezTo>
                        <a:pt x="21600" y="17455"/>
                        <a:pt x="19938" y="20541"/>
                        <a:pt x="13292" y="20541"/>
                      </a:cubicBezTo>
                      <a:cubicBezTo>
                        <a:pt x="13292" y="20541"/>
                        <a:pt x="11631" y="20541"/>
                        <a:pt x="11631" y="20541"/>
                      </a:cubicBezTo>
                      <a:cubicBezTo>
                        <a:pt x="8308" y="17455"/>
                        <a:pt x="6646" y="17455"/>
                        <a:pt x="4985" y="20541"/>
                      </a:cubicBezTo>
                      <a:cubicBezTo>
                        <a:pt x="3323" y="20541"/>
                        <a:pt x="1662" y="20541"/>
                        <a:pt x="1662" y="20541"/>
                      </a:cubicBezTo>
                      <a:cubicBezTo>
                        <a:pt x="0" y="17455"/>
                        <a:pt x="0" y="14370"/>
                        <a:pt x="0" y="1437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718" name="Freeform 458"/>
                <p:cNvSpPr/>
                <p:nvPr/>
              </p:nvSpPr>
              <p:spPr>
                <a:xfrm>
                  <a:off x="49812" y="172202"/>
                  <a:ext cx="19637" cy="19636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0291" y="20291"/>
                      </a:moveTo>
                      <a:cubicBezTo>
                        <a:pt x="20945" y="20291"/>
                        <a:pt x="20945" y="20945"/>
                        <a:pt x="21600" y="21600"/>
                      </a:cubicBezTo>
                      <a:cubicBezTo>
                        <a:pt x="0" y="21600"/>
                        <a:pt x="0" y="21600"/>
                        <a:pt x="0" y="21600"/>
                      </a:cubicBezTo>
                      <a:cubicBezTo>
                        <a:pt x="655" y="21600"/>
                        <a:pt x="655" y="21600"/>
                        <a:pt x="655" y="21600"/>
                      </a:cubicBezTo>
                      <a:cubicBezTo>
                        <a:pt x="1964" y="20945"/>
                        <a:pt x="2618" y="19636"/>
                        <a:pt x="3273" y="18327"/>
                      </a:cubicBezTo>
                      <a:cubicBezTo>
                        <a:pt x="3927" y="17018"/>
                        <a:pt x="5236" y="16364"/>
                        <a:pt x="5891" y="15055"/>
                      </a:cubicBezTo>
                      <a:cubicBezTo>
                        <a:pt x="5891" y="14400"/>
                        <a:pt x="5891" y="14400"/>
                        <a:pt x="5891" y="14400"/>
                      </a:cubicBezTo>
                      <a:cubicBezTo>
                        <a:pt x="5891" y="14400"/>
                        <a:pt x="5891" y="13745"/>
                        <a:pt x="5891" y="13745"/>
                      </a:cubicBezTo>
                      <a:cubicBezTo>
                        <a:pt x="5236" y="13745"/>
                        <a:pt x="5236" y="12436"/>
                        <a:pt x="3927" y="13745"/>
                      </a:cubicBezTo>
                      <a:cubicBezTo>
                        <a:pt x="3927" y="13745"/>
                        <a:pt x="3273" y="13745"/>
                        <a:pt x="2618" y="13745"/>
                      </a:cubicBezTo>
                      <a:cubicBezTo>
                        <a:pt x="1964" y="13745"/>
                        <a:pt x="1964" y="13091"/>
                        <a:pt x="1964" y="13091"/>
                      </a:cubicBezTo>
                      <a:cubicBezTo>
                        <a:pt x="1964" y="12436"/>
                        <a:pt x="2618" y="11782"/>
                        <a:pt x="2618" y="11782"/>
                      </a:cubicBezTo>
                      <a:cubicBezTo>
                        <a:pt x="3927" y="10473"/>
                        <a:pt x="4582" y="9164"/>
                        <a:pt x="5891" y="7855"/>
                      </a:cubicBezTo>
                      <a:cubicBezTo>
                        <a:pt x="7200" y="6545"/>
                        <a:pt x="8509" y="4582"/>
                        <a:pt x="9818" y="3273"/>
                      </a:cubicBezTo>
                      <a:cubicBezTo>
                        <a:pt x="10473" y="2618"/>
                        <a:pt x="10473" y="1964"/>
                        <a:pt x="11127" y="1309"/>
                      </a:cubicBezTo>
                      <a:cubicBezTo>
                        <a:pt x="11127" y="655"/>
                        <a:pt x="11127" y="655"/>
                        <a:pt x="11782" y="0"/>
                      </a:cubicBezTo>
                      <a:cubicBezTo>
                        <a:pt x="11782" y="655"/>
                        <a:pt x="11782" y="655"/>
                        <a:pt x="12436" y="655"/>
                      </a:cubicBezTo>
                      <a:cubicBezTo>
                        <a:pt x="12436" y="1309"/>
                        <a:pt x="13745" y="1964"/>
                        <a:pt x="13745" y="2618"/>
                      </a:cubicBezTo>
                      <a:cubicBezTo>
                        <a:pt x="13745" y="4582"/>
                        <a:pt x="15055" y="5891"/>
                        <a:pt x="16364" y="6545"/>
                      </a:cubicBezTo>
                      <a:cubicBezTo>
                        <a:pt x="17673" y="8509"/>
                        <a:pt x="19636" y="10473"/>
                        <a:pt x="20945" y="12436"/>
                      </a:cubicBezTo>
                      <a:cubicBezTo>
                        <a:pt x="20945" y="12436"/>
                        <a:pt x="20945" y="13091"/>
                        <a:pt x="20945" y="13091"/>
                      </a:cubicBezTo>
                      <a:cubicBezTo>
                        <a:pt x="20945" y="13091"/>
                        <a:pt x="20945" y="13091"/>
                        <a:pt x="20945" y="13091"/>
                      </a:cubicBezTo>
                      <a:cubicBezTo>
                        <a:pt x="18982" y="13091"/>
                        <a:pt x="17673" y="13091"/>
                        <a:pt x="16364" y="13091"/>
                      </a:cubicBezTo>
                      <a:cubicBezTo>
                        <a:pt x="15709" y="13091"/>
                        <a:pt x="15709" y="13091"/>
                        <a:pt x="15055" y="13745"/>
                      </a:cubicBezTo>
                      <a:cubicBezTo>
                        <a:pt x="15055" y="13745"/>
                        <a:pt x="15709" y="14400"/>
                        <a:pt x="15709" y="15055"/>
                      </a:cubicBezTo>
                      <a:cubicBezTo>
                        <a:pt x="17018" y="16364"/>
                        <a:pt x="18982" y="18327"/>
                        <a:pt x="20291" y="2029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719" name="Freeform 459"/>
                <p:cNvSpPr/>
                <p:nvPr/>
              </p:nvSpPr>
              <p:spPr>
                <a:xfrm>
                  <a:off x="62509" y="135236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700" h="16822" fill="norm" stroke="1" extrusionOk="0">
                      <a:moveTo>
                        <a:pt x="2700" y="10800"/>
                      </a:moveTo>
                      <a:cubicBezTo>
                        <a:pt x="2700" y="3600"/>
                        <a:pt x="9900" y="3600"/>
                        <a:pt x="13500" y="0"/>
                      </a:cubicBezTo>
                      <a:cubicBezTo>
                        <a:pt x="17100" y="0"/>
                        <a:pt x="17100" y="0"/>
                        <a:pt x="20700" y="0"/>
                      </a:cubicBezTo>
                      <a:cubicBezTo>
                        <a:pt x="20700" y="3600"/>
                        <a:pt x="20700" y="7200"/>
                        <a:pt x="20700" y="7200"/>
                      </a:cubicBezTo>
                      <a:cubicBezTo>
                        <a:pt x="17100" y="10800"/>
                        <a:pt x="13500" y="21600"/>
                        <a:pt x="6300" y="14400"/>
                      </a:cubicBezTo>
                      <a:cubicBezTo>
                        <a:pt x="2700" y="14400"/>
                        <a:pt x="2700" y="14400"/>
                        <a:pt x="2700" y="14400"/>
                      </a:cubicBezTo>
                      <a:cubicBezTo>
                        <a:pt x="-900" y="14400"/>
                        <a:pt x="-900" y="14400"/>
                        <a:pt x="2700" y="108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720" name="Freeform 460"/>
                <p:cNvSpPr/>
                <p:nvPr/>
              </p:nvSpPr>
              <p:spPr>
                <a:xfrm>
                  <a:off x="61553" y="12409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0677" fill="norm" stroke="1" extrusionOk="0">
                      <a:moveTo>
                        <a:pt x="13745" y="19938"/>
                      </a:moveTo>
                      <a:cubicBezTo>
                        <a:pt x="11782" y="19938"/>
                        <a:pt x="9818" y="18277"/>
                        <a:pt x="5891" y="18277"/>
                      </a:cubicBezTo>
                      <a:cubicBezTo>
                        <a:pt x="0" y="18277"/>
                        <a:pt x="0" y="18277"/>
                        <a:pt x="0" y="11631"/>
                      </a:cubicBezTo>
                      <a:cubicBezTo>
                        <a:pt x="0" y="9969"/>
                        <a:pt x="1964" y="4985"/>
                        <a:pt x="3927" y="3323"/>
                      </a:cubicBezTo>
                      <a:cubicBezTo>
                        <a:pt x="3927" y="0"/>
                        <a:pt x="7855" y="0"/>
                        <a:pt x="9818" y="0"/>
                      </a:cubicBezTo>
                      <a:cubicBezTo>
                        <a:pt x="13745" y="0"/>
                        <a:pt x="13745" y="3323"/>
                        <a:pt x="11782" y="4985"/>
                      </a:cubicBezTo>
                      <a:cubicBezTo>
                        <a:pt x="11782" y="8308"/>
                        <a:pt x="7855" y="8308"/>
                        <a:pt x="9818" y="11631"/>
                      </a:cubicBezTo>
                      <a:cubicBezTo>
                        <a:pt x="11782" y="13292"/>
                        <a:pt x="13745" y="14954"/>
                        <a:pt x="17673" y="14954"/>
                      </a:cubicBezTo>
                      <a:cubicBezTo>
                        <a:pt x="17673" y="14954"/>
                        <a:pt x="17673" y="14954"/>
                        <a:pt x="17673" y="14954"/>
                      </a:cubicBezTo>
                      <a:cubicBezTo>
                        <a:pt x="19636" y="14954"/>
                        <a:pt x="21600" y="18277"/>
                        <a:pt x="21600" y="18277"/>
                      </a:cubicBezTo>
                      <a:cubicBezTo>
                        <a:pt x="19636" y="19938"/>
                        <a:pt x="19636" y="19938"/>
                        <a:pt x="17673" y="19938"/>
                      </a:cubicBezTo>
                      <a:cubicBezTo>
                        <a:pt x="15709" y="21600"/>
                        <a:pt x="15709" y="19938"/>
                        <a:pt x="13745" y="19938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721" name="Freeform 461"/>
                <p:cNvSpPr/>
                <p:nvPr/>
              </p:nvSpPr>
              <p:spPr>
                <a:xfrm>
                  <a:off x="65083" y="132207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5400"/>
                      </a:moveTo>
                      <a:cubicBezTo>
                        <a:pt x="0" y="0"/>
                        <a:pt x="0" y="0"/>
                        <a:pt x="7200" y="0"/>
                      </a:cubicBezTo>
                      <a:cubicBezTo>
                        <a:pt x="14400" y="5400"/>
                        <a:pt x="14400" y="5400"/>
                        <a:pt x="21600" y="5400"/>
                      </a:cubicBezTo>
                      <a:cubicBezTo>
                        <a:pt x="14400" y="10800"/>
                        <a:pt x="14400" y="16200"/>
                        <a:pt x="7200" y="21600"/>
                      </a:cubicBezTo>
                      <a:cubicBezTo>
                        <a:pt x="7200" y="16200"/>
                        <a:pt x="0" y="16200"/>
                        <a:pt x="0" y="54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722" name="Freeform 462"/>
                <p:cNvSpPr/>
                <p:nvPr/>
              </p:nvSpPr>
              <p:spPr>
                <a:xfrm>
                  <a:off x="64933" y="154048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3901" h="21600" fill="norm" stroke="1" extrusionOk="0">
                      <a:moveTo>
                        <a:pt x="11664" y="5400"/>
                      </a:moveTo>
                      <a:cubicBezTo>
                        <a:pt x="17064" y="16200"/>
                        <a:pt x="11664" y="16200"/>
                        <a:pt x="6264" y="21600"/>
                      </a:cubicBezTo>
                      <a:cubicBezTo>
                        <a:pt x="864" y="21600"/>
                        <a:pt x="864" y="16200"/>
                        <a:pt x="864" y="10800"/>
                      </a:cubicBezTo>
                      <a:cubicBezTo>
                        <a:pt x="864" y="5400"/>
                        <a:pt x="-4536" y="0"/>
                        <a:pt x="11664" y="0"/>
                      </a:cubicBezTo>
                      <a:cubicBezTo>
                        <a:pt x="11664" y="5400"/>
                        <a:pt x="11664" y="5400"/>
                        <a:pt x="11664" y="54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723" name="Freeform 463"/>
                <p:cNvSpPr/>
                <p:nvPr/>
              </p:nvSpPr>
              <p:spPr>
                <a:xfrm>
                  <a:off x="63649" y="112351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8900" y="10080"/>
                      </a:moveTo>
                      <a:cubicBezTo>
                        <a:pt x="18900" y="12960"/>
                        <a:pt x="16200" y="14400"/>
                        <a:pt x="21600" y="15840"/>
                      </a:cubicBezTo>
                      <a:cubicBezTo>
                        <a:pt x="21600" y="15840"/>
                        <a:pt x="21600" y="15840"/>
                        <a:pt x="21600" y="15840"/>
                      </a:cubicBezTo>
                      <a:cubicBezTo>
                        <a:pt x="21600" y="17280"/>
                        <a:pt x="21600" y="17280"/>
                        <a:pt x="18900" y="18720"/>
                      </a:cubicBezTo>
                      <a:cubicBezTo>
                        <a:pt x="16200" y="18720"/>
                        <a:pt x="13500" y="20160"/>
                        <a:pt x="10800" y="21600"/>
                      </a:cubicBezTo>
                      <a:cubicBezTo>
                        <a:pt x="8100" y="21600"/>
                        <a:pt x="5400" y="20160"/>
                        <a:pt x="5400" y="18720"/>
                      </a:cubicBezTo>
                      <a:cubicBezTo>
                        <a:pt x="5400" y="17280"/>
                        <a:pt x="2700" y="15840"/>
                        <a:pt x="0" y="14400"/>
                      </a:cubicBezTo>
                      <a:cubicBezTo>
                        <a:pt x="0" y="14400"/>
                        <a:pt x="0" y="12960"/>
                        <a:pt x="0" y="11520"/>
                      </a:cubicBezTo>
                      <a:cubicBezTo>
                        <a:pt x="8100" y="10080"/>
                        <a:pt x="5400" y="5760"/>
                        <a:pt x="10800" y="2880"/>
                      </a:cubicBezTo>
                      <a:cubicBezTo>
                        <a:pt x="10800" y="2880"/>
                        <a:pt x="10800" y="1440"/>
                        <a:pt x="13500" y="0"/>
                      </a:cubicBezTo>
                      <a:cubicBezTo>
                        <a:pt x="13500" y="1440"/>
                        <a:pt x="16200" y="2880"/>
                        <a:pt x="16200" y="4320"/>
                      </a:cubicBezTo>
                      <a:cubicBezTo>
                        <a:pt x="18900" y="7200"/>
                        <a:pt x="18900" y="8640"/>
                        <a:pt x="18900" y="1008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724" name="Freeform 464"/>
                <p:cNvSpPr/>
                <p:nvPr/>
              </p:nvSpPr>
              <p:spPr>
                <a:xfrm>
                  <a:off x="62987" y="14577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5120" y="17280"/>
                      </a:moveTo>
                      <a:cubicBezTo>
                        <a:pt x="12960" y="19440"/>
                        <a:pt x="12960" y="21600"/>
                        <a:pt x="10800" y="21600"/>
                      </a:cubicBezTo>
                      <a:cubicBezTo>
                        <a:pt x="8640" y="19440"/>
                        <a:pt x="8640" y="17280"/>
                        <a:pt x="6480" y="15120"/>
                      </a:cubicBezTo>
                      <a:cubicBezTo>
                        <a:pt x="6480" y="15120"/>
                        <a:pt x="6480" y="15120"/>
                        <a:pt x="6480" y="15120"/>
                      </a:cubicBezTo>
                      <a:cubicBezTo>
                        <a:pt x="4320" y="12960"/>
                        <a:pt x="2160" y="10800"/>
                        <a:pt x="0" y="8640"/>
                      </a:cubicBezTo>
                      <a:cubicBezTo>
                        <a:pt x="4320" y="6480"/>
                        <a:pt x="6480" y="2160"/>
                        <a:pt x="8640" y="0"/>
                      </a:cubicBezTo>
                      <a:cubicBezTo>
                        <a:pt x="8640" y="0"/>
                        <a:pt x="10800" y="0"/>
                        <a:pt x="10800" y="0"/>
                      </a:cubicBezTo>
                      <a:cubicBezTo>
                        <a:pt x="12960" y="2160"/>
                        <a:pt x="15120" y="2160"/>
                        <a:pt x="15120" y="4320"/>
                      </a:cubicBezTo>
                      <a:cubicBezTo>
                        <a:pt x="15120" y="8640"/>
                        <a:pt x="17280" y="10800"/>
                        <a:pt x="21600" y="12960"/>
                      </a:cubicBezTo>
                      <a:cubicBezTo>
                        <a:pt x="21600" y="12960"/>
                        <a:pt x="21600" y="12960"/>
                        <a:pt x="21600" y="15120"/>
                      </a:cubicBezTo>
                      <a:cubicBezTo>
                        <a:pt x="21600" y="15120"/>
                        <a:pt x="21600" y="17280"/>
                        <a:pt x="19440" y="17280"/>
                      </a:cubicBezTo>
                      <a:cubicBezTo>
                        <a:pt x="19440" y="17280"/>
                        <a:pt x="17280" y="17280"/>
                        <a:pt x="15120" y="1728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725" name="Freeform 465"/>
                <p:cNvSpPr/>
                <p:nvPr/>
              </p:nvSpPr>
              <p:spPr>
                <a:xfrm>
                  <a:off x="67241" y="122108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7008" h="18136" fill="norm" stroke="1" extrusionOk="0">
                      <a:moveTo>
                        <a:pt x="5200" y="16936"/>
                      </a:moveTo>
                      <a:cubicBezTo>
                        <a:pt x="-2000" y="14236"/>
                        <a:pt x="1600" y="14236"/>
                        <a:pt x="1600" y="8836"/>
                      </a:cubicBezTo>
                      <a:cubicBezTo>
                        <a:pt x="1600" y="8836"/>
                        <a:pt x="1600" y="8836"/>
                        <a:pt x="1600" y="8836"/>
                      </a:cubicBezTo>
                      <a:cubicBezTo>
                        <a:pt x="1600" y="3436"/>
                        <a:pt x="-2000" y="736"/>
                        <a:pt x="1600" y="736"/>
                      </a:cubicBezTo>
                      <a:cubicBezTo>
                        <a:pt x="8800" y="-1964"/>
                        <a:pt x="5200" y="3436"/>
                        <a:pt x="8800" y="6136"/>
                      </a:cubicBezTo>
                      <a:cubicBezTo>
                        <a:pt x="12400" y="6136"/>
                        <a:pt x="8800" y="8836"/>
                        <a:pt x="12400" y="11536"/>
                      </a:cubicBezTo>
                      <a:cubicBezTo>
                        <a:pt x="12400" y="11536"/>
                        <a:pt x="19600" y="14236"/>
                        <a:pt x="16000" y="16936"/>
                      </a:cubicBezTo>
                      <a:cubicBezTo>
                        <a:pt x="12400" y="16936"/>
                        <a:pt x="12400" y="19636"/>
                        <a:pt x="5200" y="16936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726" name="Freeform 466"/>
                <p:cNvSpPr/>
                <p:nvPr/>
              </p:nvSpPr>
              <p:spPr>
                <a:xfrm>
                  <a:off x="67126" y="151286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600" h="19864" fill="norm" stroke="1" extrusionOk="0">
                      <a:moveTo>
                        <a:pt x="18000" y="0"/>
                      </a:moveTo>
                      <a:cubicBezTo>
                        <a:pt x="21600" y="0"/>
                        <a:pt x="18000" y="12960"/>
                        <a:pt x="18000" y="12960"/>
                      </a:cubicBezTo>
                      <a:cubicBezTo>
                        <a:pt x="14400" y="17280"/>
                        <a:pt x="10800" y="17280"/>
                        <a:pt x="10800" y="17280"/>
                      </a:cubicBezTo>
                      <a:cubicBezTo>
                        <a:pt x="3600" y="21600"/>
                        <a:pt x="0" y="21600"/>
                        <a:pt x="0" y="8640"/>
                      </a:cubicBezTo>
                      <a:cubicBezTo>
                        <a:pt x="0" y="8640"/>
                        <a:pt x="0" y="4320"/>
                        <a:pt x="3600" y="0"/>
                      </a:cubicBezTo>
                      <a:cubicBezTo>
                        <a:pt x="3600" y="0"/>
                        <a:pt x="7200" y="0"/>
                        <a:pt x="10800" y="0"/>
                      </a:cubicBezTo>
                      <a:cubicBezTo>
                        <a:pt x="14400" y="0"/>
                        <a:pt x="14400" y="0"/>
                        <a:pt x="180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727" name="Freeform 467"/>
                <p:cNvSpPr/>
                <p:nvPr/>
              </p:nvSpPr>
              <p:spPr>
                <a:xfrm>
                  <a:off x="68724" y="103730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7672" h="17412" fill="norm" stroke="1" extrusionOk="0">
                      <a:moveTo>
                        <a:pt x="0" y="16000"/>
                      </a:moveTo>
                      <a:cubicBezTo>
                        <a:pt x="0" y="16000"/>
                        <a:pt x="0" y="16000"/>
                        <a:pt x="0" y="16000"/>
                      </a:cubicBezTo>
                      <a:cubicBezTo>
                        <a:pt x="0" y="12400"/>
                        <a:pt x="0" y="8800"/>
                        <a:pt x="0" y="1600"/>
                      </a:cubicBezTo>
                      <a:cubicBezTo>
                        <a:pt x="0" y="1600"/>
                        <a:pt x="0" y="-2000"/>
                        <a:pt x="5400" y="1600"/>
                      </a:cubicBezTo>
                      <a:cubicBezTo>
                        <a:pt x="10800" y="1600"/>
                        <a:pt x="21600" y="1600"/>
                        <a:pt x="16200" y="8800"/>
                      </a:cubicBezTo>
                      <a:cubicBezTo>
                        <a:pt x="16200" y="8800"/>
                        <a:pt x="16200" y="8800"/>
                        <a:pt x="16200" y="8800"/>
                      </a:cubicBezTo>
                      <a:cubicBezTo>
                        <a:pt x="16200" y="16000"/>
                        <a:pt x="10800" y="19600"/>
                        <a:pt x="0" y="160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728" name="Freeform 468"/>
                <p:cNvSpPr/>
                <p:nvPr/>
              </p:nvSpPr>
              <p:spPr>
                <a:xfrm>
                  <a:off x="71549" y="128677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8437" h="21600" fill="norm" stroke="1" extrusionOk="0">
                      <a:moveTo>
                        <a:pt x="7637" y="0"/>
                      </a:moveTo>
                      <a:cubicBezTo>
                        <a:pt x="13037" y="0"/>
                        <a:pt x="18437" y="5400"/>
                        <a:pt x="18437" y="10800"/>
                      </a:cubicBezTo>
                      <a:cubicBezTo>
                        <a:pt x="18437" y="10800"/>
                        <a:pt x="18437" y="16200"/>
                        <a:pt x="13037" y="16200"/>
                      </a:cubicBezTo>
                      <a:cubicBezTo>
                        <a:pt x="13037" y="16200"/>
                        <a:pt x="7637" y="21600"/>
                        <a:pt x="7637" y="21600"/>
                      </a:cubicBezTo>
                      <a:cubicBezTo>
                        <a:pt x="2237" y="16200"/>
                        <a:pt x="2237" y="16200"/>
                        <a:pt x="2237" y="10800"/>
                      </a:cubicBezTo>
                      <a:cubicBezTo>
                        <a:pt x="-3163" y="5400"/>
                        <a:pt x="2237" y="0"/>
                        <a:pt x="763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729" name="Freeform 469"/>
                <p:cNvSpPr/>
                <p:nvPr/>
              </p:nvSpPr>
              <p:spPr>
                <a:xfrm>
                  <a:off x="71424" y="138936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8102" h="21600" fill="norm" stroke="1" extrusionOk="0">
                      <a:moveTo>
                        <a:pt x="11502" y="0"/>
                      </a:moveTo>
                      <a:cubicBezTo>
                        <a:pt x="11502" y="0"/>
                        <a:pt x="14202" y="0"/>
                        <a:pt x="16902" y="2400"/>
                      </a:cubicBezTo>
                      <a:cubicBezTo>
                        <a:pt x="16902" y="4800"/>
                        <a:pt x="19602" y="7200"/>
                        <a:pt x="16902" y="12000"/>
                      </a:cubicBezTo>
                      <a:cubicBezTo>
                        <a:pt x="14202" y="12000"/>
                        <a:pt x="14202" y="14400"/>
                        <a:pt x="14202" y="14400"/>
                      </a:cubicBezTo>
                      <a:cubicBezTo>
                        <a:pt x="11502" y="16800"/>
                        <a:pt x="11502" y="19200"/>
                        <a:pt x="8802" y="21600"/>
                      </a:cubicBezTo>
                      <a:cubicBezTo>
                        <a:pt x="6102" y="21600"/>
                        <a:pt x="6102" y="16800"/>
                        <a:pt x="3402" y="14400"/>
                      </a:cubicBezTo>
                      <a:cubicBezTo>
                        <a:pt x="702" y="12000"/>
                        <a:pt x="3402" y="9600"/>
                        <a:pt x="702" y="4800"/>
                      </a:cubicBezTo>
                      <a:cubicBezTo>
                        <a:pt x="-1998" y="2400"/>
                        <a:pt x="3402" y="0"/>
                        <a:pt x="1150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730" name="Freeform 470"/>
                <p:cNvSpPr/>
                <p:nvPr/>
              </p:nvSpPr>
              <p:spPr>
                <a:xfrm>
                  <a:off x="74901" y="107938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0800" y="21600"/>
                      </a:moveTo>
                      <a:cubicBezTo>
                        <a:pt x="10800" y="21600"/>
                        <a:pt x="0" y="10800"/>
                        <a:pt x="0" y="10800"/>
                      </a:cubicBezTo>
                      <a:cubicBezTo>
                        <a:pt x="0" y="10800"/>
                        <a:pt x="10800" y="0"/>
                        <a:pt x="10800" y="0"/>
                      </a:cubicBezTo>
                      <a:cubicBezTo>
                        <a:pt x="10800" y="0"/>
                        <a:pt x="21600" y="10800"/>
                        <a:pt x="21600" y="10800"/>
                      </a:cubicBezTo>
                      <a:cubicBezTo>
                        <a:pt x="21600" y="21600"/>
                        <a:pt x="10800" y="21600"/>
                        <a:pt x="1080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731" name="Freeform 471"/>
                <p:cNvSpPr/>
                <p:nvPr/>
              </p:nvSpPr>
              <p:spPr>
                <a:xfrm>
                  <a:off x="73944" y="14842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829" h="21600" fill="norm" stroke="1" extrusionOk="0">
                      <a:moveTo>
                        <a:pt x="0" y="7200"/>
                      </a:moveTo>
                      <a:cubicBezTo>
                        <a:pt x="0" y="2400"/>
                        <a:pt x="0" y="2400"/>
                        <a:pt x="6171" y="2400"/>
                      </a:cubicBezTo>
                      <a:cubicBezTo>
                        <a:pt x="6171" y="2400"/>
                        <a:pt x="6171" y="0"/>
                        <a:pt x="6171" y="0"/>
                      </a:cubicBezTo>
                      <a:cubicBezTo>
                        <a:pt x="6171" y="2400"/>
                        <a:pt x="12343" y="2400"/>
                        <a:pt x="12343" y="4800"/>
                      </a:cubicBezTo>
                      <a:cubicBezTo>
                        <a:pt x="15429" y="7200"/>
                        <a:pt x="15429" y="12000"/>
                        <a:pt x="18514" y="14400"/>
                      </a:cubicBezTo>
                      <a:cubicBezTo>
                        <a:pt x="21600" y="16800"/>
                        <a:pt x="21600" y="19200"/>
                        <a:pt x="18514" y="21600"/>
                      </a:cubicBezTo>
                      <a:cubicBezTo>
                        <a:pt x="15429" y="21600"/>
                        <a:pt x="15429" y="21600"/>
                        <a:pt x="15429" y="21600"/>
                      </a:cubicBezTo>
                      <a:cubicBezTo>
                        <a:pt x="9257" y="16800"/>
                        <a:pt x="0" y="14400"/>
                        <a:pt x="0" y="72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732" name="Freeform 472"/>
                <p:cNvSpPr/>
                <p:nvPr/>
              </p:nvSpPr>
              <p:spPr>
                <a:xfrm>
                  <a:off x="76115" y="13419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21600"/>
                      </a:moveTo>
                      <a:cubicBezTo>
                        <a:pt x="10800" y="21600"/>
                        <a:pt x="10800" y="21600"/>
                        <a:pt x="0" y="21600"/>
                      </a:cubicBezTo>
                      <a:cubicBezTo>
                        <a:pt x="0" y="2160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10800" y="0"/>
                      </a:cubicBezTo>
                      <a:cubicBezTo>
                        <a:pt x="10800" y="0"/>
                        <a:pt x="10800" y="0"/>
                        <a:pt x="2160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733" name="Freeform 473"/>
                <p:cNvSpPr/>
                <p:nvPr/>
              </p:nvSpPr>
              <p:spPr>
                <a:xfrm>
                  <a:off x="74718" y="12591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491" h="19213" fill="norm" stroke="1" extrusionOk="0">
                      <a:moveTo>
                        <a:pt x="14400" y="4698"/>
                      </a:moveTo>
                      <a:cubicBezTo>
                        <a:pt x="10800" y="6662"/>
                        <a:pt x="10800" y="8625"/>
                        <a:pt x="14400" y="10589"/>
                      </a:cubicBezTo>
                      <a:cubicBezTo>
                        <a:pt x="18000" y="12552"/>
                        <a:pt x="21600" y="14516"/>
                        <a:pt x="18000" y="16480"/>
                      </a:cubicBezTo>
                      <a:cubicBezTo>
                        <a:pt x="18000" y="18443"/>
                        <a:pt x="18000" y="18443"/>
                        <a:pt x="18000" y="18443"/>
                      </a:cubicBezTo>
                      <a:cubicBezTo>
                        <a:pt x="10800" y="20407"/>
                        <a:pt x="3600" y="18443"/>
                        <a:pt x="3600" y="14516"/>
                      </a:cubicBezTo>
                      <a:cubicBezTo>
                        <a:pt x="0" y="12552"/>
                        <a:pt x="0" y="10589"/>
                        <a:pt x="0" y="8625"/>
                      </a:cubicBezTo>
                      <a:cubicBezTo>
                        <a:pt x="0" y="6662"/>
                        <a:pt x="0" y="6662"/>
                        <a:pt x="0" y="4698"/>
                      </a:cubicBezTo>
                      <a:cubicBezTo>
                        <a:pt x="0" y="771"/>
                        <a:pt x="7200" y="-1193"/>
                        <a:pt x="14400" y="771"/>
                      </a:cubicBezTo>
                      <a:cubicBezTo>
                        <a:pt x="18000" y="771"/>
                        <a:pt x="18000" y="771"/>
                        <a:pt x="18000" y="2734"/>
                      </a:cubicBezTo>
                      <a:cubicBezTo>
                        <a:pt x="14400" y="2734"/>
                        <a:pt x="14400" y="2734"/>
                        <a:pt x="14400" y="4698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734" name="Freeform 474"/>
                <p:cNvSpPr/>
                <p:nvPr/>
              </p:nvSpPr>
              <p:spPr>
                <a:xfrm>
                  <a:off x="77328" y="109924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5400" y="21600"/>
                      </a:moveTo>
                      <a:cubicBezTo>
                        <a:pt x="5400" y="21600"/>
                        <a:pt x="5400" y="21600"/>
                        <a:pt x="0" y="17280"/>
                      </a:cubicBezTo>
                      <a:cubicBezTo>
                        <a:pt x="0" y="17280"/>
                        <a:pt x="0" y="12960"/>
                        <a:pt x="0" y="12960"/>
                      </a:cubicBezTo>
                      <a:cubicBezTo>
                        <a:pt x="0" y="8640"/>
                        <a:pt x="5400" y="4320"/>
                        <a:pt x="10800" y="0"/>
                      </a:cubicBezTo>
                      <a:cubicBezTo>
                        <a:pt x="10800" y="4320"/>
                        <a:pt x="16200" y="8640"/>
                        <a:pt x="21600" y="12960"/>
                      </a:cubicBezTo>
                      <a:cubicBezTo>
                        <a:pt x="21600" y="12960"/>
                        <a:pt x="10800" y="21600"/>
                        <a:pt x="540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735" name="Freeform 475"/>
                <p:cNvSpPr/>
                <p:nvPr/>
              </p:nvSpPr>
              <p:spPr>
                <a:xfrm>
                  <a:off x="79644" y="7153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0"/>
                      </a:moveTo>
                      <a:cubicBezTo>
                        <a:pt x="10800" y="0"/>
                        <a:pt x="10800" y="0"/>
                        <a:pt x="21600" y="0"/>
                      </a:cubicBezTo>
                      <a:cubicBezTo>
                        <a:pt x="21600" y="21600"/>
                        <a:pt x="21600" y="21600"/>
                        <a:pt x="10800" y="21600"/>
                      </a:cubicBezTo>
                      <a:cubicBezTo>
                        <a:pt x="10800" y="21600"/>
                        <a:pt x="0" y="2160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736" name="Freeform 476"/>
                <p:cNvSpPr/>
                <p:nvPr/>
              </p:nvSpPr>
              <p:spPr>
                <a:xfrm>
                  <a:off x="76078" y="10183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262" h="20057" fill="norm" stroke="1" extrusionOk="0">
                      <a:moveTo>
                        <a:pt x="15862" y="4012"/>
                      </a:moveTo>
                      <a:cubicBezTo>
                        <a:pt x="17212" y="5673"/>
                        <a:pt x="18562" y="7335"/>
                        <a:pt x="18562" y="7335"/>
                      </a:cubicBezTo>
                      <a:cubicBezTo>
                        <a:pt x="19912" y="8996"/>
                        <a:pt x="19912" y="8996"/>
                        <a:pt x="21262" y="10658"/>
                      </a:cubicBezTo>
                      <a:cubicBezTo>
                        <a:pt x="21262" y="10658"/>
                        <a:pt x="21262" y="10658"/>
                        <a:pt x="19912" y="10658"/>
                      </a:cubicBezTo>
                      <a:cubicBezTo>
                        <a:pt x="17212" y="13981"/>
                        <a:pt x="15862" y="18965"/>
                        <a:pt x="11812" y="18965"/>
                      </a:cubicBezTo>
                      <a:cubicBezTo>
                        <a:pt x="9112" y="20627"/>
                        <a:pt x="7762" y="20627"/>
                        <a:pt x="5062" y="17304"/>
                      </a:cubicBezTo>
                      <a:cubicBezTo>
                        <a:pt x="3712" y="17304"/>
                        <a:pt x="5062" y="15642"/>
                        <a:pt x="5062" y="15642"/>
                      </a:cubicBezTo>
                      <a:cubicBezTo>
                        <a:pt x="6412" y="12319"/>
                        <a:pt x="6412" y="12319"/>
                        <a:pt x="3712" y="8996"/>
                      </a:cubicBezTo>
                      <a:cubicBezTo>
                        <a:pt x="2362" y="8996"/>
                        <a:pt x="2362" y="7335"/>
                        <a:pt x="1012" y="5673"/>
                      </a:cubicBezTo>
                      <a:cubicBezTo>
                        <a:pt x="-338" y="4012"/>
                        <a:pt x="-338" y="4012"/>
                        <a:pt x="1012" y="2350"/>
                      </a:cubicBezTo>
                      <a:cubicBezTo>
                        <a:pt x="2362" y="689"/>
                        <a:pt x="2362" y="-973"/>
                        <a:pt x="3712" y="689"/>
                      </a:cubicBezTo>
                      <a:cubicBezTo>
                        <a:pt x="5062" y="2350"/>
                        <a:pt x="7762" y="689"/>
                        <a:pt x="7762" y="4012"/>
                      </a:cubicBezTo>
                      <a:cubicBezTo>
                        <a:pt x="7762" y="4012"/>
                        <a:pt x="7762" y="5673"/>
                        <a:pt x="7762" y="5673"/>
                      </a:cubicBezTo>
                      <a:cubicBezTo>
                        <a:pt x="7762" y="10658"/>
                        <a:pt x="9112" y="10658"/>
                        <a:pt x="11812" y="7335"/>
                      </a:cubicBezTo>
                      <a:cubicBezTo>
                        <a:pt x="13162" y="5673"/>
                        <a:pt x="14512" y="4012"/>
                        <a:pt x="15862" y="4012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737" name="Freeform 477"/>
                <p:cNvSpPr/>
                <p:nvPr/>
              </p:nvSpPr>
              <p:spPr>
                <a:xfrm>
                  <a:off x="79093" y="1863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9600" fill="norm" stroke="1" extrusionOk="0">
                      <a:moveTo>
                        <a:pt x="8100" y="19600"/>
                      </a:moveTo>
                      <a:cubicBezTo>
                        <a:pt x="5400" y="16000"/>
                        <a:pt x="2700" y="16000"/>
                        <a:pt x="0" y="12400"/>
                      </a:cubicBezTo>
                      <a:cubicBezTo>
                        <a:pt x="2700" y="12400"/>
                        <a:pt x="2700" y="8800"/>
                        <a:pt x="2700" y="5200"/>
                      </a:cubicBezTo>
                      <a:cubicBezTo>
                        <a:pt x="5400" y="5200"/>
                        <a:pt x="5400" y="1600"/>
                        <a:pt x="8100" y="1600"/>
                      </a:cubicBezTo>
                      <a:cubicBezTo>
                        <a:pt x="10800" y="-2000"/>
                        <a:pt x="16200" y="1600"/>
                        <a:pt x="16200" y="1600"/>
                      </a:cubicBezTo>
                      <a:cubicBezTo>
                        <a:pt x="18900" y="5200"/>
                        <a:pt x="18900" y="8800"/>
                        <a:pt x="21600" y="12400"/>
                      </a:cubicBezTo>
                      <a:cubicBezTo>
                        <a:pt x="21600" y="12400"/>
                        <a:pt x="18900" y="12400"/>
                        <a:pt x="18900" y="16000"/>
                      </a:cubicBezTo>
                      <a:cubicBezTo>
                        <a:pt x="16200" y="19600"/>
                        <a:pt x="16200" y="19600"/>
                        <a:pt x="10800" y="19600"/>
                      </a:cubicBezTo>
                      <a:cubicBezTo>
                        <a:pt x="10800" y="19600"/>
                        <a:pt x="8100" y="19600"/>
                        <a:pt x="8100" y="19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738" name="Freeform 478"/>
                <p:cNvSpPr/>
                <p:nvPr/>
              </p:nvSpPr>
              <p:spPr>
                <a:xfrm>
                  <a:off x="81961" y="110806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0800" y="21600"/>
                      </a:moveTo>
                      <a:cubicBezTo>
                        <a:pt x="0" y="21600"/>
                        <a:pt x="0" y="10800"/>
                        <a:pt x="0" y="10800"/>
                      </a:cubicBezTo>
                      <a:cubicBezTo>
                        <a:pt x="0" y="10800"/>
                        <a:pt x="0" y="0"/>
                        <a:pt x="10800" y="0"/>
                      </a:cubicBezTo>
                      <a:cubicBezTo>
                        <a:pt x="21600" y="0"/>
                        <a:pt x="21600" y="0"/>
                        <a:pt x="21600" y="10800"/>
                      </a:cubicBezTo>
                      <a:cubicBezTo>
                        <a:pt x="21600" y="21600"/>
                        <a:pt x="10800" y="21600"/>
                        <a:pt x="1080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739" name="Freeform 479"/>
                <p:cNvSpPr/>
                <p:nvPr/>
              </p:nvSpPr>
              <p:spPr>
                <a:xfrm>
                  <a:off x="81079" y="12382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2960" y="0"/>
                      </a:moveTo>
                      <a:cubicBezTo>
                        <a:pt x="21600" y="0"/>
                        <a:pt x="21600" y="0"/>
                        <a:pt x="21600" y="10800"/>
                      </a:cubicBezTo>
                      <a:cubicBezTo>
                        <a:pt x="21600" y="16200"/>
                        <a:pt x="17280" y="21600"/>
                        <a:pt x="8640" y="21600"/>
                      </a:cubicBezTo>
                      <a:cubicBezTo>
                        <a:pt x="4320" y="21600"/>
                        <a:pt x="0" y="16200"/>
                        <a:pt x="0" y="10800"/>
                      </a:cubicBezTo>
                      <a:cubicBezTo>
                        <a:pt x="0" y="0"/>
                        <a:pt x="4320" y="0"/>
                        <a:pt x="8640" y="0"/>
                      </a:cubicBezTo>
                      <a:cubicBezTo>
                        <a:pt x="12960" y="0"/>
                        <a:pt x="12960" y="0"/>
                        <a:pt x="1296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740" name="Freeform 480"/>
                <p:cNvSpPr/>
                <p:nvPr/>
              </p:nvSpPr>
              <p:spPr>
                <a:xfrm>
                  <a:off x="81361" y="117646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194" h="21600" fill="norm" stroke="1" extrusionOk="0">
                      <a:moveTo>
                        <a:pt x="15394" y="21600"/>
                      </a:moveTo>
                      <a:cubicBezTo>
                        <a:pt x="12994" y="19636"/>
                        <a:pt x="10594" y="19636"/>
                        <a:pt x="8194" y="19636"/>
                      </a:cubicBezTo>
                      <a:cubicBezTo>
                        <a:pt x="8194" y="17673"/>
                        <a:pt x="994" y="7855"/>
                        <a:pt x="994" y="5891"/>
                      </a:cubicBezTo>
                      <a:cubicBezTo>
                        <a:pt x="-1406" y="3927"/>
                        <a:pt x="994" y="1964"/>
                        <a:pt x="3394" y="1964"/>
                      </a:cubicBezTo>
                      <a:cubicBezTo>
                        <a:pt x="8194" y="1964"/>
                        <a:pt x="10594" y="0"/>
                        <a:pt x="15394" y="0"/>
                      </a:cubicBezTo>
                      <a:cubicBezTo>
                        <a:pt x="15394" y="0"/>
                        <a:pt x="17794" y="0"/>
                        <a:pt x="17794" y="0"/>
                      </a:cubicBezTo>
                      <a:cubicBezTo>
                        <a:pt x="17794" y="0"/>
                        <a:pt x="17794" y="1964"/>
                        <a:pt x="17794" y="3927"/>
                      </a:cubicBezTo>
                      <a:cubicBezTo>
                        <a:pt x="15394" y="3927"/>
                        <a:pt x="15394" y="5891"/>
                        <a:pt x="12994" y="5891"/>
                      </a:cubicBezTo>
                      <a:cubicBezTo>
                        <a:pt x="10594" y="7855"/>
                        <a:pt x="12994" y="9818"/>
                        <a:pt x="10594" y="11782"/>
                      </a:cubicBezTo>
                      <a:cubicBezTo>
                        <a:pt x="10594" y="13745"/>
                        <a:pt x="15394" y="13745"/>
                        <a:pt x="15394" y="15709"/>
                      </a:cubicBezTo>
                      <a:cubicBezTo>
                        <a:pt x="15394" y="15709"/>
                        <a:pt x="17794" y="15709"/>
                        <a:pt x="17794" y="15709"/>
                      </a:cubicBezTo>
                      <a:cubicBezTo>
                        <a:pt x="17794" y="15709"/>
                        <a:pt x="20194" y="17673"/>
                        <a:pt x="20194" y="17673"/>
                      </a:cubicBezTo>
                      <a:cubicBezTo>
                        <a:pt x="20194" y="19636"/>
                        <a:pt x="17794" y="19636"/>
                        <a:pt x="15394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741" name="Freeform 481"/>
                <p:cNvSpPr/>
                <p:nvPr/>
              </p:nvSpPr>
              <p:spPr>
                <a:xfrm>
                  <a:off x="83672" y="80464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86" h="19575" fill="norm" stroke="1" extrusionOk="0">
                      <a:moveTo>
                        <a:pt x="16800" y="2700"/>
                      </a:moveTo>
                      <a:cubicBezTo>
                        <a:pt x="19886" y="2700"/>
                        <a:pt x="19886" y="5400"/>
                        <a:pt x="19886" y="8100"/>
                      </a:cubicBezTo>
                      <a:cubicBezTo>
                        <a:pt x="16800" y="10800"/>
                        <a:pt x="13715" y="13500"/>
                        <a:pt x="13715" y="16200"/>
                      </a:cubicBezTo>
                      <a:cubicBezTo>
                        <a:pt x="10629" y="21600"/>
                        <a:pt x="10629" y="18900"/>
                        <a:pt x="7543" y="18900"/>
                      </a:cubicBezTo>
                      <a:cubicBezTo>
                        <a:pt x="4457" y="18900"/>
                        <a:pt x="1372" y="18900"/>
                        <a:pt x="1372" y="16200"/>
                      </a:cubicBezTo>
                      <a:cubicBezTo>
                        <a:pt x="1372" y="13500"/>
                        <a:pt x="-1714" y="10800"/>
                        <a:pt x="1372" y="10800"/>
                      </a:cubicBezTo>
                      <a:cubicBezTo>
                        <a:pt x="4457" y="5400"/>
                        <a:pt x="7543" y="2700"/>
                        <a:pt x="10629" y="0"/>
                      </a:cubicBezTo>
                      <a:cubicBezTo>
                        <a:pt x="13715" y="0"/>
                        <a:pt x="16800" y="0"/>
                        <a:pt x="16800" y="27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742" name="Freeform 482"/>
                <p:cNvSpPr/>
                <p:nvPr/>
              </p:nvSpPr>
              <p:spPr>
                <a:xfrm>
                  <a:off x="85160" y="73190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14400"/>
                      </a:moveTo>
                      <a:cubicBezTo>
                        <a:pt x="21600" y="14400"/>
                        <a:pt x="14400" y="21600"/>
                        <a:pt x="14400" y="21600"/>
                      </a:cubicBezTo>
                      <a:cubicBezTo>
                        <a:pt x="7200" y="21600"/>
                        <a:pt x="0" y="21600"/>
                        <a:pt x="0" y="14400"/>
                      </a:cubicBezTo>
                      <a:cubicBezTo>
                        <a:pt x="0" y="7200"/>
                        <a:pt x="7200" y="0"/>
                        <a:pt x="7200" y="0"/>
                      </a:cubicBezTo>
                      <a:cubicBezTo>
                        <a:pt x="14400" y="0"/>
                        <a:pt x="21600" y="7200"/>
                        <a:pt x="21600" y="144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743" name="Freeform 483"/>
                <p:cNvSpPr/>
                <p:nvPr/>
              </p:nvSpPr>
              <p:spPr>
                <a:xfrm>
                  <a:off x="87035" y="7717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9430" fill="norm" stroke="1" extrusionOk="0">
                      <a:moveTo>
                        <a:pt x="0" y="8630"/>
                      </a:moveTo>
                      <a:cubicBezTo>
                        <a:pt x="0" y="8630"/>
                        <a:pt x="7200" y="8630"/>
                        <a:pt x="7200" y="3230"/>
                      </a:cubicBezTo>
                      <a:cubicBezTo>
                        <a:pt x="21600" y="-2170"/>
                        <a:pt x="21600" y="-2170"/>
                        <a:pt x="21600" y="14030"/>
                      </a:cubicBezTo>
                      <a:cubicBezTo>
                        <a:pt x="21600" y="14030"/>
                        <a:pt x="21600" y="19430"/>
                        <a:pt x="14400" y="19430"/>
                      </a:cubicBezTo>
                      <a:cubicBezTo>
                        <a:pt x="14400" y="19430"/>
                        <a:pt x="7200" y="19430"/>
                        <a:pt x="0" y="19430"/>
                      </a:cubicBezTo>
                      <a:cubicBezTo>
                        <a:pt x="0" y="19430"/>
                        <a:pt x="0" y="8630"/>
                        <a:pt x="0" y="863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744" name="Freeform 484"/>
                <p:cNvSpPr/>
                <p:nvPr/>
              </p:nvSpPr>
              <p:spPr>
                <a:xfrm>
                  <a:off x="84388" y="103674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214" fill="norm" stroke="1" extrusionOk="0">
                      <a:moveTo>
                        <a:pt x="7714" y="20057"/>
                      </a:moveTo>
                      <a:cubicBezTo>
                        <a:pt x="7714" y="18514"/>
                        <a:pt x="7714" y="18514"/>
                        <a:pt x="7714" y="16971"/>
                      </a:cubicBezTo>
                      <a:cubicBezTo>
                        <a:pt x="7714" y="15429"/>
                        <a:pt x="7714" y="15429"/>
                        <a:pt x="6171" y="15429"/>
                      </a:cubicBezTo>
                      <a:cubicBezTo>
                        <a:pt x="6171" y="16971"/>
                        <a:pt x="4629" y="16971"/>
                        <a:pt x="6171" y="16971"/>
                      </a:cubicBezTo>
                      <a:cubicBezTo>
                        <a:pt x="7714" y="20057"/>
                        <a:pt x="4629" y="20057"/>
                        <a:pt x="4629" y="20057"/>
                      </a:cubicBezTo>
                      <a:cubicBezTo>
                        <a:pt x="3086" y="21600"/>
                        <a:pt x="1543" y="20057"/>
                        <a:pt x="0" y="18514"/>
                      </a:cubicBezTo>
                      <a:cubicBezTo>
                        <a:pt x="0" y="18514"/>
                        <a:pt x="0" y="16971"/>
                        <a:pt x="0" y="15429"/>
                      </a:cubicBezTo>
                      <a:cubicBezTo>
                        <a:pt x="0" y="15429"/>
                        <a:pt x="0" y="15429"/>
                        <a:pt x="1543" y="15429"/>
                      </a:cubicBezTo>
                      <a:cubicBezTo>
                        <a:pt x="4629" y="13886"/>
                        <a:pt x="3086" y="9257"/>
                        <a:pt x="6171" y="7714"/>
                      </a:cubicBezTo>
                      <a:cubicBezTo>
                        <a:pt x="7714" y="7714"/>
                        <a:pt x="6171" y="4629"/>
                        <a:pt x="4629" y="4629"/>
                      </a:cubicBezTo>
                      <a:cubicBezTo>
                        <a:pt x="3086" y="4629"/>
                        <a:pt x="3086" y="3086"/>
                        <a:pt x="3086" y="3086"/>
                      </a:cubicBezTo>
                      <a:cubicBezTo>
                        <a:pt x="3086" y="1543"/>
                        <a:pt x="4629" y="0"/>
                        <a:pt x="4629" y="0"/>
                      </a:cubicBezTo>
                      <a:cubicBezTo>
                        <a:pt x="6171" y="0"/>
                        <a:pt x="7714" y="0"/>
                        <a:pt x="7714" y="1543"/>
                      </a:cubicBezTo>
                      <a:cubicBezTo>
                        <a:pt x="7714" y="3086"/>
                        <a:pt x="9257" y="4629"/>
                        <a:pt x="12343" y="6171"/>
                      </a:cubicBezTo>
                      <a:cubicBezTo>
                        <a:pt x="15429" y="6171"/>
                        <a:pt x="18514" y="9257"/>
                        <a:pt x="21600" y="10800"/>
                      </a:cubicBezTo>
                      <a:cubicBezTo>
                        <a:pt x="21600" y="10800"/>
                        <a:pt x="21600" y="10800"/>
                        <a:pt x="21600" y="10800"/>
                      </a:cubicBezTo>
                      <a:cubicBezTo>
                        <a:pt x="21600" y="10800"/>
                        <a:pt x="20057" y="12343"/>
                        <a:pt x="20057" y="12343"/>
                      </a:cubicBezTo>
                      <a:cubicBezTo>
                        <a:pt x="18514" y="12343"/>
                        <a:pt x="18514" y="12343"/>
                        <a:pt x="16971" y="12343"/>
                      </a:cubicBezTo>
                      <a:cubicBezTo>
                        <a:pt x="15429" y="12343"/>
                        <a:pt x="15429" y="13886"/>
                        <a:pt x="15429" y="15429"/>
                      </a:cubicBezTo>
                      <a:cubicBezTo>
                        <a:pt x="15429" y="16971"/>
                        <a:pt x="13886" y="20057"/>
                        <a:pt x="12343" y="20057"/>
                      </a:cubicBezTo>
                      <a:cubicBezTo>
                        <a:pt x="9257" y="21600"/>
                        <a:pt x="7714" y="21600"/>
                        <a:pt x="7714" y="20057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745" name="Freeform 485"/>
                <p:cNvSpPr/>
                <p:nvPr/>
              </p:nvSpPr>
              <p:spPr>
                <a:xfrm>
                  <a:off x="88249" y="11139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0250" fill="norm" stroke="1" extrusionOk="0">
                      <a:moveTo>
                        <a:pt x="0" y="16200"/>
                      </a:moveTo>
                      <a:cubicBezTo>
                        <a:pt x="0" y="10800"/>
                        <a:pt x="7200" y="5400"/>
                        <a:pt x="7200" y="0"/>
                      </a:cubicBezTo>
                      <a:cubicBezTo>
                        <a:pt x="14400" y="0"/>
                        <a:pt x="14400" y="5400"/>
                        <a:pt x="21600" y="10800"/>
                      </a:cubicBezTo>
                      <a:cubicBezTo>
                        <a:pt x="14400" y="16200"/>
                        <a:pt x="14400" y="16200"/>
                        <a:pt x="14400" y="16200"/>
                      </a:cubicBezTo>
                      <a:cubicBezTo>
                        <a:pt x="7200" y="21600"/>
                        <a:pt x="0" y="21600"/>
                        <a:pt x="0" y="162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746" name="Freeform 486"/>
                <p:cNvSpPr/>
                <p:nvPr/>
              </p:nvSpPr>
              <p:spPr>
                <a:xfrm>
                  <a:off x="85099" y="90178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856" h="21600" fill="norm" stroke="1" extrusionOk="0">
                      <a:moveTo>
                        <a:pt x="0" y="18000"/>
                      </a:moveTo>
                      <a:cubicBezTo>
                        <a:pt x="1271" y="16200"/>
                        <a:pt x="2541" y="16200"/>
                        <a:pt x="3812" y="14400"/>
                      </a:cubicBezTo>
                      <a:cubicBezTo>
                        <a:pt x="5082" y="14400"/>
                        <a:pt x="6353" y="14400"/>
                        <a:pt x="6353" y="12600"/>
                      </a:cubicBezTo>
                      <a:cubicBezTo>
                        <a:pt x="7624" y="10800"/>
                        <a:pt x="8894" y="7200"/>
                        <a:pt x="12706" y="9000"/>
                      </a:cubicBezTo>
                      <a:cubicBezTo>
                        <a:pt x="12706" y="9000"/>
                        <a:pt x="13976" y="9000"/>
                        <a:pt x="13976" y="7200"/>
                      </a:cubicBezTo>
                      <a:cubicBezTo>
                        <a:pt x="15247" y="5400"/>
                        <a:pt x="15247" y="3600"/>
                        <a:pt x="16518" y="1800"/>
                      </a:cubicBezTo>
                      <a:cubicBezTo>
                        <a:pt x="17788" y="1800"/>
                        <a:pt x="17788" y="0"/>
                        <a:pt x="19059" y="0"/>
                      </a:cubicBezTo>
                      <a:cubicBezTo>
                        <a:pt x="20329" y="1800"/>
                        <a:pt x="21600" y="3600"/>
                        <a:pt x="20329" y="7200"/>
                      </a:cubicBezTo>
                      <a:cubicBezTo>
                        <a:pt x="20329" y="7200"/>
                        <a:pt x="20329" y="9000"/>
                        <a:pt x="19059" y="10800"/>
                      </a:cubicBezTo>
                      <a:cubicBezTo>
                        <a:pt x="17788" y="12600"/>
                        <a:pt x="16518" y="12600"/>
                        <a:pt x="15247" y="14400"/>
                      </a:cubicBezTo>
                      <a:cubicBezTo>
                        <a:pt x="12706" y="14400"/>
                        <a:pt x="8894" y="16200"/>
                        <a:pt x="6353" y="18000"/>
                      </a:cubicBezTo>
                      <a:cubicBezTo>
                        <a:pt x="5082" y="21600"/>
                        <a:pt x="3812" y="21600"/>
                        <a:pt x="1271" y="21600"/>
                      </a:cubicBezTo>
                      <a:cubicBezTo>
                        <a:pt x="1271" y="21600"/>
                        <a:pt x="0" y="21600"/>
                        <a:pt x="0" y="21600"/>
                      </a:cubicBezTo>
                      <a:cubicBezTo>
                        <a:pt x="0" y="19800"/>
                        <a:pt x="0" y="18000"/>
                        <a:pt x="0" y="180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747" name="Freeform 487"/>
                <p:cNvSpPr/>
                <p:nvPr/>
              </p:nvSpPr>
              <p:spPr>
                <a:xfrm>
                  <a:off x="90014" y="10003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8437" fill="norm" stroke="1" extrusionOk="0">
                      <a:moveTo>
                        <a:pt x="8640" y="0"/>
                      </a:moveTo>
                      <a:cubicBezTo>
                        <a:pt x="12960" y="5400"/>
                        <a:pt x="17280" y="5400"/>
                        <a:pt x="21600" y="10800"/>
                      </a:cubicBezTo>
                      <a:cubicBezTo>
                        <a:pt x="17280" y="16200"/>
                        <a:pt x="12960" y="21600"/>
                        <a:pt x="8640" y="16200"/>
                      </a:cubicBezTo>
                      <a:cubicBezTo>
                        <a:pt x="8640" y="16200"/>
                        <a:pt x="4320" y="10800"/>
                        <a:pt x="0" y="10800"/>
                      </a:cubicBezTo>
                      <a:cubicBezTo>
                        <a:pt x="0" y="5400"/>
                        <a:pt x="8640" y="0"/>
                        <a:pt x="864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748" name="Freeform 488"/>
                <p:cNvSpPr/>
                <p:nvPr/>
              </p:nvSpPr>
              <p:spPr>
                <a:xfrm>
                  <a:off x="90014" y="118307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12960"/>
                      </a:moveTo>
                      <a:cubicBezTo>
                        <a:pt x="0" y="8640"/>
                        <a:pt x="0" y="8640"/>
                        <a:pt x="4320" y="4320"/>
                      </a:cubicBezTo>
                      <a:cubicBezTo>
                        <a:pt x="4320" y="4320"/>
                        <a:pt x="8640" y="0"/>
                        <a:pt x="12960" y="0"/>
                      </a:cubicBezTo>
                      <a:cubicBezTo>
                        <a:pt x="12960" y="0"/>
                        <a:pt x="17280" y="0"/>
                        <a:pt x="17280" y="0"/>
                      </a:cubicBezTo>
                      <a:cubicBezTo>
                        <a:pt x="17280" y="4320"/>
                        <a:pt x="21600" y="12960"/>
                        <a:pt x="21600" y="17280"/>
                      </a:cubicBezTo>
                      <a:cubicBezTo>
                        <a:pt x="21600" y="21600"/>
                        <a:pt x="17280" y="21600"/>
                        <a:pt x="12960" y="21600"/>
                      </a:cubicBezTo>
                      <a:cubicBezTo>
                        <a:pt x="8640" y="17280"/>
                        <a:pt x="4320" y="17280"/>
                        <a:pt x="0" y="1296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749" name="Freeform 489"/>
                <p:cNvSpPr/>
                <p:nvPr/>
              </p:nvSpPr>
              <p:spPr>
                <a:xfrm>
                  <a:off x="75405" y="160950"/>
                  <a:ext cx="22504" cy="30888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18692"/>
                      </a:moveTo>
                      <a:cubicBezTo>
                        <a:pt x="21600" y="18692"/>
                        <a:pt x="21600" y="19108"/>
                        <a:pt x="21600" y="19108"/>
                      </a:cubicBezTo>
                      <a:cubicBezTo>
                        <a:pt x="21032" y="19108"/>
                        <a:pt x="21032" y="19523"/>
                        <a:pt x="21032" y="19108"/>
                      </a:cubicBezTo>
                      <a:cubicBezTo>
                        <a:pt x="19895" y="18692"/>
                        <a:pt x="18758" y="19108"/>
                        <a:pt x="17621" y="19108"/>
                      </a:cubicBezTo>
                      <a:cubicBezTo>
                        <a:pt x="17053" y="19108"/>
                        <a:pt x="17053" y="18692"/>
                        <a:pt x="16484" y="18692"/>
                      </a:cubicBezTo>
                      <a:cubicBezTo>
                        <a:pt x="16484" y="18692"/>
                        <a:pt x="15916" y="18692"/>
                        <a:pt x="15916" y="18692"/>
                      </a:cubicBezTo>
                      <a:cubicBezTo>
                        <a:pt x="15916" y="19108"/>
                        <a:pt x="15916" y="19108"/>
                        <a:pt x="15916" y="19108"/>
                      </a:cubicBezTo>
                      <a:cubicBezTo>
                        <a:pt x="17053" y="19938"/>
                        <a:pt x="18189" y="20769"/>
                        <a:pt x="18758" y="21600"/>
                      </a:cubicBezTo>
                      <a:cubicBezTo>
                        <a:pt x="2842" y="21600"/>
                        <a:pt x="2842" y="21600"/>
                        <a:pt x="2842" y="21600"/>
                      </a:cubicBezTo>
                      <a:cubicBezTo>
                        <a:pt x="3979" y="20769"/>
                        <a:pt x="4547" y="19938"/>
                        <a:pt x="5116" y="18692"/>
                      </a:cubicBezTo>
                      <a:cubicBezTo>
                        <a:pt x="5684" y="18277"/>
                        <a:pt x="5684" y="18277"/>
                        <a:pt x="5116" y="18277"/>
                      </a:cubicBezTo>
                      <a:cubicBezTo>
                        <a:pt x="3979" y="18277"/>
                        <a:pt x="3411" y="18692"/>
                        <a:pt x="2842" y="18692"/>
                      </a:cubicBezTo>
                      <a:cubicBezTo>
                        <a:pt x="2274" y="18692"/>
                        <a:pt x="1705" y="18277"/>
                        <a:pt x="568" y="19108"/>
                      </a:cubicBezTo>
                      <a:cubicBezTo>
                        <a:pt x="568" y="19108"/>
                        <a:pt x="0" y="18692"/>
                        <a:pt x="0" y="18692"/>
                      </a:cubicBezTo>
                      <a:cubicBezTo>
                        <a:pt x="0" y="18692"/>
                        <a:pt x="0" y="18277"/>
                        <a:pt x="0" y="18277"/>
                      </a:cubicBezTo>
                      <a:cubicBezTo>
                        <a:pt x="1137" y="17446"/>
                        <a:pt x="1705" y="16615"/>
                        <a:pt x="2842" y="15369"/>
                      </a:cubicBezTo>
                      <a:cubicBezTo>
                        <a:pt x="3411" y="14538"/>
                        <a:pt x="4547" y="13292"/>
                        <a:pt x="5684" y="12046"/>
                      </a:cubicBezTo>
                      <a:cubicBezTo>
                        <a:pt x="5684" y="11631"/>
                        <a:pt x="5684" y="11215"/>
                        <a:pt x="5116" y="11215"/>
                      </a:cubicBezTo>
                      <a:cubicBezTo>
                        <a:pt x="4547" y="11215"/>
                        <a:pt x="3979" y="11215"/>
                        <a:pt x="3411" y="11215"/>
                      </a:cubicBezTo>
                      <a:cubicBezTo>
                        <a:pt x="2842" y="11215"/>
                        <a:pt x="2274" y="11215"/>
                        <a:pt x="1705" y="10800"/>
                      </a:cubicBezTo>
                      <a:cubicBezTo>
                        <a:pt x="1705" y="10800"/>
                        <a:pt x="2274" y="10385"/>
                        <a:pt x="2274" y="9969"/>
                      </a:cubicBezTo>
                      <a:cubicBezTo>
                        <a:pt x="3411" y="8723"/>
                        <a:pt x="4547" y="7062"/>
                        <a:pt x="5684" y="6231"/>
                      </a:cubicBezTo>
                      <a:cubicBezTo>
                        <a:pt x="6821" y="4985"/>
                        <a:pt x="7958" y="3738"/>
                        <a:pt x="9095" y="2077"/>
                      </a:cubicBezTo>
                      <a:cubicBezTo>
                        <a:pt x="9663" y="1662"/>
                        <a:pt x="10232" y="831"/>
                        <a:pt x="10800" y="0"/>
                      </a:cubicBezTo>
                      <a:cubicBezTo>
                        <a:pt x="10800" y="0"/>
                        <a:pt x="10800" y="0"/>
                        <a:pt x="10800" y="0"/>
                      </a:cubicBezTo>
                      <a:cubicBezTo>
                        <a:pt x="11368" y="0"/>
                        <a:pt x="11368" y="0"/>
                        <a:pt x="11368" y="0"/>
                      </a:cubicBezTo>
                      <a:cubicBezTo>
                        <a:pt x="11368" y="831"/>
                        <a:pt x="11368" y="1246"/>
                        <a:pt x="11937" y="1662"/>
                      </a:cubicBezTo>
                      <a:cubicBezTo>
                        <a:pt x="12505" y="1662"/>
                        <a:pt x="12505" y="2077"/>
                        <a:pt x="13074" y="2492"/>
                      </a:cubicBezTo>
                      <a:cubicBezTo>
                        <a:pt x="13642" y="3323"/>
                        <a:pt x="14211" y="4154"/>
                        <a:pt x="15347" y="4985"/>
                      </a:cubicBezTo>
                      <a:cubicBezTo>
                        <a:pt x="16484" y="6646"/>
                        <a:pt x="18189" y="8308"/>
                        <a:pt x="19895" y="10385"/>
                      </a:cubicBezTo>
                      <a:cubicBezTo>
                        <a:pt x="19895" y="10385"/>
                        <a:pt x="20463" y="10800"/>
                        <a:pt x="19326" y="10800"/>
                      </a:cubicBezTo>
                      <a:cubicBezTo>
                        <a:pt x="18189" y="10800"/>
                        <a:pt x="16484" y="10800"/>
                        <a:pt x="15347" y="11215"/>
                      </a:cubicBezTo>
                      <a:cubicBezTo>
                        <a:pt x="14779" y="11215"/>
                        <a:pt x="14211" y="11631"/>
                        <a:pt x="14779" y="11631"/>
                      </a:cubicBezTo>
                      <a:cubicBezTo>
                        <a:pt x="14779" y="12046"/>
                        <a:pt x="15347" y="12462"/>
                        <a:pt x="15347" y="12877"/>
                      </a:cubicBezTo>
                      <a:cubicBezTo>
                        <a:pt x="15916" y="12877"/>
                        <a:pt x="15916" y="13292"/>
                        <a:pt x="16484" y="13708"/>
                      </a:cubicBezTo>
                      <a:cubicBezTo>
                        <a:pt x="16484" y="14123"/>
                        <a:pt x="17053" y="14123"/>
                        <a:pt x="17053" y="14538"/>
                      </a:cubicBezTo>
                      <a:cubicBezTo>
                        <a:pt x="17621" y="14954"/>
                        <a:pt x="18189" y="14954"/>
                        <a:pt x="18189" y="15369"/>
                      </a:cubicBezTo>
                      <a:cubicBezTo>
                        <a:pt x="18758" y="15785"/>
                        <a:pt x="18758" y="16200"/>
                        <a:pt x="18758" y="16615"/>
                      </a:cubicBezTo>
                      <a:cubicBezTo>
                        <a:pt x="19326" y="17031"/>
                        <a:pt x="19326" y="17446"/>
                        <a:pt x="19895" y="17446"/>
                      </a:cubicBezTo>
                      <a:cubicBezTo>
                        <a:pt x="19895" y="17862"/>
                        <a:pt x="20463" y="18277"/>
                        <a:pt x="20463" y="18692"/>
                      </a:cubicBezTo>
                      <a:cubicBezTo>
                        <a:pt x="20463" y="19523"/>
                        <a:pt x="21032" y="18277"/>
                        <a:pt x="21600" y="18692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750" name="Freeform 490"/>
                <p:cNvSpPr/>
                <p:nvPr/>
              </p:nvSpPr>
              <p:spPr>
                <a:xfrm>
                  <a:off x="91448" y="14720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0"/>
                      </a:moveTo>
                      <a:cubicBezTo>
                        <a:pt x="0" y="0"/>
                        <a:pt x="10800" y="0"/>
                        <a:pt x="10800" y="0"/>
                      </a:cubicBezTo>
                      <a:cubicBezTo>
                        <a:pt x="10800" y="0"/>
                        <a:pt x="10800" y="0"/>
                        <a:pt x="21600" y="21600"/>
                      </a:cubicBezTo>
                      <a:cubicBezTo>
                        <a:pt x="10800" y="21600"/>
                        <a:pt x="10800" y="21600"/>
                        <a:pt x="10800" y="21600"/>
                      </a:cubicBezTo>
                      <a:cubicBezTo>
                        <a:pt x="10800" y="21600"/>
                        <a:pt x="0" y="21600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751" name="Freeform 491"/>
                <p:cNvSpPr/>
                <p:nvPr/>
              </p:nvSpPr>
              <p:spPr>
                <a:xfrm>
                  <a:off x="91448" y="129780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21600"/>
                      </a:moveTo>
                      <a:cubicBezTo>
                        <a:pt x="0" y="10800"/>
                        <a:pt x="0" y="10800"/>
                        <a:pt x="0" y="10800"/>
                      </a:cubicBezTo>
                      <a:cubicBezTo>
                        <a:pt x="0" y="0"/>
                        <a:pt x="10800" y="0"/>
                        <a:pt x="21600" y="0"/>
                      </a:cubicBezTo>
                      <a:cubicBezTo>
                        <a:pt x="21600" y="0"/>
                        <a:pt x="21600" y="10800"/>
                        <a:pt x="21600" y="10800"/>
                      </a:cubicBezTo>
                      <a:cubicBezTo>
                        <a:pt x="21600" y="10800"/>
                        <a:pt x="10800" y="10800"/>
                        <a:pt x="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752" name="Freeform 492"/>
                <p:cNvSpPr/>
                <p:nvPr/>
              </p:nvSpPr>
              <p:spPr>
                <a:xfrm>
                  <a:off x="91606" y="5227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7382" h="17382" fill="norm" stroke="1" extrusionOk="0">
                      <a:moveTo>
                        <a:pt x="0" y="7200"/>
                      </a:moveTo>
                      <a:cubicBezTo>
                        <a:pt x="0" y="0"/>
                        <a:pt x="0" y="0"/>
                        <a:pt x="7200" y="0"/>
                      </a:cubicBezTo>
                      <a:cubicBezTo>
                        <a:pt x="14400" y="0"/>
                        <a:pt x="21600" y="0"/>
                        <a:pt x="14400" y="7200"/>
                      </a:cubicBezTo>
                      <a:cubicBezTo>
                        <a:pt x="14400" y="14400"/>
                        <a:pt x="14400" y="14400"/>
                        <a:pt x="14400" y="14400"/>
                      </a:cubicBezTo>
                      <a:cubicBezTo>
                        <a:pt x="7200" y="21600"/>
                        <a:pt x="0" y="14400"/>
                        <a:pt x="0" y="72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753" name="Freeform 493"/>
                <p:cNvSpPr/>
                <p:nvPr/>
              </p:nvSpPr>
              <p:spPr>
                <a:xfrm>
                  <a:off x="91999" y="9403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3600" y="8640"/>
                      </a:moveTo>
                      <a:cubicBezTo>
                        <a:pt x="7200" y="4320"/>
                        <a:pt x="10800" y="0"/>
                        <a:pt x="14400" y="0"/>
                      </a:cubicBezTo>
                      <a:cubicBezTo>
                        <a:pt x="18000" y="0"/>
                        <a:pt x="21600" y="8640"/>
                        <a:pt x="21600" y="12960"/>
                      </a:cubicBezTo>
                      <a:cubicBezTo>
                        <a:pt x="18000" y="17280"/>
                        <a:pt x="14400" y="21600"/>
                        <a:pt x="7200" y="21600"/>
                      </a:cubicBezTo>
                      <a:cubicBezTo>
                        <a:pt x="3600" y="21600"/>
                        <a:pt x="3600" y="17280"/>
                        <a:pt x="0" y="12960"/>
                      </a:cubicBezTo>
                      <a:cubicBezTo>
                        <a:pt x="0" y="12960"/>
                        <a:pt x="3600" y="8640"/>
                        <a:pt x="3600" y="864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754" name="Freeform 494"/>
                <p:cNvSpPr/>
                <p:nvPr/>
              </p:nvSpPr>
              <p:spPr>
                <a:xfrm>
                  <a:off x="94978" y="73521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10800"/>
                      </a:moveTo>
                      <a:cubicBezTo>
                        <a:pt x="0" y="10800"/>
                        <a:pt x="0" y="0"/>
                        <a:pt x="0" y="0"/>
                      </a:cubicBezTo>
                      <a:cubicBezTo>
                        <a:pt x="10800" y="0"/>
                        <a:pt x="10800" y="0"/>
                        <a:pt x="21600" y="10800"/>
                      </a:cubicBezTo>
                      <a:cubicBezTo>
                        <a:pt x="10800" y="10800"/>
                        <a:pt x="10800" y="21600"/>
                        <a:pt x="10800" y="21600"/>
                      </a:cubicBezTo>
                      <a:cubicBezTo>
                        <a:pt x="0" y="21600"/>
                        <a:pt x="0" y="10800"/>
                        <a:pt x="0" y="108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755" name="Freeform 495"/>
                <p:cNvSpPr/>
                <p:nvPr/>
              </p:nvSpPr>
              <p:spPr>
                <a:xfrm>
                  <a:off x="95309" y="10672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0"/>
                      </a:moveTo>
                      <a:cubicBezTo>
                        <a:pt x="21600" y="10800"/>
                        <a:pt x="21600" y="10800"/>
                        <a:pt x="21600" y="10800"/>
                      </a:cubicBezTo>
                      <a:cubicBezTo>
                        <a:pt x="21600" y="21600"/>
                        <a:pt x="21600" y="21600"/>
                        <a:pt x="0" y="21600"/>
                      </a:cubicBezTo>
                      <a:cubicBezTo>
                        <a:pt x="0" y="21600"/>
                        <a:pt x="0" y="21600"/>
                        <a:pt x="0" y="10800"/>
                      </a:cubicBezTo>
                      <a:cubicBezTo>
                        <a:pt x="0" y="10800"/>
                        <a:pt x="0" y="10800"/>
                        <a:pt x="216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756" name="Freeform 496"/>
                <p:cNvSpPr/>
                <p:nvPr/>
              </p:nvSpPr>
              <p:spPr>
                <a:xfrm>
                  <a:off x="94209" y="7859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8936" h="21600" fill="norm" stroke="1" extrusionOk="0">
                      <a:moveTo>
                        <a:pt x="3600" y="4320"/>
                      </a:moveTo>
                      <a:cubicBezTo>
                        <a:pt x="7200" y="0"/>
                        <a:pt x="14400" y="0"/>
                        <a:pt x="18000" y="0"/>
                      </a:cubicBezTo>
                      <a:cubicBezTo>
                        <a:pt x="18000" y="4320"/>
                        <a:pt x="18000" y="4320"/>
                        <a:pt x="18000" y="4320"/>
                      </a:cubicBezTo>
                      <a:cubicBezTo>
                        <a:pt x="21600" y="12960"/>
                        <a:pt x="14400" y="21600"/>
                        <a:pt x="3600" y="21600"/>
                      </a:cubicBezTo>
                      <a:cubicBezTo>
                        <a:pt x="3600" y="21600"/>
                        <a:pt x="3600" y="21600"/>
                        <a:pt x="0" y="17280"/>
                      </a:cubicBezTo>
                      <a:cubicBezTo>
                        <a:pt x="0" y="17280"/>
                        <a:pt x="0" y="12960"/>
                        <a:pt x="0" y="12960"/>
                      </a:cubicBezTo>
                      <a:cubicBezTo>
                        <a:pt x="0" y="8640"/>
                        <a:pt x="0" y="8640"/>
                        <a:pt x="3600" y="432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757" name="Freeform 497"/>
                <p:cNvSpPr/>
                <p:nvPr/>
              </p:nvSpPr>
              <p:spPr>
                <a:xfrm>
                  <a:off x="94542" y="85104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378" h="21600" fill="norm" stroke="1" extrusionOk="0">
                      <a:moveTo>
                        <a:pt x="18514" y="8640"/>
                      </a:moveTo>
                      <a:cubicBezTo>
                        <a:pt x="21600" y="12960"/>
                        <a:pt x="15429" y="17280"/>
                        <a:pt x="15429" y="21600"/>
                      </a:cubicBezTo>
                      <a:cubicBezTo>
                        <a:pt x="15429" y="21600"/>
                        <a:pt x="12343" y="21600"/>
                        <a:pt x="12343" y="21600"/>
                      </a:cubicBezTo>
                      <a:cubicBezTo>
                        <a:pt x="9257" y="17280"/>
                        <a:pt x="6171" y="17280"/>
                        <a:pt x="3086" y="12960"/>
                      </a:cubicBezTo>
                      <a:cubicBezTo>
                        <a:pt x="0" y="12960"/>
                        <a:pt x="0" y="8640"/>
                        <a:pt x="0" y="8640"/>
                      </a:cubicBezTo>
                      <a:cubicBezTo>
                        <a:pt x="3086" y="4320"/>
                        <a:pt x="3086" y="4320"/>
                        <a:pt x="6171" y="0"/>
                      </a:cubicBezTo>
                      <a:cubicBezTo>
                        <a:pt x="6171" y="0"/>
                        <a:pt x="9257" y="0"/>
                        <a:pt x="9257" y="0"/>
                      </a:cubicBezTo>
                      <a:cubicBezTo>
                        <a:pt x="15429" y="0"/>
                        <a:pt x="15429" y="4320"/>
                        <a:pt x="18514" y="864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758" name="Freeform 498"/>
                <p:cNvSpPr/>
                <p:nvPr/>
              </p:nvSpPr>
              <p:spPr>
                <a:xfrm>
                  <a:off x="83716" y="135578"/>
                  <a:ext cx="18826" cy="1721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431" h="21600" fill="norm" stroke="1" extrusionOk="0">
                      <a:moveTo>
                        <a:pt x="15356" y="5959"/>
                      </a:moveTo>
                      <a:cubicBezTo>
                        <a:pt x="14681" y="5959"/>
                        <a:pt x="14006" y="6703"/>
                        <a:pt x="13331" y="7448"/>
                      </a:cubicBezTo>
                      <a:cubicBezTo>
                        <a:pt x="13331" y="8193"/>
                        <a:pt x="13331" y="8938"/>
                        <a:pt x="11981" y="9683"/>
                      </a:cubicBezTo>
                      <a:cubicBezTo>
                        <a:pt x="11306" y="9683"/>
                        <a:pt x="11306" y="11172"/>
                        <a:pt x="11306" y="11917"/>
                      </a:cubicBezTo>
                      <a:cubicBezTo>
                        <a:pt x="10631" y="13407"/>
                        <a:pt x="10631" y="13407"/>
                        <a:pt x="9956" y="12662"/>
                      </a:cubicBezTo>
                      <a:cubicBezTo>
                        <a:pt x="9281" y="11917"/>
                        <a:pt x="9281" y="11917"/>
                        <a:pt x="8606" y="11172"/>
                      </a:cubicBezTo>
                      <a:cubicBezTo>
                        <a:pt x="7931" y="11172"/>
                        <a:pt x="7256" y="11172"/>
                        <a:pt x="6581" y="11172"/>
                      </a:cubicBezTo>
                      <a:cubicBezTo>
                        <a:pt x="5906" y="11917"/>
                        <a:pt x="5906" y="12662"/>
                        <a:pt x="5231" y="12662"/>
                      </a:cubicBezTo>
                      <a:cubicBezTo>
                        <a:pt x="4556" y="13407"/>
                        <a:pt x="4556" y="14152"/>
                        <a:pt x="4556" y="14152"/>
                      </a:cubicBezTo>
                      <a:cubicBezTo>
                        <a:pt x="5231" y="15641"/>
                        <a:pt x="5231" y="16386"/>
                        <a:pt x="5231" y="17131"/>
                      </a:cubicBezTo>
                      <a:cubicBezTo>
                        <a:pt x="5231" y="18621"/>
                        <a:pt x="5906" y="19366"/>
                        <a:pt x="6581" y="20110"/>
                      </a:cubicBezTo>
                      <a:cubicBezTo>
                        <a:pt x="6581" y="20110"/>
                        <a:pt x="6581" y="20855"/>
                        <a:pt x="5906" y="20855"/>
                      </a:cubicBezTo>
                      <a:cubicBezTo>
                        <a:pt x="5231" y="21600"/>
                        <a:pt x="4556" y="21600"/>
                        <a:pt x="3881" y="21600"/>
                      </a:cubicBezTo>
                      <a:cubicBezTo>
                        <a:pt x="2531" y="20855"/>
                        <a:pt x="1181" y="20110"/>
                        <a:pt x="506" y="18621"/>
                      </a:cubicBezTo>
                      <a:cubicBezTo>
                        <a:pt x="-169" y="17876"/>
                        <a:pt x="-169" y="16386"/>
                        <a:pt x="506" y="16386"/>
                      </a:cubicBezTo>
                      <a:cubicBezTo>
                        <a:pt x="1856" y="15641"/>
                        <a:pt x="1856" y="14897"/>
                        <a:pt x="2531" y="14152"/>
                      </a:cubicBezTo>
                      <a:cubicBezTo>
                        <a:pt x="2531" y="13407"/>
                        <a:pt x="2531" y="11917"/>
                        <a:pt x="3881" y="11917"/>
                      </a:cubicBezTo>
                      <a:cubicBezTo>
                        <a:pt x="5231" y="11172"/>
                        <a:pt x="5906" y="8938"/>
                        <a:pt x="6581" y="8193"/>
                      </a:cubicBezTo>
                      <a:cubicBezTo>
                        <a:pt x="7256" y="7448"/>
                        <a:pt x="7256" y="6703"/>
                        <a:pt x="7256" y="6703"/>
                      </a:cubicBezTo>
                      <a:cubicBezTo>
                        <a:pt x="7256" y="5959"/>
                        <a:pt x="6581" y="5214"/>
                        <a:pt x="7256" y="4469"/>
                      </a:cubicBezTo>
                      <a:cubicBezTo>
                        <a:pt x="8606" y="2979"/>
                        <a:pt x="8606" y="1490"/>
                        <a:pt x="9956" y="1490"/>
                      </a:cubicBezTo>
                      <a:cubicBezTo>
                        <a:pt x="10631" y="1490"/>
                        <a:pt x="10631" y="1490"/>
                        <a:pt x="10631" y="2234"/>
                      </a:cubicBezTo>
                      <a:cubicBezTo>
                        <a:pt x="11306" y="2979"/>
                        <a:pt x="10631" y="3724"/>
                        <a:pt x="10631" y="4469"/>
                      </a:cubicBezTo>
                      <a:cubicBezTo>
                        <a:pt x="9956" y="5214"/>
                        <a:pt x="10631" y="5959"/>
                        <a:pt x="11306" y="5959"/>
                      </a:cubicBezTo>
                      <a:cubicBezTo>
                        <a:pt x="11981" y="5214"/>
                        <a:pt x="12656" y="5959"/>
                        <a:pt x="12656" y="5214"/>
                      </a:cubicBezTo>
                      <a:cubicBezTo>
                        <a:pt x="13331" y="4469"/>
                        <a:pt x="14681" y="3724"/>
                        <a:pt x="15356" y="3724"/>
                      </a:cubicBezTo>
                      <a:cubicBezTo>
                        <a:pt x="16706" y="3724"/>
                        <a:pt x="17381" y="3724"/>
                        <a:pt x="16706" y="2234"/>
                      </a:cubicBezTo>
                      <a:cubicBezTo>
                        <a:pt x="18056" y="1490"/>
                        <a:pt x="18731" y="745"/>
                        <a:pt x="19406" y="0"/>
                      </a:cubicBezTo>
                      <a:cubicBezTo>
                        <a:pt x="20081" y="0"/>
                        <a:pt x="21431" y="745"/>
                        <a:pt x="21431" y="745"/>
                      </a:cubicBezTo>
                      <a:cubicBezTo>
                        <a:pt x="21431" y="1490"/>
                        <a:pt x="21431" y="2234"/>
                        <a:pt x="20756" y="2979"/>
                      </a:cubicBezTo>
                      <a:cubicBezTo>
                        <a:pt x="19406" y="2979"/>
                        <a:pt x="18731" y="3724"/>
                        <a:pt x="18056" y="5214"/>
                      </a:cubicBezTo>
                      <a:cubicBezTo>
                        <a:pt x="17381" y="5959"/>
                        <a:pt x="16706" y="5959"/>
                        <a:pt x="15356" y="5959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759" name="Freeform 499"/>
                <p:cNvSpPr/>
                <p:nvPr/>
              </p:nvSpPr>
              <p:spPr>
                <a:xfrm>
                  <a:off x="95419" y="143751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7895" h="20520" fill="norm" stroke="1" extrusionOk="0">
                      <a:moveTo>
                        <a:pt x="1695" y="11880"/>
                      </a:moveTo>
                      <a:cubicBezTo>
                        <a:pt x="-2625" y="7560"/>
                        <a:pt x="1695" y="3240"/>
                        <a:pt x="10335" y="3240"/>
                      </a:cubicBezTo>
                      <a:cubicBezTo>
                        <a:pt x="10335" y="-1080"/>
                        <a:pt x="14655" y="-1080"/>
                        <a:pt x="14655" y="3240"/>
                      </a:cubicBezTo>
                      <a:cubicBezTo>
                        <a:pt x="18975" y="7560"/>
                        <a:pt x="18975" y="11880"/>
                        <a:pt x="14655" y="16200"/>
                      </a:cubicBezTo>
                      <a:cubicBezTo>
                        <a:pt x="14655" y="16200"/>
                        <a:pt x="14655" y="20520"/>
                        <a:pt x="6015" y="20520"/>
                      </a:cubicBezTo>
                      <a:cubicBezTo>
                        <a:pt x="1695" y="20520"/>
                        <a:pt x="1695" y="16200"/>
                        <a:pt x="1695" y="1188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760" name="Freeform 500"/>
                <p:cNvSpPr/>
                <p:nvPr/>
              </p:nvSpPr>
              <p:spPr>
                <a:xfrm>
                  <a:off x="94095" y="149594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7548" fill="norm" stroke="1" extrusionOk="0">
                      <a:moveTo>
                        <a:pt x="19636" y="4363"/>
                      </a:moveTo>
                      <a:cubicBezTo>
                        <a:pt x="21600" y="7449"/>
                        <a:pt x="21600" y="10535"/>
                        <a:pt x="21600" y="13621"/>
                      </a:cubicBezTo>
                      <a:cubicBezTo>
                        <a:pt x="19636" y="19792"/>
                        <a:pt x="17673" y="16706"/>
                        <a:pt x="17673" y="16706"/>
                      </a:cubicBezTo>
                      <a:cubicBezTo>
                        <a:pt x="13745" y="19792"/>
                        <a:pt x="11782" y="13621"/>
                        <a:pt x="9818" y="10535"/>
                      </a:cubicBezTo>
                      <a:cubicBezTo>
                        <a:pt x="7855" y="7449"/>
                        <a:pt x="7855" y="10535"/>
                        <a:pt x="7855" y="13621"/>
                      </a:cubicBezTo>
                      <a:cubicBezTo>
                        <a:pt x="5891" y="13621"/>
                        <a:pt x="5891" y="13621"/>
                        <a:pt x="5891" y="13621"/>
                      </a:cubicBezTo>
                      <a:cubicBezTo>
                        <a:pt x="5891" y="16706"/>
                        <a:pt x="1964" y="16706"/>
                        <a:pt x="0" y="16706"/>
                      </a:cubicBezTo>
                      <a:cubicBezTo>
                        <a:pt x="0" y="13621"/>
                        <a:pt x="0" y="10535"/>
                        <a:pt x="1964" y="7449"/>
                      </a:cubicBezTo>
                      <a:cubicBezTo>
                        <a:pt x="1964" y="7449"/>
                        <a:pt x="3927" y="4363"/>
                        <a:pt x="3927" y="4363"/>
                      </a:cubicBezTo>
                      <a:cubicBezTo>
                        <a:pt x="5891" y="1278"/>
                        <a:pt x="7855" y="-1808"/>
                        <a:pt x="11782" y="1278"/>
                      </a:cubicBezTo>
                      <a:cubicBezTo>
                        <a:pt x="13745" y="4363"/>
                        <a:pt x="15709" y="1278"/>
                        <a:pt x="19636" y="4363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761" name="Freeform 501"/>
                <p:cNvSpPr/>
                <p:nvPr/>
              </p:nvSpPr>
              <p:spPr>
                <a:xfrm>
                  <a:off x="97405" y="75948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0800" y="0"/>
                      </a:moveTo>
                      <a:cubicBezTo>
                        <a:pt x="10800" y="0"/>
                        <a:pt x="10800" y="0"/>
                        <a:pt x="21600" y="10800"/>
                      </a:cubicBezTo>
                      <a:cubicBezTo>
                        <a:pt x="10800" y="10800"/>
                        <a:pt x="10800" y="21600"/>
                        <a:pt x="10800" y="21600"/>
                      </a:cubicBezTo>
                      <a:cubicBezTo>
                        <a:pt x="0" y="21600"/>
                        <a:pt x="0" y="10800"/>
                        <a:pt x="0" y="10800"/>
                      </a:cubicBezTo>
                      <a:cubicBezTo>
                        <a:pt x="0" y="10800"/>
                        <a:pt x="0" y="0"/>
                        <a:pt x="108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762" name="Freeform 502"/>
                <p:cNvSpPr/>
                <p:nvPr/>
              </p:nvSpPr>
              <p:spPr>
                <a:xfrm>
                  <a:off x="97074" y="12277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9069" fill="norm" stroke="1" extrusionOk="0">
                      <a:moveTo>
                        <a:pt x="7200" y="0"/>
                      </a:moveTo>
                      <a:cubicBezTo>
                        <a:pt x="14400" y="0"/>
                        <a:pt x="21600" y="4320"/>
                        <a:pt x="21600" y="8640"/>
                      </a:cubicBezTo>
                      <a:cubicBezTo>
                        <a:pt x="21600" y="8640"/>
                        <a:pt x="21600" y="12960"/>
                        <a:pt x="21600" y="12960"/>
                      </a:cubicBezTo>
                      <a:cubicBezTo>
                        <a:pt x="21600" y="17280"/>
                        <a:pt x="21600" y="21600"/>
                        <a:pt x="14400" y="17280"/>
                      </a:cubicBezTo>
                      <a:cubicBezTo>
                        <a:pt x="14400" y="12960"/>
                        <a:pt x="7200" y="12960"/>
                        <a:pt x="7200" y="12960"/>
                      </a:cubicBezTo>
                      <a:cubicBezTo>
                        <a:pt x="0" y="8640"/>
                        <a:pt x="0" y="8640"/>
                        <a:pt x="0" y="4320"/>
                      </a:cubicBezTo>
                      <a:cubicBezTo>
                        <a:pt x="0" y="0"/>
                        <a:pt x="7200" y="0"/>
                        <a:pt x="72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763" name="Freeform 503"/>
                <p:cNvSpPr/>
                <p:nvPr/>
              </p:nvSpPr>
              <p:spPr>
                <a:xfrm>
                  <a:off x="98508" y="6579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0"/>
                      </a:moveTo>
                      <a:cubicBezTo>
                        <a:pt x="10800" y="0"/>
                        <a:pt x="10800" y="0"/>
                        <a:pt x="21600" y="10800"/>
                      </a:cubicBezTo>
                      <a:cubicBezTo>
                        <a:pt x="10800" y="10800"/>
                        <a:pt x="0" y="21600"/>
                        <a:pt x="0" y="21600"/>
                      </a:cubicBezTo>
                      <a:cubicBezTo>
                        <a:pt x="0" y="10800"/>
                        <a:pt x="0" y="10800"/>
                        <a:pt x="0" y="1080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764" name="Freeform 504"/>
                <p:cNvSpPr/>
                <p:nvPr/>
              </p:nvSpPr>
              <p:spPr>
                <a:xfrm>
                  <a:off x="98287" y="9161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21600"/>
                      </a:moveTo>
                      <a:cubicBezTo>
                        <a:pt x="21600" y="21600"/>
                        <a:pt x="0" y="21600"/>
                        <a:pt x="0" y="21600"/>
                      </a:cubicBezTo>
                      <a:cubicBezTo>
                        <a:pt x="0" y="21600"/>
                        <a:pt x="0" y="0"/>
                        <a:pt x="21600" y="0"/>
                      </a:cubicBezTo>
                      <a:cubicBezTo>
                        <a:pt x="21600" y="0"/>
                        <a:pt x="21600" y="21600"/>
                        <a:pt x="21600" y="21600"/>
                      </a:cubicBezTo>
                      <a:cubicBezTo>
                        <a:pt x="21600" y="21600"/>
                        <a:pt x="21600" y="21600"/>
                        <a:pt x="2160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765" name="Freeform 505"/>
                <p:cNvSpPr/>
                <p:nvPr/>
              </p:nvSpPr>
              <p:spPr>
                <a:xfrm>
                  <a:off x="98618" y="11714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9491" fill="norm" stroke="1" extrusionOk="0">
                      <a:moveTo>
                        <a:pt x="0" y="3600"/>
                      </a:moveTo>
                      <a:cubicBezTo>
                        <a:pt x="3600" y="3600"/>
                        <a:pt x="7200" y="3600"/>
                        <a:pt x="7200" y="0"/>
                      </a:cubicBezTo>
                      <a:cubicBezTo>
                        <a:pt x="10800" y="0"/>
                        <a:pt x="21600" y="10800"/>
                        <a:pt x="21600" y="14400"/>
                      </a:cubicBezTo>
                      <a:cubicBezTo>
                        <a:pt x="18000" y="18000"/>
                        <a:pt x="10800" y="21600"/>
                        <a:pt x="7200" y="18000"/>
                      </a:cubicBezTo>
                      <a:cubicBezTo>
                        <a:pt x="7200" y="14400"/>
                        <a:pt x="3600" y="14400"/>
                        <a:pt x="3600" y="10800"/>
                      </a:cubicBezTo>
                      <a:cubicBezTo>
                        <a:pt x="0" y="10800"/>
                        <a:pt x="0" y="7200"/>
                        <a:pt x="0" y="3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766" name="Freeform 506"/>
                <p:cNvSpPr/>
                <p:nvPr/>
              </p:nvSpPr>
              <p:spPr>
                <a:xfrm>
                  <a:off x="99020" y="86917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069" h="19491" fill="norm" stroke="1" extrusionOk="0">
                      <a:moveTo>
                        <a:pt x="6109" y="18000"/>
                      </a:moveTo>
                      <a:cubicBezTo>
                        <a:pt x="1789" y="18000"/>
                        <a:pt x="-2531" y="14400"/>
                        <a:pt x="1789" y="10800"/>
                      </a:cubicBezTo>
                      <a:cubicBezTo>
                        <a:pt x="1789" y="10800"/>
                        <a:pt x="1789" y="7200"/>
                        <a:pt x="1789" y="7200"/>
                      </a:cubicBezTo>
                      <a:cubicBezTo>
                        <a:pt x="1789" y="3600"/>
                        <a:pt x="6109" y="0"/>
                        <a:pt x="10429" y="0"/>
                      </a:cubicBezTo>
                      <a:cubicBezTo>
                        <a:pt x="14749" y="0"/>
                        <a:pt x="19069" y="3600"/>
                        <a:pt x="19069" y="10800"/>
                      </a:cubicBezTo>
                      <a:cubicBezTo>
                        <a:pt x="19069" y="10800"/>
                        <a:pt x="19069" y="10800"/>
                        <a:pt x="19069" y="14400"/>
                      </a:cubicBezTo>
                      <a:cubicBezTo>
                        <a:pt x="14749" y="18000"/>
                        <a:pt x="10429" y="21600"/>
                        <a:pt x="6109" y="180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767" name="Freeform 507"/>
                <p:cNvSpPr/>
                <p:nvPr/>
              </p:nvSpPr>
              <p:spPr>
                <a:xfrm>
                  <a:off x="99832" y="7120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5400" y="18000"/>
                      </a:moveTo>
                      <a:cubicBezTo>
                        <a:pt x="5400" y="18000"/>
                        <a:pt x="0" y="14400"/>
                        <a:pt x="0" y="14400"/>
                      </a:cubicBezTo>
                      <a:cubicBezTo>
                        <a:pt x="5400" y="10800"/>
                        <a:pt x="16200" y="7200"/>
                        <a:pt x="16200" y="0"/>
                      </a:cubicBezTo>
                      <a:cubicBezTo>
                        <a:pt x="16200" y="0"/>
                        <a:pt x="21600" y="0"/>
                        <a:pt x="21600" y="0"/>
                      </a:cubicBezTo>
                      <a:cubicBezTo>
                        <a:pt x="21600" y="3600"/>
                        <a:pt x="21600" y="3600"/>
                        <a:pt x="21600" y="3600"/>
                      </a:cubicBezTo>
                      <a:cubicBezTo>
                        <a:pt x="21600" y="10800"/>
                        <a:pt x="16200" y="18000"/>
                        <a:pt x="10800" y="21600"/>
                      </a:cubicBezTo>
                      <a:cubicBezTo>
                        <a:pt x="10800" y="21600"/>
                        <a:pt x="5400" y="21600"/>
                        <a:pt x="5400" y="180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768" name="Freeform 508"/>
                <p:cNvSpPr/>
                <p:nvPr/>
              </p:nvSpPr>
              <p:spPr>
                <a:xfrm>
                  <a:off x="101266" y="15548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7200" y="0"/>
                      </a:moveTo>
                      <a:cubicBezTo>
                        <a:pt x="14400" y="7200"/>
                        <a:pt x="14400" y="14400"/>
                        <a:pt x="21600" y="14400"/>
                      </a:cubicBezTo>
                      <a:cubicBezTo>
                        <a:pt x="14400" y="21600"/>
                        <a:pt x="14400" y="21600"/>
                        <a:pt x="14400" y="21600"/>
                      </a:cubicBezTo>
                      <a:cubicBezTo>
                        <a:pt x="7200" y="21600"/>
                        <a:pt x="0" y="21600"/>
                        <a:pt x="0" y="14400"/>
                      </a:cubicBezTo>
                      <a:cubicBezTo>
                        <a:pt x="0" y="7200"/>
                        <a:pt x="7200" y="7200"/>
                        <a:pt x="72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769" name="Freeform 509"/>
                <p:cNvSpPr/>
                <p:nvPr/>
              </p:nvSpPr>
              <p:spPr>
                <a:xfrm>
                  <a:off x="51577" y="27914"/>
                  <a:ext cx="56260" cy="94649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4547" y="12960"/>
                      </a:moveTo>
                      <a:cubicBezTo>
                        <a:pt x="4775" y="12825"/>
                        <a:pt x="4547" y="12420"/>
                        <a:pt x="4547" y="12150"/>
                      </a:cubicBezTo>
                      <a:cubicBezTo>
                        <a:pt x="4547" y="12015"/>
                        <a:pt x="4547" y="11880"/>
                        <a:pt x="4547" y="11745"/>
                      </a:cubicBezTo>
                      <a:cubicBezTo>
                        <a:pt x="4775" y="11475"/>
                        <a:pt x="4547" y="11205"/>
                        <a:pt x="4320" y="11070"/>
                      </a:cubicBezTo>
                      <a:cubicBezTo>
                        <a:pt x="3865" y="10935"/>
                        <a:pt x="3865" y="10665"/>
                        <a:pt x="3638" y="10395"/>
                      </a:cubicBezTo>
                      <a:cubicBezTo>
                        <a:pt x="3411" y="10395"/>
                        <a:pt x="3638" y="10395"/>
                        <a:pt x="3638" y="10260"/>
                      </a:cubicBezTo>
                      <a:cubicBezTo>
                        <a:pt x="3411" y="10125"/>
                        <a:pt x="3183" y="9990"/>
                        <a:pt x="3183" y="9855"/>
                      </a:cubicBezTo>
                      <a:cubicBezTo>
                        <a:pt x="3183" y="9720"/>
                        <a:pt x="3638" y="9585"/>
                        <a:pt x="3865" y="9450"/>
                      </a:cubicBezTo>
                      <a:cubicBezTo>
                        <a:pt x="4320" y="9180"/>
                        <a:pt x="4775" y="9045"/>
                        <a:pt x="5002" y="8775"/>
                      </a:cubicBezTo>
                      <a:cubicBezTo>
                        <a:pt x="5457" y="8640"/>
                        <a:pt x="5684" y="8235"/>
                        <a:pt x="6366" y="8100"/>
                      </a:cubicBezTo>
                      <a:cubicBezTo>
                        <a:pt x="6366" y="8100"/>
                        <a:pt x="6594" y="8100"/>
                        <a:pt x="6594" y="7965"/>
                      </a:cubicBezTo>
                      <a:cubicBezTo>
                        <a:pt x="7503" y="7425"/>
                        <a:pt x="8413" y="7020"/>
                        <a:pt x="9322" y="6480"/>
                      </a:cubicBezTo>
                      <a:cubicBezTo>
                        <a:pt x="10686" y="5805"/>
                        <a:pt x="11823" y="5265"/>
                        <a:pt x="12960" y="4590"/>
                      </a:cubicBezTo>
                      <a:cubicBezTo>
                        <a:pt x="14097" y="3915"/>
                        <a:pt x="15234" y="3375"/>
                        <a:pt x="16371" y="2700"/>
                      </a:cubicBezTo>
                      <a:cubicBezTo>
                        <a:pt x="17507" y="2025"/>
                        <a:pt x="18872" y="1485"/>
                        <a:pt x="20008" y="810"/>
                      </a:cubicBezTo>
                      <a:cubicBezTo>
                        <a:pt x="20463" y="540"/>
                        <a:pt x="20918" y="270"/>
                        <a:pt x="21373" y="0"/>
                      </a:cubicBezTo>
                      <a:cubicBezTo>
                        <a:pt x="21600" y="0"/>
                        <a:pt x="21600" y="0"/>
                        <a:pt x="21600" y="0"/>
                      </a:cubicBezTo>
                      <a:cubicBezTo>
                        <a:pt x="21600" y="135"/>
                        <a:pt x="21600" y="135"/>
                        <a:pt x="21600" y="135"/>
                      </a:cubicBezTo>
                      <a:cubicBezTo>
                        <a:pt x="21600" y="0"/>
                        <a:pt x="21600" y="0"/>
                        <a:pt x="21600" y="0"/>
                      </a:cubicBezTo>
                      <a:cubicBezTo>
                        <a:pt x="21600" y="135"/>
                        <a:pt x="21600" y="135"/>
                        <a:pt x="21600" y="135"/>
                      </a:cubicBezTo>
                      <a:cubicBezTo>
                        <a:pt x="20918" y="540"/>
                        <a:pt x="20691" y="1080"/>
                        <a:pt x="20236" y="1485"/>
                      </a:cubicBezTo>
                      <a:cubicBezTo>
                        <a:pt x="19554" y="2025"/>
                        <a:pt x="19099" y="2430"/>
                        <a:pt x="18644" y="2970"/>
                      </a:cubicBezTo>
                      <a:cubicBezTo>
                        <a:pt x="17962" y="3510"/>
                        <a:pt x="17507" y="4050"/>
                        <a:pt x="16825" y="4725"/>
                      </a:cubicBezTo>
                      <a:cubicBezTo>
                        <a:pt x="16143" y="5400"/>
                        <a:pt x="15461" y="6210"/>
                        <a:pt x="14779" y="7020"/>
                      </a:cubicBezTo>
                      <a:cubicBezTo>
                        <a:pt x="13642" y="8100"/>
                        <a:pt x="12505" y="9315"/>
                        <a:pt x="11141" y="10395"/>
                      </a:cubicBezTo>
                      <a:cubicBezTo>
                        <a:pt x="10686" y="10665"/>
                        <a:pt x="10459" y="11070"/>
                        <a:pt x="10004" y="11475"/>
                      </a:cubicBezTo>
                      <a:cubicBezTo>
                        <a:pt x="9322" y="12420"/>
                        <a:pt x="8185" y="13365"/>
                        <a:pt x="7276" y="14310"/>
                      </a:cubicBezTo>
                      <a:cubicBezTo>
                        <a:pt x="6594" y="14985"/>
                        <a:pt x="5912" y="15525"/>
                        <a:pt x="5457" y="16200"/>
                      </a:cubicBezTo>
                      <a:cubicBezTo>
                        <a:pt x="5002" y="16740"/>
                        <a:pt x="4320" y="17145"/>
                        <a:pt x="4093" y="17685"/>
                      </a:cubicBezTo>
                      <a:cubicBezTo>
                        <a:pt x="3865" y="17955"/>
                        <a:pt x="3411" y="18090"/>
                        <a:pt x="3183" y="18225"/>
                      </a:cubicBezTo>
                      <a:cubicBezTo>
                        <a:pt x="2956" y="18495"/>
                        <a:pt x="2728" y="18765"/>
                        <a:pt x="2501" y="19035"/>
                      </a:cubicBezTo>
                      <a:cubicBezTo>
                        <a:pt x="2501" y="19305"/>
                        <a:pt x="2274" y="19440"/>
                        <a:pt x="2046" y="19575"/>
                      </a:cubicBezTo>
                      <a:cubicBezTo>
                        <a:pt x="1592" y="20250"/>
                        <a:pt x="682" y="20790"/>
                        <a:pt x="227" y="21465"/>
                      </a:cubicBezTo>
                      <a:cubicBezTo>
                        <a:pt x="227" y="21600"/>
                        <a:pt x="0" y="21600"/>
                        <a:pt x="0" y="21600"/>
                      </a:cubicBezTo>
                      <a:cubicBezTo>
                        <a:pt x="0" y="21600"/>
                        <a:pt x="0" y="21465"/>
                        <a:pt x="0" y="21465"/>
                      </a:cubicBezTo>
                      <a:cubicBezTo>
                        <a:pt x="227" y="21060"/>
                        <a:pt x="455" y="20655"/>
                        <a:pt x="682" y="20250"/>
                      </a:cubicBezTo>
                      <a:cubicBezTo>
                        <a:pt x="682" y="19980"/>
                        <a:pt x="909" y="19710"/>
                        <a:pt x="909" y="19440"/>
                      </a:cubicBezTo>
                      <a:cubicBezTo>
                        <a:pt x="1137" y="19170"/>
                        <a:pt x="1137" y="19035"/>
                        <a:pt x="1364" y="18765"/>
                      </a:cubicBezTo>
                      <a:cubicBezTo>
                        <a:pt x="1592" y="18225"/>
                        <a:pt x="1819" y="17820"/>
                        <a:pt x="2046" y="17415"/>
                      </a:cubicBezTo>
                      <a:cubicBezTo>
                        <a:pt x="2274" y="16740"/>
                        <a:pt x="2728" y="16065"/>
                        <a:pt x="2956" y="15390"/>
                      </a:cubicBezTo>
                      <a:cubicBezTo>
                        <a:pt x="3183" y="14985"/>
                        <a:pt x="3411" y="14580"/>
                        <a:pt x="3865" y="14175"/>
                      </a:cubicBezTo>
                      <a:cubicBezTo>
                        <a:pt x="4320" y="13770"/>
                        <a:pt x="4320" y="13365"/>
                        <a:pt x="4547" y="1296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770" name="Freeform 510"/>
                <p:cNvSpPr/>
                <p:nvPr/>
              </p:nvSpPr>
              <p:spPr>
                <a:xfrm>
                  <a:off x="98672" y="13556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509" h="19886" fill="norm" stroke="1" extrusionOk="0">
                      <a:moveTo>
                        <a:pt x="5891" y="13715"/>
                      </a:moveTo>
                      <a:cubicBezTo>
                        <a:pt x="3927" y="13715"/>
                        <a:pt x="1964" y="10629"/>
                        <a:pt x="0" y="7543"/>
                      </a:cubicBezTo>
                      <a:cubicBezTo>
                        <a:pt x="0" y="4457"/>
                        <a:pt x="1964" y="1372"/>
                        <a:pt x="3927" y="1372"/>
                      </a:cubicBezTo>
                      <a:cubicBezTo>
                        <a:pt x="3927" y="-1714"/>
                        <a:pt x="5891" y="1372"/>
                        <a:pt x="5891" y="1372"/>
                      </a:cubicBezTo>
                      <a:cubicBezTo>
                        <a:pt x="11782" y="-1714"/>
                        <a:pt x="15709" y="4457"/>
                        <a:pt x="19636" y="4457"/>
                      </a:cubicBezTo>
                      <a:cubicBezTo>
                        <a:pt x="19636" y="4457"/>
                        <a:pt x="21600" y="7543"/>
                        <a:pt x="19636" y="7543"/>
                      </a:cubicBezTo>
                      <a:cubicBezTo>
                        <a:pt x="19636" y="10629"/>
                        <a:pt x="15709" y="10629"/>
                        <a:pt x="15709" y="16800"/>
                      </a:cubicBezTo>
                      <a:cubicBezTo>
                        <a:pt x="15709" y="16800"/>
                        <a:pt x="15709" y="19886"/>
                        <a:pt x="15709" y="19886"/>
                      </a:cubicBezTo>
                      <a:cubicBezTo>
                        <a:pt x="13745" y="19886"/>
                        <a:pt x="11782" y="19886"/>
                        <a:pt x="11782" y="19886"/>
                      </a:cubicBezTo>
                      <a:cubicBezTo>
                        <a:pt x="9818" y="16800"/>
                        <a:pt x="7855" y="16800"/>
                        <a:pt x="5891" y="13715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771" name="Freeform 511"/>
                <p:cNvSpPr/>
                <p:nvPr/>
              </p:nvSpPr>
              <p:spPr>
                <a:xfrm>
                  <a:off x="101817" y="2123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0"/>
                      </a:moveTo>
                      <a:cubicBezTo>
                        <a:pt x="0" y="21600"/>
                        <a:pt x="0" y="21600"/>
                        <a:pt x="0" y="21600"/>
                      </a:cubicBezTo>
                      <a:cubicBezTo>
                        <a:pt x="0" y="21600"/>
                        <a:pt x="0" y="21600"/>
                        <a:pt x="0" y="21600"/>
                      </a:cubicBezTo>
                      <a:cubicBezTo>
                        <a:pt x="0" y="21600"/>
                        <a:pt x="0" y="21600"/>
                        <a:pt x="216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772" name="Freeform 512"/>
                <p:cNvSpPr/>
                <p:nvPr/>
              </p:nvSpPr>
              <p:spPr>
                <a:xfrm>
                  <a:off x="101817" y="27914"/>
                  <a:ext cx="12701" cy="1271"/>
                </a:xfrm>
                <a:prstGeom prst="ellipse">
                  <a:avLst/>
                </a:prstGeom>
                <a:noFill/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773" name="Freeform 513"/>
                <p:cNvSpPr/>
                <p:nvPr/>
              </p:nvSpPr>
              <p:spPr>
                <a:xfrm>
                  <a:off x="100827" y="8268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65" h="20118" fill="norm" stroke="1" extrusionOk="0">
                      <a:moveTo>
                        <a:pt x="18000" y="17280"/>
                      </a:moveTo>
                      <a:cubicBezTo>
                        <a:pt x="14400" y="21600"/>
                        <a:pt x="7200" y="21600"/>
                        <a:pt x="0" y="12960"/>
                      </a:cubicBezTo>
                      <a:cubicBezTo>
                        <a:pt x="0" y="8640"/>
                        <a:pt x="0" y="4320"/>
                        <a:pt x="0" y="0"/>
                      </a:cubicBezTo>
                      <a:cubicBezTo>
                        <a:pt x="0" y="0"/>
                        <a:pt x="3600" y="0"/>
                        <a:pt x="7200" y="0"/>
                      </a:cubicBezTo>
                      <a:cubicBezTo>
                        <a:pt x="10800" y="0"/>
                        <a:pt x="14400" y="0"/>
                        <a:pt x="14400" y="4320"/>
                      </a:cubicBezTo>
                      <a:cubicBezTo>
                        <a:pt x="21600" y="8640"/>
                        <a:pt x="21600" y="8640"/>
                        <a:pt x="18000" y="1728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774" name="Freeform 514"/>
                <p:cNvSpPr/>
                <p:nvPr/>
              </p:nvSpPr>
              <p:spPr>
                <a:xfrm>
                  <a:off x="101729" y="151180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436" h="21600" fill="norm" stroke="1" extrusionOk="0">
                      <a:moveTo>
                        <a:pt x="11336" y="21600"/>
                      </a:moveTo>
                      <a:cubicBezTo>
                        <a:pt x="5936" y="21600"/>
                        <a:pt x="3236" y="16200"/>
                        <a:pt x="536" y="10800"/>
                      </a:cubicBezTo>
                      <a:cubicBezTo>
                        <a:pt x="-2164" y="5400"/>
                        <a:pt x="5936" y="0"/>
                        <a:pt x="11336" y="0"/>
                      </a:cubicBezTo>
                      <a:cubicBezTo>
                        <a:pt x="14036" y="0"/>
                        <a:pt x="16736" y="5400"/>
                        <a:pt x="16736" y="10800"/>
                      </a:cubicBezTo>
                      <a:cubicBezTo>
                        <a:pt x="19436" y="10800"/>
                        <a:pt x="19436" y="16200"/>
                        <a:pt x="19436" y="16200"/>
                      </a:cubicBezTo>
                      <a:cubicBezTo>
                        <a:pt x="19436" y="16200"/>
                        <a:pt x="16736" y="21600"/>
                        <a:pt x="16736" y="21600"/>
                      </a:cubicBezTo>
                      <a:cubicBezTo>
                        <a:pt x="14036" y="21600"/>
                        <a:pt x="11336" y="21600"/>
                        <a:pt x="11336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775" name="Freeform 515"/>
                <p:cNvSpPr/>
                <p:nvPr/>
              </p:nvSpPr>
              <p:spPr>
                <a:xfrm>
                  <a:off x="101817" y="14570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7505" fill="norm" stroke="1" extrusionOk="0">
                      <a:moveTo>
                        <a:pt x="1964" y="9257"/>
                      </a:moveTo>
                      <a:cubicBezTo>
                        <a:pt x="0" y="9257"/>
                        <a:pt x="0" y="6171"/>
                        <a:pt x="0" y="3086"/>
                      </a:cubicBezTo>
                      <a:cubicBezTo>
                        <a:pt x="0" y="3086"/>
                        <a:pt x="1964" y="3086"/>
                        <a:pt x="3927" y="3086"/>
                      </a:cubicBezTo>
                      <a:cubicBezTo>
                        <a:pt x="3927" y="3086"/>
                        <a:pt x="5891" y="3086"/>
                        <a:pt x="5891" y="3086"/>
                      </a:cubicBezTo>
                      <a:cubicBezTo>
                        <a:pt x="9818" y="9257"/>
                        <a:pt x="13745" y="6171"/>
                        <a:pt x="15709" y="0"/>
                      </a:cubicBezTo>
                      <a:cubicBezTo>
                        <a:pt x="17673" y="0"/>
                        <a:pt x="19636" y="0"/>
                        <a:pt x="19636" y="0"/>
                      </a:cubicBezTo>
                      <a:cubicBezTo>
                        <a:pt x="21600" y="0"/>
                        <a:pt x="21600" y="3086"/>
                        <a:pt x="21600" y="3086"/>
                      </a:cubicBezTo>
                      <a:cubicBezTo>
                        <a:pt x="21600" y="12343"/>
                        <a:pt x="21600" y="12343"/>
                        <a:pt x="15709" y="15429"/>
                      </a:cubicBezTo>
                      <a:cubicBezTo>
                        <a:pt x="9818" y="21600"/>
                        <a:pt x="5891" y="12343"/>
                        <a:pt x="1964" y="9257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776" name="Freeform 516"/>
                <p:cNvSpPr/>
                <p:nvPr/>
              </p:nvSpPr>
              <p:spPr>
                <a:xfrm>
                  <a:off x="103249" y="119601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8171" h="18081" fill="norm" stroke="1" extrusionOk="0">
                      <a:moveTo>
                        <a:pt x="0" y="13500"/>
                      </a:moveTo>
                      <a:cubicBezTo>
                        <a:pt x="0" y="9900"/>
                        <a:pt x="0" y="2700"/>
                        <a:pt x="6171" y="2700"/>
                      </a:cubicBezTo>
                      <a:cubicBezTo>
                        <a:pt x="6171" y="2700"/>
                        <a:pt x="6171" y="2700"/>
                        <a:pt x="6171" y="2700"/>
                      </a:cubicBezTo>
                      <a:cubicBezTo>
                        <a:pt x="9257" y="-900"/>
                        <a:pt x="15429" y="-900"/>
                        <a:pt x="15429" y="2700"/>
                      </a:cubicBezTo>
                      <a:cubicBezTo>
                        <a:pt x="15429" y="6300"/>
                        <a:pt x="21600" y="6300"/>
                        <a:pt x="15429" y="9900"/>
                      </a:cubicBezTo>
                      <a:cubicBezTo>
                        <a:pt x="15429" y="13500"/>
                        <a:pt x="15429" y="20700"/>
                        <a:pt x="9257" y="17100"/>
                      </a:cubicBezTo>
                      <a:cubicBezTo>
                        <a:pt x="9257" y="17100"/>
                        <a:pt x="9257" y="17100"/>
                        <a:pt x="9257" y="17100"/>
                      </a:cubicBezTo>
                      <a:cubicBezTo>
                        <a:pt x="3086" y="17100"/>
                        <a:pt x="0" y="17100"/>
                        <a:pt x="0" y="135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777" name="Freeform 517"/>
                <p:cNvSpPr/>
                <p:nvPr/>
              </p:nvSpPr>
              <p:spPr>
                <a:xfrm>
                  <a:off x="104796" y="57857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21600"/>
                      </a:moveTo>
                      <a:cubicBezTo>
                        <a:pt x="14400" y="17280"/>
                        <a:pt x="7200" y="12960"/>
                        <a:pt x="7200" y="12960"/>
                      </a:cubicBezTo>
                      <a:cubicBezTo>
                        <a:pt x="0" y="8640"/>
                        <a:pt x="0" y="8640"/>
                        <a:pt x="0" y="4320"/>
                      </a:cubicBezTo>
                      <a:cubicBezTo>
                        <a:pt x="0" y="4320"/>
                        <a:pt x="7200" y="0"/>
                        <a:pt x="14400" y="0"/>
                      </a:cubicBezTo>
                      <a:cubicBezTo>
                        <a:pt x="14400" y="0"/>
                        <a:pt x="21600" y="4320"/>
                        <a:pt x="21600" y="4320"/>
                      </a:cubicBezTo>
                      <a:cubicBezTo>
                        <a:pt x="21600" y="8640"/>
                        <a:pt x="21600" y="12960"/>
                        <a:pt x="21600" y="17280"/>
                      </a:cubicBezTo>
                      <a:cubicBezTo>
                        <a:pt x="21600" y="17280"/>
                        <a:pt x="21600" y="21600"/>
                        <a:pt x="21600" y="21600"/>
                      </a:cubicBezTo>
                      <a:cubicBezTo>
                        <a:pt x="21600" y="21600"/>
                        <a:pt x="21600" y="21600"/>
                        <a:pt x="2160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778" name="Freeform 518"/>
                <p:cNvSpPr/>
                <p:nvPr/>
              </p:nvSpPr>
              <p:spPr>
                <a:xfrm>
                  <a:off x="105457" y="104408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16200"/>
                      </a:moveTo>
                      <a:cubicBezTo>
                        <a:pt x="21600" y="16200"/>
                        <a:pt x="14400" y="21600"/>
                        <a:pt x="14400" y="21600"/>
                      </a:cubicBezTo>
                      <a:cubicBezTo>
                        <a:pt x="0" y="21600"/>
                        <a:pt x="7200" y="16200"/>
                        <a:pt x="7200" y="10800"/>
                      </a:cubicBezTo>
                      <a:cubicBezTo>
                        <a:pt x="0" y="10800"/>
                        <a:pt x="0" y="10800"/>
                        <a:pt x="0" y="5400"/>
                      </a:cubicBezTo>
                      <a:cubicBezTo>
                        <a:pt x="0" y="5400"/>
                        <a:pt x="0" y="0"/>
                        <a:pt x="0" y="0"/>
                      </a:cubicBezTo>
                      <a:cubicBezTo>
                        <a:pt x="7200" y="0"/>
                        <a:pt x="7200" y="0"/>
                        <a:pt x="14400" y="0"/>
                      </a:cubicBezTo>
                      <a:cubicBezTo>
                        <a:pt x="21600" y="0"/>
                        <a:pt x="21600" y="5400"/>
                        <a:pt x="21600" y="162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779" name="Freeform 519"/>
                <p:cNvSpPr/>
                <p:nvPr/>
              </p:nvSpPr>
              <p:spPr>
                <a:xfrm>
                  <a:off x="106230" y="140480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10800"/>
                      </a:moveTo>
                      <a:cubicBezTo>
                        <a:pt x="21600" y="10800"/>
                        <a:pt x="10800" y="21600"/>
                        <a:pt x="10800" y="21600"/>
                      </a:cubicBezTo>
                      <a:cubicBezTo>
                        <a:pt x="0" y="21600"/>
                        <a:pt x="0" y="10800"/>
                        <a:pt x="0" y="10800"/>
                      </a:cubicBezTo>
                      <a:cubicBezTo>
                        <a:pt x="0" y="0"/>
                        <a:pt x="10800" y="0"/>
                        <a:pt x="10800" y="0"/>
                      </a:cubicBezTo>
                      <a:cubicBezTo>
                        <a:pt x="10800" y="0"/>
                        <a:pt x="21600" y="0"/>
                        <a:pt x="21600" y="108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780" name="Freeform 520"/>
                <p:cNvSpPr/>
                <p:nvPr/>
              </p:nvSpPr>
              <p:spPr>
                <a:xfrm>
                  <a:off x="106561" y="14242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5600" fill="norm" stroke="1" extrusionOk="0">
                      <a:moveTo>
                        <a:pt x="0" y="4800"/>
                      </a:moveTo>
                      <a:cubicBezTo>
                        <a:pt x="7200" y="4800"/>
                        <a:pt x="7200" y="4800"/>
                        <a:pt x="7200" y="4800"/>
                      </a:cubicBezTo>
                      <a:cubicBezTo>
                        <a:pt x="14400" y="-6000"/>
                        <a:pt x="14400" y="4800"/>
                        <a:pt x="21600" y="4800"/>
                      </a:cubicBezTo>
                      <a:cubicBezTo>
                        <a:pt x="14400" y="15600"/>
                        <a:pt x="7200" y="15600"/>
                        <a:pt x="7200" y="15600"/>
                      </a:cubicBezTo>
                      <a:cubicBezTo>
                        <a:pt x="7200" y="15600"/>
                        <a:pt x="0" y="4800"/>
                        <a:pt x="0" y="48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781" name="Freeform 521"/>
                <p:cNvSpPr/>
                <p:nvPr/>
              </p:nvSpPr>
              <p:spPr>
                <a:xfrm>
                  <a:off x="104909" y="3728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575" h="21029" fill="norm" stroke="1" extrusionOk="0">
                      <a:moveTo>
                        <a:pt x="10800" y="1486"/>
                      </a:moveTo>
                      <a:cubicBezTo>
                        <a:pt x="10800" y="3543"/>
                        <a:pt x="8100" y="5600"/>
                        <a:pt x="13500" y="6629"/>
                      </a:cubicBezTo>
                      <a:cubicBezTo>
                        <a:pt x="16200" y="6629"/>
                        <a:pt x="13500" y="7658"/>
                        <a:pt x="13500" y="8686"/>
                      </a:cubicBezTo>
                      <a:cubicBezTo>
                        <a:pt x="13500" y="8686"/>
                        <a:pt x="13500" y="9715"/>
                        <a:pt x="13500" y="9715"/>
                      </a:cubicBezTo>
                      <a:cubicBezTo>
                        <a:pt x="10800" y="11772"/>
                        <a:pt x="10800" y="12800"/>
                        <a:pt x="16200" y="14858"/>
                      </a:cubicBezTo>
                      <a:cubicBezTo>
                        <a:pt x="21600" y="15886"/>
                        <a:pt x="18900" y="16915"/>
                        <a:pt x="18900" y="18972"/>
                      </a:cubicBezTo>
                      <a:cubicBezTo>
                        <a:pt x="18900" y="20000"/>
                        <a:pt x="16200" y="20000"/>
                        <a:pt x="13500" y="21029"/>
                      </a:cubicBezTo>
                      <a:cubicBezTo>
                        <a:pt x="10800" y="20000"/>
                        <a:pt x="10800" y="20000"/>
                        <a:pt x="8100" y="18972"/>
                      </a:cubicBezTo>
                      <a:cubicBezTo>
                        <a:pt x="8100" y="18972"/>
                        <a:pt x="8100" y="17943"/>
                        <a:pt x="8100" y="17943"/>
                      </a:cubicBezTo>
                      <a:cubicBezTo>
                        <a:pt x="10800" y="15886"/>
                        <a:pt x="10800" y="13829"/>
                        <a:pt x="8100" y="11772"/>
                      </a:cubicBezTo>
                      <a:cubicBezTo>
                        <a:pt x="5400" y="10743"/>
                        <a:pt x="5400" y="8686"/>
                        <a:pt x="8100" y="7658"/>
                      </a:cubicBezTo>
                      <a:cubicBezTo>
                        <a:pt x="8100" y="6629"/>
                        <a:pt x="8100" y="5600"/>
                        <a:pt x="5400" y="4572"/>
                      </a:cubicBezTo>
                      <a:cubicBezTo>
                        <a:pt x="2700" y="3543"/>
                        <a:pt x="2700" y="3543"/>
                        <a:pt x="2700" y="2515"/>
                      </a:cubicBezTo>
                      <a:cubicBezTo>
                        <a:pt x="0" y="2515"/>
                        <a:pt x="0" y="1486"/>
                        <a:pt x="0" y="458"/>
                      </a:cubicBezTo>
                      <a:cubicBezTo>
                        <a:pt x="0" y="458"/>
                        <a:pt x="2700" y="-571"/>
                        <a:pt x="5400" y="458"/>
                      </a:cubicBezTo>
                      <a:cubicBezTo>
                        <a:pt x="8100" y="458"/>
                        <a:pt x="8100" y="458"/>
                        <a:pt x="10800" y="1486"/>
                      </a:cubicBezTo>
                      <a:cubicBezTo>
                        <a:pt x="10800" y="1486"/>
                        <a:pt x="10800" y="1486"/>
                        <a:pt x="10800" y="1486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782" name="Freeform 522"/>
                <p:cNvSpPr/>
                <p:nvPr/>
              </p:nvSpPr>
              <p:spPr>
                <a:xfrm>
                  <a:off x="103251" y="111468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9257" y="7200"/>
                      </a:moveTo>
                      <a:cubicBezTo>
                        <a:pt x="9257" y="5400"/>
                        <a:pt x="10800" y="3600"/>
                        <a:pt x="12343" y="1800"/>
                      </a:cubicBezTo>
                      <a:cubicBezTo>
                        <a:pt x="12343" y="0"/>
                        <a:pt x="15429" y="1800"/>
                        <a:pt x="16971" y="0"/>
                      </a:cubicBezTo>
                      <a:cubicBezTo>
                        <a:pt x="16971" y="0"/>
                        <a:pt x="18514" y="0"/>
                        <a:pt x="20057" y="1800"/>
                      </a:cubicBezTo>
                      <a:cubicBezTo>
                        <a:pt x="20057" y="1800"/>
                        <a:pt x="21600" y="1800"/>
                        <a:pt x="21600" y="3600"/>
                      </a:cubicBezTo>
                      <a:cubicBezTo>
                        <a:pt x="20057" y="3600"/>
                        <a:pt x="20057" y="3600"/>
                        <a:pt x="20057" y="5400"/>
                      </a:cubicBezTo>
                      <a:cubicBezTo>
                        <a:pt x="18514" y="5400"/>
                        <a:pt x="18514" y="3600"/>
                        <a:pt x="18514" y="5400"/>
                      </a:cubicBezTo>
                      <a:cubicBezTo>
                        <a:pt x="15429" y="5400"/>
                        <a:pt x="13886" y="7200"/>
                        <a:pt x="15429" y="9000"/>
                      </a:cubicBezTo>
                      <a:cubicBezTo>
                        <a:pt x="15429" y="10800"/>
                        <a:pt x="15429" y="12600"/>
                        <a:pt x="16971" y="12600"/>
                      </a:cubicBezTo>
                      <a:cubicBezTo>
                        <a:pt x="16971" y="14400"/>
                        <a:pt x="15429" y="18000"/>
                        <a:pt x="15429" y="18000"/>
                      </a:cubicBezTo>
                      <a:cubicBezTo>
                        <a:pt x="10800" y="18000"/>
                        <a:pt x="7714" y="16200"/>
                        <a:pt x="6171" y="19800"/>
                      </a:cubicBezTo>
                      <a:cubicBezTo>
                        <a:pt x="4629" y="21600"/>
                        <a:pt x="4629" y="21600"/>
                        <a:pt x="1543" y="21600"/>
                      </a:cubicBezTo>
                      <a:cubicBezTo>
                        <a:pt x="1543" y="21600"/>
                        <a:pt x="0" y="18000"/>
                        <a:pt x="0" y="16200"/>
                      </a:cubicBezTo>
                      <a:cubicBezTo>
                        <a:pt x="1543" y="14400"/>
                        <a:pt x="3086" y="12600"/>
                        <a:pt x="3086" y="12600"/>
                      </a:cubicBezTo>
                      <a:cubicBezTo>
                        <a:pt x="4629" y="10800"/>
                        <a:pt x="7714" y="9000"/>
                        <a:pt x="9257" y="72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783" name="Freeform 523"/>
                <p:cNvSpPr/>
                <p:nvPr/>
              </p:nvSpPr>
              <p:spPr>
                <a:xfrm>
                  <a:off x="105384" y="13114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000" h="19371" fill="norm" stroke="1" extrusionOk="0">
                      <a:moveTo>
                        <a:pt x="19200" y="8776"/>
                      </a:moveTo>
                      <a:cubicBezTo>
                        <a:pt x="14400" y="11176"/>
                        <a:pt x="12000" y="13576"/>
                        <a:pt x="9600" y="18376"/>
                      </a:cubicBezTo>
                      <a:cubicBezTo>
                        <a:pt x="9600" y="18376"/>
                        <a:pt x="7200" y="18376"/>
                        <a:pt x="7200" y="18376"/>
                      </a:cubicBezTo>
                      <a:cubicBezTo>
                        <a:pt x="2400" y="20776"/>
                        <a:pt x="0" y="18376"/>
                        <a:pt x="0" y="15976"/>
                      </a:cubicBezTo>
                      <a:cubicBezTo>
                        <a:pt x="2400" y="11176"/>
                        <a:pt x="2400" y="8776"/>
                        <a:pt x="4800" y="8776"/>
                      </a:cubicBezTo>
                      <a:cubicBezTo>
                        <a:pt x="7200" y="6376"/>
                        <a:pt x="7200" y="3976"/>
                        <a:pt x="9600" y="1576"/>
                      </a:cubicBezTo>
                      <a:cubicBezTo>
                        <a:pt x="12000" y="-824"/>
                        <a:pt x="16800" y="-824"/>
                        <a:pt x="19200" y="3976"/>
                      </a:cubicBezTo>
                      <a:cubicBezTo>
                        <a:pt x="19200" y="3976"/>
                        <a:pt x="19200" y="3976"/>
                        <a:pt x="19200" y="6376"/>
                      </a:cubicBezTo>
                      <a:cubicBezTo>
                        <a:pt x="21600" y="8776"/>
                        <a:pt x="21600" y="8776"/>
                        <a:pt x="19200" y="8776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784" name="Freeform 524"/>
                <p:cNvSpPr/>
                <p:nvPr/>
              </p:nvSpPr>
              <p:spPr>
                <a:xfrm>
                  <a:off x="107774" y="7506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2960" y="0"/>
                      </a:moveTo>
                      <a:cubicBezTo>
                        <a:pt x="12960" y="0"/>
                        <a:pt x="21600" y="8640"/>
                        <a:pt x="21600" y="12960"/>
                      </a:cubicBezTo>
                      <a:cubicBezTo>
                        <a:pt x="21600" y="17280"/>
                        <a:pt x="17280" y="21600"/>
                        <a:pt x="12960" y="21600"/>
                      </a:cubicBezTo>
                      <a:cubicBezTo>
                        <a:pt x="4320" y="21600"/>
                        <a:pt x="0" y="17280"/>
                        <a:pt x="0" y="12960"/>
                      </a:cubicBezTo>
                      <a:cubicBezTo>
                        <a:pt x="0" y="8640"/>
                        <a:pt x="8640" y="0"/>
                        <a:pt x="1296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785" name="Freeform 525"/>
                <p:cNvSpPr/>
                <p:nvPr/>
              </p:nvSpPr>
              <p:spPr>
                <a:xfrm>
                  <a:off x="108656" y="14577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16200"/>
                      </a:moveTo>
                      <a:cubicBezTo>
                        <a:pt x="0" y="5400"/>
                        <a:pt x="0" y="0"/>
                        <a:pt x="10800" y="0"/>
                      </a:cubicBezTo>
                      <a:cubicBezTo>
                        <a:pt x="21600" y="0"/>
                        <a:pt x="21600" y="5400"/>
                        <a:pt x="21600" y="10800"/>
                      </a:cubicBezTo>
                      <a:cubicBezTo>
                        <a:pt x="21600" y="16200"/>
                        <a:pt x="10800" y="21600"/>
                        <a:pt x="0" y="21600"/>
                      </a:cubicBezTo>
                      <a:cubicBezTo>
                        <a:pt x="0" y="16200"/>
                        <a:pt x="0" y="16200"/>
                        <a:pt x="0" y="162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786" name="Freeform 526"/>
                <p:cNvSpPr/>
                <p:nvPr/>
              </p:nvSpPr>
              <p:spPr>
                <a:xfrm>
                  <a:off x="109208" y="3480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0800" y="0"/>
                      </a:moveTo>
                      <a:cubicBezTo>
                        <a:pt x="10800" y="4320"/>
                        <a:pt x="16200" y="8640"/>
                        <a:pt x="21600" y="12960"/>
                      </a:cubicBezTo>
                      <a:cubicBezTo>
                        <a:pt x="16200" y="12960"/>
                        <a:pt x="21600" y="21600"/>
                        <a:pt x="10800" y="21600"/>
                      </a:cubicBezTo>
                      <a:cubicBezTo>
                        <a:pt x="5400" y="21600"/>
                        <a:pt x="0" y="17280"/>
                        <a:pt x="0" y="12960"/>
                      </a:cubicBezTo>
                      <a:cubicBezTo>
                        <a:pt x="0" y="8640"/>
                        <a:pt x="0" y="4320"/>
                        <a:pt x="5400" y="0"/>
                      </a:cubicBezTo>
                      <a:cubicBezTo>
                        <a:pt x="5400" y="0"/>
                        <a:pt x="10800" y="0"/>
                        <a:pt x="108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787" name="Freeform 527"/>
                <p:cNvSpPr/>
                <p:nvPr/>
              </p:nvSpPr>
              <p:spPr>
                <a:xfrm>
                  <a:off x="108587" y="91281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7948" h="21600" fill="norm" stroke="1" extrusionOk="0">
                      <a:moveTo>
                        <a:pt x="4988" y="16200"/>
                      </a:moveTo>
                      <a:cubicBezTo>
                        <a:pt x="-3652" y="10800"/>
                        <a:pt x="668" y="8100"/>
                        <a:pt x="4988" y="2700"/>
                      </a:cubicBezTo>
                      <a:cubicBezTo>
                        <a:pt x="4988" y="2700"/>
                        <a:pt x="9308" y="0"/>
                        <a:pt x="9308" y="0"/>
                      </a:cubicBezTo>
                      <a:cubicBezTo>
                        <a:pt x="13628" y="0"/>
                        <a:pt x="17948" y="2700"/>
                        <a:pt x="17948" y="2700"/>
                      </a:cubicBezTo>
                      <a:cubicBezTo>
                        <a:pt x="17948" y="5400"/>
                        <a:pt x="17948" y="8100"/>
                        <a:pt x="17948" y="10800"/>
                      </a:cubicBezTo>
                      <a:cubicBezTo>
                        <a:pt x="17948" y="13500"/>
                        <a:pt x="17948" y="13500"/>
                        <a:pt x="17948" y="16200"/>
                      </a:cubicBezTo>
                      <a:cubicBezTo>
                        <a:pt x="17948" y="18900"/>
                        <a:pt x="13628" y="18900"/>
                        <a:pt x="9308" y="21600"/>
                      </a:cubicBezTo>
                      <a:cubicBezTo>
                        <a:pt x="9308" y="21600"/>
                        <a:pt x="4988" y="18900"/>
                        <a:pt x="4988" y="162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788" name="Freeform 528"/>
                <p:cNvSpPr/>
                <p:nvPr/>
              </p:nvSpPr>
              <p:spPr>
                <a:xfrm>
                  <a:off x="107609" y="8333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677" h="21600" fill="norm" stroke="1" extrusionOk="0">
                      <a:moveTo>
                        <a:pt x="6646" y="19636"/>
                      </a:moveTo>
                      <a:cubicBezTo>
                        <a:pt x="4985" y="19636"/>
                        <a:pt x="0" y="15709"/>
                        <a:pt x="0" y="13745"/>
                      </a:cubicBezTo>
                      <a:cubicBezTo>
                        <a:pt x="1662" y="11782"/>
                        <a:pt x="3323" y="9818"/>
                        <a:pt x="4985" y="7855"/>
                      </a:cubicBezTo>
                      <a:cubicBezTo>
                        <a:pt x="6646" y="5891"/>
                        <a:pt x="9969" y="5891"/>
                        <a:pt x="9969" y="1964"/>
                      </a:cubicBezTo>
                      <a:cubicBezTo>
                        <a:pt x="9969" y="0"/>
                        <a:pt x="11631" y="0"/>
                        <a:pt x="13292" y="0"/>
                      </a:cubicBezTo>
                      <a:cubicBezTo>
                        <a:pt x="13292" y="0"/>
                        <a:pt x="13292" y="1964"/>
                        <a:pt x="13292" y="1964"/>
                      </a:cubicBezTo>
                      <a:cubicBezTo>
                        <a:pt x="13292" y="9818"/>
                        <a:pt x="13292" y="9818"/>
                        <a:pt x="16615" y="11782"/>
                      </a:cubicBezTo>
                      <a:cubicBezTo>
                        <a:pt x="18277" y="13745"/>
                        <a:pt x="18277" y="15709"/>
                        <a:pt x="19938" y="17673"/>
                      </a:cubicBezTo>
                      <a:cubicBezTo>
                        <a:pt x="19938" y="19636"/>
                        <a:pt x="21600" y="19636"/>
                        <a:pt x="19938" y="19636"/>
                      </a:cubicBezTo>
                      <a:cubicBezTo>
                        <a:pt x="18277" y="21600"/>
                        <a:pt x="18277" y="21600"/>
                        <a:pt x="18277" y="21600"/>
                      </a:cubicBezTo>
                      <a:cubicBezTo>
                        <a:pt x="16615" y="21600"/>
                        <a:pt x="16615" y="19636"/>
                        <a:pt x="14954" y="19636"/>
                      </a:cubicBezTo>
                      <a:cubicBezTo>
                        <a:pt x="13292" y="17673"/>
                        <a:pt x="9969" y="17673"/>
                        <a:pt x="6646" y="19636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789" name="Freeform 529"/>
                <p:cNvSpPr/>
                <p:nvPr/>
              </p:nvSpPr>
              <p:spPr>
                <a:xfrm>
                  <a:off x="111525" y="56824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9069" fill="norm" stroke="1" extrusionOk="0">
                      <a:moveTo>
                        <a:pt x="21600" y="14749"/>
                      </a:moveTo>
                      <a:cubicBezTo>
                        <a:pt x="21600" y="19069"/>
                        <a:pt x="16200" y="19069"/>
                        <a:pt x="10800" y="19069"/>
                      </a:cubicBezTo>
                      <a:cubicBezTo>
                        <a:pt x="5400" y="19069"/>
                        <a:pt x="0" y="19069"/>
                        <a:pt x="0" y="10429"/>
                      </a:cubicBezTo>
                      <a:cubicBezTo>
                        <a:pt x="0" y="10429"/>
                        <a:pt x="0" y="10429"/>
                        <a:pt x="0" y="6109"/>
                      </a:cubicBezTo>
                      <a:cubicBezTo>
                        <a:pt x="0" y="1789"/>
                        <a:pt x="0" y="-2531"/>
                        <a:pt x="10800" y="1789"/>
                      </a:cubicBezTo>
                      <a:cubicBezTo>
                        <a:pt x="16200" y="1789"/>
                        <a:pt x="21600" y="6109"/>
                        <a:pt x="21600" y="14749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790" name="Freeform 530"/>
                <p:cNvSpPr/>
                <p:nvPr/>
              </p:nvSpPr>
              <p:spPr>
                <a:xfrm>
                  <a:off x="110642" y="51467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9618" fill="norm" stroke="1" extrusionOk="0">
                      <a:moveTo>
                        <a:pt x="21600" y="10800"/>
                      </a:moveTo>
                      <a:cubicBezTo>
                        <a:pt x="21600" y="16200"/>
                        <a:pt x="15429" y="21600"/>
                        <a:pt x="9257" y="18900"/>
                      </a:cubicBezTo>
                      <a:cubicBezTo>
                        <a:pt x="6171" y="18900"/>
                        <a:pt x="6171" y="18900"/>
                        <a:pt x="3086" y="16200"/>
                      </a:cubicBezTo>
                      <a:cubicBezTo>
                        <a:pt x="3086" y="16200"/>
                        <a:pt x="3086" y="16200"/>
                        <a:pt x="0" y="16200"/>
                      </a:cubicBezTo>
                      <a:cubicBezTo>
                        <a:pt x="0" y="13500"/>
                        <a:pt x="0" y="13500"/>
                        <a:pt x="3086" y="13500"/>
                      </a:cubicBezTo>
                      <a:cubicBezTo>
                        <a:pt x="9257" y="13500"/>
                        <a:pt x="9257" y="5400"/>
                        <a:pt x="9257" y="2700"/>
                      </a:cubicBezTo>
                      <a:cubicBezTo>
                        <a:pt x="9257" y="0"/>
                        <a:pt x="12343" y="0"/>
                        <a:pt x="12343" y="0"/>
                      </a:cubicBezTo>
                      <a:cubicBezTo>
                        <a:pt x="15429" y="2700"/>
                        <a:pt x="21600" y="5400"/>
                        <a:pt x="21600" y="108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791" name="Freeform 531"/>
                <p:cNvSpPr/>
                <p:nvPr/>
              </p:nvSpPr>
              <p:spPr>
                <a:xfrm>
                  <a:off x="112517" y="11389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7200" y="0"/>
                      </a:moveTo>
                      <a:cubicBezTo>
                        <a:pt x="14400" y="5400"/>
                        <a:pt x="14400" y="10800"/>
                        <a:pt x="21600" y="16200"/>
                      </a:cubicBezTo>
                      <a:cubicBezTo>
                        <a:pt x="14400" y="16200"/>
                        <a:pt x="14400" y="16200"/>
                        <a:pt x="14400" y="21600"/>
                      </a:cubicBezTo>
                      <a:cubicBezTo>
                        <a:pt x="7200" y="21600"/>
                        <a:pt x="0" y="21600"/>
                        <a:pt x="0" y="16200"/>
                      </a:cubicBezTo>
                      <a:cubicBezTo>
                        <a:pt x="0" y="10800"/>
                        <a:pt x="0" y="10800"/>
                        <a:pt x="72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792" name="Freeform 532"/>
                <p:cNvSpPr/>
                <p:nvPr/>
              </p:nvSpPr>
              <p:spPr>
                <a:xfrm>
                  <a:off x="113069" y="12713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17280"/>
                      </a:moveTo>
                      <a:cubicBezTo>
                        <a:pt x="4320" y="8640"/>
                        <a:pt x="8640" y="0"/>
                        <a:pt x="12960" y="0"/>
                      </a:cubicBezTo>
                      <a:cubicBezTo>
                        <a:pt x="17280" y="0"/>
                        <a:pt x="21600" y="4320"/>
                        <a:pt x="21600" y="8640"/>
                      </a:cubicBezTo>
                      <a:cubicBezTo>
                        <a:pt x="21600" y="17280"/>
                        <a:pt x="17280" y="21600"/>
                        <a:pt x="8640" y="21600"/>
                      </a:cubicBezTo>
                      <a:cubicBezTo>
                        <a:pt x="4320" y="21600"/>
                        <a:pt x="0" y="17280"/>
                        <a:pt x="0" y="1728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793" name="Freeform 533"/>
                <p:cNvSpPr/>
                <p:nvPr/>
              </p:nvSpPr>
              <p:spPr>
                <a:xfrm>
                  <a:off x="113290" y="2079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0800" y="0"/>
                      </a:moveTo>
                      <a:cubicBezTo>
                        <a:pt x="16200" y="5400"/>
                        <a:pt x="16200" y="10800"/>
                        <a:pt x="21600" y="16200"/>
                      </a:cubicBezTo>
                      <a:cubicBezTo>
                        <a:pt x="21600" y="16200"/>
                        <a:pt x="16200" y="21600"/>
                        <a:pt x="16200" y="21600"/>
                      </a:cubicBezTo>
                      <a:cubicBezTo>
                        <a:pt x="10800" y="21600"/>
                        <a:pt x="0" y="16200"/>
                        <a:pt x="0" y="10800"/>
                      </a:cubicBezTo>
                      <a:cubicBezTo>
                        <a:pt x="0" y="10800"/>
                        <a:pt x="5400" y="5400"/>
                        <a:pt x="108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794" name="Freeform 534"/>
                <p:cNvSpPr/>
                <p:nvPr/>
              </p:nvSpPr>
              <p:spPr>
                <a:xfrm>
                  <a:off x="110642" y="12249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9579" fill="norm" stroke="1" extrusionOk="0">
                      <a:moveTo>
                        <a:pt x="6646" y="18288"/>
                      </a:moveTo>
                      <a:cubicBezTo>
                        <a:pt x="4985" y="20252"/>
                        <a:pt x="3323" y="20252"/>
                        <a:pt x="1662" y="16325"/>
                      </a:cubicBezTo>
                      <a:cubicBezTo>
                        <a:pt x="1662" y="16325"/>
                        <a:pt x="1662" y="14361"/>
                        <a:pt x="0" y="12397"/>
                      </a:cubicBezTo>
                      <a:cubicBezTo>
                        <a:pt x="0" y="10434"/>
                        <a:pt x="0" y="8470"/>
                        <a:pt x="1662" y="8470"/>
                      </a:cubicBezTo>
                      <a:cubicBezTo>
                        <a:pt x="4985" y="6507"/>
                        <a:pt x="6646" y="4543"/>
                        <a:pt x="8308" y="2579"/>
                      </a:cubicBezTo>
                      <a:cubicBezTo>
                        <a:pt x="13292" y="-1348"/>
                        <a:pt x="18277" y="-1348"/>
                        <a:pt x="19938" y="6507"/>
                      </a:cubicBezTo>
                      <a:cubicBezTo>
                        <a:pt x="21600" y="6507"/>
                        <a:pt x="21600" y="6507"/>
                        <a:pt x="21600" y="6507"/>
                      </a:cubicBezTo>
                      <a:cubicBezTo>
                        <a:pt x="21600" y="10434"/>
                        <a:pt x="18277" y="14361"/>
                        <a:pt x="14954" y="12397"/>
                      </a:cubicBezTo>
                      <a:cubicBezTo>
                        <a:pt x="13292" y="10434"/>
                        <a:pt x="11631" y="12397"/>
                        <a:pt x="9969" y="14361"/>
                      </a:cubicBezTo>
                      <a:cubicBezTo>
                        <a:pt x="8308" y="14361"/>
                        <a:pt x="8308" y="16325"/>
                        <a:pt x="6646" y="18288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795" name="Freeform 535"/>
                <p:cNvSpPr/>
                <p:nvPr/>
              </p:nvSpPr>
              <p:spPr>
                <a:xfrm>
                  <a:off x="113724" y="13077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7550" h="21600" fill="norm" stroke="1" extrusionOk="0">
                      <a:moveTo>
                        <a:pt x="16200" y="14400"/>
                      </a:moveTo>
                      <a:cubicBezTo>
                        <a:pt x="16200" y="21600"/>
                        <a:pt x="16200" y="21600"/>
                        <a:pt x="5400" y="21600"/>
                      </a:cubicBezTo>
                      <a:cubicBezTo>
                        <a:pt x="5400" y="21600"/>
                        <a:pt x="0" y="21600"/>
                        <a:pt x="0" y="14400"/>
                      </a:cubicBezTo>
                      <a:cubicBezTo>
                        <a:pt x="0" y="7200"/>
                        <a:pt x="5400" y="0"/>
                        <a:pt x="10800" y="0"/>
                      </a:cubicBezTo>
                      <a:cubicBezTo>
                        <a:pt x="21600" y="0"/>
                        <a:pt x="16200" y="7200"/>
                        <a:pt x="16200" y="144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796" name="Freeform 536"/>
                <p:cNvSpPr/>
                <p:nvPr/>
              </p:nvSpPr>
              <p:spPr>
                <a:xfrm>
                  <a:off x="115496" y="40269"/>
                  <a:ext cx="12701" cy="1271"/>
                </a:xfrm>
                <a:prstGeom prst="ellipse">
                  <a:avLst/>
                </a:prstGeom>
                <a:noFill/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797" name="Freeform 537"/>
                <p:cNvSpPr/>
                <p:nvPr/>
              </p:nvSpPr>
              <p:spPr>
                <a:xfrm>
                  <a:off x="113069" y="3833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4800" y="0"/>
                      </a:moveTo>
                      <a:cubicBezTo>
                        <a:pt x="7200" y="8640"/>
                        <a:pt x="9600" y="4320"/>
                        <a:pt x="12000" y="4320"/>
                      </a:cubicBezTo>
                      <a:cubicBezTo>
                        <a:pt x="14400" y="0"/>
                        <a:pt x="16800" y="0"/>
                        <a:pt x="19200" y="0"/>
                      </a:cubicBezTo>
                      <a:cubicBezTo>
                        <a:pt x="19200" y="0"/>
                        <a:pt x="21600" y="4320"/>
                        <a:pt x="21600" y="4320"/>
                      </a:cubicBezTo>
                      <a:cubicBezTo>
                        <a:pt x="21600" y="8640"/>
                        <a:pt x="21600" y="12960"/>
                        <a:pt x="21600" y="12960"/>
                      </a:cubicBezTo>
                      <a:cubicBezTo>
                        <a:pt x="16800" y="12960"/>
                        <a:pt x="12000" y="17280"/>
                        <a:pt x="9600" y="21600"/>
                      </a:cubicBezTo>
                      <a:cubicBezTo>
                        <a:pt x="7200" y="17280"/>
                        <a:pt x="7200" y="17280"/>
                        <a:pt x="4800" y="17280"/>
                      </a:cubicBezTo>
                      <a:cubicBezTo>
                        <a:pt x="4800" y="12960"/>
                        <a:pt x="2400" y="12960"/>
                        <a:pt x="0" y="8640"/>
                      </a:cubicBezTo>
                      <a:cubicBezTo>
                        <a:pt x="0" y="8640"/>
                        <a:pt x="0" y="4320"/>
                        <a:pt x="0" y="4320"/>
                      </a:cubicBezTo>
                      <a:cubicBezTo>
                        <a:pt x="0" y="4320"/>
                        <a:pt x="0" y="0"/>
                        <a:pt x="2400" y="0"/>
                      </a:cubicBezTo>
                      <a:cubicBezTo>
                        <a:pt x="2400" y="0"/>
                        <a:pt x="4800" y="0"/>
                        <a:pt x="48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798" name="Freeform 538"/>
                <p:cNvSpPr/>
                <p:nvPr/>
              </p:nvSpPr>
              <p:spPr>
                <a:xfrm>
                  <a:off x="104968" y="169482"/>
                  <a:ext cx="17651" cy="22356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458" fill="norm" stroke="1" extrusionOk="0">
                      <a:moveTo>
                        <a:pt x="21600" y="19753"/>
                      </a:moveTo>
                      <a:cubicBezTo>
                        <a:pt x="21600" y="19753"/>
                        <a:pt x="21600" y="19753"/>
                        <a:pt x="21600" y="20321"/>
                      </a:cubicBezTo>
                      <a:cubicBezTo>
                        <a:pt x="21600" y="20321"/>
                        <a:pt x="20880" y="20321"/>
                        <a:pt x="20880" y="20321"/>
                      </a:cubicBezTo>
                      <a:cubicBezTo>
                        <a:pt x="20160" y="19184"/>
                        <a:pt x="19440" y="19753"/>
                        <a:pt x="18000" y="19753"/>
                      </a:cubicBezTo>
                      <a:cubicBezTo>
                        <a:pt x="17280" y="19753"/>
                        <a:pt x="16560" y="19184"/>
                        <a:pt x="16560" y="19184"/>
                      </a:cubicBezTo>
                      <a:cubicBezTo>
                        <a:pt x="15120" y="20321"/>
                        <a:pt x="17280" y="20321"/>
                        <a:pt x="17280" y="21458"/>
                      </a:cubicBezTo>
                      <a:cubicBezTo>
                        <a:pt x="17280" y="21458"/>
                        <a:pt x="17280" y="21458"/>
                        <a:pt x="17280" y="21458"/>
                      </a:cubicBezTo>
                      <a:cubicBezTo>
                        <a:pt x="4320" y="21458"/>
                        <a:pt x="4320" y="21458"/>
                        <a:pt x="4320" y="21458"/>
                      </a:cubicBezTo>
                      <a:cubicBezTo>
                        <a:pt x="4320" y="20890"/>
                        <a:pt x="5040" y="20321"/>
                        <a:pt x="5040" y="19753"/>
                      </a:cubicBezTo>
                      <a:cubicBezTo>
                        <a:pt x="5760" y="19753"/>
                        <a:pt x="5040" y="19184"/>
                        <a:pt x="5040" y="19184"/>
                      </a:cubicBezTo>
                      <a:cubicBezTo>
                        <a:pt x="3600" y="19184"/>
                        <a:pt x="2160" y="18616"/>
                        <a:pt x="1440" y="19753"/>
                      </a:cubicBezTo>
                      <a:cubicBezTo>
                        <a:pt x="720" y="19753"/>
                        <a:pt x="720" y="19753"/>
                        <a:pt x="0" y="19753"/>
                      </a:cubicBezTo>
                      <a:cubicBezTo>
                        <a:pt x="720" y="19753"/>
                        <a:pt x="720" y="19184"/>
                        <a:pt x="720" y="19184"/>
                      </a:cubicBezTo>
                      <a:cubicBezTo>
                        <a:pt x="2160" y="17479"/>
                        <a:pt x="4320" y="15205"/>
                        <a:pt x="5760" y="12932"/>
                      </a:cubicBezTo>
                      <a:cubicBezTo>
                        <a:pt x="5760" y="12932"/>
                        <a:pt x="6480" y="12363"/>
                        <a:pt x="6480" y="11795"/>
                      </a:cubicBezTo>
                      <a:cubicBezTo>
                        <a:pt x="6480" y="11226"/>
                        <a:pt x="5040" y="11226"/>
                        <a:pt x="4320" y="11226"/>
                      </a:cubicBezTo>
                      <a:cubicBezTo>
                        <a:pt x="4320" y="11226"/>
                        <a:pt x="4320" y="11226"/>
                        <a:pt x="4320" y="11226"/>
                      </a:cubicBezTo>
                      <a:cubicBezTo>
                        <a:pt x="1440" y="11226"/>
                        <a:pt x="1440" y="11226"/>
                        <a:pt x="2880" y="9521"/>
                      </a:cubicBezTo>
                      <a:cubicBezTo>
                        <a:pt x="3600" y="8953"/>
                        <a:pt x="4320" y="7816"/>
                        <a:pt x="5040" y="7247"/>
                      </a:cubicBezTo>
                      <a:cubicBezTo>
                        <a:pt x="6480" y="4974"/>
                        <a:pt x="8640" y="2700"/>
                        <a:pt x="10800" y="426"/>
                      </a:cubicBezTo>
                      <a:cubicBezTo>
                        <a:pt x="10800" y="-142"/>
                        <a:pt x="11520" y="-142"/>
                        <a:pt x="12240" y="426"/>
                      </a:cubicBezTo>
                      <a:cubicBezTo>
                        <a:pt x="12960" y="2132"/>
                        <a:pt x="13680" y="3269"/>
                        <a:pt x="15120" y="4974"/>
                      </a:cubicBezTo>
                      <a:cubicBezTo>
                        <a:pt x="16560" y="6679"/>
                        <a:pt x="18000" y="8384"/>
                        <a:pt x="20160" y="10658"/>
                      </a:cubicBezTo>
                      <a:cubicBezTo>
                        <a:pt x="20160" y="10658"/>
                        <a:pt x="20160" y="11226"/>
                        <a:pt x="20880" y="11226"/>
                      </a:cubicBezTo>
                      <a:cubicBezTo>
                        <a:pt x="20160" y="11226"/>
                        <a:pt x="20160" y="11226"/>
                        <a:pt x="19440" y="11226"/>
                      </a:cubicBezTo>
                      <a:cubicBezTo>
                        <a:pt x="18720" y="11226"/>
                        <a:pt x="18000" y="11226"/>
                        <a:pt x="18000" y="11226"/>
                      </a:cubicBezTo>
                      <a:cubicBezTo>
                        <a:pt x="17280" y="11226"/>
                        <a:pt x="16560" y="11226"/>
                        <a:pt x="15840" y="11226"/>
                      </a:cubicBezTo>
                      <a:cubicBezTo>
                        <a:pt x="15840" y="11226"/>
                        <a:pt x="15120" y="11226"/>
                        <a:pt x="15120" y="11795"/>
                      </a:cubicBezTo>
                      <a:cubicBezTo>
                        <a:pt x="15120" y="11795"/>
                        <a:pt x="15120" y="12363"/>
                        <a:pt x="15120" y="12932"/>
                      </a:cubicBezTo>
                      <a:cubicBezTo>
                        <a:pt x="16560" y="14069"/>
                        <a:pt x="18000" y="15774"/>
                        <a:pt x="19440" y="16911"/>
                      </a:cubicBezTo>
                      <a:cubicBezTo>
                        <a:pt x="20160" y="18047"/>
                        <a:pt x="20880" y="18616"/>
                        <a:pt x="21600" y="19753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799" name="Freeform 539"/>
                <p:cNvSpPr/>
                <p:nvPr/>
              </p:nvSpPr>
              <p:spPr>
                <a:xfrm>
                  <a:off x="114668" y="30058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86" h="21600" fill="norm" stroke="1" extrusionOk="0">
                      <a:moveTo>
                        <a:pt x="18514" y="17280"/>
                      </a:moveTo>
                      <a:cubicBezTo>
                        <a:pt x="18514" y="21600"/>
                        <a:pt x="15429" y="17280"/>
                        <a:pt x="15429" y="21600"/>
                      </a:cubicBezTo>
                      <a:cubicBezTo>
                        <a:pt x="9257" y="21600"/>
                        <a:pt x="6171" y="17280"/>
                        <a:pt x="3086" y="8640"/>
                      </a:cubicBezTo>
                      <a:cubicBezTo>
                        <a:pt x="0" y="8640"/>
                        <a:pt x="0" y="4320"/>
                        <a:pt x="0" y="4320"/>
                      </a:cubicBezTo>
                      <a:cubicBezTo>
                        <a:pt x="3086" y="0"/>
                        <a:pt x="6171" y="0"/>
                        <a:pt x="9257" y="0"/>
                      </a:cubicBezTo>
                      <a:cubicBezTo>
                        <a:pt x="12343" y="0"/>
                        <a:pt x="15429" y="4320"/>
                        <a:pt x="18514" y="8640"/>
                      </a:cubicBezTo>
                      <a:cubicBezTo>
                        <a:pt x="18514" y="8640"/>
                        <a:pt x="21600" y="12960"/>
                        <a:pt x="18514" y="1728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800" name="Freeform 540"/>
                <p:cNvSpPr/>
                <p:nvPr/>
              </p:nvSpPr>
              <p:spPr>
                <a:xfrm>
                  <a:off x="117592" y="150187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8000" y="4320"/>
                      </a:moveTo>
                      <a:cubicBezTo>
                        <a:pt x="21600" y="4320"/>
                        <a:pt x="21600" y="4320"/>
                        <a:pt x="21600" y="8640"/>
                      </a:cubicBezTo>
                      <a:cubicBezTo>
                        <a:pt x="21600" y="12960"/>
                        <a:pt x="14400" y="21600"/>
                        <a:pt x="10800" y="21600"/>
                      </a:cubicBezTo>
                      <a:cubicBezTo>
                        <a:pt x="7200" y="21600"/>
                        <a:pt x="0" y="12960"/>
                        <a:pt x="0" y="8640"/>
                      </a:cubicBezTo>
                      <a:cubicBezTo>
                        <a:pt x="0" y="8640"/>
                        <a:pt x="0" y="8640"/>
                        <a:pt x="0" y="8640"/>
                      </a:cubicBezTo>
                      <a:cubicBezTo>
                        <a:pt x="3600" y="4320"/>
                        <a:pt x="7200" y="0"/>
                        <a:pt x="10800" y="0"/>
                      </a:cubicBezTo>
                      <a:cubicBezTo>
                        <a:pt x="14400" y="0"/>
                        <a:pt x="18000" y="4320"/>
                        <a:pt x="18000" y="432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801" name="Freeform 542"/>
                <p:cNvSpPr/>
                <p:nvPr/>
              </p:nvSpPr>
              <p:spPr>
                <a:xfrm>
                  <a:off x="122121" y="15526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674" h="21600" fill="norm" stroke="1" extrusionOk="0">
                      <a:moveTo>
                        <a:pt x="16200" y="21600"/>
                      </a:moveTo>
                      <a:cubicBezTo>
                        <a:pt x="10800" y="21600"/>
                        <a:pt x="8100" y="21600"/>
                        <a:pt x="5400" y="21600"/>
                      </a:cubicBezTo>
                      <a:cubicBezTo>
                        <a:pt x="0" y="16200"/>
                        <a:pt x="0" y="10800"/>
                        <a:pt x="0" y="5400"/>
                      </a:cubicBezTo>
                      <a:cubicBezTo>
                        <a:pt x="0" y="5400"/>
                        <a:pt x="2700" y="0"/>
                        <a:pt x="2700" y="0"/>
                      </a:cubicBezTo>
                      <a:cubicBezTo>
                        <a:pt x="5400" y="0"/>
                        <a:pt x="5400" y="0"/>
                        <a:pt x="8100" y="0"/>
                      </a:cubicBezTo>
                      <a:cubicBezTo>
                        <a:pt x="10800" y="0"/>
                        <a:pt x="16200" y="0"/>
                        <a:pt x="18900" y="5400"/>
                      </a:cubicBezTo>
                      <a:cubicBezTo>
                        <a:pt x="21600" y="16200"/>
                        <a:pt x="21600" y="16200"/>
                        <a:pt x="1620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802" name="Freeform 543"/>
                <p:cNvSpPr/>
                <p:nvPr/>
              </p:nvSpPr>
              <p:spPr>
                <a:xfrm>
                  <a:off x="126062" y="21678"/>
                  <a:ext cx="14869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095" h="20510" fill="norm" stroke="1" extrusionOk="0">
                      <a:moveTo>
                        <a:pt x="19433" y="9847"/>
                      </a:moveTo>
                      <a:cubicBezTo>
                        <a:pt x="19433" y="11117"/>
                        <a:pt x="21095" y="12388"/>
                        <a:pt x="21095" y="13658"/>
                      </a:cubicBezTo>
                      <a:cubicBezTo>
                        <a:pt x="21095" y="13658"/>
                        <a:pt x="21095" y="13658"/>
                        <a:pt x="21095" y="13658"/>
                      </a:cubicBezTo>
                      <a:cubicBezTo>
                        <a:pt x="21095" y="17470"/>
                        <a:pt x="19433" y="17470"/>
                        <a:pt x="16941" y="16200"/>
                      </a:cubicBezTo>
                      <a:cubicBezTo>
                        <a:pt x="16110" y="16200"/>
                        <a:pt x="15280" y="14929"/>
                        <a:pt x="15280" y="13658"/>
                      </a:cubicBezTo>
                      <a:cubicBezTo>
                        <a:pt x="15280" y="9847"/>
                        <a:pt x="15280" y="9847"/>
                        <a:pt x="11957" y="9847"/>
                      </a:cubicBezTo>
                      <a:cubicBezTo>
                        <a:pt x="11126" y="9847"/>
                        <a:pt x="9464" y="11117"/>
                        <a:pt x="7803" y="8576"/>
                      </a:cubicBezTo>
                      <a:cubicBezTo>
                        <a:pt x="7803" y="8576"/>
                        <a:pt x="6972" y="8576"/>
                        <a:pt x="6972" y="7306"/>
                      </a:cubicBezTo>
                      <a:cubicBezTo>
                        <a:pt x="6141" y="7306"/>
                        <a:pt x="5310" y="8576"/>
                        <a:pt x="4480" y="9847"/>
                      </a:cubicBezTo>
                      <a:cubicBezTo>
                        <a:pt x="4480" y="11117"/>
                        <a:pt x="5310" y="12388"/>
                        <a:pt x="6141" y="13658"/>
                      </a:cubicBezTo>
                      <a:cubicBezTo>
                        <a:pt x="6972" y="13658"/>
                        <a:pt x="7803" y="13658"/>
                        <a:pt x="7803" y="13658"/>
                      </a:cubicBezTo>
                      <a:cubicBezTo>
                        <a:pt x="9464" y="14929"/>
                        <a:pt x="9464" y="16200"/>
                        <a:pt x="7803" y="18741"/>
                      </a:cubicBezTo>
                      <a:cubicBezTo>
                        <a:pt x="6972" y="18741"/>
                        <a:pt x="6972" y="18741"/>
                        <a:pt x="6141" y="20011"/>
                      </a:cubicBezTo>
                      <a:cubicBezTo>
                        <a:pt x="4480" y="21282"/>
                        <a:pt x="1987" y="20011"/>
                        <a:pt x="326" y="17470"/>
                      </a:cubicBezTo>
                      <a:cubicBezTo>
                        <a:pt x="326" y="16200"/>
                        <a:pt x="326" y="16200"/>
                        <a:pt x="326" y="16200"/>
                      </a:cubicBezTo>
                      <a:cubicBezTo>
                        <a:pt x="1987" y="13658"/>
                        <a:pt x="1157" y="12388"/>
                        <a:pt x="326" y="11117"/>
                      </a:cubicBezTo>
                      <a:cubicBezTo>
                        <a:pt x="-505" y="8576"/>
                        <a:pt x="326" y="6035"/>
                        <a:pt x="1987" y="6035"/>
                      </a:cubicBezTo>
                      <a:cubicBezTo>
                        <a:pt x="4480" y="6035"/>
                        <a:pt x="6141" y="3494"/>
                        <a:pt x="6972" y="953"/>
                      </a:cubicBezTo>
                      <a:cubicBezTo>
                        <a:pt x="7803" y="-318"/>
                        <a:pt x="7803" y="-318"/>
                        <a:pt x="8633" y="953"/>
                      </a:cubicBezTo>
                      <a:cubicBezTo>
                        <a:pt x="8633" y="953"/>
                        <a:pt x="8633" y="953"/>
                        <a:pt x="8633" y="953"/>
                      </a:cubicBezTo>
                      <a:cubicBezTo>
                        <a:pt x="10295" y="2223"/>
                        <a:pt x="8633" y="4764"/>
                        <a:pt x="10295" y="4764"/>
                      </a:cubicBezTo>
                      <a:cubicBezTo>
                        <a:pt x="11126" y="6035"/>
                        <a:pt x="11957" y="6035"/>
                        <a:pt x="12787" y="6035"/>
                      </a:cubicBezTo>
                      <a:cubicBezTo>
                        <a:pt x="14449" y="6035"/>
                        <a:pt x="16941" y="7306"/>
                        <a:pt x="17772" y="8576"/>
                      </a:cubicBezTo>
                      <a:cubicBezTo>
                        <a:pt x="18603" y="8576"/>
                        <a:pt x="19433" y="9847"/>
                        <a:pt x="19433" y="9847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803" name="Freeform 544"/>
                <p:cNvSpPr/>
                <p:nvPr/>
              </p:nvSpPr>
              <p:spPr>
                <a:xfrm>
                  <a:off x="132263" y="14577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10800"/>
                      </a:moveTo>
                      <a:cubicBezTo>
                        <a:pt x="0" y="10800"/>
                        <a:pt x="10800" y="0"/>
                        <a:pt x="10800" y="0"/>
                      </a:cubicBezTo>
                      <a:cubicBezTo>
                        <a:pt x="21600" y="0"/>
                        <a:pt x="21600" y="10800"/>
                        <a:pt x="21600" y="10800"/>
                      </a:cubicBezTo>
                      <a:cubicBezTo>
                        <a:pt x="21600" y="10800"/>
                        <a:pt x="21600" y="21600"/>
                        <a:pt x="21600" y="21600"/>
                      </a:cubicBezTo>
                      <a:cubicBezTo>
                        <a:pt x="10800" y="21600"/>
                        <a:pt x="10800" y="10800"/>
                        <a:pt x="0" y="108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804" name="Oval 545"/>
                <p:cNvSpPr/>
                <p:nvPr/>
              </p:nvSpPr>
              <p:spPr>
                <a:xfrm>
                  <a:off x="132594" y="27411"/>
                  <a:ext cx="12701" cy="12701"/>
                </a:xfrm>
                <a:prstGeom prst="ellipse">
                  <a:avLst/>
                </a:pr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805" name="Freeform 546"/>
                <p:cNvSpPr/>
                <p:nvPr/>
              </p:nvSpPr>
              <p:spPr>
                <a:xfrm>
                  <a:off x="133649" y="1406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491" h="21600" fill="norm" stroke="1" extrusionOk="0">
                      <a:moveTo>
                        <a:pt x="12291" y="21600"/>
                      </a:moveTo>
                      <a:cubicBezTo>
                        <a:pt x="8691" y="21600"/>
                        <a:pt x="5091" y="17280"/>
                        <a:pt x="1491" y="12960"/>
                      </a:cubicBezTo>
                      <a:cubicBezTo>
                        <a:pt x="-2109" y="8640"/>
                        <a:pt x="1491" y="4320"/>
                        <a:pt x="5091" y="0"/>
                      </a:cubicBezTo>
                      <a:cubicBezTo>
                        <a:pt x="12291" y="0"/>
                        <a:pt x="19491" y="4320"/>
                        <a:pt x="19491" y="12960"/>
                      </a:cubicBezTo>
                      <a:cubicBezTo>
                        <a:pt x="19491" y="17280"/>
                        <a:pt x="19491" y="17280"/>
                        <a:pt x="19491" y="21600"/>
                      </a:cubicBezTo>
                      <a:cubicBezTo>
                        <a:pt x="15891" y="21600"/>
                        <a:pt x="15891" y="21600"/>
                        <a:pt x="12291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806" name="Freeform 547"/>
                <p:cNvSpPr/>
                <p:nvPr/>
              </p:nvSpPr>
              <p:spPr>
                <a:xfrm>
                  <a:off x="137786" y="7334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7550" h="21600" fill="norm" stroke="1" extrusionOk="0">
                      <a:moveTo>
                        <a:pt x="17550" y="10800"/>
                      </a:moveTo>
                      <a:cubicBezTo>
                        <a:pt x="17550" y="16200"/>
                        <a:pt x="12150" y="16200"/>
                        <a:pt x="12150" y="21600"/>
                      </a:cubicBezTo>
                      <a:cubicBezTo>
                        <a:pt x="12150" y="21600"/>
                        <a:pt x="6750" y="21600"/>
                        <a:pt x="6750" y="21600"/>
                      </a:cubicBezTo>
                      <a:cubicBezTo>
                        <a:pt x="-4050" y="21600"/>
                        <a:pt x="1350" y="16200"/>
                        <a:pt x="1350" y="10800"/>
                      </a:cubicBezTo>
                      <a:cubicBezTo>
                        <a:pt x="1350" y="5400"/>
                        <a:pt x="6750" y="5400"/>
                        <a:pt x="6750" y="0"/>
                      </a:cubicBezTo>
                      <a:cubicBezTo>
                        <a:pt x="12150" y="5400"/>
                        <a:pt x="12150" y="5400"/>
                        <a:pt x="17550" y="108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807" name="Freeform 548"/>
                <p:cNvSpPr/>
                <p:nvPr/>
              </p:nvSpPr>
              <p:spPr>
                <a:xfrm>
                  <a:off x="137657" y="56301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8360" h="18457" fill="norm" stroke="1" extrusionOk="0">
                      <a:moveTo>
                        <a:pt x="12960" y="1177"/>
                      </a:moveTo>
                      <a:cubicBezTo>
                        <a:pt x="21600" y="-3143"/>
                        <a:pt x="17280" y="5497"/>
                        <a:pt x="17280" y="9817"/>
                      </a:cubicBezTo>
                      <a:cubicBezTo>
                        <a:pt x="17280" y="9817"/>
                        <a:pt x="17280" y="14137"/>
                        <a:pt x="17280" y="14137"/>
                      </a:cubicBezTo>
                      <a:cubicBezTo>
                        <a:pt x="12960" y="14137"/>
                        <a:pt x="12960" y="18457"/>
                        <a:pt x="8640" y="18457"/>
                      </a:cubicBezTo>
                      <a:cubicBezTo>
                        <a:pt x="8640" y="18457"/>
                        <a:pt x="4320" y="14137"/>
                        <a:pt x="4320" y="14137"/>
                      </a:cubicBezTo>
                      <a:cubicBezTo>
                        <a:pt x="0" y="14137"/>
                        <a:pt x="0" y="9817"/>
                        <a:pt x="0" y="9817"/>
                      </a:cubicBezTo>
                      <a:cubicBezTo>
                        <a:pt x="0" y="1177"/>
                        <a:pt x="4320" y="1177"/>
                        <a:pt x="12960" y="1177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808" name="Freeform 549"/>
                <p:cNvSpPr/>
                <p:nvPr/>
              </p:nvSpPr>
              <p:spPr>
                <a:xfrm>
                  <a:off x="138330" y="143017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6200" h="17672" fill="norm" stroke="1" extrusionOk="0">
                      <a:moveTo>
                        <a:pt x="14400" y="12272"/>
                      </a:moveTo>
                      <a:cubicBezTo>
                        <a:pt x="14400" y="12272"/>
                        <a:pt x="14400" y="12272"/>
                        <a:pt x="7200" y="17672"/>
                      </a:cubicBezTo>
                      <a:cubicBezTo>
                        <a:pt x="7200" y="12272"/>
                        <a:pt x="0" y="12272"/>
                        <a:pt x="0" y="6872"/>
                      </a:cubicBezTo>
                      <a:cubicBezTo>
                        <a:pt x="0" y="1472"/>
                        <a:pt x="7200" y="1472"/>
                        <a:pt x="7200" y="1472"/>
                      </a:cubicBezTo>
                      <a:cubicBezTo>
                        <a:pt x="21600" y="-3928"/>
                        <a:pt x="14400" y="6872"/>
                        <a:pt x="14400" y="12272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809" name="Freeform 550"/>
                <p:cNvSpPr/>
                <p:nvPr/>
              </p:nvSpPr>
              <p:spPr>
                <a:xfrm>
                  <a:off x="141529" y="16380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0"/>
                      </a:moveTo>
                      <a:cubicBezTo>
                        <a:pt x="21600" y="21600"/>
                        <a:pt x="21600" y="21600"/>
                        <a:pt x="21600" y="21600"/>
                      </a:cubicBezTo>
                      <a:cubicBezTo>
                        <a:pt x="0" y="21600"/>
                        <a:pt x="0" y="21600"/>
                        <a:pt x="0" y="21600"/>
                      </a:cubicBezTo>
                      <a:cubicBezTo>
                        <a:pt x="0" y="0"/>
                        <a:pt x="21600" y="0"/>
                        <a:pt x="21600" y="0"/>
                      </a:cubicBezTo>
                      <a:cubicBezTo>
                        <a:pt x="21600" y="0"/>
                        <a:pt x="21600" y="0"/>
                        <a:pt x="216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810" name="Freeform 551"/>
                <p:cNvSpPr/>
                <p:nvPr/>
              </p:nvSpPr>
              <p:spPr>
                <a:xfrm>
                  <a:off x="142081" y="45171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7200" y="0"/>
                      </a:moveTo>
                      <a:cubicBezTo>
                        <a:pt x="14400" y="0"/>
                        <a:pt x="14400" y="0"/>
                        <a:pt x="14400" y="0"/>
                      </a:cubicBezTo>
                      <a:cubicBezTo>
                        <a:pt x="21600" y="0"/>
                        <a:pt x="21600" y="0"/>
                        <a:pt x="21600" y="0"/>
                      </a:cubicBezTo>
                      <a:cubicBezTo>
                        <a:pt x="21600" y="0"/>
                        <a:pt x="21600" y="0"/>
                        <a:pt x="21600" y="10800"/>
                      </a:cubicBezTo>
                      <a:cubicBezTo>
                        <a:pt x="21600" y="10800"/>
                        <a:pt x="21600" y="10800"/>
                        <a:pt x="21600" y="21600"/>
                      </a:cubicBezTo>
                      <a:cubicBezTo>
                        <a:pt x="21600" y="21600"/>
                        <a:pt x="14400" y="21600"/>
                        <a:pt x="14400" y="21600"/>
                      </a:cubicBezTo>
                      <a:cubicBezTo>
                        <a:pt x="7200" y="21600"/>
                        <a:pt x="7200" y="10800"/>
                        <a:pt x="0" y="10800"/>
                      </a:cubicBezTo>
                      <a:cubicBezTo>
                        <a:pt x="7200" y="10800"/>
                        <a:pt x="7200" y="0"/>
                        <a:pt x="72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811" name="Freeform 552"/>
                <p:cNvSpPr/>
                <p:nvPr/>
              </p:nvSpPr>
              <p:spPr>
                <a:xfrm>
                  <a:off x="142802" y="14184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8437" h="20520" fill="norm" stroke="1" extrusionOk="0">
                      <a:moveTo>
                        <a:pt x="16200" y="0"/>
                      </a:moveTo>
                      <a:cubicBezTo>
                        <a:pt x="16200" y="0"/>
                        <a:pt x="16200" y="4320"/>
                        <a:pt x="16200" y="4320"/>
                      </a:cubicBezTo>
                      <a:cubicBezTo>
                        <a:pt x="21600" y="12960"/>
                        <a:pt x="16200" y="12960"/>
                        <a:pt x="10800" y="17280"/>
                      </a:cubicBezTo>
                      <a:cubicBezTo>
                        <a:pt x="5400" y="21600"/>
                        <a:pt x="0" y="21600"/>
                        <a:pt x="0" y="17280"/>
                      </a:cubicBezTo>
                      <a:cubicBezTo>
                        <a:pt x="0" y="12960"/>
                        <a:pt x="0" y="8640"/>
                        <a:pt x="0" y="4320"/>
                      </a:cubicBezTo>
                      <a:cubicBezTo>
                        <a:pt x="0" y="4320"/>
                        <a:pt x="0" y="0"/>
                        <a:pt x="5400" y="0"/>
                      </a:cubicBezTo>
                      <a:cubicBezTo>
                        <a:pt x="5400" y="0"/>
                        <a:pt x="10800" y="0"/>
                        <a:pt x="162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812" name="Freeform 553"/>
                <p:cNvSpPr/>
                <p:nvPr/>
              </p:nvSpPr>
              <p:spPr>
                <a:xfrm>
                  <a:off x="142704" y="39377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520" h="19069" fill="norm" stroke="1" extrusionOk="0">
                      <a:moveTo>
                        <a:pt x="11880" y="17280"/>
                      </a:moveTo>
                      <a:cubicBezTo>
                        <a:pt x="7560" y="17280"/>
                        <a:pt x="7560" y="12960"/>
                        <a:pt x="3240" y="12960"/>
                      </a:cubicBezTo>
                      <a:cubicBezTo>
                        <a:pt x="-1080" y="8640"/>
                        <a:pt x="-1080" y="4320"/>
                        <a:pt x="3240" y="4320"/>
                      </a:cubicBezTo>
                      <a:cubicBezTo>
                        <a:pt x="7560" y="0"/>
                        <a:pt x="7560" y="0"/>
                        <a:pt x="11880" y="0"/>
                      </a:cubicBezTo>
                      <a:cubicBezTo>
                        <a:pt x="11880" y="4320"/>
                        <a:pt x="16200" y="8640"/>
                        <a:pt x="20520" y="8640"/>
                      </a:cubicBezTo>
                      <a:cubicBezTo>
                        <a:pt x="20520" y="12960"/>
                        <a:pt x="20520" y="12960"/>
                        <a:pt x="20520" y="12960"/>
                      </a:cubicBezTo>
                      <a:cubicBezTo>
                        <a:pt x="20520" y="17280"/>
                        <a:pt x="16200" y="21600"/>
                        <a:pt x="11880" y="1728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813" name="Freeform 554"/>
                <p:cNvSpPr/>
                <p:nvPr/>
              </p:nvSpPr>
              <p:spPr>
                <a:xfrm>
                  <a:off x="141750" y="21058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9792" fill="norm" stroke="1" extrusionOk="0">
                      <a:moveTo>
                        <a:pt x="8100" y="0"/>
                      </a:moveTo>
                      <a:cubicBezTo>
                        <a:pt x="10800" y="0"/>
                        <a:pt x="16200" y="0"/>
                        <a:pt x="16200" y="0"/>
                      </a:cubicBezTo>
                      <a:cubicBezTo>
                        <a:pt x="18900" y="3086"/>
                        <a:pt x="21600" y="9257"/>
                        <a:pt x="21600" y="12343"/>
                      </a:cubicBezTo>
                      <a:cubicBezTo>
                        <a:pt x="21600" y="15429"/>
                        <a:pt x="21600" y="15429"/>
                        <a:pt x="21600" y="15429"/>
                      </a:cubicBezTo>
                      <a:cubicBezTo>
                        <a:pt x="21600" y="18514"/>
                        <a:pt x="18900" y="21600"/>
                        <a:pt x="16200" y="18514"/>
                      </a:cubicBezTo>
                      <a:cubicBezTo>
                        <a:pt x="16200" y="15429"/>
                        <a:pt x="13500" y="15429"/>
                        <a:pt x="10800" y="15429"/>
                      </a:cubicBezTo>
                      <a:cubicBezTo>
                        <a:pt x="8100" y="15429"/>
                        <a:pt x="5400" y="15429"/>
                        <a:pt x="2700" y="12343"/>
                      </a:cubicBezTo>
                      <a:cubicBezTo>
                        <a:pt x="2700" y="12343"/>
                        <a:pt x="0" y="12343"/>
                        <a:pt x="0" y="9257"/>
                      </a:cubicBezTo>
                      <a:cubicBezTo>
                        <a:pt x="0" y="6171"/>
                        <a:pt x="2700" y="3086"/>
                        <a:pt x="2700" y="3086"/>
                      </a:cubicBezTo>
                      <a:cubicBezTo>
                        <a:pt x="5400" y="3086"/>
                        <a:pt x="8100" y="0"/>
                        <a:pt x="81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814" name="Freeform 555"/>
                <p:cNvSpPr/>
                <p:nvPr/>
              </p:nvSpPr>
              <p:spPr>
                <a:xfrm>
                  <a:off x="144397" y="48432"/>
                  <a:ext cx="12701" cy="1271"/>
                </a:xfrm>
                <a:prstGeom prst="ellipse">
                  <a:avLst/>
                </a:prstGeom>
                <a:noFill/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</p:grpSp>
          <p:sp>
            <p:nvSpPr>
              <p:cNvPr id="1816" name="Freeform 557"/>
              <p:cNvSpPr/>
              <p:nvPr/>
            </p:nvSpPr>
            <p:spPr>
              <a:xfrm>
                <a:off x="144728" y="151064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10800"/>
                    </a:moveTo>
                    <a:cubicBezTo>
                      <a:pt x="0" y="10800"/>
                      <a:pt x="10800" y="10800"/>
                      <a:pt x="10800" y="0"/>
                    </a:cubicBezTo>
                    <a:cubicBezTo>
                      <a:pt x="10800" y="0"/>
                      <a:pt x="21600" y="10800"/>
                      <a:pt x="21600" y="10800"/>
                    </a:cubicBezTo>
                    <a:cubicBezTo>
                      <a:pt x="21600" y="21600"/>
                      <a:pt x="10800" y="21600"/>
                      <a:pt x="10800" y="21600"/>
                    </a:cubicBezTo>
                    <a:cubicBezTo>
                      <a:pt x="10800" y="21600"/>
                      <a:pt x="0" y="10800"/>
                      <a:pt x="0" y="108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817" name="Freeform 558"/>
              <p:cNvSpPr/>
              <p:nvPr/>
            </p:nvSpPr>
            <p:spPr>
              <a:xfrm>
                <a:off x="142570" y="144555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194" h="21600" fill="norm" stroke="1" extrusionOk="0">
                    <a:moveTo>
                      <a:pt x="0" y="4320"/>
                    </a:moveTo>
                    <a:cubicBezTo>
                      <a:pt x="0" y="4320"/>
                      <a:pt x="0" y="4320"/>
                      <a:pt x="2400" y="4320"/>
                    </a:cubicBezTo>
                    <a:cubicBezTo>
                      <a:pt x="2400" y="2160"/>
                      <a:pt x="4800" y="2160"/>
                      <a:pt x="7200" y="0"/>
                    </a:cubicBezTo>
                    <a:cubicBezTo>
                      <a:pt x="9600" y="2160"/>
                      <a:pt x="12000" y="2160"/>
                      <a:pt x="12000" y="2160"/>
                    </a:cubicBezTo>
                    <a:cubicBezTo>
                      <a:pt x="14400" y="6480"/>
                      <a:pt x="16800" y="10800"/>
                      <a:pt x="19200" y="12960"/>
                    </a:cubicBezTo>
                    <a:cubicBezTo>
                      <a:pt x="21600" y="17280"/>
                      <a:pt x="19200" y="21600"/>
                      <a:pt x="16800" y="21600"/>
                    </a:cubicBezTo>
                    <a:cubicBezTo>
                      <a:pt x="16800" y="21600"/>
                      <a:pt x="16800" y="21600"/>
                      <a:pt x="14400" y="21600"/>
                    </a:cubicBezTo>
                    <a:cubicBezTo>
                      <a:pt x="14400" y="21600"/>
                      <a:pt x="12000" y="19440"/>
                      <a:pt x="12000" y="17280"/>
                    </a:cubicBezTo>
                    <a:cubicBezTo>
                      <a:pt x="12000" y="10800"/>
                      <a:pt x="7200" y="8640"/>
                      <a:pt x="2400" y="6480"/>
                    </a:cubicBezTo>
                    <a:cubicBezTo>
                      <a:pt x="0" y="6480"/>
                      <a:pt x="0" y="4320"/>
                      <a:pt x="0" y="432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818" name="Freeform 559"/>
              <p:cNvSpPr/>
              <p:nvPr/>
            </p:nvSpPr>
            <p:spPr>
              <a:xfrm>
                <a:off x="141906" y="103078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590" h="21600" fill="norm" stroke="1" extrusionOk="0">
                    <a:moveTo>
                      <a:pt x="6646" y="10800"/>
                    </a:moveTo>
                    <a:cubicBezTo>
                      <a:pt x="8308" y="9257"/>
                      <a:pt x="4985" y="7714"/>
                      <a:pt x="6646" y="6171"/>
                    </a:cubicBezTo>
                    <a:cubicBezTo>
                      <a:pt x="8308" y="4629"/>
                      <a:pt x="8308" y="1543"/>
                      <a:pt x="8308" y="0"/>
                    </a:cubicBezTo>
                    <a:cubicBezTo>
                      <a:pt x="8308" y="0"/>
                      <a:pt x="9969" y="0"/>
                      <a:pt x="11631" y="0"/>
                    </a:cubicBezTo>
                    <a:cubicBezTo>
                      <a:pt x="11631" y="0"/>
                      <a:pt x="11631" y="0"/>
                      <a:pt x="11631" y="1543"/>
                    </a:cubicBezTo>
                    <a:cubicBezTo>
                      <a:pt x="11631" y="4629"/>
                      <a:pt x="11631" y="6171"/>
                      <a:pt x="14954" y="6171"/>
                    </a:cubicBezTo>
                    <a:cubicBezTo>
                      <a:pt x="14954" y="6171"/>
                      <a:pt x="16615" y="6171"/>
                      <a:pt x="16615" y="6171"/>
                    </a:cubicBezTo>
                    <a:cubicBezTo>
                      <a:pt x="19938" y="6171"/>
                      <a:pt x="21600" y="7714"/>
                      <a:pt x="19938" y="10800"/>
                    </a:cubicBezTo>
                    <a:cubicBezTo>
                      <a:pt x="19938" y="12343"/>
                      <a:pt x="18277" y="13886"/>
                      <a:pt x="18277" y="16971"/>
                    </a:cubicBezTo>
                    <a:cubicBezTo>
                      <a:pt x="18277" y="18514"/>
                      <a:pt x="16615" y="16971"/>
                      <a:pt x="16615" y="16971"/>
                    </a:cubicBezTo>
                    <a:cubicBezTo>
                      <a:pt x="13292" y="15429"/>
                      <a:pt x="9969" y="15429"/>
                      <a:pt x="8308" y="20057"/>
                    </a:cubicBezTo>
                    <a:cubicBezTo>
                      <a:pt x="8308" y="20057"/>
                      <a:pt x="4985" y="21600"/>
                      <a:pt x="3323" y="21600"/>
                    </a:cubicBezTo>
                    <a:cubicBezTo>
                      <a:pt x="3323" y="21600"/>
                      <a:pt x="1662" y="21600"/>
                      <a:pt x="0" y="20057"/>
                    </a:cubicBezTo>
                    <a:cubicBezTo>
                      <a:pt x="0" y="20057"/>
                      <a:pt x="0" y="18514"/>
                      <a:pt x="1662" y="16971"/>
                    </a:cubicBezTo>
                    <a:cubicBezTo>
                      <a:pt x="3323" y="15429"/>
                      <a:pt x="4985" y="13886"/>
                      <a:pt x="6646" y="12343"/>
                    </a:cubicBezTo>
                    <a:cubicBezTo>
                      <a:pt x="6646" y="12343"/>
                      <a:pt x="6646" y="10800"/>
                      <a:pt x="6646" y="108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819" name="Freeform 560"/>
              <p:cNvSpPr/>
              <p:nvPr/>
            </p:nvSpPr>
            <p:spPr>
              <a:xfrm>
                <a:off x="121056" y="131932"/>
                <a:ext cx="31126" cy="10612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60" h="21600" fill="norm" stroke="1" extrusionOk="0">
                    <a:moveTo>
                      <a:pt x="5973" y="11343"/>
                    </a:moveTo>
                    <a:cubicBezTo>
                      <a:pt x="5973" y="11222"/>
                      <a:pt x="6381" y="10981"/>
                      <a:pt x="6381" y="10860"/>
                    </a:cubicBezTo>
                    <a:cubicBezTo>
                      <a:pt x="5973" y="10619"/>
                      <a:pt x="5973" y="10498"/>
                      <a:pt x="5973" y="10257"/>
                    </a:cubicBezTo>
                    <a:cubicBezTo>
                      <a:pt x="5973" y="10136"/>
                      <a:pt x="5566" y="9895"/>
                      <a:pt x="5566" y="9774"/>
                    </a:cubicBezTo>
                    <a:cubicBezTo>
                      <a:pt x="5566" y="9654"/>
                      <a:pt x="5158" y="9533"/>
                      <a:pt x="5158" y="9412"/>
                    </a:cubicBezTo>
                    <a:cubicBezTo>
                      <a:pt x="4343" y="9292"/>
                      <a:pt x="3935" y="9050"/>
                      <a:pt x="3935" y="8809"/>
                    </a:cubicBezTo>
                    <a:cubicBezTo>
                      <a:pt x="3528" y="8568"/>
                      <a:pt x="2713" y="8447"/>
                      <a:pt x="2713" y="8326"/>
                    </a:cubicBezTo>
                    <a:cubicBezTo>
                      <a:pt x="2305" y="8085"/>
                      <a:pt x="2713" y="7844"/>
                      <a:pt x="2713" y="7723"/>
                    </a:cubicBezTo>
                    <a:cubicBezTo>
                      <a:pt x="1898" y="7361"/>
                      <a:pt x="2713" y="6999"/>
                      <a:pt x="2713" y="6758"/>
                    </a:cubicBezTo>
                    <a:cubicBezTo>
                      <a:pt x="3120" y="6275"/>
                      <a:pt x="3935" y="5913"/>
                      <a:pt x="3935" y="5551"/>
                    </a:cubicBezTo>
                    <a:cubicBezTo>
                      <a:pt x="4343" y="5189"/>
                      <a:pt x="4751" y="4947"/>
                      <a:pt x="5158" y="4706"/>
                    </a:cubicBezTo>
                    <a:cubicBezTo>
                      <a:pt x="5158" y="4465"/>
                      <a:pt x="5566" y="4103"/>
                      <a:pt x="5973" y="3861"/>
                    </a:cubicBezTo>
                    <a:cubicBezTo>
                      <a:pt x="6381" y="3620"/>
                      <a:pt x="6381" y="3379"/>
                      <a:pt x="6788" y="3137"/>
                    </a:cubicBezTo>
                    <a:cubicBezTo>
                      <a:pt x="7196" y="2775"/>
                      <a:pt x="6788" y="2534"/>
                      <a:pt x="7603" y="2293"/>
                    </a:cubicBezTo>
                    <a:cubicBezTo>
                      <a:pt x="8011" y="1569"/>
                      <a:pt x="8826" y="845"/>
                      <a:pt x="9641" y="121"/>
                    </a:cubicBezTo>
                    <a:cubicBezTo>
                      <a:pt x="9641" y="0"/>
                      <a:pt x="9641" y="0"/>
                      <a:pt x="9641" y="0"/>
                    </a:cubicBezTo>
                    <a:cubicBezTo>
                      <a:pt x="9641" y="0"/>
                      <a:pt x="10049" y="0"/>
                      <a:pt x="10049" y="121"/>
                    </a:cubicBezTo>
                    <a:cubicBezTo>
                      <a:pt x="10049" y="362"/>
                      <a:pt x="10049" y="483"/>
                      <a:pt x="10456" y="724"/>
                    </a:cubicBezTo>
                    <a:cubicBezTo>
                      <a:pt x="10456" y="965"/>
                      <a:pt x="10456" y="1207"/>
                      <a:pt x="10456" y="1448"/>
                    </a:cubicBezTo>
                    <a:cubicBezTo>
                      <a:pt x="10864" y="1689"/>
                      <a:pt x="10864" y="2051"/>
                      <a:pt x="10864" y="2413"/>
                    </a:cubicBezTo>
                    <a:cubicBezTo>
                      <a:pt x="10864" y="2655"/>
                      <a:pt x="11271" y="2775"/>
                      <a:pt x="11271" y="2896"/>
                    </a:cubicBezTo>
                    <a:cubicBezTo>
                      <a:pt x="11271" y="3137"/>
                      <a:pt x="10864" y="3258"/>
                      <a:pt x="11679" y="3379"/>
                    </a:cubicBezTo>
                    <a:cubicBezTo>
                      <a:pt x="11679" y="3379"/>
                      <a:pt x="11679" y="3379"/>
                      <a:pt x="11679" y="3379"/>
                    </a:cubicBezTo>
                    <a:cubicBezTo>
                      <a:pt x="11679" y="3741"/>
                      <a:pt x="11679" y="3982"/>
                      <a:pt x="12086" y="4223"/>
                    </a:cubicBezTo>
                    <a:cubicBezTo>
                      <a:pt x="12086" y="4465"/>
                      <a:pt x="12086" y="4706"/>
                      <a:pt x="12086" y="4947"/>
                    </a:cubicBezTo>
                    <a:cubicBezTo>
                      <a:pt x="12494" y="5309"/>
                      <a:pt x="12494" y="5551"/>
                      <a:pt x="12494" y="5913"/>
                    </a:cubicBezTo>
                    <a:cubicBezTo>
                      <a:pt x="12086" y="6516"/>
                      <a:pt x="12494" y="6516"/>
                      <a:pt x="12086" y="6637"/>
                    </a:cubicBezTo>
                    <a:cubicBezTo>
                      <a:pt x="12086" y="7120"/>
                      <a:pt x="12902" y="7482"/>
                      <a:pt x="13717" y="7844"/>
                    </a:cubicBezTo>
                    <a:cubicBezTo>
                      <a:pt x="14532" y="8206"/>
                      <a:pt x="14532" y="8206"/>
                      <a:pt x="16162" y="8568"/>
                    </a:cubicBezTo>
                    <a:cubicBezTo>
                      <a:pt x="16977" y="8688"/>
                      <a:pt x="17792" y="8930"/>
                      <a:pt x="18607" y="9050"/>
                    </a:cubicBezTo>
                    <a:cubicBezTo>
                      <a:pt x="19015" y="9171"/>
                      <a:pt x="19422" y="9292"/>
                      <a:pt x="19830" y="9412"/>
                    </a:cubicBezTo>
                    <a:cubicBezTo>
                      <a:pt x="20237" y="9533"/>
                      <a:pt x="21460" y="9654"/>
                      <a:pt x="21460" y="10016"/>
                    </a:cubicBezTo>
                    <a:cubicBezTo>
                      <a:pt x="21052" y="10257"/>
                      <a:pt x="21460" y="10498"/>
                      <a:pt x="21052" y="10740"/>
                    </a:cubicBezTo>
                    <a:cubicBezTo>
                      <a:pt x="21052" y="10740"/>
                      <a:pt x="21052" y="10860"/>
                      <a:pt x="21052" y="10860"/>
                    </a:cubicBezTo>
                    <a:cubicBezTo>
                      <a:pt x="21052" y="11343"/>
                      <a:pt x="20645" y="11826"/>
                      <a:pt x="20645" y="12308"/>
                    </a:cubicBezTo>
                    <a:cubicBezTo>
                      <a:pt x="20237" y="12912"/>
                      <a:pt x="20237" y="13394"/>
                      <a:pt x="19830" y="13877"/>
                    </a:cubicBezTo>
                    <a:cubicBezTo>
                      <a:pt x="19422" y="13998"/>
                      <a:pt x="19830" y="14118"/>
                      <a:pt x="19830" y="14239"/>
                    </a:cubicBezTo>
                    <a:cubicBezTo>
                      <a:pt x="19830" y="14722"/>
                      <a:pt x="19830" y="15325"/>
                      <a:pt x="19830" y="15808"/>
                    </a:cubicBezTo>
                    <a:cubicBezTo>
                      <a:pt x="19422" y="16049"/>
                      <a:pt x="19422" y="16291"/>
                      <a:pt x="19422" y="16532"/>
                    </a:cubicBezTo>
                    <a:cubicBezTo>
                      <a:pt x="19422" y="16773"/>
                      <a:pt x="19422" y="17015"/>
                      <a:pt x="19422" y="17135"/>
                    </a:cubicBezTo>
                    <a:cubicBezTo>
                      <a:pt x="19015" y="17377"/>
                      <a:pt x="19015" y="17497"/>
                      <a:pt x="19015" y="17739"/>
                    </a:cubicBezTo>
                    <a:cubicBezTo>
                      <a:pt x="19015" y="17859"/>
                      <a:pt x="18607" y="17859"/>
                      <a:pt x="18607" y="17980"/>
                    </a:cubicBezTo>
                    <a:cubicBezTo>
                      <a:pt x="17792" y="18101"/>
                      <a:pt x="17385" y="18342"/>
                      <a:pt x="16569" y="18463"/>
                    </a:cubicBezTo>
                    <a:cubicBezTo>
                      <a:pt x="16569" y="18463"/>
                      <a:pt x="16162" y="18583"/>
                      <a:pt x="15754" y="18704"/>
                    </a:cubicBezTo>
                    <a:cubicBezTo>
                      <a:pt x="14532" y="19066"/>
                      <a:pt x="12902" y="19549"/>
                      <a:pt x="11271" y="19790"/>
                    </a:cubicBezTo>
                    <a:cubicBezTo>
                      <a:pt x="10864" y="19911"/>
                      <a:pt x="10864" y="20031"/>
                      <a:pt x="10456" y="20152"/>
                    </a:cubicBezTo>
                    <a:cubicBezTo>
                      <a:pt x="8826" y="20514"/>
                      <a:pt x="8011" y="20997"/>
                      <a:pt x="6381" y="21359"/>
                    </a:cubicBezTo>
                    <a:cubicBezTo>
                      <a:pt x="5973" y="21359"/>
                      <a:pt x="5566" y="21479"/>
                      <a:pt x="5158" y="21600"/>
                    </a:cubicBezTo>
                    <a:cubicBezTo>
                      <a:pt x="5158" y="21600"/>
                      <a:pt x="5158" y="21479"/>
                      <a:pt x="5158" y="21479"/>
                    </a:cubicBezTo>
                    <a:cubicBezTo>
                      <a:pt x="5158" y="21359"/>
                      <a:pt x="5566" y="21238"/>
                      <a:pt x="5566" y="21117"/>
                    </a:cubicBezTo>
                    <a:cubicBezTo>
                      <a:pt x="5973" y="20876"/>
                      <a:pt x="5973" y="20514"/>
                      <a:pt x="6788" y="20273"/>
                    </a:cubicBezTo>
                    <a:cubicBezTo>
                      <a:pt x="7603" y="19790"/>
                      <a:pt x="8011" y="19307"/>
                      <a:pt x="8826" y="18825"/>
                    </a:cubicBezTo>
                    <a:cubicBezTo>
                      <a:pt x="8826" y="18583"/>
                      <a:pt x="9641" y="18463"/>
                      <a:pt x="9641" y="18342"/>
                    </a:cubicBezTo>
                    <a:cubicBezTo>
                      <a:pt x="10456" y="17980"/>
                      <a:pt x="11271" y="17739"/>
                      <a:pt x="12086" y="17497"/>
                    </a:cubicBezTo>
                    <a:cubicBezTo>
                      <a:pt x="12494" y="17377"/>
                      <a:pt x="12494" y="17256"/>
                      <a:pt x="12902" y="17135"/>
                    </a:cubicBezTo>
                    <a:cubicBezTo>
                      <a:pt x="12902" y="17015"/>
                      <a:pt x="13309" y="16894"/>
                      <a:pt x="13717" y="16773"/>
                    </a:cubicBezTo>
                    <a:cubicBezTo>
                      <a:pt x="14124" y="16653"/>
                      <a:pt x="14124" y="16532"/>
                      <a:pt x="13717" y="16411"/>
                    </a:cubicBezTo>
                    <a:cubicBezTo>
                      <a:pt x="13309" y="16049"/>
                      <a:pt x="12902" y="15808"/>
                      <a:pt x="12086" y="15446"/>
                    </a:cubicBezTo>
                    <a:cubicBezTo>
                      <a:pt x="11679" y="15204"/>
                      <a:pt x="10864" y="15204"/>
                      <a:pt x="10049" y="15084"/>
                    </a:cubicBezTo>
                    <a:cubicBezTo>
                      <a:pt x="9641" y="15084"/>
                      <a:pt x="7196" y="15084"/>
                      <a:pt x="6788" y="15084"/>
                    </a:cubicBezTo>
                    <a:cubicBezTo>
                      <a:pt x="6788" y="15084"/>
                      <a:pt x="6381" y="15204"/>
                      <a:pt x="6381" y="15204"/>
                    </a:cubicBezTo>
                    <a:cubicBezTo>
                      <a:pt x="4343" y="14963"/>
                      <a:pt x="2305" y="14842"/>
                      <a:pt x="675" y="14601"/>
                    </a:cubicBezTo>
                    <a:cubicBezTo>
                      <a:pt x="-140" y="14601"/>
                      <a:pt x="-140" y="14601"/>
                      <a:pt x="268" y="14480"/>
                    </a:cubicBezTo>
                    <a:cubicBezTo>
                      <a:pt x="1083" y="13998"/>
                      <a:pt x="1898" y="13636"/>
                      <a:pt x="2713" y="13153"/>
                    </a:cubicBezTo>
                    <a:cubicBezTo>
                      <a:pt x="3120" y="12791"/>
                      <a:pt x="3935" y="12308"/>
                      <a:pt x="5158" y="11946"/>
                    </a:cubicBezTo>
                    <a:cubicBezTo>
                      <a:pt x="5566" y="11826"/>
                      <a:pt x="5566" y="11584"/>
                      <a:pt x="5973" y="11343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820" name="Freeform 561"/>
              <p:cNvSpPr/>
              <p:nvPr/>
            </p:nvSpPr>
            <p:spPr>
              <a:xfrm>
                <a:off x="129678" y="251509"/>
                <a:ext cx="22836" cy="3265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92" h="21600" fill="norm" stroke="1" extrusionOk="0">
                    <a:moveTo>
                      <a:pt x="21046" y="17280"/>
                    </a:moveTo>
                    <a:cubicBezTo>
                      <a:pt x="21600" y="17673"/>
                      <a:pt x="21046" y="17673"/>
                      <a:pt x="21046" y="18065"/>
                    </a:cubicBezTo>
                    <a:cubicBezTo>
                      <a:pt x="21046" y="18065"/>
                      <a:pt x="20492" y="18065"/>
                      <a:pt x="20492" y="18065"/>
                    </a:cubicBezTo>
                    <a:cubicBezTo>
                      <a:pt x="19385" y="17673"/>
                      <a:pt x="18831" y="18065"/>
                      <a:pt x="17723" y="17673"/>
                    </a:cubicBezTo>
                    <a:cubicBezTo>
                      <a:pt x="17169" y="17673"/>
                      <a:pt x="16615" y="18065"/>
                      <a:pt x="16615" y="18458"/>
                    </a:cubicBezTo>
                    <a:cubicBezTo>
                      <a:pt x="17169" y="18851"/>
                      <a:pt x="17169" y="19244"/>
                      <a:pt x="17723" y="19636"/>
                    </a:cubicBezTo>
                    <a:cubicBezTo>
                      <a:pt x="18831" y="20029"/>
                      <a:pt x="19385" y="20815"/>
                      <a:pt x="19938" y="21600"/>
                    </a:cubicBezTo>
                    <a:cubicBezTo>
                      <a:pt x="2215" y="21600"/>
                      <a:pt x="2215" y="21600"/>
                      <a:pt x="2215" y="21600"/>
                    </a:cubicBezTo>
                    <a:cubicBezTo>
                      <a:pt x="2769" y="20815"/>
                      <a:pt x="3877" y="19636"/>
                      <a:pt x="4985" y="18851"/>
                    </a:cubicBezTo>
                    <a:cubicBezTo>
                      <a:pt x="4985" y="18851"/>
                      <a:pt x="4985" y="18065"/>
                      <a:pt x="5538" y="17673"/>
                    </a:cubicBezTo>
                    <a:cubicBezTo>
                      <a:pt x="4985" y="17673"/>
                      <a:pt x="4431" y="17673"/>
                      <a:pt x="3877" y="17673"/>
                    </a:cubicBezTo>
                    <a:cubicBezTo>
                      <a:pt x="2769" y="17673"/>
                      <a:pt x="2215" y="17280"/>
                      <a:pt x="1662" y="17673"/>
                    </a:cubicBezTo>
                    <a:cubicBezTo>
                      <a:pt x="1108" y="18065"/>
                      <a:pt x="554" y="18065"/>
                      <a:pt x="554" y="17673"/>
                    </a:cubicBezTo>
                    <a:cubicBezTo>
                      <a:pt x="0" y="17673"/>
                      <a:pt x="0" y="17280"/>
                      <a:pt x="0" y="17280"/>
                    </a:cubicBezTo>
                    <a:cubicBezTo>
                      <a:pt x="554" y="16495"/>
                      <a:pt x="1108" y="15709"/>
                      <a:pt x="2215" y="15316"/>
                    </a:cubicBezTo>
                    <a:cubicBezTo>
                      <a:pt x="3877" y="14138"/>
                      <a:pt x="4431" y="12567"/>
                      <a:pt x="5538" y="11389"/>
                    </a:cubicBezTo>
                    <a:cubicBezTo>
                      <a:pt x="6092" y="10996"/>
                      <a:pt x="6092" y="10604"/>
                      <a:pt x="5538" y="10604"/>
                    </a:cubicBezTo>
                    <a:cubicBezTo>
                      <a:pt x="4431" y="10604"/>
                      <a:pt x="3323" y="10604"/>
                      <a:pt x="2215" y="10604"/>
                    </a:cubicBezTo>
                    <a:cubicBezTo>
                      <a:pt x="2215" y="10604"/>
                      <a:pt x="1662" y="10211"/>
                      <a:pt x="1662" y="10211"/>
                    </a:cubicBezTo>
                    <a:cubicBezTo>
                      <a:pt x="1662" y="10211"/>
                      <a:pt x="1662" y="9818"/>
                      <a:pt x="2215" y="9818"/>
                    </a:cubicBezTo>
                    <a:cubicBezTo>
                      <a:pt x="2769" y="9033"/>
                      <a:pt x="3323" y="8640"/>
                      <a:pt x="3323" y="7855"/>
                    </a:cubicBezTo>
                    <a:cubicBezTo>
                      <a:pt x="4985" y="6284"/>
                      <a:pt x="6646" y="4713"/>
                      <a:pt x="8308" y="3142"/>
                    </a:cubicBezTo>
                    <a:cubicBezTo>
                      <a:pt x="9415" y="1964"/>
                      <a:pt x="11077" y="1178"/>
                      <a:pt x="11077" y="0"/>
                    </a:cubicBezTo>
                    <a:cubicBezTo>
                      <a:pt x="11077" y="0"/>
                      <a:pt x="11077" y="0"/>
                      <a:pt x="11077" y="0"/>
                    </a:cubicBezTo>
                    <a:cubicBezTo>
                      <a:pt x="11631" y="393"/>
                      <a:pt x="12185" y="785"/>
                      <a:pt x="12738" y="1178"/>
                    </a:cubicBezTo>
                    <a:cubicBezTo>
                      <a:pt x="14400" y="2749"/>
                      <a:pt x="15508" y="4713"/>
                      <a:pt x="17169" y="6284"/>
                    </a:cubicBezTo>
                    <a:cubicBezTo>
                      <a:pt x="18831" y="7462"/>
                      <a:pt x="19385" y="9033"/>
                      <a:pt x="20492" y="10211"/>
                    </a:cubicBezTo>
                    <a:cubicBezTo>
                      <a:pt x="20492" y="10211"/>
                      <a:pt x="20492" y="10211"/>
                      <a:pt x="20492" y="10211"/>
                    </a:cubicBezTo>
                    <a:cubicBezTo>
                      <a:pt x="20492" y="10211"/>
                      <a:pt x="20492" y="10604"/>
                      <a:pt x="20492" y="10604"/>
                    </a:cubicBezTo>
                    <a:cubicBezTo>
                      <a:pt x="19938" y="10211"/>
                      <a:pt x="19385" y="10211"/>
                      <a:pt x="19385" y="10211"/>
                    </a:cubicBezTo>
                    <a:cubicBezTo>
                      <a:pt x="18277" y="10211"/>
                      <a:pt x="17169" y="10604"/>
                      <a:pt x="15508" y="10604"/>
                    </a:cubicBezTo>
                    <a:cubicBezTo>
                      <a:pt x="14954" y="10604"/>
                      <a:pt x="14954" y="11389"/>
                      <a:pt x="14954" y="11782"/>
                    </a:cubicBezTo>
                    <a:cubicBezTo>
                      <a:pt x="15508" y="12175"/>
                      <a:pt x="16062" y="12960"/>
                      <a:pt x="17169" y="13353"/>
                    </a:cubicBezTo>
                    <a:cubicBezTo>
                      <a:pt x="17723" y="14138"/>
                      <a:pt x="18831" y="14924"/>
                      <a:pt x="19385" y="15709"/>
                    </a:cubicBezTo>
                    <a:cubicBezTo>
                      <a:pt x="19938" y="16495"/>
                      <a:pt x="20492" y="16887"/>
                      <a:pt x="21046" y="1728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821" name="Freeform 562"/>
              <p:cNvSpPr/>
              <p:nvPr/>
            </p:nvSpPr>
            <p:spPr>
              <a:xfrm>
                <a:off x="147547" y="115654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200" h="21600" fill="norm" stroke="1" extrusionOk="0">
                    <a:moveTo>
                      <a:pt x="14880" y="0"/>
                    </a:moveTo>
                    <a:cubicBezTo>
                      <a:pt x="14880" y="3600"/>
                      <a:pt x="19200" y="3600"/>
                      <a:pt x="19200" y="3600"/>
                    </a:cubicBezTo>
                    <a:cubicBezTo>
                      <a:pt x="19200" y="10800"/>
                      <a:pt x="14880" y="18000"/>
                      <a:pt x="6240" y="21600"/>
                    </a:cubicBezTo>
                    <a:cubicBezTo>
                      <a:pt x="6240" y="21600"/>
                      <a:pt x="1920" y="21600"/>
                      <a:pt x="1920" y="21600"/>
                    </a:cubicBezTo>
                    <a:cubicBezTo>
                      <a:pt x="1920" y="18000"/>
                      <a:pt x="-2400" y="18000"/>
                      <a:pt x="1920" y="14400"/>
                    </a:cubicBezTo>
                    <a:cubicBezTo>
                      <a:pt x="1920" y="14400"/>
                      <a:pt x="1920" y="10800"/>
                      <a:pt x="1920" y="10800"/>
                    </a:cubicBezTo>
                    <a:cubicBezTo>
                      <a:pt x="6240" y="7200"/>
                      <a:pt x="6240" y="7200"/>
                      <a:pt x="10560" y="3600"/>
                    </a:cubicBezTo>
                    <a:cubicBezTo>
                      <a:pt x="10560" y="3600"/>
                      <a:pt x="14880" y="0"/>
                      <a:pt x="1488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822" name="Freeform 563"/>
              <p:cNvSpPr/>
              <p:nvPr/>
            </p:nvSpPr>
            <p:spPr>
              <a:xfrm>
                <a:off x="147319" y="157978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600" h="20829" fill="norm" stroke="1" extrusionOk="0">
                    <a:moveTo>
                      <a:pt x="19600" y="11572"/>
                    </a:moveTo>
                    <a:cubicBezTo>
                      <a:pt x="19600" y="17743"/>
                      <a:pt x="16000" y="17743"/>
                      <a:pt x="16000" y="20829"/>
                    </a:cubicBezTo>
                    <a:cubicBezTo>
                      <a:pt x="16000" y="20829"/>
                      <a:pt x="16000" y="20829"/>
                      <a:pt x="16000" y="20829"/>
                    </a:cubicBezTo>
                    <a:cubicBezTo>
                      <a:pt x="8800" y="17743"/>
                      <a:pt x="5200" y="11572"/>
                      <a:pt x="1600" y="8486"/>
                    </a:cubicBezTo>
                    <a:cubicBezTo>
                      <a:pt x="-2000" y="8486"/>
                      <a:pt x="1600" y="5400"/>
                      <a:pt x="1600" y="5400"/>
                    </a:cubicBezTo>
                    <a:cubicBezTo>
                      <a:pt x="1600" y="2315"/>
                      <a:pt x="1600" y="2315"/>
                      <a:pt x="1600" y="2315"/>
                    </a:cubicBezTo>
                    <a:cubicBezTo>
                      <a:pt x="5200" y="-771"/>
                      <a:pt x="8800" y="-771"/>
                      <a:pt x="8800" y="2315"/>
                    </a:cubicBezTo>
                    <a:cubicBezTo>
                      <a:pt x="12400" y="5400"/>
                      <a:pt x="16000" y="8486"/>
                      <a:pt x="19600" y="11572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823" name="Freeform 564"/>
              <p:cNvSpPr/>
              <p:nvPr/>
            </p:nvSpPr>
            <p:spPr>
              <a:xfrm>
                <a:off x="148200" y="121831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8600" h="21600" fill="norm" stroke="1" extrusionOk="0">
                    <a:moveTo>
                      <a:pt x="16200" y="14400"/>
                    </a:moveTo>
                    <a:cubicBezTo>
                      <a:pt x="16200" y="21600"/>
                      <a:pt x="16200" y="21600"/>
                      <a:pt x="5400" y="21600"/>
                    </a:cubicBezTo>
                    <a:cubicBezTo>
                      <a:pt x="5400" y="21600"/>
                      <a:pt x="0" y="21600"/>
                      <a:pt x="0" y="14400"/>
                    </a:cubicBezTo>
                    <a:cubicBezTo>
                      <a:pt x="0" y="7200"/>
                      <a:pt x="5400" y="0"/>
                      <a:pt x="16200" y="0"/>
                    </a:cubicBezTo>
                    <a:cubicBezTo>
                      <a:pt x="21600" y="7200"/>
                      <a:pt x="16200" y="7200"/>
                      <a:pt x="16200" y="144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824" name="Freeform 565"/>
              <p:cNvSpPr/>
              <p:nvPr/>
            </p:nvSpPr>
            <p:spPr>
              <a:xfrm>
                <a:off x="148810" y="143452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10800"/>
                    </a:moveTo>
                    <a:cubicBezTo>
                      <a:pt x="0" y="9000"/>
                      <a:pt x="0" y="5400"/>
                      <a:pt x="5400" y="3600"/>
                    </a:cubicBezTo>
                    <a:cubicBezTo>
                      <a:pt x="5400" y="1800"/>
                      <a:pt x="5400" y="0"/>
                      <a:pt x="10800" y="0"/>
                    </a:cubicBezTo>
                    <a:cubicBezTo>
                      <a:pt x="16200" y="1800"/>
                      <a:pt x="21600" y="1800"/>
                      <a:pt x="21600" y="3600"/>
                    </a:cubicBezTo>
                    <a:cubicBezTo>
                      <a:pt x="16200" y="9000"/>
                      <a:pt x="21600" y="14400"/>
                      <a:pt x="10800" y="19800"/>
                    </a:cubicBezTo>
                    <a:cubicBezTo>
                      <a:pt x="5400" y="19800"/>
                      <a:pt x="5400" y="19800"/>
                      <a:pt x="5400" y="21600"/>
                    </a:cubicBezTo>
                    <a:cubicBezTo>
                      <a:pt x="5400" y="19800"/>
                      <a:pt x="0" y="19800"/>
                      <a:pt x="0" y="19800"/>
                    </a:cubicBezTo>
                    <a:cubicBezTo>
                      <a:pt x="0" y="16200"/>
                      <a:pt x="0" y="14400"/>
                      <a:pt x="0" y="108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825" name="Freeform 566"/>
              <p:cNvSpPr/>
              <p:nvPr/>
            </p:nvSpPr>
            <p:spPr>
              <a:xfrm>
                <a:off x="150023" y="136282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0800" y="0"/>
                    </a:moveTo>
                    <a:cubicBezTo>
                      <a:pt x="14400" y="0"/>
                      <a:pt x="21600" y="7200"/>
                      <a:pt x="21600" y="10800"/>
                    </a:cubicBezTo>
                    <a:cubicBezTo>
                      <a:pt x="21600" y="14400"/>
                      <a:pt x="14400" y="21600"/>
                      <a:pt x="14400" y="21600"/>
                    </a:cubicBezTo>
                    <a:cubicBezTo>
                      <a:pt x="7200" y="21600"/>
                      <a:pt x="0" y="14400"/>
                      <a:pt x="0" y="7200"/>
                    </a:cubicBezTo>
                    <a:cubicBezTo>
                      <a:pt x="0" y="3600"/>
                      <a:pt x="3600" y="0"/>
                      <a:pt x="108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826" name="Freeform 567"/>
              <p:cNvSpPr/>
              <p:nvPr/>
            </p:nvSpPr>
            <p:spPr>
              <a:xfrm>
                <a:off x="151899" y="161212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6200" y="0"/>
                    </a:moveTo>
                    <a:cubicBezTo>
                      <a:pt x="16200" y="0"/>
                      <a:pt x="21600" y="5400"/>
                      <a:pt x="21600" y="5400"/>
                    </a:cubicBezTo>
                    <a:cubicBezTo>
                      <a:pt x="16200" y="10800"/>
                      <a:pt x="10800" y="16200"/>
                      <a:pt x="10800" y="21600"/>
                    </a:cubicBezTo>
                    <a:cubicBezTo>
                      <a:pt x="5400" y="16200"/>
                      <a:pt x="5400" y="16200"/>
                      <a:pt x="0" y="16200"/>
                    </a:cubicBezTo>
                    <a:cubicBezTo>
                      <a:pt x="0" y="10800"/>
                      <a:pt x="0" y="10800"/>
                      <a:pt x="0" y="10800"/>
                    </a:cubicBezTo>
                    <a:cubicBezTo>
                      <a:pt x="5400" y="5400"/>
                      <a:pt x="5400" y="0"/>
                      <a:pt x="10800" y="0"/>
                    </a:cubicBezTo>
                    <a:cubicBezTo>
                      <a:pt x="16200" y="0"/>
                      <a:pt x="16200" y="0"/>
                      <a:pt x="162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827" name="Freeform 568"/>
              <p:cNvSpPr/>
              <p:nvPr/>
            </p:nvSpPr>
            <p:spPr>
              <a:xfrm>
                <a:off x="152671" y="101424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10800"/>
                    </a:moveTo>
                    <a:cubicBezTo>
                      <a:pt x="14400" y="10800"/>
                      <a:pt x="14400" y="21600"/>
                      <a:pt x="14400" y="21600"/>
                    </a:cubicBezTo>
                    <a:cubicBezTo>
                      <a:pt x="7200" y="10800"/>
                      <a:pt x="7200" y="10800"/>
                      <a:pt x="0" y="0"/>
                    </a:cubicBezTo>
                    <a:cubicBezTo>
                      <a:pt x="7200" y="0"/>
                      <a:pt x="7200" y="0"/>
                      <a:pt x="7200" y="0"/>
                    </a:cubicBezTo>
                    <a:cubicBezTo>
                      <a:pt x="14400" y="0"/>
                      <a:pt x="14400" y="10800"/>
                      <a:pt x="21600" y="108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828" name="Freeform 569"/>
              <p:cNvSpPr/>
              <p:nvPr/>
            </p:nvSpPr>
            <p:spPr>
              <a:xfrm>
                <a:off x="152119" y="123817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7280" y="0"/>
                    </a:moveTo>
                    <a:cubicBezTo>
                      <a:pt x="17280" y="3600"/>
                      <a:pt x="17280" y="3600"/>
                      <a:pt x="21600" y="7200"/>
                    </a:cubicBezTo>
                    <a:cubicBezTo>
                      <a:pt x="21600" y="7200"/>
                      <a:pt x="17280" y="10800"/>
                      <a:pt x="17280" y="10800"/>
                    </a:cubicBezTo>
                    <a:cubicBezTo>
                      <a:pt x="12960" y="21600"/>
                      <a:pt x="12960" y="21600"/>
                      <a:pt x="4320" y="21600"/>
                    </a:cubicBezTo>
                    <a:cubicBezTo>
                      <a:pt x="0" y="21600"/>
                      <a:pt x="0" y="21600"/>
                      <a:pt x="0" y="18000"/>
                    </a:cubicBezTo>
                    <a:cubicBezTo>
                      <a:pt x="0" y="10800"/>
                      <a:pt x="0" y="7200"/>
                      <a:pt x="4320" y="3600"/>
                    </a:cubicBezTo>
                    <a:cubicBezTo>
                      <a:pt x="4320" y="0"/>
                      <a:pt x="12960" y="0"/>
                      <a:pt x="1728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829" name="Freeform 570"/>
              <p:cNvSpPr/>
              <p:nvPr/>
            </p:nvSpPr>
            <p:spPr>
              <a:xfrm>
                <a:off x="153884" y="144555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0"/>
                    </a:moveTo>
                    <a:cubicBezTo>
                      <a:pt x="21600" y="0"/>
                      <a:pt x="21600" y="0"/>
                      <a:pt x="21600" y="10800"/>
                    </a:cubicBezTo>
                    <a:cubicBezTo>
                      <a:pt x="21600" y="10800"/>
                      <a:pt x="21600" y="10800"/>
                      <a:pt x="21600" y="21600"/>
                    </a:cubicBezTo>
                    <a:cubicBezTo>
                      <a:pt x="0" y="10800"/>
                      <a:pt x="0" y="10800"/>
                      <a:pt x="0" y="10800"/>
                    </a:cubicBezTo>
                    <a:cubicBezTo>
                      <a:pt x="0" y="1080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830" name="Freeform 571"/>
              <p:cNvSpPr/>
              <p:nvPr/>
            </p:nvSpPr>
            <p:spPr>
              <a:xfrm>
                <a:off x="151837" y="149139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196" h="19200" fill="norm" stroke="1" extrusionOk="0">
                    <a:moveTo>
                      <a:pt x="9450" y="19200"/>
                    </a:moveTo>
                    <a:cubicBezTo>
                      <a:pt x="4050" y="19200"/>
                      <a:pt x="4050" y="19200"/>
                      <a:pt x="2250" y="19200"/>
                    </a:cubicBezTo>
                    <a:cubicBezTo>
                      <a:pt x="2250" y="19200"/>
                      <a:pt x="450" y="19200"/>
                      <a:pt x="450" y="14880"/>
                    </a:cubicBezTo>
                    <a:cubicBezTo>
                      <a:pt x="450" y="10560"/>
                      <a:pt x="-1350" y="6240"/>
                      <a:pt x="2250" y="1920"/>
                    </a:cubicBezTo>
                    <a:cubicBezTo>
                      <a:pt x="2250" y="1920"/>
                      <a:pt x="4050" y="-2400"/>
                      <a:pt x="5850" y="1920"/>
                    </a:cubicBezTo>
                    <a:cubicBezTo>
                      <a:pt x="7650" y="1920"/>
                      <a:pt x="9450" y="1920"/>
                      <a:pt x="11250" y="1920"/>
                    </a:cubicBezTo>
                    <a:cubicBezTo>
                      <a:pt x="13050" y="1920"/>
                      <a:pt x="14850" y="1920"/>
                      <a:pt x="16650" y="1920"/>
                    </a:cubicBezTo>
                    <a:cubicBezTo>
                      <a:pt x="16650" y="1920"/>
                      <a:pt x="18450" y="6240"/>
                      <a:pt x="18450" y="6240"/>
                    </a:cubicBezTo>
                    <a:cubicBezTo>
                      <a:pt x="20250" y="10560"/>
                      <a:pt x="18450" y="10560"/>
                      <a:pt x="16650" y="14880"/>
                    </a:cubicBezTo>
                    <a:cubicBezTo>
                      <a:pt x="14850" y="19200"/>
                      <a:pt x="11250" y="14880"/>
                      <a:pt x="7650" y="19200"/>
                    </a:cubicBezTo>
                    <a:cubicBezTo>
                      <a:pt x="7650" y="19200"/>
                      <a:pt x="9450" y="19200"/>
                      <a:pt x="9450" y="192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831" name="Freeform 572"/>
              <p:cNvSpPr/>
              <p:nvPr/>
            </p:nvSpPr>
            <p:spPr>
              <a:xfrm>
                <a:off x="155098" y="101424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21600"/>
                    </a:moveTo>
                    <a:cubicBezTo>
                      <a:pt x="0" y="21600"/>
                      <a:pt x="0" y="10800"/>
                      <a:pt x="0" y="10800"/>
                    </a:cubicBezTo>
                    <a:cubicBezTo>
                      <a:pt x="0" y="10800"/>
                      <a:pt x="21600" y="0"/>
                      <a:pt x="21600" y="0"/>
                    </a:cubicBezTo>
                    <a:cubicBezTo>
                      <a:pt x="0" y="21600"/>
                      <a:pt x="0" y="21600"/>
                      <a:pt x="0" y="216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832" name="Freeform 573"/>
              <p:cNvSpPr/>
              <p:nvPr/>
            </p:nvSpPr>
            <p:spPr>
              <a:xfrm>
                <a:off x="154274" y="110572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8793" h="20541" fill="norm" stroke="1" extrusionOk="0">
                    <a:moveTo>
                      <a:pt x="12343" y="14370"/>
                    </a:moveTo>
                    <a:cubicBezTo>
                      <a:pt x="9257" y="14370"/>
                      <a:pt x="6171" y="17455"/>
                      <a:pt x="6171" y="17455"/>
                    </a:cubicBezTo>
                    <a:cubicBezTo>
                      <a:pt x="3086" y="20541"/>
                      <a:pt x="3086" y="20541"/>
                      <a:pt x="0" y="20541"/>
                    </a:cubicBezTo>
                    <a:cubicBezTo>
                      <a:pt x="0" y="20541"/>
                      <a:pt x="0" y="17455"/>
                      <a:pt x="0" y="17455"/>
                    </a:cubicBezTo>
                    <a:cubicBezTo>
                      <a:pt x="0" y="14370"/>
                      <a:pt x="3086" y="8198"/>
                      <a:pt x="3086" y="5112"/>
                    </a:cubicBezTo>
                    <a:cubicBezTo>
                      <a:pt x="6171" y="-1059"/>
                      <a:pt x="12343" y="-1059"/>
                      <a:pt x="15429" y="2027"/>
                    </a:cubicBezTo>
                    <a:cubicBezTo>
                      <a:pt x="21600" y="8198"/>
                      <a:pt x="18514" y="14370"/>
                      <a:pt x="12343" y="1437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833" name="Freeform 574"/>
              <p:cNvSpPr/>
              <p:nvPr/>
            </p:nvSpPr>
            <p:spPr>
              <a:xfrm>
                <a:off x="156494" y="152608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785" h="21600" fill="norm" stroke="1" extrusionOk="0">
                    <a:moveTo>
                      <a:pt x="0" y="12960"/>
                    </a:moveTo>
                    <a:cubicBezTo>
                      <a:pt x="0" y="8640"/>
                      <a:pt x="0" y="4320"/>
                      <a:pt x="0" y="432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1600" y="4320"/>
                      <a:pt x="21600" y="8640"/>
                      <a:pt x="18000" y="12960"/>
                    </a:cubicBezTo>
                    <a:cubicBezTo>
                      <a:pt x="14400" y="12960"/>
                      <a:pt x="10800" y="17280"/>
                      <a:pt x="7200" y="21600"/>
                    </a:cubicBezTo>
                    <a:cubicBezTo>
                      <a:pt x="7200" y="21600"/>
                      <a:pt x="3600" y="21600"/>
                      <a:pt x="3600" y="21600"/>
                    </a:cubicBezTo>
                    <a:cubicBezTo>
                      <a:pt x="0" y="17280"/>
                      <a:pt x="0" y="17280"/>
                      <a:pt x="0" y="1296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834" name="Freeform 575"/>
              <p:cNvSpPr/>
              <p:nvPr/>
            </p:nvSpPr>
            <p:spPr>
              <a:xfrm>
                <a:off x="156863" y="150150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8225" fill="norm" stroke="1" extrusionOk="0">
                    <a:moveTo>
                      <a:pt x="21600" y="18225"/>
                    </a:moveTo>
                    <a:cubicBezTo>
                      <a:pt x="12343" y="18225"/>
                      <a:pt x="6171" y="12825"/>
                      <a:pt x="0" y="12825"/>
                    </a:cubicBezTo>
                    <a:cubicBezTo>
                      <a:pt x="0" y="12825"/>
                      <a:pt x="0" y="7425"/>
                      <a:pt x="3086" y="7425"/>
                    </a:cubicBezTo>
                    <a:cubicBezTo>
                      <a:pt x="3086" y="2025"/>
                      <a:pt x="6171" y="2025"/>
                      <a:pt x="9257" y="2025"/>
                    </a:cubicBezTo>
                    <a:cubicBezTo>
                      <a:pt x="18514" y="-3375"/>
                      <a:pt x="21600" y="2025"/>
                      <a:pt x="21600" y="18225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835" name="Freeform 576"/>
              <p:cNvSpPr/>
              <p:nvPr/>
            </p:nvSpPr>
            <p:spPr>
              <a:xfrm>
                <a:off x="156863" y="127626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8600" fill="norm" stroke="1" extrusionOk="0">
                    <a:moveTo>
                      <a:pt x="21600" y="2400"/>
                    </a:moveTo>
                    <a:cubicBezTo>
                      <a:pt x="21600" y="2400"/>
                      <a:pt x="21600" y="2400"/>
                      <a:pt x="21600" y="2400"/>
                    </a:cubicBezTo>
                    <a:cubicBezTo>
                      <a:pt x="17280" y="13200"/>
                      <a:pt x="12960" y="18600"/>
                      <a:pt x="4320" y="18600"/>
                    </a:cubicBezTo>
                    <a:cubicBezTo>
                      <a:pt x="4320" y="18600"/>
                      <a:pt x="0" y="13200"/>
                      <a:pt x="0" y="13200"/>
                    </a:cubicBezTo>
                    <a:cubicBezTo>
                      <a:pt x="0" y="7800"/>
                      <a:pt x="0" y="2400"/>
                      <a:pt x="4320" y="2400"/>
                    </a:cubicBezTo>
                    <a:cubicBezTo>
                      <a:pt x="4320" y="2400"/>
                      <a:pt x="4320" y="2400"/>
                      <a:pt x="8640" y="2400"/>
                    </a:cubicBezTo>
                    <a:cubicBezTo>
                      <a:pt x="12960" y="2400"/>
                      <a:pt x="17280" y="-3000"/>
                      <a:pt x="21600" y="24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836" name="Freeform 577"/>
              <p:cNvSpPr/>
              <p:nvPr/>
            </p:nvSpPr>
            <p:spPr>
              <a:xfrm>
                <a:off x="157582" y="157125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069" h="19747" fill="norm" stroke="1" extrusionOk="0">
                    <a:moveTo>
                      <a:pt x="19069" y="3547"/>
                    </a:moveTo>
                    <a:cubicBezTo>
                      <a:pt x="19069" y="3547"/>
                      <a:pt x="19069" y="8947"/>
                      <a:pt x="19069" y="8947"/>
                    </a:cubicBezTo>
                    <a:cubicBezTo>
                      <a:pt x="14749" y="14347"/>
                      <a:pt x="14749" y="19747"/>
                      <a:pt x="6109" y="19747"/>
                    </a:cubicBezTo>
                    <a:cubicBezTo>
                      <a:pt x="1789" y="19747"/>
                      <a:pt x="-2531" y="14347"/>
                      <a:pt x="1789" y="8947"/>
                    </a:cubicBezTo>
                    <a:cubicBezTo>
                      <a:pt x="1789" y="-1853"/>
                      <a:pt x="14749" y="-1853"/>
                      <a:pt x="19069" y="3547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837" name="Freeform 578"/>
              <p:cNvSpPr/>
              <p:nvPr/>
            </p:nvSpPr>
            <p:spPr>
              <a:xfrm>
                <a:off x="161743" y="130656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5274" h="21600" fill="norm" stroke="1" extrusionOk="0">
                    <a:moveTo>
                      <a:pt x="0" y="14400"/>
                    </a:moveTo>
                    <a:cubicBezTo>
                      <a:pt x="0" y="7200"/>
                      <a:pt x="0" y="7200"/>
                      <a:pt x="0" y="0"/>
                    </a:cubicBezTo>
                    <a:cubicBezTo>
                      <a:pt x="10800" y="7200"/>
                      <a:pt x="10800" y="14400"/>
                      <a:pt x="10800" y="14400"/>
                    </a:cubicBezTo>
                    <a:cubicBezTo>
                      <a:pt x="21600" y="21600"/>
                      <a:pt x="10800" y="21600"/>
                      <a:pt x="0" y="21600"/>
                    </a:cubicBezTo>
                    <a:cubicBezTo>
                      <a:pt x="0" y="21600"/>
                      <a:pt x="0" y="14400"/>
                      <a:pt x="0" y="144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838" name="Freeform 579"/>
              <p:cNvSpPr/>
              <p:nvPr/>
            </p:nvSpPr>
            <p:spPr>
              <a:xfrm>
                <a:off x="160724" y="141687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0800" y="0"/>
                    </a:moveTo>
                    <a:cubicBezTo>
                      <a:pt x="14400" y="0"/>
                      <a:pt x="21600" y="10800"/>
                      <a:pt x="21600" y="14400"/>
                    </a:cubicBezTo>
                    <a:cubicBezTo>
                      <a:pt x="18000" y="18000"/>
                      <a:pt x="18000" y="18000"/>
                      <a:pt x="18000" y="21600"/>
                    </a:cubicBezTo>
                    <a:cubicBezTo>
                      <a:pt x="14400" y="21600"/>
                      <a:pt x="10800" y="21600"/>
                      <a:pt x="10800" y="21600"/>
                    </a:cubicBezTo>
                    <a:cubicBezTo>
                      <a:pt x="0" y="21600"/>
                      <a:pt x="0" y="21600"/>
                      <a:pt x="0" y="14400"/>
                    </a:cubicBezTo>
                    <a:cubicBezTo>
                      <a:pt x="0" y="7200"/>
                      <a:pt x="3600" y="0"/>
                      <a:pt x="108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839" name="Freeform 580"/>
              <p:cNvSpPr/>
              <p:nvPr/>
            </p:nvSpPr>
            <p:spPr>
              <a:xfrm>
                <a:off x="162013" y="200636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925" h="20018" fill="norm" stroke="1" extrusionOk="0">
                    <a:moveTo>
                      <a:pt x="2025" y="8100"/>
                    </a:moveTo>
                    <a:cubicBezTo>
                      <a:pt x="-675" y="5400"/>
                      <a:pt x="-675" y="2700"/>
                      <a:pt x="2025" y="0"/>
                    </a:cubicBezTo>
                    <a:cubicBezTo>
                      <a:pt x="4725" y="0"/>
                      <a:pt x="4725" y="0"/>
                      <a:pt x="7425" y="0"/>
                    </a:cubicBezTo>
                    <a:cubicBezTo>
                      <a:pt x="10125" y="2700"/>
                      <a:pt x="12825" y="8100"/>
                      <a:pt x="18225" y="8100"/>
                    </a:cubicBezTo>
                    <a:cubicBezTo>
                      <a:pt x="20925" y="8100"/>
                      <a:pt x="20925" y="10800"/>
                      <a:pt x="20925" y="13500"/>
                    </a:cubicBezTo>
                    <a:cubicBezTo>
                      <a:pt x="20925" y="16200"/>
                      <a:pt x="18225" y="18900"/>
                      <a:pt x="18225" y="18900"/>
                    </a:cubicBezTo>
                    <a:cubicBezTo>
                      <a:pt x="15525" y="21600"/>
                      <a:pt x="12825" y="18900"/>
                      <a:pt x="10125" y="16200"/>
                    </a:cubicBezTo>
                    <a:cubicBezTo>
                      <a:pt x="7425" y="13500"/>
                      <a:pt x="2025" y="13500"/>
                      <a:pt x="2025" y="81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840" name="Freeform 581"/>
              <p:cNvSpPr/>
              <p:nvPr/>
            </p:nvSpPr>
            <p:spPr>
              <a:xfrm>
                <a:off x="159620" y="191402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214" fill="norm" stroke="1" extrusionOk="0">
                    <a:moveTo>
                      <a:pt x="0" y="11957"/>
                    </a:moveTo>
                    <a:cubicBezTo>
                      <a:pt x="0" y="10414"/>
                      <a:pt x="0" y="10414"/>
                      <a:pt x="0" y="10414"/>
                    </a:cubicBezTo>
                    <a:cubicBezTo>
                      <a:pt x="2700" y="7328"/>
                      <a:pt x="2700" y="2700"/>
                      <a:pt x="4050" y="1157"/>
                    </a:cubicBezTo>
                    <a:cubicBezTo>
                      <a:pt x="5400" y="-386"/>
                      <a:pt x="5400" y="-386"/>
                      <a:pt x="5400" y="1157"/>
                    </a:cubicBezTo>
                    <a:cubicBezTo>
                      <a:pt x="6750" y="1157"/>
                      <a:pt x="6750" y="2700"/>
                      <a:pt x="6750" y="2700"/>
                    </a:cubicBezTo>
                    <a:cubicBezTo>
                      <a:pt x="8100" y="4243"/>
                      <a:pt x="9450" y="5785"/>
                      <a:pt x="10800" y="4243"/>
                    </a:cubicBezTo>
                    <a:cubicBezTo>
                      <a:pt x="12150" y="2700"/>
                      <a:pt x="13500" y="2700"/>
                      <a:pt x="13500" y="5785"/>
                    </a:cubicBezTo>
                    <a:cubicBezTo>
                      <a:pt x="13500" y="10414"/>
                      <a:pt x="16200" y="15043"/>
                      <a:pt x="20250" y="16585"/>
                    </a:cubicBezTo>
                    <a:cubicBezTo>
                      <a:pt x="20250" y="16585"/>
                      <a:pt x="20250" y="16585"/>
                      <a:pt x="20250" y="16585"/>
                    </a:cubicBezTo>
                    <a:cubicBezTo>
                      <a:pt x="21600" y="18128"/>
                      <a:pt x="21600" y="19671"/>
                      <a:pt x="21600" y="19671"/>
                    </a:cubicBezTo>
                    <a:cubicBezTo>
                      <a:pt x="20250" y="21214"/>
                      <a:pt x="18900" y="21214"/>
                      <a:pt x="18900" y="21214"/>
                    </a:cubicBezTo>
                    <a:cubicBezTo>
                      <a:pt x="17550" y="21214"/>
                      <a:pt x="17550" y="19671"/>
                      <a:pt x="16200" y="19671"/>
                    </a:cubicBezTo>
                    <a:cubicBezTo>
                      <a:pt x="16200" y="18128"/>
                      <a:pt x="16200" y="16585"/>
                      <a:pt x="14850" y="16585"/>
                    </a:cubicBezTo>
                    <a:cubicBezTo>
                      <a:pt x="12150" y="18128"/>
                      <a:pt x="12150" y="15043"/>
                      <a:pt x="10800" y="11957"/>
                    </a:cubicBezTo>
                    <a:cubicBezTo>
                      <a:pt x="10800" y="8871"/>
                      <a:pt x="9450" y="8871"/>
                      <a:pt x="9450" y="7328"/>
                    </a:cubicBezTo>
                    <a:cubicBezTo>
                      <a:pt x="9450" y="7328"/>
                      <a:pt x="4050" y="8871"/>
                      <a:pt x="4050" y="8871"/>
                    </a:cubicBezTo>
                    <a:cubicBezTo>
                      <a:pt x="4050" y="10414"/>
                      <a:pt x="4050" y="11957"/>
                      <a:pt x="2700" y="11957"/>
                    </a:cubicBezTo>
                    <a:cubicBezTo>
                      <a:pt x="2700" y="13500"/>
                      <a:pt x="1350" y="13500"/>
                      <a:pt x="1350" y="13500"/>
                    </a:cubicBezTo>
                    <a:cubicBezTo>
                      <a:pt x="0" y="11957"/>
                      <a:pt x="0" y="11957"/>
                      <a:pt x="0" y="11957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841" name="Freeform 582"/>
              <p:cNvSpPr/>
              <p:nvPr/>
            </p:nvSpPr>
            <p:spPr>
              <a:xfrm>
                <a:off x="164243" y="133304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8429" h="21600" fill="norm" stroke="1" extrusionOk="0">
                    <a:moveTo>
                      <a:pt x="18429" y="3600"/>
                    </a:moveTo>
                    <a:cubicBezTo>
                      <a:pt x="14109" y="10800"/>
                      <a:pt x="14109" y="14400"/>
                      <a:pt x="9789" y="21600"/>
                    </a:cubicBezTo>
                    <a:cubicBezTo>
                      <a:pt x="9789" y="21600"/>
                      <a:pt x="5469" y="21600"/>
                      <a:pt x="5469" y="21600"/>
                    </a:cubicBezTo>
                    <a:cubicBezTo>
                      <a:pt x="1149" y="21600"/>
                      <a:pt x="1149" y="18000"/>
                      <a:pt x="1149" y="14400"/>
                    </a:cubicBezTo>
                    <a:cubicBezTo>
                      <a:pt x="-3171" y="10800"/>
                      <a:pt x="5469" y="0"/>
                      <a:pt x="14109" y="0"/>
                    </a:cubicBezTo>
                    <a:cubicBezTo>
                      <a:pt x="14109" y="0"/>
                      <a:pt x="18429" y="3600"/>
                      <a:pt x="18429" y="36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842" name="Freeform 583"/>
              <p:cNvSpPr/>
              <p:nvPr/>
            </p:nvSpPr>
            <p:spPr>
              <a:xfrm>
                <a:off x="164254" y="157170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0520" fill="norm" stroke="1" extrusionOk="0">
                    <a:moveTo>
                      <a:pt x="16200" y="0"/>
                    </a:moveTo>
                    <a:cubicBezTo>
                      <a:pt x="21600" y="4320"/>
                      <a:pt x="21600" y="4320"/>
                      <a:pt x="21600" y="8640"/>
                    </a:cubicBezTo>
                    <a:cubicBezTo>
                      <a:pt x="21600" y="12960"/>
                      <a:pt x="21600" y="17280"/>
                      <a:pt x="16200" y="17280"/>
                    </a:cubicBezTo>
                    <a:cubicBezTo>
                      <a:pt x="10800" y="21600"/>
                      <a:pt x="5400" y="21600"/>
                      <a:pt x="5400" y="17280"/>
                    </a:cubicBezTo>
                    <a:cubicBezTo>
                      <a:pt x="0" y="17280"/>
                      <a:pt x="0" y="17280"/>
                      <a:pt x="0" y="12960"/>
                    </a:cubicBezTo>
                    <a:cubicBezTo>
                      <a:pt x="0" y="8640"/>
                      <a:pt x="0" y="8640"/>
                      <a:pt x="5400" y="4320"/>
                    </a:cubicBezTo>
                    <a:cubicBezTo>
                      <a:pt x="5400" y="0"/>
                      <a:pt x="10800" y="0"/>
                      <a:pt x="162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843" name="Freeform 584"/>
              <p:cNvSpPr/>
              <p:nvPr/>
            </p:nvSpPr>
            <p:spPr>
              <a:xfrm>
                <a:off x="162343" y="178311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829" h="21600" fill="norm" stroke="1" extrusionOk="0">
                    <a:moveTo>
                      <a:pt x="15429" y="20400"/>
                    </a:moveTo>
                    <a:cubicBezTo>
                      <a:pt x="15429" y="21600"/>
                      <a:pt x="12343" y="21600"/>
                      <a:pt x="10800" y="21600"/>
                    </a:cubicBezTo>
                    <a:cubicBezTo>
                      <a:pt x="7714" y="21600"/>
                      <a:pt x="9257" y="20400"/>
                      <a:pt x="9257" y="19200"/>
                    </a:cubicBezTo>
                    <a:cubicBezTo>
                      <a:pt x="9257" y="16800"/>
                      <a:pt x="9257" y="15600"/>
                      <a:pt x="6171" y="15600"/>
                    </a:cubicBezTo>
                    <a:cubicBezTo>
                      <a:pt x="4629" y="15600"/>
                      <a:pt x="3086" y="15600"/>
                      <a:pt x="3086" y="13200"/>
                    </a:cubicBezTo>
                    <a:cubicBezTo>
                      <a:pt x="3086" y="13200"/>
                      <a:pt x="3086" y="12000"/>
                      <a:pt x="6171" y="12000"/>
                    </a:cubicBezTo>
                    <a:cubicBezTo>
                      <a:pt x="6171" y="12000"/>
                      <a:pt x="7714" y="12000"/>
                      <a:pt x="9257" y="12000"/>
                    </a:cubicBezTo>
                    <a:cubicBezTo>
                      <a:pt x="10800" y="12000"/>
                      <a:pt x="10800" y="12000"/>
                      <a:pt x="10800" y="10800"/>
                    </a:cubicBezTo>
                    <a:cubicBezTo>
                      <a:pt x="10800" y="10800"/>
                      <a:pt x="10800" y="9600"/>
                      <a:pt x="10800" y="9600"/>
                    </a:cubicBezTo>
                    <a:cubicBezTo>
                      <a:pt x="10800" y="8400"/>
                      <a:pt x="9257" y="8400"/>
                      <a:pt x="9257" y="8400"/>
                    </a:cubicBezTo>
                    <a:cubicBezTo>
                      <a:pt x="6171" y="7200"/>
                      <a:pt x="4629" y="7200"/>
                      <a:pt x="3086" y="6000"/>
                    </a:cubicBezTo>
                    <a:cubicBezTo>
                      <a:pt x="1543" y="4800"/>
                      <a:pt x="0" y="3600"/>
                      <a:pt x="0" y="2400"/>
                    </a:cubicBezTo>
                    <a:cubicBezTo>
                      <a:pt x="0" y="2400"/>
                      <a:pt x="3086" y="0"/>
                      <a:pt x="4629" y="0"/>
                    </a:cubicBezTo>
                    <a:cubicBezTo>
                      <a:pt x="6171" y="0"/>
                      <a:pt x="6171" y="0"/>
                      <a:pt x="7714" y="0"/>
                    </a:cubicBezTo>
                    <a:cubicBezTo>
                      <a:pt x="7714" y="0"/>
                      <a:pt x="9257" y="1200"/>
                      <a:pt x="10800" y="1200"/>
                    </a:cubicBezTo>
                    <a:cubicBezTo>
                      <a:pt x="12343" y="2400"/>
                      <a:pt x="13886" y="2400"/>
                      <a:pt x="15429" y="2400"/>
                    </a:cubicBezTo>
                    <a:cubicBezTo>
                      <a:pt x="18514" y="2400"/>
                      <a:pt x="20057" y="3600"/>
                      <a:pt x="18514" y="6000"/>
                    </a:cubicBezTo>
                    <a:cubicBezTo>
                      <a:pt x="16971" y="7200"/>
                      <a:pt x="16971" y="8400"/>
                      <a:pt x="18514" y="10800"/>
                    </a:cubicBezTo>
                    <a:cubicBezTo>
                      <a:pt x="21600" y="12000"/>
                      <a:pt x="21600" y="15600"/>
                      <a:pt x="18514" y="16800"/>
                    </a:cubicBezTo>
                    <a:cubicBezTo>
                      <a:pt x="16971" y="18000"/>
                      <a:pt x="15429" y="19200"/>
                      <a:pt x="15429" y="204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844" name="Freeform 585"/>
              <p:cNvSpPr/>
              <p:nvPr/>
            </p:nvSpPr>
            <p:spPr>
              <a:xfrm>
                <a:off x="165467" y="170532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7600" fill="norm" stroke="1" extrusionOk="0">
                    <a:moveTo>
                      <a:pt x="21600" y="3200"/>
                    </a:moveTo>
                    <a:cubicBezTo>
                      <a:pt x="21600" y="3200"/>
                      <a:pt x="21600" y="10400"/>
                      <a:pt x="21600" y="10400"/>
                    </a:cubicBezTo>
                    <a:cubicBezTo>
                      <a:pt x="10800" y="10400"/>
                      <a:pt x="10800" y="17600"/>
                      <a:pt x="0" y="17600"/>
                    </a:cubicBezTo>
                    <a:cubicBezTo>
                      <a:pt x="0" y="17600"/>
                      <a:pt x="0" y="17600"/>
                      <a:pt x="0" y="10400"/>
                    </a:cubicBezTo>
                    <a:cubicBezTo>
                      <a:pt x="0" y="10400"/>
                      <a:pt x="0" y="3200"/>
                      <a:pt x="0" y="3200"/>
                    </a:cubicBezTo>
                    <a:cubicBezTo>
                      <a:pt x="10800" y="-4000"/>
                      <a:pt x="10800" y="3200"/>
                      <a:pt x="21600" y="32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845" name="Freeform 586"/>
              <p:cNvSpPr/>
              <p:nvPr/>
            </p:nvSpPr>
            <p:spPr>
              <a:xfrm>
                <a:off x="163702" y="123122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8975" fill="norm" stroke="1" extrusionOk="0">
                    <a:moveTo>
                      <a:pt x="21600" y="10335"/>
                    </a:moveTo>
                    <a:cubicBezTo>
                      <a:pt x="21600" y="10335"/>
                      <a:pt x="21600" y="14655"/>
                      <a:pt x="18900" y="14655"/>
                    </a:cubicBezTo>
                    <a:cubicBezTo>
                      <a:pt x="16200" y="18975"/>
                      <a:pt x="13500" y="18975"/>
                      <a:pt x="8100" y="18975"/>
                    </a:cubicBezTo>
                    <a:cubicBezTo>
                      <a:pt x="8100" y="18975"/>
                      <a:pt x="8100" y="18975"/>
                      <a:pt x="8100" y="18975"/>
                    </a:cubicBezTo>
                    <a:cubicBezTo>
                      <a:pt x="8100" y="18975"/>
                      <a:pt x="8100" y="18975"/>
                      <a:pt x="5400" y="18975"/>
                    </a:cubicBezTo>
                    <a:cubicBezTo>
                      <a:pt x="2700" y="18975"/>
                      <a:pt x="0" y="18975"/>
                      <a:pt x="0" y="14655"/>
                    </a:cubicBezTo>
                    <a:cubicBezTo>
                      <a:pt x="0" y="10335"/>
                      <a:pt x="2700" y="10335"/>
                      <a:pt x="2700" y="6015"/>
                    </a:cubicBezTo>
                    <a:cubicBezTo>
                      <a:pt x="5400" y="1695"/>
                      <a:pt x="8100" y="1695"/>
                      <a:pt x="8100" y="1695"/>
                    </a:cubicBezTo>
                    <a:cubicBezTo>
                      <a:pt x="13500" y="-2625"/>
                      <a:pt x="21600" y="1695"/>
                      <a:pt x="21600" y="10335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846" name="Freeform 587"/>
              <p:cNvSpPr/>
              <p:nvPr/>
            </p:nvSpPr>
            <p:spPr>
              <a:xfrm>
                <a:off x="164364" y="165625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4320"/>
                    </a:moveTo>
                    <a:cubicBezTo>
                      <a:pt x="21600" y="12960"/>
                      <a:pt x="14400" y="21600"/>
                      <a:pt x="7200" y="21600"/>
                    </a:cubicBezTo>
                    <a:cubicBezTo>
                      <a:pt x="7200" y="21600"/>
                      <a:pt x="3600" y="21600"/>
                      <a:pt x="0" y="17280"/>
                    </a:cubicBezTo>
                    <a:cubicBezTo>
                      <a:pt x="0" y="17280"/>
                      <a:pt x="0" y="17280"/>
                      <a:pt x="0" y="17280"/>
                    </a:cubicBezTo>
                    <a:cubicBezTo>
                      <a:pt x="7200" y="17280"/>
                      <a:pt x="7200" y="8640"/>
                      <a:pt x="10800" y="4320"/>
                    </a:cubicBezTo>
                    <a:cubicBezTo>
                      <a:pt x="14400" y="4320"/>
                      <a:pt x="14400" y="4320"/>
                      <a:pt x="18000" y="0"/>
                    </a:cubicBezTo>
                    <a:cubicBezTo>
                      <a:pt x="18000" y="0"/>
                      <a:pt x="21600" y="0"/>
                      <a:pt x="21600" y="432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847" name="Freeform 588"/>
              <p:cNvSpPr/>
              <p:nvPr/>
            </p:nvSpPr>
            <p:spPr>
              <a:xfrm>
                <a:off x="166018" y="195902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8600" fill="norm" stroke="1" extrusionOk="0">
                    <a:moveTo>
                      <a:pt x="0" y="10800"/>
                    </a:moveTo>
                    <a:cubicBezTo>
                      <a:pt x="5400" y="5400"/>
                      <a:pt x="0" y="0"/>
                      <a:pt x="5400" y="0"/>
                    </a:cubicBezTo>
                    <a:cubicBezTo>
                      <a:pt x="16200" y="0"/>
                      <a:pt x="21600" y="5400"/>
                      <a:pt x="21600" y="16200"/>
                    </a:cubicBezTo>
                    <a:cubicBezTo>
                      <a:pt x="21600" y="21600"/>
                      <a:pt x="16200" y="16200"/>
                      <a:pt x="10800" y="16200"/>
                    </a:cubicBezTo>
                    <a:cubicBezTo>
                      <a:pt x="5400" y="21600"/>
                      <a:pt x="0" y="16200"/>
                      <a:pt x="0" y="108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848" name="Freeform 589"/>
              <p:cNvSpPr/>
              <p:nvPr/>
            </p:nvSpPr>
            <p:spPr>
              <a:xfrm>
                <a:off x="168997" y="125361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0800" y="21600"/>
                    </a:moveTo>
                    <a:cubicBezTo>
                      <a:pt x="10800" y="21600"/>
                      <a:pt x="0" y="0"/>
                      <a:pt x="0" y="0"/>
                    </a:cubicBezTo>
                    <a:cubicBezTo>
                      <a:pt x="10800" y="0"/>
                      <a:pt x="10800" y="0"/>
                      <a:pt x="10800" y="0"/>
                    </a:cubicBezTo>
                    <a:cubicBezTo>
                      <a:pt x="10800" y="0"/>
                      <a:pt x="21600" y="0"/>
                      <a:pt x="21600" y="21600"/>
                    </a:cubicBezTo>
                    <a:cubicBezTo>
                      <a:pt x="10800" y="21600"/>
                      <a:pt x="10800" y="21600"/>
                      <a:pt x="10800" y="216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849" name="Freeform 590"/>
              <p:cNvSpPr/>
              <p:nvPr/>
            </p:nvSpPr>
            <p:spPr>
              <a:xfrm>
                <a:off x="168335" y="144886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3600" y="0"/>
                    </a:moveTo>
                    <a:cubicBezTo>
                      <a:pt x="10800" y="3086"/>
                      <a:pt x="14400" y="6171"/>
                      <a:pt x="18000" y="9257"/>
                    </a:cubicBezTo>
                    <a:cubicBezTo>
                      <a:pt x="21600" y="9257"/>
                      <a:pt x="21600" y="12343"/>
                      <a:pt x="21600" y="15429"/>
                    </a:cubicBezTo>
                    <a:cubicBezTo>
                      <a:pt x="21600" y="15429"/>
                      <a:pt x="18000" y="18514"/>
                      <a:pt x="18000" y="18514"/>
                    </a:cubicBezTo>
                    <a:cubicBezTo>
                      <a:pt x="14400" y="21600"/>
                      <a:pt x="14400" y="21600"/>
                      <a:pt x="10800" y="21600"/>
                    </a:cubicBezTo>
                    <a:cubicBezTo>
                      <a:pt x="7200" y="15429"/>
                      <a:pt x="3600" y="9257"/>
                      <a:pt x="0" y="6171"/>
                    </a:cubicBezTo>
                    <a:cubicBezTo>
                      <a:pt x="0" y="6171"/>
                      <a:pt x="0" y="3086"/>
                      <a:pt x="0" y="0"/>
                    </a:cubicBezTo>
                    <a:cubicBezTo>
                      <a:pt x="0" y="0"/>
                      <a:pt x="3600" y="0"/>
                      <a:pt x="36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850" name="Freeform 591"/>
              <p:cNvSpPr/>
              <p:nvPr/>
            </p:nvSpPr>
            <p:spPr>
              <a:xfrm>
                <a:off x="167452" y="184096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9200" fill="norm" stroke="1" extrusionOk="0">
                    <a:moveTo>
                      <a:pt x="16800" y="10560"/>
                    </a:moveTo>
                    <a:cubicBezTo>
                      <a:pt x="12000" y="14880"/>
                      <a:pt x="7200" y="19200"/>
                      <a:pt x="2400" y="19200"/>
                    </a:cubicBezTo>
                    <a:cubicBezTo>
                      <a:pt x="2400" y="19200"/>
                      <a:pt x="0" y="14880"/>
                      <a:pt x="0" y="14880"/>
                    </a:cubicBezTo>
                    <a:cubicBezTo>
                      <a:pt x="0" y="10560"/>
                      <a:pt x="0" y="10560"/>
                      <a:pt x="2400" y="6240"/>
                    </a:cubicBezTo>
                    <a:cubicBezTo>
                      <a:pt x="4800" y="1920"/>
                      <a:pt x="9600" y="-2400"/>
                      <a:pt x="12000" y="1920"/>
                    </a:cubicBezTo>
                    <a:cubicBezTo>
                      <a:pt x="14400" y="1920"/>
                      <a:pt x="16800" y="-2400"/>
                      <a:pt x="19200" y="1920"/>
                    </a:cubicBezTo>
                    <a:cubicBezTo>
                      <a:pt x="19200" y="1920"/>
                      <a:pt x="21600" y="1920"/>
                      <a:pt x="21600" y="1920"/>
                    </a:cubicBezTo>
                    <a:cubicBezTo>
                      <a:pt x="21600" y="6240"/>
                      <a:pt x="21600" y="10560"/>
                      <a:pt x="19200" y="10560"/>
                    </a:cubicBezTo>
                    <a:cubicBezTo>
                      <a:pt x="19200" y="10560"/>
                      <a:pt x="16800" y="10560"/>
                      <a:pt x="16800" y="1056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851" name="Freeform 592"/>
              <p:cNvSpPr/>
              <p:nvPr/>
            </p:nvSpPr>
            <p:spPr>
              <a:xfrm>
                <a:off x="170946" y="181620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5600" h="21600" fill="norm" stroke="1" extrusionOk="0">
                    <a:moveTo>
                      <a:pt x="4800" y="14400"/>
                    </a:moveTo>
                    <a:cubicBezTo>
                      <a:pt x="4800" y="14400"/>
                      <a:pt x="-6000" y="7200"/>
                      <a:pt x="4800" y="0"/>
                    </a:cubicBezTo>
                    <a:cubicBezTo>
                      <a:pt x="4800" y="0"/>
                      <a:pt x="15600" y="7200"/>
                      <a:pt x="15600" y="7200"/>
                    </a:cubicBezTo>
                    <a:cubicBezTo>
                      <a:pt x="15600" y="7200"/>
                      <a:pt x="15600" y="14400"/>
                      <a:pt x="15600" y="21600"/>
                    </a:cubicBezTo>
                    <a:cubicBezTo>
                      <a:pt x="4800" y="21600"/>
                      <a:pt x="4800" y="14400"/>
                      <a:pt x="4800" y="144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852" name="Freeform 593"/>
              <p:cNvSpPr/>
              <p:nvPr/>
            </p:nvSpPr>
            <p:spPr>
              <a:xfrm>
                <a:off x="169403" y="135179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829" h="21600" fill="norm" stroke="1" extrusionOk="0">
                    <a:moveTo>
                      <a:pt x="2315" y="2160"/>
                    </a:moveTo>
                    <a:cubicBezTo>
                      <a:pt x="5400" y="0"/>
                      <a:pt x="5400" y="0"/>
                      <a:pt x="8486" y="0"/>
                    </a:cubicBezTo>
                    <a:cubicBezTo>
                      <a:pt x="11572" y="2160"/>
                      <a:pt x="17743" y="2160"/>
                      <a:pt x="20829" y="4320"/>
                    </a:cubicBezTo>
                    <a:cubicBezTo>
                      <a:pt x="20829" y="4320"/>
                      <a:pt x="20829" y="6480"/>
                      <a:pt x="20829" y="6480"/>
                    </a:cubicBezTo>
                    <a:cubicBezTo>
                      <a:pt x="20829" y="8640"/>
                      <a:pt x="17743" y="8640"/>
                      <a:pt x="17743" y="8640"/>
                    </a:cubicBezTo>
                    <a:cubicBezTo>
                      <a:pt x="11572" y="12960"/>
                      <a:pt x="11572" y="12960"/>
                      <a:pt x="11572" y="17280"/>
                    </a:cubicBezTo>
                    <a:cubicBezTo>
                      <a:pt x="11572" y="19440"/>
                      <a:pt x="8486" y="19440"/>
                      <a:pt x="8486" y="21600"/>
                    </a:cubicBezTo>
                    <a:cubicBezTo>
                      <a:pt x="8486" y="19440"/>
                      <a:pt x="5400" y="19440"/>
                      <a:pt x="5400" y="19440"/>
                    </a:cubicBezTo>
                    <a:cubicBezTo>
                      <a:pt x="2315" y="15120"/>
                      <a:pt x="11572" y="15120"/>
                      <a:pt x="8486" y="10800"/>
                    </a:cubicBezTo>
                    <a:cubicBezTo>
                      <a:pt x="5400" y="10800"/>
                      <a:pt x="5400" y="8640"/>
                      <a:pt x="2315" y="6480"/>
                    </a:cubicBezTo>
                    <a:cubicBezTo>
                      <a:pt x="-771" y="4320"/>
                      <a:pt x="-771" y="4320"/>
                      <a:pt x="2315" y="216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853" name="Freeform 594"/>
              <p:cNvSpPr/>
              <p:nvPr/>
            </p:nvSpPr>
            <p:spPr>
              <a:xfrm>
                <a:off x="170431" y="154582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8457" fill="norm" stroke="1" extrusionOk="0">
                    <a:moveTo>
                      <a:pt x="4320" y="1177"/>
                    </a:moveTo>
                    <a:cubicBezTo>
                      <a:pt x="4320" y="1177"/>
                      <a:pt x="4320" y="1177"/>
                      <a:pt x="4320" y="1177"/>
                    </a:cubicBezTo>
                    <a:cubicBezTo>
                      <a:pt x="12960" y="-3143"/>
                      <a:pt x="17280" y="5497"/>
                      <a:pt x="21600" y="9817"/>
                    </a:cubicBezTo>
                    <a:cubicBezTo>
                      <a:pt x="21600" y="9817"/>
                      <a:pt x="21600" y="14137"/>
                      <a:pt x="21600" y="18457"/>
                    </a:cubicBezTo>
                    <a:cubicBezTo>
                      <a:pt x="17280" y="18457"/>
                      <a:pt x="12960" y="18457"/>
                      <a:pt x="12960" y="14137"/>
                    </a:cubicBezTo>
                    <a:cubicBezTo>
                      <a:pt x="8640" y="14137"/>
                      <a:pt x="4320" y="9817"/>
                      <a:pt x="0" y="5497"/>
                    </a:cubicBezTo>
                    <a:cubicBezTo>
                      <a:pt x="0" y="5497"/>
                      <a:pt x="0" y="1177"/>
                      <a:pt x="0" y="1177"/>
                    </a:cubicBezTo>
                    <a:cubicBezTo>
                      <a:pt x="0" y="1177"/>
                      <a:pt x="4320" y="1177"/>
                      <a:pt x="4320" y="1177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854" name="Freeform 595"/>
              <p:cNvSpPr/>
              <p:nvPr/>
            </p:nvSpPr>
            <p:spPr>
              <a:xfrm>
                <a:off x="171424" y="178150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6868" fill="norm" stroke="1" extrusionOk="0">
                    <a:moveTo>
                      <a:pt x="18000" y="9308"/>
                    </a:moveTo>
                    <a:cubicBezTo>
                      <a:pt x="14400" y="13628"/>
                      <a:pt x="10800" y="13628"/>
                      <a:pt x="7200" y="13628"/>
                    </a:cubicBezTo>
                    <a:cubicBezTo>
                      <a:pt x="3600" y="17948"/>
                      <a:pt x="3600" y="17948"/>
                      <a:pt x="0" y="13628"/>
                    </a:cubicBezTo>
                    <a:cubicBezTo>
                      <a:pt x="0" y="13628"/>
                      <a:pt x="0" y="9308"/>
                      <a:pt x="3600" y="4988"/>
                    </a:cubicBezTo>
                    <a:cubicBezTo>
                      <a:pt x="7200" y="668"/>
                      <a:pt x="14400" y="-3652"/>
                      <a:pt x="18000" y="4988"/>
                    </a:cubicBezTo>
                    <a:cubicBezTo>
                      <a:pt x="21600" y="4988"/>
                      <a:pt x="21600" y="4988"/>
                      <a:pt x="21600" y="4988"/>
                    </a:cubicBezTo>
                    <a:cubicBezTo>
                      <a:pt x="18000" y="9308"/>
                      <a:pt x="18000" y="9308"/>
                      <a:pt x="18000" y="9308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855" name="Freeform 596"/>
              <p:cNvSpPr/>
              <p:nvPr/>
            </p:nvSpPr>
            <p:spPr>
              <a:xfrm>
                <a:off x="172858" y="135951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4400" y="0"/>
                    </a:moveTo>
                    <a:cubicBezTo>
                      <a:pt x="14400" y="0"/>
                      <a:pt x="14400" y="7200"/>
                      <a:pt x="21600" y="7200"/>
                    </a:cubicBezTo>
                    <a:cubicBezTo>
                      <a:pt x="14400" y="14400"/>
                      <a:pt x="14400" y="21600"/>
                      <a:pt x="7200" y="21600"/>
                    </a:cubicBezTo>
                    <a:cubicBezTo>
                      <a:pt x="7200" y="14400"/>
                      <a:pt x="0" y="7200"/>
                      <a:pt x="0" y="7200"/>
                    </a:cubicBezTo>
                    <a:cubicBezTo>
                      <a:pt x="0" y="0"/>
                      <a:pt x="7200" y="0"/>
                      <a:pt x="144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856" name="Freeform 597"/>
              <p:cNvSpPr/>
              <p:nvPr/>
            </p:nvSpPr>
            <p:spPr>
              <a:xfrm>
                <a:off x="171170" y="189079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000" h="20506" fill="norm" stroke="1" extrusionOk="0">
                    <a:moveTo>
                      <a:pt x="1800" y="18706"/>
                    </a:moveTo>
                    <a:cubicBezTo>
                      <a:pt x="-600" y="16906"/>
                      <a:pt x="-600" y="15106"/>
                      <a:pt x="1800" y="15106"/>
                    </a:cubicBezTo>
                    <a:cubicBezTo>
                      <a:pt x="4200" y="13306"/>
                      <a:pt x="6600" y="9706"/>
                      <a:pt x="6600" y="7906"/>
                    </a:cubicBezTo>
                    <a:cubicBezTo>
                      <a:pt x="6600" y="4306"/>
                      <a:pt x="6600" y="4306"/>
                      <a:pt x="9000" y="4306"/>
                    </a:cubicBezTo>
                    <a:cubicBezTo>
                      <a:pt x="11400" y="2506"/>
                      <a:pt x="16200" y="2506"/>
                      <a:pt x="18600" y="706"/>
                    </a:cubicBezTo>
                    <a:cubicBezTo>
                      <a:pt x="21000" y="-1094"/>
                      <a:pt x="21000" y="706"/>
                      <a:pt x="21000" y="4306"/>
                    </a:cubicBezTo>
                    <a:cubicBezTo>
                      <a:pt x="21000" y="4306"/>
                      <a:pt x="21000" y="4306"/>
                      <a:pt x="18600" y="6106"/>
                    </a:cubicBezTo>
                    <a:cubicBezTo>
                      <a:pt x="18600" y="7906"/>
                      <a:pt x="18600" y="9706"/>
                      <a:pt x="18600" y="11506"/>
                    </a:cubicBezTo>
                    <a:cubicBezTo>
                      <a:pt x="18600" y="16906"/>
                      <a:pt x="11400" y="18706"/>
                      <a:pt x="6600" y="20506"/>
                    </a:cubicBezTo>
                    <a:cubicBezTo>
                      <a:pt x="4200" y="20506"/>
                      <a:pt x="1800" y="20506"/>
                      <a:pt x="1800" y="18706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857" name="Freeform 598"/>
              <p:cNvSpPr/>
              <p:nvPr/>
            </p:nvSpPr>
            <p:spPr>
              <a:xfrm>
                <a:off x="171269" y="174399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407" h="20018" fill="norm" stroke="1" extrusionOk="0">
                    <a:moveTo>
                      <a:pt x="18443" y="11918"/>
                    </a:moveTo>
                    <a:cubicBezTo>
                      <a:pt x="18443" y="11918"/>
                      <a:pt x="16480" y="11918"/>
                      <a:pt x="16480" y="11918"/>
                    </a:cubicBezTo>
                    <a:cubicBezTo>
                      <a:pt x="12552" y="9218"/>
                      <a:pt x="8625" y="11918"/>
                      <a:pt x="8625" y="17318"/>
                    </a:cubicBezTo>
                    <a:cubicBezTo>
                      <a:pt x="6662" y="20018"/>
                      <a:pt x="4698" y="20018"/>
                      <a:pt x="4698" y="20018"/>
                    </a:cubicBezTo>
                    <a:cubicBezTo>
                      <a:pt x="771" y="20018"/>
                      <a:pt x="-1193" y="14618"/>
                      <a:pt x="771" y="11918"/>
                    </a:cubicBezTo>
                    <a:cubicBezTo>
                      <a:pt x="771" y="9218"/>
                      <a:pt x="2734" y="6518"/>
                      <a:pt x="4698" y="3818"/>
                    </a:cubicBezTo>
                    <a:cubicBezTo>
                      <a:pt x="6662" y="1118"/>
                      <a:pt x="8625" y="-1582"/>
                      <a:pt x="10589" y="1118"/>
                    </a:cubicBezTo>
                    <a:cubicBezTo>
                      <a:pt x="12552" y="1118"/>
                      <a:pt x="16480" y="1118"/>
                      <a:pt x="18443" y="3818"/>
                    </a:cubicBezTo>
                    <a:cubicBezTo>
                      <a:pt x="20407" y="3818"/>
                      <a:pt x="20407" y="6518"/>
                      <a:pt x="20407" y="9218"/>
                    </a:cubicBezTo>
                    <a:cubicBezTo>
                      <a:pt x="20407" y="9218"/>
                      <a:pt x="20407" y="9218"/>
                      <a:pt x="18443" y="11918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858" name="Freeform 599"/>
              <p:cNvSpPr/>
              <p:nvPr/>
            </p:nvSpPr>
            <p:spPr>
              <a:xfrm>
                <a:off x="172233" y="165956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000" h="21600" fill="norm" stroke="1" extrusionOk="0">
                    <a:moveTo>
                      <a:pt x="19200" y="14400"/>
                    </a:moveTo>
                    <a:cubicBezTo>
                      <a:pt x="16800" y="14400"/>
                      <a:pt x="14400" y="18000"/>
                      <a:pt x="12000" y="18000"/>
                    </a:cubicBezTo>
                    <a:cubicBezTo>
                      <a:pt x="9600" y="21600"/>
                      <a:pt x="7200" y="18000"/>
                      <a:pt x="4800" y="21600"/>
                    </a:cubicBezTo>
                    <a:cubicBezTo>
                      <a:pt x="4800" y="21600"/>
                      <a:pt x="2400" y="21600"/>
                      <a:pt x="0" y="18000"/>
                    </a:cubicBezTo>
                    <a:cubicBezTo>
                      <a:pt x="0" y="18000"/>
                      <a:pt x="0" y="14400"/>
                      <a:pt x="0" y="10800"/>
                    </a:cubicBezTo>
                    <a:cubicBezTo>
                      <a:pt x="2400" y="3600"/>
                      <a:pt x="4800" y="0"/>
                      <a:pt x="9600" y="0"/>
                    </a:cubicBezTo>
                    <a:cubicBezTo>
                      <a:pt x="12000" y="0"/>
                      <a:pt x="12000" y="0"/>
                      <a:pt x="12000" y="0"/>
                    </a:cubicBezTo>
                    <a:cubicBezTo>
                      <a:pt x="14400" y="0"/>
                      <a:pt x="16800" y="3600"/>
                      <a:pt x="19200" y="3600"/>
                    </a:cubicBezTo>
                    <a:cubicBezTo>
                      <a:pt x="21600" y="7200"/>
                      <a:pt x="21600" y="10800"/>
                      <a:pt x="19200" y="144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859" name="Freeform 600"/>
              <p:cNvSpPr/>
              <p:nvPr/>
            </p:nvSpPr>
            <p:spPr>
              <a:xfrm>
                <a:off x="174402" y="153160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14400"/>
                    </a:moveTo>
                    <a:cubicBezTo>
                      <a:pt x="21600" y="14400"/>
                      <a:pt x="21600" y="14400"/>
                      <a:pt x="21600" y="21600"/>
                    </a:cubicBezTo>
                    <a:cubicBezTo>
                      <a:pt x="21600" y="21600"/>
                      <a:pt x="21600" y="21600"/>
                      <a:pt x="21600" y="21600"/>
                    </a:cubicBezTo>
                    <a:cubicBezTo>
                      <a:pt x="10800" y="14400"/>
                      <a:pt x="10800" y="14400"/>
                      <a:pt x="0" y="14400"/>
                    </a:cubicBezTo>
                    <a:cubicBezTo>
                      <a:pt x="0" y="14400"/>
                      <a:pt x="0" y="7200"/>
                      <a:pt x="0" y="7200"/>
                    </a:cubicBezTo>
                    <a:cubicBezTo>
                      <a:pt x="0" y="7200"/>
                      <a:pt x="0" y="0"/>
                      <a:pt x="10800" y="0"/>
                    </a:cubicBezTo>
                    <a:cubicBezTo>
                      <a:pt x="10800" y="0"/>
                      <a:pt x="21600" y="0"/>
                      <a:pt x="21600" y="7200"/>
                    </a:cubicBezTo>
                    <a:cubicBezTo>
                      <a:pt x="21600" y="7200"/>
                      <a:pt x="21600" y="7200"/>
                      <a:pt x="21600" y="144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860" name="Freeform 601"/>
              <p:cNvSpPr/>
              <p:nvPr/>
            </p:nvSpPr>
            <p:spPr>
              <a:xfrm>
                <a:off x="175788" y="154373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1982" h="21600" fill="norm" stroke="1" extrusionOk="0">
                    <a:moveTo>
                      <a:pt x="2982" y="0"/>
                    </a:moveTo>
                    <a:cubicBezTo>
                      <a:pt x="17382" y="21600"/>
                      <a:pt x="10182" y="21600"/>
                      <a:pt x="10182" y="21600"/>
                    </a:cubicBezTo>
                    <a:cubicBezTo>
                      <a:pt x="2982" y="21600"/>
                      <a:pt x="-4218" y="0"/>
                      <a:pt x="298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861" name="Freeform 602"/>
              <p:cNvSpPr/>
              <p:nvPr/>
            </p:nvSpPr>
            <p:spPr>
              <a:xfrm>
                <a:off x="176498" y="153711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21600"/>
                    </a:moveTo>
                    <a:cubicBezTo>
                      <a:pt x="14400" y="21600"/>
                      <a:pt x="7200" y="21600"/>
                      <a:pt x="0" y="21600"/>
                    </a:cubicBezTo>
                    <a:cubicBezTo>
                      <a:pt x="0" y="0"/>
                      <a:pt x="7200" y="0"/>
                      <a:pt x="7200" y="0"/>
                    </a:cubicBezTo>
                    <a:cubicBezTo>
                      <a:pt x="14400" y="0"/>
                      <a:pt x="14400" y="21600"/>
                      <a:pt x="21600" y="216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862" name="Freeform 603"/>
              <p:cNvSpPr/>
              <p:nvPr/>
            </p:nvSpPr>
            <p:spPr>
              <a:xfrm>
                <a:off x="175542" y="158785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700" h="21600" fill="norm" stroke="1" extrusionOk="0">
                    <a:moveTo>
                      <a:pt x="7200" y="21600"/>
                    </a:moveTo>
                    <a:cubicBezTo>
                      <a:pt x="7200" y="21600"/>
                      <a:pt x="3600" y="21600"/>
                      <a:pt x="3600" y="18900"/>
                    </a:cubicBezTo>
                    <a:cubicBezTo>
                      <a:pt x="3600" y="16200"/>
                      <a:pt x="0" y="10800"/>
                      <a:pt x="0" y="5400"/>
                    </a:cubicBezTo>
                    <a:cubicBezTo>
                      <a:pt x="0" y="5400"/>
                      <a:pt x="3600" y="2700"/>
                      <a:pt x="3600" y="0"/>
                    </a:cubicBezTo>
                    <a:cubicBezTo>
                      <a:pt x="7200" y="0"/>
                      <a:pt x="14400" y="0"/>
                      <a:pt x="18000" y="2700"/>
                    </a:cubicBezTo>
                    <a:cubicBezTo>
                      <a:pt x="21600" y="5400"/>
                      <a:pt x="21600" y="10800"/>
                      <a:pt x="18000" y="16200"/>
                    </a:cubicBezTo>
                    <a:cubicBezTo>
                      <a:pt x="18000" y="16200"/>
                      <a:pt x="18000" y="18900"/>
                      <a:pt x="14400" y="18900"/>
                    </a:cubicBezTo>
                    <a:cubicBezTo>
                      <a:pt x="14400" y="21600"/>
                      <a:pt x="10800" y="21600"/>
                      <a:pt x="7200" y="216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863" name="Freeform 604"/>
              <p:cNvSpPr/>
              <p:nvPr/>
            </p:nvSpPr>
            <p:spPr>
              <a:xfrm>
                <a:off x="178484" y="175994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0"/>
                    </a:moveTo>
                    <a:cubicBezTo>
                      <a:pt x="10800" y="0"/>
                      <a:pt x="10800" y="10800"/>
                      <a:pt x="21600" y="10800"/>
                    </a:cubicBezTo>
                    <a:cubicBezTo>
                      <a:pt x="10800" y="10800"/>
                      <a:pt x="10800" y="21600"/>
                      <a:pt x="10800" y="21600"/>
                    </a:cubicBezTo>
                    <a:cubicBezTo>
                      <a:pt x="0" y="21600"/>
                      <a:pt x="0" y="10800"/>
                      <a:pt x="0" y="10800"/>
                    </a:cubicBezTo>
                    <a:cubicBezTo>
                      <a:pt x="0" y="1080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864" name="Freeform 605"/>
              <p:cNvSpPr/>
              <p:nvPr/>
            </p:nvSpPr>
            <p:spPr>
              <a:xfrm>
                <a:off x="178263" y="162938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8256" fill="norm" stroke="1" extrusionOk="0">
                    <a:moveTo>
                      <a:pt x="21600" y="8691"/>
                    </a:moveTo>
                    <a:cubicBezTo>
                      <a:pt x="21600" y="8691"/>
                      <a:pt x="14400" y="12291"/>
                      <a:pt x="14400" y="12291"/>
                    </a:cubicBezTo>
                    <a:cubicBezTo>
                      <a:pt x="14400" y="19491"/>
                      <a:pt x="14400" y="19491"/>
                      <a:pt x="7200" y="15891"/>
                    </a:cubicBezTo>
                    <a:cubicBezTo>
                      <a:pt x="0" y="15891"/>
                      <a:pt x="0" y="15891"/>
                      <a:pt x="0" y="12291"/>
                    </a:cubicBezTo>
                    <a:cubicBezTo>
                      <a:pt x="0" y="8691"/>
                      <a:pt x="0" y="5091"/>
                      <a:pt x="7200" y="5091"/>
                    </a:cubicBezTo>
                    <a:cubicBezTo>
                      <a:pt x="7200" y="1491"/>
                      <a:pt x="14400" y="-2109"/>
                      <a:pt x="14400" y="1491"/>
                    </a:cubicBezTo>
                    <a:cubicBezTo>
                      <a:pt x="21600" y="1491"/>
                      <a:pt x="21600" y="5091"/>
                      <a:pt x="21600" y="869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865" name="Freeform 606"/>
              <p:cNvSpPr/>
              <p:nvPr/>
            </p:nvSpPr>
            <p:spPr>
              <a:xfrm>
                <a:off x="178484" y="183054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7200" y="7200"/>
                    </a:moveTo>
                    <a:cubicBezTo>
                      <a:pt x="7200" y="3600"/>
                      <a:pt x="7200" y="3600"/>
                      <a:pt x="7200" y="3600"/>
                    </a:cubicBezTo>
                    <a:cubicBezTo>
                      <a:pt x="10800" y="0"/>
                      <a:pt x="14400" y="0"/>
                      <a:pt x="14400" y="0"/>
                    </a:cubicBezTo>
                    <a:cubicBezTo>
                      <a:pt x="18000" y="0"/>
                      <a:pt x="18000" y="3600"/>
                      <a:pt x="21600" y="7200"/>
                    </a:cubicBezTo>
                    <a:cubicBezTo>
                      <a:pt x="21600" y="10800"/>
                      <a:pt x="18000" y="14400"/>
                      <a:pt x="18000" y="14400"/>
                    </a:cubicBezTo>
                    <a:cubicBezTo>
                      <a:pt x="10800" y="18000"/>
                      <a:pt x="7200" y="21600"/>
                      <a:pt x="0" y="21600"/>
                    </a:cubicBezTo>
                    <a:cubicBezTo>
                      <a:pt x="0" y="18000"/>
                      <a:pt x="0" y="10800"/>
                      <a:pt x="7200" y="72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866" name="Freeform 607"/>
              <p:cNvSpPr/>
              <p:nvPr/>
            </p:nvSpPr>
            <p:spPr>
              <a:xfrm>
                <a:off x="180249" y="193644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10800"/>
                    </a:moveTo>
                    <a:cubicBezTo>
                      <a:pt x="21600" y="10800"/>
                      <a:pt x="10800" y="10800"/>
                      <a:pt x="10800" y="21600"/>
                    </a:cubicBezTo>
                    <a:cubicBezTo>
                      <a:pt x="0" y="10800"/>
                      <a:pt x="0" y="10800"/>
                      <a:pt x="0" y="0"/>
                    </a:cubicBezTo>
                    <a:cubicBezTo>
                      <a:pt x="0" y="0"/>
                      <a:pt x="10800" y="0"/>
                      <a:pt x="10800" y="0"/>
                    </a:cubicBezTo>
                    <a:cubicBezTo>
                      <a:pt x="10800" y="0"/>
                      <a:pt x="10800" y="0"/>
                      <a:pt x="21600" y="108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867" name="Freeform 608"/>
              <p:cNvSpPr/>
              <p:nvPr/>
            </p:nvSpPr>
            <p:spPr>
              <a:xfrm>
                <a:off x="179697" y="187108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8900" fill="norm" stroke="1" extrusionOk="0">
                    <a:moveTo>
                      <a:pt x="21600" y="18900"/>
                    </a:moveTo>
                    <a:cubicBezTo>
                      <a:pt x="21600" y="18900"/>
                      <a:pt x="16200" y="18900"/>
                      <a:pt x="16200" y="18900"/>
                    </a:cubicBezTo>
                    <a:cubicBezTo>
                      <a:pt x="16200" y="18900"/>
                      <a:pt x="16200" y="18900"/>
                      <a:pt x="10800" y="18900"/>
                    </a:cubicBezTo>
                    <a:cubicBezTo>
                      <a:pt x="5400" y="14580"/>
                      <a:pt x="5400" y="5940"/>
                      <a:pt x="0" y="1620"/>
                    </a:cubicBezTo>
                    <a:cubicBezTo>
                      <a:pt x="0" y="1620"/>
                      <a:pt x="5400" y="1620"/>
                      <a:pt x="5400" y="1620"/>
                    </a:cubicBezTo>
                    <a:cubicBezTo>
                      <a:pt x="16200" y="-2700"/>
                      <a:pt x="21600" y="1620"/>
                      <a:pt x="21600" y="14580"/>
                    </a:cubicBezTo>
                    <a:cubicBezTo>
                      <a:pt x="21600" y="14580"/>
                      <a:pt x="21600" y="14580"/>
                      <a:pt x="21600" y="189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868" name="Freeform 609"/>
              <p:cNvSpPr/>
              <p:nvPr/>
            </p:nvSpPr>
            <p:spPr>
              <a:xfrm>
                <a:off x="181867" y="165073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800" h="21600" fill="norm" stroke="1" extrusionOk="0">
                    <a:moveTo>
                      <a:pt x="5400" y="21600"/>
                    </a:moveTo>
                    <a:cubicBezTo>
                      <a:pt x="-1800" y="21600"/>
                      <a:pt x="-1800" y="14400"/>
                      <a:pt x="5400" y="7200"/>
                    </a:cubicBezTo>
                    <a:cubicBezTo>
                      <a:pt x="5400" y="7200"/>
                      <a:pt x="5400" y="7200"/>
                      <a:pt x="5400" y="0"/>
                    </a:cubicBezTo>
                    <a:cubicBezTo>
                      <a:pt x="12600" y="7200"/>
                      <a:pt x="12600" y="7200"/>
                      <a:pt x="19800" y="14400"/>
                    </a:cubicBezTo>
                    <a:cubicBezTo>
                      <a:pt x="12600" y="14400"/>
                      <a:pt x="12600" y="21600"/>
                      <a:pt x="5400" y="216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869" name="Freeform 610"/>
              <p:cNvSpPr/>
              <p:nvPr/>
            </p:nvSpPr>
            <p:spPr>
              <a:xfrm>
                <a:off x="182175" y="191659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8437" h="21600" fill="norm" stroke="1" extrusionOk="0">
                    <a:moveTo>
                      <a:pt x="7637" y="0"/>
                    </a:moveTo>
                    <a:cubicBezTo>
                      <a:pt x="7637" y="0"/>
                      <a:pt x="13037" y="0"/>
                      <a:pt x="18437" y="0"/>
                    </a:cubicBezTo>
                    <a:cubicBezTo>
                      <a:pt x="13037" y="21600"/>
                      <a:pt x="7637" y="21600"/>
                      <a:pt x="7637" y="21600"/>
                    </a:cubicBezTo>
                    <a:cubicBezTo>
                      <a:pt x="2237" y="21600"/>
                      <a:pt x="-3163" y="21600"/>
                      <a:pt x="2237" y="0"/>
                    </a:cubicBezTo>
                    <a:cubicBezTo>
                      <a:pt x="2237" y="0"/>
                      <a:pt x="2237" y="0"/>
                      <a:pt x="763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870" name="Freeform 611"/>
              <p:cNvSpPr/>
              <p:nvPr/>
            </p:nvSpPr>
            <p:spPr>
              <a:xfrm>
                <a:off x="183049" y="174229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546" h="21600" fill="norm" stroke="1" extrusionOk="0">
                    <a:moveTo>
                      <a:pt x="14400" y="10800"/>
                    </a:moveTo>
                    <a:cubicBezTo>
                      <a:pt x="16200" y="14850"/>
                      <a:pt x="10800" y="17550"/>
                      <a:pt x="9000" y="20250"/>
                    </a:cubicBezTo>
                    <a:cubicBezTo>
                      <a:pt x="9000" y="20250"/>
                      <a:pt x="9000" y="21600"/>
                      <a:pt x="7200" y="21600"/>
                    </a:cubicBezTo>
                    <a:cubicBezTo>
                      <a:pt x="7200" y="20250"/>
                      <a:pt x="5400" y="20250"/>
                      <a:pt x="5400" y="18900"/>
                    </a:cubicBezTo>
                    <a:cubicBezTo>
                      <a:pt x="3600" y="18900"/>
                      <a:pt x="3600" y="17550"/>
                      <a:pt x="5400" y="17550"/>
                    </a:cubicBezTo>
                    <a:cubicBezTo>
                      <a:pt x="5400" y="14850"/>
                      <a:pt x="5400" y="12150"/>
                      <a:pt x="1800" y="10800"/>
                    </a:cubicBezTo>
                    <a:cubicBezTo>
                      <a:pt x="0" y="10800"/>
                      <a:pt x="0" y="9450"/>
                      <a:pt x="0" y="8100"/>
                    </a:cubicBezTo>
                    <a:cubicBezTo>
                      <a:pt x="1800" y="5400"/>
                      <a:pt x="0" y="2700"/>
                      <a:pt x="3600" y="1350"/>
                    </a:cubicBezTo>
                    <a:cubicBezTo>
                      <a:pt x="3600" y="0"/>
                      <a:pt x="5400" y="0"/>
                      <a:pt x="7200" y="0"/>
                    </a:cubicBezTo>
                    <a:cubicBezTo>
                      <a:pt x="9000" y="0"/>
                      <a:pt x="10800" y="0"/>
                      <a:pt x="10800" y="2700"/>
                    </a:cubicBezTo>
                    <a:cubicBezTo>
                      <a:pt x="10800" y="2700"/>
                      <a:pt x="10800" y="4050"/>
                      <a:pt x="10800" y="4050"/>
                    </a:cubicBezTo>
                    <a:cubicBezTo>
                      <a:pt x="10800" y="6750"/>
                      <a:pt x="12600" y="8100"/>
                      <a:pt x="16200" y="6750"/>
                    </a:cubicBezTo>
                    <a:cubicBezTo>
                      <a:pt x="16200" y="5400"/>
                      <a:pt x="18000" y="5400"/>
                      <a:pt x="18000" y="5400"/>
                    </a:cubicBezTo>
                    <a:cubicBezTo>
                      <a:pt x="19800" y="5400"/>
                      <a:pt x="19800" y="5400"/>
                      <a:pt x="19800" y="5400"/>
                    </a:cubicBezTo>
                    <a:cubicBezTo>
                      <a:pt x="21600" y="8100"/>
                      <a:pt x="19800" y="8100"/>
                      <a:pt x="18000" y="8100"/>
                    </a:cubicBezTo>
                    <a:cubicBezTo>
                      <a:pt x="16200" y="8100"/>
                      <a:pt x="14400" y="9450"/>
                      <a:pt x="14400" y="108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871" name="Freeform 612"/>
              <p:cNvSpPr/>
              <p:nvPr/>
            </p:nvSpPr>
            <p:spPr>
              <a:xfrm>
                <a:off x="190618" y="189562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2960" y="5400"/>
                    </a:moveTo>
                    <a:cubicBezTo>
                      <a:pt x="17280" y="5400"/>
                      <a:pt x="17280" y="10800"/>
                      <a:pt x="17280" y="10800"/>
                    </a:cubicBezTo>
                    <a:cubicBezTo>
                      <a:pt x="17280" y="10800"/>
                      <a:pt x="21600" y="16200"/>
                      <a:pt x="21600" y="16200"/>
                    </a:cubicBezTo>
                    <a:cubicBezTo>
                      <a:pt x="17280" y="16200"/>
                      <a:pt x="17280" y="21600"/>
                      <a:pt x="17280" y="21600"/>
                    </a:cubicBezTo>
                    <a:cubicBezTo>
                      <a:pt x="12960" y="21600"/>
                      <a:pt x="12960" y="21600"/>
                      <a:pt x="8640" y="21600"/>
                    </a:cubicBezTo>
                    <a:cubicBezTo>
                      <a:pt x="8640" y="21600"/>
                      <a:pt x="8640" y="21600"/>
                      <a:pt x="4320" y="21600"/>
                    </a:cubicBezTo>
                    <a:cubicBezTo>
                      <a:pt x="4320" y="16200"/>
                      <a:pt x="4320" y="16200"/>
                      <a:pt x="0" y="16200"/>
                    </a:cubicBezTo>
                    <a:cubicBezTo>
                      <a:pt x="0" y="10800"/>
                      <a:pt x="4320" y="5400"/>
                      <a:pt x="8640" y="0"/>
                    </a:cubicBezTo>
                    <a:cubicBezTo>
                      <a:pt x="8640" y="0"/>
                      <a:pt x="12960" y="5400"/>
                      <a:pt x="12960" y="54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872" name="Freeform 613"/>
              <p:cNvSpPr/>
              <p:nvPr/>
            </p:nvSpPr>
            <p:spPr>
              <a:xfrm>
                <a:off x="194148" y="197836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10800"/>
                    </a:moveTo>
                    <a:cubicBezTo>
                      <a:pt x="0" y="10800"/>
                      <a:pt x="0" y="0"/>
                      <a:pt x="21600" y="0"/>
                    </a:cubicBezTo>
                    <a:cubicBezTo>
                      <a:pt x="21600" y="0"/>
                      <a:pt x="21600" y="10800"/>
                      <a:pt x="21600" y="10800"/>
                    </a:cubicBezTo>
                    <a:cubicBezTo>
                      <a:pt x="21600" y="10800"/>
                      <a:pt x="21600" y="10800"/>
                      <a:pt x="0" y="21600"/>
                    </a:cubicBezTo>
                    <a:cubicBezTo>
                      <a:pt x="0" y="21600"/>
                      <a:pt x="0" y="10800"/>
                      <a:pt x="0" y="108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873" name="Freeform 614"/>
              <p:cNvSpPr/>
              <p:nvPr/>
            </p:nvSpPr>
            <p:spPr>
              <a:xfrm>
                <a:off x="156373" y="205067"/>
                <a:ext cx="55598" cy="7909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510" fill="norm" stroke="1" extrusionOk="0">
                    <a:moveTo>
                      <a:pt x="21140" y="21188"/>
                    </a:moveTo>
                    <a:cubicBezTo>
                      <a:pt x="21370" y="21349"/>
                      <a:pt x="21370" y="21349"/>
                      <a:pt x="21600" y="21510"/>
                    </a:cubicBezTo>
                    <a:cubicBezTo>
                      <a:pt x="4366" y="21510"/>
                      <a:pt x="4366" y="21510"/>
                      <a:pt x="4366" y="21510"/>
                    </a:cubicBezTo>
                    <a:cubicBezTo>
                      <a:pt x="4366" y="21510"/>
                      <a:pt x="4366" y="21510"/>
                      <a:pt x="4366" y="21349"/>
                    </a:cubicBezTo>
                    <a:cubicBezTo>
                      <a:pt x="4596" y="21188"/>
                      <a:pt x="4596" y="21188"/>
                      <a:pt x="4366" y="21188"/>
                    </a:cubicBezTo>
                    <a:cubicBezTo>
                      <a:pt x="3217" y="21188"/>
                      <a:pt x="2298" y="21188"/>
                      <a:pt x="1149" y="21188"/>
                    </a:cubicBezTo>
                    <a:cubicBezTo>
                      <a:pt x="919" y="21188"/>
                      <a:pt x="460" y="21188"/>
                      <a:pt x="0" y="21188"/>
                    </a:cubicBezTo>
                    <a:cubicBezTo>
                      <a:pt x="230" y="20865"/>
                      <a:pt x="460" y="20543"/>
                      <a:pt x="689" y="20220"/>
                    </a:cubicBezTo>
                    <a:cubicBezTo>
                      <a:pt x="689" y="20220"/>
                      <a:pt x="689" y="20220"/>
                      <a:pt x="689" y="20220"/>
                    </a:cubicBezTo>
                    <a:cubicBezTo>
                      <a:pt x="2298" y="18931"/>
                      <a:pt x="3906" y="17641"/>
                      <a:pt x="4826" y="15868"/>
                    </a:cubicBezTo>
                    <a:cubicBezTo>
                      <a:pt x="4826" y="15546"/>
                      <a:pt x="5285" y="15385"/>
                      <a:pt x="5745" y="15223"/>
                    </a:cubicBezTo>
                    <a:cubicBezTo>
                      <a:pt x="5745" y="15062"/>
                      <a:pt x="5745" y="14901"/>
                      <a:pt x="5745" y="14901"/>
                    </a:cubicBezTo>
                    <a:cubicBezTo>
                      <a:pt x="5285" y="14901"/>
                      <a:pt x="4826" y="14579"/>
                      <a:pt x="4366" y="14901"/>
                    </a:cubicBezTo>
                    <a:cubicBezTo>
                      <a:pt x="4136" y="14901"/>
                      <a:pt x="4136" y="14901"/>
                      <a:pt x="3906" y="14901"/>
                    </a:cubicBezTo>
                    <a:cubicBezTo>
                      <a:pt x="3447" y="14901"/>
                      <a:pt x="2987" y="14901"/>
                      <a:pt x="2298" y="15223"/>
                    </a:cubicBezTo>
                    <a:cubicBezTo>
                      <a:pt x="2298" y="15223"/>
                      <a:pt x="2068" y="15223"/>
                      <a:pt x="1838" y="15223"/>
                    </a:cubicBezTo>
                    <a:cubicBezTo>
                      <a:pt x="1609" y="15062"/>
                      <a:pt x="1379" y="15062"/>
                      <a:pt x="1149" y="14901"/>
                    </a:cubicBezTo>
                    <a:cubicBezTo>
                      <a:pt x="919" y="14740"/>
                      <a:pt x="1379" y="14579"/>
                      <a:pt x="1609" y="14417"/>
                    </a:cubicBezTo>
                    <a:cubicBezTo>
                      <a:pt x="1609" y="14256"/>
                      <a:pt x="1838" y="13934"/>
                      <a:pt x="2068" y="13773"/>
                    </a:cubicBezTo>
                    <a:cubicBezTo>
                      <a:pt x="2757" y="13450"/>
                      <a:pt x="3217" y="12806"/>
                      <a:pt x="3677" y="12322"/>
                    </a:cubicBezTo>
                    <a:cubicBezTo>
                      <a:pt x="4596" y="11677"/>
                      <a:pt x="5055" y="10871"/>
                      <a:pt x="5745" y="10065"/>
                    </a:cubicBezTo>
                    <a:cubicBezTo>
                      <a:pt x="5974" y="9743"/>
                      <a:pt x="6434" y="9582"/>
                      <a:pt x="6204" y="9259"/>
                    </a:cubicBezTo>
                    <a:cubicBezTo>
                      <a:pt x="5745" y="9098"/>
                      <a:pt x="5515" y="9098"/>
                      <a:pt x="5055" y="9098"/>
                    </a:cubicBezTo>
                    <a:cubicBezTo>
                      <a:pt x="4826" y="9098"/>
                      <a:pt x="4826" y="9259"/>
                      <a:pt x="4596" y="9259"/>
                    </a:cubicBezTo>
                    <a:cubicBezTo>
                      <a:pt x="4136" y="9098"/>
                      <a:pt x="3677" y="9582"/>
                      <a:pt x="2987" y="9259"/>
                    </a:cubicBezTo>
                    <a:cubicBezTo>
                      <a:pt x="2757" y="9098"/>
                      <a:pt x="2528" y="9259"/>
                      <a:pt x="2298" y="9259"/>
                    </a:cubicBezTo>
                    <a:cubicBezTo>
                      <a:pt x="2528" y="9098"/>
                      <a:pt x="2757" y="8937"/>
                      <a:pt x="2757" y="8776"/>
                    </a:cubicBezTo>
                    <a:cubicBezTo>
                      <a:pt x="2757" y="8776"/>
                      <a:pt x="2757" y="8614"/>
                      <a:pt x="2757" y="8614"/>
                    </a:cubicBezTo>
                    <a:cubicBezTo>
                      <a:pt x="3447" y="7970"/>
                      <a:pt x="4136" y="7164"/>
                      <a:pt x="4826" y="6358"/>
                    </a:cubicBezTo>
                    <a:cubicBezTo>
                      <a:pt x="5285" y="5874"/>
                      <a:pt x="5974" y="5229"/>
                      <a:pt x="6204" y="4585"/>
                    </a:cubicBezTo>
                    <a:cubicBezTo>
                      <a:pt x="6664" y="4262"/>
                      <a:pt x="6894" y="3779"/>
                      <a:pt x="7353" y="3456"/>
                    </a:cubicBezTo>
                    <a:cubicBezTo>
                      <a:pt x="8043" y="2811"/>
                      <a:pt x="8732" y="2006"/>
                      <a:pt x="9421" y="1200"/>
                    </a:cubicBezTo>
                    <a:cubicBezTo>
                      <a:pt x="9651" y="1038"/>
                      <a:pt x="9651" y="716"/>
                      <a:pt x="9881" y="555"/>
                    </a:cubicBezTo>
                    <a:cubicBezTo>
                      <a:pt x="10111" y="555"/>
                      <a:pt x="10111" y="232"/>
                      <a:pt x="10340" y="71"/>
                    </a:cubicBezTo>
                    <a:cubicBezTo>
                      <a:pt x="10340" y="71"/>
                      <a:pt x="10570" y="-90"/>
                      <a:pt x="10570" y="71"/>
                    </a:cubicBezTo>
                    <a:cubicBezTo>
                      <a:pt x="10570" y="232"/>
                      <a:pt x="10800" y="232"/>
                      <a:pt x="10800" y="232"/>
                    </a:cubicBezTo>
                    <a:cubicBezTo>
                      <a:pt x="11030" y="555"/>
                      <a:pt x="11030" y="877"/>
                      <a:pt x="11260" y="1038"/>
                    </a:cubicBezTo>
                    <a:cubicBezTo>
                      <a:pt x="12179" y="1844"/>
                      <a:pt x="13098" y="2650"/>
                      <a:pt x="13557" y="3617"/>
                    </a:cubicBezTo>
                    <a:cubicBezTo>
                      <a:pt x="13787" y="3940"/>
                      <a:pt x="14247" y="4423"/>
                      <a:pt x="14706" y="4746"/>
                    </a:cubicBezTo>
                    <a:cubicBezTo>
                      <a:pt x="15396" y="5713"/>
                      <a:pt x="16315" y="6519"/>
                      <a:pt x="17004" y="7486"/>
                    </a:cubicBezTo>
                    <a:cubicBezTo>
                      <a:pt x="17234" y="7809"/>
                      <a:pt x="17464" y="8292"/>
                      <a:pt x="17694" y="8614"/>
                    </a:cubicBezTo>
                    <a:cubicBezTo>
                      <a:pt x="17923" y="8776"/>
                      <a:pt x="18153" y="8776"/>
                      <a:pt x="18153" y="8937"/>
                    </a:cubicBezTo>
                    <a:cubicBezTo>
                      <a:pt x="17923" y="8937"/>
                      <a:pt x="17694" y="8937"/>
                      <a:pt x="17464" y="8937"/>
                    </a:cubicBezTo>
                    <a:cubicBezTo>
                      <a:pt x="17004" y="8937"/>
                      <a:pt x="16545" y="8937"/>
                      <a:pt x="15855" y="8937"/>
                    </a:cubicBezTo>
                    <a:cubicBezTo>
                      <a:pt x="15166" y="8937"/>
                      <a:pt x="14477" y="9098"/>
                      <a:pt x="13557" y="9259"/>
                    </a:cubicBezTo>
                    <a:cubicBezTo>
                      <a:pt x="13328" y="9259"/>
                      <a:pt x="13328" y="9582"/>
                      <a:pt x="13557" y="9582"/>
                    </a:cubicBezTo>
                    <a:cubicBezTo>
                      <a:pt x="13557" y="9743"/>
                      <a:pt x="13787" y="9743"/>
                      <a:pt x="13787" y="9904"/>
                    </a:cubicBezTo>
                    <a:cubicBezTo>
                      <a:pt x="14477" y="10549"/>
                      <a:pt x="15166" y="11355"/>
                      <a:pt x="15855" y="12000"/>
                    </a:cubicBezTo>
                    <a:cubicBezTo>
                      <a:pt x="16545" y="12644"/>
                      <a:pt x="17004" y="13289"/>
                      <a:pt x="17694" y="13773"/>
                    </a:cubicBezTo>
                    <a:cubicBezTo>
                      <a:pt x="17923" y="14095"/>
                      <a:pt x="18383" y="14579"/>
                      <a:pt x="18613" y="14901"/>
                    </a:cubicBezTo>
                    <a:cubicBezTo>
                      <a:pt x="18843" y="15062"/>
                      <a:pt x="19072" y="15223"/>
                      <a:pt x="19072" y="15385"/>
                    </a:cubicBezTo>
                    <a:cubicBezTo>
                      <a:pt x="18843" y="15385"/>
                      <a:pt x="18613" y="15546"/>
                      <a:pt x="18153" y="15546"/>
                    </a:cubicBezTo>
                    <a:cubicBezTo>
                      <a:pt x="18153" y="15546"/>
                      <a:pt x="17923" y="15385"/>
                      <a:pt x="17923" y="15385"/>
                    </a:cubicBezTo>
                    <a:cubicBezTo>
                      <a:pt x="17234" y="15223"/>
                      <a:pt x="16545" y="15223"/>
                      <a:pt x="15626" y="15062"/>
                    </a:cubicBezTo>
                    <a:cubicBezTo>
                      <a:pt x="15626" y="15062"/>
                      <a:pt x="15166" y="15062"/>
                      <a:pt x="14936" y="15062"/>
                    </a:cubicBezTo>
                    <a:cubicBezTo>
                      <a:pt x="14936" y="15062"/>
                      <a:pt x="14706" y="15385"/>
                      <a:pt x="14706" y="15385"/>
                    </a:cubicBezTo>
                    <a:cubicBezTo>
                      <a:pt x="14936" y="15707"/>
                      <a:pt x="15166" y="16029"/>
                      <a:pt x="15626" y="16191"/>
                    </a:cubicBezTo>
                    <a:cubicBezTo>
                      <a:pt x="15855" y="16352"/>
                      <a:pt x="15855" y="16513"/>
                      <a:pt x="16085" y="16513"/>
                    </a:cubicBezTo>
                    <a:cubicBezTo>
                      <a:pt x="16315" y="16674"/>
                      <a:pt x="16315" y="16835"/>
                      <a:pt x="16545" y="16997"/>
                    </a:cubicBezTo>
                    <a:cubicBezTo>
                      <a:pt x="17004" y="17480"/>
                      <a:pt x="17464" y="17803"/>
                      <a:pt x="17923" y="18286"/>
                    </a:cubicBezTo>
                    <a:cubicBezTo>
                      <a:pt x="18383" y="19092"/>
                      <a:pt x="19072" y="19737"/>
                      <a:pt x="19991" y="20382"/>
                    </a:cubicBezTo>
                    <a:cubicBezTo>
                      <a:pt x="20221" y="20382"/>
                      <a:pt x="20451" y="20543"/>
                      <a:pt x="20681" y="20704"/>
                    </a:cubicBezTo>
                    <a:cubicBezTo>
                      <a:pt x="20911" y="20865"/>
                      <a:pt x="20911" y="21026"/>
                      <a:pt x="21140" y="21188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874" name="Freeform 615"/>
              <p:cNvSpPr/>
              <p:nvPr/>
            </p:nvSpPr>
            <p:spPr>
              <a:xfrm>
                <a:off x="230148" y="214867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520" h="18437" fill="norm" stroke="1" extrusionOk="0">
                    <a:moveTo>
                      <a:pt x="17280" y="0"/>
                    </a:moveTo>
                    <a:cubicBezTo>
                      <a:pt x="21600" y="5400"/>
                      <a:pt x="21600" y="5400"/>
                      <a:pt x="17280" y="10800"/>
                    </a:cubicBezTo>
                    <a:cubicBezTo>
                      <a:pt x="12960" y="16200"/>
                      <a:pt x="12960" y="21600"/>
                      <a:pt x="4320" y="16200"/>
                    </a:cubicBezTo>
                    <a:cubicBezTo>
                      <a:pt x="4320" y="16200"/>
                      <a:pt x="0" y="16200"/>
                      <a:pt x="0" y="16200"/>
                    </a:cubicBezTo>
                    <a:cubicBezTo>
                      <a:pt x="0" y="10800"/>
                      <a:pt x="0" y="10800"/>
                      <a:pt x="0" y="5400"/>
                    </a:cubicBezTo>
                    <a:cubicBezTo>
                      <a:pt x="4320" y="0"/>
                      <a:pt x="8640" y="0"/>
                      <a:pt x="1728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875" name="Freeform 616"/>
              <p:cNvSpPr/>
              <p:nvPr/>
            </p:nvSpPr>
            <p:spPr>
              <a:xfrm>
                <a:off x="237721" y="206109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0800" y="21600"/>
                    </a:moveTo>
                    <a:cubicBezTo>
                      <a:pt x="0" y="21600"/>
                      <a:pt x="0" y="10800"/>
                      <a:pt x="0" y="10800"/>
                    </a:cubicBezTo>
                    <a:cubicBezTo>
                      <a:pt x="0" y="10800"/>
                      <a:pt x="0" y="0"/>
                      <a:pt x="0" y="0"/>
                    </a:cubicBezTo>
                    <a:cubicBezTo>
                      <a:pt x="10800" y="0"/>
                      <a:pt x="10800" y="0"/>
                      <a:pt x="21600" y="10800"/>
                    </a:cubicBezTo>
                    <a:cubicBezTo>
                      <a:pt x="10800" y="10800"/>
                      <a:pt x="10800" y="21600"/>
                      <a:pt x="10800" y="216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876" name="Freeform 617"/>
              <p:cNvSpPr/>
              <p:nvPr/>
            </p:nvSpPr>
            <p:spPr>
              <a:xfrm>
                <a:off x="211015" y="232684"/>
                <a:ext cx="34712" cy="5147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08" h="21538" fill="norm" stroke="1" extrusionOk="0">
                    <a:moveTo>
                      <a:pt x="21142" y="17566"/>
                    </a:moveTo>
                    <a:cubicBezTo>
                      <a:pt x="21508" y="17566"/>
                      <a:pt x="21508" y="17566"/>
                      <a:pt x="21508" y="17566"/>
                    </a:cubicBezTo>
                    <a:cubicBezTo>
                      <a:pt x="21142" y="17814"/>
                      <a:pt x="21142" y="17814"/>
                      <a:pt x="21142" y="17814"/>
                    </a:cubicBezTo>
                    <a:cubicBezTo>
                      <a:pt x="20776" y="17566"/>
                      <a:pt x="20410" y="17566"/>
                      <a:pt x="20410" y="17566"/>
                    </a:cubicBezTo>
                    <a:cubicBezTo>
                      <a:pt x="18945" y="17566"/>
                      <a:pt x="17847" y="17317"/>
                      <a:pt x="16749" y="17069"/>
                    </a:cubicBezTo>
                    <a:cubicBezTo>
                      <a:pt x="16383" y="17069"/>
                      <a:pt x="16383" y="17069"/>
                      <a:pt x="16383" y="17069"/>
                    </a:cubicBezTo>
                    <a:cubicBezTo>
                      <a:pt x="16016" y="17317"/>
                      <a:pt x="16016" y="17566"/>
                      <a:pt x="16383" y="17814"/>
                    </a:cubicBezTo>
                    <a:cubicBezTo>
                      <a:pt x="17115" y="18310"/>
                      <a:pt x="17481" y="18807"/>
                      <a:pt x="17847" y="19055"/>
                    </a:cubicBezTo>
                    <a:cubicBezTo>
                      <a:pt x="18213" y="19304"/>
                      <a:pt x="18945" y="19552"/>
                      <a:pt x="18945" y="19800"/>
                    </a:cubicBezTo>
                    <a:cubicBezTo>
                      <a:pt x="19677" y="20297"/>
                      <a:pt x="20044" y="21041"/>
                      <a:pt x="20410" y="21538"/>
                    </a:cubicBezTo>
                    <a:cubicBezTo>
                      <a:pt x="1372" y="21538"/>
                      <a:pt x="1372" y="21538"/>
                      <a:pt x="1372" y="21538"/>
                    </a:cubicBezTo>
                    <a:cubicBezTo>
                      <a:pt x="2105" y="21041"/>
                      <a:pt x="2471" y="20545"/>
                      <a:pt x="2837" y="20048"/>
                    </a:cubicBezTo>
                    <a:cubicBezTo>
                      <a:pt x="3203" y="19552"/>
                      <a:pt x="3935" y="19304"/>
                      <a:pt x="3935" y="18559"/>
                    </a:cubicBezTo>
                    <a:cubicBezTo>
                      <a:pt x="3935" y="18559"/>
                      <a:pt x="4301" y="18062"/>
                      <a:pt x="4301" y="18062"/>
                    </a:cubicBezTo>
                    <a:cubicBezTo>
                      <a:pt x="5033" y="18310"/>
                      <a:pt x="5033" y="17814"/>
                      <a:pt x="5400" y="17317"/>
                    </a:cubicBezTo>
                    <a:cubicBezTo>
                      <a:pt x="5766" y="17317"/>
                      <a:pt x="5400" y="16821"/>
                      <a:pt x="5033" y="16821"/>
                    </a:cubicBezTo>
                    <a:cubicBezTo>
                      <a:pt x="4301" y="16821"/>
                      <a:pt x="3569" y="16821"/>
                      <a:pt x="2837" y="16821"/>
                    </a:cubicBezTo>
                    <a:cubicBezTo>
                      <a:pt x="2837" y="16821"/>
                      <a:pt x="2471" y="17069"/>
                      <a:pt x="2105" y="17069"/>
                    </a:cubicBezTo>
                    <a:cubicBezTo>
                      <a:pt x="1372" y="17317"/>
                      <a:pt x="1372" y="17317"/>
                      <a:pt x="274" y="17069"/>
                    </a:cubicBezTo>
                    <a:cubicBezTo>
                      <a:pt x="-92" y="17069"/>
                      <a:pt x="-92" y="17069"/>
                      <a:pt x="274" y="16821"/>
                    </a:cubicBezTo>
                    <a:cubicBezTo>
                      <a:pt x="640" y="16572"/>
                      <a:pt x="640" y="16324"/>
                      <a:pt x="1006" y="16076"/>
                    </a:cubicBezTo>
                    <a:cubicBezTo>
                      <a:pt x="1372" y="16076"/>
                      <a:pt x="1372" y="15579"/>
                      <a:pt x="1739" y="15331"/>
                    </a:cubicBezTo>
                    <a:cubicBezTo>
                      <a:pt x="3203" y="14090"/>
                      <a:pt x="4667" y="12352"/>
                      <a:pt x="5766" y="10862"/>
                    </a:cubicBezTo>
                    <a:cubicBezTo>
                      <a:pt x="6132" y="10366"/>
                      <a:pt x="6132" y="10117"/>
                      <a:pt x="5400" y="10117"/>
                    </a:cubicBezTo>
                    <a:cubicBezTo>
                      <a:pt x="5033" y="10117"/>
                      <a:pt x="4667" y="10117"/>
                      <a:pt x="4667" y="10117"/>
                    </a:cubicBezTo>
                    <a:cubicBezTo>
                      <a:pt x="3569" y="10614"/>
                      <a:pt x="2471" y="10366"/>
                      <a:pt x="1739" y="10366"/>
                    </a:cubicBezTo>
                    <a:cubicBezTo>
                      <a:pt x="1372" y="10366"/>
                      <a:pt x="1372" y="10366"/>
                      <a:pt x="1372" y="10117"/>
                    </a:cubicBezTo>
                    <a:cubicBezTo>
                      <a:pt x="2105" y="9869"/>
                      <a:pt x="2471" y="9372"/>
                      <a:pt x="2837" y="8876"/>
                    </a:cubicBezTo>
                    <a:cubicBezTo>
                      <a:pt x="4301" y="7635"/>
                      <a:pt x="5766" y="6145"/>
                      <a:pt x="6864" y="4655"/>
                    </a:cubicBezTo>
                    <a:cubicBezTo>
                      <a:pt x="6864" y="4159"/>
                      <a:pt x="7230" y="3910"/>
                      <a:pt x="7596" y="3414"/>
                    </a:cubicBezTo>
                    <a:cubicBezTo>
                      <a:pt x="8694" y="2669"/>
                      <a:pt x="9427" y="1924"/>
                      <a:pt x="10159" y="931"/>
                    </a:cubicBezTo>
                    <a:cubicBezTo>
                      <a:pt x="10159" y="683"/>
                      <a:pt x="10525" y="435"/>
                      <a:pt x="10891" y="186"/>
                    </a:cubicBezTo>
                    <a:cubicBezTo>
                      <a:pt x="11257" y="-62"/>
                      <a:pt x="11257" y="-62"/>
                      <a:pt x="11623" y="186"/>
                    </a:cubicBezTo>
                    <a:cubicBezTo>
                      <a:pt x="12355" y="1179"/>
                      <a:pt x="12722" y="2172"/>
                      <a:pt x="13820" y="2917"/>
                    </a:cubicBezTo>
                    <a:cubicBezTo>
                      <a:pt x="14918" y="4655"/>
                      <a:pt x="16749" y="5897"/>
                      <a:pt x="18213" y="7386"/>
                    </a:cubicBezTo>
                    <a:cubicBezTo>
                      <a:pt x="18579" y="8131"/>
                      <a:pt x="19311" y="8876"/>
                      <a:pt x="20044" y="9621"/>
                    </a:cubicBezTo>
                    <a:cubicBezTo>
                      <a:pt x="20044" y="9869"/>
                      <a:pt x="20044" y="10117"/>
                      <a:pt x="19677" y="10117"/>
                    </a:cubicBezTo>
                    <a:cubicBezTo>
                      <a:pt x="18213" y="9869"/>
                      <a:pt x="17115" y="10117"/>
                      <a:pt x="15650" y="10366"/>
                    </a:cubicBezTo>
                    <a:cubicBezTo>
                      <a:pt x="15284" y="10614"/>
                      <a:pt x="14918" y="10117"/>
                      <a:pt x="14552" y="10614"/>
                    </a:cubicBezTo>
                    <a:cubicBezTo>
                      <a:pt x="14552" y="10862"/>
                      <a:pt x="14918" y="11110"/>
                      <a:pt x="15284" y="11359"/>
                    </a:cubicBezTo>
                    <a:cubicBezTo>
                      <a:pt x="15650" y="11855"/>
                      <a:pt x="16383" y="12352"/>
                      <a:pt x="16749" y="12848"/>
                    </a:cubicBezTo>
                    <a:cubicBezTo>
                      <a:pt x="17847" y="13841"/>
                      <a:pt x="18945" y="14835"/>
                      <a:pt x="19677" y="15828"/>
                    </a:cubicBezTo>
                    <a:cubicBezTo>
                      <a:pt x="20044" y="16572"/>
                      <a:pt x="20410" y="17069"/>
                      <a:pt x="21142" y="17566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877" name="Freeform 618"/>
              <p:cNvSpPr/>
              <p:nvPr/>
            </p:nvSpPr>
            <p:spPr>
              <a:xfrm>
                <a:off x="240589" y="220339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0"/>
                    </a:moveTo>
                    <a:cubicBezTo>
                      <a:pt x="21600" y="21600"/>
                      <a:pt x="21600" y="21600"/>
                      <a:pt x="10800" y="21600"/>
                    </a:cubicBezTo>
                    <a:cubicBezTo>
                      <a:pt x="0" y="21600"/>
                      <a:pt x="0" y="21600"/>
                      <a:pt x="0" y="10800"/>
                    </a:cubicBezTo>
                    <a:cubicBezTo>
                      <a:pt x="0" y="0"/>
                      <a:pt x="0" y="0"/>
                      <a:pt x="10800" y="0"/>
                    </a:cubicBezTo>
                    <a:cubicBezTo>
                      <a:pt x="10800" y="0"/>
                      <a:pt x="21600" y="0"/>
                      <a:pt x="216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878" name="Freeform 619"/>
              <p:cNvSpPr/>
              <p:nvPr/>
            </p:nvSpPr>
            <p:spPr>
              <a:xfrm>
                <a:off x="241251" y="131869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9257"/>
                    </a:moveTo>
                    <a:cubicBezTo>
                      <a:pt x="21600" y="9257"/>
                      <a:pt x="21600" y="9257"/>
                      <a:pt x="21600" y="9257"/>
                    </a:cubicBezTo>
                    <a:cubicBezTo>
                      <a:pt x="21600" y="15429"/>
                      <a:pt x="16200" y="21600"/>
                      <a:pt x="10800" y="21600"/>
                    </a:cubicBezTo>
                    <a:cubicBezTo>
                      <a:pt x="5400" y="18514"/>
                      <a:pt x="0" y="12343"/>
                      <a:pt x="0" y="9257"/>
                    </a:cubicBezTo>
                    <a:cubicBezTo>
                      <a:pt x="0" y="9257"/>
                      <a:pt x="0" y="9257"/>
                      <a:pt x="0" y="9257"/>
                    </a:cubicBezTo>
                    <a:cubicBezTo>
                      <a:pt x="0" y="3086"/>
                      <a:pt x="5400" y="0"/>
                      <a:pt x="10800" y="0"/>
                    </a:cubicBezTo>
                    <a:cubicBezTo>
                      <a:pt x="16200" y="0"/>
                      <a:pt x="21600" y="3086"/>
                      <a:pt x="21600" y="9257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879" name="Freeform 620"/>
              <p:cNvSpPr/>
              <p:nvPr/>
            </p:nvSpPr>
            <p:spPr>
              <a:xfrm>
                <a:off x="242354" y="211184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0800" y="21600"/>
                    </a:moveTo>
                    <a:cubicBezTo>
                      <a:pt x="10800" y="21600"/>
                      <a:pt x="0" y="21600"/>
                      <a:pt x="0" y="2160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0800" y="0"/>
                      <a:pt x="10800" y="0"/>
                      <a:pt x="21600" y="0"/>
                    </a:cubicBezTo>
                    <a:cubicBezTo>
                      <a:pt x="10800" y="21600"/>
                      <a:pt x="10800" y="21600"/>
                      <a:pt x="10800" y="216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880" name="Freeform 621"/>
              <p:cNvSpPr/>
              <p:nvPr/>
            </p:nvSpPr>
            <p:spPr>
              <a:xfrm>
                <a:off x="238824" y="215476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0776" fill="norm" stroke="1" extrusionOk="0">
                    <a:moveTo>
                      <a:pt x="4050" y="8776"/>
                    </a:moveTo>
                    <a:cubicBezTo>
                      <a:pt x="8100" y="6376"/>
                      <a:pt x="10800" y="3976"/>
                      <a:pt x="13500" y="1576"/>
                    </a:cubicBezTo>
                    <a:cubicBezTo>
                      <a:pt x="16200" y="-824"/>
                      <a:pt x="18900" y="-824"/>
                      <a:pt x="21600" y="3976"/>
                    </a:cubicBezTo>
                    <a:cubicBezTo>
                      <a:pt x="21600" y="3976"/>
                      <a:pt x="21600" y="6376"/>
                      <a:pt x="21600" y="6376"/>
                    </a:cubicBezTo>
                    <a:cubicBezTo>
                      <a:pt x="21600" y="6376"/>
                      <a:pt x="21600" y="8776"/>
                      <a:pt x="20250" y="8776"/>
                    </a:cubicBezTo>
                    <a:cubicBezTo>
                      <a:pt x="16200" y="11176"/>
                      <a:pt x="13500" y="13576"/>
                      <a:pt x="9450" y="18376"/>
                    </a:cubicBezTo>
                    <a:cubicBezTo>
                      <a:pt x="9450" y="20776"/>
                      <a:pt x="6750" y="20776"/>
                      <a:pt x="6750" y="20776"/>
                    </a:cubicBezTo>
                    <a:cubicBezTo>
                      <a:pt x="4050" y="18376"/>
                      <a:pt x="2700" y="15976"/>
                      <a:pt x="1350" y="15976"/>
                    </a:cubicBezTo>
                    <a:cubicBezTo>
                      <a:pt x="1350" y="15976"/>
                      <a:pt x="0" y="15976"/>
                      <a:pt x="0" y="13576"/>
                    </a:cubicBezTo>
                    <a:cubicBezTo>
                      <a:pt x="0" y="11176"/>
                      <a:pt x="1350" y="11176"/>
                      <a:pt x="1350" y="11176"/>
                    </a:cubicBezTo>
                    <a:cubicBezTo>
                      <a:pt x="2700" y="8776"/>
                      <a:pt x="4050" y="8776"/>
                      <a:pt x="4050" y="8776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881" name="Freeform 622"/>
              <p:cNvSpPr/>
              <p:nvPr/>
            </p:nvSpPr>
            <p:spPr>
              <a:xfrm>
                <a:off x="242685" y="135020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7382" fill="norm" stroke="1" extrusionOk="0">
                    <a:moveTo>
                      <a:pt x="21600" y="10182"/>
                    </a:moveTo>
                    <a:cubicBezTo>
                      <a:pt x="21600" y="10182"/>
                      <a:pt x="21600" y="17382"/>
                      <a:pt x="21600" y="17382"/>
                    </a:cubicBezTo>
                    <a:cubicBezTo>
                      <a:pt x="14400" y="17382"/>
                      <a:pt x="7200" y="17382"/>
                      <a:pt x="0" y="10182"/>
                    </a:cubicBezTo>
                    <a:cubicBezTo>
                      <a:pt x="0" y="10182"/>
                      <a:pt x="0" y="2982"/>
                      <a:pt x="0" y="2982"/>
                    </a:cubicBezTo>
                    <a:cubicBezTo>
                      <a:pt x="0" y="2982"/>
                      <a:pt x="7200" y="2982"/>
                      <a:pt x="7200" y="2982"/>
                    </a:cubicBezTo>
                    <a:cubicBezTo>
                      <a:pt x="14400" y="-4218"/>
                      <a:pt x="21600" y="2982"/>
                      <a:pt x="21600" y="10182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882" name="Freeform 623"/>
              <p:cNvSpPr/>
              <p:nvPr/>
            </p:nvSpPr>
            <p:spPr>
              <a:xfrm>
                <a:off x="242338" y="145837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8527" h="19412" fill="norm" stroke="1" extrusionOk="0">
                    <a:moveTo>
                      <a:pt x="1247" y="12212"/>
                    </a:moveTo>
                    <a:cubicBezTo>
                      <a:pt x="-3073" y="8612"/>
                      <a:pt x="5567" y="8612"/>
                      <a:pt x="1247" y="5012"/>
                    </a:cubicBezTo>
                    <a:cubicBezTo>
                      <a:pt x="5567" y="5012"/>
                      <a:pt x="9887" y="1412"/>
                      <a:pt x="9887" y="1412"/>
                    </a:cubicBezTo>
                    <a:cubicBezTo>
                      <a:pt x="14207" y="-2188"/>
                      <a:pt x="18527" y="1412"/>
                      <a:pt x="18527" y="8612"/>
                    </a:cubicBezTo>
                    <a:cubicBezTo>
                      <a:pt x="18527" y="8612"/>
                      <a:pt x="18527" y="12212"/>
                      <a:pt x="18527" y="12212"/>
                    </a:cubicBezTo>
                    <a:cubicBezTo>
                      <a:pt x="18527" y="19412"/>
                      <a:pt x="14207" y="19412"/>
                      <a:pt x="9887" y="19412"/>
                    </a:cubicBezTo>
                    <a:cubicBezTo>
                      <a:pt x="1247" y="19412"/>
                      <a:pt x="1247" y="15812"/>
                      <a:pt x="1247" y="12212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883" name="Freeform 624"/>
              <p:cNvSpPr/>
              <p:nvPr/>
            </p:nvSpPr>
            <p:spPr>
              <a:xfrm>
                <a:off x="242685" y="140695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8640"/>
                    </a:moveTo>
                    <a:cubicBezTo>
                      <a:pt x="21600" y="8640"/>
                      <a:pt x="21600" y="8640"/>
                      <a:pt x="21600" y="8640"/>
                    </a:cubicBezTo>
                    <a:cubicBezTo>
                      <a:pt x="21600" y="8640"/>
                      <a:pt x="21600" y="12960"/>
                      <a:pt x="21600" y="12960"/>
                    </a:cubicBezTo>
                    <a:cubicBezTo>
                      <a:pt x="21600" y="17280"/>
                      <a:pt x="21600" y="17280"/>
                      <a:pt x="14400" y="21600"/>
                    </a:cubicBezTo>
                    <a:cubicBezTo>
                      <a:pt x="14400" y="17280"/>
                      <a:pt x="7200" y="17280"/>
                      <a:pt x="7200" y="17280"/>
                    </a:cubicBezTo>
                    <a:cubicBezTo>
                      <a:pt x="0" y="12960"/>
                      <a:pt x="0" y="8640"/>
                      <a:pt x="0" y="4320"/>
                    </a:cubicBezTo>
                    <a:cubicBezTo>
                      <a:pt x="0" y="0"/>
                      <a:pt x="7200" y="0"/>
                      <a:pt x="14400" y="0"/>
                    </a:cubicBezTo>
                    <a:cubicBezTo>
                      <a:pt x="14400" y="0"/>
                      <a:pt x="21600" y="4320"/>
                      <a:pt x="21600" y="4320"/>
                    </a:cubicBezTo>
                    <a:cubicBezTo>
                      <a:pt x="21600" y="4320"/>
                      <a:pt x="21600" y="8640"/>
                      <a:pt x="21600" y="864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884" name="Freeform 625"/>
              <p:cNvSpPr/>
              <p:nvPr/>
            </p:nvSpPr>
            <p:spPr>
              <a:xfrm>
                <a:off x="243768" y="196402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7672" h="21600" fill="norm" stroke="1" extrusionOk="0">
                    <a:moveTo>
                      <a:pt x="12272" y="21600"/>
                    </a:moveTo>
                    <a:cubicBezTo>
                      <a:pt x="6872" y="21600"/>
                      <a:pt x="-3928" y="14400"/>
                      <a:pt x="1472" y="7200"/>
                    </a:cubicBezTo>
                    <a:cubicBezTo>
                      <a:pt x="1472" y="7200"/>
                      <a:pt x="6872" y="0"/>
                      <a:pt x="6872" y="0"/>
                    </a:cubicBezTo>
                    <a:cubicBezTo>
                      <a:pt x="12272" y="0"/>
                      <a:pt x="17672" y="7200"/>
                      <a:pt x="17672" y="21600"/>
                    </a:cubicBezTo>
                    <a:cubicBezTo>
                      <a:pt x="17672" y="21600"/>
                      <a:pt x="12272" y="21600"/>
                      <a:pt x="12272" y="216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885" name="Freeform 626"/>
              <p:cNvSpPr/>
              <p:nvPr/>
            </p:nvSpPr>
            <p:spPr>
              <a:xfrm>
                <a:off x="244781" y="149629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0800" y="0"/>
                    </a:moveTo>
                    <a:cubicBezTo>
                      <a:pt x="16200" y="0"/>
                      <a:pt x="16200" y="7200"/>
                      <a:pt x="21600" y="7200"/>
                    </a:cubicBezTo>
                    <a:cubicBezTo>
                      <a:pt x="16200" y="7200"/>
                      <a:pt x="16200" y="14400"/>
                      <a:pt x="10800" y="21600"/>
                    </a:cubicBezTo>
                    <a:cubicBezTo>
                      <a:pt x="5400" y="14400"/>
                      <a:pt x="0" y="14400"/>
                      <a:pt x="0" y="14400"/>
                    </a:cubicBezTo>
                    <a:cubicBezTo>
                      <a:pt x="5400" y="7200"/>
                      <a:pt x="5400" y="0"/>
                      <a:pt x="108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886" name="Freeform 627"/>
              <p:cNvSpPr/>
              <p:nvPr/>
            </p:nvSpPr>
            <p:spPr>
              <a:xfrm>
                <a:off x="245333" y="200263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0800" y="0"/>
                    </a:moveTo>
                    <a:cubicBezTo>
                      <a:pt x="10800" y="0"/>
                      <a:pt x="10800" y="10800"/>
                      <a:pt x="21600" y="10800"/>
                    </a:cubicBezTo>
                    <a:cubicBezTo>
                      <a:pt x="10800" y="10800"/>
                      <a:pt x="10800" y="21600"/>
                      <a:pt x="10800" y="21600"/>
                    </a:cubicBezTo>
                    <a:cubicBezTo>
                      <a:pt x="10800" y="21600"/>
                      <a:pt x="0" y="10800"/>
                      <a:pt x="0" y="10800"/>
                    </a:cubicBezTo>
                    <a:cubicBezTo>
                      <a:pt x="0" y="10800"/>
                      <a:pt x="0" y="0"/>
                      <a:pt x="108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887" name="Freeform 628"/>
              <p:cNvSpPr/>
              <p:nvPr/>
            </p:nvSpPr>
            <p:spPr>
              <a:xfrm>
                <a:off x="245333" y="143121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0800" y="0"/>
                      <a:pt x="10800" y="0"/>
                      <a:pt x="21600" y="21600"/>
                    </a:cubicBezTo>
                    <a:cubicBezTo>
                      <a:pt x="10800" y="21600"/>
                      <a:pt x="10800" y="21600"/>
                      <a:pt x="10800" y="21600"/>
                    </a:cubicBezTo>
                    <a:cubicBezTo>
                      <a:pt x="10800" y="21600"/>
                      <a:pt x="0" y="21600"/>
                      <a:pt x="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888" name="Freeform 629"/>
              <p:cNvSpPr/>
              <p:nvPr/>
            </p:nvSpPr>
            <p:spPr>
              <a:xfrm>
                <a:off x="245663" y="191327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10800"/>
                    </a:moveTo>
                    <a:cubicBezTo>
                      <a:pt x="21600" y="10800"/>
                      <a:pt x="21600" y="10800"/>
                      <a:pt x="21600" y="21600"/>
                    </a:cubicBezTo>
                    <a:cubicBezTo>
                      <a:pt x="0" y="10800"/>
                      <a:pt x="0" y="1080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1600" y="0"/>
                      <a:pt x="21600" y="0"/>
                      <a:pt x="21600" y="108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889" name="Freeform 630"/>
              <p:cNvSpPr/>
              <p:nvPr/>
            </p:nvSpPr>
            <p:spPr>
              <a:xfrm>
                <a:off x="246877" y="132201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10800"/>
                    </a:moveTo>
                    <a:cubicBezTo>
                      <a:pt x="7200" y="7200"/>
                      <a:pt x="7200" y="3600"/>
                      <a:pt x="14400" y="0"/>
                    </a:cubicBezTo>
                    <a:cubicBezTo>
                      <a:pt x="21600" y="3600"/>
                      <a:pt x="21600" y="7200"/>
                      <a:pt x="21600" y="10800"/>
                    </a:cubicBezTo>
                    <a:cubicBezTo>
                      <a:pt x="21600" y="14400"/>
                      <a:pt x="14400" y="18000"/>
                      <a:pt x="14400" y="21600"/>
                    </a:cubicBezTo>
                    <a:cubicBezTo>
                      <a:pt x="7200" y="21600"/>
                      <a:pt x="0" y="14400"/>
                      <a:pt x="0" y="108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890" name="Freeform 631"/>
              <p:cNvSpPr/>
              <p:nvPr/>
            </p:nvSpPr>
            <p:spPr>
              <a:xfrm>
                <a:off x="158025" y="45448"/>
                <a:ext cx="96860" cy="18245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55" h="21600" fill="norm" stroke="1" extrusionOk="0">
                    <a:moveTo>
                      <a:pt x="21396" y="7294"/>
                    </a:moveTo>
                    <a:cubicBezTo>
                      <a:pt x="21396" y="7364"/>
                      <a:pt x="21527" y="7434"/>
                      <a:pt x="21396" y="7434"/>
                    </a:cubicBezTo>
                    <a:cubicBezTo>
                      <a:pt x="21396" y="7574"/>
                      <a:pt x="21265" y="7644"/>
                      <a:pt x="21134" y="7784"/>
                    </a:cubicBezTo>
                    <a:cubicBezTo>
                      <a:pt x="20742" y="8275"/>
                      <a:pt x="20349" y="8766"/>
                      <a:pt x="19956" y="9257"/>
                    </a:cubicBezTo>
                    <a:cubicBezTo>
                      <a:pt x="19694" y="9468"/>
                      <a:pt x="19563" y="9678"/>
                      <a:pt x="19432" y="9958"/>
                    </a:cubicBezTo>
                    <a:cubicBezTo>
                      <a:pt x="19302" y="10029"/>
                      <a:pt x="19171" y="10169"/>
                      <a:pt x="19040" y="10239"/>
                    </a:cubicBezTo>
                    <a:cubicBezTo>
                      <a:pt x="19040" y="10449"/>
                      <a:pt x="18778" y="10660"/>
                      <a:pt x="18516" y="10870"/>
                    </a:cubicBezTo>
                    <a:cubicBezTo>
                      <a:pt x="18254" y="11010"/>
                      <a:pt x="18123" y="11221"/>
                      <a:pt x="17862" y="11361"/>
                    </a:cubicBezTo>
                    <a:cubicBezTo>
                      <a:pt x="17600" y="11571"/>
                      <a:pt x="17338" y="11782"/>
                      <a:pt x="17207" y="11992"/>
                    </a:cubicBezTo>
                    <a:cubicBezTo>
                      <a:pt x="17207" y="12132"/>
                      <a:pt x="17076" y="12273"/>
                      <a:pt x="17076" y="12483"/>
                    </a:cubicBezTo>
                    <a:cubicBezTo>
                      <a:pt x="17076" y="12623"/>
                      <a:pt x="17076" y="12834"/>
                      <a:pt x="17076" y="12974"/>
                    </a:cubicBezTo>
                    <a:cubicBezTo>
                      <a:pt x="17076" y="13325"/>
                      <a:pt x="17338" y="13675"/>
                      <a:pt x="17731" y="13956"/>
                    </a:cubicBezTo>
                    <a:cubicBezTo>
                      <a:pt x="18123" y="14166"/>
                      <a:pt x="18385" y="14517"/>
                      <a:pt x="18647" y="14797"/>
                    </a:cubicBezTo>
                    <a:cubicBezTo>
                      <a:pt x="18778" y="15078"/>
                      <a:pt x="19040" y="15288"/>
                      <a:pt x="19171" y="15499"/>
                    </a:cubicBezTo>
                    <a:cubicBezTo>
                      <a:pt x="19432" y="15849"/>
                      <a:pt x="19694" y="16200"/>
                      <a:pt x="19956" y="16481"/>
                    </a:cubicBezTo>
                    <a:cubicBezTo>
                      <a:pt x="19956" y="16621"/>
                      <a:pt x="19956" y="16761"/>
                      <a:pt x="19825" y="16901"/>
                    </a:cubicBezTo>
                    <a:cubicBezTo>
                      <a:pt x="19432" y="17182"/>
                      <a:pt x="19040" y="17462"/>
                      <a:pt x="18647" y="17743"/>
                    </a:cubicBezTo>
                    <a:cubicBezTo>
                      <a:pt x="18123" y="18164"/>
                      <a:pt x="17600" y="18514"/>
                      <a:pt x="17076" y="18865"/>
                    </a:cubicBezTo>
                    <a:cubicBezTo>
                      <a:pt x="16683" y="19216"/>
                      <a:pt x="16291" y="19566"/>
                      <a:pt x="15767" y="19847"/>
                    </a:cubicBezTo>
                    <a:cubicBezTo>
                      <a:pt x="15374" y="20127"/>
                      <a:pt x="14982" y="20478"/>
                      <a:pt x="14589" y="20758"/>
                    </a:cubicBezTo>
                    <a:cubicBezTo>
                      <a:pt x="14196" y="21039"/>
                      <a:pt x="13803" y="21319"/>
                      <a:pt x="13542" y="21600"/>
                    </a:cubicBezTo>
                    <a:cubicBezTo>
                      <a:pt x="13542" y="21600"/>
                      <a:pt x="13411" y="21600"/>
                      <a:pt x="13411" y="21600"/>
                    </a:cubicBezTo>
                    <a:cubicBezTo>
                      <a:pt x="13280" y="21460"/>
                      <a:pt x="13280" y="21390"/>
                      <a:pt x="13149" y="21249"/>
                    </a:cubicBezTo>
                    <a:cubicBezTo>
                      <a:pt x="13018" y="20969"/>
                      <a:pt x="12756" y="20618"/>
                      <a:pt x="12756" y="20338"/>
                    </a:cubicBezTo>
                    <a:cubicBezTo>
                      <a:pt x="12494" y="19777"/>
                      <a:pt x="12102" y="19286"/>
                      <a:pt x="11971" y="18795"/>
                    </a:cubicBezTo>
                    <a:cubicBezTo>
                      <a:pt x="11709" y="18514"/>
                      <a:pt x="11578" y="18234"/>
                      <a:pt x="11447" y="18023"/>
                    </a:cubicBezTo>
                    <a:cubicBezTo>
                      <a:pt x="11185" y="17603"/>
                      <a:pt x="10923" y="17252"/>
                      <a:pt x="10792" y="16831"/>
                    </a:cubicBezTo>
                    <a:cubicBezTo>
                      <a:pt x="10792" y="16761"/>
                      <a:pt x="10662" y="16691"/>
                      <a:pt x="10662" y="16551"/>
                    </a:cubicBezTo>
                    <a:cubicBezTo>
                      <a:pt x="10531" y="16200"/>
                      <a:pt x="10138" y="15919"/>
                      <a:pt x="10138" y="15569"/>
                    </a:cubicBezTo>
                    <a:cubicBezTo>
                      <a:pt x="10138" y="15499"/>
                      <a:pt x="10138" y="15499"/>
                      <a:pt x="10007" y="15429"/>
                    </a:cubicBezTo>
                    <a:cubicBezTo>
                      <a:pt x="9745" y="15148"/>
                      <a:pt x="9352" y="14938"/>
                      <a:pt x="9091" y="14657"/>
                    </a:cubicBezTo>
                    <a:cubicBezTo>
                      <a:pt x="8829" y="14447"/>
                      <a:pt x="8567" y="14166"/>
                      <a:pt x="8174" y="13956"/>
                    </a:cubicBezTo>
                    <a:cubicBezTo>
                      <a:pt x="7912" y="13675"/>
                      <a:pt x="7651" y="13465"/>
                      <a:pt x="7258" y="13184"/>
                    </a:cubicBezTo>
                    <a:cubicBezTo>
                      <a:pt x="7127" y="12974"/>
                      <a:pt x="6865" y="12834"/>
                      <a:pt x="6603" y="12623"/>
                    </a:cubicBezTo>
                    <a:cubicBezTo>
                      <a:pt x="6603" y="12553"/>
                      <a:pt x="6472" y="12483"/>
                      <a:pt x="6603" y="12413"/>
                    </a:cubicBezTo>
                    <a:cubicBezTo>
                      <a:pt x="6734" y="12273"/>
                      <a:pt x="6865" y="12132"/>
                      <a:pt x="6865" y="12062"/>
                    </a:cubicBezTo>
                    <a:cubicBezTo>
                      <a:pt x="6996" y="11852"/>
                      <a:pt x="7127" y="11712"/>
                      <a:pt x="7520" y="11571"/>
                    </a:cubicBezTo>
                    <a:cubicBezTo>
                      <a:pt x="7651" y="11501"/>
                      <a:pt x="7782" y="11431"/>
                      <a:pt x="7912" y="11291"/>
                    </a:cubicBezTo>
                    <a:cubicBezTo>
                      <a:pt x="8174" y="11081"/>
                      <a:pt x="8174" y="10940"/>
                      <a:pt x="8043" y="10590"/>
                    </a:cubicBezTo>
                    <a:cubicBezTo>
                      <a:pt x="8043" y="10379"/>
                      <a:pt x="7912" y="10239"/>
                      <a:pt x="7651" y="10099"/>
                    </a:cubicBezTo>
                    <a:cubicBezTo>
                      <a:pt x="7520" y="10029"/>
                      <a:pt x="7127" y="9888"/>
                      <a:pt x="6996" y="9818"/>
                    </a:cubicBezTo>
                    <a:cubicBezTo>
                      <a:pt x="6734" y="9678"/>
                      <a:pt x="6211" y="9608"/>
                      <a:pt x="5949" y="9468"/>
                    </a:cubicBezTo>
                    <a:cubicBezTo>
                      <a:pt x="5818" y="9468"/>
                      <a:pt x="5687" y="9397"/>
                      <a:pt x="5556" y="9327"/>
                    </a:cubicBezTo>
                    <a:cubicBezTo>
                      <a:pt x="5425" y="9257"/>
                      <a:pt x="5294" y="9257"/>
                      <a:pt x="5163" y="9187"/>
                    </a:cubicBezTo>
                    <a:cubicBezTo>
                      <a:pt x="4771" y="8977"/>
                      <a:pt x="4378" y="8766"/>
                      <a:pt x="3985" y="8556"/>
                    </a:cubicBezTo>
                    <a:cubicBezTo>
                      <a:pt x="3200" y="8275"/>
                      <a:pt x="2545" y="7855"/>
                      <a:pt x="1891" y="7504"/>
                    </a:cubicBezTo>
                    <a:cubicBezTo>
                      <a:pt x="1760" y="7504"/>
                      <a:pt x="1629" y="7434"/>
                      <a:pt x="1629" y="7364"/>
                    </a:cubicBezTo>
                    <a:cubicBezTo>
                      <a:pt x="1498" y="7294"/>
                      <a:pt x="843" y="7013"/>
                      <a:pt x="582" y="6943"/>
                    </a:cubicBezTo>
                    <a:cubicBezTo>
                      <a:pt x="451" y="6803"/>
                      <a:pt x="320" y="6732"/>
                      <a:pt x="58" y="6592"/>
                    </a:cubicBezTo>
                    <a:cubicBezTo>
                      <a:pt x="-73" y="6592"/>
                      <a:pt x="58" y="6522"/>
                      <a:pt x="58" y="6452"/>
                    </a:cubicBezTo>
                    <a:cubicBezTo>
                      <a:pt x="320" y="6171"/>
                      <a:pt x="712" y="5891"/>
                      <a:pt x="1105" y="5610"/>
                    </a:cubicBezTo>
                    <a:cubicBezTo>
                      <a:pt x="1236" y="5470"/>
                      <a:pt x="1498" y="5330"/>
                      <a:pt x="1498" y="5190"/>
                    </a:cubicBezTo>
                    <a:cubicBezTo>
                      <a:pt x="1498" y="5119"/>
                      <a:pt x="1629" y="5119"/>
                      <a:pt x="1629" y="5049"/>
                    </a:cubicBezTo>
                    <a:cubicBezTo>
                      <a:pt x="2152" y="4769"/>
                      <a:pt x="2545" y="4418"/>
                      <a:pt x="3069" y="3997"/>
                    </a:cubicBezTo>
                    <a:cubicBezTo>
                      <a:pt x="3200" y="3857"/>
                      <a:pt x="5687" y="2034"/>
                      <a:pt x="6080" y="1683"/>
                    </a:cubicBezTo>
                    <a:cubicBezTo>
                      <a:pt x="7258" y="631"/>
                      <a:pt x="7258" y="631"/>
                      <a:pt x="7258" y="631"/>
                    </a:cubicBezTo>
                    <a:cubicBezTo>
                      <a:pt x="7520" y="491"/>
                      <a:pt x="8043" y="0"/>
                      <a:pt x="8043" y="0"/>
                    </a:cubicBezTo>
                    <a:cubicBezTo>
                      <a:pt x="8436" y="0"/>
                      <a:pt x="8960" y="351"/>
                      <a:pt x="9352" y="561"/>
                    </a:cubicBezTo>
                    <a:cubicBezTo>
                      <a:pt x="9614" y="631"/>
                      <a:pt x="9745" y="701"/>
                      <a:pt x="9876" y="842"/>
                    </a:cubicBezTo>
                    <a:cubicBezTo>
                      <a:pt x="10400" y="1122"/>
                      <a:pt x="10531" y="1332"/>
                      <a:pt x="11054" y="1473"/>
                    </a:cubicBezTo>
                    <a:cubicBezTo>
                      <a:pt x="11316" y="1613"/>
                      <a:pt x="11578" y="1683"/>
                      <a:pt x="11840" y="1823"/>
                    </a:cubicBezTo>
                    <a:cubicBezTo>
                      <a:pt x="11971" y="1894"/>
                      <a:pt x="12102" y="1964"/>
                      <a:pt x="12363" y="2034"/>
                    </a:cubicBezTo>
                    <a:cubicBezTo>
                      <a:pt x="12887" y="2174"/>
                      <a:pt x="13280" y="2314"/>
                      <a:pt x="13803" y="2525"/>
                    </a:cubicBezTo>
                    <a:cubicBezTo>
                      <a:pt x="14589" y="2735"/>
                      <a:pt x="15374" y="2875"/>
                      <a:pt x="16029" y="3156"/>
                    </a:cubicBezTo>
                    <a:cubicBezTo>
                      <a:pt x="16160" y="3156"/>
                      <a:pt x="16291" y="3226"/>
                      <a:pt x="16422" y="3226"/>
                    </a:cubicBezTo>
                    <a:cubicBezTo>
                      <a:pt x="16683" y="3296"/>
                      <a:pt x="16945" y="3366"/>
                      <a:pt x="17207" y="3436"/>
                    </a:cubicBezTo>
                    <a:cubicBezTo>
                      <a:pt x="17469" y="3577"/>
                      <a:pt x="17469" y="3717"/>
                      <a:pt x="17731" y="3857"/>
                    </a:cubicBezTo>
                    <a:cubicBezTo>
                      <a:pt x="18123" y="4278"/>
                      <a:pt x="18647" y="4699"/>
                      <a:pt x="19040" y="5119"/>
                    </a:cubicBezTo>
                    <a:cubicBezTo>
                      <a:pt x="19302" y="5400"/>
                      <a:pt x="19694" y="5681"/>
                      <a:pt x="19956" y="5961"/>
                    </a:cubicBezTo>
                    <a:cubicBezTo>
                      <a:pt x="20349" y="6312"/>
                      <a:pt x="20742" y="6732"/>
                      <a:pt x="21265" y="7083"/>
                    </a:cubicBezTo>
                    <a:cubicBezTo>
                      <a:pt x="21265" y="7153"/>
                      <a:pt x="21396" y="7223"/>
                      <a:pt x="21396" y="7294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891" name="Freeform 633"/>
              <p:cNvSpPr/>
              <p:nvPr/>
            </p:nvSpPr>
            <p:spPr>
              <a:xfrm>
                <a:off x="248311" y="151395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14400"/>
                    </a:moveTo>
                    <a:cubicBezTo>
                      <a:pt x="21600" y="14400"/>
                      <a:pt x="21600" y="21600"/>
                      <a:pt x="10800" y="21600"/>
                    </a:cubicBezTo>
                    <a:cubicBezTo>
                      <a:pt x="0" y="21600"/>
                      <a:pt x="0" y="14400"/>
                      <a:pt x="0" y="7200"/>
                    </a:cubicBezTo>
                    <a:cubicBezTo>
                      <a:pt x="0" y="7200"/>
                      <a:pt x="0" y="0"/>
                      <a:pt x="10800" y="0"/>
                    </a:cubicBezTo>
                    <a:cubicBezTo>
                      <a:pt x="21600" y="0"/>
                      <a:pt x="21600" y="7200"/>
                      <a:pt x="21600" y="144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892" name="Freeform 634"/>
              <p:cNvSpPr/>
              <p:nvPr/>
            </p:nvSpPr>
            <p:spPr>
              <a:xfrm>
                <a:off x="248311" y="167942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5400" y="13745"/>
                    </a:moveTo>
                    <a:cubicBezTo>
                      <a:pt x="5400" y="11782"/>
                      <a:pt x="16200" y="7855"/>
                      <a:pt x="0" y="3927"/>
                    </a:cubicBezTo>
                    <a:cubicBezTo>
                      <a:pt x="0" y="3927"/>
                      <a:pt x="0" y="1964"/>
                      <a:pt x="0" y="1964"/>
                    </a:cubicBezTo>
                    <a:cubicBezTo>
                      <a:pt x="0" y="1964"/>
                      <a:pt x="5400" y="0"/>
                      <a:pt x="5400" y="0"/>
                    </a:cubicBezTo>
                    <a:cubicBezTo>
                      <a:pt x="16200" y="3927"/>
                      <a:pt x="21600" y="5891"/>
                      <a:pt x="21600" y="11782"/>
                    </a:cubicBezTo>
                    <a:cubicBezTo>
                      <a:pt x="21600" y="13745"/>
                      <a:pt x="21600" y="15709"/>
                      <a:pt x="16200" y="19636"/>
                    </a:cubicBezTo>
                    <a:cubicBezTo>
                      <a:pt x="16200" y="19636"/>
                      <a:pt x="10800" y="19636"/>
                      <a:pt x="5400" y="21600"/>
                    </a:cubicBezTo>
                    <a:cubicBezTo>
                      <a:pt x="5400" y="19636"/>
                      <a:pt x="0" y="17673"/>
                      <a:pt x="0" y="17673"/>
                    </a:cubicBezTo>
                    <a:cubicBezTo>
                      <a:pt x="0" y="15709"/>
                      <a:pt x="5400" y="15709"/>
                      <a:pt x="5400" y="13745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893" name="Freeform 635"/>
              <p:cNvSpPr/>
              <p:nvPr/>
            </p:nvSpPr>
            <p:spPr>
              <a:xfrm>
                <a:off x="246877" y="207128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8250" fill="norm" stroke="1" extrusionOk="0">
                    <a:moveTo>
                      <a:pt x="4800" y="13621"/>
                    </a:moveTo>
                    <a:cubicBezTo>
                      <a:pt x="2400" y="7449"/>
                      <a:pt x="2400" y="4363"/>
                      <a:pt x="0" y="1278"/>
                    </a:cubicBezTo>
                    <a:cubicBezTo>
                      <a:pt x="4800" y="-1808"/>
                      <a:pt x="7200" y="1278"/>
                      <a:pt x="9600" y="4363"/>
                    </a:cubicBezTo>
                    <a:cubicBezTo>
                      <a:pt x="14400" y="4363"/>
                      <a:pt x="16800" y="4363"/>
                      <a:pt x="19200" y="7449"/>
                    </a:cubicBezTo>
                    <a:cubicBezTo>
                      <a:pt x="21600" y="7449"/>
                      <a:pt x="21600" y="7449"/>
                      <a:pt x="21600" y="10535"/>
                    </a:cubicBezTo>
                    <a:cubicBezTo>
                      <a:pt x="21600" y="10535"/>
                      <a:pt x="21600" y="13621"/>
                      <a:pt x="21600" y="13621"/>
                    </a:cubicBezTo>
                    <a:cubicBezTo>
                      <a:pt x="16800" y="19792"/>
                      <a:pt x="9600" y="19792"/>
                      <a:pt x="4800" y="13621"/>
                    </a:cubicBezTo>
                    <a:cubicBezTo>
                      <a:pt x="4800" y="13621"/>
                      <a:pt x="4800" y="13621"/>
                      <a:pt x="4800" y="1362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894" name="Freeform 636"/>
              <p:cNvSpPr/>
              <p:nvPr/>
            </p:nvSpPr>
            <p:spPr>
              <a:xfrm>
                <a:off x="247098" y="155476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7985" fill="norm" stroke="1" extrusionOk="0">
                    <a:moveTo>
                      <a:pt x="16971" y="7449"/>
                    </a:moveTo>
                    <a:cubicBezTo>
                      <a:pt x="16971" y="4363"/>
                      <a:pt x="18514" y="4363"/>
                      <a:pt x="20057" y="4363"/>
                    </a:cubicBezTo>
                    <a:cubicBezTo>
                      <a:pt x="20057" y="7449"/>
                      <a:pt x="21600" y="10535"/>
                      <a:pt x="21600" y="10535"/>
                    </a:cubicBezTo>
                    <a:cubicBezTo>
                      <a:pt x="21600" y="13621"/>
                      <a:pt x="21600" y="13621"/>
                      <a:pt x="21600" y="13621"/>
                    </a:cubicBezTo>
                    <a:cubicBezTo>
                      <a:pt x="20057" y="16706"/>
                      <a:pt x="16971" y="19792"/>
                      <a:pt x="15429" y="16706"/>
                    </a:cubicBezTo>
                    <a:cubicBezTo>
                      <a:pt x="12343" y="13621"/>
                      <a:pt x="10800" y="10535"/>
                      <a:pt x="7714" y="13621"/>
                    </a:cubicBezTo>
                    <a:cubicBezTo>
                      <a:pt x="6171" y="16706"/>
                      <a:pt x="1543" y="7449"/>
                      <a:pt x="0" y="4363"/>
                    </a:cubicBezTo>
                    <a:cubicBezTo>
                      <a:pt x="0" y="1278"/>
                      <a:pt x="3086" y="-1808"/>
                      <a:pt x="4629" y="1278"/>
                    </a:cubicBezTo>
                    <a:cubicBezTo>
                      <a:pt x="7714" y="1278"/>
                      <a:pt x="9257" y="1278"/>
                      <a:pt x="12343" y="4363"/>
                    </a:cubicBezTo>
                    <a:cubicBezTo>
                      <a:pt x="13886" y="7449"/>
                      <a:pt x="15429" y="7449"/>
                      <a:pt x="16971" y="7449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895" name="Freeform 637"/>
              <p:cNvSpPr/>
              <p:nvPr/>
            </p:nvSpPr>
            <p:spPr>
              <a:xfrm>
                <a:off x="250738" y="127126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21600"/>
                    </a:moveTo>
                    <a:cubicBezTo>
                      <a:pt x="10800" y="21600"/>
                      <a:pt x="10800" y="14400"/>
                      <a:pt x="0" y="14400"/>
                    </a:cubicBezTo>
                    <a:cubicBezTo>
                      <a:pt x="0" y="7200"/>
                      <a:pt x="10800" y="7200"/>
                      <a:pt x="10800" y="0"/>
                    </a:cubicBezTo>
                    <a:cubicBezTo>
                      <a:pt x="21600" y="7200"/>
                      <a:pt x="21600" y="14400"/>
                      <a:pt x="21600" y="14400"/>
                    </a:cubicBezTo>
                    <a:cubicBezTo>
                      <a:pt x="21600" y="14400"/>
                      <a:pt x="21600" y="21600"/>
                      <a:pt x="21600" y="216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896" name="Freeform 638"/>
              <p:cNvSpPr/>
              <p:nvPr/>
            </p:nvSpPr>
            <p:spPr>
              <a:xfrm>
                <a:off x="250560" y="135400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8437" h="17672" fill="norm" stroke="1" extrusionOk="0">
                    <a:moveTo>
                      <a:pt x="0" y="6872"/>
                    </a:moveTo>
                    <a:cubicBezTo>
                      <a:pt x="5400" y="1472"/>
                      <a:pt x="5400" y="1472"/>
                      <a:pt x="10800" y="1472"/>
                    </a:cubicBezTo>
                    <a:cubicBezTo>
                      <a:pt x="16200" y="-3928"/>
                      <a:pt x="21600" y="6872"/>
                      <a:pt x="16200" y="12272"/>
                    </a:cubicBezTo>
                    <a:cubicBezTo>
                      <a:pt x="16200" y="17672"/>
                      <a:pt x="16200" y="17672"/>
                      <a:pt x="10800" y="17672"/>
                    </a:cubicBezTo>
                    <a:cubicBezTo>
                      <a:pt x="5400" y="17672"/>
                      <a:pt x="0" y="12272"/>
                      <a:pt x="0" y="6872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897" name="Freeform 639"/>
              <p:cNvSpPr/>
              <p:nvPr/>
            </p:nvSpPr>
            <p:spPr>
              <a:xfrm>
                <a:off x="250213" y="196578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103" h="20450" fill="norm" stroke="1" extrusionOk="0">
                    <a:moveTo>
                      <a:pt x="18946" y="12595"/>
                    </a:moveTo>
                    <a:cubicBezTo>
                      <a:pt x="15860" y="18486"/>
                      <a:pt x="11232" y="20450"/>
                      <a:pt x="6603" y="20450"/>
                    </a:cubicBezTo>
                    <a:cubicBezTo>
                      <a:pt x="5060" y="20450"/>
                      <a:pt x="5060" y="20450"/>
                      <a:pt x="3518" y="20450"/>
                    </a:cubicBezTo>
                    <a:cubicBezTo>
                      <a:pt x="1975" y="20450"/>
                      <a:pt x="432" y="20450"/>
                      <a:pt x="432" y="20450"/>
                    </a:cubicBezTo>
                    <a:cubicBezTo>
                      <a:pt x="-1111" y="16523"/>
                      <a:pt x="1975" y="16523"/>
                      <a:pt x="1975" y="14559"/>
                    </a:cubicBezTo>
                    <a:cubicBezTo>
                      <a:pt x="3518" y="10632"/>
                      <a:pt x="8146" y="8668"/>
                      <a:pt x="8146" y="2777"/>
                    </a:cubicBezTo>
                    <a:cubicBezTo>
                      <a:pt x="8146" y="814"/>
                      <a:pt x="11232" y="-1150"/>
                      <a:pt x="12775" y="814"/>
                    </a:cubicBezTo>
                    <a:cubicBezTo>
                      <a:pt x="15860" y="2777"/>
                      <a:pt x="17403" y="4741"/>
                      <a:pt x="18946" y="6705"/>
                    </a:cubicBezTo>
                    <a:cubicBezTo>
                      <a:pt x="20489" y="8668"/>
                      <a:pt x="20489" y="10632"/>
                      <a:pt x="18946" y="12595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898" name="Freeform 640"/>
              <p:cNvSpPr/>
              <p:nvPr/>
            </p:nvSpPr>
            <p:spPr>
              <a:xfrm>
                <a:off x="254094" y="160368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886" h="19491" fill="norm" stroke="1" extrusionOk="0">
                    <a:moveTo>
                      <a:pt x="1372" y="10800"/>
                    </a:moveTo>
                    <a:cubicBezTo>
                      <a:pt x="4457" y="7200"/>
                      <a:pt x="7543" y="3600"/>
                      <a:pt x="10629" y="0"/>
                    </a:cubicBezTo>
                    <a:cubicBezTo>
                      <a:pt x="10629" y="0"/>
                      <a:pt x="13715" y="0"/>
                      <a:pt x="16800" y="0"/>
                    </a:cubicBezTo>
                    <a:cubicBezTo>
                      <a:pt x="19886" y="0"/>
                      <a:pt x="19886" y="0"/>
                      <a:pt x="19886" y="3600"/>
                    </a:cubicBezTo>
                    <a:cubicBezTo>
                      <a:pt x="19886" y="3600"/>
                      <a:pt x="19886" y="7200"/>
                      <a:pt x="19886" y="7200"/>
                    </a:cubicBezTo>
                    <a:cubicBezTo>
                      <a:pt x="13715" y="7200"/>
                      <a:pt x="10629" y="14400"/>
                      <a:pt x="7543" y="18000"/>
                    </a:cubicBezTo>
                    <a:cubicBezTo>
                      <a:pt x="4457" y="21600"/>
                      <a:pt x="4457" y="18000"/>
                      <a:pt x="1372" y="14400"/>
                    </a:cubicBezTo>
                    <a:cubicBezTo>
                      <a:pt x="1372" y="14400"/>
                      <a:pt x="-1714" y="14400"/>
                      <a:pt x="1372" y="108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899" name="Freeform 641"/>
              <p:cNvSpPr/>
              <p:nvPr/>
            </p:nvSpPr>
            <p:spPr>
              <a:xfrm>
                <a:off x="254819" y="153046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0029" fill="norm" stroke="1" extrusionOk="0">
                    <a:moveTo>
                      <a:pt x="14400" y="589"/>
                    </a:moveTo>
                    <a:cubicBezTo>
                      <a:pt x="14400" y="589"/>
                      <a:pt x="18000" y="589"/>
                      <a:pt x="18000" y="2749"/>
                    </a:cubicBezTo>
                    <a:cubicBezTo>
                      <a:pt x="18000" y="4909"/>
                      <a:pt x="21600" y="7069"/>
                      <a:pt x="21600" y="9229"/>
                    </a:cubicBezTo>
                    <a:cubicBezTo>
                      <a:pt x="21600" y="11389"/>
                      <a:pt x="18000" y="13549"/>
                      <a:pt x="18000" y="17869"/>
                    </a:cubicBezTo>
                    <a:cubicBezTo>
                      <a:pt x="18000" y="20029"/>
                      <a:pt x="10800" y="20029"/>
                      <a:pt x="10800" y="20029"/>
                    </a:cubicBezTo>
                    <a:cubicBezTo>
                      <a:pt x="7200" y="17869"/>
                      <a:pt x="0" y="7069"/>
                      <a:pt x="0" y="4909"/>
                    </a:cubicBezTo>
                    <a:cubicBezTo>
                      <a:pt x="0" y="2749"/>
                      <a:pt x="7200" y="-1571"/>
                      <a:pt x="14400" y="589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900" name="Freeform 643"/>
              <p:cNvSpPr/>
              <p:nvPr/>
            </p:nvSpPr>
            <p:spPr>
              <a:xfrm>
                <a:off x="254706" y="171251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380" h="21600" fill="norm" stroke="1" extrusionOk="0">
                    <a:moveTo>
                      <a:pt x="442" y="0"/>
                    </a:moveTo>
                    <a:cubicBezTo>
                      <a:pt x="2103" y="0"/>
                      <a:pt x="3765" y="0"/>
                      <a:pt x="3765" y="0"/>
                    </a:cubicBezTo>
                    <a:cubicBezTo>
                      <a:pt x="7088" y="3086"/>
                      <a:pt x="10411" y="4629"/>
                      <a:pt x="13734" y="6171"/>
                    </a:cubicBezTo>
                    <a:cubicBezTo>
                      <a:pt x="15395" y="7714"/>
                      <a:pt x="17057" y="9257"/>
                      <a:pt x="17057" y="12343"/>
                    </a:cubicBezTo>
                    <a:cubicBezTo>
                      <a:pt x="18718" y="13886"/>
                      <a:pt x="20380" y="16971"/>
                      <a:pt x="20380" y="18514"/>
                    </a:cubicBezTo>
                    <a:cubicBezTo>
                      <a:pt x="20380" y="20057"/>
                      <a:pt x="20380" y="21600"/>
                      <a:pt x="18718" y="21600"/>
                    </a:cubicBezTo>
                    <a:cubicBezTo>
                      <a:pt x="18718" y="21600"/>
                      <a:pt x="17057" y="21600"/>
                      <a:pt x="17057" y="20057"/>
                    </a:cubicBezTo>
                    <a:cubicBezTo>
                      <a:pt x="15395" y="18514"/>
                      <a:pt x="13734" y="16971"/>
                      <a:pt x="10411" y="15429"/>
                    </a:cubicBezTo>
                    <a:cubicBezTo>
                      <a:pt x="10411" y="15429"/>
                      <a:pt x="8749" y="13886"/>
                      <a:pt x="8749" y="12343"/>
                    </a:cubicBezTo>
                    <a:cubicBezTo>
                      <a:pt x="10411" y="7714"/>
                      <a:pt x="7088" y="7714"/>
                      <a:pt x="5426" y="7714"/>
                    </a:cubicBezTo>
                    <a:cubicBezTo>
                      <a:pt x="2103" y="6171"/>
                      <a:pt x="-1220" y="1543"/>
                      <a:pt x="442" y="0"/>
                    </a:cubicBezTo>
                    <a:cubicBezTo>
                      <a:pt x="442" y="0"/>
                      <a:pt x="442" y="0"/>
                      <a:pt x="44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901" name="Freeform 644"/>
              <p:cNvSpPr/>
              <p:nvPr/>
            </p:nvSpPr>
            <p:spPr>
              <a:xfrm>
                <a:off x="258349" y="179524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0800" y="21600"/>
                    </a:moveTo>
                    <a:cubicBezTo>
                      <a:pt x="0" y="10800"/>
                      <a:pt x="0" y="10800"/>
                      <a:pt x="0" y="10800"/>
                    </a:cubicBezTo>
                    <a:cubicBezTo>
                      <a:pt x="0" y="0"/>
                      <a:pt x="10800" y="0"/>
                      <a:pt x="10800" y="0"/>
                    </a:cubicBezTo>
                    <a:cubicBezTo>
                      <a:pt x="10800" y="0"/>
                      <a:pt x="21600" y="10800"/>
                      <a:pt x="21600" y="10800"/>
                    </a:cubicBezTo>
                    <a:cubicBezTo>
                      <a:pt x="21600" y="10800"/>
                      <a:pt x="10800" y="10800"/>
                      <a:pt x="10800" y="216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902" name="Freeform 645"/>
              <p:cNvSpPr/>
              <p:nvPr/>
            </p:nvSpPr>
            <p:spPr>
              <a:xfrm>
                <a:off x="255530" y="184598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8710" h="18171" fill="norm" stroke="1" extrusionOk="0">
                    <a:moveTo>
                      <a:pt x="7616" y="16800"/>
                    </a:moveTo>
                    <a:cubicBezTo>
                      <a:pt x="6176" y="13715"/>
                      <a:pt x="3296" y="16800"/>
                      <a:pt x="3296" y="16800"/>
                    </a:cubicBezTo>
                    <a:cubicBezTo>
                      <a:pt x="416" y="19886"/>
                      <a:pt x="1856" y="16800"/>
                      <a:pt x="416" y="16800"/>
                    </a:cubicBezTo>
                    <a:cubicBezTo>
                      <a:pt x="-1024" y="13715"/>
                      <a:pt x="1856" y="10629"/>
                      <a:pt x="416" y="7543"/>
                    </a:cubicBezTo>
                    <a:cubicBezTo>
                      <a:pt x="1856" y="7543"/>
                      <a:pt x="3296" y="7543"/>
                      <a:pt x="3296" y="7543"/>
                    </a:cubicBezTo>
                    <a:cubicBezTo>
                      <a:pt x="4736" y="7543"/>
                      <a:pt x="4736" y="10629"/>
                      <a:pt x="4736" y="10629"/>
                    </a:cubicBezTo>
                    <a:cubicBezTo>
                      <a:pt x="6176" y="13715"/>
                      <a:pt x="7616" y="13715"/>
                      <a:pt x="7616" y="10629"/>
                    </a:cubicBezTo>
                    <a:cubicBezTo>
                      <a:pt x="9056" y="4457"/>
                      <a:pt x="11936" y="1372"/>
                      <a:pt x="13376" y="1372"/>
                    </a:cubicBezTo>
                    <a:cubicBezTo>
                      <a:pt x="14816" y="-1714"/>
                      <a:pt x="16256" y="1372"/>
                      <a:pt x="17696" y="1372"/>
                    </a:cubicBezTo>
                    <a:cubicBezTo>
                      <a:pt x="16256" y="4457"/>
                      <a:pt x="20576" y="7543"/>
                      <a:pt x="17696" y="10629"/>
                    </a:cubicBezTo>
                    <a:cubicBezTo>
                      <a:pt x="16256" y="10629"/>
                      <a:pt x="16256" y="13715"/>
                      <a:pt x="16256" y="16800"/>
                    </a:cubicBezTo>
                    <a:cubicBezTo>
                      <a:pt x="16256" y="13715"/>
                      <a:pt x="14816" y="13715"/>
                      <a:pt x="14816" y="13715"/>
                    </a:cubicBezTo>
                    <a:cubicBezTo>
                      <a:pt x="14816" y="13715"/>
                      <a:pt x="13376" y="13715"/>
                      <a:pt x="13376" y="13715"/>
                    </a:cubicBezTo>
                    <a:cubicBezTo>
                      <a:pt x="10496" y="10629"/>
                      <a:pt x="10496" y="19886"/>
                      <a:pt x="7616" y="168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903" name="Freeform 646"/>
              <p:cNvSpPr/>
              <p:nvPr/>
            </p:nvSpPr>
            <p:spPr>
              <a:xfrm>
                <a:off x="258791" y="167390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8900" h="21600" fill="norm" stroke="1" extrusionOk="0">
                    <a:moveTo>
                      <a:pt x="10800" y="17673"/>
                    </a:moveTo>
                    <a:cubicBezTo>
                      <a:pt x="7200" y="15709"/>
                      <a:pt x="7200" y="11782"/>
                      <a:pt x="7200" y="9818"/>
                    </a:cubicBezTo>
                    <a:cubicBezTo>
                      <a:pt x="7200" y="7855"/>
                      <a:pt x="7200" y="5891"/>
                      <a:pt x="7200" y="5891"/>
                    </a:cubicBezTo>
                    <a:cubicBezTo>
                      <a:pt x="3600" y="3927"/>
                      <a:pt x="3600" y="1964"/>
                      <a:pt x="0" y="1964"/>
                    </a:cubicBezTo>
                    <a:cubicBezTo>
                      <a:pt x="3600" y="1964"/>
                      <a:pt x="7200" y="0"/>
                      <a:pt x="10800" y="0"/>
                    </a:cubicBezTo>
                    <a:cubicBezTo>
                      <a:pt x="18000" y="1964"/>
                      <a:pt x="18000" y="3927"/>
                      <a:pt x="18000" y="5891"/>
                    </a:cubicBezTo>
                    <a:cubicBezTo>
                      <a:pt x="18000" y="7855"/>
                      <a:pt x="18000" y="9818"/>
                      <a:pt x="18000" y="13745"/>
                    </a:cubicBezTo>
                    <a:cubicBezTo>
                      <a:pt x="18000" y="13745"/>
                      <a:pt x="18000" y="15709"/>
                      <a:pt x="18000" y="17673"/>
                    </a:cubicBezTo>
                    <a:cubicBezTo>
                      <a:pt x="18000" y="19636"/>
                      <a:pt x="21600" y="21600"/>
                      <a:pt x="14400" y="21600"/>
                    </a:cubicBezTo>
                    <a:cubicBezTo>
                      <a:pt x="14400" y="21600"/>
                      <a:pt x="10800" y="19636"/>
                      <a:pt x="10800" y="17673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904" name="Freeform 647"/>
              <p:cNvSpPr/>
              <p:nvPr/>
            </p:nvSpPr>
            <p:spPr>
              <a:xfrm>
                <a:off x="260445" y="156690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0"/>
                    </a:moveTo>
                    <a:cubicBezTo>
                      <a:pt x="21600" y="0"/>
                      <a:pt x="21600" y="0"/>
                      <a:pt x="21600" y="21600"/>
                    </a:cubicBezTo>
                    <a:cubicBezTo>
                      <a:pt x="21600" y="21600"/>
                      <a:pt x="21600" y="21600"/>
                      <a:pt x="21600" y="21600"/>
                    </a:cubicBezTo>
                    <a:cubicBezTo>
                      <a:pt x="0" y="21600"/>
                      <a:pt x="0" y="21600"/>
                      <a:pt x="0" y="21600"/>
                    </a:cubicBezTo>
                    <a:cubicBezTo>
                      <a:pt x="0" y="21600"/>
                      <a:pt x="0" y="0"/>
                      <a:pt x="216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905" name="Freeform 648"/>
              <p:cNvSpPr/>
              <p:nvPr/>
            </p:nvSpPr>
            <p:spPr>
              <a:xfrm>
                <a:off x="257722" y="140643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150" h="20018" fill="norm" stroke="1" extrusionOk="0">
                    <a:moveTo>
                      <a:pt x="3600" y="6518"/>
                    </a:moveTo>
                    <a:cubicBezTo>
                      <a:pt x="7200" y="6518"/>
                      <a:pt x="9000" y="6518"/>
                      <a:pt x="10800" y="1118"/>
                    </a:cubicBezTo>
                    <a:cubicBezTo>
                      <a:pt x="12600" y="-1582"/>
                      <a:pt x="18000" y="1118"/>
                      <a:pt x="19800" y="3818"/>
                    </a:cubicBezTo>
                    <a:cubicBezTo>
                      <a:pt x="21600" y="9218"/>
                      <a:pt x="21600" y="11918"/>
                      <a:pt x="19800" y="17318"/>
                    </a:cubicBezTo>
                    <a:cubicBezTo>
                      <a:pt x="19800" y="17318"/>
                      <a:pt x="18000" y="17318"/>
                      <a:pt x="16200" y="20018"/>
                    </a:cubicBezTo>
                    <a:cubicBezTo>
                      <a:pt x="16200" y="20018"/>
                      <a:pt x="16200" y="17318"/>
                      <a:pt x="16200" y="17318"/>
                    </a:cubicBezTo>
                    <a:cubicBezTo>
                      <a:pt x="12600" y="17318"/>
                      <a:pt x="9000" y="17318"/>
                      <a:pt x="3600" y="17318"/>
                    </a:cubicBezTo>
                    <a:cubicBezTo>
                      <a:pt x="3600" y="17318"/>
                      <a:pt x="1800" y="17318"/>
                      <a:pt x="1800" y="14618"/>
                    </a:cubicBezTo>
                    <a:cubicBezTo>
                      <a:pt x="1800" y="14618"/>
                      <a:pt x="0" y="11918"/>
                      <a:pt x="0" y="11918"/>
                    </a:cubicBezTo>
                    <a:cubicBezTo>
                      <a:pt x="0" y="9218"/>
                      <a:pt x="1800" y="9218"/>
                      <a:pt x="1800" y="6518"/>
                    </a:cubicBezTo>
                    <a:cubicBezTo>
                      <a:pt x="1800" y="6518"/>
                      <a:pt x="3600" y="6518"/>
                      <a:pt x="3600" y="6518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906" name="Freeform 649"/>
              <p:cNvSpPr/>
              <p:nvPr/>
            </p:nvSpPr>
            <p:spPr>
              <a:xfrm>
                <a:off x="261659" y="112014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10800"/>
                    </a:moveTo>
                    <a:cubicBezTo>
                      <a:pt x="0" y="10800"/>
                      <a:pt x="0" y="0"/>
                      <a:pt x="0" y="0"/>
                    </a:cubicBezTo>
                    <a:cubicBezTo>
                      <a:pt x="21600" y="0"/>
                      <a:pt x="21600" y="10800"/>
                      <a:pt x="21600" y="10800"/>
                    </a:cubicBezTo>
                    <a:cubicBezTo>
                      <a:pt x="21600" y="10800"/>
                      <a:pt x="21600" y="10800"/>
                      <a:pt x="21600" y="21600"/>
                    </a:cubicBezTo>
                    <a:cubicBezTo>
                      <a:pt x="0" y="21600"/>
                      <a:pt x="0" y="10800"/>
                      <a:pt x="0" y="108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907" name="Freeform 650"/>
              <p:cNvSpPr/>
              <p:nvPr/>
            </p:nvSpPr>
            <p:spPr>
              <a:xfrm>
                <a:off x="261486" y="178862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7382" h="21600" fill="norm" stroke="1" extrusionOk="0">
                    <a:moveTo>
                      <a:pt x="7200" y="0"/>
                    </a:moveTo>
                    <a:cubicBezTo>
                      <a:pt x="14400" y="0"/>
                      <a:pt x="21600" y="5400"/>
                      <a:pt x="14400" y="16200"/>
                    </a:cubicBezTo>
                    <a:cubicBezTo>
                      <a:pt x="14400" y="16200"/>
                      <a:pt x="14400" y="16200"/>
                      <a:pt x="14400" y="21600"/>
                    </a:cubicBezTo>
                    <a:cubicBezTo>
                      <a:pt x="7200" y="21600"/>
                      <a:pt x="0" y="10800"/>
                      <a:pt x="0" y="5400"/>
                    </a:cubicBezTo>
                    <a:cubicBezTo>
                      <a:pt x="0" y="0"/>
                      <a:pt x="7200" y="0"/>
                      <a:pt x="72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908" name="Freeform 651"/>
              <p:cNvSpPr/>
              <p:nvPr/>
            </p:nvSpPr>
            <p:spPr>
              <a:xfrm>
                <a:off x="262541" y="153491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5400" y="0"/>
                    </a:moveTo>
                    <a:cubicBezTo>
                      <a:pt x="10800" y="0"/>
                      <a:pt x="21600" y="5400"/>
                      <a:pt x="21600" y="10800"/>
                    </a:cubicBezTo>
                    <a:cubicBezTo>
                      <a:pt x="21600" y="16200"/>
                      <a:pt x="16200" y="21600"/>
                      <a:pt x="10800" y="21600"/>
                    </a:cubicBezTo>
                    <a:cubicBezTo>
                      <a:pt x="5400" y="16200"/>
                      <a:pt x="5400" y="10800"/>
                      <a:pt x="0" y="5400"/>
                    </a:cubicBezTo>
                    <a:cubicBezTo>
                      <a:pt x="0" y="5400"/>
                      <a:pt x="5400" y="0"/>
                      <a:pt x="54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909" name="Freeform 652"/>
              <p:cNvSpPr/>
              <p:nvPr/>
            </p:nvSpPr>
            <p:spPr>
              <a:xfrm>
                <a:off x="263755" y="149961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10800"/>
                    </a:moveTo>
                    <a:cubicBezTo>
                      <a:pt x="0" y="5400"/>
                      <a:pt x="5400" y="0"/>
                      <a:pt x="16200" y="0"/>
                    </a:cubicBezTo>
                    <a:cubicBezTo>
                      <a:pt x="16200" y="0"/>
                      <a:pt x="21600" y="10800"/>
                      <a:pt x="21600" y="16200"/>
                    </a:cubicBezTo>
                    <a:cubicBezTo>
                      <a:pt x="21600" y="16200"/>
                      <a:pt x="16200" y="21600"/>
                      <a:pt x="16200" y="21600"/>
                    </a:cubicBezTo>
                    <a:cubicBezTo>
                      <a:pt x="10800" y="21600"/>
                      <a:pt x="5400" y="16200"/>
                      <a:pt x="0" y="108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910" name="Freeform 653"/>
              <p:cNvSpPr/>
              <p:nvPr/>
            </p:nvSpPr>
            <p:spPr>
              <a:xfrm>
                <a:off x="263424" y="162095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3086" y="4320"/>
                    </a:moveTo>
                    <a:cubicBezTo>
                      <a:pt x="6171" y="4320"/>
                      <a:pt x="9257" y="0"/>
                      <a:pt x="9257" y="0"/>
                    </a:cubicBezTo>
                    <a:cubicBezTo>
                      <a:pt x="18514" y="0"/>
                      <a:pt x="21600" y="4320"/>
                      <a:pt x="21600" y="8640"/>
                    </a:cubicBezTo>
                    <a:cubicBezTo>
                      <a:pt x="21600" y="17280"/>
                      <a:pt x="21600" y="17280"/>
                      <a:pt x="18514" y="21600"/>
                    </a:cubicBezTo>
                    <a:cubicBezTo>
                      <a:pt x="15429" y="21600"/>
                      <a:pt x="12343" y="21600"/>
                      <a:pt x="12343" y="17280"/>
                    </a:cubicBezTo>
                    <a:cubicBezTo>
                      <a:pt x="12343" y="8640"/>
                      <a:pt x="6171" y="12960"/>
                      <a:pt x="3086" y="12960"/>
                    </a:cubicBezTo>
                    <a:cubicBezTo>
                      <a:pt x="3086" y="12960"/>
                      <a:pt x="0" y="17280"/>
                      <a:pt x="0" y="8640"/>
                    </a:cubicBezTo>
                    <a:cubicBezTo>
                      <a:pt x="0" y="8640"/>
                      <a:pt x="0" y="4320"/>
                      <a:pt x="3086" y="432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911" name="Freeform 654"/>
              <p:cNvSpPr/>
              <p:nvPr/>
            </p:nvSpPr>
            <p:spPr>
              <a:xfrm>
                <a:off x="264858" y="175994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10800"/>
                    </a:moveTo>
                    <a:cubicBezTo>
                      <a:pt x="21600" y="16200"/>
                      <a:pt x="21600" y="21600"/>
                      <a:pt x="16200" y="21600"/>
                    </a:cubicBezTo>
                    <a:cubicBezTo>
                      <a:pt x="5400" y="21600"/>
                      <a:pt x="0" y="16200"/>
                      <a:pt x="0" y="10800"/>
                    </a:cubicBezTo>
                    <a:cubicBezTo>
                      <a:pt x="0" y="5400"/>
                      <a:pt x="5400" y="0"/>
                      <a:pt x="10800" y="0"/>
                    </a:cubicBezTo>
                    <a:cubicBezTo>
                      <a:pt x="21600" y="0"/>
                      <a:pt x="21600" y="5400"/>
                      <a:pt x="21600" y="108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912" name="Oval 655"/>
              <p:cNvSpPr/>
              <p:nvPr/>
            </p:nvSpPr>
            <p:spPr>
              <a:xfrm>
                <a:off x="266071" y="158455"/>
                <a:ext cx="12701" cy="12701"/>
              </a:xfrm>
              <a:prstGeom prst="ellipse">
                <a:avLst/>
              </a:pr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913" name="Freeform 656"/>
              <p:cNvSpPr/>
              <p:nvPr/>
            </p:nvSpPr>
            <p:spPr>
              <a:xfrm>
                <a:off x="264465" y="182410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400" h="19425" fill="norm" stroke="1" extrusionOk="0">
                    <a:moveTo>
                      <a:pt x="960" y="2025"/>
                    </a:moveTo>
                    <a:cubicBezTo>
                      <a:pt x="3120" y="-675"/>
                      <a:pt x="5280" y="-675"/>
                      <a:pt x="7440" y="2025"/>
                    </a:cubicBezTo>
                    <a:cubicBezTo>
                      <a:pt x="9600" y="4725"/>
                      <a:pt x="13920" y="7425"/>
                      <a:pt x="16080" y="10125"/>
                    </a:cubicBezTo>
                    <a:cubicBezTo>
                      <a:pt x="18240" y="10125"/>
                      <a:pt x="20400" y="10125"/>
                      <a:pt x="20400" y="15525"/>
                    </a:cubicBezTo>
                    <a:cubicBezTo>
                      <a:pt x="18240" y="15525"/>
                      <a:pt x="18240" y="18225"/>
                      <a:pt x="18240" y="18225"/>
                    </a:cubicBezTo>
                    <a:cubicBezTo>
                      <a:pt x="16080" y="20925"/>
                      <a:pt x="13920" y="18225"/>
                      <a:pt x="13920" y="18225"/>
                    </a:cubicBezTo>
                    <a:cubicBezTo>
                      <a:pt x="7440" y="18225"/>
                      <a:pt x="5280" y="12825"/>
                      <a:pt x="960" y="7425"/>
                    </a:cubicBezTo>
                    <a:cubicBezTo>
                      <a:pt x="960" y="7425"/>
                      <a:pt x="-1200" y="4725"/>
                      <a:pt x="960" y="2025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914" name="Freeform 657"/>
              <p:cNvSpPr/>
              <p:nvPr/>
            </p:nvSpPr>
            <p:spPr>
              <a:xfrm>
                <a:off x="262451" y="124459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633" h="20809" fill="norm" stroke="1" extrusionOk="0">
                    <a:moveTo>
                      <a:pt x="900" y="4364"/>
                    </a:moveTo>
                    <a:cubicBezTo>
                      <a:pt x="3300" y="3382"/>
                      <a:pt x="5700" y="1419"/>
                      <a:pt x="8100" y="437"/>
                    </a:cubicBezTo>
                    <a:cubicBezTo>
                      <a:pt x="8100" y="437"/>
                      <a:pt x="9300" y="-545"/>
                      <a:pt x="10500" y="437"/>
                    </a:cubicBezTo>
                    <a:cubicBezTo>
                      <a:pt x="11700" y="1419"/>
                      <a:pt x="12900" y="1419"/>
                      <a:pt x="14100" y="437"/>
                    </a:cubicBezTo>
                    <a:cubicBezTo>
                      <a:pt x="17700" y="-545"/>
                      <a:pt x="18900" y="2400"/>
                      <a:pt x="20100" y="4364"/>
                    </a:cubicBezTo>
                    <a:cubicBezTo>
                      <a:pt x="21300" y="4364"/>
                      <a:pt x="20100" y="5346"/>
                      <a:pt x="20100" y="5346"/>
                    </a:cubicBezTo>
                    <a:cubicBezTo>
                      <a:pt x="21300" y="6328"/>
                      <a:pt x="18900" y="7310"/>
                      <a:pt x="18900" y="6328"/>
                    </a:cubicBezTo>
                    <a:cubicBezTo>
                      <a:pt x="16500" y="5346"/>
                      <a:pt x="15300" y="5346"/>
                      <a:pt x="14100" y="4364"/>
                    </a:cubicBezTo>
                    <a:cubicBezTo>
                      <a:pt x="10500" y="3382"/>
                      <a:pt x="8100" y="4364"/>
                      <a:pt x="8100" y="7310"/>
                    </a:cubicBezTo>
                    <a:cubicBezTo>
                      <a:pt x="8100" y="9273"/>
                      <a:pt x="9300" y="13200"/>
                      <a:pt x="10500" y="14182"/>
                    </a:cubicBezTo>
                    <a:cubicBezTo>
                      <a:pt x="10500" y="14182"/>
                      <a:pt x="10500" y="14182"/>
                      <a:pt x="10500" y="14182"/>
                    </a:cubicBezTo>
                    <a:cubicBezTo>
                      <a:pt x="14100" y="18110"/>
                      <a:pt x="14100" y="18110"/>
                      <a:pt x="10500" y="20073"/>
                    </a:cubicBezTo>
                    <a:cubicBezTo>
                      <a:pt x="9300" y="21055"/>
                      <a:pt x="8100" y="21055"/>
                      <a:pt x="6900" y="20073"/>
                    </a:cubicBezTo>
                    <a:cubicBezTo>
                      <a:pt x="6900" y="18110"/>
                      <a:pt x="6900" y="16146"/>
                      <a:pt x="4500" y="15164"/>
                    </a:cubicBezTo>
                    <a:cubicBezTo>
                      <a:pt x="4500" y="14182"/>
                      <a:pt x="4500" y="14182"/>
                      <a:pt x="4500" y="14182"/>
                    </a:cubicBezTo>
                    <a:cubicBezTo>
                      <a:pt x="5700" y="13200"/>
                      <a:pt x="6900" y="11237"/>
                      <a:pt x="4500" y="10255"/>
                    </a:cubicBezTo>
                    <a:cubicBezTo>
                      <a:pt x="3300" y="9273"/>
                      <a:pt x="3300" y="7310"/>
                      <a:pt x="900" y="7310"/>
                    </a:cubicBezTo>
                    <a:cubicBezTo>
                      <a:pt x="-300" y="7310"/>
                      <a:pt x="-300" y="5346"/>
                      <a:pt x="900" y="4364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915" name="Freeform 658"/>
              <p:cNvSpPr/>
              <p:nvPr/>
            </p:nvSpPr>
            <p:spPr>
              <a:xfrm>
                <a:off x="265447" y="167721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925" h="21600" fill="norm" stroke="1" extrusionOk="0">
                    <a:moveTo>
                      <a:pt x="5400" y="21600"/>
                    </a:moveTo>
                    <a:cubicBezTo>
                      <a:pt x="2700" y="21600"/>
                      <a:pt x="2700" y="18000"/>
                      <a:pt x="0" y="18000"/>
                    </a:cubicBezTo>
                    <a:cubicBezTo>
                      <a:pt x="0" y="18000"/>
                      <a:pt x="0" y="14400"/>
                      <a:pt x="0" y="10800"/>
                    </a:cubicBezTo>
                    <a:cubicBezTo>
                      <a:pt x="0" y="10800"/>
                      <a:pt x="2700" y="7200"/>
                      <a:pt x="5400" y="7200"/>
                    </a:cubicBezTo>
                    <a:cubicBezTo>
                      <a:pt x="5400" y="3600"/>
                      <a:pt x="8100" y="3600"/>
                      <a:pt x="10800" y="0"/>
                    </a:cubicBezTo>
                    <a:cubicBezTo>
                      <a:pt x="13500" y="0"/>
                      <a:pt x="16200" y="0"/>
                      <a:pt x="18900" y="0"/>
                    </a:cubicBezTo>
                    <a:cubicBezTo>
                      <a:pt x="21600" y="3600"/>
                      <a:pt x="21600" y="7200"/>
                      <a:pt x="18900" y="10800"/>
                    </a:cubicBezTo>
                    <a:cubicBezTo>
                      <a:pt x="18900" y="18000"/>
                      <a:pt x="13500" y="21600"/>
                      <a:pt x="5400" y="216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916" name="Freeform 659"/>
              <p:cNvSpPr/>
              <p:nvPr/>
            </p:nvSpPr>
            <p:spPr>
              <a:xfrm>
                <a:off x="267615" y="186915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14400"/>
                    </a:moveTo>
                    <a:cubicBezTo>
                      <a:pt x="0" y="7200"/>
                      <a:pt x="7200" y="7200"/>
                      <a:pt x="7200" y="0"/>
                    </a:cubicBezTo>
                    <a:cubicBezTo>
                      <a:pt x="14400" y="7200"/>
                      <a:pt x="14400" y="7200"/>
                      <a:pt x="21600" y="14400"/>
                    </a:cubicBezTo>
                    <a:cubicBezTo>
                      <a:pt x="14400" y="14400"/>
                      <a:pt x="14400" y="21600"/>
                      <a:pt x="7200" y="21600"/>
                    </a:cubicBezTo>
                    <a:cubicBezTo>
                      <a:pt x="7200" y="21600"/>
                      <a:pt x="0" y="21600"/>
                      <a:pt x="0" y="144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917" name="Freeform 660"/>
              <p:cNvSpPr/>
              <p:nvPr/>
            </p:nvSpPr>
            <p:spPr>
              <a:xfrm>
                <a:off x="259848" y="141418"/>
                <a:ext cx="14339" cy="1442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952" h="21076" fill="norm" stroke="1" extrusionOk="0">
                    <a:moveTo>
                      <a:pt x="1944" y="13824"/>
                    </a:moveTo>
                    <a:cubicBezTo>
                      <a:pt x="2808" y="14688"/>
                      <a:pt x="3672" y="15552"/>
                      <a:pt x="5400" y="14688"/>
                    </a:cubicBezTo>
                    <a:cubicBezTo>
                      <a:pt x="6264" y="14688"/>
                      <a:pt x="7128" y="14688"/>
                      <a:pt x="7992" y="13824"/>
                    </a:cubicBezTo>
                    <a:cubicBezTo>
                      <a:pt x="7992" y="13824"/>
                      <a:pt x="8856" y="12960"/>
                      <a:pt x="8856" y="12960"/>
                    </a:cubicBezTo>
                    <a:cubicBezTo>
                      <a:pt x="10584" y="11232"/>
                      <a:pt x="10584" y="11232"/>
                      <a:pt x="12312" y="12960"/>
                    </a:cubicBezTo>
                    <a:cubicBezTo>
                      <a:pt x="12312" y="12960"/>
                      <a:pt x="13176" y="13824"/>
                      <a:pt x="14040" y="13824"/>
                    </a:cubicBezTo>
                    <a:cubicBezTo>
                      <a:pt x="14040" y="12960"/>
                      <a:pt x="14904" y="12096"/>
                      <a:pt x="14904" y="12096"/>
                    </a:cubicBezTo>
                    <a:cubicBezTo>
                      <a:pt x="14904" y="10368"/>
                      <a:pt x="14904" y="9504"/>
                      <a:pt x="15768" y="8640"/>
                    </a:cubicBezTo>
                    <a:cubicBezTo>
                      <a:pt x="15768" y="6912"/>
                      <a:pt x="15768" y="6048"/>
                      <a:pt x="14040" y="4320"/>
                    </a:cubicBezTo>
                    <a:cubicBezTo>
                      <a:pt x="13176" y="4320"/>
                      <a:pt x="13176" y="3456"/>
                      <a:pt x="14040" y="2592"/>
                    </a:cubicBezTo>
                    <a:cubicBezTo>
                      <a:pt x="14904" y="1728"/>
                      <a:pt x="15768" y="864"/>
                      <a:pt x="16632" y="864"/>
                    </a:cubicBezTo>
                    <a:cubicBezTo>
                      <a:pt x="17496" y="864"/>
                      <a:pt x="18360" y="0"/>
                      <a:pt x="19224" y="0"/>
                    </a:cubicBezTo>
                    <a:cubicBezTo>
                      <a:pt x="20088" y="0"/>
                      <a:pt x="20088" y="864"/>
                      <a:pt x="20952" y="864"/>
                    </a:cubicBezTo>
                    <a:cubicBezTo>
                      <a:pt x="20952" y="1728"/>
                      <a:pt x="20952" y="1728"/>
                      <a:pt x="20088" y="2592"/>
                    </a:cubicBezTo>
                    <a:cubicBezTo>
                      <a:pt x="20088" y="3456"/>
                      <a:pt x="20088" y="5184"/>
                      <a:pt x="19224" y="6048"/>
                    </a:cubicBezTo>
                    <a:cubicBezTo>
                      <a:pt x="19224" y="6912"/>
                      <a:pt x="19224" y="6912"/>
                      <a:pt x="19224" y="7776"/>
                    </a:cubicBezTo>
                    <a:cubicBezTo>
                      <a:pt x="19224" y="8640"/>
                      <a:pt x="20088" y="9504"/>
                      <a:pt x="19224" y="9504"/>
                    </a:cubicBezTo>
                    <a:cubicBezTo>
                      <a:pt x="18360" y="12096"/>
                      <a:pt x="17496" y="13824"/>
                      <a:pt x="16632" y="16416"/>
                    </a:cubicBezTo>
                    <a:cubicBezTo>
                      <a:pt x="16632" y="16416"/>
                      <a:pt x="15768" y="16416"/>
                      <a:pt x="14904" y="16416"/>
                    </a:cubicBezTo>
                    <a:cubicBezTo>
                      <a:pt x="14040" y="17280"/>
                      <a:pt x="13176" y="15552"/>
                      <a:pt x="12312" y="16416"/>
                    </a:cubicBezTo>
                    <a:cubicBezTo>
                      <a:pt x="10584" y="16416"/>
                      <a:pt x="9720" y="18144"/>
                      <a:pt x="7992" y="19008"/>
                    </a:cubicBezTo>
                    <a:cubicBezTo>
                      <a:pt x="7128" y="21600"/>
                      <a:pt x="6264" y="21600"/>
                      <a:pt x="5400" y="19872"/>
                    </a:cubicBezTo>
                    <a:cubicBezTo>
                      <a:pt x="3672" y="18144"/>
                      <a:pt x="2808" y="18144"/>
                      <a:pt x="1080" y="17280"/>
                    </a:cubicBezTo>
                    <a:cubicBezTo>
                      <a:pt x="-648" y="17280"/>
                      <a:pt x="216" y="16416"/>
                      <a:pt x="216" y="15552"/>
                    </a:cubicBezTo>
                    <a:cubicBezTo>
                      <a:pt x="216" y="14688"/>
                      <a:pt x="216" y="14688"/>
                      <a:pt x="216" y="13824"/>
                    </a:cubicBezTo>
                    <a:cubicBezTo>
                      <a:pt x="1080" y="13824"/>
                      <a:pt x="1080" y="12960"/>
                      <a:pt x="1944" y="13824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918" name="Freeform 661"/>
              <p:cNvSpPr/>
              <p:nvPr/>
            </p:nvSpPr>
            <p:spPr>
              <a:xfrm>
                <a:off x="266623" y="154602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8162" fill="norm" stroke="1" extrusionOk="0">
                    <a:moveTo>
                      <a:pt x="21600" y="9522"/>
                    </a:moveTo>
                    <a:cubicBezTo>
                      <a:pt x="21600" y="9522"/>
                      <a:pt x="16200" y="13842"/>
                      <a:pt x="10800" y="18162"/>
                    </a:cubicBezTo>
                    <a:cubicBezTo>
                      <a:pt x="5400" y="13842"/>
                      <a:pt x="5400" y="13842"/>
                      <a:pt x="0" y="9522"/>
                    </a:cubicBezTo>
                    <a:cubicBezTo>
                      <a:pt x="0" y="9522"/>
                      <a:pt x="10800" y="-3438"/>
                      <a:pt x="16200" y="882"/>
                    </a:cubicBezTo>
                    <a:cubicBezTo>
                      <a:pt x="16200" y="882"/>
                      <a:pt x="21600" y="5202"/>
                      <a:pt x="21600" y="9522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919" name="Freeform 662"/>
              <p:cNvSpPr/>
              <p:nvPr/>
            </p:nvSpPr>
            <p:spPr>
              <a:xfrm>
                <a:off x="269208" y="173016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7382" h="21600" fill="norm" stroke="1" extrusionOk="0">
                    <a:moveTo>
                      <a:pt x="7200" y="21600"/>
                    </a:moveTo>
                    <a:cubicBezTo>
                      <a:pt x="7200" y="21600"/>
                      <a:pt x="0" y="10800"/>
                      <a:pt x="0" y="10800"/>
                    </a:cubicBezTo>
                    <a:cubicBezTo>
                      <a:pt x="7200" y="10800"/>
                      <a:pt x="7200" y="0"/>
                      <a:pt x="14400" y="0"/>
                    </a:cubicBezTo>
                    <a:cubicBezTo>
                      <a:pt x="14400" y="0"/>
                      <a:pt x="14400" y="0"/>
                      <a:pt x="14400" y="0"/>
                    </a:cubicBezTo>
                    <a:cubicBezTo>
                      <a:pt x="21600" y="21600"/>
                      <a:pt x="14400" y="21600"/>
                      <a:pt x="7200" y="216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920" name="Freeform 663"/>
              <p:cNvSpPr/>
              <p:nvPr/>
            </p:nvSpPr>
            <p:spPr>
              <a:xfrm>
                <a:off x="268498" y="145438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0800" y="21600"/>
                    </a:moveTo>
                    <a:cubicBezTo>
                      <a:pt x="7200" y="21600"/>
                      <a:pt x="3600" y="19200"/>
                      <a:pt x="3600" y="16800"/>
                    </a:cubicBezTo>
                    <a:cubicBezTo>
                      <a:pt x="3600" y="14400"/>
                      <a:pt x="3600" y="12000"/>
                      <a:pt x="0" y="9600"/>
                    </a:cubicBezTo>
                    <a:cubicBezTo>
                      <a:pt x="0" y="7200"/>
                      <a:pt x="3600" y="4800"/>
                      <a:pt x="7200" y="2400"/>
                    </a:cubicBezTo>
                    <a:cubicBezTo>
                      <a:pt x="10800" y="0"/>
                      <a:pt x="18000" y="2400"/>
                      <a:pt x="21600" y="0"/>
                    </a:cubicBezTo>
                    <a:cubicBezTo>
                      <a:pt x="21600" y="2400"/>
                      <a:pt x="21600" y="4800"/>
                      <a:pt x="21600" y="7200"/>
                    </a:cubicBezTo>
                    <a:cubicBezTo>
                      <a:pt x="21600" y="9600"/>
                      <a:pt x="21600" y="12000"/>
                      <a:pt x="21600" y="16800"/>
                    </a:cubicBezTo>
                    <a:cubicBezTo>
                      <a:pt x="18000" y="19200"/>
                      <a:pt x="18000" y="19200"/>
                      <a:pt x="10800" y="216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921" name="Freeform 664"/>
              <p:cNvSpPr/>
              <p:nvPr/>
            </p:nvSpPr>
            <p:spPr>
              <a:xfrm>
                <a:off x="269381" y="139040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21600"/>
                    </a:moveTo>
                    <a:cubicBezTo>
                      <a:pt x="0" y="14400"/>
                      <a:pt x="7200" y="0"/>
                      <a:pt x="14400" y="0"/>
                    </a:cubicBezTo>
                    <a:cubicBezTo>
                      <a:pt x="14400" y="0"/>
                      <a:pt x="21600" y="7200"/>
                      <a:pt x="21600" y="7200"/>
                    </a:cubicBezTo>
                    <a:cubicBezTo>
                      <a:pt x="21600" y="14400"/>
                      <a:pt x="14400" y="21600"/>
                      <a:pt x="7200" y="21600"/>
                    </a:cubicBezTo>
                    <a:cubicBezTo>
                      <a:pt x="7200" y="21600"/>
                      <a:pt x="0" y="21600"/>
                      <a:pt x="0" y="216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922" name="Freeform 665"/>
              <p:cNvSpPr/>
              <p:nvPr/>
            </p:nvSpPr>
            <p:spPr>
              <a:xfrm>
                <a:off x="270153" y="130656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8171" fill="norm" stroke="1" extrusionOk="0">
                    <a:moveTo>
                      <a:pt x="21600" y="4457"/>
                    </a:moveTo>
                    <a:cubicBezTo>
                      <a:pt x="19440" y="7543"/>
                      <a:pt x="19440" y="7543"/>
                      <a:pt x="19440" y="7543"/>
                    </a:cubicBezTo>
                    <a:cubicBezTo>
                      <a:pt x="17280" y="10629"/>
                      <a:pt x="15120" y="13715"/>
                      <a:pt x="15120" y="13715"/>
                    </a:cubicBezTo>
                    <a:cubicBezTo>
                      <a:pt x="10800" y="13715"/>
                      <a:pt x="6480" y="13715"/>
                      <a:pt x="4320" y="16800"/>
                    </a:cubicBezTo>
                    <a:cubicBezTo>
                      <a:pt x="2160" y="16800"/>
                      <a:pt x="0" y="19886"/>
                      <a:pt x="0" y="16800"/>
                    </a:cubicBezTo>
                    <a:cubicBezTo>
                      <a:pt x="0" y="13715"/>
                      <a:pt x="0" y="10629"/>
                      <a:pt x="2160" y="10629"/>
                    </a:cubicBezTo>
                    <a:cubicBezTo>
                      <a:pt x="6480" y="7543"/>
                      <a:pt x="10800" y="7543"/>
                      <a:pt x="15120" y="1372"/>
                    </a:cubicBezTo>
                    <a:cubicBezTo>
                      <a:pt x="15120" y="-1714"/>
                      <a:pt x="17280" y="1372"/>
                      <a:pt x="19440" y="1372"/>
                    </a:cubicBezTo>
                    <a:cubicBezTo>
                      <a:pt x="19440" y="1372"/>
                      <a:pt x="19440" y="4457"/>
                      <a:pt x="21600" y="4457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923" name="Freeform 666"/>
              <p:cNvSpPr/>
              <p:nvPr/>
            </p:nvSpPr>
            <p:spPr>
              <a:xfrm>
                <a:off x="270816" y="181179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335" h="21600" fill="norm" stroke="1" extrusionOk="0">
                    <a:moveTo>
                      <a:pt x="3086" y="18000"/>
                    </a:moveTo>
                    <a:cubicBezTo>
                      <a:pt x="3086" y="14400"/>
                      <a:pt x="0" y="10800"/>
                      <a:pt x="0" y="7200"/>
                    </a:cubicBezTo>
                    <a:cubicBezTo>
                      <a:pt x="0" y="3600"/>
                      <a:pt x="6171" y="0"/>
                      <a:pt x="9257" y="0"/>
                    </a:cubicBezTo>
                    <a:cubicBezTo>
                      <a:pt x="15429" y="0"/>
                      <a:pt x="21600" y="3600"/>
                      <a:pt x="18514" y="10800"/>
                    </a:cubicBezTo>
                    <a:cubicBezTo>
                      <a:pt x="18514" y="14400"/>
                      <a:pt x="12343" y="21600"/>
                      <a:pt x="9257" y="21600"/>
                    </a:cubicBezTo>
                    <a:cubicBezTo>
                      <a:pt x="6171" y="18000"/>
                      <a:pt x="6171" y="18000"/>
                      <a:pt x="3086" y="180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924" name="Freeform 667"/>
              <p:cNvSpPr/>
              <p:nvPr/>
            </p:nvSpPr>
            <p:spPr>
              <a:xfrm>
                <a:off x="275558" y="177170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0925" fill="norm" stroke="1" extrusionOk="0">
                    <a:moveTo>
                      <a:pt x="18900" y="2025"/>
                    </a:moveTo>
                    <a:cubicBezTo>
                      <a:pt x="21600" y="2025"/>
                      <a:pt x="21600" y="4725"/>
                      <a:pt x="21600" y="4725"/>
                    </a:cubicBezTo>
                    <a:cubicBezTo>
                      <a:pt x="16200" y="7425"/>
                      <a:pt x="13500" y="12825"/>
                      <a:pt x="10800" y="18225"/>
                    </a:cubicBezTo>
                    <a:cubicBezTo>
                      <a:pt x="8100" y="20925"/>
                      <a:pt x="5400" y="20925"/>
                      <a:pt x="5400" y="20925"/>
                    </a:cubicBezTo>
                    <a:cubicBezTo>
                      <a:pt x="0" y="20925"/>
                      <a:pt x="0" y="15525"/>
                      <a:pt x="0" y="12825"/>
                    </a:cubicBezTo>
                    <a:cubicBezTo>
                      <a:pt x="0" y="7425"/>
                      <a:pt x="5400" y="7425"/>
                      <a:pt x="8100" y="4725"/>
                    </a:cubicBezTo>
                    <a:cubicBezTo>
                      <a:pt x="10800" y="4725"/>
                      <a:pt x="16200" y="4725"/>
                      <a:pt x="16200" y="2025"/>
                    </a:cubicBezTo>
                    <a:cubicBezTo>
                      <a:pt x="16200" y="-675"/>
                      <a:pt x="18900" y="-675"/>
                      <a:pt x="18900" y="2025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925" name="Freeform 668"/>
              <p:cNvSpPr/>
              <p:nvPr/>
            </p:nvSpPr>
            <p:spPr>
              <a:xfrm>
                <a:off x="276992" y="181933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9425" fill="norm" stroke="1" extrusionOk="0">
                    <a:moveTo>
                      <a:pt x="21600" y="12000"/>
                    </a:moveTo>
                    <a:cubicBezTo>
                      <a:pt x="17280" y="14700"/>
                      <a:pt x="21600" y="17400"/>
                      <a:pt x="17280" y="17400"/>
                    </a:cubicBezTo>
                    <a:cubicBezTo>
                      <a:pt x="12960" y="20100"/>
                      <a:pt x="8640" y="20100"/>
                      <a:pt x="4320" y="17400"/>
                    </a:cubicBezTo>
                    <a:cubicBezTo>
                      <a:pt x="0" y="17400"/>
                      <a:pt x="0" y="14700"/>
                      <a:pt x="0" y="12000"/>
                    </a:cubicBezTo>
                    <a:cubicBezTo>
                      <a:pt x="0" y="9300"/>
                      <a:pt x="0" y="6600"/>
                      <a:pt x="0" y="3900"/>
                    </a:cubicBezTo>
                    <a:cubicBezTo>
                      <a:pt x="0" y="3900"/>
                      <a:pt x="0" y="1200"/>
                      <a:pt x="4320" y="1200"/>
                    </a:cubicBezTo>
                    <a:cubicBezTo>
                      <a:pt x="8640" y="1200"/>
                      <a:pt x="8640" y="-1500"/>
                      <a:pt x="12960" y="1200"/>
                    </a:cubicBezTo>
                    <a:cubicBezTo>
                      <a:pt x="12960" y="1200"/>
                      <a:pt x="12960" y="3900"/>
                      <a:pt x="17280" y="3900"/>
                    </a:cubicBezTo>
                    <a:cubicBezTo>
                      <a:pt x="21600" y="6600"/>
                      <a:pt x="17280" y="9300"/>
                      <a:pt x="21600" y="120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926" name="Freeform 669"/>
              <p:cNvSpPr/>
              <p:nvPr/>
            </p:nvSpPr>
            <p:spPr>
              <a:xfrm>
                <a:off x="279308" y="186915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14400"/>
                    </a:moveTo>
                    <a:cubicBezTo>
                      <a:pt x="21600" y="14400"/>
                      <a:pt x="14400" y="21600"/>
                      <a:pt x="14400" y="21600"/>
                    </a:cubicBezTo>
                    <a:cubicBezTo>
                      <a:pt x="7200" y="14400"/>
                      <a:pt x="7200" y="14400"/>
                      <a:pt x="0" y="7200"/>
                    </a:cubicBezTo>
                    <a:cubicBezTo>
                      <a:pt x="7200" y="7200"/>
                      <a:pt x="7200" y="7200"/>
                      <a:pt x="14400" y="0"/>
                    </a:cubicBezTo>
                    <a:cubicBezTo>
                      <a:pt x="14400" y="7200"/>
                      <a:pt x="14400" y="7200"/>
                      <a:pt x="21600" y="144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927" name="Freeform 670"/>
              <p:cNvSpPr/>
              <p:nvPr/>
            </p:nvSpPr>
            <p:spPr>
              <a:xfrm>
                <a:off x="49572" y="20565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8600" h="21600" fill="norm" stroke="1" extrusionOk="0">
                    <a:moveTo>
                      <a:pt x="18600" y="14400"/>
                    </a:moveTo>
                    <a:cubicBezTo>
                      <a:pt x="18600" y="14400"/>
                      <a:pt x="18600" y="21600"/>
                      <a:pt x="18600" y="21600"/>
                    </a:cubicBezTo>
                    <a:cubicBezTo>
                      <a:pt x="18600" y="21600"/>
                      <a:pt x="13200" y="21600"/>
                      <a:pt x="13200" y="21600"/>
                    </a:cubicBezTo>
                    <a:cubicBezTo>
                      <a:pt x="13200" y="21600"/>
                      <a:pt x="7800" y="21600"/>
                      <a:pt x="7800" y="21600"/>
                    </a:cubicBezTo>
                    <a:cubicBezTo>
                      <a:pt x="7800" y="21600"/>
                      <a:pt x="2400" y="21600"/>
                      <a:pt x="2400" y="21600"/>
                    </a:cubicBezTo>
                    <a:cubicBezTo>
                      <a:pt x="-3000" y="14400"/>
                      <a:pt x="2400" y="7200"/>
                      <a:pt x="2400" y="7200"/>
                    </a:cubicBezTo>
                    <a:cubicBezTo>
                      <a:pt x="7800" y="7200"/>
                      <a:pt x="7800" y="7200"/>
                      <a:pt x="7800" y="0"/>
                    </a:cubicBezTo>
                    <a:cubicBezTo>
                      <a:pt x="13200" y="0"/>
                      <a:pt x="13200" y="7200"/>
                      <a:pt x="13200" y="7200"/>
                    </a:cubicBezTo>
                    <a:cubicBezTo>
                      <a:pt x="18600" y="7200"/>
                      <a:pt x="18600" y="14400"/>
                      <a:pt x="18600" y="144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928" name="Freeform 671"/>
              <p:cNvSpPr/>
              <p:nvPr/>
            </p:nvSpPr>
            <p:spPr>
              <a:xfrm>
                <a:off x="52177" y="23544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21600"/>
                    </a:moveTo>
                    <a:cubicBezTo>
                      <a:pt x="0" y="2160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1600" y="0"/>
                      <a:pt x="21600" y="0"/>
                      <a:pt x="21600" y="0"/>
                    </a:cubicBezTo>
                    <a:cubicBezTo>
                      <a:pt x="21600" y="21600"/>
                      <a:pt x="21600" y="21600"/>
                      <a:pt x="0" y="216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929" name="Freeform 672"/>
              <p:cNvSpPr/>
              <p:nvPr/>
            </p:nvSpPr>
            <p:spPr>
              <a:xfrm>
                <a:off x="52891" y="26659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8600" h="17250" fill="norm" stroke="1" extrusionOk="0">
                    <a:moveTo>
                      <a:pt x="16200" y="9450"/>
                    </a:moveTo>
                    <a:cubicBezTo>
                      <a:pt x="21600" y="14850"/>
                      <a:pt x="16200" y="14850"/>
                      <a:pt x="16200" y="14850"/>
                    </a:cubicBezTo>
                    <a:cubicBezTo>
                      <a:pt x="10800" y="14850"/>
                      <a:pt x="10800" y="14850"/>
                      <a:pt x="10800" y="14850"/>
                    </a:cubicBezTo>
                    <a:cubicBezTo>
                      <a:pt x="10800" y="14850"/>
                      <a:pt x="10800" y="20250"/>
                      <a:pt x="5400" y="14850"/>
                    </a:cubicBezTo>
                    <a:cubicBezTo>
                      <a:pt x="5400" y="14850"/>
                      <a:pt x="5400" y="14850"/>
                      <a:pt x="0" y="14850"/>
                    </a:cubicBezTo>
                    <a:cubicBezTo>
                      <a:pt x="0" y="14850"/>
                      <a:pt x="0" y="9450"/>
                      <a:pt x="5400" y="9450"/>
                    </a:cubicBezTo>
                    <a:cubicBezTo>
                      <a:pt x="5400" y="9450"/>
                      <a:pt x="5400" y="4050"/>
                      <a:pt x="5400" y="4050"/>
                    </a:cubicBezTo>
                    <a:cubicBezTo>
                      <a:pt x="5400" y="-1350"/>
                      <a:pt x="10800" y="-1350"/>
                      <a:pt x="10800" y="4050"/>
                    </a:cubicBezTo>
                    <a:cubicBezTo>
                      <a:pt x="16200" y="4050"/>
                      <a:pt x="16200" y="9450"/>
                      <a:pt x="16200" y="945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930" name="Freeform 673"/>
              <p:cNvSpPr/>
              <p:nvPr/>
            </p:nvSpPr>
            <p:spPr>
              <a:xfrm>
                <a:off x="54824" y="35678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10800"/>
                    </a:moveTo>
                    <a:cubicBezTo>
                      <a:pt x="21600" y="10800"/>
                      <a:pt x="10800" y="21600"/>
                      <a:pt x="10800" y="21600"/>
                    </a:cubicBezTo>
                    <a:cubicBezTo>
                      <a:pt x="0" y="21600"/>
                      <a:pt x="0" y="21600"/>
                      <a:pt x="0" y="21600"/>
                    </a:cubicBezTo>
                    <a:cubicBezTo>
                      <a:pt x="0" y="10800"/>
                      <a:pt x="0" y="0"/>
                      <a:pt x="10800" y="0"/>
                    </a:cubicBezTo>
                    <a:cubicBezTo>
                      <a:pt x="10800" y="10800"/>
                      <a:pt x="21600" y="10800"/>
                      <a:pt x="21600" y="108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931" name="Freeform 674"/>
              <p:cNvSpPr/>
              <p:nvPr/>
            </p:nvSpPr>
            <p:spPr>
              <a:xfrm>
                <a:off x="55859" y="34796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8900" h="21600" fill="norm" stroke="1" extrusionOk="0">
                    <a:moveTo>
                      <a:pt x="10800" y="21600"/>
                    </a:moveTo>
                    <a:cubicBezTo>
                      <a:pt x="10800" y="21600"/>
                      <a:pt x="10800" y="21600"/>
                      <a:pt x="10800" y="21600"/>
                    </a:cubicBezTo>
                    <a:cubicBezTo>
                      <a:pt x="0" y="21600"/>
                      <a:pt x="0" y="21600"/>
                      <a:pt x="0" y="0"/>
                    </a:cubicBezTo>
                    <a:cubicBezTo>
                      <a:pt x="0" y="0"/>
                      <a:pt x="10800" y="0"/>
                      <a:pt x="10800" y="0"/>
                    </a:cubicBezTo>
                    <a:cubicBezTo>
                      <a:pt x="21600" y="0"/>
                      <a:pt x="21600" y="0"/>
                      <a:pt x="10800" y="216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932" name="Oval 675"/>
              <p:cNvSpPr/>
              <p:nvPr/>
            </p:nvSpPr>
            <p:spPr>
              <a:xfrm>
                <a:off x="56258" y="30714"/>
                <a:ext cx="12701" cy="12701"/>
              </a:xfrm>
              <a:prstGeom prst="ellipse">
                <a:avLst/>
              </a:pr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933" name="Freeform 676"/>
              <p:cNvSpPr/>
              <p:nvPr/>
            </p:nvSpPr>
            <p:spPr>
              <a:xfrm>
                <a:off x="56589" y="28591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8900" fill="norm" stroke="1" extrusionOk="0">
                    <a:moveTo>
                      <a:pt x="0" y="8100"/>
                    </a:moveTo>
                    <a:cubicBezTo>
                      <a:pt x="0" y="8100"/>
                      <a:pt x="0" y="8100"/>
                      <a:pt x="0" y="8100"/>
                    </a:cubicBezTo>
                    <a:cubicBezTo>
                      <a:pt x="10800" y="-2700"/>
                      <a:pt x="21600" y="-2700"/>
                      <a:pt x="21600" y="8100"/>
                    </a:cubicBezTo>
                    <a:cubicBezTo>
                      <a:pt x="21600" y="8100"/>
                      <a:pt x="21600" y="8100"/>
                      <a:pt x="21600" y="8100"/>
                    </a:cubicBezTo>
                    <a:cubicBezTo>
                      <a:pt x="21600" y="8100"/>
                      <a:pt x="21600" y="8100"/>
                      <a:pt x="21600" y="8100"/>
                    </a:cubicBezTo>
                    <a:cubicBezTo>
                      <a:pt x="21600" y="8100"/>
                      <a:pt x="21600" y="18900"/>
                      <a:pt x="10800" y="18900"/>
                    </a:cubicBezTo>
                    <a:cubicBezTo>
                      <a:pt x="10800" y="18900"/>
                      <a:pt x="10800" y="8100"/>
                      <a:pt x="0" y="81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934" name="Freeform 677"/>
              <p:cNvSpPr/>
              <p:nvPr/>
            </p:nvSpPr>
            <p:spPr>
              <a:xfrm>
                <a:off x="58023" y="33656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9800" fill="norm" stroke="1" extrusionOk="0">
                    <a:moveTo>
                      <a:pt x="21600" y="5400"/>
                    </a:moveTo>
                    <a:cubicBezTo>
                      <a:pt x="21600" y="5400"/>
                      <a:pt x="21600" y="12600"/>
                      <a:pt x="21600" y="19800"/>
                    </a:cubicBezTo>
                    <a:cubicBezTo>
                      <a:pt x="21600" y="19800"/>
                      <a:pt x="21600" y="19800"/>
                      <a:pt x="21600" y="19800"/>
                    </a:cubicBezTo>
                    <a:cubicBezTo>
                      <a:pt x="0" y="12600"/>
                      <a:pt x="0" y="12600"/>
                      <a:pt x="0" y="5400"/>
                    </a:cubicBezTo>
                    <a:cubicBezTo>
                      <a:pt x="0" y="5400"/>
                      <a:pt x="0" y="5400"/>
                      <a:pt x="0" y="5400"/>
                    </a:cubicBezTo>
                    <a:cubicBezTo>
                      <a:pt x="21600" y="-1800"/>
                      <a:pt x="21600" y="-1800"/>
                      <a:pt x="21600" y="54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935" name="Freeform 678"/>
              <p:cNvSpPr/>
              <p:nvPr/>
            </p:nvSpPr>
            <p:spPr>
              <a:xfrm>
                <a:off x="58014" y="30604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3382" h="21600" fill="norm" stroke="1" extrusionOk="0">
                    <a:moveTo>
                      <a:pt x="3200" y="0"/>
                    </a:moveTo>
                    <a:cubicBezTo>
                      <a:pt x="3200" y="0"/>
                      <a:pt x="3200" y="0"/>
                      <a:pt x="3200" y="0"/>
                    </a:cubicBezTo>
                    <a:cubicBezTo>
                      <a:pt x="3200" y="0"/>
                      <a:pt x="3200" y="0"/>
                      <a:pt x="3200" y="0"/>
                    </a:cubicBezTo>
                    <a:cubicBezTo>
                      <a:pt x="10400" y="0"/>
                      <a:pt x="10400" y="0"/>
                      <a:pt x="10400" y="21600"/>
                    </a:cubicBezTo>
                    <a:cubicBezTo>
                      <a:pt x="17600" y="21600"/>
                      <a:pt x="10400" y="21600"/>
                      <a:pt x="3200" y="21600"/>
                    </a:cubicBezTo>
                    <a:cubicBezTo>
                      <a:pt x="3200" y="21600"/>
                      <a:pt x="-4000" y="21600"/>
                      <a:pt x="32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936" name="Freeform 679"/>
              <p:cNvSpPr/>
              <p:nvPr/>
            </p:nvSpPr>
            <p:spPr>
              <a:xfrm>
                <a:off x="59237" y="43768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5600" fill="norm" stroke="1" extrusionOk="0">
                    <a:moveTo>
                      <a:pt x="21600" y="0"/>
                    </a:moveTo>
                    <a:cubicBezTo>
                      <a:pt x="21600" y="10800"/>
                      <a:pt x="21600" y="10800"/>
                      <a:pt x="21600" y="10800"/>
                    </a:cubicBezTo>
                    <a:cubicBezTo>
                      <a:pt x="21600" y="10800"/>
                      <a:pt x="21600" y="21600"/>
                      <a:pt x="21600" y="10800"/>
                    </a:cubicBezTo>
                    <a:cubicBezTo>
                      <a:pt x="21600" y="10800"/>
                      <a:pt x="0" y="10800"/>
                      <a:pt x="0" y="10800"/>
                    </a:cubicBezTo>
                    <a:cubicBezTo>
                      <a:pt x="21600" y="10800"/>
                      <a:pt x="21600" y="0"/>
                      <a:pt x="216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937" name="Freeform 680"/>
              <p:cNvSpPr/>
              <p:nvPr/>
            </p:nvSpPr>
            <p:spPr>
              <a:xfrm>
                <a:off x="58575" y="38215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2400"/>
                    </a:moveTo>
                    <a:cubicBezTo>
                      <a:pt x="21600" y="2400"/>
                      <a:pt x="18514" y="4800"/>
                      <a:pt x="18514" y="4800"/>
                    </a:cubicBezTo>
                    <a:cubicBezTo>
                      <a:pt x="18514" y="4800"/>
                      <a:pt x="15429" y="4800"/>
                      <a:pt x="15429" y="4800"/>
                    </a:cubicBezTo>
                    <a:cubicBezTo>
                      <a:pt x="12343" y="4800"/>
                      <a:pt x="12343" y="4800"/>
                      <a:pt x="12343" y="7200"/>
                    </a:cubicBezTo>
                    <a:cubicBezTo>
                      <a:pt x="15429" y="7200"/>
                      <a:pt x="15429" y="7200"/>
                      <a:pt x="15429" y="9600"/>
                    </a:cubicBezTo>
                    <a:cubicBezTo>
                      <a:pt x="15429" y="9600"/>
                      <a:pt x="18514" y="9600"/>
                      <a:pt x="15429" y="9600"/>
                    </a:cubicBezTo>
                    <a:cubicBezTo>
                      <a:pt x="12343" y="12000"/>
                      <a:pt x="15429" y="14400"/>
                      <a:pt x="15429" y="16800"/>
                    </a:cubicBezTo>
                    <a:cubicBezTo>
                      <a:pt x="18514" y="16800"/>
                      <a:pt x="15429" y="19200"/>
                      <a:pt x="15429" y="19200"/>
                    </a:cubicBezTo>
                    <a:cubicBezTo>
                      <a:pt x="15429" y="21600"/>
                      <a:pt x="12343" y="21600"/>
                      <a:pt x="9257" y="21600"/>
                    </a:cubicBezTo>
                    <a:cubicBezTo>
                      <a:pt x="9257" y="19200"/>
                      <a:pt x="9257" y="19200"/>
                      <a:pt x="6171" y="19200"/>
                    </a:cubicBezTo>
                    <a:cubicBezTo>
                      <a:pt x="6171" y="16800"/>
                      <a:pt x="6171" y="16800"/>
                      <a:pt x="6171" y="14400"/>
                    </a:cubicBezTo>
                    <a:cubicBezTo>
                      <a:pt x="6171" y="14400"/>
                      <a:pt x="9257" y="12000"/>
                      <a:pt x="9257" y="9600"/>
                    </a:cubicBezTo>
                    <a:cubicBezTo>
                      <a:pt x="9257" y="7200"/>
                      <a:pt x="9257" y="7200"/>
                      <a:pt x="6171" y="7200"/>
                    </a:cubicBezTo>
                    <a:cubicBezTo>
                      <a:pt x="3086" y="7200"/>
                      <a:pt x="0" y="4800"/>
                      <a:pt x="0" y="2400"/>
                    </a:cubicBezTo>
                    <a:cubicBezTo>
                      <a:pt x="0" y="2400"/>
                      <a:pt x="3086" y="2400"/>
                      <a:pt x="3086" y="2400"/>
                    </a:cubicBezTo>
                    <a:cubicBezTo>
                      <a:pt x="6171" y="2400"/>
                      <a:pt x="9257" y="2400"/>
                      <a:pt x="12343" y="0"/>
                    </a:cubicBezTo>
                    <a:cubicBezTo>
                      <a:pt x="15429" y="0"/>
                      <a:pt x="15429" y="0"/>
                      <a:pt x="18514" y="0"/>
                    </a:cubicBezTo>
                    <a:cubicBezTo>
                      <a:pt x="21600" y="2400"/>
                      <a:pt x="21600" y="2400"/>
                      <a:pt x="21600" y="24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938" name="Freeform 681"/>
              <p:cNvSpPr/>
              <p:nvPr/>
            </p:nvSpPr>
            <p:spPr>
              <a:xfrm>
                <a:off x="61689" y="40311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4678" h="21600" fill="norm" stroke="1" extrusionOk="0">
                    <a:moveTo>
                      <a:pt x="9278" y="10800"/>
                    </a:moveTo>
                    <a:cubicBezTo>
                      <a:pt x="9278" y="10800"/>
                      <a:pt x="9278" y="10800"/>
                      <a:pt x="2078" y="21600"/>
                    </a:cubicBezTo>
                    <a:cubicBezTo>
                      <a:pt x="2078" y="10800"/>
                      <a:pt x="2078" y="10800"/>
                      <a:pt x="2078" y="10800"/>
                    </a:cubicBezTo>
                    <a:cubicBezTo>
                      <a:pt x="-5122" y="10800"/>
                      <a:pt x="9278" y="0"/>
                      <a:pt x="2078" y="0"/>
                    </a:cubicBezTo>
                    <a:cubicBezTo>
                      <a:pt x="9278" y="0"/>
                      <a:pt x="9278" y="0"/>
                      <a:pt x="9278" y="0"/>
                    </a:cubicBezTo>
                    <a:cubicBezTo>
                      <a:pt x="16478" y="0"/>
                      <a:pt x="16478" y="10800"/>
                      <a:pt x="9278" y="108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939" name="Freeform 682"/>
              <p:cNvSpPr/>
              <p:nvPr/>
            </p:nvSpPr>
            <p:spPr>
              <a:xfrm>
                <a:off x="64532" y="48536"/>
                <a:ext cx="12701" cy="1271"/>
              </a:xfrm>
              <a:prstGeom prst="ellipse">
                <a:avLst/>
              </a:prstGeom>
              <a:noFill/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940" name="Freeform 683"/>
              <p:cNvSpPr/>
              <p:nvPr/>
            </p:nvSpPr>
            <p:spPr>
              <a:xfrm>
                <a:off x="64863" y="38546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0"/>
                    </a:moveTo>
                    <a:cubicBezTo>
                      <a:pt x="10800" y="10800"/>
                      <a:pt x="10800" y="10800"/>
                      <a:pt x="21600" y="10800"/>
                    </a:cubicBezTo>
                    <a:cubicBezTo>
                      <a:pt x="10800" y="10800"/>
                      <a:pt x="10800" y="21600"/>
                      <a:pt x="0" y="21600"/>
                    </a:cubicBezTo>
                    <a:cubicBezTo>
                      <a:pt x="0" y="21600"/>
                      <a:pt x="0" y="10800"/>
                      <a:pt x="0" y="10800"/>
                    </a:cubicBezTo>
                    <a:cubicBezTo>
                      <a:pt x="0" y="10800"/>
                      <a:pt x="0" y="10800"/>
                      <a:pt x="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941" name="Freeform 684"/>
              <p:cNvSpPr/>
              <p:nvPr/>
            </p:nvSpPr>
            <p:spPr>
              <a:xfrm>
                <a:off x="66297" y="46048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0"/>
                    </a:moveTo>
                    <a:cubicBezTo>
                      <a:pt x="0" y="21600"/>
                      <a:pt x="0" y="21600"/>
                      <a:pt x="21600" y="21600"/>
                    </a:cubicBezTo>
                    <a:cubicBezTo>
                      <a:pt x="21600" y="21600"/>
                      <a:pt x="0" y="21600"/>
                      <a:pt x="0" y="21600"/>
                    </a:cubicBezTo>
                    <a:cubicBezTo>
                      <a:pt x="0" y="21600"/>
                      <a:pt x="0" y="21600"/>
                      <a:pt x="0" y="21600"/>
                    </a:cubicBezTo>
                    <a:cubicBezTo>
                      <a:pt x="0" y="2160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942" name="Freeform 685"/>
              <p:cNvSpPr/>
              <p:nvPr/>
            </p:nvSpPr>
            <p:spPr>
              <a:xfrm>
                <a:off x="67348" y="50927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8600" h="17250" fill="norm" stroke="1" extrusionOk="0">
                    <a:moveTo>
                      <a:pt x="18600" y="14850"/>
                    </a:moveTo>
                    <a:cubicBezTo>
                      <a:pt x="18600" y="14850"/>
                      <a:pt x="18600" y="14850"/>
                      <a:pt x="18600" y="14850"/>
                    </a:cubicBezTo>
                    <a:cubicBezTo>
                      <a:pt x="18600" y="14850"/>
                      <a:pt x="13200" y="20250"/>
                      <a:pt x="13200" y="14850"/>
                    </a:cubicBezTo>
                    <a:cubicBezTo>
                      <a:pt x="13200" y="14850"/>
                      <a:pt x="7800" y="9450"/>
                      <a:pt x="2400" y="9450"/>
                    </a:cubicBezTo>
                    <a:cubicBezTo>
                      <a:pt x="2400" y="9450"/>
                      <a:pt x="-3000" y="9450"/>
                      <a:pt x="2400" y="4050"/>
                    </a:cubicBezTo>
                    <a:cubicBezTo>
                      <a:pt x="7800" y="-1350"/>
                      <a:pt x="7800" y="-1350"/>
                      <a:pt x="7800" y="4050"/>
                    </a:cubicBezTo>
                    <a:cubicBezTo>
                      <a:pt x="13200" y="4050"/>
                      <a:pt x="13200" y="4050"/>
                      <a:pt x="18600" y="4050"/>
                    </a:cubicBezTo>
                    <a:cubicBezTo>
                      <a:pt x="18600" y="4050"/>
                      <a:pt x="18600" y="9450"/>
                      <a:pt x="18600" y="1485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943" name="Freeform 686"/>
              <p:cNvSpPr/>
              <p:nvPr/>
            </p:nvSpPr>
            <p:spPr>
              <a:xfrm>
                <a:off x="69606" y="49246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0800" y="0"/>
                    </a:moveTo>
                    <a:cubicBezTo>
                      <a:pt x="10800" y="10800"/>
                      <a:pt x="21600" y="10800"/>
                      <a:pt x="21600" y="21600"/>
                    </a:cubicBezTo>
                    <a:cubicBezTo>
                      <a:pt x="21600" y="21600"/>
                      <a:pt x="21600" y="21600"/>
                      <a:pt x="21600" y="21600"/>
                    </a:cubicBezTo>
                    <a:cubicBezTo>
                      <a:pt x="10800" y="21600"/>
                      <a:pt x="10800" y="21600"/>
                      <a:pt x="0" y="21600"/>
                    </a:cubicBezTo>
                    <a:cubicBezTo>
                      <a:pt x="0" y="10800"/>
                      <a:pt x="0" y="0"/>
                      <a:pt x="10800" y="0"/>
                    </a:cubicBezTo>
                    <a:cubicBezTo>
                      <a:pt x="10800" y="0"/>
                      <a:pt x="10800" y="0"/>
                      <a:pt x="108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944" name="Freeform 687"/>
              <p:cNvSpPr/>
              <p:nvPr/>
            </p:nvSpPr>
            <p:spPr>
              <a:xfrm>
                <a:off x="71040" y="48915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0"/>
                    </a:moveTo>
                    <a:cubicBezTo>
                      <a:pt x="0" y="0"/>
                      <a:pt x="21600" y="0"/>
                      <a:pt x="21600" y="21600"/>
                    </a:cubicBezTo>
                    <a:cubicBezTo>
                      <a:pt x="21600" y="21600"/>
                      <a:pt x="21600" y="21600"/>
                      <a:pt x="0" y="21600"/>
                    </a:cubicBezTo>
                    <a:cubicBezTo>
                      <a:pt x="0" y="21600"/>
                      <a:pt x="0" y="2160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945" name="Freeform 688"/>
              <p:cNvSpPr/>
              <p:nvPr/>
            </p:nvSpPr>
            <p:spPr>
              <a:xfrm>
                <a:off x="71923" y="54321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7200"/>
                    </a:moveTo>
                    <a:cubicBezTo>
                      <a:pt x="21600" y="7200"/>
                      <a:pt x="21600" y="7200"/>
                      <a:pt x="21600" y="7200"/>
                    </a:cubicBezTo>
                    <a:cubicBezTo>
                      <a:pt x="21600" y="14400"/>
                      <a:pt x="10800" y="14400"/>
                      <a:pt x="10800" y="21600"/>
                    </a:cubicBezTo>
                    <a:cubicBezTo>
                      <a:pt x="10800" y="14400"/>
                      <a:pt x="0" y="7200"/>
                      <a:pt x="0" y="7200"/>
                    </a:cubicBezTo>
                    <a:cubicBezTo>
                      <a:pt x="0" y="7200"/>
                      <a:pt x="10800" y="0"/>
                      <a:pt x="10800" y="0"/>
                    </a:cubicBezTo>
                    <a:cubicBezTo>
                      <a:pt x="10800" y="0"/>
                      <a:pt x="21600" y="0"/>
                      <a:pt x="21600" y="0"/>
                    </a:cubicBezTo>
                    <a:cubicBezTo>
                      <a:pt x="21600" y="0"/>
                      <a:pt x="21600" y="0"/>
                      <a:pt x="21600" y="72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946" name="Freeform 689"/>
              <p:cNvSpPr/>
              <p:nvPr/>
            </p:nvSpPr>
            <p:spPr>
              <a:xfrm>
                <a:off x="73136" y="49798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0800" y="0"/>
                    </a:moveTo>
                    <a:cubicBezTo>
                      <a:pt x="10800" y="10800"/>
                      <a:pt x="10800" y="10800"/>
                      <a:pt x="21600" y="10800"/>
                    </a:cubicBezTo>
                    <a:cubicBezTo>
                      <a:pt x="10800" y="10800"/>
                      <a:pt x="10800" y="21600"/>
                      <a:pt x="10800" y="21600"/>
                    </a:cubicBezTo>
                    <a:cubicBezTo>
                      <a:pt x="10800" y="21600"/>
                      <a:pt x="0" y="10800"/>
                      <a:pt x="0" y="10800"/>
                    </a:cubicBezTo>
                    <a:cubicBezTo>
                      <a:pt x="0" y="0"/>
                      <a:pt x="0" y="0"/>
                      <a:pt x="108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947" name="Freeform 690"/>
              <p:cNvSpPr/>
              <p:nvPr/>
            </p:nvSpPr>
            <p:spPr>
              <a:xfrm>
                <a:off x="74901" y="55922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7600" fill="norm" stroke="1" extrusionOk="0">
                    <a:moveTo>
                      <a:pt x="21600" y="0"/>
                    </a:moveTo>
                    <a:cubicBezTo>
                      <a:pt x="21600" y="0"/>
                      <a:pt x="21600" y="7200"/>
                      <a:pt x="21600" y="7200"/>
                    </a:cubicBezTo>
                    <a:cubicBezTo>
                      <a:pt x="16200" y="7200"/>
                      <a:pt x="16200" y="14400"/>
                      <a:pt x="10800" y="14400"/>
                    </a:cubicBezTo>
                    <a:cubicBezTo>
                      <a:pt x="10800" y="21600"/>
                      <a:pt x="5400" y="14400"/>
                      <a:pt x="0" y="14400"/>
                    </a:cubicBezTo>
                    <a:cubicBezTo>
                      <a:pt x="0" y="7200"/>
                      <a:pt x="0" y="7200"/>
                      <a:pt x="0" y="7200"/>
                    </a:cubicBezTo>
                    <a:cubicBezTo>
                      <a:pt x="5400" y="0"/>
                      <a:pt x="10800" y="0"/>
                      <a:pt x="16200" y="0"/>
                    </a:cubicBezTo>
                    <a:cubicBezTo>
                      <a:pt x="16200" y="0"/>
                      <a:pt x="21600" y="0"/>
                      <a:pt x="216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948" name="Freeform 691"/>
              <p:cNvSpPr/>
              <p:nvPr/>
            </p:nvSpPr>
            <p:spPr>
              <a:xfrm>
                <a:off x="76445" y="59285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0"/>
                    </a:moveTo>
                    <a:cubicBezTo>
                      <a:pt x="21600" y="0"/>
                      <a:pt x="21600" y="10800"/>
                      <a:pt x="21600" y="10800"/>
                    </a:cubicBezTo>
                    <a:cubicBezTo>
                      <a:pt x="21600" y="10800"/>
                      <a:pt x="21600" y="10800"/>
                      <a:pt x="21600" y="21600"/>
                    </a:cubicBezTo>
                    <a:cubicBezTo>
                      <a:pt x="0" y="10800"/>
                      <a:pt x="0" y="10800"/>
                      <a:pt x="0" y="10800"/>
                    </a:cubicBezTo>
                    <a:cubicBezTo>
                      <a:pt x="0" y="10800"/>
                      <a:pt x="0" y="0"/>
                      <a:pt x="216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949" name="Freeform 692"/>
              <p:cNvSpPr/>
              <p:nvPr/>
            </p:nvSpPr>
            <p:spPr>
              <a:xfrm>
                <a:off x="76666" y="57299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0"/>
                    </a:moveTo>
                    <a:cubicBezTo>
                      <a:pt x="21600" y="21600"/>
                      <a:pt x="10800" y="21600"/>
                      <a:pt x="10800" y="21600"/>
                    </a:cubicBezTo>
                    <a:cubicBezTo>
                      <a:pt x="10800" y="21600"/>
                      <a:pt x="10800" y="21600"/>
                      <a:pt x="0" y="21600"/>
                    </a:cubicBezTo>
                    <a:cubicBezTo>
                      <a:pt x="0" y="0"/>
                      <a:pt x="10800" y="0"/>
                      <a:pt x="21600" y="0"/>
                    </a:cubicBezTo>
                    <a:cubicBezTo>
                      <a:pt x="21600" y="0"/>
                      <a:pt x="21600" y="0"/>
                      <a:pt x="216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950" name="Freeform 693"/>
              <p:cNvSpPr/>
              <p:nvPr/>
            </p:nvSpPr>
            <p:spPr>
              <a:xfrm>
                <a:off x="79093" y="58733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0"/>
                    </a:moveTo>
                    <a:cubicBezTo>
                      <a:pt x="10800" y="10800"/>
                      <a:pt x="10800" y="21600"/>
                      <a:pt x="0" y="21600"/>
                    </a:cubicBezTo>
                    <a:cubicBezTo>
                      <a:pt x="0" y="21600"/>
                      <a:pt x="0" y="21600"/>
                      <a:pt x="0" y="10800"/>
                    </a:cubicBezTo>
                    <a:cubicBezTo>
                      <a:pt x="0" y="10800"/>
                      <a:pt x="0" y="0"/>
                      <a:pt x="10800" y="0"/>
                    </a:cubicBezTo>
                    <a:cubicBezTo>
                      <a:pt x="10800" y="0"/>
                      <a:pt x="10800" y="0"/>
                      <a:pt x="216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951" name="Freeform 694"/>
              <p:cNvSpPr/>
              <p:nvPr/>
            </p:nvSpPr>
            <p:spPr>
              <a:xfrm>
                <a:off x="77549" y="54652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9872" fill="norm" stroke="1" extrusionOk="0">
                    <a:moveTo>
                      <a:pt x="12343" y="12000"/>
                    </a:moveTo>
                    <a:cubicBezTo>
                      <a:pt x="12343" y="9600"/>
                      <a:pt x="12343" y="9600"/>
                      <a:pt x="12343" y="9600"/>
                    </a:cubicBezTo>
                    <a:cubicBezTo>
                      <a:pt x="9257" y="9600"/>
                      <a:pt x="6171" y="9600"/>
                      <a:pt x="6171" y="7200"/>
                    </a:cubicBezTo>
                    <a:cubicBezTo>
                      <a:pt x="3086" y="7200"/>
                      <a:pt x="3086" y="4800"/>
                      <a:pt x="0" y="4800"/>
                    </a:cubicBezTo>
                    <a:cubicBezTo>
                      <a:pt x="0" y="4800"/>
                      <a:pt x="0" y="4800"/>
                      <a:pt x="0" y="2400"/>
                    </a:cubicBezTo>
                    <a:cubicBezTo>
                      <a:pt x="3086" y="2400"/>
                      <a:pt x="3086" y="2400"/>
                      <a:pt x="6171" y="0"/>
                    </a:cubicBezTo>
                    <a:cubicBezTo>
                      <a:pt x="9257" y="2400"/>
                      <a:pt x="12343" y="0"/>
                      <a:pt x="15429" y="2400"/>
                    </a:cubicBezTo>
                    <a:cubicBezTo>
                      <a:pt x="15429" y="4800"/>
                      <a:pt x="15429" y="4800"/>
                      <a:pt x="15429" y="7200"/>
                    </a:cubicBezTo>
                    <a:cubicBezTo>
                      <a:pt x="15429" y="7200"/>
                      <a:pt x="15429" y="9600"/>
                      <a:pt x="18514" y="9600"/>
                    </a:cubicBezTo>
                    <a:cubicBezTo>
                      <a:pt x="18514" y="9600"/>
                      <a:pt x="21600" y="9600"/>
                      <a:pt x="21600" y="12000"/>
                    </a:cubicBezTo>
                    <a:cubicBezTo>
                      <a:pt x="21600" y="12000"/>
                      <a:pt x="21600" y="14400"/>
                      <a:pt x="21600" y="14400"/>
                    </a:cubicBezTo>
                    <a:cubicBezTo>
                      <a:pt x="21600" y="14400"/>
                      <a:pt x="21600" y="16800"/>
                      <a:pt x="21600" y="16800"/>
                    </a:cubicBezTo>
                    <a:cubicBezTo>
                      <a:pt x="21600" y="16800"/>
                      <a:pt x="21600" y="16800"/>
                      <a:pt x="21600" y="16800"/>
                    </a:cubicBezTo>
                    <a:cubicBezTo>
                      <a:pt x="18514" y="16800"/>
                      <a:pt x="21600" y="21600"/>
                      <a:pt x="18514" y="19200"/>
                    </a:cubicBezTo>
                    <a:cubicBezTo>
                      <a:pt x="15429" y="19200"/>
                      <a:pt x="18514" y="19200"/>
                      <a:pt x="18514" y="16800"/>
                    </a:cubicBezTo>
                    <a:cubicBezTo>
                      <a:pt x="18514" y="16800"/>
                      <a:pt x="18514" y="16800"/>
                      <a:pt x="18514" y="16800"/>
                    </a:cubicBezTo>
                    <a:cubicBezTo>
                      <a:pt x="18514" y="16800"/>
                      <a:pt x="18514" y="14400"/>
                      <a:pt x="18514" y="14400"/>
                    </a:cubicBezTo>
                    <a:cubicBezTo>
                      <a:pt x="15429" y="14400"/>
                      <a:pt x="12343" y="14400"/>
                      <a:pt x="12343" y="120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952" name="Freeform 695"/>
              <p:cNvSpPr/>
              <p:nvPr/>
            </p:nvSpPr>
            <p:spPr>
              <a:xfrm>
                <a:off x="79645" y="60719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0"/>
                    </a:moveTo>
                    <a:cubicBezTo>
                      <a:pt x="21600" y="7200"/>
                      <a:pt x="21600" y="7200"/>
                      <a:pt x="21600" y="7200"/>
                    </a:cubicBezTo>
                    <a:cubicBezTo>
                      <a:pt x="21600" y="14400"/>
                      <a:pt x="21600" y="21600"/>
                      <a:pt x="10800" y="21600"/>
                    </a:cubicBezTo>
                    <a:cubicBezTo>
                      <a:pt x="0" y="21600"/>
                      <a:pt x="0" y="14400"/>
                      <a:pt x="0" y="14400"/>
                    </a:cubicBezTo>
                    <a:cubicBezTo>
                      <a:pt x="0" y="7200"/>
                      <a:pt x="0" y="7200"/>
                      <a:pt x="10800" y="0"/>
                    </a:cubicBezTo>
                    <a:cubicBezTo>
                      <a:pt x="10800" y="0"/>
                      <a:pt x="10800" y="0"/>
                      <a:pt x="216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953" name="Freeform 696"/>
              <p:cNvSpPr/>
              <p:nvPr/>
            </p:nvSpPr>
            <p:spPr>
              <a:xfrm>
                <a:off x="81409" y="63318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7382" fill="norm" stroke="1" extrusionOk="0">
                    <a:moveTo>
                      <a:pt x="21600" y="10182"/>
                    </a:moveTo>
                    <a:cubicBezTo>
                      <a:pt x="21600" y="10182"/>
                      <a:pt x="10800" y="17382"/>
                      <a:pt x="0" y="17382"/>
                    </a:cubicBezTo>
                    <a:cubicBezTo>
                      <a:pt x="0" y="17382"/>
                      <a:pt x="0" y="10182"/>
                      <a:pt x="0" y="10182"/>
                    </a:cubicBezTo>
                    <a:cubicBezTo>
                      <a:pt x="0" y="2982"/>
                      <a:pt x="0" y="-4218"/>
                      <a:pt x="10800" y="2982"/>
                    </a:cubicBezTo>
                    <a:cubicBezTo>
                      <a:pt x="10800" y="2982"/>
                      <a:pt x="10800" y="2982"/>
                      <a:pt x="21600" y="10182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954" name="Oval 697"/>
              <p:cNvSpPr/>
              <p:nvPr/>
            </p:nvSpPr>
            <p:spPr>
              <a:xfrm>
                <a:off x="83174" y="58182"/>
                <a:ext cx="12701" cy="12701"/>
              </a:xfrm>
              <a:prstGeom prst="ellipse">
                <a:avLst/>
              </a:pr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955" name="Freeform 698"/>
              <p:cNvSpPr/>
              <p:nvPr/>
            </p:nvSpPr>
            <p:spPr>
              <a:xfrm>
                <a:off x="6129" y="0"/>
                <a:ext cx="284164" cy="13062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566" fill="norm" stroke="1" extrusionOk="0">
                    <a:moveTo>
                      <a:pt x="0" y="0"/>
                    </a:moveTo>
                    <a:cubicBezTo>
                      <a:pt x="0" y="12804"/>
                      <a:pt x="0" y="12804"/>
                      <a:pt x="0" y="12804"/>
                    </a:cubicBezTo>
                    <a:cubicBezTo>
                      <a:pt x="135" y="12510"/>
                      <a:pt x="270" y="12217"/>
                      <a:pt x="315" y="12217"/>
                    </a:cubicBezTo>
                    <a:cubicBezTo>
                      <a:pt x="630" y="12413"/>
                      <a:pt x="1125" y="13683"/>
                      <a:pt x="1170" y="13879"/>
                    </a:cubicBezTo>
                    <a:cubicBezTo>
                      <a:pt x="1260" y="14074"/>
                      <a:pt x="1305" y="14270"/>
                      <a:pt x="1395" y="14465"/>
                    </a:cubicBezTo>
                    <a:cubicBezTo>
                      <a:pt x="1440" y="14661"/>
                      <a:pt x="1485" y="14856"/>
                      <a:pt x="1575" y="15052"/>
                    </a:cubicBezTo>
                    <a:cubicBezTo>
                      <a:pt x="1620" y="15247"/>
                      <a:pt x="1710" y="15345"/>
                      <a:pt x="1755" y="15540"/>
                    </a:cubicBezTo>
                    <a:cubicBezTo>
                      <a:pt x="1800" y="15736"/>
                      <a:pt x="1890" y="15833"/>
                      <a:pt x="1980" y="15931"/>
                    </a:cubicBezTo>
                    <a:cubicBezTo>
                      <a:pt x="2070" y="16127"/>
                      <a:pt x="2160" y="16224"/>
                      <a:pt x="2250" y="16420"/>
                    </a:cubicBezTo>
                    <a:cubicBezTo>
                      <a:pt x="2430" y="16713"/>
                      <a:pt x="2610" y="17006"/>
                      <a:pt x="2835" y="17300"/>
                    </a:cubicBezTo>
                    <a:cubicBezTo>
                      <a:pt x="3150" y="17690"/>
                      <a:pt x="3375" y="18570"/>
                      <a:pt x="3510" y="19157"/>
                    </a:cubicBezTo>
                    <a:cubicBezTo>
                      <a:pt x="3555" y="19450"/>
                      <a:pt x="3600" y="19743"/>
                      <a:pt x="3735" y="19938"/>
                    </a:cubicBezTo>
                    <a:cubicBezTo>
                      <a:pt x="3960" y="20232"/>
                      <a:pt x="4050" y="20720"/>
                      <a:pt x="3960" y="21209"/>
                    </a:cubicBezTo>
                    <a:cubicBezTo>
                      <a:pt x="3960" y="21307"/>
                      <a:pt x="4005" y="21405"/>
                      <a:pt x="4005" y="21405"/>
                    </a:cubicBezTo>
                    <a:cubicBezTo>
                      <a:pt x="4005" y="21600"/>
                      <a:pt x="4050" y="21600"/>
                      <a:pt x="4095" y="21502"/>
                    </a:cubicBezTo>
                    <a:cubicBezTo>
                      <a:pt x="4140" y="21405"/>
                      <a:pt x="4185" y="21307"/>
                      <a:pt x="4230" y="21111"/>
                    </a:cubicBezTo>
                    <a:cubicBezTo>
                      <a:pt x="4275" y="20916"/>
                      <a:pt x="4365" y="20720"/>
                      <a:pt x="4410" y="20525"/>
                    </a:cubicBezTo>
                    <a:cubicBezTo>
                      <a:pt x="4545" y="20134"/>
                      <a:pt x="4635" y="19841"/>
                      <a:pt x="4770" y="19450"/>
                    </a:cubicBezTo>
                    <a:cubicBezTo>
                      <a:pt x="4860" y="19254"/>
                      <a:pt x="4950" y="19059"/>
                      <a:pt x="4995" y="18863"/>
                    </a:cubicBezTo>
                    <a:cubicBezTo>
                      <a:pt x="5040" y="18766"/>
                      <a:pt x="5085" y="18668"/>
                      <a:pt x="5130" y="18472"/>
                    </a:cubicBezTo>
                    <a:cubicBezTo>
                      <a:pt x="5175" y="18375"/>
                      <a:pt x="5220" y="18277"/>
                      <a:pt x="5220" y="18179"/>
                    </a:cubicBezTo>
                    <a:cubicBezTo>
                      <a:pt x="5355" y="17984"/>
                      <a:pt x="5625" y="16811"/>
                      <a:pt x="5805" y="16615"/>
                    </a:cubicBezTo>
                    <a:cubicBezTo>
                      <a:pt x="5895" y="16615"/>
                      <a:pt x="5985" y="16518"/>
                      <a:pt x="6120" y="16518"/>
                    </a:cubicBezTo>
                    <a:cubicBezTo>
                      <a:pt x="6255" y="16518"/>
                      <a:pt x="6435" y="16615"/>
                      <a:pt x="6570" y="16811"/>
                    </a:cubicBezTo>
                    <a:cubicBezTo>
                      <a:pt x="6750" y="17006"/>
                      <a:pt x="6930" y="17104"/>
                      <a:pt x="7110" y="17300"/>
                    </a:cubicBezTo>
                    <a:cubicBezTo>
                      <a:pt x="7335" y="17300"/>
                      <a:pt x="7560" y="17593"/>
                      <a:pt x="7785" y="17593"/>
                    </a:cubicBezTo>
                    <a:cubicBezTo>
                      <a:pt x="7920" y="17690"/>
                      <a:pt x="8055" y="17788"/>
                      <a:pt x="8190" y="17788"/>
                    </a:cubicBezTo>
                    <a:cubicBezTo>
                      <a:pt x="8235" y="17886"/>
                      <a:pt x="8325" y="17886"/>
                      <a:pt x="8370" y="17886"/>
                    </a:cubicBezTo>
                    <a:cubicBezTo>
                      <a:pt x="8460" y="17886"/>
                      <a:pt x="8505" y="17690"/>
                      <a:pt x="8595" y="17690"/>
                    </a:cubicBezTo>
                    <a:cubicBezTo>
                      <a:pt x="8820" y="17690"/>
                      <a:pt x="9045" y="17495"/>
                      <a:pt x="9135" y="17104"/>
                    </a:cubicBezTo>
                    <a:cubicBezTo>
                      <a:pt x="9270" y="16518"/>
                      <a:pt x="9495" y="16224"/>
                      <a:pt x="9720" y="15931"/>
                    </a:cubicBezTo>
                    <a:cubicBezTo>
                      <a:pt x="9900" y="15638"/>
                      <a:pt x="10080" y="15443"/>
                      <a:pt x="10260" y="15052"/>
                    </a:cubicBezTo>
                    <a:cubicBezTo>
                      <a:pt x="10350" y="14954"/>
                      <a:pt x="10440" y="14758"/>
                      <a:pt x="10485" y="14563"/>
                    </a:cubicBezTo>
                    <a:cubicBezTo>
                      <a:pt x="10665" y="14172"/>
                      <a:pt x="10845" y="13781"/>
                      <a:pt x="10980" y="13390"/>
                    </a:cubicBezTo>
                    <a:cubicBezTo>
                      <a:pt x="11070" y="13097"/>
                      <a:pt x="11205" y="12901"/>
                      <a:pt x="11250" y="12608"/>
                    </a:cubicBezTo>
                    <a:cubicBezTo>
                      <a:pt x="11430" y="12217"/>
                      <a:pt x="11565" y="11826"/>
                      <a:pt x="11700" y="11435"/>
                    </a:cubicBezTo>
                    <a:cubicBezTo>
                      <a:pt x="11790" y="11240"/>
                      <a:pt x="11835" y="11142"/>
                      <a:pt x="11925" y="10947"/>
                    </a:cubicBezTo>
                    <a:cubicBezTo>
                      <a:pt x="12060" y="10556"/>
                      <a:pt x="12240" y="10067"/>
                      <a:pt x="12375" y="9676"/>
                    </a:cubicBezTo>
                    <a:cubicBezTo>
                      <a:pt x="12465" y="9383"/>
                      <a:pt x="12600" y="9090"/>
                      <a:pt x="12690" y="8894"/>
                    </a:cubicBezTo>
                    <a:cubicBezTo>
                      <a:pt x="12825" y="8503"/>
                      <a:pt x="13005" y="8112"/>
                      <a:pt x="13140" y="7721"/>
                    </a:cubicBezTo>
                    <a:cubicBezTo>
                      <a:pt x="13275" y="7428"/>
                      <a:pt x="13410" y="7135"/>
                      <a:pt x="13500" y="6842"/>
                    </a:cubicBezTo>
                    <a:cubicBezTo>
                      <a:pt x="13545" y="6646"/>
                      <a:pt x="14175" y="4985"/>
                      <a:pt x="14355" y="4985"/>
                    </a:cubicBezTo>
                    <a:cubicBezTo>
                      <a:pt x="14670" y="4985"/>
                      <a:pt x="15255" y="6646"/>
                      <a:pt x="15435" y="7037"/>
                    </a:cubicBezTo>
                    <a:cubicBezTo>
                      <a:pt x="15660" y="7428"/>
                      <a:pt x="15840" y="7624"/>
                      <a:pt x="15930" y="7819"/>
                    </a:cubicBezTo>
                    <a:cubicBezTo>
                      <a:pt x="16065" y="8014"/>
                      <a:pt x="16200" y="8210"/>
                      <a:pt x="16335" y="8405"/>
                    </a:cubicBezTo>
                    <a:cubicBezTo>
                      <a:pt x="16425" y="8503"/>
                      <a:pt x="16515" y="8796"/>
                      <a:pt x="16605" y="8894"/>
                    </a:cubicBezTo>
                    <a:cubicBezTo>
                      <a:pt x="16785" y="9090"/>
                      <a:pt x="16965" y="9285"/>
                      <a:pt x="17100" y="9676"/>
                    </a:cubicBezTo>
                    <a:cubicBezTo>
                      <a:pt x="17145" y="9871"/>
                      <a:pt x="17235" y="9676"/>
                      <a:pt x="17280" y="9774"/>
                    </a:cubicBezTo>
                    <a:cubicBezTo>
                      <a:pt x="17325" y="9871"/>
                      <a:pt x="17415" y="9969"/>
                      <a:pt x="17505" y="9969"/>
                    </a:cubicBezTo>
                    <a:cubicBezTo>
                      <a:pt x="17595" y="10067"/>
                      <a:pt x="17685" y="10067"/>
                      <a:pt x="17775" y="10067"/>
                    </a:cubicBezTo>
                    <a:cubicBezTo>
                      <a:pt x="17955" y="10067"/>
                      <a:pt x="18090" y="10165"/>
                      <a:pt x="18225" y="10262"/>
                    </a:cubicBezTo>
                    <a:cubicBezTo>
                      <a:pt x="18315" y="10262"/>
                      <a:pt x="18360" y="10360"/>
                      <a:pt x="18450" y="10458"/>
                    </a:cubicBezTo>
                    <a:cubicBezTo>
                      <a:pt x="18585" y="10653"/>
                      <a:pt x="18675" y="10849"/>
                      <a:pt x="18765" y="11044"/>
                    </a:cubicBezTo>
                    <a:cubicBezTo>
                      <a:pt x="18855" y="11240"/>
                      <a:pt x="18900" y="11435"/>
                      <a:pt x="18900" y="11729"/>
                    </a:cubicBezTo>
                    <a:cubicBezTo>
                      <a:pt x="18900" y="11924"/>
                      <a:pt x="19035" y="13390"/>
                      <a:pt x="19080" y="13586"/>
                    </a:cubicBezTo>
                    <a:cubicBezTo>
                      <a:pt x="19215" y="14367"/>
                      <a:pt x="19395" y="15149"/>
                      <a:pt x="19485" y="15931"/>
                    </a:cubicBezTo>
                    <a:cubicBezTo>
                      <a:pt x="19485" y="16127"/>
                      <a:pt x="19530" y="16420"/>
                      <a:pt x="19575" y="16615"/>
                    </a:cubicBezTo>
                    <a:cubicBezTo>
                      <a:pt x="19620" y="16909"/>
                      <a:pt x="19665" y="17104"/>
                      <a:pt x="19710" y="17397"/>
                    </a:cubicBezTo>
                    <a:cubicBezTo>
                      <a:pt x="19710" y="17397"/>
                      <a:pt x="19710" y="17397"/>
                      <a:pt x="19710" y="17397"/>
                    </a:cubicBezTo>
                    <a:cubicBezTo>
                      <a:pt x="19755" y="17300"/>
                      <a:pt x="19800" y="17300"/>
                      <a:pt x="19800" y="17202"/>
                    </a:cubicBezTo>
                    <a:cubicBezTo>
                      <a:pt x="20025" y="16518"/>
                      <a:pt x="20250" y="15736"/>
                      <a:pt x="20475" y="15052"/>
                    </a:cubicBezTo>
                    <a:cubicBezTo>
                      <a:pt x="20565" y="14661"/>
                      <a:pt x="20655" y="14270"/>
                      <a:pt x="20745" y="13879"/>
                    </a:cubicBezTo>
                    <a:cubicBezTo>
                      <a:pt x="20790" y="13683"/>
                      <a:pt x="21240" y="11631"/>
                      <a:pt x="21375" y="11533"/>
                    </a:cubicBezTo>
                    <a:cubicBezTo>
                      <a:pt x="21420" y="11435"/>
                      <a:pt x="21465" y="11435"/>
                      <a:pt x="21510" y="11338"/>
                    </a:cubicBezTo>
                    <a:cubicBezTo>
                      <a:pt x="21510" y="11338"/>
                      <a:pt x="21600" y="11338"/>
                      <a:pt x="21600" y="11338"/>
                    </a:cubicBezTo>
                    <a:cubicBezTo>
                      <a:pt x="21600" y="0"/>
                      <a:pt x="21600" y="0"/>
                      <a:pt x="21600" y="0"/>
                    </a:cubicBezTo>
                    <a:lnTo>
                      <a:pt x="0" y="0"/>
                    </a:lnTo>
                    <a:close/>
                    <a:moveTo>
                      <a:pt x="7470" y="12608"/>
                    </a:moveTo>
                    <a:cubicBezTo>
                      <a:pt x="7470" y="12608"/>
                      <a:pt x="7425" y="12608"/>
                      <a:pt x="7425" y="12510"/>
                    </a:cubicBezTo>
                    <a:cubicBezTo>
                      <a:pt x="7425" y="12510"/>
                      <a:pt x="7380" y="12413"/>
                      <a:pt x="7335" y="12413"/>
                    </a:cubicBezTo>
                    <a:cubicBezTo>
                      <a:pt x="7335" y="12413"/>
                      <a:pt x="7335" y="12413"/>
                      <a:pt x="7335" y="12413"/>
                    </a:cubicBezTo>
                    <a:cubicBezTo>
                      <a:pt x="7335" y="12510"/>
                      <a:pt x="7335" y="12510"/>
                      <a:pt x="7380" y="12608"/>
                    </a:cubicBezTo>
                    <a:cubicBezTo>
                      <a:pt x="7380" y="12608"/>
                      <a:pt x="7380" y="12608"/>
                      <a:pt x="7380" y="12706"/>
                    </a:cubicBezTo>
                    <a:cubicBezTo>
                      <a:pt x="7335" y="12706"/>
                      <a:pt x="7335" y="12706"/>
                      <a:pt x="7290" y="12706"/>
                    </a:cubicBezTo>
                    <a:cubicBezTo>
                      <a:pt x="7290" y="12706"/>
                      <a:pt x="7245" y="12608"/>
                      <a:pt x="7245" y="12608"/>
                    </a:cubicBezTo>
                    <a:cubicBezTo>
                      <a:pt x="7245" y="12608"/>
                      <a:pt x="7200" y="12510"/>
                      <a:pt x="7200" y="12510"/>
                    </a:cubicBezTo>
                    <a:cubicBezTo>
                      <a:pt x="7155" y="12510"/>
                      <a:pt x="7155" y="12510"/>
                      <a:pt x="7155" y="12510"/>
                    </a:cubicBezTo>
                    <a:cubicBezTo>
                      <a:pt x="7110" y="12510"/>
                      <a:pt x="7155" y="12510"/>
                      <a:pt x="7155" y="12608"/>
                    </a:cubicBezTo>
                    <a:cubicBezTo>
                      <a:pt x="7155" y="12706"/>
                      <a:pt x="7200" y="12804"/>
                      <a:pt x="7200" y="12901"/>
                    </a:cubicBezTo>
                    <a:cubicBezTo>
                      <a:pt x="7200" y="12901"/>
                      <a:pt x="7200" y="12901"/>
                      <a:pt x="7200" y="12901"/>
                    </a:cubicBezTo>
                    <a:cubicBezTo>
                      <a:pt x="7200" y="12999"/>
                      <a:pt x="7155" y="12999"/>
                      <a:pt x="7155" y="12901"/>
                    </a:cubicBezTo>
                    <a:cubicBezTo>
                      <a:pt x="7110" y="12901"/>
                      <a:pt x="7110" y="12804"/>
                      <a:pt x="7065" y="12706"/>
                    </a:cubicBezTo>
                    <a:cubicBezTo>
                      <a:pt x="7020" y="12608"/>
                      <a:pt x="6975" y="12608"/>
                      <a:pt x="6975" y="12510"/>
                    </a:cubicBezTo>
                    <a:cubicBezTo>
                      <a:pt x="6975" y="12510"/>
                      <a:pt x="6975" y="12510"/>
                      <a:pt x="6930" y="12510"/>
                    </a:cubicBezTo>
                    <a:cubicBezTo>
                      <a:pt x="6930" y="12510"/>
                      <a:pt x="6930" y="12510"/>
                      <a:pt x="6930" y="12510"/>
                    </a:cubicBezTo>
                    <a:cubicBezTo>
                      <a:pt x="6975" y="12608"/>
                      <a:pt x="6975" y="12706"/>
                      <a:pt x="6975" y="12804"/>
                    </a:cubicBezTo>
                    <a:cubicBezTo>
                      <a:pt x="7020" y="12901"/>
                      <a:pt x="7020" y="12901"/>
                      <a:pt x="6975" y="12999"/>
                    </a:cubicBezTo>
                    <a:cubicBezTo>
                      <a:pt x="6975" y="12999"/>
                      <a:pt x="6930" y="12999"/>
                      <a:pt x="6930" y="12901"/>
                    </a:cubicBezTo>
                    <a:cubicBezTo>
                      <a:pt x="6885" y="12804"/>
                      <a:pt x="6840" y="12706"/>
                      <a:pt x="6840" y="12608"/>
                    </a:cubicBezTo>
                    <a:cubicBezTo>
                      <a:pt x="6840" y="12608"/>
                      <a:pt x="6795" y="12608"/>
                      <a:pt x="6795" y="12608"/>
                    </a:cubicBezTo>
                    <a:cubicBezTo>
                      <a:pt x="6795" y="12510"/>
                      <a:pt x="6795" y="12510"/>
                      <a:pt x="6795" y="12510"/>
                    </a:cubicBezTo>
                    <a:cubicBezTo>
                      <a:pt x="6795" y="12510"/>
                      <a:pt x="6750" y="12608"/>
                      <a:pt x="6750" y="12608"/>
                    </a:cubicBezTo>
                    <a:cubicBezTo>
                      <a:pt x="6750" y="12706"/>
                      <a:pt x="6750" y="12901"/>
                      <a:pt x="6750" y="12999"/>
                    </a:cubicBezTo>
                    <a:cubicBezTo>
                      <a:pt x="6750" y="12999"/>
                      <a:pt x="6750" y="13097"/>
                      <a:pt x="6750" y="13097"/>
                    </a:cubicBezTo>
                    <a:cubicBezTo>
                      <a:pt x="6750" y="13097"/>
                      <a:pt x="6705" y="13097"/>
                      <a:pt x="6705" y="12999"/>
                    </a:cubicBezTo>
                    <a:cubicBezTo>
                      <a:pt x="6660" y="12999"/>
                      <a:pt x="6615" y="12901"/>
                      <a:pt x="6570" y="12804"/>
                    </a:cubicBezTo>
                    <a:cubicBezTo>
                      <a:pt x="6525" y="12706"/>
                      <a:pt x="6480" y="12608"/>
                      <a:pt x="6390" y="12608"/>
                    </a:cubicBezTo>
                    <a:cubicBezTo>
                      <a:pt x="6390" y="12608"/>
                      <a:pt x="6345" y="12608"/>
                      <a:pt x="6345" y="12608"/>
                    </a:cubicBezTo>
                    <a:cubicBezTo>
                      <a:pt x="6300" y="12510"/>
                      <a:pt x="6255" y="12413"/>
                      <a:pt x="6165" y="12413"/>
                    </a:cubicBezTo>
                    <a:cubicBezTo>
                      <a:pt x="6165" y="12413"/>
                      <a:pt x="6120" y="12413"/>
                      <a:pt x="6120" y="12315"/>
                    </a:cubicBezTo>
                    <a:cubicBezTo>
                      <a:pt x="6030" y="12217"/>
                      <a:pt x="5985" y="12119"/>
                      <a:pt x="5895" y="11924"/>
                    </a:cubicBezTo>
                    <a:cubicBezTo>
                      <a:pt x="5850" y="11924"/>
                      <a:pt x="5850" y="11826"/>
                      <a:pt x="5760" y="11729"/>
                    </a:cubicBezTo>
                    <a:cubicBezTo>
                      <a:pt x="5760" y="11729"/>
                      <a:pt x="5760" y="11729"/>
                      <a:pt x="5715" y="11729"/>
                    </a:cubicBezTo>
                    <a:cubicBezTo>
                      <a:pt x="5715" y="11729"/>
                      <a:pt x="5670" y="11826"/>
                      <a:pt x="5670" y="11729"/>
                    </a:cubicBezTo>
                    <a:cubicBezTo>
                      <a:pt x="5625" y="11533"/>
                      <a:pt x="5580" y="11533"/>
                      <a:pt x="5535" y="11435"/>
                    </a:cubicBezTo>
                    <a:cubicBezTo>
                      <a:pt x="5490" y="11338"/>
                      <a:pt x="5445" y="11240"/>
                      <a:pt x="5400" y="11142"/>
                    </a:cubicBezTo>
                    <a:cubicBezTo>
                      <a:pt x="5355" y="11044"/>
                      <a:pt x="5310" y="10947"/>
                      <a:pt x="5310" y="10849"/>
                    </a:cubicBezTo>
                    <a:cubicBezTo>
                      <a:pt x="5265" y="10653"/>
                      <a:pt x="5175" y="10653"/>
                      <a:pt x="5130" y="10556"/>
                    </a:cubicBezTo>
                    <a:cubicBezTo>
                      <a:pt x="5040" y="10458"/>
                      <a:pt x="4995" y="10262"/>
                      <a:pt x="4950" y="10067"/>
                    </a:cubicBezTo>
                    <a:cubicBezTo>
                      <a:pt x="4950" y="10067"/>
                      <a:pt x="4950" y="9969"/>
                      <a:pt x="4905" y="9969"/>
                    </a:cubicBezTo>
                    <a:cubicBezTo>
                      <a:pt x="4860" y="9969"/>
                      <a:pt x="4860" y="9871"/>
                      <a:pt x="4815" y="9774"/>
                    </a:cubicBezTo>
                    <a:cubicBezTo>
                      <a:pt x="4770" y="9578"/>
                      <a:pt x="4680" y="9383"/>
                      <a:pt x="4635" y="9090"/>
                    </a:cubicBezTo>
                    <a:cubicBezTo>
                      <a:pt x="4590" y="9090"/>
                      <a:pt x="4590" y="9090"/>
                      <a:pt x="4590" y="9090"/>
                    </a:cubicBezTo>
                    <a:cubicBezTo>
                      <a:pt x="4545" y="9285"/>
                      <a:pt x="4500" y="9481"/>
                      <a:pt x="4455" y="9676"/>
                    </a:cubicBezTo>
                    <a:cubicBezTo>
                      <a:pt x="4455" y="9871"/>
                      <a:pt x="4410" y="10067"/>
                      <a:pt x="4365" y="10165"/>
                    </a:cubicBezTo>
                    <a:cubicBezTo>
                      <a:pt x="4320" y="10165"/>
                      <a:pt x="4320" y="10165"/>
                      <a:pt x="4275" y="10165"/>
                    </a:cubicBezTo>
                    <a:cubicBezTo>
                      <a:pt x="4275" y="10067"/>
                      <a:pt x="4230" y="10067"/>
                      <a:pt x="4230" y="10165"/>
                    </a:cubicBezTo>
                    <a:cubicBezTo>
                      <a:pt x="4185" y="10165"/>
                      <a:pt x="4185" y="10165"/>
                      <a:pt x="4140" y="10067"/>
                    </a:cubicBezTo>
                    <a:cubicBezTo>
                      <a:pt x="4140" y="10067"/>
                      <a:pt x="4095" y="10067"/>
                      <a:pt x="4050" y="10067"/>
                    </a:cubicBezTo>
                    <a:cubicBezTo>
                      <a:pt x="4005" y="10067"/>
                      <a:pt x="4005" y="9969"/>
                      <a:pt x="3960" y="9969"/>
                    </a:cubicBezTo>
                    <a:cubicBezTo>
                      <a:pt x="3960" y="9871"/>
                      <a:pt x="3915" y="9871"/>
                      <a:pt x="3870" y="9871"/>
                    </a:cubicBezTo>
                    <a:cubicBezTo>
                      <a:pt x="3870" y="9774"/>
                      <a:pt x="3825" y="9774"/>
                      <a:pt x="3825" y="9676"/>
                    </a:cubicBezTo>
                    <a:cubicBezTo>
                      <a:pt x="3825" y="9578"/>
                      <a:pt x="3825" y="9578"/>
                      <a:pt x="3780" y="9481"/>
                    </a:cubicBezTo>
                    <a:cubicBezTo>
                      <a:pt x="3780" y="9383"/>
                      <a:pt x="3735" y="9383"/>
                      <a:pt x="3735" y="9285"/>
                    </a:cubicBezTo>
                    <a:cubicBezTo>
                      <a:pt x="3780" y="9187"/>
                      <a:pt x="3735" y="9187"/>
                      <a:pt x="3735" y="9187"/>
                    </a:cubicBezTo>
                    <a:cubicBezTo>
                      <a:pt x="3735" y="9187"/>
                      <a:pt x="3690" y="9187"/>
                      <a:pt x="3690" y="9090"/>
                    </a:cubicBezTo>
                    <a:cubicBezTo>
                      <a:pt x="3690" y="9090"/>
                      <a:pt x="3735" y="8992"/>
                      <a:pt x="3735" y="8992"/>
                    </a:cubicBezTo>
                    <a:cubicBezTo>
                      <a:pt x="3735" y="8894"/>
                      <a:pt x="3690" y="8894"/>
                      <a:pt x="3690" y="8796"/>
                    </a:cubicBezTo>
                    <a:cubicBezTo>
                      <a:pt x="3690" y="8796"/>
                      <a:pt x="3690" y="8699"/>
                      <a:pt x="3690" y="8699"/>
                    </a:cubicBezTo>
                    <a:cubicBezTo>
                      <a:pt x="3690" y="8601"/>
                      <a:pt x="3690" y="8601"/>
                      <a:pt x="3690" y="8503"/>
                    </a:cubicBezTo>
                    <a:cubicBezTo>
                      <a:pt x="3690" y="8503"/>
                      <a:pt x="3645" y="8503"/>
                      <a:pt x="3690" y="8405"/>
                    </a:cubicBezTo>
                    <a:cubicBezTo>
                      <a:pt x="3690" y="8405"/>
                      <a:pt x="3690" y="8308"/>
                      <a:pt x="3735" y="8308"/>
                    </a:cubicBezTo>
                    <a:cubicBezTo>
                      <a:pt x="3780" y="8308"/>
                      <a:pt x="3825" y="8210"/>
                      <a:pt x="3870" y="8210"/>
                    </a:cubicBezTo>
                    <a:cubicBezTo>
                      <a:pt x="3960" y="8112"/>
                      <a:pt x="4050" y="8112"/>
                      <a:pt x="4140" y="8014"/>
                    </a:cubicBezTo>
                    <a:cubicBezTo>
                      <a:pt x="4185" y="8014"/>
                      <a:pt x="4185" y="7917"/>
                      <a:pt x="4140" y="7917"/>
                    </a:cubicBezTo>
                    <a:cubicBezTo>
                      <a:pt x="4140" y="7721"/>
                      <a:pt x="4095" y="7624"/>
                      <a:pt x="4050" y="7526"/>
                    </a:cubicBezTo>
                    <a:cubicBezTo>
                      <a:pt x="4005" y="7428"/>
                      <a:pt x="3960" y="7330"/>
                      <a:pt x="3915" y="7330"/>
                    </a:cubicBezTo>
                    <a:cubicBezTo>
                      <a:pt x="3825" y="7233"/>
                      <a:pt x="3780" y="7233"/>
                      <a:pt x="3780" y="7037"/>
                    </a:cubicBezTo>
                    <a:cubicBezTo>
                      <a:pt x="3780" y="7037"/>
                      <a:pt x="3780" y="6939"/>
                      <a:pt x="3780" y="6939"/>
                    </a:cubicBezTo>
                    <a:cubicBezTo>
                      <a:pt x="3825" y="6744"/>
                      <a:pt x="3780" y="6646"/>
                      <a:pt x="3735" y="6548"/>
                    </a:cubicBezTo>
                    <a:cubicBezTo>
                      <a:pt x="3690" y="6451"/>
                      <a:pt x="3645" y="6353"/>
                      <a:pt x="3645" y="6255"/>
                    </a:cubicBezTo>
                    <a:cubicBezTo>
                      <a:pt x="3600" y="6157"/>
                      <a:pt x="3555" y="6060"/>
                      <a:pt x="3555" y="5962"/>
                    </a:cubicBezTo>
                    <a:cubicBezTo>
                      <a:pt x="3555" y="5864"/>
                      <a:pt x="3555" y="5767"/>
                      <a:pt x="3510" y="5669"/>
                    </a:cubicBezTo>
                    <a:cubicBezTo>
                      <a:pt x="3465" y="5571"/>
                      <a:pt x="3465" y="5473"/>
                      <a:pt x="3465" y="5376"/>
                    </a:cubicBezTo>
                    <a:cubicBezTo>
                      <a:pt x="3420" y="5376"/>
                      <a:pt x="3420" y="5278"/>
                      <a:pt x="3465" y="5278"/>
                    </a:cubicBezTo>
                    <a:cubicBezTo>
                      <a:pt x="3465" y="5082"/>
                      <a:pt x="3465" y="4985"/>
                      <a:pt x="3420" y="4887"/>
                    </a:cubicBezTo>
                    <a:cubicBezTo>
                      <a:pt x="3375" y="4691"/>
                      <a:pt x="3375" y="4496"/>
                      <a:pt x="3285" y="4300"/>
                    </a:cubicBezTo>
                    <a:cubicBezTo>
                      <a:pt x="3285" y="4300"/>
                      <a:pt x="3285" y="4203"/>
                      <a:pt x="3285" y="4105"/>
                    </a:cubicBezTo>
                    <a:cubicBezTo>
                      <a:pt x="3330" y="4105"/>
                      <a:pt x="3330" y="4007"/>
                      <a:pt x="3285" y="3910"/>
                    </a:cubicBezTo>
                    <a:cubicBezTo>
                      <a:pt x="3240" y="3812"/>
                      <a:pt x="3240" y="3714"/>
                      <a:pt x="3285" y="3519"/>
                    </a:cubicBezTo>
                    <a:cubicBezTo>
                      <a:pt x="3285" y="3519"/>
                      <a:pt x="3285" y="3519"/>
                      <a:pt x="3285" y="3421"/>
                    </a:cubicBezTo>
                    <a:cubicBezTo>
                      <a:pt x="3285" y="3421"/>
                      <a:pt x="3330" y="3323"/>
                      <a:pt x="3330" y="3323"/>
                    </a:cubicBezTo>
                    <a:cubicBezTo>
                      <a:pt x="3285" y="3225"/>
                      <a:pt x="3285" y="3225"/>
                      <a:pt x="3285" y="3128"/>
                    </a:cubicBezTo>
                    <a:cubicBezTo>
                      <a:pt x="3240" y="3128"/>
                      <a:pt x="3195" y="3030"/>
                      <a:pt x="3195" y="2932"/>
                    </a:cubicBezTo>
                    <a:cubicBezTo>
                      <a:pt x="3150" y="2932"/>
                      <a:pt x="3150" y="2834"/>
                      <a:pt x="3150" y="2834"/>
                    </a:cubicBezTo>
                    <a:cubicBezTo>
                      <a:pt x="3195" y="2737"/>
                      <a:pt x="3195" y="2737"/>
                      <a:pt x="3240" y="2737"/>
                    </a:cubicBezTo>
                    <a:cubicBezTo>
                      <a:pt x="3240" y="2834"/>
                      <a:pt x="3285" y="2834"/>
                      <a:pt x="3330" y="2834"/>
                    </a:cubicBezTo>
                    <a:cubicBezTo>
                      <a:pt x="3375" y="2932"/>
                      <a:pt x="3375" y="2932"/>
                      <a:pt x="3420" y="2932"/>
                    </a:cubicBezTo>
                    <a:cubicBezTo>
                      <a:pt x="3420" y="2932"/>
                      <a:pt x="3420" y="2932"/>
                      <a:pt x="3420" y="2932"/>
                    </a:cubicBezTo>
                    <a:cubicBezTo>
                      <a:pt x="3420" y="2932"/>
                      <a:pt x="3420" y="2932"/>
                      <a:pt x="3420" y="2932"/>
                    </a:cubicBezTo>
                    <a:cubicBezTo>
                      <a:pt x="3420" y="2834"/>
                      <a:pt x="3420" y="2834"/>
                      <a:pt x="3375" y="2834"/>
                    </a:cubicBezTo>
                    <a:cubicBezTo>
                      <a:pt x="3375" y="2737"/>
                      <a:pt x="3330" y="2639"/>
                      <a:pt x="3285" y="2541"/>
                    </a:cubicBezTo>
                    <a:cubicBezTo>
                      <a:pt x="3285" y="2443"/>
                      <a:pt x="3285" y="2443"/>
                      <a:pt x="3285" y="2346"/>
                    </a:cubicBezTo>
                    <a:cubicBezTo>
                      <a:pt x="3330" y="2346"/>
                      <a:pt x="3375" y="2346"/>
                      <a:pt x="3375" y="2346"/>
                    </a:cubicBezTo>
                    <a:cubicBezTo>
                      <a:pt x="3420" y="2443"/>
                      <a:pt x="3465" y="2541"/>
                      <a:pt x="3465" y="2541"/>
                    </a:cubicBezTo>
                    <a:cubicBezTo>
                      <a:pt x="3510" y="2541"/>
                      <a:pt x="3510" y="2541"/>
                      <a:pt x="3510" y="2541"/>
                    </a:cubicBezTo>
                    <a:cubicBezTo>
                      <a:pt x="3510" y="2541"/>
                      <a:pt x="3510" y="2541"/>
                      <a:pt x="3510" y="2541"/>
                    </a:cubicBezTo>
                    <a:cubicBezTo>
                      <a:pt x="3465" y="2346"/>
                      <a:pt x="3420" y="2248"/>
                      <a:pt x="3375" y="2052"/>
                    </a:cubicBezTo>
                    <a:cubicBezTo>
                      <a:pt x="3375" y="2052"/>
                      <a:pt x="3375" y="2052"/>
                      <a:pt x="3375" y="1955"/>
                    </a:cubicBezTo>
                    <a:cubicBezTo>
                      <a:pt x="3420" y="1955"/>
                      <a:pt x="3420" y="1955"/>
                      <a:pt x="3465" y="1955"/>
                    </a:cubicBezTo>
                    <a:cubicBezTo>
                      <a:pt x="3465" y="2052"/>
                      <a:pt x="3510" y="2052"/>
                      <a:pt x="3555" y="2150"/>
                    </a:cubicBezTo>
                    <a:cubicBezTo>
                      <a:pt x="3555" y="2150"/>
                      <a:pt x="3555" y="2150"/>
                      <a:pt x="3555" y="2150"/>
                    </a:cubicBezTo>
                    <a:cubicBezTo>
                      <a:pt x="3555" y="2150"/>
                      <a:pt x="3555" y="2150"/>
                      <a:pt x="3555" y="2150"/>
                    </a:cubicBezTo>
                    <a:cubicBezTo>
                      <a:pt x="3555" y="1955"/>
                      <a:pt x="3510" y="1857"/>
                      <a:pt x="3510" y="1759"/>
                    </a:cubicBezTo>
                    <a:cubicBezTo>
                      <a:pt x="3510" y="1759"/>
                      <a:pt x="3510" y="1662"/>
                      <a:pt x="3510" y="1662"/>
                    </a:cubicBezTo>
                    <a:cubicBezTo>
                      <a:pt x="3510" y="1662"/>
                      <a:pt x="3555" y="1662"/>
                      <a:pt x="3555" y="1662"/>
                    </a:cubicBezTo>
                    <a:cubicBezTo>
                      <a:pt x="3600" y="1662"/>
                      <a:pt x="3600" y="1759"/>
                      <a:pt x="3600" y="1759"/>
                    </a:cubicBezTo>
                    <a:cubicBezTo>
                      <a:pt x="3600" y="1857"/>
                      <a:pt x="3600" y="1857"/>
                      <a:pt x="3645" y="1857"/>
                    </a:cubicBezTo>
                    <a:cubicBezTo>
                      <a:pt x="3645" y="1857"/>
                      <a:pt x="3645" y="1857"/>
                      <a:pt x="3645" y="1857"/>
                    </a:cubicBezTo>
                    <a:cubicBezTo>
                      <a:pt x="3645" y="1857"/>
                      <a:pt x="3645" y="1857"/>
                      <a:pt x="3645" y="1857"/>
                    </a:cubicBezTo>
                    <a:cubicBezTo>
                      <a:pt x="3645" y="1759"/>
                      <a:pt x="3600" y="1662"/>
                      <a:pt x="3600" y="1564"/>
                    </a:cubicBezTo>
                    <a:cubicBezTo>
                      <a:pt x="3600" y="1466"/>
                      <a:pt x="3645" y="1466"/>
                      <a:pt x="3645" y="1466"/>
                    </a:cubicBezTo>
                    <a:cubicBezTo>
                      <a:pt x="3645" y="1466"/>
                      <a:pt x="3645" y="1466"/>
                      <a:pt x="3645" y="1466"/>
                    </a:cubicBezTo>
                    <a:cubicBezTo>
                      <a:pt x="3690" y="1564"/>
                      <a:pt x="3735" y="1564"/>
                      <a:pt x="3735" y="1662"/>
                    </a:cubicBezTo>
                    <a:cubicBezTo>
                      <a:pt x="3780" y="1759"/>
                      <a:pt x="3825" y="1857"/>
                      <a:pt x="3870" y="1955"/>
                    </a:cubicBezTo>
                    <a:cubicBezTo>
                      <a:pt x="3870" y="1955"/>
                      <a:pt x="3870" y="1955"/>
                      <a:pt x="3870" y="1955"/>
                    </a:cubicBezTo>
                    <a:cubicBezTo>
                      <a:pt x="3870" y="1955"/>
                      <a:pt x="3870" y="1955"/>
                      <a:pt x="3870" y="1955"/>
                    </a:cubicBezTo>
                    <a:cubicBezTo>
                      <a:pt x="3870" y="1955"/>
                      <a:pt x="3870" y="1857"/>
                      <a:pt x="3870" y="1857"/>
                    </a:cubicBezTo>
                    <a:cubicBezTo>
                      <a:pt x="3870" y="1857"/>
                      <a:pt x="3870" y="1759"/>
                      <a:pt x="3915" y="1759"/>
                    </a:cubicBezTo>
                    <a:cubicBezTo>
                      <a:pt x="3915" y="1759"/>
                      <a:pt x="3915" y="1759"/>
                      <a:pt x="3915" y="1759"/>
                    </a:cubicBezTo>
                    <a:cubicBezTo>
                      <a:pt x="3960" y="1857"/>
                      <a:pt x="3960" y="1857"/>
                      <a:pt x="3960" y="1857"/>
                    </a:cubicBezTo>
                    <a:cubicBezTo>
                      <a:pt x="3960" y="2052"/>
                      <a:pt x="4050" y="2052"/>
                      <a:pt x="4095" y="2248"/>
                    </a:cubicBezTo>
                    <a:cubicBezTo>
                      <a:pt x="4095" y="2346"/>
                      <a:pt x="4140" y="2541"/>
                      <a:pt x="4140" y="2639"/>
                    </a:cubicBezTo>
                    <a:cubicBezTo>
                      <a:pt x="4230" y="2932"/>
                      <a:pt x="4275" y="3225"/>
                      <a:pt x="4320" y="3519"/>
                    </a:cubicBezTo>
                    <a:cubicBezTo>
                      <a:pt x="4410" y="3714"/>
                      <a:pt x="4455" y="3910"/>
                      <a:pt x="4500" y="4105"/>
                    </a:cubicBezTo>
                    <a:cubicBezTo>
                      <a:pt x="4545" y="4300"/>
                      <a:pt x="4545" y="4398"/>
                      <a:pt x="4545" y="4594"/>
                    </a:cubicBezTo>
                    <a:cubicBezTo>
                      <a:pt x="4590" y="4789"/>
                      <a:pt x="4590" y="4985"/>
                      <a:pt x="4635" y="5180"/>
                    </a:cubicBezTo>
                    <a:cubicBezTo>
                      <a:pt x="4680" y="5376"/>
                      <a:pt x="4770" y="5669"/>
                      <a:pt x="4815" y="5864"/>
                    </a:cubicBezTo>
                    <a:cubicBezTo>
                      <a:pt x="4815" y="5864"/>
                      <a:pt x="4815" y="5864"/>
                      <a:pt x="4815" y="5864"/>
                    </a:cubicBezTo>
                    <a:cubicBezTo>
                      <a:pt x="4905" y="6060"/>
                      <a:pt x="4995" y="6255"/>
                      <a:pt x="5130" y="6353"/>
                    </a:cubicBezTo>
                    <a:cubicBezTo>
                      <a:pt x="5175" y="6353"/>
                      <a:pt x="5220" y="6353"/>
                      <a:pt x="5265" y="6255"/>
                    </a:cubicBezTo>
                    <a:cubicBezTo>
                      <a:pt x="5355" y="6157"/>
                      <a:pt x="5445" y="6060"/>
                      <a:pt x="5580" y="6157"/>
                    </a:cubicBezTo>
                    <a:cubicBezTo>
                      <a:pt x="5625" y="6157"/>
                      <a:pt x="5715" y="6157"/>
                      <a:pt x="5760" y="6157"/>
                    </a:cubicBezTo>
                    <a:cubicBezTo>
                      <a:pt x="5805" y="6157"/>
                      <a:pt x="5805" y="6157"/>
                      <a:pt x="5805" y="6255"/>
                    </a:cubicBezTo>
                    <a:cubicBezTo>
                      <a:pt x="5805" y="6353"/>
                      <a:pt x="5805" y="6353"/>
                      <a:pt x="5805" y="6353"/>
                    </a:cubicBezTo>
                    <a:cubicBezTo>
                      <a:pt x="5715" y="6451"/>
                      <a:pt x="5625" y="6548"/>
                      <a:pt x="5580" y="6744"/>
                    </a:cubicBezTo>
                    <a:cubicBezTo>
                      <a:pt x="5490" y="6842"/>
                      <a:pt x="5445" y="7037"/>
                      <a:pt x="5400" y="7233"/>
                    </a:cubicBezTo>
                    <a:cubicBezTo>
                      <a:pt x="5400" y="7330"/>
                      <a:pt x="5400" y="7330"/>
                      <a:pt x="5400" y="7428"/>
                    </a:cubicBezTo>
                    <a:cubicBezTo>
                      <a:pt x="5445" y="7526"/>
                      <a:pt x="5445" y="7624"/>
                      <a:pt x="5445" y="7721"/>
                    </a:cubicBezTo>
                    <a:cubicBezTo>
                      <a:pt x="5490" y="7819"/>
                      <a:pt x="5535" y="7917"/>
                      <a:pt x="5535" y="8014"/>
                    </a:cubicBezTo>
                    <a:cubicBezTo>
                      <a:pt x="5625" y="8308"/>
                      <a:pt x="5715" y="8405"/>
                      <a:pt x="5805" y="8601"/>
                    </a:cubicBezTo>
                    <a:cubicBezTo>
                      <a:pt x="5940" y="8796"/>
                      <a:pt x="6075" y="8992"/>
                      <a:pt x="6210" y="9285"/>
                    </a:cubicBezTo>
                    <a:cubicBezTo>
                      <a:pt x="6300" y="9383"/>
                      <a:pt x="6390" y="9578"/>
                      <a:pt x="6480" y="9774"/>
                    </a:cubicBezTo>
                    <a:cubicBezTo>
                      <a:pt x="6480" y="9774"/>
                      <a:pt x="6525" y="9774"/>
                      <a:pt x="6525" y="9871"/>
                    </a:cubicBezTo>
                    <a:cubicBezTo>
                      <a:pt x="6525" y="9969"/>
                      <a:pt x="6570" y="9969"/>
                      <a:pt x="6615" y="10067"/>
                    </a:cubicBezTo>
                    <a:cubicBezTo>
                      <a:pt x="6660" y="10165"/>
                      <a:pt x="6750" y="10262"/>
                      <a:pt x="6795" y="10360"/>
                    </a:cubicBezTo>
                    <a:cubicBezTo>
                      <a:pt x="6885" y="10556"/>
                      <a:pt x="6975" y="10751"/>
                      <a:pt x="7020" y="10849"/>
                    </a:cubicBezTo>
                    <a:cubicBezTo>
                      <a:pt x="7155" y="11044"/>
                      <a:pt x="7245" y="11240"/>
                      <a:pt x="7335" y="11435"/>
                    </a:cubicBezTo>
                    <a:cubicBezTo>
                      <a:pt x="7380" y="11533"/>
                      <a:pt x="7380" y="11631"/>
                      <a:pt x="7425" y="11729"/>
                    </a:cubicBezTo>
                    <a:cubicBezTo>
                      <a:pt x="7425" y="11729"/>
                      <a:pt x="7470" y="11826"/>
                      <a:pt x="7425" y="11826"/>
                    </a:cubicBezTo>
                    <a:cubicBezTo>
                      <a:pt x="7425" y="11826"/>
                      <a:pt x="7380" y="11924"/>
                      <a:pt x="7380" y="11826"/>
                    </a:cubicBezTo>
                    <a:cubicBezTo>
                      <a:pt x="7335" y="11826"/>
                      <a:pt x="7335" y="11826"/>
                      <a:pt x="7335" y="11826"/>
                    </a:cubicBezTo>
                    <a:cubicBezTo>
                      <a:pt x="7335" y="11924"/>
                      <a:pt x="7335" y="11924"/>
                      <a:pt x="7335" y="11924"/>
                    </a:cubicBezTo>
                    <a:cubicBezTo>
                      <a:pt x="7380" y="12119"/>
                      <a:pt x="7425" y="12217"/>
                      <a:pt x="7470" y="12413"/>
                    </a:cubicBezTo>
                    <a:cubicBezTo>
                      <a:pt x="7470" y="12413"/>
                      <a:pt x="7470" y="12413"/>
                      <a:pt x="7470" y="12510"/>
                    </a:cubicBezTo>
                    <a:cubicBezTo>
                      <a:pt x="7515" y="12510"/>
                      <a:pt x="7470" y="12510"/>
                      <a:pt x="7470" y="12608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956" name="Freeform 699"/>
              <p:cNvSpPr/>
              <p:nvPr/>
            </p:nvSpPr>
            <p:spPr>
              <a:xfrm>
                <a:off x="279419" y="89352"/>
                <a:ext cx="12701" cy="5140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0160" y="0"/>
                    </a:moveTo>
                    <a:cubicBezTo>
                      <a:pt x="21600" y="248"/>
                      <a:pt x="21600" y="248"/>
                      <a:pt x="21600" y="497"/>
                    </a:cubicBezTo>
                    <a:cubicBezTo>
                      <a:pt x="21600" y="21600"/>
                      <a:pt x="21600" y="21600"/>
                      <a:pt x="21600" y="21600"/>
                    </a:cubicBezTo>
                    <a:cubicBezTo>
                      <a:pt x="21600" y="21600"/>
                      <a:pt x="21600" y="21600"/>
                      <a:pt x="21600" y="21600"/>
                    </a:cubicBezTo>
                    <a:cubicBezTo>
                      <a:pt x="15840" y="20855"/>
                      <a:pt x="14400" y="19614"/>
                      <a:pt x="11520" y="18621"/>
                    </a:cubicBezTo>
                    <a:cubicBezTo>
                      <a:pt x="10080" y="18372"/>
                      <a:pt x="10080" y="18124"/>
                      <a:pt x="8640" y="17876"/>
                    </a:cubicBezTo>
                    <a:cubicBezTo>
                      <a:pt x="5760" y="16634"/>
                      <a:pt x="2880" y="15393"/>
                      <a:pt x="0" y="14152"/>
                    </a:cubicBezTo>
                    <a:cubicBezTo>
                      <a:pt x="0" y="13655"/>
                      <a:pt x="0" y="13407"/>
                      <a:pt x="0" y="12910"/>
                    </a:cubicBezTo>
                    <a:cubicBezTo>
                      <a:pt x="1440" y="11917"/>
                      <a:pt x="4320" y="10676"/>
                      <a:pt x="5760" y="9683"/>
                    </a:cubicBezTo>
                    <a:cubicBezTo>
                      <a:pt x="5760" y="8938"/>
                      <a:pt x="8640" y="8193"/>
                      <a:pt x="10080" y="7448"/>
                    </a:cubicBezTo>
                    <a:cubicBezTo>
                      <a:pt x="10080" y="6952"/>
                      <a:pt x="11520" y="6455"/>
                      <a:pt x="11520" y="5959"/>
                    </a:cubicBezTo>
                    <a:cubicBezTo>
                      <a:pt x="11520" y="5214"/>
                      <a:pt x="12960" y="4469"/>
                      <a:pt x="14400" y="3972"/>
                    </a:cubicBezTo>
                    <a:cubicBezTo>
                      <a:pt x="15840" y="3228"/>
                      <a:pt x="15840" y="2483"/>
                      <a:pt x="17280" y="1986"/>
                    </a:cubicBezTo>
                    <a:cubicBezTo>
                      <a:pt x="18720" y="1241"/>
                      <a:pt x="20160" y="745"/>
                      <a:pt x="20160" y="0"/>
                    </a:cubicBezTo>
                    <a:cubicBezTo>
                      <a:pt x="20160" y="0"/>
                      <a:pt x="20160" y="0"/>
                      <a:pt x="20160" y="0"/>
                    </a:cubicBezTo>
                    <a:cubicBezTo>
                      <a:pt x="20160" y="0"/>
                      <a:pt x="20160" y="0"/>
                      <a:pt x="2016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957" name="Freeform 700"/>
              <p:cNvSpPr/>
              <p:nvPr/>
            </p:nvSpPr>
            <p:spPr>
              <a:xfrm>
                <a:off x="279378" y="155097"/>
                <a:ext cx="12701" cy="2184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782" h="21600" fill="norm" stroke="1" extrusionOk="0">
                    <a:moveTo>
                      <a:pt x="15382" y="2919"/>
                    </a:moveTo>
                    <a:cubicBezTo>
                      <a:pt x="16732" y="1751"/>
                      <a:pt x="15382" y="584"/>
                      <a:pt x="20782" y="0"/>
                    </a:cubicBezTo>
                    <a:cubicBezTo>
                      <a:pt x="20782" y="21600"/>
                      <a:pt x="20782" y="21600"/>
                      <a:pt x="20782" y="21600"/>
                    </a:cubicBezTo>
                    <a:cubicBezTo>
                      <a:pt x="20782" y="21600"/>
                      <a:pt x="20782" y="21600"/>
                      <a:pt x="20782" y="21600"/>
                    </a:cubicBezTo>
                    <a:cubicBezTo>
                      <a:pt x="15382" y="21600"/>
                      <a:pt x="11332" y="20432"/>
                      <a:pt x="7282" y="20432"/>
                    </a:cubicBezTo>
                    <a:cubicBezTo>
                      <a:pt x="5932" y="20432"/>
                      <a:pt x="4582" y="20432"/>
                      <a:pt x="3232" y="20432"/>
                    </a:cubicBezTo>
                    <a:cubicBezTo>
                      <a:pt x="-818" y="19849"/>
                      <a:pt x="-818" y="19849"/>
                      <a:pt x="1882" y="18097"/>
                    </a:cubicBezTo>
                    <a:cubicBezTo>
                      <a:pt x="5932" y="14011"/>
                      <a:pt x="8632" y="9924"/>
                      <a:pt x="12682" y="6422"/>
                    </a:cubicBezTo>
                    <a:cubicBezTo>
                      <a:pt x="12682" y="5254"/>
                      <a:pt x="14032" y="3503"/>
                      <a:pt x="15382" y="2919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958" name="Freeform 701"/>
              <p:cNvSpPr/>
              <p:nvPr/>
            </p:nvSpPr>
            <p:spPr>
              <a:xfrm>
                <a:off x="283190" y="182826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7971" h="17550" fill="norm" stroke="1" extrusionOk="0">
                    <a:moveTo>
                      <a:pt x="17971" y="0"/>
                    </a:moveTo>
                    <a:cubicBezTo>
                      <a:pt x="17971" y="5400"/>
                      <a:pt x="17971" y="5400"/>
                      <a:pt x="17971" y="5400"/>
                    </a:cubicBezTo>
                    <a:cubicBezTo>
                      <a:pt x="13651" y="10800"/>
                      <a:pt x="9331" y="16200"/>
                      <a:pt x="9331" y="16200"/>
                    </a:cubicBezTo>
                    <a:cubicBezTo>
                      <a:pt x="5011" y="16200"/>
                      <a:pt x="691" y="21600"/>
                      <a:pt x="691" y="10800"/>
                    </a:cubicBezTo>
                    <a:cubicBezTo>
                      <a:pt x="691" y="0"/>
                      <a:pt x="-3629" y="0"/>
                      <a:pt x="9331" y="0"/>
                    </a:cubicBezTo>
                    <a:cubicBezTo>
                      <a:pt x="13651" y="0"/>
                      <a:pt x="13651" y="0"/>
                      <a:pt x="1797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959" name="Freeform 702"/>
              <p:cNvSpPr/>
              <p:nvPr/>
            </p:nvSpPr>
            <p:spPr>
              <a:xfrm>
                <a:off x="283993" y="186032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5274" h="21600" fill="norm" stroke="1" extrusionOk="0">
                    <a:moveTo>
                      <a:pt x="15274" y="0"/>
                    </a:moveTo>
                    <a:cubicBezTo>
                      <a:pt x="15274" y="21600"/>
                      <a:pt x="15274" y="21600"/>
                      <a:pt x="15274" y="21600"/>
                    </a:cubicBezTo>
                    <a:cubicBezTo>
                      <a:pt x="4474" y="21600"/>
                      <a:pt x="4474" y="21600"/>
                      <a:pt x="4474" y="10800"/>
                    </a:cubicBezTo>
                    <a:cubicBezTo>
                      <a:pt x="-6326" y="10800"/>
                      <a:pt x="4474" y="0"/>
                      <a:pt x="1527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960" name="Freeform 703"/>
              <p:cNvSpPr/>
              <p:nvPr/>
            </p:nvSpPr>
            <p:spPr>
              <a:xfrm>
                <a:off x="248814" y="199442"/>
                <a:ext cx="41479" cy="8472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291" y="7099"/>
                    </a:moveTo>
                    <a:cubicBezTo>
                      <a:pt x="21600" y="7250"/>
                      <a:pt x="21600" y="7401"/>
                      <a:pt x="21600" y="7552"/>
                    </a:cubicBezTo>
                    <a:cubicBezTo>
                      <a:pt x="21600" y="21600"/>
                      <a:pt x="21600" y="21600"/>
                      <a:pt x="21600" y="21600"/>
                    </a:cubicBezTo>
                    <a:cubicBezTo>
                      <a:pt x="5246" y="21600"/>
                      <a:pt x="5246" y="21600"/>
                      <a:pt x="5246" y="21600"/>
                    </a:cubicBezTo>
                    <a:cubicBezTo>
                      <a:pt x="5554" y="21449"/>
                      <a:pt x="5554" y="21298"/>
                      <a:pt x="5863" y="21147"/>
                    </a:cubicBezTo>
                    <a:cubicBezTo>
                      <a:pt x="5863" y="20845"/>
                      <a:pt x="5863" y="20845"/>
                      <a:pt x="5554" y="20845"/>
                    </a:cubicBezTo>
                    <a:cubicBezTo>
                      <a:pt x="4629" y="20694"/>
                      <a:pt x="3703" y="20845"/>
                      <a:pt x="2777" y="20845"/>
                    </a:cubicBezTo>
                    <a:cubicBezTo>
                      <a:pt x="2469" y="20845"/>
                      <a:pt x="2160" y="20694"/>
                      <a:pt x="1851" y="20845"/>
                    </a:cubicBezTo>
                    <a:cubicBezTo>
                      <a:pt x="1234" y="20996"/>
                      <a:pt x="617" y="20845"/>
                      <a:pt x="309" y="20845"/>
                    </a:cubicBezTo>
                    <a:cubicBezTo>
                      <a:pt x="0" y="20845"/>
                      <a:pt x="0" y="20845"/>
                      <a:pt x="0" y="20694"/>
                    </a:cubicBezTo>
                    <a:cubicBezTo>
                      <a:pt x="617" y="20392"/>
                      <a:pt x="926" y="20090"/>
                      <a:pt x="1543" y="19787"/>
                    </a:cubicBezTo>
                    <a:cubicBezTo>
                      <a:pt x="3394" y="18579"/>
                      <a:pt x="4937" y="17220"/>
                      <a:pt x="6480" y="15860"/>
                    </a:cubicBezTo>
                    <a:cubicBezTo>
                      <a:pt x="7406" y="15709"/>
                      <a:pt x="7097" y="15105"/>
                      <a:pt x="7714" y="14954"/>
                    </a:cubicBezTo>
                    <a:cubicBezTo>
                      <a:pt x="7714" y="14954"/>
                      <a:pt x="7714" y="14803"/>
                      <a:pt x="7714" y="14803"/>
                    </a:cubicBezTo>
                    <a:cubicBezTo>
                      <a:pt x="7406" y="14803"/>
                      <a:pt x="7406" y="14501"/>
                      <a:pt x="6789" y="14652"/>
                    </a:cubicBezTo>
                    <a:cubicBezTo>
                      <a:pt x="5863" y="14652"/>
                      <a:pt x="4937" y="14501"/>
                      <a:pt x="4011" y="14803"/>
                    </a:cubicBezTo>
                    <a:cubicBezTo>
                      <a:pt x="3394" y="14954"/>
                      <a:pt x="2777" y="14803"/>
                      <a:pt x="2160" y="14652"/>
                    </a:cubicBezTo>
                    <a:cubicBezTo>
                      <a:pt x="1851" y="14652"/>
                      <a:pt x="1851" y="14501"/>
                      <a:pt x="1851" y="14350"/>
                    </a:cubicBezTo>
                    <a:cubicBezTo>
                      <a:pt x="2469" y="14048"/>
                      <a:pt x="2777" y="13745"/>
                      <a:pt x="3394" y="13443"/>
                    </a:cubicBezTo>
                    <a:cubicBezTo>
                      <a:pt x="4320" y="12839"/>
                      <a:pt x="4937" y="12235"/>
                      <a:pt x="5863" y="11480"/>
                    </a:cubicBezTo>
                    <a:cubicBezTo>
                      <a:pt x="6789" y="10724"/>
                      <a:pt x="7406" y="9969"/>
                      <a:pt x="8023" y="9214"/>
                    </a:cubicBezTo>
                    <a:cubicBezTo>
                      <a:pt x="8331" y="9214"/>
                      <a:pt x="8331" y="9063"/>
                      <a:pt x="8331" y="9063"/>
                    </a:cubicBezTo>
                    <a:cubicBezTo>
                      <a:pt x="8023" y="8912"/>
                      <a:pt x="7714" y="8761"/>
                      <a:pt x="7406" y="8912"/>
                    </a:cubicBezTo>
                    <a:cubicBezTo>
                      <a:pt x="6789" y="9063"/>
                      <a:pt x="6171" y="8912"/>
                      <a:pt x="5554" y="9063"/>
                    </a:cubicBezTo>
                    <a:cubicBezTo>
                      <a:pt x="5246" y="9063"/>
                      <a:pt x="4937" y="9063"/>
                      <a:pt x="4320" y="9063"/>
                    </a:cubicBezTo>
                    <a:cubicBezTo>
                      <a:pt x="4011" y="9063"/>
                      <a:pt x="3703" y="8912"/>
                      <a:pt x="3394" y="8912"/>
                    </a:cubicBezTo>
                    <a:cubicBezTo>
                      <a:pt x="3394" y="8761"/>
                      <a:pt x="3703" y="8610"/>
                      <a:pt x="4011" y="8459"/>
                    </a:cubicBezTo>
                    <a:cubicBezTo>
                      <a:pt x="4629" y="8157"/>
                      <a:pt x="4937" y="7703"/>
                      <a:pt x="5246" y="7401"/>
                    </a:cubicBezTo>
                    <a:cubicBezTo>
                      <a:pt x="6171" y="6646"/>
                      <a:pt x="6789" y="6042"/>
                      <a:pt x="7406" y="5438"/>
                    </a:cubicBezTo>
                    <a:cubicBezTo>
                      <a:pt x="8640" y="4380"/>
                      <a:pt x="9874" y="3323"/>
                      <a:pt x="10800" y="2417"/>
                    </a:cubicBezTo>
                    <a:cubicBezTo>
                      <a:pt x="11417" y="1964"/>
                      <a:pt x="11726" y="1662"/>
                      <a:pt x="12034" y="1208"/>
                    </a:cubicBezTo>
                    <a:cubicBezTo>
                      <a:pt x="12651" y="755"/>
                      <a:pt x="13269" y="453"/>
                      <a:pt x="13269" y="0"/>
                    </a:cubicBezTo>
                    <a:cubicBezTo>
                      <a:pt x="13269" y="0"/>
                      <a:pt x="13577" y="0"/>
                      <a:pt x="13577" y="0"/>
                    </a:cubicBezTo>
                    <a:cubicBezTo>
                      <a:pt x="13577" y="0"/>
                      <a:pt x="13886" y="0"/>
                      <a:pt x="13886" y="0"/>
                    </a:cubicBezTo>
                    <a:cubicBezTo>
                      <a:pt x="13886" y="151"/>
                      <a:pt x="13886" y="302"/>
                      <a:pt x="14194" y="453"/>
                    </a:cubicBezTo>
                    <a:cubicBezTo>
                      <a:pt x="14194" y="604"/>
                      <a:pt x="14503" y="906"/>
                      <a:pt x="14811" y="1208"/>
                    </a:cubicBezTo>
                    <a:cubicBezTo>
                      <a:pt x="15120" y="1510"/>
                      <a:pt x="16046" y="1662"/>
                      <a:pt x="15737" y="1964"/>
                    </a:cubicBezTo>
                    <a:cubicBezTo>
                      <a:pt x="15737" y="2115"/>
                      <a:pt x="15737" y="2115"/>
                      <a:pt x="16046" y="2115"/>
                    </a:cubicBezTo>
                    <a:cubicBezTo>
                      <a:pt x="16354" y="2115"/>
                      <a:pt x="16354" y="2417"/>
                      <a:pt x="16663" y="2568"/>
                    </a:cubicBezTo>
                    <a:cubicBezTo>
                      <a:pt x="16971" y="2870"/>
                      <a:pt x="17280" y="3323"/>
                      <a:pt x="17589" y="3625"/>
                    </a:cubicBezTo>
                    <a:cubicBezTo>
                      <a:pt x="18823" y="4531"/>
                      <a:pt x="19440" y="5438"/>
                      <a:pt x="20366" y="6193"/>
                    </a:cubicBezTo>
                    <a:cubicBezTo>
                      <a:pt x="20983" y="6495"/>
                      <a:pt x="20983" y="6797"/>
                      <a:pt x="21291" y="7099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</p:grpSp>
        <p:sp>
          <p:nvSpPr>
            <p:cNvPr id="1962" name="TextBox 361"/>
            <p:cNvSpPr txBox="1"/>
            <p:nvPr/>
          </p:nvSpPr>
          <p:spPr>
            <a:xfrm>
              <a:off x="276172" y="0"/>
              <a:ext cx="1190561" cy="307341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  <a:extLst>
              <a:ext uri="{C572A759-6A51-4108-AA02-DFA0A04FC94B}">
                <ma14:wrappingTextBoxFlag xmlns:ma14="http://schemas.microsoft.com/office/mac/drawingml/2011/main" val="1"/>
              </a:ext>
            </a:extLst>
          </p:spPr>
          <p:txBody>
            <a:bodyPr wrap="none" lIns="45719" tIns="45719" rIns="45719" bIns="45719" numCol="1" anchor="ctr">
              <a:spAutoFit/>
            </a:bodyPr>
            <a:lstStyle>
              <a:lvl1pPr>
                <a:defRPr b="1" spc="300" sz="1400">
                  <a:solidFill>
                    <a:srgbClr val="404040"/>
                  </a:solidFill>
                  <a:latin typeface="Holtzberg"/>
                  <a:ea typeface="Holtzberg"/>
                  <a:cs typeface="Holtzberg"/>
                  <a:sym typeface="Holtzberg"/>
                </a:defRPr>
              </a:lvl1pPr>
            </a:lstStyle>
            <a:p>
              <a:pPr/>
              <a:r>
                <a:t>ALAMIAN</a:t>
              </a:r>
            </a:p>
          </p:txBody>
        </p:sp>
      </p:grpSp>
      <p:sp>
        <p:nvSpPr>
          <p:cNvPr id="1964" name="Picture Placeholder 368"/>
          <p:cNvSpPr/>
          <p:nvPr>
            <p:ph type="pic" sz="half" idx="21"/>
          </p:nvPr>
        </p:nvSpPr>
        <p:spPr>
          <a:xfrm>
            <a:off x="6312558" y="731755"/>
            <a:ext cx="5879442" cy="5394490"/>
          </a:xfrm>
          <a:prstGeom prst="rect">
            <a:avLst/>
          </a:prstGeom>
        </p:spPr>
        <p:txBody>
          <a:bodyPr lIns="91439" rIns="91439"/>
          <a:lstStyle/>
          <a:p>
            <a:pPr/>
          </a:p>
        </p:txBody>
      </p:sp>
    </p:spTree>
  </p:cSld>
  <p:clrMapOvr>
    <a:masterClrMapping/>
  </p:clrMapOvr>
  <p:transition xmlns:p14="http://schemas.microsoft.com/office/powerpoint/2010/main" spd="med" advClick="1"/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xmlns:m="http://schemas.openxmlformats.org/officeDocument/2006/math" xmlns:a14="http://schemas.microsoft.com/office/drawing/2010/main" type="tx" showMasterSp="1" showMasterPhAnim="1">
  <p:cSld name="Alamian Template - 1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71" name="Picture Placeholder 365"/>
          <p:cNvSpPr/>
          <p:nvPr>
            <p:ph type="pic" sz="quarter" idx="21"/>
          </p:nvPr>
        </p:nvSpPr>
        <p:spPr>
          <a:xfrm>
            <a:off x="3891841" y="1421912"/>
            <a:ext cx="1774445" cy="1774445"/>
          </a:xfrm>
          <a:prstGeom prst="rect">
            <a:avLst/>
          </a:prstGeom>
          <a:ln w="9525">
            <a:solidFill>
              <a:srgbClr val="D9D9D9"/>
            </a:solidFill>
            <a:round/>
          </a:ln>
        </p:spPr>
        <p:txBody>
          <a:bodyPr lIns="91439" rIns="91439"/>
          <a:lstStyle/>
          <a:p>
            <a:pPr/>
          </a:p>
        </p:txBody>
      </p:sp>
      <p:sp>
        <p:nvSpPr>
          <p:cNvPr id="1972" name="Picture Placeholder 367"/>
          <p:cNvSpPr/>
          <p:nvPr>
            <p:ph type="pic" sz="quarter" idx="22"/>
          </p:nvPr>
        </p:nvSpPr>
        <p:spPr>
          <a:xfrm>
            <a:off x="3891841" y="3493148"/>
            <a:ext cx="1774445" cy="1774445"/>
          </a:xfrm>
          <a:prstGeom prst="rect">
            <a:avLst/>
          </a:prstGeom>
          <a:ln w="9525">
            <a:solidFill>
              <a:srgbClr val="D9D9D9"/>
            </a:solidFill>
            <a:round/>
          </a:ln>
        </p:spPr>
        <p:txBody>
          <a:bodyPr lIns="91439" rIns="91439"/>
          <a:lstStyle/>
          <a:p>
            <a:pPr/>
          </a:p>
        </p:txBody>
      </p:sp>
      <p:grpSp>
        <p:nvGrpSpPr>
          <p:cNvPr id="2009" name="Group 369"/>
          <p:cNvGrpSpPr/>
          <p:nvPr/>
        </p:nvGrpSpPr>
        <p:grpSpPr>
          <a:xfrm>
            <a:off x="10246331" y="0"/>
            <a:ext cx="1945670" cy="6858001"/>
            <a:chOff x="0" y="0"/>
            <a:chExt cx="1945668" cy="6858000"/>
          </a:xfrm>
        </p:grpSpPr>
        <p:sp>
          <p:nvSpPr>
            <p:cNvPr id="1973" name="Freeform 437"/>
            <p:cNvSpPr/>
            <p:nvPr/>
          </p:nvSpPr>
          <p:spPr>
            <a:xfrm flipH="1" rot="5400000">
              <a:off x="844653" y="203014"/>
              <a:ext cx="480120" cy="8298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20774" y="18900"/>
                    <a:pt x="19948" y="16200"/>
                    <a:pt x="19121" y="14175"/>
                  </a:cubicBezTo>
                  <a:cubicBezTo>
                    <a:pt x="16525" y="7425"/>
                    <a:pt x="13810" y="4725"/>
                    <a:pt x="10387" y="4725"/>
                  </a:cubicBezTo>
                  <a:cubicBezTo>
                    <a:pt x="8498" y="4725"/>
                    <a:pt x="6610" y="5400"/>
                    <a:pt x="4839" y="6075"/>
                  </a:cubicBezTo>
                  <a:cubicBezTo>
                    <a:pt x="3187" y="6750"/>
                    <a:pt x="1652" y="7425"/>
                    <a:pt x="0" y="8100"/>
                  </a:cubicBezTo>
                  <a:cubicBezTo>
                    <a:pt x="4013" y="2025"/>
                    <a:pt x="7318" y="0"/>
                    <a:pt x="10387" y="0"/>
                  </a:cubicBezTo>
                  <a:cubicBezTo>
                    <a:pt x="14400" y="0"/>
                    <a:pt x="17823" y="4050"/>
                    <a:pt x="20892" y="13500"/>
                  </a:cubicBezTo>
                  <a:cubicBezTo>
                    <a:pt x="21128" y="14175"/>
                    <a:pt x="21364" y="14850"/>
                    <a:pt x="21600" y="15525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974" name="Freeform 438"/>
            <p:cNvSpPr/>
            <p:nvPr/>
          </p:nvSpPr>
          <p:spPr>
            <a:xfrm flipH="1" rot="5400000">
              <a:off x="1149174" y="6669"/>
              <a:ext cx="34085" cy="207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16200"/>
                  </a:moveTo>
                  <a:cubicBezTo>
                    <a:pt x="14954" y="10800"/>
                    <a:pt x="6646" y="540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6646" y="8100"/>
                    <a:pt x="13292" y="16200"/>
                    <a:pt x="21600" y="21600"/>
                  </a:cubicBezTo>
                  <a:lnTo>
                    <a:pt x="21600" y="162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975" name="Freeform 439"/>
            <p:cNvSpPr/>
            <p:nvPr/>
          </p:nvSpPr>
          <p:spPr>
            <a:xfrm flipH="1" rot="5400000">
              <a:off x="1109164" y="1681159"/>
              <a:ext cx="969130" cy="2237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cubicBezTo>
                    <a:pt x="3736" y="18042"/>
                    <a:pt x="7472" y="13722"/>
                    <a:pt x="11092" y="9148"/>
                  </a:cubicBezTo>
                  <a:cubicBezTo>
                    <a:pt x="11968" y="7878"/>
                    <a:pt x="11968" y="7878"/>
                    <a:pt x="11968" y="7878"/>
                  </a:cubicBezTo>
                  <a:cubicBezTo>
                    <a:pt x="13485" y="5845"/>
                    <a:pt x="15120" y="3558"/>
                    <a:pt x="16755" y="2541"/>
                  </a:cubicBezTo>
                  <a:cubicBezTo>
                    <a:pt x="17572" y="1779"/>
                    <a:pt x="18448" y="1525"/>
                    <a:pt x="19323" y="1016"/>
                  </a:cubicBezTo>
                  <a:cubicBezTo>
                    <a:pt x="20082" y="762"/>
                    <a:pt x="20841" y="508"/>
                    <a:pt x="21600" y="0"/>
                  </a:cubicBezTo>
                  <a:cubicBezTo>
                    <a:pt x="20724" y="2541"/>
                    <a:pt x="19440" y="3049"/>
                    <a:pt x="18272" y="3558"/>
                  </a:cubicBezTo>
                  <a:cubicBezTo>
                    <a:pt x="17630" y="3812"/>
                    <a:pt x="17046" y="4066"/>
                    <a:pt x="16521" y="4574"/>
                  </a:cubicBezTo>
                  <a:cubicBezTo>
                    <a:pt x="15003" y="5845"/>
                    <a:pt x="13544" y="7878"/>
                    <a:pt x="12084" y="9911"/>
                  </a:cubicBezTo>
                  <a:cubicBezTo>
                    <a:pt x="11676" y="10419"/>
                    <a:pt x="11267" y="10927"/>
                    <a:pt x="10858" y="11435"/>
                  </a:cubicBezTo>
                  <a:cubicBezTo>
                    <a:pt x="8932" y="13976"/>
                    <a:pt x="6889" y="16264"/>
                    <a:pt x="5021" y="18296"/>
                  </a:cubicBezTo>
                  <a:cubicBezTo>
                    <a:pt x="3970" y="19567"/>
                    <a:pt x="2919" y="20584"/>
                    <a:pt x="1751" y="21346"/>
                  </a:cubicBezTo>
                  <a:cubicBezTo>
                    <a:pt x="1343" y="21600"/>
                    <a:pt x="876" y="21600"/>
                    <a:pt x="409" y="21600"/>
                  </a:cubicBezTo>
                  <a:cubicBezTo>
                    <a:pt x="292" y="21600"/>
                    <a:pt x="117" y="21600"/>
                    <a:pt x="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976" name="Freeform 440"/>
            <p:cNvSpPr/>
            <p:nvPr/>
          </p:nvSpPr>
          <p:spPr>
            <a:xfrm flipH="1" rot="5400000">
              <a:off x="1504818" y="1635223"/>
              <a:ext cx="222278" cy="518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795" y="21600"/>
                  </a:moveTo>
                  <a:cubicBezTo>
                    <a:pt x="1779" y="21600"/>
                    <a:pt x="762" y="20520"/>
                    <a:pt x="0" y="20520"/>
                  </a:cubicBezTo>
                  <a:cubicBezTo>
                    <a:pt x="2033" y="17280"/>
                    <a:pt x="4066" y="16200"/>
                    <a:pt x="6099" y="14040"/>
                  </a:cubicBezTo>
                  <a:cubicBezTo>
                    <a:pt x="7878" y="12960"/>
                    <a:pt x="9656" y="10800"/>
                    <a:pt x="11689" y="8640"/>
                  </a:cubicBezTo>
                  <a:cubicBezTo>
                    <a:pt x="12198" y="8640"/>
                    <a:pt x="12960" y="7560"/>
                    <a:pt x="13722" y="6480"/>
                  </a:cubicBezTo>
                  <a:cubicBezTo>
                    <a:pt x="16009" y="3240"/>
                    <a:pt x="18551" y="0"/>
                    <a:pt x="21092" y="0"/>
                  </a:cubicBezTo>
                  <a:cubicBezTo>
                    <a:pt x="21346" y="0"/>
                    <a:pt x="21600" y="1080"/>
                    <a:pt x="21600" y="1080"/>
                  </a:cubicBezTo>
                  <a:cubicBezTo>
                    <a:pt x="17788" y="9720"/>
                    <a:pt x="13214" y="14040"/>
                    <a:pt x="9402" y="17280"/>
                  </a:cubicBezTo>
                  <a:cubicBezTo>
                    <a:pt x="7115" y="19440"/>
                    <a:pt x="4828" y="21600"/>
                    <a:pt x="2795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977" name="Freeform 441"/>
            <p:cNvSpPr/>
            <p:nvPr/>
          </p:nvSpPr>
          <p:spPr>
            <a:xfrm flipH="1" rot="5400000">
              <a:off x="1349965" y="1295138"/>
              <a:ext cx="675722" cy="12744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cubicBezTo>
                    <a:pt x="837" y="17192"/>
                    <a:pt x="2093" y="15869"/>
                    <a:pt x="3265" y="14547"/>
                  </a:cubicBezTo>
                  <a:cubicBezTo>
                    <a:pt x="3600" y="14547"/>
                    <a:pt x="3935" y="14106"/>
                    <a:pt x="4186" y="13665"/>
                  </a:cubicBezTo>
                  <a:cubicBezTo>
                    <a:pt x="4688" y="12784"/>
                    <a:pt x="5274" y="12343"/>
                    <a:pt x="5777" y="11461"/>
                  </a:cubicBezTo>
                  <a:cubicBezTo>
                    <a:pt x="7284" y="9698"/>
                    <a:pt x="8874" y="7494"/>
                    <a:pt x="10465" y="6171"/>
                  </a:cubicBezTo>
                  <a:cubicBezTo>
                    <a:pt x="11470" y="5731"/>
                    <a:pt x="11470" y="5731"/>
                    <a:pt x="11470" y="5731"/>
                  </a:cubicBezTo>
                  <a:cubicBezTo>
                    <a:pt x="13395" y="3967"/>
                    <a:pt x="15321" y="2645"/>
                    <a:pt x="17163" y="1322"/>
                  </a:cubicBezTo>
                  <a:cubicBezTo>
                    <a:pt x="18502" y="441"/>
                    <a:pt x="19926" y="0"/>
                    <a:pt x="21600" y="0"/>
                  </a:cubicBezTo>
                  <a:cubicBezTo>
                    <a:pt x="21600" y="0"/>
                    <a:pt x="21600" y="0"/>
                    <a:pt x="21600" y="0"/>
                  </a:cubicBezTo>
                  <a:cubicBezTo>
                    <a:pt x="21349" y="441"/>
                    <a:pt x="21098" y="882"/>
                    <a:pt x="20847" y="882"/>
                  </a:cubicBezTo>
                  <a:cubicBezTo>
                    <a:pt x="20344" y="1763"/>
                    <a:pt x="19926" y="2204"/>
                    <a:pt x="19423" y="2645"/>
                  </a:cubicBezTo>
                  <a:cubicBezTo>
                    <a:pt x="18753" y="3086"/>
                    <a:pt x="18084" y="3527"/>
                    <a:pt x="17330" y="3967"/>
                  </a:cubicBezTo>
                  <a:cubicBezTo>
                    <a:pt x="16326" y="4849"/>
                    <a:pt x="16326" y="4849"/>
                    <a:pt x="16326" y="4849"/>
                  </a:cubicBezTo>
                  <a:cubicBezTo>
                    <a:pt x="15237" y="5731"/>
                    <a:pt x="14149" y="6612"/>
                    <a:pt x="12977" y="7494"/>
                  </a:cubicBezTo>
                  <a:cubicBezTo>
                    <a:pt x="12056" y="8376"/>
                    <a:pt x="11135" y="9257"/>
                    <a:pt x="10130" y="9698"/>
                  </a:cubicBezTo>
                  <a:cubicBezTo>
                    <a:pt x="8205" y="11461"/>
                    <a:pt x="6195" y="13665"/>
                    <a:pt x="4270" y="16310"/>
                  </a:cubicBezTo>
                  <a:cubicBezTo>
                    <a:pt x="2847" y="18073"/>
                    <a:pt x="1423" y="19837"/>
                    <a:pt x="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978" name="Freeform 442"/>
            <p:cNvSpPr/>
            <p:nvPr/>
          </p:nvSpPr>
          <p:spPr>
            <a:xfrm flipH="1" rot="5400000">
              <a:off x="818722" y="1100276"/>
              <a:ext cx="706843" cy="13336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cubicBezTo>
                    <a:pt x="80" y="14824"/>
                    <a:pt x="1360" y="8047"/>
                    <a:pt x="2560" y="4659"/>
                  </a:cubicBezTo>
                  <a:cubicBezTo>
                    <a:pt x="4160" y="424"/>
                    <a:pt x="5840" y="0"/>
                    <a:pt x="7360" y="0"/>
                  </a:cubicBezTo>
                  <a:cubicBezTo>
                    <a:pt x="7920" y="0"/>
                    <a:pt x="7920" y="0"/>
                    <a:pt x="7920" y="0"/>
                  </a:cubicBezTo>
                  <a:cubicBezTo>
                    <a:pt x="10000" y="0"/>
                    <a:pt x="12160" y="424"/>
                    <a:pt x="14160" y="847"/>
                  </a:cubicBezTo>
                  <a:cubicBezTo>
                    <a:pt x="16560" y="1271"/>
                    <a:pt x="19040" y="1694"/>
                    <a:pt x="21520" y="1694"/>
                  </a:cubicBezTo>
                  <a:cubicBezTo>
                    <a:pt x="21600" y="1694"/>
                    <a:pt x="21600" y="1694"/>
                    <a:pt x="21600" y="1694"/>
                  </a:cubicBezTo>
                  <a:cubicBezTo>
                    <a:pt x="20960" y="4235"/>
                    <a:pt x="20080" y="4659"/>
                    <a:pt x="19440" y="4659"/>
                  </a:cubicBezTo>
                  <a:cubicBezTo>
                    <a:pt x="19120" y="4659"/>
                    <a:pt x="18800" y="4659"/>
                    <a:pt x="18400" y="4235"/>
                  </a:cubicBezTo>
                  <a:cubicBezTo>
                    <a:pt x="18080" y="4235"/>
                    <a:pt x="17840" y="4235"/>
                    <a:pt x="17520" y="4235"/>
                  </a:cubicBezTo>
                  <a:cubicBezTo>
                    <a:pt x="15920" y="4235"/>
                    <a:pt x="14240" y="3812"/>
                    <a:pt x="12640" y="3388"/>
                  </a:cubicBezTo>
                  <a:cubicBezTo>
                    <a:pt x="11920" y="3388"/>
                    <a:pt x="11200" y="3388"/>
                    <a:pt x="10480" y="2965"/>
                  </a:cubicBezTo>
                  <a:cubicBezTo>
                    <a:pt x="10000" y="2965"/>
                    <a:pt x="9600" y="2965"/>
                    <a:pt x="9120" y="2965"/>
                  </a:cubicBezTo>
                  <a:cubicBezTo>
                    <a:pt x="8400" y="2541"/>
                    <a:pt x="7680" y="2541"/>
                    <a:pt x="6960" y="2541"/>
                  </a:cubicBezTo>
                  <a:cubicBezTo>
                    <a:pt x="5680" y="2541"/>
                    <a:pt x="4640" y="2965"/>
                    <a:pt x="3760" y="4659"/>
                  </a:cubicBezTo>
                  <a:cubicBezTo>
                    <a:pt x="2720" y="7200"/>
                    <a:pt x="1760" y="10165"/>
                    <a:pt x="1120" y="13976"/>
                  </a:cubicBezTo>
                  <a:cubicBezTo>
                    <a:pt x="960" y="15247"/>
                    <a:pt x="720" y="16518"/>
                    <a:pt x="560" y="17788"/>
                  </a:cubicBezTo>
                  <a:cubicBezTo>
                    <a:pt x="320" y="19059"/>
                    <a:pt x="160" y="20329"/>
                    <a:pt x="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979" name="Freeform 443"/>
            <p:cNvSpPr/>
            <p:nvPr/>
          </p:nvSpPr>
          <p:spPr>
            <a:xfrm flipH="1" rot="5400000">
              <a:off x="-1914550" y="3011119"/>
              <a:ext cx="6853553" cy="8402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4810" y="21600"/>
                  </a:moveTo>
                  <a:cubicBezTo>
                    <a:pt x="4422" y="21600"/>
                    <a:pt x="4051" y="21465"/>
                    <a:pt x="3680" y="21062"/>
                  </a:cubicBezTo>
                  <a:cubicBezTo>
                    <a:pt x="3383" y="20793"/>
                    <a:pt x="3077" y="20389"/>
                    <a:pt x="2789" y="19985"/>
                  </a:cubicBezTo>
                  <a:cubicBezTo>
                    <a:pt x="2607" y="19783"/>
                    <a:pt x="2426" y="19514"/>
                    <a:pt x="2252" y="19312"/>
                  </a:cubicBezTo>
                  <a:cubicBezTo>
                    <a:pt x="1815" y="18774"/>
                    <a:pt x="1345" y="18303"/>
                    <a:pt x="891" y="18303"/>
                  </a:cubicBezTo>
                  <a:cubicBezTo>
                    <a:pt x="833" y="18303"/>
                    <a:pt x="776" y="18303"/>
                    <a:pt x="718" y="18303"/>
                  </a:cubicBezTo>
                  <a:cubicBezTo>
                    <a:pt x="462" y="18370"/>
                    <a:pt x="215" y="18707"/>
                    <a:pt x="0" y="19043"/>
                  </a:cubicBezTo>
                  <a:cubicBezTo>
                    <a:pt x="0" y="18639"/>
                    <a:pt x="0" y="18639"/>
                    <a:pt x="0" y="18639"/>
                  </a:cubicBezTo>
                  <a:cubicBezTo>
                    <a:pt x="206" y="18303"/>
                    <a:pt x="454" y="17899"/>
                    <a:pt x="718" y="17899"/>
                  </a:cubicBezTo>
                  <a:cubicBezTo>
                    <a:pt x="759" y="17899"/>
                    <a:pt x="809" y="17832"/>
                    <a:pt x="850" y="17832"/>
                  </a:cubicBezTo>
                  <a:cubicBezTo>
                    <a:pt x="1502" y="17832"/>
                    <a:pt x="2145" y="18707"/>
                    <a:pt x="2772" y="19514"/>
                  </a:cubicBezTo>
                  <a:cubicBezTo>
                    <a:pt x="3053" y="19850"/>
                    <a:pt x="3341" y="20254"/>
                    <a:pt x="3630" y="20523"/>
                  </a:cubicBezTo>
                  <a:cubicBezTo>
                    <a:pt x="4068" y="20994"/>
                    <a:pt x="4488" y="21196"/>
                    <a:pt x="4893" y="21196"/>
                  </a:cubicBezTo>
                  <a:cubicBezTo>
                    <a:pt x="5553" y="21196"/>
                    <a:pt x="6155" y="20591"/>
                    <a:pt x="6699" y="19379"/>
                  </a:cubicBezTo>
                  <a:cubicBezTo>
                    <a:pt x="6757" y="19245"/>
                    <a:pt x="6807" y="19178"/>
                    <a:pt x="6864" y="19043"/>
                  </a:cubicBezTo>
                  <a:cubicBezTo>
                    <a:pt x="7228" y="18168"/>
                    <a:pt x="7599" y="17361"/>
                    <a:pt x="7987" y="17226"/>
                  </a:cubicBezTo>
                  <a:cubicBezTo>
                    <a:pt x="8077" y="17159"/>
                    <a:pt x="8176" y="17159"/>
                    <a:pt x="8292" y="17159"/>
                  </a:cubicBezTo>
                  <a:cubicBezTo>
                    <a:pt x="8440" y="17159"/>
                    <a:pt x="8581" y="17159"/>
                    <a:pt x="8729" y="17226"/>
                  </a:cubicBezTo>
                  <a:cubicBezTo>
                    <a:pt x="8869" y="17226"/>
                    <a:pt x="9018" y="17293"/>
                    <a:pt x="9166" y="17293"/>
                  </a:cubicBezTo>
                  <a:cubicBezTo>
                    <a:pt x="9274" y="17293"/>
                    <a:pt x="9373" y="17226"/>
                    <a:pt x="9472" y="17226"/>
                  </a:cubicBezTo>
                  <a:cubicBezTo>
                    <a:pt x="9628" y="17159"/>
                    <a:pt x="9793" y="17092"/>
                    <a:pt x="9950" y="17024"/>
                  </a:cubicBezTo>
                  <a:cubicBezTo>
                    <a:pt x="10222" y="16890"/>
                    <a:pt x="10503" y="16755"/>
                    <a:pt x="10783" y="16755"/>
                  </a:cubicBezTo>
                  <a:cubicBezTo>
                    <a:pt x="10817" y="16755"/>
                    <a:pt x="10858" y="16755"/>
                    <a:pt x="10891" y="16755"/>
                  </a:cubicBezTo>
                  <a:cubicBezTo>
                    <a:pt x="10990" y="16755"/>
                    <a:pt x="11097" y="16822"/>
                    <a:pt x="11196" y="16822"/>
                  </a:cubicBezTo>
                  <a:cubicBezTo>
                    <a:pt x="11345" y="16890"/>
                    <a:pt x="11493" y="16890"/>
                    <a:pt x="11642" y="16890"/>
                  </a:cubicBezTo>
                  <a:cubicBezTo>
                    <a:pt x="11897" y="16890"/>
                    <a:pt x="12104" y="16822"/>
                    <a:pt x="12293" y="16553"/>
                  </a:cubicBezTo>
                  <a:cubicBezTo>
                    <a:pt x="12698" y="15948"/>
                    <a:pt x="12978" y="14198"/>
                    <a:pt x="13275" y="12247"/>
                  </a:cubicBezTo>
                  <a:cubicBezTo>
                    <a:pt x="13333" y="11910"/>
                    <a:pt x="13382" y="11574"/>
                    <a:pt x="13440" y="11237"/>
                  </a:cubicBezTo>
                  <a:cubicBezTo>
                    <a:pt x="13787" y="9084"/>
                    <a:pt x="14216" y="8209"/>
                    <a:pt x="14554" y="7738"/>
                  </a:cubicBezTo>
                  <a:cubicBezTo>
                    <a:pt x="15016" y="7065"/>
                    <a:pt x="15453" y="5652"/>
                    <a:pt x="15874" y="4307"/>
                  </a:cubicBezTo>
                  <a:cubicBezTo>
                    <a:pt x="16320" y="2893"/>
                    <a:pt x="16773" y="1480"/>
                    <a:pt x="17252" y="807"/>
                  </a:cubicBezTo>
                  <a:cubicBezTo>
                    <a:pt x="17664" y="269"/>
                    <a:pt x="18102" y="0"/>
                    <a:pt x="18646" y="0"/>
                  </a:cubicBezTo>
                  <a:cubicBezTo>
                    <a:pt x="18952" y="0"/>
                    <a:pt x="19257" y="67"/>
                    <a:pt x="19562" y="202"/>
                  </a:cubicBezTo>
                  <a:cubicBezTo>
                    <a:pt x="19777" y="202"/>
                    <a:pt x="19991" y="269"/>
                    <a:pt x="20206" y="336"/>
                  </a:cubicBezTo>
                  <a:cubicBezTo>
                    <a:pt x="20643" y="336"/>
                    <a:pt x="21130" y="404"/>
                    <a:pt x="21600" y="1346"/>
                  </a:cubicBezTo>
                  <a:cubicBezTo>
                    <a:pt x="21600" y="1884"/>
                    <a:pt x="21600" y="1884"/>
                    <a:pt x="21600" y="1884"/>
                  </a:cubicBezTo>
                  <a:cubicBezTo>
                    <a:pt x="21130" y="1009"/>
                    <a:pt x="20651" y="875"/>
                    <a:pt x="20206" y="807"/>
                  </a:cubicBezTo>
                  <a:cubicBezTo>
                    <a:pt x="19983" y="807"/>
                    <a:pt x="19760" y="740"/>
                    <a:pt x="19537" y="606"/>
                  </a:cubicBezTo>
                  <a:cubicBezTo>
                    <a:pt x="19273" y="538"/>
                    <a:pt x="18993" y="404"/>
                    <a:pt x="18721" y="404"/>
                  </a:cubicBezTo>
                  <a:cubicBezTo>
                    <a:pt x="18704" y="404"/>
                    <a:pt x="18704" y="404"/>
                    <a:pt x="18704" y="404"/>
                  </a:cubicBezTo>
                  <a:cubicBezTo>
                    <a:pt x="18102" y="404"/>
                    <a:pt x="17615" y="740"/>
                    <a:pt x="17161" y="1480"/>
                  </a:cubicBezTo>
                  <a:cubicBezTo>
                    <a:pt x="16674" y="2221"/>
                    <a:pt x="16237" y="3634"/>
                    <a:pt x="15759" y="5181"/>
                  </a:cubicBezTo>
                  <a:cubicBezTo>
                    <a:pt x="15569" y="5854"/>
                    <a:pt x="15346" y="6594"/>
                    <a:pt x="15123" y="7133"/>
                  </a:cubicBezTo>
                  <a:cubicBezTo>
                    <a:pt x="14942" y="7604"/>
                    <a:pt x="14769" y="7940"/>
                    <a:pt x="14579" y="8209"/>
                  </a:cubicBezTo>
                  <a:cubicBezTo>
                    <a:pt x="14472" y="8411"/>
                    <a:pt x="14472" y="8411"/>
                    <a:pt x="14472" y="8411"/>
                  </a:cubicBezTo>
                  <a:cubicBezTo>
                    <a:pt x="14249" y="8748"/>
                    <a:pt x="14018" y="9219"/>
                    <a:pt x="13795" y="10026"/>
                  </a:cubicBezTo>
                  <a:cubicBezTo>
                    <a:pt x="13597" y="10834"/>
                    <a:pt x="13440" y="11910"/>
                    <a:pt x="13267" y="12987"/>
                  </a:cubicBezTo>
                  <a:cubicBezTo>
                    <a:pt x="13242" y="13121"/>
                    <a:pt x="13242" y="13121"/>
                    <a:pt x="13242" y="13121"/>
                  </a:cubicBezTo>
                  <a:cubicBezTo>
                    <a:pt x="12929" y="15207"/>
                    <a:pt x="12632" y="16688"/>
                    <a:pt x="12211" y="17159"/>
                  </a:cubicBezTo>
                  <a:cubicBezTo>
                    <a:pt x="12038" y="17293"/>
                    <a:pt x="11856" y="17361"/>
                    <a:pt x="11633" y="17361"/>
                  </a:cubicBezTo>
                  <a:cubicBezTo>
                    <a:pt x="11485" y="17361"/>
                    <a:pt x="11345" y="17361"/>
                    <a:pt x="11204" y="17361"/>
                  </a:cubicBezTo>
                  <a:cubicBezTo>
                    <a:pt x="11105" y="17293"/>
                    <a:pt x="10998" y="17293"/>
                    <a:pt x="10891" y="17293"/>
                  </a:cubicBezTo>
                  <a:cubicBezTo>
                    <a:pt x="10866" y="17293"/>
                    <a:pt x="10833" y="17293"/>
                    <a:pt x="10808" y="17293"/>
                  </a:cubicBezTo>
                  <a:cubicBezTo>
                    <a:pt x="10528" y="17293"/>
                    <a:pt x="10247" y="17428"/>
                    <a:pt x="9975" y="17495"/>
                  </a:cubicBezTo>
                  <a:cubicBezTo>
                    <a:pt x="9810" y="17630"/>
                    <a:pt x="9637" y="17697"/>
                    <a:pt x="9472" y="17697"/>
                  </a:cubicBezTo>
                  <a:cubicBezTo>
                    <a:pt x="9216" y="17764"/>
                    <a:pt x="9026" y="17832"/>
                    <a:pt x="8845" y="17832"/>
                  </a:cubicBezTo>
                  <a:cubicBezTo>
                    <a:pt x="8795" y="17832"/>
                    <a:pt x="8737" y="17832"/>
                    <a:pt x="8688" y="17832"/>
                  </a:cubicBezTo>
                  <a:cubicBezTo>
                    <a:pt x="8605" y="17832"/>
                    <a:pt x="8523" y="17764"/>
                    <a:pt x="8440" y="17764"/>
                  </a:cubicBezTo>
                  <a:cubicBezTo>
                    <a:pt x="8341" y="17697"/>
                    <a:pt x="8242" y="17697"/>
                    <a:pt x="8143" y="17697"/>
                  </a:cubicBezTo>
                  <a:cubicBezTo>
                    <a:pt x="8094" y="17697"/>
                    <a:pt x="8036" y="17697"/>
                    <a:pt x="7987" y="17697"/>
                  </a:cubicBezTo>
                  <a:cubicBezTo>
                    <a:pt x="7624" y="17899"/>
                    <a:pt x="7277" y="18639"/>
                    <a:pt x="6947" y="19379"/>
                  </a:cubicBezTo>
                  <a:cubicBezTo>
                    <a:pt x="6831" y="19649"/>
                    <a:pt x="6716" y="19918"/>
                    <a:pt x="6600" y="20120"/>
                  </a:cubicBezTo>
                  <a:cubicBezTo>
                    <a:pt x="6188" y="20927"/>
                    <a:pt x="5734" y="21398"/>
                    <a:pt x="5173" y="21600"/>
                  </a:cubicBezTo>
                  <a:cubicBezTo>
                    <a:pt x="5049" y="21600"/>
                    <a:pt x="4934" y="21600"/>
                    <a:pt x="481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980" name="Freeform 444"/>
            <p:cNvSpPr/>
            <p:nvPr/>
          </p:nvSpPr>
          <p:spPr>
            <a:xfrm flipH="1" rot="5400000">
              <a:off x="1858239" y="76635"/>
              <a:ext cx="157078" cy="127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16920" y="17280"/>
                    <a:pt x="11880" y="12960"/>
                    <a:pt x="7200" y="432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1600" y="0"/>
                    <a:pt x="21600" y="0"/>
                    <a:pt x="21600" y="0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981" name="Freeform 445"/>
            <p:cNvSpPr/>
            <p:nvPr/>
          </p:nvSpPr>
          <p:spPr>
            <a:xfrm flipH="1" rot="5400000">
              <a:off x="-1018031" y="3894301"/>
              <a:ext cx="5273901" cy="6534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3720" y="21600"/>
                  </a:moveTo>
                  <a:cubicBezTo>
                    <a:pt x="3398" y="21600"/>
                    <a:pt x="3098" y="21427"/>
                    <a:pt x="2830" y="21082"/>
                  </a:cubicBezTo>
                  <a:cubicBezTo>
                    <a:pt x="2530" y="20736"/>
                    <a:pt x="2219" y="20218"/>
                    <a:pt x="1930" y="19613"/>
                  </a:cubicBezTo>
                  <a:cubicBezTo>
                    <a:pt x="1597" y="19008"/>
                    <a:pt x="1254" y="18403"/>
                    <a:pt x="911" y="18058"/>
                  </a:cubicBezTo>
                  <a:cubicBezTo>
                    <a:pt x="772" y="17885"/>
                    <a:pt x="622" y="17798"/>
                    <a:pt x="482" y="17798"/>
                  </a:cubicBezTo>
                  <a:cubicBezTo>
                    <a:pt x="322" y="17798"/>
                    <a:pt x="161" y="17885"/>
                    <a:pt x="0" y="18144"/>
                  </a:cubicBezTo>
                  <a:cubicBezTo>
                    <a:pt x="0" y="17798"/>
                    <a:pt x="0" y="17798"/>
                    <a:pt x="0" y="17798"/>
                  </a:cubicBezTo>
                  <a:cubicBezTo>
                    <a:pt x="172" y="17539"/>
                    <a:pt x="354" y="17453"/>
                    <a:pt x="515" y="17453"/>
                  </a:cubicBezTo>
                  <a:cubicBezTo>
                    <a:pt x="654" y="17453"/>
                    <a:pt x="793" y="17539"/>
                    <a:pt x="933" y="17712"/>
                  </a:cubicBezTo>
                  <a:cubicBezTo>
                    <a:pt x="1243" y="18058"/>
                    <a:pt x="1554" y="18576"/>
                    <a:pt x="1865" y="19181"/>
                  </a:cubicBezTo>
                  <a:cubicBezTo>
                    <a:pt x="2187" y="19699"/>
                    <a:pt x="2519" y="20304"/>
                    <a:pt x="2851" y="20650"/>
                  </a:cubicBezTo>
                  <a:cubicBezTo>
                    <a:pt x="3119" y="20995"/>
                    <a:pt x="3398" y="21082"/>
                    <a:pt x="3709" y="21082"/>
                  </a:cubicBezTo>
                  <a:cubicBezTo>
                    <a:pt x="4116" y="21082"/>
                    <a:pt x="4513" y="20909"/>
                    <a:pt x="4888" y="20650"/>
                  </a:cubicBezTo>
                  <a:cubicBezTo>
                    <a:pt x="5413" y="20304"/>
                    <a:pt x="5949" y="20045"/>
                    <a:pt x="6475" y="19699"/>
                  </a:cubicBezTo>
                  <a:cubicBezTo>
                    <a:pt x="6882" y="19526"/>
                    <a:pt x="6882" y="19526"/>
                    <a:pt x="6882" y="19526"/>
                  </a:cubicBezTo>
                  <a:cubicBezTo>
                    <a:pt x="7997" y="18922"/>
                    <a:pt x="9155" y="18317"/>
                    <a:pt x="10302" y="18317"/>
                  </a:cubicBezTo>
                  <a:cubicBezTo>
                    <a:pt x="10527" y="18317"/>
                    <a:pt x="10741" y="18317"/>
                    <a:pt x="10945" y="18317"/>
                  </a:cubicBezTo>
                  <a:cubicBezTo>
                    <a:pt x="11277" y="18403"/>
                    <a:pt x="11577" y="18490"/>
                    <a:pt x="11877" y="18490"/>
                  </a:cubicBezTo>
                  <a:cubicBezTo>
                    <a:pt x="13046" y="18490"/>
                    <a:pt x="14064" y="17885"/>
                    <a:pt x="14986" y="16675"/>
                  </a:cubicBezTo>
                  <a:cubicBezTo>
                    <a:pt x="15715" y="15811"/>
                    <a:pt x="16272" y="14515"/>
                    <a:pt x="16787" y="12614"/>
                  </a:cubicBezTo>
                  <a:cubicBezTo>
                    <a:pt x="16948" y="12010"/>
                    <a:pt x="17108" y="11318"/>
                    <a:pt x="17269" y="10714"/>
                  </a:cubicBezTo>
                  <a:cubicBezTo>
                    <a:pt x="17591" y="9418"/>
                    <a:pt x="17923" y="8122"/>
                    <a:pt x="18255" y="7171"/>
                  </a:cubicBezTo>
                  <a:cubicBezTo>
                    <a:pt x="18706" y="5789"/>
                    <a:pt x="19167" y="4838"/>
                    <a:pt x="19617" y="3888"/>
                  </a:cubicBezTo>
                  <a:cubicBezTo>
                    <a:pt x="19799" y="3456"/>
                    <a:pt x="19981" y="3110"/>
                    <a:pt x="20153" y="2678"/>
                  </a:cubicBezTo>
                  <a:cubicBezTo>
                    <a:pt x="20367" y="2246"/>
                    <a:pt x="20571" y="1728"/>
                    <a:pt x="20775" y="1210"/>
                  </a:cubicBezTo>
                  <a:cubicBezTo>
                    <a:pt x="20946" y="864"/>
                    <a:pt x="21118" y="432"/>
                    <a:pt x="21278" y="0"/>
                  </a:cubicBezTo>
                  <a:cubicBezTo>
                    <a:pt x="21600" y="86"/>
                    <a:pt x="21600" y="86"/>
                    <a:pt x="21600" y="86"/>
                  </a:cubicBezTo>
                  <a:cubicBezTo>
                    <a:pt x="19863" y="3974"/>
                    <a:pt x="19863" y="3974"/>
                    <a:pt x="19863" y="3974"/>
                  </a:cubicBezTo>
                  <a:cubicBezTo>
                    <a:pt x="19724" y="4320"/>
                    <a:pt x="19585" y="4579"/>
                    <a:pt x="19435" y="4925"/>
                  </a:cubicBezTo>
                  <a:cubicBezTo>
                    <a:pt x="18952" y="5962"/>
                    <a:pt x="18448" y="7085"/>
                    <a:pt x="17977" y="8726"/>
                  </a:cubicBezTo>
                  <a:cubicBezTo>
                    <a:pt x="17762" y="9504"/>
                    <a:pt x="17548" y="10282"/>
                    <a:pt x="17334" y="11146"/>
                  </a:cubicBezTo>
                  <a:cubicBezTo>
                    <a:pt x="17055" y="12269"/>
                    <a:pt x="16755" y="13392"/>
                    <a:pt x="16465" y="14342"/>
                  </a:cubicBezTo>
                  <a:cubicBezTo>
                    <a:pt x="15929" y="16070"/>
                    <a:pt x="15372" y="16934"/>
                    <a:pt x="14697" y="17626"/>
                  </a:cubicBezTo>
                  <a:cubicBezTo>
                    <a:pt x="13839" y="18576"/>
                    <a:pt x="12906" y="19008"/>
                    <a:pt x="11770" y="19008"/>
                  </a:cubicBezTo>
                  <a:cubicBezTo>
                    <a:pt x="11470" y="19008"/>
                    <a:pt x="11148" y="18922"/>
                    <a:pt x="10784" y="18922"/>
                  </a:cubicBezTo>
                  <a:cubicBezTo>
                    <a:pt x="10612" y="18835"/>
                    <a:pt x="10452" y="18835"/>
                    <a:pt x="10291" y="18835"/>
                  </a:cubicBezTo>
                  <a:cubicBezTo>
                    <a:pt x="9133" y="18835"/>
                    <a:pt x="7954" y="19440"/>
                    <a:pt x="6818" y="20045"/>
                  </a:cubicBezTo>
                  <a:cubicBezTo>
                    <a:pt x="6721" y="20131"/>
                    <a:pt x="6721" y="20131"/>
                    <a:pt x="6721" y="20131"/>
                  </a:cubicBezTo>
                  <a:cubicBezTo>
                    <a:pt x="6239" y="20390"/>
                    <a:pt x="5756" y="20650"/>
                    <a:pt x="5285" y="20909"/>
                  </a:cubicBezTo>
                  <a:cubicBezTo>
                    <a:pt x="4727" y="21254"/>
                    <a:pt x="4727" y="21254"/>
                    <a:pt x="4727" y="21254"/>
                  </a:cubicBezTo>
                  <a:cubicBezTo>
                    <a:pt x="4352" y="21427"/>
                    <a:pt x="4041" y="21600"/>
                    <a:pt x="372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982" name="Freeform 446"/>
            <p:cNvSpPr/>
            <p:nvPr/>
          </p:nvSpPr>
          <p:spPr>
            <a:xfrm flipH="1" rot="5400000">
              <a:off x="-705360" y="4206972"/>
              <a:ext cx="4894548" cy="4075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779" y="21600"/>
                  </a:moveTo>
                  <a:cubicBezTo>
                    <a:pt x="1594" y="21600"/>
                    <a:pt x="1398" y="21462"/>
                    <a:pt x="1201" y="21323"/>
                  </a:cubicBezTo>
                  <a:cubicBezTo>
                    <a:pt x="797" y="21185"/>
                    <a:pt x="393" y="20908"/>
                    <a:pt x="0" y="20492"/>
                  </a:cubicBezTo>
                  <a:cubicBezTo>
                    <a:pt x="0" y="20077"/>
                    <a:pt x="0" y="20077"/>
                    <a:pt x="0" y="20077"/>
                  </a:cubicBezTo>
                  <a:cubicBezTo>
                    <a:pt x="335" y="20354"/>
                    <a:pt x="693" y="20492"/>
                    <a:pt x="1028" y="20631"/>
                  </a:cubicBezTo>
                  <a:cubicBezTo>
                    <a:pt x="1132" y="20631"/>
                    <a:pt x="1236" y="20631"/>
                    <a:pt x="1340" y="20769"/>
                  </a:cubicBezTo>
                  <a:cubicBezTo>
                    <a:pt x="1479" y="20769"/>
                    <a:pt x="1617" y="20769"/>
                    <a:pt x="1756" y="20769"/>
                  </a:cubicBezTo>
                  <a:cubicBezTo>
                    <a:pt x="2333" y="20769"/>
                    <a:pt x="2899" y="20354"/>
                    <a:pt x="3442" y="19246"/>
                  </a:cubicBezTo>
                  <a:cubicBezTo>
                    <a:pt x="4204" y="17862"/>
                    <a:pt x="4967" y="15646"/>
                    <a:pt x="5533" y="13846"/>
                  </a:cubicBezTo>
                  <a:cubicBezTo>
                    <a:pt x="5799" y="13015"/>
                    <a:pt x="6076" y="12046"/>
                    <a:pt x="6330" y="11077"/>
                  </a:cubicBezTo>
                  <a:cubicBezTo>
                    <a:pt x="6630" y="9831"/>
                    <a:pt x="6942" y="8723"/>
                    <a:pt x="7254" y="7754"/>
                  </a:cubicBezTo>
                  <a:cubicBezTo>
                    <a:pt x="7600" y="6923"/>
                    <a:pt x="7947" y="6369"/>
                    <a:pt x="8328" y="6369"/>
                  </a:cubicBezTo>
                  <a:cubicBezTo>
                    <a:pt x="8559" y="6369"/>
                    <a:pt x="8813" y="6508"/>
                    <a:pt x="9102" y="6923"/>
                  </a:cubicBezTo>
                  <a:cubicBezTo>
                    <a:pt x="9610" y="7615"/>
                    <a:pt x="10084" y="9277"/>
                    <a:pt x="10581" y="10938"/>
                  </a:cubicBezTo>
                  <a:cubicBezTo>
                    <a:pt x="10673" y="11215"/>
                    <a:pt x="10777" y="11492"/>
                    <a:pt x="10869" y="11769"/>
                  </a:cubicBezTo>
                  <a:cubicBezTo>
                    <a:pt x="12302" y="16477"/>
                    <a:pt x="13584" y="18969"/>
                    <a:pt x="14785" y="19385"/>
                  </a:cubicBezTo>
                  <a:cubicBezTo>
                    <a:pt x="14889" y="19385"/>
                    <a:pt x="15004" y="19385"/>
                    <a:pt x="15108" y="19385"/>
                  </a:cubicBezTo>
                  <a:cubicBezTo>
                    <a:pt x="16310" y="19385"/>
                    <a:pt x="17488" y="17169"/>
                    <a:pt x="18631" y="12600"/>
                  </a:cubicBezTo>
                  <a:cubicBezTo>
                    <a:pt x="19313" y="9969"/>
                    <a:pt x="19914" y="7200"/>
                    <a:pt x="20468" y="4154"/>
                  </a:cubicBezTo>
                  <a:cubicBezTo>
                    <a:pt x="20745" y="2631"/>
                    <a:pt x="21022" y="1246"/>
                    <a:pt x="21323" y="0"/>
                  </a:cubicBezTo>
                  <a:cubicBezTo>
                    <a:pt x="21600" y="138"/>
                    <a:pt x="21600" y="138"/>
                    <a:pt x="21600" y="138"/>
                  </a:cubicBezTo>
                  <a:cubicBezTo>
                    <a:pt x="21196" y="1662"/>
                    <a:pt x="20803" y="3462"/>
                    <a:pt x="20387" y="5677"/>
                  </a:cubicBezTo>
                  <a:cubicBezTo>
                    <a:pt x="19810" y="8723"/>
                    <a:pt x="19221" y="11354"/>
                    <a:pt x="18655" y="13569"/>
                  </a:cubicBezTo>
                  <a:cubicBezTo>
                    <a:pt x="17465" y="18138"/>
                    <a:pt x="16333" y="20354"/>
                    <a:pt x="15178" y="20354"/>
                  </a:cubicBezTo>
                  <a:cubicBezTo>
                    <a:pt x="15097" y="20354"/>
                    <a:pt x="15028" y="20354"/>
                    <a:pt x="14947" y="20354"/>
                  </a:cubicBezTo>
                  <a:cubicBezTo>
                    <a:pt x="13699" y="19938"/>
                    <a:pt x="12394" y="17723"/>
                    <a:pt x="11066" y="13569"/>
                  </a:cubicBezTo>
                  <a:cubicBezTo>
                    <a:pt x="10892" y="13015"/>
                    <a:pt x="10731" y="12462"/>
                    <a:pt x="10557" y="11769"/>
                  </a:cubicBezTo>
                  <a:cubicBezTo>
                    <a:pt x="10095" y="10246"/>
                    <a:pt x="9610" y="8585"/>
                    <a:pt x="9102" y="7892"/>
                  </a:cubicBezTo>
                  <a:cubicBezTo>
                    <a:pt x="8802" y="7477"/>
                    <a:pt x="8548" y="7338"/>
                    <a:pt x="8305" y="7338"/>
                  </a:cubicBezTo>
                  <a:cubicBezTo>
                    <a:pt x="7889" y="7338"/>
                    <a:pt x="7508" y="7892"/>
                    <a:pt x="7138" y="9138"/>
                  </a:cubicBezTo>
                  <a:cubicBezTo>
                    <a:pt x="6873" y="9969"/>
                    <a:pt x="6596" y="10938"/>
                    <a:pt x="6330" y="11908"/>
                  </a:cubicBezTo>
                  <a:cubicBezTo>
                    <a:pt x="5995" y="13154"/>
                    <a:pt x="5648" y="14400"/>
                    <a:pt x="5302" y="15508"/>
                  </a:cubicBezTo>
                  <a:cubicBezTo>
                    <a:pt x="4655" y="17446"/>
                    <a:pt x="3939" y="19385"/>
                    <a:pt x="3211" y="20492"/>
                  </a:cubicBezTo>
                  <a:cubicBezTo>
                    <a:pt x="2749" y="21185"/>
                    <a:pt x="2276" y="21600"/>
                    <a:pt x="1779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983" name="Freeform 447"/>
            <p:cNvSpPr/>
            <p:nvPr/>
          </p:nvSpPr>
          <p:spPr>
            <a:xfrm flipH="1" rot="5400000">
              <a:off x="-357867" y="4557429"/>
              <a:ext cx="4418875" cy="18226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24" y="21600"/>
                  </a:moveTo>
                  <a:cubicBezTo>
                    <a:pt x="1727" y="21600"/>
                    <a:pt x="1369" y="20366"/>
                    <a:pt x="1024" y="17897"/>
                  </a:cubicBezTo>
                  <a:cubicBezTo>
                    <a:pt x="870" y="16663"/>
                    <a:pt x="870" y="16663"/>
                    <a:pt x="870" y="16663"/>
                  </a:cubicBezTo>
                  <a:cubicBezTo>
                    <a:pt x="589" y="14503"/>
                    <a:pt x="294" y="12343"/>
                    <a:pt x="0" y="12034"/>
                  </a:cubicBezTo>
                  <a:cubicBezTo>
                    <a:pt x="0" y="11109"/>
                    <a:pt x="0" y="11109"/>
                    <a:pt x="0" y="11109"/>
                  </a:cubicBezTo>
                  <a:cubicBezTo>
                    <a:pt x="13" y="11109"/>
                    <a:pt x="38" y="11109"/>
                    <a:pt x="51" y="11109"/>
                  </a:cubicBezTo>
                  <a:cubicBezTo>
                    <a:pt x="307" y="11726"/>
                    <a:pt x="550" y="13269"/>
                    <a:pt x="781" y="14811"/>
                  </a:cubicBezTo>
                  <a:cubicBezTo>
                    <a:pt x="870" y="15429"/>
                    <a:pt x="870" y="15429"/>
                    <a:pt x="870" y="15429"/>
                  </a:cubicBezTo>
                  <a:cubicBezTo>
                    <a:pt x="1318" y="18514"/>
                    <a:pt x="1740" y="20057"/>
                    <a:pt x="2175" y="20057"/>
                  </a:cubicBezTo>
                  <a:cubicBezTo>
                    <a:pt x="2431" y="20057"/>
                    <a:pt x="2674" y="19440"/>
                    <a:pt x="2943" y="18514"/>
                  </a:cubicBezTo>
                  <a:cubicBezTo>
                    <a:pt x="3250" y="17589"/>
                    <a:pt x="3557" y="16046"/>
                    <a:pt x="3852" y="14503"/>
                  </a:cubicBezTo>
                  <a:cubicBezTo>
                    <a:pt x="4184" y="12960"/>
                    <a:pt x="4530" y="11417"/>
                    <a:pt x="4875" y="10183"/>
                  </a:cubicBezTo>
                  <a:cubicBezTo>
                    <a:pt x="5618" y="7714"/>
                    <a:pt x="6206" y="6171"/>
                    <a:pt x="6756" y="5246"/>
                  </a:cubicBezTo>
                  <a:cubicBezTo>
                    <a:pt x="7140" y="4629"/>
                    <a:pt x="7550" y="4320"/>
                    <a:pt x="7972" y="4320"/>
                  </a:cubicBezTo>
                  <a:cubicBezTo>
                    <a:pt x="8791" y="4320"/>
                    <a:pt x="9700" y="5554"/>
                    <a:pt x="10813" y="8023"/>
                  </a:cubicBezTo>
                  <a:cubicBezTo>
                    <a:pt x="12118" y="11417"/>
                    <a:pt x="13462" y="13269"/>
                    <a:pt x="14882" y="13886"/>
                  </a:cubicBezTo>
                  <a:cubicBezTo>
                    <a:pt x="15291" y="13886"/>
                    <a:pt x="15727" y="14194"/>
                    <a:pt x="16174" y="14194"/>
                  </a:cubicBezTo>
                  <a:cubicBezTo>
                    <a:pt x="17160" y="14194"/>
                    <a:pt x="18439" y="13269"/>
                    <a:pt x="19706" y="7406"/>
                  </a:cubicBezTo>
                  <a:cubicBezTo>
                    <a:pt x="20167" y="5246"/>
                    <a:pt x="20653" y="2777"/>
                    <a:pt x="21203" y="0"/>
                  </a:cubicBezTo>
                  <a:cubicBezTo>
                    <a:pt x="21600" y="0"/>
                    <a:pt x="21600" y="0"/>
                    <a:pt x="21600" y="0"/>
                  </a:cubicBezTo>
                  <a:cubicBezTo>
                    <a:pt x="21370" y="1234"/>
                    <a:pt x="21370" y="1234"/>
                    <a:pt x="21370" y="1234"/>
                  </a:cubicBezTo>
                  <a:cubicBezTo>
                    <a:pt x="20743" y="4629"/>
                    <a:pt x="20103" y="8023"/>
                    <a:pt x="19450" y="10491"/>
                  </a:cubicBezTo>
                  <a:cubicBezTo>
                    <a:pt x="18734" y="13269"/>
                    <a:pt x="17979" y="15120"/>
                    <a:pt x="17173" y="15737"/>
                  </a:cubicBezTo>
                  <a:cubicBezTo>
                    <a:pt x="16827" y="15737"/>
                    <a:pt x="16482" y="16046"/>
                    <a:pt x="16085" y="16046"/>
                  </a:cubicBezTo>
                  <a:cubicBezTo>
                    <a:pt x="15714" y="16046"/>
                    <a:pt x="15317" y="15737"/>
                    <a:pt x="14792" y="15737"/>
                  </a:cubicBezTo>
                  <a:cubicBezTo>
                    <a:pt x="14447" y="15429"/>
                    <a:pt x="14447" y="15429"/>
                    <a:pt x="14447" y="15429"/>
                  </a:cubicBezTo>
                  <a:cubicBezTo>
                    <a:pt x="13782" y="15120"/>
                    <a:pt x="13091" y="14811"/>
                    <a:pt x="12425" y="13577"/>
                  </a:cubicBezTo>
                  <a:cubicBezTo>
                    <a:pt x="11964" y="12651"/>
                    <a:pt x="11491" y="11726"/>
                    <a:pt x="11043" y="10491"/>
                  </a:cubicBezTo>
                  <a:cubicBezTo>
                    <a:pt x="10071" y="8331"/>
                    <a:pt x="9047" y="5863"/>
                    <a:pt x="8049" y="5863"/>
                  </a:cubicBezTo>
                  <a:cubicBezTo>
                    <a:pt x="7921" y="5863"/>
                    <a:pt x="7806" y="5863"/>
                    <a:pt x="7678" y="5863"/>
                  </a:cubicBezTo>
                  <a:cubicBezTo>
                    <a:pt x="6910" y="6480"/>
                    <a:pt x="6129" y="8023"/>
                    <a:pt x="5285" y="10491"/>
                  </a:cubicBezTo>
                  <a:cubicBezTo>
                    <a:pt x="4875" y="12034"/>
                    <a:pt x="4453" y="13886"/>
                    <a:pt x="4056" y="15737"/>
                  </a:cubicBezTo>
                  <a:cubicBezTo>
                    <a:pt x="3724" y="16971"/>
                    <a:pt x="3391" y="18514"/>
                    <a:pt x="3058" y="19749"/>
                  </a:cubicBezTo>
                  <a:cubicBezTo>
                    <a:pt x="2713" y="20983"/>
                    <a:pt x="2406" y="21600"/>
                    <a:pt x="2124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984" name="Freeform 448"/>
            <p:cNvSpPr/>
            <p:nvPr/>
          </p:nvSpPr>
          <p:spPr>
            <a:xfrm flipH="1" rot="5400000">
              <a:off x="675722" y="4936041"/>
              <a:ext cx="976540" cy="1229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621" y="21600"/>
                  </a:moveTo>
                  <a:cubicBezTo>
                    <a:pt x="1042" y="21600"/>
                    <a:pt x="521" y="21600"/>
                    <a:pt x="0" y="21140"/>
                  </a:cubicBezTo>
                  <a:cubicBezTo>
                    <a:pt x="579" y="20681"/>
                    <a:pt x="1158" y="20681"/>
                    <a:pt x="1737" y="20221"/>
                  </a:cubicBezTo>
                  <a:cubicBezTo>
                    <a:pt x="2838" y="19762"/>
                    <a:pt x="3996" y="19302"/>
                    <a:pt x="5096" y="18383"/>
                  </a:cubicBezTo>
                  <a:cubicBezTo>
                    <a:pt x="5849" y="17464"/>
                    <a:pt x="6660" y="16545"/>
                    <a:pt x="7354" y="15626"/>
                  </a:cubicBezTo>
                  <a:cubicBezTo>
                    <a:pt x="8397" y="14247"/>
                    <a:pt x="9439" y="12868"/>
                    <a:pt x="10482" y="11949"/>
                  </a:cubicBezTo>
                  <a:cubicBezTo>
                    <a:pt x="11176" y="11489"/>
                    <a:pt x="11929" y="11030"/>
                    <a:pt x="12682" y="11030"/>
                  </a:cubicBezTo>
                  <a:cubicBezTo>
                    <a:pt x="13840" y="10111"/>
                    <a:pt x="15056" y="9651"/>
                    <a:pt x="16214" y="8732"/>
                  </a:cubicBezTo>
                  <a:cubicBezTo>
                    <a:pt x="17720" y="7353"/>
                    <a:pt x="19226" y="4596"/>
                    <a:pt x="20673" y="1838"/>
                  </a:cubicBezTo>
                  <a:cubicBezTo>
                    <a:pt x="20963" y="1379"/>
                    <a:pt x="21253" y="919"/>
                    <a:pt x="21600" y="0"/>
                  </a:cubicBezTo>
                  <a:cubicBezTo>
                    <a:pt x="20036" y="7353"/>
                    <a:pt x="18125" y="9191"/>
                    <a:pt x="16562" y="10570"/>
                  </a:cubicBezTo>
                  <a:cubicBezTo>
                    <a:pt x="15346" y="11489"/>
                    <a:pt x="14130" y="12409"/>
                    <a:pt x="12914" y="12868"/>
                  </a:cubicBezTo>
                  <a:cubicBezTo>
                    <a:pt x="12219" y="13328"/>
                    <a:pt x="11524" y="13328"/>
                    <a:pt x="10829" y="13787"/>
                  </a:cubicBezTo>
                  <a:cubicBezTo>
                    <a:pt x="9729" y="14706"/>
                    <a:pt x="8686" y="16085"/>
                    <a:pt x="7702" y="17004"/>
                  </a:cubicBezTo>
                  <a:cubicBezTo>
                    <a:pt x="6833" y="18383"/>
                    <a:pt x="5965" y="19302"/>
                    <a:pt x="5038" y="20221"/>
                  </a:cubicBezTo>
                  <a:cubicBezTo>
                    <a:pt x="3822" y="21140"/>
                    <a:pt x="2664" y="21600"/>
                    <a:pt x="1621" y="21600"/>
                  </a:cubicBezTo>
                  <a:cubicBezTo>
                    <a:pt x="1621" y="21600"/>
                    <a:pt x="1621" y="21600"/>
                    <a:pt x="1621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985" name="Freeform 449"/>
            <p:cNvSpPr/>
            <p:nvPr/>
          </p:nvSpPr>
          <p:spPr>
            <a:xfrm flipH="1" rot="5400000">
              <a:off x="953569" y="4961972"/>
              <a:ext cx="348236" cy="444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299" y="21600"/>
                  </a:moveTo>
                  <a:cubicBezTo>
                    <a:pt x="812" y="21600"/>
                    <a:pt x="487" y="21600"/>
                    <a:pt x="0" y="21600"/>
                  </a:cubicBezTo>
                  <a:cubicBezTo>
                    <a:pt x="3573" y="20329"/>
                    <a:pt x="6983" y="15247"/>
                    <a:pt x="10556" y="11435"/>
                  </a:cubicBezTo>
                  <a:cubicBezTo>
                    <a:pt x="11044" y="10165"/>
                    <a:pt x="11044" y="10165"/>
                    <a:pt x="11044" y="10165"/>
                  </a:cubicBezTo>
                  <a:cubicBezTo>
                    <a:pt x="11856" y="8894"/>
                    <a:pt x="12668" y="7624"/>
                    <a:pt x="13480" y="6353"/>
                  </a:cubicBezTo>
                  <a:cubicBezTo>
                    <a:pt x="15753" y="3812"/>
                    <a:pt x="18027" y="0"/>
                    <a:pt x="20138" y="0"/>
                  </a:cubicBezTo>
                  <a:cubicBezTo>
                    <a:pt x="20626" y="0"/>
                    <a:pt x="21113" y="0"/>
                    <a:pt x="21600" y="0"/>
                  </a:cubicBezTo>
                  <a:cubicBezTo>
                    <a:pt x="18677" y="7624"/>
                    <a:pt x="15591" y="11435"/>
                    <a:pt x="12343" y="13976"/>
                  </a:cubicBezTo>
                  <a:cubicBezTo>
                    <a:pt x="11368" y="15247"/>
                    <a:pt x="10232" y="16518"/>
                    <a:pt x="9257" y="16518"/>
                  </a:cubicBezTo>
                  <a:cubicBezTo>
                    <a:pt x="6171" y="20329"/>
                    <a:pt x="3573" y="21600"/>
                    <a:pt x="1299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986" name="Freeform 450"/>
            <p:cNvSpPr/>
            <p:nvPr/>
          </p:nvSpPr>
          <p:spPr>
            <a:xfrm flipH="1" rot="5400000">
              <a:off x="986911" y="5008652"/>
              <a:ext cx="284516" cy="355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387" y="21600"/>
                  </a:moveTo>
                  <a:cubicBezTo>
                    <a:pt x="793" y="21600"/>
                    <a:pt x="396" y="21600"/>
                    <a:pt x="0" y="21600"/>
                  </a:cubicBezTo>
                  <a:cubicBezTo>
                    <a:pt x="3171" y="15429"/>
                    <a:pt x="6738" y="10800"/>
                    <a:pt x="10106" y="7714"/>
                  </a:cubicBezTo>
                  <a:cubicBezTo>
                    <a:pt x="12881" y="4629"/>
                    <a:pt x="12881" y="4629"/>
                    <a:pt x="12881" y="4629"/>
                  </a:cubicBezTo>
                  <a:cubicBezTo>
                    <a:pt x="14862" y="1543"/>
                    <a:pt x="16844" y="0"/>
                    <a:pt x="18826" y="0"/>
                  </a:cubicBezTo>
                  <a:cubicBezTo>
                    <a:pt x="19817" y="0"/>
                    <a:pt x="20807" y="0"/>
                    <a:pt x="21600" y="1543"/>
                  </a:cubicBezTo>
                  <a:cubicBezTo>
                    <a:pt x="21600" y="3086"/>
                    <a:pt x="21600" y="4629"/>
                    <a:pt x="21600" y="4629"/>
                  </a:cubicBezTo>
                  <a:cubicBezTo>
                    <a:pt x="19222" y="7714"/>
                    <a:pt x="16844" y="9257"/>
                    <a:pt x="14466" y="10800"/>
                  </a:cubicBezTo>
                  <a:cubicBezTo>
                    <a:pt x="12881" y="12343"/>
                    <a:pt x="11097" y="13886"/>
                    <a:pt x="9512" y="15429"/>
                  </a:cubicBezTo>
                  <a:cubicBezTo>
                    <a:pt x="8125" y="16971"/>
                    <a:pt x="8125" y="16971"/>
                    <a:pt x="8125" y="16971"/>
                  </a:cubicBezTo>
                  <a:cubicBezTo>
                    <a:pt x="5945" y="18514"/>
                    <a:pt x="3567" y="21600"/>
                    <a:pt x="1387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987" name="Freeform 451"/>
            <p:cNvSpPr/>
            <p:nvPr/>
          </p:nvSpPr>
          <p:spPr>
            <a:xfrm flipH="1" rot="5400000">
              <a:off x="1021734" y="5009391"/>
              <a:ext cx="222278" cy="3408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4066" y="21600"/>
                  </a:moveTo>
                  <a:cubicBezTo>
                    <a:pt x="2795" y="21600"/>
                    <a:pt x="1525" y="21600"/>
                    <a:pt x="0" y="21600"/>
                  </a:cubicBezTo>
                  <a:cubicBezTo>
                    <a:pt x="3558" y="18277"/>
                    <a:pt x="7369" y="16615"/>
                    <a:pt x="10927" y="11631"/>
                  </a:cubicBezTo>
                  <a:cubicBezTo>
                    <a:pt x="12198" y="11631"/>
                    <a:pt x="13468" y="9969"/>
                    <a:pt x="14739" y="8308"/>
                  </a:cubicBezTo>
                  <a:cubicBezTo>
                    <a:pt x="17026" y="4985"/>
                    <a:pt x="19313" y="1662"/>
                    <a:pt x="21600" y="0"/>
                  </a:cubicBezTo>
                  <a:cubicBezTo>
                    <a:pt x="17534" y="14954"/>
                    <a:pt x="11689" y="21600"/>
                    <a:pt x="4066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988" name="Freeform 516"/>
            <p:cNvSpPr/>
            <p:nvPr/>
          </p:nvSpPr>
          <p:spPr>
            <a:xfrm flipH="1" rot="5400000">
              <a:off x="579435" y="230509"/>
              <a:ext cx="500802" cy="22820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17" h="21600" fill="norm" stroke="1" extrusionOk="0">
                  <a:moveTo>
                    <a:pt x="15120" y="21600"/>
                  </a:moveTo>
                  <a:cubicBezTo>
                    <a:pt x="14574" y="21600"/>
                    <a:pt x="14029" y="21600"/>
                    <a:pt x="13374" y="21352"/>
                  </a:cubicBezTo>
                  <a:cubicBezTo>
                    <a:pt x="13047" y="21352"/>
                    <a:pt x="12720" y="21600"/>
                    <a:pt x="12502" y="21600"/>
                  </a:cubicBezTo>
                  <a:cubicBezTo>
                    <a:pt x="12502" y="21600"/>
                    <a:pt x="12502" y="21600"/>
                    <a:pt x="12502" y="21600"/>
                  </a:cubicBezTo>
                  <a:cubicBezTo>
                    <a:pt x="10756" y="21600"/>
                    <a:pt x="9011" y="20359"/>
                    <a:pt x="7483" y="19366"/>
                  </a:cubicBezTo>
                  <a:cubicBezTo>
                    <a:pt x="5520" y="18124"/>
                    <a:pt x="2792" y="16386"/>
                    <a:pt x="1047" y="12662"/>
                  </a:cubicBezTo>
                  <a:cubicBezTo>
                    <a:pt x="174" y="10924"/>
                    <a:pt x="-153" y="9186"/>
                    <a:pt x="65" y="7697"/>
                  </a:cubicBezTo>
                  <a:cubicBezTo>
                    <a:pt x="720" y="3724"/>
                    <a:pt x="4865" y="993"/>
                    <a:pt x="6611" y="497"/>
                  </a:cubicBezTo>
                  <a:cubicBezTo>
                    <a:pt x="8247" y="248"/>
                    <a:pt x="9774" y="0"/>
                    <a:pt x="11192" y="0"/>
                  </a:cubicBezTo>
                  <a:cubicBezTo>
                    <a:pt x="12502" y="0"/>
                    <a:pt x="13920" y="0"/>
                    <a:pt x="15120" y="497"/>
                  </a:cubicBezTo>
                  <a:cubicBezTo>
                    <a:pt x="17956" y="1241"/>
                    <a:pt x="19702" y="3228"/>
                    <a:pt x="20465" y="6455"/>
                  </a:cubicBezTo>
                  <a:cubicBezTo>
                    <a:pt x="21447" y="10924"/>
                    <a:pt x="20792" y="16138"/>
                    <a:pt x="18829" y="19117"/>
                  </a:cubicBezTo>
                  <a:cubicBezTo>
                    <a:pt x="17847" y="20855"/>
                    <a:pt x="16538" y="21600"/>
                    <a:pt x="15120" y="21600"/>
                  </a:cubicBezTo>
                  <a:close/>
                  <a:moveTo>
                    <a:pt x="10756" y="745"/>
                  </a:moveTo>
                  <a:cubicBezTo>
                    <a:pt x="8247" y="993"/>
                    <a:pt x="5629" y="1241"/>
                    <a:pt x="3229" y="3228"/>
                  </a:cubicBezTo>
                  <a:cubicBezTo>
                    <a:pt x="2683" y="3724"/>
                    <a:pt x="829" y="5462"/>
                    <a:pt x="720" y="8441"/>
                  </a:cubicBezTo>
                  <a:cubicBezTo>
                    <a:pt x="611" y="9683"/>
                    <a:pt x="938" y="11172"/>
                    <a:pt x="1702" y="12414"/>
                  </a:cubicBezTo>
                  <a:cubicBezTo>
                    <a:pt x="3665" y="15641"/>
                    <a:pt x="6174" y="17628"/>
                    <a:pt x="8356" y="18869"/>
                  </a:cubicBezTo>
                  <a:cubicBezTo>
                    <a:pt x="9120" y="19366"/>
                    <a:pt x="9120" y="19366"/>
                    <a:pt x="9120" y="19366"/>
                  </a:cubicBezTo>
                  <a:cubicBezTo>
                    <a:pt x="9774" y="19614"/>
                    <a:pt x="10429" y="19862"/>
                    <a:pt x="11411" y="20110"/>
                  </a:cubicBezTo>
                  <a:cubicBezTo>
                    <a:pt x="11411" y="20110"/>
                    <a:pt x="11411" y="20110"/>
                    <a:pt x="11411" y="20110"/>
                  </a:cubicBezTo>
                  <a:cubicBezTo>
                    <a:pt x="11738" y="20359"/>
                    <a:pt x="12065" y="20359"/>
                    <a:pt x="12502" y="20359"/>
                  </a:cubicBezTo>
                  <a:cubicBezTo>
                    <a:pt x="12720" y="20359"/>
                    <a:pt x="13047" y="20359"/>
                    <a:pt x="13374" y="20359"/>
                  </a:cubicBezTo>
                  <a:cubicBezTo>
                    <a:pt x="13811" y="20359"/>
                    <a:pt x="14247" y="20359"/>
                    <a:pt x="14683" y="20359"/>
                  </a:cubicBezTo>
                  <a:cubicBezTo>
                    <a:pt x="15774" y="20359"/>
                    <a:pt x="17192" y="20359"/>
                    <a:pt x="18283" y="18621"/>
                  </a:cubicBezTo>
                  <a:cubicBezTo>
                    <a:pt x="19702" y="16138"/>
                    <a:pt x="20465" y="12662"/>
                    <a:pt x="20247" y="9434"/>
                  </a:cubicBezTo>
                  <a:cubicBezTo>
                    <a:pt x="19920" y="5959"/>
                    <a:pt x="18829" y="3476"/>
                    <a:pt x="17083" y="2483"/>
                  </a:cubicBezTo>
                  <a:cubicBezTo>
                    <a:pt x="15447" y="1241"/>
                    <a:pt x="13592" y="745"/>
                    <a:pt x="11192" y="745"/>
                  </a:cubicBezTo>
                  <a:lnTo>
                    <a:pt x="10756" y="745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989" name="Freeform 517"/>
            <p:cNvSpPr/>
            <p:nvPr/>
          </p:nvSpPr>
          <p:spPr>
            <a:xfrm flipH="1" rot="5400000">
              <a:off x="371276" y="273327"/>
              <a:ext cx="908226" cy="3704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26" h="21600" fill="norm" stroke="1" extrusionOk="0">
                  <a:moveTo>
                    <a:pt x="16623" y="21600"/>
                  </a:moveTo>
                  <a:cubicBezTo>
                    <a:pt x="15754" y="21600"/>
                    <a:pt x="14760" y="21448"/>
                    <a:pt x="13519" y="21144"/>
                  </a:cubicBezTo>
                  <a:cubicBezTo>
                    <a:pt x="10602" y="20231"/>
                    <a:pt x="7871" y="18101"/>
                    <a:pt x="5636" y="16276"/>
                  </a:cubicBezTo>
                  <a:cubicBezTo>
                    <a:pt x="5388" y="15972"/>
                    <a:pt x="5388" y="15972"/>
                    <a:pt x="5388" y="15972"/>
                  </a:cubicBezTo>
                  <a:cubicBezTo>
                    <a:pt x="4023" y="14755"/>
                    <a:pt x="733" y="12017"/>
                    <a:pt x="112" y="8214"/>
                  </a:cubicBezTo>
                  <a:cubicBezTo>
                    <a:pt x="-74" y="7149"/>
                    <a:pt x="-12" y="6085"/>
                    <a:pt x="174" y="5020"/>
                  </a:cubicBezTo>
                  <a:cubicBezTo>
                    <a:pt x="733" y="2282"/>
                    <a:pt x="1912" y="1065"/>
                    <a:pt x="3774" y="1065"/>
                  </a:cubicBezTo>
                  <a:cubicBezTo>
                    <a:pt x="4209" y="1065"/>
                    <a:pt x="4705" y="1217"/>
                    <a:pt x="5140" y="1217"/>
                  </a:cubicBezTo>
                  <a:cubicBezTo>
                    <a:pt x="5760" y="1369"/>
                    <a:pt x="6381" y="1521"/>
                    <a:pt x="7064" y="1521"/>
                  </a:cubicBezTo>
                  <a:cubicBezTo>
                    <a:pt x="8988" y="1521"/>
                    <a:pt x="10788" y="913"/>
                    <a:pt x="12774" y="456"/>
                  </a:cubicBezTo>
                  <a:cubicBezTo>
                    <a:pt x="13147" y="456"/>
                    <a:pt x="13147" y="456"/>
                    <a:pt x="13147" y="456"/>
                  </a:cubicBezTo>
                  <a:cubicBezTo>
                    <a:pt x="13954" y="152"/>
                    <a:pt x="14760" y="0"/>
                    <a:pt x="15505" y="0"/>
                  </a:cubicBezTo>
                  <a:cubicBezTo>
                    <a:pt x="18112" y="0"/>
                    <a:pt x="20098" y="1521"/>
                    <a:pt x="21526" y="4259"/>
                  </a:cubicBezTo>
                  <a:cubicBezTo>
                    <a:pt x="21526" y="4563"/>
                    <a:pt x="21526" y="4563"/>
                    <a:pt x="21526" y="4563"/>
                  </a:cubicBezTo>
                  <a:cubicBezTo>
                    <a:pt x="20036" y="1977"/>
                    <a:pt x="18050" y="608"/>
                    <a:pt x="15505" y="608"/>
                  </a:cubicBezTo>
                  <a:cubicBezTo>
                    <a:pt x="14574" y="608"/>
                    <a:pt x="13519" y="913"/>
                    <a:pt x="12402" y="1217"/>
                  </a:cubicBezTo>
                  <a:cubicBezTo>
                    <a:pt x="10478" y="1977"/>
                    <a:pt x="8864" y="2282"/>
                    <a:pt x="7250" y="2282"/>
                  </a:cubicBezTo>
                  <a:cubicBezTo>
                    <a:pt x="6629" y="2282"/>
                    <a:pt x="6009" y="2130"/>
                    <a:pt x="5388" y="2130"/>
                  </a:cubicBezTo>
                  <a:cubicBezTo>
                    <a:pt x="5016" y="1977"/>
                    <a:pt x="5016" y="1977"/>
                    <a:pt x="5016" y="1977"/>
                  </a:cubicBezTo>
                  <a:cubicBezTo>
                    <a:pt x="4581" y="1977"/>
                    <a:pt x="4085" y="1825"/>
                    <a:pt x="3650" y="1825"/>
                  </a:cubicBezTo>
                  <a:cubicBezTo>
                    <a:pt x="3029" y="1825"/>
                    <a:pt x="2595" y="1977"/>
                    <a:pt x="2160" y="2282"/>
                  </a:cubicBezTo>
                  <a:cubicBezTo>
                    <a:pt x="1292" y="2890"/>
                    <a:pt x="174" y="4715"/>
                    <a:pt x="423" y="7149"/>
                  </a:cubicBezTo>
                  <a:cubicBezTo>
                    <a:pt x="795" y="10496"/>
                    <a:pt x="2595" y="12321"/>
                    <a:pt x="3836" y="13538"/>
                  </a:cubicBezTo>
                  <a:cubicBezTo>
                    <a:pt x="5512" y="15211"/>
                    <a:pt x="7064" y="16580"/>
                    <a:pt x="8492" y="17645"/>
                  </a:cubicBezTo>
                  <a:cubicBezTo>
                    <a:pt x="11533" y="19775"/>
                    <a:pt x="14202" y="20839"/>
                    <a:pt x="16623" y="20839"/>
                  </a:cubicBezTo>
                  <a:cubicBezTo>
                    <a:pt x="16871" y="20839"/>
                    <a:pt x="16871" y="20839"/>
                    <a:pt x="16871" y="20839"/>
                  </a:cubicBezTo>
                  <a:cubicBezTo>
                    <a:pt x="18609" y="20839"/>
                    <a:pt x="20036" y="20079"/>
                    <a:pt x="21154" y="18558"/>
                  </a:cubicBezTo>
                  <a:cubicBezTo>
                    <a:pt x="21278" y="18558"/>
                    <a:pt x="21402" y="18254"/>
                    <a:pt x="21526" y="18101"/>
                  </a:cubicBezTo>
                  <a:cubicBezTo>
                    <a:pt x="21526" y="19014"/>
                    <a:pt x="21526" y="19014"/>
                    <a:pt x="21526" y="19014"/>
                  </a:cubicBezTo>
                  <a:cubicBezTo>
                    <a:pt x="20098" y="20839"/>
                    <a:pt x="18547" y="21600"/>
                    <a:pt x="16623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990" name="Freeform 518"/>
            <p:cNvSpPr/>
            <p:nvPr/>
          </p:nvSpPr>
          <p:spPr>
            <a:xfrm flipH="1" rot="5400000">
              <a:off x="169140" y="353953"/>
              <a:ext cx="1306572" cy="6075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20" h="21600" fill="norm" stroke="1" extrusionOk="0">
                  <a:moveTo>
                    <a:pt x="19063" y="21600"/>
                  </a:moveTo>
                  <a:cubicBezTo>
                    <a:pt x="17295" y="21600"/>
                    <a:pt x="15527" y="20948"/>
                    <a:pt x="13889" y="20203"/>
                  </a:cubicBezTo>
                  <a:cubicBezTo>
                    <a:pt x="13458" y="20017"/>
                    <a:pt x="13070" y="19924"/>
                    <a:pt x="12639" y="19738"/>
                  </a:cubicBezTo>
                  <a:cubicBezTo>
                    <a:pt x="10569" y="18807"/>
                    <a:pt x="8370" y="17969"/>
                    <a:pt x="6344" y="16386"/>
                  </a:cubicBezTo>
                  <a:cubicBezTo>
                    <a:pt x="4663" y="15083"/>
                    <a:pt x="3326" y="13779"/>
                    <a:pt x="2248" y="12010"/>
                  </a:cubicBezTo>
                  <a:cubicBezTo>
                    <a:pt x="1429" y="10707"/>
                    <a:pt x="265" y="8752"/>
                    <a:pt x="49" y="6331"/>
                  </a:cubicBezTo>
                  <a:cubicBezTo>
                    <a:pt x="-80" y="4934"/>
                    <a:pt x="49" y="3817"/>
                    <a:pt x="394" y="2886"/>
                  </a:cubicBezTo>
                  <a:cubicBezTo>
                    <a:pt x="1386" y="372"/>
                    <a:pt x="3800" y="93"/>
                    <a:pt x="4835" y="93"/>
                  </a:cubicBezTo>
                  <a:cubicBezTo>
                    <a:pt x="5180" y="93"/>
                    <a:pt x="5525" y="93"/>
                    <a:pt x="5870" y="186"/>
                  </a:cubicBezTo>
                  <a:cubicBezTo>
                    <a:pt x="6430" y="279"/>
                    <a:pt x="7034" y="466"/>
                    <a:pt x="7594" y="559"/>
                  </a:cubicBezTo>
                  <a:cubicBezTo>
                    <a:pt x="8586" y="838"/>
                    <a:pt x="9621" y="1117"/>
                    <a:pt x="10655" y="1117"/>
                  </a:cubicBezTo>
                  <a:cubicBezTo>
                    <a:pt x="10698" y="1117"/>
                    <a:pt x="10698" y="1117"/>
                    <a:pt x="10698" y="1117"/>
                  </a:cubicBezTo>
                  <a:cubicBezTo>
                    <a:pt x="11906" y="1117"/>
                    <a:pt x="13113" y="838"/>
                    <a:pt x="14277" y="559"/>
                  </a:cubicBezTo>
                  <a:cubicBezTo>
                    <a:pt x="15269" y="372"/>
                    <a:pt x="16303" y="93"/>
                    <a:pt x="17338" y="0"/>
                  </a:cubicBezTo>
                  <a:cubicBezTo>
                    <a:pt x="17510" y="0"/>
                    <a:pt x="17640" y="0"/>
                    <a:pt x="17812" y="0"/>
                  </a:cubicBezTo>
                  <a:cubicBezTo>
                    <a:pt x="19321" y="0"/>
                    <a:pt x="20528" y="559"/>
                    <a:pt x="21520" y="1676"/>
                  </a:cubicBezTo>
                  <a:cubicBezTo>
                    <a:pt x="21520" y="2328"/>
                    <a:pt x="21520" y="2328"/>
                    <a:pt x="21520" y="2328"/>
                  </a:cubicBezTo>
                  <a:cubicBezTo>
                    <a:pt x="20442" y="1117"/>
                    <a:pt x="19278" y="466"/>
                    <a:pt x="17985" y="466"/>
                  </a:cubicBezTo>
                  <a:cubicBezTo>
                    <a:pt x="17855" y="466"/>
                    <a:pt x="17855" y="466"/>
                    <a:pt x="17855" y="466"/>
                  </a:cubicBezTo>
                  <a:cubicBezTo>
                    <a:pt x="16734" y="559"/>
                    <a:pt x="15613" y="838"/>
                    <a:pt x="14492" y="1024"/>
                  </a:cubicBezTo>
                  <a:cubicBezTo>
                    <a:pt x="13846" y="1210"/>
                    <a:pt x="13199" y="1303"/>
                    <a:pt x="12509" y="1490"/>
                  </a:cubicBezTo>
                  <a:cubicBezTo>
                    <a:pt x="11992" y="1583"/>
                    <a:pt x="11474" y="1583"/>
                    <a:pt x="10957" y="1583"/>
                  </a:cubicBezTo>
                  <a:cubicBezTo>
                    <a:pt x="10095" y="1583"/>
                    <a:pt x="9233" y="1490"/>
                    <a:pt x="8370" y="1210"/>
                  </a:cubicBezTo>
                  <a:cubicBezTo>
                    <a:pt x="7680" y="1024"/>
                    <a:pt x="7680" y="1024"/>
                    <a:pt x="7680" y="1024"/>
                  </a:cubicBezTo>
                  <a:cubicBezTo>
                    <a:pt x="6689" y="745"/>
                    <a:pt x="5611" y="466"/>
                    <a:pt x="4576" y="466"/>
                  </a:cubicBezTo>
                  <a:cubicBezTo>
                    <a:pt x="4231" y="466"/>
                    <a:pt x="3886" y="559"/>
                    <a:pt x="3542" y="652"/>
                  </a:cubicBezTo>
                  <a:cubicBezTo>
                    <a:pt x="2679" y="838"/>
                    <a:pt x="1084" y="1676"/>
                    <a:pt x="480" y="3631"/>
                  </a:cubicBezTo>
                  <a:cubicBezTo>
                    <a:pt x="222" y="4469"/>
                    <a:pt x="179" y="5400"/>
                    <a:pt x="351" y="6424"/>
                  </a:cubicBezTo>
                  <a:cubicBezTo>
                    <a:pt x="696" y="8659"/>
                    <a:pt x="1645" y="10800"/>
                    <a:pt x="3283" y="12941"/>
                  </a:cubicBezTo>
                  <a:cubicBezTo>
                    <a:pt x="4706" y="14710"/>
                    <a:pt x="6387" y="16107"/>
                    <a:pt x="8629" y="17317"/>
                  </a:cubicBezTo>
                  <a:cubicBezTo>
                    <a:pt x="10354" y="18248"/>
                    <a:pt x="12164" y="18993"/>
                    <a:pt x="13889" y="19645"/>
                  </a:cubicBezTo>
                  <a:cubicBezTo>
                    <a:pt x="14492" y="19924"/>
                    <a:pt x="14492" y="19924"/>
                    <a:pt x="14492" y="19924"/>
                  </a:cubicBezTo>
                  <a:cubicBezTo>
                    <a:pt x="16001" y="20483"/>
                    <a:pt x="17424" y="20948"/>
                    <a:pt x="18890" y="20948"/>
                  </a:cubicBezTo>
                  <a:cubicBezTo>
                    <a:pt x="19106" y="20948"/>
                    <a:pt x="19321" y="20948"/>
                    <a:pt x="19537" y="20948"/>
                  </a:cubicBezTo>
                  <a:cubicBezTo>
                    <a:pt x="20227" y="20855"/>
                    <a:pt x="20916" y="20669"/>
                    <a:pt x="21520" y="20297"/>
                  </a:cubicBezTo>
                  <a:cubicBezTo>
                    <a:pt x="21520" y="21041"/>
                    <a:pt x="21520" y="21041"/>
                    <a:pt x="21520" y="21041"/>
                  </a:cubicBezTo>
                  <a:cubicBezTo>
                    <a:pt x="20960" y="21321"/>
                    <a:pt x="20356" y="21507"/>
                    <a:pt x="19752" y="21600"/>
                  </a:cubicBezTo>
                  <a:cubicBezTo>
                    <a:pt x="19494" y="21600"/>
                    <a:pt x="19278" y="21600"/>
                    <a:pt x="19063" y="21600"/>
                  </a:cubicBezTo>
                  <a:cubicBezTo>
                    <a:pt x="19063" y="21600"/>
                    <a:pt x="19063" y="21600"/>
                    <a:pt x="19063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991" name="Freeform 519"/>
            <p:cNvSpPr/>
            <p:nvPr/>
          </p:nvSpPr>
          <p:spPr>
            <a:xfrm flipH="1" rot="5400000">
              <a:off x="929119" y="5929"/>
              <a:ext cx="23711" cy="207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cubicBezTo>
                    <a:pt x="7200" y="2700"/>
                    <a:pt x="14400" y="5400"/>
                    <a:pt x="21600" y="10800"/>
                  </a:cubicBezTo>
                  <a:cubicBezTo>
                    <a:pt x="21600" y="21600"/>
                    <a:pt x="21600" y="21600"/>
                    <a:pt x="21600" y="21600"/>
                  </a:cubicBezTo>
                  <a:cubicBezTo>
                    <a:pt x="16800" y="18900"/>
                    <a:pt x="2400" y="2700"/>
                    <a:pt x="0" y="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992" name="Freeform 520"/>
            <p:cNvSpPr/>
            <p:nvPr/>
          </p:nvSpPr>
          <p:spPr>
            <a:xfrm flipH="1" rot="5400000">
              <a:off x="649049" y="20747"/>
              <a:ext cx="53347" cy="207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cubicBezTo>
                    <a:pt x="7560" y="16200"/>
                    <a:pt x="14040" y="10800"/>
                    <a:pt x="21600" y="0"/>
                  </a:cubicBezTo>
                  <a:cubicBezTo>
                    <a:pt x="21600" y="8100"/>
                    <a:pt x="21600" y="8100"/>
                    <a:pt x="21600" y="8100"/>
                  </a:cubicBezTo>
                  <a:cubicBezTo>
                    <a:pt x="14040" y="16200"/>
                    <a:pt x="6480" y="21600"/>
                    <a:pt x="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993" name="Freeform 521"/>
            <p:cNvSpPr/>
            <p:nvPr/>
          </p:nvSpPr>
          <p:spPr>
            <a:xfrm flipH="1" rot="5400000">
              <a:off x="917263" y="1"/>
              <a:ext cx="37047" cy="370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12343"/>
                  </a:moveTo>
                  <a:cubicBezTo>
                    <a:pt x="13886" y="7714"/>
                    <a:pt x="7714" y="4629"/>
                    <a:pt x="1543" y="0"/>
                  </a:cubicBezTo>
                  <a:cubicBezTo>
                    <a:pt x="0" y="0"/>
                    <a:pt x="0" y="0"/>
                    <a:pt x="0" y="1543"/>
                  </a:cubicBezTo>
                  <a:cubicBezTo>
                    <a:pt x="7714" y="7714"/>
                    <a:pt x="13886" y="13886"/>
                    <a:pt x="21600" y="21600"/>
                  </a:cubicBezTo>
                  <a:lnTo>
                    <a:pt x="21600" y="12343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994" name="Freeform 522"/>
            <p:cNvSpPr/>
            <p:nvPr/>
          </p:nvSpPr>
          <p:spPr>
            <a:xfrm flipH="1" rot="5400000">
              <a:off x="662708" y="8572"/>
              <a:ext cx="37886" cy="207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40" h="21600" fill="norm" stroke="1" extrusionOk="0">
                  <a:moveTo>
                    <a:pt x="21240" y="0"/>
                  </a:moveTo>
                  <a:cubicBezTo>
                    <a:pt x="15480" y="8100"/>
                    <a:pt x="8280" y="13500"/>
                    <a:pt x="1080" y="16200"/>
                  </a:cubicBezTo>
                  <a:cubicBezTo>
                    <a:pt x="-360" y="16200"/>
                    <a:pt x="-360" y="21600"/>
                    <a:pt x="1080" y="21600"/>
                  </a:cubicBezTo>
                  <a:cubicBezTo>
                    <a:pt x="9720" y="21600"/>
                    <a:pt x="15480" y="21600"/>
                    <a:pt x="21240" y="18900"/>
                  </a:cubicBezTo>
                  <a:lnTo>
                    <a:pt x="21240" y="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995" name="Freeform 523"/>
            <p:cNvSpPr/>
            <p:nvPr/>
          </p:nvSpPr>
          <p:spPr>
            <a:xfrm flipH="1" rot="5400000">
              <a:off x="906150" y="5189"/>
              <a:ext cx="63721" cy="6223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15300" y="13500"/>
                    <a:pt x="8100" y="6300"/>
                    <a:pt x="0" y="0"/>
                  </a:cubicBezTo>
                  <a:cubicBezTo>
                    <a:pt x="2700" y="1800"/>
                    <a:pt x="5400" y="2700"/>
                    <a:pt x="8100" y="4500"/>
                  </a:cubicBezTo>
                  <a:cubicBezTo>
                    <a:pt x="13500" y="8100"/>
                    <a:pt x="17100" y="11700"/>
                    <a:pt x="21600" y="16200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996" name="Freeform 524"/>
            <p:cNvSpPr/>
            <p:nvPr/>
          </p:nvSpPr>
          <p:spPr>
            <a:xfrm flipH="1" rot="5400000">
              <a:off x="664608" y="8152"/>
              <a:ext cx="44456" cy="370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082" y="15429"/>
                  </a:moveTo>
                  <a:cubicBezTo>
                    <a:pt x="11435" y="10800"/>
                    <a:pt x="16518" y="6171"/>
                    <a:pt x="21600" y="0"/>
                  </a:cubicBezTo>
                  <a:cubicBezTo>
                    <a:pt x="21600" y="12343"/>
                    <a:pt x="21600" y="12343"/>
                    <a:pt x="21600" y="12343"/>
                  </a:cubicBezTo>
                  <a:cubicBezTo>
                    <a:pt x="15247" y="16971"/>
                    <a:pt x="7624" y="20057"/>
                    <a:pt x="0" y="21600"/>
                  </a:cubicBezTo>
                  <a:cubicBezTo>
                    <a:pt x="1271" y="20057"/>
                    <a:pt x="3812" y="18514"/>
                    <a:pt x="5082" y="15429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997" name="Freeform 525"/>
            <p:cNvSpPr/>
            <p:nvPr/>
          </p:nvSpPr>
          <p:spPr>
            <a:xfrm flipH="1" rot="5400000">
              <a:off x="676042" y="4024"/>
              <a:ext cx="12701" cy="127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cubicBezTo>
                    <a:pt x="5400" y="14400"/>
                    <a:pt x="16200" y="7200"/>
                    <a:pt x="21600" y="0"/>
                  </a:cubicBezTo>
                  <a:cubicBezTo>
                    <a:pt x="21600" y="7200"/>
                    <a:pt x="21600" y="7200"/>
                    <a:pt x="21600" y="7200"/>
                  </a:cubicBezTo>
                  <a:cubicBezTo>
                    <a:pt x="16200" y="14400"/>
                    <a:pt x="5400" y="14400"/>
                    <a:pt x="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998" name="Freeform 526"/>
            <p:cNvSpPr/>
            <p:nvPr/>
          </p:nvSpPr>
          <p:spPr>
            <a:xfrm flipH="1" rot="5400000">
              <a:off x="827612" y="74834"/>
              <a:ext cx="245988" cy="1052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20451" y="17280"/>
                    <a:pt x="18843" y="14040"/>
                    <a:pt x="17004" y="11340"/>
                  </a:cubicBezTo>
                  <a:cubicBezTo>
                    <a:pt x="14017" y="7020"/>
                    <a:pt x="10800" y="3780"/>
                    <a:pt x="7583" y="2700"/>
                  </a:cubicBezTo>
                  <a:cubicBezTo>
                    <a:pt x="5055" y="1620"/>
                    <a:pt x="2528" y="1080"/>
                    <a:pt x="0" y="540"/>
                  </a:cubicBezTo>
                  <a:cubicBezTo>
                    <a:pt x="1609" y="0"/>
                    <a:pt x="3217" y="0"/>
                    <a:pt x="4596" y="0"/>
                  </a:cubicBezTo>
                  <a:cubicBezTo>
                    <a:pt x="6664" y="0"/>
                    <a:pt x="8272" y="0"/>
                    <a:pt x="10111" y="1080"/>
                  </a:cubicBezTo>
                  <a:cubicBezTo>
                    <a:pt x="14706" y="3780"/>
                    <a:pt x="17923" y="7560"/>
                    <a:pt x="20221" y="12960"/>
                  </a:cubicBezTo>
                  <a:cubicBezTo>
                    <a:pt x="20681" y="14040"/>
                    <a:pt x="21140" y="15120"/>
                    <a:pt x="21600" y="16200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999" name="Freeform 527"/>
            <p:cNvSpPr/>
            <p:nvPr/>
          </p:nvSpPr>
          <p:spPr>
            <a:xfrm flipH="1" rot="5400000">
              <a:off x="477155" y="167450"/>
              <a:ext cx="422328" cy="9632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1001" y="21600"/>
                  </a:moveTo>
                  <a:cubicBezTo>
                    <a:pt x="7379" y="21600"/>
                    <a:pt x="3354" y="18097"/>
                    <a:pt x="0" y="14595"/>
                  </a:cubicBezTo>
                  <a:cubicBezTo>
                    <a:pt x="2952" y="16930"/>
                    <a:pt x="6037" y="18097"/>
                    <a:pt x="8989" y="18097"/>
                  </a:cubicBezTo>
                  <a:cubicBezTo>
                    <a:pt x="9257" y="18097"/>
                    <a:pt x="9660" y="18097"/>
                    <a:pt x="10062" y="18097"/>
                  </a:cubicBezTo>
                  <a:cubicBezTo>
                    <a:pt x="13684" y="18097"/>
                    <a:pt x="18783" y="16346"/>
                    <a:pt x="21332" y="1751"/>
                  </a:cubicBezTo>
                  <a:cubicBezTo>
                    <a:pt x="21332" y="1168"/>
                    <a:pt x="21466" y="584"/>
                    <a:pt x="21600" y="0"/>
                  </a:cubicBezTo>
                  <a:cubicBezTo>
                    <a:pt x="21600" y="5254"/>
                    <a:pt x="21600" y="5254"/>
                    <a:pt x="21600" y="5254"/>
                  </a:cubicBezTo>
                  <a:cubicBezTo>
                    <a:pt x="19319" y="16346"/>
                    <a:pt x="15697" y="21600"/>
                    <a:pt x="11001" y="21600"/>
                  </a:cubicBezTo>
                  <a:cubicBezTo>
                    <a:pt x="11001" y="21600"/>
                    <a:pt x="11001" y="21600"/>
                    <a:pt x="11001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2000" name="Freeform 528"/>
            <p:cNvSpPr/>
            <p:nvPr/>
          </p:nvSpPr>
          <p:spPr>
            <a:xfrm flipH="1" rot="5400000">
              <a:off x="328228" y="194865"/>
              <a:ext cx="425291" cy="444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2533" y="21600"/>
                  </a:moveTo>
                  <a:cubicBezTo>
                    <a:pt x="11333" y="21600"/>
                    <a:pt x="10133" y="21600"/>
                    <a:pt x="9067" y="20329"/>
                  </a:cubicBezTo>
                  <a:cubicBezTo>
                    <a:pt x="6667" y="17788"/>
                    <a:pt x="4667" y="13976"/>
                    <a:pt x="2933" y="10165"/>
                  </a:cubicBezTo>
                  <a:cubicBezTo>
                    <a:pt x="1867" y="7624"/>
                    <a:pt x="933" y="5082"/>
                    <a:pt x="0" y="1271"/>
                  </a:cubicBezTo>
                  <a:cubicBezTo>
                    <a:pt x="4400" y="11435"/>
                    <a:pt x="8133" y="15247"/>
                    <a:pt x="11733" y="15247"/>
                  </a:cubicBezTo>
                  <a:cubicBezTo>
                    <a:pt x="14800" y="15247"/>
                    <a:pt x="17600" y="11435"/>
                    <a:pt x="20133" y="3812"/>
                  </a:cubicBezTo>
                  <a:cubicBezTo>
                    <a:pt x="20667" y="2541"/>
                    <a:pt x="21067" y="1271"/>
                    <a:pt x="21600" y="0"/>
                  </a:cubicBezTo>
                  <a:cubicBezTo>
                    <a:pt x="21600" y="8894"/>
                    <a:pt x="21600" y="8894"/>
                    <a:pt x="21600" y="8894"/>
                  </a:cubicBezTo>
                  <a:cubicBezTo>
                    <a:pt x="18667" y="17788"/>
                    <a:pt x="15600" y="21600"/>
                    <a:pt x="12533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2001" name="Freeform 529"/>
            <p:cNvSpPr/>
            <p:nvPr/>
          </p:nvSpPr>
          <p:spPr>
            <a:xfrm flipH="1" rot="5400000">
              <a:off x="71896" y="359322"/>
              <a:ext cx="1552925" cy="84317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35" h="21600" fill="norm" stroke="1" extrusionOk="0">
                  <a:moveTo>
                    <a:pt x="20066" y="21600"/>
                  </a:moveTo>
                  <a:cubicBezTo>
                    <a:pt x="19674" y="21600"/>
                    <a:pt x="19282" y="21533"/>
                    <a:pt x="18854" y="21466"/>
                  </a:cubicBezTo>
                  <a:cubicBezTo>
                    <a:pt x="18604" y="21399"/>
                    <a:pt x="18355" y="21332"/>
                    <a:pt x="18105" y="21265"/>
                  </a:cubicBezTo>
                  <a:cubicBezTo>
                    <a:pt x="15610" y="20862"/>
                    <a:pt x="13258" y="20057"/>
                    <a:pt x="11190" y="18850"/>
                  </a:cubicBezTo>
                  <a:cubicBezTo>
                    <a:pt x="9373" y="17843"/>
                    <a:pt x="7626" y="16502"/>
                    <a:pt x="6129" y="15361"/>
                  </a:cubicBezTo>
                  <a:cubicBezTo>
                    <a:pt x="5131" y="14624"/>
                    <a:pt x="4062" y="13819"/>
                    <a:pt x="3099" y="12678"/>
                  </a:cubicBezTo>
                  <a:cubicBezTo>
                    <a:pt x="2208" y="11605"/>
                    <a:pt x="-465" y="8452"/>
                    <a:pt x="70" y="5031"/>
                  </a:cubicBezTo>
                  <a:cubicBezTo>
                    <a:pt x="355" y="3220"/>
                    <a:pt x="1388" y="1945"/>
                    <a:pt x="2280" y="1543"/>
                  </a:cubicBezTo>
                  <a:cubicBezTo>
                    <a:pt x="2850" y="1275"/>
                    <a:pt x="3456" y="1140"/>
                    <a:pt x="4204" y="1140"/>
                  </a:cubicBezTo>
                  <a:cubicBezTo>
                    <a:pt x="4632" y="1140"/>
                    <a:pt x="5060" y="1207"/>
                    <a:pt x="5487" y="1207"/>
                  </a:cubicBezTo>
                  <a:cubicBezTo>
                    <a:pt x="5880" y="1275"/>
                    <a:pt x="6307" y="1275"/>
                    <a:pt x="6735" y="1275"/>
                  </a:cubicBezTo>
                  <a:cubicBezTo>
                    <a:pt x="6806" y="1275"/>
                    <a:pt x="6806" y="1275"/>
                    <a:pt x="6806" y="1275"/>
                  </a:cubicBezTo>
                  <a:cubicBezTo>
                    <a:pt x="8695" y="1275"/>
                    <a:pt x="10549" y="872"/>
                    <a:pt x="12260" y="402"/>
                  </a:cubicBezTo>
                  <a:cubicBezTo>
                    <a:pt x="13115" y="201"/>
                    <a:pt x="14220" y="0"/>
                    <a:pt x="15361" y="0"/>
                  </a:cubicBezTo>
                  <a:cubicBezTo>
                    <a:pt x="15824" y="0"/>
                    <a:pt x="16252" y="0"/>
                    <a:pt x="16680" y="67"/>
                  </a:cubicBezTo>
                  <a:cubicBezTo>
                    <a:pt x="18070" y="335"/>
                    <a:pt x="19495" y="1140"/>
                    <a:pt x="21135" y="2482"/>
                  </a:cubicBezTo>
                  <a:cubicBezTo>
                    <a:pt x="21135" y="3019"/>
                    <a:pt x="21135" y="3019"/>
                    <a:pt x="21135" y="3019"/>
                  </a:cubicBezTo>
                  <a:cubicBezTo>
                    <a:pt x="20101" y="2080"/>
                    <a:pt x="18961" y="1207"/>
                    <a:pt x="17678" y="805"/>
                  </a:cubicBezTo>
                  <a:cubicBezTo>
                    <a:pt x="16929" y="537"/>
                    <a:pt x="16109" y="402"/>
                    <a:pt x="15254" y="402"/>
                  </a:cubicBezTo>
                  <a:cubicBezTo>
                    <a:pt x="14612" y="402"/>
                    <a:pt x="13971" y="470"/>
                    <a:pt x="13258" y="671"/>
                  </a:cubicBezTo>
                  <a:cubicBezTo>
                    <a:pt x="12687" y="738"/>
                    <a:pt x="12117" y="872"/>
                    <a:pt x="11547" y="1006"/>
                  </a:cubicBezTo>
                  <a:cubicBezTo>
                    <a:pt x="10406" y="1342"/>
                    <a:pt x="9230" y="1610"/>
                    <a:pt x="8054" y="1677"/>
                  </a:cubicBezTo>
                  <a:cubicBezTo>
                    <a:pt x="7697" y="1677"/>
                    <a:pt x="7341" y="1744"/>
                    <a:pt x="6949" y="1744"/>
                  </a:cubicBezTo>
                  <a:cubicBezTo>
                    <a:pt x="6379" y="1744"/>
                    <a:pt x="5808" y="1677"/>
                    <a:pt x="5274" y="1610"/>
                  </a:cubicBezTo>
                  <a:cubicBezTo>
                    <a:pt x="5202" y="1610"/>
                    <a:pt x="5202" y="1610"/>
                    <a:pt x="5202" y="1610"/>
                  </a:cubicBezTo>
                  <a:cubicBezTo>
                    <a:pt x="4846" y="1610"/>
                    <a:pt x="4454" y="1543"/>
                    <a:pt x="4062" y="1543"/>
                  </a:cubicBezTo>
                  <a:cubicBezTo>
                    <a:pt x="3741" y="1543"/>
                    <a:pt x="3456" y="1610"/>
                    <a:pt x="3171" y="1677"/>
                  </a:cubicBezTo>
                  <a:cubicBezTo>
                    <a:pt x="1994" y="1945"/>
                    <a:pt x="177" y="3354"/>
                    <a:pt x="284" y="6037"/>
                  </a:cubicBezTo>
                  <a:cubicBezTo>
                    <a:pt x="355" y="7983"/>
                    <a:pt x="1282" y="9593"/>
                    <a:pt x="1994" y="10666"/>
                  </a:cubicBezTo>
                  <a:cubicBezTo>
                    <a:pt x="4026" y="13752"/>
                    <a:pt x="6592" y="15429"/>
                    <a:pt x="9087" y="17106"/>
                  </a:cubicBezTo>
                  <a:cubicBezTo>
                    <a:pt x="9337" y="17240"/>
                    <a:pt x="9337" y="17240"/>
                    <a:pt x="9337" y="17240"/>
                  </a:cubicBezTo>
                  <a:cubicBezTo>
                    <a:pt x="12759" y="19520"/>
                    <a:pt x="16359" y="20795"/>
                    <a:pt x="20101" y="21130"/>
                  </a:cubicBezTo>
                  <a:cubicBezTo>
                    <a:pt x="20137" y="21130"/>
                    <a:pt x="20173" y="21130"/>
                    <a:pt x="20173" y="21198"/>
                  </a:cubicBezTo>
                  <a:cubicBezTo>
                    <a:pt x="20208" y="21198"/>
                    <a:pt x="20208" y="21198"/>
                    <a:pt x="20208" y="21198"/>
                  </a:cubicBezTo>
                  <a:cubicBezTo>
                    <a:pt x="20244" y="21198"/>
                    <a:pt x="20244" y="21198"/>
                    <a:pt x="20244" y="21198"/>
                  </a:cubicBezTo>
                  <a:cubicBezTo>
                    <a:pt x="20529" y="21198"/>
                    <a:pt x="20850" y="21130"/>
                    <a:pt x="21135" y="21063"/>
                  </a:cubicBezTo>
                  <a:cubicBezTo>
                    <a:pt x="21135" y="21466"/>
                    <a:pt x="21135" y="21466"/>
                    <a:pt x="21135" y="21466"/>
                  </a:cubicBezTo>
                  <a:cubicBezTo>
                    <a:pt x="20779" y="21533"/>
                    <a:pt x="20422" y="21600"/>
                    <a:pt x="20066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2002" name="Freeform 530"/>
            <p:cNvSpPr/>
            <p:nvPr/>
          </p:nvSpPr>
          <p:spPr>
            <a:xfrm flipH="1" rot="5400000">
              <a:off x="391208" y="51865"/>
              <a:ext cx="115585" cy="207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9327" y="21600"/>
                  </a:moveTo>
                  <a:cubicBezTo>
                    <a:pt x="5891" y="21600"/>
                    <a:pt x="2945" y="18900"/>
                    <a:pt x="0" y="16200"/>
                  </a:cubicBezTo>
                  <a:cubicBezTo>
                    <a:pt x="1964" y="16200"/>
                    <a:pt x="3927" y="13500"/>
                    <a:pt x="5891" y="13500"/>
                  </a:cubicBezTo>
                  <a:cubicBezTo>
                    <a:pt x="7364" y="10800"/>
                    <a:pt x="9327" y="8100"/>
                    <a:pt x="10800" y="8100"/>
                  </a:cubicBezTo>
                  <a:cubicBezTo>
                    <a:pt x="14727" y="5400"/>
                    <a:pt x="18164" y="2700"/>
                    <a:pt x="21600" y="0"/>
                  </a:cubicBezTo>
                  <a:cubicBezTo>
                    <a:pt x="21600" y="13500"/>
                    <a:pt x="21600" y="13500"/>
                    <a:pt x="21600" y="13500"/>
                  </a:cubicBezTo>
                  <a:cubicBezTo>
                    <a:pt x="17182" y="18900"/>
                    <a:pt x="13745" y="21600"/>
                    <a:pt x="10800" y="21600"/>
                  </a:cubicBezTo>
                  <a:cubicBezTo>
                    <a:pt x="10309" y="21600"/>
                    <a:pt x="9818" y="21600"/>
                    <a:pt x="9327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2003" name="Freeform 531"/>
            <p:cNvSpPr/>
            <p:nvPr/>
          </p:nvSpPr>
          <p:spPr>
            <a:xfrm flipH="1" rot="5400000">
              <a:off x="-133924" y="479195"/>
              <a:ext cx="2046065" cy="109656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27" h="21600" fill="norm" stroke="1" extrusionOk="0">
                  <a:moveTo>
                    <a:pt x="21227" y="21600"/>
                  </a:moveTo>
                  <a:cubicBezTo>
                    <a:pt x="21010" y="21600"/>
                    <a:pt x="20819" y="21548"/>
                    <a:pt x="20629" y="21548"/>
                  </a:cubicBezTo>
                  <a:cubicBezTo>
                    <a:pt x="19570" y="21394"/>
                    <a:pt x="18537" y="20930"/>
                    <a:pt x="17559" y="20517"/>
                  </a:cubicBezTo>
                  <a:cubicBezTo>
                    <a:pt x="17532" y="20517"/>
                    <a:pt x="17532" y="20517"/>
                    <a:pt x="17532" y="20517"/>
                  </a:cubicBezTo>
                  <a:cubicBezTo>
                    <a:pt x="17505" y="20569"/>
                    <a:pt x="17505" y="20569"/>
                    <a:pt x="17505" y="20569"/>
                  </a:cubicBezTo>
                  <a:cubicBezTo>
                    <a:pt x="17505" y="20569"/>
                    <a:pt x="17505" y="20569"/>
                    <a:pt x="17478" y="20569"/>
                  </a:cubicBezTo>
                  <a:cubicBezTo>
                    <a:pt x="17478" y="20569"/>
                    <a:pt x="17478" y="20569"/>
                    <a:pt x="17450" y="20569"/>
                  </a:cubicBezTo>
                  <a:cubicBezTo>
                    <a:pt x="17369" y="20466"/>
                    <a:pt x="17260" y="20414"/>
                    <a:pt x="17179" y="20363"/>
                  </a:cubicBezTo>
                  <a:cubicBezTo>
                    <a:pt x="16989" y="20311"/>
                    <a:pt x="16825" y="20208"/>
                    <a:pt x="16635" y="20157"/>
                  </a:cubicBezTo>
                  <a:cubicBezTo>
                    <a:pt x="16391" y="20053"/>
                    <a:pt x="16146" y="19950"/>
                    <a:pt x="15902" y="19847"/>
                  </a:cubicBezTo>
                  <a:cubicBezTo>
                    <a:pt x="15413" y="19693"/>
                    <a:pt x="14924" y="19486"/>
                    <a:pt x="14462" y="19280"/>
                  </a:cubicBezTo>
                  <a:cubicBezTo>
                    <a:pt x="14326" y="19229"/>
                    <a:pt x="14326" y="19229"/>
                    <a:pt x="14326" y="19229"/>
                  </a:cubicBezTo>
                  <a:cubicBezTo>
                    <a:pt x="13973" y="19126"/>
                    <a:pt x="13973" y="19126"/>
                    <a:pt x="13973" y="19126"/>
                  </a:cubicBezTo>
                  <a:cubicBezTo>
                    <a:pt x="12777" y="18662"/>
                    <a:pt x="11582" y="17888"/>
                    <a:pt x="10413" y="17167"/>
                  </a:cubicBezTo>
                  <a:cubicBezTo>
                    <a:pt x="10305" y="17115"/>
                    <a:pt x="10305" y="17115"/>
                    <a:pt x="10305" y="17115"/>
                  </a:cubicBezTo>
                  <a:cubicBezTo>
                    <a:pt x="9680" y="16703"/>
                    <a:pt x="9028" y="16342"/>
                    <a:pt x="8376" y="15981"/>
                  </a:cubicBezTo>
                  <a:cubicBezTo>
                    <a:pt x="7207" y="15259"/>
                    <a:pt x="5985" y="14537"/>
                    <a:pt x="4816" y="13713"/>
                  </a:cubicBezTo>
                  <a:cubicBezTo>
                    <a:pt x="3431" y="12733"/>
                    <a:pt x="1882" y="11547"/>
                    <a:pt x="877" y="9434"/>
                  </a:cubicBezTo>
                  <a:cubicBezTo>
                    <a:pt x="62" y="7784"/>
                    <a:pt x="-373" y="5207"/>
                    <a:pt x="415" y="3196"/>
                  </a:cubicBezTo>
                  <a:cubicBezTo>
                    <a:pt x="1094" y="1495"/>
                    <a:pt x="2371" y="464"/>
                    <a:pt x="4327" y="103"/>
                  </a:cubicBezTo>
                  <a:cubicBezTo>
                    <a:pt x="4708" y="52"/>
                    <a:pt x="5142" y="52"/>
                    <a:pt x="5604" y="52"/>
                  </a:cubicBezTo>
                  <a:cubicBezTo>
                    <a:pt x="6039" y="52"/>
                    <a:pt x="6474" y="52"/>
                    <a:pt x="6909" y="103"/>
                  </a:cubicBezTo>
                  <a:cubicBezTo>
                    <a:pt x="8267" y="206"/>
                    <a:pt x="9598" y="309"/>
                    <a:pt x="10930" y="309"/>
                  </a:cubicBezTo>
                  <a:cubicBezTo>
                    <a:pt x="11147" y="309"/>
                    <a:pt x="11147" y="309"/>
                    <a:pt x="11147" y="309"/>
                  </a:cubicBezTo>
                  <a:cubicBezTo>
                    <a:pt x="11989" y="258"/>
                    <a:pt x="12832" y="206"/>
                    <a:pt x="13674" y="155"/>
                  </a:cubicBezTo>
                  <a:cubicBezTo>
                    <a:pt x="14543" y="103"/>
                    <a:pt x="15440" y="0"/>
                    <a:pt x="16309" y="0"/>
                  </a:cubicBezTo>
                  <a:cubicBezTo>
                    <a:pt x="17478" y="0"/>
                    <a:pt x="18429" y="155"/>
                    <a:pt x="19352" y="412"/>
                  </a:cubicBezTo>
                  <a:cubicBezTo>
                    <a:pt x="19977" y="567"/>
                    <a:pt x="20602" y="773"/>
                    <a:pt x="21227" y="1031"/>
                  </a:cubicBezTo>
                  <a:cubicBezTo>
                    <a:pt x="21227" y="1392"/>
                    <a:pt x="21227" y="1392"/>
                    <a:pt x="21227" y="1392"/>
                  </a:cubicBezTo>
                  <a:cubicBezTo>
                    <a:pt x="20059" y="876"/>
                    <a:pt x="18945" y="516"/>
                    <a:pt x="17858" y="412"/>
                  </a:cubicBezTo>
                  <a:cubicBezTo>
                    <a:pt x="17369" y="309"/>
                    <a:pt x="16853" y="309"/>
                    <a:pt x="16282" y="309"/>
                  </a:cubicBezTo>
                  <a:cubicBezTo>
                    <a:pt x="15385" y="309"/>
                    <a:pt x="14489" y="361"/>
                    <a:pt x="13728" y="464"/>
                  </a:cubicBezTo>
                  <a:cubicBezTo>
                    <a:pt x="12832" y="567"/>
                    <a:pt x="11908" y="619"/>
                    <a:pt x="10930" y="619"/>
                  </a:cubicBezTo>
                  <a:cubicBezTo>
                    <a:pt x="10441" y="619"/>
                    <a:pt x="9952" y="567"/>
                    <a:pt x="9435" y="567"/>
                  </a:cubicBezTo>
                  <a:cubicBezTo>
                    <a:pt x="8946" y="567"/>
                    <a:pt x="8430" y="516"/>
                    <a:pt x="7914" y="464"/>
                  </a:cubicBezTo>
                  <a:cubicBezTo>
                    <a:pt x="7235" y="361"/>
                    <a:pt x="6528" y="309"/>
                    <a:pt x="5822" y="309"/>
                  </a:cubicBezTo>
                  <a:cubicBezTo>
                    <a:pt x="4844" y="309"/>
                    <a:pt x="4029" y="464"/>
                    <a:pt x="3295" y="722"/>
                  </a:cubicBezTo>
                  <a:cubicBezTo>
                    <a:pt x="2670" y="979"/>
                    <a:pt x="1149" y="1753"/>
                    <a:pt x="496" y="3660"/>
                  </a:cubicBezTo>
                  <a:cubicBezTo>
                    <a:pt x="198" y="4485"/>
                    <a:pt x="116" y="5464"/>
                    <a:pt x="225" y="6547"/>
                  </a:cubicBezTo>
                  <a:cubicBezTo>
                    <a:pt x="578" y="9640"/>
                    <a:pt x="2371" y="11444"/>
                    <a:pt x="3920" y="12682"/>
                  </a:cubicBezTo>
                  <a:cubicBezTo>
                    <a:pt x="5251" y="13764"/>
                    <a:pt x="6664" y="14589"/>
                    <a:pt x="8022" y="15362"/>
                  </a:cubicBezTo>
                  <a:cubicBezTo>
                    <a:pt x="8593" y="15723"/>
                    <a:pt x="9164" y="16032"/>
                    <a:pt x="9707" y="16393"/>
                  </a:cubicBezTo>
                  <a:cubicBezTo>
                    <a:pt x="9952" y="16548"/>
                    <a:pt x="10196" y="16703"/>
                    <a:pt x="10441" y="16857"/>
                  </a:cubicBezTo>
                  <a:cubicBezTo>
                    <a:pt x="11500" y="17527"/>
                    <a:pt x="12614" y="18198"/>
                    <a:pt x="13728" y="18662"/>
                  </a:cubicBezTo>
                  <a:cubicBezTo>
                    <a:pt x="14081" y="18765"/>
                    <a:pt x="14435" y="18919"/>
                    <a:pt x="14761" y="19022"/>
                  </a:cubicBezTo>
                  <a:cubicBezTo>
                    <a:pt x="15549" y="19280"/>
                    <a:pt x="16336" y="19589"/>
                    <a:pt x="17070" y="20002"/>
                  </a:cubicBezTo>
                  <a:cubicBezTo>
                    <a:pt x="17450" y="20157"/>
                    <a:pt x="17831" y="20311"/>
                    <a:pt x="18184" y="20466"/>
                  </a:cubicBezTo>
                  <a:cubicBezTo>
                    <a:pt x="19026" y="20827"/>
                    <a:pt x="20140" y="21188"/>
                    <a:pt x="21227" y="21239"/>
                  </a:cubicBezTo>
                  <a:lnTo>
                    <a:pt x="21227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2004" name="Freeform 532"/>
            <p:cNvSpPr/>
            <p:nvPr/>
          </p:nvSpPr>
          <p:spPr>
            <a:xfrm flipH="1" rot="5400000">
              <a:off x="-419021" y="583505"/>
              <a:ext cx="2758517" cy="16003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86" h="21600" fill="norm" stroke="1" extrusionOk="0">
                  <a:moveTo>
                    <a:pt x="21286" y="21600"/>
                  </a:moveTo>
                  <a:cubicBezTo>
                    <a:pt x="20579" y="21565"/>
                    <a:pt x="19831" y="21459"/>
                    <a:pt x="19023" y="21246"/>
                  </a:cubicBezTo>
                  <a:cubicBezTo>
                    <a:pt x="17346" y="20787"/>
                    <a:pt x="15568" y="19903"/>
                    <a:pt x="13406" y="18383"/>
                  </a:cubicBezTo>
                  <a:cubicBezTo>
                    <a:pt x="13103" y="18171"/>
                    <a:pt x="12800" y="17923"/>
                    <a:pt x="12496" y="17711"/>
                  </a:cubicBezTo>
                  <a:cubicBezTo>
                    <a:pt x="11870" y="17252"/>
                    <a:pt x="11224" y="16757"/>
                    <a:pt x="10577" y="16403"/>
                  </a:cubicBezTo>
                  <a:cubicBezTo>
                    <a:pt x="9526" y="15838"/>
                    <a:pt x="8476" y="15449"/>
                    <a:pt x="7667" y="15201"/>
                  </a:cubicBezTo>
                  <a:cubicBezTo>
                    <a:pt x="7344" y="15095"/>
                    <a:pt x="7021" y="14989"/>
                    <a:pt x="6697" y="14883"/>
                  </a:cubicBezTo>
                  <a:cubicBezTo>
                    <a:pt x="5364" y="14459"/>
                    <a:pt x="3970" y="14070"/>
                    <a:pt x="2717" y="13151"/>
                  </a:cubicBezTo>
                  <a:cubicBezTo>
                    <a:pt x="1787" y="12515"/>
                    <a:pt x="494" y="11419"/>
                    <a:pt x="110" y="9616"/>
                  </a:cubicBezTo>
                  <a:cubicBezTo>
                    <a:pt x="-314" y="7742"/>
                    <a:pt x="555" y="5904"/>
                    <a:pt x="1545" y="4985"/>
                  </a:cubicBezTo>
                  <a:cubicBezTo>
                    <a:pt x="2697" y="3924"/>
                    <a:pt x="4030" y="3535"/>
                    <a:pt x="5323" y="3182"/>
                  </a:cubicBezTo>
                  <a:cubicBezTo>
                    <a:pt x="5687" y="3076"/>
                    <a:pt x="5687" y="3076"/>
                    <a:pt x="5687" y="3076"/>
                  </a:cubicBezTo>
                  <a:cubicBezTo>
                    <a:pt x="6455" y="2864"/>
                    <a:pt x="7102" y="2651"/>
                    <a:pt x="7748" y="2333"/>
                  </a:cubicBezTo>
                  <a:cubicBezTo>
                    <a:pt x="8233" y="2121"/>
                    <a:pt x="8718" y="1874"/>
                    <a:pt x="9203" y="1626"/>
                  </a:cubicBezTo>
                  <a:cubicBezTo>
                    <a:pt x="9607" y="1379"/>
                    <a:pt x="10052" y="1167"/>
                    <a:pt x="10476" y="955"/>
                  </a:cubicBezTo>
                  <a:cubicBezTo>
                    <a:pt x="11203" y="601"/>
                    <a:pt x="12173" y="177"/>
                    <a:pt x="13183" y="35"/>
                  </a:cubicBezTo>
                  <a:cubicBezTo>
                    <a:pt x="13446" y="0"/>
                    <a:pt x="13729" y="0"/>
                    <a:pt x="14032" y="0"/>
                  </a:cubicBezTo>
                  <a:cubicBezTo>
                    <a:pt x="14598" y="0"/>
                    <a:pt x="15164" y="71"/>
                    <a:pt x="15628" y="106"/>
                  </a:cubicBezTo>
                  <a:cubicBezTo>
                    <a:pt x="17326" y="354"/>
                    <a:pt x="18922" y="742"/>
                    <a:pt x="20397" y="1343"/>
                  </a:cubicBezTo>
                  <a:cubicBezTo>
                    <a:pt x="20700" y="1449"/>
                    <a:pt x="21003" y="1591"/>
                    <a:pt x="21286" y="1697"/>
                  </a:cubicBezTo>
                  <a:cubicBezTo>
                    <a:pt x="21286" y="1944"/>
                    <a:pt x="21286" y="1944"/>
                    <a:pt x="21286" y="1944"/>
                  </a:cubicBezTo>
                  <a:cubicBezTo>
                    <a:pt x="20357" y="1520"/>
                    <a:pt x="19387" y="1167"/>
                    <a:pt x="18397" y="884"/>
                  </a:cubicBezTo>
                  <a:cubicBezTo>
                    <a:pt x="17063" y="530"/>
                    <a:pt x="15649" y="212"/>
                    <a:pt x="14275" y="212"/>
                  </a:cubicBezTo>
                  <a:cubicBezTo>
                    <a:pt x="14012" y="212"/>
                    <a:pt x="13769" y="212"/>
                    <a:pt x="13527" y="247"/>
                  </a:cubicBezTo>
                  <a:cubicBezTo>
                    <a:pt x="12052" y="354"/>
                    <a:pt x="10638" y="1096"/>
                    <a:pt x="9284" y="1803"/>
                  </a:cubicBezTo>
                  <a:cubicBezTo>
                    <a:pt x="8839" y="2050"/>
                    <a:pt x="8374" y="2298"/>
                    <a:pt x="7910" y="2510"/>
                  </a:cubicBezTo>
                  <a:cubicBezTo>
                    <a:pt x="7122" y="2864"/>
                    <a:pt x="6314" y="3111"/>
                    <a:pt x="5525" y="3323"/>
                  </a:cubicBezTo>
                  <a:cubicBezTo>
                    <a:pt x="4899" y="3535"/>
                    <a:pt x="4232" y="3712"/>
                    <a:pt x="3606" y="3959"/>
                  </a:cubicBezTo>
                  <a:cubicBezTo>
                    <a:pt x="2313" y="4490"/>
                    <a:pt x="555" y="5480"/>
                    <a:pt x="191" y="7919"/>
                  </a:cubicBezTo>
                  <a:cubicBezTo>
                    <a:pt x="-132" y="10075"/>
                    <a:pt x="1121" y="11631"/>
                    <a:pt x="2252" y="12550"/>
                  </a:cubicBezTo>
                  <a:cubicBezTo>
                    <a:pt x="3606" y="13681"/>
                    <a:pt x="5121" y="14141"/>
                    <a:pt x="6576" y="14600"/>
                  </a:cubicBezTo>
                  <a:cubicBezTo>
                    <a:pt x="7061" y="14742"/>
                    <a:pt x="7061" y="14742"/>
                    <a:pt x="7061" y="14742"/>
                  </a:cubicBezTo>
                  <a:cubicBezTo>
                    <a:pt x="8011" y="15060"/>
                    <a:pt x="8981" y="15378"/>
                    <a:pt x="9910" y="15838"/>
                  </a:cubicBezTo>
                  <a:cubicBezTo>
                    <a:pt x="10880" y="16297"/>
                    <a:pt x="11749" y="16934"/>
                    <a:pt x="12618" y="17570"/>
                  </a:cubicBezTo>
                  <a:cubicBezTo>
                    <a:pt x="14295" y="18772"/>
                    <a:pt x="16295" y="20151"/>
                    <a:pt x="18376" y="20822"/>
                  </a:cubicBezTo>
                  <a:cubicBezTo>
                    <a:pt x="19366" y="21140"/>
                    <a:pt x="20276" y="21317"/>
                    <a:pt x="21124" y="21317"/>
                  </a:cubicBezTo>
                  <a:cubicBezTo>
                    <a:pt x="21165" y="21317"/>
                    <a:pt x="21225" y="21317"/>
                    <a:pt x="21286" y="21317"/>
                  </a:cubicBezTo>
                  <a:lnTo>
                    <a:pt x="21286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2005" name="Freeform 537"/>
            <p:cNvSpPr/>
            <p:nvPr/>
          </p:nvSpPr>
          <p:spPr>
            <a:xfrm flipH="1" rot="5400000">
              <a:off x="-108175" y="136332"/>
              <a:ext cx="296371" cy="326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18542" y="19800"/>
                    <a:pt x="15483" y="16200"/>
                    <a:pt x="12616" y="12600"/>
                  </a:cubicBezTo>
                  <a:cubicBezTo>
                    <a:pt x="8411" y="7200"/>
                    <a:pt x="4205" y="3600"/>
                    <a:pt x="0" y="0"/>
                  </a:cubicBezTo>
                  <a:cubicBezTo>
                    <a:pt x="5735" y="0"/>
                    <a:pt x="11278" y="3600"/>
                    <a:pt x="16821" y="7200"/>
                  </a:cubicBezTo>
                  <a:cubicBezTo>
                    <a:pt x="18542" y="9000"/>
                    <a:pt x="20071" y="9000"/>
                    <a:pt x="21600" y="10800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2006" name="Freeform 538"/>
            <p:cNvSpPr/>
            <p:nvPr/>
          </p:nvSpPr>
          <p:spPr>
            <a:xfrm flipH="1" rot="5400000">
              <a:off x="-2788842" y="2895535"/>
              <a:ext cx="6775015" cy="114991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383" y="21600"/>
                  </a:moveTo>
                  <a:cubicBezTo>
                    <a:pt x="21308" y="21600"/>
                    <a:pt x="21241" y="21600"/>
                    <a:pt x="21174" y="21551"/>
                  </a:cubicBezTo>
                  <a:cubicBezTo>
                    <a:pt x="20957" y="21452"/>
                    <a:pt x="20757" y="21305"/>
                    <a:pt x="20565" y="21108"/>
                  </a:cubicBezTo>
                  <a:cubicBezTo>
                    <a:pt x="20139" y="20665"/>
                    <a:pt x="19705" y="20026"/>
                    <a:pt x="19238" y="19189"/>
                  </a:cubicBezTo>
                  <a:cubicBezTo>
                    <a:pt x="18829" y="18500"/>
                    <a:pt x="18428" y="17664"/>
                    <a:pt x="18028" y="16877"/>
                  </a:cubicBezTo>
                  <a:cubicBezTo>
                    <a:pt x="17569" y="15991"/>
                    <a:pt x="17085" y="15007"/>
                    <a:pt x="16601" y="14220"/>
                  </a:cubicBezTo>
                  <a:cubicBezTo>
                    <a:pt x="16192" y="13531"/>
                    <a:pt x="15766" y="12842"/>
                    <a:pt x="15357" y="12251"/>
                  </a:cubicBezTo>
                  <a:cubicBezTo>
                    <a:pt x="15307" y="12153"/>
                    <a:pt x="15307" y="12153"/>
                    <a:pt x="15307" y="12153"/>
                  </a:cubicBezTo>
                  <a:cubicBezTo>
                    <a:pt x="15207" y="12005"/>
                    <a:pt x="15107" y="11858"/>
                    <a:pt x="14998" y="11710"/>
                  </a:cubicBezTo>
                  <a:cubicBezTo>
                    <a:pt x="14698" y="11267"/>
                    <a:pt x="14389" y="10825"/>
                    <a:pt x="14105" y="10136"/>
                  </a:cubicBezTo>
                  <a:cubicBezTo>
                    <a:pt x="13604" y="9004"/>
                    <a:pt x="13262" y="6790"/>
                    <a:pt x="12920" y="4674"/>
                  </a:cubicBezTo>
                  <a:cubicBezTo>
                    <a:pt x="12845" y="4133"/>
                    <a:pt x="12761" y="3592"/>
                    <a:pt x="12678" y="3100"/>
                  </a:cubicBezTo>
                  <a:cubicBezTo>
                    <a:pt x="12453" y="1771"/>
                    <a:pt x="12177" y="394"/>
                    <a:pt x="11827" y="344"/>
                  </a:cubicBezTo>
                  <a:cubicBezTo>
                    <a:pt x="11802" y="344"/>
                    <a:pt x="11802" y="344"/>
                    <a:pt x="11802" y="344"/>
                  </a:cubicBezTo>
                  <a:cubicBezTo>
                    <a:pt x="11459" y="344"/>
                    <a:pt x="11151" y="1033"/>
                    <a:pt x="10842" y="1722"/>
                  </a:cubicBezTo>
                  <a:cubicBezTo>
                    <a:pt x="10733" y="1919"/>
                    <a:pt x="10733" y="1919"/>
                    <a:pt x="10733" y="1919"/>
                  </a:cubicBezTo>
                  <a:cubicBezTo>
                    <a:pt x="10558" y="2313"/>
                    <a:pt x="10374" y="2706"/>
                    <a:pt x="10191" y="2854"/>
                  </a:cubicBezTo>
                  <a:cubicBezTo>
                    <a:pt x="10082" y="2952"/>
                    <a:pt x="9965" y="3001"/>
                    <a:pt x="9857" y="3001"/>
                  </a:cubicBezTo>
                  <a:cubicBezTo>
                    <a:pt x="9782" y="3051"/>
                    <a:pt x="9707" y="3100"/>
                    <a:pt x="9640" y="3100"/>
                  </a:cubicBezTo>
                  <a:cubicBezTo>
                    <a:pt x="9548" y="3149"/>
                    <a:pt x="9465" y="3247"/>
                    <a:pt x="9381" y="3297"/>
                  </a:cubicBezTo>
                  <a:cubicBezTo>
                    <a:pt x="9114" y="3444"/>
                    <a:pt x="8839" y="3641"/>
                    <a:pt x="8572" y="3641"/>
                  </a:cubicBezTo>
                  <a:cubicBezTo>
                    <a:pt x="8505" y="3641"/>
                    <a:pt x="8438" y="3592"/>
                    <a:pt x="8371" y="3592"/>
                  </a:cubicBezTo>
                  <a:cubicBezTo>
                    <a:pt x="8321" y="3592"/>
                    <a:pt x="8279" y="3543"/>
                    <a:pt x="8229" y="3543"/>
                  </a:cubicBezTo>
                  <a:cubicBezTo>
                    <a:pt x="8129" y="3493"/>
                    <a:pt x="8029" y="3444"/>
                    <a:pt x="7929" y="3444"/>
                  </a:cubicBezTo>
                  <a:cubicBezTo>
                    <a:pt x="7854" y="3444"/>
                    <a:pt x="7787" y="3444"/>
                    <a:pt x="7729" y="3493"/>
                  </a:cubicBezTo>
                  <a:cubicBezTo>
                    <a:pt x="7520" y="3641"/>
                    <a:pt x="7328" y="3936"/>
                    <a:pt x="7128" y="4231"/>
                  </a:cubicBezTo>
                  <a:cubicBezTo>
                    <a:pt x="6977" y="4477"/>
                    <a:pt x="6827" y="4674"/>
                    <a:pt x="6677" y="4822"/>
                  </a:cubicBezTo>
                  <a:cubicBezTo>
                    <a:pt x="6435" y="5166"/>
                    <a:pt x="6185" y="5462"/>
                    <a:pt x="5943" y="5904"/>
                  </a:cubicBezTo>
                  <a:cubicBezTo>
                    <a:pt x="5617" y="6544"/>
                    <a:pt x="5300" y="7331"/>
                    <a:pt x="4991" y="8069"/>
                  </a:cubicBezTo>
                  <a:cubicBezTo>
                    <a:pt x="4924" y="8217"/>
                    <a:pt x="4857" y="8414"/>
                    <a:pt x="4791" y="8561"/>
                  </a:cubicBezTo>
                  <a:cubicBezTo>
                    <a:pt x="4474" y="9349"/>
                    <a:pt x="4123" y="10037"/>
                    <a:pt x="3722" y="10037"/>
                  </a:cubicBezTo>
                  <a:cubicBezTo>
                    <a:pt x="3222" y="10037"/>
                    <a:pt x="2738" y="9349"/>
                    <a:pt x="2270" y="8660"/>
                  </a:cubicBezTo>
                  <a:cubicBezTo>
                    <a:pt x="1995" y="8266"/>
                    <a:pt x="1719" y="7872"/>
                    <a:pt x="1436" y="7626"/>
                  </a:cubicBezTo>
                  <a:cubicBezTo>
                    <a:pt x="1235" y="7430"/>
                    <a:pt x="1035" y="7233"/>
                    <a:pt x="835" y="7036"/>
                  </a:cubicBezTo>
                  <a:cubicBezTo>
                    <a:pt x="684" y="6839"/>
                    <a:pt x="534" y="6692"/>
                    <a:pt x="384" y="6544"/>
                  </a:cubicBezTo>
                  <a:cubicBezTo>
                    <a:pt x="267" y="6446"/>
                    <a:pt x="134" y="6298"/>
                    <a:pt x="0" y="6200"/>
                  </a:cubicBezTo>
                  <a:cubicBezTo>
                    <a:pt x="0" y="5855"/>
                    <a:pt x="0" y="5855"/>
                    <a:pt x="0" y="5855"/>
                  </a:cubicBezTo>
                  <a:cubicBezTo>
                    <a:pt x="109" y="5954"/>
                    <a:pt x="225" y="6052"/>
                    <a:pt x="359" y="6150"/>
                  </a:cubicBezTo>
                  <a:cubicBezTo>
                    <a:pt x="734" y="6544"/>
                    <a:pt x="1118" y="6938"/>
                    <a:pt x="1502" y="7331"/>
                  </a:cubicBezTo>
                  <a:cubicBezTo>
                    <a:pt x="1744" y="7577"/>
                    <a:pt x="1995" y="7971"/>
                    <a:pt x="2245" y="8315"/>
                  </a:cubicBezTo>
                  <a:cubicBezTo>
                    <a:pt x="2704" y="9004"/>
                    <a:pt x="3188" y="9742"/>
                    <a:pt x="3664" y="9742"/>
                  </a:cubicBezTo>
                  <a:cubicBezTo>
                    <a:pt x="3823" y="9742"/>
                    <a:pt x="3973" y="9644"/>
                    <a:pt x="4123" y="9496"/>
                  </a:cubicBezTo>
                  <a:cubicBezTo>
                    <a:pt x="4432" y="9152"/>
                    <a:pt x="4724" y="8414"/>
                    <a:pt x="4999" y="7676"/>
                  </a:cubicBezTo>
                  <a:cubicBezTo>
                    <a:pt x="5100" y="7430"/>
                    <a:pt x="5191" y="7184"/>
                    <a:pt x="5291" y="6987"/>
                  </a:cubicBezTo>
                  <a:cubicBezTo>
                    <a:pt x="5634" y="6150"/>
                    <a:pt x="6009" y="5314"/>
                    <a:pt x="6393" y="4822"/>
                  </a:cubicBezTo>
                  <a:cubicBezTo>
                    <a:pt x="6468" y="4723"/>
                    <a:pt x="6535" y="4674"/>
                    <a:pt x="6602" y="4576"/>
                  </a:cubicBezTo>
                  <a:cubicBezTo>
                    <a:pt x="6735" y="4428"/>
                    <a:pt x="6877" y="4231"/>
                    <a:pt x="7019" y="4035"/>
                  </a:cubicBezTo>
                  <a:cubicBezTo>
                    <a:pt x="7094" y="3936"/>
                    <a:pt x="7094" y="3936"/>
                    <a:pt x="7094" y="3936"/>
                  </a:cubicBezTo>
                  <a:cubicBezTo>
                    <a:pt x="7253" y="3690"/>
                    <a:pt x="7420" y="3444"/>
                    <a:pt x="7578" y="3297"/>
                  </a:cubicBezTo>
                  <a:cubicBezTo>
                    <a:pt x="7687" y="3198"/>
                    <a:pt x="7804" y="3149"/>
                    <a:pt x="7946" y="3149"/>
                  </a:cubicBezTo>
                  <a:cubicBezTo>
                    <a:pt x="8054" y="3149"/>
                    <a:pt x="8171" y="3149"/>
                    <a:pt x="8279" y="3198"/>
                  </a:cubicBezTo>
                  <a:cubicBezTo>
                    <a:pt x="8396" y="3247"/>
                    <a:pt x="8505" y="3247"/>
                    <a:pt x="8622" y="3247"/>
                  </a:cubicBezTo>
                  <a:cubicBezTo>
                    <a:pt x="8672" y="3247"/>
                    <a:pt x="8730" y="3247"/>
                    <a:pt x="8780" y="3247"/>
                  </a:cubicBezTo>
                  <a:cubicBezTo>
                    <a:pt x="9064" y="3149"/>
                    <a:pt x="9356" y="3001"/>
                    <a:pt x="9640" y="2805"/>
                  </a:cubicBezTo>
                  <a:cubicBezTo>
                    <a:pt x="9773" y="2755"/>
                    <a:pt x="9915" y="2657"/>
                    <a:pt x="10049" y="2608"/>
                  </a:cubicBezTo>
                  <a:cubicBezTo>
                    <a:pt x="10324" y="2460"/>
                    <a:pt x="10583" y="1870"/>
                    <a:pt x="10833" y="1328"/>
                  </a:cubicBezTo>
                  <a:cubicBezTo>
                    <a:pt x="10934" y="1132"/>
                    <a:pt x="11034" y="886"/>
                    <a:pt x="11134" y="689"/>
                  </a:cubicBezTo>
                  <a:cubicBezTo>
                    <a:pt x="11292" y="394"/>
                    <a:pt x="11534" y="0"/>
                    <a:pt x="11777" y="0"/>
                  </a:cubicBezTo>
                  <a:cubicBezTo>
                    <a:pt x="11885" y="0"/>
                    <a:pt x="11994" y="98"/>
                    <a:pt x="12085" y="295"/>
                  </a:cubicBezTo>
                  <a:cubicBezTo>
                    <a:pt x="12377" y="886"/>
                    <a:pt x="12594" y="2067"/>
                    <a:pt x="12770" y="3149"/>
                  </a:cubicBezTo>
                  <a:cubicBezTo>
                    <a:pt x="12811" y="3444"/>
                    <a:pt x="12853" y="3690"/>
                    <a:pt x="12895" y="3985"/>
                  </a:cubicBezTo>
                  <a:cubicBezTo>
                    <a:pt x="13304" y="6593"/>
                    <a:pt x="13730" y="9299"/>
                    <a:pt x="14355" y="10283"/>
                  </a:cubicBezTo>
                  <a:cubicBezTo>
                    <a:pt x="14564" y="10628"/>
                    <a:pt x="14773" y="10923"/>
                    <a:pt x="14973" y="11267"/>
                  </a:cubicBezTo>
                  <a:cubicBezTo>
                    <a:pt x="15616" y="12251"/>
                    <a:pt x="16283" y="13236"/>
                    <a:pt x="16926" y="14416"/>
                  </a:cubicBezTo>
                  <a:cubicBezTo>
                    <a:pt x="17327" y="15105"/>
                    <a:pt x="17727" y="15942"/>
                    <a:pt x="18120" y="16680"/>
                  </a:cubicBezTo>
                  <a:cubicBezTo>
                    <a:pt x="18520" y="17516"/>
                    <a:pt x="18938" y="18353"/>
                    <a:pt x="19355" y="19091"/>
                  </a:cubicBezTo>
                  <a:cubicBezTo>
                    <a:pt x="19822" y="19927"/>
                    <a:pt x="20215" y="20468"/>
                    <a:pt x="20582" y="20862"/>
                  </a:cubicBezTo>
                  <a:cubicBezTo>
                    <a:pt x="20840" y="21108"/>
                    <a:pt x="21066" y="21305"/>
                    <a:pt x="21266" y="21403"/>
                  </a:cubicBezTo>
                  <a:cubicBezTo>
                    <a:pt x="21333" y="21403"/>
                    <a:pt x="21400" y="21452"/>
                    <a:pt x="21466" y="21502"/>
                  </a:cubicBezTo>
                  <a:cubicBezTo>
                    <a:pt x="21508" y="21502"/>
                    <a:pt x="21558" y="21551"/>
                    <a:pt x="21600" y="21600"/>
                  </a:cubicBezTo>
                  <a:cubicBezTo>
                    <a:pt x="21533" y="21600"/>
                    <a:pt x="21458" y="21600"/>
                    <a:pt x="21383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2007" name="Freeform 540"/>
            <p:cNvSpPr/>
            <p:nvPr/>
          </p:nvSpPr>
          <p:spPr>
            <a:xfrm flipH="1" rot="5400000">
              <a:off x="736478" y="3036310"/>
              <a:ext cx="634232" cy="19856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20886" y="19895"/>
                    <a:pt x="20261" y="18189"/>
                    <a:pt x="19726" y="16768"/>
                  </a:cubicBezTo>
                  <a:cubicBezTo>
                    <a:pt x="18833" y="14495"/>
                    <a:pt x="18030" y="12221"/>
                    <a:pt x="17048" y="10232"/>
                  </a:cubicBezTo>
                  <a:cubicBezTo>
                    <a:pt x="14906" y="6537"/>
                    <a:pt x="12853" y="3979"/>
                    <a:pt x="10800" y="2558"/>
                  </a:cubicBezTo>
                  <a:cubicBezTo>
                    <a:pt x="9729" y="1989"/>
                    <a:pt x="8747" y="1705"/>
                    <a:pt x="7765" y="1705"/>
                  </a:cubicBezTo>
                  <a:cubicBezTo>
                    <a:pt x="6426" y="1705"/>
                    <a:pt x="5177" y="2274"/>
                    <a:pt x="3927" y="3411"/>
                  </a:cubicBezTo>
                  <a:cubicBezTo>
                    <a:pt x="2499" y="4832"/>
                    <a:pt x="1250" y="5968"/>
                    <a:pt x="0" y="6537"/>
                  </a:cubicBezTo>
                  <a:cubicBezTo>
                    <a:pt x="714" y="5968"/>
                    <a:pt x="1339" y="5116"/>
                    <a:pt x="2053" y="4263"/>
                  </a:cubicBezTo>
                  <a:cubicBezTo>
                    <a:pt x="3124" y="2558"/>
                    <a:pt x="4284" y="1137"/>
                    <a:pt x="5534" y="568"/>
                  </a:cubicBezTo>
                  <a:cubicBezTo>
                    <a:pt x="6337" y="0"/>
                    <a:pt x="7140" y="0"/>
                    <a:pt x="7944" y="0"/>
                  </a:cubicBezTo>
                  <a:cubicBezTo>
                    <a:pt x="9104" y="0"/>
                    <a:pt x="10264" y="284"/>
                    <a:pt x="11425" y="1137"/>
                  </a:cubicBezTo>
                  <a:cubicBezTo>
                    <a:pt x="13835" y="3126"/>
                    <a:pt x="15888" y="5684"/>
                    <a:pt x="17673" y="9379"/>
                  </a:cubicBezTo>
                  <a:cubicBezTo>
                    <a:pt x="19369" y="12789"/>
                    <a:pt x="20529" y="16200"/>
                    <a:pt x="2160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2008" name="Freeform 541"/>
            <p:cNvSpPr/>
            <p:nvPr/>
          </p:nvSpPr>
          <p:spPr>
            <a:xfrm flipH="1" rot="5400000">
              <a:off x="-259324" y="263770"/>
              <a:ext cx="626824" cy="1081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19431" y="21073"/>
                    <a:pt x="17172" y="20546"/>
                    <a:pt x="15093" y="18966"/>
                  </a:cubicBezTo>
                  <a:cubicBezTo>
                    <a:pt x="13376" y="17912"/>
                    <a:pt x="11749" y="15805"/>
                    <a:pt x="10213" y="13698"/>
                  </a:cubicBezTo>
                  <a:cubicBezTo>
                    <a:pt x="8947" y="12644"/>
                    <a:pt x="7682" y="11063"/>
                    <a:pt x="6417" y="10010"/>
                  </a:cubicBezTo>
                  <a:cubicBezTo>
                    <a:pt x="5603" y="8956"/>
                    <a:pt x="5603" y="8956"/>
                    <a:pt x="5603" y="8956"/>
                  </a:cubicBezTo>
                  <a:cubicBezTo>
                    <a:pt x="4428" y="7902"/>
                    <a:pt x="3163" y="6849"/>
                    <a:pt x="1988" y="4741"/>
                  </a:cubicBezTo>
                  <a:cubicBezTo>
                    <a:pt x="1265" y="3688"/>
                    <a:pt x="633" y="2107"/>
                    <a:pt x="0" y="0"/>
                  </a:cubicBezTo>
                  <a:cubicBezTo>
                    <a:pt x="813" y="1580"/>
                    <a:pt x="1808" y="2634"/>
                    <a:pt x="2711" y="3161"/>
                  </a:cubicBezTo>
                  <a:cubicBezTo>
                    <a:pt x="3073" y="3688"/>
                    <a:pt x="3344" y="4215"/>
                    <a:pt x="3615" y="4215"/>
                  </a:cubicBezTo>
                  <a:cubicBezTo>
                    <a:pt x="4519" y="5268"/>
                    <a:pt x="5423" y="5795"/>
                    <a:pt x="6326" y="6849"/>
                  </a:cubicBezTo>
                  <a:cubicBezTo>
                    <a:pt x="7682" y="7902"/>
                    <a:pt x="7682" y="7902"/>
                    <a:pt x="7682" y="7902"/>
                  </a:cubicBezTo>
                  <a:cubicBezTo>
                    <a:pt x="8767" y="8956"/>
                    <a:pt x="9851" y="10010"/>
                    <a:pt x="10936" y="11063"/>
                  </a:cubicBezTo>
                  <a:cubicBezTo>
                    <a:pt x="12833" y="13171"/>
                    <a:pt x="14731" y="15278"/>
                    <a:pt x="16629" y="16332"/>
                  </a:cubicBezTo>
                  <a:cubicBezTo>
                    <a:pt x="18346" y="17385"/>
                    <a:pt x="19973" y="17912"/>
                    <a:pt x="21600" y="17912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</p:grpSp>
      <p:grpSp>
        <p:nvGrpSpPr>
          <p:cNvPr id="2046" name="Group 406"/>
          <p:cNvGrpSpPr/>
          <p:nvPr/>
        </p:nvGrpSpPr>
        <p:grpSpPr>
          <a:xfrm>
            <a:off x="-1" y="-1"/>
            <a:ext cx="1945670" cy="6858001"/>
            <a:chOff x="0" y="0"/>
            <a:chExt cx="1945668" cy="6858000"/>
          </a:xfrm>
        </p:grpSpPr>
        <p:sp>
          <p:nvSpPr>
            <p:cNvPr id="2010" name="Freeform 437"/>
            <p:cNvSpPr/>
            <p:nvPr/>
          </p:nvSpPr>
          <p:spPr>
            <a:xfrm flipH="1" rot="16200000">
              <a:off x="620896" y="6572002"/>
              <a:ext cx="480120" cy="8298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20774" y="18900"/>
                    <a:pt x="19948" y="16200"/>
                    <a:pt x="19121" y="14175"/>
                  </a:cubicBezTo>
                  <a:cubicBezTo>
                    <a:pt x="16525" y="7425"/>
                    <a:pt x="13810" y="4725"/>
                    <a:pt x="10387" y="4725"/>
                  </a:cubicBezTo>
                  <a:cubicBezTo>
                    <a:pt x="8498" y="4725"/>
                    <a:pt x="6610" y="5400"/>
                    <a:pt x="4839" y="6075"/>
                  </a:cubicBezTo>
                  <a:cubicBezTo>
                    <a:pt x="3187" y="6750"/>
                    <a:pt x="1652" y="7425"/>
                    <a:pt x="0" y="8100"/>
                  </a:cubicBezTo>
                  <a:cubicBezTo>
                    <a:pt x="4013" y="2025"/>
                    <a:pt x="7318" y="0"/>
                    <a:pt x="10387" y="0"/>
                  </a:cubicBezTo>
                  <a:cubicBezTo>
                    <a:pt x="14400" y="0"/>
                    <a:pt x="17823" y="4050"/>
                    <a:pt x="20892" y="13500"/>
                  </a:cubicBezTo>
                  <a:cubicBezTo>
                    <a:pt x="21128" y="14175"/>
                    <a:pt x="21364" y="14850"/>
                    <a:pt x="21600" y="15525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2011" name="Freeform 438"/>
            <p:cNvSpPr/>
            <p:nvPr/>
          </p:nvSpPr>
          <p:spPr>
            <a:xfrm flipH="1" rot="16200000">
              <a:off x="762410" y="6830585"/>
              <a:ext cx="34085" cy="207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16200"/>
                  </a:moveTo>
                  <a:cubicBezTo>
                    <a:pt x="14954" y="10800"/>
                    <a:pt x="6646" y="540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6646" y="8100"/>
                    <a:pt x="13292" y="16200"/>
                    <a:pt x="21600" y="21600"/>
                  </a:cubicBezTo>
                  <a:lnTo>
                    <a:pt x="21600" y="162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2012" name="Freeform 439"/>
            <p:cNvSpPr/>
            <p:nvPr/>
          </p:nvSpPr>
          <p:spPr>
            <a:xfrm flipH="1" rot="16200000">
              <a:off x="-132625" y="4953081"/>
              <a:ext cx="969129" cy="2237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cubicBezTo>
                    <a:pt x="3736" y="18042"/>
                    <a:pt x="7472" y="13722"/>
                    <a:pt x="11092" y="9148"/>
                  </a:cubicBezTo>
                  <a:cubicBezTo>
                    <a:pt x="11968" y="7878"/>
                    <a:pt x="11968" y="7878"/>
                    <a:pt x="11968" y="7878"/>
                  </a:cubicBezTo>
                  <a:cubicBezTo>
                    <a:pt x="13485" y="5845"/>
                    <a:pt x="15120" y="3558"/>
                    <a:pt x="16755" y="2541"/>
                  </a:cubicBezTo>
                  <a:cubicBezTo>
                    <a:pt x="17572" y="1779"/>
                    <a:pt x="18448" y="1525"/>
                    <a:pt x="19323" y="1016"/>
                  </a:cubicBezTo>
                  <a:cubicBezTo>
                    <a:pt x="20082" y="762"/>
                    <a:pt x="20841" y="508"/>
                    <a:pt x="21600" y="0"/>
                  </a:cubicBezTo>
                  <a:cubicBezTo>
                    <a:pt x="20724" y="2541"/>
                    <a:pt x="19440" y="3049"/>
                    <a:pt x="18272" y="3558"/>
                  </a:cubicBezTo>
                  <a:cubicBezTo>
                    <a:pt x="17630" y="3812"/>
                    <a:pt x="17046" y="4066"/>
                    <a:pt x="16521" y="4574"/>
                  </a:cubicBezTo>
                  <a:cubicBezTo>
                    <a:pt x="15003" y="5845"/>
                    <a:pt x="13544" y="7878"/>
                    <a:pt x="12084" y="9911"/>
                  </a:cubicBezTo>
                  <a:cubicBezTo>
                    <a:pt x="11676" y="10419"/>
                    <a:pt x="11267" y="10927"/>
                    <a:pt x="10858" y="11435"/>
                  </a:cubicBezTo>
                  <a:cubicBezTo>
                    <a:pt x="8932" y="13976"/>
                    <a:pt x="6889" y="16264"/>
                    <a:pt x="5021" y="18296"/>
                  </a:cubicBezTo>
                  <a:cubicBezTo>
                    <a:pt x="3970" y="19567"/>
                    <a:pt x="2919" y="20584"/>
                    <a:pt x="1751" y="21346"/>
                  </a:cubicBezTo>
                  <a:cubicBezTo>
                    <a:pt x="1343" y="21600"/>
                    <a:pt x="876" y="21600"/>
                    <a:pt x="409" y="21600"/>
                  </a:cubicBezTo>
                  <a:cubicBezTo>
                    <a:pt x="292" y="21600"/>
                    <a:pt x="117" y="21600"/>
                    <a:pt x="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2013" name="Freeform 440"/>
            <p:cNvSpPr/>
            <p:nvPr/>
          </p:nvSpPr>
          <p:spPr>
            <a:xfrm flipH="1" rot="16200000">
              <a:off x="218573" y="5170913"/>
              <a:ext cx="222278" cy="518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795" y="21600"/>
                  </a:moveTo>
                  <a:cubicBezTo>
                    <a:pt x="1779" y="21600"/>
                    <a:pt x="762" y="20520"/>
                    <a:pt x="0" y="20520"/>
                  </a:cubicBezTo>
                  <a:cubicBezTo>
                    <a:pt x="2033" y="17280"/>
                    <a:pt x="4066" y="16200"/>
                    <a:pt x="6099" y="14040"/>
                  </a:cubicBezTo>
                  <a:cubicBezTo>
                    <a:pt x="7878" y="12960"/>
                    <a:pt x="9656" y="10800"/>
                    <a:pt x="11689" y="8640"/>
                  </a:cubicBezTo>
                  <a:cubicBezTo>
                    <a:pt x="12198" y="8640"/>
                    <a:pt x="12960" y="7560"/>
                    <a:pt x="13722" y="6480"/>
                  </a:cubicBezTo>
                  <a:cubicBezTo>
                    <a:pt x="16009" y="3240"/>
                    <a:pt x="18551" y="0"/>
                    <a:pt x="21092" y="0"/>
                  </a:cubicBezTo>
                  <a:cubicBezTo>
                    <a:pt x="21346" y="0"/>
                    <a:pt x="21600" y="1080"/>
                    <a:pt x="21600" y="1080"/>
                  </a:cubicBezTo>
                  <a:cubicBezTo>
                    <a:pt x="17788" y="9720"/>
                    <a:pt x="13214" y="14040"/>
                    <a:pt x="9402" y="17280"/>
                  </a:cubicBezTo>
                  <a:cubicBezTo>
                    <a:pt x="7115" y="19440"/>
                    <a:pt x="4828" y="21600"/>
                    <a:pt x="2795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2014" name="Freeform 441"/>
            <p:cNvSpPr/>
            <p:nvPr/>
          </p:nvSpPr>
          <p:spPr>
            <a:xfrm flipH="1" rot="16200000">
              <a:off x="-80019" y="5435423"/>
              <a:ext cx="675722" cy="12744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cubicBezTo>
                    <a:pt x="837" y="17192"/>
                    <a:pt x="2093" y="15869"/>
                    <a:pt x="3265" y="14547"/>
                  </a:cubicBezTo>
                  <a:cubicBezTo>
                    <a:pt x="3600" y="14547"/>
                    <a:pt x="3935" y="14106"/>
                    <a:pt x="4186" y="13665"/>
                  </a:cubicBezTo>
                  <a:cubicBezTo>
                    <a:pt x="4688" y="12784"/>
                    <a:pt x="5274" y="12343"/>
                    <a:pt x="5777" y="11461"/>
                  </a:cubicBezTo>
                  <a:cubicBezTo>
                    <a:pt x="7284" y="9698"/>
                    <a:pt x="8874" y="7494"/>
                    <a:pt x="10465" y="6171"/>
                  </a:cubicBezTo>
                  <a:cubicBezTo>
                    <a:pt x="11470" y="5731"/>
                    <a:pt x="11470" y="5731"/>
                    <a:pt x="11470" y="5731"/>
                  </a:cubicBezTo>
                  <a:cubicBezTo>
                    <a:pt x="13395" y="3967"/>
                    <a:pt x="15321" y="2645"/>
                    <a:pt x="17163" y="1322"/>
                  </a:cubicBezTo>
                  <a:cubicBezTo>
                    <a:pt x="18502" y="441"/>
                    <a:pt x="19926" y="0"/>
                    <a:pt x="21600" y="0"/>
                  </a:cubicBezTo>
                  <a:cubicBezTo>
                    <a:pt x="21600" y="0"/>
                    <a:pt x="21600" y="0"/>
                    <a:pt x="21600" y="0"/>
                  </a:cubicBezTo>
                  <a:cubicBezTo>
                    <a:pt x="21349" y="441"/>
                    <a:pt x="21098" y="882"/>
                    <a:pt x="20847" y="882"/>
                  </a:cubicBezTo>
                  <a:cubicBezTo>
                    <a:pt x="20344" y="1763"/>
                    <a:pt x="19926" y="2204"/>
                    <a:pt x="19423" y="2645"/>
                  </a:cubicBezTo>
                  <a:cubicBezTo>
                    <a:pt x="18753" y="3086"/>
                    <a:pt x="18084" y="3527"/>
                    <a:pt x="17330" y="3967"/>
                  </a:cubicBezTo>
                  <a:cubicBezTo>
                    <a:pt x="16326" y="4849"/>
                    <a:pt x="16326" y="4849"/>
                    <a:pt x="16326" y="4849"/>
                  </a:cubicBezTo>
                  <a:cubicBezTo>
                    <a:pt x="15237" y="5731"/>
                    <a:pt x="14149" y="6612"/>
                    <a:pt x="12977" y="7494"/>
                  </a:cubicBezTo>
                  <a:cubicBezTo>
                    <a:pt x="12056" y="8376"/>
                    <a:pt x="11135" y="9257"/>
                    <a:pt x="10130" y="9698"/>
                  </a:cubicBezTo>
                  <a:cubicBezTo>
                    <a:pt x="8205" y="11461"/>
                    <a:pt x="6195" y="13665"/>
                    <a:pt x="4270" y="16310"/>
                  </a:cubicBezTo>
                  <a:cubicBezTo>
                    <a:pt x="2847" y="18073"/>
                    <a:pt x="1423" y="19837"/>
                    <a:pt x="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2015" name="Freeform 442"/>
            <p:cNvSpPr/>
            <p:nvPr/>
          </p:nvSpPr>
          <p:spPr>
            <a:xfrm flipH="1" rot="16200000">
              <a:off x="420103" y="5624359"/>
              <a:ext cx="706843" cy="13336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cubicBezTo>
                    <a:pt x="80" y="14824"/>
                    <a:pt x="1360" y="8047"/>
                    <a:pt x="2560" y="4659"/>
                  </a:cubicBezTo>
                  <a:cubicBezTo>
                    <a:pt x="4160" y="424"/>
                    <a:pt x="5840" y="0"/>
                    <a:pt x="7360" y="0"/>
                  </a:cubicBezTo>
                  <a:cubicBezTo>
                    <a:pt x="7920" y="0"/>
                    <a:pt x="7920" y="0"/>
                    <a:pt x="7920" y="0"/>
                  </a:cubicBezTo>
                  <a:cubicBezTo>
                    <a:pt x="10000" y="0"/>
                    <a:pt x="12160" y="424"/>
                    <a:pt x="14160" y="847"/>
                  </a:cubicBezTo>
                  <a:cubicBezTo>
                    <a:pt x="16560" y="1271"/>
                    <a:pt x="19040" y="1694"/>
                    <a:pt x="21520" y="1694"/>
                  </a:cubicBezTo>
                  <a:cubicBezTo>
                    <a:pt x="21600" y="1694"/>
                    <a:pt x="21600" y="1694"/>
                    <a:pt x="21600" y="1694"/>
                  </a:cubicBezTo>
                  <a:cubicBezTo>
                    <a:pt x="20960" y="4235"/>
                    <a:pt x="20080" y="4659"/>
                    <a:pt x="19440" y="4659"/>
                  </a:cubicBezTo>
                  <a:cubicBezTo>
                    <a:pt x="19120" y="4659"/>
                    <a:pt x="18800" y="4659"/>
                    <a:pt x="18400" y="4235"/>
                  </a:cubicBezTo>
                  <a:cubicBezTo>
                    <a:pt x="18080" y="4235"/>
                    <a:pt x="17840" y="4235"/>
                    <a:pt x="17520" y="4235"/>
                  </a:cubicBezTo>
                  <a:cubicBezTo>
                    <a:pt x="15920" y="4235"/>
                    <a:pt x="14240" y="3812"/>
                    <a:pt x="12640" y="3388"/>
                  </a:cubicBezTo>
                  <a:cubicBezTo>
                    <a:pt x="11920" y="3388"/>
                    <a:pt x="11200" y="3388"/>
                    <a:pt x="10480" y="2965"/>
                  </a:cubicBezTo>
                  <a:cubicBezTo>
                    <a:pt x="10000" y="2965"/>
                    <a:pt x="9600" y="2965"/>
                    <a:pt x="9120" y="2965"/>
                  </a:cubicBezTo>
                  <a:cubicBezTo>
                    <a:pt x="8400" y="2541"/>
                    <a:pt x="7680" y="2541"/>
                    <a:pt x="6960" y="2541"/>
                  </a:cubicBezTo>
                  <a:cubicBezTo>
                    <a:pt x="5680" y="2541"/>
                    <a:pt x="4640" y="2965"/>
                    <a:pt x="3760" y="4659"/>
                  </a:cubicBezTo>
                  <a:cubicBezTo>
                    <a:pt x="2720" y="7200"/>
                    <a:pt x="1760" y="10165"/>
                    <a:pt x="1120" y="13976"/>
                  </a:cubicBezTo>
                  <a:cubicBezTo>
                    <a:pt x="960" y="15247"/>
                    <a:pt x="720" y="16518"/>
                    <a:pt x="560" y="17788"/>
                  </a:cubicBezTo>
                  <a:cubicBezTo>
                    <a:pt x="320" y="19059"/>
                    <a:pt x="160" y="20329"/>
                    <a:pt x="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2016" name="Freeform 443"/>
            <p:cNvSpPr/>
            <p:nvPr/>
          </p:nvSpPr>
          <p:spPr>
            <a:xfrm flipH="1" rot="16200000">
              <a:off x="-2993335" y="3006672"/>
              <a:ext cx="6853553" cy="8402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4810" y="21600"/>
                  </a:moveTo>
                  <a:cubicBezTo>
                    <a:pt x="4422" y="21600"/>
                    <a:pt x="4051" y="21465"/>
                    <a:pt x="3680" y="21062"/>
                  </a:cubicBezTo>
                  <a:cubicBezTo>
                    <a:pt x="3383" y="20793"/>
                    <a:pt x="3077" y="20389"/>
                    <a:pt x="2789" y="19985"/>
                  </a:cubicBezTo>
                  <a:cubicBezTo>
                    <a:pt x="2607" y="19783"/>
                    <a:pt x="2426" y="19514"/>
                    <a:pt x="2252" y="19312"/>
                  </a:cubicBezTo>
                  <a:cubicBezTo>
                    <a:pt x="1815" y="18774"/>
                    <a:pt x="1345" y="18303"/>
                    <a:pt x="891" y="18303"/>
                  </a:cubicBezTo>
                  <a:cubicBezTo>
                    <a:pt x="833" y="18303"/>
                    <a:pt x="776" y="18303"/>
                    <a:pt x="718" y="18303"/>
                  </a:cubicBezTo>
                  <a:cubicBezTo>
                    <a:pt x="462" y="18370"/>
                    <a:pt x="215" y="18707"/>
                    <a:pt x="0" y="19043"/>
                  </a:cubicBezTo>
                  <a:cubicBezTo>
                    <a:pt x="0" y="18639"/>
                    <a:pt x="0" y="18639"/>
                    <a:pt x="0" y="18639"/>
                  </a:cubicBezTo>
                  <a:cubicBezTo>
                    <a:pt x="206" y="18303"/>
                    <a:pt x="454" y="17899"/>
                    <a:pt x="718" y="17899"/>
                  </a:cubicBezTo>
                  <a:cubicBezTo>
                    <a:pt x="759" y="17899"/>
                    <a:pt x="809" y="17832"/>
                    <a:pt x="850" y="17832"/>
                  </a:cubicBezTo>
                  <a:cubicBezTo>
                    <a:pt x="1502" y="17832"/>
                    <a:pt x="2145" y="18707"/>
                    <a:pt x="2772" y="19514"/>
                  </a:cubicBezTo>
                  <a:cubicBezTo>
                    <a:pt x="3053" y="19850"/>
                    <a:pt x="3341" y="20254"/>
                    <a:pt x="3630" y="20523"/>
                  </a:cubicBezTo>
                  <a:cubicBezTo>
                    <a:pt x="4068" y="20994"/>
                    <a:pt x="4488" y="21196"/>
                    <a:pt x="4893" y="21196"/>
                  </a:cubicBezTo>
                  <a:cubicBezTo>
                    <a:pt x="5553" y="21196"/>
                    <a:pt x="6155" y="20591"/>
                    <a:pt x="6699" y="19379"/>
                  </a:cubicBezTo>
                  <a:cubicBezTo>
                    <a:pt x="6757" y="19245"/>
                    <a:pt x="6807" y="19178"/>
                    <a:pt x="6864" y="19043"/>
                  </a:cubicBezTo>
                  <a:cubicBezTo>
                    <a:pt x="7228" y="18168"/>
                    <a:pt x="7599" y="17361"/>
                    <a:pt x="7987" y="17226"/>
                  </a:cubicBezTo>
                  <a:cubicBezTo>
                    <a:pt x="8077" y="17159"/>
                    <a:pt x="8176" y="17159"/>
                    <a:pt x="8292" y="17159"/>
                  </a:cubicBezTo>
                  <a:cubicBezTo>
                    <a:pt x="8440" y="17159"/>
                    <a:pt x="8581" y="17159"/>
                    <a:pt x="8729" y="17226"/>
                  </a:cubicBezTo>
                  <a:cubicBezTo>
                    <a:pt x="8869" y="17226"/>
                    <a:pt x="9018" y="17293"/>
                    <a:pt x="9166" y="17293"/>
                  </a:cubicBezTo>
                  <a:cubicBezTo>
                    <a:pt x="9274" y="17293"/>
                    <a:pt x="9373" y="17226"/>
                    <a:pt x="9472" y="17226"/>
                  </a:cubicBezTo>
                  <a:cubicBezTo>
                    <a:pt x="9628" y="17159"/>
                    <a:pt x="9793" y="17092"/>
                    <a:pt x="9950" y="17024"/>
                  </a:cubicBezTo>
                  <a:cubicBezTo>
                    <a:pt x="10222" y="16890"/>
                    <a:pt x="10503" y="16755"/>
                    <a:pt x="10783" y="16755"/>
                  </a:cubicBezTo>
                  <a:cubicBezTo>
                    <a:pt x="10817" y="16755"/>
                    <a:pt x="10858" y="16755"/>
                    <a:pt x="10891" y="16755"/>
                  </a:cubicBezTo>
                  <a:cubicBezTo>
                    <a:pt x="10990" y="16755"/>
                    <a:pt x="11097" y="16822"/>
                    <a:pt x="11196" y="16822"/>
                  </a:cubicBezTo>
                  <a:cubicBezTo>
                    <a:pt x="11345" y="16890"/>
                    <a:pt x="11493" y="16890"/>
                    <a:pt x="11642" y="16890"/>
                  </a:cubicBezTo>
                  <a:cubicBezTo>
                    <a:pt x="11897" y="16890"/>
                    <a:pt x="12104" y="16822"/>
                    <a:pt x="12293" y="16553"/>
                  </a:cubicBezTo>
                  <a:cubicBezTo>
                    <a:pt x="12698" y="15948"/>
                    <a:pt x="12978" y="14198"/>
                    <a:pt x="13275" y="12247"/>
                  </a:cubicBezTo>
                  <a:cubicBezTo>
                    <a:pt x="13333" y="11910"/>
                    <a:pt x="13382" y="11574"/>
                    <a:pt x="13440" y="11237"/>
                  </a:cubicBezTo>
                  <a:cubicBezTo>
                    <a:pt x="13787" y="9084"/>
                    <a:pt x="14216" y="8209"/>
                    <a:pt x="14554" y="7738"/>
                  </a:cubicBezTo>
                  <a:cubicBezTo>
                    <a:pt x="15016" y="7065"/>
                    <a:pt x="15453" y="5652"/>
                    <a:pt x="15874" y="4307"/>
                  </a:cubicBezTo>
                  <a:cubicBezTo>
                    <a:pt x="16320" y="2893"/>
                    <a:pt x="16773" y="1480"/>
                    <a:pt x="17252" y="807"/>
                  </a:cubicBezTo>
                  <a:cubicBezTo>
                    <a:pt x="17664" y="269"/>
                    <a:pt x="18102" y="0"/>
                    <a:pt x="18646" y="0"/>
                  </a:cubicBezTo>
                  <a:cubicBezTo>
                    <a:pt x="18952" y="0"/>
                    <a:pt x="19257" y="67"/>
                    <a:pt x="19562" y="202"/>
                  </a:cubicBezTo>
                  <a:cubicBezTo>
                    <a:pt x="19777" y="202"/>
                    <a:pt x="19991" y="269"/>
                    <a:pt x="20206" y="336"/>
                  </a:cubicBezTo>
                  <a:cubicBezTo>
                    <a:pt x="20643" y="336"/>
                    <a:pt x="21130" y="404"/>
                    <a:pt x="21600" y="1346"/>
                  </a:cubicBezTo>
                  <a:cubicBezTo>
                    <a:pt x="21600" y="1884"/>
                    <a:pt x="21600" y="1884"/>
                    <a:pt x="21600" y="1884"/>
                  </a:cubicBezTo>
                  <a:cubicBezTo>
                    <a:pt x="21130" y="1009"/>
                    <a:pt x="20651" y="875"/>
                    <a:pt x="20206" y="807"/>
                  </a:cubicBezTo>
                  <a:cubicBezTo>
                    <a:pt x="19983" y="807"/>
                    <a:pt x="19760" y="740"/>
                    <a:pt x="19537" y="606"/>
                  </a:cubicBezTo>
                  <a:cubicBezTo>
                    <a:pt x="19273" y="538"/>
                    <a:pt x="18993" y="404"/>
                    <a:pt x="18721" y="404"/>
                  </a:cubicBezTo>
                  <a:cubicBezTo>
                    <a:pt x="18704" y="404"/>
                    <a:pt x="18704" y="404"/>
                    <a:pt x="18704" y="404"/>
                  </a:cubicBezTo>
                  <a:cubicBezTo>
                    <a:pt x="18102" y="404"/>
                    <a:pt x="17615" y="740"/>
                    <a:pt x="17161" y="1480"/>
                  </a:cubicBezTo>
                  <a:cubicBezTo>
                    <a:pt x="16674" y="2221"/>
                    <a:pt x="16237" y="3634"/>
                    <a:pt x="15759" y="5181"/>
                  </a:cubicBezTo>
                  <a:cubicBezTo>
                    <a:pt x="15569" y="5854"/>
                    <a:pt x="15346" y="6594"/>
                    <a:pt x="15123" y="7133"/>
                  </a:cubicBezTo>
                  <a:cubicBezTo>
                    <a:pt x="14942" y="7604"/>
                    <a:pt x="14769" y="7940"/>
                    <a:pt x="14579" y="8209"/>
                  </a:cubicBezTo>
                  <a:cubicBezTo>
                    <a:pt x="14472" y="8411"/>
                    <a:pt x="14472" y="8411"/>
                    <a:pt x="14472" y="8411"/>
                  </a:cubicBezTo>
                  <a:cubicBezTo>
                    <a:pt x="14249" y="8748"/>
                    <a:pt x="14018" y="9219"/>
                    <a:pt x="13795" y="10026"/>
                  </a:cubicBezTo>
                  <a:cubicBezTo>
                    <a:pt x="13597" y="10834"/>
                    <a:pt x="13440" y="11910"/>
                    <a:pt x="13267" y="12987"/>
                  </a:cubicBezTo>
                  <a:cubicBezTo>
                    <a:pt x="13242" y="13121"/>
                    <a:pt x="13242" y="13121"/>
                    <a:pt x="13242" y="13121"/>
                  </a:cubicBezTo>
                  <a:cubicBezTo>
                    <a:pt x="12929" y="15207"/>
                    <a:pt x="12632" y="16688"/>
                    <a:pt x="12211" y="17159"/>
                  </a:cubicBezTo>
                  <a:cubicBezTo>
                    <a:pt x="12038" y="17293"/>
                    <a:pt x="11856" y="17361"/>
                    <a:pt x="11633" y="17361"/>
                  </a:cubicBezTo>
                  <a:cubicBezTo>
                    <a:pt x="11485" y="17361"/>
                    <a:pt x="11345" y="17361"/>
                    <a:pt x="11204" y="17361"/>
                  </a:cubicBezTo>
                  <a:cubicBezTo>
                    <a:pt x="11105" y="17293"/>
                    <a:pt x="10998" y="17293"/>
                    <a:pt x="10891" y="17293"/>
                  </a:cubicBezTo>
                  <a:cubicBezTo>
                    <a:pt x="10866" y="17293"/>
                    <a:pt x="10833" y="17293"/>
                    <a:pt x="10808" y="17293"/>
                  </a:cubicBezTo>
                  <a:cubicBezTo>
                    <a:pt x="10528" y="17293"/>
                    <a:pt x="10247" y="17428"/>
                    <a:pt x="9975" y="17495"/>
                  </a:cubicBezTo>
                  <a:cubicBezTo>
                    <a:pt x="9810" y="17630"/>
                    <a:pt x="9637" y="17697"/>
                    <a:pt x="9472" y="17697"/>
                  </a:cubicBezTo>
                  <a:cubicBezTo>
                    <a:pt x="9216" y="17764"/>
                    <a:pt x="9026" y="17832"/>
                    <a:pt x="8845" y="17832"/>
                  </a:cubicBezTo>
                  <a:cubicBezTo>
                    <a:pt x="8795" y="17832"/>
                    <a:pt x="8737" y="17832"/>
                    <a:pt x="8688" y="17832"/>
                  </a:cubicBezTo>
                  <a:cubicBezTo>
                    <a:pt x="8605" y="17832"/>
                    <a:pt x="8523" y="17764"/>
                    <a:pt x="8440" y="17764"/>
                  </a:cubicBezTo>
                  <a:cubicBezTo>
                    <a:pt x="8341" y="17697"/>
                    <a:pt x="8242" y="17697"/>
                    <a:pt x="8143" y="17697"/>
                  </a:cubicBezTo>
                  <a:cubicBezTo>
                    <a:pt x="8094" y="17697"/>
                    <a:pt x="8036" y="17697"/>
                    <a:pt x="7987" y="17697"/>
                  </a:cubicBezTo>
                  <a:cubicBezTo>
                    <a:pt x="7624" y="17899"/>
                    <a:pt x="7277" y="18639"/>
                    <a:pt x="6947" y="19379"/>
                  </a:cubicBezTo>
                  <a:cubicBezTo>
                    <a:pt x="6831" y="19649"/>
                    <a:pt x="6716" y="19918"/>
                    <a:pt x="6600" y="20120"/>
                  </a:cubicBezTo>
                  <a:cubicBezTo>
                    <a:pt x="6188" y="20927"/>
                    <a:pt x="5734" y="21398"/>
                    <a:pt x="5173" y="21600"/>
                  </a:cubicBezTo>
                  <a:cubicBezTo>
                    <a:pt x="5049" y="21600"/>
                    <a:pt x="4934" y="21600"/>
                    <a:pt x="481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2017" name="Freeform 444"/>
            <p:cNvSpPr/>
            <p:nvPr/>
          </p:nvSpPr>
          <p:spPr>
            <a:xfrm flipH="1" rot="16200000">
              <a:off x="-69648" y="6768665"/>
              <a:ext cx="157078" cy="127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16920" y="17280"/>
                    <a:pt x="11880" y="12960"/>
                    <a:pt x="7200" y="432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1600" y="0"/>
                    <a:pt x="21600" y="0"/>
                    <a:pt x="21600" y="0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2018" name="Freeform 445"/>
            <p:cNvSpPr/>
            <p:nvPr/>
          </p:nvSpPr>
          <p:spPr>
            <a:xfrm flipH="1" rot="16200000">
              <a:off x="-2310202" y="2310204"/>
              <a:ext cx="5273901" cy="6534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3720" y="21600"/>
                  </a:moveTo>
                  <a:cubicBezTo>
                    <a:pt x="3398" y="21600"/>
                    <a:pt x="3098" y="21427"/>
                    <a:pt x="2830" y="21082"/>
                  </a:cubicBezTo>
                  <a:cubicBezTo>
                    <a:pt x="2530" y="20736"/>
                    <a:pt x="2219" y="20218"/>
                    <a:pt x="1930" y="19613"/>
                  </a:cubicBezTo>
                  <a:cubicBezTo>
                    <a:pt x="1597" y="19008"/>
                    <a:pt x="1254" y="18403"/>
                    <a:pt x="911" y="18058"/>
                  </a:cubicBezTo>
                  <a:cubicBezTo>
                    <a:pt x="772" y="17885"/>
                    <a:pt x="622" y="17798"/>
                    <a:pt x="482" y="17798"/>
                  </a:cubicBezTo>
                  <a:cubicBezTo>
                    <a:pt x="322" y="17798"/>
                    <a:pt x="161" y="17885"/>
                    <a:pt x="0" y="18144"/>
                  </a:cubicBezTo>
                  <a:cubicBezTo>
                    <a:pt x="0" y="17798"/>
                    <a:pt x="0" y="17798"/>
                    <a:pt x="0" y="17798"/>
                  </a:cubicBezTo>
                  <a:cubicBezTo>
                    <a:pt x="172" y="17539"/>
                    <a:pt x="354" y="17453"/>
                    <a:pt x="515" y="17453"/>
                  </a:cubicBezTo>
                  <a:cubicBezTo>
                    <a:pt x="654" y="17453"/>
                    <a:pt x="793" y="17539"/>
                    <a:pt x="933" y="17712"/>
                  </a:cubicBezTo>
                  <a:cubicBezTo>
                    <a:pt x="1243" y="18058"/>
                    <a:pt x="1554" y="18576"/>
                    <a:pt x="1865" y="19181"/>
                  </a:cubicBezTo>
                  <a:cubicBezTo>
                    <a:pt x="2187" y="19699"/>
                    <a:pt x="2519" y="20304"/>
                    <a:pt x="2851" y="20650"/>
                  </a:cubicBezTo>
                  <a:cubicBezTo>
                    <a:pt x="3119" y="20995"/>
                    <a:pt x="3398" y="21082"/>
                    <a:pt x="3709" y="21082"/>
                  </a:cubicBezTo>
                  <a:cubicBezTo>
                    <a:pt x="4116" y="21082"/>
                    <a:pt x="4513" y="20909"/>
                    <a:pt x="4888" y="20650"/>
                  </a:cubicBezTo>
                  <a:cubicBezTo>
                    <a:pt x="5413" y="20304"/>
                    <a:pt x="5949" y="20045"/>
                    <a:pt x="6475" y="19699"/>
                  </a:cubicBezTo>
                  <a:cubicBezTo>
                    <a:pt x="6882" y="19526"/>
                    <a:pt x="6882" y="19526"/>
                    <a:pt x="6882" y="19526"/>
                  </a:cubicBezTo>
                  <a:cubicBezTo>
                    <a:pt x="7997" y="18922"/>
                    <a:pt x="9155" y="18317"/>
                    <a:pt x="10302" y="18317"/>
                  </a:cubicBezTo>
                  <a:cubicBezTo>
                    <a:pt x="10527" y="18317"/>
                    <a:pt x="10741" y="18317"/>
                    <a:pt x="10945" y="18317"/>
                  </a:cubicBezTo>
                  <a:cubicBezTo>
                    <a:pt x="11277" y="18403"/>
                    <a:pt x="11577" y="18490"/>
                    <a:pt x="11877" y="18490"/>
                  </a:cubicBezTo>
                  <a:cubicBezTo>
                    <a:pt x="13046" y="18490"/>
                    <a:pt x="14064" y="17885"/>
                    <a:pt x="14986" y="16675"/>
                  </a:cubicBezTo>
                  <a:cubicBezTo>
                    <a:pt x="15715" y="15811"/>
                    <a:pt x="16272" y="14515"/>
                    <a:pt x="16787" y="12614"/>
                  </a:cubicBezTo>
                  <a:cubicBezTo>
                    <a:pt x="16948" y="12010"/>
                    <a:pt x="17108" y="11318"/>
                    <a:pt x="17269" y="10714"/>
                  </a:cubicBezTo>
                  <a:cubicBezTo>
                    <a:pt x="17591" y="9418"/>
                    <a:pt x="17923" y="8122"/>
                    <a:pt x="18255" y="7171"/>
                  </a:cubicBezTo>
                  <a:cubicBezTo>
                    <a:pt x="18706" y="5789"/>
                    <a:pt x="19167" y="4838"/>
                    <a:pt x="19617" y="3888"/>
                  </a:cubicBezTo>
                  <a:cubicBezTo>
                    <a:pt x="19799" y="3456"/>
                    <a:pt x="19981" y="3110"/>
                    <a:pt x="20153" y="2678"/>
                  </a:cubicBezTo>
                  <a:cubicBezTo>
                    <a:pt x="20367" y="2246"/>
                    <a:pt x="20571" y="1728"/>
                    <a:pt x="20775" y="1210"/>
                  </a:cubicBezTo>
                  <a:cubicBezTo>
                    <a:pt x="20946" y="864"/>
                    <a:pt x="21118" y="432"/>
                    <a:pt x="21278" y="0"/>
                  </a:cubicBezTo>
                  <a:cubicBezTo>
                    <a:pt x="21600" y="86"/>
                    <a:pt x="21600" y="86"/>
                    <a:pt x="21600" y="86"/>
                  </a:cubicBezTo>
                  <a:cubicBezTo>
                    <a:pt x="19863" y="3974"/>
                    <a:pt x="19863" y="3974"/>
                    <a:pt x="19863" y="3974"/>
                  </a:cubicBezTo>
                  <a:cubicBezTo>
                    <a:pt x="19724" y="4320"/>
                    <a:pt x="19585" y="4579"/>
                    <a:pt x="19435" y="4925"/>
                  </a:cubicBezTo>
                  <a:cubicBezTo>
                    <a:pt x="18952" y="5962"/>
                    <a:pt x="18448" y="7085"/>
                    <a:pt x="17977" y="8726"/>
                  </a:cubicBezTo>
                  <a:cubicBezTo>
                    <a:pt x="17762" y="9504"/>
                    <a:pt x="17548" y="10282"/>
                    <a:pt x="17334" y="11146"/>
                  </a:cubicBezTo>
                  <a:cubicBezTo>
                    <a:pt x="17055" y="12269"/>
                    <a:pt x="16755" y="13392"/>
                    <a:pt x="16465" y="14342"/>
                  </a:cubicBezTo>
                  <a:cubicBezTo>
                    <a:pt x="15929" y="16070"/>
                    <a:pt x="15372" y="16934"/>
                    <a:pt x="14697" y="17626"/>
                  </a:cubicBezTo>
                  <a:cubicBezTo>
                    <a:pt x="13839" y="18576"/>
                    <a:pt x="12906" y="19008"/>
                    <a:pt x="11770" y="19008"/>
                  </a:cubicBezTo>
                  <a:cubicBezTo>
                    <a:pt x="11470" y="19008"/>
                    <a:pt x="11148" y="18922"/>
                    <a:pt x="10784" y="18922"/>
                  </a:cubicBezTo>
                  <a:cubicBezTo>
                    <a:pt x="10612" y="18835"/>
                    <a:pt x="10452" y="18835"/>
                    <a:pt x="10291" y="18835"/>
                  </a:cubicBezTo>
                  <a:cubicBezTo>
                    <a:pt x="9133" y="18835"/>
                    <a:pt x="7954" y="19440"/>
                    <a:pt x="6818" y="20045"/>
                  </a:cubicBezTo>
                  <a:cubicBezTo>
                    <a:pt x="6721" y="20131"/>
                    <a:pt x="6721" y="20131"/>
                    <a:pt x="6721" y="20131"/>
                  </a:cubicBezTo>
                  <a:cubicBezTo>
                    <a:pt x="6239" y="20390"/>
                    <a:pt x="5756" y="20650"/>
                    <a:pt x="5285" y="20909"/>
                  </a:cubicBezTo>
                  <a:cubicBezTo>
                    <a:pt x="4727" y="21254"/>
                    <a:pt x="4727" y="21254"/>
                    <a:pt x="4727" y="21254"/>
                  </a:cubicBezTo>
                  <a:cubicBezTo>
                    <a:pt x="4352" y="21427"/>
                    <a:pt x="4041" y="21600"/>
                    <a:pt x="372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2019" name="Freeform 446"/>
            <p:cNvSpPr/>
            <p:nvPr/>
          </p:nvSpPr>
          <p:spPr>
            <a:xfrm flipH="1" rot="16200000">
              <a:off x="-2243520" y="2243520"/>
              <a:ext cx="4894548" cy="4075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779" y="21600"/>
                  </a:moveTo>
                  <a:cubicBezTo>
                    <a:pt x="1594" y="21600"/>
                    <a:pt x="1398" y="21462"/>
                    <a:pt x="1201" y="21323"/>
                  </a:cubicBezTo>
                  <a:cubicBezTo>
                    <a:pt x="797" y="21185"/>
                    <a:pt x="393" y="20908"/>
                    <a:pt x="0" y="20492"/>
                  </a:cubicBezTo>
                  <a:cubicBezTo>
                    <a:pt x="0" y="20077"/>
                    <a:pt x="0" y="20077"/>
                    <a:pt x="0" y="20077"/>
                  </a:cubicBezTo>
                  <a:cubicBezTo>
                    <a:pt x="335" y="20354"/>
                    <a:pt x="693" y="20492"/>
                    <a:pt x="1028" y="20631"/>
                  </a:cubicBezTo>
                  <a:cubicBezTo>
                    <a:pt x="1132" y="20631"/>
                    <a:pt x="1236" y="20631"/>
                    <a:pt x="1340" y="20769"/>
                  </a:cubicBezTo>
                  <a:cubicBezTo>
                    <a:pt x="1479" y="20769"/>
                    <a:pt x="1617" y="20769"/>
                    <a:pt x="1756" y="20769"/>
                  </a:cubicBezTo>
                  <a:cubicBezTo>
                    <a:pt x="2333" y="20769"/>
                    <a:pt x="2899" y="20354"/>
                    <a:pt x="3442" y="19246"/>
                  </a:cubicBezTo>
                  <a:cubicBezTo>
                    <a:pt x="4204" y="17862"/>
                    <a:pt x="4967" y="15646"/>
                    <a:pt x="5533" y="13846"/>
                  </a:cubicBezTo>
                  <a:cubicBezTo>
                    <a:pt x="5799" y="13015"/>
                    <a:pt x="6076" y="12046"/>
                    <a:pt x="6330" y="11077"/>
                  </a:cubicBezTo>
                  <a:cubicBezTo>
                    <a:pt x="6630" y="9831"/>
                    <a:pt x="6942" y="8723"/>
                    <a:pt x="7254" y="7754"/>
                  </a:cubicBezTo>
                  <a:cubicBezTo>
                    <a:pt x="7600" y="6923"/>
                    <a:pt x="7947" y="6369"/>
                    <a:pt x="8328" y="6369"/>
                  </a:cubicBezTo>
                  <a:cubicBezTo>
                    <a:pt x="8559" y="6369"/>
                    <a:pt x="8813" y="6508"/>
                    <a:pt x="9102" y="6923"/>
                  </a:cubicBezTo>
                  <a:cubicBezTo>
                    <a:pt x="9610" y="7615"/>
                    <a:pt x="10084" y="9277"/>
                    <a:pt x="10581" y="10938"/>
                  </a:cubicBezTo>
                  <a:cubicBezTo>
                    <a:pt x="10673" y="11215"/>
                    <a:pt x="10777" y="11492"/>
                    <a:pt x="10869" y="11769"/>
                  </a:cubicBezTo>
                  <a:cubicBezTo>
                    <a:pt x="12302" y="16477"/>
                    <a:pt x="13584" y="18969"/>
                    <a:pt x="14785" y="19385"/>
                  </a:cubicBezTo>
                  <a:cubicBezTo>
                    <a:pt x="14889" y="19385"/>
                    <a:pt x="15004" y="19385"/>
                    <a:pt x="15108" y="19385"/>
                  </a:cubicBezTo>
                  <a:cubicBezTo>
                    <a:pt x="16310" y="19385"/>
                    <a:pt x="17488" y="17169"/>
                    <a:pt x="18631" y="12600"/>
                  </a:cubicBezTo>
                  <a:cubicBezTo>
                    <a:pt x="19313" y="9969"/>
                    <a:pt x="19914" y="7200"/>
                    <a:pt x="20468" y="4154"/>
                  </a:cubicBezTo>
                  <a:cubicBezTo>
                    <a:pt x="20745" y="2631"/>
                    <a:pt x="21022" y="1246"/>
                    <a:pt x="21323" y="0"/>
                  </a:cubicBezTo>
                  <a:cubicBezTo>
                    <a:pt x="21600" y="138"/>
                    <a:pt x="21600" y="138"/>
                    <a:pt x="21600" y="138"/>
                  </a:cubicBezTo>
                  <a:cubicBezTo>
                    <a:pt x="21196" y="1662"/>
                    <a:pt x="20803" y="3462"/>
                    <a:pt x="20387" y="5677"/>
                  </a:cubicBezTo>
                  <a:cubicBezTo>
                    <a:pt x="19810" y="8723"/>
                    <a:pt x="19221" y="11354"/>
                    <a:pt x="18655" y="13569"/>
                  </a:cubicBezTo>
                  <a:cubicBezTo>
                    <a:pt x="17465" y="18138"/>
                    <a:pt x="16333" y="20354"/>
                    <a:pt x="15178" y="20354"/>
                  </a:cubicBezTo>
                  <a:cubicBezTo>
                    <a:pt x="15097" y="20354"/>
                    <a:pt x="15028" y="20354"/>
                    <a:pt x="14947" y="20354"/>
                  </a:cubicBezTo>
                  <a:cubicBezTo>
                    <a:pt x="13699" y="19938"/>
                    <a:pt x="12394" y="17723"/>
                    <a:pt x="11066" y="13569"/>
                  </a:cubicBezTo>
                  <a:cubicBezTo>
                    <a:pt x="10892" y="13015"/>
                    <a:pt x="10731" y="12462"/>
                    <a:pt x="10557" y="11769"/>
                  </a:cubicBezTo>
                  <a:cubicBezTo>
                    <a:pt x="10095" y="10246"/>
                    <a:pt x="9610" y="8585"/>
                    <a:pt x="9102" y="7892"/>
                  </a:cubicBezTo>
                  <a:cubicBezTo>
                    <a:pt x="8802" y="7477"/>
                    <a:pt x="8548" y="7338"/>
                    <a:pt x="8305" y="7338"/>
                  </a:cubicBezTo>
                  <a:cubicBezTo>
                    <a:pt x="7889" y="7338"/>
                    <a:pt x="7508" y="7892"/>
                    <a:pt x="7138" y="9138"/>
                  </a:cubicBezTo>
                  <a:cubicBezTo>
                    <a:pt x="6873" y="9969"/>
                    <a:pt x="6596" y="10938"/>
                    <a:pt x="6330" y="11908"/>
                  </a:cubicBezTo>
                  <a:cubicBezTo>
                    <a:pt x="5995" y="13154"/>
                    <a:pt x="5648" y="14400"/>
                    <a:pt x="5302" y="15508"/>
                  </a:cubicBezTo>
                  <a:cubicBezTo>
                    <a:pt x="4655" y="17446"/>
                    <a:pt x="3939" y="19385"/>
                    <a:pt x="3211" y="20492"/>
                  </a:cubicBezTo>
                  <a:cubicBezTo>
                    <a:pt x="2749" y="21185"/>
                    <a:pt x="2276" y="21600"/>
                    <a:pt x="1779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2020" name="Freeform 447"/>
            <p:cNvSpPr/>
            <p:nvPr/>
          </p:nvSpPr>
          <p:spPr>
            <a:xfrm flipH="1" rot="16200000">
              <a:off x="-2115340" y="2118302"/>
              <a:ext cx="4418875" cy="18226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24" y="21600"/>
                  </a:moveTo>
                  <a:cubicBezTo>
                    <a:pt x="1727" y="21600"/>
                    <a:pt x="1369" y="20366"/>
                    <a:pt x="1024" y="17897"/>
                  </a:cubicBezTo>
                  <a:cubicBezTo>
                    <a:pt x="870" y="16663"/>
                    <a:pt x="870" y="16663"/>
                    <a:pt x="870" y="16663"/>
                  </a:cubicBezTo>
                  <a:cubicBezTo>
                    <a:pt x="589" y="14503"/>
                    <a:pt x="294" y="12343"/>
                    <a:pt x="0" y="12034"/>
                  </a:cubicBezTo>
                  <a:cubicBezTo>
                    <a:pt x="0" y="11109"/>
                    <a:pt x="0" y="11109"/>
                    <a:pt x="0" y="11109"/>
                  </a:cubicBezTo>
                  <a:cubicBezTo>
                    <a:pt x="13" y="11109"/>
                    <a:pt x="38" y="11109"/>
                    <a:pt x="51" y="11109"/>
                  </a:cubicBezTo>
                  <a:cubicBezTo>
                    <a:pt x="307" y="11726"/>
                    <a:pt x="550" y="13269"/>
                    <a:pt x="781" y="14811"/>
                  </a:cubicBezTo>
                  <a:cubicBezTo>
                    <a:pt x="870" y="15429"/>
                    <a:pt x="870" y="15429"/>
                    <a:pt x="870" y="15429"/>
                  </a:cubicBezTo>
                  <a:cubicBezTo>
                    <a:pt x="1318" y="18514"/>
                    <a:pt x="1740" y="20057"/>
                    <a:pt x="2175" y="20057"/>
                  </a:cubicBezTo>
                  <a:cubicBezTo>
                    <a:pt x="2431" y="20057"/>
                    <a:pt x="2674" y="19440"/>
                    <a:pt x="2943" y="18514"/>
                  </a:cubicBezTo>
                  <a:cubicBezTo>
                    <a:pt x="3250" y="17589"/>
                    <a:pt x="3557" y="16046"/>
                    <a:pt x="3852" y="14503"/>
                  </a:cubicBezTo>
                  <a:cubicBezTo>
                    <a:pt x="4184" y="12960"/>
                    <a:pt x="4530" y="11417"/>
                    <a:pt x="4875" y="10183"/>
                  </a:cubicBezTo>
                  <a:cubicBezTo>
                    <a:pt x="5618" y="7714"/>
                    <a:pt x="6206" y="6171"/>
                    <a:pt x="6756" y="5246"/>
                  </a:cubicBezTo>
                  <a:cubicBezTo>
                    <a:pt x="7140" y="4629"/>
                    <a:pt x="7550" y="4320"/>
                    <a:pt x="7972" y="4320"/>
                  </a:cubicBezTo>
                  <a:cubicBezTo>
                    <a:pt x="8791" y="4320"/>
                    <a:pt x="9700" y="5554"/>
                    <a:pt x="10813" y="8023"/>
                  </a:cubicBezTo>
                  <a:cubicBezTo>
                    <a:pt x="12118" y="11417"/>
                    <a:pt x="13462" y="13269"/>
                    <a:pt x="14882" y="13886"/>
                  </a:cubicBezTo>
                  <a:cubicBezTo>
                    <a:pt x="15291" y="13886"/>
                    <a:pt x="15727" y="14194"/>
                    <a:pt x="16174" y="14194"/>
                  </a:cubicBezTo>
                  <a:cubicBezTo>
                    <a:pt x="17160" y="14194"/>
                    <a:pt x="18439" y="13269"/>
                    <a:pt x="19706" y="7406"/>
                  </a:cubicBezTo>
                  <a:cubicBezTo>
                    <a:pt x="20167" y="5246"/>
                    <a:pt x="20653" y="2777"/>
                    <a:pt x="21203" y="0"/>
                  </a:cubicBezTo>
                  <a:cubicBezTo>
                    <a:pt x="21600" y="0"/>
                    <a:pt x="21600" y="0"/>
                    <a:pt x="21600" y="0"/>
                  </a:cubicBezTo>
                  <a:cubicBezTo>
                    <a:pt x="21370" y="1234"/>
                    <a:pt x="21370" y="1234"/>
                    <a:pt x="21370" y="1234"/>
                  </a:cubicBezTo>
                  <a:cubicBezTo>
                    <a:pt x="20743" y="4629"/>
                    <a:pt x="20103" y="8023"/>
                    <a:pt x="19450" y="10491"/>
                  </a:cubicBezTo>
                  <a:cubicBezTo>
                    <a:pt x="18734" y="13269"/>
                    <a:pt x="17979" y="15120"/>
                    <a:pt x="17173" y="15737"/>
                  </a:cubicBezTo>
                  <a:cubicBezTo>
                    <a:pt x="16827" y="15737"/>
                    <a:pt x="16482" y="16046"/>
                    <a:pt x="16085" y="16046"/>
                  </a:cubicBezTo>
                  <a:cubicBezTo>
                    <a:pt x="15714" y="16046"/>
                    <a:pt x="15317" y="15737"/>
                    <a:pt x="14792" y="15737"/>
                  </a:cubicBezTo>
                  <a:cubicBezTo>
                    <a:pt x="14447" y="15429"/>
                    <a:pt x="14447" y="15429"/>
                    <a:pt x="14447" y="15429"/>
                  </a:cubicBezTo>
                  <a:cubicBezTo>
                    <a:pt x="13782" y="15120"/>
                    <a:pt x="13091" y="14811"/>
                    <a:pt x="12425" y="13577"/>
                  </a:cubicBezTo>
                  <a:cubicBezTo>
                    <a:pt x="11964" y="12651"/>
                    <a:pt x="11491" y="11726"/>
                    <a:pt x="11043" y="10491"/>
                  </a:cubicBezTo>
                  <a:cubicBezTo>
                    <a:pt x="10071" y="8331"/>
                    <a:pt x="9047" y="5863"/>
                    <a:pt x="8049" y="5863"/>
                  </a:cubicBezTo>
                  <a:cubicBezTo>
                    <a:pt x="7921" y="5863"/>
                    <a:pt x="7806" y="5863"/>
                    <a:pt x="7678" y="5863"/>
                  </a:cubicBezTo>
                  <a:cubicBezTo>
                    <a:pt x="6910" y="6480"/>
                    <a:pt x="6129" y="8023"/>
                    <a:pt x="5285" y="10491"/>
                  </a:cubicBezTo>
                  <a:cubicBezTo>
                    <a:pt x="4875" y="12034"/>
                    <a:pt x="4453" y="13886"/>
                    <a:pt x="4056" y="15737"/>
                  </a:cubicBezTo>
                  <a:cubicBezTo>
                    <a:pt x="3724" y="16971"/>
                    <a:pt x="3391" y="18514"/>
                    <a:pt x="3058" y="19749"/>
                  </a:cubicBezTo>
                  <a:cubicBezTo>
                    <a:pt x="2713" y="20983"/>
                    <a:pt x="2406" y="21600"/>
                    <a:pt x="2124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2021" name="Freeform 448"/>
            <p:cNvSpPr/>
            <p:nvPr/>
          </p:nvSpPr>
          <p:spPr>
            <a:xfrm flipH="1" rot="16200000">
              <a:off x="293407" y="1798964"/>
              <a:ext cx="976540" cy="1229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621" y="21600"/>
                  </a:moveTo>
                  <a:cubicBezTo>
                    <a:pt x="1042" y="21600"/>
                    <a:pt x="521" y="21600"/>
                    <a:pt x="0" y="21140"/>
                  </a:cubicBezTo>
                  <a:cubicBezTo>
                    <a:pt x="579" y="20681"/>
                    <a:pt x="1158" y="20681"/>
                    <a:pt x="1737" y="20221"/>
                  </a:cubicBezTo>
                  <a:cubicBezTo>
                    <a:pt x="2838" y="19762"/>
                    <a:pt x="3996" y="19302"/>
                    <a:pt x="5096" y="18383"/>
                  </a:cubicBezTo>
                  <a:cubicBezTo>
                    <a:pt x="5849" y="17464"/>
                    <a:pt x="6660" y="16545"/>
                    <a:pt x="7354" y="15626"/>
                  </a:cubicBezTo>
                  <a:cubicBezTo>
                    <a:pt x="8397" y="14247"/>
                    <a:pt x="9439" y="12868"/>
                    <a:pt x="10482" y="11949"/>
                  </a:cubicBezTo>
                  <a:cubicBezTo>
                    <a:pt x="11176" y="11489"/>
                    <a:pt x="11929" y="11030"/>
                    <a:pt x="12682" y="11030"/>
                  </a:cubicBezTo>
                  <a:cubicBezTo>
                    <a:pt x="13840" y="10111"/>
                    <a:pt x="15056" y="9651"/>
                    <a:pt x="16214" y="8732"/>
                  </a:cubicBezTo>
                  <a:cubicBezTo>
                    <a:pt x="17720" y="7353"/>
                    <a:pt x="19226" y="4596"/>
                    <a:pt x="20673" y="1838"/>
                  </a:cubicBezTo>
                  <a:cubicBezTo>
                    <a:pt x="20963" y="1379"/>
                    <a:pt x="21253" y="919"/>
                    <a:pt x="21600" y="0"/>
                  </a:cubicBezTo>
                  <a:cubicBezTo>
                    <a:pt x="20036" y="7353"/>
                    <a:pt x="18125" y="9191"/>
                    <a:pt x="16562" y="10570"/>
                  </a:cubicBezTo>
                  <a:cubicBezTo>
                    <a:pt x="15346" y="11489"/>
                    <a:pt x="14130" y="12409"/>
                    <a:pt x="12914" y="12868"/>
                  </a:cubicBezTo>
                  <a:cubicBezTo>
                    <a:pt x="12219" y="13328"/>
                    <a:pt x="11524" y="13328"/>
                    <a:pt x="10829" y="13787"/>
                  </a:cubicBezTo>
                  <a:cubicBezTo>
                    <a:pt x="9729" y="14706"/>
                    <a:pt x="8686" y="16085"/>
                    <a:pt x="7702" y="17004"/>
                  </a:cubicBezTo>
                  <a:cubicBezTo>
                    <a:pt x="6833" y="18383"/>
                    <a:pt x="5965" y="19302"/>
                    <a:pt x="5038" y="20221"/>
                  </a:cubicBezTo>
                  <a:cubicBezTo>
                    <a:pt x="3822" y="21140"/>
                    <a:pt x="2664" y="21600"/>
                    <a:pt x="1621" y="21600"/>
                  </a:cubicBezTo>
                  <a:cubicBezTo>
                    <a:pt x="1621" y="21600"/>
                    <a:pt x="1621" y="21600"/>
                    <a:pt x="1621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2022" name="Freeform 449"/>
            <p:cNvSpPr/>
            <p:nvPr/>
          </p:nvSpPr>
          <p:spPr>
            <a:xfrm flipH="1" rot="16200000">
              <a:off x="643864" y="1851573"/>
              <a:ext cx="348236" cy="444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299" y="21600"/>
                  </a:moveTo>
                  <a:cubicBezTo>
                    <a:pt x="812" y="21600"/>
                    <a:pt x="487" y="21600"/>
                    <a:pt x="0" y="21600"/>
                  </a:cubicBezTo>
                  <a:cubicBezTo>
                    <a:pt x="3573" y="20329"/>
                    <a:pt x="6983" y="15247"/>
                    <a:pt x="10556" y="11435"/>
                  </a:cubicBezTo>
                  <a:cubicBezTo>
                    <a:pt x="11044" y="10165"/>
                    <a:pt x="11044" y="10165"/>
                    <a:pt x="11044" y="10165"/>
                  </a:cubicBezTo>
                  <a:cubicBezTo>
                    <a:pt x="11856" y="8894"/>
                    <a:pt x="12668" y="7624"/>
                    <a:pt x="13480" y="6353"/>
                  </a:cubicBezTo>
                  <a:cubicBezTo>
                    <a:pt x="15753" y="3812"/>
                    <a:pt x="18027" y="0"/>
                    <a:pt x="20138" y="0"/>
                  </a:cubicBezTo>
                  <a:cubicBezTo>
                    <a:pt x="20626" y="0"/>
                    <a:pt x="21113" y="0"/>
                    <a:pt x="21600" y="0"/>
                  </a:cubicBezTo>
                  <a:cubicBezTo>
                    <a:pt x="18677" y="7624"/>
                    <a:pt x="15591" y="11435"/>
                    <a:pt x="12343" y="13976"/>
                  </a:cubicBezTo>
                  <a:cubicBezTo>
                    <a:pt x="11368" y="15247"/>
                    <a:pt x="10232" y="16518"/>
                    <a:pt x="9257" y="16518"/>
                  </a:cubicBezTo>
                  <a:cubicBezTo>
                    <a:pt x="6171" y="20329"/>
                    <a:pt x="3573" y="21600"/>
                    <a:pt x="1299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2023" name="Freeform 450"/>
            <p:cNvSpPr/>
            <p:nvPr/>
          </p:nvSpPr>
          <p:spPr>
            <a:xfrm flipH="1" rot="16200000">
              <a:off x="674242" y="1813784"/>
              <a:ext cx="284516" cy="355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387" y="21600"/>
                  </a:moveTo>
                  <a:cubicBezTo>
                    <a:pt x="793" y="21600"/>
                    <a:pt x="396" y="21600"/>
                    <a:pt x="0" y="21600"/>
                  </a:cubicBezTo>
                  <a:cubicBezTo>
                    <a:pt x="3171" y="15429"/>
                    <a:pt x="6738" y="10800"/>
                    <a:pt x="10106" y="7714"/>
                  </a:cubicBezTo>
                  <a:cubicBezTo>
                    <a:pt x="12881" y="4629"/>
                    <a:pt x="12881" y="4629"/>
                    <a:pt x="12881" y="4629"/>
                  </a:cubicBezTo>
                  <a:cubicBezTo>
                    <a:pt x="14862" y="1543"/>
                    <a:pt x="16844" y="0"/>
                    <a:pt x="18826" y="0"/>
                  </a:cubicBezTo>
                  <a:cubicBezTo>
                    <a:pt x="19817" y="0"/>
                    <a:pt x="20807" y="0"/>
                    <a:pt x="21600" y="1543"/>
                  </a:cubicBezTo>
                  <a:cubicBezTo>
                    <a:pt x="21600" y="3086"/>
                    <a:pt x="21600" y="4629"/>
                    <a:pt x="21600" y="4629"/>
                  </a:cubicBezTo>
                  <a:cubicBezTo>
                    <a:pt x="19222" y="7714"/>
                    <a:pt x="16844" y="9257"/>
                    <a:pt x="14466" y="10800"/>
                  </a:cubicBezTo>
                  <a:cubicBezTo>
                    <a:pt x="12881" y="12343"/>
                    <a:pt x="11097" y="13886"/>
                    <a:pt x="9512" y="15429"/>
                  </a:cubicBezTo>
                  <a:cubicBezTo>
                    <a:pt x="8125" y="16971"/>
                    <a:pt x="8125" y="16971"/>
                    <a:pt x="8125" y="16971"/>
                  </a:cubicBezTo>
                  <a:cubicBezTo>
                    <a:pt x="5945" y="18514"/>
                    <a:pt x="3567" y="21600"/>
                    <a:pt x="1387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2024" name="Freeform 451"/>
            <p:cNvSpPr/>
            <p:nvPr/>
          </p:nvSpPr>
          <p:spPr>
            <a:xfrm flipH="1" rot="16200000">
              <a:off x="701657" y="1814525"/>
              <a:ext cx="222278" cy="3408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4066" y="21600"/>
                  </a:moveTo>
                  <a:cubicBezTo>
                    <a:pt x="2795" y="21600"/>
                    <a:pt x="1525" y="21600"/>
                    <a:pt x="0" y="21600"/>
                  </a:cubicBezTo>
                  <a:cubicBezTo>
                    <a:pt x="3558" y="18277"/>
                    <a:pt x="7369" y="16615"/>
                    <a:pt x="10927" y="11631"/>
                  </a:cubicBezTo>
                  <a:cubicBezTo>
                    <a:pt x="12198" y="11631"/>
                    <a:pt x="13468" y="9969"/>
                    <a:pt x="14739" y="8308"/>
                  </a:cubicBezTo>
                  <a:cubicBezTo>
                    <a:pt x="17026" y="4985"/>
                    <a:pt x="19313" y="1662"/>
                    <a:pt x="21600" y="0"/>
                  </a:cubicBezTo>
                  <a:cubicBezTo>
                    <a:pt x="17534" y="14954"/>
                    <a:pt x="11689" y="21600"/>
                    <a:pt x="4066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2025" name="Freeform 516"/>
            <p:cNvSpPr/>
            <p:nvPr/>
          </p:nvSpPr>
          <p:spPr>
            <a:xfrm flipH="1" rot="16200000">
              <a:off x="865431" y="6399286"/>
              <a:ext cx="500802" cy="22820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17" h="21600" fill="norm" stroke="1" extrusionOk="0">
                  <a:moveTo>
                    <a:pt x="15120" y="21600"/>
                  </a:moveTo>
                  <a:cubicBezTo>
                    <a:pt x="14574" y="21600"/>
                    <a:pt x="14029" y="21600"/>
                    <a:pt x="13374" y="21352"/>
                  </a:cubicBezTo>
                  <a:cubicBezTo>
                    <a:pt x="13047" y="21352"/>
                    <a:pt x="12720" y="21600"/>
                    <a:pt x="12502" y="21600"/>
                  </a:cubicBezTo>
                  <a:cubicBezTo>
                    <a:pt x="12502" y="21600"/>
                    <a:pt x="12502" y="21600"/>
                    <a:pt x="12502" y="21600"/>
                  </a:cubicBezTo>
                  <a:cubicBezTo>
                    <a:pt x="10756" y="21600"/>
                    <a:pt x="9011" y="20359"/>
                    <a:pt x="7483" y="19366"/>
                  </a:cubicBezTo>
                  <a:cubicBezTo>
                    <a:pt x="5520" y="18124"/>
                    <a:pt x="2792" y="16386"/>
                    <a:pt x="1047" y="12662"/>
                  </a:cubicBezTo>
                  <a:cubicBezTo>
                    <a:pt x="174" y="10924"/>
                    <a:pt x="-153" y="9186"/>
                    <a:pt x="65" y="7697"/>
                  </a:cubicBezTo>
                  <a:cubicBezTo>
                    <a:pt x="720" y="3724"/>
                    <a:pt x="4865" y="993"/>
                    <a:pt x="6611" y="497"/>
                  </a:cubicBezTo>
                  <a:cubicBezTo>
                    <a:pt x="8247" y="248"/>
                    <a:pt x="9774" y="0"/>
                    <a:pt x="11192" y="0"/>
                  </a:cubicBezTo>
                  <a:cubicBezTo>
                    <a:pt x="12502" y="0"/>
                    <a:pt x="13920" y="0"/>
                    <a:pt x="15120" y="497"/>
                  </a:cubicBezTo>
                  <a:cubicBezTo>
                    <a:pt x="17956" y="1241"/>
                    <a:pt x="19702" y="3228"/>
                    <a:pt x="20465" y="6455"/>
                  </a:cubicBezTo>
                  <a:cubicBezTo>
                    <a:pt x="21447" y="10924"/>
                    <a:pt x="20792" y="16138"/>
                    <a:pt x="18829" y="19117"/>
                  </a:cubicBezTo>
                  <a:cubicBezTo>
                    <a:pt x="17847" y="20855"/>
                    <a:pt x="16538" y="21600"/>
                    <a:pt x="15120" y="21600"/>
                  </a:cubicBezTo>
                  <a:close/>
                  <a:moveTo>
                    <a:pt x="10756" y="745"/>
                  </a:moveTo>
                  <a:cubicBezTo>
                    <a:pt x="8247" y="993"/>
                    <a:pt x="5629" y="1241"/>
                    <a:pt x="3229" y="3228"/>
                  </a:cubicBezTo>
                  <a:cubicBezTo>
                    <a:pt x="2683" y="3724"/>
                    <a:pt x="829" y="5462"/>
                    <a:pt x="720" y="8441"/>
                  </a:cubicBezTo>
                  <a:cubicBezTo>
                    <a:pt x="611" y="9683"/>
                    <a:pt x="938" y="11172"/>
                    <a:pt x="1702" y="12414"/>
                  </a:cubicBezTo>
                  <a:cubicBezTo>
                    <a:pt x="3665" y="15641"/>
                    <a:pt x="6174" y="17628"/>
                    <a:pt x="8356" y="18869"/>
                  </a:cubicBezTo>
                  <a:cubicBezTo>
                    <a:pt x="9120" y="19366"/>
                    <a:pt x="9120" y="19366"/>
                    <a:pt x="9120" y="19366"/>
                  </a:cubicBezTo>
                  <a:cubicBezTo>
                    <a:pt x="9774" y="19614"/>
                    <a:pt x="10429" y="19862"/>
                    <a:pt x="11411" y="20110"/>
                  </a:cubicBezTo>
                  <a:cubicBezTo>
                    <a:pt x="11411" y="20110"/>
                    <a:pt x="11411" y="20110"/>
                    <a:pt x="11411" y="20110"/>
                  </a:cubicBezTo>
                  <a:cubicBezTo>
                    <a:pt x="11738" y="20359"/>
                    <a:pt x="12065" y="20359"/>
                    <a:pt x="12502" y="20359"/>
                  </a:cubicBezTo>
                  <a:cubicBezTo>
                    <a:pt x="12720" y="20359"/>
                    <a:pt x="13047" y="20359"/>
                    <a:pt x="13374" y="20359"/>
                  </a:cubicBezTo>
                  <a:cubicBezTo>
                    <a:pt x="13811" y="20359"/>
                    <a:pt x="14247" y="20359"/>
                    <a:pt x="14683" y="20359"/>
                  </a:cubicBezTo>
                  <a:cubicBezTo>
                    <a:pt x="15774" y="20359"/>
                    <a:pt x="17192" y="20359"/>
                    <a:pt x="18283" y="18621"/>
                  </a:cubicBezTo>
                  <a:cubicBezTo>
                    <a:pt x="19702" y="16138"/>
                    <a:pt x="20465" y="12662"/>
                    <a:pt x="20247" y="9434"/>
                  </a:cubicBezTo>
                  <a:cubicBezTo>
                    <a:pt x="19920" y="5959"/>
                    <a:pt x="18829" y="3476"/>
                    <a:pt x="17083" y="2483"/>
                  </a:cubicBezTo>
                  <a:cubicBezTo>
                    <a:pt x="15447" y="1241"/>
                    <a:pt x="13592" y="745"/>
                    <a:pt x="11192" y="745"/>
                  </a:cubicBezTo>
                  <a:lnTo>
                    <a:pt x="10756" y="745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2026" name="Freeform 517"/>
            <p:cNvSpPr/>
            <p:nvPr/>
          </p:nvSpPr>
          <p:spPr>
            <a:xfrm flipH="1" rot="16200000">
              <a:off x="666166" y="6214211"/>
              <a:ext cx="908226" cy="3704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26" h="21600" fill="norm" stroke="1" extrusionOk="0">
                  <a:moveTo>
                    <a:pt x="16623" y="21600"/>
                  </a:moveTo>
                  <a:cubicBezTo>
                    <a:pt x="15754" y="21600"/>
                    <a:pt x="14760" y="21448"/>
                    <a:pt x="13519" y="21144"/>
                  </a:cubicBezTo>
                  <a:cubicBezTo>
                    <a:pt x="10602" y="20231"/>
                    <a:pt x="7871" y="18101"/>
                    <a:pt x="5636" y="16276"/>
                  </a:cubicBezTo>
                  <a:cubicBezTo>
                    <a:pt x="5388" y="15972"/>
                    <a:pt x="5388" y="15972"/>
                    <a:pt x="5388" y="15972"/>
                  </a:cubicBezTo>
                  <a:cubicBezTo>
                    <a:pt x="4023" y="14755"/>
                    <a:pt x="733" y="12017"/>
                    <a:pt x="112" y="8214"/>
                  </a:cubicBezTo>
                  <a:cubicBezTo>
                    <a:pt x="-74" y="7149"/>
                    <a:pt x="-12" y="6085"/>
                    <a:pt x="174" y="5020"/>
                  </a:cubicBezTo>
                  <a:cubicBezTo>
                    <a:pt x="733" y="2282"/>
                    <a:pt x="1912" y="1065"/>
                    <a:pt x="3774" y="1065"/>
                  </a:cubicBezTo>
                  <a:cubicBezTo>
                    <a:pt x="4209" y="1065"/>
                    <a:pt x="4705" y="1217"/>
                    <a:pt x="5140" y="1217"/>
                  </a:cubicBezTo>
                  <a:cubicBezTo>
                    <a:pt x="5760" y="1369"/>
                    <a:pt x="6381" y="1521"/>
                    <a:pt x="7064" y="1521"/>
                  </a:cubicBezTo>
                  <a:cubicBezTo>
                    <a:pt x="8988" y="1521"/>
                    <a:pt x="10788" y="913"/>
                    <a:pt x="12774" y="456"/>
                  </a:cubicBezTo>
                  <a:cubicBezTo>
                    <a:pt x="13147" y="456"/>
                    <a:pt x="13147" y="456"/>
                    <a:pt x="13147" y="456"/>
                  </a:cubicBezTo>
                  <a:cubicBezTo>
                    <a:pt x="13954" y="152"/>
                    <a:pt x="14760" y="0"/>
                    <a:pt x="15505" y="0"/>
                  </a:cubicBezTo>
                  <a:cubicBezTo>
                    <a:pt x="18112" y="0"/>
                    <a:pt x="20098" y="1521"/>
                    <a:pt x="21526" y="4259"/>
                  </a:cubicBezTo>
                  <a:cubicBezTo>
                    <a:pt x="21526" y="4563"/>
                    <a:pt x="21526" y="4563"/>
                    <a:pt x="21526" y="4563"/>
                  </a:cubicBezTo>
                  <a:cubicBezTo>
                    <a:pt x="20036" y="1977"/>
                    <a:pt x="18050" y="608"/>
                    <a:pt x="15505" y="608"/>
                  </a:cubicBezTo>
                  <a:cubicBezTo>
                    <a:pt x="14574" y="608"/>
                    <a:pt x="13519" y="913"/>
                    <a:pt x="12402" y="1217"/>
                  </a:cubicBezTo>
                  <a:cubicBezTo>
                    <a:pt x="10478" y="1977"/>
                    <a:pt x="8864" y="2282"/>
                    <a:pt x="7250" y="2282"/>
                  </a:cubicBezTo>
                  <a:cubicBezTo>
                    <a:pt x="6629" y="2282"/>
                    <a:pt x="6009" y="2130"/>
                    <a:pt x="5388" y="2130"/>
                  </a:cubicBezTo>
                  <a:cubicBezTo>
                    <a:pt x="5016" y="1977"/>
                    <a:pt x="5016" y="1977"/>
                    <a:pt x="5016" y="1977"/>
                  </a:cubicBezTo>
                  <a:cubicBezTo>
                    <a:pt x="4581" y="1977"/>
                    <a:pt x="4085" y="1825"/>
                    <a:pt x="3650" y="1825"/>
                  </a:cubicBezTo>
                  <a:cubicBezTo>
                    <a:pt x="3029" y="1825"/>
                    <a:pt x="2595" y="1977"/>
                    <a:pt x="2160" y="2282"/>
                  </a:cubicBezTo>
                  <a:cubicBezTo>
                    <a:pt x="1292" y="2890"/>
                    <a:pt x="174" y="4715"/>
                    <a:pt x="423" y="7149"/>
                  </a:cubicBezTo>
                  <a:cubicBezTo>
                    <a:pt x="795" y="10496"/>
                    <a:pt x="2595" y="12321"/>
                    <a:pt x="3836" y="13538"/>
                  </a:cubicBezTo>
                  <a:cubicBezTo>
                    <a:pt x="5512" y="15211"/>
                    <a:pt x="7064" y="16580"/>
                    <a:pt x="8492" y="17645"/>
                  </a:cubicBezTo>
                  <a:cubicBezTo>
                    <a:pt x="11533" y="19775"/>
                    <a:pt x="14202" y="20839"/>
                    <a:pt x="16623" y="20839"/>
                  </a:cubicBezTo>
                  <a:cubicBezTo>
                    <a:pt x="16871" y="20839"/>
                    <a:pt x="16871" y="20839"/>
                    <a:pt x="16871" y="20839"/>
                  </a:cubicBezTo>
                  <a:cubicBezTo>
                    <a:pt x="18609" y="20839"/>
                    <a:pt x="20036" y="20079"/>
                    <a:pt x="21154" y="18558"/>
                  </a:cubicBezTo>
                  <a:cubicBezTo>
                    <a:pt x="21278" y="18558"/>
                    <a:pt x="21402" y="18254"/>
                    <a:pt x="21526" y="18101"/>
                  </a:cubicBezTo>
                  <a:cubicBezTo>
                    <a:pt x="21526" y="19014"/>
                    <a:pt x="21526" y="19014"/>
                    <a:pt x="21526" y="19014"/>
                  </a:cubicBezTo>
                  <a:cubicBezTo>
                    <a:pt x="20098" y="20839"/>
                    <a:pt x="18547" y="21600"/>
                    <a:pt x="16623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2027" name="Freeform 518"/>
            <p:cNvSpPr/>
            <p:nvPr/>
          </p:nvSpPr>
          <p:spPr>
            <a:xfrm flipH="1" rot="16200000">
              <a:off x="469957" y="5896489"/>
              <a:ext cx="1306572" cy="6075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20" h="21600" fill="norm" stroke="1" extrusionOk="0">
                  <a:moveTo>
                    <a:pt x="19063" y="21600"/>
                  </a:moveTo>
                  <a:cubicBezTo>
                    <a:pt x="17295" y="21600"/>
                    <a:pt x="15527" y="20948"/>
                    <a:pt x="13889" y="20203"/>
                  </a:cubicBezTo>
                  <a:cubicBezTo>
                    <a:pt x="13458" y="20017"/>
                    <a:pt x="13070" y="19924"/>
                    <a:pt x="12639" y="19738"/>
                  </a:cubicBezTo>
                  <a:cubicBezTo>
                    <a:pt x="10569" y="18807"/>
                    <a:pt x="8370" y="17969"/>
                    <a:pt x="6344" y="16386"/>
                  </a:cubicBezTo>
                  <a:cubicBezTo>
                    <a:pt x="4663" y="15083"/>
                    <a:pt x="3326" y="13779"/>
                    <a:pt x="2248" y="12010"/>
                  </a:cubicBezTo>
                  <a:cubicBezTo>
                    <a:pt x="1429" y="10707"/>
                    <a:pt x="265" y="8752"/>
                    <a:pt x="49" y="6331"/>
                  </a:cubicBezTo>
                  <a:cubicBezTo>
                    <a:pt x="-80" y="4934"/>
                    <a:pt x="49" y="3817"/>
                    <a:pt x="394" y="2886"/>
                  </a:cubicBezTo>
                  <a:cubicBezTo>
                    <a:pt x="1386" y="372"/>
                    <a:pt x="3800" y="93"/>
                    <a:pt x="4835" y="93"/>
                  </a:cubicBezTo>
                  <a:cubicBezTo>
                    <a:pt x="5180" y="93"/>
                    <a:pt x="5525" y="93"/>
                    <a:pt x="5870" y="186"/>
                  </a:cubicBezTo>
                  <a:cubicBezTo>
                    <a:pt x="6430" y="279"/>
                    <a:pt x="7034" y="466"/>
                    <a:pt x="7594" y="559"/>
                  </a:cubicBezTo>
                  <a:cubicBezTo>
                    <a:pt x="8586" y="838"/>
                    <a:pt x="9621" y="1117"/>
                    <a:pt x="10655" y="1117"/>
                  </a:cubicBezTo>
                  <a:cubicBezTo>
                    <a:pt x="10698" y="1117"/>
                    <a:pt x="10698" y="1117"/>
                    <a:pt x="10698" y="1117"/>
                  </a:cubicBezTo>
                  <a:cubicBezTo>
                    <a:pt x="11906" y="1117"/>
                    <a:pt x="13113" y="838"/>
                    <a:pt x="14277" y="559"/>
                  </a:cubicBezTo>
                  <a:cubicBezTo>
                    <a:pt x="15269" y="372"/>
                    <a:pt x="16303" y="93"/>
                    <a:pt x="17338" y="0"/>
                  </a:cubicBezTo>
                  <a:cubicBezTo>
                    <a:pt x="17510" y="0"/>
                    <a:pt x="17640" y="0"/>
                    <a:pt x="17812" y="0"/>
                  </a:cubicBezTo>
                  <a:cubicBezTo>
                    <a:pt x="19321" y="0"/>
                    <a:pt x="20528" y="559"/>
                    <a:pt x="21520" y="1676"/>
                  </a:cubicBezTo>
                  <a:cubicBezTo>
                    <a:pt x="21520" y="2328"/>
                    <a:pt x="21520" y="2328"/>
                    <a:pt x="21520" y="2328"/>
                  </a:cubicBezTo>
                  <a:cubicBezTo>
                    <a:pt x="20442" y="1117"/>
                    <a:pt x="19278" y="466"/>
                    <a:pt x="17985" y="466"/>
                  </a:cubicBezTo>
                  <a:cubicBezTo>
                    <a:pt x="17855" y="466"/>
                    <a:pt x="17855" y="466"/>
                    <a:pt x="17855" y="466"/>
                  </a:cubicBezTo>
                  <a:cubicBezTo>
                    <a:pt x="16734" y="559"/>
                    <a:pt x="15613" y="838"/>
                    <a:pt x="14492" y="1024"/>
                  </a:cubicBezTo>
                  <a:cubicBezTo>
                    <a:pt x="13846" y="1210"/>
                    <a:pt x="13199" y="1303"/>
                    <a:pt x="12509" y="1490"/>
                  </a:cubicBezTo>
                  <a:cubicBezTo>
                    <a:pt x="11992" y="1583"/>
                    <a:pt x="11474" y="1583"/>
                    <a:pt x="10957" y="1583"/>
                  </a:cubicBezTo>
                  <a:cubicBezTo>
                    <a:pt x="10095" y="1583"/>
                    <a:pt x="9233" y="1490"/>
                    <a:pt x="8370" y="1210"/>
                  </a:cubicBezTo>
                  <a:cubicBezTo>
                    <a:pt x="7680" y="1024"/>
                    <a:pt x="7680" y="1024"/>
                    <a:pt x="7680" y="1024"/>
                  </a:cubicBezTo>
                  <a:cubicBezTo>
                    <a:pt x="6689" y="745"/>
                    <a:pt x="5611" y="466"/>
                    <a:pt x="4576" y="466"/>
                  </a:cubicBezTo>
                  <a:cubicBezTo>
                    <a:pt x="4231" y="466"/>
                    <a:pt x="3886" y="559"/>
                    <a:pt x="3542" y="652"/>
                  </a:cubicBezTo>
                  <a:cubicBezTo>
                    <a:pt x="2679" y="838"/>
                    <a:pt x="1084" y="1676"/>
                    <a:pt x="480" y="3631"/>
                  </a:cubicBezTo>
                  <a:cubicBezTo>
                    <a:pt x="222" y="4469"/>
                    <a:pt x="179" y="5400"/>
                    <a:pt x="351" y="6424"/>
                  </a:cubicBezTo>
                  <a:cubicBezTo>
                    <a:pt x="696" y="8659"/>
                    <a:pt x="1645" y="10800"/>
                    <a:pt x="3283" y="12941"/>
                  </a:cubicBezTo>
                  <a:cubicBezTo>
                    <a:pt x="4706" y="14710"/>
                    <a:pt x="6387" y="16107"/>
                    <a:pt x="8629" y="17317"/>
                  </a:cubicBezTo>
                  <a:cubicBezTo>
                    <a:pt x="10354" y="18248"/>
                    <a:pt x="12164" y="18993"/>
                    <a:pt x="13889" y="19645"/>
                  </a:cubicBezTo>
                  <a:cubicBezTo>
                    <a:pt x="14492" y="19924"/>
                    <a:pt x="14492" y="19924"/>
                    <a:pt x="14492" y="19924"/>
                  </a:cubicBezTo>
                  <a:cubicBezTo>
                    <a:pt x="16001" y="20483"/>
                    <a:pt x="17424" y="20948"/>
                    <a:pt x="18890" y="20948"/>
                  </a:cubicBezTo>
                  <a:cubicBezTo>
                    <a:pt x="19106" y="20948"/>
                    <a:pt x="19321" y="20948"/>
                    <a:pt x="19537" y="20948"/>
                  </a:cubicBezTo>
                  <a:cubicBezTo>
                    <a:pt x="20227" y="20855"/>
                    <a:pt x="20916" y="20669"/>
                    <a:pt x="21520" y="20297"/>
                  </a:cubicBezTo>
                  <a:cubicBezTo>
                    <a:pt x="21520" y="21041"/>
                    <a:pt x="21520" y="21041"/>
                    <a:pt x="21520" y="21041"/>
                  </a:cubicBezTo>
                  <a:cubicBezTo>
                    <a:pt x="20960" y="21321"/>
                    <a:pt x="20356" y="21507"/>
                    <a:pt x="19752" y="21600"/>
                  </a:cubicBezTo>
                  <a:cubicBezTo>
                    <a:pt x="19494" y="21600"/>
                    <a:pt x="19278" y="21600"/>
                    <a:pt x="19063" y="21600"/>
                  </a:cubicBezTo>
                  <a:cubicBezTo>
                    <a:pt x="19063" y="21600"/>
                    <a:pt x="19063" y="21600"/>
                    <a:pt x="19063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2028" name="Freeform 519"/>
            <p:cNvSpPr/>
            <p:nvPr/>
          </p:nvSpPr>
          <p:spPr>
            <a:xfrm flipH="1" rot="16200000">
              <a:off x="992839" y="6831325"/>
              <a:ext cx="23711" cy="207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cubicBezTo>
                    <a:pt x="7200" y="2700"/>
                    <a:pt x="14400" y="5400"/>
                    <a:pt x="21600" y="10800"/>
                  </a:cubicBezTo>
                  <a:cubicBezTo>
                    <a:pt x="21600" y="21600"/>
                    <a:pt x="21600" y="21600"/>
                    <a:pt x="21600" y="21600"/>
                  </a:cubicBezTo>
                  <a:cubicBezTo>
                    <a:pt x="16800" y="18900"/>
                    <a:pt x="2400" y="2700"/>
                    <a:pt x="0" y="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2029" name="Freeform 520"/>
            <p:cNvSpPr/>
            <p:nvPr/>
          </p:nvSpPr>
          <p:spPr>
            <a:xfrm flipH="1" rot="16200000">
              <a:off x="1243273" y="6816507"/>
              <a:ext cx="53347" cy="207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cubicBezTo>
                    <a:pt x="7560" y="16200"/>
                    <a:pt x="14040" y="10800"/>
                    <a:pt x="21600" y="0"/>
                  </a:cubicBezTo>
                  <a:cubicBezTo>
                    <a:pt x="21600" y="8100"/>
                    <a:pt x="21600" y="8100"/>
                    <a:pt x="21600" y="8100"/>
                  </a:cubicBezTo>
                  <a:cubicBezTo>
                    <a:pt x="14040" y="16200"/>
                    <a:pt x="6480" y="21600"/>
                    <a:pt x="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2030" name="Freeform 521"/>
            <p:cNvSpPr/>
            <p:nvPr/>
          </p:nvSpPr>
          <p:spPr>
            <a:xfrm flipH="1" rot="16200000">
              <a:off x="991357" y="6820952"/>
              <a:ext cx="37048" cy="370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12343"/>
                  </a:moveTo>
                  <a:cubicBezTo>
                    <a:pt x="13886" y="7714"/>
                    <a:pt x="7714" y="4629"/>
                    <a:pt x="1543" y="0"/>
                  </a:cubicBezTo>
                  <a:cubicBezTo>
                    <a:pt x="0" y="0"/>
                    <a:pt x="0" y="0"/>
                    <a:pt x="0" y="1543"/>
                  </a:cubicBezTo>
                  <a:cubicBezTo>
                    <a:pt x="7714" y="7714"/>
                    <a:pt x="13886" y="13886"/>
                    <a:pt x="21600" y="21600"/>
                  </a:cubicBezTo>
                  <a:lnTo>
                    <a:pt x="21600" y="12343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2031" name="Freeform 522"/>
            <p:cNvSpPr/>
            <p:nvPr/>
          </p:nvSpPr>
          <p:spPr>
            <a:xfrm flipH="1" rot="16200000">
              <a:off x="1245074" y="6828682"/>
              <a:ext cx="37886" cy="207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40" h="21600" fill="norm" stroke="1" extrusionOk="0">
                  <a:moveTo>
                    <a:pt x="21240" y="0"/>
                  </a:moveTo>
                  <a:cubicBezTo>
                    <a:pt x="15480" y="8100"/>
                    <a:pt x="8280" y="13500"/>
                    <a:pt x="1080" y="16200"/>
                  </a:cubicBezTo>
                  <a:cubicBezTo>
                    <a:pt x="-360" y="16200"/>
                    <a:pt x="-360" y="21600"/>
                    <a:pt x="1080" y="21600"/>
                  </a:cubicBezTo>
                  <a:cubicBezTo>
                    <a:pt x="9720" y="21600"/>
                    <a:pt x="15480" y="21600"/>
                    <a:pt x="21240" y="18900"/>
                  </a:cubicBezTo>
                  <a:lnTo>
                    <a:pt x="21240" y="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2032" name="Freeform 523"/>
            <p:cNvSpPr/>
            <p:nvPr/>
          </p:nvSpPr>
          <p:spPr>
            <a:xfrm flipH="1" rot="16200000">
              <a:off x="975797" y="6790573"/>
              <a:ext cx="63721" cy="6223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15300" y="13500"/>
                    <a:pt x="8100" y="6300"/>
                    <a:pt x="0" y="0"/>
                  </a:cubicBezTo>
                  <a:cubicBezTo>
                    <a:pt x="2700" y="1800"/>
                    <a:pt x="5400" y="2700"/>
                    <a:pt x="8100" y="4500"/>
                  </a:cubicBezTo>
                  <a:cubicBezTo>
                    <a:pt x="13500" y="8100"/>
                    <a:pt x="17100" y="11700"/>
                    <a:pt x="21600" y="16200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2033" name="Freeform 524"/>
            <p:cNvSpPr/>
            <p:nvPr/>
          </p:nvSpPr>
          <p:spPr>
            <a:xfrm flipH="1" rot="16200000">
              <a:off x="1236605" y="6812801"/>
              <a:ext cx="44456" cy="370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082" y="15429"/>
                  </a:moveTo>
                  <a:cubicBezTo>
                    <a:pt x="11435" y="10800"/>
                    <a:pt x="16518" y="6171"/>
                    <a:pt x="21600" y="0"/>
                  </a:cubicBezTo>
                  <a:cubicBezTo>
                    <a:pt x="21600" y="12343"/>
                    <a:pt x="21600" y="12343"/>
                    <a:pt x="21600" y="12343"/>
                  </a:cubicBezTo>
                  <a:cubicBezTo>
                    <a:pt x="15247" y="16971"/>
                    <a:pt x="7624" y="20057"/>
                    <a:pt x="0" y="21600"/>
                  </a:cubicBezTo>
                  <a:cubicBezTo>
                    <a:pt x="1271" y="20057"/>
                    <a:pt x="3812" y="18514"/>
                    <a:pt x="5082" y="15429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2034" name="Freeform 525"/>
            <p:cNvSpPr/>
            <p:nvPr/>
          </p:nvSpPr>
          <p:spPr>
            <a:xfrm flipH="1" rot="16200000">
              <a:off x="1256925" y="6841276"/>
              <a:ext cx="12701" cy="127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cubicBezTo>
                    <a:pt x="5400" y="14400"/>
                    <a:pt x="16200" y="7200"/>
                    <a:pt x="21600" y="0"/>
                  </a:cubicBezTo>
                  <a:cubicBezTo>
                    <a:pt x="21600" y="7200"/>
                    <a:pt x="21600" y="7200"/>
                    <a:pt x="21600" y="7200"/>
                  </a:cubicBezTo>
                  <a:cubicBezTo>
                    <a:pt x="16200" y="14400"/>
                    <a:pt x="5400" y="14400"/>
                    <a:pt x="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2035" name="Freeform 526"/>
            <p:cNvSpPr/>
            <p:nvPr/>
          </p:nvSpPr>
          <p:spPr>
            <a:xfrm flipH="1" rot="16200000">
              <a:off x="872069" y="6677954"/>
              <a:ext cx="245988" cy="1052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20451" y="17280"/>
                    <a:pt x="18843" y="14040"/>
                    <a:pt x="17004" y="11340"/>
                  </a:cubicBezTo>
                  <a:cubicBezTo>
                    <a:pt x="14017" y="7020"/>
                    <a:pt x="10800" y="3780"/>
                    <a:pt x="7583" y="2700"/>
                  </a:cubicBezTo>
                  <a:cubicBezTo>
                    <a:pt x="5055" y="1620"/>
                    <a:pt x="2528" y="1080"/>
                    <a:pt x="0" y="540"/>
                  </a:cubicBezTo>
                  <a:cubicBezTo>
                    <a:pt x="1609" y="0"/>
                    <a:pt x="3217" y="0"/>
                    <a:pt x="4596" y="0"/>
                  </a:cubicBezTo>
                  <a:cubicBezTo>
                    <a:pt x="6664" y="0"/>
                    <a:pt x="8272" y="0"/>
                    <a:pt x="10111" y="1080"/>
                  </a:cubicBezTo>
                  <a:cubicBezTo>
                    <a:pt x="14706" y="3780"/>
                    <a:pt x="17923" y="7560"/>
                    <a:pt x="20221" y="12960"/>
                  </a:cubicBezTo>
                  <a:cubicBezTo>
                    <a:pt x="20681" y="14040"/>
                    <a:pt x="21140" y="15120"/>
                    <a:pt x="21600" y="16200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2036" name="Freeform 527"/>
            <p:cNvSpPr/>
            <p:nvPr/>
          </p:nvSpPr>
          <p:spPr>
            <a:xfrm flipH="1" rot="16200000">
              <a:off x="1046185" y="6594230"/>
              <a:ext cx="422329" cy="9632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1001" y="21600"/>
                  </a:moveTo>
                  <a:cubicBezTo>
                    <a:pt x="7379" y="21600"/>
                    <a:pt x="3354" y="18097"/>
                    <a:pt x="0" y="14595"/>
                  </a:cubicBezTo>
                  <a:cubicBezTo>
                    <a:pt x="2952" y="16930"/>
                    <a:pt x="6037" y="18097"/>
                    <a:pt x="8989" y="18097"/>
                  </a:cubicBezTo>
                  <a:cubicBezTo>
                    <a:pt x="9257" y="18097"/>
                    <a:pt x="9660" y="18097"/>
                    <a:pt x="10062" y="18097"/>
                  </a:cubicBezTo>
                  <a:cubicBezTo>
                    <a:pt x="13684" y="18097"/>
                    <a:pt x="18783" y="16346"/>
                    <a:pt x="21332" y="1751"/>
                  </a:cubicBezTo>
                  <a:cubicBezTo>
                    <a:pt x="21332" y="1168"/>
                    <a:pt x="21466" y="584"/>
                    <a:pt x="21600" y="0"/>
                  </a:cubicBezTo>
                  <a:cubicBezTo>
                    <a:pt x="21600" y="5254"/>
                    <a:pt x="21600" y="5254"/>
                    <a:pt x="21600" y="5254"/>
                  </a:cubicBezTo>
                  <a:cubicBezTo>
                    <a:pt x="19319" y="16346"/>
                    <a:pt x="15697" y="21600"/>
                    <a:pt x="11001" y="21600"/>
                  </a:cubicBezTo>
                  <a:cubicBezTo>
                    <a:pt x="11001" y="21600"/>
                    <a:pt x="11001" y="21600"/>
                    <a:pt x="11001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2037" name="Freeform 528"/>
            <p:cNvSpPr/>
            <p:nvPr/>
          </p:nvSpPr>
          <p:spPr>
            <a:xfrm flipH="1" rot="16200000">
              <a:off x="1192150" y="6618680"/>
              <a:ext cx="425291" cy="444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2533" y="21600"/>
                  </a:moveTo>
                  <a:cubicBezTo>
                    <a:pt x="11333" y="21600"/>
                    <a:pt x="10133" y="21600"/>
                    <a:pt x="9067" y="20329"/>
                  </a:cubicBezTo>
                  <a:cubicBezTo>
                    <a:pt x="6667" y="17788"/>
                    <a:pt x="4667" y="13976"/>
                    <a:pt x="2933" y="10165"/>
                  </a:cubicBezTo>
                  <a:cubicBezTo>
                    <a:pt x="1867" y="7624"/>
                    <a:pt x="933" y="5082"/>
                    <a:pt x="0" y="1271"/>
                  </a:cubicBezTo>
                  <a:cubicBezTo>
                    <a:pt x="4400" y="11435"/>
                    <a:pt x="8133" y="15247"/>
                    <a:pt x="11733" y="15247"/>
                  </a:cubicBezTo>
                  <a:cubicBezTo>
                    <a:pt x="14800" y="15247"/>
                    <a:pt x="17600" y="11435"/>
                    <a:pt x="20133" y="3812"/>
                  </a:cubicBezTo>
                  <a:cubicBezTo>
                    <a:pt x="20667" y="2541"/>
                    <a:pt x="21067" y="1271"/>
                    <a:pt x="21600" y="0"/>
                  </a:cubicBezTo>
                  <a:cubicBezTo>
                    <a:pt x="21600" y="8894"/>
                    <a:pt x="21600" y="8894"/>
                    <a:pt x="21600" y="8894"/>
                  </a:cubicBezTo>
                  <a:cubicBezTo>
                    <a:pt x="18667" y="17788"/>
                    <a:pt x="15600" y="21600"/>
                    <a:pt x="12533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2038" name="Freeform 529"/>
            <p:cNvSpPr/>
            <p:nvPr/>
          </p:nvSpPr>
          <p:spPr>
            <a:xfrm flipH="1" rot="16200000">
              <a:off x="320847" y="5655506"/>
              <a:ext cx="1552925" cy="84317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35" h="21600" fill="norm" stroke="1" extrusionOk="0">
                  <a:moveTo>
                    <a:pt x="20066" y="21600"/>
                  </a:moveTo>
                  <a:cubicBezTo>
                    <a:pt x="19674" y="21600"/>
                    <a:pt x="19282" y="21533"/>
                    <a:pt x="18854" y="21466"/>
                  </a:cubicBezTo>
                  <a:cubicBezTo>
                    <a:pt x="18604" y="21399"/>
                    <a:pt x="18355" y="21332"/>
                    <a:pt x="18105" y="21265"/>
                  </a:cubicBezTo>
                  <a:cubicBezTo>
                    <a:pt x="15610" y="20862"/>
                    <a:pt x="13258" y="20057"/>
                    <a:pt x="11190" y="18850"/>
                  </a:cubicBezTo>
                  <a:cubicBezTo>
                    <a:pt x="9373" y="17843"/>
                    <a:pt x="7626" y="16502"/>
                    <a:pt x="6129" y="15361"/>
                  </a:cubicBezTo>
                  <a:cubicBezTo>
                    <a:pt x="5131" y="14624"/>
                    <a:pt x="4062" y="13819"/>
                    <a:pt x="3099" y="12678"/>
                  </a:cubicBezTo>
                  <a:cubicBezTo>
                    <a:pt x="2208" y="11605"/>
                    <a:pt x="-465" y="8452"/>
                    <a:pt x="70" y="5031"/>
                  </a:cubicBezTo>
                  <a:cubicBezTo>
                    <a:pt x="355" y="3220"/>
                    <a:pt x="1388" y="1945"/>
                    <a:pt x="2280" y="1543"/>
                  </a:cubicBezTo>
                  <a:cubicBezTo>
                    <a:pt x="2850" y="1275"/>
                    <a:pt x="3456" y="1140"/>
                    <a:pt x="4204" y="1140"/>
                  </a:cubicBezTo>
                  <a:cubicBezTo>
                    <a:pt x="4632" y="1140"/>
                    <a:pt x="5060" y="1207"/>
                    <a:pt x="5487" y="1207"/>
                  </a:cubicBezTo>
                  <a:cubicBezTo>
                    <a:pt x="5880" y="1275"/>
                    <a:pt x="6307" y="1275"/>
                    <a:pt x="6735" y="1275"/>
                  </a:cubicBezTo>
                  <a:cubicBezTo>
                    <a:pt x="6806" y="1275"/>
                    <a:pt x="6806" y="1275"/>
                    <a:pt x="6806" y="1275"/>
                  </a:cubicBezTo>
                  <a:cubicBezTo>
                    <a:pt x="8695" y="1275"/>
                    <a:pt x="10549" y="872"/>
                    <a:pt x="12260" y="402"/>
                  </a:cubicBezTo>
                  <a:cubicBezTo>
                    <a:pt x="13115" y="201"/>
                    <a:pt x="14220" y="0"/>
                    <a:pt x="15361" y="0"/>
                  </a:cubicBezTo>
                  <a:cubicBezTo>
                    <a:pt x="15824" y="0"/>
                    <a:pt x="16252" y="0"/>
                    <a:pt x="16680" y="67"/>
                  </a:cubicBezTo>
                  <a:cubicBezTo>
                    <a:pt x="18070" y="335"/>
                    <a:pt x="19495" y="1140"/>
                    <a:pt x="21135" y="2482"/>
                  </a:cubicBezTo>
                  <a:cubicBezTo>
                    <a:pt x="21135" y="3019"/>
                    <a:pt x="21135" y="3019"/>
                    <a:pt x="21135" y="3019"/>
                  </a:cubicBezTo>
                  <a:cubicBezTo>
                    <a:pt x="20101" y="2080"/>
                    <a:pt x="18961" y="1207"/>
                    <a:pt x="17678" y="805"/>
                  </a:cubicBezTo>
                  <a:cubicBezTo>
                    <a:pt x="16929" y="537"/>
                    <a:pt x="16109" y="402"/>
                    <a:pt x="15254" y="402"/>
                  </a:cubicBezTo>
                  <a:cubicBezTo>
                    <a:pt x="14612" y="402"/>
                    <a:pt x="13971" y="470"/>
                    <a:pt x="13258" y="671"/>
                  </a:cubicBezTo>
                  <a:cubicBezTo>
                    <a:pt x="12687" y="738"/>
                    <a:pt x="12117" y="872"/>
                    <a:pt x="11547" y="1006"/>
                  </a:cubicBezTo>
                  <a:cubicBezTo>
                    <a:pt x="10406" y="1342"/>
                    <a:pt x="9230" y="1610"/>
                    <a:pt x="8054" y="1677"/>
                  </a:cubicBezTo>
                  <a:cubicBezTo>
                    <a:pt x="7697" y="1677"/>
                    <a:pt x="7341" y="1744"/>
                    <a:pt x="6949" y="1744"/>
                  </a:cubicBezTo>
                  <a:cubicBezTo>
                    <a:pt x="6379" y="1744"/>
                    <a:pt x="5808" y="1677"/>
                    <a:pt x="5274" y="1610"/>
                  </a:cubicBezTo>
                  <a:cubicBezTo>
                    <a:pt x="5202" y="1610"/>
                    <a:pt x="5202" y="1610"/>
                    <a:pt x="5202" y="1610"/>
                  </a:cubicBezTo>
                  <a:cubicBezTo>
                    <a:pt x="4846" y="1610"/>
                    <a:pt x="4454" y="1543"/>
                    <a:pt x="4062" y="1543"/>
                  </a:cubicBezTo>
                  <a:cubicBezTo>
                    <a:pt x="3741" y="1543"/>
                    <a:pt x="3456" y="1610"/>
                    <a:pt x="3171" y="1677"/>
                  </a:cubicBezTo>
                  <a:cubicBezTo>
                    <a:pt x="1994" y="1945"/>
                    <a:pt x="177" y="3354"/>
                    <a:pt x="284" y="6037"/>
                  </a:cubicBezTo>
                  <a:cubicBezTo>
                    <a:pt x="355" y="7983"/>
                    <a:pt x="1282" y="9593"/>
                    <a:pt x="1994" y="10666"/>
                  </a:cubicBezTo>
                  <a:cubicBezTo>
                    <a:pt x="4026" y="13752"/>
                    <a:pt x="6592" y="15429"/>
                    <a:pt x="9087" y="17106"/>
                  </a:cubicBezTo>
                  <a:cubicBezTo>
                    <a:pt x="9337" y="17240"/>
                    <a:pt x="9337" y="17240"/>
                    <a:pt x="9337" y="17240"/>
                  </a:cubicBezTo>
                  <a:cubicBezTo>
                    <a:pt x="12759" y="19520"/>
                    <a:pt x="16359" y="20795"/>
                    <a:pt x="20101" y="21130"/>
                  </a:cubicBezTo>
                  <a:cubicBezTo>
                    <a:pt x="20137" y="21130"/>
                    <a:pt x="20173" y="21130"/>
                    <a:pt x="20173" y="21198"/>
                  </a:cubicBezTo>
                  <a:cubicBezTo>
                    <a:pt x="20208" y="21198"/>
                    <a:pt x="20208" y="21198"/>
                    <a:pt x="20208" y="21198"/>
                  </a:cubicBezTo>
                  <a:cubicBezTo>
                    <a:pt x="20244" y="21198"/>
                    <a:pt x="20244" y="21198"/>
                    <a:pt x="20244" y="21198"/>
                  </a:cubicBezTo>
                  <a:cubicBezTo>
                    <a:pt x="20529" y="21198"/>
                    <a:pt x="20850" y="21130"/>
                    <a:pt x="21135" y="21063"/>
                  </a:cubicBezTo>
                  <a:cubicBezTo>
                    <a:pt x="21135" y="21466"/>
                    <a:pt x="21135" y="21466"/>
                    <a:pt x="21135" y="21466"/>
                  </a:cubicBezTo>
                  <a:cubicBezTo>
                    <a:pt x="20779" y="21533"/>
                    <a:pt x="20422" y="21600"/>
                    <a:pt x="20066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2039" name="Freeform 530"/>
            <p:cNvSpPr/>
            <p:nvPr/>
          </p:nvSpPr>
          <p:spPr>
            <a:xfrm flipH="1" rot="16200000">
              <a:off x="1438876" y="6785389"/>
              <a:ext cx="115585" cy="207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9327" y="21600"/>
                  </a:moveTo>
                  <a:cubicBezTo>
                    <a:pt x="5891" y="21600"/>
                    <a:pt x="2945" y="18900"/>
                    <a:pt x="0" y="16200"/>
                  </a:cubicBezTo>
                  <a:cubicBezTo>
                    <a:pt x="1964" y="16200"/>
                    <a:pt x="3927" y="13500"/>
                    <a:pt x="5891" y="13500"/>
                  </a:cubicBezTo>
                  <a:cubicBezTo>
                    <a:pt x="7364" y="10800"/>
                    <a:pt x="9327" y="8100"/>
                    <a:pt x="10800" y="8100"/>
                  </a:cubicBezTo>
                  <a:cubicBezTo>
                    <a:pt x="14727" y="5400"/>
                    <a:pt x="18164" y="2700"/>
                    <a:pt x="21600" y="0"/>
                  </a:cubicBezTo>
                  <a:cubicBezTo>
                    <a:pt x="21600" y="13500"/>
                    <a:pt x="21600" y="13500"/>
                    <a:pt x="21600" y="13500"/>
                  </a:cubicBezTo>
                  <a:cubicBezTo>
                    <a:pt x="17182" y="18900"/>
                    <a:pt x="13745" y="21600"/>
                    <a:pt x="10800" y="21600"/>
                  </a:cubicBezTo>
                  <a:cubicBezTo>
                    <a:pt x="10309" y="21600"/>
                    <a:pt x="9818" y="21600"/>
                    <a:pt x="9327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2040" name="Freeform 531"/>
            <p:cNvSpPr/>
            <p:nvPr/>
          </p:nvSpPr>
          <p:spPr>
            <a:xfrm flipH="1" rot="16200000">
              <a:off x="33527" y="5282237"/>
              <a:ext cx="2046065" cy="109656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27" h="21600" fill="norm" stroke="1" extrusionOk="0">
                  <a:moveTo>
                    <a:pt x="21227" y="21600"/>
                  </a:moveTo>
                  <a:cubicBezTo>
                    <a:pt x="21010" y="21600"/>
                    <a:pt x="20819" y="21548"/>
                    <a:pt x="20629" y="21548"/>
                  </a:cubicBezTo>
                  <a:cubicBezTo>
                    <a:pt x="19570" y="21394"/>
                    <a:pt x="18537" y="20930"/>
                    <a:pt x="17559" y="20517"/>
                  </a:cubicBezTo>
                  <a:cubicBezTo>
                    <a:pt x="17532" y="20517"/>
                    <a:pt x="17532" y="20517"/>
                    <a:pt x="17532" y="20517"/>
                  </a:cubicBezTo>
                  <a:cubicBezTo>
                    <a:pt x="17505" y="20569"/>
                    <a:pt x="17505" y="20569"/>
                    <a:pt x="17505" y="20569"/>
                  </a:cubicBezTo>
                  <a:cubicBezTo>
                    <a:pt x="17505" y="20569"/>
                    <a:pt x="17505" y="20569"/>
                    <a:pt x="17478" y="20569"/>
                  </a:cubicBezTo>
                  <a:cubicBezTo>
                    <a:pt x="17478" y="20569"/>
                    <a:pt x="17478" y="20569"/>
                    <a:pt x="17450" y="20569"/>
                  </a:cubicBezTo>
                  <a:cubicBezTo>
                    <a:pt x="17369" y="20466"/>
                    <a:pt x="17260" y="20414"/>
                    <a:pt x="17179" y="20363"/>
                  </a:cubicBezTo>
                  <a:cubicBezTo>
                    <a:pt x="16989" y="20311"/>
                    <a:pt x="16825" y="20208"/>
                    <a:pt x="16635" y="20157"/>
                  </a:cubicBezTo>
                  <a:cubicBezTo>
                    <a:pt x="16391" y="20053"/>
                    <a:pt x="16146" y="19950"/>
                    <a:pt x="15902" y="19847"/>
                  </a:cubicBezTo>
                  <a:cubicBezTo>
                    <a:pt x="15413" y="19693"/>
                    <a:pt x="14924" y="19486"/>
                    <a:pt x="14462" y="19280"/>
                  </a:cubicBezTo>
                  <a:cubicBezTo>
                    <a:pt x="14326" y="19229"/>
                    <a:pt x="14326" y="19229"/>
                    <a:pt x="14326" y="19229"/>
                  </a:cubicBezTo>
                  <a:cubicBezTo>
                    <a:pt x="13973" y="19126"/>
                    <a:pt x="13973" y="19126"/>
                    <a:pt x="13973" y="19126"/>
                  </a:cubicBezTo>
                  <a:cubicBezTo>
                    <a:pt x="12777" y="18662"/>
                    <a:pt x="11582" y="17888"/>
                    <a:pt x="10413" y="17167"/>
                  </a:cubicBezTo>
                  <a:cubicBezTo>
                    <a:pt x="10305" y="17115"/>
                    <a:pt x="10305" y="17115"/>
                    <a:pt x="10305" y="17115"/>
                  </a:cubicBezTo>
                  <a:cubicBezTo>
                    <a:pt x="9680" y="16703"/>
                    <a:pt x="9028" y="16342"/>
                    <a:pt x="8376" y="15981"/>
                  </a:cubicBezTo>
                  <a:cubicBezTo>
                    <a:pt x="7207" y="15259"/>
                    <a:pt x="5985" y="14537"/>
                    <a:pt x="4816" y="13713"/>
                  </a:cubicBezTo>
                  <a:cubicBezTo>
                    <a:pt x="3431" y="12733"/>
                    <a:pt x="1882" y="11547"/>
                    <a:pt x="877" y="9434"/>
                  </a:cubicBezTo>
                  <a:cubicBezTo>
                    <a:pt x="62" y="7784"/>
                    <a:pt x="-373" y="5207"/>
                    <a:pt x="415" y="3196"/>
                  </a:cubicBezTo>
                  <a:cubicBezTo>
                    <a:pt x="1094" y="1495"/>
                    <a:pt x="2371" y="464"/>
                    <a:pt x="4327" y="103"/>
                  </a:cubicBezTo>
                  <a:cubicBezTo>
                    <a:pt x="4708" y="52"/>
                    <a:pt x="5142" y="52"/>
                    <a:pt x="5604" y="52"/>
                  </a:cubicBezTo>
                  <a:cubicBezTo>
                    <a:pt x="6039" y="52"/>
                    <a:pt x="6474" y="52"/>
                    <a:pt x="6909" y="103"/>
                  </a:cubicBezTo>
                  <a:cubicBezTo>
                    <a:pt x="8267" y="206"/>
                    <a:pt x="9598" y="309"/>
                    <a:pt x="10930" y="309"/>
                  </a:cubicBezTo>
                  <a:cubicBezTo>
                    <a:pt x="11147" y="309"/>
                    <a:pt x="11147" y="309"/>
                    <a:pt x="11147" y="309"/>
                  </a:cubicBezTo>
                  <a:cubicBezTo>
                    <a:pt x="11989" y="258"/>
                    <a:pt x="12832" y="206"/>
                    <a:pt x="13674" y="155"/>
                  </a:cubicBezTo>
                  <a:cubicBezTo>
                    <a:pt x="14543" y="103"/>
                    <a:pt x="15440" y="0"/>
                    <a:pt x="16309" y="0"/>
                  </a:cubicBezTo>
                  <a:cubicBezTo>
                    <a:pt x="17478" y="0"/>
                    <a:pt x="18429" y="155"/>
                    <a:pt x="19352" y="412"/>
                  </a:cubicBezTo>
                  <a:cubicBezTo>
                    <a:pt x="19977" y="567"/>
                    <a:pt x="20602" y="773"/>
                    <a:pt x="21227" y="1031"/>
                  </a:cubicBezTo>
                  <a:cubicBezTo>
                    <a:pt x="21227" y="1392"/>
                    <a:pt x="21227" y="1392"/>
                    <a:pt x="21227" y="1392"/>
                  </a:cubicBezTo>
                  <a:cubicBezTo>
                    <a:pt x="20059" y="876"/>
                    <a:pt x="18945" y="516"/>
                    <a:pt x="17858" y="412"/>
                  </a:cubicBezTo>
                  <a:cubicBezTo>
                    <a:pt x="17369" y="309"/>
                    <a:pt x="16853" y="309"/>
                    <a:pt x="16282" y="309"/>
                  </a:cubicBezTo>
                  <a:cubicBezTo>
                    <a:pt x="15385" y="309"/>
                    <a:pt x="14489" y="361"/>
                    <a:pt x="13728" y="464"/>
                  </a:cubicBezTo>
                  <a:cubicBezTo>
                    <a:pt x="12832" y="567"/>
                    <a:pt x="11908" y="619"/>
                    <a:pt x="10930" y="619"/>
                  </a:cubicBezTo>
                  <a:cubicBezTo>
                    <a:pt x="10441" y="619"/>
                    <a:pt x="9952" y="567"/>
                    <a:pt x="9435" y="567"/>
                  </a:cubicBezTo>
                  <a:cubicBezTo>
                    <a:pt x="8946" y="567"/>
                    <a:pt x="8430" y="516"/>
                    <a:pt x="7914" y="464"/>
                  </a:cubicBezTo>
                  <a:cubicBezTo>
                    <a:pt x="7235" y="361"/>
                    <a:pt x="6528" y="309"/>
                    <a:pt x="5822" y="309"/>
                  </a:cubicBezTo>
                  <a:cubicBezTo>
                    <a:pt x="4844" y="309"/>
                    <a:pt x="4029" y="464"/>
                    <a:pt x="3295" y="722"/>
                  </a:cubicBezTo>
                  <a:cubicBezTo>
                    <a:pt x="2670" y="979"/>
                    <a:pt x="1149" y="1753"/>
                    <a:pt x="496" y="3660"/>
                  </a:cubicBezTo>
                  <a:cubicBezTo>
                    <a:pt x="198" y="4485"/>
                    <a:pt x="116" y="5464"/>
                    <a:pt x="225" y="6547"/>
                  </a:cubicBezTo>
                  <a:cubicBezTo>
                    <a:pt x="578" y="9640"/>
                    <a:pt x="2371" y="11444"/>
                    <a:pt x="3920" y="12682"/>
                  </a:cubicBezTo>
                  <a:cubicBezTo>
                    <a:pt x="5251" y="13764"/>
                    <a:pt x="6664" y="14589"/>
                    <a:pt x="8022" y="15362"/>
                  </a:cubicBezTo>
                  <a:cubicBezTo>
                    <a:pt x="8593" y="15723"/>
                    <a:pt x="9164" y="16032"/>
                    <a:pt x="9707" y="16393"/>
                  </a:cubicBezTo>
                  <a:cubicBezTo>
                    <a:pt x="9952" y="16548"/>
                    <a:pt x="10196" y="16703"/>
                    <a:pt x="10441" y="16857"/>
                  </a:cubicBezTo>
                  <a:cubicBezTo>
                    <a:pt x="11500" y="17527"/>
                    <a:pt x="12614" y="18198"/>
                    <a:pt x="13728" y="18662"/>
                  </a:cubicBezTo>
                  <a:cubicBezTo>
                    <a:pt x="14081" y="18765"/>
                    <a:pt x="14435" y="18919"/>
                    <a:pt x="14761" y="19022"/>
                  </a:cubicBezTo>
                  <a:cubicBezTo>
                    <a:pt x="15549" y="19280"/>
                    <a:pt x="16336" y="19589"/>
                    <a:pt x="17070" y="20002"/>
                  </a:cubicBezTo>
                  <a:cubicBezTo>
                    <a:pt x="17450" y="20157"/>
                    <a:pt x="17831" y="20311"/>
                    <a:pt x="18184" y="20466"/>
                  </a:cubicBezTo>
                  <a:cubicBezTo>
                    <a:pt x="19026" y="20827"/>
                    <a:pt x="20140" y="21188"/>
                    <a:pt x="21227" y="21239"/>
                  </a:cubicBezTo>
                  <a:lnTo>
                    <a:pt x="21227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2041" name="Freeform 532"/>
            <p:cNvSpPr/>
            <p:nvPr/>
          </p:nvSpPr>
          <p:spPr>
            <a:xfrm flipH="1" rot="16200000">
              <a:off x="-393828" y="4674098"/>
              <a:ext cx="2758517" cy="16003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86" h="21600" fill="norm" stroke="1" extrusionOk="0">
                  <a:moveTo>
                    <a:pt x="21286" y="21600"/>
                  </a:moveTo>
                  <a:cubicBezTo>
                    <a:pt x="20579" y="21565"/>
                    <a:pt x="19831" y="21459"/>
                    <a:pt x="19023" y="21246"/>
                  </a:cubicBezTo>
                  <a:cubicBezTo>
                    <a:pt x="17346" y="20787"/>
                    <a:pt x="15568" y="19903"/>
                    <a:pt x="13406" y="18383"/>
                  </a:cubicBezTo>
                  <a:cubicBezTo>
                    <a:pt x="13103" y="18171"/>
                    <a:pt x="12800" y="17923"/>
                    <a:pt x="12496" y="17711"/>
                  </a:cubicBezTo>
                  <a:cubicBezTo>
                    <a:pt x="11870" y="17252"/>
                    <a:pt x="11224" y="16757"/>
                    <a:pt x="10577" y="16403"/>
                  </a:cubicBezTo>
                  <a:cubicBezTo>
                    <a:pt x="9526" y="15838"/>
                    <a:pt x="8476" y="15449"/>
                    <a:pt x="7667" y="15201"/>
                  </a:cubicBezTo>
                  <a:cubicBezTo>
                    <a:pt x="7344" y="15095"/>
                    <a:pt x="7021" y="14989"/>
                    <a:pt x="6697" y="14883"/>
                  </a:cubicBezTo>
                  <a:cubicBezTo>
                    <a:pt x="5364" y="14459"/>
                    <a:pt x="3970" y="14070"/>
                    <a:pt x="2717" y="13151"/>
                  </a:cubicBezTo>
                  <a:cubicBezTo>
                    <a:pt x="1787" y="12515"/>
                    <a:pt x="494" y="11419"/>
                    <a:pt x="110" y="9616"/>
                  </a:cubicBezTo>
                  <a:cubicBezTo>
                    <a:pt x="-314" y="7742"/>
                    <a:pt x="555" y="5904"/>
                    <a:pt x="1545" y="4985"/>
                  </a:cubicBezTo>
                  <a:cubicBezTo>
                    <a:pt x="2697" y="3924"/>
                    <a:pt x="4030" y="3535"/>
                    <a:pt x="5323" y="3182"/>
                  </a:cubicBezTo>
                  <a:cubicBezTo>
                    <a:pt x="5687" y="3076"/>
                    <a:pt x="5687" y="3076"/>
                    <a:pt x="5687" y="3076"/>
                  </a:cubicBezTo>
                  <a:cubicBezTo>
                    <a:pt x="6455" y="2864"/>
                    <a:pt x="7102" y="2651"/>
                    <a:pt x="7748" y="2333"/>
                  </a:cubicBezTo>
                  <a:cubicBezTo>
                    <a:pt x="8233" y="2121"/>
                    <a:pt x="8718" y="1874"/>
                    <a:pt x="9203" y="1626"/>
                  </a:cubicBezTo>
                  <a:cubicBezTo>
                    <a:pt x="9607" y="1379"/>
                    <a:pt x="10052" y="1167"/>
                    <a:pt x="10476" y="955"/>
                  </a:cubicBezTo>
                  <a:cubicBezTo>
                    <a:pt x="11203" y="601"/>
                    <a:pt x="12173" y="177"/>
                    <a:pt x="13183" y="35"/>
                  </a:cubicBezTo>
                  <a:cubicBezTo>
                    <a:pt x="13446" y="0"/>
                    <a:pt x="13729" y="0"/>
                    <a:pt x="14032" y="0"/>
                  </a:cubicBezTo>
                  <a:cubicBezTo>
                    <a:pt x="14598" y="0"/>
                    <a:pt x="15164" y="71"/>
                    <a:pt x="15628" y="106"/>
                  </a:cubicBezTo>
                  <a:cubicBezTo>
                    <a:pt x="17326" y="354"/>
                    <a:pt x="18922" y="742"/>
                    <a:pt x="20397" y="1343"/>
                  </a:cubicBezTo>
                  <a:cubicBezTo>
                    <a:pt x="20700" y="1449"/>
                    <a:pt x="21003" y="1591"/>
                    <a:pt x="21286" y="1697"/>
                  </a:cubicBezTo>
                  <a:cubicBezTo>
                    <a:pt x="21286" y="1944"/>
                    <a:pt x="21286" y="1944"/>
                    <a:pt x="21286" y="1944"/>
                  </a:cubicBezTo>
                  <a:cubicBezTo>
                    <a:pt x="20357" y="1520"/>
                    <a:pt x="19387" y="1167"/>
                    <a:pt x="18397" y="884"/>
                  </a:cubicBezTo>
                  <a:cubicBezTo>
                    <a:pt x="17063" y="530"/>
                    <a:pt x="15649" y="212"/>
                    <a:pt x="14275" y="212"/>
                  </a:cubicBezTo>
                  <a:cubicBezTo>
                    <a:pt x="14012" y="212"/>
                    <a:pt x="13769" y="212"/>
                    <a:pt x="13527" y="247"/>
                  </a:cubicBezTo>
                  <a:cubicBezTo>
                    <a:pt x="12052" y="354"/>
                    <a:pt x="10638" y="1096"/>
                    <a:pt x="9284" y="1803"/>
                  </a:cubicBezTo>
                  <a:cubicBezTo>
                    <a:pt x="8839" y="2050"/>
                    <a:pt x="8374" y="2298"/>
                    <a:pt x="7910" y="2510"/>
                  </a:cubicBezTo>
                  <a:cubicBezTo>
                    <a:pt x="7122" y="2864"/>
                    <a:pt x="6314" y="3111"/>
                    <a:pt x="5525" y="3323"/>
                  </a:cubicBezTo>
                  <a:cubicBezTo>
                    <a:pt x="4899" y="3535"/>
                    <a:pt x="4232" y="3712"/>
                    <a:pt x="3606" y="3959"/>
                  </a:cubicBezTo>
                  <a:cubicBezTo>
                    <a:pt x="2313" y="4490"/>
                    <a:pt x="555" y="5480"/>
                    <a:pt x="191" y="7919"/>
                  </a:cubicBezTo>
                  <a:cubicBezTo>
                    <a:pt x="-132" y="10075"/>
                    <a:pt x="1121" y="11631"/>
                    <a:pt x="2252" y="12550"/>
                  </a:cubicBezTo>
                  <a:cubicBezTo>
                    <a:pt x="3606" y="13681"/>
                    <a:pt x="5121" y="14141"/>
                    <a:pt x="6576" y="14600"/>
                  </a:cubicBezTo>
                  <a:cubicBezTo>
                    <a:pt x="7061" y="14742"/>
                    <a:pt x="7061" y="14742"/>
                    <a:pt x="7061" y="14742"/>
                  </a:cubicBezTo>
                  <a:cubicBezTo>
                    <a:pt x="8011" y="15060"/>
                    <a:pt x="8981" y="15378"/>
                    <a:pt x="9910" y="15838"/>
                  </a:cubicBezTo>
                  <a:cubicBezTo>
                    <a:pt x="10880" y="16297"/>
                    <a:pt x="11749" y="16934"/>
                    <a:pt x="12618" y="17570"/>
                  </a:cubicBezTo>
                  <a:cubicBezTo>
                    <a:pt x="14295" y="18772"/>
                    <a:pt x="16295" y="20151"/>
                    <a:pt x="18376" y="20822"/>
                  </a:cubicBezTo>
                  <a:cubicBezTo>
                    <a:pt x="19366" y="21140"/>
                    <a:pt x="20276" y="21317"/>
                    <a:pt x="21124" y="21317"/>
                  </a:cubicBezTo>
                  <a:cubicBezTo>
                    <a:pt x="21165" y="21317"/>
                    <a:pt x="21225" y="21317"/>
                    <a:pt x="21286" y="21317"/>
                  </a:cubicBezTo>
                  <a:lnTo>
                    <a:pt x="21286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2042" name="Freeform 537"/>
            <p:cNvSpPr/>
            <p:nvPr/>
          </p:nvSpPr>
          <p:spPr>
            <a:xfrm flipH="1" rot="16200000">
              <a:off x="1757473" y="6689068"/>
              <a:ext cx="296371" cy="326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18542" y="19800"/>
                    <a:pt x="15483" y="16200"/>
                    <a:pt x="12616" y="12600"/>
                  </a:cubicBezTo>
                  <a:cubicBezTo>
                    <a:pt x="8411" y="7200"/>
                    <a:pt x="4205" y="3600"/>
                    <a:pt x="0" y="0"/>
                  </a:cubicBezTo>
                  <a:cubicBezTo>
                    <a:pt x="5735" y="0"/>
                    <a:pt x="11278" y="3600"/>
                    <a:pt x="16821" y="7200"/>
                  </a:cubicBezTo>
                  <a:cubicBezTo>
                    <a:pt x="18542" y="9000"/>
                    <a:pt x="20071" y="9000"/>
                    <a:pt x="21600" y="10800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2043" name="Freeform 538"/>
            <p:cNvSpPr/>
            <p:nvPr/>
          </p:nvSpPr>
          <p:spPr>
            <a:xfrm flipH="1" rot="16200000">
              <a:off x="-2040505" y="2812549"/>
              <a:ext cx="6775015" cy="114991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383" y="21600"/>
                  </a:moveTo>
                  <a:cubicBezTo>
                    <a:pt x="21308" y="21600"/>
                    <a:pt x="21241" y="21600"/>
                    <a:pt x="21174" y="21551"/>
                  </a:cubicBezTo>
                  <a:cubicBezTo>
                    <a:pt x="20957" y="21452"/>
                    <a:pt x="20757" y="21305"/>
                    <a:pt x="20565" y="21108"/>
                  </a:cubicBezTo>
                  <a:cubicBezTo>
                    <a:pt x="20139" y="20665"/>
                    <a:pt x="19705" y="20026"/>
                    <a:pt x="19238" y="19189"/>
                  </a:cubicBezTo>
                  <a:cubicBezTo>
                    <a:pt x="18829" y="18500"/>
                    <a:pt x="18428" y="17664"/>
                    <a:pt x="18028" y="16877"/>
                  </a:cubicBezTo>
                  <a:cubicBezTo>
                    <a:pt x="17569" y="15991"/>
                    <a:pt x="17085" y="15007"/>
                    <a:pt x="16601" y="14220"/>
                  </a:cubicBezTo>
                  <a:cubicBezTo>
                    <a:pt x="16192" y="13531"/>
                    <a:pt x="15766" y="12842"/>
                    <a:pt x="15357" y="12251"/>
                  </a:cubicBezTo>
                  <a:cubicBezTo>
                    <a:pt x="15307" y="12153"/>
                    <a:pt x="15307" y="12153"/>
                    <a:pt x="15307" y="12153"/>
                  </a:cubicBezTo>
                  <a:cubicBezTo>
                    <a:pt x="15207" y="12005"/>
                    <a:pt x="15107" y="11858"/>
                    <a:pt x="14998" y="11710"/>
                  </a:cubicBezTo>
                  <a:cubicBezTo>
                    <a:pt x="14698" y="11267"/>
                    <a:pt x="14389" y="10825"/>
                    <a:pt x="14105" y="10136"/>
                  </a:cubicBezTo>
                  <a:cubicBezTo>
                    <a:pt x="13604" y="9004"/>
                    <a:pt x="13262" y="6790"/>
                    <a:pt x="12920" y="4674"/>
                  </a:cubicBezTo>
                  <a:cubicBezTo>
                    <a:pt x="12845" y="4133"/>
                    <a:pt x="12761" y="3592"/>
                    <a:pt x="12678" y="3100"/>
                  </a:cubicBezTo>
                  <a:cubicBezTo>
                    <a:pt x="12453" y="1771"/>
                    <a:pt x="12177" y="394"/>
                    <a:pt x="11827" y="344"/>
                  </a:cubicBezTo>
                  <a:cubicBezTo>
                    <a:pt x="11802" y="344"/>
                    <a:pt x="11802" y="344"/>
                    <a:pt x="11802" y="344"/>
                  </a:cubicBezTo>
                  <a:cubicBezTo>
                    <a:pt x="11459" y="344"/>
                    <a:pt x="11151" y="1033"/>
                    <a:pt x="10842" y="1722"/>
                  </a:cubicBezTo>
                  <a:cubicBezTo>
                    <a:pt x="10733" y="1919"/>
                    <a:pt x="10733" y="1919"/>
                    <a:pt x="10733" y="1919"/>
                  </a:cubicBezTo>
                  <a:cubicBezTo>
                    <a:pt x="10558" y="2313"/>
                    <a:pt x="10374" y="2706"/>
                    <a:pt x="10191" y="2854"/>
                  </a:cubicBezTo>
                  <a:cubicBezTo>
                    <a:pt x="10082" y="2952"/>
                    <a:pt x="9965" y="3001"/>
                    <a:pt x="9857" y="3001"/>
                  </a:cubicBezTo>
                  <a:cubicBezTo>
                    <a:pt x="9782" y="3051"/>
                    <a:pt x="9707" y="3100"/>
                    <a:pt x="9640" y="3100"/>
                  </a:cubicBezTo>
                  <a:cubicBezTo>
                    <a:pt x="9548" y="3149"/>
                    <a:pt x="9465" y="3247"/>
                    <a:pt x="9381" y="3297"/>
                  </a:cubicBezTo>
                  <a:cubicBezTo>
                    <a:pt x="9114" y="3444"/>
                    <a:pt x="8839" y="3641"/>
                    <a:pt x="8572" y="3641"/>
                  </a:cubicBezTo>
                  <a:cubicBezTo>
                    <a:pt x="8505" y="3641"/>
                    <a:pt x="8438" y="3592"/>
                    <a:pt x="8371" y="3592"/>
                  </a:cubicBezTo>
                  <a:cubicBezTo>
                    <a:pt x="8321" y="3592"/>
                    <a:pt x="8279" y="3543"/>
                    <a:pt x="8229" y="3543"/>
                  </a:cubicBezTo>
                  <a:cubicBezTo>
                    <a:pt x="8129" y="3493"/>
                    <a:pt x="8029" y="3444"/>
                    <a:pt x="7929" y="3444"/>
                  </a:cubicBezTo>
                  <a:cubicBezTo>
                    <a:pt x="7854" y="3444"/>
                    <a:pt x="7787" y="3444"/>
                    <a:pt x="7729" y="3493"/>
                  </a:cubicBezTo>
                  <a:cubicBezTo>
                    <a:pt x="7520" y="3641"/>
                    <a:pt x="7328" y="3936"/>
                    <a:pt x="7128" y="4231"/>
                  </a:cubicBezTo>
                  <a:cubicBezTo>
                    <a:pt x="6977" y="4477"/>
                    <a:pt x="6827" y="4674"/>
                    <a:pt x="6677" y="4822"/>
                  </a:cubicBezTo>
                  <a:cubicBezTo>
                    <a:pt x="6435" y="5166"/>
                    <a:pt x="6185" y="5462"/>
                    <a:pt x="5943" y="5904"/>
                  </a:cubicBezTo>
                  <a:cubicBezTo>
                    <a:pt x="5617" y="6544"/>
                    <a:pt x="5300" y="7331"/>
                    <a:pt x="4991" y="8069"/>
                  </a:cubicBezTo>
                  <a:cubicBezTo>
                    <a:pt x="4924" y="8217"/>
                    <a:pt x="4857" y="8414"/>
                    <a:pt x="4791" y="8561"/>
                  </a:cubicBezTo>
                  <a:cubicBezTo>
                    <a:pt x="4474" y="9349"/>
                    <a:pt x="4123" y="10037"/>
                    <a:pt x="3722" y="10037"/>
                  </a:cubicBezTo>
                  <a:cubicBezTo>
                    <a:pt x="3222" y="10037"/>
                    <a:pt x="2738" y="9349"/>
                    <a:pt x="2270" y="8660"/>
                  </a:cubicBezTo>
                  <a:cubicBezTo>
                    <a:pt x="1995" y="8266"/>
                    <a:pt x="1719" y="7872"/>
                    <a:pt x="1436" y="7626"/>
                  </a:cubicBezTo>
                  <a:cubicBezTo>
                    <a:pt x="1235" y="7430"/>
                    <a:pt x="1035" y="7233"/>
                    <a:pt x="835" y="7036"/>
                  </a:cubicBezTo>
                  <a:cubicBezTo>
                    <a:pt x="684" y="6839"/>
                    <a:pt x="534" y="6692"/>
                    <a:pt x="384" y="6544"/>
                  </a:cubicBezTo>
                  <a:cubicBezTo>
                    <a:pt x="267" y="6446"/>
                    <a:pt x="134" y="6298"/>
                    <a:pt x="0" y="6200"/>
                  </a:cubicBezTo>
                  <a:cubicBezTo>
                    <a:pt x="0" y="5855"/>
                    <a:pt x="0" y="5855"/>
                    <a:pt x="0" y="5855"/>
                  </a:cubicBezTo>
                  <a:cubicBezTo>
                    <a:pt x="109" y="5954"/>
                    <a:pt x="225" y="6052"/>
                    <a:pt x="359" y="6150"/>
                  </a:cubicBezTo>
                  <a:cubicBezTo>
                    <a:pt x="734" y="6544"/>
                    <a:pt x="1118" y="6938"/>
                    <a:pt x="1502" y="7331"/>
                  </a:cubicBezTo>
                  <a:cubicBezTo>
                    <a:pt x="1744" y="7577"/>
                    <a:pt x="1995" y="7971"/>
                    <a:pt x="2245" y="8315"/>
                  </a:cubicBezTo>
                  <a:cubicBezTo>
                    <a:pt x="2704" y="9004"/>
                    <a:pt x="3188" y="9742"/>
                    <a:pt x="3664" y="9742"/>
                  </a:cubicBezTo>
                  <a:cubicBezTo>
                    <a:pt x="3823" y="9742"/>
                    <a:pt x="3973" y="9644"/>
                    <a:pt x="4123" y="9496"/>
                  </a:cubicBezTo>
                  <a:cubicBezTo>
                    <a:pt x="4432" y="9152"/>
                    <a:pt x="4724" y="8414"/>
                    <a:pt x="4999" y="7676"/>
                  </a:cubicBezTo>
                  <a:cubicBezTo>
                    <a:pt x="5100" y="7430"/>
                    <a:pt x="5191" y="7184"/>
                    <a:pt x="5291" y="6987"/>
                  </a:cubicBezTo>
                  <a:cubicBezTo>
                    <a:pt x="5634" y="6150"/>
                    <a:pt x="6009" y="5314"/>
                    <a:pt x="6393" y="4822"/>
                  </a:cubicBezTo>
                  <a:cubicBezTo>
                    <a:pt x="6468" y="4723"/>
                    <a:pt x="6535" y="4674"/>
                    <a:pt x="6602" y="4576"/>
                  </a:cubicBezTo>
                  <a:cubicBezTo>
                    <a:pt x="6735" y="4428"/>
                    <a:pt x="6877" y="4231"/>
                    <a:pt x="7019" y="4035"/>
                  </a:cubicBezTo>
                  <a:cubicBezTo>
                    <a:pt x="7094" y="3936"/>
                    <a:pt x="7094" y="3936"/>
                    <a:pt x="7094" y="3936"/>
                  </a:cubicBezTo>
                  <a:cubicBezTo>
                    <a:pt x="7253" y="3690"/>
                    <a:pt x="7420" y="3444"/>
                    <a:pt x="7578" y="3297"/>
                  </a:cubicBezTo>
                  <a:cubicBezTo>
                    <a:pt x="7687" y="3198"/>
                    <a:pt x="7804" y="3149"/>
                    <a:pt x="7946" y="3149"/>
                  </a:cubicBezTo>
                  <a:cubicBezTo>
                    <a:pt x="8054" y="3149"/>
                    <a:pt x="8171" y="3149"/>
                    <a:pt x="8279" y="3198"/>
                  </a:cubicBezTo>
                  <a:cubicBezTo>
                    <a:pt x="8396" y="3247"/>
                    <a:pt x="8505" y="3247"/>
                    <a:pt x="8622" y="3247"/>
                  </a:cubicBezTo>
                  <a:cubicBezTo>
                    <a:pt x="8672" y="3247"/>
                    <a:pt x="8730" y="3247"/>
                    <a:pt x="8780" y="3247"/>
                  </a:cubicBezTo>
                  <a:cubicBezTo>
                    <a:pt x="9064" y="3149"/>
                    <a:pt x="9356" y="3001"/>
                    <a:pt x="9640" y="2805"/>
                  </a:cubicBezTo>
                  <a:cubicBezTo>
                    <a:pt x="9773" y="2755"/>
                    <a:pt x="9915" y="2657"/>
                    <a:pt x="10049" y="2608"/>
                  </a:cubicBezTo>
                  <a:cubicBezTo>
                    <a:pt x="10324" y="2460"/>
                    <a:pt x="10583" y="1870"/>
                    <a:pt x="10833" y="1328"/>
                  </a:cubicBezTo>
                  <a:cubicBezTo>
                    <a:pt x="10934" y="1132"/>
                    <a:pt x="11034" y="886"/>
                    <a:pt x="11134" y="689"/>
                  </a:cubicBezTo>
                  <a:cubicBezTo>
                    <a:pt x="11292" y="394"/>
                    <a:pt x="11534" y="0"/>
                    <a:pt x="11777" y="0"/>
                  </a:cubicBezTo>
                  <a:cubicBezTo>
                    <a:pt x="11885" y="0"/>
                    <a:pt x="11994" y="98"/>
                    <a:pt x="12085" y="295"/>
                  </a:cubicBezTo>
                  <a:cubicBezTo>
                    <a:pt x="12377" y="886"/>
                    <a:pt x="12594" y="2067"/>
                    <a:pt x="12770" y="3149"/>
                  </a:cubicBezTo>
                  <a:cubicBezTo>
                    <a:pt x="12811" y="3444"/>
                    <a:pt x="12853" y="3690"/>
                    <a:pt x="12895" y="3985"/>
                  </a:cubicBezTo>
                  <a:cubicBezTo>
                    <a:pt x="13304" y="6593"/>
                    <a:pt x="13730" y="9299"/>
                    <a:pt x="14355" y="10283"/>
                  </a:cubicBezTo>
                  <a:cubicBezTo>
                    <a:pt x="14564" y="10628"/>
                    <a:pt x="14773" y="10923"/>
                    <a:pt x="14973" y="11267"/>
                  </a:cubicBezTo>
                  <a:cubicBezTo>
                    <a:pt x="15616" y="12251"/>
                    <a:pt x="16283" y="13236"/>
                    <a:pt x="16926" y="14416"/>
                  </a:cubicBezTo>
                  <a:cubicBezTo>
                    <a:pt x="17327" y="15105"/>
                    <a:pt x="17727" y="15942"/>
                    <a:pt x="18120" y="16680"/>
                  </a:cubicBezTo>
                  <a:cubicBezTo>
                    <a:pt x="18520" y="17516"/>
                    <a:pt x="18938" y="18353"/>
                    <a:pt x="19355" y="19091"/>
                  </a:cubicBezTo>
                  <a:cubicBezTo>
                    <a:pt x="19822" y="19927"/>
                    <a:pt x="20215" y="20468"/>
                    <a:pt x="20582" y="20862"/>
                  </a:cubicBezTo>
                  <a:cubicBezTo>
                    <a:pt x="20840" y="21108"/>
                    <a:pt x="21066" y="21305"/>
                    <a:pt x="21266" y="21403"/>
                  </a:cubicBezTo>
                  <a:cubicBezTo>
                    <a:pt x="21333" y="21403"/>
                    <a:pt x="21400" y="21452"/>
                    <a:pt x="21466" y="21502"/>
                  </a:cubicBezTo>
                  <a:cubicBezTo>
                    <a:pt x="21508" y="21502"/>
                    <a:pt x="21558" y="21551"/>
                    <a:pt x="21600" y="21600"/>
                  </a:cubicBezTo>
                  <a:cubicBezTo>
                    <a:pt x="21533" y="21600"/>
                    <a:pt x="21458" y="21600"/>
                    <a:pt x="21383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2044" name="Freeform 540"/>
            <p:cNvSpPr/>
            <p:nvPr/>
          </p:nvSpPr>
          <p:spPr>
            <a:xfrm flipH="1" rot="16200000">
              <a:off x="574959" y="3623123"/>
              <a:ext cx="634232" cy="19856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20886" y="19895"/>
                    <a:pt x="20261" y="18189"/>
                    <a:pt x="19726" y="16768"/>
                  </a:cubicBezTo>
                  <a:cubicBezTo>
                    <a:pt x="18833" y="14495"/>
                    <a:pt x="18030" y="12221"/>
                    <a:pt x="17048" y="10232"/>
                  </a:cubicBezTo>
                  <a:cubicBezTo>
                    <a:pt x="14906" y="6537"/>
                    <a:pt x="12853" y="3979"/>
                    <a:pt x="10800" y="2558"/>
                  </a:cubicBezTo>
                  <a:cubicBezTo>
                    <a:pt x="9729" y="1989"/>
                    <a:pt x="8747" y="1705"/>
                    <a:pt x="7765" y="1705"/>
                  </a:cubicBezTo>
                  <a:cubicBezTo>
                    <a:pt x="6426" y="1705"/>
                    <a:pt x="5177" y="2274"/>
                    <a:pt x="3927" y="3411"/>
                  </a:cubicBezTo>
                  <a:cubicBezTo>
                    <a:pt x="2499" y="4832"/>
                    <a:pt x="1250" y="5968"/>
                    <a:pt x="0" y="6537"/>
                  </a:cubicBezTo>
                  <a:cubicBezTo>
                    <a:pt x="714" y="5968"/>
                    <a:pt x="1339" y="5116"/>
                    <a:pt x="2053" y="4263"/>
                  </a:cubicBezTo>
                  <a:cubicBezTo>
                    <a:pt x="3124" y="2558"/>
                    <a:pt x="4284" y="1137"/>
                    <a:pt x="5534" y="568"/>
                  </a:cubicBezTo>
                  <a:cubicBezTo>
                    <a:pt x="6337" y="0"/>
                    <a:pt x="7140" y="0"/>
                    <a:pt x="7944" y="0"/>
                  </a:cubicBezTo>
                  <a:cubicBezTo>
                    <a:pt x="9104" y="0"/>
                    <a:pt x="10264" y="284"/>
                    <a:pt x="11425" y="1137"/>
                  </a:cubicBezTo>
                  <a:cubicBezTo>
                    <a:pt x="13835" y="3126"/>
                    <a:pt x="15888" y="5684"/>
                    <a:pt x="17673" y="9379"/>
                  </a:cubicBezTo>
                  <a:cubicBezTo>
                    <a:pt x="19369" y="12789"/>
                    <a:pt x="20529" y="16200"/>
                    <a:pt x="2160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2045" name="Freeform 541"/>
            <p:cNvSpPr/>
            <p:nvPr/>
          </p:nvSpPr>
          <p:spPr>
            <a:xfrm flipH="1" rot="16200000">
              <a:off x="1578169" y="6486054"/>
              <a:ext cx="626824" cy="1081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19431" y="21073"/>
                    <a:pt x="17172" y="20546"/>
                    <a:pt x="15093" y="18966"/>
                  </a:cubicBezTo>
                  <a:cubicBezTo>
                    <a:pt x="13376" y="17912"/>
                    <a:pt x="11749" y="15805"/>
                    <a:pt x="10213" y="13698"/>
                  </a:cubicBezTo>
                  <a:cubicBezTo>
                    <a:pt x="8947" y="12644"/>
                    <a:pt x="7682" y="11063"/>
                    <a:pt x="6417" y="10010"/>
                  </a:cubicBezTo>
                  <a:cubicBezTo>
                    <a:pt x="5603" y="8956"/>
                    <a:pt x="5603" y="8956"/>
                    <a:pt x="5603" y="8956"/>
                  </a:cubicBezTo>
                  <a:cubicBezTo>
                    <a:pt x="4428" y="7902"/>
                    <a:pt x="3163" y="6849"/>
                    <a:pt x="1988" y="4741"/>
                  </a:cubicBezTo>
                  <a:cubicBezTo>
                    <a:pt x="1265" y="3688"/>
                    <a:pt x="633" y="2107"/>
                    <a:pt x="0" y="0"/>
                  </a:cubicBezTo>
                  <a:cubicBezTo>
                    <a:pt x="813" y="1580"/>
                    <a:pt x="1808" y="2634"/>
                    <a:pt x="2711" y="3161"/>
                  </a:cubicBezTo>
                  <a:cubicBezTo>
                    <a:pt x="3073" y="3688"/>
                    <a:pt x="3344" y="4215"/>
                    <a:pt x="3615" y="4215"/>
                  </a:cubicBezTo>
                  <a:cubicBezTo>
                    <a:pt x="4519" y="5268"/>
                    <a:pt x="5423" y="5795"/>
                    <a:pt x="6326" y="6849"/>
                  </a:cubicBezTo>
                  <a:cubicBezTo>
                    <a:pt x="7682" y="7902"/>
                    <a:pt x="7682" y="7902"/>
                    <a:pt x="7682" y="7902"/>
                  </a:cubicBezTo>
                  <a:cubicBezTo>
                    <a:pt x="8767" y="8956"/>
                    <a:pt x="9851" y="10010"/>
                    <a:pt x="10936" y="11063"/>
                  </a:cubicBezTo>
                  <a:cubicBezTo>
                    <a:pt x="12833" y="13171"/>
                    <a:pt x="14731" y="15278"/>
                    <a:pt x="16629" y="16332"/>
                  </a:cubicBezTo>
                  <a:cubicBezTo>
                    <a:pt x="18346" y="17385"/>
                    <a:pt x="19973" y="17912"/>
                    <a:pt x="21600" y="17912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</p:grpSp>
      <p:sp>
        <p:nvSpPr>
          <p:cNvPr id="2047" name="Picture Placeholder 363"/>
          <p:cNvSpPr/>
          <p:nvPr>
            <p:ph type="pic" sz="quarter" idx="23"/>
          </p:nvPr>
        </p:nvSpPr>
        <p:spPr>
          <a:xfrm>
            <a:off x="1040678" y="1421910"/>
            <a:ext cx="2421018" cy="3845683"/>
          </a:xfrm>
          <a:prstGeom prst="rect">
            <a:avLst/>
          </a:prstGeom>
        </p:spPr>
        <p:txBody>
          <a:bodyPr lIns="91439" rIns="91439"/>
          <a:lstStyle/>
          <a:p>
            <a:pPr/>
          </a:p>
        </p:txBody>
      </p:sp>
      <p:sp>
        <p:nvSpPr>
          <p:cNvPr id="2048" name="TextBox 358"/>
          <p:cNvSpPr txBox="1"/>
          <p:nvPr/>
        </p:nvSpPr>
        <p:spPr>
          <a:xfrm>
            <a:off x="371474" y="6361276"/>
            <a:ext cx="3119440" cy="2565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>
            <a:spAutoFit/>
          </a:bodyPr>
          <a:lstStyle/>
          <a:p>
            <a:pPr>
              <a:defRPr sz="1100">
                <a:solidFill>
                  <a:srgbClr val="BFBFBF"/>
                </a:solidFill>
              </a:defRPr>
            </a:pPr>
            <a:r>
              <a:t>©2019 </a:t>
            </a:r>
            <a:r>
              <a:rPr b="1"/>
              <a:t>ALAMIAN</a:t>
            </a:r>
            <a:r>
              <a:t>. </a:t>
            </a:r>
            <a:r>
              <a:t>ALL RIGHTS RESERVED</a:t>
            </a:r>
            <a:r>
              <a:t>.</a:t>
            </a:r>
          </a:p>
        </p:txBody>
      </p:sp>
      <p:grpSp>
        <p:nvGrpSpPr>
          <p:cNvPr id="2396" name="Group 443"/>
          <p:cNvGrpSpPr/>
          <p:nvPr/>
        </p:nvGrpSpPr>
        <p:grpSpPr>
          <a:xfrm>
            <a:off x="441439" y="212247"/>
            <a:ext cx="1466734" cy="307341"/>
            <a:chOff x="0" y="0"/>
            <a:chExt cx="1466732" cy="307340"/>
          </a:xfrm>
        </p:grpSpPr>
        <p:grpSp>
          <p:nvGrpSpPr>
            <p:cNvPr id="2394" name="Group 444"/>
            <p:cNvGrpSpPr/>
            <p:nvPr/>
          </p:nvGrpSpPr>
          <p:grpSpPr>
            <a:xfrm>
              <a:off x="0" y="11590"/>
              <a:ext cx="296694" cy="284163"/>
              <a:chOff x="0" y="0"/>
              <a:chExt cx="296693" cy="284162"/>
            </a:xfrm>
          </p:grpSpPr>
          <p:grpSp>
            <p:nvGrpSpPr>
              <p:cNvPr id="2248" name="Group 556"/>
              <p:cNvGrpSpPr/>
              <p:nvPr/>
            </p:nvGrpSpPr>
            <p:grpSpPr>
              <a:xfrm>
                <a:off x="0" y="92324"/>
                <a:ext cx="157098" cy="191839"/>
                <a:chOff x="0" y="0"/>
                <a:chExt cx="157097" cy="191837"/>
              </a:xfrm>
            </p:grpSpPr>
            <p:sp>
              <p:nvSpPr>
                <p:cNvPr id="2049" name="Freeform 356"/>
                <p:cNvSpPr/>
                <p:nvPr/>
              </p:nvSpPr>
              <p:spPr>
                <a:xfrm>
                  <a:off x="0" y="83339"/>
                  <a:ext cx="12700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21600"/>
                      </a:moveTo>
                      <a:cubicBezTo>
                        <a:pt x="0" y="21600"/>
                        <a:pt x="0" y="21600"/>
                        <a:pt x="0" y="2160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21600" y="0"/>
                        <a:pt x="21600" y="7200"/>
                        <a:pt x="21600" y="7200"/>
                      </a:cubicBezTo>
                      <a:cubicBezTo>
                        <a:pt x="21600" y="14400"/>
                        <a:pt x="21600" y="21600"/>
                        <a:pt x="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050" name="Freeform 357"/>
                <p:cNvSpPr/>
                <p:nvPr/>
              </p:nvSpPr>
              <p:spPr>
                <a:xfrm>
                  <a:off x="330" y="117094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21600"/>
                      </a:moveTo>
                      <a:cubicBezTo>
                        <a:pt x="0" y="21600"/>
                        <a:pt x="0" y="21600"/>
                        <a:pt x="0" y="2160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0800" y="0"/>
                        <a:pt x="10800" y="21600"/>
                      </a:cubicBezTo>
                      <a:cubicBezTo>
                        <a:pt x="21600" y="21600"/>
                        <a:pt x="21600" y="21600"/>
                        <a:pt x="21600" y="21600"/>
                      </a:cubicBezTo>
                      <a:cubicBezTo>
                        <a:pt x="21600" y="21600"/>
                        <a:pt x="21600" y="21600"/>
                        <a:pt x="21600" y="21600"/>
                      </a:cubicBezTo>
                      <a:cubicBezTo>
                        <a:pt x="10800" y="21600"/>
                        <a:pt x="10800" y="21600"/>
                        <a:pt x="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051" name="Freeform 358"/>
                <p:cNvSpPr/>
                <p:nvPr/>
              </p:nvSpPr>
              <p:spPr>
                <a:xfrm>
                  <a:off x="882" y="111137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5400" y="21600"/>
                      </a:moveTo>
                      <a:cubicBezTo>
                        <a:pt x="5400" y="21600"/>
                        <a:pt x="0" y="21600"/>
                        <a:pt x="0" y="2160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5400" y="0"/>
                        <a:pt x="5400" y="0"/>
                      </a:cubicBezTo>
                      <a:cubicBezTo>
                        <a:pt x="10800" y="3086"/>
                        <a:pt x="16200" y="6171"/>
                        <a:pt x="16200" y="9257"/>
                      </a:cubicBezTo>
                      <a:cubicBezTo>
                        <a:pt x="21600" y="9257"/>
                        <a:pt x="21600" y="12343"/>
                        <a:pt x="21600" y="12343"/>
                      </a:cubicBezTo>
                      <a:cubicBezTo>
                        <a:pt x="21600" y="15429"/>
                        <a:pt x="21600" y="15429"/>
                        <a:pt x="16200" y="18514"/>
                      </a:cubicBezTo>
                      <a:cubicBezTo>
                        <a:pt x="10800" y="18514"/>
                        <a:pt x="10800" y="21600"/>
                        <a:pt x="540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052" name="Freeform 359"/>
                <p:cNvSpPr/>
                <p:nvPr/>
              </p:nvSpPr>
              <p:spPr>
                <a:xfrm>
                  <a:off x="2095" y="87751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0800" y="0"/>
                      </a:moveTo>
                      <a:cubicBezTo>
                        <a:pt x="16200" y="0"/>
                        <a:pt x="21600" y="10800"/>
                        <a:pt x="21600" y="10800"/>
                      </a:cubicBezTo>
                      <a:cubicBezTo>
                        <a:pt x="21600" y="21600"/>
                        <a:pt x="21600" y="21600"/>
                        <a:pt x="10800" y="21600"/>
                      </a:cubicBezTo>
                      <a:cubicBezTo>
                        <a:pt x="5400" y="21600"/>
                        <a:pt x="0" y="16200"/>
                        <a:pt x="0" y="10800"/>
                      </a:cubicBezTo>
                      <a:cubicBezTo>
                        <a:pt x="0" y="10800"/>
                        <a:pt x="10800" y="0"/>
                        <a:pt x="108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053" name="Freeform 360"/>
                <p:cNvSpPr/>
                <p:nvPr/>
              </p:nvSpPr>
              <p:spPr>
                <a:xfrm>
                  <a:off x="1875" y="14136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8514" y="21600"/>
                      </a:moveTo>
                      <a:cubicBezTo>
                        <a:pt x="12343" y="21600"/>
                        <a:pt x="6171" y="21600"/>
                        <a:pt x="0" y="2160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9257" y="5891"/>
                        <a:pt x="12343" y="13745"/>
                        <a:pt x="21600" y="19636"/>
                      </a:cubicBezTo>
                      <a:cubicBezTo>
                        <a:pt x="21600" y="19636"/>
                        <a:pt x="21600" y="19636"/>
                        <a:pt x="21600" y="19636"/>
                      </a:cubicBezTo>
                      <a:cubicBezTo>
                        <a:pt x="21600" y="19636"/>
                        <a:pt x="21600" y="21600"/>
                        <a:pt x="18514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054" name="Freeform 361"/>
                <p:cNvSpPr/>
                <p:nvPr/>
              </p:nvSpPr>
              <p:spPr>
                <a:xfrm>
                  <a:off x="3860" y="114998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10800"/>
                      </a:moveTo>
                      <a:cubicBezTo>
                        <a:pt x="0" y="0"/>
                        <a:pt x="0" y="0"/>
                        <a:pt x="10800" y="0"/>
                      </a:cubicBezTo>
                      <a:cubicBezTo>
                        <a:pt x="21600" y="0"/>
                        <a:pt x="21600" y="0"/>
                        <a:pt x="21600" y="10800"/>
                      </a:cubicBezTo>
                      <a:cubicBezTo>
                        <a:pt x="21600" y="21600"/>
                        <a:pt x="10800" y="21600"/>
                        <a:pt x="10800" y="21600"/>
                      </a:cubicBezTo>
                      <a:cubicBezTo>
                        <a:pt x="10800" y="21600"/>
                        <a:pt x="10800" y="10800"/>
                        <a:pt x="0" y="108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055" name="Freeform 362"/>
                <p:cNvSpPr/>
                <p:nvPr/>
              </p:nvSpPr>
              <p:spPr>
                <a:xfrm>
                  <a:off x="3860" y="93708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5400"/>
                      </a:moveTo>
                      <a:cubicBezTo>
                        <a:pt x="21600" y="16200"/>
                        <a:pt x="16200" y="21600"/>
                        <a:pt x="5400" y="21600"/>
                      </a:cubicBezTo>
                      <a:cubicBezTo>
                        <a:pt x="0" y="21600"/>
                        <a:pt x="0" y="16200"/>
                        <a:pt x="0" y="16200"/>
                      </a:cubicBezTo>
                      <a:cubicBezTo>
                        <a:pt x="0" y="0"/>
                        <a:pt x="0" y="0"/>
                        <a:pt x="16200" y="0"/>
                      </a:cubicBezTo>
                      <a:cubicBezTo>
                        <a:pt x="21600" y="0"/>
                        <a:pt x="21600" y="0"/>
                        <a:pt x="21600" y="54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056" name="Freeform 363"/>
                <p:cNvSpPr/>
                <p:nvPr/>
              </p:nvSpPr>
              <p:spPr>
                <a:xfrm>
                  <a:off x="5625" y="13066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0"/>
                      </a:moveTo>
                      <a:cubicBezTo>
                        <a:pt x="0" y="0"/>
                        <a:pt x="10800" y="0"/>
                        <a:pt x="10800" y="0"/>
                      </a:cubicBezTo>
                      <a:cubicBezTo>
                        <a:pt x="10800" y="0"/>
                        <a:pt x="10800" y="0"/>
                        <a:pt x="21600" y="21600"/>
                      </a:cubicBezTo>
                      <a:cubicBezTo>
                        <a:pt x="10800" y="21600"/>
                        <a:pt x="10800" y="21600"/>
                        <a:pt x="10800" y="21600"/>
                      </a:cubicBezTo>
                      <a:cubicBezTo>
                        <a:pt x="10800" y="21600"/>
                        <a:pt x="0" y="21600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057" name="Freeform 364"/>
                <p:cNvSpPr/>
                <p:nvPr/>
              </p:nvSpPr>
              <p:spPr>
                <a:xfrm>
                  <a:off x="4527" y="81794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378" h="17382" fill="norm" stroke="1" extrusionOk="0">
                      <a:moveTo>
                        <a:pt x="18514" y="5091"/>
                      </a:moveTo>
                      <a:cubicBezTo>
                        <a:pt x="21600" y="8691"/>
                        <a:pt x="15429" y="8691"/>
                        <a:pt x="15429" y="12291"/>
                      </a:cubicBezTo>
                      <a:cubicBezTo>
                        <a:pt x="15429" y="15891"/>
                        <a:pt x="12343" y="19491"/>
                        <a:pt x="9257" y="15891"/>
                      </a:cubicBezTo>
                      <a:cubicBezTo>
                        <a:pt x="6171" y="15891"/>
                        <a:pt x="6171" y="15891"/>
                        <a:pt x="3086" y="15891"/>
                      </a:cubicBezTo>
                      <a:cubicBezTo>
                        <a:pt x="3086" y="15891"/>
                        <a:pt x="0" y="12291"/>
                        <a:pt x="0" y="12291"/>
                      </a:cubicBezTo>
                      <a:cubicBezTo>
                        <a:pt x="0" y="12291"/>
                        <a:pt x="0" y="8691"/>
                        <a:pt x="3086" y="5091"/>
                      </a:cubicBezTo>
                      <a:cubicBezTo>
                        <a:pt x="3086" y="5091"/>
                        <a:pt x="6171" y="5091"/>
                        <a:pt x="9257" y="1491"/>
                      </a:cubicBezTo>
                      <a:cubicBezTo>
                        <a:pt x="12343" y="-2109"/>
                        <a:pt x="15429" y="1491"/>
                        <a:pt x="18514" y="509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058" name="Freeform 365"/>
                <p:cNvSpPr/>
                <p:nvPr/>
              </p:nvSpPr>
              <p:spPr>
                <a:xfrm>
                  <a:off x="3309" y="161770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6200" y="20400"/>
                      </a:moveTo>
                      <a:cubicBezTo>
                        <a:pt x="10800" y="20400"/>
                        <a:pt x="5400" y="20400"/>
                        <a:pt x="0" y="1920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200"/>
                        <a:pt x="1800" y="2400"/>
                        <a:pt x="1800" y="2400"/>
                      </a:cubicBezTo>
                      <a:cubicBezTo>
                        <a:pt x="9000" y="8400"/>
                        <a:pt x="14400" y="13200"/>
                        <a:pt x="19800" y="19200"/>
                      </a:cubicBezTo>
                      <a:cubicBezTo>
                        <a:pt x="19800" y="19200"/>
                        <a:pt x="21600" y="20400"/>
                        <a:pt x="21600" y="21600"/>
                      </a:cubicBezTo>
                      <a:cubicBezTo>
                        <a:pt x="19800" y="21600"/>
                        <a:pt x="19800" y="21600"/>
                        <a:pt x="18000" y="20400"/>
                      </a:cubicBezTo>
                      <a:cubicBezTo>
                        <a:pt x="18000" y="20400"/>
                        <a:pt x="18000" y="20400"/>
                        <a:pt x="16200" y="204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059" name="Freeform 366"/>
                <p:cNvSpPr/>
                <p:nvPr/>
              </p:nvSpPr>
              <p:spPr>
                <a:xfrm>
                  <a:off x="7170" y="89847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21600"/>
                      </a:moveTo>
                      <a:cubicBezTo>
                        <a:pt x="0" y="21600"/>
                        <a:pt x="0" y="0"/>
                        <a:pt x="0" y="0"/>
                      </a:cubicBezTo>
                      <a:cubicBezTo>
                        <a:pt x="21600" y="0"/>
                        <a:pt x="21600" y="0"/>
                        <a:pt x="21600" y="0"/>
                      </a:cubicBezTo>
                      <a:cubicBezTo>
                        <a:pt x="21600" y="21600"/>
                        <a:pt x="21600" y="21600"/>
                        <a:pt x="21600" y="21600"/>
                      </a:cubicBezTo>
                      <a:cubicBezTo>
                        <a:pt x="21600" y="21600"/>
                        <a:pt x="0" y="21600"/>
                        <a:pt x="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060" name="Freeform 367"/>
                <p:cNvSpPr/>
                <p:nvPr/>
              </p:nvSpPr>
              <p:spPr>
                <a:xfrm>
                  <a:off x="7390" y="144341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0"/>
                      </a:moveTo>
                      <a:cubicBezTo>
                        <a:pt x="0" y="0"/>
                        <a:pt x="10800" y="0"/>
                        <a:pt x="10800" y="0"/>
                      </a:cubicBezTo>
                      <a:cubicBezTo>
                        <a:pt x="10800" y="0"/>
                        <a:pt x="21600" y="0"/>
                        <a:pt x="21600" y="21600"/>
                      </a:cubicBezTo>
                      <a:cubicBezTo>
                        <a:pt x="21600" y="21600"/>
                        <a:pt x="10800" y="21600"/>
                        <a:pt x="10800" y="21600"/>
                      </a:cubicBezTo>
                      <a:cubicBezTo>
                        <a:pt x="10800" y="21600"/>
                        <a:pt x="0" y="21600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061" name="Freeform 368"/>
                <p:cNvSpPr/>
                <p:nvPr/>
              </p:nvSpPr>
              <p:spPr>
                <a:xfrm>
                  <a:off x="6508" y="117094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0"/>
                      </a:moveTo>
                      <a:cubicBezTo>
                        <a:pt x="21600" y="4320"/>
                        <a:pt x="21600" y="12960"/>
                        <a:pt x="12960" y="17280"/>
                      </a:cubicBezTo>
                      <a:cubicBezTo>
                        <a:pt x="12960" y="21600"/>
                        <a:pt x="12960" y="21600"/>
                        <a:pt x="8640" y="21600"/>
                      </a:cubicBezTo>
                      <a:cubicBezTo>
                        <a:pt x="4320" y="21600"/>
                        <a:pt x="0" y="21600"/>
                        <a:pt x="0" y="17280"/>
                      </a:cubicBezTo>
                      <a:cubicBezTo>
                        <a:pt x="0" y="12960"/>
                        <a:pt x="0" y="8640"/>
                        <a:pt x="0" y="8640"/>
                      </a:cubicBezTo>
                      <a:cubicBezTo>
                        <a:pt x="4320" y="4320"/>
                        <a:pt x="17280" y="0"/>
                        <a:pt x="216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062" name="Freeform 369"/>
                <p:cNvSpPr/>
                <p:nvPr/>
              </p:nvSpPr>
              <p:spPr>
                <a:xfrm>
                  <a:off x="7059" y="6695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7600" fill="norm" stroke="1" extrusionOk="0">
                      <a:moveTo>
                        <a:pt x="21600" y="3200"/>
                      </a:moveTo>
                      <a:cubicBezTo>
                        <a:pt x="21600" y="10400"/>
                        <a:pt x="14400" y="10400"/>
                        <a:pt x="14400" y="17600"/>
                      </a:cubicBezTo>
                      <a:cubicBezTo>
                        <a:pt x="7200" y="10400"/>
                        <a:pt x="7200" y="10400"/>
                        <a:pt x="0" y="3200"/>
                      </a:cubicBezTo>
                      <a:cubicBezTo>
                        <a:pt x="7200" y="3200"/>
                        <a:pt x="7200" y="3200"/>
                        <a:pt x="7200" y="3200"/>
                      </a:cubicBezTo>
                      <a:cubicBezTo>
                        <a:pt x="14400" y="3200"/>
                        <a:pt x="21600" y="-4000"/>
                        <a:pt x="21600" y="32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063" name="Freeform 370"/>
                <p:cNvSpPr/>
                <p:nvPr/>
              </p:nvSpPr>
              <p:spPr>
                <a:xfrm>
                  <a:off x="6839" y="7142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6200" y="0"/>
                      </a:moveTo>
                      <a:cubicBezTo>
                        <a:pt x="16200" y="0"/>
                        <a:pt x="16200" y="0"/>
                        <a:pt x="21600" y="7200"/>
                      </a:cubicBezTo>
                      <a:cubicBezTo>
                        <a:pt x="21600" y="14400"/>
                        <a:pt x="16200" y="21600"/>
                        <a:pt x="10800" y="21600"/>
                      </a:cubicBezTo>
                      <a:cubicBezTo>
                        <a:pt x="5400" y="21600"/>
                        <a:pt x="0" y="14400"/>
                        <a:pt x="0" y="7200"/>
                      </a:cubicBezTo>
                      <a:cubicBezTo>
                        <a:pt x="0" y="7200"/>
                        <a:pt x="5400" y="0"/>
                        <a:pt x="162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064" name="Freeform 371"/>
                <p:cNvSpPr/>
                <p:nvPr/>
              </p:nvSpPr>
              <p:spPr>
                <a:xfrm>
                  <a:off x="8052" y="57857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0800" y="21600"/>
                      </a:moveTo>
                      <a:cubicBezTo>
                        <a:pt x="10800" y="21600"/>
                        <a:pt x="0" y="21600"/>
                        <a:pt x="0" y="21600"/>
                      </a:cubicBezTo>
                      <a:cubicBezTo>
                        <a:pt x="0" y="21600"/>
                        <a:pt x="0" y="0"/>
                        <a:pt x="10800" y="0"/>
                      </a:cubicBezTo>
                      <a:cubicBezTo>
                        <a:pt x="10800" y="0"/>
                        <a:pt x="10800" y="0"/>
                        <a:pt x="21600" y="0"/>
                      </a:cubicBezTo>
                      <a:cubicBezTo>
                        <a:pt x="10800" y="21600"/>
                        <a:pt x="10800" y="21600"/>
                        <a:pt x="1080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065" name="Freeform 372"/>
                <p:cNvSpPr/>
                <p:nvPr/>
              </p:nvSpPr>
              <p:spPr>
                <a:xfrm>
                  <a:off x="7390" y="121564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6900" fill="norm" stroke="1" extrusionOk="0">
                      <a:moveTo>
                        <a:pt x="15120" y="11700"/>
                      </a:moveTo>
                      <a:cubicBezTo>
                        <a:pt x="12960" y="11700"/>
                        <a:pt x="10800" y="15300"/>
                        <a:pt x="8640" y="15300"/>
                      </a:cubicBezTo>
                      <a:cubicBezTo>
                        <a:pt x="6480" y="18900"/>
                        <a:pt x="4320" y="15300"/>
                        <a:pt x="0" y="15300"/>
                      </a:cubicBezTo>
                      <a:cubicBezTo>
                        <a:pt x="0" y="15300"/>
                        <a:pt x="0" y="11700"/>
                        <a:pt x="0" y="11700"/>
                      </a:cubicBezTo>
                      <a:cubicBezTo>
                        <a:pt x="0" y="11700"/>
                        <a:pt x="0" y="8100"/>
                        <a:pt x="2160" y="8100"/>
                      </a:cubicBezTo>
                      <a:cubicBezTo>
                        <a:pt x="4320" y="8100"/>
                        <a:pt x="8640" y="4500"/>
                        <a:pt x="10800" y="4500"/>
                      </a:cubicBezTo>
                      <a:cubicBezTo>
                        <a:pt x="12960" y="-2700"/>
                        <a:pt x="15120" y="900"/>
                        <a:pt x="17280" y="900"/>
                      </a:cubicBezTo>
                      <a:cubicBezTo>
                        <a:pt x="17280" y="900"/>
                        <a:pt x="19440" y="900"/>
                        <a:pt x="19440" y="900"/>
                      </a:cubicBezTo>
                      <a:cubicBezTo>
                        <a:pt x="19440" y="900"/>
                        <a:pt x="21600" y="900"/>
                        <a:pt x="21600" y="900"/>
                      </a:cubicBezTo>
                      <a:cubicBezTo>
                        <a:pt x="21600" y="900"/>
                        <a:pt x="21600" y="900"/>
                        <a:pt x="19440" y="4500"/>
                      </a:cubicBezTo>
                      <a:cubicBezTo>
                        <a:pt x="17280" y="4500"/>
                        <a:pt x="15120" y="8100"/>
                        <a:pt x="15120" y="117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066" name="Freeform 373"/>
                <p:cNvSpPr/>
                <p:nvPr/>
              </p:nvSpPr>
              <p:spPr>
                <a:xfrm>
                  <a:off x="5405" y="177497"/>
                  <a:ext cx="12701" cy="1434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0463" y="20700"/>
                      </a:moveTo>
                      <a:cubicBezTo>
                        <a:pt x="20463" y="20700"/>
                        <a:pt x="20463" y="21600"/>
                        <a:pt x="21600" y="21600"/>
                      </a:cubicBezTo>
                      <a:cubicBezTo>
                        <a:pt x="0" y="21600"/>
                        <a:pt x="0" y="21600"/>
                        <a:pt x="0" y="2160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2274" y="1800"/>
                        <a:pt x="3411" y="4500"/>
                        <a:pt x="5684" y="6300"/>
                      </a:cubicBezTo>
                      <a:cubicBezTo>
                        <a:pt x="7958" y="9900"/>
                        <a:pt x="11368" y="13500"/>
                        <a:pt x="14779" y="17100"/>
                      </a:cubicBezTo>
                      <a:cubicBezTo>
                        <a:pt x="14779" y="18000"/>
                        <a:pt x="15916" y="18000"/>
                        <a:pt x="17053" y="18000"/>
                      </a:cubicBezTo>
                      <a:cubicBezTo>
                        <a:pt x="18189" y="18900"/>
                        <a:pt x="19326" y="19800"/>
                        <a:pt x="20463" y="207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067" name="Freeform 374"/>
                <p:cNvSpPr/>
                <p:nvPr/>
              </p:nvSpPr>
              <p:spPr>
                <a:xfrm>
                  <a:off x="10207" y="100474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8437" h="19800" fill="norm" stroke="1" extrusionOk="0">
                      <a:moveTo>
                        <a:pt x="10800" y="0"/>
                      </a:moveTo>
                      <a:cubicBezTo>
                        <a:pt x="16200" y="0"/>
                        <a:pt x="21600" y="7200"/>
                        <a:pt x="16200" y="7200"/>
                      </a:cubicBezTo>
                      <a:cubicBezTo>
                        <a:pt x="16200" y="7200"/>
                        <a:pt x="16200" y="14400"/>
                        <a:pt x="10800" y="14400"/>
                      </a:cubicBezTo>
                      <a:cubicBezTo>
                        <a:pt x="10800" y="21600"/>
                        <a:pt x="5400" y="21600"/>
                        <a:pt x="5400" y="14400"/>
                      </a:cubicBezTo>
                      <a:cubicBezTo>
                        <a:pt x="0" y="14400"/>
                        <a:pt x="0" y="7200"/>
                        <a:pt x="0" y="7200"/>
                      </a:cubicBezTo>
                      <a:cubicBezTo>
                        <a:pt x="0" y="0"/>
                        <a:pt x="5400" y="0"/>
                        <a:pt x="108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068" name="Freeform 375"/>
                <p:cNvSpPr/>
                <p:nvPr/>
              </p:nvSpPr>
              <p:spPr>
                <a:xfrm>
                  <a:off x="9699" y="12691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286" h="21600" fill="norm" stroke="1" extrusionOk="0">
                      <a:moveTo>
                        <a:pt x="19286" y="16200"/>
                      </a:moveTo>
                      <a:cubicBezTo>
                        <a:pt x="19286" y="16200"/>
                        <a:pt x="19286" y="21600"/>
                        <a:pt x="19286" y="21600"/>
                      </a:cubicBezTo>
                      <a:cubicBezTo>
                        <a:pt x="16200" y="21600"/>
                        <a:pt x="16200" y="21600"/>
                        <a:pt x="13115" y="21600"/>
                      </a:cubicBezTo>
                      <a:cubicBezTo>
                        <a:pt x="13115" y="21600"/>
                        <a:pt x="13115" y="21600"/>
                        <a:pt x="13115" y="21600"/>
                      </a:cubicBezTo>
                      <a:cubicBezTo>
                        <a:pt x="10029" y="21600"/>
                        <a:pt x="6943" y="16200"/>
                        <a:pt x="3857" y="16200"/>
                      </a:cubicBezTo>
                      <a:cubicBezTo>
                        <a:pt x="-2314" y="16200"/>
                        <a:pt x="772" y="10800"/>
                        <a:pt x="772" y="5400"/>
                      </a:cubicBezTo>
                      <a:cubicBezTo>
                        <a:pt x="772" y="0"/>
                        <a:pt x="3857" y="0"/>
                        <a:pt x="3857" y="0"/>
                      </a:cubicBezTo>
                      <a:cubicBezTo>
                        <a:pt x="6943" y="5400"/>
                        <a:pt x="13115" y="5400"/>
                        <a:pt x="16200" y="5400"/>
                      </a:cubicBezTo>
                      <a:cubicBezTo>
                        <a:pt x="16200" y="5400"/>
                        <a:pt x="19286" y="16200"/>
                        <a:pt x="19286" y="162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069" name="Freeform 376"/>
                <p:cNvSpPr/>
                <p:nvPr/>
              </p:nvSpPr>
              <p:spPr>
                <a:xfrm>
                  <a:off x="11251" y="8830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21600"/>
                      </a:moveTo>
                      <a:cubicBezTo>
                        <a:pt x="0" y="10800"/>
                        <a:pt x="0" y="10800"/>
                        <a:pt x="0" y="0"/>
                      </a:cubicBezTo>
                      <a:cubicBezTo>
                        <a:pt x="0" y="0"/>
                        <a:pt x="0" y="0"/>
                        <a:pt x="21600" y="0"/>
                      </a:cubicBezTo>
                      <a:cubicBezTo>
                        <a:pt x="21600" y="0"/>
                        <a:pt x="21600" y="0"/>
                        <a:pt x="21600" y="10800"/>
                      </a:cubicBezTo>
                      <a:cubicBezTo>
                        <a:pt x="21600" y="10800"/>
                        <a:pt x="21600" y="10800"/>
                        <a:pt x="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070" name="Freeform 377"/>
                <p:cNvSpPr/>
                <p:nvPr/>
              </p:nvSpPr>
              <p:spPr>
                <a:xfrm>
                  <a:off x="10920" y="75286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0800" y="0"/>
                      </a:moveTo>
                      <a:cubicBezTo>
                        <a:pt x="16200" y="0"/>
                        <a:pt x="16200" y="0"/>
                        <a:pt x="21600" y="5400"/>
                      </a:cubicBezTo>
                      <a:cubicBezTo>
                        <a:pt x="21600" y="5400"/>
                        <a:pt x="16200" y="10800"/>
                        <a:pt x="16200" y="10800"/>
                      </a:cubicBezTo>
                      <a:cubicBezTo>
                        <a:pt x="16200" y="10800"/>
                        <a:pt x="10800" y="16200"/>
                        <a:pt x="5400" y="16200"/>
                      </a:cubicBezTo>
                      <a:cubicBezTo>
                        <a:pt x="5400" y="16200"/>
                        <a:pt x="5400" y="16200"/>
                        <a:pt x="0" y="21600"/>
                      </a:cubicBezTo>
                      <a:cubicBezTo>
                        <a:pt x="0" y="16200"/>
                        <a:pt x="0" y="16200"/>
                        <a:pt x="0" y="16200"/>
                      </a:cubicBezTo>
                      <a:cubicBezTo>
                        <a:pt x="0" y="5400"/>
                        <a:pt x="5400" y="0"/>
                        <a:pt x="108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071" name="Freeform 378"/>
                <p:cNvSpPr/>
                <p:nvPr/>
              </p:nvSpPr>
              <p:spPr>
                <a:xfrm>
                  <a:off x="6030" y="10606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343" h="20311" fill="norm" stroke="1" extrusionOk="0">
                      <a:moveTo>
                        <a:pt x="772" y="5824"/>
                      </a:moveTo>
                      <a:cubicBezTo>
                        <a:pt x="1800" y="5824"/>
                        <a:pt x="1800" y="5824"/>
                        <a:pt x="2829" y="5824"/>
                      </a:cubicBezTo>
                      <a:cubicBezTo>
                        <a:pt x="4886" y="5824"/>
                        <a:pt x="5914" y="4744"/>
                        <a:pt x="5914" y="2584"/>
                      </a:cubicBezTo>
                      <a:cubicBezTo>
                        <a:pt x="5914" y="424"/>
                        <a:pt x="6943" y="-656"/>
                        <a:pt x="7972" y="424"/>
                      </a:cubicBezTo>
                      <a:cubicBezTo>
                        <a:pt x="12086" y="1504"/>
                        <a:pt x="15172" y="3664"/>
                        <a:pt x="17229" y="6904"/>
                      </a:cubicBezTo>
                      <a:cubicBezTo>
                        <a:pt x="18257" y="7984"/>
                        <a:pt x="19286" y="9064"/>
                        <a:pt x="20314" y="10144"/>
                      </a:cubicBezTo>
                      <a:cubicBezTo>
                        <a:pt x="21343" y="10144"/>
                        <a:pt x="21343" y="11224"/>
                        <a:pt x="21343" y="11224"/>
                      </a:cubicBezTo>
                      <a:cubicBezTo>
                        <a:pt x="21343" y="11224"/>
                        <a:pt x="21343" y="11224"/>
                        <a:pt x="21343" y="11224"/>
                      </a:cubicBezTo>
                      <a:cubicBezTo>
                        <a:pt x="20314" y="13384"/>
                        <a:pt x="18257" y="14464"/>
                        <a:pt x="17229" y="15544"/>
                      </a:cubicBezTo>
                      <a:cubicBezTo>
                        <a:pt x="15172" y="15544"/>
                        <a:pt x="14143" y="15544"/>
                        <a:pt x="13114" y="13384"/>
                      </a:cubicBezTo>
                      <a:cubicBezTo>
                        <a:pt x="12086" y="12304"/>
                        <a:pt x="11057" y="10144"/>
                        <a:pt x="10029" y="11224"/>
                      </a:cubicBezTo>
                      <a:cubicBezTo>
                        <a:pt x="9000" y="11224"/>
                        <a:pt x="9000" y="12304"/>
                        <a:pt x="9000" y="12304"/>
                      </a:cubicBezTo>
                      <a:cubicBezTo>
                        <a:pt x="9000" y="12304"/>
                        <a:pt x="10029" y="13384"/>
                        <a:pt x="10029" y="13384"/>
                      </a:cubicBezTo>
                      <a:cubicBezTo>
                        <a:pt x="12086" y="15544"/>
                        <a:pt x="12086" y="18784"/>
                        <a:pt x="10029" y="19864"/>
                      </a:cubicBezTo>
                      <a:cubicBezTo>
                        <a:pt x="7972" y="20944"/>
                        <a:pt x="6943" y="19864"/>
                        <a:pt x="5914" y="18784"/>
                      </a:cubicBezTo>
                      <a:cubicBezTo>
                        <a:pt x="4886" y="13384"/>
                        <a:pt x="4886" y="13384"/>
                        <a:pt x="1800" y="9064"/>
                      </a:cubicBezTo>
                      <a:cubicBezTo>
                        <a:pt x="772" y="7984"/>
                        <a:pt x="772" y="7984"/>
                        <a:pt x="772" y="7984"/>
                      </a:cubicBezTo>
                      <a:cubicBezTo>
                        <a:pt x="-257" y="6904"/>
                        <a:pt x="-257" y="6904"/>
                        <a:pt x="772" y="5824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072" name="Freeform 379"/>
                <p:cNvSpPr/>
                <p:nvPr/>
              </p:nvSpPr>
              <p:spPr>
                <a:xfrm>
                  <a:off x="10369" y="67344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7200"/>
                      </a:moveTo>
                      <a:cubicBezTo>
                        <a:pt x="21600" y="14400"/>
                        <a:pt x="18000" y="21600"/>
                        <a:pt x="18000" y="21600"/>
                      </a:cubicBezTo>
                      <a:cubicBezTo>
                        <a:pt x="14400" y="21600"/>
                        <a:pt x="10800" y="21600"/>
                        <a:pt x="10800" y="21600"/>
                      </a:cubicBezTo>
                      <a:cubicBezTo>
                        <a:pt x="7200" y="21600"/>
                        <a:pt x="3600" y="21600"/>
                        <a:pt x="3600" y="21600"/>
                      </a:cubicBezTo>
                      <a:cubicBezTo>
                        <a:pt x="3600" y="21600"/>
                        <a:pt x="0" y="14400"/>
                        <a:pt x="0" y="14400"/>
                      </a:cubicBezTo>
                      <a:cubicBezTo>
                        <a:pt x="3600" y="7200"/>
                        <a:pt x="7200" y="0"/>
                        <a:pt x="10800" y="0"/>
                      </a:cubicBezTo>
                      <a:cubicBezTo>
                        <a:pt x="14400" y="0"/>
                        <a:pt x="14400" y="0"/>
                        <a:pt x="18000" y="0"/>
                      </a:cubicBezTo>
                      <a:cubicBezTo>
                        <a:pt x="18000" y="0"/>
                        <a:pt x="21600" y="0"/>
                        <a:pt x="21600" y="72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073" name="Freeform 380"/>
                <p:cNvSpPr/>
                <p:nvPr/>
              </p:nvSpPr>
              <p:spPr>
                <a:xfrm>
                  <a:off x="11031" y="114116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4400" y="21600"/>
                      </a:moveTo>
                      <a:cubicBezTo>
                        <a:pt x="10800" y="21600"/>
                        <a:pt x="7200" y="17280"/>
                        <a:pt x="3600" y="12960"/>
                      </a:cubicBezTo>
                      <a:cubicBezTo>
                        <a:pt x="0" y="12960"/>
                        <a:pt x="0" y="12960"/>
                        <a:pt x="0" y="8640"/>
                      </a:cubicBezTo>
                      <a:cubicBezTo>
                        <a:pt x="0" y="4320"/>
                        <a:pt x="3600" y="0"/>
                        <a:pt x="3600" y="0"/>
                      </a:cubicBezTo>
                      <a:cubicBezTo>
                        <a:pt x="7200" y="4320"/>
                        <a:pt x="10800" y="0"/>
                        <a:pt x="14400" y="4320"/>
                      </a:cubicBezTo>
                      <a:cubicBezTo>
                        <a:pt x="14400" y="8640"/>
                        <a:pt x="18000" y="8640"/>
                        <a:pt x="18000" y="12960"/>
                      </a:cubicBezTo>
                      <a:cubicBezTo>
                        <a:pt x="21600" y="17280"/>
                        <a:pt x="21600" y="17280"/>
                        <a:pt x="21600" y="21600"/>
                      </a:cubicBezTo>
                      <a:cubicBezTo>
                        <a:pt x="18000" y="21600"/>
                        <a:pt x="18000" y="21600"/>
                        <a:pt x="1440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074" name="Freeform 381"/>
                <p:cNvSpPr/>
                <p:nvPr/>
              </p:nvSpPr>
              <p:spPr>
                <a:xfrm>
                  <a:off x="12354" y="119190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10800"/>
                      </a:moveTo>
                      <a:cubicBezTo>
                        <a:pt x="0" y="10800"/>
                        <a:pt x="7200" y="0"/>
                        <a:pt x="14400" y="0"/>
                      </a:cubicBezTo>
                      <a:cubicBezTo>
                        <a:pt x="21600" y="0"/>
                        <a:pt x="21600" y="5400"/>
                        <a:pt x="21600" y="16200"/>
                      </a:cubicBezTo>
                      <a:cubicBezTo>
                        <a:pt x="21600" y="16200"/>
                        <a:pt x="14400" y="21600"/>
                        <a:pt x="14400" y="21600"/>
                      </a:cubicBezTo>
                      <a:cubicBezTo>
                        <a:pt x="7200" y="21600"/>
                        <a:pt x="0" y="16200"/>
                        <a:pt x="0" y="108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075" name="Freeform 382"/>
                <p:cNvSpPr/>
                <p:nvPr/>
              </p:nvSpPr>
              <p:spPr>
                <a:xfrm>
                  <a:off x="13016" y="12382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4400" y="21600"/>
                      </a:moveTo>
                      <a:cubicBezTo>
                        <a:pt x="7200" y="21600"/>
                        <a:pt x="7200" y="10800"/>
                        <a:pt x="0" y="10800"/>
                      </a:cubicBezTo>
                      <a:cubicBezTo>
                        <a:pt x="7200" y="0"/>
                        <a:pt x="7200" y="0"/>
                        <a:pt x="7200" y="0"/>
                      </a:cubicBezTo>
                      <a:cubicBezTo>
                        <a:pt x="14400" y="10800"/>
                        <a:pt x="14400" y="10800"/>
                        <a:pt x="21600" y="21600"/>
                      </a:cubicBezTo>
                      <a:cubicBezTo>
                        <a:pt x="14400" y="21600"/>
                        <a:pt x="14400" y="21600"/>
                        <a:pt x="1440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076" name="Freeform 383"/>
                <p:cNvSpPr/>
                <p:nvPr/>
              </p:nvSpPr>
              <p:spPr>
                <a:xfrm>
                  <a:off x="13678" y="112418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5600" fill="norm" stroke="1" extrusionOk="0">
                      <a:moveTo>
                        <a:pt x="14400" y="10800"/>
                      </a:moveTo>
                      <a:cubicBezTo>
                        <a:pt x="7200" y="10800"/>
                        <a:pt x="0" y="21600"/>
                        <a:pt x="0" y="1080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7200" y="0"/>
                        <a:pt x="14400" y="0"/>
                        <a:pt x="21600" y="0"/>
                      </a:cubicBezTo>
                      <a:cubicBezTo>
                        <a:pt x="14400" y="10800"/>
                        <a:pt x="14400" y="10800"/>
                        <a:pt x="14400" y="108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077" name="Freeform 384"/>
                <p:cNvSpPr/>
                <p:nvPr/>
              </p:nvSpPr>
              <p:spPr>
                <a:xfrm>
                  <a:off x="13485" y="9139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8900" h="21600" fill="norm" stroke="1" extrusionOk="0">
                      <a:moveTo>
                        <a:pt x="17280" y="10800"/>
                      </a:moveTo>
                      <a:cubicBezTo>
                        <a:pt x="17280" y="16200"/>
                        <a:pt x="17280" y="16200"/>
                        <a:pt x="12960" y="21600"/>
                      </a:cubicBezTo>
                      <a:cubicBezTo>
                        <a:pt x="12960" y="21600"/>
                        <a:pt x="8640" y="16200"/>
                        <a:pt x="8640" y="16200"/>
                      </a:cubicBezTo>
                      <a:cubicBezTo>
                        <a:pt x="4320" y="16200"/>
                        <a:pt x="4320" y="10800"/>
                        <a:pt x="0" y="10800"/>
                      </a:cubicBezTo>
                      <a:cubicBezTo>
                        <a:pt x="0" y="5400"/>
                        <a:pt x="0" y="5400"/>
                        <a:pt x="0" y="0"/>
                      </a:cubicBezTo>
                      <a:cubicBezTo>
                        <a:pt x="0" y="0"/>
                        <a:pt x="4320" y="0"/>
                        <a:pt x="4320" y="0"/>
                      </a:cubicBezTo>
                      <a:cubicBezTo>
                        <a:pt x="17280" y="0"/>
                        <a:pt x="21600" y="5400"/>
                        <a:pt x="17280" y="108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078" name="Freeform 385"/>
                <p:cNvSpPr/>
                <p:nvPr/>
              </p:nvSpPr>
              <p:spPr>
                <a:xfrm>
                  <a:off x="15112" y="108490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0800" y="0"/>
                      </a:moveTo>
                      <a:cubicBezTo>
                        <a:pt x="10800" y="0"/>
                        <a:pt x="21600" y="0"/>
                        <a:pt x="21600" y="10800"/>
                      </a:cubicBezTo>
                      <a:cubicBezTo>
                        <a:pt x="21600" y="10800"/>
                        <a:pt x="10800" y="21600"/>
                        <a:pt x="10800" y="21600"/>
                      </a:cubicBezTo>
                      <a:cubicBezTo>
                        <a:pt x="10800" y="21600"/>
                        <a:pt x="10800" y="10800"/>
                        <a:pt x="0" y="10800"/>
                      </a:cubicBezTo>
                      <a:cubicBezTo>
                        <a:pt x="0" y="10800"/>
                        <a:pt x="10800" y="0"/>
                        <a:pt x="108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079" name="Freeform 386"/>
                <p:cNvSpPr/>
                <p:nvPr/>
              </p:nvSpPr>
              <p:spPr>
                <a:xfrm>
                  <a:off x="13568" y="13661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3086" y="7200"/>
                      </a:moveTo>
                      <a:cubicBezTo>
                        <a:pt x="3086" y="7200"/>
                        <a:pt x="0" y="4800"/>
                        <a:pt x="0" y="2400"/>
                      </a:cubicBezTo>
                      <a:cubicBezTo>
                        <a:pt x="0" y="2400"/>
                        <a:pt x="3086" y="0"/>
                        <a:pt x="3086" y="0"/>
                      </a:cubicBezTo>
                      <a:cubicBezTo>
                        <a:pt x="9257" y="0"/>
                        <a:pt x="12343" y="0"/>
                        <a:pt x="12343" y="4800"/>
                      </a:cubicBezTo>
                      <a:cubicBezTo>
                        <a:pt x="9257" y="7200"/>
                        <a:pt x="12343" y="9600"/>
                        <a:pt x="15429" y="9600"/>
                      </a:cubicBezTo>
                      <a:cubicBezTo>
                        <a:pt x="21600" y="12000"/>
                        <a:pt x="21600" y="14400"/>
                        <a:pt x="21600" y="16800"/>
                      </a:cubicBezTo>
                      <a:cubicBezTo>
                        <a:pt x="21600" y="16800"/>
                        <a:pt x="21600" y="19200"/>
                        <a:pt x="18514" y="21600"/>
                      </a:cubicBezTo>
                      <a:cubicBezTo>
                        <a:pt x="18514" y="21600"/>
                        <a:pt x="15429" y="19200"/>
                        <a:pt x="12343" y="19200"/>
                      </a:cubicBezTo>
                      <a:cubicBezTo>
                        <a:pt x="12343" y="19200"/>
                        <a:pt x="12343" y="16800"/>
                        <a:pt x="12343" y="16800"/>
                      </a:cubicBezTo>
                      <a:cubicBezTo>
                        <a:pt x="12343" y="12000"/>
                        <a:pt x="9257" y="9600"/>
                        <a:pt x="3086" y="72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080" name="Freeform 387"/>
                <p:cNvSpPr/>
                <p:nvPr/>
              </p:nvSpPr>
              <p:spPr>
                <a:xfrm>
                  <a:off x="16657" y="69488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0194" fill="norm" stroke="1" extrusionOk="0">
                      <a:moveTo>
                        <a:pt x="21600" y="0"/>
                      </a:moveTo>
                      <a:cubicBezTo>
                        <a:pt x="21600" y="0"/>
                        <a:pt x="21600" y="2400"/>
                        <a:pt x="21600" y="4800"/>
                      </a:cubicBezTo>
                      <a:cubicBezTo>
                        <a:pt x="18514" y="9600"/>
                        <a:pt x="12343" y="12000"/>
                        <a:pt x="12343" y="16800"/>
                      </a:cubicBezTo>
                      <a:cubicBezTo>
                        <a:pt x="12343" y="19200"/>
                        <a:pt x="6171" y="21600"/>
                        <a:pt x="3086" y="19200"/>
                      </a:cubicBezTo>
                      <a:cubicBezTo>
                        <a:pt x="3086" y="19200"/>
                        <a:pt x="0" y="19200"/>
                        <a:pt x="0" y="19200"/>
                      </a:cubicBezTo>
                      <a:cubicBezTo>
                        <a:pt x="0" y="16800"/>
                        <a:pt x="0" y="14400"/>
                        <a:pt x="0" y="14400"/>
                      </a:cubicBezTo>
                      <a:cubicBezTo>
                        <a:pt x="0" y="7200"/>
                        <a:pt x="6171" y="4800"/>
                        <a:pt x="9257" y="0"/>
                      </a:cubicBezTo>
                      <a:cubicBezTo>
                        <a:pt x="12343" y="0"/>
                        <a:pt x="15429" y="0"/>
                        <a:pt x="216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081" name="Freeform 388"/>
                <p:cNvSpPr/>
                <p:nvPr/>
              </p:nvSpPr>
              <p:spPr>
                <a:xfrm>
                  <a:off x="14905" y="86376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294" h="20743" fill="norm" stroke="1" extrusionOk="0">
                      <a:moveTo>
                        <a:pt x="12690" y="12343"/>
                      </a:moveTo>
                      <a:cubicBezTo>
                        <a:pt x="11610" y="12343"/>
                        <a:pt x="10530" y="12343"/>
                        <a:pt x="10530" y="13886"/>
                      </a:cubicBezTo>
                      <a:cubicBezTo>
                        <a:pt x="9450" y="13886"/>
                        <a:pt x="8370" y="15429"/>
                        <a:pt x="8370" y="13886"/>
                      </a:cubicBezTo>
                      <a:cubicBezTo>
                        <a:pt x="7290" y="13886"/>
                        <a:pt x="7290" y="12343"/>
                        <a:pt x="6210" y="10800"/>
                      </a:cubicBezTo>
                      <a:cubicBezTo>
                        <a:pt x="6210" y="10800"/>
                        <a:pt x="6210" y="10800"/>
                        <a:pt x="6210" y="9257"/>
                      </a:cubicBezTo>
                      <a:cubicBezTo>
                        <a:pt x="7290" y="6171"/>
                        <a:pt x="7290" y="4629"/>
                        <a:pt x="4050" y="4629"/>
                      </a:cubicBezTo>
                      <a:cubicBezTo>
                        <a:pt x="2970" y="4629"/>
                        <a:pt x="1890" y="3086"/>
                        <a:pt x="810" y="1543"/>
                      </a:cubicBezTo>
                      <a:cubicBezTo>
                        <a:pt x="-270" y="1543"/>
                        <a:pt x="-270" y="0"/>
                        <a:pt x="810" y="0"/>
                      </a:cubicBezTo>
                      <a:cubicBezTo>
                        <a:pt x="1890" y="0"/>
                        <a:pt x="4050" y="0"/>
                        <a:pt x="4050" y="0"/>
                      </a:cubicBezTo>
                      <a:cubicBezTo>
                        <a:pt x="4050" y="0"/>
                        <a:pt x="4050" y="0"/>
                        <a:pt x="4050" y="0"/>
                      </a:cubicBezTo>
                      <a:cubicBezTo>
                        <a:pt x="4050" y="0"/>
                        <a:pt x="6210" y="0"/>
                        <a:pt x="7290" y="0"/>
                      </a:cubicBezTo>
                      <a:cubicBezTo>
                        <a:pt x="9450" y="0"/>
                        <a:pt x="10530" y="0"/>
                        <a:pt x="11610" y="3086"/>
                      </a:cubicBezTo>
                      <a:cubicBezTo>
                        <a:pt x="11610" y="4629"/>
                        <a:pt x="12690" y="4629"/>
                        <a:pt x="14850" y="4629"/>
                      </a:cubicBezTo>
                      <a:cubicBezTo>
                        <a:pt x="17010" y="4629"/>
                        <a:pt x="18090" y="4629"/>
                        <a:pt x="19170" y="9257"/>
                      </a:cubicBezTo>
                      <a:cubicBezTo>
                        <a:pt x="21330" y="13886"/>
                        <a:pt x="20250" y="15429"/>
                        <a:pt x="17010" y="18514"/>
                      </a:cubicBezTo>
                      <a:cubicBezTo>
                        <a:pt x="17010" y="18514"/>
                        <a:pt x="15930" y="20057"/>
                        <a:pt x="14850" y="20057"/>
                      </a:cubicBezTo>
                      <a:cubicBezTo>
                        <a:pt x="13770" y="21600"/>
                        <a:pt x="13770" y="20057"/>
                        <a:pt x="12690" y="20057"/>
                      </a:cubicBezTo>
                      <a:cubicBezTo>
                        <a:pt x="11610" y="18514"/>
                        <a:pt x="12690" y="18514"/>
                        <a:pt x="13770" y="18514"/>
                      </a:cubicBezTo>
                      <a:cubicBezTo>
                        <a:pt x="13770" y="16971"/>
                        <a:pt x="13770" y="16971"/>
                        <a:pt x="13770" y="16971"/>
                      </a:cubicBezTo>
                      <a:cubicBezTo>
                        <a:pt x="14850" y="15429"/>
                        <a:pt x="17010" y="13886"/>
                        <a:pt x="15930" y="12343"/>
                      </a:cubicBezTo>
                      <a:cubicBezTo>
                        <a:pt x="14850" y="12343"/>
                        <a:pt x="13770" y="12343"/>
                        <a:pt x="12690" y="12343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082" name="Freeform 389"/>
                <p:cNvSpPr/>
                <p:nvPr/>
              </p:nvSpPr>
              <p:spPr>
                <a:xfrm>
                  <a:off x="19267" y="52068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700" h="19600" fill="norm" stroke="1" extrusionOk="0">
                      <a:moveTo>
                        <a:pt x="20700" y="7200"/>
                      </a:moveTo>
                      <a:cubicBezTo>
                        <a:pt x="20700" y="10800"/>
                        <a:pt x="17100" y="10800"/>
                        <a:pt x="17100" y="10800"/>
                      </a:cubicBezTo>
                      <a:cubicBezTo>
                        <a:pt x="13500" y="14400"/>
                        <a:pt x="13500" y="14400"/>
                        <a:pt x="9900" y="18000"/>
                      </a:cubicBezTo>
                      <a:cubicBezTo>
                        <a:pt x="6300" y="18000"/>
                        <a:pt x="2700" y="21600"/>
                        <a:pt x="2700" y="18000"/>
                      </a:cubicBezTo>
                      <a:cubicBezTo>
                        <a:pt x="-900" y="14400"/>
                        <a:pt x="-900" y="10800"/>
                        <a:pt x="2700" y="7200"/>
                      </a:cubicBezTo>
                      <a:cubicBezTo>
                        <a:pt x="6300" y="3600"/>
                        <a:pt x="9900" y="3600"/>
                        <a:pt x="9900" y="0"/>
                      </a:cubicBezTo>
                      <a:cubicBezTo>
                        <a:pt x="13500" y="0"/>
                        <a:pt x="20700" y="3600"/>
                        <a:pt x="20700" y="72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083" name="Freeform 390"/>
                <p:cNvSpPr/>
                <p:nvPr/>
              </p:nvSpPr>
              <p:spPr>
                <a:xfrm>
                  <a:off x="18570" y="9607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925" h="20006" fill="norm" stroke="1" extrusionOk="0">
                      <a:moveTo>
                        <a:pt x="0" y="14954"/>
                      </a:moveTo>
                      <a:cubicBezTo>
                        <a:pt x="0" y="13292"/>
                        <a:pt x="0" y="11631"/>
                        <a:pt x="0" y="9969"/>
                      </a:cubicBezTo>
                      <a:cubicBezTo>
                        <a:pt x="2700" y="8308"/>
                        <a:pt x="5400" y="4985"/>
                        <a:pt x="2700" y="3323"/>
                      </a:cubicBezTo>
                      <a:cubicBezTo>
                        <a:pt x="2700" y="3323"/>
                        <a:pt x="2700" y="1662"/>
                        <a:pt x="2700" y="1662"/>
                      </a:cubicBezTo>
                      <a:cubicBezTo>
                        <a:pt x="5400" y="0"/>
                        <a:pt x="8100" y="0"/>
                        <a:pt x="10800" y="0"/>
                      </a:cubicBezTo>
                      <a:cubicBezTo>
                        <a:pt x="16200" y="1662"/>
                        <a:pt x="13500" y="3323"/>
                        <a:pt x="13500" y="4985"/>
                      </a:cubicBezTo>
                      <a:cubicBezTo>
                        <a:pt x="13500" y="8308"/>
                        <a:pt x="16200" y="9969"/>
                        <a:pt x="18900" y="11631"/>
                      </a:cubicBezTo>
                      <a:cubicBezTo>
                        <a:pt x="21600" y="13292"/>
                        <a:pt x="21600" y="14954"/>
                        <a:pt x="18900" y="16615"/>
                      </a:cubicBezTo>
                      <a:cubicBezTo>
                        <a:pt x="16200" y="16615"/>
                        <a:pt x="13500" y="18277"/>
                        <a:pt x="10800" y="18277"/>
                      </a:cubicBezTo>
                      <a:cubicBezTo>
                        <a:pt x="2700" y="21600"/>
                        <a:pt x="0" y="19938"/>
                        <a:pt x="0" y="14954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084" name="Freeform 391"/>
                <p:cNvSpPr/>
                <p:nvPr/>
              </p:nvSpPr>
              <p:spPr>
                <a:xfrm>
                  <a:off x="20407" y="101320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0800" y="21600"/>
                      </a:moveTo>
                      <a:cubicBezTo>
                        <a:pt x="10800" y="21600"/>
                        <a:pt x="0" y="21600"/>
                        <a:pt x="0" y="10800"/>
                      </a:cubicBezTo>
                      <a:cubicBezTo>
                        <a:pt x="0" y="10800"/>
                        <a:pt x="10800" y="10800"/>
                        <a:pt x="10800" y="0"/>
                      </a:cubicBezTo>
                      <a:cubicBezTo>
                        <a:pt x="21600" y="10800"/>
                        <a:pt x="21600" y="10800"/>
                        <a:pt x="21600" y="10800"/>
                      </a:cubicBezTo>
                      <a:cubicBezTo>
                        <a:pt x="21600" y="21600"/>
                        <a:pt x="10800" y="21600"/>
                        <a:pt x="1080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085" name="Freeform 392"/>
                <p:cNvSpPr/>
                <p:nvPr/>
              </p:nvSpPr>
              <p:spPr>
                <a:xfrm>
                  <a:off x="20738" y="125588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4400" y="21600"/>
                      </a:moveTo>
                      <a:cubicBezTo>
                        <a:pt x="7200" y="21600"/>
                        <a:pt x="7200" y="10800"/>
                        <a:pt x="0" y="10800"/>
                      </a:cubicBezTo>
                      <a:cubicBezTo>
                        <a:pt x="7200" y="0"/>
                        <a:pt x="7200" y="0"/>
                        <a:pt x="14400" y="0"/>
                      </a:cubicBezTo>
                      <a:cubicBezTo>
                        <a:pt x="14400" y="0"/>
                        <a:pt x="21600" y="10800"/>
                        <a:pt x="21600" y="10800"/>
                      </a:cubicBezTo>
                      <a:cubicBezTo>
                        <a:pt x="21600" y="21600"/>
                        <a:pt x="14400" y="21600"/>
                        <a:pt x="1440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086" name="Freeform 393"/>
                <p:cNvSpPr/>
                <p:nvPr/>
              </p:nvSpPr>
              <p:spPr>
                <a:xfrm>
                  <a:off x="19635" y="117646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17280"/>
                      </a:moveTo>
                      <a:cubicBezTo>
                        <a:pt x="0" y="12960"/>
                        <a:pt x="0" y="12960"/>
                        <a:pt x="0" y="8640"/>
                      </a:cubicBezTo>
                      <a:cubicBezTo>
                        <a:pt x="4800" y="0"/>
                        <a:pt x="12000" y="0"/>
                        <a:pt x="19200" y="0"/>
                      </a:cubicBezTo>
                      <a:cubicBezTo>
                        <a:pt x="19200" y="0"/>
                        <a:pt x="21600" y="4320"/>
                        <a:pt x="21600" y="4320"/>
                      </a:cubicBezTo>
                      <a:cubicBezTo>
                        <a:pt x="19200" y="8640"/>
                        <a:pt x="19200" y="12960"/>
                        <a:pt x="19200" y="21600"/>
                      </a:cubicBezTo>
                      <a:cubicBezTo>
                        <a:pt x="19200" y="21600"/>
                        <a:pt x="16800" y="21600"/>
                        <a:pt x="16800" y="21600"/>
                      </a:cubicBezTo>
                      <a:cubicBezTo>
                        <a:pt x="14400" y="21600"/>
                        <a:pt x="12000" y="21600"/>
                        <a:pt x="9600" y="21600"/>
                      </a:cubicBezTo>
                      <a:cubicBezTo>
                        <a:pt x="7200" y="21600"/>
                        <a:pt x="4800" y="21600"/>
                        <a:pt x="2400" y="21600"/>
                      </a:cubicBezTo>
                      <a:cubicBezTo>
                        <a:pt x="2400" y="21600"/>
                        <a:pt x="0" y="17280"/>
                        <a:pt x="0" y="1728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087" name="Freeform 394"/>
                <p:cNvSpPr/>
                <p:nvPr/>
              </p:nvSpPr>
              <p:spPr>
                <a:xfrm>
                  <a:off x="21122" y="10617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600" h="21600" fill="norm" stroke="1" extrusionOk="0">
                      <a:moveTo>
                        <a:pt x="1600" y="16200"/>
                      </a:moveTo>
                      <a:cubicBezTo>
                        <a:pt x="5200" y="5400"/>
                        <a:pt x="8800" y="5400"/>
                        <a:pt x="16000" y="0"/>
                      </a:cubicBezTo>
                      <a:cubicBezTo>
                        <a:pt x="19600" y="0"/>
                        <a:pt x="19600" y="0"/>
                        <a:pt x="19600" y="10800"/>
                      </a:cubicBezTo>
                      <a:cubicBezTo>
                        <a:pt x="19600" y="10800"/>
                        <a:pt x="19600" y="10800"/>
                        <a:pt x="19600" y="10800"/>
                      </a:cubicBezTo>
                      <a:cubicBezTo>
                        <a:pt x="16000" y="16200"/>
                        <a:pt x="12400" y="21600"/>
                        <a:pt x="8800" y="21600"/>
                      </a:cubicBezTo>
                      <a:cubicBezTo>
                        <a:pt x="8800" y="21600"/>
                        <a:pt x="5200" y="21600"/>
                        <a:pt x="1600" y="21600"/>
                      </a:cubicBezTo>
                      <a:cubicBezTo>
                        <a:pt x="1600" y="21600"/>
                        <a:pt x="-2000" y="16200"/>
                        <a:pt x="1600" y="162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088" name="Freeform 395"/>
                <p:cNvSpPr/>
                <p:nvPr/>
              </p:nvSpPr>
              <p:spPr>
                <a:xfrm>
                  <a:off x="21290" y="8028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0520" fill="norm" stroke="1" extrusionOk="0">
                      <a:moveTo>
                        <a:pt x="15429" y="17280"/>
                      </a:moveTo>
                      <a:cubicBezTo>
                        <a:pt x="12343" y="21600"/>
                        <a:pt x="9257" y="21600"/>
                        <a:pt x="9257" y="17280"/>
                      </a:cubicBezTo>
                      <a:cubicBezTo>
                        <a:pt x="9257" y="17280"/>
                        <a:pt x="6171" y="17280"/>
                        <a:pt x="6171" y="17280"/>
                      </a:cubicBezTo>
                      <a:cubicBezTo>
                        <a:pt x="3086" y="17280"/>
                        <a:pt x="0" y="17280"/>
                        <a:pt x="0" y="8640"/>
                      </a:cubicBezTo>
                      <a:cubicBezTo>
                        <a:pt x="0" y="4320"/>
                        <a:pt x="6171" y="0"/>
                        <a:pt x="9257" y="0"/>
                      </a:cubicBezTo>
                      <a:cubicBezTo>
                        <a:pt x="12343" y="0"/>
                        <a:pt x="12343" y="0"/>
                        <a:pt x="12343" y="0"/>
                      </a:cubicBezTo>
                      <a:cubicBezTo>
                        <a:pt x="18514" y="0"/>
                        <a:pt x="21600" y="8640"/>
                        <a:pt x="21600" y="12960"/>
                      </a:cubicBezTo>
                      <a:cubicBezTo>
                        <a:pt x="21600" y="12960"/>
                        <a:pt x="18514" y="12960"/>
                        <a:pt x="15429" y="1728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089" name="Freeform 396"/>
                <p:cNvSpPr/>
                <p:nvPr/>
              </p:nvSpPr>
              <p:spPr>
                <a:xfrm>
                  <a:off x="22724" y="12990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9430" fill="norm" stroke="1" extrusionOk="0">
                      <a:moveTo>
                        <a:pt x="0" y="19430"/>
                      </a:moveTo>
                      <a:cubicBezTo>
                        <a:pt x="0" y="19430"/>
                        <a:pt x="0" y="14030"/>
                        <a:pt x="3600" y="14030"/>
                      </a:cubicBezTo>
                      <a:cubicBezTo>
                        <a:pt x="10800" y="-2170"/>
                        <a:pt x="10800" y="-2170"/>
                        <a:pt x="10800" y="3230"/>
                      </a:cubicBezTo>
                      <a:cubicBezTo>
                        <a:pt x="14400" y="8630"/>
                        <a:pt x="18000" y="8630"/>
                        <a:pt x="21600" y="14030"/>
                      </a:cubicBezTo>
                      <a:cubicBezTo>
                        <a:pt x="18000" y="19430"/>
                        <a:pt x="10800" y="19430"/>
                        <a:pt x="7200" y="19430"/>
                      </a:cubicBezTo>
                      <a:cubicBezTo>
                        <a:pt x="7200" y="19430"/>
                        <a:pt x="7200" y="19430"/>
                        <a:pt x="3600" y="19430"/>
                      </a:cubicBezTo>
                      <a:cubicBezTo>
                        <a:pt x="3600" y="19430"/>
                        <a:pt x="0" y="19430"/>
                        <a:pt x="0" y="1943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090" name="Freeform 397"/>
                <p:cNvSpPr/>
                <p:nvPr/>
              </p:nvSpPr>
              <p:spPr>
                <a:xfrm>
                  <a:off x="23386" y="112240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720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5400" y="0"/>
                        <a:pt x="16200" y="0"/>
                        <a:pt x="21600" y="7200"/>
                      </a:cubicBezTo>
                      <a:cubicBezTo>
                        <a:pt x="21600" y="7200"/>
                        <a:pt x="21600" y="14400"/>
                        <a:pt x="21600" y="21600"/>
                      </a:cubicBezTo>
                      <a:cubicBezTo>
                        <a:pt x="16200" y="21600"/>
                        <a:pt x="16200" y="21600"/>
                        <a:pt x="16200" y="21600"/>
                      </a:cubicBezTo>
                      <a:cubicBezTo>
                        <a:pt x="10800" y="21600"/>
                        <a:pt x="0" y="14400"/>
                        <a:pt x="0" y="72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091" name="Freeform 398"/>
                <p:cNvSpPr/>
                <p:nvPr/>
              </p:nvSpPr>
              <p:spPr>
                <a:xfrm>
                  <a:off x="24325" y="120970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600" h="18459" fill="norm" stroke="1" extrusionOk="0">
                      <a:moveTo>
                        <a:pt x="10800" y="17259"/>
                      </a:moveTo>
                      <a:cubicBezTo>
                        <a:pt x="7200" y="14559"/>
                        <a:pt x="7200" y="11859"/>
                        <a:pt x="3600" y="11859"/>
                      </a:cubicBezTo>
                      <a:cubicBezTo>
                        <a:pt x="3600" y="9159"/>
                        <a:pt x="0" y="6459"/>
                        <a:pt x="0" y="6459"/>
                      </a:cubicBezTo>
                      <a:cubicBezTo>
                        <a:pt x="0" y="1059"/>
                        <a:pt x="3600" y="-1641"/>
                        <a:pt x="7200" y="1059"/>
                      </a:cubicBezTo>
                      <a:cubicBezTo>
                        <a:pt x="10800" y="1059"/>
                        <a:pt x="10800" y="3759"/>
                        <a:pt x="10800" y="6459"/>
                      </a:cubicBezTo>
                      <a:cubicBezTo>
                        <a:pt x="10800" y="9159"/>
                        <a:pt x="14400" y="9159"/>
                        <a:pt x="18000" y="11859"/>
                      </a:cubicBezTo>
                      <a:cubicBezTo>
                        <a:pt x="21600" y="14559"/>
                        <a:pt x="18000" y="14559"/>
                        <a:pt x="18000" y="17259"/>
                      </a:cubicBezTo>
                      <a:cubicBezTo>
                        <a:pt x="14400" y="19959"/>
                        <a:pt x="10800" y="17259"/>
                        <a:pt x="10800" y="17259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092" name="Freeform 399"/>
                <p:cNvSpPr/>
                <p:nvPr/>
              </p:nvSpPr>
              <p:spPr>
                <a:xfrm>
                  <a:off x="23716" y="89847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8514" y="15429"/>
                      </a:moveTo>
                      <a:cubicBezTo>
                        <a:pt x="15429" y="18514"/>
                        <a:pt x="12343" y="21600"/>
                        <a:pt x="9257" y="21600"/>
                      </a:cubicBezTo>
                      <a:cubicBezTo>
                        <a:pt x="0" y="21600"/>
                        <a:pt x="0" y="18514"/>
                        <a:pt x="0" y="12343"/>
                      </a:cubicBezTo>
                      <a:cubicBezTo>
                        <a:pt x="3086" y="9257"/>
                        <a:pt x="6171" y="6171"/>
                        <a:pt x="6171" y="6171"/>
                      </a:cubicBezTo>
                      <a:cubicBezTo>
                        <a:pt x="9257" y="3086"/>
                        <a:pt x="12343" y="3086"/>
                        <a:pt x="15429" y="0"/>
                      </a:cubicBezTo>
                      <a:cubicBezTo>
                        <a:pt x="15429" y="3086"/>
                        <a:pt x="21600" y="6171"/>
                        <a:pt x="21600" y="12343"/>
                      </a:cubicBezTo>
                      <a:cubicBezTo>
                        <a:pt x="21600" y="15429"/>
                        <a:pt x="21600" y="15429"/>
                        <a:pt x="18514" y="15429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093" name="Freeform 400"/>
                <p:cNvSpPr/>
                <p:nvPr/>
              </p:nvSpPr>
              <p:spPr>
                <a:xfrm>
                  <a:off x="26364" y="11621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10800"/>
                      </a:moveTo>
                      <a:cubicBezTo>
                        <a:pt x="0" y="10800"/>
                        <a:pt x="10800" y="0"/>
                        <a:pt x="10800" y="0"/>
                      </a:cubicBezTo>
                      <a:cubicBezTo>
                        <a:pt x="10800" y="0"/>
                        <a:pt x="21600" y="10800"/>
                        <a:pt x="21600" y="10800"/>
                      </a:cubicBezTo>
                      <a:cubicBezTo>
                        <a:pt x="21600" y="21600"/>
                        <a:pt x="10800" y="21600"/>
                        <a:pt x="10800" y="21600"/>
                      </a:cubicBezTo>
                      <a:cubicBezTo>
                        <a:pt x="10800" y="21600"/>
                        <a:pt x="0" y="10800"/>
                        <a:pt x="0" y="108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094" name="Freeform 401"/>
                <p:cNvSpPr/>
                <p:nvPr/>
              </p:nvSpPr>
              <p:spPr>
                <a:xfrm>
                  <a:off x="25322" y="6348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200" h="21600" fill="norm" stroke="1" extrusionOk="0">
                      <a:moveTo>
                        <a:pt x="4320" y="0"/>
                      </a:moveTo>
                      <a:cubicBezTo>
                        <a:pt x="8640" y="0"/>
                        <a:pt x="8640" y="3600"/>
                        <a:pt x="8640" y="3600"/>
                      </a:cubicBezTo>
                      <a:cubicBezTo>
                        <a:pt x="8640" y="7200"/>
                        <a:pt x="12960" y="10800"/>
                        <a:pt x="17280" y="14400"/>
                      </a:cubicBezTo>
                      <a:cubicBezTo>
                        <a:pt x="17280" y="14400"/>
                        <a:pt x="21600" y="18000"/>
                        <a:pt x="17280" y="18000"/>
                      </a:cubicBezTo>
                      <a:cubicBezTo>
                        <a:pt x="17280" y="18000"/>
                        <a:pt x="12960" y="21600"/>
                        <a:pt x="12960" y="21600"/>
                      </a:cubicBezTo>
                      <a:cubicBezTo>
                        <a:pt x="12960" y="21600"/>
                        <a:pt x="8640" y="18000"/>
                        <a:pt x="8640" y="18000"/>
                      </a:cubicBezTo>
                      <a:cubicBezTo>
                        <a:pt x="12960" y="14400"/>
                        <a:pt x="4320" y="10800"/>
                        <a:pt x="0" y="7200"/>
                      </a:cubicBezTo>
                      <a:cubicBezTo>
                        <a:pt x="0" y="7200"/>
                        <a:pt x="0" y="3600"/>
                        <a:pt x="0" y="3600"/>
                      </a:cubicBezTo>
                      <a:cubicBezTo>
                        <a:pt x="0" y="3600"/>
                        <a:pt x="4320" y="0"/>
                        <a:pt x="432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095" name="Freeform 402"/>
                <p:cNvSpPr/>
                <p:nvPr/>
              </p:nvSpPr>
              <p:spPr>
                <a:xfrm>
                  <a:off x="22907" y="7385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443" h="21600" fill="norm" stroke="1" extrusionOk="0">
                      <a:moveTo>
                        <a:pt x="8486" y="5891"/>
                      </a:moveTo>
                      <a:cubicBezTo>
                        <a:pt x="10029" y="5891"/>
                        <a:pt x="13115" y="3927"/>
                        <a:pt x="14658" y="1964"/>
                      </a:cubicBezTo>
                      <a:cubicBezTo>
                        <a:pt x="14658" y="1964"/>
                        <a:pt x="16200" y="1964"/>
                        <a:pt x="16200" y="0"/>
                      </a:cubicBezTo>
                      <a:cubicBezTo>
                        <a:pt x="17743" y="0"/>
                        <a:pt x="19286" y="0"/>
                        <a:pt x="19286" y="1964"/>
                      </a:cubicBezTo>
                      <a:cubicBezTo>
                        <a:pt x="20829" y="1964"/>
                        <a:pt x="20829" y="3927"/>
                        <a:pt x="19286" y="5891"/>
                      </a:cubicBezTo>
                      <a:cubicBezTo>
                        <a:pt x="19286" y="5891"/>
                        <a:pt x="19286" y="7855"/>
                        <a:pt x="19286" y="7855"/>
                      </a:cubicBezTo>
                      <a:cubicBezTo>
                        <a:pt x="14658" y="9818"/>
                        <a:pt x="13115" y="13745"/>
                        <a:pt x="11572" y="17673"/>
                      </a:cubicBezTo>
                      <a:cubicBezTo>
                        <a:pt x="10029" y="21600"/>
                        <a:pt x="10029" y="21600"/>
                        <a:pt x="6943" y="21600"/>
                      </a:cubicBezTo>
                      <a:cubicBezTo>
                        <a:pt x="5400" y="19636"/>
                        <a:pt x="3858" y="19636"/>
                        <a:pt x="2315" y="17673"/>
                      </a:cubicBezTo>
                      <a:cubicBezTo>
                        <a:pt x="-771" y="17673"/>
                        <a:pt x="-771" y="11782"/>
                        <a:pt x="2315" y="11782"/>
                      </a:cubicBezTo>
                      <a:cubicBezTo>
                        <a:pt x="5400" y="11782"/>
                        <a:pt x="6943" y="7855"/>
                        <a:pt x="8486" y="589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096" name="Freeform 403"/>
                <p:cNvSpPr/>
                <p:nvPr/>
              </p:nvSpPr>
              <p:spPr>
                <a:xfrm>
                  <a:off x="26564" y="132207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7957" h="21600" fill="norm" stroke="1" extrusionOk="0">
                      <a:moveTo>
                        <a:pt x="1372" y="13500"/>
                      </a:moveTo>
                      <a:cubicBezTo>
                        <a:pt x="1372" y="8100"/>
                        <a:pt x="4457" y="8100"/>
                        <a:pt x="1372" y="5400"/>
                      </a:cubicBezTo>
                      <a:cubicBezTo>
                        <a:pt x="-1714" y="5400"/>
                        <a:pt x="1372" y="2700"/>
                        <a:pt x="1372" y="0"/>
                      </a:cubicBezTo>
                      <a:cubicBezTo>
                        <a:pt x="1372" y="0"/>
                        <a:pt x="7543" y="0"/>
                        <a:pt x="10629" y="2700"/>
                      </a:cubicBezTo>
                      <a:cubicBezTo>
                        <a:pt x="10629" y="5400"/>
                        <a:pt x="13715" y="8100"/>
                        <a:pt x="16800" y="13500"/>
                      </a:cubicBezTo>
                      <a:cubicBezTo>
                        <a:pt x="19886" y="18900"/>
                        <a:pt x="16800" y="21600"/>
                        <a:pt x="7543" y="21600"/>
                      </a:cubicBezTo>
                      <a:cubicBezTo>
                        <a:pt x="4457" y="21600"/>
                        <a:pt x="-1714" y="16200"/>
                        <a:pt x="1372" y="135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097" name="Freeform 404"/>
                <p:cNvSpPr/>
                <p:nvPr/>
              </p:nvSpPr>
              <p:spPr>
                <a:xfrm>
                  <a:off x="26824" y="7969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135" h="21600" fill="norm" stroke="1" extrusionOk="0">
                      <a:moveTo>
                        <a:pt x="16049" y="12343"/>
                      </a:moveTo>
                      <a:cubicBezTo>
                        <a:pt x="16049" y="15429"/>
                        <a:pt x="12964" y="15429"/>
                        <a:pt x="12964" y="18514"/>
                      </a:cubicBezTo>
                      <a:cubicBezTo>
                        <a:pt x="12964" y="21600"/>
                        <a:pt x="3706" y="21600"/>
                        <a:pt x="3706" y="21600"/>
                      </a:cubicBezTo>
                      <a:cubicBezTo>
                        <a:pt x="621" y="18514"/>
                        <a:pt x="621" y="18514"/>
                        <a:pt x="621" y="15429"/>
                      </a:cubicBezTo>
                      <a:cubicBezTo>
                        <a:pt x="-2465" y="9257"/>
                        <a:pt x="6792" y="9257"/>
                        <a:pt x="9878" y="6171"/>
                      </a:cubicBezTo>
                      <a:cubicBezTo>
                        <a:pt x="9878" y="3086"/>
                        <a:pt x="12964" y="0"/>
                        <a:pt x="19135" y="0"/>
                      </a:cubicBezTo>
                      <a:cubicBezTo>
                        <a:pt x="19135" y="3086"/>
                        <a:pt x="19135" y="9257"/>
                        <a:pt x="16049" y="12343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098" name="Freeform 405"/>
                <p:cNvSpPr/>
                <p:nvPr/>
              </p:nvSpPr>
              <p:spPr>
                <a:xfrm>
                  <a:off x="28129" y="91281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0800" y="0"/>
                      </a:moveTo>
                      <a:cubicBezTo>
                        <a:pt x="10800" y="10800"/>
                        <a:pt x="21600" y="10800"/>
                        <a:pt x="21600" y="10800"/>
                      </a:cubicBezTo>
                      <a:cubicBezTo>
                        <a:pt x="21600" y="10800"/>
                        <a:pt x="21600" y="21600"/>
                        <a:pt x="10800" y="21600"/>
                      </a:cubicBezTo>
                      <a:cubicBezTo>
                        <a:pt x="10800" y="21600"/>
                        <a:pt x="10800" y="21600"/>
                        <a:pt x="0" y="10800"/>
                      </a:cubicBezTo>
                      <a:cubicBezTo>
                        <a:pt x="0" y="10800"/>
                        <a:pt x="10800" y="10800"/>
                        <a:pt x="108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099" name="Freeform 406"/>
                <p:cNvSpPr/>
                <p:nvPr/>
              </p:nvSpPr>
              <p:spPr>
                <a:xfrm>
                  <a:off x="27084" y="4135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100" h="18437" fill="norm" stroke="1" extrusionOk="0">
                      <a:moveTo>
                        <a:pt x="20100" y="5400"/>
                      </a:moveTo>
                      <a:cubicBezTo>
                        <a:pt x="20100" y="5400"/>
                        <a:pt x="20100" y="10800"/>
                        <a:pt x="20100" y="10800"/>
                      </a:cubicBezTo>
                      <a:cubicBezTo>
                        <a:pt x="17400" y="16200"/>
                        <a:pt x="12000" y="21600"/>
                        <a:pt x="6600" y="16200"/>
                      </a:cubicBezTo>
                      <a:cubicBezTo>
                        <a:pt x="6600" y="16200"/>
                        <a:pt x="6600" y="16200"/>
                        <a:pt x="6600" y="16200"/>
                      </a:cubicBezTo>
                      <a:cubicBezTo>
                        <a:pt x="6600" y="16200"/>
                        <a:pt x="3900" y="16200"/>
                        <a:pt x="3900" y="16200"/>
                      </a:cubicBezTo>
                      <a:cubicBezTo>
                        <a:pt x="1200" y="16200"/>
                        <a:pt x="-1500" y="16200"/>
                        <a:pt x="1200" y="10800"/>
                      </a:cubicBezTo>
                      <a:cubicBezTo>
                        <a:pt x="1200" y="10800"/>
                        <a:pt x="-1500" y="5400"/>
                        <a:pt x="1200" y="5400"/>
                      </a:cubicBezTo>
                      <a:cubicBezTo>
                        <a:pt x="3900" y="5400"/>
                        <a:pt x="3900" y="0"/>
                        <a:pt x="6600" y="0"/>
                      </a:cubicBezTo>
                      <a:cubicBezTo>
                        <a:pt x="9300" y="0"/>
                        <a:pt x="14700" y="0"/>
                        <a:pt x="20100" y="54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100" name="Freeform 407"/>
                <p:cNvSpPr/>
                <p:nvPr/>
              </p:nvSpPr>
              <p:spPr>
                <a:xfrm>
                  <a:off x="27798" y="107607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2960" y="21600"/>
                      </a:moveTo>
                      <a:cubicBezTo>
                        <a:pt x="8640" y="21600"/>
                        <a:pt x="0" y="8640"/>
                        <a:pt x="0" y="4320"/>
                      </a:cubicBezTo>
                      <a:cubicBezTo>
                        <a:pt x="0" y="4320"/>
                        <a:pt x="4320" y="0"/>
                        <a:pt x="8640" y="0"/>
                      </a:cubicBezTo>
                      <a:cubicBezTo>
                        <a:pt x="17280" y="0"/>
                        <a:pt x="21600" y="4320"/>
                        <a:pt x="21600" y="8640"/>
                      </a:cubicBezTo>
                      <a:cubicBezTo>
                        <a:pt x="21600" y="17280"/>
                        <a:pt x="17280" y="21600"/>
                        <a:pt x="1296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101" name="Freeform 408"/>
                <p:cNvSpPr/>
                <p:nvPr/>
              </p:nvSpPr>
              <p:spPr>
                <a:xfrm>
                  <a:off x="29342" y="4535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5600" fill="norm" stroke="1" extrusionOk="0">
                      <a:moveTo>
                        <a:pt x="21600" y="4800"/>
                      </a:moveTo>
                      <a:cubicBezTo>
                        <a:pt x="10800" y="15600"/>
                        <a:pt x="10800" y="15600"/>
                        <a:pt x="10800" y="15600"/>
                      </a:cubicBezTo>
                      <a:cubicBezTo>
                        <a:pt x="10800" y="15600"/>
                        <a:pt x="0" y="4800"/>
                        <a:pt x="0" y="4800"/>
                      </a:cubicBezTo>
                      <a:cubicBezTo>
                        <a:pt x="0" y="4800"/>
                        <a:pt x="10800" y="-6000"/>
                        <a:pt x="10800" y="4800"/>
                      </a:cubicBezTo>
                      <a:cubicBezTo>
                        <a:pt x="10800" y="4800"/>
                        <a:pt x="21600" y="4800"/>
                        <a:pt x="21600" y="48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102" name="Freeform 409"/>
                <p:cNvSpPr/>
                <p:nvPr/>
              </p:nvSpPr>
              <p:spPr>
                <a:xfrm>
                  <a:off x="6129" y="-1"/>
                  <a:ext cx="30520" cy="65643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496" h="21422" fill="norm" stroke="1" extrusionOk="0">
                      <a:moveTo>
                        <a:pt x="4569" y="18722"/>
                      </a:moveTo>
                      <a:cubicBezTo>
                        <a:pt x="2908" y="19686"/>
                        <a:pt x="1662" y="20458"/>
                        <a:pt x="0" y="21422"/>
                      </a:cubicBezTo>
                      <a:cubicBezTo>
                        <a:pt x="0" y="1365"/>
                        <a:pt x="0" y="1365"/>
                        <a:pt x="0" y="1365"/>
                      </a:cubicBezTo>
                      <a:cubicBezTo>
                        <a:pt x="1246" y="979"/>
                        <a:pt x="2492" y="401"/>
                        <a:pt x="3323" y="15"/>
                      </a:cubicBezTo>
                      <a:cubicBezTo>
                        <a:pt x="3323" y="-178"/>
                        <a:pt x="5400" y="1558"/>
                        <a:pt x="6231" y="2329"/>
                      </a:cubicBezTo>
                      <a:cubicBezTo>
                        <a:pt x="7477" y="2908"/>
                        <a:pt x="8308" y="3679"/>
                        <a:pt x="9138" y="4451"/>
                      </a:cubicBezTo>
                      <a:cubicBezTo>
                        <a:pt x="9554" y="4643"/>
                        <a:pt x="10385" y="4836"/>
                        <a:pt x="10800" y="5029"/>
                      </a:cubicBezTo>
                      <a:cubicBezTo>
                        <a:pt x="14538" y="6186"/>
                        <a:pt x="17862" y="7151"/>
                        <a:pt x="21185" y="8115"/>
                      </a:cubicBezTo>
                      <a:cubicBezTo>
                        <a:pt x="21600" y="8308"/>
                        <a:pt x="21600" y="8308"/>
                        <a:pt x="21185" y="8501"/>
                      </a:cubicBezTo>
                      <a:cubicBezTo>
                        <a:pt x="20354" y="9272"/>
                        <a:pt x="19108" y="10043"/>
                        <a:pt x="17862" y="10622"/>
                      </a:cubicBezTo>
                      <a:cubicBezTo>
                        <a:pt x="17031" y="11201"/>
                        <a:pt x="15785" y="11779"/>
                        <a:pt x="14954" y="12551"/>
                      </a:cubicBezTo>
                      <a:cubicBezTo>
                        <a:pt x="14954" y="12551"/>
                        <a:pt x="14954" y="12743"/>
                        <a:pt x="14538" y="12743"/>
                      </a:cubicBezTo>
                      <a:cubicBezTo>
                        <a:pt x="13708" y="13322"/>
                        <a:pt x="12462" y="13901"/>
                        <a:pt x="11215" y="14479"/>
                      </a:cubicBezTo>
                      <a:cubicBezTo>
                        <a:pt x="9969" y="15251"/>
                        <a:pt x="9138" y="15829"/>
                        <a:pt x="7892" y="16601"/>
                      </a:cubicBezTo>
                      <a:cubicBezTo>
                        <a:pt x="6646" y="17372"/>
                        <a:pt x="5815" y="17951"/>
                        <a:pt x="4569" y="18722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103" name="Freeform 410"/>
                <p:cNvSpPr/>
                <p:nvPr/>
              </p:nvSpPr>
              <p:spPr>
                <a:xfrm>
                  <a:off x="29161" y="11130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8514" h="19200" fill="norm" stroke="1" extrusionOk="0">
                      <a:moveTo>
                        <a:pt x="772" y="14880"/>
                      </a:moveTo>
                      <a:cubicBezTo>
                        <a:pt x="772" y="10560"/>
                        <a:pt x="-2314" y="6240"/>
                        <a:pt x="3857" y="1920"/>
                      </a:cubicBezTo>
                      <a:cubicBezTo>
                        <a:pt x="6943" y="-2400"/>
                        <a:pt x="10029" y="1920"/>
                        <a:pt x="16200" y="1920"/>
                      </a:cubicBezTo>
                      <a:cubicBezTo>
                        <a:pt x="19286" y="6240"/>
                        <a:pt x="19286" y="10560"/>
                        <a:pt x="16200" y="14880"/>
                      </a:cubicBezTo>
                      <a:cubicBezTo>
                        <a:pt x="13115" y="14880"/>
                        <a:pt x="10029" y="14880"/>
                        <a:pt x="6943" y="19200"/>
                      </a:cubicBezTo>
                      <a:cubicBezTo>
                        <a:pt x="3857" y="14880"/>
                        <a:pt x="772" y="19200"/>
                        <a:pt x="772" y="1488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104" name="Freeform 411"/>
                <p:cNvSpPr/>
                <p:nvPr/>
              </p:nvSpPr>
              <p:spPr>
                <a:xfrm>
                  <a:off x="30958" y="7627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4912" h="21600" fill="norm" stroke="1" extrusionOk="0">
                      <a:moveTo>
                        <a:pt x="2982" y="0"/>
                      </a:moveTo>
                      <a:cubicBezTo>
                        <a:pt x="17382" y="14400"/>
                        <a:pt x="17382" y="21600"/>
                        <a:pt x="10182" y="21600"/>
                      </a:cubicBezTo>
                      <a:cubicBezTo>
                        <a:pt x="2982" y="21600"/>
                        <a:pt x="-4218" y="14400"/>
                        <a:pt x="2982" y="7200"/>
                      </a:cubicBezTo>
                      <a:cubicBezTo>
                        <a:pt x="2982" y="7200"/>
                        <a:pt x="2982" y="0"/>
                        <a:pt x="298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105" name="Freeform 412"/>
                <p:cNvSpPr/>
                <p:nvPr/>
              </p:nvSpPr>
              <p:spPr>
                <a:xfrm>
                  <a:off x="31328" y="85986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7200" y="21600"/>
                      </a:moveTo>
                      <a:cubicBezTo>
                        <a:pt x="7200" y="21600"/>
                        <a:pt x="0" y="10800"/>
                        <a:pt x="0" y="10800"/>
                      </a:cubicBezTo>
                      <a:cubicBezTo>
                        <a:pt x="0" y="0"/>
                        <a:pt x="7200" y="0"/>
                        <a:pt x="7200" y="0"/>
                      </a:cubicBezTo>
                      <a:cubicBezTo>
                        <a:pt x="14400" y="0"/>
                        <a:pt x="14400" y="0"/>
                        <a:pt x="21600" y="10800"/>
                      </a:cubicBezTo>
                      <a:cubicBezTo>
                        <a:pt x="14400" y="10800"/>
                        <a:pt x="14400" y="21600"/>
                        <a:pt x="720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106" name="Freeform 413"/>
                <p:cNvSpPr/>
                <p:nvPr/>
              </p:nvSpPr>
              <p:spPr>
                <a:xfrm>
                  <a:off x="31107" y="6697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9069" fill="norm" stroke="1" extrusionOk="0">
                      <a:moveTo>
                        <a:pt x="10800" y="1789"/>
                      </a:moveTo>
                      <a:cubicBezTo>
                        <a:pt x="16200" y="6109"/>
                        <a:pt x="16200" y="6109"/>
                        <a:pt x="21600" y="10429"/>
                      </a:cubicBezTo>
                      <a:cubicBezTo>
                        <a:pt x="16200" y="14749"/>
                        <a:pt x="16200" y="19069"/>
                        <a:pt x="10800" y="19069"/>
                      </a:cubicBezTo>
                      <a:cubicBezTo>
                        <a:pt x="10800" y="14749"/>
                        <a:pt x="5400" y="14749"/>
                        <a:pt x="0" y="10429"/>
                      </a:cubicBezTo>
                      <a:cubicBezTo>
                        <a:pt x="0" y="10429"/>
                        <a:pt x="0" y="6109"/>
                        <a:pt x="0" y="6109"/>
                      </a:cubicBezTo>
                      <a:cubicBezTo>
                        <a:pt x="5400" y="1789"/>
                        <a:pt x="5400" y="-2531"/>
                        <a:pt x="10800" y="1789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107" name="Freeform 414"/>
                <p:cNvSpPr/>
                <p:nvPr/>
              </p:nvSpPr>
              <p:spPr>
                <a:xfrm>
                  <a:off x="31107" y="75948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21600"/>
                      </a:moveTo>
                      <a:cubicBezTo>
                        <a:pt x="10800" y="10800"/>
                        <a:pt x="0" y="1080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0800" y="0"/>
                        <a:pt x="21600" y="10800"/>
                        <a:pt x="2160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108" name="Freeform 415"/>
                <p:cNvSpPr/>
                <p:nvPr/>
              </p:nvSpPr>
              <p:spPr>
                <a:xfrm>
                  <a:off x="30225" y="7337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0829" fill="norm" stroke="1" extrusionOk="0">
                      <a:moveTo>
                        <a:pt x="17280" y="2315"/>
                      </a:moveTo>
                      <a:cubicBezTo>
                        <a:pt x="21600" y="5400"/>
                        <a:pt x="21600" y="8486"/>
                        <a:pt x="21600" y="11572"/>
                      </a:cubicBezTo>
                      <a:cubicBezTo>
                        <a:pt x="17280" y="14658"/>
                        <a:pt x="8640" y="14658"/>
                        <a:pt x="12960" y="20829"/>
                      </a:cubicBezTo>
                      <a:cubicBezTo>
                        <a:pt x="8640" y="20829"/>
                        <a:pt x="8640" y="20829"/>
                        <a:pt x="8640" y="20829"/>
                      </a:cubicBezTo>
                      <a:cubicBezTo>
                        <a:pt x="4320" y="14658"/>
                        <a:pt x="0" y="11572"/>
                        <a:pt x="0" y="8486"/>
                      </a:cubicBezTo>
                      <a:cubicBezTo>
                        <a:pt x="0" y="8486"/>
                        <a:pt x="4320" y="5400"/>
                        <a:pt x="8640" y="2315"/>
                      </a:cubicBezTo>
                      <a:cubicBezTo>
                        <a:pt x="12960" y="-771"/>
                        <a:pt x="12960" y="-771"/>
                        <a:pt x="17280" y="2315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109" name="Freeform 416"/>
                <p:cNvSpPr/>
                <p:nvPr/>
              </p:nvSpPr>
              <p:spPr>
                <a:xfrm>
                  <a:off x="33424" y="5642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10800"/>
                      </a:moveTo>
                      <a:cubicBezTo>
                        <a:pt x="21600" y="10800"/>
                        <a:pt x="10800" y="21600"/>
                        <a:pt x="10800" y="21600"/>
                      </a:cubicBezTo>
                      <a:cubicBezTo>
                        <a:pt x="10800" y="21600"/>
                        <a:pt x="0" y="10800"/>
                        <a:pt x="0" y="10800"/>
                      </a:cubicBezTo>
                      <a:cubicBezTo>
                        <a:pt x="0" y="0"/>
                        <a:pt x="0" y="0"/>
                        <a:pt x="10800" y="0"/>
                      </a:cubicBezTo>
                      <a:cubicBezTo>
                        <a:pt x="10800" y="0"/>
                        <a:pt x="21600" y="0"/>
                        <a:pt x="21600" y="108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110" name="Freeform 417"/>
                <p:cNvSpPr/>
                <p:nvPr/>
              </p:nvSpPr>
              <p:spPr>
                <a:xfrm>
                  <a:off x="32210" y="4671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7200"/>
                      </a:moveTo>
                      <a:cubicBezTo>
                        <a:pt x="21600" y="7200"/>
                        <a:pt x="21600" y="14400"/>
                        <a:pt x="21600" y="14400"/>
                      </a:cubicBezTo>
                      <a:cubicBezTo>
                        <a:pt x="14400" y="14400"/>
                        <a:pt x="10800" y="14400"/>
                        <a:pt x="3600" y="21600"/>
                      </a:cubicBezTo>
                      <a:cubicBezTo>
                        <a:pt x="3600" y="21600"/>
                        <a:pt x="3600" y="14400"/>
                        <a:pt x="0" y="14400"/>
                      </a:cubicBezTo>
                      <a:cubicBezTo>
                        <a:pt x="3600" y="14400"/>
                        <a:pt x="3600" y="14400"/>
                        <a:pt x="3600" y="7200"/>
                      </a:cubicBezTo>
                      <a:cubicBezTo>
                        <a:pt x="7200" y="7200"/>
                        <a:pt x="7200" y="7200"/>
                        <a:pt x="7200" y="7200"/>
                      </a:cubicBezTo>
                      <a:cubicBezTo>
                        <a:pt x="10800" y="7200"/>
                        <a:pt x="18000" y="7200"/>
                        <a:pt x="21600" y="0"/>
                      </a:cubicBezTo>
                      <a:cubicBezTo>
                        <a:pt x="21600" y="0"/>
                        <a:pt x="21600" y="0"/>
                        <a:pt x="21600" y="72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111" name="Oval 418"/>
                <p:cNvSpPr/>
                <p:nvPr/>
              </p:nvSpPr>
              <p:spPr>
                <a:xfrm>
                  <a:off x="34968" y="101540"/>
                  <a:ext cx="12701" cy="12701"/>
                </a:xfrm>
                <a:prstGeom prst="ellipse">
                  <a:avLst/>
                </a:pr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112" name="Freeform 419"/>
                <p:cNvSpPr/>
                <p:nvPr/>
              </p:nvSpPr>
              <p:spPr>
                <a:xfrm>
                  <a:off x="35189" y="8477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0"/>
                      </a:moveTo>
                      <a:cubicBezTo>
                        <a:pt x="0" y="0"/>
                        <a:pt x="10800" y="0"/>
                        <a:pt x="10800" y="0"/>
                      </a:cubicBezTo>
                      <a:cubicBezTo>
                        <a:pt x="10800" y="10800"/>
                        <a:pt x="10800" y="10800"/>
                        <a:pt x="21600" y="21600"/>
                      </a:cubicBezTo>
                      <a:cubicBezTo>
                        <a:pt x="10800" y="21600"/>
                        <a:pt x="10800" y="21600"/>
                        <a:pt x="10800" y="21600"/>
                      </a:cubicBezTo>
                      <a:cubicBezTo>
                        <a:pt x="10800" y="21600"/>
                        <a:pt x="10800" y="21600"/>
                        <a:pt x="10800" y="21600"/>
                      </a:cubicBezTo>
                      <a:cubicBezTo>
                        <a:pt x="10800" y="21600"/>
                        <a:pt x="0" y="10800"/>
                        <a:pt x="0" y="10800"/>
                      </a:cubicBezTo>
                      <a:cubicBezTo>
                        <a:pt x="0" y="1080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113" name="Freeform 420"/>
                <p:cNvSpPr/>
                <p:nvPr/>
              </p:nvSpPr>
              <p:spPr>
                <a:xfrm>
                  <a:off x="36402" y="110206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7382" fill="norm" stroke="1" extrusionOk="0">
                      <a:moveTo>
                        <a:pt x="21600" y="2982"/>
                      </a:moveTo>
                      <a:cubicBezTo>
                        <a:pt x="21600" y="17382"/>
                        <a:pt x="10800" y="17382"/>
                        <a:pt x="10800" y="17382"/>
                      </a:cubicBezTo>
                      <a:cubicBezTo>
                        <a:pt x="0" y="17382"/>
                        <a:pt x="0" y="10182"/>
                        <a:pt x="0" y="10182"/>
                      </a:cubicBezTo>
                      <a:cubicBezTo>
                        <a:pt x="0" y="2982"/>
                        <a:pt x="10800" y="-4218"/>
                        <a:pt x="10800" y="2982"/>
                      </a:cubicBezTo>
                      <a:cubicBezTo>
                        <a:pt x="21600" y="2982"/>
                        <a:pt x="21600" y="2982"/>
                        <a:pt x="21600" y="2982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114" name="Freeform 421"/>
                <p:cNvSpPr/>
                <p:nvPr/>
              </p:nvSpPr>
              <p:spPr>
                <a:xfrm>
                  <a:off x="35913" y="41641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491" h="21600" fill="norm" stroke="1" extrusionOk="0">
                      <a:moveTo>
                        <a:pt x="1491" y="16971"/>
                      </a:moveTo>
                      <a:cubicBezTo>
                        <a:pt x="5091" y="13886"/>
                        <a:pt x="1491" y="10800"/>
                        <a:pt x="5091" y="7714"/>
                      </a:cubicBezTo>
                      <a:cubicBezTo>
                        <a:pt x="5091" y="6171"/>
                        <a:pt x="5091" y="3086"/>
                        <a:pt x="5091" y="1543"/>
                      </a:cubicBezTo>
                      <a:cubicBezTo>
                        <a:pt x="5091" y="1543"/>
                        <a:pt x="5091" y="0"/>
                        <a:pt x="8691" y="0"/>
                      </a:cubicBezTo>
                      <a:cubicBezTo>
                        <a:pt x="8691" y="0"/>
                        <a:pt x="12291" y="0"/>
                        <a:pt x="12291" y="1543"/>
                      </a:cubicBezTo>
                      <a:cubicBezTo>
                        <a:pt x="15891" y="1543"/>
                        <a:pt x="15891" y="3086"/>
                        <a:pt x="15891" y="4629"/>
                      </a:cubicBezTo>
                      <a:cubicBezTo>
                        <a:pt x="15891" y="6171"/>
                        <a:pt x="15891" y="7714"/>
                        <a:pt x="15891" y="10800"/>
                      </a:cubicBezTo>
                      <a:cubicBezTo>
                        <a:pt x="15891" y="12343"/>
                        <a:pt x="19491" y="13886"/>
                        <a:pt x="19491" y="15429"/>
                      </a:cubicBezTo>
                      <a:cubicBezTo>
                        <a:pt x="19491" y="16971"/>
                        <a:pt x="19491" y="18514"/>
                        <a:pt x="15891" y="20057"/>
                      </a:cubicBezTo>
                      <a:cubicBezTo>
                        <a:pt x="15891" y="20057"/>
                        <a:pt x="15891" y="21600"/>
                        <a:pt x="15891" y="21600"/>
                      </a:cubicBezTo>
                      <a:cubicBezTo>
                        <a:pt x="12291" y="21600"/>
                        <a:pt x="8691" y="21600"/>
                        <a:pt x="5091" y="21600"/>
                      </a:cubicBezTo>
                      <a:cubicBezTo>
                        <a:pt x="1491" y="21600"/>
                        <a:pt x="-2109" y="18514"/>
                        <a:pt x="1491" y="1697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115" name="Freeform 422"/>
                <p:cNvSpPr/>
                <p:nvPr/>
              </p:nvSpPr>
              <p:spPr>
                <a:xfrm>
                  <a:off x="32641" y="125817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650" h="21164" fill="norm" stroke="1" extrusionOk="0">
                      <a:moveTo>
                        <a:pt x="3881" y="17788"/>
                      </a:moveTo>
                      <a:cubicBezTo>
                        <a:pt x="2745" y="17788"/>
                        <a:pt x="2745" y="17788"/>
                        <a:pt x="1608" y="17788"/>
                      </a:cubicBezTo>
                      <a:cubicBezTo>
                        <a:pt x="471" y="16518"/>
                        <a:pt x="-666" y="16518"/>
                        <a:pt x="471" y="15247"/>
                      </a:cubicBezTo>
                      <a:cubicBezTo>
                        <a:pt x="471" y="12706"/>
                        <a:pt x="1608" y="10165"/>
                        <a:pt x="2745" y="8894"/>
                      </a:cubicBezTo>
                      <a:cubicBezTo>
                        <a:pt x="3881" y="8894"/>
                        <a:pt x="3881" y="8894"/>
                        <a:pt x="5018" y="8894"/>
                      </a:cubicBezTo>
                      <a:cubicBezTo>
                        <a:pt x="5018" y="8894"/>
                        <a:pt x="6155" y="10165"/>
                        <a:pt x="6155" y="10165"/>
                      </a:cubicBezTo>
                      <a:cubicBezTo>
                        <a:pt x="7292" y="10165"/>
                        <a:pt x="7292" y="8894"/>
                        <a:pt x="7292" y="8894"/>
                      </a:cubicBezTo>
                      <a:cubicBezTo>
                        <a:pt x="7292" y="8894"/>
                        <a:pt x="7292" y="7624"/>
                        <a:pt x="7292" y="7624"/>
                      </a:cubicBezTo>
                      <a:cubicBezTo>
                        <a:pt x="7292" y="7624"/>
                        <a:pt x="7292" y="7624"/>
                        <a:pt x="7292" y="7624"/>
                      </a:cubicBezTo>
                      <a:cubicBezTo>
                        <a:pt x="6155" y="6353"/>
                        <a:pt x="3881" y="6353"/>
                        <a:pt x="5018" y="3812"/>
                      </a:cubicBezTo>
                      <a:cubicBezTo>
                        <a:pt x="6155" y="2541"/>
                        <a:pt x="7292" y="1271"/>
                        <a:pt x="8429" y="0"/>
                      </a:cubicBezTo>
                      <a:cubicBezTo>
                        <a:pt x="8429" y="0"/>
                        <a:pt x="9566" y="1271"/>
                        <a:pt x="9566" y="1271"/>
                      </a:cubicBezTo>
                      <a:cubicBezTo>
                        <a:pt x="11839" y="2541"/>
                        <a:pt x="11839" y="5082"/>
                        <a:pt x="11839" y="7624"/>
                      </a:cubicBezTo>
                      <a:cubicBezTo>
                        <a:pt x="11839" y="11435"/>
                        <a:pt x="12976" y="11435"/>
                        <a:pt x="15250" y="11435"/>
                      </a:cubicBezTo>
                      <a:cubicBezTo>
                        <a:pt x="17523" y="11435"/>
                        <a:pt x="18660" y="12706"/>
                        <a:pt x="19797" y="12706"/>
                      </a:cubicBezTo>
                      <a:cubicBezTo>
                        <a:pt x="20934" y="13976"/>
                        <a:pt x="20934" y="16518"/>
                        <a:pt x="19797" y="17788"/>
                      </a:cubicBezTo>
                      <a:cubicBezTo>
                        <a:pt x="18660" y="19059"/>
                        <a:pt x="17523" y="19059"/>
                        <a:pt x="16387" y="17788"/>
                      </a:cubicBezTo>
                      <a:cubicBezTo>
                        <a:pt x="14113" y="16518"/>
                        <a:pt x="12976" y="16518"/>
                        <a:pt x="11839" y="17788"/>
                      </a:cubicBezTo>
                      <a:cubicBezTo>
                        <a:pt x="10702" y="19059"/>
                        <a:pt x="10702" y="19059"/>
                        <a:pt x="9566" y="20329"/>
                      </a:cubicBezTo>
                      <a:cubicBezTo>
                        <a:pt x="8429" y="21600"/>
                        <a:pt x="8429" y="21600"/>
                        <a:pt x="6155" y="19059"/>
                      </a:cubicBezTo>
                      <a:cubicBezTo>
                        <a:pt x="6155" y="19059"/>
                        <a:pt x="5018" y="17788"/>
                        <a:pt x="3881" y="17788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116" name="Freeform 423"/>
                <p:cNvSpPr/>
                <p:nvPr/>
              </p:nvSpPr>
              <p:spPr>
                <a:xfrm>
                  <a:off x="37031" y="104408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6820" h="21600" fill="norm" stroke="1" extrusionOk="0">
                      <a:moveTo>
                        <a:pt x="8612" y="0"/>
                      </a:moveTo>
                      <a:cubicBezTo>
                        <a:pt x="8612" y="0"/>
                        <a:pt x="12212" y="5400"/>
                        <a:pt x="12212" y="5400"/>
                      </a:cubicBezTo>
                      <a:cubicBezTo>
                        <a:pt x="19412" y="5400"/>
                        <a:pt x="15812" y="10800"/>
                        <a:pt x="15812" y="16200"/>
                      </a:cubicBezTo>
                      <a:cubicBezTo>
                        <a:pt x="19412" y="21600"/>
                        <a:pt x="12212" y="21600"/>
                        <a:pt x="12212" y="21600"/>
                      </a:cubicBezTo>
                      <a:cubicBezTo>
                        <a:pt x="5012" y="21600"/>
                        <a:pt x="1412" y="16200"/>
                        <a:pt x="1412" y="10800"/>
                      </a:cubicBezTo>
                      <a:cubicBezTo>
                        <a:pt x="-2188" y="0"/>
                        <a:pt x="1412" y="0"/>
                        <a:pt x="861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117" name="Freeform 424"/>
                <p:cNvSpPr/>
                <p:nvPr/>
              </p:nvSpPr>
              <p:spPr>
                <a:xfrm>
                  <a:off x="36225" y="9161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018" h="21600" fill="norm" stroke="1" extrusionOk="0">
                      <a:moveTo>
                        <a:pt x="0" y="12000"/>
                      </a:moveTo>
                      <a:cubicBezTo>
                        <a:pt x="0" y="7200"/>
                        <a:pt x="2700" y="2400"/>
                        <a:pt x="8100" y="0"/>
                      </a:cubicBezTo>
                      <a:cubicBezTo>
                        <a:pt x="8100" y="0"/>
                        <a:pt x="10800" y="0"/>
                        <a:pt x="10800" y="2400"/>
                      </a:cubicBezTo>
                      <a:cubicBezTo>
                        <a:pt x="13500" y="2400"/>
                        <a:pt x="16200" y="4800"/>
                        <a:pt x="16200" y="4800"/>
                      </a:cubicBezTo>
                      <a:cubicBezTo>
                        <a:pt x="18900" y="4800"/>
                        <a:pt x="21600" y="4800"/>
                        <a:pt x="18900" y="7200"/>
                      </a:cubicBezTo>
                      <a:cubicBezTo>
                        <a:pt x="18900" y="7200"/>
                        <a:pt x="18900" y="9600"/>
                        <a:pt x="18900" y="9600"/>
                      </a:cubicBezTo>
                      <a:cubicBezTo>
                        <a:pt x="18900" y="12000"/>
                        <a:pt x="16200" y="12000"/>
                        <a:pt x="16200" y="12000"/>
                      </a:cubicBezTo>
                      <a:cubicBezTo>
                        <a:pt x="10800" y="12000"/>
                        <a:pt x="8100" y="16800"/>
                        <a:pt x="8100" y="21600"/>
                      </a:cubicBezTo>
                      <a:cubicBezTo>
                        <a:pt x="5400" y="21600"/>
                        <a:pt x="5400" y="21600"/>
                        <a:pt x="5400" y="21600"/>
                      </a:cubicBezTo>
                      <a:cubicBezTo>
                        <a:pt x="2700" y="21600"/>
                        <a:pt x="2700" y="21600"/>
                        <a:pt x="2700" y="21600"/>
                      </a:cubicBezTo>
                      <a:cubicBezTo>
                        <a:pt x="2700" y="16800"/>
                        <a:pt x="0" y="14400"/>
                        <a:pt x="0" y="120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118" name="Freeform 425"/>
                <p:cNvSpPr/>
                <p:nvPr/>
              </p:nvSpPr>
              <p:spPr>
                <a:xfrm>
                  <a:off x="38829" y="93377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21600"/>
                      </a:moveTo>
                      <a:cubicBezTo>
                        <a:pt x="0" y="21600"/>
                        <a:pt x="0" y="2160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0800" y="0"/>
                        <a:pt x="10800" y="0"/>
                        <a:pt x="21600" y="21600"/>
                      </a:cubicBezTo>
                      <a:cubicBezTo>
                        <a:pt x="10800" y="21600"/>
                        <a:pt x="10800" y="21600"/>
                        <a:pt x="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119" name="Freeform 426"/>
                <p:cNvSpPr/>
                <p:nvPr/>
              </p:nvSpPr>
              <p:spPr>
                <a:xfrm>
                  <a:off x="37616" y="13661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8640"/>
                      </a:moveTo>
                      <a:cubicBezTo>
                        <a:pt x="0" y="8640"/>
                        <a:pt x="0" y="4320"/>
                        <a:pt x="0" y="4320"/>
                      </a:cubicBezTo>
                      <a:cubicBezTo>
                        <a:pt x="0" y="0"/>
                        <a:pt x="5400" y="0"/>
                        <a:pt x="5400" y="0"/>
                      </a:cubicBezTo>
                      <a:cubicBezTo>
                        <a:pt x="10800" y="4320"/>
                        <a:pt x="16200" y="8640"/>
                        <a:pt x="16200" y="12960"/>
                      </a:cubicBezTo>
                      <a:cubicBezTo>
                        <a:pt x="21600" y="12960"/>
                        <a:pt x="21600" y="12960"/>
                        <a:pt x="21600" y="17280"/>
                      </a:cubicBezTo>
                      <a:cubicBezTo>
                        <a:pt x="21600" y="17280"/>
                        <a:pt x="16200" y="21600"/>
                        <a:pt x="16200" y="21600"/>
                      </a:cubicBezTo>
                      <a:cubicBezTo>
                        <a:pt x="0" y="21600"/>
                        <a:pt x="0" y="21600"/>
                        <a:pt x="0" y="864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120" name="Freeform 427"/>
                <p:cNvSpPr/>
                <p:nvPr/>
              </p:nvSpPr>
              <p:spPr>
                <a:xfrm>
                  <a:off x="37947" y="133386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0250" fill="norm" stroke="1" extrusionOk="0">
                      <a:moveTo>
                        <a:pt x="21600" y="4050"/>
                      </a:moveTo>
                      <a:cubicBezTo>
                        <a:pt x="21600" y="4050"/>
                        <a:pt x="21600" y="9450"/>
                        <a:pt x="21600" y="9450"/>
                      </a:cubicBezTo>
                      <a:cubicBezTo>
                        <a:pt x="14400" y="9450"/>
                        <a:pt x="14400" y="14850"/>
                        <a:pt x="7200" y="14850"/>
                      </a:cubicBezTo>
                      <a:cubicBezTo>
                        <a:pt x="7200" y="14850"/>
                        <a:pt x="7200" y="20250"/>
                        <a:pt x="0" y="20250"/>
                      </a:cubicBezTo>
                      <a:cubicBezTo>
                        <a:pt x="0" y="20250"/>
                        <a:pt x="0" y="14850"/>
                        <a:pt x="0" y="14850"/>
                      </a:cubicBezTo>
                      <a:cubicBezTo>
                        <a:pt x="0" y="9450"/>
                        <a:pt x="0" y="4050"/>
                        <a:pt x="7200" y="4050"/>
                      </a:cubicBezTo>
                      <a:cubicBezTo>
                        <a:pt x="7200" y="-1350"/>
                        <a:pt x="14400" y="-1350"/>
                        <a:pt x="21600" y="405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121" name="Freeform 428"/>
                <p:cNvSpPr/>
                <p:nvPr/>
              </p:nvSpPr>
              <p:spPr>
                <a:xfrm>
                  <a:off x="37767" y="9841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8900" h="20700" fill="norm" stroke="1" extrusionOk="0">
                      <a:moveTo>
                        <a:pt x="8100" y="6300"/>
                      </a:moveTo>
                      <a:cubicBezTo>
                        <a:pt x="8100" y="2700"/>
                        <a:pt x="13500" y="2700"/>
                        <a:pt x="13500" y="2700"/>
                      </a:cubicBezTo>
                      <a:cubicBezTo>
                        <a:pt x="18900" y="-900"/>
                        <a:pt x="18900" y="-900"/>
                        <a:pt x="18900" y="2700"/>
                      </a:cubicBezTo>
                      <a:cubicBezTo>
                        <a:pt x="18900" y="9900"/>
                        <a:pt x="18900" y="9900"/>
                        <a:pt x="18900" y="9900"/>
                      </a:cubicBezTo>
                      <a:cubicBezTo>
                        <a:pt x="18900" y="9900"/>
                        <a:pt x="18900" y="13500"/>
                        <a:pt x="18900" y="13500"/>
                      </a:cubicBezTo>
                      <a:cubicBezTo>
                        <a:pt x="18900" y="17100"/>
                        <a:pt x="13500" y="17100"/>
                        <a:pt x="13500" y="20700"/>
                      </a:cubicBezTo>
                      <a:cubicBezTo>
                        <a:pt x="13500" y="20700"/>
                        <a:pt x="8100" y="20700"/>
                        <a:pt x="8100" y="17100"/>
                      </a:cubicBezTo>
                      <a:cubicBezTo>
                        <a:pt x="-2700" y="13500"/>
                        <a:pt x="-2700" y="9900"/>
                        <a:pt x="8100" y="63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122" name="Freeform 429"/>
                <p:cNvSpPr/>
                <p:nvPr/>
              </p:nvSpPr>
              <p:spPr>
                <a:xfrm>
                  <a:off x="39381" y="141694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0800" y="0"/>
                      </a:moveTo>
                      <a:cubicBezTo>
                        <a:pt x="10800" y="0"/>
                        <a:pt x="21600" y="0"/>
                        <a:pt x="21600" y="10800"/>
                      </a:cubicBezTo>
                      <a:cubicBezTo>
                        <a:pt x="21600" y="10800"/>
                        <a:pt x="10800" y="10800"/>
                        <a:pt x="10800" y="21600"/>
                      </a:cubicBezTo>
                      <a:cubicBezTo>
                        <a:pt x="10800" y="10800"/>
                        <a:pt x="0" y="10800"/>
                        <a:pt x="0" y="0"/>
                      </a:cubicBezTo>
                      <a:cubicBezTo>
                        <a:pt x="0" y="0"/>
                        <a:pt x="10800" y="0"/>
                        <a:pt x="108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123" name="Freeform 430"/>
                <p:cNvSpPr/>
                <p:nvPr/>
              </p:nvSpPr>
              <p:spPr>
                <a:xfrm>
                  <a:off x="39050" y="12508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7382" fill="norm" stroke="1" extrusionOk="0">
                      <a:moveTo>
                        <a:pt x="21600" y="14400"/>
                      </a:moveTo>
                      <a:cubicBezTo>
                        <a:pt x="21600" y="14400"/>
                        <a:pt x="14400" y="14400"/>
                        <a:pt x="14400" y="14400"/>
                      </a:cubicBezTo>
                      <a:cubicBezTo>
                        <a:pt x="7200" y="21600"/>
                        <a:pt x="0" y="14400"/>
                        <a:pt x="0" y="7200"/>
                      </a:cubicBezTo>
                      <a:cubicBezTo>
                        <a:pt x="7200" y="7200"/>
                        <a:pt x="7200" y="0"/>
                        <a:pt x="7200" y="0"/>
                      </a:cubicBezTo>
                      <a:cubicBezTo>
                        <a:pt x="14400" y="7200"/>
                        <a:pt x="14400" y="7200"/>
                        <a:pt x="21600" y="144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124" name="Freeform 431"/>
                <p:cNvSpPr/>
                <p:nvPr/>
              </p:nvSpPr>
              <p:spPr>
                <a:xfrm>
                  <a:off x="38498" y="5995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5429" y="13500"/>
                      </a:moveTo>
                      <a:cubicBezTo>
                        <a:pt x="18514" y="13500"/>
                        <a:pt x="18514" y="16200"/>
                        <a:pt x="21600" y="18900"/>
                      </a:cubicBezTo>
                      <a:cubicBezTo>
                        <a:pt x="21600" y="18900"/>
                        <a:pt x="18514" y="18900"/>
                        <a:pt x="18514" y="21600"/>
                      </a:cubicBezTo>
                      <a:cubicBezTo>
                        <a:pt x="15429" y="21600"/>
                        <a:pt x="15429" y="21600"/>
                        <a:pt x="15429" y="21600"/>
                      </a:cubicBezTo>
                      <a:cubicBezTo>
                        <a:pt x="9257" y="18900"/>
                        <a:pt x="6171" y="18900"/>
                        <a:pt x="3086" y="16200"/>
                      </a:cubicBezTo>
                      <a:cubicBezTo>
                        <a:pt x="0" y="16200"/>
                        <a:pt x="0" y="13500"/>
                        <a:pt x="0" y="10800"/>
                      </a:cubicBezTo>
                      <a:cubicBezTo>
                        <a:pt x="3086" y="8100"/>
                        <a:pt x="3086" y="5400"/>
                        <a:pt x="3086" y="0"/>
                      </a:cubicBezTo>
                      <a:cubicBezTo>
                        <a:pt x="3086" y="0"/>
                        <a:pt x="3086" y="0"/>
                        <a:pt x="6171" y="0"/>
                      </a:cubicBezTo>
                      <a:cubicBezTo>
                        <a:pt x="6171" y="0"/>
                        <a:pt x="6171" y="0"/>
                        <a:pt x="6171" y="0"/>
                      </a:cubicBezTo>
                      <a:cubicBezTo>
                        <a:pt x="9257" y="0"/>
                        <a:pt x="9257" y="2700"/>
                        <a:pt x="9257" y="2700"/>
                      </a:cubicBezTo>
                      <a:cubicBezTo>
                        <a:pt x="9257" y="8100"/>
                        <a:pt x="9257" y="13500"/>
                        <a:pt x="15429" y="135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125" name="Freeform 432"/>
                <p:cNvSpPr/>
                <p:nvPr/>
              </p:nvSpPr>
              <p:spPr>
                <a:xfrm>
                  <a:off x="40374" y="42377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8318" fill="norm" stroke="1" extrusionOk="0">
                      <a:moveTo>
                        <a:pt x="21600" y="12918"/>
                      </a:moveTo>
                      <a:cubicBezTo>
                        <a:pt x="21600" y="12918"/>
                        <a:pt x="21600" y="18318"/>
                        <a:pt x="21600" y="18318"/>
                      </a:cubicBezTo>
                      <a:cubicBezTo>
                        <a:pt x="7200" y="18318"/>
                        <a:pt x="0" y="12918"/>
                        <a:pt x="0" y="7518"/>
                      </a:cubicBezTo>
                      <a:cubicBezTo>
                        <a:pt x="0" y="7518"/>
                        <a:pt x="0" y="2118"/>
                        <a:pt x="7200" y="2118"/>
                      </a:cubicBezTo>
                      <a:cubicBezTo>
                        <a:pt x="14400" y="-3282"/>
                        <a:pt x="21600" y="2118"/>
                        <a:pt x="21600" y="12918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126" name="Freeform 433"/>
                <p:cNvSpPr/>
                <p:nvPr/>
              </p:nvSpPr>
              <p:spPr>
                <a:xfrm>
                  <a:off x="42083" y="53444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6200" h="21600" fill="norm" stroke="1" extrusionOk="0">
                      <a:moveTo>
                        <a:pt x="16200" y="10800"/>
                      </a:moveTo>
                      <a:cubicBezTo>
                        <a:pt x="16200" y="16200"/>
                        <a:pt x="16200" y="21600"/>
                        <a:pt x="10800" y="21600"/>
                      </a:cubicBezTo>
                      <a:cubicBezTo>
                        <a:pt x="5400" y="21600"/>
                        <a:pt x="0" y="10800"/>
                        <a:pt x="0" y="10800"/>
                      </a:cubicBezTo>
                      <a:cubicBezTo>
                        <a:pt x="0" y="5400"/>
                        <a:pt x="5400" y="0"/>
                        <a:pt x="10800" y="0"/>
                      </a:cubicBezTo>
                      <a:cubicBezTo>
                        <a:pt x="21600" y="0"/>
                        <a:pt x="10800" y="5400"/>
                        <a:pt x="16200" y="108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127" name="Freeform 434"/>
                <p:cNvSpPr/>
                <p:nvPr/>
              </p:nvSpPr>
              <p:spPr>
                <a:xfrm>
                  <a:off x="43242" y="37670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4400" y="21600"/>
                      </a:moveTo>
                      <a:cubicBezTo>
                        <a:pt x="7200" y="21600"/>
                        <a:pt x="7200" y="14400"/>
                        <a:pt x="0" y="14400"/>
                      </a:cubicBezTo>
                      <a:cubicBezTo>
                        <a:pt x="7200" y="7200"/>
                        <a:pt x="7200" y="0"/>
                        <a:pt x="14400" y="0"/>
                      </a:cubicBezTo>
                      <a:cubicBezTo>
                        <a:pt x="14400" y="0"/>
                        <a:pt x="21600" y="7200"/>
                        <a:pt x="21600" y="14400"/>
                      </a:cubicBezTo>
                      <a:cubicBezTo>
                        <a:pt x="21600" y="14400"/>
                        <a:pt x="14400" y="21600"/>
                        <a:pt x="1440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128" name="Freeform 435"/>
                <p:cNvSpPr/>
                <p:nvPr/>
              </p:nvSpPr>
              <p:spPr>
                <a:xfrm>
                  <a:off x="43242" y="79478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4400" y="21600"/>
                      </a:moveTo>
                      <a:cubicBezTo>
                        <a:pt x="7200" y="21600"/>
                        <a:pt x="7200" y="10800"/>
                        <a:pt x="0" y="10800"/>
                      </a:cubicBezTo>
                      <a:cubicBezTo>
                        <a:pt x="7200" y="10800"/>
                        <a:pt x="7200" y="0"/>
                        <a:pt x="14400" y="0"/>
                      </a:cubicBezTo>
                      <a:cubicBezTo>
                        <a:pt x="14400" y="0"/>
                        <a:pt x="21600" y="10800"/>
                        <a:pt x="21600" y="21600"/>
                      </a:cubicBezTo>
                      <a:cubicBezTo>
                        <a:pt x="21600" y="21600"/>
                        <a:pt x="21600" y="21600"/>
                        <a:pt x="21600" y="21600"/>
                      </a:cubicBezTo>
                      <a:cubicBezTo>
                        <a:pt x="14400" y="21600"/>
                        <a:pt x="14400" y="21600"/>
                        <a:pt x="1440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129" name="Freeform 436"/>
                <p:cNvSpPr/>
                <p:nvPr/>
              </p:nvSpPr>
              <p:spPr>
                <a:xfrm>
                  <a:off x="18151" y="147933"/>
                  <a:ext cx="33427" cy="43905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389" h="21600" fill="norm" stroke="1" extrusionOk="0">
                      <a:moveTo>
                        <a:pt x="21389" y="19557"/>
                      </a:moveTo>
                      <a:cubicBezTo>
                        <a:pt x="20631" y="19557"/>
                        <a:pt x="20252" y="19849"/>
                        <a:pt x="19873" y="19849"/>
                      </a:cubicBezTo>
                      <a:cubicBezTo>
                        <a:pt x="19494" y="19849"/>
                        <a:pt x="19494" y="19557"/>
                        <a:pt x="19115" y="19557"/>
                      </a:cubicBezTo>
                      <a:cubicBezTo>
                        <a:pt x="18357" y="19557"/>
                        <a:pt x="17600" y="19265"/>
                        <a:pt x="16463" y="19265"/>
                      </a:cubicBezTo>
                      <a:cubicBezTo>
                        <a:pt x="16084" y="19265"/>
                        <a:pt x="15705" y="19557"/>
                        <a:pt x="16084" y="19849"/>
                      </a:cubicBezTo>
                      <a:cubicBezTo>
                        <a:pt x="16463" y="20141"/>
                        <a:pt x="16842" y="20432"/>
                        <a:pt x="16842" y="20432"/>
                      </a:cubicBezTo>
                      <a:cubicBezTo>
                        <a:pt x="17221" y="20724"/>
                        <a:pt x="17978" y="21308"/>
                        <a:pt x="18357" y="21600"/>
                      </a:cubicBezTo>
                      <a:cubicBezTo>
                        <a:pt x="3957" y="21600"/>
                        <a:pt x="3957" y="21600"/>
                        <a:pt x="3957" y="21600"/>
                      </a:cubicBezTo>
                      <a:cubicBezTo>
                        <a:pt x="3957" y="21600"/>
                        <a:pt x="3957" y="21308"/>
                        <a:pt x="3957" y="21308"/>
                      </a:cubicBezTo>
                      <a:cubicBezTo>
                        <a:pt x="4336" y="20724"/>
                        <a:pt x="4715" y="20141"/>
                        <a:pt x="5094" y="19557"/>
                      </a:cubicBezTo>
                      <a:cubicBezTo>
                        <a:pt x="5473" y="19265"/>
                        <a:pt x="5473" y="18973"/>
                        <a:pt x="5473" y="18973"/>
                      </a:cubicBezTo>
                      <a:cubicBezTo>
                        <a:pt x="5094" y="18681"/>
                        <a:pt x="4715" y="18681"/>
                        <a:pt x="4336" y="18973"/>
                      </a:cubicBezTo>
                      <a:cubicBezTo>
                        <a:pt x="3957" y="18973"/>
                        <a:pt x="3957" y="18973"/>
                        <a:pt x="3578" y="18973"/>
                      </a:cubicBezTo>
                      <a:cubicBezTo>
                        <a:pt x="2821" y="18973"/>
                        <a:pt x="1684" y="18973"/>
                        <a:pt x="1305" y="19265"/>
                      </a:cubicBezTo>
                      <a:cubicBezTo>
                        <a:pt x="547" y="19557"/>
                        <a:pt x="547" y="19265"/>
                        <a:pt x="168" y="19265"/>
                      </a:cubicBezTo>
                      <a:cubicBezTo>
                        <a:pt x="168" y="19265"/>
                        <a:pt x="-211" y="18973"/>
                        <a:pt x="168" y="18973"/>
                      </a:cubicBezTo>
                      <a:cubicBezTo>
                        <a:pt x="168" y="18681"/>
                        <a:pt x="547" y="18389"/>
                        <a:pt x="926" y="18097"/>
                      </a:cubicBezTo>
                      <a:cubicBezTo>
                        <a:pt x="1305" y="17805"/>
                        <a:pt x="1305" y="17514"/>
                        <a:pt x="1305" y="17222"/>
                      </a:cubicBezTo>
                      <a:cubicBezTo>
                        <a:pt x="3200" y="15762"/>
                        <a:pt x="4715" y="13719"/>
                        <a:pt x="5852" y="11968"/>
                      </a:cubicBezTo>
                      <a:cubicBezTo>
                        <a:pt x="5852" y="11676"/>
                        <a:pt x="6231" y="11676"/>
                        <a:pt x="5852" y="11676"/>
                      </a:cubicBezTo>
                      <a:cubicBezTo>
                        <a:pt x="5852" y="11384"/>
                        <a:pt x="5852" y="11384"/>
                        <a:pt x="5473" y="11384"/>
                      </a:cubicBezTo>
                      <a:cubicBezTo>
                        <a:pt x="5094" y="11676"/>
                        <a:pt x="4336" y="11384"/>
                        <a:pt x="3578" y="11968"/>
                      </a:cubicBezTo>
                      <a:cubicBezTo>
                        <a:pt x="2821" y="11384"/>
                        <a:pt x="2063" y="11676"/>
                        <a:pt x="1305" y="11676"/>
                      </a:cubicBezTo>
                      <a:cubicBezTo>
                        <a:pt x="1305" y="11676"/>
                        <a:pt x="1305" y="11384"/>
                        <a:pt x="1305" y="11384"/>
                      </a:cubicBezTo>
                      <a:cubicBezTo>
                        <a:pt x="3578" y="9049"/>
                        <a:pt x="5094" y="6422"/>
                        <a:pt x="7368" y="4378"/>
                      </a:cubicBezTo>
                      <a:cubicBezTo>
                        <a:pt x="8505" y="3211"/>
                        <a:pt x="9263" y="2335"/>
                        <a:pt x="9642" y="1168"/>
                      </a:cubicBezTo>
                      <a:cubicBezTo>
                        <a:pt x="10021" y="876"/>
                        <a:pt x="10400" y="584"/>
                        <a:pt x="10778" y="292"/>
                      </a:cubicBezTo>
                      <a:cubicBezTo>
                        <a:pt x="10778" y="0"/>
                        <a:pt x="11157" y="0"/>
                        <a:pt x="11157" y="0"/>
                      </a:cubicBezTo>
                      <a:cubicBezTo>
                        <a:pt x="11536" y="0"/>
                        <a:pt x="11915" y="292"/>
                        <a:pt x="11536" y="292"/>
                      </a:cubicBezTo>
                      <a:cubicBezTo>
                        <a:pt x="11536" y="876"/>
                        <a:pt x="11915" y="1168"/>
                        <a:pt x="12294" y="1459"/>
                      </a:cubicBezTo>
                      <a:cubicBezTo>
                        <a:pt x="12673" y="1751"/>
                        <a:pt x="13052" y="2043"/>
                        <a:pt x="13052" y="2335"/>
                      </a:cubicBezTo>
                      <a:cubicBezTo>
                        <a:pt x="13052" y="2335"/>
                        <a:pt x="13052" y="2627"/>
                        <a:pt x="13052" y="2627"/>
                      </a:cubicBezTo>
                      <a:cubicBezTo>
                        <a:pt x="13810" y="2627"/>
                        <a:pt x="13810" y="2919"/>
                        <a:pt x="13810" y="3211"/>
                      </a:cubicBezTo>
                      <a:cubicBezTo>
                        <a:pt x="14189" y="3795"/>
                        <a:pt x="14947" y="4378"/>
                        <a:pt x="15326" y="4962"/>
                      </a:cubicBezTo>
                      <a:cubicBezTo>
                        <a:pt x="16842" y="6422"/>
                        <a:pt x="17978" y="8465"/>
                        <a:pt x="19115" y="10216"/>
                      </a:cubicBezTo>
                      <a:cubicBezTo>
                        <a:pt x="19494" y="10508"/>
                        <a:pt x="19873" y="10800"/>
                        <a:pt x="19873" y="11092"/>
                      </a:cubicBezTo>
                      <a:cubicBezTo>
                        <a:pt x="19494" y="11384"/>
                        <a:pt x="18736" y="11092"/>
                        <a:pt x="18357" y="11092"/>
                      </a:cubicBezTo>
                      <a:cubicBezTo>
                        <a:pt x="17600" y="11384"/>
                        <a:pt x="16463" y="11384"/>
                        <a:pt x="15705" y="11676"/>
                      </a:cubicBezTo>
                      <a:cubicBezTo>
                        <a:pt x="14947" y="11676"/>
                        <a:pt x="14568" y="12259"/>
                        <a:pt x="14947" y="12551"/>
                      </a:cubicBezTo>
                      <a:cubicBezTo>
                        <a:pt x="15705" y="13427"/>
                        <a:pt x="16463" y="14595"/>
                        <a:pt x="17600" y="15178"/>
                      </a:cubicBezTo>
                      <a:cubicBezTo>
                        <a:pt x="18736" y="16346"/>
                        <a:pt x="19494" y="17222"/>
                        <a:pt x="20631" y="18389"/>
                      </a:cubicBezTo>
                      <a:cubicBezTo>
                        <a:pt x="20631" y="18681"/>
                        <a:pt x="21389" y="19265"/>
                        <a:pt x="21389" y="19557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130" name="Freeform 437"/>
                <p:cNvSpPr/>
                <p:nvPr/>
              </p:nvSpPr>
              <p:spPr>
                <a:xfrm>
                  <a:off x="43573" y="84054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8318" fill="norm" stroke="1" extrusionOk="0">
                      <a:moveTo>
                        <a:pt x="0" y="16200"/>
                      </a:moveTo>
                      <a:cubicBezTo>
                        <a:pt x="0" y="5400"/>
                        <a:pt x="0" y="0"/>
                        <a:pt x="10800" y="0"/>
                      </a:cubicBezTo>
                      <a:cubicBezTo>
                        <a:pt x="21600" y="0"/>
                        <a:pt x="21600" y="5400"/>
                        <a:pt x="21600" y="5400"/>
                      </a:cubicBezTo>
                      <a:cubicBezTo>
                        <a:pt x="21600" y="16200"/>
                        <a:pt x="10800" y="21600"/>
                        <a:pt x="0" y="16200"/>
                      </a:cubicBezTo>
                      <a:cubicBezTo>
                        <a:pt x="0" y="16200"/>
                        <a:pt x="0" y="16200"/>
                        <a:pt x="0" y="162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131" name="Freeform 438"/>
                <p:cNvSpPr/>
                <p:nvPr/>
              </p:nvSpPr>
              <p:spPr>
                <a:xfrm>
                  <a:off x="43573" y="12980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7280" fill="norm" stroke="1" extrusionOk="0">
                      <a:moveTo>
                        <a:pt x="0" y="8640"/>
                      </a:moveTo>
                      <a:cubicBezTo>
                        <a:pt x="0" y="0"/>
                        <a:pt x="2700" y="0"/>
                        <a:pt x="8100" y="0"/>
                      </a:cubicBezTo>
                      <a:cubicBezTo>
                        <a:pt x="10800" y="0"/>
                        <a:pt x="10800" y="0"/>
                        <a:pt x="10800" y="0"/>
                      </a:cubicBezTo>
                      <a:cubicBezTo>
                        <a:pt x="10800" y="0"/>
                        <a:pt x="10800" y="0"/>
                        <a:pt x="10800" y="0"/>
                      </a:cubicBezTo>
                      <a:cubicBezTo>
                        <a:pt x="18900" y="0"/>
                        <a:pt x="21600" y="0"/>
                        <a:pt x="21600" y="4320"/>
                      </a:cubicBezTo>
                      <a:cubicBezTo>
                        <a:pt x="21600" y="12960"/>
                        <a:pt x="16200" y="12960"/>
                        <a:pt x="13500" y="17280"/>
                      </a:cubicBezTo>
                      <a:cubicBezTo>
                        <a:pt x="13500" y="17280"/>
                        <a:pt x="10800" y="17280"/>
                        <a:pt x="8100" y="17280"/>
                      </a:cubicBezTo>
                      <a:cubicBezTo>
                        <a:pt x="5400" y="12960"/>
                        <a:pt x="0" y="21600"/>
                        <a:pt x="0" y="864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132" name="Freeform 439"/>
                <p:cNvSpPr/>
                <p:nvPr/>
              </p:nvSpPr>
              <p:spPr>
                <a:xfrm>
                  <a:off x="44623" y="6083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069" h="21600" fill="norm" stroke="1" extrusionOk="0">
                      <a:moveTo>
                        <a:pt x="19069" y="4320"/>
                      </a:moveTo>
                      <a:cubicBezTo>
                        <a:pt x="19069" y="8640"/>
                        <a:pt x="19069" y="8640"/>
                        <a:pt x="19069" y="8640"/>
                      </a:cubicBezTo>
                      <a:cubicBezTo>
                        <a:pt x="19069" y="12960"/>
                        <a:pt x="19069" y="12960"/>
                        <a:pt x="19069" y="17280"/>
                      </a:cubicBezTo>
                      <a:cubicBezTo>
                        <a:pt x="19069" y="17280"/>
                        <a:pt x="10429" y="21600"/>
                        <a:pt x="6109" y="21600"/>
                      </a:cubicBezTo>
                      <a:cubicBezTo>
                        <a:pt x="1789" y="21600"/>
                        <a:pt x="-2531" y="17280"/>
                        <a:pt x="1789" y="12960"/>
                      </a:cubicBezTo>
                      <a:cubicBezTo>
                        <a:pt x="1789" y="8640"/>
                        <a:pt x="1789" y="4320"/>
                        <a:pt x="6109" y="0"/>
                      </a:cubicBezTo>
                      <a:cubicBezTo>
                        <a:pt x="6109" y="0"/>
                        <a:pt x="6109" y="0"/>
                        <a:pt x="10429" y="0"/>
                      </a:cubicBezTo>
                      <a:cubicBezTo>
                        <a:pt x="10429" y="0"/>
                        <a:pt x="19069" y="0"/>
                        <a:pt x="19069" y="432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133" name="Freeform 440"/>
                <p:cNvSpPr/>
                <p:nvPr/>
              </p:nvSpPr>
              <p:spPr>
                <a:xfrm>
                  <a:off x="40761" y="70847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968" h="20435" fill="norm" stroke="1" extrusionOk="0">
                      <a:moveTo>
                        <a:pt x="10232" y="19145"/>
                      </a:moveTo>
                      <a:cubicBezTo>
                        <a:pt x="7958" y="21109"/>
                        <a:pt x="6821" y="21109"/>
                        <a:pt x="5684" y="17182"/>
                      </a:cubicBezTo>
                      <a:cubicBezTo>
                        <a:pt x="4547" y="15218"/>
                        <a:pt x="4547" y="13254"/>
                        <a:pt x="3411" y="15218"/>
                      </a:cubicBezTo>
                      <a:cubicBezTo>
                        <a:pt x="2274" y="15218"/>
                        <a:pt x="1137" y="15218"/>
                        <a:pt x="0" y="15218"/>
                      </a:cubicBezTo>
                      <a:cubicBezTo>
                        <a:pt x="0" y="13254"/>
                        <a:pt x="0" y="11291"/>
                        <a:pt x="0" y="9327"/>
                      </a:cubicBezTo>
                      <a:cubicBezTo>
                        <a:pt x="1137" y="7364"/>
                        <a:pt x="2274" y="3436"/>
                        <a:pt x="2274" y="1473"/>
                      </a:cubicBezTo>
                      <a:cubicBezTo>
                        <a:pt x="3411" y="-491"/>
                        <a:pt x="3411" y="-491"/>
                        <a:pt x="4547" y="1473"/>
                      </a:cubicBezTo>
                      <a:cubicBezTo>
                        <a:pt x="4547" y="1473"/>
                        <a:pt x="5684" y="3436"/>
                        <a:pt x="5684" y="5400"/>
                      </a:cubicBezTo>
                      <a:cubicBezTo>
                        <a:pt x="6821" y="9327"/>
                        <a:pt x="6821" y="9327"/>
                        <a:pt x="9095" y="9327"/>
                      </a:cubicBezTo>
                      <a:cubicBezTo>
                        <a:pt x="10232" y="9327"/>
                        <a:pt x="11368" y="9327"/>
                        <a:pt x="13642" y="5400"/>
                      </a:cubicBezTo>
                      <a:cubicBezTo>
                        <a:pt x="15916" y="3436"/>
                        <a:pt x="18189" y="3436"/>
                        <a:pt x="20463" y="7364"/>
                      </a:cubicBezTo>
                      <a:cubicBezTo>
                        <a:pt x="20463" y="7364"/>
                        <a:pt x="21600" y="9327"/>
                        <a:pt x="20463" y="9327"/>
                      </a:cubicBezTo>
                      <a:cubicBezTo>
                        <a:pt x="20463" y="9327"/>
                        <a:pt x="19326" y="11291"/>
                        <a:pt x="19326" y="11291"/>
                      </a:cubicBezTo>
                      <a:cubicBezTo>
                        <a:pt x="15916" y="11291"/>
                        <a:pt x="13642" y="17182"/>
                        <a:pt x="10232" y="19145"/>
                      </a:cubicBezTo>
                      <a:cubicBezTo>
                        <a:pt x="10232" y="19145"/>
                        <a:pt x="10232" y="19145"/>
                        <a:pt x="10232" y="19145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134" name="Freeform 441"/>
                <p:cNvSpPr/>
                <p:nvPr/>
              </p:nvSpPr>
              <p:spPr>
                <a:xfrm>
                  <a:off x="43467" y="4660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127" h="21600" fill="norm" stroke="1" extrusionOk="0">
                      <a:moveTo>
                        <a:pt x="2454" y="14954"/>
                      </a:moveTo>
                      <a:cubicBezTo>
                        <a:pt x="4418" y="14954"/>
                        <a:pt x="8345" y="13292"/>
                        <a:pt x="8345" y="11631"/>
                      </a:cubicBezTo>
                      <a:cubicBezTo>
                        <a:pt x="10309" y="9969"/>
                        <a:pt x="10309" y="8308"/>
                        <a:pt x="10309" y="6646"/>
                      </a:cubicBezTo>
                      <a:cubicBezTo>
                        <a:pt x="10309" y="3323"/>
                        <a:pt x="10309" y="1662"/>
                        <a:pt x="12272" y="0"/>
                      </a:cubicBezTo>
                      <a:cubicBezTo>
                        <a:pt x="14236" y="0"/>
                        <a:pt x="18163" y="3323"/>
                        <a:pt x="18163" y="4985"/>
                      </a:cubicBezTo>
                      <a:cubicBezTo>
                        <a:pt x="18163" y="4985"/>
                        <a:pt x="20127" y="4985"/>
                        <a:pt x="20127" y="4985"/>
                      </a:cubicBezTo>
                      <a:cubicBezTo>
                        <a:pt x="18163" y="8308"/>
                        <a:pt x="18163" y="11631"/>
                        <a:pt x="14236" y="11631"/>
                      </a:cubicBezTo>
                      <a:cubicBezTo>
                        <a:pt x="10309" y="13292"/>
                        <a:pt x="10309" y="16615"/>
                        <a:pt x="8345" y="18277"/>
                      </a:cubicBezTo>
                      <a:cubicBezTo>
                        <a:pt x="8345" y="19938"/>
                        <a:pt x="6382" y="21600"/>
                        <a:pt x="4418" y="21600"/>
                      </a:cubicBezTo>
                      <a:cubicBezTo>
                        <a:pt x="2454" y="21600"/>
                        <a:pt x="491" y="19938"/>
                        <a:pt x="491" y="18277"/>
                      </a:cubicBezTo>
                      <a:cubicBezTo>
                        <a:pt x="491" y="18277"/>
                        <a:pt x="-1473" y="14954"/>
                        <a:pt x="2454" y="14954"/>
                      </a:cubicBezTo>
                      <a:cubicBezTo>
                        <a:pt x="2454" y="14954"/>
                        <a:pt x="2454" y="14954"/>
                        <a:pt x="2454" y="14954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135" name="Freeform 442"/>
                <p:cNvSpPr/>
                <p:nvPr/>
              </p:nvSpPr>
              <p:spPr>
                <a:xfrm>
                  <a:off x="47103" y="3480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0800" y="0"/>
                      </a:moveTo>
                      <a:cubicBezTo>
                        <a:pt x="10800" y="7200"/>
                        <a:pt x="16200" y="7200"/>
                        <a:pt x="21600" y="14400"/>
                      </a:cubicBezTo>
                      <a:cubicBezTo>
                        <a:pt x="21600" y="14400"/>
                        <a:pt x="16200" y="14400"/>
                        <a:pt x="16200" y="14400"/>
                      </a:cubicBezTo>
                      <a:cubicBezTo>
                        <a:pt x="10800" y="21600"/>
                        <a:pt x="10800" y="21600"/>
                        <a:pt x="5400" y="21600"/>
                      </a:cubicBezTo>
                      <a:cubicBezTo>
                        <a:pt x="0" y="21600"/>
                        <a:pt x="0" y="14400"/>
                        <a:pt x="0" y="7200"/>
                      </a:cubicBezTo>
                      <a:cubicBezTo>
                        <a:pt x="0" y="7200"/>
                        <a:pt x="5400" y="7200"/>
                        <a:pt x="5400" y="0"/>
                      </a:cubicBezTo>
                      <a:cubicBezTo>
                        <a:pt x="5400" y="0"/>
                        <a:pt x="10800" y="0"/>
                        <a:pt x="108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136" name="Freeform 443"/>
                <p:cNvSpPr/>
                <p:nvPr/>
              </p:nvSpPr>
              <p:spPr>
                <a:xfrm>
                  <a:off x="48206" y="77934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21600"/>
                      </a:moveTo>
                      <a:cubicBezTo>
                        <a:pt x="10800" y="21600"/>
                        <a:pt x="10800" y="21600"/>
                        <a:pt x="0" y="21600"/>
                      </a:cubicBezTo>
                      <a:cubicBezTo>
                        <a:pt x="0" y="21600"/>
                        <a:pt x="0" y="21600"/>
                        <a:pt x="0" y="21600"/>
                      </a:cubicBezTo>
                      <a:cubicBezTo>
                        <a:pt x="10800" y="0"/>
                        <a:pt x="10800" y="0"/>
                        <a:pt x="10800" y="0"/>
                      </a:cubicBezTo>
                      <a:cubicBezTo>
                        <a:pt x="10800" y="0"/>
                        <a:pt x="10800" y="21600"/>
                        <a:pt x="2160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137" name="Freeform 444"/>
                <p:cNvSpPr/>
                <p:nvPr/>
              </p:nvSpPr>
              <p:spPr>
                <a:xfrm>
                  <a:off x="47654" y="4186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0"/>
                      </a:moveTo>
                      <a:cubicBezTo>
                        <a:pt x="21600" y="7200"/>
                        <a:pt x="21600" y="14400"/>
                        <a:pt x="16200" y="21600"/>
                      </a:cubicBezTo>
                      <a:cubicBezTo>
                        <a:pt x="16200" y="21600"/>
                        <a:pt x="10800" y="21600"/>
                        <a:pt x="10800" y="21600"/>
                      </a:cubicBezTo>
                      <a:cubicBezTo>
                        <a:pt x="5400" y="21600"/>
                        <a:pt x="5400" y="21600"/>
                        <a:pt x="5400" y="21600"/>
                      </a:cubicBezTo>
                      <a:cubicBezTo>
                        <a:pt x="5400" y="14400"/>
                        <a:pt x="0" y="14400"/>
                        <a:pt x="0" y="7200"/>
                      </a:cubicBezTo>
                      <a:cubicBezTo>
                        <a:pt x="5400" y="0"/>
                        <a:pt x="5400" y="0"/>
                        <a:pt x="10800" y="0"/>
                      </a:cubicBezTo>
                      <a:cubicBezTo>
                        <a:pt x="16200" y="0"/>
                        <a:pt x="21600" y="0"/>
                        <a:pt x="216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138" name="Freeform 445"/>
                <p:cNvSpPr/>
                <p:nvPr/>
              </p:nvSpPr>
              <p:spPr>
                <a:xfrm>
                  <a:off x="48537" y="14577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0"/>
                      </a:moveTo>
                      <a:cubicBezTo>
                        <a:pt x="21600" y="10800"/>
                        <a:pt x="21600" y="10800"/>
                        <a:pt x="21600" y="16200"/>
                      </a:cubicBezTo>
                      <a:cubicBezTo>
                        <a:pt x="21600" y="16200"/>
                        <a:pt x="21600" y="21600"/>
                        <a:pt x="21600" y="21600"/>
                      </a:cubicBezTo>
                      <a:cubicBezTo>
                        <a:pt x="0" y="21600"/>
                        <a:pt x="0" y="16200"/>
                        <a:pt x="0" y="10800"/>
                      </a:cubicBezTo>
                      <a:cubicBezTo>
                        <a:pt x="0" y="10800"/>
                        <a:pt x="0" y="5400"/>
                        <a:pt x="216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139" name="Freeform 446"/>
                <p:cNvSpPr/>
                <p:nvPr/>
              </p:nvSpPr>
              <p:spPr>
                <a:xfrm>
                  <a:off x="48868" y="13507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0800" y="21600"/>
                      </a:moveTo>
                      <a:cubicBezTo>
                        <a:pt x="5400" y="21600"/>
                        <a:pt x="0" y="16200"/>
                        <a:pt x="0" y="5400"/>
                      </a:cubicBezTo>
                      <a:cubicBezTo>
                        <a:pt x="0" y="5400"/>
                        <a:pt x="10800" y="0"/>
                        <a:pt x="10800" y="0"/>
                      </a:cubicBezTo>
                      <a:cubicBezTo>
                        <a:pt x="10800" y="0"/>
                        <a:pt x="21600" y="5400"/>
                        <a:pt x="21600" y="10800"/>
                      </a:cubicBezTo>
                      <a:cubicBezTo>
                        <a:pt x="21600" y="16200"/>
                        <a:pt x="16200" y="21600"/>
                        <a:pt x="1080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140" name="Freeform 447"/>
                <p:cNvSpPr/>
                <p:nvPr/>
              </p:nvSpPr>
              <p:spPr>
                <a:xfrm>
                  <a:off x="49419" y="53824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9200" fill="norm" stroke="1" extrusionOk="0">
                      <a:moveTo>
                        <a:pt x="21600" y="10560"/>
                      </a:moveTo>
                      <a:cubicBezTo>
                        <a:pt x="18000" y="14880"/>
                        <a:pt x="14400" y="14880"/>
                        <a:pt x="14400" y="19200"/>
                      </a:cubicBezTo>
                      <a:cubicBezTo>
                        <a:pt x="10800" y="19200"/>
                        <a:pt x="10800" y="19200"/>
                        <a:pt x="10800" y="14880"/>
                      </a:cubicBezTo>
                      <a:cubicBezTo>
                        <a:pt x="7200" y="14880"/>
                        <a:pt x="7200" y="14880"/>
                        <a:pt x="3600" y="10560"/>
                      </a:cubicBezTo>
                      <a:cubicBezTo>
                        <a:pt x="3600" y="6240"/>
                        <a:pt x="3600" y="1920"/>
                        <a:pt x="0" y="1920"/>
                      </a:cubicBezTo>
                      <a:cubicBezTo>
                        <a:pt x="3600" y="1920"/>
                        <a:pt x="7200" y="-2400"/>
                        <a:pt x="10800" y="1920"/>
                      </a:cubicBezTo>
                      <a:cubicBezTo>
                        <a:pt x="14400" y="1920"/>
                        <a:pt x="14400" y="6240"/>
                        <a:pt x="21600" y="1056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141" name="Freeform 448"/>
                <p:cNvSpPr/>
                <p:nvPr/>
              </p:nvSpPr>
              <p:spPr>
                <a:xfrm>
                  <a:off x="50889" y="15541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7587" h="18600" fill="norm" stroke="1" extrusionOk="0">
                      <a:moveTo>
                        <a:pt x="2838" y="7800"/>
                      </a:moveTo>
                      <a:cubicBezTo>
                        <a:pt x="2838" y="7800"/>
                        <a:pt x="2838" y="-3000"/>
                        <a:pt x="11478" y="2400"/>
                      </a:cubicBezTo>
                      <a:cubicBezTo>
                        <a:pt x="11478" y="2400"/>
                        <a:pt x="15798" y="-3000"/>
                        <a:pt x="15798" y="2400"/>
                      </a:cubicBezTo>
                      <a:cubicBezTo>
                        <a:pt x="20118" y="7800"/>
                        <a:pt x="15798" y="13200"/>
                        <a:pt x="11478" y="18600"/>
                      </a:cubicBezTo>
                      <a:cubicBezTo>
                        <a:pt x="11478" y="18600"/>
                        <a:pt x="7158" y="18600"/>
                        <a:pt x="7158" y="18600"/>
                      </a:cubicBezTo>
                      <a:cubicBezTo>
                        <a:pt x="-1482" y="18600"/>
                        <a:pt x="-1482" y="18600"/>
                        <a:pt x="2838" y="78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142" name="Freeform 449"/>
                <p:cNvSpPr/>
                <p:nvPr/>
              </p:nvSpPr>
              <p:spPr>
                <a:xfrm>
                  <a:off x="51515" y="132758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10800"/>
                      </a:moveTo>
                      <a:cubicBezTo>
                        <a:pt x="21600" y="10800"/>
                        <a:pt x="14400" y="16200"/>
                        <a:pt x="14400" y="21600"/>
                      </a:cubicBezTo>
                      <a:cubicBezTo>
                        <a:pt x="7200" y="16200"/>
                        <a:pt x="0" y="16200"/>
                        <a:pt x="0" y="10800"/>
                      </a:cubicBezTo>
                      <a:cubicBezTo>
                        <a:pt x="0" y="5400"/>
                        <a:pt x="7200" y="0"/>
                        <a:pt x="14400" y="0"/>
                      </a:cubicBezTo>
                      <a:cubicBezTo>
                        <a:pt x="14400" y="5400"/>
                        <a:pt x="21600" y="5400"/>
                        <a:pt x="21600" y="108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143" name="Freeform 450"/>
                <p:cNvSpPr/>
                <p:nvPr/>
              </p:nvSpPr>
              <p:spPr>
                <a:xfrm>
                  <a:off x="51294" y="48701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10800"/>
                      </a:moveTo>
                      <a:cubicBezTo>
                        <a:pt x="21600" y="18000"/>
                        <a:pt x="21600" y="18000"/>
                        <a:pt x="10800" y="21600"/>
                      </a:cubicBezTo>
                      <a:cubicBezTo>
                        <a:pt x="5400" y="21600"/>
                        <a:pt x="0" y="14400"/>
                        <a:pt x="0" y="10800"/>
                      </a:cubicBezTo>
                      <a:cubicBezTo>
                        <a:pt x="0" y="7200"/>
                        <a:pt x="10800" y="0"/>
                        <a:pt x="10800" y="0"/>
                      </a:cubicBezTo>
                      <a:cubicBezTo>
                        <a:pt x="16200" y="0"/>
                        <a:pt x="21600" y="7200"/>
                        <a:pt x="21600" y="108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144" name="Freeform 451"/>
                <p:cNvSpPr/>
                <p:nvPr/>
              </p:nvSpPr>
              <p:spPr>
                <a:xfrm>
                  <a:off x="53059" y="160557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0800" y="0"/>
                      </a:moveTo>
                      <a:cubicBezTo>
                        <a:pt x="10800" y="0"/>
                        <a:pt x="21600" y="0"/>
                        <a:pt x="21600" y="10800"/>
                      </a:cubicBezTo>
                      <a:cubicBezTo>
                        <a:pt x="21600" y="10800"/>
                        <a:pt x="21600" y="10800"/>
                        <a:pt x="10800" y="21600"/>
                      </a:cubicBezTo>
                      <a:cubicBezTo>
                        <a:pt x="10800" y="10800"/>
                        <a:pt x="0" y="10800"/>
                        <a:pt x="0" y="10800"/>
                      </a:cubicBezTo>
                      <a:cubicBezTo>
                        <a:pt x="0" y="0"/>
                        <a:pt x="10800" y="0"/>
                        <a:pt x="108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145" name="Freeform 452"/>
                <p:cNvSpPr/>
                <p:nvPr/>
              </p:nvSpPr>
              <p:spPr>
                <a:xfrm>
                  <a:off x="51515" y="12760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299" h="19774" fill="norm" stroke="1" extrusionOk="0">
                      <a:moveTo>
                        <a:pt x="18486" y="11134"/>
                      </a:moveTo>
                      <a:cubicBezTo>
                        <a:pt x="16523" y="11134"/>
                        <a:pt x="14559" y="11134"/>
                        <a:pt x="12595" y="11134"/>
                      </a:cubicBezTo>
                      <a:cubicBezTo>
                        <a:pt x="10632" y="13294"/>
                        <a:pt x="8668" y="13294"/>
                        <a:pt x="8668" y="15454"/>
                      </a:cubicBezTo>
                      <a:cubicBezTo>
                        <a:pt x="6705" y="17614"/>
                        <a:pt x="6705" y="19774"/>
                        <a:pt x="2777" y="19774"/>
                      </a:cubicBezTo>
                      <a:cubicBezTo>
                        <a:pt x="814" y="19774"/>
                        <a:pt x="-1150" y="17614"/>
                        <a:pt x="814" y="13294"/>
                      </a:cubicBezTo>
                      <a:cubicBezTo>
                        <a:pt x="2777" y="8974"/>
                        <a:pt x="4741" y="2494"/>
                        <a:pt x="10632" y="2494"/>
                      </a:cubicBezTo>
                      <a:cubicBezTo>
                        <a:pt x="12595" y="-1826"/>
                        <a:pt x="14559" y="334"/>
                        <a:pt x="16523" y="2494"/>
                      </a:cubicBezTo>
                      <a:cubicBezTo>
                        <a:pt x="18486" y="2494"/>
                        <a:pt x="20450" y="6814"/>
                        <a:pt x="18486" y="8974"/>
                      </a:cubicBezTo>
                      <a:cubicBezTo>
                        <a:pt x="18486" y="8974"/>
                        <a:pt x="18486" y="11134"/>
                        <a:pt x="18486" y="11134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146" name="Freeform 453"/>
                <p:cNvSpPr/>
                <p:nvPr/>
              </p:nvSpPr>
              <p:spPr>
                <a:xfrm>
                  <a:off x="55045" y="3888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21600"/>
                      </a:moveTo>
                      <a:cubicBezTo>
                        <a:pt x="21600" y="21600"/>
                        <a:pt x="0" y="0"/>
                        <a:pt x="0" y="0"/>
                      </a:cubicBezTo>
                      <a:cubicBezTo>
                        <a:pt x="21600" y="0"/>
                        <a:pt x="21600" y="0"/>
                        <a:pt x="21600" y="0"/>
                      </a:cubicBezTo>
                      <a:cubicBezTo>
                        <a:pt x="21600" y="0"/>
                        <a:pt x="21600" y="0"/>
                        <a:pt x="21600" y="0"/>
                      </a:cubicBezTo>
                      <a:cubicBezTo>
                        <a:pt x="21600" y="0"/>
                        <a:pt x="21600" y="0"/>
                        <a:pt x="2160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147" name="Freeform 454"/>
                <p:cNvSpPr/>
                <p:nvPr/>
              </p:nvSpPr>
              <p:spPr>
                <a:xfrm>
                  <a:off x="55548" y="4428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491" h="21600" fill="norm" stroke="1" extrusionOk="0">
                      <a:moveTo>
                        <a:pt x="5091" y="4320"/>
                      </a:moveTo>
                      <a:cubicBezTo>
                        <a:pt x="5091" y="4320"/>
                        <a:pt x="8691" y="0"/>
                        <a:pt x="12291" y="0"/>
                      </a:cubicBezTo>
                      <a:cubicBezTo>
                        <a:pt x="15891" y="0"/>
                        <a:pt x="19491" y="4320"/>
                        <a:pt x="19491" y="8640"/>
                      </a:cubicBezTo>
                      <a:cubicBezTo>
                        <a:pt x="19491" y="8640"/>
                        <a:pt x="19491" y="12960"/>
                        <a:pt x="15891" y="17280"/>
                      </a:cubicBezTo>
                      <a:cubicBezTo>
                        <a:pt x="12291" y="17280"/>
                        <a:pt x="12291" y="17280"/>
                        <a:pt x="8691" y="21600"/>
                      </a:cubicBezTo>
                      <a:cubicBezTo>
                        <a:pt x="5091" y="17280"/>
                        <a:pt x="1491" y="17280"/>
                        <a:pt x="1491" y="12960"/>
                      </a:cubicBezTo>
                      <a:cubicBezTo>
                        <a:pt x="-2109" y="8640"/>
                        <a:pt x="1491" y="8640"/>
                        <a:pt x="5091" y="432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148" name="Freeform 455"/>
                <p:cNvSpPr/>
                <p:nvPr/>
              </p:nvSpPr>
              <p:spPr>
                <a:xfrm>
                  <a:off x="57242" y="138384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65" h="21600" fill="norm" stroke="1" extrusionOk="0">
                      <a:moveTo>
                        <a:pt x="9565" y="3086"/>
                      </a:moveTo>
                      <a:cubicBezTo>
                        <a:pt x="9565" y="6171"/>
                        <a:pt x="13165" y="9257"/>
                        <a:pt x="16765" y="12343"/>
                      </a:cubicBezTo>
                      <a:cubicBezTo>
                        <a:pt x="20365" y="12343"/>
                        <a:pt x="20365" y="15429"/>
                        <a:pt x="20365" y="18514"/>
                      </a:cubicBezTo>
                      <a:cubicBezTo>
                        <a:pt x="20365" y="21600"/>
                        <a:pt x="16765" y="21600"/>
                        <a:pt x="13165" y="21600"/>
                      </a:cubicBezTo>
                      <a:cubicBezTo>
                        <a:pt x="9565" y="21600"/>
                        <a:pt x="9565" y="18514"/>
                        <a:pt x="5965" y="18514"/>
                      </a:cubicBezTo>
                      <a:cubicBezTo>
                        <a:pt x="-1235" y="15429"/>
                        <a:pt x="-1235" y="12343"/>
                        <a:pt x="2365" y="3086"/>
                      </a:cubicBezTo>
                      <a:cubicBezTo>
                        <a:pt x="2365" y="0"/>
                        <a:pt x="5965" y="0"/>
                        <a:pt x="5965" y="0"/>
                      </a:cubicBezTo>
                      <a:cubicBezTo>
                        <a:pt x="5965" y="0"/>
                        <a:pt x="5965" y="0"/>
                        <a:pt x="9565" y="3086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149" name="Freeform 456"/>
                <p:cNvSpPr/>
                <p:nvPr/>
              </p:nvSpPr>
              <p:spPr>
                <a:xfrm>
                  <a:off x="58503" y="129780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520" h="21600" fill="norm" stroke="1" extrusionOk="0">
                      <a:moveTo>
                        <a:pt x="17280" y="16200"/>
                      </a:moveTo>
                      <a:cubicBezTo>
                        <a:pt x="8640" y="16200"/>
                        <a:pt x="4320" y="21600"/>
                        <a:pt x="0" y="21600"/>
                      </a:cubicBezTo>
                      <a:cubicBezTo>
                        <a:pt x="0" y="21600"/>
                        <a:pt x="0" y="21600"/>
                        <a:pt x="0" y="21600"/>
                      </a:cubicBezTo>
                      <a:cubicBezTo>
                        <a:pt x="0" y="16200"/>
                        <a:pt x="0" y="10800"/>
                        <a:pt x="0" y="10800"/>
                      </a:cubicBezTo>
                      <a:cubicBezTo>
                        <a:pt x="4320" y="5400"/>
                        <a:pt x="8640" y="5400"/>
                        <a:pt x="12960" y="0"/>
                      </a:cubicBezTo>
                      <a:cubicBezTo>
                        <a:pt x="12960" y="0"/>
                        <a:pt x="17280" y="5400"/>
                        <a:pt x="17280" y="5400"/>
                      </a:cubicBezTo>
                      <a:cubicBezTo>
                        <a:pt x="21600" y="10800"/>
                        <a:pt x="21600" y="16200"/>
                        <a:pt x="17280" y="162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150" name="Freeform 457"/>
                <p:cNvSpPr/>
                <p:nvPr/>
              </p:nvSpPr>
              <p:spPr>
                <a:xfrm>
                  <a:off x="57175" y="153931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938" h="20541" fill="norm" stroke="1" extrusionOk="0">
                      <a:moveTo>
                        <a:pt x="0" y="14370"/>
                      </a:moveTo>
                      <a:cubicBezTo>
                        <a:pt x="1662" y="11284"/>
                        <a:pt x="3323" y="8198"/>
                        <a:pt x="4985" y="8198"/>
                      </a:cubicBezTo>
                      <a:cubicBezTo>
                        <a:pt x="6646" y="8198"/>
                        <a:pt x="8308" y="5112"/>
                        <a:pt x="8308" y="2027"/>
                      </a:cubicBezTo>
                      <a:cubicBezTo>
                        <a:pt x="11631" y="-1059"/>
                        <a:pt x="14954" y="-1059"/>
                        <a:pt x="18277" y="5112"/>
                      </a:cubicBezTo>
                      <a:cubicBezTo>
                        <a:pt x="18277" y="8198"/>
                        <a:pt x="18277" y="8198"/>
                        <a:pt x="18277" y="8198"/>
                      </a:cubicBezTo>
                      <a:cubicBezTo>
                        <a:pt x="21600" y="17455"/>
                        <a:pt x="19938" y="20541"/>
                        <a:pt x="13292" y="20541"/>
                      </a:cubicBezTo>
                      <a:cubicBezTo>
                        <a:pt x="13292" y="20541"/>
                        <a:pt x="11631" y="20541"/>
                        <a:pt x="11631" y="20541"/>
                      </a:cubicBezTo>
                      <a:cubicBezTo>
                        <a:pt x="8308" y="17455"/>
                        <a:pt x="6646" y="17455"/>
                        <a:pt x="4985" y="20541"/>
                      </a:cubicBezTo>
                      <a:cubicBezTo>
                        <a:pt x="3323" y="20541"/>
                        <a:pt x="1662" y="20541"/>
                        <a:pt x="1662" y="20541"/>
                      </a:cubicBezTo>
                      <a:cubicBezTo>
                        <a:pt x="0" y="17455"/>
                        <a:pt x="0" y="14370"/>
                        <a:pt x="0" y="1437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151" name="Freeform 458"/>
                <p:cNvSpPr/>
                <p:nvPr/>
              </p:nvSpPr>
              <p:spPr>
                <a:xfrm>
                  <a:off x="49812" y="172202"/>
                  <a:ext cx="19637" cy="19636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0291" y="20291"/>
                      </a:moveTo>
                      <a:cubicBezTo>
                        <a:pt x="20945" y="20291"/>
                        <a:pt x="20945" y="20945"/>
                        <a:pt x="21600" y="21600"/>
                      </a:cubicBezTo>
                      <a:cubicBezTo>
                        <a:pt x="0" y="21600"/>
                        <a:pt x="0" y="21600"/>
                        <a:pt x="0" y="21600"/>
                      </a:cubicBezTo>
                      <a:cubicBezTo>
                        <a:pt x="655" y="21600"/>
                        <a:pt x="655" y="21600"/>
                        <a:pt x="655" y="21600"/>
                      </a:cubicBezTo>
                      <a:cubicBezTo>
                        <a:pt x="1964" y="20945"/>
                        <a:pt x="2618" y="19636"/>
                        <a:pt x="3273" y="18327"/>
                      </a:cubicBezTo>
                      <a:cubicBezTo>
                        <a:pt x="3927" y="17018"/>
                        <a:pt x="5236" y="16364"/>
                        <a:pt x="5891" y="15055"/>
                      </a:cubicBezTo>
                      <a:cubicBezTo>
                        <a:pt x="5891" y="14400"/>
                        <a:pt x="5891" y="14400"/>
                        <a:pt x="5891" y="14400"/>
                      </a:cubicBezTo>
                      <a:cubicBezTo>
                        <a:pt x="5891" y="14400"/>
                        <a:pt x="5891" y="13745"/>
                        <a:pt x="5891" y="13745"/>
                      </a:cubicBezTo>
                      <a:cubicBezTo>
                        <a:pt x="5236" y="13745"/>
                        <a:pt x="5236" y="12436"/>
                        <a:pt x="3927" y="13745"/>
                      </a:cubicBezTo>
                      <a:cubicBezTo>
                        <a:pt x="3927" y="13745"/>
                        <a:pt x="3273" y="13745"/>
                        <a:pt x="2618" y="13745"/>
                      </a:cubicBezTo>
                      <a:cubicBezTo>
                        <a:pt x="1964" y="13745"/>
                        <a:pt x="1964" y="13091"/>
                        <a:pt x="1964" y="13091"/>
                      </a:cubicBezTo>
                      <a:cubicBezTo>
                        <a:pt x="1964" y="12436"/>
                        <a:pt x="2618" y="11782"/>
                        <a:pt x="2618" y="11782"/>
                      </a:cubicBezTo>
                      <a:cubicBezTo>
                        <a:pt x="3927" y="10473"/>
                        <a:pt x="4582" y="9164"/>
                        <a:pt x="5891" y="7855"/>
                      </a:cubicBezTo>
                      <a:cubicBezTo>
                        <a:pt x="7200" y="6545"/>
                        <a:pt x="8509" y="4582"/>
                        <a:pt x="9818" y="3273"/>
                      </a:cubicBezTo>
                      <a:cubicBezTo>
                        <a:pt x="10473" y="2618"/>
                        <a:pt x="10473" y="1964"/>
                        <a:pt x="11127" y="1309"/>
                      </a:cubicBezTo>
                      <a:cubicBezTo>
                        <a:pt x="11127" y="655"/>
                        <a:pt x="11127" y="655"/>
                        <a:pt x="11782" y="0"/>
                      </a:cubicBezTo>
                      <a:cubicBezTo>
                        <a:pt x="11782" y="655"/>
                        <a:pt x="11782" y="655"/>
                        <a:pt x="12436" y="655"/>
                      </a:cubicBezTo>
                      <a:cubicBezTo>
                        <a:pt x="12436" y="1309"/>
                        <a:pt x="13745" y="1964"/>
                        <a:pt x="13745" y="2618"/>
                      </a:cubicBezTo>
                      <a:cubicBezTo>
                        <a:pt x="13745" y="4582"/>
                        <a:pt x="15055" y="5891"/>
                        <a:pt x="16364" y="6545"/>
                      </a:cubicBezTo>
                      <a:cubicBezTo>
                        <a:pt x="17673" y="8509"/>
                        <a:pt x="19636" y="10473"/>
                        <a:pt x="20945" y="12436"/>
                      </a:cubicBezTo>
                      <a:cubicBezTo>
                        <a:pt x="20945" y="12436"/>
                        <a:pt x="20945" y="13091"/>
                        <a:pt x="20945" y="13091"/>
                      </a:cubicBezTo>
                      <a:cubicBezTo>
                        <a:pt x="20945" y="13091"/>
                        <a:pt x="20945" y="13091"/>
                        <a:pt x="20945" y="13091"/>
                      </a:cubicBezTo>
                      <a:cubicBezTo>
                        <a:pt x="18982" y="13091"/>
                        <a:pt x="17673" y="13091"/>
                        <a:pt x="16364" y="13091"/>
                      </a:cubicBezTo>
                      <a:cubicBezTo>
                        <a:pt x="15709" y="13091"/>
                        <a:pt x="15709" y="13091"/>
                        <a:pt x="15055" y="13745"/>
                      </a:cubicBezTo>
                      <a:cubicBezTo>
                        <a:pt x="15055" y="13745"/>
                        <a:pt x="15709" y="14400"/>
                        <a:pt x="15709" y="15055"/>
                      </a:cubicBezTo>
                      <a:cubicBezTo>
                        <a:pt x="17018" y="16364"/>
                        <a:pt x="18982" y="18327"/>
                        <a:pt x="20291" y="2029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152" name="Freeform 459"/>
                <p:cNvSpPr/>
                <p:nvPr/>
              </p:nvSpPr>
              <p:spPr>
                <a:xfrm>
                  <a:off x="62509" y="135236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700" h="16822" fill="norm" stroke="1" extrusionOk="0">
                      <a:moveTo>
                        <a:pt x="2700" y="10800"/>
                      </a:moveTo>
                      <a:cubicBezTo>
                        <a:pt x="2700" y="3600"/>
                        <a:pt x="9900" y="3600"/>
                        <a:pt x="13500" y="0"/>
                      </a:cubicBezTo>
                      <a:cubicBezTo>
                        <a:pt x="17100" y="0"/>
                        <a:pt x="17100" y="0"/>
                        <a:pt x="20700" y="0"/>
                      </a:cubicBezTo>
                      <a:cubicBezTo>
                        <a:pt x="20700" y="3600"/>
                        <a:pt x="20700" y="7200"/>
                        <a:pt x="20700" y="7200"/>
                      </a:cubicBezTo>
                      <a:cubicBezTo>
                        <a:pt x="17100" y="10800"/>
                        <a:pt x="13500" y="21600"/>
                        <a:pt x="6300" y="14400"/>
                      </a:cubicBezTo>
                      <a:cubicBezTo>
                        <a:pt x="2700" y="14400"/>
                        <a:pt x="2700" y="14400"/>
                        <a:pt x="2700" y="14400"/>
                      </a:cubicBezTo>
                      <a:cubicBezTo>
                        <a:pt x="-900" y="14400"/>
                        <a:pt x="-900" y="14400"/>
                        <a:pt x="2700" y="108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153" name="Freeform 460"/>
                <p:cNvSpPr/>
                <p:nvPr/>
              </p:nvSpPr>
              <p:spPr>
                <a:xfrm>
                  <a:off x="61553" y="12409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0677" fill="norm" stroke="1" extrusionOk="0">
                      <a:moveTo>
                        <a:pt x="13745" y="19938"/>
                      </a:moveTo>
                      <a:cubicBezTo>
                        <a:pt x="11782" y="19938"/>
                        <a:pt x="9818" y="18277"/>
                        <a:pt x="5891" y="18277"/>
                      </a:cubicBezTo>
                      <a:cubicBezTo>
                        <a:pt x="0" y="18277"/>
                        <a:pt x="0" y="18277"/>
                        <a:pt x="0" y="11631"/>
                      </a:cubicBezTo>
                      <a:cubicBezTo>
                        <a:pt x="0" y="9969"/>
                        <a:pt x="1964" y="4985"/>
                        <a:pt x="3927" y="3323"/>
                      </a:cubicBezTo>
                      <a:cubicBezTo>
                        <a:pt x="3927" y="0"/>
                        <a:pt x="7855" y="0"/>
                        <a:pt x="9818" y="0"/>
                      </a:cubicBezTo>
                      <a:cubicBezTo>
                        <a:pt x="13745" y="0"/>
                        <a:pt x="13745" y="3323"/>
                        <a:pt x="11782" y="4985"/>
                      </a:cubicBezTo>
                      <a:cubicBezTo>
                        <a:pt x="11782" y="8308"/>
                        <a:pt x="7855" y="8308"/>
                        <a:pt x="9818" y="11631"/>
                      </a:cubicBezTo>
                      <a:cubicBezTo>
                        <a:pt x="11782" y="13292"/>
                        <a:pt x="13745" y="14954"/>
                        <a:pt x="17673" y="14954"/>
                      </a:cubicBezTo>
                      <a:cubicBezTo>
                        <a:pt x="17673" y="14954"/>
                        <a:pt x="17673" y="14954"/>
                        <a:pt x="17673" y="14954"/>
                      </a:cubicBezTo>
                      <a:cubicBezTo>
                        <a:pt x="19636" y="14954"/>
                        <a:pt x="21600" y="18277"/>
                        <a:pt x="21600" y="18277"/>
                      </a:cubicBezTo>
                      <a:cubicBezTo>
                        <a:pt x="19636" y="19938"/>
                        <a:pt x="19636" y="19938"/>
                        <a:pt x="17673" y="19938"/>
                      </a:cubicBezTo>
                      <a:cubicBezTo>
                        <a:pt x="15709" y="21600"/>
                        <a:pt x="15709" y="19938"/>
                        <a:pt x="13745" y="19938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154" name="Freeform 461"/>
                <p:cNvSpPr/>
                <p:nvPr/>
              </p:nvSpPr>
              <p:spPr>
                <a:xfrm>
                  <a:off x="65083" y="132207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5400"/>
                      </a:moveTo>
                      <a:cubicBezTo>
                        <a:pt x="0" y="0"/>
                        <a:pt x="0" y="0"/>
                        <a:pt x="7200" y="0"/>
                      </a:cubicBezTo>
                      <a:cubicBezTo>
                        <a:pt x="14400" y="5400"/>
                        <a:pt x="14400" y="5400"/>
                        <a:pt x="21600" y="5400"/>
                      </a:cubicBezTo>
                      <a:cubicBezTo>
                        <a:pt x="14400" y="10800"/>
                        <a:pt x="14400" y="16200"/>
                        <a:pt x="7200" y="21600"/>
                      </a:cubicBezTo>
                      <a:cubicBezTo>
                        <a:pt x="7200" y="16200"/>
                        <a:pt x="0" y="16200"/>
                        <a:pt x="0" y="54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155" name="Freeform 462"/>
                <p:cNvSpPr/>
                <p:nvPr/>
              </p:nvSpPr>
              <p:spPr>
                <a:xfrm>
                  <a:off x="64933" y="154048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3901" h="21600" fill="norm" stroke="1" extrusionOk="0">
                      <a:moveTo>
                        <a:pt x="11664" y="5400"/>
                      </a:moveTo>
                      <a:cubicBezTo>
                        <a:pt x="17064" y="16200"/>
                        <a:pt x="11664" y="16200"/>
                        <a:pt x="6264" y="21600"/>
                      </a:cubicBezTo>
                      <a:cubicBezTo>
                        <a:pt x="864" y="21600"/>
                        <a:pt x="864" y="16200"/>
                        <a:pt x="864" y="10800"/>
                      </a:cubicBezTo>
                      <a:cubicBezTo>
                        <a:pt x="864" y="5400"/>
                        <a:pt x="-4536" y="0"/>
                        <a:pt x="11664" y="0"/>
                      </a:cubicBezTo>
                      <a:cubicBezTo>
                        <a:pt x="11664" y="5400"/>
                        <a:pt x="11664" y="5400"/>
                        <a:pt x="11664" y="54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156" name="Freeform 463"/>
                <p:cNvSpPr/>
                <p:nvPr/>
              </p:nvSpPr>
              <p:spPr>
                <a:xfrm>
                  <a:off x="63649" y="112351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8900" y="10080"/>
                      </a:moveTo>
                      <a:cubicBezTo>
                        <a:pt x="18900" y="12960"/>
                        <a:pt x="16200" y="14400"/>
                        <a:pt x="21600" y="15840"/>
                      </a:cubicBezTo>
                      <a:cubicBezTo>
                        <a:pt x="21600" y="15840"/>
                        <a:pt x="21600" y="15840"/>
                        <a:pt x="21600" y="15840"/>
                      </a:cubicBezTo>
                      <a:cubicBezTo>
                        <a:pt x="21600" y="17280"/>
                        <a:pt x="21600" y="17280"/>
                        <a:pt x="18900" y="18720"/>
                      </a:cubicBezTo>
                      <a:cubicBezTo>
                        <a:pt x="16200" y="18720"/>
                        <a:pt x="13500" y="20160"/>
                        <a:pt x="10800" y="21600"/>
                      </a:cubicBezTo>
                      <a:cubicBezTo>
                        <a:pt x="8100" y="21600"/>
                        <a:pt x="5400" y="20160"/>
                        <a:pt x="5400" y="18720"/>
                      </a:cubicBezTo>
                      <a:cubicBezTo>
                        <a:pt x="5400" y="17280"/>
                        <a:pt x="2700" y="15840"/>
                        <a:pt x="0" y="14400"/>
                      </a:cubicBezTo>
                      <a:cubicBezTo>
                        <a:pt x="0" y="14400"/>
                        <a:pt x="0" y="12960"/>
                        <a:pt x="0" y="11520"/>
                      </a:cubicBezTo>
                      <a:cubicBezTo>
                        <a:pt x="8100" y="10080"/>
                        <a:pt x="5400" y="5760"/>
                        <a:pt x="10800" y="2880"/>
                      </a:cubicBezTo>
                      <a:cubicBezTo>
                        <a:pt x="10800" y="2880"/>
                        <a:pt x="10800" y="1440"/>
                        <a:pt x="13500" y="0"/>
                      </a:cubicBezTo>
                      <a:cubicBezTo>
                        <a:pt x="13500" y="1440"/>
                        <a:pt x="16200" y="2880"/>
                        <a:pt x="16200" y="4320"/>
                      </a:cubicBezTo>
                      <a:cubicBezTo>
                        <a:pt x="18900" y="7200"/>
                        <a:pt x="18900" y="8640"/>
                        <a:pt x="18900" y="1008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157" name="Freeform 464"/>
                <p:cNvSpPr/>
                <p:nvPr/>
              </p:nvSpPr>
              <p:spPr>
                <a:xfrm>
                  <a:off x="62987" y="14577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5120" y="17280"/>
                      </a:moveTo>
                      <a:cubicBezTo>
                        <a:pt x="12960" y="19440"/>
                        <a:pt x="12960" y="21600"/>
                        <a:pt x="10800" y="21600"/>
                      </a:cubicBezTo>
                      <a:cubicBezTo>
                        <a:pt x="8640" y="19440"/>
                        <a:pt x="8640" y="17280"/>
                        <a:pt x="6480" y="15120"/>
                      </a:cubicBezTo>
                      <a:cubicBezTo>
                        <a:pt x="6480" y="15120"/>
                        <a:pt x="6480" y="15120"/>
                        <a:pt x="6480" y="15120"/>
                      </a:cubicBezTo>
                      <a:cubicBezTo>
                        <a:pt x="4320" y="12960"/>
                        <a:pt x="2160" y="10800"/>
                        <a:pt x="0" y="8640"/>
                      </a:cubicBezTo>
                      <a:cubicBezTo>
                        <a:pt x="4320" y="6480"/>
                        <a:pt x="6480" y="2160"/>
                        <a:pt x="8640" y="0"/>
                      </a:cubicBezTo>
                      <a:cubicBezTo>
                        <a:pt x="8640" y="0"/>
                        <a:pt x="10800" y="0"/>
                        <a:pt x="10800" y="0"/>
                      </a:cubicBezTo>
                      <a:cubicBezTo>
                        <a:pt x="12960" y="2160"/>
                        <a:pt x="15120" y="2160"/>
                        <a:pt x="15120" y="4320"/>
                      </a:cubicBezTo>
                      <a:cubicBezTo>
                        <a:pt x="15120" y="8640"/>
                        <a:pt x="17280" y="10800"/>
                        <a:pt x="21600" y="12960"/>
                      </a:cubicBezTo>
                      <a:cubicBezTo>
                        <a:pt x="21600" y="12960"/>
                        <a:pt x="21600" y="12960"/>
                        <a:pt x="21600" y="15120"/>
                      </a:cubicBezTo>
                      <a:cubicBezTo>
                        <a:pt x="21600" y="15120"/>
                        <a:pt x="21600" y="17280"/>
                        <a:pt x="19440" y="17280"/>
                      </a:cubicBezTo>
                      <a:cubicBezTo>
                        <a:pt x="19440" y="17280"/>
                        <a:pt x="17280" y="17280"/>
                        <a:pt x="15120" y="1728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158" name="Freeform 465"/>
                <p:cNvSpPr/>
                <p:nvPr/>
              </p:nvSpPr>
              <p:spPr>
                <a:xfrm>
                  <a:off x="67241" y="122108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7008" h="18136" fill="norm" stroke="1" extrusionOk="0">
                      <a:moveTo>
                        <a:pt x="5200" y="16936"/>
                      </a:moveTo>
                      <a:cubicBezTo>
                        <a:pt x="-2000" y="14236"/>
                        <a:pt x="1600" y="14236"/>
                        <a:pt x="1600" y="8836"/>
                      </a:cubicBezTo>
                      <a:cubicBezTo>
                        <a:pt x="1600" y="8836"/>
                        <a:pt x="1600" y="8836"/>
                        <a:pt x="1600" y="8836"/>
                      </a:cubicBezTo>
                      <a:cubicBezTo>
                        <a:pt x="1600" y="3436"/>
                        <a:pt x="-2000" y="736"/>
                        <a:pt x="1600" y="736"/>
                      </a:cubicBezTo>
                      <a:cubicBezTo>
                        <a:pt x="8800" y="-1964"/>
                        <a:pt x="5200" y="3436"/>
                        <a:pt x="8800" y="6136"/>
                      </a:cubicBezTo>
                      <a:cubicBezTo>
                        <a:pt x="12400" y="6136"/>
                        <a:pt x="8800" y="8836"/>
                        <a:pt x="12400" y="11536"/>
                      </a:cubicBezTo>
                      <a:cubicBezTo>
                        <a:pt x="12400" y="11536"/>
                        <a:pt x="19600" y="14236"/>
                        <a:pt x="16000" y="16936"/>
                      </a:cubicBezTo>
                      <a:cubicBezTo>
                        <a:pt x="12400" y="16936"/>
                        <a:pt x="12400" y="19636"/>
                        <a:pt x="5200" y="16936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159" name="Freeform 466"/>
                <p:cNvSpPr/>
                <p:nvPr/>
              </p:nvSpPr>
              <p:spPr>
                <a:xfrm>
                  <a:off x="67126" y="151286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600" h="19864" fill="norm" stroke="1" extrusionOk="0">
                      <a:moveTo>
                        <a:pt x="18000" y="0"/>
                      </a:moveTo>
                      <a:cubicBezTo>
                        <a:pt x="21600" y="0"/>
                        <a:pt x="18000" y="12960"/>
                        <a:pt x="18000" y="12960"/>
                      </a:cubicBezTo>
                      <a:cubicBezTo>
                        <a:pt x="14400" y="17280"/>
                        <a:pt x="10800" y="17280"/>
                        <a:pt x="10800" y="17280"/>
                      </a:cubicBezTo>
                      <a:cubicBezTo>
                        <a:pt x="3600" y="21600"/>
                        <a:pt x="0" y="21600"/>
                        <a:pt x="0" y="8640"/>
                      </a:cubicBezTo>
                      <a:cubicBezTo>
                        <a:pt x="0" y="8640"/>
                        <a:pt x="0" y="4320"/>
                        <a:pt x="3600" y="0"/>
                      </a:cubicBezTo>
                      <a:cubicBezTo>
                        <a:pt x="3600" y="0"/>
                        <a:pt x="7200" y="0"/>
                        <a:pt x="10800" y="0"/>
                      </a:cubicBezTo>
                      <a:cubicBezTo>
                        <a:pt x="14400" y="0"/>
                        <a:pt x="14400" y="0"/>
                        <a:pt x="180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160" name="Freeform 467"/>
                <p:cNvSpPr/>
                <p:nvPr/>
              </p:nvSpPr>
              <p:spPr>
                <a:xfrm>
                  <a:off x="68724" y="103730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7672" h="17412" fill="norm" stroke="1" extrusionOk="0">
                      <a:moveTo>
                        <a:pt x="0" y="16000"/>
                      </a:moveTo>
                      <a:cubicBezTo>
                        <a:pt x="0" y="16000"/>
                        <a:pt x="0" y="16000"/>
                        <a:pt x="0" y="16000"/>
                      </a:cubicBezTo>
                      <a:cubicBezTo>
                        <a:pt x="0" y="12400"/>
                        <a:pt x="0" y="8800"/>
                        <a:pt x="0" y="1600"/>
                      </a:cubicBezTo>
                      <a:cubicBezTo>
                        <a:pt x="0" y="1600"/>
                        <a:pt x="0" y="-2000"/>
                        <a:pt x="5400" y="1600"/>
                      </a:cubicBezTo>
                      <a:cubicBezTo>
                        <a:pt x="10800" y="1600"/>
                        <a:pt x="21600" y="1600"/>
                        <a:pt x="16200" y="8800"/>
                      </a:cubicBezTo>
                      <a:cubicBezTo>
                        <a:pt x="16200" y="8800"/>
                        <a:pt x="16200" y="8800"/>
                        <a:pt x="16200" y="8800"/>
                      </a:cubicBezTo>
                      <a:cubicBezTo>
                        <a:pt x="16200" y="16000"/>
                        <a:pt x="10800" y="19600"/>
                        <a:pt x="0" y="160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161" name="Freeform 468"/>
                <p:cNvSpPr/>
                <p:nvPr/>
              </p:nvSpPr>
              <p:spPr>
                <a:xfrm>
                  <a:off x="71549" y="128677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8437" h="21600" fill="norm" stroke="1" extrusionOk="0">
                      <a:moveTo>
                        <a:pt x="7637" y="0"/>
                      </a:moveTo>
                      <a:cubicBezTo>
                        <a:pt x="13037" y="0"/>
                        <a:pt x="18437" y="5400"/>
                        <a:pt x="18437" y="10800"/>
                      </a:cubicBezTo>
                      <a:cubicBezTo>
                        <a:pt x="18437" y="10800"/>
                        <a:pt x="18437" y="16200"/>
                        <a:pt x="13037" y="16200"/>
                      </a:cubicBezTo>
                      <a:cubicBezTo>
                        <a:pt x="13037" y="16200"/>
                        <a:pt x="7637" y="21600"/>
                        <a:pt x="7637" y="21600"/>
                      </a:cubicBezTo>
                      <a:cubicBezTo>
                        <a:pt x="2237" y="16200"/>
                        <a:pt x="2237" y="16200"/>
                        <a:pt x="2237" y="10800"/>
                      </a:cubicBezTo>
                      <a:cubicBezTo>
                        <a:pt x="-3163" y="5400"/>
                        <a:pt x="2237" y="0"/>
                        <a:pt x="763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162" name="Freeform 469"/>
                <p:cNvSpPr/>
                <p:nvPr/>
              </p:nvSpPr>
              <p:spPr>
                <a:xfrm>
                  <a:off x="71424" y="138936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8102" h="21600" fill="norm" stroke="1" extrusionOk="0">
                      <a:moveTo>
                        <a:pt x="11502" y="0"/>
                      </a:moveTo>
                      <a:cubicBezTo>
                        <a:pt x="11502" y="0"/>
                        <a:pt x="14202" y="0"/>
                        <a:pt x="16902" y="2400"/>
                      </a:cubicBezTo>
                      <a:cubicBezTo>
                        <a:pt x="16902" y="4800"/>
                        <a:pt x="19602" y="7200"/>
                        <a:pt x="16902" y="12000"/>
                      </a:cubicBezTo>
                      <a:cubicBezTo>
                        <a:pt x="14202" y="12000"/>
                        <a:pt x="14202" y="14400"/>
                        <a:pt x="14202" y="14400"/>
                      </a:cubicBezTo>
                      <a:cubicBezTo>
                        <a:pt x="11502" y="16800"/>
                        <a:pt x="11502" y="19200"/>
                        <a:pt x="8802" y="21600"/>
                      </a:cubicBezTo>
                      <a:cubicBezTo>
                        <a:pt x="6102" y="21600"/>
                        <a:pt x="6102" y="16800"/>
                        <a:pt x="3402" y="14400"/>
                      </a:cubicBezTo>
                      <a:cubicBezTo>
                        <a:pt x="702" y="12000"/>
                        <a:pt x="3402" y="9600"/>
                        <a:pt x="702" y="4800"/>
                      </a:cubicBezTo>
                      <a:cubicBezTo>
                        <a:pt x="-1998" y="2400"/>
                        <a:pt x="3402" y="0"/>
                        <a:pt x="1150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163" name="Freeform 470"/>
                <p:cNvSpPr/>
                <p:nvPr/>
              </p:nvSpPr>
              <p:spPr>
                <a:xfrm>
                  <a:off x="74901" y="107938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0800" y="21600"/>
                      </a:moveTo>
                      <a:cubicBezTo>
                        <a:pt x="10800" y="21600"/>
                        <a:pt x="0" y="10800"/>
                        <a:pt x="0" y="10800"/>
                      </a:cubicBezTo>
                      <a:cubicBezTo>
                        <a:pt x="0" y="10800"/>
                        <a:pt x="10800" y="0"/>
                        <a:pt x="10800" y="0"/>
                      </a:cubicBezTo>
                      <a:cubicBezTo>
                        <a:pt x="10800" y="0"/>
                        <a:pt x="21600" y="10800"/>
                        <a:pt x="21600" y="10800"/>
                      </a:cubicBezTo>
                      <a:cubicBezTo>
                        <a:pt x="21600" y="21600"/>
                        <a:pt x="10800" y="21600"/>
                        <a:pt x="1080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164" name="Freeform 471"/>
                <p:cNvSpPr/>
                <p:nvPr/>
              </p:nvSpPr>
              <p:spPr>
                <a:xfrm>
                  <a:off x="73944" y="14842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829" h="21600" fill="norm" stroke="1" extrusionOk="0">
                      <a:moveTo>
                        <a:pt x="0" y="7200"/>
                      </a:moveTo>
                      <a:cubicBezTo>
                        <a:pt x="0" y="2400"/>
                        <a:pt x="0" y="2400"/>
                        <a:pt x="6171" y="2400"/>
                      </a:cubicBezTo>
                      <a:cubicBezTo>
                        <a:pt x="6171" y="2400"/>
                        <a:pt x="6171" y="0"/>
                        <a:pt x="6171" y="0"/>
                      </a:cubicBezTo>
                      <a:cubicBezTo>
                        <a:pt x="6171" y="2400"/>
                        <a:pt x="12343" y="2400"/>
                        <a:pt x="12343" y="4800"/>
                      </a:cubicBezTo>
                      <a:cubicBezTo>
                        <a:pt x="15429" y="7200"/>
                        <a:pt x="15429" y="12000"/>
                        <a:pt x="18514" y="14400"/>
                      </a:cubicBezTo>
                      <a:cubicBezTo>
                        <a:pt x="21600" y="16800"/>
                        <a:pt x="21600" y="19200"/>
                        <a:pt x="18514" y="21600"/>
                      </a:cubicBezTo>
                      <a:cubicBezTo>
                        <a:pt x="15429" y="21600"/>
                        <a:pt x="15429" y="21600"/>
                        <a:pt x="15429" y="21600"/>
                      </a:cubicBezTo>
                      <a:cubicBezTo>
                        <a:pt x="9257" y="16800"/>
                        <a:pt x="0" y="14400"/>
                        <a:pt x="0" y="72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165" name="Freeform 472"/>
                <p:cNvSpPr/>
                <p:nvPr/>
              </p:nvSpPr>
              <p:spPr>
                <a:xfrm>
                  <a:off x="76115" y="13419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21600"/>
                      </a:moveTo>
                      <a:cubicBezTo>
                        <a:pt x="10800" y="21600"/>
                        <a:pt x="10800" y="21600"/>
                        <a:pt x="0" y="21600"/>
                      </a:cubicBezTo>
                      <a:cubicBezTo>
                        <a:pt x="0" y="2160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10800" y="0"/>
                      </a:cubicBezTo>
                      <a:cubicBezTo>
                        <a:pt x="10800" y="0"/>
                        <a:pt x="10800" y="0"/>
                        <a:pt x="2160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166" name="Freeform 473"/>
                <p:cNvSpPr/>
                <p:nvPr/>
              </p:nvSpPr>
              <p:spPr>
                <a:xfrm>
                  <a:off x="74718" y="12591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491" h="19213" fill="norm" stroke="1" extrusionOk="0">
                      <a:moveTo>
                        <a:pt x="14400" y="4698"/>
                      </a:moveTo>
                      <a:cubicBezTo>
                        <a:pt x="10800" y="6662"/>
                        <a:pt x="10800" y="8625"/>
                        <a:pt x="14400" y="10589"/>
                      </a:cubicBezTo>
                      <a:cubicBezTo>
                        <a:pt x="18000" y="12552"/>
                        <a:pt x="21600" y="14516"/>
                        <a:pt x="18000" y="16480"/>
                      </a:cubicBezTo>
                      <a:cubicBezTo>
                        <a:pt x="18000" y="18443"/>
                        <a:pt x="18000" y="18443"/>
                        <a:pt x="18000" y="18443"/>
                      </a:cubicBezTo>
                      <a:cubicBezTo>
                        <a:pt x="10800" y="20407"/>
                        <a:pt x="3600" y="18443"/>
                        <a:pt x="3600" y="14516"/>
                      </a:cubicBezTo>
                      <a:cubicBezTo>
                        <a:pt x="0" y="12552"/>
                        <a:pt x="0" y="10589"/>
                        <a:pt x="0" y="8625"/>
                      </a:cubicBezTo>
                      <a:cubicBezTo>
                        <a:pt x="0" y="6662"/>
                        <a:pt x="0" y="6662"/>
                        <a:pt x="0" y="4698"/>
                      </a:cubicBezTo>
                      <a:cubicBezTo>
                        <a:pt x="0" y="771"/>
                        <a:pt x="7200" y="-1193"/>
                        <a:pt x="14400" y="771"/>
                      </a:cubicBezTo>
                      <a:cubicBezTo>
                        <a:pt x="18000" y="771"/>
                        <a:pt x="18000" y="771"/>
                        <a:pt x="18000" y="2734"/>
                      </a:cubicBezTo>
                      <a:cubicBezTo>
                        <a:pt x="14400" y="2734"/>
                        <a:pt x="14400" y="2734"/>
                        <a:pt x="14400" y="4698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167" name="Freeform 474"/>
                <p:cNvSpPr/>
                <p:nvPr/>
              </p:nvSpPr>
              <p:spPr>
                <a:xfrm>
                  <a:off x="77328" y="109924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5400" y="21600"/>
                      </a:moveTo>
                      <a:cubicBezTo>
                        <a:pt x="5400" y="21600"/>
                        <a:pt x="5400" y="21600"/>
                        <a:pt x="0" y="17280"/>
                      </a:cubicBezTo>
                      <a:cubicBezTo>
                        <a:pt x="0" y="17280"/>
                        <a:pt x="0" y="12960"/>
                        <a:pt x="0" y="12960"/>
                      </a:cubicBezTo>
                      <a:cubicBezTo>
                        <a:pt x="0" y="8640"/>
                        <a:pt x="5400" y="4320"/>
                        <a:pt x="10800" y="0"/>
                      </a:cubicBezTo>
                      <a:cubicBezTo>
                        <a:pt x="10800" y="4320"/>
                        <a:pt x="16200" y="8640"/>
                        <a:pt x="21600" y="12960"/>
                      </a:cubicBezTo>
                      <a:cubicBezTo>
                        <a:pt x="21600" y="12960"/>
                        <a:pt x="10800" y="21600"/>
                        <a:pt x="540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168" name="Freeform 475"/>
                <p:cNvSpPr/>
                <p:nvPr/>
              </p:nvSpPr>
              <p:spPr>
                <a:xfrm>
                  <a:off x="79644" y="7153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0"/>
                      </a:moveTo>
                      <a:cubicBezTo>
                        <a:pt x="10800" y="0"/>
                        <a:pt x="10800" y="0"/>
                        <a:pt x="21600" y="0"/>
                      </a:cubicBezTo>
                      <a:cubicBezTo>
                        <a:pt x="21600" y="21600"/>
                        <a:pt x="21600" y="21600"/>
                        <a:pt x="10800" y="21600"/>
                      </a:cubicBezTo>
                      <a:cubicBezTo>
                        <a:pt x="10800" y="21600"/>
                        <a:pt x="0" y="2160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169" name="Freeform 476"/>
                <p:cNvSpPr/>
                <p:nvPr/>
              </p:nvSpPr>
              <p:spPr>
                <a:xfrm>
                  <a:off x="76078" y="10183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262" h="20057" fill="norm" stroke="1" extrusionOk="0">
                      <a:moveTo>
                        <a:pt x="15862" y="4012"/>
                      </a:moveTo>
                      <a:cubicBezTo>
                        <a:pt x="17212" y="5673"/>
                        <a:pt x="18562" y="7335"/>
                        <a:pt x="18562" y="7335"/>
                      </a:cubicBezTo>
                      <a:cubicBezTo>
                        <a:pt x="19912" y="8996"/>
                        <a:pt x="19912" y="8996"/>
                        <a:pt x="21262" y="10658"/>
                      </a:cubicBezTo>
                      <a:cubicBezTo>
                        <a:pt x="21262" y="10658"/>
                        <a:pt x="21262" y="10658"/>
                        <a:pt x="19912" y="10658"/>
                      </a:cubicBezTo>
                      <a:cubicBezTo>
                        <a:pt x="17212" y="13981"/>
                        <a:pt x="15862" y="18965"/>
                        <a:pt x="11812" y="18965"/>
                      </a:cubicBezTo>
                      <a:cubicBezTo>
                        <a:pt x="9112" y="20627"/>
                        <a:pt x="7762" y="20627"/>
                        <a:pt x="5062" y="17304"/>
                      </a:cubicBezTo>
                      <a:cubicBezTo>
                        <a:pt x="3712" y="17304"/>
                        <a:pt x="5062" y="15642"/>
                        <a:pt x="5062" y="15642"/>
                      </a:cubicBezTo>
                      <a:cubicBezTo>
                        <a:pt x="6412" y="12319"/>
                        <a:pt x="6412" y="12319"/>
                        <a:pt x="3712" y="8996"/>
                      </a:cubicBezTo>
                      <a:cubicBezTo>
                        <a:pt x="2362" y="8996"/>
                        <a:pt x="2362" y="7335"/>
                        <a:pt x="1012" y="5673"/>
                      </a:cubicBezTo>
                      <a:cubicBezTo>
                        <a:pt x="-338" y="4012"/>
                        <a:pt x="-338" y="4012"/>
                        <a:pt x="1012" y="2350"/>
                      </a:cubicBezTo>
                      <a:cubicBezTo>
                        <a:pt x="2362" y="689"/>
                        <a:pt x="2362" y="-973"/>
                        <a:pt x="3712" y="689"/>
                      </a:cubicBezTo>
                      <a:cubicBezTo>
                        <a:pt x="5062" y="2350"/>
                        <a:pt x="7762" y="689"/>
                        <a:pt x="7762" y="4012"/>
                      </a:cubicBezTo>
                      <a:cubicBezTo>
                        <a:pt x="7762" y="4012"/>
                        <a:pt x="7762" y="5673"/>
                        <a:pt x="7762" y="5673"/>
                      </a:cubicBezTo>
                      <a:cubicBezTo>
                        <a:pt x="7762" y="10658"/>
                        <a:pt x="9112" y="10658"/>
                        <a:pt x="11812" y="7335"/>
                      </a:cubicBezTo>
                      <a:cubicBezTo>
                        <a:pt x="13162" y="5673"/>
                        <a:pt x="14512" y="4012"/>
                        <a:pt x="15862" y="4012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170" name="Freeform 477"/>
                <p:cNvSpPr/>
                <p:nvPr/>
              </p:nvSpPr>
              <p:spPr>
                <a:xfrm>
                  <a:off x="79093" y="1863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9600" fill="norm" stroke="1" extrusionOk="0">
                      <a:moveTo>
                        <a:pt x="8100" y="19600"/>
                      </a:moveTo>
                      <a:cubicBezTo>
                        <a:pt x="5400" y="16000"/>
                        <a:pt x="2700" y="16000"/>
                        <a:pt x="0" y="12400"/>
                      </a:cubicBezTo>
                      <a:cubicBezTo>
                        <a:pt x="2700" y="12400"/>
                        <a:pt x="2700" y="8800"/>
                        <a:pt x="2700" y="5200"/>
                      </a:cubicBezTo>
                      <a:cubicBezTo>
                        <a:pt x="5400" y="5200"/>
                        <a:pt x="5400" y="1600"/>
                        <a:pt x="8100" y="1600"/>
                      </a:cubicBezTo>
                      <a:cubicBezTo>
                        <a:pt x="10800" y="-2000"/>
                        <a:pt x="16200" y="1600"/>
                        <a:pt x="16200" y="1600"/>
                      </a:cubicBezTo>
                      <a:cubicBezTo>
                        <a:pt x="18900" y="5200"/>
                        <a:pt x="18900" y="8800"/>
                        <a:pt x="21600" y="12400"/>
                      </a:cubicBezTo>
                      <a:cubicBezTo>
                        <a:pt x="21600" y="12400"/>
                        <a:pt x="18900" y="12400"/>
                        <a:pt x="18900" y="16000"/>
                      </a:cubicBezTo>
                      <a:cubicBezTo>
                        <a:pt x="16200" y="19600"/>
                        <a:pt x="16200" y="19600"/>
                        <a:pt x="10800" y="19600"/>
                      </a:cubicBezTo>
                      <a:cubicBezTo>
                        <a:pt x="10800" y="19600"/>
                        <a:pt x="8100" y="19600"/>
                        <a:pt x="8100" y="19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171" name="Freeform 478"/>
                <p:cNvSpPr/>
                <p:nvPr/>
              </p:nvSpPr>
              <p:spPr>
                <a:xfrm>
                  <a:off x="81961" y="110806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0800" y="21600"/>
                      </a:moveTo>
                      <a:cubicBezTo>
                        <a:pt x="0" y="21600"/>
                        <a:pt x="0" y="10800"/>
                        <a:pt x="0" y="10800"/>
                      </a:cubicBezTo>
                      <a:cubicBezTo>
                        <a:pt x="0" y="10800"/>
                        <a:pt x="0" y="0"/>
                        <a:pt x="10800" y="0"/>
                      </a:cubicBezTo>
                      <a:cubicBezTo>
                        <a:pt x="21600" y="0"/>
                        <a:pt x="21600" y="0"/>
                        <a:pt x="21600" y="10800"/>
                      </a:cubicBezTo>
                      <a:cubicBezTo>
                        <a:pt x="21600" y="21600"/>
                        <a:pt x="10800" y="21600"/>
                        <a:pt x="1080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172" name="Freeform 479"/>
                <p:cNvSpPr/>
                <p:nvPr/>
              </p:nvSpPr>
              <p:spPr>
                <a:xfrm>
                  <a:off x="81079" y="12382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2960" y="0"/>
                      </a:moveTo>
                      <a:cubicBezTo>
                        <a:pt x="21600" y="0"/>
                        <a:pt x="21600" y="0"/>
                        <a:pt x="21600" y="10800"/>
                      </a:cubicBezTo>
                      <a:cubicBezTo>
                        <a:pt x="21600" y="16200"/>
                        <a:pt x="17280" y="21600"/>
                        <a:pt x="8640" y="21600"/>
                      </a:cubicBezTo>
                      <a:cubicBezTo>
                        <a:pt x="4320" y="21600"/>
                        <a:pt x="0" y="16200"/>
                        <a:pt x="0" y="10800"/>
                      </a:cubicBezTo>
                      <a:cubicBezTo>
                        <a:pt x="0" y="0"/>
                        <a:pt x="4320" y="0"/>
                        <a:pt x="8640" y="0"/>
                      </a:cubicBezTo>
                      <a:cubicBezTo>
                        <a:pt x="12960" y="0"/>
                        <a:pt x="12960" y="0"/>
                        <a:pt x="1296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173" name="Freeform 480"/>
                <p:cNvSpPr/>
                <p:nvPr/>
              </p:nvSpPr>
              <p:spPr>
                <a:xfrm>
                  <a:off x="81361" y="117646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194" h="21600" fill="norm" stroke="1" extrusionOk="0">
                      <a:moveTo>
                        <a:pt x="15394" y="21600"/>
                      </a:moveTo>
                      <a:cubicBezTo>
                        <a:pt x="12994" y="19636"/>
                        <a:pt x="10594" y="19636"/>
                        <a:pt x="8194" y="19636"/>
                      </a:cubicBezTo>
                      <a:cubicBezTo>
                        <a:pt x="8194" y="17673"/>
                        <a:pt x="994" y="7855"/>
                        <a:pt x="994" y="5891"/>
                      </a:cubicBezTo>
                      <a:cubicBezTo>
                        <a:pt x="-1406" y="3927"/>
                        <a:pt x="994" y="1964"/>
                        <a:pt x="3394" y="1964"/>
                      </a:cubicBezTo>
                      <a:cubicBezTo>
                        <a:pt x="8194" y="1964"/>
                        <a:pt x="10594" y="0"/>
                        <a:pt x="15394" y="0"/>
                      </a:cubicBezTo>
                      <a:cubicBezTo>
                        <a:pt x="15394" y="0"/>
                        <a:pt x="17794" y="0"/>
                        <a:pt x="17794" y="0"/>
                      </a:cubicBezTo>
                      <a:cubicBezTo>
                        <a:pt x="17794" y="0"/>
                        <a:pt x="17794" y="1964"/>
                        <a:pt x="17794" y="3927"/>
                      </a:cubicBezTo>
                      <a:cubicBezTo>
                        <a:pt x="15394" y="3927"/>
                        <a:pt x="15394" y="5891"/>
                        <a:pt x="12994" y="5891"/>
                      </a:cubicBezTo>
                      <a:cubicBezTo>
                        <a:pt x="10594" y="7855"/>
                        <a:pt x="12994" y="9818"/>
                        <a:pt x="10594" y="11782"/>
                      </a:cubicBezTo>
                      <a:cubicBezTo>
                        <a:pt x="10594" y="13745"/>
                        <a:pt x="15394" y="13745"/>
                        <a:pt x="15394" y="15709"/>
                      </a:cubicBezTo>
                      <a:cubicBezTo>
                        <a:pt x="15394" y="15709"/>
                        <a:pt x="17794" y="15709"/>
                        <a:pt x="17794" y="15709"/>
                      </a:cubicBezTo>
                      <a:cubicBezTo>
                        <a:pt x="17794" y="15709"/>
                        <a:pt x="20194" y="17673"/>
                        <a:pt x="20194" y="17673"/>
                      </a:cubicBezTo>
                      <a:cubicBezTo>
                        <a:pt x="20194" y="19636"/>
                        <a:pt x="17794" y="19636"/>
                        <a:pt x="15394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174" name="Freeform 481"/>
                <p:cNvSpPr/>
                <p:nvPr/>
              </p:nvSpPr>
              <p:spPr>
                <a:xfrm>
                  <a:off x="83672" y="80464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86" h="19575" fill="norm" stroke="1" extrusionOk="0">
                      <a:moveTo>
                        <a:pt x="16800" y="2700"/>
                      </a:moveTo>
                      <a:cubicBezTo>
                        <a:pt x="19886" y="2700"/>
                        <a:pt x="19886" y="5400"/>
                        <a:pt x="19886" y="8100"/>
                      </a:cubicBezTo>
                      <a:cubicBezTo>
                        <a:pt x="16800" y="10800"/>
                        <a:pt x="13715" y="13500"/>
                        <a:pt x="13715" y="16200"/>
                      </a:cubicBezTo>
                      <a:cubicBezTo>
                        <a:pt x="10629" y="21600"/>
                        <a:pt x="10629" y="18900"/>
                        <a:pt x="7543" y="18900"/>
                      </a:cubicBezTo>
                      <a:cubicBezTo>
                        <a:pt x="4457" y="18900"/>
                        <a:pt x="1372" y="18900"/>
                        <a:pt x="1372" y="16200"/>
                      </a:cubicBezTo>
                      <a:cubicBezTo>
                        <a:pt x="1372" y="13500"/>
                        <a:pt x="-1714" y="10800"/>
                        <a:pt x="1372" y="10800"/>
                      </a:cubicBezTo>
                      <a:cubicBezTo>
                        <a:pt x="4457" y="5400"/>
                        <a:pt x="7543" y="2700"/>
                        <a:pt x="10629" y="0"/>
                      </a:cubicBezTo>
                      <a:cubicBezTo>
                        <a:pt x="13715" y="0"/>
                        <a:pt x="16800" y="0"/>
                        <a:pt x="16800" y="27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175" name="Freeform 482"/>
                <p:cNvSpPr/>
                <p:nvPr/>
              </p:nvSpPr>
              <p:spPr>
                <a:xfrm>
                  <a:off x="85160" y="73190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14400"/>
                      </a:moveTo>
                      <a:cubicBezTo>
                        <a:pt x="21600" y="14400"/>
                        <a:pt x="14400" y="21600"/>
                        <a:pt x="14400" y="21600"/>
                      </a:cubicBezTo>
                      <a:cubicBezTo>
                        <a:pt x="7200" y="21600"/>
                        <a:pt x="0" y="21600"/>
                        <a:pt x="0" y="14400"/>
                      </a:cubicBezTo>
                      <a:cubicBezTo>
                        <a:pt x="0" y="7200"/>
                        <a:pt x="7200" y="0"/>
                        <a:pt x="7200" y="0"/>
                      </a:cubicBezTo>
                      <a:cubicBezTo>
                        <a:pt x="14400" y="0"/>
                        <a:pt x="21600" y="7200"/>
                        <a:pt x="21600" y="144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176" name="Freeform 483"/>
                <p:cNvSpPr/>
                <p:nvPr/>
              </p:nvSpPr>
              <p:spPr>
                <a:xfrm>
                  <a:off x="87035" y="7717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9430" fill="norm" stroke="1" extrusionOk="0">
                      <a:moveTo>
                        <a:pt x="0" y="8630"/>
                      </a:moveTo>
                      <a:cubicBezTo>
                        <a:pt x="0" y="8630"/>
                        <a:pt x="7200" y="8630"/>
                        <a:pt x="7200" y="3230"/>
                      </a:cubicBezTo>
                      <a:cubicBezTo>
                        <a:pt x="21600" y="-2170"/>
                        <a:pt x="21600" y="-2170"/>
                        <a:pt x="21600" y="14030"/>
                      </a:cubicBezTo>
                      <a:cubicBezTo>
                        <a:pt x="21600" y="14030"/>
                        <a:pt x="21600" y="19430"/>
                        <a:pt x="14400" y="19430"/>
                      </a:cubicBezTo>
                      <a:cubicBezTo>
                        <a:pt x="14400" y="19430"/>
                        <a:pt x="7200" y="19430"/>
                        <a:pt x="0" y="19430"/>
                      </a:cubicBezTo>
                      <a:cubicBezTo>
                        <a:pt x="0" y="19430"/>
                        <a:pt x="0" y="8630"/>
                        <a:pt x="0" y="863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177" name="Freeform 484"/>
                <p:cNvSpPr/>
                <p:nvPr/>
              </p:nvSpPr>
              <p:spPr>
                <a:xfrm>
                  <a:off x="84388" y="103674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214" fill="norm" stroke="1" extrusionOk="0">
                      <a:moveTo>
                        <a:pt x="7714" y="20057"/>
                      </a:moveTo>
                      <a:cubicBezTo>
                        <a:pt x="7714" y="18514"/>
                        <a:pt x="7714" y="18514"/>
                        <a:pt x="7714" y="16971"/>
                      </a:cubicBezTo>
                      <a:cubicBezTo>
                        <a:pt x="7714" y="15429"/>
                        <a:pt x="7714" y="15429"/>
                        <a:pt x="6171" y="15429"/>
                      </a:cubicBezTo>
                      <a:cubicBezTo>
                        <a:pt x="6171" y="16971"/>
                        <a:pt x="4629" y="16971"/>
                        <a:pt x="6171" y="16971"/>
                      </a:cubicBezTo>
                      <a:cubicBezTo>
                        <a:pt x="7714" y="20057"/>
                        <a:pt x="4629" y="20057"/>
                        <a:pt x="4629" y="20057"/>
                      </a:cubicBezTo>
                      <a:cubicBezTo>
                        <a:pt x="3086" y="21600"/>
                        <a:pt x="1543" y="20057"/>
                        <a:pt x="0" y="18514"/>
                      </a:cubicBezTo>
                      <a:cubicBezTo>
                        <a:pt x="0" y="18514"/>
                        <a:pt x="0" y="16971"/>
                        <a:pt x="0" y="15429"/>
                      </a:cubicBezTo>
                      <a:cubicBezTo>
                        <a:pt x="0" y="15429"/>
                        <a:pt x="0" y="15429"/>
                        <a:pt x="1543" y="15429"/>
                      </a:cubicBezTo>
                      <a:cubicBezTo>
                        <a:pt x="4629" y="13886"/>
                        <a:pt x="3086" y="9257"/>
                        <a:pt x="6171" y="7714"/>
                      </a:cubicBezTo>
                      <a:cubicBezTo>
                        <a:pt x="7714" y="7714"/>
                        <a:pt x="6171" y="4629"/>
                        <a:pt x="4629" y="4629"/>
                      </a:cubicBezTo>
                      <a:cubicBezTo>
                        <a:pt x="3086" y="4629"/>
                        <a:pt x="3086" y="3086"/>
                        <a:pt x="3086" y="3086"/>
                      </a:cubicBezTo>
                      <a:cubicBezTo>
                        <a:pt x="3086" y="1543"/>
                        <a:pt x="4629" y="0"/>
                        <a:pt x="4629" y="0"/>
                      </a:cubicBezTo>
                      <a:cubicBezTo>
                        <a:pt x="6171" y="0"/>
                        <a:pt x="7714" y="0"/>
                        <a:pt x="7714" y="1543"/>
                      </a:cubicBezTo>
                      <a:cubicBezTo>
                        <a:pt x="7714" y="3086"/>
                        <a:pt x="9257" y="4629"/>
                        <a:pt x="12343" y="6171"/>
                      </a:cubicBezTo>
                      <a:cubicBezTo>
                        <a:pt x="15429" y="6171"/>
                        <a:pt x="18514" y="9257"/>
                        <a:pt x="21600" y="10800"/>
                      </a:cubicBezTo>
                      <a:cubicBezTo>
                        <a:pt x="21600" y="10800"/>
                        <a:pt x="21600" y="10800"/>
                        <a:pt x="21600" y="10800"/>
                      </a:cubicBezTo>
                      <a:cubicBezTo>
                        <a:pt x="21600" y="10800"/>
                        <a:pt x="20057" y="12343"/>
                        <a:pt x="20057" y="12343"/>
                      </a:cubicBezTo>
                      <a:cubicBezTo>
                        <a:pt x="18514" y="12343"/>
                        <a:pt x="18514" y="12343"/>
                        <a:pt x="16971" y="12343"/>
                      </a:cubicBezTo>
                      <a:cubicBezTo>
                        <a:pt x="15429" y="12343"/>
                        <a:pt x="15429" y="13886"/>
                        <a:pt x="15429" y="15429"/>
                      </a:cubicBezTo>
                      <a:cubicBezTo>
                        <a:pt x="15429" y="16971"/>
                        <a:pt x="13886" y="20057"/>
                        <a:pt x="12343" y="20057"/>
                      </a:cubicBezTo>
                      <a:cubicBezTo>
                        <a:pt x="9257" y="21600"/>
                        <a:pt x="7714" y="21600"/>
                        <a:pt x="7714" y="20057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178" name="Freeform 485"/>
                <p:cNvSpPr/>
                <p:nvPr/>
              </p:nvSpPr>
              <p:spPr>
                <a:xfrm>
                  <a:off x="88249" y="11139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0250" fill="norm" stroke="1" extrusionOk="0">
                      <a:moveTo>
                        <a:pt x="0" y="16200"/>
                      </a:moveTo>
                      <a:cubicBezTo>
                        <a:pt x="0" y="10800"/>
                        <a:pt x="7200" y="5400"/>
                        <a:pt x="7200" y="0"/>
                      </a:cubicBezTo>
                      <a:cubicBezTo>
                        <a:pt x="14400" y="0"/>
                        <a:pt x="14400" y="5400"/>
                        <a:pt x="21600" y="10800"/>
                      </a:cubicBezTo>
                      <a:cubicBezTo>
                        <a:pt x="14400" y="16200"/>
                        <a:pt x="14400" y="16200"/>
                        <a:pt x="14400" y="16200"/>
                      </a:cubicBezTo>
                      <a:cubicBezTo>
                        <a:pt x="7200" y="21600"/>
                        <a:pt x="0" y="21600"/>
                        <a:pt x="0" y="162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179" name="Freeform 486"/>
                <p:cNvSpPr/>
                <p:nvPr/>
              </p:nvSpPr>
              <p:spPr>
                <a:xfrm>
                  <a:off x="85099" y="90178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856" h="21600" fill="norm" stroke="1" extrusionOk="0">
                      <a:moveTo>
                        <a:pt x="0" y="18000"/>
                      </a:moveTo>
                      <a:cubicBezTo>
                        <a:pt x="1271" y="16200"/>
                        <a:pt x="2541" y="16200"/>
                        <a:pt x="3812" y="14400"/>
                      </a:cubicBezTo>
                      <a:cubicBezTo>
                        <a:pt x="5082" y="14400"/>
                        <a:pt x="6353" y="14400"/>
                        <a:pt x="6353" y="12600"/>
                      </a:cubicBezTo>
                      <a:cubicBezTo>
                        <a:pt x="7624" y="10800"/>
                        <a:pt x="8894" y="7200"/>
                        <a:pt x="12706" y="9000"/>
                      </a:cubicBezTo>
                      <a:cubicBezTo>
                        <a:pt x="12706" y="9000"/>
                        <a:pt x="13976" y="9000"/>
                        <a:pt x="13976" y="7200"/>
                      </a:cubicBezTo>
                      <a:cubicBezTo>
                        <a:pt x="15247" y="5400"/>
                        <a:pt x="15247" y="3600"/>
                        <a:pt x="16518" y="1800"/>
                      </a:cubicBezTo>
                      <a:cubicBezTo>
                        <a:pt x="17788" y="1800"/>
                        <a:pt x="17788" y="0"/>
                        <a:pt x="19059" y="0"/>
                      </a:cubicBezTo>
                      <a:cubicBezTo>
                        <a:pt x="20329" y="1800"/>
                        <a:pt x="21600" y="3600"/>
                        <a:pt x="20329" y="7200"/>
                      </a:cubicBezTo>
                      <a:cubicBezTo>
                        <a:pt x="20329" y="7200"/>
                        <a:pt x="20329" y="9000"/>
                        <a:pt x="19059" y="10800"/>
                      </a:cubicBezTo>
                      <a:cubicBezTo>
                        <a:pt x="17788" y="12600"/>
                        <a:pt x="16518" y="12600"/>
                        <a:pt x="15247" y="14400"/>
                      </a:cubicBezTo>
                      <a:cubicBezTo>
                        <a:pt x="12706" y="14400"/>
                        <a:pt x="8894" y="16200"/>
                        <a:pt x="6353" y="18000"/>
                      </a:cubicBezTo>
                      <a:cubicBezTo>
                        <a:pt x="5082" y="21600"/>
                        <a:pt x="3812" y="21600"/>
                        <a:pt x="1271" y="21600"/>
                      </a:cubicBezTo>
                      <a:cubicBezTo>
                        <a:pt x="1271" y="21600"/>
                        <a:pt x="0" y="21600"/>
                        <a:pt x="0" y="21600"/>
                      </a:cubicBezTo>
                      <a:cubicBezTo>
                        <a:pt x="0" y="19800"/>
                        <a:pt x="0" y="18000"/>
                        <a:pt x="0" y="180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180" name="Freeform 487"/>
                <p:cNvSpPr/>
                <p:nvPr/>
              </p:nvSpPr>
              <p:spPr>
                <a:xfrm>
                  <a:off x="90014" y="10003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8437" fill="norm" stroke="1" extrusionOk="0">
                      <a:moveTo>
                        <a:pt x="8640" y="0"/>
                      </a:moveTo>
                      <a:cubicBezTo>
                        <a:pt x="12960" y="5400"/>
                        <a:pt x="17280" y="5400"/>
                        <a:pt x="21600" y="10800"/>
                      </a:cubicBezTo>
                      <a:cubicBezTo>
                        <a:pt x="17280" y="16200"/>
                        <a:pt x="12960" y="21600"/>
                        <a:pt x="8640" y="16200"/>
                      </a:cubicBezTo>
                      <a:cubicBezTo>
                        <a:pt x="8640" y="16200"/>
                        <a:pt x="4320" y="10800"/>
                        <a:pt x="0" y="10800"/>
                      </a:cubicBezTo>
                      <a:cubicBezTo>
                        <a:pt x="0" y="5400"/>
                        <a:pt x="8640" y="0"/>
                        <a:pt x="864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181" name="Freeform 488"/>
                <p:cNvSpPr/>
                <p:nvPr/>
              </p:nvSpPr>
              <p:spPr>
                <a:xfrm>
                  <a:off x="90014" y="118307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12960"/>
                      </a:moveTo>
                      <a:cubicBezTo>
                        <a:pt x="0" y="8640"/>
                        <a:pt x="0" y="8640"/>
                        <a:pt x="4320" y="4320"/>
                      </a:cubicBezTo>
                      <a:cubicBezTo>
                        <a:pt x="4320" y="4320"/>
                        <a:pt x="8640" y="0"/>
                        <a:pt x="12960" y="0"/>
                      </a:cubicBezTo>
                      <a:cubicBezTo>
                        <a:pt x="12960" y="0"/>
                        <a:pt x="17280" y="0"/>
                        <a:pt x="17280" y="0"/>
                      </a:cubicBezTo>
                      <a:cubicBezTo>
                        <a:pt x="17280" y="4320"/>
                        <a:pt x="21600" y="12960"/>
                        <a:pt x="21600" y="17280"/>
                      </a:cubicBezTo>
                      <a:cubicBezTo>
                        <a:pt x="21600" y="21600"/>
                        <a:pt x="17280" y="21600"/>
                        <a:pt x="12960" y="21600"/>
                      </a:cubicBezTo>
                      <a:cubicBezTo>
                        <a:pt x="8640" y="17280"/>
                        <a:pt x="4320" y="17280"/>
                        <a:pt x="0" y="1296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182" name="Freeform 489"/>
                <p:cNvSpPr/>
                <p:nvPr/>
              </p:nvSpPr>
              <p:spPr>
                <a:xfrm>
                  <a:off x="75405" y="160950"/>
                  <a:ext cx="22504" cy="30888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18692"/>
                      </a:moveTo>
                      <a:cubicBezTo>
                        <a:pt x="21600" y="18692"/>
                        <a:pt x="21600" y="19108"/>
                        <a:pt x="21600" y="19108"/>
                      </a:cubicBezTo>
                      <a:cubicBezTo>
                        <a:pt x="21032" y="19108"/>
                        <a:pt x="21032" y="19523"/>
                        <a:pt x="21032" y="19108"/>
                      </a:cubicBezTo>
                      <a:cubicBezTo>
                        <a:pt x="19895" y="18692"/>
                        <a:pt x="18758" y="19108"/>
                        <a:pt x="17621" y="19108"/>
                      </a:cubicBezTo>
                      <a:cubicBezTo>
                        <a:pt x="17053" y="19108"/>
                        <a:pt x="17053" y="18692"/>
                        <a:pt x="16484" y="18692"/>
                      </a:cubicBezTo>
                      <a:cubicBezTo>
                        <a:pt x="16484" y="18692"/>
                        <a:pt x="15916" y="18692"/>
                        <a:pt x="15916" y="18692"/>
                      </a:cubicBezTo>
                      <a:cubicBezTo>
                        <a:pt x="15916" y="19108"/>
                        <a:pt x="15916" y="19108"/>
                        <a:pt x="15916" y="19108"/>
                      </a:cubicBezTo>
                      <a:cubicBezTo>
                        <a:pt x="17053" y="19938"/>
                        <a:pt x="18189" y="20769"/>
                        <a:pt x="18758" y="21600"/>
                      </a:cubicBezTo>
                      <a:cubicBezTo>
                        <a:pt x="2842" y="21600"/>
                        <a:pt x="2842" y="21600"/>
                        <a:pt x="2842" y="21600"/>
                      </a:cubicBezTo>
                      <a:cubicBezTo>
                        <a:pt x="3979" y="20769"/>
                        <a:pt x="4547" y="19938"/>
                        <a:pt x="5116" y="18692"/>
                      </a:cubicBezTo>
                      <a:cubicBezTo>
                        <a:pt x="5684" y="18277"/>
                        <a:pt x="5684" y="18277"/>
                        <a:pt x="5116" y="18277"/>
                      </a:cubicBezTo>
                      <a:cubicBezTo>
                        <a:pt x="3979" y="18277"/>
                        <a:pt x="3411" y="18692"/>
                        <a:pt x="2842" y="18692"/>
                      </a:cubicBezTo>
                      <a:cubicBezTo>
                        <a:pt x="2274" y="18692"/>
                        <a:pt x="1705" y="18277"/>
                        <a:pt x="568" y="19108"/>
                      </a:cubicBezTo>
                      <a:cubicBezTo>
                        <a:pt x="568" y="19108"/>
                        <a:pt x="0" y="18692"/>
                        <a:pt x="0" y="18692"/>
                      </a:cubicBezTo>
                      <a:cubicBezTo>
                        <a:pt x="0" y="18692"/>
                        <a:pt x="0" y="18277"/>
                        <a:pt x="0" y="18277"/>
                      </a:cubicBezTo>
                      <a:cubicBezTo>
                        <a:pt x="1137" y="17446"/>
                        <a:pt x="1705" y="16615"/>
                        <a:pt x="2842" y="15369"/>
                      </a:cubicBezTo>
                      <a:cubicBezTo>
                        <a:pt x="3411" y="14538"/>
                        <a:pt x="4547" y="13292"/>
                        <a:pt x="5684" y="12046"/>
                      </a:cubicBezTo>
                      <a:cubicBezTo>
                        <a:pt x="5684" y="11631"/>
                        <a:pt x="5684" y="11215"/>
                        <a:pt x="5116" y="11215"/>
                      </a:cubicBezTo>
                      <a:cubicBezTo>
                        <a:pt x="4547" y="11215"/>
                        <a:pt x="3979" y="11215"/>
                        <a:pt x="3411" y="11215"/>
                      </a:cubicBezTo>
                      <a:cubicBezTo>
                        <a:pt x="2842" y="11215"/>
                        <a:pt x="2274" y="11215"/>
                        <a:pt x="1705" y="10800"/>
                      </a:cubicBezTo>
                      <a:cubicBezTo>
                        <a:pt x="1705" y="10800"/>
                        <a:pt x="2274" y="10385"/>
                        <a:pt x="2274" y="9969"/>
                      </a:cubicBezTo>
                      <a:cubicBezTo>
                        <a:pt x="3411" y="8723"/>
                        <a:pt x="4547" y="7062"/>
                        <a:pt x="5684" y="6231"/>
                      </a:cubicBezTo>
                      <a:cubicBezTo>
                        <a:pt x="6821" y="4985"/>
                        <a:pt x="7958" y="3738"/>
                        <a:pt x="9095" y="2077"/>
                      </a:cubicBezTo>
                      <a:cubicBezTo>
                        <a:pt x="9663" y="1662"/>
                        <a:pt x="10232" y="831"/>
                        <a:pt x="10800" y="0"/>
                      </a:cubicBezTo>
                      <a:cubicBezTo>
                        <a:pt x="10800" y="0"/>
                        <a:pt x="10800" y="0"/>
                        <a:pt x="10800" y="0"/>
                      </a:cubicBezTo>
                      <a:cubicBezTo>
                        <a:pt x="11368" y="0"/>
                        <a:pt x="11368" y="0"/>
                        <a:pt x="11368" y="0"/>
                      </a:cubicBezTo>
                      <a:cubicBezTo>
                        <a:pt x="11368" y="831"/>
                        <a:pt x="11368" y="1246"/>
                        <a:pt x="11937" y="1662"/>
                      </a:cubicBezTo>
                      <a:cubicBezTo>
                        <a:pt x="12505" y="1662"/>
                        <a:pt x="12505" y="2077"/>
                        <a:pt x="13074" y="2492"/>
                      </a:cubicBezTo>
                      <a:cubicBezTo>
                        <a:pt x="13642" y="3323"/>
                        <a:pt x="14211" y="4154"/>
                        <a:pt x="15347" y="4985"/>
                      </a:cubicBezTo>
                      <a:cubicBezTo>
                        <a:pt x="16484" y="6646"/>
                        <a:pt x="18189" y="8308"/>
                        <a:pt x="19895" y="10385"/>
                      </a:cubicBezTo>
                      <a:cubicBezTo>
                        <a:pt x="19895" y="10385"/>
                        <a:pt x="20463" y="10800"/>
                        <a:pt x="19326" y="10800"/>
                      </a:cubicBezTo>
                      <a:cubicBezTo>
                        <a:pt x="18189" y="10800"/>
                        <a:pt x="16484" y="10800"/>
                        <a:pt x="15347" y="11215"/>
                      </a:cubicBezTo>
                      <a:cubicBezTo>
                        <a:pt x="14779" y="11215"/>
                        <a:pt x="14211" y="11631"/>
                        <a:pt x="14779" y="11631"/>
                      </a:cubicBezTo>
                      <a:cubicBezTo>
                        <a:pt x="14779" y="12046"/>
                        <a:pt x="15347" y="12462"/>
                        <a:pt x="15347" y="12877"/>
                      </a:cubicBezTo>
                      <a:cubicBezTo>
                        <a:pt x="15916" y="12877"/>
                        <a:pt x="15916" y="13292"/>
                        <a:pt x="16484" y="13708"/>
                      </a:cubicBezTo>
                      <a:cubicBezTo>
                        <a:pt x="16484" y="14123"/>
                        <a:pt x="17053" y="14123"/>
                        <a:pt x="17053" y="14538"/>
                      </a:cubicBezTo>
                      <a:cubicBezTo>
                        <a:pt x="17621" y="14954"/>
                        <a:pt x="18189" y="14954"/>
                        <a:pt x="18189" y="15369"/>
                      </a:cubicBezTo>
                      <a:cubicBezTo>
                        <a:pt x="18758" y="15785"/>
                        <a:pt x="18758" y="16200"/>
                        <a:pt x="18758" y="16615"/>
                      </a:cubicBezTo>
                      <a:cubicBezTo>
                        <a:pt x="19326" y="17031"/>
                        <a:pt x="19326" y="17446"/>
                        <a:pt x="19895" y="17446"/>
                      </a:cubicBezTo>
                      <a:cubicBezTo>
                        <a:pt x="19895" y="17862"/>
                        <a:pt x="20463" y="18277"/>
                        <a:pt x="20463" y="18692"/>
                      </a:cubicBezTo>
                      <a:cubicBezTo>
                        <a:pt x="20463" y="19523"/>
                        <a:pt x="21032" y="18277"/>
                        <a:pt x="21600" y="18692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183" name="Freeform 490"/>
                <p:cNvSpPr/>
                <p:nvPr/>
              </p:nvSpPr>
              <p:spPr>
                <a:xfrm>
                  <a:off x="91448" y="14720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0"/>
                      </a:moveTo>
                      <a:cubicBezTo>
                        <a:pt x="0" y="0"/>
                        <a:pt x="10800" y="0"/>
                        <a:pt x="10800" y="0"/>
                      </a:cubicBezTo>
                      <a:cubicBezTo>
                        <a:pt x="10800" y="0"/>
                        <a:pt x="10800" y="0"/>
                        <a:pt x="21600" y="21600"/>
                      </a:cubicBezTo>
                      <a:cubicBezTo>
                        <a:pt x="10800" y="21600"/>
                        <a:pt x="10800" y="21600"/>
                        <a:pt x="10800" y="21600"/>
                      </a:cubicBezTo>
                      <a:cubicBezTo>
                        <a:pt x="10800" y="21600"/>
                        <a:pt x="0" y="21600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184" name="Freeform 491"/>
                <p:cNvSpPr/>
                <p:nvPr/>
              </p:nvSpPr>
              <p:spPr>
                <a:xfrm>
                  <a:off x="91448" y="129780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21600"/>
                      </a:moveTo>
                      <a:cubicBezTo>
                        <a:pt x="0" y="10800"/>
                        <a:pt x="0" y="10800"/>
                        <a:pt x="0" y="10800"/>
                      </a:cubicBezTo>
                      <a:cubicBezTo>
                        <a:pt x="0" y="0"/>
                        <a:pt x="10800" y="0"/>
                        <a:pt x="21600" y="0"/>
                      </a:cubicBezTo>
                      <a:cubicBezTo>
                        <a:pt x="21600" y="0"/>
                        <a:pt x="21600" y="10800"/>
                        <a:pt x="21600" y="10800"/>
                      </a:cubicBezTo>
                      <a:cubicBezTo>
                        <a:pt x="21600" y="10800"/>
                        <a:pt x="10800" y="10800"/>
                        <a:pt x="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185" name="Freeform 492"/>
                <p:cNvSpPr/>
                <p:nvPr/>
              </p:nvSpPr>
              <p:spPr>
                <a:xfrm>
                  <a:off x="91606" y="5227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7382" h="17382" fill="norm" stroke="1" extrusionOk="0">
                      <a:moveTo>
                        <a:pt x="0" y="7200"/>
                      </a:moveTo>
                      <a:cubicBezTo>
                        <a:pt x="0" y="0"/>
                        <a:pt x="0" y="0"/>
                        <a:pt x="7200" y="0"/>
                      </a:cubicBezTo>
                      <a:cubicBezTo>
                        <a:pt x="14400" y="0"/>
                        <a:pt x="21600" y="0"/>
                        <a:pt x="14400" y="7200"/>
                      </a:cubicBezTo>
                      <a:cubicBezTo>
                        <a:pt x="14400" y="14400"/>
                        <a:pt x="14400" y="14400"/>
                        <a:pt x="14400" y="14400"/>
                      </a:cubicBezTo>
                      <a:cubicBezTo>
                        <a:pt x="7200" y="21600"/>
                        <a:pt x="0" y="14400"/>
                        <a:pt x="0" y="72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186" name="Freeform 493"/>
                <p:cNvSpPr/>
                <p:nvPr/>
              </p:nvSpPr>
              <p:spPr>
                <a:xfrm>
                  <a:off x="91999" y="9403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3600" y="8640"/>
                      </a:moveTo>
                      <a:cubicBezTo>
                        <a:pt x="7200" y="4320"/>
                        <a:pt x="10800" y="0"/>
                        <a:pt x="14400" y="0"/>
                      </a:cubicBezTo>
                      <a:cubicBezTo>
                        <a:pt x="18000" y="0"/>
                        <a:pt x="21600" y="8640"/>
                        <a:pt x="21600" y="12960"/>
                      </a:cubicBezTo>
                      <a:cubicBezTo>
                        <a:pt x="18000" y="17280"/>
                        <a:pt x="14400" y="21600"/>
                        <a:pt x="7200" y="21600"/>
                      </a:cubicBezTo>
                      <a:cubicBezTo>
                        <a:pt x="3600" y="21600"/>
                        <a:pt x="3600" y="17280"/>
                        <a:pt x="0" y="12960"/>
                      </a:cubicBezTo>
                      <a:cubicBezTo>
                        <a:pt x="0" y="12960"/>
                        <a:pt x="3600" y="8640"/>
                        <a:pt x="3600" y="864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187" name="Freeform 494"/>
                <p:cNvSpPr/>
                <p:nvPr/>
              </p:nvSpPr>
              <p:spPr>
                <a:xfrm>
                  <a:off x="94978" y="73521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10800"/>
                      </a:moveTo>
                      <a:cubicBezTo>
                        <a:pt x="0" y="10800"/>
                        <a:pt x="0" y="0"/>
                        <a:pt x="0" y="0"/>
                      </a:cubicBezTo>
                      <a:cubicBezTo>
                        <a:pt x="10800" y="0"/>
                        <a:pt x="10800" y="0"/>
                        <a:pt x="21600" y="10800"/>
                      </a:cubicBezTo>
                      <a:cubicBezTo>
                        <a:pt x="10800" y="10800"/>
                        <a:pt x="10800" y="21600"/>
                        <a:pt x="10800" y="21600"/>
                      </a:cubicBezTo>
                      <a:cubicBezTo>
                        <a:pt x="0" y="21600"/>
                        <a:pt x="0" y="10800"/>
                        <a:pt x="0" y="108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188" name="Freeform 495"/>
                <p:cNvSpPr/>
                <p:nvPr/>
              </p:nvSpPr>
              <p:spPr>
                <a:xfrm>
                  <a:off x="95309" y="10672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0"/>
                      </a:moveTo>
                      <a:cubicBezTo>
                        <a:pt x="21600" y="10800"/>
                        <a:pt x="21600" y="10800"/>
                        <a:pt x="21600" y="10800"/>
                      </a:cubicBezTo>
                      <a:cubicBezTo>
                        <a:pt x="21600" y="21600"/>
                        <a:pt x="21600" y="21600"/>
                        <a:pt x="0" y="21600"/>
                      </a:cubicBezTo>
                      <a:cubicBezTo>
                        <a:pt x="0" y="21600"/>
                        <a:pt x="0" y="21600"/>
                        <a:pt x="0" y="10800"/>
                      </a:cubicBezTo>
                      <a:cubicBezTo>
                        <a:pt x="0" y="10800"/>
                        <a:pt x="0" y="10800"/>
                        <a:pt x="216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189" name="Freeform 496"/>
                <p:cNvSpPr/>
                <p:nvPr/>
              </p:nvSpPr>
              <p:spPr>
                <a:xfrm>
                  <a:off x="94209" y="7859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8936" h="21600" fill="norm" stroke="1" extrusionOk="0">
                      <a:moveTo>
                        <a:pt x="3600" y="4320"/>
                      </a:moveTo>
                      <a:cubicBezTo>
                        <a:pt x="7200" y="0"/>
                        <a:pt x="14400" y="0"/>
                        <a:pt x="18000" y="0"/>
                      </a:cubicBezTo>
                      <a:cubicBezTo>
                        <a:pt x="18000" y="4320"/>
                        <a:pt x="18000" y="4320"/>
                        <a:pt x="18000" y="4320"/>
                      </a:cubicBezTo>
                      <a:cubicBezTo>
                        <a:pt x="21600" y="12960"/>
                        <a:pt x="14400" y="21600"/>
                        <a:pt x="3600" y="21600"/>
                      </a:cubicBezTo>
                      <a:cubicBezTo>
                        <a:pt x="3600" y="21600"/>
                        <a:pt x="3600" y="21600"/>
                        <a:pt x="0" y="17280"/>
                      </a:cubicBezTo>
                      <a:cubicBezTo>
                        <a:pt x="0" y="17280"/>
                        <a:pt x="0" y="12960"/>
                        <a:pt x="0" y="12960"/>
                      </a:cubicBezTo>
                      <a:cubicBezTo>
                        <a:pt x="0" y="8640"/>
                        <a:pt x="0" y="8640"/>
                        <a:pt x="3600" y="432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190" name="Freeform 497"/>
                <p:cNvSpPr/>
                <p:nvPr/>
              </p:nvSpPr>
              <p:spPr>
                <a:xfrm>
                  <a:off x="94542" y="85104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378" h="21600" fill="norm" stroke="1" extrusionOk="0">
                      <a:moveTo>
                        <a:pt x="18514" y="8640"/>
                      </a:moveTo>
                      <a:cubicBezTo>
                        <a:pt x="21600" y="12960"/>
                        <a:pt x="15429" y="17280"/>
                        <a:pt x="15429" y="21600"/>
                      </a:cubicBezTo>
                      <a:cubicBezTo>
                        <a:pt x="15429" y="21600"/>
                        <a:pt x="12343" y="21600"/>
                        <a:pt x="12343" y="21600"/>
                      </a:cubicBezTo>
                      <a:cubicBezTo>
                        <a:pt x="9257" y="17280"/>
                        <a:pt x="6171" y="17280"/>
                        <a:pt x="3086" y="12960"/>
                      </a:cubicBezTo>
                      <a:cubicBezTo>
                        <a:pt x="0" y="12960"/>
                        <a:pt x="0" y="8640"/>
                        <a:pt x="0" y="8640"/>
                      </a:cubicBezTo>
                      <a:cubicBezTo>
                        <a:pt x="3086" y="4320"/>
                        <a:pt x="3086" y="4320"/>
                        <a:pt x="6171" y="0"/>
                      </a:cubicBezTo>
                      <a:cubicBezTo>
                        <a:pt x="6171" y="0"/>
                        <a:pt x="9257" y="0"/>
                        <a:pt x="9257" y="0"/>
                      </a:cubicBezTo>
                      <a:cubicBezTo>
                        <a:pt x="15429" y="0"/>
                        <a:pt x="15429" y="4320"/>
                        <a:pt x="18514" y="864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191" name="Freeform 498"/>
                <p:cNvSpPr/>
                <p:nvPr/>
              </p:nvSpPr>
              <p:spPr>
                <a:xfrm>
                  <a:off x="83716" y="135578"/>
                  <a:ext cx="18826" cy="1721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431" h="21600" fill="norm" stroke="1" extrusionOk="0">
                      <a:moveTo>
                        <a:pt x="15356" y="5959"/>
                      </a:moveTo>
                      <a:cubicBezTo>
                        <a:pt x="14681" y="5959"/>
                        <a:pt x="14006" y="6703"/>
                        <a:pt x="13331" y="7448"/>
                      </a:cubicBezTo>
                      <a:cubicBezTo>
                        <a:pt x="13331" y="8193"/>
                        <a:pt x="13331" y="8938"/>
                        <a:pt x="11981" y="9683"/>
                      </a:cubicBezTo>
                      <a:cubicBezTo>
                        <a:pt x="11306" y="9683"/>
                        <a:pt x="11306" y="11172"/>
                        <a:pt x="11306" y="11917"/>
                      </a:cubicBezTo>
                      <a:cubicBezTo>
                        <a:pt x="10631" y="13407"/>
                        <a:pt x="10631" y="13407"/>
                        <a:pt x="9956" y="12662"/>
                      </a:cubicBezTo>
                      <a:cubicBezTo>
                        <a:pt x="9281" y="11917"/>
                        <a:pt x="9281" y="11917"/>
                        <a:pt x="8606" y="11172"/>
                      </a:cubicBezTo>
                      <a:cubicBezTo>
                        <a:pt x="7931" y="11172"/>
                        <a:pt x="7256" y="11172"/>
                        <a:pt x="6581" y="11172"/>
                      </a:cubicBezTo>
                      <a:cubicBezTo>
                        <a:pt x="5906" y="11917"/>
                        <a:pt x="5906" y="12662"/>
                        <a:pt x="5231" y="12662"/>
                      </a:cubicBezTo>
                      <a:cubicBezTo>
                        <a:pt x="4556" y="13407"/>
                        <a:pt x="4556" y="14152"/>
                        <a:pt x="4556" y="14152"/>
                      </a:cubicBezTo>
                      <a:cubicBezTo>
                        <a:pt x="5231" y="15641"/>
                        <a:pt x="5231" y="16386"/>
                        <a:pt x="5231" y="17131"/>
                      </a:cubicBezTo>
                      <a:cubicBezTo>
                        <a:pt x="5231" y="18621"/>
                        <a:pt x="5906" y="19366"/>
                        <a:pt x="6581" y="20110"/>
                      </a:cubicBezTo>
                      <a:cubicBezTo>
                        <a:pt x="6581" y="20110"/>
                        <a:pt x="6581" y="20855"/>
                        <a:pt x="5906" y="20855"/>
                      </a:cubicBezTo>
                      <a:cubicBezTo>
                        <a:pt x="5231" y="21600"/>
                        <a:pt x="4556" y="21600"/>
                        <a:pt x="3881" y="21600"/>
                      </a:cubicBezTo>
                      <a:cubicBezTo>
                        <a:pt x="2531" y="20855"/>
                        <a:pt x="1181" y="20110"/>
                        <a:pt x="506" y="18621"/>
                      </a:cubicBezTo>
                      <a:cubicBezTo>
                        <a:pt x="-169" y="17876"/>
                        <a:pt x="-169" y="16386"/>
                        <a:pt x="506" y="16386"/>
                      </a:cubicBezTo>
                      <a:cubicBezTo>
                        <a:pt x="1856" y="15641"/>
                        <a:pt x="1856" y="14897"/>
                        <a:pt x="2531" y="14152"/>
                      </a:cubicBezTo>
                      <a:cubicBezTo>
                        <a:pt x="2531" y="13407"/>
                        <a:pt x="2531" y="11917"/>
                        <a:pt x="3881" y="11917"/>
                      </a:cubicBezTo>
                      <a:cubicBezTo>
                        <a:pt x="5231" y="11172"/>
                        <a:pt x="5906" y="8938"/>
                        <a:pt x="6581" y="8193"/>
                      </a:cubicBezTo>
                      <a:cubicBezTo>
                        <a:pt x="7256" y="7448"/>
                        <a:pt x="7256" y="6703"/>
                        <a:pt x="7256" y="6703"/>
                      </a:cubicBezTo>
                      <a:cubicBezTo>
                        <a:pt x="7256" y="5959"/>
                        <a:pt x="6581" y="5214"/>
                        <a:pt x="7256" y="4469"/>
                      </a:cubicBezTo>
                      <a:cubicBezTo>
                        <a:pt x="8606" y="2979"/>
                        <a:pt x="8606" y="1490"/>
                        <a:pt x="9956" y="1490"/>
                      </a:cubicBezTo>
                      <a:cubicBezTo>
                        <a:pt x="10631" y="1490"/>
                        <a:pt x="10631" y="1490"/>
                        <a:pt x="10631" y="2234"/>
                      </a:cubicBezTo>
                      <a:cubicBezTo>
                        <a:pt x="11306" y="2979"/>
                        <a:pt x="10631" y="3724"/>
                        <a:pt x="10631" y="4469"/>
                      </a:cubicBezTo>
                      <a:cubicBezTo>
                        <a:pt x="9956" y="5214"/>
                        <a:pt x="10631" y="5959"/>
                        <a:pt x="11306" y="5959"/>
                      </a:cubicBezTo>
                      <a:cubicBezTo>
                        <a:pt x="11981" y="5214"/>
                        <a:pt x="12656" y="5959"/>
                        <a:pt x="12656" y="5214"/>
                      </a:cubicBezTo>
                      <a:cubicBezTo>
                        <a:pt x="13331" y="4469"/>
                        <a:pt x="14681" y="3724"/>
                        <a:pt x="15356" y="3724"/>
                      </a:cubicBezTo>
                      <a:cubicBezTo>
                        <a:pt x="16706" y="3724"/>
                        <a:pt x="17381" y="3724"/>
                        <a:pt x="16706" y="2234"/>
                      </a:cubicBezTo>
                      <a:cubicBezTo>
                        <a:pt x="18056" y="1490"/>
                        <a:pt x="18731" y="745"/>
                        <a:pt x="19406" y="0"/>
                      </a:cubicBezTo>
                      <a:cubicBezTo>
                        <a:pt x="20081" y="0"/>
                        <a:pt x="21431" y="745"/>
                        <a:pt x="21431" y="745"/>
                      </a:cubicBezTo>
                      <a:cubicBezTo>
                        <a:pt x="21431" y="1490"/>
                        <a:pt x="21431" y="2234"/>
                        <a:pt x="20756" y="2979"/>
                      </a:cubicBezTo>
                      <a:cubicBezTo>
                        <a:pt x="19406" y="2979"/>
                        <a:pt x="18731" y="3724"/>
                        <a:pt x="18056" y="5214"/>
                      </a:cubicBezTo>
                      <a:cubicBezTo>
                        <a:pt x="17381" y="5959"/>
                        <a:pt x="16706" y="5959"/>
                        <a:pt x="15356" y="5959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192" name="Freeform 499"/>
                <p:cNvSpPr/>
                <p:nvPr/>
              </p:nvSpPr>
              <p:spPr>
                <a:xfrm>
                  <a:off x="95419" y="143751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7895" h="20520" fill="norm" stroke="1" extrusionOk="0">
                      <a:moveTo>
                        <a:pt x="1695" y="11880"/>
                      </a:moveTo>
                      <a:cubicBezTo>
                        <a:pt x="-2625" y="7560"/>
                        <a:pt x="1695" y="3240"/>
                        <a:pt x="10335" y="3240"/>
                      </a:cubicBezTo>
                      <a:cubicBezTo>
                        <a:pt x="10335" y="-1080"/>
                        <a:pt x="14655" y="-1080"/>
                        <a:pt x="14655" y="3240"/>
                      </a:cubicBezTo>
                      <a:cubicBezTo>
                        <a:pt x="18975" y="7560"/>
                        <a:pt x="18975" y="11880"/>
                        <a:pt x="14655" y="16200"/>
                      </a:cubicBezTo>
                      <a:cubicBezTo>
                        <a:pt x="14655" y="16200"/>
                        <a:pt x="14655" y="20520"/>
                        <a:pt x="6015" y="20520"/>
                      </a:cubicBezTo>
                      <a:cubicBezTo>
                        <a:pt x="1695" y="20520"/>
                        <a:pt x="1695" y="16200"/>
                        <a:pt x="1695" y="1188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193" name="Freeform 500"/>
                <p:cNvSpPr/>
                <p:nvPr/>
              </p:nvSpPr>
              <p:spPr>
                <a:xfrm>
                  <a:off x="94095" y="149594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7548" fill="norm" stroke="1" extrusionOk="0">
                      <a:moveTo>
                        <a:pt x="19636" y="4363"/>
                      </a:moveTo>
                      <a:cubicBezTo>
                        <a:pt x="21600" y="7449"/>
                        <a:pt x="21600" y="10535"/>
                        <a:pt x="21600" y="13621"/>
                      </a:cubicBezTo>
                      <a:cubicBezTo>
                        <a:pt x="19636" y="19792"/>
                        <a:pt x="17673" y="16706"/>
                        <a:pt x="17673" y="16706"/>
                      </a:cubicBezTo>
                      <a:cubicBezTo>
                        <a:pt x="13745" y="19792"/>
                        <a:pt x="11782" y="13621"/>
                        <a:pt x="9818" y="10535"/>
                      </a:cubicBezTo>
                      <a:cubicBezTo>
                        <a:pt x="7855" y="7449"/>
                        <a:pt x="7855" y="10535"/>
                        <a:pt x="7855" y="13621"/>
                      </a:cubicBezTo>
                      <a:cubicBezTo>
                        <a:pt x="5891" y="13621"/>
                        <a:pt x="5891" y="13621"/>
                        <a:pt x="5891" y="13621"/>
                      </a:cubicBezTo>
                      <a:cubicBezTo>
                        <a:pt x="5891" y="16706"/>
                        <a:pt x="1964" y="16706"/>
                        <a:pt x="0" y="16706"/>
                      </a:cubicBezTo>
                      <a:cubicBezTo>
                        <a:pt x="0" y="13621"/>
                        <a:pt x="0" y="10535"/>
                        <a:pt x="1964" y="7449"/>
                      </a:cubicBezTo>
                      <a:cubicBezTo>
                        <a:pt x="1964" y="7449"/>
                        <a:pt x="3927" y="4363"/>
                        <a:pt x="3927" y="4363"/>
                      </a:cubicBezTo>
                      <a:cubicBezTo>
                        <a:pt x="5891" y="1278"/>
                        <a:pt x="7855" y="-1808"/>
                        <a:pt x="11782" y="1278"/>
                      </a:cubicBezTo>
                      <a:cubicBezTo>
                        <a:pt x="13745" y="4363"/>
                        <a:pt x="15709" y="1278"/>
                        <a:pt x="19636" y="4363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194" name="Freeform 501"/>
                <p:cNvSpPr/>
                <p:nvPr/>
              </p:nvSpPr>
              <p:spPr>
                <a:xfrm>
                  <a:off x="97405" y="75948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0800" y="0"/>
                      </a:moveTo>
                      <a:cubicBezTo>
                        <a:pt x="10800" y="0"/>
                        <a:pt x="10800" y="0"/>
                        <a:pt x="21600" y="10800"/>
                      </a:cubicBezTo>
                      <a:cubicBezTo>
                        <a:pt x="10800" y="10800"/>
                        <a:pt x="10800" y="21600"/>
                        <a:pt x="10800" y="21600"/>
                      </a:cubicBezTo>
                      <a:cubicBezTo>
                        <a:pt x="0" y="21600"/>
                        <a:pt x="0" y="10800"/>
                        <a:pt x="0" y="10800"/>
                      </a:cubicBezTo>
                      <a:cubicBezTo>
                        <a:pt x="0" y="10800"/>
                        <a:pt x="0" y="0"/>
                        <a:pt x="108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195" name="Freeform 502"/>
                <p:cNvSpPr/>
                <p:nvPr/>
              </p:nvSpPr>
              <p:spPr>
                <a:xfrm>
                  <a:off x="97074" y="12277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9069" fill="norm" stroke="1" extrusionOk="0">
                      <a:moveTo>
                        <a:pt x="7200" y="0"/>
                      </a:moveTo>
                      <a:cubicBezTo>
                        <a:pt x="14400" y="0"/>
                        <a:pt x="21600" y="4320"/>
                        <a:pt x="21600" y="8640"/>
                      </a:cubicBezTo>
                      <a:cubicBezTo>
                        <a:pt x="21600" y="8640"/>
                        <a:pt x="21600" y="12960"/>
                        <a:pt x="21600" y="12960"/>
                      </a:cubicBezTo>
                      <a:cubicBezTo>
                        <a:pt x="21600" y="17280"/>
                        <a:pt x="21600" y="21600"/>
                        <a:pt x="14400" y="17280"/>
                      </a:cubicBezTo>
                      <a:cubicBezTo>
                        <a:pt x="14400" y="12960"/>
                        <a:pt x="7200" y="12960"/>
                        <a:pt x="7200" y="12960"/>
                      </a:cubicBezTo>
                      <a:cubicBezTo>
                        <a:pt x="0" y="8640"/>
                        <a:pt x="0" y="8640"/>
                        <a:pt x="0" y="4320"/>
                      </a:cubicBezTo>
                      <a:cubicBezTo>
                        <a:pt x="0" y="0"/>
                        <a:pt x="7200" y="0"/>
                        <a:pt x="72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196" name="Freeform 503"/>
                <p:cNvSpPr/>
                <p:nvPr/>
              </p:nvSpPr>
              <p:spPr>
                <a:xfrm>
                  <a:off x="98508" y="6579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0"/>
                      </a:moveTo>
                      <a:cubicBezTo>
                        <a:pt x="10800" y="0"/>
                        <a:pt x="10800" y="0"/>
                        <a:pt x="21600" y="10800"/>
                      </a:cubicBezTo>
                      <a:cubicBezTo>
                        <a:pt x="10800" y="10800"/>
                        <a:pt x="0" y="21600"/>
                        <a:pt x="0" y="21600"/>
                      </a:cubicBezTo>
                      <a:cubicBezTo>
                        <a:pt x="0" y="10800"/>
                        <a:pt x="0" y="10800"/>
                        <a:pt x="0" y="1080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197" name="Freeform 504"/>
                <p:cNvSpPr/>
                <p:nvPr/>
              </p:nvSpPr>
              <p:spPr>
                <a:xfrm>
                  <a:off x="98287" y="9161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21600"/>
                      </a:moveTo>
                      <a:cubicBezTo>
                        <a:pt x="21600" y="21600"/>
                        <a:pt x="0" y="21600"/>
                        <a:pt x="0" y="21600"/>
                      </a:cubicBezTo>
                      <a:cubicBezTo>
                        <a:pt x="0" y="21600"/>
                        <a:pt x="0" y="0"/>
                        <a:pt x="21600" y="0"/>
                      </a:cubicBezTo>
                      <a:cubicBezTo>
                        <a:pt x="21600" y="0"/>
                        <a:pt x="21600" y="21600"/>
                        <a:pt x="21600" y="21600"/>
                      </a:cubicBezTo>
                      <a:cubicBezTo>
                        <a:pt x="21600" y="21600"/>
                        <a:pt x="21600" y="21600"/>
                        <a:pt x="2160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198" name="Freeform 505"/>
                <p:cNvSpPr/>
                <p:nvPr/>
              </p:nvSpPr>
              <p:spPr>
                <a:xfrm>
                  <a:off x="98618" y="11714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9491" fill="norm" stroke="1" extrusionOk="0">
                      <a:moveTo>
                        <a:pt x="0" y="3600"/>
                      </a:moveTo>
                      <a:cubicBezTo>
                        <a:pt x="3600" y="3600"/>
                        <a:pt x="7200" y="3600"/>
                        <a:pt x="7200" y="0"/>
                      </a:cubicBezTo>
                      <a:cubicBezTo>
                        <a:pt x="10800" y="0"/>
                        <a:pt x="21600" y="10800"/>
                        <a:pt x="21600" y="14400"/>
                      </a:cubicBezTo>
                      <a:cubicBezTo>
                        <a:pt x="18000" y="18000"/>
                        <a:pt x="10800" y="21600"/>
                        <a:pt x="7200" y="18000"/>
                      </a:cubicBezTo>
                      <a:cubicBezTo>
                        <a:pt x="7200" y="14400"/>
                        <a:pt x="3600" y="14400"/>
                        <a:pt x="3600" y="10800"/>
                      </a:cubicBezTo>
                      <a:cubicBezTo>
                        <a:pt x="0" y="10800"/>
                        <a:pt x="0" y="7200"/>
                        <a:pt x="0" y="3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199" name="Freeform 506"/>
                <p:cNvSpPr/>
                <p:nvPr/>
              </p:nvSpPr>
              <p:spPr>
                <a:xfrm>
                  <a:off x="99020" y="86917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069" h="19491" fill="norm" stroke="1" extrusionOk="0">
                      <a:moveTo>
                        <a:pt x="6109" y="18000"/>
                      </a:moveTo>
                      <a:cubicBezTo>
                        <a:pt x="1789" y="18000"/>
                        <a:pt x="-2531" y="14400"/>
                        <a:pt x="1789" y="10800"/>
                      </a:cubicBezTo>
                      <a:cubicBezTo>
                        <a:pt x="1789" y="10800"/>
                        <a:pt x="1789" y="7200"/>
                        <a:pt x="1789" y="7200"/>
                      </a:cubicBezTo>
                      <a:cubicBezTo>
                        <a:pt x="1789" y="3600"/>
                        <a:pt x="6109" y="0"/>
                        <a:pt x="10429" y="0"/>
                      </a:cubicBezTo>
                      <a:cubicBezTo>
                        <a:pt x="14749" y="0"/>
                        <a:pt x="19069" y="3600"/>
                        <a:pt x="19069" y="10800"/>
                      </a:cubicBezTo>
                      <a:cubicBezTo>
                        <a:pt x="19069" y="10800"/>
                        <a:pt x="19069" y="10800"/>
                        <a:pt x="19069" y="14400"/>
                      </a:cubicBezTo>
                      <a:cubicBezTo>
                        <a:pt x="14749" y="18000"/>
                        <a:pt x="10429" y="21600"/>
                        <a:pt x="6109" y="180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200" name="Freeform 507"/>
                <p:cNvSpPr/>
                <p:nvPr/>
              </p:nvSpPr>
              <p:spPr>
                <a:xfrm>
                  <a:off x="99832" y="7120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5400" y="18000"/>
                      </a:moveTo>
                      <a:cubicBezTo>
                        <a:pt x="5400" y="18000"/>
                        <a:pt x="0" y="14400"/>
                        <a:pt x="0" y="14400"/>
                      </a:cubicBezTo>
                      <a:cubicBezTo>
                        <a:pt x="5400" y="10800"/>
                        <a:pt x="16200" y="7200"/>
                        <a:pt x="16200" y="0"/>
                      </a:cubicBezTo>
                      <a:cubicBezTo>
                        <a:pt x="16200" y="0"/>
                        <a:pt x="21600" y="0"/>
                        <a:pt x="21600" y="0"/>
                      </a:cubicBezTo>
                      <a:cubicBezTo>
                        <a:pt x="21600" y="3600"/>
                        <a:pt x="21600" y="3600"/>
                        <a:pt x="21600" y="3600"/>
                      </a:cubicBezTo>
                      <a:cubicBezTo>
                        <a:pt x="21600" y="10800"/>
                        <a:pt x="16200" y="18000"/>
                        <a:pt x="10800" y="21600"/>
                      </a:cubicBezTo>
                      <a:cubicBezTo>
                        <a:pt x="10800" y="21600"/>
                        <a:pt x="5400" y="21600"/>
                        <a:pt x="5400" y="180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201" name="Freeform 508"/>
                <p:cNvSpPr/>
                <p:nvPr/>
              </p:nvSpPr>
              <p:spPr>
                <a:xfrm>
                  <a:off x="101266" y="15548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7200" y="0"/>
                      </a:moveTo>
                      <a:cubicBezTo>
                        <a:pt x="14400" y="7200"/>
                        <a:pt x="14400" y="14400"/>
                        <a:pt x="21600" y="14400"/>
                      </a:cubicBezTo>
                      <a:cubicBezTo>
                        <a:pt x="14400" y="21600"/>
                        <a:pt x="14400" y="21600"/>
                        <a:pt x="14400" y="21600"/>
                      </a:cubicBezTo>
                      <a:cubicBezTo>
                        <a:pt x="7200" y="21600"/>
                        <a:pt x="0" y="21600"/>
                        <a:pt x="0" y="14400"/>
                      </a:cubicBezTo>
                      <a:cubicBezTo>
                        <a:pt x="0" y="7200"/>
                        <a:pt x="7200" y="7200"/>
                        <a:pt x="72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202" name="Freeform 509"/>
                <p:cNvSpPr/>
                <p:nvPr/>
              </p:nvSpPr>
              <p:spPr>
                <a:xfrm>
                  <a:off x="51577" y="27914"/>
                  <a:ext cx="56260" cy="94649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4547" y="12960"/>
                      </a:moveTo>
                      <a:cubicBezTo>
                        <a:pt x="4775" y="12825"/>
                        <a:pt x="4547" y="12420"/>
                        <a:pt x="4547" y="12150"/>
                      </a:cubicBezTo>
                      <a:cubicBezTo>
                        <a:pt x="4547" y="12015"/>
                        <a:pt x="4547" y="11880"/>
                        <a:pt x="4547" y="11745"/>
                      </a:cubicBezTo>
                      <a:cubicBezTo>
                        <a:pt x="4775" y="11475"/>
                        <a:pt x="4547" y="11205"/>
                        <a:pt x="4320" y="11070"/>
                      </a:cubicBezTo>
                      <a:cubicBezTo>
                        <a:pt x="3865" y="10935"/>
                        <a:pt x="3865" y="10665"/>
                        <a:pt x="3638" y="10395"/>
                      </a:cubicBezTo>
                      <a:cubicBezTo>
                        <a:pt x="3411" y="10395"/>
                        <a:pt x="3638" y="10395"/>
                        <a:pt x="3638" y="10260"/>
                      </a:cubicBezTo>
                      <a:cubicBezTo>
                        <a:pt x="3411" y="10125"/>
                        <a:pt x="3183" y="9990"/>
                        <a:pt x="3183" y="9855"/>
                      </a:cubicBezTo>
                      <a:cubicBezTo>
                        <a:pt x="3183" y="9720"/>
                        <a:pt x="3638" y="9585"/>
                        <a:pt x="3865" y="9450"/>
                      </a:cubicBezTo>
                      <a:cubicBezTo>
                        <a:pt x="4320" y="9180"/>
                        <a:pt x="4775" y="9045"/>
                        <a:pt x="5002" y="8775"/>
                      </a:cubicBezTo>
                      <a:cubicBezTo>
                        <a:pt x="5457" y="8640"/>
                        <a:pt x="5684" y="8235"/>
                        <a:pt x="6366" y="8100"/>
                      </a:cubicBezTo>
                      <a:cubicBezTo>
                        <a:pt x="6366" y="8100"/>
                        <a:pt x="6594" y="8100"/>
                        <a:pt x="6594" y="7965"/>
                      </a:cubicBezTo>
                      <a:cubicBezTo>
                        <a:pt x="7503" y="7425"/>
                        <a:pt x="8413" y="7020"/>
                        <a:pt x="9322" y="6480"/>
                      </a:cubicBezTo>
                      <a:cubicBezTo>
                        <a:pt x="10686" y="5805"/>
                        <a:pt x="11823" y="5265"/>
                        <a:pt x="12960" y="4590"/>
                      </a:cubicBezTo>
                      <a:cubicBezTo>
                        <a:pt x="14097" y="3915"/>
                        <a:pt x="15234" y="3375"/>
                        <a:pt x="16371" y="2700"/>
                      </a:cubicBezTo>
                      <a:cubicBezTo>
                        <a:pt x="17507" y="2025"/>
                        <a:pt x="18872" y="1485"/>
                        <a:pt x="20008" y="810"/>
                      </a:cubicBezTo>
                      <a:cubicBezTo>
                        <a:pt x="20463" y="540"/>
                        <a:pt x="20918" y="270"/>
                        <a:pt x="21373" y="0"/>
                      </a:cubicBezTo>
                      <a:cubicBezTo>
                        <a:pt x="21600" y="0"/>
                        <a:pt x="21600" y="0"/>
                        <a:pt x="21600" y="0"/>
                      </a:cubicBezTo>
                      <a:cubicBezTo>
                        <a:pt x="21600" y="135"/>
                        <a:pt x="21600" y="135"/>
                        <a:pt x="21600" y="135"/>
                      </a:cubicBezTo>
                      <a:cubicBezTo>
                        <a:pt x="21600" y="0"/>
                        <a:pt x="21600" y="0"/>
                        <a:pt x="21600" y="0"/>
                      </a:cubicBezTo>
                      <a:cubicBezTo>
                        <a:pt x="21600" y="135"/>
                        <a:pt x="21600" y="135"/>
                        <a:pt x="21600" y="135"/>
                      </a:cubicBezTo>
                      <a:cubicBezTo>
                        <a:pt x="20918" y="540"/>
                        <a:pt x="20691" y="1080"/>
                        <a:pt x="20236" y="1485"/>
                      </a:cubicBezTo>
                      <a:cubicBezTo>
                        <a:pt x="19554" y="2025"/>
                        <a:pt x="19099" y="2430"/>
                        <a:pt x="18644" y="2970"/>
                      </a:cubicBezTo>
                      <a:cubicBezTo>
                        <a:pt x="17962" y="3510"/>
                        <a:pt x="17507" y="4050"/>
                        <a:pt x="16825" y="4725"/>
                      </a:cubicBezTo>
                      <a:cubicBezTo>
                        <a:pt x="16143" y="5400"/>
                        <a:pt x="15461" y="6210"/>
                        <a:pt x="14779" y="7020"/>
                      </a:cubicBezTo>
                      <a:cubicBezTo>
                        <a:pt x="13642" y="8100"/>
                        <a:pt x="12505" y="9315"/>
                        <a:pt x="11141" y="10395"/>
                      </a:cubicBezTo>
                      <a:cubicBezTo>
                        <a:pt x="10686" y="10665"/>
                        <a:pt x="10459" y="11070"/>
                        <a:pt x="10004" y="11475"/>
                      </a:cubicBezTo>
                      <a:cubicBezTo>
                        <a:pt x="9322" y="12420"/>
                        <a:pt x="8185" y="13365"/>
                        <a:pt x="7276" y="14310"/>
                      </a:cubicBezTo>
                      <a:cubicBezTo>
                        <a:pt x="6594" y="14985"/>
                        <a:pt x="5912" y="15525"/>
                        <a:pt x="5457" y="16200"/>
                      </a:cubicBezTo>
                      <a:cubicBezTo>
                        <a:pt x="5002" y="16740"/>
                        <a:pt x="4320" y="17145"/>
                        <a:pt x="4093" y="17685"/>
                      </a:cubicBezTo>
                      <a:cubicBezTo>
                        <a:pt x="3865" y="17955"/>
                        <a:pt x="3411" y="18090"/>
                        <a:pt x="3183" y="18225"/>
                      </a:cubicBezTo>
                      <a:cubicBezTo>
                        <a:pt x="2956" y="18495"/>
                        <a:pt x="2728" y="18765"/>
                        <a:pt x="2501" y="19035"/>
                      </a:cubicBezTo>
                      <a:cubicBezTo>
                        <a:pt x="2501" y="19305"/>
                        <a:pt x="2274" y="19440"/>
                        <a:pt x="2046" y="19575"/>
                      </a:cubicBezTo>
                      <a:cubicBezTo>
                        <a:pt x="1592" y="20250"/>
                        <a:pt x="682" y="20790"/>
                        <a:pt x="227" y="21465"/>
                      </a:cubicBezTo>
                      <a:cubicBezTo>
                        <a:pt x="227" y="21600"/>
                        <a:pt x="0" y="21600"/>
                        <a:pt x="0" y="21600"/>
                      </a:cubicBezTo>
                      <a:cubicBezTo>
                        <a:pt x="0" y="21600"/>
                        <a:pt x="0" y="21465"/>
                        <a:pt x="0" y="21465"/>
                      </a:cubicBezTo>
                      <a:cubicBezTo>
                        <a:pt x="227" y="21060"/>
                        <a:pt x="455" y="20655"/>
                        <a:pt x="682" y="20250"/>
                      </a:cubicBezTo>
                      <a:cubicBezTo>
                        <a:pt x="682" y="19980"/>
                        <a:pt x="909" y="19710"/>
                        <a:pt x="909" y="19440"/>
                      </a:cubicBezTo>
                      <a:cubicBezTo>
                        <a:pt x="1137" y="19170"/>
                        <a:pt x="1137" y="19035"/>
                        <a:pt x="1364" y="18765"/>
                      </a:cubicBezTo>
                      <a:cubicBezTo>
                        <a:pt x="1592" y="18225"/>
                        <a:pt x="1819" y="17820"/>
                        <a:pt x="2046" y="17415"/>
                      </a:cubicBezTo>
                      <a:cubicBezTo>
                        <a:pt x="2274" y="16740"/>
                        <a:pt x="2728" y="16065"/>
                        <a:pt x="2956" y="15390"/>
                      </a:cubicBezTo>
                      <a:cubicBezTo>
                        <a:pt x="3183" y="14985"/>
                        <a:pt x="3411" y="14580"/>
                        <a:pt x="3865" y="14175"/>
                      </a:cubicBezTo>
                      <a:cubicBezTo>
                        <a:pt x="4320" y="13770"/>
                        <a:pt x="4320" y="13365"/>
                        <a:pt x="4547" y="1296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203" name="Freeform 510"/>
                <p:cNvSpPr/>
                <p:nvPr/>
              </p:nvSpPr>
              <p:spPr>
                <a:xfrm>
                  <a:off x="98672" y="13556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509" h="19886" fill="norm" stroke="1" extrusionOk="0">
                      <a:moveTo>
                        <a:pt x="5891" y="13715"/>
                      </a:moveTo>
                      <a:cubicBezTo>
                        <a:pt x="3927" y="13715"/>
                        <a:pt x="1964" y="10629"/>
                        <a:pt x="0" y="7543"/>
                      </a:cubicBezTo>
                      <a:cubicBezTo>
                        <a:pt x="0" y="4457"/>
                        <a:pt x="1964" y="1372"/>
                        <a:pt x="3927" y="1372"/>
                      </a:cubicBezTo>
                      <a:cubicBezTo>
                        <a:pt x="3927" y="-1714"/>
                        <a:pt x="5891" y="1372"/>
                        <a:pt x="5891" y="1372"/>
                      </a:cubicBezTo>
                      <a:cubicBezTo>
                        <a:pt x="11782" y="-1714"/>
                        <a:pt x="15709" y="4457"/>
                        <a:pt x="19636" y="4457"/>
                      </a:cubicBezTo>
                      <a:cubicBezTo>
                        <a:pt x="19636" y="4457"/>
                        <a:pt x="21600" y="7543"/>
                        <a:pt x="19636" y="7543"/>
                      </a:cubicBezTo>
                      <a:cubicBezTo>
                        <a:pt x="19636" y="10629"/>
                        <a:pt x="15709" y="10629"/>
                        <a:pt x="15709" y="16800"/>
                      </a:cubicBezTo>
                      <a:cubicBezTo>
                        <a:pt x="15709" y="16800"/>
                        <a:pt x="15709" y="19886"/>
                        <a:pt x="15709" y="19886"/>
                      </a:cubicBezTo>
                      <a:cubicBezTo>
                        <a:pt x="13745" y="19886"/>
                        <a:pt x="11782" y="19886"/>
                        <a:pt x="11782" y="19886"/>
                      </a:cubicBezTo>
                      <a:cubicBezTo>
                        <a:pt x="9818" y="16800"/>
                        <a:pt x="7855" y="16800"/>
                        <a:pt x="5891" y="13715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204" name="Freeform 511"/>
                <p:cNvSpPr/>
                <p:nvPr/>
              </p:nvSpPr>
              <p:spPr>
                <a:xfrm>
                  <a:off x="101817" y="2123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0"/>
                      </a:moveTo>
                      <a:cubicBezTo>
                        <a:pt x="0" y="21600"/>
                        <a:pt x="0" y="21600"/>
                        <a:pt x="0" y="21600"/>
                      </a:cubicBezTo>
                      <a:cubicBezTo>
                        <a:pt x="0" y="21600"/>
                        <a:pt x="0" y="21600"/>
                        <a:pt x="0" y="21600"/>
                      </a:cubicBezTo>
                      <a:cubicBezTo>
                        <a:pt x="0" y="21600"/>
                        <a:pt x="0" y="21600"/>
                        <a:pt x="216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205" name="Freeform 512"/>
                <p:cNvSpPr/>
                <p:nvPr/>
              </p:nvSpPr>
              <p:spPr>
                <a:xfrm>
                  <a:off x="101817" y="27914"/>
                  <a:ext cx="12701" cy="1271"/>
                </a:xfrm>
                <a:prstGeom prst="ellipse">
                  <a:avLst/>
                </a:prstGeom>
                <a:noFill/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206" name="Freeform 513"/>
                <p:cNvSpPr/>
                <p:nvPr/>
              </p:nvSpPr>
              <p:spPr>
                <a:xfrm>
                  <a:off x="100827" y="8268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65" h="20118" fill="norm" stroke="1" extrusionOk="0">
                      <a:moveTo>
                        <a:pt x="18000" y="17280"/>
                      </a:moveTo>
                      <a:cubicBezTo>
                        <a:pt x="14400" y="21600"/>
                        <a:pt x="7200" y="21600"/>
                        <a:pt x="0" y="12960"/>
                      </a:cubicBezTo>
                      <a:cubicBezTo>
                        <a:pt x="0" y="8640"/>
                        <a:pt x="0" y="4320"/>
                        <a:pt x="0" y="0"/>
                      </a:cubicBezTo>
                      <a:cubicBezTo>
                        <a:pt x="0" y="0"/>
                        <a:pt x="3600" y="0"/>
                        <a:pt x="7200" y="0"/>
                      </a:cubicBezTo>
                      <a:cubicBezTo>
                        <a:pt x="10800" y="0"/>
                        <a:pt x="14400" y="0"/>
                        <a:pt x="14400" y="4320"/>
                      </a:cubicBezTo>
                      <a:cubicBezTo>
                        <a:pt x="21600" y="8640"/>
                        <a:pt x="21600" y="8640"/>
                        <a:pt x="18000" y="1728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207" name="Freeform 514"/>
                <p:cNvSpPr/>
                <p:nvPr/>
              </p:nvSpPr>
              <p:spPr>
                <a:xfrm>
                  <a:off x="101729" y="151180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436" h="21600" fill="norm" stroke="1" extrusionOk="0">
                      <a:moveTo>
                        <a:pt x="11336" y="21600"/>
                      </a:moveTo>
                      <a:cubicBezTo>
                        <a:pt x="5936" y="21600"/>
                        <a:pt x="3236" y="16200"/>
                        <a:pt x="536" y="10800"/>
                      </a:cubicBezTo>
                      <a:cubicBezTo>
                        <a:pt x="-2164" y="5400"/>
                        <a:pt x="5936" y="0"/>
                        <a:pt x="11336" y="0"/>
                      </a:cubicBezTo>
                      <a:cubicBezTo>
                        <a:pt x="14036" y="0"/>
                        <a:pt x="16736" y="5400"/>
                        <a:pt x="16736" y="10800"/>
                      </a:cubicBezTo>
                      <a:cubicBezTo>
                        <a:pt x="19436" y="10800"/>
                        <a:pt x="19436" y="16200"/>
                        <a:pt x="19436" y="16200"/>
                      </a:cubicBezTo>
                      <a:cubicBezTo>
                        <a:pt x="19436" y="16200"/>
                        <a:pt x="16736" y="21600"/>
                        <a:pt x="16736" y="21600"/>
                      </a:cubicBezTo>
                      <a:cubicBezTo>
                        <a:pt x="14036" y="21600"/>
                        <a:pt x="11336" y="21600"/>
                        <a:pt x="11336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208" name="Freeform 515"/>
                <p:cNvSpPr/>
                <p:nvPr/>
              </p:nvSpPr>
              <p:spPr>
                <a:xfrm>
                  <a:off x="101817" y="14570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7505" fill="norm" stroke="1" extrusionOk="0">
                      <a:moveTo>
                        <a:pt x="1964" y="9257"/>
                      </a:moveTo>
                      <a:cubicBezTo>
                        <a:pt x="0" y="9257"/>
                        <a:pt x="0" y="6171"/>
                        <a:pt x="0" y="3086"/>
                      </a:cubicBezTo>
                      <a:cubicBezTo>
                        <a:pt x="0" y="3086"/>
                        <a:pt x="1964" y="3086"/>
                        <a:pt x="3927" y="3086"/>
                      </a:cubicBezTo>
                      <a:cubicBezTo>
                        <a:pt x="3927" y="3086"/>
                        <a:pt x="5891" y="3086"/>
                        <a:pt x="5891" y="3086"/>
                      </a:cubicBezTo>
                      <a:cubicBezTo>
                        <a:pt x="9818" y="9257"/>
                        <a:pt x="13745" y="6171"/>
                        <a:pt x="15709" y="0"/>
                      </a:cubicBezTo>
                      <a:cubicBezTo>
                        <a:pt x="17673" y="0"/>
                        <a:pt x="19636" y="0"/>
                        <a:pt x="19636" y="0"/>
                      </a:cubicBezTo>
                      <a:cubicBezTo>
                        <a:pt x="21600" y="0"/>
                        <a:pt x="21600" y="3086"/>
                        <a:pt x="21600" y="3086"/>
                      </a:cubicBezTo>
                      <a:cubicBezTo>
                        <a:pt x="21600" y="12343"/>
                        <a:pt x="21600" y="12343"/>
                        <a:pt x="15709" y="15429"/>
                      </a:cubicBezTo>
                      <a:cubicBezTo>
                        <a:pt x="9818" y="21600"/>
                        <a:pt x="5891" y="12343"/>
                        <a:pt x="1964" y="9257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209" name="Freeform 516"/>
                <p:cNvSpPr/>
                <p:nvPr/>
              </p:nvSpPr>
              <p:spPr>
                <a:xfrm>
                  <a:off x="103249" y="119601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8171" h="18081" fill="norm" stroke="1" extrusionOk="0">
                      <a:moveTo>
                        <a:pt x="0" y="13500"/>
                      </a:moveTo>
                      <a:cubicBezTo>
                        <a:pt x="0" y="9900"/>
                        <a:pt x="0" y="2700"/>
                        <a:pt x="6171" y="2700"/>
                      </a:cubicBezTo>
                      <a:cubicBezTo>
                        <a:pt x="6171" y="2700"/>
                        <a:pt x="6171" y="2700"/>
                        <a:pt x="6171" y="2700"/>
                      </a:cubicBezTo>
                      <a:cubicBezTo>
                        <a:pt x="9257" y="-900"/>
                        <a:pt x="15429" y="-900"/>
                        <a:pt x="15429" y="2700"/>
                      </a:cubicBezTo>
                      <a:cubicBezTo>
                        <a:pt x="15429" y="6300"/>
                        <a:pt x="21600" y="6300"/>
                        <a:pt x="15429" y="9900"/>
                      </a:cubicBezTo>
                      <a:cubicBezTo>
                        <a:pt x="15429" y="13500"/>
                        <a:pt x="15429" y="20700"/>
                        <a:pt x="9257" y="17100"/>
                      </a:cubicBezTo>
                      <a:cubicBezTo>
                        <a:pt x="9257" y="17100"/>
                        <a:pt x="9257" y="17100"/>
                        <a:pt x="9257" y="17100"/>
                      </a:cubicBezTo>
                      <a:cubicBezTo>
                        <a:pt x="3086" y="17100"/>
                        <a:pt x="0" y="17100"/>
                        <a:pt x="0" y="135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210" name="Freeform 517"/>
                <p:cNvSpPr/>
                <p:nvPr/>
              </p:nvSpPr>
              <p:spPr>
                <a:xfrm>
                  <a:off x="104796" y="57857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21600"/>
                      </a:moveTo>
                      <a:cubicBezTo>
                        <a:pt x="14400" y="17280"/>
                        <a:pt x="7200" y="12960"/>
                        <a:pt x="7200" y="12960"/>
                      </a:cubicBezTo>
                      <a:cubicBezTo>
                        <a:pt x="0" y="8640"/>
                        <a:pt x="0" y="8640"/>
                        <a:pt x="0" y="4320"/>
                      </a:cubicBezTo>
                      <a:cubicBezTo>
                        <a:pt x="0" y="4320"/>
                        <a:pt x="7200" y="0"/>
                        <a:pt x="14400" y="0"/>
                      </a:cubicBezTo>
                      <a:cubicBezTo>
                        <a:pt x="14400" y="0"/>
                        <a:pt x="21600" y="4320"/>
                        <a:pt x="21600" y="4320"/>
                      </a:cubicBezTo>
                      <a:cubicBezTo>
                        <a:pt x="21600" y="8640"/>
                        <a:pt x="21600" y="12960"/>
                        <a:pt x="21600" y="17280"/>
                      </a:cubicBezTo>
                      <a:cubicBezTo>
                        <a:pt x="21600" y="17280"/>
                        <a:pt x="21600" y="21600"/>
                        <a:pt x="21600" y="21600"/>
                      </a:cubicBezTo>
                      <a:cubicBezTo>
                        <a:pt x="21600" y="21600"/>
                        <a:pt x="21600" y="21600"/>
                        <a:pt x="2160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211" name="Freeform 518"/>
                <p:cNvSpPr/>
                <p:nvPr/>
              </p:nvSpPr>
              <p:spPr>
                <a:xfrm>
                  <a:off x="105457" y="104408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16200"/>
                      </a:moveTo>
                      <a:cubicBezTo>
                        <a:pt x="21600" y="16200"/>
                        <a:pt x="14400" y="21600"/>
                        <a:pt x="14400" y="21600"/>
                      </a:cubicBezTo>
                      <a:cubicBezTo>
                        <a:pt x="0" y="21600"/>
                        <a:pt x="7200" y="16200"/>
                        <a:pt x="7200" y="10800"/>
                      </a:cubicBezTo>
                      <a:cubicBezTo>
                        <a:pt x="0" y="10800"/>
                        <a:pt x="0" y="10800"/>
                        <a:pt x="0" y="5400"/>
                      </a:cubicBezTo>
                      <a:cubicBezTo>
                        <a:pt x="0" y="5400"/>
                        <a:pt x="0" y="0"/>
                        <a:pt x="0" y="0"/>
                      </a:cubicBezTo>
                      <a:cubicBezTo>
                        <a:pt x="7200" y="0"/>
                        <a:pt x="7200" y="0"/>
                        <a:pt x="14400" y="0"/>
                      </a:cubicBezTo>
                      <a:cubicBezTo>
                        <a:pt x="21600" y="0"/>
                        <a:pt x="21600" y="5400"/>
                        <a:pt x="21600" y="162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212" name="Freeform 519"/>
                <p:cNvSpPr/>
                <p:nvPr/>
              </p:nvSpPr>
              <p:spPr>
                <a:xfrm>
                  <a:off x="106230" y="140480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10800"/>
                      </a:moveTo>
                      <a:cubicBezTo>
                        <a:pt x="21600" y="10800"/>
                        <a:pt x="10800" y="21600"/>
                        <a:pt x="10800" y="21600"/>
                      </a:cubicBezTo>
                      <a:cubicBezTo>
                        <a:pt x="0" y="21600"/>
                        <a:pt x="0" y="10800"/>
                        <a:pt x="0" y="10800"/>
                      </a:cubicBezTo>
                      <a:cubicBezTo>
                        <a:pt x="0" y="0"/>
                        <a:pt x="10800" y="0"/>
                        <a:pt x="10800" y="0"/>
                      </a:cubicBezTo>
                      <a:cubicBezTo>
                        <a:pt x="10800" y="0"/>
                        <a:pt x="21600" y="0"/>
                        <a:pt x="21600" y="108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213" name="Freeform 520"/>
                <p:cNvSpPr/>
                <p:nvPr/>
              </p:nvSpPr>
              <p:spPr>
                <a:xfrm>
                  <a:off x="106561" y="14242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5600" fill="norm" stroke="1" extrusionOk="0">
                      <a:moveTo>
                        <a:pt x="0" y="4800"/>
                      </a:moveTo>
                      <a:cubicBezTo>
                        <a:pt x="7200" y="4800"/>
                        <a:pt x="7200" y="4800"/>
                        <a:pt x="7200" y="4800"/>
                      </a:cubicBezTo>
                      <a:cubicBezTo>
                        <a:pt x="14400" y="-6000"/>
                        <a:pt x="14400" y="4800"/>
                        <a:pt x="21600" y="4800"/>
                      </a:cubicBezTo>
                      <a:cubicBezTo>
                        <a:pt x="14400" y="15600"/>
                        <a:pt x="7200" y="15600"/>
                        <a:pt x="7200" y="15600"/>
                      </a:cubicBezTo>
                      <a:cubicBezTo>
                        <a:pt x="7200" y="15600"/>
                        <a:pt x="0" y="4800"/>
                        <a:pt x="0" y="48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214" name="Freeform 521"/>
                <p:cNvSpPr/>
                <p:nvPr/>
              </p:nvSpPr>
              <p:spPr>
                <a:xfrm>
                  <a:off x="104909" y="3728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575" h="21029" fill="norm" stroke="1" extrusionOk="0">
                      <a:moveTo>
                        <a:pt x="10800" y="1486"/>
                      </a:moveTo>
                      <a:cubicBezTo>
                        <a:pt x="10800" y="3543"/>
                        <a:pt x="8100" y="5600"/>
                        <a:pt x="13500" y="6629"/>
                      </a:cubicBezTo>
                      <a:cubicBezTo>
                        <a:pt x="16200" y="6629"/>
                        <a:pt x="13500" y="7658"/>
                        <a:pt x="13500" y="8686"/>
                      </a:cubicBezTo>
                      <a:cubicBezTo>
                        <a:pt x="13500" y="8686"/>
                        <a:pt x="13500" y="9715"/>
                        <a:pt x="13500" y="9715"/>
                      </a:cubicBezTo>
                      <a:cubicBezTo>
                        <a:pt x="10800" y="11772"/>
                        <a:pt x="10800" y="12800"/>
                        <a:pt x="16200" y="14858"/>
                      </a:cubicBezTo>
                      <a:cubicBezTo>
                        <a:pt x="21600" y="15886"/>
                        <a:pt x="18900" y="16915"/>
                        <a:pt x="18900" y="18972"/>
                      </a:cubicBezTo>
                      <a:cubicBezTo>
                        <a:pt x="18900" y="20000"/>
                        <a:pt x="16200" y="20000"/>
                        <a:pt x="13500" y="21029"/>
                      </a:cubicBezTo>
                      <a:cubicBezTo>
                        <a:pt x="10800" y="20000"/>
                        <a:pt x="10800" y="20000"/>
                        <a:pt x="8100" y="18972"/>
                      </a:cubicBezTo>
                      <a:cubicBezTo>
                        <a:pt x="8100" y="18972"/>
                        <a:pt x="8100" y="17943"/>
                        <a:pt x="8100" y="17943"/>
                      </a:cubicBezTo>
                      <a:cubicBezTo>
                        <a:pt x="10800" y="15886"/>
                        <a:pt x="10800" y="13829"/>
                        <a:pt x="8100" y="11772"/>
                      </a:cubicBezTo>
                      <a:cubicBezTo>
                        <a:pt x="5400" y="10743"/>
                        <a:pt x="5400" y="8686"/>
                        <a:pt x="8100" y="7658"/>
                      </a:cubicBezTo>
                      <a:cubicBezTo>
                        <a:pt x="8100" y="6629"/>
                        <a:pt x="8100" y="5600"/>
                        <a:pt x="5400" y="4572"/>
                      </a:cubicBezTo>
                      <a:cubicBezTo>
                        <a:pt x="2700" y="3543"/>
                        <a:pt x="2700" y="3543"/>
                        <a:pt x="2700" y="2515"/>
                      </a:cubicBezTo>
                      <a:cubicBezTo>
                        <a:pt x="0" y="2515"/>
                        <a:pt x="0" y="1486"/>
                        <a:pt x="0" y="458"/>
                      </a:cubicBezTo>
                      <a:cubicBezTo>
                        <a:pt x="0" y="458"/>
                        <a:pt x="2700" y="-571"/>
                        <a:pt x="5400" y="458"/>
                      </a:cubicBezTo>
                      <a:cubicBezTo>
                        <a:pt x="8100" y="458"/>
                        <a:pt x="8100" y="458"/>
                        <a:pt x="10800" y="1486"/>
                      </a:cubicBezTo>
                      <a:cubicBezTo>
                        <a:pt x="10800" y="1486"/>
                        <a:pt x="10800" y="1486"/>
                        <a:pt x="10800" y="1486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215" name="Freeform 522"/>
                <p:cNvSpPr/>
                <p:nvPr/>
              </p:nvSpPr>
              <p:spPr>
                <a:xfrm>
                  <a:off x="103251" y="111468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9257" y="7200"/>
                      </a:moveTo>
                      <a:cubicBezTo>
                        <a:pt x="9257" y="5400"/>
                        <a:pt x="10800" y="3600"/>
                        <a:pt x="12343" y="1800"/>
                      </a:cubicBezTo>
                      <a:cubicBezTo>
                        <a:pt x="12343" y="0"/>
                        <a:pt x="15429" y="1800"/>
                        <a:pt x="16971" y="0"/>
                      </a:cubicBezTo>
                      <a:cubicBezTo>
                        <a:pt x="16971" y="0"/>
                        <a:pt x="18514" y="0"/>
                        <a:pt x="20057" y="1800"/>
                      </a:cubicBezTo>
                      <a:cubicBezTo>
                        <a:pt x="20057" y="1800"/>
                        <a:pt x="21600" y="1800"/>
                        <a:pt x="21600" y="3600"/>
                      </a:cubicBezTo>
                      <a:cubicBezTo>
                        <a:pt x="20057" y="3600"/>
                        <a:pt x="20057" y="3600"/>
                        <a:pt x="20057" y="5400"/>
                      </a:cubicBezTo>
                      <a:cubicBezTo>
                        <a:pt x="18514" y="5400"/>
                        <a:pt x="18514" y="3600"/>
                        <a:pt x="18514" y="5400"/>
                      </a:cubicBezTo>
                      <a:cubicBezTo>
                        <a:pt x="15429" y="5400"/>
                        <a:pt x="13886" y="7200"/>
                        <a:pt x="15429" y="9000"/>
                      </a:cubicBezTo>
                      <a:cubicBezTo>
                        <a:pt x="15429" y="10800"/>
                        <a:pt x="15429" y="12600"/>
                        <a:pt x="16971" y="12600"/>
                      </a:cubicBezTo>
                      <a:cubicBezTo>
                        <a:pt x="16971" y="14400"/>
                        <a:pt x="15429" y="18000"/>
                        <a:pt x="15429" y="18000"/>
                      </a:cubicBezTo>
                      <a:cubicBezTo>
                        <a:pt x="10800" y="18000"/>
                        <a:pt x="7714" y="16200"/>
                        <a:pt x="6171" y="19800"/>
                      </a:cubicBezTo>
                      <a:cubicBezTo>
                        <a:pt x="4629" y="21600"/>
                        <a:pt x="4629" y="21600"/>
                        <a:pt x="1543" y="21600"/>
                      </a:cubicBezTo>
                      <a:cubicBezTo>
                        <a:pt x="1543" y="21600"/>
                        <a:pt x="0" y="18000"/>
                        <a:pt x="0" y="16200"/>
                      </a:cubicBezTo>
                      <a:cubicBezTo>
                        <a:pt x="1543" y="14400"/>
                        <a:pt x="3086" y="12600"/>
                        <a:pt x="3086" y="12600"/>
                      </a:cubicBezTo>
                      <a:cubicBezTo>
                        <a:pt x="4629" y="10800"/>
                        <a:pt x="7714" y="9000"/>
                        <a:pt x="9257" y="72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216" name="Freeform 523"/>
                <p:cNvSpPr/>
                <p:nvPr/>
              </p:nvSpPr>
              <p:spPr>
                <a:xfrm>
                  <a:off x="105384" y="13114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000" h="19371" fill="norm" stroke="1" extrusionOk="0">
                      <a:moveTo>
                        <a:pt x="19200" y="8776"/>
                      </a:moveTo>
                      <a:cubicBezTo>
                        <a:pt x="14400" y="11176"/>
                        <a:pt x="12000" y="13576"/>
                        <a:pt x="9600" y="18376"/>
                      </a:cubicBezTo>
                      <a:cubicBezTo>
                        <a:pt x="9600" y="18376"/>
                        <a:pt x="7200" y="18376"/>
                        <a:pt x="7200" y="18376"/>
                      </a:cubicBezTo>
                      <a:cubicBezTo>
                        <a:pt x="2400" y="20776"/>
                        <a:pt x="0" y="18376"/>
                        <a:pt x="0" y="15976"/>
                      </a:cubicBezTo>
                      <a:cubicBezTo>
                        <a:pt x="2400" y="11176"/>
                        <a:pt x="2400" y="8776"/>
                        <a:pt x="4800" y="8776"/>
                      </a:cubicBezTo>
                      <a:cubicBezTo>
                        <a:pt x="7200" y="6376"/>
                        <a:pt x="7200" y="3976"/>
                        <a:pt x="9600" y="1576"/>
                      </a:cubicBezTo>
                      <a:cubicBezTo>
                        <a:pt x="12000" y="-824"/>
                        <a:pt x="16800" y="-824"/>
                        <a:pt x="19200" y="3976"/>
                      </a:cubicBezTo>
                      <a:cubicBezTo>
                        <a:pt x="19200" y="3976"/>
                        <a:pt x="19200" y="3976"/>
                        <a:pt x="19200" y="6376"/>
                      </a:cubicBezTo>
                      <a:cubicBezTo>
                        <a:pt x="21600" y="8776"/>
                        <a:pt x="21600" y="8776"/>
                        <a:pt x="19200" y="8776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217" name="Freeform 524"/>
                <p:cNvSpPr/>
                <p:nvPr/>
              </p:nvSpPr>
              <p:spPr>
                <a:xfrm>
                  <a:off x="107774" y="7506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2960" y="0"/>
                      </a:moveTo>
                      <a:cubicBezTo>
                        <a:pt x="12960" y="0"/>
                        <a:pt x="21600" y="8640"/>
                        <a:pt x="21600" y="12960"/>
                      </a:cubicBezTo>
                      <a:cubicBezTo>
                        <a:pt x="21600" y="17280"/>
                        <a:pt x="17280" y="21600"/>
                        <a:pt x="12960" y="21600"/>
                      </a:cubicBezTo>
                      <a:cubicBezTo>
                        <a:pt x="4320" y="21600"/>
                        <a:pt x="0" y="17280"/>
                        <a:pt x="0" y="12960"/>
                      </a:cubicBezTo>
                      <a:cubicBezTo>
                        <a:pt x="0" y="8640"/>
                        <a:pt x="8640" y="0"/>
                        <a:pt x="1296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218" name="Freeform 525"/>
                <p:cNvSpPr/>
                <p:nvPr/>
              </p:nvSpPr>
              <p:spPr>
                <a:xfrm>
                  <a:off x="108656" y="14577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16200"/>
                      </a:moveTo>
                      <a:cubicBezTo>
                        <a:pt x="0" y="5400"/>
                        <a:pt x="0" y="0"/>
                        <a:pt x="10800" y="0"/>
                      </a:cubicBezTo>
                      <a:cubicBezTo>
                        <a:pt x="21600" y="0"/>
                        <a:pt x="21600" y="5400"/>
                        <a:pt x="21600" y="10800"/>
                      </a:cubicBezTo>
                      <a:cubicBezTo>
                        <a:pt x="21600" y="16200"/>
                        <a:pt x="10800" y="21600"/>
                        <a:pt x="0" y="21600"/>
                      </a:cubicBezTo>
                      <a:cubicBezTo>
                        <a:pt x="0" y="16200"/>
                        <a:pt x="0" y="16200"/>
                        <a:pt x="0" y="162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219" name="Freeform 526"/>
                <p:cNvSpPr/>
                <p:nvPr/>
              </p:nvSpPr>
              <p:spPr>
                <a:xfrm>
                  <a:off x="109208" y="3480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0800" y="0"/>
                      </a:moveTo>
                      <a:cubicBezTo>
                        <a:pt x="10800" y="4320"/>
                        <a:pt x="16200" y="8640"/>
                        <a:pt x="21600" y="12960"/>
                      </a:cubicBezTo>
                      <a:cubicBezTo>
                        <a:pt x="16200" y="12960"/>
                        <a:pt x="21600" y="21600"/>
                        <a:pt x="10800" y="21600"/>
                      </a:cubicBezTo>
                      <a:cubicBezTo>
                        <a:pt x="5400" y="21600"/>
                        <a:pt x="0" y="17280"/>
                        <a:pt x="0" y="12960"/>
                      </a:cubicBezTo>
                      <a:cubicBezTo>
                        <a:pt x="0" y="8640"/>
                        <a:pt x="0" y="4320"/>
                        <a:pt x="5400" y="0"/>
                      </a:cubicBezTo>
                      <a:cubicBezTo>
                        <a:pt x="5400" y="0"/>
                        <a:pt x="10800" y="0"/>
                        <a:pt x="108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220" name="Freeform 527"/>
                <p:cNvSpPr/>
                <p:nvPr/>
              </p:nvSpPr>
              <p:spPr>
                <a:xfrm>
                  <a:off x="108587" y="91281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7948" h="21600" fill="norm" stroke="1" extrusionOk="0">
                      <a:moveTo>
                        <a:pt x="4988" y="16200"/>
                      </a:moveTo>
                      <a:cubicBezTo>
                        <a:pt x="-3652" y="10800"/>
                        <a:pt x="668" y="8100"/>
                        <a:pt x="4988" y="2700"/>
                      </a:cubicBezTo>
                      <a:cubicBezTo>
                        <a:pt x="4988" y="2700"/>
                        <a:pt x="9308" y="0"/>
                        <a:pt x="9308" y="0"/>
                      </a:cubicBezTo>
                      <a:cubicBezTo>
                        <a:pt x="13628" y="0"/>
                        <a:pt x="17948" y="2700"/>
                        <a:pt x="17948" y="2700"/>
                      </a:cubicBezTo>
                      <a:cubicBezTo>
                        <a:pt x="17948" y="5400"/>
                        <a:pt x="17948" y="8100"/>
                        <a:pt x="17948" y="10800"/>
                      </a:cubicBezTo>
                      <a:cubicBezTo>
                        <a:pt x="17948" y="13500"/>
                        <a:pt x="17948" y="13500"/>
                        <a:pt x="17948" y="16200"/>
                      </a:cubicBezTo>
                      <a:cubicBezTo>
                        <a:pt x="17948" y="18900"/>
                        <a:pt x="13628" y="18900"/>
                        <a:pt x="9308" y="21600"/>
                      </a:cubicBezTo>
                      <a:cubicBezTo>
                        <a:pt x="9308" y="21600"/>
                        <a:pt x="4988" y="18900"/>
                        <a:pt x="4988" y="162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221" name="Freeform 528"/>
                <p:cNvSpPr/>
                <p:nvPr/>
              </p:nvSpPr>
              <p:spPr>
                <a:xfrm>
                  <a:off x="107609" y="8333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677" h="21600" fill="norm" stroke="1" extrusionOk="0">
                      <a:moveTo>
                        <a:pt x="6646" y="19636"/>
                      </a:moveTo>
                      <a:cubicBezTo>
                        <a:pt x="4985" y="19636"/>
                        <a:pt x="0" y="15709"/>
                        <a:pt x="0" y="13745"/>
                      </a:cubicBezTo>
                      <a:cubicBezTo>
                        <a:pt x="1662" y="11782"/>
                        <a:pt x="3323" y="9818"/>
                        <a:pt x="4985" y="7855"/>
                      </a:cubicBezTo>
                      <a:cubicBezTo>
                        <a:pt x="6646" y="5891"/>
                        <a:pt x="9969" y="5891"/>
                        <a:pt x="9969" y="1964"/>
                      </a:cubicBezTo>
                      <a:cubicBezTo>
                        <a:pt x="9969" y="0"/>
                        <a:pt x="11631" y="0"/>
                        <a:pt x="13292" y="0"/>
                      </a:cubicBezTo>
                      <a:cubicBezTo>
                        <a:pt x="13292" y="0"/>
                        <a:pt x="13292" y="1964"/>
                        <a:pt x="13292" y="1964"/>
                      </a:cubicBezTo>
                      <a:cubicBezTo>
                        <a:pt x="13292" y="9818"/>
                        <a:pt x="13292" y="9818"/>
                        <a:pt x="16615" y="11782"/>
                      </a:cubicBezTo>
                      <a:cubicBezTo>
                        <a:pt x="18277" y="13745"/>
                        <a:pt x="18277" y="15709"/>
                        <a:pt x="19938" y="17673"/>
                      </a:cubicBezTo>
                      <a:cubicBezTo>
                        <a:pt x="19938" y="19636"/>
                        <a:pt x="21600" y="19636"/>
                        <a:pt x="19938" y="19636"/>
                      </a:cubicBezTo>
                      <a:cubicBezTo>
                        <a:pt x="18277" y="21600"/>
                        <a:pt x="18277" y="21600"/>
                        <a:pt x="18277" y="21600"/>
                      </a:cubicBezTo>
                      <a:cubicBezTo>
                        <a:pt x="16615" y="21600"/>
                        <a:pt x="16615" y="19636"/>
                        <a:pt x="14954" y="19636"/>
                      </a:cubicBezTo>
                      <a:cubicBezTo>
                        <a:pt x="13292" y="17673"/>
                        <a:pt x="9969" y="17673"/>
                        <a:pt x="6646" y="19636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222" name="Freeform 529"/>
                <p:cNvSpPr/>
                <p:nvPr/>
              </p:nvSpPr>
              <p:spPr>
                <a:xfrm>
                  <a:off x="111525" y="56824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9069" fill="norm" stroke="1" extrusionOk="0">
                      <a:moveTo>
                        <a:pt x="21600" y="14749"/>
                      </a:moveTo>
                      <a:cubicBezTo>
                        <a:pt x="21600" y="19069"/>
                        <a:pt x="16200" y="19069"/>
                        <a:pt x="10800" y="19069"/>
                      </a:cubicBezTo>
                      <a:cubicBezTo>
                        <a:pt x="5400" y="19069"/>
                        <a:pt x="0" y="19069"/>
                        <a:pt x="0" y="10429"/>
                      </a:cubicBezTo>
                      <a:cubicBezTo>
                        <a:pt x="0" y="10429"/>
                        <a:pt x="0" y="10429"/>
                        <a:pt x="0" y="6109"/>
                      </a:cubicBezTo>
                      <a:cubicBezTo>
                        <a:pt x="0" y="1789"/>
                        <a:pt x="0" y="-2531"/>
                        <a:pt x="10800" y="1789"/>
                      </a:cubicBezTo>
                      <a:cubicBezTo>
                        <a:pt x="16200" y="1789"/>
                        <a:pt x="21600" y="6109"/>
                        <a:pt x="21600" y="14749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223" name="Freeform 530"/>
                <p:cNvSpPr/>
                <p:nvPr/>
              </p:nvSpPr>
              <p:spPr>
                <a:xfrm>
                  <a:off x="110642" y="51467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9618" fill="norm" stroke="1" extrusionOk="0">
                      <a:moveTo>
                        <a:pt x="21600" y="10800"/>
                      </a:moveTo>
                      <a:cubicBezTo>
                        <a:pt x="21600" y="16200"/>
                        <a:pt x="15429" y="21600"/>
                        <a:pt x="9257" y="18900"/>
                      </a:cubicBezTo>
                      <a:cubicBezTo>
                        <a:pt x="6171" y="18900"/>
                        <a:pt x="6171" y="18900"/>
                        <a:pt x="3086" y="16200"/>
                      </a:cubicBezTo>
                      <a:cubicBezTo>
                        <a:pt x="3086" y="16200"/>
                        <a:pt x="3086" y="16200"/>
                        <a:pt x="0" y="16200"/>
                      </a:cubicBezTo>
                      <a:cubicBezTo>
                        <a:pt x="0" y="13500"/>
                        <a:pt x="0" y="13500"/>
                        <a:pt x="3086" y="13500"/>
                      </a:cubicBezTo>
                      <a:cubicBezTo>
                        <a:pt x="9257" y="13500"/>
                        <a:pt x="9257" y="5400"/>
                        <a:pt x="9257" y="2700"/>
                      </a:cubicBezTo>
                      <a:cubicBezTo>
                        <a:pt x="9257" y="0"/>
                        <a:pt x="12343" y="0"/>
                        <a:pt x="12343" y="0"/>
                      </a:cubicBezTo>
                      <a:cubicBezTo>
                        <a:pt x="15429" y="2700"/>
                        <a:pt x="21600" y="5400"/>
                        <a:pt x="21600" y="108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224" name="Freeform 531"/>
                <p:cNvSpPr/>
                <p:nvPr/>
              </p:nvSpPr>
              <p:spPr>
                <a:xfrm>
                  <a:off x="112517" y="11389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7200" y="0"/>
                      </a:moveTo>
                      <a:cubicBezTo>
                        <a:pt x="14400" y="5400"/>
                        <a:pt x="14400" y="10800"/>
                        <a:pt x="21600" y="16200"/>
                      </a:cubicBezTo>
                      <a:cubicBezTo>
                        <a:pt x="14400" y="16200"/>
                        <a:pt x="14400" y="16200"/>
                        <a:pt x="14400" y="21600"/>
                      </a:cubicBezTo>
                      <a:cubicBezTo>
                        <a:pt x="7200" y="21600"/>
                        <a:pt x="0" y="21600"/>
                        <a:pt x="0" y="16200"/>
                      </a:cubicBezTo>
                      <a:cubicBezTo>
                        <a:pt x="0" y="10800"/>
                        <a:pt x="0" y="10800"/>
                        <a:pt x="72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225" name="Freeform 532"/>
                <p:cNvSpPr/>
                <p:nvPr/>
              </p:nvSpPr>
              <p:spPr>
                <a:xfrm>
                  <a:off x="113069" y="12713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17280"/>
                      </a:moveTo>
                      <a:cubicBezTo>
                        <a:pt x="4320" y="8640"/>
                        <a:pt x="8640" y="0"/>
                        <a:pt x="12960" y="0"/>
                      </a:cubicBezTo>
                      <a:cubicBezTo>
                        <a:pt x="17280" y="0"/>
                        <a:pt x="21600" y="4320"/>
                        <a:pt x="21600" y="8640"/>
                      </a:cubicBezTo>
                      <a:cubicBezTo>
                        <a:pt x="21600" y="17280"/>
                        <a:pt x="17280" y="21600"/>
                        <a:pt x="8640" y="21600"/>
                      </a:cubicBezTo>
                      <a:cubicBezTo>
                        <a:pt x="4320" y="21600"/>
                        <a:pt x="0" y="17280"/>
                        <a:pt x="0" y="1728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226" name="Freeform 533"/>
                <p:cNvSpPr/>
                <p:nvPr/>
              </p:nvSpPr>
              <p:spPr>
                <a:xfrm>
                  <a:off x="113290" y="2079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0800" y="0"/>
                      </a:moveTo>
                      <a:cubicBezTo>
                        <a:pt x="16200" y="5400"/>
                        <a:pt x="16200" y="10800"/>
                        <a:pt x="21600" y="16200"/>
                      </a:cubicBezTo>
                      <a:cubicBezTo>
                        <a:pt x="21600" y="16200"/>
                        <a:pt x="16200" y="21600"/>
                        <a:pt x="16200" y="21600"/>
                      </a:cubicBezTo>
                      <a:cubicBezTo>
                        <a:pt x="10800" y="21600"/>
                        <a:pt x="0" y="16200"/>
                        <a:pt x="0" y="10800"/>
                      </a:cubicBezTo>
                      <a:cubicBezTo>
                        <a:pt x="0" y="10800"/>
                        <a:pt x="5400" y="5400"/>
                        <a:pt x="108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227" name="Freeform 534"/>
                <p:cNvSpPr/>
                <p:nvPr/>
              </p:nvSpPr>
              <p:spPr>
                <a:xfrm>
                  <a:off x="110642" y="12249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9579" fill="norm" stroke="1" extrusionOk="0">
                      <a:moveTo>
                        <a:pt x="6646" y="18288"/>
                      </a:moveTo>
                      <a:cubicBezTo>
                        <a:pt x="4985" y="20252"/>
                        <a:pt x="3323" y="20252"/>
                        <a:pt x="1662" y="16325"/>
                      </a:cubicBezTo>
                      <a:cubicBezTo>
                        <a:pt x="1662" y="16325"/>
                        <a:pt x="1662" y="14361"/>
                        <a:pt x="0" y="12397"/>
                      </a:cubicBezTo>
                      <a:cubicBezTo>
                        <a:pt x="0" y="10434"/>
                        <a:pt x="0" y="8470"/>
                        <a:pt x="1662" y="8470"/>
                      </a:cubicBezTo>
                      <a:cubicBezTo>
                        <a:pt x="4985" y="6507"/>
                        <a:pt x="6646" y="4543"/>
                        <a:pt x="8308" y="2579"/>
                      </a:cubicBezTo>
                      <a:cubicBezTo>
                        <a:pt x="13292" y="-1348"/>
                        <a:pt x="18277" y="-1348"/>
                        <a:pt x="19938" y="6507"/>
                      </a:cubicBezTo>
                      <a:cubicBezTo>
                        <a:pt x="21600" y="6507"/>
                        <a:pt x="21600" y="6507"/>
                        <a:pt x="21600" y="6507"/>
                      </a:cubicBezTo>
                      <a:cubicBezTo>
                        <a:pt x="21600" y="10434"/>
                        <a:pt x="18277" y="14361"/>
                        <a:pt x="14954" y="12397"/>
                      </a:cubicBezTo>
                      <a:cubicBezTo>
                        <a:pt x="13292" y="10434"/>
                        <a:pt x="11631" y="12397"/>
                        <a:pt x="9969" y="14361"/>
                      </a:cubicBezTo>
                      <a:cubicBezTo>
                        <a:pt x="8308" y="14361"/>
                        <a:pt x="8308" y="16325"/>
                        <a:pt x="6646" y="18288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228" name="Freeform 535"/>
                <p:cNvSpPr/>
                <p:nvPr/>
              </p:nvSpPr>
              <p:spPr>
                <a:xfrm>
                  <a:off x="113724" y="13077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7550" h="21600" fill="norm" stroke="1" extrusionOk="0">
                      <a:moveTo>
                        <a:pt x="16200" y="14400"/>
                      </a:moveTo>
                      <a:cubicBezTo>
                        <a:pt x="16200" y="21600"/>
                        <a:pt x="16200" y="21600"/>
                        <a:pt x="5400" y="21600"/>
                      </a:cubicBezTo>
                      <a:cubicBezTo>
                        <a:pt x="5400" y="21600"/>
                        <a:pt x="0" y="21600"/>
                        <a:pt x="0" y="14400"/>
                      </a:cubicBezTo>
                      <a:cubicBezTo>
                        <a:pt x="0" y="7200"/>
                        <a:pt x="5400" y="0"/>
                        <a:pt x="10800" y="0"/>
                      </a:cubicBezTo>
                      <a:cubicBezTo>
                        <a:pt x="21600" y="0"/>
                        <a:pt x="16200" y="7200"/>
                        <a:pt x="16200" y="144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229" name="Freeform 536"/>
                <p:cNvSpPr/>
                <p:nvPr/>
              </p:nvSpPr>
              <p:spPr>
                <a:xfrm>
                  <a:off x="115496" y="40269"/>
                  <a:ext cx="12701" cy="1271"/>
                </a:xfrm>
                <a:prstGeom prst="ellipse">
                  <a:avLst/>
                </a:prstGeom>
                <a:noFill/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230" name="Freeform 537"/>
                <p:cNvSpPr/>
                <p:nvPr/>
              </p:nvSpPr>
              <p:spPr>
                <a:xfrm>
                  <a:off x="113069" y="3833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4800" y="0"/>
                      </a:moveTo>
                      <a:cubicBezTo>
                        <a:pt x="7200" y="8640"/>
                        <a:pt x="9600" y="4320"/>
                        <a:pt x="12000" y="4320"/>
                      </a:cubicBezTo>
                      <a:cubicBezTo>
                        <a:pt x="14400" y="0"/>
                        <a:pt x="16800" y="0"/>
                        <a:pt x="19200" y="0"/>
                      </a:cubicBezTo>
                      <a:cubicBezTo>
                        <a:pt x="19200" y="0"/>
                        <a:pt x="21600" y="4320"/>
                        <a:pt x="21600" y="4320"/>
                      </a:cubicBezTo>
                      <a:cubicBezTo>
                        <a:pt x="21600" y="8640"/>
                        <a:pt x="21600" y="12960"/>
                        <a:pt x="21600" y="12960"/>
                      </a:cubicBezTo>
                      <a:cubicBezTo>
                        <a:pt x="16800" y="12960"/>
                        <a:pt x="12000" y="17280"/>
                        <a:pt x="9600" y="21600"/>
                      </a:cubicBezTo>
                      <a:cubicBezTo>
                        <a:pt x="7200" y="17280"/>
                        <a:pt x="7200" y="17280"/>
                        <a:pt x="4800" y="17280"/>
                      </a:cubicBezTo>
                      <a:cubicBezTo>
                        <a:pt x="4800" y="12960"/>
                        <a:pt x="2400" y="12960"/>
                        <a:pt x="0" y="8640"/>
                      </a:cubicBezTo>
                      <a:cubicBezTo>
                        <a:pt x="0" y="8640"/>
                        <a:pt x="0" y="4320"/>
                        <a:pt x="0" y="4320"/>
                      </a:cubicBezTo>
                      <a:cubicBezTo>
                        <a:pt x="0" y="4320"/>
                        <a:pt x="0" y="0"/>
                        <a:pt x="2400" y="0"/>
                      </a:cubicBezTo>
                      <a:cubicBezTo>
                        <a:pt x="2400" y="0"/>
                        <a:pt x="4800" y="0"/>
                        <a:pt x="48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231" name="Freeform 538"/>
                <p:cNvSpPr/>
                <p:nvPr/>
              </p:nvSpPr>
              <p:spPr>
                <a:xfrm>
                  <a:off x="104968" y="169482"/>
                  <a:ext cx="17651" cy="22356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458" fill="norm" stroke="1" extrusionOk="0">
                      <a:moveTo>
                        <a:pt x="21600" y="19753"/>
                      </a:moveTo>
                      <a:cubicBezTo>
                        <a:pt x="21600" y="19753"/>
                        <a:pt x="21600" y="19753"/>
                        <a:pt x="21600" y="20321"/>
                      </a:cubicBezTo>
                      <a:cubicBezTo>
                        <a:pt x="21600" y="20321"/>
                        <a:pt x="20880" y="20321"/>
                        <a:pt x="20880" y="20321"/>
                      </a:cubicBezTo>
                      <a:cubicBezTo>
                        <a:pt x="20160" y="19184"/>
                        <a:pt x="19440" y="19753"/>
                        <a:pt x="18000" y="19753"/>
                      </a:cubicBezTo>
                      <a:cubicBezTo>
                        <a:pt x="17280" y="19753"/>
                        <a:pt x="16560" y="19184"/>
                        <a:pt x="16560" y="19184"/>
                      </a:cubicBezTo>
                      <a:cubicBezTo>
                        <a:pt x="15120" y="20321"/>
                        <a:pt x="17280" y="20321"/>
                        <a:pt x="17280" y="21458"/>
                      </a:cubicBezTo>
                      <a:cubicBezTo>
                        <a:pt x="17280" y="21458"/>
                        <a:pt x="17280" y="21458"/>
                        <a:pt x="17280" y="21458"/>
                      </a:cubicBezTo>
                      <a:cubicBezTo>
                        <a:pt x="4320" y="21458"/>
                        <a:pt x="4320" y="21458"/>
                        <a:pt x="4320" y="21458"/>
                      </a:cubicBezTo>
                      <a:cubicBezTo>
                        <a:pt x="4320" y="20890"/>
                        <a:pt x="5040" y="20321"/>
                        <a:pt x="5040" y="19753"/>
                      </a:cubicBezTo>
                      <a:cubicBezTo>
                        <a:pt x="5760" y="19753"/>
                        <a:pt x="5040" y="19184"/>
                        <a:pt x="5040" y="19184"/>
                      </a:cubicBezTo>
                      <a:cubicBezTo>
                        <a:pt x="3600" y="19184"/>
                        <a:pt x="2160" y="18616"/>
                        <a:pt x="1440" y="19753"/>
                      </a:cubicBezTo>
                      <a:cubicBezTo>
                        <a:pt x="720" y="19753"/>
                        <a:pt x="720" y="19753"/>
                        <a:pt x="0" y="19753"/>
                      </a:cubicBezTo>
                      <a:cubicBezTo>
                        <a:pt x="720" y="19753"/>
                        <a:pt x="720" y="19184"/>
                        <a:pt x="720" y="19184"/>
                      </a:cubicBezTo>
                      <a:cubicBezTo>
                        <a:pt x="2160" y="17479"/>
                        <a:pt x="4320" y="15205"/>
                        <a:pt x="5760" y="12932"/>
                      </a:cubicBezTo>
                      <a:cubicBezTo>
                        <a:pt x="5760" y="12932"/>
                        <a:pt x="6480" y="12363"/>
                        <a:pt x="6480" y="11795"/>
                      </a:cubicBezTo>
                      <a:cubicBezTo>
                        <a:pt x="6480" y="11226"/>
                        <a:pt x="5040" y="11226"/>
                        <a:pt x="4320" y="11226"/>
                      </a:cubicBezTo>
                      <a:cubicBezTo>
                        <a:pt x="4320" y="11226"/>
                        <a:pt x="4320" y="11226"/>
                        <a:pt x="4320" y="11226"/>
                      </a:cubicBezTo>
                      <a:cubicBezTo>
                        <a:pt x="1440" y="11226"/>
                        <a:pt x="1440" y="11226"/>
                        <a:pt x="2880" y="9521"/>
                      </a:cubicBezTo>
                      <a:cubicBezTo>
                        <a:pt x="3600" y="8953"/>
                        <a:pt x="4320" y="7816"/>
                        <a:pt x="5040" y="7247"/>
                      </a:cubicBezTo>
                      <a:cubicBezTo>
                        <a:pt x="6480" y="4974"/>
                        <a:pt x="8640" y="2700"/>
                        <a:pt x="10800" y="426"/>
                      </a:cubicBezTo>
                      <a:cubicBezTo>
                        <a:pt x="10800" y="-142"/>
                        <a:pt x="11520" y="-142"/>
                        <a:pt x="12240" y="426"/>
                      </a:cubicBezTo>
                      <a:cubicBezTo>
                        <a:pt x="12960" y="2132"/>
                        <a:pt x="13680" y="3269"/>
                        <a:pt x="15120" y="4974"/>
                      </a:cubicBezTo>
                      <a:cubicBezTo>
                        <a:pt x="16560" y="6679"/>
                        <a:pt x="18000" y="8384"/>
                        <a:pt x="20160" y="10658"/>
                      </a:cubicBezTo>
                      <a:cubicBezTo>
                        <a:pt x="20160" y="10658"/>
                        <a:pt x="20160" y="11226"/>
                        <a:pt x="20880" y="11226"/>
                      </a:cubicBezTo>
                      <a:cubicBezTo>
                        <a:pt x="20160" y="11226"/>
                        <a:pt x="20160" y="11226"/>
                        <a:pt x="19440" y="11226"/>
                      </a:cubicBezTo>
                      <a:cubicBezTo>
                        <a:pt x="18720" y="11226"/>
                        <a:pt x="18000" y="11226"/>
                        <a:pt x="18000" y="11226"/>
                      </a:cubicBezTo>
                      <a:cubicBezTo>
                        <a:pt x="17280" y="11226"/>
                        <a:pt x="16560" y="11226"/>
                        <a:pt x="15840" y="11226"/>
                      </a:cubicBezTo>
                      <a:cubicBezTo>
                        <a:pt x="15840" y="11226"/>
                        <a:pt x="15120" y="11226"/>
                        <a:pt x="15120" y="11795"/>
                      </a:cubicBezTo>
                      <a:cubicBezTo>
                        <a:pt x="15120" y="11795"/>
                        <a:pt x="15120" y="12363"/>
                        <a:pt x="15120" y="12932"/>
                      </a:cubicBezTo>
                      <a:cubicBezTo>
                        <a:pt x="16560" y="14069"/>
                        <a:pt x="18000" y="15774"/>
                        <a:pt x="19440" y="16911"/>
                      </a:cubicBezTo>
                      <a:cubicBezTo>
                        <a:pt x="20160" y="18047"/>
                        <a:pt x="20880" y="18616"/>
                        <a:pt x="21600" y="19753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232" name="Freeform 539"/>
                <p:cNvSpPr/>
                <p:nvPr/>
              </p:nvSpPr>
              <p:spPr>
                <a:xfrm>
                  <a:off x="114668" y="30058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86" h="21600" fill="norm" stroke="1" extrusionOk="0">
                      <a:moveTo>
                        <a:pt x="18514" y="17280"/>
                      </a:moveTo>
                      <a:cubicBezTo>
                        <a:pt x="18514" y="21600"/>
                        <a:pt x="15429" y="17280"/>
                        <a:pt x="15429" y="21600"/>
                      </a:cubicBezTo>
                      <a:cubicBezTo>
                        <a:pt x="9257" y="21600"/>
                        <a:pt x="6171" y="17280"/>
                        <a:pt x="3086" y="8640"/>
                      </a:cubicBezTo>
                      <a:cubicBezTo>
                        <a:pt x="0" y="8640"/>
                        <a:pt x="0" y="4320"/>
                        <a:pt x="0" y="4320"/>
                      </a:cubicBezTo>
                      <a:cubicBezTo>
                        <a:pt x="3086" y="0"/>
                        <a:pt x="6171" y="0"/>
                        <a:pt x="9257" y="0"/>
                      </a:cubicBezTo>
                      <a:cubicBezTo>
                        <a:pt x="12343" y="0"/>
                        <a:pt x="15429" y="4320"/>
                        <a:pt x="18514" y="8640"/>
                      </a:cubicBezTo>
                      <a:cubicBezTo>
                        <a:pt x="18514" y="8640"/>
                        <a:pt x="21600" y="12960"/>
                        <a:pt x="18514" y="1728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233" name="Freeform 540"/>
                <p:cNvSpPr/>
                <p:nvPr/>
              </p:nvSpPr>
              <p:spPr>
                <a:xfrm>
                  <a:off x="117592" y="150187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8000" y="4320"/>
                      </a:moveTo>
                      <a:cubicBezTo>
                        <a:pt x="21600" y="4320"/>
                        <a:pt x="21600" y="4320"/>
                        <a:pt x="21600" y="8640"/>
                      </a:cubicBezTo>
                      <a:cubicBezTo>
                        <a:pt x="21600" y="12960"/>
                        <a:pt x="14400" y="21600"/>
                        <a:pt x="10800" y="21600"/>
                      </a:cubicBezTo>
                      <a:cubicBezTo>
                        <a:pt x="7200" y="21600"/>
                        <a:pt x="0" y="12960"/>
                        <a:pt x="0" y="8640"/>
                      </a:cubicBezTo>
                      <a:cubicBezTo>
                        <a:pt x="0" y="8640"/>
                        <a:pt x="0" y="8640"/>
                        <a:pt x="0" y="8640"/>
                      </a:cubicBezTo>
                      <a:cubicBezTo>
                        <a:pt x="3600" y="4320"/>
                        <a:pt x="7200" y="0"/>
                        <a:pt x="10800" y="0"/>
                      </a:cubicBezTo>
                      <a:cubicBezTo>
                        <a:pt x="14400" y="0"/>
                        <a:pt x="18000" y="4320"/>
                        <a:pt x="18000" y="432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234" name="Freeform 542"/>
                <p:cNvSpPr/>
                <p:nvPr/>
              </p:nvSpPr>
              <p:spPr>
                <a:xfrm>
                  <a:off x="122121" y="15526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674" h="21600" fill="norm" stroke="1" extrusionOk="0">
                      <a:moveTo>
                        <a:pt x="16200" y="21600"/>
                      </a:moveTo>
                      <a:cubicBezTo>
                        <a:pt x="10800" y="21600"/>
                        <a:pt x="8100" y="21600"/>
                        <a:pt x="5400" y="21600"/>
                      </a:cubicBezTo>
                      <a:cubicBezTo>
                        <a:pt x="0" y="16200"/>
                        <a:pt x="0" y="10800"/>
                        <a:pt x="0" y="5400"/>
                      </a:cubicBezTo>
                      <a:cubicBezTo>
                        <a:pt x="0" y="5400"/>
                        <a:pt x="2700" y="0"/>
                        <a:pt x="2700" y="0"/>
                      </a:cubicBezTo>
                      <a:cubicBezTo>
                        <a:pt x="5400" y="0"/>
                        <a:pt x="5400" y="0"/>
                        <a:pt x="8100" y="0"/>
                      </a:cubicBezTo>
                      <a:cubicBezTo>
                        <a:pt x="10800" y="0"/>
                        <a:pt x="16200" y="0"/>
                        <a:pt x="18900" y="5400"/>
                      </a:cubicBezTo>
                      <a:cubicBezTo>
                        <a:pt x="21600" y="16200"/>
                        <a:pt x="21600" y="16200"/>
                        <a:pt x="1620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235" name="Freeform 543"/>
                <p:cNvSpPr/>
                <p:nvPr/>
              </p:nvSpPr>
              <p:spPr>
                <a:xfrm>
                  <a:off x="126062" y="21678"/>
                  <a:ext cx="14869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095" h="20510" fill="norm" stroke="1" extrusionOk="0">
                      <a:moveTo>
                        <a:pt x="19433" y="9847"/>
                      </a:moveTo>
                      <a:cubicBezTo>
                        <a:pt x="19433" y="11117"/>
                        <a:pt x="21095" y="12388"/>
                        <a:pt x="21095" y="13658"/>
                      </a:cubicBezTo>
                      <a:cubicBezTo>
                        <a:pt x="21095" y="13658"/>
                        <a:pt x="21095" y="13658"/>
                        <a:pt x="21095" y="13658"/>
                      </a:cubicBezTo>
                      <a:cubicBezTo>
                        <a:pt x="21095" y="17470"/>
                        <a:pt x="19433" y="17470"/>
                        <a:pt x="16941" y="16200"/>
                      </a:cubicBezTo>
                      <a:cubicBezTo>
                        <a:pt x="16110" y="16200"/>
                        <a:pt x="15280" y="14929"/>
                        <a:pt x="15280" y="13658"/>
                      </a:cubicBezTo>
                      <a:cubicBezTo>
                        <a:pt x="15280" y="9847"/>
                        <a:pt x="15280" y="9847"/>
                        <a:pt x="11957" y="9847"/>
                      </a:cubicBezTo>
                      <a:cubicBezTo>
                        <a:pt x="11126" y="9847"/>
                        <a:pt x="9464" y="11117"/>
                        <a:pt x="7803" y="8576"/>
                      </a:cubicBezTo>
                      <a:cubicBezTo>
                        <a:pt x="7803" y="8576"/>
                        <a:pt x="6972" y="8576"/>
                        <a:pt x="6972" y="7306"/>
                      </a:cubicBezTo>
                      <a:cubicBezTo>
                        <a:pt x="6141" y="7306"/>
                        <a:pt x="5310" y="8576"/>
                        <a:pt x="4480" y="9847"/>
                      </a:cubicBezTo>
                      <a:cubicBezTo>
                        <a:pt x="4480" y="11117"/>
                        <a:pt x="5310" y="12388"/>
                        <a:pt x="6141" y="13658"/>
                      </a:cubicBezTo>
                      <a:cubicBezTo>
                        <a:pt x="6972" y="13658"/>
                        <a:pt x="7803" y="13658"/>
                        <a:pt x="7803" y="13658"/>
                      </a:cubicBezTo>
                      <a:cubicBezTo>
                        <a:pt x="9464" y="14929"/>
                        <a:pt x="9464" y="16200"/>
                        <a:pt x="7803" y="18741"/>
                      </a:cubicBezTo>
                      <a:cubicBezTo>
                        <a:pt x="6972" y="18741"/>
                        <a:pt x="6972" y="18741"/>
                        <a:pt x="6141" y="20011"/>
                      </a:cubicBezTo>
                      <a:cubicBezTo>
                        <a:pt x="4480" y="21282"/>
                        <a:pt x="1987" y="20011"/>
                        <a:pt x="326" y="17470"/>
                      </a:cubicBezTo>
                      <a:cubicBezTo>
                        <a:pt x="326" y="16200"/>
                        <a:pt x="326" y="16200"/>
                        <a:pt x="326" y="16200"/>
                      </a:cubicBezTo>
                      <a:cubicBezTo>
                        <a:pt x="1987" y="13658"/>
                        <a:pt x="1157" y="12388"/>
                        <a:pt x="326" y="11117"/>
                      </a:cubicBezTo>
                      <a:cubicBezTo>
                        <a:pt x="-505" y="8576"/>
                        <a:pt x="326" y="6035"/>
                        <a:pt x="1987" y="6035"/>
                      </a:cubicBezTo>
                      <a:cubicBezTo>
                        <a:pt x="4480" y="6035"/>
                        <a:pt x="6141" y="3494"/>
                        <a:pt x="6972" y="953"/>
                      </a:cubicBezTo>
                      <a:cubicBezTo>
                        <a:pt x="7803" y="-318"/>
                        <a:pt x="7803" y="-318"/>
                        <a:pt x="8633" y="953"/>
                      </a:cubicBezTo>
                      <a:cubicBezTo>
                        <a:pt x="8633" y="953"/>
                        <a:pt x="8633" y="953"/>
                        <a:pt x="8633" y="953"/>
                      </a:cubicBezTo>
                      <a:cubicBezTo>
                        <a:pt x="10295" y="2223"/>
                        <a:pt x="8633" y="4764"/>
                        <a:pt x="10295" y="4764"/>
                      </a:cubicBezTo>
                      <a:cubicBezTo>
                        <a:pt x="11126" y="6035"/>
                        <a:pt x="11957" y="6035"/>
                        <a:pt x="12787" y="6035"/>
                      </a:cubicBezTo>
                      <a:cubicBezTo>
                        <a:pt x="14449" y="6035"/>
                        <a:pt x="16941" y="7306"/>
                        <a:pt x="17772" y="8576"/>
                      </a:cubicBezTo>
                      <a:cubicBezTo>
                        <a:pt x="18603" y="8576"/>
                        <a:pt x="19433" y="9847"/>
                        <a:pt x="19433" y="9847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236" name="Freeform 544"/>
                <p:cNvSpPr/>
                <p:nvPr/>
              </p:nvSpPr>
              <p:spPr>
                <a:xfrm>
                  <a:off x="132263" y="14577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10800"/>
                      </a:moveTo>
                      <a:cubicBezTo>
                        <a:pt x="0" y="10800"/>
                        <a:pt x="10800" y="0"/>
                        <a:pt x="10800" y="0"/>
                      </a:cubicBezTo>
                      <a:cubicBezTo>
                        <a:pt x="21600" y="0"/>
                        <a:pt x="21600" y="10800"/>
                        <a:pt x="21600" y="10800"/>
                      </a:cubicBezTo>
                      <a:cubicBezTo>
                        <a:pt x="21600" y="10800"/>
                        <a:pt x="21600" y="21600"/>
                        <a:pt x="21600" y="21600"/>
                      </a:cubicBezTo>
                      <a:cubicBezTo>
                        <a:pt x="10800" y="21600"/>
                        <a:pt x="10800" y="10800"/>
                        <a:pt x="0" y="108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237" name="Oval 545"/>
                <p:cNvSpPr/>
                <p:nvPr/>
              </p:nvSpPr>
              <p:spPr>
                <a:xfrm>
                  <a:off x="132594" y="27411"/>
                  <a:ext cx="12701" cy="12701"/>
                </a:xfrm>
                <a:prstGeom prst="ellipse">
                  <a:avLst/>
                </a:pr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238" name="Freeform 546"/>
                <p:cNvSpPr/>
                <p:nvPr/>
              </p:nvSpPr>
              <p:spPr>
                <a:xfrm>
                  <a:off x="133649" y="1406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491" h="21600" fill="norm" stroke="1" extrusionOk="0">
                      <a:moveTo>
                        <a:pt x="12291" y="21600"/>
                      </a:moveTo>
                      <a:cubicBezTo>
                        <a:pt x="8691" y="21600"/>
                        <a:pt x="5091" y="17280"/>
                        <a:pt x="1491" y="12960"/>
                      </a:cubicBezTo>
                      <a:cubicBezTo>
                        <a:pt x="-2109" y="8640"/>
                        <a:pt x="1491" y="4320"/>
                        <a:pt x="5091" y="0"/>
                      </a:cubicBezTo>
                      <a:cubicBezTo>
                        <a:pt x="12291" y="0"/>
                        <a:pt x="19491" y="4320"/>
                        <a:pt x="19491" y="12960"/>
                      </a:cubicBezTo>
                      <a:cubicBezTo>
                        <a:pt x="19491" y="17280"/>
                        <a:pt x="19491" y="17280"/>
                        <a:pt x="19491" y="21600"/>
                      </a:cubicBezTo>
                      <a:cubicBezTo>
                        <a:pt x="15891" y="21600"/>
                        <a:pt x="15891" y="21600"/>
                        <a:pt x="12291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239" name="Freeform 547"/>
                <p:cNvSpPr/>
                <p:nvPr/>
              </p:nvSpPr>
              <p:spPr>
                <a:xfrm>
                  <a:off x="137786" y="7334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7550" h="21600" fill="norm" stroke="1" extrusionOk="0">
                      <a:moveTo>
                        <a:pt x="17550" y="10800"/>
                      </a:moveTo>
                      <a:cubicBezTo>
                        <a:pt x="17550" y="16200"/>
                        <a:pt x="12150" y="16200"/>
                        <a:pt x="12150" y="21600"/>
                      </a:cubicBezTo>
                      <a:cubicBezTo>
                        <a:pt x="12150" y="21600"/>
                        <a:pt x="6750" y="21600"/>
                        <a:pt x="6750" y="21600"/>
                      </a:cubicBezTo>
                      <a:cubicBezTo>
                        <a:pt x="-4050" y="21600"/>
                        <a:pt x="1350" y="16200"/>
                        <a:pt x="1350" y="10800"/>
                      </a:cubicBezTo>
                      <a:cubicBezTo>
                        <a:pt x="1350" y="5400"/>
                        <a:pt x="6750" y="5400"/>
                        <a:pt x="6750" y="0"/>
                      </a:cubicBezTo>
                      <a:cubicBezTo>
                        <a:pt x="12150" y="5400"/>
                        <a:pt x="12150" y="5400"/>
                        <a:pt x="17550" y="108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240" name="Freeform 548"/>
                <p:cNvSpPr/>
                <p:nvPr/>
              </p:nvSpPr>
              <p:spPr>
                <a:xfrm>
                  <a:off x="137657" y="56301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8360" h="18457" fill="norm" stroke="1" extrusionOk="0">
                      <a:moveTo>
                        <a:pt x="12960" y="1177"/>
                      </a:moveTo>
                      <a:cubicBezTo>
                        <a:pt x="21600" y="-3143"/>
                        <a:pt x="17280" y="5497"/>
                        <a:pt x="17280" y="9817"/>
                      </a:cubicBezTo>
                      <a:cubicBezTo>
                        <a:pt x="17280" y="9817"/>
                        <a:pt x="17280" y="14137"/>
                        <a:pt x="17280" y="14137"/>
                      </a:cubicBezTo>
                      <a:cubicBezTo>
                        <a:pt x="12960" y="14137"/>
                        <a:pt x="12960" y="18457"/>
                        <a:pt x="8640" y="18457"/>
                      </a:cubicBezTo>
                      <a:cubicBezTo>
                        <a:pt x="8640" y="18457"/>
                        <a:pt x="4320" y="14137"/>
                        <a:pt x="4320" y="14137"/>
                      </a:cubicBezTo>
                      <a:cubicBezTo>
                        <a:pt x="0" y="14137"/>
                        <a:pt x="0" y="9817"/>
                        <a:pt x="0" y="9817"/>
                      </a:cubicBezTo>
                      <a:cubicBezTo>
                        <a:pt x="0" y="1177"/>
                        <a:pt x="4320" y="1177"/>
                        <a:pt x="12960" y="1177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241" name="Freeform 549"/>
                <p:cNvSpPr/>
                <p:nvPr/>
              </p:nvSpPr>
              <p:spPr>
                <a:xfrm>
                  <a:off x="138330" y="143017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6200" h="17672" fill="norm" stroke="1" extrusionOk="0">
                      <a:moveTo>
                        <a:pt x="14400" y="12272"/>
                      </a:moveTo>
                      <a:cubicBezTo>
                        <a:pt x="14400" y="12272"/>
                        <a:pt x="14400" y="12272"/>
                        <a:pt x="7200" y="17672"/>
                      </a:cubicBezTo>
                      <a:cubicBezTo>
                        <a:pt x="7200" y="12272"/>
                        <a:pt x="0" y="12272"/>
                        <a:pt x="0" y="6872"/>
                      </a:cubicBezTo>
                      <a:cubicBezTo>
                        <a:pt x="0" y="1472"/>
                        <a:pt x="7200" y="1472"/>
                        <a:pt x="7200" y="1472"/>
                      </a:cubicBezTo>
                      <a:cubicBezTo>
                        <a:pt x="21600" y="-3928"/>
                        <a:pt x="14400" y="6872"/>
                        <a:pt x="14400" y="12272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242" name="Freeform 550"/>
                <p:cNvSpPr/>
                <p:nvPr/>
              </p:nvSpPr>
              <p:spPr>
                <a:xfrm>
                  <a:off x="141529" y="16380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0"/>
                      </a:moveTo>
                      <a:cubicBezTo>
                        <a:pt x="21600" y="21600"/>
                        <a:pt x="21600" y="21600"/>
                        <a:pt x="21600" y="21600"/>
                      </a:cubicBezTo>
                      <a:cubicBezTo>
                        <a:pt x="0" y="21600"/>
                        <a:pt x="0" y="21600"/>
                        <a:pt x="0" y="21600"/>
                      </a:cubicBezTo>
                      <a:cubicBezTo>
                        <a:pt x="0" y="0"/>
                        <a:pt x="21600" y="0"/>
                        <a:pt x="21600" y="0"/>
                      </a:cubicBezTo>
                      <a:cubicBezTo>
                        <a:pt x="21600" y="0"/>
                        <a:pt x="21600" y="0"/>
                        <a:pt x="216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243" name="Freeform 551"/>
                <p:cNvSpPr/>
                <p:nvPr/>
              </p:nvSpPr>
              <p:spPr>
                <a:xfrm>
                  <a:off x="142081" y="45171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7200" y="0"/>
                      </a:moveTo>
                      <a:cubicBezTo>
                        <a:pt x="14400" y="0"/>
                        <a:pt x="14400" y="0"/>
                        <a:pt x="14400" y="0"/>
                      </a:cubicBezTo>
                      <a:cubicBezTo>
                        <a:pt x="21600" y="0"/>
                        <a:pt x="21600" y="0"/>
                        <a:pt x="21600" y="0"/>
                      </a:cubicBezTo>
                      <a:cubicBezTo>
                        <a:pt x="21600" y="0"/>
                        <a:pt x="21600" y="0"/>
                        <a:pt x="21600" y="10800"/>
                      </a:cubicBezTo>
                      <a:cubicBezTo>
                        <a:pt x="21600" y="10800"/>
                        <a:pt x="21600" y="10800"/>
                        <a:pt x="21600" y="21600"/>
                      </a:cubicBezTo>
                      <a:cubicBezTo>
                        <a:pt x="21600" y="21600"/>
                        <a:pt x="14400" y="21600"/>
                        <a:pt x="14400" y="21600"/>
                      </a:cubicBezTo>
                      <a:cubicBezTo>
                        <a:pt x="7200" y="21600"/>
                        <a:pt x="7200" y="10800"/>
                        <a:pt x="0" y="10800"/>
                      </a:cubicBezTo>
                      <a:cubicBezTo>
                        <a:pt x="7200" y="10800"/>
                        <a:pt x="7200" y="0"/>
                        <a:pt x="72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244" name="Freeform 552"/>
                <p:cNvSpPr/>
                <p:nvPr/>
              </p:nvSpPr>
              <p:spPr>
                <a:xfrm>
                  <a:off x="142802" y="14184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8437" h="20520" fill="norm" stroke="1" extrusionOk="0">
                      <a:moveTo>
                        <a:pt x="16200" y="0"/>
                      </a:moveTo>
                      <a:cubicBezTo>
                        <a:pt x="16200" y="0"/>
                        <a:pt x="16200" y="4320"/>
                        <a:pt x="16200" y="4320"/>
                      </a:cubicBezTo>
                      <a:cubicBezTo>
                        <a:pt x="21600" y="12960"/>
                        <a:pt x="16200" y="12960"/>
                        <a:pt x="10800" y="17280"/>
                      </a:cubicBezTo>
                      <a:cubicBezTo>
                        <a:pt x="5400" y="21600"/>
                        <a:pt x="0" y="21600"/>
                        <a:pt x="0" y="17280"/>
                      </a:cubicBezTo>
                      <a:cubicBezTo>
                        <a:pt x="0" y="12960"/>
                        <a:pt x="0" y="8640"/>
                        <a:pt x="0" y="4320"/>
                      </a:cubicBezTo>
                      <a:cubicBezTo>
                        <a:pt x="0" y="4320"/>
                        <a:pt x="0" y="0"/>
                        <a:pt x="5400" y="0"/>
                      </a:cubicBezTo>
                      <a:cubicBezTo>
                        <a:pt x="5400" y="0"/>
                        <a:pt x="10800" y="0"/>
                        <a:pt x="162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245" name="Freeform 553"/>
                <p:cNvSpPr/>
                <p:nvPr/>
              </p:nvSpPr>
              <p:spPr>
                <a:xfrm>
                  <a:off x="142704" y="39377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520" h="19069" fill="norm" stroke="1" extrusionOk="0">
                      <a:moveTo>
                        <a:pt x="11880" y="17280"/>
                      </a:moveTo>
                      <a:cubicBezTo>
                        <a:pt x="7560" y="17280"/>
                        <a:pt x="7560" y="12960"/>
                        <a:pt x="3240" y="12960"/>
                      </a:cubicBezTo>
                      <a:cubicBezTo>
                        <a:pt x="-1080" y="8640"/>
                        <a:pt x="-1080" y="4320"/>
                        <a:pt x="3240" y="4320"/>
                      </a:cubicBezTo>
                      <a:cubicBezTo>
                        <a:pt x="7560" y="0"/>
                        <a:pt x="7560" y="0"/>
                        <a:pt x="11880" y="0"/>
                      </a:cubicBezTo>
                      <a:cubicBezTo>
                        <a:pt x="11880" y="4320"/>
                        <a:pt x="16200" y="8640"/>
                        <a:pt x="20520" y="8640"/>
                      </a:cubicBezTo>
                      <a:cubicBezTo>
                        <a:pt x="20520" y="12960"/>
                        <a:pt x="20520" y="12960"/>
                        <a:pt x="20520" y="12960"/>
                      </a:cubicBezTo>
                      <a:cubicBezTo>
                        <a:pt x="20520" y="17280"/>
                        <a:pt x="16200" y="21600"/>
                        <a:pt x="11880" y="1728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246" name="Freeform 554"/>
                <p:cNvSpPr/>
                <p:nvPr/>
              </p:nvSpPr>
              <p:spPr>
                <a:xfrm>
                  <a:off x="141750" y="21058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9792" fill="norm" stroke="1" extrusionOk="0">
                      <a:moveTo>
                        <a:pt x="8100" y="0"/>
                      </a:moveTo>
                      <a:cubicBezTo>
                        <a:pt x="10800" y="0"/>
                        <a:pt x="16200" y="0"/>
                        <a:pt x="16200" y="0"/>
                      </a:cubicBezTo>
                      <a:cubicBezTo>
                        <a:pt x="18900" y="3086"/>
                        <a:pt x="21600" y="9257"/>
                        <a:pt x="21600" y="12343"/>
                      </a:cubicBezTo>
                      <a:cubicBezTo>
                        <a:pt x="21600" y="15429"/>
                        <a:pt x="21600" y="15429"/>
                        <a:pt x="21600" y="15429"/>
                      </a:cubicBezTo>
                      <a:cubicBezTo>
                        <a:pt x="21600" y="18514"/>
                        <a:pt x="18900" y="21600"/>
                        <a:pt x="16200" y="18514"/>
                      </a:cubicBezTo>
                      <a:cubicBezTo>
                        <a:pt x="16200" y="15429"/>
                        <a:pt x="13500" y="15429"/>
                        <a:pt x="10800" y="15429"/>
                      </a:cubicBezTo>
                      <a:cubicBezTo>
                        <a:pt x="8100" y="15429"/>
                        <a:pt x="5400" y="15429"/>
                        <a:pt x="2700" y="12343"/>
                      </a:cubicBezTo>
                      <a:cubicBezTo>
                        <a:pt x="2700" y="12343"/>
                        <a:pt x="0" y="12343"/>
                        <a:pt x="0" y="9257"/>
                      </a:cubicBezTo>
                      <a:cubicBezTo>
                        <a:pt x="0" y="6171"/>
                        <a:pt x="2700" y="3086"/>
                        <a:pt x="2700" y="3086"/>
                      </a:cubicBezTo>
                      <a:cubicBezTo>
                        <a:pt x="5400" y="3086"/>
                        <a:pt x="8100" y="0"/>
                        <a:pt x="81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247" name="Freeform 555"/>
                <p:cNvSpPr/>
                <p:nvPr/>
              </p:nvSpPr>
              <p:spPr>
                <a:xfrm>
                  <a:off x="144397" y="48432"/>
                  <a:ext cx="12701" cy="1271"/>
                </a:xfrm>
                <a:prstGeom prst="ellipse">
                  <a:avLst/>
                </a:prstGeom>
                <a:noFill/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</p:grpSp>
          <p:sp>
            <p:nvSpPr>
              <p:cNvPr id="2249" name="Freeform 557"/>
              <p:cNvSpPr/>
              <p:nvPr/>
            </p:nvSpPr>
            <p:spPr>
              <a:xfrm>
                <a:off x="144728" y="151064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10800"/>
                    </a:moveTo>
                    <a:cubicBezTo>
                      <a:pt x="0" y="10800"/>
                      <a:pt x="10800" y="10800"/>
                      <a:pt x="10800" y="0"/>
                    </a:cubicBezTo>
                    <a:cubicBezTo>
                      <a:pt x="10800" y="0"/>
                      <a:pt x="21600" y="10800"/>
                      <a:pt x="21600" y="10800"/>
                    </a:cubicBezTo>
                    <a:cubicBezTo>
                      <a:pt x="21600" y="21600"/>
                      <a:pt x="10800" y="21600"/>
                      <a:pt x="10800" y="21600"/>
                    </a:cubicBezTo>
                    <a:cubicBezTo>
                      <a:pt x="10800" y="21600"/>
                      <a:pt x="0" y="10800"/>
                      <a:pt x="0" y="108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2250" name="Freeform 558"/>
              <p:cNvSpPr/>
              <p:nvPr/>
            </p:nvSpPr>
            <p:spPr>
              <a:xfrm>
                <a:off x="142570" y="144555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194" h="21600" fill="norm" stroke="1" extrusionOk="0">
                    <a:moveTo>
                      <a:pt x="0" y="4320"/>
                    </a:moveTo>
                    <a:cubicBezTo>
                      <a:pt x="0" y="4320"/>
                      <a:pt x="0" y="4320"/>
                      <a:pt x="2400" y="4320"/>
                    </a:cubicBezTo>
                    <a:cubicBezTo>
                      <a:pt x="2400" y="2160"/>
                      <a:pt x="4800" y="2160"/>
                      <a:pt x="7200" y="0"/>
                    </a:cubicBezTo>
                    <a:cubicBezTo>
                      <a:pt x="9600" y="2160"/>
                      <a:pt x="12000" y="2160"/>
                      <a:pt x="12000" y="2160"/>
                    </a:cubicBezTo>
                    <a:cubicBezTo>
                      <a:pt x="14400" y="6480"/>
                      <a:pt x="16800" y="10800"/>
                      <a:pt x="19200" y="12960"/>
                    </a:cubicBezTo>
                    <a:cubicBezTo>
                      <a:pt x="21600" y="17280"/>
                      <a:pt x="19200" y="21600"/>
                      <a:pt x="16800" y="21600"/>
                    </a:cubicBezTo>
                    <a:cubicBezTo>
                      <a:pt x="16800" y="21600"/>
                      <a:pt x="16800" y="21600"/>
                      <a:pt x="14400" y="21600"/>
                    </a:cubicBezTo>
                    <a:cubicBezTo>
                      <a:pt x="14400" y="21600"/>
                      <a:pt x="12000" y="19440"/>
                      <a:pt x="12000" y="17280"/>
                    </a:cubicBezTo>
                    <a:cubicBezTo>
                      <a:pt x="12000" y="10800"/>
                      <a:pt x="7200" y="8640"/>
                      <a:pt x="2400" y="6480"/>
                    </a:cubicBezTo>
                    <a:cubicBezTo>
                      <a:pt x="0" y="6480"/>
                      <a:pt x="0" y="4320"/>
                      <a:pt x="0" y="432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2251" name="Freeform 559"/>
              <p:cNvSpPr/>
              <p:nvPr/>
            </p:nvSpPr>
            <p:spPr>
              <a:xfrm>
                <a:off x="141906" y="103078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590" h="21600" fill="norm" stroke="1" extrusionOk="0">
                    <a:moveTo>
                      <a:pt x="6646" y="10800"/>
                    </a:moveTo>
                    <a:cubicBezTo>
                      <a:pt x="8308" y="9257"/>
                      <a:pt x="4985" y="7714"/>
                      <a:pt x="6646" y="6171"/>
                    </a:cubicBezTo>
                    <a:cubicBezTo>
                      <a:pt x="8308" y="4629"/>
                      <a:pt x="8308" y="1543"/>
                      <a:pt x="8308" y="0"/>
                    </a:cubicBezTo>
                    <a:cubicBezTo>
                      <a:pt x="8308" y="0"/>
                      <a:pt x="9969" y="0"/>
                      <a:pt x="11631" y="0"/>
                    </a:cubicBezTo>
                    <a:cubicBezTo>
                      <a:pt x="11631" y="0"/>
                      <a:pt x="11631" y="0"/>
                      <a:pt x="11631" y="1543"/>
                    </a:cubicBezTo>
                    <a:cubicBezTo>
                      <a:pt x="11631" y="4629"/>
                      <a:pt x="11631" y="6171"/>
                      <a:pt x="14954" y="6171"/>
                    </a:cubicBezTo>
                    <a:cubicBezTo>
                      <a:pt x="14954" y="6171"/>
                      <a:pt x="16615" y="6171"/>
                      <a:pt x="16615" y="6171"/>
                    </a:cubicBezTo>
                    <a:cubicBezTo>
                      <a:pt x="19938" y="6171"/>
                      <a:pt x="21600" y="7714"/>
                      <a:pt x="19938" y="10800"/>
                    </a:cubicBezTo>
                    <a:cubicBezTo>
                      <a:pt x="19938" y="12343"/>
                      <a:pt x="18277" y="13886"/>
                      <a:pt x="18277" y="16971"/>
                    </a:cubicBezTo>
                    <a:cubicBezTo>
                      <a:pt x="18277" y="18514"/>
                      <a:pt x="16615" y="16971"/>
                      <a:pt x="16615" y="16971"/>
                    </a:cubicBezTo>
                    <a:cubicBezTo>
                      <a:pt x="13292" y="15429"/>
                      <a:pt x="9969" y="15429"/>
                      <a:pt x="8308" y="20057"/>
                    </a:cubicBezTo>
                    <a:cubicBezTo>
                      <a:pt x="8308" y="20057"/>
                      <a:pt x="4985" y="21600"/>
                      <a:pt x="3323" y="21600"/>
                    </a:cubicBezTo>
                    <a:cubicBezTo>
                      <a:pt x="3323" y="21600"/>
                      <a:pt x="1662" y="21600"/>
                      <a:pt x="0" y="20057"/>
                    </a:cubicBezTo>
                    <a:cubicBezTo>
                      <a:pt x="0" y="20057"/>
                      <a:pt x="0" y="18514"/>
                      <a:pt x="1662" y="16971"/>
                    </a:cubicBezTo>
                    <a:cubicBezTo>
                      <a:pt x="3323" y="15429"/>
                      <a:pt x="4985" y="13886"/>
                      <a:pt x="6646" y="12343"/>
                    </a:cubicBezTo>
                    <a:cubicBezTo>
                      <a:pt x="6646" y="12343"/>
                      <a:pt x="6646" y="10800"/>
                      <a:pt x="6646" y="108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2252" name="Freeform 560"/>
              <p:cNvSpPr/>
              <p:nvPr/>
            </p:nvSpPr>
            <p:spPr>
              <a:xfrm>
                <a:off x="121056" y="131932"/>
                <a:ext cx="31126" cy="10612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60" h="21600" fill="norm" stroke="1" extrusionOk="0">
                    <a:moveTo>
                      <a:pt x="5973" y="11343"/>
                    </a:moveTo>
                    <a:cubicBezTo>
                      <a:pt x="5973" y="11222"/>
                      <a:pt x="6381" y="10981"/>
                      <a:pt x="6381" y="10860"/>
                    </a:cubicBezTo>
                    <a:cubicBezTo>
                      <a:pt x="5973" y="10619"/>
                      <a:pt x="5973" y="10498"/>
                      <a:pt x="5973" y="10257"/>
                    </a:cubicBezTo>
                    <a:cubicBezTo>
                      <a:pt x="5973" y="10136"/>
                      <a:pt x="5566" y="9895"/>
                      <a:pt x="5566" y="9774"/>
                    </a:cubicBezTo>
                    <a:cubicBezTo>
                      <a:pt x="5566" y="9654"/>
                      <a:pt x="5158" y="9533"/>
                      <a:pt x="5158" y="9412"/>
                    </a:cubicBezTo>
                    <a:cubicBezTo>
                      <a:pt x="4343" y="9292"/>
                      <a:pt x="3935" y="9050"/>
                      <a:pt x="3935" y="8809"/>
                    </a:cubicBezTo>
                    <a:cubicBezTo>
                      <a:pt x="3528" y="8568"/>
                      <a:pt x="2713" y="8447"/>
                      <a:pt x="2713" y="8326"/>
                    </a:cubicBezTo>
                    <a:cubicBezTo>
                      <a:pt x="2305" y="8085"/>
                      <a:pt x="2713" y="7844"/>
                      <a:pt x="2713" y="7723"/>
                    </a:cubicBezTo>
                    <a:cubicBezTo>
                      <a:pt x="1898" y="7361"/>
                      <a:pt x="2713" y="6999"/>
                      <a:pt x="2713" y="6758"/>
                    </a:cubicBezTo>
                    <a:cubicBezTo>
                      <a:pt x="3120" y="6275"/>
                      <a:pt x="3935" y="5913"/>
                      <a:pt x="3935" y="5551"/>
                    </a:cubicBezTo>
                    <a:cubicBezTo>
                      <a:pt x="4343" y="5189"/>
                      <a:pt x="4751" y="4947"/>
                      <a:pt x="5158" y="4706"/>
                    </a:cubicBezTo>
                    <a:cubicBezTo>
                      <a:pt x="5158" y="4465"/>
                      <a:pt x="5566" y="4103"/>
                      <a:pt x="5973" y="3861"/>
                    </a:cubicBezTo>
                    <a:cubicBezTo>
                      <a:pt x="6381" y="3620"/>
                      <a:pt x="6381" y="3379"/>
                      <a:pt x="6788" y="3137"/>
                    </a:cubicBezTo>
                    <a:cubicBezTo>
                      <a:pt x="7196" y="2775"/>
                      <a:pt x="6788" y="2534"/>
                      <a:pt x="7603" y="2293"/>
                    </a:cubicBezTo>
                    <a:cubicBezTo>
                      <a:pt x="8011" y="1569"/>
                      <a:pt x="8826" y="845"/>
                      <a:pt x="9641" y="121"/>
                    </a:cubicBezTo>
                    <a:cubicBezTo>
                      <a:pt x="9641" y="0"/>
                      <a:pt x="9641" y="0"/>
                      <a:pt x="9641" y="0"/>
                    </a:cubicBezTo>
                    <a:cubicBezTo>
                      <a:pt x="9641" y="0"/>
                      <a:pt x="10049" y="0"/>
                      <a:pt x="10049" y="121"/>
                    </a:cubicBezTo>
                    <a:cubicBezTo>
                      <a:pt x="10049" y="362"/>
                      <a:pt x="10049" y="483"/>
                      <a:pt x="10456" y="724"/>
                    </a:cubicBezTo>
                    <a:cubicBezTo>
                      <a:pt x="10456" y="965"/>
                      <a:pt x="10456" y="1207"/>
                      <a:pt x="10456" y="1448"/>
                    </a:cubicBezTo>
                    <a:cubicBezTo>
                      <a:pt x="10864" y="1689"/>
                      <a:pt x="10864" y="2051"/>
                      <a:pt x="10864" y="2413"/>
                    </a:cubicBezTo>
                    <a:cubicBezTo>
                      <a:pt x="10864" y="2655"/>
                      <a:pt x="11271" y="2775"/>
                      <a:pt x="11271" y="2896"/>
                    </a:cubicBezTo>
                    <a:cubicBezTo>
                      <a:pt x="11271" y="3137"/>
                      <a:pt x="10864" y="3258"/>
                      <a:pt x="11679" y="3379"/>
                    </a:cubicBezTo>
                    <a:cubicBezTo>
                      <a:pt x="11679" y="3379"/>
                      <a:pt x="11679" y="3379"/>
                      <a:pt x="11679" y="3379"/>
                    </a:cubicBezTo>
                    <a:cubicBezTo>
                      <a:pt x="11679" y="3741"/>
                      <a:pt x="11679" y="3982"/>
                      <a:pt x="12086" y="4223"/>
                    </a:cubicBezTo>
                    <a:cubicBezTo>
                      <a:pt x="12086" y="4465"/>
                      <a:pt x="12086" y="4706"/>
                      <a:pt x="12086" y="4947"/>
                    </a:cubicBezTo>
                    <a:cubicBezTo>
                      <a:pt x="12494" y="5309"/>
                      <a:pt x="12494" y="5551"/>
                      <a:pt x="12494" y="5913"/>
                    </a:cubicBezTo>
                    <a:cubicBezTo>
                      <a:pt x="12086" y="6516"/>
                      <a:pt x="12494" y="6516"/>
                      <a:pt x="12086" y="6637"/>
                    </a:cubicBezTo>
                    <a:cubicBezTo>
                      <a:pt x="12086" y="7120"/>
                      <a:pt x="12902" y="7482"/>
                      <a:pt x="13717" y="7844"/>
                    </a:cubicBezTo>
                    <a:cubicBezTo>
                      <a:pt x="14532" y="8206"/>
                      <a:pt x="14532" y="8206"/>
                      <a:pt x="16162" y="8568"/>
                    </a:cubicBezTo>
                    <a:cubicBezTo>
                      <a:pt x="16977" y="8688"/>
                      <a:pt x="17792" y="8930"/>
                      <a:pt x="18607" y="9050"/>
                    </a:cubicBezTo>
                    <a:cubicBezTo>
                      <a:pt x="19015" y="9171"/>
                      <a:pt x="19422" y="9292"/>
                      <a:pt x="19830" y="9412"/>
                    </a:cubicBezTo>
                    <a:cubicBezTo>
                      <a:pt x="20237" y="9533"/>
                      <a:pt x="21460" y="9654"/>
                      <a:pt x="21460" y="10016"/>
                    </a:cubicBezTo>
                    <a:cubicBezTo>
                      <a:pt x="21052" y="10257"/>
                      <a:pt x="21460" y="10498"/>
                      <a:pt x="21052" y="10740"/>
                    </a:cubicBezTo>
                    <a:cubicBezTo>
                      <a:pt x="21052" y="10740"/>
                      <a:pt x="21052" y="10860"/>
                      <a:pt x="21052" y="10860"/>
                    </a:cubicBezTo>
                    <a:cubicBezTo>
                      <a:pt x="21052" y="11343"/>
                      <a:pt x="20645" y="11826"/>
                      <a:pt x="20645" y="12308"/>
                    </a:cubicBezTo>
                    <a:cubicBezTo>
                      <a:pt x="20237" y="12912"/>
                      <a:pt x="20237" y="13394"/>
                      <a:pt x="19830" y="13877"/>
                    </a:cubicBezTo>
                    <a:cubicBezTo>
                      <a:pt x="19422" y="13998"/>
                      <a:pt x="19830" y="14118"/>
                      <a:pt x="19830" y="14239"/>
                    </a:cubicBezTo>
                    <a:cubicBezTo>
                      <a:pt x="19830" y="14722"/>
                      <a:pt x="19830" y="15325"/>
                      <a:pt x="19830" y="15808"/>
                    </a:cubicBezTo>
                    <a:cubicBezTo>
                      <a:pt x="19422" y="16049"/>
                      <a:pt x="19422" y="16291"/>
                      <a:pt x="19422" y="16532"/>
                    </a:cubicBezTo>
                    <a:cubicBezTo>
                      <a:pt x="19422" y="16773"/>
                      <a:pt x="19422" y="17015"/>
                      <a:pt x="19422" y="17135"/>
                    </a:cubicBezTo>
                    <a:cubicBezTo>
                      <a:pt x="19015" y="17377"/>
                      <a:pt x="19015" y="17497"/>
                      <a:pt x="19015" y="17739"/>
                    </a:cubicBezTo>
                    <a:cubicBezTo>
                      <a:pt x="19015" y="17859"/>
                      <a:pt x="18607" y="17859"/>
                      <a:pt x="18607" y="17980"/>
                    </a:cubicBezTo>
                    <a:cubicBezTo>
                      <a:pt x="17792" y="18101"/>
                      <a:pt x="17385" y="18342"/>
                      <a:pt x="16569" y="18463"/>
                    </a:cubicBezTo>
                    <a:cubicBezTo>
                      <a:pt x="16569" y="18463"/>
                      <a:pt x="16162" y="18583"/>
                      <a:pt x="15754" y="18704"/>
                    </a:cubicBezTo>
                    <a:cubicBezTo>
                      <a:pt x="14532" y="19066"/>
                      <a:pt x="12902" y="19549"/>
                      <a:pt x="11271" y="19790"/>
                    </a:cubicBezTo>
                    <a:cubicBezTo>
                      <a:pt x="10864" y="19911"/>
                      <a:pt x="10864" y="20031"/>
                      <a:pt x="10456" y="20152"/>
                    </a:cubicBezTo>
                    <a:cubicBezTo>
                      <a:pt x="8826" y="20514"/>
                      <a:pt x="8011" y="20997"/>
                      <a:pt x="6381" y="21359"/>
                    </a:cubicBezTo>
                    <a:cubicBezTo>
                      <a:pt x="5973" y="21359"/>
                      <a:pt x="5566" y="21479"/>
                      <a:pt x="5158" y="21600"/>
                    </a:cubicBezTo>
                    <a:cubicBezTo>
                      <a:pt x="5158" y="21600"/>
                      <a:pt x="5158" y="21479"/>
                      <a:pt x="5158" y="21479"/>
                    </a:cubicBezTo>
                    <a:cubicBezTo>
                      <a:pt x="5158" y="21359"/>
                      <a:pt x="5566" y="21238"/>
                      <a:pt x="5566" y="21117"/>
                    </a:cubicBezTo>
                    <a:cubicBezTo>
                      <a:pt x="5973" y="20876"/>
                      <a:pt x="5973" y="20514"/>
                      <a:pt x="6788" y="20273"/>
                    </a:cubicBezTo>
                    <a:cubicBezTo>
                      <a:pt x="7603" y="19790"/>
                      <a:pt x="8011" y="19307"/>
                      <a:pt x="8826" y="18825"/>
                    </a:cubicBezTo>
                    <a:cubicBezTo>
                      <a:pt x="8826" y="18583"/>
                      <a:pt x="9641" y="18463"/>
                      <a:pt x="9641" y="18342"/>
                    </a:cubicBezTo>
                    <a:cubicBezTo>
                      <a:pt x="10456" y="17980"/>
                      <a:pt x="11271" y="17739"/>
                      <a:pt x="12086" y="17497"/>
                    </a:cubicBezTo>
                    <a:cubicBezTo>
                      <a:pt x="12494" y="17377"/>
                      <a:pt x="12494" y="17256"/>
                      <a:pt x="12902" y="17135"/>
                    </a:cubicBezTo>
                    <a:cubicBezTo>
                      <a:pt x="12902" y="17015"/>
                      <a:pt x="13309" y="16894"/>
                      <a:pt x="13717" y="16773"/>
                    </a:cubicBezTo>
                    <a:cubicBezTo>
                      <a:pt x="14124" y="16653"/>
                      <a:pt x="14124" y="16532"/>
                      <a:pt x="13717" y="16411"/>
                    </a:cubicBezTo>
                    <a:cubicBezTo>
                      <a:pt x="13309" y="16049"/>
                      <a:pt x="12902" y="15808"/>
                      <a:pt x="12086" y="15446"/>
                    </a:cubicBezTo>
                    <a:cubicBezTo>
                      <a:pt x="11679" y="15204"/>
                      <a:pt x="10864" y="15204"/>
                      <a:pt x="10049" y="15084"/>
                    </a:cubicBezTo>
                    <a:cubicBezTo>
                      <a:pt x="9641" y="15084"/>
                      <a:pt x="7196" y="15084"/>
                      <a:pt x="6788" y="15084"/>
                    </a:cubicBezTo>
                    <a:cubicBezTo>
                      <a:pt x="6788" y="15084"/>
                      <a:pt x="6381" y="15204"/>
                      <a:pt x="6381" y="15204"/>
                    </a:cubicBezTo>
                    <a:cubicBezTo>
                      <a:pt x="4343" y="14963"/>
                      <a:pt x="2305" y="14842"/>
                      <a:pt x="675" y="14601"/>
                    </a:cubicBezTo>
                    <a:cubicBezTo>
                      <a:pt x="-140" y="14601"/>
                      <a:pt x="-140" y="14601"/>
                      <a:pt x="268" y="14480"/>
                    </a:cubicBezTo>
                    <a:cubicBezTo>
                      <a:pt x="1083" y="13998"/>
                      <a:pt x="1898" y="13636"/>
                      <a:pt x="2713" y="13153"/>
                    </a:cubicBezTo>
                    <a:cubicBezTo>
                      <a:pt x="3120" y="12791"/>
                      <a:pt x="3935" y="12308"/>
                      <a:pt x="5158" y="11946"/>
                    </a:cubicBezTo>
                    <a:cubicBezTo>
                      <a:pt x="5566" y="11826"/>
                      <a:pt x="5566" y="11584"/>
                      <a:pt x="5973" y="11343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2253" name="Freeform 561"/>
              <p:cNvSpPr/>
              <p:nvPr/>
            </p:nvSpPr>
            <p:spPr>
              <a:xfrm>
                <a:off x="129678" y="251509"/>
                <a:ext cx="22836" cy="3265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92" h="21600" fill="norm" stroke="1" extrusionOk="0">
                    <a:moveTo>
                      <a:pt x="21046" y="17280"/>
                    </a:moveTo>
                    <a:cubicBezTo>
                      <a:pt x="21600" y="17673"/>
                      <a:pt x="21046" y="17673"/>
                      <a:pt x="21046" y="18065"/>
                    </a:cubicBezTo>
                    <a:cubicBezTo>
                      <a:pt x="21046" y="18065"/>
                      <a:pt x="20492" y="18065"/>
                      <a:pt x="20492" y="18065"/>
                    </a:cubicBezTo>
                    <a:cubicBezTo>
                      <a:pt x="19385" y="17673"/>
                      <a:pt x="18831" y="18065"/>
                      <a:pt x="17723" y="17673"/>
                    </a:cubicBezTo>
                    <a:cubicBezTo>
                      <a:pt x="17169" y="17673"/>
                      <a:pt x="16615" y="18065"/>
                      <a:pt x="16615" y="18458"/>
                    </a:cubicBezTo>
                    <a:cubicBezTo>
                      <a:pt x="17169" y="18851"/>
                      <a:pt x="17169" y="19244"/>
                      <a:pt x="17723" y="19636"/>
                    </a:cubicBezTo>
                    <a:cubicBezTo>
                      <a:pt x="18831" y="20029"/>
                      <a:pt x="19385" y="20815"/>
                      <a:pt x="19938" y="21600"/>
                    </a:cubicBezTo>
                    <a:cubicBezTo>
                      <a:pt x="2215" y="21600"/>
                      <a:pt x="2215" y="21600"/>
                      <a:pt x="2215" y="21600"/>
                    </a:cubicBezTo>
                    <a:cubicBezTo>
                      <a:pt x="2769" y="20815"/>
                      <a:pt x="3877" y="19636"/>
                      <a:pt x="4985" y="18851"/>
                    </a:cubicBezTo>
                    <a:cubicBezTo>
                      <a:pt x="4985" y="18851"/>
                      <a:pt x="4985" y="18065"/>
                      <a:pt x="5538" y="17673"/>
                    </a:cubicBezTo>
                    <a:cubicBezTo>
                      <a:pt x="4985" y="17673"/>
                      <a:pt x="4431" y="17673"/>
                      <a:pt x="3877" y="17673"/>
                    </a:cubicBezTo>
                    <a:cubicBezTo>
                      <a:pt x="2769" y="17673"/>
                      <a:pt x="2215" y="17280"/>
                      <a:pt x="1662" y="17673"/>
                    </a:cubicBezTo>
                    <a:cubicBezTo>
                      <a:pt x="1108" y="18065"/>
                      <a:pt x="554" y="18065"/>
                      <a:pt x="554" y="17673"/>
                    </a:cubicBezTo>
                    <a:cubicBezTo>
                      <a:pt x="0" y="17673"/>
                      <a:pt x="0" y="17280"/>
                      <a:pt x="0" y="17280"/>
                    </a:cubicBezTo>
                    <a:cubicBezTo>
                      <a:pt x="554" y="16495"/>
                      <a:pt x="1108" y="15709"/>
                      <a:pt x="2215" y="15316"/>
                    </a:cubicBezTo>
                    <a:cubicBezTo>
                      <a:pt x="3877" y="14138"/>
                      <a:pt x="4431" y="12567"/>
                      <a:pt x="5538" y="11389"/>
                    </a:cubicBezTo>
                    <a:cubicBezTo>
                      <a:pt x="6092" y="10996"/>
                      <a:pt x="6092" y="10604"/>
                      <a:pt x="5538" y="10604"/>
                    </a:cubicBezTo>
                    <a:cubicBezTo>
                      <a:pt x="4431" y="10604"/>
                      <a:pt x="3323" y="10604"/>
                      <a:pt x="2215" y="10604"/>
                    </a:cubicBezTo>
                    <a:cubicBezTo>
                      <a:pt x="2215" y="10604"/>
                      <a:pt x="1662" y="10211"/>
                      <a:pt x="1662" y="10211"/>
                    </a:cubicBezTo>
                    <a:cubicBezTo>
                      <a:pt x="1662" y="10211"/>
                      <a:pt x="1662" y="9818"/>
                      <a:pt x="2215" y="9818"/>
                    </a:cubicBezTo>
                    <a:cubicBezTo>
                      <a:pt x="2769" y="9033"/>
                      <a:pt x="3323" y="8640"/>
                      <a:pt x="3323" y="7855"/>
                    </a:cubicBezTo>
                    <a:cubicBezTo>
                      <a:pt x="4985" y="6284"/>
                      <a:pt x="6646" y="4713"/>
                      <a:pt x="8308" y="3142"/>
                    </a:cubicBezTo>
                    <a:cubicBezTo>
                      <a:pt x="9415" y="1964"/>
                      <a:pt x="11077" y="1178"/>
                      <a:pt x="11077" y="0"/>
                    </a:cubicBezTo>
                    <a:cubicBezTo>
                      <a:pt x="11077" y="0"/>
                      <a:pt x="11077" y="0"/>
                      <a:pt x="11077" y="0"/>
                    </a:cubicBezTo>
                    <a:cubicBezTo>
                      <a:pt x="11631" y="393"/>
                      <a:pt x="12185" y="785"/>
                      <a:pt x="12738" y="1178"/>
                    </a:cubicBezTo>
                    <a:cubicBezTo>
                      <a:pt x="14400" y="2749"/>
                      <a:pt x="15508" y="4713"/>
                      <a:pt x="17169" y="6284"/>
                    </a:cubicBezTo>
                    <a:cubicBezTo>
                      <a:pt x="18831" y="7462"/>
                      <a:pt x="19385" y="9033"/>
                      <a:pt x="20492" y="10211"/>
                    </a:cubicBezTo>
                    <a:cubicBezTo>
                      <a:pt x="20492" y="10211"/>
                      <a:pt x="20492" y="10211"/>
                      <a:pt x="20492" y="10211"/>
                    </a:cubicBezTo>
                    <a:cubicBezTo>
                      <a:pt x="20492" y="10211"/>
                      <a:pt x="20492" y="10604"/>
                      <a:pt x="20492" y="10604"/>
                    </a:cubicBezTo>
                    <a:cubicBezTo>
                      <a:pt x="19938" y="10211"/>
                      <a:pt x="19385" y="10211"/>
                      <a:pt x="19385" y="10211"/>
                    </a:cubicBezTo>
                    <a:cubicBezTo>
                      <a:pt x="18277" y="10211"/>
                      <a:pt x="17169" y="10604"/>
                      <a:pt x="15508" y="10604"/>
                    </a:cubicBezTo>
                    <a:cubicBezTo>
                      <a:pt x="14954" y="10604"/>
                      <a:pt x="14954" y="11389"/>
                      <a:pt x="14954" y="11782"/>
                    </a:cubicBezTo>
                    <a:cubicBezTo>
                      <a:pt x="15508" y="12175"/>
                      <a:pt x="16062" y="12960"/>
                      <a:pt x="17169" y="13353"/>
                    </a:cubicBezTo>
                    <a:cubicBezTo>
                      <a:pt x="17723" y="14138"/>
                      <a:pt x="18831" y="14924"/>
                      <a:pt x="19385" y="15709"/>
                    </a:cubicBezTo>
                    <a:cubicBezTo>
                      <a:pt x="19938" y="16495"/>
                      <a:pt x="20492" y="16887"/>
                      <a:pt x="21046" y="1728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2254" name="Freeform 562"/>
              <p:cNvSpPr/>
              <p:nvPr/>
            </p:nvSpPr>
            <p:spPr>
              <a:xfrm>
                <a:off x="147547" y="115654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200" h="21600" fill="norm" stroke="1" extrusionOk="0">
                    <a:moveTo>
                      <a:pt x="14880" y="0"/>
                    </a:moveTo>
                    <a:cubicBezTo>
                      <a:pt x="14880" y="3600"/>
                      <a:pt x="19200" y="3600"/>
                      <a:pt x="19200" y="3600"/>
                    </a:cubicBezTo>
                    <a:cubicBezTo>
                      <a:pt x="19200" y="10800"/>
                      <a:pt x="14880" y="18000"/>
                      <a:pt x="6240" y="21600"/>
                    </a:cubicBezTo>
                    <a:cubicBezTo>
                      <a:pt x="6240" y="21600"/>
                      <a:pt x="1920" y="21600"/>
                      <a:pt x="1920" y="21600"/>
                    </a:cubicBezTo>
                    <a:cubicBezTo>
                      <a:pt x="1920" y="18000"/>
                      <a:pt x="-2400" y="18000"/>
                      <a:pt x="1920" y="14400"/>
                    </a:cubicBezTo>
                    <a:cubicBezTo>
                      <a:pt x="1920" y="14400"/>
                      <a:pt x="1920" y="10800"/>
                      <a:pt x="1920" y="10800"/>
                    </a:cubicBezTo>
                    <a:cubicBezTo>
                      <a:pt x="6240" y="7200"/>
                      <a:pt x="6240" y="7200"/>
                      <a:pt x="10560" y="3600"/>
                    </a:cubicBezTo>
                    <a:cubicBezTo>
                      <a:pt x="10560" y="3600"/>
                      <a:pt x="14880" y="0"/>
                      <a:pt x="1488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2255" name="Freeform 563"/>
              <p:cNvSpPr/>
              <p:nvPr/>
            </p:nvSpPr>
            <p:spPr>
              <a:xfrm>
                <a:off x="147319" y="157978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600" h="20829" fill="norm" stroke="1" extrusionOk="0">
                    <a:moveTo>
                      <a:pt x="19600" y="11572"/>
                    </a:moveTo>
                    <a:cubicBezTo>
                      <a:pt x="19600" y="17743"/>
                      <a:pt x="16000" y="17743"/>
                      <a:pt x="16000" y="20829"/>
                    </a:cubicBezTo>
                    <a:cubicBezTo>
                      <a:pt x="16000" y="20829"/>
                      <a:pt x="16000" y="20829"/>
                      <a:pt x="16000" y="20829"/>
                    </a:cubicBezTo>
                    <a:cubicBezTo>
                      <a:pt x="8800" y="17743"/>
                      <a:pt x="5200" y="11572"/>
                      <a:pt x="1600" y="8486"/>
                    </a:cubicBezTo>
                    <a:cubicBezTo>
                      <a:pt x="-2000" y="8486"/>
                      <a:pt x="1600" y="5400"/>
                      <a:pt x="1600" y="5400"/>
                    </a:cubicBezTo>
                    <a:cubicBezTo>
                      <a:pt x="1600" y="2315"/>
                      <a:pt x="1600" y="2315"/>
                      <a:pt x="1600" y="2315"/>
                    </a:cubicBezTo>
                    <a:cubicBezTo>
                      <a:pt x="5200" y="-771"/>
                      <a:pt x="8800" y="-771"/>
                      <a:pt x="8800" y="2315"/>
                    </a:cubicBezTo>
                    <a:cubicBezTo>
                      <a:pt x="12400" y="5400"/>
                      <a:pt x="16000" y="8486"/>
                      <a:pt x="19600" y="11572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2256" name="Freeform 564"/>
              <p:cNvSpPr/>
              <p:nvPr/>
            </p:nvSpPr>
            <p:spPr>
              <a:xfrm>
                <a:off x="148200" y="121831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8600" h="21600" fill="norm" stroke="1" extrusionOk="0">
                    <a:moveTo>
                      <a:pt x="16200" y="14400"/>
                    </a:moveTo>
                    <a:cubicBezTo>
                      <a:pt x="16200" y="21600"/>
                      <a:pt x="16200" y="21600"/>
                      <a:pt x="5400" y="21600"/>
                    </a:cubicBezTo>
                    <a:cubicBezTo>
                      <a:pt x="5400" y="21600"/>
                      <a:pt x="0" y="21600"/>
                      <a:pt x="0" y="14400"/>
                    </a:cubicBezTo>
                    <a:cubicBezTo>
                      <a:pt x="0" y="7200"/>
                      <a:pt x="5400" y="0"/>
                      <a:pt x="16200" y="0"/>
                    </a:cubicBezTo>
                    <a:cubicBezTo>
                      <a:pt x="21600" y="7200"/>
                      <a:pt x="16200" y="7200"/>
                      <a:pt x="16200" y="144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2257" name="Freeform 565"/>
              <p:cNvSpPr/>
              <p:nvPr/>
            </p:nvSpPr>
            <p:spPr>
              <a:xfrm>
                <a:off x="148810" y="143452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10800"/>
                    </a:moveTo>
                    <a:cubicBezTo>
                      <a:pt x="0" y="9000"/>
                      <a:pt x="0" y="5400"/>
                      <a:pt x="5400" y="3600"/>
                    </a:cubicBezTo>
                    <a:cubicBezTo>
                      <a:pt x="5400" y="1800"/>
                      <a:pt x="5400" y="0"/>
                      <a:pt x="10800" y="0"/>
                    </a:cubicBezTo>
                    <a:cubicBezTo>
                      <a:pt x="16200" y="1800"/>
                      <a:pt x="21600" y="1800"/>
                      <a:pt x="21600" y="3600"/>
                    </a:cubicBezTo>
                    <a:cubicBezTo>
                      <a:pt x="16200" y="9000"/>
                      <a:pt x="21600" y="14400"/>
                      <a:pt x="10800" y="19800"/>
                    </a:cubicBezTo>
                    <a:cubicBezTo>
                      <a:pt x="5400" y="19800"/>
                      <a:pt x="5400" y="19800"/>
                      <a:pt x="5400" y="21600"/>
                    </a:cubicBezTo>
                    <a:cubicBezTo>
                      <a:pt x="5400" y="19800"/>
                      <a:pt x="0" y="19800"/>
                      <a:pt x="0" y="19800"/>
                    </a:cubicBezTo>
                    <a:cubicBezTo>
                      <a:pt x="0" y="16200"/>
                      <a:pt x="0" y="14400"/>
                      <a:pt x="0" y="108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2258" name="Freeform 566"/>
              <p:cNvSpPr/>
              <p:nvPr/>
            </p:nvSpPr>
            <p:spPr>
              <a:xfrm>
                <a:off x="150023" y="136282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0800" y="0"/>
                    </a:moveTo>
                    <a:cubicBezTo>
                      <a:pt x="14400" y="0"/>
                      <a:pt x="21600" y="7200"/>
                      <a:pt x="21600" y="10800"/>
                    </a:cubicBezTo>
                    <a:cubicBezTo>
                      <a:pt x="21600" y="14400"/>
                      <a:pt x="14400" y="21600"/>
                      <a:pt x="14400" y="21600"/>
                    </a:cubicBezTo>
                    <a:cubicBezTo>
                      <a:pt x="7200" y="21600"/>
                      <a:pt x="0" y="14400"/>
                      <a:pt x="0" y="7200"/>
                    </a:cubicBezTo>
                    <a:cubicBezTo>
                      <a:pt x="0" y="3600"/>
                      <a:pt x="3600" y="0"/>
                      <a:pt x="108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2259" name="Freeform 567"/>
              <p:cNvSpPr/>
              <p:nvPr/>
            </p:nvSpPr>
            <p:spPr>
              <a:xfrm>
                <a:off x="151899" y="161212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6200" y="0"/>
                    </a:moveTo>
                    <a:cubicBezTo>
                      <a:pt x="16200" y="0"/>
                      <a:pt x="21600" y="5400"/>
                      <a:pt x="21600" y="5400"/>
                    </a:cubicBezTo>
                    <a:cubicBezTo>
                      <a:pt x="16200" y="10800"/>
                      <a:pt x="10800" y="16200"/>
                      <a:pt x="10800" y="21600"/>
                    </a:cubicBezTo>
                    <a:cubicBezTo>
                      <a:pt x="5400" y="16200"/>
                      <a:pt x="5400" y="16200"/>
                      <a:pt x="0" y="16200"/>
                    </a:cubicBezTo>
                    <a:cubicBezTo>
                      <a:pt x="0" y="10800"/>
                      <a:pt x="0" y="10800"/>
                      <a:pt x="0" y="10800"/>
                    </a:cubicBezTo>
                    <a:cubicBezTo>
                      <a:pt x="5400" y="5400"/>
                      <a:pt x="5400" y="0"/>
                      <a:pt x="10800" y="0"/>
                    </a:cubicBezTo>
                    <a:cubicBezTo>
                      <a:pt x="16200" y="0"/>
                      <a:pt x="16200" y="0"/>
                      <a:pt x="162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2260" name="Freeform 568"/>
              <p:cNvSpPr/>
              <p:nvPr/>
            </p:nvSpPr>
            <p:spPr>
              <a:xfrm>
                <a:off x="152671" y="101424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10800"/>
                    </a:moveTo>
                    <a:cubicBezTo>
                      <a:pt x="14400" y="10800"/>
                      <a:pt x="14400" y="21600"/>
                      <a:pt x="14400" y="21600"/>
                    </a:cubicBezTo>
                    <a:cubicBezTo>
                      <a:pt x="7200" y="10800"/>
                      <a:pt x="7200" y="10800"/>
                      <a:pt x="0" y="0"/>
                    </a:cubicBezTo>
                    <a:cubicBezTo>
                      <a:pt x="7200" y="0"/>
                      <a:pt x="7200" y="0"/>
                      <a:pt x="7200" y="0"/>
                    </a:cubicBezTo>
                    <a:cubicBezTo>
                      <a:pt x="14400" y="0"/>
                      <a:pt x="14400" y="10800"/>
                      <a:pt x="21600" y="108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2261" name="Freeform 569"/>
              <p:cNvSpPr/>
              <p:nvPr/>
            </p:nvSpPr>
            <p:spPr>
              <a:xfrm>
                <a:off x="152119" y="123817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7280" y="0"/>
                    </a:moveTo>
                    <a:cubicBezTo>
                      <a:pt x="17280" y="3600"/>
                      <a:pt x="17280" y="3600"/>
                      <a:pt x="21600" y="7200"/>
                    </a:cubicBezTo>
                    <a:cubicBezTo>
                      <a:pt x="21600" y="7200"/>
                      <a:pt x="17280" y="10800"/>
                      <a:pt x="17280" y="10800"/>
                    </a:cubicBezTo>
                    <a:cubicBezTo>
                      <a:pt x="12960" y="21600"/>
                      <a:pt x="12960" y="21600"/>
                      <a:pt x="4320" y="21600"/>
                    </a:cubicBezTo>
                    <a:cubicBezTo>
                      <a:pt x="0" y="21600"/>
                      <a:pt x="0" y="21600"/>
                      <a:pt x="0" y="18000"/>
                    </a:cubicBezTo>
                    <a:cubicBezTo>
                      <a:pt x="0" y="10800"/>
                      <a:pt x="0" y="7200"/>
                      <a:pt x="4320" y="3600"/>
                    </a:cubicBezTo>
                    <a:cubicBezTo>
                      <a:pt x="4320" y="0"/>
                      <a:pt x="12960" y="0"/>
                      <a:pt x="1728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2262" name="Freeform 570"/>
              <p:cNvSpPr/>
              <p:nvPr/>
            </p:nvSpPr>
            <p:spPr>
              <a:xfrm>
                <a:off x="153884" y="144555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0"/>
                    </a:moveTo>
                    <a:cubicBezTo>
                      <a:pt x="21600" y="0"/>
                      <a:pt x="21600" y="0"/>
                      <a:pt x="21600" y="10800"/>
                    </a:cubicBezTo>
                    <a:cubicBezTo>
                      <a:pt x="21600" y="10800"/>
                      <a:pt x="21600" y="10800"/>
                      <a:pt x="21600" y="21600"/>
                    </a:cubicBezTo>
                    <a:cubicBezTo>
                      <a:pt x="0" y="10800"/>
                      <a:pt x="0" y="10800"/>
                      <a:pt x="0" y="10800"/>
                    </a:cubicBezTo>
                    <a:cubicBezTo>
                      <a:pt x="0" y="1080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2263" name="Freeform 571"/>
              <p:cNvSpPr/>
              <p:nvPr/>
            </p:nvSpPr>
            <p:spPr>
              <a:xfrm>
                <a:off x="151837" y="149139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196" h="19200" fill="norm" stroke="1" extrusionOk="0">
                    <a:moveTo>
                      <a:pt x="9450" y="19200"/>
                    </a:moveTo>
                    <a:cubicBezTo>
                      <a:pt x="4050" y="19200"/>
                      <a:pt x="4050" y="19200"/>
                      <a:pt x="2250" y="19200"/>
                    </a:cubicBezTo>
                    <a:cubicBezTo>
                      <a:pt x="2250" y="19200"/>
                      <a:pt x="450" y="19200"/>
                      <a:pt x="450" y="14880"/>
                    </a:cubicBezTo>
                    <a:cubicBezTo>
                      <a:pt x="450" y="10560"/>
                      <a:pt x="-1350" y="6240"/>
                      <a:pt x="2250" y="1920"/>
                    </a:cubicBezTo>
                    <a:cubicBezTo>
                      <a:pt x="2250" y="1920"/>
                      <a:pt x="4050" y="-2400"/>
                      <a:pt x="5850" y="1920"/>
                    </a:cubicBezTo>
                    <a:cubicBezTo>
                      <a:pt x="7650" y="1920"/>
                      <a:pt x="9450" y="1920"/>
                      <a:pt x="11250" y="1920"/>
                    </a:cubicBezTo>
                    <a:cubicBezTo>
                      <a:pt x="13050" y="1920"/>
                      <a:pt x="14850" y="1920"/>
                      <a:pt x="16650" y="1920"/>
                    </a:cubicBezTo>
                    <a:cubicBezTo>
                      <a:pt x="16650" y="1920"/>
                      <a:pt x="18450" y="6240"/>
                      <a:pt x="18450" y="6240"/>
                    </a:cubicBezTo>
                    <a:cubicBezTo>
                      <a:pt x="20250" y="10560"/>
                      <a:pt x="18450" y="10560"/>
                      <a:pt x="16650" y="14880"/>
                    </a:cubicBezTo>
                    <a:cubicBezTo>
                      <a:pt x="14850" y="19200"/>
                      <a:pt x="11250" y="14880"/>
                      <a:pt x="7650" y="19200"/>
                    </a:cubicBezTo>
                    <a:cubicBezTo>
                      <a:pt x="7650" y="19200"/>
                      <a:pt x="9450" y="19200"/>
                      <a:pt x="9450" y="192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2264" name="Freeform 572"/>
              <p:cNvSpPr/>
              <p:nvPr/>
            </p:nvSpPr>
            <p:spPr>
              <a:xfrm>
                <a:off x="155098" y="101424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21600"/>
                    </a:moveTo>
                    <a:cubicBezTo>
                      <a:pt x="0" y="21600"/>
                      <a:pt x="0" y="10800"/>
                      <a:pt x="0" y="10800"/>
                    </a:cubicBezTo>
                    <a:cubicBezTo>
                      <a:pt x="0" y="10800"/>
                      <a:pt x="21600" y="0"/>
                      <a:pt x="21600" y="0"/>
                    </a:cubicBezTo>
                    <a:cubicBezTo>
                      <a:pt x="0" y="21600"/>
                      <a:pt x="0" y="21600"/>
                      <a:pt x="0" y="216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2265" name="Freeform 573"/>
              <p:cNvSpPr/>
              <p:nvPr/>
            </p:nvSpPr>
            <p:spPr>
              <a:xfrm>
                <a:off x="154274" y="110572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8793" h="20541" fill="norm" stroke="1" extrusionOk="0">
                    <a:moveTo>
                      <a:pt x="12343" y="14370"/>
                    </a:moveTo>
                    <a:cubicBezTo>
                      <a:pt x="9257" y="14370"/>
                      <a:pt x="6171" y="17455"/>
                      <a:pt x="6171" y="17455"/>
                    </a:cubicBezTo>
                    <a:cubicBezTo>
                      <a:pt x="3086" y="20541"/>
                      <a:pt x="3086" y="20541"/>
                      <a:pt x="0" y="20541"/>
                    </a:cubicBezTo>
                    <a:cubicBezTo>
                      <a:pt x="0" y="20541"/>
                      <a:pt x="0" y="17455"/>
                      <a:pt x="0" y="17455"/>
                    </a:cubicBezTo>
                    <a:cubicBezTo>
                      <a:pt x="0" y="14370"/>
                      <a:pt x="3086" y="8198"/>
                      <a:pt x="3086" y="5112"/>
                    </a:cubicBezTo>
                    <a:cubicBezTo>
                      <a:pt x="6171" y="-1059"/>
                      <a:pt x="12343" y="-1059"/>
                      <a:pt x="15429" y="2027"/>
                    </a:cubicBezTo>
                    <a:cubicBezTo>
                      <a:pt x="21600" y="8198"/>
                      <a:pt x="18514" y="14370"/>
                      <a:pt x="12343" y="1437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2266" name="Freeform 574"/>
              <p:cNvSpPr/>
              <p:nvPr/>
            </p:nvSpPr>
            <p:spPr>
              <a:xfrm>
                <a:off x="156494" y="152608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785" h="21600" fill="norm" stroke="1" extrusionOk="0">
                    <a:moveTo>
                      <a:pt x="0" y="12960"/>
                    </a:moveTo>
                    <a:cubicBezTo>
                      <a:pt x="0" y="8640"/>
                      <a:pt x="0" y="4320"/>
                      <a:pt x="0" y="432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1600" y="4320"/>
                      <a:pt x="21600" y="8640"/>
                      <a:pt x="18000" y="12960"/>
                    </a:cubicBezTo>
                    <a:cubicBezTo>
                      <a:pt x="14400" y="12960"/>
                      <a:pt x="10800" y="17280"/>
                      <a:pt x="7200" y="21600"/>
                    </a:cubicBezTo>
                    <a:cubicBezTo>
                      <a:pt x="7200" y="21600"/>
                      <a:pt x="3600" y="21600"/>
                      <a:pt x="3600" y="21600"/>
                    </a:cubicBezTo>
                    <a:cubicBezTo>
                      <a:pt x="0" y="17280"/>
                      <a:pt x="0" y="17280"/>
                      <a:pt x="0" y="1296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2267" name="Freeform 575"/>
              <p:cNvSpPr/>
              <p:nvPr/>
            </p:nvSpPr>
            <p:spPr>
              <a:xfrm>
                <a:off x="156863" y="150150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8225" fill="norm" stroke="1" extrusionOk="0">
                    <a:moveTo>
                      <a:pt x="21600" y="18225"/>
                    </a:moveTo>
                    <a:cubicBezTo>
                      <a:pt x="12343" y="18225"/>
                      <a:pt x="6171" y="12825"/>
                      <a:pt x="0" y="12825"/>
                    </a:cubicBezTo>
                    <a:cubicBezTo>
                      <a:pt x="0" y="12825"/>
                      <a:pt x="0" y="7425"/>
                      <a:pt x="3086" y="7425"/>
                    </a:cubicBezTo>
                    <a:cubicBezTo>
                      <a:pt x="3086" y="2025"/>
                      <a:pt x="6171" y="2025"/>
                      <a:pt x="9257" y="2025"/>
                    </a:cubicBezTo>
                    <a:cubicBezTo>
                      <a:pt x="18514" y="-3375"/>
                      <a:pt x="21600" y="2025"/>
                      <a:pt x="21600" y="18225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2268" name="Freeform 576"/>
              <p:cNvSpPr/>
              <p:nvPr/>
            </p:nvSpPr>
            <p:spPr>
              <a:xfrm>
                <a:off x="156863" y="127626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8600" fill="norm" stroke="1" extrusionOk="0">
                    <a:moveTo>
                      <a:pt x="21600" y="2400"/>
                    </a:moveTo>
                    <a:cubicBezTo>
                      <a:pt x="21600" y="2400"/>
                      <a:pt x="21600" y="2400"/>
                      <a:pt x="21600" y="2400"/>
                    </a:cubicBezTo>
                    <a:cubicBezTo>
                      <a:pt x="17280" y="13200"/>
                      <a:pt x="12960" y="18600"/>
                      <a:pt x="4320" y="18600"/>
                    </a:cubicBezTo>
                    <a:cubicBezTo>
                      <a:pt x="4320" y="18600"/>
                      <a:pt x="0" y="13200"/>
                      <a:pt x="0" y="13200"/>
                    </a:cubicBezTo>
                    <a:cubicBezTo>
                      <a:pt x="0" y="7800"/>
                      <a:pt x="0" y="2400"/>
                      <a:pt x="4320" y="2400"/>
                    </a:cubicBezTo>
                    <a:cubicBezTo>
                      <a:pt x="4320" y="2400"/>
                      <a:pt x="4320" y="2400"/>
                      <a:pt x="8640" y="2400"/>
                    </a:cubicBezTo>
                    <a:cubicBezTo>
                      <a:pt x="12960" y="2400"/>
                      <a:pt x="17280" y="-3000"/>
                      <a:pt x="21600" y="24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2269" name="Freeform 577"/>
              <p:cNvSpPr/>
              <p:nvPr/>
            </p:nvSpPr>
            <p:spPr>
              <a:xfrm>
                <a:off x="157582" y="157125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069" h="19747" fill="norm" stroke="1" extrusionOk="0">
                    <a:moveTo>
                      <a:pt x="19069" y="3547"/>
                    </a:moveTo>
                    <a:cubicBezTo>
                      <a:pt x="19069" y="3547"/>
                      <a:pt x="19069" y="8947"/>
                      <a:pt x="19069" y="8947"/>
                    </a:cubicBezTo>
                    <a:cubicBezTo>
                      <a:pt x="14749" y="14347"/>
                      <a:pt x="14749" y="19747"/>
                      <a:pt x="6109" y="19747"/>
                    </a:cubicBezTo>
                    <a:cubicBezTo>
                      <a:pt x="1789" y="19747"/>
                      <a:pt x="-2531" y="14347"/>
                      <a:pt x="1789" y="8947"/>
                    </a:cubicBezTo>
                    <a:cubicBezTo>
                      <a:pt x="1789" y="-1853"/>
                      <a:pt x="14749" y="-1853"/>
                      <a:pt x="19069" y="3547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2270" name="Freeform 578"/>
              <p:cNvSpPr/>
              <p:nvPr/>
            </p:nvSpPr>
            <p:spPr>
              <a:xfrm>
                <a:off x="161743" y="130656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5274" h="21600" fill="norm" stroke="1" extrusionOk="0">
                    <a:moveTo>
                      <a:pt x="0" y="14400"/>
                    </a:moveTo>
                    <a:cubicBezTo>
                      <a:pt x="0" y="7200"/>
                      <a:pt x="0" y="7200"/>
                      <a:pt x="0" y="0"/>
                    </a:cubicBezTo>
                    <a:cubicBezTo>
                      <a:pt x="10800" y="7200"/>
                      <a:pt x="10800" y="14400"/>
                      <a:pt x="10800" y="14400"/>
                    </a:cubicBezTo>
                    <a:cubicBezTo>
                      <a:pt x="21600" y="21600"/>
                      <a:pt x="10800" y="21600"/>
                      <a:pt x="0" y="21600"/>
                    </a:cubicBezTo>
                    <a:cubicBezTo>
                      <a:pt x="0" y="21600"/>
                      <a:pt x="0" y="14400"/>
                      <a:pt x="0" y="144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2271" name="Freeform 579"/>
              <p:cNvSpPr/>
              <p:nvPr/>
            </p:nvSpPr>
            <p:spPr>
              <a:xfrm>
                <a:off x="160724" y="141687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0800" y="0"/>
                    </a:moveTo>
                    <a:cubicBezTo>
                      <a:pt x="14400" y="0"/>
                      <a:pt x="21600" y="10800"/>
                      <a:pt x="21600" y="14400"/>
                    </a:cubicBezTo>
                    <a:cubicBezTo>
                      <a:pt x="18000" y="18000"/>
                      <a:pt x="18000" y="18000"/>
                      <a:pt x="18000" y="21600"/>
                    </a:cubicBezTo>
                    <a:cubicBezTo>
                      <a:pt x="14400" y="21600"/>
                      <a:pt x="10800" y="21600"/>
                      <a:pt x="10800" y="21600"/>
                    </a:cubicBezTo>
                    <a:cubicBezTo>
                      <a:pt x="0" y="21600"/>
                      <a:pt x="0" y="21600"/>
                      <a:pt x="0" y="14400"/>
                    </a:cubicBezTo>
                    <a:cubicBezTo>
                      <a:pt x="0" y="7200"/>
                      <a:pt x="3600" y="0"/>
                      <a:pt x="108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2272" name="Freeform 580"/>
              <p:cNvSpPr/>
              <p:nvPr/>
            </p:nvSpPr>
            <p:spPr>
              <a:xfrm>
                <a:off x="162013" y="200636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925" h="20018" fill="norm" stroke="1" extrusionOk="0">
                    <a:moveTo>
                      <a:pt x="2025" y="8100"/>
                    </a:moveTo>
                    <a:cubicBezTo>
                      <a:pt x="-675" y="5400"/>
                      <a:pt x="-675" y="2700"/>
                      <a:pt x="2025" y="0"/>
                    </a:cubicBezTo>
                    <a:cubicBezTo>
                      <a:pt x="4725" y="0"/>
                      <a:pt x="4725" y="0"/>
                      <a:pt x="7425" y="0"/>
                    </a:cubicBezTo>
                    <a:cubicBezTo>
                      <a:pt x="10125" y="2700"/>
                      <a:pt x="12825" y="8100"/>
                      <a:pt x="18225" y="8100"/>
                    </a:cubicBezTo>
                    <a:cubicBezTo>
                      <a:pt x="20925" y="8100"/>
                      <a:pt x="20925" y="10800"/>
                      <a:pt x="20925" y="13500"/>
                    </a:cubicBezTo>
                    <a:cubicBezTo>
                      <a:pt x="20925" y="16200"/>
                      <a:pt x="18225" y="18900"/>
                      <a:pt x="18225" y="18900"/>
                    </a:cubicBezTo>
                    <a:cubicBezTo>
                      <a:pt x="15525" y="21600"/>
                      <a:pt x="12825" y="18900"/>
                      <a:pt x="10125" y="16200"/>
                    </a:cubicBezTo>
                    <a:cubicBezTo>
                      <a:pt x="7425" y="13500"/>
                      <a:pt x="2025" y="13500"/>
                      <a:pt x="2025" y="81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2273" name="Freeform 581"/>
              <p:cNvSpPr/>
              <p:nvPr/>
            </p:nvSpPr>
            <p:spPr>
              <a:xfrm>
                <a:off x="159620" y="191402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214" fill="norm" stroke="1" extrusionOk="0">
                    <a:moveTo>
                      <a:pt x="0" y="11957"/>
                    </a:moveTo>
                    <a:cubicBezTo>
                      <a:pt x="0" y="10414"/>
                      <a:pt x="0" y="10414"/>
                      <a:pt x="0" y="10414"/>
                    </a:cubicBezTo>
                    <a:cubicBezTo>
                      <a:pt x="2700" y="7328"/>
                      <a:pt x="2700" y="2700"/>
                      <a:pt x="4050" y="1157"/>
                    </a:cubicBezTo>
                    <a:cubicBezTo>
                      <a:pt x="5400" y="-386"/>
                      <a:pt x="5400" y="-386"/>
                      <a:pt x="5400" y="1157"/>
                    </a:cubicBezTo>
                    <a:cubicBezTo>
                      <a:pt x="6750" y="1157"/>
                      <a:pt x="6750" y="2700"/>
                      <a:pt x="6750" y="2700"/>
                    </a:cubicBezTo>
                    <a:cubicBezTo>
                      <a:pt x="8100" y="4243"/>
                      <a:pt x="9450" y="5785"/>
                      <a:pt x="10800" y="4243"/>
                    </a:cubicBezTo>
                    <a:cubicBezTo>
                      <a:pt x="12150" y="2700"/>
                      <a:pt x="13500" y="2700"/>
                      <a:pt x="13500" y="5785"/>
                    </a:cubicBezTo>
                    <a:cubicBezTo>
                      <a:pt x="13500" y="10414"/>
                      <a:pt x="16200" y="15043"/>
                      <a:pt x="20250" y="16585"/>
                    </a:cubicBezTo>
                    <a:cubicBezTo>
                      <a:pt x="20250" y="16585"/>
                      <a:pt x="20250" y="16585"/>
                      <a:pt x="20250" y="16585"/>
                    </a:cubicBezTo>
                    <a:cubicBezTo>
                      <a:pt x="21600" y="18128"/>
                      <a:pt x="21600" y="19671"/>
                      <a:pt x="21600" y="19671"/>
                    </a:cubicBezTo>
                    <a:cubicBezTo>
                      <a:pt x="20250" y="21214"/>
                      <a:pt x="18900" y="21214"/>
                      <a:pt x="18900" y="21214"/>
                    </a:cubicBezTo>
                    <a:cubicBezTo>
                      <a:pt x="17550" y="21214"/>
                      <a:pt x="17550" y="19671"/>
                      <a:pt x="16200" y="19671"/>
                    </a:cubicBezTo>
                    <a:cubicBezTo>
                      <a:pt x="16200" y="18128"/>
                      <a:pt x="16200" y="16585"/>
                      <a:pt x="14850" y="16585"/>
                    </a:cubicBezTo>
                    <a:cubicBezTo>
                      <a:pt x="12150" y="18128"/>
                      <a:pt x="12150" y="15043"/>
                      <a:pt x="10800" y="11957"/>
                    </a:cubicBezTo>
                    <a:cubicBezTo>
                      <a:pt x="10800" y="8871"/>
                      <a:pt x="9450" y="8871"/>
                      <a:pt x="9450" y="7328"/>
                    </a:cubicBezTo>
                    <a:cubicBezTo>
                      <a:pt x="9450" y="7328"/>
                      <a:pt x="4050" y="8871"/>
                      <a:pt x="4050" y="8871"/>
                    </a:cubicBezTo>
                    <a:cubicBezTo>
                      <a:pt x="4050" y="10414"/>
                      <a:pt x="4050" y="11957"/>
                      <a:pt x="2700" y="11957"/>
                    </a:cubicBezTo>
                    <a:cubicBezTo>
                      <a:pt x="2700" y="13500"/>
                      <a:pt x="1350" y="13500"/>
                      <a:pt x="1350" y="13500"/>
                    </a:cubicBezTo>
                    <a:cubicBezTo>
                      <a:pt x="0" y="11957"/>
                      <a:pt x="0" y="11957"/>
                      <a:pt x="0" y="11957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2274" name="Freeform 582"/>
              <p:cNvSpPr/>
              <p:nvPr/>
            </p:nvSpPr>
            <p:spPr>
              <a:xfrm>
                <a:off x="164243" y="133304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8429" h="21600" fill="norm" stroke="1" extrusionOk="0">
                    <a:moveTo>
                      <a:pt x="18429" y="3600"/>
                    </a:moveTo>
                    <a:cubicBezTo>
                      <a:pt x="14109" y="10800"/>
                      <a:pt x="14109" y="14400"/>
                      <a:pt x="9789" y="21600"/>
                    </a:cubicBezTo>
                    <a:cubicBezTo>
                      <a:pt x="9789" y="21600"/>
                      <a:pt x="5469" y="21600"/>
                      <a:pt x="5469" y="21600"/>
                    </a:cubicBezTo>
                    <a:cubicBezTo>
                      <a:pt x="1149" y="21600"/>
                      <a:pt x="1149" y="18000"/>
                      <a:pt x="1149" y="14400"/>
                    </a:cubicBezTo>
                    <a:cubicBezTo>
                      <a:pt x="-3171" y="10800"/>
                      <a:pt x="5469" y="0"/>
                      <a:pt x="14109" y="0"/>
                    </a:cubicBezTo>
                    <a:cubicBezTo>
                      <a:pt x="14109" y="0"/>
                      <a:pt x="18429" y="3600"/>
                      <a:pt x="18429" y="36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2275" name="Freeform 583"/>
              <p:cNvSpPr/>
              <p:nvPr/>
            </p:nvSpPr>
            <p:spPr>
              <a:xfrm>
                <a:off x="164254" y="157170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0520" fill="norm" stroke="1" extrusionOk="0">
                    <a:moveTo>
                      <a:pt x="16200" y="0"/>
                    </a:moveTo>
                    <a:cubicBezTo>
                      <a:pt x="21600" y="4320"/>
                      <a:pt x="21600" y="4320"/>
                      <a:pt x="21600" y="8640"/>
                    </a:cubicBezTo>
                    <a:cubicBezTo>
                      <a:pt x="21600" y="12960"/>
                      <a:pt x="21600" y="17280"/>
                      <a:pt x="16200" y="17280"/>
                    </a:cubicBezTo>
                    <a:cubicBezTo>
                      <a:pt x="10800" y="21600"/>
                      <a:pt x="5400" y="21600"/>
                      <a:pt x="5400" y="17280"/>
                    </a:cubicBezTo>
                    <a:cubicBezTo>
                      <a:pt x="0" y="17280"/>
                      <a:pt x="0" y="17280"/>
                      <a:pt x="0" y="12960"/>
                    </a:cubicBezTo>
                    <a:cubicBezTo>
                      <a:pt x="0" y="8640"/>
                      <a:pt x="0" y="8640"/>
                      <a:pt x="5400" y="4320"/>
                    </a:cubicBezTo>
                    <a:cubicBezTo>
                      <a:pt x="5400" y="0"/>
                      <a:pt x="10800" y="0"/>
                      <a:pt x="162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2276" name="Freeform 584"/>
              <p:cNvSpPr/>
              <p:nvPr/>
            </p:nvSpPr>
            <p:spPr>
              <a:xfrm>
                <a:off x="162343" y="178311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829" h="21600" fill="norm" stroke="1" extrusionOk="0">
                    <a:moveTo>
                      <a:pt x="15429" y="20400"/>
                    </a:moveTo>
                    <a:cubicBezTo>
                      <a:pt x="15429" y="21600"/>
                      <a:pt x="12343" y="21600"/>
                      <a:pt x="10800" y="21600"/>
                    </a:cubicBezTo>
                    <a:cubicBezTo>
                      <a:pt x="7714" y="21600"/>
                      <a:pt x="9257" y="20400"/>
                      <a:pt x="9257" y="19200"/>
                    </a:cubicBezTo>
                    <a:cubicBezTo>
                      <a:pt x="9257" y="16800"/>
                      <a:pt x="9257" y="15600"/>
                      <a:pt x="6171" y="15600"/>
                    </a:cubicBezTo>
                    <a:cubicBezTo>
                      <a:pt x="4629" y="15600"/>
                      <a:pt x="3086" y="15600"/>
                      <a:pt x="3086" y="13200"/>
                    </a:cubicBezTo>
                    <a:cubicBezTo>
                      <a:pt x="3086" y="13200"/>
                      <a:pt x="3086" y="12000"/>
                      <a:pt x="6171" y="12000"/>
                    </a:cubicBezTo>
                    <a:cubicBezTo>
                      <a:pt x="6171" y="12000"/>
                      <a:pt x="7714" y="12000"/>
                      <a:pt x="9257" y="12000"/>
                    </a:cubicBezTo>
                    <a:cubicBezTo>
                      <a:pt x="10800" y="12000"/>
                      <a:pt x="10800" y="12000"/>
                      <a:pt x="10800" y="10800"/>
                    </a:cubicBezTo>
                    <a:cubicBezTo>
                      <a:pt x="10800" y="10800"/>
                      <a:pt x="10800" y="9600"/>
                      <a:pt x="10800" y="9600"/>
                    </a:cubicBezTo>
                    <a:cubicBezTo>
                      <a:pt x="10800" y="8400"/>
                      <a:pt x="9257" y="8400"/>
                      <a:pt x="9257" y="8400"/>
                    </a:cubicBezTo>
                    <a:cubicBezTo>
                      <a:pt x="6171" y="7200"/>
                      <a:pt x="4629" y="7200"/>
                      <a:pt x="3086" y="6000"/>
                    </a:cubicBezTo>
                    <a:cubicBezTo>
                      <a:pt x="1543" y="4800"/>
                      <a:pt x="0" y="3600"/>
                      <a:pt x="0" y="2400"/>
                    </a:cubicBezTo>
                    <a:cubicBezTo>
                      <a:pt x="0" y="2400"/>
                      <a:pt x="3086" y="0"/>
                      <a:pt x="4629" y="0"/>
                    </a:cubicBezTo>
                    <a:cubicBezTo>
                      <a:pt x="6171" y="0"/>
                      <a:pt x="6171" y="0"/>
                      <a:pt x="7714" y="0"/>
                    </a:cubicBezTo>
                    <a:cubicBezTo>
                      <a:pt x="7714" y="0"/>
                      <a:pt x="9257" y="1200"/>
                      <a:pt x="10800" y="1200"/>
                    </a:cubicBezTo>
                    <a:cubicBezTo>
                      <a:pt x="12343" y="2400"/>
                      <a:pt x="13886" y="2400"/>
                      <a:pt x="15429" y="2400"/>
                    </a:cubicBezTo>
                    <a:cubicBezTo>
                      <a:pt x="18514" y="2400"/>
                      <a:pt x="20057" y="3600"/>
                      <a:pt x="18514" y="6000"/>
                    </a:cubicBezTo>
                    <a:cubicBezTo>
                      <a:pt x="16971" y="7200"/>
                      <a:pt x="16971" y="8400"/>
                      <a:pt x="18514" y="10800"/>
                    </a:cubicBezTo>
                    <a:cubicBezTo>
                      <a:pt x="21600" y="12000"/>
                      <a:pt x="21600" y="15600"/>
                      <a:pt x="18514" y="16800"/>
                    </a:cubicBezTo>
                    <a:cubicBezTo>
                      <a:pt x="16971" y="18000"/>
                      <a:pt x="15429" y="19200"/>
                      <a:pt x="15429" y="204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2277" name="Freeform 585"/>
              <p:cNvSpPr/>
              <p:nvPr/>
            </p:nvSpPr>
            <p:spPr>
              <a:xfrm>
                <a:off x="165467" y="170532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7600" fill="norm" stroke="1" extrusionOk="0">
                    <a:moveTo>
                      <a:pt x="21600" y="3200"/>
                    </a:moveTo>
                    <a:cubicBezTo>
                      <a:pt x="21600" y="3200"/>
                      <a:pt x="21600" y="10400"/>
                      <a:pt x="21600" y="10400"/>
                    </a:cubicBezTo>
                    <a:cubicBezTo>
                      <a:pt x="10800" y="10400"/>
                      <a:pt x="10800" y="17600"/>
                      <a:pt x="0" y="17600"/>
                    </a:cubicBezTo>
                    <a:cubicBezTo>
                      <a:pt x="0" y="17600"/>
                      <a:pt x="0" y="17600"/>
                      <a:pt x="0" y="10400"/>
                    </a:cubicBezTo>
                    <a:cubicBezTo>
                      <a:pt x="0" y="10400"/>
                      <a:pt x="0" y="3200"/>
                      <a:pt x="0" y="3200"/>
                    </a:cubicBezTo>
                    <a:cubicBezTo>
                      <a:pt x="10800" y="-4000"/>
                      <a:pt x="10800" y="3200"/>
                      <a:pt x="21600" y="32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2278" name="Freeform 586"/>
              <p:cNvSpPr/>
              <p:nvPr/>
            </p:nvSpPr>
            <p:spPr>
              <a:xfrm>
                <a:off x="163702" y="123122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8975" fill="norm" stroke="1" extrusionOk="0">
                    <a:moveTo>
                      <a:pt x="21600" y="10335"/>
                    </a:moveTo>
                    <a:cubicBezTo>
                      <a:pt x="21600" y="10335"/>
                      <a:pt x="21600" y="14655"/>
                      <a:pt x="18900" y="14655"/>
                    </a:cubicBezTo>
                    <a:cubicBezTo>
                      <a:pt x="16200" y="18975"/>
                      <a:pt x="13500" y="18975"/>
                      <a:pt x="8100" y="18975"/>
                    </a:cubicBezTo>
                    <a:cubicBezTo>
                      <a:pt x="8100" y="18975"/>
                      <a:pt x="8100" y="18975"/>
                      <a:pt x="8100" y="18975"/>
                    </a:cubicBezTo>
                    <a:cubicBezTo>
                      <a:pt x="8100" y="18975"/>
                      <a:pt x="8100" y="18975"/>
                      <a:pt x="5400" y="18975"/>
                    </a:cubicBezTo>
                    <a:cubicBezTo>
                      <a:pt x="2700" y="18975"/>
                      <a:pt x="0" y="18975"/>
                      <a:pt x="0" y="14655"/>
                    </a:cubicBezTo>
                    <a:cubicBezTo>
                      <a:pt x="0" y="10335"/>
                      <a:pt x="2700" y="10335"/>
                      <a:pt x="2700" y="6015"/>
                    </a:cubicBezTo>
                    <a:cubicBezTo>
                      <a:pt x="5400" y="1695"/>
                      <a:pt x="8100" y="1695"/>
                      <a:pt x="8100" y="1695"/>
                    </a:cubicBezTo>
                    <a:cubicBezTo>
                      <a:pt x="13500" y="-2625"/>
                      <a:pt x="21600" y="1695"/>
                      <a:pt x="21600" y="10335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2279" name="Freeform 587"/>
              <p:cNvSpPr/>
              <p:nvPr/>
            </p:nvSpPr>
            <p:spPr>
              <a:xfrm>
                <a:off x="164364" y="165625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4320"/>
                    </a:moveTo>
                    <a:cubicBezTo>
                      <a:pt x="21600" y="12960"/>
                      <a:pt x="14400" y="21600"/>
                      <a:pt x="7200" y="21600"/>
                    </a:cubicBezTo>
                    <a:cubicBezTo>
                      <a:pt x="7200" y="21600"/>
                      <a:pt x="3600" y="21600"/>
                      <a:pt x="0" y="17280"/>
                    </a:cubicBezTo>
                    <a:cubicBezTo>
                      <a:pt x="0" y="17280"/>
                      <a:pt x="0" y="17280"/>
                      <a:pt x="0" y="17280"/>
                    </a:cubicBezTo>
                    <a:cubicBezTo>
                      <a:pt x="7200" y="17280"/>
                      <a:pt x="7200" y="8640"/>
                      <a:pt x="10800" y="4320"/>
                    </a:cubicBezTo>
                    <a:cubicBezTo>
                      <a:pt x="14400" y="4320"/>
                      <a:pt x="14400" y="4320"/>
                      <a:pt x="18000" y="0"/>
                    </a:cubicBezTo>
                    <a:cubicBezTo>
                      <a:pt x="18000" y="0"/>
                      <a:pt x="21600" y="0"/>
                      <a:pt x="21600" y="432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2280" name="Freeform 588"/>
              <p:cNvSpPr/>
              <p:nvPr/>
            </p:nvSpPr>
            <p:spPr>
              <a:xfrm>
                <a:off x="166018" y="195902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8600" fill="norm" stroke="1" extrusionOk="0">
                    <a:moveTo>
                      <a:pt x="0" y="10800"/>
                    </a:moveTo>
                    <a:cubicBezTo>
                      <a:pt x="5400" y="5400"/>
                      <a:pt x="0" y="0"/>
                      <a:pt x="5400" y="0"/>
                    </a:cubicBezTo>
                    <a:cubicBezTo>
                      <a:pt x="16200" y="0"/>
                      <a:pt x="21600" y="5400"/>
                      <a:pt x="21600" y="16200"/>
                    </a:cubicBezTo>
                    <a:cubicBezTo>
                      <a:pt x="21600" y="21600"/>
                      <a:pt x="16200" y="16200"/>
                      <a:pt x="10800" y="16200"/>
                    </a:cubicBezTo>
                    <a:cubicBezTo>
                      <a:pt x="5400" y="21600"/>
                      <a:pt x="0" y="16200"/>
                      <a:pt x="0" y="108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2281" name="Freeform 589"/>
              <p:cNvSpPr/>
              <p:nvPr/>
            </p:nvSpPr>
            <p:spPr>
              <a:xfrm>
                <a:off x="168997" y="125361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0800" y="21600"/>
                    </a:moveTo>
                    <a:cubicBezTo>
                      <a:pt x="10800" y="21600"/>
                      <a:pt x="0" y="0"/>
                      <a:pt x="0" y="0"/>
                    </a:cubicBezTo>
                    <a:cubicBezTo>
                      <a:pt x="10800" y="0"/>
                      <a:pt x="10800" y="0"/>
                      <a:pt x="10800" y="0"/>
                    </a:cubicBezTo>
                    <a:cubicBezTo>
                      <a:pt x="10800" y="0"/>
                      <a:pt x="21600" y="0"/>
                      <a:pt x="21600" y="21600"/>
                    </a:cubicBezTo>
                    <a:cubicBezTo>
                      <a:pt x="10800" y="21600"/>
                      <a:pt x="10800" y="21600"/>
                      <a:pt x="10800" y="216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2282" name="Freeform 590"/>
              <p:cNvSpPr/>
              <p:nvPr/>
            </p:nvSpPr>
            <p:spPr>
              <a:xfrm>
                <a:off x="168335" y="144886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3600" y="0"/>
                    </a:moveTo>
                    <a:cubicBezTo>
                      <a:pt x="10800" y="3086"/>
                      <a:pt x="14400" y="6171"/>
                      <a:pt x="18000" y="9257"/>
                    </a:cubicBezTo>
                    <a:cubicBezTo>
                      <a:pt x="21600" y="9257"/>
                      <a:pt x="21600" y="12343"/>
                      <a:pt x="21600" y="15429"/>
                    </a:cubicBezTo>
                    <a:cubicBezTo>
                      <a:pt x="21600" y="15429"/>
                      <a:pt x="18000" y="18514"/>
                      <a:pt x="18000" y="18514"/>
                    </a:cubicBezTo>
                    <a:cubicBezTo>
                      <a:pt x="14400" y="21600"/>
                      <a:pt x="14400" y="21600"/>
                      <a:pt x="10800" y="21600"/>
                    </a:cubicBezTo>
                    <a:cubicBezTo>
                      <a:pt x="7200" y="15429"/>
                      <a:pt x="3600" y="9257"/>
                      <a:pt x="0" y="6171"/>
                    </a:cubicBezTo>
                    <a:cubicBezTo>
                      <a:pt x="0" y="6171"/>
                      <a:pt x="0" y="3086"/>
                      <a:pt x="0" y="0"/>
                    </a:cubicBezTo>
                    <a:cubicBezTo>
                      <a:pt x="0" y="0"/>
                      <a:pt x="3600" y="0"/>
                      <a:pt x="36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2283" name="Freeform 591"/>
              <p:cNvSpPr/>
              <p:nvPr/>
            </p:nvSpPr>
            <p:spPr>
              <a:xfrm>
                <a:off x="167452" y="184096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9200" fill="norm" stroke="1" extrusionOk="0">
                    <a:moveTo>
                      <a:pt x="16800" y="10560"/>
                    </a:moveTo>
                    <a:cubicBezTo>
                      <a:pt x="12000" y="14880"/>
                      <a:pt x="7200" y="19200"/>
                      <a:pt x="2400" y="19200"/>
                    </a:cubicBezTo>
                    <a:cubicBezTo>
                      <a:pt x="2400" y="19200"/>
                      <a:pt x="0" y="14880"/>
                      <a:pt x="0" y="14880"/>
                    </a:cubicBezTo>
                    <a:cubicBezTo>
                      <a:pt x="0" y="10560"/>
                      <a:pt x="0" y="10560"/>
                      <a:pt x="2400" y="6240"/>
                    </a:cubicBezTo>
                    <a:cubicBezTo>
                      <a:pt x="4800" y="1920"/>
                      <a:pt x="9600" y="-2400"/>
                      <a:pt x="12000" y="1920"/>
                    </a:cubicBezTo>
                    <a:cubicBezTo>
                      <a:pt x="14400" y="1920"/>
                      <a:pt x="16800" y="-2400"/>
                      <a:pt x="19200" y="1920"/>
                    </a:cubicBezTo>
                    <a:cubicBezTo>
                      <a:pt x="19200" y="1920"/>
                      <a:pt x="21600" y="1920"/>
                      <a:pt x="21600" y="1920"/>
                    </a:cubicBezTo>
                    <a:cubicBezTo>
                      <a:pt x="21600" y="6240"/>
                      <a:pt x="21600" y="10560"/>
                      <a:pt x="19200" y="10560"/>
                    </a:cubicBezTo>
                    <a:cubicBezTo>
                      <a:pt x="19200" y="10560"/>
                      <a:pt x="16800" y="10560"/>
                      <a:pt x="16800" y="1056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2284" name="Freeform 592"/>
              <p:cNvSpPr/>
              <p:nvPr/>
            </p:nvSpPr>
            <p:spPr>
              <a:xfrm>
                <a:off x="170946" y="181620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5600" h="21600" fill="norm" stroke="1" extrusionOk="0">
                    <a:moveTo>
                      <a:pt x="4800" y="14400"/>
                    </a:moveTo>
                    <a:cubicBezTo>
                      <a:pt x="4800" y="14400"/>
                      <a:pt x="-6000" y="7200"/>
                      <a:pt x="4800" y="0"/>
                    </a:cubicBezTo>
                    <a:cubicBezTo>
                      <a:pt x="4800" y="0"/>
                      <a:pt x="15600" y="7200"/>
                      <a:pt x="15600" y="7200"/>
                    </a:cubicBezTo>
                    <a:cubicBezTo>
                      <a:pt x="15600" y="7200"/>
                      <a:pt x="15600" y="14400"/>
                      <a:pt x="15600" y="21600"/>
                    </a:cubicBezTo>
                    <a:cubicBezTo>
                      <a:pt x="4800" y="21600"/>
                      <a:pt x="4800" y="14400"/>
                      <a:pt x="4800" y="144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2285" name="Freeform 593"/>
              <p:cNvSpPr/>
              <p:nvPr/>
            </p:nvSpPr>
            <p:spPr>
              <a:xfrm>
                <a:off x="169403" y="135179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829" h="21600" fill="norm" stroke="1" extrusionOk="0">
                    <a:moveTo>
                      <a:pt x="2315" y="2160"/>
                    </a:moveTo>
                    <a:cubicBezTo>
                      <a:pt x="5400" y="0"/>
                      <a:pt x="5400" y="0"/>
                      <a:pt x="8486" y="0"/>
                    </a:cubicBezTo>
                    <a:cubicBezTo>
                      <a:pt x="11572" y="2160"/>
                      <a:pt x="17743" y="2160"/>
                      <a:pt x="20829" y="4320"/>
                    </a:cubicBezTo>
                    <a:cubicBezTo>
                      <a:pt x="20829" y="4320"/>
                      <a:pt x="20829" y="6480"/>
                      <a:pt x="20829" y="6480"/>
                    </a:cubicBezTo>
                    <a:cubicBezTo>
                      <a:pt x="20829" y="8640"/>
                      <a:pt x="17743" y="8640"/>
                      <a:pt x="17743" y="8640"/>
                    </a:cubicBezTo>
                    <a:cubicBezTo>
                      <a:pt x="11572" y="12960"/>
                      <a:pt x="11572" y="12960"/>
                      <a:pt x="11572" y="17280"/>
                    </a:cubicBezTo>
                    <a:cubicBezTo>
                      <a:pt x="11572" y="19440"/>
                      <a:pt x="8486" y="19440"/>
                      <a:pt x="8486" y="21600"/>
                    </a:cubicBezTo>
                    <a:cubicBezTo>
                      <a:pt x="8486" y="19440"/>
                      <a:pt x="5400" y="19440"/>
                      <a:pt x="5400" y="19440"/>
                    </a:cubicBezTo>
                    <a:cubicBezTo>
                      <a:pt x="2315" y="15120"/>
                      <a:pt x="11572" y="15120"/>
                      <a:pt x="8486" y="10800"/>
                    </a:cubicBezTo>
                    <a:cubicBezTo>
                      <a:pt x="5400" y="10800"/>
                      <a:pt x="5400" y="8640"/>
                      <a:pt x="2315" y="6480"/>
                    </a:cubicBezTo>
                    <a:cubicBezTo>
                      <a:pt x="-771" y="4320"/>
                      <a:pt x="-771" y="4320"/>
                      <a:pt x="2315" y="216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2286" name="Freeform 594"/>
              <p:cNvSpPr/>
              <p:nvPr/>
            </p:nvSpPr>
            <p:spPr>
              <a:xfrm>
                <a:off x="170431" y="154582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8457" fill="norm" stroke="1" extrusionOk="0">
                    <a:moveTo>
                      <a:pt x="4320" y="1177"/>
                    </a:moveTo>
                    <a:cubicBezTo>
                      <a:pt x="4320" y="1177"/>
                      <a:pt x="4320" y="1177"/>
                      <a:pt x="4320" y="1177"/>
                    </a:cubicBezTo>
                    <a:cubicBezTo>
                      <a:pt x="12960" y="-3143"/>
                      <a:pt x="17280" y="5497"/>
                      <a:pt x="21600" y="9817"/>
                    </a:cubicBezTo>
                    <a:cubicBezTo>
                      <a:pt x="21600" y="9817"/>
                      <a:pt x="21600" y="14137"/>
                      <a:pt x="21600" y="18457"/>
                    </a:cubicBezTo>
                    <a:cubicBezTo>
                      <a:pt x="17280" y="18457"/>
                      <a:pt x="12960" y="18457"/>
                      <a:pt x="12960" y="14137"/>
                    </a:cubicBezTo>
                    <a:cubicBezTo>
                      <a:pt x="8640" y="14137"/>
                      <a:pt x="4320" y="9817"/>
                      <a:pt x="0" y="5497"/>
                    </a:cubicBezTo>
                    <a:cubicBezTo>
                      <a:pt x="0" y="5497"/>
                      <a:pt x="0" y="1177"/>
                      <a:pt x="0" y="1177"/>
                    </a:cubicBezTo>
                    <a:cubicBezTo>
                      <a:pt x="0" y="1177"/>
                      <a:pt x="4320" y="1177"/>
                      <a:pt x="4320" y="1177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2287" name="Freeform 595"/>
              <p:cNvSpPr/>
              <p:nvPr/>
            </p:nvSpPr>
            <p:spPr>
              <a:xfrm>
                <a:off x="171424" y="178150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6868" fill="norm" stroke="1" extrusionOk="0">
                    <a:moveTo>
                      <a:pt x="18000" y="9308"/>
                    </a:moveTo>
                    <a:cubicBezTo>
                      <a:pt x="14400" y="13628"/>
                      <a:pt x="10800" y="13628"/>
                      <a:pt x="7200" y="13628"/>
                    </a:cubicBezTo>
                    <a:cubicBezTo>
                      <a:pt x="3600" y="17948"/>
                      <a:pt x="3600" y="17948"/>
                      <a:pt x="0" y="13628"/>
                    </a:cubicBezTo>
                    <a:cubicBezTo>
                      <a:pt x="0" y="13628"/>
                      <a:pt x="0" y="9308"/>
                      <a:pt x="3600" y="4988"/>
                    </a:cubicBezTo>
                    <a:cubicBezTo>
                      <a:pt x="7200" y="668"/>
                      <a:pt x="14400" y="-3652"/>
                      <a:pt x="18000" y="4988"/>
                    </a:cubicBezTo>
                    <a:cubicBezTo>
                      <a:pt x="21600" y="4988"/>
                      <a:pt x="21600" y="4988"/>
                      <a:pt x="21600" y="4988"/>
                    </a:cubicBezTo>
                    <a:cubicBezTo>
                      <a:pt x="18000" y="9308"/>
                      <a:pt x="18000" y="9308"/>
                      <a:pt x="18000" y="9308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2288" name="Freeform 596"/>
              <p:cNvSpPr/>
              <p:nvPr/>
            </p:nvSpPr>
            <p:spPr>
              <a:xfrm>
                <a:off x="172858" y="135951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4400" y="0"/>
                    </a:moveTo>
                    <a:cubicBezTo>
                      <a:pt x="14400" y="0"/>
                      <a:pt x="14400" y="7200"/>
                      <a:pt x="21600" y="7200"/>
                    </a:cubicBezTo>
                    <a:cubicBezTo>
                      <a:pt x="14400" y="14400"/>
                      <a:pt x="14400" y="21600"/>
                      <a:pt x="7200" y="21600"/>
                    </a:cubicBezTo>
                    <a:cubicBezTo>
                      <a:pt x="7200" y="14400"/>
                      <a:pt x="0" y="7200"/>
                      <a:pt x="0" y="7200"/>
                    </a:cubicBezTo>
                    <a:cubicBezTo>
                      <a:pt x="0" y="0"/>
                      <a:pt x="7200" y="0"/>
                      <a:pt x="144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2289" name="Freeform 597"/>
              <p:cNvSpPr/>
              <p:nvPr/>
            </p:nvSpPr>
            <p:spPr>
              <a:xfrm>
                <a:off x="171170" y="189079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000" h="20506" fill="norm" stroke="1" extrusionOk="0">
                    <a:moveTo>
                      <a:pt x="1800" y="18706"/>
                    </a:moveTo>
                    <a:cubicBezTo>
                      <a:pt x="-600" y="16906"/>
                      <a:pt x="-600" y="15106"/>
                      <a:pt x="1800" y="15106"/>
                    </a:cubicBezTo>
                    <a:cubicBezTo>
                      <a:pt x="4200" y="13306"/>
                      <a:pt x="6600" y="9706"/>
                      <a:pt x="6600" y="7906"/>
                    </a:cubicBezTo>
                    <a:cubicBezTo>
                      <a:pt x="6600" y="4306"/>
                      <a:pt x="6600" y="4306"/>
                      <a:pt x="9000" y="4306"/>
                    </a:cubicBezTo>
                    <a:cubicBezTo>
                      <a:pt x="11400" y="2506"/>
                      <a:pt x="16200" y="2506"/>
                      <a:pt x="18600" y="706"/>
                    </a:cubicBezTo>
                    <a:cubicBezTo>
                      <a:pt x="21000" y="-1094"/>
                      <a:pt x="21000" y="706"/>
                      <a:pt x="21000" y="4306"/>
                    </a:cubicBezTo>
                    <a:cubicBezTo>
                      <a:pt x="21000" y="4306"/>
                      <a:pt x="21000" y="4306"/>
                      <a:pt x="18600" y="6106"/>
                    </a:cubicBezTo>
                    <a:cubicBezTo>
                      <a:pt x="18600" y="7906"/>
                      <a:pt x="18600" y="9706"/>
                      <a:pt x="18600" y="11506"/>
                    </a:cubicBezTo>
                    <a:cubicBezTo>
                      <a:pt x="18600" y="16906"/>
                      <a:pt x="11400" y="18706"/>
                      <a:pt x="6600" y="20506"/>
                    </a:cubicBezTo>
                    <a:cubicBezTo>
                      <a:pt x="4200" y="20506"/>
                      <a:pt x="1800" y="20506"/>
                      <a:pt x="1800" y="18706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2290" name="Freeform 598"/>
              <p:cNvSpPr/>
              <p:nvPr/>
            </p:nvSpPr>
            <p:spPr>
              <a:xfrm>
                <a:off x="171269" y="174399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407" h="20018" fill="norm" stroke="1" extrusionOk="0">
                    <a:moveTo>
                      <a:pt x="18443" y="11918"/>
                    </a:moveTo>
                    <a:cubicBezTo>
                      <a:pt x="18443" y="11918"/>
                      <a:pt x="16480" y="11918"/>
                      <a:pt x="16480" y="11918"/>
                    </a:cubicBezTo>
                    <a:cubicBezTo>
                      <a:pt x="12552" y="9218"/>
                      <a:pt x="8625" y="11918"/>
                      <a:pt x="8625" y="17318"/>
                    </a:cubicBezTo>
                    <a:cubicBezTo>
                      <a:pt x="6662" y="20018"/>
                      <a:pt x="4698" y="20018"/>
                      <a:pt x="4698" y="20018"/>
                    </a:cubicBezTo>
                    <a:cubicBezTo>
                      <a:pt x="771" y="20018"/>
                      <a:pt x="-1193" y="14618"/>
                      <a:pt x="771" y="11918"/>
                    </a:cubicBezTo>
                    <a:cubicBezTo>
                      <a:pt x="771" y="9218"/>
                      <a:pt x="2734" y="6518"/>
                      <a:pt x="4698" y="3818"/>
                    </a:cubicBezTo>
                    <a:cubicBezTo>
                      <a:pt x="6662" y="1118"/>
                      <a:pt x="8625" y="-1582"/>
                      <a:pt x="10589" y="1118"/>
                    </a:cubicBezTo>
                    <a:cubicBezTo>
                      <a:pt x="12552" y="1118"/>
                      <a:pt x="16480" y="1118"/>
                      <a:pt x="18443" y="3818"/>
                    </a:cubicBezTo>
                    <a:cubicBezTo>
                      <a:pt x="20407" y="3818"/>
                      <a:pt x="20407" y="6518"/>
                      <a:pt x="20407" y="9218"/>
                    </a:cubicBezTo>
                    <a:cubicBezTo>
                      <a:pt x="20407" y="9218"/>
                      <a:pt x="20407" y="9218"/>
                      <a:pt x="18443" y="11918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2291" name="Freeform 599"/>
              <p:cNvSpPr/>
              <p:nvPr/>
            </p:nvSpPr>
            <p:spPr>
              <a:xfrm>
                <a:off x="172233" y="165956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000" h="21600" fill="norm" stroke="1" extrusionOk="0">
                    <a:moveTo>
                      <a:pt x="19200" y="14400"/>
                    </a:moveTo>
                    <a:cubicBezTo>
                      <a:pt x="16800" y="14400"/>
                      <a:pt x="14400" y="18000"/>
                      <a:pt x="12000" y="18000"/>
                    </a:cubicBezTo>
                    <a:cubicBezTo>
                      <a:pt x="9600" y="21600"/>
                      <a:pt x="7200" y="18000"/>
                      <a:pt x="4800" y="21600"/>
                    </a:cubicBezTo>
                    <a:cubicBezTo>
                      <a:pt x="4800" y="21600"/>
                      <a:pt x="2400" y="21600"/>
                      <a:pt x="0" y="18000"/>
                    </a:cubicBezTo>
                    <a:cubicBezTo>
                      <a:pt x="0" y="18000"/>
                      <a:pt x="0" y="14400"/>
                      <a:pt x="0" y="10800"/>
                    </a:cubicBezTo>
                    <a:cubicBezTo>
                      <a:pt x="2400" y="3600"/>
                      <a:pt x="4800" y="0"/>
                      <a:pt x="9600" y="0"/>
                    </a:cubicBezTo>
                    <a:cubicBezTo>
                      <a:pt x="12000" y="0"/>
                      <a:pt x="12000" y="0"/>
                      <a:pt x="12000" y="0"/>
                    </a:cubicBezTo>
                    <a:cubicBezTo>
                      <a:pt x="14400" y="0"/>
                      <a:pt x="16800" y="3600"/>
                      <a:pt x="19200" y="3600"/>
                    </a:cubicBezTo>
                    <a:cubicBezTo>
                      <a:pt x="21600" y="7200"/>
                      <a:pt x="21600" y="10800"/>
                      <a:pt x="19200" y="144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2292" name="Freeform 600"/>
              <p:cNvSpPr/>
              <p:nvPr/>
            </p:nvSpPr>
            <p:spPr>
              <a:xfrm>
                <a:off x="174402" y="153160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14400"/>
                    </a:moveTo>
                    <a:cubicBezTo>
                      <a:pt x="21600" y="14400"/>
                      <a:pt x="21600" y="14400"/>
                      <a:pt x="21600" y="21600"/>
                    </a:cubicBezTo>
                    <a:cubicBezTo>
                      <a:pt x="21600" y="21600"/>
                      <a:pt x="21600" y="21600"/>
                      <a:pt x="21600" y="21600"/>
                    </a:cubicBezTo>
                    <a:cubicBezTo>
                      <a:pt x="10800" y="14400"/>
                      <a:pt x="10800" y="14400"/>
                      <a:pt x="0" y="14400"/>
                    </a:cubicBezTo>
                    <a:cubicBezTo>
                      <a:pt x="0" y="14400"/>
                      <a:pt x="0" y="7200"/>
                      <a:pt x="0" y="7200"/>
                    </a:cubicBezTo>
                    <a:cubicBezTo>
                      <a:pt x="0" y="7200"/>
                      <a:pt x="0" y="0"/>
                      <a:pt x="10800" y="0"/>
                    </a:cubicBezTo>
                    <a:cubicBezTo>
                      <a:pt x="10800" y="0"/>
                      <a:pt x="21600" y="0"/>
                      <a:pt x="21600" y="7200"/>
                    </a:cubicBezTo>
                    <a:cubicBezTo>
                      <a:pt x="21600" y="7200"/>
                      <a:pt x="21600" y="7200"/>
                      <a:pt x="21600" y="144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2293" name="Freeform 601"/>
              <p:cNvSpPr/>
              <p:nvPr/>
            </p:nvSpPr>
            <p:spPr>
              <a:xfrm>
                <a:off x="175788" y="154373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1982" h="21600" fill="norm" stroke="1" extrusionOk="0">
                    <a:moveTo>
                      <a:pt x="2982" y="0"/>
                    </a:moveTo>
                    <a:cubicBezTo>
                      <a:pt x="17382" y="21600"/>
                      <a:pt x="10182" y="21600"/>
                      <a:pt x="10182" y="21600"/>
                    </a:cubicBezTo>
                    <a:cubicBezTo>
                      <a:pt x="2982" y="21600"/>
                      <a:pt x="-4218" y="0"/>
                      <a:pt x="298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2294" name="Freeform 602"/>
              <p:cNvSpPr/>
              <p:nvPr/>
            </p:nvSpPr>
            <p:spPr>
              <a:xfrm>
                <a:off x="176498" y="153711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21600"/>
                    </a:moveTo>
                    <a:cubicBezTo>
                      <a:pt x="14400" y="21600"/>
                      <a:pt x="7200" y="21600"/>
                      <a:pt x="0" y="21600"/>
                    </a:cubicBezTo>
                    <a:cubicBezTo>
                      <a:pt x="0" y="0"/>
                      <a:pt x="7200" y="0"/>
                      <a:pt x="7200" y="0"/>
                    </a:cubicBezTo>
                    <a:cubicBezTo>
                      <a:pt x="14400" y="0"/>
                      <a:pt x="14400" y="21600"/>
                      <a:pt x="21600" y="216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2295" name="Freeform 603"/>
              <p:cNvSpPr/>
              <p:nvPr/>
            </p:nvSpPr>
            <p:spPr>
              <a:xfrm>
                <a:off x="175542" y="158785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700" h="21600" fill="norm" stroke="1" extrusionOk="0">
                    <a:moveTo>
                      <a:pt x="7200" y="21600"/>
                    </a:moveTo>
                    <a:cubicBezTo>
                      <a:pt x="7200" y="21600"/>
                      <a:pt x="3600" y="21600"/>
                      <a:pt x="3600" y="18900"/>
                    </a:cubicBezTo>
                    <a:cubicBezTo>
                      <a:pt x="3600" y="16200"/>
                      <a:pt x="0" y="10800"/>
                      <a:pt x="0" y="5400"/>
                    </a:cubicBezTo>
                    <a:cubicBezTo>
                      <a:pt x="0" y="5400"/>
                      <a:pt x="3600" y="2700"/>
                      <a:pt x="3600" y="0"/>
                    </a:cubicBezTo>
                    <a:cubicBezTo>
                      <a:pt x="7200" y="0"/>
                      <a:pt x="14400" y="0"/>
                      <a:pt x="18000" y="2700"/>
                    </a:cubicBezTo>
                    <a:cubicBezTo>
                      <a:pt x="21600" y="5400"/>
                      <a:pt x="21600" y="10800"/>
                      <a:pt x="18000" y="16200"/>
                    </a:cubicBezTo>
                    <a:cubicBezTo>
                      <a:pt x="18000" y="16200"/>
                      <a:pt x="18000" y="18900"/>
                      <a:pt x="14400" y="18900"/>
                    </a:cubicBezTo>
                    <a:cubicBezTo>
                      <a:pt x="14400" y="21600"/>
                      <a:pt x="10800" y="21600"/>
                      <a:pt x="7200" y="216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2296" name="Freeform 604"/>
              <p:cNvSpPr/>
              <p:nvPr/>
            </p:nvSpPr>
            <p:spPr>
              <a:xfrm>
                <a:off x="178484" y="175994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0"/>
                    </a:moveTo>
                    <a:cubicBezTo>
                      <a:pt x="10800" y="0"/>
                      <a:pt x="10800" y="10800"/>
                      <a:pt x="21600" y="10800"/>
                    </a:cubicBezTo>
                    <a:cubicBezTo>
                      <a:pt x="10800" y="10800"/>
                      <a:pt x="10800" y="21600"/>
                      <a:pt x="10800" y="21600"/>
                    </a:cubicBezTo>
                    <a:cubicBezTo>
                      <a:pt x="0" y="21600"/>
                      <a:pt x="0" y="10800"/>
                      <a:pt x="0" y="10800"/>
                    </a:cubicBezTo>
                    <a:cubicBezTo>
                      <a:pt x="0" y="1080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2297" name="Freeform 605"/>
              <p:cNvSpPr/>
              <p:nvPr/>
            </p:nvSpPr>
            <p:spPr>
              <a:xfrm>
                <a:off x="178263" y="162938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8256" fill="norm" stroke="1" extrusionOk="0">
                    <a:moveTo>
                      <a:pt x="21600" y="8691"/>
                    </a:moveTo>
                    <a:cubicBezTo>
                      <a:pt x="21600" y="8691"/>
                      <a:pt x="14400" y="12291"/>
                      <a:pt x="14400" y="12291"/>
                    </a:cubicBezTo>
                    <a:cubicBezTo>
                      <a:pt x="14400" y="19491"/>
                      <a:pt x="14400" y="19491"/>
                      <a:pt x="7200" y="15891"/>
                    </a:cubicBezTo>
                    <a:cubicBezTo>
                      <a:pt x="0" y="15891"/>
                      <a:pt x="0" y="15891"/>
                      <a:pt x="0" y="12291"/>
                    </a:cubicBezTo>
                    <a:cubicBezTo>
                      <a:pt x="0" y="8691"/>
                      <a:pt x="0" y="5091"/>
                      <a:pt x="7200" y="5091"/>
                    </a:cubicBezTo>
                    <a:cubicBezTo>
                      <a:pt x="7200" y="1491"/>
                      <a:pt x="14400" y="-2109"/>
                      <a:pt x="14400" y="1491"/>
                    </a:cubicBezTo>
                    <a:cubicBezTo>
                      <a:pt x="21600" y="1491"/>
                      <a:pt x="21600" y="5091"/>
                      <a:pt x="21600" y="869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2298" name="Freeform 606"/>
              <p:cNvSpPr/>
              <p:nvPr/>
            </p:nvSpPr>
            <p:spPr>
              <a:xfrm>
                <a:off x="178484" y="183054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7200" y="7200"/>
                    </a:moveTo>
                    <a:cubicBezTo>
                      <a:pt x="7200" y="3600"/>
                      <a:pt x="7200" y="3600"/>
                      <a:pt x="7200" y="3600"/>
                    </a:cubicBezTo>
                    <a:cubicBezTo>
                      <a:pt x="10800" y="0"/>
                      <a:pt x="14400" y="0"/>
                      <a:pt x="14400" y="0"/>
                    </a:cubicBezTo>
                    <a:cubicBezTo>
                      <a:pt x="18000" y="0"/>
                      <a:pt x="18000" y="3600"/>
                      <a:pt x="21600" y="7200"/>
                    </a:cubicBezTo>
                    <a:cubicBezTo>
                      <a:pt x="21600" y="10800"/>
                      <a:pt x="18000" y="14400"/>
                      <a:pt x="18000" y="14400"/>
                    </a:cubicBezTo>
                    <a:cubicBezTo>
                      <a:pt x="10800" y="18000"/>
                      <a:pt x="7200" y="21600"/>
                      <a:pt x="0" y="21600"/>
                    </a:cubicBezTo>
                    <a:cubicBezTo>
                      <a:pt x="0" y="18000"/>
                      <a:pt x="0" y="10800"/>
                      <a:pt x="7200" y="72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2299" name="Freeform 607"/>
              <p:cNvSpPr/>
              <p:nvPr/>
            </p:nvSpPr>
            <p:spPr>
              <a:xfrm>
                <a:off x="180249" y="193644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10800"/>
                    </a:moveTo>
                    <a:cubicBezTo>
                      <a:pt x="21600" y="10800"/>
                      <a:pt x="10800" y="10800"/>
                      <a:pt x="10800" y="21600"/>
                    </a:cubicBezTo>
                    <a:cubicBezTo>
                      <a:pt x="0" y="10800"/>
                      <a:pt x="0" y="10800"/>
                      <a:pt x="0" y="0"/>
                    </a:cubicBezTo>
                    <a:cubicBezTo>
                      <a:pt x="0" y="0"/>
                      <a:pt x="10800" y="0"/>
                      <a:pt x="10800" y="0"/>
                    </a:cubicBezTo>
                    <a:cubicBezTo>
                      <a:pt x="10800" y="0"/>
                      <a:pt x="10800" y="0"/>
                      <a:pt x="21600" y="108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2300" name="Freeform 608"/>
              <p:cNvSpPr/>
              <p:nvPr/>
            </p:nvSpPr>
            <p:spPr>
              <a:xfrm>
                <a:off x="179697" y="187108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8900" fill="norm" stroke="1" extrusionOk="0">
                    <a:moveTo>
                      <a:pt x="21600" y="18900"/>
                    </a:moveTo>
                    <a:cubicBezTo>
                      <a:pt x="21600" y="18900"/>
                      <a:pt x="16200" y="18900"/>
                      <a:pt x="16200" y="18900"/>
                    </a:cubicBezTo>
                    <a:cubicBezTo>
                      <a:pt x="16200" y="18900"/>
                      <a:pt x="16200" y="18900"/>
                      <a:pt x="10800" y="18900"/>
                    </a:cubicBezTo>
                    <a:cubicBezTo>
                      <a:pt x="5400" y="14580"/>
                      <a:pt x="5400" y="5940"/>
                      <a:pt x="0" y="1620"/>
                    </a:cubicBezTo>
                    <a:cubicBezTo>
                      <a:pt x="0" y="1620"/>
                      <a:pt x="5400" y="1620"/>
                      <a:pt x="5400" y="1620"/>
                    </a:cubicBezTo>
                    <a:cubicBezTo>
                      <a:pt x="16200" y="-2700"/>
                      <a:pt x="21600" y="1620"/>
                      <a:pt x="21600" y="14580"/>
                    </a:cubicBezTo>
                    <a:cubicBezTo>
                      <a:pt x="21600" y="14580"/>
                      <a:pt x="21600" y="14580"/>
                      <a:pt x="21600" y="189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2301" name="Freeform 609"/>
              <p:cNvSpPr/>
              <p:nvPr/>
            </p:nvSpPr>
            <p:spPr>
              <a:xfrm>
                <a:off x="181867" y="165073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800" h="21600" fill="norm" stroke="1" extrusionOk="0">
                    <a:moveTo>
                      <a:pt x="5400" y="21600"/>
                    </a:moveTo>
                    <a:cubicBezTo>
                      <a:pt x="-1800" y="21600"/>
                      <a:pt x="-1800" y="14400"/>
                      <a:pt x="5400" y="7200"/>
                    </a:cubicBezTo>
                    <a:cubicBezTo>
                      <a:pt x="5400" y="7200"/>
                      <a:pt x="5400" y="7200"/>
                      <a:pt x="5400" y="0"/>
                    </a:cubicBezTo>
                    <a:cubicBezTo>
                      <a:pt x="12600" y="7200"/>
                      <a:pt x="12600" y="7200"/>
                      <a:pt x="19800" y="14400"/>
                    </a:cubicBezTo>
                    <a:cubicBezTo>
                      <a:pt x="12600" y="14400"/>
                      <a:pt x="12600" y="21600"/>
                      <a:pt x="5400" y="216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2302" name="Freeform 610"/>
              <p:cNvSpPr/>
              <p:nvPr/>
            </p:nvSpPr>
            <p:spPr>
              <a:xfrm>
                <a:off x="182175" y="191659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8437" h="21600" fill="norm" stroke="1" extrusionOk="0">
                    <a:moveTo>
                      <a:pt x="7637" y="0"/>
                    </a:moveTo>
                    <a:cubicBezTo>
                      <a:pt x="7637" y="0"/>
                      <a:pt x="13037" y="0"/>
                      <a:pt x="18437" y="0"/>
                    </a:cubicBezTo>
                    <a:cubicBezTo>
                      <a:pt x="13037" y="21600"/>
                      <a:pt x="7637" y="21600"/>
                      <a:pt x="7637" y="21600"/>
                    </a:cubicBezTo>
                    <a:cubicBezTo>
                      <a:pt x="2237" y="21600"/>
                      <a:pt x="-3163" y="21600"/>
                      <a:pt x="2237" y="0"/>
                    </a:cubicBezTo>
                    <a:cubicBezTo>
                      <a:pt x="2237" y="0"/>
                      <a:pt x="2237" y="0"/>
                      <a:pt x="763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2303" name="Freeform 611"/>
              <p:cNvSpPr/>
              <p:nvPr/>
            </p:nvSpPr>
            <p:spPr>
              <a:xfrm>
                <a:off x="183049" y="174229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546" h="21600" fill="norm" stroke="1" extrusionOk="0">
                    <a:moveTo>
                      <a:pt x="14400" y="10800"/>
                    </a:moveTo>
                    <a:cubicBezTo>
                      <a:pt x="16200" y="14850"/>
                      <a:pt x="10800" y="17550"/>
                      <a:pt x="9000" y="20250"/>
                    </a:cubicBezTo>
                    <a:cubicBezTo>
                      <a:pt x="9000" y="20250"/>
                      <a:pt x="9000" y="21600"/>
                      <a:pt x="7200" y="21600"/>
                    </a:cubicBezTo>
                    <a:cubicBezTo>
                      <a:pt x="7200" y="20250"/>
                      <a:pt x="5400" y="20250"/>
                      <a:pt x="5400" y="18900"/>
                    </a:cubicBezTo>
                    <a:cubicBezTo>
                      <a:pt x="3600" y="18900"/>
                      <a:pt x="3600" y="17550"/>
                      <a:pt x="5400" y="17550"/>
                    </a:cubicBezTo>
                    <a:cubicBezTo>
                      <a:pt x="5400" y="14850"/>
                      <a:pt x="5400" y="12150"/>
                      <a:pt x="1800" y="10800"/>
                    </a:cubicBezTo>
                    <a:cubicBezTo>
                      <a:pt x="0" y="10800"/>
                      <a:pt x="0" y="9450"/>
                      <a:pt x="0" y="8100"/>
                    </a:cubicBezTo>
                    <a:cubicBezTo>
                      <a:pt x="1800" y="5400"/>
                      <a:pt x="0" y="2700"/>
                      <a:pt x="3600" y="1350"/>
                    </a:cubicBezTo>
                    <a:cubicBezTo>
                      <a:pt x="3600" y="0"/>
                      <a:pt x="5400" y="0"/>
                      <a:pt x="7200" y="0"/>
                    </a:cubicBezTo>
                    <a:cubicBezTo>
                      <a:pt x="9000" y="0"/>
                      <a:pt x="10800" y="0"/>
                      <a:pt x="10800" y="2700"/>
                    </a:cubicBezTo>
                    <a:cubicBezTo>
                      <a:pt x="10800" y="2700"/>
                      <a:pt x="10800" y="4050"/>
                      <a:pt x="10800" y="4050"/>
                    </a:cubicBezTo>
                    <a:cubicBezTo>
                      <a:pt x="10800" y="6750"/>
                      <a:pt x="12600" y="8100"/>
                      <a:pt x="16200" y="6750"/>
                    </a:cubicBezTo>
                    <a:cubicBezTo>
                      <a:pt x="16200" y="5400"/>
                      <a:pt x="18000" y="5400"/>
                      <a:pt x="18000" y="5400"/>
                    </a:cubicBezTo>
                    <a:cubicBezTo>
                      <a:pt x="19800" y="5400"/>
                      <a:pt x="19800" y="5400"/>
                      <a:pt x="19800" y="5400"/>
                    </a:cubicBezTo>
                    <a:cubicBezTo>
                      <a:pt x="21600" y="8100"/>
                      <a:pt x="19800" y="8100"/>
                      <a:pt x="18000" y="8100"/>
                    </a:cubicBezTo>
                    <a:cubicBezTo>
                      <a:pt x="16200" y="8100"/>
                      <a:pt x="14400" y="9450"/>
                      <a:pt x="14400" y="108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2304" name="Freeform 612"/>
              <p:cNvSpPr/>
              <p:nvPr/>
            </p:nvSpPr>
            <p:spPr>
              <a:xfrm>
                <a:off x="190618" y="189562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2960" y="5400"/>
                    </a:moveTo>
                    <a:cubicBezTo>
                      <a:pt x="17280" y="5400"/>
                      <a:pt x="17280" y="10800"/>
                      <a:pt x="17280" y="10800"/>
                    </a:cubicBezTo>
                    <a:cubicBezTo>
                      <a:pt x="17280" y="10800"/>
                      <a:pt x="21600" y="16200"/>
                      <a:pt x="21600" y="16200"/>
                    </a:cubicBezTo>
                    <a:cubicBezTo>
                      <a:pt x="17280" y="16200"/>
                      <a:pt x="17280" y="21600"/>
                      <a:pt x="17280" y="21600"/>
                    </a:cubicBezTo>
                    <a:cubicBezTo>
                      <a:pt x="12960" y="21600"/>
                      <a:pt x="12960" y="21600"/>
                      <a:pt x="8640" y="21600"/>
                    </a:cubicBezTo>
                    <a:cubicBezTo>
                      <a:pt x="8640" y="21600"/>
                      <a:pt x="8640" y="21600"/>
                      <a:pt x="4320" y="21600"/>
                    </a:cubicBezTo>
                    <a:cubicBezTo>
                      <a:pt x="4320" y="16200"/>
                      <a:pt x="4320" y="16200"/>
                      <a:pt x="0" y="16200"/>
                    </a:cubicBezTo>
                    <a:cubicBezTo>
                      <a:pt x="0" y="10800"/>
                      <a:pt x="4320" y="5400"/>
                      <a:pt x="8640" y="0"/>
                    </a:cubicBezTo>
                    <a:cubicBezTo>
                      <a:pt x="8640" y="0"/>
                      <a:pt x="12960" y="5400"/>
                      <a:pt x="12960" y="54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2305" name="Freeform 613"/>
              <p:cNvSpPr/>
              <p:nvPr/>
            </p:nvSpPr>
            <p:spPr>
              <a:xfrm>
                <a:off x="194148" y="197836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10800"/>
                    </a:moveTo>
                    <a:cubicBezTo>
                      <a:pt x="0" y="10800"/>
                      <a:pt x="0" y="0"/>
                      <a:pt x="21600" y="0"/>
                    </a:cubicBezTo>
                    <a:cubicBezTo>
                      <a:pt x="21600" y="0"/>
                      <a:pt x="21600" y="10800"/>
                      <a:pt x="21600" y="10800"/>
                    </a:cubicBezTo>
                    <a:cubicBezTo>
                      <a:pt x="21600" y="10800"/>
                      <a:pt x="21600" y="10800"/>
                      <a:pt x="0" y="21600"/>
                    </a:cubicBezTo>
                    <a:cubicBezTo>
                      <a:pt x="0" y="21600"/>
                      <a:pt x="0" y="10800"/>
                      <a:pt x="0" y="108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2306" name="Freeform 614"/>
              <p:cNvSpPr/>
              <p:nvPr/>
            </p:nvSpPr>
            <p:spPr>
              <a:xfrm>
                <a:off x="156373" y="205067"/>
                <a:ext cx="55598" cy="7909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510" fill="norm" stroke="1" extrusionOk="0">
                    <a:moveTo>
                      <a:pt x="21140" y="21188"/>
                    </a:moveTo>
                    <a:cubicBezTo>
                      <a:pt x="21370" y="21349"/>
                      <a:pt x="21370" y="21349"/>
                      <a:pt x="21600" y="21510"/>
                    </a:cubicBezTo>
                    <a:cubicBezTo>
                      <a:pt x="4366" y="21510"/>
                      <a:pt x="4366" y="21510"/>
                      <a:pt x="4366" y="21510"/>
                    </a:cubicBezTo>
                    <a:cubicBezTo>
                      <a:pt x="4366" y="21510"/>
                      <a:pt x="4366" y="21510"/>
                      <a:pt x="4366" y="21349"/>
                    </a:cubicBezTo>
                    <a:cubicBezTo>
                      <a:pt x="4596" y="21188"/>
                      <a:pt x="4596" y="21188"/>
                      <a:pt x="4366" y="21188"/>
                    </a:cubicBezTo>
                    <a:cubicBezTo>
                      <a:pt x="3217" y="21188"/>
                      <a:pt x="2298" y="21188"/>
                      <a:pt x="1149" y="21188"/>
                    </a:cubicBezTo>
                    <a:cubicBezTo>
                      <a:pt x="919" y="21188"/>
                      <a:pt x="460" y="21188"/>
                      <a:pt x="0" y="21188"/>
                    </a:cubicBezTo>
                    <a:cubicBezTo>
                      <a:pt x="230" y="20865"/>
                      <a:pt x="460" y="20543"/>
                      <a:pt x="689" y="20220"/>
                    </a:cubicBezTo>
                    <a:cubicBezTo>
                      <a:pt x="689" y="20220"/>
                      <a:pt x="689" y="20220"/>
                      <a:pt x="689" y="20220"/>
                    </a:cubicBezTo>
                    <a:cubicBezTo>
                      <a:pt x="2298" y="18931"/>
                      <a:pt x="3906" y="17641"/>
                      <a:pt x="4826" y="15868"/>
                    </a:cubicBezTo>
                    <a:cubicBezTo>
                      <a:pt x="4826" y="15546"/>
                      <a:pt x="5285" y="15385"/>
                      <a:pt x="5745" y="15223"/>
                    </a:cubicBezTo>
                    <a:cubicBezTo>
                      <a:pt x="5745" y="15062"/>
                      <a:pt x="5745" y="14901"/>
                      <a:pt x="5745" y="14901"/>
                    </a:cubicBezTo>
                    <a:cubicBezTo>
                      <a:pt x="5285" y="14901"/>
                      <a:pt x="4826" y="14579"/>
                      <a:pt x="4366" y="14901"/>
                    </a:cubicBezTo>
                    <a:cubicBezTo>
                      <a:pt x="4136" y="14901"/>
                      <a:pt x="4136" y="14901"/>
                      <a:pt x="3906" y="14901"/>
                    </a:cubicBezTo>
                    <a:cubicBezTo>
                      <a:pt x="3447" y="14901"/>
                      <a:pt x="2987" y="14901"/>
                      <a:pt x="2298" y="15223"/>
                    </a:cubicBezTo>
                    <a:cubicBezTo>
                      <a:pt x="2298" y="15223"/>
                      <a:pt x="2068" y="15223"/>
                      <a:pt x="1838" y="15223"/>
                    </a:cubicBezTo>
                    <a:cubicBezTo>
                      <a:pt x="1609" y="15062"/>
                      <a:pt x="1379" y="15062"/>
                      <a:pt x="1149" y="14901"/>
                    </a:cubicBezTo>
                    <a:cubicBezTo>
                      <a:pt x="919" y="14740"/>
                      <a:pt x="1379" y="14579"/>
                      <a:pt x="1609" y="14417"/>
                    </a:cubicBezTo>
                    <a:cubicBezTo>
                      <a:pt x="1609" y="14256"/>
                      <a:pt x="1838" y="13934"/>
                      <a:pt x="2068" y="13773"/>
                    </a:cubicBezTo>
                    <a:cubicBezTo>
                      <a:pt x="2757" y="13450"/>
                      <a:pt x="3217" y="12806"/>
                      <a:pt x="3677" y="12322"/>
                    </a:cubicBezTo>
                    <a:cubicBezTo>
                      <a:pt x="4596" y="11677"/>
                      <a:pt x="5055" y="10871"/>
                      <a:pt x="5745" y="10065"/>
                    </a:cubicBezTo>
                    <a:cubicBezTo>
                      <a:pt x="5974" y="9743"/>
                      <a:pt x="6434" y="9582"/>
                      <a:pt x="6204" y="9259"/>
                    </a:cubicBezTo>
                    <a:cubicBezTo>
                      <a:pt x="5745" y="9098"/>
                      <a:pt x="5515" y="9098"/>
                      <a:pt x="5055" y="9098"/>
                    </a:cubicBezTo>
                    <a:cubicBezTo>
                      <a:pt x="4826" y="9098"/>
                      <a:pt x="4826" y="9259"/>
                      <a:pt x="4596" y="9259"/>
                    </a:cubicBezTo>
                    <a:cubicBezTo>
                      <a:pt x="4136" y="9098"/>
                      <a:pt x="3677" y="9582"/>
                      <a:pt x="2987" y="9259"/>
                    </a:cubicBezTo>
                    <a:cubicBezTo>
                      <a:pt x="2757" y="9098"/>
                      <a:pt x="2528" y="9259"/>
                      <a:pt x="2298" y="9259"/>
                    </a:cubicBezTo>
                    <a:cubicBezTo>
                      <a:pt x="2528" y="9098"/>
                      <a:pt x="2757" y="8937"/>
                      <a:pt x="2757" y="8776"/>
                    </a:cubicBezTo>
                    <a:cubicBezTo>
                      <a:pt x="2757" y="8776"/>
                      <a:pt x="2757" y="8614"/>
                      <a:pt x="2757" y="8614"/>
                    </a:cubicBezTo>
                    <a:cubicBezTo>
                      <a:pt x="3447" y="7970"/>
                      <a:pt x="4136" y="7164"/>
                      <a:pt x="4826" y="6358"/>
                    </a:cubicBezTo>
                    <a:cubicBezTo>
                      <a:pt x="5285" y="5874"/>
                      <a:pt x="5974" y="5229"/>
                      <a:pt x="6204" y="4585"/>
                    </a:cubicBezTo>
                    <a:cubicBezTo>
                      <a:pt x="6664" y="4262"/>
                      <a:pt x="6894" y="3779"/>
                      <a:pt x="7353" y="3456"/>
                    </a:cubicBezTo>
                    <a:cubicBezTo>
                      <a:pt x="8043" y="2811"/>
                      <a:pt x="8732" y="2006"/>
                      <a:pt x="9421" y="1200"/>
                    </a:cubicBezTo>
                    <a:cubicBezTo>
                      <a:pt x="9651" y="1038"/>
                      <a:pt x="9651" y="716"/>
                      <a:pt x="9881" y="555"/>
                    </a:cubicBezTo>
                    <a:cubicBezTo>
                      <a:pt x="10111" y="555"/>
                      <a:pt x="10111" y="232"/>
                      <a:pt x="10340" y="71"/>
                    </a:cubicBezTo>
                    <a:cubicBezTo>
                      <a:pt x="10340" y="71"/>
                      <a:pt x="10570" y="-90"/>
                      <a:pt x="10570" y="71"/>
                    </a:cubicBezTo>
                    <a:cubicBezTo>
                      <a:pt x="10570" y="232"/>
                      <a:pt x="10800" y="232"/>
                      <a:pt x="10800" y="232"/>
                    </a:cubicBezTo>
                    <a:cubicBezTo>
                      <a:pt x="11030" y="555"/>
                      <a:pt x="11030" y="877"/>
                      <a:pt x="11260" y="1038"/>
                    </a:cubicBezTo>
                    <a:cubicBezTo>
                      <a:pt x="12179" y="1844"/>
                      <a:pt x="13098" y="2650"/>
                      <a:pt x="13557" y="3617"/>
                    </a:cubicBezTo>
                    <a:cubicBezTo>
                      <a:pt x="13787" y="3940"/>
                      <a:pt x="14247" y="4423"/>
                      <a:pt x="14706" y="4746"/>
                    </a:cubicBezTo>
                    <a:cubicBezTo>
                      <a:pt x="15396" y="5713"/>
                      <a:pt x="16315" y="6519"/>
                      <a:pt x="17004" y="7486"/>
                    </a:cubicBezTo>
                    <a:cubicBezTo>
                      <a:pt x="17234" y="7809"/>
                      <a:pt x="17464" y="8292"/>
                      <a:pt x="17694" y="8614"/>
                    </a:cubicBezTo>
                    <a:cubicBezTo>
                      <a:pt x="17923" y="8776"/>
                      <a:pt x="18153" y="8776"/>
                      <a:pt x="18153" y="8937"/>
                    </a:cubicBezTo>
                    <a:cubicBezTo>
                      <a:pt x="17923" y="8937"/>
                      <a:pt x="17694" y="8937"/>
                      <a:pt x="17464" y="8937"/>
                    </a:cubicBezTo>
                    <a:cubicBezTo>
                      <a:pt x="17004" y="8937"/>
                      <a:pt x="16545" y="8937"/>
                      <a:pt x="15855" y="8937"/>
                    </a:cubicBezTo>
                    <a:cubicBezTo>
                      <a:pt x="15166" y="8937"/>
                      <a:pt x="14477" y="9098"/>
                      <a:pt x="13557" y="9259"/>
                    </a:cubicBezTo>
                    <a:cubicBezTo>
                      <a:pt x="13328" y="9259"/>
                      <a:pt x="13328" y="9582"/>
                      <a:pt x="13557" y="9582"/>
                    </a:cubicBezTo>
                    <a:cubicBezTo>
                      <a:pt x="13557" y="9743"/>
                      <a:pt x="13787" y="9743"/>
                      <a:pt x="13787" y="9904"/>
                    </a:cubicBezTo>
                    <a:cubicBezTo>
                      <a:pt x="14477" y="10549"/>
                      <a:pt x="15166" y="11355"/>
                      <a:pt x="15855" y="12000"/>
                    </a:cubicBezTo>
                    <a:cubicBezTo>
                      <a:pt x="16545" y="12644"/>
                      <a:pt x="17004" y="13289"/>
                      <a:pt x="17694" y="13773"/>
                    </a:cubicBezTo>
                    <a:cubicBezTo>
                      <a:pt x="17923" y="14095"/>
                      <a:pt x="18383" y="14579"/>
                      <a:pt x="18613" y="14901"/>
                    </a:cubicBezTo>
                    <a:cubicBezTo>
                      <a:pt x="18843" y="15062"/>
                      <a:pt x="19072" y="15223"/>
                      <a:pt x="19072" y="15385"/>
                    </a:cubicBezTo>
                    <a:cubicBezTo>
                      <a:pt x="18843" y="15385"/>
                      <a:pt x="18613" y="15546"/>
                      <a:pt x="18153" y="15546"/>
                    </a:cubicBezTo>
                    <a:cubicBezTo>
                      <a:pt x="18153" y="15546"/>
                      <a:pt x="17923" y="15385"/>
                      <a:pt x="17923" y="15385"/>
                    </a:cubicBezTo>
                    <a:cubicBezTo>
                      <a:pt x="17234" y="15223"/>
                      <a:pt x="16545" y="15223"/>
                      <a:pt x="15626" y="15062"/>
                    </a:cubicBezTo>
                    <a:cubicBezTo>
                      <a:pt x="15626" y="15062"/>
                      <a:pt x="15166" y="15062"/>
                      <a:pt x="14936" y="15062"/>
                    </a:cubicBezTo>
                    <a:cubicBezTo>
                      <a:pt x="14936" y="15062"/>
                      <a:pt x="14706" y="15385"/>
                      <a:pt x="14706" y="15385"/>
                    </a:cubicBezTo>
                    <a:cubicBezTo>
                      <a:pt x="14936" y="15707"/>
                      <a:pt x="15166" y="16029"/>
                      <a:pt x="15626" y="16191"/>
                    </a:cubicBezTo>
                    <a:cubicBezTo>
                      <a:pt x="15855" y="16352"/>
                      <a:pt x="15855" y="16513"/>
                      <a:pt x="16085" y="16513"/>
                    </a:cubicBezTo>
                    <a:cubicBezTo>
                      <a:pt x="16315" y="16674"/>
                      <a:pt x="16315" y="16835"/>
                      <a:pt x="16545" y="16997"/>
                    </a:cubicBezTo>
                    <a:cubicBezTo>
                      <a:pt x="17004" y="17480"/>
                      <a:pt x="17464" y="17803"/>
                      <a:pt x="17923" y="18286"/>
                    </a:cubicBezTo>
                    <a:cubicBezTo>
                      <a:pt x="18383" y="19092"/>
                      <a:pt x="19072" y="19737"/>
                      <a:pt x="19991" y="20382"/>
                    </a:cubicBezTo>
                    <a:cubicBezTo>
                      <a:pt x="20221" y="20382"/>
                      <a:pt x="20451" y="20543"/>
                      <a:pt x="20681" y="20704"/>
                    </a:cubicBezTo>
                    <a:cubicBezTo>
                      <a:pt x="20911" y="20865"/>
                      <a:pt x="20911" y="21026"/>
                      <a:pt x="21140" y="21188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2307" name="Freeform 615"/>
              <p:cNvSpPr/>
              <p:nvPr/>
            </p:nvSpPr>
            <p:spPr>
              <a:xfrm>
                <a:off x="230148" y="214867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520" h="18437" fill="norm" stroke="1" extrusionOk="0">
                    <a:moveTo>
                      <a:pt x="17280" y="0"/>
                    </a:moveTo>
                    <a:cubicBezTo>
                      <a:pt x="21600" y="5400"/>
                      <a:pt x="21600" y="5400"/>
                      <a:pt x="17280" y="10800"/>
                    </a:cubicBezTo>
                    <a:cubicBezTo>
                      <a:pt x="12960" y="16200"/>
                      <a:pt x="12960" y="21600"/>
                      <a:pt x="4320" y="16200"/>
                    </a:cubicBezTo>
                    <a:cubicBezTo>
                      <a:pt x="4320" y="16200"/>
                      <a:pt x="0" y="16200"/>
                      <a:pt x="0" y="16200"/>
                    </a:cubicBezTo>
                    <a:cubicBezTo>
                      <a:pt x="0" y="10800"/>
                      <a:pt x="0" y="10800"/>
                      <a:pt x="0" y="5400"/>
                    </a:cubicBezTo>
                    <a:cubicBezTo>
                      <a:pt x="4320" y="0"/>
                      <a:pt x="8640" y="0"/>
                      <a:pt x="1728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2308" name="Freeform 616"/>
              <p:cNvSpPr/>
              <p:nvPr/>
            </p:nvSpPr>
            <p:spPr>
              <a:xfrm>
                <a:off x="237721" y="206109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0800" y="21600"/>
                    </a:moveTo>
                    <a:cubicBezTo>
                      <a:pt x="0" y="21600"/>
                      <a:pt x="0" y="10800"/>
                      <a:pt x="0" y="10800"/>
                    </a:cubicBezTo>
                    <a:cubicBezTo>
                      <a:pt x="0" y="10800"/>
                      <a:pt x="0" y="0"/>
                      <a:pt x="0" y="0"/>
                    </a:cubicBezTo>
                    <a:cubicBezTo>
                      <a:pt x="10800" y="0"/>
                      <a:pt x="10800" y="0"/>
                      <a:pt x="21600" y="10800"/>
                    </a:cubicBezTo>
                    <a:cubicBezTo>
                      <a:pt x="10800" y="10800"/>
                      <a:pt x="10800" y="21600"/>
                      <a:pt x="10800" y="216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2309" name="Freeform 617"/>
              <p:cNvSpPr/>
              <p:nvPr/>
            </p:nvSpPr>
            <p:spPr>
              <a:xfrm>
                <a:off x="211015" y="232684"/>
                <a:ext cx="34712" cy="5147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08" h="21538" fill="norm" stroke="1" extrusionOk="0">
                    <a:moveTo>
                      <a:pt x="21142" y="17566"/>
                    </a:moveTo>
                    <a:cubicBezTo>
                      <a:pt x="21508" y="17566"/>
                      <a:pt x="21508" y="17566"/>
                      <a:pt x="21508" y="17566"/>
                    </a:cubicBezTo>
                    <a:cubicBezTo>
                      <a:pt x="21142" y="17814"/>
                      <a:pt x="21142" y="17814"/>
                      <a:pt x="21142" y="17814"/>
                    </a:cubicBezTo>
                    <a:cubicBezTo>
                      <a:pt x="20776" y="17566"/>
                      <a:pt x="20410" y="17566"/>
                      <a:pt x="20410" y="17566"/>
                    </a:cubicBezTo>
                    <a:cubicBezTo>
                      <a:pt x="18945" y="17566"/>
                      <a:pt x="17847" y="17317"/>
                      <a:pt x="16749" y="17069"/>
                    </a:cubicBezTo>
                    <a:cubicBezTo>
                      <a:pt x="16383" y="17069"/>
                      <a:pt x="16383" y="17069"/>
                      <a:pt x="16383" y="17069"/>
                    </a:cubicBezTo>
                    <a:cubicBezTo>
                      <a:pt x="16016" y="17317"/>
                      <a:pt x="16016" y="17566"/>
                      <a:pt x="16383" y="17814"/>
                    </a:cubicBezTo>
                    <a:cubicBezTo>
                      <a:pt x="17115" y="18310"/>
                      <a:pt x="17481" y="18807"/>
                      <a:pt x="17847" y="19055"/>
                    </a:cubicBezTo>
                    <a:cubicBezTo>
                      <a:pt x="18213" y="19304"/>
                      <a:pt x="18945" y="19552"/>
                      <a:pt x="18945" y="19800"/>
                    </a:cubicBezTo>
                    <a:cubicBezTo>
                      <a:pt x="19677" y="20297"/>
                      <a:pt x="20044" y="21041"/>
                      <a:pt x="20410" y="21538"/>
                    </a:cubicBezTo>
                    <a:cubicBezTo>
                      <a:pt x="1372" y="21538"/>
                      <a:pt x="1372" y="21538"/>
                      <a:pt x="1372" y="21538"/>
                    </a:cubicBezTo>
                    <a:cubicBezTo>
                      <a:pt x="2105" y="21041"/>
                      <a:pt x="2471" y="20545"/>
                      <a:pt x="2837" y="20048"/>
                    </a:cubicBezTo>
                    <a:cubicBezTo>
                      <a:pt x="3203" y="19552"/>
                      <a:pt x="3935" y="19304"/>
                      <a:pt x="3935" y="18559"/>
                    </a:cubicBezTo>
                    <a:cubicBezTo>
                      <a:pt x="3935" y="18559"/>
                      <a:pt x="4301" y="18062"/>
                      <a:pt x="4301" y="18062"/>
                    </a:cubicBezTo>
                    <a:cubicBezTo>
                      <a:pt x="5033" y="18310"/>
                      <a:pt x="5033" y="17814"/>
                      <a:pt x="5400" y="17317"/>
                    </a:cubicBezTo>
                    <a:cubicBezTo>
                      <a:pt x="5766" y="17317"/>
                      <a:pt x="5400" y="16821"/>
                      <a:pt x="5033" y="16821"/>
                    </a:cubicBezTo>
                    <a:cubicBezTo>
                      <a:pt x="4301" y="16821"/>
                      <a:pt x="3569" y="16821"/>
                      <a:pt x="2837" y="16821"/>
                    </a:cubicBezTo>
                    <a:cubicBezTo>
                      <a:pt x="2837" y="16821"/>
                      <a:pt x="2471" y="17069"/>
                      <a:pt x="2105" y="17069"/>
                    </a:cubicBezTo>
                    <a:cubicBezTo>
                      <a:pt x="1372" y="17317"/>
                      <a:pt x="1372" y="17317"/>
                      <a:pt x="274" y="17069"/>
                    </a:cubicBezTo>
                    <a:cubicBezTo>
                      <a:pt x="-92" y="17069"/>
                      <a:pt x="-92" y="17069"/>
                      <a:pt x="274" y="16821"/>
                    </a:cubicBezTo>
                    <a:cubicBezTo>
                      <a:pt x="640" y="16572"/>
                      <a:pt x="640" y="16324"/>
                      <a:pt x="1006" y="16076"/>
                    </a:cubicBezTo>
                    <a:cubicBezTo>
                      <a:pt x="1372" y="16076"/>
                      <a:pt x="1372" y="15579"/>
                      <a:pt x="1739" y="15331"/>
                    </a:cubicBezTo>
                    <a:cubicBezTo>
                      <a:pt x="3203" y="14090"/>
                      <a:pt x="4667" y="12352"/>
                      <a:pt x="5766" y="10862"/>
                    </a:cubicBezTo>
                    <a:cubicBezTo>
                      <a:pt x="6132" y="10366"/>
                      <a:pt x="6132" y="10117"/>
                      <a:pt x="5400" y="10117"/>
                    </a:cubicBezTo>
                    <a:cubicBezTo>
                      <a:pt x="5033" y="10117"/>
                      <a:pt x="4667" y="10117"/>
                      <a:pt x="4667" y="10117"/>
                    </a:cubicBezTo>
                    <a:cubicBezTo>
                      <a:pt x="3569" y="10614"/>
                      <a:pt x="2471" y="10366"/>
                      <a:pt x="1739" y="10366"/>
                    </a:cubicBezTo>
                    <a:cubicBezTo>
                      <a:pt x="1372" y="10366"/>
                      <a:pt x="1372" y="10366"/>
                      <a:pt x="1372" y="10117"/>
                    </a:cubicBezTo>
                    <a:cubicBezTo>
                      <a:pt x="2105" y="9869"/>
                      <a:pt x="2471" y="9372"/>
                      <a:pt x="2837" y="8876"/>
                    </a:cubicBezTo>
                    <a:cubicBezTo>
                      <a:pt x="4301" y="7635"/>
                      <a:pt x="5766" y="6145"/>
                      <a:pt x="6864" y="4655"/>
                    </a:cubicBezTo>
                    <a:cubicBezTo>
                      <a:pt x="6864" y="4159"/>
                      <a:pt x="7230" y="3910"/>
                      <a:pt x="7596" y="3414"/>
                    </a:cubicBezTo>
                    <a:cubicBezTo>
                      <a:pt x="8694" y="2669"/>
                      <a:pt x="9427" y="1924"/>
                      <a:pt x="10159" y="931"/>
                    </a:cubicBezTo>
                    <a:cubicBezTo>
                      <a:pt x="10159" y="683"/>
                      <a:pt x="10525" y="435"/>
                      <a:pt x="10891" y="186"/>
                    </a:cubicBezTo>
                    <a:cubicBezTo>
                      <a:pt x="11257" y="-62"/>
                      <a:pt x="11257" y="-62"/>
                      <a:pt x="11623" y="186"/>
                    </a:cubicBezTo>
                    <a:cubicBezTo>
                      <a:pt x="12355" y="1179"/>
                      <a:pt x="12722" y="2172"/>
                      <a:pt x="13820" y="2917"/>
                    </a:cubicBezTo>
                    <a:cubicBezTo>
                      <a:pt x="14918" y="4655"/>
                      <a:pt x="16749" y="5897"/>
                      <a:pt x="18213" y="7386"/>
                    </a:cubicBezTo>
                    <a:cubicBezTo>
                      <a:pt x="18579" y="8131"/>
                      <a:pt x="19311" y="8876"/>
                      <a:pt x="20044" y="9621"/>
                    </a:cubicBezTo>
                    <a:cubicBezTo>
                      <a:pt x="20044" y="9869"/>
                      <a:pt x="20044" y="10117"/>
                      <a:pt x="19677" y="10117"/>
                    </a:cubicBezTo>
                    <a:cubicBezTo>
                      <a:pt x="18213" y="9869"/>
                      <a:pt x="17115" y="10117"/>
                      <a:pt x="15650" y="10366"/>
                    </a:cubicBezTo>
                    <a:cubicBezTo>
                      <a:pt x="15284" y="10614"/>
                      <a:pt x="14918" y="10117"/>
                      <a:pt x="14552" y="10614"/>
                    </a:cubicBezTo>
                    <a:cubicBezTo>
                      <a:pt x="14552" y="10862"/>
                      <a:pt x="14918" y="11110"/>
                      <a:pt x="15284" y="11359"/>
                    </a:cubicBezTo>
                    <a:cubicBezTo>
                      <a:pt x="15650" y="11855"/>
                      <a:pt x="16383" y="12352"/>
                      <a:pt x="16749" y="12848"/>
                    </a:cubicBezTo>
                    <a:cubicBezTo>
                      <a:pt x="17847" y="13841"/>
                      <a:pt x="18945" y="14835"/>
                      <a:pt x="19677" y="15828"/>
                    </a:cubicBezTo>
                    <a:cubicBezTo>
                      <a:pt x="20044" y="16572"/>
                      <a:pt x="20410" y="17069"/>
                      <a:pt x="21142" y="17566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2310" name="Freeform 618"/>
              <p:cNvSpPr/>
              <p:nvPr/>
            </p:nvSpPr>
            <p:spPr>
              <a:xfrm>
                <a:off x="240589" y="220339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0"/>
                    </a:moveTo>
                    <a:cubicBezTo>
                      <a:pt x="21600" y="21600"/>
                      <a:pt x="21600" y="21600"/>
                      <a:pt x="10800" y="21600"/>
                    </a:cubicBezTo>
                    <a:cubicBezTo>
                      <a:pt x="0" y="21600"/>
                      <a:pt x="0" y="21600"/>
                      <a:pt x="0" y="10800"/>
                    </a:cubicBezTo>
                    <a:cubicBezTo>
                      <a:pt x="0" y="0"/>
                      <a:pt x="0" y="0"/>
                      <a:pt x="10800" y="0"/>
                    </a:cubicBezTo>
                    <a:cubicBezTo>
                      <a:pt x="10800" y="0"/>
                      <a:pt x="21600" y="0"/>
                      <a:pt x="216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2311" name="Freeform 619"/>
              <p:cNvSpPr/>
              <p:nvPr/>
            </p:nvSpPr>
            <p:spPr>
              <a:xfrm>
                <a:off x="241251" y="131869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9257"/>
                    </a:moveTo>
                    <a:cubicBezTo>
                      <a:pt x="21600" y="9257"/>
                      <a:pt x="21600" y="9257"/>
                      <a:pt x="21600" y="9257"/>
                    </a:cubicBezTo>
                    <a:cubicBezTo>
                      <a:pt x="21600" y="15429"/>
                      <a:pt x="16200" y="21600"/>
                      <a:pt x="10800" y="21600"/>
                    </a:cubicBezTo>
                    <a:cubicBezTo>
                      <a:pt x="5400" y="18514"/>
                      <a:pt x="0" y="12343"/>
                      <a:pt x="0" y="9257"/>
                    </a:cubicBezTo>
                    <a:cubicBezTo>
                      <a:pt x="0" y="9257"/>
                      <a:pt x="0" y="9257"/>
                      <a:pt x="0" y="9257"/>
                    </a:cubicBezTo>
                    <a:cubicBezTo>
                      <a:pt x="0" y="3086"/>
                      <a:pt x="5400" y="0"/>
                      <a:pt x="10800" y="0"/>
                    </a:cubicBezTo>
                    <a:cubicBezTo>
                      <a:pt x="16200" y="0"/>
                      <a:pt x="21600" y="3086"/>
                      <a:pt x="21600" y="9257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2312" name="Freeform 620"/>
              <p:cNvSpPr/>
              <p:nvPr/>
            </p:nvSpPr>
            <p:spPr>
              <a:xfrm>
                <a:off x="242354" y="211184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0800" y="21600"/>
                    </a:moveTo>
                    <a:cubicBezTo>
                      <a:pt x="10800" y="21600"/>
                      <a:pt x="0" y="21600"/>
                      <a:pt x="0" y="2160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0800" y="0"/>
                      <a:pt x="10800" y="0"/>
                      <a:pt x="21600" y="0"/>
                    </a:cubicBezTo>
                    <a:cubicBezTo>
                      <a:pt x="10800" y="21600"/>
                      <a:pt x="10800" y="21600"/>
                      <a:pt x="10800" y="216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2313" name="Freeform 621"/>
              <p:cNvSpPr/>
              <p:nvPr/>
            </p:nvSpPr>
            <p:spPr>
              <a:xfrm>
                <a:off x="238824" y="215476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0776" fill="norm" stroke="1" extrusionOk="0">
                    <a:moveTo>
                      <a:pt x="4050" y="8776"/>
                    </a:moveTo>
                    <a:cubicBezTo>
                      <a:pt x="8100" y="6376"/>
                      <a:pt x="10800" y="3976"/>
                      <a:pt x="13500" y="1576"/>
                    </a:cubicBezTo>
                    <a:cubicBezTo>
                      <a:pt x="16200" y="-824"/>
                      <a:pt x="18900" y="-824"/>
                      <a:pt x="21600" y="3976"/>
                    </a:cubicBezTo>
                    <a:cubicBezTo>
                      <a:pt x="21600" y="3976"/>
                      <a:pt x="21600" y="6376"/>
                      <a:pt x="21600" y="6376"/>
                    </a:cubicBezTo>
                    <a:cubicBezTo>
                      <a:pt x="21600" y="6376"/>
                      <a:pt x="21600" y="8776"/>
                      <a:pt x="20250" y="8776"/>
                    </a:cubicBezTo>
                    <a:cubicBezTo>
                      <a:pt x="16200" y="11176"/>
                      <a:pt x="13500" y="13576"/>
                      <a:pt x="9450" y="18376"/>
                    </a:cubicBezTo>
                    <a:cubicBezTo>
                      <a:pt x="9450" y="20776"/>
                      <a:pt x="6750" y="20776"/>
                      <a:pt x="6750" y="20776"/>
                    </a:cubicBezTo>
                    <a:cubicBezTo>
                      <a:pt x="4050" y="18376"/>
                      <a:pt x="2700" y="15976"/>
                      <a:pt x="1350" y="15976"/>
                    </a:cubicBezTo>
                    <a:cubicBezTo>
                      <a:pt x="1350" y="15976"/>
                      <a:pt x="0" y="15976"/>
                      <a:pt x="0" y="13576"/>
                    </a:cubicBezTo>
                    <a:cubicBezTo>
                      <a:pt x="0" y="11176"/>
                      <a:pt x="1350" y="11176"/>
                      <a:pt x="1350" y="11176"/>
                    </a:cubicBezTo>
                    <a:cubicBezTo>
                      <a:pt x="2700" y="8776"/>
                      <a:pt x="4050" y="8776"/>
                      <a:pt x="4050" y="8776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2314" name="Freeform 622"/>
              <p:cNvSpPr/>
              <p:nvPr/>
            </p:nvSpPr>
            <p:spPr>
              <a:xfrm>
                <a:off x="242685" y="135020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7382" fill="norm" stroke="1" extrusionOk="0">
                    <a:moveTo>
                      <a:pt x="21600" y="10182"/>
                    </a:moveTo>
                    <a:cubicBezTo>
                      <a:pt x="21600" y="10182"/>
                      <a:pt x="21600" y="17382"/>
                      <a:pt x="21600" y="17382"/>
                    </a:cubicBezTo>
                    <a:cubicBezTo>
                      <a:pt x="14400" y="17382"/>
                      <a:pt x="7200" y="17382"/>
                      <a:pt x="0" y="10182"/>
                    </a:cubicBezTo>
                    <a:cubicBezTo>
                      <a:pt x="0" y="10182"/>
                      <a:pt x="0" y="2982"/>
                      <a:pt x="0" y="2982"/>
                    </a:cubicBezTo>
                    <a:cubicBezTo>
                      <a:pt x="0" y="2982"/>
                      <a:pt x="7200" y="2982"/>
                      <a:pt x="7200" y="2982"/>
                    </a:cubicBezTo>
                    <a:cubicBezTo>
                      <a:pt x="14400" y="-4218"/>
                      <a:pt x="21600" y="2982"/>
                      <a:pt x="21600" y="10182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2315" name="Freeform 623"/>
              <p:cNvSpPr/>
              <p:nvPr/>
            </p:nvSpPr>
            <p:spPr>
              <a:xfrm>
                <a:off x="242338" y="145837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8527" h="19412" fill="norm" stroke="1" extrusionOk="0">
                    <a:moveTo>
                      <a:pt x="1247" y="12212"/>
                    </a:moveTo>
                    <a:cubicBezTo>
                      <a:pt x="-3073" y="8612"/>
                      <a:pt x="5567" y="8612"/>
                      <a:pt x="1247" y="5012"/>
                    </a:cubicBezTo>
                    <a:cubicBezTo>
                      <a:pt x="5567" y="5012"/>
                      <a:pt x="9887" y="1412"/>
                      <a:pt x="9887" y="1412"/>
                    </a:cubicBezTo>
                    <a:cubicBezTo>
                      <a:pt x="14207" y="-2188"/>
                      <a:pt x="18527" y="1412"/>
                      <a:pt x="18527" y="8612"/>
                    </a:cubicBezTo>
                    <a:cubicBezTo>
                      <a:pt x="18527" y="8612"/>
                      <a:pt x="18527" y="12212"/>
                      <a:pt x="18527" y="12212"/>
                    </a:cubicBezTo>
                    <a:cubicBezTo>
                      <a:pt x="18527" y="19412"/>
                      <a:pt x="14207" y="19412"/>
                      <a:pt x="9887" y="19412"/>
                    </a:cubicBezTo>
                    <a:cubicBezTo>
                      <a:pt x="1247" y="19412"/>
                      <a:pt x="1247" y="15812"/>
                      <a:pt x="1247" y="12212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2316" name="Freeform 624"/>
              <p:cNvSpPr/>
              <p:nvPr/>
            </p:nvSpPr>
            <p:spPr>
              <a:xfrm>
                <a:off x="242685" y="140695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8640"/>
                    </a:moveTo>
                    <a:cubicBezTo>
                      <a:pt x="21600" y="8640"/>
                      <a:pt x="21600" y="8640"/>
                      <a:pt x="21600" y="8640"/>
                    </a:cubicBezTo>
                    <a:cubicBezTo>
                      <a:pt x="21600" y="8640"/>
                      <a:pt x="21600" y="12960"/>
                      <a:pt x="21600" y="12960"/>
                    </a:cubicBezTo>
                    <a:cubicBezTo>
                      <a:pt x="21600" y="17280"/>
                      <a:pt x="21600" y="17280"/>
                      <a:pt x="14400" y="21600"/>
                    </a:cubicBezTo>
                    <a:cubicBezTo>
                      <a:pt x="14400" y="17280"/>
                      <a:pt x="7200" y="17280"/>
                      <a:pt x="7200" y="17280"/>
                    </a:cubicBezTo>
                    <a:cubicBezTo>
                      <a:pt x="0" y="12960"/>
                      <a:pt x="0" y="8640"/>
                      <a:pt x="0" y="4320"/>
                    </a:cubicBezTo>
                    <a:cubicBezTo>
                      <a:pt x="0" y="0"/>
                      <a:pt x="7200" y="0"/>
                      <a:pt x="14400" y="0"/>
                    </a:cubicBezTo>
                    <a:cubicBezTo>
                      <a:pt x="14400" y="0"/>
                      <a:pt x="21600" y="4320"/>
                      <a:pt x="21600" y="4320"/>
                    </a:cubicBezTo>
                    <a:cubicBezTo>
                      <a:pt x="21600" y="4320"/>
                      <a:pt x="21600" y="8640"/>
                      <a:pt x="21600" y="864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2317" name="Freeform 625"/>
              <p:cNvSpPr/>
              <p:nvPr/>
            </p:nvSpPr>
            <p:spPr>
              <a:xfrm>
                <a:off x="243768" y="196402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7672" h="21600" fill="norm" stroke="1" extrusionOk="0">
                    <a:moveTo>
                      <a:pt x="12272" y="21600"/>
                    </a:moveTo>
                    <a:cubicBezTo>
                      <a:pt x="6872" y="21600"/>
                      <a:pt x="-3928" y="14400"/>
                      <a:pt x="1472" y="7200"/>
                    </a:cubicBezTo>
                    <a:cubicBezTo>
                      <a:pt x="1472" y="7200"/>
                      <a:pt x="6872" y="0"/>
                      <a:pt x="6872" y="0"/>
                    </a:cubicBezTo>
                    <a:cubicBezTo>
                      <a:pt x="12272" y="0"/>
                      <a:pt x="17672" y="7200"/>
                      <a:pt x="17672" y="21600"/>
                    </a:cubicBezTo>
                    <a:cubicBezTo>
                      <a:pt x="17672" y="21600"/>
                      <a:pt x="12272" y="21600"/>
                      <a:pt x="12272" y="216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2318" name="Freeform 626"/>
              <p:cNvSpPr/>
              <p:nvPr/>
            </p:nvSpPr>
            <p:spPr>
              <a:xfrm>
                <a:off x="244781" y="149629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0800" y="0"/>
                    </a:moveTo>
                    <a:cubicBezTo>
                      <a:pt x="16200" y="0"/>
                      <a:pt x="16200" y="7200"/>
                      <a:pt x="21600" y="7200"/>
                    </a:cubicBezTo>
                    <a:cubicBezTo>
                      <a:pt x="16200" y="7200"/>
                      <a:pt x="16200" y="14400"/>
                      <a:pt x="10800" y="21600"/>
                    </a:cubicBezTo>
                    <a:cubicBezTo>
                      <a:pt x="5400" y="14400"/>
                      <a:pt x="0" y="14400"/>
                      <a:pt x="0" y="14400"/>
                    </a:cubicBezTo>
                    <a:cubicBezTo>
                      <a:pt x="5400" y="7200"/>
                      <a:pt x="5400" y="0"/>
                      <a:pt x="108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2319" name="Freeform 627"/>
              <p:cNvSpPr/>
              <p:nvPr/>
            </p:nvSpPr>
            <p:spPr>
              <a:xfrm>
                <a:off x="245333" y="200263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0800" y="0"/>
                    </a:moveTo>
                    <a:cubicBezTo>
                      <a:pt x="10800" y="0"/>
                      <a:pt x="10800" y="10800"/>
                      <a:pt x="21600" y="10800"/>
                    </a:cubicBezTo>
                    <a:cubicBezTo>
                      <a:pt x="10800" y="10800"/>
                      <a:pt x="10800" y="21600"/>
                      <a:pt x="10800" y="21600"/>
                    </a:cubicBezTo>
                    <a:cubicBezTo>
                      <a:pt x="10800" y="21600"/>
                      <a:pt x="0" y="10800"/>
                      <a:pt x="0" y="10800"/>
                    </a:cubicBezTo>
                    <a:cubicBezTo>
                      <a:pt x="0" y="10800"/>
                      <a:pt x="0" y="0"/>
                      <a:pt x="108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2320" name="Freeform 628"/>
              <p:cNvSpPr/>
              <p:nvPr/>
            </p:nvSpPr>
            <p:spPr>
              <a:xfrm>
                <a:off x="245333" y="143121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0800" y="0"/>
                      <a:pt x="10800" y="0"/>
                      <a:pt x="21600" y="21600"/>
                    </a:cubicBezTo>
                    <a:cubicBezTo>
                      <a:pt x="10800" y="21600"/>
                      <a:pt x="10800" y="21600"/>
                      <a:pt x="10800" y="21600"/>
                    </a:cubicBezTo>
                    <a:cubicBezTo>
                      <a:pt x="10800" y="21600"/>
                      <a:pt x="0" y="21600"/>
                      <a:pt x="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2321" name="Freeform 629"/>
              <p:cNvSpPr/>
              <p:nvPr/>
            </p:nvSpPr>
            <p:spPr>
              <a:xfrm>
                <a:off x="245663" y="191327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10800"/>
                    </a:moveTo>
                    <a:cubicBezTo>
                      <a:pt x="21600" y="10800"/>
                      <a:pt x="21600" y="10800"/>
                      <a:pt x="21600" y="21600"/>
                    </a:cubicBezTo>
                    <a:cubicBezTo>
                      <a:pt x="0" y="10800"/>
                      <a:pt x="0" y="1080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1600" y="0"/>
                      <a:pt x="21600" y="0"/>
                      <a:pt x="21600" y="108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2322" name="Freeform 630"/>
              <p:cNvSpPr/>
              <p:nvPr/>
            </p:nvSpPr>
            <p:spPr>
              <a:xfrm>
                <a:off x="246877" y="132201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10800"/>
                    </a:moveTo>
                    <a:cubicBezTo>
                      <a:pt x="7200" y="7200"/>
                      <a:pt x="7200" y="3600"/>
                      <a:pt x="14400" y="0"/>
                    </a:cubicBezTo>
                    <a:cubicBezTo>
                      <a:pt x="21600" y="3600"/>
                      <a:pt x="21600" y="7200"/>
                      <a:pt x="21600" y="10800"/>
                    </a:cubicBezTo>
                    <a:cubicBezTo>
                      <a:pt x="21600" y="14400"/>
                      <a:pt x="14400" y="18000"/>
                      <a:pt x="14400" y="21600"/>
                    </a:cubicBezTo>
                    <a:cubicBezTo>
                      <a:pt x="7200" y="21600"/>
                      <a:pt x="0" y="14400"/>
                      <a:pt x="0" y="108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2323" name="Freeform 631"/>
              <p:cNvSpPr/>
              <p:nvPr/>
            </p:nvSpPr>
            <p:spPr>
              <a:xfrm>
                <a:off x="158025" y="45448"/>
                <a:ext cx="96860" cy="18245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55" h="21600" fill="norm" stroke="1" extrusionOk="0">
                    <a:moveTo>
                      <a:pt x="21396" y="7294"/>
                    </a:moveTo>
                    <a:cubicBezTo>
                      <a:pt x="21396" y="7364"/>
                      <a:pt x="21527" y="7434"/>
                      <a:pt x="21396" y="7434"/>
                    </a:cubicBezTo>
                    <a:cubicBezTo>
                      <a:pt x="21396" y="7574"/>
                      <a:pt x="21265" y="7644"/>
                      <a:pt x="21134" y="7784"/>
                    </a:cubicBezTo>
                    <a:cubicBezTo>
                      <a:pt x="20742" y="8275"/>
                      <a:pt x="20349" y="8766"/>
                      <a:pt x="19956" y="9257"/>
                    </a:cubicBezTo>
                    <a:cubicBezTo>
                      <a:pt x="19694" y="9468"/>
                      <a:pt x="19563" y="9678"/>
                      <a:pt x="19432" y="9958"/>
                    </a:cubicBezTo>
                    <a:cubicBezTo>
                      <a:pt x="19302" y="10029"/>
                      <a:pt x="19171" y="10169"/>
                      <a:pt x="19040" y="10239"/>
                    </a:cubicBezTo>
                    <a:cubicBezTo>
                      <a:pt x="19040" y="10449"/>
                      <a:pt x="18778" y="10660"/>
                      <a:pt x="18516" y="10870"/>
                    </a:cubicBezTo>
                    <a:cubicBezTo>
                      <a:pt x="18254" y="11010"/>
                      <a:pt x="18123" y="11221"/>
                      <a:pt x="17862" y="11361"/>
                    </a:cubicBezTo>
                    <a:cubicBezTo>
                      <a:pt x="17600" y="11571"/>
                      <a:pt x="17338" y="11782"/>
                      <a:pt x="17207" y="11992"/>
                    </a:cubicBezTo>
                    <a:cubicBezTo>
                      <a:pt x="17207" y="12132"/>
                      <a:pt x="17076" y="12273"/>
                      <a:pt x="17076" y="12483"/>
                    </a:cubicBezTo>
                    <a:cubicBezTo>
                      <a:pt x="17076" y="12623"/>
                      <a:pt x="17076" y="12834"/>
                      <a:pt x="17076" y="12974"/>
                    </a:cubicBezTo>
                    <a:cubicBezTo>
                      <a:pt x="17076" y="13325"/>
                      <a:pt x="17338" y="13675"/>
                      <a:pt x="17731" y="13956"/>
                    </a:cubicBezTo>
                    <a:cubicBezTo>
                      <a:pt x="18123" y="14166"/>
                      <a:pt x="18385" y="14517"/>
                      <a:pt x="18647" y="14797"/>
                    </a:cubicBezTo>
                    <a:cubicBezTo>
                      <a:pt x="18778" y="15078"/>
                      <a:pt x="19040" y="15288"/>
                      <a:pt x="19171" y="15499"/>
                    </a:cubicBezTo>
                    <a:cubicBezTo>
                      <a:pt x="19432" y="15849"/>
                      <a:pt x="19694" y="16200"/>
                      <a:pt x="19956" y="16481"/>
                    </a:cubicBezTo>
                    <a:cubicBezTo>
                      <a:pt x="19956" y="16621"/>
                      <a:pt x="19956" y="16761"/>
                      <a:pt x="19825" y="16901"/>
                    </a:cubicBezTo>
                    <a:cubicBezTo>
                      <a:pt x="19432" y="17182"/>
                      <a:pt x="19040" y="17462"/>
                      <a:pt x="18647" y="17743"/>
                    </a:cubicBezTo>
                    <a:cubicBezTo>
                      <a:pt x="18123" y="18164"/>
                      <a:pt x="17600" y="18514"/>
                      <a:pt x="17076" y="18865"/>
                    </a:cubicBezTo>
                    <a:cubicBezTo>
                      <a:pt x="16683" y="19216"/>
                      <a:pt x="16291" y="19566"/>
                      <a:pt x="15767" y="19847"/>
                    </a:cubicBezTo>
                    <a:cubicBezTo>
                      <a:pt x="15374" y="20127"/>
                      <a:pt x="14982" y="20478"/>
                      <a:pt x="14589" y="20758"/>
                    </a:cubicBezTo>
                    <a:cubicBezTo>
                      <a:pt x="14196" y="21039"/>
                      <a:pt x="13803" y="21319"/>
                      <a:pt x="13542" y="21600"/>
                    </a:cubicBezTo>
                    <a:cubicBezTo>
                      <a:pt x="13542" y="21600"/>
                      <a:pt x="13411" y="21600"/>
                      <a:pt x="13411" y="21600"/>
                    </a:cubicBezTo>
                    <a:cubicBezTo>
                      <a:pt x="13280" y="21460"/>
                      <a:pt x="13280" y="21390"/>
                      <a:pt x="13149" y="21249"/>
                    </a:cubicBezTo>
                    <a:cubicBezTo>
                      <a:pt x="13018" y="20969"/>
                      <a:pt x="12756" y="20618"/>
                      <a:pt x="12756" y="20338"/>
                    </a:cubicBezTo>
                    <a:cubicBezTo>
                      <a:pt x="12494" y="19777"/>
                      <a:pt x="12102" y="19286"/>
                      <a:pt x="11971" y="18795"/>
                    </a:cubicBezTo>
                    <a:cubicBezTo>
                      <a:pt x="11709" y="18514"/>
                      <a:pt x="11578" y="18234"/>
                      <a:pt x="11447" y="18023"/>
                    </a:cubicBezTo>
                    <a:cubicBezTo>
                      <a:pt x="11185" y="17603"/>
                      <a:pt x="10923" y="17252"/>
                      <a:pt x="10792" y="16831"/>
                    </a:cubicBezTo>
                    <a:cubicBezTo>
                      <a:pt x="10792" y="16761"/>
                      <a:pt x="10662" y="16691"/>
                      <a:pt x="10662" y="16551"/>
                    </a:cubicBezTo>
                    <a:cubicBezTo>
                      <a:pt x="10531" y="16200"/>
                      <a:pt x="10138" y="15919"/>
                      <a:pt x="10138" y="15569"/>
                    </a:cubicBezTo>
                    <a:cubicBezTo>
                      <a:pt x="10138" y="15499"/>
                      <a:pt x="10138" y="15499"/>
                      <a:pt x="10007" y="15429"/>
                    </a:cubicBezTo>
                    <a:cubicBezTo>
                      <a:pt x="9745" y="15148"/>
                      <a:pt x="9352" y="14938"/>
                      <a:pt x="9091" y="14657"/>
                    </a:cubicBezTo>
                    <a:cubicBezTo>
                      <a:pt x="8829" y="14447"/>
                      <a:pt x="8567" y="14166"/>
                      <a:pt x="8174" y="13956"/>
                    </a:cubicBezTo>
                    <a:cubicBezTo>
                      <a:pt x="7912" y="13675"/>
                      <a:pt x="7651" y="13465"/>
                      <a:pt x="7258" y="13184"/>
                    </a:cubicBezTo>
                    <a:cubicBezTo>
                      <a:pt x="7127" y="12974"/>
                      <a:pt x="6865" y="12834"/>
                      <a:pt x="6603" y="12623"/>
                    </a:cubicBezTo>
                    <a:cubicBezTo>
                      <a:pt x="6603" y="12553"/>
                      <a:pt x="6472" y="12483"/>
                      <a:pt x="6603" y="12413"/>
                    </a:cubicBezTo>
                    <a:cubicBezTo>
                      <a:pt x="6734" y="12273"/>
                      <a:pt x="6865" y="12132"/>
                      <a:pt x="6865" y="12062"/>
                    </a:cubicBezTo>
                    <a:cubicBezTo>
                      <a:pt x="6996" y="11852"/>
                      <a:pt x="7127" y="11712"/>
                      <a:pt x="7520" y="11571"/>
                    </a:cubicBezTo>
                    <a:cubicBezTo>
                      <a:pt x="7651" y="11501"/>
                      <a:pt x="7782" y="11431"/>
                      <a:pt x="7912" y="11291"/>
                    </a:cubicBezTo>
                    <a:cubicBezTo>
                      <a:pt x="8174" y="11081"/>
                      <a:pt x="8174" y="10940"/>
                      <a:pt x="8043" y="10590"/>
                    </a:cubicBezTo>
                    <a:cubicBezTo>
                      <a:pt x="8043" y="10379"/>
                      <a:pt x="7912" y="10239"/>
                      <a:pt x="7651" y="10099"/>
                    </a:cubicBezTo>
                    <a:cubicBezTo>
                      <a:pt x="7520" y="10029"/>
                      <a:pt x="7127" y="9888"/>
                      <a:pt x="6996" y="9818"/>
                    </a:cubicBezTo>
                    <a:cubicBezTo>
                      <a:pt x="6734" y="9678"/>
                      <a:pt x="6211" y="9608"/>
                      <a:pt x="5949" y="9468"/>
                    </a:cubicBezTo>
                    <a:cubicBezTo>
                      <a:pt x="5818" y="9468"/>
                      <a:pt x="5687" y="9397"/>
                      <a:pt x="5556" y="9327"/>
                    </a:cubicBezTo>
                    <a:cubicBezTo>
                      <a:pt x="5425" y="9257"/>
                      <a:pt x="5294" y="9257"/>
                      <a:pt x="5163" y="9187"/>
                    </a:cubicBezTo>
                    <a:cubicBezTo>
                      <a:pt x="4771" y="8977"/>
                      <a:pt x="4378" y="8766"/>
                      <a:pt x="3985" y="8556"/>
                    </a:cubicBezTo>
                    <a:cubicBezTo>
                      <a:pt x="3200" y="8275"/>
                      <a:pt x="2545" y="7855"/>
                      <a:pt x="1891" y="7504"/>
                    </a:cubicBezTo>
                    <a:cubicBezTo>
                      <a:pt x="1760" y="7504"/>
                      <a:pt x="1629" y="7434"/>
                      <a:pt x="1629" y="7364"/>
                    </a:cubicBezTo>
                    <a:cubicBezTo>
                      <a:pt x="1498" y="7294"/>
                      <a:pt x="843" y="7013"/>
                      <a:pt x="582" y="6943"/>
                    </a:cubicBezTo>
                    <a:cubicBezTo>
                      <a:pt x="451" y="6803"/>
                      <a:pt x="320" y="6732"/>
                      <a:pt x="58" y="6592"/>
                    </a:cubicBezTo>
                    <a:cubicBezTo>
                      <a:pt x="-73" y="6592"/>
                      <a:pt x="58" y="6522"/>
                      <a:pt x="58" y="6452"/>
                    </a:cubicBezTo>
                    <a:cubicBezTo>
                      <a:pt x="320" y="6171"/>
                      <a:pt x="712" y="5891"/>
                      <a:pt x="1105" y="5610"/>
                    </a:cubicBezTo>
                    <a:cubicBezTo>
                      <a:pt x="1236" y="5470"/>
                      <a:pt x="1498" y="5330"/>
                      <a:pt x="1498" y="5190"/>
                    </a:cubicBezTo>
                    <a:cubicBezTo>
                      <a:pt x="1498" y="5119"/>
                      <a:pt x="1629" y="5119"/>
                      <a:pt x="1629" y="5049"/>
                    </a:cubicBezTo>
                    <a:cubicBezTo>
                      <a:pt x="2152" y="4769"/>
                      <a:pt x="2545" y="4418"/>
                      <a:pt x="3069" y="3997"/>
                    </a:cubicBezTo>
                    <a:cubicBezTo>
                      <a:pt x="3200" y="3857"/>
                      <a:pt x="5687" y="2034"/>
                      <a:pt x="6080" y="1683"/>
                    </a:cubicBezTo>
                    <a:cubicBezTo>
                      <a:pt x="7258" y="631"/>
                      <a:pt x="7258" y="631"/>
                      <a:pt x="7258" y="631"/>
                    </a:cubicBezTo>
                    <a:cubicBezTo>
                      <a:pt x="7520" y="491"/>
                      <a:pt x="8043" y="0"/>
                      <a:pt x="8043" y="0"/>
                    </a:cubicBezTo>
                    <a:cubicBezTo>
                      <a:pt x="8436" y="0"/>
                      <a:pt x="8960" y="351"/>
                      <a:pt x="9352" y="561"/>
                    </a:cubicBezTo>
                    <a:cubicBezTo>
                      <a:pt x="9614" y="631"/>
                      <a:pt x="9745" y="701"/>
                      <a:pt x="9876" y="842"/>
                    </a:cubicBezTo>
                    <a:cubicBezTo>
                      <a:pt x="10400" y="1122"/>
                      <a:pt x="10531" y="1332"/>
                      <a:pt x="11054" y="1473"/>
                    </a:cubicBezTo>
                    <a:cubicBezTo>
                      <a:pt x="11316" y="1613"/>
                      <a:pt x="11578" y="1683"/>
                      <a:pt x="11840" y="1823"/>
                    </a:cubicBezTo>
                    <a:cubicBezTo>
                      <a:pt x="11971" y="1894"/>
                      <a:pt x="12102" y="1964"/>
                      <a:pt x="12363" y="2034"/>
                    </a:cubicBezTo>
                    <a:cubicBezTo>
                      <a:pt x="12887" y="2174"/>
                      <a:pt x="13280" y="2314"/>
                      <a:pt x="13803" y="2525"/>
                    </a:cubicBezTo>
                    <a:cubicBezTo>
                      <a:pt x="14589" y="2735"/>
                      <a:pt x="15374" y="2875"/>
                      <a:pt x="16029" y="3156"/>
                    </a:cubicBezTo>
                    <a:cubicBezTo>
                      <a:pt x="16160" y="3156"/>
                      <a:pt x="16291" y="3226"/>
                      <a:pt x="16422" y="3226"/>
                    </a:cubicBezTo>
                    <a:cubicBezTo>
                      <a:pt x="16683" y="3296"/>
                      <a:pt x="16945" y="3366"/>
                      <a:pt x="17207" y="3436"/>
                    </a:cubicBezTo>
                    <a:cubicBezTo>
                      <a:pt x="17469" y="3577"/>
                      <a:pt x="17469" y="3717"/>
                      <a:pt x="17731" y="3857"/>
                    </a:cubicBezTo>
                    <a:cubicBezTo>
                      <a:pt x="18123" y="4278"/>
                      <a:pt x="18647" y="4699"/>
                      <a:pt x="19040" y="5119"/>
                    </a:cubicBezTo>
                    <a:cubicBezTo>
                      <a:pt x="19302" y="5400"/>
                      <a:pt x="19694" y="5681"/>
                      <a:pt x="19956" y="5961"/>
                    </a:cubicBezTo>
                    <a:cubicBezTo>
                      <a:pt x="20349" y="6312"/>
                      <a:pt x="20742" y="6732"/>
                      <a:pt x="21265" y="7083"/>
                    </a:cubicBezTo>
                    <a:cubicBezTo>
                      <a:pt x="21265" y="7153"/>
                      <a:pt x="21396" y="7223"/>
                      <a:pt x="21396" y="7294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2324" name="Freeform 633"/>
              <p:cNvSpPr/>
              <p:nvPr/>
            </p:nvSpPr>
            <p:spPr>
              <a:xfrm>
                <a:off x="248311" y="151395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14400"/>
                    </a:moveTo>
                    <a:cubicBezTo>
                      <a:pt x="21600" y="14400"/>
                      <a:pt x="21600" y="21600"/>
                      <a:pt x="10800" y="21600"/>
                    </a:cubicBezTo>
                    <a:cubicBezTo>
                      <a:pt x="0" y="21600"/>
                      <a:pt x="0" y="14400"/>
                      <a:pt x="0" y="7200"/>
                    </a:cubicBezTo>
                    <a:cubicBezTo>
                      <a:pt x="0" y="7200"/>
                      <a:pt x="0" y="0"/>
                      <a:pt x="10800" y="0"/>
                    </a:cubicBezTo>
                    <a:cubicBezTo>
                      <a:pt x="21600" y="0"/>
                      <a:pt x="21600" y="7200"/>
                      <a:pt x="21600" y="144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2325" name="Freeform 634"/>
              <p:cNvSpPr/>
              <p:nvPr/>
            </p:nvSpPr>
            <p:spPr>
              <a:xfrm>
                <a:off x="248311" y="167942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5400" y="13745"/>
                    </a:moveTo>
                    <a:cubicBezTo>
                      <a:pt x="5400" y="11782"/>
                      <a:pt x="16200" y="7855"/>
                      <a:pt x="0" y="3927"/>
                    </a:cubicBezTo>
                    <a:cubicBezTo>
                      <a:pt x="0" y="3927"/>
                      <a:pt x="0" y="1964"/>
                      <a:pt x="0" y="1964"/>
                    </a:cubicBezTo>
                    <a:cubicBezTo>
                      <a:pt x="0" y="1964"/>
                      <a:pt x="5400" y="0"/>
                      <a:pt x="5400" y="0"/>
                    </a:cubicBezTo>
                    <a:cubicBezTo>
                      <a:pt x="16200" y="3927"/>
                      <a:pt x="21600" y="5891"/>
                      <a:pt x="21600" y="11782"/>
                    </a:cubicBezTo>
                    <a:cubicBezTo>
                      <a:pt x="21600" y="13745"/>
                      <a:pt x="21600" y="15709"/>
                      <a:pt x="16200" y="19636"/>
                    </a:cubicBezTo>
                    <a:cubicBezTo>
                      <a:pt x="16200" y="19636"/>
                      <a:pt x="10800" y="19636"/>
                      <a:pt x="5400" y="21600"/>
                    </a:cubicBezTo>
                    <a:cubicBezTo>
                      <a:pt x="5400" y="19636"/>
                      <a:pt x="0" y="17673"/>
                      <a:pt x="0" y="17673"/>
                    </a:cubicBezTo>
                    <a:cubicBezTo>
                      <a:pt x="0" y="15709"/>
                      <a:pt x="5400" y="15709"/>
                      <a:pt x="5400" y="13745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2326" name="Freeform 635"/>
              <p:cNvSpPr/>
              <p:nvPr/>
            </p:nvSpPr>
            <p:spPr>
              <a:xfrm>
                <a:off x="246877" y="207128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8250" fill="norm" stroke="1" extrusionOk="0">
                    <a:moveTo>
                      <a:pt x="4800" y="13621"/>
                    </a:moveTo>
                    <a:cubicBezTo>
                      <a:pt x="2400" y="7449"/>
                      <a:pt x="2400" y="4363"/>
                      <a:pt x="0" y="1278"/>
                    </a:cubicBezTo>
                    <a:cubicBezTo>
                      <a:pt x="4800" y="-1808"/>
                      <a:pt x="7200" y="1278"/>
                      <a:pt x="9600" y="4363"/>
                    </a:cubicBezTo>
                    <a:cubicBezTo>
                      <a:pt x="14400" y="4363"/>
                      <a:pt x="16800" y="4363"/>
                      <a:pt x="19200" y="7449"/>
                    </a:cubicBezTo>
                    <a:cubicBezTo>
                      <a:pt x="21600" y="7449"/>
                      <a:pt x="21600" y="7449"/>
                      <a:pt x="21600" y="10535"/>
                    </a:cubicBezTo>
                    <a:cubicBezTo>
                      <a:pt x="21600" y="10535"/>
                      <a:pt x="21600" y="13621"/>
                      <a:pt x="21600" y="13621"/>
                    </a:cubicBezTo>
                    <a:cubicBezTo>
                      <a:pt x="16800" y="19792"/>
                      <a:pt x="9600" y="19792"/>
                      <a:pt x="4800" y="13621"/>
                    </a:cubicBezTo>
                    <a:cubicBezTo>
                      <a:pt x="4800" y="13621"/>
                      <a:pt x="4800" y="13621"/>
                      <a:pt x="4800" y="1362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2327" name="Freeform 636"/>
              <p:cNvSpPr/>
              <p:nvPr/>
            </p:nvSpPr>
            <p:spPr>
              <a:xfrm>
                <a:off x="247098" y="155476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7985" fill="norm" stroke="1" extrusionOk="0">
                    <a:moveTo>
                      <a:pt x="16971" y="7449"/>
                    </a:moveTo>
                    <a:cubicBezTo>
                      <a:pt x="16971" y="4363"/>
                      <a:pt x="18514" y="4363"/>
                      <a:pt x="20057" y="4363"/>
                    </a:cubicBezTo>
                    <a:cubicBezTo>
                      <a:pt x="20057" y="7449"/>
                      <a:pt x="21600" y="10535"/>
                      <a:pt x="21600" y="10535"/>
                    </a:cubicBezTo>
                    <a:cubicBezTo>
                      <a:pt x="21600" y="13621"/>
                      <a:pt x="21600" y="13621"/>
                      <a:pt x="21600" y="13621"/>
                    </a:cubicBezTo>
                    <a:cubicBezTo>
                      <a:pt x="20057" y="16706"/>
                      <a:pt x="16971" y="19792"/>
                      <a:pt x="15429" y="16706"/>
                    </a:cubicBezTo>
                    <a:cubicBezTo>
                      <a:pt x="12343" y="13621"/>
                      <a:pt x="10800" y="10535"/>
                      <a:pt x="7714" y="13621"/>
                    </a:cubicBezTo>
                    <a:cubicBezTo>
                      <a:pt x="6171" y="16706"/>
                      <a:pt x="1543" y="7449"/>
                      <a:pt x="0" y="4363"/>
                    </a:cubicBezTo>
                    <a:cubicBezTo>
                      <a:pt x="0" y="1278"/>
                      <a:pt x="3086" y="-1808"/>
                      <a:pt x="4629" y="1278"/>
                    </a:cubicBezTo>
                    <a:cubicBezTo>
                      <a:pt x="7714" y="1278"/>
                      <a:pt x="9257" y="1278"/>
                      <a:pt x="12343" y="4363"/>
                    </a:cubicBezTo>
                    <a:cubicBezTo>
                      <a:pt x="13886" y="7449"/>
                      <a:pt x="15429" y="7449"/>
                      <a:pt x="16971" y="7449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2328" name="Freeform 637"/>
              <p:cNvSpPr/>
              <p:nvPr/>
            </p:nvSpPr>
            <p:spPr>
              <a:xfrm>
                <a:off x="250738" y="127126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21600"/>
                    </a:moveTo>
                    <a:cubicBezTo>
                      <a:pt x="10800" y="21600"/>
                      <a:pt x="10800" y="14400"/>
                      <a:pt x="0" y="14400"/>
                    </a:cubicBezTo>
                    <a:cubicBezTo>
                      <a:pt x="0" y="7200"/>
                      <a:pt x="10800" y="7200"/>
                      <a:pt x="10800" y="0"/>
                    </a:cubicBezTo>
                    <a:cubicBezTo>
                      <a:pt x="21600" y="7200"/>
                      <a:pt x="21600" y="14400"/>
                      <a:pt x="21600" y="14400"/>
                    </a:cubicBezTo>
                    <a:cubicBezTo>
                      <a:pt x="21600" y="14400"/>
                      <a:pt x="21600" y="21600"/>
                      <a:pt x="21600" y="216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2329" name="Freeform 638"/>
              <p:cNvSpPr/>
              <p:nvPr/>
            </p:nvSpPr>
            <p:spPr>
              <a:xfrm>
                <a:off x="250560" y="135400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8437" h="17672" fill="norm" stroke="1" extrusionOk="0">
                    <a:moveTo>
                      <a:pt x="0" y="6872"/>
                    </a:moveTo>
                    <a:cubicBezTo>
                      <a:pt x="5400" y="1472"/>
                      <a:pt x="5400" y="1472"/>
                      <a:pt x="10800" y="1472"/>
                    </a:cubicBezTo>
                    <a:cubicBezTo>
                      <a:pt x="16200" y="-3928"/>
                      <a:pt x="21600" y="6872"/>
                      <a:pt x="16200" y="12272"/>
                    </a:cubicBezTo>
                    <a:cubicBezTo>
                      <a:pt x="16200" y="17672"/>
                      <a:pt x="16200" y="17672"/>
                      <a:pt x="10800" y="17672"/>
                    </a:cubicBezTo>
                    <a:cubicBezTo>
                      <a:pt x="5400" y="17672"/>
                      <a:pt x="0" y="12272"/>
                      <a:pt x="0" y="6872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2330" name="Freeform 639"/>
              <p:cNvSpPr/>
              <p:nvPr/>
            </p:nvSpPr>
            <p:spPr>
              <a:xfrm>
                <a:off x="250213" y="196578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103" h="20450" fill="norm" stroke="1" extrusionOk="0">
                    <a:moveTo>
                      <a:pt x="18946" y="12595"/>
                    </a:moveTo>
                    <a:cubicBezTo>
                      <a:pt x="15860" y="18486"/>
                      <a:pt x="11232" y="20450"/>
                      <a:pt x="6603" y="20450"/>
                    </a:cubicBezTo>
                    <a:cubicBezTo>
                      <a:pt x="5060" y="20450"/>
                      <a:pt x="5060" y="20450"/>
                      <a:pt x="3518" y="20450"/>
                    </a:cubicBezTo>
                    <a:cubicBezTo>
                      <a:pt x="1975" y="20450"/>
                      <a:pt x="432" y="20450"/>
                      <a:pt x="432" y="20450"/>
                    </a:cubicBezTo>
                    <a:cubicBezTo>
                      <a:pt x="-1111" y="16523"/>
                      <a:pt x="1975" y="16523"/>
                      <a:pt x="1975" y="14559"/>
                    </a:cubicBezTo>
                    <a:cubicBezTo>
                      <a:pt x="3518" y="10632"/>
                      <a:pt x="8146" y="8668"/>
                      <a:pt x="8146" y="2777"/>
                    </a:cubicBezTo>
                    <a:cubicBezTo>
                      <a:pt x="8146" y="814"/>
                      <a:pt x="11232" y="-1150"/>
                      <a:pt x="12775" y="814"/>
                    </a:cubicBezTo>
                    <a:cubicBezTo>
                      <a:pt x="15860" y="2777"/>
                      <a:pt x="17403" y="4741"/>
                      <a:pt x="18946" y="6705"/>
                    </a:cubicBezTo>
                    <a:cubicBezTo>
                      <a:pt x="20489" y="8668"/>
                      <a:pt x="20489" y="10632"/>
                      <a:pt x="18946" y="12595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2331" name="Freeform 640"/>
              <p:cNvSpPr/>
              <p:nvPr/>
            </p:nvSpPr>
            <p:spPr>
              <a:xfrm>
                <a:off x="254094" y="160368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886" h="19491" fill="norm" stroke="1" extrusionOk="0">
                    <a:moveTo>
                      <a:pt x="1372" y="10800"/>
                    </a:moveTo>
                    <a:cubicBezTo>
                      <a:pt x="4457" y="7200"/>
                      <a:pt x="7543" y="3600"/>
                      <a:pt x="10629" y="0"/>
                    </a:cubicBezTo>
                    <a:cubicBezTo>
                      <a:pt x="10629" y="0"/>
                      <a:pt x="13715" y="0"/>
                      <a:pt x="16800" y="0"/>
                    </a:cubicBezTo>
                    <a:cubicBezTo>
                      <a:pt x="19886" y="0"/>
                      <a:pt x="19886" y="0"/>
                      <a:pt x="19886" y="3600"/>
                    </a:cubicBezTo>
                    <a:cubicBezTo>
                      <a:pt x="19886" y="3600"/>
                      <a:pt x="19886" y="7200"/>
                      <a:pt x="19886" y="7200"/>
                    </a:cubicBezTo>
                    <a:cubicBezTo>
                      <a:pt x="13715" y="7200"/>
                      <a:pt x="10629" y="14400"/>
                      <a:pt x="7543" y="18000"/>
                    </a:cubicBezTo>
                    <a:cubicBezTo>
                      <a:pt x="4457" y="21600"/>
                      <a:pt x="4457" y="18000"/>
                      <a:pt x="1372" y="14400"/>
                    </a:cubicBezTo>
                    <a:cubicBezTo>
                      <a:pt x="1372" y="14400"/>
                      <a:pt x="-1714" y="14400"/>
                      <a:pt x="1372" y="108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2332" name="Freeform 641"/>
              <p:cNvSpPr/>
              <p:nvPr/>
            </p:nvSpPr>
            <p:spPr>
              <a:xfrm>
                <a:off x="254819" y="153046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0029" fill="norm" stroke="1" extrusionOk="0">
                    <a:moveTo>
                      <a:pt x="14400" y="589"/>
                    </a:moveTo>
                    <a:cubicBezTo>
                      <a:pt x="14400" y="589"/>
                      <a:pt x="18000" y="589"/>
                      <a:pt x="18000" y="2749"/>
                    </a:cubicBezTo>
                    <a:cubicBezTo>
                      <a:pt x="18000" y="4909"/>
                      <a:pt x="21600" y="7069"/>
                      <a:pt x="21600" y="9229"/>
                    </a:cubicBezTo>
                    <a:cubicBezTo>
                      <a:pt x="21600" y="11389"/>
                      <a:pt x="18000" y="13549"/>
                      <a:pt x="18000" y="17869"/>
                    </a:cubicBezTo>
                    <a:cubicBezTo>
                      <a:pt x="18000" y="20029"/>
                      <a:pt x="10800" y="20029"/>
                      <a:pt x="10800" y="20029"/>
                    </a:cubicBezTo>
                    <a:cubicBezTo>
                      <a:pt x="7200" y="17869"/>
                      <a:pt x="0" y="7069"/>
                      <a:pt x="0" y="4909"/>
                    </a:cubicBezTo>
                    <a:cubicBezTo>
                      <a:pt x="0" y="2749"/>
                      <a:pt x="7200" y="-1571"/>
                      <a:pt x="14400" y="589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2333" name="Freeform 643"/>
              <p:cNvSpPr/>
              <p:nvPr/>
            </p:nvSpPr>
            <p:spPr>
              <a:xfrm>
                <a:off x="254706" y="171251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380" h="21600" fill="norm" stroke="1" extrusionOk="0">
                    <a:moveTo>
                      <a:pt x="442" y="0"/>
                    </a:moveTo>
                    <a:cubicBezTo>
                      <a:pt x="2103" y="0"/>
                      <a:pt x="3765" y="0"/>
                      <a:pt x="3765" y="0"/>
                    </a:cubicBezTo>
                    <a:cubicBezTo>
                      <a:pt x="7088" y="3086"/>
                      <a:pt x="10411" y="4629"/>
                      <a:pt x="13734" y="6171"/>
                    </a:cubicBezTo>
                    <a:cubicBezTo>
                      <a:pt x="15395" y="7714"/>
                      <a:pt x="17057" y="9257"/>
                      <a:pt x="17057" y="12343"/>
                    </a:cubicBezTo>
                    <a:cubicBezTo>
                      <a:pt x="18718" y="13886"/>
                      <a:pt x="20380" y="16971"/>
                      <a:pt x="20380" y="18514"/>
                    </a:cubicBezTo>
                    <a:cubicBezTo>
                      <a:pt x="20380" y="20057"/>
                      <a:pt x="20380" y="21600"/>
                      <a:pt x="18718" y="21600"/>
                    </a:cubicBezTo>
                    <a:cubicBezTo>
                      <a:pt x="18718" y="21600"/>
                      <a:pt x="17057" y="21600"/>
                      <a:pt x="17057" y="20057"/>
                    </a:cubicBezTo>
                    <a:cubicBezTo>
                      <a:pt x="15395" y="18514"/>
                      <a:pt x="13734" y="16971"/>
                      <a:pt x="10411" y="15429"/>
                    </a:cubicBezTo>
                    <a:cubicBezTo>
                      <a:pt x="10411" y="15429"/>
                      <a:pt x="8749" y="13886"/>
                      <a:pt x="8749" y="12343"/>
                    </a:cubicBezTo>
                    <a:cubicBezTo>
                      <a:pt x="10411" y="7714"/>
                      <a:pt x="7088" y="7714"/>
                      <a:pt x="5426" y="7714"/>
                    </a:cubicBezTo>
                    <a:cubicBezTo>
                      <a:pt x="2103" y="6171"/>
                      <a:pt x="-1220" y="1543"/>
                      <a:pt x="442" y="0"/>
                    </a:cubicBezTo>
                    <a:cubicBezTo>
                      <a:pt x="442" y="0"/>
                      <a:pt x="442" y="0"/>
                      <a:pt x="44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2334" name="Freeform 644"/>
              <p:cNvSpPr/>
              <p:nvPr/>
            </p:nvSpPr>
            <p:spPr>
              <a:xfrm>
                <a:off x="258349" y="179524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0800" y="21600"/>
                    </a:moveTo>
                    <a:cubicBezTo>
                      <a:pt x="0" y="10800"/>
                      <a:pt x="0" y="10800"/>
                      <a:pt x="0" y="10800"/>
                    </a:cubicBezTo>
                    <a:cubicBezTo>
                      <a:pt x="0" y="0"/>
                      <a:pt x="10800" y="0"/>
                      <a:pt x="10800" y="0"/>
                    </a:cubicBezTo>
                    <a:cubicBezTo>
                      <a:pt x="10800" y="0"/>
                      <a:pt x="21600" y="10800"/>
                      <a:pt x="21600" y="10800"/>
                    </a:cubicBezTo>
                    <a:cubicBezTo>
                      <a:pt x="21600" y="10800"/>
                      <a:pt x="10800" y="10800"/>
                      <a:pt x="10800" y="216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2335" name="Freeform 645"/>
              <p:cNvSpPr/>
              <p:nvPr/>
            </p:nvSpPr>
            <p:spPr>
              <a:xfrm>
                <a:off x="255530" y="184598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8710" h="18171" fill="norm" stroke="1" extrusionOk="0">
                    <a:moveTo>
                      <a:pt x="7616" y="16800"/>
                    </a:moveTo>
                    <a:cubicBezTo>
                      <a:pt x="6176" y="13715"/>
                      <a:pt x="3296" y="16800"/>
                      <a:pt x="3296" y="16800"/>
                    </a:cubicBezTo>
                    <a:cubicBezTo>
                      <a:pt x="416" y="19886"/>
                      <a:pt x="1856" y="16800"/>
                      <a:pt x="416" y="16800"/>
                    </a:cubicBezTo>
                    <a:cubicBezTo>
                      <a:pt x="-1024" y="13715"/>
                      <a:pt x="1856" y="10629"/>
                      <a:pt x="416" y="7543"/>
                    </a:cubicBezTo>
                    <a:cubicBezTo>
                      <a:pt x="1856" y="7543"/>
                      <a:pt x="3296" y="7543"/>
                      <a:pt x="3296" y="7543"/>
                    </a:cubicBezTo>
                    <a:cubicBezTo>
                      <a:pt x="4736" y="7543"/>
                      <a:pt x="4736" y="10629"/>
                      <a:pt x="4736" y="10629"/>
                    </a:cubicBezTo>
                    <a:cubicBezTo>
                      <a:pt x="6176" y="13715"/>
                      <a:pt x="7616" y="13715"/>
                      <a:pt x="7616" y="10629"/>
                    </a:cubicBezTo>
                    <a:cubicBezTo>
                      <a:pt x="9056" y="4457"/>
                      <a:pt x="11936" y="1372"/>
                      <a:pt x="13376" y="1372"/>
                    </a:cubicBezTo>
                    <a:cubicBezTo>
                      <a:pt x="14816" y="-1714"/>
                      <a:pt x="16256" y="1372"/>
                      <a:pt x="17696" y="1372"/>
                    </a:cubicBezTo>
                    <a:cubicBezTo>
                      <a:pt x="16256" y="4457"/>
                      <a:pt x="20576" y="7543"/>
                      <a:pt x="17696" y="10629"/>
                    </a:cubicBezTo>
                    <a:cubicBezTo>
                      <a:pt x="16256" y="10629"/>
                      <a:pt x="16256" y="13715"/>
                      <a:pt x="16256" y="16800"/>
                    </a:cubicBezTo>
                    <a:cubicBezTo>
                      <a:pt x="16256" y="13715"/>
                      <a:pt x="14816" y="13715"/>
                      <a:pt x="14816" y="13715"/>
                    </a:cubicBezTo>
                    <a:cubicBezTo>
                      <a:pt x="14816" y="13715"/>
                      <a:pt x="13376" y="13715"/>
                      <a:pt x="13376" y="13715"/>
                    </a:cubicBezTo>
                    <a:cubicBezTo>
                      <a:pt x="10496" y="10629"/>
                      <a:pt x="10496" y="19886"/>
                      <a:pt x="7616" y="168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2336" name="Freeform 646"/>
              <p:cNvSpPr/>
              <p:nvPr/>
            </p:nvSpPr>
            <p:spPr>
              <a:xfrm>
                <a:off x="258791" y="167390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8900" h="21600" fill="norm" stroke="1" extrusionOk="0">
                    <a:moveTo>
                      <a:pt x="10800" y="17673"/>
                    </a:moveTo>
                    <a:cubicBezTo>
                      <a:pt x="7200" y="15709"/>
                      <a:pt x="7200" y="11782"/>
                      <a:pt x="7200" y="9818"/>
                    </a:cubicBezTo>
                    <a:cubicBezTo>
                      <a:pt x="7200" y="7855"/>
                      <a:pt x="7200" y="5891"/>
                      <a:pt x="7200" y="5891"/>
                    </a:cubicBezTo>
                    <a:cubicBezTo>
                      <a:pt x="3600" y="3927"/>
                      <a:pt x="3600" y="1964"/>
                      <a:pt x="0" y="1964"/>
                    </a:cubicBezTo>
                    <a:cubicBezTo>
                      <a:pt x="3600" y="1964"/>
                      <a:pt x="7200" y="0"/>
                      <a:pt x="10800" y="0"/>
                    </a:cubicBezTo>
                    <a:cubicBezTo>
                      <a:pt x="18000" y="1964"/>
                      <a:pt x="18000" y="3927"/>
                      <a:pt x="18000" y="5891"/>
                    </a:cubicBezTo>
                    <a:cubicBezTo>
                      <a:pt x="18000" y="7855"/>
                      <a:pt x="18000" y="9818"/>
                      <a:pt x="18000" y="13745"/>
                    </a:cubicBezTo>
                    <a:cubicBezTo>
                      <a:pt x="18000" y="13745"/>
                      <a:pt x="18000" y="15709"/>
                      <a:pt x="18000" y="17673"/>
                    </a:cubicBezTo>
                    <a:cubicBezTo>
                      <a:pt x="18000" y="19636"/>
                      <a:pt x="21600" y="21600"/>
                      <a:pt x="14400" y="21600"/>
                    </a:cubicBezTo>
                    <a:cubicBezTo>
                      <a:pt x="14400" y="21600"/>
                      <a:pt x="10800" y="19636"/>
                      <a:pt x="10800" y="17673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2337" name="Freeform 647"/>
              <p:cNvSpPr/>
              <p:nvPr/>
            </p:nvSpPr>
            <p:spPr>
              <a:xfrm>
                <a:off x="260445" y="156690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0"/>
                    </a:moveTo>
                    <a:cubicBezTo>
                      <a:pt x="21600" y="0"/>
                      <a:pt x="21600" y="0"/>
                      <a:pt x="21600" y="21600"/>
                    </a:cubicBezTo>
                    <a:cubicBezTo>
                      <a:pt x="21600" y="21600"/>
                      <a:pt x="21600" y="21600"/>
                      <a:pt x="21600" y="21600"/>
                    </a:cubicBezTo>
                    <a:cubicBezTo>
                      <a:pt x="0" y="21600"/>
                      <a:pt x="0" y="21600"/>
                      <a:pt x="0" y="21600"/>
                    </a:cubicBezTo>
                    <a:cubicBezTo>
                      <a:pt x="0" y="21600"/>
                      <a:pt x="0" y="0"/>
                      <a:pt x="216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2338" name="Freeform 648"/>
              <p:cNvSpPr/>
              <p:nvPr/>
            </p:nvSpPr>
            <p:spPr>
              <a:xfrm>
                <a:off x="257722" y="140643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150" h="20018" fill="norm" stroke="1" extrusionOk="0">
                    <a:moveTo>
                      <a:pt x="3600" y="6518"/>
                    </a:moveTo>
                    <a:cubicBezTo>
                      <a:pt x="7200" y="6518"/>
                      <a:pt x="9000" y="6518"/>
                      <a:pt x="10800" y="1118"/>
                    </a:cubicBezTo>
                    <a:cubicBezTo>
                      <a:pt x="12600" y="-1582"/>
                      <a:pt x="18000" y="1118"/>
                      <a:pt x="19800" y="3818"/>
                    </a:cubicBezTo>
                    <a:cubicBezTo>
                      <a:pt x="21600" y="9218"/>
                      <a:pt x="21600" y="11918"/>
                      <a:pt x="19800" y="17318"/>
                    </a:cubicBezTo>
                    <a:cubicBezTo>
                      <a:pt x="19800" y="17318"/>
                      <a:pt x="18000" y="17318"/>
                      <a:pt x="16200" y="20018"/>
                    </a:cubicBezTo>
                    <a:cubicBezTo>
                      <a:pt x="16200" y="20018"/>
                      <a:pt x="16200" y="17318"/>
                      <a:pt x="16200" y="17318"/>
                    </a:cubicBezTo>
                    <a:cubicBezTo>
                      <a:pt x="12600" y="17318"/>
                      <a:pt x="9000" y="17318"/>
                      <a:pt x="3600" y="17318"/>
                    </a:cubicBezTo>
                    <a:cubicBezTo>
                      <a:pt x="3600" y="17318"/>
                      <a:pt x="1800" y="17318"/>
                      <a:pt x="1800" y="14618"/>
                    </a:cubicBezTo>
                    <a:cubicBezTo>
                      <a:pt x="1800" y="14618"/>
                      <a:pt x="0" y="11918"/>
                      <a:pt x="0" y="11918"/>
                    </a:cubicBezTo>
                    <a:cubicBezTo>
                      <a:pt x="0" y="9218"/>
                      <a:pt x="1800" y="9218"/>
                      <a:pt x="1800" y="6518"/>
                    </a:cubicBezTo>
                    <a:cubicBezTo>
                      <a:pt x="1800" y="6518"/>
                      <a:pt x="3600" y="6518"/>
                      <a:pt x="3600" y="6518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2339" name="Freeform 649"/>
              <p:cNvSpPr/>
              <p:nvPr/>
            </p:nvSpPr>
            <p:spPr>
              <a:xfrm>
                <a:off x="261659" y="112014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10800"/>
                    </a:moveTo>
                    <a:cubicBezTo>
                      <a:pt x="0" y="10800"/>
                      <a:pt x="0" y="0"/>
                      <a:pt x="0" y="0"/>
                    </a:cubicBezTo>
                    <a:cubicBezTo>
                      <a:pt x="21600" y="0"/>
                      <a:pt x="21600" y="10800"/>
                      <a:pt x="21600" y="10800"/>
                    </a:cubicBezTo>
                    <a:cubicBezTo>
                      <a:pt x="21600" y="10800"/>
                      <a:pt x="21600" y="10800"/>
                      <a:pt x="21600" y="21600"/>
                    </a:cubicBezTo>
                    <a:cubicBezTo>
                      <a:pt x="0" y="21600"/>
                      <a:pt x="0" y="10800"/>
                      <a:pt x="0" y="108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2340" name="Freeform 650"/>
              <p:cNvSpPr/>
              <p:nvPr/>
            </p:nvSpPr>
            <p:spPr>
              <a:xfrm>
                <a:off x="261486" y="178862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7382" h="21600" fill="norm" stroke="1" extrusionOk="0">
                    <a:moveTo>
                      <a:pt x="7200" y="0"/>
                    </a:moveTo>
                    <a:cubicBezTo>
                      <a:pt x="14400" y="0"/>
                      <a:pt x="21600" y="5400"/>
                      <a:pt x="14400" y="16200"/>
                    </a:cubicBezTo>
                    <a:cubicBezTo>
                      <a:pt x="14400" y="16200"/>
                      <a:pt x="14400" y="16200"/>
                      <a:pt x="14400" y="21600"/>
                    </a:cubicBezTo>
                    <a:cubicBezTo>
                      <a:pt x="7200" y="21600"/>
                      <a:pt x="0" y="10800"/>
                      <a:pt x="0" y="5400"/>
                    </a:cubicBezTo>
                    <a:cubicBezTo>
                      <a:pt x="0" y="0"/>
                      <a:pt x="7200" y="0"/>
                      <a:pt x="72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2341" name="Freeform 651"/>
              <p:cNvSpPr/>
              <p:nvPr/>
            </p:nvSpPr>
            <p:spPr>
              <a:xfrm>
                <a:off x="262541" y="153491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5400" y="0"/>
                    </a:moveTo>
                    <a:cubicBezTo>
                      <a:pt x="10800" y="0"/>
                      <a:pt x="21600" y="5400"/>
                      <a:pt x="21600" y="10800"/>
                    </a:cubicBezTo>
                    <a:cubicBezTo>
                      <a:pt x="21600" y="16200"/>
                      <a:pt x="16200" y="21600"/>
                      <a:pt x="10800" y="21600"/>
                    </a:cubicBezTo>
                    <a:cubicBezTo>
                      <a:pt x="5400" y="16200"/>
                      <a:pt x="5400" y="10800"/>
                      <a:pt x="0" y="5400"/>
                    </a:cubicBezTo>
                    <a:cubicBezTo>
                      <a:pt x="0" y="5400"/>
                      <a:pt x="5400" y="0"/>
                      <a:pt x="54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2342" name="Freeform 652"/>
              <p:cNvSpPr/>
              <p:nvPr/>
            </p:nvSpPr>
            <p:spPr>
              <a:xfrm>
                <a:off x="263755" y="149961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10800"/>
                    </a:moveTo>
                    <a:cubicBezTo>
                      <a:pt x="0" y="5400"/>
                      <a:pt x="5400" y="0"/>
                      <a:pt x="16200" y="0"/>
                    </a:cubicBezTo>
                    <a:cubicBezTo>
                      <a:pt x="16200" y="0"/>
                      <a:pt x="21600" y="10800"/>
                      <a:pt x="21600" y="16200"/>
                    </a:cubicBezTo>
                    <a:cubicBezTo>
                      <a:pt x="21600" y="16200"/>
                      <a:pt x="16200" y="21600"/>
                      <a:pt x="16200" y="21600"/>
                    </a:cubicBezTo>
                    <a:cubicBezTo>
                      <a:pt x="10800" y="21600"/>
                      <a:pt x="5400" y="16200"/>
                      <a:pt x="0" y="108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2343" name="Freeform 653"/>
              <p:cNvSpPr/>
              <p:nvPr/>
            </p:nvSpPr>
            <p:spPr>
              <a:xfrm>
                <a:off x="263424" y="162095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3086" y="4320"/>
                    </a:moveTo>
                    <a:cubicBezTo>
                      <a:pt x="6171" y="4320"/>
                      <a:pt x="9257" y="0"/>
                      <a:pt x="9257" y="0"/>
                    </a:cubicBezTo>
                    <a:cubicBezTo>
                      <a:pt x="18514" y="0"/>
                      <a:pt x="21600" y="4320"/>
                      <a:pt x="21600" y="8640"/>
                    </a:cubicBezTo>
                    <a:cubicBezTo>
                      <a:pt x="21600" y="17280"/>
                      <a:pt x="21600" y="17280"/>
                      <a:pt x="18514" y="21600"/>
                    </a:cubicBezTo>
                    <a:cubicBezTo>
                      <a:pt x="15429" y="21600"/>
                      <a:pt x="12343" y="21600"/>
                      <a:pt x="12343" y="17280"/>
                    </a:cubicBezTo>
                    <a:cubicBezTo>
                      <a:pt x="12343" y="8640"/>
                      <a:pt x="6171" y="12960"/>
                      <a:pt x="3086" y="12960"/>
                    </a:cubicBezTo>
                    <a:cubicBezTo>
                      <a:pt x="3086" y="12960"/>
                      <a:pt x="0" y="17280"/>
                      <a:pt x="0" y="8640"/>
                    </a:cubicBezTo>
                    <a:cubicBezTo>
                      <a:pt x="0" y="8640"/>
                      <a:pt x="0" y="4320"/>
                      <a:pt x="3086" y="432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2344" name="Freeform 654"/>
              <p:cNvSpPr/>
              <p:nvPr/>
            </p:nvSpPr>
            <p:spPr>
              <a:xfrm>
                <a:off x="264858" y="175994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10800"/>
                    </a:moveTo>
                    <a:cubicBezTo>
                      <a:pt x="21600" y="16200"/>
                      <a:pt x="21600" y="21600"/>
                      <a:pt x="16200" y="21600"/>
                    </a:cubicBezTo>
                    <a:cubicBezTo>
                      <a:pt x="5400" y="21600"/>
                      <a:pt x="0" y="16200"/>
                      <a:pt x="0" y="10800"/>
                    </a:cubicBezTo>
                    <a:cubicBezTo>
                      <a:pt x="0" y="5400"/>
                      <a:pt x="5400" y="0"/>
                      <a:pt x="10800" y="0"/>
                    </a:cubicBezTo>
                    <a:cubicBezTo>
                      <a:pt x="21600" y="0"/>
                      <a:pt x="21600" y="5400"/>
                      <a:pt x="21600" y="108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2345" name="Oval 655"/>
              <p:cNvSpPr/>
              <p:nvPr/>
            </p:nvSpPr>
            <p:spPr>
              <a:xfrm>
                <a:off x="266071" y="158455"/>
                <a:ext cx="12701" cy="12701"/>
              </a:xfrm>
              <a:prstGeom prst="ellipse">
                <a:avLst/>
              </a:pr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2346" name="Freeform 656"/>
              <p:cNvSpPr/>
              <p:nvPr/>
            </p:nvSpPr>
            <p:spPr>
              <a:xfrm>
                <a:off x="264465" y="182410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400" h="19425" fill="norm" stroke="1" extrusionOk="0">
                    <a:moveTo>
                      <a:pt x="960" y="2025"/>
                    </a:moveTo>
                    <a:cubicBezTo>
                      <a:pt x="3120" y="-675"/>
                      <a:pt x="5280" y="-675"/>
                      <a:pt x="7440" y="2025"/>
                    </a:cubicBezTo>
                    <a:cubicBezTo>
                      <a:pt x="9600" y="4725"/>
                      <a:pt x="13920" y="7425"/>
                      <a:pt x="16080" y="10125"/>
                    </a:cubicBezTo>
                    <a:cubicBezTo>
                      <a:pt x="18240" y="10125"/>
                      <a:pt x="20400" y="10125"/>
                      <a:pt x="20400" y="15525"/>
                    </a:cubicBezTo>
                    <a:cubicBezTo>
                      <a:pt x="18240" y="15525"/>
                      <a:pt x="18240" y="18225"/>
                      <a:pt x="18240" y="18225"/>
                    </a:cubicBezTo>
                    <a:cubicBezTo>
                      <a:pt x="16080" y="20925"/>
                      <a:pt x="13920" y="18225"/>
                      <a:pt x="13920" y="18225"/>
                    </a:cubicBezTo>
                    <a:cubicBezTo>
                      <a:pt x="7440" y="18225"/>
                      <a:pt x="5280" y="12825"/>
                      <a:pt x="960" y="7425"/>
                    </a:cubicBezTo>
                    <a:cubicBezTo>
                      <a:pt x="960" y="7425"/>
                      <a:pt x="-1200" y="4725"/>
                      <a:pt x="960" y="2025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2347" name="Freeform 657"/>
              <p:cNvSpPr/>
              <p:nvPr/>
            </p:nvSpPr>
            <p:spPr>
              <a:xfrm>
                <a:off x="262451" y="124459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633" h="20809" fill="norm" stroke="1" extrusionOk="0">
                    <a:moveTo>
                      <a:pt x="900" y="4364"/>
                    </a:moveTo>
                    <a:cubicBezTo>
                      <a:pt x="3300" y="3382"/>
                      <a:pt x="5700" y="1419"/>
                      <a:pt x="8100" y="437"/>
                    </a:cubicBezTo>
                    <a:cubicBezTo>
                      <a:pt x="8100" y="437"/>
                      <a:pt x="9300" y="-545"/>
                      <a:pt x="10500" y="437"/>
                    </a:cubicBezTo>
                    <a:cubicBezTo>
                      <a:pt x="11700" y="1419"/>
                      <a:pt x="12900" y="1419"/>
                      <a:pt x="14100" y="437"/>
                    </a:cubicBezTo>
                    <a:cubicBezTo>
                      <a:pt x="17700" y="-545"/>
                      <a:pt x="18900" y="2400"/>
                      <a:pt x="20100" y="4364"/>
                    </a:cubicBezTo>
                    <a:cubicBezTo>
                      <a:pt x="21300" y="4364"/>
                      <a:pt x="20100" y="5346"/>
                      <a:pt x="20100" y="5346"/>
                    </a:cubicBezTo>
                    <a:cubicBezTo>
                      <a:pt x="21300" y="6328"/>
                      <a:pt x="18900" y="7310"/>
                      <a:pt x="18900" y="6328"/>
                    </a:cubicBezTo>
                    <a:cubicBezTo>
                      <a:pt x="16500" y="5346"/>
                      <a:pt x="15300" y="5346"/>
                      <a:pt x="14100" y="4364"/>
                    </a:cubicBezTo>
                    <a:cubicBezTo>
                      <a:pt x="10500" y="3382"/>
                      <a:pt x="8100" y="4364"/>
                      <a:pt x="8100" y="7310"/>
                    </a:cubicBezTo>
                    <a:cubicBezTo>
                      <a:pt x="8100" y="9273"/>
                      <a:pt x="9300" y="13200"/>
                      <a:pt x="10500" y="14182"/>
                    </a:cubicBezTo>
                    <a:cubicBezTo>
                      <a:pt x="10500" y="14182"/>
                      <a:pt x="10500" y="14182"/>
                      <a:pt x="10500" y="14182"/>
                    </a:cubicBezTo>
                    <a:cubicBezTo>
                      <a:pt x="14100" y="18110"/>
                      <a:pt x="14100" y="18110"/>
                      <a:pt x="10500" y="20073"/>
                    </a:cubicBezTo>
                    <a:cubicBezTo>
                      <a:pt x="9300" y="21055"/>
                      <a:pt x="8100" y="21055"/>
                      <a:pt x="6900" y="20073"/>
                    </a:cubicBezTo>
                    <a:cubicBezTo>
                      <a:pt x="6900" y="18110"/>
                      <a:pt x="6900" y="16146"/>
                      <a:pt x="4500" y="15164"/>
                    </a:cubicBezTo>
                    <a:cubicBezTo>
                      <a:pt x="4500" y="14182"/>
                      <a:pt x="4500" y="14182"/>
                      <a:pt x="4500" y="14182"/>
                    </a:cubicBezTo>
                    <a:cubicBezTo>
                      <a:pt x="5700" y="13200"/>
                      <a:pt x="6900" y="11237"/>
                      <a:pt x="4500" y="10255"/>
                    </a:cubicBezTo>
                    <a:cubicBezTo>
                      <a:pt x="3300" y="9273"/>
                      <a:pt x="3300" y="7310"/>
                      <a:pt x="900" y="7310"/>
                    </a:cubicBezTo>
                    <a:cubicBezTo>
                      <a:pt x="-300" y="7310"/>
                      <a:pt x="-300" y="5346"/>
                      <a:pt x="900" y="4364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2348" name="Freeform 658"/>
              <p:cNvSpPr/>
              <p:nvPr/>
            </p:nvSpPr>
            <p:spPr>
              <a:xfrm>
                <a:off x="265447" y="167721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925" h="21600" fill="norm" stroke="1" extrusionOk="0">
                    <a:moveTo>
                      <a:pt x="5400" y="21600"/>
                    </a:moveTo>
                    <a:cubicBezTo>
                      <a:pt x="2700" y="21600"/>
                      <a:pt x="2700" y="18000"/>
                      <a:pt x="0" y="18000"/>
                    </a:cubicBezTo>
                    <a:cubicBezTo>
                      <a:pt x="0" y="18000"/>
                      <a:pt x="0" y="14400"/>
                      <a:pt x="0" y="10800"/>
                    </a:cubicBezTo>
                    <a:cubicBezTo>
                      <a:pt x="0" y="10800"/>
                      <a:pt x="2700" y="7200"/>
                      <a:pt x="5400" y="7200"/>
                    </a:cubicBezTo>
                    <a:cubicBezTo>
                      <a:pt x="5400" y="3600"/>
                      <a:pt x="8100" y="3600"/>
                      <a:pt x="10800" y="0"/>
                    </a:cubicBezTo>
                    <a:cubicBezTo>
                      <a:pt x="13500" y="0"/>
                      <a:pt x="16200" y="0"/>
                      <a:pt x="18900" y="0"/>
                    </a:cubicBezTo>
                    <a:cubicBezTo>
                      <a:pt x="21600" y="3600"/>
                      <a:pt x="21600" y="7200"/>
                      <a:pt x="18900" y="10800"/>
                    </a:cubicBezTo>
                    <a:cubicBezTo>
                      <a:pt x="18900" y="18000"/>
                      <a:pt x="13500" y="21600"/>
                      <a:pt x="5400" y="216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2349" name="Freeform 659"/>
              <p:cNvSpPr/>
              <p:nvPr/>
            </p:nvSpPr>
            <p:spPr>
              <a:xfrm>
                <a:off x="267615" y="186915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14400"/>
                    </a:moveTo>
                    <a:cubicBezTo>
                      <a:pt x="0" y="7200"/>
                      <a:pt x="7200" y="7200"/>
                      <a:pt x="7200" y="0"/>
                    </a:cubicBezTo>
                    <a:cubicBezTo>
                      <a:pt x="14400" y="7200"/>
                      <a:pt x="14400" y="7200"/>
                      <a:pt x="21600" y="14400"/>
                    </a:cubicBezTo>
                    <a:cubicBezTo>
                      <a:pt x="14400" y="14400"/>
                      <a:pt x="14400" y="21600"/>
                      <a:pt x="7200" y="21600"/>
                    </a:cubicBezTo>
                    <a:cubicBezTo>
                      <a:pt x="7200" y="21600"/>
                      <a:pt x="0" y="21600"/>
                      <a:pt x="0" y="144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2350" name="Freeform 660"/>
              <p:cNvSpPr/>
              <p:nvPr/>
            </p:nvSpPr>
            <p:spPr>
              <a:xfrm>
                <a:off x="259848" y="141418"/>
                <a:ext cx="14339" cy="1442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952" h="21076" fill="norm" stroke="1" extrusionOk="0">
                    <a:moveTo>
                      <a:pt x="1944" y="13824"/>
                    </a:moveTo>
                    <a:cubicBezTo>
                      <a:pt x="2808" y="14688"/>
                      <a:pt x="3672" y="15552"/>
                      <a:pt x="5400" y="14688"/>
                    </a:cubicBezTo>
                    <a:cubicBezTo>
                      <a:pt x="6264" y="14688"/>
                      <a:pt x="7128" y="14688"/>
                      <a:pt x="7992" y="13824"/>
                    </a:cubicBezTo>
                    <a:cubicBezTo>
                      <a:pt x="7992" y="13824"/>
                      <a:pt x="8856" y="12960"/>
                      <a:pt x="8856" y="12960"/>
                    </a:cubicBezTo>
                    <a:cubicBezTo>
                      <a:pt x="10584" y="11232"/>
                      <a:pt x="10584" y="11232"/>
                      <a:pt x="12312" y="12960"/>
                    </a:cubicBezTo>
                    <a:cubicBezTo>
                      <a:pt x="12312" y="12960"/>
                      <a:pt x="13176" y="13824"/>
                      <a:pt x="14040" y="13824"/>
                    </a:cubicBezTo>
                    <a:cubicBezTo>
                      <a:pt x="14040" y="12960"/>
                      <a:pt x="14904" y="12096"/>
                      <a:pt x="14904" y="12096"/>
                    </a:cubicBezTo>
                    <a:cubicBezTo>
                      <a:pt x="14904" y="10368"/>
                      <a:pt x="14904" y="9504"/>
                      <a:pt x="15768" y="8640"/>
                    </a:cubicBezTo>
                    <a:cubicBezTo>
                      <a:pt x="15768" y="6912"/>
                      <a:pt x="15768" y="6048"/>
                      <a:pt x="14040" y="4320"/>
                    </a:cubicBezTo>
                    <a:cubicBezTo>
                      <a:pt x="13176" y="4320"/>
                      <a:pt x="13176" y="3456"/>
                      <a:pt x="14040" y="2592"/>
                    </a:cubicBezTo>
                    <a:cubicBezTo>
                      <a:pt x="14904" y="1728"/>
                      <a:pt x="15768" y="864"/>
                      <a:pt x="16632" y="864"/>
                    </a:cubicBezTo>
                    <a:cubicBezTo>
                      <a:pt x="17496" y="864"/>
                      <a:pt x="18360" y="0"/>
                      <a:pt x="19224" y="0"/>
                    </a:cubicBezTo>
                    <a:cubicBezTo>
                      <a:pt x="20088" y="0"/>
                      <a:pt x="20088" y="864"/>
                      <a:pt x="20952" y="864"/>
                    </a:cubicBezTo>
                    <a:cubicBezTo>
                      <a:pt x="20952" y="1728"/>
                      <a:pt x="20952" y="1728"/>
                      <a:pt x="20088" y="2592"/>
                    </a:cubicBezTo>
                    <a:cubicBezTo>
                      <a:pt x="20088" y="3456"/>
                      <a:pt x="20088" y="5184"/>
                      <a:pt x="19224" y="6048"/>
                    </a:cubicBezTo>
                    <a:cubicBezTo>
                      <a:pt x="19224" y="6912"/>
                      <a:pt x="19224" y="6912"/>
                      <a:pt x="19224" y="7776"/>
                    </a:cubicBezTo>
                    <a:cubicBezTo>
                      <a:pt x="19224" y="8640"/>
                      <a:pt x="20088" y="9504"/>
                      <a:pt x="19224" y="9504"/>
                    </a:cubicBezTo>
                    <a:cubicBezTo>
                      <a:pt x="18360" y="12096"/>
                      <a:pt x="17496" y="13824"/>
                      <a:pt x="16632" y="16416"/>
                    </a:cubicBezTo>
                    <a:cubicBezTo>
                      <a:pt x="16632" y="16416"/>
                      <a:pt x="15768" y="16416"/>
                      <a:pt x="14904" y="16416"/>
                    </a:cubicBezTo>
                    <a:cubicBezTo>
                      <a:pt x="14040" y="17280"/>
                      <a:pt x="13176" y="15552"/>
                      <a:pt x="12312" y="16416"/>
                    </a:cubicBezTo>
                    <a:cubicBezTo>
                      <a:pt x="10584" y="16416"/>
                      <a:pt x="9720" y="18144"/>
                      <a:pt x="7992" y="19008"/>
                    </a:cubicBezTo>
                    <a:cubicBezTo>
                      <a:pt x="7128" y="21600"/>
                      <a:pt x="6264" y="21600"/>
                      <a:pt x="5400" y="19872"/>
                    </a:cubicBezTo>
                    <a:cubicBezTo>
                      <a:pt x="3672" y="18144"/>
                      <a:pt x="2808" y="18144"/>
                      <a:pt x="1080" y="17280"/>
                    </a:cubicBezTo>
                    <a:cubicBezTo>
                      <a:pt x="-648" y="17280"/>
                      <a:pt x="216" y="16416"/>
                      <a:pt x="216" y="15552"/>
                    </a:cubicBezTo>
                    <a:cubicBezTo>
                      <a:pt x="216" y="14688"/>
                      <a:pt x="216" y="14688"/>
                      <a:pt x="216" y="13824"/>
                    </a:cubicBezTo>
                    <a:cubicBezTo>
                      <a:pt x="1080" y="13824"/>
                      <a:pt x="1080" y="12960"/>
                      <a:pt x="1944" y="13824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2351" name="Freeform 661"/>
              <p:cNvSpPr/>
              <p:nvPr/>
            </p:nvSpPr>
            <p:spPr>
              <a:xfrm>
                <a:off x="266623" y="154602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8162" fill="norm" stroke="1" extrusionOk="0">
                    <a:moveTo>
                      <a:pt x="21600" y="9522"/>
                    </a:moveTo>
                    <a:cubicBezTo>
                      <a:pt x="21600" y="9522"/>
                      <a:pt x="16200" y="13842"/>
                      <a:pt x="10800" y="18162"/>
                    </a:cubicBezTo>
                    <a:cubicBezTo>
                      <a:pt x="5400" y="13842"/>
                      <a:pt x="5400" y="13842"/>
                      <a:pt x="0" y="9522"/>
                    </a:cubicBezTo>
                    <a:cubicBezTo>
                      <a:pt x="0" y="9522"/>
                      <a:pt x="10800" y="-3438"/>
                      <a:pt x="16200" y="882"/>
                    </a:cubicBezTo>
                    <a:cubicBezTo>
                      <a:pt x="16200" y="882"/>
                      <a:pt x="21600" y="5202"/>
                      <a:pt x="21600" y="9522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2352" name="Freeform 662"/>
              <p:cNvSpPr/>
              <p:nvPr/>
            </p:nvSpPr>
            <p:spPr>
              <a:xfrm>
                <a:off x="269208" y="173016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7382" h="21600" fill="norm" stroke="1" extrusionOk="0">
                    <a:moveTo>
                      <a:pt x="7200" y="21600"/>
                    </a:moveTo>
                    <a:cubicBezTo>
                      <a:pt x="7200" y="21600"/>
                      <a:pt x="0" y="10800"/>
                      <a:pt x="0" y="10800"/>
                    </a:cubicBezTo>
                    <a:cubicBezTo>
                      <a:pt x="7200" y="10800"/>
                      <a:pt x="7200" y="0"/>
                      <a:pt x="14400" y="0"/>
                    </a:cubicBezTo>
                    <a:cubicBezTo>
                      <a:pt x="14400" y="0"/>
                      <a:pt x="14400" y="0"/>
                      <a:pt x="14400" y="0"/>
                    </a:cubicBezTo>
                    <a:cubicBezTo>
                      <a:pt x="21600" y="21600"/>
                      <a:pt x="14400" y="21600"/>
                      <a:pt x="7200" y="216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2353" name="Freeform 663"/>
              <p:cNvSpPr/>
              <p:nvPr/>
            </p:nvSpPr>
            <p:spPr>
              <a:xfrm>
                <a:off x="268498" y="145438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0800" y="21600"/>
                    </a:moveTo>
                    <a:cubicBezTo>
                      <a:pt x="7200" y="21600"/>
                      <a:pt x="3600" y="19200"/>
                      <a:pt x="3600" y="16800"/>
                    </a:cubicBezTo>
                    <a:cubicBezTo>
                      <a:pt x="3600" y="14400"/>
                      <a:pt x="3600" y="12000"/>
                      <a:pt x="0" y="9600"/>
                    </a:cubicBezTo>
                    <a:cubicBezTo>
                      <a:pt x="0" y="7200"/>
                      <a:pt x="3600" y="4800"/>
                      <a:pt x="7200" y="2400"/>
                    </a:cubicBezTo>
                    <a:cubicBezTo>
                      <a:pt x="10800" y="0"/>
                      <a:pt x="18000" y="2400"/>
                      <a:pt x="21600" y="0"/>
                    </a:cubicBezTo>
                    <a:cubicBezTo>
                      <a:pt x="21600" y="2400"/>
                      <a:pt x="21600" y="4800"/>
                      <a:pt x="21600" y="7200"/>
                    </a:cubicBezTo>
                    <a:cubicBezTo>
                      <a:pt x="21600" y="9600"/>
                      <a:pt x="21600" y="12000"/>
                      <a:pt x="21600" y="16800"/>
                    </a:cubicBezTo>
                    <a:cubicBezTo>
                      <a:pt x="18000" y="19200"/>
                      <a:pt x="18000" y="19200"/>
                      <a:pt x="10800" y="216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2354" name="Freeform 664"/>
              <p:cNvSpPr/>
              <p:nvPr/>
            </p:nvSpPr>
            <p:spPr>
              <a:xfrm>
                <a:off x="269381" y="139040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21600"/>
                    </a:moveTo>
                    <a:cubicBezTo>
                      <a:pt x="0" y="14400"/>
                      <a:pt x="7200" y="0"/>
                      <a:pt x="14400" y="0"/>
                    </a:cubicBezTo>
                    <a:cubicBezTo>
                      <a:pt x="14400" y="0"/>
                      <a:pt x="21600" y="7200"/>
                      <a:pt x="21600" y="7200"/>
                    </a:cubicBezTo>
                    <a:cubicBezTo>
                      <a:pt x="21600" y="14400"/>
                      <a:pt x="14400" y="21600"/>
                      <a:pt x="7200" y="21600"/>
                    </a:cubicBezTo>
                    <a:cubicBezTo>
                      <a:pt x="7200" y="21600"/>
                      <a:pt x="0" y="21600"/>
                      <a:pt x="0" y="216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2355" name="Freeform 665"/>
              <p:cNvSpPr/>
              <p:nvPr/>
            </p:nvSpPr>
            <p:spPr>
              <a:xfrm>
                <a:off x="270153" y="130656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8171" fill="norm" stroke="1" extrusionOk="0">
                    <a:moveTo>
                      <a:pt x="21600" y="4457"/>
                    </a:moveTo>
                    <a:cubicBezTo>
                      <a:pt x="19440" y="7543"/>
                      <a:pt x="19440" y="7543"/>
                      <a:pt x="19440" y="7543"/>
                    </a:cubicBezTo>
                    <a:cubicBezTo>
                      <a:pt x="17280" y="10629"/>
                      <a:pt x="15120" y="13715"/>
                      <a:pt x="15120" y="13715"/>
                    </a:cubicBezTo>
                    <a:cubicBezTo>
                      <a:pt x="10800" y="13715"/>
                      <a:pt x="6480" y="13715"/>
                      <a:pt x="4320" y="16800"/>
                    </a:cubicBezTo>
                    <a:cubicBezTo>
                      <a:pt x="2160" y="16800"/>
                      <a:pt x="0" y="19886"/>
                      <a:pt x="0" y="16800"/>
                    </a:cubicBezTo>
                    <a:cubicBezTo>
                      <a:pt x="0" y="13715"/>
                      <a:pt x="0" y="10629"/>
                      <a:pt x="2160" y="10629"/>
                    </a:cubicBezTo>
                    <a:cubicBezTo>
                      <a:pt x="6480" y="7543"/>
                      <a:pt x="10800" y="7543"/>
                      <a:pt x="15120" y="1372"/>
                    </a:cubicBezTo>
                    <a:cubicBezTo>
                      <a:pt x="15120" y="-1714"/>
                      <a:pt x="17280" y="1372"/>
                      <a:pt x="19440" y="1372"/>
                    </a:cubicBezTo>
                    <a:cubicBezTo>
                      <a:pt x="19440" y="1372"/>
                      <a:pt x="19440" y="4457"/>
                      <a:pt x="21600" y="4457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2356" name="Freeform 666"/>
              <p:cNvSpPr/>
              <p:nvPr/>
            </p:nvSpPr>
            <p:spPr>
              <a:xfrm>
                <a:off x="270816" y="181179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335" h="21600" fill="norm" stroke="1" extrusionOk="0">
                    <a:moveTo>
                      <a:pt x="3086" y="18000"/>
                    </a:moveTo>
                    <a:cubicBezTo>
                      <a:pt x="3086" y="14400"/>
                      <a:pt x="0" y="10800"/>
                      <a:pt x="0" y="7200"/>
                    </a:cubicBezTo>
                    <a:cubicBezTo>
                      <a:pt x="0" y="3600"/>
                      <a:pt x="6171" y="0"/>
                      <a:pt x="9257" y="0"/>
                    </a:cubicBezTo>
                    <a:cubicBezTo>
                      <a:pt x="15429" y="0"/>
                      <a:pt x="21600" y="3600"/>
                      <a:pt x="18514" y="10800"/>
                    </a:cubicBezTo>
                    <a:cubicBezTo>
                      <a:pt x="18514" y="14400"/>
                      <a:pt x="12343" y="21600"/>
                      <a:pt x="9257" y="21600"/>
                    </a:cubicBezTo>
                    <a:cubicBezTo>
                      <a:pt x="6171" y="18000"/>
                      <a:pt x="6171" y="18000"/>
                      <a:pt x="3086" y="180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2357" name="Freeform 667"/>
              <p:cNvSpPr/>
              <p:nvPr/>
            </p:nvSpPr>
            <p:spPr>
              <a:xfrm>
                <a:off x="275558" y="177170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0925" fill="norm" stroke="1" extrusionOk="0">
                    <a:moveTo>
                      <a:pt x="18900" y="2025"/>
                    </a:moveTo>
                    <a:cubicBezTo>
                      <a:pt x="21600" y="2025"/>
                      <a:pt x="21600" y="4725"/>
                      <a:pt x="21600" y="4725"/>
                    </a:cubicBezTo>
                    <a:cubicBezTo>
                      <a:pt x="16200" y="7425"/>
                      <a:pt x="13500" y="12825"/>
                      <a:pt x="10800" y="18225"/>
                    </a:cubicBezTo>
                    <a:cubicBezTo>
                      <a:pt x="8100" y="20925"/>
                      <a:pt x="5400" y="20925"/>
                      <a:pt x="5400" y="20925"/>
                    </a:cubicBezTo>
                    <a:cubicBezTo>
                      <a:pt x="0" y="20925"/>
                      <a:pt x="0" y="15525"/>
                      <a:pt x="0" y="12825"/>
                    </a:cubicBezTo>
                    <a:cubicBezTo>
                      <a:pt x="0" y="7425"/>
                      <a:pt x="5400" y="7425"/>
                      <a:pt x="8100" y="4725"/>
                    </a:cubicBezTo>
                    <a:cubicBezTo>
                      <a:pt x="10800" y="4725"/>
                      <a:pt x="16200" y="4725"/>
                      <a:pt x="16200" y="2025"/>
                    </a:cubicBezTo>
                    <a:cubicBezTo>
                      <a:pt x="16200" y="-675"/>
                      <a:pt x="18900" y="-675"/>
                      <a:pt x="18900" y="2025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2358" name="Freeform 668"/>
              <p:cNvSpPr/>
              <p:nvPr/>
            </p:nvSpPr>
            <p:spPr>
              <a:xfrm>
                <a:off x="276992" y="181933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9425" fill="norm" stroke="1" extrusionOk="0">
                    <a:moveTo>
                      <a:pt x="21600" y="12000"/>
                    </a:moveTo>
                    <a:cubicBezTo>
                      <a:pt x="17280" y="14700"/>
                      <a:pt x="21600" y="17400"/>
                      <a:pt x="17280" y="17400"/>
                    </a:cubicBezTo>
                    <a:cubicBezTo>
                      <a:pt x="12960" y="20100"/>
                      <a:pt x="8640" y="20100"/>
                      <a:pt x="4320" y="17400"/>
                    </a:cubicBezTo>
                    <a:cubicBezTo>
                      <a:pt x="0" y="17400"/>
                      <a:pt x="0" y="14700"/>
                      <a:pt x="0" y="12000"/>
                    </a:cubicBezTo>
                    <a:cubicBezTo>
                      <a:pt x="0" y="9300"/>
                      <a:pt x="0" y="6600"/>
                      <a:pt x="0" y="3900"/>
                    </a:cubicBezTo>
                    <a:cubicBezTo>
                      <a:pt x="0" y="3900"/>
                      <a:pt x="0" y="1200"/>
                      <a:pt x="4320" y="1200"/>
                    </a:cubicBezTo>
                    <a:cubicBezTo>
                      <a:pt x="8640" y="1200"/>
                      <a:pt x="8640" y="-1500"/>
                      <a:pt x="12960" y="1200"/>
                    </a:cubicBezTo>
                    <a:cubicBezTo>
                      <a:pt x="12960" y="1200"/>
                      <a:pt x="12960" y="3900"/>
                      <a:pt x="17280" y="3900"/>
                    </a:cubicBezTo>
                    <a:cubicBezTo>
                      <a:pt x="21600" y="6600"/>
                      <a:pt x="17280" y="9300"/>
                      <a:pt x="21600" y="120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2359" name="Freeform 669"/>
              <p:cNvSpPr/>
              <p:nvPr/>
            </p:nvSpPr>
            <p:spPr>
              <a:xfrm>
                <a:off x="279308" y="186915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14400"/>
                    </a:moveTo>
                    <a:cubicBezTo>
                      <a:pt x="21600" y="14400"/>
                      <a:pt x="14400" y="21600"/>
                      <a:pt x="14400" y="21600"/>
                    </a:cubicBezTo>
                    <a:cubicBezTo>
                      <a:pt x="7200" y="14400"/>
                      <a:pt x="7200" y="14400"/>
                      <a:pt x="0" y="7200"/>
                    </a:cubicBezTo>
                    <a:cubicBezTo>
                      <a:pt x="7200" y="7200"/>
                      <a:pt x="7200" y="7200"/>
                      <a:pt x="14400" y="0"/>
                    </a:cubicBezTo>
                    <a:cubicBezTo>
                      <a:pt x="14400" y="7200"/>
                      <a:pt x="14400" y="7200"/>
                      <a:pt x="21600" y="144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2360" name="Freeform 670"/>
              <p:cNvSpPr/>
              <p:nvPr/>
            </p:nvSpPr>
            <p:spPr>
              <a:xfrm>
                <a:off x="49572" y="20565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8600" h="21600" fill="norm" stroke="1" extrusionOk="0">
                    <a:moveTo>
                      <a:pt x="18600" y="14400"/>
                    </a:moveTo>
                    <a:cubicBezTo>
                      <a:pt x="18600" y="14400"/>
                      <a:pt x="18600" y="21600"/>
                      <a:pt x="18600" y="21600"/>
                    </a:cubicBezTo>
                    <a:cubicBezTo>
                      <a:pt x="18600" y="21600"/>
                      <a:pt x="13200" y="21600"/>
                      <a:pt x="13200" y="21600"/>
                    </a:cubicBezTo>
                    <a:cubicBezTo>
                      <a:pt x="13200" y="21600"/>
                      <a:pt x="7800" y="21600"/>
                      <a:pt x="7800" y="21600"/>
                    </a:cubicBezTo>
                    <a:cubicBezTo>
                      <a:pt x="7800" y="21600"/>
                      <a:pt x="2400" y="21600"/>
                      <a:pt x="2400" y="21600"/>
                    </a:cubicBezTo>
                    <a:cubicBezTo>
                      <a:pt x="-3000" y="14400"/>
                      <a:pt x="2400" y="7200"/>
                      <a:pt x="2400" y="7200"/>
                    </a:cubicBezTo>
                    <a:cubicBezTo>
                      <a:pt x="7800" y="7200"/>
                      <a:pt x="7800" y="7200"/>
                      <a:pt x="7800" y="0"/>
                    </a:cubicBezTo>
                    <a:cubicBezTo>
                      <a:pt x="13200" y="0"/>
                      <a:pt x="13200" y="7200"/>
                      <a:pt x="13200" y="7200"/>
                    </a:cubicBezTo>
                    <a:cubicBezTo>
                      <a:pt x="18600" y="7200"/>
                      <a:pt x="18600" y="14400"/>
                      <a:pt x="18600" y="144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2361" name="Freeform 671"/>
              <p:cNvSpPr/>
              <p:nvPr/>
            </p:nvSpPr>
            <p:spPr>
              <a:xfrm>
                <a:off x="52177" y="23544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21600"/>
                    </a:moveTo>
                    <a:cubicBezTo>
                      <a:pt x="0" y="2160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1600" y="0"/>
                      <a:pt x="21600" y="0"/>
                      <a:pt x="21600" y="0"/>
                    </a:cubicBezTo>
                    <a:cubicBezTo>
                      <a:pt x="21600" y="21600"/>
                      <a:pt x="21600" y="21600"/>
                      <a:pt x="0" y="216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2362" name="Freeform 672"/>
              <p:cNvSpPr/>
              <p:nvPr/>
            </p:nvSpPr>
            <p:spPr>
              <a:xfrm>
                <a:off x="52891" y="26659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8600" h="17250" fill="norm" stroke="1" extrusionOk="0">
                    <a:moveTo>
                      <a:pt x="16200" y="9450"/>
                    </a:moveTo>
                    <a:cubicBezTo>
                      <a:pt x="21600" y="14850"/>
                      <a:pt x="16200" y="14850"/>
                      <a:pt x="16200" y="14850"/>
                    </a:cubicBezTo>
                    <a:cubicBezTo>
                      <a:pt x="10800" y="14850"/>
                      <a:pt x="10800" y="14850"/>
                      <a:pt x="10800" y="14850"/>
                    </a:cubicBezTo>
                    <a:cubicBezTo>
                      <a:pt x="10800" y="14850"/>
                      <a:pt x="10800" y="20250"/>
                      <a:pt x="5400" y="14850"/>
                    </a:cubicBezTo>
                    <a:cubicBezTo>
                      <a:pt x="5400" y="14850"/>
                      <a:pt x="5400" y="14850"/>
                      <a:pt x="0" y="14850"/>
                    </a:cubicBezTo>
                    <a:cubicBezTo>
                      <a:pt x="0" y="14850"/>
                      <a:pt x="0" y="9450"/>
                      <a:pt x="5400" y="9450"/>
                    </a:cubicBezTo>
                    <a:cubicBezTo>
                      <a:pt x="5400" y="9450"/>
                      <a:pt x="5400" y="4050"/>
                      <a:pt x="5400" y="4050"/>
                    </a:cubicBezTo>
                    <a:cubicBezTo>
                      <a:pt x="5400" y="-1350"/>
                      <a:pt x="10800" y="-1350"/>
                      <a:pt x="10800" y="4050"/>
                    </a:cubicBezTo>
                    <a:cubicBezTo>
                      <a:pt x="16200" y="4050"/>
                      <a:pt x="16200" y="9450"/>
                      <a:pt x="16200" y="945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2363" name="Freeform 673"/>
              <p:cNvSpPr/>
              <p:nvPr/>
            </p:nvSpPr>
            <p:spPr>
              <a:xfrm>
                <a:off x="54824" y="35678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10800"/>
                    </a:moveTo>
                    <a:cubicBezTo>
                      <a:pt x="21600" y="10800"/>
                      <a:pt x="10800" y="21600"/>
                      <a:pt x="10800" y="21600"/>
                    </a:cubicBezTo>
                    <a:cubicBezTo>
                      <a:pt x="0" y="21600"/>
                      <a:pt x="0" y="21600"/>
                      <a:pt x="0" y="21600"/>
                    </a:cubicBezTo>
                    <a:cubicBezTo>
                      <a:pt x="0" y="10800"/>
                      <a:pt x="0" y="0"/>
                      <a:pt x="10800" y="0"/>
                    </a:cubicBezTo>
                    <a:cubicBezTo>
                      <a:pt x="10800" y="10800"/>
                      <a:pt x="21600" y="10800"/>
                      <a:pt x="21600" y="108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2364" name="Freeform 674"/>
              <p:cNvSpPr/>
              <p:nvPr/>
            </p:nvSpPr>
            <p:spPr>
              <a:xfrm>
                <a:off x="55859" y="34796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8900" h="21600" fill="norm" stroke="1" extrusionOk="0">
                    <a:moveTo>
                      <a:pt x="10800" y="21600"/>
                    </a:moveTo>
                    <a:cubicBezTo>
                      <a:pt x="10800" y="21600"/>
                      <a:pt x="10800" y="21600"/>
                      <a:pt x="10800" y="21600"/>
                    </a:cubicBezTo>
                    <a:cubicBezTo>
                      <a:pt x="0" y="21600"/>
                      <a:pt x="0" y="21600"/>
                      <a:pt x="0" y="0"/>
                    </a:cubicBezTo>
                    <a:cubicBezTo>
                      <a:pt x="0" y="0"/>
                      <a:pt x="10800" y="0"/>
                      <a:pt x="10800" y="0"/>
                    </a:cubicBezTo>
                    <a:cubicBezTo>
                      <a:pt x="21600" y="0"/>
                      <a:pt x="21600" y="0"/>
                      <a:pt x="10800" y="216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2365" name="Oval 675"/>
              <p:cNvSpPr/>
              <p:nvPr/>
            </p:nvSpPr>
            <p:spPr>
              <a:xfrm>
                <a:off x="56258" y="30714"/>
                <a:ext cx="12701" cy="12701"/>
              </a:xfrm>
              <a:prstGeom prst="ellipse">
                <a:avLst/>
              </a:pr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2366" name="Freeform 676"/>
              <p:cNvSpPr/>
              <p:nvPr/>
            </p:nvSpPr>
            <p:spPr>
              <a:xfrm>
                <a:off x="56589" y="28591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8900" fill="norm" stroke="1" extrusionOk="0">
                    <a:moveTo>
                      <a:pt x="0" y="8100"/>
                    </a:moveTo>
                    <a:cubicBezTo>
                      <a:pt x="0" y="8100"/>
                      <a:pt x="0" y="8100"/>
                      <a:pt x="0" y="8100"/>
                    </a:cubicBezTo>
                    <a:cubicBezTo>
                      <a:pt x="10800" y="-2700"/>
                      <a:pt x="21600" y="-2700"/>
                      <a:pt x="21600" y="8100"/>
                    </a:cubicBezTo>
                    <a:cubicBezTo>
                      <a:pt x="21600" y="8100"/>
                      <a:pt x="21600" y="8100"/>
                      <a:pt x="21600" y="8100"/>
                    </a:cubicBezTo>
                    <a:cubicBezTo>
                      <a:pt x="21600" y="8100"/>
                      <a:pt x="21600" y="8100"/>
                      <a:pt x="21600" y="8100"/>
                    </a:cubicBezTo>
                    <a:cubicBezTo>
                      <a:pt x="21600" y="8100"/>
                      <a:pt x="21600" y="18900"/>
                      <a:pt x="10800" y="18900"/>
                    </a:cubicBezTo>
                    <a:cubicBezTo>
                      <a:pt x="10800" y="18900"/>
                      <a:pt x="10800" y="8100"/>
                      <a:pt x="0" y="81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2367" name="Freeform 677"/>
              <p:cNvSpPr/>
              <p:nvPr/>
            </p:nvSpPr>
            <p:spPr>
              <a:xfrm>
                <a:off x="58023" y="33656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9800" fill="norm" stroke="1" extrusionOk="0">
                    <a:moveTo>
                      <a:pt x="21600" y="5400"/>
                    </a:moveTo>
                    <a:cubicBezTo>
                      <a:pt x="21600" y="5400"/>
                      <a:pt x="21600" y="12600"/>
                      <a:pt x="21600" y="19800"/>
                    </a:cubicBezTo>
                    <a:cubicBezTo>
                      <a:pt x="21600" y="19800"/>
                      <a:pt x="21600" y="19800"/>
                      <a:pt x="21600" y="19800"/>
                    </a:cubicBezTo>
                    <a:cubicBezTo>
                      <a:pt x="0" y="12600"/>
                      <a:pt x="0" y="12600"/>
                      <a:pt x="0" y="5400"/>
                    </a:cubicBezTo>
                    <a:cubicBezTo>
                      <a:pt x="0" y="5400"/>
                      <a:pt x="0" y="5400"/>
                      <a:pt x="0" y="5400"/>
                    </a:cubicBezTo>
                    <a:cubicBezTo>
                      <a:pt x="21600" y="-1800"/>
                      <a:pt x="21600" y="-1800"/>
                      <a:pt x="21600" y="54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2368" name="Freeform 678"/>
              <p:cNvSpPr/>
              <p:nvPr/>
            </p:nvSpPr>
            <p:spPr>
              <a:xfrm>
                <a:off x="58014" y="30604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3382" h="21600" fill="norm" stroke="1" extrusionOk="0">
                    <a:moveTo>
                      <a:pt x="3200" y="0"/>
                    </a:moveTo>
                    <a:cubicBezTo>
                      <a:pt x="3200" y="0"/>
                      <a:pt x="3200" y="0"/>
                      <a:pt x="3200" y="0"/>
                    </a:cubicBezTo>
                    <a:cubicBezTo>
                      <a:pt x="3200" y="0"/>
                      <a:pt x="3200" y="0"/>
                      <a:pt x="3200" y="0"/>
                    </a:cubicBezTo>
                    <a:cubicBezTo>
                      <a:pt x="10400" y="0"/>
                      <a:pt x="10400" y="0"/>
                      <a:pt x="10400" y="21600"/>
                    </a:cubicBezTo>
                    <a:cubicBezTo>
                      <a:pt x="17600" y="21600"/>
                      <a:pt x="10400" y="21600"/>
                      <a:pt x="3200" y="21600"/>
                    </a:cubicBezTo>
                    <a:cubicBezTo>
                      <a:pt x="3200" y="21600"/>
                      <a:pt x="-4000" y="21600"/>
                      <a:pt x="32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2369" name="Freeform 679"/>
              <p:cNvSpPr/>
              <p:nvPr/>
            </p:nvSpPr>
            <p:spPr>
              <a:xfrm>
                <a:off x="59237" y="43768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5600" fill="norm" stroke="1" extrusionOk="0">
                    <a:moveTo>
                      <a:pt x="21600" y="0"/>
                    </a:moveTo>
                    <a:cubicBezTo>
                      <a:pt x="21600" y="10800"/>
                      <a:pt x="21600" y="10800"/>
                      <a:pt x="21600" y="10800"/>
                    </a:cubicBezTo>
                    <a:cubicBezTo>
                      <a:pt x="21600" y="10800"/>
                      <a:pt x="21600" y="21600"/>
                      <a:pt x="21600" y="10800"/>
                    </a:cubicBezTo>
                    <a:cubicBezTo>
                      <a:pt x="21600" y="10800"/>
                      <a:pt x="0" y="10800"/>
                      <a:pt x="0" y="10800"/>
                    </a:cubicBezTo>
                    <a:cubicBezTo>
                      <a:pt x="21600" y="10800"/>
                      <a:pt x="21600" y="0"/>
                      <a:pt x="216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2370" name="Freeform 680"/>
              <p:cNvSpPr/>
              <p:nvPr/>
            </p:nvSpPr>
            <p:spPr>
              <a:xfrm>
                <a:off x="58575" y="38215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2400"/>
                    </a:moveTo>
                    <a:cubicBezTo>
                      <a:pt x="21600" y="2400"/>
                      <a:pt x="18514" y="4800"/>
                      <a:pt x="18514" y="4800"/>
                    </a:cubicBezTo>
                    <a:cubicBezTo>
                      <a:pt x="18514" y="4800"/>
                      <a:pt x="15429" y="4800"/>
                      <a:pt x="15429" y="4800"/>
                    </a:cubicBezTo>
                    <a:cubicBezTo>
                      <a:pt x="12343" y="4800"/>
                      <a:pt x="12343" y="4800"/>
                      <a:pt x="12343" y="7200"/>
                    </a:cubicBezTo>
                    <a:cubicBezTo>
                      <a:pt x="15429" y="7200"/>
                      <a:pt x="15429" y="7200"/>
                      <a:pt x="15429" y="9600"/>
                    </a:cubicBezTo>
                    <a:cubicBezTo>
                      <a:pt x="15429" y="9600"/>
                      <a:pt x="18514" y="9600"/>
                      <a:pt x="15429" y="9600"/>
                    </a:cubicBezTo>
                    <a:cubicBezTo>
                      <a:pt x="12343" y="12000"/>
                      <a:pt x="15429" y="14400"/>
                      <a:pt x="15429" y="16800"/>
                    </a:cubicBezTo>
                    <a:cubicBezTo>
                      <a:pt x="18514" y="16800"/>
                      <a:pt x="15429" y="19200"/>
                      <a:pt x="15429" y="19200"/>
                    </a:cubicBezTo>
                    <a:cubicBezTo>
                      <a:pt x="15429" y="21600"/>
                      <a:pt x="12343" y="21600"/>
                      <a:pt x="9257" y="21600"/>
                    </a:cubicBezTo>
                    <a:cubicBezTo>
                      <a:pt x="9257" y="19200"/>
                      <a:pt x="9257" y="19200"/>
                      <a:pt x="6171" y="19200"/>
                    </a:cubicBezTo>
                    <a:cubicBezTo>
                      <a:pt x="6171" y="16800"/>
                      <a:pt x="6171" y="16800"/>
                      <a:pt x="6171" y="14400"/>
                    </a:cubicBezTo>
                    <a:cubicBezTo>
                      <a:pt x="6171" y="14400"/>
                      <a:pt x="9257" y="12000"/>
                      <a:pt x="9257" y="9600"/>
                    </a:cubicBezTo>
                    <a:cubicBezTo>
                      <a:pt x="9257" y="7200"/>
                      <a:pt x="9257" y="7200"/>
                      <a:pt x="6171" y="7200"/>
                    </a:cubicBezTo>
                    <a:cubicBezTo>
                      <a:pt x="3086" y="7200"/>
                      <a:pt x="0" y="4800"/>
                      <a:pt x="0" y="2400"/>
                    </a:cubicBezTo>
                    <a:cubicBezTo>
                      <a:pt x="0" y="2400"/>
                      <a:pt x="3086" y="2400"/>
                      <a:pt x="3086" y="2400"/>
                    </a:cubicBezTo>
                    <a:cubicBezTo>
                      <a:pt x="6171" y="2400"/>
                      <a:pt x="9257" y="2400"/>
                      <a:pt x="12343" y="0"/>
                    </a:cubicBezTo>
                    <a:cubicBezTo>
                      <a:pt x="15429" y="0"/>
                      <a:pt x="15429" y="0"/>
                      <a:pt x="18514" y="0"/>
                    </a:cubicBezTo>
                    <a:cubicBezTo>
                      <a:pt x="21600" y="2400"/>
                      <a:pt x="21600" y="2400"/>
                      <a:pt x="21600" y="24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2371" name="Freeform 681"/>
              <p:cNvSpPr/>
              <p:nvPr/>
            </p:nvSpPr>
            <p:spPr>
              <a:xfrm>
                <a:off x="61689" y="40311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4678" h="21600" fill="norm" stroke="1" extrusionOk="0">
                    <a:moveTo>
                      <a:pt x="9278" y="10800"/>
                    </a:moveTo>
                    <a:cubicBezTo>
                      <a:pt x="9278" y="10800"/>
                      <a:pt x="9278" y="10800"/>
                      <a:pt x="2078" y="21600"/>
                    </a:cubicBezTo>
                    <a:cubicBezTo>
                      <a:pt x="2078" y="10800"/>
                      <a:pt x="2078" y="10800"/>
                      <a:pt x="2078" y="10800"/>
                    </a:cubicBezTo>
                    <a:cubicBezTo>
                      <a:pt x="-5122" y="10800"/>
                      <a:pt x="9278" y="0"/>
                      <a:pt x="2078" y="0"/>
                    </a:cubicBezTo>
                    <a:cubicBezTo>
                      <a:pt x="9278" y="0"/>
                      <a:pt x="9278" y="0"/>
                      <a:pt x="9278" y="0"/>
                    </a:cubicBezTo>
                    <a:cubicBezTo>
                      <a:pt x="16478" y="0"/>
                      <a:pt x="16478" y="10800"/>
                      <a:pt x="9278" y="108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2372" name="Freeform 682"/>
              <p:cNvSpPr/>
              <p:nvPr/>
            </p:nvSpPr>
            <p:spPr>
              <a:xfrm>
                <a:off x="64532" y="48536"/>
                <a:ext cx="12701" cy="1271"/>
              </a:xfrm>
              <a:prstGeom prst="ellipse">
                <a:avLst/>
              </a:prstGeom>
              <a:noFill/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2373" name="Freeform 683"/>
              <p:cNvSpPr/>
              <p:nvPr/>
            </p:nvSpPr>
            <p:spPr>
              <a:xfrm>
                <a:off x="64863" y="38546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0"/>
                    </a:moveTo>
                    <a:cubicBezTo>
                      <a:pt x="10800" y="10800"/>
                      <a:pt x="10800" y="10800"/>
                      <a:pt x="21600" y="10800"/>
                    </a:cubicBezTo>
                    <a:cubicBezTo>
                      <a:pt x="10800" y="10800"/>
                      <a:pt x="10800" y="21600"/>
                      <a:pt x="0" y="21600"/>
                    </a:cubicBezTo>
                    <a:cubicBezTo>
                      <a:pt x="0" y="21600"/>
                      <a:pt x="0" y="10800"/>
                      <a:pt x="0" y="10800"/>
                    </a:cubicBezTo>
                    <a:cubicBezTo>
                      <a:pt x="0" y="10800"/>
                      <a:pt x="0" y="10800"/>
                      <a:pt x="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2374" name="Freeform 684"/>
              <p:cNvSpPr/>
              <p:nvPr/>
            </p:nvSpPr>
            <p:spPr>
              <a:xfrm>
                <a:off x="66297" y="46048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0"/>
                    </a:moveTo>
                    <a:cubicBezTo>
                      <a:pt x="0" y="21600"/>
                      <a:pt x="0" y="21600"/>
                      <a:pt x="21600" y="21600"/>
                    </a:cubicBezTo>
                    <a:cubicBezTo>
                      <a:pt x="21600" y="21600"/>
                      <a:pt x="0" y="21600"/>
                      <a:pt x="0" y="21600"/>
                    </a:cubicBezTo>
                    <a:cubicBezTo>
                      <a:pt x="0" y="21600"/>
                      <a:pt x="0" y="21600"/>
                      <a:pt x="0" y="21600"/>
                    </a:cubicBezTo>
                    <a:cubicBezTo>
                      <a:pt x="0" y="2160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2375" name="Freeform 685"/>
              <p:cNvSpPr/>
              <p:nvPr/>
            </p:nvSpPr>
            <p:spPr>
              <a:xfrm>
                <a:off x="67348" y="50927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8600" h="17250" fill="norm" stroke="1" extrusionOk="0">
                    <a:moveTo>
                      <a:pt x="18600" y="14850"/>
                    </a:moveTo>
                    <a:cubicBezTo>
                      <a:pt x="18600" y="14850"/>
                      <a:pt x="18600" y="14850"/>
                      <a:pt x="18600" y="14850"/>
                    </a:cubicBezTo>
                    <a:cubicBezTo>
                      <a:pt x="18600" y="14850"/>
                      <a:pt x="13200" y="20250"/>
                      <a:pt x="13200" y="14850"/>
                    </a:cubicBezTo>
                    <a:cubicBezTo>
                      <a:pt x="13200" y="14850"/>
                      <a:pt x="7800" y="9450"/>
                      <a:pt x="2400" y="9450"/>
                    </a:cubicBezTo>
                    <a:cubicBezTo>
                      <a:pt x="2400" y="9450"/>
                      <a:pt x="-3000" y="9450"/>
                      <a:pt x="2400" y="4050"/>
                    </a:cubicBezTo>
                    <a:cubicBezTo>
                      <a:pt x="7800" y="-1350"/>
                      <a:pt x="7800" y="-1350"/>
                      <a:pt x="7800" y="4050"/>
                    </a:cubicBezTo>
                    <a:cubicBezTo>
                      <a:pt x="13200" y="4050"/>
                      <a:pt x="13200" y="4050"/>
                      <a:pt x="18600" y="4050"/>
                    </a:cubicBezTo>
                    <a:cubicBezTo>
                      <a:pt x="18600" y="4050"/>
                      <a:pt x="18600" y="9450"/>
                      <a:pt x="18600" y="1485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2376" name="Freeform 686"/>
              <p:cNvSpPr/>
              <p:nvPr/>
            </p:nvSpPr>
            <p:spPr>
              <a:xfrm>
                <a:off x="69606" y="49246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0800" y="0"/>
                    </a:moveTo>
                    <a:cubicBezTo>
                      <a:pt x="10800" y="10800"/>
                      <a:pt x="21600" y="10800"/>
                      <a:pt x="21600" y="21600"/>
                    </a:cubicBezTo>
                    <a:cubicBezTo>
                      <a:pt x="21600" y="21600"/>
                      <a:pt x="21600" y="21600"/>
                      <a:pt x="21600" y="21600"/>
                    </a:cubicBezTo>
                    <a:cubicBezTo>
                      <a:pt x="10800" y="21600"/>
                      <a:pt x="10800" y="21600"/>
                      <a:pt x="0" y="21600"/>
                    </a:cubicBezTo>
                    <a:cubicBezTo>
                      <a:pt x="0" y="10800"/>
                      <a:pt x="0" y="0"/>
                      <a:pt x="10800" y="0"/>
                    </a:cubicBezTo>
                    <a:cubicBezTo>
                      <a:pt x="10800" y="0"/>
                      <a:pt x="10800" y="0"/>
                      <a:pt x="108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2377" name="Freeform 687"/>
              <p:cNvSpPr/>
              <p:nvPr/>
            </p:nvSpPr>
            <p:spPr>
              <a:xfrm>
                <a:off x="71040" y="48915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0"/>
                    </a:moveTo>
                    <a:cubicBezTo>
                      <a:pt x="0" y="0"/>
                      <a:pt x="21600" y="0"/>
                      <a:pt x="21600" y="21600"/>
                    </a:cubicBezTo>
                    <a:cubicBezTo>
                      <a:pt x="21600" y="21600"/>
                      <a:pt x="21600" y="21600"/>
                      <a:pt x="0" y="21600"/>
                    </a:cubicBezTo>
                    <a:cubicBezTo>
                      <a:pt x="0" y="21600"/>
                      <a:pt x="0" y="2160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2378" name="Freeform 688"/>
              <p:cNvSpPr/>
              <p:nvPr/>
            </p:nvSpPr>
            <p:spPr>
              <a:xfrm>
                <a:off x="71923" y="54321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7200"/>
                    </a:moveTo>
                    <a:cubicBezTo>
                      <a:pt x="21600" y="7200"/>
                      <a:pt x="21600" y="7200"/>
                      <a:pt x="21600" y="7200"/>
                    </a:cubicBezTo>
                    <a:cubicBezTo>
                      <a:pt x="21600" y="14400"/>
                      <a:pt x="10800" y="14400"/>
                      <a:pt x="10800" y="21600"/>
                    </a:cubicBezTo>
                    <a:cubicBezTo>
                      <a:pt x="10800" y="14400"/>
                      <a:pt x="0" y="7200"/>
                      <a:pt x="0" y="7200"/>
                    </a:cubicBezTo>
                    <a:cubicBezTo>
                      <a:pt x="0" y="7200"/>
                      <a:pt x="10800" y="0"/>
                      <a:pt x="10800" y="0"/>
                    </a:cubicBezTo>
                    <a:cubicBezTo>
                      <a:pt x="10800" y="0"/>
                      <a:pt x="21600" y="0"/>
                      <a:pt x="21600" y="0"/>
                    </a:cubicBezTo>
                    <a:cubicBezTo>
                      <a:pt x="21600" y="0"/>
                      <a:pt x="21600" y="0"/>
                      <a:pt x="21600" y="72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2379" name="Freeform 689"/>
              <p:cNvSpPr/>
              <p:nvPr/>
            </p:nvSpPr>
            <p:spPr>
              <a:xfrm>
                <a:off x="73136" y="49798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0800" y="0"/>
                    </a:moveTo>
                    <a:cubicBezTo>
                      <a:pt x="10800" y="10800"/>
                      <a:pt x="10800" y="10800"/>
                      <a:pt x="21600" y="10800"/>
                    </a:cubicBezTo>
                    <a:cubicBezTo>
                      <a:pt x="10800" y="10800"/>
                      <a:pt x="10800" y="21600"/>
                      <a:pt x="10800" y="21600"/>
                    </a:cubicBezTo>
                    <a:cubicBezTo>
                      <a:pt x="10800" y="21600"/>
                      <a:pt x="0" y="10800"/>
                      <a:pt x="0" y="10800"/>
                    </a:cubicBezTo>
                    <a:cubicBezTo>
                      <a:pt x="0" y="0"/>
                      <a:pt x="0" y="0"/>
                      <a:pt x="108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2380" name="Freeform 690"/>
              <p:cNvSpPr/>
              <p:nvPr/>
            </p:nvSpPr>
            <p:spPr>
              <a:xfrm>
                <a:off x="74901" y="55922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7600" fill="norm" stroke="1" extrusionOk="0">
                    <a:moveTo>
                      <a:pt x="21600" y="0"/>
                    </a:moveTo>
                    <a:cubicBezTo>
                      <a:pt x="21600" y="0"/>
                      <a:pt x="21600" y="7200"/>
                      <a:pt x="21600" y="7200"/>
                    </a:cubicBezTo>
                    <a:cubicBezTo>
                      <a:pt x="16200" y="7200"/>
                      <a:pt x="16200" y="14400"/>
                      <a:pt x="10800" y="14400"/>
                    </a:cubicBezTo>
                    <a:cubicBezTo>
                      <a:pt x="10800" y="21600"/>
                      <a:pt x="5400" y="14400"/>
                      <a:pt x="0" y="14400"/>
                    </a:cubicBezTo>
                    <a:cubicBezTo>
                      <a:pt x="0" y="7200"/>
                      <a:pt x="0" y="7200"/>
                      <a:pt x="0" y="7200"/>
                    </a:cubicBezTo>
                    <a:cubicBezTo>
                      <a:pt x="5400" y="0"/>
                      <a:pt x="10800" y="0"/>
                      <a:pt x="16200" y="0"/>
                    </a:cubicBezTo>
                    <a:cubicBezTo>
                      <a:pt x="16200" y="0"/>
                      <a:pt x="21600" y="0"/>
                      <a:pt x="216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2381" name="Freeform 691"/>
              <p:cNvSpPr/>
              <p:nvPr/>
            </p:nvSpPr>
            <p:spPr>
              <a:xfrm>
                <a:off x="76445" y="59285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0"/>
                    </a:moveTo>
                    <a:cubicBezTo>
                      <a:pt x="21600" y="0"/>
                      <a:pt x="21600" y="10800"/>
                      <a:pt x="21600" y="10800"/>
                    </a:cubicBezTo>
                    <a:cubicBezTo>
                      <a:pt x="21600" y="10800"/>
                      <a:pt x="21600" y="10800"/>
                      <a:pt x="21600" y="21600"/>
                    </a:cubicBezTo>
                    <a:cubicBezTo>
                      <a:pt x="0" y="10800"/>
                      <a:pt x="0" y="10800"/>
                      <a:pt x="0" y="10800"/>
                    </a:cubicBezTo>
                    <a:cubicBezTo>
                      <a:pt x="0" y="10800"/>
                      <a:pt x="0" y="0"/>
                      <a:pt x="216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2382" name="Freeform 692"/>
              <p:cNvSpPr/>
              <p:nvPr/>
            </p:nvSpPr>
            <p:spPr>
              <a:xfrm>
                <a:off x="76666" y="57299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0"/>
                    </a:moveTo>
                    <a:cubicBezTo>
                      <a:pt x="21600" y="21600"/>
                      <a:pt x="10800" y="21600"/>
                      <a:pt x="10800" y="21600"/>
                    </a:cubicBezTo>
                    <a:cubicBezTo>
                      <a:pt x="10800" y="21600"/>
                      <a:pt x="10800" y="21600"/>
                      <a:pt x="0" y="21600"/>
                    </a:cubicBezTo>
                    <a:cubicBezTo>
                      <a:pt x="0" y="0"/>
                      <a:pt x="10800" y="0"/>
                      <a:pt x="21600" y="0"/>
                    </a:cubicBezTo>
                    <a:cubicBezTo>
                      <a:pt x="21600" y="0"/>
                      <a:pt x="21600" y="0"/>
                      <a:pt x="216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2383" name="Freeform 693"/>
              <p:cNvSpPr/>
              <p:nvPr/>
            </p:nvSpPr>
            <p:spPr>
              <a:xfrm>
                <a:off x="79093" y="58733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0"/>
                    </a:moveTo>
                    <a:cubicBezTo>
                      <a:pt x="10800" y="10800"/>
                      <a:pt x="10800" y="21600"/>
                      <a:pt x="0" y="21600"/>
                    </a:cubicBezTo>
                    <a:cubicBezTo>
                      <a:pt x="0" y="21600"/>
                      <a:pt x="0" y="21600"/>
                      <a:pt x="0" y="10800"/>
                    </a:cubicBezTo>
                    <a:cubicBezTo>
                      <a:pt x="0" y="10800"/>
                      <a:pt x="0" y="0"/>
                      <a:pt x="10800" y="0"/>
                    </a:cubicBezTo>
                    <a:cubicBezTo>
                      <a:pt x="10800" y="0"/>
                      <a:pt x="10800" y="0"/>
                      <a:pt x="216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2384" name="Freeform 694"/>
              <p:cNvSpPr/>
              <p:nvPr/>
            </p:nvSpPr>
            <p:spPr>
              <a:xfrm>
                <a:off x="77549" y="54652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9872" fill="norm" stroke="1" extrusionOk="0">
                    <a:moveTo>
                      <a:pt x="12343" y="12000"/>
                    </a:moveTo>
                    <a:cubicBezTo>
                      <a:pt x="12343" y="9600"/>
                      <a:pt x="12343" y="9600"/>
                      <a:pt x="12343" y="9600"/>
                    </a:cubicBezTo>
                    <a:cubicBezTo>
                      <a:pt x="9257" y="9600"/>
                      <a:pt x="6171" y="9600"/>
                      <a:pt x="6171" y="7200"/>
                    </a:cubicBezTo>
                    <a:cubicBezTo>
                      <a:pt x="3086" y="7200"/>
                      <a:pt x="3086" y="4800"/>
                      <a:pt x="0" y="4800"/>
                    </a:cubicBezTo>
                    <a:cubicBezTo>
                      <a:pt x="0" y="4800"/>
                      <a:pt x="0" y="4800"/>
                      <a:pt x="0" y="2400"/>
                    </a:cubicBezTo>
                    <a:cubicBezTo>
                      <a:pt x="3086" y="2400"/>
                      <a:pt x="3086" y="2400"/>
                      <a:pt x="6171" y="0"/>
                    </a:cubicBezTo>
                    <a:cubicBezTo>
                      <a:pt x="9257" y="2400"/>
                      <a:pt x="12343" y="0"/>
                      <a:pt x="15429" y="2400"/>
                    </a:cubicBezTo>
                    <a:cubicBezTo>
                      <a:pt x="15429" y="4800"/>
                      <a:pt x="15429" y="4800"/>
                      <a:pt x="15429" y="7200"/>
                    </a:cubicBezTo>
                    <a:cubicBezTo>
                      <a:pt x="15429" y="7200"/>
                      <a:pt x="15429" y="9600"/>
                      <a:pt x="18514" y="9600"/>
                    </a:cubicBezTo>
                    <a:cubicBezTo>
                      <a:pt x="18514" y="9600"/>
                      <a:pt x="21600" y="9600"/>
                      <a:pt x="21600" y="12000"/>
                    </a:cubicBezTo>
                    <a:cubicBezTo>
                      <a:pt x="21600" y="12000"/>
                      <a:pt x="21600" y="14400"/>
                      <a:pt x="21600" y="14400"/>
                    </a:cubicBezTo>
                    <a:cubicBezTo>
                      <a:pt x="21600" y="14400"/>
                      <a:pt x="21600" y="16800"/>
                      <a:pt x="21600" y="16800"/>
                    </a:cubicBezTo>
                    <a:cubicBezTo>
                      <a:pt x="21600" y="16800"/>
                      <a:pt x="21600" y="16800"/>
                      <a:pt x="21600" y="16800"/>
                    </a:cubicBezTo>
                    <a:cubicBezTo>
                      <a:pt x="18514" y="16800"/>
                      <a:pt x="21600" y="21600"/>
                      <a:pt x="18514" y="19200"/>
                    </a:cubicBezTo>
                    <a:cubicBezTo>
                      <a:pt x="15429" y="19200"/>
                      <a:pt x="18514" y="19200"/>
                      <a:pt x="18514" y="16800"/>
                    </a:cubicBezTo>
                    <a:cubicBezTo>
                      <a:pt x="18514" y="16800"/>
                      <a:pt x="18514" y="16800"/>
                      <a:pt x="18514" y="16800"/>
                    </a:cubicBezTo>
                    <a:cubicBezTo>
                      <a:pt x="18514" y="16800"/>
                      <a:pt x="18514" y="14400"/>
                      <a:pt x="18514" y="14400"/>
                    </a:cubicBezTo>
                    <a:cubicBezTo>
                      <a:pt x="15429" y="14400"/>
                      <a:pt x="12343" y="14400"/>
                      <a:pt x="12343" y="120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2385" name="Freeform 695"/>
              <p:cNvSpPr/>
              <p:nvPr/>
            </p:nvSpPr>
            <p:spPr>
              <a:xfrm>
                <a:off x="79645" y="60719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0"/>
                    </a:moveTo>
                    <a:cubicBezTo>
                      <a:pt x="21600" y="7200"/>
                      <a:pt x="21600" y="7200"/>
                      <a:pt x="21600" y="7200"/>
                    </a:cubicBezTo>
                    <a:cubicBezTo>
                      <a:pt x="21600" y="14400"/>
                      <a:pt x="21600" y="21600"/>
                      <a:pt x="10800" y="21600"/>
                    </a:cubicBezTo>
                    <a:cubicBezTo>
                      <a:pt x="0" y="21600"/>
                      <a:pt x="0" y="14400"/>
                      <a:pt x="0" y="14400"/>
                    </a:cubicBezTo>
                    <a:cubicBezTo>
                      <a:pt x="0" y="7200"/>
                      <a:pt x="0" y="7200"/>
                      <a:pt x="10800" y="0"/>
                    </a:cubicBezTo>
                    <a:cubicBezTo>
                      <a:pt x="10800" y="0"/>
                      <a:pt x="10800" y="0"/>
                      <a:pt x="216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2386" name="Freeform 696"/>
              <p:cNvSpPr/>
              <p:nvPr/>
            </p:nvSpPr>
            <p:spPr>
              <a:xfrm>
                <a:off x="81409" y="63318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7382" fill="norm" stroke="1" extrusionOk="0">
                    <a:moveTo>
                      <a:pt x="21600" y="10182"/>
                    </a:moveTo>
                    <a:cubicBezTo>
                      <a:pt x="21600" y="10182"/>
                      <a:pt x="10800" y="17382"/>
                      <a:pt x="0" y="17382"/>
                    </a:cubicBezTo>
                    <a:cubicBezTo>
                      <a:pt x="0" y="17382"/>
                      <a:pt x="0" y="10182"/>
                      <a:pt x="0" y="10182"/>
                    </a:cubicBezTo>
                    <a:cubicBezTo>
                      <a:pt x="0" y="2982"/>
                      <a:pt x="0" y="-4218"/>
                      <a:pt x="10800" y="2982"/>
                    </a:cubicBezTo>
                    <a:cubicBezTo>
                      <a:pt x="10800" y="2982"/>
                      <a:pt x="10800" y="2982"/>
                      <a:pt x="21600" y="10182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2387" name="Oval 697"/>
              <p:cNvSpPr/>
              <p:nvPr/>
            </p:nvSpPr>
            <p:spPr>
              <a:xfrm>
                <a:off x="83174" y="58182"/>
                <a:ext cx="12701" cy="12701"/>
              </a:xfrm>
              <a:prstGeom prst="ellipse">
                <a:avLst/>
              </a:pr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2388" name="Freeform 698"/>
              <p:cNvSpPr/>
              <p:nvPr/>
            </p:nvSpPr>
            <p:spPr>
              <a:xfrm>
                <a:off x="6129" y="0"/>
                <a:ext cx="284164" cy="13062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566" fill="norm" stroke="1" extrusionOk="0">
                    <a:moveTo>
                      <a:pt x="0" y="0"/>
                    </a:moveTo>
                    <a:cubicBezTo>
                      <a:pt x="0" y="12804"/>
                      <a:pt x="0" y="12804"/>
                      <a:pt x="0" y="12804"/>
                    </a:cubicBezTo>
                    <a:cubicBezTo>
                      <a:pt x="135" y="12510"/>
                      <a:pt x="270" y="12217"/>
                      <a:pt x="315" y="12217"/>
                    </a:cubicBezTo>
                    <a:cubicBezTo>
                      <a:pt x="630" y="12413"/>
                      <a:pt x="1125" y="13683"/>
                      <a:pt x="1170" y="13879"/>
                    </a:cubicBezTo>
                    <a:cubicBezTo>
                      <a:pt x="1260" y="14074"/>
                      <a:pt x="1305" y="14270"/>
                      <a:pt x="1395" y="14465"/>
                    </a:cubicBezTo>
                    <a:cubicBezTo>
                      <a:pt x="1440" y="14661"/>
                      <a:pt x="1485" y="14856"/>
                      <a:pt x="1575" y="15052"/>
                    </a:cubicBezTo>
                    <a:cubicBezTo>
                      <a:pt x="1620" y="15247"/>
                      <a:pt x="1710" y="15345"/>
                      <a:pt x="1755" y="15540"/>
                    </a:cubicBezTo>
                    <a:cubicBezTo>
                      <a:pt x="1800" y="15736"/>
                      <a:pt x="1890" y="15833"/>
                      <a:pt x="1980" y="15931"/>
                    </a:cubicBezTo>
                    <a:cubicBezTo>
                      <a:pt x="2070" y="16127"/>
                      <a:pt x="2160" y="16224"/>
                      <a:pt x="2250" y="16420"/>
                    </a:cubicBezTo>
                    <a:cubicBezTo>
                      <a:pt x="2430" y="16713"/>
                      <a:pt x="2610" y="17006"/>
                      <a:pt x="2835" y="17300"/>
                    </a:cubicBezTo>
                    <a:cubicBezTo>
                      <a:pt x="3150" y="17690"/>
                      <a:pt x="3375" y="18570"/>
                      <a:pt x="3510" y="19157"/>
                    </a:cubicBezTo>
                    <a:cubicBezTo>
                      <a:pt x="3555" y="19450"/>
                      <a:pt x="3600" y="19743"/>
                      <a:pt x="3735" y="19938"/>
                    </a:cubicBezTo>
                    <a:cubicBezTo>
                      <a:pt x="3960" y="20232"/>
                      <a:pt x="4050" y="20720"/>
                      <a:pt x="3960" y="21209"/>
                    </a:cubicBezTo>
                    <a:cubicBezTo>
                      <a:pt x="3960" y="21307"/>
                      <a:pt x="4005" y="21405"/>
                      <a:pt x="4005" y="21405"/>
                    </a:cubicBezTo>
                    <a:cubicBezTo>
                      <a:pt x="4005" y="21600"/>
                      <a:pt x="4050" y="21600"/>
                      <a:pt x="4095" y="21502"/>
                    </a:cubicBezTo>
                    <a:cubicBezTo>
                      <a:pt x="4140" y="21405"/>
                      <a:pt x="4185" y="21307"/>
                      <a:pt x="4230" y="21111"/>
                    </a:cubicBezTo>
                    <a:cubicBezTo>
                      <a:pt x="4275" y="20916"/>
                      <a:pt x="4365" y="20720"/>
                      <a:pt x="4410" y="20525"/>
                    </a:cubicBezTo>
                    <a:cubicBezTo>
                      <a:pt x="4545" y="20134"/>
                      <a:pt x="4635" y="19841"/>
                      <a:pt x="4770" y="19450"/>
                    </a:cubicBezTo>
                    <a:cubicBezTo>
                      <a:pt x="4860" y="19254"/>
                      <a:pt x="4950" y="19059"/>
                      <a:pt x="4995" y="18863"/>
                    </a:cubicBezTo>
                    <a:cubicBezTo>
                      <a:pt x="5040" y="18766"/>
                      <a:pt x="5085" y="18668"/>
                      <a:pt x="5130" y="18472"/>
                    </a:cubicBezTo>
                    <a:cubicBezTo>
                      <a:pt x="5175" y="18375"/>
                      <a:pt x="5220" y="18277"/>
                      <a:pt x="5220" y="18179"/>
                    </a:cubicBezTo>
                    <a:cubicBezTo>
                      <a:pt x="5355" y="17984"/>
                      <a:pt x="5625" y="16811"/>
                      <a:pt x="5805" y="16615"/>
                    </a:cubicBezTo>
                    <a:cubicBezTo>
                      <a:pt x="5895" y="16615"/>
                      <a:pt x="5985" y="16518"/>
                      <a:pt x="6120" y="16518"/>
                    </a:cubicBezTo>
                    <a:cubicBezTo>
                      <a:pt x="6255" y="16518"/>
                      <a:pt x="6435" y="16615"/>
                      <a:pt x="6570" y="16811"/>
                    </a:cubicBezTo>
                    <a:cubicBezTo>
                      <a:pt x="6750" y="17006"/>
                      <a:pt x="6930" y="17104"/>
                      <a:pt x="7110" y="17300"/>
                    </a:cubicBezTo>
                    <a:cubicBezTo>
                      <a:pt x="7335" y="17300"/>
                      <a:pt x="7560" y="17593"/>
                      <a:pt x="7785" y="17593"/>
                    </a:cubicBezTo>
                    <a:cubicBezTo>
                      <a:pt x="7920" y="17690"/>
                      <a:pt x="8055" y="17788"/>
                      <a:pt x="8190" y="17788"/>
                    </a:cubicBezTo>
                    <a:cubicBezTo>
                      <a:pt x="8235" y="17886"/>
                      <a:pt x="8325" y="17886"/>
                      <a:pt x="8370" y="17886"/>
                    </a:cubicBezTo>
                    <a:cubicBezTo>
                      <a:pt x="8460" y="17886"/>
                      <a:pt x="8505" y="17690"/>
                      <a:pt x="8595" y="17690"/>
                    </a:cubicBezTo>
                    <a:cubicBezTo>
                      <a:pt x="8820" y="17690"/>
                      <a:pt x="9045" y="17495"/>
                      <a:pt x="9135" y="17104"/>
                    </a:cubicBezTo>
                    <a:cubicBezTo>
                      <a:pt x="9270" y="16518"/>
                      <a:pt x="9495" y="16224"/>
                      <a:pt x="9720" y="15931"/>
                    </a:cubicBezTo>
                    <a:cubicBezTo>
                      <a:pt x="9900" y="15638"/>
                      <a:pt x="10080" y="15443"/>
                      <a:pt x="10260" y="15052"/>
                    </a:cubicBezTo>
                    <a:cubicBezTo>
                      <a:pt x="10350" y="14954"/>
                      <a:pt x="10440" y="14758"/>
                      <a:pt x="10485" y="14563"/>
                    </a:cubicBezTo>
                    <a:cubicBezTo>
                      <a:pt x="10665" y="14172"/>
                      <a:pt x="10845" y="13781"/>
                      <a:pt x="10980" y="13390"/>
                    </a:cubicBezTo>
                    <a:cubicBezTo>
                      <a:pt x="11070" y="13097"/>
                      <a:pt x="11205" y="12901"/>
                      <a:pt x="11250" y="12608"/>
                    </a:cubicBezTo>
                    <a:cubicBezTo>
                      <a:pt x="11430" y="12217"/>
                      <a:pt x="11565" y="11826"/>
                      <a:pt x="11700" y="11435"/>
                    </a:cubicBezTo>
                    <a:cubicBezTo>
                      <a:pt x="11790" y="11240"/>
                      <a:pt x="11835" y="11142"/>
                      <a:pt x="11925" y="10947"/>
                    </a:cubicBezTo>
                    <a:cubicBezTo>
                      <a:pt x="12060" y="10556"/>
                      <a:pt x="12240" y="10067"/>
                      <a:pt x="12375" y="9676"/>
                    </a:cubicBezTo>
                    <a:cubicBezTo>
                      <a:pt x="12465" y="9383"/>
                      <a:pt x="12600" y="9090"/>
                      <a:pt x="12690" y="8894"/>
                    </a:cubicBezTo>
                    <a:cubicBezTo>
                      <a:pt x="12825" y="8503"/>
                      <a:pt x="13005" y="8112"/>
                      <a:pt x="13140" y="7721"/>
                    </a:cubicBezTo>
                    <a:cubicBezTo>
                      <a:pt x="13275" y="7428"/>
                      <a:pt x="13410" y="7135"/>
                      <a:pt x="13500" y="6842"/>
                    </a:cubicBezTo>
                    <a:cubicBezTo>
                      <a:pt x="13545" y="6646"/>
                      <a:pt x="14175" y="4985"/>
                      <a:pt x="14355" y="4985"/>
                    </a:cubicBezTo>
                    <a:cubicBezTo>
                      <a:pt x="14670" y="4985"/>
                      <a:pt x="15255" y="6646"/>
                      <a:pt x="15435" y="7037"/>
                    </a:cubicBezTo>
                    <a:cubicBezTo>
                      <a:pt x="15660" y="7428"/>
                      <a:pt x="15840" y="7624"/>
                      <a:pt x="15930" y="7819"/>
                    </a:cubicBezTo>
                    <a:cubicBezTo>
                      <a:pt x="16065" y="8014"/>
                      <a:pt x="16200" y="8210"/>
                      <a:pt x="16335" y="8405"/>
                    </a:cubicBezTo>
                    <a:cubicBezTo>
                      <a:pt x="16425" y="8503"/>
                      <a:pt x="16515" y="8796"/>
                      <a:pt x="16605" y="8894"/>
                    </a:cubicBezTo>
                    <a:cubicBezTo>
                      <a:pt x="16785" y="9090"/>
                      <a:pt x="16965" y="9285"/>
                      <a:pt x="17100" y="9676"/>
                    </a:cubicBezTo>
                    <a:cubicBezTo>
                      <a:pt x="17145" y="9871"/>
                      <a:pt x="17235" y="9676"/>
                      <a:pt x="17280" y="9774"/>
                    </a:cubicBezTo>
                    <a:cubicBezTo>
                      <a:pt x="17325" y="9871"/>
                      <a:pt x="17415" y="9969"/>
                      <a:pt x="17505" y="9969"/>
                    </a:cubicBezTo>
                    <a:cubicBezTo>
                      <a:pt x="17595" y="10067"/>
                      <a:pt x="17685" y="10067"/>
                      <a:pt x="17775" y="10067"/>
                    </a:cubicBezTo>
                    <a:cubicBezTo>
                      <a:pt x="17955" y="10067"/>
                      <a:pt x="18090" y="10165"/>
                      <a:pt x="18225" y="10262"/>
                    </a:cubicBezTo>
                    <a:cubicBezTo>
                      <a:pt x="18315" y="10262"/>
                      <a:pt x="18360" y="10360"/>
                      <a:pt x="18450" y="10458"/>
                    </a:cubicBezTo>
                    <a:cubicBezTo>
                      <a:pt x="18585" y="10653"/>
                      <a:pt x="18675" y="10849"/>
                      <a:pt x="18765" y="11044"/>
                    </a:cubicBezTo>
                    <a:cubicBezTo>
                      <a:pt x="18855" y="11240"/>
                      <a:pt x="18900" y="11435"/>
                      <a:pt x="18900" y="11729"/>
                    </a:cubicBezTo>
                    <a:cubicBezTo>
                      <a:pt x="18900" y="11924"/>
                      <a:pt x="19035" y="13390"/>
                      <a:pt x="19080" y="13586"/>
                    </a:cubicBezTo>
                    <a:cubicBezTo>
                      <a:pt x="19215" y="14367"/>
                      <a:pt x="19395" y="15149"/>
                      <a:pt x="19485" y="15931"/>
                    </a:cubicBezTo>
                    <a:cubicBezTo>
                      <a:pt x="19485" y="16127"/>
                      <a:pt x="19530" y="16420"/>
                      <a:pt x="19575" y="16615"/>
                    </a:cubicBezTo>
                    <a:cubicBezTo>
                      <a:pt x="19620" y="16909"/>
                      <a:pt x="19665" y="17104"/>
                      <a:pt x="19710" y="17397"/>
                    </a:cubicBezTo>
                    <a:cubicBezTo>
                      <a:pt x="19710" y="17397"/>
                      <a:pt x="19710" y="17397"/>
                      <a:pt x="19710" y="17397"/>
                    </a:cubicBezTo>
                    <a:cubicBezTo>
                      <a:pt x="19755" y="17300"/>
                      <a:pt x="19800" y="17300"/>
                      <a:pt x="19800" y="17202"/>
                    </a:cubicBezTo>
                    <a:cubicBezTo>
                      <a:pt x="20025" y="16518"/>
                      <a:pt x="20250" y="15736"/>
                      <a:pt x="20475" y="15052"/>
                    </a:cubicBezTo>
                    <a:cubicBezTo>
                      <a:pt x="20565" y="14661"/>
                      <a:pt x="20655" y="14270"/>
                      <a:pt x="20745" y="13879"/>
                    </a:cubicBezTo>
                    <a:cubicBezTo>
                      <a:pt x="20790" y="13683"/>
                      <a:pt x="21240" y="11631"/>
                      <a:pt x="21375" y="11533"/>
                    </a:cubicBezTo>
                    <a:cubicBezTo>
                      <a:pt x="21420" y="11435"/>
                      <a:pt x="21465" y="11435"/>
                      <a:pt x="21510" y="11338"/>
                    </a:cubicBezTo>
                    <a:cubicBezTo>
                      <a:pt x="21510" y="11338"/>
                      <a:pt x="21600" y="11338"/>
                      <a:pt x="21600" y="11338"/>
                    </a:cubicBezTo>
                    <a:cubicBezTo>
                      <a:pt x="21600" y="0"/>
                      <a:pt x="21600" y="0"/>
                      <a:pt x="21600" y="0"/>
                    </a:cubicBezTo>
                    <a:lnTo>
                      <a:pt x="0" y="0"/>
                    </a:lnTo>
                    <a:close/>
                    <a:moveTo>
                      <a:pt x="7470" y="12608"/>
                    </a:moveTo>
                    <a:cubicBezTo>
                      <a:pt x="7470" y="12608"/>
                      <a:pt x="7425" y="12608"/>
                      <a:pt x="7425" y="12510"/>
                    </a:cubicBezTo>
                    <a:cubicBezTo>
                      <a:pt x="7425" y="12510"/>
                      <a:pt x="7380" y="12413"/>
                      <a:pt x="7335" y="12413"/>
                    </a:cubicBezTo>
                    <a:cubicBezTo>
                      <a:pt x="7335" y="12413"/>
                      <a:pt x="7335" y="12413"/>
                      <a:pt x="7335" y="12413"/>
                    </a:cubicBezTo>
                    <a:cubicBezTo>
                      <a:pt x="7335" y="12510"/>
                      <a:pt x="7335" y="12510"/>
                      <a:pt x="7380" y="12608"/>
                    </a:cubicBezTo>
                    <a:cubicBezTo>
                      <a:pt x="7380" y="12608"/>
                      <a:pt x="7380" y="12608"/>
                      <a:pt x="7380" y="12706"/>
                    </a:cubicBezTo>
                    <a:cubicBezTo>
                      <a:pt x="7335" y="12706"/>
                      <a:pt x="7335" y="12706"/>
                      <a:pt x="7290" y="12706"/>
                    </a:cubicBezTo>
                    <a:cubicBezTo>
                      <a:pt x="7290" y="12706"/>
                      <a:pt x="7245" y="12608"/>
                      <a:pt x="7245" y="12608"/>
                    </a:cubicBezTo>
                    <a:cubicBezTo>
                      <a:pt x="7245" y="12608"/>
                      <a:pt x="7200" y="12510"/>
                      <a:pt x="7200" y="12510"/>
                    </a:cubicBezTo>
                    <a:cubicBezTo>
                      <a:pt x="7155" y="12510"/>
                      <a:pt x="7155" y="12510"/>
                      <a:pt x="7155" y="12510"/>
                    </a:cubicBezTo>
                    <a:cubicBezTo>
                      <a:pt x="7110" y="12510"/>
                      <a:pt x="7155" y="12510"/>
                      <a:pt x="7155" y="12608"/>
                    </a:cubicBezTo>
                    <a:cubicBezTo>
                      <a:pt x="7155" y="12706"/>
                      <a:pt x="7200" y="12804"/>
                      <a:pt x="7200" y="12901"/>
                    </a:cubicBezTo>
                    <a:cubicBezTo>
                      <a:pt x="7200" y="12901"/>
                      <a:pt x="7200" y="12901"/>
                      <a:pt x="7200" y="12901"/>
                    </a:cubicBezTo>
                    <a:cubicBezTo>
                      <a:pt x="7200" y="12999"/>
                      <a:pt x="7155" y="12999"/>
                      <a:pt x="7155" y="12901"/>
                    </a:cubicBezTo>
                    <a:cubicBezTo>
                      <a:pt x="7110" y="12901"/>
                      <a:pt x="7110" y="12804"/>
                      <a:pt x="7065" y="12706"/>
                    </a:cubicBezTo>
                    <a:cubicBezTo>
                      <a:pt x="7020" y="12608"/>
                      <a:pt x="6975" y="12608"/>
                      <a:pt x="6975" y="12510"/>
                    </a:cubicBezTo>
                    <a:cubicBezTo>
                      <a:pt x="6975" y="12510"/>
                      <a:pt x="6975" y="12510"/>
                      <a:pt x="6930" y="12510"/>
                    </a:cubicBezTo>
                    <a:cubicBezTo>
                      <a:pt x="6930" y="12510"/>
                      <a:pt x="6930" y="12510"/>
                      <a:pt x="6930" y="12510"/>
                    </a:cubicBezTo>
                    <a:cubicBezTo>
                      <a:pt x="6975" y="12608"/>
                      <a:pt x="6975" y="12706"/>
                      <a:pt x="6975" y="12804"/>
                    </a:cubicBezTo>
                    <a:cubicBezTo>
                      <a:pt x="7020" y="12901"/>
                      <a:pt x="7020" y="12901"/>
                      <a:pt x="6975" y="12999"/>
                    </a:cubicBezTo>
                    <a:cubicBezTo>
                      <a:pt x="6975" y="12999"/>
                      <a:pt x="6930" y="12999"/>
                      <a:pt x="6930" y="12901"/>
                    </a:cubicBezTo>
                    <a:cubicBezTo>
                      <a:pt x="6885" y="12804"/>
                      <a:pt x="6840" y="12706"/>
                      <a:pt x="6840" y="12608"/>
                    </a:cubicBezTo>
                    <a:cubicBezTo>
                      <a:pt x="6840" y="12608"/>
                      <a:pt x="6795" y="12608"/>
                      <a:pt x="6795" y="12608"/>
                    </a:cubicBezTo>
                    <a:cubicBezTo>
                      <a:pt x="6795" y="12510"/>
                      <a:pt x="6795" y="12510"/>
                      <a:pt x="6795" y="12510"/>
                    </a:cubicBezTo>
                    <a:cubicBezTo>
                      <a:pt x="6795" y="12510"/>
                      <a:pt x="6750" y="12608"/>
                      <a:pt x="6750" y="12608"/>
                    </a:cubicBezTo>
                    <a:cubicBezTo>
                      <a:pt x="6750" y="12706"/>
                      <a:pt x="6750" y="12901"/>
                      <a:pt x="6750" y="12999"/>
                    </a:cubicBezTo>
                    <a:cubicBezTo>
                      <a:pt x="6750" y="12999"/>
                      <a:pt x="6750" y="13097"/>
                      <a:pt x="6750" y="13097"/>
                    </a:cubicBezTo>
                    <a:cubicBezTo>
                      <a:pt x="6750" y="13097"/>
                      <a:pt x="6705" y="13097"/>
                      <a:pt x="6705" y="12999"/>
                    </a:cubicBezTo>
                    <a:cubicBezTo>
                      <a:pt x="6660" y="12999"/>
                      <a:pt x="6615" y="12901"/>
                      <a:pt x="6570" y="12804"/>
                    </a:cubicBezTo>
                    <a:cubicBezTo>
                      <a:pt x="6525" y="12706"/>
                      <a:pt x="6480" y="12608"/>
                      <a:pt x="6390" y="12608"/>
                    </a:cubicBezTo>
                    <a:cubicBezTo>
                      <a:pt x="6390" y="12608"/>
                      <a:pt x="6345" y="12608"/>
                      <a:pt x="6345" y="12608"/>
                    </a:cubicBezTo>
                    <a:cubicBezTo>
                      <a:pt x="6300" y="12510"/>
                      <a:pt x="6255" y="12413"/>
                      <a:pt x="6165" y="12413"/>
                    </a:cubicBezTo>
                    <a:cubicBezTo>
                      <a:pt x="6165" y="12413"/>
                      <a:pt x="6120" y="12413"/>
                      <a:pt x="6120" y="12315"/>
                    </a:cubicBezTo>
                    <a:cubicBezTo>
                      <a:pt x="6030" y="12217"/>
                      <a:pt x="5985" y="12119"/>
                      <a:pt x="5895" y="11924"/>
                    </a:cubicBezTo>
                    <a:cubicBezTo>
                      <a:pt x="5850" y="11924"/>
                      <a:pt x="5850" y="11826"/>
                      <a:pt x="5760" y="11729"/>
                    </a:cubicBezTo>
                    <a:cubicBezTo>
                      <a:pt x="5760" y="11729"/>
                      <a:pt x="5760" y="11729"/>
                      <a:pt x="5715" y="11729"/>
                    </a:cubicBezTo>
                    <a:cubicBezTo>
                      <a:pt x="5715" y="11729"/>
                      <a:pt x="5670" y="11826"/>
                      <a:pt x="5670" y="11729"/>
                    </a:cubicBezTo>
                    <a:cubicBezTo>
                      <a:pt x="5625" y="11533"/>
                      <a:pt x="5580" y="11533"/>
                      <a:pt x="5535" y="11435"/>
                    </a:cubicBezTo>
                    <a:cubicBezTo>
                      <a:pt x="5490" y="11338"/>
                      <a:pt x="5445" y="11240"/>
                      <a:pt x="5400" y="11142"/>
                    </a:cubicBezTo>
                    <a:cubicBezTo>
                      <a:pt x="5355" y="11044"/>
                      <a:pt x="5310" y="10947"/>
                      <a:pt x="5310" y="10849"/>
                    </a:cubicBezTo>
                    <a:cubicBezTo>
                      <a:pt x="5265" y="10653"/>
                      <a:pt x="5175" y="10653"/>
                      <a:pt x="5130" y="10556"/>
                    </a:cubicBezTo>
                    <a:cubicBezTo>
                      <a:pt x="5040" y="10458"/>
                      <a:pt x="4995" y="10262"/>
                      <a:pt x="4950" y="10067"/>
                    </a:cubicBezTo>
                    <a:cubicBezTo>
                      <a:pt x="4950" y="10067"/>
                      <a:pt x="4950" y="9969"/>
                      <a:pt x="4905" y="9969"/>
                    </a:cubicBezTo>
                    <a:cubicBezTo>
                      <a:pt x="4860" y="9969"/>
                      <a:pt x="4860" y="9871"/>
                      <a:pt x="4815" y="9774"/>
                    </a:cubicBezTo>
                    <a:cubicBezTo>
                      <a:pt x="4770" y="9578"/>
                      <a:pt x="4680" y="9383"/>
                      <a:pt x="4635" y="9090"/>
                    </a:cubicBezTo>
                    <a:cubicBezTo>
                      <a:pt x="4590" y="9090"/>
                      <a:pt x="4590" y="9090"/>
                      <a:pt x="4590" y="9090"/>
                    </a:cubicBezTo>
                    <a:cubicBezTo>
                      <a:pt x="4545" y="9285"/>
                      <a:pt x="4500" y="9481"/>
                      <a:pt x="4455" y="9676"/>
                    </a:cubicBezTo>
                    <a:cubicBezTo>
                      <a:pt x="4455" y="9871"/>
                      <a:pt x="4410" y="10067"/>
                      <a:pt x="4365" y="10165"/>
                    </a:cubicBezTo>
                    <a:cubicBezTo>
                      <a:pt x="4320" y="10165"/>
                      <a:pt x="4320" y="10165"/>
                      <a:pt x="4275" y="10165"/>
                    </a:cubicBezTo>
                    <a:cubicBezTo>
                      <a:pt x="4275" y="10067"/>
                      <a:pt x="4230" y="10067"/>
                      <a:pt x="4230" y="10165"/>
                    </a:cubicBezTo>
                    <a:cubicBezTo>
                      <a:pt x="4185" y="10165"/>
                      <a:pt x="4185" y="10165"/>
                      <a:pt x="4140" y="10067"/>
                    </a:cubicBezTo>
                    <a:cubicBezTo>
                      <a:pt x="4140" y="10067"/>
                      <a:pt x="4095" y="10067"/>
                      <a:pt x="4050" y="10067"/>
                    </a:cubicBezTo>
                    <a:cubicBezTo>
                      <a:pt x="4005" y="10067"/>
                      <a:pt x="4005" y="9969"/>
                      <a:pt x="3960" y="9969"/>
                    </a:cubicBezTo>
                    <a:cubicBezTo>
                      <a:pt x="3960" y="9871"/>
                      <a:pt x="3915" y="9871"/>
                      <a:pt x="3870" y="9871"/>
                    </a:cubicBezTo>
                    <a:cubicBezTo>
                      <a:pt x="3870" y="9774"/>
                      <a:pt x="3825" y="9774"/>
                      <a:pt x="3825" y="9676"/>
                    </a:cubicBezTo>
                    <a:cubicBezTo>
                      <a:pt x="3825" y="9578"/>
                      <a:pt x="3825" y="9578"/>
                      <a:pt x="3780" y="9481"/>
                    </a:cubicBezTo>
                    <a:cubicBezTo>
                      <a:pt x="3780" y="9383"/>
                      <a:pt x="3735" y="9383"/>
                      <a:pt x="3735" y="9285"/>
                    </a:cubicBezTo>
                    <a:cubicBezTo>
                      <a:pt x="3780" y="9187"/>
                      <a:pt x="3735" y="9187"/>
                      <a:pt x="3735" y="9187"/>
                    </a:cubicBezTo>
                    <a:cubicBezTo>
                      <a:pt x="3735" y="9187"/>
                      <a:pt x="3690" y="9187"/>
                      <a:pt x="3690" y="9090"/>
                    </a:cubicBezTo>
                    <a:cubicBezTo>
                      <a:pt x="3690" y="9090"/>
                      <a:pt x="3735" y="8992"/>
                      <a:pt x="3735" y="8992"/>
                    </a:cubicBezTo>
                    <a:cubicBezTo>
                      <a:pt x="3735" y="8894"/>
                      <a:pt x="3690" y="8894"/>
                      <a:pt x="3690" y="8796"/>
                    </a:cubicBezTo>
                    <a:cubicBezTo>
                      <a:pt x="3690" y="8796"/>
                      <a:pt x="3690" y="8699"/>
                      <a:pt x="3690" y="8699"/>
                    </a:cubicBezTo>
                    <a:cubicBezTo>
                      <a:pt x="3690" y="8601"/>
                      <a:pt x="3690" y="8601"/>
                      <a:pt x="3690" y="8503"/>
                    </a:cubicBezTo>
                    <a:cubicBezTo>
                      <a:pt x="3690" y="8503"/>
                      <a:pt x="3645" y="8503"/>
                      <a:pt x="3690" y="8405"/>
                    </a:cubicBezTo>
                    <a:cubicBezTo>
                      <a:pt x="3690" y="8405"/>
                      <a:pt x="3690" y="8308"/>
                      <a:pt x="3735" y="8308"/>
                    </a:cubicBezTo>
                    <a:cubicBezTo>
                      <a:pt x="3780" y="8308"/>
                      <a:pt x="3825" y="8210"/>
                      <a:pt x="3870" y="8210"/>
                    </a:cubicBezTo>
                    <a:cubicBezTo>
                      <a:pt x="3960" y="8112"/>
                      <a:pt x="4050" y="8112"/>
                      <a:pt x="4140" y="8014"/>
                    </a:cubicBezTo>
                    <a:cubicBezTo>
                      <a:pt x="4185" y="8014"/>
                      <a:pt x="4185" y="7917"/>
                      <a:pt x="4140" y="7917"/>
                    </a:cubicBezTo>
                    <a:cubicBezTo>
                      <a:pt x="4140" y="7721"/>
                      <a:pt x="4095" y="7624"/>
                      <a:pt x="4050" y="7526"/>
                    </a:cubicBezTo>
                    <a:cubicBezTo>
                      <a:pt x="4005" y="7428"/>
                      <a:pt x="3960" y="7330"/>
                      <a:pt x="3915" y="7330"/>
                    </a:cubicBezTo>
                    <a:cubicBezTo>
                      <a:pt x="3825" y="7233"/>
                      <a:pt x="3780" y="7233"/>
                      <a:pt x="3780" y="7037"/>
                    </a:cubicBezTo>
                    <a:cubicBezTo>
                      <a:pt x="3780" y="7037"/>
                      <a:pt x="3780" y="6939"/>
                      <a:pt x="3780" y="6939"/>
                    </a:cubicBezTo>
                    <a:cubicBezTo>
                      <a:pt x="3825" y="6744"/>
                      <a:pt x="3780" y="6646"/>
                      <a:pt x="3735" y="6548"/>
                    </a:cubicBezTo>
                    <a:cubicBezTo>
                      <a:pt x="3690" y="6451"/>
                      <a:pt x="3645" y="6353"/>
                      <a:pt x="3645" y="6255"/>
                    </a:cubicBezTo>
                    <a:cubicBezTo>
                      <a:pt x="3600" y="6157"/>
                      <a:pt x="3555" y="6060"/>
                      <a:pt x="3555" y="5962"/>
                    </a:cubicBezTo>
                    <a:cubicBezTo>
                      <a:pt x="3555" y="5864"/>
                      <a:pt x="3555" y="5767"/>
                      <a:pt x="3510" y="5669"/>
                    </a:cubicBezTo>
                    <a:cubicBezTo>
                      <a:pt x="3465" y="5571"/>
                      <a:pt x="3465" y="5473"/>
                      <a:pt x="3465" y="5376"/>
                    </a:cubicBezTo>
                    <a:cubicBezTo>
                      <a:pt x="3420" y="5376"/>
                      <a:pt x="3420" y="5278"/>
                      <a:pt x="3465" y="5278"/>
                    </a:cubicBezTo>
                    <a:cubicBezTo>
                      <a:pt x="3465" y="5082"/>
                      <a:pt x="3465" y="4985"/>
                      <a:pt x="3420" y="4887"/>
                    </a:cubicBezTo>
                    <a:cubicBezTo>
                      <a:pt x="3375" y="4691"/>
                      <a:pt x="3375" y="4496"/>
                      <a:pt x="3285" y="4300"/>
                    </a:cubicBezTo>
                    <a:cubicBezTo>
                      <a:pt x="3285" y="4300"/>
                      <a:pt x="3285" y="4203"/>
                      <a:pt x="3285" y="4105"/>
                    </a:cubicBezTo>
                    <a:cubicBezTo>
                      <a:pt x="3330" y="4105"/>
                      <a:pt x="3330" y="4007"/>
                      <a:pt x="3285" y="3910"/>
                    </a:cubicBezTo>
                    <a:cubicBezTo>
                      <a:pt x="3240" y="3812"/>
                      <a:pt x="3240" y="3714"/>
                      <a:pt x="3285" y="3519"/>
                    </a:cubicBezTo>
                    <a:cubicBezTo>
                      <a:pt x="3285" y="3519"/>
                      <a:pt x="3285" y="3519"/>
                      <a:pt x="3285" y="3421"/>
                    </a:cubicBezTo>
                    <a:cubicBezTo>
                      <a:pt x="3285" y="3421"/>
                      <a:pt x="3330" y="3323"/>
                      <a:pt x="3330" y="3323"/>
                    </a:cubicBezTo>
                    <a:cubicBezTo>
                      <a:pt x="3285" y="3225"/>
                      <a:pt x="3285" y="3225"/>
                      <a:pt x="3285" y="3128"/>
                    </a:cubicBezTo>
                    <a:cubicBezTo>
                      <a:pt x="3240" y="3128"/>
                      <a:pt x="3195" y="3030"/>
                      <a:pt x="3195" y="2932"/>
                    </a:cubicBezTo>
                    <a:cubicBezTo>
                      <a:pt x="3150" y="2932"/>
                      <a:pt x="3150" y="2834"/>
                      <a:pt x="3150" y="2834"/>
                    </a:cubicBezTo>
                    <a:cubicBezTo>
                      <a:pt x="3195" y="2737"/>
                      <a:pt x="3195" y="2737"/>
                      <a:pt x="3240" y="2737"/>
                    </a:cubicBezTo>
                    <a:cubicBezTo>
                      <a:pt x="3240" y="2834"/>
                      <a:pt x="3285" y="2834"/>
                      <a:pt x="3330" y="2834"/>
                    </a:cubicBezTo>
                    <a:cubicBezTo>
                      <a:pt x="3375" y="2932"/>
                      <a:pt x="3375" y="2932"/>
                      <a:pt x="3420" y="2932"/>
                    </a:cubicBezTo>
                    <a:cubicBezTo>
                      <a:pt x="3420" y="2932"/>
                      <a:pt x="3420" y="2932"/>
                      <a:pt x="3420" y="2932"/>
                    </a:cubicBezTo>
                    <a:cubicBezTo>
                      <a:pt x="3420" y="2932"/>
                      <a:pt x="3420" y="2932"/>
                      <a:pt x="3420" y="2932"/>
                    </a:cubicBezTo>
                    <a:cubicBezTo>
                      <a:pt x="3420" y="2834"/>
                      <a:pt x="3420" y="2834"/>
                      <a:pt x="3375" y="2834"/>
                    </a:cubicBezTo>
                    <a:cubicBezTo>
                      <a:pt x="3375" y="2737"/>
                      <a:pt x="3330" y="2639"/>
                      <a:pt x="3285" y="2541"/>
                    </a:cubicBezTo>
                    <a:cubicBezTo>
                      <a:pt x="3285" y="2443"/>
                      <a:pt x="3285" y="2443"/>
                      <a:pt x="3285" y="2346"/>
                    </a:cubicBezTo>
                    <a:cubicBezTo>
                      <a:pt x="3330" y="2346"/>
                      <a:pt x="3375" y="2346"/>
                      <a:pt x="3375" y="2346"/>
                    </a:cubicBezTo>
                    <a:cubicBezTo>
                      <a:pt x="3420" y="2443"/>
                      <a:pt x="3465" y="2541"/>
                      <a:pt x="3465" y="2541"/>
                    </a:cubicBezTo>
                    <a:cubicBezTo>
                      <a:pt x="3510" y="2541"/>
                      <a:pt x="3510" y="2541"/>
                      <a:pt x="3510" y="2541"/>
                    </a:cubicBezTo>
                    <a:cubicBezTo>
                      <a:pt x="3510" y="2541"/>
                      <a:pt x="3510" y="2541"/>
                      <a:pt x="3510" y="2541"/>
                    </a:cubicBezTo>
                    <a:cubicBezTo>
                      <a:pt x="3465" y="2346"/>
                      <a:pt x="3420" y="2248"/>
                      <a:pt x="3375" y="2052"/>
                    </a:cubicBezTo>
                    <a:cubicBezTo>
                      <a:pt x="3375" y="2052"/>
                      <a:pt x="3375" y="2052"/>
                      <a:pt x="3375" y="1955"/>
                    </a:cubicBezTo>
                    <a:cubicBezTo>
                      <a:pt x="3420" y="1955"/>
                      <a:pt x="3420" y="1955"/>
                      <a:pt x="3465" y="1955"/>
                    </a:cubicBezTo>
                    <a:cubicBezTo>
                      <a:pt x="3465" y="2052"/>
                      <a:pt x="3510" y="2052"/>
                      <a:pt x="3555" y="2150"/>
                    </a:cubicBezTo>
                    <a:cubicBezTo>
                      <a:pt x="3555" y="2150"/>
                      <a:pt x="3555" y="2150"/>
                      <a:pt x="3555" y="2150"/>
                    </a:cubicBezTo>
                    <a:cubicBezTo>
                      <a:pt x="3555" y="2150"/>
                      <a:pt x="3555" y="2150"/>
                      <a:pt x="3555" y="2150"/>
                    </a:cubicBezTo>
                    <a:cubicBezTo>
                      <a:pt x="3555" y="1955"/>
                      <a:pt x="3510" y="1857"/>
                      <a:pt x="3510" y="1759"/>
                    </a:cubicBezTo>
                    <a:cubicBezTo>
                      <a:pt x="3510" y="1759"/>
                      <a:pt x="3510" y="1662"/>
                      <a:pt x="3510" y="1662"/>
                    </a:cubicBezTo>
                    <a:cubicBezTo>
                      <a:pt x="3510" y="1662"/>
                      <a:pt x="3555" y="1662"/>
                      <a:pt x="3555" y="1662"/>
                    </a:cubicBezTo>
                    <a:cubicBezTo>
                      <a:pt x="3600" y="1662"/>
                      <a:pt x="3600" y="1759"/>
                      <a:pt x="3600" y="1759"/>
                    </a:cubicBezTo>
                    <a:cubicBezTo>
                      <a:pt x="3600" y="1857"/>
                      <a:pt x="3600" y="1857"/>
                      <a:pt x="3645" y="1857"/>
                    </a:cubicBezTo>
                    <a:cubicBezTo>
                      <a:pt x="3645" y="1857"/>
                      <a:pt x="3645" y="1857"/>
                      <a:pt x="3645" y="1857"/>
                    </a:cubicBezTo>
                    <a:cubicBezTo>
                      <a:pt x="3645" y="1857"/>
                      <a:pt x="3645" y="1857"/>
                      <a:pt x="3645" y="1857"/>
                    </a:cubicBezTo>
                    <a:cubicBezTo>
                      <a:pt x="3645" y="1759"/>
                      <a:pt x="3600" y="1662"/>
                      <a:pt x="3600" y="1564"/>
                    </a:cubicBezTo>
                    <a:cubicBezTo>
                      <a:pt x="3600" y="1466"/>
                      <a:pt x="3645" y="1466"/>
                      <a:pt x="3645" y="1466"/>
                    </a:cubicBezTo>
                    <a:cubicBezTo>
                      <a:pt x="3645" y="1466"/>
                      <a:pt x="3645" y="1466"/>
                      <a:pt x="3645" y="1466"/>
                    </a:cubicBezTo>
                    <a:cubicBezTo>
                      <a:pt x="3690" y="1564"/>
                      <a:pt x="3735" y="1564"/>
                      <a:pt x="3735" y="1662"/>
                    </a:cubicBezTo>
                    <a:cubicBezTo>
                      <a:pt x="3780" y="1759"/>
                      <a:pt x="3825" y="1857"/>
                      <a:pt x="3870" y="1955"/>
                    </a:cubicBezTo>
                    <a:cubicBezTo>
                      <a:pt x="3870" y="1955"/>
                      <a:pt x="3870" y="1955"/>
                      <a:pt x="3870" y="1955"/>
                    </a:cubicBezTo>
                    <a:cubicBezTo>
                      <a:pt x="3870" y="1955"/>
                      <a:pt x="3870" y="1955"/>
                      <a:pt x="3870" y="1955"/>
                    </a:cubicBezTo>
                    <a:cubicBezTo>
                      <a:pt x="3870" y="1955"/>
                      <a:pt x="3870" y="1857"/>
                      <a:pt x="3870" y="1857"/>
                    </a:cubicBezTo>
                    <a:cubicBezTo>
                      <a:pt x="3870" y="1857"/>
                      <a:pt x="3870" y="1759"/>
                      <a:pt x="3915" y="1759"/>
                    </a:cubicBezTo>
                    <a:cubicBezTo>
                      <a:pt x="3915" y="1759"/>
                      <a:pt x="3915" y="1759"/>
                      <a:pt x="3915" y="1759"/>
                    </a:cubicBezTo>
                    <a:cubicBezTo>
                      <a:pt x="3960" y="1857"/>
                      <a:pt x="3960" y="1857"/>
                      <a:pt x="3960" y="1857"/>
                    </a:cubicBezTo>
                    <a:cubicBezTo>
                      <a:pt x="3960" y="2052"/>
                      <a:pt x="4050" y="2052"/>
                      <a:pt x="4095" y="2248"/>
                    </a:cubicBezTo>
                    <a:cubicBezTo>
                      <a:pt x="4095" y="2346"/>
                      <a:pt x="4140" y="2541"/>
                      <a:pt x="4140" y="2639"/>
                    </a:cubicBezTo>
                    <a:cubicBezTo>
                      <a:pt x="4230" y="2932"/>
                      <a:pt x="4275" y="3225"/>
                      <a:pt x="4320" y="3519"/>
                    </a:cubicBezTo>
                    <a:cubicBezTo>
                      <a:pt x="4410" y="3714"/>
                      <a:pt x="4455" y="3910"/>
                      <a:pt x="4500" y="4105"/>
                    </a:cubicBezTo>
                    <a:cubicBezTo>
                      <a:pt x="4545" y="4300"/>
                      <a:pt x="4545" y="4398"/>
                      <a:pt x="4545" y="4594"/>
                    </a:cubicBezTo>
                    <a:cubicBezTo>
                      <a:pt x="4590" y="4789"/>
                      <a:pt x="4590" y="4985"/>
                      <a:pt x="4635" y="5180"/>
                    </a:cubicBezTo>
                    <a:cubicBezTo>
                      <a:pt x="4680" y="5376"/>
                      <a:pt x="4770" y="5669"/>
                      <a:pt x="4815" y="5864"/>
                    </a:cubicBezTo>
                    <a:cubicBezTo>
                      <a:pt x="4815" y="5864"/>
                      <a:pt x="4815" y="5864"/>
                      <a:pt x="4815" y="5864"/>
                    </a:cubicBezTo>
                    <a:cubicBezTo>
                      <a:pt x="4905" y="6060"/>
                      <a:pt x="4995" y="6255"/>
                      <a:pt x="5130" y="6353"/>
                    </a:cubicBezTo>
                    <a:cubicBezTo>
                      <a:pt x="5175" y="6353"/>
                      <a:pt x="5220" y="6353"/>
                      <a:pt x="5265" y="6255"/>
                    </a:cubicBezTo>
                    <a:cubicBezTo>
                      <a:pt x="5355" y="6157"/>
                      <a:pt x="5445" y="6060"/>
                      <a:pt x="5580" y="6157"/>
                    </a:cubicBezTo>
                    <a:cubicBezTo>
                      <a:pt x="5625" y="6157"/>
                      <a:pt x="5715" y="6157"/>
                      <a:pt x="5760" y="6157"/>
                    </a:cubicBezTo>
                    <a:cubicBezTo>
                      <a:pt x="5805" y="6157"/>
                      <a:pt x="5805" y="6157"/>
                      <a:pt x="5805" y="6255"/>
                    </a:cubicBezTo>
                    <a:cubicBezTo>
                      <a:pt x="5805" y="6353"/>
                      <a:pt x="5805" y="6353"/>
                      <a:pt x="5805" y="6353"/>
                    </a:cubicBezTo>
                    <a:cubicBezTo>
                      <a:pt x="5715" y="6451"/>
                      <a:pt x="5625" y="6548"/>
                      <a:pt x="5580" y="6744"/>
                    </a:cubicBezTo>
                    <a:cubicBezTo>
                      <a:pt x="5490" y="6842"/>
                      <a:pt x="5445" y="7037"/>
                      <a:pt x="5400" y="7233"/>
                    </a:cubicBezTo>
                    <a:cubicBezTo>
                      <a:pt x="5400" y="7330"/>
                      <a:pt x="5400" y="7330"/>
                      <a:pt x="5400" y="7428"/>
                    </a:cubicBezTo>
                    <a:cubicBezTo>
                      <a:pt x="5445" y="7526"/>
                      <a:pt x="5445" y="7624"/>
                      <a:pt x="5445" y="7721"/>
                    </a:cubicBezTo>
                    <a:cubicBezTo>
                      <a:pt x="5490" y="7819"/>
                      <a:pt x="5535" y="7917"/>
                      <a:pt x="5535" y="8014"/>
                    </a:cubicBezTo>
                    <a:cubicBezTo>
                      <a:pt x="5625" y="8308"/>
                      <a:pt x="5715" y="8405"/>
                      <a:pt x="5805" y="8601"/>
                    </a:cubicBezTo>
                    <a:cubicBezTo>
                      <a:pt x="5940" y="8796"/>
                      <a:pt x="6075" y="8992"/>
                      <a:pt x="6210" y="9285"/>
                    </a:cubicBezTo>
                    <a:cubicBezTo>
                      <a:pt x="6300" y="9383"/>
                      <a:pt x="6390" y="9578"/>
                      <a:pt x="6480" y="9774"/>
                    </a:cubicBezTo>
                    <a:cubicBezTo>
                      <a:pt x="6480" y="9774"/>
                      <a:pt x="6525" y="9774"/>
                      <a:pt x="6525" y="9871"/>
                    </a:cubicBezTo>
                    <a:cubicBezTo>
                      <a:pt x="6525" y="9969"/>
                      <a:pt x="6570" y="9969"/>
                      <a:pt x="6615" y="10067"/>
                    </a:cubicBezTo>
                    <a:cubicBezTo>
                      <a:pt x="6660" y="10165"/>
                      <a:pt x="6750" y="10262"/>
                      <a:pt x="6795" y="10360"/>
                    </a:cubicBezTo>
                    <a:cubicBezTo>
                      <a:pt x="6885" y="10556"/>
                      <a:pt x="6975" y="10751"/>
                      <a:pt x="7020" y="10849"/>
                    </a:cubicBezTo>
                    <a:cubicBezTo>
                      <a:pt x="7155" y="11044"/>
                      <a:pt x="7245" y="11240"/>
                      <a:pt x="7335" y="11435"/>
                    </a:cubicBezTo>
                    <a:cubicBezTo>
                      <a:pt x="7380" y="11533"/>
                      <a:pt x="7380" y="11631"/>
                      <a:pt x="7425" y="11729"/>
                    </a:cubicBezTo>
                    <a:cubicBezTo>
                      <a:pt x="7425" y="11729"/>
                      <a:pt x="7470" y="11826"/>
                      <a:pt x="7425" y="11826"/>
                    </a:cubicBezTo>
                    <a:cubicBezTo>
                      <a:pt x="7425" y="11826"/>
                      <a:pt x="7380" y="11924"/>
                      <a:pt x="7380" y="11826"/>
                    </a:cubicBezTo>
                    <a:cubicBezTo>
                      <a:pt x="7335" y="11826"/>
                      <a:pt x="7335" y="11826"/>
                      <a:pt x="7335" y="11826"/>
                    </a:cubicBezTo>
                    <a:cubicBezTo>
                      <a:pt x="7335" y="11924"/>
                      <a:pt x="7335" y="11924"/>
                      <a:pt x="7335" y="11924"/>
                    </a:cubicBezTo>
                    <a:cubicBezTo>
                      <a:pt x="7380" y="12119"/>
                      <a:pt x="7425" y="12217"/>
                      <a:pt x="7470" y="12413"/>
                    </a:cubicBezTo>
                    <a:cubicBezTo>
                      <a:pt x="7470" y="12413"/>
                      <a:pt x="7470" y="12413"/>
                      <a:pt x="7470" y="12510"/>
                    </a:cubicBezTo>
                    <a:cubicBezTo>
                      <a:pt x="7515" y="12510"/>
                      <a:pt x="7470" y="12510"/>
                      <a:pt x="7470" y="12608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2389" name="Freeform 699"/>
              <p:cNvSpPr/>
              <p:nvPr/>
            </p:nvSpPr>
            <p:spPr>
              <a:xfrm>
                <a:off x="279419" y="89352"/>
                <a:ext cx="12701" cy="5140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0160" y="0"/>
                    </a:moveTo>
                    <a:cubicBezTo>
                      <a:pt x="21600" y="248"/>
                      <a:pt x="21600" y="248"/>
                      <a:pt x="21600" y="497"/>
                    </a:cubicBezTo>
                    <a:cubicBezTo>
                      <a:pt x="21600" y="21600"/>
                      <a:pt x="21600" y="21600"/>
                      <a:pt x="21600" y="21600"/>
                    </a:cubicBezTo>
                    <a:cubicBezTo>
                      <a:pt x="21600" y="21600"/>
                      <a:pt x="21600" y="21600"/>
                      <a:pt x="21600" y="21600"/>
                    </a:cubicBezTo>
                    <a:cubicBezTo>
                      <a:pt x="15840" y="20855"/>
                      <a:pt x="14400" y="19614"/>
                      <a:pt x="11520" y="18621"/>
                    </a:cubicBezTo>
                    <a:cubicBezTo>
                      <a:pt x="10080" y="18372"/>
                      <a:pt x="10080" y="18124"/>
                      <a:pt x="8640" y="17876"/>
                    </a:cubicBezTo>
                    <a:cubicBezTo>
                      <a:pt x="5760" y="16634"/>
                      <a:pt x="2880" y="15393"/>
                      <a:pt x="0" y="14152"/>
                    </a:cubicBezTo>
                    <a:cubicBezTo>
                      <a:pt x="0" y="13655"/>
                      <a:pt x="0" y="13407"/>
                      <a:pt x="0" y="12910"/>
                    </a:cubicBezTo>
                    <a:cubicBezTo>
                      <a:pt x="1440" y="11917"/>
                      <a:pt x="4320" y="10676"/>
                      <a:pt x="5760" y="9683"/>
                    </a:cubicBezTo>
                    <a:cubicBezTo>
                      <a:pt x="5760" y="8938"/>
                      <a:pt x="8640" y="8193"/>
                      <a:pt x="10080" y="7448"/>
                    </a:cubicBezTo>
                    <a:cubicBezTo>
                      <a:pt x="10080" y="6952"/>
                      <a:pt x="11520" y="6455"/>
                      <a:pt x="11520" y="5959"/>
                    </a:cubicBezTo>
                    <a:cubicBezTo>
                      <a:pt x="11520" y="5214"/>
                      <a:pt x="12960" y="4469"/>
                      <a:pt x="14400" y="3972"/>
                    </a:cubicBezTo>
                    <a:cubicBezTo>
                      <a:pt x="15840" y="3228"/>
                      <a:pt x="15840" y="2483"/>
                      <a:pt x="17280" y="1986"/>
                    </a:cubicBezTo>
                    <a:cubicBezTo>
                      <a:pt x="18720" y="1241"/>
                      <a:pt x="20160" y="745"/>
                      <a:pt x="20160" y="0"/>
                    </a:cubicBezTo>
                    <a:cubicBezTo>
                      <a:pt x="20160" y="0"/>
                      <a:pt x="20160" y="0"/>
                      <a:pt x="20160" y="0"/>
                    </a:cubicBezTo>
                    <a:cubicBezTo>
                      <a:pt x="20160" y="0"/>
                      <a:pt x="20160" y="0"/>
                      <a:pt x="2016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2390" name="Freeform 700"/>
              <p:cNvSpPr/>
              <p:nvPr/>
            </p:nvSpPr>
            <p:spPr>
              <a:xfrm>
                <a:off x="279378" y="155097"/>
                <a:ext cx="12701" cy="2184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782" h="21600" fill="norm" stroke="1" extrusionOk="0">
                    <a:moveTo>
                      <a:pt x="15382" y="2919"/>
                    </a:moveTo>
                    <a:cubicBezTo>
                      <a:pt x="16732" y="1751"/>
                      <a:pt x="15382" y="584"/>
                      <a:pt x="20782" y="0"/>
                    </a:cubicBezTo>
                    <a:cubicBezTo>
                      <a:pt x="20782" y="21600"/>
                      <a:pt x="20782" y="21600"/>
                      <a:pt x="20782" y="21600"/>
                    </a:cubicBezTo>
                    <a:cubicBezTo>
                      <a:pt x="20782" y="21600"/>
                      <a:pt x="20782" y="21600"/>
                      <a:pt x="20782" y="21600"/>
                    </a:cubicBezTo>
                    <a:cubicBezTo>
                      <a:pt x="15382" y="21600"/>
                      <a:pt x="11332" y="20432"/>
                      <a:pt x="7282" y="20432"/>
                    </a:cubicBezTo>
                    <a:cubicBezTo>
                      <a:pt x="5932" y="20432"/>
                      <a:pt x="4582" y="20432"/>
                      <a:pt x="3232" y="20432"/>
                    </a:cubicBezTo>
                    <a:cubicBezTo>
                      <a:pt x="-818" y="19849"/>
                      <a:pt x="-818" y="19849"/>
                      <a:pt x="1882" y="18097"/>
                    </a:cubicBezTo>
                    <a:cubicBezTo>
                      <a:pt x="5932" y="14011"/>
                      <a:pt x="8632" y="9924"/>
                      <a:pt x="12682" y="6422"/>
                    </a:cubicBezTo>
                    <a:cubicBezTo>
                      <a:pt x="12682" y="5254"/>
                      <a:pt x="14032" y="3503"/>
                      <a:pt x="15382" y="2919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2391" name="Freeform 701"/>
              <p:cNvSpPr/>
              <p:nvPr/>
            </p:nvSpPr>
            <p:spPr>
              <a:xfrm>
                <a:off x="283190" y="182826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7971" h="17550" fill="norm" stroke="1" extrusionOk="0">
                    <a:moveTo>
                      <a:pt x="17971" y="0"/>
                    </a:moveTo>
                    <a:cubicBezTo>
                      <a:pt x="17971" y="5400"/>
                      <a:pt x="17971" y="5400"/>
                      <a:pt x="17971" y="5400"/>
                    </a:cubicBezTo>
                    <a:cubicBezTo>
                      <a:pt x="13651" y="10800"/>
                      <a:pt x="9331" y="16200"/>
                      <a:pt x="9331" y="16200"/>
                    </a:cubicBezTo>
                    <a:cubicBezTo>
                      <a:pt x="5011" y="16200"/>
                      <a:pt x="691" y="21600"/>
                      <a:pt x="691" y="10800"/>
                    </a:cubicBezTo>
                    <a:cubicBezTo>
                      <a:pt x="691" y="0"/>
                      <a:pt x="-3629" y="0"/>
                      <a:pt x="9331" y="0"/>
                    </a:cubicBezTo>
                    <a:cubicBezTo>
                      <a:pt x="13651" y="0"/>
                      <a:pt x="13651" y="0"/>
                      <a:pt x="1797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2392" name="Freeform 702"/>
              <p:cNvSpPr/>
              <p:nvPr/>
            </p:nvSpPr>
            <p:spPr>
              <a:xfrm>
                <a:off x="283993" y="186032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5274" h="21600" fill="norm" stroke="1" extrusionOk="0">
                    <a:moveTo>
                      <a:pt x="15274" y="0"/>
                    </a:moveTo>
                    <a:cubicBezTo>
                      <a:pt x="15274" y="21600"/>
                      <a:pt x="15274" y="21600"/>
                      <a:pt x="15274" y="21600"/>
                    </a:cubicBezTo>
                    <a:cubicBezTo>
                      <a:pt x="4474" y="21600"/>
                      <a:pt x="4474" y="21600"/>
                      <a:pt x="4474" y="10800"/>
                    </a:cubicBezTo>
                    <a:cubicBezTo>
                      <a:pt x="-6326" y="10800"/>
                      <a:pt x="4474" y="0"/>
                      <a:pt x="1527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2393" name="Freeform 703"/>
              <p:cNvSpPr/>
              <p:nvPr/>
            </p:nvSpPr>
            <p:spPr>
              <a:xfrm>
                <a:off x="248814" y="199442"/>
                <a:ext cx="41479" cy="8472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291" y="7099"/>
                    </a:moveTo>
                    <a:cubicBezTo>
                      <a:pt x="21600" y="7250"/>
                      <a:pt x="21600" y="7401"/>
                      <a:pt x="21600" y="7552"/>
                    </a:cubicBezTo>
                    <a:cubicBezTo>
                      <a:pt x="21600" y="21600"/>
                      <a:pt x="21600" y="21600"/>
                      <a:pt x="21600" y="21600"/>
                    </a:cubicBezTo>
                    <a:cubicBezTo>
                      <a:pt x="5246" y="21600"/>
                      <a:pt x="5246" y="21600"/>
                      <a:pt x="5246" y="21600"/>
                    </a:cubicBezTo>
                    <a:cubicBezTo>
                      <a:pt x="5554" y="21449"/>
                      <a:pt x="5554" y="21298"/>
                      <a:pt x="5863" y="21147"/>
                    </a:cubicBezTo>
                    <a:cubicBezTo>
                      <a:pt x="5863" y="20845"/>
                      <a:pt x="5863" y="20845"/>
                      <a:pt x="5554" y="20845"/>
                    </a:cubicBezTo>
                    <a:cubicBezTo>
                      <a:pt x="4629" y="20694"/>
                      <a:pt x="3703" y="20845"/>
                      <a:pt x="2777" y="20845"/>
                    </a:cubicBezTo>
                    <a:cubicBezTo>
                      <a:pt x="2469" y="20845"/>
                      <a:pt x="2160" y="20694"/>
                      <a:pt x="1851" y="20845"/>
                    </a:cubicBezTo>
                    <a:cubicBezTo>
                      <a:pt x="1234" y="20996"/>
                      <a:pt x="617" y="20845"/>
                      <a:pt x="309" y="20845"/>
                    </a:cubicBezTo>
                    <a:cubicBezTo>
                      <a:pt x="0" y="20845"/>
                      <a:pt x="0" y="20845"/>
                      <a:pt x="0" y="20694"/>
                    </a:cubicBezTo>
                    <a:cubicBezTo>
                      <a:pt x="617" y="20392"/>
                      <a:pt x="926" y="20090"/>
                      <a:pt x="1543" y="19787"/>
                    </a:cubicBezTo>
                    <a:cubicBezTo>
                      <a:pt x="3394" y="18579"/>
                      <a:pt x="4937" y="17220"/>
                      <a:pt x="6480" y="15860"/>
                    </a:cubicBezTo>
                    <a:cubicBezTo>
                      <a:pt x="7406" y="15709"/>
                      <a:pt x="7097" y="15105"/>
                      <a:pt x="7714" y="14954"/>
                    </a:cubicBezTo>
                    <a:cubicBezTo>
                      <a:pt x="7714" y="14954"/>
                      <a:pt x="7714" y="14803"/>
                      <a:pt x="7714" y="14803"/>
                    </a:cubicBezTo>
                    <a:cubicBezTo>
                      <a:pt x="7406" y="14803"/>
                      <a:pt x="7406" y="14501"/>
                      <a:pt x="6789" y="14652"/>
                    </a:cubicBezTo>
                    <a:cubicBezTo>
                      <a:pt x="5863" y="14652"/>
                      <a:pt x="4937" y="14501"/>
                      <a:pt x="4011" y="14803"/>
                    </a:cubicBezTo>
                    <a:cubicBezTo>
                      <a:pt x="3394" y="14954"/>
                      <a:pt x="2777" y="14803"/>
                      <a:pt x="2160" y="14652"/>
                    </a:cubicBezTo>
                    <a:cubicBezTo>
                      <a:pt x="1851" y="14652"/>
                      <a:pt x="1851" y="14501"/>
                      <a:pt x="1851" y="14350"/>
                    </a:cubicBezTo>
                    <a:cubicBezTo>
                      <a:pt x="2469" y="14048"/>
                      <a:pt x="2777" y="13745"/>
                      <a:pt x="3394" y="13443"/>
                    </a:cubicBezTo>
                    <a:cubicBezTo>
                      <a:pt x="4320" y="12839"/>
                      <a:pt x="4937" y="12235"/>
                      <a:pt x="5863" y="11480"/>
                    </a:cubicBezTo>
                    <a:cubicBezTo>
                      <a:pt x="6789" y="10724"/>
                      <a:pt x="7406" y="9969"/>
                      <a:pt x="8023" y="9214"/>
                    </a:cubicBezTo>
                    <a:cubicBezTo>
                      <a:pt x="8331" y="9214"/>
                      <a:pt x="8331" y="9063"/>
                      <a:pt x="8331" y="9063"/>
                    </a:cubicBezTo>
                    <a:cubicBezTo>
                      <a:pt x="8023" y="8912"/>
                      <a:pt x="7714" y="8761"/>
                      <a:pt x="7406" y="8912"/>
                    </a:cubicBezTo>
                    <a:cubicBezTo>
                      <a:pt x="6789" y="9063"/>
                      <a:pt x="6171" y="8912"/>
                      <a:pt x="5554" y="9063"/>
                    </a:cubicBezTo>
                    <a:cubicBezTo>
                      <a:pt x="5246" y="9063"/>
                      <a:pt x="4937" y="9063"/>
                      <a:pt x="4320" y="9063"/>
                    </a:cubicBezTo>
                    <a:cubicBezTo>
                      <a:pt x="4011" y="9063"/>
                      <a:pt x="3703" y="8912"/>
                      <a:pt x="3394" y="8912"/>
                    </a:cubicBezTo>
                    <a:cubicBezTo>
                      <a:pt x="3394" y="8761"/>
                      <a:pt x="3703" y="8610"/>
                      <a:pt x="4011" y="8459"/>
                    </a:cubicBezTo>
                    <a:cubicBezTo>
                      <a:pt x="4629" y="8157"/>
                      <a:pt x="4937" y="7703"/>
                      <a:pt x="5246" y="7401"/>
                    </a:cubicBezTo>
                    <a:cubicBezTo>
                      <a:pt x="6171" y="6646"/>
                      <a:pt x="6789" y="6042"/>
                      <a:pt x="7406" y="5438"/>
                    </a:cubicBezTo>
                    <a:cubicBezTo>
                      <a:pt x="8640" y="4380"/>
                      <a:pt x="9874" y="3323"/>
                      <a:pt x="10800" y="2417"/>
                    </a:cubicBezTo>
                    <a:cubicBezTo>
                      <a:pt x="11417" y="1964"/>
                      <a:pt x="11726" y="1662"/>
                      <a:pt x="12034" y="1208"/>
                    </a:cubicBezTo>
                    <a:cubicBezTo>
                      <a:pt x="12651" y="755"/>
                      <a:pt x="13269" y="453"/>
                      <a:pt x="13269" y="0"/>
                    </a:cubicBezTo>
                    <a:cubicBezTo>
                      <a:pt x="13269" y="0"/>
                      <a:pt x="13577" y="0"/>
                      <a:pt x="13577" y="0"/>
                    </a:cubicBezTo>
                    <a:cubicBezTo>
                      <a:pt x="13577" y="0"/>
                      <a:pt x="13886" y="0"/>
                      <a:pt x="13886" y="0"/>
                    </a:cubicBezTo>
                    <a:cubicBezTo>
                      <a:pt x="13886" y="151"/>
                      <a:pt x="13886" y="302"/>
                      <a:pt x="14194" y="453"/>
                    </a:cubicBezTo>
                    <a:cubicBezTo>
                      <a:pt x="14194" y="604"/>
                      <a:pt x="14503" y="906"/>
                      <a:pt x="14811" y="1208"/>
                    </a:cubicBezTo>
                    <a:cubicBezTo>
                      <a:pt x="15120" y="1510"/>
                      <a:pt x="16046" y="1662"/>
                      <a:pt x="15737" y="1964"/>
                    </a:cubicBezTo>
                    <a:cubicBezTo>
                      <a:pt x="15737" y="2115"/>
                      <a:pt x="15737" y="2115"/>
                      <a:pt x="16046" y="2115"/>
                    </a:cubicBezTo>
                    <a:cubicBezTo>
                      <a:pt x="16354" y="2115"/>
                      <a:pt x="16354" y="2417"/>
                      <a:pt x="16663" y="2568"/>
                    </a:cubicBezTo>
                    <a:cubicBezTo>
                      <a:pt x="16971" y="2870"/>
                      <a:pt x="17280" y="3323"/>
                      <a:pt x="17589" y="3625"/>
                    </a:cubicBezTo>
                    <a:cubicBezTo>
                      <a:pt x="18823" y="4531"/>
                      <a:pt x="19440" y="5438"/>
                      <a:pt x="20366" y="6193"/>
                    </a:cubicBezTo>
                    <a:cubicBezTo>
                      <a:pt x="20983" y="6495"/>
                      <a:pt x="20983" y="6797"/>
                      <a:pt x="21291" y="7099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</p:grpSp>
        <p:sp>
          <p:nvSpPr>
            <p:cNvPr id="2395" name="TextBox 445"/>
            <p:cNvSpPr txBox="1"/>
            <p:nvPr/>
          </p:nvSpPr>
          <p:spPr>
            <a:xfrm>
              <a:off x="276172" y="0"/>
              <a:ext cx="1190561" cy="307341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  <a:extLst>
              <a:ext uri="{C572A759-6A51-4108-AA02-DFA0A04FC94B}">
                <ma14:wrappingTextBoxFlag xmlns:ma14="http://schemas.microsoft.com/office/mac/drawingml/2011/main" val="1"/>
              </a:ext>
            </a:extLst>
          </p:spPr>
          <p:txBody>
            <a:bodyPr wrap="none" lIns="45719" tIns="45719" rIns="45719" bIns="45719" numCol="1" anchor="ctr">
              <a:spAutoFit/>
            </a:bodyPr>
            <a:lstStyle>
              <a:lvl1pPr>
                <a:defRPr b="1" spc="300" sz="1400">
                  <a:solidFill>
                    <a:srgbClr val="404040"/>
                  </a:solidFill>
                  <a:latin typeface="Holtzberg"/>
                  <a:ea typeface="Holtzberg"/>
                  <a:cs typeface="Holtzberg"/>
                  <a:sym typeface="Holtzberg"/>
                </a:defRPr>
              </a:lvl1pPr>
            </a:lstStyle>
            <a:p>
              <a:pPr/>
              <a:r>
                <a:t>ALAMIAN</a:t>
              </a:r>
            </a:p>
          </p:txBody>
        </p:sp>
      </p:grpSp>
      <p:sp>
        <p:nvSpPr>
          <p:cNvPr id="2397" name="Slide Number"/>
          <p:cNvSpPr txBox="1"/>
          <p:nvPr>
            <p:ph type="sldNum" sz="quarter" idx="2"/>
          </p:nvPr>
        </p:nvSpPr>
        <p:spPr>
          <a:prstGeom prst="rect">
            <a:avLst/>
          </a:prstGeom>
        </p:spPr>
        <p:txBody>
          <a:bodyPr/>
          <a:lstStyle/>
          <a:p>
            <a:pPr/>
            <a:fld id="{86CB4B4D-7CA3-9044-876B-883B54F8677D}" type="slidenum"/>
          </a:p>
        </p:txBody>
      </p:sp>
    </p:spTree>
  </p:cSld>
  <p:clrMapOvr>
    <a:masterClrMapping/>
  </p:clrMapOvr>
  <p:transition xmlns:p14="http://schemas.microsoft.com/office/powerpoint/2010/main" spd="med" advClick="1"/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xmlns:m="http://schemas.openxmlformats.org/officeDocument/2006/math" xmlns:a14="http://schemas.microsoft.com/office/drawing/2010/main" type="tx" showMasterSp="1" showMasterPhAnim="1">
  <p:cSld name="Alamian Template - 1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440" name="Group 355"/>
          <p:cNvGrpSpPr/>
          <p:nvPr/>
        </p:nvGrpSpPr>
        <p:grpSpPr>
          <a:xfrm>
            <a:off x="10246331" y="0"/>
            <a:ext cx="1945670" cy="6858001"/>
            <a:chOff x="0" y="0"/>
            <a:chExt cx="1945668" cy="6858000"/>
          </a:xfrm>
        </p:grpSpPr>
        <p:sp>
          <p:nvSpPr>
            <p:cNvPr id="2404" name="Freeform 437"/>
            <p:cNvSpPr/>
            <p:nvPr/>
          </p:nvSpPr>
          <p:spPr>
            <a:xfrm flipH="1" rot="5400000">
              <a:off x="844653" y="203014"/>
              <a:ext cx="480120" cy="8298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20774" y="18900"/>
                    <a:pt x="19948" y="16200"/>
                    <a:pt x="19121" y="14175"/>
                  </a:cubicBezTo>
                  <a:cubicBezTo>
                    <a:pt x="16525" y="7425"/>
                    <a:pt x="13810" y="4725"/>
                    <a:pt x="10387" y="4725"/>
                  </a:cubicBezTo>
                  <a:cubicBezTo>
                    <a:pt x="8498" y="4725"/>
                    <a:pt x="6610" y="5400"/>
                    <a:pt x="4839" y="6075"/>
                  </a:cubicBezTo>
                  <a:cubicBezTo>
                    <a:pt x="3187" y="6750"/>
                    <a:pt x="1652" y="7425"/>
                    <a:pt x="0" y="8100"/>
                  </a:cubicBezTo>
                  <a:cubicBezTo>
                    <a:pt x="4013" y="2025"/>
                    <a:pt x="7318" y="0"/>
                    <a:pt x="10387" y="0"/>
                  </a:cubicBezTo>
                  <a:cubicBezTo>
                    <a:pt x="14400" y="0"/>
                    <a:pt x="17823" y="4050"/>
                    <a:pt x="20892" y="13500"/>
                  </a:cubicBezTo>
                  <a:cubicBezTo>
                    <a:pt x="21128" y="14175"/>
                    <a:pt x="21364" y="14850"/>
                    <a:pt x="21600" y="15525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2405" name="Freeform 438"/>
            <p:cNvSpPr/>
            <p:nvPr/>
          </p:nvSpPr>
          <p:spPr>
            <a:xfrm flipH="1" rot="5400000">
              <a:off x="1149174" y="6669"/>
              <a:ext cx="34085" cy="207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16200"/>
                  </a:moveTo>
                  <a:cubicBezTo>
                    <a:pt x="14954" y="10800"/>
                    <a:pt x="6646" y="540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6646" y="8100"/>
                    <a:pt x="13292" y="16200"/>
                    <a:pt x="21600" y="21600"/>
                  </a:cubicBezTo>
                  <a:lnTo>
                    <a:pt x="21600" y="162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2406" name="Freeform 439"/>
            <p:cNvSpPr/>
            <p:nvPr/>
          </p:nvSpPr>
          <p:spPr>
            <a:xfrm flipH="1" rot="5400000">
              <a:off x="1109164" y="1681159"/>
              <a:ext cx="969130" cy="2237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cubicBezTo>
                    <a:pt x="3736" y="18042"/>
                    <a:pt x="7472" y="13722"/>
                    <a:pt x="11092" y="9148"/>
                  </a:cubicBezTo>
                  <a:cubicBezTo>
                    <a:pt x="11968" y="7878"/>
                    <a:pt x="11968" y="7878"/>
                    <a:pt x="11968" y="7878"/>
                  </a:cubicBezTo>
                  <a:cubicBezTo>
                    <a:pt x="13485" y="5845"/>
                    <a:pt x="15120" y="3558"/>
                    <a:pt x="16755" y="2541"/>
                  </a:cubicBezTo>
                  <a:cubicBezTo>
                    <a:pt x="17572" y="1779"/>
                    <a:pt x="18448" y="1525"/>
                    <a:pt x="19323" y="1016"/>
                  </a:cubicBezTo>
                  <a:cubicBezTo>
                    <a:pt x="20082" y="762"/>
                    <a:pt x="20841" y="508"/>
                    <a:pt x="21600" y="0"/>
                  </a:cubicBezTo>
                  <a:cubicBezTo>
                    <a:pt x="20724" y="2541"/>
                    <a:pt x="19440" y="3049"/>
                    <a:pt x="18272" y="3558"/>
                  </a:cubicBezTo>
                  <a:cubicBezTo>
                    <a:pt x="17630" y="3812"/>
                    <a:pt x="17046" y="4066"/>
                    <a:pt x="16521" y="4574"/>
                  </a:cubicBezTo>
                  <a:cubicBezTo>
                    <a:pt x="15003" y="5845"/>
                    <a:pt x="13544" y="7878"/>
                    <a:pt x="12084" y="9911"/>
                  </a:cubicBezTo>
                  <a:cubicBezTo>
                    <a:pt x="11676" y="10419"/>
                    <a:pt x="11267" y="10927"/>
                    <a:pt x="10858" y="11435"/>
                  </a:cubicBezTo>
                  <a:cubicBezTo>
                    <a:pt x="8932" y="13976"/>
                    <a:pt x="6889" y="16264"/>
                    <a:pt x="5021" y="18296"/>
                  </a:cubicBezTo>
                  <a:cubicBezTo>
                    <a:pt x="3970" y="19567"/>
                    <a:pt x="2919" y="20584"/>
                    <a:pt x="1751" y="21346"/>
                  </a:cubicBezTo>
                  <a:cubicBezTo>
                    <a:pt x="1343" y="21600"/>
                    <a:pt x="876" y="21600"/>
                    <a:pt x="409" y="21600"/>
                  </a:cubicBezTo>
                  <a:cubicBezTo>
                    <a:pt x="292" y="21600"/>
                    <a:pt x="117" y="21600"/>
                    <a:pt x="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2407" name="Freeform 440"/>
            <p:cNvSpPr/>
            <p:nvPr/>
          </p:nvSpPr>
          <p:spPr>
            <a:xfrm flipH="1" rot="5400000">
              <a:off x="1504818" y="1635223"/>
              <a:ext cx="222278" cy="518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795" y="21600"/>
                  </a:moveTo>
                  <a:cubicBezTo>
                    <a:pt x="1779" y="21600"/>
                    <a:pt x="762" y="20520"/>
                    <a:pt x="0" y="20520"/>
                  </a:cubicBezTo>
                  <a:cubicBezTo>
                    <a:pt x="2033" y="17280"/>
                    <a:pt x="4066" y="16200"/>
                    <a:pt x="6099" y="14040"/>
                  </a:cubicBezTo>
                  <a:cubicBezTo>
                    <a:pt x="7878" y="12960"/>
                    <a:pt x="9656" y="10800"/>
                    <a:pt x="11689" y="8640"/>
                  </a:cubicBezTo>
                  <a:cubicBezTo>
                    <a:pt x="12198" y="8640"/>
                    <a:pt x="12960" y="7560"/>
                    <a:pt x="13722" y="6480"/>
                  </a:cubicBezTo>
                  <a:cubicBezTo>
                    <a:pt x="16009" y="3240"/>
                    <a:pt x="18551" y="0"/>
                    <a:pt x="21092" y="0"/>
                  </a:cubicBezTo>
                  <a:cubicBezTo>
                    <a:pt x="21346" y="0"/>
                    <a:pt x="21600" y="1080"/>
                    <a:pt x="21600" y="1080"/>
                  </a:cubicBezTo>
                  <a:cubicBezTo>
                    <a:pt x="17788" y="9720"/>
                    <a:pt x="13214" y="14040"/>
                    <a:pt x="9402" y="17280"/>
                  </a:cubicBezTo>
                  <a:cubicBezTo>
                    <a:pt x="7115" y="19440"/>
                    <a:pt x="4828" y="21600"/>
                    <a:pt x="2795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2408" name="Freeform 441"/>
            <p:cNvSpPr/>
            <p:nvPr/>
          </p:nvSpPr>
          <p:spPr>
            <a:xfrm flipH="1" rot="5400000">
              <a:off x="1349965" y="1295138"/>
              <a:ext cx="675722" cy="12744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cubicBezTo>
                    <a:pt x="837" y="17192"/>
                    <a:pt x="2093" y="15869"/>
                    <a:pt x="3265" y="14547"/>
                  </a:cubicBezTo>
                  <a:cubicBezTo>
                    <a:pt x="3600" y="14547"/>
                    <a:pt x="3935" y="14106"/>
                    <a:pt x="4186" y="13665"/>
                  </a:cubicBezTo>
                  <a:cubicBezTo>
                    <a:pt x="4688" y="12784"/>
                    <a:pt x="5274" y="12343"/>
                    <a:pt x="5777" y="11461"/>
                  </a:cubicBezTo>
                  <a:cubicBezTo>
                    <a:pt x="7284" y="9698"/>
                    <a:pt x="8874" y="7494"/>
                    <a:pt x="10465" y="6171"/>
                  </a:cubicBezTo>
                  <a:cubicBezTo>
                    <a:pt x="11470" y="5731"/>
                    <a:pt x="11470" y="5731"/>
                    <a:pt x="11470" y="5731"/>
                  </a:cubicBezTo>
                  <a:cubicBezTo>
                    <a:pt x="13395" y="3967"/>
                    <a:pt x="15321" y="2645"/>
                    <a:pt x="17163" y="1322"/>
                  </a:cubicBezTo>
                  <a:cubicBezTo>
                    <a:pt x="18502" y="441"/>
                    <a:pt x="19926" y="0"/>
                    <a:pt x="21600" y="0"/>
                  </a:cubicBezTo>
                  <a:cubicBezTo>
                    <a:pt x="21600" y="0"/>
                    <a:pt x="21600" y="0"/>
                    <a:pt x="21600" y="0"/>
                  </a:cubicBezTo>
                  <a:cubicBezTo>
                    <a:pt x="21349" y="441"/>
                    <a:pt x="21098" y="882"/>
                    <a:pt x="20847" y="882"/>
                  </a:cubicBezTo>
                  <a:cubicBezTo>
                    <a:pt x="20344" y="1763"/>
                    <a:pt x="19926" y="2204"/>
                    <a:pt x="19423" y="2645"/>
                  </a:cubicBezTo>
                  <a:cubicBezTo>
                    <a:pt x="18753" y="3086"/>
                    <a:pt x="18084" y="3527"/>
                    <a:pt x="17330" y="3967"/>
                  </a:cubicBezTo>
                  <a:cubicBezTo>
                    <a:pt x="16326" y="4849"/>
                    <a:pt x="16326" y="4849"/>
                    <a:pt x="16326" y="4849"/>
                  </a:cubicBezTo>
                  <a:cubicBezTo>
                    <a:pt x="15237" y="5731"/>
                    <a:pt x="14149" y="6612"/>
                    <a:pt x="12977" y="7494"/>
                  </a:cubicBezTo>
                  <a:cubicBezTo>
                    <a:pt x="12056" y="8376"/>
                    <a:pt x="11135" y="9257"/>
                    <a:pt x="10130" y="9698"/>
                  </a:cubicBezTo>
                  <a:cubicBezTo>
                    <a:pt x="8205" y="11461"/>
                    <a:pt x="6195" y="13665"/>
                    <a:pt x="4270" y="16310"/>
                  </a:cubicBezTo>
                  <a:cubicBezTo>
                    <a:pt x="2847" y="18073"/>
                    <a:pt x="1423" y="19837"/>
                    <a:pt x="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2409" name="Freeform 442"/>
            <p:cNvSpPr/>
            <p:nvPr/>
          </p:nvSpPr>
          <p:spPr>
            <a:xfrm flipH="1" rot="5400000">
              <a:off x="818722" y="1100276"/>
              <a:ext cx="706843" cy="13336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cubicBezTo>
                    <a:pt x="80" y="14824"/>
                    <a:pt x="1360" y="8047"/>
                    <a:pt x="2560" y="4659"/>
                  </a:cubicBezTo>
                  <a:cubicBezTo>
                    <a:pt x="4160" y="424"/>
                    <a:pt x="5840" y="0"/>
                    <a:pt x="7360" y="0"/>
                  </a:cubicBezTo>
                  <a:cubicBezTo>
                    <a:pt x="7920" y="0"/>
                    <a:pt x="7920" y="0"/>
                    <a:pt x="7920" y="0"/>
                  </a:cubicBezTo>
                  <a:cubicBezTo>
                    <a:pt x="10000" y="0"/>
                    <a:pt x="12160" y="424"/>
                    <a:pt x="14160" y="847"/>
                  </a:cubicBezTo>
                  <a:cubicBezTo>
                    <a:pt x="16560" y="1271"/>
                    <a:pt x="19040" y="1694"/>
                    <a:pt x="21520" y="1694"/>
                  </a:cubicBezTo>
                  <a:cubicBezTo>
                    <a:pt x="21600" y="1694"/>
                    <a:pt x="21600" y="1694"/>
                    <a:pt x="21600" y="1694"/>
                  </a:cubicBezTo>
                  <a:cubicBezTo>
                    <a:pt x="20960" y="4235"/>
                    <a:pt x="20080" y="4659"/>
                    <a:pt x="19440" y="4659"/>
                  </a:cubicBezTo>
                  <a:cubicBezTo>
                    <a:pt x="19120" y="4659"/>
                    <a:pt x="18800" y="4659"/>
                    <a:pt x="18400" y="4235"/>
                  </a:cubicBezTo>
                  <a:cubicBezTo>
                    <a:pt x="18080" y="4235"/>
                    <a:pt x="17840" y="4235"/>
                    <a:pt x="17520" y="4235"/>
                  </a:cubicBezTo>
                  <a:cubicBezTo>
                    <a:pt x="15920" y="4235"/>
                    <a:pt x="14240" y="3812"/>
                    <a:pt x="12640" y="3388"/>
                  </a:cubicBezTo>
                  <a:cubicBezTo>
                    <a:pt x="11920" y="3388"/>
                    <a:pt x="11200" y="3388"/>
                    <a:pt x="10480" y="2965"/>
                  </a:cubicBezTo>
                  <a:cubicBezTo>
                    <a:pt x="10000" y="2965"/>
                    <a:pt x="9600" y="2965"/>
                    <a:pt x="9120" y="2965"/>
                  </a:cubicBezTo>
                  <a:cubicBezTo>
                    <a:pt x="8400" y="2541"/>
                    <a:pt x="7680" y="2541"/>
                    <a:pt x="6960" y="2541"/>
                  </a:cubicBezTo>
                  <a:cubicBezTo>
                    <a:pt x="5680" y="2541"/>
                    <a:pt x="4640" y="2965"/>
                    <a:pt x="3760" y="4659"/>
                  </a:cubicBezTo>
                  <a:cubicBezTo>
                    <a:pt x="2720" y="7200"/>
                    <a:pt x="1760" y="10165"/>
                    <a:pt x="1120" y="13976"/>
                  </a:cubicBezTo>
                  <a:cubicBezTo>
                    <a:pt x="960" y="15247"/>
                    <a:pt x="720" y="16518"/>
                    <a:pt x="560" y="17788"/>
                  </a:cubicBezTo>
                  <a:cubicBezTo>
                    <a:pt x="320" y="19059"/>
                    <a:pt x="160" y="20329"/>
                    <a:pt x="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2410" name="Freeform 443"/>
            <p:cNvSpPr/>
            <p:nvPr/>
          </p:nvSpPr>
          <p:spPr>
            <a:xfrm flipH="1" rot="5400000">
              <a:off x="-1914550" y="3011119"/>
              <a:ext cx="6853553" cy="8402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4810" y="21600"/>
                  </a:moveTo>
                  <a:cubicBezTo>
                    <a:pt x="4422" y="21600"/>
                    <a:pt x="4051" y="21465"/>
                    <a:pt x="3680" y="21062"/>
                  </a:cubicBezTo>
                  <a:cubicBezTo>
                    <a:pt x="3383" y="20793"/>
                    <a:pt x="3077" y="20389"/>
                    <a:pt x="2789" y="19985"/>
                  </a:cubicBezTo>
                  <a:cubicBezTo>
                    <a:pt x="2607" y="19783"/>
                    <a:pt x="2426" y="19514"/>
                    <a:pt x="2252" y="19312"/>
                  </a:cubicBezTo>
                  <a:cubicBezTo>
                    <a:pt x="1815" y="18774"/>
                    <a:pt x="1345" y="18303"/>
                    <a:pt x="891" y="18303"/>
                  </a:cubicBezTo>
                  <a:cubicBezTo>
                    <a:pt x="833" y="18303"/>
                    <a:pt x="776" y="18303"/>
                    <a:pt x="718" y="18303"/>
                  </a:cubicBezTo>
                  <a:cubicBezTo>
                    <a:pt x="462" y="18370"/>
                    <a:pt x="215" y="18707"/>
                    <a:pt x="0" y="19043"/>
                  </a:cubicBezTo>
                  <a:cubicBezTo>
                    <a:pt x="0" y="18639"/>
                    <a:pt x="0" y="18639"/>
                    <a:pt x="0" y="18639"/>
                  </a:cubicBezTo>
                  <a:cubicBezTo>
                    <a:pt x="206" y="18303"/>
                    <a:pt x="454" y="17899"/>
                    <a:pt x="718" y="17899"/>
                  </a:cubicBezTo>
                  <a:cubicBezTo>
                    <a:pt x="759" y="17899"/>
                    <a:pt x="809" y="17832"/>
                    <a:pt x="850" y="17832"/>
                  </a:cubicBezTo>
                  <a:cubicBezTo>
                    <a:pt x="1502" y="17832"/>
                    <a:pt x="2145" y="18707"/>
                    <a:pt x="2772" y="19514"/>
                  </a:cubicBezTo>
                  <a:cubicBezTo>
                    <a:pt x="3053" y="19850"/>
                    <a:pt x="3341" y="20254"/>
                    <a:pt x="3630" y="20523"/>
                  </a:cubicBezTo>
                  <a:cubicBezTo>
                    <a:pt x="4068" y="20994"/>
                    <a:pt x="4488" y="21196"/>
                    <a:pt x="4893" y="21196"/>
                  </a:cubicBezTo>
                  <a:cubicBezTo>
                    <a:pt x="5553" y="21196"/>
                    <a:pt x="6155" y="20591"/>
                    <a:pt x="6699" y="19379"/>
                  </a:cubicBezTo>
                  <a:cubicBezTo>
                    <a:pt x="6757" y="19245"/>
                    <a:pt x="6807" y="19178"/>
                    <a:pt x="6864" y="19043"/>
                  </a:cubicBezTo>
                  <a:cubicBezTo>
                    <a:pt x="7228" y="18168"/>
                    <a:pt x="7599" y="17361"/>
                    <a:pt x="7987" y="17226"/>
                  </a:cubicBezTo>
                  <a:cubicBezTo>
                    <a:pt x="8077" y="17159"/>
                    <a:pt x="8176" y="17159"/>
                    <a:pt x="8292" y="17159"/>
                  </a:cubicBezTo>
                  <a:cubicBezTo>
                    <a:pt x="8440" y="17159"/>
                    <a:pt x="8581" y="17159"/>
                    <a:pt x="8729" y="17226"/>
                  </a:cubicBezTo>
                  <a:cubicBezTo>
                    <a:pt x="8869" y="17226"/>
                    <a:pt x="9018" y="17293"/>
                    <a:pt x="9166" y="17293"/>
                  </a:cubicBezTo>
                  <a:cubicBezTo>
                    <a:pt x="9274" y="17293"/>
                    <a:pt x="9373" y="17226"/>
                    <a:pt x="9472" y="17226"/>
                  </a:cubicBezTo>
                  <a:cubicBezTo>
                    <a:pt x="9628" y="17159"/>
                    <a:pt x="9793" y="17092"/>
                    <a:pt x="9950" y="17024"/>
                  </a:cubicBezTo>
                  <a:cubicBezTo>
                    <a:pt x="10222" y="16890"/>
                    <a:pt x="10503" y="16755"/>
                    <a:pt x="10783" y="16755"/>
                  </a:cubicBezTo>
                  <a:cubicBezTo>
                    <a:pt x="10817" y="16755"/>
                    <a:pt x="10858" y="16755"/>
                    <a:pt x="10891" y="16755"/>
                  </a:cubicBezTo>
                  <a:cubicBezTo>
                    <a:pt x="10990" y="16755"/>
                    <a:pt x="11097" y="16822"/>
                    <a:pt x="11196" y="16822"/>
                  </a:cubicBezTo>
                  <a:cubicBezTo>
                    <a:pt x="11345" y="16890"/>
                    <a:pt x="11493" y="16890"/>
                    <a:pt x="11642" y="16890"/>
                  </a:cubicBezTo>
                  <a:cubicBezTo>
                    <a:pt x="11897" y="16890"/>
                    <a:pt x="12104" y="16822"/>
                    <a:pt x="12293" y="16553"/>
                  </a:cubicBezTo>
                  <a:cubicBezTo>
                    <a:pt x="12698" y="15948"/>
                    <a:pt x="12978" y="14198"/>
                    <a:pt x="13275" y="12247"/>
                  </a:cubicBezTo>
                  <a:cubicBezTo>
                    <a:pt x="13333" y="11910"/>
                    <a:pt x="13382" y="11574"/>
                    <a:pt x="13440" y="11237"/>
                  </a:cubicBezTo>
                  <a:cubicBezTo>
                    <a:pt x="13787" y="9084"/>
                    <a:pt x="14216" y="8209"/>
                    <a:pt x="14554" y="7738"/>
                  </a:cubicBezTo>
                  <a:cubicBezTo>
                    <a:pt x="15016" y="7065"/>
                    <a:pt x="15453" y="5652"/>
                    <a:pt x="15874" y="4307"/>
                  </a:cubicBezTo>
                  <a:cubicBezTo>
                    <a:pt x="16320" y="2893"/>
                    <a:pt x="16773" y="1480"/>
                    <a:pt x="17252" y="807"/>
                  </a:cubicBezTo>
                  <a:cubicBezTo>
                    <a:pt x="17664" y="269"/>
                    <a:pt x="18102" y="0"/>
                    <a:pt x="18646" y="0"/>
                  </a:cubicBezTo>
                  <a:cubicBezTo>
                    <a:pt x="18952" y="0"/>
                    <a:pt x="19257" y="67"/>
                    <a:pt x="19562" y="202"/>
                  </a:cubicBezTo>
                  <a:cubicBezTo>
                    <a:pt x="19777" y="202"/>
                    <a:pt x="19991" y="269"/>
                    <a:pt x="20206" y="336"/>
                  </a:cubicBezTo>
                  <a:cubicBezTo>
                    <a:pt x="20643" y="336"/>
                    <a:pt x="21130" y="404"/>
                    <a:pt x="21600" y="1346"/>
                  </a:cubicBezTo>
                  <a:cubicBezTo>
                    <a:pt x="21600" y="1884"/>
                    <a:pt x="21600" y="1884"/>
                    <a:pt x="21600" y="1884"/>
                  </a:cubicBezTo>
                  <a:cubicBezTo>
                    <a:pt x="21130" y="1009"/>
                    <a:pt x="20651" y="875"/>
                    <a:pt x="20206" y="807"/>
                  </a:cubicBezTo>
                  <a:cubicBezTo>
                    <a:pt x="19983" y="807"/>
                    <a:pt x="19760" y="740"/>
                    <a:pt x="19537" y="606"/>
                  </a:cubicBezTo>
                  <a:cubicBezTo>
                    <a:pt x="19273" y="538"/>
                    <a:pt x="18993" y="404"/>
                    <a:pt x="18721" y="404"/>
                  </a:cubicBezTo>
                  <a:cubicBezTo>
                    <a:pt x="18704" y="404"/>
                    <a:pt x="18704" y="404"/>
                    <a:pt x="18704" y="404"/>
                  </a:cubicBezTo>
                  <a:cubicBezTo>
                    <a:pt x="18102" y="404"/>
                    <a:pt x="17615" y="740"/>
                    <a:pt x="17161" y="1480"/>
                  </a:cubicBezTo>
                  <a:cubicBezTo>
                    <a:pt x="16674" y="2221"/>
                    <a:pt x="16237" y="3634"/>
                    <a:pt x="15759" y="5181"/>
                  </a:cubicBezTo>
                  <a:cubicBezTo>
                    <a:pt x="15569" y="5854"/>
                    <a:pt x="15346" y="6594"/>
                    <a:pt x="15123" y="7133"/>
                  </a:cubicBezTo>
                  <a:cubicBezTo>
                    <a:pt x="14942" y="7604"/>
                    <a:pt x="14769" y="7940"/>
                    <a:pt x="14579" y="8209"/>
                  </a:cubicBezTo>
                  <a:cubicBezTo>
                    <a:pt x="14472" y="8411"/>
                    <a:pt x="14472" y="8411"/>
                    <a:pt x="14472" y="8411"/>
                  </a:cubicBezTo>
                  <a:cubicBezTo>
                    <a:pt x="14249" y="8748"/>
                    <a:pt x="14018" y="9219"/>
                    <a:pt x="13795" y="10026"/>
                  </a:cubicBezTo>
                  <a:cubicBezTo>
                    <a:pt x="13597" y="10834"/>
                    <a:pt x="13440" y="11910"/>
                    <a:pt x="13267" y="12987"/>
                  </a:cubicBezTo>
                  <a:cubicBezTo>
                    <a:pt x="13242" y="13121"/>
                    <a:pt x="13242" y="13121"/>
                    <a:pt x="13242" y="13121"/>
                  </a:cubicBezTo>
                  <a:cubicBezTo>
                    <a:pt x="12929" y="15207"/>
                    <a:pt x="12632" y="16688"/>
                    <a:pt x="12211" y="17159"/>
                  </a:cubicBezTo>
                  <a:cubicBezTo>
                    <a:pt x="12038" y="17293"/>
                    <a:pt x="11856" y="17361"/>
                    <a:pt x="11633" y="17361"/>
                  </a:cubicBezTo>
                  <a:cubicBezTo>
                    <a:pt x="11485" y="17361"/>
                    <a:pt x="11345" y="17361"/>
                    <a:pt x="11204" y="17361"/>
                  </a:cubicBezTo>
                  <a:cubicBezTo>
                    <a:pt x="11105" y="17293"/>
                    <a:pt x="10998" y="17293"/>
                    <a:pt x="10891" y="17293"/>
                  </a:cubicBezTo>
                  <a:cubicBezTo>
                    <a:pt x="10866" y="17293"/>
                    <a:pt x="10833" y="17293"/>
                    <a:pt x="10808" y="17293"/>
                  </a:cubicBezTo>
                  <a:cubicBezTo>
                    <a:pt x="10528" y="17293"/>
                    <a:pt x="10247" y="17428"/>
                    <a:pt x="9975" y="17495"/>
                  </a:cubicBezTo>
                  <a:cubicBezTo>
                    <a:pt x="9810" y="17630"/>
                    <a:pt x="9637" y="17697"/>
                    <a:pt x="9472" y="17697"/>
                  </a:cubicBezTo>
                  <a:cubicBezTo>
                    <a:pt x="9216" y="17764"/>
                    <a:pt x="9026" y="17832"/>
                    <a:pt x="8845" y="17832"/>
                  </a:cubicBezTo>
                  <a:cubicBezTo>
                    <a:pt x="8795" y="17832"/>
                    <a:pt x="8737" y="17832"/>
                    <a:pt x="8688" y="17832"/>
                  </a:cubicBezTo>
                  <a:cubicBezTo>
                    <a:pt x="8605" y="17832"/>
                    <a:pt x="8523" y="17764"/>
                    <a:pt x="8440" y="17764"/>
                  </a:cubicBezTo>
                  <a:cubicBezTo>
                    <a:pt x="8341" y="17697"/>
                    <a:pt x="8242" y="17697"/>
                    <a:pt x="8143" y="17697"/>
                  </a:cubicBezTo>
                  <a:cubicBezTo>
                    <a:pt x="8094" y="17697"/>
                    <a:pt x="8036" y="17697"/>
                    <a:pt x="7987" y="17697"/>
                  </a:cubicBezTo>
                  <a:cubicBezTo>
                    <a:pt x="7624" y="17899"/>
                    <a:pt x="7277" y="18639"/>
                    <a:pt x="6947" y="19379"/>
                  </a:cubicBezTo>
                  <a:cubicBezTo>
                    <a:pt x="6831" y="19649"/>
                    <a:pt x="6716" y="19918"/>
                    <a:pt x="6600" y="20120"/>
                  </a:cubicBezTo>
                  <a:cubicBezTo>
                    <a:pt x="6188" y="20927"/>
                    <a:pt x="5734" y="21398"/>
                    <a:pt x="5173" y="21600"/>
                  </a:cubicBezTo>
                  <a:cubicBezTo>
                    <a:pt x="5049" y="21600"/>
                    <a:pt x="4934" y="21600"/>
                    <a:pt x="481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2411" name="Freeform 444"/>
            <p:cNvSpPr/>
            <p:nvPr/>
          </p:nvSpPr>
          <p:spPr>
            <a:xfrm flipH="1" rot="5400000">
              <a:off x="1858239" y="76635"/>
              <a:ext cx="157078" cy="127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16920" y="17280"/>
                    <a:pt x="11880" y="12960"/>
                    <a:pt x="7200" y="432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1600" y="0"/>
                    <a:pt x="21600" y="0"/>
                    <a:pt x="21600" y="0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2412" name="Freeform 445"/>
            <p:cNvSpPr/>
            <p:nvPr/>
          </p:nvSpPr>
          <p:spPr>
            <a:xfrm flipH="1" rot="5400000">
              <a:off x="-1018031" y="3894301"/>
              <a:ext cx="5273901" cy="6534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3720" y="21600"/>
                  </a:moveTo>
                  <a:cubicBezTo>
                    <a:pt x="3398" y="21600"/>
                    <a:pt x="3098" y="21427"/>
                    <a:pt x="2830" y="21082"/>
                  </a:cubicBezTo>
                  <a:cubicBezTo>
                    <a:pt x="2530" y="20736"/>
                    <a:pt x="2219" y="20218"/>
                    <a:pt x="1930" y="19613"/>
                  </a:cubicBezTo>
                  <a:cubicBezTo>
                    <a:pt x="1597" y="19008"/>
                    <a:pt x="1254" y="18403"/>
                    <a:pt x="911" y="18058"/>
                  </a:cubicBezTo>
                  <a:cubicBezTo>
                    <a:pt x="772" y="17885"/>
                    <a:pt x="622" y="17798"/>
                    <a:pt x="482" y="17798"/>
                  </a:cubicBezTo>
                  <a:cubicBezTo>
                    <a:pt x="322" y="17798"/>
                    <a:pt x="161" y="17885"/>
                    <a:pt x="0" y="18144"/>
                  </a:cubicBezTo>
                  <a:cubicBezTo>
                    <a:pt x="0" y="17798"/>
                    <a:pt x="0" y="17798"/>
                    <a:pt x="0" y="17798"/>
                  </a:cubicBezTo>
                  <a:cubicBezTo>
                    <a:pt x="172" y="17539"/>
                    <a:pt x="354" y="17453"/>
                    <a:pt x="515" y="17453"/>
                  </a:cubicBezTo>
                  <a:cubicBezTo>
                    <a:pt x="654" y="17453"/>
                    <a:pt x="793" y="17539"/>
                    <a:pt x="933" y="17712"/>
                  </a:cubicBezTo>
                  <a:cubicBezTo>
                    <a:pt x="1243" y="18058"/>
                    <a:pt x="1554" y="18576"/>
                    <a:pt x="1865" y="19181"/>
                  </a:cubicBezTo>
                  <a:cubicBezTo>
                    <a:pt x="2187" y="19699"/>
                    <a:pt x="2519" y="20304"/>
                    <a:pt x="2851" y="20650"/>
                  </a:cubicBezTo>
                  <a:cubicBezTo>
                    <a:pt x="3119" y="20995"/>
                    <a:pt x="3398" y="21082"/>
                    <a:pt x="3709" y="21082"/>
                  </a:cubicBezTo>
                  <a:cubicBezTo>
                    <a:pt x="4116" y="21082"/>
                    <a:pt x="4513" y="20909"/>
                    <a:pt x="4888" y="20650"/>
                  </a:cubicBezTo>
                  <a:cubicBezTo>
                    <a:pt x="5413" y="20304"/>
                    <a:pt x="5949" y="20045"/>
                    <a:pt x="6475" y="19699"/>
                  </a:cubicBezTo>
                  <a:cubicBezTo>
                    <a:pt x="6882" y="19526"/>
                    <a:pt x="6882" y="19526"/>
                    <a:pt x="6882" y="19526"/>
                  </a:cubicBezTo>
                  <a:cubicBezTo>
                    <a:pt x="7997" y="18922"/>
                    <a:pt x="9155" y="18317"/>
                    <a:pt x="10302" y="18317"/>
                  </a:cubicBezTo>
                  <a:cubicBezTo>
                    <a:pt x="10527" y="18317"/>
                    <a:pt x="10741" y="18317"/>
                    <a:pt x="10945" y="18317"/>
                  </a:cubicBezTo>
                  <a:cubicBezTo>
                    <a:pt x="11277" y="18403"/>
                    <a:pt x="11577" y="18490"/>
                    <a:pt x="11877" y="18490"/>
                  </a:cubicBezTo>
                  <a:cubicBezTo>
                    <a:pt x="13046" y="18490"/>
                    <a:pt x="14064" y="17885"/>
                    <a:pt x="14986" y="16675"/>
                  </a:cubicBezTo>
                  <a:cubicBezTo>
                    <a:pt x="15715" y="15811"/>
                    <a:pt x="16272" y="14515"/>
                    <a:pt x="16787" y="12614"/>
                  </a:cubicBezTo>
                  <a:cubicBezTo>
                    <a:pt x="16948" y="12010"/>
                    <a:pt x="17108" y="11318"/>
                    <a:pt x="17269" y="10714"/>
                  </a:cubicBezTo>
                  <a:cubicBezTo>
                    <a:pt x="17591" y="9418"/>
                    <a:pt x="17923" y="8122"/>
                    <a:pt x="18255" y="7171"/>
                  </a:cubicBezTo>
                  <a:cubicBezTo>
                    <a:pt x="18706" y="5789"/>
                    <a:pt x="19167" y="4838"/>
                    <a:pt x="19617" y="3888"/>
                  </a:cubicBezTo>
                  <a:cubicBezTo>
                    <a:pt x="19799" y="3456"/>
                    <a:pt x="19981" y="3110"/>
                    <a:pt x="20153" y="2678"/>
                  </a:cubicBezTo>
                  <a:cubicBezTo>
                    <a:pt x="20367" y="2246"/>
                    <a:pt x="20571" y="1728"/>
                    <a:pt x="20775" y="1210"/>
                  </a:cubicBezTo>
                  <a:cubicBezTo>
                    <a:pt x="20946" y="864"/>
                    <a:pt x="21118" y="432"/>
                    <a:pt x="21278" y="0"/>
                  </a:cubicBezTo>
                  <a:cubicBezTo>
                    <a:pt x="21600" y="86"/>
                    <a:pt x="21600" y="86"/>
                    <a:pt x="21600" y="86"/>
                  </a:cubicBezTo>
                  <a:cubicBezTo>
                    <a:pt x="19863" y="3974"/>
                    <a:pt x="19863" y="3974"/>
                    <a:pt x="19863" y="3974"/>
                  </a:cubicBezTo>
                  <a:cubicBezTo>
                    <a:pt x="19724" y="4320"/>
                    <a:pt x="19585" y="4579"/>
                    <a:pt x="19435" y="4925"/>
                  </a:cubicBezTo>
                  <a:cubicBezTo>
                    <a:pt x="18952" y="5962"/>
                    <a:pt x="18448" y="7085"/>
                    <a:pt x="17977" y="8726"/>
                  </a:cubicBezTo>
                  <a:cubicBezTo>
                    <a:pt x="17762" y="9504"/>
                    <a:pt x="17548" y="10282"/>
                    <a:pt x="17334" y="11146"/>
                  </a:cubicBezTo>
                  <a:cubicBezTo>
                    <a:pt x="17055" y="12269"/>
                    <a:pt x="16755" y="13392"/>
                    <a:pt x="16465" y="14342"/>
                  </a:cubicBezTo>
                  <a:cubicBezTo>
                    <a:pt x="15929" y="16070"/>
                    <a:pt x="15372" y="16934"/>
                    <a:pt x="14697" y="17626"/>
                  </a:cubicBezTo>
                  <a:cubicBezTo>
                    <a:pt x="13839" y="18576"/>
                    <a:pt x="12906" y="19008"/>
                    <a:pt x="11770" y="19008"/>
                  </a:cubicBezTo>
                  <a:cubicBezTo>
                    <a:pt x="11470" y="19008"/>
                    <a:pt x="11148" y="18922"/>
                    <a:pt x="10784" y="18922"/>
                  </a:cubicBezTo>
                  <a:cubicBezTo>
                    <a:pt x="10612" y="18835"/>
                    <a:pt x="10452" y="18835"/>
                    <a:pt x="10291" y="18835"/>
                  </a:cubicBezTo>
                  <a:cubicBezTo>
                    <a:pt x="9133" y="18835"/>
                    <a:pt x="7954" y="19440"/>
                    <a:pt x="6818" y="20045"/>
                  </a:cubicBezTo>
                  <a:cubicBezTo>
                    <a:pt x="6721" y="20131"/>
                    <a:pt x="6721" y="20131"/>
                    <a:pt x="6721" y="20131"/>
                  </a:cubicBezTo>
                  <a:cubicBezTo>
                    <a:pt x="6239" y="20390"/>
                    <a:pt x="5756" y="20650"/>
                    <a:pt x="5285" y="20909"/>
                  </a:cubicBezTo>
                  <a:cubicBezTo>
                    <a:pt x="4727" y="21254"/>
                    <a:pt x="4727" y="21254"/>
                    <a:pt x="4727" y="21254"/>
                  </a:cubicBezTo>
                  <a:cubicBezTo>
                    <a:pt x="4352" y="21427"/>
                    <a:pt x="4041" y="21600"/>
                    <a:pt x="372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2413" name="Freeform 446"/>
            <p:cNvSpPr/>
            <p:nvPr/>
          </p:nvSpPr>
          <p:spPr>
            <a:xfrm flipH="1" rot="5400000">
              <a:off x="-705360" y="4206972"/>
              <a:ext cx="4894548" cy="4075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779" y="21600"/>
                  </a:moveTo>
                  <a:cubicBezTo>
                    <a:pt x="1594" y="21600"/>
                    <a:pt x="1398" y="21462"/>
                    <a:pt x="1201" y="21323"/>
                  </a:cubicBezTo>
                  <a:cubicBezTo>
                    <a:pt x="797" y="21185"/>
                    <a:pt x="393" y="20908"/>
                    <a:pt x="0" y="20492"/>
                  </a:cubicBezTo>
                  <a:cubicBezTo>
                    <a:pt x="0" y="20077"/>
                    <a:pt x="0" y="20077"/>
                    <a:pt x="0" y="20077"/>
                  </a:cubicBezTo>
                  <a:cubicBezTo>
                    <a:pt x="335" y="20354"/>
                    <a:pt x="693" y="20492"/>
                    <a:pt x="1028" y="20631"/>
                  </a:cubicBezTo>
                  <a:cubicBezTo>
                    <a:pt x="1132" y="20631"/>
                    <a:pt x="1236" y="20631"/>
                    <a:pt x="1340" y="20769"/>
                  </a:cubicBezTo>
                  <a:cubicBezTo>
                    <a:pt x="1479" y="20769"/>
                    <a:pt x="1617" y="20769"/>
                    <a:pt x="1756" y="20769"/>
                  </a:cubicBezTo>
                  <a:cubicBezTo>
                    <a:pt x="2333" y="20769"/>
                    <a:pt x="2899" y="20354"/>
                    <a:pt x="3442" y="19246"/>
                  </a:cubicBezTo>
                  <a:cubicBezTo>
                    <a:pt x="4204" y="17862"/>
                    <a:pt x="4967" y="15646"/>
                    <a:pt x="5533" y="13846"/>
                  </a:cubicBezTo>
                  <a:cubicBezTo>
                    <a:pt x="5799" y="13015"/>
                    <a:pt x="6076" y="12046"/>
                    <a:pt x="6330" y="11077"/>
                  </a:cubicBezTo>
                  <a:cubicBezTo>
                    <a:pt x="6630" y="9831"/>
                    <a:pt x="6942" y="8723"/>
                    <a:pt x="7254" y="7754"/>
                  </a:cubicBezTo>
                  <a:cubicBezTo>
                    <a:pt x="7600" y="6923"/>
                    <a:pt x="7947" y="6369"/>
                    <a:pt x="8328" y="6369"/>
                  </a:cubicBezTo>
                  <a:cubicBezTo>
                    <a:pt x="8559" y="6369"/>
                    <a:pt x="8813" y="6508"/>
                    <a:pt x="9102" y="6923"/>
                  </a:cubicBezTo>
                  <a:cubicBezTo>
                    <a:pt x="9610" y="7615"/>
                    <a:pt x="10084" y="9277"/>
                    <a:pt x="10581" y="10938"/>
                  </a:cubicBezTo>
                  <a:cubicBezTo>
                    <a:pt x="10673" y="11215"/>
                    <a:pt x="10777" y="11492"/>
                    <a:pt x="10869" y="11769"/>
                  </a:cubicBezTo>
                  <a:cubicBezTo>
                    <a:pt x="12302" y="16477"/>
                    <a:pt x="13584" y="18969"/>
                    <a:pt x="14785" y="19385"/>
                  </a:cubicBezTo>
                  <a:cubicBezTo>
                    <a:pt x="14889" y="19385"/>
                    <a:pt x="15004" y="19385"/>
                    <a:pt x="15108" y="19385"/>
                  </a:cubicBezTo>
                  <a:cubicBezTo>
                    <a:pt x="16310" y="19385"/>
                    <a:pt x="17488" y="17169"/>
                    <a:pt x="18631" y="12600"/>
                  </a:cubicBezTo>
                  <a:cubicBezTo>
                    <a:pt x="19313" y="9969"/>
                    <a:pt x="19914" y="7200"/>
                    <a:pt x="20468" y="4154"/>
                  </a:cubicBezTo>
                  <a:cubicBezTo>
                    <a:pt x="20745" y="2631"/>
                    <a:pt x="21022" y="1246"/>
                    <a:pt x="21323" y="0"/>
                  </a:cubicBezTo>
                  <a:cubicBezTo>
                    <a:pt x="21600" y="138"/>
                    <a:pt x="21600" y="138"/>
                    <a:pt x="21600" y="138"/>
                  </a:cubicBezTo>
                  <a:cubicBezTo>
                    <a:pt x="21196" y="1662"/>
                    <a:pt x="20803" y="3462"/>
                    <a:pt x="20387" y="5677"/>
                  </a:cubicBezTo>
                  <a:cubicBezTo>
                    <a:pt x="19810" y="8723"/>
                    <a:pt x="19221" y="11354"/>
                    <a:pt x="18655" y="13569"/>
                  </a:cubicBezTo>
                  <a:cubicBezTo>
                    <a:pt x="17465" y="18138"/>
                    <a:pt x="16333" y="20354"/>
                    <a:pt x="15178" y="20354"/>
                  </a:cubicBezTo>
                  <a:cubicBezTo>
                    <a:pt x="15097" y="20354"/>
                    <a:pt x="15028" y="20354"/>
                    <a:pt x="14947" y="20354"/>
                  </a:cubicBezTo>
                  <a:cubicBezTo>
                    <a:pt x="13699" y="19938"/>
                    <a:pt x="12394" y="17723"/>
                    <a:pt x="11066" y="13569"/>
                  </a:cubicBezTo>
                  <a:cubicBezTo>
                    <a:pt x="10892" y="13015"/>
                    <a:pt x="10731" y="12462"/>
                    <a:pt x="10557" y="11769"/>
                  </a:cubicBezTo>
                  <a:cubicBezTo>
                    <a:pt x="10095" y="10246"/>
                    <a:pt x="9610" y="8585"/>
                    <a:pt x="9102" y="7892"/>
                  </a:cubicBezTo>
                  <a:cubicBezTo>
                    <a:pt x="8802" y="7477"/>
                    <a:pt x="8548" y="7338"/>
                    <a:pt x="8305" y="7338"/>
                  </a:cubicBezTo>
                  <a:cubicBezTo>
                    <a:pt x="7889" y="7338"/>
                    <a:pt x="7508" y="7892"/>
                    <a:pt x="7138" y="9138"/>
                  </a:cubicBezTo>
                  <a:cubicBezTo>
                    <a:pt x="6873" y="9969"/>
                    <a:pt x="6596" y="10938"/>
                    <a:pt x="6330" y="11908"/>
                  </a:cubicBezTo>
                  <a:cubicBezTo>
                    <a:pt x="5995" y="13154"/>
                    <a:pt x="5648" y="14400"/>
                    <a:pt x="5302" y="15508"/>
                  </a:cubicBezTo>
                  <a:cubicBezTo>
                    <a:pt x="4655" y="17446"/>
                    <a:pt x="3939" y="19385"/>
                    <a:pt x="3211" y="20492"/>
                  </a:cubicBezTo>
                  <a:cubicBezTo>
                    <a:pt x="2749" y="21185"/>
                    <a:pt x="2276" y="21600"/>
                    <a:pt x="1779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2414" name="Freeform 447"/>
            <p:cNvSpPr/>
            <p:nvPr/>
          </p:nvSpPr>
          <p:spPr>
            <a:xfrm flipH="1" rot="5400000">
              <a:off x="-357867" y="4557429"/>
              <a:ext cx="4418875" cy="18226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24" y="21600"/>
                  </a:moveTo>
                  <a:cubicBezTo>
                    <a:pt x="1727" y="21600"/>
                    <a:pt x="1369" y="20366"/>
                    <a:pt x="1024" y="17897"/>
                  </a:cubicBezTo>
                  <a:cubicBezTo>
                    <a:pt x="870" y="16663"/>
                    <a:pt x="870" y="16663"/>
                    <a:pt x="870" y="16663"/>
                  </a:cubicBezTo>
                  <a:cubicBezTo>
                    <a:pt x="589" y="14503"/>
                    <a:pt x="294" y="12343"/>
                    <a:pt x="0" y="12034"/>
                  </a:cubicBezTo>
                  <a:cubicBezTo>
                    <a:pt x="0" y="11109"/>
                    <a:pt x="0" y="11109"/>
                    <a:pt x="0" y="11109"/>
                  </a:cubicBezTo>
                  <a:cubicBezTo>
                    <a:pt x="13" y="11109"/>
                    <a:pt x="38" y="11109"/>
                    <a:pt x="51" y="11109"/>
                  </a:cubicBezTo>
                  <a:cubicBezTo>
                    <a:pt x="307" y="11726"/>
                    <a:pt x="550" y="13269"/>
                    <a:pt x="781" y="14811"/>
                  </a:cubicBezTo>
                  <a:cubicBezTo>
                    <a:pt x="870" y="15429"/>
                    <a:pt x="870" y="15429"/>
                    <a:pt x="870" y="15429"/>
                  </a:cubicBezTo>
                  <a:cubicBezTo>
                    <a:pt x="1318" y="18514"/>
                    <a:pt x="1740" y="20057"/>
                    <a:pt x="2175" y="20057"/>
                  </a:cubicBezTo>
                  <a:cubicBezTo>
                    <a:pt x="2431" y="20057"/>
                    <a:pt x="2674" y="19440"/>
                    <a:pt x="2943" y="18514"/>
                  </a:cubicBezTo>
                  <a:cubicBezTo>
                    <a:pt x="3250" y="17589"/>
                    <a:pt x="3557" y="16046"/>
                    <a:pt x="3852" y="14503"/>
                  </a:cubicBezTo>
                  <a:cubicBezTo>
                    <a:pt x="4184" y="12960"/>
                    <a:pt x="4530" y="11417"/>
                    <a:pt x="4875" y="10183"/>
                  </a:cubicBezTo>
                  <a:cubicBezTo>
                    <a:pt x="5618" y="7714"/>
                    <a:pt x="6206" y="6171"/>
                    <a:pt x="6756" y="5246"/>
                  </a:cubicBezTo>
                  <a:cubicBezTo>
                    <a:pt x="7140" y="4629"/>
                    <a:pt x="7550" y="4320"/>
                    <a:pt x="7972" y="4320"/>
                  </a:cubicBezTo>
                  <a:cubicBezTo>
                    <a:pt x="8791" y="4320"/>
                    <a:pt x="9700" y="5554"/>
                    <a:pt x="10813" y="8023"/>
                  </a:cubicBezTo>
                  <a:cubicBezTo>
                    <a:pt x="12118" y="11417"/>
                    <a:pt x="13462" y="13269"/>
                    <a:pt x="14882" y="13886"/>
                  </a:cubicBezTo>
                  <a:cubicBezTo>
                    <a:pt x="15291" y="13886"/>
                    <a:pt x="15727" y="14194"/>
                    <a:pt x="16174" y="14194"/>
                  </a:cubicBezTo>
                  <a:cubicBezTo>
                    <a:pt x="17160" y="14194"/>
                    <a:pt x="18439" y="13269"/>
                    <a:pt x="19706" y="7406"/>
                  </a:cubicBezTo>
                  <a:cubicBezTo>
                    <a:pt x="20167" y="5246"/>
                    <a:pt x="20653" y="2777"/>
                    <a:pt x="21203" y="0"/>
                  </a:cubicBezTo>
                  <a:cubicBezTo>
                    <a:pt x="21600" y="0"/>
                    <a:pt x="21600" y="0"/>
                    <a:pt x="21600" y="0"/>
                  </a:cubicBezTo>
                  <a:cubicBezTo>
                    <a:pt x="21370" y="1234"/>
                    <a:pt x="21370" y="1234"/>
                    <a:pt x="21370" y="1234"/>
                  </a:cubicBezTo>
                  <a:cubicBezTo>
                    <a:pt x="20743" y="4629"/>
                    <a:pt x="20103" y="8023"/>
                    <a:pt x="19450" y="10491"/>
                  </a:cubicBezTo>
                  <a:cubicBezTo>
                    <a:pt x="18734" y="13269"/>
                    <a:pt x="17979" y="15120"/>
                    <a:pt x="17173" y="15737"/>
                  </a:cubicBezTo>
                  <a:cubicBezTo>
                    <a:pt x="16827" y="15737"/>
                    <a:pt x="16482" y="16046"/>
                    <a:pt x="16085" y="16046"/>
                  </a:cubicBezTo>
                  <a:cubicBezTo>
                    <a:pt x="15714" y="16046"/>
                    <a:pt x="15317" y="15737"/>
                    <a:pt x="14792" y="15737"/>
                  </a:cubicBezTo>
                  <a:cubicBezTo>
                    <a:pt x="14447" y="15429"/>
                    <a:pt x="14447" y="15429"/>
                    <a:pt x="14447" y="15429"/>
                  </a:cubicBezTo>
                  <a:cubicBezTo>
                    <a:pt x="13782" y="15120"/>
                    <a:pt x="13091" y="14811"/>
                    <a:pt x="12425" y="13577"/>
                  </a:cubicBezTo>
                  <a:cubicBezTo>
                    <a:pt x="11964" y="12651"/>
                    <a:pt x="11491" y="11726"/>
                    <a:pt x="11043" y="10491"/>
                  </a:cubicBezTo>
                  <a:cubicBezTo>
                    <a:pt x="10071" y="8331"/>
                    <a:pt x="9047" y="5863"/>
                    <a:pt x="8049" y="5863"/>
                  </a:cubicBezTo>
                  <a:cubicBezTo>
                    <a:pt x="7921" y="5863"/>
                    <a:pt x="7806" y="5863"/>
                    <a:pt x="7678" y="5863"/>
                  </a:cubicBezTo>
                  <a:cubicBezTo>
                    <a:pt x="6910" y="6480"/>
                    <a:pt x="6129" y="8023"/>
                    <a:pt x="5285" y="10491"/>
                  </a:cubicBezTo>
                  <a:cubicBezTo>
                    <a:pt x="4875" y="12034"/>
                    <a:pt x="4453" y="13886"/>
                    <a:pt x="4056" y="15737"/>
                  </a:cubicBezTo>
                  <a:cubicBezTo>
                    <a:pt x="3724" y="16971"/>
                    <a:pt x="3391" y="18514"/>
                    <a:pt x="3058" y="19749"/>
                  </a:cubicBezTo>
                  <a:cubicBezTo>
                    <a:pt x="2713" y="20983"/>
                    <a:pt x="2406" y="21600"/>
                    <a:pt x="2124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2415" name="Freeform 448"/>
            <p:cNvSpPr/>
            <p:nvPr/>
          </p:nvSpPr>
          <p:spPr>
            <a:xfrm flipH="1" rot="5400000">
              <a:off x="675722" y="4936041"/>
              <a:ext cx="976540" cy="1229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621" y="21600"/>
                  </a:moveTo>
                  <a:cubicBezTo>
                    <a:pt x="1042" y="21600"/>
                    <a:pt x="521" y="21600"/>
                    <a:pt x="0" y="21140"/>
                  </a:cubicBezTo>
                  <a:cubicBezTo>
                    <a:pt x="579" y="20681"/>
                    <a:pt x="1158" y="20681"/>
                    <a:pt x="1737" y="20221"/>
                  </a:cubicBezTo>
                  <a:cubicBezTo>
                    <a:pt x="2838" y="19762"/>
                    <a:pt x="3996" y="19302"/>
                    <a:pt x="5096" y="18383"/>
                  </a:cubicBezTo>
                  <a:cubicBezTo>
                    <a:pt x="5849" y="17464"/>
                    <a:pt x="6660" y="16545"/>
                    <a:pt x="7354" y="15626"/>
                  </a:cubicBezTo>
                  <a:cubicBezTo>
                    <a:pt x="8397" y="14247"/>
                    <a:pt x="9439" y="12868"/>
                    <a:pt x="10482" y="11949"/>
                  </a:cubicBezTo>
                  <a:cubicBezTo>
                    <a:pt x="11176" y="11489"/>
                    <a:pt x="11929" y="11030"/>
                    <a:pt x="12682" y="11030"/>
                  </a:cubicBezTo>
                  <a:cubicBezTo>
                    <a:pt x="13840" y="10111"/>
                    <a:pt x="15056" y="9651"/>
                    <a:pt x="16214" y="8732"/>
                  </a:cubicBezTo>
                  <a:cubicBezTo>
                    <a:pt x="17720" y="7353"/>
                    <a:pt x="19226" y="4596"/>
                    <a:pt x="20673" y="1838"/>
                  </a:cubicBezTo>
                  <a:cubicBezTo>
                    <a:pt x="20963" y="1379"/>
                    <a:pt x="21253" y="919"/>
                    <a:pt x="21600" y="0"/>
                  </a:cubicBezTo>
                  <a:cubicBezTo>
                    <a:pt x="20036" y="7353"/>
                    <a:pt x="18125" y="9191"/>
                    <a:pt x="16562" y="10570"/>
                  </a:cubicBezTo>
                  <a:cubicBezTo>
                    <a:pt x="15346" y="11489"/>
                    <a:pt x="14130" y="12409"/>
                    <a:pt x="12914" y="12868"/>
                  </a:cubicBezTo>
                  <a:cubicBezTo>
                    <a:pt x="12219" y="13328"/>
                    <a:pt x="11524" y="13328"/>
                    <a:pt x="10829" y="13787"/>
                  </a:cubicBezTo>
                  <a:cubicBezTo>
                    <a:pt x="9729" y="14706"/>
                    <a:pt x="8686" y="16085"/>
                    <a:pt x="7702" y="17004"/>
                  </a:cubicBezTo>
                  <a:cubicBezTo>
                    <a:pt x="6833" y="18383"/>
                    <a:pt x="5965" y="19302"/>
                    <a:pt x="5038" y="20221"/>
                  </a:cubicBezTo>
                  <a:cubicBezTo>
                    <a:pt x="3822" y="21140"/>
                    <a:pt x="2664" y="21600"/>
                    <a:pt x="1621" y="21600"/>
                  </a:cubicBezTo>
                  <a:cubicBezTo>
                    <a:pt x="1621" y="21600"/>
                    <a:pt x="1621" y="21600"/>
                    <a:pt x="1621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2416" name="Freeform 449"/>
            <p:cNvSpPr/>
            <p:nvPr/>
          </p:nvSpPr>
          <p:spPr>
            <a:xfrm flipH="1" rot="5400000">
              <a:off x="953569" y="4961972"/>
              <a:ext cx="348236" cy="444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299" y="21600"/>
                  </a:moveTo>
                  <a:cubicBezTo>
                    <a:pt x="812" y="21600"/>
                    <a:pt x="487" y="21600"/>
                    <a:pt x="0" y="21600"/>
                  </a:cubicBezTo>
                  <a:cubicBezTo>
                    <a:pt x="3573" y="20329"/>
                    <a:pt x="6983" y="15247"/>
                    <a:pt x="10556" y="11435"/>
                  </a:cubicBezTo>
                  <a:cubicBezTo>
                    <a:pt x="11044" y="10165"/>
                    <a:pt x="11044" y="10165"/>
                    <a:pt x="11044" y="10165"/>
                  </a:cubicBezTo>
                  <a:cubicBezTo>
                    <a:pt x="11856" y="8894"/>
                    <a:pt x="12668" y="7624"/>
                    <a:pt x="13480" y="6353"/>
                  </a:cubicBezTo>
                  <a:cubicBezTo>
                    <a:pt x="15753" y="3812"/>
                    <a:pt x="18027" y="0"/>
                    <a:pt x="20138" y="0"/>
                  </a:cubicBezTo>
                  <a:cubicBezTo>
                    <a:pt x="20626" y="0"/>
                    <a:pt x="21113" y="0"/>
                    <a:pt x="21600" y="0"/>
                  </a:cubicBezTo>
                  <a:cubicBezTo>
                    <a:pt x="18677" y="7624"/>
                    <a:pt x="15591" y="11435"/>
                    <a:pt x="12343" y="13976"/>
                  </a:cubicBezTo>
                  <a:cubicBezTo>
                    <a:pt x="11368" y="15247"/>
                    <a:pt x="10232" y="16518"/>
                    <a:pt x="9257" y="16518"/>
                  </a:cubicBezTo>
                  <a:cubicBezTo>
                    <a:pt x="6171" y="20329"/>
                    <a:pt x="3573" y="21600"/>
                    <a:pt x="1299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2417" name="Freeform 450"/>
            <p:cNvSpPr/>
            <p:nvPr/>
          </p:nvSpPr>
          <p:spPr>
            <a:xfrm flipH="1" rot="5400000">
              <a:off x="986911" y="5008652"/>
              <a:ext cx="284516" cy="355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387" y="21600"/>
                  </a:moveTo>
                  <a:cubicBezTo>
                    <a:pt x="793" y="21600"/>
                    <a:pt x="396" y="21600"/>
                    <a:pt x="0" y="21600"/>
                  </a:cubicBezTo>
                  <a:cubicBezTo>
                    <a:pt x="3171" y="15429"/>
                    <a:pt x="6738" y="10800"/>
                    <a:pt x="10106" y="7714"/>
                  </a:cubicBezTo>
                  <a:cubicBezTo>
                    <a:pt x="12881" y="4629"/>
                    <a:pt x="12881" y="4629"/>
                    <a:pt x="12881" y="4629"/>
                  </a:cubicBezTo>
                  <a:cubicBezTo>
                    <a:pt x="14862" y="1543"/>
                    <a:pt x="16844" y="0"/>
                    <a:pt x="18826" y="0"/>
                  </a:cubicBezTo>
                  <a:cubicBezTo>
                    <a:pt x="19817" y="0"/>
                    <a:pt x="20807" y="0"/>
                    <a:pt x="21600" y="1543"/>
                  </a:cubicBezTo>
                  <a:cubicBezTo>
                    <a:pt x="21600" y="3086"/>
                    <a:pt x="21600" y="4629"/>
                    <a:pt x="21600" y="4629"/>
                  </a:cubicBezTo>
                  <a:cubicBezTo>
                    <a:pt x="19222" y="7714"/>
                    <a:pt x="16844" y="9257"/>
                    <a:pt x="14466" y="10800"/>
                  </a:cubicBezTo>
                  <a:cubicBezTo>
                    <a:pt x="12881" y="12343"/>
                    <a:pt x="11097" y="13886"/>
                    <a:pt x="9512" y="15429"/>
                  </a:cubicBezTo>
                  <a:cubicBezTo>
                    <a:pt x="8125" y="16971"/>
                    <a:pt x="8125" y="16971"/>
                    <a:pt x="8125" y="16971"/>
                  </a:cubicBezTo>
                  <a:cubicBezTo>
                    <a:pt x="5945" y="18514"/>
                    <a:pt x="3567" y="21600"/>
                    <a:pt x="1387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2418" name="Freeform 451"/>
            <p:cNvSpPr/>
            <p:nvPr/>
          </p:nvSpPr>
          <p:spPr>
            <a:xfrm flipH="1" rot="5400000">
              <a:off x="1021734" y="5009391"/>
              <a:ext cx="222278" cy="3408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4066" y="21600"/>
                  </a:moveTo>
                  <a:cubicBezTo>
                    <a:pt x="2795" y="21600"/>
                    <a:pt x="1525" y="21600"/>
                    <a:pt x="0" y="21600"/>
                  </a:cubicBezTo>
                  <a:cubicBezTo>
                    <a:pt x="3558" y="18277"/>
                    <a:pt x="7369" y="16615"/>
                    <a:pt x="10927" y="11631"/>
                  </a:cubicBezTo>
                  <a:cubicBezTo>
                    <a:pt x="12198" y="11631"/>
                    <a:pt x="13468" y="9969"/>
                    <a:pt x="14739" y="8308"/>
                  </a:cubicBezTo>
                  <a:cubicBezTo>
                    <a:pt x="17026" y="4985"/>
                    <a:pt x="19313" y="1662"/>
                    <a:pt x="21600" y="0"/>
                  </a:cubicBezTo>
                  <a:cubicBezTo>
                    <a:pt x="17534" y="14954"/>
                    <a:pt x="11689" y="21600"/>
                    <a:pt x="4066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2419" name="Freeform 516"/>
            <p:cNvSpPr/>
            <p:nvPr/>
          </p:nvSpPr>
          <p:spPr>
            <a:xfrm flipH="1" rot="5400000">
              <a:off x="579435" y="230509"/>
              <a:ext cx="500802" cy="22820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17" h="21600" fill="norm" stroke="1" extrusionOk="0">
                  <a:moveTo>
                    <a:pt x="15120" y="21600"/>
                  </a:moveTo>
                  <a:cubicBezTo>
                    <a:pt x="14574" y="21600"/>
                    <a:pt x="14029" y="21600"/>
                    <a:pt x="13374" y="21352"/>
                  </a:cubicBezTo>
                  <a:cubicBezTo>
                    <a:pt x="13047" y="21352"/>
                    <a:pt x="12720" y="21600"/>
                    <a:pt x="12502" y="21600"/>
                  </a:cubicBezTo>
                  <a:cubicBezTo>
                    <a:pt x="12502" y="21600"/>
                    <a:pt x="12502" y="21600"/>
                    <a:pt x="12502" y="21600"/>
                  </a:cubicBezTo>
                  <a:cubicBezTo>
                    <a:pt x="10756" y="21600"/>
                    <a:pt x="9011" y="20359"/>
                    <a:pt x="7483" y="19366"/>
                  </a:cubicBezTo>
                  <a:cubicBezTo>
                    <a:pt x="5520" y="18124"/>
                    <a:pt x="2792" y="16386"/>
                    <a:pt x="1047" y="12662"/>
                  </a:cubicBezTo>
                  <a:cubicBezTo>
                    <a:pt x="174" y="10924"/>
                    <a:pt x="-153" y="9186"/>
                    <a:pt x="65" y="7697"/>
                  </a:cubicBezTo>
                  <a:cubicBezTo>
                    <a:pt x="720" y="3724"/>
                    <a:pt x="4865" y="993"/>
                    <a:pt x="6611" y="497"/>
                  </a:cubicBezTo>
                  <a:cubicBezTo>
                    <a:pt x="8247" y="248"/>
                    <a:pt x="9774" y="0"/>
                    <a:pt x="11192" y="0"/>
                  </a:cubicBezTo>
                  <a:cubicBezTo>
                    <a:pt x="12502" y="0"/>
                    <a:pt x="13920" y="0"/>
                    <a:pt x="15120" y="497"/>
                  </a:cubicBezTo>
                  <a:cubicBezTo>
                    <a:pt x="17956" y="1241"/>
                    <a:pt x="19702" y="3228"/>
                    <a:pt x="20465" y="6455"/>
                  </a:cubicBezTo>
                  <a:cubicBezTo>
                    <a:pt x="21447" y="10924"/>
                    <a:pt x="20792" y="16138"/>
                    <a:pt x="18829" y="19117"/>
                  </a:cubicBezTo>
                  <a:cubicBezTo>
                    <a:pt x="17847" y="20855"/>
                    <a:pt x="16538" y="21600"/>
                    <a:pt x="15120" y="21600"/>
                  </a:cubicBezTo>
                  <a:close/>
                  <a:moveTo>
                    <a:pt x="10756" y="745"/>
                  </a:moveTo>
                  <a:cubicBezTo>
                    <a:pt x="8247" y="993"/>
                    <a:pt x="5629" y="1241"/>
                    <a:pt x="3229" y="3228"/>
                  </a:cubicBezTo>
                  <a:cubicBezTo>
                    <a:pt x="2683" y="3724"/>
                    <a:pt x="829" y="5462"/>
                    <a:pt x="720" y="8441"/>
                  </a:cubicBezTo>
                  <a:cubicBezTo>
                    <a:pt x="611" y="9683"/>
                    <a:pt x="938" y="11172"/>
                    <a:pt x="1702" y="12414"/>
                  </a:cubicBezTo>
                  <a:cubicBezTo>
                    <a:pt x="3665" y="15641"/>
                    <a:pt x="6174" y="17628"/>
                    <a:pt x="8356" y="18869"/>
                  </a:cubicBezTo>
                  <a:cubicBezTo>
                    <a:pt x="9120" y="19366"/>
                    <a:pt x="9120" y="19366"/>
                    <a:pt x="9120" y="19366"/>
                  </a:cubicBezTo>
                  <a:cubicBezTo>
                    <a:pt x="9774" y="19614"/>
                    <a:pt x="10429" y="19862"/>
                    <a:pt x="11411" y="20110"/>
                  </a:cubicBezTo>
                  <a:cubicBezTo>
                    <a:pt x="11411" y="20110"/>
                    <a:pt x="11411" y="20110"/>
                    <a:pt x="11411" y="20110"/>
                  </a:cubicBezTo>
                  <a:cubicBezTo>
                    <a:pt x="11738" y="20359"/>
                    <a:pt x="12065" y="20359"/>
                    <a:pt x="12502" y="20359"/>
                  </a:cubicBezTo>
                  <a:cubicBezTo>
                    <a:pt x="12720" y="20359"/>
                    <a:pt x="13047" y="20359"/>
                    <a:pt x="13374" y="20359"/>
                  </a:cubicBezTo>
                  <a:cubicBezTo>
                    <a:pt x="13811" y="20359"/>
                    <a:pt x="14247" y="20359"/>
                    <a:pt x="14683" y="20359"/>
                  </a:cubicBezTo>
                  <a:cubicBezTo>
                    <a:pt x="15774" y="20359"/>
                    <a:pt x="17192" y="20359"/>
                    <a:pt x="18283" y="18621"/>
                  </a:cubicBezTo>
                  <a:cubicBezTo>
                    <a:pt x="19702" y="16138"/>
                    <a:pt x="20465" y="12662"/>
                    <a:pt x="20247" y="9434"/>
                  </a:cubicBezTo>
                  <a:cubicBezTo>
                    <a:pt x="19920" y="5959"/>
                    <a:pt x="18829" y="3476"/>
                    <a:pt x="17083" y="2483"/>
                  </a:cubicBezTo>
                  <a:cubicBezTo>
                    <a:pt x="15447" y="1241"/>
                    <a:pt x="13592" y="745"/>
                    <a:pt x="11192" y="745"/>
                  </a:cubicBezTo>
                  <a:lnTo>
                    <a:pt x="10756" y="745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2420" name="Freeform 517"/>
            <p:cNvSpPr/>
            <p:nvPr/>
          </p:nvSpPr>
          <p:spPr>
            <a:xfrm flipH="1" rot="5400000">
              <a:off x="371276" y="273327"/>
              <a:ext cx="908226" cy="3704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26" h="21600" fill="norm" stroke="1" extrusionOk="0">
                  <a:moveTo>
                    <a:pt x="16623" y="21600"/>
                  </a:moveTo>
                  <a:cubicBezTo>
                    <a:pt x="15754" y="21600"/>
                    <a:pt x="14760" y="21448"/>
                    <a:pt x="13519" y="21144"/>
                  </a:cubicBezTo>
                  <a:cubicBezTo>
                    <a:pt x="10602" y="20231"/>
                    <a:pt x="7871" y="18101"/>
                    <a:pt x="5636" y="16276"/>
                  </a:cubicBezTo>
                  <a:cubicBezTo>
                    <a:pt x="5388" y="15972"/>
                    <a:pt x="5388" y="15972"/>
                    <a:pt x="5388" y="15972"/>
                  </a:cubicBezTo>
                  <a:cubicBezTo>
                    <a:pt x="4023" y="14755"/>
                    <a:pt x="733" y="12017"/>
                    <a:pt x="112" y="8214"/>
                  </a:cubicBezTo>
                  <a:cubicBezTo>
                    <a:pt x="-74" y="7149"/>
                    <a:pt x="-12" y="6085"/>
                    <a:pt x="174" y="5020"/>
                  </a:cubicBezTo>
                  <a:cubicBezTo>
                    <a:pt x="733" y="2282"/>
                    <a:pt x="1912" y="1065"/>
                    <a:pt x="3774" y="1065"/>
                  </a:cubicBezTo>
                  <a:cubicBezTo>
                    <a:pt x="4209" y="1065"/>
                    <a:pt x="4705" y="1217"/>
                    <a:pt x="5140" y="1217"/>
                  </a:cubicBezTo>
                  <a:cubicBezTo>
                    <a:pt x="5760" y="1369"/>
                    <a:pt x="6381" y="1521"/>
                    <a:pt x="7064" y="1521"/>
                  </a:cubicBezTo>
                  <a:cubicBezTo>
                    <a:pt x="8988" y="1521"/>
                    <a:pt x="10788" y="913"/>
                    <a:pt x="12774" y="456"/>
                  </a:cubicBezTo>
                  <a:cubicBezTo>
                    <a:pt x="13147" y="456"/>
                    <a:pt x="13147" y="456"/>
                    <a:pt x="13147" y="456"/>
                  </a:cubicBezTo>
                  <a:cubicBezTo>
                    <a:pt x="13954" y="152"/>
                    <a:pt x="14760" y="0"/>
                    <a:pt x="15505" y="0"/>
                  </a:cubicBezTo>
                  <a:cubicBezTo>
                    <a:pt x="18112" y="0"/>
                    <a:pt x="20098" y="1521"/>
                    <a:pt x="21526" y="4259"/>
                  </a:cubicBezTo>
                  <a:cubicBezTo>
                    <a:pt x="21526" y="4563"/>
                    <a:pt x="21526" y="4563"/>
                    <a:pt x="21526" y="4563"/>
                  </a:cubicBezTo>
                  <a:cubicBezTo>
                    <a:pt x="20036" y="1977"/>
                    <a:pt x="18050" y="608"/>
                    <a:pt x="15505" y="608"/>
                  </a:cubicBezTo>
                  <a:cubicBezTo>
                    <a:pt x="14574" y="608"/>
                    <a:pt x="13519" y="913"/>
                    <a:pt x="12402" y="1217"/>
                  </a:cubicBezTo>
                  <a:cubicBezTo>
                    <a:pt x="10478" y="1977"/>
                    <a:pt x="8864" y="2282"/>
                    <a:pt x="7250" y="2282"/>
                  </a:cubicBezTo>
                  <a:cubicBezTo>
                    <a:pt x="6629" y="2282"/>
                    <a:pt x="6009" y="2130"/>
                    <a:pt x="5388" y="2130"/>
                  </a:cubicBezTo>
                  <a:cubicBezTo>
                    <a:pt x="5016" y="1977"/>
                    <a:pt x="5016" y="1977"/>
                    <a:pt x="5016" y="1977"/>
                  </a:cubicBezTo>
                  <a:cubicBezTo>
                    <a:pt x="4581" y="1977"/>
                    <a:pt x="4085" y="1825"/>
                    <a:pt x="3650" y="1825"/>
                  </a:cubicBezTo>
                  <a:cubicBezTo>
                    <a:pt x="3029" y="1825"/>
                    <a:pt x="2595" y="1977"/>
                    <a:pt x="2160" y="2282"/>
                  </a:cubicBezTo>
                  <a:cubicBezTo>
                    <a:pt x="1292" y="2890"/>
                    <a:pt x="174" y="4715"/>
                    <a:pt x="423" y="7149"/>
                  </a:cubicBezTo>
                  <a:cubicBezTo>
                    <a:pt x="795" y="10496"/>
                    <a:pt x="2595" y="12321"/>
                    <a:pt x="3836" y="13538"/>
                  </a:cubicBezTo>
                  <a:cubicBezTo>
                    <a:pt x="5512" y="15211"/>
                    <a:pt x="7064" y="16580"/>
                    <a:pt x="8492" y="17645"/>
                  </a:cubicBezTo>
                  <a:cubicBezTo>
                    <a:pt x="11533" y="19775"/>
                    <a:pt x="14202" y="20839"/>
                    <a:pt x="16623" y="20839"/>
                  </a:cubicBezTo>
                  <a:cubicBezTo>
                    <a:pt x="16871" y="20839"/>
                    <a:pt x="16871" y="20839"/>
                    <a:pt x="16871" y="20839"/>
                  </a:cubicBezTo>
                  <a:cubicBezTo>
                    <a:pt x="18609" y="20839"/>
                    <a:pt x="20036" y="20079"/>
                    <a:pt x="21154" y="18558"/>
                  </a:cubicBezTo>
                  <a:cubicBezTo>
                    <a:pt x="21278" y="18558"/>
                    <a:pt x="21402" y="18254"/>
                    <a:pt x="21526" y="18101"/>
                  </a:cubicBezTo>
                  <a:cubicBezTo>
                    <a:pt x="21526" y="19014"/>
                    <a:pt x="21526" y="19014"/>
                    <a:pt x="21526" y="19014"/>
                  </a:cubicBezTo>
                  <a:cubicBezTo>
                    <a:pt x="20098" y="20839"/>
                    <a:pt x="18547" y="21600"/>
                    <a:pt x="16623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2421" name="Freeform 518"/>
            <p:cNvSpPr/>
            <p:nvPr/>
          </p:nvSpPr>
          <p:spPr>
            <a:xfrm flipH="1" rot="5400000">
              <a:off x="169140" y="353953"/>
              <a:ext cx="1306572" cy="6075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20" h="21600" fill="norm" stroke="1" extrusionOk="0">
                  <a:moveTo>
                    <a:pt x="19063" y="21600"/>
                  </a:moveTo>
                  <a:cubicBezTo>
                    <a:pt x="17295" y="21600"/>
                    <a:pt x="15527" y="20948"/>
                    <a:pt x="13889" y="20203"/>
                  </a:cubicBezTo>
                  <a:cubicBezTo>
                    <a:pt x="13458" y="20017"/>
                    <a:pt x="13070" y="19924"/>
                    <a:pt x="12639" y="19738"/>
                  </a:cubicBezTo>
                  <a:cubicBezTo>
                    <a:pt x="10569" y="18807"/>
                    <a:pt x="8370" y="17969"/>
                    <a:pt x="6344" y="16386"/>
                  </a:cubicBezTo>
                  <a:cubicBezTo>
                    <a:pt x="4663" y="15083"/>
                    <a:pt x="3326" y="13779"/>
                    <a:pt x="2248" y="12010"/>
                  </a:cubicBezTo>
                  <a:cubicBezTo>
                    <a:pt x="1429" y="10707"/>
                    <a:pt x="265" y="8752"/>
                    <a:pt x="49" y="6331"/>
                  </a:cubicBezTo>
                  <a:cubicBezTo>
                    <a:pt x="-80" y="4934"/>
                    <a:pt x="49" y="3817"/>
                    <a:pt x="394" y="2886"/>
                  </a:cubicBezTo>
                  <a:cubicBezTo>
                    <a:pt x="1386" y="372"/>
                    <a:pt x="3800" y="93"/>
                    <a:pt x="4835" y="93"/>
                  </a:cubicBezTo>
                  <a:cubicBezTo>
                    <a:pt x="5180" y="93"/>
                    <a:pt x="5525" y="93"/>
                    <a:pt x="5870" y="186"/>
                  </a:cubicBezTo>
                  <a:cubicBezTo>
                    <a:pt x="6430" y="279"/>
                    <a:pt x="7034" y="466"/>
                    <a:pt x="7594" y="559"/>
                  </a:cubicBezTo>
                  <a:cubicBezTo>
                    <a:pt x="8586" y="838"/>
                    <a:pt x="9621" y="1117"/>
                    <a:pt x="10655" y="1117"/>
                  </a:cubicBezTo>
                  <a:cubicBezTo>
                    <a:pt x="10698" y="1117"/>
                    <a:pt x="10698" y="1117"/>
                    <a:pt x="10698" y="1117"/>
                  </a:cubicBezTo>
                  <a:cubicBezTo>
                    <a:pt x="11906" y="1117"/>
                    <a:pt x="13113" y="838"/>
                    <a:pt x="14277" y="559"/>
                  </a:cubicBezTo>
                  <a:cubicBezTo>
                    <a:pt x="15269" y="372"/>
                    <a:pt x="16303" y="93"/>
                    <a:pt x="17338" y="0"/>
                  </a:cubicBezTo>
                  <a:cubicBezTo>
                    <a:pt x="17510" y="0"/>
                    <a:pt x="17640" y="0"/>
                    <a:pt x="17812" y="0"/>
                  </a:cubicBezTo>
                  <a:cubicBezTo>
                    <a:pt x="19321" y="0"/>
                    <a:pt x="20528" y="559"/>
                    <a:pt x="21520" y="1676"/>
                  </a:cubicBezTo>
                  <a:cubicBezTo>
                    <a:pt x="21520" y="2328"/>
                    <a:pt x="21520" y="2328"/>
                    <a:pt x="21520" y="2328"/>
                  </a:cubicBezTo>
                  <a:cubicBezTo>
                    <a:pt x="20442" y="1117"/>
                    <a:pt x="19278" y="466"/>
                    <a:pt x="17985" y="466"/>
                  </a:cubicBezTo>
                  <a:cubicBezTo>
                    <a:pt x="17855" y="466"/>
                    <a:pt x="17855" y="466"/>
                    <a:pt x="17855" y="466"/>
                  </a:cubicBezTo>
                  <a:cubicBezTo>
                    <a:pt x="16734" y="559"/>
                    <a:pt x="15613" y="838"/>
                    <a:pt x="14492" y="1024"/>
                  </a:cubicBezTo>
                  <a:cubicBezTo>
                    <a:pt x="13846" y="1210"/>
                    <a:pt x="13199" y="1303"/>
                    <a:pt x="12509" y="1490"/>
                  </a:cubicBezTo>
                  <a:cubicBezTo>
                    <a:pt x="11992" y="1583"/>
                    <a:pt x="11474" y="1583"/>
                    <a:pt x="10957" y="1583"/>
                  </a:cubicBezTo>
                  <a:cubicBezTo>
                    <a:pt x="10095" y="1583"/>
                    <a:pt x="9233" y="1490"/>
                    <a:pt x="8370" y="1210"/>
                  </a:cubicBezTo>
                  <a:cubicBezTo>
                    <a:pt x="7680" y="1024"/>
                    <a:pt x="7680" y="1024"/>
                    <a:pt x="7680" y="1024"/>
                  </a:cubicBezTo>
                  <a:cubicBezTo>
                    <a:pt x="6689" y="745"/>
                    <a:pt x="5611" y="466"/>
                    <a:pt x="4576" y="466"/>
                  </a:cubicBezTo>
                  <a:cubicBezTo>
                    <a:pt x="4231" y="466"/>
                    <a:pt x="3886" y="559"/>
                    <a:pt x="3542" y="652"/>
                  </a:cubicBezTo>
                  <a:cubicBezTo>
                    <a:pt x="2679" y="838"/>
                    <a:pt x="1084" y="1676"/>
                    <a:pt x="480" y="3631"/>
                  </a:cubicBezTo>
                  <a:cubicBezTo>
                    <a:pt x="222" y="4469"/>
                    <a:pt x="179" y="5400"/>
                    <a:pt x="351" y="6424"/>
                  </a:cubicBezTo>
                  <a:cubicBezTo>
                    <a:pt x="696" y="8659"/>
                    <a:pt x="1645" y="10800"/>
                    <a:pt x="3283" y="12941"/>
                  </a:cubicBezTo>
                  <a:cubicBezTo>
                    <a:pt x="4706" y="14710"/>
                    <a:pt x="6387" y="16107"/>
                    <a:pt x="8629" y="17317"/>
                  </a:cubicBezTo>
                  <a:cubicBezTo>
                    <a:pt x="10354" y="18248"/>
                    <a:pt x="12164" y="18993"/>
                    <a:pt x="13889" y="19645"/>
                  </a:cubicBezTo>
                  <a:cubicBezTo>
                    <a:pt x="14492" y="19924"/>
                    <a:pt x="14492" y="19924"/>
                    <a:pt x="14492" y="19924"/>
                  </a:cubicBezTo>
                  <a:cubicBezTo>
                    <a:pt x="16001" y="20483"/>
                    <a:pt x="17424" y="20948"/>
                    <a:pt x="18890" y="20948"/>
                  </a:cubicBezTo>
                  <a:cubicBezTo>
                    <a:pt x="19106" y="20948"/>
                    <a:pt x="19321" y="20948"/>
                    <a:pt x="19537" y="20948"/>
                  </a:cubicBezTo>
                  <a:cubicBezTo>
                    <a:pt x="20227" y="20855"/>
                    <a:pt x="20916" y="20669"/>
                    <a:pt x="21520" y="20297"/>
                  </a:cubicBezTo>
                  <a:cubicBezTo>
                    <a:pt x="21520" y="21041"/>
                    <a:pt x="21520" y="21041"/>
                    <a:pt x="21520" y="21041"/>
                  </a:cubicBezTo>
                  <a:cubicBezTo>
                    <a:pt x="20960" y="21321"/>
                    <a:pt x="20356" y="21507"/>
                    <a:pt x="19752" y="21600"/>
                  </a:cubicBezTo>
                  <a:cubicBezTo>
                    <a:pt x="19494" y="21600"/>
                    <a:pt x="19278" y="21600"/>
                    <a:pt x="19063" y="21600"/>
                  </a:cubicBezTo>
                  <a:cubicBezTo>
                    <a:pt x="19063" y="21600"/>
                    <a:pt x="19063" y="21600"/>
                    <a:pt x="19063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2422" name="Freeform 519"/>
            <p:cNvSpPr/>
            <p:nvPr/>
          </p:nvSpPr>
          <p:spPr>
            <a:xfrm flipH="1" rot="5400000">
              <a:off x="929119" y="5929"/>
              <a:ext cx="23711" cy="207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cubicBezTo>
                    <a:pt x="7200" y="2700"/>
                    <a:pt x="14400" y="5400"/>
                    <a:pt x="21600" y="10800"/>
                  </a:cubicBezTo>
                  <a:cubicBezTo>
                    <a:pt x="21600" y="21600"/>
                    <a:pt x="21600" y="21600"/>
                    <a:pt x="21600" y="21600"/>
                  </a:cubicBezTo>
                  <a:cubicBezTo>
                    <a:pt x="16800" y="18900"/>
                    <a:pt x="2400" y="2700"/>
                    <a:pt x="0" y="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2423" name="Freeform 520"/>
            <p:cNvSpPr/>
            <p:nvPr/>
          </p:nvSpPr>
          <p:spPr>
            <a:xfrm flipH="1" rot="5400000">
              <a:off x="649049" y="20747"/>
              <a:ext cx="53347" cy="207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cubicBezTo>
                    <a:pt x="7560" y="16200"/>
                    <a:pt x="14040" y="10800"/>
                    <a:pt x="21600" y="0"/>
                  </a:cubicBezTo>
                  <a:cubicBezTo>
                    <a:pt x="21600" y="8100"/>
                    <a:pt x="21600" y="8100"/>
                    <a:pt x="21600" y="8100"/>
                  </a:cubicBezTo>
                  <a:cubicBezTo>
                    <a:pt x="14040" y="16200"/>
                    <a:pt x="6480" y="21600"/>
                    <a:pt x="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2424" name="Freeform 521"/>
            <p:cNvSpPr/>
            <p:nvPr/>
          </p:nvSpPr>
          <p:spPr>
            <a:xfrm flipH="1" rot="5400000">
              <a:off x="917263" y="1"/>
              <a:ext cx="37047" cy="370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12343"/>
                  </a:moveTo>
                  <a:cubicBezTo>
                    <a:pt x="13886" y="7714"/>
                    <a:pt x="7714" y="4629"/>
                    <a:pt x="1543" y="0"/>
                  </a:cubicBezTo>
                  <a:cubicBezTo>
                    <a:pt x="0" y="0"/>
                    <a:pt x="0" y="0"/>
                    <a:pt x="0" y="1543"/>
                  </a:cubicBezTo>
                  <a:cubicBezTo>
                    <a:pt x="7714" y="7714"/>
                    <a:pt x="13886" y="13886"/>
                    <a:pt x="21600" y="21600"/>
                  </a:cubicBezTo>
                  <a:lnTo>
                    <a:pt x="21600" y="12343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2425" name="Freeform 522"/>
            <p:cNvSpPr/>
            <p:nvPr/>
          </p:nvSpPr>
          <p:spPr>
            <a:xfrm flipH="1" rot="5400000">
              <a:off x="662708" y="8572"/>
              <a:ext cx="37886" cy="207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40" h="21600" fill="norm" stroke="1" extrusionOk="0">
                  <a:moveTo>
                    <a:pt x="21240" y="0"/>
                  </a:moveTo>
                  <a:cubicBezTo>
                    <a:pt x="15480" y="8100"/>
                    <a:pt x="8280" y="13500"/>
                    <a:pt x="1080" y="16200"/>
                  </a:cubicBezTo>
                  <a:cubicBezTo>
                    <a:pt x="-360" y="16200"/>
                    <a:pt x="-360" y="21600"/>
                    <a:pt x="1080" y="21600"/>
                  </a:cubicBezTo>
                  <a:cubicBezTo>
                    <a:pt x="9720" y="21600"/>
                    <a:pt x="15480" y="21600"/>
                    <a:pt x="21240" y="18900"/>
                  </a:cubicBezTo>
                  <a:lnTo>
                    <a:pt x="21240" y="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2426" name="Freeform 523"/>
            <p:cNvSpPr/>
            <p:nvPr/>
          </p:nvSpPr>
          <p:spPr>
            <a:xfrm flipH="1" rot="5400000">
              <a:off x="906150" y="5189"/>
              <a:ext cx="63721" cy="6223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15300" y="13500"/>
                    <a:pt x="8100" y="6300"/>
                    <a:pt x="0" y="0"/>
                  </a:cubicBezTo>
                  <a:cubicBezTo>
                    <a:pt x="2700" y="1800"/>
                    <a:pt x="5400" y="2700"/>
                    <a:pt x="8100" y="4500"/>
                  </a:cubicBezTo>
                  <a:cubicBezTo>
                    <a:pt x="13500" y="8100"/>
                    <a:pt x="17100" y="11700"/>
                    <a:pt x="21600" y="16200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2427" name="Freeform 524"/>
            <p:cNvSpPr/>
            <p:nvPr/>
          </p:nvSpPr>
          <p:spPr>
            <a:xfrm flipH="1" rot="5400000">
              <a:off x="664608" y="8152"/>
              <a:ext cx="44456" cy="370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082" y="15429"/>
                  </a:moveTo>
                  <a:cubicBezTo>
                    <a:pt x="11435" y="10800"/>
                    <a:pt x="16518" y="6171"/>
                    <a:pt x="21600" y="0"/>
                  </a:cubicBezTo>
                  <a:cubicBezTo>
                    <a:pt x="21600" y="12343"/>
                    <a:pt x="21600" y="12343"/>
                    <a:pt x="21600" y="12343"/>
                  </a:cubicBezTo>
                  <a:cubicBezTo>
                    <a:pt x="15247" y="16971"/>
                    <a:pt x="7624" y="20057"/>
                    <a:pt x="0" y="21600"/>
                  </a:cubicBezTo>
                  <a:cubicBezTo>
                    <a:pt x="1271" y="20057"/>
                    <a:pt x="3812" y="18514"/>
                    <a:pt x="5082" y="15429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2428" name="Freeform 525"/>
            <p:cNvSpPr/>
            <p:nvPr/>
          </p:nvSpPr>
          <p:spPr>
            <a:xfrm flipH="1" rot="5400000">
              <a:off x="676042" y="4024"/>
              <a:ext cx="12701" cy="127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cubicBezTo>
                    <a:pt x="5400" y="14400"/>
                    <a:pt x="16200" y="7200"/>
                    <a:pt x="21600" y="0"/>
                  </a:cubicBezTo>
                  <a:cubicBezTo>
                    <a:pt x="21600" y="7200"/>
                    <a:pt x="21600" y="7200"/>
                    <a:pt x="21600" y="7200"/>
                  </a:cubicBezTo>
                  <a:cubicBezTo>
                    <a:pt x="16200" y="14400"/>
                    <a:pt x="5400" y="14400"/>
                    <a:pt x="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2429" name="Freeform 526"/>
            <p:cNvSpPr/>
            <p:nvPr/>
          </p:nvSpPr>
          <p:spPr>
            <a:xfrm flipH="1" rot="5400000">
              <a:off x="827612" y="74834"/>
              <a:ext cx="245988" cy="1052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20451" y="17280"/>
                    <a:pt x="18843" y="14040"/>
                    <a:pt x="17004" y="11340"/>
                  </a:cubicBezTo>
                  <a:cubicBezTo>
                    <a:pt x="14017" y="7020"/>
                    <a:pt x="10800" y="3780"/>
                    <a:pt x="7583" y="2700"/>
                  </a:cubicBezTo>
                  <a:cubicBezTo>
                    <a:pt x="5055" y="1620"/>
                    <a:pt x="2528" y="1080"/>
                    <a:pt x="0" y="540"/>
                  </a:cubicBezTo>
                  <a:cubicBezTo>
                    <a:pt x="1609" y="0"/>
                    <a:pt x="3217" y="0"/>
                    <a:pt x="4596" y="0"/>
                  </a:cubicBezTo>
                  <a:cubicBezTo>
                    <a:pt x="6664" y="0"/>
                    <a:pt x="8272" y="0"/>
                    <a:pt x="10111" y="1080"/>
                  </a:cubicBezTo>
                  <a:cubicBezTo>
                    <a:pt x="14706" y="3780"/>
                    <a:pt x="17923" y="7560"/>
                    <a:pt x="20221" y="12960"/>
                  </a:cubicBezTo>
                  <a:cubicBezTo>
                    <a:pt x="20681" y="14040"/>
                    <a:pt x="21140" y="15120"/>
                    <a:pt x="21600" y="16200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2430" name="Freeform 527"/>
            <p:cNvSpPr/>
            <p:nvPr/>
          </p:nvSpPr>
          <p:spPr>
            <a:xfrm flipH="1" rot="5400000">
              <a:off x="477155" y="167450"/>
              <a:ext cx="422328" cy="9632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1001" y="21600"/>
                  </a:moveTo>
                  <a:cubicBezTo>
                    <a:pt x="7379" y="21600"/>
                    <a:pt x="3354" y="18097"/>
                    <a:pt x="0" y="14595"/>
                  </a:cubicBezTo>
                  <a:cubicBezTo>
                    <a:pt x="2952" y="16930"/>
                    <a:pt x="6037" y="18097"/>
                    <a:pt x="8989" y="18097"/>
                  </a:cubicBezTo>
                  <a:cubicBezTo>
                    <a:pt x="9257" y="18097"/>
                    <a:pt x="9660" y="18097"/>
                    <a:pt x="10062" y="18097"/>
                  </a:cubicBezTo>
                  <a:cubicBezTo>
                    <a:pt x="13684" y="18097"/>
                    <a:pt x="18783" y="16346"/>
                    <a:pt x="21332" y="1751"/>
                  </a:cubicBezTo>
                  <a:cubicBezTo>
                    <a:pt x="21332" y="1168"/>
                    <a:pt x="21466" y="584"/>
                    <a:pt x="21600" y="0"/>
                  </a:cubicBezTo>
                  <a:cubicBezTo>
                    <a:pt x="21600" y="5254"/>
                    <a:pt x="21600" y="5254"/>
                    <a:pt x="21600" y="5254"/>
                  </a:cubicBezTo>
                  <a:cubicBezTo>
                    <a:pt x="19319" y="16346"/>
                    <a:pt x="15697" y="21600"/>
                    <a:pt x="11001" y="21600"/>
                  </a:cubicBezTo>
                  <a:cubicBezTo>
                    <a:pt x="11001" y="21600"/>
                    <a:pt x="11001" y="21600"/>
                    <a:pt x="11001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2431" name="Freeform 528"/>
            <p:cNvSpPr/>
            <p:nvPr/>
          </p:nvSpPr>
          <p:spPr>
            <a:xfrm flipH="1" rot="5400000">
              <a:off x="328228" y="194865"/>
              <a:ext cx="425291" cy="444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2533" y="21600"/>
                  </a:moveTo>
                  <a:cubicBezTo>
                    <a:pt x="11333" y="21600"/>
                    <a:pt x="10133" y="21600"/>
                    <a:pt x="9067" y="20329"/>
                  </a:cubicBezTo>
                  <a:cubicBezTo>
                    <a:pt x="6667" y="17788"/>
                    <a:pt x="4667" y="13976"/>
                    <a:pt x="2933" y="10165"/>
                  </a:cubicBezTo>
                  <a:cubicBezTo>
                    <a:pt x="1867" y="7624"/>
                    <a:pt x="933" y="5082"/>
                    <a:pt x="0" y="1271"/>
                  </a:cubicBezTo>
                  <a:cubicBezTo>
                    <a:pt x="4400" y="11435"/>
                    <a:pt x="8133" y="15247"/>
                    <a:pt x="11733" y="15247"/>
                  </a:cubicBezTo>
                  <a:cubicBezTo>
                    <a:pt x="14800" y="15247"/>
                    <a:pt x="17600" y="11435"/>
                    <a:pt x="20133" y="3812"/>
                  </a:cubicBezTo>
                  <a:cubicBezTo>
                    <a:pt x="20667" y="2541"/>
                    <a:pt x="21067" y="1271"/>
                    <a:pt x="21600" y="0"/>
                  </a:cubicBezTo>
                  <a:cubicBezTo>
                    <a:pt x="21600" y="8894"/>
                    <a:pt x="21600" y="8894"/>
                    <a:pt x="21600" y="8894"/>
                  </a:cubicBezTo>
                  <a:cubicBezTo>
                    <a:pt x="18667" y="17788"/>
                    <a:pt x="15600" y="21600"/>
                    <a:pt x="12533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2432" name="Freeform 529"/>
            <p:cNvSpPr/>
            <p:nvPr/>
          </p:nvSpPr>
          <p:spPr>
            <a:xfrm flipH="1" rot="5400000">
              <a:off x="71896" y="359322"/>
              <a:ext cx="1552925" cy="84317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35" h="21600" fill="norm" stroke="1" extrusionOk="0">
                  <a:moveTo>
                    <a:pt x="20066" y="21600"/>
                  </a:moveTo>
                  <a:cubicBezTo>
                    <a:pt x="19674" y="21600"/>
                    <a:pt x="19282" y="21533"/>
                    <a:pt x="18854" y="21466"/>
                  </a:cubicBezTo>
                  <a:cubicBezTo>
                    <a:pt x="18604" y="21399"/>
                    <a:pt x="18355" y="21332"/>
                    <a:pt x="18105" y="21265"/>
                  </a:cubicBezTo>
                  <a:cubicBezTo>
                    <a:pt x="15610" y="20862"/>
                    <a:pt x="13258" y="20057"/>
                    <a:pt x="11190" y="18850"/>
                  </a:cubicBezTo>
                  <a:cubicBezTo>
                    <a:pt x="9373" y="17843"/>
                    <a:pt x="7626" y="16502"/>
                    <a:pt x="6129" y="15361"/>
                  </a:cubicBezTo>
                  <a:cubicBezTo>
                    <a:pt x="5131" y="14624"/>
                    <a:pt x="4062" y="13819"/>
                    <a:pt x="3099" y="12678"/>
                  </a:cubicBezTo>
                  <a:cubicBezTo>
                    <a:pt x="2208" y="11605"/>
                    <a:pt x="-465" y="8452"/>
                    <a:pt x="70" y="5031"/>
                  </a:cubicBezTo>
                  <a:cubicBezTo>
                    <a:pt x="355" y="3220"/>
                    <a:pt x="1388" y="1945"/>
                    <a:pt x="2280" y="1543"/>
                  </a:cubicBezTo>
                  <a:cubicBezTo>
                    <a:pt x="2850" y="1275"/>
                    <a:pt x="3456" y="1140"/>
                    <a:pt x="4204" y="1140"/>
                  </a:cubicBezTo>
                  <a:cubicBezTo>
                    <a:pt x="4632" y="1140"/>
                    <a:pt x="5060" y="1207"/>
                    <a:pt x="5487" y="1207"/>
                  </a:cubicBezTo>
                  <a:cubicBezTo>
                    <a:pt x="5880" y="1275"/>
                    <a:pt x="6307" y="1275"/>
                    <a:pt x="6735" y="1275"/>
                  </a:cubicBezTo>
                  <a:cubicBezTo>
                    <a:pt x="6806" y="1275"/>
                    <a:pt x="6806" y="1275"/>
                    <a:pt x="6806" y="1275"/>
                  </a:cubicBezTo>
                  <a:cubicBezTo>
                    <a:pt x="8695" y="1275"/>
                    <a:pt x="10549" y="872"/>
                    <a:pt x="12260" y="402"/>
                  </a:cubicBezTo>
                  <a:cubicBezTo>
                    <a:pt x="13115" y="201"/>
                    <a:pt x="14220" y="0"/>
                    <a:pt x="15361" y="0"/>
                  </a:cubicBezTo>
                  <a:cubicBezTo>
                    <a:pt x="15824" y="0"/>
                    <a:pt x="16252" y="0"/>
                    <a:pt x="16680" y="67"/>
                  </a:cubicBezTo>
                  <a:cubicBezTo>
                    <a:pt x="18070" y="335"/>
                    <a:pt x="19495" y="1140"/>
                    <a:pt x="21135" y="2482"/>
                  </a:cubicBezTo>
                  <a:cubicBezTo>
                    <a:pt x="21135" y="3019"/>
                    <a:pt x="21135" y="3019"/>
                    <a:pt x="21135" y="3019"/>
                  </a:cubicBezTo>
                  <a:cubicBezTo>
                    <a:pt x="20101" y="2080"/>
                    <a:pt x="18961" y="1207"/>
                    <a:pt x="17678" y="805"/>
                  </a:cubicBezTo>
                  <a:cubicBezTo>
                    <a:pt x="16929" y="537"/>
                    <a:pt x="16109" y="402"/>
                    <a:pt x="15254" y="402"/>
                  </a:cubicBezTo>
                  <a:cubicBezTo>
                    <a:pt x="14612" y="402"/>
                    <a:pt x="13971" y="470"/>
                    <a:pt x="13258" y="671"/>
                  </a:cubicBezTo>
                  <a:cubicBezTo>
                    <a:pt x="12687" y="738"/>
                    <a:pt x="12117" y="872"/>
                    <a:pt x="11547" y="1006"/>
                  </a:cubicBezTo>
                  <a:cubicBezTo>
                    <a:pt x="10406" y="1342"/>
                    <a:pt x="9230" y="1610"/>
                    <a:pt x="8054" y="1677"/>
                  </a:cubicBezTo>
                  <a:cubicBezTo>
                    <a:pt x="7697" y="1677"/>
                    <a:pt x="7341" y="1744"/>
                    <a:pt x="6949" y="1744"/>
                  </a:cubicBezTo>
                  <a:cubicBezTo>
                    <a:pt x="6379" y="1744"/>
                    <a:pt x="5808" y="1677"/>
                    <a:pt x="5274" y="1610"/>
                  </a:cubicBezTo>
                  <a:cubicBezTo>
                    <a:pt x="5202" y="1610"/>
                    <a:pt x="5202" y="1610"/>
                    <a:pt x="5202" y="1610"/>
                  </a:cubicBezTo>
                  <a:cubicBezTo>
                    <a:pt x="4846" y="1610"/>
                    <a:pt x="4454" y="1543"/>
                    <a:pt x="4062" y="1543"/>
                  </a:cubicBezTo>
                  <a:cubicBezTo>
                    <a:pt x="3741" y="1543"/>
                    <a:pt x="3456" y="1610"/>
                    <a:pt x="3171" y="1677"/>
                  </a:cubicBezTo>
                  <a:cubicBezTo>
                    <a:pt x="1994" y="1945"/>
                    <a:pt x="177" y="3354"/>
                    <a:pt x="284" y="6037"/>
                  </a:cubicBezTo>
                  <a:cubicBezTo>
                    <a:pt x="355" y="7983"/>
                    <a:pt x="1282" y="9593"/>
                    <a:pt x="1994" y="10666"/>
                  </a:cubicBezTo>
                  <a:cubicBezTo>
                    <a:pt x="4026" y="13752"/>
                    <a:pt x="6592" y="15429"/>
                    <a:pt x="9087" y="17106"/>
                  </a:cubicBezTo>
                  <a:cubicBezTo>
                    <a:pt x="9337" y="17240"/>
                    <a:pt x="9337" y="17240"/>
                    <a:pt x="9337" y="17240"/>
                  </a:cubicBezTo>
                  <a:cubicBezTo>
                    <a:pt x="12759" y="19520"/>
                    <a:pt x="16359" y="20795"/>
                    <a:pt x="20101" y="21130"/>
                  </a:cubicBezTo>
                  <a:cubicBezTo>
                    <a:pt x="20137" y="21130"/>
                    <a:pt x="20173" y="21130"/>
                    <a:pt x="20173" y="21198"/>
                  </a:cubicBezTo>
                  <a:cubicBezTo>
                    <a:pt x="20208" y="21198"/>
                    <a:pt x="20208" y="21198"/>
                    <a:pt x="20208" y="21198"/>
                  </a:cubicBezTo>
                  <a:cubicBezTo>
                    <a:pt x="20244" y="21198"/>
                    <a:pt x="20244" y="21198"/>
                    <a:pt x="20244" y="21198"/>
                  </a:cubicBezTo>
                  <a:cubicBezTo>
                    <a:pt x="20529" y="21198"/>
                    <a:pt x="20850" y="21130"/>
                    <a:pt x="21135" y="21063"/>
                  </a:cubicBezTo>
                  <a:cubicBezTo>
                    <a:pt x="21135" y="21466"/>
                    <a:pt x="21135" y="21466"/>
                    <a:pt x="21135" y="21466"/>
                  </a:cubicBezTo>
                  <a:cubicBezTo>
                    <a:pt x="20779" y="21533"/>
                    <a:pt x="20422" y="21600"/>
                    <a:pt x="20066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2433" name="Freeform 530"/>
            <p:cNvSpPr/>
            <p:nvPr/>
          </p:nvSpPr>
          <p:spPr>
            <a:xfrm flipH="1" rot="5400000">
              <a:off x="391208" y="51865"/>
              <a:ext cx="115585" cy="207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9327" y="21600"/>
                  </a:moveTo>
                  <a:cubicBezTo>
                    <a:pt x="5891" y="21600"/>
                    <a:pt x="2945" y="18900"/>
                    <a:pt x="0" y="16200"/>
                  </a:cubicBezTo>
                  <a:cubicBezTo>
                    <a:pt x="1964" y="16200"/>
                    <a:pt x="3927" y="13500"/>
                    <a:pt x="5891" y="13500"/>
                  </a:cubicBezTo>
                  <a:cubicBezTo>
                    <a:pt x="7364" y="10800"/>
                    <a:pt x="9327" y="8100"/>
                    <a:pt x="10800" y="8100"/>
                  </a:cubicBezTo>
                  <a:cubicBezTo>
                    <a:pt x="14727" y="5400"/>
                    <a:pt x="18164" y="2700"/>
                    <a:pt x="21600" y="0"/>
                  </a:cubicBezTo>
                  <a:cubicBezTo>
                    <a:pt x="21600" y="13500"/>
                    <a:pt x="21600" y="13500"/>
                    <a:pt x="21600" y="13500"/>
                  </a:cubicBezTo>
                  <a:cubicBezTo>
                    <a:pt x="17182" y="18900"/>
                    <a:pt x="13745" y="21600"/>
                    <a:pt x="10800" y="21600"/>
                  </a:cubicBezTo>
                  <a:cubicBezTo>
                    <a:pt x="10309" y="21600"/>
                    <a:pt x="9818" y="21600"/>
                    <a:pt x="9327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2434" name="Freeform 531"/>
            <p:cNvSpPr/>
            <p:nvPr/>
          </p:nvSpPr>
          <p:spPr>
            <a:xfrm flipH="1" rot="5400000">
              <a:off x="-133924" y="479195"/>
              <a:ext cx="2046065" cy="109656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27" h="21600" fill="norm" stroke="1" extrusionOk="0">
                  <a:moveTo>
                    <a:pt x="21227" y="21600"/>
                  </a:moveTo>
                  <a:cubicBezTo>
                    <a:pt x="21010" y="21600"/>
                    <a:pt x="20819" y="21548"/>
                    <a:pt x="20629" y="21548"/>
                  </a:cubicBezTo>
                  <a:cubicBezTo>
                    <a:pt x="19570" y="21394"/>
                    <a:pt x="18537" y="20930"/>
                    <a:pt x="17559" y="20517"/>
                  </a:cubicBezTo>
                  <a:cubicBezTo>
                    <a:pt x="17532" y="20517"/>
                    <a:pt x="17532" y="20517"/>
                    <a:pt x="17532" y="20517"/>
                  </a:cubicBezTo>
                  <a:cubicBezTo>
                    <a:pt x="17505" y="20569"/>
                    <a:pt x="17505" y="20569"/>
                    <a:pt x="17505" y="20569"/>
                  </a:cubicBezTo>
                  <a:cubicBezTo>
                    <a:pt x="17505" y="20569"/>
                    <a:pt x="17505" y="20569"/>
                    <a:pt x="17478" y="20569"/>
                  </a:cubicBezTo>
                  <a:cubicBezTo>
                    <a:pt x="17478" y="20569"/>
                    <a:pt x="17478" y="20569"/>
                    <a:pt x="17450" y="20569"/>
                  </a:cubicBezTo>
                  <a:cubicBezTo>
                    <a:pt x="17369" y="20466"/>
                    <a:pt x="17260" y="20414"/>
                    <a:pt x="17179" y="20363"/>
                  </a:cubicBezTo>
                  <a:cubicBezTo>
                    <a:pt x="16989" y="20311"/>
                    <a:pt x="16825" y="20208"/>
                    <a:pt x="16635" y="20157"/>
                  </a:cubicBezTo>
                  <a:cubicBezTo>
                    <a:pt x="16391" y="20053"/>
                    <a:pt x="16146" y="19950"/>
                    <a:pt x="15902" y="19847"/>
                  </a:cubicBezTo>
                  <a:cubicBezTo>
                    <a:pt x="15413" y="19693"/>
                    <a:pt x="14924" y="19486"/>
                    <a:pt x="14462" y="19280"/>
                  </a:cubicBezTo>
                  <a:cubicBezTo>
                    <a:pt x="14326" y="19229"/>
                    <a:pt x="14326" y="19229"/>
                    <a:pt x="14326" y="19229"/>
                  </a:cubicBezTo>
                  <a:cubicBezTo>
                    <a:pt x="13973" y="19126"/>
                    <a:pt x="13973" y="19126"/>
                    <a:pt x="13973" y="19126"/>
                  </a:cubicBezTo>
                  <a:cubicBezTo>
                    <a:pt x="12777" y="18662"/>
                    <a:pt x="11582" y="17888"/>
                    <a:pt x="10413" y="17167"/>
                  </a:cubicBezTo>
                  <a:cubicBezTo>
                    <a:pt x="10305" y="17115"/>
                    <a:pt x="10305" y="17115"/>
                    <a:pt x="10305" y="17115"/>
                  </a:cubicBezTo>
                  <a:cubicBezTo>
                    <a:pt x="9680" y="16703"/>
                    <a:pt x="9028" y="16342"/>
                    <a:pt x="8376" y="15981"/>
                  </a:cubicBezTo>
                  <a:cubicBezTo>
                    <a:pt x="7207" y="15259"/>
                    <a:pt x="5985" y="14537"/>
                    <a:pt x="4816" y="13713"/>
                  </a:cubicBezTo>
                  <a:cubicBezTo>
                    <a:pt x="3431" y="12733"/>
                    <a:pt x="1882" y="11547"/>
                    <a:pt x="877" y="9434"/>
                  </a:cubicBezTo>
                  <a:cubicBezTo>
                    <a:pt x="62" y="7784"/>
                    <a:pt x="-373" y="5207"/>
                    <a:pt x="415" y="3196"/>
                  </a:cubicBezTo>
                  <a:cubicBezTo>
                    <a:pt x="1094" y="1495"/>
                    <a:pt x="2371" y="464"/>
                    <a:pt x="4327" y="103"/>
                  </a:cubicBezTo>
                  <a:cubicBezTo>
                    <a:pt x="4708" y="52"/>
                    <a:pt x="5142" y="52"/>
                    <a:pt x="5604" y="52"/>
                  </a:cubicBezTo>
                  <a:cubicBezTo>
                    <a:pt x="6039" y="52"/>
                    <a:pt x="6474" y="52"/>
                    <a:pt x="6909" y="103"/>
                  </a:cubicBezTo>
                  <a:cubicBezTo>
                    <a:pt x="8267" y="206"/>
                    <a:pt x="9598" y="309"/>
                    <a:pt x="10930" y="309"/>
                  </a:cubicBezTo>
                  <a:cubicBezTo>
                    <a:pt x="11147" y="309"/>
                    <a:pt x="11147" y="309"/>
                    <a:pt x="11147" y="309"/>
                  </a:cubicBezTo>
                  <a:cubicBezTo>
                    <a:pt x="11989" y="258"/>
                    <a:pt x="12832" y="206"/>
                    <a:pt x="13674" y="155"/>
                  </a:cubicBezTo>
                  <a:cubicBezTo>
                    <a:pt x="14543" y="103"/>
                    <a:pt x="15440" y="0"/>
                    <a:pt x="16309" y="0"/>
                  </a:cubicBezTo>
                  <a:cubicBezTo>
                    <a:pt x="17478" y="0"/>
                    <a:pt x="18429" y="155"/>
                    <a:pt x="19352" y="412"/>
                  </a:cubicBezTo>
                  <a:cubicBezTo>
                    <a:pt x="19977" y="567"/>
                    <a:pt x="20602" y="773"/>
                    <a:pt x="21227" y="1031"/>
                  </a:cubicBezTo>
                  <a:cubicBezTo>
                    <a:pt x="21227" y="1392"/>
                    <a:pt x="21227" y="1392"/>
                    <a:pt x="21227" y="1392"/>
                  </a:cubicBezTo>
                  <a:cubicBezTo>
                    <a:pt x="20059" y="876"/>
                    <a:pt x="18945" y="516"/>
                    <a:pt x="17858" y="412"/>
                  </a:cubicBezTo>
                  <a:cubicBezTo>
                    <a:pt x="17369" y="309"/>
                    <a:pt x="16853" y="309"/>
                    <a:pt x="16282" y="309"/>
                  </a:cubicBezTo>
                  <a:cubicBezTo>
                    <a:pt x="15385" y="309"/>
                    <a:pt x="14489" y="361"/>
                    <a:pt x="13728" y="464"/>
                  </a:cubicBezTo>
                  <a:cubicBezTo>
                    <a:pt x="12832" y="567"/>
                    <a:pt x="11908" y="619"/>
                    <a:pt x="10930" y="619"/>
                  </a:cubicBezTo>
                  <a:cubicBezTo>
                    <a:pt x="10441" y="619"/>
                    <a:pt x="9952" y="567"/>
                    <a:pt x="9435" y="567"/>
                  </a:cubicBezTo>
                  <a:cubicBezTo>
                    <a:pt x="8946" y="567"/>
                    <a:pt x="8430" y="516"/>
                    <a:pt x="7914" y="464"/>
                  </a:cubicBezTo>
                  <a:cubicBezTo>
                    <a:pt x="7235" y="361"/>
                    <a:pt x="6528" y="309"/>
                    <a:pt x="5822" y="309"/>
                  </a:cubicBezTo>
                  <a:cubicBezTo>
                    <a:pt x="4844" y="309"/>
                    <a:pt x="4029" y="464"/>
                    <a:pt x="3295" y="722"/>
                  </a:cubicBezTo>
                  <a:cubicBezTo>
                    <a:pt x="2670" y="979"/>
                    <a:pt x="1149" y="1753"/>
                    <a:pt x="496" y="3660"/>
                  </a:cubicBezTo>
                  <a:cubicBezTo>
                    <a:pt x="198" y="4485"/>
                    <a:pt x="116" y="5464"/>
                    <a:pt x="225" y="6547"/>
                  </a:cubicBezTo>
                  <a:cubicBezTo>
                    <a:pt x="578" y="9640"/>
                    <a:pt x="2371" y="11444"/>
                    <a:pt x="3920" y="12682"/>
                  </a:cubicBezTo>
                  <a:cubicBezTo>
                    <a:pt x="5251" y="13764"/>
                    <a:pt x="6664" y="14589"/>
                    <a:pt x="8022" y="15362"/>
                  </a:cubicBezTo>
                  <a:cubicBezTo>
                    <a:pt x="8593" y="15723"/>
                    <a:pt x="9164" y="16032"/>
                    <a:pt x="9707" y="16393"/>
                  </a:cubicBezTo>
                  <a:cubicBezTo>
                    <a:pt x="9952" y="16548"/>
                    <a:pt x="10196" y="16703"/>
                    <a:pt x="10441" y="16857"/>
                  </a:cubicBezTo>
                  <a:cubicBezTo>
                    <a:pt x="11500" y="17527"/>
                    <a:pt x="12614" y="18198"/>
                    <a:pt x="13728" y="18662"/>
                  </a:cubicBezTo>
                  <a:cubicBezTo>
                    <a:pt x="14081" y="18765"/>
                    <a:pt x="14435" y="18919"/>
                    <a:pt x="14761" y="19022"/>
                  </a:cubicBezTo>
                  <a:cubicBezTo>
                    <a:pt x="15549" y="19280"/>
                    <a:pt x="16336" y="19589"/>
                    <a:pt x="17070" y="20002"/>
                  </a:cubicBezTo>
                  <a:cubicBezTo>
                    <a:pt x="17450" y="20157"/>
                    <a:pt x="17831" y="20311"/>
                    <a:pt x="18184" y="20466"/>
                  </a:cubicBezTo>
                  <a:cubicBezTo>
                    <a:pt x="19026" y="20827"/>
                    <a:pt x="20140" y="21188"/>
                    <a:pt x="21227" y="21239"/>
                  </a:cubicBezTo>
                  <a:lnTo>
                    <a:pt x="21227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2435" name="Freeform 532"/>
            <p:cNvSpPr/>
            <p:nvPr/>
          </p:nvSpPr>
          <p:spPr>
            <a:xfrm flipH="1" rot="5400000">
              <a:off x="-419021" y="583505"/>
              <a:ext cx="2758517" cy="16003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86" h="21600" fill="norm" stroke="1" extrusionOk="0">
                  <a:moveTo>
                    <a:pt x="21286" y="21600"/>
                  </a:moveTo>
                  <a:cubicBezTo>
                    <a:pt x="20579" y="21565"/>
                    <a:pt x="19831" y="21459"/>
                    <a:pt x="19023" y="21246"/>
                  </a:cubicBezTo>
                  <a:cubicBezTo>
                    <a:pt x="17346" y="20787"/>
                    <a:pt x="15568" y="19903"/>
                    <a:pt x="13406" y="18383"/>
                  </a:cubicBezTo>
                  <a:cubicBezTo>
                    <a:pt x="13103" y="18171"/>
                    <a:pt x="12800" y="17923"/>
                    <a:pt x="12496" y="17711"/>
                  </a:cubicBezTo>
                  <a:cubicBezTo>
                    <a:pt x="11870" y="17252"/>
                    <a:pt x="11224" y="16757"/>
                    <a:pt x="10577" y="16403"/>
                  </a:cubicBezTo>
                  <a:cubicBezTo>
                    <a:pt x="9526" y="15838"/>
                    <a:pt x="8476" y="15449"/>
                    <a:pt x="7667" y="15201"/>
                  </a:cubicBezTo>
                  <a:cubicBezTo>
                    <a:pt x="7344" y="15095"/>
                    <a:pt x="7021" y="14989"/>
                    <a:pt x="6697" y="14883"/>
                  </a:cubicBezTo>
                  <a:cubicBezTo>
                    <a:pt x="5364" y="14459"/>
                    <a:pt x="3970" y="14070"/>
                    <a:pt x="2717" y="13151"/>
                  </a:cubicBezTo>
                  <a:cubicBezTo>
                    <a:pt x="1787" y="12515"/>
                    <a:pt x="494" y="11419"/>
                    <a:pt x="110" y="9616"/>
                  </a:cubicBezTo>
                  <a:cubicBezTo>
                    <a:pt x="-314" y="7742"/>
                    <a:pt x="555" y="5904"/>
                    <a:pt x="1545" y="4985"/>
                  </a:cubicBezTo>
                  <a:cubicBezTo>
                    <a:pt x="2697" y="3924"/>
                    <a:pt x="4030" y="3535"/>
                    <a:pt x="5323" y="3182"/>
                  </a:cubicBezTo>
                  <a:cubicBezTo>
                    <a:pt x="5687" y="3076"/>
                    <a:pt x="5687" y="3076"/>
                    <a:pt x="5687" y="3076"/>
                  </a:cubicBezTo>
                  <a:cubicBezTo>
                    <a:pt x="6455" y="2864"/>
                    <a:pt x="7102" y="2651"/>
                    <a:pt x="7748" y="2333"/>
                  </a:cubicBezTo>
                  <a:cubicBezTo>
                    <a:pt x="8233" y="2121"/>
                    <a:pt x="8718" y="1874"/>
                    <a:pt x="9203" y="1626"/>
                  </a:cubicBezTo>
                  <a:cubicBezTo>
                    <a:pt x="9607" y="1379"/>
                    <a:pt x="10052" y="1167"/>
                    <a:pt x="10476" y="955"/>
                  </a:cubicBezTo>
                  <a:cubicBezTo>
                    <a:pt x="11203" y="601"/>
                    <a:pt x="12173" y="177"/>
                    <a:pt x="13183" y="35"/>
                  </a:cubicBezTo>
                  <a:cubicBezTo>
                    <a:pt x="13446" y="0"/>
                    <a:pt x="13729" y="0"/>
                    <a:pt x="14032" y="0"/>
                  </a:cubicBezTo>
                  <a:cubicBezTo>
                    <a:pt x="14598" y="0"/>
                    <a:pt x="15164" y="71"/>
                    <a:pt x="15628" y="106"/>
                  </a:cubicBezTo>
                  <a:cubicBezTo>
                    <a:pt x="17326" y="354"/>
                    <a:pt x="18922" y="742"/>
                    <a:pt x="20397" y="1343"/>
                  </a:cubicBezTo>
                  <a:cubicBezTo>
                    <a:pt x="20700" y="1449"/>
                    <a:pt x="21003" y="1591"/>
                    <a:pt x="21286" y="1697"/>
                  </a:cubicBezTo>
                  <a:cubicBezTo>
                    <a:pt x="21286" y="1944"/>
                    <a:pt x="21286" y="1944"/>
                    <a:pt x="21286" y="1944"/>
                  </a:cubicBezTo>
                  <a:cubicBezTo>
                    <a:pt x="20357" y="1520"/>
                    <a:pt x="19387" y="1167"/>
                    <a:pt x="18397" y="884"/>
                  </a:cubicBezTo>
                  <a:cubicBezTo>
                    <a:pt x="17063" y="530"/>
                    <a:pt x="15649" y="212"/>
                    <a:pt x="14275" y="212"/>
                  </a:cubicBezTo>
                  <a:cubicBezTo>
                    <a:pt x="14012" y="212"/>
                    <a:pt x="13769" y="212"/>
                    <a:pt x="13527" y="247"/>
                  </a:cubicBezTo>
                  <a:cubicBezTo>
                    <a:pt x="12052" y="354"/>
                    <a:pt x="10638" y="1096"/>
                    <a:pt x="9284" y="1803"/>
                  </a:cubicBezTo>
                  <a:cubicBezTo>
                    <a:pt x="8839" y="2050"/>
                    <a:pt x="8374" y="2298"/>
                    <a:pt x="7910" y="2510"/>
                  </a:cubicBezTo>
                  <a:cubicBezTo>
                    <a:pt x="7122" y="2864"/>
                    <a:pt x="6314" y="3111"/>
                    <a:pt x="5525" y="3323"/>
                  </a:cubicBezTo>
                  <a:cubicBezTo>
                    <a:pt x="4899" y="3535"/>
                    <a:pt x="4232" y="3712"/>
                    <a:pt x="3606" y="3959"/>
                  </a:cubicBezTo>
                  <a:cubicBezTo>
                    <a:pt x="2313" y="4490"/>
                    <a:pt x="555" y="5480"/>
                    <a:pt x="191" y="7919"/>
                  </a:cubicBezTo>
                  <a:cubicBezTo>
                    <a:pt x="-132" y="10075"/>
                    <a:pt x="1121" y="11631"/>
                    <a:pt x="2252" y="12550"/>
                  </a:cubicBezTo>
                  <a:cubicBezTo>
                    <a:pt x="3606" y="13681"/>
                    <a:pt x="5121" y="14141"/>
                    <a:pt x="6576" y="14600"/>
                  </a:cubicBezTo>
                  <a:cubicBezTo>
                    <a:pt x="7061" y="14742"/>
                    <a:pt x="7061" y="14742"/>
                    <a:pt x="7061" y="14742"/>
                  </a:cubicBezTo>
                  <a:cubicBezTo>
                    <a:pt x="8011" y="15060"/>
                    <a:pt x="8981" y="15378"/>
                    <a:pt x="9910" y="15838"/>
                  </a:cubicBezTo>
                  <a:cubicBezTo>
                    <a:pt x="10880" y="16297"/>
                    <a:pt x="11749" y="16934"/>
                    <a:pt x="12618" y="17570"/>
                  </a:cubicBezTo>
                  <a:cubicBezTo>
                    <a:pt x="14295" y="18772"/>
                    <a:pt x="16295" y="20151"/>
                    <a:pt x="18376" y="20822"/>
                  </a:cubicBezTo>
                  <a:cubicBezTo>
                    <a:pt x="19366" y="21140"/>
                    <a:pt x="20276" y="21317"/>
                    <a:pt x="21124" y="21317"/>
                  </a:cubicBezTo>
                  <a:cubicBezTo>
                    <a:pt x="21165" y="21317"/>
                    <a:pt x="21225" y="21317"/>
                    <a:pt x="21286" y="21317"/>
                  </a:cubicBezTo>
                  <a:lnTo>
                    <a:pt x="21286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2436" name="Freeform 537"/>
            <p:cNvSpPr/>
            <p:nvPr/>
          </p:nvSpPr>
          <p:spPr>
            <a:xfrm flipH="1" rot="5400000">
              <a:off x="-108175" y="136332"/>
              <a:ext cx="296371" cy="326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18542" y="19800"/>
                    <a:pt x="15483" y="16200"/>
                    <a:pt x="12616" y="12600"/>
                  </a:cubicBezTo>
                  <a:cubicBezTo>
                    <a:pt x="8411" y="7200"/>
                    <a:pt x="4205" y="3600"/>
                    <a:pt x="0" y="0"/>
                  </a:cubicBezTo>
                  <a:cubicBezTo>
                    <a:pt x="5735" y="0"/>
                    <a:pt x="11278" y="3600"/>
                    <a:pt x="16821" y="7200"/>
                  </a:cubicBezTo>
                  <a:cubicBezTo>
                    <a:pt x="18542" y="9000"/>
                    <a:pt x="20071" y="9000"/>
                    <a:pt x="21600" y="10800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2437" name="Freeform 538"/>
            <p:cNvSpPr/>
            <p:nvPr/>
          </p:nvSpPr>
          <p:spPr>
            <a:xfrm flipH="1" rot="5400000">
              <a:off x="-2788842" y="2895535"/>
              <a:ext cx="6775015" cy="114991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383" y="21600"/>
                  </a:moveTo>
                  <a:cubicBezTo>
                    <a:pt x="21308" y="21600"/>
                    <a:pt x="21241" y="21600"/>
                    <a:pt x="21174" y="21551"/>
                  </a:cubicBezTo>
                  <a:cubicBezTo>
                    <a:pt x="20957" y="21452"/>
                    <a:pt x="20757" y="21305"/>
                    <a:pt x="20565" y="21108"/>
                  </a:cubicBezTo>
                  <a:cubicBezTo>
                    <a:pt x="20139" y="20665"/>
                    <a:pt x="19705" y="20026"/>
                    <a:pt x="19238" y="19189"/>
                  </a:cubicBezTo>
                  <a:cubicBezTo>
                    <a:pt x="18829" y="18500"/>
                    <a:pt x="18428" y="17664"/>
                    <a:pt x="18028" y="16877"/>
                  </a:cubicBezTo>
                  <a:cubicBezTo>
                    <a:pt x="17569" y="15991"/>
                    <a:pt x="17085" y="15007"/>
                    <a:pt x="16601" y="14220"/>
                  </a:cubicBezTo>
                  <a:cubicBezTo>
                    <a:pt x="16192" y="13531"/>
                    <a:pt x="15766" y="12842"/>
                    <a:pt x="15357" y="12251"/>
                  </a:cubicBezTo>
                  <a:cubicBezTo>
                    <a:pt x="15307" y="12153"/>
                    <a:pt x="15307" y="12153"/>
                    <a:pt x="15307" y="12153"/>
                  </a:cubicBezTo>
                  <a:cubicBezTo>
                    <a:pt x="15207" y="12005"/>
                    <a:pt x="15107" y="11858"/>
                    <a:pt x="14998" y="11710"/>
                  </a:cubicBezTo>
                  <a:cubicBezTo>
                    <a:pt x="14698" y="11267"/>
                    <a:pt x="14389" y="10825"/>
                    <a:pt x="14105" y="10136"/>
                  </a:cubicBezTo>
                  <a:cubicBezTo>
                    <a:pt x="13604" y="9004"/>
                    <a:pt x="13262" y="6790"/>
                    <a:pt x="12920" y="4674"/>
                  </a:cubicBezTo>
                  <a:cubicBezTo>
                    <a:pt x="12845" y="4133"/>
                    <a:pt x="12761" y="3592"/>
                    <a:pt x="12678" y="3100"/>
                  </a:cubicBezTo>
                  <a:cubicBezTo>
                    <a:pt x="12453" y="1771"/>
                    <a:pt x="12177" y="394"/>
                    <a:pt x="11827" y="344"/>
                  </a:cubicBezTo>
                  <a:cubicBezTo>
                    <a:pt x="11802" y="344"/>
                    <a:pt x="11802" y="344"/>
                    <a:pt x="11802" y="344"/>
                  </a:cubicBezTo>
                  <a:cubicBezTo>
                    <a:pt x="11459" y="344"/>
                    <a:pt x="11151" y="1033"/>
                    <a:pt x="10842" y="1722"/>
                  </a:cubicBezTo>
                  <a:cubicBezTo>
                    <a:pt x="10733" y="1919"/>
                    <a:pt x="10733" y="1919"/>
                    <a:pt x="10733" y="1919"/>
                  </a:cubicBezTo>
                  <a:cubicBezTo>
                    <a:pt x="10558" y="2313"/>
                    <a:pt x="10374" y="2706"/>
                    <a:pt x="10191" y="2854"/>
                  </a:cubicBezTo>
                  <a:cubicBezTo>
                    <a:pt x="10082" y="2952"/>
                    <a:pt x="9965" y="3001"/>
                    <a:pt x="9857" y="3001"/>
                  </a:cubicBezTo>
                  <a:cubicBezTo>
                    <a:pt x="9782" y="3051"/>
                    <a:pt x="9707" y="3100"/>
                    <a:pt x="9640" y="3100"/>
                  </a:cubicBezTo>
                  <a:cubicBezTo>
                    <a:pt x="9548" y="3149"/>
                    <a:pt x="9465" y="3247"/>
                    <a:pt x="9381" y="3297"/>
                  </a:cubicBezTo>
                  <a:cubicBezTo>
                    <a:pt x="9114" y="3444"/>
                    <a:pt x="8839" y="3641"/>
                    <a:pt x="8572" y="3641"/>
                  </a:cubicBezTo>
                  <a:cubicBezTo>
                    <a:pt x="8505" y="3641"/>
                    <a:pt x="8438" y="3592"/>
                    <a:pt x="8371" y="3592"/>
                  </a:cubicBezTo>
                  <a:cubicBezTo>
                    <a:pt x="8321" y="3592"/>
                    <a:pt x="8279" y="3543"/>
                    <a:pt x="8229" y="3543"/>
                  </a:cubicBezTo>
                  <a:cubicBezTo>
                    <a:pt x="8129" y="3493"/>
                    <a:pt x="8029" y="3444"/>
                    <a:pt x="7929" y="3444"/>
                  </a:cubicBezTo>
                  <a:cubicBezTo>
                    <a:pt x="7854" y="3444"/>
                    <a:pt x="7787" y="3444"/>
                    <a:pt x="7729" y="3493"/>
                  </a:cubicBezTo>
                  <a:cubicBezTo>
                    <a:pt x="7520" y="3641"/>
                    <a:pt x="7328" y="3936"/>
                    <a:pt x="7128" y="4231"/>
                  </a:cubicBezTo>
                  <a:cubicBezTo>
                    <a:pt x="6977" y="4477"/>
                    <a:pt x="6827" y="4674"/>
                    <a:pt x="6677" y="4822"/>
                  </a:cubicBezTo>
                  <a:cubicBezTo>
                    <a:pt x="6435" y="5166"/>
                    <a:pt x="6185" y="5462"/>
                    <a:pt x="5943" y="5904"/>
                  </a:cubicBezTo>
                  <a:cubicBezTo>
                    <a:pt x="5617" y="6544"/>
                    <a:pt x="5300" y="7331"/>
                    <a:pt x="4991" y="8069"/>
                  </a:cubicBezTo>
                  <a:cubicBezTo>
                    <a:pt x="4924" y="8217"/>
                    <a:pt x="4857" y="8414"/>
                    <a:pt x="4791" y="8561"/>
                  </a:cubicBezTo>
                  <a:cubicBezTo>
                    <a:pt x="4474" y="9349"/>
                    <a:pt x="4123" y="10037"/>
                    <a:pt x="3722" y="10037"/>
                  </a:cubicBezTo>
                  <a:cubicBezTo>
                    <a:pt x="3222" y="10037"/>
                    <a:pt x="2738" y="9349"/>
                    <a:pt x="2270" y="8660"/>
                  </a:cubicBezTo>
                  <a:cubicBezTo>
                    <a:pt x="1995" y="8266"/>
                    <a:pt x="1719" y="7872"/>
                    <a:pt x="1436" y="7626"/>
                  </a:cubicBezTo>
                  <a:cubicBezTo>
                    <a:pt x="1235" y="7430"/>
                    <a:pt x="1035" y="7233"/>
                    <a:pt x="835" y="7036"/>
                  </a:cubicBezTo>
                  <a:cubicBezTo>
                    <a:pt x="684" y="6839"/>
                    <a:pt x="534" y="6692"/>
                    <a:pt x="384" y="6544"/>
                  </a:cubicBezTo>
                  <a:cubicBezTo>
                    <a:pt x="267" y="6446"/>
                    <a:pt x="134" y="6298"/>
                    <a:pt x="0" y="6200"/>
                  </a:cubicBezTo>
                  <a:cubicBezTo>
                    <a:pt x="0" y="5855"/>
                    <a:pt x="0" y="5855"/>
                    <a:pt x="0" y="5855"/>
                  </a:cubicBezTo>
                  <a:cubicBezTo>
                    <a:pt x="109" y="5954"/>
                    <a:pt x="225" y="6052"/>
                    <a:pt x="359" y="6150"/>
                  </a:cubicBezTo>
                  <a:cubicBezTo>
                    <a:pt x="734" y="6544"/>
                    <a:pt x="1118" y="6938"/>
                    <a:pt x="1502" y="7331"/>
                  </a:cubicBezTo>
                  <a:cubicBezTo>
                    <a:pt x="1744" y="7577"/>
                    <a:pt x="1995" y="7971"/>
                    <a:pt x="2245" y="8315"/>
                  </a:cubicBezTo>
                  <a:cubicBezTo>
                    <a:pt x="2704" y="9004"/>
                    <a:pt x="3188" y="9742"/>
                    <a:pt x="3664" y="9742"/>
                  </a:cubicBezTo>
                  <a:cubicBezTo>
                    <a:pt x="3823" y="9742"/>
                    <a:pt x="3973" y="9644"/>
                    <a:pt x="4123" y="9496"/>
                  </a:cubicBezTo>
                  <a:cubicBezTo>
                    <a:pt x="4432" y="9152"/>
                    <a:pt x="4724" y="8414"/>
                    <a:pt x="4999" y="7676"/>
                  </a:cubicBezTo>
                  <a:cubicBezTo>
                    <a:pt x="5100" y="7430"/>
                    <a:pt x="5191" y="7184"/>
                    <a:pt x="5291" y="6987"/>
                  </a:cubicBezTo>
                  <a:cubicBezTo>
                    <a:pt x="5634" y="6150"/>
                    <a:pt x="6009" y="5314"/>
                    <a:pt x="6393" y="4822"/>
                  </a:cubicBezTo>
                  <a:cubicBezTo>
                    <a:pt x="6468" y="4723"/>
                    <a:pt x="6535" y="4674"/>
                    <a:pt x="6602" y="4576"/>
                  </a:cubicBezTo>
                  <a:cubicBezTo>
                    <a:pt x="6735" y="4428"/>
                    <a:pt x="6877" y="4231"/>
                    <a:pt x="7019" y="4035"/>
                  </a:cubicBezTo>
                  <a:cubicBezTo>
                    <a:pt x="7094" y="3936"/>
                    <a:pt x="7094" y="3936"/>
                    <a:pt x="7094" y="3936"/>
                  </a:cubicBezTo>
                  <a:cubicBezTo>
                    <a:pt x="7253" y="3690"/>
                    <a:pt x="7420" y="3444"/>
                    <a:pt x="7578" y="3297"/>
                  </a:cubicBezTo>
                  <a:cubicBezTo>
                    <a:pt x="7687" y="3198"/>
                    <a:pt x="7804" y="3149"/>
                    <a:pt x="7946" y="3149"/>
                  </a:cubicBezTo>
                  <a:cubicBezTo>
                    <a:pt x="8054" y="3149"/>
                    <a:pt x="8171" y="3149"/>
                    <a:pt x="8279" y="3198"/>
                  </a:cubicBezTo>
                  <a:cubicBezTo>
                    <a:pt x="8396" y="3247"/>
                    <a:pt x="8505" y="3247"/>
                    <a:pt x="8622" y="3247"/>
                  </a:cubicBezTo>
                  <a:cubicBezTo>
                    <a:pt x="8672" y="3247"/>
                    <a:pt x="8730" y="3247"/>
                    <a:pt x="8780" y="3247"/>
                  </a:cubicBezTo>
                  <a:cubicBezTo>
                    <a:pt x="9064" y="3149"/>
                    <a:pt x="9356" y="3001"/>
                    <a:pt x="9640" y="2805"/>
                  </a:cubicBezTo>
                  <a:cubicBezTo>
                    <a:pt x="9773" y="2755"/>
                    <a:pt x="9915" y="2657"/>
                    <a:pt x="10049" y="2608"/>
                  </a:cubicBezTo>
                  <a:cubicBezTo>
                    <a:pt x="10324" y="2460"/>
                    <a:pt x="10583" y="1870"/>
                    <a:pt x="10833" y="1328"/>
                  </a:cubicBezTo>
                  <a:cubicBezTo>
                    <a:pt x="10934" y="1132"/>
                    <a:pt x="11034" y="886"/>
                    <a:pt x="11134" y="689"/>
                  </a:cubicBezTo>
                  <a:cubicBezTo>
                    <a:pt x="11292" y="394"/>
                    <a:pt x="11534" y="0"/>
                    <a:pt x="11777" y="0"/>
                  </a:cubicBezTo>
                  <a:cubicBezTo>
                    <a:pt x="11885" y="0"/>
                    <a:pt x="11994" y="98"/>
                    <a:pt x="12085" y="295"/>
                  </a:cubicBezTo>
                  <a:cubicBezTo>
                    <a:pt x="12377" y="886"/>
                    <a:pt x="12594" y="2067"/>
                    <a:pt x="12770" y="3149"/>
                  </a:cubicBezTo>
                  <a:cubicBezTo>
                    <a:pt x="12811" y="3444"/>
                    <a:pt x="12853" y="3690"/>
                    <a:pt x="12895" y="3985"/>
                  </a:cubicBezTo>
                  <a:cubicBezTo>
                    <a:pt x="13304" y="6593"/>
                    <a:pt x="13730" y="9299"/>
                    <a:pt x="14355" y="10283"/>
                  </a:cubicBezTo>
                  <a:cubicBezTo>
                    <a:pt x="14564" y="10628"/>
                    <a:pt x="14773" y="10923"/>
                    <a:pt x="14973" y="11267"/>
                  </a:cubicBezTo>
                  <a:cubicBezTo>
                    <a:pt x="15616" y="12251"/>
                    <a:pt x="16283" y="13236"/>
                    <a:pt x="16926" y="14416"/>
                  </a:cubicBezTo>
                  <a:cubicBezTo>
                    <a:pt x="17327" y="15105"/>
                    <a:pt x="17727" y="15942"/>
                    <a:pt x="18120" y="16680"/>
                  </a:cubicBezTo>
                  <a:cubicBezTo>
                    <a:pt x="18520" y="17516"/>
                    <a:pt x="18938" y="18353"/>
                    <a:pt x="19355" y="19091"/>
                  </a:cubicBezTo>
                  <a:cubicBezTo>
                    <a:pt x="19822" y="19927"/>
                    <a:pt x="20215" y="20468"/>
                    <a:pt x="20582" y="20862"/>
                  </a:cubicBezTo>
                  <a:cubicBezTo>
                    <a:pt x="20840" y="21108"/>
                    <a:pt x="21066" y="21305"/>
                    <a:pt x="21266" y="21403"/>
                  </a:cubicBezTo>
                  <a:cubicBezTo>
                    <a:pt x="21333" y="21403"/>
                    <a:pt x="21400" y="21452"/>
                    <a:pt x="21466" y="21502"/>
                  </a:cubicBezTo>
                  <a:cubicBezTo>
                    <a:pt x="21508" y="21502"/>
                    <a:pt x="21558" y="21551"/>
                    <a:pt x="21600" y="21600"/>
                  </a:cubicBezTo>
                  <a:cubicBezTo>
                    <a:pt x="21533" y="21600"/>
                    <a:pt x="21458" y="21600"/>
                    <a:pt x="21383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2438" name="Freeform 540"/>
            <p:cNvSpPr/>
            <p:nvPr/>
          </p:nvSpPr>
          <p:spPr>
            <a:xfrm flipH="1" rot="5400000">
              <a:off x="736478" y="3036310"/>
              <a:ext cx="634232" cy="19856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20886" y="19895"/>
                    <a:pt x="20261" y="18189"/>
                    <a:pt x="19726" y="16768"/>
                  </a:cubicBezTo>
                  <a:cubicBezTo>
                    <a:pt x="18833" y="14495"/>
                    <a:pt x="18030" y="12221"/>
                    <a:pt x="17048" y="10232"/>
                  </a:cubicBezTo>
                  <a:cubicBezTo>
                    <a:pt x="14906" y="6537"/>
                    <a:pt x="12853" y="3979"/>
                    <a:pt x="10800" y="2558"/>
                  </a:cubicBezTo>
                  <a:cubicBezTo>
                    <a:pt x="9729" y="1989"/>
                    <a:pt x="8747" y="1705"/>
                    <a:pt x="7765" y="1705"/>
                  </a:cubicBezTo>
                  <a:cubicBezTo>
                    <a:pt x="6426" y="1705"/>
                    <a:pt x="5177" y="2274"/>
                    <a:pt x="3927" y="3411"/>
                  </a:cubicBezTo>
                  <a:cubicBezTo>
                    <a:pt x="2499" y="4832"/>
                    <a:pt x="1250" y="5968"/>
                    <a:pt x="0" y="6537"/>
                  </a:cubicBezTo>
                  <a:cubicBezTo>
                    <a:pt x="714" y="5968"/>
                    <a:pt x="1339" y="5116"/>
                    <a:pt x="2053" y="4263"/>
                  </a:cubicBezTo>
                  <a:cubicBezTo>
                    <a:pt x="3124" y="2558"/>
                    <a:pt x="4284" y="1137"/>
                    <a:pt x="5534" y="568"/>
                  </a:cubicBezTo>
                  <a:cubicBezTo>
                    <a:pt x="6337" y="0"/>
                    <a:pt x="7140" y="0"/>
                    <a:pt x="7944" y="0"/>
                  </a:cubicBezTo>
                  <a:cubicBezTo>
                    <a:pt x="9104" y="0"/>
                    <a:pt x="10264" y="284"/>
                    <a:pt x="11425" y="1137"/>
                  </a:cubicBezTo>
                  <a:cubicBezTo>
                    <a:pt x="13835" y="3126"/>
                    <a:pt x="15888" y="5684"/>
                    <a:pt x="17673" y="9379"/>
                  </a:cubicBezTo>
                  <a:cubicBezTo>
                    <a:pt x="19369" y="12789"/>
                    <a:pt x="20529" y="16200"/>
                    <a:pt x="2160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2439" name="Freeform 541"/>
            <p:cNvSpPr/>
            <p:nvPr/>
          </p:nvSpPr>
          <p:spPr>
            <a:xfrm flipH="1" rot="5400000">
              <a:off x="-259324" y="263770"/>
              <a:ext cx="626824" cy="1081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19431" y="21073"/>
                    <a:pt x="17172" y="20546"/>
                    <a:pt x="15093" y="18966"/>
                  </a:cubicBezTo>
                  <a:cubicBezTo>
                    <a:pt x="13376" y="17912"/>
                    <a:pt x="11749" y="15805"/>
                    <a:pt x="10213" y="13698"/>
                  </a:cubicBezTo>
                  <a:cubicBezTo>
                    <a:pt x="8947" y="12644"/>
                    <a:pt x="7682" y="11063"/>
                    <a:pt x="6417" y="10010"/>
                  </a:cubicBezTo>
                  <a:cubicBezTo>
                    <a:pt x="5603" y="8956"/>
                    <a:pt x="5603" y="8956"/>
                    <a:pt x="5603" y="8956"/>
                  </a:cubicBezTo>
                  <a:cubicBezTo>
                    <a:pt x="4428" y="7902"/>
                    <a:pt x="3163" y="6849"/>
                    <a:pt x="1988" y="4741"/>
                  </a:cubicBezTo>
                  <a:cubicBezTo>
                    <a:pt x="1265" y="3688"/>
                    <a:pt x="633" y="2107"/>
                    <a:pt x="0" y="0"/>
                  </a:cubicBezTo>
                  <a:cubicBezTo>
                    <a:pt x="813" y="1580"/>
                    <a:pt x="1808" y="2634"/>
                    <a:pt x="2711" y="3161"/>
                  </a:cubicBezTo>
                  <a:cubicBezTo>
                    <a:pt x="3073" y="3688"/>
                    <a:pt x="3344" y="4215"/>
                    <a:pt x="3615" y="4215"/>
                  </a:cubicBezTo>
                  <a:cubicBezTo>
                    <a:pt x="4519" y="5268"/>
                    <a:pt x="5423" y="5795"/>
                    <a:pt x="6326" y="6849"/>
                  </a:cubicBezTo>
                  <a:cubicBezTo>
                    <a:pt x="7682" y="7902"/>
                    <a:pt x="7682" y="7902"/>
                    <a:pt x="7682" y="7902"/>
                  </a:cubicBezTo>
                  <a:cubicBezTo>
                    <a:pt x="8767" y="8956"/>
                    <a:pt x="9851" y="10010"/>
                    <a:pt x="10936" y="11063"/>
                  </a:cubicBezTo>
                  <a:cubicBezTo>
                    <a:pt x="12833" y="13171"/>
                    <a:pt x="14731" y="15278"/>
                    <a:pt x="16629" y="16332"/>
                  </a:cubicBezTo>
                  <a:cubicBezTo>
                    <a:pt x="18346" y="17385"/>
                    <a:pt x="19973" y="17912"/>
                    <a:pt x="21600" y="17912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</p:grpSp>
      <p:grpSp>
        <p:nvGrpSpPr>
          <p:cNvPr id="2477" name="Group 742"/>
          <p:cNvGrpSpPr/>
          <p:nvPr/>
        </p:nvGrpSpPr>
        <p:grpSpPr>
          <a:xfrm>
            <a:off x="-1" y="-1"/>
            <a:ext cx="1945670" cy="6858001"/>
            <a:chOff x="0" y="0"/>
            <a:chExt cx="1945668" cy="6858000"/>
          </a:xfrm>
        </p:grpSpPr>
        <p:sp>
          <p:nvSpPr>
            <p:cNvPr id="2441" name="Freeform 437"/>
            <p:cNvSpPr/>
            <p:nvPr/>
          </p:nvSpPr>
          <p:spPr>
            <a:xfrm flipH="1" rot="16200000">
              <a:off x="620896" y="6572002"/>
              <a:ext cx="480120" cy="8298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20774" y="18900"/>
                    <a:pt x="19948" y="16200"/>
                    <a:pt x="19121" y="14175"/>
                  </a:cubicBezTo>
                  <a:cubicBezTo>
                    <a:pt x="16525" y="7425"/>
                    <a:pt x="13810" y="4725"/>
                    <a:pt x="10387" y="4725"/>
                  </a:cubicBezTo>
                  <a:cubicBezTo>
                    <a:pt x="8498" y="4725"/>
                    <a:pt x="6610" y="5400"/>
                    <a:pt x="4839" y="6075"/>
                  </a:cubicBezTo>
                  <a:cubicBezTo>
                    <a:pt x="3187" y="6750"/>
                    <a:pt x="1652" y="7425"/>
                    <a:pt x="0" y="8100"/>
                  </a:cubicBezTo>
                  <a:cubicBezTo>
                    <a:pt x="4013" y="2025"/>
                    <a:pt x="7318" y="0"/>
                    <a:pt x="10387" y="0"/>
                  </a:cubicBezTo>
                  <a:cubicBezTo>
                    <a:pt x="14400" y="0"/>
                    <a:pt x="17823" y="4050"/>
                    <a:pt x="20892" y="13500"/>
                  </a:cubicBezTo>
                  <a:cubicBezTo>
                    <a:pt x="21128" y="14175"/>
                    <a:pt x="21364" y="14850"/>
                    <a:pt x="21600" y="15525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2442" name="Freeform 438"/>
            <p:cNvSpPr/>
            <p:nvPr/>
          </p:nvSpPr>
          <p:spPr>
            <a:xfrm flipH="1" rot="16200000">
              <a:off x="762410" y="6830585"/>
              <a:ext cx="34085" cy="207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16200"/>
                  </a:moveTo>
                  <a:cubicBezTo>
                    <a:pt x="14954" y="10800"/>
                    <a:pt x="6646" y="540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6646" y="8100"/>
                    <a:pt x="13292" y="16200"/>
                    <a:pt x="21600" y="21600"/>
                  </a:cubicBezTo>
                  <a:lnTo>
                    <a:pt x="21600" y="162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2443" name="Freeform 439"/>
            <p:cNvSpPr/>
            <p:nvPr/>
          </p:nvSpPr>
          <p:spPr>
            <a:xfrm flipH="1" rot="16200000">
              <a:off x="-132625" y="4953081"/>
              <a:ext cx="969129" cy="2237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cubicBezTo>
                    <a:pt x="3736" y="18042"/>
                    <a:pt x="7472" y="13722"/>
                    <a:pt x="11092" y="9148"/>
                  </a:cubicBezTo>
                  <a:cubicBezTo>
                    <a:pt x="11968" y="7878"/>
                    <a:pt x="11968" y="7878"/>
                    <a:pt x="11968" y="7878"/>
                  </a:cubicBezTo>
                  <a:cubicBezTo>
                    <a:pt x="13485" y="5845"/>
                    <a:pt x="15120" y="3558"/>
                    <a:pt x="16755" y="2541"/>
                  </a:cubicBezTo>
                  <a:cubicBezTo>
                    <a:pt x="17572" y="1779"/>
                    <a:pt x="18448" y="1525"/>
                    <a:pt x="19323" y="1016"/>
                  </a:cubicBezTo>
                  <a:cubicBezTo>
                    <a:pt x="20082" y="762"/>
                    <a:pt x="20841" y="508"/>
                    <a:pt x="21600" y="0"/>
                  </a:cubicBezTo>
                  <a:cubicBezTo>
                    <a:pt x="20724" y="2541"/>
                    <a:pt x="19440" y="3049"/>
                    <a:pt x="18272" y="3558"/>
                  </a:cubicBezTo>
                  <a:cubicBezTo>
                    <a:pt x="17630" y="3812"/>
                    <a:pt x="17046" y="4066"/>
                    <a:pt x="16521" y="4574"/>
                  </a:cubicBezTo>
                  <a:cubicBezTo>
                    <a:pt x="15003" y="5845"/>
                    <a:pt x="13544" y="7878"/>
                    <a:pt x="12084" y="9911"/>
                  </a:cubicBezTo>
                  <a:cubicBezTo>
                    <a:pt x="11676" y="10419"/>
                    <a:pt x="11267" y="10927"/>
                    <a:pt x="10858" y="11435"/>
                  </a:cubicBezTo>
                  <a:cubicBezTo>
                    <a:pt x="8932" y="13976"/>
                    <a:pt x="6889" y="16264"/>
                    <a:pt x="5021" y="18296"/>
                  </a:cubicBezTo>
                  <a:cubicBezTo>
                    <a:pt x="3970" y="19567"/>
                    <a:pt x="2919" y="20584"/>
                    <a:pt x="1751" y="21346"/>
                  </a:cubicBezTo>
                  <a:cubicBezTo>
                    <a:pt x="1343" y="21600"/>
                    <a:pt x="876" y="21600"/>
                    <a:pt x="409" y="21600"/>
                  </a:cubicBezTo>
                  <a:cubicBezTo>
                    <a:pt x="292" y="21600"/>
                    <a:pt x="117" y="21600"/>
                    <a:pt x="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2444" name="Freeform 440"/>
            <p:cNvSpPr/>
            <p:nvPr/>
          </p:nvSpPr>
          <p:spPr>
            <a:xfrm flipH="1" rot="16200000">
              <a:off x="218573" y="5170913"/>
              <a:ext cx="222278" cy="518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795" y="21600"/>
                  </a:moveTo>
                  <a:cubicBezTo>
                    <a:pt x="1779" y="21600"/>
                    <a:pt x="762" y="20520"/>
                    <a:pt x="0" y="20520"/>
                  </a:cubicBezTo>
                  <a:cubicBezTo>
                    <a:pt x="2033" y="17280"/>
                    <a:pt x="4066" y="16200"/>
                    <a:pt x="6099" y="14040"/>
                  </a:cubicBezTo>
                  <a:cubicBezTo>
                    <a:pt x="7878" y="12960"/>
                    <a:pt x="9656" y="10800"/>
                    <a:pt x="11689" y="8640"/>
                  </a:cubicBezTo>
                  <a:cubicBezTo>
                    <a:pt x="12198" y="8640"/>
                    <a:pt x="12960" y="7560"/>
                    <a:pt x="13722" y="6480"/>
                  </a:cubicBezTo>
                  <a:cubicBezTo>
                    <a:pt x="16009" y="3240"/>
                    <a:pt x="18551" y="0"/>
                    <a:pt x="21092" y="0"/>
                  </a:cubicBezTo>
                  <a:cubicBezTo>
                    <a:pt x="21346" y="0"/>
                    <a:pt x="21600" y="1080"/>
                    <a:pt x="21600" y="1080"/>
                  </a:cubicBezTo>
                  <a:cubicBezTo>
                    <a:pt x="17788" y="9720"/>
                    <a:pt x="13214" y="14040"/>
                    <a:pt x="9402" y="17280"/>
                  </a:cubicBezTo>
                  <a:cubicBezTo>
                    <a:pt x="7115" y="19440"/>
                    <a:pt x="4828" y="21600"/>
                    <a:pt x="2795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2445" name="Freeform 441"/>
            <p:cNvSpPr/>
            <p:nvPr/>
          </p:nvSpPr>
          <p:spPr>
            <a:xfrm flipH="1" rot="16200000">
              <a:off x="-80019" y="5435423"/>
              <a:ext cx="675722" cy="12744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cubicBezTo>
                    <a:pt x="837" y="17192"/>
                    <a:pt x="2093" y="15869"/>
                    <a:pt x="3265" y="14547"/>
                  </a:cubicBezTo>
                  <a:cubicBezTo>
                    <a:pt x="3600" y="14547"/>
                    <a:pt x="3935" y="14106"/>
                    <a:pt x="4186" y="13665"/>
                  </a:cubicBezTo>
                  <a:cubicBezTo>
                    <a:pt x="4688" y="12784"/>
                    <a:pt x="5274" y="12343"/>
                    <a:pt x="5777" y="11461"/>
                  </a:cubicBezTo>
                  <a:cubicBezTo>
                    <a:pt x="7284" y="9698"/>
                    <a:pt x="8874" y="7494"/>
                    <a:pt x="10465" y="6171"/>
                  </a:cubicBezTo>
                  <a:cubicBezTo>
                    <a:pt x="11470" y="5731"/>
                    <a:pt x="11470" y="5731"/>
                    <a:pt x="11470" y="5731"/>
                  </a:cubicBezTo>
                  <a:cubicBezTo>
                    <a:pt x="13395" y="3967"/>
                    <a:pt x="15321" y="2645"/>
                    <a:pt x="17163" y="1322"/>
                  </a:cubicBezTo>
                  <a:cubicBezTo>
                    <a:pt x="18502" y="441"/>
                    <a:pt x="19926" y="0"/>
                    <a:pt x="21600" y="0"/>
                  </a:cubicBezTo>
                  <a:cubicBezTo>
                    <a:pt x="21600" y="0"/>
                    <a:pt x="21600" y="0"/>
                    <a:pt x="21600" y="0"/>
                  </a:cubicBezTo>
                  <a:cubicBezTo>
                    <a:pt x="21349" y="441"/>
                    <a:pt x="21098" y="882"/>
                    <a:pt x="20847" y="882"/>
                  </a:cubicBezTo>
                  <a:cubicBezTo>
                    <a:pt x="20344" y="1763"/>
                    <a:pt x="19926" y="2204"/>
                    <a:pt x="19423" y="2645"/>
                  </a:cubicBezTo>
                  <a:cubicBezTo>
                    <a:pt x="18753" y="3086"/>
                    <a:pt x="18084" y="3527"/>
                    <a:pt x="17330" y="3967"/>
                  </a:cubicBezTo>
                  <a:cubicBezTo>
                    <a:pt x="16326" y="4849"/>
                    <a:pt x="16326" y="4849"/>
                    <a:pt x="16326" y="4849"/>
                  </a:cubicBezTo>
                  <a:cubicBezTo>
                    <a:pt x="15237" y="5731"/>
                    <a:pt x="14149" y="6612"/>
                    <a:pt x="12977" y="7494"/>
                  </a:cubicBezTo>
                  <a:cubicBezTo>
                    <a:pt x="12056" y="8376"/>
                    <a:pt x="11135" y="9257"/>
                    <a:pt x="10130" y="9698"/>
                  </a:cubicBezTo>
                  <a:cubicBezTo>
                    <a:pt x="8205" y="11461"/>
                    <a:pt x="6195" y="13665"/>
                    <a:pt x="4270" y="16310"/>
                  </a:cubicBezTo>
                  <a:cubicBezTo>
                    <a:pt x="2847" y="18073"/>
                    <a:pt x="1423" y="19837"/>
                    <a:pt x="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2446" name="Freeform 442"/>
            <p:cNvSpPr/>
            <p:nvPr/>
          </p:nvSpPr>
          <p:spPr>
            <a:xfrm flipH="1" rot="16200000">
              <a:off x="420103" y="5624359"/>
              <a:ext cx="706843" cy="13336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cubicBezTo>
                    <a:pt x="80" y="14824"/>
                    <a:pt x="1360" y="8047"/>
                    <a:pt x="2560" y="4659"/>
                  </a:cubicBezTo>
                  <a:cubicBezTo>
                    <a:pt x="4160" y="424"/>
                    <a:pt x="5840" y="0"/>
                    <a:pt x="7360" y="0"/>
                  </a:cubicBezTo>
                  <a:cubicBezTo>
                    <a:pt x="7920" y="0"/>
                    <a:pt x="7920" y="0"/>
                    <a:pt x="7920" y="0"/>
                  </a:cubicBezTo>
                  <a:cubicBezTo>
                    <a:pt x="10000" y="0"/>
                    <a:pt x="12160" y="424"/>
                    <a:pt x="14160" y="847"/>
                  </a:cubicBezTo>
                  <a:cubicBezTo>
                    <a:pt x="16560" y="1271"/>
                    <a:pt x="19040" y="1694"/>
                    <a:pt x="21520" y="1694"/>
                  </a:cubicBezTo>
                  <a:cubicBezTo>
                    <a:pt x="21600" y="1694"/>
                    <a:pt x="21600" y="1694"/>
                    <a:pt x="21600" y="1694"/>
                  </a:cubicBezTo>
                  <a:cubicBezTo>
                    <a:pt x="20960" y="4235"/>
                    <a:pt x="20080" y="4659"/>
                    <a:pt x="19440" y="4659"/>
                  </a:cubicBezTo>
                  <a:cubicBezTo>
                    <a:pt x="19120" y="4659"/>
                    <a:pt x="18800" y="4659"/>
                    <a:pt x="18400" y="4235"/>
                  </a:cubicBezTo>
                  <a:cubicBezTo>
                    <a:pt x="18080" y="4235"/>
                    <a:pt x="17840" y="4235"/>
                    <a:pt x="17520" y="4235"/>
                  </a:cubicBezTo>
                  <a:cubicBezTo>
                    <a:pt x="15920" y="4235"/>
                    <a:pt x="14240" y="3812"/>
                    <a:pt x="12640" y="3388"/>
                  </a:cubicBezTo>
                  <a:cubicBezTo>
                    <a:pt x="11920" y="3388"/>
                    <a:pt x="11200" y="3388"/>
                    <a:pt x="10480" y="2965"/>
                  </a:cubicBezTo>
                  <a:cubicBezTo>
                    <a:pt x="10000" y="2965"/>
                    <a:pt x="9600" y="2965"/>
                    <a:pt x="9120" y="2965"/>
                  </a:cubicBezTo>
                  <a:cubicBezTo>
                    <a:pt x="8400" y="2541"/>
                    <a:pt x="7680" y="2541"/>
                    <a:pt x="6960" y="2541"/>
                  </a:cubicBezTo>
                  <a:cubicBezTo>
                    <a:pt x="5680" y="2541"/>
                    <a:pt x="4640" y="2965"/>
                    <a:pt x="3760" y="4659"/>
                  </a:cubicBezTo>
                  <a:cubicBezTo>
                    <a:pt x="2720" y="7200"/>
                    <a:pt x="1760" y="10165"/>
                    <a:pt x="1120" y="13976"/>
                  </a:cubicBezTo>
                  <a:cubicBezTo>
                    <a:pt x="960" y="15247"/>
                    <a:pt x="720" y="16518"/>
                    <a:pt x="560" y="17788"/>
                  </a:cubicBezTo>
                  <a:cubicBezTo>
                    <a:pt x="320" y="19059"/>
                    <a:pt x="160" y="20329"/>
                    <a:pt x="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2447" name="Freeform 443"/>
            <p:cNvSpPr/>
            <p:nvPr/>
          </p:nvSpPr>
          <p:spPr>
            <a:xfrm flipH="1" rot="16200000">
              <a:off x="-2993335" y="3006672"/>
              <a:ext cx="6853553" cy="8402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4810" y="21600"/>
                  </a:moveTo>
                  <a:cubicBezTo>
                    <a:pt x="4422" y="21600"/>
                    <a:pt x="4051" y="21465"/>
                    <a:pt x="3680" y="21062"/>
                  </a:cubicBezTo>
                  <a:cubicBezTo>
                    <a:pt x="3383" y="20793"/>
                    <a:pt x="3077" y="20389"/>
                    <a:pt x="2789" y="19985"/>
                  </a:cubicBezTo>
                  <a:cubicBezTo>
                    <a:pt x="2607" y="19783"/>
                    <a:pt x="2426" y="19514"/>
                    <a:pt x="2252" y="19312"/>
                  </a:cubicBezTo>
                  <a:cubicBezTo>
                    <a:pt x="1815" y="18774"/>
                    <a:pt x="1345" y="18303"/>
                    <a:pt x="891" y="18303"/>
                  </a:cubicBezTo>
                  <a:cubicBezTo>
                    <a:pt x="833" y="18303"/>
                    <a:pt x="776" y="18303"/>
                    <a:pt x="718" y="18303"/>
                  </a:cubicBezTo>
                  <a:cubicBezTo>
                    <a:pt x="462" y="18370"/>
                    <a:pt x="215" y="18707"/>
                    <a:pt x="0" y="19043"/>
                  </a:cubicBezTo>
                  <a:cubicBezTo>
                    <a:pt x="0" y="18639"/>
                    <a:pt x="0" y="18639"/>
                    <a:pt x="0" y="18639"/>
                  </a:cubicBezTo>
                  <a:cubicBezTo>
                    <a:pt x="206" y="18303"/>
                    <a:pt x="454" y="17899"/>
                    <a:pt x="718" y="17899"/>
                  </a:cubicBezTo>
                  <a:cubicBezTo>
                    <a:pt x="759" y="17899"/>
                    <a:pt x="809" y="17832"/>
                    <a:pt x="850" y="17832"/>
                  </a:cubicBezTo>
                  <a:cubicBezTo>
                    <a:pt x="1502" y="17832"/>
                    <a:pt x="2145" y="18707"/>
                    <a:pt x="2772" y="19514"/>
                  </a:cubicBezTo>
                  <a:cubicBezTo>
                    <a:pt x="3053" y="19850"/>
                    <a:pt x="3341" y="20254"/>
                    <a:pt x="3630" y="20523"/>
                  </a:cubicBezTo>
                  <a:cubicBezTo>
                    <a:pt x="4068" y="20994"/>
                    <a:pt x="4488" y="21196"/>
                    <a:pt x="4893" y="21196"/>
                  </a:cubicBezTo>
                  <a:cubicBezTo>
                    <a:pt x="5553" y="21196"/>
                    <a:pt x="6155" y="20591"/>
                    <a:pt x="6699" y="19379"/>
                  </a:cubicBezTo>
                  <a:cubicBezTo>
                    <a:pt x="6757" y="19245"/>
                    <a:pt x="6807" y="19178"/>
                    <a:pt x="6864" y="19043"/>
                  </a:cubicBezTo>
                  <a:cubicBezTo>
                    <a:pt x="7228" y="18168"/>
                    <a:pt x="7599" y="17361"/>
                    <a:pt x="7987" y="17226"/>
                  </a:cubicBezTo>
                  <a:cubicBezTo>
                    <a:pt x="8077" y="17159"/>
                    <a:pt x="8176" y="17159"/>
                    <a:pt x="8292" y="17159"/>
                  </a:cubicBezTo>
                  <a:cubicBezTo>
                    <a:pt x="8440" y="17159"/>
                    <a:pt x="8581" y="17159"/>
                    <a:pt x="8729" y="17226"/>
                  </a:cubicBezTo>
                  <a:cubicBezTo>
                    <a:pt x="8869" y="17226"/>
                    <a:pt x="9018" y="17293"/>
                    <a:pt x="9166" y="17293"/>
                  </a:cubicBezTo>
                  <a:cubicBezTo>
                    <a:pt x="9274" y="17293"/>
                    <a:pt x="9373" y="17226"/>
                    <a:pt x="9472" y="17226"/>
                  </a:cubicBezTo>
                  <a:cubicBezTo>
                    <a:pt x="9628" y="17159"/>
                    <a:pt x="9793" y="17092"/>
                    <a:pt x="9950" y="17024"/>
                  </a:cubicBezTo>
                  <a:cubicBezTo>
                    <a:pt x="10222" y="16890"/>
                    <a:pt x="10503" y="16755"/>
                    <a:pt x="10783" y="16755"/>
                  </a:cubicBezTo>
                  <a:cubicBezTo>
                    <a:pt x="10817" y="16755"/>
                    <a:pt x="10858" y="16755"/>
                    <a:pt x="10891" y="16755"/>
                  </a:cubicBezTo>
                  <a:cubicBezTo>
                    <a:pt x="10990" y="16755"/>
                    <a:pt x="11097" y="16822"/>
                    <a:pt x="11196" y="16822"/>
                  </a:cubicBezTo>
                  <a:cubicBezTo>
                    <a:pt x="11345" y="16890"/>
                    <a:pt x="11493" y="16890"/>
                    <a:pt x="11642" y="16890"/>
                  </a:cubicBezTo>
                  <a:cubicBezTo>
                    <a:pt x="11897" y="16890"/>
                    <a:pt x="12104" y="16822"/>
                    <a:pt x="12293" y="16553"/>
                  </a:cubicBezTo>
                  <a:cubicBezTo>
                    <a:pt x="12698" y="15948"/>
                    <a:pt x="12978" y="14198"/>
                    <a:pt x="13275" y="12247"/>
                  </a:cubicBezTo>
                  <a:cubicBezTo>
                    <a:pt x="13333" y="11910"/>
                    <a:pt x="13382" y="11574"/>
                    <a:pt x="13440" y="11237"/>
                  </a:cubicBezTo>
                  <a:cubicBezTo>
                    <a:pt x="13787" y="9084"/>
                    <a:pt x="14216" y="8209"/>
                    <a:pt x="14554" y="7738"/>
                  </a:cubicBezTo>
                  <a:cubicBezTo>
                    <a:pt x="15016" y="7065"/>
                    <a:pt x="15453" y="5652"/>
                    <a:pt x="15874" y="4307"/>
                  </a:cubicBezTo>
                  <a:cubicBezTo>
                    <a:pt x="16320" y="2893"/>
                    <a:pt x="16773" y="1480"/>
                    <a:pt x="17252" y="807"/>
                  </a:cubicBezTo>
                  <a:cubicBezTo>
                    <a:pt x="17664" y="269"/>
                    <a:pt x="18102" y="0"/>
                    <a:pt x="18646" y="0"/>
                  </a:cubicBezTo>
                  <a:cubicBezTo>
                    <a:pt x="18952" y="0"/>
                    <a:pt x="19257" y="67"/>
                    <a:pt x="19562" y="202"/>
                  </a:cubicBezTo>
                  <a:cubicBezTo>
                    <a:pt x="19777" y="202"/>
                    <a:pt x="19991" y="269"/>
                    <a:pt x="20206" y="336"/>
                  </a:cubicBezTo>
                  <a:cubicBezTo>
                    <a:pt x="20643" y="336"/>
                    <a:pt x="21130" y="404"/>
                    <a:pt x="21600" y="1346"/>
                  </a:cubicBezTo>
                  <a:cubicBezTo>
                    <a:pt x="21600" y="1884"/>
                    <a:pt x="21600" y="1884"/>
                    <a:pt x="21600" y="1884"/>
                  </a:cubicBezTo>
                  <a:cubicBezTo>
                    <a:pt x="21130" y="1009"/>
                    <a:pt x="20651" y="875"/>
                    <a:pt x="20206" y="807"/>
                  </a:cubicBezTo>
                  <a:cubicBezTo>
                    <a:pt x="19983" y="807"/>
                    <a:pt x="19760" y="740"/>
                    <a:pt x="19537" y="606"/>
                  </a:cubicBezTo>
                  <a:cubicBezTo>
                    <a:pt x="19273" y="538"/>
                    <a:pt x="18993" y="404"/>
                    <a:pt x="18721" y="404"/>
                  </a:cubicBezTo>
                  <a:cubicBezTo>
                    <a:pt x="18704" y="404"/>
                    <a:pt x="18704" y="404"/>
                    <a:pt x="18704" y="404"/>
                  </a:cubicBezTo>
                  <a:cubicBezTo>
                    <a:pt x="18102" y="404"/>
                    <a:pt x="17615" y="740"/>
                    <a:pt x="17161" y="1480"/>
                  </a:cubicBezTo>
                  <a:cubicBezTo>
                    <a:pt x="16674" y="2221"/>
                    <a:pt x="16237" y="3634"/>
                    <a:pt x="15759" y="5181"/>
                  </a:cubicBezTo>
                  <a:cubicBezTo>
                    <a:pt x="15569" y="5854"/>
                    <a:pt x="15346" y="6594"/>
                    <a:pt x="15123" y="7133"/>
                  </a:cubicBezTo>
                  <a:cubicBezTo>
                    <a:pt x="14942" y="7604"/>
                    <a:pt x="14769" y="7940"/>
                    <a:pt x="14579" y="8209"/>
                  </a:cubicBezTo>
                  <a:cubicBezTo>
                    <a:pt x="14472" y="8411"/>
                    <a:pt x="14472" y="8411"/>
                    <a:pt x="14472" y="8411"/>
                  </a:cubicBezTo>
                  <a:cubicBezTo>
                    <a:pt x="14249" y="8748"/>
                    <a:pt x="14018" y="9219"/>
                    <a:pt x="13795" y="10026"/>
                  </a:cubicBezTo>
                  <a:cubicBezTo>
                    <a:pt x="13597" y="10834"/>
                    <a:pt x="13440" y="11910"/>
                    <a:pt x="13267" y="12987"/>
                  </a:cubicBezTo>
                  <a:cubicBezTo>
                    <a:pt x="13242" y="13121"/>
                    <a:pt x="13242" y="13121"/>
                    <a:pt x="13242" y="13121"/>
                  </a:cubicBezTo>
                  <a:cubicBezTo>
                    <a:pt x="12929" y="15207"/>
                    <a:pt x="12632" y="16688"/>
                    <a:pt x="12211" y="17159"/>
                  </a:cubicBezTo>
                  <a:cubicBezTo>
                    <a:pt x="12038" y="17293"/>
                    <a:pt x="11856" y="17361"/>
                    <a:pt x="11633" y="17361"/>
                  </a:cubicBezTo>
                  <a:cubicBezTo>
                    <a:pt x="11485" y="17361"/>
                    <a:pt x="11345" y="17361"/>
                    <a:pt x="11204" y="17361"/>
                  </a:cubicBezTo>
                  <a:cubicBezTo>
                    <a:pt x="11105" y="17293"/>
                    <a:pt x="10998" y="17293"/>
                    <a:pt x="10891" y="17293"/>
                  </a:cubicBezTo>
                  <a:cubicBezTo>
                    <a:pt x="10866" y="17293"/>
                    <a:pt x="10833" y="17293"/>
                    <a:pt x="10808" y="17293"/>
                  </a:cubicBezTo>
                  <a:cubicBezTo>
                    <a:pt x="10528" y="17293"/>
                    <a:pt x="10247" y="17428"/>
                    <a:pt x="9975" y="17495"/>
                  </a:cubicBezTo>
                  <a:cubicBezTo>
                    <a:pt x="9810" y="17630"/>
                    <a:pt x="9637" y="17697"/>
                    <a:pt x="9472" y="17697"/>
                  </a:cubicBezTo>
                  <a:cubicBezTo>
                    <a:pt x="9216" y="17764"/>
                    <a:pt x="9026" y="17832"/>
                    <a:pt x="8845" y="17832"/>
                  </a:cubicBezTo>
                  <a:cubicBezTo>
                    <a:pt x="8795" y="17832"/>
                    <a:pt x="8737" y="17832"/>
                    <a:pt x="8688" y="17832"/>
                  </a:cubicBezTo>
                  <a:cubicBezTo>
                    <a:pt x="8605" y="17832"/>
                    <a:pt x="8523" y="17764"/>
                    <a:pt x="8440" y="17764"/>
                  </a:cubicBezTo>
                  <a:cubicBezTo>
                    <a:pt x="8341" y="17697"/>
                    <a:pt x="8242" y="17697"/>
                    <a:pt x="8143" y="17697"/>
                  </a:cubicBezTo>
                  <a:cubicBezTo>
                    <a:pt x="8094" y="17697"/>
                    <a:pt x="8036" y="17697"/>
                    <a:pt x="7987" y="17697"/>
                  </a:cubicBezTo>
                  <a:cubicBezTo>
                    <a:pt x="7624" y="17899"/>
                    <a:pt x="7277" y="18639"/>
                    <a:pt x="6947" y="19379"/>
                  </a:cubicBezTo>
                  <a:cubicBezTo>
                    <a:pt x="6831" y="19649"/>
                    <a:pt x="6716" y="19918"/>
                    <a:pt x="6600" y="20120"/>
                  </a:cubicBezTo>
                  <a:cubicBezTo>
                    <a:pt x="6188" y="20927"/>
                    <a:pt x="5734" y="21398"/>
                    <a:pt x="5173" y="21600"/>
                  </a:cubicBezTo>
                  <a:cubicBezTo>
                    <a:pt x="5049" y="21600"/>
                    <a:pt x="4934" y="21600"/>
                    <a:pt x="481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2448" name="Freeform 444"/>
            <p:cNvSpPr/>
            <p:nvPr/>
          </p:nvSpPr>
          <p:spPr>
            <a:xfrm flipH="1" rot="16200000">
              <a:off x="-69648" y="6768665"/>
              <a:ext cx="157078" cy="127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16920" y="17280"/>
                    <a:pt x="11880" y="12960"/>
                    <a:pt x="7200" y="432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1600" y="0"/>
                    <a:pt x="21600" y="0"/>
                    <a:pt x="21600" y="0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2449" name="Freeform 445"/>
            <p:cNvSpPr/>
            <p:nvPr/>
          </p:nvSpPr>
          <p:spPr>
            <a:xfrm flipH="1" rot="16200000">
              <a:off x="-2310202" y="2310204"/>
              <a:ext cx="5273901" cy="6534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3720" y="21600"/>
                  </a:moveTo>
                  <a:cubicBezTo>
                    <a:pt x="3398" y="21600"/>
                    <a:pt x="3098" y="21427"/>
                    <a:pt x="2830" y="21082"/>
                  </a:cubicBezTo>
                  <a:cubicBezTo>
                    <a:pt x="2530" y="20736"/>
                    <a:pt x="2219" y="20218"/>
                    <a:pt x="1930" y="19613"/>
                  </a:cubicBezTo>
                  <a:cubicBezTo>
                    <a:pt x="1597" y="19008"/>
                    <a:pt x="1254" y="18403"/>
                    <a:pt x="911" y="18058"/>
                  </a:cubicBezTo>
                  <a:cubicBezTo>
                    <a:pt x="772" y="17885"/>
                    <a:pt x="622" y="17798"/>
                    <a:pt x="482" y="17798"/>
                  </a:cubicBezTo>
                  <a:cubicBezTo>
                    <a:pt x="322" y="17798"/>
                    <a:pt x="161" y="17885"/>
                    <a:pt x="0" y="18144"/>
                  </a:cubicBezTo>
                  <a:cubicBezTo>
                    <a:pt x="0" y="17798"/>
                    <a:pt x="0" y="17798"/>
                    <a:pt x="0" y="17798"/>
                  </a:cubicBezTo>
                  <a:cubicBezTo>
                    <a:pt x="172" y="17539"/>
                    <a:pt x="354" y="17453"/>
                    <a:pt x="515" y="17453"/>
                  </a:cubicBezTo>
                  <a:cubicBezTo>
                    <a:pt x="654" y="17453"/>
                    <a:pt x="793" y="17539"/>
                    <a:pt x="933" y="17712"/>
                  </a:cubicBezTo>
                  <a:cubicBezTo>
                    <a:pt x="1243" y="18058"/>
                    <a:pt x="1554" y="18576"/>
                    <a:pt x="1865" y="19181"/>
                  </a:cubicBezTo>
                  <a:cubicBezTo>
                    <a:pt x="2187" y="19699"/>
                    <a:pt x="2519" y="20304"/>
                    <a:pt x="2851" y="20650"/>
                  </a:cubicBezTo>
                  <a:cubicBezTo>
                    <a:pt x="3119" y="20995"/>
                    <a:pt x="3398" y="21082"/>
                    <a:pt x="3709" y="21082"/>
                  </a:cubicBezTo>
                  <a:cubicBezTo>
                    <a:pt x="4116" y="21082"/>
                    <a:pt x="4513" y="20909"/>
                    <a:pt x="4888" y="20650"/>
                  </a:cubicBezTo>
                  <a:cubicBezTo>
                    <a:pt x="5413" y="20304"/>
                    <a:pt x="5949" y="20045"/>
                    <a:pt x="6475" y="19699"/>
                  </a:cubicBezTo>
                  <a:cubicBezTo>
                    <a:pt x="6882" y="19526"/>
                    <a:pt x="6882" y="19526"/>
                    <a:pt x="6882" y="19526"/>
                  </a:cubicBezTo>
                  <a:cubicBezTo>
                    <a:pt x="7997" y="18922"/>
                    <a:pt x="9155" y="18317"/>
                    <a:pt x="10302" y="18317"/>
                  </a:cubicBezTo>
                  <a:cubicBezTo>
                    <a:pt x="10527" y="18317"/>
                    <a:pt x="10741" y="18317"/>
                    <a:pt x="10945" y="18317"/>
                  </a:cubicBezTo>
                  <a:cubicBezTo>
                    <a:pt x="11277" y="18403"/>
                    <a:pt x="11577" y="18490"/>
                    <a:pt x="11877" y="18490"/>
                  </a:cubicBezTo>
                  <a:cubicBezTo>
                    <a:pt x="13046" y="18490"/>
                    <a:pt x="14064" y="17885"/>
                    <a:pt x="14986" y="16675"/>
                  </a:cubicBezTo>
                  <a:cubicBezTo>
                    <a:pt x="15715" y="15811"/>
                    <a:pt x="16272" y="14515"/>
                    <a:pt x="16787" y="12614"/>
                  </a:cubicBezTo>
                  <a:cubicBezTo>
                    <a:pt x="16948" y="12010"/>
                    <a:pt x="17108" y="11318"/>
                    <a:pt x="17269" y="10714"/>
                  </a:cubicBezTo>
                  <a:cubicBezTo>
                    <a:pt x="17591" y="9418"/>
                    <a:pt x="17923" y="8122"/>
                    <a:pt x="18255" y="7171"/>
                  </a:cubicBezTo>
                  <a:cubicBezTo>
                    <a:pt x="18706" y="5789"/>
                    <a:pt x="19167" y="4838"/>
                    <a:pt x="19617" y="3888"/>
                  </a:cubicBezTo>
                  <a:cubicBezTo>
                    <a:pt x="19799" y="3456"/>
                    <a:pt x="19981" y="3110"/>
                    <a:pt x="20153" y="2678"/>
                  </a:cubicBezTo>
                  <a:cubicBezTo>
                    <a:pt x="20367" y="2246"/>
                    <a:pt x="20571" y="1728"/>
                    <a:pt x="20775" y="1210"/>
                  </a:cubicBezTo>
                  <a:cubicBezTo>
                    <a:pt x="20946" y="864"/>
                    <a:pt x="21118" y="432"/>
                    <a:pt x="21278" y="0"/>
                  </a:cubicBezTo>
                  <a:cubicBezTo>
                    <a:pt x="21600" y="86"/>
                    <a:pt x="21600" y="86"/>
                    <a:pt x="21600" y="86"/>
                  </a:cubicBezTo>
                  <a:cubicBezTo>
                    <a:pt x="19863" y="3974"/>
                    <a:pt x="19863" y="3974"/>
                    <a:pt x="19863" y="3974"/>
                  </a:cubicBezTo>
                  <a:cubicBezTo>
                    <a:pt x="19724" y="4320"/>
                    <a:pt x="19585" y="4579"/>
                    <a:pt x="19435" y="4925"/>
                  </a:cubicBezTo>
                  <a:cubicBezTo>
                    <a:pt x="18952" y="5962"/>
                    <a:pt x="18448" y="7085"/>
                    <a:pt x="17977" y="8726"/>
                  </a:cubicBezTo>
                  <a:cubicBezTo>
                    <a:pt x="17762" y="9504"/>
                    <a:pt x="17548" y="10282"/>
                    <a:pt x="17334" y="11146"/>
                  </a:cubicBezTo>
                  <a:cubicBezTo>
                    <a:pt x="17055" y="12269"/>
                    <a:pt x="16755" y="13392"/>
                    <a:pt x="16465" y="14342"/>
                  </a:cubicBezTo>
                  <a:cubicBezTo>
                    <a:pt x="15929" y="16070"/>
                    <a:pt x="15372" y="16934"/>
                    <a:pt x="14697" y="17626"/>
                  </a:cubicBezTo>
                  <a:cubicBezTo>
                    <a:pt x="13839" y="18576"/>
                    <a:pt x="12906" y="19008"/>
                    <a:pt x="11770" y="19008"/>
                  </a:cubicBezTo>
                  <a:cubicBezTo>
                    <a:pt x="11470" y="19008"/>
                    <a:pt x="11148" y="18922"/>
                    <a:pt x="10784" y="18922"/>
                  </a:cubicBezTo>
                  <a:cubicBezTo>
                    <a:pt x="10612" y="18835"/>
                    <a:pt x="10452" y="18835"/>
                    <a:pt x="10291" y="18835"/>
                  </a:cubicBezTo>
                  <a:cubicBezTo>
                    <a:pt x="9133" y="18835"/>
                    <a:pt x="7954" y="19440"/>
                    <a:pt x="6818" y="20045"/>
                  </a:cubicBezTo>
                  <a:cubicBezTo>
                    <a:pt x="6721" y="20131"/>
                    <a:pt x="6721" y="20131"/>
                    <a:pt x="6721" y="20131"/>
                  </a:cubicBezTo>
                  <a:cubicBezTo>
                    <a:pt x="6239" y="20390"/>
                    <a:pt x="5756" y="20650"/>
                    <a:pt x="5285" y="20909"/>
                  </a:cubicBezTo>
                  <a:cubicBezTo>
                    <a:pt x="4727" y="21254"/>
                    <a:pt x="4727" y="21254"/>
                    <a:pt x="4727" y="21254"/>
                  </a:cubicBezTo>
                  <a:cubicBezTo>
                    <a:pt x="4352" y="21427"/>
                    <a:pt x="4041" y="21600"/>
                    <a:pt x="372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2450" name="Freeform 446"/>
            <p:cNvSpPr/>
            <p:nvPr/>
          </p:nvSpPr>
          <p:spPr>
            <a:xfrm flipH="1" rot="16200000">
              <a:off x="-2243520" y="2243520"/>
              <a:ext cx="4894548" cy="4075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779" y="21600"/>
                  </a:moveTo>
                  <a:cubicBezTo>
                    <a:pt x="1594" y="21600"/>
                    <a:pt x="1398" y="21462"/>
                    <a:pt x="1201" y="21323"/>
                  </a:cubicBezTo>
                  <a:cubicBezTo>
                    <a:pt x="797" y="21185"/>
                    <a:pt x="393" y="20908"/>
                    <a:pt x="0" y="20492"/>
                  </a:cubicBezTo>
                  <a:cubicBezTo>
                    <a:pt x="0" y="20077"/>
                    <a:pt x="0" y="20077"/>
                    <a:pt x="0" y="20077"/>
                  </a:cubicBezTo>
                  <a:cubicBezTo>
                    <a:pt x="335" y="20354"/>
                    <a:pt x="693" y="20492"/>
                    <a:pt x="1028" y="20631"/>
                  </a:cubicBezTo>
                  <a:cubicBezTo>
                    <a:pt x="1132" y="20631"/>
                    <a:pt x="1236" y="20631"/>
                    <a:pt x="1340" y="20769"/>
                  </a:cubicBezTo>
                  <a:cubicBezTo>
                    <a:pt x="1479" y="20769"/>
                    <a:pt x="1617" y="20769"/>
                    <a:pt x="1756" y="20769"/>
                  </a:cubicBezTo>
                  <a:cubicBezTo>
                    <a:pt x="2333" y="20769"/>
                    <a:pt x="2899" y="20354"/>
                    <a:pt x="3442" y="19246"/>
                  </a:cubicBezTo>
                  <a:cubicBezTo>
                    <a:pt x="4204" y="17862"/>
                    <a:pt x="4967" y="15646"/>
                    <a:pt x="5533" y="13846"/>
                  </a:cubicBezTo>
                  <a:cubicBezTo>
                    <a:pt x="5799" y="13015"/>
                    <a:pt x="6076" y="12046"/>
                    <a:pt x="6330" y="11077"/>
                  </a:cubicBezTo>
                  <a:cubicBezTo>
                    <a:pt x="6630" y="9831"/>
                    <a:pt x="6942" y="8723"/>
                    <a:pt x="7254" y="7754"/>
                  </a:cubicBezTo>
                  <a:cubicBezTo>
                    <a:pt x="7600" y="6923"/>
                    <a:pt x="7947" y="6369"/>
                    <a:pt x="8328" y="6369"/>
                  </a:cubicBezTo>
                  <a:cubicBezTo>
                    <a:pt x="8559" y="6369"/>
                    <a:pt x="8813" y="6508"/>
                    <a:pt x="9102" y="6923"/>
                  </a:cubicBezTo>
                  <a:cubicBezTo>
                    <a:pt x="9610" y="7615"/>
                    <a:pt x="10084" y="9277"/>
                    <a:pt x="10581" y="10938"/>
                  </a:cubicBezTo>
                  <a:cubicBezTo>
                    <a:pt x="10673" y="11215"/>
                    <a:pt x="10777" y="11492"/>
                    <a:pt x="10869" y="11769"/>
                  </a:cubicBezTo>
                  <a:cubicBezTo>
                    <a:pt x="12302" y="16477"/>
                    <a:pt x="13584" y="18969"/>
                    <a:pt x="14785" y="19385"/>
                  </a:cubicBezTo>
                  <a:cubicBezTo>
                    <a:pt x="14889" y="19385"/>
                    <a:pt x="15004" y="19385"/>
                    <a:pt x="15108" y="19385"/>
                  </a:cubicBezTo>
                  <a:cubicBezTo>
                    <a:pt x="16310" y="19385"/>
                    <a:pt x="17488" y="17169"/>
                    <a:pt x="18631" y="12600"/>
                  </a:cubicBezTo>
                  <a:cubicBezTo>
                    <a:pt x="19313" y="9969"/>
                    <a:pt x="19914" y="7200"/>
                    <a:pt x="20468" y="4154"/>
                  </a:cubicBezTo>
                  <a:cubicBezTo>
                    <a:pt x="20745" y="2631"/>
                    <a:pt x="21022" y="1246"/>
                    <a:pt x="21323" y="0"/>
                  </a:cubicBezTo>
                  <a:cubicBezTo>
                    <a:pt x="21600" y="138"/>
                    <a:pt x="21600" y="138"/>
                    <a:pt x="21600" y="138"/>
                  </a:cubicBezTo>
                  <a:cubicBezTo>
                    <a:pt x="21196" y="1662"/>
                    <a:pt x="20803" y="3462"/>
                    <a:pt x="20387" y="5677"/>
                  </a:cubicBezTo>
                  <a:cubicBezTo>
                    <a:pt x="19810" y="8723"/>
                    <a:pt x="19221" y="11354"/>
                    <a:pt x="18655" y="13569"/>
                  </a:cubicBezTo>
                  <a:cubicBezTo>
                    <a:pt x="17465" y="18138"/>
                    <a:pt x="16333" y="20354"/>
                    <a:pt x="15178" y="20354"/>
                  </a:cubicBezTo>
                  <a:cubicBezTo>
                    <a:pt x="15097" y="20354"/>
                    <a:pt x="15028" y="20354"/>
                    <a:pt x="14947" y="20354"/>
                  </a:cubicBezTo>
                  <a:cubicBezTo>
                    <a:pt x="13699" y="19938"/>
                    <a:pt x="12394" y="17723"/>
                    <a:pt x="11066" y="13569"/>
                  </a:cubicBezTo>
                  <a:cubicBezTo>
                    <a:pt x="10892" y="13015"/>
                    <a:pt x="10731" y="12462"/>
                    <a:pt x="10557" y="11769"/>
                  </a:cubicBezTo>
                  <a:cubicBezTo>
                    <a:pt x="10095" y="10246"/>
                    <a:pt x="9610" y="8585"/>
                    <a:pt x="9102" y="7892"/>
                  </a:cubicBezTo>
                  <a:cubicBezTo>
                    <a:pt x="8802" y="7477"/>
                    <a:pt x="8548" y="7338"/>
                    <a:pt x="8305" y="7338"/>
                  </a:cubicBezTo>
                  <a:cubicBezTo>
                    <a:pt x="7889" y="7338"/>
                    <a:pt x="7508" y="7892"/>
                    <a:pt x="7138" y="9138"/>
                  </a:cubicBezTo>
                  <a:cubicBezTo>
                    <a:pt x="6873" y="9969"/>
                    <a:pt x="6596" y="10938"/>
                    <a:pt x="6330" y="11908"/>
                  </a:cubicBezTo>
                  <a:cubicBezTo>
                    <a:pt x="5995" y="13154"/>
                    <a:pt x="5648" y="14400"/>
                    <a:pt x="5302" y="15508"/>
                  </a:cubicBezTo>
                  <a:cubicBezTo>
                    <a:pt x="4655" y="17446"/>
                    <a:pt x="3939" y="19385"/>
                    <a:pt x="3211" y="20492"/>
                  </a:cubicBezTo>
                  <a:cubicBezTo>
                    <a:pt x="2749" y="21185"/>
                    <a:pt x="2276" y="21600"/>
                    <a:pt x="1779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2451" name="Freeform 447"/>
            <p:cNvSpPr/>
            <p:nvPr/>
          </p:nvSpPr>
          <p:spPr>
            <a:xfrm flipH="1" rot="16200000">
              <a:off x="-2115340" y="2118302"/>
              <a:ext cx="4418875" cy="18226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24" y="21600"/>
                  </a:moveTo>
                  <a:cubicBezTo>
                    <a:pt x="1727" y="21600"/>
                    <a:pt x="1369" y="20366"/>
                    <a:pt x="1024" y="17897"/>
                  </a:cubicBezTo>
                  <a:cubicBezTo>
                    <a:pt x="870" y="16663"/>
                    <a:pt x="870" y="16663"/>
                    <a:pt x="870" y="16663"/>
                  </a:cubicBezTo>
                  <a:cubicBezTo>
                    <a:pt x="589" y="14503"/>
                    <a:pt x="294" y="12343"/>
                    <a:pt x="0" y="12034"/>
                  </a:cubicBezTo>
                  <a:cubicBezTo>
                    <a:pt x="0" y="11109"/>
                    <a:pt x="0" y="11109"/>
                    <a:pt x="0" y="11109"/>
                  </a:cubicBezTo>
                  <a:cubicBezTo>
                    <a:pt x="13" y="11109"/>
                    <a:pt x="38" y="11109"/>
                    <a:pt x="51" y="11109"/>
                  </a:cubicBezTo>
                  <a:cubicBezTo>
                    <a:pt x="307" y="11726"/>
                    <a:pt x="550" y="13269"/>
                    <a:pt x="781" y="14811"/>
                  </a:cubicBezTo>
                  <a:cubicBezTo>
                    <a:pt x="870" y="15429"/>
                    <a:pt x="870" y="15429"/>
                    <a:pt x="870" y="15429"/>
                  </a:cubicBezTo>
                  <a:cubicBezTo>
                    <a:pt x="1318" y="18514"/>
                    <a:pt x="1740" y="20057"/>
                    <a:pt x="2175" y="20057"/>
                  </a:cubicBezTo>
                  <a:cubicBezTo>
                    <a:pt x="2431" y="20057"/>
                    <a:pt x="2674" y="19440"/>
                    <a:pt x="2943" y="18514"/>
                  </a:cubicBezTo>
                  <a:cubicBezTo>
                    <a:pt x="3250" y="17589"/>
                    <a:pt x="3557" y="16046"/>
                    <a:pt x="3852" y="14503"/>
                  </a:cubicBezTo>
                  <a:cubicBezTo>
                    <a:pt x="4184" y="12960"/>
                    <a:pt x="4530" y="11417"/>
                    <a:pt x="4875" y="10183"/>
                  </a:cubicBezTo>
                  <a:cubicBezTo>
                    <a:pt x="5618" y="7714"/>
                    <a:pt x="6206" y="6171"/>
                    <a:pt x="6756" y="5246"/>
                  </a:cubicBezTo>
                  <a:cubicBezTo>
                    <a:pt x="7140" y="4629"/>
                    <a:pt x="7550" y="4320"/>
                    <a:pt x="7972" y="4320"/>
                  </a:cubicBezTo>
                  <a:cubicBezTo>
                    <a:pt x="8791" y="4320"/>
                    <a:pt x="9700" y="5554"/>
                    <a:pt x="10813" y="8023"/>
                  </a:cubicBezTo>
                  <a:cubicBezTo>
                    <a:pt x="12118" y="11417"/>
                    <a:pt x="13462" y="13269"/>
                    <a:pt x="14882" y="13886"/>
                  </a:cubicBezTo>
                  <a:cubicBezTo>
                    <a:pt x="15291" y="13886"/>
                    <a:pt x="15727" y="14194"/>
                    <a:pt x="16174" y="14194"/>
                  </a:cubicBezTo>
                  <a:cubicBezTo>
                    <a:pt x="17160" y="14194"/>
                    <a:pt x="18439" y="13269"/>
                    <a:pt x="19706" y="7406"/>
                  </a:cubicBezTo>
                  <a:cubicBezTo>
                    <a:pt x="20167" y="5246"/>
                    <a:pt x="20653" y="2777"/>
                    <a:pt x="21203" y="0"/>
                  </a:cubicBezTo>
                  <a:cubicBezTo>
                    <a:pt x="21600" y="0"/>
                    <a:pt x="21600" y="0"/>
                    <a:pt x="21600" y="0"/>
                  </a:cubicBezTo>
                  <a:cubicBezTo>
                    <a:pt x="21370" y="1234"/>
                    <a:pt x="21370" y="1234"/>
                    <a:pt x="21370" y="1234"/>
                  </a:cubicBezTo>
                  <a:cubicBezTo>
                    <a:pt x="20743" y="4629"/>
                    <a:pt x="20103" y="8023"/>
                    <a:pt x="19450" y="10491"/>
                  </a:cubicBezTo>
                  <a:cubicBezTo>
                    <a:pt x="18734" y="13269"/>
                    <a:pt x="17979" y="15120"/>
                    <a:pt x="17173" y="15737"/>
                  </a:cubicBezTo>
                  <a:cubicBezTo>
                    <a:pt x="16827" y="15737"/>
                    <a:pt x="16482" y="16046"/>
                    <a:pt x="16085" y="16046"/>
                  </a:cubicBezTo>
                  <a:cubicBezTo>
                    <a:pt x="15714" y="16046"/>
                    <a:pt x="15317" y="15737"/>
                    <a:pt x="14792" y="15737"/>
                  </a:cubicBezTo>
                  <a:cubicBezTo>
                    <a:pt x="14447" y="15429"/>
                    <a:pt x="14447" y="15429"/>
                    <a:pt x="14447" y="15429"/>
                  </a:cubicBezTo>
                  <a:cubicBezTo>
                    <a:pt x="13782" y="15120"/>
                    <a:pt x="13091" y="14811"/>
                    <a:pt x="12425" y="13577"/>
                  </a:cubicBezTo>
                  <a:cubicBezTo>
                    <a:pt x="11964" y="12651"/>
                    <a:pt x="11491" y="11726"/>
                    <a:pt x="11043" y="10491"/>
                  </a:cubicBezTo>
                  <a:cubicBezTo>
                    <a:pt x="10071" y="8331"/>
                    <a:pt x="9047" y="5863"/>
                    <a:pt x="8049" y="5863"/>
                  </a:cubicBezTo>
                  <a:cubicBezTo>
                    <a:pt x="7921" y="5863"/>
                    <a:pt x="7806" y="5863"/>
                    <a:pt x="7678" y="5863"/>
                  </a:cubicBezTo>
                  <a:cubicBezTo>
                    <a:pt x="6910" y="6480"/>
                    <a:pt x="6129" y="8023"/>
                    <a:pt x="5285" y="10491"/>
                  </a:cubicBezTo>
                  <a:cubicBezTo>
                    <a:pt x="4875" y="12034"/>
                    <a:pt x="4453" y="13886"/>
                    <a:pt x="4056" y="15737"/>
                  </a:cubicBezTo>
                  <a:cubicBezTo>
                    <a:pt x="3724" y="16971"/>
                    <a:pt x="3391" y="18514"/>
                    <a:pt x="3058" y="19749"/>
                  </a:cubicBezTo>
                  <a:cubicBezTo>
                    <a:pt x="2713" y="20983"/>
                    <a:pt x="2406" y="21600"/>
                    <a:pt x="2124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2452" name="Freeform 448"/>
            <p:cNvSpPr/>
            <p:nvPr/>
          </p:nvSpPr>
          <p:spPr>
            <a:xfrm flipH="1" rot="16200000">
              <a:off x="293407" y="1798964"/>
              <a:ext cx="976540" cy="1229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621" y="21600"/>
                  </a:moveTo>
                  <a:cubicBezTo>
                    <a:pt x="1042" y="21600"/>
                    <a:pt x="521" y="21600"/>
                    <a:pt x="0" y="21140"/>
                  </a:cubicBezTo>
                  <a:cubicBezTo>
                    <a:pt x="579" y="20681"/>
                    <a:pt x="1158" y="20681"/>
                    <a:pt x="1737" y="20221"/>
                  </a:cubicBezTo>
                  <a:cubicBezTo>
                    <a:pt x="2838" y="19762"/>
                    <a:pt x="3996" y="19302"/>
                    <a:pt x="5096" y="18383"/>
                  </a:cubicBezTo>
                  <a:cubicBezTo>
                    <a:pt x="5849" y="17464"/>
                    <a:pt x="6660" y="16545"/>
                    <a:pt x="7354" y="15626"/>
                  </a:cubicBezTo>
                  <a:cubicBezTo>
                    <a:pt x="8397" y="14247"/>
                    <a:pt x="9439" y="12868"/>
                    <a:pt x="10482" y="11949"/>
                  </a:cubicBezTo>
                  <a:cubicBezTo>
                    <a:pt x="11176" y="11489"/>
                    <a:pt x="11929" y="11030"/>
                    <a:pt x="12682" y="11030"/>
                  </a:cubicBezTo>
                  <a:cubicBezTo>
                    <a:pt x="13840" y="10111"/>
                    <a:pt x="15056" y="9651"/>
                    <a:pt x="16214" y="8732"/>
                  </a:cubicBezTo>
                  <a:cubicBezTo>
                    <a:pt x="17720" y="7353"/>
                    <a:pt x="19226" y="4596"/>
                    <a:pt x="20673" y="1838"/>
                  </a:cubicBezTo>
                  <a:cubicBezTo>
                    <a:pt x="20963" y="1379"/>
                    <a:pt x="21253" y="919"/>
                    <a:pt x="21600" y="0"/>
                  </a:cubicBezTo>
                  <a:cubicBezTo>
                    <a:pt x="20036" y="7353"/>
                    <a:pt x="18125" y="9191"/>
                    <a:pt x="16562" y="10570"/>
                  </a:cubicBezTo>
                  <a:cubicBezTo>
                    <a:pt x="15346" y="11489"/>
                    <a:pt x="14130" y="12409"/>
                    <a:pt x="12914" y="12868"/>
                  </a:cubicBezTo>
                  <a:cubicBezTo>
                    <a:pt x="12219" y="13328"/>
                    <a:pt x="11524" y="13328"/>
                    <a:pt x="10829" y="13787"/>
                  </a:cubicBezTo>
                  <a:cubicBezTo>
                    <a:pt x="9729" y="14706"/>
                    <a:pt x="8686" y="16085"/>
                    <a:pt x="7702" y="17004"/>
                  </a:cubicBezTo>
                  <a:cubicBezTo>
                    <a:pt x="6833" y="18383"/>
                    <a:pt x="5965" y="19302"/>
                    <a:pt x="5038" y="20221"/>
                  </a:cubicBezTo>
                  <a:cubicBezTo>
                    <a:pt x="3822" y="21140"/>
                    <a:pt x="2664" y="21600"/>
                    <a:pt x="1621" y="21600"/>
                  </a:cubicBezTo>
                  <a:cubicBezTo>
                    <a:pt x="1621" y="21600"/>
                    <a:pt x="1621" y="21600"/>
                    <a:pt x="1621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2453" name="Freeform 449"/>
            <p:cNvSpPr/>
            <p:nvPr/>
          </p:nvSpPr>
          <p:spPr>
            <a:xfrm flipH="1" rot="16200000">
              <a:off x="643864" y="1851573"/>
              <a:ext cx="348236" cy="444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299" y="21600"/>
                  </a:moveTo>
                  <a:cubicBezTo>
                    <a:pt x="812" y="21600"/>
                    <a:pt x="487" y="21600"/>
                    <a:pt x="0" y="21600"/>
                  </a:cubicBezTo>
                  <a:cubicBezTo>
                    <a:pt x="3573" y="20329"/>
                    <a:pt x="6983" y="15247"/>
                    <a:pt x="10556" y="11435"/>
                  </a:cubicBezTo>
                  <a:cubicBezTo>
                    <a:pt x="11044" y="10165"/>
                    <a:pt x="11044" y="10165"/>
                    <a:pt x="11044" y="10165"/>
                  </a:cubicBezTo>
                  <a:cubicBezTo>
                    <a:pt x="11856" y="8894"/>
                    <a:pt x="12668" y="7624"/>
                    <a:pt x="13480" y="6353"/>
                  </a:cubicBezTo>
                  <a:cubicBezTo>
                    <a:pt x="15753" y="3812"/>
                    <a:pt x="18027" y="0"/>
                    <a:pt x="20138" y="0"/>
                  </a:cubicBezTo>
                  <a:cubicBezTo>
                    <a:pt x="20626" y="0"/>
                    <a:pt x="21113" y="0"/>
                    <a:pt x="21600" y="0"/>
                  </a:cubicBezTo>
                  <a:cubicBezTo>
                    <a:pt x="18677" y="7624"/>
                    <a:pt x="15591" y="11435"/>
                    <a:pt x="12343" y="13976"/>
                  </a:cubicBezTo>
                  <a:cubicBezTo>
                    <a:pt x="11368" y="15247"/>
                    <a:pt x="10232" y="16518"/>
                    <a:pt x="9257" y="16518"/>
                  </a:cubicBezTo>
                  <a:cubicBezTo>
                    <a:pt x="6171" y="20329"/>
                    <a:pt x="3573" y="21600"/>
                    <a:pt x="1299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2454" name="Freeform 450"/>
            <p:cNvSpPr/>
            <p:nvPr/>
          </p:nvSpPr>
          <p:spPr>
            <a:xfrm flipH="1" rot="16200000">
              <a:off x="674242" y="1813784"/>
              <a:ext cx="284516" cy="355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387" y="21600"/>
                  </a:moveTo>
                  <a:cubicBezTo>
                    <a:pt x="793" y="21600"/>
                    <a:pt x="396" y="21600"/>
                    <a:pt x="0" y="21600"/>
                  </a:cubicBezTo>
                  <a:cubicBezTo>
                    <a:pt x="3171" y="15429"/>
                    <a:pt x="6738" y="10800"/>
                    <a:pt x="10106" y="7714"/>
                  </a:cubicBezTo>
                  <a:cubicBezTo>
                    <a:pt x="12881" y="4629"/>
                    <a:pt x="12881" y="4629"/>
                    <a:pt x="12881" y="4629"/>
                  </a:cubicBezTo>
                  <a:cubicBezTo>
                    <a:pt x="14862" y="1543"/>
                    <a:pt x="16844" y="0"/>
                    <a:pt x="18826" y="0"/>
                  </a:cubicBezTo>
                  <a:cubicBezTo>
                    <a:pt x="19817" y="0"/>
                    <a:pt x="20807" y="0"/>
                    <a:pt x="21600" y="1543"/>
                  </a:cubicBezTo>
                  <a:cubicBezTo>
                    <a:pt x="21600" y="3086"/>
                    <a:pt x="21600" y="4629"/>
                    <a:pt x="21600" y="4629"/>
                  </a:cubicBezTo>
                  <a:cubicBezTo>
                    <a:pt x="19222" y="7714"/>
                    <a:pt x="16844" y="9257"/>
                    <a:pt x="14466" y="10800"/>
                  </a:cubicBezTo>
                  <a:cubicBezTo>
                    <a:pt x="12881" y="12343"/>
                    <a:pt x="11097" y="13886"/>
                    <a:pt x="9512" y="15429"/>
                  </a:cubicBezTo>
                  <a:cubicBezTo>
                    <a:pt x="8125" y="16971"/>
                    <a:pt x="8125" y="16971"/>
                    <a:pt x="8125" y="16971"/>
                  </a:cubicBezTo>
                  <a:cubicBezTo>
                    <a:pt x="5945" y="18514"/>
                    <a:pt x="3567" y="21600"/>
                    <a:pt x="1387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2455" name="Freeform 451"/>
            <p:cNvSpPr/>
            <p:nvPr/>
          </p:nvSpPr>
          <p:spPr>
            <a:xfrm flipH="1" rot="16200000">
              <a:off x="701657" y="1814525"/>
              <a:ext cx="222278" cy="3408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4066" y="21600"/>
                  </a:moveTo>
                  <a:cubicBezTo>
                    <a:pt x="2795" y="21600"/>
                    <a:pt x="1525" y="21600"/>
                    <a:pt x="0" y="21600"/>
                  </a:cubicBezTo>
                  <a:cubicBezTo>
                    <a:pt x="3558" y="18277"/>
                    <a:pt x="7369" y="16615"/>
                    <a:pt x="10927" y="11631"/>
                  </a:cubicBezTo>
                  <a:cubicBezTo>
                    <a:pt x="12198" y="11631"/>
                    <a:pt x="13468" y="9969"/>
                    <a:pt x="14739" y="8308"/>
                  </a:cubicBezTo>
                  <a:cubicBezTo>
                    <a:pt x="17026" y="4985"/>
                    <a:pt x="19313" y="1662"/>
                    <a:pt x="21600" y="0"/>
                  </a:cubicBezTo>
                  <a:cubicBezTo>
                    <a:pt x="17534" y="14954"/>
                    <a:pt x="11689" y="21600"/>
                    <a:pt x="4066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2456" name="Freeform 516"/>
            <p:cNvSpPr/>
            <p:nvPr/>
          </p:nvSpPr>
          <p:spPr>
            <a:xfrm flipH="1" rot="16200000">
              <a:off x="865431" y="6399286"/>
              <a:ext cx="500802" cy="22820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17" h="21600" fill="norm" stroke="1" extrusionOk="0">
                  <a:moveTo>
                    <a:pt x="15120" y="21600"/>
                  </a:moveTo>
                  <a:cubicBezTo>
                    <a:pt x="14574" y="21600"/>
                    <a:pt x="14029" y="21600"/>
                    <a:pt x="13374" y="21352"/>
                  </a:cubicBezTo>
                  <a:cubicBezTo>
                    <a:pt x="13047" y="21352"/>
                    <a:pt x="12720" y="21600"/>
                    <a:pt x="12502" y="21600"/>
                  </a:cubicBezTo>
                  <a:cubicBezTo>
                    <a:pt x="12502" y="21600"/>
                    <a:pt x="12502" y="21600"/>
                    <a:pt x="12502" y="21600"/>
                  </a:cubicBezTo>
                  <a:cubicBezTo>
                    <a:pt x="10756" y="21600"/>
                    <a:pt x="9011" y="20359"/>
                    <a:pt x="7483" y="19366"/>
                  </a:cubicBezTo>
                  <a:cubicBezTo>
                    <a:pt x="5520" y="18124"/>
                    <a:pt x="2792" y="16386"/>
                    <a:pt x="1047" y="12662"/>
                  </a:cubicBezTo>
                  <a:cubicBezTo>
                    <a:pt x="174" y="10924"/>
                    <a:pt x="-153" y="9186"/>
                    <a:pt x="65" y="7697"/>
                  </a:cubicBezTo>
                  <a:cubicBezTo>
                    <a:pt x="720" y="3724"/>
                    <a:pt x="4865" y="993"/>
                    <a:pt x="6611" y="497"/>
                  </a:cubicBezTo>
                  <a:cubicBezTo>
                    <a:pt x="8247" y="248"/>
                    <a:pt x="9774" y="0"/>
                    <a:pt x="11192" y="0"/>
                  </a:cubicBezTo>
                  <a:cubicBezTo>
                    <a:pt x="12502" y="0"/>
                    <a:pt x="13920" y="0"/>
                    <a:pt x="15120" y="497"/>
                  </a:cubicBezTo>
                  <a:cubicBezTo>
                    <a:pt x="17956" y="1241"/>
                    <a:pt x="19702" y="3228"/>
                    <a:pt x="20465" y="6455"/>
                  </a:cubicBezTo>
                  <a:cubicBezTo>
                    <a:pt x="21447" y="10924"/>
                    <a:pt x="20792" y="16138"/>
                    <a:pt x="18829" y="19117"/>
                  </a:cubicBezTo>
                  <a:cubicBezTo>
                    <a:pt x="17847" y="20855"/>
                    <a:pt x="16538" y="21600"/>
                    <a:pt x="15120" y="21600"/>
                  </a:cubicBezTo>
                  <a:close/>
                  <a:moveTo>
                    <a:pt x="10756" y="745"/>
                  </a:moveTo>
                  <a:cubicBezTo>
                    <a:pt x="8247" y="993"/>
                    <a:pt x="5629" y="1241"/>
                    <a:pt x="3229" y="3228"/>
                  </a:cubicBezTo>
                  <a:cubicBezTo>
                    <a:pt x="2683" y="3724"/>
                    <a:pt x="829" y="5462"/>
                    <a:pt x="720" y="8441"/>
                  </a:cubicBezTo>
                  <a:cubicBezTo>
                    <a:pt x="611" y="9683"/>
                    <a:pt x="938" y="11172"/>
                    <a:pt x="1702" y="12414"/>
                  </a:cubicBezTo>
                  <a:cubicBezTo>
                    <a:pt x="3665" y="15641"/>
                    <a:pt x="6174" y="17628"/>
                    <a:pt x="8356" y="18869"/>
                  </a:cubicBezTo>
                  <a:cubicBezTo>
                    <a:pt x="9120" y="19366"/>
                    <a:pt x="9120" y="19366"/>
                    <a:pt x="9120" y="19366"/>
                  </a:cubicBezTo>
                  <a:cubicBezTo>
                    <a:pt x="9774" y="19614"/>
                    <a:pt x="10429" y="19862"/>
                    <a:pt x="11411" y="20110"/>
                  </a:cubicBezTo>
                  <a:cubicBezTo>
                    <a:pt x="11411" y="20110"/>
                    <a:pt x="11411" y="20110"/>
                    <a:pt x="11411" y="20110"/>
                  </a:cubicBezTo>
                  <a:cubicBezTo>
                    <a:pt x="11738" y="20359"/>
                    <a:pt x="12065" y="20359"/>
                    <a:pt x="12502" y="20359"/>
                  </a:cubicBezTo>
                  <a:cubicBezTo>
                    <a:pt x="12720" y="20359"/>
                    <a:pt x="13047" y="20359"/>
                    <a:pt x="13374" y="20359"/>
                  </a:cubicBezTo>
                  <a:cubicBezTo>
                    <a:pt x="13811" y="20359"/>
                    <a:pt x="14247" y="20359"/>
                    <a:pt x="14683" y="20359"/>
                  </a:cubicBezTo>
                  <a:cubicBezTo>
                    <a:pt x="15774" y="20359"/>
                    <a:pt x="17192" y="20359"/>
                    <a:pt x="18283" y="18621"/>
                  </a:cubicBezTo>
                  <a:cubicBezTo>
                    <a:pt x="19702" y="16138"/>
                    <a:pt x="20465" y="12662"/>
                    <a:pt x="20247" y="9434"/>
                  </a:cubicBezTo>
                  <a:cubicBezTo>
                    <a:pt x="19920" y="5959"/>
                    <a:pt x="18829" y="3476"/>
                    <a:pt x="17083" y="2483"/>
                  </a:cubicBezTo>
                  <a:cubicBezTo>
                    <a:pt x="15447" y="1241"/>
                    <a:pt x="13592" y="745"/>
                    <a:pt x="11192" y="745"/>
                  </a:cubicBezTo>
                  <a:lnTo>
                    <a:pt x="10756" y="745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2457" name="Freeform 517"/>
            <p:cNvSpPr/>
            <p:nvPr/>
          </p:nvSpPr>
          <p:spPr>
            <a:xfrm flipH="1" rot="16200000">
              <a:off x="666166" y="6214211"/>
              <a:ext cx="908226" cy="3704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26" h="21600" fill="norm" stroke="1" extrusionOk="0">
                  <a:moveTo>
                    <a:pt x="16623" y="21600"/>
                  </a:moveTo>
                  <a:cubicBezTo>
                    <a:pt x="15754" y="21600"/>
                    <a:pt x="14760" y="21448"/>
                    <a:pt x="13519" y="21144"/>
                  </a:cubicBezTo>
                  <a:cubicBezTo>
                    <a:pt x="10602" y="20231"/>
                    <a:pt x="7871" y="18101"/>
                    <a:pt x="5636" y="16276"/>
                  </a:cubicBezTo>
                  <a:cubicBezTo>
                    <a:pt x="5388" y="15972"/>
                    <a:pt x="5388" y="15972"/>
                    <a:pt x="5388" y="15972"/>
                  </a:cubicBezTo>
                  <a:cubicBezTo>
                    <a:pt x="4023" y="14755"/>
                    <a:pt x="733" y="12017"/>
                    <a:pt x="112" y="8214"/>
                  </a:cubicBezTo>
                  <a:cubicBezTo>
                    <a:pt x="-74" y="7149"/>
                    <a:pt x="-12" y="6085"/>
                    <a:pt x="174" y="5020"/>
                  </a:cubicBezTo>
                  <a:cubicBezTo>
                    <a:pt x="733" y="2282"/>
                    <a:pt x="1912" y="1065"/>
                    <a:pt x="3774" y="1065"/>
                  </a:cubicBezTo>
                  <a:cubicBezTo>
                    <a:pt x="4209" y="1065"/>
                    <a:pt x="4705" y="1217"/>
                    <a:pt x="5140" y="1217"/>
                  </a:cubicBezTo>
                  <a:cubicBezTo>
                    <a:pt x="5760" y="1369"/>
                    <a:pt x="6381" y="1521"/>
                    <a:pt x="7064" y="1521"/>
                  </a:cubicBezTo>
                  <a:cubicBezTo>
                    <a:pt x="8988" y="1521"/>
                    <a:pt x="10788" y="913"/>
                    <a:pt x="12774" y="456"/>
                  </a:cubicBezTo>
                  <a:cubicBezTo>
                    <a:pt x="13147" y="456"/>
                    <a:pt x="13147" y="456"/>
                    <a:pt x="13147" y="456"/>
                  </a:cubicBezTo>
                  <a:cubicBezTo>
                    <a:pt x="13954" y="152"/>
                    <a:pt x="14760" y="0"/>
                    <a:pt x="15505" y="0"/>
                  </a:cubicBezTo>
                  <a:cubicBezTo>
                    <a:pt x="18112" y="0"/>
                    <a:pt x="20098" y="1521"/>
                    <a:pt x="21526" y="4259"/>
                  </a:cubicBezTo>
                  <a:cubicBezTo>
                    <a:pt x="21526" y="4563"/>
                    <a:pt x="21526" y="4563"/>
                    <a:pt x="21526" y="4563"/>
                  </a:cubicBezTo>
                  <a:cubicBezTo>
                    <a:pt x="20036" y="1977"/>
                    <a:pt x="18050" y="608"/>
                    <a:pt x="15505" y="608"/>
                  </a:cubicBezTo>
                  <a:cubicBezTo>
                    <a:pt x="14574" y="608"/>
                    <a:pt x="13519" y="913"/>
                    <a:pt x="12402" y="1217"/>
                  </a:cubicBezTo>
                  <a:cubicBezTo>
                    <a:pt x="10478" y="1977"/>
                    <a:pt x="8864" y="2282"/>
                    <a:pt x="7250" y="2282"/>
                  </a:cubicBezTo>
                  <a:cubicBezTo>
                    <a:pt x="6629" y="2282"/>
                    <a:pt x="6009" y="2130"/>
                    <a:pt x="5388" y="2130"/>
                  </a:cubicBezTo>
                  <a:cubicBezTo>
                    <a:pt x="5016" y="1977"/>
                    <a:pt x="5016" y="1977"/>
                    <a:pt x="5016" y="1977"/>
                  </a:cubicBezTo>
                  <a:cubicBezTo>
                    <a:pt x="4581" y="1977"/>
                    <a:pt x="4085" y="1825"/>
                    <a:pt x="3650" y="1825"/>
                  </a:cubicBezTo>
                  <a:cubicBezTo>
                    <a:pt x="3029" y="1825"/>
                    <a:pt x="2595" y="1977"/>
                    <a:pt x="2160" y="2282"/>
                  </a:cubicBezTo>
                  <a:cubicBezTo>
                    <a:pt x="1292" y="2890"/>
                    <a:pt x="174" y="4715"/>
                    <a:pt x="423" y="7149"/>
                  </a:cubicBezTo>
                  <a:cubicBezTo>
                    <a:pt x="795" y="10496"/>
                    <a:pt x="2595" y="12321"/>
                    <a:pt x="3836" y="13538"/>
                  </a:cubicBezTo>
                  <a:cubicBezTo>
                    <a:pt x="5512" y="15211"/>
                    <a:pt x="7064" y="16580"/>
                    <a:pt x="8492" y="17645"/>
                  </a:cubicBezTo>
                  <a:cubicBezTo>
                    <a:pt x="11533" y="19775"/>
                    <a:pt x="14202" y="20839"/>
                    <a:pt x="16623" y="20839"/>
                  </a:cubicBezTo>
                  <a:cubicBezTo>
                    <a:pt x="16871" y="20839"/>
                    <a:pt x="16871" y="20839"/>
                    <a:pt x="16871" y="20839"/>
                  </a:cubicBezTo>
                  <a:cubicBezTo>
                    <a:pt x="18609" y="20839"/>
                    <a:pt x="20036" y="20079"/>
                    <a:pt x="21154" y="18558"/>
                  </a:cubicBezTo>
                  <a:cubicBezTo>
                    <a:pt x="21278" y="18558"/>
                    <a:pt x="21402" y="18254"/>
                    <a:pt x="21526" y="18101"/>
                  </a:cubicBezTo>
                  <a:cubicBezTo>
                    <a:pt x="21526" y="19014"/>
                    <a:pt x="21526" y="19014"/>
                    <a:pt x="21526" y="19014"/>
                  </a:cubicBezTo>
                  <a:cubicBezTo>
                    <a:pt x="20098" y="20839"/>
                    <a:pt x="18547" y="21600"/>
                    <a:pt x="16623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2458" name="Freeform 518"/>
            <p:cNvSpPr/>
            <p:nvPr/>
          </p:nvSpPr>
          <p:spPr>
            <a:xfrm flipH="1" rot="16200000">
              <a:off x="469957" y="5896489"/>
              <a:ext cx="1306572" cy="6075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20" h="21600" fill="norm" stroke="1" extrusionOk="0">
                  <a:moveTo>
                    <a:pt x="19063" y="21600"/>
                  </a:moveTo>
                  <a:cubicBezTo>
                    <a:pt x="17295" y="21600"/>
                    <a:pt x="15527" y="20948"/>
                    <a:pt x="13889" y="20203"/>
                  </a:cubicBezTo>
                  <a:cubicBezTo>
                    <a:pt x="13458" y="20017"/>
                    <a:pt x="13070" y="19924"/>
                    <a:pt x="12639" y="19738"/>
                  </a:cubicBezTo>
                  <a:cubicBezTo>
                    <a:pt x="10569" y="18807"/>
                    <a:pt x="8370" y="17969"/>
                    <a:pt x="6344" y="16386"/>
                  </a:cubicBezTo>
                  <a:cubicBezTo>
                    <a:pt x="4663" y="15083"/>
                    <a:pt x="3326" y="13779"/>
                    <a:pt x="2248" y="12010"/>
                  </a:cubicBezTo>
                  <a:cubicBezTo>
                    <a:pt x="1429" y="10707"/>
                    <a:pt x="265" y="8752"/>
                    <a:pt x="49" y="6331"/>
                  </a:cubicBezTo>
                  <a:cubicBezTo>
                    <a:pt x="-80" y="4934"/>
                    <a:pt x="49" y="3817"/>
                    <a:pt x="394" y="2886"/>
                  </a:cubicBezTo>
                  <a:cubicBezTo>
                    <a:pt x="1386" y="372"/>
                    <a:pt x="3800" y="93"/>
                    <a:pt x="4835" y="93"/>
                  </a:cubicBezTo>
                  <a:cubicBezTo>
                    <a:pt x="5180" y="93"/>
                    <a:pt x="5525" y="93"/>
                    <a:pt x="5870" y="186"/>
                  </a:cubicBezTo>
                  <a:cubicBezTo>
                    <a:pt x="6430" y="279"/>
                    <a:pt x="7034" y="466"/>
                    <a:pt x="7594" y="559"/>
                  </a:cubicBezTo>
                  <a:cubicBezTo>
                    <a:pt x="8586" y="838"/>
                    <a:pt x="9621" y="1117"/>
                    <a:pt x="10655" y="1117"/>
                  </a:cubicBezTo>
                  <a:cubicBezTo>
                    <a:pt x="10698" y="1117"/>
                    <a:pt x="10698" y="1117"/>
                    <a:pt x="10698" y="1117"/>
                  </a:cubicBezTo>
                  <a:cubicBezTo>
                    <a:pt x="11906" y="1117"/>
                    <a:pt x="13113" y="838"/>
                    <a:pt x="14277" y="559"/>
                  </a:cubicBezTo>
                  <a:cubicBezTo>
                    <a:pt x="15269" y="372"/>
                    <a:pt x="16303" y="93"/>
                    <a:pt x="17338" y="0"/>
                  </a:cubicBezTo>
                  <a:cubicBezTo>
                    <a:pt x="17510" y="0"/>
                    <a:pt x="17640" y="0"/>
                    <a:pt x="17812" y="0"/>
                  </a:cubicBezTo>
                  <a:cubicBezTo>
                    <a:pt x="19321" y="0"/>
                    <a:pt x="20528" y="559"/>
                    <a:pt x="21520" y="1676"/>
                  </a:cubicBezTo>
                  <a:cubicBezTo>
                    <a:pt x="21520" y="2328"/>
                    <a:pt x="21520" y="2328"/>
                    <a:pt x="21520" y="2328"/>
                  </a:cubicBezTo>
                  <a:cubicBezTo>
                    <a:pt x="20442" y="1117"/>
                    <a:pt x="19278" y="466"/>
                    <a:pt x="17985" y="466"/>
                  </a:cubicBezTo>
                  <a:cubicBezTo>
                    <a:pt x="17855" y="466"/>
                    <a:pt x="17855" y="466"/>
                    <a:pt x="17855" y="466"/>
                  </a:cubicBezTo>
                  <a:cubicBezTo>
                    <a:pt x="16734" y="559"/>
                    <a:pt x="15613" y="838"/>
                    <a:pt x="14492" y="1024"/>
                  </a:cubicBezTo>
                  <a:cubicBezTo>
                    <a:pt x="13846" y="1210"/>
                    <a:pt x="13199" y="1303"/>
                    <a:pt x="12509" y="1490"/>
                  </a:cubicBezTo>
                  <a:cubicBezTo>
                    <a:pt x="11992" y="1583"/>
                    <a:pt x="11474" y="1583"/>
                    <a:pt x="10957" y="1583"/>
                  </a:cubicBezTo>
                  <a:cubicBezTo>
                    <a:pt x="10095" y="1583"/>
                    <a:pt x="9233" y="1490"/>
                    <a:pt x="8370" y="1210"/>
                  </a:cubicBezTo>
                  <a:cubicBezTo>
                    <a:pt x="7680" y="1024"/>
                    <a:pt x="7680" y="1024"/>
                    <a:pt x="7680" y="1024"/>
                  </a:cubicBezTo>
                  <a:cubicBezTo>
                    <a:pt x="6689" y="745"/>
                    <a:pt x="5611" y="466"/>
                    <a:pt x="4576" y="466"/>
                  </a:cubicBezTo>
                  <a:cubicBezTo>
                    <a:pt x="4231" y="466"/>
                    <a:pt x="3886" y="559"/>
                    <a:pt x="3542" y="652"/>
                  </a:cubicBezTo>
                  <a:cubicBezTo>
                    <a:pt x="2679" y="838"/>
                    <a:pt x="1084" y="1676"/>
                    <a:pt x="480" y="3631"/>
                  </a:cubicBezTo>
                  <a:cubicBezTo>
                    <a:pt x="222" y="4469"/>
                    <a:pt x="179" y="5400"/>
                    <a:pt x="351" y="6424"/>
                  </a:cubicBezTo>
                  <a:cubicBezTo>
                    <a:pt x="696" y="8659"/>
                    <a:pt x="1645" y="10800"/>
                    <a:pt x="3283" y="12941"/>
                  </a:cubicBezTo>
                  <a:cubicBezTo>
                    <a:pt x="4706" y="14710"/>
                    <a:pt x="6387" y="16107"/>
                    <a:pt x="8629" y="17317"/>
                  </a:cubicBezTo>
                  <a:cubicBezTo>
                    <a:pt x="10354" y="18248"/>
                    <a:pt x="12164" y="18993"/>
                    <a:pt x="13889" y="19645"/>
                  </a:cubicBezTo>
                  <a:cubicBezTo>
                    <a:pt x="14492" y="19924"/>
                    <a:pt x="14492" y="19924"/>
                    <a:pt x="14492" y="19924"/>
                  </a:cubicBezTo>
                  <a:cubicBezTo>
                    <a:pt x="16001" y="20483"/>
                    <a:pt x="17424" y="20948"/>
                    <a:pt x="18890" y="20948"/>
                  </a:cubicBezTo>
                  <a:cubicBezTo>
                    <a:pt x="19106" y="20948"/>
                    <a:pt x="19321" y="20948"/>
                    <a:pt x="19537" y="20948"/>
                  </a:cubicBezTo>
                  <a:cubicBezTo>
                    <a:pt x="20227" y="20855"/>
                    <a:pt x="20916" y="20669"/>
                    <a:pt x="21520" y="20297"/>
                  </a:cubicBezTo>
                  <a:cubicBezTo>
                    <a:pt x="21520" y="21041"/>
                    <a:pt x="21520" y="21041"/>
                    <a:pt x="21520" y="21041"/>
                  </a:cubicBezTo>
                  <a:cubicBezTo>
                    <a:pt x="20960" y="21321"/>
                    <a:pt x="20356" y="21507"/>
                    <a:pt x="19752" y="21600"/>
                  </a:cubicBezTo>
                  <a:cubicBezTo>
                    <a:pt x="19494" y="21600"/>
                    <a:pt x="19278" y="21600"/>
                    <a:pt x="19063" y="21600"/>
                  </a:cubicBezTo>
                  <a:cubicBezTo>
                    <a:pt x="19063" y="21600"/>
                    <a:pt x="19063" y="21600"/>
                    <a:pt x="19063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2459" name="Freeform 519"/>
            <p:cNvSpPr/>
            <p:nvPr/>
          </p:nvSpPr>
          <p:spPr>
            <a:xfrm flipH="1" rot="16200000">
              <a:off x="992839" y="6831325"/>
              <a:ext cx="23711" cy="207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cubicBezTo>
                    <a:pt x="7200" y="2700"/>
                    <a:pt x="14400" y="5400"/>
                    <a:pt x="21600" y="10800"/>
                  </a:cubicBezTo>
                  <a:cubicBezTo>
                    <a:pt x="21600" y="21600"/>
                    <a:pt x="21600" y="21600"/>
                    <a:pt x="21600" y="21600"/>
                  </a:cubicBezTo>
                  <a:cubicBezTo>
                    <a:pt x="16800" y="18900"/>
                    <a:pt x="2400" y="2700"/>
                    <a:pt x="0" y="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2460" name="Freeform 520"/>
            <p:cNvSpPr/>
            <p:nvPr/>
          </p:nvSpPr>
          <p:spPr>
            <a:xfrm flipH="1" rot="16200000">
              <a:off x="1243273" y="6816507"/>
              <a:ext cx="53347" cy="207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cubicBezTo>
                    <a:pt x="7560" y="16200"/>
                    <a:pt x="14040" y="10800"/>
                    <a:pt x="21600" y="0"/>
                  </a:cubicBezTo>
                  <a:cubicBezTo>
                    <a:pt x="21600" y="8100"/>
                    <a:pt x="21600" y="8100"/>
                    <a:pt x="21600" y="8100"/>
                  </a:cubicBezTo>
                  <a:cubicBezTo>
                    <a:pt x="14040" y="16200"/>
                    <a:pt x="6480" y="21600"/>
                    <a:pt x="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2461" name="Freeform 521"/>
            <p:cNvSpPr/>
            <p:nvPr/>
          </p:nvSpPr>
          <p:spPr>
            <a:xfrm flipH="1" rot="16200000">
              <a:off x="991357" y="6820952"/>
              <a:ext cx="37048" cy="370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12343"/>
                  </a:moveTo>
                  <a:cubicBezTo>
                    <a:pt x="13886" y="7714"/>
                    <a:pt x="7714" y="4629"/>
                    <a:pt x="1543" y="0"/>
                  </a:cubicBezTo>
                  <a:cubicBezTo>
                    <a:pt x="0" y="0"/>
                    <a:pt x="0" y="0"/>
                    <a:pt x="0" y="1543"/>
                  </a:cubicBezTo>
                  <a:cubicBezTo>
                    <a:pt x="7714" y="7714"/>
                    <a:pt x="13886" y="13886"/>
                    <a:pt x="21600" y="21600"/>
                  </a:cubicBezTo>
                  <a:lnTo>
                    <a:pt x="21600" y="12343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2462" name="Freeform 522"/>
            <p:cNvSpPr/>
            <p:nvPr/>
          </p:nvSpPr>
          <p:spPr>
            <a:xfrm flipH="1" rot="16200000">
              <a:off x="1245074" y="6828682"/>
              <a:ext cx="37886" cy="207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40" h="21600" fill="norm" stroke="1" extrusionOk="0">
                  <a:moveTo>
                    <a:pt x="21240" y="0"/>
                  </a:moveTo>
                  <a:cubicBezTo>
                    <a:pt x="15480" y="8100"/>
                    <a:pt x="8280" y="13500"/>
                    <a:pt x="1080" y="16200"/>
                  </a:cubicBezTo>
                  <a:cubicBezTo>
                    <a:pt x="-360" y="16200"/>
                    <a:pt x="-360" y="21600"/>
                    <a:pt x="1080" y="21600"/>
                  </a:cubicBezTo>
                  <a:cubicBezTo>
                    <a:pt x="9720" y="21600"/>
                    <a:pt x="15480" y="21600"/>
                    <a:pt x="21240" y="18900"/>
                  </a:cubicBezTo>
                  <a:lnTo>
                    <a:pt x="21240" y="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2463" name="Freeform 523"/>
            <p:cNvSpPr/>
            <p:nvPr/>
          </p:nvSpPr>
          <p:spPr>
            <a:xfrm flipH="1" rot="16200000">
              <a:off x="975797" y="6790573"/>
              <a:ext cx="63721" cy="6223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15300" y="13500"/>
                    <a:pt x="8100" y="6300"/>
                    <a:pt x="0" y="0"/>
                  </a:cubicBezTo>
                  <a:cubicBezTo>
                    <a:pt x="2700" y="1800"/>
                    <a:pt x="5400" y="2700"/>
                    <a:pt x="8100" y="4500"/>
                  </a:cubicBezTo>
                  <a:cubicBezTo>
                    <a:pt x="13500" y="8100"/>
                    <a:pt x="17100" y="11700"/>
                    <a:pt x="21600" y="16200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2464" name="Freeform 524"/>
            <p:cNvSpPr/>
            <p:nvPr/>
          </p:nvSpPr>
          <p:spPr>
            <a:xfrm flipH="1" rot="16200000">
              <a:off x="1236605" y="6812801"/>
              <a:ext cx="44456" cy="370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082" y="15429"/>
                  </a:moveTo>
                  <a:cubicBezTo>
                    <a:pt x="11435" y="10800"/>
                    <a:pt x="16518" y="6171"/>
                    <a:pt x="21600" y="0"/>
                  </a:cubicBezTo>
                  <a:cubicBezTo>
                    <a:pt x="21600" y="12343"/>
                    <a:pt x="21600" y="12343"/>
                    <a:pt x="21600" y="12343"/>
                  </a:cubicBezTo>
                  <a:cubicBezTo>
                    <a:pt x="15247" y="16971"/>
                    <a:pt x="7624" y="20057"/>
                    <a:pt x="0" y="21600"/>
                  </a:cubicBezTo>
                  <a:cubicBezTo>
                    <a:pt x="1271" y="20057"/>
                    <a:pt x="3812" y="18514"/>
                    <a:pt x="5082" y="15429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2465" name="Freeform 525"/>
            <p:cNvSpPr/>
            <p:nvPr/>
          </p:nvSpPr>
          <p:spPr>
            <a:xfrm flipH="1" rot="16200000">
              <a:off x="1256925" y="6841276"/>
              <a:ext cx="12701" cy="127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cubicBezTo>
                    <a:pt x="5400" y="14400"/>
                    <a:pt x="16200" y="7200"/>
                    <a:pt x="21600" y="0"/>
                  </a:cubicBezTo>
                  <a:cubicBezTo>
                    <a:pt x="21600" y="7200"/>
                    <a:pt x="21600" y="7200"/>
                    <a:pt x="21600" y="7200"/>
                  </a:cubicBezTo>
                  <a:cubicBezTo>
                    <a:pt x="16200" y="14400"/>
                    <a:pt x="5400" y="14400"/>
                    <a:pt x="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2466" name="Freeform 526"/>
            <p:cNvSpPr/>
            <p:nvPr/>
          </p:nvSpPr>
          <p:spPr>
            <a:xfrm flipH="1" rot="16200000">
              <a:off x="872069" y="6677954"/>
              <a:ext cx="245988" cy="1052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20451" y="17280"/>
                    <a:pt x="18843" y="14040"/>
                    <a:pt x="17004" y="11340"/>
                  </a:cubicBezTo>
                  <a:cubicBezTo>
                    <a:pt x="14017" y="7020"/>
                    <a:pt x="10800" y="3780"/>
                    <a:pt x="7583" y="2700"/>
                  </a:cubicBezTo>
                  <a:cubicBezTo>
                    <a:pt x="5055" y="1620"/>
                    <a:pt x="2528" y="1080"/>
                    <a:pt x="0" y="540"/>
                  </a:cubicBezTo>
                  <a:cubicBezTo>
                    <a:pt x="1609" y="0"/>
                    <a:pt x="3217" y="0"/>
                    <a:pt x="4596" y="0"/>
                  </a:cubicBezTo>
                  <a:cubicBezTo>
                    <a:pt x="6664" y="0"/>
                    <a:pt x="8272" y="0"/>
                    <a:pt x="10111" y="1080"/>
                  </a:cubicBezTo>
                  <a:cubicBezTo>
                    <a:pt x="14706" y="3780"/>
                    <a:pt x="17923" y="7560"/>
                    <a:pt x="20221" y="12960"/>
                  </a:cubicBezTo>
                  <a:cubicBezTo>
                    <a:pt x="20681" y="14040"/>
                    <a:pt x="21140" y="15120"/>
                    <a:pt x="21600" y="16200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2467" name="Freeform 527"/>
            <p:cNvSpPr/>
            <p:nvPr/>
          </p:nvSpPr>
          <p:spPr>
            <a:xfrm flipH="1" rot="16200000">
              <a:off x="1046185" y="6594230"/>
              <a:ext cx="422329" cy="9632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1001" y="21600"/>
                  </a:moveTo>
                  <a:cubicBezTo>
                    <a:pt x="7379" y="21600"/>
                    <a:pt x="3354" y="18097"/>
                    <a:pt x="0" y="14595"/>
                  </a:cubicBezTo>
                  <a:cubicBezTo>
                    <a:pt x="2952" y="16930"/>
                    <a:pt x="6037" y="18097"/>
                    <a:pt x="8989" y="18097"/>
                  </a:cubicBezTo>
                  <a:cubicBezTo>
                    <a:pt x="9257" y="18097"/>
                    <a:pt x="9660" y="18097"/>
                    <a:pt x="10062" y="18097"/>
                  </a:cubicBezTo>
                  <a:cubicBezTo>
                    <a:pt x="13684" y="18097"/>
                    <a:pt x="18783" y="16346"/>
                    <a:pt x="21332" y="1751"/>
                  </a:cubicBezTo>
                  <a:cubicBezTo>
                    <a:pt x="21332" y="1168"/>
                    <a:pt x="21466" y="584"/>
                    <a:pt x="21600" y="0"/>
                  </a:cubicBezTo>
                  <a:cubicBezTo>
                    <a:pt x="21600" y="5254"/>
                    <a:pt x="21600" y="5254"/>
                    <a:pt x="21600" y="5254"/>
                  </a:cubicBezTo>
                  <a:cubicBezTo>
                    <a:pt x="19319" y="16346"/>
                    <a:pt x="15697" y="21600"/>
                    <a:pt x="11001" y="21600"/>
                  </a:cubicBezTo>
                  <a:cubicBezTo>
                    <a:pt x="11001" y="21600"/>
                    <a:pt x="11001" y="21600"/>
                    <a:pt x="11001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2468" name="Freeform 528"/>
            <p:cNvSpPr/>
            <p:nvPr/>
          </p:nvSpPr>
          <p:spPr>
            <a:xfrm flipH="1" rot="16200000">
              <a:off x="1192150" y="6618680"/>
              <a:ext cx="425291" cy="444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2533" y="21600"/>
                  </a:moveTo>
                  <a:cubicBezTo>
                    <a:pt x="11333" y="21600"/>
                    <a:pt x="10133" y="21600"/>
                    <a:pt x="9067" y="20329"/>
                  </a:cubicBezTo>
                  <a:cubicBezTo>
                    <a:pt x="6667" y="17788"/>
                    <a:pt x="4667" y="13976"/>
                    <a:pt x="2933" y="10165"/>
                  </a:cubicBezTo>
                  <a:cubicBezTo>
                    <a:pt x="1867" y="7624"/>
                    <a:pt x="933" y="5082"/>
                    <a:pt x="0" y="1271"/>
                  </a:cubicBezTo>
                  <a:cubicBezTo>
                    <a:pt x="4400" y="11435"/>
                    <a:pt x="8133" y="15247"/>
                    <a:pt x="11733" y="15247"/>
                  </a:cubicBezTo>
                  <a:cubicBezTo>
                    <a:pt x="14800" y="15247"/>
                    <a:pt x="17600" y="11435"/>
                    <a:pt x="20133" y="3812"/>
                  </a:cubicBezTo>
                  <a:cubicBezTo>
                    <a:pt x="20667" y="2541"/>
                    <a:pt x="21067" y="1271"/>
                    <a:pt x="21600" y="0"/>
                  </a:cubicBezTo>
                  <a:cubicBezTo>
                    <a:pt x="21600" y="8894"/>
                    <a:pt x="21600" y="8894"/>
                    <a:pt x="21600" y="8894"/>
                  </a:cubicBezTo>
                  <a:cubicBezTo>
                    <a:pt x="18667" y="17788"/>
                    <a:pt x="15600" y="21600"/>
                    <a:pt x="12533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2469" name="Freeform 529"/>
            <p:cNvSpPr/>
            <p:nvPr/>
          </p:nvSpPr>
          <p:spPr>
            <a:xfrm flipH="1" rot="16200000">
              <a:off x="320847" y="5655506"/>
              <a:ext cx="1552925" cy="84317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35" h="21600" fill="norm" stroke="1" extrusionOk="0">
                  <a:moveTo>
                    <a:pt x="20066" y="21600"/>
                  </a:moveTo>
                  <a:cubicBezTo>
                    <a:pt x="19674" y="21600"/>
                    <a:pt x="19282" y="21533"/>
                    <a:pt x="18854" y="21466"/>
                  </a:cubicBezTo>
                  <a:cubicBezTo>
                    <a:pt x="18604" y="21399"/>
                    <a:pt x="18355" y="21332"/>
                    <a:pt x="18105" y="21265"/>
                  </a:cubicBezTo>
                  <a:cubicBezTo>
                    <a:pt x="15610" y="20862"/>
                    <a:pt x="13258" y="20057"/>
                    <a:pt x="11190" y="18850"/>
                  </a:cubicBezTo>
                  <a:cubicBezTo>
                    <a:pt x="9373" y="17843"/>
                    <a:pt x="7626" y="16502"/>
                    <a:pt x="6129" y="15361"/>
                  </a:cubicBezTo>
                  <a:cubicBezTo>
                    <a:pt x="5131" y="14624"/>
                    <a:pt x="4062" y="13819"/>
                    <a:pt x="3099" y="12678"/>
                  </a:cubicBezTo>
                  <a:cubicBezTo>
                    <a:pt x="2208" y="11605"/>
                    <a:pt x="-465" y="8452"/>
                    <a:pt x="70" y="5031"/>
                  </a:cubicBezTo>
                  <a:cubicBezTo>
                    <a:pt x="355" y="3220"/>
                    <a:pt x="1388" y="1945"/>
                    <a:pt x="2280" y="1543"/>
                  </a:cubicBezTo>
                  <a:cubicBezTo>
                    <a:pt x="2850" y="1275"/>
                    <a:pt x="3456" y="1140"/>
                    <a:pt x="4204" y="1140"/>
                  </a:cubicBezTo>
                  <a:cubicBezTo>
                    <a:pt x="4632" y="1140"/>
                    <a:pt x="5060" y="1207"/>
                    <a:pt x="5487" y="1207"/>
                  </a:cubicBezTo>
                  <a:cubicBezTo>
                    <a:pt x="5880" y="1275"/>
                    <a:pt x="6307" y="1275"/>
                    <a:pt x="6735" y="1275"/>
                  </a:cubicBezTo>
                  <a:cubicBezTo>
                    <a:pt x="6806" y="1275"/>
                    <a:pt x="6806" y="1275"/>
                    <a:pt x="6806" y="1275"/>
                  </a:cubicBezTo>
                  <a:cubicBezTo>
                    <a:pt x="8695" y="1275"/>
                    <a:pt x="10549" y="872"/>
                    <a:pt x="12260" y="402"/>
                  </a:cubicBezTo>
                  <a:cubicBezTo>
                    <a:pt x="13115" y="201"/>
                    <a:pt x="14220" y="0"/>
                    <a:pt x="15361" y="0"/>
                  </a:cubicBezTo>
                  <a:cubicBezTo>
                    <a:pt x="15824" y="0"/>
                    <a:pt x="16252" y="0"/>
                    <a:pt x="16680" y="67"/>
                  </a:cubicBezTo>
                  <a:cubicBezTo>
                    <a:pt x="18070" y="335"/>
                    <a:pt x="19495" y="1140"/>
                    <a:pt x="21135" y="2482"/>
                  </a:cubicBezTo>
                  <a:cubicBezTo>
                    <a:pt x="21135" y="3019"/>
                    <a:pt x="21135" y="3019"/>
                    <a:pt x="21135" y="3019"/>
                  </a:cubicBezTo>
                  <a:cubicBezTo>
                    <a:pt x="20101" y="2080"/>
                    <a:pt x="18961" y="1207"/>
                    <a:pt x="17678" y="805"/>
                  </a:cubicBezTo>
                  <a:cubicBezTo>
                    <a:pt x="16929" y="537"/>
                    <a:pt x="16109" y="402"/>
                    <a:pt x="15254" y="402"/>
                  </a:cubicBezTo>
                  <a:cubicBezTo>
                    <a:pt x="14612" y="402"/>
                    <a:pt x="13971" y="470"/>
                    <a:pt x="13258" y="671"/>
                  </a:cubicBezTo>
                  <a:cubicBezTo>
                    <a:pt x="12687" y="738"/>
                    <a:pt x="12117" y="872"/>
                    <a:pt x="11547" y="1006"/>
                  </a:cubicBezTo>
                  <a:cubicBezTo>
                    <a:pt x="10406" y="1342"/>
                    <a:pt x="9230" y="1610"/>
                    <a:pt x="8054" y="1677"/>
                  </a:cubicBezTo>
                  <a:cubicBezTo>
                    <a:pt x="7697" y="1677"/>
                    <a:pt x="7341" y="1744"/>
                    <a:pt x="6949" y="1744"/>
                  </a:cubicBezTo>
                  <a:cubicBezTo>
                    <a:pt x="6379" y="1744"/>
                    <a:pt x="5808" y="1677"/>
                    <a:pt x="5274" y="1610"/>
                  </a:cubicBezTo>
                  <a:cubicBezTo>
                    <a:pt x="5202" y="1610"/>
                    <a:pt x="5202" y="1610"/>
                    <a:pt x="5202" y="1610"/>
                  </a:cubicBezTo>
                  <a:cubicBezTo>
                    <a:pt x="4846" y="1610"/>
                    <a:pt x="4454" y="1543"/>
                    <a:pt x="4062" y="1543"/>
                  </a:cubicBezTo>
                  <a:cubicBezTo>
                    <a:pt x="3741" y="1543"/>
                    <a:pt x="3456" y="1610"/>
                    <a:pt x="3171" y="1677"/>
                  </a:cubicBezTo>
                  <a:cubicBezTo>
                    <a:pt x="1994" y="1945"/>
                    <a:pt x="177" y="3354"/>
                    <a:pt x="284" y="6037"/>
                  </a:cubicBezTo>
                  <a:cubicBezTo>
                    <a:pt x="355" y="7983"/>
                    <a:pt x="1282" y="9593"/>
                    <a:pt x="1994" y="10666"/>
                  </a:cubicBezTo>
                  <a:cubicBezTo>
                    <a:pt x="4026" y="13752"/>
                    <a:pt x="6592" y="15429"/>
                    <a:pt x="9087" y="17106"/>
                  </a:cubicBezTo>
                  <a:cubicBezTo>
                    <a:pt x="9337" y="17240"/>
                    <a:pt x="9337" y="17240"/>
                    <a:pt x="9337" y="17240"/>
                  </a:cubicBezTo>
                  <a:cubicBezTo>
                    <a:pt x="12759" y="19520"/>
                    <a:pt x="16359" y="20795"/>
                    <a:pt x="20101" y="21130"/>
                  </a:cubicBezTo>
                  <a:cubicBezTo>
                    <a:pt x="20137" y="21130"/>
                    <a:pt x="20173" y="21130"/>
                    <a:pt x="20173" y="21198"/>
                  </a:cubicBezTo>
                  <a:cubicBezTo>
                    <a:pt x="20208" y="21198"/>
                    <a:pt x="20208" y="21198"/>
                    <a:pt x="20208" y="21198"/>
                  </a:cubicBezTo>
                  <a:cubicBezTo>
                    <a:pt x="20244" y="21198"/>
                    <a:pt x="20244" y="21198"/>
                    <a:pt x="20244" y="21198"/>
                  </a:cubicBezTo>
                  <a:cubicBezTo>
                    <a:pt x="20529" y="21198"/>
                    <a:pt x="20850" y="21130"/>
                    <a:pt x="21135" y="21063"/>
                  </a:cubicBezTo>
                  <a:cubicBezTo>
                    <a:pt x="21135" y="21466"/>
                    <a:pt x="21135" y="21466"/>
                    <a:pt x="21135" y="21466"/>
                  </a:cubicBezTo>
                  <a:cubicBezTo>
                    <a:pt x="20779" y="21533"/>
                    <a:pt x="20422" y="21600"/>
                    <a:pt x="20066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2470" name="Freeform 530"/>
            <p:cNvSpPr/>
            <p:nvPr/>
          </p:nvSpPr>
          <p:spPr>
            <a:xfrm flipH="1" rot="16200000">
              <a:off x="1438876" y="6785389"/>
              <a:ext cx="115585" cy="207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9327" y="21600"/>
                  </a:moveTo>
                  <a:cubicBezTo>
                    <a:pt x="5891" y="21600"/>
                    <a:pt x="2945" y="18900"/>
                    <a:pt x="0" y="16200"/>
                  </a:cubicBezTo>
                  <a:cubicBezTo>
                    <a:pt x="1964" y="16200"/>
                    <a:pt x="3927" y="13500"/>
                    <a:pt x="5891" y="13500"/>
                  </a:cubicBezTo>
                  <a:cubicBezTo>
                    <a:pt x="7364" y="10800"/>
                    <a:pt x="9327" y="8100"/>
                    <a:pt x="10800" y="8100"/>
                  </a:cubicBezTo>
                  <a:cubicBezTo>
                    <a:pt x="14727" y="5400"/>
                    <a:pt x="18164" y="2700"/>
                    <a:pt x="21600" y="0"/>
                  </a:cubicBezTo>
                  <a:cubicBezTo>
                    <a:pt x="21600" y="13500"/>
                    <a:pt x="21600" y="13500"/>
                    <a:pt x="21600" y="13500"/>
                  </a:cubicBezTo>
                  <a:cubicBezTo>
                    <a:pt x="17182" y="18900"/>
                    <a:pt x="13745" y="21600"/>
                    <a:pt x="10800" y="21600"/>
                  </a:cubicBezTo>
                  <a:cubicBezTo>
                    <a:pt x="10309" y="21600"/>
                    <a:pt x="9818" y="21600"/>
                    <a:pt x="9327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2471" name="Freeform 531"/>
            <p:cNvSpPr/>
            <p:nvPr/>
          </p:nvSpPr>
          <p:spPr>
            <a:xfrm flipH="1" rot="16200000">
              <a:off x="33527" y="5282237"/>
              <a:ext cx="2046065" cy="109656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27" h="21600" fill="norm" stroke="1" extrusionOk="0">
                  <a:moveTo>
                    <a:pt x="21227" y="21600"/>
                  </a:moveTo>
                  <a:cubicBezTo>
                    <a:pt x="21010" y="21600"/>
                    <a:pt x="20819" y="21548"/>
                    <a:pt x="20629" y="21548"/>
                  </a:cubicBezTo>
                  <a:cubicBezTo>
                    <a:pt x="19570" y="21394"/>
                    <a:pt x="18537" y="20930"/>
                    <a:pt x="17559" y="20517"/>
                  </a:cubicBezTo>
                  <a:cubicBezTo>
                    <a:pt x="17532" y="20517"/>
                    <a:pt x="17532" y="20517"/>
                    <a:pt x="17532" y="20517"/>
                  </a:cubicBezTo>
                  <a:cubicBezTo>
                    <a:pt x="17505" y="20569"/>
                    <a:pt x="17505" y="20569"/>
                    <a:pt x="17505" y="20569"/>
                  </a:cubicBezTo>
                  <a:cubicBezTo>
                    <a:pt x="17505" y="20569"/>
                    <a:pt x="17505" y="20569"/>
                    <a:pt x="17478" y="20569"/>
                  </a:cubicBezTo>
                  <a:cubicBezTo>
                    <a:pt x="17478" y="20569"/>
                    <a:pt x="17478" y="20569"/>
                    <a:pt x="17450" y="20569"/>
                  </a:cubicBezTo>
                  <a:cubicBezTo>
                    <a:pt x="17369" y="20466"/>
                    <a:pt x="17260" y="20414"/>
                    <a:pt x="17179" y="20363"/>
                  </a:cubicBezTo>
                  <a:cubicBezTo>
                    <a:pt x="16989" y="20311"/>
                    <a:pt x="16825" y="20208"/>
                    <a:pt x="16635" y="20157"/>
                  </a:cubicBezTo>
                  <a:cubicBezTo>
                    <a:pt x="16391" y="20053"/>
                    <a:pt x="16146" y="19950"/>
                    <a:pt x="15902" y="19847"/>
                  </a:cubicBezTo>
                  <a:cubicBezTo>
                    <a:pt x="15413" y="19693"/>
                    <a:pt x="14924" y="19486"/>
                    <a:pt x="14462" y="19280"/>
                  </a:cubicBezTo>
                  <a:cubicBezTo>
                    <a:pt x="14326" y="19229"/>
                    <a:pt x="14326" y="19229"/>
                    <a:pt x="14326" y="19229"/>
                  </a:cubicBezTo>
                  <a:cubicBezTo>
                    <a:pt x="13973" y="19126"/>
                    <a:pt x="13973" y="19126"/>
                    <a:pt x="13973" y="19126"/>
                  </a:cubicBezTo>
                  <a:cubicBezTo>
                    <a:pt x="12777" y="18662"/>
                    <a:pt x="11582" y="17888"/>
                    <a:pt x="10413" y="17167"/>
                  </a:cubicBezTo>
                  <a:cubicBezTo>
                    <a:pt x="10305" y="17115"/>
                    <a:pt x="10305" y="17115"/>
                    <a:pt x="10305" y="17115"/>
                  </a:cubicBezTo>
                  <a:cubicBezTo>
                    <a:pt x="9680" y="16703"/>
                    <a:pt x="9028" y="16342"/>
                    <a:pt x="8376" y="15981"/>
                  </a:cubicBezTo>
                  <a:cubicBezTo>
                    <a:pt x="7207" y="15259"/>
                    <a:pt x="5985" y="14537"/>
                    <a:pt x="4816" y="13713"/>
                  </a:cubicBezTo>
                  <a:cubicBezTo>
                    <a:pt x="3431" y="12733"/>
                    <a:pt x="1882" y="11547"/>
                    <a:pt x="877" y="9434"/>
                  </a:cubicBezTo>
                  <a:cubicBezTo>
                    <a:pt x="62" y="7784"/>
                    <a:pt x="-373" y="5207"/>
                    <a:pt x="415" y="3196"/>
                  </a:cubicBezTo>
                  <a:cubicBezTo>
                    <a:pt x="1094" y="1495"/>
                    <a:pt x="2371" y="464"/>
                    <a:pt x="4327" y="103"/>
                  </a:cubicBezTo>
                  <a:cubicBezTo>
                    <a:pt x="4708" y="52"/>
                    <a:pt x="5142" y="52"/>
                    <a:pt x="5604" y="52"/>
                  </a:cubicBezTo>
                  <a:cubicBezTo>
                    <a:pt x="6039" y="52"/>
                    <a:pt x="6474" y="52"/>
                    <a:pt x="6909" y="103"/>
                  </a:cubicBezTo>
                  <a:cubicBezTo>
                    <a:pt x="8267" y="206"/>
                    <a:pt x="9598" y="309"/>
                    <a:pt x="10930" y="309"/>
                  </a:cubicBezTo>
                  <a:cubicBezTo>
                    <a:pt x="11147" y="309"/>
                    <a:pt x="11147" y="309"/>
                    <a:pt x="11147" y="309"/>
                  </a:cubicBezTo>
                  <a:cubicBezTo>
                    <a:pt x="11989" y="258"/>
                    <a:pt x="12832" y="206"/>
                    <a:pt x="13674" y="155"/>
                  </a:cubicBezTo>
                  <a:cubicBezTo>
                    <a:pt x="14543" y="103"/>
                    <a:pt x="15440" y="0"/>
                    <a:pt x="16309" y="0"/>
                  </a:cubicBezTo>
                  <a:cubicBezTo>
                    <a:pt x="17478" y="0"/>
                    <a:pt x="18429" y="155"/>
                    <a:pt x="19352" y="412"/>
                  </a:cubicBezTo>
                  <a:cubicBezTo>
                    <a:pt x="19977" y="567"/>
                    <a:pt x="20602" y="773"/>
                    <a:pt x="21227" y="1031"/>
                  </a:cubicBezTo>
                  <a:cubicBezTo>
                    <a:pt x="21227" y="1392"/>
                    <a:pt x="21227" y="1392"/>
                    <a:pt x="21227" y="1392"/>
                  </a:cubicBezTo>
                  <a:cubicBezTo>
                    <a:pt x="20059" y="876"/>
                    <a:pt x="18945" y="516"/>
                    <a:pt x="17858" y="412"/>
                  </a:cubicBezTo>
                  <a:cubicBezTo>
                    <a:pt x="17369" y="309"/>
                    <a:pt x="16853" y="309"/>
                    <a:pt x="16282" y="309"/>
                  </a:cubicBezTo>
                  <a:cubicBezTo>
                    <a:pt x="15385" y="309"/>
                    <a:pt x="14489" y="361"/>
                    <a:pt x="13728" y="464"/>
                  </a:cubicBezTo>
                  <a:cubicBezTo>
                    <a:pt x="12832" y="567"/>
                    <a:pt x="11908" y="619"/>
                    <a:pt x="10930" y="619"/>
                  </a:cubicBezTo>
                  <a:cubicBezTo>
                    <a:pt x="10441" y="619"/>
                    <a:pt x="9952" y="567"/>
                    <a:pt x="9435" y="567"/>
                  </a:cubicBezTo>
                  <a:cubicBezTo>
                    <a:pt x="8946" y="567"/>
                    <a:pt x="8430" y="516"/>
                    <a:pt x="7914" y="464"/>
                  </a:cubicBezTo>
                  <a:cubicBezTo>
                    <a:pt x="7235" y="361"/>
                    <a:pt x="6528" y="309"/>
                    <a:pt x="5822" y="309"/>
                  </a:cubicBezTo>
                  <a:cubicBezTo>
                    <a:pt x="4844" y="309"/>
                    <a:pt x="4029" y="464"/>
                    <a:pt x="3295" y="722"/>
                  </a:cubicBezTo>
                  <a:cubicBezTo>
                    <a:pt x="2670" y="979"/>
                    <a:pt x="1149" y="1753"/>
                    <a:pt x="496" y="3660"/>
                  </a:cubicBezTo>
                  <a:cubicBezTo>
                    <a:pt x="198" y="4485"/>
                    <a:pt x="116" y="5464"/>
                    <a:pt x="225" y="6547"/>
                  </a:cubicBezTo>
                  <a:cubicBezTo>
                    <a:pt x="578" y="9640"/>
                    <a:pt x="2371" y="11444"/>
                    <a:pt x="3920" y="12682"/>
                  </a:cubicBezTo>
                  <a:cubicBezTo>
                    <a:pt x="5251" y="13764"/>
                    <a:pt x="6664" y="14589"/>
                    <a:pt x="8022" y="15362"/>
                  </a:cubicBezTo>
                  <a:cubicBezTo>
                    <a:pt x="8593" y="15723"/>
                    <a:pt x="9164" y="16032"/>
                    <a:pt x="9707" y="16393"/>
                  </a:cubicBezTo>
                  <a:cubicBezTo>
                    <a:pt x="9952" y="16548"/>
                    <a:pt x="10196" y="16703"/>
                    <a:pt x="10441" y="16857"/>
                  </a:cubicBezTo>
                  <a:cubicBezTo>
                    <a:pt x="11500" y="17527"/>
                    <a:pt x="12614" y="18198"/>
                    <a:pt x="13728" y="18662"/>
                  </a:cubicBezTo>
                  <a:cubicBezTo>
                    <a:pt x="14081" y="18765"/>
                    <a:pt x="14435" y="18919"/>
                    <a:pt x="14761" y="19022"/>
                  </a:cubicBezTo>
                  <a:cubicBezTo>
                    <a:pt x="15549" y="19280"/>
                    <a:pt x="16336" y="19589"/>
                    <a:pt x="17070" y="20002"/>
                  </a:cubicBezTo>
                  <a:cubicBezTo>
                    <a:pt x="17450" y="20157"/>
                    <a:pt x="17831" y="20311"/>
                    <a:pt x="18184" y="20466"/>
                  </a:cubicBezTo>
                  <a:cubicBezTo>
                    <a:pt x="19026" y="20827"/>
                    <a:pt x="20140" y="21188"/>
                    <a:pt x="21227" y="21239"/>
                  </a:cubicBezTo>
                  <a:lnTo>
                    <a:pt x="21227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2472" name="Freeform 532"/>
            <p:cNvSpPr/>
            <p:nvPr/>
          </p:nvSpPr>
          <p:spPr>
            <a:xfrm flipH="1" rot="16200000">
              <a:off x="-393828" y="4674098"/>
              <a:ext cx="2758517" cy="16003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86" h="21600" fill="norm" stroke="1" extrusionOk="0">
                  <a:moveTo>
                    <a:pt x="21286" y="21600"/>
                  </a:moveTo>
                  <a:cubicBezTo>
                    <a:pt x="20579" y="21565"/>
                    <a:pt x="19831" y="21459"/>
                    <a:pt x="19023" y="21246"/>
                  </a:cubicBezTo>
                  <a:cubicBezTo>
                    <a:pt x="17346" y="20787"/>
                    <a:pt x="15568" y="19903"/>
                    <a:pt x="13406" y="18383"/>
                  </a:cubicBezTo>
                  <a:cubicBezTo>
                    <a:pt x="13103" y="18171"/>
                    <a:pt x="12800" y="17923"/>
                    <a:pt x="12496" y="17711"/>
                  </a:cubicBezTo>
                  <a:cubicBezTo>
                    <a:pt x="11870" y="17252"/>
                    <a:pt x="11224" y="16757"/>
                    <a:pt x="10577" y="16403"/>
                  </a:cubicBezTo>
                  <a:cubicBezTo>
                    <a:pt x="9526" y="15838"/>
                    <a:pt x="8476" y="15449"/>
                    <a:pt x="7667" y="15201"/>
                  </a:cubicBezTo>
                  <a:cubicBezTo>
                    <a:pt x="7344" y="15095"/>
                    <a:pt x="7021" y="14989"/>
                    <a:pt x="6697" y="14883"/>
                  </a:cubicBezTo>
                  <a:cubicBezTo>
                    <a:pt x="5364" y="14459"/>
                    <a:pt x="3970" y="14070"/>
                    <a:pt x="2717" y="13151"/>
                  </a:cubicBezTo>
                  <a:cubicBezTo>
                    <a:pt x="1787" y="12515"/>
                    <a:pt x="494" y="11419"/>
                    <a:pt x="110" y="9616"/>
                  </a:cubicBezTo>
                  <a:cubicBezTo>
                    <a:pt x="-314" y="7742"/>
                    <a:pt x="555" y="5904"/>
                    <a:pt x="1545" y="4985"/>
                  </a:cubicBezTo>
                  <a:cubicBezTo>
                    <a:pt x="2697" y="3924"/>
                    <a:pt x="4030" y="3535"/>
                    <a:pt x="5323" y="3182"/>
                  </a:cubicBezTo>
                  <a:cubicBezTo>
                    <a:pt x="5687" y="3076"/>
                    <a:pt x="5687" y="3076"/>
                    <a:pt x="5687" y="3076"/>
                  </a:cubicBezTo>
                  <a:cubicBezTo>
                    <a:pt x="6455" y="2864"/>
                    <a:pt x="7102" y="2651"/>
                    <a:pt x="7748" y="2333"/>
                  </a:cubicBezTo>
                  <a:cubicBezTo>
                    <a:pt x="8233" y="2121"/>
                    <a:pt x="8718" y="1874"/>
                    <a:pt x="9203" y="1626"/>
                  </a:cubicBezTo>
                  <a:cubicBezTo>
                    <a:pt x="9607" y="1379"/>
                    <a:pt x="10052" y="1167"/>
                    <a:pt x="10476" y="955"/>
                  </a:cubicBezTo>
                  <a:cubicBezTo>
                    <a:pt x="11203" y="601"/>
                    <a:pt x="12173" y="177"/>
                    <a:pt x="13183" y="35"/>
                  </a:cubicBezTo>
                  <a:cubicBezTo>
                    <a:pt x="13446" y="0"/>
                    <a:pt x="13729" y="0"/>
                    <a:pt x="14032" y="0"/>
                  </a:cubicBezTo>
                  <a:cubicBezTo>
                    <a:pt x="14598" y="0"/>
                    <a:pt x="15164" y="71"/>
                    <a:pt x="15628" y="106"/>
                  </a:cubicBezTo>
                  <a:cubicBezTo>
                    <a:pt x="17326" y="354"/>
                    <a:pt x="18922" y="742"/>
                    <a:pt x="20397" y="1343"/>
                  </a:cubicBezTo>
                  <a:cubicBezTo>
                    <a:pt x="20700" y="1449"/>
                    <a:pt x="21003" y="1591"/>
                    <a:pt x="21286" y="1697"/>
                  </a:cubicBezTo>
                  <a:cubicBezTo>
                    <a:pt x="21286" y="1944"/>
                    <a:pt x="21286" y="1944"/>
                    <a:pt x="21286" y="1944"/>
                  </a:cubicBezTo>
                  <a:cubicBezTo>
                    <a:pt x="20357" y="1520"/>
                    <a:pt x="19387" y="1167"/>
                    <a:pt x="18397" y="884"/>
                  </a:cubicBezTo>
                  <a:cubicBezTo>
                    <a:pt x="17063" y="530"/>
                    <a:pt x="15649" y="212"/>
                    <a:pt x="14275" y="212"/>
                  </a:cubicBezTo>
                  <a:cubicBezTo>
                    <a:pt x="14012" y="212"/>
                    <a:pt x="13769" y="212"/>
                    <a:pt x="13527" y="247"/>
                  </a:cubicBezTo>
                  <a:cubicBezTo>
                    <a:pt x="12052" y="354"/>
                    <a:pt x="10638" y="1096"/>
                    <a:pt x="9284" y="1803"/>
                  </a:cubicBezTo>
                  <a:cubicBezTo>
                    <a:pt x="8839" y="2050"/>
                    <a:pt x="8374" y="2298"/>
                    <a:pt x="7910" y="2510"/>
                  </a:cubicBezTo>
                  <a:cubicBezTo>
                    <a:pt x="7122" y="2864"/>
                    <a:pt x="6314" y="3111"/>
                    <a:pt x="5525" y="3323"/>
                  </a:cubicBezTo>
                  <a:cubicBezTo>
                    <a:pt x="4899" y="3535"/>
                    <a:pt x="4232" y="3712"/>
                    <a:pt x="3606" y="3959"/>
                  </a:cubicBezTo>
                  <a:cubicBezTo>
                    <a:pt x="2313" y="4490"/>
                    <a:pt x="555" y="5480"/>
                    <a:pt x="191" y="7919"/>
                  </a:cubicBezTo>
                  <a:cubicBezTo>
                    <a:pt x="-132" y="10075"/>
                    <a:pt x="1121" y="11631"/>
                    <a:pt x="2252" y="12550"/>
                  </a:cubicBezTo>
                  <a:cubicBezTo>
                    <a:pt x="3606" y="13681"/>
                    <a:pt x="5121" y="14141"/>
                    <a:pt x="6576" y="14600"/>
                  </a:cubicBezTo>
                  <a:cubicBezTo>
                    <a:pt x="7061" y="14742"/>
                    <a:pt x="7061" y="14742"/>
                    <a:pt x="7061" y="14742"/>
                  </a:cubicBezTo>
                  <a:cubicBezTo>
                    <a:pt x="8011" y="15060"/>
                    <a:pt x="8981" y="15378"/>
                    <a:pt x="9910" y="15838"/>
                  </a:cubicBezTo>
                  <a:cubicBezTo>
                    <a:pt x="10880" y="16297"/>
                    <a:pt x="11749" y="16934"/>
                    <a:pt x="12618" y="17570"/>
                  </a:cubicBezTo>
                  <a:cubicBezTo>
                    <a:pt x="14295" y="18772"/>
                    <a:pt x="16295" y="20151"/>
                    <a:pt x="18376" y="20822"/>
                  </a:cubicBezTo>
                  <a:cubicBezTo>
                    <a:pt x="19366" y="21140"/>
                    <a:pt x="20276" y="21317"/>
                    <a:pt x="21124" y="21317"/>
                  </a:cubicBezTo>
                  <a:cubicBezTo>
                    <a:pt x="21165" y="21317"/>
                    <a:pt x="21225" y="21317"/>
                    <a:pt x="21286" y="21317"/>
                  </a:cubicBezTo>
                  <a:lnTo>
                    <a:pt x="21286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2473" name="Freeform 537"/>
            <p:cNvSpPr/>
            <p:nvPr/>
          </p:nvSpPr>
          <p:spPr>
            <a:xfrm flipH="1" rot="16200000">
              <a:off x="1757473" y="6689068"/>
              <a:ext cx="296371" cy="326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18542" y="19800"/>
                    <a:pt x="15483" y="16200"/>
                    <a:pt x="12616" y="12600"/>
                  </a:cubicBezTo>
                  <a:cubicBezTo>
                    <a:pt x="8411" y="7200"/>
                    <a:pt x="4205" y="3600"/>
                    <a:pt x="0" y="0"/>
                  </a:cubicBezTo>
                  <a:cubicBezTo>
                    <a:pt x="5735" y="0"/>
                    <a:pt x="11278" y="3600"/>
                    <a:pt x="16821" y="7200"/>
                  </a:cubicBezTo>
                  <a:cubicBezTo>
                    <a:pt x="18542" y="9000"/>
                    <a:pt x="20071" y="9000"/>
                    <a:pt x="21600" y="10800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2474" name="Freeform 538"/>
            <p:cNvSpPr/>
            <p:nvPr/>
          </p:nvSpPr>
          <p:spPr>
            <a:xfrm flipH="1" rot="16200000">
              <a:off x="-2040505" y="2812549"/>
              <a:ext cx="6775015" cy="114991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383" y="21600"/>
                  </a:moveTo>
                  <a:cubicBezTo>
                    <a:pt x="21308" y="21600"/>
                    <a:pt x="21241" y="21600"/>
                    <a:pt x="21174" y="21551"/>
                  </a:cubicBezTo>
                  <a:cubicBezTo>
                    <a:pt x="20957" y="21452"/>
                    <a:pt x="20757" y="21305"/>
                    <a:pt x="20565" y="21108"/>
                  </a:cubicBezTo>
                  <a:cubicBezTo>
                    <a:pt x="20139" y="20665"/>
                    <a:pt x="19705" y="20026"/>
                    <a:pt x="19238" y="19189"/>
                  </a:cubicBezTo>
                  <a:cubicBezTo>
                    <a:pt x="18829" y="18500"/>
                    <a:pt x="18428" y="17664"/>
                    <a:pt x="18028" y="16877"/>
                  </a:cubicBezTo>
                  <a:cubicBezTo>
                    <a:pt x="17569" y="15991"/>
                    <a:pt x="17085" y="15007"/>
                    <a:pt x="16601" y="14220"/>
                  </a:cubicBezTo>
                  <a:cubicBezTo>
                    <a:pt x="16192" y="13531"/>
                    <a:pt x="15766" y="12842"/>
                    <a:pt x="15357" y="12251"/>
                  </a:cubicBezTo>
                  <a:cubicBezTo>
                    <a:pt x="15307" y="12153"/>
                    <a:pt x="15307" y="12153"/>
                    <a:pt x="15307" y="12153"/>
                  </a:cubicBezTo>
                  <a:cubicBezTo>
                    <a:pt x="15207" y="12005"/>
                    <a:pt x="15107" y="11858"/>
                    <a:pt x="14998" y="11710"/>
                  </a:cubicBezTo>
                  <a:cubicBezTo>
                    <a:pt x="14698" y="11267"/>
                    <a:pt x="14389" y="10825"/>
                    <a:pt x="14105" y="10136"/>
                  </a:cubicBezTo>
                  <a:cubicBezTo>
                    <a:pt x="13604" y="9004"/>
                    <a:pt x="13262" y="6790"/>
                    <a:pt x="12920" y="4674"/>
                  </a:cubicBezTo>
                  <a:cubicBezTo>
                    <a:pt x="12845" y="4133"/>
                    <a:pt x="12761" y="3592"/>
                    <a:pt x="12678" y="3100"/>
                  </a:cubicBezTo>
                  <a:cubicBezTo>
                    <a:pt x="12453" y="1771"/>
                    <a:pt x="12177" y="394"/>
                    <a:pt x="11827" y="344"/>
                  </a:cubicBezTo>
                  <a:cubicBezTo>
                    <a:pt x="11802" y="344"/>
                    <a:pt x="11802" y="344"/>
                    <a:pt x="11802" y="344"/>
                  </a:cubicBezTo>
                  <a:cubicBezTo>
                    <a:pt x="11459" y="344"/>
                    <a:pt x="11151" y="1033"/>
                    <a:pt x="10842" y="1722"/>
                  </a:cubicBezTo>
                  <a:cubicBezTo>
                    <a:pt x="10733" y="1919"/>
                    <a:pt x="10733" y="1919"/>
                    <a:pt x="10733" y="1919"/>
                  </a:cubicBezTo>
                  <a:cubicBezTo>
                    <a:pt x="10558" y="2313"/>
                    <a:pt x="10374" y="2706"/>
                    <a:pt x="10191" y="2854"/>
                  </a:cubicBezTo>
                  <a:cubicBezTo>
                    <a:pt x="10082" y="2952"/>
                    <a:pt x="9965" y="3001"/>
                    <a:pt x="9857" y="3001"/>
                  </a:cubicBezTo>
                  <a:cubicBezTo>
                    <a:pt x="9782" y="3051"/>
                    <a:pt x="9707" y="3100"/>
                    <a:pt x="9640" y="3100"/>
                  </a:cubicBezTo>
                  <a:cubicBezTo>
                    <a:pt x="9548" y="3149"/>
                    <a:pt x="9465" y="3247"/>
                    <a:pt x="9381" y="3297"/>
                  </a:cubicBezTo>
                  <a:cubicBezTo>
                    <a:pt x="9114" y="3444"/>
                    <a:pt x="8839" y="3641"/>
                    <a:pt x="8572" y="3641"/>
                  </a:cubicBezTo>
                  <a:cubicBezTo>
                    <a:pt x="8505" y="3641"/>
                    <a:pt x="8438" y="3592"/>
                    <a:pt x="8371" y="3592"/>
                  </a:cubicBezTo>
                  <a:cubicBezTo>
                    <a:pt x="8321" y="3592"/>
                    <a:pt x="8279" y="3543"/>
                    <a:pt x="8229" y="3543"/>
                  </a:cubicBezTo>
                  <a:cubicBezTo>
                    <a:pt x="8129" y="3493"/>
                    <a:pt x="8029" y="3444"/>
                    <a:pt x="7929" y="3444"/>
                  </a:cubicBezTo>
                  <a:cubicBezTo>
                    <a:pt x="7854" y="3444"/>
                    <a:pt x="7787" y="3444"/>
                    <a:pt x="7729" y="3493"/>
                  </a:cubicBezTo>
                  <a:cubicBezTo>
                    <a:pt x="7520" y="3641"/>
                    <a:pt x="7328" y="3936"/>
                    <a:pt x="7128" y="4231"/>
                  </a:cubicBezTo>
                  <a:cubicBezTo>
                    <a:pt x="6977" y="4477"/>
                    <a:pt x="6827" y="4674"/>
                    <a:pt x="6677" y="4822"/>
                  </a:cubicBezTo>
                  <a:cubicBezTo>
                    <a:pt x="6435" y="5166"/>
                    <a:pt x="6185" y="5462"/>
                    <a:pt x="5943" y="5904"/>
                  </a:cubicBezTo>
                  <a:cubicBezTo>
                    <a:pt x="5617" y="6544"/>
                    <a:pt x="5300" y="7331"/>
                    <a:pt x="4991" y="8069"/>
                  </a:cubicBezTo>
                  <a:cubicBezTo>
                    <a:pt x="4924" y="8217"/>
                    <a:pt x="4857" y="8414"/>
                    <a:pt x="4791" y="8561"/>
                  </a:cubicBezTo>
                  <a:cubicBezTo>
                    <a:pt x="4474" y="9349"/>
                    <a:pt x="4123" y="10037"/>
                    <a:pt x="3722" y="10037"/>
                  </a:cubicBezTo>
                  <a:cubicBezTo>
                    <a:pt x="3222" y="10037"/>
                    <a:pt x="2738" y="9349"/>
                    <a:pt x="2270" y="8660"/>
                  </a:cubicBezTo>
                  <a:cubicBezTo>
                    <a:pt x="1995" y="8266"/>
                    <a:pt x="1719" y="7872"/>
                    <a:pt x="1436" y="7626"/>
                  </a:cubicBezTo>
                  <a:cubicBezTo>
                    <a:pt x="1235" y="7430"/>
                    <a:pt x="1035" y="7233"/>
                    <a:pt x="835" y="7036"/>
                  </a:cubicBezTo>
                  <a:cubicBezTo>
                    <a:pt x="684" y="6839"/>
                    <a:pt x="534" y="6692"/>
                    <a:pt x="384" y="6544"/>
                  </a:cubicBezTo>
                  <a:cubicBezTo>
                    <a:pt x="267" y="6446"/>
                    <a:pt x="134" y="6298"/>
                    <a:pt x="0" y="6200"/>
                  </a:cubicBezTo>
                  <a:cubicBezTo>
                    <a:pt x="0" y="5855"/>
                    <a:pt x="0" y="5855"/>
                    <a:pt x="0" y="5855"/>
                  </a:cubicBezTo>
                  <a:cubicBezTo>
                    <a:pt x="109" y="5954"/>
                    <a:pt x="225" y="6052"/>
                    <a:pt x="359" y="6150"/>
                  </a:cubicBezTo>
                  <a:cubicBezTo>
                    <a:pt x="734" y="6544"/>
                    <a:pt x="1118" y="6938"/>
                    <a:pt x="1502" y="7331"/>
                  </a:cubicBezTo>
                  <a:cubicBezTo>
                    <a:pt x="1744" y="7577"/>
                    <a:pt x="1995" y="7971"/>
                    <a:pt x="2245" y="8315"/>
                  </a:cubicBezTo>
                  <a:cubicBezTo>
                    <a:pt x="2704" y="9004"/>
                    <a:pt x="3188" y="9742"/>
                    <a:pt x="3664" y="9742"/>
                  </a:cubicBezTo>
                  <a:cubicBezTo>
                    <a:pt x="3823" y="9742"/>
                    <a:pt x="3973" y="9644"/>
                    <a:pt x="4123" y="9496"/>
                  </a:cubicBezTo>
                  <a:cubicBezTo>
                    <a:pt x="4432" y="9152"/>
                    <a:pt x="4724" y="8414"/>
                    <a:pt x="4999" y="7676"/>
                  </a:cubicBezTo>
                  <a:cubicBezTo>
                    <a:pt x="5100" y="7430"/>
                    <a:pt x="5191" y="7184"/>
                    <a:pt x="5291" y="6987"/>
                  </a:cubicBezTo>
                  <a:cubicBezTo>
                    <a:pt x="5634" y="6150"/>
                    <a:pt x="6009" y="5314"/>
                    <a:pt x="6393" y="4822"/>
                  </a:cubicBezTo>
                  <a:cubicBezTo>
                    <a:pt x="6468" y="4723"/>
                    <a:pt x="6535" y="4674"/>
                    <a:pt x="6602" y="4576"/>
                  </a:cubicBezTo>
                  <a:cubicBezTo>
                    <a:pt x="6735" y="4428"/>
                    <a:pt x="6877" y="4231"/>
                    <a:pt x="7019" y="4035"/>
                  </a:cubicBezTo>
                  <a:cubicBezTo>
                    <a:pt x="7094" y="3936"/>
                    <a:pt x="7094" y="3936"/>
                    <a:pt x="7094" y="3936"/>
                  </a:cubicBezTo>
                  <a:cubicBezTo>
                    <a:pt x="7253" y="3690"/>
                    <a:pt x="7420" y="3444"/>
                    <a:pt x="7578" y="3297"/>
                  </a:cubicBezTo>
                  <a:cubicBezTo>
                    <a:pt x="7687" y="3198"/>
                    <a:pt x="7804" y="3149"/>
                    <a:pt x="7946" y="3149"/>
                  </a:cubicBezTo>
                  <a:cubicBezTo>
                    <a:pt x="8054" y="3149"/>
                    <a:pt x="8171" y="3149"/>
                    <a:pt x="8279" y="3198"/>
                  </a:cubicBezTo>
                  <a:cubicBezTo>
                    <a:pt x="8396" y="3247"/>
                    <a:pt x="8505" y="3247"/>
                    <a:pt x="8622" y="3247"/>
                  </a:cubicBezTo>
                  <a:cubicBezTo>
                    <a:pt x="8672" y="3247"/>
                    <a:pt x="8730" y="3247"/>
                    <a:pt x="8780" y="3247"/>
                  </a:cubicBezTo>
                  <a:cubicBezTo>
                    <a:pt x="9064" y="3149"/>
                    <a:pt x="9356" y="3001"/>
                    <a:pt x="9640" y="2805"/>
                  </a:cubicBezTo>
                  <a:cubicBezTo>
                    <a:pt x="9773" y="2755"/>
                    <a:pt x="9915" y="2657"/>
                    <a:pt x="10049" y="2608"/>
                  </a:cubicBezTo>
                  <a:cubicBezTo>
                    <a:pt x="10324" y="2460"/>
                    <a:pt x="10583" y="1870"/>
                    <a:pt x="10833" y="1328"/>
                  </a:cubicBezTo>
                  <a:cubicBezTo>
                    <a:pt x="10934" y="1132"/>
                    <a:pt x="11034" y="886"/>
                    <a:pt x="11134" y="689"/>
                  </a:cubicBezTo>
                  <a:cubicBezTo>
                    <a:pt x="11292" y="394"/>
                    <a:pt x="11534" y="0"/>
                    <a:pt x="11777" y="0"/>
                  </a:cubicBezTo>
                  <a:cubicBezTo>
                    <a:pt x="11885" y="0"/>
                    <a:pt x="11994" y="98"/>
                    <a:pt x="12085" y="295"/>
                  </a:cubicBezTo>
                  <a:cubicBezTo>
                    <a:pt x="12377" y="886"/>
                    <a:pt x="12594" y="2067"/>
                    <a:pt x="12770" y="3149"/>
                  </a:cubicBezTo>
                  <a:cubicBezTo>
                    <a:pt x="12811" y="3444"/>
                    <a:pt x="12853" y="3690"/>
                    <a:pt x="12895" y="3985"/>
                  </a:cubicBezTo>
                  <a:cubicBezTo>
                    <a:pt x="13304" y="6593"/>
                    <a:pt x="13730" y="9299"/>
                    <a:pt x="14355" y="10283"/>
                  </a:cubicBezTo>
                  <a:cubicBezTo>
                    <a:pt x="14564" y="10628"/>
                    <a:pt x="14773" y="10923"/>
                    <a:pt x="14973" y="11267"/>
                  </a:cubicBezTo>
                  <a:cubicBezTo>
                    <a:pt x="15616" y="12251"/>
                    <a:pt x="16283" y="13236"/>
                    <a:pt x="16926" y="14416"/>
                  </a:cubicBezTo>
                  <a:cubicBezTo>
                    <a:pt x="17327" y="15105"/>
                    <a:pt x="17727" y="15942"/>
                    <a:pt x="18120" y="16680"/>
                  </a:cubicBezTo>
                  <a:cubicBezTo>
                    <a:pt x="18520" y="17516"/>
                    <a:pt x="18938" y="18353"/>
                    <a:pt x="19355" y="19091"/>
                  </a:cubicBezTo>
                  <a:cubicBezTo>
                    <a:pt x="19822" y="19927"/>
                    <a:pt x="20215" y="20468"/>
                    <a:pt x="20582" y="20862"/>
                  </a:cubicBezTo>
                  <a:cubicBezTo>
                    <a:pt x="20840" y="21108"/>
                    <a:pt x="21066" y="21305"/>
                    <a:pt x="21266" y="21403"/>
                  </a:cubicBezTo>
                  <a:cubicBezTo>
                    <a:pt x="21333" y="21403"/>
                    <a:pt x="21400" y="21452"/>
                    <a:pt x="21466" y="21502"/>
                  </a:cubicBezTo>
                  <a:cubicBezTo>
                    <a:pt x="21508" y="21502"/>
                    <a:pt x="21558" y="21551"/>
                    <a:pt x="21600" y="21600"/>
                  </a:cubicBezTo>
                  <a:cubicBezTo>
                    <a:pt x="21533" y="21600"/>
                    <a:pt x="21458" y="21600"/>
                    <a:pt x="21383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2475" name="Freeform 540"/>
            <p:cNvSpPr/>
            <p:nvPr/>
          </p:nvSpPr>
          <p:spPr>
            <a:xfrm flipH="1" rot="16200000">
              <a:off x="574959" y="3623123"/>
              <a:ext cx="634232" cy="19856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20886" y="19895"/>
                    <a:pt x="20261" y="18189"/>
                    <a:pt x="19726" y="16768"/>
                  </a:cubicBezTo>
                  <a:cubicBezTo>
                    <a:pt x="18833" y="14495"/>
                    <a:pt x="18030" y="12221"/>
                    <a:pt x="17048" y="10232"/>
                  </a:cubicBezTo>
                  <a:cubicBezTo>
                    <a:pt x="14906" y="6537"/>
                    <a:pt x="12853" y="3979"/>
                    <a:pt x="10800" y="2558"/>
                  </a:cubicBezTo>
                  <a:cubicBezTo>
                    <a:pt x="9729" y="1989"/>
                    <a:pt x="8747" y="1705"/>
                    <a:pt x="7765" y="1705"/>
                  </a:cubicBezTo>
                  <a:cubicBezTo>
                    <a:pt x="6426" y="1705"/>
                    <a:pt x="5177" y="2274"/>
                    <a:pt x="3927" y="3411"/>
                  </a:cubicBezTo>
                  <a:cubicBezTo>
                    <a:pt x="2499" y="4832"/>
                    <a:pt x="1250" y="5968"/>
                    <a:pt x="0" y="6537"/>
                  </a:cubicBezTo>
                  <a:cubicBezTo>
                    <a:pt x="714" y="5968"/>
                    <a:pt x="1339" y="5116"/>
                    <a:pt x="2053" y="4263"/>
                  </a:cubicBezTo>
                  <a:cubicBezTo>
                    <a:pt x="3124" y="2558"/>
                    <a:pt x="4284" y="1137"/>
                    <a:pt x="5534" y="568"/>
                  </a:cubicBezTo>
                  <a:cubicBezTo>
                    <a:pt x="6337" y="0"/>
                    <a:pt x="7140" y="0"/>
                    <a:pt x="7944" y="0"/>
                  </a:cubicBezTo>
                  <a:cubicBezTo>
                    <a:pt x="9104" y="0"/>
                    <a:pt x="10264" y="284"/>
                    <a:pt x="11425" y="1137"/>
                  </a:cubicBezTo>
                  <a:cubicBezTo>
                    <a:pt x="13835" y="3126"/>
                    <a:pt x="15888" y="5684"/>
                    <a:pt x="17673" y="9379"/>
                  </a:cubicBezTo>
                  <a:cubicBezTo>
                    <a:pt x="19369" y="12789"/>
                    <a:pt x="20529" y="16200"/>
                    <a:pt x="2160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2476" name="Freeform 541"/>
            <p:cNvSpPr/>
            <p:nvPr/>
          </p:nvSpPr>
          <p:spPr>
            <a:xfrm flipH="1" rot="16200000">
              <a:off x="1578169" y="6486054"/>
              <a:ext cx="626824" cy="1081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19431" y="21073"/>
                    <a:pt x="17172" y="20546"/>
                    <a:pt x="15093" y="18966"/>
                  </a:cubicBezTo>
                  <a:cubicBezTo>
                    <a:pt x="13376" y="17912"/>
                    <a:pt x="11749" y="15805"/>
                    <a:pt x="10213" y="13698"/>
                  </a:cubicBezTo>
                  <a:cubicBezTo>
                    <a:pt x="8947" y="12644"/>
                    <a:pt x="7682" y="11063"/>
                    <a:pt x="6417" y="10010"/>
                  </a:cubicBezTo>
                  <a:cubicBezTo>
                    <a:pt x="5603" y="8956"/>
                    <a:pt x="5603" y="8956"/>
                    <a:pt x="5603" y="8956"/>
                  </a:cubicBezTo>
                  <a:cubicBezTo>
                    <a:pt x="4428" y="7902"/>
                    <a:pt x="3163" y="6849"/>
                    <a:pt x="1988" y="4741"/>
                  </a:cubicBezTo>
                  <a:cubicBezTo>
                    <a:pt x="1265" y="3688"/>
                    <a:pt x="633" y="2107"/>
                    <a:pt x="0" y="0"/>
                  </a:cubicBezTo>
                  <a:cubicBezTo>
                    <a:pt x="813" y="1580"/>
                    <a:pt x="1808" y="2634"/>
                    <a:pt x="2711" y="3161"/>
                  </a:cubicBezTo>
                  <a:cubicBezTo>
                    <a:pt x="3073" y="3688"/>
                    <a:pt x="3344" y="4215"/>
                    <a:pt x="3615" y="4215"/>
                  </a:cubicBezTo>
                  <a:cubicBezTo>
                    <a:pt x="4519" y="5268"/>
                    <a:pt x="5423" y="5795"/>
                    <a:pt x="6326" y="6849"/>
                  </a:cubicBezTo>
                  <a:cubicBezTo>
                    <a:pt x="7682" y="7902"/>
                    <a:pt x="7682" y="7902"/>
                    <a:pt x="7682" y="7902"/>
                  </a:cubicBezTo>
                  <a:cubicBezTo>
                    <a:pt x="8767" y="8956"/>
                    <a:pt x="9851" y="10010"/>
                    <a:pt x="10936" y="11063"/>
                  </a:cubicBezTo>
                  <a:cubicBezTo>
                    <a:pt x="12833" y="13171"/>
                    <a:pt x="14731" y="15278"/>
                    <a:pt x="16629" y="16332"/>
                  </a:cubicBezTo>
                  <a:cubicBezTo>
                    <a:pt x="18346" y="17385"/>
                    <a:pt x="19973" y="17912"/>
                    <a:pt x="21600" y="17912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</p:grpSp>
      <p:sp>
        <p:nvSpPr>
          <p:cNvPr id="2478" name="TextBox 4"/>
          <p:cNvSpPr txBox="1"/>
          <p:nvPr/>
        </p:nvSpPr>
        <p:spPr>
          <a:xfrm>
            <a:off x="371474" y="6361276"/>
            <a:ext cx="3119440" cy="2565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>
            <a:spAutoFit/>
          </a:bodyPr>
          <a:lstStyle/>
          <a:p>
            <a:pPr>
              <a:defRPr sz="1100">
                <a:solidFill>
                  <a:srgbClr val="BFBFBF"/>
                </a:solidFill>
              </a:defRPr>
            </a:pPr>
            <a:r>
              <a:t>©2019 </a:t>
            </a:r>
            <a:r>
              <a:rPr b="1"/>
              <a:t>ALAMIAN</a:t>
            </a:r>
            <a:r>
              <a:t>. </a:t>
            </a:r>
            <a:r>
              <a:t>ALL RIGHTS RESERVED</a:t>
            </a:r>
            <a:r>
              <a:t>.</a:t>
            </a:r>
          </a:p>
        </p:txBody>
      </p:sp>
      <p:sp>
        <p:nvSpPr>
          <p:cNvPr id="2479" name="TextBox 5"/>
          <p:cNvSpPr txBox="1"/>
          <p:nvPr/>
        </p:nvSpPr>
        <p:spPr>
          <a:xfrm>
            <a:off x="10924878" y="6361276"/>
            <a:ext cx="537667" cy="2565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>
            <a:spAutoFit/>
          </a:bodyPr>
          <a:lstStyle>
            <a:lvl1pPr>
              <a:defRPr sz="1100">
                <a:solidFill>
                  <a:srgbClr val="BFBFBF"/>
                </a:solidFill>
              </a:defRPr>
            </a:lvl1pPr>
          </a:lstStyle>
          <a:p>
            <a:pPr/>
            <a:r>
              <a:t>PAGE</a:t>
            </a:r>
          </a:p>
        </p:txBody>
      </p:sp>
      <p:sp>
        <p:nvSpPr>
          <p:cNvPr id="2480" name="Slide Number"/>
          <p:cNvSpPr txBox="1"/>
          <p:nvPr>
            <p:ph type="sldNum" sz="quarter" idx="2"/>
          </p:nvPr>
        </p:nvSpPr>
        <p:spPr>
          <a:xfrm>
            <a:off x="11493117" y="6361276"/>
            <a:ext cx="259530" cy="256541"/>
          </a:xfrm>
          <a:prstGeom prst="rect">
            <a:avLst/>
          </a:prstGeom>
        </p:spPr>
        <p:txBody>
          <a:bodyPr anchor="t"/>
          <a:lstStyle>
            <a:lvl1pPr algn="ctr">
              <a:defRPr b="1" sz="1100">
                <a:solidFill>
                  <a:srgbClr val="404040"/>
                </a:solidFill>
              </a:defRPr>
            </a:lvl1pPr>
          </a:lstStyle>
          <a:p>
            <a:pPr/>
            <a:fld id="{86CB4B4D-7CA3-9044-876B-883B54F8677D}" type="slidenum"/>
          </a:p>
        </p:txBody>
      </p:sp>
      <p:grpSp>
        <p:nvGrpSpPr>
          <p:cNvPr id="2828" name="Group 1"/>
          <p:cNvGrpSpPr/>
          <p:nvPr/>
        </p:nvGrpSpPr>
        <p:grpSpPr>
          <a:xfrm>
            <a:off x="441439" y="212247"/>
            <a:ext cx="1466734" cy="307341"/>
            <a:chOff x="0" y="0"/>
            <a:chExt cx="1466732" cy="307340"/>
          </a:xfrm>
        </p:grpSpPr>
        <p:grpSp>
          <p:nvGrpSpPr>
            <p:cNvPr id="2826" name="Group 360"/>
            <p:cNvGrpSpPr/>
            <p:nvPr/>
          </p:nvGrpSpPr>
          <p:grpSpPr>
            <a:xfrm>
              <a:off x="0" y="11590"/>
              <a:ext cx="296694" cy="284163"/>
              <a:chOff x="0" y="0"/>
              <a:chExt cx="296693" cy="284162"/>
            </a:xfrm>
          </p:grpSpPr>
          <p:grpSp>
            <p:nvGrpSpPr>
              <p:cNvPr id="2680" name="Group 556"/>
              <p:cNvGrpSpPr/>
              <p:nvPr/>
            </p:nvGrpSpPr>
            <p:grpSpPr>
              <a:xfrm>
                <a:off x="0" y="92324"/>
                <a:ext cx="157098" cy="191839"/>
                <a:chOff x="0" y="0"/>
                <a:chExt cx="157097" cy="191837"/>
              </a:xfrm>
            </p:grpSpPr>
            <p:sp>
              <p:nvSpPr>
                <p:cNvPr id="2481" name="Freeform 356"/>
                <p:cNvSpPr/>
                <p:nvPr/>
              </p:nvSpPr>
              <p:spPr>
                <a:xfrm>
                  <a:off x="0" y="83339"/>
                  <a:ext cx="12700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21600"/>
                      </a:moveTo>
                      <a:cubicBezTo>
                        <a:pt x="0" y="21600"/>
                        <a:pt x="0" y="21600"/>
                        <a:pt x="0" y="2160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21600" y="0"/>
                        <a:pt x="21600" y="7200"/>
                        <a:pt x="21600" y="7200"/>
                      </a:cubicBezTo>
                      <a:cubicBezTo>
                        <a:pt x="21600" y="14400"/>
                        <a:pt x="21600" y="21600"/>
                        <a:pt x="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482" name="Freeform 357"/>
                <p:cNvSpPr/>
                <p:nvPr/>
              </p:nvSpPr>
              <p:spPr>
                <a:xfrm>
                  <a:off x="330" y="117094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21600"/>
                      </a:moveTo>
                      <a:cubicBezTo>
                        <a:pt x="0" y="21600"/>
                        <a:pt x="0" y="21600"/>
                        <a:pt x="0" y="2160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0800" y="0"/>
                        <a:pt x="10800" y="21600"/>
                      </a:cubicBezTo>
                      <a:cubicBezTo>
                        <a:pt x="21600" y="21600"/>
                        <a:pt x="21600" y="21600"/>
                        <a:pt x="21600" y="21600"/>
                      </a:cubicBezTo>
                      <a:cubicBezTo>
                        <a:pt x="21600" y="21600"/>
                        <a:pt x="21600" y="21600"/>
                        <a:pt x="21600" y="21600"/>
                      </a:cubicBezTo>
                      <a:cubicBezTo>
                        <a:pt x="10800" y="21600"/>
                        <a:pt x="10800" y="21600"/>
                        <a:pt x="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483" name="Freeform 358"/>
                <p:cNvSpPr/>
                <p:nvPr/>
              </p:nvSpPr>
              <p:spPr>
                <a:xfrm>
                  <a:off x="882" y="111137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5400" y="21600"/>
                      </a:moveTo>
                      <a:cubicBezTo>
                        <a:pt x="5400" y="21600"/>
                        <a:pt x="0" y="21600"/>
                        <a:pt x="0" y="2160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5400" y="0"/>
                        <a:pt x="5400" y="0"/>
                      </a:cubicBezTo>
                      <a:cubicBezTo>
                        <a:pt x="10800" y="3086"/>
                        <a:pt x="16200" y="6171"/>
                        <a:pt x="16200" y="9257"/>
                      </a:cubicBezTo>
                      <a:cubicBezTo>
                        <a:pt x="21600" y="9257"/>
                        <a:pt x="21600" y="12343"/>
                        <a:pt x="21600" y="12343"/>
                      </a:cubicBezTo>
                      <a:cubicBezTo>
                        <a:pt x="21600" y="15429"/>
                        <a:pt x="21600" y="15429"/>
                        <a:pt x="16200" y="18514"/>
                      </a:cubicBezTo>
                      <a:cubicBezTo>
                        <a:pt x="10800" y="18514"/>
                        <a:pt x="10800" y="21600"/>
                        <a:pt x="540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484" name="Freeform 359"/>
                <p:cNvSpPr/>
                <p:nvPr/>
              </p:nvSpPr>
              <p:spPr>
                <a:xfrm>
                  <a:off x="2095" y="87751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0800" y="0"/>
                      </a:moveTo>
                      <a:cubicBezTo>
                        <a:pt x="16200" y="0"/>
                        <a:pt x="21600" y="10800"/>
                        <a:pt x="21600" y="10800"/>
                      </a:cubicBezTo>
                      <a:cubicBezTo>
                        <a:pt x="21600" y="21600"/>
                        <a:pt x="21600" y="21600"/>
                        <a:pt x="10800" y="21600"/>
                      </a:cubicBezTo>
                      <a:cubicBezTo>
                        <a:pt x="5400" y="21600"/>
                        <a:pt x="0" y="16200"/>
                        <a:pt x="0" y="10800"/>
                      </a:cubicBezTo>
                      <a:cubicBezTo>
                        <a:pt x="0" y="10800"/>
                        <a:pt x="10800" y="0"/>
                        <a:pt x="108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485" name="Freeform 360"/>
                <p:cNvSpPr/>
                <p:nvPr/>
              </p:nvSpPr>
              <p:spPr>
                <a:xfrm>
                  <a:off x="1875" y="14136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8514" y="21600"/>
                      </a:moveTo>
                      <a:cubicBezTo>
                        <a:pt x="12343" y="21600"/>
                        <a:pt x="6171" y="21600"/>
                        <a:pt x="0" y="2160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9257" y="5891"/>
                        <a:pt x="12343" y="13745"/>
                        <a:pt x="21600" y="19636"/>
                      </a:cubicBezTo>
                      <a:cubicBezTo>
                        <a:pt x="21600" y="19636"/>
                        <a:pt x="21600" y="19636"/>
                        <a:pt x="21600" y="19636"/>
                      </a:cubicBezTo>
                      <a:cubicBezTo>
                        <a:pt x="21600" y="19636"/>
                        <a:pt x="21600" y="21600"/>
                        <a:pt x="18514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486" name="Freeform 361"/>
                <p:cNvSpPr/>
                <p:nvPr/>
              </p:nvSpPr>
              <p:spPr>
                <a:xfrm>
                  <a:off x="3860" y="114998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10800"/>
                      </a:moveTo>
                      <a:cubicBezTo>
                        <a:pt x="0" y="0"/>
                        <a:pt x="0" y="0"/>
                        <a:pt x="10800" y="0"/>
                      </a:cubicBezTo>
                      <a:cubicBezTo>
                        <a:pt x="21600" y="0"/>
                        <a:pt x="21600" y="0"/>
                        <a:pt x="21600" y="10800"/>
                      </a:cubicBezTo>
                      <a:cubicBezTo>
                        <a:pt x="21600" y="21600"/>
                        <a:pt x="10800" y="21600"/>
                        <a:pt x="10800" y="21600"/>
                      </a:cubicBezTo>
                      <a:cubicBezTo>
                        <a:pt x="10800" y="21600"/>
                        <a:pt x="10800" y="10800"/>
                        <a:pt x="0" y="108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487" name="Freeform 362"/>
                <p:cNvSpPr/>
                <p:nvPr/>
              </p:nvSpPr>
              <p:spPr>
                <a:xfrm>
                  <a:off x="3860" y="93708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5400"/>
                      </a:moveTo>
                      <a:cubicBezTo>
                        <a:pt x="21600" y="16200"/>
                        <a:pt x="16200" y="21600"/>
                        <a:pt x="5400" y="21600"/>
                      </a:cubicBezTo>
                      <a:cubicBezTo>
                        <a:pt x="0" y="21600"/>
                        <a:pt x="0" y="16200"/>
                        <a:pt x="0" y="16200"/>
                      </a:cubicBezTo>
                      <a:cubicBezTo>
                        <a:pt x="0" y="0"/>
                        <a:pt x="0" y="0"/>
                        <a:pt x="16200" y="0"/>
                      </a:cubicBezTo>
                      <a:cubicBezTo>
                        <a:pt x="21600" y="0"/>
                        <a:pt x="21600" y="0"/>
                        <a:pt x="21600" y="54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488" name="Freeform 363"/>
                <p:cNvSpPr/>
                <p:nvPr/>
              </p:nvSpPr>
              <p:spPr>
                <a:xfrm>
                  <a:off x="5625" y="13066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0"/>
                      </a:moveTo>
                      <a:cubicBezTo>
                        <a:pt x="0" y="0"/>
                        <a:pt x="10800" y="0"/>
                        <a:pt x="10800" y="0"/>
                      </a:cubicBezTo>
                      <a:cubicBezTo>
                        <a:pt x="10800" y="0"/>
                        <a:pt x="10800" y="0"/>
                        <a:pt x="21600" y="21600"/>
                      </a:cubicBezTo>
                      <a:cubicBezTo>
                        <a:pt x="10800" y="21600"/>
                        <a:pt x="10800" y="21600"/>
                        <a:pt x="10800" y="21600"/>
                      </a:cubicBezTo>
                      <a:cubicBezTo>
                        <a:pt x="10800" y="21600"/>
                        <a:pt x="0" y="21600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489" name="Freeform 364"/>
                <p:cNvSpPr/>
                <p:nvPr/>
              </p:nvSpPr>
              <p:spPr>
                <a:xfrm>
                  <a:off x="4527" y="81794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378" h="17382" fill="norm" stroke="1" extrusionOk="0">
                      <a:moveTo>
                        <a:pt x="18514" y="5091"/>
                      </a:moveTo>
                      <a:cubicBezTo>
                        <a:pt x="21600" y="8691"/>
                        <a:pt x="15429" y="8691"/>
                        <a:pt x="15429" y="12291"/>
                      </a:cubicBezTo>
                      <a:cubicBezTo>
                        <a:pt x="15429" y="15891"/>
                        <a:pt x="12343" y="19491"/>
                        <a:pt x="9257" y="15891"/>
                      </a:cubicBezTo>
                      <a:cubicBezTo>
                        <a:pt x="6171" y="15891"/>
                        <a:pt x="6171" y="15891"/>
                        <a:pt x="3086" y="15891"/>
                      </a:cubicBezTo>
                      <a:cubicBezTo>
                        <a:pt x="3086" y="15891"/>
                        <a:pt x="0" y="12291"/>
                        <a:pt x="0" y="12291"/>
                      </a:cubicBezTo>
                      <a:cubicBezTo>
                        <a:pt x="0" y="12291"/>
                        <a:pt x="0" y="8691"/>
                        <a:pt x="3086" y="5091"/>
                      </a:cubicBezTo>
                      <a:cubicBezTo>
                        <a:pt x="3086" y="5091"/>
                        <a:pt x="6171" y="5091"/>
                        <a:pt x="9257" y="1491"/>
                      </a:cubicBezTo>
                      <a:cubicBezTo>
                        <a:pt x="12343" y="-2109"/>
                        <a:pt x="15429" y="1491"/>
                        <a:pt x="18514" y="509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490" name="Freeform 365"/>
                <p:cNvSpPr/>
                <p:nvPr/>
              </p:nvSpPr>
              <p:spPr>
                <a:xfrm>
                  <a:off x="3309" y="161770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6200" y="20400"/>
                      </a:moveTo>
                      <a:cubicBezTo>
                        <a:pt x="10800" y="20400"/>
                        <a:pt x="5400" y="20400"/>
                        <a:pt x="0" y="1920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200"/>
                        <a:pt x="1800" y="2400"/>
                        <a:pt x="1800" y="2400"/>
                      </a:cubicBezTo>
                      <a:cubicBezTo>
                        <a:pt x="9000" y="8400"/>
                        <a:pt x="14400" y="13200"/>
                        <a:pt x="19800" y="19200"/>
                      </a:cubicBezTo>
                      <a:cubicBezTo>
                        <a:pt x="19800" y="19200"/>
                        <a:pt x="21600" y="20400"/>
                        <a:pt x="21600" y="21600"/>
                      </a:cubicBezTo>
                      <a:cubicBezTo>
                        <a:pt x="19800" y="21600"/>
                        <a:pt x="19800" y="21600"/>
                        <a:pt x="18000" y="20400"/>
                      </a:cubicBezTo>
                      <a:cubicBezTo>
                        <a:pt x="18000" y="20400"/>
                        <a:pt x="18000" y="20400"/>
                        <a:pt x="16200" y="204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491" name="Freeform 366"/>
                <p:cNvSpPr/>
                <p:nvPr/>
              </p:nvSpPr>
              <p:spPr>
                <a:xfrm>
                  <a:off x="7170" y="89847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21600"/>
                      </a:moveTo>
                      <a:cubicBezTo>
                        <a:pt x="0" y="21600"/>
                        <a:pt x="0" y="0"/>
                        <a:pt x="0" y="0"/>
                      </a:cubicBezTo>
                      <a:cubicBezTo>
                        <a:pt x="21600" y="0"/>
                        <a:pt x="21600" y="0"/>
                        <a:pt x="21600" y="0"/>
                      </a:cubicBezTo>
                      <a:cubicBezTo>
                        <a:pt x="21600" y="21600"/>
                        <a:pt x="21600" y="21600"/>
                        <a:pt x="21600" y="21600"/>
                      </a:cubicBezTo>
                      <a:cubicBezTo>
                        <a:pt x="21600" y="21600"/>
                        <a:pt x="0" y="21600"/>
                        <a:pt x="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492" name="Freeform 367"/>
                <p:cNvSpPr/>
                <p:nvPr/>
              </p:nvSpPr>
              <p:spPr>
                <a:xfrm>
                  <a:off x="7390" y="144341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0"/>
                      </a:moveTo>
                      <a:cubicBezTo>
                        <a:pt x="0" y="0"/>
                        <a:pt x="10800" y="0"/>
                        <a:pt x="10800" y="0"/>
                      </a:cubicBezTo>
                      <a:cubicBezTo>
                        <a:pt x="10800" y="0"/>
                        <a:pt x="21600" y="0"/>
                        <a:pt x="21600" y="21600"/>
                      </a:cubicBezTo>
                      <a:cubicBezTo>
                        <a:pt x="21600" y="21600"/>
                        <a:pt x="10800" y="21600"/>
                        <a:pt x="10800" y="21600"/>
                      </a:cubicBezTo>
                      <a:cubicBezTo>
                        <a:pt x="10800" y="21600"/>
                        <a:pt x="0" y="21600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493" name="Freeform 368"/>
                <p:cNvSpPr/>
                <p:nvPr/>
              </p:nvSpPr>
              <p:spPr>
                <a:xfrm>
                  <a:off x="6508" y="117094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0"/>
                      </a:moveTo>
                      <a:cubicBezTo>
                        <a:pt x="21600" y="4320"/>
                        <a:pt x="21600" y="12960"/>
                        <a:pt x="12960" y="17280"/>
                      </a:cubicBezTo>
                      <a:cubicBezTo>
                        <a:pt x="12960" y="21600"/>
                        <a:pt x="12960" y="21600"/>
                        <a:pt x="8640" y="21600"/>
                      </a:cubicBezTo>
                      <a:cubicBezTo>
                        <a:pt x="4320" y="21600"/>
                        <a:pt x="0" y="21600"/>
                        <a:pt x="0" y="17280"/>
                      </a:cubicBezTo>
                      <a:cubicBezTo>
                        <a:pt x="0" y="12960"/>
                        <a:pt x="0" y="8640"/>
                        <a:pt x="0" y="8640"/>
                      </a:cubicBezTo>
                      <a:cubicBezTo>
                        <a:pt x="4320" y="4320"/>
                        <a:pt x="17280" y="0"/>
                        <a:pt x="216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494" name="Freeform 369"/>
                <p:cNvSpPr/>
                <p:nvPr/>
              </p:nvSpPr>
              <p:spPr>
                <a:xfrm>
                  <a:off x="7059" y="6695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7600" fill="norm" stroke="1" extrusionOk="0">
                      <a:moveTo>
                        <a:pt x="21600" y="3200"/>
                      </a:moveTo>
                      <a:cubicBezTo>
                        <a:pt x="21600" y="10400"/>
                        <a:pt x="14400" y="10400"/>
                        <a:pt x="14400" y="17600"/>
                      </a:cubicBezTo>
                      <a:cubicBezTo>
                        <a:pt x="7200" y="10400"/>
                        <a:pt x="7200" y="10400"/>
                        <a:pt x="0" y="3200"/>
                      </a:cubicBezTo>
                      <a:cubicBezTo>
                        <a:pt x="7200" y="3200"/>
                        <a:pt x="7200" y="3200"/>
                        <a:pt x="7200" y="3200"/>
                      </a:cubicBezTo>
                      <a:cubicBezTo>
                        <a:pt x="14400" y="3200"/>
                        <a:pt x="21600" y="-4000"/>
                        <a:pt x="21600" y="32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495" name="Freeform 370"/>
                <p:cNvSpPr/>
                <p:nvPr/>
              </p:nvSpPr>
              <p:spPr>
                <a:xfrm>
                  <a:off x="6839" y="7142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6200" y="0"/>
                      </a:moveTo>
                      <a:cubicBezTo>
                        <a:pt x="16200" y="0"/>
                        <a:pt x="16200" y="0"/>
                        <a:pt x="21600" y="7200"/>
                      </a:cubicBezTo>
                      <a:cubicBezTo>
                        <a:pt x="21600" y="14400"/>
                        <a:pt x="16200" y="21600"/>
                        <a:pt x="10800" y="21600"/>
                      </a:cubicBezTo>
                      <a:cubicBezTo>
                        <a:pt x="5400" y="21600"/>
                        <a:pt x="0" y="14400"/>
                        <a:pt x="0" y="7200"/>
                      </a:cubicBezTo>
                      <a:cubicBezTo>
                        <a:pt x="0" y="7200"/>
                        <a:pt x="5400" y="0"/>
                        <a:pt x="162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496" name="Freeform 371"/>
                <p:cNvSpPr/>
                <p:nvPr/>
              </p:nvSpPr>
              <p:spPr>
                <a:xfrm>
                  <a:off x="8052" y="57857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0800" y="21600"/>
                      </a:moveTo>
                      <a:cubicBezTo>
                        <a:pt x="10800" y="21600"/>
                        <a:pt x="0" y="21600"/>
                        <a:pt x="0" y="21600"/>
                      </a:cubicBezTo>
                      <a:cubicBezTo>
                        <a:pt x="0" y="21600"/>
                        <a:pt x="0" y="0"/>
                        <a:pt x="10800" y="0"/>
                      </a:cubicBezTo>
                      <a:cubicBezTo>
                        <a:pt x="10800" y="0"/>
                        <a:pt x="10800" y="0"/>
                        <a:pt x="21600" y="0"/>
                      </a:cubicBezTo>
                      <a:cubicBezTo>
                        <a:pt x="10800" y="21600"/>
                        <a:pt x="10800" y="21600"/>
                        <a:pt x="1080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497" name="Freeform 372"/>
                <p:cNvSpPr/>
                <p:nvPr/>
              </p:nvSpPr>
              <p:spPr>
                <a:xfrm>
                  <a:off x="7390" y="121564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6900" fill="norm" stroke="1" extrusionOk="0">
                      <a:moveTo>
                        <a:pt x="15120" y="11700"/>
                      </a:moveTo>
                      <a:cubicBezTo>
                        <a:pt x="12960" y="11700"/>
                        <a:pt x="10800" y="15300"/>
                        <a:pt x="8640" y="15300"/>
                      </a:cubicBezTo>
                      <a:cubicBezTo>
                        <a:pt x="6480" y="18900"/>
                        <a:pt x="4320" y="15300"/>
                        <a:pt x="0" y="15300"/>
                      </a:cubicBezTo>
                      <a:cubicBezTo>
                        <a:pt x="0" y="15300"/>
                        <a:pt x="0" y="11700"/>
                        <a:pt x="0" y="11700"/>
                      </a:cubicBezTo>
                      <a:cubicBezTo>
                        <a:pt x="0" y="11700"/>
                        <a:pt x="0" y="8100"/>
                        <a:pt x="2160" y="8100"/>
                      </a:cubicBezTo>
                      <a:cubicBezTo>
                        <a:pt x="4320" y="8100"/>
                        <a:pt x="8640" y="4500"/>
                        <a:pt x="10800" y="4500"/>
                      </a:cubicBezTo>
                      <a:cubicBezTo>
                        <a:pt x="12960" y="-2700"/>
                        <a:pt x="15120" y="900"/>
                        <a:pt x="17280" y="900"/>
                      </a:cubicBezTo>
                      <a:cubicBezTo>
                        <a:pt x="17280" y="900"/>
                        <a:pt x="19440" y="900"/>
                        <a:pt x="19440" y="900"/>
                      </a:cubicBezTo>
                      <a:cubicBezTo>
                        <a:pt x="19440" y="900"/>
                        <a:pt x="21600" y="900"/>
                        <a:pt x="21600" y="900"/>
                      </a:cubicBezTo>
                      <a:cubicBezTo>
                        <a:pt x="21600" y="900"/>
                        <a:pt x="21600" y="900"/>
                        <a:pt x="19440" y="4500"/>
                      </a:cubicBezTo>
                      <a:cubicBezTo>
                        <a:pt x="17280" y="4500"/>
                        <a:pt x="15120" y="8100"/>
                        <a:pt x="15120" y="117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498" name="Freeform 373"/>
                <p:cNvSpPr/>
                <p:nvPr/>
              </p:nvSpPr>
              <p:spPr>
                <a:xfrm>
                  <a:off x="5405" y="177497"/>
                  <a:ext cx="12701" cy="1434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0463" y="20700"/>
                      </a:moveTo>
                      <a:cubicBezTo>
                        <a:pt x="20463" y="20700"/>
                        <a:pt x="20463" y="21600"/>
                        <a:pt x="21600" y="21600"/>
                      </a:cubicBezTo>
                      <a:cubicBezTo>
                        <a:pt x="0" y="21600"/>
                        <a:pt x="0" y="21600"/>
                        <a:pt x="0" y="2160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2274" y="1800"/>
                        <a:pt x="3411" y="4500"/>
                        <a:pt x="5684" y="6300"/>
                      </a:cubicBezTo>
                      <a:cubicBezTo>
                        <a:pt x="7958" y="9900"/>
                        <a:pt x="11368" y="13500"/>
                        <a:pt x="14779" y="17100"/>
                      </a:cubicBezTo>
                      <a:cubicBezTo>
                        <a:pt x="14779" y="18000"/>
                        <a:pt x="15916" y="18000"/>
                        <a:pt x="17053" y="18000"/>
                      </a:cubicBezTo>
                      <a:cubicBezTo>
                        <a:pt x="18189" y="18900"/>
                        <a:pt x="19326" y="19800"/>
                        <a:pt x="20463" y="207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499" name="Freeform 374"/>
                <p:cNvSpPr/>
                <p:nvPr/>
              </p:nvSpPr>
              <p:spPr>
                <a:xfrm>
                  <a:off x="10207" y="100474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8437" h="19800" fill="norm" stroke="1" extrusionOk="0">
                      <a:moveTo>
                        <a:pt x="10800" y="0"/>
                      </a:moveTo>
                      <a:cubicBezTo>
                        <a:pt x="16200" y="0"/>
                        <a:pt x="21600" y="7200"/>
                        <a:pt x="16200" y="7200"/>
                      </a:cubicBezTo>
                      <a:cubicBezTo>
                        <a:pt x="16200" y="7200"/>
                        <a:pt x="16200" y="14400"/>
                        <a:pt x="10800" y="14400"/>
                      </a:cubicBezTo>
                      <a:cubicBezTo>
                        <a:pt x="10800" y="21600"/>
                        <a:pt x="5400" y="21600"/>
                        <a:pt x="5400" y="14400"/>
                      </a:cubicBezTo>
                      <a:cubicBezTo>
                        <a:pt x="0" y="14400"/>
                        <a:pt x="0" y="7200"/>
                        <a:pt x="0" y="7200"/>
                      </a:cubicBezTo>
                      <a:cubicBezTo>
                        <a:pt x="0" y="0"/>
                        <a:pt x="5400" y="0"/>
                        <a:pt x="108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500" name="Freeform 375"/>
                <p:cNvSpPr/>
                <p:nvPr/>
              </p:nvSpPr>
              <p:spPr>
                <a:xfrm>
                  <a:off x="9699" y="12691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286" h="21600" fill="norm" stroke="1" extrusionOk="0">
                      <a:moveTo>
                        <a:pt x="19286" y="16200"/>
                      </a:moveTo>
                      <a:cubicBezTo>
                        <a:pt x="19286" y="16200"/>
                        <a:pt x="19286" y="21600"/>
                        <a:pt x="19286" y="21600"/>
                      </a:cubicBezTo>
                      <a:cubicBezTo>
                        <a:pt x="16200" y="21600"/>
                        <a:pt x="16200" y="21600"/>
                        <a:pt x="13115" y="21600"/>
                      </a:cubicBezTo>
                      <a:cubicBezTo>
                        <a:pt x="13115" y="21600"/>
                        <a:pt x="13115" y="21600"/>
                        <a:pt x="13115" y="21600"/>
                      </a:cubicBezTo>
                      <a:cubicBezTo>
                        <a:pt x="10029" y="21600"/>
                        <a:pt x="6943" y="16200"/>
                        <a:pt x="3857" y="16200"/>
                      </a:cubicBezTo>
                      <a:cubicBezTo>
                        <a:pt x="-2314" y="16200"/>
                        <a:pt x="772" y="10800"/>
                        <a:pt x="772" y="5400"/>
                      </a:cubicBezTo>
                      <a:cubicBezTo>
                        <a:pt x="772" y="0"/>
                        <a:pt x="3857" y="0"/>
                        <a:pt x="3857" y="0"/>
                      </a:cubicBezTo>
                      <a:cubicBezTo>
                        <a:pt x="6943" y="5400"/>
                        <a:pt x="13115" y="5400"/>
                        <a:pt x="16200" y="5400"/>
                      </a:cubicBezTo>
                      <a:cubicBezTo>
                        <a:pt x="16200" y="5400"/>
                        <a:pt x="19286" y="16200"/>
                        <a:pt x="19286" y="162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501" name="Freeform 376"/>
                <p:cNvSpPr/>
                <p:nvPr/>
              </p:nvSpPr>
              <p:spPr>
                <a:xfrm>
                  <a:off x="11251" y="8830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21600"/>
                      </a:moveTo>
                      <a:cubicBezTo>
                        <a:pt x="0" y="10800"/>
                        <a:pt x="0" y="10800"/>
                        <a:pt x="0" y="0"/>
                      </a:cubicBezTo>
                      <a:cubicBezTo>
                        <a:pt x="0" y="0"/>
                        <a:pt x="0" y="0"/>
                        <a:pt x="21600" y="0"/>
                      </a:cubicBezTo>
                      <a:cubicBezTo>
                        <a:pt x="21600" y="0"/>
                        <a:pt x="21600" y="0"/>
                        <a:pt x="21600" y="10800"/>
                      </a:cubicBezTo>
                      <a:cubicBezTo>
                        <a:pt x="21600" y="10800"/>
                        <a:pt x="21600" y="10800"/>
                        <a:pt x="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502" name="Freeform 377"/>
                <p:cNvSpPr/>
                <p:nvPr/>
              </p:nvSpPr>
              <p:spPr>
                <a:xfrm>
                  <a:off x="10920" y="75286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0800" y="0"/>
                      </a:moveTo>
                      <a:cubicBezTo>
                        <a:pt x="16200" y="0"/>
                        <a:pt x="16200" y="0"/>
                        <a:pt x="21600" y="5400"/>
                      </a:cubicBezTo>
                      <a:cubicBezTo>
                        <a:pt x="21600" y="5400"/>
                        <a:pt x="16200" y="10800"/>
                        <a:pt x="16200" y="10800"/>
                      </a:cubicBezTo>
                      <a:cubicBezTo>
                        <a:pt x="16200" y="10800"/>
                        <a:pt x="10800" y="16200"/>
                        <a:pt x="5400" y="16200"/>
                      </a:cubicBezTo>
                      <a:cubicBezTo>
                        <a:pt x="5400" y="16200"/>
                        <a:pt x="5400" y="16200"/>
                        <a:pt x="0" y="21600"/>
                      </a:cubicBezTo>
                      <a:cubicBezTo>
                        <a:pt x="0" y="16200"/>
                        <a:pt x="0" y="16200"/>
                        <a:pt x="0" y="16200"/>
                      </a:cubicBezTo>
                      <a:cubicBezTo>
                        <a:pt x="0" y="5400"/>
                        <a:pt x="5400" y="0"/>
                        <a:pt x="108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503" name="Freeform 378"/>
                <p:cNvSpPr/>
                <p:nvPr/>
              </p:nvSpPr>
              <p:spPr>
                <a:xfrm>
                  <a:off x="6030" y="10606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343" h="20311" fill="norm" stroke="1" extrusionOk="0">
                      <a:moveTo>
                        <a:pt x="772" y="5824"/>
                      </a:moveTo>
                      <a:cubicBezTo>
                        <a:pt x="1800" y="5824"/>
                        <a:pt x="1800" y="5824"/>
                        <a:pt x="2829" y="5824"/>
                      </a:cubicBezTo>
                      <a:cubicBezTo>
                        <a:pt x="4886" y="5824"/>
                        <a:pt x="5914" y="4744"/>
                        <a:pt x="5914" y="2584"/>
                      </a:cubicBezTo>
                      <a:cubicBezTo>
                        <a:pt x="5914" y="424"/>
                        <a:pt x="6943" y="-656"/>
                        <a:pt x="7972" y="424"/>
                      </a:cubicBezTo>
                      <a:cubicBezTo>
                        <a:pt x="12086" y="1504"/>
                        <a:pt x="15172" y="3664"/>
                        <a:pt x="17229" y="6904"/>
                      </a:cubicBezTo>
                      <a:cubicBezTo>
                        <a:pt x="18257" y="7984"/>
                        <a:pt x="19286" y="9064"/>
                        <a:pt x="20314" y="10144"/>
                      </a:cubicBezTo>
                      <a:cubicBezTo>
                        <a:pt x="21343" y="10144"/>
                        <a:pt x="21343" y="11224"/>
                        <a:pt x="21343" y="11224"/>
                      </a:cubicBezTo>
                      <a:cubicBezTo>
                        <a:pt x="21343" y="11224"/>
                        <a:pt x="21343" y="11224"/>
                        <a:pt x="21343" y="11224"/>
                      </a:cubicBezTo>
                      <a:cubicBezTo>
                        <a:pt x="20314" y="13384"/>
                        <a:pt x="18257" y="14464"/>
                        <a:pt x="17229" y="15544"/>
                      </a:cubicBezTo>
                      <a:cubicBezTo>
                        <a:pt x="15172" y="15544"/>
                        <a:pt x="14143" y="15544"/>
                        <a:pt x="13114" y="13384"/>
                      </a:cubicBezTo>
                      <a:cubicBezTo>
                        <a:pt x="12086" y="12304"/>
                        <a:pt x="11057" y="10144"/>
                        <a:pt x="10029" y="11224"/>
                      </a:cubicBezTo>
                      <a:cubicBezTo>
                        <a:pt x="9000" y="11224"/>
                        <a:pt x="9000" y="12304"/>
                        <a:pt x="9000" y="12304"/>
                      </a:cubicBezTo>
                      <a:cubicBezTo>
                        <a:pt x="9000" y="12304"/>
                        <a:pt x="10029" y="13384"/>
                        <a:pt x="10029" y="13384"/>
                      </a:cubicBezTo>
                      <a:cubicBezTo>
                        <a:pt x="12086" y="15544"/>
                        <a:pt x="12086" y="18784"/>
                        <a:pt x="10029" y="19864"/>
                      </a:cubicBezTo>
                      <a:cubicBezTo>
                        <a:pt x="7972" y="20944"/>
                        <a:pt x="6943" y="19864"/>
                        <a:pt x="5914" y="18784"/>
                      </a:cubicBezTo>
                      <a:cubicBezTo>
                        <a:pt x="4886" y="13384"/>
                        <a:pt x="4886" y="13384"/>
                        <a:pt x="1800" y="9064"/>
                      </a:cubicBezTo>
                      <a:cubicBezTo>
                        <a:pt x="772" y="7984"/>
                        <a:pt x="772" y="7984"/>
                        <a:pt x="772" y="7984"/>
                      </a:cubicBezTo>
                      <a:cubicBezTo>
                        <a:pt x="-257" y="6904"/>
                        <a:pt x="-257" y="6904"/>
                        <a:pt x="772" y="5824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504" name="Freeform 379"/>
                <p:cNvSpPr/>
                <p:nvPr/>
              </p:nvSpPr>
              <p:spPr>
                <a:xfrm>
                  <a:off x="10369" y="67344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7200"/>
                      </a:moveTo>
                      <a:cubicBezTo>
                        <a:pt x="21600" y="14400"/>
                        <a:pt x="18000" y="21600"/>
                        <a:pt x="18000" y="21600"/>
                      </a:cubicBezTo>
                      <a:cubicBezTo>
                        <a:pt x="14400" y="21600"/>
                        <a:pt x="10800" y="21600"/>
                        <a:pt x="10800" y="21600"/>
                      </a:cubicBezTo>
                      <a:cubicBezTo>
                        <a:pt x="7200" y="21600"/>
                        <a:pt x="3600" y="21600"/>
                        <a:pt x="3600" y="21600"/>
                      </a:cubicBezTo>
                      <a:cubicBezTo>
                        <a:pt x="3600" y="21600"/>
                        <a:pt x="0" y="14400"/>
                        <a:pt x="0" y="14400"/>
                      </a:cubicBezTo>
                      <a:cubicBezTo>
                        <a:pt x="3600" y="7200"/>
                        <a:pt x="7200" y="0"/>
                        <a:pt x="10800" y="0"/>
                      </a:cubicBezTo>
                      <a:cubicBezTo>
                        <a:pt x="14400" y="0"/>
                        <a:pt x="14400" y="0"/>
                        <a:pt x="18000" y="0"/>
                      </a:cubicBezTo>
                      <a:cubicBezTo>
                        <a:pt x="18000" y="0"/>
                        <a:pt x="21600" y="0"/>
                        <a:pt x="21600" y="72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505" name="Freeform 380"/>
                <p:cNvSpPr/>
                <p:nvPr/>
              </p:nvSpPr>
              <p:spPr>
                <a:xfrm>
                  <a:off x="11031" y="114116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4400" y="21600"/>
                      </a:moveTo>
                      <a:cubicBezTo>
                        <a:pt x="10800" y="21600"/>
                        <a:pt x="7200" y="17280"/>
                        <a:pt x="3600" y="12960"/>
                      </a:cubicBezTo>
                      <a:cubicBezTo>
                        <a:pt x="0" y="12960"/>
                        <a:pt x="0" y="12960"/>
                        <a:pt x="0" y="8640"/>
                      </a:cubicBezTo>
                      <a:cubicBezTo>
                        <a:pt x="0" y="4320"/>
                        <a:pt x="3600" y="0"/>
                        <a:pt x="3600" y="0"/>
                      </a:cubicBezTo>
                      <a:cubicBezTo>
                        <a:pt x="7200" y="4320"/>
                        <a:pt x="10800" y="0"/>
                        <a:pt x="14400" y="4320"/>
                      </a:cubicBezTo>
                      <a:cubicBezTo>
                        <a:pt x="14400" y="8640"/>
                        <a:pt x="18000" y="8640"/>
                        <a:pt x="18000" y="12960"/>
                      </a:cubicBezTo>
                      <a:cubicBezTo>
                        <a:pt x="21600" y="17280"/>
                        <a:pt x="21600" y="17280"/>
                        <a:pt x="21600" y="21600"/>
                      </a:cubicBezTo>
                      <a:cubicBezTo>
                        <a:pt x="18000" y="21600"/>
                        <a:pt x="18000" y="21600"/>
                        <a:pt x="1440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506" name="Freeform 381"/>
                <p:cNvSpPr/>
                <p:nvPr/>
              </p:nvSpPr>
              <p:spPr>
                <a:xfrm>
                  <a:off x="12354" y="119190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10800"/>
                      </a:moveTo>
                      <a:cubicBezTo>
                        <a:pt x="0" y="10800"/>
                        <a:pt x="7200" y="0"/>
                        <a:pt x="14400" y="0"/>
                      </a:cubicBezTo>
                      <a:cubicBezTo>
                        <a:pt x="21600" y="0"/>
                        <a:pt x="21600" y="5400"/>
                        <a:pt x="21600" y="16200"/>
                      </a:cubicBezTo>
                      <a:cubicBezTo>
                        <a:pt x="21600" y="16200"/>
                        <a:pt x="14400" y="21600"/>
                        <a:pt x="14400" y="21600"/>
                      </a:cubicBezTo>
                      <a:cubicBezTo>
                        <a:pt x="7200" y="21600"/>
                        <a:pt x="0" y="16200"/>
                        <a:pt x="0" y="108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507" name="Freeform 382"/>
                <p:cNvSpPr/>
                <p:nvPr/>
              </p:nvSpPr>
              <p:spPr>
                <a:xfrm>
                  <a:off x="13016" y="12382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4400" y="21600"/>
                      </a:moveTo>
                      <a:cubicBezTo>
                        <a:pt x="7200" y="21600"/>
                        <a:pt x="7200" y="10800"/>
                        <a:pt x="0" y="10800"/>
                      </a:cubicBezTo>
                      <a:cubicBezTo>
                        <a:pt x="7200" y="0"/>
                        <a:pt x="7200" y="0"/>
                        <a:pt x="7200" y="0"/>
                      </a:cubicBezTo>
                      <a:cubicBezTo>
                        <a:pt x="14400" y="10800"/>
                        <a:pt x="14400" y="10800"/>
                        <a:pt x="21600" y="21600"/>
                      </a:cubicBezTo>
                      <a:cubicBezTo>
                        <a:pt x="14400" y="21600"/>
                        <a:pt x="14400" y="21600"/>
                        <a:pt x="1440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508" name="Freeform 383"/>
                <p:cNvSpPr/>
                <p:nvPr/>
              </p:nvSpPr>
              <p:spPr>
                <a:xfrm>
                  <a:off x="13678" y="112418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5600" fill="norm" stroke="1" extrusionOk="0">
                      <a:moveTo>
                        <a:pt x="14400" y="10800"/>
                      </a:moveTo>
                      <a:cubicBezTo>
                        <a:pt x="7200" y="10800"/>
                        <a:pt x="0" y="21600"/>
                        <a:pt x="0" y="1080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7200" y="0"/>
                        <a:pt x="14400" y="0"/>
                        <a:pt x="21600" y="0"/>
                      </a:cubicBezTo>
                      <a:cubicBezTo>
                        <a:pt x="14400" y="10800"/>
                        <a:pt x="14400" y="10800"/>
                        <a:pt x="14400" y="108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509" name="Freeform 384"/>
                <p:cNvSpPr/>
                <p:nvPr/>
              </p:nvSpPr>
              <p:spPr>
                <a:xfrm>
                  <a:off x="13485" y="9139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8900" h="21600" fill="norm" stroke="1" extrusionOk="0">
                      <a:moveTo>
                        <a:pt x="17280" y="10800"/>
                      </a:moveTo>
                      <a:cubicBezTo>
                        <a:pt x="17280" y="16200"/>
                        <a:pt x="17280" y="16200"/>
                        <a:pt x="12960" y="21600"/>
                      </a:cubicBezTo>
                      <a:cubicBezTo>
                        <a:pt x="12960" y="21600"/>
                        <a:pt x="8640" y="16200"/>
                        <a:pt x="8640" y="16200"/>
                      </a:cubicBezTo>
                      <a:cubicBezTo>
                        <a:pt x="4320" y="16200"/>
                        <a:pt x="4320" y="10800"/>
                        <a:pt x="0" y="10800"/>
                      </a:cubicBezTo>
                      <a:cubicBezTo>
                        <a:pt x="0" y="5400"/>
                        <a:pt x="0" y="5400"/>
                        <a:pt x="0" y="0"/>
                      </a:cubicBezTo>
                      <a:cubicBezTo>
                        <a:pt x="0" y="0"/>
                        <a:pt x="4320" y="0"/>
                        <a:pt x="4320" y="0"/>
                      </a:cubicBezTo>
                      <a:cubicBezTo>
                        <a:pt x="17280" y="0"/>
                        <a:pt x="21600" y="5400"/>
                        <a:pt x="17280" y="108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510" name="Freeform 385"/>
                <p:cNvSpPr/>
                <p:nvPr/>
              </p:nvSpPr>
              <p:spPr>
                <a:xfrm>
                  <a:off x="15112" y="108490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0800" y="0"/>
                      </a:moveTo>
                      <a:cubicBezTo>
                        <a:pt x="10800" y="0"/>
                        <a:pt x="21600" y="0"/>
                        <a:pt x="21600" y="10800"/>
                      </a:cubicBezTo>
                      <a:cubicBezTo>
                        <a:pt x="21600" y="10800"/>
                        <a:pt x="10800" y="21600"/>
                        <a:pt x="10800" y="21600"/>
                      </a:cubicBezTo>
                      <a:cubicBezTo>
                        <a:pt x="10800" y="21600"/>
                        <a:pt x="10800" y="10800"/>
                        <a:pt x="0" y="10800"/>
                      </a:cubicBezTo>
                      <a:cubicBezTo>
                        <a:pt x="0" y="10800"/>
                        <a:pt x="10800" y="0"/>
                        <a:pt x="108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511" name="Freeform 386"/>
                <p:cNvSpPr/>
                <p:nvPr/>
              </p:nvSpPr>
              <p:spPr>
                <a:xfrm>
                  <a:off x="13568" y="13661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3086" y="7200"/>
                      </a:moveTo>
                      <a:cubicBezTo>
                        <a:pt x="3086" y="7200"/>
                        <a:pt x="0" y="4800"/>
                        <a:pt x="0" y="2400"/>
                      </a:cubicBezTo>
                      <a:cubicBezTo>
                        <a:pt x="0" y="2400"/>
                        <a:pt x="3086" y="0"/>
                        <a:pt x="3086" y="0"/>
                      </a:cubicBezTo>
                      <a:cubicBezTo>
                        <a:pt x="9257" y="0"/>
                        <a:pt x="12343" y="0"/>
                        <a:pt x="12343" y="4800"/>
                      </a:cubicBezTo>
                      <a:cubicBezTo>
                        <a:pt x="9257" y="7200"/>
                        <a:pt x="12343" y="9600"/>
                        <a:pt x="15429" y="9600"/>
                      </a:cubicBezTo>
                      <a:cubicBezTo>
                        <a:pt x="21600" y="12000"/>
                        <a:pt x="21600" y="14400"/>
                        <a:pt x="21600" y="16800"/>
                      </a:cubicBezTo>
                      <a:cubicBezTo>
                        <a:pt x="21600" y="16800"/>
                        <a:pt x="21600" y="19200"/>
                        <a:pt x="18514" y="21600"/>
                      </a:cubicBezTo>
                      <a:cubicBezTo>
                        <a:pt x="18514" y="21600"/>
                        <a:pt x="15429" y="19200"/>
                        <a:pt x="12343" y="19200"/>
                      </a:cubicBezTo>
                      <a:cubicBezTo>
                        <a:pt x="12343" y="19200"/>
                        <a:pt x="12343" y="16800"/>
                        <a:pt x="12343" y="16800"/>
                      </a:cubicBezTo>
                      <a:cubicBezTo>
                        <a:pt x="12343" y="12000"/>
                        <a:pt x="9257" y="9600"/>
                        <a:pt x="3086" y="72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512" name="Freeform 387"/>
                <p:cNvSpPr/>
                <p:nvPr/>
              </p:nvSpPr>
              <p:spPr>
                <a:xfrm>
                  <a:off x="16657" y="69488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0194" fill="norm" stroke="1" extrusionOk="0">
                      <a:moveTo>
                        <a:pt x="21600" y="0"/>
                      </a:moveTo>
                      <a:cubicBezTo>
                        <a:pt x="21600" y="0"/>
                        <a:pt x="21600" y="2400"/>
                        <a:pt x="21600" y="4800"/>
                      </a:cubicBezTo>
                      <a:cubicBezTo>
                        <a:pt x="18514" y="9600"/>
                        <a:pt x="12343" y="12000"/>
                        <a:pt x="12343" y="16800"/>
                      </a:cubicBezTo>
                      <a:cubicBezTo>
                        <a:pt x="12343" y="19200"/>
                        <a:pt x="6171" y="21600"/>
                        <a:pt x="3086" y="19200"/>
                      </a:cubicBezTo>
                      <a:cubicBezTo>
                        <a:pt x="3086" y="19200"/>
                        <a:pt x="0" y="19200"/>
                        <a:pt x="0" y="19200"/>
                      </a:cubicBezTo>
                      <a:cubicBezTo>
                        <a:pt x="0" y="16800"/>
                        <a:pt x="0" y="14400"/>
                        <a:pt x="0" y="14400"/>
                      </a:cubicBezTo>
                      <a:cubicBezTo>
                        <a:pt x="0" y="7200"/>
                        <a:pt x="6171" y="4800"/>
                        <a:pt x="9257" y="0"/>
                      </a:cubicBezTo>
                      <a:cubicBezTo>
                        <a:pt x="12343" y="0"/>
                        <a:pt x="15429" y="0"/>
                        <a:pt x="216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513" name="Freeform 388"/>
                <p:cNvSpPr/>
                <p:nvPr/>
              </p:nvSpPr>
              <p:spPr>
                <a:xfrm>
                  <a:off x="14905" y="86376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294" h="20743" fill="norm" stroke="1" extrusionOk="0">
                      <a:moveTo>
                        <a:pt x="12690" y="12343"/>
                      </a:moveTo>
                      <a:cubicBezTo>
                        <a:pt x="11610" y="12343"/>
                        <a:pt x="10530" y="12343"/>
                        <a:pt x="10530" y="13886"/>
                      </a:cubicBezTo>
                      <a:cubicBezTo>
                        <a:pt x="9450" y="13886"/>
                        <a:pt x="8370" y="15429"/>
                        <a:pt x="8370" y="13886"/>
                      </a:cubicBezTo>
                      <a:cubicBezTo>
                        <a:pt x="7290" y="13886"/>
                        <a:pt x="7290" y="12343"/>
                        <a:pt x="6210" y="10800"/>
                      </a:cubicBezTo>
                      <a:cubicBezTo>
                        <a:pt x="6210" y="10800"/>
                        <a:pt x="6210" y="10800"/>
                        <a:pt x="6210" y="9257"/>
                      </a:cubicBezTo>
                      <a:cubicBezTo>
                        <a:pt x="7290" y="6171"/>
                        <a:pt x="7290" y="4629"/>
                        <a:pt x="4050" y="4629"/>
                      </a:cubicBezTo>
                      <a:cubicBezTo>
                        <a:pt x="2970" y="4629"/>
                        <a:pt x="1890" y="3086"/>
                        <a:pt x="810" y="1543"/>
                      </a:cubicBezTo>
                      <a:cubicBezTo>
                        <a:pt x="-270" y="1543"/>
                        <a:pt x="-270" y="0"/>
                        <a:pt x="810" y="0"/>
                      </a:cubicBezTo>
                      <a:cubicBezTo>
                        <a:pt x="1890" y="0"/>
                        <a:pt x="4050" y="0"/>
                        <a:pt x="4050" y="0"/>
                      </a:cubicBezTo>
                      <a:cubicBezTo>
                        <a:pt x="4050" y="0"/>
                        <a:pt x="4050" y="0"/>
                        <a:pt x="4050" y="0"/>
                      </a:cubicBezTo>
                      <a:cubicBezTo>
                        <a:pt x="4050" y="0"/>
                        <a:pt x="6210" y="0"/>
                        <a:pt x="7290" y="0"/>
                      </a:cubicBezTo>
                      <a:cubicBezTo>
                        <a:pt x="9450" y="0"/>
                        <a:pt x="10530" y="0"/>
                        <a:pt x="11610" y="3086"/>
                      </a:cubicBezTo>
                      <a:cubicBezTo>
                        <a:pt x="11610" y="4629"/>
                        <a:pt x="12690" y="4629"/>
                        <a:pt x="14850" y="4629"/>
                      </a:cubicBezTo>
                      <a:cubicBezTo>
                        <a:pt x="17010" y="4629"/>
                        <a:pt x="18090" y="4629"/>
                        <a:pt x="19170" y="9257"/>
                      </a:cubicBezTo>
                      <a:cubicBezTo>
                        <a:pt x="21330" y="13886"/>
                        <a:pt x="20250" y="15429"/>
                        <a:pt x="17010" y="18514"/>
                      </a:cubicBezTo>
                      <a:cubicBezTo>
                        <a:pt x="17010" y="18514"/>
                        <a:pt x="15930" y="20057"/>
                        <a:pt x="14850" y="20057"/>
                      </a:cubicBezTo>
                      <a:cubicBezTo>
                        <a:pt x="13770" y="21600"/>
                        <a:pt x="13770" y="20057"/>
                        <a:pt x="12690" y="20057"/>
                      </a:cubicBezTo>
                      <a:cubicBezTo>
                        <a:pt x="11610" y="18514"/>
                        <a:pt x="12690" y="18514"/>
                        <a:pt x="13770" y="18514"/>
                      </a:cubicBezTo>
                      <a:cubicBezTo>
                        <a:pt x="13770" y="16971"/>
                        <a:pt x="13770" y="16971"/>
                        <a:pt x="13770" y="16971"/>
                      </a:cubicBezTo>
                      <a:cubicBezTo>
                        <a:pt x="14850" y="15429"/>
                        <a:pt x="17010" y="13886"/>
                        <a:pt x="15930" y="12343"/>
                      </a:cubicBezTo>
                      <a:cubicBezTo>
                        <a:pt x="14850" y="12343"/>
                        <a:pt x="13770" y="12343"/>
                        <a:pt x="12690" y="12343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514" name="Freeform 389"/>
                <p:cNvSpPr/>
                <p:nvPr/>
              </p:nvSpPr>
              <p:spPr>
                <a:xfrm>
                  <a:off x="19267" y="52068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700" h="19600" fill="norm" stroke="1" extrusionOk="0">
                      <a:moveTo>
                        <a:pt x="20700" y="7200"/>
                      </a:moveTo>
                      <a:cubicBezTo>
                        <a:pt x="20700" y="10800"/>
                        <a:pt x="17100" y="10800"/>
                        <a:pt x="17100" y="10800"/>
                      </a:cubicBezTo>
                      <a:cubicBezTo>
                        <a:pt x="13500" y="14400"/>
                        <a:pt x="13500" y="14400"/>
                        <a:pt x="9900" y="18000"/>
                      </a:cubicBezTo>
                      <a:cubicBezTo>
                        <a:pt x="6300" y="18000"/>
                        <a:pt x="2700" y="21600"/>
                        <a:pt x="2700" y="18000"/>
                      </a:cubicBezTo>
                      <a:cubicBezTo>
                        <a:pt x="-900" y="14400"/>
                        <a:pt x="-900" y="10800"/>
                        <a:pt x="2700" y="7200"/>
                      </a:cubicBezTo>
                      <a:cubicBezTo>
                        <a:pt x="6300" y="3600"/>
                        <a:pt x="9900" y="3600"/>
                        <a:pt x="9900" y="0"/>
                      </a:cubicBezTo>
                      <a:cubicBezTo>
                        <a:pt x="13500" y="0"/>
                        <a:pt x="20700" y="3600"/>
                        <a:pt x="20700" y="72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515" name="Freeform 390"/>
                <p:cNvSpPr/>
                <p:nvPr/>
              </p:nvSpPr>
              <p:spPr>
                <a:xfrm>
                  <a:off x="18570" y="9607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925" h="20006" fill="norm" stroke="1" extrusionOk="0">
                      <a:moveTo>
                        <a:pt x="0" y="14954"/>
                      </a:moveTo>
                      <a:cubicBezTo>
                        <a:pt x="0" y="13292"/>
                        <a:pt x="0" y="11631"/>
                        <a:pt x="0" y="9969"/>
                      </a:cubicBezTo>
                      <a:cubicBezTo>
                        <a:pt x="2700" y="8308"/>
                        <a:pt x="5400" y="4985"/>
                        <a:pt x="2700" y="3323"/>
                      </a:cubicBezTo>
                      <a:cubicBezTo>
                        <a:pt x="2700" y="3323"/>
                        <a:pt x="2700" y="1662"/>
                        <a:pt x="2700" y="1662"/>
                      </a:cubicBezTo>
                      <a:cubicBezTo>
                        <a:pt x="5400" y="0"/>
                        <a:pt x="8100" y="0"/>
                        <a:pt x="10800" y="0"/>
                      </a:cubicBezTo>
                      <a:cubicBezTo>
                        <a:pt x="16200" y="1662"/>
                        <a:pt x="13500" y="3323"/>
                        <a:pt x="13500" y="4985"/>
                      </a:cubicBezTo>
                      <a:cubicBezTo>
                        <a:pt x="13500" y="8308"/>
                        <a:pt x="16200" y="9969"/>
                        <a:pt x="18900" y="11631"/>
                      </a:cubicBezTo>
                      <a:cubicBezTo>
                        <a:pt x="21600" y="13292"/>
                        <a:pt x="21600" y="14954"/>
                        <a:pt x="18900" y="16615"/>
                      </a:cubicBezTo>
                      <a:cubicBezTo>
                        <a:pt x="16200" y="16615"/>
                        <a:pt x="13500" y="18277"/>
                        <a:pt x="10800" y="18277"/>
                      </a:cubicBezTo>
                      <a:cubicBezTo>
                        <a:pt x="2700" y="21600"/>
                        <a:pt x="0" y="19938"/>
                        <a:pt x="0" y="14954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516" name="Freeform 391"/>
                <p:cNvSpPr/>
                <p:nvPr/>
              </p:nvSpPr>
              <p:spPr>
                <a:xfrm>
                  <a:off x="20407" y="101320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0800" y="21600"/>
                      </a:moveTo>
                      <a:cubicBezTo>
                        <a:pt x="10800" y="21600"/>
                        <a:pt x="0" y="21600"/>
                        <a:pt x="0" y="10800"/>
                      </a:cubicBezTo>
                      <a:cubicBezTo>
                        <a:pt x="0" y="10800"/>
                        <a:pt x="10800" y="10800"/>
                        <a:pt x="10800" y="0"/>
                      </a:cubicBezTo>
                      <a:cubicBezTo>
                        <a:pt x="21600" y="10800"/>
                        <a:pt x="21600" y="10800"/>
                        <a:pt x="21600" y="10800"/>
                      </a:cubicBezTo>
                      <a:cubicBezTo>
                        <a:pt x="21600" y="21600"/>
                        <a:pt x="10800" y="21600"/>
                        <a:pt x="1080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517" name="Freeform 392"/>
                <p:cNvSpPr/>
                <p:nvPr/>
              </p:nvSpPr>
              <p:spPr>
                <a:xfrm>
                  <a:off x="20738" y="125588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4400" y="21600"/>
                      </a:moveTo>
                      <a:cubicBezTo>
                        <a:pt x="7200" y="21600"/>
                        <a:pt x="7200" y="10800"/>
                        <a:pt x="0" y="10800"/>
                      </a:cubicBezTo>
                      <a:cubicBezTo>
                        <a:pt x="7200" y="0"/>
                        <a:pt x="7200" y="0"/>
                        <a:pt x="14400" y="0"/>
                      </a:cubicBezTo>
                      <a:cubicBezTo>
                        <a:pt x="14400" y="0"/>
                        <a:pt x="21600" y="10800"/>
                        <a:pt x="21600" y="10800"/>
                      </a:cubicBezTo>
                      <a:cubicBezTo>
                        <a:pt x="21600" y="21600"/>
                        <a:pt x="14400" y="21600"/>
                        <a:pt x="1440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518" name="Freeform 393"/>
                <p:cNvSpPr/>
                <p:nvPr/>
              </p:nvSpPr>
              <p:spPr>
                <a:xfrm>
                  <a:off x="19635" y="117646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17280"/>
                      </a:moveTo>
                      <a:cubicBezTo>
                        <a:pt x="0" y="12960"/>
                        <a:pt x="0" y="12960"/>
                        <a:pt x="0" y="8640"/>
                      </a:cubicBezTo>
                      <a:cubicBezTo>
                        <a:pt x="4800" y="0"/>
                        <a:pt x="12000" y="0"/>
                        <a:pt x="19200" y="0"/>
                      </a:cubicBezTo>
                      <a:cubicBezTo>
                        <a:pt x="19200" y="0"/>
                        <a:pt x="21600" y="4320"/>
                        <a:pt x="21600" y="4320"/>
                      </a:cubicBezTo>
                      <a:cubicBezTo>
                        <a:pt x="19200" y="8640"/>
                        <a:pt x="19200" y="12960"/>
                        <a:pt x="19200" y="21600"/>
                      </a:cubicBezTo>
                      <a:cubicBezTo>
                        <a:pt x="19200" y="21600"/>
                        <a:pt x="16800" y="21600"/>
                        <a:pt x="16800" y="21600"/>
                      </a:cubicBezTo>
                      <a:cubicBezTo>
                        <a:pt x="14400" y="21600"/>
                        <a:pt x="12000" y="21600"/>
                        <a:pt x="9600" y="21600"/>
                      </a:cubicBezTo>
                      <a:cubicBezTo>
                        <a:pt x="7200" y="21600"/>
                        <a:pt x="4800" y="21600"/>
                        <a:pt x="2400" y="21600"/>
                      </a:cubicBezTo>
                      <a:cubicBezTo>
                        <a:pt x="2400" y="21600"/>
                        <a:pt x="0" y="17280"/>
                        <a:pt x="0" y="1728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519" name="Freeform 394"/>
                <p:cNvSpPr/>
                <p:nvPr/>
              </p:nvSpPr>
              <p:spPr>
                <a:xfrm>
                  <a:off x="21122" y="10617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600" h="21600" fill="norm" stroke="1" extrusionOk="0">
                      <a:moveTo>
                        <a:pt x="1600" y="16200"/>
                      </a:moveTo>
                      <a:cubicBezTo>
                        <a:pt x="5200" y="5400"/>
                        <a:pt x="8800" y="5400"/>
                        <a:pt x="16000" y="0"/>
                      </a:cubicBezTo>
                      <a:cubicBezTo>
                        <a:pt x="19600" y="0"/>
                        <a:pt x="19600" y="0"/>
                        <a:pt x="19600" y="10800"/>
                      </a:cubicBezTo>
                      <a:cubicBezTo>
                        <a:pt x="19600" y="10800"/>
                        <a:pt x="19600" y="10800"/>
                        <a:pt x="19600" y="10800"/>
                      </a:cubicBezTo>
                      <a:cubicBezTo>
                        <a:pt x="16000" y="16200"/>
                        <a:pt x="12400" y="21600"/>
                        <a:pt x="8800" y="21600"/>
                      </a:cubicBezTo>
                      <a:cubicBezTo>
                        <a:pt x="8800" y="21600"/>
                        <a:pt x="5200" y="21600"/>
                        <a:pt x="1600" y="21600"/>
                      </a:cubicBezTo>
                      <a:cubicBezTo>
                        <a:pt x="1600" y="21600"/>
                        <a:pt x="-2000" y="16200"/>
                        <a:pt x="1600" y="162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520" name="Freeform 395"/>
                <p:cNvSpPr/>
                <p:nvPr/>
              </p:nvSpPr>
              <p:spPr>
                <a:xfrm>
                  <a:off x="21290" y="8028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0520" fill="norm" stroke="1" extrusionOk="0">
                      <a:moveTo>
                        <a:pt x="15429" y="17280"/>
                      </a:moveTo>
                      <a:cubicBezTo>
                        <a:pt x="12343" y="21600"/>
                        <a:pt x="9257" y="21600"/>
                        <a:pt x="9257" y="17280"/>
                      </a:cubicBezTo>
                      <a:cubicBezTo>
                        <a:pt x="9257" y="17280"/>
                        <a:pt x="6171" y="17280"/>
                        <a:pt x="6171" y="17280"/>
                      </a:cubicBezTo>
                      <a:cubicBezTo>
                        <a:pt x="3086" y="17280"/>
                        <a:pt x="0" y="17280"/>
                        <a:pt x="0" y="8640"/>
                      </a:cubicBezTo>
                      <a:cubicBezTo>
                        <a:pt x="0" y="4320"/>
                        <a:pt x="6171" y="0"/>
                        <a:pt x="9257" y="0"/>
                      </a:cubicBezTo>
                      <a:cubicBezTo>
                        <a:pt x="12343" y="0"/>
                        <a:pt x="12343" y="0"/>
                        <a:pt x="12343" y="0"/>
                      </a:cubicBezTo>
                      <a:cubicBezTo>
                        <a:pt x="18514" y="0"/>
                        <a:pt x="21600" y="8640"/>
                        <a:pt x="21600" y="12960"/>
                      </a:cubicBezTo>
                      <a:cubicBezTo>
                        <a:pt x="21600" y="12960"/>
                        <a:pt x="18514" y="12960"/>
                        <a:pt x="15429" y="1728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521" name="Freeform 396"/>
                <p:cNvSpPr/>
                <p:nvPr/>
              </p:nvSpPr>
              <p:spPr>
                <a:xfrm>
                  <a:off x="22724" y="12990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9430" fill="norm" stroke="1" extrusionOk="0">
                      <a:moveTo>
                        <a:pt x="0" y="19430"/>
                      </a:moveTo>
                      <a:cubicBezTo>
                        <a:pt x="0" y="19430"/>
                        <a:pt x="0" y="14030"/>
                        <a:pt x="3600" y="14030"/>
                      </a:cubicBezTo>
                      <a:cubicBezTo>
                        <a:pt x="10800" y="-2170"/>
                        <a:pt x="10800" y="-2170"/>
                        <a:pt x="10800" y="3230"/>
                      </a:cubicBezTo>
                      <a:cubicBezTo>
                        <a:pt x="14400" y="8630"/>
                        <a:pt x="18000" y="8630"/>
                        <a:pt x="21600" y="14030"/>
                      </a:cubicBezTo>
                      <a:cubicBezTo>
                        <a:pt x="18000" y="19430"/>
                        <a:pt x="10800" y="19430"/>
                        <a:pt x="7200" y="19430"/>
                      </a:cubicBezTo>
                      <a:cubicBezTo>
                        <a:pt x="7200" y="19430"/>
                        <a:pt x="7200" y="19430"/>
                        <a:pt x="3600" y="19430"/>
                      </a:cubicBezTo>
                      <a:cubicBezTo>
                        <a:pt x="3600" y="19430"/>
                        <a:pt x="0" y="19430"/>
                        <a:pt x="0" y="1943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522" name="Freeform 397"/>
                <p:cNvSpPr/>
                <p:nvPr/>
              </p:nvSpPr>
              <p:spPr>
                <a:xfrm>
                  <a:off x="23386" y="112240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720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5400" y="0"/>
                        <a:pt x="16200" y="0"/>
                        <a:pt x="21600" y="7200"/>
                      </a:cubicBezTo>
                      <a:cubicBezTo>
                        <a:pt x="21600" y="7200"/>
                        <a:pt x="21600" y="14400"/>
                        <a:pt x="21600" y="21600"/>
                      </a:cubicBezTo>
                      <a:cubicBezTo>
                        <a:pt x="16200" y="21600"/>
                        <a:pt x="16200" y="21600"/>
                        <a:pt x="16200" y="21600"/>
                      </a:cubicBezTo>
                      <a:cubicBezTo>
                        <a:pt x="10800" y="21600"/>
                        <a:pt x="0" y="14400"/>
                        <a:pt x="0" y="72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523" name="Freeform 398"/>
                <p:cNvSpPr/>
                <p:nvPr/>
              </p:nvSpPr>
              <p:spPr>
                <a:xfrm>
                  <a:off x="24325" y="120970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600" h="18459" fill="norm" stroke="1" extrusionOk="0">
                      <a:moveTo>
                        <a:pt x="10800" y="17259"/>
                      </a:moveTo>
                      <a:cubicBezTo>
                        <a:pt x="7200" y="14559"/>
                        <a:pt x="7200" y="11859"/>
                        <a:pt x="3600" y="11859"/>
                      </a:cubicBezTo>
                      <a:cubicBezTo>
                        <a:pt x="3600" y="9159"/>
                        <a:pt x="0" y="6459"/>
                        <a:pt x="0" y="6459"/>
                      </a:cubicBezTo>
                      <a:cubicBezTo>
                        <a:pt x="0" y="1059"/>
                        <a:pt x="3600" y="-1641"/>
                        <a:pt x="7200" y="1059"/>
                      </a:cubicBezTo>
                      <a:cubicBezTo>
                        <a:pt x="10800" y="1059"/>
                        <a:pt x="10800" y="3759"/>
                        <a:pt x="10800" y="6459"/>
                      </a:cubicBezTo>
                      <a:cubicBezTo>
                        <a:pt x="10800" y="9159"/>
                        <a:pt x="14400" y="9159"/>
                        <a:pt x="18000" y="11859"/>
                      </a:cubicBezTo>
                      <a:cubicBezTo>
                        <a:pt x="21600" y="14559"/>
                        <a:pt x="18000" y="14559"/>
                        <a:pt x="18000" y="17259"/>
                      </a:cubicBezTo>
                      <a:cubicBezTo>
                        <a:pt x="14400" y="19959"/>
                        <a:pt x="10800" y="17259"/>
                        <a:pt x="10800" y="17259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524" name="Freeform 399"/>
                <p:cNvSpPr/>
                <p:nvPr/>
              </p:nvSpPr>
              <p:spPr>
                <a:xfrm>
                  <a:off x="23716" y="89847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8514" y="15429"/>
                      </a:moveTo>
                      <a:cubicBezTo>
                        <a:pt x="15429" y="18514"/>
                        <a:pt x="12343" y="21600"/>
                        <a:pt x="9257" y="21600"/>
                      </a:cubicBezTo>
                      <a:cubicBezTo>
                        <a:pt x="0" y="21600"/>
                        <a:pt x="0" y="18514"/>
                        <a:pt x="0" y="12343"/>
                      </a:cubicBezTo>
                      <a:cubicBezTo>
                        <a:pt x="3086" y="9257"/>
                        <a:pt x="6171" y="6171"/>
                        <a:pt x="6171" y="6171"/>
                      </a:cubicBezTo>
                      <a:cubicBezTo>
                        <a:pt x="9257" y="3086"/>
                        <a:pt x="12343" y="3086"/>
                        <a:pt x="15429" y="0"/>
                      </a:cubicBezTo>
                      <a:cubicBezTo>
                        <a:pt x="15429" y="3086"/>
                        <a:pt x="21600" y="6171"/>
                        <a:pt x="21600" y="12343"/>
                      </a:cubicBezTo>
                      <a:cubicBezTo>
                        <a:pt x="21600" y="15429"/>
                        <a:pt x="21600" y="15429"/>
                        <a:pt x="18514" y="15429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525" name="Freeform 400"/>
                <p:cNvSpPr/>
                <p:nvPr/>
              </p:nvSpPr>
              <p:spPr>
                <a:xfrm>
                  <a:off x="26364" y="11621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10800"/>
                      </a:moveTo>
                      <a:cubicBezTo>
                        <a:pt x="0" y="10800"/>
                        <a:pt x="10800" y="0"/>
                        <a:pt x="10800" y="0"/>
                      </a:cubicBezTo>
                      <a:cubicBezTo>
                        <a:pt x="10800" y="0"/>
                        <a:pt x="21600" y="10800"/>
                        <a:pt x="21600" y="10800"/>
                      </a:cubicBezTo>
                      <a:cubicBezTo>
                        <a:pt x="21600" y="21600"/>
                        <a:pt x="10800" y="21600"/>
                        <a:pt x="10800" y="21600"/>
                      </a:cubicBezTo>
                      <a:cubicBezTo>
                        <a:pt x="10800" y="21600"/>
                        <a:pt x="0" y="10800"/>
                        <a:pt x="0" y="108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526" name="Freeform 401"/>
                <p:cNvSpPr/>
                <p:nvPr/>
              </p:nvSpPr>
              <p:spPr>
                <a:xfrm>
                  <a:off x="25322" y="6348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200" h="21600" fill="norm" stroke="1" extrusionOk="0">
                      <a:moveTo>
                        <a:pt x="4320" y="0"/>
                      </a:moveTo>
                      <a:cubicBezTo>
                        <a:pt x="8640" y="0"/>
                        <a:pt x="8640" y="3600"/>
                        <a:pt x="8640" y="3600"/>
                      </a:cubicBezTo>
                      <a:cubicBezTo>
                        <a:pt x="8640" y="7200"/>
                        <a:pt x="12960" y="10800"/>
                        <a:pt x="17280" y="14400"/>
                      </a:cubicBezTo>
                      <a:cubicBezTo>
                        <a:pt x="17280" y="14400"/>
                        <a:pt x="21600" y="18000"/>
                        <a:pt x="17280" y="18000"/>
                      </a:cubicBezTo>
                      <a:cubicBezTo>
                        <a:pt x="17280" y="18000"/>
                        <a:pt x="12960" y="21600"/>
                        <a:pt x="12960" y="21600"/>
                      </a:cubicBezTo>
                      <a:cubicBezTo>
                        <a:pt x="12960" y="21600"/>
                        <a:pt x="8640" y="18000"/>
                        <a:pt x="8640" y="18000"/>
                      </a:cubicBezTo>
                      <a:cubicBezTo>
                        <a:pt x="12960" y="14400"/>
                        <a:pt x="4320" y="10800"/>
                        <a:pt x="0" y="7200"/>
                      </a:cubicBezTo>
                      <a:cubicBezTo>
                        <a:pt x="0" y="7200"/>
                        <a:pt x="0" y="3600"/>
                        <a:pt x="0" y="3600"/>
                      </a:cubicBezTo>
                      <a:cubicBezTo>
                        <a:pt x="0" y="3600"/>
                        <a:pt x="4320" y="0"/>
                        <a:pt x="432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527" name="Freeform 402"/>
                <p:cNvSpPr/>
                <p:nvPr/>
              </p:nvSpPr>
              <p:spPr>
                <a:xfrm>
                  <a:off x="22907" y="7385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443" h="21600" fill="norm" stroke="1" extrusionOk="0">
                      <a:moveTo>
                        <a:pt x="8486" y="5891"/>
                      </a:moveTo>
                      <a:cubicBezTo>
                        <a:pt x="10029" y="5891"/>
                        <a:pt x="13115" y="3927"/>
                        <a:pt x="14658" y="1964"/>
                      </a:cubicBezTo>
                      <a:cubicBezTo>
                        <a:pt x="14658" y="1964"/>
                        <a:pt x="16200" y="1964"/>
                        <a:pt x="16200" y="0"/>
                      </a:cubicBezTo>
                      <a:cubicBezTo>
                        <a:pt x="17743" y="0"/>
                        <a:pt x="19286" y="0"/>
                        <a:pt x="19286" y="1964"/>
                      </a:cubicBezTo>
                      <a:cubicBezTo>
                        <a:pt x="20829" y="1964"/>
                        <a:pt x="20829" y="3927"/>
                        <a:pt x="19286" y="5891"/>
                      </a:cubicBezTo>
                      <a:cubicBezTo>
                        <a:pt x="19286" y="5891"/>
                        <a:pt x="19286" y="7855"/>
                        <a:pt x="19286" y="7855"/>
                      </a:cubicBezTo>
                      <a:cubicBezTo>
                        <a:pt x="14658" y="9818"/>
                        <a:pt x="13115" y="13745"/>
                        <a:pt x="11572" y="17673"/>
                      </a:cubicBezTo>
                      <a:cubicBezTo>
                        <a:pt x="10029" y="21600"/>
                        <a:pt x="10029" y="21600"/>
                        <a:pt x="6943" y="21600"/>
                      </a:cubicBezTo>
                      <a:cubicBezTo>
                        <a:pt x="5400" y="19636"/>
                        <a:pt x="3858" y="19636"/>
                        <a:pt x="2315" y="17673"/>
                      </a:cubicBezTo>
                      <a:cubicBezTo>
                        <a:pt x="-771" y="17673"/>
                        <a:pt x="-771" y="11782"/>
                        <a:pt x="2315" y="11782"/>
                      </a:cubicBezTo>
                      <a:cubicBezTo>
                        <a:pt x="5400" y="11782"/>
                        <a:pt x="6943" y="7855"/>
                        <a:pt x="8486" y="589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528" name="Freeform 403"/>
                <p:cNvSpPr/>
                <p:nvPr/>
              </p:nvSpPr>
              <p:spPr>
                <a:xfrm>
                  <a:off x="26564" y="132207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7957" h="21600" fill="norm" stroke="1" extrusionOk="0">
                      <a:moveTo>
                        <a:pt x="1372" y="13500"/>
                      </a:moveTo>
                      <a:cubicBezTo>
                        <a:pt x="1372" y="8100"/>
                        <a:pt x="4457" y="8100"/>
                        <a:pt x="1372" y="5400"/>
                      </a:cubicBezTo>
                      <a:cubicBezTo>
                        <a:pt x="-1714" y="5400"/>
                        <a:pt x="1372" y="2700"/>
                        <a:pt x="1372" y="0"/>
                      </a:cubicBezTo>
                      <a:cubicBezTo>
                        <a:pt x="1372" y="0"/>
                        <a:pt x="7543" y="0"/>
                        <a:pt x="10629" y="2700"/>
                      </a:cubicBezTo>
                      <a:cubicBezTo>
                        <a:pt x="10629" y="5400"/>
                        <a:pt x="13715" y="8100"/>
                        <a:pt x="16800" y="13500"/>
                      </a:cubicBezTo>
                      <a:cubicBezTo>
                        <a:pt x="19886" y="18900"/>
                        <a:pt x="16800" y="21600"/>
                        <a:pt x="7543" y="21600"/>
                      </a:cubicBezTo>
                      <a:cubicBezTo>
                        <a:pt x="4457" y="21600"/>
                        <a:pt x="-1714" y="16200"/>
                        <a:pt x="1372" y="135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529" name="Freeform 404"/>
                <p:cNvSpPr/>
                <p:nvPr/>
              </p:nvSpPr>
              <p:spPr>
                <a:xfrm>
                  <a:off x="26824" y="7969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135" h="21600" fill="norm" stroke="1" extrusionOk="0">
                      <a:moveTo>
                        <a:pt x="16049" y="12343"/>
                      </a:moveTo>
                      <a:cubicBezTo>
                        <a:pt x="16049" y="15429"/>
                        <a:pt x="12964" y="15429"/>
                        <a:pt x="12964" y="18514"/>
                      </a:cubicBezTo>
                      <a:cubicBezTo>
                        <a:pt x="12964" y="21600"/>
                        <a:pt x="3706" y="21600"/>
                        <a:pt x="3706" y="21600"/>
                      </a:cubicBezTo>
                      <a:cubicBezTo>
                        <a:pt x="621" y="18514"/>
                        <a:pt x="621" y="18514"/>
                        <a:pt x="621" y="15429"/>
                      </a:cubicBezTo>
                      <a:cubicBezTo>
                        <a:pt x="-2465" y="9257"/>
                        <a:pt x="6792" y="9257"/>
                        <a:pt x="9878" y="6171"/>
                      </a:cubicBezTo>
                      <a:cubicBezTo>
                        <a:pt x="9878" y="3086"/>
                        <a:pt x="12964" y="0"/>
                        <a:pt x="19135" y="0"/>
                      </a:cubicBezTo>
                      <a:cubicBezTo>
                        <a:pt x="19135" y="3086"/>
                        <a:pt x="19135" y="9257"/>
                        <a:pt x="16049" y="12343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530" name="Freeform 405"/>
                <p:cNvSpPr/>
                <p:nvPr/>
              </p:nvSpPr>
              <p:spPr>
                <a:xfrm>
                  <a:off x="28129" y="91281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0800" y="0"/>
                      </a:moveTo>
                      <a:cubicBezTo>
                        <a:pt x="10800" y="10800"/>
                        <a:pt x="21600" y="10800"/>
                        <a:pt x="21600" y="10800"/>
                      </a:cubicBezTo>
                      <a:cubicBezTo>
                        <a:pt x="21600" y="10800"/>
                        <a:pt x="21600" y="21600"/>
                        <a:pt x="10800" y="21600"/>
                      </a:cubicBezTo>
                      <a:cubicBezTo>
                        <a:pt x="10800" y="21600"/>
                        <a:pt x="10800" y="21600"/>
                        <a:pt x="0" y="10800"/>
                      </a:cubicBezTo>
                      <a:cubicBezTo>
                        <a:pt x="0" y="10800"/>
                        <a:pt x="10800" y="10800"/>
                        <a:pt x="108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531" name="Freeform 406"/>
                <p:cNvSpPr/>
                <p:nvPr/>
              </p:nvSpPr>
              <p:spPr>
                <a:xfrm>
                  <a:off x="27084" y="4135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100" h="18437" fill="norm" stroke="1" extrusionOk="0">
                      <a:moveTo>
                        <a:pt x="20100" y="5400"/>
                      </a:moveTo>
                      <a:cubicBezTo>
                        <a:pt x="20100" y="5400"/>
                        <a:pt x="20100" y="10800"/>
                        <a:pt x="20100" y="10800"/>
                      </a:cubicBezTo>
                      <a:cubicBezTo>
                        <a:pt x="17400" y="16200"/>
                        <a:pt x="12000" y="21600"/>
                        <a:pt x="6600" y="16200"/>
                      </a:cubicBezTo>
                      <a:cubicBezTo>
                        <a:pt x="6600" y="16200"/>
                        <a:pt x="6600" y="16200"/>
                        <a:pt x="6600" y="16200"/>
                      </a:cubicBezTo>
                      <a:cubicBezTo>
                        <a:pt x="6600" y="16200"/>
                        <a:pt x="3900" y="16200"/>
                        <a:pt x="3900" y="16200"/>
                      </a:cubicBezTo>
                      <a:cubicBezTo>
                        <a:pt x="1200" y="16200"/>
                        <a:pt x="-1500" y="16200"/>
                        <a:pt x="1200" y="10800"/>
                      </a:cubicBezTo>
                      <a:cubicBezTo>
                        <a:pt x="1200" y="10800"/>
                        <a:pt x="-1500" y="5400"/>
                        <a:pt x="1200" y="5400"/>
                      </a:cubicBezTo>
                      <a:cubicBezTo>
                        <a:pt x="3900" y="5400"/>
                        <a:pt x="3900" y="0"/>
                        <a:pt x="6600" y="0"/>
                      </a:cubicBezTo>
                      <a:cubicBezTo>
                        <a:pt x="9300" y="0"/>
                        <a:pt x="14700" y="0"/>
                        <a:pt x="20100" y="54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532" name="Freeform 407"/>
                <p:cNvSpPr/>
                <p:nvPr/>
              </p:nvSpPr>
              <p:spPr>
                <a:xfrm>
                  <a:off x="27798" y="107607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2960" y="21600"/>
                      </a:moveTo>
                      <a:cubicBezTo>
                        <a:pt x="8640" y="21600"/>
                        <a:pt x="0" y="8640"/>
                        <a:pt x="0" y="4320"/>
                      </a:cubicBezTo>
                      <a:cubicBezTo>
                        <a:pt x="0" y="4320"/>
                        <a:pt x="4320" y="0"/>
                        <a:pt x="8640" y="0"/>
                      </a:cubicBezTo>
                      <a:cubicBezTo>
                        <a:pt x="17280" y="0"/>
                        <a:pt x="21600" y="4320"/>
                        <a:pt x="21600" y="8640"/>
                      </a:cubicBezTo>
                      <a:cubicBezTo>
                        <a:pt x="21600" y="17280"/>
                        <a:pt x="17280" y="21600"/>
                        <a:pt x="1296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533" name="Freeform 408"/>
                <p:cNvSpPr/>
                <p:nvPr/>
              </p:nvSpPr>
              <p:spPr>
                <a:xfrm>
                  <a:off x="29342" y="4535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5600" fill="norm" stroke="1" extrusionOk="0">
                      <a:moveTo>
                        <a:pt x="21600" y="4800"/>
                      </a:moveTo>
                      <a:cubicBezTo>
                        <a:pt x="10800" y="15600"/>
                        <a:pt x="10800" y="15600"/>
                        <a:pt x="10800" y="15600"/>
                      </a:cubicBezTo>
                      <a:cubicBezTo>
                        <a:pt x="10800" y="15600"/>
                        <a:pt x="0" y="4800"/>
                        <a:pt x="0" y="4800"/>
                      </a:cubicBezTo>
                      <a:cubicBezTo>
                        <a:pt x="0" y="4800"/>
                        <a:pt x="10800" y="-6000"/>
                        <a:pt x="10800" y="4800"/>
                      </a:cubicBezTo>
                      <a:cubicBezTo>
                        <a:pt x="10800" y="4800"/>
                        <a:pt x="21600" y="4800"/>
                        <a:pt x="21600" y="48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534" name="Freeform 409"/>
                <p:cNvSpPr/>
                <p:nvPr/>
              </p:nvSpPr>
              <p:spPr>
                <a:xfrm>
                  <a:off x="6129" y="-1"/>
                  <a:ext cx="30520" cy="65643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496" h="21422" fill="norm" stroke="1" extrusionOk="0">
                      <a:moveTo>
                        <a:pt x="4569" y="18722"/>
                      </a:moveTo>
                      <a:cubicBezTo>
                        <a:pt x="2908" y="19686"/>
                        <a:pt x="1662" y="20458"/>
                        <a:pt x="0" y="21422"/>
                      </a:cubicBezTo>
                      <a:cubicBezTo>
                        <a:pt x="0" y="1365"/>
                        <a:pt x="0" y="1365"/>
                        <a:pt x="0" y="1365"/>
                      </a:cubicBezTo>
                      <a:cubicBezTo>
                        <a:pt x="1246" y="979"/>
                        <a:pt x="2492" y="401"/>
                        <a:pt x="3323" y="15"/>
                      </a:cubicBezTo>
                      <a:cubicBezTo>
                        <a:pt x="3323" y="-178"/>
                        <a:pt x="5400" y="1558"/>
                        <a:pt x="6231" y="2329"/>
                      </a:cubicBezTo>
                      <a:cubicBezTo>
                        <a:pt x="7477" y="2908"/>
                        <a:pt x="8308" y="3679"/>
                        <a:pt x="9138" y="4451"/>
                      </a:cubicBezTo>
                      <a:cubicBezTo>
                        <a:pt x="9554" y="4643"/>
                        <a:pt x="10385" y="4836"/>
                        <a:pt x="10800" y="5029"/>
                      </a:cubicBezTo>
                      <a:cubicBezTo>
                        <a:pt x="14538" y="6186"/>
                        <a:pt x="17862" y="7151"/>
                        <a:pt x="21185" y="8115"/>
                      </a:cubicBezTo>
                      <a:cubicBezTo>
                        <a:pt x="21600" y="8308"/>
                        <a:pt x="21600" y="8308"/>
                        <a:pt x="21185" y="8501"/>
                      </a:cubicBezTo>
                      <a:cubicBezTo>
                        <a:pt x="20354" y="9272"/>
                        <a:pt x="19108" y="10043"/>
                        <a:pt x="17862" y="10622"/>
                      </a:cubicBezTo>
                      <a:cubicBezTo>
                        <a:pt x="17031" y="11201"/>
                        <a:pt x="15785" y="11779"/>
                        <a:pt x="14954" y="12551"/>
                      </a:cubicBezTo>
                      <a:cubicBezTo>
                        <a:pt x="14954" y="12551"/>
                        <a:pt x="14954" y="12743"/>
                        <a:pt x="14538" y="12743"/>
                      </a:cubicBezTo>
                      <a:cubicBezTo>
                        <a:pt x="13708" y="13322"/>
                        <a:pt x="12462" y="13901"/>
                        <a:pt x="11215" y="14479"/>
                      </a:cubicBezTo>
                      <a:cubicBezTo>
                        <a:pt x="9969" y="15251"/>
                        <a:pt x="9138" y="15829"/>
                        <a:pt x="7892" y="16601"/>
                      </a:cubicBezTo>
                      <a:cubicBezTo>
                        <a:pt x="6646" y="17372"/>
                        <a:pt x="5815" y="17951"/>
                        <a:pt x="4569" y="18722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535" name="Freeform 410"/>
                <p:cNvSpPr/>
                <p:nvPr/>
              </p:nvSpPr>
              <p:spPr>
                <a:xfrm>
                  <a:off x="29161" y="11130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8514" h="19200" fill="norm" stroke="1" extrusionOk="0">
                      <a:moveTo>
                        <a:pt x="772" y="14880"/>
                      </a:moveTo>
                      <a:cubicBezTo>
                        <a:pt x="772" y="10560"/>
                        <a:pt x="-2314" y="6240"/>
                        <a:pt x="3857" y="1920"/>
                      </a:cubicBezTo>
                      <a:cubicBezTo>
                        <a:pt x="6943" y="-2400"/>
                        <a:pt x="10029" y="1920"/>
                        <a:pt x="16200" y="1920"/>
                      </a:cubicBezTo>
                      <a:cubicBezTo>
                        <a:pt x="19286" y="6240"/>
                        <a:pt x="19286" y="10560"/>
                        <a:pt x="16200" y="14880"/>
                      </a:cubicBezTo>
                      <a:cubicBezTo>
                        <a:pt x="13115" y="14880"/>
                        <a:pt x="10029" y="14880"/>
                        <a:pt x="6943" y="19200"/>
                      </a:cubicBezTo>
                      <a:cubicBezTo>
                        <a:pt x="3857" y="14880"/>
                        <a:pt x="772" y="19200"/>
                        <a:pt x="772" y="1488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536" name="Freeform 411"/>
                <p:cNvSpPr/>
                <p:nvPr/>
              </p:nvSpPr>
              <p:spPr>
                <a:xfrm>
                  <a:off x="30958" y="7627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4912" h="21600" fill="norm" stroke="1" extrusionOk="0">
                      <a:moveTo>
                        <a:pt x="2982" y="0"/>
                      </a:moveTo>
                      <a:cubicBezTo>
                        <a:pt x="17382" y="14400"/>
                        <a:pt x="17382" y="21600"/>
                        <a:pt x="10182" y="21600"/>
                      </a:cubicBezTo>
                      <a:cubicBezTo>
                        <a:pt x="2982" y="21600"/>
                        <a:pt x="-4218" y="14400"/>
                        <a:pt x="2982" y="7200"/>
                      </a:cubicBezTo>
                      <a:cubicBezTo>
                        <a:pt x="2982" y="7200"/>
                        <a:pt x="2982" y="0"/>
                        <a:pt x="298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537" name="Freeform 412"/>
                <p:cNvSpPr/>
                <p:nvPr/>
              </p:nvSpPr>
              <p:spPr>
                <a:xfrm>
                  <a:off x="31328" y="85986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7200" y="21600"/>
                      </a:moveTo>
                      <a:cubicBezTo>
                        <a:pt x="7200" y="21600"/>
                        <a:pt x="0" y="10800"/>
                        <a:pt x="0" y="10800"/>
                      </a:cubicBezTo>
                      <a:cubicBezTo>
                        <a:pt x="0" y="0"/>
                        <a:pt x="7200" y="0"/>
                        <a:pt x="7200" y="0"/>
                      </a:cubicBezTo>
                      <a:cubicBezTo>
                        <a:pt x="14400" y="0"/>
                        <a:pt x="14400" y="0"/>
                        <a:pt x="21600" y="10800"/>
                      </a:cubicBezTo>
                      <a:cubicBezTo>
                        <a:pt x="14400" y="10800"/>
                        <a:pt x="14400" y="21600"/>
                        <a:pt x="720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538" name="Freeform 413"/>
                <p:cNvSpPr/>
                <p:nvPr/>
              </p:nvSpPr>
              <p:spPr>
                <a:xfrm>
                  <a:off x="31107" y="6697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9069" fill="norm" stroke="1" extrusionOk="0">
                      <a:moveTo>
                        <a:pt x="10800" y="1789"/>
                      </a:moveTo>
                      <a:cubicBezTo>
                        <a:pt x="16200" y="6109"/>
                        <a:pt x="16200" y="6109"/>
                        <a:pt x="21600" y="10429"/>
                      </a:cubicBezTo>
                      <a:cubicBezTo>
                        <a:pt x="16200" y="14749"/>
                        <a:pt x="16200" y="19069"/>
                        <a:pt x="10800" y="19069"/>
                      </a:cubicBezTo>
                      <a:cubicBezTo>
                        <a:pt x="10800" y="14749"/>
                        <a:pt x="5400" y="14749"/>
                        <a:pt x="0" y="10429"/>
                      </a:cubicBezTo>
                      <a:cubicBezTo>
                        <a:pt x="0" y="10429"/>
                        <a:pt x="0" y="6109"/>
                        <a:pt x="0" y="6109"/>
                      </a:cubicBezTo>
                      <a:cubicBezTo>
                        <a:pt x="5400" y="1789"/>
                        <a:pt x="5400" y="-2531"/>
                        <a:pt x="10800" y="1789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539" name="Freeform 414"/>
                <p:cNvSpPr/>
                <p:nvPr/>
              </p:nvSpPr>
              <p:spPr>
                <a:xfrm>
                  <a:off x="31107" y="75948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21600"/>
                      </a:moveTo>
                      <a:cubicBezTo>
                        <a:pt x="10800" y="10800"/>
                        <a:pt x="0" y="1080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0800" y="0"/>
                        <a:pt x="21600" y="10800"/>
                        <a:pt x="2160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540" name="Freeform 415"/>
                <p:cNvSpPr/>
                <p:nvPr/>
              </p:nvSpPr>
              <p:spPr>
                <a:xfrm>
                  <a:off x="30225" y="7337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0829" fill="norm" stroke="1" extrusionOk="0">
                      <a:moveTo>
                        <a:pt x="17280" y="2315"/>
                      </a:moveTo>
                      <a:cubicBezTo>
                        <a:pt x="21600" y="5400"/>
                        <a:pt x="21600" y="8486"/>
                        <a:pt x="21600" y="11572"/>
                      </a:cubicBezTo>
                      <a:cubicBezTo>
                        <a:pt x="17280" y="14658"/>
                        <a:pt x="8640" y="14658"/>
                        <a:pt x="12960" y="20829"/>
                      </a:cubicBezTo>
                      <a:cubicBezTo>
                        <a:pt x="8640" y="20829"/>
                        <a:pt x="8640" y="20829"/>
                        <a:pt x="8640" y="20829"/>
                      </a:cubicBezTo>
                      <a:cubicBezTo>
                        <a:pt x="4320" y="14658"/>
                        <a:pt x="0" y="11572"/>
                        <a:pt x="0" y="8486"/>
                      </a:cubicBezTo>
                      <a:cubicBezTo>
                        <a:pt x="0" y="8486"/>
                        <a:pt x="4320" y="5400"/>
                        <a:pt x="8640" y="2315"/>
                      </a:cubicBezTo>
                      <a:cubicBezTo>
                        <a:pt x="12960" y="-771"/>
                        <a:pt x="12960" y="-771"/>
                        <a:pt x="17280" y="2315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541" name="Freeform 416"/>
                <p:cNvSpPr/>
                <p:nvPr/>
              </p:nvSpPr>
              <p:spPr>
                <a:xfrm>
                  <a:off x="33424" y="5642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10800"/>
                      </a:moveTo>
                      <a:cubicBezTo>
                        <a:pt x="21600" y="10800"/>
                        <a:pt x="10800" y="21600"/>
                        <a:pt x="10800" y="21600"/>
                      </a:cubicBezTo>
                      <a:cubicBezTo>
                        <a:pt x="10800" y="21600"/>
                        <a:pt x="0" y="10800"/>
                        <a:pt x="0" y="10800"/>
                      </a:cubicBezTo>
                      <a:cubicBezTo>
                        <a:pt x="0" y="0"/>
                        <a:pt x="0" y="0"/>
                        <a:pt x="10800" y="0"/>
                      </a:cubicBezTo>
                      <a:cubicBezTo>
                        <a:pt x="10800" y="0"/>
                        <a:pt x="21600" y="0"/>
                        <a:pt x="21600" y="108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542" name="Freeform 417"/>
                <p:cNvSpPr/>
                <p:nvPr/>
              </p:nvSpPr>
              <p:spPr>
                <a:xfrm>
                  <a:off x="32210" y="4671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7200"/>
                      </a:moveTo>
                      <a:cubicBezTo>
                        <a:pt x="21600" y="7200"/>
                        <a:pt x="21600" y="14400"/>
                        <a:pt x="21600" y="14400"/>
                      </a:cubicBezTo>
                      <a:cubicBezTo>
                        <a:pt x="14400" y="14400"/>
                        <a:pt x="10800" y="14400"/>
                        <a:pt x="3600" y="21600"/>
                      </a:cubicBezTo>
                      <a:cubicBezTo>
                        <a:pt x="3600" y="21600"/>
                        <a:pt x="3600" y="14400"/>
                        <a:pt x="0" y="14400"/>
                      </a:cubicBezTo>
                      <a:cubicBezTo>
                        <a:pt x="3600" y="14400"/>
                        <a:pt x="3600" y="14400"/>
                        <a:pt x="3600" y="7200"/>
                      </a:cubicBezTo>
                      <a:cubicBezTo>
                        <a:pt x="7200" y="7200"/>
                        <a:pt x="7200" y="7200"/>
                        <a:pt x="7200" y="7200"/>
                      </a:cubicBezTo>
                      <a:cubicBezTo>
                        <a:pt x="10800" y="7200"/>
                        <a:pt x="18000" y="7200"/>
                        <a:pt x="21600" y="0"/>
                      </a:cubicBezTo>
                      <a:cubicBezTo>
                        <a:pt x="21600" y="0"/>
                        <a:pt x="21600" y="0"/>
                        <a:pt x="21600" y="72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543" name="Oval 418"/>
                <p:cNvSpPr/>
                <p:nvPr/>
              </p:nvSpPr>
              <p:spPr>
                <a:xfrm>
                  <a:off x="34968" y="101540"/>
                  <a:ext cx="12701" cy="12701"/>
                </a:xfrm>
                <a:prstGeom prst="ellipse">
                  <a:avLst/>
                </a:pr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544" name="Freeform 419"/>
                <p:cNvSpPr/>
                <p:nvPr/>
              </p:nvSpPr>
              <p:spPr>
                <a:xfrm>
                  <a:off x="35189" y="8477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0"/>
                      </a:moveTo>
                      <a:cubicBezTo>
                        <a:pt x="0" y="0"/>
                        <a:pt x="10800" y="0"/>
                        <a:pt x="10800" y="0"/>
                      </a:cubicBezTo>
                      <a:cubicBezTo>
                        <a:pt x="10800" y="10800"/>
                        <a:pt x="10800" y="10800"/>
                        <a:pt x="21600" y="21600"/>
                      </a:cubicBezTo>
                      <a:cubicBezTo>
                        <a:pt x="10800" y="21600"/>
                        <a:pt x="10800" y="21600"/>
                        <a:pt x="10800" y="21600"/>
                      </a:cubicBezTo>
                      <a:cubicBezTo>
                        <a:pt x="10800" y="21600"/>
                        <a:pt x="10800" y="21600"/>
                        <a:pt x="10800" y="21600"/>
                      </a:cubicBezTo>
                      <a:cubicBezTo>
                        <a:pt x="10800" y="21600"/>
                        <a:pt x="0" y="10800"/>
                        <a:pt x="0" y="10800"/>
                      </a:cubicBezTo>
                      <a:cubicBezTo>
                        <a:pt x="0" y="1080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545" name="Freeform 420"/>
                <p:cNvSpPr/>
                <p:nvPr/>
              </p:nvSpPr>
              <p:spPr>
                <a:xfrm>
                  <a:off x="36402" y="110206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7382" fill="norm" stroke="1" extrusionOk="0">
                      <a:moveTo>
                        <a:pt x="21600" y="2982"/>
                      </a:moveTo>
                      <a:cubicBezTo>
                        <a:pt x="21600" y="17382"/>
                        <a:pt x="10800" y="17382"/>
                        <a:pt x="10800" y="17382"/>
                      </a:cubicBezTo>
                      <a:cubicBezTo>
                        <a:pt x="0" y="17382"/>
                        <a:pt x="0" y="10182"/>
                        <a:pt x="0" y="10182"/>
                      </a:cubicBezTo>
                      <a:cubicBezTo>
                        <a:pt x="0" y="2982"/>
                        <a:pt x="10800" y="-4218"/>
                        <a:pt x="10800" y="2982"/>
                      </a:cubicBezTo>
                      <a:cubicBezTo>
                        <a:pt x="21600" y="2982"/>
                        <a:pt x="21600" y="2982"/>
                        <a:pt x="21600" y="2982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546" name="Freeform 421"/>
                <p:cNvSpPr/>
                <p:nvPr/>
              </p:nvSpPr>
              <p:spPr>
                <a:xfrm>
                  <a:off x="35913" y="41641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491" h="21600" fill="norm" stroke="1" extrusionOk="0">
                      <a:moveTo>
                        <a:pt x="1491" y="16971"/>
                      </a:moveTo>
                      <a:cubicBezTo>
                        <a:pt x="5091" y="13886"/>
                        <a:pt x="1491" y="10800"/>
                        <a:pt x="5091" y="7714"/>
                      </a:cubicBezTo>
                      <a:cubicBezTo>
                        <a:pt x="5091" y="6171"/>
                        <a:pt x="5091" y="3086"/>
                        <a:pt x="5091" y="1543"/>
                      </a:cubicBezTo>
                      <a:cubicBezTo>
                        <a:pt x="5091" y="1543"/>
                        <a:pt x="5091" y="0"/>
                        <a:pt x="8691" y="0"/>
                      </a:cubicBezTo>
                      <a:cubicBezTo>
                        <a:pt x="8691" y="0"/>
                        <a:pt x="12291" y="0"/>
                        <a:pt x="12291" y="1543"/>
                      </a:cubicBezTo>
                      <a:cubicBezTo>
                        <a:pt x="15891" y="1543"/>
                        <a:pt x="15891" y="3086"/>
                        <a:pt x="15891" y="4629"/>
                      </a:cubicBezTo>
                      <a:cubicBezTo>
                        <a:pt x="15891" y="6171"/>
                        <a:pt x="15891" y="7714"/>
                        <a:pt x="15891" y="10800"/>
                      </a:cubicBezTo>
                      <a:cubicBezTo>
                        <a:pt x="15891" y="12343"/>
                        <a:pt x="19491" y="13886"/>
                        <a:pt x="19491" y="15429"/>
                      </a:cubicBezTo>
                      <a:cubicBezTo>
                        <a:pt x="19491" y="16971"/>
                        <a:pt x="19491" y="18514"/>
                        <a:pt x="15891" y="20057"/>
                      </a:cubicBezTo>
                      <a:cubicBezTo>
                        <a:pt x="15891" y="20057"/>
                        <a:pt x="15891" y="21600"/>
                        <a:pt x="15891" y="21600"/>
                      </a:cubicBezTo>
                      <a:cubicBezTo>
                        <a:pt x="12291" y="21600"/>
                        <a:pt x="8691" y="21600"/>
                        <a:pt x="5091" y="21600"/>
                      </a:cubicBezTo>
                      <a:cubicBezTo>
                        <a:pt x="1491" y="21600"/>
                        <a:pt x="-2109" y="18514"/>
                        <a:pt x="1491" y="1697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547" name="Freeform 422"/>
                <p:cNvSpPr/>
                <p:nvPr/>
              </p:nvSpPr>
              <p:spPr>
                <a:xfrm>
                  <a:off x="32641" y="125817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650" h="21164" fill="norm" stroke="1" extrusionOk="0">
                      <a:moveTo>
                        <a:pt x="3881" y="17788"/>
                      </a:moveTo>
                      <a:cubicBezTo>
                        <a:pt x="2745" y="17788"/>
                        <a:pt x="2745" y="17788"/>
                        <a:pt x="1608" y="17788"/>
                      </a:cubicBezTo>
                      <a:cubicBezTo>
                        <a:pt x="471" y="16518"/>
                        <a:pt x="-666" y="16518"/>
                        <a:pt x="471" y="15247"/>
                      </a:cubicBezTo>
                      <a:cubicBezTo>
                        <a:pt x="471" y="12706"/>
                        <a:pt x="1608" y="10165"/>
                        <a:pt x="2745" y="8894"/>
                      </a:cubicBezTo>
                      <a:cubicBezTo>
                        <a:pt x="3881" y="8894"/>
                        <a:pt x="3881" y="8894"/>
                        <a:pt x="5018" y="8894"/>
                      </a:cubicBezTo>
                      <a:cubicBezTo>
                        <a:pt x="5018" y="8894"/>
                        <a:pt x="6155" y="10165"/>
                        <a:pt x="6155" y="10165"/>
                      </a:cubicBezTo>
                      <a:cubicBezTo>
                        <a:pt x="7292" y="10165"/>
                        <a:pt x="7292" y="8894"/>
                        <a:pt x="7292" y="8894"/>
                      </a:cubicBezTo>
                      <a:cubicBezTo>
                        <a:pt x="7292" y="8894"/>
                        <a:pt x="7292" y="7624"/>
                        <a:pt x="7292" y="7624"/>
                      </a:cubicBezTo>
                      <a:cubicBezTo>
                        <a:pt x="7292" y="7624"/>
                        <a:pt x="7292" y="7624"/>
                        <a:pt x="7292" y="7624"/>
                      </a:cubicBezTo>
                      <a:cubicBezTo>
                        <a:pt x="6155" y="6353"/>
                        <a:pt x="3881" y="6353"/>
                        <a:pt x="5018" y="3812"/>
                      </a:cubicBezTo>
                      <a:cubicBezTo>
                        <a:pt x="6155" y="2541"/>
                        <a:pt x="7292" y="1271"/>
                        <a:pt x="8429" y="0"/>
                      </a:cubicBezTo>
                      <a:cubicBezTo>
                        <a:pt x="8429" y="0"/>
                        <a:pt x="9566" y="1271"/>
                        <a:pt x="9566" y="1271"/>
                      </a:cubicBezTo>
                      <a:cubicBezTo>
                        <a:pt x="11839" y="2541"/>
                        <a:pt x="11839" y="5082"/>
                        <a:pt x="11839" y="7624"/>
                      </a:cubicBezTo>
                      <a:cubicBezTo>
                        <a:pt x="11839" y="11435"/>
                        <a:pt x="12976" y="11435"/>
                        <a:pt x="15250" y="11435"/>
                      </a:cubicBezTo>
                      <a:cubicBezTo>
                        <a:pt x="17523" y="11435"/>
                        <a:pt x="18660" y="12706"/>
                        <a:pt x="19797" y="12706"/>
                      </a:cubicBezTo>
                      <a:cubicBezTo>
                        <a:pt x="20934" y="13976"/>
                        <a:pt x="20934" y="16518"/>
                        <a:pt x="19797" y="17788"/>
                      </a:cubicBezTo>
                      <a:cubicBezTo>
                        <a:pt x="18660" y="19059"/>
                        <a:pt x="17523" y="19059"/>
                        <a:pt x="16387" y="17788"/>
                      </a:cubicBezTo>
                      <a:cubicBezTo>
                        <a:pt x="14113" y="16518"/>
                        <a:pt x="12976" y="16518"/>
                        <a:pt x="11839" y="17788"/>
                      </a:cubicBezTo>
                      <a:cubicBezTo>
                        <a:pt x="10702" y="19059"/>
                        <a:pt x="10702" y="19059"/>
                        <a:pt x="9566" y="20329"/>
                      </a:cubicBezTo>
                      <a:cubicBezTo>
                        <a:pt x="8429" y="21600"/>
                        <a:pt x="8429" y="21600"/>
                        <a:pt x="6155" y="19059"/>
                      </a:cubicBezTo>
                      <a:cubicBezTo>
                        <a:pt x="6155" y="19059"/>
                        <a:pt x="5018" y="17788"/>
                        <a:pt x="3881" y="17788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548" name="Freeform 423"/>
                <p:cNvSpPr/>
                <p:nvPr/>
              </p:nvSpPr>
              <p:spPr>
                <a:xfrm>
                  <a:off x="37031" y="104408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6820" h="21600" fill="norm" stroke="1" extrusionOk="0">
                      <a:moveTo>
                        <a:pt x="8612" y="0"/>
                      </a:moveTo>
                      <a:cubicBezTo>
                        <a:pt x="8612" y="0"/>
                        <a:pt x="12212" y="5400"/>
                        <a:pt x="12212" y="5400"/>
                      </a:cubicBezTo>
                      <a:cubicBezTo>
                        <a:pt x="19412" y="5400"/>
                        <a:pt x="15812" y="10800"/>
                        <a:pt x="15812" y="16200"/>
                      </a:cubicBezTo>
                      <a:cubicBezTo>
                        <a:pt x="19412" y="21600"/>
                        <a:pt x="12212" y="21600"/>
                        <a:pt x="12212" y="21600"/>
                      </a:cubicBezTo>
                      <a:cubicBezTo>
                        <a:pt x="5012" y="21600"/>
                        <a:pt x="1412" y="16200"/>
                        <a:pt x="1412" y="10800"/>
                      </a:cubicBezTo>
                      <a:cubicBezTo>
                        <a:pt x="-2188" y="0"/>
                        <a:pt x="1412" y="0"/>
                        <a:pt x="861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549" name="Freeform 424"/>
                <p:cNvSpPr/>
                <p:nvPr/>
              </p:nvSpPr>
              <p:spPr>
                <a:xfrm>
                  <a:off x="36225" y="9161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018" h="21600" fill="norm" stroke="1" extrusionOk="0">
                      <a:moveTo>
                        <a:pt x="0" y="12000"/>
                      </a:moveTo>
                      <a:cubicBezTo>
                        <a:pt x="0" y="7200"/>
                        <a:pt x="2700" y="2400"/>
                        <a:pt x="8100" y="0"/>
                      </a:cubicBezTo>
                      <a:cubicBezTo>
                        <a:pt x="8100" y="0"/>
                        <a:pt x="10800" y="0"/>
                        <a:pt x="10800" y="2400"/>
                      </a:cubicBezTo>
                      <a:cubicBezTo>
                        <a:pt x="13500" y="2400"/>
                        <a:pt x="16200" y="4800"/>
                        <a:pt x="16200" y="4800"/>
                      </a:cubicBezTo>
                      <a:cubicBezTo>
                        <a:pt x="18900" y="4800"/>
                        <a:pt x="21600" y="4800"/>
                        <a:pt x="18900" y="7200"/>
                      </a:cubicBezTo>
                      <a:cubicBezTo>
                        <a:pt x="18900" y="7200"/>
                        <a:pt x="18900" y="9600"/>
                        <a:pt x="18900" y="9600"/>
                      </a:cubicBezTo>
                      <a:cubicBezTo>
                        <a:pt x="18900" y="12000"/>
                        <a:pt x="16200" y="12000"/>
                        <a:pt x="16200" y="12000"/>
                      </a:cubicBezTo>
                      <a:cubicBezTo>
                        <a:pt x="10800" y="12000"/>
                        <a:pt x="8100" y="16800"/>
                        <a:pt x="8100" y="21600"/>
                      </a:cubicBezTo>
                      <a:cubicBezTo>
                        <a:pt x="5400" y="21600"/>
                        <a:pt x="5400" y="21600"/>
                        <a:pt x="5400" y="21600"/>
                      </a:cubicBezTo>
                      <a:cubicBezTo>
                        <a:pt x="2700" y="21600"/>
                        <a:pt x="2700" y="21600"/>
                        <a:pt x="2700" y="21600"/>
                      </a:cubicBezTo>
                      <a:cubicBezTo>
                        <a:pt x="2700" y="16800"/>
                        <a:pt x="0" y="14400"/>
                        <a:pt x="0" y="120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550" name="Freeform 425"/>
                <p:cNvSpPr/>
                <p:nvPr/>
              </p:nvSpPr>
              <p:spPr>
                <a:xfrm>
                  <a:off x="38829" y="93377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21600"/>
                      </a:moveTo>
                      <a:cubicBezTo>
                        <a:pt x="0" y="21600"/>
                        <a:pt x="0" y="2160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0800" y="0"/>
                        <a:pt x="10800" y="0"/>
                        <a:pt x="21600" y="21600"/>
                      </a:cubicBezTo>
                      <a:cubicBezTo>
                        <a:pt x="10800" y="21600"/>
                        <a:pt x="10800" y="21600"/>
                        <a:pt x="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551" name="Freeform 426"/>
                <p:cNvSpPr/>
                <p:nvPr/>
              </p:nvSpPr>
              <p:spPr>
                <a:xfrm>
                  <a:off x="37616" y="13661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8640"/>
                      </a:moveTo>
                      <a:cubicBezTo>
                        <a:pt x="0" y="8640"/>
                        <a:pt x="0" y="4320"/>
                        <a:pt x="0" y="4320"/>
                      </a:cubicBezTo>
                      <a:cubicBezTo>
                        <a:pt x="0" y="0"/>
                        <a:pt x="5400" y="0"/>
                        <a:pt x="5400" y="0"/>
                      </a:cubicBezTo>
                      <a:cubicBezTo>
                        <a:pt x="10800" y="4320"/>
                        <a:pt x="16200" y="8640"/>
                        <a:pt x="16200" y="12960"/>
                      </a:cubicBezTo>
                      <a:cubicBezTo>
                        <a:pt x="21600" y="12960"/>
                        <a:pt x="21600" y="12960"/>
                        <a:pt x="21600" y="17280"/>
                      </a:cubicBezTo>
                      <a:cubicBezTo>
                        <a:pt x="21600" y="17280"/>
                        <a:pt x="16200" y="21600"/>
                        <a:pt x="16200" y="21600"/>
                      </a:cubicBezTo>
                      <a:cubicBezTo>
                        <a:pt x="0" y="21600"/>
                        <a:pt x="0" y="21600"/>
                        <a:pt x="0" y="864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552" name="Freeform 427"/>
                <p:cNvSpPr/>
                <p:nvPr/>
              </p:nvSpPr>
              <p:spPr>
                <a:xfrm>
                  <a:off x="37947" y="133386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0250" fill="norm" stroke="1" extrusionOk="0">
                      <a:moveTo>
                        <a:pt x="21600" y="4050"/>
                      </a:moveTo>
                      <a:cubicBezTo>
                        <a:pt x="21600" y="4050"/>
                        <a:pt x="21600" y="9450"/>
                        <a:pt x="21600" y="9450"/>
                      </a:cubicBezTo>
                      <a:cubicBezTo>
                        <a:pt x="14400" y="9450"/>
                        <a:pt x="14400" y="14850"/>
                        <a:pt x="7200" y="14850"/>
                      </a:cubicBezTo>
                      <a:cubicBezTo>
                        <a:pt x="7200" y="14850"/>
                        <a:pt x="7200" y="20250"/>
                        <a:pt x="0" y="20250"/>
                      </a:cubicBezTo>
                      <a:cubicBezTo>
                        <a:pt x="0" y="20250"/>
                        <a:pt x="0" y="14850"/>
                        <a:pt x="0" y="14850"/>
                      </a:cubicBezTo>
                      <a:cubicBezTo>
                        <a:pt x="0" y="9450"/>
                        <a:pt x="0" y="4050"/>
                        <a:pt x="7200" y="4050"/>
                      </a:cubicBezTo>
                      <a:cubicBezTo>
                        <a:pt x="7200" y="-1350"/>
                        <a:pt x="14400" y="-1350"/>
                        <a:pt x="21600" y="405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553" name="Freeform 428"/>
                <p:cNvSpPr/>
                <p:nvPr/>
              </p:nvSpPr>
              <p:spPr>
                <a:xfrm>
                  <a:off x="37767" y="9841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8900" h="20700" fill="norm" stroke="1" extrusionOk="0">
                      <a:moveTo>
                        <a:pt x="8100" y="6300"/>
                      </a:moveTo>
                      <a:cubicBezTo>
                        <a:pt x="8100" y="2700"/>
                        <a:pt x="13500" y="2700"/>
                        <a:pt x="13500" y="2700"/>
                      </a:cubicBezTo>
                      <a:cubicBezTo>
                        <a:pt x="18900" y="-900"/>
                        <a:pt x="18900" y="-900"/>
                        <a:pt x="18900" y="2700"/>
                      </a:cubicBezTo>
                      <a:cubicBezTo>
                        <a:pt x="18900" y="9900"/>
                        <a:pt x="18900" y="9900"/>
                        <a:pt x="18900" y="9900"/>
                      </a:cubicBezTo>
                      <a:cubicBezTo>
                        <a:pt x="18900" y="9900"/>
                        <a:pt x="18900" y="13500"/>
                        <a:pt x="18900" y="13500"/>
                      </a:cubicBezTo>
                      <a:cubicBezTo>
                        <a:pt x="18900" y="17100"/>
                        <a:pt x="13500" y="17100"/>
                        <a:pt x="13500" y="20700"/>
                      </a:cubicBezTo>
                      <a:cubicBezTo>
                        <a:pt x="13500" y="20700"/>
                        <a:pt x="8100" y="20700"/>
                        <a:pt x="8100" y="17100"/>
                      </a:cubicBezTo>
                      <a:cubicBezTo>
                        <a:pt x="-2700" y="13500"/>
                        <a:pt x="-2700" y="9900"/>
                        <a:pt x="8100" y="63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554" name="Freeform 429"/>
                <p:cNvSpPr/>
                <p:nvPr/>
              </p:nvSpPr>
              <p:spPr>
                <a:xfrm>
                  <a:off x="39381" y="141694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0800" y="0"/>
                      </a:moveTo>
                      <a:cubicBezTo>
                        <a:pt x="10800" y="0"/>
                        <a:pt x="21600" y="0"/>
                        <a:pt x="21600" y="10800"/>
                      </a:cubicBezTo>
                      <a:cubicBezTo>
                        <a:pt x="21600" y="10800"/>
                        <a:pt x="10800" y="10800"/>
                        <a:pt x="10800" y="21600"/>
                      </a:cubicBezTo>
                      <a:cubicBezTo>
                        <a:pt x="10800" y="10800"/>
                        <a:pt x="0" y="10800"/>
                        <a:pt x="0" y="0"/>
                      </a:cubicBezTo>
                      <a:cubicBezTo>
                        <a:pt x="0" y="0"/>
                        <a:pt x="10800" y="0"/>
                        <a:pt x="108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555" name="Freeform 430"/>
                <p:cNvSpPr/>
                <p:nvPr/>
              </p:nvSpPr>
              <p:spPr>
                <a:xfrm>
                  <a:off x="39050" y="12508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7382" fill="norm" stroke="1" extrusionOk="0">
                      <a:moveTo>
                        <a:pt x="21600" y="14400"/>
                      </a:moveTo>
                      <a:cubicBezTo>
                        <a:pt x="21600" y="14400"/>
                        <a:pt x="14400" y="14400"/>
                        <a:pt x="14400" y="14400"/>
                      </a:cubicBezTo>
                      <a:cubicBezTo>
                        <a:pt x="7200" y="21600"/>
                        <a:pt x="0" y="14400"/>
                        <a:pt x="0" y="7200"/>
                      </a:cubicBezTo>
                      <a:cubicBezTo>
                        <a:pt x="7200" y="7200"/>
                        <a:pt x="7200" y="0"/>
                        <a:pt x="7200" y="0"/>
                      </a:cubicBezTo>
                      <a:cubicBezTo>
                        <a:pt x="14400" y="7200"/>
                        <a:pt x="14400" y="7200"/>
                        <a:pt x="21600" y="144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556" name="Freeform 431"/>
                <p:cNvSpPr/>
                <p:nvPr/>
              </p:nvSpPr>
              <p:spPr>
                <a:xfrm>
                  <a:off x="38498" y="5995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5429" y="13500"/>
                      </a:moveTo>
                      <a:cubicBezTo>
                        <a:pt x="18514" y="13500"/>
                        <a:pt x="18514" y="16200"/>
                        <a:pt x="21600" y="18900"/>
                      </a:cubicBezTo>
                      <a:cubicBezTo>
                        <a:pt x="21600" y="18900"/>
                        <a:pt x="18514" y="18900"/>
                        <a:pt x="18514" y="21600"/>
                      </a:cubicBezTo>
                      <a:cubicBezTo>
                        <a:pt x="15429" y="21600"/>
                        <a:pt x="15429" y="21600"/>
                        <a:pt x="15429" y="21600"/>
                      </a:cubicBezTo>
                      <a:cubicBezTo>
                        <a:pt x="9257" y="18900"/>
                        <a:pt x="6171" y="18900"/>
                        <a:pt x="3086" y="16200"/>
                      </a:cubicBezTo>
                      <a:cubicBezTo>
                        <a:pt x="0" y="16200"/>
                        <a:pt x="0" y="13500"/>
                        <a:pt x="0" y="10800"/>
                      </a:cubicBezTo>
                      <a:cubicBezTo>
                        <a:pt x="3086" y="8100"/>
                        <a:pt x="3086" y="5400"/>
                        <a:pt x="3086" y="0"/>
                      </a:cubicBezTo>
                      <a:cubicBezTo>
                        <a:pt x="3086" y="0"/>
                        <a:pt x="3086" y="0"/>
                        <a:pt x="6171" y="0"/>
                      </a:cubicBezTo>
                      <a:cubicBezTo>
                        <a:pt x="6171" y="0"/>
                        <a:pt x="6171" y="0"/>
                        <a:pt x="6171" y="0"/>
                      </a:cubicBezTo>
                      <a:cubicBezTo>
                        <a:pt x="9257" y="0"/>
                        <a:pt x="9257" y="2700"/>
                        <a:pt x="9257" y="2700"/>
                      </a:cubicBezTo>
                      <a:cubicBezTo>
                        <a:pt x="9257" y="8100"/>
                        <a:pt x="9257" y="13500"/>
                        <a:pt x="15429" y="135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557" name="Freeform 432"/>
                <p:cNvSpPr/>
                <p:nvPr/>
              </p:nvSpPr>
              <p:spPr>
                <a:xfrm>
                  <a:off x="40374" y="42377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8318" fill="norm" stroke="1" extrusionOk="0">
                      <a:moveTo>
                        <a:pt x="21600" y="12918"/>
                      </a:moveTo>
                      <a:cubicBezTo>
                        <a:pt x="21600" y="12918"/>
                        <a:pt x="21600" y="18318"/>
                        <a:pt x="21600" y="18318"/>
                      </a:cubicBezTo>
                      <a:cubicBezTo>
                        <a:pt x="7200" y="18318"/>
                        <a:pt x="0" y="12918"/>
                        <a:pt x="0" y="7518"/>
                      </a:cubicBezTo>
                      <a:cubicBezTo>
                        <a:pt x="0" y="7518"/>
                        <a:pt x="0" y="2118"/>
                        <a:pt x="7200" y="2118"/>
                      </a:cubicBezTo>
                      <a:cubicBezTo>
                        <a:pt x="14400" y="-3282"/>
                        <a:pt x="21600" y="2118"/>
                        <a:pt x="21600" y="12918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558" name="Freeform 433"/>
                <p:cNvSpPr/>
                <p:nvPr/>
              </p:nvSpPr>
              <p:spPr>
                <a:xfrm>
                  <a:off x="42083" y="53444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6200" h="21600" fill="norm" stroke="1" extrusionOk="0">
                      <a:moveTo>
                        <a:pt x="16200" y="10800"/>
                      </a:moveTo>
                      <a:cubicBezTo>
                        <a:pt x="16200" y="16200"/>
                        <a:pt x="16200" y="21600"/>
                        <a:pt x="10800" y="21600"/>
                      </a:cubicBezTo>
                      <a:cubicBezTo>
                        <a:pt x="5400" y="21600"/>
                        <a:pt x="0" y="10800"/>
                        <a:pt x="0" y="10800"/>
                      </a:cubicBezTo>
                      <a:cubicBezTo>
                        <a:pt x="0" y="5400"/>
                        <a:pt x="5400" y="0"/>
                        <a:pt x="10800" y="0"/>
                      </a:cubicBezTo>
                      <a:cubicBezTo>
                        <a:pt x="21600" y="0"/>
                        <a:pt x="10800" y="5400"/>
                        <a:pt x="16200" y="108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559" name="Freeform 434"/>
                <p:cNvSpPr/>
                <p:nvPr/>
              </p:nvSpPr>
              <p:spPr>
                <a:xfrm>
                  <a:off x="43242" y="37670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4400" y="21600"/>
                      </a:moveTo>
                      <a:cubicBezTo>
                        <a:pt x="7200" y="21600"/>
                        <a:pt x="7200" y="14400"/>
                        <a:pt x="0" y="14400"/>
                      </a:cubicBezTo>
                      <a:cubicBezTo>
                        <a:pt x="7200" y="7200"/>
                        <a:pt x="7200" y="0"/>
                        <a:pt x="14400" y="0"/>
                      </a:cubicBezTo>
                      <a:cubicBezTo>
                        <a:pt x="14400" y="0"/>
                        <a:pt x="21600" y="7200"/>
                        <a:pt x="21600" y="14400"/>
                      </a:cubicBezTo>
                      <a:cubicBezTo>
                        <a:pt x="21600" y="14400"/>
                        <a:pt x="14400" y="21600"/>
                        <a:pt x="1440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560" name="Freeform 435"/>
                <p:cNvSpPr/>
                <p:nvPr/>
              </p:nvSpPr>
              <p:spPr>
                <a:xfrm>
                  <a:off x="43242" y="79478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4400" y="21600"/>
                      </a:moveTo>
                      <a:cubicBezTo>
                        <a:pt x="7200" y="21600"/>
                        <a:pt x="7200" y="10800"/>
                        <a:pt x="0" y="10800"/>
                      </a:cubicBezTo>
                      <a:cubicBezTo>
                        <a:pt x="7200" y="10800"/>
                        <a:pt x="7200" y="0"/>
                        <a:pt x="14400" y="0"/>
                      </a:cubicBezTo>
                      <a:cubicBezTo>
                        <a:pt x="14400" y="0"/>
                        <a:pt x="21600" y="10800"/>
                        <a:pt x="21600" y="21600"/>
                      </a:cubicBezTo>
                      <a:cubicBezTo>
                        <a:pt x="21600" y="21600"/>
                        <a:pt x="21600" y="21600"/>
                        <a:pt x="21600" y="21600"/>
                      </a:cubicBezTo>
                      <a:cubicBezTo>
                        <a:pt x="14400" y="21600"/>
                        <a:pt x="14400" y="21600"/>
                        <a:pt x="1440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561" name="Freeform 436"/>
                <p:cNvSpPr/>
                <p:nvPr/>
              </p:nvSpPr>
              <p:spPr>
                <a:xfrm>
                  <a:off x="18151" y="147933"/>
                  <a:ext cx="33427" cy="43905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389" h="21600" fill="norm" stroke="1" extrusionOk="0">
                      <a:moveTo>
                        <a:pt x="21389" y="19557"/>
                      </a:moveTo>
                      <a:cubicBezTo>
                        <a:pt x="20631" y="19557"/>
                        <a:pt x="20252" y="19849"/>
                        <a:pt x="19873" y="19849"/>
                      </a:cubicBezTo>
                      <a:cubicBezTo>
                        <a:pt x="19494" y="19849"/>
                        <a:pt x="19494" y="19557"/>
                        <a:pt x="19115" y="19557"/>
                      </a:cubicBezTo>
                      <a:cubicBezTo>
                        <a:pt x="18357" y="19557"/>
                        <a:pt x="17600" y="19265"/>
                        <a:pt x="16463" y="19265"/>
                      </a:cubicBezTo>
                      <a:cubicBezTo>
                        <a:pt x="16084" y="19265"/>
                        <a:pt x="15705" y="19557"/>
                        <a:pt x="16084" y="19849"/>
                      </a:cubicBezTo>
                      <a:cubicBezTo>
                        <a:pt x="16463" y="20141"/>
                        <a:pt x="16842" y="20432"/>
                        <a:pt x="16842" y="20432"/>
                      </a:cubicBezTo>
                      <a:cubicBezTo>
                        <a:pt x="17221" y="20724"/>
                        <a:pt x="17978" y="21308"/>
                        <a:pt x="18357" y="21600"/>
                      </a:cubicBezTo>
                      <a:cubicBezTo>
                        <a:pt x="3957" y="21600"/>
                        <a:pt x="3957" y="21600"/>
                        <a:pt x="3957" y="21600"/>
                      </a:cubicBezTo>
                      <a:cubicBezTo>
                        <a:pt x="3957" y="21600"/>
                        <a:pt x="3957" y="21308"/>
                        <a:pt x="3957" y="21308"/>
                      </a:cubicBezTo>
                      <a:cubicBezTo>
                        <a:pt x="4336" y="20724"/>
                        <a:pt x="4715" y="20141"/>
                        <a:pt x="5094" y="19557"/>
                      </a:cubicBezTo>
                      <a:cubicBezTo>
                        <a:pt x="5473" y="19265"/>
                        <a:pt x="5473" y="18973"/>
                        <a:pt x="5473" y="18973"/>
                      </a:cubicBezTo>
                      <a:cubicBezTo>
                        <a:pt x="5094" y="18681"/>
                        <a:pt x="4715" y="18681"/>
                        <a:pt x="4336" y="18973"/>
                      </a:cubicBezTo>
                      <a:cubicBezTo>
                        <a:pt x="3957" y="18973"/>
                        <a:pt x="3957" y="18973"/>
                        <a:pt x="3578" y="18973"/>
                      </a:cubicBezTo>
                      <a:cubicBezTo>
                        <a:pt x="2821" y="18973"/>
                        <a:pt x="1684" y="18973"/>
                        <a:pt x="1305" y="19265"/>
                      </a:cubicBezTo>
                      <a:cubicBezTo>
                        <a:pt x="547" y="19557"/>
                        <a:pt x="547" y="19265"/>
                        <a:pt x="168" y="19265"/>
                      </a:cubicBezTo>
                      <a:cubicBezTo>
                        <a:pt x="168" y="19265"/>
                        <a:pt x="-211" y="18973"/>
                        <a:pt x="168" y="18973"/>
                      </a:cubicBezTo>
                      <a:cubicBezTo>
                        <a:pt x="168" y="18681"/>
                        <a:pt x="547" y="18389"/>
                        <a:pt x="926" y="18097"/>
                      </a:cubicBezTo>
                      <a:cubicBezTo>
                        <a:pt x="1305" y="17805"/>
                        <a:pt x="1305" y="17514"/>
                        <a:pt x="1305" y="17222"/>
                      </a:cubicBezTo>
                      <a:cubicBezTo>
                        <a:pt x="3200" y="15762"/>
                        <a:pt x="4715" y="13719"/>
                        <a:pt x="5852" y="11968"/>
                      </a:cubicBezTo>
                      <a:cubicBezTo>
                        <a:pt x="5852" y="11676"/>
                        <a:pt x="6231" y="11676"/>
                        <a:pt x="5852" y="11676"/>
                      </a:cubicBezTo>
                      <a:cubicBezTo>
                        <a:pt x="5852" y="11384"/>
                        <a:pt x="5852" y="11384"/>
                        <a:pt x="5473" y="11384"/>
                      </a:cubicBezTo>
                      <a:cubicBezTo>
                        <a:pt x="5094" y="11676"/>
                        <a:pt x="4336" y="11384"/>
                        <a:pt x="3578" y="11968"/>
                      </a:cubicBezTo>
                      <a:cubicBezTo>
                        <a:pt x="2821" y="11384"/>
                        <a:pt x="2063" y="11676"/>
                        <a:pt x="1305" y="11676"/>
                      </a:cubicBezTo>
                      <a:cubicBezTo>
                        <a:pt x="1305" y="11676"/>
                        <a:pt x="1305" y="11384"/>
                        <a:pt x="1305" y="11384"/>
                      </a:cubicBezTo>
                      <a:cubicBezTo>
                        <a:pt x="3578" y="9049"/>
                        <a:pt x="5094" y="6422"/>
                        <a:pt x="7368" y="4378"/>
                      </a:cubicBezTo>
                      <a:cubicBezTo>
                        <a:pt x="8505" y="3211"/>
                        <a:pt x="9263" y="2335"/>
                        <a:pt x="9642" y="1168"/>
                      </a:cubicBezTo>
                      <a:cubicBezTo>
                        <a:pt x="10021" y="876"/>
                        <a:pt x="10400" y="584"/>
                        <a:pt x="10778" y="292"/>
                      </a:cubicBezTo>
                      <a:cubicBezTo>
                        <a:pt x="10778" y="0"/>
                        <a:pt x="11157" y="0"/>
                        <a:pt x="11157" y="0"/>
                      </a:cubicBezTo>
                      <a:cubicBezTo>
                        <a:pt x="11536" y="0"/>
                        <a:pt x="11915" y="292"/>
                        <a:pt x="11536" y="292"/>
                      </a:cubicBezTo>
                      <a:cubicBezTo>
                        <a:pt x="11536" y="876"/>
                        <a:pt x="11915" y="1168"/>
                        <a:pt x="12294" y="1459"/>
                      </a:cubicBezTo>
                      <a:cubicBezTo>
                        <a:pt x="12673" y="1751"/>
                        <a:pt x="13052" y="2043"/>
                        <a:pt x="13052" y="2335"/>
                      </a:cubicBezTo>
                      <a:cubicBezTo>
                        <a:pt x="13052" y="2335"/>
                        <a:pt x="13052" y="2627"/>
                        <a:pt x="13052" y="2627"/>
                      </a:cubicBezTo>
                      <a:cubicBezTo>
                        <a:pt x="13810" y="2627"/>
                        <a:pt x="13810" y="2919"/>
                        <a:pt x="13810" y="3211"/>
                      </a:cubicBezTo>
                      <a:cubicBezTo>
                        <a:pt x="14189" y="3795"/>
                        <a:pt x="14947" y="4378"/>
                        <a:pt x="15326" y="4962"/>
                      </a:cubicBezTo>
                      <a:cubicBezTo>
                        <a:pt x="16842" y="6422"/>
                        <a:pt x="17978" y="8465"/>
                        <a:pt x="19115" y="10216"/>
                      </a:cubicBezTo>
                      <a:cubicBezTo>
                        <a:pt x="19494" y="10508"/>
                        <a:pt x="19873" y="10800"/>
                        <a:pt x="19873" y="11092"/>
                      </a:cubicBezTo>
                      <a:cubicBezTo>
                        <a:pt x="19494" y="11384"/>
                        <a:pt x="18736" y="11092"/>
                        <a:pt x="18357" y="11092"/>
                      </a:cubicBezTo>
                      <a:cubicBezTo>
                        <a:pt x="17600" y="11384"/>
                        <a:pt x="16463" y="11384"/>
                        <a:pt x="15705" y="11676"/>
                      </a:cubicBezTo>
                      <a:cubicBezTo>
                        <a:pt x="14947" y="11676"/>
                        <a:pt x="14568" y="12259"/>
                        <a:pt x="14947" y="12551"/>
                      </a:cubicBezTo>
                      <a:cubicBezTo>
                        <a:pt x="15705" y="13427"/>
                        <a:pt x="16463" y="14595"/>
                        <a:pt x="17600" y="15178"/>
                      </a:cubicBezTo>
                      <a:cubicBezTo>
                        <a:pt x="18736" y="16346"/>
                        <a:pt x="19494" y="17222"/>
                        <a:pt x="20631" y="18389"/>
                      </a:cubicBezTo>
                      <a:cubicBezTo>
                        <a:pt x="20631" y="18681"/>
                        <a:pt x="21389" y="19265"/>
                        <a:pt x="21389" y="19557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562" name="Freeform 437"/>
                <p:cNvSpPr/>
                <p:nvPr/>
              </p:nvSpPr>
              <p:spPr>
                <a:xfrm>
                  <a:off x="43573" y="84054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8318" fill="norm" stroke="1" extrusionOk="0">
                      <a:moveTo>
                        <a:pt x="0" y="16200"/>
                      </a:moveTo>
                      <a:cubicBezTo>
                        <a:pt x="0" y="5400"/>
                        <a:pt x="0" y="0"/>
                        <a:pt x="10800" y="0"/>
                      </a:cubicBezTo>
                      <a:cubicBezTo>
                        <a:pt x="21600" y="0"/>
                        <a:pt x="21600" y="5400"/>
                        <a:pt x="21600" y="5400"/>
                      </a:cubicBezTo>
                      <a:cubicBezTo>
                        <a:pt x="21600" y="16200"/>
                        <a:pt x="10800" y="21600"/>
                        <a:pt x="0" y="16200"/>
                      </a:cubicBezTo>
                      <a:cubicBezTo>
                        <a:pt x="0" y="16200"/>
                        <a:pt x="0" y="16200"/>
                        <a:pt x="0" y="162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563" name="Freeform 438"/>
                <p:cNvSpPr/>
                <p:nvPr/>
              </p:nvSpPr>
              <p:spPr>
                <a:xfrm>
                  <a:off x="43573" y="12980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7280" fill="norm" stroke="1" extrusionOk="0">
                      <a:moveTo>
                        <a:pt x="0" y="8640"/>
                      </a:moveTo>
                      <a:cubicBezTo>
                        <a:pt x="0" y="0"/>
                        <a:pt x="2700" y="0"/>
                        <a:pt x="8100" y="0"/>
                      </a:cubicBezTo>
                      <a:cubicBezTo>
                        <a:pt x="10800" y="0"/>
                        <a:pt x="10800" y="0"/>
                        <a:pt x="10800" y="0"/>
                      </a:cubicBezTo>
                      <a:cubicBezTo>
                        <a:pt x="10800" y="0"/>
                        <a:pt x="10800" y="0"/>
                        <a:pt x="10800" y="0"/>
                      </a:cubicBezTo>
                      <a:cubicBezTo>
                        <a:pt x="18900" y="0"/>
                        <a:pt x="21600" y="0"/>
                        <a:pt x="21600" y="4320"/>
                      </a:cubicBezTo>
                      <a:cubicBezTo>
                        <a:pt x="21600" y="12960"/>
                        <a:pt x="16200" y="12960"/>
                        <a:pt x="13500" y="17280"/>
                      </a:cubicBezTo>
                      <a:cubicBezTo>
                        <a:pt x="13500" y="17280"/>
                        <a:pt x="10800" y="17280"/>
                        <a:pt x="8100" y="17280"/>
                      </a:cubicBezTo>
                      <a:cubicBezTo>
                        <a:pt x="5400" y="12960"/>
                        <a:pt x="0" y="21600"/>
                        <a:pt x="0" y="864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564" name="Freeform 439"/>
                <p:cNvSpPr/>
                <p:nvPr/>
              </p:nvSpPr>
              <p:spPr>
                <a:xfrm>
                  <a:off x="44623" y="6083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069" h="21600" fill="norm" stroke="1" extrusionOk="0">
                      <a:moveTo>
                        <a:pt x="19069" y="4320"/>
                      </a:moveTo>
                      <a:cubicBezTo>
                        <a:pt x="19069" y="8640"/>
                        <a:pt x="19069" y="8640"/>
                        <a:pt x="19069" y="8640"/>
                      </a:cubicBezTo>
                      <a:cubicBezTo>
                        <a:pt x="19069" y="12960"/>
                        <a:pt x="19069" y="12960"/>
                        <a:pt x="19069" y="17280"/>
                      </a:cubicBezTo>
                      <a:cubicBezTo>
                        <a:pt x="19069" y="17280"/>
                        <a:pt x="10429" y="21600"/>
                        <a:pt x="6109" y="21600"/>
                      </a:cubicBezTo>
                      <a:cubicBezTo>
                        <a:pt x="1789" y="21600"/>
                        <a:pt x="-2531" y="17280"/>
                        <a:pt x="1789" y="12960"/>
                      </a:cubicBezTo>
                      <a:cubicBezTo>
                        <a:pt x="1789" y="8640"/>
                        <a:pt x="1789" y="4320"/>
                        <a:pt x="6109" y="0"/>
                      </a:cubicBezTo>
                      <a:cubicBezTo>
                        <a:pt x="6109" y="0"/>
                        <a:pt x="6109" y="0"/>
                        <a:pt x="10429" y="0"/>
                      </a:cubicBezTo>
                      <a:cubicBezTo>
                        <a:pt x="10429" y="0"/>
                        <a:pt x="19069" y="0"/>
                        <a:pt x="19069" y="432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565" name="Freeform 440"/>
                <p:cNvSpPr/>
                <p:nvPr/>
              </p:nvSpPr>
              <p:spPr>
                <a:xfrm>
                  <a:off x="40761" y="70847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968" h="20435" fill="norm" stroke="1" extrusionOk="0">
                      <a:moveTo>
                        <a:pt x="10232" y="19145"/>
                      </a:moveTo>
                      <a:cubicBezTo>
                        <a:pt x="7958" y="21109"/>
                        <a:pt x="6821" y="21109"/>
                        <a:pt x="5684" y="17182"/>
                      </a:cubicBezTo>
                      <a:cubicBezTo>
                        <a:pt x="4547" y="15218"/>
                        <a:pt x="4547" y="13254"/>
                        <a:pt x="3411" y="15218"/>
                      </a:cubicBezTo>
                      <a:cubicBezTo>
                        <a:pt x="2274" y="15218"/>
                        <a:pt x="1137" y="15218"/>
                        <a:pt x="0" y="15218"/>
                      </a:cubicBezTo>
                      <a:cubicBezTo>
                        <a:pt x="0" y="13254"/>
                        <a:pt x="0" y="11291"/>
                        <a:pt x="0" y="9327"/>
                      </a:cubicBezTo>
                      <a:cubicBezTo>
                        <a:pt x="1137" y="7364"/>
                        <a:pt x="2274" y="3436"/>
                        <a:pt x="2274" y="1473"/>
                      </a:cubicBezTo>
                      <a:cubicBezTo>
                        <a:pt x="3411" y="-491"/>
                        <a:pt x="3411" y="-491"/>
                        <a:pt x="4547" y="1473"/>
                      </a:cubicBezTo>
                      <a:cubicBezTo>
                        <a:pt x="4547" y="1473"/>
                        <a:pt x="5684" y="3436"/>
                        <a:pt x="5684" y="5400"/>
                      </a:cubicBezTo>
                      <a:cubicBezTo>
                        <a:pt x="6821" y="9327"/>
                        <a:pt x="6821" y="9327"/>
                        <a:pt x="9095" y="9327"/>
                      </a:cubicBezTo>
                      <a:cubicBezTo>
                        <a:pt x="10232" y="9327"/>
                        <a:pt x="11368" y="9327"/>
                        <a:pt x="13642" y="5400"/>
                      </a:cubicBezTo>
                      <a:cubicBezTo>
                        <a:pt x="15916" y="3436"/>
                        <a:pt x="18189" y="3436"/>
                        <a:pt x="20463" y="7364"/>
                      </a:cubicBezTo>
                      <a:cubicBezTo>
                        <a:pt x="20463" y="7364"/>
                        <a:pt x="21600" y="9327"/>
                        <a:pt x="20463" y="9327"/>
                      </a:cubicBezTo>
                      <a:cubicBezTo>
                        <a:pt x="20463" y="9327"/>
                        <a:pt x="19326" y="11291"/>
                        <a:pt x="19326" y="11291"/>
                      </a:cubicBezTo>
                      <a:cubicBezTo>
                        <a:pt x="15916" y="11291"/>
                        <a:pt x="13642" y="17182"/>
                        <a:pt x="10232" y="19145"/>
                      </a:cubicBezTo>
                      <a:cubicBezTo>
                        <a:pt x="10232" y="19145"/>
                        <a:pt x="10232" y="19145"/>
                        <a:pt x="10232" y="19145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566" name="Freeform 441"/>
                <p:cNvSpPr/>
                <p:nvPr/>
              </p:nvSpPr>
              <p:spPr>
                <a:xfrm>
                  <a:off x="43467" y="4660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127" h="21600" fill="norm" stroke="1" extrusionOk="0">
                      <a:moveTo>
                        <a:pt x="2454" y="14954"/>
                      </a:moveTo>
                      <a:cubicBezTo>
                        <a:pt x="4418" y="14954"/>
                        <a:pt x="8345" y="13292"/>
                        <a:pt x="8345" y="11631"/>
                      </a:cubicBezTo>
                      <a:cubicBezTo>
                        <a:pt x="10309" y="9969"/>
                        <a:pt x="10309" y="8308"/>
                        <a:pt x="10309" y="6646"/>
                      </a:cubicBezTo>
                      <a:cubicBezTo>
                        <a:pt x="10309" y="3323"/>
                        <a:pt x="10309" y="1662"/>
                        <a:pt x="12272" y="0"/>
                      </a:cubicBezTo>
                      <a:cubicBezTo>
                        <a:pt x="14236" y="0"/>
                        <a:pt x="18163" y="3323"/>
                        <a:pt x="18163" y="4985"/>
                      </a:cubicBezTo>
                      <a:cubicBezTo>
                        <a:pt x="18163" y="4985"/>
                        <a:pt x="20127" y="4985"/>
                        <a:pt x="20127" y="4985"/>
                      </a:cubicBezTo>
                      <a:cubicBezTo>
                        <a:pt x="18163" y="8308"/>
                        <a:pt x="18163" y="11631"/>
                        <a:pt x="14236" y="11631"/>
                      </a:cubicBezTo>
                      <a:cubicBezTo>
                        <a:pt x="10309" y="13292"/>
                        <a:pt x="10309" y="16615"/>
                        <a:pt x="8345" y="18277"/>
                      </a:cubicBezTo>
                      <a:cubicBezTo>
                        <a:pt x="8345" y="19938"/>
                        <a:pt x="6382" y="21600"/>
                        <a:pt x="4418" y="21600"/>
                      </a:cubicBezTo>
                      <a:cubicBezTo>
                        <a:pt x="2454" y="21600"/>
                        <a:pt x="491" y="19938"/>
                        <a:pt x="491" y="18277"/>
                      </a:cubicBezTo>
                      <a:cubicBezTo>
                        <a:pt x="491" y="18277"/>
                        <a:pt x="-1473" y="14954"/>
                        <a:pt x="2454" y="14954"/>
                      </a:cubicBezTo>
                      <a:cubicBezTo>
                        <a:pt x="2454" y="14954"/>
                        <a:pt x="2454" y="14954"/>
                        <a:pt x="2454" y="14954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567" name="Freeform 442"/>
                <p:cNvSpPr/>
                <p:nvPr/>
              </p:nvSpPr>
              <p:spPr>
                <a:xfrm>
                  <a:off x="47103" y="3480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0800" y="0"/>
                      </a:moveTo>
                      <a:cubicBezTo>
                        <a:pt x="10800" y="7200"/>
                        <a:pt x="16200" y="7200"/>
                        <a:pt x="21600" y="14400"/>
                      </a:cubicBezTo>
                      <a:cubicBezTo>
                        <a:pt x="21600" y="14400"/>
                        <a:pt x="16200" y="14400"/>
                        <a:pt x="16200" y="14400"/>
                      </a:cubicBezTo>
                      <a:cubicBezTo>
                        <a:pt x="10800" y="21600"/>
                        <a:pt x="10800" y="21600"/>
                        <a:pt x="5400" y="21600"/>
                      </a:cubicBezTo>
                      <a:cubicBezTo>
                        <a:pt x="0" y="21600"/>
                        <a:pt x="0" y="14400"/>
                        <a:pt x="0" y="7200"/>
                      </a:cubicBezTo>
                      <a:cubicBezTo>
                        <a:pt x="0" y="7200"/>
                        <a:pt x="5400" y="7200"/>
                        <a:pt x="5400" y="0"/>
                      </a:cubicBezTo>
                      <a:cubicBezTo>
                        <a:pt x="5400" y="0"/>
                        <a:pt x="10800" y="0"/>
                        <a:pt x="108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568" name="Freeform 443"/>
                <p:cNvSpPr/>
                <p:nvPr/>
              </p:nvSpPr>
              <p:spPr>
                <a:xfrm>
                  <a:off x="48206" y="77934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21600"/>
                      </a:moveTo>
                      <a:cubicBezTo>
                        <a:pt x="10800" y="21600"/>
                        <a:pt x="10800" y="21600"/>
                        <a:pt x="0" y="21600"/>
                      </a:cubicBezTo>
                      <a:cubicBezTo>
                        <a:pt x="0" y="21600"/>
                        <a:pt x="0" y="21600"/>
                        <a:pt x="0" y="21600"/>
                      </a:cubicBezTo>
                      <a:cubicBezTo>
                        <a:pt x="10800" y="0"/>
                        <a:pt x="10800" y="0"/>
                        <a:pt x="10800" y="0"/>
                      </a:cubicBezTo>
                      <a:cubicBezTo>
                        <a:pt x="10800" y="0"/>
                        <a:pt x="10800" y="21600"/>
                        <a:pt x="2160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569" name="Freeform 444"/>
                <p:cNvSpPr/>
                <p:nvPr/>
              </p:nvSpPr>
              <p:spPr>
                <a:xfrm>
                  <a:off x="47654" y="4186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0"/>
                      </a:moveTo>
                      <a:cubicBezTo>
                        <a:pt x="21600" y="7200"/>
                        <a:pt x="21600" y="14400"/>
                        <a:pt x="16200" y="21600"/>
                      </a:cubicBezTo>
                      <a:cubicBezTo>
                        <a:pt x="16200" y="21600"/>
                        <a:pt x="10800" y="21600"/>
                        <a:pt x="10800" y="21600"/>
                      </a:cubicBezTo>
                      <a:cubicBezTo>
                        <a:pt x="5400" y="21600"/>
                        <a:pt x="5400" y="21600"/>
                        <a:pt x="5400" y="21600"/>
                      </a:cubicBezTo>
                      <a:cubicBezTo>
                        <a:pt x="5400" y="14400"/>
                        <a:pt x="0" y="14400"/>
                        <a:pt x="0" y="7200"/>
                      </a:cubicBezTo>
                      <a:cubicBezTo>
                        <a:pt x="5400" y="0"/>
                        <a:pt x="5400" y="0"/>
                        <a:pt x="10800" y="0"/>
                      </a:cubicBezTo>
                      <a:cubicBezTo>
                        <a:pt x="16200" y="0"/>
                        <a:pt x="21600" y="0"/>
                        <a:pt x="216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570" name="Freeform 445"/>
                <p:cNvSpPr/>
                <p:nvPr/>
              </p:nvSpPr>
              <p:spPr>
                <a:xfrm>
                  <a:off x="48537" y="14577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0"/>
                      </a:moveTo>
                      <a:cubicBezTo>
                        <a:pt x="21600" y="10800"/>
                        <a:pt x="21600" y="10800"/>
                        <a:pt x="21600" y="16200"/>
                      </a:cubicBezTo>
                      <a:cubicBezTo>
                        <a:pt x="21600" y="16200"/>
                        <a:pt x="21600" y="21600"/>
                        <a:pt x="21600" y="21600"/>
                      </a:cubicBezTo>
                      <a:cubicBezTo>
                        <a:pt x="0" y="21600"/>
                        <a:pt x="0" y="16200"/>
                        <a:pt x="0" y="10800"/>
                      </a:cubicBezTo>
                      <a:cubicBezTo>
                        <a:pt x="0" y="10800"/>
                        <a:pt x="0" y="5400"/>
                        <a:pt x="216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571" name="Freeform 446"/>
                <p:cNvSpPr/>
                <p:nvPr/>
              </p:nvSpPr>
              <p:spPr>
                <a:xfrm>
                  <a:off x="48868" y="13507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0800" y="21600"/>
                      </a:moveTo>
                      <a:cubicBezTo>
                        <a:pt x="5400" y="21600"/>
                        <a:pt x="0" y="16200"/>
                        <a:pt x="0" y="5400"/>
                      </a:cubicBezTo>
                      <a:cubicBezTo>
                        <a:pt x="0" y="5400"/>
                        <a:pt x="10800" y="0"/>
                        <a:pt x="10800" y="0"/>
                      </a:cubicBezTo>
                      <a:cubicBezTo>
                        <a:pt x="10800" y="0"/>
                        <a:pt x="21600" y="5400"/>
                        <a:pt x="21600" y="10800"/>
                      </a:cubicBezTo>
                      <a:cubicBezTo>
                        <a:pt x="21600" y="16200"/>
                        <a:pt x="16200" y="21600"/>
                        <a:pt x="1080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572" name="Freeform 447"/>
                <p:cNvSpPr/>
                <p:nvPr/>
              </p:nvSpPr>
              <p:spPr>
                <a:xfrm>
                  <a:off x="49419" y="53824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9200" fill="norm" stroke="1" extrusionOk="0">
                      <a:moveTo>
                        <a:pt x="21600" y="10560"/>
                      </a:moveTo>
                      <a:cubicBezTo>
                        <a:pt x="18000" y="14880"/>
                        <a:pt x="14400" y="14880"/>
                        <a:pt x="14400" y="19200"/>
                      </a:cubicBezTo>
                      <a:cubicBezTo>
                        <a:pt x="10800" y="19200"/>
                        <a:pt x="10800" y="19200"/>
                        <a:pt x="10800" y="14880"/>
                      </a:cubicBezTo>
                      <a:cubicBezTo>
                        <a:pt x="7200" y="14880"/>
                        <a:pt x="7200" y="14880"/>
                        <a:pt x="3600" y="10560"/>
                      </a:cubicBezTo>
                      <a:cubicBezTo>
                        <a:pt x="3600" y="6240"/>
                        <a:pt x="3600" y="1920"/>
                        <a:pt x="0" y="1920"/>
                      </a:cubicBezTo>
                      <a:cubicBezTo>
                        <a:pt x="3600" y="1920"/>
                        <a:pt x="7200" y="-2400"/>
                        <a:pt x="10800" y="1920"/>
                      </a:cubicBezTo>
                      <a:cubicBezTo>
                        <a:pt x="14400" y="1920"/>
                        <a:pt x="14400" y="6240"/>
                        <a:pt x="21600" y="1056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573" name="Freeform 448"/>
                <p:cNvSpPr/>
                <p:nvPr/>
              </p:nvSpPr>
              <p:spPr>
                <a:xfrm>
                  <a:off x="50889" y="15541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7587" h="18600" fill="norm" stroke="1" extrusionOk="0">
                      <a:moveTo>
                        <a:pt x="2838" y="7800"/>
                      </a:moveTo>
                      <a:cubicBezTo>
                        <a:pt x="2838" y="7800"/>
                        <a:pt x="2838" y="-3000"/>
                        <a:pt x="11478" y="2400"/>
                      </a:cubicBezTo>
                      <a:cubicBezTo>
                        <a:pt x="11478" y="2400"/>
                        <a:pt x="15798" y="-3000"/>
                        <a:pt x="15798" y="2400"/>
                      </a:cubicBezTo>
                      <a:cubicBezTo>
                        <a:pt x="20118" y="7800"/>
                        <a:pt x="15798" y="13200"/>
                        <a:pt x="11478" y="18600"/>
                      </a:cubicBezTo>
                      <a:cubicBezTo>
                        <a:pt x="11478" y="18600"/>
                        <a:pt x="7158" y="18600"/>
                        <a:pt x="7158" y="18600"/>
                      </a:cubicBezTo>
                      <a:cubicBezTo>
                        <a:pt x="-1482" y="18600"/>
                        <a:pt x="-1482" y="18600"/>
                        <a:pt x="2838" y="78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574" name="Freeform 449"/>
                <p:cNvSpPr/>
                <p:nvPr/>
              </p:nvSpPr>
              <p:spPr>
                <a:xfrm>
                  <a:off x="51515" y="132758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10800"/>
                      </a:moveTo>
                      <a:cubicBezTo>
                        <a:pt x="21600" y="10800"/>
                        <a:pt x="14400" y="16200"/>
                        <a:pt x="14400" y="21600"/>
                      </a:cubicBezTo>
                      <a:cubicBezTo>
                        <a:pt x="7200" y="16200"/>
                        <a:pt x="0" y="16200"/>
                        <a:pt x="0" y="10800"/>
                      </a:cubicBezTo>
                      <a:cubicBezTo>
                        <a:pt x="0" y="5400"/>
                        <a:pt x="7200" y="0"/>
                        <a:pt x="14400" y="0"/>
                      </a:cubicBezTo>
                      <a:cubicBezTo>
                        <a:pt x="14400" y="5400"/>
                        <a:pt x="21600" y="5400"/>
                        <a:pt x="21600" y="108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575" name="Freeform 450"/>
                <p:cNvSpPr/>
                <p:nvPr/>
              </p:nvSpPr>
              <p:spPr>
                <a:xfrm>
                  <a:off x="51294" y="48701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10800"/>
                      </a:moveTo>
                      <a:cubicBezTo>
                        <a:pt x="21600" y="18000"/>
                        <a:pt x="21600" y="18000"/>
                        <a:pt x="10800" y="21600"/>
                      </a:cubicBezTo>
                      <a:cubicBezTo>
                        <a:pt x="5400" y="21600"/>
                        <a:pt x="0" y="14400"/>
                        <a:pt x="0" y="10800"/>
                      </a:cubicBezTo>
                      <a:cubicBezTo>
                        <a:pt x="0" y="7200"/>
                        <a:pt x="10800" y="0"/>
                        <a:pt x="10800" y="0"/>
                      </a:cubicBezTo>
                      <a:cubicBezTo>
                        <a:pt x="16200" y="0"/>
                        <a:pt x="21600" y="7200"/>
                        <a:pt x="21600" y="108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576" name="Freeform 451"/>
                <p:cNvSpPr/>
                <p:nvPr/>
              </p:nvSpPr>
              <p:spPr>
                <a:xfrm>
                  <a:off x="53059" y="160557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0800" y="0"/>
                      </a:moveTo>
                      <a:cubicBezTo>
                        <a:pt x="10800" y="0"/>
                        <a:pt x="21600" y="0"/>
                        <a:pt x="21600" y="10800"/>
                      </a:cubicBezTo>
                      <a:cubicBezTo>
                        <a:pt x="21600" y="10800"/>
                        <a:pt x="21600" y="10800"/>
                        <a:pt x="10800" y="21600"/>
                      </a:cubicBezTo>
                      <a:cubicBezTo>
                        <a:pt x="10800" y="10800"/>
                        <a:pt x="0" y="10800"/>
                        <a:pt x="0" y="10800"/>
                      </a:cubicBezTo>
                      <a:cubicBezTo>
                        <a:pt x="0" y="0"/>
                        <a:pt x="10800" y="0"/>
                        <a:pt x="108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577" name="Freeform 452"/>
                <p:cNvSpPr/>
                <p:nvPr/>
              </p:nvSpPr>
              <p:spPr>
                <a:xfrm>
                  <a:off x="51515" y="12760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299" h="19774" fill="norm" stroke="1" extrusionOk="0">
                      <a:moveTo>
                        <a:pt x="18486" y="11134"/>
                      </a:moveTo>
                      <a:cubicBezTo>
                        <a:pt x="16523" y="11134"/>
                        <a:pt x="14559" y="11134"/>
                        <a:pt x="12595" y="11134"/>
                      </a:cubicBezTo>
                      <a:cubicBezTo>
                        <a:pt x="10632" y="13294"/>
                        <a:pt x="8668" y="13294"/>
                        <a:pt x="8668" y="15454"/>
                      </a:cubicBezTo>
                      <a:cubicBezTo>
                        <a:pt x="6705" y="17614"/>
                        <a:pt x="6705" y="19774"/>
                        <a:pt x="2777" y="19774"/>
                      </a:cubicBezTo>
                      <a:cubicBezTo>
                        <a:pt x="814" y="19774"/>
                        <a:pt x="-1150" y="17614"/>
                        <a:pt x="814" y="13294"/>
                      </a:cubicBezTo>
                      <a:cubicBezTo>
                        <a:pt x="2777" y="8974"/>
                        <a:pt x="4741" y="2494"/>
                        <a:pt x="10632" y="2494"/>
                      </a:cubicBezTo>
                      <a:cubicBezTo>
                        <a:pt x="12595" y="-1826"/>
                        <a:pt x="14559" y="334"/>
                        <a:pt x="16523" y="2494"/>
                      </a:cubicBezTo>
                      <a:cubicBezTo>
                        <a:pt x="18486" y="2494"/>
                        <a:pt x="20450" y="6814"/>
                        <a:pt x="18486" y="8974"/>
                      </a:cubicBezTo>
                      <a:cubicBezTo>
                        <a:pt x="18486" y="8974"/>
                        <a:pt x="18486" y="11134"/>
                        <a:pt x="18486" y="11134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578" name="Freeform 453"/>
                <p:cNvSpPr/>
                <p:nvPr/>
              </p:nvSpPr>
              <p:spPr>
                <a:xfrm>
                  <a:off x="55045" y="3888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21600"/>
                      </a:moveTo>
                      <a:cubicBezTo>
                        <a:pt x="21600" y="21600"/>
                        <a:pt x="0" y="0"/>
                        <a:pt x="0" y="0"/>
                      </a:cubicBezTo>
                      <a:cubicBezTo>
                        <a:pt x="21600" y="0"/>
                        <a:pt x="21600" y="0"/>
                        <a:pt x="21600" y="0"/>
                      </a:cubicBezTo>
                      <a:cubicBezTo>
                        <a:pt x="21600" y="0"/>
                        <a:pt x="21600" y="0"/>
                        <a:pt x="21600" y="0"/>
                      </a:cubicBezTo>
                      <a:cubicBezTo>
                        <a:pt x="21600" y="0"/>
                        <a:pt x="21600" y="0"/>
                        <a:pt x="2160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579" name="Freeform 454"/>
                <p:cNvSpPr/>
                <p:nvPr/>
              </p:nvSpPr>
              <p:spPr>
                <a:xfrm>
                  <a:off x="55548" y="4428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491" h="21600" fill="norm" stroke="1" extrusionOk="0">
                      <a:moveTo>
                        <a:pt x="5091" y="4320"/>
                      </a:moveTo>
                      <a:cubicBezTo>
                        <a:pt x="5091" y="4320"/>
                        <a:pt x="8691" y="0"/>
                        <a:pt x="12291" y="0"/>
                      </a:cubicBezTo>
                      <a:cubicBezTo>
                        <a:pt x="15891" y="0"/>
                        <a:pt x="19491" y="4320"/>
                        <a:pt x="19491" y="8640"/>
                      </a:cubicBezTo>
                      <a:cubicBezTo>
                        <a:pt x="19491" y="8640"/>
                        <a:pt x="19491" y="12960"/>
                        <a:pt x="15891" y="17280"/>
                      </a:cubicBezTo>
                      <a:cubicBezTo>
                        <a:pt x="12291" y="17280"/>
                        <a:pt x="12291" y="17280"/>
                        <a:pt x="8691" y="21600"/>
                      </a:cubicBezTo>
                      <a:cubicBezTo>
                        <a:pt x="5091" y="17280"/>
                        <a:pt x="1491" y="17280"/>
                        <a:pt x="1491" y="12960"/>
                      </a:cubicBezTo>
                      <a:cubicBezTo>
                        <a:pt x="-2109" y="8640"/>
                        <a:pt x="1491" y="8640"/>
                        <a:pt x="5091" y="432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580" name="Freeform 455"/>
                <p:cNvSpPr/>
                <p:nvPr/>
              </p:nvSpPr>
              <p:spPr>
                <a:xfrm>
                  <a:off x="57242" y="138384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65" h="21600" fill="norm" stroke="1" extrusionOk="0">
                      <a:moveTo>
                        <a:pt x="9565" y="3086"/>
                      </a:moveTo>
                      <a:cubicBezTo>
                        <a:pt x="9565" y="6171"/>
                        <a:pt x="13165" y="9257"/>
                        <a:pt x="16765" y="12343"/>
                      </a:cubicBezTo>
                      <a:cubicBezTo>
                        <a:pt x="20365" y="12343"/>
                        <a:pt x="20365" y="15429"/>
                        <a:pt x="20365" y="18514"/>
                      </a:cubicBezTo>
                      <a:cubicBezTo>
                        <a:pt x="20365" y="21600"/>
                        <a:pt x="16765" y="21600"/>
                        <a:pt x="13165" y="21600"/>
                      </a:cubicBezTo>
                      <a:cubicBezTo>
                        <a:pt x="9565" y="21600"/>
                        <a:pt x="9565" y="18514"/>
                        <a:pt x="5965" y="18514"/>
                      </a:cubicBezTo>
                      <a:cubicBezTo>
                        <a:pt x="-1235" y="15429"/>
                        <a:pt x="-1235" y="12343"/>
                        <a:pt x="2365" y="3086"/>
                      </a:cubicBezTo>
                      <a:cubicBezTo>
                        <a:pt x="2365" y="0"/>
                        <a:pt x="5965" y="0"/>
                        <a:pt x="5965" y="0"/>
                      </a:cubicBezTo>
                      <a:cubicBezTo>
                        <a:pt x="5965" y="0"/>
                        <a:pt x="5965" y="0"/>
                        <a:pt x="9565" y="3086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581" name="Freeform 456"/>
                <p:cNvSpPr/>
                <p:nvPr/>
              </p:nvSpPr>
              <p:spPr>
                <a:xfrm>
                  <a:off x="58503" y="129780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520" h="21600" fill="norm" stroke="1" extrusionOk="0">
                      <a:moveTo>
                        <a:pt x="17280" y="16200"/>
                      </a:moveTo>
                      <a:cubicBezTo>
                        <a:pt x="8640" y="16200"/>
                        <a:pt x="4320" y="21600"/>
                        <a:pt x="0" y="21600"/>
                      </a:cubicBezTo>
                      <a:cubicBezTo>
                        <a:pt x="0" y="21600"/>
                        <a:pt x="0" y="21600"/>
                        <a:pt x="0" y="21600"/>
                      </a:cubicBezTo>
                      <a:cubicBezTo>
                        <a:pt x="0" y="16200"/>
                        <a:pt x="0" y="10800"/>
                        <a:pt x="0" y="10800"/>
                      </a:cubicBezTo>
                      <a:cubicBezTo>
                        <a:pt x="4320" y="5400"/>
                        <a:pt x="8640" y="5400"/>
                        <a:pt x="12960" y="0"/>
                      </a:cubicBezTo>
                      <a:cubicBezTo>
                        <a:pt x="12960" y="0"/>
                        <a:pt x="17280" y="5400"/>
                        <a:pt x="17280" y="5400"/>
                      </a:cubicBezTo>
                      <a:cubicBezTo>
                        <a:pt x="21600" y="10800"/>
                        <a:pt x="21600" y="16200"/>
                        <a:pt x="17280" y="162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582" name="Freeform 457"/>
                <p:cNvSpPr/>
                <p:nvPr/>
              </p:nvSpPr>
              <p:spPr>
                <a:xfrm>
                  <a:off x="57175" y="153931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938" h="20541" fill="norm" stroke="1" extrusionOk="0">
                      <a:moveTo>
                        <a:pt x="0" y="14370"/>
                      </a:moveTo>
                      <a:cubicBezTo>
                        <a:pt x="1662" y="11284"/>
                        <a:pt x="3323" y="8198"/>
                        <a:pt x="4985" y="8198"/>
                      </a:cubicBezTo>
                      <a:cubicBezTo>
                        <a:pt x="6646" y="8198"/>
                        <a:pt x="8308" y="5112"/>
                        <a:pt x="8308" y="2027"/>
                      </a:cubicBezTo>
                      <a:cubicBezTo>
                        <a:pt x="11631" y="-1059"/>
                        <a:pt x="14954" y="-1059"/>
                        <a:pt x="18277" y="5112"/>
                      </a:cubicBezTo>
                      <a:cubicBezTo>
                        <a:pt x="18277" y="8198"/>
                        <a:pt x="18277" y="8198"/>
                        <a:pt x="18277" y="8198"/>
                      </a:cubicBezTo>
                      <a:cubicBezTo>
                        <a:pt x="21600" y="17455"/>
                        <a:pt x="19938" y="20541"/>
                        <a:pt x="13292" y="20541"/>
                      </a:cubicBezTo>
                      <a:cubicBezTo>
                        <a:pt x="13292" y="20541"/>
                        <a:pt x="11631" y="20541"/>
                        <a:pt x="11631" y="20541"/>
                      </a:cubicBezTo>
                      <a:cubicBezTo>
                        <a:pt x="8308" y="17455"/>
                        <a:pt x="6646" y="17455"/>
                        <a:pt x="4985" y="20541"/>
                      </a:cubicBezTo>
                      <a:cubicBezTo>
                        <a:pt x="3323" y="20541"/>
                        <a:pt x="1662" y="20541"/>
                        <a:pt x="1662" y="20541"/>
                      </a:cubicBezTo>
                      <a:cubicBezTo>
                        <a:pt x="0" y="17455"/>
                        <a:pt x="0" y="14370"/>
                        <a:pt x="0" y="1437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583" name="Freeform 458"/>
                <p:cNvSpPr/>
                <p:nvPr/>
              </p:nvSpPr>
              <p:spPr>
                <a:xfrm>
                  <a:off x="49812" y="172202"/>
                  <a:ext cx="19637" cy="19636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0291" y="20291"/>
                      </a:moveTo>
                      <a:cubicBezTo>
                        <a:pt x="20945" y="20291"/>
                        <a:pt x="20945" y="20945"/>
                        <a:pt x="21600" y="21600"/>
                      </a:cubicBezTo>
                      <a:cubicBezTo>
                        <a:pt x="0" y="21600"/>
                        <a:pt x="0" y="21600"/>
                        <a:pt x="0" y="21600"/>
                      </a:cubicBezTo>
                      <a:cubicBezTo>
                        <a:pt x="655" y="21600"/>
                        <a:pt x="655" y="21600"/>
                        <a:pt x="655" y="21600"/>
                      </a:cubicBezTo>
                      <a:cubicBezTo>
                        <a:pt x="1964" y="20945"/>
                        <a:pt x="2618" y="19636"/>
                        <a:pt x="3273" y="18327"/>
                      </a:cubicBezTo>
                      <a:cubicBezTo>
                        <a:pt x="3927" y="17018"/>
                        <a:pt x="5236" y="16364"/>
                        <a:pt x="5891" y="15055"/>
                      </a:cubicBezTo>
                      <a:cubicBezTo>
                        <a:pt x="5891" y="14400"/>
                        <a:pt x="5891" y="14400"/>
                        <a:pt x="5891" y="14400"/>
                      </a:cubicBezTo>
                      <a:cubicBezTo>
                        <a:pt x="5891" y="14400"/>
                        <a:pt x="5891" y="13745"/>
                        <a:pt x="5891" y="13745"/>
                      </a:cubicBezTo>
                      <a:cubicBezTo>
                        <a:pt x="5236" y="13745"/>
                        <a:pt x="5236" y="12436"/>
                        <a:pt x="3927" y="13745"/>
                      </a:cubicBezTo>
                      <a:cubicBezTo>
                        <a:pt x="3927" y="13745"/>
                        <a:pt x="3273" y="13745"/>
                        <a:pt x="2618" y="13745"/>
                      </a:cubicBezTo>
                      <a:cubicBezTo>
                        <a:pt x="1964" y="13745"/>
                        <a:pt x="1964" y="13091"/>
                        <a:pt x="1964" y="13091"/>
                      </a:cubicBezTo>
                      <a:cubicBezTo>
                        <a:pt x="1964" y="12436"/>
                        <a:pt x="2618" y="11782"/>
                        <a:pt x="2618" y="11782"/>
                      </a:cubicBezTo>
                      <a:cubicBezTo>
                        <a:pt x="3927" y="10473"/>
                        <a:pt x="4582" y="9164"/>
                        <a:pt x="5891" y="7855"/>
                      </a:cubicBezTo>
                      <a:cubicBezTo>
                        <a:pt x="7200" y="6545"/>
                        <a:pt x="8509" y="4582"/>
                        <a:pt x="9818" y="3273"/>
                      </a:cubicBezTo>
                      <a:cubicBezTo>
                        <a:pt x="10473" y="2618"/>
                        <a:pt x="10473" y="1964"/>
                        <a:pt x="11127" y="1309"/>
                      </a:cubicBezTo>
                      <a:cubicBezTo>
                        <a:pt x="11127" y="655"/>
                        <a:pt x="11127" y="655"/>
                        <a:pt x="11782" y="0"/>
                      </a:cubicBezTo>
                      <a:cubicBezTo>
                        <a:pt x="11782" y="655"/>
                        <a:pt x="11782" y="655"/>
                        <a:pt x="12436" y="655"/>
                      </a:cubicBezTo>
                      <a:cubicBezTo>
                        <a:pt x="12436" y="1309"/>
                        <a:pt x="13745" y="1964"/>
                        <a:pt x="13745" y="2618"/>
                      </a:cubicBezTo>
                      <a:cubicBezTo>
                        <a:pt x="13745" y="4582"/>
                        <a:pt x="15055" y="5891"/>
                        <a:pt x="16364" y="6545"/>
                      </a:cubicBezTo>
                      <a:cubicBezTo>
                        <a:pt x="17673" y="8509"/>
                        <a:pt x="19636" y="10473"/>
                        <a:pt x="20945" y="12436"/>
                      </a:cubicBezTo>
                      <a:cubicBezTo>
                        <a:pt x="20945" y="12436"/>
                        <a:pt x="20945" y="13091"/>
                        <a:pt x="20945" y="13091"/>
                      </a:cubicBezTo>
                      <a:cubicBezTo>
                        <a:pt x="20945" y="13091"/>
                        <a:pt x="20945" y="13091"/>
                        <a:pt x="20945" y="13091"/>
                      </a:cubicBezTo>
                      <a:cubicBezTo>
                        <a:pt x="18982" y="13091"/>
                        <a:pt x="17673" y="13091"/>
                        <a:pt x="16364" y="13091"/>
                      </a:cubicBezTo>
                      <a:cubicBezTo>
                        <a:pt x="15709" y="13091"/>
                        <a:pt x="15709" y="13091"/>
                        <a:pt x="15055" y="13745"/>
                      </a:cubicBezTo>
                      <a:cubicBezTo>
                        <a:pt x="15055" y="13745"/>
                        <a:pt x="15709" y="14400"/>
                        <a:pt x="15709" y="15055"/>
                      </a:cubicBezTo>
                      <a:cubicBezTo>
                        <a:pt x="17018" y="16364"/>
                        <a:pt x="18982" y="18327"/>
                        <a:pt x="20291" y="2029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584" name="Freeform 459"/>
                <p:cNvSpPr/>
                <p:nvPr/>
              </p:nvSpPr>
              <p:spPr>
                <a:xfrm>
                  <a:off x="62509" y="135236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700" h="16822" fill="norm" stroke="1" extrusionOk="0">
                      <a:moveTo>
                        <a:pt x="2700" y="10800"/>
                      </a:moveTo>
                      <a:cubicBezTo>
                        <a:pt x="2700" y="3600"/>
                        <a:pt x="9900" y="3600"/>
                        <a:pt x="13500" y="0"/>
                      </a:cubicBezTo>
                      <a:cubicBezTo>
                        <a:pt x="17100" y="0"/>
                        <a:pt x="17100" y="0"/>
                        <a:pt x="20700" y="0"/>
                      </a:cubicBezTo>
                      <a:cubicBezTo>
                        <a:pt x="20700" y="3600"/>
                        <a:pt x="20700" y="7200"/>
                        <a:pt x="20700" y="7200"/>
                      </a:cubicBezTo>
                      <a:cubicBezTo>
                        <a:pt x="17100" y="10800"/>
                        <a:pt x="13500" y="21600"/>
                        <a:pt x="6300" y="14400"/>
                      </a:cubicBezTo>
                      <a:cubicBezTo>
                        <a:pt x="2700" y="14400"/>
                        <a:pt x="2700" y="14400"/>
                        <a:pt x="2700" y="14400"/>
                      </a:cubicBezTo>
                      <a:cubicBezTo>
                        <a:pt x="-900" y="14400"/>
                        <a:pt x="-900" y="14400"/>
                        <a:pt x="2700" y="108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585" name="Freeform 460"/>
                <p:cNvSpPr/>
                <p:nvPr/>
              </p:nvSpPr>
              <p:spPr>
                <a:xfrm>
                  <a:off x="61553" y="12409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0677" fill="norm" stroke="1" extrusionOk="0">
                      <a:moveTo>
                        <a:pt x="13745" y="19938"/>
                      </a:moveTo>
                      <a:cubicBezTo>
                        <a:pt x="11782" y="19938"/>
                        <a:pt x="9818" y="18277"/>
                        <a:pt x="5891" y="18277"/>
                      </a:cubicBezTo>
                      <a:cubicBezTo>
                        <a:pt x="0" y="18277"/>
                        <a:pt x="0" y="18277"/>
                        <a:pt x="0" y="11631"/>
                      </a:cubicBezTo>
                      <a:cubicBezTo>
                        <a:pt x="0" y="9969"/>
                        <a:pt x="1964" y="4985"/>
                        <a:pt x="3927" y="3323"/>
                      </a:cubicBezTo>
                      <a:cubicBezTo>
                        <a:pt x="3927" y="0"/>
                        <a:pt x="7855" y="0"/>
                        <a:pt x="9818" y="0"/>
                      </a:cubicBezTo>
                      <a:cubicBezTo>
                        <a:pt x="13745" y="0"/>
                        <a:pt x="13745" y="3323"/>
                        <a:pt x="11782" y="4985"/>
                      </a:cubicBezTo>
                      <a:cubicBezTo>
                        <a:pt x="11782" y="8308"/>
                        <a:pt x="7855" y="8308"/>
                        <a:pt x="9818" y="11631"/>
                      </a:cubicBezTo>
                      <a:cubicBezTo>
                        <a:pt x="11782" y="13292"/>
                        <a:pt x="13745" y="14954"/>
                        <a:pt x="17673" y="14954"/>
                      </a:cubicBezTo>
                      <a:cubicBezTo>
                        <a:pt x="17673" y="14954"/>
                        <a:pt x="17673" y="14954"/>
                        <a:pt x="17673" y="14954"/>
                      </a:cubicBezTo>
                      <a:cubicBezTo>
                        <a:pt x="19636" y="14954"/>
                        <a:pt x="21600" y="18277"/>
                        <a:pt x="21600" y="18277"/>
                      </a:cubicBezTo>
                      <a:cubicBezTo>
                        <a:pt x="19636" y="19938"/>
                        <a:pt x="19636" y="19938"/>
                        <a:pt x="17673" y="19938"/>
                      </a:cubicBezTo>
                      <a:cubicBezTo>
                        <a:pt x="15709" y="21600"/>
                        <a:pt x="15709" y="19938"/>
                        <a:pt x="13745" y="19938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586" name="Freeform 461"/>
                <p:cNvSpPr/>
                <p:nvPr/>
              </p:nvSpPr>
              <p:spPr>
                <a:xfrm>
                  <a:off x="65083" y="132207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5400"/>
                      </a:moveTo>
                      <a:cubicBezTo>
                        <a:pt x="0" y="0"/>
                        <a:pt x="0" y="0"/>
                        <a:pt x="7200" y="0"/>
                      </a:cubicBezTo>
                      <a:cubicBezTo>
                        <a:pt x="14400" y="5400"/>
                        <a:pt x="14400" y="5400"/>
                        <a:pt x="21600" y="5400"/>
                      </a:cubicBezTo>
                      <a:cubicBezTo>
                        <a:pt x="14400" y="10800"/>
                        <a:pt x="14400" y="16200"/>
                        <a:pt x="7200" y="21600"/>
                      </a:cubicBezTo>
                      <a:cubicBezTo>
                        <a:pt x="7200" y="16200"/>
                        <a:pt x="0" y="16200"/>
                        <a:pt x="0" y="54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587" name="Freeform 462"/>
                <p:cNvSpPr/>
                <p:nvPr/>
              </p:nvSpPr>
              <p:spPr>
                <a:xfrm>
                  <a:off x="64933" y="154048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3901" h="21600" fill="norm" stroke="1" extrusionOk="0">
                      <a:moveTo>
                        <a:pt x="11664" y="5400"/>
                      </a:moveTo>
                      <a:cubicBezTo>
                        <a:pt x="17064" y="16200"/>
                        <a:pt x="11664" y="16200"/>
                        <a:pt x="6264" y="21600"/>
                      </a:cubicBezTo>
                      <a:cubicBezTo>
                        <a:pt x="864" y="21600"/>
                        <a:pt x="864" y="16200"/>
                        <a:pt x="864" y="10800"/>
                      </a:cubicBezTo>
                      <a:cubicBezTo>
                        <a:pt x="864" y="5400"/>
                        <a:pt x="-4536" y="0"/>
                        <a:pt x="11664" y="0"/>
                      </a:cubicBezTo>
                      <a:cubicBezTo>
                        <a:pt x="11664" y="5400"/>
                        <a:pt x="11664" y="5400"/>
                        <a:pt x="11664" y="54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588" name="Freeform 463"/>
                <p:cNvSpPr/>
                <p:nvPr/>
              </p:nvSpPr>
              <p:spPr>
                <a:xfrm>
                  <a:off x="63649" y="112351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8900" y="10080"/>
                      </a:moveTo>
                      <a:cubicBezTo>
                        <a:pt x="18900" y="12960"/>
                        <a:pt x="16200" y="14400"/>
                        <a:pt x="21600" y="15840"/>
                      </a:cubicBezTo>
                      <a:cubicBezTo>
                        <a:pt x="21600" y="15840"/>
                        <a:pt x="21600" y="15840"/>
                        <a:pt x="21600" y="15840"/>
                      </a:cubicBezTo>
                      <a:cubicBezTo>
                        <a:pt x="21600" y="17280"/>
                        <a:pt x="21600" y="17280"/>
                        <a:pt x="18900" y="18720"/>
                      </a:cubicBezTo>
                      <a:cubicBezTo>
                        <a:pt x="16200" y="18720"/>
                        <a:pt x="13500" y="20160"/>
                        <a:pt x="10800" y="21600"/>
                      </a:cubicBezTo>
                      <a:cubicBezTo>
                        <a:pt x="8100" y="21600"/>
                        <a:pt x="5400" y="20160"/>
                        <a:pt x="5400" y="18720"/>
                      </a:cubicBezTo>
                      <a:cubicBezTo>
                        <a:pt x="5400" y="17280"/>
                        <a:pt x="2700" y="15840"/>
                        <a:pt x="0" y="14400"/>
                      </a:cubicBezTo>
                      <a:cubicBezTo>
                        <a:pt x="0" y="14400"/>
                        <a:pt x="0" y="12960"/>
                        <a:pt x="0" y="11520"/>
                      </a:cubicBezTo>
                      <a:cubicBezTo>
                        <a:pt x="8100" y="10080"/>
                        <a:pt x="5400" y="5760"/>
                        <a:pt x="10800" y="2880"/>
                      </a:cubicBezTo>
                      <a:cubicBezTo>
                        <a:pt x="10800" y="2880"/>
                        <a:pt x="10800" y="1440"/>
                        <a:pt x="13500" y="0"/>
                      </a:cubicBezTo>
                      <a:cubicBezTo>
                        <a:pt x="13500" y="1440"/>
                        <a:pt x="16200" y="2880"/>
                        <a:pt x="16200" y="4320"/>
                      </a:cubicBezTo>
                      <a:cubicBezTo>
                        <a:pt x="18900" y="7200"/>
                        <a:pt x="18900" y="8640"/>
                        <a:pt x="18900" y="1008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589" name="Freeform 464"/>
                <p:cNvSpPr/>
                <p:nvPr/>
              </p:nvSpPr>
              <p:spPr>
                <a:xfrm>
                  <a:off x="62987" y="14577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5120" y="17280"/>
                      </a:moveTo>
                      <a:cubicBezTo>
                        <a:pt x="12960" y="19440"/>
                        <a:pt x="12960" y="21600"/>
                        <a:pt x="10800" y="21600"/>
                      </a:cubicBezTo>
                      <a:cubicBezTo>
                        <a:pt x="8640" y="19440"/>
                        <a:pt x="8640" y="17280"/>
                        <a:pt x="6480" y="15120"/>
                      </a:cubicBezTo>
                      <a:cubicBezTo>
                        <a:pt x="6480" y="15120"/>
                        <a:pt x="6480" y="15120"/>
                        <a:pt x="6480" y="15120"/>
                      </a:cubicBezTo>
                      <a:cubicBezTo>
                        <a:pt x="4320" y="12960"/>
                        <a:pt x="2160" y="10800"/>
                        <a:pt x="0" y="8640"/>
                      </a:cubicBezTo>
                      <a:cubicBezTo>
                        <a:pt x="4320" y="6480"/>
                        <a:pt x="6480" y="2160"/>
                        <a:pt x="8640" y="0"/>
                      </a:cubicBezTo>
                      <a:cubicBezTo>
                        <a:pt x="8640" y="0"/>
                        <a:pt x="10800" y="0"/>
                        <a:pt x="10800" y="0"/>
                      </a:cubicBezTo>
                      <a:cubicBezTo>
                        <a:pt x="12960" y="2160"/>
                        <a:pt x="15120" y="2160"/>
                        <a:pt x="15120" y="4320"/>
                      </a:cubicBezTo>
                      <a:cubicBezTo>
                        <a:pt x="15120" y="8640"/>
                        <a:pt x="17280" y="10800"/>
                        <a:pt x="21600" y="12960"/>
                      </a:cubicBezTo>
                      <a:cubicBezTo>
                        <a:pt x="21600" y="12960"/>
                        <a:pt x="21600" y="12960"/>
                        <a:pt x="21600" y="15120"/>
                      </a:cubicBezTo>
                      <a:cubicBezTo>
                        <a:pt x="21600" y="15120"/>
                        <a:pt x="21600" y="17280"/>
                        <a:pt x="19440" y="17280"/>
                      </a:cubicBezTo>
                      <a:cubicBezTo>
                        <a:pt x="19440" y="17280"/>
                        <a:pt x="17280" y="17280"/>
                        <a:pt x="15120" y="1728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590" name="Freeform 465"/>
                <p:cNvSpPr/>
                <p:nvPr/>
              </p:nvSpPr>
              <p:spPr>
                <a:xfrm>
                  <a:off x="67241" y="122108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7008" h="18136" fill="norm" stroke="1" extrusionOk="0">
                      <a:moveTo>
                        <a:pt x="5200" y="16936"/>
                      </a:moveTo>
                      <a:cubicBezTo>
                        <a:pt x="-2000" y="14236"/>
                        <a:pt x="1600" y="14236"/>
                        <a:pt x="1600" y="8836"/>
                      </a:cubicBezTo>
                      <a:cubicBezTo>
                        <a:pt x="1600" y="8836"/>
                        <a:pt x="1600" y="8836"/>
                        <a:pt x="1600" y="8836"/>
                      </a:cubicBezTo>
                      <a:cubicBezTo>
                        <a:pt x="1600" y="3436"/>
                        <a:pt x="-2000" y="736"/>
                        <a:pt x="1600" y="736"/>
                      </a:cubicBezTo>
                      <a:cubicBezTo>
                        <a:pt x="8800" y="-1964"/>
                        <a:pt x="5200" y="3436"/>
                        <a:pt x="8800" y="6136"/>
                      </a:cubicBezTo>
                      <a:cubicBezTo>
                        <a:pt x="12400" y="6136"/>
                        <a:pt x="8800" y="8836"/>
                        <a:pt x="12400" y="11536"/>
                      </a:cubicBezTo>
                      <a:cubicBezTo>
                        <a:pt x="12400" y="11536"/>
                        <a:pt x="19600" y="14236"/>
                        <a:pt x="16000" y="16936"/>
                      </a:cubicBezTo>
                      <a:cubicBezTo>
                        <a:pt x="12400" y="16936"/>
                        <a:pt x="12400" y="19636"/>
                        <a:pt x="5200" y="16936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591" name="Freeform 466"/>
                <p:cNvSpPr/>
                <p:nvPr/>
              </p:nvSpPr>
              <p:spPr>
                <a:xfrm>
                  <a:off x="67126" y="151286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600" h="19864" fill="norm" stroke="1" extrusionOk="0">
                      <a:moveTo>
                        <a:pt x="18000" y="0"/>
                      </a:moveTo>
                      <a:cubicBezTo>
                        <a:pt x="21600" y="0"/>
                        <a:pt x="18000" y="12960"/>
                        <a:pt x="18000" y="12960"/>
                      </a:cubicBezTo>
                      <a:cubicBezTo>
                        <a:pt x="14400" y="17280"/>
                        <a:pt x="10800" y="17280"/>
                        <a:pt x="10800" y="17280"/>
                      </a:cubicBezTo>
                      <a:cubicBezTo>
                        <a:pt x="3600" y="21600"/>
                        <a:pt x="0" y="21600"/>
                        <a:pt x="0" y="8640"/>
                      </a:cubicBezTo>
                      <a:cubicBezTo>
                        <a:pt x="0" y="8640"/>
                        <a:pt x="0" y="4320"/>
                        <a:pt x="3600" y="0"/>
                      </a:cubicBezTo>
                      <a:cubicBezTo>
                        <a:pt x="3600" y="0"/>
                        <a:pt x="7200" y="0"/>
                        <a:pt x="10800" y="0"/>
                      </a:cubicBezTo>
                      <a:cubicBezTo>
                        <a:pt x="14400" y="0"/>
                        <a:pt x="14400" y="0"/>
                        <a:pt x="180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592" name="Freeform 467"/>
                <p:cNvSpPr/>
                <p:nvPr/>
              </p:nvSpPr>
              <p:spPr>
                <a:xfrm>
                  <a:off x="68724" y="103730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7672" h="17412" fill="norm" stroke="1" extrusionOk="0">
                      <a:moveTo>
                        <a:pt x="0" y="16000"/>
                      </a:moveTo>
                      <a:cubicBezTo>
                        <a:pt x="0" y="16000"/>
                        <a:pt x="0" y="16000"/>
                        <a:pt x="0" y="16000"/>
                      </a:cubicBezTo>
                      <a:cubicBezTo>
                        <a:pt x="0" y="12400"/>
                        <a:pt x="0" y="8800"/>
                        <a:pt x="0" y="1600"/>
                      </a:cubicBezTo>
                      <a:cubicBezTo>
                        <a:pt x="0" y="1600"/>
                        <a:pt x="0" y="-2000"/>
                        <a:pt x="5400" y="1600"/>
                      </a:cubicBezTo>
                      <a:cubicBezTo>
                        <a:pt x="10800" y="1600"/>
                        <a:pt x="21600" y="1600"/>
                        <a:pt x="16200" y="8800"/>
                      </a:cubicBezTo>
                      <a:cubicBezTo>
                        <a:pt x="16200" y="8800"/>
                        <a:pt x="16200" y="8800"/>
                        <a:pt x="16200" y="8800"/>
                      </a:cubicBezTo>
                      <a:cubicBezTo>
                        <a:pt x="16200" y="16000"/>
                        <a:pt x="10800" y="19600"/>
                        <a:pt x="0" y="160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593" name="Freeform 468"/>
                <p:cNvSpPr/>
                <p:nvPr/>
              </p:nvSpPr>
              <p:spPr>
                <a:xfrm>
                  <a:off x="71549" y="128677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8437" h="21600" fill="norm" stroke="1" extrusionOk="0">
                      <a:moveTo>
                        <a:pt x="7637" y="0"/>
                      </a:moveTo>
                      <a:cubicBezTo>
                        <a:pt x="13037" y="0"/>
                        <a:pt x="18437" y="5400"/>
                        <a:pt x="18437" y="10800"/>
                      </a:cubicBezTo>
                      <a:cubicBezTo>
                        <a:pt x="18437" y="10800"/>
                        <a:pt x="18437" y="16200"/>
                        <a:pt x="13037" y="16200"/>
                      </a:cubicBezTo>
                      <a:cubicBezTo>
                        <a:pt x="13037" y="16200"/>
                        <a:pt x="7637" y="21600"/>
                        <a:pt x="7637" y="21600"/>
                      </a:cubicBezTo>
                      <a:cubicBezTo>
                        <a:pt x="2237" y="16200"/>
                        <a:pt x="2237" y="16200"/>
                        <a:pt x="2237" y="10800"/>
                      </a:cubicBezTo>
                      <a:cubicBezTo>
                        <a:pt x="-3163" y="5400"/>
                        <a:pt x="2237" y="0"/>
                        <a:pt x="763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594" name="Freeform 469"/>
                <p:cNvSpPr/>
                <p:nvPr/>
              </p:nvSpPr>
              <p:spPr>
                <a:xfrm>
                  <a:off x="71424" y="138936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8102" h="21600" fill="norm" stroke="1" extrusionOk="0">
                      <a:moveTo>
                        <a:pt x="11502" y="0"/>
                      </a:moveTo>
                      <a:cubicBezTo>
                        <a:pt x="11502" y="0"/>
                        <a:pt x="14202" y="0"/>
                        <a:pt x="16902" y="2400"/>
                      </a:cubicBezTo>
                      <a:cubicBezTo>
                        <a:pt x="16902" y="4800"/>
                        <a:pt x="19602" y="7200"/>
                        <a:pt x="16902" y="12000"/>
                      </a:cubicBezTo>
                      <a:cubicBezTo>
                        <a:pt x="14202" y="12000"/>
                        <a:pt x="14202" y="14400"/>
                        <a:pt x="14202" y="14400"/>
                      </a:cubicBezTo>
                      <a:cubicBezTo>
                        <a:pt x="11502" y="16800"/>
                        <a:pt x="11502" y="19200"/>
                        <a:pt x="8802" y="21600"/>
                      </a:cubicBezTo>
                      <a:cubicBezTo>
                        <a:pt x="6102" y="21600"/>
                        <a:pt x="6102" y="16800"/>
                        <a:pt x="3402" y="14400"/>
                      </a:cubicBezTo>
                      <a:cubicBezTo>
                        <a:pt x="702" y="12000"/>
                        <a:pt x="3402" y="9600"/>
                        <a:pt x="702" y="4800"/>
                      </a:cubicBezTo>
                      <a:cubicBezTo>
                        <a:pt x="-1998" y="2400"/>
                        <a:pt x="3402" y="0"/>
                        <a:pt x="1150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595" name="Freeform 470"/>
                <p:cNvSpPr/>
                <p:nvPr/>
              </p:nvSpPr>
              <p:spPr>
                <a:xfrm>
                  <a:off x="74901" y="107938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0800" y="21600"/>
                      </a:moveTo>
                      <a:cubicBezTo>
                        <a:pt x="10800" y="21600"/>
                        <a:pt x="0" y="10800"/>
                        <a:pt x="0" y="10800"/>
                      </a:cubicBezTo>
                      <a:cubicBezTo>
                        <a:pt x="0" y="10800"/>
                        <a:pt x="10800" y="0"/>
                        <a:pt x="10800" y="0"/>
                      </a:cubicBezTo>
                      <a:cubicBezTo>
                        <a:pt x="10800" y="0"/>
                        <a:pt x="21600" y="10800"/>
                        <a:pt x="21600" y="10800"/>
                      </a:cubicBezTo>
                      <a:cubicBezTo>
                        <a:pt x="21600" y="21600"/>
                        <a:pt x="10800" y="21600"/>
                        <a:pt x="1080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596" name="Freeform 471"/>
                <p:cNvSpPr/>
                <p:nvPr/>
              </p:nvSpPr>
              <p:spPr>
                <a:xfrm>
                  <a:off x="73944" y="14842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829" h="21600" fill="norm" stroke="1" extrusionOk="0">
                      <a:moveTo>
                        <a:pt x="0" y="7200"/>
                      </a:moveTo>
                      <a:cubicBezTo>
                        <a:pt x="0" y="2400"/>
                        <a:pt x="0" y="2400"/>
                        <a:pt x="6171" y="2400"/>
                      </a:cubicBezTo>
                      <a:cubicBezTo>
                        <a:pt x="6171" y="2400"/>
                        <a:pt x="6171" y="0"/>
                        <a:pt x="6171" y="0"/>
                      </a:cubicBezTo>
                      <a:cubicBezTo>
                        <a:pt x="6171" y="2400"/>
                        <a:pt x="12343" y="2400"/>
                        <a:pt x="12343" y="4800"/>
                      </a:cubicBezTo>
                      <a:cubicBezTo>
                        <a:pt x="15429" y="7200"/>
                        <a:pt x="15429" y="12000"/>
                        <a:pt x="18514" y="14400"/>
                      </a:cubicBezTo>
                      <a:cubicBezTo>
                        <a:pt x="21600" y="16800"/>
                        <a:pt x="21600" y="19200"/>
                        <a:pt x="18514" y="21600"/>
                      </a:cubicBezTo>
                      <a:cubicBezTo>
                        <a:pt x="15429" y="21600"/>
                        <a:pt x="15429" y="21600"/>
                        <a:pt x="15429" y="21600"/>
                      </a:cubicBezTo>
                      <a:cubicBezTo>
                        <a:pt x="9257" y="16800"/>
                        <a:pt x="0" y="14400"/>
                        <a:pt x="0" y="72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597" name="Freeform 472"/>
                <p:cNvSpPr/>
                <p:nvPr/>
              </p:nvSpPr>
              <p:spPr>
                <a:xfrm>
                  <a:off x="76115" y="13419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21600"/>
                      </a:moveTo>
                      <a:cubicBezTo>
                        <a:pt x="10800" y="21600"/>
                        <a:pt x="10800" y="21600"/>
                        <a:pt x="0" y="21600"/>
                      </a:cubicBezTo>
                      <a:cubicBezTo>
                        <a:pt x="0" y="2160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10800" y="0"/>
                      </a:cubicBezTo>
                      <a:cubicBezTo>
                        <a:pt x="10800" y="0"/>
                        <a:pt x="10800" y="0"/>
                        <a:pt x="2160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598" name="Freeform 473"/>
                <p:cNvSpPr/>
                <p:nvPr/>
              </p:nvSpPr>
              <p:spPr>
                <a:xfrm>
                  <a:off x="74718" y="12591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491" h="19213" fill="norm" stroke="1" extrusionOk="0">
                      <a:moveTo>
                        <a:pt x="14400" y="4698"/>
                      </a:moveTo>
                      <a:cubicBezTo>
                        <a:pt x="10800" y="6662"/>
                        <a:pt x="10800" y="8625"/>
                        <a:pt x="14400" y="10589"/>
                      </a:cubicBezTo>
                      <a:cubicBezTo>
                        <a:pt x="18000" y="12552"/>
                        <a:pt x="21600" y="14516"/>
                        <a:pt x="18000" y="16480"/>
                      </a:cubicBezTo>
                      <a:cubicBezTo>
                        <a:pt x="18000" y="18443"/>
                        <a:pt x="18000" y="18443"/>
                        <a:pt x="18000" y="18443"/>
                      </a:cubicBezTo>
                      <a:cubicBezTo>
                        <a:pt x="10800" y="20407"/>
                        <a:pt x="3600" y="18443"/>
                        <a:pt x="3600" y="14516"/>
                      </a:cubicBezTo>
                      <a:cubicBezTo>
                        <a:pt x="0" y="12552"/>
                        <a:pt x="0" y="10589"/>
                        <a:pt x="0" y="8625"/>
                      </a:cubicBezTo>
                      <a:cubicBezTo>
                        <a:pt x="0" y="6662"/>
                        <a:pt x="0" y="6662"/>
                        <a:pt x="0" y="4698"/>
                      </a:cubicBezTo>
                      <a:cubicBezTo>
                        <a:pt x="0" y="771"/>
                        <a:pt x="7200" y="-1193"/>
                        <a:pt x="14400" y="771"/>
                      </a:cubicBezTo>
                      <a:cubicBezTo>
                        <a:pt x="18000" y="771"/>
                        <a:pt x="18000" y="771"/>
                        <a:pt x="18000" y="2734"/>
                      </a:cubicBezTo>
                      <a:cubicBezTo>
                        <a:pt x="14400" y="2734"/>
                        <a:pt x="14400" y="2734"/>
                        <a:pt x="14400" y="4698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599" name="Freeform 474"/>
                <p:cNvSpPr/>
                <p:nvPr/>
              </p:nvSpPr>
              <p:spPr>
                <a:xfrm>
                  <a:off x="77328" y="109924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5400" y="21600"/>
                      </a:moveTo>
                      <a:cubicBezTo>
                        <a:pt x="5400" y="21600"/>
                        <a:pt x="5400" y="21600"/>
                        <a:pt x="0" y="17280"/>
                      </a:cubicBezTo>
                      <a:cubicBezTo>
                        <a:pt x="0" y="17280"/>
                        <a:pt x="0" y="12960"/>
                        <a:pt x="0" y="12960"/>
                      </a:cubicBezTo>
                      <a:cubicBezTo>
                        <a:pt x="0" y="8640"/>
                        <a:pt x="5400" y="4320"/>
                        <a:pt x="10800" y="0"/>
                      </a:cubicBezTo>
                      <a:cubicBezTo>
                        <a:pt x="10800" y="4320"/>
                        <a:pt x="16200" y="8640"/>
                        <a:pt x="21600" y="12960"/>
                      </a:cubicBezTo>
                      <a:cubicBezTo>
                        <a:pt x="21600" y="12960"/>
                        <a:pt x="10800" y="21600"/>
                        <a:pt x="540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600" name="Freeform 475"/>
                <p:cNvSpPr/>
                <p:nvPr/>
              </p:nvSpPr>
              <p:spPr>
                <a:xfrm>
                  <a:off x="79644" y="7153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0"/>
                      </a:moveTo>
                      <a:cubicBezTo>
                        <a:pt x="10800" y="0"/>
                        <a:pt x="10800" y="0"/>
                        <a:pt x="21600" y="0"/>
                      </a:cubicBezTo>
                      <a:cubicBezTo>
                        <a:pt x="21600" y="21600"/>
                        <a:pt x="21600" y="21600"/>
                        <a:pt x="10800" y="21600"/>
                      </a:cubicBezTo>
                      <a:cubicBezTo>
                        <a:pt x="10800" y="21600"/>
                        <a:pt x="0" y="2160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601" name="Freeform 476"/>
                <p:cNvSpPr/>
                <p:nvPr/>
              </p:nvSpPr>
              <p:spPr>
                <a:xfrm>
                  <a:off x="76078" y="10183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262" h="20057" fill="norm" stroke="1" extrusionOk="0">
                      <a:moveTo>
                        <a:pt x="15862" y="4012"/>
                      </a:moveTo>
                      <a:cubicBezTo>
                        <a:pt x="17212" y="5673"/>
                        <a:pt x="18562" y="7335"/>
                        <a:pt x="18562" y="7335"/>
                      </a:cubicBezTo>
                      <a:cubicBezTo>
                        <a:pt x="19912" y="8996"/>
                        <a:pt x="19912" y="8996"/>
                        <a:pt x="21262" y="10658"/>
                      </a:cubicBezTo>
                      <a:cubicBezTo>
                        <a:pt x="21262" y="10658"/>
                        <a:pt x="21262" y="10658"/>
                        <a:pt x="19912" y="10658"/>
                      </a:cubicBezTo>
                      <a:cubicBezTo>
                        <a:pt x="17212" y="13981"/>
                        <a:pt x="15862" y="18965"/>
                        <a:pt x="11812" y="18965"/>
                      </a:cubicBezTo>
                      <a:cubicBezTo>
                        <a:pt x="9112" y="20627"/>
                        <a:pt x="7762" y="20627"/>
                        <a:pt x="5062" y="17304"/>
                      </a:cubicBezTo>
                      <a:cubicBezTo>
                        <a:pt x="3712" y="17304"/>
                        <a:pt x="5062" y="15642"/>
                        <a:pt x="5062" y="15642"/>
                      </a:cubicBezTo>
                      <a:cubicBezTo>
                        <a:pt x="6412" y="12319"/>
                        <a:pt x="6412" y="12319"/>
                        <a:pt x="3712" y="8996"/>
                      </a:cubicBezTo>
                      <a:cubicBezTo>
                        <a:pt x="2362" y="8996"/>
                        <a:pt x="2362" y="7335"/>
                        <a:pt x="1012" y="5673"/>
                      </a:cubicBezTo>
                      <a:cubicBezTo>
                        <a:pt x="-338" y="4012"/>
                        <a:pt x="-338" y="4012"/>
                        <a:pt x="1012" y="2350"/>
                      </a:cubicBezTo>
                      <a:cubicBezTo>
                        <a:pt x="2362" y="689"/>
                        <a:pt x="2362" y="-973"/>
                        <a:pt x="3712" y="689"/>
                      </a:cubicBezTo>
                      <a:cubicBezTo>
                        <a:pt x="5062" y="2350"/>
                        <a:pt x="7762" y="689"/>
                        <a:pt x="7762" y="4012"/>
                      </a:cubicBezTo>
                      <a:cubicBezTo>
                        <a:pt x="7762" y="4012"/>
                        <a:pt x="7762" y="5673"/>
                        <a:pt x="7762" y="5673"/>
                      </a:cubicBezTo>
                      <a:cubicBezTo>
                        <a:pt x="7762" y="10658"/>
                        <a:pt x="9112" y="10658"/>
                        <a:pt x="11812" y="7335"/>
                      </a:cubicBezTo>
                      <a:cubicBezTo>
                        <a:pt x="13162" y="5673"/>
                        <a:pt x="14512" y="4012"/>
                        <a:pt x="15862" y="4012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602" name="Freeform 477"/>
                <p:cNvSpPr/>
                <p:nvPr/>
              </p:nvSpPr>
              <p:spPr>
                <a:xfrm>
                  <a:off x="79093" y="1863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9600" fill="norm" stroke="1" extrusionOk="0">
                      <a:moveTo>
                        <a:pt x="8100" y="19600"/>
                      </a:moveTo>
                      <a:cubicBezTo>
                        <a:pt x="5400" y="16000"/>
                        <a:pt x="2700" y="16000"/>
                        <a:pt x="0" y="12400"/>
                      </a:cubicBezTo>
                      <a:cubicBezTo>
                        <a:pt x="2700" y="12400"/>
                        <a:pt x="2700" y="8800"/>
                        <a:pt x="2700" y="5200"/>
                      </a:cubicBezTo>
                      <a:cubicBezTo>
                        <a:pt x="5400" y="5200"/>
                        <a:pt x="5400" y="1600"/>
                        <a:pt x="8100" y="1600"/>
                      </a:cubicBezTo>
                      <a:cubicBezTo>
                        <a:pt x="10800" y="-2000"/>
                        <a:pt x="16200" y="1600"/>
                        <a:pt x="16200" y="1600"/>
                      </a:cubicBezTo>
                      <a:cubicBezTo>
                        <a:pt x="18900" y="5200"/>
                        <a:pt x="18900" y="8800"/>
                        <a:pt x="21600" y="12400"/>
                      </a:cubicBezTo>
                      <a:cubicBezTo>
                        <a:pt x="21600" y="12400"/>
                        <a:pt x="18900" y="12400"/>
                        <a:pt x="18900" y="16000"/>
                      </a:cubicBezTo>
                      <a:cubicBezTo>
                        <a:pt x="16200" y="19600"/>
                        <a:pt x="16200" y="19600"/>
                        <a:pt x="10800" y="19600"/>
                      </a:cubicBezTo>
                      <a:cubicBezTo>
                        <a:pt x="10800" y="19600"/>
                        <a:pt x="8100" y="19600"/>
                        <a:pt x="8100" y="19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603" name="Freeform 478"/>
                <p:cNvSpPr/>
                <p:nvPr/>
              </p:nvSpPr>
              <p:spPr>
                <a:xfrm>
                  <a:off x="81961" y="110806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0800" y="21600"/>
                      </a:moveTo>
                      <a:cubicBezTo>
                        <a:pt x="0" y="21600"/>
                        <a:pt x="0" y="10800"/>
                        <a:pt x="0" y="10800"/>
                      </a:cubicBezTo>
                      <a:cubicBezTo>
                        <a:pt x="0" y="10800"/>
                        <a:pt x="0" y="0"/>
                        <a:pt x="10800" y="0"/>
                      </a:cubicBezTo>
                      <a:cubicBezTo>
                        <a:pt x="21600" y="0"/>
                        <a:pt x="21600" y="0"/>
                        <a:pt x="21600" y="10800"/>
                      </a:cubicBezTo>
                      <a:cubicBezTo>
                        <a:pt x="21600" y="21600"/>
                        <a:pt x="10800" y="21600"/>
                        <a:pt x="1080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604" name="Freeform 479"/>
                <p:cNvSpPr/>
                <p:nvPr/>
              </p:nvSpPr>
              <p:spPr>
                <a:xfrm>
                  <a:off x="81079" y="12382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2960" y="0"/>
                      </a:moveTo>
                      <a:cubicBezTo>
                        <a:pt x="21600" y="0"/>
                        <a:pt x="21600" y="0"/>
                        <a:pt x="21600" y="10800"/>
                      </a:cubicBezTo>
                      <a:cubicBezTo>
                        <a:pt x="21600" y="16200"/>
                        <a:pt x="17280" y="21600"/>
                        <a:pt x="8640" y="21600"/>
                      </a:cubicBezTo>
                      <a:cubicBezTo>
                        <a:pt x="4320" y="21600"/>
                        <a:pt x="0" y="16200"/>
                        <a:pt x="0" y="10800"/>
                      </a:cubicBezTo>
                      <a:cubicBezTo>
                        <a:pt x="0" y="0"/>
                        <a:pt x="4320" y="0"/>
                        <a:pt x="8640" y="0"/>
                      </a:cubicBezTo>
                      <a:cubicBezTo>
                        <a:pt x="12960" y="0"/>
                        <a:pt x="12960" y="0"/>
                        <a:pt x="1296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605" name="Freeform 480"/>
                <p:cNvSpPr/>
                <p:nvPr/>
              </p:nvSpPr>
              <p:spPr>
                <a:xfrm>
                  <a:off x="81361" y="117646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194" h="21600" fill="norm" stroke="1" extrusionOk="0">
                      <a:moveTo>
                        <a:pt x="15394" y="21600"/>
                      </a:moveTo>
                      <a:cubicBezTo>
                        <a:pt x="12994" y="19636"/>
                        <a:pt x="10594" y="19636"/>
                        <a:pt x="8194" y="19636"/>
                      </a:cubicBezTo>
                      <a:cubicBezTo>
                        <a:pt x="8194" y="17673"/>
                        <a:pt x="994" y="7855"/>
                        <a:pt x="994" y="5891"/>
                      </a:cubicBezTo>
                      <a:cubicBezTo>
                        <a:pt x="-1406" y="3927"/>
                        <a:pt x="994" y="1964"/>
                        <a:pt x="3394" y="1964"/>
                      </a:cubicBezTo>
                      <a:cubicBezTo>
                        <a:pt x="8194" y="1964"/>
                        <a:pt x="10594" y="0"/>
                        <a:pt x="15394" y="0"/>
                      </a:cubicBezTo>
                      <a:cubicBezTo>
                        <a:pt x="15394" y="0"/>
                        <a:pt x="17794" y="0"/>
                        <a:pt x="17794" y="0"/>
                      </a:cubicBezTo>
                      <a:cubicBezTo>
                        <a:pt x="17794" y="0"/>
                        <a:pt x="17794" y="1964"/>
                        <a:pt x="17794" y="3927"/>
                      </a:cubicBezTo>
                      <a:cubicBezTo>
                        <a:pt x="15394" y="3927"/>
                        <a:pt x="15394" y="5891"/>
                        <a:pt x="12994" y="5891"/>
                      </a:cubicBezTo>
                      <a:cubicBezTo>
                        <a:pt x="10594" y="7855"/>
                        <a:pt x="12994" y="9818"/>
                        <a:pt x="10594" y="11782"/>
                      </a:cubicBezTo>
                      <a:cubicBezTo>
                        <a:pt x="10594" y="13745"/>
                        <a:pt x="15394" y="13745"/>
                        <a:pt x="15394" y="15709"/>
                      </a:cubicBezTo>
                      <a:cubicBezTo>
                        <a:pt x="15394" y="15709"/>
                        <a:pt x="17794" y="15709"/>
                        <a:pt x="17794" y="15709"/>
                      </a:cubicBezTo>
                      <a:cubicBezTo>
                        <a:pt x="17794" y="15709"/>
                        <a:pt x="20194" y="17673"/>
                        <a:pt x="20194" y="17673"/>
                      </a:cubicBezTo>
                      <a:cubicBezTo>
                        <a:pt x="20194" y="19636"/>
                        <a:pt x="17794" y="19636"/>
                        <a:pt x="15394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606" name="Freeform 481"/>
                <p:cNvSpPr/>
                <p:nvPr/>
              </p:nvSpPr>
              <p:spPr>
                <a:xfrm>
                  <a:off x="83672" y="80464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86" h="19575" fill="norm" stroke="1" extrusionOk="0">
                      <a:moveTo>
                        <a:pt x="16800" y="2700"/>
                      </a:moveTo>
                      <a:cubicBezTo>
                        <a:pt x="19886" y="2700"/>
                        <a:pt x="19886" y="5400"/>
                        <a:pt x="19886" y="8100"/>
                      </a:cubicBezTo>
                      <a:cubicBezTo>
                        <a:pt x="16800" y="10800"/>
                        <a:pt x="13715" y="13500"/>
                        <a:pt x="13715" y="16200"/>
                      </a:cubicBezTo>
                      <a:cubicBezTo>
                        <a:pt x="10629" y="21600"/>
                        <a:pt x="10629" y="18900"/>
                        <a:pt x="7543" y="18900"/>
                      </a:cubicBezTo>
                      <a:cubicBezTo>
                        <a:pt x="4457" y="18900"/>
                        <a:pt x="1372" y="18900"/>
                        <a:pt x="1372" y="16200"/>
                      </a:cubicBezTo>
                      <a:cubicBezTo>
                        <a:pt x="1372" y="13500"/>
                        <a:pt x="-1714" y="10800"/>
                        <a:pt x="1372" y="10800"/>
                      </a:cubicBezTo>
                      <a:cubicBezTo>
                        <a:pt x="4457" y="5400"/>
                        <a:pt x="7543" y="2700"/>
                        <a:pt x="10629" y="0"/>
                      </a:cubicBezTo>
                      <a:cubicBezTo>
                        <a:pt x="13715" y="0"/>
                        <a:pt x="16800" y="0"/>
                        <a:pt x="16800" y="27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607" name="Freeform 482"/>
                <p:cNvSpPr/>
                <p:nvPr/>
              </p:nvSpPr>
              <p:spPr>
                <a:xfrm>
                  <a:off x="85160" y="73190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14400"/>
                      </a:moveTo>
                      <a:cubicBezTo>
                        <a:pt x="21600" y="14400"/>
                        <a:pt x="14400" y="21600"/>
                        <a:pt x="14400" y="21600"/>
                      </a:cubicBezTo>
                      <a:cubicBezTo>
                        <a:pt x="7200" y="21600"/>
                        <a:pt x="0" y="21600"/>
                        <a:pt x="0" y="14400"/>
                      </a:cubicBezTo>
                      <a:cubicBezTo>
                        <a:pt x="0" y="7200"/>
                        <a:pt x="7200" y="0"/>
                        <a:pt x="7200" y="0"/>
                      </a:cubicBezTo>
                      <a:cubicBezTo>
                        <a:pt x="14400" y="0"/>
                        <a:pt x="21600" y="7200"/>
                        <a:pt x="21600" y="144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608" name="Freeform 483"/>
                <p:cNvSpPr/>
                <p:nvPr/>
              </p:nvSpPr>
              <p:spPr>
                <a:xfrm>
                  <a:off x="87035" y="7717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9430" fill="norm" stroke="1" extrusionOk="0">
                      <a:moveTo>
                        <a:pt x="0" y="8630"/>
                      </a:moveTo>
                      <a:cubicBezTo>
                        <a:pt x="0" y="8630"/>
                        <a:pt x="7200" y="8630"/>
                        <a:pt x="7200" y="3230"/>
                      </a:cubicBezTo>
                      <a:cubicBezTo>
                        <a:pt x="21600" y="-2170"/>
                        <a:pt x="21600" y="-2170"/>
                        <a:pt x="21600" y="14030"/>
                      </a:cubicBezTo>
                      <a:cubicBezTo>
                        <a:pt x="21600" y="14030"/>
                        <a:pt x="21600" y="19430"/>
                        <a:pt x="14400" y="19430"/>
                      </a:cubicBezTo>
                      <a:cubicBezTo>
                        <a:pt x="14400" y="19430"/>
                        <a:pt x="7200" y="19430"/>
                        <a:pt x="0" y="19430"/>
                      </a:cubicBezTo>
                      <a:cubicBezTo>
                        <a:pt x="0" y="19430"/>
                        <a:pt x="0" y="8630"/>
                        <a:pt x="0" y="863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609" name="Freeform 484"/>
                <p:cNvSpPr/>
                <p:nvPr/>
              </p:nvSpPr>
              <p:spPr>
                <a:xfrm>
                  <a:off x="84388" y="103674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214" fill="norm" stroke="1" extrusionOk="0">
                      <a:moveTo>
                        <a:pt x="7714" y="20057"/>
                      </a:moveTo>
                      <a:cubicBezTo>
                        <a:pt x="7714" y="18514"/>
                        <a:pt x="7714" y="18514"/>
                        <a:pt x="7714" y="16971"/>
                      </a:cubicBezTo>
                      <a:cubicBezTo>
                        <a:pt x="7714" y="15429"/>
                        <a:pt x="7714" y="15429"/>
                        <a:pt x="6171" y="15429"/>
                      </a:cubicBezTo>
                      <a:cubicBezTo>
                        <a:pt x="6171" y="16971"/>
                        <a:pt x="4629" y="16971"/>
                        <a:pt x="6171" y="16971"/>
                      </a:cubicBezTo>
                      <a:cubicBezTo>
                        <a:pt x="7714" y="20057"/>
                        <a:pt x="4629" y="20057"/>
                        <a:pt x="4629" y="20057"/>
                      </a:cubicBezTo>
                      <a:cubicBezTo>
                        <a:pt x="3086" y="21600"/>
                        <a:pt x="1543" y="20057"/>
                        <a:pt x="0" y="18514"/>
                      </a:cubicBezTo>
                      <a:cubicBezTo>
                        <a:pt x="0" y="18514"/>
                        <a:pt x="0" y="16971"/>
                        <a:pt x="0" y="15429"/>
                      </a:cubicBezTo>
                      <a:cubicBezTo>
                        <a:pt x="0" y="15429"/>
                        <a:pt x="0" y="15429"/>
                        <a:pt x="1543" y="15429"/>
                      </a:cubicBezTo>
                      <a:cubicBezTo>
                        <a:pt x="4629" y="13886"/>
                        <a:pt x="3086" y="9257"/>
                        <a:pt x="6171" y="7714"/>
                      </a:cubicBezTo>
                      <a:cubicBezTo>
                        <a:pt x="7714" y="7714"/>
                        <a:pt x="6171" y="4629"/>
                        <a:pt x="4629" y="4629"/>
                      </a:cubicBezTo>
                      <a:cubicBezTo>
                        <a:pt x="3086" y="4629"/>
                        <a:pt x="3086" y="3086"/>
                        <a:pt x="3086" y="3086"/>
                      </a:cubicBezTo>
                      <a:cubicBezTo>
                        <a:pt x="3086" y="1543"/>
                        <a:pt x="4629" y="0"/>
                        <a:pt x="4629" y="0"/>
                      </a:cubicBezTo>
                      <a:cubicBezTo>
                        <a:pt x="6171" y="0"/>
                        <a:pt x="7714" y="0"/>
                        <a:pt x="7714" y="1543"/>
                      </a:cubicBezTo>
                      <a:cubicBezTo>
                        <a:pt x="7714" y="3086"/>
                        <a:pt x="9257" y="4629"/>
                        <a:pt x="12343" y="6171"/>
                      </a:cubicBezTo>
                      <a:cubicBezTo>
                        <a:pt x="15429" y="6171"/>
                        <a:pt x="18514" y="9257"/>
                        <a:pt x="21600" y="10800"/>
                      </a:cubicBezTo>
                      <a:cubicBezTo>
                        <a:pt x="21600" y="10800"/>
                        <a:pt x="21600" y="10800"/>
                        <a:pt x="21600" y="10800"/>
                      </a:cubicBezTo>
                      <a:cubicBezTo>
                        <a:pt x="21600" y="10800"/>
                        <a:pt x="20057" y="12343"/>
                        <a:pt x="20057" y="12343"/>
                      </a:cubicBezTo>
                      <a:cubicBezTo>
                        <a:pt x="18514" y="12343"/>
                        <a:pt x="18514" y="12343"/>
                        <a:pt x="16971" y="12343"/>
                      </a:cubicBezTo>
                      <a:cubicBezTo>
                        <a:pt x="15429" y="12343"/>
                        <a:pt x="15429" y="13886"/>
                        <a:pt x="15429" y="15429"/>
                      </a:cubicBezTo>
                      <a:cubicBezTo>
                        <a:pt x="15429" y="16971"/>
                        <a:pt x="13886" y="20057"/>
                        <a:pt x="12343" y="20057"/>
                      </a:cubicBezTo>
                      <a:cubicBezTo>
                        <a:pt x="9257" y="21600"/>
                        <a:pt x="7714" y="21600"/>
                        <a:pt x="7714" y="20057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610" name="Freeform 485"/>
                <p:cNvSpPr/>
                <p:nvPr/>
              </p:nvSpPr>
              <p:spPr>
                <a:xfrm>
                  <a:off x="88249" y="11139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0250" fill="norm" stroke="1" extrusionOk="0">
                      <a:moveTo>
                        <a:pt x="0" y="16200"/>
                      </a:moveTo>
                      <a:cubicBezTo>
                        <a:pt x="0" y="10800"/>
                        <a:pt x="7200" y="5400"/>
                        <a:pt x="7200" y="0"/>
                      </a:cubicBezTo>
                      <a:cubicBezTo>
                        <a:pt x="14400" y="0"/>
                        <a:pt x="14400" y="5400"/>
                        <a:pt x="21600" y="10800"/>
                      </a:cubicBezTo>
                      <a:cubicBezTo>
                        <a:pt x="14400" y="16200"/>
                        <a:pt x="14400" y="16200"/>
                        <a:pt x="14400" y="16200"/>
                      </a:cubicBezTo>
                      <a:cubicBezTo>
                        <a:pt x="7200" y="21600"/>
                        <a:pt x="0" y="21600"/>
                        <a:pt x="0" y="162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611" name="Freeform 486"/>
                <p:cNvSpPr/>
                <p:nvPr/>
              </p:nvSpPr>
              <p:spPr>
                <a:xfrm>
                  <a:off x="85099" y="90178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856" h="21600" fill="norm" stroke="1" extrusionOk="0">
                      <a:moveTo>
                        <a:pt x="0" y="18000"/>
                      </a:moveTo>
                      <a:cubicBezTo>
                        <a:pt x="1271" y="16200"/>
                        <a:pt x="2541" y="16200"/>
                        <a:pt x="3812" y="14400"/>
                      </a:cubicBezTo>
                      <a:cubicBezTo>
                        <a:pt x="5082" y="14400"/>
                        <a:pt x="6353" y="14400"/>
                        <a:pt x="6353" y="12600"/>
                      </a:cubicBezTo>
                      <a:cubicBezTo>
                        <a:pt x="7624" y="10800"/>
                        <a:pt x="8894" y="7200"/>
                        <a:pt x="12706" y="9000"/>
                      </a:cubicBezTo>
                      <a:cubicBezTo>
                        <a:pt x="12706" y="9000"/>
                        <a:pt x="13976" y="9000"/>
                        <a:pt x="13976" y="7200"/>
                      </a:cubicBezTo>
                      <a:cubicBezTo>
                        <a:pt x="15247" y="5400"/>
                        <a:pt x="15247" y="3600"/>
                        <a:pt x="16518" y="1800"/>
                      </a:cubicBezTo>
                      <a:cubicBezTo>
                        <a:pt x="17788" y="1800"/>
                        <a:pt x="17788" y="0"/>
                        <a:pt x="19059" y="0"/>
                      </a:cubicBezTo>
                      <a:cubicBezTo>
                        <a:pt x="20329" y="1800"/>
                        <a:pt x="21600" y="3600"/>
                        <a:pt x="20329" y="7200"/>
                      </a:cubicBezTo>
                      <a:cubicBezTo>
                        <a:pt x="20329" y="7200"/>
                        <a:pt x="20329" y="9000"/>
                        <a:pt x="19059" y="10800"/>
                      </a:cubicBezTo>
                      <a:cubicBezTo>
                        <a:pt x="17788" y="12600"/>
                        <a:pt x="16518" y="12600"/>
                        <a:pt x="15247" y="14400"/>
                      </a:cubicBezTo>
                      <a:cubicBezTo>
                        <a:pt x="12706" y="14400"/>
                        <a:pt x="8894" y="16200"/>
                        <a:pt x="6353" y="18000"/>
                      </a:cubicBezTo>
                      <a:cubicBezTo>
                        <a:pt x="5082" y="21600"/>
                        <a:pt x="3812" y="21600"/>
                        <a:pt x="1271" y="21600"/>
                      </a:cubicBezTo>
                      <a:cubicBezTo>
                        <a:pt x="1271" y="21600"/>
                        <a:pt x="0" y="21600"/>
                        <a:pt x="0" y="21600"/>
                      </a:cubicBezTo>
                      <a:cubicBezTo>
                        <a:pt x="0" y="19800"/>
                        <a:pt x="0" y="18000"/>
                        <a:pt x="0" y="180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612" name="Freeform 487"/>
                <p:cNvSpPr/>
                <p:nvPr/>
              </p:nvSpPr>
              <p:spPr>
                <a:xfrm>
                  <a:off x="90014" y="10003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8437" fill="norm" stroke="1" extrusionOk="0">
                      <a:moveTo>
                        <a:pt x="8640" y="0"/>
                      </a:moveTo>
                      <a:cubicBezTo>
                        <a:pt x="12960" y="5400"/>
                        <a:pt x="17280" y="5400"/>
                        <a:pt x="21600" y="10800"/>
                      </a:cubicBezTo>
                      <a:cubicBezTo>
                        <a:pt x="17280" y="16200"/>
                        <a:pt x="12960" y="21600"/>
                        <a:pt x="8640" y="16200"/>
                      </a:cubicBezTo>
                      <a:cubicBezTo>
                        <a:pt x="8640" y="16200"/>
                        <a:pt x="4320" y="10800"/>
                        <a:pt x="0" y="10800"/>
                      </a:cubicBezTo>
                      <a:cubicBezTo>
                        <a:pt x="0" y="5400"/>
                        <a:pt x="8640" y="0"/>
                        <a:pt x="864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613" name="Freeform 488"/>
                <p:cNvSpPr/>
                <p:nvPr/>
              </p:nvSpPr>
              <p:spPr>
                <a:xfrm>
                  <a:off x="90014" y="118307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12960"/>
                      </a:moveTo>
                      <a:cubicBezTo>
                        <a:pt x="0" y="8640"/>
                        <a:pt x="0" y="8640"/>
                        <a:pt x="4320" y="4320"/>
                      </a:cubicBezTo>
                      <a:cubicBezTo>
                        <a:pt x="4320" y="4320"/>
                        <a:pt x="8640" y="0"/>
                        <a:pt x="12960" y="0"/>
                      </a:cubicBezTo>
                      <a:cubicBezTo>
                        <a:pt x="12960" y="0"/>
                        <a:pt x="17280" y="0"/>
                        <a:pt x="17280" y="0"/>
                      </a:cubicBezTo>
                      <a:cubicBezTo>
                        <a:pt x="17280" y="4320"/>
                        <a:pt x="21600" y="12960"/>
                        <a:pt x="21600" y="17280"/>
                      </a:cubicBezTo>
                      <a:cubicBezTo>
                        <a:pt x="21600" y="21600"/>
                        <a:pt x="17280" y="21600"/>
                        <a:pt x="12960" y="21600"/>
                      </a:cubicBezTo>
                      <a:cubicBezTo>
                        <a:pt x="8640" y="17280"/>
                        <a:pt x="4320" y="17280"/>
                        <a:pt x="0" y="1296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614" name="Freeform 489"/>
                <p:cNvSpPr/>
                <p:nvPr/>
              </p:nvSpPr>
              <p:spPr>
                <a:xfrm>
                  <a:off x="75405" y="160950"/>
                  <a:ext cx="22504" cy="30888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18692"/>
                      </a:moveTo>
                      <a:cubicBezTo>
                        <a:pt x="21600" y="18692"/>
                        <a:pt x="21600" y="19108"/>
                        <a:pt x="21600" y="19108"/>
                      </a:cubicBezTo>
                      <a:cubicBezTo>
                        <a:pt x="21032" y="19108"/>
                        <a:pt x="21032" y="19523"/>
                        <a:pt x="21032" y="19108"/>
                      </a:cubicBezTo>
                      <a:cubicBezTo>
                        <a:pt x="19895" y="18692"/>
                        <a:pt x="18758" y="19108"/>
                        <a:pt x="17621" y="19108"/>
                      </a:cubicBezTo>
                      <a:cubicBezTo>
                        <a:pt x="17053" y="19108"/>
                        <a:pt x="17053" y="18692"/>
                        <a:pt x="16484" y="18692"/>
                      </a:cubicBezTo>
                      <a:cubicBezTo>
                        <a:pt x="16484" y="18692"/>
                        <a:pt x="15916" y="18692"/>
                        <a:pt x="15916" y="18692"/>
                      </a:cubicBezTo>
                      <a:cubicBezTo>
                        <a:pt x="15916" y="19108"/>
                        <a:pt x="15916" y="19108"/>
                        <a:pt x="15916" y="19108"/>
                      </a:cubicBezTo>
                      <a:cubicBezTo>
                        <a:pt x="17053" y="19938"/>
                        <a:pt x="18189" y="20769"/>
                        <a:pt x="18758" y="21600"/>
                      </a:cubicBezTo>
                      <a:cubicBezTo>
                        <a:pt x="2842" y="21600"/>
                        <a:pt x="2842" y="21600"/>
                        <a:pt x="2842" y="21600"/>
                      </a:cubicBezTo>
                      <a:cubicBezTo>
                        <a:pt x="3979" y="20769"/>
                        <a:pt x="4547" y="19938"/>
                        <a:pt x="5116" y="18692"/>
                      </a:cubicBezTo>
                      <a:cubicBezTo>
                        <a:pt x="5684" y="18277"/>
                        <a:pt x="5684" y="18277"/>
                        <a:pt x="5116" y="18277"/>
                      </a:cubicBezTo>
                      <a:cubicBezTo>
                        <a:pt x="3979" y="18277"/>
                        <a:pt x="3411" y="18692"/>
                        <a:pt x="2842" y="18692"/>
                      </a:cubicBezTo>
                      <a:cubicBezTo>
                        <a:pt x="2274" y="18692"/>
                        <a:pt x="1705" y="18277"/>
                        <a:pt x="568" y="19108"/>
                      </a:cubicBezTo>
                      <a:cubicBezTo>
                        <a:pt x="568" y="19108"/>
                        <a:pt x="0" y="18692"/>
                        <a:pt x="0" y="18692"/>
                      </a:cubicBezTo>
                      <a:cubicBezTo>
                        <a:pt x="0" y="18692"/>
                        <a:pt x="0" y="18277"/>
                        <a:pt x="0" y="18277"/>
                      </a:cubicBezTo>
                      <a:cubicBezTo>
                        <a:pt x="1137" y="17446"/>
                        <a:pt x="1705" y="16615"/>
                        <a:pt x="2842" y="15369"/>
                      </a:cubicBezTo>
                      <a:cubicBezTo>
                        <a:pt x="3411" y="14538"/>
                        <a:pt x="4547" y="13292"/>
                        <a:pt x="5684" y="12046"/>
                      </a:cubicBezTo>
                      <a:cubicBezTo>
                        <a:pt x="5684" y="11631"/>
                        <a:pt x="5684" y="11215"/>
                        <a:pt x="5116" y="11215"/>
                      </a:cubicBezTo>
                      <a:cubicBezTo>
                        <a:pt x="4547" y="11215"/>
                        <a:pt x="3979" y="11215"/>
                        <a:pt x="3411" y="11215"/>
                      </a:cubicBezTo>
                      <a:cubicBezTo>
                        <a:pt x="2842" y="11215"/>
                        <a:pt x="2274" y="11215"/>
                        <a:pt x="1705" y="10800"/>
                      </a:cubicBezTo>
                      <a:cubicBezTo>
                        <a:pt x="1705" y="10800"/>
                        <a:pt x="2274" y="10385"/>
                        <a:pt x="2274" y="9969"/>
                      </a:cubicBezTo>
                      <a:cubicBezTo>
                        <a:pt x="3411" y="8723"/>
                        <a:pt x="4547" y="7062"/>
                        <a:pt x="5684" y="6231"/>
                      </a:cubicBezTo>
                      <a:cubicBezTo>
                        <a:pt x="6821" y="4985"/>
                        <a:pt x="7958" y="3738"/>
                        <a:pt x="9095" y="2077"/>
                      </a:cubicBezTo>
                      <a:cubicBezTo>
                        <a:pt x="9663" y="1662"/>
                        <a:pt x="10232" y="831"/>
                        <a:pt x="10800" y="0"/>
                      </a:cubicBezTo>
                      <a:cubicBezTo>
                        <a:pt x="10800" y="0"/>
                        <a:pt x="10800" y="0"/>
                        <a:pt x="10800" y="0"/>
                      </a:cubicBezTo>
                      <a:cubicBezTo>
                        <a:pt x="11368" y="0"/>
                        <a:pt x="11368" y="0"/>
                        <a:pt x="11368" y="0"/>
                      </a:cubicBezTo>
                      <a:cubicBezTo>
                        <a:pt x="11368" y="831"/>
                        <a:pt x="11368" y="1246"/>
                        <a:pt x="11937" y="1662"/>
                      </a:cubicBezTo>
                      <a:cubicBezTo>
                        <a:pt x="12505" y="1662"/>
                        <a:pt x="12505" y="2077"/>
                        <a:pt x="13074" y="2492"/>
                      </a:cubicBezTo>
                      <a:cubicBezTo>
                        <a:pt x="13642" y="3323"/>
                        <a:pt x="14211" y="4154"/>
                        <a:pt x="15347" y="4985"/>
                      </a:cubicBezTo>
                      <a:cubicBezTo>
                        <a:pt x="16484" y="6646"/>
                        <a:pt x="18189" y="8308"/>
                        <a:pt x="19895" y="10385"/>
                      </a:cubicBezTo>
                      <a:cubicBezTo>
                        <a:pt x="19895" y="10385"/>
                        <a:pt x="20463" y="10800"/>
                        <a:pt x="19326" y="10800"/>
                      </a:cubicBezTo>
                      <a:cubicBezTo>
                        <a:pt x="18189" y="10800"/>
                        <a:pt x="16484" y="10800"/>
                        <a:pt x="15347" y="11215"/>
                      </a:cubicBezTo>
                      <a:cubicBezTo>
                        <a:pt x="14779" y="11215"/>
                        <a:pt x="14211" y="11631"/>
                        <a:pt x="14779" y="11631"/>
                      </a:cubicBezTo>
                      <a:cubicBezTo>
                        <a:pt x="14779" y="12046"/>
                        <a:pt x="15347" y="12462"/>
                        <a:pt x="15347" y="12877"/>
                      </a:cubicBezTo>
                      <a:cubicBezTo>
                        <a:pt x="15916" y="12877"/>
                        <a:pt x="15916" y="13292"/>
                        <a:pt x="16484" y="13708"/>
                      </a:cubicBezTo>
                      <a:cubicBezTo>
                        <a:pt x="16484" y="14123"/>
                        <a:pt x="17053" y="14123"/>
                        <a:pt x="17053" y="14538"/>
                      </a:cubicBezTo>
                      <a:cubicBezTo>
                        <a:pt x="17621" y="14954"/>
                        <a:pt x="18189" y="14954"/>
                        <a:pt x="18189" y="15369"/>
                      </a:cubicBezTo>
                      <a:cubicBezTo>
                        <a:pt x="18758" y="15785"/>
                        <a:pt x="18758" y="16200"/>
                        <a:pt x="18758" y="16615"/>
                      </a:cubicBezTo>
                      <a:cubicBezTo>
                        <a:pt x="19326" y="17031"/>
                        <a:pt x="19326" y="17446"/>
                        <a:pt x="19895" y="17446"/>
                      </a:cubicBezTo>
                      <a:cubicBezTo>
                        <a:pt x="19895" y="17862"/>
                        <a:pt x="20463" y="18277"/>
                        <a:pt x="20463" y="18692"/>
                      </a:cubicBezTo>
                      <a:cubicBezTo>
                        <a:pt x="20463" y="19523"/>
                        <a:pt x="21032" y="18277"/>
                        <a:pt x="21600" y="18692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615" name="Freeform 490"/>
                <p:cNvSpPr/>
                <p:nvPr/>
              </p:nvSpPr>
              <p:spPr>
                <a:xfrm>
                  <a:off x="91448" y="14720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0"/>
                      </a:moveTo>
                      <a:cubicBezTo>
                        <a:pt x="0" y="0"/>
                        <a:pt x="10800" y="0"/>
                        <a:pt x="10800" y="0"/>
                      </a:cubicBezTo>
                      <a:cubicBezTo>
                        <a:pt x="10800" y="0"/>
                        <a:pt x="10800" y="0"/>
                        <a:pt x="21600" y="21600"/>
                      </a:cubicBezTo>
                      <a:cubicBezTo>
                        <a:pt x="10800" y="21600"/>
                        <a:pt x="10800" y="21600"/>
                        <a:pt x="10800" y="21600"/>
                      </a:cubicBezTo>
                      <a:cubicBezTo>
                        <a:pt x="10800" y="21600"/>
                        <a:pt x="0" y="21600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616" name="Freeform 491"/>
                <p:cNvSpPr/>
                <p:nvPr/>
              </p:nvSpPr>
              <p:spPr>
                <a:xfrm>
                  <a:off x="91448" y="129780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21600"/>
                      </a:moveTo>
                      <a:cubicBezTo>
                        <a:pt x="0" y="10800"/>
                        <a:pt x="0" y="10800"/>
                        <a:pt x="0" y="10800"/>
                      </a:cubicBezTo>
                      <a:cubicBezTo>
                        <a:pt x="0" y="0"/>
                        <a:pt x="10800" y="0"/>
                        <a:pt x="21600" y="0"/>
                      </a:cubicBezTo>
                      <a:cubicBezTo>
                        <a:pt x="21600" y="0"/>
                        <a:pt x="21600" y="10800"/>
                        <a:pt x="21600" y="10800"/>
                      </a:cubicBezTo>
                      <a:cubicBezTo>
                        <a:pt x="21600" y="10800"/>
                        <a:pt x="10800" y="10800"/>
                        <a:pt x="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617" name="Freeform 492"/>
                <p:cNvSpPr/>
                <p:nvPr/>
              </p:nvSpPr>
              <p:spPr>
                <a:xfrm>
                  <a:off x="91606" y="5227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7382" h="17382" fill="norm" stroke="1" extrusionOk="0">
                      <a:moveTo>
                        <a:pt x="0" y="7200"/>
                      </a:moveTo>
                      <a:cubicBezTo>
                        <a:pt x="0" y="0"/>
                        <a:pt x="0" y="0"/>
                        <a:pt x="7200" y="0"/>
                      </a:cubicBezTo>
                      <a:cubicBezTo>
                        <a:pt x="14400" y="0"/>
                        <a:pt x="21600" y="0"/>
                        <a:pt x="14400" y="7200"/>
                      </a:cubicBezTo>
                      <a:cubicBezTo>
                        <a:pt x="14400" y="14400"/>
                        <a:pt x="14400" y="14400"/>
                        <a:pt x="14400" y="14400"/>
                      </a:cubicBezTo>
                      <a:cubicBezTo>
                        <a:pt x="7200" y="21600"/>
                        <a:pt x="0" y="14400"/>
                        <a:pt x="0" y="72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618" name="Freeform 493"/>
                <p:cNvSpPr/>
                <p:nvPr/>
              </p:nvSpPr>
              <p:spPr>
                <a:xfrm>
                  <a:off x="91999" y="9403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3600" y="8640"/>
                      </a:moveTo>
                      <a:cubicBezTo>
                        <a:pt x="7200" y="4320"/>
                        <a:pt x="10800" y="0"/>
                        <a:pt x="14400" y="0"/>
                      </a:cubicBezTo>
                      <a:cubicBezTo>
                        <a:pt x="18000" y="0"/>
                        <a:pt x="21600" y="8640"/>
                        <a:pt x="21600" y="12960"/>
                      </a:cubicBezTo>
                      <a:cubicBezTo>
                        <a:pt x="18000" y="17280"/>
                        <a:pt x="14400" y="21600"/>
                        <a:pt x="7200" y="21600"/>
                      </a:cubicBezTo>
                      <a:cubicBezTo>
                        <a:pt x="3600" y="21600"/>
                        <a:pt x="3600" y="17280"/>
                        <a:pt x="0" y="12960"/>
                      </a:cubicBezTo>
                      <a:cubicBezTo>
                        <a:pt x="0" y="12960"/>
                        <a:pt x="3600" y="8640"/>
                        <a:pt x="3600" y="864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619" name="Freeform 494"/>
                <p:cNvSpPr/>
                <p:nvPr/>
              </p:nvSpPr>
              <p:spPr>
                <a:xfrm>
                  <a:off x="94978" y="73521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10800"/>
                      </a:moveTo>
                      <a:cubicBezTo>
                        <a:pt x="0" y="10800"/>
                        <a:pt x="0" y="0"/>
                        <a:pt x="0" y="0"/>
                      </a:cubicBezTo>
                      <a:cubicBezTo>
                        <a:pt x="10800" y="0"/>
                        <a:pt x="10800" y="0"/>
                        <a:pt x="21600" y="10800"/>
                      </a:cubicBezTo>
                      <a:cubicBezTo>
                        <a:pt x="10800" y="10800"/>
                        <a:pt x="10800" y="21600"/>
                        <a:pt x="10800" y="21600"/>
                      </a:cubicBezTo>
                      <a:cubicBezTo>
                        <a:pt x="0" y="21600"/>
                        <a:pt x="0" y="10800"/>
                        <a:pt x="0" y="108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620" name="Freeform 495"/>
                <p:cNvSpPr/>
                <p:nvPr/>
              </p:nvSpPr>
              <p:spPr>
                <a:xfrm>
                  <a:off x="95309" y="10672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0"/>
                      </a:moveTo>
                      <a:cubicBezTo>
                        <a:pt x="21600" y="10800"/>
                        <a:pt x="21600" y="10800"/>
                        <a:pt x="21600" y="10800"/>
                      </a:cubicBezTo>
                      <a:cubicBezTo>
                        <a:pt x="21600" y="21600"/>
                        <a:pt x="21600" y="21600"/>
                        <a:pt x="0" y="21600"/>
                      </a:cubicBezTo>
                      <a:cubicBezTo>
                        <a:pt x="0" y="21600"/>
                        <a:pt x="0" y="21600"/>
                        <a:pt x="0" y="10800"/>
                      </a:cubicBezTo>
                      <a:cubicBezTo>
                        <a:pt x="0" y="10800"/>
                        <a:pt x="0" y="10800"/>
                        <a:pt x="216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621" name="Freeform 496"/>
                <p:cNvSpPr/>
                <p:nvPr/>
              </p:nvSpPr>
              <p:spPr>
                <a:xfrm>
                  <a:off x="94209" y="7859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8936" h="21600" fill="norm" stroke="1" extrusionOk="0">
                      <a:moveTo>
                        <a:pt x="3600" y="4320"/>
                      </a:moveTo>
                      <a:cubicBezTo>
                        <a:pt x="7200" y="0"/>
                        <a:pt x="14400" y="0"/>
                        <a:pt x="18000" y="0"/>
                      </a:cubicBezTo>
                      <a:cubicBezTo>
                        <a:pt x="18000" y="4320"/>
                        <a:pt x="18000" y="4320"/>
                        <a:pt x="18000" y="4320"/>
                      </a:cubicBezTo>
                      <a:cubicBezTo>
                        <a:pt x="21600" y="12960"/>
                        <a:pt x="14400" y="21600"/>
                        <a:pt x="3600" y="21600"/>
                      </a:cubicBezTo>
                      <a:cubicBezTo>
                        <a:pt x="3600" y="21600"/>
                        <a:pt x="3600" y="21600"/>
                        <a:pt x="0" y="17280"/>
                      </a:cubicBezTo>
                      <a:cubicBezTo>
                        <a:pt x="0" y="17280"/>
                        <a:pt x="0" y="12960"/>
                        <a:pt x="0" y="12960"/>
                      </a:cubicBezTo>
                      <a:cubicBezTo>
                        <a:pt x="0" y="8640"/>
                        <a:pt x="0" y="8640"/>
                        <a:pt x="3600" y="432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622" name="Freeform 497"/>
                <p:cNvSpPr/>
                <p:nvPr/>
              </p:nvSpPr>
              <p:spPr>
                <a:xfrm>
                  <a:off x="94542" y="85104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378" h="21600" fill="norm" stroke="1" extrusionOk="0">
                      <a:moveTo>
                        <a:pt x="18514" y="8640"/>
                      </a:moveTo>
                      <a:cubicBezTo>
                        <a:pt x="21600" y="12960"/>
                        <a:pt x="15429" y="17280"/>
                        <a:pt x="15429" y="21600"/>
                      </a:cubicBezTo>
                      <a:cubicBezTo>
                        <a:pt x="15429" y="21600"/>
                        <a:pt x="12343" y="21600"/>
                        <a:pt x="12343" y="21600"/>
                      </a:cubicBezTo>
                      <a:cubicBezTo>
                        <a:pt x="9257" y="17280"/>
                        <a:pt x="6171" y="17280"/>
                        <a:pt x="3086" y="12960"/>
                      </a:cubicBezTo>
                      <a:cubicBezTo>
                        <a:pt x="0" y="12960"/>
                        <a:pt x="0" y="8640"/>
                        <a:pt x="0" y="8640"/>
                      </a:cubicBezTo>
                      <a:cubicBezTo>
                        <a:pt x="3086" y="4320"/>
                        <a:pt x="3086" y="4320"/>
                        <a:pt x="6171" y="0"/>
                      </a:cubicBezTo>
                      <a:cubicBezTo>
                        <a:pt x="6171" y="0"/>
                        <a:pt x="9257" y="0"/>
                        <a:pt x="9257" y="0"/>
                      </a:cubicBezTo>
                      <a:cubicBezTo>
                        <a:pt x="15429" y="0"/>
                        <a:pt x="15429" y="4320"/>
                        <a:pt x="18514" y="864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623" name="Freeform 498"/>
                <p:cNvSpPr/>
                <p:nvPr/>
              </p:nvSpPr>
              <p:spPr>
                <a:xfrm>
                  <a:off x="83716" y="135578"/>
                  <a:ext cx="18826" cy="1721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431" h="21600" fill="norm" stroke="1" extrusionOk="0">
                      <a:moveTo>
                        <a:pt x="15356" y="5959"/>
                      </a:moveTo>
                      <a:cubicBezTo>
                        <a:pt x="14681" y="5959"/>
                        <a:pt x="14006" y="6703"/>
                        <a:pt x="13331" y="7448"/>
                      </a:cubicBezTo>
                      <a:cubicBezTo>
                        <a:pt x="13331" y="8193"/>
                        <a:pt x="13331" y="8938"/>
                        <a:pt x="11981" y="9683"/>
                      </a:cubicBezTo>
                      <a:cubicBezTo>
                        <a:pt x="11306" y="9683"/>
                        <a:pt x="11306" y="11172"/>
                        <a:pt x="11306" y="11917"/>
                      </a:cubicBezTo>
                      <a:cubicBezTo>
                        <a:pt x="10631" y="13407"/>
                        <a:pt x="10631" y="13407"/>
                        <a:pt x="9956" y="12662"/>
                      </a:cubicBezTo>
                      <a:cubicBezTo>
                        <a:pt x="9281" y="11917"/>
                        <a:pt x="9281" y="11917"/>
                        <a:pt x="8606" y="11172"/>
                      </a:cubicBezTo>
                      <a:cubicBezTo>
                        <a:pt x="7931" y="11172"/>
                        <a:pt x="7256" y="11172"/>
                        <a:pt x="6581" y="11172"/>
                      </a:cubicBezTo>
                      <a:cubicBezTo>
                        <a:pt x="5906" y="11917"/>
                        <a:pt x="5906" y="12662"/>
                        <a:pt x="5231" y="12662"/>
                      </a:cubicBezTo>
                      <a:cubicBezTo>
                        <a:pt x="4556" y="13407"/>
                        <a:pt x="4556" y="14152"/>
                        <a:pt x="4556" y="14152"/>
                      </a:cubicBezTo>
                      <a:cubicBezTo>
                        <a:pt x="5231" y="15641"/>
                        <a:pt x="5231" y="16386"/>
                        <a:pt x="5231" y="17131"/>
                      </a:cubicBezTo>
                      <a:cubicBezTo>
                        <a:pt x="5231" y="18621"/>
                        <a:pt x="5906" y="19366"/>
                        <a:pt x="6581" y="20110"/>
                      </a:cubicBezTo>
                      <a:cubicBezTo>
                        <a:pt x="6581" y="20110"/>
                        <a:pt x="6581" y="20855"/>
                        <a:pt x="5906" y="20855"/>
                      </a:cubicBezTo>
                      <a:cubicBezTo>
                        <a:pt x="5231" y="21600"/>
                        <a:pt x="4556" y="21600"/>
                        <a:pt x="3881" y="21600"/>
                      </a:cubicBezTo>
                      <a:cubicBezTo>
                        <a:pt x="2531" y="20855"/>
                        <a:pt x="1181" y="20110"/>
                        <a:pt x="506" y="18621"/>
                      </a:cubicBezTo>
                      <a:cubicBezTo>
                        <a:pt x="-169" y="17876"/>
                        <a:pt x="-169" y="16386"/>
                        <a:pt x="506" y="16386"/>
                      </a:cubicBezTo>
                      <a:cubicBezTo>
                        <a:pt x="1856" y="15641"/>
                        <a:pt x="1856" y="14897"/>
                        <a:pt x="2531" y="14152"/>
                      </a:cubicBezTo>
                      <a:cubicBezTo>
                        <a:pt x="2531" y="13407"/>
                        <a:pt x="2531" y="11917"/>
                        <a:pt x="3881" y="11917"/>
                      </a:cubicBezTo>
                      <a:cubicBezTo>
                        <a:pt x="5231" y="11172"/>
                        <a:pt x="5906" y="8938"/>
                        <a:pt x="6581" y="8193"/>
                      </a:cubicBezTo>
                      <a:cubicBezTo>
                        <a:pt x="7256" y="7448"/>
                        <a:pt x="7256" y="6703"/>
                        <a:pt x="7256" y="6703"/>
                      </a:cubicBezTo>
                      <a:cubicBezTo>
                        <a:pt x="7256" y="5959"/>
                        <a:pt x="6581" y="5214"/>
                        <a:pt x="7256" y="4469"/>
                      </a:cubicBezTo>
                      <a:cubicBezTo>
                        <a:pt x="8606" y="2979"/>
                        <a:pt x="8606" y="1490"/>
                        <a:pt x="9956" y="1490"/>
                      </a:cubicBezTo>
                      <a:cubicBezTo>
                        <a:pt x="10631" y="1490"/>
                        <a:pt x="10631" y="1490"/>
                        <a:pt x="10631" y="2234"/>
                      </a:cubicBezTo>
                      <a:cubicBezTo>
                        <a:pt x="11306" y="2979"/>
                        <a:pt x="10631" y="3724"/>
                        <a:pt x="10631" y="4469"/>
                      </a:cubicBezTo>
                      <a:cubicBezTo>
                        <a:pt x="9956" y="5214"/>
                        <a:pt x="10631" y="5959"/>
                        <a:pt x="11306" y="5959"/>
                      </a:cubicBezTo>
                      <a:cubicBezTo>
                        <a:pt x="11981" y="5214"/>
                        <a:pt x="12656" y="5959"/>
                        <a:pt x="12656" y="5214"/>
                      </a:cubicBezTo>
                      <a:cubicBezTo>
                        <a:pt x="13331" y="4469"/>
                        <a:pt x="14681" y="3724"/>
                        <a:pt x="15356" y="3724"/>
                      </a:cubicBezTo>
                      <a:cubicBezTo>
                        <a:pt x="16706" y="3724"/>
                        <a:pt x="17381" y="3724"/>
                        <a:pt x="16706" y="2234"/>
                      </a:cubicBezTo>
                      <a:cubicBezTo>
                        <a:pt x="18056" y="1490"/>
                        <a:pt x="18731" y="745"/>
                        <a:pt x="19406" y="0"/>
                      </a:cubicBezTo>
                      <a:cubicBezTo>
                        <a:pt x="20081" y="0"/>
                        <a:pt x="21431" y="745"/>
                        <a:pt x="21431" y="745"/>
                      </a:cubicBezTo>
                      <a:cubicBezTo>
                        <a:pt x="21431" y="1490"/>
                        <a:pt x="21431" y="2234"/>
                        <a:pt x="20756" y="2979"/>
                      </a:cubicBezTo>
                      <a:cubicBezTo>
                        <a:pt x="19406" y="2979"/>
                        <a:pt x="18731" y="3724"/>
                        <a:pt x="18056" y="5214"/>
                      </a:cubicBezTo>
                      <a:cubicBezTo>
                        <a:pt x="17381" y="5959"/>
                        <a:pt x="16706" y="5959"/>
                        <a:pt x="15356" y="5959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624" name="Freeform 499"/>
                <p:cNvSpPr/>
                <p:nvPr/>
              </p:nvSpPr>
              <p:spPr>
                <a:xfrm>
                  <a:off x="95419" y="143751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7895" h="20520" fill="norm" stroke="1" extrusionOk="0">
                      <a:moveTo>
                        <a:pt x="1695" y="11880"/>
                      </a:moveTo>
                      <a:cubicBezTo>
                        <a:pt x="-2625" y="7560"/>
                        <a:pt x="1695" y="3240"/>
                        <a:pt x="10335" y="3240"/>
                      </a:cubicBezTo>
                      <a:cubicBezTo>
                        <a:pt x="10335" y="-1080"/>
                        <a:pt x="14655" y="-1080"/>
                        <a:pt x="14655" y="3240"/>
                      </a:cubicBezTo>
                      <a:cubicBezTo>
                        <a:pt x="18975" y="7560"/>
                        <a:pt x="18975" y="11880"/>
                        <a:pt x="14655" y="16200"/>
                      </a:cubicBezTo>
                      <a:cubicBezTo>
                        <a:pt x="14655" y="16200"/>
                        <a:pt x="14655" y="20520"/>
                        <a:pt x="6015" y="20520"/>
                      </a:cubicBezTo>
                      <a:cubicBezTo>
                        <a:pt x="1695" y="20520"/>
                        <a:pt x="1695" y="16200"/>
                        <a:pt x="1695" y="1188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625" name="Freeform 500"/>
                <p:cNvSpPr/>
                <p:nvPr/>
              </p:nvSpPr>
              <p:spPr>
                <a:xfrm>
                  <a:off x="94095" y="149594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7548" fill="norm" stroke="1" extrusionOk="0">
                      <a:moveTo>
                        <a:pt x="19636" y="4363"/>
                      </a:moveTo>
                      <a:cubicBezTo>
                        <a:pt x="21600" y="7449"/>
                        <a:pt x="21600" y="10535"/>
                        <a:pt x="21600" y="13621"/>
                      </a:cubicBezTo>
                      <a:cubicBezTo>
                        <a:pt x="19636" y="19792"/>
                        <a:pt x="17673" y="16706"/>
                        <a:pt x="17673" y="16706"/>
                      </a:cubicBezTo>
                      <a:cubicBezTo>
                        <a:pt x="13745" y="19792"/>
                        <a:pt x="11782" y="13621"/>
                        <a:pt x="9818" y="10535"/>
                      </a:cubicBezTo>
                      <a:cubicBezTo>
                        <a:pt x="7855" y="7449"/>
                        <a:pt x="7855" y="10535"/>
                        <a:pt x="7855" y="13621"/>
                      </a:cubicBezTo>
                      <a:cubicBezTo>
                        <a:pt x="5891" y="13621"/>
                        <a:pt x="5891" y="13621"/>
                        <a:pt x="5891" y="13621"/>
                      </a:cubicBezTo>
                      <a:cubicBezTo>
                        <a:pt x="5891" y="16706"/>
                        <a:pt x="1964" y="16706"/>
                        <a:pt x="0" y="16706"/>
                      </a:cubicBezTo>
                      <a:cubicBezTo>
                        <a:pt x="0" y="13621"/>
                        <a:pt x="0" y="10535"/>
                        <a:pt x="1964" y="7449"/>
                      </a:cubicBezTo>
                      <a:cubicBezTo>
                        <a:pt x="1964" y="7449"/>
                        <a:pt x="3927" y="4363"/>
                        <a:pt x="3927" y="4363"/>
                      </a:cubicBezTo>
                      <a:cubicBezTo>
                        <a:pt x="5891" y="1278"/>
                        <a:pt x="7855" y="-1808"/>
                        <a:pt x="11782" y="1278"/>
                      </a:cubicBezTo>
                      <a:cubicBezTo>
                        <a:pt x="13745" y="4363"/>
                        <a:pt x="15709" y="1278"/>
                        <a:pt x="19636" y="4363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626" name="Freeform 501"/>
                <p:cNvSpPr/>
                <p:nvPr/>
              </p:nvSpPr>
              <p:spPr>
                <a:xfrm>
                  <a:off x="97405" y="75948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0800" y="0"/>
                      </a:moveTo>
                      <a:cubicBezTo>
                        <a:pt x="10800" y="0"/>
                        <a:pt x="10800" y="0"/>
                        <a:pt x="21600" y="10800"/>
                      </a:cubicBezTo>
                      <a:cubicBezTo>
                        <a:pt x="10800" y="10800"/>
                        <a:pt x="10800" y="21600"/>
                        <a:pt x="10800" y="21600"/>
                      </a:cubicBezTo>
                      <a:cubicBezTo>
                        <a:pt x="0" y="21600"/>
                        <a:pt x="0" y="10800"/>
                        <a:pt x="0" y="10800"/>
                      </a:cubicBezTo>
                      <a:cubicBezTo>
                        <a:pt x="0" y="10800"/>
                        <a:pt x="0" y="0"/>
                        <a:pt x="108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627" name="Freeform 502"/>
                <p:cNvSpPr/>
                <p:nvPr/>
              </p:nvSpPr>
              <p:spPr>
                <a:xfrm>
                  <a:off x="97074" y="12277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9069" fill="norm" stroke="1" extrusionOk="0">
                      <a:moveTo>
                        <a:pt x="7200" y="0"/>
                      </a:moveTo>
                      <a:cubicBezTo>
                        <a:pt x="14400" y="0"/>
                        <a:pt x="21600" y="4320"/>
                        <a:pt x="21600" y="8640"/>
                      </a:cubicBezTo>
                      <a:cubicBezTo>
                        <a:pt x="21600" y="8640"/>
                        <a:pt x="21600" y="12960"/>
                        <a:pt x="21600" y="12960"/>
                      </a:cubicBezTo>
                      <a:cubicBezTo>
                        <a:pt x="21600" y="17280"/>
                        <a:pt x="21600" y="21600"/>
                        <a:pt x="14400" y="17280"/>
                      </a:cubicBezTo>
                      <a:cubicBezTo>
                        <a:pt x="14400" y="12960"/>
                        <a:pt x="7200" y="12960"/>
                        <a:pt x="7200" y="12960"/>
                      </a:cubicBezTo>
                      <a:cubicBezTo>
                        <a:pt x="0" y="8640"/>
                        <a:pt x="0" y="8640"/>
                        <a:pt x="0" y="4320"/>
                      </a:cubicBezTo>
                      <a:cubicBezTo>
                        <a:pt x="0" y="0"/>
                        <a:pt x="7200" y="0"/>
                        <a:pt x="72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628" name="Freeform 503"/>
                <p:cNvSpPr/>
                <p:nvPr/>
              </p:nvSpPr>
              <p:spPr>
                <a:xfrm>
                  <a:off x="98508" y="6579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0"/>
                      </a:moveTo>
                      <a:cubicBezTo>
                        <a:pt x="10800" y="0"/>
                        <a:pt x="10800" y="0"/>
                        <a:pt x="21600" y="10800"/>
                      </a:cubicBezTo>
                      <a:cubicBezTo>
                        <a:pt x="10800" y="10800"/>
                        <a:pt x="0" y="21600"/>
                        <a:pt x="0" y="21600"/>
                      </a:cubicBezTo>
                      <a:cubicBezTo>
                        <a:pt x="0" y="10800"/>
                        <a:pt x="0" y="10800"/>
                        <a:pt x="0" y="1080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629" name="Freeform 504"/>
                <p:cNvSpPr/>
                <p:nvPr/>
              </p:nvSpPr>
              <p:spPr>
                <a:xfrm>
                  <a:off x="98287" y="9161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21600"/>
                      </a:moveTo>
                      <a:cubicBezTo>
                        <a:pt x="21600" y="21600"/>
                        <a:pt x="0" y="21600"/>
                        <a:pt x="0" y="21600"/>
                      </a:cubicBezTo>
                      <a:cubicBezTo>
                        <a:pt x="0" y="21600"/>
                        <a:pt x="0" y="0"/>
                        <a:pt x="21600" y="0"/>
                      </a:cubicBezTo>
                      <a:cubicBezTo>
                        <a:pt x="21600" y="0"/>
                        <a:pt x="21600" y="21600"/>
                        <a:pt x="21600" y="21600"/>
                      </a:cubicBezTo>
                      <a:cubicBezTo>
                        <a:pt x="21600" y="21600"/>
                        <a:pt x="21600" y="21600"/>
                        <a:pt x="2160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630" name="Freeform 505"/>
                <p:cNvSpPr/>
                <p:nvPr/>
              </p:nvSpPr>
              <p:spPr>
                <a:xfrm>
                  <a:off x="98618" y="11714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9491" fill="norm" stroke="1" extrusionOk="0">
                      <a:moveTo>
                        <a:pt x="0" y="3600"/>
                      </a:moveTo>
                      <a:cubicBezTo>
                        <a:pt x="3600" y="3600"/>
                        <a:pt x="7200" y="3600"/>
                        <a:pt x="7200" y="0"/>
                      </a:cubicBezTo>
                      <a:cubicBezTo>
                        <a:pt x="10800" y="0"/>
                        <a:pt x="21600" y="10800"/>
                        <a:pt x="21600" y="14400"/>
                      </a:cubicBezTo>
                      <a:cubicBezTo>
                        <a:pt x="18000" y="18000"/>
                        <a:pt x="10800" y="21600"/>
                        <a:pt x="7200" y="18000"/>
                      </a:cubicBezTo>
                      <a:cubicBezTo>
                        <a:pt x="7200" y="14400"/>
                        <a:pt x="3600" y="14400"/>
                        <a:pt x="3600" y="10800"/>
                      </a:cubicBezTo>
                      <a:cubicBezTo>
                        <a:pt x="0" y="10800"/>
                        <a:pt x="0" y="7200"/>
                        <a:pt x="0" y="3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631" name="Freeform 506"/>
                <p:cNvSpPr/>
                <p:nvPr/>
              </p:nvSpPr>
              <p:spPr>
                <a:xfrm>
                  <a:off x="99020" y="86917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069" h="19491" fill="norm" stroke="1" extrusionOk="0">
                      <a:moveTo>
                        <a:pt x="6109" y="18000"/>
                      </a:moveTo>
                      <a:cubicBezTo>
                        <a:pt x="1789" y="18000"/>
                        <a:pt x="-2531" y="14400"/>
                        <a:pt x="1789" y="10800"/>
                      </a:cubicBezTo>
                      <a:cubicBezTo>
                        <a:pt x="1789" y="10800"/>
                        <a:pt x="1789" y="7200"/>
                        <a:pt x="1789" y="7200"/>
                      </a:cubicBezTo>
                      <a:cubicBezTo>
                        <a:pt x="1789" y="3600"/>
                        <a:pt x="6109" y="0"/>
                        <a:pt x="10429" y="0"/>
                      </a:cubicBezTo>
                      <a:cubicBezTo>
                        <a:pt x="14749" y="0"/>
                        <a:pt x="19069" y="3600"/>
                        <a:pt x="19069" y="10800"/>
                      </a:cubicBezTo>
                      <a:cubicBezTo>
                        <a:pt x="19069" y="10800"/>
                        <a:pt x="19069" y="10800"/>
                        <a:pt x="19069" y="14400"/>
                      </a:cubicBezTo>
                      <a:cubicBezTo>
                        <a:pt x="14749" y="18000"/>
                        <a:pt x="10429" y="21600"/>
                        <a:pt x="6109" y="180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632" name="Freeform 507"/>
                <p:cNvSpPr/>
                <p:nvPr/>
              </p:nvSpPr>
              <p:spPr>
                <a:xfrm>
                  <a:off x="99832" y="7120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5400" y="18000"/>
                      </a:moveTo>
                      <a:cubicBezTo>
                        <a:pt x="5400" y="18000"/>
                        <a:pt x="0" y="14400"/>
                        <a:pt x="0" y="14400"/>
                      </a:cubicBezTo>
                      <a:cubicBezTo>
                        <a:pt x="5400" y="10800"/>
                        <a:pt x="16200" y="7200"/>
                        <a:pt x="16200" y="0"/>
                      </a:cubicBezTo>
                      <a:cubicBezTo>
                        <a:pt x="16200" y="0"/>
                        <a:pt x="21600" y="0"/>
                        <a:pt x="21600" y="0"/>
                      </a:cubicBezTo>
                      <a:cubicBezTo>
                        <a:pt x="21600" y="3600"/>
                        <a:pt x="21600" y="3600"/>
                        <a:pt x="21600" y="3600"/>
                      </a:cubicBezTo>
                      <a:cubicBezTo>
                        <a:pt x="21600" y="10800"/>
                        <a:pt x="16200" y="18000"/>
                        <a:pt x="10800" y="21600"/>
                      </a:cubicBezTo>
                      <a:cubicBezTo>
                        <a:pt x="10800" y="21600"/>
                        <a:pt x="5400" y="21600"/>
                        <a:pt x="5400" y="180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633" name="Freeform 508"/>
                <p:cNvSpPr/>
                <p:nvPr/>
              </p:nvSpPr>
              <p:spPr>
                <a:xfrm>
                  <a:off x="101266" y="15548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7200" y="0"/>
                      </a:moveTo>
                      <a:cubicBezTo>
                        <a:pt x="14400" y="7200"/>
                        <a:pt x="14400" y="14400"/>
                        <a:pt x="21600" y="14400"/>
                      </a:cubicBezTo>
                      <a:cubicBezTo>
                        <a:pt x="14400" y="21600"/>
                        <a:pt x="14400" y="21600"/>
                        <a:pt x="14400" y="21600"/>
                      </a:cubicBezTo>
                      <a:cubicBezTo>
                        <a:pt x="7200" y="21600"/>
                        <a:pt x="0" y="21600"/>
                        <a:pt x="0" y="14400"/>
                      </a:cubicBezTo>
                      <a:cubicBezTo>
                        <a:pt x="0" y="7200"/>
                        <a:pt x="7200" y="7200"/>
                        <a:pt x="72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634" name="Freeform 509"/>
                <p:cNvSpPr/>
                <p:nvPr/>
              </p:nvSpPr>
              <p:spPr>
                <a:xfrm>
                  <a:off x="51577" y="27914"/>
                  <a:ext cx="56260" cy="94649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4547" y="12960"/>
                      </a:moveTo>
                      <a:cubicBezTo>
                        <a:pt x="4775" y="12825"/>
                        <a:pt x="4547" y="12420"/>
                        <a:pt x="4547" y="12150"/>
                      </a:cubicBezTo>
                      <a:cubicBezTo>
                        <a:pt x="4547" y="12015"/>
                        <a:pt x="4547" y="11880"/>
                        <a:pt x="4547" y="11745"/>
                      </a:cubicBezTo>
                      <a:cubicBezTo>
                        <a:pt x="4775" y="11475"/>
                        <a:pt x="4547" y="11205"/>
                        <a:pt x="4320" y="11070"/>
                      </a:cubicBezTo>
                      <a:cubicBezTo>
                        <a:pt x="3865" y="10935"/>
                        <a:pt x="3865" y="10665"/>
                        <a:pt x="3638" y="10395"/>
                      </a:cubicBezTo>
                      <a:cubicBezTo>
                        <a:pt x="3411" y="10395"/>
                        <a:pt x="3638" y="10395"/>
                        <a:pt x="3638" y="10260"/>
                      </a:cubicBezTo>
                      <a:cubicBezTo>
                        <a:pt x="3411" y="10125"/>
                        <a:pt x="3183" y="9990"/>
                        <a:pt x="3183" y="9855"/>
                      </a:cubicBezTo>
                      <a:cubicBezTo>
                        <a:pt x="3183" y="9720"/>
                        <a:pt x="3638" y="9585"/>
                        <a:pt x="3865" y="9450"/>
                      </a:cubicBezTo>
                      <a:cubicBezTo>
                        <a:pt x="4320" y="9180"/>
                        <a:pt x="4775" y="9045"/>
                        <a:pt x="5002" y="8775"/>
                      </a:cubicBezTo>
                      <a:cubicBezTo>
                        <a:pt x="5457" y="8640"/>
                        <a:pt x="5684" y="8235"/>
                        <a:pt x="6366" y="8100"/>
                      </a:cubicBezTo>
                      <a:cubicBezTo>
                        <a:pt x="6366" y="8100"/>
                        <a:pt x="6594" y="8100"/>
                        <a:pt x="6594" y="7965"/>
                      </a:cubicBezTo>
                      <a:cubicBezTo>
                        <a:pt x="7503" y="7425"/>
                        <a:pt x="8413" y="7020"/>
                        <a:pt x="9322" y="6480"/>
                      </a:cubicBezTo>
                      <a:cubicBezTo>
                        <a:pt x="10686" y="5805"/>
                        <a:pt x="11823" y="5265"/>
                        <a:pt x="12960" y="4590"/>
                      </a:cubicBezTo>
                      <a:cubicBezTo>
                        <a:pt x="14097" y="3915"/>
                        <a:pt x="15234" y="3375"/>
                        <a:pt x="16371" y="2700"/>
                      </a:cubicBezTo>
                      <a:cubicBezTo>
                        <a:pt x="17507" y="2025"/>
                        <a:pt x="18872" y="1485"/>
                        <a:pt x="20008" y="810"/>
                      </a:cubicBezTo>
                      <a:cubicBezTo>
                        <a:pt x="20463" y="540"/>
                        <a:pt x="20918" y="270"/>
                        <a:pt x="21373" y="0"/>
                      </a:cubicBezTo>
                      <a:cubicBezTo>
                        <a:pt x="21600" y="0"/>
                        <a:pt x="21600" y="0"/>
                        <a:pt x="21600" y="0"/>
                      </a:cubicBezTo>
                      <a:cubicBezTo>
                        <a:pt x="21600" y="135"/>
                        <a:pt x="21600" y="135"/>
                        <a:pt x="21600" y="135"/>
                      </a:cubicBezTo>
                      <a:cubicBezTo>
                        <a:pt x="21600" y="0"/>
                        <a:pt x="21600" y="0"/>
                        <a:pt x="21600" y="0"/>
                      </a:cubicBezTo>
                      <a:cubicBezTo>
                        <a:pt x="21600" y="135"/>
                        <a:pt x="21600" y="135"/>
                        <a:pt x="21600" y="135"/>
                      </a:cubicBezTo>
                      <a:cubicBezTo>
                        <a:pt x="20918" y="540"/>
                        <a:pt x="20691" y="1080"/>
                        <a:pt x="20236" y="1485"/>
                      </a:cubicBezTo>
                      <a:cubicBezTo>
                        <a:pt x="19554" y="2025"/>
                        <a:pt x="19099" y="2430"/>
                        <a:pt x="18644" y="2970"/>
                      </a:cubicBezTo>
                      <a:cubicBezTo>
                        <a:pt x="17962" y="3510"/>
                        <a:pt x="17507" y="4050"/>
                        <a:pt x="16825" y="4725"/>
                      </a:cubicBezTo>
                      <a:cubicBezTo>
                        <a:pt x="16143" y="5400"/>
                        <a:pt x="15461" y="6210"/>
                        <a:pt x="14779" y="7020"/>
                      </a:cubicBezTo>
                      <a:cubicBezTo>
                        <a:pt x="13642" y="8100"/>
                        <a:pt x="12505" y="9315"/>
                        <a:pt x="11141" y="10395"/>
                      </a:cubicBezTo>
                      <a:cubicBezTo>
                        <a:pt x="10686" y="10665"/>
                        <a:pt x="10459" y="11070"/>
                        <a:pt x="10004" y="11475"/>
                      </a:cubicBezTo>
                      <a:cubicBezTo>
                        <a:pt x="9322" y="12420"/>
                        <a:pt x="8185" y="13365"/>
                        <a:pt x="7276" y="14310"/>
                      </a:cubicBezTo>
                      <a:cubicBezTo>
                        <a:pt x="6594" y="14985"/>
                        <a:pt x="5912" y="15525"/>
                        <a:pt x="5457" y="16200"/>
                      </a:cubicBezTo>
                      <a:cubicBezTo>
                        <a:pt x="5002" y="16740"/>
                        <a:pt x="4320" y="17145"/>
                        <a:pt x="4093" y="17685"/>
                      </a:cubicBezTo>
                      <a:cubicBezTo>
                        <a:pt x="3865" y="17955"/>
                        <a:pt x="3411" y="18090"/>
                        <a:pt x="3183" y="18225"/>
                      </a:cubicBezTo>
                      <a:cubicBezTo>
                        <a:pt x="2956" y="18495"/>
                        <a:pt x="2728" y="18765"/>
                        <a:pt x="2501" y="19035"/>
                      </a:cubicBezTo>
                      <a:cubicBezTo>
                        <a:pt x="2501" y="19305"/>
                        <a:pt x="2274" y="19440"/>
                        <a:pt x="2046" y="19575"/>
                      </a:cubicBezTo>
                      <a:cubicBezTo>
                        <a:pt x="1592" y="20250"/>
                        <a:pt x="682" y="20790"/>
                        <a:pt x="227" y="21465"/>
                      </a:cubicBezTo>
                      <a:cubicBezTo>
                        <a:pt x="227" y="21600"/>
                        <a:pt x="0" y="21600"/>
                        <a:pt x="0" y="21600"/>
                      </a:cubicBezTo>
                      <a:cubicBezTo>
                        <a:pt x="0" y="21600"/>
                        <a:pt x="0" y="21465"/>
                        <a:pt x="0" y="21465"/>
                      </a:cubicBezTo>
                      <a:cubicBezTo>
                        <a:pt x="227" y="21060"/>
                        <a:pt x="455" y="20655"/>
                        <a:pt x="682" y="20250"/>
                      </a:cubicBezTo>
                      <a:cubicBezTo>
                        <a:pt x="682" y="19980"/>
                        <a:pt x="909" y="19710"/>
                        <a:pt x="909" y="19440"/>
                      </a:cubicBezTo>
                      <a:cubicBezTo>
                        <a:pt x="1137" y="19170"/>
                        <a:pt x="1137" y="19035"/>
                        <a:pt x="1364" y="18765"/>
                      </a:cubicBezTo>
                      <a:cubicBezTo>
                        <a:pt x="1592" y="18225"/>
                        <a:pt x="1819" y="17820"/>
                        <a:pt x="2046" y="17415"/>
                      </a:cubicBezTo>
                      <a:cubicBezTo>
                        <a:pt x="2274" y="16740"/>
                        <a:pt x="2728" y="16065"/>
                        <a:pt x="2956" y="15390"/>
                      </a:cubicBezTo>
                      <a:cubicBezTo>
                        <a:pt x="3183" y="14985"/>
                        <a:pt x="3411" y="14580"/>
                        <a:pt x="3865" y="14175"/>
                      </a:cubicBezTo>
                      <a:cubicBezTo>
                        <a:pt x="4320" y="13770"/>
                        <a:pt x="4320" y="13365"/>
                        <a:pt x="4547" y="1296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635" name="Freeform 510"/>
                <p:cNvSpPr/>
                <p:nvPr/>
              </p:nvSpPr>
              <p:spPr>
                <a:xfrm>
                  <a:off x="98672" y="13556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509" h="19886" fill="norm" stroke="1" extrusionOk="0">
                      <a:moveTo>
                        <a:pt x="5891" y="13715"/>
                      </a:moveTo>
                      <a:cubicBezTo>
                        <a:pt x="3927" y="13715"/>
                        <a:pt x="1964" y="10629"/>
                        <a:pt x="0" y="7543"/>
                      </a:cubicBezTo>
                      <a:cubicBezTo>
                        <a:pt x="0" y="4457"/>
                        <a:pt x="1964" y="1372"/>
                        <a:pt x="3927" y="1372"/>
                      </a:cubicBezTo>
                      <a:cubicBezTo>
                        <a:pt x="3927" y="-1714"/>
                        <a:pt x="5891" y="1372"/>
                        <a:pt x="5891" y="1372"/>
                      </a:cubicBezTo>
                      <a:cubicBezTo>
                        <a:pt x="11782" y="-1714"/>
                        <a:pt x="15709" y="4457"/>
                        <a:pt x="19636" y="4457"/>
                      </a:cubicBezTo>
                      <a:cubicBezTo>
                        <a:pt x="19636" y="4457"/>
                        <a:pt x="21600" y="7543"/>
                        <a:pt x="19636" y="7543"/>
                      </a:cubicBezTo>
                      <a:cubicBezTo>
                        <a:pt x="19636" y="10629"/>
                        <a:pt x="15709" y="10629"/>
                        <a:pt x="15709" y="16800"/>
                      </a:cubicBezTo>
                      <a:cubicBezTo>
                        <a:pt x="15709" y="16800"/>
                        <a:pt x="15709" y="19886"/>
                        <a:pt x="15709" y="19886"/>
                      </a:cubicBezTo>
                      <a:cubicBezTo>
                        <a:pt x="13745" y="19886"/>
                        <a:pt x="11782" y="19886"/>
                        <a:pt x="11782" y="19886"/>
                      </a:cubicBezTo>
                      <a:cubicBezTo>
                        <a:pt x="9818" y="16800"/>
                        <a:pt x="7855" y="16800"/>
                        <a:pt x="5891" y="13715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636" name="Freeform 511"/>
                <p:cNvSpPr/>
                <p:nvPr/>
              </p:nvSpPr>
              <p:spPr>
                <a:xfrm>
                  <a:off x="101817" y="2123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0"/>
                      </a:moveTo>
                      <a:cubicBezTo>
                        <a:pt x="0" y="21600"/>
                        <a:pt x="0" y="21600"/>
                        <a:pt x="0" y="21600"/>
                      </a:cubicBezTo>
                      <a:cubicBezTo>
                        <a:pt x="0" y="21600"/>
                        <a:pt x="0" y="21600"/>
                        <a:pt x="0" y="21600"/>
                      </a:cubicBezTo>
                      <a:cubicBezTo>
                        <a:pt x="0" y="21600"/>
                        <a:pt x="0" y="21600"/>
                        <a:pt x="216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637" name="Freeform 512"/>
                <p:cNvSpPr/>
                <p:nvPr/>
              </p:nvSpPr>
              <p:spPr>
                <a:xfrm>
                  <a:off x="101817" y="27914"/>
                  <a:ext cx="12701" cy="1271"/>
                </a:xfrm>
                <a:prstGeom prst="ellipse">
                  <a:avLst/>
                </a:prstGeom>
                <a:noFill/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638" name="Freeform 513"/>
                <p:cNvSpPr/>
                <p:nvPr/>
              </p:nvSpPr>
              <p:spPr>
                <a:xfrm>
                  <a:off x="100827" y="8268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65" h="20118" fill="norm" stroke="1" extrusionOk="0">
                      <a:moveTo>
                        <a:pt x="18000" y="17280"/>
                      </a:moveTo>
                      <a:cubicBezTo>
                        <a:pt x="14400" y="21600"/>
                        <a:pt x="7200" y="21600"/>
                        <a:pt x="0" y="12960"/>
                      </a:cubicBezTo>
                      <a:cubicBezTo>
                        <a:pt x="0" y="8640"/>
                        <a:pt x="0" y="4320"/>
                        <a:pt x="0" y="0"/>
                      </a:cubicBezTo>
                      <a:cubicBezTo>
                        <a:pt x="0" y="0"/>
                        <a:pt x="3600" y="0"/>
                        <a:pt x="7200" y="0"/>
                      </a:cubicBezTo>
                      <a:cubicBezTo>
                        <a:pt x="10800" y="0"/>
                        <a:pt x="14400" y="0"/>
                        <a:pt x="14400" y="4320"/>
                      </a:cubicBezTo>
                      <a:cubicBezTo>
                        <a:pt x="21600" y="8640"/>
                        <a:pt x="21600" y="8640"/>
                        <a:pt x="18000" y="1728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639" name="Freeform 514"/>
                <p:cNvSpPr/>
                <p:nvPr/>
              </p:nvSpPr>
              <p:spPr>
                <a:xfrm>
                  <a:off x="101729" y="151180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436" h="21600" fill="norm" stroke="1" extrusionOk="0">
                      <a:moveTo>
                        <a:pt x="11336" y="21600"/>
                      </a:moveTo>
                      <a:cubicBezTo>
                        <a:pt x="5936" y="21600"/>
                        <a:pt x="3236" y="16200"/>
                        <a:pt x="536" y="10800"/>
                      </a:cubicBezTo>
                      <a:cubicBezTo>
                        <a:pt x="-2164" y="5400"/>
                        <a:pt x="5936" y="0"/>
                        <a:pt x="11336" y="0"/>
                      </a:cubicBezTo>
                      <a:cubicBezTo>
                        <a:pt x="14036" y="0"/>
                        <a:pt x="16736" y="5400"/>
                        <a:pt x="16736" y="10800"/>
                      </a:cubicBezTo>
                      <a:cubicBezTo>
                        <a:pt x="19436" y="10800"/>
                        <a:pt x="19436" y="16200"/>
                        <a:pt x="19436" y="16200"/>
                      </a:cubicBezTo>
                      <a:cubicBezTo>
                        <a:pt x="19436" y="16200"/>
                        <a:pt x="16736" y="21600"/>
                        <a:pt x="16736" y="21600"/>
                      </a:cubicBezTo>
                      <a:cubicBezTo>
                        <a:pt x="14036" y="21600"/>
                        <a:pt x="11336" y="21600"/>
                        <a:pt x="11336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640" name="Freeform 515"/>
                <p:cNvSpPr/>
                <p:nvPr/>
              </p:nvSpPr>
              <p:spPr>
                <a:xfrm>
                  <a:off x="101817" y="14570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7505" fill="norm" stroke="1" extrusionOk="0">
                      <a:moveTo>
                        <a:pt x="1964" y="9257"/>
                      </a:moveTo>
                      <a:cubicBezTo>
                        <a:pt x="0" y="9257"/>
                        <a:pt x="0" y="6171"/>
                        <a:pt x="0" y="3086"/>
                      </a:cubicBezTo>
                      <a:cubicBezTo>
                        <a:pt x="0" y="3086"/>
                        <a:pt x="1964" y="3086"/>
                        <a:pt x="3927" y="3086"/>
                      </a:cubicBezTo>
                      <a:cubicBezTo>
                        <a:pt x="3927" y="3086"/>
                        <a:pt x="5891" y="3086"/>
                        <a:pt x="5891" y="3086"/>
                      </a:cubicBezTo>
                      <a:cubicBezTo>
                        <a:pt x="9818" y="9257"/>
                        <a:pt x="13745" y="6171"/>
                        <a:pt x="15709" y="0"/>
                      </a:cubicBezTo>
                      <a:cubicBezTo>
                        <a:pt x="17673" y="0"/>
                        <a:pt x="19636" y="0"/>
                        <a:pt x="19636" y="0"/>
                      </a:cubicBezTo>
                      <a:cubicBezTo>
                        <a:pt x="21600" y="0"/>
                        <a:pt x="21600" y="3086"/>
                        <a:pt x="21600" y="3086"/>
                      </a:cubicBezTo>
                      <a:cubicBezTo>
                        <a:pt x="21600" y="12343"/>
                        <a:pt x="21600" y="12343"/>
                        <a:pt x="15709" y="15429"/>
                      </a:cubicBezTo>
                      <a:cubicBezTo>
                        <a:pt x="9818" y="21600"/>
                        <a:pt x="5891" y="12343"/>
                        <a:pt x="1964" y="9257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641" name="Freeform 516"/>
                <p:cNvSpPr/>
                <p:nvPr/>
              </p:nvSpPr>
              <p:spPr>
                <a:xfrm>
                  <a:off x="103249" y="119601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8171" h="18081" fill="norm" stroke="1" extrusionOk="0">
                      <a:moveTo>
                        <a:pt x="0" y="13500"/>
                      </a:moveTo>
                      <a:cubicBezTo>
                        <a:pt x="0" y="9900"/>
                        <a:pt x="0" y="2700"/>
                        <a:pt x="6171" y="2700"/>
                      </a:cubicBezTo>
                      <a:cubicBezTo>
                        <a:pt x="6171" y="2700"/>
                        <a:pt x="6171" y="2700"/>
                        <a:pt x="6171" y="2700"/>
                      </a:cubicBezTo>
                      <a:cubicBezTo>
                        <a:pt x="9257" y="-900"/>
                        <a:pt x="15429" y="-900"/>
                        <a:pt x="15429" y="2700"/>
                      </a:cubicBezTo>
                      <a:cubicBezTo>
                        <a:pt x="15429" y="6300"/>
                        <a:pt x="21600" y="6300"/>
                        <a:pt x="15429" y="9900"/>
                      </a:cubicBezTo>
                      <a:cubicBezTo>
                        <a:pt x="15429" y="13500"/>
                        <a:pt x="15429" y="20700"/>
                        <a:pt x="9257" y="17100"/>
                      </a:cubicBezTo>
                      <a:cubicBezTo>
                        <a:pt x="9257" y="17100"/>
                        <a:pt x="9257" y="17100"/>
                        <a:pt x="9257" y="17100"/>
                      </a:cubicBezTo>
                      <a:cubicBezTo>
                        <a:pt x="3086" y="17100"/>
                        <a:pt x="0" y="17100"/>
                        <a:pt x="0" y="135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642" name="Freeform 517"/>
                <p:cNvSpPr/>
                <p:nvPr/>
              </p:nvSpPr>
              <p:spPr>
                <a:xfrm>
                  <a:off x="104796" y="57857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21600"/>
                      </a:moveTo>
                      <a:cubicBezTo>
                        <a:pt x="14400" y="17280"/>
                        <a:pt x="7200" y="12960"/>
                        <a:pt x="7200" y="12960"/>
                      </a:cubicBezTo>
                      <a:cubicBezTo>
                        <a:pt x="0" y="8640"/>
                        <a:pt x="0" y="8640"/>
                        <a:pt x="0" y="4320"/>
                      </a:cubicBezTo>
                      <a:cubicBezTo>
                        <a:pt x="0" y="4320"/>
                        <a:pt x="7200" y="0"/>
                        <a:pt x="14400" y="0"/>
                      </a:cubicBezTo>
                      <a:cubicBezTo>
                        <a:pt x="14400" y="0"/>
                        <a:pt x="21600" y="4320"/>
                        <a:pt x="21600" y="4320"/>
                      </a:cubicBezTo>
                      <a:cubicBezTo>
                        <a:pt x="21600" y="8640"/>
                        <a:pt x="21600" y="12960"/>
                        <a:pt x="21600" y="17280"/>
                      </a:cubicBezTo>
                      <a:cubicBezTo>
                        <a:pt x="21600" y="17280"/>
                        <a:pt x="21600" y="21600"/>
                        <a:pt x="21600" y="21600"/>
                      </a:cubicBezTo>
                      <a:cubicBezTo>
                        <a:pt x="21600" y="21600"/>
                        <a:pt x="21600" y="21600"/>
                        <a:pt x="2160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643" name="Freeform 518"/>
                <p:cNvSpPr/>
                <p:nvPr/>
              </p:nvSpPr>
              <p:spPr>
                <a:xfrm>
                  <a:off x="105457" y="104408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16200"/>
                      </a:moveTo>
                      <a:cubicBezTo>
                        <a:pt x="21600" y="16200"/>
                        <a:pt x="14400" y="21600"/>
                        <a:pt x="14400" y="21600"/>
                      </a:cubicBezTo>
                      <a:cubicBezTo>
                        <a:pt x="0" y="21600"/>
                        <a:pt x="7200" y="16200"/>
                        <a:pt x="7200" y="10800"/>
                      </a:cubicBezTo>
                      <a:cubicBezTo>
                        <a:pt x="0" y="10800"/>
                        <a:pt x="0" y="10800"/>
                        <a:pt x="0" y="5400"/>
                      </a:cubicBezTo>
                      <a:cubicBezTo>
                        <a:pt x="0" y="5400"/>
                        <a:pt x="0" y="0"/>
                        <a:pt x="0" y="0"/>
                      </a:cubicBezTo>
                      <a:cubicBezTo>
                        <a:pt x="7200" y="0"/>
                        <a:pt x="7200" y="0"/>
                        <a:pt x="14400" y="0"/>
                      </a:cubicBezTo>
                      <a:cubicBezTo>
                        <a:pt x="21600" y="0"/>
                        <a:pt x="21600" y="5400"/>
                        <a:pt x="21600" y="162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644" name="Freeform 519"/>
                <p:cNvSpPr/>
                <p:nvPr/>
              </p:nvSpPr>
              <p:spPr>
                <a:xfrm>
                  <a:off x="106230" y="140480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10800"/>
                      </a:moveTo>
                      <a:cubicBezTo>
                        <a:pt x="21600" y="10800"/>
                        <a:pt x="10800" y="21600"/>
                        <a:pt x="10800" y="21600"/>
                      </a:cubicBezTo>
                      <a:cubicBezTo>
                        <a:pt x="0" y="21600"/>
                        <a:pt x="0" y="10800"/>
                        <a:pt x="0" y="10800"/>
                      </a:cubicBezTo>
                      <a:cubicBezTo>
                        <a:pt x="0" y="0"/>
                        <a:pt x="10800" y="0"/>
                        <a:pt x="10800" y="0"/>
                      </a:cubicBezTo>
                      <a:cubicBezTo>
                        <a:pt x="10800" y="0"/>
                        <a:pt x="21600" y="0"/>
                        <a:pt x="21600" y="108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645" name="Freeform 520"/>
                <p:cNvSpPr/>
                <p:nvPr/>
              </p:nvSpPr>
              <p:spPr>
                <a:xfrm>
                  <a:off x="106561" y="14242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5600" fill="norm" stroke="1" extrusionOk="0">
                      <a:moveTo>
                        <a:pt x="0" y="4800"/>
                      </a:moveTo>
                      <a:cubicBezTo>
                        <a:pt x="7200" y="4800"/>
                        <a:pt x="7200" y="4800"/>
                        <a:pt x="7200" y="4800"/>
                      </a:cubicBezTo>
                      <a:cubicBezTo>
                        <a:pt x="14400" y="-6000"/>
                        <a:pt x="14400" y="4800"/>
                        <a:pt x="21600" y="4800"/>
                      </a:cubicBezTo>
                      <a:cubicBezTo>
                        <a:pt x="14400" y="15600"/>
                        <a:pt x="7200" y="15600"/>
                        <a:pt x="7200" y="15600"/>
                      </a:cubicBezTo>
                      <a:cubicBezTo>
                        <a:pt x="7200" y="15600"/>
                        <a:pt x="0" y="4800"/>
                        <a:pt x="0" y="48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646" name="Freeform 521"/>
                <p:cNvSpPr/>
                <p:nvPr/>
              </p:nvSpPr>
              <p:spPr>
                <a:xfrm>
                  <a:off x="104909" y="3728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575" h="21029" fill="norm" stroke="1" extrusionOk="0">
                      <a:moveTo>
                        <a:pt x="10800" y="1486"/>
                      </a:moveTo>
                      <a:cubicBezTo>
                        <a:pt x="10800" y="3543"/>
                        <a:pt x="8100" y="5600"/>
                        <a:pt x="13500" y="6629"/>
                      </a:cubicBezTo>
                      <a:cubicBezTo>
                        <a:pt x="16200" y="6629"/>
                        <a:pt x="13500" y="7658"/>
                        <a:pt x="13500" y="8686"/>
                      </a:cubicBezTo>
                      <a:cubicBezTo>
                        <a:pt x="13500" y="8686"/>
                        <a:pt x="13500" y="9715"/>
                        <a:pt x="13500" y="9715"/>
                      </a:cubicBezTo>
                      <a:cubicBezTo>
                        <a:pt x="10800" y="11772"/>
                        <a:pt x="10800" y="12800"/>
                        <a:pt x="16200" y="14858"/>
                      </a:cubicBezTo>
                      <a:cubicBezTo>
                        <a:pt x="21600" y="15886"/>
                        <a:pt x="18900" y="16915"/>
                        <a:pt x="18900" y="18972"/>
                      </a:cubicBezTo>
                      <a:cubicBezTo>
                        <a:pt x="18900" y="20000"/>
                        <a:pt x="16200" y="20000"/>
                        <a:pt x="13500" y="21029"/>
                      </a:cubicBezTo>
                      <a:cubicBezTo>
                        <a:pt x="10800" y="20000"/>
                        <a:pt x="10800" y="20000"/>
                        <a:pt x="8100" y="18972"/>
                      </a:cubicBezTo>
                      <a:cubicBezTo>
                        <a:pt x="8100" y="18972"/>
                        <a:pt x="8100" y="17943"/>
                        <a:pt x="8100" y="17943"/>
                      </a:cubicBezTo>
                      <a:cubicBezTo>
                        <a:pt x="10800" y="15886"/>
                        <a:pt x="10800" y="13829"/>
                        <a:pt x="8100" y="11772"/>
                      </a:cubicBezTo>
                      <a:cubicBezTo>
                        <a:pt x="5400" y="10743"/>
                        <a:pt x="5400" y="8686"/>
                        <a:pt x="8100" y="7658"/>
                      </a:cubicBezTo>
                      <a:cubicBezTo>
                        <a:pt x="8100" y="6629"/>
                        <a:pt x="8100" y="5600"/>
                        <a:pt x="5400" y="4572"/>
                      </a:cubicBezTo>
                      <a:cubicBezTo>
                        <a:pt x="2700" y="3543"/>
                        <a:pt x="2700" y="3543"/>
                        <a:pt x="2700" y="2515"/>
                      </a:cubicBezTo>
                      <a:cubicBezTo>
                        <a:pt x="0" y="2515"/>
                        <a:pt x="0" y="1486"/>
                        <a:pt x="0" y="458"/>
                      </a:cubicBezTo>
                      <a:cubicBezTo>
                        <a:pt x="0" y="458"/>
                        <a:pt x="2700" y="-571"/>
                        <a:pt x="5400" y="458"/>
                      </a:cubicBezTo>
                      <a:cubicBezTo>
                        <a:pt x="8100" y="458"/>
                        <a:pt x="8100" y="458"/>
                        <a:pt x="10800" y="1486"/>
                      </a:cubicBezTo>
                      <a:cubicBezTo>
                        <a:pt x="10800" y="1486"/>
                        <a:pt x="10800" y="1486"/>
                        <a:pt x="10800" y="1486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647" name="Freeform 522"/>
                <p:cNvSpPr/>
                <p:nvPr/>
              </p:nvSpPr>
              <p:spPr>
                <a:xfrm>
                  <a:off x="103251" y="111468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9257" y="7200"/>
                      </a:moveTo>
                      <a:cubicBezTo>
                        <a:pt x="9257" y="5400"/>
                        <a:pt x="10800" y="3600"/>
                        <a:pt x="12343" y="1800"/>
                      </a:cubicBezTo>
                      <a:cubicBezTo>
                        <a:pt x="12343" y="0"/>
                        <a:pt x="15429" y="1800"/>
                        <a:pt x="16971" y="0"/>
                      </a:cubicBezTo>
                      <a:cubicBezTo>
                        <a:pt x="16971" y="0"/>
                        <a:pt x="18514" y="0"/>
                        <a:pt x="20057" y="1800"/>
                      </a:cubicBezTo>
                      <a:cubicBezTo>
                        <a:pt x="20057" y="1800"/>
                        <a:pt x="21600" y="1800"/>
                        <a:pt x="21600" y="3600"/>
                      </a:cubicBezTo>
                      <a:cubicBezTo>
                        <a:pt x="20057" y="3600"/>
                        <a:pt x="20057" y="3600"/>
                        <a:pt x="20057" y="5400"/>
                      </a:cubicBezTo>
                      <a:cubicBezTo>
                        <a:pt x="18514" y="5400"/>
                        <a:pt x="18514" y="3600"/>
                        <a:pt x="18514" y="5400"/>
                      </a:cubicBezTo>
                      <a:cubicBezTo>
                        <a:pt x="15429" y="5400"/>
                        <a:pt x="13886" y="7200"/>
                        <a:pt x="15429" y="9000"/>
                      </a:cubicBezTo>
                      <a:cubicBezTo>
                        <a:pt x="15429" y="10800"/>
                        <a:pt x="15429" y="12600"/>
                        <a:pt x="16971" y="12600"/>
                      </a:cubicBezTo>
                      <a:cubicBezTo>
                        <a:pt x="16971" y="14400"/>
                        <a:pt x="15429" y="18000"/>
                        <a:pt x="15429" y="18000"/>
                      </a:cubicBezTo>
                      <a:cubicBezTo>
                        <a:pt x="10800" y="18000"/>
                        <a:pt x="7714" y="16200"/>
                        <a:pt x="6171" y="19800"/>
                      </a:cubicBezTo>
                      <a:cubicBezTo>
                        <a:pt x="4629" y="21600"/>
                        <a:pt x="4629" y="21600"/>
                        <a:pt x="1543" y="21600"/>
                      </a:cubicBezTo>
                      <a:cubicBezTo>
                        <a:pt x="1543" y="21600"/>
                        <a:pt x="0" y="18000"/>
                        <a:pt x="0" y="16200"/>
                      </a:cubicBezTo>
                      <a:cubicBezTo>
                        <a:pt x="1543" y="14400"/>
                        <a:pt x="3086" y="12600"/>
                        <a:pt x="3086" y="12600"/>
                      </a:cubicBezTo>
                      <a:cubicBezTo>
                        <a:pt x="4629" y="10800"/>
                        <a:pt x="7714" y="9000"/>
                        <a:pt x="9257" y="72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648" name="Freeform 523"/>
                <p:cNvSpPr/>
                <p:nvPr/>
              </p:nvSpPr>
              <p:spPr>
                <a:xfrm>
                  <a:off x="105384" y="13114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000" h="19371" fill="norm" stroke="1" extrusionOk="0">
                      <a:moveTo>
                        <a:pt x="19200" y="8776"/>
                      </a:moveTo>
                      <a:cubicBezTo>
                        <a:pt x="14400" y="11176"/>
                        <a:pt x="12000" y="13576"/>
                        <a:pt x="9600" y="18376"/>
                      </a:cubicBezTo>
                      <a:cubicBezTo>
                        <a:pt x="9600" y="18376"/>
                        <a:pt x="7200" y="18376"/>
                        <a:pt x="7200" y="18376"/>
                      </a:cubicBezTo>
                      <a:cubicBezTo>
                        <a:pt x="2400" y="20776"/>
                        <a:pt x="0" y="18376"/>
                        <a:pt x="0" y="15976"/>
                      </a:cubicBezTo>
                      <a:cubicBezTo>
                        <a:pt x="2400" y="11176"/>
                        <a:pt x="2400" y="8776"/>
                        <a:pt x="4800" y="8776"/>
                      </a:cubicBezTo>
                      <a:cubicBezTo>
                        <a:pt x="7200" y="6376"/>
                        <a:pt x="7200" y="3976"/>
                        <a:pt x="9600" y="1576"/>
                      </a:cubicBezTo>
                      <a:cubicBezTo>
                        <a:pt x="12000" y="-824"/>
                        <a:pt x="16800" y="-824"/>
                        <a:pt x="19200" y="3976"/>
                      </a:cubicBezTo>
                      <a:cubicBezTo>
                        <a:pt x="19200" y="3976"/>
                        <a:pt x="19200" y="3976"/>
                        <a:pt x="19200" y="6376"/>
                      </a:cubicBezTo>
                      <a:cubicBezTo>
                        <a:pt x="21600" y="8776"/>
                        <a:pt x="21600" y="8776"/>
                        <a:pt x="19200" y="8776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649" name="Freeform 524"/>
                <p:cNvSpPr/>
                <p:nvPr/>
              </p:nvSpPr>
              <p:spPr>
                <a:xfrm>
                  <a:off x="107774" y="7506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2960" y="0"/>
                      </a:moveTo>
                      <a:cubicBezTo>
                        <a:pt x="12960" y="0"/>
                        <a:pt x="21600" y="8640"/>
                        <a:pt x="21600" y="12960"/>
                      </a:cubicBezTo>
                      <a:cubicBezTo>
                        <a:pt x="21600" y="17280"/>
                        <a:pt x="17280" y="21600"/>
                        <a:pt x="12960" y="21600"/>
                      </a:cubicBezTo>
                      <a:cubicBezTo>
                        <a:pt x="4320" y="21600"/>
                        <a:pt x="0" y="17280"/>
                        <a:pt x="0" y="12960"/>
                      </a:cubicBezTo>
                      <a:cubicBezTo>
                        <a:pt x="0" y="8640"/>
                        <a:pt x="8640" y="0"/>
                        <a:pt x="1296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650" name="Freeform 525"/>
                <p:cNvSpPr/>
                <p:nvPr/>
              </p:nvSpPr>
              <p:spPr>
                <a:xfrm>
                  <a:off x="108656" y="14577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16200"/>
                      </a:moveTo>
                      <a:cubicBezTo>
                        <a:pt x="0" y="5400"/>
                        <a:pt x="0" y="0"/>
                        <a:pt x="10800" y="0"/>
                      </a:cubicBezTo>
                      <a:cubicBezTo>
                        <a:pt x="21600" y="0"/>
                        <a:pt x="21600" y="5400"/>
                        <a:pt x="21600" y="10800"/>
                      </a:cubicBezTo>
                      <a:cubicBezTo>
                        <a:pt x="21600" y="16200"/>
                        <a:pt x="10800" y="21600"/>
                        <a:pt x="0" y="21600"/>
                      </a:cubicBezTo>
                      <a:cubicBezTo>
                        <a:pt x="0" y="16200"/>
                        <a:pt x="0" y="16200"/>
                        <a:pt x="0" y="162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651" name="Freeform 526"/>
                <p:cNvSpPr/>
                <p:nvPr/>
              </p:nvSpPr>
              <p:spPr>
                <a:xfrm>
                  <a:off x="109208" y="3480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0800" y="0"/>
                      </a:moveTo>
                      <a:cubicBezTo>
                        <a:pt x="10800" y="4320"/>
                        <a:pt x="16200" y="8640"/>
                        <a:pt x="21600" y="12960"/>
                      </a:cubicBezTo>
                      <a:cubicBezTo>
                        <a:pt x="16200" y="12960"/>
                        <a:pt x="21600" y="21600"/>
                        <a:pt x="10800" y="21600"/>
                      </a:cubicBezTo>
                      <a:cubicBezTo>
                        <a:pt x="5400" y="21600"/>
                        <a:pt x="0" y="17280"/>
                        <a:pt x="0" y="12960"/>
                      </a:cubicBezTo>
                      <a:cubicBezTo>
                        <a:pt x="0" y="8640"/>
                        <a:pt x="0" y="4320"/>
                        <a:pt x="5400" y="0"/>
                      </a:cubicBezTo>
                      <a:cubicBezTo>
                        <a:pt x="5400" y="0"/>
                        <a:pt x="10800" y="0"/>
                        <a:pt x="108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652" name="Freeform 527"/>
                <p:cNvSpPr/>
                <p:nvPr/>
              </p:nvSpPr>
              <p:spPr>
                <a:xfrm>
                  <a:off x="108587" y="91281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7948" h="21600" fill="norm" stroke="1" extrusionOk="0">
                      <a:moveTo>
                        <a:pt x="4988" y="16200"/>
                      </a:moveTo>
                      <a:cubicBezTo>
                        <a:pt x="-3652" y="10800"/>
                        <a:pt x="668" y="8100"/>
                        <a:pt x="4988" y="2700"/>
                      </a:cubicBezTo>
                      <a:cubicBezTo>
                        <a:pt x="4988" y="2700"/>
                        <a:pt x="9308" y="0"/>
                        <a:pt x="9308" y="0"/>
                      </a:cubicBezTo>
                      <a:cubicBezTo>
                        <a:pt x="13628" y="0"/>
                        <a:pt x="17948" y="2700"/>
                        <a:pt x="17948" y="2700"/>
                      </a:cubicBezTo>
                      <a:cubicBezTo>
                        <a:pt x="17948" y="5400"/>
                        <a:pt x="17948" y="8100"/>
                        <a:pt x="17948" y="10800"/>
                      </a:cubicBezTo>
                      <a:cubicBezTo>
                        <a:pt x="17948" y="13500"/>
                        <a:pt x="17948" y="13500"/>
                        <a:pt x="17948" y="16200"/>
                      </a:cubicBezTo>
                      <a:cubicBezTo>
                        <a:pt x="17948" y="18900"/>
                        <a:pt x="13628" y="18900"/>
                        <a:pt x="9308" y="21600"/>
                      </a:cubicBezTo>
                      <a:cubicBezTo>
                        <a:pt x="9308" y="21600"/>
                        <a:pt x="4988" y="18900"/>
                        <a:pt x="4988" y="162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653" name="Freeform 528"/>
                <p:cNvSpPr/>
                <p:nvPr/>
              </p:nvSpPr>
              <p:spPr>
                <a:xfrm>
                  <a:off x="107609" y="8333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677" h="21600" fill="norm" stroke="1" extrusionOk="0">
                      <a:moveTo>
                        <a:pt x="6646" y="19636"/>
                      </a:moveTo>
                      <a:cubicBezTo>
                        <a:pt x="4985" y="19636"/>
                        <a:pt x="0" y="15709"/>
                        <a:pt x="0" y="13745"/>
                      </a:cubicBezTo>
                      <a:cubicBezTo>
                        <a:pt x="1662" y="11782"/>
                        <a:pt x="3323" y="9818"/>
                        <a:pt x="4985" y="7855"/>
                      </a:cubicBezTo>
                      <a:cubicBezTo>
                        <a:pt x="6646" y="5891"/>
                        <a:pt x="9969" y="5891"/>
                        <a:pt x="9969" y="1964"/>
                      </a:cubicBezTo>
                      <a:cubicBezTo>
                        <a:pt x="9969" y="0"/>
                        <a:pt x="11631" y="0"/>
                        <a:pt x="13292" y="0"/>
                      </a:cubicBezTo>
                      <a:cubicBezTo>
                        <a:pt x="13292" y="0"/>
                        <a:pt x="13292" y="1964"/>
                        <a:pt x="13292" y="1964"/>
                      </a:cubicBezTo>
                      <a:cubicBezTo>
                        <a:pt x="13292" y="9818"/>
                        <a:pt x="13292" y="9818"/>
                        <a:pt x="16615" y="11782"/>
                      </a:cubicBezTo>
                      <a:cubicBezTo>
                        <a:pt x="18277" y="13745"/>
                        <a:pt x="18277" y="15709"/>
                        <a:pt x="19938" y="17673"/>
                      </a:cubicBezTo>
                      <a:cubicBezTo>
                        <a:pt x="19938" y="19636"/>
                        <a:pt x="21600" y="19636"/>
                        <a:pt x="19938" y="19636"/>
                      </a:cubicBezTo>
                      <a:cubicBezTo>
                        <a:pt x="18277" y="21600"/>
                        <a:pt x="18277" y="21600"/>
                        <a:pt x="18277" y="21600"/>
                      </a:cubicBezTo>
                      <a:cubicBezTo>
                        <a:pt x="16615" y="21600"/>
                        <a:pt x="16615" y="19636"/>
                        <a:pt x="14954" y="19636"/>
                      </a:cubicBezTo>
                      <a:cubicBezTo>
                        <a:pt x="13292" y="17673"/>
                        <a:pt x="9969" y="17673"/>
                        <a:pt x="6646" y="19636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654" name="Freeform 529"/>
                <p:cNvSpPr/>
                <p:nvPr/>
              </p:nvSpPr>
              <p:spPr>
                <a:xfrm>
                  <a:off x="111525" y="56824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9069" fill="norm" stroke="1" extrusionOk="0">
                      <a:moveTo>
                        <a:pt x="21600" y="14749"/>
                      </a:moveTo>
                      <a:cubicBezTo>
                        <a:pt x="21600" y="19069"/>
                        <a:pt x="16200" y="19069"/>
                        <a:pt x="10800" y="19069"/>
                      </a:cubicBezTo>
                      <a:cubicBezTo>
                        <a:pt x="5400" y="19069"/>
                        <a:pt x="0" y="19069"/>
                        <a:pt x="0" y="10429"/>
                      </a:cubicBezTo>
                      <a:cubicBezTo>
                        <a:pt x="0" y="10429"/>
                        <a:pt x="0" y="10429"/>
                        <a:pt x="0" y="6109"/>
                      </a:cubicBezTo>
                      <a:cubicBezTo>
                        <a:pt x="0" y="1789"/>
                        <a:pt x="0" y="-2531"/>
                        <a:pt x="10800" y="1789"/>
                      </a:cubicBezTo>
                      <a:cubicBezTo>
                        <a:pt x="16200" y="1789"/>
                        <a:pt x="21600" y="6109"/>
                        <a:pt x="21600" y="14749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655" name="Freeform 530"/>
                <p:cNvSpPr/>
                <p:nvPr/>
              </p:nvSpPr>
              <p:spPr>
                <a:xfrm>
                  <a:off x="110642" y="51467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9618" fill="norm" stroke="1" extrusionOk="0">
                      <a:moveTo>
                        <a:pt x="21600" y="10800"/>
                      </a:moveTo>
                      <a:cubicBezTo>
                        <a:pt x="21600" y="16200"/>
                        <a:pt x="15429" y="21600"/>
                        <a:pt x="9257" y="18900"/>
                      </a:cubicBezTo>
                      <a:cubicBezTo>
                        <a:pt x="6171" y="18900"/>
                        <a:pt x="6171" y="18900"/>
                        <a:pt x="3086" y="16200"/>
                      </a:cubicBezTo>
                      <a:cubicBezTo>
                        <a:pt x="3086" y="16200"/>
                        <a:pt x="3086" y="16200"/>
                        <a:pt x="0" y="16200"/>
                      </a:cubicBezTo>
                      <a:cubicBezTo>
                        <a:pt x="0" y="13500"/>
                        <a:pt x="0" y="13500"/>
                        <a:pt x="3086" y="13500"/>
                      </a:cubicBezTo>
                      <a:cubicBezTo>
                        <a:pt x="9257" y="13500"/>
                        <a:pt x="9257" y="5400"/>
                        <a:pt x="9257" y="2700"/>
                      </a:cubicBezTo>
                      <a:cubicBezTo>
                        <a:pt x="9257" y="0"/>
                        <a:pt x="12343" y="0"/>
                        <a:pt x="12343" y="0"/>
                      </a:cubicBezTo>
                      <a:cubicBezTo>
                        <a:pt x="15429" y="2700"/>
                        <a:pt x="21600" y="5400"/>
                        <a:pt x="21600" y="108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656" name="Freeform 531"/>
                <p:cNvSpPr/>
                <p:nvPr/>
              </p:nvSpPr>
              <p:spPr>
                <a:xfrm>
                  <a:off x="112517" y="11389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7200" y="0"/>
                      </a:moveTo>
                      <a:cubicBezTo>
                        <a:pt x="14400" y="5400"/>
                        <a:pt x="14400" y="10800"/>
                        <a:pt x="21600" y="16200"/>
                      </a:cubicBezTo>
                      <a:cubicBezTo>
                        <a:pt x="14400" y="16200"/>
                        <a:pt x="14400" y="16200"/>
                        <a:pt x="14400" y="21600"/>
                      </a:cubicBezTo>
                      <a:cubicBezTo>
                        <a:pt x="7200" y="21600"/>
                        <a:pt x="0" y="21600"/>
                        <a:pt x="0" y="16200"/>
                      </a:cubicBezTo>
                      <a:cubicBezTo>
                        <a:pt x="0" y="10800"/>
                        <a:pt x="0" y="10800"/>
                        <a:pt x="72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657" name="Freeform 532"/>
                <p:cNvSpPr/>
                <p:nvPr/>
              </p:nvSpPr>
              <p:spPr>
                <a:xfrm>
                  <a:off x="113069" y="12713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17280"/>
                      </a:moveTo>
                      <a:cubicBezTo>
                        <a:pt x="4320" y="8640"/>
                        <a:pt x="8640" y="0"/>
                        <a:pt x="12960" y="0"/>
                      </a:cubicBezTo>
                      <a:cubicBezTo>
                        <a:pt x="17280" y="0"/>
                        <a:pt x="21600" y="4320"/>
                        <a:pt x="21600" y="8640"/>
                      </a:cubicBezTo>
                      <a:cubicBezTo>
                        <a:pt x="21600" y="17280"/>
                        <a:pt x="17280" y="21600"/>
                        <a:pt x="8640" y="21600"/>
                      </a:cubicBezTo>
                      <a:cubicBezTo>
                        <a:pt x="4320" y="21600"/>
                        <a:pt x="0" y="17280"/>
                        <a:pt x="0" y="1728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658" name="Freeform 533"/>
                <p:cNvSpPr/>
                <p:nvPr/>
              </p:nvSpPr>
              <p:spPr>
                <a:xfrm>
                  <a:off x="113290" y="2079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0800" y="0"/>
                      </a:moveTo>
                      <a:cubicBezTo>
                        <a:pt x="16200" y="5400"/>
                        <a:pt x="16200" y="10800"/>
                        <a:pt x="21600" y="16200"/>
                      </a:cubicBezTo>
                      <a:cubicBezTo>
                        <a:pt x="21600" y="16200"/>
                        <a:pt x="16200" y="21600"/>
                        <a:pt x="16200" y="21600"/>
                      </a:cubicBezTo>
                      <a:cubicBezTo>
                        <a:pt x="10800" y="21600"/>
                        <a:pt x="0" y="16200"/>
                        <a:pt x="0" y="10800"/>
                      </a:cubicBezTo>
                      <a:cubicBezTo>
                        <a:pt x="0" y="10800"/>
                        <a:pt x="5400" y="5400"/>
                        <a:pt x="108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659" name="Freeform 534"/>
                <p:cNvSpPr/>
                <p:nvPr/>
              </p:nvSpPr>
              <p:spPr>
                <a:xfrm>
                  <a:off x="110642" y="12249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9579" fill="norm" stroke="1" extrusionOk="0">
                      <a:moveTo>
                        <a:pt x="6646" y="18288"/>
                      </a:moveTo>
                      <a:cubicBezTo>
                        <a:pt x="4985" y="20252"/>
                        <a:pt x="3323" y="20252"/>
                        <a:pt x="1662" y="16325"/>
                      </a:cubicBezTo>
                      <a:cubicBezTo>
                        <a:pt x="1662" y="16325"/>
                        <a:pt x="1662" y="14361"/>
                        <a:pt x="0" y="12397"/>
                      </a:cubicBezTo>
                      <a:cubicBezTo>
                        <a:pt x="0" y="10434"/>
                        <a:pt x="0" y="8470"/>
                        <a:pt x="1662" y="8470"/>
                      </a:cubicBezTo>
                      <a:cubicBezTo>
                        <a:pt x="4985" y="6507"/>
                        <a:pt x="6646" y="4543"/>
                        <a:pt x="8308" y="2579"/>
                      </a:cubicBezTo>
                      <a:cubicBezTo>
                        <a:pt x="13292" y="-1348"/>
                        <a:pt x="18277" y="-1348"/>
                        <a:pt x="19938" y="6507"/>
                      </a:cubicBezTo>
                      <a:cubicBezTo>
                        <a:pt x="21600" y="6507"/>
                        <a:pt x="21600" y="6507"/>
                        <a:pt x="21600" y="6507"/>
                      </a:cubicBezTo>
                      <a:cubicBezTo>
                        <a:pt x="21600" y="10434"/>
                        <a:pt x="18277" y="14361"/>
                        <a:pt x="14954" y="12397"/>
                      </a:cubicBezTo>
                      <a:cubicBezTo>
                        <a:pt x="13292" y="10434"/>
                        <a:pt x="11631" y="12397"/>
                        <a:pt x="9969" y="14361"/>
                      </a:cubicBezTo>
                      <a:cubicBezTo>
                        <a:pt x="8308" y="14361"/>
                        <a:pt x="8308" y="16325"/>
                        <a:pt x="6646" y="18288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660" name="Freeform 535"/>
                <p:cNvSpPr/>
                <p:nvPr/>
              </p:nvSpPr>
              <p:spPr>
                <a:xfrm>
                  <a:off x="113724" y="13077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7550" h="21600" fill="norm" stroke="1" extrusionOk="0">
                      <a:moveTo>
                        <a:pt x="16200" y="14400"/>
                      </a:moveTo>
                      <a:cubicBezTo>
                        <a:pt x="16200" y="21600"/>
                        <a:pt x="16200" y="21600"/>
                        <a:pt x="5400" y="21600"/>
                      </a:cubicBezTo>
                      <a:cubicBezTo>
                        <a:pt x="5400" y="21600"/>
                        <a:pt x="0" y="21600"/>
                        <a:pt x="0" y="14400"/>
                      </a:cubicBezTo>
                      <a:cubicBezTo>
                        <a:pt x="0" y="7200"/>
                        <a:pt x="5400" y="0"/>
                        <a:pt x="10800" y="0"/>
                      </a:cubicBezTo>
                      <a:cubicBezTo>
                        <a:pt x="21600" y="0"/>
                        <a:pt x="16200" y="7200"/>
                        <a:pt x="16200" y="144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661" name="Freeform 536"/>
                <p:cNvSpPr/>
                <p:nvPr/>
              </p:nvSpPr>
              <p:spPr>
                <a:xfrm>
                  <a:off x="115496" y="40269"/>
                  <a:ext cx="12701" cy="1271"/>
                </a:xfrm>
                <a:prstGeom prst="ellipse">
                  <a:avLst/>
                </a:prstGeom>
                <a:noFill/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662" name="Freeform 537"/>
                <p:cNvSpPr/>
                <p:nvPr/>
              </p:nvSpPr>
              <p:spPr>
                <a:xfrm>
                  <a:off x="113069" y="3833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4800" y="0"/>
                      </a:moveTo>
                      <a:cubicBezTo>
                        <a:pt x="7200" y="8640"/>
                        <a:pt x="9600" y="4320"/>
                        <a:pt x="12000" y="4320"/>
                      </a:cubicBezTo>
                      <a:cubicBezTo>
                        <a:pt x="14400" y="0"/>
                        <a:pt x="16800" y="0"/>
                        <a:pt x="19200" y="0"/>
                      </a:cubicBezTo>
                      <a:cubicBezTo>
                        <a:pt x="19200" y="0"/>
                        <a:pt x="21600" y="4320"/>
                        <a:pt x="21600" y="4320"/>
                      </a:cubicBezTo>
                      <a:cubicBezTo>
                        <a:pt x="21600" y="8640"/>
                        <a:pt x="21600" y="12960"/>
                        <a:pt x="21600" y="12960"/>
                      </a:cubicBezTo>
                      <a:cubicBezTo>
                        <a:pt x="16800" y="12960"/>
                        <a:pt x="12000" y="17280"/>
                        <a:pt x="9600" y="21600"/>
                      </a:cubicBezTo>
                      <a:cubicBezTo>
                        <a:pt x="7200" y="17280"/>
                        <a:pt x="7200" y="17280"/>
                        <a:pt x="4800" y="17280"/>
                      </a:cubicBezTo>
                      <a:cubicBezTo>
                        <a:pt x="4800" y="12960"/>
                        <a:pt x="2400" y="12960"/>
                        <a:pt x="0" y="8640"/>
                      </a:cubicBezTo>
                      <a:cubicBezTo>
                        <a:pt x="0" y="8640"/>
                        <a:pt x="0" y="4320"/>
                        <a:pt x="0" y="4320"/>
                      </a:cubicBezTo>
                      <a:cubicBezTo>
                        <a:pt x="0" y="4320"/>
                        <a:pt x="0" y="0"/>
                        <a:pt x="2400" y="0"/>
                      </a:cubicBezTo>
                      <a:cubicBezTo>
                        <a:pt x="2400" y="0"/>
                        <a:pt x="4800" y="0"/>
                        <a:pt x="48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663" name="Freeform 538"/>
                <p:cNvSpPr/>
                <p:nvPr/>
              </p:nvSpPr>
              <p:spPr>
                <a:xfrm>
                  <a:off x="104968" y="169482"/>
                  <a:ext cx="17651" cy="22356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458" fill="norm" stroke="1" extrusionOk="0">
                      <a:moveTo>
                        <a:pt x="21600" y="19753"/>
                      </a:moveTo>
                      <a:cubicBezTo>
                        <a:pt x="21600" y="19753"/>
                        <a:pt x="21600" y="19753"/>
                        <a:pt x="21600" y="20321"/>
                      </a:cubicBezTo>
                      <a:cubicBezTo>
                        <a:pt x="21600" y="20321"/>
                        <a:pt x="20880" y="20321"/>
                        <a:pt x="20880" y="20321"/>
                      </a:cubicBezTo>
                      <a:cubicBezTo>
                        <a:pt x="20160" y="19184"/>
                        <a:pt x="19440" y="19753"/>
                        <a:pt x="18000" y="19753"/>
                      </a:cubicBezTo>
                      <a:cubicBezTo>
                        <a:pt x="17280" y="19753"/>
                        <a:pt x="16560" y="19184"/>
                        <a:pt x="16560" y="19184"/>
                      </a:cubicBezTo>
                      <a:cubicBezTo>
                        <a:pt x="15120" y="20321"/>
                        <a:pt x="17280" y="20321"/>
                        <a:pt x="17280" y="21458"/>
                      </a:cubicBezTo>
                      <a:cubicBezTo>
                        <a:pt x="17280" y="21458"/>
                        <a:pt x="17280" y="21458"/>
                        <a:pt x="17280" y="21458"/>
                      </a:cubicBezTo>
                      <a:cubicBezTo>
                        <a:pt x="4320" y="21458"/>
                        <a:pt x="4320" y="21458"/>
                        <a:pt x="4320" y="21458"/>
                      </a:cubicBezTo>
                      <a:cubicBezTo>
                        <a:pt x="4320" y="20890"/>
                        <a:pt x="5040" y="20321"/>
                        <a:pt x="5040" y="19753"/>
                      </a:cubicBezTo>
                      <a:cubicBezTo>
                        <a:pt x="5760" y="19753"/>
                        <a:pt x="5040" y="19184"/>
                        <a:pt x="5040" y="19184"/>
                      </a:cubicBezTo>
                      <a:cubicBezTo>
                        <a:pt x="3600" y="19184"/>
                        <a:pt x="2160" y="18616"/>
                        <a:pt x="1440" y="19753"/>
                      </a:cubicBezTo>
                      <a:cubicBezTo>
                        <a:pt x="720" y="19753"/>
                        <a:pt x="720" y="19753"/>
                        <a:pt x="0" y="19753"/>
                      </a:cubicBezTo>
                      <a:cubicBezTo>
                        <a:pt x="720" y="19753"/>
                        <a:pt x="720" y="19184"/>
                        <a:pt x="720" y="19184"/>
                      </a:cubicBezTo>
                      <a:cubicBezTo>
                        <a:pt x="2160" y="17479"/>
                        <a:pt x="4320" y="15205"/>
                        <a:pt x="5760" y="12932"/>
                      </a:cubicBezTo>
                      <a:cubicBezTo>
                        <a:pt x="5760" y="12932"/>
                        <a:pt x="6480" y="12363"/>
                        <a:pt x="6480" y="11795"/>
                      </a:cubicBezTo>
                      <a:cubicBezTo>
                        <a:pt x="6480" y="11226"/>
                        <a:pt x="5040" y="11226"/>
                        <a:pt x="4320" y="11226"/>
                      </a:cubicBezTo>
                      <a:cubicBezTo>
                        <a:pt x="4320" y="11226"/>
                        <a:pt x="4320" y="11226"/>
                        <a:pt x="4320" y="11226"/>
                      </a:cubicBezTo>
                      <a:cubicBezTo>
                        <a:pt x="1440" y="11226"/>
                        <a:pt x="1440" y="11226"/>
                        <a:pt x="2880" y="9521"/>
                      </a:cubicBezTo>
                      <a:cubicBezTo>
                        <a:pt x="3600" y="8953"/>
                        <a:pt x="4320" y="7816"/>
                        <a:pt x="5040" y="7247"/>
                      </a:cubicBezTo>
                      <a:cubicBezTo>
                        <a:pt x="6480" y="4974"/>
                        <a:pt x="8640" y="2700"/>
                        <a:pt x="10800" y="426"/>
                      </a:cubicBezTo>
                      <a:cubicBezTo>
                        <a:pt x="10800" y="-142"/>
                        <a:pt x="11520" y="-142"/>
                        <a:pt x="12240" y="426"/>
                      </a:cubicBezTo>
                      <a:cubicBezTo>
                        <a:pt x="12960" y="2132"/>
                        <a:pt x="13680" y="3269"/>
                        <a:pt x="15120" y="4974"/>
                      </a:cubicBezTo>
                      <a:cubicBezTo>
                        <a:pt x="16560" y="6679"/>
                        <a:pt x="18000" y="8384"/>
                        <a:pt x="20160" y="10658"/>
                      </a:cubicBezTo>
                      <a:cubicBezTo>
                        <a:pt x="20160" y="10658"/>
                        <a:pt x="20160" y="11226"/>
                        <a:pt x="20880" y="11226"/>
                      </a:cubicBezTo>
                      <a:cubicBezTo>
                        <a:pt x="20160" y="11226"/>
                        <a:pt x="20160" y="11226"/>
                        <a:pt x="19440" y="11226"/>
                      </a:cubicBezTo>
                      <a:cubicBezTo>
                        <a:pt x="18720" y="11226"/>
                        <a:pt x="18000" y="11226"/>
                        <a:pt x="18000" y="11226"/>
                      </a:cubicBezTo>
                      <a:cubicBezTo>
                        <a:pt x="17280" y="11226"/>
                        <a:pt x="16560" y="11226"/>
                        <a:pt x="15840" y="11226"/>
                      </a:cubicBezTo>
                      <a:cubicBezTo>
                        <a:pt x="15840" y="11226"/>
                        <a:pt x="15120" y="11226"/>
                        <a:pt x="15120" y="11795"/>
                      </a:cubicBezTo>
                      <a:cubicBezTo>
                        <a:pt x="15120" y="11795"/>
                        <a:pt x="15120" y="12363"/>
                        <a:pt x="15120" y="12932"/>
                      </a:cubicBezTo>
                      <a:cubicBezTo>
                        <a:pt x="16560" y="14069"/>
                        <a:pt x="18000" y="15774"/>
                        <a:pt x="19440" y="16911"/>
                      </a:cubicBezTo>
                      <a:cubicBezTo>
                        <a:pt x="20160" y="18047"/>
                        <a:pt x="20880" y="18616"/>
                        <a:pt x="21600" y="19753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664" name="Freeform 539"/>
                <p:cNvSpPr/>
                <p:nvPr/>
              </p:nvSpPr>
              <p:spPr>
                <a:xfrm>
                  <a:off x="114668" y="30058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86" h="21600" fill="norm" stroke="1" extrusionOk="0">
                      <a:moveTo>
                        <a:pt x="18514" y="17280"/>
                      </a:moveTo>
                      <a:cubicBezTo>
                        <a:pt x="18514" y="21600"/>
                        <a:pt x="15429" y="17280"/>
                        <a:pt x="15429" y="21600"/>
                      </a:cubicBezTo>
                      <a:cubicBezTo>
                        <a:pt x="9257" y="21600"/>
                        <a:pt x="6171" y="17280"/>
                        <a:pt x="3086" y="8640"/>
                      </a:cubicBezTo>
                      <a:cubicBezTo>
                        <a:pt x="0" y="8640"/>
                        <a:pt x="0" y="4320"/>
                        <a:pt x="0" y="4320"/>
                      </a:cubicBezTo>
                      <a:cubicBezTo>
                        <a:pt x="3086" y="0"/>
                        <a:pt x="6171" y="0"/>
                        <a:pt x="9257" y="0"/>
                      </a:cubicBezTo>
                      <a:cubicBezTo>
                        <a:pt x="12343" y="0"/>
                        <a:pt x="15429" y="4320"/>
                        <a:pt x="18514" y="8640"/>
                      </a:cubicBezTo>
                      <a:cubicBezTo>
                        <a:pt x="18514" y="8640"/>
                        <a:pt x="21600" y="12960"/>
                        <a:pt x="18514" y="1728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665" name="Freeform 540"/>
                <p:cNvSpPr/>
                <p:nvPr/>
              </p:nvSpPr>
              <p:spPr>
                <a:xfrm>
                  <a:off x="117592" y="150187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8000" y="4320"/>
                      </a:moveTo>
                      <a:cubicBezTo>
                        <a:pt x="21600" y="4320"/>
                        <a:pt x="21600" y="4320"/>
                        <a:pt x="21600" y="8640"/>
                      </a:cubicBezTo>
                      <a:cubicBezTo>
                        <a:pt x="21600" y="12960"/>
                        <a:pt x="14400" y="21600"/>
                        <a:pt x="10800" y="21600"/>
                      </a:cubicBezTo>
                      <a:cubicBezTo>
                        <a:pt x="7200" y="21600"/>
                        <a:pt x="0" y="12960"/>
                        <a:pt x="0" y="8640"/>
                      </a:cubicBezTo>
                      <a:cubicBezTo>
                        <a:pt x="0" y="8640"/>
                        <a:pt x="0" y="8640"/>
                        <a:pt x="0" y="8640"/>
                      </a:cubicBezTo>
                      <a:cubicBezTo>
                        <a:pt x="3600" y="4320"/>
                        <a:pt x="7200" y="0"/>
                        <a:pt x="10800" y="0"/>
                      </a:cubicBezTo>
                      <a:cubicBezTo>
                        <a:pt x="14400" y="0"/>
                        <a:pt x="18000" y="4320"/>
                        <a:pt x="18000" y="432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666" name="Freeform 542"/>
                <p:cNvSpPr/>
                <p:nvPr/>
              </p:nvSpPr>
              <p:spPr>
                <a:xfrm>
                  <a:off x="122121" y="15526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674" h="21600" fill="norm" stroke="1" extrusionOk="0">
                      <a:moveTo>
                        <a:pt x="16200" y="21600"/>
                      </a:moveTo>
                      <a:cubicBezTo>
                        <a:pt x="10800" y="21600"/>
                        <a:pt x="8100" y="21600"/>
                        <a:pt x="5400" y="21600"/>
                      </a:cubicBezTo>
                      <a:cubicBezTo>
                        <a:pt x="0" y="16200"/>
                        <a:pt x="0" y="10800"/>
                        <a:pt x="0" y="5400"/>
                      </a:cubicBezTo>
                      <a:cubicBezTo>
                        <a:pt x="0" y="5400"/>
                        <a:pt x="2700" y="0"/>
                        <a:pt x="2700" y="0"/>
                      </a:cubicBezTo>
                      <a:cubicBezTo>
                        <a:pt x="5400" y="0"/>
                        <a:pt x="5400" y="0"/>
                        <a:pt x="8100" y="0"/>
                      </a:cubicBezTo>
                      <a:cubicBezTo>
                        <a:pt x="10800" y="0"/>
                        <a:pt x="16200" y="0"/>
                        <a:pt x="18900" y="5400"/>
                      </a:cubicBezTo>
                      <a:cubicBezTo>
                        <a:pt x="21600" y="16200"/>
                        <a:pt x="21600" y="16200"/>
                        <a:pt x="1620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667" name="Freeform 543"/>
                <p:cNvSpPr/>
                <p:nvPr/>
              </p:nvSpPr>
              <p:spPr>
                <a:xfrm>
                  <a:off x="126062" y="21678"/>
                  <a:ext cx="14869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095" h="20510" fill="norm" stroke="1" extrusionOk="0">
                      <a:moveTo>
                        <a:pt x="19433" y="9847"/>
                      </a:moveTo>
                      <a:cubicBezTo>
                        <a:pt x="19433" y="11117"/>
                        <a:pt x="21095" y="12388"/>
                        <a:pt x="21095" y="13658"/>
                      </a:cubicBezTo>
                      <a:cubicBezTo>
                        <a:pt x="21095" y="13658"/>
                        <a:pt x="21095" y="13658"/>
                        <a:pt x="21095" y="13658"/>
                      </a:cubicBezTo>
                      <a:cubicBezTo>
                        <a:pt x="21095" y="17470"/>
                        <a:pt x="19433" y="17470"/>
                        <a:pt x="16941" y="16200"/>
                      </a:cubicBezTo>
                      <a:cubicBezTo>
                        <a:pt x="16110" y="16200"/>
                        <a:pt x="15280" y="14929"/>
                        <a:pt x="15280" y="13658"/>
                      </a:cubicBezTo>
                      <a:cubicBezTo>
                        <a:pt x="15280" y="9847"/>
                        <a:pt x="15280" y="9847"/>
                        <a:pt x="11957" y="9847"/>
                      </a:cubicBezTo>
                      <a:cubicBezTo>
                        <a:pt x="11126" y="9847"/>
                        <a:pt x="9464" y="11117"/>
                        <a:pt x="7803" y="8576"/>
                      </a:cubicBezTo>
                      <a:cubicBezTo>
                        <a:pt x="7803" y="8576"/>
                        <a:pt x="6972" y="8576"/>
                        <a:pt x="6972" y="7306"/>
                      </a:cubicBezTo>
                      <a:cubicBezTo>
                        <a:pt x="6141" y="7306"/>
                        <a:pt x="5310" y="8576"/>
                        <a:pt x="4480" y="9847"/>
                      </a:cubicBezTo>
                      <a:cubicBezTo>
                        <a:pt x="4480" y="11117"/>
                        <a:pt x="5310" y="12388"/>
                        <a:pt x="6141" y="13658"/>
                      </a:cubicBezTo>
                      <a:cubicBezTo>
                        <a:pt x="6972" y="13658"/>
                        <a:pt x="7803" y="13658"/>
                        <a:pt x="7803" y="13658"/>
                      </a:cubicBezTo>
                      <a:cubicBezTo>
                        <a:pt x="9464" y="14929"/>
                        <a:pt x="9464" y="16200"/>
                        <a:pt x="7803" y="18741"/>
                      </a:cubicBezTo>
                      <a:cubicBezTo>
                        <a:pt x="6972" y="18741"/>
                        <a:pt x="6972" y="18741"/>
                        <a:pt x="6141" y="20011"/>
                      </a:cubicBezTo>
                      <a:cubicBezTo>
                        <a:pt x="4480" y="21282"/>
                        <a:pt x="1987" y="20011"/>
                        <a:pt x="326" y="17470"/>
                      </a:cubicBezTo>
                      <a:cubicBezTo>
                        <a:pt x="326" y="16200"/>
                        <a:pt x="326" y="16200"/>
                        <a:pt x="326" y="16200"/>
                      </a:cubicBezTo>
                      <a:cubicBezTo>
                        <a:pt x="1987" y="13658"/>
                        <a:pt x="1157" y="12388"/>
                        <a:pt x="326" y="11117"/>
                      </a:cubicBezTo>
                      <a:cubicBezTo>
                        <a:pt x="-505" y="8576"/>
                        <a:pt x="326" y="6035"/>
                        <a:pt x="1987" y="6035"/>
                      </a:cubicBezTo>
                      <a:cubicBezTo>
                        <a:pt x="4480" y="6035"/>
                        <a:pt x="6141" y="3494"/>
                        <a:pt x="6972" y="953"/>
                      </a:cubicBezTo>
                      <a:cubicBezTo>
                        <a:pt x="7803" y="-318"/>
                        <a:pt x="7803" y="-318"/>
                        <a:pt x="8633" y="953"/>
                      </a:cubicBezTo>
                      <a:cubicBezTo>
                        <a:pt x="8633" y="953"/>
                        <a:pt x="8633" y="953"/>
                        <a:pt x="8633" y="953"/>
                      </a:cubicBezTo>
                      <a:cubicBezTo>
                        <a:pt x="10295" y="2223"/>
                        <a:pt x="8633" y="4764"/>
                        <a:pt x="10295" y="4764"/>
                      </a:cubicBezTo>
                      <a:cubicBezTo>
                        <a:pt x="11126" y="6035"/>
                        <a:pt x="11957" y="6035"/>
                        <a:pt x="12787" y="6035"/>
                      </a:cubicBezTo>
                      <a:cubicBezTo>
                        <a:pt x="14449" y="6035"/>
                        <a:pt x="16941" y="7306"/>
                        <a:pt x="17772" y="8576"/>
                      </a:cubicBezTo>
                      <a:cubicBezTo>
                        <a:pt x="18603" y="8576"/>
                        <a:pt x="19433" y="9847"/>
                        <a:pt x="19433" y="9847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668" name="Freeform 544"/>
                <p:cNvSpPr/>
                <p:nvPr/>
              </p:nvSpPr>
              <p:spPr>
                <a:xfrm>
                  <a:off x="132263" y="14577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10800"/>
                      </a:moveTo>
                      <a:cubicBezTo>
                        <a:pt x="0" y="10800"/>
                        <a:pt x="10800" y="0"/>
                        <a:pt x="10800" y="0"/>
                      </a:cubicBezTo>
                      <a:cubicBezTo>
                        <a:pt x="21600" y="0"/>
                        <a:pt x="21600" y="10800"/>
                        <a:pt x="21600" y="10800"/>
                      </a:cubicBezTo>
                      <a:cubicBezTo>
                        <a:pt x="21600" y="10800"/>
                        <a:pt x="21600" y="21600"/>
                        <a:pt x="21600" y="21600"/>
                      </a:cubicBezTo>
                      <a:cubicBezTo>
                        <a:pt x="10800" y="21600"/>
                        <a:pt x="10800" y="10800"/>
                        <a:pt x="0" y="108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669" name="Oval 545"/>
                <p:cNvSpPr/>
                <p:nvPr/>
              </p:nvSpPr>
              <p:spPr>
                <a:xfrm>
                  <a:off x="132594" y="27411"/>
                  <a:ext cx="12701" cy="12701"/>
                </a:xfrm>
                <a:prstGeom prst="ellipse">
                  <a:avLst/>
                </a:pr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670" name="Freeform 546"/>
                <p:cNvSpPr/>
                <p:nvPr/>
              </p:nvSpPr>
              <p:spPr>
                <a:xfrm>
                  <a:off x="133649" y="1406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491" h="21600" fill="norm" stroke="1" extrusionOk="0">
                      <a:moveTo>
                        <a:pt x="12291" y="21600"/>
                      </a:moveTo>
                      <a:cubicBezTo>
                        <a:pt x="8691" y="21600"/>
                        <a:pt x="5091" y="17280"/>
                        <a:pt x="1491" y="12960"/>
                      </a:cubicBezTo>
                      <a:cubicBezTo>
                        <a:pt x="-2109" y="8640"/>
                        <a:pt x="1491" y="4320"/>
                        <a:pt x="5091" y="0"/>
                      </a:cubicBezTo>
                      <a:cubicBezTo>
                        <a:pt x="12291" y="0"/>
                        <a:pt x="19491" y="4320"/>
                        <a:pt x="19491" y="12960"/>
                      </a:cubicBezTo>
                      <a:cubicBezTo>
                        <a:pt x="19491" y="17280"/>
                        <a:pt x="19491" y="17280"/>
                        <a:pt x="19491" y="21600"/>
                      </a:cubicBezTo>
                      <a:cubicBezTo>
                        <a:pt x="15891" y="21600"/>
                        <a:pt x="15891" y="21600"/>
                        <a:pt x="12291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671" name="Freeform 547"/>
                <p:cNvSpPr/>
                <p:nvPr/>
              </p:nvSpPr>
              <p:spPr>
                <a:xfrm>
                  <a:off x="137786" y="7334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7550" h="21600" fill="norm" stroke="1" extrusionOk="0">
                      <a:moveTo>
                        <a:pt x="17550" y="10800"/>
                      </a:moveTo>
                      <a:cubicBezTo>
                        <a:pt x="17550" y="16200"/>
                        <a:pt x="12150" y="16200"/>
                        <a:pt x="12150" y="21600"/>
                      </a:cubicBezTo>
                      <a:cubicBezTo>
                        <a:pt x="12150" y="21600"/>
                        <a:pt x="6750" y="21600"/>
                        <a:pt x="6750" y="21600"/>
                      </a:cubicBezTo>
                      <a:cubicBezTo>
                        <a:pt x="-4050" y="21600"/>
                        <a:pt x="1350" y="16200"/>
                        <a:pt x="1350" y="10800"/>
                      </a:cubicBezTo>
                      <a:cubicBezTo>
                        <a:pt x="1350" y="5400"/>
                        <a:pt x="6750" y="5400"/>
                        <a:pt x="6750" y="0"/>
                      </a:cubicBezTo>
                      <a:cubicBezTo>
                        <a:pt x="12150" y="5400"/>
                        <a:pt x="12150" y="5400"/>
                        <a:pt x="17550" y="108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672" name="Freeform 548"/>
                <p:cNvSpPr/>
                <p:nvPr/>
              </p:nvSpPr>
              <p:spPr>
                <a:xfrm>
                  <a:off x="137657" y="56301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8360" h="18457" fill="norm" stroke="1" extrusionOk="0">
                      <a:moveTo>
                        <a:pt x="12960" y="1177"/>
                      </a:moveTo>
                      <a:cubicBezTo>
                        <a:pt x="21600" y="-3143"/>
                        <a:pt x="17280" y="5497"/>
                        <a:pt x="17280" y="9817"/>
                      </a:cubicBezTo>
                      <a:cubicBezTo>
                        <a:pt x="17280" y="9817"/>
                        <a:pt x="17280" y="14137"/>
                        <a:pt x="17280" y="14137"/>
                      </a:cubicBezTo>
                      <a:cubicBezTo>
                        <a:pt x="12960" y="14137"/>
                        <a:pt x="12960" y="18457"/>
                        <a:pt x="8640" y="18457"/>
                      </a:cubicBezTo>
                      <a:cubicBezTo>
                        <a:pt x="8640" y="18457"/>
                        <a:pt x="4320" y="14137"/>
                        <a:pt x="4320" y="14137"/>
                      </a:cubicBezTo>
                      <a:cubicBezTo>
                        <a:pt x="0" y="14137"/>
                        <a:pt x="0" y="9817"/>
                        <a:pt x="0" y="9817"/>
                      </a:cubicBezTo>
                      <a:cubicBezTo>
                        <a:pt x="0" y="1177"/>
                        <a:pt x="4320" y="1177"/>
                        <a:pt x="12960" y="1177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673" name="Freeform 549"/>
                <p:cNvSpPr/>
                <p:nvPr/>
              </p:nvSpPr>
              <p:spPr>
                <a:xfrm>
                  <a:off x="138330" y="143017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6200" h="17672" fill="norm" stroke="1" extrusionOk="0">
                      <a:moveTo>
                        <a:pt x="14400" y="12272"/>
                      </a:moveTo>
                      <a:cubicBezTo>
                        <a:pt x="14400" y="12272"/>
                        <a:pt x="14400" y="12272"/>
                        <a:pt x="7200" y="17672"/>
                      </a:cubicBezTo>
                      <a:cubicBezTo>
                        <a:pt x="7200" y="12272"/>
                        <a:pt x="0" y="12272"/>
                        <a:pt x="0" y="6872"/>
                      </a:cubicBezTo>
                      <a:cubicBezTo>
                        <a:pt x="0" y="1472"/>
                        <a:pt x="7200" y="1472"/>
                        <a:pt x="7200" y="1472"/>
                      </a:cubicBezTo>
                      <a:cubicBezTo>
                        <a:pt x="21600" y="-3928"/>
                        <a:pt x="14400" y="6872"/>
                        <a:pt x="14400" y="12272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674" name="Freeform 550"/>
                <p:cNvSpPr/>
                <p:nvPr/>
              </p:nvSpPr>
              <p:spPr>
                <a:xfrm>
                  <a:off x="141529" y="16380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0"/>
                      </a:moveTo>
                      <a:cubicBezTo>
                        <a:pt x="21600" y="21600"/>
                        <a:pt x="21600" y="21600"/>
                        <a:pt x="21600" y="21600"/>
                      </a:cubicBezTo>
                      <a:cubicBezTo>
                        <a:pt x="0" y="21600"/>
                        <a:pt x="0" y="21600"/>
                        <a:pt x="0" y="21600"/>
                      </a:cubicBezTo>
                      <a:cubicBezTo>
                        <a:pt x="0" y="0"/>
                        <a:pt x="21600" y="0"/>
                        <a:pt x="21600" y="0"/>
                      </a:cubicBezTo>
                      <a:cubicBezTo>
                        <a:pt x="21600" y="0"/>
                        <a:pt x="21600" y="0"/>
                        <a:pt x="216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675" name="Freeform 551"/>
                <p:cNvSpPr/>
                <p:nvPr/>
              </p:nvSpPr>
              <p:spPr>
                <a:xfrm>
                  <a:off x="142081" y="45171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7200" y="0"/>
                      </a:moveTo>
                      <a:cubicBezTo>
                        <a:pt x="14400" y="0"/>
                        <a:pt x="14400" y="0"/>
                        <a:pt x="14400" y="0"/>
                      </a:cubicBezTo>
                      <a:cubicBezTo>
                        <a:pt x="21600" y="0"/>
                        <a:pt x="21600" y="0"/>
                        <a:pt x="21600" y="0"/>
                      </a:cubicBezTo>
                      <a:cubicBezTo>
                        <a:pt x="21600" y="0"/>
                        <a:pt x="21600" y="0"/>
                        <a:pt x="21600" y="10800"/>
                      </a:cubicBezTo>
                      <a:cubicBezTo>
                        <a:pt x="21600" y="10800"/>
                        <a:pt x="21600" y="10800"/>
                        <a:pt x="21600" y="21600"/>
                      </a:cubicBezTo>
                      <a:cubicBezTo>
                        <a:pt x="21600" y="21600"/>
                        <a:pt x="14400" y="21600"/>
                        <a:pt x="14400" y="21600"/>
                      </a:cubicBezTo>
                      <a:cubicBezTo>
                        <a:pt x="7200" y="21600"/>
                        <a:pt x="7200" y="10800"/>
                        <a:pt x="0" y="10800"/>
                      </a:cubicBezTo>
                      <a:cubicBezTo>
                        <a:pt x="7200" y="10800"/>
                        <a:pt x="7200" y="0"/>
                        <a:pt x="72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676" name="Freeform 552"/>
                <p:cNvSpPr/>
                <p:nvPr/>
              </p:nvSpPr>
              <p:spPr>
                <a:xfrm>
                  <a:off x="142802" y="14184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8437" h="20520" fill="norm" stroke="1" extrusionOk="0">
                      <a:moveTo>
                        <a:pt x="16200" y="0"/>
                      </a:moveTo>
                      <a:cubicBezTo>
                        <a:pt x="16200" y="0"/>
                        <a:pt x="16200" y="4320"/>
                        <a:pt x="16200" y="4320"/>
                      </a:cubicBezTo>
                      <a:cubicBezTo>
                        <a:pt x="21600" y="12960"/>
                        <a:pt x="16200" y="12960"/>
                        <a:pt x="10800" y="17280"/>
                      </a:cubicBezTo>
                      <a:cubicBezTo>
                        <a:pt x="5400" y="21600"/>
                        <a:pt x="0" y="21600"/>
                        <a:pt x="0" y="17280"/>
                      </a:cubicBezTo>
                      <a:cubicBezTo>
                        <a:pt x="0" y="12960"/>
                        <a:pt x="0" y="8640"/>
                        <a:pt x="0" y="4320"/>
                      </a:cubicBezTo>
                      <a:cubicBezTo>
                        <a:pt x="0" y="4320"/>
                        <a:pt x="0" y="0"/>
                        <a:pt x="5400" y="0"/>
                      </a:cubicBezTo>
                      <a:cubicBezTo>
                        <a:pt x="5400" y="0"/>
                        <a:pt x="10800" y="0"/>
                        <a:pt x="162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677" name="Freeform 553"/>
                <p:cNvSpPr/>
                <p:nvPr/>
              </p:nvSpPr>
              <p:spPr>
                <a:xfrm>
                  <a:off x="142704" y="39377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520" h="19069" fill="norm" stroke="1" extrusionOk="0">
                      <a:moveTo>
                        <a:pt x="11880" y="17280"/>
                      </a:moveTo>
                      <a:cubicBezTo>
                        <a:pt x="7560" y="17280"/>
                        <a:pt x="7560" y="12960"/>
                        <a:pt x="3240" y="12960"/>
                      </a:cubicBezTo>
                      <a:cubicBezTo>
                        <a:pt x="-1080" y="8640"/>
                        <a:pt x="-1080" y="4320"/>
                        <a:pt x="3240" y="4320"/>
                      </a:cubicBezTo>
                      <a:cubicBezTo>
                        <a:pt x="7560" y="0"/>
                        <a:pt x="7560" y="0"/>
                        <a:pt x="11880" y="0"/>
                      </a:cubicBezTo>
                      <a:cubicBezTo>
                        <a:pt x="11880" y="4320"/>
                        <a:pt x="16200" y="8640"/>
                        <a:pt x="20520" y="8640"/>
                      </a:cubicBezTo>
                      <a:cubicBezTo>
                        <a:pt x="20520" y="12960"/>
                        <a:pt x="20520" y="12960"/>
                        <a:pt x="20520" y="12960"/>
                      </a:cubicBezTo>
                      <a:cubicBezTo>
                        <a:pt x="20520" y="17280"/>
                        <a:pt x="16200" y="21600"/>
                        <a:pt x="11880" y="1728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678" name="Freeform 554"/>
                <p:cNvSpPr/>
                <p:nvPr/>
              </p:nvSpPr>
              <p:spPr>
                <a:xfrm>
                  <a:off x="141750" y="21058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9792" fill="norm" stroke="1" extrusionOk="0">
                      <a:moveTo>
                        <a:pt x="8100" y="0"/>
                      </a:moveTo>
                      <a:cubicBezTo>
                        <a:pt x="10800" y="0"/>
                        <a:pt x="16200" y="0"/>
                        <a:pt x="16200" y="0"/>
                      </a:cubicBezTo>
                      <a:cubicBezTo>
                        <a:pt x="18900" y="3086"/>
                        <a:pt x="21600" y="9257"/>
                        <a:pt x="21600" y="12343"/>
                      </a:cubicBezTo>
                      <a:cubicBezTo>
                        <a:pt x="21600" y="15429"/>
                        <a:pt x="21600" y="15429"/>
                        <a:pt x="21600" y="15429"/>
                      </a:cubicBezTo>
                      <a:cubicBezTo>
                        <a:pt x="21600" y="18514"/>
                        <a:pt x="18900" y="21600"/>
                        <a:pt x="16200" y="18514"/>
                      </a:cubicBezTo>
                      <a:cubicBezTo>
                        <a:pt x="16200" y="15429"/>
                        <a:pt x="13500" y="15429"/>
                        <a:pt x="10800" y="15429"/>
                      </a:cubicBezTo>
                      <a:cubicBezTo>
                        <a:pt x="8100" y="15429"/>
                        <a:pt x="5400" y="15429"/>
                        <a:pt x="2700" y="12343"/>
                      </a:cubicBezTo>
                      <a:cubicBezTo>
                        <a:pt x="2700" y="12343"/>
                        <a:pt x="0" y="12343"/>
                        <a:pt x="0" y="9257"/>
                      </a:cubicBezTo>
                      <a:cubicBezTo>
                        <a:pt x="0" y="6171"/>
                        <a:pt x="2700" y="3086"/>
                        <a:pt x="2700" y="3086"/>
                      </a:cubicBezTo>
                      <a:cubicBezTo>
                        <a:pt x="5400" y="3086"/>
                        <a:pt x="8100" y="0"/>
                        <a:pt x="81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679" name="Freeform 555"/>
                <p:cNvSpPr/>
                <p:nvPr/>
              </p:nvSpPr>
              <p:spPr>
                <a:xfrm>
                  <a:off x="144397" y="48432"/>
                  <a:ext cx="12701" cy="1271"/>
                </a:xfrm>
                <a:prstGeom prst="ellipse">
                  <a:avLst/>
                </a:prstGeom>
                <a:noFill/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</p:grpSp>
          <p:sp>
            <p:nvSpPr>
              <p:cNvPr id="2681" name="Freeform 557"/>
              <p:cNvSpPr/>
              <p:nvPr/>
            </p:nvSpPr>
            <p:spPr>
              <a:xfrm>
                <a:off x="144728" y="151064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10800"/>
                    </a:moveTo>
                    <a:cubicBezTo>
                      <a:pt x="0" y="10800"/>
                      <a:pt x="10800" y="10800"/>
                      <a:pt x="10800" y="0"/>
                    </a:cubicBezTo>
                    <a:cubicBezTo>
                      <a:pt x="10800" y="0"/>
                      <a:pt x="21600" y="10800"/>
                      <a:pt x="21600" y="10800"/>
                    </a:cubicBezTo>
                    <a:cubicBezTo>
                      <a:pt x="21600" y="21600"/>
                      <a:pt x="10800" y="21600"/>
                      <a:pt x="10800" y="21600"/>
                    </a:cubicBezTo>
                    <a:cubicBezTo>
                      <a:pt x="10800" y="21600"/>
                      <a:pt x="0" y="10800"/>
                      <a:pt x="0" y="108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2682" name="Freeform 558"/>
              <p:cNvSpPr/>
              <p:nvPr/>
            </p:nvSpPr>
            <p:spPr>
              <a:xfrm>
                <a:off x="142570" y="144555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194" h="21600" fill="norm" stroke="1" extrusionOk="0">
                    <a:moveTo>
                      <a:pt x="0" y="4320"/>
                    </a:moveTo>
                    <a:cubicBezTo>
                      <a:pt x="0" y="4320"/>
                      <a:pt x="0" y="4320"/>
                      <a:pt x="2400" y="4320"/>
                    </a:cubicBezTo>
                    <a:cubicBezTo>
                      <a:pt x="2400" y="2160"/>
                      <a:pt x="4800" y="2160"/>
                      <a:pt x="7200" y="0"/>
                    </a:cubicBezTo>
                    <a:cubicBezTo>
                      <a:pt x="9600" y="2160"/>
                      <a:pt x="12000" y="2160"/>
                      <a:pt x="12000" y="2160"/>
                    </a:cubicBezTo>
                    <a:cubicBezTo>
                      <a:pt x="14400" y="6480"/>
                      <a:pt x="16800" y="10800"/>
                      <a:pt x="19200" y="12960"/>
                    </a:cubicBezTo>
                    <a:cubicBezTo>
                      <a:pt x="21600" y="17280"/>
                      <a:pt x="19200" y="21600"/>
                      <a:pt x="16800" y="21600"/>
                    </a:cubicBezTo>
                    <a:cubicBezTo>
                      <a:pt x="16800" y="21600"/>
                      <a:pt x="16800" y="21600"/>
                      <a:pt x="14400" y="21600"/>
                    </a:cubicBezTo>
                    <a:cubicBezTo>
                      <a:pt x="14400" y="21600"/>
                      <a:pt x="12000" y="19440"/>
                      <a:pt x="12000" y="17280"/>
                    </a:cubicBezTo>
                    <a:cubicBezTo>
                      <a:pt x="12000" y="10800"/>
                      <a:pt x="7200" y="8640"/>
                      <a:pt x="2400" y="6480"/>
                    </a:cubicBezTo>
                    <a:cubicBezTo>
                      <a:pt x="0" y="6480"/>
                      <a:pt x="0" y="4320"/>
                      <a:pt x="0" y="432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2683" name="Freeform 559"/>
              <p:cNvSpPr/>
              <p:nvPr/>
            </p:nvSpPr>
            <p:spPr>
              <a:xfrm>
                <a:off x="141906" y="103078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590" h="21600" fill="norm" stroke="1" extrusionOk="0">
                    <a:moveTo>
                      <a:pt x="6646" y="10800"/>
                    </a:moveTo>
                    <a:cubicBezTo>
                      <a:pt x="8308" y="9257"/>
                      <a:pt x="4985" y="7714"/>
                      <a:pt x="6646" y="6171"/>
                    </a:cubicBezTo>
                    <a:cubicBezTo>
                      <a:pt x="8308" y="4629"/>
                      <a:pt x="8308" y="1543"/>
                      <a:pt x="8308" y="0"/>
                    </a:cubicBezTo>
                    <a:cubicBezTo>
                      <a:pt x="8308" y="0"/>
                      <a:pt x="9969" y="0"/>
                      <a:pt x="11631" y="0"/>
                    </a:cubicBezTo>
                    <a:cubicBezTo>
                      <a:pt x="11631" y="0"/>
                      <a:pt x="11631" y="0"/>
                      <a:pt x="11631" y="1543"/>
                    </a:cubicBezTo>
                    <a:cubicBezTo>
                      <a:pt x="11631" y="4629"/>
                      <a:pt x="11631" y="6171"/>
                      <a:pt x="14954" y="6171"/>
                    </a:cubicBezTo>
                    <a:cubicBezTo>
                      <a:pt x="14954" y="6171"/>
                      <a:pt x="16615" y="6171"/>
                      <a:pt x="16615" y="6171"/>
                    </a:cubicBezTo>
                    <a:cubicBezTo>
                      <a:pt x="19938" y="6171"/>
                      <a:pt x="21600" y="7714"/>
                      <a:pt x="19938" y="10800"/>
                    </a:cubicBezTo>
                    <a:cubicBezTo>
                      <a:pt x="19938" y="12343"/>
                      <a:pt x="18277" y="13886"/>
                      <a:pt x="18277" y="16971"/>
                    </a:cubicBezTo>
                    <a:cubicBezTo>
                      <a:pt x="18277" y="18514"/>
                      <a:pt x="16615" y="16971"/>
                      <a:pt x="16615" y="16971"/>
                    </a:cubicBezTo>
                    <a:cubicBezTo>
                      <a:pt x="13292" y="15429"/>
                      <a:pt x="9969" y="15429"/>
                      <a:pt x="8308" y="20057"/>
                    </a:cubicBezTo>
                    <a:cubicBezTo>
                      <a:pt x="8308" y="20057"/>
                      <a:pt x="4985" y="21600"/>
                      <a:pt x="3323" y="21600"/>
                    </a:cubicBezTo>
                    <a:cubicBezTo>
                      <a:pt x="3323" y="21600"/>
                      <a:pt x="1662" y="21600"/>
                      <a:pt x="0" y="20057"/>
                    </a:cubicBezTo>
                    <a:cubicBezTo>
                      <a:pt x="0" y="20057"/>
                      <a:pt x="0" y="18514"/>
                      <a:pt x="1662" y="16971"/>
                    </a:cubicBezTo>
                    <a:cubicBezTo>
                      <a:pt x="3323" y="15429"/>
                      <a:pt x="4985" y="13886"/>
                      <a:pt x="6646" y="12343"/>
                    </a:cubicBezTo>
                    <a:cubicBezTo>
                      <a:pt x="6646" y="12343"/>
                      <a:pt x="6646" y="10800"/>
                      <a:pt x="6646" y="108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2684" name="Freeform 560"/>
              <p:cNvSpPr/>
              <p:nvPr/>
            </p:nvSpPr>
            <p:spPr>
              <a:xfrm>
                <a:off x="121056" y="131932"/>
                <a:ext cx="31126" cy="10612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60" h="21600" fill="norm" stroke="1" extrusionOk="0">
                    <a:moveTo>
                      <a:pt x="5973" y="11343"/>
                    </a:moveTo>
                    <a:cubicBezTo>
                      <a:pt x="5973" y="11222"/>
                      <a:pt x="6381" y="10981"/>
                      <a:pt x="6381" y="10860"/>
                    </a:cubicBezTo>
                    <a:cubicBezTo>
                      <a:pt x="5973" y="10619"/>
                      <a:pt x="5973" y="10498"/>
                      <a:pt x="5973" y="10257"/>
                    </a:cubicBezTo>
                    <a:cubicBezTo>
                      <a:pt x="5973" y="10136"/>
                      <a:pt x="5566" y="9895"/>
                      <a:pt x="5566" y="9774"/>
                    </a:cubicBezTo>
                    <a:cubicBezTo>
                      <a:pt x="5566" y="9654"/>
                      <a:pt x="5158" y="9533"/>
                      <a:pt x="5158" y="9412"/>
                    </a:cubicBezTo>
                    <a:cubicBezTo>
                      <a:pt x="4343" y="9292"/>
                      <a:pt x="3935" y="9050"/>
                      <a:pt x="3935" y="8809"/>
                    </a:cubicBezTo>
                    <a:cubicBezTo>
                      <a:pt x="3528" y="8568"/>
                      <a:pt x="2713" y="8447"/>
                      <a:pt x="2713" y="8326"/>
                    </a:cubicBezTo>
                    <a:cubicBezTo>
                      <a:pt x="2305" y="8085"/>
                      <a:pt x="2713" y="7844"/>
                      <a:pt x="2713" y="7723"/>
                    </a:cubicBezTo>
                    <a:cubicBezTo>
                      <a:pt x="1898" y="7361"/>
                      <a:pt x="2713" y="6999"/>
                      <a:pt x="2713" y="6758"/>
                    </a:cubicBezTo>
                    <a:cubicBezTo>
                      <a:pt x="3120" y="6275"/>
                      <a:pt x="3935" y="5913"/>
                      <a:pt x="3935" y="5551"/>
                    </a:cubicBezTo>
                    <a:cubicBezTo>
                      <a:pt x="4343" y="5189"/>
                      <a:pt x="4751" y="4947"/>
                      <a:pt x="5158" y="4706"/>
                    </a:cubicBezTo>
                    <a:cubicBezTo>
                      <a:pt x="5158" y="4465"/>
                      <a:pt x="5566" y="4103"/>
                      <a:pt x="5973" y="3861"/>
                    </a:cubicBezTo>
                    <a:cubicBezTo>
                      <a:pt x="6381" y="3620"/>
                      <a:pt x="6381" y="3379"/>
                      <a:pt x="6788" y="3137"/>
                    </a:cubicBezTo>
                    <a:cubicBezTo>
                      <a:pt x="7196" y="2775"/>
                      <a:pt x="6788" y="2534"/>
                      <a:pt x="7603" y="2293"/>
                    </a:cubicBezTo>
                    <a:cubicBezTo>
                      <a:pt x="8011" y="1569"/>
                      <a:pt x="8826" y="845"/>
                      <a:pt x="9641" y="121"/>
                    </a:cubicBezTo>
                    <a:cubicBezTo>
                      <a:pt x="9641" y="0"/>
                      <a:pt x="9641" y="0"/>
                      <a:pt x="9641" y="0"/>
                    </a:cubicBezTo>
                    <a:cubicBezTo>
                      <a:pt x="9641" y="0"/>
                      <a:pt x="10049" y="0"/>
                      <a:pt x="10049" y="121"/>
                    </a:cubicBezTo>
                    <a:cubicBezTo>
                      <a:pt x="10049" y="362"/>
                      <a:pt x="10049" y="483"/>
                      <a:pt x="10456" y="724"/>
                    </a:cubicBezTo>
                    <a:cubicBezTo>
                      <a:pt x="10456" y="965"/>
                      <a:pt x="10456" y="1207"/>
                      <a:pt x="10456" y="1448"/>
                    </a:cubicBezTo>
                    <a:cubicBezTo>
                      <a:pt x="10864" y="1689"/>
                      <a:pt x="10864" y="2051"/>
                      <a:pt x="10864" y="2413"/>
                    </a:cubicBezTo>
                    <a:cubicBezTo>
                      <a:pt x="10864" y="2655"/>
                      <a:pt x="11271" y="2775"/>
                      <a:pt x="11271" y="2896"/>
                    </a:cubicBezTo>
                    <a:cubicBezTo>
                      <a:pt x="11271" y="3137"/>
                      <a:pt x="10864" y="3258"/>
                      <a:pt x="11679" y="3379"/>
                    </a:cubicBezTo>
                    <a:cubicBezTo>
                      <a:pt x="11679" y="3379"/>
                      <a:pt x="11679" y="3379"/>
                      <a:pt x="11679" y="3379"/>
                    </a:cubicBezTo>
                    <a:cubicBezTo>
                      <a:pt x="11679" y="3741"/>
                      <a:pt x="11679" y="3982"/>
                      <a:pt x="12086" y="4223"/>
                    </a:cubicBezTo>
                    <a:cubicBezTo>
                      <a:pt x="12086" y="4465"/>
                      <a:pt x="12086" y="4706"/>
                      <a:pt x="12086" y="4947"/>
                    </a:cubicBezTo>
                    <a:cubicBezTo>
                      <a:pt x="12494" y="5309"/>
                      <a:pt x="12494" y="5551"/>
                      <a:pt x="12494" y="5913"/>
                    </a:cubicBezTo>
                    <a:cubicBezTo>
                      <a:pt x="12086" y="6516"/>
                      <a:pt x="12494" y="6516"/>
                      <a:pt x="12086" y="6637"/>
                    </a:cubicBezTo>
                    <a:cubicBezTo>
                      <a:pt x="12086" y="7120"/>
                      <a:pt x="12902" y="7482"/>
                      <a:pt x="13717" y="7844"/>
                    </a:cubicBezTo>
                    <a:cubicBezTo>
                      <a:pt x="14532" y="8206"/>
                      <a:pt x="14532" y="8206"/>
                      <a:pt x="16162" y="8568"/>
                    </a:cubicBezTo>
                    <a:cubicBezTo>
                      <a:pt x="16977" y="8688"/>
                      <a:pt x="17792" y="8930"/>
                      <a:pt x="18607" y="9050"/>
                    </a:cubicBezTo>
                    <a:cubicBezTo>
                      <a:pt x="19015" y="9171"/>
                      <a:pt x="19422" y="9292"/>
                      <a:pt x="19830" y="9412"/>
                    </a:cubicBezTo>
                    <a:cubicBezTo>
                      <a:pt x="20237" y="9533"/>
                      <a:pt x="21460" y="9654"/>
                      <a:pt x="21460" y="10016"/>
                    </a:cubicBezTo>
                    <a:cubicBezTo>
                      <a:pt x="21052" y="10257"/>
                      <a:pt x="21460" y="10498"/>
                      <a:pt x="21052" y="10740"/>
                    </a:cubicBezTo>
                    <a:cubicBezTo>
                      <a:pt x="21052" y="10740"/>
                      <a:pt x="21052" y="10860"/>
                      <a:pt x="21052" y="10860"/>
                    </a:cubicBezTo>
                    <a:cubicBezTo>
                      <a:pt x="21052" y="11343"/>
                      <a:pt x="20645" y="11826"/>
                      <a:pt x="20645" y="12308"/>
                    </a:cubicBezTo>
                    <a:cubicBezTo>
                      <a:pt x="20237" y="12912"/>
                      <a:pt x="20237" y="13394"/>
                      <a:pt x="19830" y="13877"/>
                    </a:cubicBezTo>
                    <a:cubicBezTo>
                      <a:pt x="19422" y="13998"/>
                      <a:pt x="19830" y="14118"/>
                      <a:pt x="19830" y="14239"/>
                    </a:cubicBezTo>
                    <a:cubicBezTo>
                      <a:pt x="19830" y="14722"/>
                      <a:pt x="19830" y="15325"/>
                      <a:pt x="19830" y="15808"/>
                    </a:cubicBezTo>
                    <a:cubicBezTo>
                      <a:pt x="19422" y="16049"/>
                      <a:pt x="19422" y="16291"/>
                      <a:pt x="19422" y="16532"/>
                    </a:cubicBezTo>
                    <a:cubicBezTo>
                      <a:pt x="19422" y="16773"/>
                      <a:pt x="19422" y="17015"/>
                      <a:pt x="19422" y="17135"/>
                    </a:cubicBezTo>
                    <a:cubicBezTo>
                      <a:pt x="19015" y="17377"/>
                      <a:pt x="19015" y="17497"/>
                      <a:pt x="19015" y="17739"/>
                    </a:cubicBezTo>
                    <a:cubicBezTo>
                      <a:pt x="19015" y="17859"/>
                      <a:pt x="18607" y="17859"/>
                      <a:pt x="18607" y="17980"/>
                    </a:cubicBezTo>
                    <a:cubicBezTo>
                      <a:pt x="17792" y="18101"/>
                      <a:pt x="17385" y="18342"/>
                      <a:pt x="16569" y="18463"/>
                    </a:cubicBezTo>
                    <a:cubicBezTo>
                      <a:pt x="16569" y="18463"/>
                      <a:pt x="16162" y="18583"/>
                      <a:pt x="15754" y="18704"/>
                    </a:cubicBezTo>
                    <a:cubicBezTo>
                      <a:pt x="14532" y="19066"/>
                      <a:pt x="12902" y="19549"/>
                      <a:pt x="11271" y="19790"/>
                    </a:cubicBezTo>
                    <a:cubicBezTo>
                      <a:pt x="10864" y="19911"/>
                      <a:pt x="10864" y="20031"/>
                      <a:pt x="10456" y="20152"/>
                    </a:cubicBezTo>
                    <a:cubicBezTo>
                      <a:pt x="8826" y="20514"/>
                      <a:pt x="8011" y="20997"/>
                      <a:pt x="6381" y="21359"/>
                    </a:cubicBezTo>
                    <a:cubicBezTo>
                      <a:pt x="5973" y="21359"/>
                      <a:pt x="5566" y="21479"/>
                      <a:pt x="5158" y="21600"/>
                    </a:cubicBezTo>
                    <a:cubicBezTo>
                      <a:pt x="5158" y="21600"/>
                      <a:pt x="5158" y="21479"/>
                      <a:pt x="5158" y="21479"/>
                    </a:cubicBezTo>
                    <a:cubicBezTo>
                      <a:pt x="5158" y="21359"/>
                      <a:pt x="5566" y="21238"/>
                      <a:pt x="5566" y="21117"/>
                    </a:cubicBezTo>
                    <a:cubicBezTo>
                      <a:pt x="5973" y="20876"/>
                      <a:pt x="5973" y="20514"/>
                      <a:pt x="6788" y="20273"/>
                    </a:cubicBezTo>
                    <a:cubicBezTo>
                      <a:pt x="7603" y="19790"/>
                      <a:pt x="8011" y="19307"/>
                      <a:pt x="8826" y="18825"/>
                    </a:cubicBezTo>
                    <a:cubicBezTo>
                      <a:pt x="8826" y="18583"/>
                      <a:pt x="9641" y="18463"/>
                      <a:pt x="9641" y="18342"/>
                    </a:cubicBezTo>
                    <a:cubicBezTo>
                      <a:pt x="10456" y="17980"/>
                      <a:pt x="11271" y="17739"/>
                      <a:pt x="12086" y="17497"/>
                    </a:cubicBezTo>
                    <a:cubicBezTo>
                      <a:pt x="12494" y="17377"/>
                      <a:pt x="12494" y="17256"/>
                      <a:pt x="12902" y="17135"/>
                    </a:cubicBezTo>
                    <a:cubicBezTo>
                      <a:pt x="12902" y="17015"/>
                      <a:pt x="13309" y="16894"/>
                      <a:pt x="13717" y="16773"/>
                    </a:cubicBezTo>
                    <a:cubicBezTo>
                      <a:pt x="14124" y="16653"/>
                      <a:pt x="14124" y="16532"/>
                      <a:pt x="13717" y="16411"/>
                    </a:cubicBezTo>
                    <a:cubicBezTo>
                      <a:pt x="13309" y="16049"/>
                      <a:pt x="12902" y="15808"/>
                      <a:pt x="12086" y="15446"/>
                    </a:cubicBezTo>
                    <a:cubicBezTo>
                      <a:pt x="11679" y="15204"/>
                      <a:pt x="10864" y="15204"/>
                      <a:pt x="10049" y="15084"/>
                    </a:cubicBezTo>
                    <a:cubicBezTo>
                      <a:pt x="9641" y="15084"/>
                      <a:pt x="7196" y="15084"/>
                      <a:pt x="6788" y="15084"/>
                    </a:cubicBezTo>
                    <a:cubicBezTo>
                      <a:pt x="6788" y="15084"/>
                      <a:pt x="6381" y="15204"/>
                      <a:pt x="6381" y="15204"/>
                    </a:cubicBezTo>
                    <a:cubicBezTo>
                      <a:pt x="4343" y="14963"/>
                      <a:pt x="2305" y="14842"/>
                      <a:pt x="675" y="14601"/>
                    </a:cubicBezTo>
                    <a:cubicBezTo>
                      <a:pt x="-140" y="14601"/>
                      <a:pt x="-140" y="14601"/>
                      <a:pt x="268" y="14480"/>
                    </a:cubicBezTo>
                    <a:cubicBezTo>
                      <a:pt x="1083" y="13998"/>
                      <a:pt x="1898" y="13636"/>
                      <a:pt x="2713" y="13153"/>
                    </a:cubicBezTo>
                    <a:cubicBezTo>
                      <a:pt x="3120" y="12791"/>
                      <a:pt x="3935" y="12308"/>
                      <a:pt x="5158" y="11946"/>
                    </a:cubicBezTo>
                    <a:cubicBezTo>
                      <a:pt x="5566" y="11826"/>
                      <a:pt x="5566" y="11584"/>
                      <a:pt x="5973" y="11343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2685" name="Freeform 561"/>
              <p:cNvSpPr/>
              <p:nvPr/>
            </p:nvSpPr>
            <p:spPr>
              <a:xfrm>
                <a:off x="129678" y="251509"/>
                <a:ext cx="22836" cy="3265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92" h="21600" fill="norm" stroke="1" extrusionOk="0">
                    <a:moveTo>
                      <a:pt x="21046" y="17280"/>
                    </a:moveTo>
                    <a:cubicBezTo>
                      <a:pt x="21600" y="17673"/>
                      <a:pt x="21046" y="17673"/>
                      <a:pt x="21046" y="18065"/>
                    </a:cubicBezTo>
                    <a:cubicBezTo>
                      <a:pt x="21046" y="18065"/>
                      <a:pt x="20492" y="18065"/>
                      <a:pt x="20492" y="18065"/>
                    </a:cubicBezTo>
                    <a:cubicBezTo>
                      <a:pt x="19385" y="17673"/>
                      <a:pt x="18831" y="18065"/>
                      <a:pt x="17723" y="17673"/>
                    </a:cubicBezTo>
                    <a:cubicBezTo>
                      <a:pt x="17169" y="17673"/>
                      <a:pt x="16615" y="18065"/>
                      <a:pt x="16615" y="18458"/>
                    </a:cubicBezTo>
                    <a:cubicBezTo>
                      <a:pt x="17169" y="18851"/>
                      <a:pt x="17169" y="19244"/>
                      <a:pt x="17723" y="19636"/>
                    </a:cubicBezTo>
                    <a:cubicBezTo>
                      <a:pt x="18831" y="20029"/>
                      <a:pt x="19385" y="20815"/>
                      <a:pt x="19938" y="21600"/>
                    </a:cubicBezTo>
                    <a:cubicBezTo>
                      <a:pt x="2215" y="21600"/>
                      <a:pt x="2215" y="21600"/>
                      <a:pt x="2215" y="21600"/>
                    </a:cubicBezTo>
                    <a:cubicBezTo>
                      <a:pt x="2769" y="20815"/>
                      <a:pt x="3877" y="19636"/>
                      <a:pt x="4985" y="18851"/>
                    </a:cubicBezTo>
                    <a:cubicBezTo>
                      <a:pt x="4985" y="18851"/>
                      <a:pt x="4985" y="18065"/>
                      <a:pt x="5538" y="17673"/>
                    </a:cubicBezTo>
                    <a:cubicBezTo>
                      <a:pt x="4985" y="17673"/>
                      <a:pt x="4431" y="17673"/>
                      <a:pt x="3877" y="17673"/>
                    </a:cubicBezTo>
                    <a:cubicBezTo>
                      <a:pt x="2769" y="17673"/>
                      <a:pt x="2215" y="17280"/>
                      <a:pt x="1662" y="17673"/>
                    </a:cubicBezTo>
                    <a:cubicBezTo>
                      <a:pt x="1108" y="18065"/>
                      <a:pt x="554" y="18065"/>
                      <a:pt x="554" y="17673"/>
                    </a:cubicBezTo>
                    <a:cubicBezTo>
                      <a:pt x="0" y="17673"/>
                      <a:pt x="0" y="17280"/>
                      <a:pt x="0" y="17280"/>
                    </a:cubicBezTo>
                    <a:cubicBezTo>
                      <a:pt x="554" y="16495"/>
                      <a:pt x="1108" y="15709"/>
                      <a:pt x="2215" y="15316"/>
                    </a:cubicBezTo>
                    <a:cubicBezTo>
                      <a:pt x="3877" y="14138"/>
                      <a:pt x="4431" y="12567"/>
                      <a:pt x="5538" y="11389"/>
                    </a:cubicBezTo>
                    <a:cubicBezTo>
                      <a:pt x="6092" y="10996"/>
                      <a:pt x="6092" y="10604"/>
                      <a:pt x="5538" y="10604"/>
                    </a:cubicBezTo>
                    <a:cubicBezTo>
                      <a:pt x="4431" y="10604"/>
                      <a:pt x="3323" y="10604"/>
                      <a:pt x="2215" y="10604"/>
                    </a:cubicBezTo>
                    <a:cubicBezTo>
                      <a:pt x="2215" y="10604"/>
                      <a:pt x="1662" y="10211"/>
                      <a:pt x="1662" y="10211"/>
                    </a:cubicBezTo>
                    <a:cubicBezTo>
                      <a:pt x="1662" y="10211"/>
                      <a:pt x="1662" y="9818"/>
                      <a:pt x="2215" y="9818"/>
                    </a:cubicBezTo>
                    <a:cubicBezTo>
                      <a:pt x="2769" y="9033"/>
                      <a:pt x="3323" y="8640"/>
                      <a:pt x="3323" y="7855"/>
                    </a:cubicBezTo>
                    <a:cubicBezTo>
                      <a:pt x="4985" y="6284"/>
                      <a:pt x="6646" y="4713"/>
                      <a:pt x="8308" y="3142"/>
                    </a:cubicBezTo>
                    <a:cubicBezTo>
                      <a:pt x="9415" y="1964"/>
                      <a:pt x="11077" y="1178"/>
                      <a:pt x="11077" y="0"/>
                    </a:cubicBezTo>
                    <a:cubicBezTo>
                      <a:pt x="11077" y="0"/>
                      <a:pt x="11077" y="0"/>
                      <a:pt x="11077" y="0"/>
                    </a:cubicBezTo>
                    <a:cubicBezTo>
                      <a:pt x="11631" y="393"/>
                      <a:pt x="12185" y="785"/>
                      <a:pt x="12738" y="1178"/>
                    </a:cubicBezTo>
                    <a:cubicBezTo>
                      <a:pt x="14400" y="2749"/>
                      <a:pt x="15508" y="4713"/>
                      <a:pt x="17169" y="6284"/>
                    </a:cubicBezTo>
                    <a:cubicBezTo>
                      <a:pt x="18831" y="7462"/>
                      <a:pt x="19385" y="9033"/>
                      <a:pt x="20492" y="10211"/>
                    </a:cubicBezTo>
                    <a:cubicBezTo>
                      <a:pt x="20492" y="10211"/>
                      <a:pt x="20492" y="10211"/>
                      <a:pt x="20492" y="10211"/>
                    </a:cubicBezTo>
                    <a:cubicBezTo>
                      <a:pt x="20492" y="10211"/>
                      <a:pt x="20492" y="10604"/>
                      <a:pt x="20492" y="10604"/>
                    </a:cubicBezTo>
                    <a:cubicBezTo>
                      <a:pt x="19938" y="10211"/>
                      <a:pt x="19385" y="10211"/>
                      <a:pt x="19385" y="10211"/>
                    </a:cubicBezTo>
                    <a:cubicBezTo>
                      <a:pt x="18277" y="10211"/>
                      <a:pt x="17169" y="10604"/>
                      <a:pt x="15508" y="10604"/>
                    </a:cubicBezTo>
                    <a:cubicBezTo>
                      <a:pt x="14954" y="10604"/>
                      <a:pt x="14954" y="11389"/>
                      <a:pt x="14954" y="11782"/>
                    </a:cubicBezTo>
                    <a:cubicBezTo>
                      <a:pt x="15508" y="12175"/>
                      <a:pt x="16062" y="12960"/>
                      <a:pt x="17169" y="13353"/>
                    </a:cubicBezTo>
                    <a:cubicBezTo>
                      <a:pt x="17723" y="14138"/>
                      <a:pt x="18831" y="14924"/>
                      <a:pt x="19385" y="15709"/>
                    </a:cubicBezTo>
                    <a:cubicBezTo>
                      <a:pt x="19938" y="16495"/>
                      <a:pt x="20492" y="16887"/>
                      <a:pt x="21046" y="1728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2686" name="Freeform 562"/>
              <p:cNvSpPr/>
              <p:nvPr/>
            </p:nvSpPr>
            <p:spPr>
              <a:xfrm>
                <a:off x="147547" y="115654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200" h="21600" fill="norm" stroke="1" extrusionOk="0">
                    <a:moveTo>
                      <a:pt x="14880" y="0"/>
                    </a:moveTo>
                    <a:cubicBezTo>
                      <a:pt x="14880" y="3600"/>
                      <a:pt x="19200" y="3600"/>
                      <a:pt x="19200" y="3600"/>
                    </a:cubicBezTo>
                    <a:cubicBezTo>
                      <a:pt x="19200" y="10800"/>
                      <a:pt x="14880" y="18000"/>
                      <a:pt x="6240" y="21600"/>
                    </a:cubicBezTo>
                    <a:cubicBezTo>
                      <a:pt x="6240" y="21600"/>
                      <a:pt x="1920" y="21600"/>
                      <a:pt x="1920" y="21600"/>
                    </a:cubicBezTo>
                    <a:cubicBezTo>
                      <a:pt x="1920" y="18000"/>
                      <a:pt x="-2400" y="18000"/>
                      <a:pt x="1920" y="14400"/>
                    </a:cubicBezTo>
                    <a:cubicBezTo>
                      <a:pt x="1920" y="14400"/>
                      <a:pt x="1920" y="10800"/>
                      <a:pt x="1920" y="10800"/>
                    </a:cubicBezTo>
                    <a:cubicBezTo>
                      <a:pt x="6240" y="7200"/>
                      <a:pt x="6240" y="7200"/>
                      <a:pt x="10560" y="3600"/>
                    </a:cubicBezTo>
                    <a:cubicBezTo>
                      <a:pt x="10560" y="3600"/>
                      <a:pt x="14880" y="0"/>
                      <a:pt x="1488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2687" name="Freeform 563"/>
              <p:cNvSpPr/>
              <p:nvPr/>
            </p:nvSpPr>
            <p:spPr>
              <a:xfrm>
                <a:off x="147319" y="157978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600" h="20829" fill="norm" stroke="1" extrusionOk="0">
                    <a:moveTo>
                      <a:pt x="19600" y="11572"/>
                    </a:moveTo>
                    <a:cubicBezTo>
                      <a:pt x="19600" y="17743"/>
                      <a:pt x="16000" y="17743"/>
                      <a:pt x="16000" y="20829"/>
                    </a:cubicBezTo>
                    <a:cubicBezTo>
                      <a:pt x="16000" y="20829"/>
                      <a:pt x="16000" y="20829"/>
                      <a:pt x="16000" y="20829"/>
                    </a:cubicBezTo>
                    <a:cubicBezTo>
                      <a:pt x="8800" y="17743"/>
                      <a:pt x="5200" y="11572"/>
                      <a:pt x="1600" y="8486"/>
                    </a:cubicBezTo>
                    <a:cubicBezTo>
                      <a:pt x="-2000" y="8486"/>
                      <a:pt x="1600" y="5400"/>
                      <a:pt x="1600" y="5400"/>
                    </a:cubicBezTo>
                    <a:cubicBezTo>
                      <a:pt x="1600" y="2315"/>
                      <a:pt x="1600" y="2315"/>
                      <a:pt x="1600" y="2315"/>
                    </a:cubicBezTo>
                    <a:cubicBezTo>
                      <a:pt x="5200" y="-771"/>
                      <a:pt x="8800" y="-771"/>
                      <a:pt x="8800" y="2315"/>
                    </a:cubicBezTo>
                    <a:cubicBezTo>
                      <a:pt x="12400" y="5400"/>
                      <a:pt x="16000" y="8486"/>
                      <a:pt x="19600" y="11572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2688" name="Freeform 564"/>
              <p:cNvSpPr/>
              <p:nvPr/>
            </p:nvSpPr>
            <p:spPr>
              <a:xfrm>
                <a:off x="148200" y="121831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8600" h="21600" fill="norm" stroke="1" extrusionOk="0">
                    <a:moveTo>
                      <a:pt x="16200" y="14400"/>
                    </a:moveTo>
                    <a:cubicBezTo>
                      <a:pt x="16200" y="21600"/>
                      <a:pt x="16200" y="21600"/>
                      <a:pt x="5400" y="21600"/>
                    </a:cubicBezTo>
                    <a:cubicBezTo>
                      <a:pt x="5400" y="21600"/>
                      <a:pt x="0" y="21600"/>
                      <a:pt x="0" y="14400"/>
                    </a:cubicBezTo>
                    <a:cubicBezTo>
                      <a:pt x="0" y="7200"/>
                      <a:pt x="5400" y="0"/>
                      <a:pt x="16200" y="0"/>
                    </a:cubicBezTo>
                    <a:cubicBezTo>
                      <a:pt x="21600" y="7200"/>
                      <a:pt x="16200" y="7200"/>
                      <a:pt x="16200" y="144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2689" name="Freeform 565"/>
              <p:cNvSpPr/>
              <p:nvPr/>
            </p:nvSpPr>
            <p:spPr>
              <a:xfrm>
                <a:off x="148810" y="143452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10800"/>
                    </a:moveTo>
                    <a:cubicBezTo>
                      <a:pt x="0" y="9000"/>
                      <a:pt x="0" y="5400"/>
                      <a:pt x="5400" y="3600"/>
                    </a:cubicBezTo>
                    <a:cubicBezTo>
                      <a:pt x="5400" y="1800"/>
                      <a:pt x="5400" y="0"/>
                      <a:pt x="10800" y="0"/>
                    </a:cubicBezTo>
                    <a:cubicBezTo>
                      <a:pt x="16200" y="1800"/>
                      <a:pt x="21600" y="1800"/>
                      <a:pt x="21600" y="3600"/>
                    </a:cubicBezTo>
                    <a:cubicBezTo>
                      <a:pt x="16200" y="9000"/>
                      <a:pt x="21600" y="14400"/>
                      <a:pt x="10800" y="19800"/>
                    </a:cubicBezTo>
                    <a:cubicBezTo>
                      <a:pt x="5400" y="19800"/>
                      <a:pt x="5400" y="19800"/>
                      <a:pt x="5400" y="21600"/>
                    </a:cubicBezTo>
                    <a:cubicBezTo>
                      <a:pt x="5400" y="19800"/>
                      <a:pt x="0" y="19800"/>
                      <a:pt x="0" y="19800"/>
                    </a:cubicBezTo>
                    <a:cubicBezTo>
                      <a:pt x="0" y="16200"/>
                      <a:pt x="0" y="14400"/>
                      <a:pt x="0" y="108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2690" name="Freeform 566"/>
              <p:cNvSpPr/>
              <p:nvPr/>
            </p:nvSpPr>
            <p:spPr>
              <a:xfrm>
                <a:off x="150023" y="136282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0800" y="0"/>
                    </a:moveTo>
                    <a:cubicBezTo>
                      <a:pt x="14400" y="0"/>
                      <a:pt x="21600" y="7200"/>
                      <a:pt x="21600" y="10800"/>
                    </a:cubicBezTo>
                    <a:cubicBezTo>
                      <a:pt x="21600" y="14400"/>
                      <a:pt x="14400" y="21600"/>
                      <a:pt x="14400" y="21600"/>
                    </a:cubicBezTo>
                    <a:cubicBezTo>
                      <a:pt x="7200" y="21600"/>
                      <a:pt x="0" y="14400"/>
                      <a:pt x="0" y="7200"/>
                    </a:cubicBezTo>
                    <a:cubicBezTo>
                      <a:pt x="0" y="3600"/>
                      <a:pt x="3600" y="0"/>
                      <a:pt x="108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2691" name="Freeform 567"/>
              <p:cNvSpPr/>
              <p:nvPr/>
            </p:nvSpPr>
            <p:spPr>
              <a:xfrm>
                <a:off x="151899" y="161212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6200" y="0"/>
                    </a:moveTo>
                    <a:cubicBezTo>
                      <a:pt x="16200" y="0"/>
                      <a:pt x="21600" y="5400"/>
                      <a:pt x="21600" y="5400"/>
                    </a:cubicBezTo>
                    <a:cubicBezTo>
                      <a:pt x="16200" y="10800"/>
                      <a:pt x="10800" y="16200"/>
                      <a:pt x="10800" y="21600"/>
                    </a:cubicBezTo>
                    <a:cubicBezTo>
                      <a:pt x="5400" y="16200"/>
                      <a:pt x="5400" y="16200"/>
                      <a:pt x="0" y="16200"/>
                    </a:cubicBezTo>
                    <a:cubicBezTo>
                      <a:pt x="0" y="10800"/>
                      <a:pt x="0" y="10800"/>
                      <a:pt x="0" y="10800"/>
                    </a:cubicBezTo>
                    <a:cubicBezTo>
                      <a:pt x="5400" y="5400"/>
                      <a:pt x="5400" y="0"/>
                      <a:pt x="10800" y="0"/>
                    </a:cubicBezTo>
                    <a:cubicBezTo>
                      <a:pt x="16200" y="0"/>
                      <a:pt x="16200" y="0"/>
                      <a:pt x="162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2692" name="Freeform 568"/>
              <p:cNvSpPr/>
              <p:nvPr/>
            </p:nvSpPr>
            <p:spPr>
              <a:xfrm>
                <a:off x="152671" y="101424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10800"/>
                    </a:moveTo>
                    <a:cubicBezTo>
                      <a:pt x="14400" y="10800"/>
                      <a:pt x="14400" y="21600"/>
                      <a:pt x="14400" y="21600"/>
                    </a:cubicBezTo>
                    <a:cubicBezTo>
                      <a:pt x="7200" y="10800"/>
                      <a:pt x="7200" y="10800"/>
                      <a:pt x="0" y="0"/>
                    </a:cubicBezTo>
                    <a:cubicBezTo>
                      <a:pt x="7200" y="0"/>
                      <a:pt x="7200" y="0"/>
                      <a:pt x="7200" y="0"/>
                    </a:cubicBezTo>
                    <a:cubicBezTo>
                      <a:pt x="14400" y="0"/>
                      <a:pt x="14400" y="10800"/>
                      <a:pt x="21600" y="108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2693" name="Freeform 569"/>
              <p:cNvSpPr/>
              <p:nvPr/>
            </p:nvSpPr>
            <p:spPr>
              <a:xfrm>
                <a:off x="152119" y="123817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7280" y="0"/>
                    </a:moveTo>
                    <a:cubicBezTo>
                      <a:pt x="17280" y="3600"/>
                      <a:pt x="17280" y="3600"/>
                      <a:pt x="21600" y="7200"/>
                    </a:cubicBezTo>
                    <a:cubicBezTo>
                      <a:pt x="21600" y="7200"/>
                      <a:pt x="17280" y="10800"/>
                      <a:pt x="17280" y="10800"/>
                    </a:cubicBezTo>
                    <a:cubicBezTo>
                      <a:pt x="12960" y="21600"/>
                      <a:pt x="12960" y="21600"/>
                      <a:pt x="4320" y="21600"/>
                    </a:cubicBezTo>
                    <a:cubicBezTo>
                      <a:pt x="0" y="21600"/>
                      <a:pt x="0" y="21600"/>
                      <a:pt x="0" y="18000"/>
                    </a:cubicBezTo>
                    <a:cubicBezTo>
                      <a:pt x="0" y="10800"/>
                      <a:pt x="0" y="7200"/>
                      <a:pt x="4320" y="3600"/>
                    </a:cubicBezTo>
                    <a:cubicBezTo>
                      <a:pt x="4320" y="0"/>
                      <a:pt x="12960" y="0"/>
                      <a:pt x="1728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2694" name="Freeform 570"/>
              <p:cNvSpPr/>
              <p:nvPr/>
            </p:nvSpPr>
            <p:spPr>
              <a:xfrm>
                <a:off x="153884" y="144555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0"/>
                    </a:moveTo>
                    <a:cubicBezTo>
                      <a:pt x="21600" y="0"/>
                      <a:pt x="21600" y="0"/>
                      <a:pt x="21600" y="10800"/>
                    </a:cubicBezTo>
                    <a:cubicBezTo>
                      <a:pt x="21600" y="10800"/>
                      <a:pt x="21600" y="10800"/>
                      <a:pt x="21600" y="21600"/>
                    </a:cubicBezTo>
                    <a:cubicBezTo>
                      <a:pt x="0" y="10800"/>
                      <a:pt x="0" y="10800"/>
                      <a:pt x="0" y="10800"/>
                    </a:cubicBezTo>
                    <a:cubicBezTo>
                      <a:pt x="0" y="1080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2695" name="Freeform 571"/>
              <p:cNvSpPr/>
              <p:nvPr/>
            </p:nvSpPr>
            <p:spPr>
              <a:xfrm>
                <a:off x="151837" y="149139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196" h="19200" fill="norm" stroke="1" extrusionOk="0">
                    <a:moveTo>
                      <a:pt x="9450" y="19200"/>
                    </a:moveTo>
                    <a:cubicBezTo>
                      <a:pt x="4050" y="19200"/>
                      <a:pt x="4050" y="19200"/>
                      <a:pt x="2250" y="19200"/>
                    </a:cubicBezTo>
                    <a:cubicBezTo>
                      <a:pt x="2250" y="19200"/>
                      <a:pt x="450" y="19200"/>
                      <a:pt x="450" y="14880"/>
                    </a:cubicBezTo>
                    <a:cubicBezTo>
                      <a:pt x="450" y="10560"/>
                      <a:pt x="-1350" y="6240"/>
                      <a:pt x="2250" y="1920"/>
                    </a:cubicBezTo>
                    <a:cubicBezTo>
                      <a:pt x="2250" y="1920"/>
                      <a:pt x="4050" y="-2400"/>
                      <a:pt x="5850" y="1920"/>
                    </a:cubicBezTo>
                    <a:cubicBezTo>
                      <a:pt x="7650" y="1920"/>
                      <a:pt x="9450" y="1920"/>
                      <a:pt x="11250" y="1920"/>
                    </a:cubicBezTo>
                    <a:cubicBezTo>
                      <a:pt x="13050" y="1920"/>
                      <a:pt x="14850" y="1920"/>
                      <a:pt x="16650" y="1920"/>
                    </a:cubicBezTo>
                    <a:cubicBezTo>
                      <a:pt x="16650" y="1920"/>
                      <a:pt x="18450" y="6240"/>
                      <a:pt x="18450" y="6240"/>
                    </a:cubicBezTo>
                    <a:cubicBezTo>
                      <a:pt x="20250" y="10560"/>
                      <a:pt x="18450" y="10560"/>
                      <a:pt x="16650" y="14880"/>
                    </a:cubicBezTo>
                    <a:cubicBezTo>
                      <a:pt x="14850" y="19200"/>
                      <a:pt x="11250" y="14880"/>
                      <a:pt x="7650" y="19200"/>
                    </a:cubicBezTo>
                    <a:cubicBezTo>
                      <a:pt x="7650" y="19200"/>
                      <a:pt x="9450" y="19200"/>
                      <a:pt x="9450" y="192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2696" name="Freeform 572"/>
              <p:cNvSpPr/>
              <p:nvPr/>
            </p:nvSpPr>
            <p:spPr>
              <a:xfrm>
                <a:off x="155098" y="101424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21600"/>
                    </a:moveTo>
                    <a:cubicBezTo>
                      <a:pt x="0" y="21600"/>
                      <a:pt x="0" y="10800"/>
                      <a:pt x="0" y="10800"/>
                    </a:cubicBezTo>
                    <a:cubicBezTo>
                      <a:pt x="0" y="10800"/>
                      <a:pt x="21600" y="0"/>
                      <a:pt x="21600" y="0"/>
                    </a:cubicBezTo>
                    <a:cubicBezTo>
                      <a:pt x="0" y="21600"/>
                      <a:pt x="0" y="21600"/>
                      <a:pt x="0" y="216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2697" name="Freeform 573"/>
              <p:cNvSpPr/>
              <p:nvPr/>
            </p:nvSpPr>
            <p:spPr>
              <a:xfrm>
                <a:off x="154274" y="110572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8793" h="20541" fill="norm" stroke="1" extrusionOk="0">
                    <a:moveTo>
                      <a:pt x="12343" y="14370"/>
                    </a:moveTo>
                    <a:cubicBezTo>
                      <a:pt x="9257" y="14370"/>
                      <a:pt x="6171" y="17455"/>
                      <a:pt x="6171" y="17455"/>
                    </a:cubicBezTo>
                    <a:cubicBezTo>
                      <a:pt x="3086" y="20541"/>
                      <a:pt x="3086" y="20541"/>
                      <a:pt x="0" y="20541"/>
                    </a:cubicBezTo>
                    <a:cubicBezTo>
                      <a:pt x="0" y="20541"/>
                      <a:pt x="0" y="17455"/>
                      <a:pt x="0" y="17455"/>
                    </a:cubicBezTo>
                    <a:cubicBezTo>
                      <a:pt x="0" y="14370"/>
                      <a:pt x="3086" y="8198"/>
                      <a:pt x="3086" y="5112"/>
                    </a:cubicBezTo>
                    <a:cubicBezTo>
                      <a:pt x="6171" y="-1059"/>
                      <a:pt x="12343" y="-1059"/>
                      <a:pt x="15429" y="2027"/>
                    </a:cubicBezTo>
                    <a:cubicBezTo>
                      <a:pt x="21600" y="8198"/>
                      <a:pt x="18514" y="14370"/>
                      <a:pt x="12343" y="1437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2698" name="Freeform 574"/>
              <p:cNvSpPr/>
              <p:nvPr/>
            </p:nvSpPr>
            <p:spPr>
              <a:xfrm>
                <a:off x="156494" y="152608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785" h="21600" fill="norm" stroke="1" extrusionOk="0">
                    <a:moveTo>
                      <a:pt x="0" y="12960"/>
                    </a:moveTo>
                    <a:cubicBezTo>
                      <a:pt x="0" y="8640"/>
                      <a:pt x="0" y="4320"/>
                      <a:pt x="0" y="432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1600" y="4320"/>
                      <a:pt x="21600" y="8640"/>
                      <a:pt x="18000" y="12960"/>
                    </a:cubicBezTo>
                    <a:cubicBezTo>
                      <a:pt x="14400" y="12960"/>
                      <a:pt x="10800" y="17280"/>
                      <a:pt x="7200" y="21600"/>
                    </a:cubicBezTo>
                    <a:cubicBezTo>
                      <a:pt x="7200" y="21600"/>
                      <a:pt x="3600" y="21600"/>
                      <a:pt x="3600" y="21600"/>
                    </a:cubicBezTo>
                    <a:cubicBezTo>
                      <a:pt x="0" y="17280"/>
                      <a:pt x="0" y="17280"/>
                      <a:pt x="0" y="1296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2699" name="Freeform 575"/>
              <p:cNvSpPr/>
              <p:nvPr/>
            </p:nvSpPr>
            <p:spPr>
              <a:xfrm>
                <a:off x="156863" y="150150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8225" fill="norm" stroke="1" extrusionOk="0">
                    <a:moveTo>
                      <a:pt x="21600" y="18225"/>
                    </a:moveTo>
                    <a:cubicBezTo>
                      <a:pt x="12343" y="18225"/>
                      <a:pt x="6171" y="12825"/>
                      <a:pt x="0" y="12825"/>
                    </a:cubicBezTo>
                    <a:cubicBezTo>
                      <a:pt x="0" y="12825"/>
                      <a:pt x="0" y="7425"/>
                      <a:pt x="3086" y="7425"/>
                    </a:cubicBezTo>
                    <a:cubicBezTo>
                      <a:pt x="3086" y="2025"/>
                      <a:pt x="6171" y="2025"/>
                      <a:pt x="9257" y="2025"/>
                    </a:cubicBezTo>
                    <a:cubicBezTo>
                      <a:pt x="18514" y="-3375"/>
                      <a:pt x="21600" y="2025"/>
                      <a:pt x="21600" y="18225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2700" name="Freeform 576"/>
              <p:cNvSpPr/>
              <p:nvPr/>
            </p:nvSpPr>
            <p:spPr>
              <a:xfrm>
                <a:off x="156863" y="127626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8600" fill="norm" stroke="1" extrusionOk="0">
                    <a:moveTo>
                      <a:pt x="21600" y="2400"/>
                    </a:moveTo>
                    <a:cubicBezTo>
                      <a:pt x="21600" y="2400"/>
                      <a:pt x="21600" y="2400"/>
                      <a:pt x="21600" y="2400"/>
                    </a:cubicBezTo>
                    <a:cubicBezTo>
                      <a:pt x="17280" y="13200"/>
                      <a:pt x="12960" y="18600"/>
                      <a:pt x="4320" y="18600"/>
                    </a:cubicBezTo>
                    <a:cubicBezTo>
                      <a:pt x="4320" y="18600"/>
                      <a:pt x="0" y="13200"/>
                      <a:pt x="0" y="13200"/>
                    </a:cubicBezTo>
                    <a:cubicBezTo>
                      <a:pt x="0" y="7800"/>
                      <a:pt x="0" y="2400"/>
                      <a:pt x="4320" y="2400"/>
                    </a:cubicBezTo>
                    <a:cubicBezTo>
                      <a:pt x="4320" y="2400"/>
                      <a:pt x="4320" y="2400"/>
                      <a:pt x="8640" y="2400"/>
                    </a:cubicBezTo>
                    <a:cubicBezTo>
                      <a:pt x="12960" y="2400"/>
                      <a:pt x="17280" y="-3000"/>
                      <a:pt x="21600" y="24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2701" name="Freeform 577"/>
              <p:cNvSpPr/>
              <p:nvPr/>
            </p:nvSpPr>
            <p:spPr>
              <a:xfrm>
                <a:off x="157582" y="157125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069" h="19747" fill="norm" stroke="1" extrusionOk="0">
                    <a:moveTo>
                      <a:pt x="19069" y="3547"/>
                    </a:moveTo>
                    <a:cubicBezTo>
                      <a:pt x="19069" y="3547"/>
                      <a:pt x="19069" y="8947"/>
                      <a:pt x="19069" y="8947"/>
                    </a:cubicBezTo>
                    <a:cubicBezTo>
                      <a:pt x="14749" y="14347"/>
                      <a:pt x="14749" y="19747"/>
                      <a:pt x="6109" y="19747"/>
                    </a:cubicBezTo>
                    <a:cubicBezTo>
                      <a:pt x="1789" y="19747"/>
                      <a:pt x="-2531" y="14347"/>
                      <a:pt x="1789" y="8947"/>
                    </a:cubicBezTo>
                    <a:cubicBezTo>
                      <a:pt x="1789" y="-1853"/>
                      <a:pt x="14749" y="-1853"/>
                      <a:pt x="19069" y="3547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2702" name="Freeform 578"/>
              <p:cNvSpPr/>
              <p:nvPr/>
            </p:nvSpPr>
            <p:spPr>
              <a:xfrm>
                <a:off x="161743" y="130656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5274" h="21600" fill="norm" stroke="1" extrusionOk="0">
                    <a:moveTo>
                      <a:pt x="0" y="14400"/>
                    </a:moveTo>
                    <a:cubicBezTo>
                      <a:pt x="0" y="7200"/>
                      <a:pt x="0" y="7200"/>
                      <a:pt x="0" y="0"/>
                    </a:cubicBezTo>
                    <a:cubicBezTo>
                      <a:pt x="10800" y="7200"/>
                      <a:pt x="10800" y="14400"/>
                      <a:pt x="10800" y="14400"/>
                    </a:cubicBezTo>
                    <a:cubicBezTo>
                      <a:pt x="21600" y="21600"/>
                      <a:pt x="10800" y="21600"/>
                      <a:pt x="0" y="21600"/>
                    </a:cubicBezTo>
                    <a:cubicBezTo>
                      <a:pt x="0" y="21600"/>
                      <a:pt x="0" y="14400"/>
                      <a:pt x="0" y="144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2703" name="Freeform 579"/>
              <p:cNvSpPr/>
              <p:nvPr/>
            </p:nvSpPr>
            <p:spPr>
              <a:xfrm>
                <a:off x="160724" y="141687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0800" y="0"/>
                    </a:moveTo>
                    <a:cubicBezTo>
                      <a:pt x="14400" y="0"/>
                      <a:pt x="21600" y="10800"/>
                      <a:pt x="21600" y="14400"/>
                    </a:cubicBezTo>
                    <a:cubicBezTo>
                      <a:pt x="18000" y="18000"/>
                      <a:pt x="18000" y="18000"/>
                      <a:pt x="18000" y="21600"/>
                    </a:cubicBezTo>
                    <a:cubicBezTo>
                      <a:pt x="14400" y="21600"/>
                      <a:pt x="10800" y="21600"/>
                      <a:pt x="10800" y="21600"/>
                    </a:cubicBezTo>
                    <a:cubicBezTo>
                      <a:pt x="0" y="21600"/>
                      <a:pt x="0" y="21600"/>
                      <a:pt x="0" y="14400"/>
                    </a:cubicBezTo>
                    <a:cubicBezTo>
                      <a:pt x="0" y="7200"/>
                      <a:pt x="3600" y="0"/>
                      <a:pt x="108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2704" name="Freeform 580"/>
              <p:cNvSpPr/>
              <p:nvPr/>
            </p:nvSpPr>
            <p:spPr>
              <a:xfrm>
                <a:off x="162013" y="200636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925" h="20018" fill="norm" stroke="1" extrusionOk="0">
                    <a:moveTo>
                      <a:pt x="2025" y="8100"/>
                    </a:moveTo>
                    <a:cubicBezTo>
                      <a:pt x="-675" y="5400"/>
                      <a:pt x="-675" y="2700"/>
                      <a:pt x="2025" y="0"/>
                    </a:cubicBezTo>
                    <a:cubicBezTo>
                      <a:pt x="4725" y="0"/>
                      <a:pt x="4725" y="0"/>
                      <a:pt x="7425" y="0"/>
                    </a:cubicBezTo>
                    <a:cubicBezTo>
                      <a:pt x="10125" y="2700"/>
                      <a:pt x="12825" y="8100"/>
                      <a:pt x="18225" y="8100"/>
                    </a:cubicBezTo>
                    <a:cubicBezTo>
                      <a:pt x="20925" y="8100"/>
                      <a:pt x="20925" y="10800"/>
                      <a:pt x="20925" y="13500"/>
                    </a:cubicBezTo>
                    <a:cubicBezTo>
                      <a:pt x="20925" y="16200"/>
                      <a:pt x="18225" y="18900"/>
                      <a:pt x="18225" y="18900"/>
                    </a:cubicBezTo>
                    <a:cubicBezTo>
                      <a:pt x="15525" y="21600"/>
                      <a:pt x="12825" y="18900"/>
                      <a:pt x="10125" y="16200"/>
                    </a:cubicBezTo>
                    <a:cubicBezTo>
                      <a:pt x="7425" y="13500"/>
                      <a:pt x="2025" y="13500"/>
                      <a:pt x="2025" y="81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2705" name="Freeform 581"/>
              <p:cNvSpPr/>
              <p:nvPr/>
            </p:nvSpPr>
            <p:spPr>
              <a:xfrm>
                <a:off x="159620" y="191402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214" fill="norm" stroke="1" extrusionOk="0">
                    <a:moveTo>
                      <a:pt x="0" y="11957"/>
                    </a:moveTo>
                    <a:cubicBezTo>
                      <a:pt x="0" y="10414"/>
                      <a:pt x="0" y="10414"/>
                      <a:pt x="0" y="10414"/>
                    </a:cubicBezTo>
                    <a:cubicBezTo>
                      <a:pt x="2700" y="7328"/>
                      <a:pt x="2700" y="2700"/>
                      <a:pt x="4050" y="1157"/>
                    </a:cubicBezTo>
                    <a:cubicBezTo>
                      <a:pt x="5400" y="-386"/>
                      <a:pt x="5400" y="-386"/>
                      <a:pt x="5400" y="1157"/>
                    </a:cubicBezTo>
                    <a:cubicBezTo>
                      <a:pt x="6750" y="1157"/>
                      <a:pt x="6750" y="2700"/>
                      <a:pt x="6750" y="2700"/>
                    </a:cubicBezTo>
                    <a:cubicBezTo>
                      <a:pt x="8100" y="4243"/>
                      <a:pt x="9450" y="5785"/>
                      <a:pt x="10800" y="4243"/>
                    </a:cubicBezTo>
                    <a:cubicBezTo>
                      <a:pt x="12150" y="2700"/>
                      <a:pt x="13500" y="2700"/>
                      <a:pt x="13500" y="5785"/>
                    </a:cubicBezTo>
                    <a:cubicBezTo>
                      <a:pt x="13500" y="10414"/>
                      <a:pt x="16200" y="15043"/>
                      <a:pt x="20250" y="16585"/>
                    </a:cubicBezTo>
                    <a:cubicBezTo>
                      <a:pt x="20250" y="16585"/>
                      <a:pt x="20250" y="16585"/>
                      <a:pt x="20250" y="16585"/>
                    </a:cubicBezTo>
                    <a:cubicBezTo>
                      <a:pt x="21600" y="18128"/>
                      <a:pt x="21600" y="19671"/>
                      <a:pt x="21600" y="19671"/>
                    </a:cubicBezTo>
                    <a:cubicBezTo>
                      <a:pt x="20250" y="21214"/>
                      <a:pt x="18900" y="21214"/>
                      <a:pt x="18900" y="21214"/>
                    </a:cubicBezTo>
                    <a:cubicBezTo>
                      <a:pt x="17550" y="21214"/>
                      <a:pt x="17550" y="19671"/>
                      <a:pt x="16200" y="19671"/>
                    </a:cubicBezTo>
                    <a:cubicBezTo>
                      <a:pt x="16200" y="18128"/>
                      <a:pt x="16200" y="16585"/>
                      <a:pt x="14850" y="16585"/>
                    </a:cubicBezTo>
                    <a:cubicBezTo>
                      <a:pt x="12150" y="18128"/>
                      <a:pt x="12150" y="15043"/>
                      <a:pt x="10800" y="11957"/>
                    </a:cubicBezTo>
                    <a:cubicBezTo>
                      <a:pt x="10800" y="8871"/>
                      <a:pt x="9450" y="8871"/>
                      <a:pt x="9450" y="7328"/>
                    </a:cubicBezTo>
                    <a:cubicBezTo>
                      <a:pt x="9450" y="7328"/>
                      <a:pt x="4050" y="8871"/>
                      <a:pt x="4050" y="8871"/>
                    </a:cubicBezTo>
                    <a:cubicBezTo>
                      <a:pt x="4050" y="10414"/>
                      <a:pt x="4050" y="11957"/>
                      <a:pt x="2700" y="11957"/>
                    </a:cubicBezTo>
                    <a:cubicBezTo>
                      <a:pt x="2700" y="13500"/>
                      <a:pt x="1350" y="13500"/>
                      <a:pt x="1350" y="13500"/>
                    </a:cubicBezTo>
                    <a:cubicBezTo>
                      <a:pt x="0" y="11957"/>
                      <a:pt x="0" y="11957"/>
                      <a:pt x="0" y="11957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2706" name="Freeform 582"/>
              <p:cNvSpPr/>
              <p:nvPr/>
            </p:nvSpPr>
            <p:spPr>
              <a:xfrm>
                <a:off x="164243" y="133304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8429" h="21600" fill="norm" stroke="1" extrusionOk="0">
                    <a:moveTo>
                      <a:pt x="18429" y="3600"/>
                    </a:moveTo>
                    <a:cubicBezTo>
                      <a:pt x="14109" y="10800"/>
                      <a:pt x="14109" y="14400"/>
                      <a:pt x="9789" y="21600"/>
                    </a:cubicBezTo>
                    <a:cubicBezTo>
                      <a:pt x="9789" y="21600"/>
                      <a:pt x="5469" y="21600"/>
                      <a:pt x="5469" y="21600"/>
                    </a:cubicBezTo>
                    <a:cubicBezTo>
                      <a:pt x="1149" y="21600"/>
                      <a:pt x="1149" y="18000"/>
                      <a:pt x="1149" y="14400"/>
                    </a:cubicBezTo>
                    <a:cubicBezTo>
                      <a:pt x="-3171" y="10800"/>
                      <a:pt x="5469" y="0"/>
                      <a:pt x="14109" y="0"/>
                    </a:cubicBezTo>
                    <a:cubicBezTo>
                      <a:pt x="14109" y="0"/>
                      <a:pt x="18429" y="3600"/>
                      <a:pt x="18429" y="36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2707" name="Freeform 583"/>
              <p:cNvSpPr/>
              <p:nvPr/>
            </p:nvSpPr>
            <p:spPr>
              <a:xfrm>
                <a:off x="164254" y="157170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0520" fill="norm" stroke="1" extrusionOk="0">
                    <a:moveTo>
                      <a:pt x="16200" y="0"/>
                    </a:moveTo>
                    <a:cubicBezTo>
                      <a:pt x="21600" y="4320"/>
                      <a:pt x="21600" y="4320"/>
                      <a:pt x="21600" y="8640"/>
                    </a:cubicBezTo>
                    <a:cubicBezTo>
                      <a:pt x="21600" y="12960"/>
                      <a:pt x="21600" y="17280"/>
                      <a:pt x="16200" y="17280"/>
                    </a:cubicBezTo>
                    <a:cubicBezTo>
                      <a:pt x="10800" y="21600"/>
                      <a:pt x="5400" y="21600"/>
                      <a:pt x="5400" y="17280"/>
                    </a:cubicBezTo>
                    <a:cubicBezTo>
                      <a:pt x="0" y="17280"/>
                      <a:pt x="0" y="17280"/>
                      <a:pt x="0" y="12960"/>
                    </a:cubicBezTo>
                    <a:cubicBezTo>
                      <a:pt x="0" y="8640"/>
                      <a:pt x="0" y="8640"/>
                      <a:pt x="5400" y="4320"/>
                    </a:cubicBezTo>
                    <a:cubicBezTo>
                      <a:pt x="5400" y="0"/>
                      <a:pt x="10800" y="0"/>
                      <a:pt x="162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2708" name="Freeform 584"/>
              <p:cNvSpPr/>
              <p:nvPr/>
            </p:nvSpPr>
            <p:spPr>
              <a:xfrm>
                <a:off x="162343" y="178311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829" h="21600" fill="norm" stroke="1" extrusionOk="0">
                    <a:moveTo>
                      <a:pt x="15429" y="20400"/>
                    </a:moveTo>
                    <a:cubicBezTo>
                      <a:pt x="15429" y="21600"/>
                      <a:pt x="12343" y="21600"/>
                      <a:pt x="10800" y="21600"/>
                    </a:cubicBezTo>
                    <a:cubicBezTo>
                      <a:pt x="7714" y="21600"/>
                      <a:pt x="9257" y="20400"/>
                      <a:pt x="9257" y="19200"/>
                    </a:cubicBezTo>
                    <a:cubicBezTo>
                      <a:pt x="9257" y="16800"/>
                      <a:pt x="9257" y="15600"/>
                      <a:pt x="6171" y="15600"/>
                    </a:cubicBezTo>
                    <a:cubicBezTo>
                      <a:pt x="4629" y="15600"/>
                      <a:pt x="3086" y="15600"/>
                      <a:pt x="3086" y="13200"/>
                    </a:cubicBezTo>
                    <a:cubicBezTo>
                      <a:pt x="3086" y="13200"/>
                      <a:pt x="3086" y="12000"/>
                      <a:pt x="6171" y="12000"/>
                    </a:cubicBezTo>
                    <a:cubicBezTo>
                      <a:pt x="6171" y="12000"/>
                      <a:pt x="7714" y="12000"/>
                      <a:pt x="9257" y="12000"/>
                    </a:cubicBezTo>
                    <a:cubicBezTo>
                      <a:pt x="10800" y="12000"/>
                      <a:pt x="10800" y="12000"/>
                      <a:pt x="10800" y="10800"/>
                    </a:cubicBezTo>
                    <a:cubicBezTo>
                      <a:pt x="10800" y="10800"/>
                      <a:pt x="10800" y="9600"/>
                      <a:pt x="10800" y="9600"/>
                    </a:cubicBezTo>
                    <a:cubicBezTo>
                      <a:pt x="10800" y="8400"/>
                      <a:pt x="9257" y="8400"/>
                      <a:pt x="9257" y="8400"/>
                    </a:cubicBezTo>
                    <a:cubicBezTo>
                      <a:pt x="6171" y="7200"/>
                      <a:pt x="4629" y="7200"/>
                      <a:pt x="3086" y="6000"/>
                    </a:cubicBezTo>
                    <a:cubicBezTo>
                      <a:pt x="1543" y="4800"/>
                      <a:pt x="0" y="3600"/>
                      <a:pt x="0" y="2400"/>
                    </a:cubicBezTo>
                    <a:cubicBezTo>
                      <a:pt x="0" y="2400"/>
                      <a:pt x="3086" y="0"/>
                      <a:pt x="4629" y="0"/>
                    </a:cubicBezTo>
                    <a:cubicBezTo>
                      <a:pt x="6171" y="0"/>
                      <a:pt x="6171" y="0"/>
                      <a:pt x="7714" y="0"/>
                    </a:cubicBezTo>
                    <a:cubicBezTo>
                      <a:pt x="7714" y="0"/>
                      <a:pt x="9257" y="1200"/>
                      <a:pt x="10800" y="1200"/>
                    </a:cubicBezTo>
                    <a:cubicBezTo>
                      <a:pt x="12343" y="2400"/>
                      <a:pt x="13886" y="2400"/>
                      <a:pt x="15429" y="2400"/>
                    </a:cubicBezTo>
                    <a:cubicBezTo>
                      <a:pt x="18514" y="2400"/>
                      <a:pt x="20057" y="3600"/>
                      <a:pt x="18514" y="6000"/>
                    </a:cubicBezTo>
                    <a:cubicBezTo>
                      <a:pt x="16971" y="7200"/>
                      <a:pt x="16971" y="8400"/>
                      <a:pt x="18514" y="10800"/>
                    </a:cubicBezTo>
                    <a:cubicBezTo>
                      <a:pt x="21600" y="12000"/>
                      <a:pt x="21600" y="15600"/>
                      <a:pt x="18514" y="16800"/>
                    </a:cubicBezTo>
                    <a:cubicBezTo>
                      <a:pt x="16971" y="18000"/>
                      <a:pt x="15429" y="19200"/>
                      <a:pt x="15429" y="204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2709" name="Freeform 585"/>
              <p:cNvSpPr/>
              <p:nvPr/>
            </p:nvSpPr>
            <p:spPr>
              <a:xfrm>
                <a:off x="165467" y="170532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7600" fill="norm" stroke="1" extrusionOk="0">
                    <a:moveTo>
                      <a:pt x="21600" y="3200"/>
                    </a:moveTo>
                    <a:cubicBezTo>
                      <a:pt x="21600" y="3200"/>
                      <a:pt x="21600" y="10400"/>
                      <a:pt x="21600" y="10400"/>
                    </a:cubicBezTo>
                    <a:cubicBezTo>
                      <a:pt x="10800" y="10400"/>
                      <a:pt x="10800" y="17600"/>
                      <a:pt x="0" y="17600"/>
                    </a:cubicBezTo>
                    <a:cubicBezTo>
                      <a:pt x="0" y="17600"/>
                      <a:pt x="0" y="17600"/>
                      <a:pt x="0" y="10400"/>
                    </a:cubicBezTo>
                    <a:cubicBezTo>
                      <a:pt x="0" y="10400"/>
                      <a:pt x="0" y="3200"/>
                      <a:pt x="0" y="3200"/>
                    </a:cubicBezTo>
                    <a:cubicBezTo>
                      <a:pt x="10800" y="-4000"/>
                      <a:pt x="10800" y="3200"/>
                      <a:pt x="21600" y="32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2710" name="Freeform 586"/>
              <p:cNvSpPr/>
              <p:nvPr/>
            </p:nvSpPr>
            <p:spPr>
              <a:xfrm>
                <a:off x="163702" y="123122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8975" fill="norm" stroke="1" extrusionOk="0">
                    <a:moveTo>
                      <a:pt x="21600" y="10335"/>
                    </a:moveTo>
                    <a:cubicBezTo>
                      <a:pt x="21600" y="10335"/>
                      <a:pt x="21600" y="14655"/>
                      <a:pt x="18900" y="14655"/>
                    </a:cubicBezTo>
                    <a:cubicBezTo>
                      <a:pt x="16200" y="18975"/>
                      <a:pt x="13500" y="18975"/>
                      <a:pt x="8100" y="18975"/>
                    </a:cubicBezTo>
                    <a:cubicBezTo>
                      <a:pt x="8100" y="18975"/>
                      <a:pt x="8100" y="18975"/>
                      <a:pt x="8100" y="18975"/>
                    </a:cubicBezTo>
                    <a:cubicBezTo>
                      <a:pt x="8100" y="18975"/>
                      <a:pt x="8100" y="18975"/>
                      <a:pt x="5400" y="18975"/>
                    </a:cubicBezTo>
                    <a:cubicBezTo>
                      <a:pt x="2700" y="18975"/>
                      <a:pt x="0" y="18975"/>
                      <a:pt x="0" y="14655"/>
                    </a:cubicBezTo>
                    <a:cubicBezTo>
                      <a:pt x="0" y="10335"/>
                      <a:pt x="2700" y="10335"/>
                      <a:pt x="2700" y="6015"/>
                    </a:cubicBezTo>
                    <a:cubicBezTo>
                      <a:pt x="5400" y="1695"/>
                      <a:pt x="8100" y="1695"/>
                      <a:pt x="8100" y="1695"/>
                    </a:cubicBezTo>
                    <a:cubicBezTo>
                      <a:pt x="13500" y="-2625"/>
                      <a:pt x="21600" y="1695"/>
                      <a:pt x="21600" y="10335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2711" name="Freeform 587"/>
              <p:cNvSpPr/>
              <p:nvPr/>
            </p:nvSpPr>
            <p:spPr>
              <a:xfrm>
                <a:off x="164364" y="165625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4320"/>
                    </a:moveTo>
                    <a:cubicBezTo>
                      <a:pt x="21600" y="12960"/>
                      <a:pt x="14400" y="21600"/>
                      <a:pt x="7200" y="21600"/>
                    </a:cubicBezTo>
                    <a:cubicBezTo>
                      <a:pt x="7200" y="21600"/>
                      <a:pt x="3600" y="21600"/>
                      <a:pt x="0" y="17280"/>
                    </a:cubicBezTo>
                    <a:cubicBezTo>
                      <a:pt x="0" y="17280"/>
                      <a:pt x="0" y="17280"/>
                      <a:pt x="0" y="17280"/>
                    </a:cubicBezTo>
                    <a:cubicBezTo>
                      <a:pt x="7200" y="17280"/>
                      <a:pt x="7200" y="8640"/>
                      <a:pt x="10800" y="4320"/>
                    </a:cubicBezTo>
                    <a:cubicBezTo>
                      <a:pt x="14400" y="4320"/>
                      <a:pt x="14400" y="4320"/>
                      <a:pt x="18000" y="0"/>
                    </a:cubicBezTo>
                    <a:cubicBezTo>
                      <a:pt x="18000" y="0"/>
                      <a:pt x="21600" y="0"/>
                      <a:pt x="21600" y="432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2712" name="Freeform 588"/>
              <p:cNvSpPr/>
              <p:nvPr/>
            </p:nvSpPr>
            <p:spPr>
              <a:xfrm>
                <a:off x="166018" y="195902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8600" fill="norm" stroke="1" extrusionOk="0">
                    <a:moveTo>
                      <a:pt x="0" y="10800"/>
                    </a:moveTo>
                    <a:cubicBezTo>
                      <a:pt x="5400" y="5400"/>
                      <a:pt x="0" y="0"/>
                      <a:pt x="5400" y="0"/>
                    </a:cubicBezTo>
                    <a:cubicBezTo>
                      <a:pt x="16200" y="0"/>
                      <a:pt x="21600" y="5400"/>
                      <a:pt x="21600" y="16200"/>
                    </a:cubicBezTo>
                    <a:cubicBezTo>
                      <a:pt x="21600" y="21600"/>
                      <a:pt x="16200" y="16200"/>
                      <a:pt x="10800" y="16200"/>
                    </a:cubicBezTo>
                    <a:cubicBezTo>
                      <a:pt x="5400" y="21600"/>
                      <a:pt x="0" y="16200"/>
                      <a:pt x="0" y="108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2713" name="Freeform 589"/>
              <p:cNvSpPr/>
              <p:nvPr/>
            </p:nvSpPr>
            <p:spPr>
              <a:xfrm>
                <a:off x="168997" y="125361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0800" y="21600"/>
                    </a:moveTo>
                    <a:cubicBezTo>
                      <a:pt x="10800" y="21600"/>
                      <a:pt x="0" y="0"/>
                      <a:pt x="0" y="0"/>
                    </a:cubicBezTo>
                    <a:cubicBezTo>
                      <a:pt x="10800" y="0"/>
                      <a:pt x="10800" y="0"/>
                      <a:pt x="10800" y="0"/>
                    </a:cubicBezTo>
                    <a:cubicBezTo>
                      <a:pt x="10800" y="0"/>
                      <a:pt x="21600" y="0"/>
                      <a:pt x="21600" y="21600"/>
                    </a:cubicBezTo>
                    <a:cubicBezTo>
                      <a:pt x="10800" y="21600"/>
                      <a:pt x="10800" y="21600"/>
                      <a:pt x="10800" y="216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2714" name="Freeform 590"/>
              <p:cNvSpPr/>
              <p:nvPr/>
            </p:nvSpPr>
            <p:spPr>
              <a:xfrm>
                <a:off x="168335" y="144886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3600" y="0"/>
                    </a:moveTo>
                    <a:cubicBezTo>
                      <a:pt x="10800" y="3086"/>
                      <a:pt x="14400" y="6171"/>
                      <a:pt x="18000" y="9257"/>
                    </a:cubicBezTo>
                    <a:cubicBezTo>
                      <a:pt x="21600" y="9257"/>
                      <a:pt x="21600" y="12343"/>
                      <a:pt x="21600" y="15429"/>
                    </a:cubicBezTo>
                    <a:cubicBezTo>
                      <a:pt x="21600" y="15429"/>
                      <a:pt x="18000" y="18514"/>
                      <a:pt x="18000" y="18514"/>
                    </a:cubicBezTo>
                    <a:cubicBezTo>
                      <a:pt x="14400" y="21600"/>
                      <a:pt x="14400" y="21600"/>
                      <a:pt x="10800" y="21600"/>
                    </a:cubicBezTo>
                    <a:cubicBezTo>
                      <a:pt x="7200" y="15429"/>
                      <a:pt x="3600" y="9257"/>
                      <a:pt x="0" y="6171"/>
                    </a:cubicBezTo>
                    <a:cubicBezTo>
                      <a:pt x="0" y="6171"/>
                      <a:pt x="0" y="3086"/>
                      <a:pt x="0" y="0"/>
                    </a:cubicBezTo>
                    <a:cubicBezTo>
                      <a:pt x="0" y="0"/>
                      <a:pt x="3600" y="0"/>
                      <a:pt x="36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2715" name="Freeform 591"/>
              <p:cNvSpPr/>
              <p:nvPr/>
            </p:nvSpPr>
            <p:spPr>
              <a:xfrm>
                <a:off x="167452" y="184096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9200" fill="norm" stroke="1" extrusionOk="0">
                    <a:moveTo>
                      <a:pt x="16800" y="10560"/>
                    </a:moveTo>
                    <a:cubicBezTo>
                      <a:pt x="12000" y="14880"/>
                      <a:pt x="7200" y="19200"/>
                      <a:pt x="2400" y="19200"/>
                    </a:cubicBezTo>
                    <a:cubicBezTo>
                      <a:pt x="2400" y="19200"/>
                      <a:pt x="0" y="14880"/>
                      <a:pt x="0" y="14880"/>
                    </a:cubicBezTo>
                    <a:cubicBezTo>
                      <a:pt x="0" y="10560"/>
                      <a:pt x="0" y="10560"/>
                      <a:pt x="2400" y="6240"/>
                    </a:cubicBezTo>
                    <a:cubicBezTo>
                      <a:pt x="4800" y="1920"/>
                      <a:pt x="9600" y="-2400"/>
                      <a:pt x="12000" y="1920"/>
                    </a:cubicBezTo>
                    <a:cubicBezTo>
                      <a:pt x="14400" y="1920"/>
                      <a:pt x="16800" y="-2400"/>
                      <a:pt x="19200" y="1920"/>
                    </a:cubicBezTo>
                    <a:cubicBezTo>
                      <a:pt x="19200" y="1920"/>
                      <a:pt x="21600" y="1920"/>
                      <a:pt x="21600" y="1920"/>
                    </a:cubicBezTo>
                    <a:cubicBezTo>
                      <a:pt x="21600" y="6240"/>
                      <a:pt x="21600" y="10560"/>
                      <a:pt x="19200" y="10560"/>
                    </a:cubicBezTo>
                    <a:cubicBezTo>
                      <a:pt x="19200" y="10560"/>
                      <a:pt x="16800" y="10560"/>
                      <a:pt x="16800" y="1056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2716" name="Freeform 592"/>
              <p:cNvSpPr/>
              <p:nvPr/>
            </p:nvSpPr>
            <p:spPr>
              <a:xfrm>
                <a:off x="170946" y="181620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5600" h="21600" fill="norm" stroke="1" extrusionOk="0">
                    <a:moveTo>
                      <a:pt x="4800" y="14400"/>
                    </a:moveTo>
                    <a:cubicBezTo>
                      <a:pt x="4800" y="14400"/>
                      <a:pt x="-6000" y="7200"/>
                      <a:pt x="4800" y="0"/>
                    </a:cubicBezTo>
                    <a:cubicBezTo>
                      <a:pt x="4800" y="0"/>
                      <a:pt x="15600" y="7200"/>
                      <a:pt x="15600" y="7200"/>
                    </a:cubicBezTo>
                    <a:cubicBezTo>
                      <a:pt x="15600" y="7200"/>
                      <a:pt x="15600" y="14400"/>
                      <a:pt x="15600" y="21600"/>
                    </a:cubicBezTo>
                    <a:cubicBezTo>
                      <a:pt x="4800" y="21600"/>
                      <a:pt x="4800" y="14400"/>
                      <a:pt x="4800" y="144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2717" name="Freeform 593"/>
              <p:cNvSpPr/>
              <p:nvPr/>
            </p:nvSpPr>
            <p:spPr>
              <a:xfrm>
                <a:off x="169403" y="135179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829" h="21600" fill="norm" stroke="1" extrusionOk="0">
                    <a:moveTo>
                      <a:pt x="2315" y="2160"/>
                    </a:moveTo>
                    <a:cubicBezTo>
                      <a:pt x="5400" y="0"/>
                      <a:pt x="5400" y="0"/>
                      <a:pt x="8486" y="0"/>
                    </a:cubicBezTo>
                    <a:cubicBezTo>
                      <a:pt x="11572" y="2160"/>
                      <a:pt x="17743" y="2160"/>
                      <a:pt x="20829" y="4320"/>
                    </a:cubicBezTo>
                    <a:cubicBezTo>
                      <a:pt x="20829" y="4320"/>
                      <a:pt x="20829" y="6480"/>
                      <a:pt x="20829" y="6480"/>
                    </a:cubicBezTo>
                    <a:cubicBezTo>
                      <a:pt x="20829" y="8640"/>
                      <a:pt x="17743" y="8640"/>
                      <a:pt x="17743" y="8640"/>
                    </a:cubicBezTo>
                    <a:cubicBezTo>
                      <a:pt x="11572" y="12960"/>
                      <a:pt x="11572" y="12960"/>
                      <a:pt x="11572" y="17280"/>
                    </a:cubicBezTo>
                    <a:cubicBezTo>
                      <a:pt x="11572" y="19440"/>
                      <a:pt x="8486" y="19440"/>
                      <a:pt x="8486" y="21600"/>
                    </a:cubicBezTo>
                    <a:cubicBezTo>
                      <a:pt x="8486" y="19440"/>
                      <a:pt x="5400" y="19440"/>
                      <a:pt x="5400" y="19440"/>
                    </a:cubicBezTo>
                    <a:cubicBezTo>
                      <a:pt x="2315" y="15120"/>
                      <a:pt x="11572" y="15120"/>
                      <a:pt x="8486" y="10800"/>
                    </a:cubicBezTo>
                    <a:cubicBezTo>
                      <a:pt x="5400" y="10800"/>
                      <a:pt x="5400" y="8640"/>
                      <a:pt x="2315" y="6480"/>
                    </a:cubicBezTo>
                    <a:cubicBezTo>
                      <a:pt x="-771" y="4320"/>
                      <a:pt x="-771" y="4320"/>
                      <a:pt x="2315" y="216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2718" name="Freeform 594"/>
              <p:cNvSpPr/>
              <p:nvPr/>
            </p:nvSpPr>
            <p:spPr>
              <a:xfrm>
                <a:off x="170431" y="154582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8457" fill="norm" stroke="1" extrusionOk="0">
                    <a:moveTo>
                      <a:pt x="4320" y="1177"/>
                    </a:moveTo>
                    <a:cubicBezTo>
                      <a:pt x="4320" y="1177"/>
                      <a:pt x="4320" y="1177"/>
                      <a:pt x="4320" y="1177"/>
                    </a:cubicBezTo>
                    <a:cubicBezTo>
                      <a:pt x="12960" y="-3143"/>
                      <a:pt x="17280" y="5497"/>
                      <a:pt x="21600" y="9817"/>
                    </a:cubicBezTo>
                    <a:cubicBezTo>
                      <a:pt x="21600" y="9817"/>
                      <a:pt x="21600" y="14137"/>
                      <a:pt x="21600" y="18457"/>
                    </a:cubicBezTo>
                    <a:cubicBezTo>
                      <a:pt x="17280" y="18457"/>
                      <a:pt x="12960" y="18457"/>
                      <a:pt x="12960" y="14137"/>
                    </a:cubicBezTo>
                    <a:cubicBezTo>
                      <a:pt x="8640" y="14137"/>
                      <a:pt x="4320" y="9817"/>
                      <a:pt x="0" y="5497"/>
                    </a:cubicBezTo>
                    <a:cubicBezTo>
                      <a:pt x="0" y="5497"/>
                      <a:pt x="0" y="1177"/>
                      <a:pt x="0" y="1177"/>
                    </a:cubicBezTo>
                    <a:cubicBezTo>
                      <a:pt x="0" y="1177"/>
                      <a:pt x="4320" y="1177"/>
                      <a:pt x="4320" y="1177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2719" name="Freeform 595"/>
              <p:cNvSpPr/>
              <p:nvPr/>
            </p:nvSpPr>
            <p:spPr>
              <a:xfrm>
                <a:off x="171424" y="178150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6868" fill="norm" stroke="1" extrusionOk="0">
                    <a:moveTo>
                      <a:pt x="18000" y="9308"/>
                    </a:moveTo>
                    <a:cubicBezTo>
                      <a:pt x="14400" y="13628"/>
                      <a:pt x="10800" y="13628"/>
                      <a:pt x="7200" y="13628"/>
                    </a:cubicBezTo>
                    <a:cubicBezTo>
                      <a:pt x="3600" y="17948"/>
                      <a:pt x="3600" y="17948"/>
                      <a:pt x="0" y="13628"/>
                    </a:cubicBezTo>
                    <a:cubicBezTo>
                      <a:pt x="0" y="13628"/>
                      <a:pt x="0" y="9308"/>
                      <a:pt x="3600" y="4988"/>
                    </a:cubicBezTo>
                    <a:cubicBezTo>
                      <a:pt x="7200" y="668"/>
                      <a:pt x="14400" y="-3652"/>
                      <a:pt x="18000" y="4988"/>
                    </a:cubicBezTo>
                    <a:cubicBezTo>
                      <a:pt x="21600" y="4988"/>
                      <a:pt x="21600" y="4988"/>
                      <a:pt x="21600" y="4988"/>
                    </a:cubicBezTo>
                    <a:cubicBezTo>
                      <a:pt x="18000" y="9308"/>
                      <a:pt x="18000" y="9308"/>
                      <a:pt x="18000" y="9308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2720" name="Freeform 596"/>
              <p:cNvSpPr/>
              <p:nvPr/>
            </p:nvSpPr>
            <p:spPr>
              <a:xfrm>
                <a:off x="172858" y="135951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4400" y="0"/>
                    </a:moveTo>
                    <a:cubicBezTo>
                      <a:pt x="14400" y="0"/>
                      <a:pt x="14400" y="7200"/>
                      <a:pt x="21600" y="7200"/>
                    </a:cubicBezTo>
                    <a:cubicBezTo>
                      <a:pt x="14400" y="14400"/>
                      <a:pt x="14400" y="21600"/>
                      <a:pt x="7200" y="21600"/>
                    </a:cubicBezTo>
                    <a:cubicBezTo>
                      <a:pt x="7200" y="14400"/>
                      <a:pt x="0" y="7200"/>
                      <a:pt x="0" y="7200"/>
                    </a:cubicBezTo>
                    <a:cubicBezTo>
                      <a:pt x="0" y="0"/>
                      <a:pt x="7200" y="0"/>
                      <a:pt x="144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2721" name="Freeform 597"/>
              <p:cNvSpPr/>
              <p:nvPr/>
            </p:nvSpPr>
            <p:spPr>
              <a:xfrm>
                <a:off x="171170" y="189079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000" h="20506" fill="norm" stroke="1" extrusionOk="0">
                    <a:moveTo>
                      <a:pt x="1800" y="18706"/>
                    </a:moveTo>
                    <a:cubicBezTo>
                      <a:pt x="-600" y="16906"/>
                      <a:pt x="-600" y="15106"/>
                      <a:pt x="1800" y="15106"/>
                    </a:cubicBezTo>
                    <a:cubicBezTo>
                      <a:pt x="4200" y="13306"/>
                      <a:pt x="6600" y="9706"/>
                      <a:pt x="6600" y="7906"/>
                    </a:cubicBezTo>
                    <a:cubicBezTo>
                      <a:pt x="6600" y="4306"/>
                      <a:pt x="6600" y="4306"/>
                      <a:pt x="9000" y="4306"/>
                    </a:cubicBezTo>
                    <a:cubicBezTo>
                      <a:pt x="11400" y="2506"/>
                      <a:pt x="16200" y="2506"/>
                      <a:pt x="18600" y="706"/>
                    </a:cubicBezTo>
                    <a:cubicBezTo>
                      <a:pt x="21000" y="-1094"/>
                      <a:pt x="21000" y="706"/>
                      <a:pt x="21000" y="4306"/>
                    </a:cubicBezTo>
                    <a:cubicBezTo>
                      <a:pt x="21000" y="4306"/>
                      <a:pt x="21000" y="4306"/>
                      <a:pt x="18600" y="6106"/>
                    </a:cubicBezTo>
                    <a:cubicBezTo>
                      <a:pt x="18600" y="7906"/>
                      <a:pt x="18600" y="9706"/>
                      <a:pt x="18600" y="11506"/>
                    </a:cubicBezTo>
                    <a:cubicBezTo>
                      <a:pt x="18600" y="16906"/>
                      <a:pt x="11400" y="18706"/>
                      <a:pt x="6600" y="20506"/>
                    </a:cubicBezTo>
                    <a:cubicBezTo>
                      <a:pt x="4200" y="20506"/>
                      <a:pt x="1800" y="20506"/>
                      <a:pt x="1800" y="18706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2722" name="Freeform 598"/>
              <p:cNvSpPr/>
              <p:nvPr/>
            </p:nvSpPr>
            <p:spPr>
              <a:xfrm>
                <a:off x="171269" y="174399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407" h="20018" fill="norm" stroke="1" extrusionOk="0">
                    <a:moveTo>
                      <a:pt x="18443" y="11918"/>
                    </a:moveTo>
                    <a:cubicBezTo>
                      <a:pt x="18443" y="11918"/>
                      <a:pt x="16480" y="11918"/>
                      <a:pt x="16480" y="11918"/>
                    </a:cubicBezTo>
                    <a:cubicBezTo>
                      <a:pt x="12552" y="9218"/>
                      <a:pt x="8625" y="11918"/>
                      <a:pt x="8625" y="17318"/>
                    </a:cubicBezTo>
                    <a:cubicBezTo>
                      <a:pt x="6662" y="20018"/>
                      <a:pt x="4698" y="20018"/>
                      <a:pt x="4698" y="20018"/>
                    </a:cubicBezTo>
                    <a:cubicBezTo>
                      <a:pt x="771" y="20018"/>
                      <a:pt x="-1193" y="14618"/>
                      <a:pt x="771" y="11918"/>
                    </a:cubicBezTo>
                    <a:cubicBezTo>
                      <a:pt x="771" y="9218"/>
                      <a:pt x="2734" y="6518"/>
                      <a:pt x="4698" y="3818"/>
                    </a:cubicBezTo>
                    <a:cubicBezTo>
                      <a:pt x="6662" y="1118"/>
                      <a:pt x="8625" y="-1582"/>
                      <a:pt x="10589" y="1118"/>
                    </a:cubicBezTo>
                    <a:cubicBezTo>
                      <a:pt x="12552" y="1118"/>
                      <a:pt x="16480" y="1118"/>
                      <a:pt x="18443" y="3818"/>
                    </a:cubicBezTo>
                    <a:cubicBezTo>
                      <a:pt x="20407" y="3818"/>
                      <a:pt x="20407" y="6518"/>
                      <a:pt x="20407" y="9218"/>
                    </a:cubicBezTo>
                    <a:cubicBezTo>
                      <a:pt x="20407" y="9218"/>
                      <a:pt x="20407" y="9218"/>
                      <a:pt x="18443" y="11918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2723" name="Freeform 599"/>
              <p:cNvSpPr/>
              <p:nvPr/>
            </p:nvSpPr>
            <p:spPr>
              <a:xfrm>
                <a:off x="172233" y="165956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000" h="21600" fill="norm" stroke="1" extrusionOk="0">
                    <a:moveTo>
                      <a:pt x="19200" y="14400"/>
                    </a:moveTo>
                    <a:cubicBezTo>
                      <a:pt x="16800" y="14400"/>
                      <a:pt x="14400" y="18000"/>
                      <a:pt x="12000" y="18000"/>
                    </a:cubicBezTo>
                    <a:cubicBezTo>
                      <a:pt x="9600" y="21600"/>
                      <a:pt x="7200" y="18000"/>
                      <a:pt x="4800" y="21600"/>
                    </a:cubicBezTo>
                    <a:cubicBezTo>
                      <a:pt x="4800" y="21600"/>
                      <a:pt x="2400" y="21600"/>
                      <a:pt x="0" y="18000"/>
                    </a:cubicBezTo>
                    <a:cubicBezTo>
                      <a:pt x="0" y="18000"/>
                      <a:pt x="0" y="14400"/>
                      <a:pt x="0" y="10800"/>
                    </a:cubicBezTo>
                    <a:cubicBezTo>
                      <a:pt x="2400" y="3600"/>
                      <a:pt x="4800" y="0"/>
                      <a:pt x="9600" y="0"/>
                    </a:cubicBezTo>
                    <a:cubicBezTo>
                      <a:pt x="12000" y="0"/>
                      <a:pt x="12000" y="0"/>
                      <a:pt x="12000" y="0"/>
                    </a:cubicBezTo>
                    <a:cubicBezTo>
                      <a:pt x="14400" y="0"/>
                      <a:pt x="16800" y="3600"/>
                      <a:pt x="19200" y="3600"/>
                    </a:cubicBezTo>
                    <a:cubicBezTo>
                      <a:pt x="21600" y="7200"/>
                      <a:pt x="21600" y="10800"/>
                      <a:pt x="19200" y="144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2724" name="Freeform 600"/>
              <p:cNvSpPr/>
              <p:nvPr/>
            </p:nvSpPr>
            <p:spPr>
              <a:xfrm>
                <a:off x="174402" y="153160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14400"/>
                    </a:moveTo>
                    <a:cubicBezTo>
                      <a:pt x="21600" y="14400"/>
                      <a:pt x="21600" y="14400"/>
                      <a:pt x="21600" y="21600"/>
                    </a:cubicBezTo>
                    <a:cubicBezTo>
                      <a:pt x="21600" y="21600"/>
                      <a:pt x="21600" y="21600"/>
                      <a:pt x="21600" y="21600"/>
                    </a:cubicBezTo>
                    <a:cubicBezTo>
                      <a:pt x="10800" y="14400"/>
                      <a:pt x="10800" y="14400"/>
                      <a:pt x="0" y="14400"/>
                    </a:cubicBezTo>
                    <a:cubicBezTo>
                      <a:pt x="0" y="14400"/>
                      <a:pt x="0" y="7200"/>
                      <a:pt x="0" y="7200"/>
                    </a:cubicBezTo>
                    <a:cubicBezTo>
                      <a:pt x="0" y="7200"/>
                      <a:pt x="0" y="0"/>
                      <a:pt x="10800" y="0"/>
                    </a:cubicBezTo>
                    <a:cubicBezTo>
                      <a:pt x="10800" y="0"/>
                      <a:pt x="21600" y="0"/>
                      <a:pt x="21600" y="7200"/>
                    </a:cubicBezTo>
                    <a:cubicBezTo>
                      <a:pt x="21600" y="7200"/>
                      <a:pt x="21600" y="7200"/>
                      <a:pt x="21600" y="144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2725" name="Freeform 601"/>
              <p:cNvSpPr/>
              <p:nvPr/>
            </p:nvSpPr>
            <p:spPr>
              <a:xfrm>
                <a:off x="175788" y="154373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1982" h="21600" fill="norm" stroke="1" extrusionOk="0">
                    <a:moveTo>
                      <a:pt x="2982" y="0"/>
                    </a:moveTo>
                    <a:cubicBezTo>
                      <a:pt x="17382" y="21600"/>
                      <a:pt x="10182" y="21600"/>
                      <a:pt x="10182" y="21600"/>
                    </a:cubicBezTo>
                    <a:cubicBezTo>
                      <a:pt x="2982" y="21600"/>
                      <a:pt x="-4218" y="0"/>
                      <a:pt x="298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2726" name="Freeform 602"/>
              <p:cNvSpPr/>
              <p:nvPr/>
            </p:nvSpPr>
            <p:spPr>
              <a:xfrm>
                <a:off x="176498" y="153711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21600"/>
                    </a:moveTo>
                    <a:cubicBezTo>
                      <a:pt x="14400" y="21600"/>
                      <a:pt x="7200" y="21600"/>
                      <a:pt x="0" y="21600"/>
                    </a:cubicBezTo>
                    <a:cubicBezTo>
                      <a:pt x="0" y="0"/>
                      <a:pt x="7200" y="0"/>
                      <a:pt x="7200" y="0"/>
                    </a:cubicBezTo>
                    <a:cubicBezTo>
                      <a:pt x="14400" y="0"/>
                      <a:pt x="14400" y="21600"/>
                      <a:pt x="21600" y="216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2727" name="Freeform 603"/>
              <p:cNvSpPr/>
              <p:nvPr/>
            </p:nvSpPr>
            <p:spPr>
              <a:xfrm>
                <a:off x="175542" y="158785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700" h="21600" fill="norm" stroke="1" extrusionOk="0">
                    <a:moveTo>
                      <a:pt x="7200" y="21600"/>
                    </a:moveTo>
                    <a:cubicBezTo>
                      <a:pt x="7200" y="21600"/>
                      <a:pt x="3600" y="21600"/>
                      <a:pt x="3600" y="18900"/>
                    </a:cubicBezTo>
                    <a:cubicBezTo>
                      <a:pt x="3600" y="16200"/>
                      <a:pt x="0" y="10800"/>
                      <a:pt x="0" y="5400"/>
                    </a:cubicBezTo>
                    <a:cubicBezTo>
                      <a:pt x="0" y="5400"/>
                      <a:pt x="3600" y="2700"/>
                      <a:pt x="3600" y="0"/>
                    </a:cubicBezTo>
                    <a:cubicBezTo>
                      <a:pt x="7200" y="0"/>
                      <a:pt x="14400" y="0"/>
                      <a:pt x="18000" y="2700"/>
                    </a:cubicBezTo>
                    <a:cubicBezTo>
                      <a:pt x="21600" y="5400"/>
                      <a:pt x="21600" y="10800"/>
                      <a:pt x="18000" y="16200"/>
                    </a:cubicBezTo>
                    <a:cubicBezTo>
                      <a:pt x="18000" y="16200"/>
                      <a:pt x="18000" y="18900"/>
                      <a:pt x="14400" y="18900"/>
                    </a:cubicBezTo>
                    <a:cubicBezTo>
                      <a:pt x="14400" y="21600"/>
                      <a:pt x="10800" y="21600"/>
                      <a:pt x="7200" y="216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2728" name="Freeform 604"/>
              <p:cNvSpPr/>
              <p:nvPr/>
            </p:nvSpPr>
            <p:spPr>
              <a:xfrm>
                <a:off x="178484" y="175994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0"/>
                    </a:moveTo>
                    <a:cubicBezTo>
                      <a:pt x="10800" y="0"/>
                      <a:pt x="10800" y="10800"/>
                      <a:pt x="21600" y="10800"/>
                    </a:cubicBezTo>
                    <a:cubicBezTo>
                      <a:pt x="10800" y="10800"/>
                      <a:pt x="10800" y="21600"/>
                      <a:pt x="10800" y="21600"/>
                    </a:cubicBezTo>
                    <a:cubicBezTo>
                      <a:pt x="0" y="21600"/>
                      <a:pt x="0" y="10800"/>
                      <a:pt x="0" y="10800"/>
                    </a:cubicBezTo>
                    <a:cubicBezTo>
                      <a:pt x="0" y="1080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2729" name="Freeform 605"/>
              <p:cNvSpPr/>
              <p:nvPr/>
            </p:nvSpPr>
            <p:spPr>
              <a:xfrm>
                <a:off x="178263" y="162938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8256" fill="norm" stroke="1" extrusionOk="0">
                    <a:moveTo>
                      <a:pt x="21600" y="8691"/>
                    </a:moveTo>
                    <a:cubicBezTo>
                      <a:pt x="21600" y="8691"/>
                      <a:pt x="14400" y="12291"/>
                      <a:pt x="14400" y="12291"/>
                    </a:cubicBezTo>
                    <a:cubicBezTo>
                      <a:pt x="14400" y="19491"/>
                      <a:pt x="14400" y="19491"/>
                      <a:pt x="7200" y="15891"/>
                    </a:cubicBezTo>
                    <a:cubicBezTo>
                      <a:pt x="0" y="15891"/>
                      <a:pt x="0" y="15891"/>
                      <a:pt x="0" y="12291"/>
                    </a:cubicBezTo>
                    <a:cubicBezTo>
                      <a:pt x="0" y="8691"/>
                      <a:pt x="0" y="5091"/>
                      <a:pt x="7200" y="5091"/>
                    </a:cubicBezTo>
                    <a:cubicBezTo>
                      <a:pt x="7200" y="1491"/>
                      <a:pt x="14400" y="-2109"/>
                      <a:pt x="14400" y="1491"/>
                    </a:cubicBezTo>
                    <a:cubicBezTo>
                      <a:pt x="21600" y="1491"/>
                      <a:pt x="21600" y="5091"/>
                      <a:pt x="21600" y="869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2730" name="Freeform 606"/>
              <p:cNvSpPr/>
              <p:nvPr/>
            </p:nvSpPr>
            <p:spPr>
              <a:xfrm>
                <a:off x="178484" y="183054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7200" y="7200"/>
                    </a:moveTo>
                    <a:cubicBezTo>
                      <a:pt x="7200" y="3600"/>
                      <a:pt x="7200" y="3600"/>
                      <a:pt x="7200" y="3600"/>
                    </a:cubicBezTo>
                    <a:cubicBezTo>
                      <a:pt x="10800" y="0"/>
                      <a:pt x="14400" y="0"/>
                      <a:pt x="14400" y="0"/>
                    </a:cubicBezTo>
                    <a:cubicBezTo>
                      <a:pt x="18000" y="0"/>
                      <a:pt x="18000" y="3600"/>
                      <a:pt x="21600" y="7200"/>
                    </a:cubicBezTo>
                    <a:cubicBezTo>
                      <a:pt x="21600" y="10800"/>
                      <a:pt x="18000" y="14400"/>
                      <a:pt x="18000" y="14400"/>
                    </a:cubicBezTo>
                    <a:cubicBezTo>
                      <a:pt x="10800" y="18000"/>
                      <a:pt x="7200" y="21600"/>
                      <a:pt x="0" y="21600"/>
                    </a:cubicBezTo>
                    <a:cubicBezTo>
                      <a:pt x="0" y="18000"/>
                      <a:pt x="0" y="10800"/>
                      <a:pt x="7200" y="72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2731" name="Freeform 607"/>
              <p:cNvSpPr/>
              <p:nvPr/>
            </p:nvSpPr>
            <p:spPr>
              <a:xfrm>
                <a:off x="180249" y="193644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10800"/>
                    </a:moveTo>
                    <a:cubicBezTo>
                      <a:pt x="21600" y="10800"/>
                      <a:pt x="10800" y="10800"/>
                      <a:pt x="10800" y="21600"/>
                    </a:cubicBezTo>
                    <a:cubicBezTo>
                      <a:pt x="0" y="10800"/>
                      <a:pt x="0" y="10800"/>
                      <a:pt x="0" y="0"/>
                    </a:cubicBezTo>
                    <a:cubicBezTo>
                      <a:pt x="0" y="0"/>
                      <a:pt x="10800" y="0"/>
                      <a:pt x="10800" y="0"/>
                    </a:cubicBezTo>
                    <a:cubicBezTo>
                      <a:pt x="10800" y="0"/>
                      <a:pt x="10800" y="0"/>
                      <a:pt x="21600" y="108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2732" name="Freeform 608"/>
              <p:cNvSpPr/>
              <p:nvPr/>
            </p:nvSpPr>
            <p:spPr>
              <a:xfrm>
                <a:off x="179697" y="187108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8900" fill="norm" stroke="1" extrusionOk="0">
                    <a:moveTo>
                      <a:pt x="21600" y="18900"/>
                    </a:moveTo>
                    <a:cubicBezTo>
                      <a:pt x="21600" y="18900"/>
                      <a:pt x="16200" y="18900"/>
                      <a:pt x="16200" y="18900"/>
                    </a:cubicBezTo>
                    <a:cubicBezTo>
                      <a:pt x="16200" y="18900"/>
                      <a:pt x="16200" y="18900"/>
                      <a:pt x="10800" y="18900"/>
                    </a:cubicBezTo>
                    <a:cubicBezTo>
                      <a:pt x="5400" y="14580"/>
                      <a:pt x="5400" y="5940"/>
                      <a:pt x="0" y="1620"/>
                    </a:cubicBezTo>
                    <a:cubicBezTo>
                      <a:pt x="0" y="1620"/>
                      <a:pt x="5400" y="1620"/>
                      <a:pt x="5400" y="1620"/>
                    </a:cubicBezTo>
                    <a:cubicBezTo>
                      <a:pt x="16200" y="-2700"/>
                      <a:pt x="21600" y="1620"/>
                      <a:pt x="21600" y="14580"/>
                    </a:cubicBezTo>
                    <a:cubicBezTo>
                      <a:pt x="21600" y="14580"/>
                      <a:pt x="21600" y="14580"/>
                      <a:pt x="21600" y="189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2733" name="Freeform 609"/>
              <p:cNvSpPr/>
              <p:nvPr/>
            </p:nvSpPr>
            <p:spPr>
              <a:xfrm>
                <a:off x="181867" y="165073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800" h="21600" fill="norm" stroke="1" extrusionOk="0">
                    <a:moveTo>
                      <a:pt x="5400" y="21600"/>
                    </a:moveTo>
                    <a:cubicBezTo>
                      <a:pt x="-1800" y="21600"/>
                      <a:pt x="-1800" y="14400"/>
                      <a:pt x="5400" y="7200"/>
                    </a:cubicBezTo>
                    <a:cubicBezTo>
                      <a:pt x="5400" y="7200"/>
                      <a:pt x="5400" y="7200"/>
                      <a:pt x="5400" y="0"/>
                    </a:cubicBezTo>
                    <a:cubicBezTo>
                      <a:pt x="12600" y="7200"/>
                      <a:pt x="12600" y="7200"/>
                      <a:pt x="19800" y="14400"/>
                    </a:cubicBezTo>
                    <a:cubicBezTo>
                      <a:pt x="12600" y="14400"/>
                      <a:pt x="12600" y="21600"/>
                      <a:pt x="5400" y="216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2734" name="Freeform 610"/>
              <p:cNvSpPr/>
              <p:nvPr/>
            </p:nvSpPr>
            <p:spPr>
              <a:xfrm>
                <a:off x="182175" y="191659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8437" h="21600" fill="norm" stroke="1" extrusionOk="0">
                    <a:moveTo>
                      <a:pt x="7637" y="0"/>
                    </a:moveTo>
                    <a:cubicBezTo>
                      <a:pt x="7637" y="0"/>
                      <a:pt x="13037" y="0"/>
                      <a:pt x="18437" y="0"/>
                    </a:cubicBezTo>
                    <a:cubicBezTo>
                      <a:pt x="13037" y="21600"/>
                      <a:pt x="7637" y="21600"/>
                      <a:pt x="7637" y="21600"/>
                    </a:cubicBezTo>
                    <a:cubicBezTo>
                      <a:pt x="2237" y="21600"/>
                      <a:pt x="-3163" y="21600"/>
                      <a:pt x="2237" y="0"/>
                    </a:cubicBezTo>
                    <a:cubicBezTo>
                      <a:pt x="2237" y="0"/>
                      <a:pt x="2237" y="0"/>
                      <a:pt x="763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2735" name="Freeform 611"/>
              <p:cNvSpPr/>
              <p:nvPr/>
            </p:nvSpPr>
            <p:spPr>
              <a:xfrm>
                <a:off x="183049" y="174229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546" h="21600" fill="norm" stroke="1" extrusionOk="0">
                    <a:moveTo>
                      <a:pt x="14400" y="10800"/>
                    </a:moveTo>
                    <a:cubicBezTo>
                      <a:pt x="16200" y="14850"/>
                      <a:pt x="10800" y="17550"/>
                      <a:pt x="9000" y="20250"/>
                    </a:cubicBezTo>
                    <a:cubicBezTo>
                      <a:pt x="9000" y="20250"/>
                      <a:pt x="9000" y="21600"/>
                      <a:pt x="7200" y="21600"/>
                    </a:cubicBezTo>
                    <a:cubicBezTo>
                      <a:pt x="7200" y="20250"/>
                      <a:pt x="5400" y="20250"/>
                      <a:pt x="5400" y="18900"/>
                    </a:cubicBezTo>
                    <a:cubicBezTo>
                      <a:pt x="3600" y="18900"/>
                      <a:pt x="3600" y="17550"/>
                      <a:pt x="5400" y="17550"/>
                    </a:cubicBezTo>
                    <a:cubicBezTo>
                      <a:pt x="5400" y="14850"/>
                      <a:pt x="5400" y="12150"/>
                      <a:pt x="1800" y="10800"/>
                    </a:cubicBezTo>
                    <a:cubicBezTo>
                      <a:pt x="0" y="10800"/>
                      <a:pt x="0" y="9450"/>
                      <a:pt x="0" y="8100"/>
                    </a:cubicBezTo>
                    <a:cubicBezTo>
                      <a:pt x="1800" y="5400"/>
                      <a:pt x="0" y="2700"/>
                      <a:pt x="3600" y="1350"/>
                    </a:cubicBezTo>
                    <a:cubicBezTo>
                      <a:pt x="3600" y="0"/>
                      <a:pt x="5400" y="0"/>
                      <a:pt x="7200" y="0"/>
                    </a:cubicBezTo>
                    <a:cubicBezTo>
                      <a:pt x="9000" y="0"/>
                      <a:pt x="10800" y="0"/>
                      <a:pt x="10800" y="2700"/>
                    </a:cubicBezTo>
                    <a:cubicBezTo>
                      <a:pt x="10800" y="2700"/>
                      <a:pt x="10800" y="4050"/>
                      <a:pt x="10800" y="4050"/>
                    </a:cubicBezTo>
                    <a:cubicBezTo>
                      <a:pt x="10800" y="6750"/>
                      <a:pt x="12600" y="8100"/>
                      <a:pt x="16200" y="6750"/>
                    </a:cubicBezTo>
                    <a:cubicBezTo>
                      <a:pt x="16200" y="5400"/>
                      <a:pt x="18000" y="5400"/>
                      <a:pt x="18000" y="5400"/>
                    </a:cubicBezTo>
                    <a:cubicBezTo>
                      <a:pt x="19800" y="5400"/>
                      <a:pt x="19800" y="5400"/>
                      <a:pt x="19800" y="5400"/>
                    </a:cubicBezTo>
                    <a:cubicBezTo>
                      <a:pt x="21600" y="8100"/>
                      <a:pt x="19800" y="8100"/>
                      <a:pt x="18000" y="8100"/>
                    </a:cubicBezTo>
                    <a:cubicBezTo>
                      <a:pt x="16200" y="8100"/>
                      <a:pt x="14400" y="9450"/>
                      <a:pt x="14400" y="108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2736" name="Freeform 612"/>
              <p:cNvSpPr/>
              <p:nvPr/>
            </p:nvSpPr>
            <p:spPr>
              <a:xfrm>
                <a:off x="190618" y="189562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2960" y="5400"/>
                    </a:moveTo>
                    <a:cubicBezTo>
                      <a:pt x="17280" y="5400"/>
                      <a:pt x="17280" y="10800"/>
                      <a:pt x="17280" y="10800"/>
                    </a:cubicBezTo>
                    <a:cubicBezTo>
                      <a:pt x="17280" y="10800"/>
                      <a:pt x="21600" y="16200"/>
                      <a:pt x="21600" y="16200"/>
                    </a:cubicBezTo>
                    <a:cubicBezTo>
                      <a:pt x="17280" y="16200"/>
                      <a:pt x="17280" y="21600"/>
                      <a:pt x="17280" y="21600"/>
                    </a:cubicBezTo>
                    <a:cubicBezTo>
                      <a:pt x="12960" y="21600"/>
                      <a:pt x="12960" y="21600"/>
                      <a:pt x="8640" y="21600"/>
                    </a:cubicBezTo>
                    <a:cubicBezTo>
                      <a:pt x="8640" y="21600"/>
                      <a:pt x="8640" y="21600"/>
                      <a:pt x="4320" y="21600"/>
                    </a:cubicBezTo>
                    <a:cubicBezTo>
                      <a:pt x="4320" y="16200"/>
                      <a:pt x="4320" y="16200"/>
                      <a:pt x="0" y="16200"/>
                    </a:cubicBezTo>
                    <a:cubicBezTo>
                      <a:pt x="0" y="10800"/>
                      <a:pt x="4320" y="5400"/>
                      <a:pt x="8640" y="0"/>
                    </a:cubicBezTo>
                    <a:cubicBezTo>
                      <a:pt x="8640" y="0"/>
                      <a:pt x="12960" y="5400"/>
                      <a:pt x="12960" y="54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2737" name="Freeform 613"/>
              <p:cNvSpPr/>
              <p:nvPr/>
            </p:nvSpPr>
            <p:spPr>
              <a:xfrm>
                <a:off x="194148" y="197836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10800"/>
                    </a:moveTo>
                    <a:cubicBezTo>
                      <a:pt x="0" y="10800"/>
                      <a:pt x="0" y="0"/>
                      <a:pt x="21600" y="0"/>
                    </a:cubicBezTo>
                    <a:cubicBezTo>
                      <a:pt x="21600" y="0"/>
                      <a:pt x="21600" y="10800"/>
                      <a:pt x="21600" y="10800"/>
                    </a:cubicBezTo>
                    <a:cubicBezTo>
                      <a:pt x="21600" y="10800"/>
                      <a:pt x="21600" y="10800"/>
                      <a:pt x="0" y="21600"/>
                    </a:cubicBezTo>
                    <a:cubicBezTo>
                      <a:pt x="0" y="21600"/>
                      <a:pt x="0" y="10800"/>
                      <a:pt x="0" y="108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2738" name="Freeform 614"/>
              <p:cNvSpPr/>
              <p:nvPr/>
            </p:nvSpPr>
            <p:spPr>
              <a:xfrm>
                <a:off x="156373" y="205067"/>
                <a:ext cx="55598" cy="7909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510" fill="norm" stroke="1" extrusionOk="0">
                    <a:moveTo>
                      <a:pt x="21140" y="21188"/>
                    </a:moveTo>
                    <a:cubicBezTo>
                      <a:pt x="21370" y="21349"/>
                      <a:pt x="21370" y="21349"/>
                      <a:pt x="21600" y="21510"/>
                    </a:cubicBezTo>
                    <a:cubicBezTo>
                      <a:pt x="4366" y="21510"/>
                      <a:pt x="4366" y="21510"/>
                      <a:pt x="4366" y="21510"/>
                    </a:cubicBezTo>
                    <a:cubicBezTo>
                      <a:pt x="4366" y="21510"/>
                      <a:pt x="4366" y="21510"/>
                      <a:pt x="4366" y="21349"/>
                    </a:cubicBezTo>
                    <a:cubicBezTo>
                      <a:pt x="4596" y="21188"/>
                      <a:pt x="4596" y="21188"/>
                      <a:pt x="4366" y="21188"/>
                    </a:cubicBezTo>
                    <a:cubicBezTo>
                      <a:pt x="3217" y="21188"/>
                      <a:pt x="2298" y="21188"/>
                      <a:pt x="1149" y="21188"/>
                    </a:cubicBezTo>
                    <a:cubicBezTo>
                      <a:pt x="919" y="21188"/>
                      <a:pt x="460" y="21188"/>
                      <a:pt x="0" y="21188"/>
                    </a:cubicBezTo>
                    <a:cubicBezTo>
                      <a:pt x="230" y="20865"/>
                      <a:pt x="460" y="20543"/>
                      <a:pt x="689" y="20220"/>
                    </a:cubicBezTo>
                    <a:cubicBezTo>
                      <a:pt x="689" y="20220"/>
                      <a:pt x="689" y="20220"/>
                      <a:pt x="689" y="20220"/>
                    </a:cubicBezTo>
                    <a:cubicBezTo>
                      <a:pt x="2298" y="18931"/>
                      <a:pt x="3906" y="17641"/>
                      <a:pt x="4826" y="15868"/>
                    </a:cubicBezTo>
                    <a:cubicBezTo>
                      <a:pt x="4826" y="15546"/>
                      <a:pt x="5285" y="15385"/>
                      <a:pt x="5745" y="15223"/>
                    </a:cubicBezTo>
                    <a:cubicBezTo>
                      <a:pt x="5745" y="15062"/>
                      <a:pt x="5745" y="14901"/>
                      <a:pt x="5745" y="14901"/>
                    </a:cubicBezTo>
                    <a:cubicBezTo>
                      <a:pt x="5285" y="14901"/>
                      <a:pt x="4826" y="14579"/>
                      <a:pt x="4366" y="14901"/>
                    </a:cubicBezTo>
                    <a:cubicBezTo>
                      <a:pt x="4136" y="14901"/>
                      <a:pt x="4136" y="14901"/>
                      <a:pt x="3906" y="14901"/>
                    </a:cubicBezTo>
                    <a:cubicBezTo>
                      <a:pt x="3447" y="14901"/>
                      <a:pt x="2987" y="14901"/>
                      <a:pt x="2298" y="15223"/>
                    </a:cubicBezTo>
                    <a:cubicBezTo>
                      <a:pt x="2298" y="15223"/>
                      <a:pt x="2068" y="15223"/>
                      <a:pt x="1838" y="15223"/>
                    </a:cubicBezTo>
                    <a:cubicBezTo>
                      <a:pt x="1609" y="15062"/>
                      <a:pt x="1379" y="15062"/>
                      <a:pt x="1149" y="14901"/>
                    </a:cubicBezTo>
                    <a:cubicBezTo>
                      <a:pt x="919" y="14740"/>
                      <a:pt x="1379" y="14579"/>
                      <a:pt x="1609" y="14417"/>
                    </a:cubicBezTo>
                    <a:cubicBezTo>
                      <a:pt x="1609" y="14256"/>
                      <a:pt x="1838" y="13934"/>
                      <a:pt x="2068" y="13773"/>
                    </a:cubicBezTo>
                    <a:cubicBezTo>
                      <a:pt x="2757" y="13450"/>
                      <a:pt x="3217" y="12806"/>
                      <a:pt x="3677" y="12322"/>
                    </a:cubicBezTo>
                    <a:cubicBezTo>
                      <a:pt x="4596" y="11677"/>
                      <a:pt x="5055" y="10871"/>
                      <a:pt x="5745" y="10065"/>
                    </a:cubicBezTo>
                    <a:cubicBezTo>
                      <a:pt x="5974" y="9743"/>
                      <a:pt x="6434" y="9582"/>
                      <a:pt x="6204" y="9259"/>
                    </a:cubicBezTo>
                    <a:cubicBezTo>
                      <a:pt x="5745" y="9098"/>
                      <a:pt x="5515" y="9098"/>
                      <a:pt x="5055" y="9098"/>
                    </a:cubicBezTo>
                    <a:cubicBezTo>
                      <a:pt x="4826" y="9098"/>
                      <a:pt x="4826" y="9259"/>
                      <a:pt x="4596" y="9259"/>
                    </a:cubicBezTo>
                    <a:cubicBezTo>
                      <a:pt x="4136" y="9098"/>
                      <a:pt x="3677" y="9582"/>
                      <a:pt x="2987" y="9259"/>
                    </a:cubicBezTo>
                    <a:cubicBezTo>
                      <a:pt x="2757" y="9098"/>
                      <a:pt x="2528" y="9259"/>
                      <a:pt x="2298" y="9259"/>
                    </a:cubicBezTo>
                    <a:cubicBezTo>
                      <a:pt x="2528" y="9098"/>
                      <a:pt x="2757" y="8937"/>
                      <a:pt x="2757" y="8776"/>
                    </a:cubicBezTo>
                    <a:cubicBezTo>
                      <a:pt x="2757" y="8776"/>
                      <a:pt x="2757" y="8614"/>
                      <a:pt x="2757" y="8614"/>
                    </a:cubicBezTo>
                    <a:cubicBezTo>
                      <a:pt x="3447" y="7970"/>
                      <a:pt x="4136" y="7164"/>
                      <a:pt x="4826" y="6358"/>
                    </a:cubicBezTo>
                    <a:cubicBezTo>
                      <a:pt x="5285" y="5874"/>
                      <a:pt x="5974" y="5229"/>
                      <a:pt x="6204" y="4585"/>
                    </a:cubicBezTo>
                    <a:cubicBezTo>
                      <a:pt x="6664" y="4262"/>
                      <a:pt x="6894" y="3779"/>
                      <a:pt x="7353" y="3456"/>
                    </a:cubicBezTo>
                    <a:cubicBezTo>
                      <a:pt x="8043" y="2811"/>
                      <a:pt x="8732" y="2006"/>
                      <a:pt x="9421" y="1200"/>
                    </a:cubicBezTo>
                    <a:cubicBezTo>
                      <a:pt x="9651" y="1038"/>
                      <a:pt x="9651" y="716"/>
                      <a:pt x="9881" y="555"/>
                    </a:cubicBezTo>
                    <a:cubicBezTo>
                      <a:pt x="10111" y="555"/>
                      <a:pt x="10111" y="232"/>
                      <a:pt x="10340" y="71"/>
                    </a:cubicBezTo>
                    <a:cubicBezTo>
                      <a:pt x="10340" y="71"/>
                      <a:pt x="10570" y="-90"/>
                      <a:pt x="10570" y="71"/>
                    </a:cubicBezTo>
                    <a:cubicBezTo>
                      <a:pt x="10570" y="232"/>
                      <a:pt x="10800" y="232"/>
                      <a:pt x="10800" y="232"/>
                    </a:cubicBezTo>
                    <a:cubicBezTo>
                      <a:pt x="11030" y="555"/>
                      <a:pt x="11030" y="877"/>
                      <a:pt x="11260" y="1038"/>
                    </a:cubicBezTo>
                    <a:cubicBezTo>
                      <a:pt x="12179" y="1844"/>
                      <a:pt x="13098" y="2650"/>
                      <a:pt x="13557" y="3617"/>
                    </a:cubicBezTo>
                    <a:cubicBezTo>
                      <a:pt x="13787" y="3940"/>
                      <a:pt x="14247" y="4423"/>
                      <a:pt x="14706" y="4746"/>
                    </a:cubicBezTo>
                    <a:cubicBezTo>
                      <a:pt x="15396" y="5713"/>
                      <a:pt x="16315" y="6519"/>
                      <a:pt x="17004" y="7486"/>
                    </a:cubicBezTo>
                    <a:cubicBezTo>
                      <a:pt x="17234" y="7809"/>
                      <a:pt x="17464" y="8292"/>
                      <a:pt x="17694" y="8614"/>
                    </a:cubicBezTo>
                    <a:cubicBezTo>
                      <a:pt x="17923" y="8776"/>
                      <a:pt x="18153" y="8776"/>
                      <a:pt x="18153" y="8937"/>
                    </a:cubicBezTo>
                    <a:cubicBezTo>
                      <a:pt x="17923" y="8937"/>
                      <a:pt x="17694" y="8937"/>
                      <a:pt x="17464" y="8937"/>
                    </a:cubicBezTo>
                    <a:cubicBezTo>
                      <a:pt x="17004" y="8937"/>
                      <a:pt x="16545" y="8937"/>
                      <a:pt x="15855" y="8937"/>
                    </a:cubicBezTo>
                    <a:cubicBezTo>
                      <a:pt x="15166" y="8937"/>
                      <a:pt x="14477" y="9098"/>
                      <a:pt x="13557" y="9259"/>
                    </a:cubicBezTo>
                    <a:cubicBezTo>
                      <a:pt x="13328" y="9259"/>
                      <a:pt x="13328" y="9582"/>
                      <a:pt x="13557" y="9582"/>
                    </a:cubicBezTo>
                    <a:cubicBezTo>
                      <a:pt x="13557" y="9743"/>
                      <a:pt x="13787" y="9743"/>
                      <a:pt x="13787" y="9904"/>
                    </a:cubicBezTo>
                    <a:cubicBezTo>
                      <a:pt x="14477" y="10549"/>
                      <a:pt x="15166" y="11355"/>
                      <a:pt x="15855" y="12000"/>
                    </a:cubicBezTo>
                    <a:cubicBezTo>
                      <a:pt x="16545" y="12644"/>
                      <a:pt x="17004" y="13289"/>
                      <a:pt x="17694" y="13773"/>
                    </a:cubicBezTo>
                    <a:cubicBezTo>
                      <a:pt x="17923" y="14095"/>
                      <a:pt x="18383" y="14579"/>
                      <a:pt x="18613" y="14901"/>
                    </a:cubicBezTo>
                    <a:cubicBezTo>
                      <a:pt x="18843" y="15062"/>
                      <a:pt x="19072" y="15223"/>
                      <a:pt x="19072" y="15385"/>
                    </a:cubicBezTo>
                    <a:cubicBezTo>
                      <a:pt x="18843" y="15385"/>
                      <a:pt x="18613" y="15546"/>
                      <a:pt x="18153" y="15546"/>
                    </a:cubicBezTo>
                    <a:cubicBezTo>
                      <a:pt x="18153" y="15546"/>
                      <a:pt x="17923" y="15385"/>
                      <a:pt x="17923" y="15385"/>
                    </a:cubicBezTo>
                    <a:cubicBezTo>
                      <a:pt x="17234" y="15223"/>
                      <a:pt x="16545" y="15223"/>
                      <a:pt x="15626" y="15062"/>
                    </a:cubicBezTo>
                    <a:cubicBezTo>
                      <a:pt x="15626" y="15062"/>
                      <a:pt x="15166" y="15062"/>
                      <a:pt x="14936" y="15062"/>
                    </a:cubicBezTo>
                    <a:cubicBezTo>
                      <a:pt x="14936" y="15062"/>
                      <a:pt x="14706" y="15385"/>
                      <a:pt x="14706" y="15385"/>
                    </a:cubicBezTo>
                    <a:cubicBezTo>
                      <a:pt x="14936" y="15707"/>
                      <a:pt x="15166" y="16029"/>
                      <a:pt x="15626" y="16191"/>
                    </a:cubicBezTo>
                    <a:cubicBezTo>
                      <a:pt x="15855" y="16352"/>
                      <a:pt x="15855" y="16513"/>
                      <a:pt x="16085" y="16513"/>
                    </a:cubicBezTo>
                    <a:cubicBezTo>
                      <a:pt x="16315" y="16674"/>
                      <a:pt x="16315" y="16835"/>
                      <a:pt x="16545" y="16997"/>
                    </a:cubicBezTo>
                    <a:cubicBezTo>
                      <a:pt x="17004" y="17480"/>
                      <a:pt x="17464" y="17803"/>
                      <a:pt x="17923" y="18286"/>
                    </a:cubicBezTo>
                    <a:cubicBezTo>
                      <a:pt x="18383" y="19092"/>
                      <a:pt x="19072" y="19737"/>
                      <a:pt x="19991" y="20382"/>
                    </a:cubicBezTo>
                    <a:cubicBezTo>
                      <a:pt x="20221" y="20382"/>
                      <a:pt x="20451" y="20543"/>
                      <a:pt x="20681" y="20704"/>
                    </a:cubicBezTo>
                    <a:cubicBezTo>
                      <a:pt x="20911" y="20865"/>
                      <a:pt x="20911" y="21026"/>
                      <a:pt x="21140" y="21188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2739" name="Freeform 615"/>
              <p:cNvSpPr/>
              <p:nvPr/>
            </p:nvSpPr>
            <p:spPr>
              <a:xfrm>
                <a:off x="230148" y="214867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520" h="18437" fill="norm" stroke="1" extrusionOk="0">
                    <a:moveTo>
                      <a:pt x="17280" y="0"/>
                    </a:moveTo>
                    <a:cubicBezTo>
                      <a:pt x="21600" y="5400"/>
                      <a:pt x="21600" y="5400"/>
                      <a:pt x="17280" y="10800"/>
                    </a:cubicBezTo>
                    <a:cubicBezTo>
                      <a:pt x="12960" y="16200"/>
                      <a:pt x="12960" y="21600"/>
                      <a:pt x="4320" y="16200"/>
                    </a:cubicBezTo>
                    <a:cubicBezTo>
                      <a:pt x="4320" y="16200"/>
                      <a:pt x="0" y="16200"/>
                      <a:pt x="0" y="16200"/>
                    </a:cubicBezTo>
                    <a:cubicBezTo>
                      <a:pt x="0" y="10800"/>
                      <a:pt x="0" y="10800"/>
                      <a:pt x="0" y="5400"/>
                    </a:cubicBezTo>
                    <a:cubicBezTo>
                      <a:pt x="4320" y="0"/>
                      <a:pt x="8640" y="0"/>
                      <a:pt x="1728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2740" name="Freeform 616"/>
              <p:cNvSpPr/>
              <p:nvPr/>
            </p:nvSpPr>
            <p:spPr>
              <a:xfrm>
                <a:off x="237721" y="206109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0800" y="21600"/>
                    </a:moveTo>
                    <a:cubicBezTo>
                      <a:pt x="0" y="21600"/>
                      <a:pt x="0" y="10800"/>
                      <a:pt x="0" y="10800"/>
                    </a:cubicBezTo>
                    <a:cubicBezTo>
                      <a:pt x="0" y="10800"/>
                      <a:pt x="0" y="0"/>
                      <a:pt x="0" y="0"/>
                    </a:cubicBezTo>
                    <a:cubicBezTo>
                      <a:pt x="10800" y="0"/>
                      <a:pt x="10800" y="0"/>
                      <a:pt x="21600" y="10800"/>
                    </a:cubicBezTo>
                    <a:cubicBezTo>
                      <a:pt x="10800" y="10800"/>
                      <a:pt x="10800" y="21600"/>
                      <a:pt x="10800" y="216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2741" name="Freeform 617"/>
              <p:cNvSpPr/>
              <p:nvPr/>
            </p:nvSpPr>
            <p:spPr>
              <a:xfrm>
                <a:off x="211015" y="232684"/>
                <a:ext cx="34712" cy="5147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08" h="21538" fill="norm" stroke="1" extrusionOk="0">
                    <a:moveTo>
                      <a:pt x="21142" y="17566"/>
                    </a:moveTo>
                    <a:cubicBezTo>
                      <a:pt x="21508" y="17566"/>
                      <a:pt x="21508" y="17566"/>
                      <a:pt x="21508" y="17566"/>
                    </a:cubicBezTo>
                    <a:cubicBezTo>
                      <a:pt x="21142" y="17814"/>
                      <a:pt x="21142" y="17814"/>
                      <a:pt x="21142" y="17814"/>
                    </a:cubicBezTo>
                    <a:cubicBezTo>
                      <a:pt x="20776" y="17566"/>
                      <a:pt x="20410" y="17566"/>
                      <a:pt x="20410" y="17566"/>
                    </a:cubicBezTo>
                    <a:cubicBezTo>
                      <a:pt x="18945" y="17566"/>
                      <a:pt x="17847" y="17317"/>
                      <a:pt x="16749" y="17069"/>
                    </a:cubicBezTo>
                    <a:cubicBezTo>
                      <a:pt x="16383" y="17069"/>
                      <a:pt x="16383" y="17069"/>
                      <a:pt x="16383" y="17069"/>
                    </a:cubicBezTo>
                    <a:cubicBezTo>
                      <a:pt x="16016" y="17317"/>
                      <a:pt x="16016" y="17566"/>
                      <a:pt x="16383" y="17814"/>
                    </a:cubicBezTo>
                    <a:cubicBezTo>
                      <a:pt x="17115" y="18310"/>
                      <a:pt x="17481" y="18807"/>
                      <a:pt x="17847" y="19055"/>
                    </a:cubicBezTo>
                    <a:cubicBezTo>
                      <a:pt x="18213" y="19304"/>
                      <a:pt x="18945" y="19552"/>
                      <a:pt x="18945" y="19800"/>
                    </a:cubicBezTo>
                    <a:cubicBezTo>
                      <a:pt x="19677" y="20297"/>
                      <a:pt x="20044" y="21041"/>
                      <a:pt x="20410" y="21538"/>
                    </a:cubicBezTo>
                    <a:cubicBezTo>
                      <a:pt x="1372" y="21538"/>
                      <a:pt x="1372" y="21538"/>
                      <a:pt x="1372" y="21538"/>
                    </a:cubicBezTo>
                    <a:cubicBezTo>
                      <a:pt x="2105" y="21041"/>
                      <a:pt x="2471" y="20545"/>
                      <a:pt x="2837" y="20048"/>
                    </a:cubicBezTo>
                    <a:cubicBezTo>
                      <a:pt x="3203" y="19552"/>
                      <a:pt x="3935" y="19304"/>
                      <a:pt x="3935" y="18559"/>
                    </a:cubicBezTo>
                    <a:cubicBezTo>
                      <a:pt x="3935" y="18559"/>
                      <a:pt x="4301" y="18062"/>
                      <a:pt x="4301" y="18062"/>
                    </a:cubicBezTo>
                    <a:cubicBezTo>
                      <a:pt x="5033" y="18310"/>
                      <a:pt x="5033" y="17814"/>
                      <a:pt x="5400" y="17317"/>
                    </a:cubicBezTo>
                    <a:cubicBezTo>
                      <a:pt x="5766" y="17317"/>
                      <a:pt x="5400" y="16821"/>
                      <a:pt x="5033" y="16821"/>
                    </a:cubicBezTo>
                    <a:cubicBezTo>
                      <a:pt x="4301" y="16821"/>
                      <a:pt x="3569" y="16821"/>
                      <a:pt x="2837" y="16821"/>
                    </a:cubicBezTo>
                    <a:cubicBezTo>
                      <a:pt x="2837" y="16821"/>
                      <a:pt x="2471" y="17069"/>
                      <a:pt x="2105" y="17069"/>
                    </a:cubicBezTo>
                    <a:cubicBezTo>
                      <a:pt x="1372" y="17317"/>
                      <a:pt x="1372" y="17317"/>
                      <a:pt x="274" y="17069"/>
                    </a:cubicBezTo>
                    <a:cubicBezTo>
                      <a:pt x="-92" y="17069"/>
                      <a:pt x="-92" y="17069"/>
                      <a:pt x="274" y="16821"/>
                    </a:cubicBezTo>
                    <a:cubicBezTo>
                      <a:pt x="640" y="16572"/>
                      <a:pt x="640" y="16324"/>
                      <a:pt x="1006" y="16076"/>
                    </a:cubicBezTo>
                    <a:cubicBezTo>
                      <a:pt x="1372" y="16076"/>
                      <a:pt x="1372" y="15579"/>
                      <a:pt x="1739" y="15331"/>
                    </a:cubicBezTo>
                    <a:cubicBezTo>
                      <a:pt x="3203" y="14090"/>
                      <a:pt x="4667" y="12352"/>
                      <a:pt x="5766" y="10862"/>
                    </a:cubicBezTo>
                    <a:cubicBezTo>
                      <a:pt x="6132" y="10366"/>
                      <a:pt x="6132" y="10117"/>
                      <a:pt x="5400" y="10117"/>
                    </a:cubicBezTo>
                    <a:cubicBezTo>
                      <a:pt x="5033" y="10117"/>
                      <a:pt x="4667" y="10117"/>
                      <a:pt x="4667" y="10117"/>
                    </a:cubicBezTo>
                    <a:cubicBezTo>
                      <a:pt x="3569" y="10614"/>
                      <a:pt x="2471" y="10366"/>
                      <a:pt x="1739" y="10366"/>
                    </a:cubicBezTo>
                    <a:cubicBezTo>
                      <a:pt x="1372" y="10366"/>
                      <a:pt x="1372" y="10366"/>
                      <a:pt x="1372" y="10117"/>
                    </a:cubicBezTo>
                    <a:cubicBezTo>
                      <a:pt x="2105" y="9869"/>
                      <a:pt x="2471" y="9372"/>
                      <a:pt x="2837" y="8876"/>
                    </a:cubicBezTo>
                    <a:cubicBezTo>
                      <a:pt x="4301" y="7635"/>
                      <a:pt x="5766" y="6145"/>
                      <a:pt x="6864" y="4655"/>
                    </a:cubicBezTo>
                    <a:cubicBezTo>
                      <a:pt x="6864" y="4159"/>
                      <a:pt x="7230" y="3910"/>
                      <a:pt x="7596" y="3414"/>
                    </a:cubicBezTo>
                    <a:cubicBezTo>
                      <a:pt x="8694" y="2669"/>
                      <a:pt x="9427" y="1924"/>
                      <a:pt x="10159" y="931"/>
                    </a:cubicBezTo>
                    <a:cubicBezTo>
                      <a:pt x="10159" y="683"/>
                      <a:pt x="10525" y="435"/>
                      <a:pt x="10891" y="186"/>
                    </a:cubicBezTo>
                    <a:cubicBezTo>
                      <a:pt x="11257" y="-62"/>
                      <a:pt x="11257" y="-62"/>
                      <a:pt x="11623" y="186"/>
                    </a:cubicBezTo>
                    <a:cubicBezTo>
                      <a:pt x="12355" y="1179"/>
                      <a:pt x="12722" y="2172"/>
                      <a:pt x="13820" y="2917"/>
                    </a:cubicBezTo>
                    <a:cubicBezTo>
                      <a:pt x="14918" y="4655"/>
                      <a:pt x="16749" y="5897"/>
                      <a:pt x="18213" y="7386"/>
                    </a:cubicBezTo>
                    <a:cubicBezTo>
                      <a:pt x="18579" y="8131"/>
                      <a:pt x="19311" y="8876"/>
                      <a:pt x="20044" y="9621"/>
                    </a:cubicBezTo>
                    <a:cubicBezTo>
                      <a:pt x="20044" y="9869"/>
                      <a:pt x="20044" y="10117"/>
                      <a:pt x="19677" y="10117"/>
                    </a:cubicBezTo>
                    <a:cubicBezTo>
                      <a:pt x="18213" y="9869"/>
                      <a:pt x="17115" y="10117"/>
                      <a:pt x="15650" y="10366"/>
                    </a:cubicBezTo>
                    <a:cubicBezTo>
                      <a:pt x="15284" y="10614"/>
                      <a:pt x="14918" y="10117"/>
                      <a:pt x="14552" y="10614"/>
                    </a:cubicBezTo>
                    <a:cubicBezTo>
                      <a:pt x="14552" y="10862"/>
                      <a:pt x="14918" y="11110"/>
                      <a:pt x="15284" y="11359"/>
                    </a:cubicBezTo>
                    <a:cubicBezTo>
                      <a:pt x="15650" y="11855"/>
                      <a:pt x="16383" y="12352"/>
                      <a:pt x="16749" y="12848"/>
                    </a:cubicBezTo>
                    <a:cubicBezTo>
                      <a:pt x="17847" y="13841"/>
                      <a:pt x="18945" y="14835"/>
                      <a:pt x="19677" y="15828"/>
                    </a:cubicBezTo>
                    <a:cubicBezTo>
                      <a:pt x="20044" y="16572"/>
                      <a:pt x="20410" y="17069"/>
                      <a:pt x="21142" y="17566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2742" name="Freeform 618"/>
              <p:cNvSpPr/>
              <p:nvPr/>
            </p:nvSpPr>
            <p:spPr>
              <a:xfrm>
                <a:off x="240589" y="220339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0"/>
                    </a:moveTo>
                    <a:cubicBezTo>
                      <a:pt x="21600" y="21600"/>
                      <a:pt x="21600" y="21600"/>
                      <a:pt x="10800" y="21600"/>
                    </a:cubicBezTo>
                    <a:cubicBezTo>
                      <a:pt x="0" y="21600"/>
                      <a:pt x="0" y="21600"/>
                      <a:pt x="0" y="10800"/>
                    </a:cubicBezTo>
                    <a:cubicBezTo>
                      <a:pt x="0" y="0"/>
                      <a:pt x="0" y="0"/>
                      <a:pt x="10800" y="0"/>
                    </a:cubicBezTo>
                    <a:cubicBezTo>
                      <a:pt x="10800" y="0"/>
                      <a:pt x="21600" y="0"/>
                      <a:pt x="216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2743" name="Freeform 619"/>
              <p:cNvSpPr/>
              <p:nvPr/>
            </p:nvSpPr>
            <p:spPr>
              <a:xfrm>
                <a:off x="241251" y="131869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9257"/>
                    </a:moveTo>
                    <a:cubicBezTo>
                      <a:pt x="21600" y="9257"/>
                      <a:pt x="21600" y="9257"/>
                      <a:pt x="21600" y="9257"/>
                    </a:cubicBezTo>
                    <a:cubicBezTo>
                      <a:pt x="21600" y="15429"/>
                      <a:pt x="16200" y="21600"/>
                      <a:pt x="10800" y="21600"/>
                    </a:cubicBezTo>
                    <a:cubicBezTo>
                      <a:pt x="5400" y="18514"/>
                      <a:pt x="0" y="12343"/>
                      <a:pt x="0" y="9257"/>
                    </a:cubicBezTo>
                    <a:cubicBezTo>
                      <a:pt x="0" y="9257"/>
                      <a:pt x="0" y="9257"/>
                      <a:pt x="0" y="9257"/>
                    </a:cubicBezTo>
                    <a:cubicBezTo>
                      <a:pt x="0" y="3086"/>
                      <a:pt x="5400" y="0"/>
                      <a:pt x="10800" y="0"/>
                    </a:cubicBezTo>
                    <a:cubicBezTo>
                      <a:pt x="16200" y="0"/>
                      <a:pt x="21600" y="3086"/>
                      <a:pt x="21600" y="9257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2744" name="Freeform 620"/>
              <p:cNvSpPr/>
              <p:nvPr/>
            </p:nvSpPr>
            <p:spPr>
              <a:xfrm>
                <a:off x="242354" y="211184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0800" y="21600"/>
                    </a:moveTo>
                    <a:cubicBezTo>
                      <a:pt x="10800" y="21600"/>
                      <a:pt x="0" y="21600"/>
                      <a:pt x="0" y="2160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0800" y="0"/>
                      <a:pt x="10800" y="0"/>
                      <a:pt x="21600" y="0"/>
                    </a:cubicBezTo>
                    <a:cubicBezTo>
                      <a:pt x="10800" y="21600"/>
                      <a:pt x="10800" y="21600"/>
                      <a:pt x="10800" y="216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2745" name="Freeform 621"/>
              <p:cNvSpPr/>
              <p:nvPr/>
            </p:nvSpPr>
            <p:spPr>
              <a:xfrm>
                <a:off x="238824" y="215476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0776" fill="norm" stroke="1" extrusionOk="0">
                    <a:moveTo>
                      <a:pt x="4050" y="8776"/>
                    </a:moveTo>
                    <a:cubicBezTo>
                      <a:pt x="8100" y="6376"/>
                      <a:pt x="10800" y="3976"/>
                      <a:pt x="13500" y="1576"/>
                    </a:cubicBezTo>
                    <a:cubicBezTo>
                      <a:pt x="16200" y="-824"/>
                      <a:pt x="18900" y="-824"/>
                      <a:pt x="21600" y="3976"/>
                    </a:cubicBezTo>
                    <a:cubicBezTo>
                      <a:pt x="21600" y="3976"/>
                      <a:pt x="21600" y="6376"/>
                      <a:pt x="21600" y="6376"/>
                    </a:cubicBezTo>
                    <a:cubicBezTo>
                      <a:pt x="21600" y="6376"/>
                      <a:pt x="21600" y="8776"/>
                      <a:pt x="20250" y="8776"/>
                    </a:cubicBezTo>
                    <a:cubicBezTo>
                      <a:pt x="16200" y="11176"/>
                      <a:pt x="13500" y="13576"/>
                      <a:pt x="9450" y="18376"/>
                    </a:cubicBezTo>
                    <a:cubicBezTo>
                      <a:pt x="9450" y="20776"/>
                      <a:pt x="6750" y="20776"/>
                      <a:pt x="6750" y="20776"/>
                    </a:cubicBezTo>
                    <a:cubicBezTo>
                      <a:pt x="4050" y="18376"/>
                      <a:pt x="2700" y="15976"/>
                      <a:pt x="1350" y="15976"/>
                    </a:cubicBezTo>
                    <a:cubicBezTo>
                      <a:pt x="1350" y="15976"/>
                      <a:pt x="0" y="15976"/>
                      <a:pt x="0" y="13576"/>
                    </a:cubicBezTo>
                    <a:cubicBezTo>
                      <a:pt x="0" y="11176"/>
                      <a:pt x="1350" y="11176"/>
                      <a:pt x="1350" y="11176"/>
                    </a:cubicBezTo>
                    <a:cubicBezTo>
                      <a:pt x="2700" y="8776"/>
                      <a:pt x="4050" y="8776"/>
                      <a:pt x="4050" y="8776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2746" name="Freeform 622"/>
              <p:cNvSpPr/>
              <p:nvPr/>
            </p:nvSpPr>
            <p:spPr>
              <a:xfrm>
                <a:off x="242685" y="135020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7382" fill="norm" stroke="1" extrusionOk="0">
                    <a:moveTo>
                      <a:pt x="21600" y="10182"/>
                    </a:moveTo>
                    <a:cubicBezTo>
                      <a:pt x="21600" y="10182"/>
                      <a:pt x="21600" y="17382"/>
                      <a:pt x="21600" y="17382"/>
                    </a:cubicBezTo>
                    <a:cubicBezTo>
                      <a:pt x="14400" y="17382"/>
                      <a:pt x="7200" y="17382"/>
                      <a:pt x="0" y="10182"/>
                    </a:cubicBezTo>
                    <a:cubicBezTo>
                      <a:pt x="0" y="10182"/>
                      <a:pt x="0" y="2982"/>
                      <a:pt x="0" y="2982"/>
                    </a:cubicBezTo>
                    <a:cubicBezTo>
                      <a:pt x="0" y="2982"/>
                      <a:pt x="7200" y="2982"/>
                      <a:pt x="7200" y="2982"/>
                    </a:cubicBezTo>
                    <a:cubicBezTo>
                      <a:pt x="14400" y="-4218"/>
                      <a:pt x="21600" y="2982"/>
                      <a:pt x="21600" y="10182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2747" name="Freeform 623"/>
              <p:cNvSpPr/>
              <p:nvPr/>
            </p:nvSpPr>
            <p:spPr>
              <a:xfrm>
                <a:off x="242338" y="145837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8527" h="19412" fill="norm" stroke="1" extrusionOk="0">
                    <a:moveTo>
                      <a:pt x="1247" y="12212"/>
                    </a:moveTo>
                    <a:cubicBezTo>
                      <a:pt x="-3073" y="8612"/>
                      <a:pt x="5567" y="8612"/>
                      <a:pt x="1247" y="5012"/>
                    </a:cubicBezTo>
                    <a:cubicBezTo>
                      <a:pt x="5567" y="5012"/>
                      <a:pt x="9887" y="1412"/>
                      <a:pt x="9887" y="1412"/>
                    </a:cubicBezTo>
                    <a:cubicBezTo>
                      <a:pt x="14207" y="-2188"/>
                      <a:pt x="18527" y="1412"/>
                      <a:pt x="18527" y="8612"/>
                    </a:cubicBezTo>
                    <a:cubicBezTo>
                      <a:pt x="18527" y="8612"/>
                      <a:pt x="18527" y="12212"/>
                      <a:pt x="18527" y="12212"/>
                    </a:cubicBezTo>
                    <a:cubicBezTo>
                      <a:pt x="18527" y="19412"/>
                      <a:pt x="14207" y="19412"/>
                      <a:pt x="9887" y="19412"/>
                    </a:cubicBezTo>
                    <a:cubicBezTo>
                      <a:pt x="1247" y="19412"/>
                      <a:pt x="1247" y="15812"/>
                      <a:pt x="1247" y="12212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2748" name="Freeform 624"/>
              <p:cNvSpPr/>
              <p:nvPr/>
            </p:nvSpPr>
            <p:spPr>
              <a:xfrm>
                <a:off x="242685" y="140695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8640"/>
                    </a:moveTo>
                    <a:cubicBezTo>
                      <a:pt x="21600" y="8640"/>
                      <a:pt x="21600" y="8640"/>
                      <a:pt x="21600" y="8640"/>
                    </a:cubicBezTo>
                    <a:cubicBezTo>
                      <a:pt x="21600" y="8640"/>
                      <a:pt x="21600" y="12960"/>
                      <a:pt x="21600" y="12960"/>
                    </a:cubicBezTo>
                    <a:cubicBezTo>
                      <a:pt x="21600" y="17280"/>
                      <a:pt x="21600" y="17280"/>
                      <a:pt x="14400" y="21600"/>
                    </a:cubicBezTo>
                    <a:cubicBezTo>
                      <a:pt x="14400" y="17280"/>
                      <a:pt x="7200" y="17280"/>
                      <a:pt x="7200" y="17280"/>
                    </a:cubicBezTo>
                    <a:cubicBezTo>
                      <a:pt x="0" y="12960"/>
                      <a:pt x="0" y="8640"/>
                      <a:pt x="0" y="4320"/>
                    </a:cubicBezTo>
                    <a:cubicBezTo>
                      <a:pt x="0" y="0"/>
                      <a:pt x="7200" y="0"/>
                      <a:pt x="14400" y="0"/>
                    </a:cubicBezTo>
                    <a:cubicBezTo>
                      <a:pt x="14400" y="0"/>
                      <a:pt x="21600" y="4320"/>
                      <a:pt x="21600" y="4320"/>
                    </a:cubicBezTo>
                    <a:cubicBezTo>
                      <a:pt x="21600" y="4320"/>
                      <a:pt x="21600" y="8640"/>
                      <a:pt x="21600" y="864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2749" name="Freeform 625"/>
              <p:cNvSpPr/>
              <p:nvPr/>
            </p:nvSpPr>
            <p:spPr>
              <a:xfrm>
                <a:off x="243768" y="196402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7672" h="21600" fill="norm" stroke="1" extrusionOk="0">
                    <a:moveTo>
                      <a:pt x="12272" y="21600"/>
                    </a:moveTo>
                    <a:cubicBezTo>
                      <a:pt x="6872" y="21600"/>
                      <a:pt x="-3928" y="14400"/>
                      <a:pt x="1472" y="7200"/>
                    </a:cubicBezTo>
                    <a:cubicBezTo>
                      <a:pt x="1472" y="7200"/>
                      <a:pt x="6872" y="0"/>
                      <a:pt x="6872" y="0"/>
                    </a:cubicBezTo>
                    <a:cubicBezTo>
                      <a:pt x="12272" y="0"/>
                      <a:pt x="17672" y="7200"/>
                      <a:pt x="17672" y="21600"/>
                    </a:cubicBezTo>
                    <a:cubicBezTo>
                      <a:pt x="17672" y="21600"/>
                      <a:pt x="12272" y="21600"/>
                      <a:pt x="12272" y="216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2750" name="Freeform 626"/>
              <p:cNvSpPr/>
              <p:nvPr/>
            </p:nvSpPr>
            <p:spPr>
              <a:xfrm>
                <a:off x="244781" y="149629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0800" y="0"/>
                    </a:moveTo>
                    <a:cubicBezTo>
                      <a:pt x="16200" y="0"/>
                      <a:pt x="16200" y="7200"/>
                      <a:pt x="21600" y="7200"/>
                    </a:cubicBezTo>
                    <a:cubicBezTo>
                      <a:pt x="16200" y="7200"/>
                      <a:pt x="16200" y="14400"/>
                      <a:pt x="10800" y="21600"/>
                    </a:cubicBezTo>
                    <a:cubicBezTo>
                      <a:pt x="5400" y="14400"/>
                      <a:pt x="0" y="14400"/>
                      <a:pt x="0" y="14400"/>
                    </a:cubicBezTo>
                    <a:cubicBezTo>
                      <a:pt x="5400" y="7200"/>
                      <a:pt x="5400" y="0"/>
                      <a:pt x="108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2751" name="Freeform 627"/>
              <p:cNvSpPr/>
              <p:nvPr/>
            </p:nvSpPr>
            <p:spPr>
              <a:xfrm>
                <a:off x="245333" y="200263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0800" y="0"/>
                    </a:moveTo>
                    <a:cubicBezTo>
                      <a:pt x="10800" y="0"/>
                      <a:pt x="10800" y="10800"/>
                      <a:pt x="21600" y="10800"/>
                    </a:cubicBezTo>
                    <a:cubicBezTo>
                      <a:pt x="10800" y="10800"/>
                      <a:pt x="10800" y="21600"/>
                      <a:pt x="10800" y="21600"/>
                    </a:cubicBezTo>
                    <a:cubicBezTo>
                      <a:pt x="10800" y="21600"/>
                      <a:pt x="0" y="10800"/>
                      <a:pt x="0" y="10800"/>
                    </a:cubicBezTo>
                    <a:cubicBezTo>
                      <a:pt x="0" y="10800"/>
                      <a:pt x="0" y="0"/>
                      <a:pt x="108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2752" name="Freeform 628"/>
              <p:cNvSpPr/>
              <p:nvPr/>
            </p:nvSpPr>
            <p:spPr>
              <a:xfrm>
                <a:off x="245333" y="143121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0800" y="0"/>
                      <a:pt x="10800" y="0"/>
                      <a:pt x="21600" y="21600"/>
                    </a:cubicBezTo>
                    <a:cubicBezTo>
                      <a:pt x="10800" y="21600"/>
                      <a:pt x="10800" y="21600"/>
                      <a:pt x="10800" y="21600"/>
                    </a:cubicBezTo>
                    <a:cubicBezTo>
                      <a:pt x="10800" y="21600"/>
                      <a:pt x="0" y="21600"/>
                      <a:pt x="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2753" name="Freeform 629"/>
              <p:cNvSpPr/>
              <p:nvPr/>
            </p:nvSpPr>
            <p:spPr>
              <a:xfrm>
                <a:off x="245663" y="191327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10800"/>
                    </a:moveTo>
                    <a:cubicBezTo>
                      <a:pt x="21600" y="10800"/>
                      <a:pt x="21600" y="10800"/>
                      <a:pt x="21600" y="21600"/>
                    </a:cubicBezTo>
                    <a:cubicBezTo>
                      <a:pt x="0" y="10800"/>
                      <a:pt x="0" y="1080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1600" y="0"/>
                      <a:pt x="21600" y="0"/>
                      <a:pt x="21600" y="108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2754" name="Freeform 630"/>
              <p:cNvSpPr/>
              <p:nvPr/>
            </p:nvSpPr>
            <p:spPr>
              <a:xfrm>
                <a:off x="246877" y="132201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10800"/>
                    </a:moveTo>
                    <a:cubicBezTo>
                      <a:pt x="7200" y="7200"/>
                      <a:pt x="7200" y="3600"/>
                      <a:pt x="14400" y="0"/>
                    </a:cubicBezTo>
                    <a:cubicBezTo>
                      <a:pt x="21600" y="3600"/>
                      <a:pt x="21600" y="7200"/>
                      <a:pt x="21600" y="10800"/>
                    </a:cubicBezTo>
                    <a:cubicBezTo>
                      <a:pt x="21600" y="14400"/>
                      <a:pt x="14400" y="18000"/>
                      <a:pt x="14400" y="21600"/>
                    </a:cubicBezTo>
                    <a:cubicBezTo>
                      <a:pt x="7200" y="21600"/>
                      <a:pt x="0" y="14400"/>
                      <a:pt x="0" y="108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2755" name="Freeform 631"/>
              <p:cNvSpPr/>
              <p:nvPr/>
            </p:nvSpPr>
            <p:spPr>
              <a:xfrm>
                <a:off x="158025" y="45448"/>
                <a:ext cx="96860" cy="18245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55" h="21600" fill="norm" stroke="1" extrusionOk="0">
                    <a:moveTo>
                      <a:pt x="21396" y="7294"/>
                    </a:moveTo>
                    <a:cubicBezTo>
                      <a:pt x="21396" y="7364"/>
                      <a:pt x="21527" y="7434"/>
                      <a:pt x="21396" y="7434"/>
                    </a:cubicBezTo>
                    <a:cubicBezTo>
                      <a:pt x="21396" y="7574"/>
                      <a:pt x="21265" y="7644"/>
                      <a:pt x="21134" y="7784"/>
                    </a:cubicBezTo>
                    <a:cubicBezTo>
                      <a:pt x="20742" y="8275"/>
                      <a:pt x="20349" y="8766"/>
                      <a:pt x="19956" y="9257"/>
                    </a:cubicBezTo>
                    <a:cubicBezTo>
                      <a:pt x="19694" y="9468"/>
                      <a:pt x="19563" y="9678"/>
                      <a:pt x="19432" y="9958"/>
                    </a:cubicBezTo>
                    <a:cubicBezTo>
                      <a:pt x="19302" y="10029"/>
                      <a:pt x="19171" y="10169"/>
                      <a:pt x="19040" y="10239"/>
                    </a:cubicBezTo>
                    <a:cubicBezTo>
                      <a:pt x="19040" y="10449"/>
                      <a:pt x="18778" y="10660"/>
                      <a:pt x="18516" y="10870"/>
                    </a:cubicBezTo>
                    <a:cubicBezTo>
                      <a:pt x="18254" y="11010"/>
                      <a:pt x="18123" y="11221"/>
                      <a:pt x="17862" y="11361"/>
                    </a:cubicBezTo>
                    <a:cubicBezTo>
                      <a:pt x="17600" y="11571"/>
                      <a:pt x="17338" y="11782"/>
                      <a:pt x="17207" y="11992"/>
                    </a:cubicBezTo>
                    <a:cubicBezTo>
                      <a:pt x="17207" y="12132"/>
                      <a:pt x="17076" y="12273"/>
                      <a:pt x="17076" y="12483"/>
                    </a:cubicBezTo>
                    <a:cubicBezTo>
                      <a:pt x="17076" y="12623"/>
                      <a:pt x="17076" y="12834"/>
                      <a:pt x="17076" y="12974"/>
                    </a:cubicBezTo>
                    <a:cubicBezTo>
                      <a:pt x="17076" y="13325"/>
                      <a:pt x="17338" y="13675"/>
                      <a:pt x="17731" y="13956"/>
                    </a:cubicBezTo>
                    <a:cubicBezTo>
                      <a:pt x="18123" y="14166"/>
                      <a:pt x="18385" y="14517"/>
                      <a:pt x="18647" y="14797"/>
                    </a:cubicBezTo>
                    <a:cubicBezTo>
                      <a:pt x="18778" y="15078"/>
                      <a:pt x="19040" y="15288"/>
                      <a:pt x="19171" y="15499"/>
                    </a:cubicBezTo>
                    <a:cubicBezTo>
                      <a:pt x="19432" y="15849"/>
                      <a:pt x="19694" y="16200"/>
                      <a:pt x="19956" y="16481"/>
                    </a:cubicBezTo>
                    <a:cubicBezTo>
                      <a:pt x="19956" y="16621"/>
                      <a:pt x="19956" y="16761"/>
                      <a:pt x="19825" y="16901"/>
                    </a:cubicBezTo>
                    <a:cubicBezTo>
                      <a:pt x="19432" y="17182"/>
                      <a:pt x="19040" y="17462"/>
                      <a:pt x="18647" y="17743"/>
                    </a:cubicBezTo>
                    <a:cubicBezTo>
                      <a:pt x="18123" y="18164"/>
                      <a:pt x="17600" y="18514"/>
                      <a:pt x="17076" y="18865"/>
                    </a:cubicBezTo>
                    <a:cubicBezTo>
                      <a:pt x="16683" y="19216"/>
                      <a:pt x="16291" y="19566"/>
                      <a:pt x="15767" y="19847"/>
                    </a:cubicBezTo>
                    <a:cubicBezTo>
                      <a:pt x="15374" y="20127"/>
                      <a:pt x="14982" y="20478"/>
                      <a:pt x="14589" y="20758"/>
                    </a:cubicBezTo>
                    <a:cubicBezTo>
                      <a:pt x="14196" y="21039"/>
                      <a:pt x="13803" y="21319"/>
                      <a:pt x="13542" y="21600"/>
                    </a:cubicBezTo>
                    <a:cubicBezTo>
                      <a:pt x="13542" y="21600"/>
                      <a:pt x="13411" y="21600"/>
                      <a:pt x="13411" y="21600"/>
                    </a:cubicBezTo>
                    <a:cubicBezTo>
                      <a:pt x="13280" y="21460"/>
                      <a:pt x="13280" y="21390"/>
                      <a:pt x="13149" y="21249"/>
                    </a:cubicBezTo>
                    <a:cubicBezTo>
                      <a:pt x="13018" y="20969"/>
                      <a:pt x="12756" y="20618"/>
                      <a:pt x="12756" y="20338"/>
                    </a:cubicBezTo>
                    <a:cubicBezTo>
                      <a:pt x="12494" y="19777"/>
                      <a:pt x="12102" y="19286"/>
                      <a:pt x="11971" y="18795"/>
                    </a:cubicBezTo>
                    <a:cubicBezTo>
                      <a:pt x="11709" y="18514"/>
                      <a:pt x="11578" y="18234"/>
                      <a:pt x="11447" y="18023"/>
                    </a:cubicBezTo>
                    <a:cubicBezTo>
                      <a:pt x="11185" y="17603"/>
                      <a:pt x="10923" y="17252"/>
                      <a:pt x="10792" y="16831"/>
                    </a:cubicBezTo>
                    <a:cubicBezTo>
                      <a:pt x="10792" y="16761"/>
                      <a:pt x="10662" y="16691"/>
                      <a:pt x="10662" y="16551"/>
                    </a:cubicBezTo>
                    <a:cubicBezTo>
                      <a:pt x="10531" y="16200"/>
                      <a:pt x="10138" y="15919"/>
                      <a:pt x="10138" y="15569"/>
                    </a:cubicBezTo>
                    <a:cubicBezTo>
                      <a:pt x="10138" y="15499"/>
                      <a:pt x="10138" y="15499"/>
                      <a:pt x="10007" y="15429"/>
                    </a:cubicBezTo>
                    <a:cubicBezTo>
                      <a:pt x="9745" y="15148"/>
                      <a:pt x="9352" y="14938"/>
                      <a:pt x="9091" y="14657"/>
                    </a:cubicBezTo>
                    <a:cubicBezTo>
                      <a:pt x="8829" y="14447"/>
                      <a:pt x="8567" y="14166"/>
                      <a:pt x="8174" y="13956"/>
                    </a:cubicBezTo>
                    <a:cubicBezTo>
                      <a:pt x="7912" y="13675"/>
                      <a:pt x="7651" y="13465"/>
                      <a:pt x="7258" y="13184"/>
                    </a:cubicBezTo>
                    <a:cubicBezTo>
                      <a:pt x="7127" y="12974"/>
                      <a:pt x="6865" y="12834"/>
                      <a:pt x="6603" y="12623"/>
                    </a:cubicBezTo>
                    <a:cubicBezTo>
                      <a:pt x="6603" y="12553"/>
                      <a:pt x="6472" y="12483"/>
                      <a:pt x="6603" y="12413"/>
                    </a:cubicBezTo>
                    <a:cubicBezTo>
                      <a:pt x="6734" y="12273"/>
                      <a:pt x="6865" y="12132"/>
                      <a:pt x="6865" y="12062"/>
                    </a:cubicBezTo>
                    <a:cubicBezTo>
                      <a:pt x="6996" y="11852"/>
                      <a:pt x="7127" y="11712"/>
                      <a:pt x="7520" y="11571"/>
                    </a:cubicBezTo>
                    <a:cubicBezTo>
                      <a:pt x="7651" y="11501"/>
                      <a:pt x="7782" y="11431"/>
                      <a:pt x="7912" y="11291"/>
                    </a:cubicBezTo>
                    <a:cubicBezTo>
                      <a:pt x="8174" y="11081"/>
                      <a:pt x="8174" y="10940"/>
                      <a:pt x="8043" y="10590"/>
                    </a:cubicBezTo>
                    <a:cubicBezTo>
                      <a:pt x="8043" y="10379"/>
                      <a:pt x="7912" y="10239"/>
                      <a:pt x="7651" y="10099"/>
                    </a:cubicBezTo>
                    <a:cubicBezTo>
                      <a:pt x="7520" y="10029"/>
                      <a:pt x="7127" y="9888"/>
                      <a:pt x="6996" y="9818"/>
                    </a:cubicBezTo>
                    <a:cubicBezTo>
                      <a:pt x="6734" y="9678"/>
                      <a:pt x="6211" y="9608"/>
                      <a:pt x="5949" y="9468"/>
                    </a:cubicBezTo>
                    <a:cubicBezTo>
                      <a:pt x="5818" y="9468"/>
                      <a:pt x="5687" y="9397"/>
                      <a:pt x="5556" y="9327"/>
                    </a:cubicBezTo>
                    <a:cubicBezTo>
                      <a:pt x="5425" y="9257"/>
                      <a:pt x="5294" y="9257"/>
                      <a:pt x="5163" y="9187"/>
                    </a:cubicBezTo>
                    <a:cubicBezTo>
                      <a:pt x="4771" y="8977"/>
                      <a:pt x="4378" y="8766"/>
                      <a:pt x="3985" y="8556"/>
                    </a:cubicBezTo>
                    <a:cubicBezTo>
                      <a:pt x="3200" y="8275"/>
                      <a:pt x="2545" y="7855"/>
                      <a:pt x="1891" y="7504"/>
                    </a:cubicBezTo>
                    <a:cubicBezTo>
                      <a:pt x="1760" y="7504"/>
                      <a:pt x="1629" y="7434"/>
                      <a:pt x="1629" y="7364"/>
                    </a:cubicBezTo>
                    <a:cubicBezTo>
                      <a:pt x="1498" y="7294"/>
                      <a:pt x="843" y="7013"/>
                      <a:pt x="582" y="6943"/>
                    </a:cubicBezTo>
                    <a:cubicBezTo>
                      <a:pt x="451" y="6803"/>
                      <a:pt x="320" y="6732"/>
                      <a:pt x="58" y="6592"/>
                    </a:cubicBezTo>
                    <a:cubicBezTo>
                      <a:pt x="-73" y="6592"/>
                      <a:pt x="58" y="6522"/>
                      <a:pt x="58" y="6452"/>
                    </a:cubicBezTo>
                    <a:cubicBezTo>
                      <a:pt x="320" y="6171"/>
                      <a:pt x="712" y="5891"/>
                      <a:pt x="1105" y="5610"/>
                    </a:cubicBezTo>
                    <a:cubicBezTo>
                      <a:pt x="1236" y="5470"/>
                      <a:pt x="1498" y="5330"/>
                      <a:pt x="1498" y="5190"/>
                    </a:cubicBezTo>
                    <a:cubicBezTo>
                      <a:pt x="1498" y="5119"/>
                      <a:pt x="1629" y="5119"/>
                      <a:pt x="1629" y="5049"/>
                    </a:cubicBezTo>
                    <a:cubicBezTo>
                      <a:pt x="2152" y="4769"/>
                      <a:pt x="2545" y="4418"/>
                      <a:pt x="3069" y="3997"/>
                    </a:cubicBezTo>
                    <a:cubicBezTo>
                      <a:pt x="3200" y="3857"/>
                      <a:pt x="5687" y="2034"/>
                      <a:pt x="6080" y="1683"/>
                    </a:cubicBezTo>
                    <a:cubicBezTo>
                      <a:pt x="7258" y="631"/>
                      <a:pt x="7258" y="631"/>
                      <a:pt x="7258" y="631"/>
                    </a:cubicBezTo>
                    <a:cubicBezTo>
                      <a:pt x="7520" y="491"/>
                      <a:pt x="8043" y="0"/>
                      <a:pt x="8043" y="0"/>
                    </a:cubicBezTo>
                    <a:cubicBezTo>
                      <a:pt x="8436" y="0"/>
                      <a:pt x="8960" y="351"/>
                      <a:pt x="9352" y="561"/>
                    </a:cubicBezTo>
                    <a:cubicBezTo>
                      <a:pt x="9614" y="631"/>
                      <a:pt x="9745" y="701"/>
                      <a:pt x="9876" y="842"/>
                    </a:cubicBezTo>
                    <a:cubicBezTo>
                      <a:pt x="10400" y="1122"/>
                      <a:pt x="10531" y="1332"/>
                      <a:pt x="11054" y="1473"/>
                    </a:cubicBezTo>
                    <a:cubicBezTo>
                      <a:pt x="11316" y="1613"/>
                      <a:pt x="11578" y="1683"/>
                      <a:pt x="11840" y="1823"/>
                    </a:cubicBezTo>
                    <a:cubicBezTo>
                      <a:pt x="11971" y="1894"/>
                      <a:pt x="12102" y="1964"/>
                      <a:pt x="12363" y="2034"/>
                    </a:cubicBezTo>
                    <a:cubicBezTo>
                      <a:pt x="12887" y="2174"/>
                      <a:pt x="13280" y="2314"/>
                      <a:pt x="13803" y="2525"/>
                    </a:cubicBezTo>
                    <a:cubicBezTo>
                      <a:pt x="14589" y="2735"/>
                      <a:pt x="15374" y="2875"/>
                      <a:pt x="16029" y="3156"/>
                    </a:cubicBezTo>
                    <a:cubicBezTo>
                      <a:pt x="16160" y="3156"/>
                      <a:pt x="16291" y="3226"/>
                      <a:pt x="16422" y="3226"/>
                    </a:cubicBezTo>
                    <a:cubicBezTo>
                      <a:pt x="16683" y="3296"/>
                      <a:pt x="16945" y="3366"/>
                      <a:pt x="17207" y="3436"/>
                    </a:cubicBezTo>
                    <a:cubicBezTo>
                      <a:pt x="17469" y="3577"/>
                      <a:pt x="17469" y="3717"/>
                      <a:pt x="17731" y="3857"/>
                    </a:cubicBezTo>
                    <a:cubicBezTo>
                      <a:pt x="18123" y="4278"/>
                      <a:pt x="18647" y="4699"/>
                      <a:pt x="19040" y="5119"/>
                    </a:cubicBezTo>
                    <a:cubicBezTo>
                      <a:pt x="19302" y="5400"/>
                      <a:pt x="19694" y="5681"/>
                      <a:pt x="19956" y="5961"/>
                    </a:cubicBezTo>
                    <a:cubicBezTo>
                      <a:pt x="20349" y="6312"/>
                      <a:pt x="20742" y="6732"/>
                      <a:pt x="21265" y="7083"/>
                    </a:cubicBezTo>
                    <a:cubicBezTo>
                      <a:pt x="21265" y="7153"/>
                      <a:pt x="21396" y="7223"/>
                      <a:pt x="21396" y="7294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2756" name="Freeform 633"/>
              <p:cNvSpPr/>
              <p:nvPr/>
            </p:nvSpPr>
            <p:spPr>
              <a:xfrm>
                <a:off x="248311" y="151395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14400"/>
                    </a:moveTo>
                    <a:cubicBezTo>
                      <a:pt x="21600" y="14400"/>
                      <a:pt x="21600" y="21600"/>
                      <a:pt x="10800" y="21600"/>
                    </a:cubicBezTo>
                    <a:cubicBezTo>
                      <a:pt x="0" y="21600"/>
                      <a:pt x="0" y="14400"/>
                      <a:pt x="0" y="7200"/>
                    </a:cubicBezTo>
                    <a:cubicBezTo>
                      <a:pt x="0" y="7200"/>
                      <a:pt x="0" y="0"/>
                      <a:pt x="10800" y="0"/>
                    </a:cubicBezTo>
                    <a:cubicBezTo>
                      <a:pt x="21600" y="0"/>
                      <a:pt x="21600" y="7200"/>
                      <a:pt x="21600" y="144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2757" name="Freeform 634"/>
              <p:cNvSpPr/>
              <p:nvPr/>
            </p:nvSpPr>
            <p:spPr>
              <a:xfrm>
                <a:off x="248311" y="167942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5400" y="13745"/>
                    </a:moveTo>
                    <a:cubicBezTo>
                      <a:pt x="5400" y="11782"/>
                      <a:pt x="16200" y="7855"/>
                      <a:pt x="0" y="3927"/>
                    </a:cubicBezTo>
                    <a:cubicBezTo>
                      <a:pt x="0" y="3927"/>
                      <a:pt x="0" y="1964"/>
                      <a:pt x="0" y="1964"/>
                    </a:cubicBezTo>
                    <a:cubicBezTo>
                      <a:pt x="0" y="1964"/>
                      <a:pt x="5400" y="0"/>
                      <a:pt x="5400" y="0"/>
                    </a:cubicBezTo>
                    <a:cubicBezTo>
                      <a:pt x="16200" y="3927"/>
                      <a:pt x="21600" y="5891"/>
                      <a:pt x="21600" y="11782"/>
                    </a:cubicBezTo>
                    <a:cubicBezTo>
                      <a:pt x="21600" y="13745"/>
                      <a:pt x="21600" y="15709"/>
                      <a:pt x="16200" y="19636"/>
                    </a:cubicBezTo>
                    <a:cubicBezTo>
                      <a:pt x="16200" y="19636"/>
                      <a:pt x="10800" y="19636"/>
                      <a:pt x="5400" y="21600"/>
                    </a:cubicBezTo>
                    <a:cubicBezTo>
                      <a:pt x="5400" y="19636"/>
                      <a:pt x="0" y="17673"/>
                      <a:pt x="0" y="17673"/>
                    </a:cubicBezTo>
                    <a:cubicBezTo>
                      <a:pt x="0" y="15709"/>
                      <a:pt x="5400" y="15709"/>
                      <a:pt x="5400" y="13745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2758" name="Freeform 635"/>
              <p:cNvSpPr/>
              <p:nvPr/>
            </p:nvSpPr>
            <p:spPr>
              <a:xfrm>
                <a:off x="246877" y="207128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8250" fill="norm" stroke="1" extrusionOk="0">
                    <a:moveTo>
                      <a:pt x="4800" y="13621"/>
                    </a:moveTo>
                    <a:cubicBezTo>
                      <a:pt x="2400" y="7449"/>
                      <a:pt x="2400" y="4363"/>
                      <a:pt x="0" y="1278"/>
                    </a:cubicBezTo>
                    <a:cubicBezTo>
                      <a:pt x="4800" y="-1808"/>
                      <a:pt x="7200" y="1278"/>
                      <a:pt x="9600" y="4363"/>
                    </a:cubicBezTo>
                    <a:cubicBezTo>
                      <a:pt x="14400" y="4363"/>
                      <a:pt x="16800" y="4363"/>
                      <a:pt x="19200" y="7449"/>
                    </a:cubicBezTo>
                    <a:cubicBezTo>
                      <a:pt x="21600" y="7449"/>
                      <a:pt x="21600" y="7449"/>
                      <a:pt x="21600" y="10535"/>
                    </a:cubicBezTo>
                    <a:cubicBezTo>
                      <a:pt x="21600" y="10535"/>
                      <a:pt x="21600" y="13621"/>
                      <a:pt x="21600" y="13621"/>
                    </a:cubicBezTo>
                    <a:cubicBezTo>
                      <a:pt x="16800" y="19792"/>
                      <a:pt x="9600" y="19792"/>
                      <a:pt x="4800" y="13621"/>
                    </a:cubicBezTo>
                    <a:cubicBezTo>
                      <a:pt x="4800" y="13621"/>
                      <a:pt x="4800" y="13621"/>
                      <a:pt x="4800" y="1362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2759" name="Freeform 636"/>
              <p:cNvSpPr/>
              <p:nvPr/>
            </p:nvSpPr>
            <p:spPr>
              <a:xfrm>
                <a:off x="247098" y="155476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7985" fill="norm" stroke="1" extrusionOk="0">
                    <a:moveTo>
                      <a:pt x="16971" y="7449"/>
                    </a:moveTo>
                    <a:cubicBezTo>
                      <a:pt x="16971" y="4363"/>
                      <a:pt x="18514" y="4363"/>
                      <a:pt x="20057" y="4363"/>
                    </a:cubicBezTo>
                    <a:cubicBezTo>
                      <a:pt x="20057" y="7449"/>
                      <a:pt x="21600" y="10535"/>
                      <a:pt x="21600" y="10535"/>
                    </a:cubicBezTo>
                    <a:cubicBezTo>
                      <a:pt x="21600" y="13621"/>
                      <a:pt x="21600" y="13621"/>
                      <a:pt x="21600" y="13621"/>
                    </a:cubicBezTo>
                    <a:cubicBezTo>
                      <a:pt x="20057" y="16706"/>
                      <a:pt x="16971" y="19792"/>
                      <a:pt x="15429" y="16706"/>
                    </a:cubicBezTo>
                    <a:cubicBezTo>
                      <a:pt x="12343" y="13621"/>
                      <a:pt x="10800" y="10535"/>
                      <a:pt x="7714" y="13621"/>
                    </a:cubicBezTo>
                    <a:cubicBezTo>
                      <a:pt x="6171" y="16706"/>
                      <a:pt x="1543" y="7449"/>
                      <a:pt x="0" y="4363"/>
                    </a:cubicBezTo>
                    <a:cubicBezTo>
                      <a:pt x="0" y="1278"/>
                      <a:pt x="3086" y="-1808"/>
                      <a:pt x="4629" y="1278"/>
                    </a:cubicBezTo>
                    <a:cubicBezTo>
                      <a:pt x="7714" y="1278"/>
                      <a:pt x="9257" y="1278"/>
                      <a:pt x="12343" y="4363"/>
                    </a:cubicBezTo>
                    <a:cubicBezTo>
                      <a:pt x="13886" y="7449"/>
                      <a:pt x="15429" y="7449"/>
                      <a:pt x="16971" y="7449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2760" name="Freeform 637"/>
              <p:cNvSpPr/>
              <p:nvPr/>
            </p:nvSpPr>
            <p:spPr>
              <a:xfrm>
                <a:off x="250738" y="127126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21600"/>
                    </a:moveTo>
                    <a:cubicBezTo>
                      <a:pt x="10800" y="21600"/>
                      <a:pt x="10800" y="14400"/>
                      <a:pt x="0" y="14400"/>
                    </a:cubicBezTo>
                    <a:cubicBezTo>
                      <a:pt x="0" y="7200"/>
                      <a:pt x="10800" y="7200"/>
                      <a:pt x="10800" y="0"/>
                    </a:cubicBezTo>
                    <a:cubicBezTo>
                      <a:pt x="21600" y="7200"/>
                      <a:pt x="21600" y="14400"/>
                      <a:pt x="21600" y="14400"/>
                    </a:cubicBezTo>
                    <a:cubicBezTo>
                      <a:pt x="21600" y="14400"/>
                      <a:pt x="21600" y="21600"/>
                      <a:pt x="21600" y="216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2761" name="Freeform 638"/>
              <p:cNvSpPr/>
              <p:nvPr/>
            </p:nvSpPr>
            <p:spPr>
              <a:xfrm>
                <a:off x="250560" y="135400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8437" h="17672" fill="norm" stroke="1" extrusionOk="0">
                    <a:moveTo>
                      <a:pt x="0" y="6872"/>
                    </a:moveTo>
                    <a:cubicBezTo>
                      <a:pt x="5400" y="1472"/>
                      <a:pt x="5400" y="1472"/>
                      <a:pt x="10800" y="1472"/>
                    </a:cubicBezTo>
                    <a:cubicBezTo>
                      <a:pt x="16200" y="-3928"/>
                      <a:pt x="21600" y="6872"/>
                      <a:pt x="16200" y="12272"/>
                    </a:cubicBezTo>
                    <a:cubicBezTo>
                      <a:pt x="16200" y="17672"/>
                      <a:pt x="16200" y="17672"/>
                      <a:pt x="10800" y="17672"/>
                    </a:cubicBezTo>
                    <a:cubicBezTo>
                      <a:pt x="5400" y="17672"/>
                      <a:pt x="0" y="12272"/>
                      <a:pt x="0" y="6872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2762" name="Freeform 639"/>
              <p:cNvSpPr/>
              <p:nvPr/>
            </p:nvSpPr>
            <p:spPr>
              <a:xfrm>
                <a:off x="250213" y="196578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103" h="20450" fill="norm" stroke="1" extrusionOk="0">
                    <a:moveTo>
                      <a:pt x="18946" y="12595"/>
                    </a:moveTo>
                    <a:cubicBezTo>
                      <a:pt x="15860" y="18486"/>
                      <a:pt x="11232" y="20450"/>
                      <a:pt x="6603" y="20450"/>
                    </a:cubicBezTo>
                    <a:cubicBezTo>
                      <a:pt x="5060" y="20450"/>
                      <a:pt x="5060" y="20450"/>
                      <a:pt x="3518" y="20450"/>
                    </a:cubicBezTo>
                    <a:cubicBezTo>
                      <a:pt x="1975" y="20450"/>
                      <a:pt x="432" y="20450"/>
                      <a:pt x="432" y="20450"/>
                    </a:cubicBezTo>
                    <a:cubicBezTo>
                      <a:pt x="-1111" y="16523"/>
                      <a:pt x="1975" y="16523"/>
                      <a:pt x="1975" y="14559"/>
                    </a:cubicBezTo>
                    <a:cubicBezTo>
                      <a:pt x="3518" y="10632"/>
                      <a:pt x="8146" y="8668"/>
                      <a:pt x="8146" y="2777"/>
                    </a:cubicBezTo>
                    <a:cubicBezTo>
                      <a:pt x="8146" y="814"/>
                      <a:pt x="11232" y="-1150"/>
                      <a:pt x="12775" y="814"/>
                    </a:cubicBezTo>
                    <a:cubicBezTo>
                      <a:pt x="15860" y="2777"/>
                      <a:pt x="17403" y="4741"/>
                      <a:pt x="18946" y="6705"/>
                    </a:cubicBezTo>
                    <a:cubicBezTo>
                      <a:pt x="20489" y="8668"/>
                      <a:pt x="20489" y="10632"/>
                      <a:pt x="18946" y="12595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2763" name="Freeform 640"/>
              <p:cNvSpPr/>
              <p:nvPr/>
            </p:nvSpPr>
            <p:spPr>
              <a:xfrm>
                <a:off x="254094" y="160368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886" h="19491" fill="norm" stroke="1" extrusionOk="0">
                    <a:moveTo>
                      <a:pt x="1372" y="10800"/>
                    </a:moveTo>
                    <a:cubicBezTo>
                      <a:pt x="4457" y="7200"/>
                      <a:pt x="7543" y="3600"/>
                      <a:pt x="10629" y="0"/>
                    </a:cubicBezTo>
                    <a:cubicBezTo>
                      <a:pt x="10629" y="0"/>
                      <a:pt x="13715" y="0"/>
                      <a:pt x="16800" y="0"/>
                    </a:cubicBezTo>
                    <a:cubicBezTo>
                      <a:pt x="19886" y="0"/>
                      <a:pt x="19886" y="0"/>
                      <a:pt x="19886" y="3600"/>
                    </a:cubicBezTo>
                    <a:cubicBezTo>
                      <a:pt x="19886" y="3600"/>
                      <a:pt x="19886" y="7200"/>
                      <a:pt x="19886" y="7200"/>
                    </a:cubicBezTo>
                    <a:cubicBezTo>
                      <a:pt x="13715" y="7200"/>
                      <a:pt x="10629" y="14400"/>
                      <a:pt x="7543" y="18000"/>
                    </a:cubicBezTo>
                    <a:cubicBezTo>
                      <a:pt x="4457" y="21600"/>
                      <a:pt x="4457" y="18000"/>
                      <a:pt x="1372" y="14400"/>
                    </a:cubicBezTo>
                    <a:cubicBezTo>
                      <a:pt x="1372" y="14400"/>
                      <a:pt x="-1714" y="14400"/>
                      <a:pt x="1372" y="108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2764" name="Freeform 641"/>
              <p:cNvSpPr/>
              <p:nvPr/>
            </p:nvSpPr>
            <p:spPr>
              <a:xfrm>
                <a:off x="254819" y="153046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0029" fill="norm" stroke="1" extrusionOk="0">
                    <a:moveTo>
                      <a:pt x="14400" y="589"/>
                    </a:moveTo>
                    <a:cubicBezTo>
                      <a:pt x="14400" y="589"/>
                      <a:pt x="18000" y="589"/>
                      <a:pt x="18000" y="2749"/>
                    </a:cubicBezTo>
                    <a:cubicBezTo>
                      <a:pt x="18000" y="4909"/>
                      <a:pt x="21600" y="7069"/>
                      <a:pt x="21600" y="9229"/>
                    </a:cubicBezTo>
                    <a:cubicBezTo>
                      <a:pt x="21600" y="11389"/>
                      <a:pt x="18000" y="13549"/>
                      <a:pt x="18000" y="17869"/>
                    </a:cubicBezTo>
                    <a:cubicBezTo>
                      <a:pt x="18000" y="20029"/>
                      <a:pt x="10800" y="20029"/>
                      <a:pt x="10800" y="20029"/>
                    </a:cubicBezTo>
                    <a:cubicBezTo>
                      <a:pt x="7200" y="17869"/>
                      <a:pt x="0" y="7069"/>
                      <a:pt x="0" y="4909"/>
                    </a:cubicBezTo>
                    <a:cubicBezTo>
                      <a:pt x="0" y="2749"/>
                      <a:pt x="7200" y="-1571"/>
                      <a:pt x="14400" y="589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2765" name="Freeform 643"/>
              <p:cNvSpPr/>
              <p:nvPr/>
            </p:nvSpPr>
            <p:spPr>
              <a:xfrm>
                <a:off x="254706" y="171251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380" h="21600" fill="norm" stroke="1" extrusionOk="0">
                    <a:moveTo>
                      <a:pt x="442" y="0"/>
                    </a:moveTo>
                    <a:cubicBezTo>
                      <a:pt x="2103" y="0"/>
                      <a:pt x="3765" y="0"/>
                      <a:pt x="3765" y="0"/>
                    </a:cubicBezTo>
                    <a:cubicBezTo>
                      <a:pt x="7088" y="3086"/>
                      <a:pt x="10411" y="4629"/>
                      <a:pt x="13734" y="6171"/>
                    </a:cubicBezTo>
                    <a:cubicBezTo>
                      <a:pt x="15395" y="7714"/>
                      <a:pt x="17057" y="9257"/>
                      <a:pt x="17057" y="12343"/>
                    </a:cubicBezTo>
                    <a:cubicBezTo>
                      <a:pt x="18718" y="13886"/>
                      <a:pt x="20380" y="16971"/>
                      <a:pt x="20380" y="18514"/>
                    </a:cubicBezTo>
                    <a:cubicBezTo>
                      <a:pt x="20380" y="20057"/>
                      <a:pt x="20380" y="21600"/>
                      <a:pt x="18718" y="21600"/>
                    </a:cubicBezTo>
                    <a:cubicBezTo>
                      <a:pt x="18718" y="21600"/>
                      <a:pt x="17057" y="21600"/>
                      <a:pt x="17057" y="20057"/>
                    </a:cubicBezTo>
                    <a:cubicBezTo>
                      <a:pt x="15395" y="18514"/>
                      <a:pt x="13734" y="16971"/>
                      <a:pt x="10411" y="15429"/>
                    </a:cubicBezTo>
                    <a:cubicBezTo>
                      <a:pt x="10411" y="15429"/>
                      <a:pt x="8749" y="13886"/>
                      <a:pt x="8749" y="12343"/>
                    </a:cubicBezTo>
                    <a:cubicBezTo>
                      <a:pt x="10411" y="7714"/>
                      <a:pt x="7088" y="7714"/>
                      <a:pt x="5426" y="7714"/>
                    </a:cubicBezTo>
                    <a:cubicBezTo>
                      <a:pt x="2103" y="6171"/>
                      <a:pt x="-1220" y="1543"/>
                      <a:pt x="442" y="0"/>
                    </a:cubicBezTo>
                    <a:cubicBezTo>
                      <a:pt x="442" y="0"/>
                      <a:pt x="442" y="0"/>
                      <a:pt x="44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2766" name="Freeform 644"/>
              <p:cNvSpPr/>
              <p:nvPr/>
            </p:nvSpPr>
            <p:spPr>
              <a:xfrm>
                <a:off x="258349" y="179524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0800" y="21600"/>
                    </a:moveTo>
                    <a:cubicBezTo>
                      <a:pt x="0" y="10800"/>
                      <a:pt x="0" y="10800"/>
                      <a:pt x="0" y="10800"/>
                    </a:cubicBezTo>
                    <a:cubicBezTo>
                      <a:pt x="0" y="0"/>
                      <a:pt x="10800" y="0"/>
                      <a:pt x="10800" y="0"/>
                    </a:cubicBezTo>
                    <a:cubicBezTo>
                      <a:pt x="10800" y="0"/>
                      <a:pt x="21600" y="10800"/>
                      <a:pt x="21600" y="10800"/>
                    </a:cubicBezTo>
                    <a:cubicBezTo>
                      <a:pt x="21600" y="10800"/>
                      <a:pt x="10800" y="10800"/>
                      <a:pt x="10800" y="216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2767" name="Freeform 645"/>
              <p:cNvSpPr/>
              <p:nvPr/>
            </p:nvSpPr>
            <p:spPr>
              <a:xfrm>
                <a:off x="255530" y="184598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8710" h="18171" fill="norm" stroke="1" extrusionOk="0">
                    <a:moveTo>
                      <a:pt x="7616" y="16800"/>
                    </a:moveTo>
                    <a:cubicBezTo>
                      <a:pt x="6176" y="13715"/>
                      <a:pt x="3296" y="16800"/>
                      <a:pt x="3296" y="16800"/>
                    </a:cubicBezTo>
                    <a:cubicBezTo>
                      <a:pt x="416" y="19886"/>
                      <a:pt x="1856" y="16800"/>
                      <a:pt x="416" y="16800"/>
                    </a:cubicBezTo>
                    <a:cubicBezTo>
                      <a:pt x="-1024" y="13715"/>
                      <a:pt x="1856" y="10629"/>
                      <a:pt x="416" y="7543"/>
                    </a:cubicBezTo>
                    <a:cubicBezTo>
                      <a:pt x="1856" y="7543"/>
                      <a:pt x="3296" y="7543"/>
                      <a:pt x="3296" y="7543"/>
                    </a:cubicBezTo>
                    <a:cubicBezTo>
                      <a:pt x="4736" y="7543"/>
                      <a:pt x="4736" y="10629"/>
                      <a:pt x="4736" y="10629"/>
                    </a:cubicBezTo>
                    <a:cubicBezTo>
                      <a:pt x="6176" y="13715"/>
                      <a:pt x="7616" y="13715"/>
                      <a:pt x="7616" y="10629"/>
                    </a:cubicBezTo>
                    <a:cubicBezTo>
                      <a:pt x="9056" y="4457"/>
                      <a:pt x="11936" y="1372"/>
                      <a:pt x="13376" y="1372"/>
                    </a:cubicBezTo>
                    <a:cubicBezTo>
                      <a:pt x="14816" y="-1714"/>
                      <a:pt x="16256" y="1372"/>
                      <a:pt x="17696" y="1372"/>
                    </a:cubicBezTo>
                    <a:cubicBezTo>
                      <a:pt x="16256" y="4457"/>
                      <a:pt x="20576" y="7543"/>
                      <a:pt x="17696" y="10629"/>
                    </a:cubicBezTo>
                    <a:cubicBezTo>
                      <a:pt x="16256" y="10629"/>
                      <a:pt x="16256" y="13715"/>
                      <a:pt x="16256" y="16800"/>
                    </a:cubicBezTo>
                    <a:cubicBezTo>
                      <a:pt x="16256" y="13715"/>
                      <a:pt x="14816" y="13715"/>
                      <a:pt x="14816" y="13715"/>
                    </a:cubicBezTo>
                    <a:cubicBezTo>
                      <a:pt x="14816" y="13715"/>
                      <a:pt x="13376" y="13715"/>
                      <a:pt x="13376" y="13715"/>
                    </a:cubicBezTo>
                    <a:cubicBezTo>
                      <a:pt x="10496" y="10629"/>
                      <a:pt x="10496" y="19886"/>
                      <a:pt x="7616" y="168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2768" name="Freeform 646"/>
              <p:cNvSpPr/>
              <p:nvPr/>
            </p:nvSpPr>
            <p:spPr>
              <a:xfrm>
                <a:off x="258791" y="167390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8900" h="21600" fill="norm" stroke="1" extrusionOk="0">
                    <a:moveTo>
                      <a:pt x="10800" y="17673"/>
                    </a:moveTo>
                    <a:cubicBezTo>
                      <a:pt x="7200" y="15709"/>
                      <a:pt x="7200" y="11782"/>
                      <a:pt x="7200" y="9818"/>
                    </a:cubicBezTo>
                    <a:cubicBezTo>
                      <a:pt x="7200" y="7855"/>
                      <a:pt x="7200" y="5891"/>
                      <a:pt x="7200" y="5891"/>
                    </a:cubicBezTo>
                    <a:cubicBezTo>
                      <a:pt x="3600" y="3927"/>
                      <a:pt x="3600" y="1964"/>
                      <a:pt x="0" y="1964"/>
                    </a:cubicBezTo>
                    <a:cubicBezTo>
                      <a:pt x="3600" y="1964"/>
                      <a:pt x="7200" y="0"/>
                      <a:pt x="10800" y="0"/>
                    </a:cubicBezTo>
                    <a:cubicBezTo>
                      <a:pt x="18000" y="1964"/>
                      <a:pt x="18000" y="3927"/>
                      <a:pt x="18000" y="5891"/>
                    </a:cubicBezTo>
                    <a:cubicBezTo>
                      <a:pt x="18000" y="7855"/>
                      <a:pt x="18000" y="9818"/>
                      <a:pt x="18000" y="13745"/>
                    </a:cubicBezTo>
                    <a:cubicBezTo>
                      <a:pt x="18000" y="13745"/>
                      <a:pt x="18000" y="15709"/>
                      <a:pt x="18000" y="17673"/>
                    </a:cubicBezTo>
                    <a:cubicBezTo>
                      <a:pt x="18000" y="19636"/>
                      <a:pt x="21600" y="21600"/>
                      <a:pt x="14400" y="21600"/>
                    </a:cubicBezTo>
                    <a:cubicBezTo>
                      <a:pt x="14400" y="21600"/>
                      <a:pt x="10800" y="19636"/>
                      <a:pt x="10800" y="17673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2769" name="Freeform 647"/>
              <p:cNvSpPr/>
              <p:nvPr/>
            </p:nvSpPr>
            <p:spPr>
              <a:xfrm>
                <a:off x="260445" y="156690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0"/>
                    </a:moveTo>
                    <a:cubicBezTo>
                      <a:pt x="21600" y="0"/>
                      <a:pt x="21600" y="0"/>
                      <a:pt x="21600" y="21600"/>
                    </a:cubicBezTo>
                    <a:cubicBezTo>
                      <a:pt x="21600" y="21600"/>
                      <a:pt x="21600" y="21600"/>
                      <a:pt x="21600" y="21600"/>
                    </a:cubicBezTo>
                    <a:cubicBezTo>
                      <a:pt x="0" y="21600"/>
                      <a:pt x="0" y="21600"/>
                      <a:pt x="0" y="21600"/>
                    </a:cubicBezTo>
                    <a:cubicBezTo>
                      <a:pt x="0" y="21600"/>
                      <a:pt x="0" y="0"/>
                      <a:pt x="216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2770" name="Freeform 648"/>
              <p:cNvSpPr/>
              <p:nvPr/>
            </p:nvSpPr>
            <p:spPr>
              <a:xfrm>
                <a:off x="257722" y="140643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150" h="20018" fill="norm" stroke="1" extrusionOk="0">
                    <a:moveTo>
                      <a:pt x="3600" y="6518"/>
                    </a:moveTo>
                    <a:cubicBezTo>
                      <a:pt x="7200" y="6518"/>
                      <a:pt x="9000" y="6518"/>
                      <a:pt x="10800" y="1118"/>
                    </a:cubicBezTo>
                    <a:cubicBezTo>
                      <a:pt x="12600" y="-1582"/>
                      <a:pt x="18000" y="1118"/>
                      <a:pt x="19800" y="3818"/>
                    </a:cubicBezTo>
                    <a:cubicBezTo>
                      <a:pt x="21600" y="9218"/>
                      <a:pt x="21600" y="11918"/>
                      <a:pt x="19800" y="17318"/>
                    </a:cubicBezTo>
                    <a:cubicBezTo>
                      <a:pt x="19800" y="17318"/>
                      <a:pt x="18000" y="17318"/>
                      <a:pt x="16200" y="20018"/>
                    </a:cubicBezTo>
                    <a:cubicBezTo>
                      <a:pt x="16200" y="20018"/>
                      <a:pt x="16200" y="17318"/>
                      <a:pt x="16200" y="17318"/>
                    </a:cubicBezTo>
                    <a:cubicBezTo>
                      <a:pt x="12600" y="17318"/>
                      <a:pt x="9000" y="17318"/>
                      <a:pt x="3600" y="17318"/>
                    </a:cubicBezTo>
                    <a:cubicBezTo>
                      <a:pt x="3600" y="17318"/>
                      <a:pt x="1800" y="17318"/>
                      <a:pt x="1800" y="14618"/>
                    </a:cubicBezTo>
                    <a:cubicBezTo>
                      <a:pt x="1800" y="14618"/>
                      <a:pt x="0" y="11918"/>
                      <a:pt x="0" y="11918"/>
                    </a:cubicBezTo>
                    <a:cubicBezTo>
                      <a:pt x="0" y="9218"/>
                      <a:pt x="1800" y="9218"/>
                      <a:pt x="1800" y="6518"/>
                    </a:cubicBezTo>
                    <a:cubicBezTo>
                      <a:pt x="1800" y="6518"/>
                      <a:pt x="3600" y="6518"/>
                      <a:pt x="3600" y="6518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2771" name="Freeform 649"/>
              <p:cNvSpPr/>
              <p:nvPr/>
            </p:nvSpPr>
            <p:spPr>
              <a:xfrm>
                <a:off x="261659" y="112014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10800"/>
                    </a:moveTo>
                    <a:cubicBezTo>
                      <a:pt x="0" y="10800"/>
                      <a:pt x="0" y="0"/>
                      <a:pt x="0" y="0"/>
                    </a:cubicBezTo>
                    <a:cubicBezTo>
                      <a:pt x="21600" y="0"/>
                      <a:pt x="21600" y="10800"/>
                      <a:pt x="21600" y="10800"/>
                    </a:cubicBezTo>
                    <a:cubicBezTo>
                      <a:pt x="21600" y="10800"/>
                      <a:pt x="21600" y="10800"/>
                      <a:pt x="21600" y="21600"/>
                    </a:cubicBezTo>
                    <a:cubicBezTo>
                      <a:pt x="0" y="21600"/>
                      <a:pt x="0" y="10800"/>
                      <a:pt x="0" y="108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2772" name="Freeform 650"/>
              <p:cNvSpPr/>
              <p:nvPr/>
            </p:nvSpPr>
            <p:spPr>
              <a:xfrm>
                <a:off x="261486" y="178862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7382" h="21600" fill="norm" stroke="1" extrusionOk="0">
                    <a:moveTo>
                      <a:pt x="7200" y="0"/>
                    </a:moveTo>
                    <a:cubicBezTo>
                      <a:pt x="14400" y="0"/>
                      <a:pt x="21600" y="5400"/>
                      <a:pt x="14400" y="16200"/>
                    </a:cubicBezTo>
                    <a:cubicBezTo>
                      <a:pt x="14400" y="16200"/>
                      <a:pt x="14400" y="16200"/>
                      <a:pt x="14400" y="21600"/>
                    </a:cubicBezTo>
                    <a:cubicBezTo>
                      <a:pt x="7200" y="21600"/>
                      <a:pt x="0" y="10800"/>
                      <a:pt x="0" y="5400"/>
                    </a:cubicBezTo>
                    <a:cubicBezTo>
                      <a:pt x="0" y="0"/>
                      <a:pt x="7200" y="0"/>
                      <a:pt x="72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2773" name="Freeform 651"/>
              <p:cNvSpPr/>
              <p:nvPr/>
            </p:nvSpPr>
            <p:spPr>
              <a:xfrm>
                <a:off x="262541" y="153491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5400" y="0"/>
                    </a:moveTo>
                    <a:cubicBezTo>
                      <a:pt x="10800" y="0"/>
                      <a:pt x="21600" y="5400"/>
                      <a:pt x="21600" y="10800"/>
                    </a:cubicBezTo>
                    <a:cubicBezTo>
                      <a:pt x="21600" y="16200"/>
                      <a:pt x="16200" y="21600"/>
                      <a:pt x="10800" y="21600"/>
                    </a:cubicBezTo>
                    <a:cubicBezTo>
                      <a:pt x="5400" y="16200"/>
                      <a:pt x="5400" y="10800"/>
                      <a:pt x="0" y="5400"/>
                    </a:cubicBezTo>
                    <a:cubicBezTo>
                      <a:pt x="0" y="5400"/>
                      <a:pt x="5400" y="0"/>
                      <a:pt x="54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2774" name="Freeform 652"/>
              <p:cNvSpPr/>
              <p:nvPr/>
            </p:nvSpPr>
            <p:spPr>
              <a:xfrm>
                <a:off x="263755" y="149961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10800"/>
                    </a:moveTo>
                    <a:cubicBezTo>
                      <a:pt x="0" y="5400"/>
                      <a:pt x="5400" y="0"/>
                      <a:pt x="16200" y="0"/>
                    </a:cubicBezTo>
                    <a:cubicBezTo>
                      <a:pt x="16200" y="0"/>
                      <a:pt x="21600" y="10800"/>
                      <a:pt x="21600" y="16200"/>
                    </a:cubicBezTo>
                    <a:cubicBezTo>
                      <a:pt x="21600" y="16200"/>
                      <a:pt x="16200" y="21600"/>
                      <a:pt x="16200" y="21600"/>
                    </a:cubicBezTo>
                    <a:cubicBezTo>
                      <a:pt x="10800" y="21600"/>
                      <a:pt x="5400" y="16200"/>
                      <a:pt x="0" y="108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2775" name="Freeform 653"/>
              <p:cNvSpPr/>
              <p:nvPr/>
            </p:nvSpPr>
            <p:spPr>
              <a:xfrm>
                <a:off x="263424" y="162095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3086" y="4320"/>
                    </a:moveTo>
                    <a:cubicBezTo>
                      <a:pt x="6171" y="4320"/>
                      <a:pt x="9257" y="0"/>
                      <a:pt x="9257" y="0"/>
                    </a:cubicBezTo>
                    <a:cubicBezTo>
                      <a:pt x="18514" y="0"/>
                      <a:pt x="21600" y="4320"/>
                      <a:pt x="21600" y="8640"/>
                    </a:cubicBezTo>
                    <a:cubicBezTo>
                      <a:pt x="21600" y="17280"/>
                      <a:pt x="21600" y="17280"/>
                      <a:pt x="18514" y="21600"/>
                    </a:cubicBezTo>
                    <a:cubicBezTo>
                      <a:pt x="15429" y="21600"/>
                      <a:pt x="12343" y="21600"/>
                      <a:pt x="12343" y="17280"/>
                    </a:cubicBezTo>
                    <a:cubicBezTo>
                      <a:pt x="12343" y="8640"/>
                      <a:pt x="6171" y="12960"/>
                      <a:pt x="3086" y="12960"/>
                    </a:cubicBezTo>
                    <a:cubicBezTo>
                      <a:pt x="3086" y="12960"/>
                      <a:pt x="0" y="17280"/>
                      <a:pt x="0" y="8640"/>
                    </a:cubicBezTo>
                    <a:cubicBezTo>
                      <a:pt x="0" y="8640"/>
                      <a:pt x="0" y="4320"/>
                      <a:pt x="3086" y="432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2776" name="Freeform 654"/>
              <p:cNvSpPr/>
              <p:nvPr/>
            </p:nvSpPr>
            <p:spPr>
              <a:xfrm>
                <a:off x="264858" y="175994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10800"/>
                    </a:moveTo>
                    <a:cubicBezTo>
                      <a:pt x="21600" y="16200"/>
                      <a:pt x="21600" y="21600"/>
                      <a:pt x="16200" y="21600"/>
                    </a:cubicBezTo>
                    <a:cubicBezTo>
                      <a:pt x="5400" y="21600"/>
                      <a:pt x="0" y="16200"/>
                      <a:pt x="0" y="10800"/>
                    </a:cubicBezTo>
                    <a:cubicBezTo>
                      <a:pt x="0" y="5400"/>
                      <a:pt x="5400" y="0"/>
                      <a:pt x="10800" y="0"/>
                    </a:cubicBezTo>
                    <a:cubicBezTo>
                      <a:pt x="21600" y="0"/>
                      <a:pt x="21600" y="5400"/>
                      <a:pt x="21600" y="108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2777" name="Oval 655"/>
              <p:cNvSpPr/>
              <p:nvPr/>
            </p:nvSpPr>
            <p:spPr>
              <a:xfrm>
                <a:off x="266071" y="158455"/>
                <a:ext cx="12701" cy="12701"/>
              </a:xfrm>
              <a:prstGeom prst="ellipse">
                <a:avLst/>
              </a:pr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2778" name="Freeform 656"/>
              <p:cNvSpPr/>
              <p:nvPr/>
            </p:nvSpPr>
            <p:spPr>
              <a:xfrm>
                <a:off x="264465" y="182410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400" h="19425" fill="norm" stroke="1" extrusionOk="0">
                    <a:moveTo>
                      <a:pt x="960" y="2025"/>
                    </a:moveTo>
                    <a:cubicBezTo>
                      <a:pt x="3120" y="-675"/>
                      <a:pt x="5280" y="-675"/>
                      <a:pt x="7440" y="2025"/>
                    </a:cubicBezTo>
                    <a:cubicBezTo>
                      <a:pt x="9600" y="4725"/>
                      <a:pt x="13920" y="7425"/>
                      <a:pt x="16080" y="10125"/>
                    </a:cubicBezTo>
                    <a:cubicBezTo>
                      <a:pt x="18240" y="10125"/>
                      <a:pt x="20400" y="10125"/>
                      <a:pt x="20400" y="15525"/>
                    </a:cubicBezTo>
                    <a:cubicBezTo>
                      <a:pt x="18240" y="15525"/>
                      <a:pt x="18240" y="18225"/>
                      <a:pt x="18240" y="18225"/>
                    </a:cubicBezTo>
                    <a:cubicBezTo>
                      <a:pt x="16080" y="20925"/>
                      <a:pt x="13920" y="18225"/>
                      <a:pt x="13920" y="18225"/>
                    </a:cubicBezTo>
                    <a:cubicBezTo>
                      <a:pt x="7440" y="18225"/>
                      <a:pt x="5280" y="12825"/>
                      <a:pt x="960" y="7425"/>
                    </a:cubicBezTo>
                    <a:cubicBezTo>
                      <a:pt x="960" y="7425"/>
                      <a:pt x="-1200" y="4725"/>
                      <a:pt x="960" y="2025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2779" name="Freeform 657"/>
              <p:cNvSpPr/>
              <p:nvPr/>
            </p:nvSpPr>
            <p:spPr>
              <a:xfrm>
                <a:off x="262451" y="124459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633" h="20809" fill="norm" stroke="1" extrusionOk="0">
                    <a:moveTo>
                      <a:pt x="900" y="4364"/>
                    </a:moveTo>
                    <a:cubicBezTo>
                      <a:pt x="3300" y="3382"/>
                      <a:pt x="5700" y="1419"/>
                      <a:pt x="8100" y="437"/>
                    </a:cubicBezTo>
                    <a:cubicBezTo>
                      <a:pt x="8100" y="437"/>
                      <a:pt x="9300" y="-545"/>
                      <a:pt x="10500" y="437"/>
                    </a:cubicBezTo>
                    <a:cubicBezTo>
                      <a:pt x="11700" y="1419"/>
                      <a:pt x="12900" y="1419"/>
                      <a:pt x="14100" y="437"/>
                    </a:cubicBezTo>
                    <a:cubicBezTo>
                      <a:pt x="17700" y="-545"/>
                      <a:pt x="18900" y="2400"/>
                      <a:pt x="20100" y="4364"/>
                    </a:cubicBezTo>
                    <a:cubicBezTo>
                      <a:pt x="21300" y="4364"/>
                      <a:pt x="20100" y="5346"/>
                      <a:pt x="20100" y="5346"/>
                    </a:cubicBezTo>
                    <a:cubicBezTo>
                      <a:pt x="21300" y="6328"/>
                      <a:pt x="18900" y="7310"/>
                      <a:pt x="18900" y="6328"/>
                    </a:cubicBezTo>
                    <a:cubicBezTo>
                      <a:pt x="16500" y="5346"/>
                      <a:pt x="15300" y="5346"/>
                      <a:pt x="14100" y="4364"/>
                    </a:cubicBezTo>
                    <a:cubicBezTo>
                      <a:pt x="10500" y="3382"/>
                      <a:pt x="8100" y="4364"/>
                      <a:pt x="8100" y="7310"/>
                    </a:cubicBezTo>
                    <a:cubicBezTo>
                      <a:pt x="8100" y="9273"/>
                      <a:pt x="9300" y="13200"/>
                      <a:pt x="10500" y="14182"/>
                    </a:cubicBezTo>
                    <a:cubicBezTo>
                      <a:pt x="10500" y="14182"/>
                      <a:pt x="10500" y="14182"/>
                      <a:pt x="10500" y="14182"/>
                    </a:cubicBezTo>
                    <a:cubicBezTo>
                      <a:pt x="14100" y="18110"/>
                      <a:pt x="14100" y="18110"/>
                      <a:pt x="10500" y="20073"/>
                    </a:cubicBezTo>
                    <a:cubicBezTo>
                      <a:pt x="9300" y="21055"/>
                      <a:pt x="8100" y="21055"/>
                      <a:pt x="6900" y="20073"/>
                    </a:cubicBezTo>
                    <a:cubicBezTo>
                      <a:pt x="6900" y="18110"/>
                      <a:pt x="6900" y="16146"/>
                      <a:pt x="4500" y="15164"/>
                    </a:cubicBezTo>
                    <a:cubicBezTo>
                      <a:pt x="4500" y="14182"/>
                      <a:pt x="4500" y="14182"/>
                      <a:pt x="4500" y="14182"/>
                    </a:cubicBezTo>
                    <a:cubicBezTo>
                      <a:pt x="5700" y="13200"/>
                      <a:pt x="6900" y="11237"/>
                      <a:pt x="4500" y="10255"/>
                    </a:cubicBezTo>
                    <a:cubicBezTo>
                      <a:pt x="3300" y="9273"/>
                      <a:pt x="3300" y="7310"/>
                      <a:pt x="900" y="7310"/>
                    </a:cubicBezTo>
                    <a:cubicBezTo>
                      <a:pt x="-300" y="7310"/>
                      <a:pt x="-300" y="5346"/>
                      <a:pt x="900" y="4364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2780" name="Freeform 658"/>
              <p:cNvSpPr/>
              <p:nvPr/>
            </p:nvSpPr>
            <p:spPr>
              <a:xfrm>
                <a:off x="265447" y="167721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925" h="21600" fill="norm" stroke="1" extrusionOk="0">
                    <a:moveTo>
                      <a:pt x="5400" y="21600"/>
                    </a:moveTo>
                    <a:cubicBezTo>
                      <a:pt x="2700" y="21600"/>
                      <a:pt x="2700" y="18000"/>
                      <a:pt x="0" y="18000"/>
                    </a:cubicBezTo>
                    <a:cubicBezTo>
                      <a:pt x="0" y="18000"/>
                      <a:pt x="0" y="14400"/>
                      <a:pt x="0" y="10800"/>
                    </a:cubicBezTo>
                    <a:cubicBezTo>
                      <a:pt x="0" y="10800"/>
                      <a:pt x="2700" y="7200"/>
                      <a:pt x="5400" y="7200"/>
                    </a:cubicBezTo>
                    <a:cubicBezTo>
                      <a:pt x="5400" y="3600"/>
                      <a:pt x="8100" y="3600"/>
                      <a:pt x="10800" y="0"/>
                    </a:cubicBezTo>
                    <a:cubicBezTo>
                      <a:pt x="13500" y="0"/>
                      <a:pt x="16200" y="0"/>
                      <a:pt x="18900" y="0"/>
                    </a:cubicBezTo>
                    <a:cubicBezTo>
                      <a:pt x="21600" y="3600"/>
                      <a:pt x="21600" y="7200"/>
                      <a:pt x="18900" y="10800"/>
                    </a:cubicBezTo>
                    <a:cubicBezTo>
                      <a:pt x="18900" y="18000"/>
                      <a:pt x="13500" y="21600"/>
                      <a:pt x="5400" y="216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2781" name="Freeform 659"/>
              <p:cNvSpPr/>
              <p:nvPr/>
            </p:nvSpPr>
            <p:spPr>
              <a:xfrm>
                <a:off x="267615" y="186915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14400"/>
                    </a:moveTo>
                    <a:cubicBezTo>
                      <a:pt x="0" y="7200"/>
                      <a:pt x="7200" y="7200"/>
                      <a:pt x="7200" y="0"/>
                    </a:cubicBezTo>
                    <a:cubicBezTo>
                      <a:pt x="14400" y="7200"/>
                      <a:pt x="14400" y="7200"/>
                      <a:pt x="21600" y="14400"/>
                    </a:cubicBezTo>
                    <a:cubicBezTo>
                      <a:pt x="14400" y="14400"/>
                      <a:pt x="14400" y="21600"/>
                      <a:pt x="7200" y="21600"/>
                    </a:cubicBezTo>
                    <a:cubicBezTo>
                      <a:pt x="7200" y="21600"/>
                      <a:pt x="0" y="21600"/>
                      <a:pt x="0" y="144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2782" name="Freeform 660"/>
              <p:cNvSpPr/>
              <p:nvPr/>
            </p:nvSpPr>
            <p:spPr>
              <a:xfrm>
                <a:off x="259848" y="141418"/>
                <a:ext cx="14339" cy="1442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952" h="21076" fill="norm" stroke="1" extrusionOk="0">
                    <a:moveTo>
                      <a:pt x="1944" y="13824"/>
                    </a:moveTo>
                    <a:cubicBezTo>
                      <a:pt x="2808" y="14688"/>
                      <a:pt x="3672" y="15552"/>
                      <a:pt x="5400" y="14688"/>
                    </a:cubicBezTo>
                    <a:cubicBezTo>
                      <a:pt x="6264" y="14688"/>
                      <a:pt x="7128" y="14688"/>
                      <a:pt x="7992" y="13824"/>
                    </a:cubicBezTo>
                    <a:cubicBezTo>
                      <a:pt x="7992" y="13824"/>
                      <a:pt x="8856" y="12960"/>
                      <a:pt x="8856" y="12960"/>
                    </a:cubicBezTo>
                    <a:cubicBezTo>
                      <a:pt x="10584" y="11232"/>
                      <a:pt x="10584" y="11232"/>
                      <a:pt x="12312" y="12960"/>
                    </a:cubicBezTo>
                    <a:cubicBezTo>
                      <a:pt x="12312" y="12960"/>
                      <a:pt x="13176" y="13824"/>
                      <a:pt x="14040" y="13824"/>
                    </a:cubicBezTo>
                    <a:cubicBezTo>
                      <a:pt x="14040" y="12960"/>
                      <a:pt x="14904" y="12096"/>
                      <a:pt x="14904" y="12096"/>
                    </a:cubicBezTo>
                    <a:cubicBezTo>
                      <a:pt x="14904" y="10368"/>
                      <a:pt x="14904" y="9504"/>
                      <a:pt x="15768" y="8640"/>
                    </a:cubicBezTo>
                    <a:cubicBezTo>
                      <a:pt x="15768" y="6912"/>
                      <a:pt x="15768" y="6048"/>
                      <a:pt x="14040" y="4320"/>
                    </a:cubicBezTo>
                    <a:cubicBezTo>
                      <a:pt x="13176" y="4320"/>
                      <a:pt x="13176" y="3456"/>
                      <a:pt x="14040" y="2592"/>
                    </a:cubicBezTo>
                    <a:cubicBezTo>
                      <a:pt x="14904" y="1728"/>
                      <a:pt x="15768" y="864"/>
                      <a:pt x="16632" y="864"/>
                    </a:cubicBezTo>
                    <a:cubicBezTo>
                      <a:pt x="17496" y="864"/>
                      <a:pt x="18360" y="0"/>
                      <a:pt x="19224" y="0"/>
                    </a:cubicBezTo>
                    <a:cubicBezTo>
                      <a:pt x="20088" y="0"/>
                      <a:pt x="20088" y="864"/>
                      <a:pt x="20952" y="864"/>
                    </a:cubicBezTo>
                    <a:cubicBezTo>
                      <a:pt x="20952" y="1728"/>
                      <a:pt x="20952" y="1728"/>
                      <a:pt x="20088" y="2592"/>
                    </a:cubicBezTo>
                    <a:cubicBezTo>
                      <a:pt x="20088" y="3456"/>
                      <a:pt x="20088" y="5184"/>
                      <a:pt x="19224" y="6048"/>
                    </a:cubicBezTo>
                    <a:cubicBezTo>
                      <a:pt x="19224" y="6912"/>
                      <a:pt x="19224" y="6912"/>
                      <a:pt x="19224" y="7776"/>
                    </a:cubicBezTo>
                    <a:cubicBezTo>
                      <a:pt x="19224" y="8640"/>
                      <a:pt x="20088" y="9504"/>
                      <a:pt x="19224" y="9504"/>
                    </a:cubicBezTo>
                    <a:cubicBezTo>
                      <a:pt x="18360" y="12096"/>
                      <a:pt x="17496" y="13824"/>
                      <a:pt x="16632" y="16416"/>
                    </a:cubicBezTo>
                    <a:cubicBezTo>
                      <a:pt x="16632" y="16416"/>
                      <a:pt x="15768" y="16416"/>
                      <a:pt x="14904" y="16416"/>
                    </a:cubicBezTo>
                    <a:cubicBezTo>
                      <a:pt x="14040" y="17280"/>
                      <a:pt x="13176" y="15552"/>
                      <a:pt x="12312" y="16416"/>
                    </a:cubicBezTo>
                    <a:cubicBezTo>
                      <a:pt x="10584" y="16416"/>
                      <a:pt x="9720" y="18144"/>
                      <a:pt x="7992" y="19008"/>
                    </a:cubicBezTo>
                    <a:cubicBezTo>
                      <a:pt x="7128" y="21600"/>
                      <a:pt x="6264" y="21600"/>
                      <a:pt x="5400" y="19872"/>
                    </a:cubicBezTo>
                    <a:cubicBezTo>
                      <a:pt x="3672" y="18144"/>
                      <a:pt x="2808" y="18144"/>
                      <a:pt x="1080" y="17280"/>
                    </a:cubicBezTo>
                    <a:cubicBezTo>
                      <a:pt x="-648" y="17280"/>
                      <a:pt x="216" y="16416"/>
                      <a:pt x="216" y="15552"/>
                    </a:cubicBezTo>
                    <a:cubicBezTo>
                      <a:pt x="216" y="14688"/>
                      <a:pt x="216" y="14688"/>
                      <a:pt x="216" y="13824"/>
                    </a:cubicBezTo>
                    <a:cubicBezTo>
                      <a:pt x="1080" y="13824"/>
                      <a:pt x="1080" y="12960"/>
                      <a:pt x="1944" y="13824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2783" name="Freeform 661"/>
              <p:cNvSpPr/>
              <p:nvPr/>
            </p:nvSpPr>
            <p:spPr>
              <a:xfrm>
                <a:off x="266623" y="154602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8162" fill="norm" stroke="1" extrusionOk="0">
                    <a:moveTo>
                      <a:pt x="21600" y="9522"/>
                    </a:moveTo>
                    <a:cubicBezTo>
                      <a:pt x="21600" y="9522"/>
                      <a:pt x="16200" y="13842"/>
                      <a:pt x="10800" y="18162"/>
                    </a:cubicBezTo>
                    <a:cubicBezTo>
                      <a:pt x="5400" y="13842"/>
                      <a:pt x="5400" y="13842"/>
                      <a:pt x="0" y="9522"/>
                    </a:cubicBezTo>
                    <a:cubicBezTo>
                      <a:pt x="0" y="9522"/>
                      <a:pt x="10800" y="-3438"/>
                      <a:pt x="16200" y="882"/>
                    </a:cubicBezTo>
                    <a:cubicBezTo>
                      <a:pt x="16200" y="882"/>
                      <a:pt x="21600" y="5202"/>
                      <a:pt x="21600" y="9522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2784" name="Freeform 662"/>
              <p:cNvSpPr/>
              <p:nvPr/>
            </p:nvSpPr>
            <p:spPr>
              <a:xfrm>
                <a:off x="269208" y="173016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7382" h="21600" fill="norm" stroke="1" extrusionOk="0">
                    <a:moveTo>
                      <a:pt x="7200" y="21600"/>
                    </a:moveTo>
                    <a:cubicBezTo>
                      <a:pt x="7200" y="21600"/>
                      <a:pt x="0" y="10800"/>
                      <a:pt x="0" y="10800"/>
                    </a:cubicBezTo>
                    <a:cubicBezTo>
                      <a:pt x="7200" y="10800"/>
                      <a:pt x="7200" y="0"/>
                      <a:pt x="14400" y="0"/>
                    </a:cubicBezTo>
                    <a:cubicBezTo>
                      <a:pt x="14400" y="0"/>
                      <a:pt x="14400" y="0"/>
                      <a:pt x="14400" y="0"/>
                    </a:cubicBezTo>
                    <a:cubicBezTo>
                      <a:pt x="21600" y="21600"/>
                      <a:pt x="14400" y="21600"/>
                      <a:pt x="7200" y="216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2785" name="Freeform 663"/>
              <p:cNvSpPr/>
              <p:nvPr/>
            </p:nvSpPr>
            <p:spPr>
              <a:xfrm>
                <a:off x="268498" y="145438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0800" y="21600"/>
                    </a:moveTo>
                    <a:cubicBezTo>
                      <a:pt x="7200" y="21600"/>
                      <a:pt x="3600" y="19200"/>
                      <a:pt x="3600" y="16800"/>
                    </a:cubicBezTo>
                    <a:cubicBezTo>
                      <a:pt x="3600" y="14400"/>
                      <a:pt x="3600" y="12000"/>
                      <a:pt x="0" y="9600"/>
                    </a:cubicBezTo>
                    <a:cubicBezTo>
                      <a:pt x="0" y="7200"/>
                      <a:pt x="3600" y="4800"/>
                      <a:pt x="7200" y="2400"/>
                    </a:cubicBezTo>
                    <a:cubicBezTo>
                      <a:pt x="10800" y="0"/>
                      <a:pt x="18000" y="2400"/>
                      <a:pt x="21600" y="0"/>
                    </a:cubicBezTo>
                    <a:cubicBezTo>
                      <a:pt x="21600" y="2400"/>
                      <a:pt x="21600" y="4800"/>
                      <a:pt x="21600" y="7200"/>
                    </a:cubicBezTo>
                    <a:cubicBezTo>
                      <a:pt x="21600" y="9600"/>
                      <a:pt x="21600" y="12000"/>
                      <a:pt x="21600" y="16800"/>
                    </a:cubicBezTo>
                    <a:cubicBezTo>
                      <a:pt x="18000" y="19200"/>
                      <a:pt x="18000" y="19200"/>
                      <a:pt x="10800" y="216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2786" name="Freeform 664"/>
              <p:cNvSpPr/>
              <p:nvPr/>
            </p:nvSpPr>
            <p:spPr>
              <a:xfrm>
                <a:off x="269381" y="139040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21600"/>
                    </a:moveTo>
                    <a:cubicBezTo>
                      <a:pt x="0" y="14400"/>
                      <a:pt x="7200" y="0"/>
                      <a:pt x="14400" y="0"/>
                    </a:cubicBezTo>
                    <a:cubicBezTo>
                      <a:pt x="14400" y="0"/>
                      <a:pt x="21600" y="7200"/>
                      <a:pt x="21600" y="7200"/>
                    </a:cubicBezTo>
                    <a:cubicBezTo>
                      <a:pt x="21600" y="14400"/>
                      <a:pt x="14400" y="21600"/>
                      <a:pt x="7200" y="21600"/>
                    </a:cubicBezTo>
                    <a:cubicBezTo>
                      <a:pt x="7200" y="21600"/>
                      <a:pt x="0" y="21600"/>
                      <a:pt x="0" y="216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2787" name="Freeform 665"/>
              <p:cNvSpPr/>
              <p:nvPr/>
            </p:nvSpPr>
            <p:spPr>
              <a:xfrm>
                <a:off x="270153" y="130656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8171" fill="norm" stroke="1" extrusionOk="0">
                    <a:moveTo>
                      <a:pt x="21600" y="4457"/>
                    </a:moveTo>
                    <a:cubicBezTo>
                      <a:pt x="19440" y="7543"/>
                      <a:pt x="19440" y="7543"/>
                      <a:pt x="19440" y="7543"/>
                    </a:cubicBezTo>
                    <a:cubicBezTo>
                      <a:pt x="17280" y="10629"/>
                      <a:pt x="15120" y="13715"/>
                      <a:pt x="15120" y="13715"/>
                    </a:cubicBezTo>
                    <a:cubicBezTo>
                      <a:pt x="10800" y="13715"/>
                      <a:pt x="6480" y="13715"/>
                      <a:pt x="4320" y="16800"/>
                    </a:cubicBezTo>
                    <a:cubicBezTo>
                      <a:pt x="2160" y="16800"/>
                      <a:pt x="0" y="19886"/>
                      <a:pt x="0" y="16800"/>
                    </a:cubicBezTo>
                    <a:cubicBezTo>
                      <a:pt x="0" y="13715"/>
                      <a:pt x="0" y="10629"/>
                      <a:pt x="2160" y="10629"/>
                    </a:cubicBezTo>
                    <a:cubicBezTo>
                      <a:pt x="6480" y="7543"/>
                      <a:pt x="10800" y="7543"/>
                      <a:pt x="15120" y="1372"/>
                    </a:cubicBezTo>
                    <a:cubicBezTo>
                      <a:pt x="15120" y="-1714"/>
                      <a:pt x="17280" y="1372"/>
                      <a:pt x="19440" y="1372"/>
                    </a:cubicBezTo>
                    <a:cubicBezTo>
                      <a:pt x="19440" y="1372"/>
                      <a:pt x="19440" y="4457"/>
                      <a:pt x="21600" y="4457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2788" name="Freeform 666"/>
              <p:cNvSpPr/>
              <p:nvPr/>
            </p:nvSpPr>
            <p:spPr>
              <a:xfrm>
                <a:off x="270816" y="181179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335" h="21600" fill="norm" stroke="1" extrusionOk="0">
                    <a:moveTo>
                      <a:pt x="3086" y="18000"/>
                    </a:moveTo>
                    <a:cubicBezTo>
                      <a:pt x="3086" y="14400"/>
                      <a:pt x="0" y="10800"/>
                      <a:pt x="0" y="7200"/>
                    </a:cubicBezTo>
                    <a:cubicBezTo>
                      <a:pt x="0" y="3600"/>
                      <a:pt x="6171" y="0"/>
                      <a:pt x="9257" y="0"/>
                    </a:cubicBezTo>
                    <a:cubicBezTo>
                      <a:pt x="15429" y="0"/>
                      <a:pt x="21600" y="3600"/>
                      <a:pt x="18514" y="10800"/>
                    </a:cubicBezTo>
                    <a:cubicBezTo>
                      <a:pt x="18514" y="14400"/>
                      <a:pt x="12343" y="21600"/>
                      <a:pt x="9257" y="21600"/>
                    </a:cubicBezTo>
                    <a:cubicBezTo>
                      <a:pt x="6171" y="18000"/>
                      <a:pt x="6171" y="18000"/>
                      <a:pt x="3086" y="180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2789" name="Freeform 667"/>
              <p:cNvSpPr/>
              <p:nvPr/>
            </p:nvSpPr>
            <p:spPr>
              <a:xfrm>
                <a:off x="275558" y="177170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0925" fill="norm" stroke="1" extrusionOk="0">
                    <a:moveTo>
                      <a:pt x="18900" y="2025"/>
                    </a:moveTo>
                    <a:cubicBezTo>
                      <a:pt x="21600" y="2025"/>
                      <a:pt x="21600" y="4725"/>
                      <a:pt x="21600" y="4725"/>
                    </a:cubicBezTo>
                    <a:cubicBezTo>
                      <a:pt x="16200" y="7425"/>
                      <a:pt x="13500" y="12825"/>
                      <a:pt x="10800" y="18225"/>
                    </a:cubicBezTo>
                    <a:cubicBezTo>
                      <a:pt x="8100" y="20925"/>
                      <a:pt x="5400" y="20925"/>
                      <a:pt x="5400" y="20925"/>
                    </a:cubicBezTo>
                    <a:cubicBezTo>
                      <a:pt x="0" y="20925"/>
                      <a:pt x="0" y="15525"/>
                      <a:pt x="0" y="12825"/>
                    </a:cubicBezTo>
                    <a:cubicBezTo>
                      <a:pt x="0" y="7425"/>
                      <a:pt x="5400" y="7425"/>
                      <a:pt x="8100" y="4725"/>
                    </a:cubicBezTo>
                    <a:cubicBezTo>
                      <a:pt x="10800" y="4725"/>
                      <a:pt x="16200" y="4725"/>
                      <a:pt x="16200" y="2025"/>
                    </a:cubicBezTo>
                    <a:cubicBezTo>
                      <a:pt x="16200" y="-675"/>
                      <a:pt x="18900" y="-675"/>
                      <a:pt x="18900" y="2025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2790" name="Freeform 668"/>
              <p:cNvSpPr/>
              <p:nvPr/>
            </p:nvSpPr>
            <p:spPr>
              <a:xfrm>
                <a:off x="276992" y="181933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9425" fill="norm" stroke="1" extrusionOk="0">
                    <a:moveTo>
                      <a:pt x="21600" y="12000"/>
                    </a:moveTo>
                    <a:cubicBezTo>
                      <a:pt x="17280" y="14700"/>
                      <a:pt x="21600" y="17400"/>
                      <a:pt x="17280" y="17400"/>
                    </a:cubicBezTo>
                    <a:cubicBezTo>
                      <a:pt x="12960" y="20100"/>
                      <a:pt x="8640" y="20100"/>
                      <a:pt x="4320" y="17400"/>
                    </a:cubicBezTo>
                    <a:cubicBezTo>
                      <a:pt x="0" y="17400"/>
                      <a:pt x="0" y="14700"/>
                      <a:pt x="0" y="12000"/>
                    </a:cubicBezTo>
                    <a:cubicBezTo>
                      <a:pt x="0" y="9300"/>
                      <a:pt x="0" y="6600"/>
                      <a:pt x="0" y="3900"/>
                    </a:cubicBezTo>
                    <a:cubicBezTo>
                      <a:pt x="0" y="3900"/>
                      <a:pt x="0" y="1200"/>
                      <a:pt x="4320" y="1200"/>
                    </a:cubicBezTo>
                    <a:cubicBezTo>
                      <a:pt x="8640" y="1200"/>
                      <a:pt x="8640" y="-1500"/>
                      <a:pt x="12960" y="1200"/>
                    </a:cubicBezTo>
                    <a:cubicBezTo>
                      <a:pt x="12960" y="1200"/>
                      <a:pt x="12960" y="3900"/>
                      <a:pt x="17280" y="3900"/>
                    </a:cubicBezTo>
                    <a:cubicBezTo>
                      <a:pt x="21600" y="6600"/>
                      <a:pt x="17280" y="9300"/>
                      <a:pt x="21600" y="120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2791" name="Freeform 669"/>
              <p:cNvSpPr/>
              <p:nvPr/>
            </p:nvSpPr>
            <p:spPr>
              <a:xfrm>
                <a:off x="279308" y="186915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14400"/>
                    </a:moveTo>
                    <a:cubicBezTo>
                      <a:pt x="21600" y="14400"/>
                      <a:pt x="14400" y="21600"/>
                      <a:pt x="14400" y="21600"/>
                    </a:cubicBezTo>
                    <a:cubicBezTo>
                      <a:pt x="7200" y="14400"/>
                      <a:pt x="7200" y="14400"/>
                      <a:pt x="0" y="7200"/>
                    </a:cubicBezTo>
                    <a:cubicBezTo>
                      <a:pt x="7200" y="7200"/>
                      <a:pt x="7200" y="7200"/>
                      <a:pt x="14400" y="0"/>
                    </a:cubicBezTo>
                    <a:cubicBezTo>
                      <a:pt x="14400" y="7200"/>
                      <a:pt x="14400" y="7200"/>
                      <a:pt x="21600" y="144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2792" name="Freeform 670"/>
              <p:cNvSpPr/>
              <p:nvPr/>
            </p:nvSpPr>
            <p:spPr>
              <a:xfrm>
                <a:off x="49572" y="20565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8600" h="21600" fill="norm" stroke="1" extrusionOk="0">
                    <a:moveTo>
                      <a:pt x="18600" y="14400"/>
                    </a:moveTo>
                    <a:cubicBezTo>
                      <a:pt x="18600" y="14400"/>
                      <a:pt x="18600" y="21600"/>
                      <a:pt x="18600" y="21600"/>
                    </a:cubicBezTo>
                    <a:cubicBezTo>
                      <a:pt x="18600" y="21600"/>
                      <a:pt x="13200" y="21600"/>
                      <a:pt x="13200" y="21600"/>
                    </a:cubicBezTo>
                    <a:cubicBezTo>
                      <a:pt x="13200" y="21600"/>
                      <a:pt x="7800" y="21600"/>
                      <a:pt x="7800" y="21600"/>
                    </a:cubicBezTo>
                    <a:cubicBezTo>
                      <a:pt x="7800" y="21600"/>
                      <a:pt x="2400" y="21600"/>
                      <a:pt x="2400" y="21600"/>
                    </a:cubicBezTo>
                    <a:cubicBezTo>
                      <a:pt x="-3000" y="14400"/>
                      <a:pt x="2400" y="7200"/>
                      <a:pt x="2400" y="7200"/>
                    </a:cubicBezTo>
                    <a:cubicBezTo>
                      <a:pt x="7800" y="7200"/>
                      <a:pt x="7800" y="7200"/>
                      <a:pt x="7800" y="0"/>
                    </a:cubicBezTo>
                    <a:cubicBezTo>
                      <a:pt x="13200" y="0"/>
                      <a:pt x="13200" y="7200"/>
                      <a:pt x="13200" y="7200"/>
                    </a:cubicBezTo>
                    <a:cubicBezTo>
                      <a:pt x="18600" y="7200"/>
                      <a:pt x="18600" y="14400"/>
                      <a:pt x="18600" y="144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2793" name="Freeform 671"/>
              <p:cNvSpPr/>
              <p:nvPr/>
            </p:nvSpPr>
            <p:spPr>
              <a:xfrm>
                <a:off x="52177" y="23544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21600"/>
                    </a:moveTo>
                    <a:cubicBezTo>
                      <a:pt x="0" y="2160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1600" y="0"/>
                      <a:pt x="21600" y="0"/>
                      <a:pt x="21600" y="0"/>
                    </a:cubicBezTo>
                    <a:cubicBezTo>
                      <a:pt x="21600" y="21600"/>
                      <a:pt x="21600" y="21600"/>
                      <a:pt x="0" y="216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2794" name="Freeform 672"/>
              <p:cNvSpPr/>
              <p:nvPr/>
            </p:nvSpPr>
            <p:spPr>
              <a:xfrm>
                <a:off x="52891" y="26659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8600" h="17250" fill="norm" stroke="1" extrusionOk="0">
                    <a:moveTo>
                      <a:pt x="16200" y="9450"/>
                    </a:moveTo>
                    <a:cubicBezTo>
                      <a:pt x="21600" y="14850"/>
                      <a:pt x="16200" y="14850"/>
                      <a:pt x="16200" y="14850"/>
                    </a:cubicBezTo>
                    <a:cubicBezTo>
                      <a:pt x="10800" y="14850"/>
                      <a:pt x="10800" y="14850"/>
                      <a:pt x="10800" y="14850"/>
                    </a:cubicBezTo>
                    <a:cubicBezTo>
                      <a:pt x="10800" y="14850"/>
                      <a:pt x="10800" y="20250"/>
                      <a:pt x="5400" y="14850"/>
                    </a:cubicBezTo>
                    <a:cubicBezTo>
                      <a:pt x="5400" y="14850"/>
                      <a:pt x="5400" y="14850"/>
                      <a:pt x="0" y="14850"/>
                    </a:cubicBezTo>
                    <a:cubicBezTo>
                      <a:pt x="0" y="14850"/>
                      <a:pt x="0" y="9450"/>
                      <a:pt x="5400" y="9450"/>
                    </a:cubicBezTo>
                    <a:cubicBezTo>
                      <a:pt x="5400" y="9450"/>
                      <a:pt x="5400" y="4050"/>
                      <a:pt x="5400" y="4050"/>
                    </a:cubicBezTo>
                    <a:cubicBezTo>
                      <a:pt x="5400" y="-1350"/>
                      <a:pt x="10800" y="-1350"/>
                      <a:pt x="10800" y="4050"/>
                    </a:cubicBezTo>
                    <a:cubicBezTo>
                      <a:pt x="16200" y="4050"/>
                      <a:pt x="16200" y="9450"/>
                      <a:pt x="16200" y="945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2795" name="Freeform 673"/>
              <p:cNvSpPr/>
              <p:nvPr/>
            </p:nvSpPr>
            <p:spPr>
              <a:xfrm>
                <a:off x="54824" y="35678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10800"/>
                    </a:moveTo>
                    <a:cubicBezTo>
                      <a:pt x="21600" y="10800"/>
                      <a:pt x="10800" y="21600"/>
                      <a:pt x="10800" y="21600"/>
                    </a:cubicBezTo>
                    <a:cubicBezTo>
                      <a:pt x="0" y="21600"/>
                      <a:pt x="0" y="21600"/>
                      <a:pt x="0" y="21600"/>
                    </a:cubicBezTo>
                    <a:cubicBezTo>
                      <a:pt x="0" y="10800"/>
                      <a:pt x="0" y="0"/>
                      <a:pt x="10800" y="0"/>
                    </a:cubicBezTo>
                    <a:cubicBezTo>
                      <a:pt x="10800" y="10800"/>
                      <a:pt x="21600" y="10800"/>
                      <a:pt x="21600" y="108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2796" name="Freeform 674"/>
              <p:cNvSpPr/>
              <p:nvPr/>
            </p:nvSpPr>
            <p:spPr>
              <a:xfrm>
                <a:off x="55859" y="34796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8900" h="21600" fill="norm" stroke="1" extrusionOk="0">
                    <a:moveTo>
                      <a:pt x="10800" y="21600"/>
                    </a:moveTo>
                    <a:cubicBezTo>
                      <a:pt x="10800" y="21600"/>
                      <a:pt x="10800" y="21600"/>
                      <a:pt x="10800" y="21600"/>
                    </a:cubicBezTo>
                    <a:cubicBezTo>
                      <a:pt x="0" y="21600"/>
                      <a:pt x="0" y="21600"/>
                      <a:pt x="0" y="0"/>
                    </a:cubicBezTo>
                    <a:cubicBezTo>
                      <a:pt x="0" y="0"/>
                      <a:pt x="10800" y="0"/>
                      <a:pt x="10800" y="0"/>
                    </a:cubicBezTo>
                    <a:cubicBezTo>
                      <a:pt x="21600" y="0"/>
                      <a:pt x="21600" y="0"/>
                      <a:pt x="10800" y="216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2797" name="Oval 675"/>
              <p:cNvSpPr/>
              <p:nvPr/>
            </p:nvSpPr>
            <p:spPr>
              <a:xfrm>
                <a:off x="56258" y="30714"/>
                <a:ext cx="12701" cy="12701"/>
              </a:xfrm>
              <a:prstGeom prst="ellipse">
                <a:avLst/>
              </a:pr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2798" name="Freeform 676"/>
              <p:cNvSpPr/>
              <p:nvPr/>
            </p:nvSpPr>
            <p:spPr>
              <a:xfrm>
                <a:off x="56589" y="28591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8900" fill="norm" stroke="1" extrusionOk="0">
                    <a:moveTo>
                      <a:pt x="0" y="8100"/>
                    </a:moveTo>
                    <a:cubicBezTo>
                      <a:pt x="0" y="8100"/>
                      <a:pt x="0" y="8100"/>
                      <a:pt x="0" y="8100"/>
                    </a:cubicBezTo>
                    <a:cubicBezTo>
                      <a:pt x="10800" y="-2700"/>
                      <a:pt x="21600" y="-2700"/>
                      <a:pt x="21600" y="8100"/>
                    </a:cubicBezTo>
                    <a:cubicBezTo>
                      <a:pt x="21600" y="8100"/>
                      <a:pt x="21600" y="8100"/>
                      <a:pt x="21600" y="8100"/>
                    </a:cubicBezTo>
                    <a:cubicBezTo>
                      <a:pt x="21600" y="8100"/>
                      <a:pt x="21600" y="8100"/>
                      <a:pt x="21600" y="8100"/>
                    </a:cubicBezTo>
                    <a:cubicBezTo>
                      <a:pt x="21600" y="8100"/>
                      <a:pt x="21600" y="18900"/>
                      <a:pt x="10800" y="18900"/>
                    </a:cubicBezTo>
                    <a:cubicBezTo>
                      <a:pt x="10800" y="18900"/>
                      <a:pt x="10800" y="8100"/>
                      <a:pt x="0" y="81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2799" name="Freeform 677"/>
              <p:cNvSpPr/>
              <p:nvPr/>
            </p:nvSpPr>
            <p:spPr>
              <a:xfrm>
                <a:off x="58023" y="33656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9800" fill="norm" stroke="1" extrusionOk="0">
                    <a:moveTo>
                      <a:pt x="21600" y="5400"/>
                    </a:moveTo>
                    <a:cubicBezTo>
                      <a:pt x="21600" y="5400"/>
                      <a:pt x="21600" y="12600"/>
                      <a:pt x="21600" y="19800"/>
                    </a:cubicBezTo>
                    <a:cubicBezTo>
                      <a:pt x="21600" y="19800"/>
                      <a:pt x="21600" y="19800"/>
                      <a:pt x="21600" y="19800"/>
                    </a:cubicBezTo>
                    <a:cubicBezTo>
                      <a:pt x="0" y="12600"/>
                      <a:pt x="0" y="12600"/>
                      <a:pt x="0" y="5400"/>
                    </a:cubicBezTo>
                    <a:cubicBezTo>
                      <a:pt x="0" y="5400"/>
                      <a:pt x="0" y="5400"/>
                      <a:pt x="0" y="5400"/>
                    </a:cubicBezTo>
                    <a:cubicBezTo>
                      <a:pt x="21600" y="-1800"/>
                      <a:pt x="21600" y="-1800"/>
                      <a:pt x="21600" y="54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2800" name="Freeform 678"/>
              <p:cNvSpPr/>
              <p:nvPr/>
            </p:nvSpPr>
            <p:spPr>
              <a:xfrm>
                <a:off x="58014" y="30604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3382" h="21600" fill="norm" stroke="1" extrusionOk="0">
                    <a:moveTo>
                      <a:pt x="3200" y="0"/>
                    </a:moveTo>
                    <a:cubicBezTo>
                      <a:pt x="3200" y="0"/>
                      <a:pt x="3200" y="0"/>
                      <a:pt x="3200" y="0"/>
                    </a:cubicBezTo>
                    <a:cubicBezTo>
                      <a:pt x="3200" y="0"/>
                      <a:pt x="3200" y="0"/>
                      <a:pt x="3200" y="0"/>
                    </a:cubicBezTo>
                    <a:cubicBezTo>
                      <a:pt x="10400" y="0"/>
                      <a:pt x="10400" y="0"/>
                      <a:pt x="10400" y="21600"/>
                    </a:cubicBezTo>
                    <a:cubicBezTo>
                      <a:pt x="17600" y="21600"/>
                      <a:pt x="10400" y="21600"/>
                      <a:pt x="3200" y="21600"/>
                    </a:cubicBezTo>
                    <a:cubicBezTo>
                      <a:pt x="3200" y="21600"/>
                      <a:pt x="-4000" y="21600"/>
                      <a:pt x="32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2801" name="Freeform 679"/>
              <p:cNvSpPr/>
              <p:nvPr/>
            </p:nvSpPr>
            <p:spPr>
              <a:xfrm>
                <a:off x="59237" y="43768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5600" fill="norm" stroke="1" extrusionOk="0">
                    <a:moveTo>
                      <a:pt x="21600" y="0"/>
                    </a:moveTo>
                    <a:cubicBezTo>
                      <a:pt x="21600" y="10800"/>
                      <a:pt x="21600" y="10800"/>
                      <a:pt x="21600" y="10800"/>
                    </a:cubicBezTo>
                    <a:cubicBezTo>
                      <a:pt x="21600" y="10800"/>
                      <a:pt x="21600" y="21600"/>
                      <a:pt x="21600" y="10800"/>
                    </a:cubicBezTo>
                    <a:cubicBezTo>
                      <a:pt x="21600" y="10800"/>
                      <a:pt x="0" y="10800"/>
                      <a:pt x="0" y="10800"/>
                    </a:cubicBezTo>
                    <a:cubicBezTo>
                      <a:pt x="21600" y="10800"/>
                      <a:pt x="21600" y="0"/>
                      <a:pt x="216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2802" name="Freeform 680"/>
              <p:cNvSpPr/>
              <p:nvPr/>
            </p:nvSpPr>
            <p:spPr>
              <a:xfrm>
                <a:off x="58575" y="38215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2400"/>
                    </a:moveTo>
                    <a:cubicBezTo>
                      <a:pt x="21600" y="2400"/>
                      <a:pt x="18514" y="4800"/>
                      <a:pt x="18514" y="4800"/>
                    </a:cubicBezTo>
                    <a:cubicBezTo>
                      <a:pt x="18514" y="4800"/>
                      <a:pt x="15429" y="4800"/>
                      <a:pt x="15429" y="4800"/>
                    </a:cubicBezTo>
                    <a:cubicBezTo>
                      <a:pt x="12343" y="4800"/>
                      <a:pt x="12343" y="4800"/>
                      <a:pt x="12343" y="7200"/>
                    </a:cubicBezTo>
                    <a:cubicBezTo>
                      <a:pt x="15429" y="7200"/>
                      <a:pt x="15429" y="7200"/>
                      <a:pt x="15429" y="9600"/>
                    </a:cubicBezTo>
                    <a:cubicBezTo>
                      <a:pt x="15429" y="9600"/>
                      <a:pt x="18514" y="9600"/>
                      <a:pt x="15429" y="9600"/>
                    </a:cubicBezTo>
                    <a:cubicBezTo>
                      <a:pt x="12343" y="12000"/>
                      <a:pt x="15429" y="14400"/>
                      <a:pt x="15429" y="16800"/>
                    </a:cubicBezTo>
                    <a:cubicBezTo>
                      <a:pt x="18514" y="16800"/>
                      <a:pt x="15429" y="19200"/>
                      <a:pt x="15429" y="19200"/>
                    </a:cubicBezTo>
                    <a:cubicBezTo>
                      <a:pt x="15429" y="21600"/>
                      <a:pt x="12343" y="21600"/>
                      <a:pt x="9257" y="21600"/>
                    </a:cubicBezTo>
                    <a:cubicBezTo>
                      <a:pt x="9257" y="19200"/>
                      <a:pt x="9257" y="19200"/>
                      <a:pt x="6171" y="19200"/>
                    </a:cubicBezTo>
                    <a:cubicBezTo>
                      <a:pt x="6171" y="16800"/>
                      <a:pt x="6171" y="16800"/>
                      <a:pt x="6171" y="14400"/>
                    </a:cubicBezTo>
                    <a:cubicBezTo>
                      <a:pt x="6171" y="14400"/>
                      <a:pt x="9257" y="12000"/>
                      <a:pt x="9257" y="9600"/>
                    </a:cubicBezTo>
                    <a:cubicBezTo>
                      <a:pt x="9257" y="7200"/>
                      <a:pt x="9257" y="7200"/>
                      <a:pt x="6171" y="7200"/>
                    </a:cubicBezTo>
                    <a:cubicBezTo>
                      <a:pt x="3086" y="7200"/>
                      <a:pt x="0" y="4800"/>
                      <a:pt x="0" y="2400"/>
                    </a:cubicBezTo>
                    <a:cubicBezTo>
                      <a:pt x="0" y="2400"/>
                      <a:pt x="3086" y="2400"/>
                      <a:pt x="3086" y="2400"/>
                    </a:cubicBezTo>
                    <a:cubicBezTo>
                      <a:pt x="6171" y="2400"/>
                      <a:pt x="9257" y="2400"/>
                      <a:pt x="12343" y="0"/>
                    </a:cubicBezTo>
                    <a:cubicBezTo>
                      <a:pt x="15429" y="0"/>
                      <a:pt x="15429" y="0"/>
                      <a:pt x="18514" y="0"/>
                    </a:cubicBezTo>
                    <a:cubicBezTo>
                      <a:pt x="21600" y="2400"/>
                      <a:pt x="21600" y="2400"/>
                      <a:pt x="21600" y="24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2803" name="Freeform 681"/>
              <p:cNvSpPr/>
              <p:nvPr/>
            </p:nvSpPr>
            <p:spPr>
              <a:xfrm>
                <a:off x="61689" y="40311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4678" h="21600" fill="norm" stroke="1" extrusionOk="0">
                    <a:moveTo>
                      <a:pt x="9278" y="10800"/>
                    </a:moveTo>
                    <a:cubicBezTo>
                      <a:pt x="9278" y="10800"/>
                      <a:pt x="9278" y="10800"/>
                      <a:pt x="2078" y="21600"/>
                    </a:cubicBezTo>
                    <a:cubicBezTo>
                      <a:pt x="2078" y="10800"/>
                      <a:pt x="2078" y="10800"/>
                      <a:pt x="2078" y="10800"/>
                    </a:cubicBezTo>
                    <a:cubicBezTo>
                      <a:pt x="-5122" y="10800"/>
                      <a:pt x="9278" y="0"/>
                      <a:pt x="2078" y="0"/>
                    </a:cubicBezTo>
                    <a:cubicBezTo>
                      <a:pt x="9278" y="0"/>
                      <a:pt x="9278" y="0"/>
                      <a:pt x="9278" y="0"/>
                    </a:cubicBezTo>
                    <a:cubicBezTo>
                      <a:pt x="16478" y="0"/>
                      <a:pt x="16478" y="10800"/>
                      <a:pt x="9278" y="108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2804" name="Freeform 682"/>
              <p:cNvSpPr/>
              <p:nvPr/>
            </p:nvSpPr>
            <p:spPr>
              <a:xfrm>
                <a:off x="64532" y="48536"/>
                <a:ext cx="12701" cy="1271"/>
              </a:xfrm>
              <a:prstGeom prst="ellipse">
                <a:avLst/>
              </a:prstGeom>
              <a:noFill/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2805" name="Freeform 683"/>
              <p:cNvSpPr/>
              <p:nvPr/>
            </p:nvSpPr>
            <p:spPr>
              <a:xfrm>
                <a:off x="64863" y="38546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0"/>
                    </a:moveTo>
                    <a:cubicBezTo>
                      <a:pt x="10800" y="10800"/>
                      <a:pt x="10800" y="10800"/>
                      <a:pt x="21600" y="10800"/>
                    </a:cubicBezTo>
                    <a:cubicBezTo>
                      <a:pt x="10800" y="10800"/>
                      <a:pt x="10800" y="21600"/>
                      <a:pt x="0" y="21600"/>
                    </a:cubicBezTo>
                    <a:cubicBezTo>
                      <a:pt x="0" y="21600"/>
                      <a:pt x="0" y="10800"/>
                      <a:pt x="0" y="10800"/>
                    </a:cubicBezTo>
                    <a:cubicBezTo>
                      <a:pt x="0" y="10800"/>
                      <a:pt x="0" y="10800"/>
                      <a:pt x="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2806" name="Freeform 684"/>
              <p:cNvSpPr/>
              <p:nvPr/>
            </p:nvSpPr>
            <p:spPr>
              <a:xfrm>
                <a:off x="66297" y="46048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0"/>
                    </a:moveTo>
                    <a:cubicBezTo>
                      <a:pt x="0" y="21600"/>
                      <a:pt x="0" y="21600"/>
                      <a:pt x="21600" y="21600"/>
                    </a:cubicBezTo>
                    <a:cubicBezTo>
                      <a:pt x="21600" y="21600"/>
                      <a:pt x="0" y="21600"/>
                      <a:pt x="0" y="21600"/>
                    </a:cubicBezTo>
                    <a:cubicBezTo>
                      <a:pt x="0" y="21600"/>
                      <a:pt x="0" y="21600"/>
                      <a:pt x="0" y="21600"/>
                    </a:cubicBezTo>
                    <a:cubicBezTo>
                      <a:pt x="0" y="2160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2807" name="Freeform 685"/>
              <p:cNvSpPr/>
              <p:nvPr/>
            </p:nvSpPr>
            <p:spPr>
              <a:xfrm>
                <a:off x="67348" y="50927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8600" h="17250" fill="norm" stroke="1" extrusionOk="0">
                    <a:moveTo>
                      <a:pt x="18600" y="14850"/>
                    </a:moveTo>
                    <a:cubicBezTo>
                      <a:pt x="18600" y="14850"/>
                      <a:pt x="18600" y="14850"/>
                      <a:pt x="18600" y="14850"/>
                    </a:cubicBezTo>
                    <a:cubicBezTo>
                      <a:pt x="18600" y="14850"/>
                      <a:pt x="13200" y="20250"/>
                      <a:pt x="13200" y="14850"/>
                    </a:cubicBezTo>
                    <a:cubicBezTo>
                      <a:pt x="13200" y="14850"/>
                      <a:pt x="7800" y="9450"/>
                      <a:pt x="2400" y="9450"/>
                    </a:cubicBezTo>
                    <a:cubicBezTo>
                      <a:pt x="2400" y="9450"/>
                      <a:pt x="-3000" y="9450"/>
                      <a:pt x="2400" y="4050"/>
                    </a:cubicBezTo>
                    <a:cubicBezTo>
                      <a:pt x="7800" y="-1350"/>
                      <a:pt x="7800" y="-1350"/>
                      <a:pt x="7800" y="4050"/>
                    </a:cubicBezTo>
                    <a:cubicBezTo>
                      <a:pt x="13200" y="4050"/>
                      <a:pt x="13200" y="4050"/>
                      <a:pt x="18600" y="4050"/>
                    </a:cubicBezTo>
                    <a:cubicBezTo>
                      <a:pt x="18600" y="4050"/>
                      <a:pt x="18600" y="9450"/>
                      <a:pt x="18600" y="1485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2808" name="Freeform 686"/>
              <p:cNvSpPr/>
              <p:nvPr/>
            </p:nvSpPr>
            <p:spPr>
              <a:xfrm>
                <a:off x="69606" y="49246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0800" y="0"/>
                    </a:moveTo>
                    <a:cubicBezTo>
                      <a:pt x="10800" y="10800"/>
                      <a:pt x="21600" y="10800"/>
                      <a:pt x="21600" y="21600"/>
                    </a:cubicBezTo>
                    <a:cubicBezTo>
                      <a:pt x="21600" y="21600"/>
                      <a:pt x="21600" y="21600"/>
                      <a:pt x="21600" y="21600"/>
                    </a:cubicBezTo>
                    <a:cubicBezTo>
                      <a:pt x="10800" y="21600"/>
                      <a:pt x="10800" y="21600"/>
                      <a:pt x="0" y="21600"/>
                    </a:cubicBezTo>
                    <a:cubicBezTo>
                      <a:pt x="0" y="10800"/>
                      <a:pt x="0" y="0"/>
                      <a:pt x="10800" y="0"/>
                    </a:cubicBezTo>
                    <a:cubicBezTo>
                      <a:pt x="10800" y="0"/>
                      <a:pt x="10800" y="0"/>
                      <a:pt x="108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2809" name="Freeform 687"/>
              <p:cNvSpPr/>
              <p:nvPr/>
            </p:nvSpPr>
            <p:spPr>
              <a:xfrm>
                <a:off x="71040" y="48915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0"/>
                    </a:moveTo>
                    <a:cubicBezTo>
                      <a:pt x="0" y="0"/>
                      <a:pt x="21600" y="0"/>
                      <a:pt x="21600" y="21600"/>
                    </a:cubicBezTo>
                    <a:cubicBezTo>
                      <a:pt x="21600" y="21600"/>
                      <a:pt x="21600" y="21600"/>
                      <a:pt x="0" y="21600"/>
                    </a:cubicBezTo>
                    <a:cubicBezTo>
                      <a:pt x="0" y="21600"/>
                      <a:pt x="0" y="2160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2810" name="Freeform 688"/>
              <p:cNvSpPr/>
              <p:nvPr/>
            </p:nvSpPr>
            <p:spPr>
              <a:xfrm>
                <a:off x="71923" y="54321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7200"/>
                    </a:moveTo>
                    <a:cubicBezTo>
                      <a:pt x="21600" y="7200"/>
                      <a:pt x="21600" y="7200"/>
                      <a:pt x="21600" y="7200"/>
                    </a:cubicBezTo>
                    <a:cubicBezTo>
                      <a:pt x="21600" y="14400"/>
                      <a:pt x="10800" y="14400"/>
                      <a:pt x="10800" y="21600"/>
                    </a:cubicBezTo>
                    <a:cubicBezTo>
                      <a:pt x="10800" y="14400"/>
                      <a:pt x="0" y="7200"/>
                      <a:pt x="0" y="7200"/>
                    </a:cubicBezTo>
                    <a:cubicBezTo>
                      <a:pt x="0" y="7200"/>
                      <a:pt x="10800" y="0"/>
                      <a:pt x="10800" y="0"/>
                    </a:cubicBezTo>
                    <a:cubicBezTo>
                      <a:pt x="10800" y="0"/>
                      <a:pt x="21600" y="0"/>
                      <a:pt x="21600" y="0"/>
                    </a:cubicBezTo>
                    <a:cubicBezTo>
                      <a:pt x="21600" y="0"/>
                      <a:pt x="21600" y="0"/>
                      <a:pt x="21600" y="72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2811" name="Freeform 689"/>
              <p:cNvSpPr/>
              <p:nvPr/>
            </p:nvSpPr>
            <p:spPr>
              <a:xfrm>
                <a:off x="73136" y="49798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0800" y="0"/>
                    </a:moveTo>
                    <a:cubicBezTo>
                      <a:pt x="10800" y="10800"/>
                      <a:pt x="10800" y="10800"/>
                      <a:pt x="21600" y="10800"/>
                    </a:cubicBezTo>
                    <a:cubicBezTo>
                      <a:pt x="10800" y="10800"/>
                      <a:pt x="10800" y="21600"/>
                      <a:pt x="10800" y="21600"/>
                    </a:cubicBezTo>
                    <a:cubicBezTo>
                      <a:pt x="10800" y="21600"/>
                      <a:pt x="0" y="10800"/>
                      <a:pt x="0" y="10800"/>
                    </a:cubicBezTo>
                    <a:cubicBezTo>
                      <a:pt x="0" y="0"/>
                      <a:pt x="0" y="0"/>
                      <a:pt x="108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2812" name="Freeform 690"/>
              <p:cNvSpPr/>
              <p:nvPr/>
            </p:nvSpPr>
            <p:spPr>
              <a:xfrm>
                <a:off x="74901" y="55922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7600" fill="norm" stroke="1" extrusionOk="0">
                    <a:moveTo>
                      <a:pt x="21600" y="0"/>
                    </a:moveTo>
                    <a:cubicBezTo>
                      <a:pt x="21600" y="0"/>
                      <a:pt x="21600" y="7200"/>
                      <a:pt x="21600" y="7200"/>
                    </a:cubicBezTo>
                    <a:cubicBezTo>
                      <a:pt x="16200" y="7200"/>
                      <a:pt x="16200" y="14400"/>
                      <a:pt x="10800" y="14400"/>
                    </a:cubicBezTo>
                    <a:cubicBezTo>
                      <a:pt x="10800" y="21600"/>
                      <a:pt x="5400" y="14400"/>
                      <a:pt x="0" y="14400"/>
                    </a:cubicBezTo>
                    <a:cubicBezTo>
                      <a:pt x="0" y="7200"/>
                      <a:pt x="0" y="7200"/>
                      <a:pt x="0" y="7200"/>
                    </a:cubicBezTo>
                    <a:cubicBezTo>
                      <a:pt x="5400" y="0"/>
                      <a:pt x="10800" y="0"/>
                      <a:pt x="16200" y="0"/>
                    </a:cubicBezTo>
                    <a:cubicBezTo>
                      <a:pt x="16200" y="0"/>
                      <a:pt x="21600" y="0"/>
                      <a:pt x="216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2813" name="Freeform 691"/>
              <p:cNvSpPr/>
              <p:nvPr/>
            </p:nvSpPr>
            <p:spPr>
              <a:xfrm>
                <a:off x="76445" y="59285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0"/>
                    </a:moveTo>
                    <a:cubicBezTo>
                      <a:pt x="21600" y="0"/>
                      <a:pt x="21600" y="10800"/>
                      <a:pt x="21600" y="10800"/>
                    </a:cubicBezTo>
                    <a:cubicBezTo>
                      <a:pt x="21600" y="10800"/>
                      <a:pt x="21600" y="10800"/>
                      <a:pt x="21600" y="21600"/>
                    </a:cubicBezTo>
                    <a:cubicBezTo>
                      <a:pt x="0" y="10800"/>
                      <a:pt x="0" y="10800"/>
                      <a:pt x="0" y="10800"/>
                    </a:cubicBezTo>
                    <a:cubicBezTo>
                      <a:pt x="0" y="10800"/>
                      <a:pt x="0" y="0"/>
                      <a:pt x="216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2814" name="Freeform 692"/>
              <p:cNvSpPr/>
              <p:nvPr/>
            </p:nvSpPr>
            <p:spPr>
              <a:xfrm>
                <a:off x="76666" y="57299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0"/>
                    </a:moveTo>
                    <a:cubicBezTo>
                      <a:pt x="21600" y="21600"/>
                      <a:pt x="10800" y="21600"/>
                      <a:pt x="10800" y="21600"/>
                    </a:cubicBezTo>
                    <a:cubicBezTo>
                      <a:pt x="10800" y="21600"/>
                      <a:pt x="10800" y="21600"/>
                      <a:pt x="0" y="21600"/>
                    </a:cubicBezTo>
                    <a:cubicBezTo>
                      <a:pt x="0" y="0"/>
                      <a:pt x="10800" y="0"/>
                      <a:pt x="21600" y="0"/>
                    </a:cubicBezTo>
                    <a:cubicBezTo>
                      <a:pt x="21600" y="0"/>
                      <a:pt x="21600" y="0"/>
                      <a:pt x="216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2815" name="Freeform 693"/>
              <p:cNvSpPr/>
              <p:nvPr/>
            </p:nvSpPr>
            <p:spPr>
              <a:xfrm>
                <a:off x="79093" y="58733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0"/>
                    </a:moveTo>
                    <a:cubicBezTo>
                      <a:pt x="10800" y="10800"/>
                      <a:pt x="10800" y="21600"/>
                      <a:pt x="0" y="21600"/>
                    </a:cubicBezTo>
                    <a:cubicBezTo>
                      <a:pt x="0" y="21600"/>
                      <a:pt x="0" y="21600"/>
                      <a:pt x="0" y="10800"/>
                    </a:cubicBezTo>
                    <a:cubicBezTo>
                      <a:pt x="0" y="10800"/>
                      <a:pt x="0" y="0"/>
                      <a:pt x="10800" y="0"/>
                    </a:cubicBezTo>
                    <a:cubicBezTo>
                      <a:pt x="10800" y="0"/>
                      <a:pt x="10800" y="0"/>
                      <a:pt x="216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2816" name="Freeform 694"/>
              <p:cNvSpPr/>
              <p:nvPr/>
            </p:nvSpPr>
            <p:spPr>
              <a:xfrm>
                <a:off x="77549" y="54652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9872" fill="norm" stroke="1" extrusionOk="0">
                    <a:moveTo>
                      <a:pt x="12343" y="12000"/>
                    </a:moveTo>
                    <a:cubicBezTo>
                      <a:pt x="12343" y="9600"/>
                      <a:pt x="12343" y="9600"/>
                      <a:pt x="12343" y="9600"/>
                    </a:cubicBezTo>
                    <a:cubicBezTo>
                      <a:pt x="9257" y="9600"/>
                      <a:pt x="6171" y="9600"/>
                      <a:pt x="6171" y="7200"/>
                    </a:cubicBezTo>
                    <a:cubicBezTo>
                      <a:pt x="3086" y="7200"/>
                      <a:pt x="3086" y="4800"/>
                      <a:pt x="0" y="4800"/>
                    </a:cubicBezTo>
                    <a:cubicBezTo>
                      <a:pt x="0" y="4800"/>
                      <a:pt x="0" y="4800"/>
                      <a:pt x="0" y="2400"/>
                    </a:cubicBezTo>
                    <a:cubicBezTo>
                      <a:pt x="3086" y="2400"/>
                      <a:pt x="3086" y="2400"/>
                      <a:pt x="6171" y="0"/>
                    </a:cubicBezTo>
                    <a:cubicBezTo>
                      <a:pt x="9257" y="2400"/>
                      <a:pt x="12343" y="0"/>
                      <a:pt x="15429" y="2400"/>
                    </a:cubicBezTo>
                    <a:cubicBezTo>
                      <a:pt x="15429" y="4800"/>
                      <a:pt x="15429" y="4800"/>
                      <a:pt x="15429" y="7200"/>
                    </a:cubicBezTo>
                    <a:cubicBezTo>
                      <a:pt x="15429" y="7200"/>
                      <a:pt x="15429" y="9600"/>
                      <a:pt x="18514" y="9600"/>
                    </a:cubicBezTo>
                    <a:cubicBezTo>
                      <a:pt x="18514" y="9600"/>
                      <a:pt x="21600" y="9600"/>
                      <a:pt x="21600" y="12000"/>
                    </a:cubicBezTo>
                    <a:cubicBezTo>
                      <a:pt x="21600" y="12000"/>
                      <a:pt x="21600" y="14400"/>
                      <a:pt x="21600" y="14400"/>
                    </a:cubicBezTo>
                    <a:cubicBezTo>
                      <a:pt x="21600" y="14400"/>
                      <a:pt x="21600" y="16800"/>
                      <a:pt x="21600" y="16800"/>
                    </a:cubicBezTo>
                    <a:cubicBezTo>
                      <a:pt x="21600" y="16800"/>
                      <a:pt x="21600" y="16800"/>
                      <a:pt x="21600" y="16800"/>
                    </a:cubicBezTo>
                    <a:cubicBezTo>
                      <a:pt x="18514" y="16800"/>
                      <a:pt x="21600" y="21600"/>
                      <a:pt x="18514" y="19200"/>
                    </a:cubicBezTo>
                    <a:cubicBezTo>
                      <a:pt x="15429" y="19200"/>
                      <a:pt x="18514" y="19200"/>
                      <a:pt x="18514" y="16800"/>
                    </a:cubicBezTo>
                    <a:cubicBezTo>
                      <a:pt x="18514" y="16800"/>
                      <a:pt x="18514" y="16800"/>
                      <a:pt x="18514" y="16800"/>
                    </a:cubicBezTo>
                    <a:cubicBezTo>
                      <a:pt x="18514" y="16800"/>
                      <a:pt x="18514" y="14400"/>
                      <a:pt x="18514" y="14400"/>
                    </a:cubicBezTo>
                    <a:cubicBezTo>
                      <a:pt x="15429" y="14400"/>
                      <a:pt x="12343" y="14400"/>
                      <a:pt x="12343" y="120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2817" name="Freeform 695"/>
              <p:cNvSpPr/>
              <p:nvPr/>
            </p:nvSpPr>
            <p:spPr>
              <a:xfrm>
                <a:off x="79645" y="60719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0"/>
                    </a:moveTo>
                    <a:cubicBezTo>
                      <a:pt x="21600" y="7200"/>
                      <a:pt x="21600" y="7200"/>
                      <a:pt x="21600" y="7200"/>
                    </a:cubicBezTo>
                    <a:cubicBezTo>
                      <a:pt x="21600" y="14400"/>
                      <a:pt x="21600" y="21600"/>
                      <a:pt x="10800" y="21600"/>
                    </a:cubicBezTo>
                    <a:cubicBezTo>
                      <a:pt x="0" y="21600"/>
                      <a:pt x="0" y="14400"/>
                      <a:pt x="0" y="14400"/>
                    </a:cubicBezTo>
                    <a:cubicBezTo>
                      <a:pt x="0" y="7200"/>
                      <a:pt x="0" y="7200"/>
                      <a:pt x="10800" y="0"/>
                    </a:cubicBezTo>
                    <a:cubicBezTo>
                      <a:pt x="10800" y="0"/>
                      <a:pt x="10800" y="0"/>
                      <a:pt x="216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2818" name="Freeform 696"/>
              <p:cNvSpPr/>
              <p:nvPr/>
            </p:nvSpPr>
            <p:spPr>
              <a:xfrm>
                <a:off x="81409" y="63318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7382" fill="norm" stroke="1" extrusionOk="0">
                    <a:moveTo>
                      <a:pt x="21600" y="10182"/>
                    </a:moveTo>
                    <a:cubicBezTo>
                      <a:pt x="21600" y="10182"/>
                      <a:pt x="10800" y="17382"/>
                      <a:pt x="0" y="17382"/>
                    </a:cubicBezTo>
                    <a:cubicBezTo>
                      <a:pt x="0" y="17382"/>
                      <a:pt x="0" y="10182"/>
                      <a:pt x="0" y="10182"/>
                    </a:cubicBezTo>
                    <a:cubicBezTo>
                      <a:pt x="0" y="2982"/>
                      <a:pt x="0" y="-4218"/>
                      <a:pt x="10800" y="2982"/>
                    </a:cubicBezTo>
                    <a:cubicBezTo>
                      <a:pt x="10800" y="2982"/>
                      <a:pt x="10800" y="2982"/>
                      <a:pt x="21600" y="10182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2819" name="Oval 697"/>
              <p:cNvSpPr/>
              <p:nvPr/>
            </p:nvSpPr>
            <p:spPr>
              <a:xfrm>
                <a:off x="83174" y="58182"/>
                <a:ext cx="12701" cy="12701"/>
              </a:xfrm>
              <a:prstGeom prst="ellipse">
                <a:avLst/>
              </a:pr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2820" name="Freeform 698"/>
              <p:cNvSpPr/>
              <p:nvPr/>
            </p:nvSpPr>
            <p:spPr>
              <a:xfrm>
                <a:off x="6129" y="0"/>
                <a:ext cx="284164" cy="13062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566" fill="norm" stroke="1" extrusionOk="0">
                    <a:moveTo>
                      <a:pt x="0" y="0"/>
                    </a:moveTo>
                    <a:cubicBezTo>
                      <a:pt x="0" y="12804"/>
                      <a:pt x="0" y="12804"/>
                      <a:pt x="0" y="12804"/>
                    </a:cubicBezTo>
                    <a:cubicBezTo>
                      <a:pt x="135" y="12510"/>
                      <a:pt x="270" y="12217"/>
                      <a:pt x="315" y="12217"/>
                    </a:cubicBezTo>
                    <a:cubicBezTo>
                      <a:pt x="630" y="12413"/>
                      <a:pt x="1125" y="13683"/>
                      <a:pt x="1170" y="13879"/>
                    </a:cubicBezTo>
                    <a:cubicBezTo>
                      <a:pt x="1260" y="14074"/>
                      <a:pt x="1305" y="14270"/>
                      <a:pt x="1395" y="14465"/>
                    </a:cubicBezTo>
                    <a:cubicBezTo>
                      <a:pt x="1440" y="14661"/>
                      <a:pt x="1485" y="14856"/>
                      <a:pt x="1575" y="15052"/>
                    </a:cubicBezTo>
                    <a:cubicBezTo>
                      <a:pt x="1620" y="15247"/>
                      <a:pt x="1710" y="15345"/>
                      <a:pt x="1755" y="15540"/>
                    </a:cubicBezTo>
                    <a:cubicBezTo>
                      <a:pt x="1800" y="15736"/>
                      <a:pt x="1890" y="15833"/>
                      <a:pt x="1980" y="15931"/>
                    </a:cubicBezTo>
                    <a:cubicBezTo>
                      <a:pt x="2070" y="16127"/>
                      <a:pt x="2160" y="16224"/>
                      <a:pt x="2250" y="16420"/>
                    </a:cubicBezTo>
                    <a:cubicBezTo>
                      <a:pt x="2430" y="16713"/>
                      <a:pt x="2610" y="17006"/>
                      <a:pt x="2835" y="17300"/>
                    </a:cubicBezTo>
                    <a:cubicBezTo>
                      <a:pt x="3150" y="17690"/>
                      <a:pt x="3375" y="18570"/>
                      <a:pt x="3510" y="19157"/>
                    </a:cubicBezTo>
                    <a:cubicBezTo>
                      <a:pt x="3555" y="19450"/>
                      <a:pt x="3600" y="19743"/>
                      <a:pt x="3735" y="19938"/>
                    </a:cubicBezTo>
                    <a:cubicBezTo>
                      <a:pt x="3960" y="20232"/>
                      <a:pt x="4050" y="20720"/>
                      <a:pt x="3960" y="21209"/>
                    </a:cubicBezTo>
                    <a:cubicBezTo>
                      <a:pt x="3960" y="21307"/>
                      <a:pt x="4005" y="21405"/>
                      <a:pt x="4005" y="21405"/>
                    </a:cubicBezTo>
                    <a:cubicBezTo>
                      <a:pt x="4005" y="21600"/>
                      <a:pt x="4050" y="21600"/>
                      <a:pt x="4095" y="21502"/>
                    </a:cubicBezTo>
                    <a:cubicBezTo>
                      <a:pt x="4140" y="21405"/>
                      <a:pt x="4185" y="21307"/>
                      <a:pt x="4230" y="21111"/>
                    </a:cubicBezTo>
                    <a:cubicBezTo>
                      <a:pt x="4275" y="20916"/>
                      <a:pt x="4365" y="20720"/>
                      <a:pt x="4410" y="20525"/>
                    </a:cubicBezTo>
                    <a:cubicBezTo>
                      <a:pt x="4545" y="20134"/>
                      <a:pt x="4635" y="19841"/>
                      <a:pt x="4770" y="19450"/>
                    </a:cubicBezTo>
                    <a:cubicBezTo>
                      <a:pt x="4860" y="19254"/>
                      <a:pt x="4950" y="19059"/>
                      <a:pt x="4995" y="18863"/>
                    </a:cubicBezTo>
                    <a:cubicBezTo>
                      <a:pt x="5040" y="18766"/>
                      <a:pt x="5085" y="18668"/>
                      <a:pt x="5130" y="18472"/>
                    </a:cubicBezTo>
                    <a:cubicBezTo>
                      <a:pt x="5175" y="18375"/>
                      <a:pt x="5220" y="18277"/>
                      <a:pt x="5220" y="18179"/>
                    </a:cubicBezTo>
                    <a:cubicBezTo>
                      <a:pt x="5355" y="17984"/>
                      <a:pt x="5625" y="16811"/>
                      <a:pt x="5805" y="16615"/>
                    </a:cubicBezTo>
                    <a:cubicBezTo>
                      <a:pt x="5895" y="16615"/>
                      <a:pt x="5985" y="16518"/>
                      <a:pt x="6120" y="16518"/>
                    </a:cubicBezTo>
                    <a:cubicBezTo>
                      <a:pt x="6255" y="16518"/>
                      <a:pt x="6435" y="16615"/>
                      <a:pt x="6570" y="16811"/>
                    </a:cubicBezTo>
                    <a:cubicBezTo>
                      <a:pt x="6750" y="17006"/>
                      <a:pt x="6930" y="17104"/>
                      <a:pt x="7110" y="17300"/>
                    </a:cubicBezTo>
                    <a:cubicBezTo>
                      <a:pt x="7335" y="17300"/>
                      <a:pt x="7560" y="17593"/>
                      <a:pt x="7785" y="17593"/>
                    </a:cubicBezTo>
                    <a:cubicBezTo>
                      <a:pt x="7920" y="17690"/>
                      <a:pt x="8055" y="17788"/>
                      <a:pt x="8190" y="17788"/>
                    </a:cubicBezTo>
                    <a:cubicBezTo>
                      <a:pt x="8235" y="17886"/>
                      <a:pt x="8325" y="17886"/>
                      <a:pt x="8370" y="17886"/>
                    </a:cubicBezTo>
                    <a:cubicBezTo>
                      <a:pt x="8460" y="17886"/>
                      <a:pt x="8505" y="17690"/>
                      <a:pt x="8595" y="17690"/>
                    </a:cubicBezTo>
                    <a:cubicBezTo>
                      <a:pt x="8820" y="17690"/>
                      <a:pt x="9045" y="17495"/>
                      <a:pt x="9135" y="17104"/>
                    </a:cubicBezTo>
                    <a:cubicBezTo>
                      <a:pt x="9270" y="16518"/>
                      <a:pt x="9495" y="16224"/>
                      <a:pt x="9720" y="15931"/>
                    </a:cubicBezTo>
                    <a:cubicBezTo>
                      <a:pt x="9900" y="15638"/>
                      <a:pt x="10080" y="15443"/>
                      <a:pt x="10260" y="15052"/>
                    </a:cubicBezTo>
                    <a:cubicBezTo>
                      <a:pt x="10350" y="14954"/>
                      <a:pt x="10440" y="14758"/>
                      <a:pt x="10485" y="14563"/>
                    </a:cubicBezTo>
                    <a:cubicBezTo>
                      <a:pt x="10665" y="14172"/>
                      <a:pt x="10845" y="13781"/>
                      <a:pt x="10980" y="13390"/>
                    </a:cubicBezTo>
                    <a:cubicBezTo>
                      <a:pt x="11070" y="13097"/>
                      <a:pt x="11205" y="12901"/>
                      <a:pt x="11250" y="12608"/>
                    </a:cubicBezTo>
                    <a:cubicBezTo>
                      <a:pt x="11430" y="12217"/>
                      <a:pt x="11565" y="11826"/>
                      <a:pt x="11700" y="11435"/>
                    </a:cubicBezTo>
                    <a:cubicBezTo>
                      <a:pt x="11790" y="11240"/>
                      <a:pt x="11835" y="11142"/>
                      <a:pt x="11925" y="10947"/>
                    </a:cubicBezTo>
                    <a:cubicBezTo>
                      <a:pt x="12060" y="10556"/>
                      <a:pt x="12240" y="10067"/>
                      <a:pt x="12375" y="9676"/>
                    </a:cubicBezTo>
                    <a:cubicBezTo>
                      <a:pt x="12465" y="9383"/>
                      <a:pt x="12600" y="9090"/>
                      <a:pt x="12690" y="8894"/>
                    </a:cubicBezTo>
                    <a:cubicBezTo>
                      <a:pt x="12825" y="8503"/>
                      <a:pt x="13005" y="8112"/>
                      <a:pt x="13140" y="7721"/>
                    </a:cubicBezTo>
                    <a:cubicBezTo>
                      <a:pt x="13275" y="7428"/>
                      <a:pt x="13410" y="7135"/>
                      <a:pt x="13500" y="6842"/>
                    </a:cubicBezTo>
                    <a:cubicBezTo>
                      <a:pt x="13545" y="6646"/>
                      <a:pt x="14175" y="4985"/>
                      <a:pt x="14355" y="4985"/>
                    </a:cubicBezTo>
                    <a:cubicBezTo>
                      <a:pt x="14670" y="4985"/>
                      <a:pt x="15255" y="6646"/>
                      <a:pt x="15435" y="7037"/>
                    </a:cubicBezTo>
                    <a:cubicBezTo>
                      <a:pt x="15660" y="7428"/>
                      <a:pt x="15840" y="7624"/>
                      <a:pt x="15930" y="7819"/>
                    </a:cubicBezTo>
                    <a:cubicBezTo>
                      <a:pt x="16065" y="8014"/>
                      <a:pt x="16200" y="8210"/>
                      <a:pt x="16335" y="8405"/>
                    </a:cubicBezTo>
                    <a:cubicBezTo>
                      <a:pt x="16425" y="8503"/>
                      <a:pt x="16515" y="8796"/>
                      <a:pt x="16605" y="8894"/>
                    </a:cubicBezTo>
                    <a:cubicBezTo>
                      <a:pt x="16785" y="9090"/>
                      <a:pt x="16965" y="9285"/>
                      <a:pt x="17100" y="9676"/>
                    </a:cubicBezTo>
                    <a:cubicBezTo>
                      <a:pt x="17145" y="9871"/>
                      <a:pt x="17235" y="9676"/>
                      <a:pt x="17280" y="9774"/>
                    </a:cubicBezTo>
                    <a:cubicBezTo>
                      <a:pt x="17325" y="9871"/>
                      <a:pt x="17415" y="9969"/>
                      <a:pt x="17505" y="9969"/>
                    </a:cubicBezTo>
                    <a:cubicBezTo>
                      <a:pt x="17595" y="10067"/>
                      <a:pt x="17685" y="10067"/>
                      <a:pt x="17775" y="10067"/>
                    </a:cubicBezTo>
                    <a:cubicBezTo>
                      <a:pt x="17955" y="10067"/>
                      <a:pt x="18090" y="10165"/>
                      <a:pt x="18225" y="10262"/>
                    </a:cubicBezTo>
                    <a:cubicBezTo>
                      <a:pt x="18315" y="10262"/>
                      <a:pt x="18360" y="10360"/>
                      <a:pt x="18450" y="10458"/>
                    </a:cubicBezTo>
                    <a:cubicBezTo>
                      <a:pt x="18585" y="10653"/>
                      <a:pt x="18675" y="10849"/>
                      <a:pt x="18765" y="11044"/>
                    </a:cubicBezTo>
                    <a:cubicBezTo>
                      <a:pt x="18855" y="11240"/>
                      <a:pt x="18900" y="11435"/>
                      <a:pt x="18900" y="11729"/>
                    </a:cubicBezTo>
                    <a:cubicBezTo>
                      <a:pt x="18900" y="11924"/>
                      <a:pt x="19035" y="13390"/>
                      <a:pt x="19080" y="13586"/>
                    </a:cubicBezTo>
                    <a:cubicBezTo>
                      <a:pt x="19215" y="14367"/>
                      <a:pt x="19395" y="15149"/>
                      <a:pt x="19485" y="15931"/>
                    </a:cubicBezTo>
                    <a:cubicBezTo>
                      <a:pt x="19485" y="16127"/>
                      <a:pt x="19530" y="16420"/>
                      <a:pt x="19575" y="16615"/>
                    </a:cubicBezTo>
                    <a:cubicBezTo>
                      <a:pt x="19620" y="16909"/>
                      <a:pt x="19665" y="17104"/>
                      <a:pt x="19710" y="17397"/>
                    </a:cubicBezTo>
                    <a:cubicBezTo>
                      <a:pt x="19710" y="17397"/>
                      <a:pt x="19710" y="17397"/>
                      <a:pt x="19710" y="17397"/>
                    </a:cubicBezTo>
                    <a:cubicBezTo>
                      <a:pt x="19755" y="17300"/>
                      <a:pt x="19800" y="17300"/>
                      <a:pt x="19800" y="17202"/>
                    </a:cubicBezTo>
                    <a:cubicBezTo>
                      <a:pt x="20025" y="16518"/>
                      <a:pt x="20250" y="15736"/>
                      <a:pt x="20475" y="15052"/>
                    </a:cubicBezTo>
                    <a:cubicBezTo>
                      <a:pt x="20565" y="14661"/>
                      <a:pt x="20655" y="14270"/>
                      <a:pt x="20745" y="13879"/>
                    </a:cubicBezTo>
                    <a:cubicBezTo>
                      <a:pt x="20790" y="13683"/>
                      <a:pt x="21240" y="11631"/>
                      <a:pt x="21375" y="11533"/>
                    </a:cubicBezTo>
                    <a:cubicBezTo>
                      <a:pt x="21420" y="11435"/>
                      <a:pt x="21465" y="11435"/>
                      <a:pt x="21510" y="11338"/>
                    </a:cubicBezTo>
                    <a:cubicBezTo>
                      <a:pt x="21510" y="11338"/>
                      <a:pt x="21600" y="11338"/>
                      <a:pt x="21600" y="11338"/>
                    </a:cubicBezTo>
                    <a:cubicBezTo>
                      <a:pt x="21600" y="0"/>
                      <a:pt x="21600" y="0"/>
                      <a:pt x="21600" y="0"/>
                    </a:cubicBezTo>
                    <a:lnTo>
                      <a:pt x="0" y="0"/>
                    </a:lnTo>
                    <a:close/>
                    <a:moveTo>
                      <a:pt x="7470" y="12608"/>
                    </a:moveTo>
                    <a:cubicBezTo>
                      <a:pt x="7470" y="12608"/>
                      <a:pt x="7425" y="12608"/>
                      <a:pt x="7425" y="12510"/>
                    </a:cubicBezTo>
                    <a:cubicBezTo>
                      <a:pt x="7425" y="12510"/>
                      <a:pt x="7380" y="12413"/>
                      <a:pt x="7335" y="12413"/>
                    </a:cubicBezTo>
                    <a:cubicBezTo>
                      <a:pt x="7335" y="12413"/>
                      <a:pt x="7335" y="12413"/>
                      <a:pt x="7335" y="12413"/>
                    </a:cubicBezTo>
                    <a:cubicBezTo>
                      <a:pt x="7335" y="12510"/>
                      <a:pt x="7335" y="12510"/>
                      <a:pt x="7380" y="12608"/>
                    </a:cubicBezTo>
                    <a:cubicBezTo>
                      <a:pt x="7380" y="12608"/>
                      <a:pt x="7380" y="12608"/>
                      <a:pt x="7380" y="12706"/>
                    </a:cubicBezTo>
                    <a:cubicBezTo>
                      <a:pt x="7335" y="12706"/>
                      <a:pt x="7335" y="12706"/>
                      <a:pt x="7290" y="12706"/>
                    </a:cubicBezTo>
                    <a:cubicBezTo>
                      <a:pt x="7290" y="12706"/>
                      <a:pt x="7245" y="12608"/>
                      <a:pt x="7245" y="12608"/>
                    </a:cubicBezTo>
                    <a:cubicBezTo>
                      <a:pt x="7245" y="12608"/>
                      <a:pt x="7200" y="12510"/>
                      <a:pt x="7200" y="12510"/>
                    </a:cubicBezTo>
                    <a:cubicBezTo>
                      <a:pt x="7155" y="12510"/>
                      <a:pt x="7155" y="12510"/>
                      <a:pt x="7155" y="12510"/>
                    </a:cubicBezTo>
                    <a:cubicBezTo>
                      <a:pt x="7110" y="12510"/>
                      <a:pt x="7155" y="12510"/>
                      <a:pt x="7155" y="12608"/>
                    </a:cubicBezTo>
                    <a:cubicBezTo>
                      <a:pt x="7155" y="12706"/>
                      <a:pt x="7200" y="12804"/>
                      <a:pt x="7200" y="12901"/>
                    </a:cubicBezTo>
                    <a:cubicBezTo>
                      <a:pt x="7200" y="12901"/>
                      <a:pt x="7200" y="12901"/>
                      <a:pt x="7200" y="12901"/>
                    </a:cubicBezTo>
                    <a:cubicBezTo>
                      <a:pt x="7200" y="12999"/>
                      <a:pt x="7155" y="12999"/>
                      <a:pt x="7155" y="12901"/>
                    </a:cubicBezTo>
                    <a:cubicBezTo>
                      <a:pt x="7110" y="12901"/>
                      <a:pt x="7110" y="12804"/>
                      <a:pt x="7065" y="12706"/>
                    </a:cubicBezTo>
                    <a:cubicBezTo>
                      <a:pt x="7020" y="12608"/>
                      <a:pt x="6975" y="12608"/>
                      <a:pt x="6975" y="12510"/>
                    </a:cubicBezTo>
                    <a:cubicBezTo>
                      <a:pt x="6975" y="12510"/>
                      <a:pt x="6975" y="12510"/>
                      <a:pt x="6930" y="12510"/>
                    </a:cubicBezTo>
                    <a:cubicBezTo>
                      <a:pt x="6930" y="12510"/>
                      <a:pt x="6930" y="12510"/>
                      <a:pt x="6930" y="12510"/>
                    </a:cubicBezTo>
                    <a:cubicBezTo>
                      <a:pt x="6975" y="12608"/>
                      <a:pt x="6975" y="12706"/>
                      <a:pt x="6975" y="12804"/>
                    </a:cubicBezTo>
                    <a:cubicBezTo>
                      <a:pt x="7020" y="12901"/>
                      <a:pt x="7020" y="12901"/>
                      <a:pt x="6975" y="12999"/>
                    </a:cubicBezTo>
                    <a:cubicBezTo>
                      <a:pt x="6975" y="12999"/>
                      <a:pt x="6930" y="12999"/>
                      <a:pt x="6930" y="12901"/>
                    </a:cubicBezTo>
                    <a:cubicBezTo>
                      <a:pt x="6885" y="12804"/>
                      <a:pt x="6840" y="12706"/>
                      <a:pt x="6840" y="12608"/>
                    </a:cubicBezTo>
                    <a:cubicBezTo>
                      <a:pt x="6840" y="12608"/>
                      <a:pt x="6795" y="12608"/>
                      <a:pt x="6795" y="12608"/>
                    </a:cubicBezTo>
                    <a:cubicBezTo>
                      <a:pt x="6795" y="12510"/>
                      <a:pt x="6795" y="12510"/>
                      <a:pt x="6795" y="12510"/>
                    </a:cubicBezTo>
                    <a:cubicBezTo>
                      <a:pt x="6795" y="12510"/>
                      <a:pt x="6750" y="12608"/>
                      <a:pt x="6750" y="12608"/>
                    </a:cubicBezTo>
                    <a:cubicBezTo>
                      <a:pt x="6750" y="12706"/>
                      <a:pt x="6750" y="12901"/>
                      <a:pt x="6750" y="12999"/>
                    </a:cubicBezTo>
                    <a:cubicBezTo>
                      <a:pt x="6750" y="12999"/>
                      <a:pt x="6750" y="13097"/>
                      <a:pt x="6750" y="13097"/>
                    </a:cubicBezTo>
                    <a:cubicBezTo>
                      <a:pt x="6750" y="13097"/>
                      <a:pt x="6705" y="13097"/>
                      <a:pt x="6705" y="12999"/>
                    </a:cubicBezTo>
                    <a:cubicBezTo>
                      <a:pt x="6660" y="12999"/>
                      <a:pt x="6615" y="12901"/>
                      <a:pt x="6570" y="12804"/>
                    </a:cubicBezTo>
                    <a:cubicBezTo>
                      <a:pt x="6525" y="12706"/>
                      <a:pt x="6480" y="12608"/>
                      <a:pt x="6390" y="12608"/>
                    </a:cubicBezTo>
                    <a:cubicBezTo>
                      <a:pt x="6390" y="12608"/>
                      <a:pt x="6345" y="12608"/>
                      <a:pt x="6345" y="12608"/>
                    </a:cubicBezTo>
                    <a:cubicBezTo>
                      <a:pt x="6300" y="12510"/>
                      <a:pt x="6255" y="12413"/>
                      <a:pt x="6165" y="12413"/>
                    </a:cubicBezTo>
                    <a:cubicBezTo>
                      <a:pt x="6165" y="12413"/>
                      <a:pt x="6120" y="12413"/>
                      <a:pt x="6120" y="12315"/>
                    </a:cubicBezTo>
                    <a:cubicBezTo>
                      <a:pt x="6030" y="12217"/>
                      <a:pt x="5985" y="12119"/>
                      <a:pt x="5895" y="11924"/>
                    </a:cubicBezTo>
                    <a:cubicBezTo>
                      <a:pt x="5850" y="11924"/>
                      <a:pt x="5850" y="11826"/>
                      <a:pt x="5760" y="11729"/>
                    </a:cubicBezTo>
                    <a:cubicBezTo>
                      <a:pt x="5760" y="11729"/>
                      <a:pt x="5760" y="11729"/>
                      <a:pt x="5715" y="11729"/>
                    </a:cubicBezTo>
                    <a:cubicBezTo>
                      <a:pt x="5715" y="11729"/>
                      <a:pt x="5670" y="11826"/>
                      <a:pt x="5670" y="11729"/>
                    </a:cubicBezTo>
                    <a:cubicBezTo>
                      <a:pt x="5625" y="11533"/>
                      <a:pt x="5580" y="11533"/>
                      <a:pt x="5535" y="11435"/>
                    </a:cubicBezTo>
                    <a:cubicBezTo>
                      <a:pt x="5490" y="11338"/>
                      <a:pt x="5445" y="11240"/>
                      <a:pt x="5400" y="11142"/>
                    </a:cubicBezTo>
                    <a:cubicBezTo>
                      <a:pt x="5355" y="11044"/>
                      <a:pt x="5310" y="10947"/>
                      <a:pt x="5310" y="10849"/>
                    </a:cubicBezTo>
                    <a:cubicBezTo>
                      <a:pt x="5265" y="10653"/>
                      <a:pt x="5175" y="10653"/>
                      <a:pt x="5130" y="10556"/>
                    </a:cubicBezTo>
                    <a:cubicBezTo>
                      <a:pt x="5040" y="10458"/>
                      <a:pt x="4995" y="10262"/>
                      <a:pt x="4950" y="10067"/>
                    </a:cubicBezTo>
                    <a:cubicBezTo>
                      <a:pt x="4950" y="10067"/>
                      <a:pt x="4950" y="9969"/>
                      <a:pt x="4905" y="9969"/>
                    </a:cubicBezTo>
                    <a:cubicBezTo>
                      <a:pt x="4860" y="9969"/>
                      <a:pt x="4860" y="9871"/>
                      <a:pt x="4815" y="9774"/>
                    </a:cubicBezTo>
                    <a:cubicBezTo>
                      <a:pt x="4770" y="9578"/>
                      <a:pt x="4680" y="9383"/>
                      <a:pt x="4635" y="9090"/>
                    </a:cubicBezTo>
                    <a:cubicBezTo>
                      <a:pt x="4590" y="9090"/>
                      <a:pt x="4590" y="9090"/>
                      <a:pt x="4590" y="9090"/>
                    </a:cubicBezTo>
                    <a:cubicBezTo>
                      <a:pt x="4545" y="9285"/>
                      <a:pt x="4500" y="9481"/>
                      <a:pt x="4455" y="9676"/>
                    </a:cubicBezTo>
                    <a:cubicBezTo>
                      <a:pt x="4455" y="9871"/>
                      <a:pt x="4410" y="10067"/>
                      <a:pt x="4365" y="10165"/>
                    </a:cubicBezTo>
                    <a:cubicBezTo>
                      <a:pt x="4320" y="10165"/>
                      <a:pt x="4320" y="10165"/>
                      <a:pt x="4275" y="10165"/>
                    </a:cubicBezTo>
                    <a:cubicBezTo>
                      <a:pt x="4275" y="10067"/>
                      <a:pt x="4230" y="10067"/>
                      <a:pt x="4230" y="10165"/>
                    </a:cubicBezTo>
                    <a:cubicBezTo>
                      <a:pt x="4185" y="10165"/>
                      <a:pt x="4185" y="10165"/>
                      <a:pt x="4140" y="10067"/>
                    </a:cubicBezTo>
                    <a:cubicBezTo>
                      <a:pt x="4140" y="10067"/>
                      <a:pt x="4095" y="10067"/>
                      <a:pt x="4050" y="10067"/>
                    </a:cubicBezTo>
                    <a:cubicBezTo>
                      <a:pt x="4005" y="10067"/>
                      <a:pt x="4005" y="9969"/>
                      <a:pt x="3960" y="9969"/>
                    </a:cubicBezTo>
                    <a:cubicBezTo>
                      <a:pt x="3960" y="9871"/>
                      <a:pt x="3915" y="9871"/>
                      <a:pt x="3870" y="9871"/>
                    </a:cubicBezTo>
                    <a:cubicBezTo>
                      <a:pt x="3870" y="9774"/>
                      <a:pt x="3825" y="9774"/>
                      <a:pt x="3825" y="9676"/>
                    </a:cubicBezTo>
                    <a:cubicBezTo>
                      <a:pt x="3825" y="9578"/>
                      <a:pt x="3825" y="9578"/>
                      <a:pt x="3780" y="9481"/>
                    </a:cubicBezTo>
                    <a:cubicBezTo>
                      <a:pt x="3780" y="9383"/>
                      <a:pt x="3735" y="9383"/>
                      <a:pt x="3735" y="9285"/>
                    </a:cubicBezTo>
                    <a:cubicBezTo>
                      <a:pt x="3780" y="9187"/>
                      <a:pt x="3735" y="9187"/>
                      <a:pt x="3735" y="9187"/>
                    </a:cubicBezTo>
                    <a:cubicBezTo>
                      <a:pt x="3735" y="9187"/>
                      <a:pt x="3690" y="9187"/>
                      <a:pt x="3690" y="9090"/>
                    </a:cubicBezTo>
                    <a:cubicBezTo>
                      <a:pt x="3690" y="9090"/>
                      <a:pt x="3735" y="8992"/>
                      <a:pt x="3735" y="8992"/>
                    </a:cubicBezTo>
                    <a:cubicBezTo>
                      <a:pt x="3735" y="8894"/>
                      <a:pt x="3690" y="8894"/>
                      <a:pt x="3690" y="8796"/>
                    </a:cubicBezTo>
                    <a:cubicBezTo>
                      <a:pt x="3690" y="8796"/>
                      <a:pt x="3690" y="8699"/>
                      <a:pt x="3690" y="8699"/>
                    </a:cubicBezTo>
                    <a:cubicBezTo>
                      <a:pt x="3690" y="8601"/>
                      <a:pt x="3690" y="8601"/>
                      <a:pt x="3690" y="8503"/>
                    </a:cubicBezTo>
                    <a:cubicBezTo>
                      <a:pt x="3690" y="8503"/>
                      <a:pt x="3645" y="8503"/>
                      <a:pt x="3690" y="8405"/>
                    </a:cubicBezTo>
                    <a:cubicBezTo>
                      <a:pt x="3690" y="8405"/>
                      <a:pt x="3690" y="8308"/>
                      <a:pt x="3735" y="8308"/>
                    </a:cubicBezTo>
                    <a:cubicBezTo>
                      <a:pt x="3780" y="8308"/>
                      <a:pt x="3825" y="8210"/>
                      <a:pt x="3870" y="8210"/>
                    </a:cubicBezTo>
                    <a:cubicBezTo>
                      <a:pt x="3960" y="8112"/>
                      <a:pt x="4050" y="8112"/>
                      <a:pt x="4140" y="8014"/>
                    </a:cubicBezTo>
                    <a:cubicBezTo>
                      <a:pt x="4185" y="8014"/>
                      <a:pt x="4185" y="7917"/>
                      <a:pt x="4140" y="7917"/>
                    </a:cubicBezTo>
                    <a:cubicBezTo>
                      <a:pt x="4140" y="7721"/>
                      <a:pt x="4095" y="7624"/>
                      <a:pt x="4050" y="7526"/>
                    </a:cubicBezTo>
                    <a:cubicBezTo>
                      <a:pt x="4005" y="7428"/>
                      <a:pt x="3960" y="7330"/>
                      <a:pt x="3915" y="7330"/>
                    </a:cubicBezTo>
                    <a:cubicBezTo>
                      <a:pt x="3825" y="7233"/>
                      <a:pt x="3780" y="7233"/>
                      <a:pt x="3780" y="7037"/>
                    </a:cubicBezTo>
                    <a:cubicBezTo>
                      <a:pt x="3780" y="7037"/>
                      <a:pt x="3780" y="6939"/>
                      <a:pt x="3780" y="6939"/>
                    </a:cubicBezTo>
                    <a:cubicBezTo>
                      <a:pt x="3825" y="6744"/>
                      <a:pt x="3780" y="6646"/>
                      <a:pt x="3735" y="6548"/>
                    </a:cubicBezTo>
                    <a:cubicBezTo>
                      <a:pt x="3690" y="6451"/>
                      <a:pt x="3645" y="6353"/>
                      <a:pt x="3645" y="6255"/>
                    </a:cubicBezTo>
                    <a:cubicBezTo>
                      <a:pt x="3600" y="6157"/>
                      <a:pt x="3555" y="6060"/>
                      <a:pt x="3555" y="5962"/>
                    </a:cubicBezTo>
                    <a:cubicBezTo>
                      <a:pt x="3555" y="5864"/>
                      <a:pt x="3555" y="5767"/>
                      <a:pt x="3510" y="5669"/>
                    </a:cubicBezTo>
                    <a:cubicBezTo>
                      <a:pt x="3465" y="5571"/>
                      <a:pt x="3465" y="5473"/>
                      <a:pt x="3465" y="5376"/>
                    </a:cubicBezTo>
                    <a:cubicBezTo>
                      <a:pt x="3420" y="5376"/>
                      <a:pt x="3420" y="5278"/>
                      <a:pt x="3465" y="5278"/>
                    </a:cubicBezTo>
                    <a:cubicBezTo>
                      <a:pt x="3465" y="5082"/>
                      <a:pt x="3465" y="4985"/>
                      <a:pt x="3420" y="4887"/>
                    </a:cubicBezTo>
                    <a:cubicBezTo>
                      <a:pt x="3375" y="4691"/>
                      <a:pt x="3375" y="4496"/>
                      <a:pt x="3285" y="4300"/>
                    </a:cubicBezTo>
                    <a:cubicBezTo>
                      <a:pt x="3285" y="4300"/>
                      <a:pt x="3285" y="4203"/>
                      <a:pt x="3285" y="4105"/>
                    </a:cubicBezTo>
                    <a:cubicBezTo>
                      <a:pt x="3330" y="4105"/>
                      <a:pt x="3330" y="4007"/>
                      <a:pt x="3285" y="3910"/>
                    </a:cubicBezTo>
                    <a:cubicBezTo>
                      <a:pt x="3240" y="3812"/>
                      <a:pt x="3240" y="3714"/>
                      <a:pt x="3285" y="3519"/>
                    </a:cubicBezTo>
                    <a:cubicBezTo>
                      <a:pt x="3285" y="3519"/>
                      <a:pt x="3285" y="3519"/>
                      <a:pt x="3285" y="3421"/>
                    </a:cubicBezTo>
                    <a:cubicBezTo>
                      <a:pt x="3285" y="3421"/>
                      <a:pt x="3330" y="3323"/>
                      <a:pt x="3330" y="3323"/>
                    </a:cubicBezTo>
                    <a:cubicBezTo>
                      <a:pt x="3285" y="3225"/>
                      <a:pt x="3285" y="3225"/>
                      <a:pt x="3285" y="3128"/>
                    </a:cubicBezTo>
                    <a:cubicBezTo>
                      <a:pt x="3240" y="3128"/>
                      <a:pt x="3195" y="3030"/>
                      <a:pt x="3195" y="2932"/>
                    </a:cubicBezTo>
                    <a:cubicBezTo>
                      <a:pt x="3150" y="2932"/>
                      <a:pt x="3150" y="2834"/>
                      <a:pt x="3150" y="2834"/>
                    </a:cubicBezTo>
                    <a:cubicBezTo>
                      <a:pt x="3195" y="2737"/>
                      <a:pt x="3195" y="2737"/>
                      <a:pt x="3240" y="2737"/>
                    </a:cubicBezTo>
                    <a:cubicBezTo>
                      <a:pt x="3240" y="2834"/>
                      <a:pt x="3285" y="2834"/>
                      <a:pt x="3330" y="2834"/>
                    </a:cubicBezTo>
                    <a:cubicBezTo>
                      <a:pt x="3375" y="2932"/>
                      <a:pt x="3375" y="2932"/>
                      <a:pt x="3420" y="2932"/>
                    </a:cubicBezTo>
                    <a:cubicBezTo>
                      <a:pt x="3420" y="2932"/>
                      <a:pt x="3420" y="2932"/>
                      <a:pt x="3420" y="2932"/>
                    </a:cubicBezTo>
                    <a:cubicBezTo>
                      <a:pt x="3420" y="2932"/>
                      <a:pt x="3420" y="2932"/>
                      <a:pt x="3420" y="2932"/>
                    </a:cubicBezTo>
                    <a:cubicBezTo>
                      <a:pt x="3420" y="2834"/>
                      <a:pt x="3420" y="2834"/>
                      <a:pt x="3375" y="2834"/>
                    </a:cubicBezTo>
                    <a:cubicBezTo>
                      <a:pt x="3375" y="2737"/>
                      <a:pt x="3330" y="2639"/>
                      <a:pt x="3285" y="2541"/>
                    </a:cubicBezTo>
                    <a:cubicBezTo>
                      <a:pt x="3285" y="2443"/>
                      <a:pt x="3285" y="2443"/>
                      <a:pt x="3285" y="2346"/>
                    </a:cubicBezTo>
                    <a:cubicBezTo>
                      <a:pt x="3330" y="2346"/>
                      <a:pt x="3375" y="2346"/>
                      <a:pt x="3375" y="2346"/>
                    </a:cubicBezTo>
                    <a:cubicBezTo>
                      <a:pt x="3420" y="2443"/>
                      <a:pt x="3465" y="2541"/>
                      <a:pt x="3465" y="2541"/>
                    </a:cubicBezTo>
                    <a:cubicBezTo>
                      <a:pt x="3510" y="2541"/>
                      <a:pt x="3510" y="2541"/>
                      <a:pt x="3510" y="2541"/>
                    </a:cubicBezTo>
                    <a:cubicBezTo>
                      <a:pt x="3510" y="2541"/>
                      <a:pt x="3510" y="2541"/>
                      <a:pt x="3510" y="2541"/>
                    </a:cubicBezTo>
                    <a:cubicBezTo>
                      <a:pt x="3465" y="2346"/>
                      <a:pt x="3420" y="2248"/>
                      <a:pt x="3375" y="2052"/>
                    </a:cubicBezTo>
                    <a:cubicBezTo>
                      <a:pt x="3375" y="2052"/>
                      <a:pt x="3375" y="2052"/>
                      <a:pt x="3375" y="1955"/>
                    </a:cubicBezTo>
                    <a:cubicBezTo>
                      <a:pt x="3420" y="1955"/>
                      <a:pt x="3420" y="1955"/>
                      <a:pt x="3465" y="1955"/>
                    </a:cubicBezTo>
                    <a:cubicBezTo>
                      <a:pt x="3465" y="2052"/>
                      <a:pt x="3510" y="2052"/>
                      <a:pt x="3555" y="2150"/>
                    </a:cubicBezTo>
                    <a:cubicBezTo>
                      <a:pt x="3555" y="2150"/>
                      <a:pt x="3555" y="2150"/>
                      <a:pt x="3555" y="2150"/>
                    </a:cubicBezTo>
                    <a:cubicBezTo>
                      <a:pt x="3555" y="2150"/>
                      <a:pt x="3555" y="2150"/>
                      <a:pt x="3555" y="2150"/>
                    </a:cubicBezTo>
                    <a:cubicBezTo>
                      <a:pt x="3555" y="1955"/>
                      <a:pt x="3510" y="1857"/>
                      <a:pt x="3510" y="1759"/>
                    </a:cubicBezTo>
                    <a:cubicBezTo>
                      <a:pt x="3510" y="1759"/>
                      <a:pt x="3510" y="1662"/>
                      <a:pt x="3510" y="1662"/>
                    </a:cubicBezTo>
                    <a:cubicBezTo>
                      <a:pt x="3510" y="1662"/>
                      <a:pt x="3555" y="1662"/>
                      <a:pt x="3555" y="1662"/>
                    </a:cubicBezTo>
                    <a:cubicBezTo>
                      <a:pt x="3600" y="1662"/>
                      <a:pt x="3600" y="1759"/>
                      <a:pt x="3600" y="1759"/>
                    </a:cubicBezTo>
                    <a:cubicBezTo>
                      <a:pt x="3600" y="1857"/>
                      <a:pt x="3600" y="1857"/>
                      <a:pt x="3645" y="1857"/>
                    </a:cubicBezTo>
                    <a:cubicBezTo>
                      <a:pt x="3645" y="1857"/>
                      <a:pt x="3645" y="1857"/>
                      <a:pt x="3645" y="1857"/>
                    </a:cubicBezTo>
                    <a:cubicBezTo>
                      <a:pt x="3645" y="1857"/>
                      <a:pt x="3645" y="1857"/>
                      <a:pt x="3645" y="1857"/>
                    </a:cubicBezTo>
                    <a:cubicBezTo>
                      <a:pt x="3645" y="1759"/>
                      <a:pt x="3600" y="1662"/>
                      <a:pt x="3600" y="1564"/>
                    </a:cubicBezTo>
                    <a:cubicBezTo>
                      <a:pt x="3600" y="1466"/>
                      <a:pt x="3645" y="1466"/>
                      <a:pt x="3645" y="1466"/>
                    </a:cubicBezTo>
                    <a:cubicBezTo>
                      <a:pt x="3645" y="1466"/>
                      <a:pt x="3645" y="1466"/>
                      <a:pt x="3645" y="1466"/>
                    </a:cubicBezTo>
                    <a:cubicBezTo>
                      <a:pt x="3690" y="1564"/>
                      <a:pt x="3735" y="1564"/>
                      <a:pt x="3735" y="1662"/>
                    </a:cubicBezTo>
                    <a:cubicBezTo>
                      <a:pt x="3780" y="1759"/>
                      <a:pt x="3825" y="1857"/>
                      <a:pt x="3870" y="1955"/>
                    </a:cubicBezTo>
                    <a:cubicBezTo>
                      <a:pt x="3870" y="1955"/>
                      <a:pt x="3870" y="1955"/>
                      <a:pt x="3870" y="1955"/>
                    </a:cubicBezTo>
                    <a:cubicBezTo>
                      <a:pt x="3870" y="1955"/>
                      <a:pt x="3870" y="1955"/>
                      <a:pt x="3870" y="1955"/>
                    </a:cubicBezTo>
                    <a:cubicBezTo>
                      <a:pt x="3870" y="1955"/>
                      <a:pt x="3870" y="1857"/>
                      <a:pt x="3870" y="1857"/>
                    </a:cubicBezTo>
                    <a:cubicBezTo>
                      <a:pt x="3870" y="1857"/>
                      <a:pt x="3870" y="1759"/>
                      <a:pt x="3915" y="1759"/>
                    </a:cubicBezTo>
                    <a:cubicBezTo>
                      <a:pt x="3915" y="1759"/>
                      <a:pt x="3915" y="1759"/>
                      <a:pt x="3915" y="1759"/>
                    </a:cubicBezTo>
                    <a:cubicBezTo>
                      <a:pt x="3960" y="1857"/>
                      <a:pt x="3960" y="1857"/>
                      <a:pt x="3960" y="1857"/>
                    </a:cubicBezTo>
                    <a:cubicBezTo>
                      <a:pt x="3960" y="2052"/>
                      <a:pt x="4050" y="2052"/>
                      <a:pt x="4095" y="2248"/>
                    </a:cubicBezTo>
                    <a:cubicBezTo>
                      <a:pt x="4095" y="2346"/>
                      <a:pt x="4140" y="2541"/>
                      <a:pt x="4140" y="2639"/>
                    </a:cubicBezTo>
                    <a:cubicBezTo>
                      <a:pt x="4230" y="2932"/>
                      <a:pt x="4275" y="3225"/>
                      <a:pt x="4320" y="3519"/>
                    </a:cubicBezTo>
                    <a:cubicBezTo>
                      <a:pt x="4410" y="3714"/>
                      <a:pt x="4455" y="3910"/>
                      <a:pt x="4500" y="4105"/>
                    </a:cubicBezTo>
                    <a:cubicBezTo>
                      <a:pt x="4545" y="4300"/>
                      <a:pt x="4545" y="4398"/>
                      <a:pt x="4545" y="4594"/>
                    </a:cubicBezTo>
                    <a:cubicBezTo>
                      <a:pt x="4590" y="4789"/>
                      <a:pt x="4590" y="4985"/>
                      <a:pt x="4635" y="5180"/>
                    </a:cubicBezTo>
                    <a:cubicBezTo>
                      <a:pt x="4680" y="5376"/>
                      <a:pt x="4770" y="5669"/>
                      <a:pt x="4815" y="5864"/>
                    </a:cubicBezTo>
                    <a:cubicBezTo>
                      <a:pt x="4815" y="5864"/>
                      <a:pt x="4815" y="5864"/>
                      <a:pt x="4815" y="5864"/>
                    </a:cubicBezTo>
                    <a:cubicBezTo>
                      <a:pt x="4905" y="6060"/>
                      <a:pt x="4995" y="6255"/>
                      <a:pt x="5130" y="6353"/>
                    </a:cubicBezTo>
                    <a:cubicBezTo>
                      <a:pt x="5175" y="6353"/>
                      <a:pt x="5220" y="6353"/>
                      <a:pt x="5265" y="6255"/>
                    </a:cubicBezTo>
                    <a:cubicBezTo>
                      <a:pt x="5355" y="6157"/>
                      <a:pt x="5445" y="6060"/>
                      <a:pt x="5580" y="6157"/>
                    </a:cubicBezTo>
                    <a:cubicBezTo>
                      <a:pt x="5625" y="6157"/>
                      <a:pt x="5715" y="6157"/>
                      <a:pt x="5760" y="6157"/>
                    </a:cubicBezTo>
                    <a:cubicBezTo>
                      <a:pt x="5805" y="6157"/>
                      <a:pt x="5805" y="6157"/>
                      <a:pt x="5805" y="6255"/>
                    </a:cubicBezTo>
                    <a:cubicBezTo>
                      <a:pt x="5805" y="6353"/>
                      <a:pt x="5805" y="6353"/>
                      <a:pt x="5805" y="6353"/>
                    </a:cubicBezTo>
                    <a:cubicBezTo>
                      <a:pt x="5715" y="6451"/>
                      <a:pt x="5625" y="6548"/>
                      <a:pt x="5580" y="6744"/>
                    </a:cubicBezTo>
                    <a:cubicBezTo>
                      <a:pt x="5490" y="6842"/>
                      <a:pt x="5445" y="7037"/>
                      <a:pt x="5400" y="7233"/>
                    </a:cubicBezTo>
                    <a:cubicBezTo>
                      <a:pt x="5400" y="7330"/>
                      <a:pt x="5400" y="7330"/>
                      <a:pt x="5400" y="7428"/>
                    </a:cubicBezTo>
                    <a:cubicBezTo>
                      <a:pt x="5445" y="7526"/>
                      <a:pt x="5445" y="7624"/>
                      <a:pt x="5445" y="7721"/>
                    </a:cubicBezTo>
                    <a:cubicBezTo>
                      <a:pt x="5490" y="7819"/>
                      <a:pt x="5535" y="7917"/>
                      <a:pt x="5535" y="8014"/>
                    </a:cubicBezTo>
                    <a:cubicBezTo>
                      <a:pt x="5625" y="8308"/>
                      <a:pt x="5715" y="8405"/>
                      <a:pt x="5805" y="8601"/>
                    </a:cubicBezTo>
                    <a:cubicBezTo>
                      <a:pt x="5940" y="8796"/>
                      <a:pt x="6075" y="8992"/>
                      <a:pt x="6210" y="9285"/>
                    </a:cubicBezTo>
                    <a:cubicBezTo>
                      <a:pt x="6300" y="9383"/>
                      <a:pt x="6390" y="9578"/>
                      <a:pt x="6480" y="9774"/>
                    </a:cubicBezTo>
                    <a:cubicBezTo>
                      <a:pt x="6480" y="9774"/>
                      <a:pt x="6525" y="9774"/>
                      <a:pt x="6525" y="9871"/>
                    </a:cubicBezTo>
                    <a:cubicBezTo>
                      <a:pt x="6525" y="9969"/>
                      <a:pt x="6570" y="9969"/>
                      <a:pt x="6615" y="10067"/>
                    </a:cubicBezTo>
                    <a:cubicBezTo>
                      <a:pt x="6660" y="10165"/>
                      <a:pt x="6750" y="10262"/>
                      <a:pt x="6795" y="10360"/>
                    </a:cubicBezTo>
                    <a:cubicBezTo>
                      <a:pt x="6885" y="10556"/>
                      <a:pt x="6975" y="10751"/>
                      <a:pt x="7020" y="10849"/>
                    </a:cubicBezTo>
                    <a:cubicBezTo>
                      <a:pt x="7155" y="11044"/>
                      <a:pt x="7245" y="11240"/>
                      <a:pt x="7335" y="11435"/>
                    </a:cubicBezTo>
                    <a:cubicBezTo>
                      <a:pt x="7380" y="11533"/>
                      <a:pt x="7380" y="11631"/>
                      <a:pt x="7425" y="11729"/>
                    </a:cubicBezTo>
                    <a:cubicBezTo>
                      <a:pt x="7425" y="11729"/>
                      <a:pt x="7470" y="11826"/>
                      <a:pt x="7425" y="11826"/>
                    </a:cubicBezTo>
                    <a:cubicBezTo>
                      <a:pt x="7425" y="11826"/>
                      <a:pt x="7380" y="11924"/>
                      <a:pt x="7380" y="11826"/>
                    </a:cubicBezTo>
                    <a:cubicBezTo>
                      <a:pt x="7335" y="11826"/>
                      <a:pt x="7335" y="11826"/>
                      <a:pt x="7335" y="11826"/>
                    </a:cubicBezTo>
                    <a:cubicBezTo>
                      <a:pt x="7335" y="11924"/>
                      <a:pt x="7335" y="11924"/>
                      <a:pt x="7335" y="11924"/>
                    </a:cubicBezTo>
                    <a:cubicBezTo>
                      <a:pt x="7380" y="12119"/>
                      <a:pt x="7425" y="12217"/>
                      <a:pt x="7470" y="12413"/>
                    </a:cubicBezTo>
                    <a:cubicBezTo>
                      <a:pt x="7470" y="12413"/>
                      <a:pt x="7470" y="12413"/>
                      <a:pt x="7470" y="12510"/>
                    </a:cubicBezTo>
                    <a:cubicBezTo>
                      <a:pt x="7515" y="12510"/>
                      <a:pt x="7470" y="12510"/>
                      <a:pt x="7470" y="12608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2821" name="Freeform 699"/>
              <p:cNvSpPr/>
              <p:nvPr/>
            </p:nvSpPr>
            <p:spPr>
              <a:xfrm>
                <a:off x="279419" y="89352"/>
                <a:ext cx="12701" cy="5140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0160" y="0"/>
                    </a:moveTo>
                    <a:cubicBezTo>
                      <a:pt x="21600" y="248"/>
                      <a:pt x="21600" y="248"/>
                      <a:pt x="21600" y="497"/>
                    </a:cubicBezTo>
                    <a:cubicBezTo>
                      <a:pt x="21600" y="21600"/>
                      <a:pt x="21600" y="21600"/>
                      <a:pt x="21600" y="21600"/>
                    </a:cubicBezTo>
                    <a:cubicBezTo>
                      <a:pt x="21600" y="21600"/>
                      <a:pt x="21600" y="21600"/>
                      <a:pt x="21600" y="21600"/>
                    </a:cubicBezTo>
                    <a:cubicBezTo>
                      <a:pt x="15840" y="20855"/>
                      <a:pt x="14400" y="19614"/>
                      <a:pt x="11520" y="18621"/>
                    </a:cubicBezTo>
                    <a:cubicBezTo>
                      <a:pt x="10080" y="18372"/>
                      <a:pt x="10080" y="18124"/>
                      <a:pt x="8640" y="17876"/>
                    </a:cubicBezTo>
                    <a:cubicBezTo>
                      <a:pt x="5760" y="16634"/>
                      <a:pt x="2880" y="15393"/>
                      <a:pt x="0" y="14152"/>
                    </a:cubicBezTo>
                    <a:cubicBezTo>
                      <a:pt x="0" y="13655"/>
                      <a:pt x="0" y="13407"/>
                      <a:pt x="0" y="12910"/>
                    </a:cubicBezTo>
                    <a:cubicBezTo>
                      <a:pt x="1440" y="11917"/>
                      <a:pt x="4320" y="10676"/>
                      <a:pt x="5760" y="9683"/>
                    </a:cubicBezTo>
                    <a:cubicBezTo>
                      <a:pt x="5760" y="8938"/>
                      <a:pt x="8640" y="8193"/>
                      <a:pt x="10080" y="7448"/>
                    </a:cubicBezTo>
                    <a:cubicBezTo>
                      <a:pt x="10080" y="6952"/>
                      <a:pt x="11520" y="6455"/>
                      <a:pt x="11520" y="5959"/>
                    </a:cubicBezTo>
                    <a:cubicBezTo>
                      <a:pt x="11520" y="5214"/>
                      <a:pt x="12960" y="4469"/>
                      <a:pt x="14400" y="3972"/>
                    </a:cubicBezTo>
                    <a:cubicBezTo>
                      <a:pt x="15840" y="3228"/>
                      <a:pt x="15840" y="2483"/>
                      <a:pt x="17280" y="1986"/>
                    </a:cubicBezTo>
                    <a:cubicBezTo>
                      <a:pt x="18720" y="1241"/>
                      <a:pt x="20160" y="745"/>
                      <a:pt x="20160" y="0"/>
                    </a:cubicBezTo>
                    <a:cubicBezTo>
                      <a:pt x="20160" y="0"/>
                      <a:pt x="20160" y="0"/>
                      <a:pt x="20160" y="0"/>
                    </a:cubicBezTo>
                    <a:cubicBezTo>
                      <a:pt x="20160" y="0"/>
                      <a:pt x="20160" y="0"/>
                      <a:pt x="2016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2822" name="Freeform 700"/>
              <p:cNvSpPr/>
              <p:nvPr/>
            </p:nvSpPr>
            <p:spPr>
              <a:xfrm>
                <a:off x="279378" y="155097"/>
                <a:ext cx="12701" cy="2184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782" h="21600" fill="norm" stroke="1" extrusionOk="0">
                    <a:moveTo>
                      <a:pt x="15382" y="2919"/>
                    </a:moveTo>
                    <a:cubicBezTo>
                      <a:pt x="16732" y="1751"/>
                      <a:pt x="15382" y="584"/>
                      <a:pt x="20782" y="0"/>
                    </a:cubicBezTo>
                    <a:cubicBezTo>
                      <a:pt x="20782" y="21600"/>
                      <a:pt x="20782" y="21600"/>
                      <a:pt x="20782" y="21600"/>
                    </a:cubicBezTo>
                    <a:cubicBezTo>
                      <a:pt x="20782" y="21600"/>
                      <a:pt x="20782" y="21600"/>
                      <a:pt x="20782" y="21600"/>
                    </a:cubicBezTo>
                    <a:cubicBezTo>
                      <a:pt x="15382" y="21600"/>
                      <a:pt x="11332" y="20432"/>
                      <a:pt x="7282" y="20432"/>
                    </a:cubicBezTo>
                    <a:cubicBezTo>
                      <a:pt x="5932" y="20432"/>
                      <a:pt x="4582" y="20432"/>
                      <a:pt x="3232" y="20432"/>
                    </a:cubicBezTo>
                    <a:cubicBezTo>
                      <a:pt x="-818" y="19849"/>
                      <a:pt x="-818" y="19849"/>
                      <a:pt x="1882" y="18097"/>
                    </a:cubicBezTo>
                    <a:cubicBezTo>
                      <a:pt x="5932" y="14011"/>
                      <a:pt x="8632" y="9924"/>
                      <a:pt x="12682" y="6422"/>
                    </a:cubicBezTo>
                    <a:cubicBezTo>
                      <a:pt x="12682" y="5254"/>
                      <a:pt x="14032" y="3503"/>
                      <a:pt x="15382" y="2919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2823" name="Freeform 701"/>
              <p:cNvSpPr/>
              <p:nvPr/>
            </p:nvSpPr>
            <p:spPr>
              <a:xfrm>
                <a:off x="283190" y="182826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7971" h="17550" fill="norm" stroke="1" extrusionOk="0">
                    <a:moveTo>
                      <a:pt x="17971" y="0"/>
                    </a:moveTo>
                    <a:cubicBezTo>
                      <a:pt x="17971" y="5400"/>
                      <a:pt x="17971" y="5400"/>
                      <a:pt x="17971" y="5400"/>
                    </a:cubicBezTo>
                    <a:cubicBezTo>
                      <a:pt x="13651" y="10800"/>
                      <a:pt x="9331" y="16200"/>
                      <a:pt x="9331" y="16200"/>
                    </a:cubicBezTo>
                    <a:cubicBezTo>
                      <a:pt x="5011" y="16200"/>
                      <a:pt x="691" y="21600"/>
                      <a:pt x="691" y="10800"/>
                    </a:cubicBezTo>
                    <a:cubicBezTo>
                      <a:pt x="691" y="0"/>
                      <a:pt x="-3629" y="0"/>
                      <a:pt x="9331" y="0"/>
                    </a:cubicBezTo>
                    <a:cubicBezTo>
                      <a:pt x="13651" y="0"/>
                      <a:pt x="13651" y="0"/>
                      <a:pt x="1797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2824" name="Freeform 702"/>
              <p:cNvSpPr/>
              <p:nvPr/>
            </p:nvSpPr>
            <p:spPr>
              <a:xfrm>
                <a:off x="283993" y="186032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5274" h="21600" fill="norm" stroke="1" extrusionOk="0">
                    <a:moveTo>
                      <a:pt x="15274" y="0"/>
                    </a:moveTo>
                    <a:cubicBezTo>
                      <a:pt x="15274" y="21600"/>
                      <a:pt x="15274" y="21600"/>
                      <a:pt x="15274" y="21600"/>
                    </a:cubicBezTo>
                    <a:cubicBezTo>
                      <a:pt x="4474" y="21600"/>
                      <a:pt x="4474" y="21600"/>
                      <a:pt x="4474" y="10800"/>
                    </a:cubicBezTo>
                    <a:cubicBezTo>
                      <a:pt x="-6326" y="10800"/>
                      <a:pt x="4474" y="0"/>
                      <a:pt x="1527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2825" name="Freeform 703"/>
              <p:cNvSpPr/>
              <p:nvPr/>
            </p:nvSpPr>
            <p:spPr>
              <a:xfrm>
                <a:off x="248814" y="199442"/>
                <a:ext cx="41479" cy="8472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291" y="7099"/>
                    </a:moveTo>
                    <a:cubicBezTo>
                      <a:pt x="21600" y="7250"/>
                      <a:pt x="21600" y="7401"/>
                      <a:pt x="21600" y="7552"/>
                    </a:cubicBezTo>
                    <a:cubicBezTo>
                      <a:pt x="21600" y="21600"/>
                      <a:pt x="21600" y="21600"/>
                      <a:pt x="21600" y="21600"/>
                    </a:cubicBezTo>
                    <a:cubicBezTo>
                      <a:pt x="5246" y="21600"/>
                      <a:pt x="5246" y="21600"/>
                      <a:pt x="5246" y="21600"/>
                    </a:cubicBezTo>
                    <a:cubicBezTo>
                      <a:pt x="5554" y="21449"/>
                      <a:pt x="5554" y="21298"/>
                      <a:pt x="5863" y="21147"/>
                    </a:cubicBezTo>
                    <a:cubicBezTo>
                      <a:pt x="5863" y="20845"/>
                      <a:pt x="5863" y="20845"/>
                      <a:pt x="5554" y="20845"/>
                    </a:cubicBezTo>
                    <a:cubicBezTo>
                      <a:pt x="4629" y="20694"/>
                      <a:pt x="3703" y="20845"/>
                      <a:pt x="2777" y="20845"/>
                    </a:cubicBezTo>
                    <a:cubicBezTo>
                      <a:pt x="2469" y="20845"/>
                      <a:pt x="2160" y="20694"/>
                      <a:pt x="1851" y="20845"/>
                    </a:cubicBezTo>
                    <a:cubicBezTo>
                      <a:pt x="1234" y="20996"/>
                      <a:pt x="617" y="20845"/>
                      <a:pt x="309" y="20845"/>
                    </a:cubicBezTo>
                    <a:cubicBezTo>
                      <a:pt x="0" y="20845"/>
                      <a:pt x="0" y="20845"/>
                      <a:pt x="0" y="20694"/>
                    </a:cubicBezTo>
                    <a:cubicBezTo>
                      <a:pt x="617" y="20392"/>
                      <a:pt x="926" y="20090"/>
                      <a:pt x="1543" y="19787"/>
                    </a:cubicBezTo>
                    <a:cubicBezTo>
                      <a:pt x="3394" y="18579"/>
                      <a:pt x="4937" y="17220"/>
                      <a:pt x="6480" y="15860"/>
                    </a:cubicBezTo>
                    <a:cubicBezTo>
                      <a:pt x="7406" y="15709"/>
                      <a:pt x="7097" y="15105"/>
                      <a:pt x="7714" y="14954"/>
                    </a:cubicBezTo>
                    <a:cubicBezTo>
                      <a:pt x="7714" y="14954"/>
                      <a:pt x="7714" y="14803"/>
                      <a:pt x="7714" y="14803"/>
                    </a:cubicBezTo>
                    <a:cubicBezTo>
                      <a:pt x="7406" y="14803"/>
                      <a:pt x="7406" y="14501"/>
                      <a:pt x="6789" y="14652"/>
                    </a:cubicBezTo>
                    <a:cubicBezTo>
                      <a:pt x="5863" y="14652"/>
                      <a:pt x="4937" y="14501"/>
                      <a:pt x="4011" y="14803"/>
                    </a:cubicBezTo>
                    <a:cubicBezTo>
                      <a:pt x="3394" y="14954"/>
                      <a:pt x="2777" y="14803"/>
                      <a:pt x="2160" y="14652"/>
                    </a:cubicBezTo>
                    <a:cubicBezTo>
                      <a:pt x="1851" y="14652"/>
                      <a:pt x="1851" y="14501"/>
                      <a:pt x="1851" y="14350"/>
                    </a:cubicBezTo>
                    <a:cubicBezTo>
                      <a:pt x="2469" y="14048"/>
                      <a:pt x="2777" y="13745"/>
                      <a:pt x="3394" y="13443"/>
                    </a:cubicBezTo>
                    <a:cubicBezTo>
                      <a:pt x="4320" y="12839"/>
                      <a:pt x="4937" y="12235"/>
                      <a:pt x="5863" y="11480"/>
                    </a:cubicBezTo>
                    <a:cubicBezTo>
                      <a:pt x="6789" y="10724"/>
                      <a:pt x="7406" y="9969"/>
                      <a:pt x="8023" y="9214"/>
                    </a:cubicBezTo>
                    <a:cubicBezTo>
                      <a:pt x="8331" y="9214"/>
                      <a:pt x="8331" y="9063"/>
                      <a:pt x="8331" y="9063"/>
                    </a:cubicBezTo>
                    <a:cubicBezTo>
                      <a:pt x="8023" y="8912"/>
                      <a:pt x="7714" y="8761"/>
                      <a:pt x="7406" y="8912"/>
                    </a:cubicBezTo>
                    <a:cubicBezTo>
                      <a:pt x="6789" y="9063"/>
                      <a:pt x="6171" y="8912"/>
                      <a:pt x="5554" y="9063"/>
                    </a:cubicBezTo>
                    <a:cubicBezTo>
                      <a:pt x="5246" y="9063"/>
                      <a:pt x="4937" y="9063"/>
                      <a:pt x="4320" y="9063"/>
                    </a:cubicBezTo>
                    <a:cubicBezTo>
                      <a:pt x="4011" y="9063"/>
                      <a:pt x="3703" y="8912"/>
                      <a:pt x="3394" y="8912"/>
                    </a:cubicBezTo>
                    <a:cubicBezTo>
                      <a:pt x="3394" y="8761"/>
                      <a:pt x="3703" y="8610"/>
                      <a:pt x="4011" y="8459"/>
                    </a:cubicBezTo>
                    <a:cubicBezTo>
                      <a:pt x="4629" y="8157"/>
                      <a:pt x="4937" y="7703"/>
                      <a:pt x="5246" y="7401"/>
                    </a:cubicBezTo>
                    <a:cubicBezTo>
                      <a:pt x="6171" y="6646"/>
                      <a:pt x="6789" y="6042"/>
                      <a:pt x="7406" y="5438"/>
                    </a:cubicBezTo>
                    <a:cubicBezTo>
                      <a:pt x="8640" y="4380"/>
                      <a:pt x="9874" y="3323"/>
                      <a:pt x="10800" y="2417"/>
                    </a:cubicBezTo>
                    <a:cubicBezTo>
                      <a:pt x="11417" y="1964"/>
                      <a:pt x="11726" y="1662"/>
                      <a:pt x="12034" y="1208"/>
                    </a:cubicBezTo>
                    <a:cubicBezTo>
                      <a:pt x="12651" y="755"/>
                      <a:pt x="13269" y="453"/>
                      <a:pt x="13269" y="0"/>
                    </a:cubicBezTo>
                    <a:cubicBezTo>
                      <a:pt x="13269" y="0"/>
                      <a:pt x="13577" y="0"/>
                      <a:pt x="13577" y="0"/>
                    </a:cubicBezTo>
                    <a:cubicBezTo>
                      <a:pt x="13577" y="0"/>
                      <a:pt x="13886" y="0"/>
                      <a:pt x="13886" y="0"/>
                    </a:cubicBezTo>
                    <a:cubicBezTo>
                      <a:pt x="13886" y="151"/>
                      <a:pt x="13886" y="302"/>
                      <a:pt x="14194" y="453"/>
                    </a:cubicBezTo>
                    <a:cubicBezTo>
                      <a:pt x="14194" y="604"/>
                      <a:pt x="14503" y="906"/>
                      <a:pt x="14811" y="1208"/>
                    </a:cubicBezTo>
                    <a:cubicBezTo>
                      <a:pt x="15120" y="1510"/>
                      <a:pt x="16046" y="1662"/>
                      <a:pt x="15737" y="1964"/>
                    </a:cubicBezTo>
                    <a:cubicBezTo>
                      <a:pt x="15737" y="2115"/>
                      <a:pt x="15737" y="2115"/>
                      <a:pt x="16046" y="2115"/>
                    </a:cubicBezTo>
                    <a:cubicBezTo>
                      <a:pt x="16354" y="2115"/>
                      <a:pt x="16354" y="2417"/>
                      <a:pt x="16663" y="2568"/>
                    </a:cubicBezTo>
                    <a:cubicBezTo>
                      <a:pt x="16971" y="2870"/>
                      <a:pt x="17280" y="3323"/>
                      <a:pt x="17589" y="3625"/>
                    </a:cubicBezTo>
                    <a:cubicBezTo>
                      <a:pt x="18823" y="4531"/>
                      <a:pt x="19440" y="5438"/>
                      <a:pt x="20366" y="6193"/>
                    </a:cubicBezTo>
                    <a:cubicBezTo>
                      <a:pt x="20983" y="6495"/>
                      <a:pt x="20983" y="6797"/>
                      <a:pt x="21291" y="7099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</p:grpSp>
        <p:sp>
          <p:nvSpPr>
            <p:cNvPr id="2827" name="TextBox 361"/>
            <p:cNvSpPr txBox="1"/>
            <p:nvPr/>
          </p:nvSpPr>
          <p:spPr>
            <a:xfrm>
              <a:off x="276172" y="0"/>
              <a:ext cx="1190561" cy="307341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  <a:extLst>
              <a:ext uri="{C572A759-6A51-4108-AA02-DFA0A04FC94B}">
                <ma14:wrappingTextBoxFlag xmlns:ma14="http://schemas.microsoft.com/office/mac/drawingml/2011/main" val="1"/>
              </a:ext>
            </a:extLst>
          </p:spPr>
          <p:txBody>
            <a:bodyPr wrap="none" lIns="45719" tIns="45719" rIns="45719" bIns="45719" numCol="1" anchor="ctr">
              <a:spAutoFit/>
            </a:bodyPr>
            <a:lstStyle>
              <a:lvl1pPr>
                <a:defRPr b="1" spc="300" sz="1400">
                  <a:solidFill>
                    <a:srgbClr val="404040"/>
                  </a:solidFill>
                  <a:latin typeface="Holtzberg"/>
                  <a:ea typeface="Holtzberg"/>
                  <a:cs typeface="Holtzberg"/>
                  <a:sym typeface="Holtzberg"/>
                </a:defRPr>
              </a:lvl1pPr>
            </a:lstStyle>
            <a:p>
              <a:pPr/>
              <a:r>
                <a:t>ALAMIAN</a:t>
              </a:r>
            </a:p>
          </p:txBody>
        </p:sp>
      </p:grpSp>
      <p:sp>
        <p:nvSpPr>
          <p:cNvPr id="2829" name="Picture Placeholder 368"/>
          <p:cNvSpPr/>
          <p:nvPr>
            <p:ph type="pic" sz="half" idx="21"/>
          </p:nvPr>
        </p:nvSpPr>
        <p:spPr>
          <a:xfrm>
            <a:off x="5952795" y="1251676"/>
            <a:ext cx="5400676" cy="4354651"/>
          </a:xfrm>
          <a:prstGeom prst="rect">
            <a:avLst/>
          </a:prstGeom>
        </p:spPr>
        <p:txBody>
          <a:bodyPr lIns="91439" rIns="91439"/>
          <a:lstStyle/>
          <a:p>
            <a:pPr/>
          </a:p>
        </p:txBody>
      </p:sp>
    </p:spTree>
  </p:cSld>
  <p:clrMapOvr>
    <a:masterClrMapping/>
  </p:clrMapOvr>
  <p:transition xmlns:p14="http://schemas.microsoft.com/office/powerpoint/2010/main" spd="med" advClick="1"/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xmlns:m="http://schemas.openxmlformats.org/officeDocument/2006/math" xmlns:a14="http://schemas.microsoft.com/office/drawing/2010/main" type="tx" showMasterSp="1" showMasterPhAnim="1">
  <p:cSld name="Alamian Template - 1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872" name="Group 355"/>
          <p:cNvGrpSpPr/>
          <p:nvPr/>
        </p:nvGrpSpPr>
        <p:grpSpPr>
          <a:xfrm>
            <a:off x="10246331" y="0"/>
            <a:ext cx="1945670" cy="6858001"/>
            <a:chOff x="0" y="0"/>
            <a:chExt cx="1945668" cy="6858000"/>
          </a:xfrm>
        </p:grpSpPr>
        <p:sp>
          <p:nvSpPr>
            <p:cNvPr id="2836" name="Freeform 437"/>
            <p:cNvSpPr/>
            <p:nvPr/>
          </p:nvSpPr>
          <p:spPr>
            <a:xfrm flipH="1" rot="5400000">
              <a:off x="844653" y="203014"/>
              <a:ext cx="480120" cy="8298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20774" y="18900"/>
                    <a:pt x="19948" y="16200"/>
                    <a:pt x="19121" y="14175"/>
                  </a:cubicBezTo>
                  <a:cubicBezTo>
                    <a:pt x="16525" y="7425"/>
                    <a:pt x="13810" y="4725"/>
                    <a:pt x="10387" y="4725"/>
                  </a:cubicBezTo>
                  <a:cubicBezTo>
                    <a:pt x="8498" y="4725"/>
                    <a:pt x="6610" y="5400"/>
                    <a:pt x="4839" y="6075"/>
                  </a:cubicBezTo>
                  <a:cubicBezTo>
                    <a:pt x="3187" y="6750"/>
                    <a:pt x="1652" y="7425"/>
                    <a:pt x="0" y="8100"/>
                  </a:cubicBezTo>
                  <a:cubicBezTo>
                    <a:pt x="4013" y="2025"/>
                    <a:pt x="7318" y="0"/>
                    <a:pt x="10387" y="0"/>
                  </a:cubicBezTo>
                  <a:cubicBezTo>
                    <a:pt x="14400" y="0"/>
                    <a:pt x="17823" y="4050"/>
                    <a:pt x="20892" y="13500"/>
                  </a:cubicBezTo>
                  <a:cubicBezTo>
                    <a:pt x="21128" y="14175"/>
                    <a:pt x="21364" y="14850"/>
                    <a:pt x="21600" y="15525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2837" name="Freeform 438"/>
            <p:cNvSpPr/>
            <p:nvPr/>
          </p:nvSpPr>
          <p:spPr>
            <a:xfrm flipH="1" rot="5400000">
              <a:off x="1149174" y="6669"/>
              <a:ext cx="34085" cy="207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16200"/>
                  </a:moveTo>
                  <a:cubicBezTo>
                    <a:pt x="14954" y="10800"/>
                    <a:pt x="6646" y="540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6646" y="8100"/>
                    <a:pt x="13292" y="16200"/>
                    <a:pt x="21600" y="21600"/>
                  </a:cubicBezTo>
                  <a:lnTo>
                    <a:pt x="21600" y="162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2838" name="Freeform 439"/>
            <p:cNvSpPr/>
            <p:nvPr/>
          </p:nvSpPr>
          <p:spPr>
            <a:xfrm flipH="1" rot="5400000">
              <a:off x="1109164" y="1681159"/>
              <a:ext cx="969130" cy="2237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cubicBezTo>
                    <a:pt x="3736" y="18042"/>
                    <a:pt x="7472" y="13722"/>
                    <a:pt x="11092" y="9148"/>
                  </a:cubicBezTo>
                  <a:cubicBezTo>
                    <a:pt x="11968" y="7878"/>
                    <a:pt x="11968" y="7878"/>
                    <a:pt x="11968" y="7878"/>
                  </a:cubicBezTo>
                  <a:cubicBezTo>
                    <a:pt x="13485" y="5845"/>
                    <a:pt x="15120" y="3558"/>
                    <a:pt x="16755" y="2541"/>
                  </a:cubicBezTo>
                  <a:cubicBezTo>
                    <a:pt x="17572" y="1779"/>
                    <a:pt x="18448" y="1525"/>
                    <a:pt x="19323" y="1016"/>
                  </a:cubicBezTo>
                  <a:cubicBezTo>
                    <a:pt x="20082" y="762"/>
                    <a:pt x="20841" y="508"/>
                    <a:pt x="21600" y="0"/>
                  </a:cubicBezTo>
                  <a:cubicBezTo>
                    <a:pt x="20724" y="2541"/>
                    <a:pt x="19440" y="3049"/>
                    <a:pt x="18272" y="3558"/>
                  </a:cubicBezTo>
                  <a:cubicBezTo>
                    <a:pt x="17630" y="3812"/>
                    <a:pt x="17046" y="4066"/>
                    <a:pt x="16521" y="4574"/>
                  </a:cubicBezTo>
                  <a:cubicBezTo>
                    <a:pt x="15003" y="5845"/>
                    <a:pt x="13544" y="7878"/>
                    <a:pt x="12084" y="9911"/>
                  </a:cubicBezTo>
                  <a:cubicBezTo>
                    <a:pt x="11676" y="10419"/>
                    <a:pt x="11267" y="10927"/>
                    <a:pt x="10858" y="11435"/>
                  </a:cubicBezTo>
                  <a:cubicBezTo>
                    <a:pt x="8932" y="13976"/>
                    <a:pt x="6889" y="16264"/>
                    <a:pt x="5021" y="18296"/>
                  </a:cubicBezTo>
                  <a:cubicBezTo>
                    <a:pt x="3970" y="19567"/>
                    <a:pt x="2919" y="20584"/>
                    <a:pt x="1751" y="21346"/>
                  </a:cubicBezTo>
                  <a:cubicBezTo>
                    <a:pt x="1343" y="21600"/>
                    <a:pt x="876" y="21600"/>
                    <a:pt x="409" y="21600"/>
                  </a:cubicBezTo>
                  <a:cubicBezTo>
                    <a:pt x="292" y="21600"/>
                    <a:pt x="117" y="21600"/>
                    <a:pt x="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2839" name="Freeform 440"/>
            <p:cNvSpPr/>
            <p:nvPr/>
          </p:nvSpPr>
          <p:spPr>
            <a:xfrm flipH="1" rot="5400000">
              <a:off x="1504818" y="1635223"/>
              <a:ext cx="222278" cy="518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795" y="21600"/>
                  </a:moveTo>
                  <a:cubicBezTo>
                    <a:pt x="1779" y="21600"/>
                    <a:pt x="762" y="20520"/>
                    <a:pt x="0" y="20520"/>
                  </a:cubicBezTo>
                  <a:cubicBezTo>
                    <a:pt x="2033" y="17280"/>
                    <a:pt x="4066" y="16200"/>
                    <a:pt x="6099" y="14040"/>
                  </a:cubicBezTo>
                  <a:cubicBezTo>
                    <a:pt x="7878" y="12960"/>
                    <a:pt x="9656" y="10800"/>
                    <a:pt x="11689" y="8640"/>
                  </a:cubicBezTo>
                  <a:cubicBezTo>
                    <a:pt x="12198" y="8640"/>
                    <a:pt x="12960" y="7560"/>
                    <a:pt x="13722" y="6480"/>
                  </a:cubicBezTo>
                  <a:cubicBezTo>
                    <a:pt x="16009" y="3240"/>
                    <a:pt x="18551" y="0"/>
                    <a:pt x="21092" y="0"/>
                  </a:cubicBezTo>
                  <a:cubicBezTo>
                    <a:pt x="21346" y="0"/>
                    <a:pt x="21600" y="1080"/>
                    <a:pt x="21600" y="1080"/>
                  </a:cubicBezTo>
                  <a:cubicBezTo>
                    <a:pt x="17788" y="9720"/>
                    <a:pt x="13214" y="14040"/>
                    <a:pt x="9402" y="17280"/>
                  </a:cubicBezTo>
                  <a:cubicBezTo>
                    <a:pt x="7115" y="19440"/>
                    <a:pt x="4828" y="21600"/>
                    <a:pt x="2795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2840" name="Freeform 441"/>
            <p:cNvSpPr/>
            <p:nvPr/>
          </p:nvSpPr>
          <p:spPr>
            <a:xfrm flipH="1" rot="5400000">
              <a:off x="1349965" y="1295138"/>
              <a:ext cx="675722" cy="12744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cubicBezTo>
                    <a:pt x="837" y="17192"/>
                    <a:pt x="2093" y="15869"/>
                    <a:pt x="3265" y="14547"/>
                  </a:cubicBezTo>
                  <a:cubicBezTo>
                    <a:pt x="3600" y="14547"/>
                    <a:pt x="3935" y="14106"/>
                    <a:pt x="4186" y="13665"/>
                  </a:cubicBezTo>
                  <a:cubicBezTo>
                    <a:pt x="4688" y="12784"/>
                    <a:pt x="5274" y="12343"/>
                    <a:pt x="5777" y="11461"/>
                  </a:cubicBezTo>
                  <a:cubicBezTo>
                    <a:pt x="7284" y="9698"/>
                    <a:pt x="8874" y="7494"/>
                    <a:pt x="10465" y="6171"/>
                  </a:cubicBezTo>
                  <a:cubicBezTo>
                    <a:pt x="11470" y="5731"/>
                    <a:pt x="11470" y="5731"/>
                    <a:pt x="11470" y="5731"/>
                  </a:cubicBezTo>
                  <a:cubicBezTo>
                    <a:pt x="13395" y="3967"/>
                    <a:pt x="15321" y="2645"/>
                    <a:pt x="17163" y="1322"/>
                  </a:cubicBezTo>
                  <a:cubicBezTo>
                    <a:pt x="18502" y="441"/>
                    <a:pt x="19926" y="0"/>
                    <a:pt x="21600" y="0"/>
                  </a:cubicBezTo>
                  <a:cubicBezTo>
                    <a:pt x="21600" y="0"/>
                    <a:pt x="21600" y="0"/>
                    <a:pt x="21600" y="0"/>
                  </a:cubicBezTo>
                  <a:cubicBezTo>
                    <a:pt x="21349" y="441"/>
                    <a:pt x="21098" y="882"/>
                    <a:pt x="20847" y="882"/>
                  </a:cubicBezTo>
                  <a:cubicBezTo>
                    <a:pt x="20344" y="1763"/>
                    <a:pt x="19926" y="2204"/>
                    <a:pt x="19423" y="2645"/>
                  </a:cubicBezTo>
                  <a:cubicBezTo>
                    <a:pt x="18753" y="3086"/>
                    <a:pt x="18084" y="3527"/>
                    <a:pt x="17330" y="3967"/>
                  </a:cubicBezTo>
                  <a:cubicBezTo>
                    <a:pt x="16326" y="4849"/>
                    <a:pt x="16326" y="4849"/>
                    <a:pt x="16326" y="4849"/>
                  </a:cubicBezTo>
                  <a:cubicBezTo>
                    <a:pt x="15237" y="5731"/>
                    <a:pt x="14149" y="6612"/>
                    <a:pt x="12977" y="7494"/>
                  </a:cubicBezTo>
                  <a:cubicBezTo>
                    <a:pt x="12056" y="8376"/>
                    <a:pt x="11135" y="9257"/>
                    <a:pt x="10130" y="9698"/>
                  </a:cubicBezTo>
                  <a:cubicBezTo>
                    <a:pt x="8205" y="11461"/>
                    <a:pt x="6195" y="13665"/>
                    <a:pt x="4270" y="16310"/>
                  </a:cubicBezTo>
                  <a:cubicBezTo>
                    <a:pt x="2847" y="18073"/>
                    <a:pt x="1423" y="19837"/>
                    <a:pt x="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2841" name="Freeform 442"/>
            <p:cNvSpPr/>
            <p:nvPr/>
          </p:nvSpPr>
          <p:spPr>
            <a:xfrm flipH="1" rot="5400000">
              <a:off x="818722" y="1100276"/>
              <a:ext cx="706843" cy="13336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cubicBezTo>
                    <a:pt x="80" y="14824"/>
                    <a:pt x="1360" y="8047"/>
                    <a:pt x="2560" y="4659"/>
                  </a:cubicBezTo>
                  <a:cubicBezTo>
                    <a:pt x="4160" y="424"/>
                    <a:pt x="5840" y="0"/>
                    <a:pt x="7360" y="0"/>
                  </a:cubicBezTo>
                  <a:cubicBezTo>
                    <a:pt x="7920" y="0"/>
                    <a:pt x="7920" y="0"/>
                    <a:pt x="7920" y="0"/>
                  </a:cubicBezTo>
                  <a:cubicBezTo>
                    <a:pt x="10000" y="0"/>
                    <a:pt x="12160" y="424"/>
                    <a:pt x="14160" y="847"/>
                  </a:cubicBezTo>
                  <a:cubicBezTo>
                    <a:pt x="16560" y="1271"/>
                    <a:pt x="19040" y="1694"/>
                    <a:pt x="21520" y="1694"/>
                  </a:cubicBezTo>
                  <a:cubicBezTo>
                    <a:pt x="21600" y="1694"/>
                    <a:pt x="21600" y="1694"/>
                    <a:pt x="21600" y="1694"/>
                  </a:cubicBezTo>
                  <a:cubicBezTo>
                    <a:pt x="20960" y="4235"/>
                    <a:pt x="20080" y="4659"/>
                    <a:pt x="19440" y="4659"/>
                  </a:cubicBezTo>
                  <a:cubicBezTo>
                    <a:pt x="19120" y="4659"/>
                    <a:pt x="18800" y="4659"/>
                    <a:pt x="18400" y="4235"/>
                  </a:cubicBezTo>
                  <a:cubicBezTo>
                    <a:pt x="18080" y="4235"/>
                    <a:pt x="17840" y="4235"/>
                    <a:pt x="17520" y="4235"/>
                  </a:cubicBezTo>
                  <a:cubicBezTo>
                    <a:pt x="15920" y="4235"/>
                    <a:pt x="14240" y="3812"/>
                    <a:pt x="12640" y="3388"/>
                  </a:cubicBezTo>
                  <a:cubicBezTo>
                    <a:pt x="11920" y="3388"/>
                    <a:pt x="11200" y="3388"/>
                    <a:pt x="10480" y="2965"/>
                  </a:cubicBezTo>
                  <a:cubicBezTo>
                    <a:pt x="10000" y="2965"/>
                    <a:pt x="9600" y="2965"/>
                    <a:pt x="9120" y="2965"/>
                  </a:cubicBezTo>
                  <a:cubicBezTo>
                    <a:pt x="8400" y="2541"/>
                    <a:pt x="7680" y="2541"/>
                    <a:pt x="6960" y="2541"/>
                  </a:cubicBezTo>
                  <a:cubicBezTo>
                    <a:pt x="5680" y="2541"/>
                    <a:pt x="4640" y="2965"/>
                    <a:pt x="3760" y="4659"/>
                  </a:cubicBezTo>
                  <a:cubicBezTo>
                    <a:pt x="2720" y="7200"/>
                    <a:pt x="1760" y="10165"/>
                    <a:pt x="1120" y="13976"/>
                  </a:cubicBezTo>
                  <a:cubicBezTo>
                    <a:pt x="960" y="15247"/>
                    <a:pt x="720" y="16518"/>
                    <a:pt x="560" y="17788"/>
                  </a:cubicBezTo>
                  <a:cubicBezTo>
                    <a:pt x="320" y="19059"/>
                    <a:pt x="160" y="20329"/>
                    <a:pt x="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2842" name="Freeform 443"/>
            <p:cNvSpPr/>
            <p:nvPr/>
          </p:nvSpPr>
          <p:spPr>
            <a:xfrm flipH="1" rot="5400000">
              <a:off x="-1914550" y="3011119"/>
              <a:ext cx="6853553" cy="8402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4810" y="21600"/>
                  </a:moveTo>
                  <a:cubicBezTo>
                    <a:pt x="4422" y="21600"/>
                    <a:pt x="4051" y="21465"/>
                    <a:pt x="3680" y="21062"/>
                  </a:cubicBezTo>
                  <a:cubicBezTo>
                    <a:pt x="3383" y="20793"/>
                    <a:pt x="3077" y="20389"/>
                    <a:pt x="2789" y="19985"/>
                  </a:cubicBezTo>
                  <a:cubicBezTo>
                    <a:pt x="2607" y="19783"/>
                    <a:pt x="2426" y="19514"/>
                    <a:pt x="2252" y="19312"/>
                  </a:cubicBezTo>
                  <a:cubicBezTo>
                    <a:pt x="1815" y="18774"/>
                    <a:pt x="1345" y="18303"/>
                    <a:pt x="891" y="18303"/>
                  </a:cubicBezTo>
                  <a:cubicBezTo>
                    <a:pt x="833" y="18303"/>
                    <a:pt x="776" y="18303"/>
                    <a:pt x="718" y="18303"/>
                  </a:cubicBezTo>
                  <a:cubicBezTo>
                    <a:pt x="462" y="18370"/>
                    <a:pt x="215" y="18707"/>
                    <a:pt x="0" y="19043"/>
                  </a:cubicBezTo>
                  <a:cubicBezTo>
                    <a:pt x="0" y="18639"/>
                    <a:pt x="0" y="18639"/>
                    <a:pt x="0" y="18639"/>
                  </a:cubicBezTo>
                  <a:cubicBezTo>
                    <a:pt x="206" y="18303"/>
                    <a:pt x="454" y="17899"/>
                    <a:pt x="718" y="17899"/>
                  </a:cubicBezTo>
                  <a:cubicBezTo>
                    <a:pt x="759" y="17899"/>
                    <a:pt x="809" y="17832"/>
                    <a:pt x="850" y="17832"/>
                  </a:cubicBezTo>
                  <a:cubicBezTo>
                    <a:pt x="1502" y="17832"/>
                    <a:pt x="2145" y="18707"/>
                    <a:pt x="2772" y="19514"/>
                  </a:cubicBezTo>
                  <a:cubicBezTo>
                    <a:pt x="3053" y="19850"/>
                    <a:pt x="3341" y="20254"/>
                    <a:pt x="3630" y="20523"/>
                  </a:cubicBezTo>
                  <a:cubicBezTo>
                    <a:pt x="4068" y="20994"/>
                    <a:pt x="4488" y="21196"/>
                    <a:pt x="4893" y="21196"/>
                  </a:cubicBezTo>
                  <a:cubicBezTo>
                    <a:pt x="5553" y="21196"/>
                    <a:pt x="6155" y="20591"/>
                    <a:pt x="6699" y="19379"/>
                  </a:cubicBezTo>
                  <a:cubicBezTo>
                    <a:pt x="6757" y="19245"/>
                    <a:pt x="6807" y="19178"/>
                    <a:pt x="6864" y="19043"/>
                  </a:cubicBezTo>
                  <a:cubicBezTo>
                    <a:pt x="7228" y="18168"/>
                    <a:pt x="7599" y="17361"/>
                    <a:pt x="7987" y="17226"/>
                  </a:cubicBezTo>
                  <a:cubicBezTo>
                    <a:pt x="8077" y="17159"/>
                    <a:pt x="8176" y="17159"/>
                    <a:pt x="8292" y="17159"/>
                  </a:cubicBezTo>
                  <a:cubicBezTo>
                    <a:pt x="8440" y="17159"/>
                    <a:pt x="8581" y="17159"/>
                    <a:pt x="8729" y="17226"/>
                  </a:cubicBezTo>
                  <a:cubicBezTo>
                    <a:pt x="8869" y="17226"/>
                    <a:pt x="9018" y="17293"/>
                    <a:pt x="9166" y="17293"/>
                  </a:cubicBezTo>
                  <a:cubicBezTo>
                    <a:pt x="9274" y="17293"/>
                    <a:pt x="9373" y="17226"/>
                    <a:pt x="9472" y="17226"/>
                  </a:cubicBezTo>
                  <a:cubicBezTo>
                    <a:pt x="9628" y="17159"/>
                    <a:pt x="9793" y="17092"/>
                    <a:pt x="9950" y="17024"/>
                  </a:cubicBezTo>
                  <a:cubicBezTo>
                    <a:pt x="10222" y="16890"/>
                    <a:pt x="10503" y="16755"/>
                    <a:pt x="10783" y="16755"/>
                  </a:cubicBezTo>
                  <a:cubicBezTo>
                    <a:pt x="10817" y="16755"/>
                    <a:pt x="10858" y="16755"/>
                    <a:pt x="10891" y="16755"/>
                  </a:cubicBezTo>
                  <a:cubicBezTo>
                    <a:pt x="10990" y="16755"/>
                    <a:pt x="11097" y="16822"/>
                    <a:pt x="11196" y="16822"/>
                  </a:cubicBezTo>
                  <a:cubicBezTo>
                    <a:pt x="11345" y="16890"/>
                    <a:pt x="11493" y="16890"/>
                    <a:pt x="11642" y="16890"/>
                  </a:cubicBezTo>
                  <a:cubicBezTo>
                    <a:pt x="11897" y="16890"/>
                    <a:pt x="12104" y="16822"/>
                    <a:pt x="12293" y="16553"/>
                  </a:cubicBezTo>
                  <a:cubicBezTo>
                    <a:pt x="12698" y="15948"/>
                    <a:pt x="12978" y="14198"/>
                    <a:pt x="13275" y="12247"/>
                  </a:cubicBezTo>
                  <a:cubicBezTo>
                    <a:pt x="13333" y="11910"/>
                    <a:pt x="13382" y="11574"/>
                    <a:pt x="13440" y="11237"/>
                  </a:cubicBezTo>
                  <a:cubicBezTo>
                    <a:pt x="13787" y="9084"/>
                    <a:pt x="14216" y="8209"/>
                    <a:pt x="14554" y="7738"/>
                  </a:cubicBezTo>
                  <a:cubicBezTo>
                    <a:pt x="15016" y="7065"/>
                    <a:pt x="15453" y="5652"/>
                    <a:pt x="15874" y="4307"/>
                  </a:cubicBezTo>
                  <a:cubicBezTo>
                    <a:pt x="16320" y="2893"/>
                    <a:pt x="16773" y="1480"/>
                    <a:pt x="17252" y="807"/>
                  </a:cubicBezTo>
                  <a:cubicBezTo>
                    <a:pt x="17664" y="269"/>
                    <a:pt x="18102" y="0"/>
                    <a:pt x="18646" y="0"/>
                  </a:cubicBezTo>
                  <a:cubicBezTo>
                    <a:pt x="18952" y="0"/>
                    <a:pt x="19257" y="67"/>
                    <a:pt x="19562" y="202"/>
                  </a:cubicBezTo>
                  <a:cubicBezTo>
                    <a:pt x="19777" y="202"/>
                    <a:pt x="19991" y="269"/>
                    <a:pt x="20206" y="336"/>
                  </a:cubicBezTo>
                  <a:cubicBezTo>
                    <a:pt x="20643" y="336"/>
                    <a:pt x="21130" y="404"/>
                    <a:pt x="21600" y="1346"/>
                  </a:cubicBezTo>
                  <a:cubicBezTo>
                    <a:pt x="21600" y="1884"/>
                    <a:pt x="21600" y="1884"/>
                    <a:pt x="21600" y="1884"/>
                  </a:cubicBezTo>
                  <a:cubicBezTo>
                    <a:pt x="21130" y="1009"/>
                    <a:pt x="20651" y="875"/>
                    <a:pt x="20206" y="807"/>
                  </a:cubicBezTo>
                  <a:cubicBezTo>
                    <a:pt x="19983" y="807"/>
                    <a:pt x="19760" y="740"/>
                    <a:pt x="19537" y="606"/>
                  </a:cubicBezTo>
                  <a:cubicBezTo>
                    <a:pt x="19273" y="538"/>
                    <a:pt x="18993" y="404"/>
                    <a:pt x="18721" y="404"/>
                  </a:cubicBezTo>
                  <a:cubicBezTo>
                    <a:pt x="18704" y="404"/>
                    <a:pt x="18704" y="404"/>
                    <a:pt x="18704" y="404"/>
                  </a:cubicBezTo>
                  <a:cubicBezTo>
                    <a:pt x="18102" y="404"/>
                    <a:pt x="17615" y="740"/>
                    <a:pt x="17161" y="1480"/>
                  </a:cubicBezTo>
                  <a:cubicBezTo>
                    <a:pt x="16674" y="2221"/>
                    <a:pt x="16237" y="3634"/>
                    <a:pt x="15759" y="5181"/>
                  </a:cubicBezTo>
                  <a:cubicBezTo>
                    <a:pt x="15569" y="5854"/>
                    <a:pt x="15346" y="6594"/>
                    <a:pt x="15123" y="7133"/>
                  </a:cubicBezTo>
                  <a:cubicBezTo>
                    <a:pt x="14942" y="7604"/>
                    <a:pt x="14769" y="7940"/>
                    <a:pt x="14579" y="8209"/>
                  </a:cubicBezTo>
                  <a:cubicBezTo>
                    <a:pt x="14472" y="8411"/>
                    <a:pt x="14472" y="8411"/>
                    <a:pt x="14472" y="8411"/>
                  </a:cubicBezTo>
                  <a:cubicBezTo>
                    <a:pt x="14249" y="8748"/>
                    <a:pt x="14018" y="9219"/>
                    <a:pt x="13795" y="10026"/>
                  </a:cubicBezTo>
                  <a:cubicBezTo>
                    <a:pt x="13597" y="10834"/>
                    <a:pt x="13440" y="11910"/>
                    <a:pt x="13267" y="12987"/>
                  </a:cubicBezTo>
                  <a:cubicBezTo>
                    <a:pt x="13242" y="13121"/>
                    <a:pt x="13242" y="13121"/>
                    <a:pt x="13242" y="13121"/>
                  </a:cubicBezTo>
                  <a:cubicBezTo>
                    <a:pt x="12929" y="15207"/>
                    <a:pt x="12632" y="16688"/>
                    <a:pt x="12211" y="17159"/>
                  </a:cubicBezTo>
                  <a:cubicBezTo>
                    <a:pt x="12038" y="17293"/>
                    <a:pt x="11856" y="17361"/>
                    <a:pt x="11633" y="17361"/>
                  </a:cubicBezTo>
                  <a:cubicBezTo>
                    <a:pt x="11485" y="17361"/>
                    <a:pt x="11345" y="17361"/>
                    <a:pt x="11204" y="17361"/>
                  </a:cubicBezTo>
                  <a:cubicBezTo>
                    <a:pt x="11105" y="17293"/>
                    <a:pt x="10998" y="17293"/>
                    <a:pt x="10891" y="17293"/>
                  </a:cubicBezTo>
                  <a:cubicBezTo>
                    <a:pt x="10866" y="17293"/>
                    <a:pt x="10833" y="17293"/>
                    <a:pt x="10808" y="17293"/>
                  </a:cubicBezTo>
                  <a:cubicBezTo>
                    <a:pt x="10528" y="17293"/>
                    <a:pt x="10247" y="17428"/>
                    <a:pt x="9975" y="17495"/>
                  </a:cubicBezTo>
                  <a:cubicBezTo>
                    <a:pt x="9810" y="17630"/>
                    <a:pt x="9637" y="17697"/>
                    <a:pt x="9472" y="17697"/>
                  </a:cubicBezTo>
                  <a:cubicBezTo>
                    <a:pt x="9216" y="17764"/>
                    <a:pt x="9026" y="17832"/>
                    <a:pt x="8845" y="17832"/>
                  </a:cubicBezTo>
                  <a:cubicBezTo>
                    <a:pt x="8795" y="17832"/>
                    <a:pt x="8737" y="17832"/>
                    <a:pt x="8688" y="17832"/>
                  </a:cubicBezTo>
                  <a:cubicBezTo>
                    <a:pt x="8605" y="17832"/>
                    <a:pt x="8523" y="17764"/>
                    <a:pt x="8440" y="17764"/>
                  </a:cubicBezTo>
                  <a:cubicBezTo>
                    <a:pt x="8341" y="17697"/>
                    <a:pt x="8242" y="17697"/>
                    <a:pt x="8143" y="17697"/>
                  </a:cubicBezTo>
                  <a:cubicBezTo>
                    <a:pt x="8094" y="17697"/>
                    <a:pt x="8036" y="17697"/>
                    <a:pt x="7987" y="17697"/>
                  </a:cubicBezTo>
                  <a:cubicBezTo>
                    <a:pt x="7624" y="17899"/>
                    <a:pt x="7277" y="18639"/>
                    <a:pt x="6947" y="19379"/>
                  </a:cubicBezTo>
                  <a:cubicBezTo>
                    <a:pt x="6831" y="19649"/>
                    <a:pt x="6716" y="19918"/>
                    <a:pt x="6600" y="20120"/>
                  </a:cubicBezTo>
                  <a:cubicBezTo>
                    <a:pt x="6188" y="20927"/>
                    <a:pt x="5734" y="21398"/>
                    <a:pt x="5173" y="21600"/>
                  </a:cubicBezTo>
                  <a:cubicBezTo>
                    <a:pt x="5049" y="21600"/>
                    <a:pt x="4934" y="21600"/>
                    <a:pt x="481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2843" name="Freeform 444"/>
            <p:cNvSpPr/>
            <p:nvPr/>
          </p:nvSpPr>
          <p:spPr>
            <a:xfrm flipH="1" rot="5400000">
              <a:off x="1858239" y="76635"/>
              <a:ext cx="157078" cy="127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16920" y="17280"/>
                    <a:pt x="11880" y="12960"/>
                    <a:pt x="7200" y="432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1600" y="0"/>
                    <a:pt x="21600" y="0"/>
                    <a:pt x="21600" y="0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2844" name="Freeform 445"/>
            <p:cNvSpPr/>
            <p:nvPr/>
          </p:nvSpPr>
          <p:spPr>
            <a:xfrm flipH="1" rot="5400000">
              <a:off x="-1018031" y="3894301"/>
              <a:ext cx="5273901" cy="6534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3720" y="21600"/>
                  </a:moveTo>
                  <a:cubicBezTo>
                    <a:pt x="3398" y="21600"/>
                    <a:pt x="3098" y="21427"/>
                    <a:pt x="2830" y="21082"/>
                  </a:cubicBezTo>
                  <a:cubicBezTo>
                    <a:pt x="2530" y="20736"/>
                    <a:pt x="2219" y="20218"/>
                    <a:pt x="1930" y="19613"/>
                  </a:cubicBezTo>
                  <a:cubicBezTo>
                    <a:pt x="1597" y="19008"/>
                    <a:pt x="1254" y="18403"/>
                    <a:pt x="911" y="18058"/>
                  </a:cubicBezTo>
                  <a:cubicBezTo>
                    <a:pt x="772" y="17885"/>
                    <a:pt x="622" y="17798"/>
                    <a:pt x="482" y="17798"/>
                  </a:cubicBezTo>
                  <a:cubicBezTo>
                    <a:pt x="322" y="17798"/>
                    <a:pt x="161" y="17885"/>
                    <a:pt x="0" y="18144"/>
                  </a:cubicBezTo>
                  <a:cubicBezTo>
                    <a:pt x="0" y="17798"/>
                    <a:pt x="0" y="17798"/>
                    <a:pt x="0" y="17798"/>
                  </a:cubicBezTo>
                  <a:cubicBezTo>
                    <a:pt x="172" y="17539"/>
                    <a:pt x="354" y="17453"/>
                    <a:pt x="515" y="17453"/>
                  </a:cubicBezTo>
                  <a:cubicBezTo>
                    <a:pt x="654" y="17453"/>
                    <a:pt x="793" y="17539"/>
                    <a:pt x="933" y="17712"/>
                  </a:cubicBezTo>
                  <a:cubicBezTo>
                    <a:pt x="1243" y="18058"/>
                    <a:pt x="1554" y="18576"/>
                    <a:pt x="1865" y="19181"/>
                  </a:cubicBezTo>
                  <a:cubicBezTo>
                    <a:pt x="2187" y="19699"/>
                    <a:pt x="2519" y="20304"/>
                    <a:pt x="2851" y="20650"/>
                  </a:cubicBezTo>
                  <a:cubicBezTo>
                    <a:pt x="3119" y="20995"/>
                    <a:pt x="3398" y="21082"/>
                    <a:pt x="3709" y="21082"/>
                  </a:cubicBezTo>
                  <a:cubicBezTo>
                    <a:pt x="4116" y="21082"/>
                    <a:pt x="4513" y="20909"/>
                    <a:pt x="4888" y="20650"/>
                  </a:cubicBezTo>
                  <a:cubicBezTo>
                    <a:pt x="5413" y="20304"/>
                    <a:pt x="5949" y="20045"/>
                    <a:pt x="6475" y="19699"/>
                  </a:cubicBezTo>
                  <a:cubicBezTo>
                    <a:pt x="6882" y="19526"/>
                    <a:pt x="6882" y="19526"/>
                    <a:pt x="6882" y="19526"/>
                  </a:cubicBezTo>
                  <a:cubicBezTo>
                    <a:pt x="7997" y="18922"/>
                    <a:pt x="9155" y="18317"/>
                    <a:pt x="10302" y="18317"/>
                  </a:cubicBezTo>
                  <a:cubicBezTo>
                    <a:pt x="10527" y="18317"/>
                    <a:pt x="10741" y="18317"/>
                    <a:pt x="10945" y="18317"/>
                  </a:cubicBezTo>
                  <a:cubicBezTo>
                    <a:pt x="11277" y="18403"/>
                    <a:pt x="11577" y="18490"/>
                    <a:pt x="11877" y="18490"/>
                  </a:cubicBezTo>
                  <a:cubicBezTo>
                    <a:pt x="13046" y="18490"/>
                    <a:pt x="14064" y="17885"/>
                    <a:pt x="14986" y="16675"/>
                  </a:cubicBezTo>
                  <a:cubicBezTo>
                    <a:pt x="15715" y="15811"/>
                    <a:pt x="16272" y="14515"/>
                    <a:pt x="16787" y="12614"/>
                  </a:cubicBezTo>
                  <a:cubicBezTo>
                    <a:pt x="16948" y="12010"/>
                    <a:pt x="17108" y="11318"/>
                    <a:pt x="17269" y="10714"/>
                  </a:cubicBezTo>
                  <a:cubicBezTo>
                    <a:pt x="17591" y="9418"/>
                    <a:pt x="17923" y="8122"/>
                    <a:pt x="18255" y="7171"/>
                  </a:cubicBezTo>
                  <a:cubicBezTo>
                    <a:pt x="18706" y="5789"/>
                    <a:pt x="19167" y="4838"/>
                    <a:pt x="19617" y="3888"/>
                  </a:cubicBezTo>
                  <a:cubicBezTo>
                    <a:pt x="19799" y="3456"/>
                    <a:pt x="19981" y="3110"/>
                    <a:pt x="20153" y="2678"/>
                  </a:cubicBezTo>
                  <a:cubicBezTo>
                    <a:pt x="20367" y="2246"/>
                    <a:pt x="20571" y="1728"/>
                    <a:pt x="20775" y="1210"/>
                  </a:cubicBezTo>
                  <a:cubicBezTo>
                    <a:pt x="20946" y="864"/>
                    <a:pt x="21118" y="432"/>
                    <a:pt x="21278" y="0"/>
                  </a:cubicBezTo>
                  <a:cubicBezTo>
                    <a:pt x="21600" y="86"/>
                    <a:pt x="21600" y="86"/>
                    <a:pt x="21600" y="86"/>
                  </a:cubicBezTo>
                  <a:cubicBezTo>
                    <a:pt x="19863" y="3974"/>
                    <a:pt x="19863" y="3974"/>
                    <a:pt x="19863" y="3974"/>
                  </a:cubicBezTo>
                  <a:cubicBezTo>
                    <a:pt x="19724" y="4320"/>
                    <a:pt x="19585" y="4579"/>
                    <a:pt x="19435" y="4925"/>
                  </a:cubicBezTo>
                  <a:cubicBezTo>
                    <a:pt x="18952" y="5962"/>
                    <a:pt x="18448" y="7085"/>
                    <a:pt x="17977" y="8726"/>
                  </a:cubicBezTo>
                  <a:cubicBezTo>
                    <a:pt x="17762" y="9504"/>
                    <a:pt x="17548" y="10282"/>
                    <a:pt x="17334" y="11146"/>
                  </a:cubicBezTo>
                  <a:cubicBezTo>
                    <a:pt x="17055" y="12269"/>
                    <a:pt x="16755" y="13392"/>
                    <a:pt x="16465" y="14342"/>
                  </a:cubicBezTo>
                  <a:cubicBezTo>
                    <a:pt x="15929" y="16070"/>
                    <a:pt x="15372" y="16934"/>
                    <a:pt x="14697" y="17626"/>
                  </a:cubicBezTo>
                  <a:cubicBezTo>
                    <a:pt x="13839" y="18576"/>
                    <a:pt x="12906" y="19008"/>
                    <a:pt x="11770" y="19008"/>
                  </a:cubicBezTo>
                  <a:cubicBezTo>
                    <a:pt x="11470" y="19008"/>
                    <a:pt x="11148" y="18922"/>
                    <a:pt x="10784" y="18922"/>
                  </a:cubicBezTo>
                  <a:cubicBezTo>
                    <a:pt x="10612" y="18835"/>
                    <a:pt x="10452" y="18835"/>
                    <a:pt x="10291" y="18835"/>
                  </a:cubicBezTo>
                  <a:cubicBezTo>
                    <a:pt x="9133" y="18835"/>
                    <a:pt x="7954" y="19440"/>
                    <a:pt x="6818" y="20045"/>
                  </a:cubicBezTo>
                  <a:cubicBezTo>
                    <a:pt x="6721" y="20131"/>
                    <a:pt x="6721" y="20131"/>
                    <a:pt x="6721" y="20131"/>
                  </a:cubicBezTo>
                  <a:cubicBezTo>
                    <a:pt x="6239" y="20390"/>
                    <a:pt x="5756" y="20650"/>
                    <a:pt x="5285" y="20909"/>
                  </a:cubicBezTo>
                  <a:cubicBezTo>
                    <a:pt x="4727" y="21254"/>
                    <a:pt x="4727" y="21254"/>
                    <a:pt x="4727" y="21254"/>
                  </a:cubicBezTo>
                  <a:cubicBezTo>
                    <a:pt x="4352" y="21427"/>
                    <a:pt x="4041" y="21600"/>
                    <a:pt x="372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2845" name="Freeform 446"/>
            <p:cNvSpPr/>
            <p:nvPr/>
          </p:nvSpPr>
          <p:spPr>
            <a:xfrm flipH="1" rot="5400000">
              <a:off x="-705360" y="4206972"/>
              <a:ext cx="4894548" cy="4075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779" y="21600"/>
                  </a:moveTo>
                  <a:cubicBezTo>
                    <a:pt x="1594" y="21600"/>
                    <a:pt x="1398" y="21462"/>
                    <a:pt x="1201" y="21323"/>
                  </a:cubicBezTo>
                  <a:cubicBezTo>
                    <a:pt x="797" y="21185"/>
                    <a:pt x="393" y="20908"/>
                    <a:pt x="0" y="20492"/>
                  </a:cubicBezTo>
                  <a:cubicBezTo>
                    <a:pt x="0" y="20077"/>
                    <a:pt x="0" y="20077"/>
                    <a:pt x="0" y="20077"/>
                  </a:cubicBezTo>
                  <a:cubicBezTo>
                    <a:pt x="335" y="20354"/>
                    <a:pt x="693" y="20492"/>
                    <a:pt x="1028" y="20631"/>
                  </a:cubicBezTo>
                  <a:cubicBezTo>
                    <a:pt x="1132" y="20631"/>
                    <a:pt x="1236" y="20631"/>
                    <a:pt x="1340" y="20769"/>
                  </a:cubicBezTo>
                  <a:cubicBezTo>
                    <a:pt x="1479" y="20769"/>
                    <a:pt x="1617" y="20769"/>
                    <a:pt x="1756" y="20769"/>
                  </a:cubicBezTo>
                  <a:cubicBezTo>
                    <a:pt x="2333" y="20769"/>
                    <a:pt x="2899" y="20354"/>
                    <a:pt x="3442" y="19246"/>
                  </a:cubicBezTo>
                  <a:cubicBezTo>
                    <a:pt x="4204" y="17862"/>
                    <a:pt x="4967" y="15646"/>
                    <a:pt x="5533" y="13846"/>
                  </a:cubicBezTo>
                  <a:cubicBezTo>
                    <a:pt x="5799" y="13015"/>
                    <a:pt x="6076" y="12046"/>
                    <a:pt x="6330" y="11077"/>
                  </a:cubicBezTo>
                  <a:cubicBezTo>
                    <a:pt x="6630" y="9831"/>
                    <a:pt x="6942" y="8723"/>
                    <a:pt x="7254" y="7754"/>
                  </a:cubicBezTo>
                  <a:cubicBezTo>
                    <a:pt x="7600" y="6923"/>
                    <a:pt x="7947" y="6369"/>
                    <a:pt x="8328" y="6369"/>
                  </a:cubicBezTo>
                  <a:cubicBezTo>
                    <a:pt x="8559" y="6369"/>
                    <a:pt x="8813" y="6508"/>
                    <a:pt x="9102" y="6923"/>
                  </a:cubicBezTo>
                  <a:cubicBezTo>
                    <a:pt x="9610" y="7615"/>
                    <a:pt x="10084" y="9277"/>
                    <a:pt x="10581" y="10938"/>
                  </a:cubicBezTo>
                  <a:cubicBezTo>
                    <a:pt x="10673" y="11215"/>
                    <a:pt x="10777" y="11492"/>
                    <a:pt x="10869" y="11769"/>
                  </a:cubicBezTo>
                  <a:cubicBezTo>
                    <a:pt x="12302" y="16477"/>
                    <a:pt x="13584" y="18969"/>
                    <a:pt x="14785" y="19385"/>
                  </a:cubicBezTo>
                  <a:cubicBezTo>
                    <a:pt x="14889" y="19385"/>
                    <a:pt x="15004" y="19385"/>
                    <a:pt x="15108" y="19385"/>
                  </a:cubicBezTo>
                  <a:cubicBezTo>
                    <a:pt x="16310" y="19385"/>
                    <a:pt x="17488" y="17169"/>
                    <a:pt x="18631" y="12600"/>
                  </a:cubicBezTo>
                  <a:cubicBezTo>
                    <a:pt x="19313" y="9969"/>
                    <a:pt x="19914" y="7200"/>
                    <a:pt x="20468" y="4154"/>
                  </a:cubicBezTo>
                  <a:cubicBezTo>
                    <a:pt x="20745" y="2631"/>
                    <a:pt x="21022" y="1246"/>
                    <a:pt x="21323" y="0"/>
                  </a:cubicBezTo>
                  <a:cubicBezTo>
                    <a:pt x="21600" y="138"/>
                    <a:pt x="21600" y="138"/>
                    <a:pt x="21600" y="138"/>
                  </a:cubicBezTo>
                  <a:cubicBezTo>
                    <a:pt x="21196" y="1662"/>
                    <a:pt x="20803" y="3462"/>
                    <a:pt x="20387" y="5677"/>
                  </a:cubicBezTo>
                  <a:cubicBezTo>
                    <a:pt x="19810" y="8723"/>
                    <a:pt x="19221" y="11354"/>
                    <a:pt x="18655" y="13569"/>
                  </a:cubicBezTo>
                  <a:cubicBezTo>
                    <a:pt x="17465" y="18138"/>
                    <a:pt x="16333" y="20354"/>
                    <a:pt x="15178" y="20354"/>
                  </a:cubicBezTo>
                  <a:cubicBezTo>
                    <a:pt x="15097" y="20354"/>
                    <a:pt x="15028" y="20354"/>
                    <a:pt x="14947" y="20354"/>
                  </a:cubicBezTo>
                  <a:cubicBezTo>
                    <a:pt x="13699" y="19938"/>
                    <a:pt x="12394" y="17723"/>
                    <a:pt x="11066" y="13569"/>
                  </a:cubicBezTo>
                  <a:cubicBezTo>
                    <a:pt x="10892" y="13015"/>
                    <a:pt x="10731" y="12462"/>
                    <a:pt x="10557" y="11769"/>
                  </a:cubicBezTo>
                  <a:cubicBezTo>
                    <a:pt x="10095" y="10246"/>
                    <a:pt x="9610" y="8585"/>
                    <a:pt x="9102" y="7892"/>
                  </a:cubicBezTo>
                  <a:cubicBezTo>
                    <a:pt x="8802" y="7477"/>
                    <a:pt x="8548" y="7338"/>
                    <a:pt x="8305" y="7338"/>
                  </a:cubicBezTo>
                  <a:cubicBezTo>
                    <a:pt x="7889" y="7338"/>
                    <a:pt x="7508" y="7892"/>
                    <a:pt x="7138" y="9138"/>
                  </a:cubicBezTo>
                  <a:cubicBezTo>
                    <a:pt x="6873" y="9969"/>
                    <a:pt x="6596" y="10938"/>
                    <a:pt x="6330" y="11908"/>
                  </a:cubicBezTo>
                  <a:cubicBezTo>
                    <a:pt x="5995" y="13154"/>
                    <a:pt x="5648" y="14400"/>
                    <a:pt x="5302" y="15508"/>
                  </a:cubicBezTo>
                  <a:cubicBezTo>
                    <a:pt x="4655" y="17446"/>
                    <a:pt x="3939" y="19385"/>
                    <a:pt x="3211" y="20492"/>
                  </a:cubicBezTo>
                  <a:cubicBezTo>
                    <a:pt x="2749" y="21185"/>
                    <a:pt x="2276" y="21600"/>
                    <a:pt x="1779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2846" name="Freeform 447"/>
            <p:cNvSpPr/>
            <p:nvPr/>
          </p:nvSpPr>
          <p:spPr>
            <a:xfrm flipH="1" rot="5400000">
              <a:off x="-357867" y="4557429"/>
              <a:ext cx="4418875" cy="18226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24" y="21600"/>
                  </a:moveTo>
                  <a:cubicBezTo>
                    <a:pt x="1727" y="21600"/>
                    <a:pt x="1369" y="20366"/>
                    <a:pt x="1024" y="17897"/>
                  </a:cubicBezTo>
                  <a:cubicBezTo>
                    <a:pt x="870" y="16663"/>
                    <a:pt x="870" y="16663"/>
                    <a:pt x="870" y="16663"/>
                  </a:cubicBezTo>
                  <a:cubicBezTo>
                    <a:pt x="589" y="14503"/>
                    <a:pt x="294" y="12343"/>
                    <a:pt x="0" y="12034"/>
                  </a:cubicBezTo>
                  <a:cubicBezTo>
                    <a:pt x="0" y="11109"/>
                    <a:pt x="0" y="11109"/>
                    <a:pt x="0" y="11109"/>
                  </a:cubicBezTo>
                  <a:cubicBezTo>
                    <a:pt x="13" y="11109"/>
                    <a:pt x="38" y="11109"/>
                    <a:pt x="51" y="11109"/>
                  </a:cubicBezTo>
                  <a:cubicBezTo>
                    <a:pt x="307" y="11726"/>
                    <a:pt x="550" y="13269"/>
                    <a:pt x="781" y="14811"/>
                  </a:cubicBezTo>
                  <a:cubicBezTo>
                    <a:pt x="870" y="15429"/>
                    <a:pt x="870" y="15429"/>
                    <a:pt x="870" y="15429"/>
                  </a:cubicBezTo>
                  <a:cubicBezTo>
                    <a:pt x="1318" y="18514"/>
                    <a:pt x="1740" y="20057"/>
                    <a:pt x="2175" y="20057"/>
                  </a:cubicBezTo>
                  <a:cubicBezTo>
                    <a:pt x="2431" y="20057"/>
                    <a:pt x="2674" y="19440"/>
                    <a:pt x="2943" y="18514"/>
                  </a:cubicBezTo>
                  <a:cubicBezTo>
                    <a:pt x="3250" y="17589"/>
                    <a:pt x="3557" y="16046"/>
                    <a:pt x="3852" y="14503"/>
                  </a:cubicBezTo>
                  <a:cubicBezTo>
                    <a:pt x="4184" y="12960"/>
                    <a:pt x="4530" y="11417"/>
                    <a:pt x="4875" y="10183"/>
                  </a:cubicBezTo>
                  <a:cubicBezTo>
                    <a:pt x="5618" y="7714"/>
                    <a:pt x="6206" y="6171"/>
                    <a:pt x="6756" y="5246"/>
                  </a:cubicBezTo>
                  <a:cubicBezTo>
                    <a:pt x="7140" y="4629"/>
                    <a:pt x="7550" y="4320"/>
                    <a:pt x="7972" y="4320"/>
                  </a:cubicBezTo>
                  <a:cubicBezTo>
                    <a:pt x="8791" y="4320"/>
                    <a:pt x="9700" y="5554"/>
                    <a:pt x="10813" y="8023"/>
                  </a:cubicBezTo>
                  <a:cubicBezTo>
                    <a:pt x="12118" y="11417"/>
                    <a:pt x="13462" y="13269"/>
                    <a:pt x="14882" y="13886"/>
                  </a:cubicBezTo>
                  <a:cubicBezTo>
                    <a:pt x="15291" y="13886"/>
                    <a:pt x="15727" y="14194"/>
                    <a:pt x="16174" y="14194"/>
                  </a:cubicBezTo>
                  <a:cubicBezTo>
                    <a:pt x="17160" y="14194"/>
                    <a:pt x="18439" y="13269"/>
                    <a:pt x="19706" y="7406"/>
                  </a:cubicBezTo>
                  <a:cubicBezTo>
                    <a:pt x="20167" y="5246"/>
                    <a:pt x="20653" y="2777"/>
                    <a:pt x="21203" y="0"/>
                  </a:cubicBezTo>
                  <a:cubicBezTo>
                    <a:pt x="21600" y="0"/>
                    <a:pt x="21600" y="0"/>
                    <a:pt x="21600" y="0"/>
                  </a:cubicBezTo>
                  <a:cubicBezTo>
                    <a:pt x="21370" y="1234"/>
                    <a:pt x="21370" y="1234"/>
                    <a:pt x="21370" y="1234"/>
                  </a:cubicBezTo>
                  <a:cubicBezTo>
                    <a:pt x="20743" y="4629"/>
                    <a:pt x="20103" y="8023"/>
                    <a:pt x="19450" y="10491"/>
                  </a:cubicBezTo>
                  <a:cubicBezTo>
                    <a:pt x="18734" y="13269"/>
                    <a:pt x="17979" y="15120"/>
                    <a:pt x="17173" y="15737"/>
                  </a:cubicBezTo>
                  <a:cubicBezTo>
                    <a:pt x="16827" y="15737"/>
                    <a:pt x="16482" y="16046"/>
                    <a:pt x="16085" y="16046"/>
                  </a:cubicBezTo>
                  <a:cubicBezTo>
                    <a:pt x="15714" y="16046"/>
                    <a:pt x="15317" y="15737"/>
                    <a:pt x="14792" y="15737"/>
                  </a:cubicBezTo>
                  <a:cubicBezTo>
                    <a:pt x="14447" y="15429"/>
                    <a:pt x="14447" y="15429"/>
                    <a:pt x="14447" y="15429"/>
                  </a:cubicBezTo>
                  <a:cubicBezTo>
                    <a:pt x="13782" y="15120"/>
                    <a:pt x="13091" y="14811"/>
                    <a:pt x="12425" y="13577"/>
                  </a:cubicBezTo>
                  <a:cubicBezTo>
                    <a:pt x="11964" y="12651"/>
                    <a:pt x="11491" y="11726"/>
                    <a:pt x="11043" y="10491"/>
                  </a:cubicBezTo>
                  <a:cubicBezTo>
                    <a:pt x="10071" y="8331"/>
                    <a:pt x="9047" y="5863"/>
                    <a:pt x="8049" y="5863"/>
                  </a:cubicBezTo>
                  <a:cubicBezTo>
                    <a:pt x="7921" y="5863"/>
                    <a:pt x="7806" y="5863"/>
                    <a:pt x="7678" y="5863"/>
                  </a:cubicBezTo>
                  <a:cubicBezTo>
                    <a:pt x="6910" y="6480"/>
                    <a:pt x="6129" y="8023"/>
                    <a:pt x="5285" y="10491"/>
                  </a:cubicBezTo>
                  <a:cubicBezTo>
                    <a:pt x="4875" y="12034"/>
                    <a:pt x="4453" y="13886"/>
                    <a:pt x="4056" y="15737"/>
                  </a:cubicBezTo>
                  <a:cubicBezTo>
                    <a:pt x="3724" y="16971"/>
                    <a:pt x="3391" y="18514"/>
                    <a:pt x="3058" y="19749"/>
                  </a:cubicBezTo>
                  <a:cubicBezTo>
                    <a:pt x="2713" y="20983"/>
                    <a:pt x="2406" y="21600"/>
                    <a:pt x="2124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2847" name="Freeform 448"/>
            <p:cNvSpPr/>
            <p:nvPr/>
          </p:nvSpPr>
          <p:spPr>
            <a:xfrm flipH="1" rot="5400000">
              <a:off x="675722" y="4936041"/>
              <a:ext cx="976540" cy="1229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621" y="21600"/>
                  </a:moveTo>
                  <a:cubicBezTo>
                    <a:pt x="1042" y="21600"/>
                    <a:pt x="521" y="21600"/>
                    <a:pt x="0" y="21140"/>
                  </a:cubicBezTo>
                  <a:cubicBezTo>
                    <a:pt x="579" y="20681"/>
                    <a:pt x="1158" y="20681"/>
                    <a:pt x="1737" y="20221"/>
                  </a:cubicBezTo>
                  <a:cubicBezTo>
                    <a:pt x="2838" y="19762"/>
                    <a:pt x="3996" y="19302"/>
                    <a:pt x="5096" y="18383"/>
                  </a:cubicBezTo>
                  <a:cubicBezTo>
                    <a:pt x="5849" y="17464"/>
                    <a:pt x="6660" y="16545"/>
                    <a:pt x="7354" y="15626"/>
                  </a:cubicBezTo>
                  <a:cubicBezTo>
                    <a:pt x="8397" y="14247"/>
                    <a:pt x="9439" y="12868"/>
                    <a:pt x="10482" y="11949"/>
                  </a:cubicBezTo>
                  <a:cubicBezTo>
                    <a:pt x="11176" y="11489"/>
                    <a:pt x="11929" y="11030"/>
                    <a:pt x="12682" y="11030"/>
                  </a:cubicBezTo>
                  <a:cubicBezTo>
                    <a:pt x="13840" y="10111"/>
                    <a:pt x="15056" y="9651"/>
                    <a:pt x="16214" y="8732"/>
                  </a:cubicBezTo>
                  <a:cubicBezTo>
                    <a:pt x="17720" y="7353"/>
                    <a:pt x="19226" y="4596"/>
                    <a:pt x="20673" y="1838"/>
                  </a:cubicBezTo>
                  <a:cubicBezTo>
                    <a:pt x="20963" y="1379"/>
                    <a:pt x="21253" y="919"/>
                    <a:pt x="21600" y="0"/>
                  </a:cubicBezTo>
                  <a:cubicBezTo>
                    <a:pt x="20036" y="7353"/>
                    <a:pt x="18125" y="9191"/>
                    <a:pt x="16562" y="10570"/>
                  </a:cubicBezTo>
                  <a:cubicBezTo>
                    <a:pt x="15346" y="11489"/>
                    <a:pt x="14130" y="12409"/>
                    <a:pt x="12914" y="12868"/>
                  </a:cubicBezTo>
                  <a:cubicBezTo>
                    <a:pt x="12219" y="13328"/>
                    <a:pt x="11524" y="13328"/>
                    <a:pt x="10829" y="13787"/>
                  </a:cubicBezTo>
                  <a:cubicBezTo>
                    <a:pt x="9729" y="14706"/>
                    <a:pt x="8686" y="16085"/>
                    <a:pt x="7702" y="17004"/>
                  </a:cubicBezTo>
                  <a:cubicBezTo>
                    <a:pt x="6833" y="18383"/>
                    <a:pt x="5965" y="19302"/>
                    <a:pt x="5038" y="20221"/>
                  </a:cubicBezTo>
                  <a:cubicBezTo>
                    <a:pt x="3822" y="21140"/>
                    <a:pt x="2664" y="21600"/>
                    <a:pt x="1621" y="21600"/>
                  </a:cubicBezTo>
                  <a:cubicBezTo>
                    <a:pt x="1621" y="21600"/>
                    <a:pt x="1621" y="21600"/>
                    <a:pt x="1621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2848" name="Freeform 449"/>
            <p:cNvSpPr/>
            <p:nvPr/>
          </p:nvSpPr>
          <p:spPr>
            <a:xfrm flipH="1" rot="5400000">
              <a:off x="953569" y="4961972"/>
              <a:ext cx="348236" cy="444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299" y="21600"/>
                  </a:moveTo>
                  <a:cubicBezTo>
                    <a:pt x="812" y="21600"/>
                    <a:pt x="487" y="21600"/>
                    <a:pt x="0" y="21600"/>
                  </a:cubicBezTo>
                  <a:cubicBezTo>
                    <a:pt x="3573" y="20329"/>
                    <a:pt x="6983" y="15247"/>
                    <a:pt x="10556" y="11435"/>
                  </a:cubicBezTo>
                  <a:cubicBezTo>
                    <a:pt x="11044" y="10165"/>
                    <a:pt x="11044" y="10165"/>
                    <a:pt x="11044" y="10165"/>
                  </a:cubicBezTo>
                  <a:cubicBezTo>
                    <a:pt x="11856" y="8894"/>
                    <a:pt x="12668" y="7624"/>
                    <a:pt x="13480" y="6353"/>
                  </a:cubicBezTo>
                  <a:cubicBezTo>
                    <a:pt x="15753" y="3812"/>
                    <a:pt x="18027" y="0"/>
                    <a:pt x="20138" y="0"/>
                  </a:cubicBezTo>
                  <a:cubicBezTo>
                    <a:pt x="20626" y="0"/>
                    <a:pt x="21113" y="0"/>
                    <a:pt x="21600" y="0"/>
                  </a:cubicBezTo>
                  <a:cubicBezTo>
                    <a:pt x="18677" y="7624"/>
                    <a:pt x="15591" y="11435"/>
                    <a:pt x="12343" y="13976"/>
                  </a:cubicBezTo>
                  <a:cubicBezTo>
                    <a:pt x="11368" y="15247"/>
                    <a:pt x="10232" y="16518"/>
                    <a:pt x="9257" y="16518"/>
                  </a:cubicBezTo>
                  <a:cubicBezTo>
                    <a:pt x="6171" y="20329"/>
                    <a:pt x="3573" y="21600"/>
                    <a:pt x="1299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2849" name="Freeform 450"/>
            <p:cNvSpPr/>
            <p:nvPr/>
          </p:nvSpPr>
          <p:spPr>
            <a:xfrm flipH="1" rot="5400000">
              <a:off x="986911" y="5008652"/>
              <a:ext cx="284516" cy="355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387" y="21600"/>
                  </a:moveTo>
                  <a:cubicBezTo>
                    <a:pt x="793" y="21600"/>
                    <a:pt x="396" y="21600"/>
                    <a:pt x="0" y="21600"/>
                  </a:cubicBezTo>
                  <a:cubicBezTo>
                    <a:pt x="3171" y="15429"/>
                    <a:pt x="6738" y="10800"/>
                    <a:pt x="10106" y="7714"/>
                  </a:cubicBezTo>
                  <a:cubicBezTo>
                    <a:pt x="12881" y="4629"/>
                    <a:pt x="12881" y="4629"/>
                    <a:pt x="12881" y="4629"/>
                  </a:cubicBezTo>
                  <a:cubicBezTo>
                    <a:pt x="14862" y="1543"/>
                    <a:pt x="16844" y="0"/>
                    <a:pt x="18826" y="0"/>
                  </a:cubicBezTo>
                  <a:cubicBezTo>
                    <a:pt x="19817" y="0"/>
                    <a:pt x="20807" y="0"/>
                    <a:pt x="21600" y="1543"/>
                  </a:cubicBezTo>
                  <a:cubicBezTo>
                    <a:pt x="21600" y="3086"/>
                    <a:pt x="21600" y="4629"/>
                    <a:pt x="21600" y="4629"/>
                  </a:cubicBezTo>
                  <a:cubicBezTo>
                    <a:pt x="19222" y="7714"/>
                    <a:pt x="16844" y="9257"/>
                    <a:pt x="14466" y="10800"/>
                  </a:cubicBezTo>
                  <a:cubicBezTo>
                    <a:pt x="12881" y="12343"/>
                    <a:pt x="11097" y="13886"/>
                    <a:pt x="9512" y="15429"/>
                  </a:cubicBezTo>
                  <a:cubicBezTo>
                    <a:pt x="8125" y="16971"/>
                    <a:pt x="8125" y="16971"/>
                    <a:pt x="8125" y="16971"/>
                  </a:cubicBezTo>
                  <a:cubicBezTo>
                    <a:pt x="5945" y="18514"/>
                    <a:pt x="3567" y="21600"/>
                    <a:pt x="1387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2850" name="Freeform 451"/>
            <p:cNvSpPr/>
            <p:nvPr/>
          </p:nvSpPr>
          <p:spPr>
            <a:xfrm flipH="1" rot="5400000">
              <a:off x="1021734" y="5009391"/>
              <a:ext cx="222278" cy="3408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4066" y="21600"/>
                  </a:moveTo>
                  <a:cubicBezTo>
                    <a:pt x="2795" y="21600"/>
                    <a:pt x="1525" y="21600"/>
                    <a:pt x="0" y="21600"/>
                  </a:cubicBezTo>
                  <a:cubicBezTo>
                    <a:pt x="3558" y="18277"/>
                    <a:pt x="7369" y="16615"/>
                    <a:pt x="10927" y="11631"/>
                  </a:cubicBezTo>
                  <a:cubicBezTo>
                    <a:pt x="12198" y="11631"/>
                    <a:pt x="13468" y="9969"/>
                    <a:pt x="14739" y="8308"/>
                  </a:cubicBezTo>
                  <a:cubicBezTo>
                    <a:pt x="17026" y="4985"/>
                    <a:pt x="19313" y="1662"/>
                    <a:pt x="21600" y="0"/>
                  </a:cubicBezTo>
                  <a:cubicBezTo>
                    <a:pt x="17534" y="14954"/>
                    <a:pt x="11689" y="21600"/>
                    <a:pt x="4066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2851" name="Freeform 516"/>
            <p:cNvSpPr/>
            <p:nvPr/>
          </p:nvSpPr>
          <p:spPr>
            <a:xfrm flipH="1" rot="5400000">
              <a:off x="579435" y="230509"/>
              <a:ext cx="500802" cy="22820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17" h="21600" fill="norm" stroke="1" extrusionOk="0">
                  <a:moveTo>
                    <a:pt x="15120" y="21600"/>
                  </a:moveTo>
                  <a:cubicBezTo>
                    <a:pt x="14574" y="21600"/>
                    <a:pt x="14029" y="21600"/>
                    <a:pt x="13374" y="21352"/>
                  </a:cubicBezTo>
                  <a:cubicBezTo>
                    <a:pt x="13047" y="21352"/>
                    <a:pt x="12720" y="21600"/>
                    <a:pt x="12502" y="21600"/>
                  </a:cubicBezTo>
                  <a:cubicBezTo>
                    <a:pt x="12502" y="21600"/>
                    <a:pt x="12502" y="21600"/>
                    <a:pt x="12502" y="21600"/>
                  </a:cubicBezTo>
                  <a:cubicBezTo>
                    <a:pt x="10756" y="21600"/>
                    <a:pt x="9011" y="20359"/>
                    <a:pt x="7483" y="19366"/>
                  </a:cubicBezTo>
                  <a:cubicBezTo>
                    <a:pt x="5520" y="18124"/>
                    <a:pt x="2792" y="16386"/>
                    <a:pt x="1047" y="12662"/>
                  </a:cubicBezTo>
                  <a:cubicBezTo>
                    <a:pt x="174" y="10924"/>
                    <a:pt x="-153" y="9186"/>
                    <a:pt x="65" y="7697"/>
                  </a:cubicBezTo>
                  <a:cubicBezTo>
                    <a:pt x="720" y="3724"/>
                    <a:pt x="4865" y="993"/>
                    <a:pt x="6611" y="497"/>
                  </a:cubicBezTo>
                  <a:cubicBezTo>
                    <a:pt x="8247" y="248"/>
                    <a:pt x="9774" y="0"/>
                    <a:pt x="11192" y="0"/>
                  </a:cubicBezTo>
                  <a:cubicBezTo>
                    <a:pt x="12502" y="0"/>
                    <a:pt x="13920" y="0"/>
                    <a:pt x="15120" y="497"/>
                  </a:cubicBezTo>
                  <a:cubicBezTo>
                    <a:pt x="17956" y="1241"/>
                    <a:pt x="19702" y="3228"/>
                    <a:pt x="20465" y="6455"/>
                  </a:cubicBezTo>
                  <a:cubicBezTo>
                    <a:pt x="21447" y="10924"/>
                    <a:pt x="20792" y="16138"/>
                    <a:pt x="18829" y="19117"/>
                  </a:cubicBezTo>
                  <a:cubicBezTo>
                    <a:pt x="17847" y="20855"/>
                    <a:pt x="16538" y="21600"/>
                    <a:pt x="15120" y="21600"/>
                  </a:cubicBezTo>
                  <a:close/>
                  <a:moveTo>
                    <a:pt x="10756" y="745"/>
                  </a:moveTo>
                  <a:cubicBezTo>
                    <a:pt x="8247" y="993"/>
                    <a:pt x="5629" y="1241"/>
                    <a:pt x="3229" y="3228"/>
                  </a:cubicBezTo>
                  <a:cubicBezTo>
                    <a:pt x="2683" y="3724"/>
                    <a:pt x="829" y="5462"/>
                    <a:pt x="720" y="8441"/>
                  </a:cubicBezTo>
                  <a:cubicBezTo>
                    <a:pt x="611" y="9683"/>
                    <a:pt x="938" y="11172"/>
                    <a:pt x="1702" y="12414"/>
                  </a:cubicBezTo>
                  <a:cubicBezTo>
                    <a:pt x="3665" y="15641"/>
                    <a:pt x="6174" y="17628"/>
                    <a:pt x="8356" y="18869"/>
                  </a:cubicBezTo>
                  <a:cubicBezTo>
                    <a:pt x="9120" y="19366"/>
                    <a:pt x="9120" y="19366"/>
                    <a:pt x="9120" y="19366"/>
                  </a:cubicBezTo>
                  <a:cubicBezTo>
                    <a:pt x="9774" y="19614"/>
                    <a:pt x="10429" y="19862"/>
                    <a:pt x="11411" y="20110"/>
                  </a:cubicBezTo>
                  <a:cubicBezTo>
                    <a:pt x="11411" y="20110"/>
                    <a:pt x="11411" y="20110"/>
                    <a:pt x="11411" y="20110"/>
                  </a:cubicBezTo>
                  <a:cubicBezTo>
                    <a:pt x="11738" y="20359"/>
                    <a:pt x="12065" y="20359"/>
                    <a:pt x="12502" y="20359"/>
                  </a:cubicBezTo>
                  <a:cubicBezTo>
                    <a:pt x="12720" y="20359"/>
                    <a:pt x="13047" y="20359"/>
                    <a:pt x="13374" y="20359"/>
                  </a:cubicBezTo>
                  <a:cubicBezTo>
                    <a:pt x="13811" y="20359"/>
                    <a:pt x="14247" y="20359"/>
                    <a:pt x="14683" y="20359"/>
                  </a:cubicBezTo>
                  <a:cubicBezTo>
                    <a:pt x="15774" y="20359"/>
                    <a:pt x="17192" y="20359"/>
                    <a:pt x="18283" y="18621"/>
                  </a:cubicBezTo>
                  <a:cubicBezTo>
                    <a:pt x="19702" y="16138"/>
                    <a:pt x="20465" y="12662"/>
                    <a:pt x="20247" y="9434"/>
                  </a:cubicBezTo>
                  <a:cubicBezTo>
                    <a:pt x="19920" y="5959"/>
                    <a:pt x="18829" y="3476"/>
                    <a:pt x="17083" y="2483"/>
                  </a:cubicBezTo>
                  <a:cubicBezTo>
                    <a:pt x="15447" y="1241"/>
                    <a:pt x="13592" y="745"/>
                    <a:pt x="11192" y="745"/>
                  </a:cubicBezTo>
                  <a:lnTo>
                    <a:pt x="10756" y="745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2852" name="Freeform 517"/>
            <p:cNvSpPr/>
            <p:nvPr/>
          </p:nvSpPr>
          <p:spPr>
            <a:xfrm flipH="1" rot="5400000">
              <a:off x="371276" y="273327"/>
              <a:ext cx="908226" cy="3704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26" h="21600" fill="norm" stroke="1" extrusionOk="0">
                  <a:moveTo>
                    <a:pt x="16623" y="21600"/>
                  </a:moveTo>
                  <a:cubicBezTo>
                    <a:pt x="15754" y="21600"/>
                    <a:pt x="14760" y="21448"/>
                    <a:pt x="13519" y="21144"/>
                  </a:cubicBezTo>
                  <a:cubicBezTo>
                    <a:pt x="10602" y="20231"/>
                    <a:pt x="7871" y="18101"/>
                    <a:pt x="5636" y="16276"/>
                  </a:cubicBezTo>
                  <a:cubicBezTo>
                    <a:pt x="5388" y="15972"/>
                    <a:pt x="5388" y="15972"/>
                    <a:pt x="5388" y="15972"/>
                  </a:cubicBezTo>
                  <a:cubicBezTo>
                    <a:pt x="4023" y="14755"/>
                    <a:pt x="733" y="12017"/>
                    <a:pt x="112" y="8214"/>
                  </a:cubicBezTo>
                  <a:cubicBezTo>
                    <a:pt x="-74" y="7149"/>
                    <a:pt x="-12" y="6085"/>
                    <a:pt x="174" y="5020"/>
                  </a:cubicBezTo>
                  <a:cubicBezTo>
                    <a:pt x="733" y="2282"/>
                    <a:pt x="1912" y="1065"/>
                    <a:pt x="3774" y="1065"/>
                  </a:cubicBezTo>
                  <a:cubicBezTo>
                    <a:pt x="4209" y="1065"/>
                    <a:pt x="4705" y="1217"/>
                    <a:pt x="5140" y="1217"/>
                  </a:cubicBezTo>
                  <a:cubicBezTo>
                    <a:pt x="5760" y="1369"/>
                    <a:pt x="6381" y="1521"/>
                    <a:pt x="7064" y="1521"/>
                  </a:cubicBezTo>
                  <a:cubicBezTo>
                    <a:pt x="8988" y="1521"/>
                    <a:pt x="10788" y="913"/>
                    <a:pt x="12774" y="456"/>
                  </a:cubicBezTo>
                  <a:cubicBezTo>
                    <a:pt x="13147" y="456"/>
                    <a:pt x="13147" y="456"/>
                    <a:pt x="13147" y="456"/>
                  </a:cubicBezTo>
                  <a:cubicBezTo>
                    <a:pt x="13954" y="152"/>
                    <a:pt x="14760" y="0"/>
                    <a:pt x="15505" y="0"/>
                  </a:cubicBezTo>
                  <a:cubicBezTo>
                    <a:pt x="18112" y="0"/>
                    <a:pt x="20098" y="1521"/>
                    <a:pt x="21526" y="4259"/>
                  </a:cubicBezTo>
                  <a:cubicBezTo>
                    <a:pt x="21526" y="4563"/>
                    <a:pt x="21526" y="4563"/>
                    <a:pt x="21526" y="4563"/>
                  </a:cubicBezTo>
                  <a:cubicBezTo>
                    <a:pt x="20036" y="1977"/>
                    <a:pt x="18050" y="608"/>
                    <a:pt x="15505" y="608"/>
                  </a:cubicBezTo>
                  <a:cubicBezTo>
                    <a:pt x="14574" y="608"/>
                    <a:pt x="13519" y="913"/>
                    <a:pt x="12402" y="1217"/>
                  </a:cubicBezTo>
                  <a:cubicBezTo>
                    <a:pt x="10478" y="1977"/>
                    <a:pt x="8864" y="2282"/>
                    <a:pt x="7250" y="2282"/>
                  </a:cubicBezTo>
                  <a:cubicBezTo>
                    <a:pt x="6629" y="2282"/>
                    <a:pt x="6009" y="2130"/>
                    <a:pt x="5388" y="2130"/>
                  </a:cubicBezTo>
                  <a:cubicBezTo>
                    <a:pt x="5016" y="1977"/>
                    <a:pt x="5016" y="1977"/>
                    <a:pt x="5016" y="1977"/>
                  </a:cubicBezTo>
                  <a:cubicBezTo>
                    <a:pt x="4581" y="1977"/>
                    <a:pt x="4085" y="1825"/>
                    <a:pt x="3650" y="1825"/>
                  </a:cubicBezTo>
                  <a:cubicBezTo>
                    <a:pt x="3029" y="1825"/>
                    <a:pt x="2595" y="1977"/>
                    <a:pt x="2160" y="2282"/>
                  </a:cubicBezTo>
                  <a:cubicBezTo>
                    <a:pt x="1292" y="2890"/>
                    <a:pt x="174" y="4715"/>
                    <a:pt x="423" y="7149"/>
                  </a:cubicBezTo>
                  <a:cubicBezTo>
                    <a:pt x="795" y="10496"/>
                    <a:pt x="2595" y="12321"/>
                    <a:pt x="3836" y="13538"/>
                  </a:cubicBezTo>
                  <a:cubicBezTo>
                    <a:pt x="5512" y="15211"/>
                    <a:pt x="7064" y="16580"/>
                    <a:pt x="8492" y="17645"/>
                  </a:cubicBezTo>
                  <a:cubicBezTo>
                    <a:pt x="11533" y="19775"/>
                    <a:pt x="14202" y="20839"/>
                    <a:pt x="16623" y="20839"/>
                  </a:cubicBezTo>
                  <a:cubicBezTo>
                    <a:pt x="16871" y="20839"/>
                    <a:pt x="16871" y="20839"/>
                    <a:pt x="16871" y="20839"/>
                  </a:cubicBezTo>
                  <a:cubicBezTo>
                    <a:pt x="18609" y="20839"/>
                    <a:pt x="20036" y="20079"/>
                    <a:pt x="21154" y="18558"/>
                  </a:cubicBezTo>
                  <a:cubicBezTo>
                    <a:pt x="21278" y="18558"/>
                    <a:pt x="21402" y="18254"/>
                    <a:pt x="21526" y="18101"/>
                  </a:cubicBezTo>
                  <a:cubicBezTo>
                    <a:pt x="21526" y="19014"/>
                    <a:pt x="21526" y="19014"/>
                    <a:pt x="21526" y="19014"/>
                  </a:cubicBezTo>
                  <a:cubicBezTo>
                    <a:pt x="20098" y="20839"/>
                    <a:pt x="18547" y="21600"/>
                    <a:pt x="16623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2853" name="Freeform 518"/>
            <p:cNvSpPr/>
            <p:nvPr/>
          </p:nvSpPr>
          <p:spPr>
            <a:xfrm flipH="1" rot="5400000">
              <a:off x="169140" y="353953"/>
              <a:ext cx="1306572" cy="6075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20" h="21600" fill="norm" stroke="1" extrusionOk="0">
                  <a:moveTo>
                    <a:pt x="19063" y="21600"/>
                  </a:moveTo>
                  <a:cubicBezTo>
                    <a:pt x="17295" y="21600"/>
                    <a:pt x="15527" y="20948"/>
                    <a:pt x="13889" y="20203"/>
                  </a:cubicBezTo>
                  <a:cubicBezTo>
                    <a:pt x="13458" y="20017"/>
                    <a:pt x="13070" y="19924"/>
                    <a:pt x="12639" y="19738"/>
                  </a:cubicBezTo>
                  <a:cubicBezTo>
                    <a:pt x="10569" y="18807"/>
                    <a:pt x="8370" y="17969"/>
                    <a:pt x="6344" y="16386"/>
                  </a:cubicBezTo>
                  <a:cubicBezTo>
                    <a:pt x="4663" y="15083"/>
                    <a:pt x="3326" y="13779"/>
                    <a:pt x="2248" y="12010"/>
                  </a:cubicBezTo>
                  <a:cubicBezTo>
                    <a:pt x="1429" y="10707"/>
                    <a:pt x="265" y="8752"/>
                    <a:pt x="49" y="6331"/>
                  </a:cubicBezTo>
                  <a:cubicBezTo>
                    <a:pt x="-80" y="4934"/>
                    <a:pt x="49" y="3817"/>
                    <a:pt x="394" y="2886"/>
                  </a:cubicBezTo>
                  <a:cubicBezTo>
                    <a:pt x="1386" y="372"/>
                    <a:pt x="3800" y="93"/>
                    <a:pt x="4835" y="93"/>
                  </a:cubicBezTo>
                  <a:cubicBezTo>
                    <a:pt x="5180" y="93"/>
                    <a:pt x="5525" y="93"/>
                    <a:pt x="5870" y="186"/>
                  </a:cubicBezTo>
                  <a:cubicBezTo>
                    <a:pt x="6430" y="279"/>
                    <a:pt x="7034" y="466"/>
                    <a:pt x="7594" y="559"/>
                  </a:cubicBezTo>
                  <a:cubicBezTo>
                    <a:pt x="8586" y="838"/>
                    <a:pt x="9621" y="1117"/>
                    <a:pt x="10655" y="1117"/>
                  </a:cubicBezTo>
                  <a:cubicBezTo>
                    <a:pt x="10698" y="1117"/>
                    <a:pt x="10698" y="1117"/>
                    <a:pt x="10698" y="1117"/>
                  </a:cubicBezTo>
                  <a:cubicBezTo>
                    <a:pt x="11906" y="1117"/>
                    <a:pt x="13113" y="838"/>
                    <a:pt x="14277" y="559"/>
                  </a:cubicBezTo>
                  <a:cubicBezTo>
                    <a:pt x="15269" y="372"/>
                    <a:pt x="16303" y="93"/>
                    <a:pt x="17338" y="0"/>
                  </a:cubicBezTo>
                  <a:cubicBezTo>
                    <a:pt x="17510" y="0"/>
                    <a:pt x="17640" y="0"/>
                    <a:pt x="17812" y="0"/>
                  </a:cubicBezTo>
                  <a:cubicBezTo>
                    <a:pt x="19321" y="0"/>
                    <a:pt x="20528" y="559"/>
                    <a:pt x="21520" y="1676"/>
                  </a:cubicBezTo>
                  <a:cubicBezTo>
                    <a:pt x="21520" y="2328"/>
                    <a:pt x="21520" y="2328"/>
                    <a:pt x="21520" y="2328"/>
                  </a:cubicBezTo>
                  <a:cubicBezTo>
                    <a:pt x="20442" y="1117"/>
                    <a:pt x="19278" y="466"/>
                    <a:pt x="17985" y="466"/>
                  </a:cubicBezTo>
                  <a:cubicBezTo>
                    <a:pt x="17855" y="466"/>
                    <a:pt x="17855" y="466"/>
                    <a:pt x="17855" y="466"/>
                  </a:cubicBezTo>
                  <a:cubicBezTo>
                    <a:pt x="16734" y="559"/>
                    <a:pt x="15613" y="838"/>
                    <a:pt x="14492" y="1024"/>
                  </a:cubicBezTo>
                  <a:cubicBezTo>
                    <a:pt x="13846" y="1210"/>
                    <a:pt x="13199" y="1303"/>
                    <a:pt x="12509" y="1490"/>
                  </a:cubicBezTo>
                  <a:cubicBezTo>
                    <a:pt x="11992" y="1583"/>
                    <a:pt x="11474" y="1583"/>
                    <a:pt x="10957" y="1583"/>
                  </a:cubicBezTo>
                  <a:cubicBezTo>
                    <a:pt x="10095" y="1583"/>
                    <a:pt x="9233" y="1490"/>
                    <a:pt x="8370" y="1210"/>
                  </a:cubicBezTo>
                  <a:cubicBezTo>
                    <a:pt x="7680" y="1024"/>
                    <a:pt x="7680" y="1024"/>
                    <a:pt x="7680" y="1024"/>
                  </a:cubicBezTo>
                  <a:cubicBezTo>
                    <a:pt x="6689" y="745"/>
                    <a:pt x="5611" y="466"/>
                    <a:pt x="4576" y="466"/>
                  </a:cubicBezTo>
                  <a:cubicBezTo>
                    <a:pt x="4231" y="466"/>
                    <a:pt x="3886" y="559"/>
                    <a:pt x="3542" y="652"/>
                  </a:cubicBezTo>
                  <a:cubicBezTo>
                    <a:pt x="2679" y="838"/>
                    <a:pt x="1084" y="1676"/>
                    <a:pt x="480" y="3631"/>
                  </a:cubicBezTo>
                  <a:cubicBezTo>
                    <a:pt x="222" y="4469"/>
                    <a:pt x="179" y="5400"/>
                    <a:pt x="351" y="6424"/>
                  </a:cubicBezTo>
                  <a:cubicBezTo>
                    <a:pt x="696" y="8659"/>
                    <a:pt x="1645" y="10800"/>
                    <a:pt x="3283" y="12941"/>
                  </a:cubicBezTo>
                  <a:cubicBezTo>
                    <a:pt x="4706" y="14710"/>
                    <a:pt x="6387" y="16107"/>
                    <a:pt x="8629" y="17317"/>
                  </a:cubicBezTo>
                  <a:cubicBezTo>
                    <a:pt x="10354" y="18248"/>
                    <a:pt x="12164" y="18993"/>
                    <a:pt x="13889" y="19645"/>
                  </a:cubicBezTo>
                  <a:cubicBezTo>
                    <a:pt x="14492" y="19924"/>
                    <a:pt x="14492" y="19924"/>
                    <a:pt x="14492" y="19924"/>
                  </a:cubicBezTo>
                  <a:cubicBezTo>
                    <a:pt x="16001" y="20483"/>
                    <a:pt x="17424" y="20948"/>
                    <a:pt x="18890" y="20948"/>
                  </a:cubicBezTo>
                  <a:cubicBezTo>
                    <a:pt x="19106" y="20948"/>
                    <a:pt x="19321" y="20948"/>
                    <a:pt x="19537" y="20948"/>
                  </a:cubicBezTo>
                  <a:cubicBezTo>
                    <a:pt x="20227" y="20855"/>
                    <a:pt x="20916" y="20669"/>
                    <a:pt x="21520" y="20297"/>
                  </a:cubicBezTo>
                  <a:cubicBezTo>
                    <a:pt x="21520" y="21041"/>
                    <a:pt x="21520" y="21041"/>
                    <a:pt x="21520" y="21041"/>
                  </a:cubicBezTo>
                  <a:cubicBezTo>
                    <a:pt x="20960" y="21321"/>
                    <a:pt x="20356" y="21507"/>
                    <a:pt x="19752" y="21600"/>
                  </a:cubicBezTo>
                  <a:cubicBezTo>
                    <a:pt x="19494" y="21600"/>
                    <a:pt x="19278" y="21600"/>
                    <a:pt x="19063" y="21600"/>
                  </a:cubicBezTo>
                  <a:cubicBezTo>
                    <a:pt x="19063" y="21600"/>
                    <a:pt x="19063" y="21600"/>
                    <a:pt x="19063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2854" name="Freeform 519"/>
            <p:cNvSpPr/>
            <p:nvPr/>
          </p:nvSpPr>
          <p:spPr>
            <a:xfrm flipH="1" rot="5400000">
              <a:off x="929119" y="5929"/>
              <a:ext cx="23711" cy="207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cubicBezTo>
                    <a:pt x="7200" y="2700"/>
                    <a:pt x="14400" y="5400"/>
                    <a:pt x="21600" y="10800"/>
                  </a:cubicBezTo>
                  <a:cubicBezTo>
                    <a:pt x="21600" y="21600"/>
                    <a:pt x="21600" y="21600"/>
                    <a:pt x="21600" y="21600"/>
                  </a:cubicBezTo>
                  <a:cubicBezTo>
                    <a:pt x="16800" y="18900"/>
                    <a:pt x="2400" y="2700"/>
                    <a:pt x="0" y="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2855" name="Freeform 520"/>
            <p:cNvSpPr/>
            <p:nvPr/>
          </p:nvSpPr>
          <p:spPr>
            <a:xfrm flipH="1" rot="5400000">
              <a:off x="649049" y="20747"/>
              <a:ext cx="53347" cy="207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cubicBezTo>
                    <a:pt x="7560" y="16200"/>
                    <a:pt x="14040" y="10800"/>
                    <a:pt x="21600" y="0"/>
                  </a:cubicBezTo>
                  <a:cubicBezTo>
                    <a:pt x="21600" y="8100"/>
                    <a:pt x="21600" y="8100"/>
                    <a:pt x="21600" y="8100"/>
                  </a:cubicBezTo>
                  <a:cubicBezTo>
                    <a:pt x="14040" y="16200"/>
                    <a:pt x="6480" y="21600"/>
                    <a:pt x="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2856" name="Freeform 521"/>
            <p:cNvSpPr/>
            <p:nvPr/>
          </p:nvSpPr>
          <p:spPr>
            <a:xfrm flipH="1" rot="5400000">
              <a:off x="917263" y="1"/>
              <a:ext cx="37047" cy="370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12343"/>
                  </a:moveTo>
                  <a:cubicBezTo>
                    <a:pt x="13886" y="7714"/>
                    <a:pt x="7714" y="4629"/>
                    <a:pt x="1543" y="0"/>
                  </a:cubicBezTo>
                  <a:cubicBezTo>
                    <a:pt x="0" y="0"/>
                    <a:pt x="0" y="0"/>
                    <a:pt x="0" y="1543"/>
                  </a:cubicBezTo>
                  <a:cubicBezTo>
                    <a:pt x="7714" y="7714"/>
                    <a:pt x="13886" y="13886"/>
                    <a:pt x="21600" y="21600"/>
                  </a:cubicBezTo>
                  <a:lnTo>
                    <a:pt x="21600" y="12343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2857" name="Freeform 522"/>
            <p:cNvSpPr/>
            <p:nvPr/>
          </p:nvSpPr>
          <p:spPr>
            <a:xfrm flipH="1" rot="5400000">
              <a:off x="662708" y="8572"/>
              <a:ext cx="37886" cy="207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40" h="21600" fill="norm" stroke="1" extrusionOk="0">
                  <a:moveTo>
                    <a:pt x="21240" y="0"/>
                  </a:moveTo>
                  <a:cubicBezTo>
                    <a:pt x="15480" y="8100"/>
                    <a:pt x="8280" y="13500"/>
                    <a:pt x="1080" y="16200"/>
                  </a:cubicBezTo>
                  <a:cubicBezTo>
                    <a:pt x="-360" y="16200"/>
                    <a:pt x="-360" y="21600"/>
                    <a:pt x="1080" y="21600"/>
                  </a:cubicBezTo>
                  <a:cubicBezTo>
                    <a:pt x="9720" y="21600"/>
                    <a:pt x="15480" y="21600"/>
                    <a:pt x="21240" y="18900"/>
                  </a:cubicBezTo>
                  <a:lnTo>
                    <a:pt x="21240" y="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2858" name="Freeform 523"/>
            <p:cNvSpPr/>
            <p:nvPr/>
          </p:nvSpPr>
          <p:spPr>
            <a:xfrm flipH="1" rot="5400000">
              <a:off x="906150" y="5189"/>
              <a:ext cx="63721" cy="6223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15300" y="13500"/>
                    <a:pt x="8100" y="6300"/>
                    <a:pt x="0" y="0"/>
                  </a:cubicBezTo>
                  <a:cubicBezTo>
                    <a:pt x="2700" y="1800"/>
                    <a:pt x="5400" y="2700"/>
                    <a:pt x="8100" y="4500"/>
                  </a:cubicBezTo>
                  <a:cubicBezTo>
                    <a:pt x="13500" y="8100"/>
                    <a:pt x="17100" y="11700"/>
                    <a:pt x="21600" y="16200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2859" name="Freeform 524"/>
            <p:cNvSpPr/>
            <p:nvPr/>
          </p:nvSpPr>
          <p:spPr>
            <a:xfrm flipH="1" rot="5400000">
              <a:off x="664608" y="8152"/>
              <a:ext cx="44456" cy="370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082" y="15429"/>
                  </a:moveTo>
                  <a:cubicBezTo>
                    <a:pt x="11435" y="10800"/>
                    <a:pt x="16518" y="6171"/>
                    <a:pt x="21600" y="0"/>
                  </a:cubicBezTo>
                  <a:cubicBezTo>
                    <a:pt x="21600" y="12343"/>
                    <a:pt x="21600" y="12343"/>
                    <a:pt x="21600" y="12343"/>
                  </a:cubicBezTo>
                  <a:cubicBezTo>
                    <a:pt x="15247" y="16971"/>
                    <a:pt x="7624" y="20057"/>
                    <a:pt x="0" y="21600"/>
                  </a:cubicBezTo>
                  <a:cubicBezTo>
                    <a:pt x="1271" y="20057"/>
                    <a:pt x="3812" y="18514"/>
                    <a:pt x="5082" y="15429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2860" name="Freeform 525"/>
            <p:cNvSpPr/>
            <p:nvPr/>
          </p:nvSpPr>
          <p:spPr>
            <a:xfrm flipH="1" rot="5400000">
              <a:off x="676042" y="4024"/>
              <a:ext cx="12701" cy="127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cubicBezTo>
                    <a:pt x="5400" y="14400"/>
                    <a:pt x="16200" y="7200"/>
                    <a:pt x="21600" y="0"/>
                  </a:cubicBezTo>
                  <a:cubicBezTo>
                    <a:pt x="21600" y="7200"/>
                    <a:pt x="21600" y="7200"/>
                    <a:pt x="21600" y="7200"/>
                  </a:cubicBezTo>
                  <a:cubicBezTo>
                    <a:pt x="16200" y="14400"/>
                    <a:pt x="5400" y="14400"/>
                    <a:pt x="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2861" name="Freeform 526"/>
            <p:cNvSpPr/>
            <p:nvPr/>
          </p:nvSpPr>
          <p:spPr>
            <a:xfrm flipH="1" rot="5400000">
              <a:off x="827612" y="74834"/>
              <a:ext cx="245988" cy="1052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20451" y="17280"/>
                    <a:pt x="18843" y="14040"/>
                    <a:pt x="17004" y="11340"/>
                  </a:cubicBezTo>
                  <a:cubicBezTo>
                    <a:pt x="14017" y="7020"/>
                    <a:pt x="10800" y="3780"/>
                    <a:pt x="7583" y="2700"/>
                  </a:cubicBezTo>
                  <a:cubicBezTo>
                    <a:pt x="5055" y="1620"/>
                    <a:pt x="2528" y="1080"/>
                    <a:pt x="0" y="540"/>
                  </a:cubicBezTo>
                  <a:cubicBezTo>
                    <a:pt x="1609" y="0"/>
                    <a:pt x="3217" y="0"/>
                    <a:pt x="4596" y="0"/>
                  </a:cubicBezTo>
                  <a:cubicBezTo>
                    <a:pt x="6664" y="0"/>
                    <a:pt x="8272" y="0"/>
                    <a:pt x="10111" y="1080"/>
                  </a:cubicBezTo>
                  <a:cubicBezTo>
                    <a:pt x="14706" y="3780"/>
                    <a:pt x="17923" y="7560"/>
                    <a:pt x="20221" y="12960"/>
                  </a:cubicBezTo>
                  <a:cubicBezTo>
                    <a:pt x="20681" y="14040"/>
                    <a:pt x="21140" y="15120"/>
                    <a:pt x="21600" y="16200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2862" name="Freeform 527"/>
            <p:cNvSpPr/>
            <p:nvPr/>
          </p:nvSpPr>
          <p:spPr>
            <a:xfrm flipH="1" rot="5400000">
              <a:off x="477155" y="167450"/>
              <a:ext cx="422328" cy="9632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1001" y="21600"/>
                  </a:moveTo>
                  <a:cubicBezTo>
                    <a:pt x="7379" y="21600"/>
                    <a:pt x="3354" y="18097"/>
                    <a:pt x="0" y="14595"/>
                  </a:cubicBezTo>
                  <a:cubicBezTo>
                    <a:pt x="2952" y="16930"/>
                    <a:pt x="6037" y="18097"/>
                    <a:pt x="8989" y="18097"/>
                  </a:cubicBezTo>
                  <a:cubicBezTo>
                    <a:pt x="9257" y="18097"/>
                    <a:pt x="9660" y="18097"/>
                    <a:pt x="10062" y="18097"/>
                  </a:cubicBezTo>
                  <a:cubicBezTo>
                    <a:pt x="13684" y="18097"/>
                    <a:pt x="18783" y="16346"/>
                    <a:pt x="21332" y="1751"/>
                  </a:cubicBezTo>
                  <a:cubicBezTo>
                    <a:pt x="21332" y="1168"/>
                    <a:pt x="21466" y="584"/>
                    <a:pt x="21600" y="0"/>
                  </a:cubicBezTo>
                  <a:cubicBezTo>
                    <a:pt x="21600" y="5254"/>
                    <a:pt x="21600" y="5254"/>
                    <a:pt x="21600" y="5254"/>
                  </a:cubicBezTo>
                  <a:cubicBezTo>
                    <a:pt x="19319" y="16346"/>
                    <a:pt x="15697" y="21600"/>
                    <a:pt x="11001" y="21600"/>
                  </a:cubicBezTo>
                  <a:cubicBezTo>
                    <a:pt x="11001" y="21600"/>
                    <a:pt x="11001" y="21600"/>
                    <a:pt x="11001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2863" name="Freeform 528"/>
            <p:cNvSpPr/>
            <p:nvPr/>
          </p:nvSpPr>
          <p:spPr>
            <a:xfrm flipH="1" rot="5400000">
              <a:off x="328228" y="194865"/>
              <a:ext cx="425291" cy="444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2533" y="21600"/>
                  </a:moveTo>
                  <a:cubicBezTo>
                    <a:pt x="11333" y="21600"/>
                    <a:pt x="10133" y="21600"/>
                    <a:pt x="9067" y="20329"/>
                  </a:cubicBezTo>
                  <a:cubicBezTo>
                    <a:pt x="6667" y="17788"/>
                    <a:pt x="4667" y="13976"/>
                    <a:pt x="2933" y="10165"/>
                  </a:cubicBezTo>
                  <a:cubicBezTo>
                    <a:pt x="1867" y="7624"/>
                    <a:pt x="933" y="5082"/>
                    <a:pt x="0" y="1271"/>
                  </a:cubicBezTo>
                  <a:cubicBezTo>
                    <a:pt x="4400" y="11435"/>
                    <a:pt x="8133" y="15247"/>
                    <a:pt x="11733" y="15247"/>
                  </a:cubicBezTo>
                  <a:cubicBezTo>
                    <a:pt x="14800" y="15247"/>
                    <a:pt x="17600" y="11435"/>
                    <a:pt x="20133" y="3812"/>
                  </a:cubicBezTo>
                  <a:cubicBezTo>
                    <a:pt x="20667" y="2541"/>
                    <a:pt x="21067" y="1271"/>
                    <a:pt x="21600" y="0"/>
                  </a:cubicBezTo>
                  <a:cubicBezTo>
                    <a:pt x="21600" y="8894"/>
                    <a:pt x="21600" y="8894"/>
                    <a:pt x="21600" y="8894"/>
                  </a:cubicBezTo>
                  <a:cubicBezTo>
                    <a:pt x="18667" y="17788"/>
                    <a:pt x="15600" y="21600"/>
                    <a:pt x="12533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2864" name="Freeform 529"/>
            <p:cNvSpPr/>
            <p:nvPr/>
          </p:nvSpPr>
          <p:spPr>
            <a:xfrm flipH="1" rot="5400000">
              <a:off x="71896" y="359322"/>
              <a:ext cx="1552925" cy="84317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35" h="21600" fill="norm" stroke="1" extrusionOk="0">
                  <a:moveTo>
                    <a:pt x="20066" y="21600"/>
                  </a:moveTo>
                  <a:cubicBezTo>
                    <a:pt x="19674" y="21600"/>
                    <a:pt x="19282" y="21533"/>
                    <a:pt x="18854" y="21466"/>
                  </a:cubicBezTo>
                  <a:cubicBezTo>
                    <a:pt x="18604" y="21399"/>
                    <a:pt x="18355" y="21332"/>
                    <a:pt x="18105" y="21265"/>
                  </a:cubicBezTo>
                  <a:cubicBezTo>
                    <a:pt x="15610" y="20862"/>
                    <a:pt x="13258" y="20057"/>
                    <a:pt x="11190" y="18850"/>
                  </a:cubicBezTo>
                  <a:cubicBezTo>
                    <a:pt x="9373" y="17843"/>
                    <a:pt x="7626" y="16502"/>
                    <a:pt x="6129" y="15361"/>
                  </a:cubicBezTo>
                  <a:cubicBezTo>
                    <a:pt x="5131" y="14624"/>
                    <a:pt x="4062" y="13819"/>
                    <a:pt x="3099" y="12678"/>
                  </a:cubicBezTo>
                  <a:cubicBezTo>
                    <a:pt x="2208" y="11605"/>
                    <a:pt x="-465" y="8452"/>
                    <a:pt x="70" y="5031"/>
                  </a:cubicBezTo>
                  <a:cubicBezTo>
                    <a:pt x="355" y="3220"/>
                    <a:pt x="1388" y="1945"/>
                    <a:pt x="2280" y="1543"/>
                  </a:cubicBezTo>
                  <a:cubicBezTo>
                    <a:pt x="2850" y="1275"/>
                    <a:pt x="3456" y="1140"/>
                    <a:pt x="4204" y="1140"/>
                  </a:cubicBezTo>
                  <a:cubicBezTo>
                    <a:pt x="4632" y="1140"/>
                    <a:pt x="5060" y="1207"/>
                    <a:pt x="5487" y="1207"/>
                  </a:cubicBezTo>
                  <a:cubicBezTo>
                    <a:pt x="5880" y="1275"/>
                    <a:pt x="6307" y="1275"/>
                    <a:pt x="6735" y="1275"/>
                  </a:cubicBezTo>
                  <a:cubicBezTo>
                    <a:pt x="6806" y="1275"/>
                    <a:pt x="6806" y="1275"/>
                    <a:pt x="6806" y="1275"/>
                  </a:cubicBezTo>
                  <a:cubicBezTo>
                    <a:pt x="8695" y="1275"/>
                    <a:pt x="10549" y="872"/>
                    <a:pt x="12260" y="402"/>
                  </a:cubicBezTo>
                  <a:cubicBezTo>
                    <a:pt x="13115" y="201"/>
                    <a:pt x="14220" y="0"/>
                    <a:pt x="15361" y="0"/>
                  </a:cubicBezTo>
                  <a:cubicBezTo>
                    <a:pt x="15824" y="0"/>
                    <a:pt x="16252" y="0"/>
                    <a:pt x="16680" y="67"/>
                  </a:cubicBezTo>
                  <a:cubicBezTo>
                    <a:pt x="18070" y="335"/>
                    <a:pt x="19495" y="1140"/>
                    <a:pt x="21135" y="2482"/>
                  </a:cubicBezTo>
                  <a:cubicBezTo>
                    <a:pt x="21135" y="3019"/>
                    <a:pt x="21135" y="3019"/>
                    <a:pt x="21135" y="3019"/>
                  </a:cubicBezTo>
                  <a:cubicBezTo>
                    <a:pt x="20101" y="2080"/>
                    <a:pt x="18961" y="1207"/>
                    <a:pt x="17678" y="805"/>
                  </a:cubicBezTo>
                  <a:cubicBezTo>
                    <a:pt x="16929" y="537"/>
                    <a:pt x="16109" y="402"/>
                    <a:pt x="15254" y="402"/>
                  </a:cubicBezTo>
                  <a:cubicBezTo>
                    <a:pt x="14612" y="402"/>
                    <a:pt x="13971" y="470"/>
                    <a:pt x="13258" y="671"/>
                  </a:cubicBezTo>
                  <a:cubicBezTo>
                    <a:pt x="12687" y="738"/>
                    <a:pt x="12117" y="872"/>
                    <a:pt x="11547" y="1006"/>
                  </a:cubicBezTo>
                  <a:cubicBezTo>
                    <a:pt x="10406" y="1342"/>
                    <a:pt x="9230" y="1610"/>
                    <a:pt x="8054" y="1677"/>
                  </a:cubicBezTo>
                  <a:cubicBezTo>
                    <a:pt x="7697" y="1677"/>
                    <a:pt x="7341" y="1744"/>
                    <a:pt x="6949" y="1744"/>
                  </a:cubicBezTo>
                  <a:cubicBezTo>
                    <a:pt x="6379" y="1744"/>
                    <a:pt x="5808" y="1677"/>
                    <a:pt x="5274" y="1610"/>
                  </a:cubicBezTo>
                  <a:cubicBezTo>
                    <a:pt x="5202" y="1610"/>
                    <a:pt x="5202" y="1610"/>
                    <a:pt x="5202" y="1610"/>
                  </a:cubicBezTo>
                  <a:cubicBezTo>
                    <a:pt x="4846" y="1610"/>
                    <a:pt x="4454" y="1543"/>
                    <a:pt x="4062" y="1543"/>
                  </a:cubicBezTo>
                  <a:cubicBezTo>
                    <a:pt x="3741" y="1543"/>
                    <a:pt x="3456" y="1610"/>
                    <a:pt x="3171" y="1677"/>
                  </a:cubicBezTo>
                  <a:cubicBezTo>
                    <a:pt x="1994" y="1945"/>
                    <a:pt x="177" y="3354"/>
                    <a:pt x="284" y="6037"/>
                  </a:cubicBezTo>
                  <a:cubicBezTo>
                    <a:pt x="355" y="7983"/>
                    <a:pt x="1282" y="9593"/>
                    <a:pt x="1994" y="10666"/>
                  </a:cubicBezTo>
                  <a:cubicBezTo>
                    <a:pt x="4026" y="13752"/>
                    <a:pt x="6592" y="15429"/>
                    <a:pt x="9087" y="17106"/>
                  </a:cubicBezTo>
                  <a:cubicBezTo>
                    <a:pt x="9337" y="17240"/>
                    <a:pt x="9337" y="17240"/>
                    <a:pt x="9337" y="17240"/>
                  </a:cubicBezTo>
                  <a:cubicBezTo>
                    <a:pt x="12759" y="19520"/>
                    <a:pt x="16359" y="20795"/>
                    <a:pt x="20101" y="21130"/>
                  </a:cubicBezTo>
                  <a:cubicBezTo>
                    <a:pt x="20137" y="21130"/>
                    <a:pt x="20173" y="21130"/>
                    <a:pt x="20173" y="21198"/>
                  </a:cubicBezTo>
                  <a:cubicBezTo>
                    <a:pt x="20208" y="21198"/>
                    <a:pt x="20208" y="21198"/>
                    <a:pt x="20208" y="21198"/>
                  </a:cubicBezTo>
                  <a:cubicBezTo>
                    <a:pt x="20244" y="21198"/>
                    <a:pt x="20244" y="21198"/>
                    <a:pt x="20244" y="21198"/>
                  </a:cubicBezTo>
                  <a:cubicBezTo>
                    <a:pt x="20529" y="21198"/>
                    <a:pt x="20850" y="21130"/>
                    <a:pt x="21135" y="21063"/>
                  </a:cubicBezTo>
                  <a:cubicBezTo>
                    <a:pt x="21135" y="21466"/>
                    <a:pt x="21135" y="21466"/>
                    <a:pt x="21135" y="21466"/>
                  </a:cubicBezTo>
                  <a:cubicBezTo>
                    <a:pt x="20779" y="21533"/>
                    <a:pt x="20422" y="21600"/>
                    <a:pt x="20066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2865" name="Freeform 530"/>
            <p:cNvSpPr/>
            <p:nvPr/>
          </p:nvSpPr>
          <p:spPr>
            <a:xfrm flipH="1" rot="5400000">
              <a:off x="391208" y="51865"/>
              <a:ext cx="115585" cy="207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9327" y="21600"/>
                  </a:moveTo>
                  <a:cubicBezTo>
                    <a:pt x="5891" y="21600"/>
                    <a:pt x="2945" y="18900"/>
                    <a:pt x="0" y="16200"/>
                  </a:cubicBezTo>
                  <a:cubicBezTo>
                    <a:pt x="1964" y="16200"/>
                    <a:pt x="3927" y="13500"/>
                    <a:pt x="5891" y="13500"/>
                  </a:cubicBezTo>
                  <a:cubicBezTo>
                    <a:pt x="7364" y="10800"/>
                    <a:pt x="9327" y="8100"/>
                    <a:pt x="10800" y="8100"/>
                  </a:cubicBezTo>
                  <a:cubicBezTo>
                    <a:pt x="14727" y="5400"/>
                    <a:pt x="18164" y="2700"/>
                    <a:pt x="21600" y="0"/>
                  </a:cubicBezTo>
                  <a:cubicBezTo>
                    <a:pt x="21600" y="13500"/>
                    <a:pt x="21600" y="13500"/>
                    <a:pt x="21600" y="13500"/>
                  </a:cubicBezTo>
                  <a:cubicBezTo>
                    <a:pt x="17182" y="18900"/>
                    <a:pt x="13745" y="21600"/>
                    <a:pt x="10800" y="21600"/>
                  </a:cubicBezTo>
                  <a:cubicBezTo>
                    <a:pt x="10309" y="21600"/>
                    <a:pt x="9818" y="21600"/>
                    <a:pt x="9327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2866" name="Freeform 531"/>
            <p:cNvSpPr/>
            <p:nvPr/>
          </p:nvSpPr>
          <p:spPr>
            <a:xfrm flipH="1" rot="5400000">
              <a:off x="-133924" y="479195"/>
              <a:ext cx="2046065" cy="109656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27" h="21600" fill="norm" stroke="1" extrusionOk="0">
                  <a:moveTo>
                    <a:pt x="21227" y="21600"/>
                  </a:moveTo>
                  <a:cubicBezTo>
                    <a:pt x="21010" y="21600"/>
                    <a:pt x="20819" y="21548"/>
                    <a:pt x="20629" y="21548"/>
                  </a:cubicBezTo>
                  <a:cubicBezTo>
                    <a:pt x="19570" y="21394"/>
                    <a:pt x="18537" y="20930"/>
                    <a:pt x="17559" y="20517"/>
                  </a:cubicBezTo>
                  <a:cubicBezTo>
                    <a:pt x="17532" y="20517"/>
                    <a:pt x="17532" y="20517"/>
                    <a:pt x="17532" y="20517"/>
                  </a:cubicBezTo>
                  <a:cubicBezTo>
                    <a:pt x="17505" y="20569"/>
                    <a:pt x="17505" y="20569"/>
                    <a:pt x="17505" y="20569"/>
                  </a:cubicBezTo>
                  <a:cubicBezTo>
                    <a:pt x="17505" y="20569"/>
                    <a:pt x="17505" y="20569"/>
                    <a:pt x="17478" y="20569"/>
                  </a:cubicBezTo>
                  <a:cubicBezTo>
                    <a:pt x="17478" y="20569"/>
                    <a:pt x="17478" y="20569"/>
                    <a:pt x="17450" y="20569"/>
                  </a:cubicBezTo>
                  <a:cubicBezTo>
                    <a:pt x="17369" y="20466"/>
                    <a:pt x="17260" y="20414"/>
                    <a:pt x="17179" y="20363"/>
                  </a:cubicBezTo>
                  <a:cubicBezTo>
                    <a:pt x="16989" y="20311"/>
                    <a:pt x="16825" y="20208"/>
                    <a:pt x="16635" y="20157"/>
                  </a:cubicBezTo>
                  <a:cubicBezTo>
                    <a:pt x="16391" y="20053"/>
                    <a:pt x="16146" y="19950"/>
                    <a:pt x="15902" y="19847"/>
                  </a:cubicBezTo>
                  <a:cubicBezTo>
                    <a:pt x="15413" y="19693"/>
                    <a:pt x="14924" y="19486"/>
                    <a:pt x="14462" y="19280"/>
                  </a:cubicBezTo>
                  <a:cubicBezTo>
                    <a:pt x="14326" y="19229"/>
                    <a:pt x="14326" y="19229"/>
                    <a:pt x="14326" y="19229"/>
                  </a:cubicBezTo>
                  <a:cubicBezTo>
                    <a:pt x="13973" y="19126"/>
                    <a:pt x="13973" y="19126"/>
                    <a:pt x="13973" y="19126"/>
                  </a:cubicBezTo>
                  <a:cubicBezTo>
                    <a:pt x="12777" y="18662"/>
                    <a:pt x="11582" y="17888"/>
                    <a:pt x="10413" y="17167"/>
                  </a:cubicBezTo>
                  <a:cubicBezTo>
                    <a:pt x="10305" y="17115"/>
                    <a:pt x="10305" y="17115"/>
                    <a:pt x="10305" y="17115"/>
                  </a:cubicBezTo>
                  <a:cubicBezTo>
                    <a:pt x="9680" y="16703"/>
                    <a:pt x="9028" y="16342"/>
                    <a:pt x="8376" y="15981"/>
                  </a:cubicBezTo>
                  <a:cubicBezTo>
                    <a:pt x="7207" y="15259"/>
                    <a:pt x="5985" y="14537"/>
                    <a:pt x="4816" y="13713"/>
                  </a:cubicBezTo>
                  <a:cubicBezTo>
                    <a:pt x="3431" y="12733"/>
                    <a:pt x="1882" y="11547"/>
                    <a:pt x="877" y="9434"/>
                  </a:cubicBezTo>
                  <a:cubicBezTo>
                    <a:pt x="62" y="7784"/>
                    <a:pt x="-373" y="5207"/>
                    <a:pt x="415" y="3196"/>
                  </a:cubicBezTo>
                  <a:cubicBezTo>
                    <a:pt x="1094" y="1495"/>
                    <a:pt x="2371" y="464"/>
                    <a:pt x="4327" y="103"/>
                  </a:cubicBezTo>
                  <a:cubicBezTo>
                    <a:pt x="4708" y="52"/>
                    <a:pt x="5142" y="52"/>
                    <a:pt x="5604" y="52"/>
                  </a:cubicBezTo>
                  <a:cubicBezTo>
                    <a:pt x="6039" y="52"/>
                    <a:pt x="6474" y="52"/>
                    <a:pt x="6909" y="103"/>
                  </a:cubicBezTo>
                  <a:cubicBezTo>
                    <a:pt x="8267" y="206"/>
                    <a:pt x="9598" y="309"/>
                    <a:pt x="10930" y="309"/>
                  </a:cubicBezTo>
                  <a:cubicBezTo>
                    <a:pt x="11147" y="309"/>
                    <a:pt x="11147" y="309"/>
                    <a:pt x="11147" y="309"/>
                  </a:cubicBezTo>
                  <a:cubicBezTo>
                    <a:pt x="11989" y="258"/>
                    <a:pt x="12832" y="206"/>
                    <a:pt x="13674" y="155"/>
                  </a:cubicBezTo>
                  <a:cubicBezTo>
                    <a:pt x="14543" y="103"/>
                    <a:pt x="15440" y="0"/>
                    <a:pt x="16309" y="0"/>
                  </a:cubicBezTo>
                  <a:cubicBezTo>
                    <a:pt x="17478" y="0"/>
                    <a:pt x="18429" y="155"/>
                    <a:pt x="19352" y="412"/>
                  </a:cubicBezTo>
                  <a:cubicBezTo>
                    <a:pt x="19977" y="567"/>
                    <a:pt x="20602" y="773"/>
                    <a:pt x="21227" y="1031"/>
                  </a:cubicBezTo>
                  <a:cubicBezTo>
                    <a:pt x="21227" y="1392"/>
                    <a:pt x="21227" y="1392"/>
                    <a:pt x="21227" y="1392"/>
                  </a:cubicBezTo>
                  <a:cubicBezTo>
                    <a:pt x="20059" y="876"/>
                    <a:pt x="18945" y="516"/>
                    <a:pt x="17858" y="412"/>
                  </a:cubicBezTo>
                  <a:cubicBezTo>
                    <a:pt x="17369" y="309"/>
                    <a:pt x="16853" y="309"/>
                    <a:pt x="16282" y="309"/>
                  </a:cubicBezTo>
                  <a:cubicBezTo>
                    <a:pt x="15385" y="309"/>
                    <a:pt x="14489" y="361"/>
                    <a:pt x="13728" y="464"/>
                  </a:cubicBezTo>
                  <a:cubicBezTo>
                    <a:pt x="12832" y="567"/>
                    <a:pt x="11908" y="619"/>
                    <a:pt x="10930" y="619"/>
                  </a:cubicBezTo>
                  <a:cubicBezTo>
                    <a:pt x="10441" y="619"/>
                    <a:pt x="9952" y="567"/>
                    <a:pt x="9435" y="567"/>
                  </a:cubicBezTo>
                  <a:cubicBezTo>
                    <a:pt x="8946" y="567"/>
                    <a:pt x="8430" y="516"/>
                    <a:pt x="7914" y="464"/>
                  </a:cubicBezTo>
                  <a:cubicBezTo>
                    <a:pt x="7235" y="361"/>
                    <a:pt x="6528" y="309"/>
                    <a:pt x="5822" y="309"/>
                  </a:cubicBezTo>
                  <a:cubicBezTo>
                    <a:pt x="4844" y="309"/>
                    <a:pt x="4029" y="464"/>
                    <a:pt x="3295" y="722"/>
                  </a:cubicBezTo>
                  <a:cubicBezTo>
                    <a:pt x="2670" y="979"/>
                    <a:pt x="1149" y="1753"/>
                    <a:pt x="496" y="3660"/>
                  </a:cubicBezTo>
                  <a:cubicBezTo>
                    <a:pt x="198" y="4485"/>
                    <a:pt x="116" y="5464"/>
                    <a:pt x="225" y="6547"/>
                  </a:cubicBezTo>
                  <a:cubicBezTo>
                    <a:pt x="578" y="9640"/>
                    <a:pt x="2371" y="11444"/>
                    <a:pt x="3920" y="12682"/>
                  </a:cubicBezTo>
                  <a:cubicBezTo>
                    <a:pt x="5251" y="13764"/>
                    <a:pt x="6664" y="14589"/>
                    <a:pt x="8022" y="15362"/>
                  </a:cubicBezTo>
                  <a:cubicBezTo>
                    <a:pt x="8593" y="15723"/>
                    <a:pt x="9164" y="16032"/>
                    <a:pt x="9707" y="16393"/>
                  </a:cubicBezTo>
                  <a:cubicBezTo>
                    <a:pt x="9952" y="16548"/>
                    <a:pt x="10196" y="16703"/>
                    <a:pt x="10441" y="16857"/>
                  </a:cubicBezTo>
                  <a:cubicBezTo>
                    <a:pt x="11500" y="17527"/>
                    <a:pt x="12614" y="18198"/>
                    <a:pt x="13728" y="18662"/>
                  </a:cubicBezTo>
                  <a:cubicBezTo>
                    <a:pt x="14081" y="18765"/>
                    <a:pt x="14435" y="18919"/>
                    <a:pt x="14761" y="19022"/>
                  </a:cubicBezTo>
                  <a:cubicBezTo>
                    <a:pt x="15549" y="19280"/>
                    <a:pt x="16336" y="19589"/>
                    <a:pt x="17070" y="20002"/>
                  </a:cubicBezTo>
                  <a:cubicBezTo>
                    <a:pt x="17450" y="20157"/>
                    <a:pt x="17831" y="20311"/>
                    <a:pt x="18184" y="20466"/>
                  </a:cubicBezTo>
                  <a:cubicBezTo>
                    <a:pt x="19026" y="20827"/>
                    <a:pt x="20140" y="21188"/>
                    <a:pt x="21227" y="21239"/>
                  </a:cubicBezTo>
                  <a:lnTo>
                    <a:pt x="21227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2867" name="Freeform 532"/>
            <p:cNvSpPr/>
            <p:nvPr/>
          </p:nvSpPr>
          <p:spPr>
            <a:xfrm flipH="1" rot="5400000">
              <a:off x="-419021" y="583505"/>
              <a:ext cx="2758517" cy="16003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86" h="21600" fill="norm" stroke="1" extrusionOk="0">
                  <a:moveTo>
                    <a:pt x="21286" y="21600"/>
                  </a:moveTo>
                  <a:cubicBezTo>
                    <a:pt x="20579" y="21565"/>
                    <a:pt x="19831" y="21459"/>
                    <a:pt x="19023" y="21246"/>
                  </a:cubicBezTo>
                  <a:cubicBezTo>
                    <a:pt x="17346" y="20787"/>
                    <a:pt x="15568" y="19903"/>
                    <a:pt x="13406" y="18383"/>
                  </a:cubicBezTo>
                  <a:cubicBezTo>
                    <a:pt x="13103" y="18171"/>
                    <a:pt x="12800" y="17923"/>
                    <a:pt x="12496" y="17711"/>
                  </a:cubicBezTo>
                  <a:cubicBezTo>
                    <a:pt x="11870" y="17252"/>
                    <a:pt x="11224" y="16757"/>
                    <a:pt x="10577" y="16403"/>
                  </a:cubicBezTo>
                  <a:cubicBezTo>
                    <a:pt x="9526" y="15838"/>
                    <a:pt x="8476" y="15449"/>
                    <a:pt x="7667" y="15201"/>
                  </a:cubicBezTo>
                  <a:cubicBezTo>
                    <a:pt x="7344" y="15095"/>
                    <a:pt x="7021" y="14989"/>
                    <a:pt x="6697" y="14883"/>
                  </a:cubicBezTo>
                  <a:cubicBezTo>
                    <a:pt x="5364" y="14459"/>
                    <a:pt x="3970" y="14070"/>
                    <a:pt x="2717" y="13151"/>
                  </a:cubicBezTo>
                  <a:cubicBezTo>
                    <a:pt x="1787" y="12515"/>
                    <a:pt x="494" y="11419"/>
                    <a:pt x="110" y="9616"/>
                  </a:cubicBezTo>
                  <a:cubicBezTo>
                    <a:pt x="-314" y="7742"/>
                    <a:pt x="555" y="5904"/>
                    <a:pt x="1545" y="4985"/>
                  </a:cubicBezTo>
                  <a:cubicBezTo>
                    <a:pt x="2697" y="3924"/>
                    <a:pt x="4030" y="3535"/>
                    <a:pt x="5323" y="3182"/>
                  </a:cubicBezTo>
                  <a:cubicBezTo>
                    <a:pt x="5687" y="3076"/>
                    <a:pt x="5687" y="3076"/>
                    <a:pt x="5687" y="3076"/>
                  </a:cubicBezTo>
                  <a:cubicBezTo>
                    <a:pt x="6455" y="2864"/>
                    <a:pt x="7102" y="2651"/>
                    <a:pt x="7748" y="2333"/>
                  </a:cubicBezTo>
                  <a:cubicBezTo>
                    <a:pt x="8233" y="2121"/>
                    <a:pt x="8718" y="1874"/>
                    <a:pt x="9203" y="1626"/>
                  </a:cubicBezTo>
                  <a:cubicBezTo>
                    <a:pt x="9607" y="1379"/>
                    <a:pt x="10052" y="1167"/>
                    <a:pt x="10476" y="955"/>
                  </a:cubicBezTo>
                  <a:cubicBezTo>
                    <a:pt x="11203" y="601"/>
                    <a:pt x="12173" y="177"/>
                    <a:pt x="13183" y="35"/>
                  </a:cubicBezTo>
                  <a:cubicBezTo>
                    <a:pt x="13446" y="0"/>
                    <a:pt x="13729" y="0"/>
                    <a:pt x="14032" y="0"/>
                  </a:cubicBezTo>
                  <a:cubicBezTo>
                    <a:pt x="14598" y="0"/>
                    <a:pt x="15164" y="71"/>
                    <a:pt x="15628" y="106"/>
                  </a:cubicBezTo>
                  <a:cubicBezTo>
                    <a:pt x="17326" y="354"/>
                    <a:pt x="18922" y="742"/>
                    <a:pt x="20397" y="1343"/>
                  </a:cubicBezTo>
                  <a:cubicBezTo>
                    <a:pt x="20700" y="1449"/>
                    <a:pt x="21003" y="1591"/>
                    <a:pt x="21286" y="1697"/>
                  </a:cubicBezTo>
                  <a:cubicBezTo>
                    <a:pt x="21286" y="1944"/>
                    <a:pt x="21286" y="1944"/>
                    <a:pt x="21286" y="1944"/>
                  </a:cubicBezTo>
                  <a:cubicBezTo>
                    <a:pt x="20357" y="1520"/>
                    <a:pt x="19387" y="1167"/>
                    <a:pt x="18397" y="884"/>
                  </a:cubicBezTo>
                  <a:cubicBezTo>
                    <a:pt x="17063" y="530"/>
                    <a:pt x="15649" y="212"/>
                    <a:pt x="14275" y="212"/>
                  </a:cubicBezTo>
                  <a:cubicBezTo>
                    <a:pt x="14012" y="212"/>
                    <a:pt x="13769" y="212"/>
                    <a:pt x="13527" y="247"/>
                  </a:cubicBezTo>
                  <a:cubicBezTo>
                    <a:pt x="12052" y="354"/>
                    <a:pt x="10638" y="1096"/>
                    <a:pt x="9284" y="1803"/>
                  </a:cubicBezTo>
                  <a:cubicBezTo>
                    <a:pt x="8839" y="2050"/>
                    <a:pt x="8374" y="2298"/>
                    <a:pt x="7910" y="2510"/>
                  </a:cubicBezTo>
                  <a:cubicBezTo>
                    <a:pt x="7122" y="2864"/>
                    <a:pt x="6314" y="3111"/>
                    <a:pt x="5525" y="3323"/>
                  </a:cubicBezTo>
                  <a:cubicBezTo>
                    <a:pt x="4899" y="3535"/>
                    <a:pt x="4232" y="3712"/>
                    <a:pt x="3606" y="3959"/>
                  </a:cubicBezTo>
                  <a:cubicBezTo>
                    <a:pt x="2313" y="4490"/>
                    <a:pt x="555" y="5480"/>
                    <a:pt x="191" y="7919"/>
                  </a:cubicBezTo>
                  <a:cubicBezTo>
                    <a:pt x="-132" y="10075"/>
                    <a:pt x="1121" y="11631"/>
                    <a:pt x="2252" y="12550"/>
                  </a:cubicBezTo>
                  <a:cubicBezTo>
                    <a:pt x="3606" y="13681"/>
                    <a:pt x="5121" y="14141"/>
                    <a:pt x="6576" y="14600"/>
                  </a:cubicBezTo>
                  <a:cubicBezTo>
                    <a:pt x="7061" y="14742"/>
                    <a:pt x="7061" y="14742"/>
                    <a:pt x="7061" y="14742"/>
                  </a:cubicBezTo>
                  <a:cubicBezTo>
                    <a:pt x="8011" y="15060"/>
                    <a:pt x="8981" y="15378"/>
                    <a:pt x="9910" y="15838"/>
                  </a:cubicBezTo>
                  <a:cubicBezTo>
                    <a:pt x="10880" y="16297"/>
                    <a:pt x="11749" y="16934"/>
                    <a:pt x="12618" y="17570"/>
                  </a:cubicBezTo>
                  <a:cubicBezTo>
                    <a:pt x="14295" y="18772"/>
                    <a:pt x="16295" y="20151"/>
                    <a:pt x="18376" y="20822"/>
                  </a:cubicBezTo>
                  <a:cubicBezTo>
                    <a:pt x="19366" y="21140"/>
                    <a:pt x="20276" y="21317"/>
                    <a:pt x="21124" y="21317"/>
                  </a:cubicBezTo>
                  <a:cubicBezTo>
                    <a:pt x="21165" y="21317"/>
                    <a:pt x="21225" y="21317"/>
                    <a:pt x="21286" y="21317"/>
                  </a:cubicBezTo>
                  <a:lnTo>
                    <a:pt x="21286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2868" name="Freeform 537"/>
            <p:cNvSpPr/>
            <p:nvPr/>
          </p:nvSpPr>
          <p:spPr>
            <a:xfrm flipH="1" rot="5400000">
              <a:off x="-108175" y="136332"/>
              <a:ext cx="296371" cy="326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18542" y="19800"/>
                    <a:pt x="15483" y="16200"/>
                    <a:pt x="12616" y="12600"/>
                  </a:cubicBezTo>
                  <a:cubicBezTo>
                    <a:pt x="8411" y="7200"/>
                    <a:pt x="4205" y="3600"/>
                    <a:pt x="0" y="0"/>
                  </a:cubicBezTo>
                  <a:cubicBezTo>
                    <a:pt x="5735" y="0"/>
                    <a:pt x="11278" y="3600"/>
                    <a:pt x="16821" y="7200"/>
                  </a:cubicBezTo>
                  <a:cubicBezTo>
                    <a:pt x="18542" y="9000"/>
                    <a:pt x="20071" y="9000"/>
                    <a:pt x="21600" y="10800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2869" name="Freeform 538"/>
            <p:cNvSpPr/>
            <p:nvPr/>
          </p:nvSpPr>
          <p:spPr>
            <a:xfrm flipH="1" rot="5400000">
              <a:off x="-2788842" y="2895535"/>
              <a:ext cx="6775015" cy="114991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383" y="21600"/>
                  </a:moveTo>
                  <a:cubicBezTo>
                    <a:pt x="21308" y="21600"/>
                    <a:pt x="21241" y="21600"/>
                    <a:pt x="21174" y="21551"/>
                  </a:cubicBezTo>
                  <a:cubicBezTo>
                    <a:pt x="20957" y="21452"/>
                    <a:pt x="20757" y="21305"/>
                    <a:pt x="20565" y="21108"/>
                  </a:cubicBezTo>
                  <a:cubicBezTo>
                    <a:pt x="20139" y="20665"/>
                    <a:pt x="19705" y="20026"/>
                    <a:pt x="19238" y="19189"/>
                  </a:cubicBezTo>
                  <a:cubicBezTo>
                    <a:pt x="18829" y="18500"/>
                    <a:pt x="18428" y="17664"/>
                    <a:pt x="18028" y="16877"/>
                  </a:cubicBezTo>
                  <a:cubicBezTo>
                    <a:pt x="17569" y="15991"/>
                    <a:pt x="17085" y="15007"/>
                    <a:pt x="16601" y="14220"/>
                  </a:cubicBezTo>
                  <a:cubicBezTo>
                    <a:pt x="16192" y="13531"/>
                    <a:pt x="15766" y="12842"/>
                    <a:pt x="15357" y="12251"/>
                  </a:cubicBezTo>
                  <a:cubicBezTo>
                    <a:pt x="15307" y="12153"/>
                    <a:pt x="15307" y="12153"/>
                    <a:pt x="15307" y="12153"/>
                  </a:cubicBezTo>
                  <a:cubicBezTo>
                    <a:pt x="15207" y="12005"/>
                    <a:pt x="15107" y="11858"/>
                    <a:pt x="14998" y="11710"/>
                  </a:cubicBezTo>
                  <a:cubicBezTo>
                    <a:pt x="14698" y="11267"/>
                    <a:pt x="14389" y="10825"/>
                    <a:pt x="14105" y="10136"/>
                  </a:cubicBezTo>
                  <a:cubicBezTo>
                    <a:pt x="13604" y="9004"/>
                    <a:pt x="13262" y="6790"/>
                    <a:pt x="12920" y="4674"/>
                  </a:cubicBezTo>
                  <a:cubicBezTo>
                    <a:pt x="12845" y="4133"/>
                    <a:pt x="12761" y="3592"/>
                    <a:pt x="12678" y="3100"/>
                  </a:cubicBezTo>
                  <a:cubicBezTo>
                    <a:pt x="12453" y="1771"/>
                    <a:pt x="12177" y="394"/>
                    <a:pt x="11827" y="344"/>
                  </a:cubicBezTo>
                  <a:cubicBezTo>
                    <a:pt x="11802" y="344"/>
                    <a:pt x="11802" y="344"/>
                    <a:pt x="11802" y="344"/>
                  </a:cubicBezTo>
                  <a:cubicBezTo>
                    <a:pt x="11459" y="344"/>
                    <a:pt x="11151" y="1033"/>
                    <a:pt x="10842" y="1722"/>
                  </a:cubicBezTo>
                  <a:cubicBezTo>
                    <a:pt x="10733" y="1919"/>
                    <a:pt x="10733" y="1919"/>
                    <a:pt x="10733" y="1919"/>
                  </a:cubicBezTo>
                  <a:cubicBezTo>
                    <a:pt x="10558" y="2313"/>
                    <a:pt x="10374" y="2706"/>
                    <a:pt x="10191" y="2854"/>
                  </a:cubicBezTo>
                  <a:cubicBezTo>
                    <a:pt x="10082" y="2952"/>
                    <a:pt x="9965" y="3001"/>
                    <a:pt x="9857" y="3001"/>
                  </a:cubicBezTo>
                  <a:cubicBezTo>
                    <a:pt x="9782" y="3051"/>
                    <a:pt x="9707" y="3100"/>
                    <a:pt x="9640" y="3100"/>
                  </a:cubicBezTo>
                  <a:cubicBezTo>
                    <a:pt x="9548" y="3149"/>
                    <a:pt x="9465" y="3247"/>
                    <a:pt x="9381" y="3297"/>
                  </a:cubicBezTo>
                  <a:cubicBezTo>
                    <a:pt x="9114" y="3444"/>
                    <a:pt x="8839" y="3641"/>
                    <a:pt x="8572" y="3641"/>
                  </a:cubicBezTo>
                  <a:cubicBezTo>
                    <a:pt x="8505" y="3641"/>
                    <a:pt x="8438" y="3592"/>
                    <a:pt x="8371" y="3592"/>
                  </a:cubicBezTo>
                  <a:cubicBezTo>
                    <a:pt x="8321" y="3592"/>
                    <a:pt x="8279" y="3543"/>
                    <a:pt x="8229" y="3543"/>
                  </a:cubicBezTo>
                  <a:cubicBezTo>
                    <a:pt x="8129" y="3493"/>
                    <a:pt x="8029" y="3444"/>
                    <a:pt x="7929" y="3444"/>
                  </a:cubicBezTo>
                  <a:cubicBezTo>
                    <a:pt x="7854" y="3444"/>
                    <a:pt x="7787" y="3444"/>
                    <a:pt x="7729" y="3493"/>
                  </a:cubicBezTo>
                  <a:cubicBezTo>
                    <a:pt x="7520" y="3641"/>
                    <a:pt x="7328" y="3936"/>
                    <a:pt x="7128" y="4231"/>
                  </a:cubicBezTo>
                  <a:cubicBezTo>
                    <a:pt x="6977" y="4477"/>
                    <a:pt x="6827" y="4674"/>
                    <a:pt x="6677" y="4822"/>
                  </a:cubicBezTo>
                  <a:cubicBezTo>
                    <a:pt x="6435" y="5166"/>
                    <a:pt x="6185" y="5462"/>
                    <a:pt x="5943" y="5904"/>
                  </a:cubicBezTo>
                  <a:cubicBezTo>
                    <a:pt x="5617" y="6544"/>
                    <a:pt x="5300" y="7331"/>
                    <a:pt x="4991" y="8069"/>
                  </a:cubicBezTo>
                  <a:cubicBezTo>
                    <a:pt x="4924" y="8217"/>
                    <a:pt x="4857" y="8414"/>
                    <a:pt x="4791" y="8561"/>
                  </a:cubicBezTo>
                  <a:cubicBezTo>
                    <a:pt x="4474" y="9349"/>
                    <a:pt x="4123" y="10037"/>
                    <a:pt x="3722" y="10037"/>
                  </a:cubicBezTo>
                  <a:cubicBezTo>
                    <a:pt x="3222" y="10037"/>
                    <a:pt x="2738" y="9349"/>
                    <a:pt x="2270" y="8660"/>
                  </a:cubicBezTo>
                  <a:cubicBezTo>
                    <a:pt x="1995" y="8266"/>
                    <a:pt x="1719" y="7872"/>
                    <a:pt x="1436" y="7626"/>
                  </a:cubicBezTo>
                  <a:cubicBezTo>
                    <a:pt x="1235" y="7430"/>
                    <a:pt x="1035" y="7233"/>
                    <a:pt x="835" y="7036"/>
                  </a:cubicBezTo>
                  <a:cubicBezTo>
                    <a:pt x="684" y="6839"/>
                    <a:pt x="534" y="6692"/>
                    <a:pt x="384" y="6544"/>
                  </a:cubicBezTo>
                  <a:cubicBezTo>
                    <a:pt x="267" y="6446"/>
                    <a:pt x="134" y="6298"/>
                    <a:pt x="0" y="6200"/>
                  </a:cubicBezTo>
                  <a:cubicBezTo>
                    <a:pt x="0" y="5855"/>
                    <a:pt x="0" y="5855"/>
                    <a:pt x="0" y="5855"/>
                  </a:cubicBezTo>
                  <a:cubicBezTo>
                    <a:pt x="109" y="5954"/>
                    <a:pt x="225" y="6052"/>
                    <a:pt x="359" y="6150"/>
                  </a:cubicBezTo>
                  <a:cubicBezTo>
                    <a:pt x="734" y="6544"/>
                    <a:pt x="1118" y="6938"/>
                    <a:pt x="1502" y="7331"/>
                  </a:cubicBezTo>
                  <a:cubicBezTo>
                    <a:pt x="1744" y="7577"/>
                    <a:pt x="1995" y="7971"/>
                    <a:pt x="2245" y="8315"/>
                  </a:cubicBezTo>
                  <a:cubicBezTo>
                    <a:pt x="2704" y="9004"/>
                    <a:pt x="3188" y="9742"/>
                    <a:pt x="3664" y="9742"/>
                  </a:cubicBezTo>
                  <a:cubicBezTo>
                    <a:pt x="3823" y="9742"/>
                    <a:pt x="3973" y="9644"/>
                    <a:pt x="4123" y="9496"/>
                  </a:cubicBezTo>
                  <a:cubicBezTo>
                    <a:pt x="4432" y="9152"/>
                    <a:pt x="4724" y="8414"/>
                    <a:pt x="4999" y="7676"/>
                  </a:cubicBezTo>
                  <a:cubicBezTo>
                    <a:pt x="5100" y="7430"/>
                    <a:pt x="5191" y="7184"/>
                    <a:pt x="5291" y="6987"/>
                  </a:cubicBezTo>
                  <a:cubicBezTo>
                    <a:pt x="5634" y="6150"/>
                    <a:pt x="6009" y="5314"/>
                    <a:pt x="6393" y="4822"/>
                  </a:cubicBezTo>
                  <a:cubicBezTo>
                    <a:pt x="6468" y="4723"/>
                    <a:pt x="6535" y="4674"/>
                    <a:pt x="6602" y="4576"/>
                  </a:cubicBezTo>
                  <a:cubicBezTo>
                    <a:pt x="6735" y="4428"/>
                    <a:pt x="6877" y="4231"/>
                    <a:pt x="7019" y="4035"/>
                  </a:cubicBezTo>
                  <a:cubicBezTo>
                    <a:pt x="7094" y="3936"/>
                    <a:pt x="7094" y="3936"/>
                    <a:pt x="7094" y="3936"/>
                  </a:cubicBezTo>
                  <a:cubicBezTo>
                    <a:pt x="7253" y="3690"/>
                    <a:pt x="7420" y="3444"/>
                    <a:pt x="7578" y="3297"/>
                  </a:cubicBezTo>
                  <a:cubicBezTo>
                    <a:pt x="7687" y="3198"/>
                    <a:pt x="7804" y="3149"/>
                    <a:pt x="7946" y="3149"/>
                  </a:cubicBezTo>
                  <a:cubicBezTo>
                    <a:pt x="8054" y="3149"/>
                    <a:pt x="8171" y="3149"/>
                    <a:pt x="8279" y="3198"/>
                  </a:cubicBezTo>
                  <a:cubicBezTo>
                    <a:pt x="8396" y="3247"/>
                    <a:pt x="8505" y="3247"/>
                    <a:pt x="8622" y="3247"/>
                  </a:cubicBezTo>
                  <a:cubicBezTo>
                    <a:pt x="8672" y="3247"/>
                    <a:pt x="8730" y="3247"/>
                    <a:pt x="8780" y="3247"/>
                  </a:cubicBezTo>
                  <a:cubicBezTo>
                    <a:pt x="9064" y="3149"/>
                    <a:pt x="9356" y="3001"/>
                    <a:pt x="9640" y="2805"/>
                  </a:cubicBezTo>
                  <a:cubicBezTo>
                    <a:pt x="9773" y="2755"/>
                    <a:pt x="9915" y="2657"/>
                    <a:pt x="10049" y="2608"/>
                  </a:cubicBezTo>
                  <a:cubicBezTo>
                    <a:pt x="10324" y="2460"/>
                    <a:pt x="10583" y="1870"/>
                    <a:pt x="10833" y="1328"/>
                  </a:cubicBezTo>
                  <a:cubicBezTo>
                    <a:pt x="10934" y="1132"/>
                    <a:pt x="11034" y="886"/>
                    <a:pt x="11134" y="689"/>
                  </a:cubicBezTo>
                  <a:cubicBezTo>
                    <a:pt x="11292" y="394"/>
                    <a:pt x="11534" y="0"/>
                    <a:pt x="11777" y="0"/>
                  </a:cubicBezTo>
                  <a:cubicBezTo>
                    <a:pt x="11885" y="0"/>
                    <a:pt x="11994" y="98"/>
                    <a:pt x="12085" y="295"/>
                  </a:cubicBezTo>
                  <a:cubicBezTo>
                    <a:pt x="12377" y="886"/>
                    <a:pt x="12594" y="2067"/>
                    <a:pt x="12770" y="3149"/>
                  </a:cubicBezTo>
                  <a:cubicBezTo>
                    <a:pt x="12811" y="3444"/>
                    <a:pt x="12853" y="3690"/>
                    <a:pt x="12895" y="3985"/>
                  </a:cubicBezTo>
                  <a:cubicBezTo>
                    <a:pt x="13304" y="6593"/>
                    <a:pt x="13730" y="9299"/>
                    <a:pt x="14355" y="10283"/>
                  </a:cubicBezTo>
                  <a:cubicBezTo>
                    <a:pt x="14564" y="10628"/>
                    <a:pt x="14773" y="10923"/>
                    <a:pt x="14973" y="11267"/>
                  </a:cubicBezTo>
                  <a:cubicBezTo>
                    <a:pt x="15616" y="12251"/>
                    <a:pt x="16283" y="13236"/>
                    <a:pt x="16926" y="14416"/>
                  </a:cubicBezTo>
                  <a:cubicBezTo>
                    <a:pt x="17327" y="15105"/>
                    <a:pt x="17727" y="15942"/>
                    <a:pt x="18120" y="16680"/>
                  </a:cubicBezTo>
                  <a:cubicBezTo>
                    <a:pt x="18520" y="17516"/>
                    <a:pt x="18938" y="18353"/>
                    <a:pt x="19355" y="19091"/>
                  </a:cubicBezTo>
                  <a:cubicBezTo>
                    <a:pt x="19822" y="19927"/>
                    <a:pt x="20215" y="20468"/>
                    <a:pt x="20582" y="20862"/>
                  </a:cubicBezTo>
                  <a:cubicBezTo>
                    <a:pt x="20840" y="21108"/>
                    <a:pt x="21066" y="21305"/>
                    <a:pt x="21266" y="21403"/>
                  </a:cubicBezTo>
                  <a:cubicBezTo>
                    <a:pt x="21333" y="21403"/>
                    <a:pt x="21400" y="21452"/>
                    <a:pt x="21466" y="21502"/>
                  </a:cubicBezTo>
                  <a:cubicBezTo>
                    <a:pt x="21508" y="21502"/>
                    <a:pt x="21558" y="21551"/>
                    <a:pt x="21600" y="21600"/>
                  </a:cubicBezTo>
                  <a:cubicBezTo>
                    <a:pt x="21533" y="21600"/>
                    <a:pt x="21458" y="21600"/>
                    <a:pt x="21383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2870" name="Freeform 540"/>
            <p:cNvSpPr/>
            <p:nvPr/>
          </p:nvSpPr>
          <p:spPr>
            <a:xfrm flipH="1" rot="5400000">
              <a:off x="736478" y="3036310"/>
              <a:ext cx="634232" cy="19856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20886" y="19895"/>
                    <a:pt x="20261" y="18189"/>
                    <a:pt x="19726" y="16768"/>
                  </a:cubicBezTo>
                  <a:cubicBezTo>
                    <a:pt x="18833" y="14495"/>
                    <a:pt x="18030" y="12221"/>
                    <a:pt x="17048" y="10232"/>
                  </a:cubicBezTo>
                  <a:cubicBezTo>
                    <a:pt x="14906" y="6537"/>
                    <a:pt x="12853" y="3979"/>
                    <a:pt x="10800" y="2558"/>
                  </a:cubicBezTo>
                  <a:cubicBezTo>
                    <a:pt x="9729" y="1989"/>
                    <a:pt x="8747" y="1705"/>
                    <a:pt x="7765" y="1705"/>
                  </a:cubicBezTo>
                  <a:cubicBezTo>
                    <a:pt x="6426" y="1705"/>
                    <a:pt x="5177" y="2274"/>
                    <a:pt x="3927" y="3411"/>
                  </a:cubicBezTo>
                  <a:cubicBezTo>
                    <a:pt x="2499" y="4832"/>
                    <a:pt x="1250" y="5968"/>
                    <a:pt x="0" y="6537"/>
                  </a:cubicBezTo>
                  <a:cubicBezTo>
                    <a:pt x="714" y="5968"/>
                    <a:pt x="1339" y="5116"/>
                    <a:pt x="2053" y="4263"/>
                  </a:cubicBezTo>
                  <a:cubicBezTo>
                    <a:pt x="3124" y="2558"/>
                    <a:pt x="4284" y="1137"/>
                    <a:pt x="5534" y="568"/>
                  </a:cubicBezTo>
                  <a:cubicBezTo>
                    <a:pt x="6337" y="0"/>
                    <a:pt x="7140" y="0"/>
                    <a:pt x="7944" y="0"/>
                  </a:cubicBezTo>
                  <a:cubicBezTo>
                    <a:pt x="9104" y="0"/>
                    <a:pt x="10264" y="284"/>
                    <a:pt x="11425" y="1137"/>
                  </a:cubicBezTo>
                  <a:cubicBezTo>
                    <a:pt x="13835" y="3126"/>
                    <a:pt x="15888" y="5684"/>
                    <a:pt x="17673" y="9379"/>
                  </a:cubicBezTo>
                  <a:cubicBezTo>
                    <a:pt x="19369" y="12789"/>
                    <a:pt x="20529" y="16200"/>
                    <a:pt x="2160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2871" name="Freeform 541"/>
            <p:cNvSpPr/>
            <p:nvPr/>
          </p:nvSpPr>
          <p:spPr>
            <a:xfrm flipH="1" rot="5400000">
              <a:off x="-259324" y="263770"/>
              <a:ext cx="626824" cy="1081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19431" y="21073"/>
                    <a:pt x="17172" y="20546"/>
                    <a:pt x="15093" y="18966"/>
                  </a:cubicBezTo>
                  <a:cubicBezTo>
                    <a:pt x="13376" y="17912"/>
                    <a:pt x="11749" y="15805"/>
                    <a:pt x="10213" y="13698"/>
                  </a:cubicBezTo>
                  <a:cubicBezTo>
                    <a:pt x="8947" y="12644"/>
                    <a:pt x="7682" y="11063"/>
                    <a:pt x="6417" y="10010"/>
                  </a:cubicBezTo>
                  <a:cubicBezTo>
                    <a:pt x="5603" y="8956"/>
                    <a:pt x="5603" y="8956"/>
                    <a:pt x="5603" y="8956"/>
                  </a:cubicBezTo>
                  <a:cubicBezTo>
                    <a:pt x="4428" y="7902"/>
                    <a:pt x="3163" y="6849"/>
                    <a:pt x="1988" y="4741"/>
                  </a:cubicBezTo>
                  <a:cubicBezTo>
                    <a:pt x="1265" y="3688"/>
                    <a:pt x="633" y="2107"/>
                    <a:pt x="0" y="0"/>
                  </a:cubicBezTo>
                  <a:cubicBezTo>
                    <a:pt x="813" y="1580"/>
                    <a:pt x="1808" y="2634"/>
                    <a:pt x="2711" y="3161"/>
                  </a:cubicBezTo>
                  <a:cubicBezTo>
                    <a:pt x="3073" y="3688"/>
                    <a:pt x="3344" y="4215"/>
                    <a:pt x="3615" y="4215"/>
                  </a:cubicBezTo>
                  <a:cubicBezTo>
                    <a:pt x="4519" y="5268"/>
                    <a:pt x="5423" y="5795"/>
                    <a:pt x="6326" y="6849"/>
                  </a:cubicBezTo>
                  <a:cubicBezTo>
                    <a:pt x="7682" y="7902"/>
                    <a:pt x="7682" y="7902"/>
                    <a:pt x="7682" y="7902"/>
                  </a:cubicBezTo>
                  <a:cubicBezTo>
                    <a:pt x="8767" y="8956"/>
                    <a:pt x="9851" y="10010"/>
                    <a:pt x="10936" y="11063"/>
                  </a:cubicBezTo>
                  <a:cubicBezTo>
                    <a:pt x="12833" y="13171"/>
                    <a:pt x="14731" y="15278"/>
                    <a:pt x="16629" y="16332"/>
                  </a:cubicBezTo>
                  <a:cubicBezTo>
                    <a:pt x="18346" y="17385"/>
                    <a:pt x="19973" y="17912"/>
                    <a:pt x="21600" y="17912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</p:grpSp>
      <p:grpSp>
        <p:nvGrpSpPr>
          <p:cNvPr id="2909" name="Group 742"/>
          <p:cNvGrpSpPr/>
          <p:nvPr/>
        </p:nvGrpSpPr>
        <p:grpSpPr>
          <a:xfrm>
            <a:off x="-1" y="-1"/>
            <a:ext cx="1945670" cy="6858001"/>
            <a:chOff x="0" y="0"/>
            <a:chExt cx="1945668" cy="6858000"/>
          </a:xfrm>
        </p:grpSpPr>
        <p:sp>
          <p:nvSpPr>
            <p:cNvPr id="2873" name="Freeform 437"/>
            <p:cNvSpPr/>
            <p:nvPr/>
          </p:nvSpPr>
          <p:spPr>
            <a:xfrm flipH="1" rot="16200000">
              <a:off x="620896" y="6572002"/>
              <a:ext cx="480120" cy="8298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20774" y="18900"/>
                    <a:pt x="19948" y="16200"/>
                    <a:pt x="19121" y="14175"/>
                  </a:cubicBezTo>
                  <a:cubicBezTo>
                    <a:pt x="16525" y="7425"/>
                    <a:pt x="13810" y="4725"/>
                    <a:pt x="10387" y="4725"/>
                  </a:cubicBezTo>
                  <a:cubicBezTo>
                    <a:pt x="8498" y="4725"/>
                    <a:pt x="6610" y="5400"/>
                    <a:pt x="4839" y="6075"/>
                  </a:cubicBezTo>
                  <a:cubicBezTo>
                    <a:pt x="3187" y="6750"/>
                    <a:pt x="1652" y="7425"/>
                    <a:pt x="0" y="8100"/>
                  </a:cubicBezTo>
                  <a:cubicBezTo>
                    <a:pt x="4013" y="2025"/>
                    <a:pt x="7318" y="0"/>
                    <a:pt x="10387" y="0"/>
                  </a:cubicBezTo>
                  <a:cubicBezTo>
                    <a:pt x="14400" y="0"/>
                    <a:pt x="17823" y="4050"/>
                    <a:pt x="20892" y="13500"/>
                  </a:cubicBezTo>
                  <a:cubicBezTo>
                    <a:pt x="21128" y="14175"/>
                    <a:pt x="21364" y="14850"/>
                    <a:pt x="21600" y="15525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2874" name="Freeform 438"/>
            <p:cNvSpPr/>
            <p:nvPr/>
          </p:nvSpPr>
          <p:spPr>
            <a:xfrm flipH="1" rot="16200000">
              <a:off x="762410" y="6830585"/>
              <a:ext cx="34085" cy="207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16200"/>
                  </a:moveTo>
                  <a:cubicBezTo>
                    <a:pt x="14954" y="10800"/>
                    <a:pt x="6646" y="540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6646" y="8100"/>
                    <a:pt x="13292" y="16200"/>
                    <a:pt x="21600" y="21600"/>
                  </a:cubicBezTo>
                  <a:lnTo>
                    <a:pt x="21600" y="162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2875" name="Freeform 439"/>
            <p:cNvSpPr/>
            <p:nvPr/>
          </p:nvSpPr>
          <p:spPr>
            <a:xfrm flipH="1" rot="16200000">
              <a:off x="-132625" y="4953081"/>
              <a:ext cx="969129" cy="2237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cubicBezTo>
                    <a:pt x="3736" y="18042"/>
                    <a:pt x="7472" y="13722"/>
                    <a:pt x="11092" y="9148"/>
                  </a:cubicBezTo>
                  <a:cubicBezTo>
                    <a:pt x="11968" y="7878"/>
                    <a:pt x="11968" y="7878"/>
                    <a:pt x="11968" y="7878"/>
                  </a:cubicBezTo>
                  <a:cubicBezTo>
                    <a:pt x="13485" y="5845"/>
                    <a:pt x="15120" y="3558"/>
                    <a:pt x="16755" y="2541"/>
                  </a:cubicBezTo>
                  <a:cubicBezTo>
                    <a:pt x="17572" y="1779"/>
                    <a:pt x="18448" y="1525"/>
                    <a:pt x="19323" y="1016"/>
                  </a:cubicBezTo>
                  <a:cubicBezTo>
                    <a:pt x="20082" y="762"/>
                    <a:pt x="20841" y="508"/>
                    <a:pt x="21600" y="0"/>
                  </a:cubicBezTo>
                  <a:cubicBezTo>
                    <a:pt x="20724" y="2541"/>
                    <a:pt x="19440" y="3049"/>
                    <a:pt x="18272" y="3558"/>
                  </a:cubicBezTo>
                  <a:cubicBezTo>
                    <a:pt x="17630" y="3812"/>
                    <a:pt x="17046" y="4066"/>
                    <a:pt x="16521" y="4574"/>
                  </a:cubicBezTo>
                  <a:cubicBezTo>
                    <a:pt x="15003" y="5845"/>
                    <a:pt x="13544" y="7878"/>
                    <a:pt x="12084" y="9911"/>
                  </a:cubicBezTo>
                  <a:cubicBezTo>
                    <a:pt x="11676" y="10419"/>
                    <a:pt x="11267" y="10927"/>
                    <a:pt x="10858" y="11435"/>
                  </a:cubicBezTo>
                  <a:cubicBezTo>
                    <a:pt x="8932" y="13976"/>
                    <a:pt x="6889" y="16264"/>
                    <a:pt x="5021" y="18296"/>
                  </a:cubicBezTo>
                  <a:cubicBezTo>
                    <a:pt x="3970" y="19567"/>
                    <a:pt x="2919" y="20584"/>
                    <a:pt x="1751" y="21346"/>
                  </a:cubicBezTo>
                  <a:cubicBezTo>
                    <a:pt x="1343" y="21600"/>
                    <a:pt x="876" y="21600"/>
                    <a:pt x="409" y="21600"/>
                  </a:cubicBezTo>
                  <a:cubicBezTo>
                    <a:pt x="292" y="21600"/>
                    <a:pt x="117" y="21600"/>
                    <a:pt x="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2876" name="Freeform 440"/>
            <p:cNvSpPr/>
            <p:nvPr/>
          </p:nvSpPr>
          <p:spPr>
            <a:xfrm flipH="1" rot="16200000">
              <a:off x="218573" y="5170913"/>
              <a:ext cx="222278" cy="518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795" y="21600"/>
                  </a:moveTo>
                  <a:cubicBezTo>
                    <a:pt x="1779" y="21600"/>
                    <a:pt x="762" y="20520"/>
                    <a:pt x="0" y="20520"/>
                  </a:cubicBezTo>
                  <a:cubicBezTo>
                    <a:pt x="2033" y="17280"/>
                    <a:pt x="4066" y="16200"/>
                    <a:pt x="6099" y="14040"/>
                  </a:cubicBezTo>
                  <a:cubicBezTo>
                    <a:pt x="7878" y="12960"/>
                    <a:pt x="9656" y="10800"/>
                    <a:pt x="11689" y="8640"/>
                  </a:cubicBezTo>
                  <a:cubicBezTo>
                    <a:pt x="12198" y="8640"/>
                    <a:pt x="12960" y="7560"/>
                    <a:pt x="13722" y="6480"/>
                  </a:cubicBezTo>
                  <a:cubicBezTo>
                    <a:pt x="16009" y="3240"/>
                    <a:pt x="18551" y="0"/>
                    <a:pt x="21092" y="0"/>
                  </a:cubicBezTo>
                  <a:cubicBezTo>
                    <a:pt x="21346" y="0"/>
                    <a:pt x="21600" y="1080"/>
                    <a:pt x="21600" y="1080"/>
                  </a:cubicBezTo>
                  <a:cubicBezTo>
                    <a:pt x="17788" y="9720"/>
                    <a:pt x="13214" y="14040"/>
                    <a:pt x="9402" y="17280"/>
                  </a:cubicBezTo>
                  <a:cubicBezTo>
                    <a:pt x="7115" y="19440"/>
                    <a:pt x="4828" y="21600"/>
                    <a:pt x="2795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2877" name="Freeform 441"/>
            <p:cNvSpPr/>
            <p:nvPr/>
          </p:nvSpPr>
          <p:spPr>
            <a:xfrm flipH="1" rot="16200000">
              <a:off x="-80019" y="5435423"/>
              <a:ext cx="675722" cy="12744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cubicBezTo>
                    <a:pt x="837" y="17192"/>
                    <a:pt x="2093" y="15869"/>
                    <a:pt x="3265" y="14547"/>
                  </a:cubicBezTo>
                  <a:cubicBezTo>
                    <a:pt x="3600" y="14547"/>
                    <a:pt x="3935" y="14106"/>
                    <a:pt x="4186" y="13665"/>
                  </a:cubicBezTo>
                  <a:cubicBezTo>
                    <a:pt x="4688" y="12784"/>
                    <a:pt x="5274" y="12343"/>
                    <a:pt x="5777" y="11461"/>
                  </a:cubicBezTo>
                  <a:cubicBezTo>
                    <a:pt x="7284" y="9698"/>
                    <a:pt x="8874" y="7494"/>
                    <a:pt x="10465" y="6171"/>
                  </a:cubicBezTo>
                  <a:cubicBezTo>
                    <a:pt x="11470" y="5731"/>
                    <a:pt x="11470" y="5731"/>
                    <a:pt x="11470" y="5731"/>
                  </a:cubicBezTo>
                  <a:cubicBezTo>
                    <a:pt x="13395" y="3967"/>
                    <a:pt x="15321" y="2645"/>
                    <a:pt x="17163" y="1322"/>
                  </a:cubicBezTo>
                  <a:cubicBezTo>
                    <a:pt x="18502" y="441"/>
                    <a:pt x="19926" y="0"/>
                    <a:pt x="21600" y="0"/>
                  </a:cubicBezTo>
                  <a:cubicBezTo>
                    <a:pt x="21600" y="0"/>
                    <a:pt x="21600" y="0"/>
                    <a:pt x="21600" y="0"/>
                  </a:cubicBezTo>
                  <a:cubicBezTo>
                    <a:pt x="21349" y="441"/>
                    <a:pt x="21098" y="882"/>
                    <a:pt x="20847" y="882"/>
                  </a:cubicBezTo>
                  <a:cubicBezTo>
                    <a:pt x="20344" y="1763"/>
                    <a:pt x="19926" y="2204"/>
                    <a:pt x="19423" y="2645"/>
                  </a:cubicBezTo>
                  <a:cubicBezTo>
                    <a:pt x="18753" y="3086"/>
                    <a:pt x="18084" y="3527"/>
                    <a:pt x="17330" y="3967"/>
                  </a:cubicBezTo>
                  <a:cubicBezTo>
                    <a:pt x="16326" y="4849"/>
                    <a:pt x="16326" y="4849"/>
                    <a:pt x="16326" y="4849"/>
                  </a:cubicBezTo>
                  <a:cubicBezTo>
                    <a:pt x="15237" y="5731"/>
                    <a:pt x="14149" y="6612"/>
                    <a:pt x="12977" y="7494"/>
                  </a:cubicBezTo>
                  <a:cubicBezTo>
                    <a:pt x="12056" y="8376"/>
                    <a:pt x="11135" y="9257"/>
                    <a:pt x="10130" y="9698"/>
                  </a:cubicBezTo>
                  <a:cubicBezTo>
                    <a:pt x="8205" y="11461"/>
                    <a:pt x="6195" y="13665"/>
                    <a:pt x="4270" y="16310"/>
                  </a:cubicBezTo>
                  <a:cubicBezTo>
                    <a:pt x="2847" y="18073"/>
                    <a:pt x="1423" y="19837"/>
                    <a:pt x="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2878" name="Freeform 442"/>
            <p:cNvSpPr/>
            <p:nvPr/>
          </p:nvSpPr>
          <p:spPr>
            <a:xfrm flipH="1" rot="16200000">
              <a:off x="420103" y="5624359"/>
              <a:ext cx="706843" cy="13336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cubicBezTo>
                    <a:pt x="80" y="14824"/>
                    <a:pt x="1360" y="8047"/>
                    <a:pt x="2560" y="4659"/>
                  </a:cubicBezTo>
                  <a:cubicBezTo>
                    <a:pt x="4160" y="424"/>
                    <a:pt x="5840" y="0"/>
                    <a:pt x="7360" y="0"/>
                  </a:cubicBezTo>
                  <a:cubicBezTo>
                    <a:pt x="7920" y="0"/>
                    <a:pt x="7920" y="0"/>
                    <a:pt x="7920" y="0"/>
                  </a:cubicBezTo>
                  <a:cubicBezTo>
                    <a:pt x="10000" y="0"/>
                    <a:pt x="12160" y="424"/>
                    <a:pt x="14160" y="847"/>
                  </a:cubicBezTo>
                  <a:cubicBezTo>
                    <a:pt x="16560" y="1271"/>
                    <a:pt x="19040" y="1694"/>
                    <a:pt x="21520" y="1694"/>
                  </a:cubicBezTo>
                  <a:cubicBezTo>
                    <a:pt x="21600" y="1694"/>
                    <a:pt x="21600" y="1694"/>
                    <a:pt x="21600" y="1694"/>
                  </a:cubicBezTo>
                  <a:cubicBezTo>
                    <a:pt x="20960" y="4235"/>
                    <a:pt x="20080" y="4659"/>
                    <a:pt x="19440" y="4659"/>
                  </a:cubicBezTo>
                  <a:cubicBezTo>
                    <a:pt x="19120" y="4659"/>
                    <a:pt x="18800" y="4659"/>
                    <a:pt x="18400" y="4235"/>
                  </a:cubicBezTo>
                  <a:cubicBezTo>
                    <a:pt x="18080" y="4235"/>
                    <a:pt x="17840" y="4235"/>
                    <a:pt x="17520" y="4235"/>
                  </a:cubicBezTo>
                  <a:cubicBezTo>
                    <a:pt x="15920" y="4235"/>
                    <a:pt x="14240" y="3812"/>
                    <a:pt x="12640" y="3388"/>
                  </a:cubicBezTo>
                  <a:cubicBezTo>
                    <a:pt x="11920" y="3388"/>
                    <a:pt x="11200" y="3388"/>
                    <a:pt x="10480" y="2965"/>
                  </a:cubicBezTo>
                  <a:cubicBezTo>
                    <a:pt x="10000" y="2965"/>
                    <a:pt x="9600" y="2965"/>
                    <a:pt x="9120" y="2965"/>
                  </a:cubicBezTo>
                  <a:cubicBezTo>
                    <a:pt x="8400" y="2541"/>
                    <a:pt x="7680" y="2541"/>
                    <a:pt x="6960" y="2541"/>
                  </a:cubicBezTo>
                  <a:cubicBezTo>
                    <a:pt x="5680" y="2541"/>
                    <a:pt x="4640" y="2965"/>
                    <a:pt x="3760" y="4659"/>
                  </a:cubicBezTo>
                  <a:cubicBezTo>
                    <a:pt x="2720" y="7200"/>
                    <a:pt x="1760" y="10165"/>
                    <a:pt x="1120" y="13976"/>
                  </a:cubicBezTo>
                  <a:cubicBezTo>
                    <a:pt x="960" y="15247"/>
                    <a:pt x="720" y="16518"/>
                    <a:pt x="560" y="17788"/>
                  </a:cubicBezTo>
                  <a:cubicBezTo>
                    <a:pt x="320" y="19059"/>
                    <a:pt x="160" y="20329"/>
                    <a:pt x="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2879" name="Freeform 443"/>
            <p:cNvSpPr/>
            <p:nvPr/>
          </p:nvSpPr>
          <p:spPr>
            <a:xfrm flipH="1" rot="16200000">
              <a:off x="-2993335" y="3006672"/>
              <a:ext cx="6853553" cy="8402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4810" y="21600"/>
                  </a:moveTo>
                  <a:cubicBezTo>
                    <a:pt x="4422" y="21600"/>
                    <a:pt x="4051" y="21465"/>
                    <a:pt x="3680" y="21062"/>
                  </a:cubicBezTo>
                  <a:cubicBezTo>
                    <a:pt x="3383" y="20793"/>
                    <a:pt x="3077" y="20389"/>
                    <a:pt x="2789" y="19985"/>
                  </a:cubicBezTo>
                  <a:cubicBezTo>
                    <a:pt x="2607" y="19783"/>
                    <a:pt x="2426" y="19514"/>
                    <a:pt x="2252" y="19312"/>
                  </a:cubicBezTo>
                  <a:cubicBezTo>
                    <a:pt x="1815" y="18774"/>
                    <a:pt x="1345" y="18303"/>
                    <a:pt x="891" y="18303"/>
                  </a:cubicBezTo>
                  <a:cubicBezTo>
                    <a:pt x="833" y="18303"/>
                    <a:pt x="776" y="18303"/>
                    <a:pt x="718" y="18303"/>
                  </a:cubicBezTo>
                  <a:cubicBezTo>
                    <a:pt x="462" y="18370"/>
                    <a:pt x="215" y="18707"/>
                    <a:pt x="0" y="19043"/>
                  </a:cubicBezTo>
                  <a:cubicBezTo>
                    <a:pt x="0" y="18639"/>
                    <a:pt x="0" y="18639"/>
                    <a:pt x="0" y="18639"/>
                  </a:cubicBezTo>
                  <a:cubicBezTo>
                    <a:pt x="206" y="18303"/>
                    <a:pt x="454" y="17899"/>
                    <a:pt x="718" y="17899"/>
                  </a:cubicBezTo>
                  <a:cubicBezTo>
                    <a:pt x="759" y="17899"/>
                    <a:pt x="809" y="17832"/>
                    <a:pt x="850" y="17832"/>
                  </a:cubicBezTo>
                  <a:cubicBezTo>
                    <a:pt x="1502" y="17832"/>
                    <a:pt x="2145" y="18707"/>
                    <a:pt x="2772" y="19514"/>
                  </a:cubicBezTo>
                  <a:cubicBezTo>
                    <a:pt x="3053" y="19850"/>
                    <a:pt x="3341" y="20254"/>
                    <a:pt x="3630" y="20523"/>
                  </a:cubicBezTo>
                  <a:cubicBezTo>
                    <a:pt x="4068" y="20994"/>
                    <a:pt x="4488" y="21196"/>
                    <a:pt x="4893" y="21196"/>
                  </a:cubicBezTo>
                  <a:cubicBezTo>
                    <a:pt x="5553" y="21196"/>
                    <a:pt x="6155" y="20591"/>
                    <a:pt x="6699" y="19379"/>
                  </a:cubicBezTo>
                  <a:cubicBezTo>
                    <a:pt x="6757" y="19245"/>
                    <a:pt x="6807" y="19178"/>
                    <a:pt x="6864" y="19043"/>
                  </a:cubicBezTo>
                  <a:cubicBezTo>
                    <a:pt x="7228" y="18168"/>
                    <a:pt x="7599" y="17361"/>
                    <a:pt x="7987" y="17226"/>
                  </a:cubicBezTo>
                  <a:cubicBezTo>
                    <a:pt x="8077" y="17159"/>
                    <a:pt x="8176" y="17159"/>
                    <a:pt x="8292" y="17159"/>
                  </a:cubicBezTo>
                  <a:cubicBezTo>
                    <a:pt x="8440" y="17159"/>
                    <a:pt x="8581" y="17159"/>
                    <a:pt x="8729" y="17226"/>
                  </a:cubicBezTo>
                  <a:cubicBezTo>
                    <a:pt x="8869" y="17226"/>
                    <a:pt x="9018" y="17293"/>
                    <a:pt x="9166" y="17293"/>
                  </a:cubicBezTo>
                  <a:cubicBezTo>
                    <a:pt x="9274" y="17293"/>
                    <a:pt x="9373" y="17226"/>
                    <a:pt x="9472" y="17226"/>
                  </a:cubicBezTo>
                  <a:cubicBezTo>
                    <a:pt x="9628" y="17159"/>
                    <a:pt x="9793" y="17092"/>
                    <a:pt x="9950" y="17024"/>
                  </a:cubicBezTo>
                  <a:cubicBezTo>
                    <a:pt x="10222" y="16890"/>
                    <a:pt x="10503" y="16755"/>
                    <a:pt x="10783" y="16755"/>
                  </a:cubicBezTo>
                  <a:cubicBezTo>
                    <a:pt x="10817" y="16755"/>
                    <a:pt x="10858" y="16755"/>
                    <a:pt x="10891" y="16755"/>
                  </a:cubicBezTo>
                  <a:cubicBezTo>
                    <a:pt x="10990" y="16755"/>
                    <a:pt x="11097" y="16822"/>
                    <a:pt x="11196" y="16822"/>
                  </a:cubicBezTo>
                  <a:cubicBezTo>
                    <a:pt x="11345" y="16890"/>
                    <a:pt x="11493" y="16890"/>
                    <a:pt x="11642" y="16890"/>
                  </a:cubicBezTo>
                  <a:cubicBezTo>
                    <a:pt x="11897" y="16890"/>
                    <a:pt x="12104" y="16822"/>
                    <a:pt x="12293" y="16553"/>
                  </a:cubicBezTo>
                  <a:cubicBezTo>
                    <a:pt x="12698" y="15948"/>
                    <a:pt x="12978" y="14198"/>
                    <a:pt x="13275" y="12247"/>
                  </a:cubicBezTo>
                  <a:cubicBezTo>
                    <a:pt x="13333" y="11910"/>
                    <a:pt x="13382" y="11574"/>
                    <a:pt x="13440" y="11237"/>
                  </a:cubicBezTo>
                  <a:cubicBezTo>
                    <a:pt x="13787" y="9084"/>
                    <a:pt x="14216" y="8209"/>
                    <a:pt x="14554" y="7738"/>
                  </a:cubicBezTo>
                  <a:cubicBezTo>
                    <a:pt x="15016" y="7065"/>
                    <a:pt x="15453" y="5652"/>
                    <a:pt x="15874" y="4307"/>
                  </a:cubicBezTo>
                  <a:cubicBezTo>
                    <a:pt x="16320" y="2893"/>
                    <a:pt x="16773" y="1480"/>
                    <a:pt x="17252" y="807"/>
                  </a:cubicBezTo>
                  <a:cubicBezTo>
                    <a:pt x="17664" y="269"/>
                    <a:pt x="18102" y="0"/>
                    <a:pt x="18646" y="0"/>
                  </a:cubicBezTo>
                  <a:cubicBezTo>
                    <a:pt x="18952" y="0"/>
                    <a:pt x="19257" y="67"/>
                    <a:pt x="19562" y="202"/>
                  </a:cubicBezTo>
                  <a:cubicBezTo>
                    <a:pt x="19777" y="202"/>
                    <a:pt x="19991" y="269"/>
                    <a:pt x="20206" y="336"/>
                  </a:cubicBezTo>
                  <a:cubicBezTo>
                    <a:pt x="20643" y="336"/>
                    <a:pt x="21130" y="404"/>
                    <a:pt x="21600" y="1346"/>
                  </a:cubicBezTo>
                  <a:cubicBezTo>
                    <a:pt x="21600" y="1884"/>
                    <a:pt x="21600" y="1884"/>
                    <a:pt x="21600" y="1884"/>
                  </a:cubicBezTo>
                  <a:cubicBezTo>
                    <a:pt x="21130" y="1009"/>
                    <a:pt x="20651" y="875"/>
                    <a:pt x="20206" y="807"/>
                  </a:cubicBezTo>
                  <a:cubicBezTo>
                    <a:pt x="19983" y="807"/>
                    <a:pt x="19760" y="740"/>
                    <a:pt x="19537" y="606"/>
                  </a:cubicBezTo>
                  <a:cubicBezTo>
                    <a:pt x="19273" y="538"/>
                    <a:pt x="18993" y="404"/>
                    <a:pt x="18721" y="404"/>
                  </a:cubicBezTo>
                  <a:cubicBezTo>
                    <a:pt x="18704" y="404"/>
                    <a:pt x="18704" y="404"/>
                    <a:pt x="18704" y="404"/>
                  </a:cubicBezTo>
                  <a:cubicBezTo>
                    <a:pt x="18102" y="404"/>
                    <a:pt x="17615" y="740"/>
                    <a:pt x="17161" y="1480"/>
                  </a:cubicBezTo>
                  <a:cubicBezTo>
                    <a:pt x="16674" y="2221"/>
                    <a:pt x="16237" y="3634"/>
                    <a:pt x="15759" y="5181"/>
                  </a:cubicBezTo>
                  <a:cubicBezTo>
                    <a:pt x="15569" y="5854"/>
                    <a:pt x="15346" y="6594"/>
                    <a:pt x="15123" y="7133"/>
                  </a:cubicBezTo>
                  <a:cubicBezTo>
                    <a:pt x="14942" y="7604"/>
                    <a:pt x="14769" y="7940"/>
                    <a:pt x="14579" y="8209"/>
                  </a:cubicBezTo>
                  <a:cubicBezTo>
                    <a:pt x="14472" y="8411"/>
                    <a:pt x="14472" y="8411"/>
                    <a:pt x="14472" y="8411"/>
                  </a:cubicBezTo>
                  <a:cubicBezTo>
                    <a:pt x="14249" y="8748"/>
                    <a:pt x="14018" y="9219"/>
                    <a:pt x="13795" y="10026"/>
                  </a:cubicBezTo>
                  <a:cubicBezTo>
                    <a:pt x="13597" y="10834"/>
                    <a:pt x="13440" y="11910"/>
                    <a:pt x="13267" y="12987"/>
                  </a:cubicBezTo>
                  <a:cubicBezTo>
                    <a:pt x="13242" y="13121"/>
                    <a:pt x="13242" y="13121"/>
                    <a:pt x="13242" y="13121"/>
                  </a:cubicBezTo>
                  <a:cubicBezTo>
                    <a:pt x="12929" y="15207"/>
                    <a:pt x="12632" y="16688"/>
                    <a:pt x="12211" y="17159"/>
                  </a:cubicBezTo>
                  <a:cubicBezTo>
                    <a:pt x="12038" y="17293"/>
                    <a:pt x="11856" y="17361"/>
                    <a:pt x="11633" y="17361"/>
                  </a:cubicBezTo>
                  <a:cubicBezTo>
                    <a:pt x="11485" y="17361"/>
                    <a:pt x="11345" y="17361"/>
                    <a:pt x="11204" y="17361"/>
                  </a:cubicBezTo>
                  <a:cubicBezTo>
                    <a:pt x="11105" y="17293"/>
                    <a:pt x="10998" y="17293"/>
                    <a:pt x="10891" y="17293"/>
                  </a:cubicBezTo>
                  <a:cubicBezTo>
                    <a:pt x="10866" y="17293"/>
                    <a:pt x="10833" y="17293"/>
                    <a:pt x="10808" y="17293"/>
                  </a:cubicBezTo>
                  <a:cubicBezTo>
                    <a:pt x="10528" y="17293"/>
                    <a:pt x="10247" y="17428"/>
                    <a:pt x="9975" y="17495"/>
                  </a:cubicBezTo>
                  <a:cubicBezTo>
                    <a:pt x="9810" y="17630"/>
                    <a:pt x="9637" y="17697"/>
                    <a:pt x="9472" y="17697"/>
                  </a:cubicBezTo>
                  <a:cubicBezTo>
                    <a:pt x="9216" y="17764"/>
                    <a:pt x="9026" y="17832"/>
                    <a:pt x="8845" y="17832"/>
                  </a:cubicBezTo>
                  <a:cubicBezTo>
                    <a:pt x="8795" y="17832"/>
                    <a:pt x="8737" y="17832"/>
                    <a:pt x="8688" y="17832"/>
                  </a:cubicBezTo>
                  <a:cubicBezTo>
                    <a:pt x="8605" y="17832"/>
                    <a:pt x="8523" y="17764"/>
                    <a:pt x="8440" y="17764"/>
                  </a:cubicBezTo>
                  <a:cubicBezTo>
                    <a:pt x="8341" y="17697"/>
                    <a:pt x="8242" y="17697"/>
                    <a:pt x="8143" y="17697"/>
                  </a:cubicBezTo>
                  <a:cubicBezTo>
                    <a:pt x="8094" y="17697"/>
                    <a:pt x="8036" y="17697"/>
                    <a:pt x="7987" y="17697"/>
                  </a:cubicBezTo>
                  <a:cubicBezTo>
                    <a:pt x="7624" y="17899"/>
                    <a:pt x="7277" y="18639"/>
                    <a:pt x="6947" y="19379"/>
                  </a:cubicBezTo>
                  <a:cubicBezTo>
                    <a:pt x="6831" y="19649"/>
                    <a:pt x="6716" y="19918"/>
                    <a:pt x="6600" y="20120"/>
                  </a:cubicBezTo>
                  <a:cubicBezTo>
                    <a:pt x="6188" y="20927"/>
                    <a:pt x="5734" y="21398"/>
                    <a:pt x="5173" y="21600"/>
                  </a:cubicBezTo>
                  <a:cubicBezTo>
                    <a:pt x="5049" y="21600"/>
                    <a:pt x="4934" y="21600"/>
                    <a:pt x="481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2880" name="Freeform 444"/>
            <p:cNvSpPr/>
            <p:nvPr/>
          </p:nvSpPr>
          <p:spPr>
            <a:xfrm flipH="1" rot="16200000">
              <a:off x="-69648" y="6768665"/>
              <a:ext cx="157078" cy="127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16920" y="17280"/>
                    <a:pt x="11880" y="12960"/>
                    <a:pt x="7200" y="432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1600" y="0"/>
                    <a:pt x="21600" y="0"/>
                    <a:pt x="21600" y="0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2881" name="Freeform 445"/>
            <p:cNvSpPr/>
            <p:nvPr/>
          </p:nvSpPr>
          <p:spPr>
            <a:xfrm flipH="1" rot="16200000">
              <a:off x="-2310202" y="2310204"/>
              <a:ext cx="5273901" cy="6534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3720" y="21600"/>
                  </a:moveTo>
                  <a:cubicBezTo>
                    <a:pt x="3398" y="21600"/>
                    <a:pt x="3098" y="21427"/>
                    <a:pt x="2830" y="21082"/>
                  </a:cubicBezTo>
                  <a:cubicBezTo>
                    <a:pt x="2530" y="20736"/>
                    <a:pt x="2219" y="20218"/>
                    <a:pt x="1930" y="19613"/>
                  </a:cubicBezTo>
                  <a:cubicBezTo>
                    <a:pt x="1597" y="19008"/>
                    <a:pt x="1254" y="18403"/>
                    <a:pt x="911" y="18058"/>
                  </a:cubicBezTo>
                  <a:cubicBezTo>
                    <a:pt x="772" y="17885"/>
                    <a:pt x="622" y="17798"/>
                    <a:pt x="482" y="17798"/>
                  </a:cubicBezTo>
                  <a:cubicBezTo>
                    <a:pt x="322" y="17798"/>
                    <a:pt x="161" y="17885"/>
                    <a:pt x="0" y="18144"/>
                  </a:cubicBezTo>
                  <a:cubicBezTo>
                    <a:pt x="0" y="17798"/>
                    <a:pt x="0" y="17798"/>
                    <a:pt x="0" y="17798"/>
                  </a:cubicBezTo>
                  <a:cubicBezTo>
                    <a:pt x="172" y="17539"/>
                    <a:pt x="354" y="17453"/>
                    <a:pt x="515" y="17453"/>
                  </a:cubicBezTo>
                  <a:cubicBezTo>
                    <a:pt x="654" y="17453"/>
                    <a:pt x="793" y="17539"/>
                    <a:pt x="933" y="17712"/>
                  </a:cubicBezTo>
                  <a:cubicBezTo>
                    <a:pt x="1243" y="18058"/>
                    <a:pt x="1554" y="18576"/>
                    <a:pt x="1865" y="19181"/>
                  </a:cubicBezTo>
                  <a:cubicBezTo>
                    <a:pt x="2187" y="19699"/>
                    <a:pt x="2519" y="20304"/>
                    <a:pt x="2851" y="20650"/>
                  </a:cubicBezTo>
                  <a:cubicBezTo>
                    <a:pt x="3119" y="20995"/>
                    <a:pt x="3398" y="21082"/>
                    <a:pt x="3709" y="21082"/>
                  </a:cubicBezTo>
                  <a:cubicBezTo>
                    <a:pt x="4116" y="21082"/>
                    <a:pt x="4513" y="20909"/>
                    <a:pt x="4888" y="20650"/>
                  </a:cubicBezTo>
                  <a:cubicBezTo>
                    <a:pt x="5413" y="20304"/>
                    <a:pt x="5949" y="20045"/>
                    <a:pt x="6475" y="19699"/>
                  </a:cubicBezTo>
                  <a:cubicBezTo>
                    <a:pt x="6882" y="19526"/>
                    <a:pt x="6882" y="19526"/>
                    <a:pt x="6882" y="19526"/>
                  </a:cubicBezTo>
                  <a:cubicBezTo>
                    <a:pt x="7997" y="18922"/>
                    <a:pt x="9155" y="18317"/>
                    <a:pt x="10302" y="18317"/>
                  </a:cubicBezTo>
                  <a:cubicBezTo>
                    <a:pt x="10527" y="18317"/>
                    <a:pt x="10741" y="18317"/>
                    <a:pt x="10945" y="18317"/>
                  </a:cubicBezTo>
                  <a:cubicBezTo>
                    <a:pt x="11277" y="18403"/>
                    <a:pt x="11577" y="18490"/>
                    <a:pt x="11877" y="18490"/>
                  </a:cubicBezTo>
                  <a:cubicBezTo>
                    <a:pt x="13046" y="18490"/>
                    <a:pt x="14064" y="17885"/>
                    <a:pt x="14986" y="16675"/>
                  </a:cubicBezTo>
                  <a:cubicBezTo>
                    <a:pt x="15715" y="15811"/>
                    <a:pt x="16272" y="14515"/>
                    <a:pt x="16787" y="12614"/>
                  </a:cubicBezTo>
                  <a:cubicBezTo>
                    <a:pt x="16948" y="12010"/>
                    <a:pt x="17108" y="11318"/>
                    <a:pt x="17269" y="10714"/>
                  </a:cubicBezTo>
                  <a:cubicBezTo>
                    <a:pt x="17591" y="9418"/>
                    <a:pt x="17923" y="8122"/>
                    <a:pt x="18255" y="7171"/>
                  </a:cubicBezTo>
                  <a:cubicBezTo>
                    <a:pt x="18706" y="5789"/>
                    <a:pt x="19167" y="4838"/>
                    <a:pt x="19617" y="3888"/>
                  </a:cubicBezTo>
                  <a:cubicBezTo>
                    <a:pt x="19799" y="3456"/>
                    <a:pt x="19981" y="3110"/>
                    <a:pt x="20153" y="2678"/>
                  </a:cubicBezTo>
                  <a:cubicBezTo>
                    <a:pt x="20367" y="2246"/>
                    <a:pt x="20571" y="1728"/>
                    <a:pt x="20775" y="1210"/>
                  </a:cubicBezTo>
                  <a:cubicBezTo>
                    <a:pt x="20946" y="864"/>
                    <a:pt x="21118" y="432"/>
                    <a:pt x="21278" y="0"/>
                  </a:cubicBezTo>
                  <a:cubicBezTo>
                    <a:pt x="21600" y="86"/>
                    <a:pt x="21600" y="86"/>
                    <a:pt x="21600" y="86"/>
                  </a:cubicBezTo>
                  <a:cubicBezTo>
                    <a:pt x="19863" y="3974"/>
                    <a:pt x="19863" y="3974"/>
                    <a:pt x="19863" y="3974"/>
                  </a:cubicBezTo>
                  <a:cubicBezTo>
                    <a:pt x="19724" y="4320"/>
                    <a:pt x="19585" y="4579"/>
                    <a:pt x="19435" y="4925"/>
                  </a:cubicBezTo>
                  <a:cubicBezTo>
                    <a:pt x="18952" y="5962"/>
                    <a:pt x="18448" y="7085"/>
                    <a:pt x="17977" y="8726"/>
                  </a:cubicBezTo>
                  <a:cubicBezTo>
                    <a:pt x="17762" y="9504"/>
                    <a:pt x="17548" y="10282"/>
                    <a:pt x="17334" y="11146"/>
                  </a:cubicBezTo>
                  <a:cubicBezTo>
                    <a:pt x="17055" y="12269"/>
                    <a:pt x="16755" y="13392"/>
                    <a:pt x="16465" y="14342"/>
                  </a:cubicBezTo>
                  <a:cubicBezTo>
                    <a:pt x="15929" y="16070"/>
                    <a:pt x="15372" y="16934"/>
                    <a:pt x="14697" y="17626"/>
                  </a:cubicBezTo>
                  <a:cubicBezTo>
                    <a:pt x="13839" y="18576"/>
                    <a:pt x="12906" y="19008"/>
                    <a:pt x="11770" y="19008"/>
                  </a:cubicBezTo>
                  <a:cubicBezTo>
                    <a:pt x="11470" y="19008"/>
                    <a:pt x="11148" y="18922"/>
                    <a:pt x="10784" y="18922"/>
                  </a:cubicBezTo>
                  <a:cubicBezTo>
                    <a:pt x="10612" y="18835"/>
                    <a:pt x="10452" y="18835"/>
                    <a:pt x="10291" y="18835"/>
                  </a:cubicBezTo>
                  <a:cubicBezTo>
                    <a:pt x="9133" y="18835"/>
                    <a:pt x="7954" y="19440"/>
                    <a:pt x="6818" y="20045"/>
                  </a:cubicBezTo>
                  <a:cubicBezTo>
                    <a:pt x="6721" y="20131"/>
                    <a:pt x="6721" y="20131"/>
                    <a:pt x="6721" y="20131"/>
                  </a:cubicBezTo>
                  <a:cubicBezTo>
                    <a:pt x="6239" y="20390"/>
                    <a:pt x="5756" y="20650"/>
                    <a:pt x="5285" y="20909"/>
                  </a:cubicBezTo>
                  <a:cubicBezTo>
                    <a:pt x="4727" y="21254"/>
                    <a:pt x="4727" y="21254"/>
                    <a:pt x="4727" y="21254"/>
                  </a:cubicBezTo>
                  <a:cubicBezTo>
                    <a:pt x="4352" y="21427"/>
                    <a:pt x="4041" y="21600"/>
                    <a:pt x="372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2882" name="Freeform 446"/>
            <p:cNvSpPr/>
            <p:nvPr/>
          </p:nvSpPr>
          <p:spPr>
            <a:xfrm flipH="1" rot="16200000">
              <a:off x="-2243520" y="2243520"/>
              <a:ext cx="4894548" cy="4075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779" y="21600"/>
                  </a:moveTo>
                  <a:cubicBezTo>
                    <a:pt x="1594" y="21600"/>
                    <a:pt x="1398" y="21462"/>
                    <a:pt x="1201" y="21323"/>
                  </a:cubicBezTo>
                  <a:cubicBezTo>
                    <a:pt x="797" y="21185"/>
                    <a:pt x="393" y="20908"/>
                    <a:pt x="0" y="20492"/>
                  </a:cubicBezTo>
                  <a:cubicBezTo>
                    <a:pt x="0" y="20077"/>
                    <a:pt x="0" y="20077"/>
                    <a:pt x="0" y="20077"/>
                  </a:cubicBezTo>
                  <a:cubicBezTo>
                    <a:pt x="335" y="20354"/>
                    <a:pt x="693" y="20492"/>
                    <a:pt x="1028" y="20631"/>
                  </a:cubicBezTo>
                  <a:cubicBezTo>
                    <a:pt x="1132" y="20631"/>
                    <a:pt x="1236" y="20631"/>
                    <a:pt x="1340" y="20769"/>
                  </a:cubicBezTo>
                  <a:cubicBezTo>
                    <a:pt x="1479" y="20769"/>
                    <a:pt x="1617" y="20769"/>
                    <a:pt x="1756" y="20769"/>
                  </a:cubicBezTo>
                  <a:cubicBezTo>
                    <a:pt x="2333" y="20769"/>
                    <a:pt x="2899" y="20354"/>
                    <a:pt x="3442" y="19246"/>
                  </a:cubicBezTo>
                  <a:cubicBezTo>
                    <a:pt x="4204" y="17862"/>
                    <a:pt x="4967" y="15646"/>
                    <a:pt x="5533" y="13846"/>
                  </a:cubicBezTo>
                  <a:cubicBezTo>
                    <a:pt x="5799" y="13015"/>
                    <a:pt x="6076" y="12046"/>
                    <a:pt x="6330" y="11077"/>
                  </a:cubicBezTo>
                  <a:cubicBezTo>
                    <a:pt x="6630" y="9831"/>
                    <a:pt x="6942" y="8723"/>
                    <a:pt x="7254" y="7754"/>
                  </a:cubicBezTo>
                  <a:cubicBezTo>
                    <a:pt x="7600" y="6923"/>
                    <a:pt x="7947" y="6369"/>
                    <a:pt x="8328" y="6369"/>
                  </a:cubicBezTo>
                  <a:cubicBezTo>
                    <a:pt x="8559" y="6369"/>
                    <a:pt x="8813" y="6508"/>
                    <a:pt x="9102" y="6923"/>
                  </a:cubicBezTo>
                  <a:cubicBezTo>
                    <a:pt x="9610" y="7615"/>
                    <a:pt x="10084" y="9277"/>
                    <a:pt x="10581" y="10938"/>
                  </a:cubicBezTo>
                  <a:cubicBezTo>
                    <a:pt x="10673" y="11215"/>
                    <a:pt x="10777" y="11492"/>
                    <a:pt x="10869" y="11769"/>
                  </a:cubicBezTo>
                  <a:cubicBezTo>
                    <a:pt x="12302" y="16477"/>
                    <a:pt x="13584" y="18969"/>
                    <a:pt x="14785" y="19385"/>
                  </a:cubicBezTo>
                  <a:cubicBezTo>
                    <a:pt x="14889" y="19385"/>
                    <a:pt x="15004" y="19385"/>
                    <a:pt x="15108" y="19385"/>
                  </a:cubicBezTo>
                  <a:cubicBezTo>
                    <a:pt x="16310" y="19385"/>
                    <a:pt x="17488" y="17169"/>
                    <a:pt x="18631" y="12600"/>
                  </a:cubicBezTo>
                  <a:cubicBezTo>
                    <a:pt x="19313" y="9969"/>
                    <a:pt x="19914" y="7200"/>
                    <a:pt x="20468" y="4154"/>
                  </a:cubicBezTo>
                  <a:cubicBezTo>
                    <a:pt x="20745" y="2631"/>
                    <a:pt x="21022" y="1246"/>
                    <a:pt x="21323" y="0"/>
                  </a:cubicBezTo>
                  <a:cubicBezTo>
                    <a:pt x="21600" y="138"/>
                    <a:pt x="21600" y="138"/>
                    <a:pt x="21600" y="138"/>
                  </a:cubicBezTo>
                  <a:cubicBezTo>
                    <a:pt x="21196" y="1662"/>
                    <a:pt x="20803" y="3462"/>
                    <a:pt x="20387" y="5677"/>
                  </a:cubicBezTo>
                  <a:cubicBezTo>
                    <a:pt x="19810" y="8723"/>
                    <a:pt x="19221" y="11354"/>
                    <a:pt x="18655" y="13569"/>
                  </a:cubicBezTo>
                  <a:cubicBezTo>
                    <a:pt x="17465" y="18138"/>
                    <a:pt x="16333" y="20354"/>
                    <a:pt x="15178" y="20354"/>
                  </a:cubicBezTo>
                  <a:cubicBezTo>
                    <a:pt x="15097" y="20354"/>
                    <a:pt x="15028" y="20354"/>
                    <a:pt x="14947" y="20354"/>
                  </a:cubicBezTo>
                  <a:cubicBezTo>
                    <a:pt x="13699" y="19938"/>
                    <a:pt x="12394" y="17723"/>
                    <a:pt x="11066" y="13569"/>
                  </a:cubicBezTo>
                  <a:cubicBezTo>
                    <a:pt x="10892" y="13015"/>
                    <a:pt x="10731" y="12462"/>
                    <a:pt x="10557" y="11769"/>
                  </a:cubicBezTo>
                  <a:cubicBezTo>
                    <a:pt x="10095" y="10246"/>
                    <a:pt x="9610" y="8585"/>
                    <a:pt x="9102" y="7892"/>
                  </a:cubicBezTo>
                  <a:cubicBezTo>
                    <a:pt x="8802" y="7477"/>
                    <a:pt x="8548" y="7338"/>
                    <a:pt x="8305" y="7338"/>
                  </a:cubicBezTo>
                  <a:cubicBezTo>
                    <a:pt x="7889" y="7338"/>
                    <a:pt x="7508" y="7892"/>
                    <a:pt x="7138" y="9138"/>
                  </a:cubicBezTo>
                  <a:cubicBezTo>
                    <a:pt x="6873" y="9969"/>
                    <a:pt x="6596" y="10938"/>
                    <a:pt x="6330" y="11908"/>
                  </a:cubicBezTo>
                  <a:cubicBezTo>
                    <a:pt x="5995" y="13154"/>
                    <a:pt x="5648" y="14400"/>
                    <a:pt x="5302" y="15508"/>
                  </a:cubicBezTo>
                  <a:cubicBezTo>
                    <a:pt x="4655" y="17446"/>
                    <a:pt x="3939" y="19385"/>
                    <a:pt x="3211" y="20492"/>
                  </a:cubicBezTo>
                  <a:cubicBezTo>
                    <a:pt x="2749" y="21185"/>
                    <a:pt x="2276" y="21600"/>
                    <a:pt x="1779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2883" name="Freeform 447"/>
            <p:cNvSpPr/>
            <p:nvPr/>
          </p:nvSpPr>
          <p:spPr>
            <a:xfrm flipH="1" rot="16200000">
              <a:off x="-2115340" y="2118302"/>
              <a:ext cx="4418875" cy="18226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24" y="21600"/>
                  </a:moveTo>
                  <a:cubicBezTo>
                    <a:pt x="1727" y="21600"/>
                    <a:pt x="1369" y="20366"/>
                    <a:pt x="1024" y="17897"/>
                  </a:cubicBezTo>
                  <a:cubicBezTo>
                    <a:pt x="870" y="16663"/>
                    <a:pt x="870" y="16663"/>
                    <a:pt x="870" y="16663"/>
                  </a:cubicBezTo>
                  <a:cubicBezTo>
                    <a:pt x="589" y="14503"/>
                    <a:pt x="294" y="12343"/>
                    <a:pt x="0" y="12034"/>
                  </a:cubicBezTo>
                  <a:cubicBezTo>
                    <a:pt x="0" y="11109"/>
                    <a:pt x="0" y="11109"/>
                    <a:pt x="0" y="11109"/>
                  </a:cubicBezTo>
                  <a:cubicBezTo>
                    <a:pt x="13" y="11109"/>
                    <a:pt x="38" y="11109"/>
                    <a:pt x="51" y="11109"/>
                  </a:cubicBezTo>
                  <a:cubicBezTo>
                    <a:pt x="307" y="11726"/>
                    <a:pt x="550" y="13269"/>
                    <a:pt x="781" y="14811"/>
                  </a:cubicBezTo>
                  <a:cubicBezTo>
                    <a:pt x="870" y="15429"/>
                    <a:pt x="870" y="15429"/>
                    <a:pt x="870" y="15429"/>
                  </a:cubicBezTo>
                  <a:cubicBezTo>
                    <a:pt x="1318" y="18514"/>
                    <a:pt x="1740" y="20057"/>
                    <a:pt x="2175" y="20057"/>
                  </a:cubicBezTo>
                  <a:cubicBezTo>
                    <a:pt x="2431" y="20057"/>
                    <a:pt x="2674" y="19440"/>
                    <a:pt x="2943" y="18514"/>
                  </a:cubicBezTo>
                  <a:cubicBezTo>
                    <a:pt x="3250" y="17589"/>
                    <a:pt x="3557" y="16046"/>
                    <a:pt x="3852" y="14503"/>
                  </a:cubicBezTo>
                  <a:cubicBezTo>
                    <a:pt x="4184" y="12960"/>
                    <a:pt x="4530" y="11417"/>
                    <a:pt x="4875" y="10183"/>
                  </a:cubicBezTo>
                  <a:cubicBezTo>
                    <a:pt x="5618" y="7714"/>
                    <a:pt x="6206" y="6171"/>
                    <a:pt x="6756" y="5246"/>
                  </a:cubicBezTo>
                  <a:cubicBezTo>
                    <a:pt x="7140" y="4629"/>
                    <a:pt x="7550" y="4320"/>
                    <a:pt x="7972" y="4320"/>
                  </a:cubicBezTo>
                  <a:cubicBezTo>
                    <a:pt x="8791" y="4320"/>
                    <a:pt x="9700" y="5554"/>
                    <a:pt x="10813" y="8023"/>
                  </a:cubicBezTo>
                  <a:cubicBezTo>
                    <a:pt x="12118" y="11417"/>
                    <a:pt x="13462" y="13269"/>
                    <a:pt x="14882" y="13886"/>
                  </a:cubicBezTo>
                  <a:cubicBezTo>
                    <a:pt x="15291" y="13886"/>
                    <a:pt x="15727" y="14194"/>
                    <a:pt x="16174" y="14194"/>
                  </a:cubicBezTo>
                  <a:cubicBezTo>
                    <a:pt x="17160" y="14194"/>
                    <a:pt x="18439" y="13269"/>
                    <a:pt x="19706" y="7406"/>
                  </a:cubicBezTo>
                  <a:cubicBezTo>
                    <a:pt x="20167" y="5246"/>
                    <a:pt x="20653" y="2777"/>
                    <a:pt x="21203" y="0"/>
                  </a:cubicBezTo>
                  <a:cubicBezTo>
                    <a:pt x="21600" y="0"/>
                    <a:pt x="21600" y="0"/>
                    <a:pt x="21600" y="0"/>
                  </a:cubicBezTo>
                  <a:cubicBezTo>
                    <a:pt x="21370" y="1234"/>
                    <a:pt x="21370" y="1234"/>
                    <a:pt x="21370" y="1234"/>
                  </a:cubicBezTo>
                  <a:cubicBezTo>
                    <a:pt x="20743" y="4629"/>
                    <a:pt x="20103" y="8023"/>
                    <a:pt x="19450" y="10491"/>
                  </a:cubicBezTo>
                  <a:cubicBezTo>
                    <a:pt x="18734" y="13269"/>
                    <a:pt x="17979" y="15120"/>
                    <a:pt x="17173" y="15737"/>
                  </a:cubicBezTo>
                  <a:cubicBezTo>
                    <a:pt x="16827" y="15737"/>
                    <a:pt x="16482" y="16046"/>
                    <a:pt x="16085" y="16046"/>
                  </a:cubicBezTo>
                  <a:cubicBezTo>
                    <a:pt x="15714" y="16046"/>
                    <a:pt x="15317" y="15737"/>
                    <a:pt x="14792" y="15737"/>
                  </a:cubicBezTo>
                  <a:cubicBezTo>
                    <a:pt x="14447" y="15429"/>
                    <a:pt x="14447" y="15429"/>
                    <a:pt x="14447" y="15429"/>
                  </a:cubicBezTo>
                  <a:cubicBezTo>
                    <a:pt x="13782" y="15120"/>
                    <a:pt x="13091" y="14811"/>
                    <a:pt x="12425" y="13577"/>
                  </a:cubicBezTo>
                  <a:cubicBezTo>
                    <a:pt x="11964" y="12651"/>
                    <a:pt x="11491" y="11726"/>
                    <a:pt x="11043" y="10491"/>
                  </a:cubicBezTo>
                  <a:cubicBezTo>
                    <a:pt x="10071" y="8331"/>
                    <a:pt x="9047" y="5863"/>
                    <a:pt x="8049" y="5863"/>
                  </a:cubicBezTo>
                  <a:cubicBezTo>
                    <a:pt x="7921" y="5863"/>
                    <a:pt x="7806" y="5863"/>
                    <a:pt x="7678" y="5863"/>
                  </a:cubicBezTo>
                  <a:cubicBezTo>
                    <a:pt x="6910" y="6480"/>
                    <a:pt x="6129" y="8023"/>
                    <a:pt x="5285" y="10491"/>
                  </a:cubicBezTo>
                  <a:cubicBezTo>
                    <a:pt x="4875" y="12034"/>
                    <a:pt x="4453" y="13886"/>
                    <a:pt x="4056" y="15737"/>
                  </a:cubicBezTo>
                  <a:cubicBezTo>
                    <a:pt x="3724" y="16971"/>
                    <a:pt x="3391" y="18514"/>
                    <a:pt x="3058" y="19749"/>
                  </a:cubicBezTo>
                  <a:cubicBezTo>
                    <a:pt x="2713" y="20983"/>
                    <a:pt x="2406" y="21600"/>
                    <a:pt x="2124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2884" name="Freeform 448"/>
            <p:cNvSpPr/>
            <p:nvPr/>
          </p:nvSpPr>
          <p:spPr>
            <a:xfrm flipH="1" rot="16200000">
              <a:off x="293407" y="1798964"/>
              <a:ext cx="976540" cy="1229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621" y="21600"/>
                  </a:moveTo>
                  <a:cubicBezTo>
                    <a:pt x="1042" y="21600"/>
                    <a:pt x="521" y="21600"/>
                    <a:pt x="0" y="21140"/>
                  </a:cubicBezTo>
                  <a:cubicBezTo>
                    <a:pt x="579" y="20681"/>
                    <a:pt x="1158" y="20681"/>
                    <a:pt x="1737" y="20221"/>
                  </a:cubicBezTo>
                  <a:cubicBezTo>
                    <a:pt x="2838" y="19762"/>
                    <a:pt x="3996" y="19302"/>
                    <a:pt x="5096" y="18383"/>
                  </a:cubicBezTo>
                  <a:cubicBezTo>
                    <a:pt x="5849" y="17464"/>
                    <a:pt x="6660" y="16545"/>
                    <a:pt x="7354" y="15626"/>
                  </a:cubicBezTo>
                  <a:cubicBezTo>
                    <a:pt x="8397" y="14247"/>
                    <a:pt x="9439" y="12868"/>
                    <a:pt x="10482" y="11949"/>
                  </a:cubicBezTo>
                  <a:cubicBezTo>
                    <a:pt x="11176" y="11489"/>
                    <a:pt x="11929" y="11030"/>
                    <a:pt x="12682" y="11030"/>
                  </a:cubicBezTo>
                  <a:cubicBezTo>
                    <a:pt x="13840" y="10111"/>
                    <a:pt x="15056" y="9651"/>
                    <a:pt x="16214" y="8732"/>
                  </a:cubicBezTo>
                  <a:cubicBezTo>
                    <a:pt x="17720" y="7353"/>
                    <a:pt x="19226" y="4596"/>
                    <a:pt x="20673" y="1838"/>
                  </a:cubicBezTo>
                  <a:cubicBezTo>
                    <a:pt x="20963" y="1379"/>
                    <a:pt x="21253" y="919"/>
                    <a:pt x="21600" y="0"/>
                  </a:cubicBezTo>
                  <a:cubicBezTo>
                    <a:pt x="20036" y="7353"/>
                    <a:pt x="18125" y="9191"/>
                    <a:pt x="16562" y="10570"/>
                  </a:cubicBezTo>
                  <a:cubicBezTo>
                    <a:pt x="15346" y="11489"/>
                    <a:pt x="14130" y="12409"/>
                    <a:pt x="12914" y="12868"/>
                  </a:cubicBezTo>
                  <a:cubicBezTo>
                    <a:pt x="12219" y="13328"/>
                    <a:pt x="11524" y="13328"/>
                    <a:pt x="10829" y="13787"/>
                  </a:cubicBezTo>
                  <a:cubicBezTo>
                    <a:pt x="9729" y="14706"/>
                    <a:pt x="8686" y="16085"/>
                    <a:pt x="7702" y="17004"/>
                  </a:cubicBezTo>
                  <a:cubicBezTo>
                    <a:pt x="6833" y="18383"/>
                    <a:pt x="5965" y="19302"/>
                    <a:pt x="5038" y="20221"/>
                  </a:cubicBezTo>
                  <a:cubicBezTo>
                    <a:pt x="3822" y="21140"/>
                    <a:pt x="2664" y="21600"/>
                    <a:pt x="1621" y="21600"/>
                  </a:cubicBezTo>
                  <a:cubicBezTo>
                    <a:pt x="1621" y="21600"/>
                    <a:pt x="1621" y="21600"/>
                    <a:pt x="1621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2885" name="Freeform 449"/>
            <p:cNvSpPr/>
            <p:nvPr/>
          </p:nvSpPr>
          <p:spPr>
            <a:xfrm flipH="1" rot="16200000">
              <a:off x="643864" y="1851573"/>
              <a:ext cx="348236" cy="444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299" y="21600"/>
                  </a:moveTo>
                  <a:cubicBezTo>
                    <a:pt x="812" y="21600"/>
                    <a:pt x="487" y="21600"/>
                    <a:pt x="0" y="21600"/>
                  </a:cubicBezTo>
                  <a:cubicBezTo>
                    <a:pt x="3573" y="20329"/>
                    <a:pt x="6983" y="15247"/>
                    <a:pt x="10556" y="11435"/>
                  </a:cubicBezTo>
                  <a:cubicBezTo>
                    <a:pt x="11044" y="10165"/>
                    <a:pt x="11044" y="10165"/>
                    <a:pt x="11044" y="10165"/>
                  </a:cubicBezTo>
                  <a:cubicBezTo>
                    <a:pt x="11856" y="8894"/>
                    <a:pt x="12668" y="7624"/>
                    <a:pt x="13480" y="6353"/>
                  </a:cubicBezTo>
                  <a:cubicBezTo>
                    <a:pt x="15753" y="3812"/>
                    <a:pt x="18027" y="0"/>
                    <a:pt x="20138" y="0"/>
                  </a:cubicBezTo>
                  <a:cubicBezTo>
                    <a:pt x="20626" y="0"/>
                    <a:pt x="21113" y="0"/>
                    <a:pt x="21600" y="0"/>
                  </a:cubicBezTo>
                  <a:cubicBezTo>
                    <a:pt x="18677" y="7624"/>
                    <a:pt x="15591" y="11435"/>
                    <a:pt x="12343" y="13976"/>
                  </a:cubicBezTo>
                  <a:cubicBezTo>
                    <a:pt x="11368" y="15247"/>
                    <a:pt x="10232" y="16518"/>
                    <a:pt x="9257" y="16518"/>
                  </a:cubicBezTo>
                  <a:cubicBezTo>
                    <a:pt x="6171" y="20329"/>
                    <a:pt x="3573" y="21600"/>
                    <a:pt x="1299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2886" name="Freeform 450"/>
            <p:cNvSpPr/>
            <p:nvPr/>
          </p:nvSpPr>
          <p:spPr>
            <a:xfrm flipH="1" rot="16200000">
              <a:off x="674242" y="1813784"/>
              <a:ext cx="284516" cy="355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387" y="21600"/>
                  </a:moveTo>
                  <a:cubicBezTo>
                    <a:pt x="793" y="21600"/>
                    <a:pt x="396" y="21600"/>
                    <a:pt x="0" y="21600"/>
                  </a:cubicBezTo>
                  <a:cubicBezTo>
                    <a:pt x="3171" y="15429"/>
                    <a:pt x="6738" y="10800"/>
                    <a:pt x="10106" y="7714"/>
                  </a:cubicBezTo>
                  <a:cubicBezTo>
                    <a:pt x="12881" y="4629"/>
                    <a:pt x="12881" y="4629"/>
                    <a:pt x="12881" y="4629"/>
                  </a:cubicBezTo>
                  <a:cubicBezTo>
                    <a:pt x="14862" y="1543"/>
                    <a:pt x="16844" y="0"/>
                    <a:pt x="18826" y="0"/>
                  </a:cubicBezTo>
                  <a:cubicBezTo>
                    <a:pt x="19817" y="0"/>
                    <a:pt x="20807" y="0"/>
                    <a:pt x="21600" y="1543"/>
                  </a:cubicBezTo>
                  <a:cubicBezTo>
                    <a:pt x="21600" y="3086"/>
                    <a:pt x="21600" y="4629"/>
                    <a:pt x="21600" y="4629"/>
                  </a:cubicBezTo>
                  <a:cubicBezTo>
                    <a:pt x="19222" y="7714"/>
                    <a:pt x="16844" y="9257"/>
                    <a:pt x="14466" y="10800"/>
                  </a:cubicBezTo>
                  <a:cubicBezTo>
                    <a:pt x="12881" y="12343"/>
                    <a:pt x="11097" y="13886"/>
                    <a:pt x="9512" y="15429"/>
                  </a:cubicBezTo>
                  <a:cubicBezTo>
                    <a:pt x="8125" y="16971"/>
                    <a:pt x="8125" y="16971"/>
                    <a:pt x="8125" y="16971"/>
                  </a:cubicBezTo>
                  <a:cubicBezTo>
                    <a:pt x="5945" y="18514"/>
                    <a:pt x="3567" y="21600"/>
                    <a:pt x="1387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2887" name="Freeform 451"/>
            <p:cNvSpPr/>
            <p:nvPr/>
          </p:nvSpPr>
          <p:spPr>
            <a:xfrm flipH="1" rot="16200000">
              <a:off x="701657" y="1814525"/>
              <a:ext cx="222278" cy="3408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4066" y="21600"/>
                  </a:moveTo>
                  <a:cubicBezTo>
                    <a:pt x="2795" y="21600"/>
                    <a:pt x="1525" y="21600"/>
                    <a:pt x="0" y="21600"/>
                  </a:cubicBezTo>
                  <a:cubicBezTo>
                    <a:pt x="3558" y="18277"/>
                    <a:pt x="7369" y="16615"/>
                    <a:pt x="10927" y="11631"/>
                  </a:cubicBezTo>
                  <a:cubicBezTo>
                    <a:pt x="12198" y="11631"/>
                    <a:pt x="13468" y="9969"/>
                    <a:pt x="14739" y="8308"/>
                  </a:cubicBezTo>
                  <a:cubicBezTo>
                    <a:pt x="17026" y="4985"/>
                    <a:pt x="19313" y="1662"/>
                    <a:pt x="21600" y="0"/>
                  </a:cubicBezTo>
                  <a:cubicBezTo>
                    <a:pt x="17534" y="14954"/>
                    <a:pt x="11689" y="21600"/>
                    <a:pt x="4066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2888" name="Freeform 516"/>
            <p:cNvSpPr/>
            <p:nvPr/>
          </p:nvSpPr>
          <p:spPr>
            <a:xfrm flipH="1" rot="16200000">
              <a:off x="865431" y="6399286"/>
              <a:ext cx="500802" cy="22820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17" h="21600" fill="norm" stroke="1" extrusionOk="0">
                  <a:moveTo>
                    <a:pt x="15120" y="21600"/>
                  </a:moveTo>
                  <a:cubicBezTo>
                    <a:pt x="14574" y="21600"/>
                    <a:pt x="14029" y="21600"/>
                    <a:pt x="13374" y="21352"/>
                  </a:cubicBezTo>
                  <a:cubicBezTo>
                    <a:pt x="13047" y="21352"/>
                    <a:pt x="12720" y="21600"/>
                    <a:pt x="12502" y="21600"/>
                  </a:cubicBezTo>
                  <a:cubicBezTo>
                    <a:pt x="12502" y="21600"/>
                    <a:pt x="12502" y="21600"/>
                    <a:pt x="12502" y="21600"/>
                  </a:cubicBezTo>
                  <a:cubicBezTo>
                    <a:pt x="10756" y="21600"/>
                    <a:pt x="9011" y="20359"/>
                    <a:pt x="7483" y="19366"/>
                  </a:cubicBezTo>
                  <a:cubicBezTo>
                    <a:pt x="5520" y="18124"/>
                    <a:pt x="2792" y="16386"/>
                    <a:pt x="1047" y="12662"/>
                  </a:cubicBezTo>
                  <a:cubicBezTo>
                    <a:pt x="174" y="10924"/>
                    <a:pt x="-153" y="9186"/>
                    <a:pt x="65" y="7697"/>
                  </a:cubicBezTo>
                  <a:cubicBezTo>
                    <a:pt x="720" y="3724"/>
                    <a:pt x="4865" y="993"/>
                    <a:pt x="6611" y="497"/>
                  </a:cubicBezTo>
                  <a:cubicBezTo>
                    <a:pt x="8247" y="248"/>
                    <a:pt x="9774" y="0"/>
                    <a:pt x="11192" y="0"/>
                  </a:cubicBezTo>
                  <a:cubicBezTo>
                    <a:pt x="12502" y="0"/>
                    <a:pt x="13920" y="0"/>
                    <a:pt x="15120" y="497"/>
                  </a:cubicBezTo>
                  <a:cubicBezTo>
                    <a:pt x="17956" y="1241"/>
                    <a:pt x="19702" y="3228"/>
                    <a:pt x="20465" y="6455"/>
                  </a:cubicBezTo>
                  <a:cubicBezTo>
                    <a:pt x="21447" y="10924"/>
                    <a:pt x="20792" y="16138"/>
                    <a:pt x="18829" y="19117"/>
                  </a:cubicBezTo>
                  <a:cubicBezTo>
                    <a:pt x="17847" y="20855"/>
                    <a:pt x="16538" y="21600"/>
                    <a:pt x="15120" y="21600"/>
                  </a:cubicBezTo>
                  <a:close/>
                  <a:moveTo>
                    <a:pt x="10756" y="745"/>
                  </a:moveTo>
                  <a:cubicBezTo>
                    <a:pt x="8247" y="993"/>
                    <a:pt x="5629" y="1241"/>
                    <a:pt x="3229" y="3228"/>
                  </a:cubicBezTo>
                  <a:cubicBezTo>
                    <a:pt x="2683" y="3724"/>
                    <a:pt x="829" y="5462"/>
                    <a:pt x="720" y="8441"/>
                  </a:cubicBezTo>
                  <a:cubicBezTo>
                    <a:pt x="611" y="9683"/>
                    <a:pt x="938" y="11172"/>
                    <a:pt x="1702" y="12414"/>
                  </a:cubicBezTo>
                  <a:cubicBezTo>
                    <a:pt x="3665" y="15641"/>
                    <a:pt x="6174" y="17628"/>
                    <a:pt x="8356" y="18869"/>
                  </a:cubicBezTo>
                  <a:cubicBezTo>
                    <a:pt x="9120" y="19366"/>
                    <a:pt x="9120" y="19366"/>
                    <a:pt x="9120" y="19366"/>
                  </a:cubicBezTo>
                  <a:cubicBezTo>
                    <a:pt x="9774" y="19614"/>
                    <a:pt x="10429" y="19862"/>
                    <a:pt x="11411" y="20110"/>
                  </a:cubicBezTo>
                  <a:cubicBezTo>
                    <a:pt x="11411" y="20110"/>
                    <a:pt x="11411" y="20110"/>
                    <a:pt x="11411" y="20110"/>
                  </a:cubicBezTo>
                  <a:cubicBezTo>
                    <a:pt x="11738" y="20359"/>
                    <a:pt x="12065" y="20359"/>
                    <a:pt x="12502" y="20359"/>
                  </a:cubicBezTo>
                  <a:cubicBezTo>
                    <a:pt x="12720" y="20359"/>
                    <a:pt x="13047" y="20359"/>
                    <a:pt x="13374" y="20359"/>
                  </a:cubicBezTo>
                  <a:cubicBezTo>
                    <a:pt x="13811" y="20359"/>
                    <a:pt x="14247" y="20359"/>
                    <a:pt x="14683" y="20359"/>
                  </a:cubicBezTo>
                  <a:cubicBezTo>
                    <a:pt x="15774" y="20359"/>
                    <a:pt x="17192" y="20359"/>
                    <a:pt x="18283" y="18621"/>
                  </a:cubicBezTo>
                  <a:cubicBezTo>
                    <a:pt x="19702" y="16138"/>
                    <a:pt x="20465" y="12662"/>
                    <a:pt x="20247" y="9434"/>
                  </a:cubicBezTo>
                  <a:cubicBezTo>
                    <a:pt x="19920" y="5959"/>
                    <a:pt x="18829" y="3476"/>
                    <a:pt x="17083" y="2483"/>
                  </a:cubicBezTo>
                  <a:cubicBezTo>
                    <a:pt x="15447" y="1241"/>
                    <a:pt x="13592" y="745"/>
                    <a:pt x="11192" y="745"/>
                  </a:cubicBezTo>
                  <a:lnTo>
                    <a:pt x="10756" y="745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2889" name="Freeform 517"/>
            <p:cNvSpPr/>
            <p:nvPr/>
          </p:nvSpPr>
          <p:spPr>
            <a:xfrm flipH="1" rot="16200000">
              <a:off x="666166" y="6214211"/>
              <a:ext cx="908226" cy="3704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26" h="21600" fill="norm" stroke="1" extrusionOk="0">
                  <a:moveTo>
                    <a:pt x="16623" y="21600"/>
                  </a:moveTo>
                  <a:cubicBezTo>
                    <a:pt x="15754" y="21600"/>
                    <a:pt x="14760" y="21448"/>
                    <a:pt x="13519" y="21144"/>
                  </a:cubicBezTo>
                  <a:cubicBezTo>
                    <a:pt x="10602" y="20231"/>
                    <a:pt x="7871" y="18101"/>
                    <a:pt x="5636" y="16276"/>
                  </a:cubicBezTo>
                  <a:cubicBezTo>
                    <a:pt x="5388" y="15972"/>
                    <a:pt x="5388" y="15972"/>
                    <a:pt x="5388" y="15972"/>
                  </a:cubicBezTo>
                  <a:cubicBezTo>
                    <a:pt x="4023" y="14755"/>
                    <a:pt x="733" y="12017"/>
                    <a:pt x="112" y="8214"/>
                  </a:cubicBezTo>
                  <a:cubicBezTo>
                    <a:pt x="-74" y="7149"/>
                    <a:pt x="-12" y="6085"/>
                    <a:pt x="174" y="5020"/>
                  </a:cubicBezTo>
                  <a:cubicBezTo>
                    <a:pt x="733" y="2282"/>
                    <a:pt x="1912" y="1065"/>
                    <a:pt x="3774" y="1065"/>
                  </a:cubicBezTo>
                  <a:cubicBezTo>
                    <a:pt x="4209" y="1065"/>
                    <a:pt x="4705" y="1217"/>
                    <a:pt x="5140" y="1217"/>
                  </a:cubicBezTo>
                  <a:cubicBezTo>
                    <a:pt x="5760" y="1369"/>
                    <a:pt x="6381" y="1521"/>
                    <a:pt x="7064" y="1521"/>
                  </a:cubicBezTo>
                  <a:cubicBezTo>
                    <a:pt x="8988" y="1521"/>
                    <a:pt x="10788" y="913"/>
                    <a:pt x="12774" y="456"/>
                  </a:cubicBezTo>
                  <a:cubicBezTo>
                    <a:pt x="13147" y="456"/>
                    <a:pt x="13147" y="456"/>
                    <a:pt x="13147" y="456"/>
                  </a:cubicBezTo>
                  <a:cubicBezTo>
                    <a:pt x="13954" y="152"/>
                    <a:pt x="14760" y="0"/>
                    <a:pt x="15505" y="0"/>
                  </a:cubicBezTo>
                  <a:cubicBezTo>
                    <a:pt x="18112" y="0"/>
                    <a:pt x="20098" y="1521"/>
                    <a:pt x="21526" y="4259"/>
                  </a:cubicBezTo>
                  <a:cubicBezTo>
                    <a:pt x="21526" y="4563"/>
                    <a:pt x="21526" y="4563"/>
                    <a:pt x="21526" y="4563"/>
                  </a:cubicBezTo>
                  <a:cubicBezTo>
                    <a:pt x="20036" y="1977"/>
                    <a:pt x="18050" y="608"/>
                    <a:pt x="15505" y="608"/>
                  </a:cubicBezTo>
                  <a:cubicBezTo>
                    <a:pt x="14574" y="608"/>
                    <a:pt x="13519" y="913"/>
                    <a:pt x="12402" y="1217"/>
                  </a:cubicBezTo>
                  <a:cubicBezTo>
                    <a:pt x="10478" y="1977"/>
                    <a:pt x="8864" y="2282"/>
                    <a:pt x="7250" y="2282"/>
                  </a:cubicBezTo>
                  <a:cubicBezTo>
                    <a:pt x="6629" y="2282"/>
                    <a:pt x="6009" y="2130"/>
                    <a:pt x="5388" y="2130"/>
                  </a:cubicBezTo>
                  <a:cubicBezTo>
                    <a:pt x="5016" y="1977"/>
                    <a:pt x="5016" y="1977"/>
                    <a:pt x="5016" y="1977"/>
                  </a:cubicBezTo>
                  <a:cubicBezTo>
                    <a:pt x="4581" y="1977"/>
                    <a:pt x="4085" y="1825"/>
                    <a:pt x="3650" y="1825"/>
                  </a:cubicBezTo>
                  <a:cubicBezTo>
                    <a:pt x="3029" y="1825"/>
                    <a:pt x="2595" y="1977"/>
                    <a:pt x="2160" y="2282"/>
                  </a:cubicBezTo>
                  <a:cubicBezTo>
                    <a:pt x="1292" y="2890"/>
                    <a:pt x="174" y="4715"/>
                    <a:pt x="423" y="7149"/>
                  </a:cubicBezTo>
                  <a:cubicBezTo>
                    <a:pt x="795" y="10496"/>
                    <a:pt x="2595" y="12321"/>
                    <a:pt x="3836" y="13538"/>
                  </a:cubicBezTo>
                  <a:cubicBezTo>
                    <a:pt x="5512" y="15211"/>
                    <a:pt x="7064" y="16580"/>
                    <a:pt x="8492" y="17645"/>
                  </a:cubicBezTo>
                  <a:cubicBezTo>
                    <a:pt x="11533" y="19775"/>
                    <a:pt x="14202" y="20839"/>
                    <a:pt x="16623" y="20839"/>
                  </a:cubicBezTo>
                  <a:cubicBezTo>
                    <a:pt x="16871" y="20839"/>
                    <a:pt x="16871" y="20839"/>
                    <a:pt x="16871" y="20839"/>
                  </a:cubicBezTo>
                  <a:cubicBezTo>
                    <a:pt x="18609" y="20839"/>
                    <a:pt x="20036" y="20079"/>
                    <a:pt x="21154" y="18558"/>
                  </a:cubicBezTo>
                  <a:cubicBezTo>
                    <a:pt x="21278" y="18558"/>
                    <a:pt x="21402" y="18254"/>
                    <a:pt x="21526" y="18101"/>
                  </a:cubicBezTo>
                  <a:cubicBezTo>
                    <a:pt x="21526" y="19014"/>
                    <a:pt x="21526" y="19014"/>
                    <a:pt x="21526" y="19014"/>
                  </a:cubicBezTo>
                  <a:cubicBezTo>
                    <a:pt x="20098" y="20839"/>
                    <a:pt x="18547" y="21600"/>
                    <a:pt x="16623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2890" name="Freeform 518"/>
            <p:cNvSpPr/>
            <p:nvPr/>
          </p:nvSpPr>
          <p:spPr>
            <a:xfrm flipH="1" rot="16200000">
              <a:off x="469957" y="5896489"/>
              <a:ext cx="1306572" cy="6075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20" h="21600" fill="norm" stroke="1" extrusionOk="0">
                  <a:moveTo>
                    <a:pt x="19063" y="21600"/>
                  </a:moveTo>
                  <a:cubicBezTo>
                    <a:pt x="17295" y="21600"/>
                    <a:pt x="15527" y="20948"/>
                    <a:pt x="13889" y="20203"/>
                  </a:cubicBezTo>
                  <a:cubicBezTo>
                    <a:pt x="13458" y="20017"/>
                    <a:pt x="13070" y="19924"/>
                    <a:pt x="12639" y="19738"/>
                  </a:cubicBezTo>
                  <a:cubicBezTo>
                    <a:pt x="10569" y="18807"/>
                    <a:pt x="8370" y="17969"/>
                    <a:pt x="6344" y="16386"/>
                  </a:cubicBezTo>
                  <a:cubicBezTo>
                    <a:pt x="4663" y="15083"/>
                    <a:pt x="3326" y="13779"/>
                    <a:pt x="2248" y="12010"/>
                  </a:cubicBezTo>
                  <a:cubicBezTo>
                    <a:pt x="1429" y="10707"/>
                    <a:pt x="265" y="8752"/>
                    <a:pt x="49" y="6331"/>
                  </a:cubicBezTo>
                  <a:cubicBezTo>
                    <a:pt x="-80" y="4934"/>
                    <a:pt x="49" y="3817"/>
                    <a:pt x="394" y="2886"/>
                  </a:cubicBezTo>
                  <a:cubicBezTo>
                    <a:pt x="1386" y="372"/>
                    <a:pt x="3800" y="93"/>
                    <a:pt x="4835" y="93"/>
                  </a:cubicBezTo>
                  <a:cubicBezTo>
                    <a:pt x="5180" y="93"/>
                    <a:pt x="5525" y="93"/>
                    <a:pt x="5870" y="186"/>
                  </a:cubicBezTo>
                  <a:cubicBezTo>
                    <a:pt x="6430" y="279"/>
                    <a:pt x="7034" y="466"/>
                    <a:pt x="7594" y="559"/>
                  </a:cubicBezTo>
                  <a:cubicBezTo>
                    <a:pt x="8586" y="838"/>
                    <a:pt x="9621" y="1117"/>
                    <a:pt x="10655" y="1117"/>
                  </a:cubicBezTo>
                  <a:cubicBezTo>
                    <a:pt x="10698" y="1117"/>
                    <a:pt x="10698" y="1117"/>
                    <a:pt x="10698" y="1117"/>
                  </a:cubicBezTo>
                  <a:cubicBezTo>
                    <a:pt x="11906" y="1117"/>
                    <a:pt x="13113" y="838"/>
                    <a:pt x="14277" y="559"/>
                  </a:cubicBezTo>
                  <a:cubicBezTo>
                    <a:pt x="15269" y="372"/>
                    <a:pt x="16303" y="93"/>
                    <a:pt x="17338" y="0"/>
                  </a:cubicBezTo>
                  <a:cubicBezTo>
                    <a:pt x="17510" y="0"/>
                    <a:pt x="17640" y="0"/>
                    <a:pt x="17812" y="0"/>
                  </a:cubicBezTo>
                  <a:cubicBezTo>
                    <a:pt x="19321" y="0"/>
                    <a:pt x="20528" y="559"/>
                    <a:pt x="21520" y="1676"/>
                  </a:cubicBezTo>
                  <a:cubicBezTo>
                    <a:pt x="21520" y="2328"/>
                    <a:pt x="21520" y="2328"/>
                    <a:pt x="21520" y="2328"/>
                  </a:cubicBezTo>
                  <a:cubicBezTo>
                    <a:pt x="20442" y="1117"/>
                    <a:pt x="19278" y="466"/>
                    <a:pt x="17985" y="466"/>
                  </a:cubicBezTo>
                  <a:cubicBezTo>
                    <a:pt x="17855" y="466"/>
                    <a:pt x="17855" y="466"/>
                    <a:pt x="17855" y="466"/>
                  </a:cubicBezTo>
                  <a:cubicBezTo>
                    <a:pt x="16734" y="559"/>
                    <a:pt x="15613" y="838"/>
                    <a:pt x="14492" y="1024"/>
                  </a:cubicBezTo>
                  <a:cubicBezTo>
                    <a:pt x="13846" y="1210"/>
                    <a:pt x="13199" y="1303"/>
                    <a:pt x="12509" y="1490"/>
                  </a:cubicBezTo>
                  <a:cubicBezTo>
                    <a:pt x="11992" y="1583"/>
                    <a:pt x="11474" y="1583"/>
                    <a:pt x="10957" y="1583"/>
                  </a:cubicBezTo>
                  <a:cubicBezTo>
                    <a:pt x="10095" y="1583"/>
                    <a:pt x="9233" y="1490"/>
                    <a:pt x="8370" y="1210"/>
                  </a:cubicBezTo>
                  <a:cubicBezTo>
                    <a:pt x="7680" y="1024"/>
                    <a:pt x="7680" y="1024"/>
                    <a:pt x="7680" y="1024"/>
                  </a:cubicBezTo>
                  <a:cubicBezTo>
                    <a:pt x="6689" y="745"/>
                    <a:pt x="5611" y="466"/>
                    <a:pt x="4576" y="466"/>
                  </a:cubicBezTo>
                  <a:cubicBezTo>
                    <a:pt x="4231" y="466"/>
                    <a:pt x="3886" y="559"/>
                    <a:pt x="3542" y="652"/>
                  </a:cubicBezTo>
                  <a:cubicBezTo>
                    <a:pt x="2679" y="838"/>
                    <a:pt x="1084" y="1676"/>
                    <a:pt x="480" y="3631"/>
                  </a:cubicBezTo>
                  <a:cubicBezTo>
                    <a:pt x="222" y="4469"/>
                    <a:pt x="179" y="5400"/>
                    <a:pt x="351" y="6424"/>
                  </a:cubicBezTo>
                  <a:cubicBezTo>
                    <a:pt x="696" y="8659"/>
                    <a:pt x="1645" y="10800"/>
                    <a:pt x="3283" y="12941"/>
                  </a:cubicBezTo>
                  <a:cubicBezTo>
                    <a:pt x="4706" y="14710"/>
                    <a:pt x="6387" y="16107"/>
                    <a:pt x="8629" y="17317"/>
                  </a:cubicBezTo>
                  <a:cubicBezTo>
                    <a:pt x="10354" y="18248"/>
                    <a:pt x="12164" y="18993"/>
                    <a:pt x="13889" y="19645"/>
                  </a:cubicBezTo>
                  <a:cubicBezTo>
                    <a:pt x="14492" y="19924"/>
                    <a:pt x="14492" y="19924"/>
                    <a:pt x="14492" y="19924"/>
                  </a:cubicBezTo>
                  <a:cubicBezTo>
                    <a:pt x="16001" y="20483"/>
                    <a:pt x="17424" y="20948"/>
                    <a:pt x="18890" y="20948"/>
                  </a:cubicBezTo>
                  <a:cubicBezTo>
                    <a:pt x="19106" y="20948"/>
                    <a:pt x="19321" y="20948"/>
                    <a:pt x="19537" y="20948"/>
                  </a:cubicBezTo>
                  <a:cubicBezTo>
                    <a:pt x="20227" y="20855"/>
                    <a:pt x="20916" y="20669"/>
                    <a:pt x="21520" y="20297"/>
                  </a:cubicBezTo>
                  <a:cubicBezTo>
                    <a:pt x="21520" y="21041"/>
                    <a:pt x="21520" y="21041"/>
                    <a:pt x="21520" y="21041"/>
                  </a:cubicBezTo>
                  <a:cubicBezTo>
                    <a:pt x="20960" y="21321"/>
                    <a:pt x="20356" y="21507"/>
                    <a:pt x="19752" y="21600"/>
                  </a:cubicBezTo>
                  <a:cubicBezTo>
                    <a:pt x="19494" y="21600"/>
                    <a:pt x="19278" y="21600"/>
                    <a:pt x="19063" y="21600"/>
                  </a:cubicBezTo>
                  <a:cubicBezTo>
                    <a:pt x="19063" y="21600"/>
                    <a:pt x="19063" y="21600"/>
                    <a:pt x="19063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2891" name="Freeform 519"/>
            <p:cNvSpPr/>
            <p:nvPr/>
          </p:nvSpPr>
          <p:spPr>
            <a:xfrm flipH="1" rot="16200000">
              <a:off x="992839" y="6831325"/>
              <a:ext cx="23711" cy="207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cubicBezTo>
                    <a:pt x="7200" y="2700"/>
                    <a:pt x="14400" y="5400"/>
                    <a:pt x="21600" y="10800"/>
                  </a:cubicBezTo>
                  <a:cubicBezTo>
                    <a:pt x="21600" y="21600"/>
                    <a:pt x="21600" y="21600"/>
                    <a:pt x="21600" y="21600"/>
                  </a:cubicBezTo>
                  <a:cubicBezTo>
                    <a:pt x="16800" y="18900"/>
                    <a:pt x="2400" y="2700"/>
                    <a:pt x="0" y="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2892" name="Freeform 520"/>
            <p:cNvSpPr/>
            <p:nvPr/>
          </p:nvSpPr>
          <p:spPr>
            <a:xfrm flipH="1" rot="16200000">
              <a:off x="1243273" y="6816507"/>
              <a:ext cx="53347" cy="207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cubicBezTo>
                    <a:pt x="7560" y="16200"/>
                    <a:pt x="14040" y="10800"/>
                    <a:pt x="21600" y="0"/>
                  </a:cubicBezTo>
                  <a:cubicBezTo>
                    <a:pt x="21600" y="8100"/>
                    <a:pt x="21600" y="8100"/>
                    <a:pt x="21600" y="8100"/>
                  </a:cubicBezTo>
                  <a:cubicBezTo>
                    <a:pt x="14040" y="16200"/>
                    <a:pt x="6480" y="21600"/>
                    <a:pt x="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2893" name="Freeform 521"/>
            <p:cNvSpPr/>
            <p:nvPr/>
          </p:nvSpPr>
          <p:spPr>
            <a:xfrm flipH="1" rot="16200000">
              <a:off x="991357" y="6820952"/>
              <a:ext cx="37048" cy="370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12343"/>
                  </a:moveTo>
                  <a:cubicBezTo>
                    <a:pt x="13886" y="7714"/>
                    <a:pt x="7714" y="4629"/>
                    <a:pt x="1543" y="0"/>
                  </a:cubicBezTo>
                  <a:cubicBezTo>
                    <a:pt x="0" y="0"/>
                    <a:pt x="0" y="0"/>
                    <a:pt x="0" y="1543"/>
                  </a:cubicBezTo>
                  <a:cubicBezTo>
                    <a:pt x="7714" y="7714"/>
                    <a:pt x="13886" y="13886"/>
                    <a:pt x="21600" y="21600"/>
                  </a:cubicBezTo>
                  <a:lnTo>
                    <a:pt x="21600" y="12343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2894" name="Freeform 522"/>
            <p:cNvSpPr/>
            <p:nvPr/>
          </p:nvSpPr>
          <p:spPr>
            <a:xfrm flipH="1" rot="16200000">
              <a:off x="1245074" y="6828682"/>
              <a:ext cx="37886" cy="207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40" h="21600" fill="norm" stroke="1" extrusionOk="0">
                  <a:moveTo>
                    <a:pt x="21240" y="0"/>
                  </a:moveTo>
                  <a:cubicBezTo>
                    <a:pt x="15480" y="8100"/>
                    <a:pt x="8280" y="13500"/>
                    <a:pt x="1080" y="16200"/>
                  </a:cubicBezTo>
                  <a:cubicBezTo>
                    <a:pt x="-360" y="16200"/>
                    <a:pt x="-360" y="21600"/>
                    <a:pt x="1080" y="21600"/>
                  </a:cubicBezTo>
                  <a:cubicBezTo>
                    <a:pt x="9720" y="21600"/>
                    <a:pt x="15480" y="21600"/>
                    <a:pt x="21240" y="18900"/>
                  </a:cubicBezTo>
                  <a:lnTo>
                    <a:pt x="21240" y="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2895" name="Freeform 523"/>
            <p:cNvSpPr/>
            <p:nvPr/>
          </p:nvSpPr>
          <p:spPr>
            <a:xfrm flipH="1" rot="16200000">
              <a:off x="975797" y="6790573"/>
              <a:ext cx="63721" cy="6223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15300" y="13500"/>
                    <a:pt x="8100" y="6300"/>
                    <a:pt x="0" y="0"/>
                  </a:cubicBezTo>
                  <a:cubicBezTo>
                    <a:pt x="2700" y="1800"/>
                    <a:pt x="5400" y="2700"/>
                    <a:pt x="8100" y="4500"/>
                  </a:cubicBezTo>
                  <a:cubicBezTo>
                    <a:pt x="13500" y="8100"/>
                    <a:pt x="17100" y="11700"/>
                    <a:pt x="21600" y="16200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2896" name="Freeform 524"/>
            <p:cNvSpPr/>
            <p:nvPr/>
          </p:nvSpPr>
          <p:spPr>
            <a:xfrm flipH="1" rot="16200000">
              <a:off x="1236605" y="6812801"/>
              <a:ext cx="44456" cy="370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082" y="15429"/>
                  </a:moveTo>
                  <a:cubicBezTo>
                    <a:pt x="11435" y="10800"/>
                    <a:pt x="16518" y="6171"/>
                    <a:pt x="21600" y="0"/>
                  </a:cubicBezTo>
                  <a:cubicBezTo>
                    <a:pt x="21600" y="12343"/>
                    <a:pt x="21600" y="12343"/>
                    <a:pt x="21600" y="12343"/>
                  </a:cubicBezTo>
                  <a:cubicBezTo>
                    <a:pt x="15247" y="16971"/>
                    <a:pt x="7624" y="20057"/>
                    <a:pt x="0" y="21600"/>
                  </a:cubicBezTo>
                  <a:cubicBezTo>
                    <a:pt x="1271" y="20057"/>
                    <a:pt x="3812" y="18514"/>
                    <a:pt x="5082" y="15429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2897" name="Freeform 525"/>
            <p:cNvSpPr/>
            <p:nvPr/>
          </p:nvSpPr>
          <p:spPr>
            <a:xfrm flipH="1" rot="16200000">
              <a:off x="1256925" y="6841276"/>
              <a:ext cx="12701" cy="127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cubicBezTo>
                    <a:pt x="5400" y="14400"/>
                    <a:pt x="16200" y="7200"/>
                    <a:pt x="21600" y="0"/>
                  </a:cubicBezTo>
                  <a:cubicBezTo>
                    <a:pt x="21600" y="7200"/>
                    <a:pt x="21600" y="7200"/>
                    <a:pt x="21600" y="7200"/>
                  </a:cubicBezTo>
                  <a:cubicBezTo>
                    <a:pt x="16200" y="14400"/>
                    <a:pt x="5400" y="14400"/>
                    <a:pt x="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2898" name="Freeform 526"/>
            <p:cNvSpPr/>
            <p:nvPr/>
          </p:nvSpPr>
          <p:spPr>
            <a:xfrm flipH="1" rot="16200000">
              <a:off x="872069" y="6677954"/>
              <a:ext cx="245988" cy="1052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20451" y="17280"/>
                    <a:pt x="18843" y="14040"/>
                    <a:pt x="17004" y="11340"/>
                  </a:cubicBezTo>
                  <a:cubicBezTo>
                    <a:pt x="14017" y="7020"/>
                    <a:pt x="10800" y="3780"/>
                    <a:pt x="7583" y="2700"/>
                  </a:cubicBezTo>
                  <a:cubicBezTo>
                    <a:pt x="5055" y="1620"/>
                    <a:pt x="2528" y="1080"/>
                    <a:pt x="0" y="540"/>
                  </a:cubicBezTo>
                  <a:cubicBezTo>
                    <a:pt x="1609" y="0"/>
                    <a:pt x="3217" y="0"/>
                    <a:pt x="4596" y="0"/>
                  </a:cubicBezTo>
                  <a:cubicBezTo>
                    <a:pt x="6664" y="0"/>
                    <a:pt x="8272" y="0"/>
                    <a:pt x="10111" y="1080"/>
                  </a:cubicBezTo>
                  <a:cubicBezTo>
                    <a:pt x="14706" y="3780"/>
                    <a:pt x="17923" y="7560"/>
                    <a:pt x="20221" y="12960"/>
                  </a:cubicBezTo>
                  <a:cubicBezTo>
                    <a:pt x="20681" y="14040"/>
                    <a:pt x="21140" y="15120"/>
                    <a:pt x="21600" y="16200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2899" name="Freeform 527"/>
            <p:cNvSpPr/>
            <p:nvPr/>
          </p:nvSpPr>
          <p:spPr>
            <a:xfrm flipH="1" rot="16200000">
              <a:off x="1046185" y="6594230"/>
              <a:ext cx="422329" cy="9632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1001" y="21600"/>
                  </a:moveTo>
                  <a:cubicBezTo>
                    <a:pt x="7379" y="21600"/>
                    <a:pt x="3354" y="18097"/>
                    <a:pt x="0" y="14595"/>
                  </a:cubicBezTo>
                  <a:cubicBezTo>
                    <a:pt x="2952" y="16930"/>
                    <a:pt x="6037" y="18097"/>
                    <a:pt x="8989" y="18097"/>
                  </a:cubicBezTo>
                  <a:cubicBezTo>
                    <a:pt x="9257" y="18097"/>
                    <a:pt x="9660" y="18097"/>
                    <a:pt x="10062" y="18097"/>
                  </a:cubicBezTo>
                  <a:cubicBezTo>
                    <a:pt x="13684" y="18097"/>
                    <a:pt x="18783" y="16346"/>
                    <a:pt x="21332" y="1751"/>
                  </a:cubicBezTo>
                  <a:cubicBezTo>
                    <a:pt x="21332" y="1168"/>
                    <a:pt x="21466" y="584"/>
                    <a:pt x="21600" y="0"/>
                  </a:cubicBezTo>
                  <a:cubicBezTo>
                    <a:pt x="21600" y="5254"/>
                    <a:pt x="21600" y="5254"/>
                    <a:pt x="21600" y="5254"/>
                  </a:cubicBezTo>
                  <a:cubicBezTo>
                    <a:pt x="19319" y="16346"/>
                    <a:pt x="15697" y="21600"/>
                    <a:pt x="11001" y="21600"/>
                  </a:cubicBezTo>
                  <a:cubicBezTo>
                    <a:pt x="11001" y="21600"/>
                    <a:pt x="11001" y="21600"/>
                    <a:pt x="11001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2900" name="Freeform 528"/>
            <p:cNvSpPr/>
            <p:nvPr/>
          </p:nvSpPr>
          <p:spPr>
            <a:xfrm flipH="1" rot="16200000">
              <a:off x="1192150" y="6618680"/>
              <a:ext cx="425291" cy="444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2533" y="21600"/>
                  </a:moveTo>
                  <a:cubicBezTo>
                    <a:pt x="11333" y="21600"/>
                    <a:pt x="10133" y="21600"/>
                    <a:pt x="9067" y="20329"/>
                  </a:cubicBezTo>
                  <a:cubicBezTo>
                    <a:pt x="6667" y="17788"/>
                    <a:pt x="4667" y="13976"/>
                    <a:pt x="2933" y="10165"/>
                  </a:cubicBezTo>
                  <a:cubicBezTo>
                    <a:pt x="1867" y="7624"/>
                    <a:pt x="933" y="5082"/>
                    <a:pt x="0" y="1271"/>
                  </a:cubicBezTo>
                  <a:cubicBezTo>
                    <a:pt x="4400" y="11435"/>
                    <a:pt x="8133" y="15247"/>
                    <a:pt x="11733" y="15247"/>
                  </a:cubicBezTo>
                  <a:cubicBezTo>
                    <a:pt x="14800" y="15247"/>
                    <a:pt x="17600" y="11435"/>
                    <a:pt x="20133" y="3812"/>
                  </a:cubicBezTo>
                  <a:cubicBezTo>
                    <a:pt x="20667" y="2541"/>
                    <a:pt x="21067" y="1271"/>
                    <a:pt x="21600" y="0"/>
                  </a:cubicBezTo>
                  <a:cubicBezTo>
                    <a:pt x="21600" y="8894"/>
                    <a:pt x="21600" y="8894"/>
                    <a:pt x="21600" y="8894"/>
                  </a:cubicBezTo>
                  <a:cubicBezTo>
                    <a:pt x="18667" y="17788"/>
                    <a:pt x="15600" y="21600"/>
                    <a:pt x="12533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2901" name="Freeform 529"/>
            <p:cNvSpPr/>
            <p:nvPr/>
          </p:nvSpPr>
          <p:spPr>
            <a:xfrm flipH="1" rot="16200000">
              <a:off x="320847" y="5655506"/>
              <a:ext cx="1552925" cy="84317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35" h="21600" fill="norm" stroke="1" extrusionOk="0">
                  <a:moveTo>
                    <a:pt x="20066" y="21600"/>
                  </a:moveTo>
                  <a:cubicBezTo>
                    <a:pt x="19674" y="21600"/>
                    <a:pt x="19282" y="21533"/>
                    <a:pt x="18854" y="21466"/>
                  </a:cubicBezTo>
                  <a:cubicBezTo>
                    <a:pt x="18604" y="21399"/>
                    <a:pt x="18355" y="21332"/>
                    <a:pt x="18105" y="21265"/>
                  </a:cubicBezTo>
                  <a:cubicBezTo>
                    <a:pt x="15610" y="20862"/>
                    <a:pt x="13258" y="20057"/>
                    <a:pt x="11190" y="18850"/>
                  </a:cubicBezTo>
                  <a:cubicBezTo>
                    <a:pt x="9373" y="17843"/>
                    <a:pt x="7626" y="16502"/>
                    <a:pt x="6129" y="15361"/>
                  </a:cubicBezTo>
                  <a:cubicBezTo>
                    <a:pt x="5131" y="14624"/>
                    <a:pt x="4062" y="13819"/>
                    <a:pt x="3099" y="12678"/>
                  </a:cubicBezTo>
                  <a:cubicBezTo>
                    <a:pt x="2208" y="11605"/>
                    <a:pt x="-465" y="8452"/>
                    <a:pt x="70" y="5031"/>
                  </a:cubicBezTo>
                  <a:cubicBezTo>
                    <a:pt x="355" y="3220"/>
                    <a:pt x="1388" y="1945"/>
                    <a:pt x="2280" y="1543"/>
                  </a:cubicBezTo>
                  <a:cubicBezTo>
                    <a:pt x="2850" y="1275"/>
                    <a:pt x="3456" y="1140"/>
                    <a:pt x="4204" y="1140"/>
                  </a:cubicBezTo>
                  <a:cubicBezTo>
                    <a:pt x="4632" y="1140"/>
                    <a:pt x="5060" y="1207"/>
                    <a:pt x="5487" y="1207"/>
                  </a:cubicBezTo>
                  <a:cubicBezTo>
                    <a:pt x="5880" y="1275"/>
                    <a:pt x="6307" y="1275"/>
                    <a:pt x="6735" y="1275"/>
                  </a:cubicBezTo>
                  <a:cubicBezTo>
                    <a:pt x="6806" y="1275"/>
                    <a:pt x="6806" y="1275"/>
                    <a:pt x="6806" y="1275"/>
                  </a:cubicBezTo>
                  <a:cubicBezTo>
                    <a:pt x="8695" y="1275"/>
                    <a:pt x="10549" y="872"/>
                    <a:pt x="12260" y="402"/>
                  </a:cubicBezTo>
                  <a:cubicBezTo>
                    <a:pt x="13115" y="201"/>
                    <a:pt x="14220" y="0"/>
                    <a:pt x="15361" y="0"/>
                  </a:cubicBezTo>
                  <a:cubicBezTo>
                    <a:pt x="15824" y="0"/>
                    <a:pt x="16252" y="0"/>
                    <a:pt x="16680" y="67"/>
                  </a:cubicBezTo>
                  <a:cubicBezTo>
                    <a:pt x="18070" y="335"/>
                    <a:pt x="19495" y="1140"/>
                    <a:pt x="21135" y="2482"/>
                  </a:cubicBezTo>
                  <a:cubicBezTo>
                    <a:pt x="21135" y="3019"/>
                    <a:pt x="21135" y="3019"/>
                    <a:pt x="21135" y="3019"/>
                  </a:cubicBezTo>
                  <a:cubicBezTo>
                    <a:pt x="20101" y="2080"/>
                    <a:pt x="18961" y="1207"/>
                    <a:pt x="17678" y="805"/>
                  </a:cubicBezTo>
                  <a:cubicBezTo>
                    <a:pt x="16929" y="537"/>
                    <a:pt x="16109" y="402"/>
                    <a:pt x="15254" y="402"/>
                  </a:cubicBezTo>
                  <a:cubicBezTo>
                    <a:pt x="14612" y="402"/>
                    <a:pt x="13971" y="470"/>
                    <a:pt x="13258" y="671"/>
                  </a:cubicBezTo>
                  <a:cubicBezTo>
                    <a:pt x="12687" y="738"/>
                    <a:pt x="12117" y="872"/>
                    <a:pt x="11547" y="1006"/>
                  </a:cubicBezTo>
                  <a:cubicBezTo>
                    <a:pt x="10406" y="1342"/>
                    <a:pt x="9230" y="1610"/>
                    <a:pt x="8054" y="1677"/>
                  </a:cubicBezTo>
                  <a:cubicBezTo>
                    <a:pt x="7697" y="1677"/>
                    <a:pt x="7341" y="1744"/>
                    <a:pt x="6949" y="1744"/>
                  </a:cubicBezTo>
                  <a:cubicBezTo>
                    <a:pt x="6379" y="1744"/>
                    <a:pt x="5808" y="1677"/>
                    <a:pt x="5274" y="1610"/>
                  </a:cubicBezTo>
                  <a:cubicBezTo>
                    <a:pt x="5202" y="1610"/>
                    <a:pt x="5202" y="1610"/>
                    <a:pt x="5202" y="1610"/>
                  </a:cubicBezTo>
                  <a:cubicBezTo>
                    <a:pt x="4846" y="1610"/>
                    <a:pt x="4454" y="1543"/>
                    <a:pt x="4062" y="1543"/>
                  </a:cubicBezTo>
                  <a:cubicBezTo>
                    <a:pt x="3741" y="1543"/>
                    <a:pt x="3456" y="1610"/>
                    <a:pt x="3171" y="1677"/>
                  </a:cubicBezTo>
                  <a:cubicBezTo>
                    <a:pt x="1994" y="1945"/>
                    <a:pt x="177" y="3354"/>
                    <a:pt x="284" y="6037"/>
                  </a:cubicBezTo>
                  <a:cubicBezTo>
                    <a:pt x="355" y="7983"/>
                    <a:pt x="1282" y="9593"/>
                    <a:pt x="1994" y="10666"/>
                  </a:cubicBezTo>
                  <a:cubicBezTo>
                    <a:pt x="4026" y="13752"/>
                    <a:pt x="6592" y="15429"/>
                    <a:pt x="9087" y="17106"/>
                  </a:cubicBezTo>
                  <a:cubicBezTo>
                    <a:pt x="9337" y="17240"/>
                    <a:pt x="9337" y="17240"/>
                    <a:pt x="9337" y="17240"/>
                  </a:cubicBezTo>
                  <a:cubicBezTo>
                    <a:pt x="12759" y="19520"/>
                    <a:pt x="16359" y="20795"/>
                    <a:pt x="20101" y="21130"/>
                  </a:cubicBezTo>
                  <a:cubicBezTo>
                    <a:pt x="20137" y="21130"/>
                    <a:pt x="20173" y="21130"/>
                    <a:pt x="20173" y="21198"/>
                  </a:cubicBezTo>
                  <a:cubicBezTo>
                    <a:pt x="20208" y="21198"/>
                    <a:pt x="20208" y="21198"/>
                    <a:pt x="20208" y="21198"/>
                  </a:cubicBezTo>
                  <a:cubicBezTo>
                    <a:pt x="20244" y="21198"/>
                    <a:pt x="20244" y="21198"/>
                    <a:pt x="20244" y="21198"/>
                  </a:cubicBezTo>
                  <a:cubicBezTo>
                    <a:pt x="20529" y="21198"/>
                    <a:pt x="20850" y="21130"/>
                    <a:pt x="21135" y="21063"/>
                  </a:cubicBezTo>
                  <a:cubicBezTo>
                    <a:pt x="21135" y="21466"/>
                    <a:pt x="21135" y="21466"/>
                    <a:pt x="21135" y="21466"/>
                  </a:cubicBezTo>
                  <a:cubicBezTo>
                    <a:pt x="20779" y="21533"/>
                    <a:pt x="20422" y="21600"/>
                    <a:pt x="20066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2902" name="Freeform 530"/>
            <p:cNvSpPr/>
            <p:nvPr/>
          </p:nvSpPr>
          <p:spPr>
            <a:xfrm flipH="1" rot="16200000">
              <a:off x="1438876" y="6785389"/>
              <a:ext cx="115585" cy="207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9327" y="21600"/>
                  </a:moveTo>
                  <a:cubicBezTo>
                    <a:pt x="5891" y="21600"/>
                    <a:pt x="2945" y="18900"/>
                    <a:pt x="0" y="16200"/>
                  </a:cubicBezTo>
                  <a:cubicBezTo>
                    <a:pt x="1964" y="16200"/>
                    <a:pt x="3927" y="13500"/>
                    <a:pt x="5891" y="13500"/>
                  </a:cubicBezTo>
                  <a:cubicBezTo>
                    <a:pt x="7364" y="10800"/>
                    <a:pt x="9327" y="8100"/>
                    <a:pt x="10800" y="8100"/>
                  </a:cubicBezTo>
                  <a:cubicBezTo>
                    <a:pt x="14727" y="5400"/>
                    <a:pt x="18164" y="2700"/>
                    <a:pt x="21600" y="0"/>
                  </a:cubicBezTo>
                  <a:cubicBezTo>
                    <a:pt x="21600" y="13500"/>
                    <a:pt x="21600" y="13500"/>
                    <a:pt x="21600" y="13500"/>
                  </a:cubicBezTo>
                  <a:cubicBezTo>
                    <a:pt x="17182" y="18900"/>
                    <a:pt x="13745" y="21600"/>
                    <a:pt x="10800" y="21600"/>
                  </a:cubicBezTo>
                  <a:cubicBezTo>
                    <a:pt x="10309" y="21600"/>
                    <a:pt x="9818" y="21600"/>
                    <a:pt x="9327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2903" name="Freeform 531"/>
            <p:cNvSpPr/>
            <p:nvPr/>
          </p:nvSpPr>
          <p:spPr>
            <a:xfrm flipH="1" rot="16200000">
              <a:off x="33527" y="5282237"/>
              <a:ext cx="2046065" cy="109656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27" h="21600" fill="norm" stroke="1" extrusionOk="0">
                  <a:moveTo>
                    <a:pt x="21227" y="21600"/>
                  </a:moveTo>
                  <a:cubicBezTo>
                    <a:pt x="21010" y="21600"/>
                    <a:pt x="20819" y="21548"/>
                    <a:pt x="20629" y="21548"/>
                  </a:cubicBezTo>
                  <a:cubicBezTo>
                    <a:pt x="19570" y="21394"/>
                    <a:pt x="18537" y="20930"/>
                    <a:pt x="17559" y="20517"/>
                  </a:cubicBezTo>
                  <a:cubicBezTo>
                    <a:pt x="17532" y="20517"/>
                    <a:pt x="17532" y="20517"/>
                    <a:pt x="17532" y="20517"/>
                  </a:cubicBezTo>
                  <a:cubicBezTo>
                    <a:pt x="17505" y="20569"/>
                    <a:pt x="17505" y="20569"/>
                    <a:pt x="17505" y="20569"/>
                  </a:cubicBezTo>
                  <a:cubicBezTo>
                    <a:pt x="17505" y="20569"/>
                    <a:pt x="17505" y="20569"/>
                    <a:pt x="17478" y="20569"/>
                  </a:cubicBezTo>
                  <a:cubicBezTo>
                    <a:pt x="17478" y="20569"/>
                    <a:pt x="17478" y="20569"/>
                    <a:pt x="17450" y="20569"/>
                  </a:cubicBezTo>
                  <a:cubicBezTo>
                    <a:pt x="17369" y="20466"/>
                    <a:pt x="17260" y="20414"/>
                    <a:pt x="17179" y="20363"/>
                  </a:cubicBezTo>
                  <a:cubicBezTo>
                    <a:pt x="16989" y="20311"/>
                    <a:pt x="16825" y="20208"/>
                    <a:pt x="16635" y="20157"/>
                  </a:cubicBezTo>
                  <a:cubicBezTo>
                    <a:pt x="16391" y="20053"/>
                    <a:pt x="16146" y="19950"/>
                    <a:pt x="15902" y="19847"/>
                  </a:cubicBezTo>
                  <a:cubicBezTo>
                    <a:pt x="15413" y="19693"/>
                    <a:pt x="14924" y="19486"/>
                    <a:pt x="14462" y="19280"/>
                  </a:cubicBezTo>
                  <a:cubicBezTo>
                    <a:pt x="14326" y="19229"/>
                    <a:pt x="14326" y="19229"/>
                    <a:pt x="14326" y="19229"/>
                  </a:cubicBezTo>
                  <a:cubicBezTo>
                    <a:pt x="13973" y="19126"/>
                    <a:pt x="13973" y="19126"/>
                    <a:pt x="13973" y="19126"/>
                  </a:cubicBezTo>
                  <a:cubicBezTo>
                    <a:pt x="12777" y="18662"/>
                    <a:pt x="11582" y="17888"/>
                    <a:pt x="10413" y="17167"/>
                  </a:cubicBezTo>
                  <a:cubicBezTo>
                    <a:pt x="10305" y="17115"/>
                    <a:pt x="10305" y="17115"/>
                    <a:pt x="10305" y="17115"/>
                  </a:cubicBezTo>
                  <a:cubicBezTo>
                    <a:pt x="9680" y="16703"/>
                    <a:pt x="9028" y="16342"/>
                    <a:pt x="8376" y="15981"/>
                  </a:cubicBezTo>
                  <a:cubicBezTo>
                    <a:pt x="7207" y="15259"/>
                    <a:pt x="5985" y="14537"/>
                    <a:pt x="4816" y="13713"/>
                  </a:cubicBezTo>
                  <a:cubicBezTo>
                    <a:pt x="3431" y="12733"/>
                    <a:pt x="1882" y="11547"/>
                    <a:pt x="877" y="9434"/>
                  </a:cubicBezTo>
                  <a:cubicBezTo>
                    <a:pt x="62" y="7784"/>
                    <a:pt x="-373" y="5207"/>
                    <a:pt x="415" y="3196"/>
                  </a:cubicBezTo>
                  <a:cubicBezTo>
                    <a:pt x="1094" y="1495"/>
                    <a:pt x="2371" y="464"/>
                    <a:pt x="4327" y="103"/>
                  </a:cubicBezTo>
                  <a:cubicBezTo>
                    <a:pt x="4708" y="52"/>
                    <a:pt x="5142" y="52"/>
                    <a:pt x="5604" y="52"/>
                  </a:cubicBezTo>
                  <a:cubicBezTo>
                    <a:pt x="6039" y="52"/>
                    <a:pt x="6474" y="52"/>
                    <a:pt x="6909" y="103"/>
                  </a:cubicBezTo>
                  <a:cubicBezTo>
                    <a:pt x="8267" y="206"/>
                    <a:pt x="9598" y="309"/>
                    <a:pt x="10930" y="309"/>
                  </a:cubicBezTo>
                  <a:cubicBezTo>
                    <a:pt x="11147" y="309"/>
                    <a:pt x="11147" y="309"/>
                    <a:pt x="11147" y="309"/>
                  </a:cubicBezTo>
                  <a:cubicBezTo>
                    <a:pt x="11989" y="258"/>
                    <a:pt x="12832" y="206"/>
                    <a:pt x="13674" y="155"/>
                  </a:cubicBezTo>
                  <a:cubicBezTo>
                    <a:pt x="14543" y="103"/>
                    <a:pt x="15440" y="0"/>
                    <a:pt x="16309" y="0"/>
                  </a:cubicBezTo>
                  <a:cubicBezTo>
                    <a:pt x="17478" y="0"/>
                    <a:pt x="18429" y="155"/>
                    <a:pt x="19352" y="412"/>
                  </a:cubicBezTo>
                  <a:cubicBezTo>
                    <a:pt x="19977" y="567"/>
                    <a:pt x="20602" y="773"/>
                    <a:pt x="21227" y="1031"/>
                  </a:cubicBezTo>
                  <a:cubicBezTo>
                    <a:pt x="21227" y="1392"/>
                    <a:pt x="21227" y="1392"/>
                    <a:pt x="21227" y="1392"/>
                  </a:cubicBezTo>
                  <a:cubicBezTo>
                    <a:pt x="20059" y="876"/>
                    <a:pt x="18945" y="516"/>
                    <a:pt x="17858" y="412"/>
                  </a:cubicBezTo>
                  <a:cubicBezTo>
                    <a:pt x="17369" y="309"/>
                    <a:pt x="16853" y="309"/>
                    <a:pt x="16282" y="309"/>
                  </a:cubicBezTo>
                  <a:cubicBezTo>
                    <a:pt x="15385" y="309"/>
                    <a:pt x="14489" y="361"/>
                    <a:pt x="13728" y="464"/>
                  </a:cubicBezTo>
                  <a:cubicBezTo>
                    <a:pt x="12832" y="567"/>
                    <a:pt x="11908" y="619"/>
                    <a:pt x="10930" y="619"/>
                  </a:cubicBezTo>
                  <a:cubicBezTo>
                    <a:pt x="10441" y="619"/>
                    <a:pt x="9952" y="567"/>
                    <a:pt x="9435" y="567"/>
                  </a:cubicBezTo>
                  <a:cubicBezTo>
                    <a:pt x="8946" y="567"/>
                    <a:pt x="8430" y="516"/>
                    <a:pt x="7914" y="464"/>
                  </a:cubicBezTo>
                  <a:cubicBezTo>
                    <a:pt x="7235" y="361"/>
                    <a:pt x="6528" y="309"/>
                    <a:pt x="5822" y="309"/>
                  </a:cubicBezTo>
                  <a:cubicBezTo>
                    <a:pt x="4844" y="309"/>
                    <a:pt x="4029" y="464"/>
                    <a:pt x="3295" y="722"/>
                  </a:cubicBezTo>
                  <a:cubicBezTo>
                    <a:pt x="2670" y="979"/>
                    <a:pt x="1149" y="1753"/>
                    <a:pt x="496" y="3660"/>
                  </a:cubicBezTo>
                  <a:cubicBezTo>
                    <a:pt x="198" y="4485"/>
                    <a:pt x="116" y="5464"/>
                    <a:pt x="225" y="6547"/>
                  </a:cubicBezTo>
                  <a:cubicBezTo>
                    <a:pt x="578" y="9640"/>
                    <a:pt x="2371" y="11444"/>
                    <a:pt x="3920" y="12682"/>
                  </a:cubicBezTo>
                  <a:cubicBezTo>
                    <a:pt x="5251" y="13764"/>
                    <a:pt x="6664" y="14589"/>
                    <a:pt x="8022" y="15362"/>
                  </a:cubicBezTo>
                  <a:cubicBezTo>
                    <a:pt x="8593" y="15723"/>
                    <a:pt x="9164" y="16032"/>
                    <a:pt x="9707" y="16393"/>
                  </a:cubicBezTo>
                  <a:cubicBezTo>
                    <a:pt x="9952" y="16548"/>
                    <a:pt x="10196" y="16703"/>
                    <a:pt x="10441" y="16857"/>
                  </a:cubicBezTo>
                  <a:cubicBezTo>
                    <a:pt x="11500" y="17527"/>
                    <a:pt x="12614" y="18198"/>
                    <a:pt x="13728" y="18662"/>
                  </a:cubicBezTo>
                  <a:cubicBezTo>
                    <a:pt x="14081" y="18765"/>
                    <a:pt x="14435" y="18919"/>
                    <a:pt x="14761" y="19022"/>
                  </a:cubicBezTo>
                  <a:cubicBezTo>
                    <a:pt x="15549" y="19280"/>
                    <a:pt x="16336" y="19589"/>
                    <a:pt x="17070" y="20002"/>
                  </a:cubicBezTo>
                  <a:cubicBezTo>
                    <a:pt x="17450" y="20157"/>
                    <a:pt x="17831" y="20311"/>
                    <a:pt x="18184" y="20466"/>
                  </a:cubicBezTo>
                  <a:cubicBezTo>
                    <a:pt x="19026" y="20827"/>
                    <a:pt x="20140" y="21188"/>
                    <a:pt x="21227" y="21239"/>
                  </a:cubicBezTo>
                  <a:lnTo>
                    <a:pt x="21227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2904" name="Freeform 532"/>
            <p:cNvSpPr/>
            <p:nvPr/>
          </p:nvSpPr>
          <p:spPr>
            <a:xfrm flipH="1" rot="16200000">
              <a:off x="-393828" y="4674098"/>
              <a:ext cx="2758517" cy="16003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86" h="21600" fill="norm" stroke="1" extrusionOk="0">
                  <a:moveTo>
                    <a:pt x="21286" y="21600"/>
                  </a:moveTo>
                  <a:cubicBezTo>
                    <a:pt x="20579" y="21565"/>
                    <a:pt x="19831" y="21459"/>
                    <a:pt x="19023" y="21246"/>
                  </a:cubicBezTo>
                  <a:cubicBezTo>
                    <a:pt x="17346" y="20787"/>
                    <a:pt x="15568" y="19903"/>
                    <a:pt x="13406" y="18383"/>
                  </a:cubicBezTo>
                  <a:cubicBezTo>
                    <a:pt x="13103" y="18171"/>
                    <a:pt x="12800" y="17923"/>
                    <a:pt x="12496" y="17711"/>
                  </a:cubicBezTo>
                  <a:cubicBezTo>
                    <a:pt x="11870" y="17252"/>
                    <a:pt x="11224" y="16757"/>
                    <a:pt x="10577" y="16403"/>
                  </a:cubicBezTo>
                  <a:cubicBezTo>
                    <a:pt x="9526" y="15838"/>
                    <a:pt x="8476" y="15449"/>
                    <a:pt x="7667" y="15201"/>
                  </a:cubicBezTo>
                  <a:cubicBezTo>
                    <a:pt x="7344" y="15095"/>
                    <a:pt x="7021" y="14989"/>
                    <a:pt x="6697" y="14883"/>
                  </a:cubicBezTo>
                  <a:cubicBezTo>
                    <a:pt x="5364" y="14459"/>
                    <a:pt x="3970" y="14070"/>
                    <a:pt x="2717" y="13151"/>
                  </a:cubicBezTo>
                  <a:cubicBezTo>
                    <a:pt x="1787" y="12515"/>
                    <a:pt x="494" y="11419"/>
                    <a:pt x="110" y="9616"/>
                  </a:cubicBezTo>
                  <a:cubicBezTo>
                    <a:pt x="-314" y="7742"/>
                    <a:pt x="555" y="5904"/>
                    <a:pt x="1545" y="4985"/>
                  </a:cubicBezTo>
                  <a:cubicBezTo>
                    <a:pt x="2697" y="3924"/>
                    <a:pt x="4030" y="3535"/>
                    <a:pt x="5323" y="3182"/>
                  </a:cubicBezTo>
                  <a:cubicBezTo>
                    <a:pt x="5687" y="3076"/>
                    <a:pt x="5687" y="3076"/>
                    <a:pt x="5687" y="3076"/>
                  </a:cubicBezTo>
                  <a:cubicBezTo>
                    <a:pt x="6455" y="2864"/>
                    <a:pt x="7102" y="2651"/>
                    <a:pt x="7748" y="2333"/>
                  </a:cubicBezTo>
                  <a:cubicBezTo>
                    <a:pt x="8233" y="2121"/>
                    <a:pt x="8718" y="1874"/>
                    <a:pt x="9203" y="1626"/>
                  </a:cubicBezTo>
                  <a:cubicBezTo>
                    <a:pt x="9607" y="1379"/>
                    <a:pt x="10052" y="1167"/>
                    <a:pt x="10476" y="955"/>
                  </a:cubicBezTo>
                  <a:cubicBezTo>
                    <a:pt x="11203" y="601"/>
                    <a:pt x="12173" y="177"/>
                    <a:pt x="13183" y="35"/>
                  </a:cubicBezTo>
                  <a:cubicBezTo>
                    <a:pt x="13446" y="0"/>
                    <a:pt x="13729" y="0"/>
                    <a:pt x="14032" y="0"/>
                  </a:cubicBezTo>
                  <a:cubicBezTo>
                    <a:pt x="14598" y="0"/>
                    <a:pt x="15164" y="71"/>
                    <a:pt x="15628" y="106"/>
                  </a:cubicBezTo>
                  <a:cubicBezTo>
                    <a:pt x="17326" y="354"/>
                    <a:pt x="18922" y="742"/>
                    <a:pt x="20397" y="1343"/>
                  </a:cubicBezTo>
                  <a:cubicBezTo>
                    <a:pt x="20700" y="1449"/>
                    <a:pt x="21003" y="1591"/>
                    <a:pt x="21286" y="1697"/>
                  </a:cubicBezTo>
                  <a:cubicBezTo>
                    <a:pt x="21286" y="1944"/>
                    <a:pt x="21286" y="1944"/>
                    <a:pt x="21286" y="1944"/>
                  </a:cubicBezTo>
                  <a:cubicBezTo>
                    <a:pt x="20357" y="1520"/>
                    <a:pt x="19387" y="1167"/>
                    <a:pt x="18397" y="884"/>
                  </a:cubicBezTo>
                  <a:cubicBezTo>
                    <a:pt x="17063" y="530"/>
                    <a:pt x="15649" y="212"/>
                    <a:pt x="14275" y="212"/>
                  </a:cubicBezTo>
                  <a:cubicBezTo>
                    <a:pt x="14012" y="212"/>
                    <a:pt x="13769" y="212"/>
                    <a:pt x="13527" y="247"/>
                  </a:cubicBezTo>
                  <a:cubicBezTo>
                    <a:pt x="12052" y="354"/>
                    <a:pt x="10638" y="1096"/>
                    <a:pt x="9284" y="1803"/>
                  </a:cubicBezTo>
                  <a:cubicBezTo>
                    <a:pt x="8839" y="2050"/>
                    <a:pt x="8374" y="2298"/>
                    <a:pt x="7910" y="2510"/>
                  </a:cubicBezTo>
                  <a:cubicBezTo>
                    <a:pt x="7122" y="2864"/>
                    <a:pt x="6314" y="3111"/>
                    <a:pt x="5525" y="3323"/>
                  </a:cubicBezTo>
                  <a:cubicBezTo>
                    <a:pt x="4899" y="3535"/>
                    <a:pt x="4232" y="3712"/>
                    <a:pt x="3606" y="3959"/>
                  </a:cubicBezTo>
                  <a:cubicBezTo>
                    <a:pt x="2313" y="4490"/>
                    <a:pt x="555" y="5480"/>
                    <a:pt x="191" y="7919"/>
                  </a:cubicBezTo>
                  <a:cubicBezTo>
                    <a:pt x="-132" y="10075"/>
                    <a:pt x="1121" y="11631"/>
                    <a:pt x="2252" y="12550"/>
                  </a:cubicBezTo>
                  <a:cubicBezTo>
                    <a:pt x="3606" y="13681"/>
                    <a:pt x="5121" y="14141"/>
                    <a:pt x="6576" y="14600"/>
                  </a:cubicBezTo>
                  <a:cubicBezTo>
                    <a:pt x="7061" y="14742"/>
                    <a:pt x="7061" y="14742"/>
                    <a:pt x="7061" y="14742"/>
                  </a:cubicBezTo>
                  <a:cubicBezTo>
                    <a:pt x="8011" y="15060"/>
                    <a:pt x="8981" y="15378"/>
                    <a:pt x="9910" y="15838"/>
                  </a:cubicBezTo>
                  <a:cubicBezTo>
                    <a:pt x="10880" y="16297"/>
                    <a:pt x="11749" y="16934"/>
                    <a:pt x="12618" y="17570"/>
                  </a:cubicBezTo>
                  <a:cubicBezTo>
                    <a:pt x="14295" y="18772"/>
                    <a:pt x="16295" y="20151"/>
                    <a:pt x="18376" y="20822"/>
                  </a:cubicBezTo>
                  <a:cubicBezTo>
                    <a:pt x="19366" y="21140"/>
                    <a:pt x="20276" y="21317"/>
                    <a:pt x="21124" y="21317"/>
                  </a:cubicBezTo>
                  <a:cubicBezTo>
                    <a:pt x="21165" y="21317"/>
                    <a:pt x="21225" y="21317"/>
                    <a:pt x="21286" y="21317"/>
                  </a:cubicBezTo>
                  <a:lnTo>
                    <a:pt x="21286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2905" name="Freeform 537"/>
            <p:cNvSpPr/>
            <p:nvPr/>
          </p:nvSpPr>
          <p:spPr>
            <a:xfrm flipH="1" rot="16200000">
              <a:off x="1757473" y="6689068"/>
              <a:ext cx="296371" cy="326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18542" y="19800"/>
                    <a:pt x="15483" y="16200"/>
                    <a:pt x="12616" y="12600"/>
                  </a:cubicBezTo>
                  <a:cubicBezTo>
                    <a:pt x="8411" y="7200"/>
                    <a:pt x="4205" y="3600"/>
                    <a:pt x="0" y="0"/>
                  </a:cubicBezTo>
                  <a:cubicBezTo>
                    <a:pt x="5735" y="0"/>
                    <a:pt x="11278" y="3600"/>
                    <a:pt x="16821" y="7200"/>
                  </a:cubicBezTo>
                  <a:cubicBezTo>
                    <a:pt x="18542" y="9000"/>
                    <a:pt x="20071" y="9000"/>
                    <a:pt x="21600" y="10800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2906" name="Freeform 538"/>
            <p:cNvSpPr/>
            <p:nvPr/>
          </p:nvSpPr>
          <p:spPr>
            <a:xfrm flipH="1" rot="16200000">
              <a:off x="-2040505" y="2812549"/>
              <a:ext cx="6775015" cy="114991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383" y="21600"/>
                  </a:moveTo>
                  <a:cubicBezTo>
                    <a:pt x="21308" y="21600"/>
                    <a:pt x="21241" y="21600"/>
                    <a:pt x="21174" y="21551"/>
                  </a:cubicBezTo>
                  <a:cubicBezTo>
                    <a:pt x="20957" y="21452"/>
                    <a:pt x="20757" y="21305"/>
                    <a:pt x="20565" y="21108"/>
                  </a:cubicBezTo>
                  <a:cubicBezTo>
                    <a:pt x="20139" y="20665"/>
                    <a:pt x="19705" y="20026"/>
                    <a:pt x="19238" y="19189"/>
                  </a:cubicBezTo>
                  <a:cubicBezTo>
                    <a:pt x="18829" y="18500"/>
                    <a:pt x="18428" y="17664"/>
                    <a:pt x="18028" y="16877"/>
                  </a:cubicBezTo>
                  <a:cubicBezTo>
                    <a:pt x="17569" y="15991"/>
                    <a:pt x="17085" y="15007"/>
                    <a:pt x="16601" y="14220"/>
                  </a:cubicBezTo>
                  <a:cubicBezTo>
                    <a:pt x="16192" y="13531"/>
                    <a:pt x="15766" y="12842"/>
                    <a:pt x="15357" y="12251"/>
                  </a:cubicBezTo>
                  <a:cubicBezTo>
                    <a:pt x="15307" y="12153"/>
                    <a:pt x="15307" y="12153"/>
                    <a:pt x="15307" y="12153"/>
                  </a:cubicBezTo>
                  <a:cubicBezTo>
                    <a:pt x="15207" y="12005"/>
                    <a:pt x="15107" y="11858"/>
                    <a:pt x="14998" y="11710"/>
                  </a:cubicBezTo>
                  <a:cubicBezTo>
                    <a:pt x="14698" y="11267"/>
                    <a:pt x="14389" y="10825"/>
                    <a:pt x="14105" y="10136"/>
                  </a:cubicBezTo>
                  <a:cubicBezTo>
                    <a:pt x="13604" y="9004"/>
                    <a:pt x="13262" y="6790"/>
                    <a:pt x="12920" y="4674"/>
                  </a:cubicBezTo>
                  <a:cubicBezTo>
                    <a:pt x="12845" y="4133"/>
                    <a:pt x="12761" y="3592"/>
                    <a:pt x="12678" y="3100"/>
                  </a:cubicBezTo>
                  <a:cubicBezTo>
                    <a:pt x="12453" y="1771"/>
                    <a:pt x="12177" y="394"/>
                    <a:pt x="11827" y="344"/>
                  </a:cubicBezTo>
                  <a:cubicBezTo>
                    <a:pt x="11802" y="344"/>
                    <a:pt x="11802" y="344"/>
                    <a:pt x="11802" y="344"/>
                  </a:cubicBezTo>
                  <a:cubicBezTo>
                    <a:pt x="11459" y="344"/>
                    <a:pt x="11151" y="1033"/>
                    <a:pt x="10842" y="1722"/>
                  </a:cubicBezTo>
                  <a:cubicBezTo>
                    <a:pt x="10733" y="1919"/>
                    <a:pt x="10733" y="1919"/>
                    <a:pt x="10733" y="1919"/>
                  </a:cubicBezTo>
                  <a:cubicBezTo>
                    <a:pt x="10558" y="2313"/>
                    <a:pt x="10374" y="2706"/>
                    <a:pt x="10191" y="2854"/>
                  </a:cubicBezTo>
                  <a:cubicBezTo>
                    <a:pt x="10082" y="2952"/>
                    <a:pt x="9965" y="3001"/>
                    <a:pt x="9857" y="3001"/>
                  </a:cubicBezTo>
                  <a:cubicBezTo>
                    <a:pt x="9782" y="3051"/>
                    <a:pt x="9707" y="3100"/>
                    <a:pt x="9640" y="3100"/>
                  </a:cubicBezTo>
                  <a:cubicBezTo>
                    <a:pt x="9548" y="3149"/>
                    <a:pt x="9465" y="3247"/>
                    <a:pt x="9381" y="3297"/>
                  </a:cubicBezTo>
                  <a:cubicBezTo>
                    <a:pt x="9114" y="3444"/>
                    <a:pt x="8839" y="3641"/>
                    <a:pt x="8572" y="3641"/>
                  </a:cubicBezTo>
                  <a:cubicBezTo>
                    <a:pt x="8505" y="3641"/>
                    <a:pt x="8438" y="3592"/>
                    <a:pt x="8371" y="3592"/>
                  </a:cubicBezTo>
                  <a:cubicBezTo>
                    <a:pt x="8321" y="3592"/>
                    <a:pt x="8279" y="3543"/>
                    <a:pt x="8229" y="3543"/>
                  </a:cubicBezTo>
                  <a:cubicBezTo>
                    <a:pt x="8129" y="3493"/>
                    <a:pt x="8029" y="3444"/>
                    <a:pt x="7929" y="3444"/>
                  </a:cubicBezTo>
                  <a:cubicBezTo>
                    <a:pt x="7854" y="3444"/>
                    <a:pt x="7787" y="3444"/>
                    <a:pt x="7729" y="3493"/>
                  </a:cubicBezTo>
                  <a:cubicBezTo>
                    <a:pt x="7520" y="3641"/>
                    <a:pt x="7328" y="3936"/>
                    <a:pt x="7128" y="4231"/>
                  </a:cubicBezTo>
                  <a:cubicBezTo>
                    <a:pt x="6977" y="4477"/>
                    <a:pt x="6827" y="4674"/>
                    <a:pt x="6677" y="4822"/>
                  </a:cubicBezTo>
                  <a:cubicBezTo>
                    <a:pt x="6435" y="5166"/>
                    <a:pt x="6185" y="5462"/>
                    <a:pt x="5943" y="5904"/>
                  </a:cubicBezTo>
                  <a:cubicBezTo>
                    <a:pt x="5617" y="6544"/>
                    <a:pt x="5300" y="7331"/>
                    <a:pt x="4991" y="8069"/>
                  </a:cubicBezTo>
                  <a:cubicBezTo>
                    <a:pt x="4924" y="8217"/>
                    <a:pt x="4857" y="8414"/>
                    <a:pt x="4791" y="8561"/>
                  </a:cubicBezTo>
                  <a:cubicBezTo>
                    <a:pt x="4474" y="9349"/>
                    <a:pt x="4123" y="10037"/>
                    <a:pt x="3722" y="10037"/>
                  </a:cubicBezTo>
                  <a:cubicBezTo>
                    <a:pt x="3222" y="10037"/>
                    <a:pt x="2738" y="9349"/>
                    <a:pt x="2270" y="8660"/>
                  </a:cubicBezTo>
                  <a:cubicBezTo>
                    <a:pt x="1995" y="8266"/>
                    <a:pt x="1719" y="7872"/>
                    <a:pt x="1436" y="7626"/>
                  </a:cubicBezTo>
                  <a:cubicBezTo>
                    <a:pt x="1235" y="7430"/>
                    <a:pt x="1035" y="7233"/>
                    <a:pt x="835" y="7036"/>
                  </a:cubicBezTo>
                  <a:cubicBezTo>
                    <a:pt x="684" y="6839"/>
                    <a:pt x="534" y="6692"/>
                    <a:pt x="384" y="6544"/>
                  </a:cubicBezTo>
                  <a:cubicBezTo>
                    <a:pt x="267" y="6446"/>
                    <a:pt x="134" y="6298"/>
                    <a:pt x="0" y="6200"/>
                  </a:cubicBezTo>
                  <a:cubicBezTo>
                    <a:pt x="0" y="5855"/>
                    <a:pt x="0" y="5855"/>
                    <a:pt x="0" y="5855"/>
                  </a:cubicBezTo>
                  <a:cubicBezTo>
                    <a:pt x="109" y="5954"/>
                    <a:pt x="225" y="6052"/>
                    <a:pt x="359" y="6150"/>
                  </a:cubicBezTo>
                  <a:cubicBezTo>
                    <a:pt x="734" y="6544"/>
                    <a:pt x="1118" y="6938"/>
                    <a:pt x="1502" y="7331"/>
                  </a:cubicBezTo>
                  <a:cubicBezTo>
                    <a:pt x="1744" y="7577"/>
                    <a:pt x="1995" y="7971"/>
                    <a:pt x="2245" y="8315"/>
                  </a:cubicBezTo>
                  <a:cubicBezTo>
                    <a:pt x="2704" y="9004"/>
                    <a:pt x="3188" y="9742"/>
                    <a:pt x="3664" y="9742"/>
                  </a:cubicBezTo>
                  <a:cubicBezTo>
                    <a:pt x="3823" y="9742"/>
                    <a:pt x="3973" y="9644"/>
                    <a:pt x="4123" y="9496"/>
                  </a:cubicBezTo>
                  <a:cubicBezTo>
                    <a:pt x="4432" y="9152"/>
                    <a:pt x="4724" y="8414"/>
                    <a:pt x="4999" y="7676"/>
                  </a:cubicBezTo>
                  <a:cubicBezTo>
                    <a:pt x="5100" y="7430"/>
                    <a:pt x="5191" y="7184"/>
                    <a:pt x="5291" y="6987"/>
                  </a:cubicBezTo>
                  <a:cubicBezTo>
                    <a:pt x="5634" y="6150"/>
                    <a:pt x="6009" y="5314"/>
                    <a:pt x="6393" y="4822"/>
                  </a:cubicBezTo>
                  <a:cubicBezTo>
                    <a:pt x="6468" y="4723"/>
                    <a:pt x="6535" y="4674"/>
                    <a:pt x="6602" y="4576"/>
                  </a:cubicBezTo>
                  <a:cubicBezTo>
                    <a:pt x="6735" y="4428"/>
                    <a:pt x="6877" y="4231"/>
                    <a:pt x="7019" y="4035"/>
                  </a:cubicBezTo>
                  <a:cubicBezTo>
                    <a:pt x="7094" y="3936"/>
                    <a:pt x="7094" y="3936"/>
                    <a:pt x="7094" y="3936"/>
                  </a:cubicBezTo>
                  <a:cubicBezTo>
                    <a:pt x="7253" y="3690"/>
                    <a:pt x="7420" y="3444"/>
                    <a:pt x="7578" y="3297"/>
                  </a:cubicBezTo>
                  <a:cubicBezTo>
                    <a:pt x="7687" y="3198"/>
                    <a:pt x="7804" y="3149"/>
                    <a:pt x="7946" y="3149"/>
                  </a:cubicBezTo>
                  <a:cubicBezTo>
                    <a:pt x="8054" y="3149"/>
                    <a:pt x="8171" y="3149"/>
                    <a:pt x="8279" y="3198"/>
                  </a:cubicBezTo>
                  <a:cubicBezTo>
                    <a:pt x="8396" y="3247"/>
                    <a:pt x="8505" y="3247"/>
                    <a:pt x="8622" y="3247"/>
                  </a:cubicBezTo>
                  <a:cubicBezTo>
                    <a:pt x="8672" y="3247"/>
                    <a:pt x="8730" y="3247"/>
                    <a:pt x="8780" y="3247"/>
                  </a:cubicBezTo>
                  <a:cubicBezTo>
                    <a:pt x="9064" y="3149"/>
                    <a:pt x="9356" y="3001"/>
                    <a:pt x="9640" y="2805"/>
                  </a:cubicBezTo>
                  <a:cubicBezTo>
                    <a:pt x="9773" y="2755"/>
                    <a:pt x="9915" y="2657"/>
                    <a:pt x="10049" y="2608"/>
                  </a:cubicBezTo>
                  <a:cubicBezTo>
                    <a:pt x="10324" y="2460"/>
                    <a:pt x="10583" y="1870"/>
                    <a:pt x="10833" y="1328"/>
                  </a:cubicBezTo>
                  <a:cubicBezTo>
                    <a:pt x="10934" y="1132"/>
                    <a:pt x="11034" y="886"/>
                    <a:pt x="11134" y="689"/>
                  </a:cubicBezTo>
                  <a:cubicBezTo>
                    <a:pt x="11292" y="394"/>
                    <a:pt x="11534" y="0"/>
                    <a:pt x="11777" y="0"/>
                  </a:cubicBezTo>
                  <a:cubicBezTo>
                    <a:pt x="11885" y="0"/>
                    <a:pt x="11994" y="98"/>
                    <a:pt x="12085" y="295"/>
                  </a:cubicBezTo>
                  <a:cubicBezTo>
                    <a:pt x="12377" y="886"/>
                    <a:pt x="12594" y="2067"/>
                    <a:pt x="12770" y="3149"/>
                  </a:cubicBezTo>
                  <a:cubicBezTo>
                    <a:pt x="12811" y="3444"/>
                    <a:pt x="12853" y="3690"/>
                    <a:pt x="12895" y="3985"/>
                  </a:cubicBezTo>
                  <a:cubicBezTo>
                    <a:pt x="13304" y="6593"/>
                    <a:pt x="13730" y="9299"/>
                    <a:pt x="14355" y="10283"/>
                  </a:cubicBezTo>
                  <a:cubicBezTo>
                    <a:pt x="14564" y="10628"/>
                    <a:pt x="14773" y="10923"/>
                    <a:pt x="14973" y="11267"/>
                  </a:cubicBezTo>
                  <a:cubicBezTo>
                    <a:pt x="15616" y="12251"/>
                    <a:pt x="16283" y="13236"/>
                    <a:pt x="16926" y="14416"/>
                  </a:cubicBezTo>
                  <a:cubicBezTo>
                    <a:pt x="17327" y="15105"/>
                    <a:pt x="17727" y="15942"/>
                    <a:pt x="18120" y="16680"/>
                  </a:cubicBezTo>
                  <a:cubicBezTo>
                    <a:pt x="18520" y="17516"/>
                    <a:pt x="18938" y="18353"/>
                    <a:pt x="19355" y="19091"/>
                  </a:cubicBezTo>
                  <a:cubicBezTo>
                    <a:pt x="19822" y="19927"/>
                    <a:pt x="20215" y="20468"/>
                    <a:pt x="20582" y="20862"/>
                  </a:cubicBezTo>
                  <a:cubicBezTo>
                    <a:pt x="20840" y="21108"/>
                    <a:pt x="21066" y="21305"/>
                    <a:pt x="21266" y="21403"/>
                  </a:cubicBezTo>
                  <a:cubicBezTo>
                    <a:pt x="21333" y="21403"/>
                    <a:pt x="21400" y="21452"/>
                    <a:pt x="21466" y="21502"/>
                  </a:cubicBezTo>
                  <a:cubicBezTo>
                    <a:pt x="21508" y="21502"/>
                    <a:pt x="21558" y="21551"/>
                    <a:pt x="21600" y="21600"/>
                  </a:cubicBezTo>
                  <a:cubicBezTo>
                    <a:pt x="21533" y="21600"/>
                    <a:pt x="21458" y="21600"/>
                    <a:pt x="21383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2907" name="Freeform 540"/>
            <p:cNvSpPr/>
            <p:nvPr/>
          </p:nvSpPr>
          <p:spPr>
            <a:xfrm flipH="1" rot="16200000">
              <a:off x="574959" y="3623123"/>
              <a:ext cx="634232" cy="19856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20886" y="19895"/>
                    <a:pt x="20261" y="18189"/>
                    <a:pt x="19726" y="16768"/>
                  </a:cubicBezTo>
                  <a:cubicBezTo>
                    <a:pt x="18833" y="14495"/>
                    <a:pt x="18030" y="12221"/>
                    <a:pt x="17048" y="10232"/>
                  </a:cubicBezTo>
                  <a:cubicBezTo>
                    <a:pt x="14906" y="6537"/>
                    <a:pt x="12853" y="3979"/>
                    <a:pt x="10800" y="2558"/>
                  </a:cubicBezTo>
                  <a:cubicBezTo>
                    <a:pt x="9729" y="1989"/>
                    <a:pt x="8747" y="1705"/>
                    <a:pt x="7765" y="1705"/>
                  </a:cubicBezTo>
                  <a:cubicBezTo>
                    <a:pt x="6426" y="1705"/>
                    <a:pt x="5177" y="2274"/>
                    <a:pt x="3927" y="3411"/>
                  </a:cubicBezTo>
                  <a:cubicBezTo>
                    <a:pt x="2499" y="4832"/>
                    <a:pt x="1250" y="5968"/>
                    <a:pt x="0" y="6537"/>
                  </a:cubicBezTo>
                  <a:cubicBezTo>
                    <a:pt x="714" y="5968"/>
                    <a:pt x="1339" y="5116"/>
                    <a:pt x="2053" y="4263"/>
                  </a:cubicBezTo>
                  <a:cubicBezTo>
                    <a:pt x="3124" y="2558"/>
                    <a:pt x="4284" y="1137"/>
                    <a:pt x="5534" y="568"/>
                  </a:cubicBezTo>
                  <a:cubicBezTo>
                    <a:pt x="6337" y="0"/>
                    <a:pt x="7140" y="0"/>
                    <a:pt x="7944" y="0"/>
                  </a:cubicBezTo>
                  <a:cubicBezTo>
                    <a:pt x="9104" y="0"/>
                    <a:pt x="10264" y="284"/>
                    <a:pt x="11425" y="1137"/>
                  </a:cubicBezTo>
                  <a:cubicBezTo>
                    <a:pt x="13835" y="3126"/>
                    <a:pt x="15888" y="5684"/>
                    <a:pt x="17673" y="9379"/>
                  </a:cubicBezTo>
                  <a:cubicBezTo>
                    <a:pt x="19369" y="12789"/>
                    <a:pt x="20529" y="16200"/>
                    <a:pt x="2160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2908" name="Freeform 541"/>
            <p:cNvSpPr/>
            <p:nvPr/>
          </p:nvSpPr>
          <p:spPr>
            <a:xfrm flipH="1" rot="16200000">
              <a:off x="1578169" y="6486054"/>
              <a:ext cx="626824" cy="1081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19431" y="21073"/>
                    <a:pt x="17172" y="20546"/>
                    <a:pt x="15093" y="18966"/>
                  </a:cubicBezTo>
                  <a:cubicBezTo>
                    <a:pt x="13376" y="17912"/>
                    <a:pt x="11749" y="15805"/>
                    <a:pt x="10213" y="13698"/>
                  </a:cubicBezTo>
                  <a:cubicBezTo>
                    <a:pt x="8947" y="12644"/>
                    <a:pt x="7682" y="11063"/>
                    <a:pt x="6417" y="10010"/>
                  </a:cubicBezTo>
                  <a:cubicBezTo>
                    <a:pt x="5603" y="8956"/>
                    <a:pt x="5603" y="8956"/>
                    <a:pt x="5603" y="8956"/>
                  </a:cubicBezTo>
                  <a:cubicBezTo>
                    <a:pt x="4428" y="7902"/>
                    <a:pt x="3163" y="6849"/>
                    <a:pt x="1988" y="4741"/>
                  </a:cubicBezTo>
                  <a:cubicBezTo>
                    <a:pt x="1265" y="3688"/>
                    <a:pt x="633" y="2107"/>
                    <a:pt x="0" y="0"/>
                  </a:cubicBezTo>
                  <a:cubicBezTo>
                    <a:pt x="813" y="1580"/>
                    <a:pt x="1808" y="2634"/>
                    <a:pt x="2711" y="3161"/>
                  </a:cubicBezTo>
                  <a:cubicBezTo>
                    <a:pt x="3073" y="3688"/>
                    <a:pt x="3344" y="4215"/>
                    <a:pt x="3615" y="4215"/>
                  </a:cubicBezTo>
                  <a:cubicBezTo>
                    <a:pt x="4519" y="5268"/>
                    <a:pt x="5423" y="5795"/>
                    <a:pt x="6326" y="6849"/>
                  </a:cubicBezTo>
                  <a:cubicBezTo>
                    <a:pt x="7682" y="7902"/>
                    <a:pt x="7682" y="7902"/>
                    <a:pt x="7682" y="7902"/>
                  </a:cubicBezTo>
                  <a:cubicBezTo>
                    <a:pt x="8767" y="8956"/>
                    <a:pt x="9851" y="10010"/>
                    <a:pt x="10936" y="11063"/>
                  </a:cubicBezTo>
                  <a:cubicBezTo>
                    <a:pt x="12833" y="13171"/>
                    <a:pt x="14731" y="15278"/>
                    <a:pt x="16629" y="16332"/>
                  </a:cubicBezTo>
                  <a:cubicBezTo>
                    <a:pt x="18346" y="17385"/>
                    <a:pt x="19973" y="17912"/>
                    <a:pt x="21600" y="17912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</p:grpSp>
      <p:sp>
        <p:nvSpPr>
          <p:cNvPr id="2910" name="TextBox 4"/>
          <p:cNvSpPr txBox="1"/>
          <p:nvPr/>
        </p:nvSpPr>
        <p:spPr>
          <a:xfrm>
            <a:off x="371474" y="6361276"/>
            <a:ext cx="3119440" cy="2565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>
            <a:spAutoFit/>
          </a:bodyPr>
          <a:lstStyle/>
          <a:p>
            <a:pPr>
              <a:defRPr sz="1100">
                <a:solidFill>
                  <a:srgbClr val="BFBFBF"/>
                </a:solidFill>
              </a:defRPr>
            </a:pPr>
            <a:r>
              <a:t>©2019 </a:t>
            </a:r>
            <a:r>
              <a:rPr b="1"/>
              <a:t>ALAMIAN</a:t>
            </a:r>
            <a:r>
              <a:t>. </a:t>
            </a:r>
            <a:r>
              <a:t>ALL RIGHTS RESERVED</a:t>
            </a:r>
            <a:r>
              <a:t>.</a:t>
            </a:r>
          </a:p>
        </p:txBody>
      </p:sp>
      <p:sp>
        <p:nvSpPr>
          <p:cNvPr id="2911" name="TextBox 5"/>
          <p:cNvSpPr txBox="1"/>
          <p:nvPr/>
        </p:nvSpPr>
        <p:spPr>
          <a:xfrm>
            <a:off x="10924878" y="6361276"/>
            <a:ext cx="537667" cy="2565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>
            <a:spAutoFit/>
          </a:bodyPr>
          <a:lstStyle>
            <a:lvl1pPr>
              <a:defRPr sz="1100">
                <a:solidFill>
                  <a:srgbClr val="BFBFBF"/>
                </a:solidFill>
              </a:defRPr>
            </a:lvl1pPr>
          </a:lstStyle>
          <a:p>
            <a:pPr/>
            <a:r>
              <a:t>PAGE</a:t>
            </a:r>
          </a:p>
        </p:txBody>
      </p:sp>
      <p:sp>
        <p:nvSpPr>
          <p:cNvPr id="2912" name="Slide Number"/>
          <p:cNvSpPr txBox="1"/>
          <p:nvPr>
            <p:ph type="sldNum" sz="quarter" idx="2"/>
          </p:nvPr>
        </p:nvSpPr>
        <p:spPr>
          <a:xfrm>
            <a:off x="11493117" y="6361276"/>
            <a:ext cx="259530" cy="256541"/>
          </a:xfrm>
          <a:prstGeom prst="rect">
            <a:avLst/>
          </a:prstGeom>
        </p:spPr>
        <p:txBody>
          <a:bodyPr anchor="t"/>
          <a:lstStyle>
            <a:lvl1pPr algn="ctr">
              <a:defRPr b="1" sz="1100">
                <a:solidFill>
                  <a:srgbClr val="404040"/>
                </a:solidFill>
              </a:defRPr>
            </a:lvl1pPr>
          </a:lstStyle>
          <a:p>
            <a:pPr/>
            <a:fld id="{86CB4B4D-7CA3-9044-876B-883B54F8677D}" type="slidenum"/>
          </a:p>
        </p:txBody>
      </p:sp>
      <p:grpSp>
        <p:nvGrpSpPr>
          <p:cNvPr id="3260" name="Group 1"/>
          <p:cNvGrpSpPr/>
          <p:nvPr/>
        </p:nvGrpSpPr>
        <p:grpSpPr>
          <a:xfrm>
            <a:off x="441439" y="212247"/>
            <a:ext cx="1466734" cy="307341"/>
            <a:chOff x="0" y="0"/>
            <a:chExt cx="1466732" cy="307340"/>
          </a:xfrm>
        </p:grpSpPr>
        <p:grpSp>
          <p:nvGrpSpPr>
            <p:cNvPr id="3258" name="Group 360"/>
            <p:cNvGrpSpPr/>
            <p:nvPr/>
          </p:nvGrpSpPr>
          <p:grpSpPr>
            <a:xfrm>
              <a:off x="0" y="11590"/>
              <a:ext cx="296694" cy="284163"/>
              <a:chOff x="0" y="0"/>
              <a:chExt cx="296693" cy="284162"/>
            </a:xfrm>
          </p:grpSpPr>
          <p:grpSp>
            <p:nvGrpSpPr>
              <p:cNvPr id="3112" name="Group 556"/>
              <p:cNvGrpSpPr/>
              <p:nvPr/>
            </p:nvGrpSpPr>
            <p:grpSpPr>
              <a:xfrm>
                <a:off x="0" y="92324"/>
                <a:ext cx="157098" cy="191839"/>
                <a:chOff x="0" y="0"/>
                <a:chExt cx="157097" cy="191837"/>
              </a:xfrm>
            </p:grpSpPr>
            <p:sp>
              <p:nvSpPr>
                <p:cNvPr id="2913" name="Freeform 356"/>
                <p:cNvSpPr/>
                <p:nvPr/>
              </p:nvSpPr>
              <p:spPr>
                <a:xfrm>
                  <a:off x="0" y="83339"/>
                  <a:ext cx="12700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21600"/>
                      </a:moveTo>
                      <a:cubicBezTo>
                        <a:pt x="0" y="21600"/>
                        <a:pt x="0" y="21600"/>
                        <a:pt x="0" y="2160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21600" y="0"/>
                        <a:pt x="21600" y="7200"/>
                        <a:pt x="21600" y="7200"/>
                      </a:cubicBezTo>
                      <a:cubicBezTo>
                        <a:pt x="21600" y="14400"/>
                        <a:pt x="21600" y="21600"/>
                        <a:pt x="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914" name="Freeform 357"/>
                <p:cNvSpPr/>
                <p:nvPr/>
              </p:nvSpPr>
              <p:spPr>
                <a:xfrm>
                  <a:off x="330" y="117094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21600"/>
                      </a:moveTo>
                      <a:cubicBezTo>
                        <a:pt x="0" y="21600"/>
                        <a:pt x="0" y="21600"/>
                        <a:pt x="0" y="2160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0800" y="0"/>
                        <a:pt x="10800" y="21600"/>
                      </a:cubicBezTo>
                      <a:cubicBezTo>
                        <a:pt x="21600" y="21600"/>
                        <a:pt x="21600" y="21600"/>
                        <a:pt x="21600" y="21600"/>
                      </a:cubicBezTo>
                      <a:cubicBezTo>
                        <a:pt x="21600" y="21600"/>
                        <a:pt x="21600" y="21600"/>
                        <a:pt x="21600" y="21600"/>
                      </a:cubicBezTo>
                      <a:cubicBezTo>
                        <a:pt x="10800" y="21600"/>
                        <a:pt x="10800" y="21600"/>
                        <a:pt x="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915" name="Freeform 358"/>
                <p:cNvSpPr/>
                <p:nvPr/>
              </p:nvSpPr>
              <p:spPr>
                <a:xfrm>
                  <a:off x="882" y="111137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5400" y="21600"/>
                      </a:moveTo>
                      <a:cubicBezTo>
                        <a:pt x="5400" y="21600"/>
                        <a:pt x="0" y="21600"/>
                        <a:pt x="0" y="2160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5400" y="0"/>
                        <a:pt x="5400" y="0"/>
                      </a:cubicBezTo>
                      <a:cubicBezTo>
                        <a:pt x="10800" y="3086"/>
                        <a:pt x="16200" y="6171"/>
                        <a:pt x="16200" y="9257"/>
                      </a:cubicBezTo>
                      <a:cubicBezTo>
                        <a:pt x="21600" y="9257"/>
                        <a:pt x="21600" y="12343"/>
                        <a:pt x="21600" y="12343"/>
                      </a:cubicBezTo>
                      <a:cubicBezTo>
                        <a:pt x="21600" y="15429"/>
                        <a:pt x="21600" y="15429"/>
                        <a:pt x="16200" y="18514"/>
                      </a:cubicBezTo>
                      <a:cubicBezTo>
                        <a:pt x="10800" y="18514"/>
                        <a:pt x="10800" y="21600"/>
                        <a:pt x="540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916" name="Freeform 359"/>
                <p:cNvSpPr/>
                <p:nvPr/>
              </p:nvSpPr>
              <p:spPr>
                <a:xfrm>
                  <a:off x="2095" y="87751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0800" y="0"/>
                      </a:moveTo>
                      <a:cubicBezTo>
                        <a:pt x="16200" y="0"/>
                        <a:pt x="21600" y="10800"/>
                        <a:pt x="21600" y="10800"/>
                      </a:cubicBezTo>
                      <a:cubicBezTo>
                        <a:pt x="21600" y="21600"/>
                        <a:pt x="21600" y="21600"/>
                        <a:pt x="10800" y="21600"/>
                      </a:cubicBezTo>
                      <a:cubicBezTo>
                        <a:pt x="5400" y="21600"/>
                        <a:pt x="0" y="16200"/>
                        <a:pt x="0" y="10800"/>
                      </a:cubicBezTo>
                      <a:cubicBezTo>
                        <a:pt x="0" y="10800"/>
                        <a:pt x="10800" y="0"/>
                        <a:pt x="108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917" name="Freeform 360"/>
                <p:cNvSpPr/>
                <p:nvPr/>
              </p:nvSpPr>
              <p:spPr>
                <a:xfrm>
                  <a:off x="1875" y="14136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8514" y="21600"/>
                      </a:moveTo>
                      <a:cubicBezTo>
                        <a:pt x="12343" y="21600"/>
                        <a:pt x="6171" y="21600"/>
                        <a:pt x="0" y="2160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9257" y="5891"/>
                        <a:pt x="12343" y="13745"/>
                        <a:pt x="21600" y="19636"/>
                      </a:cubicBezTo>
                      <a:cubicBezTo>
                        <a:pt x="21600" y="19636"/>
                        <a:pt x="21600" y="19636"/>
                        <a:pt x="21600" y="19636"/>
                      </a:cubicBezTo>
                      <a:cubicBezTo>
                        <a:pt x="21600" y="19636"/>
                        <a:pt x="21600" y="21600"/>
                        <a:pt x="18514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918" name="Freeform 361"/>
                <p:cNvSpPr/>
                <p:nvPr/>
              </p:nvSpPr>
              <p:spPr>
                <a:xfrm>
                  <a:off x="3860" y="114998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10800"/>
                      </a:moveTo>
                      <a:cubicBezTo>
                        <a:pt x="0" y="0"/>
                        <a:pt x="0" y="0"/>
                        <a:pt x="10800" y="0"/>
                      </a:cubicBezTo>
                      <a:cubicBezTo>
                        <a:pt x="21600" y="0"/>
                        <a:pt x="21600" y="0"/>
                        <a:pt x="21600" y="10800"/>
                      </a:cubicBezTo>
                      <a:cubicBezTo>
                        <a:pt x="21600" y="21600"/>
                        <a:pt x="10800" y="21600"/>
                        <a:pt x="10800" y="21600"/>
                      </a:cubicBezTo>
                      <a:cubicBezTo>
                        <a:pt x="10800" y="21600"/>
                        <a:pt x="10800" y="10800"/>
                        <a:pt x="0" y="108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919" name="Freeform 362"/>
                <p:cNvSpPr/>
                <p:nvPr/>
              </p:nvSpPr>
              <p:spPr>
                <a:xfrm>
                  <a:off x="3860" y="93708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5400"/>
                      </a:moveTo>
                      <a:cubicBezTo>
                        <a:pt x="21600" y="16200"/>
                        <a:pt x="16200" y="21600"/>
                        <a:pt x="5400" y="21600"/>
                      </a:cubicBezTo>
                      <a:cubicBezTo>
                        <a:pt x="0" y="21600"/>
                        <a:pt x="0" y="16200"/>
                        <a:pt x="0" y="16200"/>
                      </a:cubicBezTo>
                      <a:cubicBezTo>
                        <a:pt x="0" y="0"/>
                        <a:pt x="0" y="0"/>
                        <a:pt x="16200" y="0"/>
                      </a:cubicBezTo>
                      <a:cubicBezTo>
                        <a:pt x="21600" y="0"/>
                        <a:pt x="21600" y="0"/>
                        <a:pt x="21600" y="54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920" name="Freeform 363"/>
                <p:cNvSpPr/>
                <p:nvPr/>
              </p:nvSpPr>
              <p:spPr>
                <a:xfrm>
                  <a:off x="5625" y="13066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0"/>
                      </a:moveTo>
                      <a:cubicBezTo>
                        <a:pt x="0" y="0"/>
                        <a:pt x="10800" y="0"/>
                        <a:pt x="10800" y="0"/>
                      </a:cubicBezTo>
                      <a:cubicBezTo>
                        <a:pt x="10800" y="0"/>
                        <a:pt x="10800" y="0"/>
                        <a:pt x="21600" y="21600"/>
                      </a:cubicBezTo>
                      <a:cubicBezTo>
                        <a:pt x="10800" y="21600"/>
                        <a:pt x="10800" y="21600"/>
                        <a:pt x="10800" y="21600"/>
                      </a:cubicBezTo>
                      <a:cubicBezTo>
                        <a:pt x="10800" y="21600"/>
                        <a:pt x="0" y="21600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921" name="Freeform 364"/>
                <p:cNvSpPr/>
                <p:nvPr/>
              </p:nvSpPr>
              <p:spPr>
                <a:xfrm>
                  <a:off x="4527" y="81794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378" h="17382" fill="norm" stroke="1" extrusionOk="0">
                      <a:moveTo>
                        <a:pt x="18514" y="5091"/>
                      </a:moveTo>
                      <a:cubicBezTo>
                        <a:pt x="21600" y="8691"/>
                        <a:pt x="15429" y="8691"/>
                        <a:pt x="15429" y="12291"/>
                      </a:cubicBezTo>
                      <a:cubicBezTo>
                        <a:pt x="15429" y="15891"/>
                        <a:pt x="12343" y="19491"/>
                        <a:pt x="9257" y="15891"/>
                      </a:cubicBezTo>
                      <a:cubicBezTo>
                        <a:pt x="6171" y="15891"/>
                        <a:pt x="6171" y="15891"/>
                        <a:pt x="3086" y="15891"/>
                      </a:cubicBezTo>
                      <a:cubicBezTo>
                        <a:pt x="3086" y="15891"/>
                        <a:pt x="0" y="12291"/>
                        <a:pt x="0" y="12291"/>
                      </a:cubicBezTo>
                      <a:cubicBezTo>
                        <a:pt x="0" y="12291"/>
                        <a:pt x="0" y="8691"/>
                        <a:pt x="3086" y="5091"/>
                      </a:cubicBezTo>
                      <a:cubicBezTo>
                        <a:pt x="3086" y="5091"/>
                        <a:pt x="6171" y="5091"/>
                        <a:pt x="9257" y="1491"/>
                      </a:cubicBezTo>
                      <a:cubicBezTo>
                        <a:pt x="12343" y="-2109"/>
                        <a:pt x="15429" y="1491"/>
                        <a:pt x="18514" y="509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922" name="Freeform 365"/>
                <p:cNvSpPr/>
                <p:nvPr/>
              </p:nvSpPr>
              <p:spPr>
                <a:xfrm>
                  <a:off x="3309" y="161770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6200" y="20400"/>
                      </a:moveTo>
                      <a:cubicBezTo>
                        <a:pt x="10800" y="20400"/>
                        <a:pt x="5400" y="20400"/>
                        <a:pt x="0" y="1920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200"/>
                        <a:pt x="1800" y="2400"/>
                        <a:pt x="1800" y="2400"/>
                      </a:cubicBezTo>
                      <a:cubicBezTo>
                        <a:pt x="9000" y="8400"/>
                        <a:pt x="14400" y="13200"/>
                        <a:pt x="19800" y="19200"/>
                      </a:cubicBezTo>
                      <a:cubicBezTo>
                        <a:pt x="19800" y="19200"/>
                        <a:pt x="21600" y="20400"/>
                        <a:pt x="21600" y="21600"/>
                      </a:cubicBezTo>
                      <a:cubicBezTo>
                        <a:pt x="19800" y="21600"/>
                        <a:pt x="19800" y="21600"/>
                        <a:pt x="18000" y="20400"/>
                      </a:cubicBezTo>
                      <a:cubicBezTo>
                        <a:pt x="18000" y="20400"/>
                        <a:pt x="18000" y="20400"/>
                        <a:pt x="16200" y="204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923" name="Freeform 366"/>
                <p:cNvSpPr/>
                <p:nvPr/>
              </p:nvSpPr>
              <p:spPr>
                <a:xfrm>
                  <a:off x="7170" y="89847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21600"/>
                      </a:moveTo>
                      <a:cubicBezTo>
                        <a:pt x="0" y="21600"/>
                        <a:pt x="0" y="0"/>
                        <a:pt x="0" y="0"/>
                      </a:cubicBezTo>
                      <a:cubicBezTo>
                        <a:pt x="21600" y="0"/>
                        <a:pt x="21600" y="0"/>
                        <a:pt x="21600" y="0"/>
                      </a:cubicBezTo>
                      <a:cubicBezTo>
                        <a:pt x="21600" y="21600"/>
                        <a:pt x="21600" y="21600"/>
                        <a:pt x="21600" y="21600"/>
                      </a:cubicBezTo>
                      <a:cubicBezTo>
                        <a:pt x="21600" y="21600"/>
                        <a:pt x="0" y="21600"/>
                        <a:pt x="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924" name="Freeform 367"/>
                <p:cNvSpPr/>
                <p:nvPr/>
              </p:nvSpPr>
              <p:spPr>
                <a:xfrm>
                  <a:off x="7390" y="144341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0"/>
                      </a:moveTo>
                      <a:cubicBezTo>
                        <a:pt x="0" y="0"/>
                        <a:pt x="10800" y="0"/>
                        <a:pt x="10800" y="0"/>
                      </a:cubicBezTo>
                      <a:cubicBezTo>
                        <a:pt x="10800" y="0"/>
                        <a:pt x="21600" y="0"/>
                        <a:pt x="21600" y="21600"/>
                      </a:cubicBezTo>
                      <a:cubicBezTo>
                        <a:pt x="21600" y="21600"/>
                        <a:pt x="10800" y="21600"/>
                        <a:pt x="10800" y="21600"/>
                      </a:cubicBezTo>
                      <a:cubicBezTo>
                        <a:pt x="10800" y="21600"/>
                        <a:pt x="0" y="21600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925" name="Freeform 368"/>
                <p:cNvSpPr/>
                <p:nvPr/>
              </p:nvSpPr>
              <p:spPr>
                <a:xfrm>
                  <a:off x="6508" y="117094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0"/>
                      </a:moveTo>
                      <a:cubicBezTo>
                        <a:pt x="21600" y="4320"/>
                        <a:pt x="21600" y="12960"/>
                        <a:pt x="12960" y="17280"/>
                      </a:cubicBezTo>
                      <a:cubicBezTo>
                        <a:pt x="12960" y="21600"/>
                        <a:pt x="12960" y="21600"/>
                        <a:pt x="8640" y="21600"/>
                      </a:cubicBezTo>
                      <a:cubicBezTo>
                        <a:pt x="4320" y="21600"/>
                        <a:pt x="0" y="21600"/>
                        <a:pt x="0" y="17280"/>
                      </a:cubicBezTo>
                      <a:cubicBezTo>
                        <a:pt x="0" y="12960"/>
                        <a:pt x="0" y="8640"/>
                        <a:pt x="0" y="8640"/>
                      </a:cubicBezTo>
                      <a:cubicBezTo>
                        <a:pt x="4320" y="4320"/>
                        <a:pt x="17280" y="0"/>
                        <a:pt x="216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926" name="Freeform 369"/>
                <p:cNvSpPr/>
                <p:nvPr/>
              </p:nvSpPr>
              <p:spPr>
                <a:xfrm>
                  <a:off x="7059" y="6695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7600" fill="norm" stroke="1" extrusionOk="0">
                      <a:moveTo>
                        <a:pt x="21600" y="3200"/>
                      </a:moveTo>
                      <a:cubicBezTo>
                        <a:pt x="21600" y="10400"/>
                        <a:pt x="14400" y="10400"/>
                        <a:pt x="14400" y="17600"/>
                      </a:cubicBezTo>
                      <a:cubicBezTo>
                        <a:pt x="7200" y="10400"/>
                        <a:pt x="7200" y="10400"/>
                        <a:pt x="0" y="3200"/>
                      </a:cubicBezTo>
                      <a:cubicBezTo>
                        <a:pt x="7200" y="3200"/>
                        <a:pt x="7200" y="3200"/>
                        <a:pt x="7200" y="3200"/>
                      </a:cubicBezTo>
                      <a:cubicBezTo>
                        <a:pt x="14400" y="3200"/>
                        <a:pt x="21600" y="-4000"/>
                        <a:pt x="21600" y="32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927" name="Freeform 370"/>
                <p:cNvSpPr/>
                <p:nvPr/>
              </p:nvSpPr>
              <p:spPr>
                <a:xfrm>
                  <a:off x="6839" y="7142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6200" y="0"/>
                      </a:moveTo>
                      <a:cubicBezTo>
                        <a:pt x="16200" y="0"/>
                        <a:pt x="16200" y="0"/>
                        <a:pt x="21600" y="7200"/>
                      </a:cubicBezTo>
                      <a:cubicBezTo>
                        <a:pt x="21600" y="14400"/>
                        <a:pt x="16200" y="21600"/>
                        <a:pt x="10800" y="21600"/>
                      </a:cubicBezTo>
                      <a:cubicBezTo>
                        <a:pt x="5400" y="21600"/>
                        <a:pt x="0" y="14400"/>
                        <a:pt x="0" y="7200"/>
                      </a:cubicBezTo>
                      <a:cubicBezTo>
                        <a:pt x="0" y="7200"/>
                        <a:pt x="5400" y="0"/>
                        <a:pt x="162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928" name="Freeform 371"/>
                <p:cNvSpPr/>
                <p:nvPr/>
              </p:nvSpPr>
              <p:spPr>
                <a:xfrm>
                  <a:off x="8052" y="57857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0800" y="21600"/>
                      </a:moveTo>
                      <a:cubicBezTo>
                        <a:pt x="10800" y="21600"/>
                        <a:pt x="0" y="21600"/>
                        <a:pt x="0" y="21600"/>
                      </a:cubicBezTo>
                      <a:cubicBezTo>
                        <a:pt x="0" y="21600"/>
                        <a:pt x="0" y="0"/>
                        <a:pt x="10800" y="0"/>
                      </a:cubicBezTo>
                      <a:cubicBezTo>
                        <a:pt x="10800" y="0"/>
                        <a:pt x="10800" y="0"/>
                        <a:pt x="21600" y="0"/>
                      </a:cubicBezTo>
                      <a:cubicBezTo>
                        <a:pt x="10800" y="21600"/>
                        <a:pt x="10800" y="21600"/>
                        <a:pt x="1080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929" name="Freeform 372"/>
                <p:cNvSpPr/>
                <p:nvPr/>
              </p:nvSpPr>
              <p:spPr>
                <a:xfrm>
                  <a:off x="7390" y="121564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6900" fill="norm" stroke="1" extrusionOk="0">
                      <a:moveTo>
                        <a:pt x="15120" y="11700"/>
                      </a:moveTo>
                      <a:cubicBezTo>
                        <a:pt x="12960" y="11700"/>
                        <a:pt x="10800" y="15300"/>
                        <a:pt x="8640" y="15300"/>
                      </a:cubicBezTo>
                      <a:cubicBezTo>
                        <a:pt x="6480" y="18900"/>
                        <a:pt x="4320" y="15300"/>
                        <a:pt x="0" y="15300"/>
                      </a:cubicBezTo>
                      <a:cubicBezTo>
                        <a:pt x="0" y="15300"/>
                        <a:pt x="0" y="11700"/>
                        <a:pt x="0" y="11700"/>
                      </a:cubicBezTo>
                      <a:cubicBezTo>
                        <a:pt x="0" y="11700"/>
                        <a:pt x="0" y="8100"/>
                        <a:pt x="2160" y="8100"/>
                      </a:cubicBezTo>
                      <a:cubicBezTo>
                        <a:pt x="4320" y="8100"/>
                        <a:pt x="8640" y="4500"/>
                        <a:pt x="10800" y="4500"/>
                      </a:cubicBezTo>
                      <a:cubicBezTo>
                        <a:pt x="12960" y="-2700"/>
                        <a:pt x="15120" y="900"/>
                        <a:pt x="17280" y="900"/>
                      </a:cubicBezTo>
                      <a:cubicBezTo>
                        <a:pt x="17280" y="900"/>
                        <a:pt x="19440" y="900"/>
                        <a:pt x="19440" y="900"/>
                      </a:cubicBezTo>
                      <a:cubicBezTo>
                        <a:pt x="19440" y="900"/>
                        <a:pt x="21600" y="900"/>
                        <a:pt x="21600" y="900"/>
                      </a:cubicBezTo>
                      <a:cubicBezTo>
                        <a:pt x="21600" y="900"/>
                        <a:pt x="21600" y="900"/>
                        <a:pt x="19440" y="4500"/>
                      </a:cubicBezTo>
                      <a:cubicBezTo>
                        <a:pt x="17280" y="4500"/>
                        <a:pt x="15120" y="8100"/>
                        <a:pt x="15120" y="117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930" name="Freeform 373"/>
                <p:cNvSpPr/>
                <p:nvPr/>
              </p:nvSpPr>
              <p:spPr>
                <a:xfrm>
                  <a:off x="5405" y="177497"/>
                  <a:ext cx="12701" cy="1434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0463" y="20700"/>
                      </a:moveTo>
                      <a:cubicBezTo>
                        <a:pt x="20463" y="20700"/>
                        <a:pt x="20463" y="21600"/>
                        <a:pt x="21600" y="21600"/>
                      </a:cubicBezTo>
                      <a:cubicBezTo>
                        <a:pt x="0" y="21600"/>
                        <a:pt x="0" y="21600"/>
                        <a:pt x="0" y="2160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2274" y="1800"/>
                        <a:pt x="3411" y="4500"/>
                        <a:pt x="5684" y="6300"/>
                      </a:cubicBezTo>
                      <a:cubicBezTo>
                        <a:pt x="7958" y="9900"/>
                        <a:pt x="11368" y="13500"/>
                        <a:pt x="14779" y="17100"/>
                      </a:cubicBezTo>
                      <a:cubicBezTo>
                        <a:pt x="14779" y="18000"/>
                        <a:pt x="15916" y="18000"/>
                        <a:pt x="17053" y="18000"/>
                      </a:cubicBezTo>
                      <a:cubicBezTo>
                        <a:pt x="18189" y="18900"/>
                        <a:pt x="19326" y="19800"/>
                        <a:pt x="20463" y="207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931" name="Freeform 374"/>
                <p:cNvSpPr/>
                <p:nvPr/>
              </p:nvSpPr>
              <p:spPr>
                <a:xfrm>
                  <a:off x="10207" y="100474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8437" h="19800" fill="norm" stroke="1" extrusionOk="0">
                      <a:moveTo>
                        <a:pt x="10800" y="0"/>
                      </a:moveTo>
                      <a:cubicBezTo>
                        <a:pt x="16200" y="0"/>
                        <a:pt x="21600" y="7200"/>
                        <a:pt x="16200" y="7200"/>
                      </a:cubicBezTo>
                      <a:cubicBezTo>
                        <a:pt x="16200" y="7200"/>
                        <a:pt x="16200" y="14400"/>
                        <a:pt x="10800" y="14400"/>
                      </a:cubicBezTo>
                      <a:cubicBezTo>
                        <a:pt x="10800" y="21600"/>
                        <a:pt x="5400" y="21600"/>
                        <a:pt x="5400" y="14400"/>
                      </a:cubicBezTo>
                      <a:cubicBezTo>
                        <a:pt x="0" y="14400"/>
                        <a:pt x="0" y="7200"/>
                        <a:pt x="0" y="7200"/>
                      </a:cubicBezTo>
                      <a:cubicBezTo>
                        <a:pt x="0" y="0"/>
                        <a:pt x="5400" y="0"/>
                        <a:pt x="108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932" name="Freeform 375"/>
                <p:cNvSpPr/>
                <p:nvPr/>
              </p:nvSpPr>
              <p:spPr>
                <a:xfrm>
                  <a:off x="9699" y="12691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286" h="21600" fill="norm" stroke="1" extrusionOk="0">
                      <a:moveTo>
                        <a:pt x="19286" y="16200"/>
                      </a:moveTo>
                      <a:cubicBezTo>
                        <a:pt x="19286" y="16200"/>
                        <a:pt x="19286" y="21600"/>
                        <a:pt x="19286" y="21600"/>
                      </a:cubicBezTo>
                      <a:cubicBezTo>
                        <a:pt x="16200" y="21600"/>
                        <a:pt x="16200" y="21600"/>
                        <a:pt x="13115" y="21600"/>
                      </a:cubicBezTo>
                      <a:cubicBezTo>
                        <a:pt x="13115" y="21600"/>
                        <a:pt x="13115" y="21600"/>
                        <a:pt x="13115" y="21600"/>
                      </a:cubicBezTo>
                      <a:cubicBezTo>
                        <a:pt x="10029" y="21600"/>
                        <a:pt x="6943" y="16200"/>
                        <a:pt x="3857" y="16200"/>
                      </a:cubicBezTo>
                      <a:cubicBezTo>
                        <a:pt x="-2314" y="16200"/>
                        <a:pt x="772" y="10800"/>
                        <a:pt x="772" y="5400"/>
                      </a:cubicBezTo>
                      <a:cubicBezTo>
                        <a:pt x="772" y="0"/>
                        <a:pt x="3857" y="0"/>
                        <a:pt x="3857" y="0"/>
                      </a:cubicBezTo>
                      <a:cubicBezTo>
                        <a:pt x="6943" y="5400"/>
                        <a:pt x="13115" y="5400"/>
                        <a:pt x="16200" y="5400"/>
                      </a:cubicBezTo>
                      <a:cubicBezTo>
                        <a:pt x="16200" y="5400"/>
                        <a:pt x="19286" y="16200"/>
                        <a:pt x="19286" y="162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933" name="Freeform 376"/>
                <p:cNvSpPr/>
                <p:nvPr/>
              </p:nvSpPr>
              <p:spPr>
                <a:xfrm>
                  <a:off x="11251" y="8830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21600"/>
                      </a:moveTo>
                      <a:cubicBezTo>
                        <a:pt x="0" y="10800"/>
                        <a:pt x="0" y="10800"/>
                        <a:pt x="0" y="0"/>
                      </a:cubicBezTo>
                      <a:cubicBezTo>
                        <a:pt x="0" y="0"/>
                        <a:pt x="0" y="0"/>
                        <a:pt x="21600" y="0"/>
                      </a:cubicBezTo>
                      <a:cubicBezTo>
                        <a:pt x="21600" y="0"/>
                        <a:pt x="21600" y="0"/>
                        <a:pt x="21600" y="10800"/>
                      </a:cubicBezTo>
                      <a:cubicBezTo>
                        <a:pt x="21600" y="10800"/>
                        <a:pt x="21600" y="10800"/>
                        <a:pt x="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934" name="Freeform 377"/>
                <p:cNvSpPr/>
                <p:nvPr/>
              </p:nvSpPr>
              <p:spPr>
                <a:xfrm>
                  <a:off x="10920" y="75286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0800" y="0"/>
                      </a:moveTo>
                      <a:cubicBezTo>
                        <a:pt x="16200" y="0"/>
                        <a:pt x="16200" y="0"/>
                        <a:pt x="21600" y="5400"/>
                      </a:cubicBezTo>
                      <a:cubicBezTo>
                        <a:pt x="21600" y="5400"/>
                        <a:pt x="16200" y="10800"/>
                        <a:pt x="16200" y="10800"/>
                      </a:cubicBezTo>
                      <a:cubicBezTo>
                        <a:pt x="16200" y="10800"/>
                        <a:pt x="10800" y="16200"/>
                        <a:pt x="5400" y="16200"/>
                      </a:cubicBezTo>
                      <a:cubicBezTo>
                        <a:pt x="5400" y="16200"/>
                        <a:pt x="5400" y="16200"/>
                        <a:pt x="0" y="21600"/>
                      </a:cubicBezTo>
                      <a:cubicBezTo>
                        <a:pt x="0" y="16200"/>
                        <a:pt x="0" y="16200"/>
                        <a:pt x="0" y="16200"/>
                      </a:cubicBezTo>
                      <a:cubicBezTo>
                        <a:pt x="0" y="5400"/>
                        <a:pt x="5400" y="0"/>
                        <a:pt x="108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935" name="Freeform 378"/>
                <p:cNvSpPr/>
                <p:nvPr/>
              </p:nvSpPr>
              <p:spPr>
                <a:xfrm>
                  <a:off x="6030" y="10606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343" h="20311" fill="norm" stroke="1" extrusionOk="0">
                      <a:moveTo>
                        <a:pt x="772" y="5824"/>
                      </a:moveTo>
                      <a:cubicBezTo>
                        <a:pt x="1800" y="5824"/>
                        <a:pt x="1800" y="5824"/>
                        <a:pt x="2829" y="5824"/>
                      </a:cubicBezTo>
                      <a:cubicBezTo>
                        <a:pt x="4886" y="5824"/>
                        <a:pt x="5914" y="4744"/>
                        <a:pt x="5914" y="2584"/>
                      </a:cubicBezTo>
                      <a:cubicBezTo>
                        <a:pt x="5914" y="424"/>
                        <a:pt x="6943" y="-656"/>
                        <a:pt x="7972" y="424"/>
                      </a:cubicBezTo>
                      <a:cubicBezTo>
                        <a:pt x="12086" y="1504"/>
                        <a:pt x="15172" y="3664"/>
                        <a:pt x="17229" y="6904"/>
                      </a:cubicBezTo>
                      <a:cubicBezTo>
                        <a:pt x="18257" y="7984"/>
                        <a:pt x="19286" y="9064"/>
                        <a:pt x="20314" y="10144"/>
                      </a:cubicBezTo>
                      <a:cubicBezTo>
                        <a:pt x="21343" y="10144"/>
                        <a:pt x="21343" y="11224"/>
                        <a:pt x="21343" y="11224"/>
                      </a:cubicBezTo>
                      <a:cubicBezTo>
                        <a:pt x="21343" y="11224"/>
                        <a:pt x="21343" y="11224"/>
                        <a:pt x="21343" y="11224"/>
                      </a:cubicBezTo>
                      <a:cubicBezTo>
                        <a:pt x="20314" y="13384"/>
                        <a:pt x="18257" y="14464"/>
                        <a:pt x="17229" y="15544"/>
                      </a:cubicBezTo>
                      <a:cubicBezTo>
                        <a:pt x="15172" y="15544"/>
                        <a:pt x="14143" y="15544"/>
                        <a:pt x="13114" y="13384"/>
                      </a:cubicBezTo>
                      <a:cubicBezTo>
                        <a:pt x="12086" y="12304"/>
                        <a:pt x="11057" y="10144"/>
                        <a:pt x="10029" y="11224"/>
                      </a:cubicBezTo>
                      <a:cubicBezTo>
                        <a:pt x="9000" y="11224"/>
                        <a:pt x="9000" y="12304"/>
                        <a:pt x="9000" y="12304"/>
                      </a:cubicBezTo>
                      <a:cubicBezTo>
                        <a:pt x="9000" y="12304"/>
                        <a:pt x="10029" y="13384"/>
                        <a:pt x="10029" y="13384"/>
                      </a:cubicBezTo>
                      <a:cubicBezTo>
                        <a:pt x="12086" y="15544"/>
                        <a:pt x="12086" y="18784"/>
                        <a:pt x="10029" y="19864"/>
                      </a:cubicBezTo>
                      <a:cubicBezTo>
                        <a:pt x="7972" y="20944"/>
                        <a:pt x="6943" y="19864"/>
                        <a:pt x="5914" y="18784"/>
                      </a:cubicBezTo>
                      <a:cubicBezTo>
                        <a:pt x="4886" y="13384"/>
                        <a:pt x="4886" y="13384"/>
                        <a:pt x="1800" y="9064"/>
                      </a:cubicBezTo>
                      <a:cubicBezTo>
                        <a:pt x="772" y="7984"/>
                        <a:pt x="772" y="7984"/>
                        <a:pt x="772" y="7984"/>
                      </a:cubicBezTo>
                      <a:cubicBezTo>
                        <a:pt x="-257" y="6904"/>
                        <a:pt x="-257" y="6904"/>
                        <a:pt x="772" y="5824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936" name="Freeform 379"/>
                <p:cNvSpPr/>
                <p:nvPr/>
              </p:nvSpPr>
              <p:spPr>
                <a:xfrm>
                  <a:off x="10369" y="67344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7200"/>
                      </a:moveTo>
                      <a:cubicBezTo>
                        <a:pt x="21600" y="14400"/>
                        <a:pt x="18000" y="21600"/>
                        <a:pt x="18000" y="21600"/>
                      </a:cubicBezTo>
                      <a:cubicBezTo>
                        <a:pt x="14400" y="21600"/>
                        <a:pt x="10800" y="21600"/>
                        <a:pt x="10800" y="21600"/>
                      </a:cubicBezTo>
                      <a:cubicBezTo>
                        <a:pt x="7200" y="21600"/>
                        <a:pt x="3600" y="21600"/>
                        <a:pt x="3600" y="21600"/>
                      </a:cubicBezTo>
                      <a:cubicBezTo>
                        <a:pt x="3600" y="21600"/>
                        <a:pt x="0" y="14400"/>
                        <a:pt x="0" y="14400"/>
                      </a:cubicBezTo>
                      <a:cubicBezTo>
                        <a:pt x="3600" y="7200"/>
                        <a:pt x="7200" y="0"/>
                        <a:pt x="10800" y="0"/>
                      </a:cubicBezTo>
                      <a:cubicBezTo>
                        <a:pt x="14400" y="0"/>
                        <a:pt x="14400" y="0"/>
                        <a:pt x="18000" y="0"/>
                      </a:cubicBezTo>
                      <a:cubicBezTo>
                        <a:pt x="18000" y="0"/>
                        <a:pt x="21600" y="0"/>
                        <a:pt x="21600" y="72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937" name="Freeform 380"/>
                <p:cNvSpPr/>
                <p:nvPr/>
              </p:nvSpPr>
              <p:spPr>
                <a:xfrm>
                  <a:off x="11031" y="114116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4400" y="21600"/>
                      </a:moveTo>
                      <a:cubicBezTo>
                        <a:pt x="10800" y="21600"/>
                        <a:pt x="7200" y="17280"/>
                        <a:pt x="3600" y="12960"/>
                      </a:cubicBezTo>
                      <a:cubicBezTo>
                        <a:pt x="0" y="12960"/>
                        <a:pt x="0" y="12960"/>
                        <a:pt x="0" y="8640"/>
                      </a:cubicBezTo>
                      <a:cubicBezTo>
                        <a:pt x="0" y="4320"/>
                        <a:pt x="3600" y="0"/>
                        <a:pt x="3600" y="0"/>
                      </a:cubicBezTo>
                      <a:cubicBezTo>
                        <a:pt x="7200" y="4320"/>
                        <a:pt x="10800" y="0"/>
                        <a:pt x="14400" y="4320"/>
                      </a:cubicBezTo>
                      <a:cubicBezTo>
                        <a:pt x="14400" y="8640"/>
                        <a:pt x="18000" y="8640"/>
                        <a:pt x="18000" y="12960"/>
                      </a:cubicBezTo>
                      <a:cubicBezTo>
                        <a:pt x="21600" y="17280"/>
                        <a:pt x="21600" y="17280"/>
                        <a:pt x="21600" y="21600"/>
                      </a:cubicBezTo>
                      <a:cubicBezTo>
                        <a:pt x="18000" y="21600"/>
                        <a:pt x="18000" y="21600"/>
                        <a:pt x="1440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938" name="Freeform 381"/>
                <p:cNvSpPr/>
                <p:nvPr/>
              </p:nvSpPr>
              <p:spPr>
                <a:xfrm>
                  <a:off x="12354" y="119190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10800"/>
                      </a:moveTo>
                      <a:cubicBezTo>
                        <a:pt x="0" y="10800"/>
                        <a:pt x="7200" y="0"/>
                        <a:pt x="14400" y="0"/>
                      </a:cubicBezTo>
                      <a:cubicBezTo>
                        <a:pt x="21600" y="0"/>
                        <a:pt x="21600" y="5400"/>
                        <a:pt x="21600" y="16200"/>
                      </a:cubicBezTo>
                      <a:cubicBezTo>
                        <a:pt x="21600" y="16200"/>
                        <a:pt x="14400" y="21600"/>
                        <a:pt x="14400" y="21600"/>
                      </a:cubicBezTo>
                      <a:cubicBezTo>
                        <a:pt x="7200" y="21600"/>
                        <a:pt x="0" y="16200"/>
                        <a:pt x="0" y="108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939" name="Freeform 382"/>
                <p:cNvSpPr/>
                <p:nvPr/>
              </p:nvSpPr>
              <p:spPr>
                <a:xfrm>
                  <a:off x="13016" y="12382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4400" y="21600"/>
                      </a:moveTo>
                      <a:cubicBezTo>
                        <a:pt x="7200" y="21600"/>
                        <a:pt x="7200" y="10800"/>
                        <a:pt x="0" y="10800"/>
                      </a:cubicBezTo>
                      <a:cubicBezTo>
                        <a:pt x="7200" y="0"/>
                        <a:pt x="7200" y="0"/>
                        <a:pt x="7200" y="0"/>
                      </a:cubicBezTo>
                      <a:cubicBezTo>
                        <a:pt x="14400" y="10800"/>
                        <a:pt x="14400" y="10800"/>
                        <a:pt x="21600" y="21600"/>
                      </a:cubicBezTo>
                      <a:cubicBezTo>
                        <a:pt x="14400" y="21600"/>
                        <a:pt x="14400" y="21600"/>
                        <a:pt x="1440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940" name="Freeform 383"/>
                <p:cNvSpPr/>
                <p:nvPr/>
              </p:nvSpPr>
              <p:spPr>
                <a:xfrm>
                  <a:off x="13678" y="112418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5600" fill="norm" stroke="1" extrusionOk="0">
                      <a:moveTo>
                        <a:pt x="14400" y="10800"/>
                      </a:moveTo>
                      <a:cubicBezTo>
                        <a:pt x="7200" y="10800"/>
                        <a:pt x="0" y="21600"/>
                        <a:pt x="0" y="1080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7200" y="0"/>
                        <a:pt x="14400" y="0"/>
                        <a:pt x="21600" y="0"/>
                      </a:cubicBezTo>
                      <a:cubicBezTo>
                        <a:pt x="14400" y="10800"/>
                        <a:pt x="14400" y="10800"/>
                        <a:pt x="14400" y="108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941" name="Freeform 384"/>
                <p:cNvSpPr/>
                <p:nvPr/>
              </p:nvSpPr>
              <p:spPr>
                <a:xfrm>
                  <a:off x="13485" y="9139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8900" h="21600" fill="norm" stroke="1" extrusionOk="0">
                      <a:moveTo>
                        <a:pt x="17280" y="10800"/>
                      </a:moveTo>
                      <a:cubicBezTo>
                        <a:pt x="17280" y="16200"/>
                        <a:pt x="17280" y="16200"/>
                        <a:pt x="12960" y="21600"/>
                      </a:cubicBezTo>
                      <a:cubicBezTo>
                        <a:pt x="12960" y="21600"/>
                        <a:pt x="8640" y="16200"/>
                        <a:pt x="8640" y="16200"/>
                      </a:cubicBezTo>
                      <a:cubicBezTo>
                        <a:pt x="4320" y="16200"/>
                        <a:pt x="4320" y="10800"/>
                        <a:pt x="0" y="10800"/>
                      </a:cubicBezTo>
                      <a:cubicBezTo>
                        <a:pt x="0" y="5400"/>
                        <a:pt x="0" y="5400"/>
                        <a:pt x="0" y="0"/>
                      </a:cubicBezTo>
                      <a:cubicBezTo>
                        <a:pt x="0" y="0"/>
                        <a:pt x="4320" y="0"/>
                        <a:pt x="4320" y="0"/>
                      </a:cubicBezTo>
                      <a:cubicBezTo>
                        <a:pt x="17280" y="0"/>
                        <a:pt x="21600" y="5400"/>
                        <a:pt x="17280" y="108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942" name="Freeform 385"/>
                <p:cNvSpPr/>
                <p:nvPr/>
              </p:nvSpPr>
              <p:spPr>
                <a:xfrm>
                  <a:off x="15112" y="108490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0800" y="0"/>
                      </a:moveTo>
                      <a:cubicBezTo>
                        <a:pt x="10800" y="0"/>
                        <a:pt x="21600" y="0"/>
                        <a:pt x="21600" y="10800"/>
                      </a:cubicBezTo>
                      <a:cubicBezTo>
                        <a:pt x="21600" y="10800"/>
                        <a:pt x="10800" y="21600"/>
                        <a:pt x="10800" y="21600"/>
                      </a:cubicBezTo>
                      <a:cubicBezTo>
                        <a:pt x="10800" y="21600"/>
                        <a:pt x="10800" y="10800"/>
                        <a:pt x="0" y="10800"/>
                      </a:cubicBezTo>
                      <a:cubicBezTo>
                        <a:pt x="0" y="10800"/>
                        <a:pt x="10800" y="0"/>
                        <a:pt x="108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943" name="Freeform 386"/>
                <p:cNvSpPr/>
                <p:nvPr/>
              </p:nvSpPr>
              <p:spPr>
                <a:xfrm>
                  <a:off x="13568" y="13661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3086" y="7200"/>
                      </a:moveTo>
                      <a:cubicBezTo>
                        <a:pt x="3086" y="7200"/>
                        <a:pt x="0" y="4800"/>
                        <a:pt x="0" y="2400"/>
                      </a:cubicBezTo>
                      <a:cubicBezTo>
                        <a:pt x="0" y="2400"/>
                        <a:pt x="3086" y="0"/>
                        <a:pt x="3086" y="0"/>
                      </a:cubicBezTo>
                      <a:cubicBezTo>
                        <a:pt x="9257" y="0"/>
                        <a:pt x="12343" y="0"/>
                        <a:pt x="12343" y="4800"/>
                      </a:cubicBezTo>
                      <a:cubicBezTo>
                        <a:pt x="9257" y="7200"/>
                        <a:pt x="12343" y="9600"/>
                        <a:pt x="15429" y="9600"/>
                      </a:cubicBezTo>
                      <a:cubicBezTo>
                        <a:pt x="21600" y="12000"/>
                        <a:pt x="21600" y="14400"/>
                        <a:pt x="21600" y="16800"/>
                      </a:cubicBezTo>
                      <a:cubicBezTo>
                        <a:pt x="21600" y="16800"/>
                        <a:pt x="21600" y="19200"/>
                        <a:pt x="18514" y="21600"/>
                      </a:cubicBezTo>
                      <a:cubicBezTo>
                        <a:pt x="18514" y="21600"/>
                        <a:pt x="15429" y="19200"/>
                        <a:pt x="12343" y="19200"/>
                      </a:cubicBezTo>
                      <a:cubicBezTo>
                        <a:pt x="12343" y="19200"/>
                        <a:pt x="12343" y="16800"/>
                        <a:pt x="12343" y="16800"/>
                      </a:cubicBezTo>
                      <a:cubicBezTo>
                        <a:pt x="12343" y="12000"/>
                        <a:pt x="9257" y="9600"/>
                        <a:pt x="3086" y="72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944" name="Freeform 387"/>
                <p:cNvSpPr/>
                <p:nvPr/>
              </p:nvSpPr>
              <p:spPr>
                <a:xfrm>
                  <a:off x="16657" y="69488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0194" fill="norm" stroke="1" extrusionOk="0">
                      <a:moveTo>
                        <a:pt x="21600" y="0"/>
                      </a:moveTo>
                      <a:cubicBezTo>
                        <a:pt x="21600" y="0"/>
                        <a:pt x="21600" y="2400"/>
                        <a:pt x="21600" y="4800"/>
                      </a:cubicBezTo>
                      <a:cubicBezTo>
                        <a:pt x="18514" y="9600"/>
                        <a:pt x="12343" y="12000"/>
                        <a:pt x="12343" y="16800"/>
                      </a:cubicBezTo>
                      <a:cubicBezTo>
                        <a:pt x="12343" y="19200"/>
                        <a:pt x="6171" y="21600"/>
                        <a:pt x="3086" y="19200"/>
                      </a:cubicBezTo>
                      <a:cubicBezTo>
                        <a:pt x="3086" y="19200"/>
                        <a:pt x="0" y="19200"/>
                        <a:pt x="0" y="19200"/>
                      </a:cubicBezTo>
                      <a:cubicBezTo>
                        <a:pt x="0" y="16800"/>
                        <a:pt x="0" y="14400"/>
                        <a:pt x="0" y="14400"/>
                      </a:cubicBezTo>
                      <a:cubicBezTo>
                        <a:pt x="0" y="7200"/>
                        <a:pt x="6171" y="4800"/>
                        <a:pt x="9257" y="0"/>
                      </a:cubicBezTo>
                      <a:cubicBezTo>
                        <a:pt x="12343" y="0"/>
                        <a:pt x="15429" y="0"/>
                        <a:pt x="216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945" name="Freeform 388"/>
                <p:cNvSpPr/>
                <p:nvPr/>
              </p:nvSpPr>
              <p:spPr>
                <a:xfrm>
                  <a:off x="14905" y="86376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294" h="20743" fill="norm" stroke="1" extrusionOk="0">
                      <a:moveTo>
                        <a:pt x="12690" y="12343"/>
                      </a:moveTo>
                      <a:cubicBezTo>
                        <a:pt x="11610" y="12343"/>
                        <a:pt x="10530" y="12343"/>
                        <a:pt x="10530" y="13886"/>
                      </a:cubicBezTo>
                      <a:cubicBezTo>
                        <a:pt x="9450" y="13886"/>
                        <a:pt x="8370" y="15429"/>
                        <a:pt x="8370" y="13886"/>
                      </a:cubicBezTo>
                      <a:cubicBezTo>
                        <a:pt x="7290" y="13886"/>
                        <a:pt x="7290" y="12343"/>
                        <a:pt x="6210" y="10800"/>
                      </a:cubicBezTo>
                      <a:cubicBezTo>
                        <a:pt x="6210" y="10800"/>
                        <a:pt x="6210" y="10800"/>
                        <a:pt x="6210" y="9257"/>
                      </a:cubicBezTo>
                      <a:cubicBezTo>
                        <a:pt x="7290" y="6171"/>
                        <a:pt x="7290" y="4629"/>
                        <a:pt x="4050" y="4629"/>
                      </a:cubicBezTo>
                      <a:cubicBezTo>
                        <a:pt x="2970" y="4629"/>
                        <a:pt x="1890" y="3086"/>
                        <a:pt x="810" y="1543"/>
                      </a:cubicBezTo>
                      <a:cubicBezTo>
                        <a:pt x="-270" y="1543"/>
                        <a:pt x="-270" y="0"/>
                        <a:pt x="810" y="0"/>
                      </a:cubicBezTo>
                      <a:cubicBezTo>
                        <a:pt x="1890" y="0"/>
                        <a:pt x="4050" y="0"/>
                        <a:pt x="4050" y="0"/>
                      </a:cubicBezTo>
                      <a:cubicBezTo>
                        <a:pt x="4050" y="0"/>
                        <a:pt x="4050" y="0"/>
                        <a:pt x="4050" y="0"/>
                      </a:cubicBezTo>
                      <a:cubicBezTo>
                        <a:pt x="4050" y="0"/>
                        <a:pt x="6210" y="0"/>
                        <a:pt x="7290" y="0"/>
                      </a:cubicBezTo>
                      <a:cubicBezTo>
                        <a:pt x="9450" y="0"/>
                        <a:pt x="10530" y="0"/>
                        <a:pt x="11610" y="3086"/>
                      </a:cubicBezTo>
                      <a:cubicBezTo>
                        <a:pt x="11610" y="4629"/>
                        <a:pt x="12690" y="4629"/>
                        <a:pt x="14850" y="4629"/>
                      </a:cubicBezTo>
                      <a:cubicBezTo>
                        <a:pt x="17010" y="4629"/>
                        <a:pt x="18090" y="4629"/>
                        <a:pt x="19170" y="9257"/>
                      </a:cubicBezTo>
                      <a:cubicBezTo>
                        <a:pt x="21330" y="13886"/>
                        <a:pt x="20250" y="15429"/>
                        <a:pt x="17010" y="18514"/>
                      </a:cubicBezTo>
                      <a:cubicBezTo>
                        <a:pt x="17010" y="18514"/>
                        <a:pt x="15930" y="20057"/>
                        <a:pt x="14850" y="20057"/>
                      </a:cubicBezTo>
                      <a:cubicBezTo>
                        <a:pt x="13770" y="21600"/>
                        <a:pt x="13770" y="20057"/>
                        <a:pt x="12690" y="20057"/>
                      </a:cubicBezTo>
                      <a:cubicBezTo>
                        <a:pt x="11610" y="18514"/>
                        <a:pt x="12690" y="18514"/>
                        <a:pt x="13770" y="18514"/>
                      </a:cubicBezTo>
                      <a:cubicBezTo>
                        <a:pt x="13770" y="16971"/>
                        <a:pt x="13770" y="16971"/>
                        <a:pt x="13770" y="16971"/>
                      </a:cubicBezTo>
                      <a:cubicBezTo>
                        <a:pt x="14850" y="15429"/>
                        <a:pt x="17010" y="13886"/>
                        <a:pt x="15930" y="12343"/>
                      </a:cubicBezTo>
                      <a:cubicBezTo>
                        <a:pt x="14850" y="12343"/>
                        <a:pt x="13770" y="12343"/>
                        <a:pt x="12690" y="12343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946" name="Freeform 389"/>
                <p:cNvSpPr/>
                <p:nvPr/>
              </p:nvSpPr>
              <p:spPr>
                <a:xfrm>
                  <a:off x="19267" y="52068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700" h="19600" fill="norm" stroke="1" extrusionOk="0">
                      <a:moveTo>
                        <a:pt x="20700" y="7200"/>
                      </a:moveTo>
                      <a:cubicBezTo>
                        <a:pt x="20700" y="10800"/>
                        <a:pt x="17100" y="10800"/>
                        <a:pt x="17100" y="10800"/>
                      </a:cubicBezTo>
                      <a:cubicBezTo>
                        <a:pt x="13500" y="14400"/>
                        <a:pt x="13500" y="14400"/>
                        <a:pt x="9900" y="18000"/>
                      </a:cubicBezTo>
                      <a:cubicBezTo>
                        <a:pt x="6300" y="18000"/>
                        <a:pt x="2700" y="21600"/>
                        <a:pt x="2700" y="18000"/>
                      </a:cubicBezTo>
                      <a:cubicBezTo>
                        <a:pt x="-900" y="14400"/>
                        <a:pt x="-900" y="10800"/>
                        <a:pt x="2700" y="7200"/>
                      </a:cubicBezTo>
                      <a:cubicBezTo>
                        <a:pt x="6300" y="3600"/>
                        <a:pt x="9900" y="3600"/>
                        <a:pt x="9900" y="0"/>
                      </a:cubicBezTo>
                      <a:cubicBezTo>
                        <a:pt x="13500" y="0"/>
                        <a:pt x="20700" y="3600"/>
                        <a:pt x="20700" y="72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947" name="Freeform 390"/>
                <p:cNvSpPr/>
                <p:nvPr/>
              </p:nvSpPr>
              <p:spPr>
                <a:xfrm>
                  <a:off x="18570" y="9607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925" h="20006" fill="norm" stroke="1" extrusionOk="0">
                      <a:moveTo>
                        <a:pt x="0" y="14954"/>
                      </a:moveTo>
                      <a:cubicBezTo>
                        <a:pt x="0" y="13292"/>
                        <a:pt x="0" y="11631"/>
                        <a:pt x="0" y="9969"/>
                      </a:cubicBezTo>
                      <a:cubicBezTo>
                        <a:pt x="2700" y="8308"/>
                        <a:pt x="5400" y="4985"/>
                        <a:pt x="2700" y="3323"/>
                      </a:cubicBezTo>
                      <a:cubicBezTo>
                        <a:pt x="2700" y="3323"/>
                        <a:pt x="2700" y="1662"/>
                        <a:pt x="2700" y="1662"/>
                      </a:cubicBezTo>
                      <a:cubicBezTo>
                        <a:pt x="5400" y="0"/>
                        <a:pt x="8100" y="0"/>
                        <a:pt x="10800" y="0"/>
                      </a:cubicBezTo>
                      <a:cubicBezTo>
                        <a:pt x="16200" y="1662"/>
                        <a:pt x="13500" y="3323"/>
                        <a:pt x="13500" y="4985"/>
                      </a:cubicBezTo>
                      <a:cubicBezTo>
                        <a:pt x="13500" y="8308"/>
                        <a:pt x="16200" y="9969"/>
                        <a:pt x="18900" y="11631"/>
                      </a:cubicBezTo>
                      <a:cubicBezTo>
                        <a:pt x="21600" y="13292"/>
                        <a:pt x="21600" y="14954"/>
                        <a:pt x="18900" y="16615"/>
                      </a:cubicBezTo>
                      <a:cubicBezTo>
                        <a:pt x="16200" y="16615"/>
                        <a:pt x="13500" y="18277"/>
                        <a:pt x="10800" y="18277"/>
                      </a:cubicBezTo>
                      <a:cubicBezTo>
                        <a:pt x="2700" y="21600"/>
                        <a:pt x="0" y="19938"/>
                        <a:pt x="0" y="14954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948" name="Freeform 391"/>
                <p:cNvSpPr/>
                <p:nvPr/>
              </p:nvSpPr>
              <p:spPr>
                <a:xfrm>
                  <a:off x="20407" y="101320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0800" y="21600"/>
                      </a:moveTo>
                      <a:cubicBezTo>
                        <a:pt x="10800" y="21600"/>
                        <a:pt x="0" y="21600"/>
                        <a:pt x="0" y="10800"/>
                      </a:cubicBezTo>
                      <a:cubicBezTo>
                        <a:pt x="0" y="10800"/>
                        <a:pt x="10800" y="10800"/>
                        <a:pt x="10800" y="0"/>
                      </a:cubicBezTo>
                      <a:cubicBezTo>
                        <a:pt x="21600" y="10800"/>
                        <a:pt x="21600" y="10800"/>
                        <a:pt x="21600" y="10800"/>
                      </a:cubicBezTo>
                      <a:cubicBezTo>
                        <a:pt x="21600" y="21600"/>
                        <a:pt x="10800" y="21600"/>
                        <a:pt x="1080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949" name="Freeform 392"/>
                <p:cNvSpPr/>
                <p:nvPr/>
              </p:nvSpPr>
              <p:spPr>
                <a:xfrm>
                  <a:off x="20738" y="125588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4400" y="21600"/>
                      </a:moveTo>
                      <a:cubicBezTo>
                        <a:pt x="7200" y="21600"/>
                        <a:pt x="7200" y="10800"/>
                        <a:pt x="0" y="10800"/>
                      </a:cubicBezTo>
                      <a:cubicBezTo>
                        <a:pt x="7200" y="0"/>
                        <a:pt x="7200" y="0"/>
                        <a:pt x="14400" y="0"/>
                      </a:cubicBezTo>
                      <a:cubicBezTo>
                        <a:pt x="14400" y="0"/>
                        <a:pt x="21600" y="10800"/>
                        <a:pt x="21600" y="10800"/>
                      </a:cubicBezTo>
                      <a:cubicBezTo>
                        <a:pt x="21600" y="21600"/>
                        <a:pt x="14400" y="21600"/>
                        <a:pt x="1440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950" name="Freeform 393"/>
                <p:cNvSpPr/>
                <p:nvPr/>
              </p:nvSpPr>
              <p:spPr>
                <a:xfrm>
                  <a:off x="19635" y="117646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17280"/>
                      </a:moveTo>
                      <a:cubicBezTo>
                        <a:pt x="0" y="12960"/>
                        <a:pt x="0" y="12960"/>
                        <a:pt x="0" y="8640"/>
                      </a:cubicBezTo>
                      <a:cubicBezTo>
                        <a:pt x="4800" y="0"/>
                        <a:pt x="12000" y="0"/>
                        <a:pt x="19200" y="0"/>
                      </a:cubicBezTo>
                      <a:cubicBezTo>
                        <a:pt x="19200" y="0"/>
                        <a:pt x="21600" y="4320"/>
                        <a:pt x="21600" y="4320"/>
                      </a:cubicBezTo>
                      <a:cubicBezTo>
                        <a:pt x="19200" y="8640"/>
                        <a:pt x="19200" y="12960"/>
                        <a:pt x="19200" y="21600"/>
                      </a:cubicBezTo>
                      <a:cubicBezTo>
                        <a:pt x="19200" y="21600"/>
                        <a:pt x="16800" y="21600"/>
                        <a:pt x="16800" y="21600"/>
                      </a:cubicBezTo>
                      <a:cubicBezTo>
                        <a:pt x="14400" y="21600"/>
                        <a:pt x="12000" y="21600"/>
                        <a:pt x="9600" y="21600"/>
                      </a:cubicBezTo>
                      <a:cubicBezTo>
                        <a:pt x="7200" y="21600"/>
                        <a:pt x="4800" y="21600"/>
                        <a:pt x="2400" y="21600"/>
                      </a:cubicBezTo>
                      <a:cubicBezTo>
                        <a:pt x="2400" y="21600"/>
                        <a:pt x="0" y="17280"/>
                        <a:pt x="0" y="1728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951" name="Freeform 394"/>
                <p:cNvSpPr/>
                <p:nvPr/>
              </p:nvSpPr>
              <p:spPr>
                <a:xfrm>
                  <a:off x="21122" y="10617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600" h="21600" fill="norm" stroke="1" extrusionOk="0">
                      <a:moveTo>
                        <a:pt x="1600" y="16200"/>
                      </a:moveTo>
                      <a:cubicBezTo>
                        <a:pt x="5200" y="5400"/>
                        <a:pt x="8800" y="5400"/>
                        <a:pt x="16000" y="0"/>
                      </a:cubicBezTo>
                      <a:cubicBezTo>
                        <a:pt x="19600" y="0"/>
                        <a:pt x="19600" y="0"/>
                        <a:pt x="19600" y="10800"/>
                      </a:cubicBezTo>
                      <a:cubicBezTo>
                        <a:pt x="19600" y="10800"/>
                        <a:pt x="19600" y="10800"/>
                        <a:pt x="19600" y="10800"/>
                      </a:cubicBezTo>
                      <a:cubicBezTo>
                        <a:pt x="16000" y="16200"/>
                        <a:pt x="12400" y="21600"/>
                        <a:pt x="8800" y="21600"/>
                      </a:cubicBezTo>
                      <a:cubicBezTo>
                        <a:pt x="8800" y="21600"/>
                        <a:pt x="5200" y="21600"/>
                        <a:pt x="1600" y="21600"/>
                      </a:cubicBezTo>
                      <a:cubicBezTo>
                        <a:pt x="1600" y="21600"/>
                        <a:pt x="-2000" y="16200"/>
                        <a:pt x="1600" y="162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952" name="Freeform 395"/>
                <p:cNvSpPr/>
                <p:nvPr/>
              </p:nvSpPr>
              <p:spPr>
                <a:xfrm>
                  <a:off x="21290" y="8028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0520" fill="norm" stroke="1" extrusionOk="0">
                      <a:moveTo>
                        <a:pt x="15429" y="17280"/>
                      </a:moveTo>
                      <a:cubicBezTo>
                        <a:pt x="12343" y="21600"/>
                        <a:pt x="9257" y="21600"/>
                        <a:pt x="9257" y="17280"/>
                      </a:cubicBezTo>
                      <a:cubicBezTo>
                        <a:pt x="9257" y="17280"/>
                        <a:pt x="6171" y="17280"/>
                        <a:pt x="6171" y="17280"/>
                      </a:cubicBezTo>
                      <a:cubicBezTo>
                        <a:pt x="3086" y="17280"/>
                        <a:pt x="0" y="17280"/>
                        <a:pt x="0" y="8640"/>
                      </a:cubicBezTo>
                      <a:cubicBezTo>
                        <a:pt x="0" y="4320"/>
                        <a:pt x="6171" y="0"/>
                        <a:pt x="9257" y="0"/>
                      </a:cubicBezTo>
                      <a:cubicBezTo>
                        <a:pt x="12343" y="0"/>
                        <a:pt x="12343" y="0"/>
                        <a:pt x="12343" y="0"/>
                      </a:cubicBezTo>
                      <a:cubicBezTo>
                        <a:pt x="18514" y="0"/>
                        <a:pt x="21600" y="8640"/>
                        <a:pt x="21600" y="12960"/>
                      </a:cubicBezTo>
                      <a:cubicBezTo>
                        <a:pt x="21600" y="12960"/>
                        <a:pt x="18514" y="12960"/>
                        <a:pt x="15429" y="1728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953" name="Freeform 396"/>
                <p:cNvSpPr/>
                <p:nvPr/>
              </p:nvSpPr>
              <p:spPr>
                <a:xfrm>
                  <a:off x="22724" y="12990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9430" fill="norm" stroke="1" extrusionOk="0">
                      <a:moveTo>
                        <a:pt x="0" y="19430"/>
                      </a:moveTo>
                      <a:cubicBezTo>
                        <a:pt x="0" y="19430"/>
                        <a:pt x="0" y="14030"/>
                        <a:pt x="3600" y="14030"/>
                      </a:cubicBezTo>
                      <a:cubicBezTo>
                        <a:pt x="10800" y="-2170"/>
                        <a:pt x="10800" y="-2170"/>
                        <a:pt x="10800" y="3230"/>
                      </a:cubicBezTo>
                      <a:cubicBezTo>
                        <a:pt x="14400" y="8630"/>
                        <a:pt x="18000" y="8630"/>
                        <a:pt x="21600" y="14030"/>
                      </a:cubicBezTo>
                      <a:cubicBezTo>
                        <a:pt x="18000" y="19430"/>
                        <a:pt x="10800" y="19430"/>
                        <a:pt x="7200" y="19430"/>
                      </a:cubicBezTo>
                      <a:cubicBezTo>
                        <a:pt x="7200" y="19430"/>
                        <a:pt x="7200" y="19430"/>
                        <a:pt x="3600" y="19430"/>
                      </a:cubicBezTo>
                      <a:cubicBezTo>
                        <a:pt x="3600" y="19430"/>
                        <a:pt x="0" y="19430"/>
                        <a:pt x="0" y="1943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954" name="Freeform 397"/>
                <p:cNvSpPr/>
                <p:nvPr/>
              </p:nvSpPr>
              <p:spPr>
                <a:xfrm>
                  <a:off x="23386" y="112240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720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5400" y="0"/>
                        <a:pt x="16200" y="0"/>
                        <a:pt x="21600" y="7200"/>
                      </a:cubicBezTo>
                      <a:cubicBezTo>
                        <a:pt x="21600" y="7200"/>
                        <a:pt x="21600" y="14400"/>
                        <a:pt x="21600" y="21600"/>
                      </a:cubicBezTo>
                      <a:cubicBezTo>
                        <a:pt x="16200" y="21600"/>
                        <a:pt x="16200" y="21600"/>
                        <a:pt x="16200" y="21600"/>
                      </a:cubicBezTo>
                      <a:cubicBezTo>
                        <a:pt x="10800" y="21600"/>
                        <a:pt x="0" y="14400"/>
                        <a:pt x="0" y="72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955" name="Freeform 398"/>
                <p:cNvSpPr/>
                <p:nvPr/>
              </p:nvSpPr>
              <p:spPr>
                <a:xfrm>
                  <a:off x="24325" y="120970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600" h="18459" fill="norm" stroke="1" extrusionOk="0">
                      <a:moveTo>
                        <a:pt x="10800" y="17259"/>
                      </a:moveTo>
                      <a:cubicBezTo>
                        <a:pt x="7200" y="14559"/>
                        <a:pt x="7200" y="11859"/>
                        <a:pt x="3600" y="11859"/>
                      </a:cubicBezTo>
                      <a:cubicBezTo>
                        <a:pt x="3600" y="9159"/>
                        <a:pt x="0" y="6459"/>
                        <a:pt x="0" y="6459"/>
                      </a:cubicBezTo>
                      <a:cubicBezTo>
                        <a:pt x="0" y="1059"/>
                        <a:pt x="3600" y="-1641"/>
                        <a:pt x="7200" y="1059"/>
                      </a:cubicBezTo>
                      <a:cubicBezTo>
                        <a:pt x="10800" y="1059"/>
                        <a:pt x="10800" y="3759"/>
                        <a:pt x="10800" y="6459"/>
                      </a:cubicBezTo>
                      <a:cubicBezTo>
                        <a:pt x="10800" y="9159"/>
                        <a:pt x="14400" y="9159"/>
                        <a:pt x="18000" y="11859"/>
                      </a:cubicBezTo>
                      <a:cubicBezTo>
                        <a:pt x="21600" y="14559"/>
                        <a:pt x="18000" y="14559"/>
                        <a:pt x="18000" y="17259"/>
                      </a:cubicBezTo>
                      <a:cubicBezTo>
                        <a:pt x="14400" y="19959"/>
                        <a:pt x="10800" y="17259"/>
                        <a:pt x="10800" y="17259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956" name="Freeform 399"/>
                <p:cNvSpPr/>
                <p:nvPr/>
              </p:nvSpPr>
              <p:spPr>
                <a:xfrm>
                  <a:off x="23716" y="89847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8514" y="15429"/>
                      </a:moveTo>
                      <a:cubicBezTo>
                        <a:pt x="15429" y="18514"/>
                        <a:pt x="12343" y="21600"/>
                        <a:pt x="9257" y="21600"/>
                      </a:cubicBezTo>
                      <a:cubicBezTo>
                        <a:pt x="0" y="21600"/>
                        <a:pt x="0" y="18514"/>
                        <a:pt x="0" y="12343"/>
                      </a:cubicBezTo>
                      <a:cubicBezTo>
                        <a:pt x="3086" y="9257"/>
                        <a:pt x="6171" y="6171"/>
                        <a:pt x="6171" y="6171"/>
                      </a:cubicBezTo>
                      <a:cubicBezTo>
                        <a:pt x="9257" y="3086"/>
                        <a:pt x="12343" y="3086"/>
                        <a:pt x="15429" y="0"/>
                      </a:cubicBezTo>
                      <a:cubicBezTo>
                        <a:pt x="15429" y="3086"/>
                        <a:pt x="21600" y="6171"/>
                        <a:pt x="21600" y="12343"/>
                      </a:cubicBezTo>
                      <a:cubicBezTo>
                        <a:pt x="21600" y="15429"/>
                        <a:pt x="21600" y="15429"/>
                        <a:pt x="18514" y="15429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957" name="Freeform 400"/>
                <p:cNvSpPr/>
                <p:nvPr/>
              </p:nvSpPr>
              <p:spPr>
                <a:xfrm>
                  <a:off x="26364" y="11621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10800"/>
                      </a:moveTo>
                      <a:cubicBezTo>
                        <a:pt x="0" y="10800"/>
                        <a:pt x="10800" y="0"/>
                        <a:pt x="10800" y="0"/>
                      </a:cubicBezTo>
                      <a:cubicBezTo>
                        <a:pt x="10800" y="0"/>
                        <a:pt x="21600" y="10800"/>
                        <a:pt x="21600" y="10800"/>
                      </a:cubicBezTo>
                      <a:cubicBezTo>
                        <a:pt x="21600" y="21600"/>
                        <a:pt x="10800" y="21600"/>
                        <a:pt x="10800" y="21600"/>
                      </a:cubicBezTo>
                      <a:cubicBezTo>
                        <a:pt x="10800" y="21600"/>
                        <a:pt x="0" y="10800"/>
                        <a:pt x="0" y="108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958" name="Freeform 401"/>
                <p:cNvSpPr/>
                <p:nvPr/>
              </p:nvSpPr>
              <p:spPr>
                <a:xfrm>
                  <a:off x="25322" y="6348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200" h="21600" fill="norm" stroke="1" extrusionOk="0">
                      <a:moveTo>
                        <a:pt x="4320" y="0"/>
                      </a:moveTo>
                      <a:cubicBezTo>
                        <a:pt x="8640" y="0"/>
                        <a:pt x="8640" y="3600"/>
                        <a:pt x="8640" y="3600"/>
                      </a:cubicBezTo>
                      <a:cubicBezTo>
                        <a:pt x="8640" y="7200"/>
                        <a:pt x="12960" y="10800"/>
                        <a:pt x="17280" y="14400"/>
                      </a:cubicBezTo>
                      <a:cubicBezTo>
                        <a:pt x="17280" y="14400"/>
                        <a:pt x="21600" y="18000"/>
                        <a:pt x="17280" y="18000"/>
                      </a:cubicBezTo>
                      <a:cubicBezTo>
                        <a:pt x="17280" y="18000"/>
                        <a:pt x="12960" y="21600"/>
                        <a:pt x="12960" y="21600"/>
                      </a:cubicBezTo>
                      <a:cubicBezTo>
                        <a:pt x="12960" y="21600"/>
                        <a:pt x="8640" y="18000"/>
                        <a:pt x="8640" y="18000"/>
                      </a:cubicBezTo>
                      <a:cubicBezTo>
                        <a:pt x="12960" y="14400"/>
                        <a:pt x="4320" y="10800"/>
                        <a:pt x="0" y="7200"/>
                      </a:cubicBezTo>
                      <a:cubicBezTo>
                        <a:pt x="0" y="7200"/>
                        <a:pt x="0" y="3600"/>
                        <a:pt x="0" y="3600"/>
                      </a:cubicBezTo>
                      <a:cubicBezTo>
                        <a:pt x="0" y="3600"/>
                        <a:pt x="4320" y="0"/>
                        <a:pt x="432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959" name="Freeform 402"/>
                <p:cNvSpPr/>
                <p:nvPr/>
              </p:nvSpPr>
              <p:spPr>
                <a:xfrm>
                  <a:off x="22907" y="7385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443" h="21600" fill="norm" stroke="1" extrusionOk="0">
                      <a:moveTo>
                        <a:pt x="8486" y="5891"/>
                      </a:moveTo>
                      <a:cubicBezTo>
                        <a:pt x="10029" y="5891"/>
                        <a:pt x="13115" y="3927"/>
                        <a:pt x="14658" y="1964"/>
                      </a:cubicBezTo>
                      <a:cubicBezTo>
                        <a:pt x="14658" y="1964"/>
                        <a:pt x="16200" y="1964"/>
                        <a:pt x="16200" y="0"/>
                      </a:cubicBezTo>
                      <a:cubicBezTo>
                        <a:pt x="17743" y="0"/>
                        <a:pt x="19286" y="0"/>
                        <a:pt x="19286" y="1964"/>
                      </a:cubicBezTo>
                      <a:cubicBezTo>
                        <a:pt x="20829" y="1964"/>
                        <a:pt x="20829" y="3927"/>
                        <a:pt x="19286" y="5891"/>
                      </a:cubicBezTo>
                      <a:cubicBezTo>
                        <a:pt x="19286" y="5891"/>
                        <a:pt x="19286" y="7855"/>
                        <a:pt x="19286" y="7855"/>
                      </a:cubicBezTo>
                      <a:cubicBezTo>
                        <a:pt x="14658" y="9818"/>
                        <a:pt x="13115" y="13745"/>
                        <a:pt x="11572" y="17673"/>
                      </a:cubicBezTo>
                      <a:cubicBezTo>
                        <a:pt x="10029" y="21600"/>
                        <a:pt x="10029" y="21600"/>
                        <a:pt x="6943" y="21600"/>
                      </a:cubicBezTo>
                      <a:cubicBezTo>
                        <a:pt x="5400" y="19636"/>
                        <a:pt x="3858" y="19636"/>
                        <a:pt x="2315" y="17673"/>
                      </a:cubicBezTo>
                      <a:cubicBezTo>
                        <a:pt x="-771" y="17673"/>
                        <a:pt x="-771" y="11782"/>
                        <a:pt x="2315" y="11782"/>
                      </a:cubicBezTo>
                      <a:cubicBezTo>
                        <a:pt x="5400" y="11782"/>
                        <a:pt x="6943" y="7855"/>
                        <a:pt x="8486" y="589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960" name="Freeform 403"/>
                <p:cNvSpPr/>
                <p:nvPr/>
              </p:nvSpPr>
              <p:spPr>
                <a:xfrm>
                  <a:off x="26564" y="132207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7957" h="21600" fill="norm" stroke="1" extrusionOk="0">
                      <a:moveTo>
                        <a:pt x="1372" y="13500"/>
                      </a:moveTo>
                      <a:cubicBezTo>
                        <a:pt x="1372" y="8100"/>
                        <a:pt x="4457" y="8100"/>
                        <a:pt x="1372" y="5400"/>
                      </a:cubicBezTo>
                      <a:cubicBezTo>
                        <a:pt x="-1714" y="5400"/>
                        <a:pt x="1372" y="2700"/>
                        <a:pt x="1372" y="0"/>
                      </a:cubicBezTo>
                      <a:cubicBezTo>
                        <a:pt x="1372" y="0"/>
                        <a:pt x="7543" y="0"/>
                        <a:pt x="10629" y="2700"/>
                      </a:cubicBezTo>
                      <a:cubicBezTo>
                        <a:pt x="10629" y="5400"/>
                        <a:pt x="13715" y="8100"/>
                        <a:pt x="16800" y="13500"/>
                      </a:cubicBezTo>
                      <a:cubicBezTo>
                        <a:pt x="19886" y="18900"/>
                        <a:pt x="16800" y="21600"/>
                        <a:pt x="7543" y="21600"/>
                      </a:cubicBezTo>
                      <a:cubicBezTo>
                        <a:pt x="4457" y="21600"/>
                        <a:pt x="-1714" y="16200"/>
                        <a:pt x="1372" y="135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961" name="Freeform 404"/>
                <p:cNvSpPr/>
                <p:nvPr/>
              </p:nvSpPr>
              <p:spPr>
                <a:xfrm>
                  <a:off x="26824" y="7969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135" h="21600" fill="norm" stroke="1" extrusionOk="0">
                      <a:moveTo>
                        <a:pt x="16049" y="12343"/>
                      </a:moveTo>
                      <a:cubicBezTo>
                        <a:pt x="16049" y="15429"/>
                        <a:pt x="12964" y="15429"/>
                        <a:pt x="12964" y="18514"/>
                      </a:cubicBezTo>
                      <a:cubicBezTo>
                        <a:pt x="12964" y="21600"/>
                        <a:pt x="3706" y="21600"/>
                        <a:pt x="3706" y="21600"/>
                      </a:cubicBezTo>
                      <a:cubicBezTo>
                        <a:pt x="621" y="18514"/>
                        <a:pt x="621" y="18514"/>
                        <a:pt x="621" y="15429"/>
                      </a:cubicBezTo>
                      <a:cubicBezTo>
                        <a:pt x="-2465" y="9257"/>
                        <a:pt x="6792" y="9257"/>
                        <a:pt x="9878" y="6171"/>
                      </a:cubicBezTo>
                      <a:cubicBezTo>
                        <a:pt x="9878" y="3086"/>
                        <a:pt x="12964" y="0"/>
                        <a:pt x="19135" y="0"/>
                      </a:cubicBezTo>
                      <a:cubicBezTo>
                        <a:pt x="19135" y="3086"/>
                        <a:pt x="19135" y="9257"/>
                        <a:pt x="16049" y="12343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962" name="Freeform 405"/>
                <p:cNvSpPr/>
                <p:nvPr/>
              </p:nvSpPr>
              <p:spPr>
                <a:xfrm>
                  <a:off x="28129" y="91281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0800" y="0"/>
                      </a:moveTo>
                      <a:cubicBezTo>
                        <a:pt x="10800" y="10800"/>
                        <a:pt x="21600" y="10800"/>
                        <a:pt x="21600" y="10800"/>
                      </a:cubicBezTo>
                      <a:cubicBezTo>
                        <a:pt x="21600" y="10800"/>
                        <a:pt x="21600" y="21600"/>
                        <a:pt x="10800" y="21600"/>
                      </a:cubicBezTo>
                      <a:cubicBezTo>
                        <a:pt x="10800" y="21600"/>
                        <a:pt x="10800" y="21600"/>
                        <a:pt x="0" y="10800"/>
                      </a:cubicBezTo>
                      <a:cubicBezTo>
                        <a:pt x="0" y="10800"/>
                        <a:pt x="10800" y="10800"/>
                        <a:pt x="108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963" name="Freeform 406"/>
                <p:cNvSpPr/>
                <p:nvPr/>
              </p:nvSpPr>
              <p:spPr>
                <a:xfrm>
                  <a:off x="27084" y="4135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100" h="18437" fill="norm" stroke="1" extrusionOk="0">
                      <a:moveTo>
                        <a:pt x="20100" y="5400"/>
                      </a:moveTo>
                      <a:cubicBezTo>
                        <a:pt x="20100" y="5400"/>
                        <a:pt x="20100" y="10800"/>
                        <a:pt x="20100" y="10800"/>
                      </a:cubicBezTo>
                      <a:cubicBezTo>
                        <a:pt x="17400" y="16200"/>
                        <a:pt x="12000" y="21600"/>
                        <a:pt x="6600" y="16200"/>
                      </a:cubicBezTo>
                      <a:cubicBezTo>
                        <a:pt x="6600" y="16200"/>
                        <a:pt x="6600" y="16200"/>
                        <a:pt x="6600" y="16200"/>
                      </a:cubicBezTo>
                      <a:cubicBezTo>
                        <a:pt x="6600" y="16200"/>
                        <a:pt x="3900" y="16200"/>
                        <a:pt x="3900" y="16200"/>
                      </a:cubicBezTo>
                      <a:cubicBezTo>
                        <a:pt x="1200" y="16200"/>
                        <a:pt x="-1500" y="16200"/>
                        <a:pt x="1200" y="10800"/>
                      </a:cubicBezTo>
                      <a:cubicBezTo>
                        <a:pt x="1200" y="10800"/>
                        <a:pt x="-1500" y="5400"/>
                        <a:pt x="1200" y="5400"/>
                      </a:cubicBezTo>
                      <a:cubicBezTo>
                        <a:pt x="3900" y="5400"/>
                        <a:pt x="3900" y="0"/>
                        <a:pt x="6600" y="0"/>
                      </a:cubicBezTo>
                      <a:cubicBezTo>
                        <a:pt x="9300" y="0"/>
                        <a:pt x="14700" y="0"/>
                        <a:pt x="20100" y="54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964" name="Freeform 407"/>
                <p:cNvSpPr/>
                <p:nvPr/>
              </p:nvSpPr>
              <p:spPr>
                <a:xfrm>
                  <a:off x="27798" y="107607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2960" y="21600"/>
                      </a:moveTo>
                      <a:cubicBezTo>
                        <a:pt x="8640" y="21600"/>
                        <a:pt x="0" y="8640"/>
                        <a:pt x="0" y="4320"/>
                      </a:cubicBezTo>
                      <a:cubicBezTo>
                        <a:pt x="0" y="4320"/>
                        <a:pt x="4320" y="0"/>
                        <a:pt x="8640" y="0"/>
                      </a:cubicBezTo>
                      <a:cubicBezTo>
                        <a:pt x="17280" y="0"/>
                        <a:pt x="21600" y="4320"/>
                        <a:pt x="21600" y="8640"/>
                      </a:cubicBezTo>
                      <a:cubicBezTo>
                        <a:pt x="21600" y="17280"/>
                        <a:pt x="17280" y="21600"/>
                        <a:pt x="1296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965" name="Freeform 408"/>
                <p:cNvSpPr/>
                <p:nvPr/>
              </p:nvSpPr>
              <p:spPr>
                <a:xfrm>
                  <a:off x="29342" y="4535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5600" fill="norm" stroke="1" extrusionOk="0">
                      <a:moveTo>
                        <a:pt x="21600" y="4800"/>
                      </a:moveTo>
                      <a:cubicBezTo>
                        <a:pt x="10800" y="15600"/>
                        <a:pt x="10800" y="15600"/>
                        <a:pt x="10800" y="15600"/>
                      </a:cubicBezTo>
                      <a:cubicBezTo>
                        <a:pt x="10800" y="15600"/>
                        <a:pt x="0" y="4800"/>
                        <a:pt x="0" y="4800"/>
                      </a:cubicBezTo>
                      <a:cubicBezTo>
                        <a:pt x="0" y="4800"/>
                        <a:pt x="10800" y="-6000"/>
                        <a:pt x="10800" y="4800"/>
                      </a:cubicBezTo>
                      <a:cubicBezTo>
                        <a:pt x="10800" y="4800"/>
                        <a:pt x="21600" y="4800"/>
                        <a:pt x="21600" y="48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966" name="Freeform 409"/>
                <p:cNvSpPr/>
                <p:nvPr/>
              </p:nvSpPr>
              <p:spPr>
                <a:xfrm>
                  <a:off x="6129" y="-1"/>
                  <a:ext cx="30520" cy="65643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496" h="21422" fill="norm" stroke="1" extrusionOk="0">
                      <a:moveTo>
                        <a:pt x="4569" y="18722"/>
                      </a:moveTo>
                      <a:cubicBezTo>
                        <a:pt x="2908" y="19686"/>
                        <a:pt x="1662" y="20458"/>
                        <a:pt x="0" y="21422"/>
                      </a:cubicBezTo>
                      <a:cubicBezTo>
                        <a:pt x="0" y="1365"/>
                        <a:pt x="0" y="1365"/>
                        <a:pt x="0" y="1365"/>
                      </a:cubicBezTo>
                      <a:cubicBezTo>
                        <a:pt x="1246" y="979"/>
                        <a:pt x="2492" y="401"/>
                        <a:pt x="3323" y="15"/>
                      </a:cubicBezTo>
                      <a:cubicBezTo>
                        <a:pt x="3323" y="-178"/>
                        <a:pt x="5400" y="1558"/>
                        <a:pt x="6231" y="2329"/>
                      </a:cubicBezTo>
                      <a:cubicBezTo>
                        <a:pt x="7477" y="2908"/>
                        <a:pt x="8308" y="3679"/>
                        <a:pt x="9138" y="4451"/>
                      </a:cubicBezTo>
                      <a:cubicBezTo>
                        <a:pt x="9554" y="4643"/>
                        <a:pt x="10385" y="4836"/>
                        <a:pt x="10800" y="5029"/>
                      </a:cubicBezTo>
                      <a:cubicBezTo>
                        <a:pt x="14538" y="6186"/>
                        <a:pt x="17862" y="7151"/>
                        <a:pt x="21185" y="8115"/>
                      </a:cubicBezTo>
                      <a:cubicBezTo>
                        <a:pt x="21600" y="8308"/>
                        <a:pt x="21600" y="8308"/>
                        <a:pt x="21185" y="8501"/>
                      </a:cubicBezTo>
                      <a:cubicBezTo>
                        <a:pt x="20354" y="9272"/>
                        <a:pt x="19108" y="10043"/>
                        <a:pt x="17862" y="10622"/>
                      </a:cubicBezTo>
                      <a:cubicBezTo>
                        <a:pt x="17031" y="11201"/>
                        <a:pt x="15785" y="11779"/>
                        <a:pt x="14954" y="12551"/>
                      </a:cubicBezTo>
                      <a:cubicBezTo>
                        <a:pt x="14954" y="12551"/>
                        <a:pt x="14954" y="12743"/>
                        <a:pt x="14538" y="12743"/>
                      </a:cubicBezTo>
                      <a:cubicBezTo>
                        <a:pt x="13708" y="13322"/>
                        <a:pt x="12462" y="13901"/>
                        <a:pt x="11215" y="14479"/>
                      </a:cubicBezTo>
                      <a:cubicBezTo>
                        <a:pt x="9969" y="15251"/>
                        <a:pt x="9138" y="15829"/>
                        <a:pt x="7892" y="16601"/>
                      </a:cubicBezTo>
                      <a:cubicBezTo>
                        <a:pt x="6646" y="17372"/>
                        <a:pt x="5815" y="17951"/>
                        <a:pt x="4569" y="18722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967" name="Freeform 410"/>
                <p:cNvSpPr/>
                <p:nvPr/>
              </p:nvSpPr>
              <p:spPr>
                <a:xfrm>
                  <a:off x="29161" y="11130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8514" h="19200" fill="norm" stroke="1" extrusionOk="0">
                      <a:moveTo>
                        <a:pt x="772" y="14880"/>
                      </a:moveTo>
                      <a:cubicBezTo>
                        <a:pt x="772" y="10560"/>
                        <a:pt x="-2314" y="6240"/>
                        <a:pt x="3857" y="1920"/>
                      </a:cubicBezTo>
                      <a:cubicBezTo>
                        <a:pt x="6943" y="-2400"/>
                        <a:pt x="10029" y="1920"/>
                        <a:pt x="16200" y="1920"/>
                      </a:cubicBezTo>
                      <a:cubicBezTo>
                        <a:pt x="19286" y="6240"/>
                        <a:pt x="19286" y="10560"/>
                        <a:pt x="16200" y="14880"/>
                      </a:cubicBezTo>
                      <a:cubicBezTo>
                        <a:pt x="13115" y="14880"/>
                        <a:pt x="10029" y="14880"/>
                        <a:pt x="6943" y="19200"/>
                      </a:cubicBezTo>
                      <a:cubicBezTo>
                        <a:pt x="3857" y="14880"/>
                        <a:pt x="772" y="19200"/>
                        <a:pt x="772" y="1488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968" name="Freeform 411"/>
                <p:cNvSpPr/>
                <p:nvPr/>
              </p:nvSpPr>
              <p:spPr>
                <a:xfrm>
                  <a:off x="30958" y="7627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4912" h="21600" fill="norm" stroke="1" extrusionOk="0">
                      <a:moveTo>
                        <a:pt x="2982" y="0"/>
                      </a:moveTo>
                      <a:cubicBezTo>
                        <a:pt x="17382" y="14400"/>
                        <a:pt x="17382" y="21600"/>
                        <a:pt x="10182" y="21600"/>
                      </a:cubicBezTo>
                      <a:cubicBezTo>
                        <a:pt x="2982" y="21600"/>
                        <a:pt x="-4218" y="14400"/>
                        <a:pt x="2982" y="7200"/>
                      </a:cubicBezTo>
                      <a:cubicBezTo>
                        <a:pt x="2982" y="7200"/>
                        <a:pt x="2982" y="0"/>
                        <a:pt x="298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969" name="Freeform 412"/>
                <p:cNvSpPr/>
                <p:nvPr/>
              </p:nvSpPr>
              <p:spPr>
                <a:xfrm>
                  <a:off x="31328" y="85986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7200" y="21600"/>
                      </a:moveTo>
                      <a:cubicBezTo>
                        <a:pt x="7200" y="21600"/>
                        <a:pt x="0" y="10800"/>
                        <a:pt x="0" y="10800"/>
                      </a:cubicBezTo>
                      <a:cubicBezTo>
                        <a:pt x="0" y="0"/>
                        <a:pt x="7200" y="0"/>
                        <a:pt x="7200" y="0"/>
                      </a:cubicBezTo>
                      <a:cubicBezTo>
                        <a:pt x="14400" y="0"/>
                        <a:pt x="14400" y="0"/>
                        <a:pt x="21600" y="10800"/>
                      </a:cubicBezTo>
                      <a:cubicBezTo>
                        <a:pt x="14400" y="10800"/>
                        <a:pt x="14400" y="21600"/>
                        <a:pt x="720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970" name="Freeform 413"/>
                <p:cNvSpPr/>
                <p:nvPr/>
              </p:nvSpPr>
              <p:spPr>
                <a:xfrm>
                  <a:off x="31107" y="6697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9069" fill="norm" stroke="1" extrusionOk="0">
                      <a:moveTo>
                        <a:pt x="10800" y="1789"/>
                      </a:moveTo>
                      <a:cubicBezTo>
                        <a:pt x="16200" y="6109"/>
                        <a:pt x="16200" y="6109"/>
                        <a:pt x="21600" y="10429"/>
                      </a:cubicBezTo>
                      <a:cubicBezTo>
                        <a:pt x="16200" y="14749"/>
                        <a:pt x="16200" y="19069"/>
                        <a:pt x="10800" y="19069"/>
                      </a:cubicBezTo>
                      <a:cubicBezTo>
                        <a:pt x="10800" y="14749"/>
                        <a:pt x="5400" y="14749"/>
                        <a:pt x="0" y="10429"/>
                      </a:cubicBezTo>
                      <a:cubicBezTo>
                        <a:pt x="0" y="10429"/>
                        <a:pt x="0" y="6109"/>
                        <a:pt x="0" y="6109"/>
                      </a:cubicBezTo>
                      <a:cubicBezTo>
                        <a:pt x="5400" y="1789"/>
                        <a:pt x="5400" y="-2531"/>
                        <a:pt x="10800" y="1789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971" name="Freeform 414"/>
                <p:cNvSpPr/>
                <p:nvPr/>
              </p:nvSpPr>
              <p:spPr>
                <a:xfrm>
                  <a:off x="31107" y="75948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21600"/>
                      </a:moveTo>
                      <a:cubicBezTo>
                        <a:pt x="10800" y="10800"/>
                        <a:pt x="0" y="1080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0800" y="0"/>
                        <a:pt x="21600" y="10800"/>
                        <a:pt x="2160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972" name="Freeform 415"/>
                <p:cNvSpPr/>
                <p:nvPr/>
              </p:nvSpPr>
              <p:spPr>
                <a:xfrm>
                  <a:off x="30225" y="7337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0829" fill="norm" stroke="1" extrusionOk="0">
                      <a:moveTo>
                        <a:pt x="17280" y="2315"/>
                      </a:moveTo>
                      <a:cubicBezTo>
                        <a:pt x="21600" y="5400"/>
                        <a:pt x="21600" y="8486"/>
                        <a:pt x="21600" y="11572"/>
                      </a:cubicBezTo>
                      <a:cubicBezTo>
                        <a:pt x="17280" y="14658"/>
                        <a:pt x="8640" y="14658"/>
                        <a:pt x="12960" y="20829"/>
                      </a:cubicBezTo>
                      <a:cubicBezTo>
                        <a:pt x="8640" y="20829"/>
                        <a:pt x="8640" y="20829"/>
                        <a:pt x="8640" y="20829"/>
                      </a:cubicBezTo>
                      <a:cubicBezTo>
                        <a:pt x="4320" y="14658"/>
                        <a:pt x="0" y="11572"/>
                        <a:pt x="0" y="8486"/>
                      </a:cubicBezTo>
                      <a:cubicBezTo>
                        <a:pt x="0" y="8486"/>
                        <a:pt x="4320" y="5400"/>
                        <a:pt x="8640" y="2315"/>
                      </a:cubicBezTo>
                      <a:cubicBezTo>
                        <a:pt x="12960" y="-771"/>
                        <a:pt x="12960" y="-771"/>
                        <a:pt x="17280" y="2315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973" name="Freeform 416"/>
                <p:cNvSpPr/>
                <p:nvPr/>
              </p:nvSpPr>
              <p:spPr>
                <a:xfrm>
                  <a:off x="33424" y="5642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10800"/>
                      </a:moveTo>
                      <a:cubicBezTo>
                        <a:pt x="21600" y="10800"/>
                        <a:pt x="10800" y="21600"/>
                        <a:pt x="10800" y="21600"/>
                      </a:cubicBezTo>
                      <a:cubicBezTo>
                        <a:pt x="10800" y="21600"/>
                        <a:pt x="0" y="10800"/>
                        <a:pt x="0" y="10800"/>
                      </a:cubicBezTo>
                      <a:cubicBezTo>
                        <a:pt x="0" y="0"/>
                        <a:pt x="0" y="0"/>
                        <a:pt x="10800" y="0"/>
                      </a:cubicBezTo>
                      <a:cubicBezTo>
                        <a:pt x="10800" y="0"/>
                        <a:pt x="21600" y="0"/>
                        <a:pt x="21600" y="108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974" name="Freeform 417"/>
                <p:cNvSpPr/>
                <p:nvPr/>
              </p:nvSpPr>
              <p:spPr>
                <a:xfrm>
                  <a:off x="32210" y="4671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7200"/>
                      </a:moveTo>
                      <a:cubicBezTo>
                        <a:pt x="21600" y="7200"/>
                        <a:pt x="21600" y="14400"/>
                        <a:pt x="21600" y="14400"/>
                      </a:cubicBezTo>
                      <a:cubicBezTo>
                        <a:pt x="14400" y="14400"/>
                        <a:pt x="10800" y="14400"/>
                        <a:pt x="3600" y="21600"/>
                      </a:cubicBezTo>
                      <a:cubicBezTo>
                        <a:pt x="3600" y="21600"/>
                        <a:pt x="3600" y="14400"/>
                        <a:pt x="0" y="14400"/>
                      </a:cubicBezTo>
                      <a:cubicBezTo>
                        <a:pt x="3600" y="14400"/>
                        <a:pt x="3600" y="14400"/>
                        <a:pt x="3600" y="7200"/>
                      </a:cubicBezTo>
                      <a:cubicBezTo>
                        <a:pt x="7200" y="7200"/>
                        <a:pt x="7200" y="7200"/>
                        <a:pt x="7200" y="7200"/>
                      </a:cubicBezTo>
                      <a:cubicBezTo>
                        <a:pt x="10800" y="7200"/>
                        <a:pt x="18000" y="7200"/>
                        <a:pt x="21600" y="0"/>
                      </a:cubicBezTo>
                      <a:cubicBezTo>
                        <a:pt x="21600" y="0"/>
                        <a:pt x="21600" y="0"/>
                        <a:pt x="21600" y="72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975" name="Oval 418"/>
                <p:cNvSpPr/>
                <p:nvPr/>
              </p:nvSpPr>
              <p:spPr>
                <a:xfrm>
                  <a:off x="34968" y="101540"/>
                  <a:ext cx="12701" cy="12701"/>
                </a:xfrm>
                <a:prstGeom prst="ellipse">
                  <a:avLst/>
                </a:pr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976" name="Freeform 419"/>
                <p:cNvSpPr/>
                <p:nvPr/>
              </p:nvSpPr>
              <p:spPr>
                <a:xfrm>
                  <a:off x="35189" y="8477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0"/>
                      </a:moveTo>
                      <a:cubicBezTo>
                        <a:pt x="0" y="0"/>
                        <a:pt x="10800" y="0"/>
                        <a:pt x="10800" y="0"/>
                      </a:cubicBezTo>
                      <a:cubicBezTo>
                        <a:pt x="10800" y="10800"/>
                        <a:pt x="10800" y="10800"/>
                        <a:pt x="21600" y="21600"/>
                      </a:cubicBezTo>
                      <a:cubicBezTo>
                        <a:pt x="10800" y="21600"/>
                        <a:pt x="10800" y="21600"/>
                        <a:pt x="10800" y="21600"/>
                      </a:cubicBezTo>
                      <a:cubicBezTo>
                        <a:pt x="10800" y="21600"/>
                        <a:pt x="10800" y="21600"/>
                        <a:pt x="10800" y="21600"/>
                      </a:cubicBezTo>
                      <a:cubicBezTo>
                        <a:pt x="10800" y="21600"/>
                        <a:pt x="0" y="10800"/>
                        <a:pt x="0" y="10800"/>
                      </a:cubicBezTo>
                      <a:cubicBezTo>
                        <a:pt x="0" y="1080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977" name="Freeform 420"/>
                <p:cNvSpPr/>
                <p:nvPr/>
              </p:nvSpPr>
              <p:spPr>
                <a:xfrm>
                  <a:off x="36402" y="110206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7382" fill="norm" stroke="1" extrusionOk="0">
                      <a:moveTo>
                        <a:pt x="21600" y="2982"/>
                      </a:moveTo>
                      <a:cubicBezTo>
                        <a:pt x="21600" y="17382"/>
                        <a:pt x="10800" y="17382"/>
                        <a:pt x="10800" y="17382"/>
                      </a:cubicBezTo>
                      <a:cubicBezTo>
                        <a:pt x="0" y="17382"/>
                        <a:pt x="0" y="10182"/>
                        <a:pt x="0" y="10182"/>
                      </a:cubicBezTo>
                      <a:cubicBezTo>
                        <a:pt x="0" y="2982"/>
                        <a:pt x="10800" y="-4218"/>
                        <a:pt x="10800" y="2982"/>
                      </a:cubicBezTo>
                      <a:cubicBezTo>
                        <a:pt x="21600" y="2982"/>
                        <a:pt x="21600" y="2982"/>
                        <a:pt x="21600" y="2982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978" name="Freeform 421"/>
                <p:cNvSpPr/>
                <p:nvPr/>
              </p:nvSpPr>
              <p:spPr>
                <a:xfrm>
                  <a:off x="35913" y="41641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491" h="21600" fill="norm" stroke="1" extrusionOk="0">
                      <a:moveTo>
                        <a:pt x="1491" y="16971"/>
                      </a:moveTo>
                      <a:cubicBezTo>
                        <a:pt x="5091" y="13886"/>
                        <a:pt x="1491" y="10800"/>
                        <a:pt x="5091" y="7714"/>
                      </a:cubicBezTo>
                      <a:cubicBezTo>
                        <a:pt x="5091" y="6171"/>
                        <a:pt x="5091" y="3086"/>
                        <a:pt x="5091" y="1543"/>
                      </a:cubicBezTo>
                      <a:cubicBezTo>
                        <a:pt x="5091" y="1543"/>
                        <a:pt x="5091" y="0"/>
                        <a:pt x="8691" y="0"/>
                      </a:cubicBezTo>
                      <a:cubicBezTo>
                        <a:pt x="8691" y="0"/>
                        <a:pt x="12291" y="0"/>
                        <a:pt x="12291" y="1543"/>
                      </a:cubicBezTo>
                      <a:cubicBezTo>
                        <a:pt x="15891" y="1543"/>
                        <a:pt x="15891" y="3086"/>
                        <a:pt x="15891" y="4629"/>
                      </a:cubicBezTo>
                      <a:cubicBezTo>
                        <a:pt x="15891" y="6171"/>
                        <a:pt x="15891" y="7714"/>
                        <a:pt x="15891" y="10800"/>
                      </a:cubicBezTo>
                      <a:cubicBezTo>
                        <a:pt x="15891" y="12343"/>
                        <a:pt x="19491" y="13886"/>
                        <a:pt x="19491" y="15429"/>
                      </a:cubicBezTo>
                      <a:cubicBezTo>
                        <a:pt x="19491" y="16971"/>
                        <a:pt x="19491" y="18514"/>
                        <a:pt x="15891" y="20057"/>
                      </a:cubicBezTo>
                      <a:cubicBezTo>
                        <a:pt x="15891" y="20057"/>
                        <a:pt x="15891" y="21600"/>
                        <a:pt x="15891" y="21600"/>
                      </a:cubicBezTo>
                      <a:cubicBezTo>
                        <a:pt x="12291" y="21600"/>
                        <a:pt x="8691" y="21600"/>
                        <a:pt x="5091" y="21600"/>
                      </a:cubicBezTo>
                      <a:cubicBezTo>
                        <a:pt x="1491" y="21600"/>
                        <a:pt x="-2109" y="18514"/>
                        <a:pt x="1491" y="1697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979" name="Freeform 422"/>
                <p:cNvSpPr/>
                <p:nvPr/>
              </p:nvSpPr>
              <p:spPr>
                <a:xfrm>
                  <a:off x="32641" y="125817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650" h="21164" fill="norm" stroke="1" extrusionOk="0">
                      <a:moveTo>
                        <a:pt x="3881" y="17788"/>
                      </a:moveTo>
                      <a:cubicBezTo>
                        <a:pt x="2745" y="17788"/>
                        <a:pt x="2745" y="17788"/>
                        <a:pt x="1608" y="17788"/>
                      </a:cubicBezTo>
                      <a:cubicBezTo>
                        <a:pt x="471" y="16518"/>
                        <a:pt x="-666" y="16518"/>
                        <a:pt x="471" y="15247"/>
                      </a:cubicBezTo>
                      <a:cubicBezTo>
                        <a:pt x="471" y="12706"/>
                        <a:pt x="1608" y="10165"/>
                        <a:pt x="2745" y="8894"/>
                      </a:cubicBezTo>
                      <a:cubicBezTo>
                        <a:pt x="3881" y="8894"/>
                        <a:pt x="3881" y="8894"/>
                        <a:pt x="5018" y="8894"/>
                      </a:cubicBezTo>
                      <a:cubicBezTo>
                        <a:pt x="5018" y="8894"/>
                        <a:pt x="6155" y="10165"/>
                        <a:pt x="6155" y="10165"/>
                      </a:cubicBezTo>
                      <a:cubicBezTo>
                        <a:pt x="7292" y="10165"/>
                        <a:pt x="7292" y="8894"/>
                        <a:pt x="7292" y="8894"/>
                      </a:cubicBezTo>
                      <a:cubicBezTo>
                        <a:pt x="7292" y="8894"/>
                        <a:pt x="7292" y="7624"/>
                        <a:pt x="7292" y="7624"/>
                      </a:cubicBezTo>
                      <a:cubicBezTo>
                        <a:pt x="7292" y="7624"/>
                        <a:pt x="7292" y="7624"/>
                        <a:pt x="7292" y="7624"/>
                      </a:cubicBezTo>
                      <a:cubicBezTo>
                        <a:pt x="6155" y="6353"/>
                        <a:pt x="3881" y="6353"/>
                        <a:pt x="5018" y="3812"/>
                      </a:cubicBezTo>
                      <a:cubicBezTo>
                        <a:pt x="6155" y="2541"/>
                        <a:pt x="7292" y="1271"/>
                        <a:pt x="8429" y="0"/>
                      </a:cubicBezTo>
                      <a:cubicBezTo>
                        <a:pt x="8429" y="0"/>
                        <a:pt x="9566" y="1271"/>
                        <a:pt x="9566" y="1271"/>
                      </a:cubicBezTo>
                      <a:cubicBezTo>
                        <a:pt x="11839" y="2541"/>
                        <a:pt x="11839" y="5082"/>
                        <a:pt x="11839" y="7624"/>
                      </a:cubicBezTo>
                      <a:cubicBezTo>
                        <a:pt x="11839" y="11435"/>
                        <a:pt x="12976" y="11435"/>
                        <a:pt x="15250" y="11435"/>
                      </a:cubicBezTo>
                      <a:cubicBezTo>
                        <a:pt x="17523" y="11435"/>
                        <a:pt x="18660" y="12706"/>
                        <a:pt x="19797" y="12706"/>
                      </a:cubicBezTo>
                      <a:cubicBezTo>
                        <a:pt x="20934" y="13976"/>
                        <a:pt x="20934" y="16518"/>
                        <a:pt x="19797" y="17788"/>
                      </a:cubicBezTo>
                      <a:cubicBezTo>
                        <a:pt x="18660" y="19059"/>
                        <a:pt x="17523" y="19059"/>
                        <a:pt x="16387" y="17788"/>
                      </a:cubicBezTo>
                      <a:cubicBezTo>
                        <a:pt x="14113" y="16518"/>
                        <a:pt x="12976" y="16518"/>
                        <a:pt x="11839" y="17788"/>
                      </a:cubicBezTo>
                      <a:cubicBezTo>
                        <a:pt x="10702" y="19059"/>
                        <a:pt x="10702" y="19059"/>
                        <a:pt x="9566" y="20329"/>
                      </a:cubicBezTo>
                      <a:cubicBezTo>
                        <a:pt x="8429" y="21600"/>
                        <a:pt x="8429" y="21600"/>
                        <a:pt x="6155" y="19059"/>
                      </a:cubicBezTo>
                      <a:cubicBezTo>
                        <a:pt x="6155" y="19059"/>
                        <a:pt x="5018" y="17788"/>
                        <a:pt x="3881" y="17788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980" name="Freeform 423"/>
                <p:cNvSpPr/>
                <p:nvPr/>
              </p:nvSpPr>
              <p:spPr>
                <a:xfrm>
                  <a:off x="37031" y="104408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6820" h="21600" fill="norm" stroke="1" extrusionOk="0">
                      <a:moveTo>
                        <a:pt x="8612" y="0"/>
                      </a:moveTo>
                      <a:cubicBezTo>
                        <a:pt x="8612" y="0"/>
                        <a:pt x="12212" y="5400"/>
                        <a:pt x="12212" y="5400"/>
                      </a:cubicBezTo>
                      <a:cubicBezTo>
                        <a:pt x="19412" y="5400"/>
                        <a:pt x="15812" y="10800"/>
                        <a:pt x="15812" y="16200"/>
                      </a:cubicBezTo>
                      <a:cubicBezTo>
                        <a:pt x="19412" y="21600"/>
                        <a:pt x="12212" y="21600"/>
                        <a:pt x="12212" y="21600"/>
                      </a:cubicBezTo>
                      <a:cubicBezTo>
                        <a:pt x="5012" y="21600"/>
                        <a:pt x="1412" y="16200"/>
                        <a:pt x="1412" y="10800"/>
                      </a:cubicBezTo>
                      <a:cubicBezTo>
                        <a:pt x="-2188" y="0"/>
                        <a:pt x="1412" y="0"/>
                        <a:pt x="861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981" name="Freeform 424"/>
                <p:cNvSpPr/>
                <p:nvPr/>
              </p:nvSpPr>
              <p:spPr>
                <a:xfrm>
                  <a:off x="36225" y="9161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018" h="21600" fill="norm" stroke="1" extrusionOk="0">
                      <a:moveTo>
                        <a:pt x="0" y="12000"/>
                      </a:moveTo>
                      <a:cubicBezTo>
                        <a:pt x="0" y="7200"/>
                        <a:pt x="2700" y="2400"/>
                        <a:pt x="8100" y="0"/>
                      </a:cubicBezTo>
                      <a:cubicBezTo>
                        <a:pt x="8100" y="0"/>
                        <a:pt x="10800" y="0"/>
                        <a:pt x="10800" y="2400"/>
                      </a:cubicBezTo>
                      <a:cubicBezTo>
                        <a:pt x="13500" y="2400"/>
                        <a:pt x="16200" y="4800"/>
                        <a:pt x="16200" y="4800"/>
                      </a:cubicBezTo>
                      <a:cubicBezTo>
                        <a:pt x="18900" y="4800"/>
                        <a:pt x="21600" y="4800"/>
                        <a:pt x="18900" y="7200"/>
                      </a:cubicBezTo>
                      <a:cubicBezTo>
                        <a:pt x="18900" y="7200"/>
                        <a:pt x="18900" y="9600"/>
                        <a:pt x="18900" y="9600"/>
                      </a:cubicBezTo>
                      <a:cubicBezTo>
                        <a:pt x="18900" y="12000"/>
                        <a:pt x="16200" y="12000"/>
                        <a:pt x="16200" y="12000"/>
                      </a:cubicBezTo>
                      <a:cubicBezTo>
                        <a:pt x="10800" y="12000"/>
                        <a:pt x="8100" y="16800"/>
                        <a:pt x="8100" y="21600"/>
                      </a:cubicBezTo>
                      <a:cubicBezTo>
                        <a:pt x="5400" y="21600"/>
                        <a:pt x="5400" y="21600"/>
                        <a:pt x="5400" y="21600"/>
                      </a:cubicBezTo>
                      <a:cubicBezTo>
                        <a:pt x="2700" y="21600"/>
                        <a:pt x="2700" y="21600"/>
                        <a:pt x="2700" y="21600"/>
                      </a:cubicBezTo>
                      <a:cubicBezTo>
                        <a:pt x="2700" y="16800"/>
                        <a:pt x="0" y="14400"/>
                        <a:pt x="0" y="120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982" name="Freeform 425"/>
                <p:cNvSpPr/>
                <p:nvPr/>
              </p:nvSpPr>
              <p:spPr>
                <a:xfrm>
                  <a:off x="38829" y="93377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21600"/>
                      </a:moveTo>
                      <a:cubicBezTo>
                        <a:pt x="0" y="21600"/>
                        <a:pt x="0" y="2160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0800" y="0"/>
                        <a:pt x="10800" y="0"/>
                        <a:pt x="21600" y="21600"/>
                      </a:cubicBezTo>
                      <a:cubicBezTo>
                        <a:pt x="10800" y="21600"/>
                        <a:pt x="10800" y="21600"/>
                        <a:pt x="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983" name="Freeform 426"/>
                <p:cNvSpPr/>
                <p:nvPr/>
              </p:nvSpPr>
              <p:spPr>
                <a:xfrm>
                  <a:off x="37616" y="13661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8640"/>
                      </a:moveTo>
                      <a:cubicBezTo>
                        <a:pt x="0" y="8640"/>
                        <a:pt x="0" y="4320"/>
                        <a:pt x="0" y="4320"/>
                      </a:cubicBezTo>
                      <a:cubicBezTo>
                        <a:pt x="0" y="0"/>
                        <a:pt x="5400" y="0"/>
                        <a:pt x="5400" y="0"/>
                      </a:cubicBezTo>
                      <a:cubicBezTo>
                        <a:pt x="10800" y="4320"/>
                        <a:pt x="16200" y="8640"/>
                        <a:pt x="16200" y="12960"/>
                      </a:cubicBezTo>
                      <a:cubicBezTo>
                        <a:pt x="21600" y="12960"/>
                        <a:pt x="21600" y="12960"/>
                        <a:pt x="21600" y="17280"/>
                      </a:cubicBezTo>
                      <a:cubicBezTo>
                        <a:pt x="21600" y="17280"/>
                        <a:pt x="16200" y="21600"/>
                        <a:pt x="16200" y="21600"/>
                      </a:cubicBezTo>
                      <a:cubicBezTo>
                        <a:pt x="0" y="21600"/>
                        <a:pt x="0" y="21600"/>
                        <a:pt x="0" y="864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984" name="Freeform 427"/>
                <p:cNvSpPr/>
                <p:nvPr/>
              </p:nvSpPr>
              <p:spPr>
                <a:xfrm>
                  <a:off x="37947" y="133386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0250" fill="norm" stroke="1" extrusionOk="0">
                      <a:moveTo>
                        <a:pt x="21600" y="4050"/>
                      </a:moveTo>
                      <a:cubicBezTo>
                        <a:pt x="21600" y="4050"/>
                        <a:pt x="21600" y="9450"/>
                        <a:pt x="21600" y="9450"/>
                      </a:cubicBezTo>
                      <a:cubicBezTo>
                        <a:pt x="14400" y="9450"/>
                        <a:pt x="14400" y="14850"/>
                        <a:pt x="7200" y="14850"/>
                      </a:cubicBezTo>
                      <a:cubicBezTo>
                        <a:pt x="7200" y="14850"/>
                        <a:pt x="7200" y="20250"/>
                        <a:pt x="0" y="20250"/>
                      </a:cubicBezTo>
                      <a:cubicBezTo>
                        <a:pt x="0" y="20250"/>
                        <a:pt x="0" y="14850"/>
                        <a:pt x="0" y="14850"/>
                      </a:cubicBezTo>
                      <a:cubicBezTo>
                        <a:pt x="0" y="9450"/>
                        <a:pt x="0" y="4050"/>
                        <a:pt x="7200" y="4050"/>
                      </a:cubicBezTo>
                      <a:cubicBezTo>
                        <a:pt x="7200" y="-1350"/>
                        <a:pt x="14400" y="-1350"/>
                        <a:pt x="21600" y="405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985" name="Freeform 428"/>
                <p:cNvSpPr/>
                <p:nvPr/>
              </p:nvSpPr>
              <p:spPr>
                <a:xfrm>
                  <a:off x="37767" y="9841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8900" h="20700" fill="norm" stroke="1" extrusionOk="0">
                      <a:moveTo>
                        <a:pt x="8100" y="6300"/>
                      </a:moveTo>
                      <a:cubicBezTo>
                        <a:pt x="8100" y="2700"/>
                        <a:pt x="13500" y="2700"/>
                        <a:pt x="13500" y="2700"/>
                      </a:cubicBezTo>
                      <a:cubicBezTo>
                        <a:pt x="18900" y="-900"/>
                        <a:pt x="18900" y="-900"/>
                        <a:pt x="18900" y="2700"/>
                      </a:cubicBezTo>
                      <a:cubicBezTo>
                        <a:pt x="18900" y="9900"/>
                        <a:pt x="18900" y="9900"/>
                        <a:pt x="18900" y="9900"/>
                      </a:cubicBezTo>
                      <a:cubicBezTo>
                        <a:pt x="18900" y="9900"/>
                        <a:pt x="18900" y="13500"/>
                        <a:pt x="18900" y="13500"/>
                      </a:cubicBezTo>
                      <a:cubicBezTo>
                        <a:pt x="18900" y="17100"/>
                        <a:pt x="13500" y="17100"/>
                        <a:pt x="13500" y="20700"/>
                      </a:cubicBezTo>
                      <a:cubicBezTo>
                        <a:pt x="13500" y="20700"/>
                        <a:pt x="8100" y="20700"/>
                        <a:pt x="8100" y="17100"/>
                      </a:cubicBezTo>
                      <a:cubicBezTo>
                        <a:pt x="-2700" y="13500"/>
                        <a:pt x="-2700" y="9900"/>
                        <a:pt x="8100" y="63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986" name="Freeform 429"/>
                <p:cNvSpPr/>
                <p:nvPr/>
              </p:nvSpPr>
              <p:spPr>
                <a:xfrm>
                  <a:off x="39381" y="141694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0800" y="0"/>
                      </a:moveTo>
                      <a:cubicBezTo>
                        <a:pt x="10800" y="0"/>
                        <a:pt x="21600" y="0"/>
                        <a:pt x="21600" y="10800"/>
                      </a:cubicBezTo>
                      <a:cubicBezTo>
                        <a:pt x="21600" y="10800"/>
                        <a:pt x="10800" y="10800"/>
                        <a:pt x="10800" y="21600"/>
                      </a:cubicBezTo>
                      <a:cubicBezTo>
                        <a:pt x="10800" y="10800"/>
                        <a:pt x="0" y="10800"/>
                        <a:pt x="0" y="0"/>
                      </a:cubicBezTo>
                      <a:cubicBezTo>
                        <a:pt x="0" y="0"/>
                        <a:pt x="10800" y="0"/>
                        <a:pt x="108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987" name="Freeform 430"/>
                <p:cNvSpPr/>
                <p:nvPr/>
              </p:nvSpPr>
              <p:spPr>
                <a:xfrm>
                  <a:off x="39050" y="12508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7382" fill="norm" stroke="1" extrusionOk="0">
                      <a:moveTo>
                        <a:pt x="21600" y="14400"/>
                      </a:moveTo>
                      <a:cubicBezTo>
                        <a:pt x="21600" y="14400"/>
                        <a:pt x="14400" y="14400"/>
                        <a:pt x="14400" y="14400"/>
                      </a:cubicBezTo>
                      <a:cubicBezTo>
                        <a:pt x="7200" y="21600"/>
                        <a:pt x="0" y="14400"/>
                        <a:pt x="0" y="7200"/>
                      </a:cubicBezTo>
                      <a:cubicBezTo>
                        <a:pt x="7200" y="7200"/>
                        <a:pt x="7200" y="0"/>
                        <a:pt x="7200" y="0"/>
                      </a:cubicBezTo>
                      <a:cubicBezTo>
                        <a:pt x="14400" y="7200"/>
                        <a:pt x="14400" y="7200"/>
                        <a:pt x="21600" y="144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988" name="Freeform 431"/>
                <p:cNvSpPr/>
                <p:nvPr/>
              </p:nvSpPr>
              <p:spPr>
                <a:xfrm>
                  <a:off x="38498" y="5995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5429" y="13500"/>
                      </a:moveTo>
                      <a:cubicBezTo>
                        <a:pt x="18514" y="13500"/>
                        <a:pt x="18514" y="16200"/>
                        <a:pt x="21600" y="18900"/>
                      </a:cubicBezTo>
                      <a:cubicBezTo>
                        <a:pt x="21600" y="18900"/>
                        <a:pt x="18514" y="18900"/>
                        <a:pt x="18514" y="21600"/>
                      </a:cubicBezTo>
                      <a:cubicBezTo>
                        <a:pt x="15429" y="21600"/>
                        <a:pt x="15429" y="21600"/>
                        <a:pt x="15429" y="21600"/>
                      </a:cubicBezTo>
                      <a:cubicBezTo>
                        <a:pt x="9257" y="18900"/>
                        <a:pt x="6171" y="18900"/>
                        <a:pt x="3086" y="16200"/>
                      </a:cubicBezTo>
                      <a:cubicBezTo>
                        <a:pt x="0" y="16200"/>
                        <a:pt x="0" y="13500"/>
                        <a:pt x="0" y="10800"/>
                      </a:cubicBezTo>
                      <a:cubicBezTo>
                        <a:pt x="3086" y="8100"/>
                        <a:pt x="3086" y="5400"/>
                        <a:pt x="3086" y="0"/>
                      </a:cubicBezTo>
                      <a:cubicBezTo>
                        <a:pt x="3086" y="0"/>
                        <a:pt x="3086" y="0"/>
                        <a:pt x="6171" y="0"/>
                      </a:cubicBezTo>
                      <a:cubicBezTo>
                        <a:pt x="6171" y="0"/>
                        <a:pt x="6171" y="0"/>
                        <a:pt x="6171" y="0"/>
                      </a:cubicBezTo>
                      <a:cubicBezTo>
                        <a:pt x="9257" y="0"/>
                        <a:pt x="9257" y="2700"/>
                        <a:pt x="9257" y="2700"/>
                      </a:cubicBezTo>
                      <a:cubicBezTo>
                        <a:pt x="9257" y="8100"/>
                        <a:pt x="9257" y="13500"/>
                        <a:pt x="15429" y="135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989" name="Freeform 432"/>
                <p:cNvSpPr/>
                <p:nvPr/>
              </p:nvSpPr>
              <p:spPr>
                <a:xfrm>
                  <a:off x="40374" y="42377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8318" fill="norm" stroke="1" extrusionOk="0">
                      <a:moveTo>
                        <a:pt x="21600" y="12918"/>
                      </a:moveTo>
                      <a:cubicBezTo>
                        <a:pt x="21600" y="12918"/>
                        <a:pt x="21600" y="18318"/>
                        <a:pt x="21600" y="18318"/>
                      </a:cubicBezTo>
                      <a:cubicBezTo>
                        <a:pt x="7200" y="18318"/>
                        <a:pt x="0" y="12918"/>
                        <a:pt x="0" y="7518"/>
                      </a:cubicBezTo>
                      <a:cubicBezTo>
                        <a:pt x="0" y="7518"/>
                        <a:pt x="0" y="2118"/>
                        <a:pt x="7200" y="2118"/>
                      </a:cubicBezTo>
                      <a:cubicBezTo>
                        <a:pt x="14400" y="-3282"/>
                        <a:pt x="21600" y="2118"/>
                        <a:pt x="21600" y="12918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990" name="Freeform 433"/>
                <p:cNvSpPr/>
                <p:nvPr/>
              </p:nvSpPr>
              <p:spPr>
                <a:xfrm>
                  <a:off x="42083" y="53444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6200" h="21600" fill="norm" stroke="1" extrusionOk="0">
                      <a:moveTo>
                        <a:pt x="16200" y="10800"/>
                      </a:moveTo>
                      <a:cubicBezTo>
                        <a:pt x="16200" y="16200"/>
                        <a:pt x="16200" y="21600"/>
                        <a:pt x="10800" y="21600"/>
                      </a:cubicBezTo>
                      <a:cubicBezTo>
                        <a:pt x="5400" y="21600"/>
                        <a:pt x="0" y="10800"/>
                        <a:pt x="0" y="10800"/>
                      </a:cubicBezTo>
                      <a:cubicBezTo>
                        <a:pt x="0" y="5400"/>
                        <a:pt x="5400" y="0"/>
                        <a:pt x="10800" y="0"/>
                      </a:cubicBezTo>
                      <a:cubicBezTo>
                        <a:pt x="21600" y="0"/>
                        <a:pt x="10800" y="5400"/>
                        <a:pt x="16200" y="108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991" name="Freeform 434"/>
                <p:cNvSpPr/>
                <p:nvPr/>
              </p:nvSpPr>
              <p:spPr>
                <a:xfrm>
                  <a:off x="43242" y="37670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4400" y="21600"/>
                      </a:moveTo>
                      <a:cubicBezTo>
                        <a:pt x="7200" y="21600"/>
                        <a:pt x="7200" y="14400"/>
                        <a:pt x="0" y="14400"/>
                      </a:cubicBezTo>
                      <a:cubicBezTo>
                        <a:pt x="7200" y="7200"/>
                        <a:pt x="7200" y="0"/>
                        <a:pt x="14400" y="0"/>
                      </a:cubicBezTo>
                      <a:cubicBezTo>
                        <a:pt x="14400" y="0"/>
                        <a:pt x="21600" y="7200"/>
                        <a:pt x="21600" y="14400"/>
                      </a:cubicBezTo>
                      <a:cubicBezTo>
                        <a:pt x="21600" y="14400"/>
                        <a:pt x="14400" y="21600"/>
                        <a:pt x="1440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992" name="Freeform 435"/>
                <p:cNvSpPr/>
                <p:nvPr/>
              </p:nvSpPr>
              <p:spPr>
                <a:xfrm>
                  <a:off x="43242" y="79478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4400" y="21600"/>
                      </a:moveTo>
                      <a:cubicBezTo>
                        <a:pt x="7200" y="21600"/>
                        <a:pt x="7200" y="10800"/>
                        <a:pt x="0" y="10800"/>
                      </a:cubicBezTo>
                      <a:cubicBezTo>
                        <a:pt x="7200" y="10800"/>
                        <a:pt x="7200" y="0"/>
                        <a:pt x="14400" y="0"/>
                      </a:cubicBezTo>
                      <a:cubicBezTo>
                        <a:pt x="14400" y="0"/>
                        <a:pt x="21600" y="10800"/>
                        <a:pt x="21600" y="21600"/>
                      </a:cubicBezTo>
                      <a:cubicBezTo>
                        <a:pt x="21600" y="21600"/>
                        <a:pt x="21600" y="21600"/>
                        <a:pt x="21600" y="21600"/>
                      </a:cubicBezTo>
                      <a:cubicBezTo>
                        <a:pt x="14400" y="21600"/>
                        <a:pt x="14400" y="21600"/>
                        <a:pt x="1440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993" name="Freeform 436"/>
                <p:cNvSpPr/>
                <p:nvPr/>
              </p:nvSpPr>
              <p:spPr>
                <a:xfrm>
                  <a:off x="18151" y="147933"/>
                  <a:ext cx="33427" cy="43905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389" h="21600" fill="norm" stroke="1" extrusionOk="0">
                      <a:moveTo>
                        <a:pt x="21389" y="19557"/>
                      </a:moveTo>
                      <a:cubicBezTo>
                        <a:pt x="20631" y="19557"/>
                        <a:pt x="20252" y="19849"/>
                        <a:pt x="19873" y="19849"/>
                      </a:cubicBezTo>
                      <a:cubicBezTo>
                        <a:pt x="19494" y="19849"/>
                        <a:pt x="19494" y="19557"/>
                        <a:pt x="19115" y="19557"/>
                      </a:cubicBezTo>
                      <a:cubicBezTo>
                        <a:pt x="18357" y="19557"/>
                        <a:pt x="17600" y="19265"/>
                        <a:pt x="16463" y="19265"/>
                      </a:cubicBezTo>
                      <a:cubicBezTo>
                        <a:pt x="16084" y="19265"/>
                        <a:pt x="15705" y="19557"/>
                        <a:pt x="16084" y="19849"/>
                      </a:cubicBezTo>
                      <a:cubicBezTo>
                        <a:pt x="16463" y="20141"/>
                        <a:pt x="16842" y="20432"/>
                        <a:pt x="16842" y="20432"/>
                      </a:cubicBezTo>
                      <a:cubicBezTo>
                        <a:pt x="17221" y="20724"/>
                        <a:pt x="17978" y="21308"/>
                        <a:pt x="18357" y="21600"/>
                      </a:cubicBezTo>
                      <a:cubicBezTo>
                        <a:pt x="3957" y="21600"/>
                        <a:pt x="3957" y="21600"/>
                        <a:pt x="3957" y="21600"/>
                      </a:cubicBezTo>
                      <a:cubicBezTo>
                        <a:pt x="3957" y="21600"/>
                        <a:pt x="3957" y="21308"/>
                        <a:pt x="3957" y="21308"/>
                      </a:cubicBezTo>
                      <a:cubicBezTo>
                        <a:pt x="4336" y="20724"/>
                        <a:pt x="4715" y="20141"/>
                        <a:pt x="5094" y="19557"/>
                      </a:cubicBezTo>
                      <a:cubicBezTo>
                        <a:pt x="5473" y="19265"/>
                        <a:pt x="5473" y="18973"/>
                        <a:pt x="5473" y="18973"/>
                      </a:cubicBezTo>
                      <a:cubicBezTo>
                        <a:pt x="5094" y="18681"/>
                        <a:pt x="4715" y="18681"/>
                        <a:pt x="4336" y="18973"/>
                      </a:cubicBezTo>
                      <a:cubicBezTo>
                        <a:pt x="3957" y="18973"/>
                        <a:pt x="3957" y="18973"/>
                        <a:pt x="3578" y="18973"/>
                      </a:cubicBezTo>
                      <a:cubicBezTo>
                        <a:pt x="2821" y="18973"/>
                        <a:pt x="1684" y="18973"/>
                        <a:pt x="1305" y="19265"/>
                      </a:cubicBezTo>
                      <a:cubicBezTo>
                        <a:pt x="547" y="19557"/>
                        <a:pt x="547" y="19265"/>
                        <a:pt x="168" y="19265"/>
                      </a:cubicBezTo>
                      <a:cubicBezTo>
                        <a:pt x="168" y="19265"/>
                        <a:pt x="-211" y="18973"/>
                        <a:pt x="168" y="18973"/>
                      </a:cubicBezTo>
                      <a:cubicBezTo>
                        <a:pt x="168" y="18681"/>
                        <a:pt x="547" y="18389"/>
                        <a:pt x="926" y="18097"/>
                      </a:cubicBezTo>
                      <a:cubicBezTo>
                        <a:pt x="1305" y="17805"/>
                        <a:pt x="1305" y="17514"/>
                        <a:pt x="1305" y="17222"/>
                      </a:cubicBezTo>
                      <a:cubicBezTo>
                        <a:pt x="3200" y="15762"/>
                        <a:pt x="4715" y="13719"/>
                        <a:pt x="5852" y="11968"/>
                      </a:cubicBezTo>
                      <a:cubicBezTo>
                        <a:pt x="5852" y="11676"/>
                        <a:pt x="6231" y="11676"/>
                        <a:pt x="5852" y="11676"/>
                      </a:cubicBezTo>
                      <a:cubicBezTo>
                        <a:pt x="5852" y="11384"/>
                        <a:pt x="5852" y="11384"/>
                        <a:pt x="5473" y="11384"/>
                      </a:cubicBezTo>
                      <a:cubicBezTo>
                        <a:pt x="5094" y="11676"/>
                        <a:pt x="4336" y="11384"/>
                        <a:pt x="3578" y="11968"/>
                      </a:cubicBezTo>
                      <a:cubicBezTo>
                        <a:pt x="2821" y="11384"/>
                        <a:pt x="2063" y="11676"/>
                        <a:pt x="1305" y="11676"/>
                      </a:cubicBezTo>
                      <a:cubicBezTo>
                        <a:pt x="1305" y="11676"/>
                        <a:pt x="1305" y="11384"/>
                        <a:pt x="1305" y="11384"/>
                      </a:cubicBezTo>
                      <a:cubicBezTo>
                        <a:pt x="3578" y="9049"/>
                        <a:pt x="5094" y="6422"/>
                        <a:pt x="7368" y="4378"/>
                      </a:cubicBezTo>
                      <a:cubicBezTo>
                        <a:pt x="8505" y="3211"/>
                        <a:pt x="9263" y="2335"/>
                        <a:pt x="9642" y="1168"/>
                      </a:cubicBezTo>
                      <a:cubicBezTo>
                        <a:pt x="10021" y="876"/>
                        <a:pt x="10400" y="584"/>
                        <a:pt x="10778" y="292"/>
                      </a:cubicBezTo>
                      <a:cubicBezTo>
                        <a:pt x="10778" y="0"/>
                        <a:pt x="11157" y="0"/>
                        <a:pt x="11157" y="0"/>
                      </a:cubicBezTo>
                      <a:cubicBezTo>
                        <a:pt x="11536" y="0"/>
                        <a:pt x="11915" y="292"/>
                        <a:pt x="11536" y="292"/>
                      </a:cubicBezTo>
                      <a:cubicBezTo>
                        <a:pt x="11536" y="876"/>
                        <a:pt x="11915" y="1168"/>
                        <a:pt x="12294" y="1459"/>
                      </a:cubicBezTo>
                      <a:cubicBezTo>
                        <a:pt x="12673" y="1751"/>
                        <a:pt x="13052" y="2043"/>
                        <a:pt x="13052" y="2335"/>
                      </a:cubicBezTo>
                      <a:cubicBezTo>
                        <a:pt x="13052" y="2335"/>
                        <a:pt x="13052" y="2627"/>
                        <a:pt x="13052" y="2627"/>
                      </a:cubicBezTo>
                      <a:cubicBezTo>
                        <a:pt x="13810" y="2627"/>
                        <a:pt x="13810" y="2919"/>
                        <a:pt x="13810" y="3211"/>
                      </a:cubicBezTo>
                      <a:cubicBezTo>
                        <a:pt x="14189" y="3795"/>
                        <a:pt x="14947" y="4378"/>
                        <a:pt x="15326" y="4962"/>
                      </a:cubicBezTo>
                      <a:cubicBezTo>
                        <a:pt x="16842" y="6422"/>
                        <a:pt x="17978" y="8465"/>
                        <a:pt x="19115" y="10216"/>
                      </a:cubicBezTo>
                      <a:cubicBezTo>
                        <a:pt x="19494" y="10508"/>
                        <a:pt x="19873" y="10800"/>
                        <a:pt x="19873" y="11092"/>
                      </a:cubicBezTo>
                      <a:cubicBezTo>
                        <a:pt x="19494" y="11384"/>
                        <a:pt x="18736" y="11092"/>
                        <a:pt x="18357" y="11092"/>
                      </a:cubicBezTo>
                      <a:cubicBezTo>
                        <a:pt x="17600" y="11384"/>
                        <a:pt x="16463" y="11384"/>
                        <a:pt x="15705" y="11676"/>
                      </a:cubicBezTo>
                      <a:cubicBezTo>
                        <a:pt x="14947" y="11676"/>
                        <a:pt x="14568" y="12259"/>
                        <a:pt x="14947" y="12551"/>
                      </a:cubicBezTo>
                      <a:cubicBezTo>
                        <a:pt x="15705" y="13427"/>
                        <a:pt x="16463" y="14595"/>
                        <a:pt x="17600" y="15178"/>
                      </a:cubicBezTo>
                      <a:cubicBezTo>
                        <a:pt x="18736" y="16346"/>
                        <a:pt x="19494" y="17222"/>
                        <a:pt x="20631" y="18389"/>
                      </a:cubicBezTo>
                      <a:cubicBezTo>
                        <a:pt x="20631" y="18681"/>
                        <a:pt x="21389" y="19265"/>
                        <a:pt x="21389" y="19557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994" name="Freeform 437"/>
                <p:cNvSpPr/>
                <p:nvPr/>
              </p:nvSpPr>
              <p:spPr>
                <a:xfrm>
                  <a:off x="43573" y="84054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8318" fill="norm" stroke="1" extrusionOk="0">
                      <a:moveTo>
                        <a:pt x="0" y="16200"/>
                      </a:moveTo>
                      <a:cubicBezTo>
                        <a:pt x="0" y="5400"/>
                        <a:pt x="0" y="0"/>
                        <a:pt x="10800" y="0"/>
                      </a:cubicBezTo>
                      <a:cubicBezTo>
                        <a:pt x="21600" y="0"/>
                        <a:pt x="21600" y="5400"/>
                        <a:pt x="21600" y="5400"/>
                      </a:cubicBezTo>
                      <a:cubicBezTo>
                        <a:pt x="21600" y="16200"/>
                        <a:pt x="10800" y="21600"/>
                        <a:pt x="0" y="16200"/>
                      </a:cubicBezTo>
                      <a:cubicBezTo>
                        <a:pt x="0" y="16200"/>
                        <a:pt x="0" y="16200"/>
                        <a:pt x="0" y="162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995" name="Freeform 438"/>
                <p:cNvSpPr/>
                <p:nvPr/>
              </p:nvSpPr>
              <p:spPr>
                <a:xfrm>
                  <a:off x="43573" y="12980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7280" fill="norm" stroke="1" extrusionOk="0">
                      <a:moveTo>
                        <a:pt x="0" y="8640"/>
                      </a:moveTo>
                      <a:cubicBezTo>
                        <a:pt x="0" y="0"/>
                        <a:pt x="2700" y="0"/>
                        <a:pt x="8100" y="0"/>
                      </a:cubicBezTo>
                      <a:cubicBezTo>
                        <a:pt x="10800" y="0"/>
                        <a:pt x="10800" y="0"/>
                        <a:pt x="10800" y="0"/>
                      </a:cubicBezTo>
                      <a:cubicBezTo>
                        <a:pt x="10800" y="0"/>
                        <a:pt x="10800" y="0"/>
                        <a:pt x="10800" y="0"/>
                      </a:cubicBezTo>
                      <a:cubicBezTo>
                        <a:pt x="18900" y="0"/>
                        <a:pt x="21600" y="0"/>
                        <a:pt x="21600" y="4320"/>
                      </a:cubicBezTo>
                      <a:cubicBezTo>
                        <a:pt x="21600" y="12960"/>
                        <a:pt x="16200" y="12960"/>
                        <a:pt x="13500" y="17280"/>
                      </a:cubicBezTo>
                      <a:cubicBezTo>
                        <a:pt x="13500" y="17280"/>
                        <a:pt x="10800" y="17280"/>
                        <a:pt x="8100" y="17280"/>
                      </a:cubicBezTo>
                      <a:cubicBezTo>
                        <a:pt x="5400" y="12960"/>
                        <a:pt x="0" y="21600"/>
                        <a:pt x="0" y="864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996" name="Freeform 439"/>
                <p:cNvSpPr/>
                <p:nvPr/>
              </p:nvSpPr>
              <p:spPr>
                <a:xfrm>
                  <a:off x="44623" y="6083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069" h="21600" fill="norm" stroke="1" extrusionOk="0">
                      <a:moveTo>
                        <a:pt x="19069" y="4320"/>
                      </a:moveTo>
                      <a:cubicBezTo>
                        <a:pt x="19069" y="8640"/>
                        <a:pt x="19069" y="8640"/>
                        <a:pt x="19069" y="8640"/>
                      </a:cubicBezTo>
                      <a:cubicBezTo>
                        <a:pt x="19069" y="12960"/>
                        <a:pt x="19069" y="12960"/>
                        <a:pt x="19069" y="17280"/>
                      </a:cubicBezTo>
                      <a:cubicBezTo>
                        <a:pt x="19069" y="17280"/>
                        <a:pt x="10429" y="21600"/>
                        <a:pt x="6109" y="21600"/>
                      </a:cubicBezTo>
                      <a:cubicBezTo>
                        <a:pt x="1789" y="21600"/>
                        <a:pt x="-2531" y="17280"/>
                        <a:pt x="1789" y="12960"/>
                      </a:cubicBezTo>
                      <a:cubicBezTo>
                        <a:pt x="1789" y="8640"/>
                        <a:pt x="1789" y="4320"/>
                        <a:pt x="6109" y="0"/>
                      </a:cubicBezTo>
                      <a:cubicBezTo>
                        <a:pt x="6109" y="0"/>
                        <a:pt x="6109" y="0"/>
                        <a:pt x="10429" y="0"/>
                      </a:cubicBezTo>
                      <a:cubicBezTo>
                        <a:pt x="10429" y="0"/>
                        <a:pt x="19069" y="0"/>
                        <a:pt x="19069" y="432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997" name="Freeform 440"/>
                <p:cNvSpPr/>
                <p:nvPr/>
              </p:nvSpPr>
              <p:spPr>
                <a:xfrm>
                  <a:off x="40761" y="70847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968" h="20435" fill="norm" stroke="1" extrusionOk="0">
                      <a:moveTo>
                        <a:pt x="10232" y="19145"/>
                      </a:moveTo>
                      <a:cubicBezTo>
                        <a:pt x="7958" y="21109"/>
                        <a:pt x="6821" y="21109"/>
                        <a:pt x="5684" y="17182"/>
                      </a:cubicBezTo>
                      <a:cubicBezTo>
                        <a:pt x="4547" y="15218"/>
                        <a:pt x="4547" y="13254"/>
                        <a:pt x="3411" y="15218"/>
                      </a:cubicBezTo>
                      <a:cubicBezTo>
                        <a:pt x="2274" y="15218"/>
                        <a:pt x="1137" y="15218"/>
                        <a:pt x="0" y="15218"/>
                      </a:cubicBezTo>
                      <a:cubicBezTo>
                        <a:pt x="0" y="13254"/>
                        <a:pt x="0" y="11291"/>
                        <a:pt x="0" y="9327"/>
                      </a:cubicBezTo>
                      <a:cubicBezTo>
                        <a:pt x="1137" y="7364"/>
                        <a:pt x="2274" y="3436"/>
                        <a:pt x="2274" y="1473"/>
                      </a:cubicBezTo>
                      <a:cubicBezTo>
                        <a:pt x="3411" y="-491"/>
                        <a:pt x="3411" y="-491"/>
                        <a:pt x="4547" y="1473"/>
                      </a:cubicBezTo>
                      <a:cubicBezTo>
                        <a:pt x="4547" y="1473"/>
                        <a:pt x="5684" y="3436"/>
                        <a:pt x="5684" y="5400"/>
                      </a:cubicBezTo>
                      <a:cubicBezTo>
                        <a:pt x="6821" y="9327"/>
                        <a:pt x="6821" y="9327"/>
                        <a:pt x="9095" y="9327"/>
                      </a:cubicBezTo>
                      <a:cubicBezTo>
                        <a:pt x="10232" y="9327"/>
                        <a:pt x="11368" y="9327"/>
                        <a:pt x="13642" y="5400"/>
                      </a:cubicBezTo>
                      <a:cubicBezTo>
                        <a:pt x="15916" y="3436"/>
                        <a:pt x="18189" y="3436"/>
                        <a:pt x="20463" y="7364"/>
                      </a:cubicBezTo>
                      <a:cubicBezTo>
                        <a:pt x="20463" y="7364"/>
                        <a:pt x="21600" y="9327"/>
                        <a:pt x="20463" y="9327"/>
                      </a:cubicBezTo>
                      <a:cubicBezTo>
                        <a:pt x="20463" y="9327"/>
                        <a:pt x="19326" y="11291"/>
                        <a:pt x="19326" y="11291"/>
                      </a:cubicBezTo>
                      <a:cubicBezTo>
                        <a:pt x="15916" y="11291"/>
                        <a:pt x="13642" y="17182"/>
                        <a:pt x="10232" y="19145"/>
                      </a:cubicBezTo>
                      <a:cubicBezTo>
                        <a:pt x="10232" y="19145"/>
                        <a:pt x="10232" y="19145"/>
                        <a:pt x="10232" y="19145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998" name="Freeform 441"/>
                <p:cNvSpPr/>
                <p:nvPr/>
              </p:nvSpPr>
              <p:spPr>
                <a:xfrm>
                  <a:off x="43467" y="4660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127" h="21600" fill="norm" stroke="1" extrusionOk="0">
                      <a:moveTo>
                        <a:pt x="2454" y="14954"/>
                      </a:moveTo>
                      <a:cubicBezTo>
                        <a:pt x="4418" y="14954"/>
                        <a:pt x="8345" y="13292"/>
                        <a:pt x="8345" y="11631"/>
                      </a:cubicBezTo>
                      <a:cubicBezTo>
                        <a:pt x="10309" y="9969"/>
                        <a:pt x="10309" y="8308"/>
                        <a:pt x="10309" y="6646"/>
                      </a:cubicBezTo>
                      <a:cubicBezTo>
                        <a:pt x="10309" y="3323"/>
                        <a:pt x="10309" y="1662"/>
                        <a:pt x="12272" y="0"/>
                      </a:cubicBezTo>
                      <a:cubicBezTo>
                        <a:pt x="14236" y="0"/>
                        <a:pt x="18163" y="3323"/>
                        <a:pt x="18163" y="4985"/>
                      </a:cubicBezTo>
                      <a:cubicBezTo>
                        <a:pt x="18163" y="4985"/>
                        <a:pt x="20127" y="4985"/>
                        <a:pt x="20127" y="4985"/>
                      </a:cubicBezTo>
                      <a:cubicBezTo>
                        <a:pt x="18163" y="8308"/>
                        <a:pt x="18163" y="11631"/>
                        <a:pt x="14236" y="11631"/>
                      </a:cubicBezTo>
                      <a:cubicBezTo>
                        <a:pt x="10309" y="13292"/>
                        <a:pt x="10309" y="16615"/>
                        <a:pt x="8345" y="18277"/>
                      </a:cubicBezTo>
                      <a:cubicBezTo>
                        <a:pt x="8345" y="19938"/>
                        <a:pt x="6382" y="21600"/>
                        <a:pt x="4418" y="21600"/>
                      </a:cubicBezTo>
                      <a:cubicBezTo>
                        <a:pt x="2454" y="21600"/>
                        <a:pt x="491" y="19938"/>
                        <a:pt x="491" y="18277"/>
                      </a:cubicBezTo>
                      <a:cubicBezTo>
                        <a:pt x="491" y="18277"/>
                        <a:pt x="-1473" y="14954"/>
                        <a:pt x="2454" y="14954"/>
                      </a:cubicBezTo>
                      <a:cubicBezTo>
                        <a:pt x="2454" y="14954"/>
                        <a:pt x="2454" y="14954"/>
                        <a:pt x="2454" y="14954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999" name="Freeform 442"/>
                <p:cNvSpPr/>
                <p:nvPr/>
              </p:nvSpPr>
              <p:spPr>
                <a:xfrm>
                  <a:off x="47103" y="3480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0800" y="0"/>
                      </a:moveTo>
                      <a:cubicBezTo>
                        <a:pt x="10800" y="7200"/>
                        <a:pt x="16200" y="7200"/>
                        <a:pt x="21600" y="14400"/>
                      </a:cubicBezTo>
                      <a:cubicBezTo>
                        <a:pt x="21600" y="14400"/>
                        <a:pt x="16200" y="14400"/>
                        <a:pt x="16200" y="14400"/>
                      </a:cubicBezTo>
                      <a:cubicBezTo>
                        <a:pt x="10800" y="21600"/>
                        <a:pt x="10800" y="21600"/>
                        <a:pt x="5400" y="21600"/>
                      </a:cubicBezTo>
                      <a:cubicBezTo>
                        <a:pt x="0" y="21600"/>
                        <a:pt x="0" y="14400"/>
                        <a:pt x="0" y="7200"/>
                      </a:cubicBezTo>
                      <a:cubicBezTo>
                        <a:pt x="0" y="7200"/>
                        <a:pt x="5400" y="7200"/>
                        <a:pt x="5400" y="0"/>
                      </a:cubicBezTo>
                      <a:cubicBezTo>
                        <a:pt x="5400" y="0"/>
                        <a:pt x="10800" y="0"/>
                        <a:pt x="108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000" name="Freeform 443"/>
                <p:cNvSpPr/>
                <p:nvPr/>
              </p:nvSpPr>
              <p:spPr>
                <a:xfrm>
                  <a:off x="48206" y="77934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21600"/>
                      </a:moveTo>
                      <a:cubicBezTo>
                        <a:pt x="10800" y="21600"/>
                        <a:pt x="10800" y="21600"/>
                        <a:pt x="0" y="21600"/>
                      </a:cubicBezTo>
                      <a:cubicBezTo>
                        <a:pt x="0" y="21600"/>
                        <a:pt x="0" y="21600"/>
                        <a:pt x="0" y="21600"/>
                      </a:cubicBezTo>
                      <a:cubicBezTo>
                        <a:pt x="10800" y="0"/>
                        <a:pt x="10800" y="0"/>
                        <a:pt x="10800" y="0"/>
                      </a:cubicBezTo>
                      <a:cubicBezTo>
                        <a:pt x="10800" y="0"/>
                        <a:pt x="10800" y="21600"/>
                        <a:pt x="2160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001" name="Freeform 444"/>
                <p:cNvSpPr/>
                <p:nvPr/>
              </p:nvSpPr>
              <p:spPr>
                <a:xfrm>
                  <a:off x="47654" y="4186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0"/>
                      </a:moveTo>
                      <a:cubicBezTo>
                        <a:pt x="21600" y="7200"/>
                        <a:pt x="21600" y="14400"/>
                        <a:pt x="16200" y="21600"/>
                      </a:cubicBezTo>
                      <a:cubicBezTo>
                        <a:pt x="16200" y="21600"/>
                        <a:pt x="10800" y="21600"/>
                        <a:pt x="10800" y="21600"/>
                      </a:cubicBezTo>
                      <a:cubicBezTo>
                        <a:pt x="5400" y="21600"/>
                        <a:pt x="5400" y="21600"/>
                        <a:pt x="5400" y="21600"/>
                      </a:cubicBezTo>
                      <a:cubicBezTo>
                        <a:pt x="5400" y="14400"/>
                        <a:pt x="0" y="14400"/>
                        <a:pt x="0" y="7200"/>
                      </a:cubicBezTo>
                      <a:cubicBezTo>
                        <a:pt x="5400" y="0"/>
                        <a:pt x="5400" y="0"/>
                        <a:pt x="10800" y="0"/>
                      </a:cubicBezTo>
                      <a:cubicBezTo>
                        <a:pt x="16200" y="0"/>
                        <a:pt x="21600" y="0"/>
                        <a:pt x="216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002" name="Freeform 445"/>
                <p:cNvSpPr/>
                <p:nvPr/>
              </p:nvSpPr>
              <p:spPr>
                <a:xfrm>
                  <a:off x="48537" y="14577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0"/>
                      </a:moveTo>
                      <a:cubicBezTo>
                        <a:pt x="21600" y="10800"/>
                        <a:pt x="21600" y="10800"/>
                        <a:pt x="21600" y="16200"/>
                      </a:cubicBezTo>
                      <a:cubicBezTo>
                        <a:pt x="21600" y="16200"/>
                        <a:pt x="21600" y="21600"/>
                        <a:pt x="21600" y="21600"/>
                      </a:cubicBezTo>
                      <a:cubicBezTo>
                        <a:pt x="0" y="21600"/>
                        <a:pt x="0" y="16200"/>
                        <a:pt x="0" y="10800"/>
                      </a:cubicBezTo>
                      <a:cubicBezTo>
                        <a:pt x="0" y="10800"/>
                        <a:pt x="0" y="5400"/>
                        <a:pt x="216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003" name="Freeform 446"/>
                <p:cNvSpPr/>
                <p:nvPr/>
              </p:nvSpPr>
              <p:spPr>
                <a:xfrm>
                  <a:off x="48868" y="13507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0800" y="21600"/>
                      </a:moveTo>
                      <a:cubicBezTo>
                        <a:pt x="5400" y="21600"/>
                        <a:pt x="0" y="16200"/>
                        <a:pt x="0" y="5400"/>
                      </a:cubicBezTo>
                      <a:cubicBezTo>
                        <a:pt x="0" y="5400"/>
                        <a:pt x="10800" y="0"/>
                        <a:pt x="10800" y="0"/>
                      </a:cubicBezTo>
                      <a:cubicBezTo>
                        <a:pt x="10800" y="0"/>
                        <a:pt x="21600" y="5400"/>
                        <a:pt x="21600" y="10800"/>
                      </a:cubicBezTo>
                      <a:cubicBezTo>
                        <a:pt x="21600" y="16200"/>
                        <a:pt x="16200" y="21600"/>
                        <a:pt x="1080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004" name="Freeform 447"/>
                <p:cNvSpPr/>
                <p:nvPr/>
              </p:nvSpPr>
              <p:spPr>
                <a:xfrm>
                  <a:off x="49419" y="53824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9200" fill="norm" stroke="1" extrusionOk="0">
                      <a:moveTo>
                        <a:pt x="21600" y="10560"/>
                      </a:moveTo>
                      <a:cubicBezTo>
                        <a:pt x="18000" y="14880"/>
                        <a:pt x="14400" y="14880"/>
                        <a:pt x="14400" y="19200"/>
                      </a:cubicBezTo>
                      <a:cubicBezTo>
                        <a:pt x="10800" y="19200"/>
                        <a:pt x="10800" y="19200"/>
                        <a:pt x="10800" y="14880"/>
                      </a:cubicBezTo>
                      <a:cubicBezTo>
                        <a:pt x="7200" y="14880"/>
                        <a:pt x="7200" y="14880"/>
                        <a:pt x="3600" y="10560"/>
                      </a:cubicBezTo>
                      <a:cubicBezTo>
                        <a:pt x="3600" y="6240"/>
                        <a:pt x="3600" y="1920"/>
                        <a:pt x="0" y="1920"/>
                      </a:cubicBezTo>
                      <a:cubicBezTo>
                        <a:pt x="3600" y="1920"/>
                        <a:pt x="7200" y="-2400"/>
                        <a:pt x="10800" y="1920"/>
                      </a:cubicBezTo>
                      <a:cubicBezTo>
                        <a:pt x="14400" y="1920"/>
                        <a:pt x="14400" y="6240"/>
                        <a:pt x="21600" y="1056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005" name="Freeform 448"/>
                <p:cNvSpPr/>
                <p:nvPr/>
              </p:nvSpPr>
              <p:spPr>
                <a:xfrm>
                  <a:off x="50889" y="15541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7587" h="18600" fill="norm" stroke="1" extrusionOk="0">
                      <a:moveTo>
                        <a:pt x="2838" y="7800"/>
                      </a:moveTo>
                      <a:cubicBezTo>
                        <a:pt x="2838" y="7800"/>
                        <a:pt x="2838" y="-3000"/>
                        <a:pt x="11478" y="2400"/>
                      </a:cubicBezTo>
                      <a:cubicBezTo>
                        <a:pt x="11478" y="2400"/>
                        <a:pt x="15798" y="-3000"/>
                        <a:pt x="15798" y="2400"/>
                      </a:cubicBezTo>
                      <a:cubicBezTo>
                        <a:pt x="20118" y="7800"/>
                        <a:pt x="15798" y="13200"/>
                        <a:pt x="11478" y="18600"/>
                      </a:cubicBezTo>
                      <a:cubicBezTo>
                        <a:pt x="11478" y="18600"/>
                        <a:pt x="7158" y="18600"/>
                        <a:pt x="7158" y="18600"/>
                      </a:cubicBezTo>
                      <a:cubicBezTo>
                        <a:pt x="-1482" y="18600"/>
                        <a:pt x="-1482" y="18600"/>
                        <a:pt x="2838" y="78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006" name="Freeform 449"/>
                <p:cNvSpPr/>
                <p:nvPr/>
              </p:nvSpPr>
              <p:spPr>
                <a:xfrm>
                  <a:off x="51515" y="132758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10800"/>
                      </a:moveTo>
                      <a:cubicBezTo>
                        <a:pt x="21600" y="10800"/>
                        <a:pt x="14400" y="16200"/>
                        <a:pt x="14400" y="21600"/>
                      </a:cubicBezTo>
                      <a:cubicBezTo>
                        <a:pt x="7200" y="16200"/>
                        <a:pt x="0" y="16200"/>
                        <a:pt x="0" y="10800"/>
                      </a:cubicBezTo>
                      <a:cubicBezTo>
                        <a:pt x="0" y="5400"/>
                        <a:pt x="7200" y="0"/>
                        <a:pt x="14400" y="0"/>
                      </a:cubicBezTo>
                      <a:cubicBezTo>
                        <a:pt x="14400" y="5400"/>
                        <a:pt x="21600" y="5400"/>
                        <a:pt x="21600" y="108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007" name="Freeform 450"/>
                <p:cNvSpPr/>
                <p:nvPr/>
              </p:nvSpPr>
              <p:spPr>
                <a:xfrm>
                  <a:off x="51294" y="48701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10800"/>
                      </a:moveTo>
                      <a:cubicBezTo>
                        <a:pt x="21600" y="18000"/>
                        <a:pt x="21600" y="18000"/>
                        <a:pt x="10800" y="21600"/>
                      </a:cubicBezTo>
                      <a:cubicBezTo>
                        <a:pt x="5400" y="21600"/>
                        <a:pt x="0" y="14400"/>
                        <a:pt x="0" y="10800"/>
                      </a:cubicBezTo>
                      <a:cubicBezTo>
                        <a:pt x="0" y="7200"/>
                        <a:pt x="10800" y="0"/>
                        <a:pt x="10800" y="0"/>
                      </a:cubicBezTo>
                      <a:cubicBezTo>
                        <a:pt x="16200" y="0"/>
                        <a:pt x="21600" y="7200"/>
                        <a:pt x="21600" y="108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008" name="Freeform 451"/>
                <p:cNvSpPr/>
                <p:nvPr/>
              </p:nvSpPr>
              <p:spPr>
                <a:xfrm>
                  <a:off x="53059" y="160557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0800" y="0"/>
                      </a:moveTo>
                      <a:cubicBezTo>
                        <a:pt x="10800" y="0"/>
                        <a:pt x="21600" y="0"/>
                        <a:pt x="21600" y="10800"/>
                      </a:cubicBezTo>
                      <a:cubicBezTo>
                        <a:pt x="21600" y="10800"/>
                        <a:pt x="21600" y="10800"/>
                        <a:pt x="10800" y="21600"/>
                      </a:cubicBezTo>
                      <a:cubicBezTo>
                        <a:pt x="10800" y="10800"/>
                        <a:pt x="0" y="10800"/>
                        <a:pt x="0" y="10800"/>
                      </a:cubicBezTo>
                      <a:cubicBezTo>
                        <a:pt x="0" y="0"/>
                        <a:pt x="10800" y="0"/>
                        <a:pt x="108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009" name="Freeform 452"/>
                <p:cNvSpPr/>
                <p:nvPr/>
              </p:nvSpPr>
              <p:spPr>
                <a:xfrm>
                  <a:off x="51515" y="12760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299" h="19774" fill="norm" stroke="1" extrusionOk="0">
                      <a:moveTo>
                        <a:pt x="18486" y="11134"/>
                      </a:moveTo>
                      <a:cubicBezTo>
                        <a:pt x="16523" y="11134"/>
                        <a:pt x="14559" y="11134"/>
                        <a:pt x="12595" y="11134"/>
                      </a:cubicBezTo>
                      <a:cubicBezTo>
                        <a:pt x="10632" y="13294"/>
                        <a:pt x="8668" y="13294"/>
                        <a:pt x="8668" y="15454"/>
                      </a:cubicBezTo>
                      <a:cubicBezTo>
                        <a:pt x="6705" y="17614"/>
                        <a:pt x="6705" y="19774"/>
                        <a:pt x="2777" y="19774"/>
                      </a:cubicBezTo>
                      <a:cubicBezTo>
                        <a:pt x="814" y="19774"/>
                        <a:pt x="-1150" y="17614"/>
                        <a:pt x="814" y="13294"/>
                      </a:cubicBezTo>
                      <a:cubicBezTo>
                        <a:pt x="2777" y="8974"/>
                        <a:pt x="4741" y="2494"/>
                        <a:pt x="10632" y="2494"/>
                      </a:cubicBezTo>
                      <a:cubicBezTo>
                        <a:pt x="12595" y="-1826"/>
                        <a:pt x="14559" y="334"/>
                        <a:pt x="16523" y="2494"/>
                      </a:cubicBezTo>
                      <a:cubicBezTo>
                        <a:pt x="18486" y="2494"/>
                        <a:pt x="20450" y="6814"/>
                        <a:pt x="18486" y="8974"/>
                      </a:cubicBezTo>
                      <a:cubicBezTo>
                        <a:pt x="18486" y="8974"/>
                        <a:pt x="18486" y="11134"/>
                        <a:pt x="18486" y="11134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010" name="Freeform 453"/>
                <p:cNvSpPr/>
                <p:nvPr/>
              </p:nvSpPr>
              <p:spPr>
                <a:xfrm>
                  <a:off x="55045" y="3888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21600"/>
                      </a:moveTo>
                      <a:cubicBezTo>
                        <a:pt x="21600" y="21600"/>
                        <a:pt x="0" y="0"/>
                        <a:pt x="0" y="0"/>
                      </a:cubicBezTo>
                      <a:cubicBezTo>
                        <a:pt x="21600" y="0"/>
                        <a:pt x="21600" y="0"/>
                        <a:pt x="21600" y="0"/>
                      </a:cubicBezTo>
                      <a:cubicBezTo>
                        <a:pt x="21600" y="0"/>
                        <a:pt x="21600" y="0"/>
                        <a:pt x="21600" y="0"/>
                      </a:cubicBezTo>
                      <a:cubicBezTo>
                        <a:pt x="21600" y="0"/>
                        <a:pt x="21600" y="0"/>
                        <a:pt x="2160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011" name="Freeform 454"/>
                <p:cNvSpPr/>
                <p:nvPr/>
              </p:nvSpPr>
              <p:spPr>
                <a:xfrm>
                  <a:off x="55548" y="4428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491" h="21600" fill="norm" stroke="1" extrusionOk="0">
                      <a:moveTo>
                        <a:pt x="5091" y="4320"/>
                      </a:moveTo>
                      <a:cubicBezTo>
                        <a:pt x="5091" y="4320"/>
                        <a:pt x="8691" y="0"/>
                        <a:pt x="12291" y="0"/>
                      </a:cubicBezTo>
                      <a:cubicBezTo>
                        <a:pt x="15891" y="0"/>
                        <a:pt x="19491" y="4320"/>
                        <a:pt x="19491" y="8640"/>
                      </a:cubicBezTo>
                      <a:cubicBezTo>
                        <a:pt x="19491" y="8640"/>
                        <a:pt x="19491" y="12960"/>
                        <a:pt x="15891" y="17280"/>
                      </a:cubicBezTo>
                      <a:cubicBezTo>
                        <a:pt x="12291" y="17280"/>
                        <a:pt x="12291" y="17280"/>
                        <a:pt x="8691" y="21600"/>
                      </a:cubicBezTo>
                      <a:cubicBezTo>
                        <a:pt x="5091" y="17280"/>
                        <a:pt x="1491" y="17280"/>
                        <a:pt x="1491" y="12960"/>
                      </a:cubicBezTo>
                      <a:cubicBezTo>
                        <a:pt x="-2109" y="8640"/>
                        <a:pt x="1491" y="8640"/>
                        <a:pt x="5091" y="432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012" name="Freeform 455"/>
                <p:cNvSpPr/>
                <p:nvPr/>
              </p:nvSpPr>
              <p:spPr>
                <a:xfrm>
                  <a:off x="57242" y="138384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65" h="21600" fill="norm" stroke="1" extrusionOk="0">
                      <a:moveTo>
                        <a:pt x="9565" y="3086"/>
                      </a:moveTo>
                      <a:cubicBezTo>
                        <a:pt x="9565" y="6171"/>
                        <a:pt x="13165" y="9257"/>
                        <a:pt x="16765" y="12343"/>
                      </a:cubicBezTo>
                      <a:cubicBezTo>
                        <a:pt x="20365" y="12343"/>
                        <a:pt x="20365" y="15429"/>
                        <a:pt x="20365" y="18514"/>
                      </a:cubicBezTo>
                      <a:cubicBezTo>
                        <a:pt x="20365" y="21600"/>
                        <a:pt x="16765" y="21600"/>
                        <a:pt x="13165" y="21600"/>
                      </a:cubicBezTo>
                      <a:cubicBezTo>
                        <a:pt x="9565" y="21600"/>
                        <a:pt x="9565" y="18514"/>
                        <a:pt x="5965" y="18514"/>
                      </a:cubicBezTo>
                      <a:cubicBezTo>
                        <a:pt x="-1235" y="15429"/>
                        <a:pt x="-1235" y="12343"/>
                        <a:pt x="2365" y="3086"/>
                      </a:cubicBezTo>
                      <a:cubicBezTo>
                        <a:pt x="2365" y="0"/>
                        <a:pt x="5965" y="0"/>
                        <a:pt x="5965" y="0"/>
                      </a:cubicBezTo>
                      <a:cubicBezTo>
                        <a:pt x="5965" y="0"/>
                        <a:pt x="5965" y="0"/>
                        <a:pt x="9565" y="3086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013" name="Freeform 456"/>
                <p:cNvSpPr/>
                <p:nvPr/>
              </p:nvSpPr>
              <p:spPr>
                <a:xfrm>
                  <a:off x="58503" y="129780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520" h="21600" fill="norm" stroke="1" extrusionOk="0">
                      <a:moveTo>
                        <a:pt x="17280" y="16200"/>
                      </a:moveTo>
                      <a:cubicBezTo>
                        <a:pt x="8640" y="16200"/>
                        <a:pt x="4320" y="21600"/>
                        <a:pt x="0" y="21600"/>
                      </a:cubicBezTo>
                      <a:cubicBezTo>
                        <a:pt x="0" y="21600"/>
                        <a:pt x="0" y="21600"/>
                        <a:pt x="0" y="21600"/>
                      </a:cubicBezTo>
                      <a:cubicBezTo>
                        <a:pt x="0" y="16200"/>
                        <a:pt x="0" y="10800"/>
                        <a:pt x="0" y="10800"/>
                      </a:cubicBezTo>
                      <a:cubicBezTo>
                        <a:pt x="4320" y="5400"/>
                        <a:pt x="8640" y="5400"/>
                        <a:pt x="12960" y="0"/>
                      </a:cubicBezTo>
                      <a:cubicBezTo>
                        <a:pt x="12960" y="0"/>
                        <a:pt x="17280" y="5400"/>
                        <a:pt x="17280" y="5400"/>
                      </a:cubicBezTo>
                      <a:cubicBezTo>
                        <a:pt x="21600" y="10800"/>
                        <a:pt x="21600" y="16200"/>
                        <a:pt x="17280" y="162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014" name="Freeform 457"/>
                <p:cNvSpPr/>
                <p:nvPr/>
              </p:nvSpPr>
              <p:spPr>
                <a:xfrm>
                  <a:off x="57175" y="153931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938" h="20541" fill="norm" stroke="1" extrusionOk="0">
                      <a:moveTo>
                        <a:pt x="0" y="14370"/>
                      </a:moveTo>
                      <a:cubicBezTo>
                        <a:pt x="1662" y="11284"/>
                        <a:pt x="3323" y="8198"/>
                        <a:pt x="4985" y="8198"/>
                      </a:cubicBezTo>
                      <a:cubicBezTo>
                        <a:pt x="6646" y="8198"/>
                        <a:pt x="8308" y="5112"/>
                        <a:pt x="8308" y="2027"/>
                      </a:cubicBezTo>
                      <a:cubicBezTo>
                        <a:pt x="11631" y="-1059"/>
                        <a:pt x="14954" y="-1059"/>
                        <a:pt x="18277" y="5112"/>
                      </a:cubicBezTo>
                      <a:cubicBezTo>
                        <a:pt x="18277" y="8198"/>
                        <a:pt x="18277" y="8198"/>
                        <a:pt x="18277" y="8198"/>
                      </a:cubicBezTo>
                      <a:cubicBezTo>
                        <a:pt x="21600" y="17455"/>
                        <a:pt x="19938" y="20541"/>
                        <a:pt x="13292" y="20541"/>
                      </a:cubicBezTo>
                      <a:cubicBezTo>
                        <a:pt x="13292" y="20541"/>
                        <a:pt x="11631" y="20541"/>
                        <a:pt x="11631" y="20541"/>
                      </a:cubicBezTo>
                      <a:cubicBezTo>
                        <a:pt x="8308" y="17455"/>
                        <a:pt x="6646" y="17455"/>
                        <a:pt x="4985" y="20541"/>
                      </a:cubicBezTo>
                      <a:cubicBezTo>
                        <a:pt x="3323" y="20541"/>
                        <a:pt x="1662" y="20541"/>
                        <a:pt x="1662" y="20541"/>
                      </a:cubicBezTo>
                      <a:cubicBezTo>
                        <a:pt x="0" y="17455"/>
                        <a:pt x="0" y="14370"/>
                        <a:pt x="0" y="1437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015" name="Freeform 458"/>
                <p:cNvSpPr/>
                <p:nvPr/>
              </p:nvSpPr>
              <p:spPr>
                <a:xfrm>
                  <a:off x="49812" y="172202"/>
                  <a:ext cx="19637" cy="19636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0291" y="20291"/>
                      </a:moveTo>
                      <a:cubicBezTo>
                        <a:pt x="20945" y="20291"/>
                        <a:pt x="20945" y="20945"/>
                        <a:pt x="21600" y="21600"/>
                      </a:cubicBezTo>
                      <a:cubicBezTo>
                        <a:pt x="0" y="21600"/>
                        <a:pt x="0" y="21600"/>
                        <a:pt x="0" y="21600"/>
                      </a:cubicBezTo>
                      <a:cubicBezTo>
                        <a:pt x="655" y="21600"/>
                        <a:pt x="655" y="21600"/>
                        <a:pt x="655" y="21600"/>
                      </a:cubicBezTo>
                      <a:cubicBezTo>
                        <a:pt x="1964" y="20945"/>
                        <a:pt x="2618" y="19636"/>
                        <a:pt x="3273" y="18327"/>
                      </a:cubicBezTo>
                      <a:cubicBezTo>
                        <a:pt x="3927" y="17018"/>
                        <a:pt x="5236" y="16364"/>
                        <a:pt x="5891" y="15055"/>
                      </a:cubicBezTo>
                      <a:cubicBezTo>
                        <a:pt x="5891" y="14400"/>
                        <a:pt x="5891" y="14400"/>
                        <a:pt x="5891" y="14400"/>
                      </a:cubicBezTo>
                      <a:cubicBezTo>
                        <a:pt x="5891" y="14400"/>
                        <a:pt x="5891" y="13745"/>
                        <a:pt x="5891" y="13745"/>
                      </a:cubicBezTo>
                      <a:cubicBezTo>
                        <a:pt x="5236" y="13745"/>
                        <a:pt x="5236" y="12436"/>
                        <a:pt x="3927" y="13745"/>
                      </a:cubicBezTo>
                      <a:cubicBezTo>
                        <a:pt x="3927" y="13745"/>
                        <a:pt x="3273" y="13745"/>
                        <a:pt x="2618" y="13745"/>
                      </a:cubicBezTo>
                      <a:cubicBezTo>
                        <a:pt x="1964" y="13745"/>
                        <a:pt x="1964" y="13091"/>
                        <a:pt x="1964" y="13091"/>
                      </a:cubicBezTo>
                      <a:cubicBezTo>
                        <a:pt x="1964" y="12436"/>
                        <a:pt x="2618" y="11782"/>
                        <a:pt x="2618" y="11782"/>
                      </a:cubicBezTo>
                      <a:cubicBezTo>
                        <a:pt x="3927" y="10473"/>
                        <a:pt x="4582" y="9164"/>
                        <a:pt x="5891" y="7855"/>
                      </a:cubicBezTo>
                      <a:cubicBezTo>
                        <a:pt x="7200" y="6545"/>
                        <a:pt x="8509" y="4582"/>
                        <a:pt x="9818" y="3273"/>
                      </a:cubicBezTo>
                      <a:cubicBezTo>
                        <a:pt x="10473" y="2618"/>
                        <a:pt x="10473" y="1964"/>
                        <a:pt x="11127" y="1309"/>
                      </a:cubicBezTo>
                      <a:cubicBezTo>
                        <a:pt x="11127" y="655"/>
                        <a:pt x="11127" y="655"/>
                        <a:pt x="11782" y="0"/>
                      </a:cubicBezTo>
                      <a:cubicBezTo>
                        <a:pt x="11782" y="655"/>
                        <a:pt x="11782" y="655"/>
                        <a:pt x="12436" y="655"/>
                      </a:cubicBezTo>
                      <a:cubicBezTo>
                        <a:pt x="12436" y="1309"/>
                        <a:pt x="13745" y="1964"/>
                        <a:pt x="13745" y="2618"/>
                      </a:cubicBezTo>
                      <a:cubicBezTo>
                        <a:pt x="13745" y="4582"/>
                        <a:pt x="15055" y="5891"/>
                        <a:pt x="16364" y="6545"/>
                      </a:cubicBezTo>
                      <a:cubicBezTo>
                        <a:pt x="17673" y="8509"/>
                        <a:pt x="19636" y="10473"/>
                        <a:pt x="20945" y="12436"/>
                      </a:cubicBezTo>
                      <a:cubicBezTo>
                        <a:pt x="20945" y="12436"/>
                        <a:pt x="20945" y="13091"/>
                        <a:pt x="20945" y="13091"/>
                      </a:cubicBezTo>
                      <a:cubicBezTo>
                        <a:pt x="20945" y="13091"/>
                        <a:pt x="20945" y="13091"/>
                        <a:pt x="20945" y="13091"/>
                      </a:cubicBezTo>
                      <a:cubicBezTo>
                        <a:pt x="18982" y="13091"/>
                        <a:pt x="17673" y="13091"/>
                        <a:pt x="16364" y="13091"/>
                      </a:cubicBezTo>
                      <a:cubicBezTo>
                        <a:pt x="15709" y="13091"/>
                        <a:pt x="15709" y="13091"/>
                        <a:pt x="15055" y="13745"/>
                      </a:cubicBezTo>
                      <a:cubicBezTo>
                        <a:pt x="15055" y="13745"/>
                        <a:pt x="15709" y="14400"/>
                        <a:pt x="15709" y="15055"/>
                      </a:cubicBezTo>
                      <a:cubicBezTo>
                        <a:pt x="17018" y="16364"/>
                        <a:pt x="18982" y="18327"/>
                        <a:pt x="20291" y="2029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016" name="Freeform 459"/>
                <p:cNvSpPr/>
                <p:nvPr/>
              </p:nvSpPr>
              <p:spPr>
                <a:xfrm>
                  <a:off x="62509" y="135236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700" h="16822" fill="norm" stroke="1" extrusionOk="0">
                      <a:moveTo>
                        <a:pt x="2700" y="10800"/>
                      </a:moveTo>
                      <a:cubicBezTo>
                        <a:pt x="2700" y="3600"/>
                        <a:pt x="9900" y="3600"/>
                        <a:pt x="13500" y="0"/>
                      </a:cubicBezTo>
                      <a:cubicBezTo>
                        <a:pt x="17100" y="0"/>
                        <a:pt x="17100" y="0"/>
                        <a:pt x="20700" y="0"/>
                      </a:cubicBezTo>
                      <a:cubicBezTo>
                        <a:pt x="20700" y="3600"/>
                        <a:pt x="20700" y="7200"/>
                        <a:pt x="20700" y="7200"/>
                      </a:cubicBezTo>
                      <a:cubicBezTo>
                        <a:pt x="17100" y="10800"/>
                        <a:pt x="13500" y="21600"/>
                        <a:pt x="6300" y="14400"/>
                      </a:cubicBezTo>
                      <a:cubicBezTo>
                        <a:pt x="2700" y="14400"/>
                        <a:pt x="2700" y="14400"/>
                        <a:pt x="2700" y="14400"/>
                      </a:cubicBezTo>
                      <a:cubicBezTo>
                        <a:pt x="-900" y="14400"/>
                        <a:pt x="-900" y="14400"/>
                        <a:pt x="2700" y="108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017" name="Freeform 460"/>
                <p:cNvSpPr/>
                <p:nvPr/>
              </p:nvSpPr>
              <p:spPr>
                <a:xfrm>
                  <a:off x="61553" y="12409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0677" fill="norm" stroke="1" extrusionOk="0">
                      <a:moveTo>
                        <a:pt x="13745" y="19938"/>
                      </a:moveTo>
                      <a:cubicBezTo>
                        <a:pt x="11782" y="19938"/>
                        <a:pt x="9818" y="18277"/>
                        <a:pt x="5891" y="18277"/>
                      </a:cubicBezTo>
                      <a:cubicBezTo>
                        <a:pt x="0" y="18277"/>
                        <a:pt x="0" y="18277"/>
                        <a:pt x="0" y="11631"/>
                      </a:cubicBezTo>
                      <a:cubicBezTo>
                        <a:pt x="0" y="9969"/>
                        <a:pt x="1964" y="4985"/>
                        <a:pt x="3927" y="3323"/>
                      </a:cubicBezTo>
                      <a:cubicBezTo>
                        <a:pt x="3927" y="0"/>
                        <a:pt x="7855" y="0"/>
                        <a:pt x="9818" y="0"/>
                      </a:cubicBezTo>
                      <a:cubicBezTo>
                        <a:pt x="13745" y="0"/>
                        <a:pt x="13745" y="3323"/>
                        <a:pt x="11782" y="4985"/>
                      </a:cubicBezTo>
                      <a:cubicBezTo>
                        <a:pt x="11782" y="8308"/>
                        <a:pt x="7855" y="8308"/>
                        <a:pt x="9818" y="11631"/>
                      </a:cubicBezTo>
                      <a:cubicBezTo>
                        <a:pt x="11782" y="13292"/>
                        <a:pt x="13745" y="14954"/>
                        <a:pt x="17673" y="14954"/>
                      </a:cubicBezTo>
                      <a:cubicBezTo>
                        <a:pt x="17673" y="14954"/>
                        <a:pt x="17673" y="14954"/>
                        <a:pt x="17673" y="14954"/>
                      </a:cubicBezTo>
                      <a:cubicBezTo>
                        <a:pt x="19636" y="14954"/>
                        <a:pt x="21600" y="18277"/>
                        <a:pt x="21600" y="18277"/>
                      </a:cubicBezTo>
                      <a:cubicBezTo>
                        <a:pt x="19636" y="19938"/>
                        <a:pt x="19636" y="19938"/>
                        <a:pt x="17673" y="19938"/>
                      </a:cubicBezTo>
                      <a:cubicBezTo>
                        <a:pt x="15709" y="21600"/>
                        <a:pt x="15709" y="19938"/>
                        <a:pt x="13745" y="19938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018" name="Freeform 461"/>
                <p:cNvSpPr/>
                <p:nvPr/>
              </p:nvSpPr>
              <p:spPr>
                <a:xfrm>
                  <a:off x="65083" y="132207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5400"/>
                      </a:moveTo>
                      <a:cubicBezTo>
                        <a:pt x="0" y="0"/>
                        <a:pt x="0" y="0"/>
                        <a:pt x="7200" y="0"/>
                      </a:cubicBezTo>
                      <a:cubicBezTo>
                        <a:pt x="14400" y="5400"/>
                        <a:pt x="14400" y="5400"/>
                        <a:pt x="21600" y="5400"/>
                      </a:cubicBezTo>
                      <a:cubicBezTo>
                        <a:pt x="14400" y="10800"/>
                        <a:pt x="14400" y="16200"/>
                        <a:pt x="7200" y="21600"/>
                      </a:cubicBezTo>
                      <a:cubicBezTo>
                        <a:pt x="7200" y="16200"/>
                        <a:pt x="0" y="16200"/>
                        <a:pt x="0" y="54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019" name="Freeform 462"/>
                <p:cNvSpPr/>
                <p:nvPr/>
              </p:nvSpPr>
              <p:spPr>
                <a:xfrm>
                  <a:off x="64933" y="154048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3901" h="21600" fill="norm" stroke="1" extrusionOk="0">
                      <a:moveTo>
                        <a:pt x="11664" y="5400"/>
                      </a:moveTo>
                      <a:cubicBezTo>
                        <a:pt x="17064" y="16200"/>
                        <a:pt x="11664" y="16200"/>
                        <a:pt x="6264" y="21600"/>
                      </a:cubicBezTo>
                      <a:cubicBezTo>
                        <a:pt x="864" y="21600"/>
                        <a:pt x="864" y="16200"/>
                        <a:pt x="864" y="10800"/>
                      </a:cubicBezTo>
                      <a:cubicBezTo>
                        <a:pt x="864" y="5400"/>
                        <a:pt x="-4536" y="0"/>
                        <a:pt x="11664" y="0"/>
                      </a:cubicBezTo>
                      <a:cubicBezTo>
                        <a:pt x="11664" y="5400"/>
                        <a:pt x="11664" y="5400"/>
                        <a:pt x="11664" y="54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020" name="Freeform 463"/>
                <p:cNvSpPr/>
                <p:nvPr/>
              </p:nvSpPr>
              <p:spPr>
                <a:xfrm>
                  <a:off x="63649" y="112351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8900" y="10080"/>
                      </a:moveTo>
                      <a:cubicBezTo>
                        <a:pt x="18900" y="12960"/>
                        <a:pt x="16200" y="14400"/>
                        <a:pt x="21600" y="15840"/>
                      </a:cubicBezTo>
                      <a:cubicBezTo>
                        <a:pt x="21600" y="15840"/>
                        <a:pt x="21600" y="15840"/>
                        <a:pt x="21600" y="15840"/>
                      </a:cubicBezTo>
                      <a:cubicBezTo>
                        <a:pt x="21600" y="17280"/>
                        <a:pt x="21600" y="17280"/>
                        <a:pt x="18900" y="18720"/>
                      </a:cubicBezTo>
                      <a:cubicBezTo>
                        <a:pt x="16200" y="18720"/>
                        <a:pt x="13500" y="20160"/>
                        <a:pt x="10800" y="21600"/>
                      </a:cubicBezTo>
                      <a:cubicBezTo>
                        <a:pt x="8100" y="21600"/>
                        <a:pt x="5400" y="20160"/>
                        <a:pt x="5400" y="18720"/>
                      </a:cubicBezTo>
                      <a:cubicBezTo>
                        <a:pt x="5400" y="17280"/>
                        <a:pt x="2700" y="15840"/>
                        <a:pt x="0" y="14400"/>
                      </a:cubicBezTo>
                      <a:cubicBezTo>
                        <a:pt x="0" y="14400"/>
                        <a:pt x="0" y="12960"/>
                        <a:pt x="0" y="11520"/>
                      </a:cubicBezTo>
                      <a:cubicBezTo>
                        <a:pt x="8100" y="10080"/>
                        <a:pt x="5400" y="5760"/>
                        <a:pt x="10800" y="2880"/>
                      </a:cubicBezTo>
                      <a:cubicBezTo>
                        <a:pt x="10800" y="2880"/>
                        <a:pt x="10800" y="1440"/>
                        <a:pt x="13500" y="0"/>
                      </a:cubicBezTo>
                      <a:cubicBezTo>
                        <a:pt x="13500" y="1440"/>
                        <a:pt x="16200" y="2880"/>
                        <a:pt x="16200" y="4320"/>
                      </a:cubicBezTo>
                      <a:cubicBezTo>
                        <a:pt x="18900" y="7200"/>
                        <a:pt x="18900" y="8640"/>
                        <a:pt x="18900" y="1008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021" name="Freeform 464"/>
                <p:cNvSpPr/>
                <p:nvPr/>
              </p:nvSpPr>
              <p:spPr>
                <a:xfrm>
                  <a:off x="62987" y="14577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5120" y="17280"/>
                      </a:moveTo>
                      <a:cubicBezTo>
                        <a:pt x="12960" y="19440"/>
                        <a:pt x="12960" y="21600"/>
                        <a:pt x="10800" y="21600"/>
                      </a:cubicBezTo>
                      <a:cubicBezTo>
                        <a:pt x="8640" y="19440"/>
                        <a:pt x="8640" y="17280"/>
                        <a:pt x="6480" y="15120"/>
                      </a:cubicBezTo>
                      <a:cubicBezTo>
                        <a:pt x="6480" y="15120"/>
                        <a:pt x="6480" y="15120"/>
                        <a:pt x="6480" y="15120"/>
                      </a:cubicBezTo>
                      <a:cubicBezTo>
                        <a:pt x="4320" y="12960"/>
                        <a:pt x="2160" y="10800"/>
                        <a:pt x="0" y="8640"/>
                      </a:cubicBezTo>
                      <a:cubicBezTo>
                        <a:pt x="4320" y="6480"/>
                        <a:pt x="6480" y="2160"/>
                        <a:pt x="8640" y="0"/>
                      </a:cubicBezTo>
                      <a:cubicBezTo>
                        <a:pt x="8640" y="0"/>
                        <a:pt x="10800" y="0"/>
                        <a:pt x="10800" y="0"/>
                      </a:cubicBezTo>
                      <a:cubicBezTo>
                        <a:pt x="12960" y="2160"/>
                        <a:pt x="15120" y="2160"/>
                        <a:pt x="15120" y="4320"/>
                      </a:cubicBezTo>
                      <a:cubicBezTo>
                        <a:pt x="15120" y="8640"/>
                        <a:pt x="17280" y="10800"/>
                        <a:pt x="21600" y="12960"/>
                      </a:cubicBezTo>
                      <a:cubicBezTo>
                        <a:pt x="21600" y="12960"/>
                        <a:pt x="21600" y="12960"/>
                        <a:pt x="21600" y="15120"/>
                      </a:cubicBezTo>
                      <a:cubicBezTo>
                        <a:pt x="21600" y="15120"/>
                        <a:pt x="21600" y="17280"/>
                        <a:pt x="19440" y="17280"/>
                      </a:cubicBezTo>
                      <a:cubicBezTo>
                        <a:pt x="19440" y="17280"/>
                        <a:pt x="17280" y="17280"/>
                        <a:pt x="15120" y="1728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022" name="Freeform 465"/>
                <p:cNvSpPr/>
                <p:nvPr/>
              </p:nvSpPr>
              <p:spPr>
                <a:xfrm>
                  <a:off x="67241" y="122108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7008" h="18136" fill="norm" stroke="1" extrusionOk="0">
                      <a:moveTo>
                        <a:pt x="5200" y="16936"/>
                      </a:moveTo>
                      <a:cubicBezTo>
                        <a:pt x="-2000" y="14236"/>
                        <a:pt x="1600" y="14236"/>
                        <a:pt x="1600" y="8836"/>
                      </a:cubicBezTo>
                      <a:cubicBezTo>
                        <a:pt x="1600" y="8836"/>
                        <a:pt x="1600" y="8836"/>
                        <a:pt x="1600" y="8836"/>
                      </a:cubicBezTo>
                      <a:cubicBezTo>
                        <a:pt x="1600" y="3436"/>
                        <a:pt x="-2000" y="736"/>
                        <a:pt x="1600" y="736"/>
                      </a:cubicBezTo>
                      <a:cubicBezTo>
                        <a:pt x="8800" y="-1964"/>
                        <a:pt x="5200" y="3436"/>
                        <a:pt x="8800" y="6136"/>
                      </a:cubicBezTo>
                      <a:cubicBezTo>
                        <a:pt x="12400" y="6136"/>
                        <a:pt x="8800" y="8836"/>
                        <a:pt x="12400" y="11536"/>
                      </a:cubicBezTo>
                      <a:cubicBezTo>
                        <a:pt x="12400" y="11536"/>
                        <a:pt x="19600" y="14236"/>
                        <a:pt x="16000" y="16936"/>
                      </a:cubicBezTo>
                      <a:cubicBezTo>
                        <a:pt x="12400" y="16936"/>
                        <a:pt x="12400" y="19636"/>
                        <a:pt x="5200" y="16936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023" name="Freeform 466"/>
                <p:cNvSpPr/>
                <p:nvPr/>
              </p:nvSpPr>
              <p:spPr>
                <a:xfrm>
                  <a:off x="67126" y="151286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600" h="19864" fill="norm" stroke="1" extrusionOk="0">
                      <a:moveTo>
                        <a:pt x="18000" y="0"/>
                      </a:moveTo>
                      <a:cubicBezTo>
                        <a:pt x="21600" y="0"/>
                        <a:pt x="18000" y="12960"/>
                        <a:pt x="18000" y="12960"/>
                      </a:cubicBezTo>
                      <a:cubicBezTo>
                        <a:pt x="14400" y="17280"/>
                        <a:pt x="10800" y="17280"/>
                        <a:pt x="10800" y="17280"/>
                      </a:cubicBezTo>
                      <a:cubicBezTo>
                        <a:pt x="3600" y="21600"/>
                        <a:pt x="0" y="21600"/>
                        <a:pt x="0" y="8640"/>
                      </a:cubicBezTo>
                      <a:cubicBezTo>
                        <a:pt x="0" y="8640"/>
                        <a:pt x="0" y="4320"/>
                        <a:pt x="3600" y="0"/>
                      </a:cubicBezTo>
                      <a:cubicBezTo>
                        <a:pt x="3600" y="0"/>
                        <a:pt x="7200" y="0"/>
                        <a:pt x="10800" y="0"/>
                      </a:cubicBezTo>
                      <a:cubicBezTo>
                        <a:pt x="14400" y="0"/>
                        <a:pt x="14400" y="0"/>
                        <a:pt x="180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024" name="Freeform 467"/>
                <p:cNvSpPr/>
                <p:nvPr/>
              </p:nvSpPr>
              <p:spPr>
                <a:xfrm>
                  <a:off x="68724" y="103730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7672" h="17412" fill="norm" stroke="1" extrusionOk="0">
                      <a:moveTo>
                        <a:pt x="0" y="16000"/>
                      </a:moveTo>
                      <a:cubicBezTo>
                        <a:pt x="0" y="16000"/>
                        <a:pt x="0" y="16000"/>
                        <a:pt x="0" y="16000"/>
                      </a:cubicBezTo>
                      <a:cubicBezTo>
                        <a:pt x="0" y="12400"/>
                        <a:pt x="0" y="8800"/>
                        <a:pt x="0" y="1600"/>
                      </a:cubicBezTo>
                      <a:cubicBezTo>
                        <a:pt x="0" y="1600"/>
                        <a:pt x="0" y="-2000"/>
                        <a:pt x="5400" y="1600"/>
                      </a:cubicBezTo>
                      <a:cubicBezTo>
                        <a:pt x="10800" y="1600"/>
                        <a:pt x="21600" y="1600"/>
                        <a:pt x="16200" y="8800"/>
                      </a:cubicBezTo>
                      <a:cubicBezTo>
                        <a:pt x="16200" y="8800"/>
                        <a:pt x="16200" y="8800"/>
                        <a:pt x="16200" y="8800"/>
                      </a:cubicBezTo>
                      <a:cubicBezTo>
                        <a:pt x="16200" y="16000"/>
                        <a:pt x="10800" y="19600"/>
                        <a:pt x="0" y="160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025" name="Freeform 468"/>
                <p:cNvSpPr/>
                <p:nvPr/>
              </p:nvSpPr>
              <p:spPr>
                <a:xfrm>
                  <a:off x="71549" y="128677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8437" h="21600" fill="norm" stroke="1" extrusionOk="0">
                      <a:moveTo>
                        <a:pt x="7637" y="0"/>
                      </a:moveTo>
                      <a:cubicBezTo>
                        <a:pt x="13037" y="0"/>
                        <a:pt x="18437" y="5400"/>
                        <a:pt x="18437" y="10800"/>
                      </a:cubicBezTo>
                      <a:cubicBezTo>
                        <a:pt x="18437" y="10800"/>
                        <a:pt x="18437" y="16200"/>
                        <a:pt x="13037" y="16200"/>
                      </a:cubicBezTo>
                      <a:cubicBezTo>
                        <a:pt x="13037" y="16200"/>
                        <a:pt x="7637" y="21600"/>
                        <a:pt x="7637" y="21600"/>
                      </a:cubicBezTo>
                      <a:cubicBezTo>
                        <a:pt x="2237" y="16200"/>
                        <a:pt x="2237" y="16200"/>
                        <a:pt x="2237" y="10800"/>
                      </a:cubicBezTo>
                      <a:cubicBezTo>
                        <a:pt x="-3163" y="5400"/>
                        <a:pt x="2237" y="0"/>
                        <a:pt x="763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026" name="Freeform 469"/>
                <p:cNvSpPr/>
                <p:nvPr/>
              </p:nvSpPr>
              <p:spPr>
                <a:xfrm>
                  <a:off x="71424" y="138936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8102" h="21600" fill="norm" stroke="1" extrusionOk="0">
                      <a:moveTo>
                        <a:pt x="11502" y="0"/>
                      </a:moveTo>
                      <a:cubicBezTo>
                        <a:pt x="11502" y="0"/>
                        <a:pt x="14202" y="0"/>
                        <a:pt x="16902" y="2400"/>
                      </a:cubicBezTo>
                      <a:cubicBezTo>
                        <a:pt x="16902" y="4800"/>
                        <a:pt x="19602" y="7200"/>
                        <a:pt x="16902" y="12000"/>
                      </a:cubicBezTo>
                      <a:cubicBezTo>
                        <a:pt x="14202" y="12000"/>
                        <a:pt x="14202" y="14400"/>
                        <a:pt x="14202" y="14400"/>
                      </a:cubicBezTo>
                      <a:cubicBezTo>
                        <a:pt x="11502" y="16800"/>
                        <a:pt x="11502" y="19200"/>
                        <a:pt x="8802" y="21600"/>
                      </a:cubicBezTo>
                      <a:cubicBezTo>
                        <a:pt x="6102" y="21600"/>
                        <a:pt x="6102" y="16800"/>
                        <a:pt x="3402" y="14400"/>
                      </a:cubicBezTo>
                      <a:cubicBezTo>
                        <a:pt x="702" y="12000"/>
                        <a:pt x="3402" y="9600"/>
                        <a:pt x="702" y="4800"/>
                      </a:cubicBezTo>
                      <a:cubicBezTo>
                        <a:pt x="-1998" y="2400"/>
                        <a:pt x="3402" y="0"/>
                        <a:pt x="1150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027" name="Freeform 470"/>
                <p:cNvSpPr/>
                <p:nvPr/>
              </p:nvSpPr>
              <p:spPr>
                <a:xfrm>
                  <a:off x="74901" y="107938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0800" y="21600"/>
                      </a:moveTo>
                      <a:cubicBezTo>
                        <a:pt x="10800" y="21600"/>
                        <a:pt x="0" y="10800"/>
                        <a:pt x="0" y="10800"/>
                      </a:cubicBezTo>
                      <a:cubicBezTo>
                        <a:pt x="0" y="10800"/>
                        <a:pt x="10800" y="0"/>
                        <a:pt x="10800" y="0"/>
                      </a:cubicBezTo>
                      <a:cubicBezTo>
                        <a:pt x="10800" y="0"/>
                        <a:pt x="21600" y="10800"/>
                        <a:pt x="21600" y="10800"/>
                      </a:cubicBezTo>
                      <a:cubicBezTo>
                        <a:pt x="21600" y="21600"/>
                        <a:pt x="10800" y="21600"/>
                        <a:pt x="1080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028" name="Freeform 471"/>
                <p:cNvSpPr/>
                <p:nvPr/>
              </p:nvSpPr>
              <p:spPr>
                <a:xfrm>
                  <a:off x="73944" y="14842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829" h="21600" fill="norm" stroke="1" extrusionOk="0">
                      <a:moveTo>
                        <a:pt x="0" y="7200"/>
                      </a:moveTo>
                      <a:cubicBezTo>
                        <a:pt x="0" y="2400"/>
                        <a:pt x="0" y="2400"/>
                        <a:pt x="6171" y="2400"/>
                      </a:cubicBezTo>
                      <a:cubicBezTo>
                        <a:pt x="6171" y="2400"/>
                        <a:pt x="6171" y="0"/>
                        <a:pt x="6171" y="0"/>
                      </a:cubicBezTo>
                      <a:cubicBezTo>
                        <a:pt x="6171" y="2400"/>
                        <a:pt x="12343" y="2400"/>
                        <a:pt x="12343" y="4800"/>
                      </a:cubicBezTo>
                      <a:cubicBezTo>
                        <a:pt x="15429" y="7200"/>
                        <a:pt x="15429" y="12000"/>
                        <a:pt x="18514" y="14400"/>
                      </a:cubicBezTo>
                      <a:cubicBezTo>
                        <a:pt x="21600" y="16800"/>
                        <a:pt x="21600" y="19200"/>
                        <a:pt x="18514" y="21600"/>
                      </a:cubicBezTo>
                      <a:cubicBezTo>
                        <a:pt x="15429" y="21600"/>
                        <a:pt x="15429" y="21600"/>
                        <a:pt x="15429" y="21600"/>
                      </a:cubicBezTo>
                      <a:cubicBezTo>
                        <a:pt x="9257" y="16800"/>
                        <a:pt x="0" y="14400"/>
                        <a:pt x="0" y="72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029" name="Freeform 472"/>
                <p:cNvSpPr/>
                <p:nvPr/>
              </p:nvSpPr>
              <p:spPr>
                <a:xfrm>
                  <a:off x="76115" y="13419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21600"/>
                      </a:moveTo>
                      <a:cubicBezTo>
                        <a:pt x="10800" y="21600"/>
                        <a:pt x="10800" y="21600"/>
                        <a:pt x="0" y="21600"/>
                      </a:cubicBezTo>
                      <a:cubicBezTo>
                        <a:pt x="0" y="2160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10800" y="0"/>
                      </a:cubicBezTo>
                      <a:cubicBezTo>
                        <a:pt x="10800" y="0"/>
                        <a:pt x="10800" y="0"/>
                        <a:pt x="2160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030" name="Freeform 473"/>
                <p:cNvSpPr/>
                <p:nvPr/>
              </p:nvSpPr>
              <p:spPr>
                <a:xfrm>
                  <a:off x="74718" y="12591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491" h="19213" fill="norm" stroke="1" extrusionOk="0">
                      <a:moveTo>
                        <a:pt x="14400" y="4698"/>
                      </a:moveTo>
                      <a:cubicBezTo>
                        <a:pt x="10800" y="6662"/>
                        <a:pt x="10800" y="8625"/>
                        <a:pt x="14400" y="10589"/>
                      </a:cubicBezTo>
                      <a:cubicBezTo>
                        <a:pt x="18000" y="12552"/>
                        <a:pt x="21600" y="14516"/>
                        <a:pt x="18000" y="16480"/>
                      </a:cubicBezTo>
                      <a:cubicBezTo>
                        <a:pt x="18000" y="18443"/>
                        <a:pt x="18000" y="18443"/>
                        <a:pt x="18000" y="18443"/>
                      </a:cubicBezTo>
                      <a:cubicBezTo>
                        <a:pt x="10800" y="20407"/>
                        <a:pt x="3600" y="18443"/>
                        <a:pt x="3600" y="14516"/>
                      </a:cubicBezTo>
                      <a:cubicBezTo>
                        <a:pt x="0" y="12552"/>
                        <a:pt x="0" y="10589"/>
                        <a:pt x="0" y="8625"/>
                      </a:cubicBezTo>
                      <a:cubicBezTo>
                        <a:pt x="0" y="6662"/>
                        <a:pt x="0" y="6662"/>
                        <a:pt x="0" y="4698"/>
                      </a:cubicBezTo>
                      <a:cubicBezTo>
                        <a:pt x="0" y="771"/>
                        <a:pt x="7200" y="-1193"/>
                        <a:pt x="14400" y="771"/>
                      </a:cubicBezTo>
                      <a:cubicBezTo>
                        <a:pt x="18000" y="771"/>
                        <a:pt x="18000" y="771"/>
                        <a:pt x="18000" y="2734"/>
                      </a:cubicBezTo>
                      <a:cubicBezTo>
                        <a:pt x="14400" y="2734"/>
                        <a:pt x="14400" y="2734"/>
                        <a:pt x="14400" y="4698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031" name="Freeform 474"/>
                <p:cNvSpPr/>
                <p:nvPr/>
              </p:nvSpPr>
              <p:spPr>
                <a:xfrm>
                  <a:off x="77328" y="109924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5400" y="21600"/>
                      </a:moveTo>
                      <a:cubicBezTo>
                        <a:pt x="5400" y="21600"/>
                        <a:pt x="5400" y="21600"/>
                        <a:pt x="0" y="17280"/>
                      </a:cubicBezTo>
                      <a:cubicBezTo>
                        <a:pt x="0" y="17280"/>
                        <a:pt x="0" y="12960"/>
                        <a:pt x="0" y="12960"/>
                      </a:cubicBezTo>
                      <a:cubicBezTo>
                        <a:pt x="0" y="8640"/>
                        <a:pt x="5400" y="4320"/>
                        <a:pt x="10800" y="0"/>
                      </a:cubicBezTo>
                      <a:cubicBezTo>
                        <a:pt x="10800" y="4320"/>
                        <a:pt x="16200" y="8640"/>
                        <a:pt x="21600" y="12960"/>
                      </a:cubicBezTo>
                      <a:cubicBezTo>
                        <a:pt x="21600" y="12960"/>
                        <a:pt x="10800" y="21600"/>
                        <a:pt x="540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032" name="Freeform 475"/>
                <p:cNvSpPr/>
                <p:nvPr/>
              </p:nvSpPr>
              <p:spPr>
                <a:xfrm>
                  <a:off x="79644" y="7153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0"/>
                      </a:moveTo>
                      <a:cubicBezTo>
                        <a:pt x="10800" y="0"/>
                        <a:pt x="10800" y="0"/>
                        <a:pt x="21600" y="0"/>
                      </a:cubicBezTo>
                      <a:cubicBezTo>
                        <a:pt x="21600" y="21600"/>
                        <a:pt x="21600" y="21600"/>
                        <a:pt x="10800" y="21600"/>
                      </a:cubicBezTo>
                      <a:cubicBezTo>
                        <a:pt x="10800" y="21600"/>
                        <a:pt x="0" y="2160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033" name="Freeform 476"/>
                <p:cNvSpPr/>
                <p:nvPr/>
              </p:nvSpPr>
              <p:spPr>
                <a:xfrm>
                  <a:off x="76078" y="10183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262" h="20057" fill="norm" stroke="1" extrusionOk="0">
                      <a:moveTo>
                        <a:pt x="15862" y="4012"/>
                      </a:moveTo>
                      <a:cubicBezTo>
                        <a:pt x="17212" y="5673"/>
                        <a:pt x="18562" y="7335"/>
                        <a:pt x="18562" y="7335"/>
                      </a:cubicBezTo>
                      <a:cubicBezTo>
                        <a:pt x="19912" y="8996"/>
                        <a:pt x="19912" y="8996"/>
                        <a:pt x="21262" y="10658"/>
                      </a:cubicBezTo>
                      <a:cubicBezTo>
                        <a:pt x="21262" y="10658"/>
                        <a:pt x="21262" y="10658"/>
                        <a:pt x="19912" y="10658"/>
                      </a:cubicBezTo>
                      <a:cubicBezTo>
                        <a:pt x="17212" y="13981"/>
                        <a:pt x="15862" y="18965"/>
                        <a:pt x="11812" y="18965"/>
                      </a:cubicBezTo>
                      <a:cubicBezTo>
                        <a:pt x="9112" y="20627"/>
                        <a:pt x="7762" y="20627"/>
                        <a:pt x="5062" y="17304"/>
                      </a:cubicBezTo>
                      <a:cubicBezTo>
                        <a:pt x="3712" y="17304"/>
                        <a:pt x="5062" y="15642"/>
                        <a:pt x="5062" y="15642"/>
                      </a:cubicBezTo>
                      <a:cubicBezTo>
                        <a:pt x="6412" y="12319"/>
                        <a:pt x="6412" y="12319"/>
                        <a:pt x="3712" y="8996"/>
                      </a:cubicBezTo>
                      <a:cubicBezTo>
                        <a:pt x="2362" y="8996"/>
                        <a:pt x="2362" y="7335"/>
                        <a:pt x="1012" y="5673"/>
                      </a:cubicBezTo>
                      <a:cubicBezTo>
                        <a:pt x="-338" y="4012"/>
                        <a:pt x="-338" y="4012"/>
                        <a:pt x="1012" y="2350"/>
                      </a:cubicBezTo>
                      <a:cubicBezTo>
                        <a:pt x="2362" y="689"/>
                        <a:pt x="2362" y="-973"/>
                        <a:pt x="3712" y="689"/>
                      </a:cubicBezTo>
                      <a:cubicBezTo>
                        <a:pt x="5062" y="2350"/>
                        <a:pt x="7762" y="689"/>
                        <a:pt x="7762" y="4012"/>
                      </a:cubicBezTo>
                      <a:cubicBezTo>
                        <a:pt x="7762" y="4012"/>
                        <a:pt x="7762" y="5673"/>
                        <a:pt x="7762" y="5673"/>
                      </a:cubicBezTo>
                      <a:cubicBezTo>
                        <a:pt x="7762" y="10658"/>
                        <a:pt x="9112" y="10658"/>
                        <a:pt x="11812" y="7335"/>
                      </a:cubicBezTo>
                      <a:cubicBezTo>
                        <a:pt x="13162" y="5673"/>
                        <a:pt x="14512" y="4012"/>
                        <a:pt x="15862" y="4012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034" name="Freeform 477"/>
                <p:cNvSpPr/>
                <p:nvPr/>
              </p:nvSpPr>
              <p:spPr>
                <a:xfrm>
                  <a:off x="79093" y="1863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9600" fill="norm" stroke="1" extrusionOk="0">
                      <a:moveTo>
                        <a:pt x="8100" y="19600"/>
                      </a:moveTo>
                      <a:cubicBezTo>
                        <a:pt x="5400" y="16000"/>
                        <a:pt x="2700" y="16000"/>
                        <a:pt x="0" y="12400"/>
                      </a:cubicBezTo>
                      <a:cubicBezTo>
                        <a:pt x="2700" y="12400"/>
                        <a:pt x="2700" y="8800"/>
                        <a:pt x="2700" y="5200"/>
                      </a:cubicBezTo>
                      <a:cubicBezTo>
                        <a:pt x="5400" y="5200"/>
                        <a:pt x="5400" y="1600"/>
                        <a:pt x="8100" y="1600"/>
                      </a:cubicBezTo>
                      <a:cubicBezTo>
                        <a:pt x="10800" y="-2000"/>
                        <a:pt x="16200" y="1600"/>
                        <a:pt x="16200" y="1600"/>
                      </a:cubicBezTo>
                      <a:cubicBezTo>
                        <a:pt x="18900" y="5200"/>
                        <a:pt x="18900" y="8800"/>
                        <a:pt x="21600" y="12400"/>
                      </a:cubicBezTo>
                      <a:cubicBezTo>
                        <a:pt x="21600" y="12400"/>
                        <a:pt x="18900" y="12400"/>
                        <a:pt x="18900" y="16000"/>
                      </a:cubicBezTo>
                      <a:cubicBezTo>
                        <a:pt x="16200" y="19600"/>
                        <a:pt x="16200" y="19600"/>
                        <a:pt x="10800" y="19600"/>
                      </a:cubicBezTo>
                      <a:cubicBezTo>
                        <a:pt x="10800" y="19600"/>
                        <a:pt x="8100" y="19600"/>
                        <a:pt x="8100" y="19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035" name="Freeform 478"/>
                <p:cNvSpPr/>
                <p:nvPr/>
              </p:nvSpPr>
              <p:spPr>
                <a:xfrm>
                  <a:off x="81961" y="110806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0800" y="21600"/>
                      </a:moveTo>
                      <a:cubicBezTo>
                        <a:pt x="0" y="21600"/>
                        <a:pt x="0" y="10800"/>
                        <a:pt x="0" y="10800"/>
                      </a:cubicBezTo>
                      <a:cubicBezTo>
                        <a:pt x="0" y="10800"/>
                        <a:pt x="0" y="0"/>
                        <a:pt x="10800" y="0"/>
                      </a:cubicBezTo>
                      <a:cubicBezTo>
                        <a:pt x="21600" y="0"/>
                        <a:pt x="21600" y="0"/>
                        <a:pt x="21600" y="10800"/>
                      </a:cubicBezTo>
                      <a:cubicBezTo>
                        <a:pt x="21600" y="21600"/>
                        <a:pt x="10800" y="21600"/>
                        <a:pt x="1080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036" name="Freeform 479"/>
                <p:cNvSpPr/>
                <p:nvPr/>
              </p:nvSpPr>
              <p:spPr>
                <a:xfrm>
                  <a:off x="81079" y="12382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2960" y="0"/>
                      </a:moveTo>
                      <a:cubicBezTo>
                        <a:pt x="21600" y="0"/>
                        <a:pt x="21600" y="0"/>
                        <a:pt x="21600" y="10800"/>
                      </a:cubicBezTo>
                      <a:cubicBezTo>
                        <a:pt x="21600" y="16200"/>
                        <a:pt x="17280" y="21600"/>
                        <a:pt x="8640" y="21600"/>
                      </a:cubicBezTo>
                      <a:cubicBezTo>
                        <a:pt x="4320" y="21600"/>
                        <a:pt x="0" y="16200"/>
                        <a:pt x="0" y="10800"/>
                      </a:cubicBezTo>
                      <a:cubicBezTo>
                        <a:pt x="0" y="0"/>
                        <a:pt x="4320" y="0"/>
                        <a:pt x="8640" y="0"/>
                      </a:cubicBezTo>
                      <a:cubicBezTo>
                        <a:pt x="12960" y="0"/>
                        <a:pt x="12960" y="0"/>
                        <a:pt x="1296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037" name="Freeform 480"/>
                <p:cNvSpPr/>
                <p:nvPr/>
              </p:nvSpPr>
              <p:spPr>
                <a:xfrm>
                  <a:off x="81361" y="117646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194" h="21600" fill="norm" stroke="1" extrusionOk="0">
                      <a:moveTo>
                        <a:pt x="15394" y="21600"/>
                      </a:moveTo>
                      <a:cubicBezTo>
                        <a:pt x="12994" y="19636"/>
                        <a:pt x="10594" y="19636"/>
                        <a:pt x="8194" y="19636"/>
                      </a:cubicBezTo>
                      <a:cubicBezTo>
                        <a:pt x="8194" y="17673"/>
                        <a:pt x="994" y="7855"/>
                        <a:pt x="994" y="5891"/>
                      </a:cubicBezTo>
                      <a:cubicBezTo>
                        <a:pt x="-1406" y="3927"/>
                        <a:pt x="994" y="1964"/>
                        <a:pt x="3394" y="1964"/>
                      </a:cubicBezTo>
                      <a:cubicBezTo>
                        <a:pt x="8194" y="1964"/>
                        <a:pt x="10594" y="0"/>
                        <a:pt x="15394" y="0"/>
                      </a:cubicBezTo>
                      <a:cubicBezTo>
                        <a:pt x="15394" y="0"/>
                        <a:pt x="17794" y="0"/>
                        <a:pt x="17794" y="0"/>
                      </a:cubicBezTo>
                      <a:cubicBezTo>
                        <a:pt x="17794" y="0"/>
                        <a:pt x="17794" y="1964"/>
                        <a:pt x="17794" y="3927"/>
                      </a:cubicBezTo>
                      <a:cubicBezTo>
                        <a:pt x="15394" y="3927"/>
                        <a:pt x="15394" y="5891"/>
                        <a:pt x="12994" y="5891"/>
                      </a:cubicBezTo>
                      <a:cubicBezTo>
                        <a:pt x="10594" y="7855"/>
                        <a:pt x="12994" y="9818"/>
                        <a:pt x="10594" y="11782"/>
                      </a:cubicBezTo>
                      <a:cubicBezTo>
                        <a:pt x="10594" y="13745"/>
                        <a:pt x="15394" y="13745"/>
                        <a:pt x="15394" y="15709"/>
                      </a:cubicBezTo>
                      <a:cubicBezTo>
                        <a:pt x="15394" y="15709"/>
                        <a:pt x="17794" y="15709"/>
                        <a:pt x="17794" y="15709"/>
                      </a:cubicBezTo>
                      <a:cubicBezTo>
                        <a:pt x="17794" y="15709"/>
                        <a:pt x="20194" y="17673"/>
                        <a:pt x="20194" y="17673"/>
                      </a:cubicBezTo>
                      <a:cubicBezTo>
                        <a:pt x="20194" y="19636"/>
                        <a:pt x="17794" y="19636"/>
                        <a:pt x="15394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038" name="Freeform 481"/>
                <p:cNvSpPr/>
                <p:nvPr/>
              </p:nvSpPr>
              <p:spPr>
                <a:xfrm>
                  <a:off x="83672" y="80464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86" h="19575" fill="norm" stroke="1" extrusionOk="0">
                      <a:moveTo>
                        <a:pt x="16800" y="2700"/>
                      </a:moveTo>
                      <a:cubicBezTo>
                        <a:pt x="19886" y="2700"/>
                        <a:pt x="19886" y="5400"/>
                        <a:pt x="19886" y="8100"/>
                      </a:cubicBezTo>
                      <a:cubicBezTo>
                        <a:pt x="16800" y="10800"/>
                        <a:pt x="13715" y="13500"/>
                        <a:pt x="13715" y="16200"/>
                      </a:cubicBezTo>
                      <a:cubicBezTo>
                        <a:pt x="10629" y="21600"/>
                        <a:pt x="10629" y="18900"/>
                        <a:pt x="7543" y="18900"/>
                      </a:cubicBezTo>
                      <a:cubicBezTo>
                        <a:pt x="4457" y="18900"/>
                        <a:pt x="1372" y="18900"/>
                        <a:pt x="1372" y="16200"/>
                      </a:cubicBezTo>
                      <a:cubicBezTo>
                        <a:pt x="1372" y="13500"/>
                        <a:pt x="-1714" y="10800"/>
                        <a:pt x="1372" y="10800"/>
                      </a:cubicBezTo>
                      <a:cubicBezTo>
                        <a:pt x="4457" y="5400"/>
                        <a:pt x="7543" y="2700"/>
                        <a:pt x="10629" y="0"/>
                      </a:cubicBezTo>
                      <a:cubicBezTo>
                        <a:pt x="13715" y="0"/>
                        <a:pt x="16800" y="0"/>
                        <a:pt x="16800" y="27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039" name="Freeform 482"/>
                <p:cNvSpPr/>
                <p:nvPr/>
              </p:nvSpPr>
              <p:spPr>
                <a:xfrm>
                  <a:off x="85160" y="73190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14400"/>
                      </a:moveTo>
                      <a:cubicBezTo>
                        <a:pt x="21600" y="14400"/>
                        <a:pt x="14400" y="21600"/>
                        <a:pt x="14400" y="21600"/>
                      </a:cubicBezTo>
                      <a:cubicBezTo>
                        <a:pt x="7200" y="21600"/>
                        <a:pt x="0" y="21600"/>
                        <a:pt x="0" y="14400"/>
                      </a:cubicBezTo>
                      <a:cubicBezTo>
                        <a:pt x="0" y="7200"/>
                        <a:pt x="7200" y="0"/>
                        <a:pt x="7200" y="0"/>
                      </a:cubicBezTo>
                      <a:cubicBezTo>
                        <a:pt x="14400" y="0"/>
                        <a:pt x="21600" y="7200"/>
                        <a:pt x="21600" y="144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040" name="Freeform 483"/>
                <p:cNvSpPr/>
                <p:nvPr/>
              </p:nvSpPr>
              <p:spPr>
                <a:xfrm>
                  <a:off x="87035" y="7717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9430" fill="norm" stroke="1" extrusionOk="0">
                      <a:moveTo>
                        <a:pt x="0" y="8630"/>
                      </a:moveTo>
                      <a:cubicBezTo>
                        <a:pt x="0" y="8630"/>
                        <a:pt x="7200" y="8630"/>
                        <a:pt x="7200" y="3230"/>
                      </a:cubicBezTo>
                      <a:cubicBezTo>
                        <a:pt x="21600" y="-2170"/>
                        <a:pt x="21600" y="-2170"/>
                        <a:pt x="21600" y="14030"/>
                      </a:cubicBezTo>
                      <a:cubicBezTo>
                        <a:pt x="21600" y="14030"/>
                        <a:pt x="21600" y="19430"/>
                        <a:pt x="14400" y="19430"/>
                      </a:cubicBezTo>
                      <a:cubicBezTo>
                        <a:pt x="14400" y="19430"/>
                        <a:pt x="7200" y="19430"/>
                        <a:pt x="0" y="19430"/>
                      </a:cubicBezTo>
                      <a:cubicBezTo>
                        <a:pt x="0" y="19430"/>
                        <a:pt x="0" y="8630"/>
                        <a:pt x="0" y="863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041" name="Freeform 484"/>
                <p:cNvSpPr/>
                <p:nvPr/>
              </p:nvSpPr>
              <p:spPr>
                <a:xfrm>
                  <a:off x="84388" y="103674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214" fill="norm" stroke="1" extrusionOk="0">
                      <a:moveTo>
                        <a:pt x="7714" y="20057"/>
                      </a:moveTo>
                      <a:cubicBezTo>
                        <a:pt x="7714" y="18514"/>
                        <a:pt x="7714" y="18514"/>
                        <a:pt x="7714" y="16971"/>
                      </a:cubicBezTo>
                      <a:cubicBezTo>
                        <a:pt x="7714" y="15429"/>
                        <a:pt x="7714" y="15429"/>
                        <a:pt x="6171" y="15429"/>
                      </a:cubicBezTo>
                      <a:cubicBezTo>
                        <a:pt x="6171" y="16971"/>
                        <a:pt x="4629" y="16971"/>
                        <a:pt x="6171" y="16971"/>
                      </a:cubicBezTo>
                      <a:cubicBezTo>
                        <a:pt x="7714" y="20057"/>
                        <a:pt x="4629" y="20057"/>
                        <a:pt x="4629" y="20057"/>
                      </a:cubicBezTo>
                      <a:cubicBezTo>
                        <a:pt x="3086" y="21600"/>
                        <a:pt x="1543" y="20057"/>
                        <a:pt x="0" y="18514"/>
                      </a:cubicBezTo>
                      <a:cubicBezTo>
                        <a:pt x="0" y="18514"/>
                        <a:pt x="0" y="16971"/>
                        <a:pt x="0" y="15429"/>
                      </a:cubicBezTo>
                      <a:cubicBezTo>
                        <a:pt x="0" y="15429"/>
                        <a:pt x="0" y="15429"/>
                        <a:pt x="1543" y="15429"/>
                      </a:cubicBezTo>
                      <a:cubicBezTo>
                        <a:pt x="4629" y="13886"/>
                        <a:pt x="3086" y="9257"/>
                        <a:pt x="6171" y="7714"/>
                      </a:cubicBezTo>
                      <a:cubicBezTo>
                        <a:pt x="7714" y="7714"/>
                        <a:pt x="6171" y="4629"/>
                        <a:pt x="4629" y="4629"/>
                      </a:cubicBezTo>
                      <a:cubicBezTo>
                        <a:pt x="3086" y="4629"/>
                        <a:pt x="3086" y="3086"/>
                        <a:pt x="3086" y="3086"/>
                      </a:cubicBezTo>
                      <a:cubicBezTo>
                        <a:pt x="3086" y="1543"/>
                        <a:pt x="4629" y="0"/>
                        <a:pt x="4629" y="0"/>
                      </a:cubicBezTo>
                      <a:cubicBezTo>
                        <a:pt x="6171" y="0"/>
                        <a:pt x="7714" y="0"/>
                        <a:pt x="7714" y="1543"/>
                      </a:cubicBezTo>
                      <a:cubicBezTo>
                        <a:pt x="7714" y="3086"/>
                        <a:pt x="9257" y="4629"/>
                        <a:pt x="12343" y="6171"/>
                      </a:cubicBezTo>
                      <a:cubicBezTo>
                        <a:pt x="15429" y="6171"/>
                        <a:pt x="18514" y="9257"/>
                        <a:pt x="21600" y="10800"/>
                      </a:cubicBezTo>
                      <a:cubicBezTo>
                        <a:pt x="21600" y="10800"/>
                        <a:pt x="21600" y="10800"/>
                        <a:pt x="21600" y="10800"/>
                      </a:cubicBezTo>
                      <a:cubicBezTo>
                        <a:pt x="21600" y="10800"/>
                        <a:pt x="20057" y="12343"/>
                        <a:pt x="20057" y="12343"/>
                      </a:cubicBezTo>
                      <a:cubicBezTo>
                        <a:pt x="18514" y="12343"/>
                        <a:pt x="18514" y="12343"/>
                        <a:pt x="16971" y="12343"/>
                      </a:cubicBezTo>
                      <a:cubicBezTo>
                        <a:pt x="15429" y="12343"/>
                        <a:pt x="15429" y="13886"/>
                        <a:pt x="15429" y="15429"/>
                      </a:cubicBezTo>
                      <a:cubicBezTo>
                        <a:pt x="15429" y="16971"/>
                        <a:pt x="13886" y="20057"/>
                        <a:pt x="12343" y="20057"/>
                      </a:cubicBezTo>
                      <a:cubicBezTo>
                        <a:pt x="9257" y="21600"/>
                        <a:pt x="7714" y="21600"/>
                        <a:pt x="7714" y="20057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042" name="Freeform 485"/>
                <p:cNvSpPr/>
                <p:nvPr/>
              </p:nvSpPr>
              <p:spPr>
                <a:xfrm>
                  <a:off x="88249" y="11139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0250" fill="norm" stroke="1" extrusionOk="0">
                      <a:moveTo>
                        <a:pt x="0" y="16200"/>
                      </a:moveTo>
                      <a:cubicBezTo>
                        <a:pt x="0" y="10800"/>
                        <a:pt x="7200" y="5400"/>
                        <a:pt x="7200" y="0"/>
                      </a:cubicBezTo>
                      <a:cubicBezTo>
                        <a:pt x="14400" y="0"/>
                        <a:pt x="14400" y="5400"/>
                        <a:pt x="21600" y="10800"/>
                      </a:cubicBezTo>
                      <a:cubicBezTo>
                        <a:pt x="14400" y="16200"/>
                        <a:pt x="14400" y="16200"/>
                        <a:pt x="14400" y="16200"/>
                      </a:cubicBezTo>
                      <a:cubicBezTo>
                        <a:pt x="7200" y="21600"/>
                        <a:pt x="0" y="21600"/>
                        <a:pt x="0" y="162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043" name="Freeform 486"/>
                <p:cNvSpPr/>
                <p:nvPr/>
              </p:nvSpPr>
              <p:spPr>
                <a:xfrm>
                  <a:off x="85099" y="90178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856" h="21600" fill="norm" stroke="1" extrusionOk="0">
                      <a:moveTo>
                        <a:pt x="0" y="18000"/>
                      </a:moveTo>
                      <a:cubicBezTo>
                        <a:pt x="1271" y="16200"/>
                        <a:pt x="2541" y="16200"/>
                        <a:pt x="3812" y="14400"/>
                      </a:cubicBezTo>
                      <a:cubicBezTo>
                        <a:pt x="5082" y="14400"/>
                        <a:pt x="6353" y="14400"/>
                        <a:pt x="6353" y="12600"/>
                      </a:cubicBezTo>
                      <a:cubicBezTo>
                        <a:pt x="7624" y="10800"/>
                        <a:pt x="8894" y="7200"/>
                        <a:pt x="12706" y="9000"/>
                      </a:cubicBezTo>
                      <a:cubicBezTo>
                        <a:pt x="12706" y="9000"/>
                        <a:pt x="13976" y="9000"/>
                        <a:pt x="13976" y="7200"/>
                      </a:cubicBezTo>
                      <a:cubicBezTo>
                        <a:pt x="15247" y="5400"/>
                        <a:pt x="15247" y="3600"/>
                        <a:pt x="16518" y="1800"/>
                      </a:cubicBezTo>
                      <a:cubicBezTo>
                        <a:pt x="17788" y="1800"/>
                        <a:pt x="17788" y="0"/>
                        <a:pt x="19059" y="0"/>
                      </a:cubicBezTo>
                      <a:cubicBezTo>
                        <a:pt x="20329" y="1800"/>
                        <a:pt x="21600" y="3600"/>
                        <a:pt x="20329" y="7200"/>
                      </a:cubicBezTo>
                      <a:cubicBezTo>
                        <a:pt x="20329" y="7200"/>
                        <a:pt x="20329" y="9000"/>
                        <a:pt x="19059" y="10800"/>
                      </a:cubicBezTo>
                      <a:cubicBezTo>
                        <a:pt x="17788" y="12600"/>
                        <a:pt x="16518" y="12600"/>
                        <a:pt x="15247" y="14400"/>
                      </a:cubicBezTo>
                      <a:cubicBezTo>
                        <a:pt x="12706" y="14400"/>
                        <a:pt x="8894" y="16200"/>
                        <a:pt x="6353" y="18000"/>
                      </a:cubicBezTo>
                      <a:cubicBezTo>
                        <a:pt x="5082" y="21600"/>
                        <a:pt x="3812" y="21600"/>
                        <a:pt x="1271" y="21600"/>
                      </a:cubicBezTo>
                      <a:cubicBezTo>
                        <a:pt x="1271" y="21600"/>
                        <a:pt x="0" y="21600"/>
                        <a:pt x="0" y="21600"/>
                      </a:cubicBezTo>
                      <a:cubicBezTo>
                        <a:pt x="0" y="19800"/>
                        <a:pt x="0" y="18000"/>
                        <a:pt x="0" y="180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044" name="Freeform 487"/>
                <p:cNvSpPr/>
                <p:nvPr/>
              </p:nvSpPr>
              <p:spPr>
                <a:xfrm>
                  <a:off x="90014" y="10003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8437" fill="norm" stroke="1" extrusionOk="0">
                      <a:moveTo>
                        <a:pt x="8640" y="0"/>
                      </a:moveTo>
                      <a:cubicBezTo>
                        <a:pt x="12960" y="5400"/>
                        <a:pt x="17280" y="5400"/>
                        <a:pt x="21600" y="10800"/>
                      </a:cubicBezTo>
                      <a:cubicBezTo>
                        <a:pt x="17280" y="16200"/>
                        <a:pt x="12960" y="21600"/>
                        <a:pt x="8640" y="16200"/>
                      </a:cubicBezTo>
                      <a:cubicBezTo>
                        <a:pt x="8640" y="16200"/>
                        <a:pt x="4320" y="10800"/>
                        <a:pt x="0" y="10800"/>
                      </a:cubicBezTo>
                      <a:cubicBezTo>
                        <a:pt x="0" y="5400"/>
                        <a:pt x="8640" y="0"/>
                        <a:pt x="864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045" name="Freeform 488"/>
                <p:cNvSpPr/>
                <p:nvPr/>
              </p:nvSpPr>
              <p:spPr>
                <a:xfrm>
                  <a:off x="90014" y="118307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12960"/>
                      </a:moveTo>
                      <a:cubicBezTo>
                        <a:pt x="0" y="8640"/>
                        <a:pt x="0" y="8640"/>
                        <a:pt x="4320" y="4320"/>
                      </a:cubicBezTo>
                      <a:cubicBezTo>
                        <a:pt x="4320" y="4320"/>
                        <a:pt x="8640" y="0"/>
                        <a:pt x="12960" y="0"/>
                      </a:cubicBezTo>
                      <a:cubicBezTo>
                        <a:pt x="12960" y="0"/>
                        <a:pt x="17280" y="0"/>
                        <a:pt x="17280" y="0"/>
                      </a:cubicBezTo>
                      <a:cubicBezTo>
                        <a:pt x="17280" y="4320"/>
                        <a:pt x="21600" y="12960"/>
                        <a:pt x="21600" y="17280"/>
                      </a:cubicBezTo>
                      <a:cubicBezTo>
                        <a:pt x="21600" y="21600"/>
                        <a:pt x="17280" y="21600"/>
                        <a:pt x="12960" y="21600"/>
                      </a:cubicBezTo>
                      <a:cubicBezTo>
                        <a:pt x="8640" y="17280"/>
                        <a:pt x="4320" y="17280"/>
                        <a:pt x="0" y="1296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046" name="Freeform 489"/>
                <p:cNvSpPr/>
                <p:nvPr/>
              </p:nvSpPr>
              <p:spPr>
                <a:xfrm>
                  <a:off x="75405" y="160950"/>
                  <a:ext cx="22504" cy="30888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18692"/>
                      </a:moveTo>
                      <a:cubicBezTo>
                        <a:pt x="21600" y="18692"/>
                        <a:pt x="21600" y="19108"/>
                        <a:pt x="21600" y="19108"/>
                      </a:cubicBezTo>
                      <a:cubicBezTo>
                        <a:pt x="21032" y="19108"/>
                        <a:pt x="21032" y="19523"/>
                        <a:pt x="21032" y="19108"/>
                      </a:cubicBezTo>
                      <a:cubicBezTo>
                        <a:pt x="19895" y="18692"/>
                        <a:pt x="18758" y="19108"/>
                        <a:pt x="17621" y="19108"/>
                      </a:cubicBezTo>
                      <a:cubicBezTo>
                        <a:pt x="17053" y="19108"/>
                        <a:pt x="17053" y="18692"/>
                        <a:pt x="16484" y="18692"/>
                      </a:cubicBezTo>
                      <a:cubicBezTo>
                        <a:pt x="16484" y="18692"/>
                        <a:pt x="15916" y="18692"/>
                        <a:pt x="15916" y="18692"/>
                      </a:cubicBezTo>
                      <a:cubicBezTo>
                        <a:pt x="15916" y="19108"/>
                        <a:pt x="15916" y="19108"/>
                        <a:pt x="15916" y="19108"/>
                      </a:cubicBezTo>
                      <a:cubicBezTo>
                        <a:pt x="17053" y="19938"/>
                        <a:pt x="18189" y="20769"/>
                        <a:pt x="18758" y="21600"/>
                      </a:cubicBezTo>
                      <a:cubicBezTo>
                        <a:pt x="2842" y="21600"/>
                        <a:pt x="2842" y="21600"/>
                        <a:pt x="2842" y="21600"/>
                      </a:cubicBezTo>
                      <a:cubicBezTo>
                        <a:pt x="3979" y="20769"/>
                        <a:pt x="4547" y="19938"/>
                        <a:pt x="5116" y="18692"/>
                      </a:cubicBezTo>
                      <a:cubicBezTo>
                        <a:pt x="5684" y="18277"/>
                        <a:pt x="5684" y="18277"/>
                        <a:pt x="5116" y="18277"/>
                      </a:cubicBezTo>
                      <a:cubicBezTo>
                        <a:pt x="3979" y="18277"/>
                        <a:pt x="3411" y="18692"/>
                        <a:pt x="2842" y="18692"/>
                      </a:cubicBezTo>
                      <a:cubicBezTo>
                        <a:pt x="2274" y="18692"/>
                        <a:pt x="1705" y="18277"/>
                        <a:pt x="568" y="19108"/>
                      </a:cubicBezTo>
                      <a:cubicBezTo>
                        <a:pt x="568" y="19108"/>
                        <a:pt x="0" y="18692"/>
                        <a:pt x="0" y="18692"/>
                      </a:cubicBezTo>
                      <a:cubicBezTo>
                        <a:pt x="0" y="18692"/>
                        <a:pt x="0" y="18277"/>
                        <a:pt x="0" y="18277"/>
                      </a:cubicBezTo>
                      <a:cubicBezTo>
                        <a:pt x="1137" y="17446"/>
                        <a:pt x="1705" y="16615"/>
                        <a:pt x="2842" y="15369"/>
                      </a:cubicBezTo>
                      <a:cubicBezTo>
                        <a:pt x="3411" y="14538"/>
                        <a:pt x="4547" y="13292"/>
                        <a:pt x="5684" y="12046"/>
                      </a:cubicBezTo>
                      <a:cubicBezTo>
                        <a:pt x="5684" y="11631"/>
                        <a:pt x="5684" y="11215"/>
                        <a:pt x="5116" y="11215"/>
                      </a:cubicBezTo>
                      <a:cubicBezTo>
                        <a:pt x="4547" y="11215"/>
                        <a:pt x="3979" y="11215"/>
                        <a:pt x="3411" y="11215"/>
                      </a:cubicBezTo>
                      <a:cubicBezTo>
                        <a:pt x="2842" y="11215"/>
                        <a:pt x="2274" y="11215"/>
                        <a:pt x="1705" y="10800"/>
                      </a:cubicBezTo>
                      <a:cubicBezTo>
                        <a:pt x="1705" y="10800"/>
                        <a:pt x="2274" y="10385"/>
                        <a:pt x="2274" y="9969"/>
                      </a:cubicBezTo>
                      <a:cubicBezTo>
                        <a:pt x="3411" y="8723"/>
                        <a:pt x="4547" y="7062"/>
                        <a:pt x="5684" y="6231"/>
                      </a:cubicBezTo>
                      <a:cubicBezTo>
                        <a:pt x="6821" y="4985"/>
                        <a:pt x="7958" y="3738"/>
                        <a:pt x="9095" y="2077"/>
                      </a:cubicBezTo>
                      <a:cubicBezTo>
                        <a:pt x="9663" y="1662"/>
                        <a:pt x="10232" y="831"/>
                        <a:pt x="10800" y="0"/>
                      </a:cubicBezTo>
                      <a:cubicBezTo>
                        <a:pt x="10800" y="0"/>
                        <a:pt x="10800" y="0"/>
                        <a:pt x="10800" y="0"/>
                      </a:cubicBezTo>
                      <a:cubicBezTo>
                        <a:pt x="11368" y="0"/>
                        <a:pt x="11368" y="0"/>
                        <a:pt x="11368" y="0"/>
                      </a:cubicBezTo>
                      <a:cubicBezTo>
                        <a:pt x="11368" y="831"/>
                        <a:pt x="11368" y="1246"/>
                        <a:pt x="11937" y="1662"/>
                      </a:cubicBezTo>
                      <a:cubicBezTo>
                        <a:pt x="12505" y="1662"/>
                        <a:pt x="12505" y="2077"/>
                        <a:pt x="13074" y="2492"/>
                      </a:cubicBezTo>
                      <a:cubicBezTo>
                        <a:pt x="13642" y="3323"/>
                        <a:pt x="14211" y="4154"/>
                        <a:pt x="15347" y="4985"/>
                      </a:cubicBezTo>
                      <a:cubicBezTo>
                        <a:pt x="16484" y="6646"/>
                        <a:pt x="18189" y="8308"/>
                        <a:pt x="19895" y="10385"/>
                      </a:cubicBezTo>
                      <a:cubicBezTo>
                        <a:pt x="19895" y="10385"/>
                        <a:pt x="20463" y="10800"/>
                        <a:pt x="19326" y="10800"/>
                      </a:cubicBezTo>
                      <a:cubicBezTo>
                        <a:pt x="18189" y="10800"/>
                        <a:pt x="16484" y="10800"/>
                        <a:pt x="15347" y="11215"/>
                      </a:cubicBezTo>
                      <a:cubicBezTo>
                        <a:pt x="14779" y="11215"/>
                        <a:pt x="14211" y="11631"/>
                        <a:pt x="14779" y="11631"/>
                      </a:cubicBezTo>
                      <a:cubicBezTo>
                        <a:pt x="14779" y="12046"/>
                        <a:pt x="15347" y="12462"/>
                        <a:pt x="15347" y="12877"/>
                      </a:cubicBezTo>
                      <a:cubicBezTo>
                        <a:pt x="15916" y="12877"/>
                        <a:pt x="15916" y="13292"/>
                        <a:pt x="16484" y="13708"/>
                      </a:cubicBezTo>
                      <a:cubicBezTo>
                        <a:pt x="16484" y="14123"/>
                        <a:pt x="17053" y="14123"/>
                        <a:pt x="17053" y="14538"/>
                      </a:cubicBezTo>
                      <a:cubicBezTo>
                        <a:pt x="17621" y="14954"/>
                        <a:pt x="18189" y="14954"/>
                        <a:pt x="18189" y="15369"/>
                      </a:cubicBezTo>
                      <a:cubicBezTo>
                        <a:pt x="18758" y="15785"/>
                        <a:pt x="18758" y="16200"/>
                        <a:pt x="18758" y="16615"/>
                      </a:cubicBezTo>
                      <a:cubicBezTo>
                        <a:pt x="19326" y="17031"/>
                        <a:pt x="19326" y="17446"/>
                        <a:pt x="19895" y="17446"/>
                      </a:cubicBezTo>
                      <a:cubicBezTo>
                        <a:pt x="19895" y="17862"/>
                        <a:pt x="20463" y="18277"/>
                        <a:pt x="20463" y="18692"/>
                      </a:cubicBezTo>
                      <a:cubicBezTo>
                        <a:pt x="20463" y="19523"/>
                        <a:pt x="21032" y="18277"/>
                        <a:pt x="21600" y="18692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047" name="Freeform 490"/>
                <p:cNvSpPr/>
                <p:nvPr/>
              </p:nvSpPr>
              <p:spPr>
                <a:xfrm>
                  <a:off x="91448" y="14720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0"/>
                      </a:moveTo>
                      <a:cubicBezTo>
                        <a:pt x="0" y="0"/>
                        <a:pt x="10800" y="0"/>
                        <a:pt x="10800" y="0"/>
                      </a:cubicBezTo>
                      <a:cubicBezTo>
                        <a:pt x="10800" y="0"/>
                        <a:pt x="10800" y="0"/>
                        <a:pt x="21600" y="21600"/>
                      </a:cubicBezTo>
                      <a:cubicBezTo>
                        <a:pt x="10800" y="21600"/>
                        <a:pt x="10800" y="21600"/>
                        <a:pt x="10800" y="21600"/>
                      </a:cubicBezTo>
                      <a:cubicBezTo>
                        <a:pt x="10800" y="21600"/>
                        <a:pt x="0" y="21600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048" name="Freeform 491"/>
                <p:cNvSpPr/>
                <p:nvPr/>
              </p:nvSpPr>
              <p:spPr>
                <a:xfrm>
                  <a:off x="91448" y="129780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21600"/>
                      </a:moveTo>
                      <a:cubicBezTo>
                        <a:pt x="0" y="10800"/>
                        <a:pt x="0" y="10800"/>
                        <a:pt x="0" y="10800"/>
                      </a:cubicBezTo>
                      <a:cubicBezTo>
                        <a:pt x="0" y="0"/>
                        <a:pt x="10800" y="0"/>
                        <a:pt x="21600" y="0"/>
                      </a:cubicBezTo>
                      <a:cubicBezTo>
                        <a:pt x="21600" y="0"/>
                        <a:pt x="21600" y="10800"/>
                        <a:pt x="21600" y="10800"/>
                      </a:cubicBezTo>
                      <a:cubicBezTo>
                        <a:pt x="21600" y="10800"/>
                        <a:pt x="10800" y="10800"/>
                        <a:pt x="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049" name="Freeform 492"/>
                <p:cNvSpPr/>
                <p:nvPr/>
              </p:nvSpPr>
              <p:spPr>
                <a:xfrm>
                  <a:off x="91606" y="5227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7382" h="17382" fill="norm" stroke="1" extrusionOk="0">
                      <a:moveTo>
                        <a:pt x="0" y="7200"/>
                      </a:moveTo>
                      <a:cubicBezTo>
                        <a:pt x="0" y="0"/>
                        <a:pt x="0" y="0"/>
                        <a:pt x="7200" y="0"/>
                      </a:cubicBezTo>
                      <a:cubicBezTo>
                        <a:pt x="14400" y="0"/>
                        <a:pt x="21600" y="0"/>
                        <a:pt x="14400" y="7200"/>
                      </a:cubicBezTo>
                      <a:cubicBezTo>
                        <a:pt x="14400" y="14400"/>
                        <a:pt x="14400" y="14400"/>
                        <a:pt x="14400" y="14400"/>
                      </a:cubicBezTo>
                      <a:cubicBezTo>
                        <a:pt x="7200" y="21600"/>
                        <a:pt x="0" y="14400"/>
                        <a:pt x="0" y="72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050" name="Freeform 493"/>
                <p:cNvSpPr/>
                <p:nvPr/>
              </p:nvSpPr>
              <p:spPr>
                <a:xfrm>
                  <a:off x="91999" y="9403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3600" y="8640"/>
                      </a:moveTo>
                      <a:cubicBezTo>
                        <a:pt x="7200" y="4320"/>
                        <a:pt x="10800" y="0"/>
                        <a:pt x="14400" y="0"/>
                      </a:cubicBezTo>
                      <a:cubicBezTo>
                        <a:pt x="18000" y="0"/>
                        <a:pt x="21600" y="8640"/>
                        <a:pt x="21600" y="12960"/>
                      </a:cubicBezTo>
                      <a:cubicBezTo>
                        <a:pt x="18000" y="17280"/>
                        <a:pt x="14400" y="21600"/>
                        <a:pt x="7200" y="21600"/>
                      </a:cubicBezTo>
                      <a:cubicBezTo>
                        <a:pt x="3600" y="21600"/>
                        <a:pt x="3600" y="17280"/>
                        <a:pt x="0" y="12960"/>
                      </a:cubicBezTo>
                      <a:cubicBezTo>
                        <a:pt x="0" y="12960"/>
                        <a:pt x="3600" y="8640"/>
                        <a:pt x="3600" y="864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051" name="Freeform 494"/>
                <p:cNvSpPr/>
                <p:nvPr/>
              </p:nvSpPr>
              <p:spPr>
                <a:xfrm>
                  <a:off x="94978" y="73521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10800"/>
                      </a:moveTo>
                      <a:cubicBezTo>
                        <a:pt x="0" y="10800"/>
                        <a:pt x="0" y="0"/>
                        <a:pt x="0" y="0"/>
                      </a:cubicBezTo>
                      <a:cubicBezTo>
                        <a:pt x="10800" y="0"/>
                        <a:pt x="10800" y="0"/>
                        <a:pt x="21600" y="10800"/>
                      </a:cubicBezTo>
                      <a:cubicBezTo>
                        <a:pt x="10800" y="10800"/>
                        <a:pt x="10800" y="21600"/>
                        <a:pt x="10800" y="21600"/>
                      </a:cubicBezTo>
                      <a:cubicBezTo>
                        <a:pt x="0" y="21600"/>
                        <a:pt x="0" y="10800"/>
                        <a:pt x="0" y="108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052" name="Freeform 495"/>
                <p:cNvSpPr/>
                <p:nvPr/>
              </p:nvSpPr>
              <p:spPr>
                <a:xfrm>
                  <a:off x="95309" y="10672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0"/>
                      </a:moveTo>
                      <a:cubicBezTo>
                        <a:pt x="21600" y="10800"/>
                        <a:pt x="21600" y="10800"/>
                        <a:pt x="21600" y="10800"/>
                      </a:cubicBezTo>
                      <a:cubicBezTo>
                        <a:pt x="21600" y="21600"/>
                        <a:pt x="21600" y="21600"/>
                        <a:pt x="0" y="21600"/>
                      </a:cubicBezTo>
                      <a:cubicBezTo>
                        <a:pt x="0" y="21600"/>
                        <a:pt x="0" y="21600"/>
                        <a:pt x="0" y="10800"/>
                      </a:cubicBezTo>
                      <a:cubicBezTo>
                        <a:pt x="0" y="10800"/>
                        <a:pt x="0" y="10800"/>
                        <a:pt x="216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053" name="Freeform 496"/>
                <p:cNvSpPr/>
                <p:nvPr/>
              </p:nvSpPr>
              <p:spPr>
                <a:xfrm>
                  <a:off x="94209" y="7859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8936" h="21600" fill="norm" stroke="1" extrusionOk="0">
                      <a:moveTo>
                        <a:pt x="3600" y="4320"/>
                      </a:moveTo>
                      <a:cubicBezTo>
                        <a:pt x="7200" y="0"/>
                        <a:pt x="14400" y="0"/>
                        <a:pt x="18000" y="0"/>
                      </a:cubicBezTo>
                      <a:cubicBezTo>
                        <a:pt x="18000" y="4320"/>
                        <a:pt x="18000" y="4320"/>
                        <a:pt x="18000" y="4320"/>
                      </a:cubicBezTo>
                      <a:cubicBezTo>
                        <a:pt x="21600" y="12960"/>
                        <a:pt x="14400" y="21600"/>
                        <a:pt x="3600" y="21600"/>
                      </a:cubicBezTo>
                      <a:cubicBezTo>
                        <a:pt x="3600" y="21600"/>
                        <a:pt x="3600" y="21600"/>
                        <a:pt x="0" y="17280"/>
                      </a:cubicBezTo>
                      <a:cubicBezTo>
                        <a:pt x="0" y="17280"/>
                        <a:pt x="0" y="12960"/>
                        <a:pt x="0" y="12960"/>
                      </a:cubicBezTo>
                      <a:cubicBezTo>
                        <a:pt x="0" y="8640"/>
                        <a:pt x="0" y="8640"/>
                        <a:pt x="3600" y="432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054" name="Freeform 497"/>
                <p:cNvSpPr/>
                <p:nvPr/>
              </p:nvSpPr>
              <p:spPr>
                <a:xfrm>
                  <a:off x="94542" y="85104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378" h="21600" fill="norm" stroke="1" extrusionOk="0">
                      <a:moveTo>
                        <a:pt x="18514" y="8640"/>
                      </a:moveTo>
                      <a:cubicBezTo>
                        <a:pt x="21600" y="12960"/>
                        <a:pt x="15429" y="17280"/>
                        <a:pt x="15429" y="21600"/>
                      </a:cubicBezTo>
                      <a:cubicBezTo>
                        <a:pt x="15429" y="21600"/>
                        <a:pt x="12343" y="21600"/>
                        <a:pt x="12343" y="21600"/>
                      </a:cubicBezTo>
                      <a:cubicBezTo>
                        <a:pt x="9257" y="17280"/>
                        <a:pt x="6171" y="17280"/>
                        <a:pt x="3086" y="12960"/>
                      </a:cubicBezTo>
                      <a:cubicBezTo>
                        <a:pt x="0" y="12960"/>
                        <a:pt x="0" y="8640"/>
                        <a:pt x="0" y="8640"/>
                      </a:cubicBezTo>
                      <a:cubicBezTo>
                        <a:pt x="3086" y="4320"/>
                        <a:pt x="3086" y="4320"/>
                        <a:pt x="6171" y="0"/>
                      </a:cubicBezTo>
                      <a:cubicBezTo>
                        <a:pt x="6171" y="0"/>
                        <a:pt x="9257" y="0"/>
                        <a:pt x="9257" y="0"/>
                      </a:cubicBezTo>
                      <a:cubicBezTo>
                        <a:pt x="15429" y="0"/>
                        <a:pt x="15429" y="4320"/>
                        <a:pt x="18514" y="864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055" name="Freeform 498"/>
                <p:cNvSpPr/>
                <p:nvPr/>
              </p:nvSpPr>
              <p:spPr>
                <a:xfrm>
                  <a:off x="83716" y="135578"/>
                  <a:ext cx="18826" cy="1721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431" h="21600" fill="norm" stroke="1" extrusionOk="0">
                      <a:moveTo>
                        <a:pt x="15356" y="5959"/>
                      </a:moveTo>
                      <a:cubicBezTo>
                        <a:pt x="14681" y="5959"/>
                        <a:pt x="14006" y="6703"/>
                        <a:pt x="13331" y="7448"/>
                      </a:cubicBezTo>
                      <a:cubicBezTo>
                        <a:pt x="13331" y="8193"/>
                        <a:pt x="13331" y="8938"/>
                        <a:pt x="11981" y="9683"/>
                      </a:cubicBezTo>
                      <a:cubicBezTo>
                        <a:pt x="11306" y="9683"/>
                        <a:pt x="11306" y="11172"/>
                        <a:pt x="11306" y="11917"/>
                      </a:cubicBezTo>
                      <a:cubicBezTo>
                        <a:pt x="10631" y="13407"/>
                        <a:pt x="10631" y="13407"/>
                        <a:pt x="9956" y="12662"/>
                      </a:cubicBezTo>
                      <a:cubicBezTo>
                        <a:pt x="9281" y="11917"/>
                        <a:pt x="9281" y="11917"/>
                        <a:pt x="8606" y="11172"/>
                      </a:cubicBezTo>
                      <a:cubicBezTo>
                        <a:pt x="7931" y="11172"/>
                        <a:pt x="7256" y="11172"/>
                        <a:pt x="6581" y="11172"/>
                      </a:cubicBezTo>
                      <a:cubicBezTo>
                        <a:pt x="5906" y="11917"/>
                        <a:pt x="5906" y="12662"/>
                        <a:pt x="5231" y="12662"/>
                      </a:cubicBezTo>
                      <a:cubicBezTo>
                        <a:pt x="4556" y="13407"/>
                        <a:pt x="4556" y="14152"/>
                        <a:pt x="4556" y="14152"/>
                      </a:cubicBezTo>
                      <a:cubicBezTo>
                        <a:pt x="5231" y="15641"/>
                        <a:pt x="5231" y="16386"/>
                        <a:pt x="5231" y="17131"/>
                      </a:cubicBezTo>
                      <a:cubicBezTo>
                        <a:pt x="5231" y="18621"/>
                        <a:pt x="5906" y="19366"/>
                        <a:pt x="6581" y="20110"/>
                      </a:cubicBezTo>
                      <a:cubicBezTo>
                        <a:pt x="6581" y="20110"/>
                        <a:pt x="6581" y="20855"/>
                        <a:pt x="5906" y="20855"/>
                      </a:cubicBezTo>
                      <a:cubicBezTo>
                        <a:pt x="5231" y="21600"/>
                        <a:pt x="4556" y="21600"/>
                        <a:pt x="3881" y="21600"/>
                      </a:cubicBezTo>
                      <a:cubicBezTo>
                        <a:pt x="2531" y="20855"/>
                        <a:pt x="1181" y="20110"/>
                        <a:pt x="506" y="18621"/>
                      </a:cubicBezTo>
                      <a:cubicBezTo>
                        <a:pt x="-169" y="17876"/>
                        <a:pt x="-169" y="16386"/>
                        <a:pt x="506" y="16386"/>
                      </a:cubicBezTo>
                      <a:cubicBezTo>
                        <a:pt x="1856" y="15641"/>
                        <a:pt x="1856" y="14897"/>
                        <a:pt x="2531" y="14152"/>
                      </a:cubicBezTo>
                      <a:cubicBezTo>
                        <a:pt x="2531" y="13407"/>
                        <a:pt x="2531" y="11917"/>
                        <a:pt x="3881" y="11917"/>
                      </a:cubicBezTo>
                      <a:cubicBezTo>
                        <a:pt x="5231" y="11172"/>
                        <a:pt x="5906" y="8938"/>
                        <a:pt x="6581" y="8193"/>
                      </a:cubicBezTo>
                      <a:cubicBezTo>
                        <a:pt x="7256" y="7448"/>
                        <a:pt x="7256" y="6703"/>
                        <a:pt x="7256" y="6703"/>
                      </a:cubicBezTo>
                      <a:cubicBezTo>
                        <a:pt x="7256" y="5959"/>
                        <a:pt x="6581" y="5214"/>
                        <a:pt x="7256" y="4469"/>
                      </a:cubicBezTo>
                      <a:cubicBezTo>
                        <a:pt x="8606" y="2979"/>
                        <a:pt x="8606" y="1490"/>
                        <a:pt x="9956" y="1490"/>
                      </a:cubicBezTo>
                      <a:cubicBezTo>
                        <a:pt x="10631" y="1490"/>
                        <a:pt x="10631" y="1490"/>
                        <a:pt x="10631" y="2234"/>
                      </a:cubicBezTo>
                      <a:cubicBezTo>
                        <a:pt x="11306" y="2979"/>
                        <a:pt x="10631" y="3724"/>
                        <a:pt x="10631" y="4469"/>
                      </a:cubicBezTo>
                      <a:cubicBezTo>
                        <a:pt x="9956" y="5214"/>
                        <a:pt x="10631" y="5959"/>
                        <a:pt x="11306" y="5959"/>
                      </a:cubicBezTo>
                      <a:cubicBezTo>
                        <a:pt x="11981" y="5214"/>
                        <a:pt x="12656" y="5959"/>
                        <a:pt x="12656" y="5214"/>
                      </a:cubicBezTo>
                      <a:cubicBezTo>
                        <a:pt x="13331" y="4469"/>
                        <a:pt x="14681" y="3724"/>
                        <a:pt x="15356" y="3724"/>
                      </a:cubicBezTo>
                      <a:cubicBezTo>
                        <a:pt x="16706" y="3724"/>
                        <a:pt x="17381" y="3724"/>
                        <a:pt x="16706" y="2234"/>
                      </a:cubicBezTo>
                      <a:cubicBezTo>
                        <a:pt x="18056" y="1490"/>
                        <a:pt x="18731" y="745"/>
                        <a:pt x="19406" y="0"/>
                      </a:cubicBezTo>
                      <a:cubicBezTo>
                        <a:pt x="20081" y="0"/>
                        <a:pt x="21431" y="745"/>
                        <a:pt x="21431" y="745"/>
                      </a:cubicBezTo>
                      <a:cubicBezTo>
                        <a:pt x="21431" y="1490"/>
                        <a:pt x="21431" y="2234"/>
                        <a:pt x="20756" y="2979"/>
                      </a:cubicBezTo>
                      <a:cubicBezTo>
                        <a:pt x="19406" y="2979"/>
                        <a:pt x="18731" y="3724"/>
                        <a:pt x="18056" y="5214"/>
                      </a:cubicBezTo>
                      <a:cubicBezTo>
                        <a:pt x="17381" y="5959"/>
                        <a:pt x="16706" y="5959"/>
                        <a:pt x="15356" y="5959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056" name="Freeform 499"/>
                <p:cNvSpPr/>
                <p:nvPr/>
              </p:nvSpPr>
              <p:spPr>
                <a:xfrm>
                  <a:off x="95419" y="143751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7895" h="20520" fill="norm" stroke="1" extrusionOk="0">
                      <a:moveTo>
                        <a:pt x="1695" y="11880"/>
                      </a:moveTo>
                      <a:cubicBezTo>
                        <a:pt x="-2625" y="7560"/>
                        <a:pt x="1695" y="3240"/>
                        <a:pt x="10335" y="3240"/>
                      </a:cubicBezTo>
                      <a:cubicBezTo>
                        <a:pt x="10335" y="-1080"/>
                        <a:pt x="14655" y="-1080"/>
                        <a:pt x="14655" y="3240"/>
                      </a:cubicBezTo>
                      <a:cubicBezTo>
                        <a:pt x="18975" y="7560"/>
                        <a:pt x="18975" y="11880"/>
                        <a:pt x="14655" y="16200"/>
                      </a:cubicBezTo>
                      <a:cubicBezTo>
                        <a:pt x="14655" y="16200"/>
                        <a:pt x="14655" y="20520"/>
                        <a:pt x="6015" y="20520"/>
                      </a:cubicBezTo>
                      <a:cubicBezTo>
                        <a:pt x="1695" y="20520"/>
                        <a:pt x="1695" y="16200"/>
                        <a:pt x="1695" y="1188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057" name="Freeform 500"/>
                <p:cNvSpPr/>
                <p:nvPr/>
              </p:nvSpPr>
              <p:spPr>
                <a:xfrm>
                  <a:off x="94095" y="149594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7548" fill="norm" stroke="1" extrusionOk="0">
                      <a:moveTo>
                        <a:pt x="19636" y="4363"/>
                      </a:moveTo>
                      <a:cubicBezTo>
                        <a:pt x="21600" y="7449"/>
                        <a:pt x="21600" y="10535"/>
                        <a:pt x="21600" y="13621"/>
                      </a:cubicBezTo>
                      <a:cubicBezTo>
                        <a:pt x="19636" y="19792"/>
                        <a:pt x="17673" y="16706"/>
                        <a:pt x="17673" y="16706"/>
                      </a:cubicBezTo>
                      <a:cubicBezTo>
                        <a:pt x="13745" y="19792"/>
                        <a:pt x="11782" y="13621"/>
                        <a:pt x="9818" y="10535"/>
                      </a:cubicBezTo>
                      <a:cubicBezTo>
                        <a:pt x="7855" y="7449"/>
                        <a:pt x="7855" y="10535"/>
                        <a:pt x="7855" y="13621"/>
                      </a:cubicBezTo>
                      <a:cubicBezTo>
                        <a:pt x="5891" y="13621"/>
                        <a:pt x="5891" y="13621"/>
                        <a:pt x="5891" y="13621"/>
                      </a:cubicBezTo>
                      <a:cubicBezTo>
                        <a:pt x="5891" y="16706"/>
                        <a:pt x="1964" y="16706"/>
                        <a:pt x="0" y="16706"/>
                      </a:cubicBezTo>
                      <a:cubicBezTo>
                        <a:pt x="0" y="13621"/>
                        <a:pt x="0" y="10535"/>
                        <a:pt x="1964" y="7449"/>
                      </a:cubicBezTo>
                      <a:cubicBezTo>
                        <a:pt x="1964" y="7449"/>
                        <a:pt x="3927" y="4363"/>
                        <a:pt x="3927" y="4363"/>
                      </a:cubicBezTo>
                      <a:cubicBezTo>
                        <a:pt x="5891" y="1278"/>
                        <a:pt x="7855" y="-1808"/>
                        <a:pt x="11782" y="1278"/>
                      </a:cubicBezTo>
                      <a:cubicBezTo>
                        <a:pt x="13745" y="4363"/>
                        <a:pt x="15709" y="1278"/>
                        <a:pt x="19636" y="4363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058" name="Freeform 501"/>
                <p:cNvSpPr/>
                <p:nvPr/>
              </p:nvSpPr>
              <p:spPr>
                <a:xfrm>
                  <a:off x="97405" y="75948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0800" y="0"/>
                      </a:moveTo>
                      <a:cubicBezTo>
                        <a:pt x="10800" y="0"/>
                        <a:pt x="10800" y="0"/>
                        <a:pt x="21600" y="10800"/>
                      </a:cubicBezTo>
                      <a:cubicBezTo>
                        <a:pt x="10800" y="10800"/>
                        <a:pt x="10800" y="21600"/>
                        <a:pt x="10800" y="21600"/>
                      </a:cubicBezTo>
                      <a:cubicBezTo>
                        <a:pt x="0" y="21600"/>
                        <a:pt x="0" y="10800"/>
                        <a:pt x="0" y="10800"/>
                      </a:cubicBezTo>
                      <a:cubicBezTo>
                        <a:pt x="0" y="10800"/>
                        <a:pt x="0" y="0"/>
                        <a:pt x="108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059" name="Freeform 502"/>
                <p:cNvSpPr/>
                <p:nvPr/>
              </p:nvSpPr>
              <p:spPr>
                <a:xfrm>
                  <a:off x="97074" y="12277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9069" fill="norm" stroke="1" extrusionOk="0">
                      <a:moveTo>
                        <a:pt x="7200" y="0"/>
                      </a:moveTo>
                      <a:cubicBezTo>
                        <a:pt x="14400" y="0"/>
                        <a:pt x="21600" y="4320"/>
                        <a:pt x="21600" y="8640"/>
                      </a:cubicBezTo>
                      <a:cubicBezTo>
                        <a:pt x="21600" y="8640"/>
                        <a:pt x="21600" y="12960"/>
                        <a:pt x="21600" y="12960"/>
                      </a:cubicBezTo>
                      <a:cubicBezTo>
                        <a:pt x="21600" y="17280"/>
                        <a:pt x="21600" y="21600"/>
                        <a:pt x="14400" y="17280"/>
                      </a:cubicBezTo>
                      <a:cubicBezTo>
                        <a:pt x="14400" y="12960"/>
                        <a:pt x="7200" y="12960"/>
                        <a:pt x="7200" y="12960"/>
                      </a:cubicBezTo>
                      <a:cubicBezTo>
                        <a:pt x="0" y="8640"/>
                        <a:pt x="0" y="8640"/>
                        <a:pt x="0" y="4320"/>
                      </a:cubicBezTo>
                      <a:cubicBezTo>
                        <a:pt x="0" y="0"/>
                        <a:pt x="7200" y="0"/>
                        <a:pt x="72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060" name="Freeform 503"/>
                <p:cNvSpPr/>
                <p:nvPr/>
              </p:nvSpPr>
              <p:spPr>
                <a:xfrm>
                  <a:off x="98508" y="6579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0"/>
                      </a:moveTo>
                      <a:cubicBezTo>
                        <a:pt x="10800" y="0"/>
                        <a:pt x="10800" y="0"/>
                        <a:pt x="21600" y="10800"/>
                      </a:cubicBezTo>
                      <a:cubicBezTo>
                        <a:pt x="10800" y="10800"/>
                        <a:pt x="0" y="21600"/>
                        <a:pt x="0" y="21600"/>
                      </a:cubicBezTo>
                      <a:cubicBezTo>
                        <a:pt x="0" y="10800"/>
                        <a:pt x="0" y="10800"/>
                        <a:pt x="0" y="1080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061" name="Freeform 504"/>
                <p:cNvSpPr/>
                <p:nvPr/>
              </p:nvSpPr>
              <p:spPr>
                <a:xfrm>
                  <a:off x="98287" y="9161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21600"/>
                      </a:moveTo>
                      <a:cubicBezTo>
                        <a:pt x="21600" y="21600"/>
                        <a:pt x="0" y="21600"/>
                        <a:pt x="0" y="21600"/>
                      </a:cubicBezTo>
                      <a:cubicBezTo>
                        <a:pt x="0" y="21600"/>
                        <a:pt x="0" y="0"/>
                        <a:pt x="21600" y="0"/>
                      </a:cubicBezTo>
                      <a:cubicBezTo>
                        <a:pt x="21600" y="0"/>
                        <a:pt x="21600" y="21600"/>
                        <a:pt x="21600" y="21600"/>
                      </a:cubicBezTo>
                      <a:cubicBezTo>
                        <a:pt x="21600" y="21600"/>
                        <a:pt x="21600" y="21600"/>
                        <a:pt x="2160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062" name="Freeform 505"/>
                <p:cNvSpPr/>
                <p:nvPr/>
              </p:nvSpPr>
              <p:spPr>
                <a:xfrm>
                  <a:off x="98618" y="11714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9491" fill="norm" stroke="1" extrusionOk="0">
                      <a:moveTo>
                        <a:pt x="0" y="3600"/>
                      </a:moveTo>
                      <a:cubicBezTo>
                        <a:pt x="3600" y="3600"/>
                        <a:pt x="7200" y="3600"/>
                        <a:pt x="7200" y="0"/>
                      </a:cubicBezTo>
                      <a:cubicBezTo>
                        <a:pt x="10800" y="0"/>
                        <a:pt x="21600" y="10800"/>
                        <a:pt x="21600" y="14400"/>
                      </a:cubicBezTo>
                      <a:cubicBezTo>
                        <a:pt x="18000" y="18000"/>
                        <a:pt x="10800" y="21600"/>
                        <a:pt x="7200" y="18000"/>
                      </a:cubicBezTo>
                      <a:cubicBezTo>
                        <a:pt x="7200" y="14400"/>
                        <a:pt x="3600" y="14400"/>
                        <a:pt x="3600" y="10800"/>
                      </a:cubicBezTo>
                      <a:cubicBezTo>
                        <a:pt x="0" y="10800"/>
                        <a:pt x="0" y="7200"/>
                        <a:pt x="0" y="3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063" name="Freeform 506"/>
                <p:cNvSpPr/>
                <p:nvPr/>
              </p:nvSpPr>
              <p:spPr>
                <a:xfrm>
                  <a:off x="99020" y="86917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069" h="19491" fill="norm" stroke="1" extrusionOk="0">
                      <a:moveTo>
                        <a:pt x="6109" y="18000"/>
                      </a:moveTo>
                      <a:cubicBezTo>
                        <a:pt x="1789" y="18000"/>
                        <a:pt x="-2531" y="14400"/>
                        <a:pt x="1789" y="10800"/>
                      </a:cubicBezTo>
                      <a:cubicBezTo>
                        <a:pt x="1789" y="10800"/>
                        <a:pt x="1789" y="7200"/>
                        <a:pt x="1789" y="7200"/>
                      </a:cubicBezTo>
                      <a:cubicBezTo>
                        <a:pt x="1789" y="3600"/>
                        <a:pt x="6109" y="0"/>
                        <a:pt x="10429" y="0"/>
                      </a:cubicBezTo>
                      <a:cubicBezTo>
                        <a:pt x="14749" y="0"/>
                        <a:pt x="19069" y="3600"/>
                        <a:pt x="19069" y="10800"/>
                      </a:cubicBezTo>
                      <a:cubicBezTo>
                        <a:pt x="19069" y="10800"/>
                        <a:pt x="19069" y="10800"/>
                        <a:pt x="19069" y="14400"/>
                      </a:cubicBezTo>
                      <a:cubicBezTo>
                        <a:pt x="14749" y="18000"/>
                        <a:pt x="10429" y="21600"/>
                        <a:pt x="6109" y="180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064" name="Freeform 507"/>
                <p:cNvSpPr/>
                <p:nvPr/>
              </p:nvSpPr>
              <p:spPr>
                <a:xfrm>
                  <a:off x="99832" y="7120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5400" y="18000"/>
                      </a:moveTo>
                      <a:cubicBezTo>
                        <a:pt x="5400" y="18000"/>
                        <a:pt x="0" y="14400"/>
                        <a:pt x="0" y="14400"/>
                      </a:cubicBezTo>
                      <a:cubicBezTo>
                        <a:pt x="5400" y="10800"/>
                        <a:pt x="16200" y="7200"/>
                        <a:pt x="16200" y="0"/>
                      </a:cubicBezTo>
                      <a:cubicBezTo>
                        <a:pt x="16200" y="0"/>
                        <a:pt x="21600" y="0"/>
                        <a:pt x="21600" y="0"/>
                      </a:cubicBezTo>
                      <a:cubicBezTo>
                        <a:pt x="21600" y="3600"/>
                        <a:pt x="21600" y="3600"/>
                        <a:pt x="21600" y="3600"/>
                      </a:cubicBezTo>
                      <a:cubicBezTo>
                        <a:pt x="21600" y="10800"/>
                        <a:pt x="16200" y="18000"/>
                        <a:pt x="10800" y="21600"/>
                      </a:cubicBezTo>
                      <a:cubicBezTo>
                        <a:pt x="10800" y="21600"/>
                        <a:pt x="5400" y="21600"/>
                        <a:pt x="5400" y="180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065" name="Freeform 508"/>
                <p:cNvSpPr/>
                <p:nvPr/>
              </p:nvSpPr>
              <p:spPr>
                <a:xfrm>
                  <a:off x="101266" y="15548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7200" y="0"/>
                      </a:moveTo>
                      <a:cubicBezTo>
                        <a:pt x="14400" y="7200"/>
                        <a:pt x="14400" y="14400"/>
                        <a:pt x="21600" y="14400"/>
                      </a:cubicBezTo>
                      <a:cubicBezTo>
                        <a:pt x="14400" y="21600"/>
                        <a:pt x="14400" y="21600"/>
                        <a:pt x="14400" y="21600"/>
                      </a:cubicBezTo>
                      <a:cubicBezTo>
                        <a:pt x="7200" y="21600"/>
                        <a:pt x="0" y="21600"/>
                        <a:pt x="0" y="14400"/>
                      </a:cubicBezTo>
                      <a:cubicBezTo>
                        <a:pt x="0" y="7200"/>
                        <a:pt x="7200" y="7200"/>
                        <a:pt x="72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066" name="Freeform 509"/>
                <p:cNvSpPr/>
                <p:nvPr/>
              </p:nvSpPr>
              <p:spPr>
                <a:xfrm>
                  <a:off x="51577" y="27914"/>
                  <a:ext cx="56260" cy="94649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4547" y="12960"/>
                      </a:moveTo>
                      <a:cubicBezTo>
                        <a:pt x="4775" y="12825"/>
                        <a:pt x="4547" y="12420"/>
                        <a:pt x="4547" y="12150"/>
                      </a:cubicBezTo>
                      <a:cubicBezTo>
                        <a:pt x="4547" y="12015"/>
                        <a:pt x="4547" y="11880"/>
                        <a:pt x="4547" y="11745"/>
                      </a:cubicBezTo>
                      <a:cubicBezTo>
                        <a:pt x="4775" y="11475"/>
                        <a:pt x="4547" y="11205"/>
                        <a:pt x="4320" y="11070"/>
                      </a:cubicBezTo>
                      <a:cubicBezTo>
                        <a:pt x="3865" y="10935"/>
                        <a:pt x="3865" y="10665"/>
                        <a:pt x="3638" y="10395"/>
                      </a:cubicBezTo>
                      <a:cubicBezTo>
                        <a:pt x="3411" y="10395"/>
                        <a:pt x="3638" y="10395"/>
                        <a:pt x="3638" y="10260"/>
                      </a:cubicBezTo>
                      <a:cubicBezTo>
                        <a:pt x="3411" y="10125"/>
                        <a:pt x="3183" y="9990"/>
                        <a:pt x="3183" y="9855"/>
                      </a:cubicBezTo>
                      <a:cubicBezTo>
                        <a:pt x="3183" y="9720"/>
                        <a:pt x="3638" y="9585"/>
                        <a:pt x="3865" y="9450"/>
                      </a:cubicBezTo>
                      <a:cubicBezTo>
                        <a:pt x="4320" y="9180"/>
                        <a:pt x="4775" y="9045"/>
                        <a:pt x="5002" y="8775"/>
                      </a:cubicBezTo>
                      <a:cubicBezTo>
                        <a:pt x="5457" y="8640"/>
                        <a:pt x="5684" y="8235"/>
                        <a:pt x="6366" y="8100"/>
                      </a:cubicBezTo>
                      <a:cubicBezTo>
                        <a:pt x="6366" y="8100"/>
                        <a:pt x="6594" y="8100"/>
                        <a:pt x="6594" y="7965"/>
                      </a:cubicBezTo>
                      <a:cubicBezTo>
                        <a:pt x="7503" y="7425"/>
                        <a:pt x="8413" y="7020"/>
                        <a:pt x="9322" y="6480"/>
                      </a:cubicBezTo>
                      <a:cubicBezTo>
                        <a:pt x="10686" y="5805"/>
                        <a:pt x="11823" y="5265"/>
                        <a:pt x="12960" y="4590"/>
                      </a:cubicBezTo>
                      <a:cubicBezTo>
                        <a:pt x="14097" y="3915"/>
                        <a:pt x="15234" y="3375"/>
                        <a:pt x="16371" y="2700"/>
                      </a:cubicBezTo>
                      <a:cubicBezTo>
                        <a:pt x="17507" y="2025"/>
                        <a:pt x="18872" y="1485"/>
                        <a:pt x="20008" y="810"/>
                      </a:cubicBezTo>
                      <a:cubicBezTo>
                        <a:pt x="20463" y="540"/>
                        <a:pt x="20918" y="270"/>
                        <a:pt x="21373" y="0"/>
                      </a:cubicBezTo>
                      <a:cubicBezTo>
                        <a:pt x="21600" y="0"/>
                        <a:pt x="21600" y="0"/>
                        <a:pt x="21600" y="0"/>
                      </a:cubicBezTo>
                      <a:cubicBezTo>
                        <a:pt x="21600" y="135"/>
                        <a:pt x="21600" y="135"/>
                        <a:pt x="21600" y="135"/>
                      </a:cubicBezTo>
                      <a:cubicBezTo>
                        <a:pt x="21600" y="0"/>
                        <a:pt x="21600" y="0"/>
                        <a:pt x="21600" y="0"/>
                      </a:cubicBezTo>
                      <a:cubicBezTo>
                        <a:pt x="21600" y="135"/>
                        <a:pt x="21600" y="135"/>
                        <a:pt x="21600" y="135"/>
                      </a:cubicBezTo>
                      <a:cubicBezTo>
                        <a:pt x="20918" y="540"/>
                        <a:pt x="20691" y="1080"/>
                        <a:pt x="20236" y="1485"/>
                      </a:cubicBezTo>
                      <a:cubicBezTo>
                        <a:pt x="19554" y="2025"/>
                        <a:pt x="19099" y="2430"/>
                        <a:pt x="18644" y="2970"/>
                      </a:cubicBezTo>
                      <a:cubicBezTo>
                        <a:pt x="17962" y="3510"/>
                        <a:pt x="17507" y="4050"/>
                        <a:pt x="16825" y="4725"/>
                      </a:cubicBezTo>
                      <a:cubicBezTo>
                        <a:pt x="16143" y="5400"/>
                        <a:pt x="15461" y="6210"/>
                        <a:pt x="14779" y="7020"/>
                      </a:cubicBezTo>
                      <a:cubicBezTo>
                        <a:pt x="13642" y="8100"/>
                        <a:pt x="12505" y="9315"/>
                        <a:pt x="11141" y="10395"/>
                      </a:cubicBezTo>
                      <a:cubicBezTo>
                        <a:pt x="10686" y="10665"/>
                        <a:pt x="10459" y="11070"/>
                        <a:pt x="10004" y="11475"/>
                      </a:cubicBezTo>
                      <a:cubicBezTo>
                        <a:pt x="9322" y="12420"/>
                        <a:pt x="8185" y="13365"/>
                        <a:pt x="7276" y="14310"/>
                      </a:cubicBezTo>
                      <a:cubicBezTo>
                        <a:pt x="6594" y="14985"/>
                        <a:pt x="5912" y="15525"/>
                        <a:pt x="5457" y="16200"/>
                      </a:cubicBezTo>
                      <a:cubicBezTo>
                        <a:pt x="5002" y="16740"/>
                        <a:pt x="4320" y="17145"/>
                        <a:pt x="4093" y="17685"/>
                      </a:cubicBezTo>
                      <a:cubicBezTo>
                        <a:pt x="3865" y="17955"/>
                        <a:pt x="3411" y="18090"/>
                        <a:pt x="3183" y="18225"/>
                      </a:cubicBezTo>
                      <a:cubicBezTo>
                        <a:pt x="2956" y="18495"/>
                        <a:pt x="2728" y="18765"/>
                        <a:pt x="2501" y="19035"/>
                      </a:cubicBezTo>
                      <a:cubicBezTo>
                        <a:pt x="2501" y="19305"/>
                        <a:pt x="2274" y="19440"/>
                        <a:pt x="2046" y="19575"/>
                      </a:cubicBezTo>
                      <a:cubicBezTo>
                        <a:pt x="1592" y="20250"/>
                        <a:pt x="682" y="20790"/>
                        <a:pt x="227" y="21465"/>
                      </a:cubicBezTo>
                      <a:cubicBezTo>
                        <a:pt x="227" y="21600"/>
                        <a:pt x="0" y="21600"/>
                        <a:pt x="0" y="21600"/>
                      </a:cubicBezTo>
                      <a:cubicBezTo>
                        <a:pt x="0" y="21600"/>
                        <a:pt x="0" y="21465"/>
                        <a:pt x="0" y="21465"/>
                      </a:cubicBezTo>
                      <a:cubicBezTo>
                        <a:pt x="227" y="21060"/>
                        <a:pt x="455" y="20655"/>
                        <a:pt x="682" y="20250"/>
                      </a:cubicBezTo>
                      <a:cubicBezTo>
                        <a:pt x="682" y="19980"/>
                        <a:pt x="909" y="19710"/>
                        <a:pt x="909" y="19440"/>
                      </a:cubicBezTo>
                      <a:cubicBezTo>
                        <a:pt x="1137" y="19170"/>
                        <a:pt x="1137" y="19035"/>
                        <a:pt x="1364" y="18765"/>
                      </a:cubicBezTo>
                      <a:cubicBezTo>
                        <a:pt x="1592" y="18225"/>
                        <a:pt x="1819" y="17820"/>
                        <a:pt x="2046" y="17415"/>
                      </a:cubicBezTo>
                      <a:cubicBezTo>
                        <a:pt x="2274" y="16740"/>
                        <a:pt x="2728" y="16065"/>
                        <a:pt x="2956" y="15390"/>
                      </a:cubicBezTo>
                      <a:cubicBezTo>
                        <a:pt x="3183" y="14985"/>
                        <a:pt x="3411" y="14580"/>
                        <a:pt x="3865" y="14175"/>
                      </a:cubicBezTo>
                      <a:cubicBezTo>
                        <a:pt x="4320" y="13770"/>
                        <a:pt x="4320" y="13365"/>
                        <a:pt x="4547" y="1296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067" name="Freeform 510"/>
                <p:cNvSpPr/>
                <p:nvPr/>
              </p:nvSpPr>
              <p:spPr>
                <a:xfrm>
                  <a:off x="98672" y="13556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509" h="19886" fill="norm" stroke="1" extrusionOk="0">
                      <a:moveTo>
                        <a:pt x="5891" y="13715"/>
                      </a:moveTo>
                      <a:cubicBezTo>
                        <a:pt x="3927" y="13715"/>
                        <a:pt x="1964" y="10629"/>
                        <a:pt x="0" y="7543"/>
                      </a:cubicBezTo>
                      <a:cubicBezTo>
                        <a:pt x="0" y="4457"/>
                        <a:pt x="1964" y="1372"/>
                        <a:pt x="3927" y="1372"/>
                      </a:cubicBezTo>
                      <a:cubicBezTo>
                        <a:pt x="3927" y="-1714"/>
                        <a:pt x="5891" y="1372"/>
                        <a:pt x="5891" y="1372"/>
                      </a:cubicBezTo>
                      <a:cubicBezTo>
                        <a:pt x="11782" y="-1714"/>
                        <a:pt x="15709" y="4457"/>
                        <a:pt x="19636" y="4457"/>
                      </a:cubicBezTo>
                      <a:cubicBezTo>
                        <a:pt x="19636" y="4457"/>
                        <a:pt x="21600" y="7543"/>
                        <a:pt x="19636" y="7543"/>
                      </a:cubicBezTo>
                      <a:cubicBezTo>
                        <a:pt x="19636" y="10629"/>
                        <a:pt x="15709" y="10629"/>
                        <a:pt x="15709" y="16800"/>
                      </a:cubicBezTo>
                      <a:cubicBezTo>
                        <a:pt x="15709" y="16800"/>
                        <a:pt x="15709" y="19886"/>
                        <a:pt x="15709" y="19886"/>
                      </a:cubicBezTo>
                      <a:cubicBezTo>
                        <a:pt x="13745" y="19886"/>
                        <a:pt x="11782" y="19886"/>
                        <a:pt x="11782" y="19886"/>
                      </a:cubicBezTo>
                      <a:cubicBezTo>
                        <a:pt x="9818" y="16800"/>
                        <a:pt x="7855" y="16800"/>
                        <a:pt x="5891" y="13715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068" name="Freeform 511"/>
                <p:cNvSpPr/>
                <p:nvPr/>
              </p:nvSpPr>
              <p:spPr>
                <a:xfrm>
                  <a:off x="101817" y="2123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0"/>
                      </a:moveTo>
                      <a:cubicBezTo>
                        <a:pt x="0" y="21600"/>
                        <a:pt x="0" y="21600"/>
                        <a:pt x="0" y="21600"/>
                      </a:cubicBezTo>
                      <a:cubicBezTo>
                        <a:pt x="0" y="21600"/>
                        <a:pt x="0" y="21600"/>
                        <a:pt x="0" y="21600"/>
                      </a:cubicBezTo>
                      <a:cubicBezTo>
                        <a:pt x="0" y="21600"/>
                        <a:pt x="0" y="21600"/>
                        <a:pt x="216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069" name="Freeform 512"/>
                <p:cNvSpPr/>
                <p:nvPr/>
              </p:nvSpPr>
              <p:spPr>
                <a:xfrm>
                  <a:off x="101817" y="27914"/>
                  <a:ext cx="12701" cy="1271"/>
                </a:xfrm>
                <a:prstGeom prst="ellipse">
                  <a:avLst/>
                </a:prstGeom>
                <a:noFill/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070" name="Freeform 513"/>
                <p:cNvSpPr/>
                <p:nvPr/>
              </p:nvSpPr>
              <p:spPr>
                <a:xfrm>
                  <a:off x="100827" y="8268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65" h="20118" fill="norm" stroke="1" extrusionOk="0">
                      <a:moveTo>
                        <a:pt x="18000" y="17280"/>
                      </a:moveTo>
                      <a:cubicBezTo>
                        <a:pt x="14400" y="21600"/>
                        <a:pt x="7200" y="21600"/>
                        <a:pt x="0" y="12960"/>
                      </a:cubicBezTo>
                      <a:cubicBezTo>
                        <a:pt x="0" y="8640"/>
                        <a:pt x="0" y="4320"/>
                        <a:pt x="0" y="0"/>
                      </a:cubicBezTo>
                      <a:cubicBezTo>
                        <a:pt x="0" y="0"/>
                        <a:pt x="3600" y="0"/>
                        <a:pt x="7200" y="0"/>
                      </a:cubicBezTo>
                      <a:cubicBezTo>
                        <a:pt x="10800" y="0"/>
                        <a:pt x="14400" y="0"/>
                        <a:pt x="14400" y="4320"/>
                      </a:cubicBezTo>
                      <a:cubicBezTo>
                        <a:pt x="21600" y="8640"/>
                        <a:pt x="21600" y="8640"/>
                        <a:pt x="18000" y="1728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071" name="Freeform 514"/>
                <p:cNvSpPr/>
                <p:nvPr/>
              </p:nvSpPr>
              <p:spPr>
                <a:xfrm>
                  <a:off x="101729" y="151180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436" h="21600" fill="norm" stroke="1" extrusionOk="0">
                      <a:moveTo>
                        <a:pt x="11336" y="21600"/>
                      </a:moveTo>
                      <a:cubicBezTo>
                        <a:pt x="5936" y="21600"/>
                        <a:pt x="3236" y="16200"/>
                        <a:pt x="536" y="10800"/>
                      </a:cubicBezTo>
                      <a:cubicBezTo>
                        <a:pt x="-2164" y="5400"/>
                        <a:pt x="5936" y="0"/>
                        <a:pt x="11336" y="0"/>
                      </a:cubicBezTo>
                      <a:cubicBezTo>
                        <a:pt x="14036" y="0"/>
                        <a:pt x="16736" y="5400"/>
                        <a:pt x="16736" y="10800"/>
                      </a:cubicBezTo>
                      <a:cubicBezTo>
                        <a:pt x="19436" y="10800"/>
                        <a:pt x="19436" y="16200"/>
                        <a:pt x="19436" y="16200"/>
                      </a:cubicBezTo>
                      <a:cubicBezTo>
                        <a:pt x="19436" y="16200"/>
                        <a:pt x="16736" y="21600"/>
                        <a:pt x="16736" y="21600"/>
                      </a:cubicBezTo>
                      <a:cubicBezTo>
                        <a:pt x="14036" y="21600"/>
                        <a:pt x="11336" y="21600"/>
                        <a:pt x="11336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072" name="Freeform 515"/>
                <p:cNvSpPr/>
                <p:nvPr/>
              </p:nvSpPr>
              <p:spPr>
                <a:xfrm>
                  <a:off x="101817" y="14570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7505" fill="norm" stroke="1" extrusionOk="0">
                      <a:moveTo>
                        <a:pt x="1964" y="9257"/>
                      </a:moveTo>
                      <a:cubicBezTo>
                        <a:pt x="0" y="9257"/>
                        <a:pt x="0" y="6171"/>
                        <a:pt x="0" y="3086"/>
                      </a:cubicBezTo>
                      <a:cubicBezTo>
                        <a:pt x="0" y="3086"/>
                        <a:pt x="1964" y="3086"/>
                        <a:pt x="3927" y="3086"/>
                      </a:cubicBezTo>
                      <a:cubicBezTo>
                        <a:pt x="3927" y="3086"/>
                        <a:pt x="5891" y="3086"/>
                        <a:pt x="5891" y="3086"/>
                      </a:cubicBezTo>
                      <a:cubicBezTo>
                        <a:pt x="9818" y="9257"/>
                        <a:pt x="13745" y="6171"/>
                        <a:pt x="15709" y="0"/>
                      </a:cubicBezTo>
                      <a:cubicBezTo>
                        <a:pt x="17673" y="0"/>
                        <a:pt x="19636" y="0"/>
                        <a:pt x="19636" y="0"/>
                      </a:cubicBezTo>
                      <a:cubicBezTo>
                        <a:pt x="21600" y="0"/>
                        <a:pt x="21600" y="3086"/>
                        <a:pt x="21600" y="3086"/>
                      </a:cubicBezTo>
                      <a:cubicBezTo>
                        <a:pt x="21600" y="12343"/>
                        <a:pt x="21600" y="12343"/>
                        <a:pt x="15709" y="15429"/>
                      </a:cubicBezTo>
                      <a:cubicBezTo>
                        <a:pt x="9818" y="21600"/>
                        <a:pt x="5891" y="12343"/>
                        <a:pt x="1964" y="9257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073" name="Freeform 516"/>
                <p:cNvSpPr/>
                <p:nvPr/>
              </p:nvSpPr>
              <p:spPr>
                <a:xfrm>
                  <a:off x="103249" y="119601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8171" h="18081" fill="norm" stroke="1" extrusionOk="0">
                      <a:moveTo>
                        <a:pt x="0" y="13500"/>
                      </a:moveTo>
                      <a:cubicBezTo>
                        <a:pt x="0" y="9900"/>
                        <a:pt x="0" y="2700"/>
                        <a:pt x="6171" y="2700"/>
                      </a:cubicBezTo>
                      <a:cubicBezTo>
                        <a:pt x="6171" y="2700"/>
                        <a:pt x="6171" y="2700"/>
                        <a:pt x="6171" y="2700"/>
                      </a:cubicBezTo>
                      <a:cubicBezTo>
                        <a:pt x="9257" y="-900"/>
                        <a:pt x="15429" y="-900"/>
                        <a:pt x="15429" y="2700"/>
                      </a:cubicBezTo>
                      <a:cubicBezTo>
                        <a:pt x="15429" y="6300"/>
                        <a:pt x="21600" y="6300"/>
                        <a:pt x="15429" y="9900"/>
                      </a:cubicBezTo>
                      <a:cubicBezTo>
                        <a:pt x="15429" y="13500"/>
                        <a:pt x="15429" y="20700"/>
                        <a:pt x="9257" y="17100"/>
                      </a:cubicBezTo>
                      <a:cubicBezTo>
                        <a:pt x="9257" y="17100"/>
                        <a:pt x="9257" y="17100"/>
                        <a:pt x="9257" y="17100"/>
                      </a:cubicBezTo>
                      <a:cubicBezTo>
                        <a:pt x="3086" y="17100"/>
                        <a:pt x="0" y="17100"/>
                        <a:pt x="0" y="135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074" name="Freeform 517"/>
                <p:cNvSpPr/>
                <p:nvPr/>
              </p:nvSpPr>
              <p:spPr>
                <a:xfrm>
                  <a:off x="104796" y="57857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21600"/>
                      </a:moveTo>
                      <a:cubicBezTo>
                        <a:pt x="14400" y="17280"/>
                        <a:pt x="7200" y="12960"/>
                        <a:pt x="7200" y="12960"/>
                      </a:cubicBezTo>
                      <a:cubicBezTo>
                        <a:pt x="0" y="8640"/>
                        <a:pt x="0" y="8640"/>
                        <a:pt x="0" y="4320"/>
                      </a:cubicBezTo>
                      <a:cubicBezTo>
                        <a:pt x="0" y="4320"/>
                        <a:pt x="7200" y="0"/>
                        <a:pt x="14400" y="0"/>
                      </a:cubicBezTo>
                      <a:cubicBezTo>
                        <a:pt x="14400" y="0"/>
                        <a:pt x="21600" y="4320"/>
                        <a:pt x="21600" y="4320"/>
                      </a:cubicBezTo>
                      <a:cubicBezTo>
                        <a:pt x="21600" y="8640"/>
                        <a:pt x="21600" y="12960"/>
                        <a:pt x="21600" y="17280"/>
                      </a:cubicBezTo>
                      <a:cubicBezTo>
                        <a:pt x="21600" y="17280"/>
                        <a:pt x="21600" y="21600"/>
                        <a:pt x="21600" y="21600"/>
                      </a:cubicBezTo>
                      <a:cubicBezTo>
                        <a:pt x="21600" y="21600"/>
                        <a:pt x="21600" y="21600"/>
                        <a:pt x="2160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075" name="Freeform 518"/>
                <p:cNvSpPr/>
                <p:nvPr/>
              </p:nvSpPr>
              <p:spPr>
                <a:xfrm>
                  <a:off x="105457" y="104408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16200"/>
                      </a:moveTo>
                      <a:cubicBezTo>
                        <a:pt x="21600" y="16200"/>
                        <a:pt x="14400" y="21600"/>
                        <a:pt x="14400" y="21600"/>
                      </a:cubicBezTo>
                      <a:cubicBezTo>
                        <a:pt x="0" y="21600"/>
                        <a:pt x="7200" y="16200"/>
                        <a:pt x="7200" y="10800"/>
                      </a:cubicBezTo>
                      <a:cubicBezTo>
                        <a:pt x="0" y="10800"/>
                        <a:pt x="0" y="10800"/>
                        <a:pt x="0" y="5400"/>
                      </a:cubicBezTo>
                      <a:cubicBezTo>
                        <a:pt x="0" y="5400"/>
                        <a:pt x="0" y="0"/>
                        <a:pt x="0" y="0"/>
                      </a:cubicBezTo>
                      <a:cubicBezTo>
                        <a:pt x="7200" y="0"/>
                        <a:pt x="7200" y="0"/>
                        <a:pt x="14400" y="0"/>
                      </a:cubicBezTo>
                      <a:cubicBezTo>
                        <a:pt x="21600" y="0"/>
                        <a:pt x="21600" y="5400"/>
                        <a:pt x="21600" y="162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076" name="Freeform 519"/>
                <p:cNvSpPr/>
                <p:nvPr/>
              </p:nvSpPr>
              <p:spPr>
                <a:xfrm>
                  <a:off x="106230" y="140480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10800"/>
                      </a:moveTo>
                      <a:cubicBezTo>
                        <a:pt x="21600" y="10800"/>
                        <a:pt x="10800" y="21600"/>
                        <a:pt x="10800" y="21600"/>
                      </a:cubicBezTo>
                      <a:cubicBezTo>
                        <a:pt x="0" y="21600"/>
                        <a:pt x="0" y="10800"/>
                        <a:pt x="0" y="10800"/>
                      </a:cubicBezTo>
                      <a:cubicBezTo>
                        <a:pt x="0" y="0"/>
                        <a:pt x="10800" y="0"/>
                        <a:pt x="10800" y="0"/>
                      </a:cubicBezTo>
                      <a:cubicBezTo>
                        <a:pt x="10800" y="0"/>
                        <a:pt x="21600" y="0"/>
                        <a:pt x="21600" y="108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077" name="Freeform 520"/>
                <p:cNvSpPr/>
                <p:nvPr/>
              </p:nvSpPr>
              <p:spPr>
                <a:xfrm>
                  <a:off x="106561" y="14242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5600" fill="norm" stroke="1" extrusionOk="0">
                      <a:moveTo>
                        <a:pt x="0" y="4800"/>
                      </a:moveTo>
                      <a:cubicBezTo>
                        <a:pt x="7200" y="4800"/>
                        <a:pt x="7200" y="4800"/>
                        <a:pt x="7200" y="4800"/>
                      </a:cubicBezTo>
                      <a:cubicBezTo>
                        <a:pt x="14400" y="-6000"/>
                        <a:pt x="14400" y="4800"/>
                        <a:pt x="21600" y="4800"/>
                      </a:cubicBezTo>
                      <a:cubicBezTo>
                        <a:pt x="14400" y="15600"/>
                        <a:pt x="7200" y="15600"/>
                        <a:pt x="7200" y="15600"/>
                      </a:cubicBezTo>
                      <a:cubicBezTo>
                        <a:pt x="7200" y="15600"/>
                        <a:pt x="0" y="4800"/>
                        <a:pt x="0" y="48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078" name="Freeform 521"/>
                <p:cNvSpPr/>
                <p:nvPr/>
              </p:nvSpPr>
              <p:spPr>
                <a:xfrm>
                  <a:off x="104909" y="3728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575" h="21029" fill="norm" stroke="1" extrusionOk="0">
                      <a:moveTo>
                        <a:pt x="10800" y="1486"/>
                      </a:moveTo>
                      <a:cubicBezTo>
                        <a:pt x="10800" y="3543"/>
                        <a:pt x="8100" y="5600"/>
                        <a:pt x="13500" y="6629"/>
                      </a:cubicBezTo>
                      <a:cubicBezTo>
                        <a:pt x="16200" y="6629"/>
                        <a:pt x="13500" y="7658"/>
                        <a:pt x="13500" y="8686"/>
                      </a:cubicBezTo>
                      <a:cubicBezTo>
                        <a:pt x="13500" y="8686"/>
                        <a:pt x="13500" y="9715"/>
                        <a:pt x="13500" y="9715"/>
                      </a:cubicBezTo>
                      <a:cubicBezTo>
                        <a:pt x="10800" y="11772"/>
                        <a:pt x="10800" y="12800"/>
                        <a:pt x="16200" y="14858"/>
                      </a:cubicBezTo>
                      <a:cubicBezTo>
                        <a:pt x="21600" y="15886"/>
                        <a:pt x="18900" y="16915"/>
                        <a:pt x="18900" y="18972"/>
                      </a:cubicBezTo>
                      <a:cubicBezTo>
                        <a:pt x="18900" y="20000"/>
                        <a:pt x="16200" y="20000"/>
                        <a:pt x="13500" y="21029"/>
                      </a:cubicBezTo>
                      <a:cubicBezTo>
                        <a:pt x="10800" y="20000"/>
                        <a:pt x="10800" y="20000"/>
                        <a:pt x="8100" y="18972"/>
                      </a:cubicBezTo>
                      <a:cubicBezTo>
                        <a:pt x="8100" y="18972"/>
                        <a:pt x="8100" y="17943"/>
                        <a:pt x="8100" y="17943"/>
                      </a:cubicBezTo>
                      <a:cubicBezTo>
                        <a:pt x="10800" y="15886"/>
                        <a:pt x="10800" y="13829"/>
                        <a:pt x="8100" y="11772"/>
                      </a:cubicBezTo>
                      <a:cubicBezTo>
                        <a:pt x="5400" y="10743"/>
                        <a:pt x="5400" y="8686"/>
                        <a:pt x="8100" y="7658"/>
                      </a:cubicBezTo>
                      <a:cubicBezTo>
                        <a:pt x="8100" y="6629"/>
                        <a:pt x="8100" y="5600"/>
                        <a:pt x="5400" y="4572"/>
                      </a:cubicBezTo>
                      <a:cubicBezTo>
                        <a:pt x="2700" y="3543"/>
                        <a:pt x="2700" y="3543"/>
                        <a:pt x="2700" y="2515"/>
                      </a:cubicBezTo>
                      <a:cubicBezTo>
                        <a:pt x="0" y="2515"/>
                        <a:pt x="0" y="1486"/>
                        <a:pt x="0" y="458"/>
                      </a:cubicBezTo>
                      <a:cubicBezTo>
                        <a:pt x="0" y="458"/>
                        <a:pt x="2700" y="-571"/>
                        <a:pt x="5400" y="458"/>
                      </a:cubicBezTo>
                      <a:cubicBezTo>
                        <a:pt x="8100" y="458"/>
                        <a:pt x="8100" y="458"/>
                        <a:pt x="10800" y="1486"/>
                      </a:cubicBezTo>
                      <a:cubicBezTo>
                        <a:pt x="10800" y="1486"/>
                        <a:pt x="10800" y="1486"/>
                        <a:pt x="10800" y="1486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079" name="Freeform 522"/>
                <p:cNvSpPr/>
                <p:nvPr/>
              </p:nvSpPr>
              <p:spPr>
                <a:xfrm>
                  <a:off x="103251" y="111468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9257" y="7200"/>
                      </a:moveTo>
                      <a:cubicBezTo>
                        <a:pt x="9257" y="5400"/>
                        <a:pt x="10800" y="3600"/>
                        <a:pt x="12343" y="1800"/>
                      </a:cubicBezTo>
                      <a:cubicBezTo>
                        <a:pt x="12343" y="0"/>
                        <a:pt x="15429" y="1800"/>
                        <a:pt x="16971" y="0"/>
                      </a:cubicBezTo>
                      <a:cubicBezTo>
                        <a:pt x="16971" y="0"/>
                        <a:pt x="18514" y="0"/>
                        <a:pt x="20057" y="1800"/>
                      </a:cubicBezTo>
                      <a:cubicBezTo>
                        <a:pt x="20057" y="1800"/>
                        <a:pt x="21600" y="1800"/>
                        <a:pt x="21600" y="3600"/>
                      </a:cubicBezTo>
                      <a:cubicBezTo>
                        <a:pt x="20057" y="3600"/>
                        <a:pt x="20057" y="3600"/>
                        <a:pt x="20057" y="5400"/>
                      </a:cubicBezTo>
                      <a:cubicBezTo>
                        <a:pt x="18514" y="5400"/>
                        <a:pt x="18514" y="3600"/>
                        <a:pt x="18514" y="5400"/>
                      </a:cubicBezTo>
                      <a:cubicBezTo>
                        <a:pt x="15429" y="5400"/>
                        <a:pt x="13886" y="7200"/>
                        <a:pt x="15429" y="9000"/>
                      </a:cubicBezTo>
                      <a:cubicBezTo>
                        <a:pt x="15429" y="10800"/>
                        <a:pt x="15429" y="12600"/>
                        <a:pt x="16971" y="12600"/>
                      </a:cubicBezTo>
                      <a:cubicBezTo>
                        <a:pt x="16971" y="14400"/>
                        <a:pt x="15429" y="18000"/>
                        <a:pt x="15429" y="18000"/>
                      </a:cubicBezTo>
                      <a:cubicBezTo>
                        <a:pt x="10800" y="18000"/>
                        <a:pt x="7714" y="16200"/>
                        <a:pt x="6171" y="19800"/>
                      </a:cubicBezTo>
                      <a:cubicBezTo>
                        <a:pt x="4629" y="21600"/>
                        <a:pt x="4629" y="21600"/>
                        <a:pt x="1543" y="21600"/>
                      </a:cubicBezTo>
                      <a:cubicBezTo>
                        <a:pt x="1543" y="21600"/>
                        <a:pt x="0" y="18000"/>
                        <a:pt x="0" y="16200"/>
                      </a:cubicBezTo>
                      <a:cubicBezTo>
                        <a:pt x="1543" y="14400"/>
                        <a:pt x="3086" y="12600"/>
                        <a:pt x="3086" y="12600"/>
                      </a:cubicBezTo>
                      <a:cubicBezTo>
                        <a:pt x="4629" y="10800"/>
                        <a:pt x="7714" y="9000"/>
                        <a:pt x="9257" y="72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080" name="Freeform 523"/>
                <p:cNvSpPr/>
                <p:nvPr/>
              </p:nvSpPr>
              <p:spPr>
                <a:xfrm>
                  <a:off x="105384" y="13114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000" h="19371" fill="norm" stroke="1" extrusionOk="0">
                      <a:moveTo>
                        <a:pt x="19200" y="8776"/>
                      </a:moveTo>
                      <a:cubicBezTo>
                        <a:pt x="14400" y="11176"/>
                        <a:pt x="12000" y="13576"/>
                        <a:pt x="9600" y="18376"/>
                      </a:cubicBezTo>
                      <a:cubicBezTo>
                        <a:pt x="9600" y="18376"/>
                        <a:pt x="7200" y="18376"/>
                        <a:pt x="7200" y="18376"/>
                      </a:cubicBezTo>
                      <a:cubicBezTo>
                        <a:pt x="2400" y="20776"/>
                        <a:pt x="0" y="18376"/>
                        <a:pt x="0" y="15976"/>
                      </a:cubicBezTo>
                      <a:cubicBezTo>
                        <a:pt x="2400" y="11176"/>
                        <a:pt x="2400" y="8776"/>
                        <a:pt x="4800" y="8776"/>
                      </a:cubicBezTo>
                      <a:cubicBezTo>
                        <a:pt x="7200" y="6376"/>
                        <a:pt x="7200" y="3976"/>
                        <a:pt x="9600" y="1576"/>
                      </a:cubicBezTo>
                      <a:cubicBezTo>
                        <a:pt x="12000" y="-824"/>
                        <a:pt x="16800" y="-824"/>
                        <a:pt x="19200" y="3976"/>
                      </a:cubicBezTo>
                      <a:cubicBezTo>
                        <a:pt x="19200" y="3976"/>
                        <a:pt x="19200" y="3976"/>
                        <a:pt x="19200" y="6376"/>
                      </a:cubicBezTo>
                      <a:cubicBezTo>
                        <a:pt x="21600" y="8776"/>
                        <a:pt x="21600" y="8776"/>
                        <a:pt x="19200" y="8776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081" name="Freeform 524"/>
                <p:cNvSpPr/>
                <p:nvPr/>
              </p:nvSpPr>
              <p:spPr>
                <a:xfrm>
                  <a:off x="107774" y="7506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2960" y="0"/>
                      </a:moveTo>
                      <a:cubicBezTo>
                        <a:pt x="12960" y="0"/>
                        <a:pt x="21600" y="8640"/>
                        <a:pt x="21600" y="12960"/>
                      </a:cubicBezTo>
                      <a:cubicBezTo>
                        <a:pt x="21600" y="17280"/>
                        <a:pt x="17280" y="21600"/>
                        <a:pt x="12960" y="21600"/>
                      </a:cubicBezTo>
                      <a:cubicBezTo>
                        <a:pt x="4320" y="21600"/>
                        <a:pt x="0" y="17280"/>
                        <a:pt x="0" y="12960"/>
                      </a:cubicBezTo>
                      <a:cubicBezTo>
                        <a:pt x="0" y="8640"/>
                        <a:pt x="8640" y="0"/>
                        <a:pt x="1296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082" name="Freeform 525"/>
                <p:cNvSpPr/>
                <p:nvPr/>
              </p:nvSpPr>
              <p:spPr>
                <a:xfrm>
                  <a:off x="108656" y="14577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16200"/>
                      </a:moveTo>
                      <a:cubicBezTo>
                        <a:pt x="0" y="5400"/>
                        <a:pt x="0" y="0"/>
                        <a:pt x="10800" y="0"/>
                      </a:cubicBezTo>
                      <a:cubicBezTo>
                        <a:pt x="21600" y="0"/>
                        <a:pt x="21600" y="5400"/>
                        <a:pt x="21600" y="10800"/>
                      </a:cubicBezTo>
                      <a:cubicBezTo>
                        <a:pt x="21600" y="16200"/>
                        <a:pt x="10800" y="21600"/>
                        <a:pt x="0" y="21600"/>
                      </a:cubicBezTo>
                      <a:cubicBezTo>
                        <a:pt x="0" y="16200"/>
                        <a:pt x="0" y="16200"/>
                        <a:pt x="0" y="162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083" name="Freeform 526"/>
                <p:cNvSpPr/>
                <p:nvPr/>
              </p:nvSpPr>
              <p:spPr>
                <a:xfrm>
                  <a:off x="109208" y="3480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0800" y="0"/>
                      </a:moveTo>
                      <a:cubicBezTo>
                        <a:pt x="10800" y="4320"/>
                        <a:pt x="16200" y="8640"/>
                        <a:pt x="21600" y="12960"/>
                      </a:cubicBezTo>
                      <a:cubicBezTo>
                        <a:pt x="16200" y="12960"/>
                        <a:pt x="21600" y="21600"/>
                        <a:pt x="10800" y="21600"/>
                      </a:cubicBezTo>
                      <a:cubicBezTo>
                        <a:pt x="5400" y="21600"/>
                        <a:pt x="0" y="17280"/>
                        <a:pt x="0" y="12960"/>
                      </a:cubicBezTo>
                      <a:cubicBezTo>
                        <a:pt x="0" y="8640"/>
                        <a:pt x="0" y="4320"/>
                        <a:pt x="5400" y="0"/>
                      </a:cubicBezTo>
                      <a:cubicBezTo>
                        <a:pt x="5400" y="0"/>
                        <a:pt x="10800" y="0"/>
                        <a:pt x="108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084" name="Freeform 527"/>
                <p:cNvSpPr/>
                <p:nvPr/>
              </p:nvSpPr>
              <p:spPr>
                <a:xfrm>
                  <a:off x="108587" y="91281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7948" h="21600" fill="norm" stroke="1" extrusionOk="0">
                      <a:moveTo>
                        <a:pt x="4988" y="16200"/>
                      </a:moveTo>
                      <a:cubicBezTo>
                        <a:pt x="-3652" y="10800"/>
                        <a:pt x="668" y="8100"/>
                        <a:pt x="4988" y="2700"/>
                      </a:cubicBezTo>
                      <a:cubicBezTo>
                        <a:pt x="4988" y="2700"/>
                        <a:pt x="9308" y="0"/>
                        <a:pt x="9308" y="0"/>
                      </a:cubicBezTo>
                      <a:cubicBezTo>
                        <a:pt x="13628" y="0"/>
                        <a:pt x="17948" y="2700"/>
                        <a:pt x="17948" y="2700"/>
                      </a:cubicBezTo>
                      <a:cubicBezTo>
                        <a:pt x="17948" y="5400"/>
                        <a:pt x="17948" y="8100"/>
                        <a:pt x="17948" y="10800"/>
                      </a:cubicBezTo>
                      <a:cubicBezTo>
                        <a:pt x="17948" y="13500"/>
                        <a:pt x="17948" y="13500"/>
                        <a:pt x="17948" y="16200"/>
                      </a:cubicBezTo>
                      <a:cubicBezTo>
                        <a:pt x="17948" y="18900"/>
                        <a:pt x="13628" y="18900"/>
                        <a:pt x="9308" y="21600"/>
                      </a:cubicBezTo>
                      <a:cubicBezTo>
                        <a:pt x="9308" y="21600"/>
                        <a:pt x="4988" y="18900"/>
                        <a:pt x="4988" y="162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085" name="Freeform 528"/>
                <p:cNvSpPr/>
                <p:nvPr/>
              </p:nvSpPr>
              <p:spPr>
                <a:xfrm>
                  <a:off x="107609" y="8333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677" h="21600" fill="norm" stroke="1" extrusionOk="0">
                      <a:moveTo>
                        <a:pt x="6646" y="19636"/>
                      </a:moveTo>
                      <a:cubicBezTo>
                        <a:pt x="4985" y="19636"/>
                        <a:pt x="0" y="15709"/>
                        <a:pt x="0" y="13745"/>
                      </a:cubicBezTo>
                      <a:cubicBezTo>
                        <a:pt x="1662" y="11782"/>
                        <a:pt x="3323" y="9818"/>
                        <a:pt x="4985" y="7855"/>
                      </a:cubicBezTo>
                      <a:cubicBezTo>
                        <a:pt x="6646" y="5891"/>
                        <a:pt x="9969" y="5891"/>
                        <a:pt x="9969" y="1964"/>
                      </a:cubicBezTo>
                      <a:cubicBezTo>
                        <a:pt x="9969" y="0"/>
                        <a:pt x="11631" y="0"/>
                        <a:pt x="13292" y="0"/>
                      </a:cubicBezTo>
                      <a:cubicBezTo>
                        <a:pt x="13292" y="0"/>
                        <a:pt x="13292" y="1964"/>
                        <a:pt x="13292" y="1964"/>
                      </a:cubicBezTo>
                      <a:cubicBezTo>
                        <a:pt x="13292" y="9818"/>
                        <a:pt x="13292" y="9818"/>
                        <a:pt x="16615" y="11782"/>
                      </a:cubicBezTo>
                      <a:cubicBezTo>
                        <a:pt x="18277" y="13745"/>
                        <a:pt x="18277" y="15709"/>
                        <a:pt x="19938" y="17673"/>
                      </a:cubicBezTo>
                      <a:cubicBezTo>
                        <a:pt x="19938" y="19636"/>
                        <a:pt x="21600" y="19636"/>
                        <a:pt x="19938" y="19636"/>
                      </a:cubicBezTo>
                      <a:cubicBezTo>
                        <a:pt x="18277" y="21600"/>
                        <a:pt x="18277" y="21600"/>
                        <a:pt x="18277" y="21600"/>
                      </a:cubicBezTo>
                      <a:cubicBezTo>
                        <a:pt x="16615" y="21600"/>
                        <a:pt x="16615" y="19636"/>
                        <a:pt x="14954" y="19636"/>
                      </a:cubicBezTo>
                      <a:cubicBezTo>
                        <a:pt x="13292" y="17673"/>
                        <a:pt x="9969" y="17673"/>
                        <a:pt x="6646" y="19636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086" name="Freeform 529"/>
                <p:cNvSpPr/>
                <p:nvPr/>
              </p:nvSpPr>
              <p:spPr>
                <a:xfrm>
                  <a:off x="111525" y="56824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9069" fill="norm" stroke="1" extrusionOk="0">
                      <a:moveTo>
                        <a:pt x="21600" y="14749"/>
                      </a:moveTo>
                      <a:cubicBezTo>
                        <a:pt x="21600" y="19069"/>
                        <a:pt x="16200" y="19069"/>
                        <a:pt x="10800" y="19069"/>
                      </a:cubicBezTo>
                      <a:cubicBezTo>
                        <a:pt x="5400" y="19069"/>
                        <a:pt x="0" y="19069"/>
                        <a:pt x="0" y="10429"/>
                      </a:cubicBezTo>
                      <a:cubicBezTo>
                        <a:pt x="0" y="10429"/>
                        <a:pt x="0" y="10429"/>
                        <a:pt x="0" y="6109"/>
                      </a:cubicBezTo>
                      <a:cubicBezTo>
                        <a:pt x="0" y="1789"/>
                        <a:pt x="0" y="-2531"/>
                        <a:pt x="10800" y="1789"/>
                      </a:cubicBezTo>
                      <a:cubicBezTo>
                        <a:pt x="16200" y="1789"/>
                        <a:pt x="21600" y="6109"/>
                        <a:pt x="21600" y="14749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087" name="Freeform 530"/>
                <p:cNvSpPr/>
                <p:nvPr/>
              </p:nvSpPr>
              <p:spPr>
                <a:xfrm>
                  <a:off x="110642" y="51467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9618" fill="norm" stroke="1" extrusionOk="0">
                      <a:moveTo>
                        <a:pt x="21600" y="10800"/>
                      </a:moveTo>
                      <a:cubicBezTo>
                        <a:pt x="21600" y="16200"/>
                        <a:pt x="15429" y="21600"/>
                        <a:pt x="9257" y="18900"/>
                      </a:cubicBezTo>
                      <a:cubicBezTo>
                        <a:pt x="6171" y="18900"/>
                        <a:pt x="6171" y="18900"/>
                        <a:pt x="3086" y="16200"/>
                      </a:cubicBezTo>
                      <a:cubicBezTo>
                        <a:pt x="3086" y="16200"/>
                        <a:pt x="3086" y="16200"/>
                        <a:pt x="0" y="16200"/>
                      </a:cubicBezTo>
                      <a:cubicBezTo>
                        <a:pt x="0" y="13500"/>
                        <a:pt x="0" y="13500"/>
                        <a:pt x="3086" y="13500"/>
                      </a:cubicBezTo>
                      <a:cubicBezTo>
                        <a:pt x="9257" y="13500"/>
                        <a:pt x="9257" y="5400"/>
                        <a:pt x="9257" y="2700"/>
                      </a:cubicBezTo>
                      <a:cubicBezTo>
                        <a:pt x="9257" y="0"/>
                        <a:pt x="12343" y="0"/>
                        <a:pt x="12343" y="0"/>
                      </a:cubicBezTo>
                      <a:cubicBezTo>
                        <a:pt x="15429" y="2700"/>
                        <a:pt x="21600" y="5400"/>
                        <a:pt x="21600" y="108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088" name="Freeform 531"/>
                <p:cNvSpPr/>
                <p:nvPr/>
              </p:nvSpPr>
              <p:spPr>
                <a:xfrm>
                  <a:off x="112517" y="11389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7200" y="0"/>
                      </a:moveTo>
                      <a:cubicBezTo>
                        <a:pt x="14400" y="5400"/>
                        <a:pt x="14400" y="10800"/>
                        <a:pt x="21600" y="16200"/>
                      </a:cubicBezTo>
                      <a:cubicBezTo>
                        <a:pt x="14400" y="16200"/>
                        <a:pt x="14400" y="16200"/>
                        <a:pt x="14400" y="21600"/>
                      </a:cubicBezTo>
                      <a:cubicBezTo>
                        <a:pt x="7200" y="21600"/>
                        <a:pt x="0" y="21600"/>
                        <a:pt x="0" y="16200"/>
                      </a:cubicBezTo>
                      <a:cubicBezTo>
                        <a:pt x="0" y="10800"/>
                        <a:pt x="0" y="10800"/>
                        <a:pt x="72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089" name="Freeform 532"/>
                <p:cNvSpPr/>
                <p:nvPr/>
              </p:nvSpPr>
              <p:spPr>
                <a:xfrm>
                  <a:off x="113069" y="12713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17280"/>
                      </a:moveTo>
                      <a:cubicBezTo>
                        <a:pt x="4320" y="8640"/>
                        <a:pt x="8640" y="0"/>
                        <a:pt x="12960" y="0"/>
                      </a:cubicBezTo>
                      <a:cubicBezTo>
                        <a:pt x="17280" y="0"/>
                        <a:pt x="21600" y="4320"/>
                        <a:pt x="21600" y="8640"/>
                      </a:cubicBezTo>
                      <a:cubicBezTo>
                        <a:pt x="21600" y="17280"/>
                        <a:pt x="17280" y="21600"/>
                        <a:pt x="8640" y="21600"/>
                      </a:cubicBezTo>
                      <a:cubicBezTo>
                        <a:pt x="4320" y="21600"/>
                        <a:pt x="0" y="17280"/>
                        <a:pt x="0" y="1728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090" name="Freeform 533"/>
                <p:cNvSpPr/>
                <p:nvPr/>
              </p:nvSpPr>
              <p:spPr>
                <a:xfrm>
                  <a:off x="113290" y="2079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0800" y="0"/>
                      </a:moveTo>
                      <a:cubicBezTo>
                        <a:pt x="16200" y="5400"/>
                        <a:pt x="16200" y="10800"/>
                        <a:pt x="21600" y="16200"/>
                      </a:cubicBezTo>
                      <a:cubicBezTo>
                        <a:pt x="21600" y="16200"/>
                        <a:pt x="16200" y="21600"/>
                        <a:pt x="16200" y="21600"/>
                      </a:cubicBezTo>
                      <a:cubicBezTo>
                        <a:pt x="10800" y="21600"/>
                        <a:pt x="0" y="16200"/>
                        <a:pt x="0" y="10800"/>
                      </a:cubicBezTo>
                      <a:cubicBezTo>
                        <a:pt x="0" y="10800"/>
                        <a:pt x="5400" y="5400"/>
                        <a:pt x="108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091" name="Freeform 534"/>
                <p:cNvSpPr/>
                <p:nvPr/>
              </p:nvSpPr>
              <p:spPr>
                <a:xfrm>
                  <a:off x="110642" y="12249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9579" fill="norm" stroke="1" extrusionOk="0">
                      <a:moveTo>
                        <a:pt x="6646" y="18288"/>
                      </a:moveTo>
                      <a:cubicBezTo>
                        <a:pt x="4985" y="20252"/>
                        <a:pt x="3323" y="20252"/>
                        <a:pt x="1662" y="16325"/>
                      </a:cubicBezTo>
                      <a:cubicBezTo>
                        <a:pt x="1662" y="16325"/>
                        <a:pt x="1662" y="14361"/>
                        <a:pt x="0" y="12397"/>
                      </a:cubicBezTo>
                      <a:cubicBezTo>
                        <a:pt x="0" y="10434"/>
                        <a:pt x="0" y="8470"/>
                        <a:pt x="1662" y="8470"/>
                      </a:cubicBezTo>
                      <a:cubicBezTo>
                        <a:pt x="4985" y="6507"/>
                        <a:pt x="6646" y="4543"/>
                        <a:pt x="8308" y="2579"/>
                      </a:cubicBezTo>
                      <a:cubicBezTo>
                        <a:pt x="13292" y="-1348"/>
                        <a:pt x="18277" y="-1348"/>
                        <a:pt x="19938" y="6507"/>
                      </a:cubicBezTo>
                      <a:cubicBezTo>
                        <a:pt x="21600" y="6507"/>
                        <a:pt x="21600" y="6507"/>
                        <a:pt x="21600" y="6507"/>
                      </a:cubicBezTo>
                      <a:cubicBezTo>
                        <a:pt x="21600" y="10434"/>
                        <a:pt x="18277" y="14361"/>
                        <a:pt x="14954" y="12397"/>
                      </a:cubicBezTo>
                      <a:cubicBezTo>
                        <a:pt x="13292" y="10434"/>
                        <a:pt x="11631" y="12397"/>
                        <a:pt x="9969" y="14361"/>
                      </a:cubicBezTo>
                      <a:cubicBezTo>
                        <a:pt x="8308" y="14361"/>
                        <a:pt x="8308" y="16325"/>
                        <a:pt x="6646" y="18288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092" name="Freeform 535"/>
                <p:cNvSpPr/>
                <p:nvPr/>
              </p:nvSpPr>
              <p:spPr>
                <a:xfrm>
                  <a:off x="113724" y="13077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7550" h="21600" fill="norm" stroke="1" extrusionOk="0">
                      <a:moveTo>
                        <a:pt x="16200" y="14400"/>
                      </a:moveTo>
                      <a:cubicBezTo>
                        <a:pt x="16200" y="21600"/>
                        <a:pt x="16200" y="21600"/>
                        <a:pt x="5400" y="21600"/>
                      </a:cubicBezTo>
                      <a:cubicBezTo>
                        <a:pt x="5400" y="21600"/>
                        <a:pt x="0" y="21600"/>
                        <a:pt x="0" y="14400"/>
                      </a:cubicBezTo>
                      <a:cubicBezTo>
                        <a:pt x="0" y="7200"/>
                        <a:pt x="5400" y="0"/>
                        <a:pt x="10800" y="0"/>
                      </a:cubicBezTo>
                      <a:cubicBezTo>
                        <a:pt x="21600" y="0"/>
                        <a:pt x="16200" y="7200"/>
                        <a:pt x="16200" y="144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093" name="Freeform 536"/>
                <p:cNvSpPr/>
                <p:nvPr/>
              </p:nvSpPr>
              <p:spPr>
                <a:xfrm>
                  <a:off x="115496" y="40269"/>
                  <a:ext cx="12701" cy="1271"/>
                </a:xfrm>
                <a:prstGeom prst="ellipse">
                  <a:avLst/>
                </a:prstGeom>
                <a:noFill/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094" name="Freeform 537"/>
                <p:cNvSpPr/>
                <p:nvPr/>
              </p:nvSpPr>
              <p:spPr>
                <a:xfrm>
                  <a:off x="113069" y="3833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4800" y="0"/>
                      </a:moveTo>
                      <a:cubicBezTo>
                        <a:pt x="7200" y="8640"/>
                        <a:pt x="9600" y="4320"/>
                        <a:pt x="12000" y="4320"/>
                      </a:cubicBezTo>
                      <a:cubicBezTo>
                        <a:pt x="14400" y="0"/>
                        <a:pt x="16800" y="0"/>
                        <a:pt x="19200" y="0"/>
                      </a:cubicBezTo>
                      <a:cubicBezTo>
                        <a:pt x="19200" y="0"/>
                        <a:pt x="21600" y="4320"/>
                        <a:pt x="21600" y="4320"/>
                      </a:cubicBezTo>
                      <a:cubicBezTo>
                        <a:pt x="21600" y="8640"/>
                        <a:pt x="21600" y="12960"/>
                        <a:pt x="21600" y="12960"/>
                      </a:cubicBezTo>
                      <a:cubicBezTo>
                        <a:pt x="16800" y="12960"/>
                        <a:pt x="12000" y="17280"/>
                        <a:pt x="9600" y="21600"/>
                      </a:cubicBezTo>
                      <a:cubicBezTo>
                        <a:pt x="7200" y="17280"/>
                        <a:pt x="7200" y="17280"/>
                        <a:pt x="4800" y="17280"/>
                      </a:cubicBezTo>
                      <a:cubicBezTo>
                        <a:pt x="4800" y="12960"/>
                        <a:pt x="2400" y="12960"/>
                        <a:pt x="0" y="8640"/>
                      </a:cubicBezTo>
                      <a:cubicBezTo>
                        <a:pt x="0" y="8640"/>
                        <a:pt x="0" y="4320"/>
                        <a:pt x="0" y="4320"/>
                      </a:cubicBezTo>
                      <a:cubicBezTo>
                        <a:pt x="0" y="4320"/>
                        <a:pt x="0" y="0"/>
                        <a:pt x="2400" y="0"/>
                      </a:cubicBezTo>
                      <a:cubicBezTo>
                        <a:pt x="2400" y="0"/>
                        <a:pt x="4800" y="0"/>
                        <a:pt x="48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095" name="Freeform 538"/>
                <p:cNvSpPr/>
                <p:nvPr/>
              </p:nvSpPr>
              <p:spPr>
                <a:xfrm>
                  <a:off x="104968" y="169482"/>
                  <a:ext cx="17651" cy="22356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458" fill="norm" stroke="1" extrusionOk="0">
                      <a:moveTo>
                        <a:pt x="21600" y="19753"/>
                      </a:moveTo>
                      <a:cubicBezTo>
                        <a:pt x="21600" y="19753"/>
                        <a:pt x="21600" y="19753"/>
                        <a:pt x="21600" y="20321"/>
                      </a:cubicBezTo>
                      <a:cubicBezTo>
                        <a:pt x="21600" y="20321"/>
                        <a:pt x="20880" y="20321"/>
                        <a:pt x="20880" y="20321"/>
                      </a:cubicBezTo>
                      <a:cubicBezTo>
                        <a:pt x="20160" y="19184"/>
                        <a:pt x="19440" y="19753"/>
                        <a:pt x="18000" y="19753"/>
                      </a:cubicBezTo>
                      <a:cubicBezTo>
                        <a:pt x="17280" y="19753"/>
                        <a:pt x="16560" y="19184"/>
                        <a:pt x="16560" y="19184"/>
                      </a:cubicBezTo>
                      <a:cubicBezTo>
                        <a:pt x="15120" y="20321"/>
                        <a:pt x="17280" y="20321"/>
                        <a:pt x="17280" y="21458"/>
                      </a:cubicBezTo>
                      <a:cubicBezTo>
                        <a:pt x="17280" y="21458"/>
                        <a:pt x="17280" y="21458"/>
                        <a:pt x="17280" y="21458"/>
                      </a:cubicBezTo>
                      <a:cubicBezTo>
                        <a:pt x="4320" y="21458"/>
                        <a:pt x="4320" y="21458"/>
                        <a:pt x="4320" y="21458"/>
                      </a:cubicBezTo>
                      <a:cubicBezTo>
                        <a:pt x="4320" y="20890"/>
                        <a:pt x="5040" y="20321"/>
                        <a:pt x="5040" y="19753"/>
                      </a:cubicBezTo>
                      <a:cubicBezTo>
                        <a:pt x="5760" y="19753"/>
                        <a:pt x="5040" y="19184"/>
                        <a:pt x="5040" y="19184"/>
                      </a:cubicBezTo>
                      <a:cubicBezTo>
                        <a:pt x="3600" y="19184"/>
                        <a:pt x="2160" y="18616"/>
                        <a:pt x="1440" y="19753"/>
                      </a:cubicBezTo>
                      <a:cubicBezTo>
                        <a:pt x="720" y="19753"/>
                        <a:pt x="720" y="19753"/>
                        <a:pt x="0" y="19753"/>
                      </a:cubicBezTo>
                      <a:cubicBezTo>
                        <a:pt x="720" y="19753"/>
                        <a:pt x="720" y="19184"/>
                        <a:pt x="720" y="19184"/>
                      </a:cubicBezTo>
                      <a:cubicBezTo>
                        <a:pt x="2160" y="17479"/>
                        <a:pt x="4320" y="15205"/>
                        <a:pt x="5760" y="12932"/>
                      </a:cubicBezTo>
                      <a:cubicBezTo>
                        <a:pt x="5760" y="12932"/>
                        <a:pt x="6480" y="12363"/>
                        <a:pt x="6480" y="11795"/>
                      </a:cubicBezTo>
                      <a:cubicBezTo>
                        <a:pt x="6480" y="11226"/>
                        <a:pt x="5040" y="11226"/>
                        <a:pt x="4320" y="11226"/>
                      </a:cubicBezTo>
                      <a:cubicBezTo>
                        <a:pt x="4320" y="11226"/>
                        <a:pt x="4320" y="11226"/>
                        <a:pt x="4320" y="11226"/>
                      </a:cubicBezTo>
                      <a:cubicBezTo>
                        <a:pt x="1440" y="11226"/>
                        <a:pt x="1440" y="11226"/>
                        <a:pt x="2880" y="9521"/>
                      </a:cubicBezTo>
                      <a:cubicBezTo>
                        <a:pt x="3600" y="8953"/>
                        <a:pt x="4320" y="7816"/>
                        <a:pt x="5040" y="7247"/>
                      </a:cubicBezTo>
                      <a:cubicBezTo>
                        <a:pt x="6480" y="4974"/>
                        <a:pt x="8640" y="2700"/>
                        <a:pt x="10800" y="426"/>
                      </a:cubicBezTo>
                      <a:cubicBezTo>
                        <a:pt x="10800" y="-142"/>
                        <a:pt x="11520" y="-142"/>
                        <a:pt x="12240" y="426"/>
                      </a:cubicBezTo>
                      <a:cubicBezTo>
                        <a:pt x="12960" y="2132"/>
                        <a:pt x="13680" y="3269"/>
                        <a:pt x="15120" y="4974"/>
                      </a:cubicBezTo>
                      <a:cubicBezTo>
                        <a:pt x="16560" y="6679"/>
                        <a:pt x="18000" y="8384"/>
                        <a:pt x="20160" y="10658"/>
                      </a:cubicBezTo>
                      <a:cubicBezTo>
                        <a:pt x="20160" y="10658"/>
                        <a:pt x="20160" y="11226"/>
                        <a:pt x="20880" y="11226"/>
                      </a:cubicBezTo>
                      <a:cubicBezTo>
                        <a:pt x="20160" y="11226"/>
                        <a:pt x="20160" y="11226"/>
                        <a:pt x="19440" y="11226"/>
                      </a:cubicBezTo>
                      <a:cubicBezTo>
                        <a:pt x="18720" y="11226"/>
                        <a:pt x="18000" y="11226"/>
                        <a:pt x="18000" y="11226"/>
                      </a:cubicBezTo>
                      <a:cubicBezTo>
                        <a:pt x="17280" y="11226"/>
                        <a:pt x="16560" y="11226"/>
                        <a:pt x="15840" y="11226"/>
                      </a:cubicBezTo>
                      <a:cubicBezTo>
                        <a:pt x="15840" y="11226"/>
                        <a:pt x="15120" y="11226"/>
                        <a:pt x="15120" y="11795"/>
                      </a:cubicBezTo>
                      <a:cubicBezTo>
                        <a:pt x="15120" y="11795"/>
                        <a:pt x="15120" y="12363"/>
                        <a:pt x="15120" y="12932"/>
                      </a:cubicBezTo>
                      <a:cubicBezTo>
                        <a:pt x="16560" y="14069"/>
                        <a:pt x="18000" y="15774"/>
                        <a:pt x="19440" y="16911"/>
                      </a:cubicBezTo>
                      <a:cubicBezTo>
                        <a:pt x="20160" y="18047"/>
                        <a:pt x="20880" y="18616"/>
                        <a:pt x="21600" y="19753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096" name="Freeform 539"/>
                <p:cNvSpPr/>
                <p:nvPr/>
              </p:nvSpPr>
              <p:spPr>
                <a:xfrm>
                  <a:off x="114668" y="30058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86" h="21600" fill="norm" stroke="1" extrusionOk="0">
                      <a:moveTo>
                        <a:pt x="18514" y="17280"/>
                      </a:moveTo>
                      <a:cubicBezTo>
                        <a:pt x="18514" y="21600"/>
                        <a:pt x="15429" y="17280"/>
                        <a:pt x="15429" y="21600"/>
                      </a:cubicBezTo>
                      <a:cubicBezTo>
                        <a:pt x="9257" y="21600"/>
                        <a:pt x="6171" y="17280"/>
                        <a:pt x="3086" y="8640"/>
                      </a:cubicBezTo>
                      <a:cubicBezTo>
                        <a:pt x="0" y="8640"/>
                        <a:pt x="0" y="4320"/>
                        <a:pt x="0" y="4320"/>
                      </a:cubicBezTo>
                      <a:cubicBezTo>
                        <a:pt x="3086" y="0"/>
                        <a:pt x="6171" y="0"/>
                        <a:pt x="9257" y="0"/>
                      </a:cubicBezTo>
                      <a:cubicBezTo>
                        <a:pt x="12343" y="0"/>
                        <a:pt x="15429" y="4320"/>
                        <a:pt x="18514" y="8640"/>
                      </a:cubicBezTo>
                      <a:cubicBezTo>
                        <a:pt x="18514" y="8640"/>
                        <a:pt x="21600" y="12960"/>
                        <a:pt x="18514" y="1728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097" name="Freeform 540"/>
                <p:cNvSpPr/>
                <p:nvPr/>
              </p:nvSpPr>
              <p:spPr>
                <a:xfrm>
                  <a:off x="117592" y="150187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8000" y="4320"/>
                      </a:moveTo>
                      <a:cubicBezTo>
                        <a:pt x="21600" y="4320"/>
                        <a:pt x="21600" y="4320"/>
                        <a:pt x="21600" y="8640"/>
                      </a:cubicBezTo>
                      <a:cubicBezTo>
                        <a:pt x="21600" y="12960"/>
                        <a:pt x="14400" y="21600"/>
                        <a:pt x="10800" y="21600"/>
                      </a:cubicBezTo>
                      <a:cubicBezTo>
                        <a:pt x="7200" y="21600"/>
                        <a:pt x="0" y="12960"/>
                        <a:pt x="0" y="8640"/>
                      </a:cubicBezTo>
                      <a:cubicBezTo>
                        <a:pt x="0" y="8640"/>
                        <a:pt x="0" y="8640"/>
                        <a:pt x="0" y="8640"/>
                      </a:cubicBezTo>
                      <a:cubicBezTo>
                        <a:pt x="3600" y="4320"/>
                        <a:pt x="7200" y="0"/>
                        <a:pt x="10800" y="0"/>
                      </a:cubicBezTo>
                      <a:cubicBezTo>
                        <a:pt x="14400" y="0"/>
                        <a:pt x="18000" y="4320"/>
                        <a:pt x="18000" y="432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098" name="Freeform 542"/>
                <p:cNvSpPr/>
                <p:nvPr/>
              </p:nvSpPr>
              <p:spPr>
                <a:xfrm>
                  <a:off x="122121" y="15526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674" h="21600" fill="norm" stroke="1" extrusionOk="0">
                      <a:moveTo>
                        <a:pt x="16200" y="21600"/>
                      </a:moveTo>
                      <a:cubicBezTo>
                        <a:pt x="10800" y="21600"/>
                        <a:pt x="8100" y="21600"/>
                        <a:pt x="5400" y="21600"/>
                      </a:cubicBezTo>
                      <a:cubicBezTo>
                        <a:pt x="0" y="16200"/>
                        <a:pt x="0" y="10800"/>
                        <a:pt x="0" y="5400"/>
                      </a:cubicBezTo>
                      <a:cubicBezTo>
                        <a:pt x="0" y="5400"/>
                        <a:pt x="2700" y="0"/>
                        <a:pt x="2700" y="0"/>
                      </a:cubicBezTo>
                      <a:cubicBezTo>
                        <a:pt x="5400" y="0"/>
                        <a:pt x="5400" y="0"/>
                        <a:pt x="8100" y="0"/>
                      </a:cubicBezTo>
                      <a:cubicBezTo>
                        <a:pt x="10800" y="0"/>
                        <a:pt x="16200" y="0"/>
                        <a:pt x="18900" y="5400"/>
                      </a:cubicBezTo>
                      <a:cubicBezTo>
                        <a:pt x="21600" y="16200"/>
                        <a:pt x="21600" y="16200"/>
                        <a:pt x="1620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099" name="Freeform 543"/>
                <p:cNvSpPr/>
                <p:nvPr/>
              </p:nvSpPr>
              <p:spPr>
                <a:xfrm>
                  <a:off x="126062" y="21678"/>
                  <a:ext cx="14869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095" h="20510" fill="norm" stroke="1" extrusionOk="0">
                      <a:moveTo>
                        <a:pt x="19433" y="9847"/>
                      </a:moveTo>
                      <a:cubicBezTo>
                        <a:pt x="19433" y="11117"/>
                        <a:pt x="21095" y="12388"/>
                        <a:pt x="21095" y="13658"/>
                      </a:cubicBezTo>
                      <a:cubicBezTo>
                        <a:pt x="21095" y="13658"/>
                        <a:pt x="21095" y="13658"/>
                        <a:pt x="21095" y="13658"/>
                      </a:cubicBezTo>
                      <a:cubicBezTo>
                        <a:pt x="21095" y="17470"/>
                        <a:pt x="19433" y="17470"/>
                        <a:pt x="16941" y="16200"/>
                      </a:cubicBezTo>
                      <a:cubicBezTo>
                        <a:pt x="16110" y="16200"/>
                        <a:pt x="15280" y="14929"/>
                        <a:pt x="15280" y="13658"/>
                      </a:cubicBezTo>
                      <a:cubicBezTo>
                        <a:pt x="15280" y="9847"/>
                        <a:pt x="15280" y="9847"/>
                        <a:pt x="11957" y="9847"/>
                      </a:cubicBezTo>
                      <a:cubicBezTo>
                        <a:pt x="11126" y="9847"/>
                        <a:pt x="9464" y="11117"/>
                        <a:pt x="7803" y="8576"/>
                      </a:cubicBezTo>
                      <a:cubicBezTo>
                        <a:pt x="7803" y="8576"/>
                        <a:pt x="6972" y="8576"/>
                        <a:pt x="6972" y="7306"/>
                      </a:cubicBezTo>
                      <a:cubicBezTo>
                        <a:pt x="6141" y="7306"/>
                        <a:pt x="5310" y="8576"/>
                        <a:pt x="4480" y="9847"/>
                      </a:cubicBezTo>
                      <a:cubicBezTo>
                        <a:pt x="4480" y="11117"/>
                        <a:pt x="5310" y="12388"/>
                        <a:pt x="6141" y="13658"/>
                      </a:cubicBezTo>
                      <a:cubicBezTo>
                        <a:pt x="6972" y="13658"/>
                        <a:pt x="7803" y="13658"/>
                        <a:pt x="7803" y="13658"/>
                      </a:cubicBezTo>
                      <a:cubicBezTo>
                        <a:pt x="9464" y="14929"/>
                        <a:pt x="9464" y="16200"/>
                        <a:pt x="7803" y="18741"/>
                      </a:cubicBezTo>
                      <a:cubicBezTo>
                        <a:pt x="6972" y="18741"/>
                        <a:pt x="6972" y="18741"/>
                        <a:pt x="6141" y="20011"/>
                      </a:cubicBezTo>
                      <a:cubicBezTo>
                        <a:pt x="4480" y="21282"/>
                        <a:pt x="1987" y="20011"/>
                        <a:pt x="326" y="17470"/>
                      </a:cubicBezTo>
                      <a:cubicBezTo>
                        <a:pt x="326" y="16200"/>
                        <a:pt x="326" y="16200"/>
                        <a:pt x="326" y="16200"/>
                      </a:cubicBezTo>
                      <a:cubicBezTo>
                        <a:pt x="1987" y="13658"/>
                        <a:pt x="1157" y="12388"/>
                        <a:pt x="326" y="11117"/>
                      </a:cubicBezTo>
                      <a:cubicBezTo>
                        <a:pt x="-505" y="8576"/>
                        <a:pt x="326" y="6035"/>
                        <a:pt x="1987" y="6035"/>
                      </a:cubicBezTo>
                      <a:cubicBezTo>
                        <a:pt x="4480" y="6035"/>
                        <a:pt x="6141" y="3494"/>
                        <a:pt x="6972" y="953"/>
                      </a:cubicBezTo>
                      <a:cubicBezTo>
                        <a:pt x="7803" y="-318"/>
                        <a:pt x="7803" y="-318"/>
                        <a:pt x="8633" y="953"/>
                      </a:cubicBezTo>
                      <a:cubicBezTo>
                        <a:pt x="8633" y="953"/>
                        <a:pt x="8633" y="953"/>
                        <a:pt x="8633" y="953"/>
                      </a:cubicBezTo>
                      <a:cubicBezTo>
                        <a:pt x="10295" y="2223"/>
                        <a:pt x="8633" y="4764"/>
                        <a:pt x="10295" y="4764"/>
                      </a:cubicBezTo>
                      <a:cubicBezTo>
                        <a:pt x="11126" y="6035"/>
                        <a:pt x="11957" y="6035"/>
                        <a:pt x="12787" y="6035"/>
                      </a:cubicBezTo>
                      <a:cubicBezTo>
                        <a:pt x="14449" y="6035"/>
                        <a:pt x="16941" y="7306"/>
                        <a:pt x="17772" y="8576"/>
                      </a:cubicBezTo>
                      <a:cubicBezTo>
                        <a:pt x="18603" y="8576"/>
                        <a:pt x="19433" y="9847"/>
                        <a:pt x="19433" y="9847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100" name="Freeform 544"/>
                <p:cNvSpPr/>
                <p:nvPr/>
              </p:nvSpPr>
              <p:spPr>
                <a:xfrm>
                  <a:off x="132263" y="14577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10800"/>
                      </a:moveTo>
                      <a:cubicBezTo>
                        <a:pt x="0" y="10800"/>
                        <a:pt x="10800" y="0"/>
                        <a:pt x="10800" y="0"/>
                      </a:cubicBezTo>
                      <a:cubicBezTo>
                        <a:pt x="21600" y="0"/>
                        <a:pt x="21600" y="10800"/>
                        <a:pt x="21600" y="10800"/>
                      </a:cubicBezTo>
                      <a:cubicBezTo>
                        <a:pt x="21600" y="10800"/>
                        <a:pt x="21600" y="21600"/>
                        <a:pt x="21600" y="21600"/>
                      </a:cubicBezTo>
                      <a:cubicBezTo>
                        <a:pt x="10800" y="21600"/>
                        <a:pt x="10800" y="10800"/>
                        <a:pt x="0" y="108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101" name="Oval 545"/>
                <p:cNvSpPr/>
                <p:nvPr/>
              </p:nvSpPr>
              <p:spPr>
                <a:xfrm>
                  <a:off x="132594" y="27411"/>
                  <a:ext cx="12701" cy="12701"/>
                </a:xfrm>
                <a:prstGeom prst="ellipse">
                  <a:avLst/>
                </a:pr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102" name="Freeform 546"/>
                <p:cNvSpPr/>
                <p:nvPr/>
              </p:nvSpPr>
              <p:spPr>
                <a:xfrm>
                  <a:off x="133649" y="1406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491" h="21600" fill="norm" stroke="1" extrusionOk="0">
                      <a:moveTo>
                        <a:pt x="12291" y="21600"/>
                      </a:moveTo>
                      <a:cubicBezTo>
                        <a:pt x="8691" y="21600"/>
                        <a:pt x="5091" y="17280"/>
                        <a:pt x="1491" y="12960"/>
                      </a:cubicBezTo>
                      <a:cubicBezTo>
                        <a:pt x="-2109" y="8640"/>
                        <a:pt x="1491" y="4320"/>
                        <a:pt x="5091" y="0"/>
                      </a:cubicBezTo>
                      <a:cubicBezTo>
                        <a:pt x="12291" y="0"/>
                        <a:pt x="19491" y="4320"/>
                        <a:pt x="19491" y="12960"/>
                      </a:cubicBezTo>
                      <a:cubicBezTo>
                        <a:pt x="19491" y="17280"/>
                        <a:pt x="19491" y="17280"/>
                        <a:pt x="19491" y="21600"/>
                      </a:cubicBezTo>
                      <a:cubicBezTo>
                        <a:pt x="15891" y="21600"/>
                        <a:pt x="15891" y="21600"/>
                        <a:pt x="12291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103" name="Freeform 547"/>
                <p:cNvSpPr/>
                <p:nvPr/>
              </p:nvSpPr>
              <p:spPr>
                <a:xfrm>
                  <a:off x="137786" y="7334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7550" h="21600" fill="norm" stroke="1" extrusionOk="0">
                      <a:moveTo>
                        <a:pt x="17550" y="10800"/>
                      </a:moveTo>
                      <a:cubicBezTo>
                        <a:pt x="17550" y="16200"/>
                        <a:pt x="12150" y="16200"/>
                        <a:pt x="12150" y="21600"/>
                      </a:cubicBezTo>
                      <a:cubicBezTo>
                        <a:pt x="12150" y="21600"/>
                        <a:pt x="6750" y="21600"/>
                        <a:pt x="6750" y="21600"/>
                      </a:cubicBezTo>
                      <a:cubicBezTo>
                        <a:pt x="-4050" y="21600"/>
                        <a:pt x="1350" y="16200"/>
                        <a:pt x="1350" y="10800"/>
                      </a:cubicBezTo>
                      <a:cubicBezTo>
                        <a:pt x="1350" y="5400"/>
                        <a:pt x="6750" y="5400"/>
                        <a:pt x="6750" y="0"/>
                      </a:cubicBezTo>
                      <a:cubicBezTo>
                        <a:pt x="12150" y="5400"/>
                        <a:pt x="12150" y="5400"/>
                        <a:pt x="17550" y="108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104" name="Freeform 548"/>
                <p:cNvSpPr/>
                <p:nvPr/>
              </p:nvSpPr>
              <p:spPr>
                <a:xfrm>
                  <a:off x="137657" y="56301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8360" h="18457" fill="norm" stroke="1" extrusionOk="0">
                      <a:moveTo>
                        <a:pt x="12960" y="1177"/>
                      </a:moveTo>
                      <a:cubicBezTo>
                        <a:pt x="21600" y="-3143"/>
                        <a:pt x="17280" y="5497"/>
                        <a:pt x="17280" y="9817"/>
                      </a:cubicBezTo>
                      <a:cubicBezTo>
                        <a:pt x="17280" y="9817"/>
                        <a:pt x="17280" y="14137"/>
                        <a:pt x="17280" y="14137"/>
                      </a:cubicBezTo>
                      <a:cubicBezTo>
                        <a:pt x="12960" y="14137"/>
                        <a:pt x="12960" y="18457"/>
                        <a:pt x="8640" y="18457"/>
                      </a:cubicBezTo>
                      <a:cubicBezTo>
                        <a:pt x="8640" y="18457"/>
                        <a:pt x="4320" y="14137"/>
                        <a:pt x="4320" y="14137"/>
                      </a:cubicBezTo>
                      <a:cubicBezTo>
                        <a:pt x="0" y="14137"/>
                        <a:pt x="0" y="9817"/>
                        <a:pt x="0" y="9817"/>
                      </a:cubicBezTo>
                      <a:cubicBezTo>
                        <a:pt x="0" y="1177"/>
                        <a:pt x="4320" y="1177"/>
                        <a:pt x="12960" y="1177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105" name="Freeform 549"/>
                <p:cNvSpPr/>
                <p:nvPr/>
              </p:nvSpPr>
              <p:spPr>
                <a:xfrm>
                  <a:off x="138330" y="143017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6200" h="17672" fill="norm" stroke="1" extrusionOk="0">
                      <a:moveTo>
                        <a:pt x="14400" y="12272"/>
                      </a:moveTo>
                      <a:cubicBezTo>
                        <a:pt x="14400" y="12272"/>
                        <a:pt x="14400" y="12272"/>
                        <a:pt x="7200" y="17672"/>
                      </a:cubicBezTo>
                      <a:cubicBezTo>
                        <a:pt x="7200" y="12272"/>
                        <a:pt x="0" y="12272"/>
                        <a:pt x="0" y="6872"/>
                      </a:cubicBezTo>
                      <a:cubicBezTo>
                        <a:pt x="0" y="1472"/>
                        <a:pt x="7200" y="1472"/>
                        <a:pt x="7200" y="1472"/>
                      </a:cubicBezTo>
                      <a:cubicBezTo>
                        <a:pt x="21600" y="-3928"/>
                        <a:pt x="14400" y="6872"/>
                        <a:pt x="14400" y="12272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106" name="Freeform 550"/>
                <p:cNvSpPr/>
                <p:nvPr/>
              </p:nvSpPr>
              <p:spPr>
                <a:xfrm>
                  <a:off x="141529" y="16380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0"/>
                      </a:moveTo>
                      <a:cubicBezTo>
                        <a:pt x="21600" y="21600"/>
                        <a:pt x="21600" y="21600"/>
                        <a:pt x="21600" y="21600"/>
                      </a:cubicBezTo>
                      <a:cubicBezTo>
                        <a:pt x="0" y="21600"/>
                        <a:pt x="0" y="21600"/>
                        <a:pt x="0" y="21600"/>
                      </a:cubicBezTo>
                      <a:cubicBezTo>
                        <a:pt x="0" y="0"/>
                        <a:pt x="21600" y="0"/>
                        <a:pt x="21600" y="0"/>
                      </a:cubicBezTo>
                      <a:cubicBezTo>
                        <a:pt x="21600" y="0"/>
                        <a:pt x="21600" y="0"/>
                        <a:pt x="216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107" name="Freeform 551"/>
                <p:cNvSpPr/>
                <p:nvPr/>
              </p:nvSpPr>
              <p:spPr>
                <a:xfrm>
                  <a:off x="142081" y="45171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7200" y="0"/>
                      </a:moveTo>
                      <a:cubicBezTo>
                        <a:pt x="14400" y="0"/>
                        <a:pt x="14400" y="0"/>
                        <a:pt x="14400" y="0"/>
                      </a:cubicBezTo>
                      <a:cubicBezTo>
                        <a:pt x="21600" y="0"/>
                        <a:pt x="21600" y="0"/>
                        <a:pt x="21600" y="0"/>
                      </a:cubicBezTo>
                      <a:cubicBezTo>
                        <a:pt x="21600" y="0"/>
                        <a:pt x="21600" y="0"/>
                        <a:pt x="21600" y="10800"/>
                      </a:cubicBezTo>
                      <a:cubicBezTo>
                        <a:pt x="21600" y="10800"/>
                        <a:pt x="21600" y="10800"/>
                        <a:pt x="21600" y="21600"/>
                      </a:cubicBezTo>
                      <a:cubicBezTo>
                        <a:pt x="21600" y="21600"/>
                        <a:pt x="14400" y="21600"/>
                        <a:pt x="14400" y="21600"/>
                      </a:cubicBezTo>
                      <a:cubicBezTo>
                        <a:pt x="7200" y="21600"/>
                        <a:pt x="7200" y="10800"/>
                        <a:pt x="0" y="10800"/>
                      </a:cubicBezTo>
                      <a:cubicBezTo>
                        <a:pt x="7200" y="10800"/>
                        <a:pt x="7200" y="0"/>
                        <a:pt x="72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108" name="Freeform 552"/>
                <p:cNvSpPr/>
                <p:nvPr/>
              </p:nvSpPr>
              <p:spPr>
                <a:xfrm>
                  <a:off x="142802" y="14184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8437" h="20520" fill="norm" stroke="1" extrusionOk="0">
                      <a:moveTo>
                        <a:pt x="16200" y="0"/>
                      </a:moveTo>
                      <a:cubicBezTo>
                        <a:pt x="16200" y="0"/>
                        <a:pt x="16200" y="4320"/>
                        <a:pt x="16200" y="4320"/>
                      </a:cubicBezTo>
                      <a:cubicBezTo>
                        <a:pt x="21600" y="12960"/>
                        <a:pt x="16200" y="12960"/>
                        <a:pt x="10800" y="17280"/>
                      </a:cubicBezTo>
                      <a:cubicBezTo>
                        <a:pt x="5400" y="21600"/>
                        <a:pt x="0" y="21600"/>
                        <a:pt x="0" y="17280"/>
                      </a:cubicBezTo>
                      <a:cubicBezTo>
                        <a:pt x="0" y="12960"/>
                        <a:pt x="0" y="8640"/>
                        <a:pt x="0" y="4320"/>
                      </a:cubicBezTo>
                      <a:cubicBezTo>
                        <a:pt x="0" y="4320"/>
                        <a:pt x="0" y="0"/>
                        <a:pt x="5400" y="0"/>
                      </a:cubicBezTo>
                      <a:cubicBezTo>
                        <a:pt x="5400" y="0"/>
                        <a:pt x="10800" y="0"/>
                        <a:pt x="162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109" name="Freeform 553"/>
                <p:cNvSpPr/>
                <p:nvPr/>
              </p:nvSpPr>
              <p:spPr>
                <a:xfrm>
                  <a:off x="142704" y="39377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520" h="19069" fill="norm" stroke="1" extrusionOk="0">
                      <a:moveTo>
                        <a:pt x="11880" y="17280"/>
                      </a:moveTo>
                      <a:cubicBezTo>
                        <a:pt x="7560" y="17280"/>
                        <a:pt x="7560" y="12960"/>
                        <a:pt x="3240" y="12960"/>
                      </a:cubicBezTo>
                      <a:cubicBezTo>
                        <a:pt x="-1080" y="8640"/>
                        <a:pt x="-1080" y="4320"/>
                        <a:pt x="3240" y="4320"/>
                      </a:cubicBezTo>
                      <a:cubicBezTo>
                        <a:pt x="7560" y="0"/>
                        <a:pt x="7560" y="0"/>
                        <a:pt x="11880" y="0"/>
                      </a:cubicBezTo>
                      <a:cubicBezTo>
                        <a:pt x="11880" y="4320"/>
                        <a:pt x="16200" y="8640"/>
                        <a:pt x="20520" y="8640"/>
                      </a:cubicBezTo>
                      <a:cubicBezTo>
                        <a:pt x="20520" y="12960"/>
                        <a:pt x="20520" y="12960"/>
                        <a:pt x="20520" y="12960"/>
                      </a:cubicBezTo>
                      <a:cubicBezTo>
                        <a:pt x="20520" y="17280"/>
                        <a:pt x="16200" y="21600"/>
                        <a:pt x="11880" y="1728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110" name="Freeform 554"/>
                <p:cNvSpPr/>
                <p:nvPr/>
              </p:nvSpPr>
              <p:spPr>
                <a:xfrm>
                  <a:off x="141750" y="21058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9792" fill="norm" stroke="1" extrusionOk="0">
                      <a:moveTo>
                        <a:pt x="8100" y="0"/>
                      </a:moveTo>
                      <a:cubicBezTo>
                        <a:pt x="10800" y="0"/>
                        <a:pt x="16200" y="0"/>
                        <a:pt x="16200" y="0"/>
                      </a:cubicBezTo>
                      <a:cubicBezTo>
                        <a:pt x="18900" y="3086"/>
                        <a:pt x="21600" y="9257"/>
                        <a:pt x="21600" y="12343"/>
                      </a:cubicBezTo>
                      <a:cubicBezTo>
                        <a:pt x="21600" y="15429"/>
                        <a:pt x="21600" y="15429"/>
                        <a:pt x="21600" y="15429"/>
                      </a:cubicBezTo>
                      <a:cubicBezTo>
                        <a:pt x="21600" y="18514"/>
                        <a:pt x="18900" y="21600"/>
                        <a:pt x="16200" y="18514"/>
                      </a:cubicBezTo>
                      <a:cubicBezTo>
                        <a:pt x="16200" y="15429"/>
                        <a:pt x="13500" y="15429"/>
                        <a:pt x="10800" y="15429"/>
                      </a:cubicBezTo>
                      <a:cubicBezTo>
                        <a:pt x="8100" y="15429"/>
                        <a:pt x="5400" y="15429"/>
                        <a:pt x="2700" y="12343"/>
                      </a:cubicBezTo>
                      <a:cubicBezTo>
                        <a:pt x="2700" y="12343"/>
                        <a:pt x="0" y="12343"/>
                        <a:pt x="0" y="9257"/>
                      </a:cubicBezTo>
                      <a:cubicBezTo>
                        <a:pt x="0" y="6171"/>
                        <a:pt x="2700" y="3086"/>
                        <a:pt x="2700" y="3086"/>
                      </a:cubicBezTo>
                      <a:cubicBezTo>
                        <a:pt x="5400" y="3086"/>
                        <a:pt x="8100" y="0"/>
                        <a:pt x="81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111" name="Freeform 555"/>
                <p:cNvSpPr/>
                <p:nvPr/>
              </p:nvSpPr>
              <p:spPr>
                <a:xfrm>
                  <a:off x="144397" y="48432"/>
                  <a:ext cx="12701" cy="1271"/>
                </a:xfrm>
                <a:prstGeom prst="ellipse">
                  <a:avLst/>
                </a:prstGeom>
                <a:noFill/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</p:grpSp>
          <p:sp>
            <p:nvSpPr>
              <p:cNvPr id="3113" name="Freeform 557"/>
              <p:cNvSpPr/>
              <p:nvPr/>
            </p:nvSpPr>
            <p:spPr>
              <a:xfrm>
                <a:off x="144728" y="151064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10800"/>
                    </a:moveTo>
                    <a:cubicBezTo>
                      <a:pt x="0" y="10800"/>
                      <a:pt x="10800" y="10800"/>
                      <a:pt x="10800" y="0"/>
                    </a:cubicBezTo>
                    <a:cubicBezTo>
                      <a:pt x="10800" y="0"/>
                      <a:pt x="21600" y="10800"/>
                      <a:pt x="21600" y="10800"/>
                    </a:cubicBezTo>
                    <a:cubicBezTo>
                      <a:pt x="21600" y="21600"/>
                      <a:pt x="10800" y="21600"/>
                      <a:pt x="10800" y="21600"/>
                    </a:cubicBezTo>
                    <a:cubicBezTo>
                      <a:pt x="10800" y="21600"/>
                      <a:pt x="0" y="10800"/>
                      <a:pt x="0" y="108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3114" name="Freeform 558"/>
              <p:cNvSpPr/>
              <p:nvPr/>
            </p:nvSpPr>
            <p:spPr>
              <a:xfrm>
                <a:off x="142570" y="144555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194" h="21600" fill="norm" stroke="1" extrusionOk="0">
                    <a:moveTo>
                      <a:pt x="0" y="4320"/>
                    </a:moveTo>
                    <a:cubicBezTo>
                      <a:pt x="0" y="4320"/>
                      <a:pt x="0" y="4320"/>
                      <a:pt x="2400" y="4320"/>
                    </a:cubicBezTo>
                    <a:cubicBezTo>
                      <a:pt x="2400" y="2160"/>
                      <a:pt x="4800" y="2160"/>
                      <a:pt x="7200" y="0"/>
                    </a:cubicBezTo>
                    <a:cubicBezTo>
                      <a:pt x="9600" y="2160"/>
                      <a:pt x="12000" y="2160"/>
                      <a:pt x="12000" y="2160"/>
                    </a:cubicBezTo>
                    <a:cubicBezTo>
                      <a:pt x="14400" y="6480"/>
                      <a:pt x="16800" y="10800"/>
                      <a:pt x="19200" y="12960"/>
                    </a:cubicBezTo>
                    <a:cubicBezTo>
                      <a:pt x="21600" y="17280"/>
                      <a:pt x="19200" y="21600"/>
                      <a:pt x="16800" y="21600"/>
                    </a:cubicBezTo>
                    <a:cubicBezTo>
                      <a:pt x="16800" y="21600"/>
                      <a:pt x="16800" y="21600"/>
                      <a:pt x="14400" y="21600"/>
                    </a:cubicBezTo>
                    <a:cubicBezTo>
                      <a:pt x="14400" y="21600"/>
                      <a:pt x="12000" y="19440"/>
                      <a:pt x="12000" y="17280"/>
                    </a:cubicBezTo>
                    <a:cubicBezTo>
                      <a:pt x="12000" y="10800"/>
                      <a:pt x="7200" y="8640"/>
                      <a:pt x="2400" y="6480"/>
                    </a:cubicBezTo>
                    <a:cubicBezTo>
                      <a:pt x="0" y="6480"/>
                      <a:pt x="0" y="4320"/>
                      <a:pt x="0" y="432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3115" name="Freeform 559"/>
              <p:cNvSpPr/>
              <p:nvPr/>
            </p:nvSpPr>
            <p:spPr>
              <a:xfrm>
                <a:off x="141906" y="103078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590" h="21600" fill="norm" stroke="1" extrusionOk="0">
                    <a:moveTo>
                      <a:pt x="6646" y="10800"/>
                    </a:moveTo>
                    <a:cubicBezTo>
                      <a:pt x="8308" y="9257"/>
                      <a:pt x="4985" y="7714"/>
                      <a:pt x="6646" y="6171"/>
                    </a:cubicBezTo>
                    <a:cubicBezTo>
                      <a:pt x="8308" y="4629"/>
                      <a:pt x="8308" y="1543"/>
                      <a:pt x="8308" y="0"/>
                    </a:cubicBezTo>
                    <a:cubicBezTo>
                      <a:pt x="8308" y="0"/>
                      <a:pt x="9969" y="0"/>
                      <a:pt x="11631" y="0"/>
                    </a:cubicBezTo>
                    <a:cubicBezTo>
                      <a:pt x="11631" y="0"/>
                      <a:pt x="11631" y="0"/>
                      <a:pt x="11631" y="1543"/>
                    </a:cubicBezTo>
                    <a:cubicBezTo>
                      <a:pt x="11631" y="4629"/>
                      <a:pt x="11631" y="6171"/>
                      <a:pt x="14954" y="6171"/>
                    </a:cubicBezTo>
                    <a:cubicBezTo>
                      <a:pt x="14954" y="6171"/>
                      <a:pt x="16615" y="6171"/>
                      <a:pt x="16615" y="6171"/>
                    </a:cubicBezTo>
                    <a:cubicBezTo>
                      <a:pt x="19938" y="6171"/>
                      <a:pt x="21600" y="7714"/>
                      <a:pt x="19938" y="10800"/>
                    </a:cubicBezTo>
                    <a:cubicBezTo>
                      <a:pt x="19938" y="12343"/>
                      <a:pt x="18277" y="13886"/>
                      <a:pt x="18277" y="16971"/>
                    </a:cubicBezTo>
                    <a:cubicBezTo>
                      <a:pt x="18277" y="18514"/>
                      <a:pt x="16615" y="16971"/>
                      <a:pt x="16615" y="16971"/>
                    </a:cubicBezTo>
                    <a:cubicBezTo>
                      <a:pt x="13292" y="15429"/>
                      <a:pt x="9969" y="15429"/>
                      <a:pt x="8308" y="20057"/>
                    </a:cubicBezTo>
                    <a:cubicBezTo>
                      <a:pt x="8308" y="20057"/>
                      <a:pt x="4985" y="21600"/>
                      <a:pt x="3323" y="21600"/>
                    </a:cubicBezTo>
                    <a:cubicBezTo>
                      <a:pt x="3323" y="21600"/>
                      <a:pt x="1662" y="21600"/>
                      <a:pt x="0" y="20057"/>
                    </a:cubicBezTo>
                    <a:cubicBezTo>
                      <a:pt x="0" y="20057"/>
                      <a:pt x="0" y="18514"/>
                      <a:pt x="1662" y="16971"/>
                    </a:cubicBezTo>
                    <a:cubicBezTo>
                      <a:pt x="3323" y="15429"/>
                      <a:pt x="4985" y="13886"/>
                      <a:pt x="6646" y="12343"/>
                    </a:cubicBezTo>
                    <a:cubicBezTo>
                      <a:pt x="6646" y="12343"/>
                      <a:pt x="6646" y="10800"/>
                      <a:pt x="6646" y="108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3116" name="Freeform 560"/>
              <p:cNvSpPr/>
              <p:nvPr/>
            </p:nvSpPr>
            <p:spPr>
              <a:xfrm>
                <a:off x="121056" y="131932"/>
                <a:ext cx="31126" cy="10612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60" h="21600" fill="norm" stroke="1" extrusionOk="0">
                    <a:moveTo>
                      <a:pt x="5973" y="11343"/>
                    </a:moveTo>
                    <a:cubicBezTo>
                      <a:pt x="5973" y="11222"/>
                      <a:pt x="6381" y="10981"/>
                      <a:pt x="6381" y="10860"/>
                    </a:cubicBezTo>
                    <a:cubicBezTo>
                      <a:pt x="5973" y="10619"/>
                      <a:pt x="5973" y="10498"/>
                      <a:pt x="5973" y="10257"/>
                    </a:cubicBezTo>
                    <a:cubicBezTo>
                      <a:pt x="5973" y="10136"/>
                      <a:pt x="5566" y="9895"/>
                      <a:pt x="5566" y="9774"/>
                    </a:cubicBezTo>
                    <a:cubicBezTo>
                      <a:pt x="5566" y="9654"/>
                      <a:pt x="5158" y="9533"/>
                      <a:pt x="5158" y="9412"/>
                    </a:cubicBezTo>
                    <a:cubicBezTo>
                      <a:pt x="4343" y="9292"/>
                      <a:pt x="3935" y="9050"/>
                      <a:pt x="3935" y="8809"/>
                    </a:cubicBezTo>
                    <a:cubicBezTo>
                      <a:pt x="3528" y="8568"/>
                      <a:pt x="2713" y="8447"/>
                      <a:pt x="2713" y="8326"/>
                    </a:cubicBezTo>
                    <a:cubicBezTo>
                      <a:pt x="2305" y="8085"/>
                      <a:pt x="2713" y="7844"/>
                      <a:pt x="2713" y="7723"/>
                    </a:cubicBezTo>
                    <a:cubicBezTo>
                      <a:pt x="1898" y="7361"/>
                      <a:pt x="2713" y="6999"/>
                      <a:pt x="2713" y="6758"/>
                    </a:cubicBezTo>
                    <a:cubicBezTo>
                      <a:pt x="3120" y="6275"/>
                      <a:pt x="3935" y="5913"/>
                      <a:pt x="3935" y="5551"/>
                    </a:cubicBezTo>
                    <a:cubicBezTo>
                      <a:pt x="4343" y="5189"/>
                      <a:pt x="4751" y="4947"/>
                      <a:pt x="5158" y="4706"/>
                    </a:cubicBezTo>
                    <a:cubicBezTo>
                      <a:pt x="5158" y="4465"/>
                      <a:pt x="5566" y="4103"/>
                      <a:pt x="5973" y="3861"/>
                    </a:cubicBezTo>
                    <a:cubicBezTo>
                      <a:pt x="6381" y="3620"/>
                      <a:pt x="6381" y="3379"/>
                      <a:pt x="6788" y="3137"/>
                    </a:cubicBezTo>
                    <a:cubicBezTo>
                      <a:pt x="7196" y="2775"/>
                      <a:pt x="6788" y="2534"/>
                      <a:pt x="7603" y="2293"/>
                    </a:cubicBezTo>
                    <a:cubicBezTo>
                      <a:pt x="8011" y="1569"/>
                      <a:pt x="8826" y="845"/>
                      <a:pt x="9641" y="121"/>
                    </a:cubicBezTo>
                    <a:cubicBezTo>
                      <a:pt x="9641" y="0"/>
                      <a:pt x="9641" y="0"/>
                      <a:pt x="9641" y="0"/>
                    </a:cubicBezTo>
                    <a:cubicBezTo>
                      <a:pt x="9641" y="0"/>
                      <a:pt x="10049" y="0"/>
                      <a:pt x="10049" y="121"/>
                    </a:cubicBezTo>
                    <a:cubicBezTo>
                      <a:pt x="10049" y="362"/>
                      <a:pt x="10049" y="483"/>
                      <a:pt x="10456" y="724"/>
                    </a:cubicBezTo>
                    <a:cubicBezTo>
                      <a:pt x="10456" y="965"/>
                      <a:pt x="10456" y="1207"/>
                      <a:pt x="10456" y="1448"/>
                    </a:cubicBezTo>
                    <a:cubicBezTo>
                      <a:pt x="10864" y="1689"/>
                      <a:pt x="10864" y="2051"/>
                      <a:pt x="10864" y="2413"/>
                    </a:cubicBezTo>
                    <a:cubicBezTo>
                      <a:pt x="10864" y="2655"/>
                      <a:pt x="11271" y="2775"/>
                      <a:pt x="11271" y="2896"/>
                    </a:cubicBezTo>
                    <a:cubicBezTo>
                      <a:pt x="11271" y="3137"/>
                      <a:pt x="10864" y="3258"/>
                      <a:pt x="11679" y="3379"/>
                    </a:cubicBezTo>
                    <a:cubicBezTo>
                      <a:pt x="11679" y="3379"/>
                      <a:pt x="11679" y="3379"/>
                      <a:pt x="11679" y="3379"/>
                    </a:cubicBezTo>
                    <a:cubicBezTo>
                      <a:pt x="11679" y="3741"/>
                      <a:pt x="11679" y="3982"/>
                      <a:pt x="12086" y="4223"/>
                    </a:cubicBezTo>
                    <a:cubicBezTo>
                      <a:pt x="12086" y="4465"/>
                      <a:pt x="12086" y="4706"/>
                      <a:pt x="12086" y="4947"/>
                    </a:cubicBezTo>
                    <a:cubicBezTo>
                      <a:pt x="12494" y="5309"/>
                      <a:pt x="12494" y="5551"/>
                      <a:pt x="12494" y="5913"/>
                    </a:cubicBezTo>
                    <a:cubicBezTo>
                      <a:pt x="12086" y="6516"/>
                      <a:pt x="12494" y="6516"/>
                      <a:pt x="12086" y="6637"/>
                    </a:cubicBezTo>
                    <a:cubicBezTo>
                      <a:pt x="12086" y="7120"/>
                      <a:pt x="12902" y="7482"/>
                      <a:pt x="13717" y="7844"/>
                    </a:cubicBezTo>
                    <a:cubicBezTo>
                      <a:pt x="14532" y="8206"/>
                      <a:pt x="14532" y="8206"/>
                      <a:pt x="16162" y="8568"/>
                    </a:cubicBezTo>
                    <a:cubicBezTo>
                      <a:pt x="16977" y="8688"/>
                      <a:pt x="17792" y="8930"/>
                      <a:pt x="18607" y="9050"/>
                    </a:cubicBezTo>
                    <a:cubicBezTo>
                      <a:pt x="19015" y="9171"/>
                      <a:pt x="19422" y="9292"/>
                      <a:pt x="19830" y="9412"/>
                    </a:cubicBezTo>
                    <a:cubicBezTo>
                      <a:pt x="20237" y="9533"/>
                      <a:pt x="21460" y="9654"/>
                      <a:pt x="21460" y="10016"/>
                    </a:cubicBezTo>
                    <a:cubicBezTo>
                      <a:pt x="21052" y="10257"/>
                      <a:pt x="21460" y="10498"/>
                      <a:pt x="21052" y="10740"/>
                    </a:cubicBezTo>
                    <a:cubicBezTo>
                      <a:pt x="21052" y="10740"/>
                      <a:pt x="21052" y="10860"/>
                      <a:pt x="21052" y="10860"/>
                    </a:cubicBezTo>
                    <a:cubicBezTo>
                      <a:pt x="21052" y="11343"/>
                      <a:pt x="20645" y="11826"/>
                      <a:pt x="20645" y="12308"/>
                    </a:cubicBezTo>
                    <a:cubicBezTo>
                      <a:pt x="20237" y="12912"/>
                      <a:pt x="20237" y="13394"/>
                      <a:pt x="19830" y="13877"/>
                    </a:cubicBezTo>
                    <a:cubicBezTo>
                      <a:pt x="19422" y="13998"/>
                      <a:pt x="19830" y="14118"/>
                      <a:pt x="19830" y="14239"/>
                    </a:cubicBezTo>
                    <a:cubicBezTo>
                      <a:pt x="19830" y="14722"/>
                      <a:pt x="19830" y="15325"/>
                      <a:pt x="19830" y="15808"/>
                    </a:cubicBezTo>
                    <a:cubicBezTo>
                      <a:pt x="19422" y="16049"/>
                      <a:pt x="19422" y="16291"/>
                      <a:pt x="19422" y="16532"/>
                    </a:cubicBezTo>
                    <a:cubicBezTo>
                      <a:pt x="19422" y="16773"/>
                      <a:pt x="19422" y="17015"/>
                      <a:pt x="19422" y="17135"/>
                    </a:cubicBezTo>
                    <a:cubicBezTo>
                      <a:pt x="19015" y="17377"/>
                      <a:pt x="19015" y="17497"/>
                      <a:pt x="19015" y="17739"/>
                    </a:cubicBezTo>
                    <a:cubicBezTo>
                      <a:pt x="19015" y="17859"/>
                      <a:pt x="18607" y="17859"/>
                      <a:pt x="18607" y="17980"/>
                    </a:cubicBezTo>
                    <a:cubicBezTo>
                      <a:pt x="17792" y="18101"/>
                      <a:pt x="17385" y="18342"/>
                      <a:pt x="16569" y="18463"/>
                    </a:cubicBezTo>
                    <a:cubicBezTo>
                      <a:pt x="16569" y="18463"/>
                      <a:pt x="16162" y="18583"/>
                      <a:pt x="15754" y="18704"/>
                    </a:cubicBezTo>
                    <a:cubicBezTo>
                      <a:pt x="14532" y="19066"/>
                      <a:pt x="12902" y="19549"/>
                      <a:pt x="11271" y="19790"/>
                    </a:cubicBezTo>
                    <a:cubicBezTo>
                      <a:pt x="10864" y="19911"/>
                      <a:pt x="10864" y="20031"/>
                      <a:pt x="10456" y="20152"/>
                    </a:cubicBezTo>
                    <a:cubicBezTo>
                      <a:pt x="8826" y="20514"/>
                      <a:pt x="8011" y="20997"/>
                      <a:pt x="6381" y="21359"/>
                    </a:cubicBezTo>
                    <a:cubicBezTo>
                      <a:pt x="5973" y="21359"/>
                      <a:pt x="5566" y="21479"/>
                      <a:pt x="5158" y="21600"/>
                    </a:cubicBezTo>
                    <a:cubicBezTo>
                      <a:pt x="5158" y="21600"/>
                      <a:pt x="5158" y="21479"/>
                      <a:pt x="5158" y="21479"/>
                    </a:cubicBezTo>
                    <a:cubicBezTo>
                      <a:pt x="5158" y="21359"/>
                      <a:pt x="5566" y="21238"/>
                      <a:pt x="5566" y="21117"/>
                    </a:cubicBezTo>
                    <a:cubicBezTo>
                      <a:pt x="5973" y="20876"/>
                      <a:pt x="5973" y="20514"/>
                      <a:pt x="6788" y="20273"/>
                    </a:cubicBezTo>
                    <a:cubicBezTo>
                      <a:pt x="7603" y="19790"/>
                      <a:pt x="8011" y="19307"/>
                      <a:pt x="8826" y="18825"/>
                    </a:cubicBezTo>
                    <a:cubicBezTo>
                      <a:pt x="8826" y="18583"/>
                      <a:pt x="9641" y="18463"/>
                      <a:pt x="9641" y="18342"/>
                    </a:cubicBezTo>
                    <a:cubicBezTo>
                      <a:pt x="10456" y="17980"/>
                      <a:pt x="11271" y="17739"/>
                      <a:pt x="12086" y="17497"/>
                    </a:cubicBezTo>
                    <a:cubicBezTo>
                      <a:pt x="12494" y="17377"/>
                      <a:pt x="12494" y="17256"/>
                      <a:pt x="12902" y="17135"/>
                    </a:cubicBezTo>
                    <a:cubicBezTo>
                      <a:pt x="12902" y="17015"/>
                      <a:pt x="13309" y="16894"/>
                      <a:pt x="13717" y="16773"/>
                    </a:cubicBezTo>
                    <a:cubicBezTo>
                      <a:pt x="14124" y="16653"/>
                      <a:pt x="14124" y="16532"/>
                      <a:pt x="13717" y="16411"/>
                    </a:cubicBezTo>
                    <a:cubicBezTo>
                      <a:pt x="13309" y="16049"/>
                      <a:pt x="12902" y="15808"/>
                      <a:pt x="12086" y="15446"/>
                    </a:cubicBezTo>
                    <a:cubicBezTo>
                      <a:pt x="11679" y="15204"/>
                      <a:pt x="10864" y="15204"/>
                      <a:pt x="10049" y="15084"/>
                    </a:cubicBezTo>
                    <a:cubicBezTo>
                      <a:pt x="9641" y="15084"/>
                      <a:pt x="7196" y="15084"/>
                      <a:pt x="6788" y="15084"/>
                    </a:cubicBezTo>
                    <a:cubicBezTo>
                      <a:pt x="6788" y="15084"/>
                      <a:pt x="6381" y="15204"/>
                      <a:pt x="6381" y="15204"/>
                    </a:cubicBezTo>
                    <a:cubicBezTo>
                      <a:pt x="4343" y="14963"/>
                      <a:pt x="2305" y="14842"/>
                      <a:pt x="675" y="14601"/>
                    </a:cubicBezTo>
                    <a:cubicBezTo>
                      <a:pt x="-140" y="14601"/>
                      <a:pt x="-140" y="14601"/>
                      <a:pt x="268" y="14480"/>
                    </a:cubicBezTo>
                    <a:cubicBezTo>
                      <a:pt x="1083" y="13998"/>
                      <a:pt x="1898" y="13636"/>
                      <a:pt x="2713" y="13153"/>
                    </a:cubicBezTo>
                    <a:cubicBezTo>
                      <a:pt x="3120" y="12791"/>
                      <a:pt x="3935" y="12308"/>
                      <a:pt x="5158" y="11946"/>
                    </a:cubicBezTo>
                    <a:cubicBezTo>
                      <a:pt x="5566" y="11826"/>
                      <a:pt x="5566" y="11584"/>
                      <a:pt x="5973" y="11343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3117" name="Freeform 561"/>
              <p:cNvSpPr/>
              <p:nvPr/>
            </p:nvSpPr>
            <p:spPr>
              <a:xfrm>
                <a:off x="129678" y="251509"/>
                <a:ext cx="22836" cy="3265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92" h="21600" fill="norm" stroke="1" extrusionOk="0">
                    <a:moveTo>
                      <a:pt x="21046" y="17280"/>
                    </a:moveTo>
                    <a:cubicBezTo>
                      <a:pt x="21600" y="17673"/>
                      <a:pt x="21046" y="17673"/>
                      <a:pt x="21046" y="18065"/>
                    </a:cubicBezTo>
                    <a:cubicBezTo>
                      <a:pt x="21046" y="18065"/>
                      <a:pt x="20492" y="18065"/>
                      <a:pt x="20492" y="18065"/>
                    </a:cubicBezTo>
                    <a:cubicBezTo>
                      <a:pt x="19385" y="17673"/>
                      <a:pt x="18831" y="18065"/>
                      <a:pt x="17723" y="17673"/>
                    </a:cubicBezTo>
                    <a:cubicBezTo>
                      <a:pt x="17169" y="17673"/>
                      <a:pt x="16615" y="18065"/>
                      <a:pt x="16615" y="18458"/>
                    </a:cubicBezTo>
                    <a:cubicBezTo>
                      <a:pt x="17169" y="18851"/>
                      <a:pt x="17169" y="19244"/>
                      <a:pt x="17723" y="19636"/>
                    </a:cubicBezTo>
                    <a:cubicBezTo>
                      <a:pt x="18831" y="20029"/>
                      <a:pt x="19385" y="20815"/>
                      <a:pt x="19938" y="21600"/>
                    </a:cubicBezTo>
                    <a:cubicBezTo>
                      <a:pt x="2215" y="21600"/>
                      <a:pt x="2215" y="21600"/>
                      <a:pt x="2215" y="21600"/>
                    </a:cubicBezTo>
                    <a:cubicBezTo>
                      <a:pt x="2769" y="20815"/>
                      <a:pt x="3877" y="19636"/>
                      <a:pt x="4985" y="18851"/>
                    </a:cubicBezTo>
                    <a:cubicBezTo>
                      <a:pt x="4985" y="18851"/>
                      <a:pt x="4985" y="18065"/>
                      <a:pt x="5538" y="17673"/>
                    </a:cubicBezTo>
                    <a:cubicBezTo>
                      <a:pt x="4985" y="17673"/>
                      <a:pt x="4431" y="17673"/>
                      <a:pt x="3877" y="17673"/>
                    </a:cubicBezTo>
                    <a:cubicBezTo>
                      <a:pt x="2769" y="17673"/>
                      <a:pt x="2215" y="17280"/>
                      <a:pt x="1662" y="17673"/>
                    </a:cubicBezTo>
                    <a:cubicBezTo>
                      <a:pt x="1108" y="18065"/>
                      <a:pt x="554" y="18065"/>
                      <a:pt x="554" y="17673"/>
                    </a:cubicBezTo>
                    <a:cubicBezTo>
                      <a:pt x="0" y="17673"/>
                      <a:pt x="0" y="17280"/>
                      <a:pt x="0" y="17280"/>
                    </a:cubicBezTo>
                    <a:cubicBezTo>
                      <a:pt x="554" y="16495"/>
                      <a:pt x="1108" y="15709"/>
                      <a:pt x="2215" y="15316"/>
                    </a:cubicBezTo>
                    <a:cubicBezTo>
                      <a:pt x="3877" y="14138"/>
                      <a:pt x="4431" y="12567"/>
                      <a:pt x="5538" y="11389"/>
                    </a:cubicBezTo>
                    <a:cubicBezTo>
                      <a:pt x="6092" y="10996"/>
                      <a:pt x="6092" y="10604"/>
                      <a:pt x="5538" y="10604"/>
                    </a:cubicBezTo>
                    <a:cubicBezTo>
                      <a:pt x="4431" y="10604"/>
                      <a:pt x="3323" y="10604"/>
                      <a:pt x="2215" y="10604"/>
                    </a:cubicBezTo>
                    <a:cubicBezTo>
                      <a:pt x="2215" y="10604"/>
                      <a:pt x="1662" y="10211"/>
                      <a:pt x="1662" y="10211"/>
                    </a:cubicBezTo>
                    <a:cubicBezTo>
                      <a:pt x="1662" y="10211"/>
                      <a:pt x="1662" y="9818"/>
                      <a:pt x="2215" y="9818"/>
                    </a:cubicBezTo>
                    <a:cubicBezTo>
                      <a:pt x="2769" y="9033"/>
                      <a:pt x="3323" y="8640"/>
                      <a:pt x="3323" y="7855"/>
                    </a:cubicBezTo>
                    <a:cubicBezTo>
                      <a:pt x="4985" y="6284"/>
                      <a:pt x="6646" y="4713"/>
                      <a:pt x="8308" y="3142"/>
                    </a:cubicBezTo>
                    <a:cubicBezTo>
                      <a:pt x="9415" y="1964"/>
                      <a:pt x="11077" y="1178"/>
                      <a:pt x="11077" y="0"/>
                    </a:cubicBezTo>
                    <a:cubicBezTo>
                      <a:pt x="11077" y="0"/>
                      <a:pt x="11077" y="0"/>
                      <a:pt x="11077" y="0"/>
                    </a:cubicBezTo>
                    <a:cubicBezTo>
                      <a:pt x="11631" y="393"/>
                      <a:pt x="12185" y="785"/>
                      <a:pt x="12738" y="1178"/>
                    </a:cubicBezTo>
                    <a:cubicBezTo>
                      <a:pt x="14400" y="2749"/>
                      <a:pt x="15508" y="4713"/>
                      <a:pt x="17169" y="6284"/>
                    </a:cubicBezTo>
                    <a:cubicBezTo>
                      <a:pt x="18831" y="7462"/>
                      <a:pt x="19385" y="9033"/>
                      <a:pt x="20492" y="10211"/>
                    </a:cubicBezTo>
                    <a:cubicBezTo>
                      <a:pt x="20492" y="10211"/>
                      <a:pt x="20492" y="10211"/>
                      <a:pt x="20492" y="10211"/>
                    </a:cubicBezTo>
                    <a:cubicBezTo>
                      <a:pt x="20492" y="10211"/>
                      <a:pt x="20492" y="10604"/>
                      <a:pt x="20492" y="10604"/>
                    </a:cubicBezTo>
                    <a:cubicBezTo>
                      <a:pt x="19938" y="10211"/>
                      <a:pt x="19385" y="10211"/>
                      <a:pt x="19385" y="10211"/>
                    </a:cubicBezTo>
                    <a:cubicBezTo>
                      <a:pt x="18277" y="10211"/>
                      <a:pt x="17169" y="10604"/>
                      <a:pt x="15508" y="10604"/>
                    </a:cubicBezTo>
                    <a:cubicBezTo>
                      <a:pt x="14954" y="10604"/>
                      <a:pt x="14954" y="11389"/>
                      <a:pt x="14954" y="11782"/>
                    </a:cubicBezTo>
                    <a:cubicBezTo>
                      <a:pt x="15508" y="12175"/>
                      <a:pt x="16062" y="12960"/>
                      <a:pt x="17169" y="13353"/>
                    </a:cubicBezTo>
                    <a:cubicBezTo>
                      <a:pt x="17723" y="14138"/>
                      <a:pt x="18831" y="14924"/>
                      <a:pt x="19385" y="15709"/>
                    </a:cubicBezTo>
                    <a:cubicBezTo>
                      <a:pt x="19938" y="16495"/>
                      <a:pt x="20492" y="16887"/>
                      <a:pt x="21046" y="1728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3118" name="Freeform 562"/>
              <p:cNvSpPr/>
              <p:nvPr/>
            </p:nvSpPr>
            <p:spPr>
              <a:xfrm>
                <a:off x="147547" y="115654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200" h="21600" fill="norm" stroke="1" extrusionOk="0">
                    <a:moveTo>
                      <a:pt x="14880" y="0"/>
                    </a:moveTo>
                    <a:cubicBezTo>
                      <a:pt x="14880" y="3600"/>
                      <a:pt x="19200" y="3600"/>
                      <a:pt x="19200" y="3600"/>
                    </a:cubicBezTo>
                    <a:cubicBezTo>
                      <a:pt x="19200" y="10800"/>
                      <a:pt x="14880" y="18000"/>
                      <a:pt x="6240" y="21600"/>
                    </a:cubicBezTo>
                    <a:cubicBezTo>
                      <a:pt x="6240" y="21600"/>
                      <a:pt x="1920" y="21600"/>
                      <a:pt x="1920" y="21600"/>
                    </a:cubicBezTo>
                    <a:cubicBezTo>
                      <a:pt x="1920" y="18000"/>
                      <a:pt x="-2400" y="18000"/>
                      <a:pt x="1920" y="14400"/>
                    </a:cubicBezTo>
                    <a:cubicBezTo>
                      <a:pt x="1920" y="14400"/>
                      <a:pt x="1920" y="10800"/>
                      <a:pt x="1920" y="10800"/>
                    </a:cubicBezTo>
                    <a:cubicBezTo>
                      <a:pt x="6240" y="7200"/>
                      <a:pt x="6240" y="7200"/>
                      <a:pt x="10560" y="3600"/>
                    </a:cubicBezTo>
                    <a:cubicBezTo>
                      <a:pt x="10560" y="3600"/>
                      <a:pt x="14880" y="0"/>
                      <a:pt x="1488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3119" name="Freeform 563"/>
              <p:cNvSpPr/>
              <p:nvPr/>
            </p:nvSpPr>
            <p:spPr>
              <a:xfrm>
                <a:off x="147319" y="157978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600" h="20829" fill="norm" stroke="1" extrusionOk="0">
                    <a:moveTo>
                      <a:pt x="19600" y="11572"/>
                    </a:moveTo>
                    <a:cubicBezTo>
                      <a:pt x="19600" y="17743"/>
                      <a:pt x="16000" y="17743"/>
                      <a:pt x="16000" y="20829"/>
                    </a:cubicBezTo>
                    <a:cubicBezTo>
                      <a:pt x="16000" y="20829"/>
                      <a:pt x="16000" y="20829"/>
                      <a:pt x="16000" y="20829"/>
                    </a:cubicBezTo>
                    <a:cubicBezTo>
                      <a:pt x="8800" y="17743"/>
                      <a:pt x="5200" y="11572"/>
                      <a:pt x="1600" y="8486"/>
                    </a:cubicBezTo>
                    <a:cubicBezTo>
                      <a:pt x="-2000" y="8486"/>
                      <a:pt x="1600" y="5400"/>
                      <a:pt x="1600" y="5400"/>
                    </a:cubicBezTo>
                    <a:cubicBezTo>
                      <a:pt x="1600" y="2315"/>
                      <a:pt x="1600" y="2315"/>
                      <a:pt x="1600" y="2315"/>
                    </a:cubicBezTo>
                    <a:cubicBezTo>
                      <a:pt x="5200" y="-771"/>
                      <a:pt x="8800" y="-771"/>
                      <a:pt x="8800" y="2315"/>
                    </a:cubicBezTo>
                    <a:cubicBezTo>
                      <a:pt x="12400" y="5400"/>
                      <a:pt x="16000" y="8486"/>
                      <a:pt x="19600" y="11572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3120" name="Freeform 564"/>
              <p:cNvSpPr/>
              <p:nvPr/>
            </p:nvSpPr>
            <p:spPr>
              <a:xfrm>
                <a:off x="148200" y="121831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8600" h="21600" fill="norm" stroke="1" extrusionOk="0">
                    <a:moveTo>
                      <a:pt x="16200" y="14400"/>
                    </a:moveTo>
                    <a:cubicBezTo>
                      <a:pt x="16200" y="21600"/>
                      <a:pt x="16200" y="21600"/>
                      <a:pt x="5400" y="21600"/>
                    </a:cubicBezTo>
                    <a:cubicBezTo>
                      <a:pt x="5400" y="21600"/>
                      <a:pt x="0" y="21600"/>
                      <a:pt x="0" y="14400"/>
                    </a:cubicBezTo>
                    <a:cubicBezTo>
                      <a:pt x="0" y="7200"/>
                      <a:pt x="5400" y="0"/>
                      <a:pt x="16200" y="0"/>
                    </a:cubicBezTo>
                    <a:cubicBezTo>
                      <a:pt x="21600" y="7200"/>
                      <a:pt x="16200" y="7200"/>
                      <a:pt x="16200" y="144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3121" name="Freeform 565"/>
              <p:cNvSpPr/>
              <p:nvPr/>
            </p:nvSpPr>
            <p:spPr>
              <a:xfrm>
                <a:off x="148810" y="143452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10800"/>
                    </a:moveTo>
                    <a:cubicBezTo>
                      <a:pt x="0" y="9000"/>
                      <a:pt x="0" y="5400"/>
                      <a:pt x="5400" y="3600"/>
                    </a:cubicBezTo>
                    <a:cubicBezTo>
                      <a:pt x="5400" y="1800"/>
                      <a:pt x="5400" y="0"/>
                      <a:pt x="10800" y="0"/>
                    </a:cubicBezTo>
                    <a:cubicBezTo>
                      <a:pt x="16200" y="1800"/>
                      <a:pt x="21600" y="1800"/>
                      <a:pt x="21600" y="3600"/>
                    </a:cubicBezTo>
                    <a:cubicBezTo>
                      <a:pt x="16200" y="9000"/>
                      <a:pt x="21600" y="14400"/>
                      <a:pt x="10800" y="19800"/>
                    </a:cubicBezTo>
                    <a:cubicBezTo>
                      <a:pt x="5400" y="19800"/>
                      <a:pt x="5400" y="19800"/>
                      <a:pt x="5400" y="21600"/>
                    </a:cubicBezTo>
                    <a:cubicBezTo>
                      <a:pt x="5400" y="19800"/>
                      <a:pt x="0" y="19800"/>
                      <a:pt x="0" y="19800"/>
                    </a:cubicBezTo>
                    <a:cubicBezTo>
                      <a:pt x="0" y="16200"/>
                      <a:pt x="0" y="14400"/>
                      <a:pt x="0" y="108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3122" name="Freeform 566"/>
              <p:cNvSpPr/>
              <p:nvPr/>
            </p:nvSpPr>
            <p:spPr>
              <a:xfrm>
                <a:off x="150023" y="136282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0800" y="0"/>
                    </a:moveTo>
                    <a:cubicBezTo>
                      <a:pt x="14400" y="0"/>
                      <a:pt x="21600" y="7200"/>
                      <a:pt x="21600" y="10800"/>
                    </a:cubicBezTo>
                    <a:cubicBezTo>
                      <a:pt x="21600" y="14400"/>
                      <a:pt x="14400" y="21600"/>
                      <a:pt x="14400" y="21600"/>
                    </a:cubicBezTo>
                    <a:cubicBezTo>
                      <a:pt x="7200" y="21600"/>
                      <a:pt x="0" y="14400"/>
                      <a:pt x="0" y="7200"/>
                    </a:cubicBezTo>
                    <a:cubicBezTo>
                      <a:pt x="0" y="3600"/>
                      <a:pt x="3600" y="0"/>
                      <a:pt x="108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3123" name="Freeform 567"/>
              <p:cNvSpPr/>
              <p:nvPr/>
            </p:nvSpPr>
            <p:spPr>
              <a:xfrm>
                <a:off x="151899" y="161212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6200" y="0"/>
                    </a:moveTo>
                    <a:cubicBezTo>
                      <a:pt x="16200" y="0"/>
                      <a:pt x="21600" y="5400"/>
                      <a:pt x="21600" y="5400"/>
                    </a:cubicBezTo>
                    <a:cubicBezTo>
                      <a:pt x="16200" y="10800"/>
                      <a:pt x="10800" y="16200"/>
                      <a:pt x="10800" y="21600"/>
                    </a:cubicBezTo>
                    <a:cubicBezTo>
                      <a:pt x="5400" y="16200"/>
                      <a:pt x="5400" y="16200"/>
                      <a:pt x="0" y="16200"/>
                    </a:cubicBezTo>
                    <a:cubicBezTo>
                      <a:pt x="0" y="10800"/>
                      <a:pt x="0" y="10800"/>
                      <a:pt x="0" y="10800"/>
                    </a:cubicBezTo>
                    <a:cubicBezTo>
                      <a:pt x="5400" y="5400"/>
                      <a:pt x="5400" y="0"/>
                      <a:pt x="10800" y="0"/>
                    </a:cubicBezTo>
                    <a:cubicBezTo>
                      <a:pt x="16200" y="0"/>
                      <a:pt x="16200" y="0"/>
                      <a:pt x="162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3124" name="Freeform 568"/>
              <p:cNvSpPr/>
              <p:nvPr/>
            </p:nvSpPr>
            <p:spPr>
              <a:xfrm>
                <a:off x="152671" y="101424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10800"/>
                    </a:moveTo>
                    <a:cubicBezTo>
                      <a:pt x="14400" y="10800"/>
                      <a:pt x="14400" y="21600"/>
                      <a:pt x="14400" y="21600"/>
                    </a:cubicBezTo>
                    <a:cubicBezTo>
                      <a:pt x="7200" y="10800"/>
                      <a:pt x="7200" y="10800"/>
                      <a:pt x="0" y="0"/>
                    </a:cubicBezTo>
                    <a:cubicBezTo>
                      <a:pt x="7200" y="0"/>
                      <a:pt x="7200" y="0"/>
                      <a:pt x="7200" y="0"/>
                    </a:cubicBezTo>
                    <a:cubicBezTo>
                      <a:pt x="14400" y="0"/>
                      <a:pt x="14400" y="10800"/>
                      <a:pt x="21600" y="108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3125" name="Freeform 569"/>
              <p:cNvSpPr/>
              <p:nvPr/>
            </p:nvSpPr>
            <p:spPr>
              <a:xfrm>
                <a:off x="152119" y="123817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7280" y="0"/>
                    </a:moveTo>
                    <a:cubicBezTo>
                      <a:pt x="17280" y="3600"/>
                      <a:pt x="17280" y="3600"/>
                      <a:pt x="21600" y="7200"/>
                    </a:cubicBezTo>
                    <a:cubicBezTo>
                      <a:pt x="21600" y="7200"/>
                      <a:pt x="17280" y="10800"/>
                      <a:pt x="17280" y="10800"/>
                    </a:cubicBezTo>
                    <a:cubicBezTo>
                      <a:pt x="12960" y="21600"/>
                      <a:pt x="12960" y="21600"/>
                      <a:pt x="4320" y="21600"/>
                    </a:cubicBezTo>
                    <a:cubicBezTo>
                      <a:pt x="0" y="21600"/>
                      <a:pt x="0" y="21600"/>
                      <a:pt x="0" y="18000"/>
                    </a:cubicBezTo>
                    <a:cubicBezTo>
                      <a:pt x="0" y="10800"/>
                      <a:pt x="0" y="7200"/>
                      <a:pt x="4320" y="3600"/>
                    </a:cubicBezTo>
                    <a:cubicBezTo>
                      <a:pt x="4320" y="0"/>
                      <a:pt x="12960" y="0"/>
                      <a:pt x="1728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3126" name="Freeform 570"/>
              <p:cNvSpPr/>
              <p:nvPr/>
            </p:nvSpPr>
            <p:spPr>
              <a:xfrm>
                <a:off x="153884" y="144555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0"/>
                    </a:moveTo>
                    <a:cubicBezTo>
                      <a:pt x="21600" y="0"/>
                      <a:pt x="21600" y="0"/>
                      <a:pt x="21600" y="10800"/>
                    </a:cubicBezTo>
                    <a:cubicBezTo>
                      <a:pt x="21600" y="10800"/>
                      <a:pt x="21600" y="10800"/>
                      <a:pt x="21600" y="21600"/>
                    </a:cubicBezTo>
                    <a:cubicBezTo>
                      <a:pt x="0" y="10800"/>
                      <a:pt x="0" y="10800"/>
                      <a:pt x="0" y="10800"/>
                    </a:cubicBezTo>
                    <a:cubicBezTo>
                      <a:pt x="0" y="1080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3127" name="Freeform 571"/>
              <p:cNvSpPr/>
              <p:nvPr/>
            </p:nvSpPr>
            <p:spPr>
              <a:xfrm>
                <a:off x="151837" y="149139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196" h="19200" fill="norm" stroke="1" extrusionOk="0">
                    <a:moveTo>
                      <a:pt x="9450" y="19200"/>
                    </a:moveTo>
                    <a:cubicBezTo>
                      <a:pt x="4050" y="19200"/>
                      <a:pt x="4050" y="19200"/>
                      <a:pt x="2250" y="19200"/>
                    </a:cubicBezTo>
                    <a:cubicBezTo>
                      <a:pt x="2250" y="19200"/>
                      <a:pt x="450" y="19200"/>
                      <a:pt x="450" y="14880"/>
                    </a:cubicBezTo>
                    <a:cubicBezTo>
                      <a:pt x="450" y="10560"/>
                      <a:pt x="-1350" y="6240"/>
                      <a:pt x="2250" y="1920"/>
                    </a:cubicBezTo>
                    <a:cubicBezTo>
                      <a:pt x="2250" y="1920"/>
                      <a:pt x="4050" y="-2400"/>
                      <a:pt x="5850" y="1920"/>
                    </a:cubicBezTo>
                    <a:cubicBezTo>
                      <a:pt x="7650" y="1920"/>
                      <a:pt x="9450" y="1920"/>
                      <a:pt x="11250" y="1920"/>
                    </a:cubicBezTo>
                    <a:cubicBezTo>
                      <a:pt x="13050" y="1920"/>
                      <a:pt x="14850" y="1920"/>
                      <a:pt x="16650" y="1920"/>
                    </a:cubicBezTo>
                    <a:cubicBezTo>
                      <a:pt x="16650" y="1920"/>
                      <a:pt x="18450" y="6240"/>
                      <a:pt x="18450" y="6240"/>
                    </a:cubicBezTo>
                    <a:cubicBezTo>
                      <a:pt x="20250" y="10560"/>
                      <a:pt x="18450" y="10560"/>
                      <a:pt x="16650" y="14880"/>
                    </a:cubicBezTo>
                    <a:cubicBezTo>
                      <a:pt x="14850" y="19200"/>
                      <a:pt x="11250" y="14880"/>
                      <a:pt x="7650" y="19200"/>
                    </a:cubicBezTo>
                    <a:cubicBezTo>
                      <a:pt x="7650" y="19200"/>
                      <a:pt x="9450" y="19200"/>
                      <a:pt x="9450" y="192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3128" name="Freeform 572"/>
              <p:cNvSpPr/>
              <p:nvPr/>
            </p:nvSpPr>
            <p:spPr>
              <a:xfrm>
                <a:off x="155098" y="101424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21600"/>
                    </a:moveTo>
                    <a:cubicBezTo>
                      <a:pt x="0" y="21600"/>
                      <a:pt x="0" y="10800"/>
                      <a:pt x="0" y="10800"/>
                    </a:cubicBezTo>
                    <a:cubicBezTo>
                      <a:pt x="0" y="10800"/>
                      <a:pt x="21600" y="0"/>
                      <a:pt x="21600" y="0"/>
                    </a:cubicBezTo>
                    <a:cubicBezTo>
                      <a:pt x="0" y="21600"/>
                      <a:pt x="0" y="21600"/>
                      <a:pt x="0" y="216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3129" name="Freeform 573"/>
              <p:cNvSpPr/>
              <p:nvPr/>
            </p:nvSpPr>
            <p:spPr>
              <a:xfrm>
                <a:off x="154274" y="110572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8793" h="20541" fill="norm" stroke="1" extrusionOk="0">
                    <a:moveTo>
                      <a:pt x="12343" y="14370"/>
                    </a:moveTo>
                    <a:cubicBezTo>
                      <a:pt x="9257" y="14370"/>
                      <a:pt x="6171" y="17455"/>
                      <a:pt x="6171" y="17455"/>
                    </a:cubicBezTo>
                    <a:cubicBezTo>
                      <a:pt x="3086" y="20541"/>
                      <a:pt x="3086" y="20541"/>
                      <a:pt x="0" y="20541"/>
                    </a:cubicBezTo>
                    <a:cubicBezTo>
                      <a:pt x="0" y="20541"/>
                      <a:pt x="0" y="17455"/>
                      <a:pt x="0" y="17455"/>
                    </a:cubicBezTo>
                    <a:cubicBezTo>
                      <a:pt x="0" y="14370"/>
                      <a:pt x="3086" y="8198"/>
                      <a:pt x="3086" y="5112"/>
                    </a:cubicBezTo>
                    <a:cubicBezTo>
                      <a:pt x="6171" y="-1059"/>
                      <a:pt x="12343" y="-1059"/>
                      <a:pt x="15429" y="2027"/>
                    </a:cubicBezTo>
                    <a:cubicBezTo>
                      <a:pt x="21600" y="8198"/>
                      <a:pt x="18514" y="14370"/>
                      <a:pt x="12343" y="1437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3130" name="Freeform 574"/>
              <p:cNvSpPr/>
              <p:nvPr/>
            </p:nvSpPr>
            <p:spPr>
              <a:xfrm>
                <a:off x="156494" y="152608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785" h="21600" fill="norm" stroke="1" extrusionOk="0">
                    <a:moveTo>
                      <a:pt x="0" y="12960"/>
                    </a:moveTo>
                    <a:cubicBezTo>
                      <a:pt x="0" y="8640"/>
                      <a:pt x="0" y="4320"/>
                      <a:pt x="0" y="432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1600" y="4320"/>
                      <a:pt x="21600" y="8640"/>
                      <a:pt x="18000" y="12960"/>
                    </a:cubicBezTo>
                    <a:cubicBezTo>
                      <a:pt x="14400" y="12960"/>
                      <a:pt x="10800" y="17280"/>
                      <a:pt x="7200" y="21600"/>
                    </a:cubicBezTo>
                    <a:cubicBezTo>
                      <a:pt x="7200" y="21600"/>
                      <a:pt x="3600" y="21600"/>
                      <a:pt x="3600" y="21600"/>
                    </a:cubicBezTo>
                    <a:cubicBezTo>
                      <a:pt x="0" y="17280"/>
                      <a:pt x="0" y="17280"/>
                      <a:pt x="0" y="1296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3131" name="Freeform 575"/>
              <p:cNvSpPr/>
              <p:nvPr/>
            </p:nvSpPr>
            <p:spPr>
              <a:xfrm>
                <a:off x="156863" y="150150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8225" fill="norm" stroke="1" extrusionOk="0">
                    <a:moveTo>
                      <a:pt x="21600" y="18225"/>
                    </a:moveTo>
                    <a:cubicBezTo>
                      <a:pt x="12343" y="18225"/>
                      <a:pt x="6171" y="12825"/>
                      <a:pt x="0" y="12825"/>
                    </a:cubicBezTo>
                    <a:cubicBezTo>
                      <a:pt x="0" y="12825"/>
                      <a:pt x="0" y="7425"/>
                      <a:pt x="3086" y="7425"/>
                    </a:cubicBezTo>
                    <a:cubicBezTo>
                      <a:pt x="3086" y="2025"/>
                      <a:pt x="6171" y="2025"/>
                      <a:pt x="9257" y="2025"/>
                    </a:cubicBezTo>
                    <a:cubicBezTo>
                      <a:pt x="18514" y="-3375"/>
                      <a:pt x="21600" y="2025"/>
                      <a:pt x="21600" y="18225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3132" name="Freeform 576"/>
              <p:cNvSpPr/>
              <p:nvPr/>
            </p:nvSpPr>
            <p:spPr>
              <a:xfrm>
                <a:off x="156863" y="127626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8600" fill="norm" stroke="1" extrusionOk="0">
                    <a:moveTo>
                      <a:pt x="21600" y="2400"/>
                    </a:moveTo>
                    <a:cubicBezTo>
                      <a:pt x="21600" y="2400"/>
                      <a:pt x="21600" y="2400"/>
                      <a:pt x="21600" y="2400"/>
                    </a:cubicBezTo>
                    <a:cubicBezTo>
                      <a:pt x="17280" y="13200"/>
                      <a:pt x="12960" y="18600"/>
                      <a:pt x="4320" y="18600"/>
                    </a:cubicBezTo>
                    <a:cubicBezTo>
                      <a:pt x="4320" y="18600"/>
                      <a:pt x="0" y="13200"/>
                      <a:pt x="0" y="13200"/>
                    </a:cubicBezTo>
                    <a:cubicBezTo>
                      <a:pt x="0" y="7800"/>
                      <a:pt x="0" y="2400"/>
                      <a:pt x="4320" y="2400"/>
                    </a:cubicBezTo>
                    <a:cubicBezTo>
                      <a:pt x="4320" y="2400"/>
                      <a:pt x="4320" y="2400"/>
                      <a:pt x="8640" y="2400"/>
                    </a:cubicBezTo>
                    <a:cubicBezTo>
                      <a:pt x="12960" y="2400"/>
                      <a:pt x="17280" y="-3000"/>
                      <a:pt x="21600" y="24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3133" name="Freeform 577"/>
              <p:cNvSpPr/>
              <p:nvPr/>
            </p:nvSpPr>
            <p:spPr>
              <a:xfrm>
                <a:off x="157582" y="157125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069" h="19747" fill="norm" stroke="1" extrusionOk="0">
                    <a:moveTo>
                      <a:pt x="19069" y="3547"/>
                    </a:moveTo>
                    <a:cubicBezTo>
                      <a:pt x="19069" y="3547"/>
                      <a:pt x="19069" y="8947"/>
                      <a:pt x="19069" y="8947"/>
                    </a:cubicBezTo>
                    <a:cubicBezTo>
                      <a:pt x="14749" y="14347"/>
                      <a:pt x="14749" y="19747"/>
                      <a:pt x="6109" y="19747"/>
                    </a:cubicBezTo>
                    <a:cubicBezTo>
                      <a:pt x="1789" y="19747"/>
                      <a:pt x="-2531" y="14347"/>
                      <a:pt x="1789" y="8947"/>
                    </a:cubicBezTo>
                    <a:cubicBezTo>
                      <a:pt x="1789" y="-1853"/>
                      <a:pt x="14749" y="-1853"/>
                      <a:pt x="19069" y="3547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3134" name="Freeform 578"/>
              <p:cNvSpPr/>
              <p:nvPr/>
            </p:nvSpPr>
            <p:spPr>
              <a:xfrm>
                <a:off x="161743" y="130656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5274" h="21600" fill="norm" stroke="1" extrusionOk="0">
                    <a:moveTo>
                      <a:pt x="0" y="14400"/>
                    </a:moveTo>
                    <a:cubicBezTo>
                      <a:pt x="0" y="7200"/>
                      <a:pt x="0" y="7200"/>
                      <a:pt x="0" y="0"/>
                    </a:cubicBezTo>
                    <a:cubicBezTo>
                      <a:pt x="10800" y="7200"/>
                      <a:pt x="10800" y="14400"/>
                      <a:pt x="10800" y="14400"/>
                    </a:cubicBezTo>
                    <a:cubicBezTo>
                      <a:pt x="21600" y="21600"/>
                      <a:pt x="10800" y="21600"/>
                      <a:pt x="0" y="21600"/>
                    </a:cubicBezTo>
                    <a:cubicBezTo>
                      <a:pt x="0" y="21600"/>
                      <a:pt x="0" y="14400"/>
                      <a:pt x="0" y="144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3135" name="Freeform 579"/>
              <p:cNvSpPr/>
              <p:nvPr/>
            </p:nvSpPr>
            <p:spPr>
              <a:xfrm>
                <a:off x="160724" y="141687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0800" y="0"/>
                    </a:moveTo>
                    <a:cubicBezTo>
                      <a:pt x="14400" y="0"/>
                      <a:pt x="21600" y="10800"/>
                      <a:pt x="21600" y="14400"/>
                    </a:cubicBezTo>
                    <a:cubicBezTo>
                      <a:pt x="18000" y="18000"/>
                      <a:pt x="18000" y="18000"/>
                      <a:pt x="18000" y="21600"/>
                    </a:cubicBezTo>
                    <a:cubicBezTo>
                      <a:pt x="14400" y="21600"/>
                      <a:pt x="10800" y="21600"/>
                      <a:pt x="10800" y="21600"/>
                    </a:cubicBezTo>
                    <a:cubicBezTo>
                      <a:pt x="0" y="21600"/>
                      <a:pt x="0" y="21600"/>
                      <a:pt x="0" y="14400"/>
                    </a:cubicBezTo>
                    <a:cubicBezTo>
                      <a:pt x="0" y="7200"/>
                      <a:pt x="3600" y="0"/>
                      <a:pt x="108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3136" name="Freeform 580"/>
              <p:cNvSpPr/>
              <p:nvPr/>
            </p:nvSpPr>
            <p:spPr>
              <a:xfrm>
                <a:off x="162013" y="200636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925" h="20018" fill="norm" stroke="1" extrusionOk="0">
                    <a:moveTo>
                      <a:pt x="2025" y="8100"/>
                    </a:moveTo>
                    <a:cubicBezTo>
                      <a:pt x="-675" y="5400"/>
                      <a:pt x="-675" y="2700"/>
                      <a:pt x="2025" y="0"/>
                    </a:cubicBezTo>
                    <a:cubicBezTo>
                      <a:pt x="4725" y="0"/>
                      <a:pt x="4725" y="0"/>
                      <a:pt x="7425" y="0"/>
                    </a:cubicBezTo>
                    <a:cubicBezTo>
                      <a:pt x="10125" y="2700"/>
                      <a:pt x="12825" y="8100"/>
                      <a:pt x="18225" y="8100"/>
                    </a:cubicBezTo>
                    <a:cubicBezTo>
                      <a:pt x="20925" y="8100"/>
                      <a:pt x="20925" y="10800"/>
                      <a:pt x="20925" y="13500"/>
                    </a:cubicBezTo>
                    <a:cubicBezTo>
                      <a:pt x="20925" y="16200"/>
                      <a:pt x="18225" y="18900"/>
                      <a:pt x="18225" y="18900"/>
                    </a:cubicBezTo>
                    <a:cubicBezTo>
                      <a:pt x="15525" y="21600"/>
                      <a:pt x="12825" y="18900"/>
                      <a:pt x="10125" y="16200"/>
                    </a:cubicBezTo>
                    <a:cubicBezTo>
                      <a:pt x="7425" y="13500"/>
                      <a:pt x="2025" y="13500"/>
                      <a:pt x="2025" y="81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3137" name="Freeform 581"/>
              <p:cNvSpPr/>
              <p:nvPr/>
            </p:nvSpPr>
            <p:spPr>
              <a:xfrm>
                <a:off x="159620" y="191402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214" fill="norm" stroke="1" extrusionOk="0">
                    <a:moveTo>
                      <a:pt x="0" y="11957"/>
                    </a:moveTo>
                    <a:cubicBezTo>
                      <a:pt x="0" y="10414"/>
                      <a:pt x="0" y="10414"/>
                      <a:pt x="0" y="10414"/>
                    </a:cubicBezTo>
                    <a:cubicBezTo>
                      <a:pt x="2700" y="7328"/>
                      <a:pt x="2700" y="2700"/>
                      <a:pt x="4050" y="1157"/>
                    </a:cubicBezTo>
                    <a:cubicBezTo>
                      <a:pt x="5400" y="-386"/>
                      <a:pt x="5400" y="-386"/>
                      <a:pt x="5400" y="1157"/>
                    </a:cubicBezTo>
                    <a:cubicBezTo>
                      <a:pt x="6750" y="1157"/>
                      <a:pt x="6750" y="2700"/>
                      <a:pt x="6750" y="2700"/>
                    </a:cubicBezTo>
                    <a:cubicBezTo>
                      <a:pt x="8100" y="4243"/>
                      <a:pt x="9450" y="5785"/>
                      <a:pt x="10800" y="4243"/>
                    </a:cubicBezTo>
                    <a:cubicBezTo>
                      <a:pt x="12150" y="2700"/>
                      <a:pt x="13500" y="2700"/>
                      <a:pt x="13500" y="5785"/>
                    </a:cubicBezTo>
                    <a:cubicBezTo>
                      <a:pt x="13500" y="10414"/>
                      <a:pt x="16200" y="15043"/>
                      <a:pt x="20250" y="16585"/>
                    </a:cubicBezTo>
                    <a:cubicBezTo>
                      <a:pt x="20250" y="16585"/>
                      <a:pt x="20250" y="16585"/>
                      <a:pt x="20250" y="16585"/>
                    </a:cubicBezTo>
                    <a:cubicBezTo>
                      <a:pt x="21600" y="18128"/>
                      <a:pt x="21600" y="19671"/>
                      <a:pt x="21600" y="19671"/>
                    </a:cubicBezTo>
                    <a:cubicBezTo>
                      <a:pt x="20250" y="21214"/>
                      <a:pt x="18900" y="21214"/>
                      <a:pt x="18900" y="21214"/>
                    </a:cubicBezTo>
                    <a:cubicBezTo>
                      <a:pt x="17550" y="21214"/>
                      <a:pt x="17550" y="19671"/>
                      <a:pt x="16200" y="19671"/>
                    </a:cubicBezTo>
                    <a:cubicBezTo>
                      <a:pt x="16200" y="18128"/>
                      <a:pt x="16200" y="16585"/>
                      <a:pt x="14850" y="16585"/>
                    </a:cubicBezTo>
                    <a:cubicBezTo>
                      <a:pt x="12150" y="18128"/>
                      <a:pt x="12150" y="15043"/>
                      <a:pt x="10800" y="11957"/>
                    </a:cubicBezTo>
                    <a:cubicBezTo>
                      <a:pt x="10800" y="8871"/>
                      <a:pt x="9450" y="8871"/>
                      <a:pt x="9450" y="7328"/>
                    </a:cubicBezTo>
                    <a:cubicBezTo>
                      <a:pt x="9450" y="7328"/>
                      <a:pt x="4050" y="8871"/>
                      <a:pt x="4050" y="8871"/>
                    </a:cubicBezTo>
                    <a:cubicBezTo>
                      <a:pt x="4050" y="10414"/>
                      <a:pt x="4050" y="11957"/>
                      <a:pt x="2700" y="11957"/>
                    </a:cubicBezTo>
                    <a:cubicBezTo>
                      <a:pt x="2700" y="13500"/>
                      <a:pt x="1350" y="13500"/>
                      <a:pt x="1350" y="13500"/>
                    </a:cubicBezTo>
                    <a:cubicBezTo>
                      <a:pt x="0" y="11957"/>
                      <a:pt x="0" y="11957"/>
                      <a:pt x="0" y="11957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3138" name="Freeform 582"/>
              <p:cNvSpPr/>
              <p:nvPr/>
            </p:nvSpPr>
            <p:spPr>
              <a:xfrm>
                <a:off x="164243" y="133304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8429" h="21600" fill="norm" stroke="1" extrusionOk="0">
                    <a:moveTo>
                      <a:pt x="18429" y="3600"/>
                    </a:moveTo>
                    <a:cubicBezTo>
                      <a:pt x="14109" y="10800"/>
                      <a:pt x="14109" y="14400"/>
                      <a:pt x="9789" y="21600"/>
                    </a:cubicBezTo>
                    <a:cubicBezTo>
                      <a:pt x="9789" y="21600"/>
                      <a:pt x="5469" y="21600"/>
                      <a:pt x="5469" y="21600"/>
                    </a:cubicBezTo>
                    <a:cubicBezTo>
                      <a:pt x="1149" y="21600"/>
                      <a:pt x="1149" y="18000"/>
                      <a:pt x="1149" y="14400"/>
                    </a:cubicBezTo>
                    <a:cubicBezTo>
                      <a:pt x="-3171" y="10800"/>
                      <a:pt x="5469" y="0"/>
                      <a:pt x="14109" y="0"/>
                    </a:cubicBezTo>
                    <a:cubicBezTo>
                      <a:pt x="14109" y="0"/>
                      <a:pt x="18429" y="3600"/>
                      <a:pt x="18429" y="36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3139" name="Freeform 583"/>
              <p:cNvSpPr/>
              <p:nvPr/>
            </p:nvSpPr>
            <p:spPr>
              <a:xfrm>
                <a:off x="164254" y="157170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0520" fill="norm" stroke="1" extrusionOk="0">
                    <a:moveTo>
                      <a:pt x="16200" y="0"/>
                    </a:moveTo>
                    <a:cubicBezTo>
                      <a:pt x="21600" y="4320"/>
                      <a:pt x="21600" y="4320"/>
                      <a:pt x="21600" y="8640"/>
                    </a:cubicBezTo>
                    <a:cubicBezTo>
                      <a:pt x="21600" y="12960"/>
                      <a:pt x="21600" y="17280"/>
                      <a:pt x="16200" y="17280"/>
                    </a:cubicBezTo>
                    <a:cubicBezTo>
                      <a:pt x="10800" y="21600"/>
                      <a:pt x="5400" y="21600"/>
                      <a:pt x="5400" y="17280"/>
                    </a:cubicBezTo>
                    <a:cubicBezTo>
                      <a:pt x="0" y="17280"/>
                      <a:pt x="0" y="17280"/>
                      <a:pt x="0" y="12960"/>
                    </a:cubicBezTo>
                    <a:cubicBezTo>
                      <a:pt x="0" y="8640"/>
                      <a:pt x="0" y="8640"/>
                      <a:pt x="5400" y="4320"/>
                    </a:cubicBezTo>
                    <a:cubicBezTo>
                      <a:pt x="5400" y="0"/>
                      <a:pt x="10800" y="0"/>
                      <a:pt x="162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3140" name="Freeform 584"/>
              <p:cNvSpPr/>
              <p:nvPr/>
            </p:nvSpPr>
            <p:spPr>
              <a:xfrm>
                <a:off x="162343" y="178311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829" h="21600" fill="norm" stroke="1" extrusionOk="0">
                    <a:moveTo>
                      <a:pt x="15429" y="20400"/>
                    </a:moveTo>
                    <a:cubicBezTo>
                      <a:pt x="15429" y="21600"/>
                      <a:pt x="12343" y="21600"/>
                      <a:pt x="10800" y="21600"/>
                    </a:cubicBezTo>
                    <a:cubicBezTo>
                      <a:pt x="7714" y="21600"/>
                      <a:pt x="9257" y="20400"/>
                      <a:pt x="9257" y="19200"/>
                    </a:cubicBezTo>
                    <a:cubicBezTo>
                      <a:pt x="9257" y="16800"/>
                      <a:pt x="9257" y="15600"/>
                      <a:pt x="6171" y="15600"/>
                    </a:cubicBezTo>
                    <a:cubicBezTo>
                      <a:pt x="4629" y="15600"/>
                      <a:pt x="3086" y="15600"/>
                      <a:pt x="3086" y="13200"/>
                    </a:cubicBezTo>
                    <a:cubicBezTo>
                      <a:pt x="3086" y="13200"/>
                      <a:pt x="3086" y="12000"/>
                      <a:pt x="6171" y="12000"/>
                    </a:cubicBezTo>
                    <a:cubicBezTo>
                      <a:pt x="6171" y="12000"/>
                      <a:pt x="7714" y="12000"/>
                      <a:pt x="9257" y="12000"/>
                    </a:cubicBezTo>
                    <a:cubicBezTo>
                      <a:pt x="10800" y="12000"/>
                      <a:pt x="10800" y="12000"/>
                      <a:pt x="10800" y="10800"/>
                    </a:cubicBezTo>
                    <a:cubicBezTo>
                      <a:pt x="10800" y="10800"/>
                      <a:pt x="10800" y="9600"/>
                      <a:pt x="10800" y="9600"/>
                    </a:cubicBezTo>
                    <a:cubicBezTo>
                      <a:pt x="10800" y="8400"/>
                      <a:pt x="9257" y="8400"/>
                      <a:pt x="9257" y="8400"/>
                    </a:cubicBezTo>
                    <a:cubicBezTo>
                      <a:pt x="6171" y="7200"/>
                      <a:pt x="4629" y="7200"/>
                      <a:pt x="3086" y="6000"/>
                    </a:cubicBezTo>
                    <a:cubicBezTo>
                      <a:pt x="1543" y="4800"/>
                      <a:pt x="0" y="3600"/>
                      <a:pt x="0" y="2400"/>
                    </a:cubicBezTo>
                    <a:cubicBezTo>
                      <a:pt x="0" y="2400"/>
                      <a:pt x="3086" y="0"/>
                      <a:pt x="4629" y="0"/>
                    </a:cubicBezTo>
                    <a:cubicBezTo>
                      <a:pt x="6171" y="0"/>
                      <a:pt x="6171" y="0"/>
                      <a:pt x="7714" y="0"/>
                    </a:cubicBezTo>
                    <a:cubicBezTo>
                      <a:pt x="7714" y="0"/>
                      <a:pt x="9257" y="1200"/>
                      <a:pt x="10800" y="1200"/>
                    </a:cubicBezTo>
                    <a:cubicBezTo>
                      <a:pt x="12343" y="2400"/>
                      <a:pt x="13886" y="2400"/>
                      <a:pt x="15429" y="2400"/>
                    </a:cubicBezTo>
                    <a:cubicBezTo>
                      <a:pt x="18514" y="2400"/>
                      <a:pt x="20057" y="3600"/>
                      <a:pt x="18514" y="6000"/>
                    </a:cubicBezTo>
                    <a:cubicBezTo>
                      <a:pt x="16971" y="7200"/>
                      <a:pt x="16971" y="8400"/>
                      <a:pt x="18514" y="10800"/>
                    </a:cubicBezTo>
                    <a:cubicBezTo>
                      <a:pt x="21600" y="12000"/>
                      <a:pt x="21600" y="15600"/>
                      <a:pt x="18514" y="16800"/>
                    </a:cubicBezTo>
                    <a:cubicBezTo>
                      <a:pt x="16971" y="18000"/>
                      <a:pt x="15429" y="19200"/>
                      <a:pt x="15429" y="204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3141" name="Freeform 585"/>
              <p:cNvSpPr/>
              <p:nvPr/>
            </p:nvSpPr>
            <p:spPr>
              <a:xfrm>
                <a:off x="165467" y="170532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7600" fill="norm" stroke="1" extrusionOk="0">
                    <a:moveTo>
                      <a:pt x="21600" y="3200"/>
                    </a:moveTo>
                    <a:cubicBezTo>
                      <a:pt x="21600" y="3200"/>
                      <a:pt x="21600" y="10400"/>
                      <a:pt x="21600" y="10400"/>
                    </a:cubicBezTo>
                    <a:cubicBezTo>
                      <a:pt x="10800" y="10400"/>
                      <a:pt x="10800" y="17600"/>
                      <a:pt x="0" y="17600"/>
                    </a:cubicBezTo>
                    <a:cubicBezTo>
                      <a:pt x="0" y="17600"/>
                      <a:pt x="0" y="17600"/>
                      <a:pt x="0" y="10400"/>
                    </a:cubicBezTo>
                    <a:cubicBezTo>
                      <a:pt x="0" y="10400"/>
                      <a:pt x="0" y="3200"/>
                      <a:pt x="0" y="3200"/>
                    </a:cubicBezTo>
                    <a:cubicBezTo>
                      <a:pt x="10800" y="-4000"/>
                      <a:pt x="10800" y="3200"/>
                      <a:pt x="21600" y="32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3142" name="Freeform 586"/>
              <p:cNvSpPr/>
              <p:nvPr/>
            </p:nvSpPr>
            <p:spPr>
              <a:xfrm>
                <a:off x="163702" y="123122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8975" fill="norm" stroke="1" extrusionOk="0">
                    <a:moveTo>
                      <a:pt x="21600" y="10335"/>
                    </a:moveTo>
                    <a:cubicBezTo>
                      <a:pt x="21600" y="10335"/>
                      <a:pt x="21600" y="14655"/>
                      <a:pt x="18900" y="14655"/>
                    </a:cubicBezTo>
                    <a:cubicBezTo>
                      <a:pt x="16200" y="18975"/>
                      <a:pt x="13500" y="18975"/>
                      <a:pt x="8100" y="18975"/>
                    </a:cubicBezTo>
                    <a:cubicBezTo>
                      <a:pt x="8100" y="18975"/>
                      <a:pt x="8100" y="18975"/>
                      <a:pt x="8100" y="18975"/>
                    </a:cubicBezTo>
                    <a:cubicBezTo>
                      <a:pt x="8100" y="18975"/>
                      <a:pt x="8100" y="18975"/>
                      <a:pt x="5400" y="18975"/>
                    </a:cubicBezTo>
                    <a:cubicBezTo>
                      <a:pt x="2700" y="18975"/>
                      <a:pt x="0" y="18975"/>
                      <a:pt x="0" y="14655"/>
                    </a:cubicBezTo>
                    <a:cubicBezTo>
                      <a:pt x="0" y="10335"/>
                      <a:pt x="2700" y="10335"/>
                      <a:pt x="2700" y="6015"/>
                    </a:cubicBezTo>
                    <a:cubicBezTo>
                      <a:pt x="5400" y="1695"/>
                      <a:pt x="8100" y="1695"/>
                      <a:pt x="8100" y="1695"/>
                    </a:cubicBezTo>
                    <a:cubicBezTo>
                      <a:pt x="13500" y="-2625"/>
                      <a:pt x="21600" y="1695"/>
                      <a:pt x="21600" y="10335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3143" name="Freeform 587"/>
              <p:cNvSpPr/>
              <p:nvPr/>
            </p:nvSpPr>
            <p:spPr>
              <a:xfrm>
                <a:off x="164364" y="165625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4320"/>
                    </a:moveTo>
                    <a:cubicBezTo>
                      <a:pt x="21600" y="12960"/>
                      <a:pt x="14400" y="21600"/>
                      <a:pt x="7200" y="21600"/>
                    </a:cubicBezTo>
                    <a:cubicBezTo>
                      <a:pt x="7200" y="21600"/>
                      <a:pt x="3600" y="21600"/>
                      <a:pt x="0" y="17280"/>
                    </a:cubicBezTo>
                    <a:cubicBezTo>
                      <a:pt x="0" y="17280"/>
                      <a:pt x="0" y="17280"/>
                      <a:pt x="0" y="17280"/>
                    </a:cubicBezTo>
                    <a:cubicBezTo>
                      <a:pt x="7200" y="17280"/>
                      <a:pt x="7200" y="8640"/>
                      <a:pt x="10800" y="4320"/>
                    </a:cubicBezTo>
                    <a:cubicBezTo>
                      <a:pt x="14400" y="4320"/>
                      <a:pt x="14400" y="4320"/>
                      <a:pt x="18000" y="0"/>
                    </a:cubicBezTo>
                    <a:cubicBezTo>
                      <a:pt x="18000" y="0"/>
                      <a:pt x="21600" y="0"/>
                      <a:pt x="21600" y="432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3144" name="Freeform 588"/>
              <p:cNvSpPr/>
              <p:nvPr/>
            </p:nvSpPr>
            <p:spPr>
              <a:xfrm>
                <a:off x="166018" y="195902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8600" fill="norm" stroke="1" extrusionOk="0">
                    <a:moveTo>
                      <a:pt x="0" y="10800"/>
                    </a:moveTo>
                    <a:cubicBezTo>
                      <a:pt x="5400" y="5400"/>
                      <a:pt x="0" y="0"/>
                      <a:pt x="5400" y="0"/>
                    </a:cubicBezTo>
                    <a:cubicBezTo>
                      <a:pt x="16200" y="0"/>
                      <a:pt x="21600" y="5400"/>
                      <a:pt x="21600" y="16200"/>
                    </a:cubicBezTo>
                    <a:cubicBezTo>
                      <a:pt x="21600" y="21600"/>
                      <a:pt x="16200" y="16200"/>
                      <a:pt x="10800" y="16200"/>
                    </a:cubicBezTo>
                    <a:cubicBezTo>
                      <a:pt x="5400" y="21600"/>
                      <a:pt x="0" y="16200"/>
                      <a:pt x="0" y="108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3145" name="Freeform 589"/>
              <p:cNvSpPr/>
              <p:nvPr/>
            </p:nvSpPr>
            <p:spPr>
              <a:xfrm>
                <a:off x="168997" y="125361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0800" y="21600"/>
                    </a:moveTo>
                    <a:cubicBezTo>
                      <a:pt x="10800" y="21600"/>
                      <a:pt x="0" y="0"/>
                      <a:pt x="0" y="0"/>
                    </a:cubicBezTo>
                    <a:cubicBezTo>
                      <a:pt x="10800" y="0"/>
                      <a:pt x="10800" y="0"/>
                      <a:pt x="10800" y="0"/>
                    </a:cubicBezTo>
                    <a:cubicBezTo>
                      <a:pt x="10800" y="0"/>
                      <a:pt x="21600" y="0"/>
                      <a:pt x="21600" y="21600"/>
                    </a:cubicBezTo>
                    <a:cubicBezTo>
                      <a:pt x="10800" y="21600"/>
                      <a:pt x="10800" y="21600"/>
                      <a:pt x="10800" y="216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3146" name="Freeform 590"/>
              <p:cNvSpPr/>
              <p:nvPr/>
            </p:nvSpPr>
            <p:spPr>
              <a:xfrm>
                <a:off x="168335" y="144886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3600" y="0"/>
                    </a:moveTo>
                    <a:cubicBezTo>
                      <a:pt x="10800" y="3086"/>
                      <a:pt x="14400" y="6171"/>
                      <a:pt x="18000" y="9257"/>
                    </a:cubicBezTo>
                    <a:cubicBezTo>
                      <a:pt x="21600" y="9257"/>
                      <a:pt x="21600" y="12343"/>
                      <a:pt x="21600" y="15429"/>
                    </a:cubicBezTo>
                    <a:cubicBezTo>
                      <a:pt x="21600" y="15429"/>
                      <a:pt x="18000" y="18514"/>
                      <a:pt x="18000" y="18514"/>
                    </a:cubicBezTo>
                    <a:cubicBezTo>
                      <a:pt x="14400" y="21600"/>
                      <a:pt x="14400" y="21600"/>
                      <a:pt x="10800" y="21600"/>
                    </a:cubicBezTo>
                    <a:cubicBezTo>
                      <a:pt x="7200" y="15429"/>
                      <a:pt x="3600" y="9257"/>
                      <a:pt x="0" y="6171"/>
                    </a:cubicBezTo>
                    <a:cubicBezTo>
                      <a:pt x="0" y="6171"/>
                      <a:pt x="0" y="3086"/>
                      <a:pt x="0" y="0"/>
                    </a:cubicBezTo>
                    <a:cubicBezTo>
                      <a:pt x="0" y="0"/>
                      <a:pt x="3600" y="0"/>
                      <a:pt x="36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3147" name="Freeform 591"/>
              <p:cNvSpPr/>
              <p:nvPr/>
            </p:nvSpPr>
            <p:spPr>
              <a:xfrm>
                <a:off x="167452" y="184096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9200" fill="norm" stroke="1" extrusionOk="0">
                    <a:moveTo>
                      <a:pt x="16800" y="10560"/>
                    </a:moveTo>
                    <a:cubicBezTo>
                      <a:pt x="12000" y="14880"/>
                      <a:pt x="7200" y="19200"/>
                      <a:pt x="2400" y="19200"/>
                    </a:cubicBezTo>
                    <a:cubicBezTo>
                      <a:pt x="2400" y="19200"/>
                      <a:pt x="0" y="14880"/>
                      <a:pt x="0" y="14880"/>
                    </a:cubicBezTo>
                    <a:cubicBezTo>
                      <a:pt x="0" y="10560"/>
                      <a:pt x="0" y="10560"/>
                      <a:pt x="2400" y="6240"/>
                    </a:cubicBezTo>
                    <a:cubicBezTo>
                      <a:pt x="4800" y="1920"/>
                      <a:pt x="9600" y="-2400"/>
                      <a:pt x="12000" y="1920"/>
                    </a:cubicBezTo>
                    <a:cubicBezTo>
                      <a:pt x="14400" y="1920"/>
                      <a:pt x="16800" y="-2400"/>
                      <a:pt x="19200" y="1920"/>
                    </a:cubicBezTo>
                    <a:cubicBezTo>
                      <a:pt x="19200" y="1920"/>
                      <a:pt x="21600" y="1920"/>
                      <a:pt x="21600" y="1920"/>
                    </a:cubicBezTo>
                    <a:cubicBezTo>
                      <a:pt x="21600" y="6240"/>
                      <a:pt x="21600" y="10560"/>
                      <a:pt x="19200" y="10560"/>
                    </a:cubicBezTo>
                    <a:cubicBezTo>
                      <a:pt x="19200" y="10560"/>
                      <a:pt x="16800" y="10560"/>
                      <a:pt x="16800" y="1056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3148" name="Freeform 592"/>
              <p:cNvSpPr/>
              <p:nvPr/>
            </p:nvSpPr>
            <p:spPr>
              <a:xfrm>
                <a:off x="170946" y="181620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5600" h="21600" fill="norm" stroke="1" extrusionOk="0">
                    <a:moveTo>
                      <a:pt x="4800" y="14400"/>
                    </a:moveTo>
                    <a:cubicBezTo>
                      <a:pt x="4800" y="14400"/>
                      <a:pt x="-6000" y="7200"/>
                      <a:pt x="4800" y="0"/>
                    </a:cubicBezTo>
                    <a:cubicBezTo>
                      <a:pt x="4800" y="0"/>
                      <a:pt x="15600" y="7200"/>
                      <a:pt x="15600" y="7200"/>
                    </a:cubicBezTo>
                    <a:cubicBezTo>
                      <a:pt x="15600" y="7200"/>
                      <a:pt x="15600" y="14400"/>
                      <a:pt x="15600" y="21600"/>
                    </a:cubicBezTo>
                    <a:cubicBezTo>
                      <a:pt x="4800" y="21600"/>
                      <a:pt x="4800" y="14400"/>
                      <a:pt x="4800" y="144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3149" name="Freeform 593"/>
              <p:cNvSpPr/>
              <p:nvPr/>
            </p:nvSpPr>
            <p:spPr>
              <a:xfrm>
                <a:off x="169403" y="135179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829" h="21600" fill="norm" stroke="1" extrusionOk="0">
                    <a:moveTo>
                      <a:pt x="2315" y="2160"/>
                    </a:moveTo>
                    <a:cubicBezTo>
                      <a:pt x="5400" y="0"/>
                      <a:pt x="5400" y="0"/>
                      <a:pt x="8486" y="0"/>
                    </a:cubicBezTo>
                    <a:cubicBezTo>
                      <a:pt x="11572" y="2160"/>
                      <a:pt x="17743" y="2160"/>
                      <a:pt x="20829" y="4320"/>
                    </a:cubicBezTo>
                    <a:cubicBezTo>
                      <a:pt x="20829" y="4320"/>
                      <a:pt x="20829" y="6480"/>
                      <a:pt x="20829" y="6480"/>
                    </a:cubicBezTo>
                    <a:cubicBezTo>
                      <a:pt x="20829" y="8640"/>
                      <a:pt x="17743" y="8640"/>
                      <a:pt x="17743" y="8640"/>
                    </a:cubicBezTo>
                    <a:cubicBezTo>
                      <a:pt x="11572" y="12960"/>
                      <a:pt x="11572" y="12960"/>
                      <a:pt x="11572" y="17280"/>
                    </a:cubicBezTo>
                    <a:cubicBezTo>
                      <a:pt x="11572" y="19440"/>
                      <a:pt x="8486" y="19440"/>
                      <a:pt x="8486" y="21600"/>
                    </a:cubicBezTo>
                    <a:cubicBezTo>
                      <a:pt x="8486" y="19440"/>
                      <a:pt x="5400" y="19440"/>
                      <a:pt x="5400" y="19440"/>
                    </a:cubicBezTo>
                    <a:cubicBezTo>
                      <a:pt x="2315" y="15120"/>
                      <a:pt x="11572" y="15120"/>
                      <a:pt x="8486" y="10800"/>
                    </a:cubicBezTo>
                    <a:cubicBezTo>
                      <a:pt x="5400" y="10800"/>
                      <a:pt x="5400" y="8640"/>
                      <a:pt x="2315" y="6480"/>
                    </a:cubicBezTo>
                    <a:cubicBezTo>
                      <a:pt x="-771" y="4320"/>
                      <a:pt x="-771" y="4320"/>
                      <a:pt x="2315" y="216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3150" name="Freeform 594"/>
              <p:cNvSpPr/>
              <p:nvPr/>
            </p:nvSpPr>
            <p:spPr>
              <a:xfrm>
                <a:off x="170431" y="154582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8457" fill="norm" stroke="1" extrusionOk="0">
                    <a:moveTo>
                      <a:pt x="4320" y="1177"/>
                    </a:moveTo>
                    <a:cubicBezTo>
                      <a:pt x="4320" y="1177"/>
                      <a:pt x="4320" y="1177"/>
                      <a:pt x="4320" y="1177"/>
                    </a:cubicBezTo>
                    <a:cubicBezTo>
                      <a:pt x="12960" y="-3143"/>
                      <a:pt x="17280" y="5497"/>
                      <a:pt x="21600" y="9817"/>
                    </a:cubicBezTo>
                    <a:cubicBezTo>
                      <a:pt x="21600" y="9817"/>
                      <a:pt x="21600" y="14137"/>
                      <a:pt x="21600" y="18457"/>
                    </a:cubicBezTo>
                    <a:cubicBezTo>
                      <a:pt x="17280" y="18457"/>
                      <a:pt x="12960" y="18457"/>
                      <a:pt x="12960" y="14137"/>
                    </a:cubicBezTo>
                    <a:cubicBezTo>
                      <a:pt x="8640" y="14137"/>
                      <a:pt x="4320" y="9817"/>
                      <a:pt x="0" y="5497"/>
                    </a:cubicBezTo>
                    <a:cubicBezTo>
                      <a:pt x="0" y="5497"/>
                      <a:pt x="0" y="1177"/>
                      <a:pt x="0" y="1177"/>
                    </a:cubicBezTo>
                    <a:cubicBezTo>
                      <a:pt x="0" y="1177"/>
                      <a:pt x="4320" y="1177"/>
                      <a:pt x="4320" y="1177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3151" name="Freeform 595"/>
              <p:cNvSpPr/>
              <p:nvPr/>
            </p:nvSpPr>
            <p:spPr>
              <a:xfrm>
                <a:off x="171424" y="178150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6868" fill="norm" stroke="1" extrusionOk="0">
                    <a:moveTo>
                      <a:pt x="18000" y="9308"/>
                    </a:moveTo>
                    <a:cubicBezTo>
                      <a:pt x="14400" y="13628"/>
                      <a:pt x="10800" y="13628"/>
                      <a:pt x="7200" y="13628"/>
                    </a:cubicBezTo>
                    <a:cubicBezTo>
                      <a:pt x="3600" y="17948"/>
                      <a:pt x="3600" y="17948"/>
                      <a:pt x="0" y="13628"/>
                    </a:cubicBezTo>
                    <a:cubicBezTo>
                      <a:pt x="0" y="13628"/>
                      <a:pt x="0" y="9308"/>
                      <a:pt x="3600" y="4988"/>
                    </a:cubicBezTo>
                    <a:cubicBezTo>
                      <a:pt x="7200" y="668"/>
                      <a:pt x="14400" y="-3652"/>
                      <a:pt x="18000" y="4988"/>
                    </a:cubicBezTo>
                    <a:cubicBezTo>
                      <a:pt x="21600" y="4988"/>
                      <a:pt x="21600" y="4988"/>
                      <a:pt x="21600" y="4988"/>
                    </a:cubicBezTo>
                    <a:cubicBezTo>
                      <a:pt x="18000" y="9308"/>
                      <a:pt x="18000" y="9308"/>
                      <a:pt x="18000" y="9308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3152" name="Freeform 596"/>
              <p:cNvSpPr/>
              <p:nvPr/>
            </p:nvSpPr>
            <p:spPr>
              <a:xfrm>
                <a:off x="172858" y="135951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4400" y="0"/>
                    </a:moveTo>
                    <a:cubicBezTo>
                      <a:pt x="14400" y="0"/>
                      <a:pt x="14400" y="7200"/>
                      <a:pt x="21600" y="7200"/>
                    </a:cubicBezTo>
                    <a:cubicBezTo>
                      <a:pt x="14400" y="14400"/>
                      <a:pt x="14400" y="21600"/>
                      <a:pt x="7200" y="21600"/>
                    </a:cubicBezTo>
                    <a:cubicBezTo>
                      <a:pt x="7200" y="14400"/>
                      <a:pt x="0" y="7200"/>
                      <a:pt x="0" y="7200"/>
                    </a:cubicBezTo>
                    <a:cubicBezTo>
                      <a:pt x="0" y="0"/>
                      <a:pt x="7200" y="0"/>
                      <a:pt x="144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3153" name="Freeform 597"/>
              <p:cNvSpPr/>
              <p:nvPr/>
            </p:nvSpPr>
            <p:spPr>
              <a:xfrm>
                <a:off x="171170" y="189079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000" h="20506" fill="norm" stroke="1" extrusionOk="0">
                    <a:moveTo>
                      <a:pt x="1800" y="18706"/>
                    </a:moveTo>
                    <a:cubicBezTo>
                      <a:pt x="-600" y="16906"/>
                      <a:pt x="-600" y="15106"/>
                      <a:pt x="1800" y="15106"/>
                    </a:cubicBezTo>
                    <a:cubicBezTo>
                      <a:pt x="4200" y="13306"/>
                      <a:pt x="6600" y="9706"/>
                      <a:pt x="6600" y="7906"/>
                    </a:cubicBezTo>
                    <a:cubicBezTo>
                      <a:pt x="6600" y="4306"/>
                      <a:pt x="6600" y="4306"/>
                      <a:pt x="9000" y="4306"/>
                    </a:cubicBezTo>
                    <a:cubicBezTo>
                      <a:pt x="11400" y="2506"/>
                      <a:pt x="16200" y="2506"/>
                      <a:pt x="18600" y="706"/>
                    </a:cubicBezTo>
                    <a:cubicBezTo>
                      <a:pt x="21000" y="-1094"/>
                      <a:pt x="21000" y="706"/>
                      <a:pt x="21000" y="4306"/>
                    </a:cubicBezTo>
                    <a:cubicBezTo>
                      <a:pt x="21000" y="4306"/>
                      <a:pt x="21000" y="4306"/>
                      <a:pt x="18600" y="6106"/>
                    </a:cubicBezTo>
                    <a:cubicBezTo>
                      <a:pt x="18600" y="7906"/>
                      <a:pt x="18600" y="9706"/>
                      <a:pt x="18600" y="11506"/>
                    </a:cubicBezTo>
                    <a:cubicBezTo>
                      <a:pt x="18600" y="16906"/>
                      <a:pt x="11400" y="18706"/>
                      <a:pt x="6600" y="20506"/>
                    </a:cubicBezTo>
                    <a:cubicBezTo>
                      <a:pt x="4200" y="20506"/>
                      <a:pt x="1800" y="20506"/>
                      <a:pt x="1800" y="18706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3154" name="Freeform 598"/>
              <p:cNvSpPr/>
              <p:nvPr/>
            </p:nvSpPr>
            <p:spPr>
              <a:xfrm>
                <a:off x="171269" y="174399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407" h="20018" fill="norm" stroke="1" extrusionOk="0">
                    <a:moveTo>
                      <a:pt x="18443" y="11918"/>
                    </a:moveTo>
                    <a:cubicBezTo>
                      <a:pt x="18443" y="11918"/>
                      <a:pt x="16480" y="11918"/>
                      <a:pt x="16480" y="11918"/>
                    </a:cubicBezTo>
                    <a:cubicBezTo>
                      <a:pt x="12552" y="9218"/>
                      <a:pt x="8625" y="11918"/>
                      <a:pt x="8625" y="17318"/>
                    </a:cubicBezTo>
                    <a:cubicBezTo>
                      <a:pt x="6662" y="20018"/>
                      <a:pt x="4698" y="20018"/>
                      <a:pt x="4698" y="20018"/>
                    </a:cubicBezTo>
                    <a:cubicBezTo>
                      <a:pt x="771" y="20018"/>
                      <a:pt x="-1193" y="14618"/>
                      <a:pt x="771" y="11918"/>
                    </a:cubicBezTo>
                    <a:cubicBezTo>
                      <a:pt x="771" y="9218"/>
                      <a:pt x="2734" y="6518"/>
                      <a:pt x="4698" y="3818"/>
                    </a:cubicBezTo>
                    <a:cubicBezTo>
                      <a:pt x="6662" y="1118"/>
                      <a:pt x="8625" y="-1582"/>
                      <a:pt x="10589" y="1118"/>
                    </a:cubicBezTo>
                    <a:cubicBezTo>
                      <a:pt x="12552" y="1118"/>
                      <a:pt x="16480" y="1118"/>
                      <a:pt x="18443" y="3818"/>
                    </a:cubicBezTo>
                    <a:cubicBezTo>
                      <a:pt x="20407" y="3818"/>
                      <a:pt x="20407" y="6518"/>
                      <a:pt x="20407" y="9218"/>
                    </a:cubicBezTo>
                    <a:cubicBezTo>
                      <a:pt x="20407" y="9218"/>
                      <a:pt x="20407" y="9218"/>
                      <a:pt x="18443" y="11918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3155" name="Freeform 599"/>
              <p:cNvSpPr/>
              <p:nvPr/>
            </p:nvSpPr>
            <p:spPr>
              <a:xfrm>
                <a:off x="172233" y="165956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000" h="21600" fill="norm" stroke="1" extrusionOk="0">
                    <a:moveTo>
                      <a:pt x="19200" y="14400"/>
                    </a:moveTo>
                    <a:cubicBezTo>
                      <a:pt x="16800" y="14400"/>
                      <a:pt x="14400" y="18000"/>
                      <a:pt x="12000" y="18000"/>
                    </a:cubicBezTo>
                    <a:cubicBezTo>
                      <a:pt x="9600" y="21600"/>
                      <a:pt x="7200" y="18000"/>
                      <a:pt x="4800" y="21600"/>
                    </a:cubicBezTo>
                    <a:cubicBezTo>
                      <a:pt x="4800" y="21600"/>
                      <a:pt x="2400" y="21600"/>
                      <a:pt x="0" y="18000"/>
                    </a:cubicBezTo>
                    <a:cubicBezTo>
                      <a:pt x="0" y="18000"/>
                      <a:pt x="0" y="14400"/>
                      <a:pt x="0" y="10800"/>
                    </a:cubicBezTo>
                    <a:cubicBezTo>
                      <a:pt x="2400" y="3600"/>
                      <a:pt x="4800" y="0"/>
                      <a:pt x="9600" y="0"/>
                    </a:cubicBezTo>
                    <a:cubicBezTo>
                      <a:pt x="12000" y="0"/>
                      <a:pt x="12000" y="0"/>
                      <a:pt x="12000" y="0"/>
                    </a:cubicBezTo>
                    <a:cubicBezTo>
                      <a:pt x="14400" y="0"/>
                      <a:pt x="16800" y="3600"/>
                      <a:pt x="19200" y="3600"/>
                    </a:cubicBezTo>
                    <a:cubicBezTo>
                      <a:pt x="21600" y="7200"/>
                      <a:pt x="21600" y="10800"/>
                      <a:pt x="19200" y="144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3156" name="Freeform 600"/>
              <p:cNvSpPr/>
              <p:nvPr/>
            </p:nvSpPr>
            <p:spPr>
              <a:xfrm>
                <a:off x="174402" y="153160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14400"/>
                    </a:moveTo>
                    <a:cubicBezTo>
                      <a:pt x="21600" y="14400"/>
                      <a:pt x="21600" y="14400"/>
                      <a:pt x="21600" y="21600"/>
                    </a:cubicBezTo>
                    <a:cubicBezTo>
                      <a:pt x="21600" y="21600"/>
                      <a:pt x="21600" y="21600"/>
                      <a:pt x="21600" y="21600"/>
                    </a:cubicBezTo>
                    <a:cubicBezTo>
                      <a:pt x="10800" y="14400"/>
                      <a:pt x="10800" y="14400"/>
                      <a:pt x="0" y="14400"/>
                    </a:cubicBezTo>
                    <a:cubicBezTo>
                      <a:pt x="0" y="14400"/>
                      <a:pt x="0" y="7200"/>
                      <a:pt x="0" y="7200"/>
                    </a:cubicBezTo>
                    <a:cubicBezTo>
                      <a:pt x="0" y="7200"/>
                      <a:pt x="0" y="0"/>
                      <a:pt x="10800" y="0"/>
                    </a:cubicBezTo>
                    <a:cubicBezTo>
                      <a:pt x="10800" y="0"/>
                      <a:pt x="21600" y="0"/>
                      <a:pt x="21600" y="7200"/>
                    </a:cubicBezTo>
                    <a:cubicBezTo>
                      <a:pt x="21600" y="7200"/>
                      <a:pt x="21600" y="7200"/>
                      <a:pt x="21600" y="144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3157" name="Freeform 601"/>
              <p:cNvSpPr/>
              <p:nvPr/>
            </p:nvSpPr>
            <p:spPr>
              <a:xfrm>
                <a:off x="175788" y="154373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1982" h="21600" fill="norm" stroke="1" extrusionOk="0">
                    <a:moveTo>
                      <a:pt x="2982" y="0"/>
                    </a:moveTo>
                    <a:cubicBezTo>
                      <a:pt x="17382" y="21600"/>
                      <a:pt x="10182" y="21600"/>
                      <a:pt x="10182" y="21600"/>
                    </a:cubicBezTo>
                    <a:cubicBezTo>
                      <a:pt x="2982" y="21600"/>
                      <a:pt x="-4218" y="0"/>
                      <a:pt x="298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3158" name="Freeform 602"/>
              <p:cNvSpPr/>
              <p:nvPr/>
            </p:nvSpPr>
            <p:spPr>
              <a:xfrm>
                <a:off x="176498" y="153711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21600"/>
                    </a:moveTo>
                    <a:cubicBezTo>
                      <a:pt x="14400" y="21600"/>
                      <a:pt x="7200" y="21600"/>
                      <a:pt x="0" y="21600"/>
                    </a:cubicBezTo>
                    <a:cubicBezTo>
                      <a:pt x="0" y="0"/>
                      <a:pt x="7200" y="0"/>
                      <a:pt x="7200" y="0"/>
                    </a:cubicBezTo>
                    <a:cubicBezTo>
                      <a:pt x="14400" y="0"/>
                      <a:pt x="14400" y="21600"/>
                      <a:pt x="21600" y="216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3159" name="Freeform 603"/>
              <p:cNvSpPr/>
              <p:nvPr/>
            </p:nvSpPr>
            <p:spPr>
              <a:xfrm>
                <a:off x="175542" y="158785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700" h="21600" fill="norm" stroke="1" extrusionOk="0">
                    <a:moveTo>
                      <a:pt x="7200" y="21600"/>
                    </a:moveTo>
                    <a:cubicBezTo>
                      <a:pt x="7200" y="21600"/>
                      <a:pt x="3600" y="21600"/>
                      <a:pt x="3600" y="18900"/>
                    </a:cubicBezTo>
                    <a:cubicBezTo>
                      <a:pt x="3600" y="16200"/>
                      <a:pt x="0" y="10800"/>
                      <a:pt x="0" y="5400"/>
                    </a:cubicBezTo>
                    <a:cubicBezTo>
                      <a:pt x="0" y="5400"/>
                      <a:pt x="3600" y="2700"/>
                      <a:pt x="3600" y="0"/>
                    </a:cubicBezTo>
                    <a:cubicBezTo>
                      <a:pt x="7200" y="0"/>
                      <a:pt x="14400" y="0"/>
                      <a:pt x="18000" y="2700"/>
                    </a:cubicBezTo>
                    <a:cubicBezTo>
                      <a:pt x="21600" y="5400"/>
                      <a:pt x="21600" y="10800"/>
                      <a:pt x="18000" y="16200"/>
                    </a:cubicBezTo>
                    <a:cubicBezTo>
                      <a:pt x="18000" y="16200"/>
                      <a:pt x="18000" y="18900"/>
                      <a:pt x="14400" y="18900"/>
                    </a:cubicBezTo>
                    <a:cubicBezTo>
                      <a:pt x="14400" y="21600"/>
                      <a:pt x="10800" y="21600"/>
                      <a:pt x="7200" y="216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3160" name="Freeform 604"/>
              <p:cNvSpPr/>
              <p:nvPr/>
            </p:nvSpPr>
            <p:spPr>
              <a:xfrm>
                <a:off x="178484" y="175994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0"/>
                    </a:moveTo>
                    <a:cubicBezTo>
                      <a:pt x="10800" y="0"/>
                      <a:pt x="10800" y="10800"/>
                      <a:pt x="21600" y="10800"/>
                    </a:cubicBezTo>
                    <a:cubicBezTo>
                      <a:pt x="10800" y="10800"/>
                      <a:pt x="10800" y="21600"/>
                      <a:pt x="10800" y="21600"/>
                    </a:cubicBezTo>
                    <a:cubicBezTo>
                      <a:pt x="0" y="21600"/>
                      <a:pt x="0" y="10800"/>
                      <a:pt x="0" y="10800"/>
                    </a:cubicBezTo>
                    <a:cubicBezTo>
                      <a:pt x="0" y="1080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3161" name="Freeform 605"/>
              <p:cNvSpPr/>
              <p:nvPr/>
            </p:nvSpPr>
            <p:spPr>
              <a:xfrm>
                <a:off x="178263" y="162938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8256" fill="norm" stroke="1" extrusionOk="0">
                    <a:moveTo>
                      <a:pt x="21600" y="8691"/>
                    </a:moveTo>
                    <a:cubicBezTo>
                      <a:pt x="21600" y="8691"/>
                      <a:pt x="14400" y="12291"/>
                      <a:pt x="14400" y="12291"/>
                    </a:cubicBezTo>
                    <a:cubicBezTo>
                      <a:pt x="14400" y="19491"/>
                      <a:pt x="14400" y="19491"/>
                      <a:pt x="7200" y="15891"/>
                    </a:cubicBezTo>
                    <a:cubicBezTo>
                      <a:pt x="0" y="15891"/>
                      <a:pt x="0" y="15891"/>
                      <a:pt x="0" y="12291"/>
                    </a:cubicBezTo>
                    <a:cubicBezTo>
                      <a:pt x="0" y="8691"/>
                      <a:pt x="0" y="5091"/>
                      <a:pt x="7200" y="5091"/>
                    </a:cubicBezTo>
                    <a:cubicBezTo>
                      <a:pt x="7200" y="1491"/>
                      <a:pt x="14400" y="-2109"/>
                      <a:pt x="14400" y="1491"/>
                    </a:cubicBezTo>
                    <a:cubicBezTo>
                      <a:pt x="21600" y="1491"/>
                      <a:pt x="21600" y="5091"/>
                      <a:pt x="21600" y="869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3162" name="Freeform 606"/>
              <p:cNvSpPr/>
              <p:nvPr/>
            </p:nvSpPr>
            <p:spPr>
              <a:xfrm>
                <a:off x="178484" y="183054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7200" y="7200"/>
                    </a:moveTo>
                    <a:cubicBezTo>
                      <a:pt x="7200" y="3600"/>
                      <a:pt x="7200" y="3600"/>
                      <a:pt x="7200" y="3600"/>
                    </a:cubicBezTo>
                    <a:cubicBezTo>
                      <a:pt x="10800" y="0"/>
                      <a:pt x="14400" y="0"/>
                      <a:pt x="14400" y="0"/>
                    </a:cubicBezTo>
                    <a:cubicBezTo>
                      <a:pt x="18000" y="0"/>
                      <a:pt x="18000" y="3600"/>
                      <a:pt x="21600" y="7200"/>
                    </a:cubicBezTo>
                    <a:cubicBezTo>
                      <a:pt x="21600" y="10800"/>
                      <a:pt x="18000" y="14400"/>
                      <a:pt x="18000" y="14400"/>
                    </a:cubicBezTo>
                    <a:cubicBezTo>
                      <a:pt x="10800" y="18000"/>
                      <a:pt x="7200" y="21600"/>
                      <a:pt x="0" y="21600"/>
                    </a:cubicBezTo>
                    <a:cubicBezTo>
                      <a:pt x="0" y="18000"/>
                      <a:pt x="0" y="10800"/>
                      <a:pt x="7200" y="72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3163" name="Freeform 607"/>
              <p:cNvSpPr/>
              <p:nvPr/>
            </p:nvSpPr>
            <p:spPr>
              <a:xfrm>
                <a:off x="180249" y="193644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10800"/>
                    </a:moveTo>
                    <a:cubicBezTo>
                      <a:pt x="21600" y="10800"/>
                      <a:pt x="10800" y="10800"/>
                      <a:pt x="10800" y="21600"/>
                    </a:cubicBezTo>
                    <a:cubicBezTo>
                      <a:pt x="0" y="10800"/>
                      <a:pt x="0" y="10800"/>
                      <a:pt x="0" y="0"/>
                    </a:cubicBezTo>
                    <a:cubicBezTo>
                      <a:pt x="0" y="0"/>
                      <a:pt x="10800" y="0"/>
                      <a:pt x="10800" y="0"/>
                    </a:cubicBezTo>
                    <a:cubicBezTo>
                      <a:pt x="10800" y="0"/>
                      <a:pt x="10800" y="0"/>
                      <a:pt x="21600" y="108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3164" name="Freeform 608"/>
              <p:cNvSpPr/>
              <p:nvPr/>
            </p:nvSpPr>
            <p:spPr>
              <a:xfrm>
                <a:off x="179697" y="187108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8900" fill="norm" stroke="1" extrusionOk="0">
                    <a:moveTo>
                      <a:pt x="21600" y="18900"/>
                    </a:moveTo>
                    <a:cubicBezTo>
                      <a:pt x="21600" y="18900"/>
                      <a:pt x="16200" y="18900"/>
                      <a:pt x="16200" y="18900"/>
                    </a:cubicBezTo>
                    <a:cubicBezTo>
                      <a:pt x="16200" y="18900"/>
                      <a:pt x="16200" y="18900"/>
                      <a:pt x="10800" y="18900"/>
                    </a:cubicBezTo>
                    <a:cubicBezTo>
                      <a:pt x="5400" y="14580"/>
                      <a:pt x="5400" y="5940"/>
                      <a:pt x="0" y="1620"/>
                    </a:cubicBezTo>
                    <a:cubicBezTo>
                      <a:pt x="0" y="1620"/>
                      <a:pt x="5400" y="1620"/>
                      <a:pt x="5400" y="1620"/>
                    </a:cubicBezTo>
                    <a:cubicBezTo>
                      <a:pt x="16200" y="-2700"/>
                      <a:pt x="21600" y="1620"/>
                      <a:pt x="21600" y="14580"/>
                    </a:cubicBezTo>
                    <a:cubicBezTo>
                      <a:pt x="21600" y="14580"/>
                      <a:pt x="21600" y="14580"/>
                      <a:pt x="21600" y="189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3165" name="Freeform 609"/>
              <p:cNvSpPr/>
              <p:nvPr/>
            </p:nvSpPr>
            <p:spPr>
              <a:xfrm>
                <a:off x="181867" y="165073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800" h="21600" fill="norm" stroke="1" extrusionOk="0">
                    <a:moveTo>
                      <a:pt x="5400" y="21600"/>
                    </a:moveTo>
                    <a:cubicBezTo>
                      <a:pt x="-1800" y="21600"/>
                      <a:pt x="-1800" y="14400"/>
                      <a:pt x="5400" y="7200"/>
                    </a:cubicBezTo>
                    <a:cubicBezTo>
                      <a:pt x="5400" y="7200"/>
                      <a:pt x="5400" y="7200"/>
                      <a:pt x="5400" y="0"/>
                    </a:cubicBezTo>
                    <a:cubicBezTo>
                      <a:pt x="12600" y="7200"/>
                      <a:pt x="12600" y="7200"/>
                      <a:pt x="19800" y="14400"/>
                    </a:cubicBezTo>
                    <a:cubicBezTo>
                      <a:pt x="12600" y="14400"/>
                      <a:pt x="12600" y="21600"/>
                      <a:pt x="5400" y="216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3166" name="Freeform 610"/>
              <p:cNvSpPr/>
              <p:nvPr/>
            </p:nvSpPr>
            <p:spPr>
              <a:xfrm>
                <a:off x="182175" y="191659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8437" h="21600" fill="norm" stroke="1" extrusionOk="0">
                    <a:moveTo>
                      <a:pt x="7637" y="0"/>
                    </a:moveTo>
                    <a:cubicBezTo>
                      <a:pt x="7637" y="0"/>
                      <a:pt x="13037" y="0"/>
                      <a:pt x="18437" y="0"/>
                    </a:cubicBezTo>
                    <a:cubicBezTo>
                      <a:pt x="13037" y="21600"/>
                      <a:pt x="7637" y="21600"/>
                      <a:pt x="7637" y="21600"/>
                    </a:cubicBezTo>
                    <a:cubicBezTo>
                      <a:pt x="2237" y="21600"/>
                      <a:pt x="-3163" y="21600"/>
                      <a:pt x="2237" y="0"/>
                    </a:cubicBezTo>
                    <a:cubicBezTo>
                      <a:pt x="2237" y="0"/>
                      <a:pt x="2237" y="0"/>
                      <a:pt x="763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3167" name="Freeform 611"/>
              <p:cNvSpPr/>
              <p:nvPr/>
            </p:nvSpPr>
            <p:spPr>
              <a:xfrm>
                <a:off x="183049" y="174229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546" h="21600" fill="norm" stroke="1" extrusionOk="0">
                    <a:moveTo>
                      <a:pt x="14400" y="10800"/>
                    </a:moveTo>
                    <a:cubicBezTo>
                      <a:pt x="16200" y="14850"/>
                      <a:pt x="10800" y="17550"/>
                      <a:pt x="9000" y="20250"/>
                    </a:cubicBezTo>
                    <a:cubicBezTo>
                      <a:pt x="9000" y="20250"/>
                      <a:pt x="9000" y="21600"/>
                      <a:pt x="7200" y="21600"/>
                    </a:cubicBezTo>
                    <a:cubicBezTo>
                      <a:pt x="7200" y="20250"/>
                      <a:pt x="5400" y="20250"/>
                      <a:pt x="5400" y="18900"/>
                    </a:cubicBezTo>
                    <a:cubicBezTo>
                      <a:pt x="3600" y="18900"/>
                      <a:pt x="3600" y="17550"/>
                      <a:pt x="5400" y="17550"/>
                    </a:cubicBezTo>
                    <a:cubicBezTo>
                      <a:pt x="5400" y="14850"/>
                      <a:pt x="5400" y="12150"/>
                      <a:pt x="1800" y="10800"/>
                    </a:cubicBezTo>
                    <a:cubicBezTo>
                      <a:pt x="0" y="10800"/>
                      <a:pt x="0" y="9450"/>
                      <a:pt x="0" y="8100"/>
                    </a:cubicBezTo>
                    <a:cubicBezTo>
                      <a:pt x="1800" y="5400"/>
                      <a:pt x="0" y="2700"/>
                      <a:pt x="3600" y="1350"/>
                    </a:cubicBezTo>
                    <a:cubicBezTo>
                      <a:pt x="3600" y="0"/>
                      <a:pt x="5400" y="0"/>
                      <a:pt x="7200" y="0"/>
                    </a:cubicBezTo>
                    <a:cubicBezTo>
                      <a:pt x="9000" y="0"/>
                      <a:pt x="10800" y="0"/>
                      <a:pt x="10800" y="2700"/>
                    </a:cubicBezTo>
                    <a:cubicBezTo>
                      <a:pt x="10800" y="2700"/>
                      <a:pt x="10800" y="4050"/>
                      <a:pt x="10800" y="4050"/>
                    </a:cubicBezTo>
                    <a:cubicBezTo>
                      <a:pt x="10800" y="6750"/>
                      <a:pt x="12600" y="8100"/>
                      <a:pt x="16200" y="6750"/>
                    </a:cubicBezTo>
                    <a:cubicBezTo>
                      <a:pt x="16200" y="5400"/>
                      <a:pt x="18000" y="5400"/>
                      <a:pt x="18000" y="5400"/>
                    </a:cubicBezTo>
                    <a:cubicBezTo>
                      <a:pt x="19800" y="5400"/>
                      <a:pt x="19800" y="5400"/>
                      <a:pt x="19800" y="5400"/>
                    </a:cubicBezTo>
                    <a:cubicBezTo>
                      <a:pt x="21600" y="8100"/>
                      <a:pt x="19800" y="8100"/>
                      <a:pt x="18000" y="8100"/>
                    </a:cubicBezTo>
                    <a:cubicBezTo>
                      <a:pt x="16200" y="8100"/>
                      <a:pt x="14400" y="9450"/>
                      <a:pt x="14400" y="108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3168" name="Freeform 612"/>
              <p:cNvSpPr/>
              <p:nvPr/>
            </p:nvSpPr>
            <p:spPr>
              <a:xfrm>
                <a:off x="190618" y="189562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2960" y="5400"/>
                    </a:moveTo>
                    <a:cubicBezTo>
                      <a:pt x="17280" y="5400"/>
                      <a:pt x="17280" y="10800"/>
                      <a:pt x="17280" y="10800"/>
                    </a:cubicBezTo>
                    <a:cubicBezTo>
                      <a:pt x="17280" y="10800"/>
                      <a:pt x="21600" y="16200"/>
                      <a:pt x="21600" y="16200"/>
                    </a:cubicBezTo>
                    <a:cubicBezTo>
                      <a:pt x="17280" y="16200"/>
                      <a:pt x="17280" y="21600"/>
                      <a:pt x="17280" y="21600"/>
                    </a:cubicBezTo>
                    <a:cubicBezTo>
                      <a:pt x="12960" y="21600"/>
                      <a:pt x="12960" y="21600"/>
                      <a:pt x="8640" y="21600"/>
                    </a:cubicBezTo>
                    <a:cubicBezTo>
                      <a:pt x="8640" y="21600"/>
                      <a:pt x="8640" y="21600"/>
                      <a:pt x="4320" y="21600"/>
                    </a:cubicBezTo>
                    <a:cubicBezTo>
                      <a:pt x="4320" y="16200"/>
                      <a:pt x="4320" y="16200"/>
                      <a:pt x="0" y="16200"/>
                    </a:cubicBezTo>
                    <a:cubicBezTo>
                      <a:pt x="0" y="10800"/>
                      <a:pt x="4320" y="5400"/>
                      <a:pt x="8640" y="0"/>
                    </a:cubicBezTo>
                    <a:cubicBezTo>
                      <a:pt x="8640" y="0"/>
                      <a:pt x="12960" y="5400"/>
                      <a:pt x="12960" y="54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3169" name="Freeform 613"/>
              <p:cNvSpPr/>
              <p:nvPr/>
            </p:nvSpPr>
            <p:spPr>
              <a:xfrm>
                <a:off x="194148" y="197836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10800"/>
                    </a:moveTo>
                    <a:cubicBezTo>
                      <a:pt x="0" y="10800"/>
                      <a:pt x="0" y="0"/>
                      <a:pt x="21600" y="0"/>
                    </a:cubicBezTo>
                    <a:cubicBezTo>
                      <a:pt x="21600" y="0"/>
                      <a:pt x="21600" y="10800"/>
                      <a:pt x="21600" y="10800"/>
                    </a:cubicBezTo>
                    <a:cubicBezTo>
                      <a:pt x="21600" y="10800"/>
                      <a:pt x="21600" y="10800"/>
                      <a:pt x="0" y="21600"/>
                    </a:cubicBezTo>
                    <a:cubicBezTo>
                      <a:pt x="0" y="21600"/>
                      <a:pt x="0" y="10800"/>
                      <a:pt x="0" y="108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3170" name="Freeform 614"/>
              <p:cNvSpPr/>
              <p:nvPr/>
            </p:nvSpPr>
            <p:spPr>
              <a:xfrm>
                <a:off x="156373" y="205067"/>
                <a:ext cx="55598" cy="7909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510" fill="norm" stroke="1" extrusionOk="0">
                    <a:moveTo>
                      <a:pt x="21140" y="21188"/>
                    </a:moveTo>
                    <a:cubicBezTo>
                      <a:pt x="21370" y="21349"/>
                      <a:pt x="21370" y="21349"/>
                      <a:pt x="21600" y="21510"/>
                    </a:cubicBezTo>
                    <a:cubicBezTo>
                      <a:pt x="4366" y="21510"/>
                      <a:pt x="4366" y="21510"/>
                      <a:pt x="4366" y="21510"/>
                    </a:cubicBezTo>
                    <a:cubicBezTo>
                      <a:pt x="4366" y="21510"/>
                      <a:pt x="4366" y="21510"/>
                      <a:pt x="4366" y="21349"/>
                    </a:cubicBezTo>
                    <a:cubicBezTo>
                      <a:pt x="4596" y="21188"/>
                      <a:pt x="4596" y="21188"/>
                      <a:pt x="4366" y="21188"/>
                    </a:cubicBezTo>
                    <a:cubicBezTo>
                      <a:pt x="3217" y="21188"/>
                      <a:pt x="2298" y="21188"/>
                      <a:pt x="1149" y="21188"/>
                    </a:cubicBezTo>
                    <a:cubicBezTo>
                      <a:pt x="919" y="21188"/>
                      <a:pt x="460" y="21188"/>
                      <a:pt x="0" y="21188"/>
                    </a:cubicBezTo>
                    <a:cubicBezTo>
                      <a:pt x="230" y="20865"/>
                      <a:pt x="460" y="20543"/>
                      <a:pt x="689" y="20220"/>
                    </a:cubicBezTo>
                    <a:cubicBezTo>
                      <a:pt x="689" y="20220"/>
                      <a:pt x="689" y="20220"/>
                      <a:pt x="689" y="20220"/>
                    </a:cubicBezTo>
                    <a:cubicBezTo>
                      <a:pt x="2298" y="18931"/>
                      <a:pt x="3906" y="17641"/>
                      <a:pt x="4826" y="15868"/>
                    </a:cubicBezTo>
                    <a:cubicBezTo>
                      <a:pt x="4826" y="15546"/>
                      <a:pt x="5285" y="15385"/>
                      <a:pt x="5745" y="15223"/>
                    </a:cubicBezTo>
                    <a:cubicBezTo>
                      <a:pt x="5745" y="15062"/>
                      <a:pt x="5745" y="14901"/>
                      <a:pt x="5745" y="14901"/>
                    </a:cubicBezTo>
                    <a:cubicBezTo>
                      <a:pt x="5285" y="14901"/>
                      <a:pt x="4826" y="14579"/>
                      <a:pt x="4366" y="14901"/>
                    </a:cubicBezTo>
                    <a:cubicBezTo>
                      <a:pt x="4136" y="14901"/>
                      <a:pt x="4136" y="14901"/>
                      <a:pt x="3906" y="14901"/>
                    </a:cubicBezTo>
                    <a:cubicBezTo>
                      <a:pt x="3447" y="14901"/>
                      <a:pt x="2987" y="14901"/>
                      <a:pt x="2298" y="15223"/>
                    </a:cubicBezTo>
                    <a:cubicBezTo>
                      <a:pt x="2298" y="15223"/>
                      <a:pt x="2068" y="15223"/>
                      <a:pt x="1838" y="15223"/>
                    </a:cubicBezTo>
                    <a:cubicBezTo>
                      <a:pt x="1609" y="15062"/>
                      <a:pt x="1379" y="15062"/>
                      <a:pt x="1149" y="14901"/>
                    </a:cubicBezTo>
                    <a:cubicBezTo>
                      <a:pt x="919" y="14740"/>
                      <a:pt x="1379" y="14579"/>
                      <a:pt x="1609" y="14417"/>
                    </a:cubicBezTo>
                    <a:cubicBezTo>
                      <a:pt x="1609" y="14256"/>
                      <a:pt x="1838" y="13934"/>
                      <a:pt x="2068" y="13773"/>
                    </a:cubicBezTo>
                    <a:cubicBezTo>
                      <a:pt x="2757" y="13450"/>
                      <a:pt x="3217" y="12806"/>
                      <a:pt x="3677" y="12322"/>
                    </a:cubicBezTo>
                    <a:cubicBezTo>
                      <a:pt x="4596" y="11677"/>
                      <a:pt x="5055" y="10871"/>
                      <a:pt x="5745" y="10065"/>
                    </a:cubicBezTo>
                    <a:cubicBezTo>
                      <a:pt x="5974" y="9743"/>
                      <a:pt x="6434" y="9582"/>
                      <a:pt x="6204" y="9259"/>
                    </a:cubicBezTo>
                    <a:cubicBezTo>
                      <a:pt x="5745" y="9098"/>
                      <a:pt x="5515" y="9098"/>
                      <a:pt x="5055" y="9098"/>
                    </a:cubicBezTo>
                    <a:cubicBezTo>
                      <a:pt x="4826" y="9098"/>
                      <a:pt x="4826" y="9259"/>
                      <a:pt x="4596" y="9259"/>
                    </a:cubicBezTo>
                    <a:cubicBezTo>
                      <a:pt x="4136" y="9098"/>
                      <a:pt x="3677" y="9582"/>
                      <a:pt x="2987" y="9259"/>
                    </a:cubicBezTo>
                    <a:cubicBezTo>
                      <a:pt x="2757" y="9098"/>
                      <a:pt x="2528" y="9259"/>
                      <a:pt x="2298" y="9259"/>
                    </a:cubicBezTo>
                    <a:cubicBezTo>
                      <a:pt x="2528" y="9098"/>
                      <a:pt x="2757" y="8937"/>
                      <a:pt x="2757" y="8776"/>
                    </a:cubicBezTo>
                    <a:cubicBezTo>
                      <a:pt x="2757" y="8776"/>
                      <a:pt x="2757" y="8614"/>
                      <a:pt x="2757" y="8614"/>
                    </a:cubicBezTo>
                    <a:cubicBezTo>
                      <a:pt x="3447" y="7970"/>
                      <a:pt x="4136" y="7164"/>
                      <a:pt x="4826" y="6358"/>
                    </a:cubicBezTo>
                    <a:cubicBezTo>
                      <a:pt x="5285" y="5874"/>
                      <a:pt x="5974" y="5229"/>
                      <a:pt x="6204" y="4585"/>
                    </a:cubicBezTo>
                    <a:cubicBezTo>
                      <a:pt x="6664" y="4262"/>
                      <a:pt x="6894" y="3779"/>
                      <a:pt x="7353" y="3456"/>
                    </a:cubicBezTo>
                    <a:cubicBezTo>
                      <a:pt x="8043" y="2811"/>
                      <a:pt x="8732" y="2006"/>
                      <a:pt x="9421" y="1200"/>
                    </a:cubicBezTo>
                    <a:cubicBezTo>
                      <a:pt x="9651" y="1038"/>
                      <a:pt x="9651" y="716"/>
                      <a:pt x="9881" y="555"/>
                    </a:cubicBezTo>
                    <a:cubicBezTo>
                      <a:pt x="10111" y="555"/>
                      <a:pt x="10111" y="232"/>
                      <a:pt x="10340" y="71"/>
                    </a:cubicBezTo>
                    <a:cubicBezTo>
                      <a:pt x="10340" y="71"/>
                      <a:pt x="10570" y="-90"/>
                      <a:pt x="10570" y="71"/>
                    </a:cubicBezTo>
                    <a:cubicBezTo>
                      <a:pt x="10570" y="232"/>
                      <a:pt x="10800" y="232"/>
                      <a:pt x="10800" y="232"/>
                    </a:cubicBezTo>
                    <a:cubicBezTo>
                      <a:pt x="11030" y="555"/>
                      <a:pt x="11030" y="877"/>
                      <a:pt x="11260" y="1038"/>
                    </a:cubicBezTo>
                    <a:cubicBezTo>
                      <a:pt x="12179" y="1844"/>
                      <a:pt x="13098" y="2650"/>
                      <a:pt x="13557" y="3617"/>
                    </a:cubicBezTo>
                    <a:cubicBezTo>
                      <a:pt x="13787" y="3940"/>
                      <a:pt x="14247" y="4423"/>
                      <a:pt x="14706" y="4746"/>
                    </a:cubicBezTo>
                    <a:cubicBezTo>
                      <a:pt x="15396" y="5713"/>
                      <a:pt x="16315" y="6519"/>
                      <a:pt x="17004" y="7486"/>
                    </a:cubicBezTo>
                    <a:cubicBezTo>
                      <a:pt x="17234" y="7809"/>
                      <a:pt x="17464" y="8292"/>
                      <a:pt x="17694" y="8614"/>
                    </a:cubicBezTo>
                    <a:cubicBezTo>
                      <a:pt x="17923" y="8776"/>
                      <a:pt x="18153" y="8776"/>
                      <a:pt x="18153" y="8937"/>
                    </a:cubicBezTo>
                    <a:cubicBezTo>
                      <a:pt x="17923" y="8937"/>
                      <a:pt x="17694" y="8937"/>
                      <a:pt x="17464" y="8937"/>
                    </a:cubicBezTo>
                    <a:cubicBezTo>
                      <a:pt x="17004" y="8937"/>
                      <a:pt x="16545" y="8937"/>
                      <a:pt x="15855" y="8937"/>
                    </a:cubicBezTo>
                    <a:cubicBezTo>
                      <a:pt x="15166" y="8937"/>
                      <a:pt x="14477" y="9098"/>
                      <a:pt x="13557" y="9259"/>
                    </a:cubicBezTo>
                    <a:cubicBezTo>
                      <a:pt x="13328" y="9259"/>
                      <a:pt x="13328" y="9582"/>
                      <a:pt x="13557" y="9582"/>
                    </a:cubicBezTo>
                    <a:cubicBezTo>
                      <a:pt x="13557" y="9743"/>
                      <a:pt x="13787" y="9743"/>
                      <a:pt x="13787" y="9904"/>
                    </a:cubicBezTo>
                    <a:cubicBezTo>
                      <a:pt x="14477" y="10549"/>
                      <a:pt x="15166" y="11355"/>
                      <a:pt x="15855" y="12000"/>
                    </a:cubicBezTo>
                    <a:cubicBezTo>
                      <a:pt x="16545" y="12644"/>
                      <a:pt x="17004" y="13289"/>
                      <a:pt x="17694" y="13773"/>
                    </a:cubicBezTo>
                    <a:cubicBezTo>
                      <a:pt x="17923" y="14095"/>
                      <a:pt x="18383" y="14579"/>
                      <a:pt x="18613" y="14901"/>
                    </a:cubicBezTo>
                    <a:cubicBezTo>
                      <a:pt x="18843" y="15062"/>
                      <a:pt x="19072" y="15223"/>
                      <a:pt x="19072" y="15385"/>
                    </a:cubicBezTo>
                    <a:cubicBezTo>
                      <a:pt x="18843" y="15385"/>
                      <a:pt x="18613" y="15546"/>
                      <a:pt x="18153" y="15546"/>
                    </a:cubicBezTo>
                    <a:cubicBezTo>
                      <a:pt x="18153" y="15546"/>
                      <a:pt x="17923" y="15385"/>
                      <a:pt x="17923" y="15385"/>
                    </a:cubicBezTo>
                    <a:cubicBezTo>
                      <a:pt x="17234" y="15223"/>
                      <a:pt x="16545" y="15223"/>
                      <a:pt x="15626" y="15062"/>
                    </a:cubicBezTo>
                    <a:cubicBezTo>
                      <a:pt x="15626" y="15062"/>
                      <a:pt x="15166" y="15062"/>
                      <a:pt x="14936" y="15062"/>
                    </a:cubicBezTo>
                    <a:cubicBezTo>
                      <a:pt x="14936" y="15062"/>
                      <a:pt x="14706" y="15385"/>
                      <a:pt x="14706" y="15385"/>
                    </a:cubicBezTo>
                    <a:cubicBezTo>
                      <a:pt x="14936" y="15707"/>
                      <a:pt x="15166" y="16029"/>
                      <a:pt x="15626" y="16191"/>
                    </a:cubicBezTo>
                    <a:cubicBezTo>
                      <a:pt x="15855" y="16352"/>
                      <a:pt x="15855" y="16513"/>
                      <a:pt x="16085" y="16513"/>
                    </a:cubicBezTo>
                    <a:cubicBezTo>
                      <a:pt x="16315" y="16674"/>
                      <a:pt x="16315" y="16835"/>
                      <a:pt x="16545" y="16997"/>
                    </a:cubicBezTo>
                    <a:cubicBezTo>
                      <a:pt x="17004" y="17480"/>
                      <a:pt x="17464" y="17803"/>
                      <a:pt x="17923" y="18286"/>
                    </a:cubicBezTo>
                    <a:cubicBezTo>
                      <a:pt x="18383" y="19092"/>
                      <a:pt x="19072" y="19737"/>
                      <a:pt x="19991" y="20382"/>
                    </a:cubicBezTo>
                    <a:cubicBezTo>
                      <a:pt x="20221" y="20382"/>
                      <a:pt x="20451" y="20543"/>
                      <a:pt x="20681" y="20704"/>
                    </a:cubicBezTo>
                    <a:cubicBezTo>
                      <a:pt x="20911" y="20865"/>
                      <a:pt x="20911" y="21026"/>
                      <a:pt x="21140" y="21188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3171" name="Freeform 615"/>
              <p:cNvSpPr/>
              <p:nvPr/>
            </p:nvSpPr>
            <p:spPr>
              <a:xfrm>
                <a:off x="230148" y="214867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520" h="18437" fill="norm" stroke="1" extrusionOk="0">
                    <a:moveTo>
                      <a:pt x="17280" y="0"/>
                    </a:moveTo>
                    <a:cubicBezTo>
                      <a:pt x="21600" y="5400"/>
                      <a:pt x="21600" y="5400"/>
                      <a:pt x="17280" y="10800"/>
                    </a:cubicBezTo>
                    <a:cubicBezTo>
                      <a:pt x="12960" y="16200"/>
                      <a:pt x="12960" y="21600"/>
                      <a:pt x="4320" y="16200"/>
                    </a:cubicBezTo>
                    <a:cubicBezTo>
                      <a:pt x="4320" y="16200"/>
                      <a:pt x="0" y="16200"/>
                      <a:pt x="0" y="16200"/>
                    </a:cubicBezTo>
                    <a:cubicBezTo>
                      <a:pt x="0" y="10800"/>
                      <a:pt x="0" y="10800"/>
                      <a:pt x="0" y="5400"/>
                    </a:cubicBezTo>
                    <a:cubicBezTo>
                      <a:pt x="4320" y="0"/>
                      <a:pt x="8640" y="0"/>
                      <a:pt x="1728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3172" name="Freeform 616"/>
              <p:cNvSpPr/>
              <p:nvPr/>
            </p:nvSpPr>
            <p:spPr>
              <a:xfrm>
                <a:off x="237721" y="206109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0800" y="21600"/>
                    </a:moveTo>
                    <a:cubicBezTo>
                      <a:pt x="0" y="21600"/>
                      <a:pt x="0" y="10800"/>
                      <a:pt x="0" y="10800"/>
                    </a:cubicBezTo>
                    <a:cubicBezTo>
                      <a:pt x="0" y="10800"/>
                      <a:pt x="0" y="0"/>
                      <a:pt x="0" y="0"/>
                    </a:cubicBezTo>
                    <a:cubicBezTo>
                      <a:pt x="10800" y="0"/>
                      <a:pt x="10800" y="0"/>
                      <a:pt x="21600" y="10800"/>
                    </a:cubicBezTo>
                    <a:cubicBezTo>
                      <a:pt x="10800" y="10800"/>
                      <a:pt x="10800" y="21600"/>
                      <a:pt x="10800" y="216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3173" name="Freeform 617"/>
              <p:cNvSpPr/>
              <p:nvPr/>
            </p:nvSpPr>
            <p:spPr>
              <a:xfrm>
                <a:off x="211015" y="232684"/>
                <a:ext cx="34712" cy="5147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08" h="21538" fill="norm" stroke="1" extrusionOk="0">
                    <a:moveTo>
                      <a:pt x="21142" y="17566"/>
                    </a:moveTo>
                    <a:cubicBezTo>
                      <a:pt x="21508" y="17566"/>
                      <a:pt x="21508" y="17566"/>
                      <a:pt x="21508" y="17566"/>
                    </a:cubicBezTo>
                    <a:cubicBezTo>
                      <a:pt x="21142" y="17814"/>
                      <a:pt x="21142" y="17814"/>
                      <a:pt x="21142" y="17814"/>
                    </a:cubicBezTo>
                    <a:cubicBezTo>
                      <a:pt x="20776" y="17566"/>
                      <a:pt x="20410" y="17566"/>
                      <a:pt x="20410" y="17566"/>
                    </a:cubicBezTo>
                    <a:cubicBezTo>
                      <a:pt x="18945" y="17566"/>
                      <a:pt x="17847" y="17317"/>
                      <a:pt x="16749" y="17069"/>
                    </a:cubicBezTo>
                    <a:cubicBezTo>
                      <a:pt x="16383" y="17069"/>
                      <a:pt x="16383" y="17069"/>
                      <a:pt x="16383" y="17069"/>
                    </a:cubicBezTo>
                    <a:cubicBezTo>
                      <a:pt x="16016" y="17317"/>
                      <a:pt x="16016" y="17566"/>
                      <a:pt x="16383" y="17814"/>
                    </a:cubicBezTo>
                    <a:cubicBezTo>
                      <a:pt x="17115" y="18310"/>
                      <a:pt x="17481" y="18807"/>
                      <a:pt x="17847" y="19055"/>
                    </a:cubicBezTo>
                    <a:cubicBezTo>
                      <a:pt x="18213" y="19304"/>
                      <a:pt x="18945" y="19552"/>
                      <a:pt x="18945" y="19800"/>
                    </a:cubicBezTo>
                    <a:cubicBezTo>
                      <a:pt x="19677" y="20297"/>
                      <a:pt x="20044" y="21041"/>
                      <a:pt x="20410" y="21538"/>
                    </a:cubicBezTo>
                    <a:cubicBezTo>
                      <a:pt x="1372" y="21538"/>
                      <a:pt x="1372" y="21538"/>
                      <a:pt x="1372" y="21538"/>
                    </a:cubicBezTo>
                    <a:cubicBezTo>
                      <a:pt x="2105" y="21041"/>
                      <a:pt x="2471" y="20545"/>
                      <a:pt x="2837" y="20048"/>
                    </a:cubicBezTo>
                    <a:cubicBezTo>
                      <a:pt x="3203" y="19552"/>
                      <a:pt x="3935" y="19304"/>
                      <a:pt x="3935" y="18559"/>
                    </a:cubicBezTo>
                    <a:cubicBezTo>
                      <a:pt x="3935" y="18559"/>
                      <a:pt x="4301" y="18062"/>
                      <a:pt x="4301" y="18062"/>
                    </a:cubicBezTo>
                    <a:cubicBezTo>
                      <a:pt x="5033" y="18310"/>
                      <a:pt x="5033" y="17814"/>
                      <a:pt x="5400" y="17317"/>
                    </a:cubicBezTo>
                    <a:cubicBezTo>
                      <a:pt x="5766" y="17317"/>
                      <a:pt x="5400" y="16821"/>
                      <a:pt x="5033" y="16821"/>
                    </a:cubicBezTo>
                    <a:cubicBezTo>
                      <a:pt x="4301" y="16821"/>
                      <a:pt x="3569" y="16821"/>
                      <a:pt x="2837" y="16821"/>
                    </a:cubicBezTo>
                    <a:cubicBezTo>
                      <a:pt x="2837" y="16821"/>
                      <a:pt x="2471" y="17069"/>
                      <a:pt x="2105" y="17069"/>
                    </a:cubicBezTo>
                    <a:cubicBezTo>
                      <a:pt x="1372" y="17317"/>
                      <a:pt x="1372" y="17317"/>
                      <a:pt x="274" y="17069"/>
                    </a:cubicBezTo>
                    <a:cubicBezTo>
                      <a:pt x="-92" y="17069"/>
                      <a:pt x="-92" y="17069"/>
                      <a:pt x="274" y="16821"/>
                    </a:cubicBezTo>
                    <a:cubicBezTo>
                      <a:pt x="640" y="16572"/>
                      <a:pt x="640" y="16324"/>
                      <a:pt x="1006" y="16076"/>
                    </a:cubicBezTo>
                    <a:cubicBezTo>
                      <a:pt x="1372" y="16076"/>
                      <a:pt x="1372" y="15579"/>
                      <a:pt x="1739" y="15331"/>
                    </a:cubicBezTo>
                    <a:cubicBezTo>
                      <a:pt x="3203" y="14090"/>
                      <a:pt x="4667" y="12352"/>
                      <a:pt x="5766" y="10862"/>
                    </a:cubicBezTo>
                    <a:cubicBezTo>
                      <a:pt x="6132" y="10366"/>
                      <a:pt x="6132" y="10117"/>
                      <a:pt x="5400" y="10117"/>
                    </a:cubicBezTo>
                    <a:cubicBezTo>
                      <a:pt x="5033" y="10117"/>
                      <a:pt x="4667" y="10117"/>
                      <a:pt x="4667" y="10117"/>
                    </a:cubicBezTo>
                    <a:cubicBezTo>
                      <a:pt x="3569" y="10614"/>
                      <a:pt x="2471" y="10366"/>
                      <a:pt x="1739" y="10366"/>
                    </a:cubicBezTo>
                    <a:cubicBezTo>
                      <a:pt x="1372" y="10366"/>
                      <a:pt x="1372" y="10366"/>
                      <a:pt x="1372" y="10117"/>
                    </a:cubicBezTo>
                    <a:cubicBezTo>
                      <a:pt x="2105" y="9869"/>
                      <a:pt x="2471" y="9372"/>
                      <a:pt x="2837" y="8876"/>
                    </a:cubicBezTo>
                    <a:cubicBezTo>
                      <a:pt x="4301" y="7635"/>
                      <a:pt x="5766" y="6145"/>
                      <a:pt x="6864" y="4655"/>
                    </a:cubicBezTo>
                    <a:cubicBezTo>
                      <a:pt x="6864" y="4159"/>
                      <a:pt x="7230" y="3910"/>
                      <a:pt x="7596" y="3414"/>
                    </a:cubicBezTo>
                    <a:cubicBezTo>
                      <a:pt x="8694" y="2669"/>
                      <a:pt x="9427" y="1924"/>
                      <a:pt x="10159" y="931"/>
                    </a:cubicBezTo>
                    <a:cubicBezTo>
                      <a:pt x="10159" y="683"/>
                      <a:pt x="10525" y="435"/>
                      <a:pt x="10891" y="186"/>
                    </a:cubicBezTo>
                    <a:cubicBezTo>
                      <a:pt x="11257" y="-62"/>
                      <a:pt x="11257" y="-62"/>
                      <a:pt x="11623" y="186"/>
                    </a:cubicBezTo>
                    <a:cubicBezTo>
                      <a:pt x="12355" y="1179"/>
                      <a:pt x="12722" y="2172"/>
                      <a:pt x="13820" y="2917"/>
                    </a:cubicBezTo>
                    <a:cubicBezTo>
                      <a:pt x="14918" y="4655"/>
                      <a:pt x="16749" y="5897"/>
                      <a:pt x="18213" y="7386"/>
                    </a:cubicBezTo>
                    <a:cubicBezTo>
                      <a:pt x="18579" y="8131"/>
                      <a:pt x="19311" y="8876"/>
                      <a:pt x="20044" y="9621"/>
                    </a:cubicBezTo>
                    <a:cubicBezTo>
                      <a:pt x="20044" y="9869"/>
                      <a:pt x="20044" y="10117"/>
                      <a:pt x="19677" y="10117"/>
                    </a:cubicBezTo>
                    <a:cubicBezTo>
                      <a:pt x="18213" y="9869"/>
                      <a:pt x="17115" y="10117"/>
                      <a:pt x="15650" y="10366"/>
                    </a:cubicBezTo>
                    <a:cubicBezTo>
                      <a:pt x="15284" y="10614"/>
                      <a:pt x="14918" y="10117"/>
                      <a:pt x="14552" y="10614"/>
                    </a:cubicBezTo>
                    <a:cubicBezTo>
                      <a:pt x="14552" y="10862"/>
                      <a:pt x="14918" y="11110"/>
                      <a:pt x="15284" y="11359"/>
                    </a:cubicBezTo>
                    <a:cubicBezTo>
                      <a:pt x="15650" y="11855"/>
                      <a:pt x="16383" y="12352"/>
                      <a:pt x="16749" y="12848"/>
                    </a:cubicBezTo>
                    <a:cubicBezTo>
                      <a:pt x="17847" y="13841"/>
                      <a:pt x="18945" y="14835"/>
                      <a:pt x="19677" y="15828"/>
                    </a:cubicBezTo>
                    <a:cubicBezTo>
                      <a:pt x="20044" y="16572"/>
                      <a:pt x="20410" y="17069"/>
                      <a:pt x="21142" y="17566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3174" name="Freeform 618"/>
              <p:cNvSpPr/>
              <p:nvPr/>
            </p:nvSpPr>
            <p:spPr>
              <a:xfrm>
                <a:off x="240589" y="220339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0"/>
                    </a:moveTo>
                    <a:cubicBezTo>
                      <a:pt x="21600" y="21600"/>
                      <a:pt x="21600" y="21600"/>
                      <a:pt x="10800" y="21600"/>
                    </a:cubicBezTo>
                    <a:cubicBezTo>
                      <a:pt x="0" y="21600"/>
                      <a:pt x="0" y="21600"/>
                      <a:pt x="0" y="10800"/>
                    </a:cubicBezTo>
                    <a:cubicBezTo>
                      <a:pt x="0" y="0"/>
                      <a:pt x="0" y="0"/>
                      <a:pt x="10800" y="0"/>
                    </a:cubicBezTo>
                    <a:cubicBezTo>
                      <a:pt x="10800" y="0"/>
                      <a:pt x="21600" y="0"/>
                      <a:pt x="216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3175" name="Freeform 619"/>
              <p:cNvSpPr/>
              <p:nvPr/>
            </p:nvSpPr>
            <p:spPr>
              <a:xfrm>
                <a:off x="241251" y="131869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9257"/>
                    </a:moveTo>
                    <a:cubicBezTo>
                      <a:pt x="21600" y="9257"/>
                      <a:pt x="21600" y="9257"/>
                      <a:pt x="21600" y="9257"/>
                    </a:cubicBezTo>
                    <a:cubicBezTo>
                      <a:pt x="21600" y="15429"/>
                      <a:pt x="16200" y="21600"/>
                      <a:pt x="10800" y="21600"/>
                    </a:cubicBezTo>
                    <a:cubicBezTo>
                      <a:pt x="5400" y="18514"/>
                      <a:pt x="0" y="12343"/>
                      <a:pt x="0" y="9257"/>
                    </a:cubicBezTo>
                    <a:cubicBezTo>
                      <a:pt x="0" y="9257"/>
                      <a:pt x="0" y="9257"/>
                      <a:pt x="0" y="9257"/>
                    </a:cubicBezTo>
                    <a:cubicBezTo>
                      <a:pt x="0" y="3086"/>
                      <a:pt x="5400" y="0"/>
                      <a:pt x="10800" y="0"/>
                    </a:cubicBezTo>
                    <a:cubicBezTo>
                      <a:pt x="16200" y="0"/>
                      <a:pt x="21600" y="3086"/>
                      <a:pt x="21600" y="9257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3176" name="Freeform 620"/>
              <p:cNvSpPr/>
              <p:nvPr/>
            </p:nvSpPr>
            <p:spPr>
              <a:xfrm>
                <a:off x="242354" y="211184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0800" y="21600"/>
                    </a:moveTo>
                    <a:cubicBezTo>
                      <a:pt x="10800" y="21600"/>
                      <a:pt x="0" y="21600"/>
                      <a:pt x="0" y="2160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0800" y="0"/>
                      <a:pt x="10800" y="0"/>
                      <a:pt x="21600" y="0"/>
                    </a:cubicBezTo>
                    <a:cubicBezTo>
                      <a:pt x="10800" y="21600"/>
                      <a:pt x="10800" y="21600"/>
                      <a:pt x="10800" y="216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3177" name="Freeform 621"/>
              <p:cNvSpPr/>
              <p:nvPr/>
            </p:nvSpPr>
            <p:spPr>
              <a:xfrm>
                <a:off x="238824" y="215476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0776" fill="norm" stroke="1" extrusionOk="0">
                    <a:moveTo>
                      <a:pt x="4050" y="8776"/>
                    </a:moveTo>
                    <a:cubicBezTo>
                      <a:pt x="8100" y="6376"/>
                      <a:pt x="10800" y="3976"/>
                      <a:pt x="13500" y="1576"/>
                    </a:cubicBezTo>
                    <a:cubicBezTo>
                      <a:pt x="16200" y="-824"/>
                      <a:pt x="18900" y="-824"/>
                      <a:pt x="21600" y="3976"/>
                    </a:cubicBezTo>
                    <a:cubicBezTo>
                      <a:pt x="21600" y="3976"/>
                      <a:pt x="21600" y="6376"/>
                      <a:pt x="21600" y="6376"/>
                    </a:cubicBezTo>
                    <a:cubicBezTo>
                      <a:pt x="21600" y="6376"/>
                      <a:pt x="21600" y="8776"/>
                      <a:pt x="20250" y="8776"/>
                    </a:cubicBezTo>
                    <a:cubicBezTo>
                      <a:pt x="16200" y="11176"/>
                      <a:pt x="13500" y="13576"/>
                      <a:pt x="9450" y="18376"/>
                    </a:cubicBezTo>
                    <a:cubicBezTo>
                      <a:pt x="9450" y="20776"/>
                      <a:pt x="6750" y="20776"/>
                      <a:pt x="6750" y="20776"/>
                    </a:cubicBezTo>
                    <a:cubicBezTo>
                      <a:pt x="4050" y="18376"/>
                      <a:pt x="2700" y="15976"/>
                      <a:pt x="1350" y="15976"/>
                    </a:cubicBezTo>
                    <a:cubicBezTo>
                      <a:pt x="1350" y="15976"/>
                      <a:pt x="0" y="15976"/>
                      <a:pt x="0" y="13576"/>
                    </a:cubicBezTo>
                    <a:cubicBezTo>
                      <a:pt x="0" y="11176"/>
                      <a:pt x="1350" y="11176"/>
                      <a:pt x="1350" y="11176"/>
                    </a:cubicBezTo>
                    <a:cubicBezTo>
                      <a:pt x="2700" y="8776"/>
                      <a:pt x="4050" y="8776"/>
                      <a:pt x="4050" y="8776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3178" name="Freeform 622"/>
              <p:cNvSpPr/>
              <p:nvPr/>
            </p:nvSpPr>
            <p:spPr>
              <a:xfrm>
                <a:off x="242685" y="135020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7382" fill="norm" stroke="1" extrusionOk="0">
                    <a:moveTo>
                      <a:pt x="21600" y="10182"/>
                    </a:moveTo>
                    <a:cubicBezTo>
                      <a:pt x="21600" y="10182"/>
                      <a:pt x="21600" y="17382"/>
                      <a:pt x="21600" y="17382"/>
                    </a:cubicBezTo>
                    <a:cubicBezTo>
                      <a:pt x="14400" y="17382"/>
                      <a:pt x="7200" y="17382"/>
                      <a:pt x="0" y="10182"/>
                    </a:cubicBezTo>
                    <a:cubicBezTo>
                      <a:pt x="0" y="10182"/>
                      <a:pt x="0" y="2982"/>
                      <a:pt x="0" y="2982"/>
                    </a:cubicBezTo>
                    <a:cubicBezTo>
                      <a:pt x="0" y="2982"/>
                      <a:pt x="7200" y="2982"/>
                      <a:pt x="7200" y="2982"/>
                    </a:cubicBezTo>
                    <a:cubicBezTo>
                      <a:pt x="14400" y="-4218"/>
                      <a:pt x="21600" y="2982"/>
                      <a:pt x="21600" y="10182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3179" name="Freeform 623"/>
              <p:cNvSpPr/>
              <p:nvPr/>
            </p:nvSpPr>
            <p:spPr>
              <a:xfrm>
                <a:off x="242338" y="145837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8527" h="19412" fill="norm" stroke="1" extrusionOk="0">
                    <a:moveTo>
                      <a:pt x="1247" y="12212"/>
                    </a:moveTo>
                    <a:cubicBezTo>
                      <a:pt x="-3073" y="8612"/>
                      <a:pt x="5567" y="8612"/>
                      <a:pt x="1247" y="5012"/>
                    </a:cubicBezTo>
                    <a:cubicBezTo>
                      <a:pt x="5567" y="5012"/>
                      <a:pt x="9887" y="1412"/>
                      <a:pt x="9887" y="1412"/>
                    </a:cubicBezTo>
                    <a:cubicBezTo>
                      <a:pt x="14207" y="-2188"/>
                      <a:pt x="18527" y="1412"/>
                      <a:pt x="18527" y="8612"/>
                    </a:cubicBezTo>
                    <a:cubicBezTo>
                      <a:pt x="18527" y="8612"/>
                      <a:pt x="18527" y="12212"/>
                      <a:pt x="18527" y="12212"/>
                    </a:cubicBezTo>
                    <a:cubicBezTo>
                      <a:pt x="18527" y="19412"/>
                      <a:pt x="14207" y="19412"/>
                      <a:pt x="9887" y="19412"/>
                    </a:cubicBezTo>
                    <a:cubicBezTo>
                      <a:pt x="1247" y="19412"/>
                      <a:pt x="1247" y="15812"/>
                      <a:pt x="1247" y="12212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3180" name="Freeform 624"/>
              <p:cNvSpPr/>
              <p:nvPr/>
            </p:nvSpPr>
            <p:spPr>
              <a:xfrm>
                <a:off x="242685" y="140695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8640"/>
                    </a:moveTo>
                    <a:cubicBezTo>
                      <a:pt x="21600" y="8640"/>
                      <a:pt x="21600" y="8640"/>
                      <a:pt x="21600" y="8640"/>
                    </a:cubicBezTo>
                    <a:cubicBezTo>
                      <a:pt x="21600" y="8640"/>
                      <a:pt x="21600" y="12960"/>
                      <a:pt x="21600" y="12960"/>
                    </a:cubicBezTo>
                    <a:cubicBezTo>
                      <a:pt x="21600" y="17280"/>
                      <a:pt x="21600" y="17280"/>
                      <a:pt x="14400" y="21600"/>
                    </a:cubicBezTo>
                    <a:cubicBezTo>
                      <a:pt x="14400" y="17280"/>
                      <a:pt x="7200" y="17280"/>
                      <a:pt x="7200" y="17280"/>
                    </a:cubicBezTo>
                    <a:cubicBezTo>
                      <a:pt x="0" y="12960"/>
                      <a:pt x="0" y="8640"/>
                      <a:pt x="0" y="4320"/>
                    </a:cubicBezTo>
                    <a:cubicBezTo>
                      <a:pt x="0" y="0"/>
                      <a:pt x="7200" y="0"/>
                      <a:pt x="14400" y="0"/>
                    </a:cubicBezTo>
                    <a:cubicBezTo>
                      <a:pt x="14400" y="0"/>
                      <a:pt x="21600" y="4320"/>
                      <a:pt x="21600" y="4320"/>
                    </a:cubicBezTo>
                    <a:cubicBezTo>
                      <a:pt x="21600" y="4320"/>
                      <a:pt x="21600" y="8640"/>
                      <a:pt x="21600" y="864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3181" name="Freeform 625"/>
              <p:cNvSpPr/>
              <p:nvPr/>
            </p:nvSpPr>
            <p:spPr>
              <a:xfrm>
                <a:off x="243768" y="196402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7672" h="21600" fill="norm" stroke="1" extrusionOk="0">
                    <a:moveTo>
                      <a:pt x="12272" y="21600"/>
                    </a:moveTo>
                    <a:cubicBezTo>
                      <a:pt x="6872" y="21600"/>
                      <a:pt x="-3928" y="14400"/>
                      <a:pt x="1472" y="7200"/>
                    </a:cubicBezTo>
                    <a:cubicBezTo>
                      <a:pt x="1472" y="7200"/>
                      <a:pt x="6872" y="0"/>
                      <a:pt x="6872" y="0"/>
                    </a:cubicBezTo>
                    <a:cubicBezTo>
                      <a:pt x="12272" y="0"/>
                      <a:pt x="17672" y="7200"/>
                      <a:pt x="17672" y="21600"/>
                    </a:cubicBezTo>
                    <a:cubicBezTo>
                      <a:pt x="17672" y="21600"/>
                      <a:pt x="12272" y="21600"/>
                      <a:pt x="12272" y="216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3182" name="Freeform 626"/>
              <p:cNvSpPr/>
              <p:nvPr/>
            </p:nvSpPr>
            <p:spPr>
              <a:xfrm>
                <a:off x="244781" y="149629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0800" y="0"/>
                    </a:moveTo>
                    <a:cubicBezTo>
                      <a:pt x="16200" y="0"/>
                      <a:pt x="16200" y="7200"/>
                      <a:pt x="21600" y="7200"/>
                    </a:cubicBezTo>
                    <a:cubicBezTo>
                      <a:pt x="16200" y="7200"/>
                      <a:pt x="16200" y="14400"/>
                      <a:pt x="10800" y="21600"/>
                    </a:cubicBezTo>
                    <a:cubicBezTo>
                      <a:pt x="5400" y="14400"/>
                      <a:pt x="0" y="14400"/>
                      <a:pt x="0" y="14400"/>
                    </a:cubicBezTo>
                    <a:cubicBezTo>
                      <a:pt x="5400" y="7200"/>
                      <a:pt x="5400" y="0"/>
                      <a:pt x="108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3183" name="Freeform 627"/>
              <p:cNvSpPr/>
              <p:nvPr/>
            </p:nvSpPr>
            <p:spPr>
              <a:xfrm>
                <a:off x="245333" y="200263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0800" y="0"/>
                    </a:moveTo>
                    <a:cubicBezTo>
                      <a:pt x="10800" y="0"/>
                      <a:pt x="10800" y="10800"/>
                      <a:pt x="21600" y="10800"/>
                    </a:cubicBezTo>
                    <a:cubicBezTo>
                      <a:pt x="10800" y="10800"/>
                      <a:pt x="10800" y="21600"/>
                      <a:pt x="10800" y="21600"/>
                    </a:cubicBezTo>
                    <a:cubicBezTo>
                      <a:pt x="10800" y="21600"/>
                      <a:pt x="0" y="10800"/>
                      <a:pt x="0" y="10800"/>
                    </a:cubicBezTo>
                    <a:cubicBezTo>
                      <a:pt x="0" y="10800"/>
                      <a:pt x="0" y="0"/>
                      <a:pt x="108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3184" name="Freeform 628"/>
              <p:cNvSpPr/>
              <p:nvPr/>
            </p:nvSpPr>
            <p:spPr>
              <a:xfrm>
                <a:off x="245333" y="143121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0800" y="0"/>
                      <a:pt x="10800" y="0"/>
                      <a:pt x="21600" y="21600"/>
                    </a:cubicBezTo>
                    <a:cubicBezTo>
                      <a:pt x="10800" y="21600"/>
                      <a:pt x="10800" y="21600"/>
                      <a:pt x="10800" y="21600"/>
                    </a:cubicBezTo>
                    <a:cubicBezTo>
                      <a:pt x="10800" y="21600"/>
                      <a:pt x="0" y="21600"/>
                      <a:pt x="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3185" name="Freeform 629"/>
              <p:cNvSpPr/>
              <p:nvPr/>
            </p:nvSpPr>
            <p:spPr>
              <a:xfrm>
                <a:off x="245663" y="191327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10800"/>
                    </a:moveTo>
                    <a:cubicBezTo>
                      <a:pt x="21600" y="10800"/>
                      <a:pt x="21600" y="10800"/>
                      <a:pt x="21600" y="21600"/>
                    </a:cubicBezTo>
                    <a:cubicBezTo>
                      <a:pt x="0" y="10800"/>
                      <a:pt x="0" y="1080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1600" y="0"/>
                      <a:pt x="21600" y="0"/>
                      <a:pt x="21600" y="108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3186" name="Freeform 630"/>
              <p:cNvSpPr/>
              <p:nvPr/>
            </p:nvSpPr>
            <p:spPr>
              <a:xfrm>
                <a:off x="246877" y="132201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10800"/>
                    </a:moveTo>
                    <a:cubicBezTo>
                      <a:pt x="7200" y="7200"/>
                      <a:pt x="7200" y="3600"/>
                      <a:pt x="14400" y="0"/>
                    </a:cubicBezTo>
                    <a:cubicBezTo>
                      <a:pt x="21600" y="3600"/>
                      <a:pt x="21600" y="7200"/>
                      <a:pt x="21600" y="10800"/>
                    </a:cubicBezTo>
                    <a:cubicBezTo>
                      <a:pt x="21600" y="14400"/>
                      <a:pt x="14400" y="18000"/>
                      <a:pt x="14400" y="21600"/>
                    </a:cubicBezTo>
                    <a:cubicBezTo>
                      <a:pt x="7200" y="21600"/>
                      <a:pt x="0" y="14400"/>
                      <a:pt x="0" y="108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3187" name="Freeform 631"/>
              <p:cNvSpPr/>
              <p:nvPr/>
            </p:nvSpPr>
            <p:spPr>
              <a:xfrm>
                <a:off x="158025" y="45448"/>
                <a:ext cx="96860" cy="18245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55" h="21600" fill="norm" stroke="1" extrusionOk="0">
                    <a:moveTo>
                      <a:pt x="21396" y="7294"/>
                    </a:moveTo>
                    <a:cubicBezTo>
                      <a:pt x="21396" y="7364"/>
                      <a:pt x="21527" y="7434"/>
                      <a:pt x="21396" y="7434"/>
                    </a:cubicBezTo>
                    <a:cubicBezTo>
                      <a:pt x="21396" y="7574"/>
                      <a:pt x="21265" y="7644"/>
                      <a:pt x="21134" y="7784"/>
                    </a:cubicBezTo>
                    <a:cubicBezTo>
                      <a:pt x="20742" y="8275"/>
                      <a:pt x="20349" y="8766"/>
                      <a:pt x="19956" y="9257"/>
                    </a:cubicBezTo>
                    <a:cubicBezTo>
                      <a:pt x="19694" y="9468"/>
                      <a:pt x="19563" y="9678"/>
                      <a:pt x="19432" y="9958"/>
                    </a:cubicBezTo>
                    <a:cubicBezTo>
                      <a:pt x="19302" y="10029"/>
                      <a:pt x="19171" y="10169"/>
                      <a:pt x="19040" y="10239"/>
                    </a:cubicBezTo>
                    <a:cubicBezTo>
                      <a:pt x="19040" y="10449"/>
                      <a:pt x="18778" y="10660"/>
                      <a:pt x="18516" y="10870"/>
                    </a:cubicBezTo>
                    <a:cubicBezTo>
                      <a:pt x="18254" y="11010"/>
                      <a:pt x="18123" y="11221"/>
                      <a:pt x="17862" y="11361"/>
                    </a:cubicBezTo>
                    <a:cubicBezTo>
                      <a:pt x="17600" y="11571"/>
                      <a:pt x="17338" y="11782"/>
                      <a:pt x="17207" y="11992"/>
                    </a:cubicBezTo>
                    <a:cubicBezTo>
                      <a:pt x="17207" y="12132"/>
                      <a:pt x="17076" y="12273"/>
                      <a:pt x="17076" y="12483"/>
                    </a:cubicBezTo>
                    <a:cubicBezTo>
                      <a:pt x="17076" y="12623"/>
                      <a:pt x="17076" y="12834"/>
                      <a:pt x="17076" y="12974"/>
                    </a:cubicBezTo>
                    <a:cubicBezTo>
                      <a:pt x="17076" y="13325"/>
                      <a:pt x="17338" y="13675"/>
                      <a:pt x="17731" y="13956"/>
                    </a:cubicBezTo>
                    <a:cubicBezTo>
                      <a:pt x="18123" y="14166"/>
                      <a:pt x="18385" y="14517"/>
                      <a:pt x="18647" y="14797"/>
                    </a:cubicBezTo>
                    <a:cubicBezTo>
                      <a:pt x="18778" y="15078"/>
                      <a:pt x="19040" y="15288"/>
                      <a:pt x="19171" y="15499"/>
                    </a:cubicBezTo>
                    <a:cubicBezTo>
                      <a:pt x="19432" y="15849"/>
                      <a:pt x="19694" y="16200"/>
                      <a:pt x="19956" y="16481"/>
                    </a:cubicBezTo>
                    <a:cubicBezTo>
                      <a:pt x="19956" y="16621"/>
                      <a:pt x="19956" y="16761"/>
                      <a:pt x="19825" y="16901"/>
                    </a:cubicBezTo>
                    <a:cubicBezTo>
                      <a:pt x="19432" y="17182"/>
                      <a:pt x="19040" y="17462"/>
                      <a:pt x="18647" y="17743"/>
                    </a:cubicBezTo>
                    <a:cubicBezTo>
                      <a:pt x="18123" y="18164"/>
                      <a:pt x="17600" y="18514"/>
                      <a:pt x="17076" y="18865"/>
                    </a:cubicBezTo>
                    <a:cubicBezTo>
                      <a:pt x="16683" y="19216"/>
                      <a:pt x="16291" y="19566"/>
                      <a:pt x="15767" y="19847"/>
                    </a:cubicBezTo>
                    <a:cubicBezTo>
                      <a:pt x="15374" y="20127"/>
                      <a:pt x="14982" y="20478"/>
                      <a:pt x="14589" y="20758"/>
                    </a:cubicBezTo>
                    <a:cubicBezTo>
                      <a:pt x="14196" y="21039"/>
                      <a:pt x="13803" y="21319"/>
                      <a:pt x="13542" y="21600"/>
                    </a:cubicBezTo>
                    <a:cubicBezTo>
                      <a:pt x="13542" y="21600"/>
                      <a:pt x="13411" y="21600"/>
                      <a:pt x="13411" y="21600"/>
                    </a:cubicBezTo>
                    <a:cubicBezTo>
                      <a:pt x="13280" y="21460"/>
                      <a:pt x="13280" y="21390"/>
                      <a:pt x="13149" y="21249"/>
                    </a:cubicBezTo>
                    <a:cubicBezTo>
                      <a:pt x="13018" y="20969"/>
                      <a:pt x="12756" y="20618"/>
                      <a:pt x="12756" y="20338"/>
                    </a:cubicBezTo>
                    <a:cubicBezTo>
                      <a:pt x="12494" y="19777"/>
                      <a:pt x="12102" y="19286"/>
                      <a:pt x="11971" y="18795"/>
                    </a:cubicBezTo>
                    <a:cubicBezTo>
                      <a:pt x="11709" y="18514"/>
                      <a:pt x="11578" y="18234"/>
                      <a:pt x="11447" y="18023"/>
                    </a:cubicBezTo>
                    <a:cubicBezTo>
                      <a:pt x="11185" y="17603"/>
                      <a:pt x="10923" y="17252"/>
                      <a:pt x="10792" y="16831"/>
                    </a:cubicBezTo>
                    <a:cubicBezTo>
                      <a:pt x="10792" y="16761"/>
                      <a:pt x="10662" y="16691"/>
                      <a:pt x="10662" y="16551"/>
                    </a:cubicBezTo>
                    <a:cubicBezTo>
                      <a:pt x="10531" y="16200"/>
                      <a:pt x="10138" y="15919"/>
                      <a:pt x="10138" y="15569"/>
                    </a:cubicBezTo>
                    <a:cubicBezTo>
                      <a:pt x="10138" y="15499"/>
                      <a:pt x="10138" y="15499"/>
                      <a:pt x="10007" y="15429"/>
                    </a:cubicBezTo>
                    <a:cubicBezTo>
                      <a:pt x="9745" y="15148"/>
                      <a:pt x="9352" y="14938"/>
                      <a:pt x="9091" y="14657"/>
                    </a:cubicBezTo>
                    <a:cubicBezTo>
                      <a:pt x="8829" y="14447"/>
                      <a:pt x="8567" y="14166"/>
                      <a:pt x="8174" y="13956"/>
                    </a:cubicBezTo>
                    <a:cubicBezTo>
                      <a:pt x="7912" y="13675"/>
                      <a:pt x="7651" y="13465"/>
                      <a:pt x="7258" y="13184"/>
                    </a:cubicBezTo>
                    <a:cubicBezTo>
                      <a:pt x="7127" y="12974"/>
                      <a:pt x="6865" y="12834"/>
                      <a:pt x="6603" y="12623"/>
                    </a:cubicBezTo>
                    <a:cubicBezTo>
                      <a:pt x="6603" y="12553"/>
                      <a:pt x="6472" y="12483"/>
                      <a:pt x="6603" y="12413"/>
                    </a:cubicBezTo>
                    <a:cubicBezTo>
                      <a:pt x="6734" y="12273"/>
                      <a:pt x="6865" y="12132"/>
                      <a:pt x="6865" y="12062"/>
                    </a:cubicBezTo>
                    <a:cubicBezTo>
                      <a:pt x="6996" y="11852"/>
                      <a:pt x="7127" y="11712"/>
                      <a:pt x="7520" y="11571"/>
                    </a:cubicBezTo>
                    <a:cubicBezTo>
                      <a:pt x="7651" y="11501"/>
                      <a:pt x="7782" y="11431"/>
                      <a:pt x="7912" y="11291"/>
                    </a:cubicBezTo>
                    <a:cubicBezTo>
                      <a:pt x="8174" y="11081"/>
                      <a:pt x="8174" y="10940"/>
                      <a:pt x="8043" y="10590"/>
                    </a:cubicBezTo>
                    <a:cubicBezTo>
                      <a:pt x="8043" y="10379"/>
                      <a:pt x="7912" y="10239"/>
                      <a:pt x="7651" y="10099"/>
                    </a:cubicBezTo>
                    <a:cubicBezTo>
                      <a:pt x="7520" y="10029"/>
                      <a:pt x="7127" y="9888"/>
                      <a:pt x="6996" y="9818"/>
                    </a:cubicBezTo>
                    <a:cubicBezTo>
                      <a:pt x="6734" y="9678"/>
                      <a:pt x="6211" y="9608"/>
                      <a:pt x="5949" y="9468"/>
                    </a:cubicBezTo>
                    <a:cubicBezTo>
                      <a:pt x="5818" y="9468"/>
                      <a:pt x="5687" y="9397"/>
                      <a:pt x="5556" y="9327"/>
                    </a:cubicBezTo>
                    <a:cubicBezTo>
                      <a:pt x="5425" y="9257"/>
                      <a:pt x="5294" y="9257"/>
                      <a:pt x="5163" y="9187"/>
                    </a:cubicBezTo>
                    <a:cubicBezTo>
                      <a:pt x="4771" y="8977"/>
                      <a:pt x="4378" y="8766"/>
                      <a:pt x="3985" y="8556"/>
                    </a:cubicBezTo>
                    <a:cubicBezTo>
                      <a:pt x="3200" y="8275"/>
                      <a:pt x="2545" y="7855"/>
                      <a:pt x="1891" y="7504"/>
                    </a:cubicBezTo>
                    <a:cubicBezTo>
                      <a:pt x="1760" y="7504"/>
                      <a:pt x="1629" y="7434"/>
                      <a:pt x="1629" y="7364"/>
                    </a:cubicBezTo>
                    <a:cubicBezTo>
                      <a:pt x="1498" y="7294"/>
                      <a:pt x="843" y="7013"/>
                      <a:pt x="582" y="6943"/>
                    </a:cubicBezTo>
                    <a:cubicBezTo>
                      <a:pt x="451" y="6803"/>
                      <a:pt x="320" y="6732"/>
                      <a:pt x="58" y="6592"/>
                    </a:cubicBezTo>
                    <a:cubicBezTo>
                      <a:pt x="-73" y="6592"/>
                      <a:pt x="58" y="6522"/>
                      <a:pt x="58" y="6452"/>
                    </a:cubicBezTo>
                    <a:cubicBezTo>
                      <a:pt x="320" y="6171"/>
                      <a:pt x="712" y="5891"/>
                      <a:pt x="1105" y="5610"/>
                    </a:cubicBezTo>
                    <a:cubicBezTo>
                      <a:pt x="1236" y="5470"/>
                      <a:pt x="1498" y="5330"/>
                      <a:pt x="1498" y="5190"/>
                    </a:cubicBezTo>
                    <a:cubicBezTo>
                      <a:pt x="1498" y="5119"/>
                      <a:pt x="1629" y="5119"/>
                      <a:pt x="1629" y="5049"/>
                    </a:cubicBezTo>
                    <a:cubicBezTo>
                      <a:pt x="2152" y="4769"/>
                      <a:pt x="2545" y="4418"/>
                      <a:pt x="3069" y="3997"/>
                    </a:cubicBezTo>
                    <a:cubicBezTo>
                      <a:pt x="3200" y="3857"/>
                      <a:pt x="5687" y="2034"/>
                      <a:pt x="6080" y="1683"/>
                    </a:cubicBezTo>
                    <a:cubicBezTo>
                      <a:pt x="7258" y="631"/>
                      <a:pt x="7258" y="631"/>
                      <a:pt x="7258" y="631"/>
                    </a:cubicBezTo>
                    <a:cubicBezTo>
                      <a:pt x="7520" y="491"/>
                      <a:pt x="8043" y="0"/>
                      <a:pt x="8043" y="0"/>
                    </a:cubicBezTo>
                    <a:cubicBezTo>
                      <a:pt x="8436" y="0"/>
                      <a:pt x="8960" y="351"/>
                      <a:pt x="9352" y="561"/>
                    </a:cubicBezTo>
                    <a:cubicBezTo>
                      <a:pt x="9614" y="631"/>
                      <a:pt x="9745" y="701"/>
                      <a:pt x="9876" y="842"/>
                    </a:cubicBezTo>
                    <a:cubicBezTo>
                      <a:pt x="10400" y="1122"/>
                      <a:pt x="10531" y="1332"/>
                      <a:pt x="11054" y="1473"/>
                    </a:cubicBezTo>
                    <a:cubicBezTo>
                      <a:pt x="11316" y="1613"/>
                      <a:pt x="11578" y="1683"/>
                      <a:pt x="11840" y="1823"/>
                    </a:cubicBezTo>
                    <a:cubicBezTo>
                      <a:pt x="11971" y="1894"/>
                      <a:pt x="12102" y="1964"/>
                      <a:pt x="12363" y="2034"/>
                    </a:cubicBezTo>
                    <a:cubicBezTo>
                      <a:pt x="12887" y="2174"/>
                      <a:pt x="13280" y="2314"/>
                      <a:pt x="13803" y="2525"/>
                    </a:cubicBezTo>
                    <a:cubicBezTo>
                      <a:pt x="14589" y="2735"/>
                      <a:pt x="15374" y="2875"/>
                      <a:pt x="16029" y="3156"/>
                    </a:cubicBezTo>
                    <a:cubicBezTo>
                      <a:pt x="16160" y="3156"/>
                      <a:pt x="16291" y="3226"/>
                      <a:pt x="16422" y="3226"/>
                    </a:cubicBezTo>
                    <a:cubicBezTo>
                      <a:pt x="16683" y="3296"/>
                      <a:pt x="16945" y="3366"/>
                      <a:pt x="17207" y="3436"/>
                    </a:cubicBezTo>
                    <a:cubicBezTo>
                      <a:pt x="17469" y="3577"/>
                      <a:pt x="17469" y="3717"/>
                      <a:pt x="17731" y="3857"/>
                    </a:cubicBezTo>
                    <a:cubicBezTo>
                      <a:pt x="18123" y="4278"/>
                      <a:pt x="18647" y="4699"/>
                      <a:pt x="19040" y="5119"/>
                    </a:cubicBezTo>
                    <a:cubicBezTo>
                      <a:pt x="19302" y="5400"/>
                      <a:pt x="19694" y="5681"/>
                      <a:pt x="19956" y="5961"/>
                    </a:cubicBezTo>
                    <a:cubicBezTo>
                      <a:pt x="20349" y="6312"/>
                      <a:pt x="20742" y="6732"/>
                      <a:pt x="21265" y="7083"/>
                    </a:cubicBezTo>
                    <a:cubicBezTo>
                      <a:pt x="21265" y="7153"/>
                      <a:pt x="21396" y="7223"/>
                      <a:pt x="21396" y="7294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3188" name="Freeform 633"/>
              <p:cNvSpPr/>
              <p:nvPr/>
            </p:nvSpPr>
            <p:spPr>
              <a:xfrm>
                <a:off x="248311" y="151395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14400"/>
                    </a:moveTo>
                    <a:cubicBezTo>
                      <a:pt x="21600" y="14400"/>
                      <a:pt x="21600" y="21600"/>
                      <a:pt x="10800" y="21600"/>
                    </a:cubicBezTo>
                    <a:cubicBezTo>
                      <a:pt x="0" y="21600"/>
                      <a:pt x="0" y="14400"/>
                      <a:pt x="0" y="7200"/>
                    </a:cubicBezTo>
                    <a:cubicBezTo>
                      <a:pt x="0" y="7200"/>
                      <a:pt x="0" y="0"/>
                      <a:pt x="10800" y="0"/>
                    </a:cubicBezTo>
                    <a:cubicBezTo>
                      <a:pt x="21600" y="0"/>
                      <a:pt x="21600" y="7200"/>
                      <a:pt x="21600" y="144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3189" name="Freeform 634"/>
              <p:cNvSpPr/>
              <p:nvPr/>
            </p:nvSpPr>
            <p:spPr>
              <a:xfrm>
                <a:off x="248311" y="167942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5400" y="13745"/>
                    </a:moveTo>
                    <a:cubicBezTo>
                      <a:pt x="5400" y="11782"/>
                      <a:pt x="16200" y="7855"/>
                      <a:pt x="0" y="3927"/>
                    </a:cubicBezTo>
                    <a:cubicBezTo>
                      <a:pt x="0" y="3927"/>
                      <a:pt x="0" y="1964"/>
                      <a:pt x="0" y="1964"/>
                    </a:cubicBezTo>
                    <a:cubicBezTo>
                      <a:pt x="0" y="1964"/>
                      <a:pt x="5400" y="0"/>
                      <a:pt x="5400" y="0"/>
                    </a:cubicBezTo>
                    <a:cubicBezTo>
                      <a:pt x="16200" y="3927"/>
                      <a:pt x="21600" y="5891"/>
                      <a:pt x="21600" y="11782"/>
                    </a:cubicBezTo>
                    <a:cubicBezTo>
                      <a:pt x="21600" y="13745"/>
                      <a:pt x="21600" y="15709"/>
                      <a:pt x="16200" y="19636"/>
                    </a:cubicBezTo>
                    <a:cubicBezTo>
                      <a:pt x="16200" y="19636"/>
                      <a:pt x="10800" y="19636"/>
                      <a:pt x="5400" y="21600"/>
                    </a:cubicBezTo>
                    <a:cubicBezTo>
                      <a:pt x="5400" y="19636"/>
                      <a:pt x="0" y="17673"/>
                      <a:pt x="0" y="17673"/>
                    </a:cubicBezTo>
                    <a:cubicBezTo>
                      <a:pt x="0" y="15709"/>
                      <a:pt x="5400" y="15709"/>
                      <a:pt x="5400" y="13745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3190" name="Freeform 635"/>
              <p:cNvSpPr/>
              <p:nvPr/>
            </p:nvSpPr>
            <p:spPr>
              <a:xfrm>
                <a:off x="246877" y="207128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8250" fill="norm" stroke="1" extrusionOk="0">
                    <a:moveTo>
                      <a:pt x="4800" y="13621"/>
                    </a:moveTo>
                    <a:cubicBezTo>
                      <a:pt x="2400" y="7449"/>
                      <a:pt x="2400" y="4363"/>
                      <a:pt x="0" y="1278"/>
                    </a:cubicBezTo>
                    <a:cubicBezTo>
                      <a:pt x="4800" y="-1808"/>
                      <a:pt x="7200" y="1278"/>
                      <a:pt x="9600" y="4363"/>
                    </a:cubicBezTo>
                    <a:cubicBezTo>
                      <a:pt x="14400" y="4363"/>
                      <a:pt x="16800" y="4363"/>
                      <a:pt x="19200" y="7449"/>
                    </a:cubicBezTo>
                    <a:cubicBezTo>
                      <a:pt x="21600" y="7449"/>
                      <a:pt x="21600" y="7449"/>
                      <a:pt x="21600" y="10535"/>
                    </a:cubicBezTo>
                    <a:cubicBezTo>
                      <a:pt x="21600" y="10535"/>
                      <a:pt x="21600" y="13621"/>
                      <a:pt x="21600" y="13621"/>
                    </a:cubicBezTo>
                    <a:cubicBezTo>
                      <a:pt x="16800" y="19792"/>
                      <a:pt x="9600" y="19792"/>
                      <a:pt x="4800" y="13621"/>
                    </a:cubicBezTo>
                    <a:cubicBezTo>
                      <a:pt x="4800" y="13621"/>
                      <a:pt x="4800" y="13621"/>
                      <a:pt x="4800" y="1362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3191" name="Freeform 636"/>
              <p:cNvSpPr/>
              <p:nvPr/>
            </p:nvSpPr>
            <p:spPr>
              <a:xfrm>
                <a:off x="247098" y="155476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7985" fill="norm" stroke="1" extrusionOk="0">
                    <a:moveTo>
                      <a:pt x="16971" y="7449"/>
                    </a:moveTo>
                    <a:cubicBezTo>
                      <a:pt x="16971" y="4363"/>
                      <a:pt x="18514" y="4363"/>
                      <a:pt x="20057" y="4363"/>
                    </a:cubicBezTo>
                    <a:cubicBezTo>
                      <a:pt x="20057" y="7449"/>
                      <a:pt x="21600" y="10535"/>
                      <a:pt x="21600" y="10535"/>
                    </a:cubicBezTo>
                    <a:cubicBezTo>
                      <a:pt x="21600" y="13621"/>
                      <a:pt x="21600" y="13621"/>
                      <a:pt x="21600" y="13621"/>
                    </a:cubicBezTo>
                    <a:cubicBezTo>
                      <a:pt x="20057" y="16706"/>
                      <a:pt x="16971" y="19792"/>
                      <a:pt x="15429" y="16706"/>
                    </a:cubicBezTo>
                    <a:cubicBezTo>
                      <a:pt x="12343" y="13621"/>
                      <a:pt x="10800" y="10535"/>
                      <a:pt x="7714" y="13621"/>
                    </a:cubicBezTo>
                    <a:cubicBezTo>
                      <a:pt x="6171" y="16706"/>
                      <a:pt x="1543" y="7449"/>
                      <a:pt x="0" y="4363"/>
                    </a:cubicBezTo>
                    <a:cubicBezTo>
                      <a:pt x="0" y="1278"/>
                      <a:pt x="3086" y="-1808"/>
                      <a:pt x="4629" y="1278"/>
                    </a:cubicBezTo>
                    <a:cubicBezTo>
                      <a:pt x="7714" y="1278"/>
                      <a:pt x="9257" y="1278"/>
                      <a:pt x="12343" y="4363"/>
                    </a:cubicBezTo>
                    <a:cubicBezTo>
                      <a:pt x="13886" y="7449"/>
                      <a:pt x="15429" y="7449"/>
                      <a:pt x="16971" y="7449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3192" name="Freeform 637"/>
              <p:cNvSpPr/>
              <p:nvPr/>
            </p:nvSpPr>
            <p:spPr>
              <a:xfrm>
                <a:off x="250738" y="127126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21600"/>
                    </a:moveTo>
                    <a:cubicBezTo>
                      <a:pt x="10800" y="21600"/>
                      <a:pt x="10800" y="14400"/>
                      <a:pt x="0" y="14400"/>
                    </a:cubicBezTo>
                    <a:cubicBezTo>
                      <a:pt x="0" y="7200"/>
                      <a:pt x="10800" y="7200"/>
                      <a:pt x="10800" y="0"/>
                    </a:cubicBezTo>
                    <a:cubicBezTo>
                      <a:pt x="21600" y="7200"/>
                      <a:pt x="21600" y="14400"/>
                      <a:pt x="21600" y="14400"/>
                    </a:cubicBezTo>
                    <a:cubicBezTo>
                      <a:pt x="21600" y="14400"/>
                      <a:pt x="21600" y="21600"/>
                      <a:pt x="21600" y="216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3193" name="Freeform 638"/>
              <p:cNvSpPr/>
              <p:nvPr/>
            </p:nvSpPr>
            <p:spPr>
              <a:xfrm>
                <a:off x="250560" y="135400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8437" h="17672" fill="norm" stroke="1" extrusionOk="0">
                    <a:moveTo>
                      <a:pt x="0" y="6872"/>
                    </a:moveTo>
                    <a:cubicBezTo>
                      <a:pt x="5400" y="1472"/>
                      <a:pt x="5400" y="1472"/>
                      <a:pt x="10800" y="1472"/>
                    </a:cubicBezTo>
                    <a:cubicBezTo>
                      <a:pt x="16200" y="-3928"/>
                      <a:pt x="21600" y="6872"/>
                      <a:pt x="16200" y="12272"/>
                    </a:cubicBezTo>
                    <a:cubicBezTo>
                      <a:pt x="16200" y="17672"/>
                      <a:pt x="16200" y="17672"/>
                      <a:pt x="10800" y="17672"/>
                    </a:cubicBezTo>
                    <a:cubicBezTo>
                      <a:pt x="5400" y="17672"/>
                      <a:pt x="0" y="12272"/>
                      <a:pt x="0" y="6872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3194" name="Freeform 639"/>
              <p:cNvSpPr/>
              <p:nvPr/>
            </p:nvSpPr>
            <p:spPr>
              <a:xfrm>
                <a:off x="250213" y="196578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103" h="20450" fill="norm" stroke="1" extrusionOk="0">
                    <a:moveTo>
                      <a:pt x="18946" y="12595"/>
                    </a:moveTo>
                    <a:cubicBezTo>
                      <a:pt x="15860" y="18486"/>
                      <a:pt x="11232" y="20450"/>
                      <a:pt x="6603" y="20450"/>
                    </a:cubicBezTo>
                    <a:cubicBezTo>
                      <a:pt x="5060" y="20450"/>
                      <a:pt x="5060" y="20450"/>
                      <a:pt x="3518" y="20450"/>
                    </a:cubicBezTo>
                    <a:cubicBezTo>
                      <a:pt x="1975" y="20450"/>
                      <a:pt x="432" y="20450"/>
                      <a:pt x="432" y="20450"/>
                    </a:cubicBezTo>
                    <a:cubicBezTo>
                      <a:pt x="-1111" y="16523"/>
                      <a:pt x="1975" y="16523"/>
                      <a:pt x="1975" y="14559"/>
                    </a:cubicBezTo>
                    <a:cubicBezTo>
                      <a:pt x="3518" y="10632"/>
                      <a:pt x="8146" y="8668"/>
                      <a:pt x="8146" y="2777"/>
                    </a:cubicBezTo>
                    <a:cubicBezTo>
                      <a:pt x="8146" y="814"/>
                      <a:pt x="11232" y="-1150"/>
                      <a:pt x="12775" y="814"/>
                    </a:cubicBezTo>
                    <a:cubicBezTo>
                      <a:pt x="15860" y="2777"/>
                      <a:pt x="17403" y="4741"/>
                      <a:pt x="18946" y="6705"/>
                    </a:cubicBezTo>
                    <a:cubicBezTo>
                      <a:pt x="20489" y="8668"/>
                      <a:pt x="20489" y="10632"/>
                      <a:pt x="18946" y="12595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3195" name="Freeform 640"/>
              <p:cNvSpPr/>
              <p:nvPr/>
            </p:nvSpPr>
            <p:spPr>
              <a:xfrm>
                <a:off x="254094" y="160368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886" h="19491" fill="norm" stroke="1" extrusionOk="0">
                    <a:moveTo>
                      <a:pt x="1372" y="10800"/>
                    </a:moveTo>
                    <a:cubicBezTo>
                      <a:pt x="4457" y="7200"/>
                      <a:pt x="7543" y="3600"/>
                      <a:pt x="10629" y="0"/>
                    </a:cubicBezTo>
                    <a:cubicBezTo>
                      <a:pt x="10629" y="0"/>
                      <a:pt x="13715" y="0"/>
                      <a:pt x="16800" y="0"/>
                    </a:cubicBezTo>
                    <a:cubicBezTo>
                      <a:pt x="19886" y="0"/>
                      <a:pt x="19886" y="0"/>
                      <a:pt x="19886" y="3600"/>
                    </a:cubicBezTo>
                    <a:cubicBezTo>
                      <a:pt x="19886" y="3600"/>
                      <a:pt x="19886" y="7200"/>
                      <a:pt x="19886" y="7200"/>
                    </a:cubicBezTo>
                    <a:cubicBezTo>
                      <a:pt x="13715" y="7200"/>
                      <a:pt x="10629" y="14400"/>
                      <a:pt x="7543" y="18000"/>
                    </a:cubicBezTo>
                    <a:cubicBezTo>
                      <a:pt x="4457" y="21600"/>
                      <a:pt x="4457" y="18000"/>
                      <a:pt x="1372" y="14400"/>
                    </a:cubicBezTo>
                    <a:cubicBezTo>
                      <a:pt x="1372" y="14400"/>
                      <a:pt x="-1714" y="14400"/>
                      <a:pt x="1372" y="108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3196" name="Freeform 641"/>
              <p:cNvSpPr/>
              <p:nvPr/>
            </p:nvSpPr>
            <p:spPr>
              <a:xfrm>
                <a:off x="254819" y="153046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0029" fill="norm" stroke="1" extrusionOk="0">
                    <a:moveTo>
                      <a:pt x="14400" y="589"/>
                    </a:moveTo>
                    <a:cubicBezTo>
                      <a:pt x="14400" y="589"/>
                      <a:pt x="18000" y="589"/>
                      <a:pt x="18000" y="2749"/>
                    </a:cubicBezTo>
                    <a:cubicBezTo>
                      <a:pt x="18000" y="4909"/>
                      <a:pt x="21600" y="7069"/>
                      <a:pt x="21600" y="9229"/>
                    </a:cubicBezTo>
                    <a:cubicBezTo>
                      <a:pt x="21600" y="11389"/>
                      <a:pt x="18000" y="13549"/>
                      <a:pt x="18000" y="17869"/>
                    </a:cubicBezTo>
                    <a:cubicBezTo>
                      <a:pt x="18000" y="20029"/>
                      <a:pt x="10800" y="20029"/>
                      <a:pt x="10800" y="20029"/>
                    </a:cubicBezTo>
                    <a:cubicBezTo>
                      <a:pt x="7200" y="17869"/>
                      <a:pt x="0" y="7069"/>
                      <a:pt x="0" y="4909"/>
                    </a:cubicBezTo>
                    <a:cubicBezTo>
                      <a:pt x="0" y="2749"/>
                      <a:pt x="7200" y="-1571"/>
                      <a:pt x="14400" y="589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3197" name="Freeform 643"/>
              <p:cNvSpPr/>
              <p:nvPr/>
            </p:nvSpPr>
            <p:spPr>
              <a:xfrm>
                <a:off x="254706" y="171251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380" h="21600" fill="norm" stroke="1" extrusionOk="0">
                    <a:moveTo>
                      <a:pt x="442" y="0"/>
                    </a:moveTo>
                    <a:cubicBezTo>
                      <a:pt x="2103" y="0"/>
                      <a:pt x="3765" y="0"/>
                      <a:pt x="3765" y="0"/>
                    </a:cubicBezTo>
                    <a:cubicBezTo>
                      <a:pt x="7088" y="3086"/>
                      <a:pt x="10411" y="4629"/>
                      <a:pt x="13734" y="6171"/>
                    </a:cubicBezTo>
                    <a:cubicBezTo>
                      <a:pt x="15395" y="7714"/>
                      <a:pt x="17057" y="9257"/>
                      <a:pt x="17057" y="12343"/>
                    </a:cubicBezTo>
                    <a:cubicBezTo>
                      <a:pt x="18718" y="13886"/>
                      <a:pt x="20380" y="16971"/>
                      <a:pt x="20380" y="18514"/>
                    </a:cubicBezTo>
                    <a:cubicBezTo>
                      <a:pt x="20380" y="20057"/>
                      <a:pt x="20380" y="21600"/>
                      <a:pt x="18718" y="21600"/>
                    </a:cubicBezTo>
                    <a:cubicBezTo>
                      <a:pt x="18718" y="21600"/>
                      <a:pt x="17057" y="21600"/>
                      <a:pt x="17057" y="20057"/>
                    </a:cubicBezTo>
                    <a:cubicBezTo>
                      <a:pt x="15395" y="18514"/>
                      <a:pt x="13734" y="16971"/>
                      <a:pt x="10411" y="15429"/>
                    </a:cubicBezTo>
                    <a:cubicBezTo>
                      <a:pt x="10411" y="15429"/>
                      <a:pt x="8749" y="13886"/>
                      <a:pt x="8749" y="12343"/>
                    </a:cubicBezTo>
                    <a:cubicBezTo>
                      <a:pt x="10411" y="7714"/>
                      <a:pt x="7088" y="7714"/>
                      <a:pt x="5426" y="7714"/>
                    </a:cubicBezTo>
                    <a:cubicBezTo>
                      <a:pt x="2103" y="6171"/>
                      <a:pt x="-1220" y="1543"/>
                      <a:pt x="442" y="0"/>
                    </a:cubicBezTo>
                    <a:cubicBezTo>
                      <a:pt x="442" y="0"/>
                      <a:pt x="442" y="0"/>
                      <a:pt x="44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3198" name="Freeform 644"/>
              <p:cNvSpPr/>
              <p:nvPr/>
            </p:nvSpPr>
            <p:spPr>
              <a:xfrm>
                <a:off x="258349" y="179524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0800" y="21600"/>
                    </a:moveTo>
                    <a:cubicBezTo>
                      <a:pt x="0" y="10800"/>
                      <a:pt x="0" y="10800"/>
                      <a:pt x="0" y="10800"/>
                    </a:cubicBezTo>
                    <a:cubicBezTo>
                      <a:pt x="0" y="0"/>
                      <a:pt x="10800" y="0"/>
                      <a:pt x="10800" y="0"/>
                    </a:cubicBezTo>
                    <a:cubicBezTo>
                      <a:pt x="10800" y="0"/>
                      <a:pt x="21600" y="10800"/>
                      <a:pt x="21600" y="10800"/>
                    </a:cubicBezTo>
                    <a:cubicBezTo>
                      <a:pt x="21600" y="10800"/>
                      <a:pt x="10800" y="10800"/>
                      <a:pt x="10800" y="216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3199" name="Freeform 645"/>
              <p:cNvSpPr/>
              <p:nvPr/>
            </p:nvSpPr>
            <p:spPr>
              <a:xfrm>
                <a:off x="255530" y="184598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8710" h="18171" fill="norm" stroke="1" extrusionOk="0">
                    <a:moveTo>
                      <a:pt x="7616" y="16800"/>
                    </a:moveTo>
                    <a:cubicBezTo>
                      <a:pt x="6176" y="13715"/>
                      <a:pt x="3296" y="16800"/>
                      <a:pt x="3296" y="16800"/>
                    </a:cubicBezTo>
                    <a:cubicBezTo>
                      <a:pt x="416" y="19886"/>
                      <a:pt x="1856" y="16800"/>
                      <a:pt x="416" y="16800"/>
                    </a:cubicBezTo>
                    <a:cubicBezTo>
                      <a:pt x="-1024" y="13715"/>
                      <a:pt x="1856" y="10629"/>
                      <a:pt x="416" y="7543"/>
                    </a:cubicBezTo>
                    <a:cubicBezTo>
                      <a:pt x="1856" y="7543"/>
                      <a:pt x="3296" y="7543"/>
                      <a:pt x="3296" y="7543"/>
                    </a:cubicBezTo>
                    <a:cubicBezTo>
                      <a:pt x="4736" y="7543"/>
                      <a:pt x="4736" y="10629"/>
                      <a:pt x="4736" y="10629"/>
                    </a:cubicBezTo>
                    <a:cubicBezTo>
                      <a:pt x="6176" y="13715"/>
                      <a:pt x="7616" y="13715"/>
                      <a:pt x="7616" y="10629"/>
                    </a:cubicBezTo>
                    <a:cubicBezTo>
                      <a:pt x="9056" y="4457"/>
                      <a:pt x="11936" y="1372"/>
                      <a:pt x="13376" y="1372"/>
                    </a:cubicBezTo>
                    <a:cubicBezTo>
                      <a:pt x="14816" y="-1714"/>
                      <a:pt x="16256" y="1372"/>
                      <a:pt x="17696" y="1372"/>
                    </a:cubicBezTo>
                    <a:cubicBezTo>
                      <a:pt x="16256" y="4457"/>
                      <a:pt x="20576" y="7543"/>
                      <a:pt x="17696" y="10629"/>
                    </a:cubicBezTo>
                    <a:cubicBezTo>
                      <a:pt x="16256" y="10629"/>
                      <a:pt x="16256" y="13715"/>
                      <a:pt x="16256" y="16800"/>
                    </a:cubicBezTo>
                    <a:cubicBezTo>
                      <a:pt x="16256" y="13715"/>
                      <a:pt x="14816" y="13715"/>
                      <a:pt x="14816" y="13715"/>
                    </a:cubicBezTo>
                    <a:cubicBezTo>
                      <a:pt x="14816" y="13715"/>
                      <a:pt x="13376" y="13715"/>
                      <a:pt x="13376" y="13715"/>
                    </a:cubicBezTo>
                    <a:cubicBezTo>
                      <a:pt x="10496" y="10629"/>
                      <a:pt x="10496" y="19886"/>
                      <a:pt x="7616" y="168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3200" name="Freeform 646"/>
              <p:cNvSpPr/>
              <p:nvPr/>
            </p:nvSpPr>
            <p:spPr>
              <a:xfrm>
                <a:off x="258791" y="167390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8900" h="21600" fill="norm" stroke="1" extrusionOk="0">
                    <a:moveTo>
                      <a:pt x="10800" y="17673"/>
                    </a:moveTo>
                    <a:cubicBezTo>
                      <a:pt x="7200" y="15709"/>
                      <a:pt x="7200" y="11782"/>
                      <a:pt x="7200" y="9818"/>
                    </a:cubicBezTo>
                    <a:cubicBezTo>
                      <a:pt x="7200" y="7855"/>
                      <a:pt x="7200" y="5891"/>
                      <a:pt x="7200" y="5891"/>
                    </a:cubicBezTo>
                    <a:cubicBezTo>
                      <a:pt x="3600" y="3927"/>
                      <a:pt x="3600" y="1964"/>
                      <a:pt x="0" y="1964"/>
                    </a:cubicBezTo>
                    <a:cubicBezTo>
                      <a:pt x="3600" y="1964"/>
                      <a:pt x="7200" y="0"/>
                      <a:pt x="10800" y="0"/>
                    </a:cubicBezTo>
                    <a:cubicBezTo>
                      <a:pt x="18000" y="1964"/>
                      <a:pt x="18000" y="3927"/>
                      <a:pt x="18000" y="5891"/>
                    </a:cubicBezTo>
                    <a:cubicBezTo>
                      <a:pt x="18000" y="7855"/>
                      <a:pt x="18000" y="9818"/>
                      <a:pt x="18000" y="13745"/>
                    </a:cubicBezTo>
                    <a:cubicBezTo>
                      <a:pt x="18000" y="13745"/>
                      <a:pt x="18000" y="15709"/>
                      <a:pt x="18000" y="17673"/>
                    </a:cubicBezTo>
                    <a:cubicBezTo>
                      <a:pt x="18000" y="19636"/>
                      <a:pt x="21600" y="21600"/>
                      <a:pt x="14400" y="21600"/>
                    </a:cubicBezTo>
                    <a:cubicBezTo>
                      <a:pt x="14400" y="21600"/>
                      <a:pt x="10800" y="19636"/>
                      <a:pt x="10800" y="17673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3201" name="Freeform 647"/>
              <p:cNvSpPr/>
              <p:nvPr/>
            </p:nvSpPr>
            <p:spPr>
              <a:xfrm>
                <a:off x="260445" y="156690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0"/>
                    </a:moveTo>
                    <a:cubicBezTo>
                      <a:pt x="21600" y="0"/>
                      <a:pt x="21600" y="0"/>
                      <a:pt x="21600" y="21600"/>
                    </a:cubicBezTo>
                    <a:cubicBezTo>
                      <a:pt x="21600" y="21600"/>
                      <a:pt x="21600" y="21600"/>
                      <a:pt x="21600" y="21600"/>
                    </a:cubicBezTo>
                    <a:cubicBezTo>
                      <a:pt x="0" y="21600"/>
                      <a:pt x="0" y="21600"/>
                      <a:pt x="0" y="21600"/>
                    </a:cubicBezTo>
                    <a:cubicBezTo>
                      <a:pt x="0" y="21600"/>
                      <a:pt x="0" y="0"/>
                      <a:pt x="216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3202" name="Freeform 648"/>
              <p:cNvSpPr/>
              <p:nvPr/>
            </p:nvSpPr>
            <p:spPr>
              <a:xfrm>
                <a:off x="257722" y="140643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150" h="20018" fill="norm" stroke="1" extrusionOk="0">
                    <a:moveTo>
                      <a:pt x="3600" y="6518"/>
                    </a:moveTo>
                    <a:cubicBezTo>
                      <a:pt x="7200" y="6518"/>
                      <a:pt x="9000" y="6518"/>
                      <a:pt x="10800" y="1118"/>
                    </a:cubicBezTo>
                    <a:cubicBezTo>
                      <a:pt x="12600" y="-1582"/>
                      <a:pt x="18000" y="1118"/>
                      <a:pt x="19800" y="3818"/>
                    </a:cubicBezTo>
                    <a:cubicBezTo>
                      <a:pt x="21600" y="9218"/>
                      <a:pt x="21600" y="11918"/>
                      <a:pt x="19800" y="17318"/>
                    </a:cubicBezTo>
                    <a:cubicBezTo>
                      <a:pt x="19800" y="17318"/>
                      <a:pt x="18000" y="17318"/>
                      <a:pt x="16200" y="20018"/>
                    </a:cubicBezTo>
                    <a:cubicBezTo>
                      <a:pt x="16200" y="20018"/>
                      <a:pt x="16200" y="17318"/>
                      <a:pt x="16200" y="17318"/>
                    </a:cubicBezTo>
                    <a:cubicBezTo>
                      <a:pt x="12600" y="17318"/>
                      <a:pt x="9000" y="17318"/>
                      <a:pt x="3600" y="17318"/>
                    </a:cubicBezTo>
                    <a:cubicBezTo>
                      <a:pt x="3600" y="17318"/>
                      <a:pt x="1800" y="17318"/>
                      <a:pt x="1800" y="14618"/>
                    </a:cubicBezTo>
                    <a:cubicBezTo>
                      <a:pt x="1800" y="14618"/>
                      <a:pt x="0" y="11918"/>
                      <a:pt x="0" y="11918"/>
                    </a:cubicBezTo>
                    <a:cubicBezTo>
                      <a:pt x="0" y="9218"/>
                      <a:pt x="1800" y="9218"/>
                      <a:pt x="1800" y="6518"/>
                    </a:cubicBezTo>
                    <a:cubicBezTo>
                      <a:pt x="1800" y="6518"/>
                      <a:pt x="3600" y="6518"/>
                      <a:pt x="3600" y="6518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3203" name="Freeform 649"/>
              <p:cNvSpPr/>
              <p:nvPr/>
            </p:nvSpPr>
            <p:spPr>
              <a:xfrm>
                <a:off x="261659" y="112014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10800"/>
                    </a:moveTo>
                    <a:cubicBezTo>
                      <a:pt x="0" y="10800"/>
                      <a:pt x="0" y="0"/>
                      <a:pt x="0" y="0"/>
                    </a:cubicBezTo>
                    <a:cubicBezTo>
                      <a:pt x="21600" y="0"/>
                      <a:pt x="21600" y="10800"/>
                      <a:pt x="21600" y="10800"/>
                    </a:cubicBezTo>
                    <a:cubicBezTo>
                      <a:pt x="21600" y="10800"/>
                      <a:pt x="21600" y="10800"/>
                      <a:pt x="21600" y="21600"/>
                    </a:cubicBezTo>
                    <a:cubicBezTo>
                      <a:pt x="0" y="21600"/>
                      <a:pt x="0" y="10800"/>
                      <a:pt x="0" y="108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3204" name="Freeform 650"/>
              <p:cNvSpPr/>
              <p:nvPr/>
            </p:nvSpPr>
            <p:spPr>
              <a:xfrm>
                <a:off x="261486" y="178862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7382" h="21600" fill="norm" stroke="1" extrusionOk="0">
                    <a:moveTo>
                      <a:pt x="7200" y="0"/>
                    </a:moveTo>
                    <a:cubicBezTo>
                      <a:pt x="14400" y="0"/>
                      <a:pt x="21600" y="5400"/>
                      <a:pt x="14400" y="16200"/>
                    </a:cubicBezTo>
                    <a:cubicBezTo>
                      <a:pt x="14400" y="16200"/>
                      <a:pt x="14400" y="16200"/>
                      <a:pt x="14400" y="21600"/>
                    </a:cubicBezTo>
                    <a:cubicBezTo>
                      <a:pt x="7200" y="21600"/>
                      <a:pt x="0" y="10800"/>
                      <a:pt x="0" y="5400"/>
                    </a:cubicBezTo>
                    <a:cubicBezTo>
                      <a:pt x="0" y="0"/>
                      <a:pt x="7200" y="0"/>
                      <a:pt x="72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3205" name="Freeform 651"/>
              <p:cNvSpPr/>
              <p:nvPr/>
            </p:nvSpPr>
            <p:spPr>
              <a:xfrm>
                <a:off x="262541" y="153491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5400" y="0"/>
                    </a:moveTo>
                    <a:cubicBezTo>
                      <a:pt x="10800" y="0"/>
                      <a:pt x="21600" y="5400"/>
                      <a:pt x="21600" y="10800"/>
                    </a:cubicBezTo>
                    <a:cubicBezTo>
                      <a:pt x="21600" y="16200"/>
                      <a:pt x="16200" y="21600"/>
                      <a:pt x="10800" y="21600"/>
                    </a:cubicBezTo>
                    <a:cubicBezTo>
                      <a:pt x="5400" y="16200"/>
                      <a:pt x="5400" y="10800"/>
                      <a:pt x="0" y="5400"/>
                    </a:cubicBezTo>
                    <a:cubicBezTo>
                      <a:pt x="0" y="5400"/>
                      <a:pt x="5400" y="0"/>
                      <a:pt x="54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3206" name="Freeform 652"/>
              <p:cNvSpPr/>
              <p:nvPr/>
            </p:nvSpPr>
            <p:spPr>
              <a:xfrm>
                <a:off x="263755" y="149961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10800"/>
                    </a:moveTo>
                    <a:cubicBezTo>
                      <a:pt x="0" y="5400"/>
                      <a:pt x="5400" y="0"/>
                      <a:pt x="16200" y="0"/>
                    </a:cubicBezTo>
                    <a:cubicBezTo>
                      <a:pt x="16200" y="0"/>
                      <a:pt x="21600" y="10800"/>
                      <a:pt x="21600" y="16200"/>
                    </a:cubicBezTo>
                    <a:cubicBezTo>
                      <a:pt x="21600" y="16200"/>
                      <a:pt x="16200" y="21600"/>
                      <a:pt x="16200" y="21600"/>
                    </a:cubicBezTo>
                    <a:cubicBezTo>
                      <a:pt x="10800" y="21600"/>
                      <a:pt x="5400" y="16200"/>
                      <a:pt x="0" y="108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3207" name="Freeform 653"/>
              <p:cNvSpPr/>
              <p:nvPr/>
            </p:nvSpPr>
            <p:spPr>
              <a:xfrm>
                <a:off x="263424" y="162095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3086" y="4320"/>
                    </a:moveTo>
                    <a:cubicBezTo>
                      <a:pt x="6171" y="4320"/>
                      <a:pt x="9257" y="0"/>
                      <a:pt x="9257" y="0"/>
                    </a:cubicBezTo>
                    <a:cubicBezTo>
                      <a:pt x="18514" y="0"/>
                      <a:pt x="21600" y="4320"/>
                      <a:pt x="21600" y="8640"/>
                    </a:cubicBezTo>
                    <a:cubicBezTo>
                      <a:pt x="21600" y="17280"/>
                      <a:pt x="21600" y="17280"/>
                      <a:pt x="18514" y="21600"/>
                    </a:cubicBezTo>
                    <a:cubicBezTo>
                      <a:pt x="15429" y="21600"/>
                      <a:pt x="12343" y="21600"/>
                      <a:pt x="12343" y="17280"/>
                    </a:cubicBezTo>
                    <a:cubicBezTo>
                      <a:pt x="12343" y="8640"/>
                      <a:pt x="6171" y="12960"/>
                      <a:pt x="3086" y="12960"/>
                    </a:cubicBezTo>
                    <a:cubicBezTo>
                      <a:pt x="3086" y="12960"/>
                      <a:pt x="0" y="17280"/>
                      <a:pt x="0" y="8640"/>
                    </a:cubicBezTo>
                    <a:cubicBezTo>
                      <a:pt x="0" y="8640"/>
                      <a:pt x="0" y="4320"/>
                      <a:pt x="3086" y="432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3208" name="Freeform 654"/>
              <p:cNvSpPr/>
              <p:nvPr/>
            </p:nvSpPr>
            <p:spPr>
              <a:xfrm>
                <a:off x="264858" y="175994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10800"/>
                    </a:moveTo>
                    <a:cubicBezTo>
                      <a:pt x="21600" y="16200"/>
                      <a:pt x="21600" y="21600"/>
                      <a:pt x="16200" y="21600"/>
                    </a:cubicBezTo>
                    <a:cubicBezTo>
                      <a:pt x="5400" y="21600"/>
                      <a:pt x="0" y="16200"/>
                      <a:pt x="0" y="10800"/>
                    </a:cubicBezTo>
                    <a:cubicBezTo>
                      <a:pt x="0" y="5400"/>
                      <a:pt x="5400" y="0"/>
                      <a:pt x="10800" y="0"/>
                    </a:cubicBezTo>
                    <a:cubicBezTo>
                      <a:pt x="21600" y="0"/>
                      <a:pt x="21600" y="5400"/>
                      <a:pt x="21600" y="108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3209" name="Oval 655"/>
              <p:cNvSpPr/>
              <p:nvPr/>
            </p:nvSpPr>
            <p:spPr>
              <a:xfrm>
                <a:off x="266071" y="158455"/>
                <a:ext cx="12701" cy="12701"/>
              </a:xfrm>
              <a:prstGeom prst="ellipse">
                <a:avLst/>
              </a:pr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3210" name="Freeform 656"/>
              <p:cNvSpPr/>
              <p:nvPr/>
            </p:nvSpPr>
            <p:spPr>
              <a:xfrm>
                <a:off x="264465" y="182410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400" h="19425" fill="norm" stroke="1" extrusionOk="0">
                    <a:moveTo>
                      <a:pt x="960" y="2025"/>
                    </a:moveTo>
                    <a:cubicBezTo>
                      <a:pt x="3120" y="-675"/>
                      <a:pt x="5280" y="-675"/>
                      <a:pt x="7440" y="2025"/>
                    </a:cubicBezTo>
                    <a:cubicBezTo>
                      <a:pt x="9600" y="4725"/>
                      <a:pt x="13920" y="7425"/>
                      <a:pt x="16080" y="10125"/>
                    </a:cubicBezTo>
                    <a:cubicBezTo>
                      <a:pt x="18240" y="10125"/>
                      <a:pt x="20400" y="10125"/>
                      <a:pt x="20400" y="15525"/>
                    </a:cubicBezTo>
                    <a:cubicBezTo>
                      <a:pt x="18240" y="15525"/>
                      <a:pt x="18240" y="18225"/>
                      <a:pt x="18240" y="18225"/>
                    </a:cubicBezTo>
                    <a:cubicBezTo>
                      <a:pt x="16080" y="20925"/>
                      <a:pt x="13920" y="18225"/>
                      <a:pt x="13920" y="18225"/>
                    </a:cubicBezTo>
                    <a:cubicBezTo>
                      <a:pt x="7440" y="18225"/>
                      <a:pt x="5280" y="12825"/>
                      <a:pt x="960" y="7425"/>
                    </a:cubicBezTo>
                    <a:cubicBezTo>
                      <a:pt x="960" y="7425"/>
                      <a:pt x="-1200" y="4725"/>
                      <a:pt x="960" y="2025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3211" name="Freeform 657"/>
              <p:cNvSpPr/>
              <p:nvPr/>
            </p:nvSpPr>
            <p:spPr>
              <a:xfrm>
                <a:off x="262451" y="124459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633" h="20809" fill="norm" stroke="1" extrusionOk="0">
                    <a:moveTo>
                      <a:pt x="900" y="4364"/>
                    </a:moveTo>
                    <a:cubicBezTo>
                      <a:pt x="3300" y="3382"/>
                      <a:pt x="5700" y="1419"/>
                      <a:pt x="8100" y="437"/>
                    </a:cubicBezTo>
                    <a:cubicBezTo>
                      <a:pt x="8100" y="437"/>
                      <a:pt x="9300" y="-545"/>
                      <a:pt x="10500" y="437"/>
                    </a:cubicBezTo>
                    <a:cubicBezTo>
                      <a:pt x="11700" y="1419"/>
                      <a:pt x="12900" y="1419"/>
                      <a:pt x="14100" y="437"/>
                    </a:cubicBezTo>
                    <a:cubicBezTo>
                      <a:pt x="17700" y="-545"/>
                      <a:pt x="18900" y="2400"/>
                      <a:pt x="20100" y="4364"/>
                    </a:cubicBezTo>
                    <a:cubicBezTo>
                      <a:pt x="21300" y="4364"/>
                      <a:pt x="20100" y="5346"/>
                      <a:pt x="20100" y="5346"/>
                    </a:cubicBezTo>
                    <a:cubicBezTo>
                      <a:pt x="21300" y="6328"/>
                      <a:pt x="18900" y="7310"/>
                      <a:pt x="18900" y="6328"/>
                    </a:cubicBezTo>
                    <a:cubicBezTo>
                      <a:pt x="16500" y="5346"/>
                      <a:pt x="15300" y="5346"/>
                      <a:pt x="14100" y="4364"/>
                    </a:cubicBezTo>
                    <a:cubicBezTo>
                      <a:pt x="10500" y="3382"/>
                      <a:pt x="8100" y="4364"/>
                      <a:pt x="8100" y="7310"/>
                    </a:cubicBezTo>
                    <a:cubicBezTo>
                      <a:pt x="8100" y="9273"/>
                      <a:pt x="9300" y="13200"/>
                      <a:pt x="10500" y="14182"/>
                    </a:cubicBezTo>
                    <a:cubicBezTo>
                      <a:pt x="10500" y="14182"/>
                      <a:pt x="10500" y="14182"/>
                      <a:pt x="10500" y="14182"/>
                    </a:cubicBezTo>
                    <a:cubicBezTo>
                      <a:pt x="14100" y="18110"/>
                      <a:pt x="14100" y="18110"/>
                      <a:pt x="10500" y="20073"/>
                    </a:cubicBezTo>
                    <a:cubicBezTo>
                      <a:pt x="9300" y="21055"/>
                      <a:pt x="8100" y="21055"/>
                      <a:pt x="6900" y="20073"/>
                    </a:cubicBezTo>
                    <a:cubicBezTo>
                      <a:pt x="6900" y="18110"/>
                      <a:pt x="6900" y="16146"/>
                      <a:pt x="4500" y="15164"/>
                    </a:cubicBezTo>
                    <a:cubicBezTo>
                      <a:pt x="4500" y="14182"/>
                      <a:pt x="4500" y="14182"/>
                      <a:pt x="4500" y="14182"/>
                    </a:cubicBezTo>
                    <a:cubicBezTo>
                      <a:pt x="5700" y="13200"/>
                      <a:pt x="6900" y="11237"/>
                      <a:pt x="4500" y="10255"/>
                    </a:cubicBezTo>
                    <a:cubicBezTo>
                      <a:pt x="3300" y="9273"/>
                      <a:pt x="3300" y="7310"/>
                      <a:pt x="900" y="7310"/>
                    </a:cubicBezTo>
                    <a:cubicBezTo>
                      <a:pt x="-300" y="7310"/>
                      <a:pt x="-300" y="5346"/>
                      <a:pt x="900" y="4364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3212" name="Freeform 658"/>
              <p:cNvSpPr/>
              <p:nvPr/>
            </p:nvSpPr>
            <p:spPr>
              <a:xfrm>
                <a:off x="265447" y="167721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925" h="21600" fill="norm" stroke="1" extrusionOk="0">
                    <a:moveTo>
                      <a:pt x="5400" y="21600"/>
                    </a:moveTo>
                    <a:cubicBezTo>
                      <a:pt x="2700" y="21600"/>
                      <a:pt x="2700" y="18000"/>
                      <a:pt x="0" y="18000"/>
                    </a:cubicBezTo>
                    <a:cubicBezTo>
                      <a:pt x="0" y="18000"/>
                      <a:pt x="0" y="14400"/>
                      <a:pt x="0" y="10800"/>
                    </a:cubicBezTo>
                    <a:cubicBezTo>
                      <a:pt x="0" y="10800"/>
                      <a:pt x="2700" y="7200"/>
                      <a:pt x="5400" y="7200"/>
                    </a:cubicBezTo>
                    <a:cubicBezTo>
                      <a:pt x="5400" y="3600"/>
                      <a:pt x="8100" y="3600"/>
                      <a:pt x="10800" y="0"/>
                    </a:cubicBezTo>
                    <a:cubicBezTo>
                      <a:pt x="13500" y="0"/>
                      <a:pt x="16200" y="0"/>
                      <a:pt x="18900" y="0"/>
                    </a:cubicBezTo>
                    <a:cubicBezTo>
                      <a:pt x="21600" y="3600"/>
                      <a:pt x="21600" y="7200"/>
                      <a:pt x="18900" y="10800"/>
                    </a:cubicBezTo>
                    <a:cubicBezTo>
                      <a:pt x="18900" y="18000"/>
                      <a:pt x="13500" y="21600"/>
                      <a:pt x="5400" y="216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3213" name="Freeform 659"/>
              <p:cNvSpPr/>
              <p:nvPr/>
            </p:nvSpPr>
            <p:spPr>
              <a:xfrm>
                <a:off x="267615" y="186915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14400"/>
                    </a:moveTo>
                    <a:cubicBezTo>
                      <a:pt x="0" y="7200"/>
                      <a:pt x="7200" y="7200"/>
                      <a:pt x="7200" y="0"/>
                    </a:cubicBezTo>
                    <a:cubicBezTo>
                      <a:pt x="14400" y="7200"/>
                      <a:pt x="14400" y="7200"/>
                      <a:pt x="21600" y="14400"/>
                    </a:cubicBezTo>
                    <a:cubicBezTo>
                      <a:pt x="14400" y="14400"/>
                      <a:pt x="14400" y="21600"/>
                      <a:pt x="7200" y="21600"/>
                    </a:cubicBezTo>
                    <a:cubicBezTo>
                      <a:pt x="7200" y="21600"/>
                      <a:pt x="0" y="21600"/>
                      <a:pt x="0" y="144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3214" name="Freeform 660"/>
              <p:cNvSpPr/>
              <p:nvPr/>
            </p:nvSpPr>
            <p:spPr>
              <a:xfrm>
                <a:off x="259848" y="141418"/>
                <a:ext cx="14339" cy="1442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952" h="21076" fill="norm" stroke="1" extrusionOk="0">
                    <a:moveTo>
                      <a:pt x="1944" y="13824"/>
                    </a:moveTo>
                    <a:cubicBezTo>
                      <a:pt x="2808" y="14688"/>
                      <a:pt x="3672" y="15552"/>
                      <a:pt x="5400" y="14688"/>
                    </a:cubicBezTo>
                    <a:cubicBezTo>
                      <a:pt x="6264" y="14688"/>
                      <a:pt x="7128" y="14688"/>
                      <a:pt x="7992" y="13824"/>
                    </a:cubicBezTo>
                    <a:cubicBezTo>
                      <a:pt x="7992" y="13824"/>
                      <a:pt x="8856" y="12960"/>
                      <a:pt x="8856" y="12960"/>
                    </a:cubicBezTo>
                    <a:cubicBezTo>
                      <a:pt x="10584" y="11232"/>
                      <a:pt x="10584" y="11232"/>
                      <a:pt x="12312" y="12960"/>
                    </a:cubicBezTo>
                    <a:cubicBezTo>
                      <a:pt x="12312" y="12960"/>
                      <a:pt x="13176" y="13824"/>
                      <a:pt x="14040" y="13824"/>
                    </a:cubicBezTo>
                    <a:cubicBezTo>
                      <a:pt x="14040" y="12960"/>
                      <a:pt x="14904" y="12096"/>
                      <a:pt x="14904" y="12096"/>
                    </a:cubicBezTo>
                    <a:cubicBezTo>
                      <a:pt x="14904" y="10368"/>
                      <a:pt x="14904" y="9504"/>
                      <a:pt x="15768" y="8640"/>
                    </a:cubicBezTo>
                    <a:cubicBezTo>
                      <a:pt x="15768" y="6912"/>
                      <a:pt x="15768" y="6048"/>
                      <a:pt x="14040" y="4320"/>
                    </a:cubicBezTo>
                    <a:cubicBezTo>
                      <a:pt x="13176" y="4320"/>
                      <a:pt x="13176" y="3456"/>
                      <a:pt x="14040" y="2592"/>
                    </a:cubicBezTo>
                    <a:cubicBezTo>
                      <a:pt x="14904" y="1728"/>
                      <a:pt x="15768" y="864"/>
                      <a:pt x="16632" y="864"/>
                    </a:cubicBezTo>
                    <a:cubicBezTo>
                      <a:pt x="17496" y="864"/>
                      <a:pt x="18360" y="0"/>
                      <a:pt x="19224" y="0"/>
                    </a:cubicBezTo>
                    <a:cubicBezTo>
                      <a:pt x="20088" y="0"/>
                      <a:pt x="20088" y="864"/>
                      <a:pt x="20952" y="864"/>
                    </a:cubicBezTo>
                    <a:cubicBezTo>
                      <a:pt x="20952" y="1728"/>
                      <a:pt x="20952" y="1728"/>
                      <a:pt x="20088" y="2592"/>
                    </a:cubicBezTo>
                    <a:cubicBezTo>
                      <a:pt x="20088" y="3456"/>
                      <a:pt x="20088" y="5184"/>
                      <a:pt x="19224" y="6048"/>
                    </a:cubicBezTo>
                    <a:cubicBezTo>
                      <a:pt x="19224" y="6912"/>
                      <a:pt x="19224" y="6912"/>
                      <a:pt x="19224" y="7776"/>
                    </a:cubicBezTo>
                    <a:cubicBezTo>
                      <a:pt x="19224" y="8640"/>
                      <a:pt x="20088" y="9504"/>
                      <a:pt x="19224" y="9504"/>
                    </a:cubicBezTo>
                    <a:cubicBezTo>
                      <a:pt x="18360" y="12096"/>
                      <a:pt x="17496" y="13824"/>
                      <a:pt x="16632" y="16416"/>
                    </a:cubicBezTo>
                    <a:cubicBezTo>
                      <a:pt x="16632" y="16416"/>
                      <a:pt x="15768" y="16416"/>
                      <a:pt x="14904" y="16416"/>
                    </a:cubicBezTo>
                    <a:cubicBezTo>
                      <a:pt x="14040" y="17280"/>
                      <a:pt x="13176" y="15552"/>
                      <a:pt x="12312" y="16416"/>
                    </a:cubicBezTo>
                    <a:cubicBezTo>
                      <a:pt x="10584" y="16416"/>
                      <a:pt x="9720" y="18144"/>
                      <a:pt x="7992" y="19008"/>
                    </a:cubicBezTo>
                    <a:cubicBezTo>
                      <a:pt x="7128" y="21600"/>
                      <a:pt x="6264" y="21600"/>
                      <a:pt x="5400" y="19872"/>
                    </a:cubicBezTo>
                    <a:cubicBezTo>
                      <a:pt x="3672" y="18144"/>
                      <a:pt x="2808" y="18144"/>
                      <a:pt x="1080" y="17280"/>
                    </a:cubicBezTo>
                    <a:cubicBezTo>
                      <a:pt x="-648" y="17280"/>
                      <a:pt x="216" y="16416"/>
                      <a:pt x="216" y="15552"/>
                    </a:cubicBezTo>
                    <a:cubicBezTo>
                      <a:pt x="216" y="14688"/>
                      <a:pt x="216" y="14688"/>
                      <a:pt x="216" y="13824"/>
                    </a:cubicBezTo>
                    <a:cubicBezTo>
                      <a:pt x="1080" y="13824"/>
                      <a:pt x="1080" y="12960"/>
                      <a:pt x="1944" y="13824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3215" name="Freeform 661"/>
              <p:cNvSpPr/>
              <p:nvPr/>
            </p:nvSpPr>
            <p:spPr>
              <a:xfrm>
                <a:off x="266623" y="154602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8162" fill="norm" stroke="1" extrusionOk="0">
                    <a:moveTo>
                      <a:pt x="21600" y="9522"/>
                    </a:moveTo>
                    <a:cubicBezTo>
                      <a:pt x="21600" y="9522"/>
                      <a:pt x="16200" y="13842"/>
                      <a:pt x="10800" y="18162"/>
                    </a:cubicBezTo>
                    <a:cubicBezTo>
                      <a:pt x="5400" y="13842"/>
                      <a:pt x="5400" y="13842"/>
                      <a:pt x="0" y="9522"/>
                    </a:cubicBezTo>
                    <a:cubicBezTo>
                      <a:pt x="0" y="9522"/>
                      <a:pt x="10800" y="-3438"/>
                      <a:pt x="16200" y="882"/>
                    </a:cubicBezTo>
                    <a:cubicBezTo>
                      <a:pt x="16200" y="882"/>
                      <a:pt x="21600" y="5202"/>
                      <a:pt x="21600" y="9522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3216" name="Freeform 662"/>
              <p:cNvSpPr/>
              <p:nvPr/>
            </p:nvSpPr>
            <p:spPr>
              <a:xfrm>
                <a:off x="269208" y="173016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7382" h="21600" fill="norm" stroke="1" extrusionOk="0">
                    <a:moveTo>
                      <a:pt x="7200" y="21600"/>
                    </a:moveTo>
                    <a:cubicBezTo>
                      <a:pt x="7200" y="21600"/>
                      <a:pt x="0" y="10800"/>
                      <a:pt x="0" y="10800"/>
                    </a:cubicBezTo>
                    <a:cubicBezTo>
                      <a:pt x="7200" y="10800"/>
                      <a:pt x="7200" y="0"/>
                      <a:pt x="14400" y="0"/>
                    </a:cubicBezTo>
                    <a:cubicBezTo>
                      <a:pt x="14400" y="0"/>
                      <a:pt x="14400" y="0"/>
                      <a:pt x="14400" y="0"/>
                    </a:cubicBezTo>
                    <a:cubicBezTo>
                      <a:pt x="21600" y="21600"/>
                      <a:pt x="14400" y="21600"/>
                      <a:pt x="7200" y="216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3217" name="Freeform 663"/>
              <p:cNvSpPr/>
              <p:nvPr/>
            </p:nvSpPr>
            <p:spPr>
              <a:xfrm>
                <a:off x="268498" y="145438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0800" y="21600"/>
                    </a:moveTo>
                    <a:cubicBezTo>
                      <a:pt x="7200" y="21600"/>
                      <a:pt x="3600" y="19200"/>
                      <a:pt x="3600" y="16800"/>
                    </a:cubicBezTo>
                    <a:cubicBezTo>
                      <a:pt x="3600" y="14400"/>
                      <a:pt x="3600" y="12000"/>
                      <a:pt x="0" y="9600"/>
                    </a:cubicBezTo>
                    <a:cubicBezTo>
                      <a:pt x="0" y="7200"/>
                      <a:pt x="3600" y="4800"/>
                      <a:pt x="7200" y="2400"/>
                    </a:cubicBezTo>
                    <a:cubicBezTo>
                      <a:pt x="10800" y="0"/>
                      <a:pt x="18000" y="2400"/>
                      <a:pt x="21600" y="0"/>
                    </a:cubicBezTo>
                    <a:cubicBezTo>
                      <a:pt x="21600" y="2400"/>
                      <a:pt x="21600" y="4800"/>
                      <a:pt x="21600" y="7200"/>
                    </a:cubicBezTo>
                    <a:cubicBezTo>
                      <a:pt x="21600" y="9600"/>
                      <a:pt x="21600" y="12000"/>
                      <a:pt x="21600" y="16800"/>
                    </a:cubicBezTo>
                    <a:cubicBezTo>
                      <a:pt x="18000" y="19200"/>
                      <a:pt x="18000" y="19200"/>
                      <a:pt x="10800" y="216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3218" name="Freeform 664"/>
              <p:cNvSpPr/>
              <p:nvPr/>
            </p:nvSpPr>
            <p:spPr>
              <a:xfrm>
                <a:off x="269381" y="139040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21600"/>
                    </a:moveTo>
                    <a:cubicBezTo>
                      <a:pt x="0" y="14400"/>
                      <a:pt x="7200" y="0"/>
                      <a:pt x="14400" y="0"/>
                    </a:cubicBezTo>
                    <a:cubicBezTo>
                      <a:pt x="14400" y="0"/>
                      <a:pt x="21600" y="7200"/>
                      <a:pt x="21600" y="7200"/>
                    </a:cubicBezTo>
                    <a:cubicBezTo>
                      <a:pt x="21600" y="14400"/>
                      <a:pt x="14400" y="21600"/>
                      <a:pt x="7200" y="21600"/>
                    </a:cubicBezTo>
                    <a:cubicBezTo>
                      <a:pt x="7200" y="21600"/>
                      <a:pt x="0" y="21600"/>
                      <a:pt x="0" y="216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3219" name="Freeform 665"/>
              <p:cNvSpPr/>
              <p:nvPr/>
            </p:nvSpPr>
            <p:spPr>
              <a:xfrm>
                <a:off x="270153" y="130656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8171" fill="norm" stroke="1" extrusionOk="0">
                    <a:moveTo>
                      <a:pt x="21600" y="4457"/>
                    </a:moveTo>
                    <a:cubicBezTo>
                      <a:pt x="19440" y="7543"/>
                      <a:pt x="19440" y="7543"/>
                      <a:pt x="19440" y="7543"/>
                    </a:cubicBezTo>
                    <a:cubicBezTo>
                      <a:pt x="17280" y="10629"/>
                      <a:pt x="15120" y="13715"/>
                      <a:pt x="15120" y="13715"/>
                    </a:cubicBezTo>
                    <a:cubicBezTo>
                      <a:pt x="10800" y="13715"/>
                      <a:pt x="6480" y="13715"/>
                      <a:pt x="4320" y="16800"/>
                    </a:cubicBezTo>
                    <a:cubicBezTo>
                      <a:pt x="2160" y="16800"/>
                      <a:pt x="0" y="19886"/>
                      <a:pt x="0" y="16800"/>
                    </a:cubicBezTo>
                    <a:cubicBezTo>
                      <a:pt x="0" y="13715"/>
                      <a:pt x="0" y="10629"/>
                      <a:pt x="2160" y="10629"/>
                    </a:cubicBezTo>
                    <a:cubicBezTo>
                      <a:pt x="6480" y="7543"/>
                      <a:pt x="10800" y="7543"/>
                      <a:pt x="15120" y="1372"/>
                    </a:cubicBezTo>
                    <a:cubicBezTo>
                      <a:pt x="15120" y="-1714"/>
                      <a:pt x="17280" y="1372"/>
                      <a:pt x="19440" y="1372"/>
                    </a:cubicBezTo>
                    <a:cubicBezTo>
                      <a:pt x="19440" y="1372"/>
                      <a:pt x="19440" y="4457"/>
                      <a:pt x="21600" y="4457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3220" name="Freeform 666"/>
              <p:cNvSpPr/>
              <p:nvPr/>
            </p:nvSpPr>
            <p:spPr>
              <a:xfrm>
                <a:off x="270816" y="181179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335" h="21600" fill="norm" stroke="1" extrusionOk="0">
                    <a:moveTo>
                      <a:pt x="3086" y="18000"/>
                    </a:moveTo>
                    <a:cubicBezTo>
                      <a:pt x="3086" y="14400"/>
                      <a:pt x="0" y="10800"/>
                      <a:pt x="0" y="7200"/>
                    </a:cubicBezTo>
                    <a:cubicBezTo>
                      <a:pt x="0" y="3600"/>
                      <a:pt x="6171" y="0"/>
                      <a:pt x="9257" y="0"/>
                    </a:cubicBezTo>
                    <a:cubicBezTo>
                      <a:pt x="15429" y="0"/>
                      <a:pt x="21600" y="3600"/>
                      <a:pt x="18514" y="10800"/>
                    </a:cubicBezTo>
                    <a:cubicBezTo>
                      <a:pt x="18514" y="14400"/>
                      <a:pt x="12343" y="21600"/>
                      <a:pt x="9257" y="21600"/>
                    </a:cubicBezTo>
                    <a:cubicBezTo>
                      <a:pt x="6171" y="18000"/>
                      <a:pt x="6171" y="18000"/>
                      <a:pt x="3086" y="180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3221" name="Freeform 667"/>
              <p:cNvSpPr/>
              <p:nvPr/>
            </p:nvSpPr>
            <p:spPr>
              <a:xfrm>
                <a:off x="275558" y="177170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0925" fill="norm" stroke="1" extrusionOk="0">
                    <a:moveTo>
                      <a:pt x="18900" y="2025"/>
                    </a:moveTo>
                    <a:cubicBezTo>
                      <a:pt x="21600" y="2025"/>
                      <a:pt x="21600" y="4725"/>
                      <a:pt x="21600" y="4725"/>
                    </a:cubicBezTo>
                    <a:cubicBezTo>
                      <a:pt x="16200" y="7425"/>
                      <a:pt x="13500" y="12825"/>
                      <a:pt x="10800" y="18225"/>
                    </a:cubicBezTo>
                    <a:cubicBezTo>
                      <a:pt x="8100" y="20925"/>
                      <a:pt x="5400" y="20925"/>
                      <a:pt x="5400" y="20925"/>
                    </a:cubicBezTo>
                    <a:cubicBezTo>
                      <a:pt x="0" y="20925"/>
                      <a:pt x="0" y="15525"/>
                      <a:pt x="0" y="12825"/>
                    </a:cubicBezTo>
                    <a:cubicBezTo>
                      <a:pt x="0" y="7425"/>
                      <a:pt x="5400" y="7425"/>
                      <a:pt x="8100" y="4725"/>
                    </a:cubicBezTo>
                    <a:cubicBezTo>
                      <a:pt x="10800" y="4725"/>
                      <a:pt x="16200" y="4725"/>
                      <a:pt x="16200" y="2025"/>
                    </a:cubicBezTo>
                    <a:cubicBezTo>
                      <a:pt x="16200" y="-675"/>
                      <a:pt x="18900" y="-675"/>
                      <a:pt x="18900" y="2025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3222" name="Freeform 668"/>
              <p:cNvSpPr/>
              <p:nvPr/>
            </p:nvSpPr>
            <p:spPr>
              <a:xfrm>
                <a:off x="276992" y="181933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9425" fill="norm" stroke="1" extrusionOk="0">
                    <a:moveTo>
                      <a:pt x="21600" y="12000"/>
                    </a:moveTo>
                    <a:cubicBezTo>
                      <a:pt x="17280" y="14700"/>
                      <a:pt x="21600" y="17400"/>
                      <a:pt x="17280" y="17400"/>
                    </a:cubicBezTo>
                    <a:cubicBezTo>
                      <a:pt x="12960" y="20100"/>
                      <a:pt x="8640" y="20100"/>
                      <a:pt x="4320" y="17400"/>
                    </a:cubicBezTo>
                    <a:cubicBezTo>
                      <a:pt x="0" y="17400"/>
                      <a:pt x="0" y="14700"/>
                      <a:pt x="0" y="12000"/>
                    </a:cubicBezTo>
                    <a:cubicBezTo>
                      <a:pt x="0" y="9300"/>
                      <a:pt x="0" y="6600"/>
                      <a:pt x="0" y="3900"/>
                    </a:cubicBezTo>
                    <a:cubicBezTo>
                      <a:pt x="0" y="3900"/>
                      <a:pt x="0" y="1200"/>
                      <a:pt x="4320" y="1200"/>
                    </a:cubicBezTo>
                    <a:cubicBezTo>
                      <a:pt x="8640" y="1200"/>
                      <a:pt x="8640" y="-1500"/>
                      <a:pt x="12960" y="1200"/>
                    </a:cubicBezTo>
                    <a:cubicBezTo>
                      <a:pt x="12960" y="1200"/>
                      <a:pt x="12960" y="3900"/>
                      <a:pt x="17280" y="3900"/>
                    </a:cubicBezTo>
                    <a:cubicBezTo>
                      <a:pt x="21600" y="6600"/>
                      <a:pt x="17280" y="9300"/>
                      <a:pt x="21600" y="120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3223" name="Freeform 669"/>
              <p:cNvSpPr/>
              <p:nvPr/>
            </p:nvSpPr>
            <p:spPr>
              <a:xfrm>
                <a:off x="279308" y="186915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14400"/>
                    </a:moveTo>
                    <a:cubicBezTo>
                      <a:pt x="21600" y="14400"/>
                      <a:pt x="14400" y="21600"/>
                      <a:pt x="14400" y="21600"/>
                    </a:cubicBezTo>
                    <a:cubicBezTo>
                      <a:pt x="7200" y="14400"/>
                      <a:pt x="7200" y="14400"/>
                      <a:pt x="0" y="7200"/>
                    </a:cubicBezTo>
                    <a:cubicBezTo>
                      <a:pt x="7200" y="7200"/>
                      <a:pt x="7200" y="7200"/>
                      <a:pt x="14400" y="0"/>
                    </a:cubicBezTo>
                    <a:cubicBezTo>
                      <a:pt x="14400" y="7200"/>
                      <a:pt x="14400" y="7200"/>
                      <a:pt x="21600" y="144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3224" name="Freeform 670"/>
              <p:cNvSpPr/>
              <p:nvPr/>
            </p:nvSpPr>
            <p:spPr>
              <a:xfrm>
                <a:off x="49572" y="20565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8600" h="21600" fill="norm" stroke="1" extrusionOk="0">
                    <a:moveTo>
                      <a:pt x="18600" y="14400"/>
                    </a:moveTo>
                    <a:cubicBezTo>
                      <a:pt x="18600" y="14400"/>
                      <a:pt x="18600" y="21600"/>
                      <a:pt x="18600" y="21600"/>
                    </a:cubicBezTo>
                    <a:cubicBezTo>
                      <a:pt x="18600" y="21600"/>
                      <a:pt x="13200" y="21600"/>
                      <a:pt x="13200" y="21600"/>
                    </a:cubicBezTo>
                    <a:cubicBezTo>
                      <a:pt x="13200" y="21600"/>
                      <a:pt x="7800" y="21600"/>
                      <a:pt x="7800" y="21600"/>
                    </a:cubicBezTo>
                    <a:cubicBezTo>
                      <a:pt x="7800" y="21600"/>
                      <a:pt x="2400" y="21600"/>
                      <a:pt x="2400" y="21600"/>
                    </a:cubicBezTo>
                    <a:cubicBezTo>
                      <a:pt x="-3000" y="14400"/>
                      <a:pt x="2400" y="7200"/>
                      <a:pt x="2400" y="7200"/>
                    </a:cubicBezTo>
                    <a:cubicBezTo>
                      <a:pt x="7800" y="7200"/>
                      <a:pt x="7800" y="7200"/>
                      <a:pt x="7800" y="0"/>
                    </a:cubicBezTo>
                    <a:cubicBezTo>
                      <a:pt x="13200" y="0"/>
                      <a:pt x="13200" y="7200"/>
                      <a:pt x="13200" y="7200"/>
                    </a:cubicBezTo>
                    <a:cubicBezTo>
                      <a:pt x="18600" y="7200"/>
                      <a:pt x="18600" y="14400"/>
                      <a:pt x="18600" y="144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3225" name="Freeform 671"/>
              <p:cNvSpPr/>
              <p:nvPr/>
            </p:nvSpPr>
            <p:spPr>
              <a:xfrm>
                <a:off x="52177" y="23544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21600"/>
                    </a:moveTo>
                    <a:cubicBezTo>
                      <a:pt x="0" y="2160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1600" y="0"/>
                      <a:pt x="21600" y="0"/>
                      <a:pt x="21600" y="0"/>
                    </a:cubicBezTo>
                    <a:cubicBezTo>
                      <a:pt x="21600" y="21600"/>
                      <a:pt x="21600" y="21600"/>
                      <a:pt x="0" y="216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3226" name="Freeform 672"/>
              <p:cNvSpPr/>
              <p:nvPr/>
            </p:nvSpPr>
            <p:spPr>
              <a:xfrm>
                <a:off x="52891" y="26659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8600" h="17250" fill="norm" stroke="1" extrusionOk="0">
                    <a:moveTo>
                      <a:pt x="16200" y="9450"/>
                    </a:moveTo>
                    <a:cubicBezTo>
                      <a:pt x="21600" y="14850"/>
                      <a:pt x="16200" y="14850"/>
                      <a:pt x="16200" y="14850"/>
                    </a:cubicBezTo>
                    <a:cubicBezTo>
                      <a:pt x="10800" y="14850"/>
                      <a:pt x="10800" y="14850"/>
                      <a:pt x="10800" y="14850"/>
                    </a:cubicBezTo>
                    <a:cubicBezTo>
                      <a:pt x="10800" y="14850"/>
                      <a:pt x="10800" y="20250"/>
                      <a:pt x="5400" y="14850"/>
                    </a:cubicBezTo>
                    <a:cubicBezTo>
                      <a:pt x="5400" y="14850"/>
                      <a:pt x="5400" y="14850"/>
                      <a:pt x="0" y="14850"/>
                    </a:cubicBezTo>
                    <a:cubicBezTo>
                      <a:pt x="0" y="14850"/>
                      <a:pt x="0" y="9450"/>
                      <a:pt x="5400" y="9450"/>
                    </a:cubicBezTo>
                    <a:cubicBezTo>
                      <a:pt x="5400" y="9450"/>
                      <a:pt x="5400" y="4050"/>
                      <a:pt x="5400" y="4050"/>
                    </a:cubicBezTo>
                    <a:cubicBezTo>
                      <a:pt x="5400" y="-1350"/>
                      <a:pt x="10800" y="-1350"/>
                      <a:pt x="10800" y="4050"/>
                    </a:cubicBezTo>
                    <a:cubicBezTo>
                      <a:pt x="16200" y="4050"/>
                      <a:pt x="16200" y="9450"/>
                      <a:pt x="16200" y="945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3227" name="Freeform 673"/>
              <p:cNvSpPr/>
              <p:nvPr/>
            </p:nvSpPr>
            <p:spPr>
              <a:xfrm>
                <a:off x="54824" y="35678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10800"/>
                    </a:moveTo>
                    <a:cubicBezTo>
                      <a:pt x="21600" y="10800"/>
                      <a:pt x="10800" y="21600"/>
                      <a:pt x="10800" y="21600"/>
                    </a:cubicBezTo>
                    <a:cubicBezTo>
                      <a:pt x="0" y="21600"/>
                      <a:pt x="0" y="21600"/>
                      <a:pt x="0" y="21600"/>
                    </a:cubicBezTo>
                    <a:cubicBezTo>
                      <a:pt x="0" y="10800"/>
                      <a:pt x="0" y="0"/>
                      <a:pt x="10800" y="0"/>
                    </a:cubicBezTo>
                    <a:cubicBezTo>
                      <a:pt x="10800" y="10800"/>
                      <a:pt x="21600" y="10800"/>
                      <a:pt x="21600" y="108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3228" name="Freeform 674"/>
              <p:cNvSpPr/>
              <p:nvPr/>
            </p:nvSpPr>
            <p:spPr>
              <a:xfrm>
                <a:off x="55859" y="34796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8900" h="21600" fill="norm" stroke="1" extrusionOk="0">
                    <a:moveTo>
                      <a:pt x="10800" y="21600"/>
                    </a:moveTo>
                    <a:cubicBezTo>
                      <a:pt x="10800" y="21600"/>
                      <a:pt x="10800" y="21600"/>
                      <a:pt x="10800" y="21600"/>
                    </a:cubicBezTo>
                    <a:cubicBezTo>
                      <a:pt x="0" y="21600"/>
                      <a:pt x="0" y="21600"/>
                      <a:pt x="0" y="0"/>
                    </a:cubicBezTo>
                    <a:cubicBezTo>
                      <a:pt x="0" y="0"/>
                      <a:pt x="10800" y="0"/>
                      <a:pt x="10800" y="0"/>
                    </a:cubicBezTo>
                    <a:cubicBezTo>
                      <a:pt x="21600" y="0"/>
                      <a:pt x="21600" y="0"/>
                      <a:pt x="10800" y="216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3229" name="Oval 675"/>
              <p:cNvSpPr/>
              <p:nvPr/>
            </p:nvSpPr>
            <p:spPr>
              <a:xfrm>
                <a:off x="56258" y="30714"/>
                <a:ext cx="12701" cy="12701"/>
              </a:xfrm>
              <a:prstGeom prst="ellipse">
                <a:avLst/>
              </a:pr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3230" name="Freeform 676"/>
              <p:cNvSpPr/>
              <p:nvPr/>
            </p:nvSpPr>
            <p:spPr>
              <a:xfrm>
                <a:off x="56589" y="28591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8900" fill="norm" stroke="1" extrusionOk="0">
                    <a:moveTo>
                      <a:pt x="0" y="8100"/>
                    </a:moveTo>
                    <a:cubicBezTo>
                      <a:pt x="0" y="8100"/>
                      <a:pt x="0" y="8100"/>
                      <a:pt x="0" y="8100"/>
                    </a:cubicBezTo>
                    <a:cubicBezTo>
                      <a:pt x="10800" y="-2700"/>
                      <a:pt x="21600" y="-2700"/>
                      <a:pt x="21600" y="8100"/>
                    </a:cubicBezTo>
                    <a:cubicBezTo>
                      <a:pt x="21600" y="8100"/>
                      <a:pt x="21600" y="8100"/>
                      <a:pt x="21600" y="8100"/>
                    </a:cubicBezTo>
                    <a:cubicBezTo>
                      <a:pt x="21600" y="8100"/>
                      <a:pt x="21600" y="8100"/>
                      <a:pt x="21600" y="8100"/>
                    </a:cubicBezTo>
                    <a:cubicBezTo>
                      <a:pt x="21600" y="8100"/>
                      <a:pt x="21600" y="18900"/>
                      <a:pt x="10800" y="18900"/>
                    </a:cubicBezTo>
                    <a:cubicBezTo>
                      <a:pt x="10800" y="18900"/>
                      <a:pt x="10800" y="8100"/>
                      <a:pt x="0" y="81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3231" name="Freeform 677"/>
              <p:cNvSpPr/>
              <p:nvPr/>
            </p:nvSpPr>
            <p:spPr>
              <a:xfrm>
                <a:off x="58023" y="33656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9800" fill="norm" stroke="1" extrusionOk="0">
                    <a:moveTo>
                      <a:pt x="21600" y="5400"/>
                    </a:moveTo>
                    <a:cubicBezTo>
                      <a:pt x="21600" y="5400"/>
                      <a:pt x="21600" y="12600"/>
                      <a:pt x="21600" y="19800"/>
                    </a:cubicBezTo>
                    <a:cubicBezTo>
                      <a:pt x="21600" y="19800"/>
                      <a:pt x="21600" y="19800"/>
                      <a:pt x="21600" y="19800"/>
                    </a:cubicBezTo>
                    <a:cubicBezTo>
                      <a:pt x="0" y="12600"/>
                      <a:pt x="0" y="12600"/>
                      <a:pt x="0" y="5400"/>
                    </a:cubicBezTo>
                    <a:cubicBezTo>
                      <a:pt x="0" y="5400"/>
                      <a:pt x="0" y="5400"/>
                      <a:pt x="0" y="5400"/>
                    </a:cubicBezTo>
                    <a:cubicBezTo>
                      <a:pt x="21600" y="-1800"/>
                      <a:pt x="21600" y="-1800"/>
                      <a:pt x="21600" y="54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3232" name="Freeform 678"/>
              <p:cNvSpPr/>
              <p:nvPr/>
            </p:nvSpPr>
            <p:spPr>
              <a:xfrm>
                <a:off x="58014" y="30604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3382" h="21600" fill="norm" stroke="1" extrusionOk="0">
                    <a:moveTo>
                      <a:pt x="3200" y="0"/>
                    </a:moveTo>
                    <a:cubicBezTo>
                      <a:pt x="3200" y="0"/>
                      <a:pt x="3200" y="0"/>
                      <a:pt x="3200" y="0"/>
                    </a:cubicBezTo>
                    <a:cubicBezTo>
                      <a:pt x="3200" y="0"/>
                      <a:pt x="3200" y="0"/>
                      <a:pt x="3200" y="0"/>
                    </a:cubicBezTo>
                    <a:cubicBezTo>
                      <a:pt x="10400" y="0"/>
                      <a:pt x="10400" y="0"/>
                      <a:pt x="10400" y="21600"/>
                    </a:cubicBezTo>
                    <a:cubicBezTo>
                      <a:pt x="17600" y="21600"/>
                      <a:pt x="10400" y="21600"/>
                      <a:pt x="3200" y="21600"/>
                    </a:cubicBezTo>
                    <a:cubicBezTo>
                      <a:pt x="3200" y="21600"/>
                      <a:pt x="-4000" y="21600"/>
                      <a:pt x="32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3233" name="Freeform 679"/>
              <p:cNvSpPr/>
              <p:nvPr/>
            </p:nvSpPr>
            <p:spPr>
              <a:xfrm>
                <a:off x="59237" y="43768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5600" fill="norm" stroke="1" extrusionOk="0">
                    <a:moveTo>
                      <a:pt x="21600" y="0"/>
                    </a:moveTo>
                    <a:cubicBezTo>
                      <a:pt x="21600" y="10800"/>
                      <a:pt x="21600" y="10800"/>
                      <a:pt x="21600" y="10800"/>
                    </a:cubicBezTo>
                    <a:cubicBezTo>
                      <a:pt x="21600" y="10800"/>
                      <a:pt x="21600" y="21600"/>
                      <a:pt x="21600" y="10800"/>
                    </a:cubicBezTo>
                    <a:cubicBezTo>
                      <a:pt x="21600" y="10800"/>
                      <a:pt x="0" y="10800"/>
                      <a:pt x="0" y="10800"/>
                    </a:cubicBezTo>
                    <a:cubicBezTo>
                      <a:pt x="21600" y="10800"/>
                      <a:pt x="21600" y="0"/>
                      <a:pt x="216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3234" name="Freeform 680"/>
              <p:cNvSpPr/>
              <p:nvPr/>
            </p:nvSpPr>
            <p:spPr>
              <a:xfrm>
                <a:off x="58575" y="38215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2400"/>
                    </a:moveTo>
                    <a:cubicBezTo>
                      <a:pt x="21600" y="2400"/>
                      <a:pt x="18514" y="4800"/>
                      <a:pt x="18514" y="4800"/>
                    </a:cubicBezTo>
                    <a:cubicBezTo>
                      <a:pt x="18514" y="4800"/>
                      <a:pt x="15429" y="4800"/>
                      <a:pt x="15429" y="4800"/>
                    </a:cubicBezTo>
                    <a:cubicBezTo>
                      <a:pt x="12343" y="4800"/>
                      <a:pt x="12343" y="4800"/>
                      <a:pt x="12343" y="7200"/>
                    </a:cubicBezTo>
                    <a:cubicBezTo>
                      <a:pt x="15429" y="7200"/>
                      <a:pt x="15429" y="7200"/>
                      <a:pt x="15429" y="9600"/>
                    </a:cubicBezTo>
                    <a:cubicBezTo>
                      <a:pt x="15429" y="9600"/>
                      <a:pt x="18514" y="9600"/>
                      <a:pt x="15429" y="9600"/>
                    </a:cubicBezTo>
                    <a:cubicBezTo>
                      <a:pt x="12343" y="12000"/>
                      <a:pt x="15429" y="14400"/>
                      <a:pt x="15429" y="16800"/>
                    </a:cubicBezTo>
                    <a:cubicBezTo>
                      <a:pt x="18514" y="16800"/>
                      <a:pt x="15429" y="19200"/>
                      <a:pt x="15429" y="19200"/>
                    </a:cubicBezTo>
                    <a:cubicBezTo>
                      <a:pt x="15429" y="21600"/>
                      <a:pt x="12343" y="21600"/>
                      <a:pt x="9257" y="21600"/>
                    </a:cubicBezTo>
                    <a:cubicBezTo>
                      <a:pt x="9257" y="19200"/>
                      <a:pt x="9257" y="19200"/>
                      <a:pt x="6171" y="19200"/>
                    </a:cubicBezTo>
                    <a:cubicBezTo>
                      <a:pt x="6171" y="16800"/>
                      <a:pt x="6171" y="16800"/>
                      <a:pt x="6171" y="14400"/>
                    </a:cubicBezTo>
                    <a:cubicBezTo>
                      <a:pt x="6171" y="14400"/>
                      <a:pt x="9257" y="12000"/>
                      <a:pt x="9257" y="9600"/>
                    </a:cubicBezTo>
                    <a:cubicBezTo>
                      <a:pt x="9257" y="7200"/>
                      <a:pt x="9257" y="7200"/>
                      <a:pt x="6171" y="7200"/>
                    </a:cubicBezTo>
                    <a:cubicBezTo>
                      <a:pt x="3086" y="7200"/>
                      <a:pt x="0" y="4800"/>
                      <a:pt x="0" y="2400"/>
                    </a:cubicBezTo>
                    <a:cubicBezTo>
                      <a:pt x="0" y="2400"/>
                      <a:pt x="3086" y="2400"/>
                      <a:pt x="3086" y="2400"/>
                    </a:cubicBezTo>
                    <a:cubicBezTo>
                      <a:pt x="6171" y="2400"/>
                      <a:pt x="9257" y="2400"/>
                      <a:pt x="12343" y="0"/>
                    </a:cubicBezTo>
                    <a:cubicBezTo>
                      <a:pt x="15429" y="0"/>
                      <a:pt x="15429" y="0"/>
                      <a:pt x="18514" y="0"/>
                    </a:cubicBezTo>
                    <a:cubicBezTo>
                      <a:pt x="21600" y="2400"/>
                      <a:pt x="21600" y="2400"/>
                      <a:pt x="21600" y="24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3235" name="Freeform 681"/>
              <p:cNvSpPr/>
              <p:nvPr/>
            </p:nvSpPr>
            <p:spPr>
              <a:xfrm>
                <a:off x="61689" y="40311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4678" h="21600" fill="norm" stroke="1" extrusionOk="0">
                    <a:moveTo>
                      <a:pt x="9278" y="10800"/>
                    </a:moveTo>
                    <a:cubicBezTo>
                      <a:pt x="9278" y="10800"/>
                      <a:pt x="9278" y="10800"/>
                      <a:pt x="2078" y="21600"/>
                    </a:cubicBezTo>
                    <a:cubicBezTo>
                      <a:pt x="2078" y="10800"/>
                      <a:pt x="2078" y="10800"/>
                      <a:pt x="2078" y="10800"/>
                    </a:cubicBezTo>
                    <a:cubicBezTo>
                      <a:pt x="-5122" y="10800"/>
                      <a:pt x="9278" y="0"/>
                      <a:pt x="2078" y="0"/>
                    </a:cubicBezTo>
                    <a:cubicBezTo>
                      <a:pt x="9278" y="0"/>
                      <a:pt x="9278" y="0"/>
                      <a:pt x="9278" y="0"/>
                    </a:cubicBezTo>
                    <a:cubicBezTo>
                      <a:pt x="16478" y="0"/>
                      <a:pt x="16478" y="10800"/>
                      <a:pt x="9278" y="108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3236" name="Freeform 682"/>
              <p:cNvSpPr/>
              <p:nvPr/>
            </p:nvSpPr>
            <p:spPr>
              <a:xfrm>
                <a:off x="64532" y="48536"/>
                <a:ext cx="12701" cy="1271"/>
              </a:xfrm>
              <a:prstGeom prst="ellipse">
                <a:avLst/>
              </a:prstGeom>
              <a:noFill/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3237" name="Freeform 683"/>
              <p:cNvSpPr/>
              <p:nvPr/>
            </p:nvSpPr>
            <p:spPr>
              <a:xfrm>
                <a:off x="64863" y="38546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0"/>
                    </a:moveTo>
                    <a:cubicBezTo>
                      <a:pt x="10800" y="10800"/>
                      <a:pt x="10800" y="10800"/>
                      <a:pt x="21600" y="10800"/>
                    </a:cubicBezTo>
                    <a:cubicBezTo>
                      <a:pt x="10800" y="10800"/>
                      <a:pt x="10800" y="21600"/>
                      <a:pt x="0" y="21600"/>
                    </a:cubicBezTo>
                    <a:cubicBezTo>
                      <a:pt x="0" y="21600"/>
                      <a:pt x="0" y="10800"/>
                      <a:pt x="0" y="10800"/>
                    </a:cubicBezTo>
                    <a:cubicBezTo>
                      <a:pt x="0" y="10800"/>
                      <a:pt x="0" y="10800"/>
                      <a:pt x="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3238" name="Freeform 684"/>
              <p:cNvSpPr/>
              <p:nvPr/>
            </p:nvSpPr>
            <p:spPr>
              <a:xfrm>
                <a:off x="66297" y="46048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0"/>
                    </a:moveTo>
                    <a:cubicBezTo>
                      <a:pt x="0" y="21600"/>
                      <a:pt x="0" y="21600"/>
                      <a:pt x="21600" y="21600"/>
                    </a:cubicBezTo>
                    <a:cubicBezTo>
                      <a:pt x="21600" y="21600"/>
                      <a:pt x="0" y="21600"/>
                      <a:pt x="0" y="21600"/>
                    </a:cubicBezTo>
                    <a:cubicBezTo>
                      <a:pt x="0" y="21600"/>
                      <a:pt x="0" y="21600"/>
                      <a:pt x="0" y="21600"/>
                    </a:cubicBezTo>
                    <a:cubicBezTo>
                      <a:pt x="0" y="2160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3239" name="Freeform 685"/>
              <p:cNvSpPr/>
              <p:nvPr/>
            </p:nvSpPr>
            <p:spPr>
              <a:xfrm>
                <a:off x="67348" y="50927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8600" h="17250" fill="norm" stroke="1" extrusionOk="0">
                    <a:moveTo>
                      <a:pt x="18600" y="14850"/>
                    </a:moveTo>
                    <a:cubicBezTo>
                      <a:pt x="18600" y="14850"/>
                      <a:pt x="18600" y="14850"/>
                      <a:pt x="18600" y="14850"/>
                    </a:cubicBezTo>
                    <a:cubicBezTo>
                      <a:pt x="18600" y="14850"/>
                      <a:pt x="13200" y="20250"/>
                      <a:pt x="13200" y="14850"/>
                    </a:cubicBezTo>
                    <a:cubicBezTo>
                      <a:pt x="13200" y="14850"/>
                      <a:pt x="7800" y="9450"/>
                      <a:pt x="2400" y="9450"/>
                    </a:cubicBezTo>
                    <a:cubicBezTo>
                      <a:pt x="2400" y="9450"/>
                      <a:pt x="-3000" y="9450"/>
                      <a:pt x="2400" y="4050"/>
                    </a:cubicBezTo>
                    <a:cubicBezTo>
                      <a:pt x="7800" y="-1350"/>
                      <a:pt x="7800" y="-1350"/>
                      <a:pt x="7800" y="4050"/>
                    </a:cubicBezTo>
                    <a:cubicBezTo>
                      <a:pt x="13200" y="4050"/>
                      <a:pt x="13200" y="4050"/>
                      <a:pt x="18600" y="4050"/>
                    </a:cubicBezTo>
                    <a:cubicBezTo>
                      <a:pt x="18600" y="4050"/>
                      <a:pt x="18600" y="9450"/>
                      <a:pt x="18600" y="1485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3240" name="Freeform 686"/>
              <p:cNvSpPr/>
              <p:nvPr/>
            </p:nvSpPr>
            <p:spPr>
              <a:xfrm>
                <a:off x="69606" y="49246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0800" y="0"/>
                    </a:moveTo>
                    <a:cubicBezTo>
                      <a:pt x="10800" y="10800"/>
                      <a:pt x="21600" y="10800"/>
                      <a:pt x="21600" y="21600"/>
                    </a:cubicBezTo>
                    <a:cubicBezTo>
                      <a:pt x="21600" y="21600"/>
                      <a:pt x="21600" y="21600"/>
                      <a:pt x="21600" y="21600"/>
                    </a:cubicBezTo>
                    <a:cubicBezTo>
                      <a:pt x="10800" y="21600"/>
                      <a:pt x="10800" y="21600"/>
                      <a:pt x="0" y="21600"/>
                    </a:cubicBezTo>
                    <a:cubicBezTo>
                      <a:pt x="0" y="10800"/>
                      <a:pt x="0" y="0"/>
                      <a:pt x="10800" y="0"/>
                    </a:cubicBezTo>
                    <a:cubicBezTo>
                      <a:pt x="10800" y="0"/>
                      <a:pt x="10800" y="0"/>
                      <a:pt x="108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3241" name="Freeform 687"/>
              <p:cNvSpPr/>
              <p:nvPr/>
            </p:nvSpPr>
            <p:spPr>
              <a:xfrm>
                <a:off x="71040" y="48915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0"/>
                    </a:moveTo>
                    <a:cubicBezTo>
                      <a:pt x="0" y="0"/>
                      <a:pt x="21600" y="0"/>
                      <a:pt x="21600" y="21600"/>
                    </a:cubicBezTo>
                    <a:cubicBezTo>
                      <a:pt x="21600" y="21600"/>
                      <a:pt x="21600" y="21600"/>
                      <a:pt x="0" y="21600"/>
                    </a:cubicBezTo>
                    <a:cubicBezTo>
                      <a:pt x="0" y="21600"/>
                      <a:pt x="0" y="2160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3242" name="Freeform 688"/>
              <p:cNvSpPr/>
              <p:nvPr/>
            </p:nvSpPr>
            <p:spPr>
              <a:xfrm>
                <a:off x="71923" y="54321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7200"/>
                    </a:moveTo>
                    <a:cubicBezTo>
                      <a:pt x="21600" y="7200"/>
                      <a:pt x="21600" y="7200"/>
                      <a:pt x="21600" y="7200"/>
                    </a:cubicBezTo>
                    <a:cubicBezTo>
                      <a:pt x="21600" y="14400"/>
                      <a:pt x="10800" y="14400"/>
                      <a:pt x="10800" y="21600"/>
                    </a:cubicBezTo>
                    <a:cubicBezTo>
                      <a:pt x="10800" y="14400"/>
                      <a:pt x="0" y="7200"/>
                      <a:pt x="0" y="7200"/>
                    </a:cubicBezTo>
                    <a:cubicBezTo>
                      <a:pt x="0" y="7200"/>
                      <a:pt x="10800" y="0"/>
                      <a:pt x="10800" y="0"/>
                    </a:cubicBezTo>
                    <a:cubicBezTo>
                      <a:pt x="10800" y="0"/>
                      <a:pt x="21600" y="0"/>
                      <a:pt x="21600" y="0"/>
                    </a:cubicBezTo>
                    <a:cubicBezTo>
                      <a:pt x="21600" y="0"/>
                      <a:pt x="21600" y="0"/>
                      <a:pt x="21600" y="72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3243" name="Freeform 689"/>
              <p:cNvSpPr/>
              <p:nvPr/>
            </p:nvSpPr>
            <p:spPr>
              <a:xfrm>
                <a:off x="73136" y="49798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0800" y="0"/>
                    </a:moveTo>
                    <a:cubicBezTo>
                      <a:pt x="10800" y="10800"/>
                      <a:pt x="10800" y="10800"/>
                      <a:pt x="21600" y="10800"/>
                    </a:cubicBezTo>
                    <a:cubicBezTo>
                      <a:pt x="10800" y="10800"/>
                      <a:pt x="10800" y="21600"/>
                      <a:pt x="10800" y="21600"/>
                    </a:cubicBezTo>
                    <a:cubicBezTo>
                      <a:pt x="10800" y="21600"/>
                      <a:pt x="0" y="10800"/>
                      <a:pt x="0" y="10800"/>
                    </a:cubicBezTo>
                    <a:cubicBezTo>
                      <a:pt x="0" y="0"/>
                      <a:pt x="0" y="0"/>
                      <a:pt x="108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3244" name="Freeform 690"/>
              <p:cNvSpPr/>
              <p:nvPr/>
            </p:nvSpPr>
            <p:spPr>
              <a:xfrm>
                <a:off x="74901" y="55922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7600" fill="norm" stroke="1" extrusionOk="0">
                    <a:moveTo>
                      <a:pt x="21600" y="0"/>
                    </a:moveTo>
                    <a:cubicBezTo>
                      <a:pt x="21600" y="0"/>
                      <a:pt x="21600" y="7200"/>
                      <a:pt x="21600" y="7200"/>
                    </a:cubicBezTo>
                    <a:cubicBezTo>
                      <a:pt x="16200" y="7200"/>
                      <a:pt x="16200" y="14400"/>
                      <a:pt x="10800" y="14400"/>
                    </a:cubicBezTo>
                    <a:cubicBezTo>
                      <a:pt x="10800" y="21600"/>
                      <a:pt x="5400" y="14400"/>
                      <a:pt x="0" y="14400"/>
                    </a:cubicBezTo>
                    <a:cubicBezTo>
                      <a:pt x="0" y="7200"/>
                      <a:pt x="0" y="7200"/>
                      <a:pt x="0" y="7200"/>
                    </a:cubicBezTo>
                    <a:cubicBezTo>
                      <a:pt x="5400" y="0"/>
                      <a:pt x="10800" y="0"/>
                      <a:pt x="16200" y="0"/>
                    </a:cubicBezTo>
                    <a:cubicBezTo>
                      <a:pt x="16200" y="0"/>
                      <a:pt x="21600" y="0"/>
                      <a:pt x="216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3245" name="Freeform 691"/>
              <p:cNvSpPr/>
              <p:nvPr/>
            </p:nvSpPr>
            <p:spPr>
              <a:xfrm>
                <a:off x="76445" y="59285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0"/>
                    </a:moveTo>
                    <a:cubicBezTo>
                      <a:pt x="21600" y="0"/>
                      <a:pt x="21600" y="10800"/>
                      <a:pt x="21600" y="10800"/>
                    </a:cubicBezTo>
                    <a:cubicBezTo>
                      <a:pt x="21600" y="10800"/>
                      <a:pt x="21600" y="10800"/>
                      <a:pt x="21600" y="21600"/>
                    </a:cubicBezTo>
                    <a:cubicBezTo>
                      <a:pt x="0" y="10800"/>
                      <a:pt x="0" y="10800"/>
                      <a:pt x="0" y="10800"/>
                    </a:cubicBezTo>
                    <a:cubicBezTo>
                      <a:pt x="0" y="10800"/>
                      <a:pt x="0" y="0"/>
                      <a:pt x="216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3246" name="Freeform 692"/>
              <p:cNvSpPr/>
              <p:nvPr/>
            </p:nvSpPr>
            <p:spPr>
              <a:xfrm>
                <a:off x="76666" y="57299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0"/>
                    </a:moveTo>
                    <a:cubicBezTo>
                      <a:pt x="21600" y="21600"/>
                      <a:pt x="10800" y="21600"/>
                      <a:pt x="10800" y="21600"/>
                    </a:cubicBezTo>
                    <a:cubicBezTo>
                      <a:pt x="10800" y="21600"/>
                      <a:pt x="10800" y="21600"/>
                      <a:pt x="0" y="21600"/>
                    </a:cubicBezTo>
                    <a:cubicBezTo>
                      <a:pt x="0" y="0"/>
                      <a:pt x="10800" y="0"/>
                      <a:pt x="21600" y="0"/>
                    </a:cubicBezTo>
                    <a:cubicBezTo>
                      <a:pt x="21600" y="0"/>
                      <a:pt x="21600" y="0"/>
                      <a:pt x="216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3247" name="Freeform 693"/>
              <p:cNvSpPr/>
              <p:nvPr/>
            </p:nvSpPr>
            <p:spPr>
              <a:xfrm>
                <a:off x="79093" y="58733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0"/>
                    </a:moveTo>
                    <a:cubicBezTo>
                      <a:pt x="10800" y="10800"/>
                      <a:pt x="10800" y="21600"/>
                      <a:pt x="0" y="21600"/>
                    </a:cubicBezTo>
                    <a:cubicBezTo>
                      <a:pt x="0" y="21600"/>
                      <a:pt x="0" y="21600"/>
                      <a:pt x="0" y="10800"/>
                    </a:cubicBezTo>
                    <a:cubicBezTo>
                      <a:pt x="0" y="10800"/>
                      <a:pt x="0" y="0"/>
                      <a:pt x="10800" y="0"/>
                    </a:cubicBezTo>
                    <a:cubicBezTo>
                      <a:pt x="10800" y="0"/>
                      <a:pt x="10800" y="0"/>
                      <a:pt x="216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3248" name="Freeform 694"/>
              <p:cNvSpPr/>
              <p:nvPr/>
            </p:nvSpPr>
            <p:spPr>
              <a:xfrm>
                <a:off x="77549" y="54652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9872" fill="norm" stroke="1" extrusionOk="0">
                    <a:moveTo>
                      <a:pt x="12343" y="12000"/>
                    </a:moveTo>
                    <a:cubicBezTo>
                      <a:pt x="12343" y="9600"/>
                      <a:pt x="12343" y="9600"/>
                      <a:pt x="12343" y="9600"/>
                    </a:cubicBezTo>
                    <a:cubicBezTo>
                      <a:pt x="9257" y="9600"/>
                      <a:pt x="6171" y="9600"/>
                      <a:pt x="6171" y="7200"/>
                    </a:cubicBezTo>
                    <a:cubicBezTo>
                      <a:pt x="3086" y="7200"/>
                      <a:pt x="3086" y="4800"/>
                      <a:pt x="0" y="4800"/>
                    </a:cubicBezTo>
                    <a:cubicBezTo>
                      <a:pt x="0" y="4800"/>
                      <a:pt x="0" y="4800"/>
                      <a:pt x="0" y="2400"/>
                    </a:cubicBezTo>
                    <a:cubicBezTo>
                      <a:pt x="3086" y="2400"/>
                      <a:pt x="3086" y="2400"/>
                      <a:pt x="6171" y="0"/>
                    </a:cubicBezTo>
                    <a:cubicBezTo>
                      <a:pt x="9257" y="2400"/>
                      <a:pt x="12343" y="0"/>
                      <a:pt x="15429" y="2400"/>
                    </a:cubicBezTo>
                    <a:cubicBezTo>
                      <a:pt x="15429" y="4800"/>
                      <a:pt x="15429" y="4800"/>
                      <a:pt x="15429" y="7200"/>
                    </a:cubicBezTo>
                    <a:cubicBezTo>
                      <a:pt x="15429" y="7200"/>
                      <a:pt x="15429" y="9600"/>
                      <a:pt x="18514" y="9600"/>
                    </a:cubicBezTo>
                    <a:cubicBezTo>
                      <a:pt x="18514" y="9600"/>
                      <a:pt x="21600" y="9600"/>
                      <a:pt x="21600" y="12000"/>
                    </a:cubicBezTo>
                    <a:cubicBezTo>
                      <a:pt x="21600" y="12000"/>
                      <a:pt x="21600" y="14400"/>
                      <a:pt x="21600" y="14400"/>
                    </a:cubicBezTo>
                    <a:cubicBezTo>
                      <a:pt x="21600" y="14400"/>
                      <a:pt x="21600" y="16800"/>
                      <a:pt x="21600" y="16800"/>
                    </a:cubicBezTo>
                    <a:cubicBezTo>
                      <a:pt x="21600" y="16800"/>
                      <a:pt x="21600" y="16800"/>
                      <a:pt x="21600" y="16800"/>
                    </a:cubicBezTo>
                    <a:cubicBezTo>
                      <a:pt x="18514" y="16800"/>
                      <a:pt x="21600" y="21600"/>
                      <a:pt x="18514" y="19200"/>
                    </a:cubicBezTo>
                    <a:cubicBezTo>
                      <a:pt x="15429" y="19200"/>
                      <a:pt x="18514" y="19200"/>
                      <a:pt x="18514" y="16800"/>
                    </a:cubicBezTo>
                    <a:cubicBezTo>
                      <a:pt x="18514" y="16800"/>
                      <a:pt x="18514" y="16800"/>
                      <a:pt x="18514" y="16800"/>
                    </a:cubicBezTo>
                    <a:cubicBezTo>
                      <a:pt x="18514" y="16800"/>
                      <a:pt x="18514" y="14400"/>
                      <a:pt x="18514" y="14400"/>
                    </a:cubicBezTo>
                    <a:cubicBezTo>
                      <a:pt x="15429" y="14400"/>
                      <a:pt x="12343" y="14400"/>
                      <a:pt x="12343" y="120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3249" name="Freeform 695"/>
              <p:cNvSpPr/>
              <p:nvPr/>
            </p:nvSpPr>
            <p:spPr>
              <a:xfrm>
                <a:off x="79645" y="60719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0"/>
                    </a:moveTo>
                    <a:cubicBezTo>
                      <a:pt x="21600" y="7200"/>
                      <a:pt x="21600" y="7200"/>
                      <a:pt x="21600" y="7200"/>
                    </a:cubicBezTo>
                    <a:cubicBezTo>
                      <a:pt x="21600" y="14400"/>
                      <a:pt x="21600" y="21600"/>
                      <a:pt x="10800" y="21600"/>
                    </a:cubicBezTo>
                    <a:cubicBezTo>
                      <a:pt x="0" y="21600"/>
                      <a:pt x="0" y="14400"/>
                      <a:pt x="0" y="14400"/>
                    </a:cubicBezTo>
                    <a:cubicBezTo>
                      <a:pt x="0" y="7200"/>
                      <a:pt x="0" y="7200"/>
                      <a:pt x="10800" y="0"/>
                    </a:cubicBezTo>
                    <a:cubicBezTo>
                      <a:pt x="10800" y="0"/>
                      <a:pt x="10800" y="0"/>
                      <a:pt x="216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3250" name="Freeform 696"/>
              <p:cNvSpPr/>
              <p:nvPr/>
            </p:nvSpPr>
            <p:spPr>
              <a:xfrm>
                <a:off x="81409" y="63318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7382" fill="norm" stroke="1" extrusionOk="0">
                    <a:moveTo>
                      <a:pt x="21600" y="10182"/>
                    </a:moveTo>
                    <a:cubicBezTo>
                      <a:pt x="21600" y="10182"/>
                      <a:pt x="10800" y="17382"/>
                      <a:pt x="0" y="17382"/>
                    </a:cubicBezTo>
                    <a:cubicBezTo>
                      <a:pt x="0" y="17382"/>
                      <a:pt x="0" y="10182"/>
                      <a:pt x="0" y="10182"/>
                    </a:cubicBezTo>
                    <a:cubicBezTo>
                      <a:pt x="0" y="2982"/>
                      <a:pt x="0" y="-4218"/>
                      <a:pt x="10800" y="2982"/>
                    </a:cubicBezTo>
                    <a:cubicBezTo>
                      <a:pt x="10800" y="2982"/>
                      <a:pt x="10800" y="2982"/>
                      <a:pt x="21600" y="10182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3251" name="Oval 697"/>
              <p:cNvSpPr/>
              <p:nvPr/>
            </p:nvSpPr>
            <p:spPr>
              <a:xfrm>
                <a:off x="83174" y="58182"/>
                <a:ext cx="12701" cy="12701"/>
              </a:xfrm>
              <a:prstGeom prst="ellipse">
                <a:avLst/>
              </a:pr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3252" name="Freeform 698"/>
              <p:cNvSpPr/>
              <p:nvPr/>
            </p:nvSpPr>
            <p:spPr>
              <a:xfrm>
                <a:off x="6129" y="0"/>
                <a:ext cx="284164" cy="13062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566" fill="norm" stroke="1" extrusionOk="0">
                    <a:moveTo>
                      <a:pt x="0" y="0"/>
                    </a:moveTo>
                    <a:cubicBezTo>
                      <a:pt x="0" y="12804"/>
                      <a:pt x="0" y="12804"/>
                      <a:pt x="0" y="12804"/>
                    </a:cubicBezTo>
                    <a:cubicBezTo>
                      <a:pt x="135" y="12510"/>
                      <a:pt x="270" y="12217"/>
                      <a:pt x="315" y="12217"/>
                    </a:cubicBezTo>
                    <a:cubicBezTo>
                      <a:pt x="630" y="12413"/>
                      <a:pt x="1125" y="13683"/>
                      <a:pt x="1170" y="13879"/>
                    </a:cubicBezTo>
                    <a:cubicBezTo>
                      <a:pt x="1260" y="14074"/>
                      <a:pt x="1305" y="14270"/>
                      <a:pt x="1395" y="14465"/>
                    </a:cubicBezTo>
                    <a:cubicBezTo>
                      <a:pt x="1440" y="14661"/>
                      <a:pt x="1485" y="14856"/>
                      <a:pt x="1575" y="15052"/>
                    </a:cubicBezTo>
                    <a:cubicBezTo>
                      <a:pt x="1620" y="15247"/>
                      <a:pt x="1710" y="15345"/>
                      <a:pt x="1755" y="15540"/>
                    </a:cubicBezTo>
                    <a:cubicBezTo>
                      <a:pt x="1800" y="15736"/>
                      <a:pt x="1890" y="15833"/>
                      <a:pt x="1980" y="15931"/>
                    </a:cubicBezTo>
                    <a:cubicBezTo>
                      <a:pt x="2070" y="16127"/>
                      <a:pt x="2160" y="16224"/>
                      <a:pt x="2250" y="16420"/>
                    </a:cubicBezTo>
                    <a:cubicBezTo>
                      <a:pt x="2430" y="16713"/>
                      <a:pt x="2610" y="17006"/>
                      <a:pt x="2835" y="17300"/>
                    </a:cubicBezTo>
                    <a:cubicBezTo>
                      <a:pt x="3150" y="17690"/>
                      <a:pt x="3375" y="18570"/>
                      <a:pt x="3510" y="19157"/>
                    </a:cubicBezTo>
                    <a:cubicBezTo>
                      <a:pt x="3555" y="19450"/>
                      <a:pt x="3600" y="19743"/>
                      <a:pt x="3735" y="19938"/>
                    </a:cubicBezTo>
                    <a:cubicBezTo>
                      <a:pt x="3960" y="20232"/>
                      <a:pt x="4050" y="20720"/>
                      <a:pt x="3960" y="21209"/>
                    </a:cubicBezTo>
                    <a:cubicBezTo>
                      <a:pt x="3960" y="21307"/>
                      <a:pt x="4005" y="21405"/>
                      <a:pt x="4005" y="21405"/>
                    </a:cubicBezTo>
                    <a:cubicBezTo>
                      <a:pt x="4005" y="21600"/>
                      <a:pt x="4050" y="21600"/>
                      <a:pt x="4095" y="21502"/>
                    </a:cubicBezTo>
                    <a:cubicBezTo>
                      <a:pt x="4140" y="21405"/>
                      <a:pt x="4185" y="21307"/>
                      <a:pt x="4230" y="21111"/>
                    </a:cubicBezTo>
                    <a:cubicBezTo>
                      <a:pt x="4275" y="20916"/>
                      <a:pt x="4365" y="20720"/>
                      <a:pt x="4410" y="20525"/>
                    </a:cubicBezTo>
                    <a:cubicBezTo>
                      <a:pt x="4545" y="20134"/>
                      <a:pt x="4635" y="19841"/>
                      <a:pt x="4770" y="19450"/>
                    </a:cubicBezTo>
                    <a:cubicBezTo>
                      <a:pt x="4860" y="19254"/>
                      <a:pt x="4950" y="19059"/>
                      <a:pt x="4995" y="18863"/>
                    </a:cubicBezTo>
                    <a:cubicBezTo>
                      <a:pt x="5040" y="18766"/>
                      <a:pt x="5085" y="18668"/>
                      <a:pt x="5130" y="18472"/>
                    </a:cubicBezTo>
                    <a:cubicBezTo>
                      <a:pt x="5175" y="18375"/>
                      <a:pt x="5220" y="18277"/>
                      <a:pt x="5220" y="18179"/>
                    </a:cubicBezTo>
                    <a:cubicBezTo>
                      <a:pt x="5355" y="17984"/>
                      <a:pt x="5625" y="16811"/>
                      <a:pt x="5805" y="16615"/>
                    </a:cubicBezTo>
                    <a:cubicBezTo>
                      <a:pt x="5895" y="16615"/>
                      <a:pt x="5985" y="16518"/>
                      <a:pt x="6120" y="16518"/>
                    </a:cubicBezTo>
                    <a:cubicBezTo>
                      <a:pt x="6255" y="16518"/>
                      <a:pt x="6435" y="16615"/>
                      <a:pt x="6570" y="16811"/>
                    </a:cubicBezTo>
                    <a:cubicBezTo>
                      <a:pt x="6750" y="17006"/>
                      <a:pt x="6930" y="17104"/>
                      <a:pt x="7110" y="17300"/>
                    </a:cubicBezTo>
                    <a:cubicBezTo>
                      <a:pt x="7335" y="17300"/>
                      <a:pt x="7560" y="17593"/>
                      <a:pt x="7785" y="17593"/>
                    </a:cubicBezTo>
                    <a:cubicBezTo>
                      <a:pt x="7920" y="17690"/>
                      <a:pt x="8055" y="17788"/>
                      <a:pt x="8190" y="17788"/>
                    </a:cubicBezTo>
                    <a:cubicBezTo>
                      <a:pt x="8235" y="17886"/>
                      <a:pt x="8325" y="17886"/>
                      <a:pt x="8370" y="17886"/>
                    </a:cubicBezTo>
                    <a:cubicBezTo>
                      <a:pt x="8460" y="17886"/>
                      <a:pt x="8505" y="17690"/>
                      <a:pt x="8595" y="17690"/>
                    </a:cubicBezTo>
                    <a:cubicBezTo>
                      <a:pt x="8820" y="17690"/>
                      <a:pt x="9045" y="17495"/>
                      <a:pt x="9135" y="17104"/>
                    </a:cubicBezTo>
                    <a:cubicBezTo>
                      <a:pt x="9270" y="16518"/>
                      <a:pt x="9495" y="16224"/>
                      <a:pt x="9720" y="15931"/>
                    </a:cubicBezTo>
                    <a:cubicBezTo>
                      <a:pt x="9900" y="15638"/>
                      <a:pt x="10080" y="15443"/>
                      <a:pt x="10260" y="15052"/>
                    </a:cubicBezTo>
                    <a:cubicBezTo>
                      <a:pt x="10350" y="14954"/>
                      <a:pt x="10440" y="14758"/>
                      <a:pt x="10485" y="14563"/>
                    </a:cubicBezTo>
                    <a:cubicBezTo>
                      <a:pt x="10665" y="14172"/>
                      <a:pt x="10845" y="13781"/>
                      <a:pt x="10980" y="13390"/>
                    </a:cubicBezTo>
                    <a:cubicBezTo>
                      <a:pt x="11070" y="13097"/>
                      <a:pt x="11205" y="12901"/>
                      <a:pt x="11250" y="12608"/>
                    </a:cubicBezTo>
                    <a:cubicBezTo>
                      <a:pt x="11430" y="12217"/>
                      <a:pt x="11565" y="11826"/>
                      <a:pt x="11700" y="11435"/>
                    </a:cubicBezTo>
                    <a:cubicBezTo>
                      <a:pt x="11790" y="11240"/>
                      <a:pt x="11835" y="11142"/>
                      <a:pt x="11925" y="10947"/>
                    </a:cubicBezTo>
                    <a:cubicBezTo>
                      <a:pt x="12060" y="10556"/>
                      <a:pt x="12240" y="10067"/>
                      <a:pt x="12375" y="9676"/>
                    </a:cubicBezTo>
                    <a:cubicBezTo>
                      <a:pt x="12465" y="9383"/>
                      <a:pt x="12600" y="9090"/>
                      <a:pt x="12690" y="8894"/>
                    </a:cubicBezTo>
                    <a:cubicBezTo>
                      <a:pt x="12825" y="8503"/>
                      <a:pt x="13005" y="8112"/>
                      <a:pt x="13140" y="7721"/>
                    </a:cubicBezTo>
                    <a:cubicBezTo>
                      <a:pt x="13275" y="7428"/>
                      <a:pt x="13410" y="7135"/>
                      <a:pt x="13500" y="6842"/>
                    </a:cubicBezTo>
                    <a:cubicBezTo>
                      <a:pt x="13545" y="6646"/>
                      <a:pt x="14175" y="4985"/>
                      <a:pt x="14355" y="4985"/>
                    </a:cubicBezTo>
                    <a:cubicBezTo>
                      <a:pt x="14670" y="4985"/>
                      <a:pt x="15255" y="6646"/>
                      <a:pt x="15435" y="7037"/>
                    </a:cubicBezTo>
                    <a:cubicBezTo>
                      <a:pt x="15660" y="7428"/>
                      <a:pt x="15840" y="7624"/>
                      <a:pt x="15930" y="7819"/>
                    </a:cubicBezTo>
                    <a:cubicBezTo>
                      <a:pt x="16065" y="8014"/>
                      <a:pt x="16200" y="8210"/>
                      <a:pt x="16335" y="8405"/>
                    </a:cubicBezTo>
                    <a:cubicBezTo>
                      <a:pt x="16425" y="8503"/>
                      <a:pt x="16515" y="8796"/>
                      <a:pt x="16605" y="8894"/>
                    </a:cubicBezTo>
                    <a:cubicBezTo>
                      <a:pt x="16785" y="9090"/>
                      <a:pt x="16965" y="9285"/>
                      <a:pt x="17100" y="9676"/>
                    </a:cubicBezTo>
                    <a:cubicBezTo>
                      <a:pt x="17145" y="9871"/>
                      <a:pt x="17235" y="9676"/>
                      <a:pt x="17280" y="9774"/>
                    </a:cubicBezTo>
                    <a:cubicBezTo>
                      <a:pt x="17325" y="9871"/>
                      <a:pt x="17415" y="9969"/>
                      <a:pt x="17505" y="9969"/>
                    </a:cubicBezTo>
                    <a:cubicBezTo>
                      <a:pt x="17595" y="10067"/>
                      <a:pt x="17685" y="10067"/>
                      <a:pt x="17775" y="10067"/>
                    </a:cubicBezTo>
                    <a:cubicBezTo>
                      <a:pt x="17955" y="10067"/>
                      <a:pt x="18090" y="10165"/>
                      <a:pt x="18225" y="10262"/>
                    </a:cubicBezTo>
                    <a:cubicBezTo>
                      <a:pt x="18315" y="10262"/>
                      <a:pt x="18360" y="10360"/>
                      <a:pt x="18450" y="10458"/>
                    </a:cubicBezTo>
                    <a:cubicBezTo>
                      <a:pt x="18585" y="10653"/>
                      <a:pt x="18675" y="10849"/>
                      <a:pt x="18765" y="11044"/>
                    </a:cubicBezTo>
                    <a:cubicBezTo>
                      <a:pt x="18855" y="11240"/>
                      <a:pt x="18900" y="11435"/>
                      <a:pt x="18900" y="11729"/>
                    </a:cubicBezTo>
                    <a:cubicBezTo>
                      <a:pt x="18900" y="11924"/>
                      <a:pt x="19035" y="13390"/>
                      <a:pt x="19080" y="13586"/>
                    </a:cubicBezTo>
                    <a:cubicBezTo>
                      <a:pt x="19215" y="14367"/>
                      <a:pt x="19395" y="15149"/>
                      <a:pt x="19485" y="15931"/>
                    </a:cubicBezTo>
                    <a:cubicBezTo>
                      <a:pt x="19485" y="16127"/>
                      <a:pt x="19530" y="16420"/>
                      <a:pt x="19575" y="16615"/>
                    </a:cubicBezTo>
                    <a:cubicBezTo>
                      <a:pt x="19620" y="16909"/>
                      <a:pt x="19665" y="17104"/>
                      <a:pt x="19710" y="17397"/>
                    </a:cubicBezTo>
                    <a:cubicBezTo>
                      <a:pt x="19710" y="17397"/>
                      <a:pt x="19710" y="17397"/>
                      <a:pt x="19710" y="17397"/>
                    </a:cubicBezTo>
                    <a:cubicBezTo>
                      <a:pt x="19755" y="17300"/>
                      <a:pt x="19800" y="17300"/>
                      <a:pt x="19800" y="17202"/>
                    </a:cubicBezTo>
                    <a:cubicBezTo>
                      <a:pt x="20025" y="16518"/>
                      <a:pt x="20250" y="15736"/>
                      <a:pt x="20475" y="15052"/>
                    </a:cubicBezTo>
                    <a:cubicBezTo>
                      <a:pt x="20565" y="14661"/>
                      <a:pt x="20655" y="14270"/>
                      <a:pt x="20745" y="13879"/>
                    </a:cubicBezTo>
                    <a:cubicBezTo>
                      <a:pt x="20790" y="13683"/>
                      <a:pt x="21240" y="11631"/>
                      <a:pt x="21375" y="11533"/>
                    </a:cubicBezTo>
                    <a:cubicBezTo>
                      <a:pt x="21420" y="11435"/>
                      <a:pt x="21465" y="11435"/>
                      <a:pt x="21510" y="11338"/>
                    </a:cubicBezTo>
                    <a:cubicBezTo>
                      <a:pt x="21510" y="11338"/>
                      <a:pt x="21600" y="11338"/>
                      <a:pt x="21600" y="11338"/>
                    </a:cubicBezTo>
                    <a:cubicBezTo>
                      <a:pt x="21600" y="0"/>
                      <a:pt x="21600" y="0"/>
                      <a:pt x="21600" y="0"/>
                    </a:cubicBezTo>
                    <a:lnTo>
                      <a:pt x="0" y="0"/>
                    </a:lnTo>
                    <a:close/>
                    <a:moveTo>
                      <a:pt x="7470" y="12608"/>
                    </a:moveTo>
                    <a:cubicBezTo>
                      <a:pt x="7470" y="12608"/>
                      <a:pt x="7425" y="12608"/>
                      <a:pt x="7425" y="12510"/>
                    </a:cubicBezTo>
                    <a:cubicBezTo>
                      <a:pt x="7425" y="12510"/>
                      <a:pt x="7380" y="12413"/>
                      <a:pt x="7335" y="12413"/>
                    </a:cubicBezTo>
                    <a:cubicBezTo>
                      <a:pt x="7335" y="12413"/>
                      <a:pt x="7335" y="12413"/>
                      <a:pt x="7335" y="12413"/>
                    </a:cubicBezTo>
                    <a:cubicBezTo>
                      <a:pt x="7335" y="12510"/>
                      <a:pt x="7335" y="12510"/>
                      <a:pt x="7380" y="12608"/>
                    </a:cubicBezTo>
                    <a:cubicBezTo>
                      <a:pt x="7380" y="12608"/>
                      <a:pt x="7380" y="12608"/>
                      <a:pt x="7380" y="12706"/>
                    </a:cubicBezTo>
                    <a:cubicBezTo>
                      <a:pt x="7335" y="12706"/>
                      <a:pt x="7335" y="12706"/>
                      <a:pt x="7290" y="12706"/>
                    </a:cubicBezTo>
                    <a:cubicBezTo>
                      <a:pt x="7290" y="12706"/>
                      <a:pt x="7245" y="12608"/>
                      <a:pt x="7245" y="12608"/>
                    </a:cubicBezTo>
                    <a:cubicBezTo>
                      <a:pt x="7245" y="12608"/>
                      <a:pt x="7200" y="12510"/>
                      <a:pt x="7200" y="12510"/>
                    </a:cubicBezTo>
                    <a:cubicBezTo>
                      <a:pt x="7155" y="12510"/>
                      <a:pt x="7155" y="12510"/>
                      <a:pt x="7155" y="12510"/>
                    </a:cubicBezTo>
                    <a:cubicBezTo>
                      <a:pt x="7110" y="12510"/>
                      <a:pt x="7155" y="12510"/>
                      <a:pt x="7155" y="12608"/>
                    </a:cubicBezTo>
                    <a:cubicBezTo>
                      <a:pt x="7155" y="12706"/>
                      <a:pt x="7200" y="12804"/>
                      <a:pt x="7200" y="12901"/>
                    </a:cubicBezTo>
                    <a:cubicBezTo>
                      <a:pt x="7200" y="12901"/>
                      <a:pt x="7200" y="12901"/>
                      <a:pt x="7200" y="12901"/>
                    </a:cubicBezTo>
                    <a:cubicBezTo>
                      <a:pt x="7200" y="12999"/>
                      <a:pt x="7155" y="12999"/>
                      <a:pt x="7155" y="12901"/>
                    </a:cubicBezTo>
                    <a:cubicBezTo>
                      <a:pt x="7110" y="12901"/>
                      <a:pt x="7110" y="12804"/>
                      <a:pt x="7065" y="12706"/>
                    </a:cubicBezTo>
                    <a:cubicBezTo>
                      <a:pt x="7020" y="12608"/>
                      <a:pt x="6975" y="12608"/>
                      <a:pt x="6975" y="12510"/>
                    </a:cubicBezTo>
                    <a:cubicBezTo>
                      <a:pt x="6975" y="12510"/>
                      <a:pt x="6975" y="12510"/>
                      <a:pt x="6930" y="12510"/>
                    </a:cubicBezTo>
                    <a:cubicBezTo>
                      <a:pt x="6930" y="12510"/>
                      <a:pt x="6930" y="12510"/>
                      <a:pt x="6930" y="12510"/>
                    </a:cubicBezTo>
                    <a:cubicBezTo>
                      <a:pt x="6975" y="12608"/>
                      <a:pt x="6975" y="12706"/>
                      <a:pt x="6975" y="12804"/>
                    </a:cubicBezTo>
                    <a:cubicBezTo>
                      <a:pt x="7020" y="12901"/>
                      <a:pt x="7020" y="12901"/>
                      <a:pt x="6975" y="12999"/>
                    </a:cubicBezTo>
                    <a:cubicBezTo>
                      <a:pt x="6975" y="12999"/>
                      <a:pt x="6930" y="12999"/>
                      <a:pt x="6930" y="12901"/>
                    </a:cubicBezTo>
                    <a:cubicBezTo>
                      <a:pt x="6885" y="12804"/>
                      <a:pt x="6840" y="12706"/>
                      <a:pt x="6840" y="12608"/>
                    </a:cubicBezTo>
                    <a:cubicBezTo>
                      <a:pt x="6840" y="12608"/>
                      <a:pt x="6795" y="12608"/>
                      <a:pt x="6795" y="12608"/>
                    </a:cubicBezTo>
                    <a:cubicBezTo>
                      <a:pt x="6795" y="12510"/>
                      <a:pt x="6795" y="12510"/>
                      <a:pt x="6795" y="12510"/>
                    </a:cubicBezTo>
                    <a:cubicBezTo>
                      <a:pt x="6795" y="12510"/>
                      <a:pt x="6750" y="12608"/>
                      <a:pt x="6750" y="12608"/>
                    </a:cubicBezTo>
                    <a:cubicBezTo>
                      <a:pt x="6750" y="12706"/>
                      <a:pt x="6750" y="12901"/>
                      <a:pt x="6750" y="12999"/>
                    </a:cubicBezTo>
                    <a:cubicBezTo>
                      <a:pt x="6750" y="12999"/>
                      <a:pt x="6750" y="13097"/>
                      <a:pt x="6750" y="13097"/>
                    </a:cubicBezTo>
                    <a:cubicBezTo>
                      <a:pt x="6750" y="13097"/>
                      <a:pt x="6705" y="13097"/>
                      <a:pt x="6705" y="12999"/>
                    </a:cubicBezTo>
                    <a:cubicBezTo>
                      <a:pt x="6660" y="12999"/>
                      <a:pt x="6615" y="12901"/>
                      <a:pt x="6570" y="12804"/>
                    </a:cubicBezTo>
                    <a:cubicBezTo>
                      <a:pt x="6525" y="12706"/>
                      <a:pt x="6480" y="12608"/>
                      <a:pt x="6390" y="12608"/>
                    </a:cubicBezTo>
                    <a:cubicBezTo>
                      <a:pt x="6390" y="12608"/>
                      <a:pt x="6345" y="12608"/>
                      <a:pt x="6345" y="12608"/>
                    </a:cubicBezTo>
                    <a:cubicBezTo>
                      <a:pt x="6300" y="12510"/>
                      <a:pt x="6255" y="12413"/>
                      <a:pt x="6165" y="12413"/>
                    </a:cubicBezTo>
                    <a:cubicBezTo>
                      <a:pt x="6165" y="12413"/>
                      <a:pt x="6120" y="12413"/>
                      <a:pt x="6120" y="12315"/>
                    </a:cubicBezTo>
                    <a:cubicBezTo>
                      <a:pt x="6030" y="12217"/>
                      <a:pt x="5985" y="12119"/>
                      <a:pt x="5895" y="11924"/>
                    </a:cubicBezTo>
                    <a:cubicBezTo>
                      <a:pt x="5850" y="11924"/>
                      <a:pt x="5850" y="11826"/>
                      <a:pt x="5760" y="11729"/>
                    </a:cubicBezTo>
                    <a:cubicBezTo>
                      <a:pt x="5760" y="11729"/>
                      <a:pt x="5760" y="11729"/>
                      <a:pt x="5715" y="11729"/>
                    </a:cubicBezTo>
                    <a:cubicBezTo>
                      <a:pt x="5715" y="11729"/>
                      <a:pt x="5670" y="11826"/>
                      <a:pt x="5670" y="11729"/>
                    </a:cubicBezTo>
                    <a:cubicBezTo>
                      <a:pt x="5625" y="11533"/>
                      <a:pt x="5580" y="11533"/>
                      <a:pt x="5535" y="11435"/>
                    </a:cubicBezTo>
                    <a:cubicBezTo>
                      <a:pt x="5490" y="11338"/>
                      <a:pt x="5445" y="11240"/>
                      <a:pt x="5400" y="11142"/>
                    </a:cubicBezTo>
                    <a:cubicBezTo>
                      <a:pt x="5355" y="11044"/>
                      <a:pt x="5310" y="10947"/>
                      <a:pt x="5310" y="10849"/>
                    </a:cubicBezTo>
                    <a:cubicBezTo>
                      <a:pt x="5265" y="10653"/>
                      <a:pt x="5175" y="10653"/>
                      <a:pt x="5130" y="10556"/>
                    </a:cubicBezTo>
                    <a:cubicBezTo>
                      <a:pt x="5040" y="10458"/>
                      <a:pt x="4995" y="10262"/>
                      <a:pt x="4950" y="10067"/>
                    </a:cubicBezTo>
                    <a:cubicBezTo>
                      <a:pt x="4950" y="10067"/>
                      <a:pt x="4950" y="9969"/>
                      <a:pt x="4905" y="9969"/>
                    </a:cubicBezTo>
                    <a:cubicBezTo>
                      <a:pt x="4860" y="9969"/>
                      <a:pt x="4860" y="9871"/>
                      <a:pt x="4815" y="9774"/>
                    </a:cubicBezTo>
                    <a:cubicBezTo>
                      <a:pt x="4770" y="9578"/>
                      <a:pt x="4680" y="9383"/>
                      <a:pt x="4635" y="9090"/>
                    </a:cubicBezTo>
                    <a:cubicBezTo>
                      <a:pt x="4590" y="9090"/>
                      <a:pt x="4590" y="9090"/>
                      <a:pt x="4590" y="9090"/>
                    </a:cubicBezTo>
                    <a:cubicBezTo>
                      <a:pt x="4545" y="9285"/>
                      <a:pt x="4500" y="9481"/>
                      <a:pt x="4455" y="9676"/>
                    </a:cubicBezTo>
                    <a:cubicBezTo>
                      <a:pt x="4455" y="9871"/>
                      <a:pt x="4410" y="10067"/>
                      <a:pt x="4365" y="10165"/>
                    </a:cubicBezTo>
                    <a:cubicBezTo>
                      <a:pt x="4320" y="10165"/>
                      <a:pt x="4320" y="10165"/>
                      <a:pt x="4275" y="10165"/>
                    </a:cubicBezTo>
                    <a:cubicBezTo>
                      <a:pt x="4275" y="10067"/>
                      <a:pt x="4230" y="10067"/>
                      <a:pt x="4230" y="10165"/>
                    </a:cubicBezTo>
                    <a:cubicBezTo>
                      <a:pt x="4185" y="10165"/>
                      <a:pt x="4185" y="10165"/>
                      <a:pt x="4140" y="10067"/>
                    </a:cubicBezTo>
                    <a:cubicBezTo>
                      <a:pt x="4140" y="10067"/>
                      <a:pt x="4095" y="10067"/>
                      <a:pt x="4050" y="10067"/>
                    </a:cubicBezTo>
                    <a:cubicBezTo>
                      <a:pt x="4005" y="10067"/>
                      <a:pt x="4005" y="9969"/>
                      <a:pt x="3960" y="9969"/>
                    </a:cubicBezTo>
                    <a:cubicBezTo>
                      <a:pt x="3960" y="9871"/>
                      <a:pt x="3915" y="9871"/>
                      <a:pt x="3870" y="9871"/>
                    </a:cubicBezTo>
                    <a:cubicBezTo>
                      <a:pt x="3870" y="9774"/>
                      <a:pt x="3825" y="9774"/>
                      <a:pt x="3825" y="9676"/>
                    </a:cubicBezTo>
                    <a:cubicBezTo>
                      <a:pt x="3825" y="9578"/>
                      <a:pt x="3825" y="9578"/>
                      <a:pt x="3780" y="9481"/>
                    </a:cubicBezTo>
                    <a:cubicBezTo>
                      <a:pt x="3780" y="9383"/>
                      <a:pt x="3735" y="9383"/>
                      <a:pt x="3735" y="9285"/>
                    </a:cubicBezTo>
                    <a:cubicBezTo>
                      <a:pt x="3780" y="9187"/>
                      <a:pt x="3735" y="9187"/>
                      <a:pt x="3735" y="9187"/>
                    </a:cubicBezTo>
                    <a:cubicBezTo>
                      <a:pt x="3735" y="9187"/>
                      <a:pt x="3690" y="9187"/>
                      <a:pt x="3690" y="9090"/>
                    </a:cubicBezTo>
                    <a:cubicBezTo>
                      <a:pt x="3690" y="9090"/>
                      <a:pt x="3735" y="8992"/>
                      <a:pt x="3735" y="8992"/>
                    </a:cubicBezTo>
                    <a:cubicBezTo>
                      <a:pt x="3735" y="8894"/>
                      <a:pt x="3690" y="8894"/>
                      <a:pt x="3690" y="8796"/>
                    </a:cubicBezTo>
                    <a:cubicBezTo>
                      <a:pt x="3690" y="8796"/>
                      <a:pt x="3690" y="8699"/>
                      <a:pt x="3690" y="8699"/>
                    </a:cubicBezTo>
                    <a:cubicBezTo>
                      <a:pt x="3690" y="8601"/>
                      <a:pt x="3690" y="8601"/>
                      <a:pt x="3690" y="8503"/>
                    </a:cubicBezTo>
                    <a:cubicBezTo>
                      <a:pt x="3690" y="8503"/>
                      <a:pt x="3645" y="8503"/>
                      <a:pt x="3690" y="8405"/>
                    </a:cubicBezTo>
                    <a:cubicBezTo>
                      <a:pt x="3690" y="8405"/>
                      <a:pt x="3690" y="8308"/>
                      <a:pt x="3735" y="8308"/>
                    </a:cubicBezTo>
                    <a:cubicBezTo>
                      <a:pt x="3780" y="8308"/>
                      <a:pt x="3825" y="8210"/>
                      <a:pt x="3870" y="8210"/>
                    </a:cubicBezTo>
                    <a:cubicBezTo>
                      <a:pt x="3960" y="8112"/>
                      <a:pt x="4050" y="8112"/>
                      <a:pt x="4140" y="8014"/>
                    </a:cubicBezTo>
                    <a:cubicBezTo>
                      <a:pt x="4185" y="8014"/>
                      <a:pt x="4185" y="7917"/>
                      <a:pt x="4140" y="7917"/>
                    </a:cubicBezTo>
                    <a:cubicBezTo>
                      <a:pt x="4140" y="7721"/>
                      <a:pt x="4095" y="7624"/>
                      <a:pt x="4050" y="7526"/>
                    </a:cubicBezTo>
                    <a:cubicBezTo>
                      <a:pt x="4005" y="7428"/>
                      <a:pt x="3960" y="7330"/>
                      <a:pt x="3915" y="7330"/>
                    </a:cubicBezTo>
                    <a:cubicBezTo>
                      <a:pt x="3825" y="7233"/>
                      <a:pt x="3780" y="7233"/>
                      <a:pt x="3780" y="7037"/>
                    </a:cubicBezTo>
                    <a:cubicBezTo>
                      <a:pt x="3780" y="7037"/>
                      <a:pt x="3780" y="6939"/>
                      <a:pt x="3780" y="6939"/>
                    </a:cubicBezTo>
                    <a:cubicBezTo>
                      <a:pt x="3825" y="6744"/>
                      <a:pt x="3780" y="6646"/>
                      <a:pt x="3735" y="6548"/>
                    </a:cubicBezTo>
                    <a:cubicBezTo>
                      <a:pt x="3690" y="6451"/>
                      <a:pt x="3645" y="6353"/>
                      <a:pt x="3645" y="6255"/>
                    </a:cubicBezTo>
                    <a:cubicBezTo>
                      <a:pt x="3600" y="6157"/>
                      <a:pt x="3555" y="6060"/>
                      <a:pt x="3555" y="5962"/>
                    </a:cubicBezTo>
                    <a:cubicBezTo>
                      <a:pt x="3555" y="5864"/>
                      <a:pt x="3555" y="5767"/>
                      <a:pt x="3510" y="5669"/>
                    </a:cubicBezTo>
                    <a:cubicBezTo>
                      <a:pt x="3465" y="5571"/>
                      <a:pt x="3465" y="5473"/>
                      <a:pt x="3465" y="5376"/>
                    </a:cubicBezTo>
                    <a:cubicBezTo>
                      <a:pt x="3420" y="5376"/>
                      <a:pt x="3420" y="5278"/>
                      <a:pt x="3465" y="5278"/>
                    </a:cubicBezTo>
                    <a:cubicBezTo>
                      <a:pt x="3465" y="5082"/>
                      <a:pt x="3465" y="4985"/>
                      <a:pt x="3420" y="4887"/>
                    </a:cubicBezTo>
                    <a:cubicBezTo>
                      <a:pt x="3375" y="4691"/>
                      <a:pt x="3375" y="4496"/>
                      <a:pt x="3285" y="4300"/>
                    </a:cubicBezTo>
                    <a:cubicBezTo>
                      <a:pt x="3285" y="4300"/>
                      <a:pt x="3285" y="4203"/>
                      <a:pt x="3285" y="4105"/>
                    </a:cubicBezTo>
                    <a:cubicBezTo>
                      <a:pt x="3330" y="4105"/>
                      <a:pt x="3330" y="4007"/>
                      <a:pt x="3285" y="3910"/>
                    </a:cubicBezTo>
                    <a:cubicBezTo>
                      <a:pt x="3240" y="3812"/>
                      <a:pt x="3240" y="3714"/>
                      <a:pt x="3285" y="3519"/>
                    </a:cubicBezTo>
                    <a:cubicBezTo>
                      <a:pt x="3285" y="3519"/>
                      <a:pt x="3285" y="3519"/>
                      <a:pt x="3285" y="3421"/>
                    </a:cubicBezTo>
                    <a:cubicBezTo>
                      <a:pt x="3285" y="3421"/>
                      <a:pt x="3330" y="3323"/>
                      <a:pt x="3330" y="3323"/>
                    </a:cubicBezTo>
                    <a:cubicBezTo>
                      <a:pt x="3285" y="3225"/>
                      <a:pt x="3285" y="3225"/>
                      <a:pt x="3285" y="3128"/>
                    </a:cubicBezTo>
                    <a:cubicBezTo>
                      <a:pt x="3240" y="3128"/>
                      <a:pt x="3195" y="3030"/>
                      <a:pt x="3195" y="2932"/>
                    </a:cubicBezTo>
                    <a:cubicBezTo>
                      <a:pt x="3150" y="2932"/>
                      <a:pt x="3150" y="2834"/>
                      <a:pt x="3150" y="2834"/>
                    </a:cubicBezTo>
                    <a:cubicBezTo>
                      <a:pt x="3195" y="2737"/>
                      <a:pt x="3195" y="2737"/>
                      <a:pt x="3240" y="2737"/>
                    </a:cubicBezTo>
                    <a:cubicBezTo>
                      <a:pt x="3240" y="2834"/>
                      <a:pt x="3285" y="2834"/>
                      <a:pt x="3330" y="2834"/>
                    </a:cubicBezTo>
                    <a:cubicBezTo>
                      <a:pt x="3375" y="2932"/>
                      <a:pt x="3375" y="2932"/>
                      <a:pt x="3420" y="2932"/>
                    </a:cubicBezTo>
                    <a:cubicBezTo>
                      <a:pt x="3420" y="2932"/>
                      <a:pt x="3420" y="2932"/>
                      <a:pt x="3420" y="2932"/>
                    </a:cubicBezTo>
                    <a:cubicBezTo>
                      <a:pt x="3420" y="2932"/>
                      <a:pt x="3420" y="2932"/>
                      <a:pt x="3420" y="2932"/>
                    </a:cubicBezTo>
                    <a:cubicBezTo>
                      <a:pt x="3420" y="2834"/>
                      <a:pt x="3420" y="2834"/>
                      <a:pt x="3375" y="2834"/>
                    </a:cubicBezTo>
                    <a:cubicBezTo>
                      <a:pt x="3375" y="2737"/>
                      <a:pt x="3330" y="2639"/>
                      <a:pt x="3285" y="2541"/>
                    </a:cubicBezTo>
                    <a:cubicBezTo>
                      <a:pt x="3285" y="2443"/>
                      <a:pt x="3285" y="2443"/>
                      <a:pt x="3285" y="2346"/>
                    </a:cubicBezTo>
                    <a:cubicBezTo>
                      <a:pt x="3330" y="2346"/>
                      <a:pt x="3375" y="2346"/>
                      <a:pt x="3375" y="2346"/>
                    </a:cubicBezTo>
                    <a:cubicBezTo>
                      <a:pt x="3420" y="2443"/>
                      <a:pt x="3465" y="2541"/>
                      <a:pt x="3465" y="2541"/>
                    </a:cubicBezTo>
                    <a:cubicBezTo>
                      <a:pt x="3510" y="2541"/>
                      <a:pt x="3510" y="2541"/>
                      <a:pt x="3510" y="2541"/>
                    </a:cubicBezTo>
                    <a:cubicBezTo>
                      <a:pt x="3510" y="2541"/>
                      <a:pt x="3510" y="2541"/>
                      <a:pt x="3510" y="2541"/>
                    </a:cubicBezTo>
                    <a:cubicBezTo>
                      <a:pt x="3465" y="2346"/>
                      <a:pt x="3420" y="2248"/>
                      <a:pt x="3375" y="2052"/>
                    </a:cubicBezTo>
                    <a:cubicBezTo>
                      <a:pt x="3375" y="2052"/>
                      <a:pt x="3375" y="2052"/>
                      <a:pt x="3375" y="1955"/>
                    </a:cubicBezTo>
                    <a:cubicBezTo>
                      <a:pt x="3420" y="1955"/>
                      <a:pt x="3420" y="1955"/>
                      <a:pt x="3465" y="1955"/>
                    </a:cubicBezTo>
                    <a:cubicBezTo>
                      <a:pt x="3465" y="2052"/>
                      <a:pt x="3510" y="2052"/>
                      <a:pt x="3555" y="2150"/>
                    </a:cubicBezTo>
                    <a:cubicBezTo>
                      <a:pt x="3555" y="2150"/>
                      <a:pt x="3555" y="2150"/>
                      <a:pt x="3555" y="2150"/>
                    </a:cubicBezTo>
                    <a:cubicBezTo>
                      <a:pt x="3555" y="2150"/>
                      <a:pt x="3555" y="2150"/>
                      <a:pt x="3555" y="2150"/>
                    </a:cubicBezTo>
                    <a:cubicBezTo>
                      <a:pt x="3555" y="1955"/>
                      <a:pt x="3510" y="1857"/>
                      <a:pt x="3510" y="1759"/>
                    </a:cubicBezTo>
                    <a:cubicBezTo>
                      <a:pt x="3510" y="1759"/>
                      <a:pt x="3510" y="1662"/>
                      <a:pt x="3510" y="1662"/>
                    </a:cubicBezTo>
                    <a:cubicBezTo>
                      <a:pt x="3510" y="1662"/>
                      <a:pt x="3555" y="1662"/>
                      <a:pt x="3555" y="1662"/>
                    </a:cubicBezTo>
                    <a:cubicBezTo>
                      <a:pt x="3600" y="1662"/>
                      <a:pt x="3600" y="1759"/>
                      <a:pt x="3600" y="1759"/>
                    </a:cubicBezTo>
                    <a:cubicBezTo>
                      <a:pt x="3600" y="1857"/>
                      <a:pt x="3600" y="1857"/>
                      <a:pt x="3645" y="1857"/>
                    </a:cubicBezTo>
                    <a:cubicBezTo>
                      <a:pt x="3645" y="1857"/>
                      <a:pt x="3645" y="1857"/>
                      <a:pt x="3645" y="1857"/>
                    </a:cubicBezTo>
                    <a:cubicBezTo>
                      <a:pt x="3645" y="1857"/>
                      <a:pt x="3645" y="1857"/>
                      <a:pt x="3645" y="1857"/>
                    </a:cubicBezTo>
                    <a:cubicBezTo>
                      <a:pt x="3645" y="1759"/>
                      <a:pt x="3600" y="1662"/>
                      <a:pt x="3600" y="1564"/>
                    </a:cubicBezTo>
                    <a:cubicBezTo>
                      <a:pt x="3600" y="1466"/>
                      <a:pt x="3645" y="1466"/>
                      <a:pt x="3645" y="1466"/>
                    </a:cubicBezTo>
                    <a:cubicBezTo>
                      <a:pt x="3645" y="1466"/>
                      <a:pt x="3645" y="1466"/>
                      <a:pt x="3645" y="1466"/>
                    </a:cubicBezTo>
                    <a:cubicBezTo>
                      <a:pt x="3690" y="1564"/>
                      <a:pt x="3735" y="1564"/>
                      <a:pt x="3735" y="1662"/>
                    </a:cubicBezTo>
                    <a:cubicBezTo>
                      <a:pt x="3780" y="1759"/>
                      <a:pt x="3825" y="1857"/>
                      <a:pt x="3870" y="1955"/>
                    </a:cubicBezTo>
                    <a:cubicBezTo>
                      <a:pt x="3870" y="1955"/>
                      <a:pt x="3870" y="1955"/>
                      <a:pt x="3870" y="1955"/>
                    </a:cubicBezTo>
                    <a:cubicBezTo>
                      <a:pt x="3870" y="1955"/>
                      <a:pt x="3870" y="1955"/>
                      <a:pt x="3870" y="1955"/>
                    </a:cubicBezTo>
                    <a:cubicBezTo>
                      <a:pt x="3870" y="1955"/>
                      <a:pt x="3870" y="1857"/>
                      <a:pt x="3870" y="1857"/>
                    </a:cubicBezTo>
                    <a:cubicBezTo>
                      <a:pt x="3870" y="1857"/>
                      <a:pt x="3870" y="1759"/>
                      <a:pt x="3915" y="1759"/>
                    </a:cubicBezTo>
                    <a:cubicBezTo>
                      <a:pt x="3915" y="1759"/>
                      <a:pt x="3915" y="1759"/>
                      <a:pt x="3915" y="1759"/>
                    </a:cubicBezTo>
                    <a:cubicBezTo>
                      <a:pt x="3960" y="1857"/>
                      <a:pt x="3960" y="1857"/>
                      <a:pt x="3960" y="1857"/>
                    </a:cubicBezTo>
                    <a:cubicBezTo>
                      <a:pt x="3960" y="2052"/>
                      <a:pt x="4050" y="2052"/>
                      <a:pt x="4095" y="2248"/>
                    </a:cubicBezTo>
                    <a:cubicBezTo>
                      <a:pt x="4095" y="2346"/>
                      <a:pt x="4140" y="2541"/>
                      <a:pt x="4140" y="2639"/>
                    </a:cubicBezTo>
                    <a:cubicBezTo>
                      <a:pt x="4230" y="2932"/>
                      <a:pt x="4275" y="3225"/>
                      <a:pt x="4320" y="3519"/>
                    </a:cubicBezTo>
                    <a:cubicBezTo>
                      <a:pt x="4410" y="3714"/>
                      <a:pt x="4455" y="3910"/>
                      <a:pt x="4500" y="4105"/>
                    </a:cubicBezTo>
                    <a:cubicBezTo>
                      <a:pt x="4545" y="4300"/>
                      <a:pt x="4545" y="4398"/>
                      <a:pt x="4545" y="4594"/>
                    </a:cubicBezTo>
                    <a:cubicBezTo>
                      <a:pt x="4590" y="4789"/>
                      <a:pt x="4590" y="4985"/>
                      <a:pt x="4635" y="5180"/>
                    </a:cubicBezTo>
                    <a:cubicBezTo>
                      <a:pt x="4680" y="5376"/>
                      <a:pt x="4770" y="5669"/>
                      <a:pt x="4815" y="5864"/>
                    </a:cubicBezTo>
                    <a:cubicBezTo>
                      <a:pt x="4815" y="5864"/>
                      <a:pt x="4815" y="5864"/>
                      <a:pt x="4815" y="5864"/>
                    </a:cubicBezTo>
                    <a:cubicBezTo>
                      <a:pt x="4905" y="6060"/>
                      <a:pt x="4995" y="6255"/>
                      <a:pt x="5130" y="6353"/>
                    </a:cubicBezTo>
                    <a:cubicBezTo>
                      <a:pt x="5175" y="6353"/>
                      <a:pt x="5220" y="6353"/>
                      <a:pt x="5265" y="6255"/>
                    </a:cubicBezTo>
                    <a:cubicBezTo>
                      <a:pt x="5355" y="6157"/>
                      <a:pt x="5445" y="6060"/>
                      <a:pt x="5580" y="6157"/>
                    </a:cubicBezTo>
                    <a:cubicBezTo>
                      <a:pt x="5625" y="6157"/>
                      <a:pt x="5715" y="6157"/>
                      <a:pt x="5760" y="6157"/>
                    </a:cubicBezTo>
                    <a:cubicBezTo>
                      <a:pt x="5805" y="6157"/>
                      <a:pt x="5805" y="6157"/>
                      <a:pt x="5805" y="6255"/>
                    </a:cubicBezTo>
                    <a:cubicBezTo>
                      <a:pt x="5805" y="6353"/>
                      <a:pt x="5805" y="6353"/>
                      <a:pt x="5805" y="6353"/>
                    </a:cubicBezTo>
                    <a:cubicBezTo>
                      <a:pt x="5715" y="6451"/>
                      <a:pt x="5625" y="6548"/>
                      <a:pt x="5580" y="6744"/>
                    </a:cubicBezTo>
                    <a:cubicBezTo>
                      <a:pt x="5490" y="6842"/>
                      <a:pt x="5445" y="7037"/>
                      <a:pt x="5400" y="7233"/>
                    </a:cubicBezTo>
                    <a:cubicBezTo>
                      <a:pt x="5400" y="7330"/>
                      <a:pt x="5400" y="7330"/>
                      <a:pt x="5400" y="7428"/>
                    </a:cubicBezTo>
                    <a:cubicBezTo>
                      <a:pt x="5445" y="7526"/>
                      <a:pt x="5445" y="7624"/>
                      <a:pt x="5445" y="7721"/>
                    </a:cubicBezTo>
                    <a:cubicBezTo>
                      <a:pt x="5490" y="7819"/>
                      <a:pt x="5535" y="7917"/>
                      <a:pt x="5535" y="8014"/>
                    </a:cubicBezTo>
                    <a:cubicBezTo>
                      <a:pt x="5625" y="8308"/>
                      <a:pt x="5715" y="8405"/>
                      <a:pt x="5805" y="8601"/>
                    </a:cubicBezTo>
                    <a:cubicBezTo>
                      <a:pt x="5940" y="8796"/>
                      <a:pt x="6075" y="8992"/>
                      <a:pt x="6210" y="9285"/>
                    </a:cubicBezTo>
                    <a:cubicBezTo>
                      <a:pt x="6300" y="9383"/>
                      <a:pt x="6390" y="9578"/>
                      <a:pt x="6480" y="9774"/>
                    </a:cubicBezTo>
                    <a:cubicBezTo>
                      <a:pt x="6480" y="9774"/>
                      <a:pt x="6525" y="9774"/>
                      <a:pt x="6525" y="9871"/>
                    </a:cubicBezTo>
                    <a:cubicBezTo>
                      <a:pt x="6525" y="9969"/>
                      <a:pt x="6570" y="9969"/>
                      <a:pt x="6615" y="10067"/>
                    </a:cubicBezTo>
                    <a:cubicBezTo>
                      <a:pt x="6660" y="10165"/>
                      <a:pt x="6750" y="10262"/>
                      <a:pt x="6795" y="10360"/>
                    </a:cubicBezTo>
                    <a:cubicBezTo>
                      <a:pt x="6885" y="10556"/>
                      <a:pt x="6975" y="10751"/>
                      <a:pt x="7020" y="10849"/>
                    </a:cubicBezTo>
                    <a:cubicBezTo>
                      <a:pt x="7155" y="11044"/>
                      <a:pt x="7245" y="11240"/>
                      <a:pt x="7335" y="11435"/>
                    </a:cubicBezTo>
                    <a:cubicBezTo>
                      <a:pt x="7380" y="11533"/>
                      <a:pt x="7380" y="11631"/>
                      <a:pt x="7425" y="11729"/>
                    </a:cubicBezTo>
                    <a:cubicBezTo>
                      <a:pt x="7425" y="11729"/>
                      <a:pt x="7470" y="11826"/>
                      <a:pt x="7425" y="11826"/>
                    </a:cubicBezTo>
                    <a:cubicBezTo>
                      <a:pt x="7425" y="11826"/>
                      <a:pt x="7380" y="11924"/>
                      <a:pt x="7380" y="11826"/>
                    </a:cubicBezTo>
                    <a:cubicBezTo>
                      <a:pt x="7335" y="11826"/>
                      <a:pt x="7335" y="11826"/>
                      <a:pt x="7335" y="11826"/>
                    </a:cubicBezTo>
                    <a:cubicBezTo>
                      <a:pt x="7335" y="11924"/>
                      <a:pt x="7335" y="11924"/>
                      <a:pt x="7335" y="11924"/>
                    </a:cubicBezTo>
                    <a:cubicBezTo>
                      <a:pt x="7380" y="12119"/>
                      <a:pt x="7425" y="12217"/>
                      <a:pt x="7470" y="12413"/>
                    </a:cubicBezTo>
                    <a:cubicBezTo>
                      <a:pt x="7470" y="12413"/>
                      <a:pt x="7470" y="12413"/>
                      <a:pt x="7470" y="12510"/>
                    </a:cubicBezTo>
                    <a:cubicBezTo>
                      <a:pt x="7515" y="12510"/>
                      <a:pt x="7470" y="12510"/>
                      <a:pt x="7470" y="12608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3253" name="Freeform 699"/>
              <p:cNvSpPr/>
              <p:nvPr/>
            </p:nvSpPr>
            <p:spPr>
              <a:xfrm>
                <a:off x="279419" y="89352"/>
                <a:ext cx="12701" cy="5140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0160" y="0"/>
                    </a:moveTo>
                    <a:cubicBezTo>
                      <a:pt x="21600" y="248"/>
                      <a:pt x="21600" y="248"/>
                      <a:pt x="21600" y="497"/>
                    </a:cubicBezTo>
                    <a:cubicBezTo>
                      <a:pt x="21600" y="21600"/>
                      <a:pt x="21600" y="21600"/>
                      <a:pt x="21600" y="21600"/>
                    </a:cubicBezTo>
                    <a:cubicBezTo>
                      <a:pt x="21600" y="21600"/>
                      <a:pt x="21600" y="21600"/>
                      <a:pt x="21600" y="21600"/>
                    </a:cubicBezTo>
                    <a:cubicBezTo>
                      <a:pt x="15840" y="20855"/>
                      <a:pt x="14400" y="19614"/>
                      <a:pt x="11520" y="18621"/>
                    </a:cubicBezTo>
                    <a:cubicBezTo>
                      <a:pt x="10080" y="18372"/>
                      <a:pt x="10080" y="18124"/>
                      <a:pt x="8640" y="17876"/>
                    </a:cubicBezTo>
                    <a:cubicBezTo>
                      <a:pt x="5760" y="16634"/>
                      <a:pt x="2880" y="15393"/>
                      <a:pt x="0" y="14152"/>
                    </a:cubicBezTo>
                    <a:cubicBezTo>
                      <a:pt x="0" y="13655"/>
                      <a:pt x="0" y="13407"/>
                      <a:pt x="0" y="12910"/>
                    </a:cubicBezTo>
                    <a:cubicBezTo>
                      <a:pt x="1440" y="11917"/>
                      <a:pt x="4320" y="10676"/>
                      <a:pt x="5760" y="9683"/>
                    </a:cubicBezTo>
                    <a:cubicBezTo>
                      <a:pt x="5760" y="8938"/>
                      <a:pt x="8640" y="8193"/>
                      <a:pt x="10080" y="7448"/>
                    </a:cubicBezTo>
                    <a:cubicBezTo>
                      <a:pt x="10080" y="6952"/>
                      <a:pt x="11520" y="6455"/>
                      <a:pt x="11520" y="5959"/>
                    </a:cubicBezTo>
                    <a:cubicBezTo>
                      <a:pt x="11520" y="5214"/>
                      <a:pt x="12960" y="4469"/>
                      <a:pt x="14400" y="3972"/>
                    </a:cubicBezTo>
                    <a:cubicBezTo>
                      <a:pt x="15840" y="3228"/>
                      <a:pt x="15840" y="2483"/>
                      <a:pt x="17280" y="1986"/>
                    </a:cubicBezTo>
                    <a:cubicBezTo>
                      <a:pt x="18720" y="1241"/>
                      <a:pt x="20160" y="745"/>
                      <a:pt x="20160" y="0"/>
                    </a:cubicBezTo>
                    <a:cubicBezTo>
                      <a:pt x="20160" y="0"/>
                      <a:pt x="20160" y="0"/>
                      <a:pt x="20160" y="0"/>
                    </a:cubicBezTo>
                    <a:cubicBezTo>
                      <a:pt x="20160" y="0"/>
                      <a:pt x="20160" y="0"/>
                      <a:pt x="2016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3254" name="Freeform 700"/>
              <p:cNvSpPr/>
              <p:nvPr/>
            </p:nvSpPr>
            <p:spPr>
              <a:xfrm>
                <a:off x="279378" y="155097"/>
                <a:ext cx="12701" cy="2184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782" h="21600" fill="norm" stroke="1" extrusionOk="0">
                    <a:moveTo>
                      <a:pt x="15382" y="2919"/>
                    </a:moveTo>
                    <a:cubicBezTo>
                      <a:pt x="16732" y="1751"/>
                      <a:pt x="15382" y="584"/>
                      <a:pt x="20782" y="0"/>
                    </a:cubicBezTo>
                    <a:cubicBezTo>
                      <a:pt x="20782" y="21600"/>
                      <a:pt x="20782" y="21600"/>
                      <a:pt x="20782" y="21600"/>
                    </a:cubicBezTo>
                    <a:cubicBezTo>
                      <a:pt x="20782" y="21600"/>
                      <a:pt x="20782" y="21600"/>
                      <a:pt x="20782" y="21600"/>
                    </a:cubicBezTo>
                    <a:cubicBezTo>
                      <a:pt x="15382" y="21600"/>
                      <a:pt x="11332" y="20432"/>
                      <a:pt x="7282" y="20432"/>
                    </a:cubicBezTo>
                    <a:cubicBezTo>
                      <a:pt x="5932" y="20432"/>
                      <a:pt x="4582" y="20432"/>
                      <a:pt x="3232" y="20432"/>
                    </a:cubicBezTo>
                    <a:cubicBezTo>
                      <a:pt x="-818" y="19849"/>
                      <a:pt x="-818" y="19849"/>
                      <a:pt x="1882" y="18097"/>
                    </a:cubicBezTo>
                    <a:cubicBezTo>
                      <a:pt x="5932" y="14011"/>
                      <a:pt x="8632" y="9924"/>
                      <a:pt x="12682" y="6422"/>
                    </a:cubicBezTo>
                    <a:cubicBezTo>
                      <a:pt x="12682" y="5254"/>
                      <a:pt x="14032" y="3503"/>
                      <a:pt x="15382" y="2919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3255" name="Freeform 701"/>
              <p:cNvSpPr/>
              <p:nvPr/>
            </p:nvSpPr>
            <p:spPr>
              <a:xfrm>
                <a:off x="283190" y="182826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7971" h="17550" fill="norm" stroke="1" extrusionOk="0">
                    <a:moveTo>
                      <a:pt x="17971" y="0"/>
                    </a:moveTo>
                    <a:cubicBezTo>
                      <a:pt x="17971" y="5400"/>
                      <a:pt x="17971" y="5400"/>
                      <a:pt x="17971" y="5400"/>
                    </a:cubicBezTo>
                    <a:cubicBezTo>
                      <a:pt x="13651" y="10800"/>
                      <a:pt x="9331" y="16200"/>
                      <a:pt x="9331" y="16200"/>
                    </a:cubicBezTo>
                    <a:cubicBezTo>
                      <a:pt x="5011" y="16200"/>
                      <a:pt x="691" y="21600"/>
                      <a:pt x="691" y="10800"/>
                    </a:cubicBezTo>
                    <a:cubicBezTo>
                      <a:pt x="691" y="0"/>
                      <a:pt x="-3629" y="0"/>
                      <a:pt x="9331" y="0"/>
                    </a:cubicBezTo>
                    <a:cubicBezTo>
                      <a:pt x="13651" y="0"/>
                      <a:pt x="13651" y="0"/>
                      <a:pt x="1797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3256" name="Freeform 702"/>
              <p:cNvSpPr/>
              <p:nvPr/>
            </p:nvSpPr>
            <p:spPr>
              <a:xfrm>
                <a:off x="283993" y="186032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5274" h="21600" fill="norm" stroke="1" extrusionOk="0">
                    <a:moveTo>
                      <a:pt x="15274" y="0"/>
                    </a:moveTo>
                    <a:cubicBezTo>
                      <a:pt x="15274" y="21600"/>
                      <a:pt x="15274" y="21600"/>
                      <a:pt x="15274" y="21600"/>
                    </a:cubicBezTo>
                    <a:cubicBezTo>
                      <a:pt x="4474" y="21600"/>
                      <a:pt x="4474" y="21600"/>
                      <a:pt x="4474" y="10800"/>
                    </a:cubicBezTo>
                    <a:cubicBezTo>
                      <a:pt x="-6326" y="10800"/>
                      <a:pt x="4474" y="0"/>
                      <a:pt x="1527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3257" name="Freeform 703"/>
              <p:cNvSpPr/>
              <p:nvPr/>
            </p:nvSpPr>
            <p:spPr>
              <a:xfrm>
                <a:off x="248814" y="199442"/>
                <a:ext cx="41479" cy="8472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291" y="7099"/>
                    </a:moveTo>
                    <a:cubicBezTo>
                      <a:pt x="21600" y="7250"/>
                      <a:pt x="21600" y="7401"/>
                      <a:pt x="21600" y="7552"/>
                    </a:cubicBezTo>
                    <a:cubicBezTo>
                      <a:pt x="21600" y="21600"/>
                      <a:pt x="21600" y="21600"/>
                      <a:pt x="21600" y="21600"/>
                    </a:cubicBezTo>
                    <a:cubicBezTo>
                      <a:pt x="5246" y="21600"/>
                      <a:pt x="5246" y="21600"/>
                      <a:pt x="5246" y="21600"/>
                    </a:cubicBezTo>
                    <a:cubicBezTo>
                      <a:pt x="5554" y="21449"/>
                      <a:pt x="5554" y="21298"/>
                      <a:pt x="5863" y="21147"/>
                    </a:cubicBezTo>
                    <a:cubicBezTo>
                      <a:pt x="5863" y="20845"/>
                      <a:pt x="5863" y="20845"/>
                      <a:pt x="5554" y="20845"/>
                    </a:cubicBezTo>
                    <a:cubicBezTo>
                      <a:pt x="4629" y="20694"/>
                      <a:pt x="3703" y="20845"/>
                      <a:pt x="2777" y="20845"/>
                    </a:cubicBezTo>
                    <a:cubicBezTo>
                      <a:pt x="2469" y="20845"/>
                      <a:pt x="2160" y="20694"/>
                      <a:pt x="1851" y="20845"/>
                    </a:cubicBezTo>
                    <a:cubicBezTo>
                      <a:pt x="1234" y="20996"/>
                      <a:pt x="617" y="20845"/>
                      <a:pt x="309" y="20845"/>
                    </a:cubicBezTo>
                    <a:cubicBezTo>
                      <a:pt x="0" y="20845"/>
                      <a:pt x="0" y="20845"/>
                      <a:pt x="0" y="20694"/>
                    </a:cubicBezTo>
                    <a:cubicBezTo>
                      <a:pt x="617" y="20392"/>
                      <a:pt x="926" y="20090"/>
                      <a:pt x="1543" y="19787"/>
                    </a:cubicBezTo>
                    <a:cubicBezTo>
                      <a:pt x="3394" y="18579"/>
                      <a:pt x="4937" y="17220"/>
                      <a:pt x="6480" y="15860"/>
                    </a:cubicBezTo>
                    <a:cubicBezTo>
                      <a:pt x="7406" y="15709"/>
                      <a:pt x="7097" y="15105"/>
                      <a:pt x="7714" y="14954"/>
                    </a:cubicBezTo>
                    <a:cubicBezTo>
                      <a:pt x="7714" y="14954"/>
                      <a:pt x="7714" y="14803"/>
                      <a:pt x="7714" y="14803"/>
                    </a:cubicBezTo>
                    <a:cubicBezTo>
                      <a:pt x="7406" y="14803"/>
                      <a:pt x="7406" y="14501"/>
                      <a:pt x="6789" y="14652"/>
                    </a:cubicBezTo>
                    <a:cubicBezTo>
                      <a:pt x="5863" y="14652"/>
                      <a:pt x="4937" y="14501"/>
                      <a:pt x="4011" y="14803"/>
                    </a:cubicBezTo>
                    <a:cubicBezTo>
                      <a:pt x="3394" y="14954"/>
                      <a:pt x="2777" y="14803"/>
                      <a:pt x="2160" y="14652"/>
                    </a:cubicBezTo>
                    <a:cubicBezTo>
                      <a:pt x="1851" y="14652"/>
                      <a:pt x="1851" y="14501"/>
                      <a:pt x="1851" y="14350"/>
                    </a:cubicBezTo>
                    <a:cubicBezTo>
                      <a:pt x="2469" y="14048"/>
                      <a:pt x="2777" y="13745"/>
                      <a:pt x="3394" y="13443"/>
                    </a:cubicBezTo>
                    <a:cubicBezTo>
                      <a:pt x="4320" y="12839"/>
                      <a:pt x="4937" y="12235"/>
                      <a:pt x="5863" y="11480"/>
                    </a:cubicBezTo>
                    <a:cubicBezTo>
                      <a:pt x="6789" y="10724"/>
                      <a:pt x="7406" y="9969"/>
                      <a:pt x="8023" y="9214"/>
                    </a:cubicBezTo>
                    <a:cubicBezTo>
                      <a:pt x="8331" y="9214"/>
                      <a:pt x="8331" y="9063"/>
                      <a:pt x="8331" y="9063"/>
                    </a:cubicBezTo>
                    <a:cubicBezTo>
                      <a:pt x="8023" y="8912"/>
                      <a:pt x="7714" y="8761"/>
                      <a:pt x="7406" y="8912"/>
                    </a:cubicBezTo>
                    <a:cubicBezTo>
                      <a:pt x="6789" y="9063"/>
                      <a:pt x="6171" y="8912"/>
                      <a:pt x="5554" y="9063"/>
                    </a:cubicBezTo>
                    <a:cubicBezTo>
                      <a:pt x="5246" y="9063"/>
                      <a:pt x="4937" y="9063"/>
                      <a:pt x="4320" y="9063"/>
                    </a:cubicBezTo>
                    <a:cubicBezTo>
                      <a:pt x="4011" y="9063"/>
                      <a:pt x="3703" y="8912"/>
                      <a:pt x="3394" y="8912"/>
                    </a:cubicBezTo>
                    <a:cubicBezTo>
                      <a:pt x="3394" y="8761"/>
                      <a:pt x="3703" y="8610"/>
                      <a:pt x="4011" y="8459"/>
                    </a:cubicBezTo>
                    <a:cubicBezTo>
                      <a:pt x="4629" y="8157"/>
                      <a:pt x="4937" y="7703"/>
                      <a:pt x="5246" y="7401"/>
                    </a:cubicBezTo>
                    <a:cubicBezTo>
                      <a:pt x="6171" y="6646"/>
                      <a:pt x="6789" y="6042"/>
                      <a:pt x="7406" y="5438"/>
                    </a:cubicBezTo>
                    <a:cubicBezTo>
                      <a:pt x="8640" y="4380"/>
                      <a:pt x="9874" y="3323"/>
                      <a:pt x="10800" y="2417"/>
                    </a:cubicBezTo>
                    <a:cubicBezTo>
                      <a:pt x="11417" y="1964"/>
                      <a:pt x="11726" y="1662"/>
                      <a:pt x="12034" y="1208"/>
                    </a:cubicBezTo>
                    <a:cubicBezTo>
                      <a:pt x="12651" y="755"/>
                      <a:pt x="13269" y="453"/>
                      <a:pt x="13269" y="0"/>
                    </a:cubicBezTo>
                    <a:cubicBezTo>
                      <a:pt x="13269" y="0"/>
                      <a:pt x="13577" y="0"/>
                      <a:pt x="13577" y="0"/>
                    </a:cubicBezTo>
                    <a:cubicBezTo>
                      <a:pt x="13577" y="0"/>
                      <a:pt x="13886" y="0"/>
                      <a:pt x="13886" y="0"/>
                    </a:cubicBezTo>
                    <a:cubicBezTo>
                      <a:pt x="13886" y="151"/>
                      <a:pt x="13886" y="302"/>
                      <a:pt x="14194" y="453"/>
                    </a:cubicBezTo>
                    <a:cubicBezTo>
                      <a:pt x="14194" y="604"/>
                      <a:pt x="14503" y="906"/>
                      <a:pt x="14811" y="1208"/>
                    </a:cubicBezTo>
                    <a:cubicBezTo>
                      <a:pt x="15120" y="1510"/>
                      <a:pt x="16046" y="1662"/>
                      <a:pt x="15737" y="1964"/>
                    </a:cubicBezTo>
                    <a:cubicBezTo>
                      <a:pt x="15737" y="2115"/>
                      <a:pt x="15737" y="2115"/>
                      <a:pt x="16046" y="2115"/>
                    </a:cubicBezTo>
                    <a:cubicBezTo>
                      <a:pt x="16354" y="2115"/>
                      <a:pt x="16354" y="2417"/>
                      <a:pt x="16663" y="2568"/>
                    </a:cubicBezTo>
                    <a:cubicBezTo>
                      <a:pt x="16971" y="2870"/>
                      <a:pt x="17280" y="3323"/>
                      <a:pt x="17589" y="3625"/>
                    </a:cubicBezTo>
                    <a:cubicBezTo>
                      <a:pt x="18823" y="4531"/>
                      <a:pt x="19440" y="5438"/>
                      <a:pt x="20366" y="6193"/>
                    </a:cubicBezTo>
                    <a:cubicBezTo>
                      <a:pt x="20983" y="6495"/>
                      <a:pt x="20983" y="6797"/>
                      <a:pt x="21291" y="7099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</p:grpSp>
        <p:sp>
          <p:nvSpPr>
            <p:cNvPr id="3259" name="TextBox 361"/>
            <p:cNvSpPr txBox="1"/>
            <p:nvPr/>
          </p:nvSpPr>
          <p:spPr>
            <a:xfrm>
              <a:off x="276172" y="0"/>
              <a:ext cx="1190561" cy="307341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  <a:extLst>
              <a:ext uri="{C572A759-6A51-4108-AA02-DFA0A04FC94B}">
                <ma14:wrappingTextBoxFlag xmlns:ma14="http://schemas.microsoft.com/office/mac/drawingml/2011/main" val="1"/>
              </a:ext>
            </a:extLst>
          </p:spPr>
          <p:txBody>
            <a:bodyPr wrap="none" lIns="45719" tIns="45719" rIns="45719" bIns="45719" numCol="1" anchor="ctr">
              <a:spAutoFit/>
            </a:bodyPr>
            <a:lstStyle>
              <a:lvl1pPr>
                <a:defRPr b="1" spc="300" sz="1400">
                  <a:solidFill>
                    <a:srgbClr val="404040"/>
                  </a:solidFill>
                  <a:latin typeface="Holtzberg"/>
                  <a:ea typeface="Holtzberg"/>
                  <a:cs typeface="Holtzberg"/>
                  <a:sym typeface="Holtzberg"/>
                </a:defRPr>
              </a:lvl1pPr>
            </a:lstStyle>
            <a:p>
              <a:pPr/>
              <a:r>
                <a:t>ALAMIAN</a:t>
              </a:r>
            </a:p>
          </p:txBody>
        </p:sp>
      </p:grpSp>
      <p:sp>
        <p:nvSpPr>
          <p:cNvPr id="3261" name="Rectangle 359"/>
          <p:cNvSpPr/>
          <p:nvPr/>
        </p:nvSpPr>
        <p:spPr>
          <a:xfrm>
            <a:off x="6205472" y="2147891"/>
            <a:ext cx="2376265" cy="3528393"/>
          </a:xfrm>
          <a:prstGeom prst="rect">
            <a:avLst/>
          </a:prstGeom>
          <a:solidFill>
            <a:srgbClr val="FFFFFF"/>
          </a:solidFill>
          <a:ln w="6181">
            <a:solidFill>
              <a:srgbClr val="F2F2F2"/>
            </a:solidFill>
          </a:ln>
          <a:effectLst>
            <a:outerShdw sx="100000" sy="100000" kx="0" ky="0" algn="b" rotWithShape="0" blurRad="571500" dist="228600" dir="5400000">
              <a:srgbClr val="000000">
                <a:alpha val="5000"/>
              </a:srgbClr>
            </a:outerShdw>
          </a:effectLst>
        </p:spPr>
        <p:txBody>
          <a:bodyPr lIns="45719" rIns="45719" anchor="ctr"/>
          <a:lstStyle/>
          <a:p>
            <a:pPr>
              <a:defRPr sz="500"/>
            </a:pPr>
          </a:p>
        </p:txBody>
      </p:sp>
      <p:sp>
        <p:nvSpPr>
          <p:cNvPr id="3262" name="Rectangle 360"/>
          <p:cNvSpPr/>
          <p:nvPr/>
        </p:nvSpPr>
        <p:spPr>
          <a:xfrm>
            <a:off x="8800679" y="2147891"/>
            <a:ext cx="2376265" cy="3528393"/>
          </a:xfrm>
          <a:prstGeom prst="rect">
            <a:avLst/>
          </a:prstGeom>
          <a:solidFill>
            <a:srgbClr val="FFFFFF"/>
          </a:solidFill>
          <a:ln w="6181">
            <a:solidFill>
              <a:srgbClr val="F2F2F2"/>
            </a:solidFill>
          </a:ln>
          <a:effectLst>
            <a:outerShdw sx="100000" sy="100000" kx="0" ky="0" algn="b" rotWithShape="0" blurRad="571500" dist="228600" dir="5400000">
              <a:srgbClr val="000000">
                <a:alpha val="5000"/>
              </a:srgbClr>
            </a:outerShdw>
          </a:effectLst>
        </p:spPr>
        <p:txBody>
          <a:bodyPr lIns="45719" rIns="45719" anchor="ctr"/>
          <a:lstStyle/>
          <a:p>
            <a:pPr>
              <a:defRPr sz="500"/>
            </a:pPr>
          </a:p>
        </p:txBody>
      </p:sp>
      <p:sp>
        <p:nvSpPr>
          <p:cNvPr id="3263" name="Rectangle 361"/>
          <p:cNvSpPr/>
          <p:nvPr/>
        </p:nvSpPr>
        <p:spPr>
          <a:xfrm>
            <a:off x="3610264" y="2147891"/>
            <a:ext cx="2376265" cy="3528393"/>
          </a:xfrm>
          <a:prstGeom prst="rect">
            <a:avLst/>
          </a:prstGeom>
          <a:solidFill>
            <a:srgbClr val="FFFFFF"/>
          </a:solidFill>
          <a:ln w="6181">
            <a:solidFill>
              <a:srgbClr val="F2F2F2"/>
            </a:solidFill>
          </a:ln>
          <a:effectLst>
            <a:outerShdw sx="100000" sy="100000" kx="0" ky="0" algn="b" rotWithShape="0" blurRad="571500" dist="228600" dir="5400000">
              <a:srgbClr val="000000">
                <a:alpha val="5000"/>
              </a:srgbClr>
            </a:outerShdw>
          </a:effectLst>
        </p:spPr>
        <p:txBody>
          <a:bodyPr lIns="45719" rIns="45719" anchor="ctr"/>
          <a:lstStyle/>
          <a:p>
            <a:pPr>
              <a:defRPr sz="500"/>
            </a:pPr>
          </a:p>
        </p:txBody>
      </p:sp>
      <p:sp>
        <p:nvSpPr>
          <p:cNvPr id="3264" name="Rectangle 362"/>
          <p:cNvSpPr/>
          <p:nvPr/>
        </p:nvSpPr>
        <p:spPr>
          <a:xfrm>
            <a:off x="1015058" y="2147891"/>
            <a:ext cx="2376265" cy="3528393"/>
          </a:xfrm>
          <a:prstGeom prst="rect">
            <a:avLst/>
          </a:prstGeom>
          <a:solidFill>
            <a:srgbClr val="FFFFFF"/>
          </a:solidFill>
          <a:ln w="6181">
            <a:solidFill>
              <a:srgbClr val="F2F2F2"/>
            </a:solidFill>
          </a:ln>
          <a:effectLst>
            <a:outerShdw sx="100000" sy="100000" kx="0" ky="0" algn="b" rotWithShape="0" blurRad="571500" dist="228600" dir="5400000">
              <a:srgbClr val="000000">
                <a:alpha val="5000"/>
              </a:srgbClr>
            </a:outerShdw>
          </a:effectLst>
        </p:spPr>
        <p:txBody>
          <a:bodyPr lIns="45719" rIns="45719" anchor="ctr"/>
          <a:lstStyle/>
          <a:p>
            <a:pPr>
              <a:defRPr sz="500"/>
            </a:pPr>
          </a:p>
        </p:txBody>
      </p:sp>
      <p:sp>
        <p:nvSpPr>
          <p:cNvPr id="3265" name="Picture Placeholder 367"/>
          <p:cNvSpPr/>
          <p:nvPr>
            <p:ph type="pic" sz="quarter" idx="21"/>
          </p:nvPr>
        </p:nvSpPr>
        <p:spPr>
          <a:xfrm>
            <a:off x="1229438" y="2350661"/>
            <a:ext cx="1947506" cy="1551968"/>
          </a:xfrm>
          <a:prstGeom prst="rect">
            <a:avLst/>
          </a:prstGeom>
        </p:spPr>
        <p:txBody>
          <a:bodyPr lIns="91439" rIns="91439"/>
          <a:lstStyle/>
          <a:p>
            <a:pPr/>
          </a:p>
        </p:txBody>
      </p:sp>
      <p:sp>
        <p:nvSpPr>
          <p:cNvPr id="3266" name="Picture Placeholder 372"/>
          <p:cNvSpPr/>
          <p:nvPr>
            <p:ph type="pic" sz="quarter" idx="22"/>
          </p:nvPr>
        </p:nvSpPr>
        <p:spPr>
          <a:xfrm>
            <a:off x="3824644" y="2350661"/>
            <a:ext cx="1947507" cy="1551968"/>
          </a:xfrm>
          <a:prstGeom prst="rect">
            <a:avLst/>
          </a:prstGeom>
        </p:spPr>
        <p:txBody>
          <a:bodyPr lIns="91439" rIns="91439"/>
          <a:lstStyle/>
          <a:p>
            <a:pPr/>
          </a:p>
        </p:txBody>
      </p:sp>
      <p:sp>
        <p:nvSpPr>
          <p:cNvPr id="3267" name="Picture Placeholder 373"/>
          <p:cNvSpPr/>
          <p:nvPr>
            <p:ph type="pic" sz="quarter" idx="23"/>
          </p:nvPr>
        </p:nvSpPr>
        <p:spPr>
          <a:xfrm>
            <a:off x="6419851" y="2350661"/>
            <a:ext cx="1947507" cy="1551968"/>
          </a:xfrm>
          <a:prstGeom prst="rect">
            <a:avLst/>
          </a:prstGeom>
        </p:spPr>
        <p:txBody>
          <a:bodyPr lIns="91439" rIns="91439"/>
          <a:lstStyle/>
          <a:p>
            <a:pPr/>
          </a:p>
        </p:txBody>
      </p:sp>
      <p:sp>
        <p:nvSpPr>
          <p:cNvPr id="3268" name="Picture Placeholder 374"/>
          <p:cNvSpPr/>
          <p:nvPr>
            <p:ph type="pic" sz="quarter" idx="24"/>
          </p:nvPr>
        </p:nvSpPr>
        <p:spPr>
          <a:xfrm>
            <a:off x="9015059" y="2350661"/>
            <a:ext cx="1947506" cy="1551968"/>
          </a:xfrm>
          <a:prstGeom prst="rect">
            <a:avLst/>
          </a:prstGeom>
        </p:spPr>
        <p:txBody>
          <a:bodyPr lIns="91439" rIns="91439"/>
          <a:lstStyle/>
          <a:p>
            <a:pPr/>
          </a:p>
        </p:txBody>
      </p:sp>
    </p:spTree>
  </p:cSld>
  <p:clrMapOvr>
    <a:masterClrMapping/>
  </p:clrMapOvr>
  <p:transition xmlns:p14="http://schemas.microsoft.com/office/powerpoint/2010/main" spd="med" advClick="1"/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xmlns:m="http://schemas.openxmlformats.org/officeDocument/2006/math" xmlns:a14="http://schemas.microsoft.com/office/drawing/2010/main" type="tx" showMasterSp="1" showMasterPhAnim="1">
  <p:cSld name="Alamian Template - 1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75" name="Rectangle 7"/>
          <p:cNvSpPr/>
          <p:nvPr/>
        </p:nvSpPr>
        <p:spPr>
          <a:xfrm>
            <a:off x="8858249" y="0"/>
            <a:ext cx="3333752" cy="6858000"/>
          </a:xfrm>
          <a:prstGeom prst="rect">
            <a:avLst/>
          </a:prstGeom>
          <a:solidFill>
            <a:schemeClr val="accent1"/>
          </a:solidFill>
          <a:ln w="12700">
            <a:miter lim="400000"/>
          </a:ln>
        </p:spPr>
        <p:txBody>
          <a:bodyPr lIns="45719" rIns="45719" anchor="ctr"/>
          <a:lstStyle/>
          <a:p>
            <a:pPr algn="ctr">
              <a:defRPr>
                <a:solidFill>
                  <a:srgbClr val="FFFFFF"/>
                </a:solidFill>
              </a:defRPr>
            </a:pPr>
          </a:p>
        </p:txBody>
      </p:sp>
      <p:sp>
        <p:nvSpPr>
          <p:cNvPr id="3276" name="Picture Placeholder 6"/>
          <p:cNvSpPr/>
          <p:nvPr>
            <p:ph type="pic" sz="half" idx="21"/>
          </p:nvPr>
        </p:nvSpPr>
        <p:spPr>
          <a:xfrm>
            <a:off x="5524498" y="0"/>
            <a:ext cx="3333752" cy="6858000"/>
          </a:xfrm>
          <a:prstGeom prst="rect">
            <a:avLst/>
          </a:prstGeom>
        </p:spPr>
        <p:txBody>
          <a:bodyPr lIns="91439" rIns="91439"/>
          <a:lstStyle/>
          <a:p>
            <a:pPr/>
          </a:p>
        </p:txBody>
      </p:sp>
      <p:sp>
        <p:nvSpPr>
          <p:cNvPr id="3277" name="TextBox 13"/>
          <p:cNvSpPr txBox="1"/>
          <p:nvPr/>
        </p:nvSpPr>
        <p:spPr>
          <a:xfrm>
            <a:off x="371474" y="6361276"/>
            <a:ext cx="3119440" cy="2565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>
            <a:spAutoFit/>
          </a:bodyPr>
          <a:lstStyle/>
          <a:p>
            <a:pPr>
              <a:defRPr sz="1100">
                <a:solidFill>
                  <a:srgbClr val="BFBFBF"/>
                </a:solidFill>
              </a:defRPr>
            </a:pPr>
            <a:r>
              <a:t>©2019 </a:t>
            </a:r>
            <a:r>
              <a:rPr b="1"/>
              <a:t>ALAMIAN</a:t>
            </a:r>
            <a:r>
              <a:t>. </a:t>
            </a:r>
            <a:r>
              <a:t>ALL RIGHTS RESERVED</a:t>
            </a:r>
            <a:r>
              <a:t>.</a:t>
            </a:r>
          </a:p>
        </p:txBody>
      </p:sp>
      <p:grpSp>
        <p:nvGrpSpPr>
          <p:cNvPr id="3314" name="Group 478"/>
          <p:cNvGrpSpPr/>
          <p:nvPr/>
        </p:nvGrpSpPr>
        <p:grpSpPr>
          <a:xfrm>
            <a:off x="10246331" y="0"/>
            <a:ext cx="1945670" cy="6858001"/>
            <a:chOff x="0" y="0"/>
            <a:chExt cx="1945668" cy="6858000"/>
          </a:xfrm>
        </p:grpSpPr>
        <p:sp>
          <p:nvSpPr>
            <p:cNvPr id="3278" name="Freeform 437"/>
            <p:cNvSpPr/>
            <p:nvPr/>
          </p:nvSpPr>
          <p:spPr>
            <a:xfrm flipH="1" rot="5400000">
              <a:off x="844653" y="203014"/>
              <a:ext cx="480120" cy="8298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20774" y="18900"/>
                    <a:pt x="19948" y="16200"/>
                    <a:pt x="19121" y="14175"/>
                  </a:cubicBezTo>
                  <a:cubicBezTo>
                    <a:pt x="16525" y="7425"/>
                    <a:pt x="13810" y="4725"/>
                    <a:pt x="10387" y="4725"/>
                  </a:cubicBezTo>
                  <a:cubicBezTo>
                    <a:pt x="8498" y="4725"/>
                    <a:pt x="6610" y="5400"/>
                    <a:pt x="4839" y="6075"/>
                  </a:cubicBezTo>
                  <a:cubicBezTo>
                    <a:pt x="3187" y="6750"/>
                    <a:pt x="1652" y="7425"/>
                    <a:pt x="0" y="8100"/>
                  </a:cubicBezTo>
                  <a:cubicBezTo>
                    <a:pt x="4013" y="2025"/>
                    <a:pt x="7318" y="0"/>
                    <a:pt x="10387" y="0"/>
                  </a:cubicBezTo>
                  <a:cubicBezTo>
                    <a:pt x="14400" y="0"/>
                    <a:pt x="17823" y="4050"/>
                    <a:pt x="20892" y="13500"/>
                  </a:cubicBezTo>
                  <a:cubicBezTo>
                    <a:pt x="21128" y="14175"/>
                    <a:pt x="21364" y="14850"/>
                    <a:pt x="21600" y="15525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FFFFFF">
                <a:alpha val="1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3279" name="Freeform 438"/>
            <p:cNvSpPr/>
            <p:nvPr/>
          </p:nvSpPr>
          <p:spPr>
            <a:xfrm flipH="1" rot="5400000">
              <a:off x="1149174" y="6669"/>
              <a:ext cx="34085" cy="207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16200"/>
                  </a:moveTo>
                  <a:cubicBezTo>
                    <a:pt x="14954" y="10800"/>
                    <a:pt x="6646" y="540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6646" y="8100"/>
                    <a:pt x="13292" y="16200"/>
                    <a:pt x="21600" y="21600"/>
                  </a:cubicBezTo>
                  <a:lnTo>
                    <a:pt x="21600" y="16200"/>
                  </a:lnTo>
                  <a:close/>
                </a:path>
              </a:pathLst>
            </a:custGeom>
            <a:solidFill>
              <a:srgbClr val="FFFFFF">
                <a:alpha val="1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3280" name="Freeform 439"/>
            <p:cNvSpPr/>
            <p:nvPr/>
          </p:nvSpPr>
          <p:spPr>
            <a:xfrm flipH="1" rot="5400000">
              <a:off x="1109164" y="1681159"/>
              <a:ext cx="969130" cy="2237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cubicBezTo>
                    <a:pt x="3736" y="18042"/>
                    <a:pt x="7472" y="13722"/>
                    <a:pt x="11092" y="9148"/>
                  </a:cubicBezTo>
                  <a:cubicBezTo>
                    <a:pt x="11968" y="7878"/>
                    <a:pt x="11968" y="7878"/>
                    <a:pt x="11968" y="7878"/>
                  </a:cubicBezTo>
                  <a:cubicBezTo>
                    <a:pt x="13485" y="5845"/>
                    <a:pt x="15120" y="3558"/>
                    <a:pt x="16755" y="2541"/>
                  </a:cubicBezTo>
                  <a:cubicBezTo>
                    <a:pt x="17572" y="1779"/>
                    <a:pt x="18448" y="1525"/>
                    <a:pt x="19323" y="1016"/>
                  </a:cubicBezTo>
                  <a:cubicBezTo>
                    <a:pt x="20082" y="762"/>
                    <a:pt x="20841" y="508"/>
                    <a:pt x="21600" y="0"/>
                  </a:cubicBezTo>
                  <a:cubicBezTo>
                    <a:pt x="20724" y="2541"/>
                    <a:pt x="19440" y="3049"/>
                    <a:pt x="18272" y="3558"/>
                  </a:cubicBezTo>
                  <a:cubicBezTo>
                    <a:pt x="17630" y="3812"/>
                    <a:pt x="17046" y="4066"/>
                    <a:pt x="16521" y="4574"/>
                  </a:cubicBezTo>
                  <a:cubicBezTo>
                    <a:pt x="15003" y="5845"/>
                    <a:pt x="13544" y="7878"/>
                    <a:pt x="12084" y="9911"/>
                  </a:cubicBezTo>
                  <a:cubicBezTo>
                    <a:pt x="11676" y="10419"/>
                    <a:pt x="11267" y="10927"/>
                    <a:pt x="10858" y="11435"/>
                  </a:cubicBezTo>
                  <a:cubicBezTo>
                    <a:pt x="8932" y="13976"/>
                    <a:pt x="6889" y="16264"/>
                    <a:pt x="5021" y="18296"/>
                  </a:cubicBezTo>
                  <a:cubicBezTo>
                    <a:pt x="3970" y="19567"/>
                    <a:pt x="2919" y="20584"/>
                    <a:pt x="1751" y="21346"/>
                  </a:cubicBezTo>
                  <a:cubicBezTo>
                    <a:pt x="1343" y="21600"/>
                    <a:pt x="876" y="21600"/>
                    <a:pt x="409" y="21600"/>
                  </a:cubicBezTo>
                  <a:cubicBezTo>
                    <a:pt x="292" y="21600"/>
                    <a:pt x="117" y="21600"/>
                    <a:pt x="0" y="21600"/>
                  </a:cubicBezTo>
                  <a:close/>
                </a:path>
              </a:pathLst>
            </a:custGeom>
            <a:solidFill>
              <a:srgbClr val="FFFFFF">
                <a:alpha val="1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3281" name="Freeform 440"/>
            <p:cNvSpPr/>
            <p:nvPr/>
          </p:nvSpPr>
          <p:spPr>
            <a:xfrm flipH="1" rot="5400000">
              <a:off x="1504818" y="1635223"/>
              <a:ext cx="222278" cy="518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795" y="21600"/>
                  </a:moveTo>
                  <a:cubicBezTo>
                    <a:pt x="1779" y="21600"/>
                    <a:pt x="762" y="20520"/>
                    <a:pt x="0" y="20520"/>
                  </a:cubicBezTo>
                  <a:cubicBezTo>
                    <a:pt x="2033" y="17280"/>
                    <a:pt x="4066" y="16200"/>
                    <a:pt x="6099" y="14040"/>
                  </a:cubicBezTo>
                  <a:cubicBezTo>
                    <a:pt x="7878" y="12960"/>
                    <a:pt x="9656" y="10800"/>
                    <a:pt x="11689" y="8640"/>
                  </a:cubicBezTo>
                  <a:cubicBezTo>
                    <a:pt x="12198" y="8640"/>
                    <a:pt x="12960" y="7560"/>
                    <a:pt x="13722" y="6480"/>
                  </a:cubicBezTo>
                  <a:cubicBezTo>
                    <a:pt x="16009" y="3240"/>
                    <a:pt x="18551" y="0"/>
                    <a:pt x="21092" y="0"/>
                  </a:cubicBezTo>
                  <a:cubicBezTo>
                    <a:pt x="21346" y="0"/>
                    <a:pt x="21600" y="1080"/>
                    <a:pt x="21600" y="1080"/>
                  </a:cubicBezTo>
                  <a:cubicBezTo>
                    <a:pt x="17788" y="9720"/>
                    <a:pt x="13214" y="14040"/>
                    <a:pt x="9402" y="17280"/>
                  </a:cubicBezTo>
                  <a:cubicBezTo>
                    <a:pt x="7115" y="19440"/>
                    <a:pt x="4828" y="21600"/>
                    <a:pt x="2795" y="21600"/>
                  </a:cubicBezTo>
                  <a:close/>
                </a:path>
              </a:pathLst>
            </a:custGeom>
            <a:solidFill>
              <a:srgbClr val="FFFFFF">
                <a:alpha val="1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3282" name="Freeform 441"/>
            <p:cNvSpPr/>
            <p:nvPr/>
          </p:nvSpPr>
          <p:spPr>
            <a:xfrm flipH="1" rot="5400000">
              <a:off x="1349965" y="1295138"/>
              <a:ext cx="675722" cy="12744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cubicBezTo>
                    <a:pt x="837" y="17192"/>
                    <a:pt x="2093" y="15869"/>
                    <a:pt x="3265" y="14547"/>
                  </a:cubicBezTo>
                  <a:cubicBezTo>
                    <a:pt x="3600" y="14547"/>
                    <a:pt x="3935" y="14106"/>
                    <a:pt x="4186" y="13665"/>
                  </a:cubicBezTo>
                  <a:cubicBezTo>
                    <a:pt x="4688" y="12784"/>
                    <a:pt x="5274" y="12343"/>
                    <a:pt x="5777" y="11461"/>
                  </a:cubicBezTo>
                  <a:cubicBezTo>
                    <a:pt x="7284" y="9698"/>
                    <a:pt x="8874" y="7494"/>
                    <a:pt x="10465" y="6171"/>
                  </a:cubicBezTo>
                  <a:cubicBezTo>
                    <a:pt x="11470" y="5731"/>
                    <a:pt x="11470" y="5731"/>
                    <a:pt x="11470" y="5731"/>
                  </a:cubicBezTo>
                  <a:cubicBezTo>
                    <a:pt x="13395" y="3967"/>
                    <a:pt x="15321" y="2645"/>
                    <a:pt x="17163" y="1322"/>
                  </a:cubicBezTo>
                  <a:cubicBezTo>
                    <a:pt x="18502" y="441"/>
                    <a:pt x="19926" y="0"/>
                    <a:pt x="21600" y="0"/>
                  </a:cubicBezTo>
                  <a:cubicBezTo>
                    <a:pt x="21600" y="0"/>
                    <a:pt x="21600" y="0"/>
                    <a:pt x="21600" y="0"/>
                  </a:cubicBezTo>
                  <a:cubicBezTo>
                    <a:pt x="21349" y="441"/>
                    <a:pt x="21098" y="882"/>
                    <a:pt x="20847" y="882"/>
                  </a:cubicBezTo>
                  <a:cubicBezTo>
                    <a:pt x="20344" y="1763"/>
                    <a:pt x="19926" y="2204"/>
                    <a:pt x="19423" y="2645"/>
                  </a:cubicBezTo>
                  <a:cubicBezTo>
                    <a:pt x="18753" y="3086"/>
                    <a:pt x="18084" y="3527"/>
                    <a:pt x="17330" y="3967"/>
                  </a:cubicBezTo>
                  <a:cubicBezTo>
                    <a:pt x="16326" y="4849"/>
                    <a:pt x="16326" y="4849"/>
                    <a:pt x="16326" y="4849"/>
                  </a:cubicBezTo>
                  <a:cubicBezTo>
                    <a:pt x="15237" y="5731"/>
                    <a:pt x="14149" y="6612"/>
                    <a:pt x="12977" y="7494"/>
                  </a:cubicBezTo>
                  <a:cubicBezTo>
                    <a:pt x="12056" y="8376"/>
                    <a:pt x="11135" y="9257"/>
                    <a:pt x="10130" y="9698"/>
                  </a:cubicBezTo>
                  <a:cubicBezTo>
                    <a:pt x="8205" y="11461"/>
                    <a:pt x="6195" y="13665"/>
                    <a:pt x="4270" y="16310"/>
                  </a:cubicBezTo>
                  <a:cubicBezTo>
                    <a:pt x="2847" y="18073"/>
                    <a:pt x="1423" y="19837"/>
                    <a:pt x="0" y="21600"/>
                  </a:cubicBezTo>
                  <a:close/>
                </a:path>
              </a:pathLst>
            </a:custGeom>
            <a:solidFill>
              <a:srgbClr val="FFFFFF">
                <a:alpha val="1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3283" name="Freeform 442"/>
            <p:cNvSpPr/>
            <p:nvPr/>
          </p:nvSpPr>
          <p:spPr>
            <a:xfrm flipH="1" rot="5400000">
              <a:off x="818722" y="1100276"/>
              <a:ext cx="706843" cy="13336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cubicBezTo>
                    <a:pt x="80" y="14824"/>
                    <a:pt x="1360" y="8047"/>
                    <a:pt x="2560" y="4659"/>
                  </a:cubicBezTo>
                  <a:cubicBezTo>
                    <a:pt x="4160" y="424"/>
                    <a:pt x="5840" y="0"/>
                    <a:pt x="7360" y="0"/>
                  </a:cubicBezTo>
                  <a:cubicBezTo>
                    <a:pt x="7920" y="0"/>
                    <a:pt x="7920" y="0"/>
                    <a:pt x="7920" y="0"/>
                  </a:cubicBezTo>
                  <a:cubicBezTo>
                    <a:pt x="10000" y="0"/>
                    <a:pt x="12160" y="424"/>
                    <a:pt x="14160" y="847"/>
                  </a:cubicBezTo>
                  <a:cubicBezTo>
                    <a:pt x="16560" y="1271"/>
                    <a:pt x="19040" y="1694"/>
                    <a:pt x="21520" y="1694"/>
                  </a:cubicBezTo>
                  <a:cubicBezTo>
                    <a:pt x="21600" y="1694"/>
                    <a:pt x="21600" y="1694"/>
                    <a:pt x="21600" y="1694"/>
                  </a:cubicBezTo>
                  <a:cubicBezTo>
                    <a:pt x="20960" y="4235"/>
                    <a:pt x="20080" y="4659"/>
                    <a:pt x="19440" y="4659"/>
                  </a:cubicBezTo>
                  <a:cubicBezTo>
                    <a:pt x="19120" y="4659"/>
                    <a:pt x="18800" y="4659"/>
                    <a:pt x="18400" y="4235"/>
                  </a:cubicBezTo>
                  <a:cubicBezTo>
                    <a:pt x="18080" y="4235"/>
                    <a:pt x="17840" y="4235"/>
                    <a:pt x="17520" y="4235"/>
                  </a:cubicBezTo>
                  <a:cubicBezTo>
                    <a:pt x="15920" y="4235"/>
                    <a:pt x="14240" y="3812"/>
                    <a:pt x="12640" y="3388"/>
                  </a:cubicBezTo>
                  <a:cubicBezTo>
                    <a:pt x="11920" y="3388"/>
                    <a:pt x="11200" y="3388"/>
                    <a:pt x="10480" y="2965"/>
                  </a:cubicBezTo>
                  <a:cubicBezTo>
                    <a:pt x="10000" y="2965"/>
                    <a:pt x="9600" y="2965"/>
                    <a:pt x="9120" y="2965"/>
                  </a:cubicBezTo>
                  <a:cubicBezTo>
                    <a:pt x="8400" y="2541"/>
                    <a:pt x="7680" y="2541"/>
                    <a:pt x="6960" y="2541"/>
                  </a:cubicBezTo>
                  <a:cubicBezTo>
                    <a:pt x="5680" y="2541"/>
                    <a:pt x="4640" y="2965"/>
                    <a:pt x="3760" y="4659"/>
                  </a:cubicBezTo>
                  <a:cubicBezTo>
                    <a:pt x="2720" y="7200"/>
                    <a:pt x="1760" y="10165"/>
                    <a:pt x="1120" y="13976"/>
                  </a:cubicBezTo>
                  <a:cubicBezTo>
                    <a:pt x="960" y="15247"/>
                    <a:pt x="720" y="16518"/>
                    <a:pt x="560" y="17788"/>
                  </a:cubicBezTo>
                  <a:cubicBezTo>
                    <a:pt x="320" y="19059"/>
                    <a:pt x="160" y="20329"/>
                    <a:pt x="0" y="21600"/>
                  </a:cubicBezTo>
                  <a:close/>
                </a:path>
              </a:pathLst>
            </a:custGeom>
            <a:solidFill>
              <a:srgbClr val="FFFFFF">
                <a:alpha val="1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3284" name="Freeform 443"/>
            <p:cNvSpPr/>
            <p:nvPr/>
          </p:nvSpPr>
          <p:spPr>
            <a:xfrm flipH="1" rot="5400000">
              <a:off x="-1914550" y="3011119"/>
              <a:ext cx="6853553" cy="8402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4810" y="21600"/>
                  </a:moveTo>
                  <a:cubicBezTo>
                    <a:pt x="4422" y="21600"/>
                    <a:pt x="4051" y="21465"/>
                    <a:pt x="3680" y="21062"/>
                  </a:cubicBezTo>
                  <a:cubicBezTo>
                    <a:pt x="3383" y="20793"/>
                    <a:pt x="3077" y="20389"/>
                    <a:pt x="2789" y="19985"/>
                  </a:cubicBezTo>
                  <a:cubicBezTo>
                    <a:pt x="2607" y="19783"/>
                    <a:pt x="2426" y="19514"/>
                    <a:pt x="2252" y="19312"/>
                  </a:cubicBezTo>
                  <a:cubicBezTo>
                    <a:pt x="1815" y="18774"/>
                    <a:pt x="1345" y="18303"/>
                    <a:pt x="891" y="18303"/>
                  </a:cubicBezTo>
                  <a:cubicBezTo>
                    <a:pt x="833" y="18303"/>
                    <a:pt x="776" y="18303"/>
                    <a:pt x="718" y="18303"/>
                  </a:cubicBezTo>
                  <a:cubicBezTo>
                    <a:pt x="462" y="18370"/>
                    <a:pt x="215" y="18707"/>
                    <a:pt x="0" y="19043"/>
                  </a:cubicBezTo>
                  <a:cubicBezTo>
                    <a:pt x="0" y="18639"/>
                    <a:pt x="0" y="18639"/>
                    <a:pt x="0" y="18639"/>
                  </a:cubicBezTo>
                  <a:cubicBezTo>
                    <a:pt x="206" y="18303"/>
                    <a:pt x="454" y="17899"/>
                    <a:pt x="718" y="17899"/>
                  </a:cubicBezTo>
                  <a:cubicBezTo>
                    <a:pt x="759" y="17899"/>
                    <a:pt x="809" y="17832"/>
                    <a:pt x="850" y="17832"/>
                  </a:cubicBezTo>
                  <a:cubicBezTo>
                    <a:pt x="1502" y="17832"/>
                    <a:pt x="2145" y="18707"/>
                    <a:pt x="2772" y="19514"/>
                  </a:cubicBezTo>
                  <a:cubicBezTo>
                    <a:pt x="3053" y="19850"/>
                    <a:pt x="3341" y="20254"/>
                    <a:pt x="3630" y="20523"/>
                  </a:cubicBezTo>
                  <a:cubicBezTo>
                    <a:pt x="4068" y="20994"/>
                    <a:pt x="4488" y="21196"/>
                    <a:pt x="4893" y="21196"/>
                  </a:cubicBezTo>
                  <a:cubicBezTo>
                    <a:pt x="5553" y="21196"/>
                    <a:pt x="6155" y="20591"/>
                    <a:pt x="6699" y="19379"/>
                  </a:cubicBezTo>
                  <a:cubicBezTo>
                    <a:pt x="6757" y="19245"/>
                    <a:pt x="6807" y="19178"/>
                    <a:pt x="6864" y="19043"/>
                  </a:cubicBezTo>
                  <a:cubicBezTo>
                    <a:pt x="7228" y="18168"/>
                    <a:pt x="7599" y="17361"/>
                    <a:pt x="7987" y="17226"/>
                  </a:cubicBezTo>
                  <a:cubicBezTo>
                    <a:pt x="8077" y="17159"/>
                    <a:pt x="8176" y="17159"/>
                    <a:pt x="8292" y="17159"/>
                  </a:cubicBezTo>
                  <a:cubicBezTo>
                    <a:pt x="8440" y="17159"/>
                    <a:pt x="8581" y="17159"/>
                    <a:pt x="8729" y="17226"/>
                  </a:cubicBezTo>
                  <a:cubicBezTo>
                    <a:pt x="8869" y="17226"/>
                    <a:pt x="9018" y="17293"/>
                    <a:pt x="9166" y="17293"/>
                  </a:cubicBezTo>
                  <a:cubicBezTo>
                    <a:pt x="9274" y="17293"/>
                    <a:pt x="9373" y="17226"/>
                    <a:pt x="9472" y="17226"/>
                  </a:cubicBezTo>
                  <a:cubicBezTo>
                    <a:pt x="9628" y="17159"/>
                    <a:pt x="9793" y="17092"/>
                    <a:pt x="9950" y="17024"/>
                  </a:cubicBezTo>
                  <a:cubicBezTo>
                    <a:pt x="10222" y="16890"/>
                    <a:pt x="10503" y="16755"/>
                    <a:pt x="10783" y="16755"/>
                  </a:cubicBezTo>
                  <a:cubicBezTo>
                    <a:pt x="10817" y="16755"/>
                    <a:pt x="10858" y="16755"/>
                    <a:pt x="10891" y="16755"/>
                  </a:cubicBezTo>
                  <a:cubicBezTo>
                    <a:pt x="10990" y="16755"/>
                    <a:pt x="11097" y="16822"/>
                    <a:pt x="11196" y="16822"/>
                  </a:cubicBezTo>
                  <a:cubicBezTo>
                    <a:pt x="11345" y="16890"/>
                    <a:pt x="11493" y="16890"/>
                    <a:pt x="11642" y="16890"/>
                  </a:cubicBezTo>
                  <a:cubicBezTo>
                    <a:pt x="11897" y="16890"/>
                    <a:pt x="12104" y="16822"/>
                    <a:pt x="12293" y="16553"/>
                  </a:cubicBezTo>
                  <a:cubicBezTo>
                    <a:pt x="12698" y="15948"/>
                    <a:pt x="12978" y="14198"/>
                    <a:pt x="13275" y="12247"/>
                  </a:cubicBezTo>
                  <a:cubicBezTo>
                    <a:pt x="13333" y="11910"/>
                    <a:pt x="13382" y="11574"/>
                    <a:pt x="13440" y="11237"/>
                  </a:cubicBezTo>
                  <a:cubicBezTo>
                    <a:pt x="13787" y="9084"/>
                    <a:pt x="14216" y="8209"/>
                    <a:pt x="14554" y="7738"/>
                  </a:cubicBezTo>
                  <a:cubicBezTo>
                    <a:pt x="15016" y="7065"/>
                    <a:pt x="15453" y="5652"/>
                    <a:pt x="15874" y="4307"/>
                  </a:cubicBezTo>
                  <a:cubicBezTo>
                    <a:pt x="16320" y="2893"/>
                    <a:pt x="16773" y="1480"/>
                    <a:pt x="17252" y="807"/>
                  </a:cubicBezTo>
                  <a:cubicBezTo>
                    <a:pt x="17664" y="269"/>
                    <a:pt x="18102" y="0"/>
                    <a:pt x="18646" y="0"/>
                  </a:cubicBezTo>
                  <a:cubicBezTo>
                    <a:pt x="18952" y="0"/>
                    <a:pt x="19257" y="67"/>
                    <a:pt x="19562" y="202"/>
                  </a:cubicBezTo>
                  <a:cubicBezTo>
                    <a:pt x="19777" y="202"/>
                    <a:pt x="19991" y="269"/>
                    <a:pt x="20206" y="336"/>
                  </a:cubicBezTo>
                  <a:cubicBezTo>
                    <a:pt x="20643" y="336"/>
                    <a:pt x="21130" y="404"/>
                    <a:pt x="21600" y="1346"/>
                  </a:cubicBezTo>
                  <a:cubicBezTo>
                    <a:pt x="21600" y="1884"/>
                    <a:pt x="21600" y="1884"/>
                    <a:pt x="21600" y="1884"/>
                  </a:cubicBezTo>
                  <a:cubicBezTo>
                    <a:pt x="21130" y="1009"/>
                    <a:pt x="20651" y="875"/>
                    <a:pt x="20206" y="807"/>
                  </a:cubicBezTo>
                  <a:cubicBezTo>
                    <a:pt x="19983" y="807"/>
                    <a:pt x="19760" y="740"/>
                    <a:pt x="19537" y="606"/>
                  </a:cubicBezTo>
                  <a:cubicBezTo>
                    <a:pt x="19273" y="538"/>
                    <a:pt x="18993" y="404"/>
                    <a:pt x="18721" y="404"/>
                  </a:cubicBezTo>
                  <a:cubicBezTo>
                    <a:pt x="18704" y="404"/>
                    <a:pt x="18704" y="404"/>
                    <a:pt x="18704" y="404"/>
                  </a:cubicBezTo>
                  <a:cubicBezTo>
                    <a:pt x="18102" y="404"/>
                    <a:pt x="17615" y="740"/>
                    <a:pt x="17161" y="1480"/>
                  </a:cubicBezTo>
                  <a:cubicBezTo>
                    <a:pt x="16674" y="2221"/>
                    <a:pt x="16237" y="3634"/>
                    <a:pt x="15759" y="5181"/>
                  </a:cubicBezTo>
                  <a:cubicBezTo>
                    <a:pt x="15569" y="5854"/>
                    <a:pt x="15346" y="6594"/>
                    <a:pt x="15123" y="7133"/>
                  </a:cubicBezTo>
                  <a:cubicBezTo>
                    <a:pt x="14942" y="7604"/>
                    <a:pt x="14769" y="7940"/>
                    <a:pt x="14579" y="8209"/>
                  </a:cubicBezTo>
                  <a:cubicBezTo>
                    <a:pt x="14472" y="8411"/>
                    <a:pt x="14472" y="8411"/>
                    <a:pt x="14472" y="8411"/>
                  </a:cubicBezTo>
                  <a:cubicBezTo>
                    <a:pt x="14249" y="8748"/>
                    <a:pt x="14018" y="9219"/>
                    <a:pt x="13795" y="10026"/>
                  </a:cubicBezTo>
                  <a:cubicBezTo>
                    <a:pt x="13597" y="10834"/>
                    <a:pt x="13440" y="11910"/>
                    <a:pt x="13267" y="12987"/>
                  </a:cubicBezTo>
                  <a:cubicBezTo>
                    <a:pt x="13242" y="13121"/>
                    <a:pt x="13242" y="13121"/>
                    <a:pt x="13242" y="13121"/>
                  </a:cubicBezTo>
                  <a:cubicBezTo>
                    <a:pt x="12929" y="15207"/>
                    <a:pt x="12632" y="16688"/>
                    <a:pt x="12211" y="17159"/>
                  </a:cubicBezTo>
                  <a:cubicBezTo>
                    <a:pt x="12038" y="17293"/>
                    <a:pt x="11856" y="17361"/>
                    <a:pt x="11633" y="17361"/>
                  </a:cubicBezTo>
                  <a:cubicBezTo>
                    <a:pt x="11485" y="17361"/>
                    <a:pt x="11345" y="17361"/>
                    <a:pt x="11204" y="17361"/>
                  </a:cubicBezTo>
                  <a:cubicBezTo>
                    <a:pt x="11105" y="17293"/>
                    <a:pt x="10998" y="17293"/>
                    <a:pt x="10891" y="17293"/>
                  </a:cubicBezTo>
                  <a:cubicBezTo>
                    <a:pt x="10866" y="17293"/>
                    <a:pt x="10833" y="17293"/>
                    <a:pt x="10808" y="17293"/>
                  </a:cubicBezTo>
                  <a:cubicBezTo>
                    <a:pt x="10528" y="17293"/>
                    <a:pt x="10247" y="17428"/>
                    <a:pt x="9975" y="17495"/>
                  </a:cubicBezTo>
                  <a:cubicBezTo>
                    <a:pt x="9810" y="17630"/>
                    <a:pt x="9637" y="17697"/>
                    <a:pt x="9472" y="17697"/>
                  </a:cubicBezTo>
                  <a:cubicBezTo>
                    <a:pt x="9216" y="17764"/>
                    <a:pt x="9026" y="17832"/>
                    <a:pt x="8845" y="17832"/>
                  </a:cubicBezTo>
                  <a:cubicBezTo>
                    <a:pt x="8795" y="17832"/>
                    <a:pt x="8737" y="17832"/>
                    <a:pt x="8688" y="17832"/>
                  </a:cubicBezTo>
                  <a:cubicBezTo>
                    <a:pt x="8605" y="17832"/>
                    <a:pt x="8523" y="17764"/>
                    <a:pt x="8440" y="17764"/>
                  </a:cubicBezTo>
                  <a:cubicBezTo>
                    <a:pt x="8341" y="17697"/>
                    <a:pt x="8242" y="17697"/>
                    <a:pt x="8143" y="17697"/>
                  </a:cubicBezTo>
                  <a:cubicBezTo>
                    <a:pt x="8094" y="17697"/>
                    <a:pt x="8036" y="17697"/>
                    <a:pt x="7987" y="17697"/>
                  </a:cubicBezTo>
                  <a:cubicBezTo>
                    <a:pt x="7624" y="17899"/>
                    <a:pt x="7277" y="18639"/>
                    <a:pt x="6947" y="19379"/>
                  </a:cubicBezTo>
                  <a:cubicBezTo>
                    <a:pt x="6831" y="19649"/>
                    <a:pt x="6716" y="19918"/>
                    <a:pt x="6600" y="20120"/>
                  </a:cubicBezTo>
                  <a:cubicBezTo>
                    <a:pt x="6188" y="20927"/>
                    <a:pt x="5734" y="21398"/>
                    <a:pt x="5173" y="21600"/>
                  </a:cubicBezTo>
                  <a:cubicBezTo>
                    <a:pt x="5049" y="21600"/>
                    <a:pt x="4934" y="21600"/>
                    <a:pt x="4810" y="21600"/>
                  </a:cubicBezTo>
                  <a:close/>
                </a:path>
              </a:pathLst>
            </a:custGeom>
            <a:solidFill>
              <a:srgbClr val="FFFFFF">
                <a:alpha val="1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3285" name="Freeform 444"/>
            <p:cNvSpPr/>
            <p:nvPr/>
          </p:nvSpPr>
          <p:spPr>
            <a:xfrm flipH="1" rot="5400000">
              <a:off x="1858239" y="76635"/>
              <a:ext cx="157078" cy="127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16920" y="17280"/>
                    <a:pt x="11880" y="12960"/>
                    <a:pt x="7200" y="432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1600" y="0"/>
                    <a:pt x="21600" y="0"/>
                    <a:pt x="21600" y="0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FFFFFF">
                <a:alpha val="1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3286" name="Freeform 445"/>
            <p:cNvSpPr/>
            <p:nvPr/>
          </p:nvSpPr>
          <p:spPr>
            <a:xfrm flipH="1" rot="5400000">
              <a:off x="-1018031" y="3894301"/>
              <a:ext cx="5273901" cy="6534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3720" y="21600"/>
                  </a:moveTo>
                  <a:cubicBezTo>
                    <a:pt x="3398" y="21600"/>
                    <a:pt x="3098" y="21427"/>
                    <a:pt x="2830" y="21082"/>
                  </a:cubicBezTo>
                  <a:cubicBezTo>
                    <a:pt x="2530" y="20736"/>
                    <a:pt x="2219" y="20218"/>
                    <a:pt x="1930" y="19613"/>
                  </a:cubicBezTo>
                  <a:cubicBezTo>
                    <a:pt x="1597" y="19008"/>
                    <a:pt x="1254" y="18403"/>
                    <a:pt x="911" y="18058"/>
                  </a:cubicBezTo>
                  <a:cubicBezTo>
                    <a:pt x="772" y="17885"/>
                    <a:pt x="622" y="17798"/>
                    <a:pt x="482" y="17798"/>
                  </a:cubicBezTo>
                  <a:cubicBezTo>
                    <a:pt x="322" y="17798"/>
                    <a:pt x="161" y="17885"/>
                    <a:pt x="0" y="18144"/>
                  </a:cubicBezTo>
                  <a:cubicBezTo>
                    <a:pt x="0" y="17798"/>
                    <a:pt x="0" y="17798"/>
                    <a:pt x="0" y="17798"/>
                  </a:cubicBezTo>
                  <a:cubicBezTo>
                    <a:pt x="172" y="17539"/>
                    <a:pt x="354" y="17453"/>
                    <a:pt x="515" y="17453"/>
                  </a:cubicBezTo>
                  <a:cubicBezTo>
                    <a:pt x="654" y="17453"/>
                    <a:pt x="793" y="17539"/>
                    <a:pt x="933" y="17712"/>
                  </a:cubicBezTo>
                  <a:cubicBezTo>
                    <a:pt x="1243" y="18058"/>
                    <a:pt x="1554" y="18576"/>
                    <a:pt x="1865" y="19181"/>
                  </a:cubicBezTo>
                  <a:cubicBezTo>
                    <a:pt x="2187" y="19699"/>
                    <a:pt x="2519" y="20304"/>
                    <a:pt x="2851" y="20650"/>
                  </a:cubicBezTo>
                  <a:cubicBezTo>
                    <a:pt x="3119" y="20995"/>
                    <a:pt x="3398" y="21082"/>
                    <a:pt x="3709" y="21082"/>
                  </a:cubicBezTo>
                  <a:cubicBezTo>
                    <a:pt x="4116" y="21082"/>
                    <a:pt x="4513" y="20909"/>
                    <a:pt x="4888" y="20650"/>
                  </a:cubicBezTo>
                  <a:cubicBezTo>
                    <a:pt x="5413" y="20304"/>
                    <a:pt x="5949" y="20045"/>
                    <a:pt x="6475" y="19699"/>
                  </a:cubicBezTo>
                  <a:cubicBezTo>
                    <a:pt x="6882" y="19526"/>
                    <a:pt x="6882" y="19526"/>
                    <a:pt x="6882" y="19526"/>
                  </a:cubicBezTo>
                  <a:cubicBezTo>
                    <a:pt x="7997" y="18922"/>
                    <a:pt x="9155" y="18317"/>
                    <a:pt x="10302" y="18317"/>
                  </a:cubicBezTo>
                  <a:cubicBezTo>
                    <a:pt x="10527" y="18317"/>
                    <a:pt x="10741" y="18317"/>
                    <a:pt x="10945" y="18317"/>
                  </a:cubicBezTo>
                  <a:cubicBezTo>
                    <a:pt x="11277" y="18403"/>
                    <a:pt x="11577" y="18490"/>
                    <a:pt x="11877" y="18490"/>
                  </a:cubicBezTo>
                  <a:cubicBezTo>
                    <a:pt x="13046" y="18490"/>
                    <a:pt x="14064" y="17885"/>
                    <a:pt x="14986" y="16675"/>
                  </a:cubicBezTo>
                  <a:cubicBezTo>
                    <a:pt x="15715" y="15811"/>
                    <a:pt x="16272" y="14515"/>
                    <a:pt x="16787" y="12614"/>
                  </a:cubicBezTo>
                  <a:cubicBezTo>
                    <a:pt x="16948" y="12010"/>
                    <a:pt x="17108" y="11318"/>
                    <a:pt x="17269" y="10714"/>
                  </a:cubicBezTo>
                  <a:cubicBezTo>
                    <a:pt x="17591" y="9418"/>
                    <a:pt x="17923" y="8122"/>
                    <a:pt x="18255" y="7171"/>
                  </a:cubicBezTo>
                  <a:cubicBezTo>
                    <a:pt x="18706" y="5789"/>
                    <a:pt x="19167" y="4838"/>
                    <a:pt x="19617" y="3888"/>
                  </a:cubicBezTo>
                  <a:cubicBezTo>
                    <a:pt x="19799" y="3456"/>
                    <a:pt x="19981" y="3110"/>
                    <a:pt x="20153" y="2678"/>
                  </a:cubicBezTo>
                  <a:cubicBezTo>
                    <a:pt x="20367" y="2246"/>
                    <a:pt x="20571" y="1728"/>
                    <a:pt x="20775" y="1210"/>
                  </a:cubicBezTo>
                  <a:cubicBezTo>
                    <a:pt x="20946" y="864"/>
                    <a:pt x="21118" y="432"/>
                    <a:pt x="21278" y="0"/>
                  </a:cubicBezTo>
                  <a:cubicBezTo>
                    <a:pt x="21600" y="86"/>
                    <a:pt x="21600" y="86"/>
                    <a:pt x="21600" y="86"/>
                  </a:cubicBezTo>
                  <a:cubicBezTo>
                    <a:pt x="19863" y="3974"/>
                    <a:pt x="19863" y="3974"/>
                    <a:pt x="19863" y="3974"/>
                  </a:cubicBezTo>
                  <a:cubicBezTo>
                    <a:pt x="19724" y="4320"/>
                    <a:pt x="19585" y="4579"/>
                    <a:pt x="19435" y="4925"/>
                  </a:cubicBezTo>
                  <a:cubicBezTo>
                    <a:pt x="18952" y="5962"/>
                    <a:pt x="18448" y="7085"/>
                    <a:pt x="17977" y="8726"/>
                  </a:cubicBezTo>
                  <a:cubicBezTo>
                    <a:pt x="17762" y="9504"/>
                    <a:pt x="17548" y="10282"/>
                    <a:pt x="17334" y="11146"/>
                  </a:cubicBezTo>
                  <a:cubicBezTo>
                    <a:pt x="17055" y="12269"/>
                    <a:pt x="16755" y="13392"/>
                    <a:pt x="16465" y="14342"/>
                  </a:cubicBezTo>
                  <a:cubicBezTo>
                    <a:pt x="15929" y="16070"/>
                    <a:pt x="15372" y="16934"/>
                    <a:pt x="14697" y="17626"/>
                  </a:cubicBezTo>
                  <a:cubicBezTo>
                    <a:pt x="13839" y="18576"/>
                    <a:pt x="12906" y="19008"/>
                    <a:pt x="11770" y="19008"/>
                  </a:cubicBezTo>
                  <a:cubicBezTo>
                    <a:pt x="11470" y="19008"/>
                    <a:pt x="11148" y="18922"/>
                    <a:pt x="10784" y="18922"/>
                  </a:cubicBezTo>
                  <a:cubicBezTo>
                    <a:pt x="10612" y="18835"/>
                    <a:pt x="10452" y="18835"/>
                    <a:pt x="10291" y="18835"/>
                  </a:cubicBezTo>
                  <a:cubicBezTo>
                    <a:pt x="9133" y="18835"/>
                    <a:pt x="7954" y="19440"/>
                    <a:pt x="6818" y="20045"/>
                  </a:cubicBezTo>
                  <a:cubicBezTo>
                    <a:pt x="6721" y="20131"/>
                    <a:pt x="6721" y="20131"/>
                    <a:pt x="6721" y="20131"/>
                  </a:cubicBezTo>
                  <a:cubicBezTo>
                    <a:pt x="6239" y="20390"/>
                    <a:pt x="5756" y="20650"/>
                    <a:pt x="5285" y="20909"/>
                  </a:cubicBezTo>
                  <a:cubicBezTo>
                    <a:pt x="4727" y="21254"/>
                    <a:pt x="4727" y="21254"/>
                    <a:pt x="4727" y="21254"/>
                  </a:cubicBezTo>
                  <a:cubicBezTo>
                    <a:pt x="4352" y="21427"/>
                    <a:pt x="4041" y="21600"/>
                    <a:pt x="3720" y="21600"/>
                  </a:cubicBezTo>
                  <a:close/>
                </a:path>
              </a:pathLst>
            </a:custGeom>
            <a:solidFill>
              <a:srgbClr val="FFFFFF">
                <a:alpha val="1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3287" name="Freeform 446"/>
            <p:cNvSpPr/>
            <p:nvPr/>
          </p:nvSpPr>
          <p:spPr>
            <a:xfrm flipH="1" rot="5400000">
              <a:off x="-705360" y="4206972"/>
              <a:ext cx="4894548" cy="4075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779" y="21600"/>
                  </a:moveTo>
                  <a:cubicBezTo>
                    <a:pt x="1594" y="21600"/>
                    <a:pt x="1398" y="21462"/>
                    <a:pt x="1201" y="21323"/>
                  </a:cubicBezTo>
                  <a:cubicBezTo>
                    <a:pt x="797" y="21185"/>
                    <a:pt x="393" y="20908"/>
                    <a:pt x="0" y="20492"/>
                  </a:cubicBezTo>
                  <a:cubicBezTo>
                    <a:pt x="0" y="20077"/>
                    <a:pt x="0" y="20077"/>
                    <a:pt x="0" y="20077"/>
                  </a:cubicBezTo>
                  <a:cubicBezTo>
                    <a:pt x="335" y="20354"/>
                    <a:pt x="693" y="20492"/>
                    <a:pt x="1028" y="20631"/>
                  </a:cubicBezTo>
                  <a:cubicBezTo>
                    <a:pt x="1132" y="20631"/>
                    <a:pt x="1236" y="20631"/>
                    <a:pt x="1340" y="20769"/>
                  </a:cubicBezTo>
                  <a:cubicBezTo>
                    <a:pt x="1479" y="20769"/>
                    <a:pt x="1617" y="20769"/>
                    <a:pt x="1756" y="20769"/>
                  </a:cubicBezTo>
                  <a:cubicBezTo>
                    <a:pt x="2333" y="20769"/>
                    <a:pt x="2899" y="20354"/>
                    <a:pt x="3442" y="19246"/>
                  </a:cubicBezTo>
                  <a:cubicBezTo>
                    <a:pt x="4204" y="17862"/>
                    <a:pt x="4967" y="15646"/>
                    <a:pt x="5533" y="13846"/>
                  </a:cubicBezTo>
                  <a:cubicBezTo>
                    <a:pt x="5799" y="13015"/>
                    <a:pt x="6076" y="12046"/>
                    <a:pt x="6330" y="11077"/>
                  </a:cubicBezTo>
                  <a:cubicBezTo>
                    <a:pt x="6630" y="9831"/>
                    <a:pt x="6942" y="8723"/>
                    <a:pt x="7254" y="7754"/>
                  </a:cubicBezTo>
                  <a:cubicBezTo>
                    <a:pt x="7600" y="6923"/>
                    <a:pt x="7947" y="6369"/>
                    <a:pt x="8328" y="6369"/>
                  </a:cubicBezTo>
                  <a:cubicBezTo>
                    <a:pt x="8559" y="6369"/>
                    <a:pt x="8813" y="6508"/>
                    <a:pt x="9102" y="6923"/>
                  </a:cubicBezTo>
                  <a:cubicBezTo>
                    <a:pt x="9610" y="7615"/>
                    <a:pt x="10084" y="9277"/>
                    <a:pt x="10581" y="10938"/>
                  </a:cubicBezTo>
                  <a:cubicBezTo>
                    <a:pt x="10673" y="11215"/>
                    <a:pt x="10777" y="11492"/>
                    <a:pt x="10869" y="11769"/>
                  </a:cubicBezTo>
                  <a:cubicBezTo>
                    <a:pt x="12302" y="16477"/>
                    <a:pt x="13584" y="18969"/>
                    <a:pt x="14785" y="19385"/>
                  </a:cubicBezTo>
                  <a:cubicBezTo>
                    <a:pt x="14889" y="19385"/>
                    <a:pt x="15004" y="19385"/>
                    <a:pt x="15108" y="19385"/>
                  </a:cubicBezTo>
                  <a:cubicBezTo>
                    <a:pt x="16310" y="19385"/>
                    <a:pt x="17488" y="17169"/>
                    <a:pt x="18631" y="12600"/>
                  </a:cubicBezTo>
                  <a:cubicBezTo>
                    <a:pt x="19313" y="9969"/>
                    <a:pt x="19914" y="7200"/>
                    <a:pt x="20468" y="4154"/>
                  </a:cubicBezTo>
                  <a:cubicBezTo>
                    <a:pt x="20745" y="2631"/>
                    <a:pt x="21022" y="1246"/>
                    <a:pt x="21323" y="0"/>
                  </a:cubicBezTo>
                  <a:cubicBezTo>
                    <a:pt x="21600" y="138"/>
                    <a:pt x="21600" y="138"/>
                    <a:pt x="21600" y="138"/>
                  </a:cubicBezTo>
                  <a:cubicBezTo>
                    <a:pt x="21196" y="1662"/>
                    <a:pt x="20803" y="3462"/>
                    <a:pt x="20387" y="5677"/>
                  </a:cubicBezTo>
                  <a:cubicBezTo>
                    <a:pt x="19810" y="8723"/>
                    <a:pt x="19221" y="11354"/>
                    <a:pt x="18655" y="13569"/>
                  </a:cubicBezTo>
                  <a:cubicBezTo>
                    <a:pt x="17465" y="18138"/>
                    <a:pt x="16333" y="20354"/>
                    <a:pt x="15178" y="20354"/>
                  </a:cubicBezTo>
                  <a:cubicBezTo>
                    <a:pt x="15097" y="20354"/>
                    <a:pt x="15028" y="20354"/>
                    <a:pt x="14947" y="20354"/>
                  </a:cubicBezTo>
                  <a:cubicBezTo>
                    <a:pt x="13699" y="19938"/>
                    <a:pt x="12394" y="17723"/>
                    <a:pt x="11066" y="13569"/>
                  </a:cubicBezTo>
                  <a:cubicBezTo>
                    <a:pt x="10892" y="13015"/>
                    <a:pt x="10731" y="12462"/>
                    <a:pt x="10557" y="11769"/>
                  </a:cubicBezTo>
                  <a:cubicBezTo>
                    <a:pt x="10095" y="10246"/>
                    <a:pt x="9610" y="8585"/>
                    <a:pt x="9102" y="7892"/>
                  </a:cubicBezTo>
                  <a:cubicBezTo>
                    <a:pt x="8802" y="7477"/>
                    <a:pt x="8548" y="7338"/>
                    <a:pt x="8305" y="7338"/>
                  </a:cubicBezTo>
                  <a:cubicBezTo>
                    <a:pt x="7889" y="7338"/>
                    <a:pt x="7508" y="7892"/>
                    <a:pt x="7138" y="9138"/>
                  </a:cubicBezTo>
                  <a:cubicBezTo>
                    <a:pt x="6873" y="9969"/>
                    <a:pt x="6596" y="10938"/>
                    <a:pt x="6330" y="11908"/>
                  </a:cubicBezTo>
                  <a:cubicBezTo>
                    <a:pt x="5995" y="13154"/>
                    <a:pt x="5648" y="14400"/>
                    <a:pt x="5302" y="15508"/>
                  </a:cubicBezTo>
                  <a:cubicBezTo>
                    <a:pt x="4655" y="17446"/>
                    <a:pt x="3939" y="19385"/>
                    <a:pt x="3211" y="20492"/>
                  </a:cubicBezTo>
                  <a:cubicBezTo>
                    <a:pt x="2749" y="21185"/>
                    <a:pt x="2276" y="21600"/>
                    <a:pt x="1779" y="21600"/>
                  </a:cubicBezTo>
                  <a:close/>
                </a:path>
              </a:pathLst>
            </a:custGeom>
            <a:solidFill>
              <a:srgbClr val="FFFFFF">
                <a:alpha val="1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3288" name="Freeform 447"/>
            <p:cNvSpPr/>
            <p:nvPr/>
          </p:nvSpPr>
          <p:spPr>
            <a:xfrm flipH="1" rot="5400000">
              <a:off x="-357867" y="4557429"/>
              <a:ext cx="4418875" cy="18226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24" y="21600"/>
                  </a:moveTo>
                  <a:cubicBezTo>
                    <a:pt x="1727" y="21600"/>
                    <a:pt x="1369" y="20366"/>
                    <a:pt x="1024" y="17897"/>
                  </a:cubicBezTo>
                  <a:cubicBezTo>
                    <a:pt x="870" y="16663"/>
                    <a:pt x="870" y="16663"/>
                    <a:pt x="870" y="16663"/>
                  </a:cubicBezTo>
                  <a:cubicBezTo>
                    <a:pt x="589" y="14503"/>
                    <a:pt x="294" y="12343"/>
                    <a:pt x="0" y="12034"/>
                  </a:cubicBezTo>
                  <a:cubicBezTo>
                    <a:pt x="0" y="11109"/>
                    <a:pt x="0" y="11109"/>
                    <a:pt x="0" y="11109"/>
                  </a:cubicBezTo>
                  <a:cubicBezTo>
                    <a:pt x="13" y="11109"/>
                    <a:pt x="38" y="11109"/>
                    <a:pt x="51" y="11109"/>
                  </a:cubicBezTo>
                  <a:cubicBezTo>
                    <a:pt x="307" y="11726"/>
                    <a:pt x="550" y="13269"/>
                    <a:pt x="781" y="14811"/>
                  </a:cubicBezTo>
                  <a:cubicBezTo>
                    <a:pt x="870" y="15429"/>
                    <a:pt x="870" y="15429"/>
                    <a:pt x="870" y="15429"/>
                  </a:cubicBezTo>
                  <a:cubicBezTo>
                    <a:pt x="1318" y="18514"/>
                    <a:pt x="1740" y="20057"/>
                    <a:pt x="2175" y="20057"/>
                  </a:cubicBezTo>
                  <a:cubicBezTo>
                    <a:pt x="2431" y="20057"/>
                    <a:pt x="2674" y="19440"/>
                    <a:pt x="2943" y="18514"/>
                  </a:cubicBezTo>
                  <a:cubicBezTo>
                    <a:pt x="3250" y="17589"/>
                    <a:pt x="3557" y="16046"/>
                    <a:pt x="3852" y="14503"/>
                  </a:cubicBezTo>
                  <a:cubicBezTo>
                    <a:pt x="4184" y="12960"/>
                    <a:pt x="4530" y="11417"/>
                    <a:pt x="4875" y="10183"/>
                  </a:cubicBezTo>
                  <a:cubicBezTo>
                    <a:pt x="5618" y="7714"/>
                    <a:pt x="6206" y="6171"/>
                    <a:pt x="6756" y="5246"/>
                  </a:cubicBezTo>
                  <a:cubicBezTo>
                    <a:pt x="7140" y="4629"/>
                    <a:pt x="7550" y="4320"/>
                    <a:pt x="7972" y="4320"/>
                  </a:cubicBezTo>
                  <a:cubicBezTo>
                    <a:pt x="8791" y="4320"/>
                    <a:pt x="9700" y="5554"/>
                    <a:pt x="10813" y="8023"/>
                  </a:cubicBezTo>
                  <a:cubicBezTo>
                    <a:pt x="12118" y="11417"/>
                    <a:pt x="13462" y="13269"/>
                    <a:pt x="14882" y="13886"/>
                  </a:cubicBezTo>
                  <a:cubicBezTo>
                    <a:pt x="15291" y="13886"/>
                    <a:pt x="15727" y="14194"/>
                    <a:pt x="16174" y="14194"/>
                  </a:cubicBezTo>
                  <a:cubicBezTo>
                    <a:pt x="17160" y="14194"/>
                    <a:pt x="18439" y="13269"/>
                    <a:pt x="19706" y="7406"/>
                  </a:cubicBezTo>
                  <a:cubicBezTo>
                    <a:pt x="20167" y="5246"/>
                    <a:pt x="20653" y="2777"/>
                    <a:pt x="21203" y="0"/>
                  </a:cubicBezTo>
                  <a:cubicBezTo>
                    <a:pt x="21600" y="0"/>
                    <a:pt x="21600" y="0"/>
                    <a:pt x="21600" y="0"/>
                  </a:cubicBezTo>
                  <a:cubicBezTo>
                    <a:pt x="21370" y="1234"/>
                    <a:pt x="21370" y="1234"/>
                    <a:pt x="21370" y="1234"/>
                  </a:cubicBezTo>
                  <a:cubicBezTo>
                    <a:pt x="20743" y="4629"/>
                    <a:pt x="20103" y="8023"/>
                    <a:pt x="19450" y="10491"/>
                  </a:cubicBezTo>
                  <a:cubicBezTo>
                    <a:pt x="18734" y="13269"/>
                    <a:pt x="17979" y="15120"/>
                    <a:pt x="17173" y="15737"/>
                  </a:cubicBezTo>
                  <a:cubicBezTo>
                    <a:pt x="16827" y="15737"/>
                    <a:pt x="16482" y="16046"/>
                    <a:pt x="16085" y="16046"/>
                  </a:cubicBezTo>
                  <a:cubicBezTo>
                    <a:pt x="15714" y="16046"/>
                    <a:pt x="15317" y="15737"/>
                    <a:pt x="14792" y="15737"/>
                  </a:cubicBezTo>
                  <a:cubicBezTo>
                    <a:pt x="14447" y="15429"/>
                    <a:pt x="14447" y="15429"/>
                    <a:pt x="14447" y="15429"/>
                  </a:cubicBezTo>
                  <a:cubicBezTo>
                    <a:pt x="13782" y="15120"/>
                    <a:pt x="13091" y="14811"/>
                    <a:pt x="12425" y="13577"/>
                  </a:cubicBezTo>
                  <a:cubicBezTo>
                    <a:pt x="11964" y="12651"/>
                    <a:pt x="11491" y="11726"/>
                    <a:pt x="11043" y="10491"/>
                  </a:cubicBezTo>
                  <a:cubicBezTo>
                    <a:pt x="10071" y="8331"/>
                    <a:pt x="9047" y="5863"/>
                    <a:pt x="8049" y="5863"/>
                  </a:cubicBezTo>
                  <a:cubicBezTo>
                    <a:pt x="7921" y="5863"/>
                    <a:pt x="7806" y="5863"/>
                    <a:pt x="7678" y="5863"/>
                  </a:cubicBezTo>
                  <a:cubicBezTo>
                    <a:pt x="6910" y="6480"/>
                    <a:pt x="6129" y="8023"/>
                    <a:pt x="5285" y="10491"/>
                  </a:cubicBezTo>
                  <a:cubicBezTo>
                    <a:pt x="4875" y="12034"/>
                    <a:pt x="4453" y="13886"/>
                    <a:pt x="4056" y="15737"/>
                  </a:cubicBezTo>
                  <a:cubicBezTo>
                    <a:pt x="3724" y="16971"/>
                    <a:pt x="3391" y="18514"/>
                    <a:pt x="3058" y="19749"/>
                  </a:cubicBezTo>
                  <a:cubicBezTo>
                    <a:pt x="2713" y="20983"/>
                    <a:pt x="2406" y="21600"/>
                    <a:pt x="2124" y="21600"/>
                  </a:cubicBezTo>
                  <a:close/>
                </a:path>
              </a:pathLst>
            </a:custGeom>
            <a:solidFill>
              <a:srgbClr val="FFFFFF">
                <a:alpha val="1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3289" name="Freeform 448"/>
            <p:cNvSpPr/>
            <p:nvPr/>
          </p:nvSpPr>
          <p:spPr>
            <a:xfrm flipH="1" rot="5400000">
              <a:off x="675722" y="4936041"/>
              <a:ext cx="976540" cy="1229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621" y="21600"/>
                  </a:moveTo>
                  <a:cubicBezTo>
                    <a:pt x="1042" y="21600"/>
                    <a:pt x="521" y="21600"/>
                    <a:pt x="0" y="21140"/>
                  </a:cubicBezTo>
                  <a:cubicBezTo>
                    <a:pt x="579" y="20681"/>
                    <a:pt x="1158" y="20681"/>
                    <a:pt x="1737" y="20221"/>
                  </a:cubicBezTo>
                  <a:cubicBezTo>
                    <a:pt x="2838" y="19762"/>
                    <a:pt x="3996" y="19302"/>
                    <a:pt x="5096" y="18383"/>
                  </a:cubicBezTo>
                  <a:cubicBezTo>
                    <a:pt x="5849" y="17464"/>
                    <a:pt x="6660" y="16545"/>
                    <a:pt x="7354" y="15626"/>
                  </a:cubicBezTo>
                  <a:cubicBezTo>
                    <a:pt x="8397" y="14247"/>
                    <a:pt x="9439" y="12868"/>
                    <a:pt x="10482" y="11949"/>
                  </a:cubicBezTo>
                  <a:cubicBezTo>
                    <a:pt x="11176" y="11489"/>
                    <a:pt x="11929" y="11030"/>
                    <a:pt x="12682" y="11030"/>
                  </a:cubicBezTo>
                  <a:cubicBezTo>
                    <a:pt x="13840" y="10111"/>
                    <a:pt x="15056" y="9651"/>
                    <a:pt x="16214" y="8732"/>
                  </a:cubicBezTo>
                  <a:cubicBezTo>
                    <a:pt x="17720" y="7353"/>
                    <a:pt x="19226" y="4596"/>
                    <a:pt x="20673" y="1838"/>
                  </a:cubicBezTo>
                  <a:cubicBezTo>
                    <a:pt x="20963" y="1379"/>
                    <a:pt x="21253" y="919"/>
                    <a:pt x="21600" y="0"/>
                  </a:cubicBezTo>
                  <a:cubicBezTo>
                    <a:pt x="20036" y="7353"/>
                    <a:pt x="18125" y="9191"/>
                    <a:pt x="16562" y="10570"/>
                  </a:cubicBezTo>
                  <a:cubicBezTo>
                    <a:pt x="15346" y="11489"/>
                    <a:pt x="14130" y="12409"/>
                    <a:pt x="12914" y="12868"/>
                  </a:cubicBezTo>
                  <a:cubicBezTo>
                    <a:pt x="12219" y="13328"/>
                    <a:pt x="11524" y="13328"/>
                    <a:pt x="10829" y="13787"/>
                  </a:cubicBezTo>
                  <a:cubicBezTo>
                    <a:pt x="9729" y="14706"/>
                    <a:pt x="8686" y="16085"/>
                    <a:pt x="7702" y="17004"/>
                  </a:cubicBezTo>
                  <a:cubicBezTo>
                    <a:pt x="6833" y="18383"/>
                    <a:pt x="5965" y="19302"/>
                    <a:pt x="5038" y="20221"/>
                  </a:cubicBezTo>
                  <a:cubicBezTo>
                    <a:pt x="3822" y="21140"/>
                    <a:pt x="2664" y="21600"/>
                    <a:pt x="1621" y="21600"/>
                  </a:cubicBezTo>
                  <a:cubicBezTo>
                    <a:pt x="1621" y="21600"/>
                    <a:pt x="1621" y="21600"/>
                    <a:pt x="1621" y="21600"/>
                  </a:cubicBezTo>
                  <a:close/>
                </a:path>
              </a:pathLst>
            </a:custGeom>
            <a:solidFill>
              <a:srgbClr val="FFFFFF">
                <a:alpha val="1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3290" name="Freeform 449"/>
            <p:cNvSpPr/>
            <p:nvPr/>
          </p:nvSpPr>
          <p:spPr>
            <a:xfrm flipH="1" rot="5400000">
              <a:off x="953569" y="4961972"/>
              <a:ext cx="348236" cy="444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299" y="21600"/>
                  </a:moveTo>
                  <a:cubicBezTo>
                    <a:pt x="812" y="21600"/>
                    <a:pt x="487" y="21600"/>
                    <a:pt x="0" y="21600"/>
                  </a:cubicBezTo>
                  <a:cubicBezTo>
                    <a:pt x="3573" y="20329"/>
                    <a:pt x="6983" y="15247"/>
                    <a:pt x="10556" y="11435"/>
                  </a:cubicBezTo>
                  <a:cubicBezTo>
                    <a:pt x="11044" y="10165"/>
                    <a:pt x="11044" y="10165"/>
                    <a:pt x="11044" y="10165"/>
                  </a:cubicBezTo>
                  <a:cubicBezTo>
                    <a:pt x="11856" y="8894"/>
                    <a:pt x="12668" y="7624"/>
                    <a:pt x="13480" y="6353"/>
                  </a:cubicBezTo>
                  <a:cubicBezTo>
                    <a:pt x="15753" y="3812"/>
                    <a:pt x="18027" y="0"/>
                    <a:pt x="20138" y="0"/>
                  </a:cubicBezTo>
                  <a:cubicBezTo>
                    <a:pt x="20626" y="0"/>
                    <a:pt x="21113" y="0"/>
                    <a:pt x="21600" y="0"/>
                  </a:cubicBezTo>
                  <a:cubicBezTo>
                    <a:pt x="18677" y="7624"/>
                    <a:pt x="15591" y="11435"/>
                    <a:pt x="12343" y="13976"/>
                  </a:cubicBezTo>
                  <a:cubicBezTo>
                    <a:pt x="11368" y="15247"/>
                    <a:pt x="10232" y="16518"/>
                    <a:pt x="9257" y="16518"/>
                  </a:cubicBezTo>
                  <a:cubicBezTo>
                    <a:pt x="6171" y="20329"/>
                    <a:pt x="3573" y="21600"/>
                    <a:pt x="1299" y="21600"/>
                  </a:cubicBezTo>
                  <a:close/>
                </a:path>
              </a:pathLst>
            </a:custGeom>
            <a:solidFill>
              <a:srgbClr val="FFFFFF">
                <a:alpha val="1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3291" name="Freeform 450"/>
            <p:cNvSpPr/>
            <p:nvPr/>
          </p:nvSpPr>
          <p:spPr>
            <a:xfrm flipH="1" rot="5400000">
              <a:off x="986911" y="5008652"/>
              <a:ext cx="284516" cy="355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387" y="21600"/>
                  </a:moveTo>
                  <a:cubicBezTo>
                    <a:pt x="793" y="21600"/>
                    <a:pt x="396" y="21600"/>
                    <a:pt x="0" y="21600"/>
                  </a:cubicBezTo>
                  <a:cubicBezTo>
                    <a:pt x="3171" y="15429"/>
                    <a:pt x="6738" y="10800"/>
                    <a:pt x="10106" y="7714"/>
                  </a:cubicBezTo>
                  <a:cubicBezTo>
                    <a:pt x="12881" y="4629"/>
                    <a:pt x="12881" y="4629"/>
                    <a:pt x="12881" y="4629"/>
                  </a:cubicBezTo>
                  <a:cubicBezTo>
                    <a:pt x="14862" y="1543"/>
                    <a:pt x="16844" y="0"/>
                    <a:pt x="18826" y="0"/>
                  </a:cubicBezTo>
                  <a:cubicBezTo>
                    <a:pt x="19817" y="0"/>
                    <a:pt x="20807" y="0"/>
                    <a:pt x="21600" y="1543"/>
                  </a:cubicBezTo>
                  <a:cubicBezTo>
                    <a:pt x="21600" y="3086"/>
                    <a:pt x="21600" y="4629"/>
                    <a:pt x="21600" y="4629"/>
                  </a:cubicBezTo>
                  <a:cubicBezTo>
                    <a:pt x="19222" y="7714"/>
                    <a:pt x="16844" y="9257"/>
                    <a:pt x="14466" y="10800"/>
                  </a:cubicBezTo>
                  <a:cubicBezTo>
                    <a:pt x="12881" y="12343"/>
                    <a:pt x="11097" y="13886"/>
                    <a:pt x="9512" y="15429"/>
                  </a:cubicBezTo>
                  <a:cubicBezTo>
                    <a:pt x="8125" y="16971"/>
                    <a:pt x="8125" y="16971"/>
                    <a:pt x="8125" y="16971"/>
                  </a:cubicBezTo>
                  <a:cubicBezTo>
                    <a:pt x="5945" y="18514"/>
                    <a:pt x="3567" y="21600"/>
                    <a:pt x="1387" y="21600"/>
                  </a:cubicBezTo>
                  <a:close/>
                </a:path>
              </a:pathLst>
            </a:custGeom>
            <a:solidFill>
              <a:srgbClr val="FFFFFF">
                <a:alpha val="1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3292" name="Freeform 451"/>
            <p:cNvSpPr/>
            <p:nvPr/>
          </p:nvSpPr>
          <p:spPr>
            <a:xfrm flipH="1" rot="5400000">
              <a:off x="1021734" y="5009391"/>
              <a:ext cx="222278" cy="3408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4066" y="21600"/>
                  </a:moveTo>
                  <a:cubicBezTo>
                    <a:pt x="2795" y="21600"/>
                    <a:pt x="1525" y="21600"/>
                    <a:pt x="0" y="21600"/>
                  </a:cubicBezTo>
                  <a:cubicBezTo>
                    <a:pt x="3558" y="18277"/>
                    <a:pt x="7369" y="16615"/>
                    <a:pt x="10927" y="11631"/>
                  </a:cubicBezTo>
                  <a:cubicBezTo>
                    <a:pt x="12198" y="11631"/>
                    <a:pt x="13468" y="9969"/>
                    <a:pt x="14739" y="8308"/>
                  </a:cubicBezTo>
                  <a:cubicBezTo>
                    <a:pt x="17026" y="4985"/>
                    <a:pt x="19313" y="1662"/>
                    <a:pt x="21600" y="0"/>
                  </a:cubicBezTo>
                  <a:cubicBezTo>
                    <a:pt x="17534" y="14954"/>
                    <a:pt x="11689" y="21600"/>
                    <a:pt x="4066" y="21600"/>
                  </a:cubicBezTo>
                  <a:close/>
                </a:path>
              </a:pathLst>
            </a:custGeom>
            <a:solidFill>
              <a:srgbClr val="FFFFFF">
                <a:alpha val="1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3293" name="Freeform 516"/>
            <p:cNvSpPr/>
            <p:nvPr/>
          </p:nvSpPr>
          <p:spPr>
            <a:xfrm flipH="1" rot="5400000">
              <a:off x="579435" y="230509"/>
              <a:ext cx="500802" cy="22820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17" h="21600" fill="norm" stroke="1" extrusionOk="0">
                  <a:moveTo>
                    <a:pt x="15120" y="21600"/>
                  </a:moveTo>
                  <a:cubicBezTo>
                    <a:pt x="14574" y="21600"/>
                    <a:pt x="14029" y="21600"/>
                    <a:pt x="13374" y="21352"/>
                  </a:cubicBezTo>
                  <a:cubicBezTo>
                    <a:pt x="13047" y="21352"/>
                    <a:pt x="12720" y="21600"/>
                    <a:pt x="12502" y="21600"/>
                  </a:cubicBezTo>
                  <a:cubicBezTo>
                    <a:pt x="12502" y="21600"/>
                    <a:pt x="12502" y="21600"/>
                    <a:pt x="12502" y="21600"/>
                  </a:cubicBezTo>
                  <a:cubicBezTo>
                    <a:pt x="10756" y="21600"/>
                    <a:pt x="9011" y="20359"/>
                    <a:pt x="7483" y="19366"/>
                  </a:cubicBezTo>
                  <a:cubicBezTo>
                    <a:pt x="5520" y="18124"/>
                    <a:pt x="2792" y="16386"/>
                    <a:pt x="1047" y="12662"/>
                  </a:cubicBezTo>
                  <a:cubicBezTo>
                    <a:pt x="174" y="10924"/>
                    <a:pt x="-153" y="9186"/>
                    <a:pt x="65" y="7697"/>
                  </a:cubicBezTo>
                  <a:cubicBezTo>
                    <a:pt x="720" y="3724"/>
                    <a:pt x="4865" y="993"/>
                    <a:pt x="6611" y="497"/>
                  </a:cubicBezTo>
                  <a:cubicBezTo>
                    <a:pt x="8247" y="248"/>
                    <a:pt x="9774" y="0"/>
                    <a:pt x="11192" y="0"/>
                  </a:cubicBezTo>
                  <a:cubicBezTo>
                    <a:pt x="12502" y="0"/>
                    <a:pt x="13920" y="0"/>
                    <a:pt x="15120" y="497"/>
                  </a:cubicBezTo>
                  <a:cubicBezTo>
                    <a:pt x="17956" y="1241"/>
                    <a:pt x="19702" y="3228"/>
                    <a:pt x="20465" y="6455"/>
                  </a:cubicBezTo>
                  <a:cubicBezTo>
                    <a:pt x="21447" y="10924"/>
                    <a:pt x="20792" y="16138"/>
                    <a:pt x="18829" y="19117"/>
                  </a:cubicBezTo>
                  <a:cubicBezTo>
                    <a:pt x="17847" y="20855"/>
                    <a:pt x="16538" y="21600"/>
                    <a:pt x="15120" y="21600"/>
                  </a:cubicBezTo>
                  <a:close/>
                  <a:moveTo>
                    <a:pt x="10756" y="745"/>
                  </a:moveTo>
                  <a:cubicBezTo>
                    <a:pt x="8247" y="993"/>
                    <a:pt x="5629" y="1241"/>
                    <a:pt x="3229" y="3228"/>
                  </a:cubicBezTo>
                  <a:cubicBezTo>
                    <a:pt x="2683" y="3724"/>
                    <a:pt x="829" y="5462"/>
                    <a:pt x="720" y="8441"/>
                  </a:cubicBezTo>
                  <a:cubicBezTo>
                    <a:pt x="611" y="9683"/>
                    <a:pt x="938" y="11172"/>
                    <a:pt x="1702" y="12414"/>
                  </a:cubicBezTo>
                  <a:cubicBezTo>
                    <a:pt x="3665" y="15641"/>
                    <a:pt x="6174" y="17628"/>
                    <a:pt x="8356" y="18869"/>
                  </a:cubicBezTo>
                  <a:cubicBezTo>
                    <a:pt x="9120" y="19366"/>
                    <a:pt x="9120" y="19366"/>
                    <a:pt x="9120" y="19366"/>
                  </a:cubicBezTo>
                  <a:cubicBezTo>
                    <a:pt x="9774" y="19614"/>
                    <a:pt x="10429" y="19862"/>
                    <a:pt x="11411" y="20110"/>
                  </a:cubicBezTo>
                  <a:cubicBezTo>
                    <a:pt x="11411" y="20110"/>
                    <a:pt x="11411" y="20110"/>
                    <a:pt x="11411" y="20110"/>
                  </a:cubicBezTo>
                  <a:cubicBezTo>
                    <a:pt x="11738" y="20359"/>
                    <a:pt x="12065" y="20359"/>
                    <a:pt x="12502" y="20359"/>
                  </a:cubicBezTo>
                  <a:cubicBezTo>
                    <a:pt x="12720" y="20359"/>
                    <a:pt x="13047" y="20359"/>
                    <a:pt x="13374" y="20359"/>
                  </a:cubicBezTo>
                  <a:cubicBezTo>
                    <a:pt x="13811" y="20359"/>
                    <a:pt x="14247" y="20359"/>
                    <a:pt x="14683" y="20359"/>
                  </a:cubicBezTo>
                  <a:cubicBezTo>
                    <a:pt x="15774" y="20359"/>
                    <a:pt x="17192" y="20359"/>
                    <a:pt x="18283" y="18621"/>
                  </a:cubicBezTo>
                  <a:cubicBezTo>
                    <a:pt x="19702" y="16138"/>
                    <a:pt x="20465" y="12662"/>
                    <a:pt x="20247" y="9434"/>
                  </a:cubicBezTo>
                  <a:cubicBezTo>
                    <a:pt x="19920" y="5959"/>
                    <a:pt x="18829" y="3476"/>
                    <a:pt x="17083" y="2483"/>
                  </a:cubicBezTo>
                  <a:cubicBezTo>
                    <a:pt x="15447" y="1241"/>
                    <a:pt x="13592" y="745"/>
                    <a:pt x="11192" y="745"/>
                  </a:cubicBezTo>
                  <a:lnTo>
                    <a:pt x="10756" y="745"/>
                  </a:lnTo>
                  <a:close/>
                </a:path>
              </a:pathLst>
            </a:custGeom>
            <a:solidFill>
              <a:srgbClr val="FFFFFF">
                <a:alpha val="1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3294" name="Freeform 517"/>
            <p:cNvSpPr/>
            <p:nvPr/>
          </p:nvSpPr>
          <p:spPr>
            <a:xfrm flipH="1" rot="5400000">
              <a:off x="371276" y="273327"/>
              <a:ext cx="908226" cy="3704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26" h="21600" fill="norm" stroke="1" extrusionOk="0">
                  <a:moveTo>
                    <a:pt x="16623" y="21600"/>
                  </a:moveTo>
                  <a:cubicBezTo>
                    <a:pt x="15754" y="21600"/>
                    <a:pt x="14760" y="21448"/>
                    <a:pt x="13519" y="21144"/>
                  </a:cubicBezTo>
                  <a:cubicBezTo>
                    <a:pt x="10602" y="20231"/>
                    <a:pt x="7871" y="18101"/>
                    <a:pt x="5636" y="16276"/>
                  </a:cubicBezTo>
                  <a:cubicBezTo>
                    <a:pt x="5388" y="15972"/>
                    <a:pt x="5388" y="15972"/>
                    <a:pt x="5388" y="15972"/>
                  </a:cubicBezTo>
                  <a:cubicBezTo>
                    <a:pt x="4023" y="14755"/>
                    <a:pt x="733" y="12017"/>
                    <a:pt x="112" y="8214"/>
                  </a:cubicBezTo>
                  <a:cubicBezTo>
                    <a:pt x="-74" y="7149"/>
                    <a:pt x="-12" y="6085"/>
                    <a:pt x="174" y="5020"/>
                  </a:cubicBezTo>
                  <a:cubicBezTo>
                    <a:pt x="733" y="2282"/>
                    <a:pt x="1912" y="1065"/>
                    <a:pt x="3774" y="1065"/>
                  </a:cubicBezTo>
                  <a:cubicBezTo>
                    <a:pt x="4209" y="1065"/>
                    <a:pt x="4705" y="1217"/>
                    <a:pt x="5140" y="1217"/>
                  </a:cubicBezTo>
                  <a:cubicBezTo>
                    <a:pt x="5760" y="1369"/>
                    <a:pt x="6381" y="1521"/>
                    <a:pt x="7064" y="1521"/>
                  </a:cubicBezTo>
                  <a:cubicBezTo>
                    <a:pt x="8988" y="1521"/>
                    <a:pt x="10788" y="913"/>
                    <a:pt x="12774" y="456"/>
                  </a:cubicBezTo>
                  <a:cubicBezTo>
                    <a:pt x="13147" y="456"/>
                    <a:pt x="13147" y="456"/>
                    <a:pt x="13147" y="456"/>
                  </a:cubicBezTo>
                  <a:cubicBezTo>
                    <a:pt x="13954" y="152"/>
                    <a:pt x="14760" y="0"/>
                    <a:pt x="15505" y="0"/>
                  </a:cubicBezTo>
                  <a:cubicBezTo>
                    <a:pt x="18112" y="0"/>
                    <a:pt x="20098" y="1521"/>
                    <a:pt x="21526" y="4259"/>
                  </a:cubicBezTo>
                  <a:cubicBezTo>
                    <a:pt x="21526" y="4563"/>
                    <a:pt x="21526" y="4563"/>
                    <a:pt x="21526" y="4563"/>
                  </a:cubicBezTo>
                  <a:cubicBezTo>
                    <a:pt x="20036" y="1977"/>
                    <a:pt x="18050" y="608"/>
                    <a:pt x="15505" y="608"/>
                  </a:cubicBezTo>
                  <a:cubicBezTo>
                    <a:pt x="14574" y="608"/>
                    <a:pt x="13519" y="913"/>
                    <a:pt x="12402" y="1217"/>
                  </a:cubicBezTo>
                  <a:cubicBezTo>
                    <a:pt x="10478" y="1977"/>
                    <a:pt x="8864" y="2282"/>
                    <a:pt x="7250" y="2282"/>
                  </a:cubicBezTo>
                  <a:cubicBezTo>
                    <a:pt x="6629" y="2282"/>
                    <a:pt x="6009" y="2130"/>
                    <a:pt x="5388" y="2130"/>
                  </a:cubicBezTo>
                  <a:cubicBezTo>
                    <a:pt x="5016" y="1977"/>
                    <a:pt x="5016" y="1977"/>
                    <a:pt x="5016" y="1977"/>
                  </a:cubicBezTo>
                  <a:cubicBezTo>
                    <a:pt x="4581" y="1977"/>
                    <a:pt x="4085" y="1825"/>
                    <a:pt x="3650" y="1825"/>
                  </a:cubicBezTo>
                  <a:cubicBezTo>
                    <a:pt x="3029" y="1825"/>
                    <a:pt x="2595" y="1977"/>
                    <a:pt x="2160" y="2282"/>
                  </a:cubicBezTo>
                  <a:cubicBezTo>
                    <a:pt x="1292" y="2890"/>
                    <a:pt x="174" y="4715"/>
                    <a:pt x="423" y="7149"/>
                  </a:cubicBezTo>
                  <a:cubicBezTo>
                    <a:pt x="795" y="10496"/>
                    <a:pt x="2595" y="12321"/>
                    <a:pt x="3836" y="13538"/>
                  </a:cubicBezTo>
                  <a:cubicBezTo>
                    <a:pt x="5512" y="15211"/>
                    <a:pt x="7064" y="16580"/>
                    <a:pt x="8492" y="17645"/>
                  </a:cubicBezTo>
                  <a:cubicBezTo>
                    <a:pt x="11533" y="19775"/>
                    <a:pt x="14202" y="20839"/>
                    <a:pt x="16623" y="20839"/>
                  </a:cubicBezTo>
                  <a:cubicBezTo>
                    <a:pt x="16871" y="20839"/>
                    <a:pt x="16871" y="20839"/>
                    <a:pt x="16871" y="20839"/>
                  </a:cubicBezTo>
                  <a:cubicBezTo>
                    <a:pt x="18609" y="20839"/>
                    <a:pt x="20036" y="20079"/>
                    <a:pt x="21154" y="18558"/>
                  </a:cubicBezTo>
                  <a:cubicBezTo>
                    <a:pt x="21278" y="18558"/>
                    <a:pt x="21402" y="18254"/>
                    <a:pt x="21526" y="18101"/>
                  </a:cubicBezTo>
                  <a:cubicBezTo>
                    <a:pt x="21526" y="19014"/>
                    <a:pt x="21526" y="19014"/>
                    <a:pt x="21526" y="19014"/>
                  </a:cubicBezTo>
                  <a:cubicBezTo>
                    <a:pt x="20098" y="20839"/>
                    <a:pt x="18547" y="21600"/>
                    <a:pt x="16623" y="21600"/>
                  </a:cubicBezTo>
                  <a:close/>
                </a:path>
              </a:pathLst>
            </a:custGeom>
            <a:solidFill>
              <a:srgbClr val="FFFFFF">
                <a:alpha val="1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3295" name="Freeform 518"/>
            <p:cNvSpPr/>
            <p:nvPr/>
          </p:nvSpPr>
          <p:spPr>
            <a:xfrm flipH="1" rot="5400000">
              <a:off x="169140" y="353953"/>
              <a:ext cx="1306572" cy="6075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20" h="21600" fill="norm" stroke="1" extrusionOk="0">
                  <a:moveTo>
                    <a:pt x="19063" y="21600"/>
                  </a:moveTo>
                  <a:cubicBezTo>
                    <a:pt x="17295" y="21600"/>
                    <a:pt x="15527" y="20948"/>
                    <a:pt x="13889" y="20203"/>
                  </a:cubicBezTo>
                  <a:cubicBezTo>
                    <a:pt x="13458" y="20017"/>
                    <a:pt x="13070" y="19924"/>
                    <a:pt x="12639" y="19738"/>
                  </a:cubicBezTo>
                  <a:cubicBezTo>
                    <a:pt x="10569" y="18807"/>
                    <a:pt x="8370" y="17969"/>
                    <a:pt x="6344" y="16386"/>
                  </a:cubicBezTo>
                  <a:cubicBezTo>
                    <a:pt x="4663" y="15083"/>
                    <a:pt x="3326" y="13779"/>
                    <a:pt x="2248" y="12010"/>
                  </a:cubicBezTo>
                  <a:cubicBezTo>
                    <a:pt x="1429" y="10707"/>
                    <a:pt x="265" y="8752"/>
                    <a:pt x="49" y="6331"/>
                  </a:cubicBezTo>
                  <a:cubicBezTo>
                    <a:pt x="-80" y="4934"/>
                    <a:pt x="49" y="3817"/>
                    <a:pt x="394" y="2886"/>
                  </a:cubicBezTo>
                  <a:cubicBezTo>
                    <a:pt x="1386" y="372"/>
                    <a:pt x="3800" y="93"/>
                    <a:pt x="4835" y="93"/>
                  </a:cubicBezTo>
                  <a:cubicBezTo>
                    <a:pt x="5180" y="93"/>
                    <a:pt x="5525" y="93"/>
                    <a:pt x="5870" y="186"/>
                  </a:cubicBezTo>
                  <a:cubicBezTo>
                    <a:pt x="6430" y="279"/>
                    <a:pt x="7034" y="466"/>
                    <a:pt x="7594" y="559"/>
                  </a:cubicBezTo>
                  <a:cubicBezTo>
                    <a:pt x="8586" y="838"/>
                    <a:pt x="9621" y="1117"/>
                    <a:pt x="10655" y="1117"/>
                  </a:cubicBezTo>
                  <a:cubicBezTo>
                    <a:pt x="10698" y="1117"/>
                    <a:pt x="10698" y="1117"/>
                    <a:pt x="10698" y="1117"/>
                  </a:cubicBezTo>
                  <a:cubicBezTo>
                    <a:pt x="11906" y="1117"/>
                    <a:pt x="13113" y="838"/>
                    <a:pt x="14277" y="559"/>
                  </a:cubicBezTo>
                  <a:cubicBezTo>
                    <a:pt x="15269" y="372"/>
                    <a:pt x="16303" y="93"/>
                    <a:pt x="17338" y="0"/>
                  </a:cubicBezTo>
                  <a:cubicBezTo>
                    <a:pt x="17510" y="0"/>
                    <a:pt x="17640" y="0"/>
                    <a:pt x="17812" y="0"/>
                  </a:cubicBezTo>
                  <a:cubicBezTo>
                    <a:pt x="19321" y="0"/>
                    <a:pt x="20528" y="559"/>
                    <a:pt x="21520" y="1676"/>
                  </a:cubicBezTo>
                  <a:cubicBezTo>
                    <a:pt x="21520" y="2328"/>
                    <a:pt x="21520" y="2328"/>
                    <a:pt x="21520" y="2328"/>
                  </a:cubicBezTo>
                  <a:cubicBezTo>
                    <a:pt x="20442" y="1117"/>
                    <a:pt x="19278" y="466"/>
                    <a:pt x="17985" y="466"/>
                  </a:cubicBezTo>
                  <a:cubicBezTo>
                    <a:pt x="17855" y="466"/>
                    <a:pt x="17855" y="466"/>
                    <a:pt x="17855" y="466"/>
                  </a:cubicBezTo>
                  <a:cubicBezTo>
                    <a:pt x="16734" y="559"/>
                    <a:pt x="15613" y="838"/>
                    <a:pt x="14492" y="1024"/>
                  </a:cubicBezTo>
                  <a:cubicBezTo>
                    <a:pt x="13846" y="1210"/>
                    <a:pt x="13199" y="1303"/>
                    <a:pt x="12509" y="1490"/>
                  </a:cubicBezTo>
                  <a:cubicBezTo>
                    <a:pt x="11992" y="1583"/>
                    <a:pt x="11474" y="1583"/>
                    <a:pt x="10957" y="1583"/>
                  </a:cubicBezTo>
                  <a:cubicBezTo>
                    <a:pt x="10095" y="1583"/>
                    <a:pt x="9233" y="1490"/>
                    <a:pt x="8370" y="1210"/>
                  </a:cubicBezTo>
                  <a:cubicBezTo>
                    <a:pt x="7680" y="1024"/>
                    <a:pt x="7680" y="1024"/>
                    <a:pt x="7680" y="1024"/>
                  </a:cubicBezTo>
                  <a:cubicBezTo>
                    <a:pt x="6689" y="745"/>
                    <a:pt x="5611" y="466"/>
                    <a:pt x="4576" y="466"/>
                  </a:cubicBezTo>
                  <a:cubicBezTo>
                    <a:pt x="4231" y="466"/>
                    <a:pt x="3886" y="559"/>
                    <a:pt x="3542" y="652"/>
                  </a:cubicBezTo>
                  <a:cubicBezTo>
                    <a:pt x="2679" y="838"/>
                    <a:pt x="1084" y="1676"/>
                    <a:pt x="480" y="3631"/>
                  </a:cubicBezTo>
                  <a:cubicBezTo>
                    <a:pt x="222" y="4469"/>
                    <a:pt x="179" y="5400"/>
                    <a:pt x="351" y="6424"/>
                  </a:cubicBezTo>
                  <a:cubicBezTo>
                    <a:pt x="696" y="8659"/>
                    <a:pt x="1645" y="10800"/>
                    <a:pt x="3283" y="12941"/>
                  </a:cubicBezTo>
                  <a:cubicBezTo>
                    <a:pt x="4706" y="14710"/>
                    <a:pt x="6387" y="16107"/>
                    <a:pt x="8629" y="17317"/>
                  </a:cubicBezTo>
                  <a:cubicBezTo>
                    <a:pt x="10354" y="18248"/>
                    <a:pt x="12164" y="18993"/>
                    <a:pt x="13889" y="19645"/>
                  </a:cubicBezTo>
                  <a:cubicBezTo>
                    <a:pt x="14492" y="19924"/>
                    <a:pt x="14492" y="19924"/>
                    <a:pt x="14492" y="19924"/>
                  </a:cubicBezTo>
                  <a:cubicBezTo>
                    <a:pt x="16001" y="20483"/>
                    <a:pt x="17424" y="20948"/>
                    <a:pt x="18890" y="20948"/>
                  </a:cubicBezTo>
                  <a:cubicBezTo>
                    <a:pt x="19106" y="20948"/>
                    <a:pt x="19321" y="20948"/>
                    <a:pt x="19537" y="20948"/>
                  </a:cubicBezTo>
                  <a:cubicBezTo>
                    <a:pt x="20227" y="20855"/>
                    <a:pt x="20916" y="20669"/>
                    <a:pt x="21520" y="20297"/>
                  </a:cubicBezTo>
                  <a:cubicBezTo>
                    <a:pt x="21520" y="21041"/>
                    <a:pt x="21520" y="21041"/>
                    <a:pt x="21520" y="21041"/>
                  </a:cubicBezTo>
                  <a:cubicBezTo>
                    <a:pt x="20960" y="21321"/>
                    <a:pt x="20356" y="21507"/>
                    <a:pt x="19752" y="21600"/>
                  </a:cubicBezTo>
                  <a:cubicBezTo>
                    <a:pt x="19494" y="21600"/>
                    <a:pt x="19278" y="21600"/>
                    <a:pt x="19063" y="21600"/>
                  </a:cubicBezTo>
                  <a:cubicBezTo>
                    <a:pt x="19063" y="21600"/>
                    <a:pt x="19063" y="21600"/>
                    <a:pt x="19063" y="21600"/>
                  </a:cubicBezTo>
                  <a:close/>
                </a:path>
              </a:pathLst>
            </a:custGeom>
            <a:solidFill>
              <a:srgbClr val="FFFFFF">
                <a:alpha val="1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3296" name="Freeform 519"/>
            <p:cNvSpPr/>
            <p:nvPr/>
          </p:nvSpPr>
          <p:spPr>
            <a:xfrm flipH="1" rot="5400000">
              <a:off x="929119" y="5929"/>
              <a:ext cx="23711" cy="207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cubicBezTo>
                    <a:pt x="7200" y="2700"/>
                    <a:pt x="14400" y="5400"/>
                    <a:pt x="21600" y="10800"/>
                  </a:cubicBezTo>
                  <a:cubicBezTo>
                    <a:pt x="21600" y="21600"/>
                    <a:pt x="21600" y="21600"/>
                    <a:pt x="21600" y="21600"/>
                  </a:cubicBezTo>
                  <a:cubicBezTo>
                    <a:pt x="16800" y="18900"/>
                    <a:pt x="2400" y="2700"/>
                    <a:pt x="0" y="0"/>
                  </a:cubicBezTo>
                  <a:close/>
                </a:path>
              </a:pathLst>
            </a:custGeom>
            <a:solidFill>
              <a:srgbClr val="FFFFFF">
                <a:alpha val="1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3297" name="Freeform 520"/>
            <p:cNvSpPr/>
            <p:nvPr/>
          </p:nvSpPr>
          <p:spPr>
            <a:xfrm flipH="1" rot="5400000">
              <a:off x="649049" y="20747"/>
              <a:ext cx="53347" cy="207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cubicBezTo>
                    <a:pt x="7560" y="16200"/>
                    <a:pt x="14040" y="10800"/>
                    <a:pt x="21600" y="0"/>
                  </a:cubicBezTo>
                  <a:cubicBezTo>
                    <a:pt x="21600" y="8100"/>
                    <a:pt x="21600" y="8100"/>
                    <a:pt x="21600" y="8100"/>
                  </a:cubicBezTo>
                  <a:cubicBezTo>
                    <a:pt x="14040" y="16200"/>
                    <a:pt x="6480" y="21600"/>
                    <a:pt x="0" y="21600"/>
                  </a:cubicBezTo>
                  <a:close/>
                </a:path>
              </a:pathLst>
            </a:custGeom>
            <a:solidFill>
              <a:srgbClr val="FFFFFF">
                <a:alpha val="1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3298" name="Freeform 521"/>
            <p:cNvSpPr/>
            <p:nvPr/>
          </p:nvSpPr>
          <p:spPr>
            <a:xfrm flipH="1" rot="5400000">
              <a:off x="917263" y="1"/>
              <a:ext cx="37047" cy="370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12343"/>
                  </a:moveTo>
                  <a:cubicBezTo>
                    <a:pt x="13886" y="7714"/>
                    <a:pt x="7714" y="4629"/>
                    <a:pt x="1543" y="0"/>
                  </a:cubicBezTo>
                  <a:cubicBezTo>
                    <a:pt x="0" y="0"/>
                    <a:pt x="0" y="0"/>
                    <a:pt x="0" y="1543"/>
                  </a:cubicBezTo>
                  <a:cubicBezTo>
                    <a:pt x="7714" y="7714"/>
                    <a:pt x="13886" y="13886"/>
                    <a:pt x="21600" y="21600"/>
                  </a:cubicBezTo>
                  <a:lnTo>
                    <a:pt x="21600" y="12343"/>
                  </a:lnTo>
                  <a:close/>
                </a:path>
              </a:pathLst>
            </a:custGeom>
            <a:solidFill>
              <a:srgbClr val="FFFFFF">
                <a:alpha val="1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3299" name="Freeform 522"/>
            <p:cNvSpPr/>
            <p:nvPr/>
          </p:nvSpPr>
          <p:spPr>
            <a:xfrm flipH="1" rot="5400000">
              <a:off x="662708" y="8572"/>
              <a:ext cx="37886" cy="207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40" h="21600" fill="norm" stroke="1" extrusionOk="0">
                  <a:moveTo>
                    <a:pt x="21240" y="0"/>
                  </a:moveTo>
                  <a:cubicBezTo>
                    <a:pt x="15480" y="8100"/>
                    <a:pt x="8280" y="13500"/>
                    <a:pt x="1080" y="16200"/>
                  </a:cubicBezTo>
                  <a:cubicBezTo>
                    <a:pt x="-360" y="16200"/>
                    <a:pt x="-360" y="21600"/>
                    <a:pt x="1080" y="21600"/>
                  </a:cubicBezTo>
                  <a:cubicBezTo>
                    <a:pt x="9720" y="21600"/>
                    <a:pt x="15480" y="21600"/>
                    <a:pt x="21240" y="18900"/>
                  </a:cubicBezTo>
                  <a:lnTo>
                    <a:pt x="21240" y="0"/>
                  </a:lnTo>
                  <a:close/>
                </a:path>
              </a:pathLst>
            </a:custGeom>
            <a:solidFill>
              <a:srgbClr val="FFFFFF">
                <a:alpha val="1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3300" name="Freeform 523"/>
            <p:cNvSpPr/>
            <p:nvPr/>
          </p:nvSpPr>
          <p:spPr>
            <a:xfrm flipH="1" rot="5400000">
              <a:off x="906150" y="5189"/>
              <a:ext cx="63721" cy="6223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15300" y="13500"/>
                    <a:pt x="8100" y="6300"/>
                    <a:pt x="0" y="0"/>
                  </a:cubicBezTo>
                  <a:cubicBezTo>
                    <a:pt x="2700" y="1800"/>
                    <a:pt x="5400" y="2700"/>
                    <a:pt x="8100" y="4500"/>
                  </a:cubicBezTo>
                  <a:cubicBezTo>
                    <a:pt x="13500" y="8100"/>
                    <a:pt x="17100" y="11700"/>
                    <a:pt x="21600" y="16200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FFFFFF">
                <a:alpha val="1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3301" name="Freeform 524"/>
            <p:cNvSpPr/>
            <p:nvPr/>
          </p:nvSpPr>
          <p:spPr>
            <a:xfrm flipH="1" rot="5400000">
              <a:off x="664608" y="8152"/>
              <a:ext cx="44456" cy="370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082" y="15429"/>
                  </a:moveTo>
                  <a:cubicBezTo>
                    <a:pt x="11435" y="10800"/>
                    <a:pt x="16518" y="6171"/>
                    <a:pt x="21600" y="0"/>
                  </a:cubicBezTo>
                  <a:cubicBezTo>
                    <a:pt x="21600" y="12343"/>
                    <a:pt x="21600" y="12343"/>
                    <a:pt x="21600" y="12343"/>
                  </a:cubicBezTo>
                  <a:cubicBezTo>
                    <a:pt x="15247" y="16971"/>
                    <a:pt x="7624" y="20057"/>
                    <a:pt x="0" y="21600"/>
                  </a:cubicBezTo>
                  <a:cubicBezTo>
                    <a:pt x="1271" y="20057"/>
                    <a:pt x="3812" y="18514"/>
                    <a:pt x="5082" y="15429"/>
                  </a:cubicBezTo>
                  <a:close/>
                </a:path>
              </a:pathLst>
            </a:custGeom>
            <a:solidFill>
              <a:srgbClr val="FFFFFF">
                <a:alpha val="1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3302" name="Freeform 525"/>
            <p:cNvSpPr/>
            <p:nvPr/>
          </p:nvSpPr>
          <p:spPr>
            <a:xfrm flipH="1" rot="5400000">
              <a:off x="676042" y="4024"/>
              <a:ext cx="12701" cy="127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cubicBezTo>
                    <a:pt x="5400" y="14400"/>
                    <a:pt x="16200" y="7200"/>
                    <a:pt x="21600" y="0"/>
                  </a:cubicBezTo>
                  <a:cubicBezTo>
                    <a:pt x="21600" y="7200"/>
                    <a:pt x="21600" y="7200"/>
                    <a:pt x="21600" y="7200"/>
                  </a:cubicBezTo>
                  <a:cubicBezTo>
                    <a:pt x="16200" y="14400"/>
                    <a:pt x="5400" y="14400"/>
                    <a:pt x="0" y="21600"/>
                  </a:cubicBezTo>
                  <a:close/>
                </a:path>
              </a:pathLst>
            </a:custGeom>
            <a:solidFill>
              <a:srgbClr val="FFFFFF">
                <a:alpha val="1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3303" name="Freeform 526"/>
            <p:cNvSpPr/>
            <p:nvPr/>
          </p:nvSpPr>
          <p:spPr>
            <a:xfrm flipH="1" rot="5400000">
              <a:off x="827612" y="74834"/>
              <a:ext cx="245988" cy="1052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20451" y="17280"/>
                    <a:pt x="18843" y="14040"/>
                    <a:pt x="17004" y="11340"/>
                  </a:cubicBezTo>
                  <a:cubicBezTo>
                    <a:pt x="14017" y="7020"/>
                    <a:pt x="10800" y="3780"/>
                    <a:pt x="7583" y="2700"/>
                  </a:cubicBezTo>
                  <a:cubicBezTo>
                    <a:pt x="5055" y="1620"/>
                    <a:pt x="2528" y="1080"/>
                    <a:pt x="0" y="540"/>
                  </a:cubicBezTo>
                  <a:cubicBezTo>
                    <a:pt x="1609" y="0"/>
                    <a:pt x="3217" y="0"/>
                    <a:pt x="4596" y="0"/>
                  </a:cubicBezTo>
                  <a:cubicBezTo>
                    <a:pt x="6664" y="0"/>
                    <a:pt x="8272" y="0"/>
                    <a:pt x="10111" y="1080"/>
                  </a:cubicBezTo>
                  <a:cubicBezTo>
                    <a:pt x="14706" y="3780"/>
                    <a:pt x="17923" y="7560"/>
                    <a:pt x="20221" y="12960"/>
                  </a:cubicBezTo>
                  <a:cubicBezTo>
                    <a:pt x="20681" y="14040"/>
                    <a:pt x="21140" y="15120"/>
                    <a:pt x="21600" y="16200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FFFFFF">
                <a:alpha val="1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3304" name="Freeform 527"/>
            <p:cNvSpPr/>
            <p:nvPr/>
          </p:nvSpPr>
          <p:spPr>
            <a:xfrm flipH="1" rot="5400000">
              <a:off x="477155" y="167450"/>
              <a:ext cx="422328" cy="9632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1001" y="21600"/>
                  </a:moveTo>
                  <a:cubicBezTo>
                    <a:pt x="7379" y="21600"/>
                    <a:pt x="3354" y="18097"/>
                    <a:pt x="0" y="14595"/>
                  </a:cubicBezTo>
                  <a:cubicBezTo>
                    <a:pt x="2952" y="16930"/>
                    <a:pt x="6037" y="18097"/>
                    <a:pt x="8989" y="18097"/>
                  </a:cubicBezTo>
                  <a:cubicBezTo>
                    <a:pt x="9257" y="18097"/>
                    <a:pt x="9660" y="18097"/>
                    <a:pt x="10062" y="18097"/>
                  </a:cubicBezTo>
                  <a:cubicBezTo>
                    <a:pt x="13684" y="18097"/>
                    <a:pt x="18783" y="16346"/>
                    <a:pt x="21332" y="1751"/>
                  </a:cubicBezTo>
                  <a:cubicBezTo>
                    <a:pt x="21332" y="1168"/>
                    <a:pt x="21466" y="584"/>
                    <a:pt x="21600" y="0"/>
                  </a:cubicBezTo>
                  <a:cubicBezTo>
                    <a:pt x="21600" y="5254"/>
                    <a:pt x="21600" y="5254"/>
                    <a:pt x="21600" y="5254"/>
                  </a:cubicBezTo>
                  <a:cubicBezTo>
                    <a:pt x="19319" y="16346"/>
                    <a:pt x="15697" y="21600"/>
                    <a:pt x="11001" y="21600"/>
                  </a:cubicBezTo>
                  <a:cubicBezTo>
                    <a:pt x="11001" y="21600"/>
                    <a:pt x="11001" y="21600"/>
                    <a:pt x="11001" y="21600"/>
                  </a:cubicBezTo>
                  <a:close/>
                </a:path>
              </a:pathLst>
            </a:custGeom>
            <a:solidFill>
              <a:srgbClr val="FFFFFF">
                <a:alpha val="1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3305" name="Freeform 528"/>
            <p:cNvSpPr/>
            <p:nvPr/>
          </p:nvSpPr>
          <p:spPr>
            <a:xfrm flipH="1" rot="5400000">
              <a:off x="328228" y="194865"/>
              <a:ext cx="425291" cy="444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2533" y="21600"/>
                  </a:moveTo>
                  <a:cubicBezTo>
                    <a:pt x="11333" y="21600"/>
                    <a:pt x="10133" y="21600"/>
                    <a:pt x="9067" y="20329"/>
                  </a:cubicBezTo>
                  <a:cubicBezTo>
                    <a:pt x="6667" y="17788"/>
                    <a:pt x="4667" y="13976"/>
                    <a:pt x="2933" y="10165"/>
                  </a:cubicBezTo>
                  <a:cubicBezTo>
                    <a:pt x="1867" y="7624"/>
                    <a:pt x="933" y="5082"/>
                    <a:pt x="0" y="1271"/>
                  </a:cubicBezTo>
                  <a:cubicBezTo>
                    <a:pt x="4400" y="11435"/>
                    <a:pt x="8133" y="15247"/>
                    <a:pt x="11733" y="15247"/>
                  </a:cubicBezTo>
                  <a:cubicBezTo>
                    <a:pt x="14800" y="15247"/>
                    <a:pt x="17600" y="11435"/>
                    <a:pt x="20133" y="3812"/>
                  </a:cubicBezTo>
                  <a:cubicBezTo>
                    <a:pt x="20667" y="2541"/>
                    <a:pt x="21067" y="1271"/>
                    <a:pt x="21600" y="0"/>
                  </a:cubicBezTo>
                  <a:cubicBezTo>
                    <a:pt x="21600" y="8894"/>
                    <a:pt x="21600" y="8894"/>
                    <a:pt x="21600" y="8894"/>
                  </a:cubicBezTo>
                  <a:cubicBezTo>
                    <a:pt x="18667" y="17788"/>
                    <a:pt x="15600" y="21600"/>
                    <a:pt x="12533" y="21600"/>
                  </a:cubicBezTo>
                  <a:close/>
                </a:path>
              </a:pathLst>
            </a:custGeom>
            <a:solidFill>
              <a:srgbClr val="FFFFFF">
                <a:alpha val="1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3306" name="Freeform 529"/>
            <p:cNvSpPr/>
            <p:nvPr/>
          </p:nvSpPr>
          <p:spPr>
            <a:xfrm flipH="1" rot="5400000">
              <a:off x="71896" y="359322"/>
              <a:ext cx="1552925" cy="84317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35" h="21600" fill="norm" stroke="1" extrusionOk="0">
                  <a:moveTo>
                    <a:pt x="20066" y="21600"/>
                  </a:moveTo>
                  <a:cubicBezTo>
                    <a:pt x="19674" y="21600"/>
                    <a:pt x="19282" y="21533"/>
                    <a:pt x="18854" y="21466"/>
                  </a:cubicBezTo>
                  <a:cubicBezTo>
                    <a:pt x="18604" y="21399"/>
                    <a:pt x="18355" y="21332"/>
                    <a:pt x="18105" y="21265"/>
                  </a:cubicBezTo>
                  <a:cubicBezTo>
                    <a:pt x="15610" y="20862"/>
                    <a:pt x="13258" y="20057"/>
                    <a:pt x="11190" y="18850"/>
                  </a:cubicBezTo>
                  <a:cubicBezTo>
                    <a:pt x="9373" y="17843"/>
                    <a:pt x="7626" y="16502"/>
                    <a:pt x="6129" y="15361"/>
                  </a:cubicBezTo>
                  <a:cubicBezTo>
                    <a:pt x="5131" y="14624"/>
                    <a:pt x="4062" y="13819"/>
                    <a:pt x="3099" y="12678"/>
                  </a:cubicBezTo>
                  <a:cubicBezTo>
                    <a:pt x="2208" y="11605"/>
                    <a:pt x="-465" y="8452"/>
                    <a:pt x="70" y="5031"/>
                  </a:cubicBezTo>
                  <a:cubicBezTo>
                    <a:pt x="355" y="3220"/>
                    <a:pt x="1388" y="1945"/>
                    <a:pt x="2280" y="1543"/>
                  </a:cubicBezTo>
                  <a:cubicBezTo>
                    <a:pt x="2850" y="1275"/>
                    <a:pt x="3456" y="1140"/>
                    <a:pt x="4204" y="1140"/>
                  </a:cubicBezTo>
                  <a:cubicBezTo>
                    <a:pt x="4632" y="1140"/>
                    <a:pt x="5060" y="1207"/>
                    <a:pt x="5487" y="1207"/>
                  </a:cubicBezTo>
                  <a:cubicBezTo>
                    <a:pt x="5880" y="1275"/>
                    <a:pt x="6307" y="1275"/>
                    <a:pt x="6735" y="1275"/>
                  </a:cubicBezTo>
                  <a:cubicBezTo>
                    <a:pt x="6806" y="1275"/>
                    <a:pt x="6806" y="1275"/>
                    <a:pt x="6806" y="1275"/>
                  </a:cubicBezTo>
                  <a:cubicBezTo>
                    <a:pt x="8695" y="1275"/>
                    <a:pt x="10549" y="872"/>
                    <a:pt x="12260" y="402"/>
                  </a:cubicBezTo>
                  <a:cubicBezTo>
                    <a:pt x="13115" y="201"/>
                    <a:pt x="14220" y="0"/>
                    <a:pt x="15361" y="0"/>
                  </a:cubicBezTo>
                  <a:cubicBezTo>
                    <a:pt x="15824" y="0"/>
                    <a:pt x="16252" y="0"/>
                    <a:pt x="16680" y="67"/>
                  </a:cubicBezTo>
                  <a:cubicBezTo>
                    <a:pt x="18070" y="335"/>
                    <a:pt x="19495" y="1140"/>
                    <a:pt x="21135" y="2482"/>
                  </a:cubicBezTo>
                  <a:cubicBezTo>
                    <a:pt x="21135" y="3019"/>
                    <a:pt x="21135" y="3019"/>
                    <a:pt x="21135" y="3019"/>
                  </a:cubicBezTo>
                  <a:cubicBezTo>
                    <a:pt x="20101" y="2080"/>
                    <a:pt x="18961" y="1207"/>
                    <a:pt x="17678" y="805"/>
                  </a:cubicBezTo>
                  <a:cubicBezTo>
                    <a:pt x="16929" y="537"/>
                    <a:pt x="16109" y="402"/>
                    <a:pt x="15254" y="402"/>
                  </a:cubicBezTo>
                  <a:cubicBezTo>
                    <a:pt x="14612" y="402"/>
                    <a:pt x="13971" y="470"/>
                    <a:pt x="13258" y="671"/>
                  </a:cubicBezTo>
                  <a:cubicBezTo>
                    <a:pt x="12687" y="738"/>
                    <a:pt x="12117" y="872"/>
                    <a:pt x="11547" y="1006"/>
                  </a:cubicBezTo>
                  <a:cubicBezTo>
                    <a:pt x="10406" y="1342"/>
                    <a:pt x="9230" y="1610"/>
                    <a:pt x="8054" y="1677"/>
                  </a:cubicBezTo>
                  <a:cubicBezTo>
                    <a:pt x="7697" y="1677"/>
                    <a:pt x="7341" y="1744"/>
                    <a:pt x="6949" y="1744"/>
                  </a:cubicBezTo>
                  <a:cubicBezTo>
                    <a:pt x="6379" y="1744"/>
                    <a:pt x="5808" y="1677"/>
                    <a:pt x="5274" y="1610"/>
                  </a:cubicBezTo>
                  <a:cubicBezTo>
                    <a:pt x="5202" y="1610"/>
                    <a:pt x="5202" y="1610"/>
                    <a:pt x="5202" y="1610"/>
                  </a:cubicBezTo>
                  <a:cubicBezTo>
                    <a:pt x="4846" y="1610"/>
                    <a:pt x="4454" y="1543"/>
                    <a:pt x="4062" y="1543"/>
                  </a:cubicBezTo>
                  <a:cubicBezTo>
                    <a:pt x="3741" y="1543"/>
                    <a:pt x="3456" y="1610"/>
                    <a:pt x="3171" y="1677"/>
                  </a:cubicBezTo>
                  <a:cubicBezTo>
                    <a:pt x="1994" y="1945"/>
                    <a:pt x="177" y="3354"/>
                    <a:pt x="284" y="6037"/>
                  </a:cubicBezTo>
                  <a:cubicBezTo>
                    <a:pt x="355" y="7983"/>
                    <a:pt x="1282" y="9593"/>
                    <a:pt x="1994" y="10666"/>
                  </a:cubicBezTo>
                  <a:cubicBezTo>
                    <a:pt x="4026" y="13752"/>
                    <a:pt x="6592" y="15429"/>
                    <a:pt x="9087" y="17106"/>
                  </a:cubicBezTo>
                  <a:cubicBezTo>
                    <a:pt x="9337" y="17240"/>
                    <a:pt x="9337" y="17240"/>
                    <a:pt x="9337" y="17240"/>
                  </a:cubicBezTo>
                  <a:cubicBezTo>
                    <a:pt x="12759" y="19520"/>
                    <a:pt x="16359" y="20795"/>
                    <a:pt x="20101" y="21130"/>
                  </a:cubicBezTo>
                  <a:cubicBezTo>
                    <a:pt x="20137" y="21130"/>
                    <a:pt x="20173" y="21130"/>
                    <a:pt x="20173" y="21198"/>
                  </a:cubicBezTo>
                  <a:cubicBezTo>
                    <a:pt x="20208" y="21198"/>
                    <a:pt x="20208" y="21198"/>
                    <a:pt x="20208" y="21198"/>
                  </a:cubicBezTo>
                  <a:cubicBezTo>
                    <a:pt x="20244" y="21198"/>
                    <a:pt x="20244" y="21198"/>
                    <a:pt x="20244" y="21198"/>
                  </a:cubicBezTo>
                  <a:cubicBezTo>
                    <a:pt x="20529" y="21198"/>
                    <a:pt x="20850" y="21130"/>
                    <a:pt x="21135" y="21063"/>
                  </a:cubicBezTo>
                  <a:cubicBezTo>
                    <a:pt x="21135" y="21466"/>
                    <a:pt x="21135" y="21466"/>
                    <a:pt x="21135" y="21466"/>
                  </a:cubicBezTo>
                  <a:cubicBezTo>
                    <a:pt x="20779" y="21533"/>
                    <a:pt x="20422" y="21600"/>
                    <a:pt x="20066" y="21600"/>
                  </a:cubicBezTo>
                  <a:close/>
                </a:path>
              </a:pathLst>
            </a:custGeom>
            <a:solidFill>
              <a:srgbClr val="FFFFFF">
                <a:alpha val="1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3307" name="Freeform 530"/>
            <p:cNvSpPr/>
            <p:nvPr/>
          </p:nvSpPr>
          <p:spPr>
            <a:xfrm flipH="1" rot="5400000">
              <a:off x="391208" y="51865"/>
              <a:ext cx="115585" cy="207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9327" y="21600"/>
                  </a:moveTo>
                  <a:cubicBezTo>
                    <a:pt x="5891" y="21600"/>
                    <a:pt x="2945" y="18900"/>
                    <a:pt x="0" y="16200"/>
                  </a:cubicBezTo>
                  <a:cubicBezTo>
                    <a:pt x="1964" y="16200"/>
                    <a:pt x="3927" y="13500"/>
                    <a:pt x="5891" y="13500"/>
                  </a:cubicBezTo>
                  <a:cubicBezTo>
                    <a:pt x="7364" y="10800"/>
                    <a:pt x="9327" y="8100"/>
                    <a:pt x="10800" y="8100"/>
                  </a:cubicBezTo>
                  <a:cubicBezTo>
                    <a:pt x="14727" y="5400"/>
                    <a:pt x="18164" y="2700"/>
                    <a:pt x="21600" y="0"/>
                  </a:cubicBezTo>
                  <a:cubicBezTo>
                    <a:pt x="21600" y="13500"/>
                    <a:pt x="21600" y="13500"/>
                    <a:pt x="21600" y="13500"/>
                  </a:cubicBezTo>
                  <a:cubicBezTo>
                    <a:pt x="17182" y="18900"/>
                    <a:pt x="13745" y="21600"/>
                    <a:pt x="10800" y="21600"/>
                  </a:cubicBezTo>
                  <a:cubicBezTo>
                    <a:pt x="10309" y="21600"/>
                    <a:pt x="9818" y="21600"/>
                    <a:pt x="9327" y="21600"/>
                  </a:cubicBezTo>
                  <a:close/>
                </a:path>
              </a:pathLst>
            </a:custGeom>
            <a:solidFill>
              <a:srgbClr val="FFFFFF">
                <a:alpha val="1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3308" name="Freeform 531"/>
            <p:cNvSpPr/>
            <p:nvPr/>
          </p:nvSpPr>
          <p:spPr>
            <a:xfrm flipH="1" rot="5400000">
              <a:off x="-133924" y="479195"/>
              <a:ext cx="2046065" cy="109656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27" h="21600" fill="norm" stroke="1" extrusionOk="0">
                  <a:moveTo>
                    <a:pt x="21227" y="21600"/>
                  </a:moveTo>
                  <a:cubicBezTo>
                    <a:pt x="21010" y="21600"/>
                    <a:pt x="20819" y="21548"/>
                    <a:pt x="20629" y="21548"/>
                  </a:cubicBezTo>
                  <a:cubicBezTo>
                    <a:pt x="19570" y="21394"/>
                    <a:pt x="18537" y="20930"/>
                    <a:pt x="17559" y="20517"/>
                  </a:cubicBezTo>
                  <a:cubicBezTo>
                    <a:pt x="17532" y="20517"/>
                    <a:pt x="17532" y="20517"/>
                    <a:pt x="17532" y="20517"/>
                  </a:cubicBezTo>
                  <a:cubicBezTo>
                    <a:pt x="17505" y="20569"/>
                    <a:pt x="17505" y="20569"/>
                    <a:pt x="17505" y="20569"/>
                  </a:cubicBezTo>
                  <a:cubicBezTo>
                    <a:pt x="17505" y="20569"/>
                    <a:pt x="17505" y="20569"/>
                    <a:pt x="17478" y="20569"/>
                  </a:cubicBezTo>
                  <a:cubicBezTo>
                    <a:pt x="17478" y="20569"/>
                    <a:pt x="17478" y="20569"/>
                    <a:pt x="17450" y="20569"/>
                  </a:cubicBezTo>
                  <a:cubicBezTo>
                    <a:pt x="17369" y="20466"/>
                    <a:pt x="17260" y="20414"/>
                    <a:pt x="17179" y="20363"/>
                  </a:cubicBezTo>
                  <a:cubicBezTo>
                    <a:pt x="16989" y="20311"/>
                    <a:pt x="16825" y="20208"/>
                    <a:pt x="16635" y="20157"/>
                  </a:cubicBezTo>
                  <a:cubicBezTo>
                    <a:pt x="16391" y="20053"/>
                    <a:pt x="16146" y="19950"/>
                    <a:pt x="15902" y="19847"/>
                  </a:cubicBezTo>
                  <a:cubicBezTo>
                    <a:pt x="15413" y="19693"/>
                    <a:pt x="14924" y="19486"/>
                    <a:pt x="14462" y="19280"/>
                  </a:cubicBezTo>
                  <a:cubicBezTo>
                    <a:pt x="14326" y="19229"/>
                    <a:pt x="14326" y="19229"/>
                    <a:pt x="14326" y="19229"/>
                  </a:cubicBezTo>
                  <a:cubicBezTo>
                    <a:pt x="13973" y="19126"/>
                    <a:pt x="13973" y="19126"/>
                    <a:pt x="13973" y="19126"/>
                  </a:cubicBezTo>
                  <a:cubicBezTo>
                    <a:pt x="12777" y="18662"/>
                    <a:pt x="11582" y="17888"/>
                    <a:pt x="10413" y="17167"/>
                  </a:cubicBezTo>
                  <a:cubicBezTo>
                    <a:pt x="10305" y="17115"/>
                    <a:pt x="10305" y="17115"/>
                    <a:pt x="10305" y="17115"/>
                  </a:cubicBezTo>
                  <a:cubicBezTo>
                    <a:pt x="9680" y="16703"/>
                    <a:pt x="9028" y="16342"/>
                    <a:pt x="8376" y="15981"/>
                  </a:cubicBezTo>
                  <a:cubicBezTo>
                    <a:pt x="7207" y="15259"/>
                    <a:pt x="5985" y="14537"/>
                    <a:pt x="4816" y="13713"/>
                  </a:cubicBezTo>
                  <a:cubicBezTo>
                    <a:pt x="3431" y="12733"/>
                    <a:pt x="1882" y="11547"/>
                    <a:pt x="877" y="9434"/>
                  </a:cubicBezTo>
                  <a:cubicBezTo>
                    <a:pt x="62" y="7784"/>
                    <a:pt x="-373" y="5207"/>
                    <a:pt x="415" y="3196"/>
                  </a:cubicBezTo>
                  <a:cubicBezTo>
                    <a:pt x="1094" y="1495"/>
                    <a:pt x="2371" y="464"/>
                    <a:pt x="4327" y="103"/>
                  </a:cubicBezTo>
                  <a:cubicBezTo>
                    <a:pt x="4708" y="52"/>
                    <a:pt x="5142" y="52"/>
                    <a:pt x="5604" y="52"/>
                  </a:cubicBezTo>
                  <a:cubicBezTo>
                    <a:pt x="6039" y="52"/>
                    <a:pt x="6474" y="52"/>
                    <a:pt x="6909" y="103"/>
                  </a:cubicBezTo>
                  <a:cubicBezTo>
                    <a:pt x="8267" y="206"/>
                    <a:pt x="9598" y="309"/>
                    <a:pt x="10930" y="309"/>
                  </a:cubicBezTo>
                  <a:cubicBezTo>
                    <a:pt x="11147" y="309"/>
                    <a:pt x="11147" y="309"/>
                    <a:pt x="11147" y="309"/>
                  </a:cubicBezTo>
                  <a:cubicBezTo>
                    <a:pt x="11989" y="258"/>
                    <a:pt x="12832" y="206"/>
                    <a:pt x="13674" y="155"/>
                  </a:cubicBezTo>
                  <a:cubicBezTo>
                    <a:pt x="14543" y="103"/>
                    <a:pt x="15440" y="0"/>
                    <a:pt x="16309" y="0"/>
                  </a:cubicBezTo>
                  <a:cubicBezTo>
                    <a:pt x="17478" y="0"/>
                    <a:pt x="18429" y="155"/>
                    <a:pt x="19352" y="412"/>
                  </a:cubicBezTo>
                  <a:cubicBezTo>
                    <a:pt x="19977" y="567"/>
                    <a:pt x="20602" y="773"/>
                    <a:pt x="21227" y="1031"/>
                  </a:cubicBezTo>
                  <a:cubicBezTo>
                    <a:pt x="21227" y="1392"/>
                    <a:pt x="21227" y="1392"/>
                    <a:pt x="21227" y="1392"/>
                  </a:cubicBezTo>
                  <a:cubicBezTo>
                    <a:pt x="20059" y="876"/>
                    <a:pt x="18945" y="516"/>
                    <a:pt x="17858" y="412"/>
                  </a:cubicBezTo>
                  <a:cubicBezTo>
                    <a:pt x="17369" y="309"/>
                    <a:pt x="16853" y="309"/>
                    <a:pt x="16282" y="309"/>
                  </a:cubicBezTo>
                  <a:cubicBezTo>
                    <a:pt x="15385" y="309"/>
                    <a:pt x="14489" y="361"/>
                    <a:pt x="13728" y="464"/>
                  </a:cubicBezTo>
                  <a:cubicBezTo>
                    <a:pt x="12832" y="567"/>
                    <a:pt x="11908" y="619"/>
                    <a:pt x="10930" y="619"/>
                  </a:cubicBezTo>
                  <a:cubicBezTo>
                    <a:pt x="10441" y="619"/>
                    <a:pt x="9952" y="567"/>
                    <a:pt x="9435" y="567"/>
                  </a:cubicBezTo>
                  <a:cubicBezTo>
                    <a:pt x="8946" y="567"/>
                    <a:pt x="8430" y="516"/>
                    <a:pt x="7914" y="464"/>
                  </a:cubicBezTo>
                  <a:cubicBezTo>
                    <a:pt x="7235" y="361"/>
                    <a:pt x="6528" y="309"/>
                    <a:pt x="5822" y="309"/>
                  </a:cubicBezTo>
                  <a:cubicBezTo>
                    <a:pt x="4844" y="309"/>
                    <a:pt x="4029" y="464"/>
                    <a:pt x="3295" y="722"/>
                  </a:cubicBezTo>
                  <a:cubicBezTo>
                    <a:pt x="2670" y="979"/>
                    <a:pt x="1149" y="1753"/>
                    <a:pt x="496" y="3660"/>
                  </a:cubicBezTo>
                  <a:cubicBezTo>
                    <a:pt x="198" y="4485"/>
                    <a:pt x="116" y="5464"/>
                    <a:pt x="225" y="6547"/>
                  </a:cubicBezTo>
                  <a:cubicBezTo>
                    <a:pt x="578" y="9640"/>
                    <a:pt x="2371" y="11444"/>
                    <a:pt x="3920" y="12682"/>
                  </a:cubicBezTo>
                  <a:cubicBezTo>
                    <a:pt x="5251" y="13764"/>
                    <a:pt x="6664" y="14589"/>
                    <a:pt x="8022" y="15362"/>
                  </a:cubicBezTo>
                  <a:cubicBezTo>
                    <a:pt x="8593" y="15723"/>
                    <a:pt x="9164" y="16032"/>
                    <a:pt x="9707" y="16393"/>
                  </a:cubicBezTo>
                  <a:cubicBezTo>
                    <a:pt x="9952" y="16548"/>
                    <a:pt x="10196" y="16703"/>
                    <a:pt x="10441" y="16857"/>
                  </a:cubicBezTo>
                  <a:cubicBezTo>
                    <a:pt x="11500" y="17527"/>
                    <a:pt x="12614" y="18198"/>
                    <a:pt x="13728" y="18662"/>
                  </a:cubicBezTo>
                  <a:cubicBezTo>
                    <a:pt x="14081" y="18765"/>
                    <a:pt x="14435" y="18919"/>
                    <a:pt x="14761" y="19022"/>
                  </a:cubicBezTo>
                  <a:cubicBezTo>
                    <a:pt x="15549" y="19280"/>
                    <a:pt x="16336" y="19589"/>
                    <a:pt x="17070" y="20002"/>
                  </a:cubicBezTo>
                  <a:cubicBezTo>
                    <a:pt x="17450" y="20157"/>
                    <a:pt x="17831" y="20311"/>
                    <a:pt x="18184" y="20466"/>
                  </a:cubicBezTo>
                  <a:cubicBezTo>
                    <a:pt x="19026" y="20827"/>
                    <a:pt x="20140" y="21188"/>
                    <a:pt x="21227" y="21239"/>
                  </a:cubicBezTo>
                  <a:lnTo>
                    <a:pt x="21227" y="21600"/>
                  </a:lnTo>
                  <a:close/>
                </a:path>
              </a:pathLst>
            </a:custGeom>
            <a:solidFill>
              <a:srgbClr val="FFFFFF">
                <a:alpha val="1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3309" name="Freeform 532"/>
            <p:cNvSpPr/>
            <p:nvPr/>
          </p:nvSpPr>
          <p:spPr>
            <a:xfrm flipH="1" rot="5400000">
              <a:off x="-419021" y="583505"/>
              <a:ext cx="2758517" cy="16003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86" h="21600" fill="norm" stroke="1" extrusionOk="0">
                  <a:moveTo>
                    <a:pt x="21286" y="21600"/>
                  </a:moveTo>
                  <a:cubicBezTo>
                    <a:pt x="20579" y="21565"/>
                    <a:pt x="19831" y="21459"/>
                    <a:pt x="19023" y="21246"/>
                  </a:cubicBezTo>
                  <a:cubicBezTo>
                    <a:pt x="17346" y="20787"/>
                    <a:pt x="15568" y="19903"/>
                    <a:pt x="13406" y="18383"/>
                  </a:cubicBezTo>
                  <a:cubicBezTo>
                    <a:pt x="13103" y="18171"/>
                    <a:pt x="12800" y="17923"/>
                    <a:pt x="12496" y="17711"/>
                  </a:cubicBezTo>
                  <a:cubicBezTo>
                    <a:pt x="11870" y="17252"/>
                    <a:pt x="11224" y="16757"/>
                    <a:pt x="10577" y="16403"/>
                  </a:cubicBezTo>
                  <a:cubicBezTo>
                    <a:pt x="9526" y="15838"/>
                    <a:pt x="8476" y="15449"/>
                    <a:pt x="7667" y="15201"/>
                  </a:cubicBezTo>
                  <a:cubicBezTo>
                    <a:pt x="7344" y="15095"/>
                    <a:pt x="7021" y="14989"/>
                    <a:pt x="6697" y="14883"/>
                  </a:cubicBezTo>
                  <a:cubicBezTo>
                    <a:pt x="5364" y="14459"/>
                    <a:pt x="3970" y="14070"/>
                    <a:pt x="2717" y="13151"/>
                  </a:cubicBezTo>
                  <a:cubicBezTo>
                    <a:pt x="1787" y="12515"/>
                    <a:pt x="494" y="11419"/>
                    <a:pt x="110" y="9616"/>
                  </a:cubicBezTo>
                  <a:cubicBezTo>
                    <a:pt x="-314" y="7742"/>
                    <a:pt x="555" y="5904"/>
                    <a:pt x="1545" y="4985"/>
                  </a:cubicBezTo>
                  <a:cubicBezTo>
                    <a:pt x="2697" y="3924"/>
                    <a:pt x="4030" y="3535"/>
                    <a:pt x="5323" y="3182"/>
                  </a:cubicBezTo>
                  <a:cubicBezTo>
                    <a:pt x="5687" y="3076"/>
                    <a:pt x="5687" y="3076"/>
                    <a:pt x="5687" y="3076"/>
                  </a:cubicBezTo>
                  <a:cubicBezTo>
                    <a:pt x="6455" y="2864"/>
                    <a:pt x="7102" y="2651"/>
                    <a:pt x="7748" y="2333"/>
                  </a:cubicBezTo>
                  <a:cubicBezTo>
                    <a:pt x="8233" y="2121"/>
                    <a:pt x="8718" y="1874"/>
                    <a:pt x="9203" y="1626"/>
                  </a:cubicBezTo>
                  <a:cubicBezTo>
                    <a:pt x="9607" y="1379"/>
                    <a:pt x="10052" y="1167"/>
                    <a:pt x="10476" y="955"/>
                  </a:cubicBezTo>
                  <a:cubicBezTo>
                    <a:pt x="11203" y="601"/>
                    <a:pt x="12173" y="177"/>
                    <a:pt x="13183" y="35"/>
                  </a:cubicBezTo>
                  <a:cubicBezTo>
                    <a:pt x="13446" y="0"/>
                    <a:pt x="13729" y="0"/>
                    <a:pt x="14032" y="0"/>
                  </a:cubicBezTo>
                  <a:cubicBezTo>
                    <a:pt x="14598" y="0"/>
                    <a:pt x="15164" y="71"/>
                    <a:pt x="15628" y="106"/>
                  </a:cubicBezTo>
                  <a:cubicBezTo>
                    <a:pt x="17326" y="354"/>
                    <a:pt x="18922" y="742"/>
                    <a:pt x="20397" y="1343"/>
                  </a:cubicBezTo>
                  <a:cubicBezTo>
                    <a:pt x="20700" y="1449"/>
                    <a:pt x="21003" y="1591"/>
                    <a:pt x="21286" y="1697"/>
                  </a:cubicBezTo>
                  <a:cubicBezTo>
                    <a:pt x="21286" y="1944"/>
                    <a:pt x="21286" y="1944"/>
                    <a:pt x="21286" y="1944"/>
                  </a:cubicBezTo>
                  <a:cubicBezTo>
                    <a:pt x="20357" y="1520"/>
                    <a:pt x="19387" y="1167"/>
                    <a:pt x="18397" y="884"/>
                  </a:cubicBezTo>
                  <a:cubicBezTo>
                    <a:pt x="17063" y="530"/>
                    <a:pt x="15649" y="212"/>
                    <a:pt x="14275" y="212"/>
                  </a:cubicBezTo>
                  <a:cubicBezTo>
                    <a:pt x="14012" y="212"/>
                    <a:pt x="13769" y="212"/>
                    <a:pt x="13527" y="247"/>
                  </a:cubicBezTo>
                  <a:cubicBezTo>
                    <a:pt x="12052" y="354"/>
                    <a:pt x="10638" y="1096"/>
                    <a:pt x="9284" y="1803"/>
                  </a:cubicBezTo>
                  <a:cubicBezTo>
                    <a:pt x="8839" y="2050"/>
                    <a:pt x="8374" y="2298"/>
                    <a:pt x="7910" y="2510"/>
                  </a:cubicBezTo>
                  <a:cubicBezTo>
                    <a:pt x="7122" y="2864"/>
                    <a:pt x="6314" y="3111"/>
                    <a:pt x="5525" y="3323"/>
                  </a:cubicBezTo>
                  <a:cubicBezTo>
                    <a:pt x="4899" y="3535"/>
                    <a:pt x="4232" y="3712"/>
                    <a:pt x="3606" y="3959"/>
                  </a:cubicBezTo>
                  <a:cubicBezTo>
                    <a:pt x="2313" y="4490"/>
                    <a:pt x="555" y="5480"/>
                    <a:pt x="191" y="7919"/>
                  </a:cubicBezTo>
                  <a:cubicBezTo>
                    <a:pt x="-132" y="10075"/>
                    <a:pt x="1121" y="11631"/>
                    <a:pt x="2252" y="12550"/>
                  </a:cubicBezTo>
                  <a:cubicBezTo>
                    <a:pt x="3606" y="13681"/>
                    <a:pt x="5121" y="14141"/>
                    <a:pt x="6576" y="14600"/>
                  </a:cubicBezTo>
                  <a:cubicBezTo>
                    <a:pt x="7061" y="14742"/>
                    <a:pt x="7061" y="14742"/>
                    <a:pt x="7061" y="14742"/>
                  </a:cubicBezTo>
                  <a:cubicBezTo>
                    <a:pt x="8011" y="15060"/>
                    <a:pt x="8981" y="15378"/>
                    <a:pt x="9910" y="15838"/>
                  </a:cubicBezTo>
                  <a:cubicBezTo>
                    <a:pt x="10880" y="16297"/>
                    <a:pt x="11749" y="16934"/>
                    <a:pt x="12618" y="17570"/>
                  </a:cubicBezTo>
                  <a:cubicBezTo>
                    <a:pt x="14295" y="18772"/>
                    <a:pt x="16295" y="20151"/>
                    <a:pt x="18376" y="20822"/>
                  </a:cubicBezTo>
                  <a:cubicBezTo>
                    <a:pt x="19366" y="21140"/>
                    <a:pt x="20276" y="21317"/>
                    <a:pt x="21124" y="21317"/>
                  </a:cubicBezTo>
                  <a:cubicBezTo>
                    <a:pt x="21165" y="21317"/>
                    <a:pt x="21225" y="21317"/>
                    <a:pt x="21286" y="21317"/>
                  </a:cubicBezTo>
                  <a:lnTo>
                    <a:pt x="21286" y="21600"/>
                  </a:lnTo>
                  <a:close/>
                </a:path>
              </a:pathLst>
            </a:custGeom>
            <a:solidFill>
              <a:srgbClr val="FFFFFF">
                <a:alpha val="1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3310" name="Freeform 537"/>
            <p:cNvSpPr/>
            <p:nvPr/>
          </p:nvSpPr>
          <p:spPr>
            <a:xfrm flipH="1" rot="5400000">
              <a:off x="-108175" y="136332"/>
              <a:ext cx="296371" cy="326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18542" y="19800"/>
                    <a:pt x="15483" y="16200"/>
                    <a:pt x="12616" y="12600"/>
                  </a:cubicBezTo>
                  <a:cubicBezTo>
                    <a:pt x="8411" y="7200"/>
                    <a:pt x="4205" y="3600"/>
                    <a:pt x="0" y="0"/>
                  </a:cubicBezTo>
                  <a:cubicBezTo>
                    <a:pt x="5735" y="0"/>
                    <a:pt x="11278" y="3600"/>
                    <a:pt x="16821" y="7200"/>
                  </a:cubicBezTo>
                  <a:cubicBezTo>
                    <a:pt x="18542" y="9000"/>
                    <a:pt x="20071" y="9000"/>
                    <a:pt x="21600" y="10800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FFFFFF">
                <a:alpha val="1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3311" name="Freeform 538"/>
            <p:cNvSpPr/>
            <p:nvPr/>
          </p:nvSpPr>
          <p:spPr>
            <a:xfrm flipH="1" rot="5400000">
              <a:off x="-2788842" y="2895535"/>
              <a:ext cx="6775015" cy="114991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383" y="21600"/>
                  </a:moveTo>
                  <a:cubicBezTo>
                    <a:pt x="21308" y="21600"/>
                    <a:pt x="21241" y="21600"/>
                    <a:pt x="21174" y="21551"/>
                  </a:cubicBezTo>
                  <a:cubicBezTo>
                    <a:pt x="20957" y="21452"/>
                    <a:pt x="20757" y="21305"/>
                    <a:pt x="20565" y="21108"/>
                  </a:cubicBezTo>
                  <a:cubicBezTo>
                    <a:pt x="20139" y="20665"/>
                    <a:pt x="19705" y="20026"/>
                    <a:pt x="19238" y="19189"/>
                  </a:cubicBezTo>
                  <a:cubicBezTo>
                    <a:pt x="18829" y="18500"/>
                    <a:pt x="18428" y="17664"/>
                    <a:pt x="18028" y="16877"/>
                  </a:cubicBezTo>
                  <a:cubicBezTo>
                    <a:pt x="17569" y="15991"/>
                    <a:pt x="17085" y="15007"/>
                    <a:pt x="16601" y="14220"/>
                  </a:cubicBezTo>
                  <a:cubicBezTo>
                    <a:pt x="16192" y="13531"/>
                    <a:pt x="15766" y="12842"/>
                    <a:pt x="15357" y="12251"/>
                  </a:cubicBezTo>
                  <a:cubicBezTo>
                    <a:pt x="15307" y="12153"/>
                    <a:pt x="15307" y="12153"/>
                    <a:pt x="15307" y="12153"/>
                  </a:cubicBezTo>
                  <a:cubicBezTo>
                    <a:pt x="15207" y="12005"/>
                    <a:pt x="15107" y="11858"/>
                    <a:pt x="14998" y="11710"/>
                  </a:cubicBezTo>
                  <a:cubicBezTo>
                    <a:pt x="14698" y="11267"/>
                    <a:pt x="14389" y="10825"/>
                    <a:pt x="14105" y="10136"/>
                  </a:cubicBezTo>
                  <a:cubicBezTo>
                    <a:pt x="13604" y="9004"/>
                    <a:pt x="13262" y="6790"/>
                    <a:pt x="12920" y="4674"/>
                  </a:cubicBezTo>
                  <a:cubicBezTo>
                    <a:pt x="12845" y="4133"/>
                    <a:pt x="12761" y="3592"/>
                    <a:pt x="12678" y="3100"/>
                  </a:cubicBezTo>
                  <a:cubicBezTo>
                    <a:pt x="12453" y="1771"/>
                    <a:pt x="12177" y="394"/>
                    <a:pt x="11827" y="344"/>
                  </a:cubicBezTo>
                  <a:cubicBezTo>
                    <a:pt x="11802" y="344"/>
                    <a:pt x="11802" y="344"/>
                    <a:pt x="11802" y="344"/>
                  </a:cubicBezTo>
                  <a:cubicBezTo>
                    <a:pt x="11459" y="344"/>
                    <a:pt x="11151" y="1033"/>
                    <a:pt x="10842" y="1722"/>
                  </a:cubicBezTo>
                  <a:cubicBezTo>
                    <a:pt x="10733" y="1919"/>
                    <a:pt x="10733" y="1919"/>
                    <a:pt x="10733" y="1919"/>
                  </a:cubicBezTo>
                  <a:cubicBezTo>
                    <a:pt x="10558" y="2313"/>
                    <a:pt x="10374" y="2706"/>
                    <a:pt x="10191" y="2854"/>
                  </a:cubicBezTo>
                  <a:cubicBezTo>
                    <a:pt x="10082" y="2952"/>
                    <a:pt x="9965" y="3001"/>
                    <a:pt x="9857" y="3001"/>
                  </a:cubicBezTo>
                  <a:cubicBezTo>
                    <a:pt x="9782" y="3051"/>
                    <a:pt x="9707" y="3100"/>
                    <a:pt x="9640" y="3100"/>
                  </a:cubicBezTo>
                  <a:cubicBezTo>
                    <a:pt x="9548" y="3149"/>
                    <a:pt x="9465" y="3247"/>
                    <a:pt x="9381" y="3297"/>
                  </a:cubicBezTo>
                  <a:cubicBezTo>
                    <a:pt x="9114" y="3444"/>
                    <a:pt x="8839" y="3641"/>
                    <a:pt x="8572" y="3641"/>
                  </a:cubicBezTo>
                  <a:cubicBezTo>
                    <a:pt x="8505" y="3641"/>
                    <a:pt x="8438" y="3592"/>
                    <a:pt x="8371" y="3592"/>
                  </a:cubicBezTo>
                  <a:cubicBezTo>
                    <a:pt x="8321" y="3592"/>
                    <a:pt x="8279" y="3543"/>
                    <a:pt x="8229" y="3543"/>
                  </a:cubicBezTo>
                  <a:cubicBezTo>
                    <a:pt x="8129" y="3493"/>
                    <a:pt x="8029" y="3444"/>
                    <a:pt x="7929" y="3444"/>
                  </a:cubicBezTo>
                  <a:cubicBezTo>
                    <a:pt x="7854" y="3444"/>
                    <a:pt x="7787" y="3444"/>
                    <a:pt x="7729" y="3493"/>
                  </a:cubicBezTo>
                  <a:cubicBezTo>
                    <a:pt x="7520" y="3641"/>
                    <a:pt x="7328" y="3936"/>
                    <a:pt x="7128" y="4231"/>
                  </a:cubicBezTo>
                  <a:cubicBezTo>
                    <a:pt x="6977" y="4477"/>
                    <a:pt x="6827" y="4674"/>
                    <a:pt x="6677" y="4822"/>
                  </a:cubicBezTo>
                  <a:cubicBezTo>
                    <a:pt x="6435" y="5166"/>
                    <a:pt x="6185" y="5462"/>
                    <a:pt x="5943" y="5904"/>
                  </a:cubicBezTo>
                  <a:cubicBezTo>
                    <a:pt x="5617" y="6544"/>
                    <a:pt x="5300" y="7331"/>
                    <a:pt x="4991" y="8069"/>
                  </a:cubicBezTo>
                  <a:cubicBezTo>
                    <a:pt x="4924" y="8217"/>
                    <a:pt x="4857" y="8414"/>
                    <a:pt x="4791" y="8561"/>
                  </a:cubicBezTo>
                  <a:cubicBezTo>
                    <a:pt x="4474" y="9349"/>
                    <a:pt x="4123" y="10037"/>
                    <a:pt x="3722" y="10037"/>
                  </a:cubicBezTo>
                  <a:cubicBezTo>
                    <a:pt x="3222" y="10037"/>
                    <a:pt x="2738" y="9349"/>
                    <a:pt x="2270" y="8660"/>
                  </a:cubicBezTo>
                  <a:cubicBezTo>
                    <a:pt x="1995" y="8266"/>
                    <a:pt x="1719" y="7872"/>
                    <a:pt x="1436" y="7626"/>
                  </a:cubicBezTo>
                  <a:cubicBezTo>
                    <a:pt x="1235" y="7430"/>
                    <a:pt x="1035" y="7233"/>
                    <a:pt x="835" y="7036"/>
                  </a:cubicBezTo>
                  <a:cubicBezTo>
                    <a:pt x="684" y="6839"/>
                    <a:pt x="534" y="6692"/>
                    <a:pt x="384" y="6544"/>
                  </a:cubicBezTo>
                  <a:cubicBezTo>
                    <a:pt x="267" y="6446"/>
                    <a:pt x="134" y="6298"/>
                    <a:pt x="0" y="6200"/>
                  </a:cubicBezTo>
                  <a:cubicBezTo>
                    <a:pt x="0" y="5855"/>
                    <a:pt x="0" y="5855"/>
                    <a:pt x="0" y="5855"/>
                  </a:cubicBezTo>
                  <a:cubicBezTo>
                    <a:pt x="109" y="5954"/>
                    <a:pt x="225" y="6052"/>
                    <a:pt x="359" y="6150"/>
                  </a:cubicBezTo>
                  <a:cubicBezTo>
                    <a:pt x="734" y="6544"/>
                    <a:pt x="1118" y="6938"/>
                    <a:pt x="1502" y="7331"/>
                  </a:cubicBezTo>
                  <a:cubicBezTo>
                    <a:pt x="1744" y="7577"/>
                    <a:pt x="1995" y="7971"/>
                    <a:pt x="2245" y="8315"/>
                  </a:cubicBezTo>
                  <a:cubicBezTo>
                    <a:pt x="2704" y="9004"/>
                    <a:pt x="3188" y="9742"/>
                    <a:pt x="3664" y="9742"/>
                  </a:cubicBezTo>
                  <a:cubicBezTo>
                    <a:pt x="3823" y="9742"/>
                    <a:pt x="3973" y="9644"/>
                    <a:pt x="4123" y="9496"/>
                  </a:cubicBezTo>
                  <a:cubicBezTo>
                    <a:pt x="4432" y="9152"/>
                    <a:pt x="4724" y="8414"/>
                    <a:pt x="4999" y="7676"/>
                  </a:cubicBezTo>
                  <a:cubicBezTo>
                    <a:pt x="5100" y="7430"/>
                    <a:pt x="5191" y="7184"/>
                    <a:pt x="5291" y="6987"/>
                  </a:cubicBezTo>
                  <a:cubicBezTo>
                    <a:pt x="5634" y="6150"/>
                    <a:pt x="6009" y="5314"/>
                    <a:pt x="6393" y="4822"/>
                  </a:cubicBezTo>
                  <a:cubicBezTo>
                    <a:pt x="6468" y="4723"/>
                    <a:pt x="6535" y="4674"/>
                    <a:pt x="6602" y="4576"/>
                  </a:cubicBezTo>
                  <a:cubicBezTo>
                    <a:pt x="6735" y="4428"/>
                    <a:pt x="6877" y="4231"/>
                    <a:pt x="7019" y="4035"/>
                  </a:cubicBezTo>
                  <a:cubicBezTo>
                    <a:pt x="7094" y="3936"/>
                    <a:pt x="7094" y="3936"/>
                    <a:pt x="7094" y="3936"/>
                  </a:cubicBezTo>
                  <a:cubicBezTo>
                    <a:pt x="7253" y="3690"/>
                    <a:pt x="7420" y="3444"/>
                    <a:pt x="7578" y="3297"/>
                  </a:cubicBezTo>
                  <a:cubicBezTo>
                    <a:pt x="7687" y="3198"/>
                    <a:pt x="7804" y="3149"/>
                    <a:pt x="7946" y="3149"/>
                  </a:cubicBezTo>
                  <a:cubicBezTo>
                    <a:pt x="8054" y="3149"/>
                    <a:pt x="8171" y="3149"/>
                    <a:pt x="8279" y="3198"/>
                  </a:cubicBezTo>
                  <a:cubicBezTo>
                    <a:pt x="8396" y="3247"/>
                    <a:pt x="8505" y="3247"/>
                    <a:pt x="8622" y="3247"/>
                  </a:cubicBezTo>
                  <a:cubicBezTo>
                    <a:pt x="8672" y="3247"/>
                    <a:pt x="8730" y="3247"/>
                    <a:pt x="8780" y="3247"/>
                  </a:cubicBezTo>
                  <a:cubicBezTo>
                    <a:pt x="9064" y="3149"/>
                    <a:pt x="9356" y="3001"/>
                    <a:pt x="9640" y="2805"/>
                  </a:cubicBezTo>
                  <a:cubicBezTo>
                    <a:pt x="9773" y="2755"/>
                    <a:pt x="9915" y="2657"/>
                    <a:pt x="10049" y="2608"/>
                  </a:cubicBezTo>
                  <a:cubicBezTo>
                    <a:pt x="10324" y="2460"/>
                    <a:pt x="10583" y="1870"/>
                    <a:pt x="10833" y="1328"/>
                  </a:cubicBezTo>
                  <a:cubicBezTo>
                    <a:pt x="10934" y="1132"/>
                    <a:pt x="11034" y="886"/>
                    <a:pt x="11134" y="689"/>
                  </a:cubicBezTo>
                  <a:cubicBezTo>
                    <a:pt x="11292" y="394"/>
                    <a:pt x="11534" y="0"/>
                    <a:pt x="11777" y="0"/>
                  </a:cubicBezTo>
                  <a:cubicBezTo>
                    <a:pt x="11885" y="0"/>
                    <a:pt x="11994" y="98"/>
                    <a:pt x="12085" y="295"/>
                  </a:cubicBezTo>
                  <a:cubicBezTo>
                    <a:pt x="12377" y="886"/>
                    <a:pt x="12594" y="2067"/>
                    <a:pt x="12770" y="3149"/>
                  </a:cubicBezTo>
                  <a:cubicBezTo>
                    <a:pt x="12811" y="3444"/>
                    <a:pt x="12853" y="3690"/>
                    <a:pt x="12895" y="3985"/>
                  </a:cubicBezTo>
                  <a:cubicBezTo>
                    <a:pt x="13304" y="6593"/>
                    <a:pt x="13730" y="9299"/>
                    <a:pt x="14355" y="10283"/>
                  </a:cubicBezTo>
                  <a:cubicBezTo>
                    <a:pt x="14564" y="10628"/>
                    <a:pt x="14773" y="10923"/>
                    <a:pt x="14973" y="11267"/>
                  </a:cubicBezTo>
                  <a:cubicBezTo>
                    <a:pt x="15616" y="12251"/>
                    <a:pt x="16283" y="13236"/>
                    <a:pt x="16926" y="14416"/>
                  </a:cubicBezTo>
                  <a:cubicBezTo>
                    <a:pt x="17327" y="15105"/>
                    <a:pt x="17727" y="15942"/>
                    <a:pt x="18120" y="16680"/>
                  </a:cubicBezTo>
                  <a:cubicBezTo>
                    <a:pt x="18520" y="17516"/>
                    <a:pt x="18938" y="18353"/>
                    <a:pt x="19355" y="19091"/>
                  </a:cubicBezTo>
                  <a:cubicBezTo>
                    <a:pt x="19822" y="19927"/>
                    <a:pt x="20215" y="20468"/>
                    <a:pt x="20582" y="20862"/>
                  </a:cubicBezTo>
                  <a:cubicBezTo>
                    <a:pt x="20840" y="21108"/>
                    <a:pt x="21066" y="21305"/>
                    <a:pt x="21266" y="21403"/>
                  </a:cubicBezTo>
                  <a:cubicBezTo>
                    <a:pt x="21333" y="21403"/>
                    <a:pt x="21400" y="21452"/>
                    <a:pt x="21466" y="21502"/>
                  </a:cubicBezTo>
                  <a:cubicBezTo>
                    <a:pt x="21508" y="21502"/>
                    <a:pt x="21558" y="21551"/>
                    <a:pt x="21600" y="21600"/>
                  </a:cubicBezTo>
                  <a:cubicBezTo>
                    <a:pt x="21533" y="21600"/>
                    <a:pt x="21458" y="21600"/>
                    <a:pt x="21383" y="21600"/>
                  </a:cubicBezTo>
                  <a:close/>
                </a:path>
              </a:pathLst>
            </a:custGeom>
            <a:solidFill>
              <a:srgbClr val="FFFFFF">
                <a:alpha val="1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3312" name="Freeform 540"/>
            <p:cNvSpPr/>
            <p:nvPr/>
          </p:nvSpPr>
          <p:spPr>
            <a:xfrm flipH="1" rot="5400000">
              <a:off x="736478" y="3036310"/>
              <a:ext cx="634232" cy="19856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20886" y="19895"/>
                    <a:pt x="20261" y="18189"/>
                    <a:pt x="19726" y="16768"/>
                  </a:cubicBezTo>
                  <a:cubicBezTo>
                    <a:pt x="18833" y="14495"/>
                    <a:pt x="18030" y="12221"/>
                    <a:pt x="17048" y="10232"/>
                  </a:cubicBezTo>
                  <a:cubicBezTo>
                    <a:pt x="14906" y="6537"/>
                    <a:pt x="12853" y="3979"/>
                    <a:pt x="10800" y="2558"/>
                  </a:cubicBezTo>
                  <a:cubicBezTo>
                    <a:pt x="9729" y="1989"/>
                    <a:pt x="8747" y="1705"/>
                    <a:pt x="7765" y="1705"/>
                  </a:cubicBezTo>
                  <a:cubicBezTo>
                    <a:pt x="6426" y="1705"/>
                    <a:pt x="5177" y="2274"/>
                    <a:pt x="3927" y="3411"/>
                  </a:cubicBezTo>
                  <a:cubicBezTo>
                    <a:pt x="2499" y="4832"/>
                    <a:pt x="1250" y="5968"/>
                    <a:pt x="0" y="6537"/>
                  </a:cubicBezTo>
                  <a:cubicBezTo>
                    <a:pt x="714" y="5968"/>
                    <a:pt x="1339" y="5116"/>
                    <a:pt x="2053" y="4263"/>
                  </a:cubicBezTo>
                  <a:cubicBezTo>
                    <a:pt x="3124" y="2558"/>
                    <a:pt x="4284" y="1137"/>
                    <a:pt x="5534" y="568"/>
                  </a:cubicBezTo>
                  <a:cubicBezTo>
                    <a:pt x="6337" y="0"/>
                    <a:pt x="7140" y="0"/>
                    <a:pt x="7944" y="0"/>
                  </a:cubicBezTo>
                  <a:cubicBezTo>
                    <a:pt x="9104" y="0"/>
                    <a:pt x="10264" y="284"/>
                    <a:pt x="11425" y="1137"/>
                  </a:cubicBezTo>
                  <a:cubicBezTo>
                    <a:pt x="13835" y="3126"/>
                    <a:pt x="15888" y="5684"/>
                    <a:pt x="17673" y="9379"/>
                  </a:cubicBezTo>
                  <a:cubicBezTo>
                    <a:pt x="19369" y="12789"/>
                    <a:pt x="20529" y="16200"/>
                    <a:pt x="21600" y="21600"/>
                  </a:cubicBezTo>
                  <a:close/>
                </a:path>
              </a:pathLst>
            </a:custGeom>
            <a:solidFill>
              <a:srgbClr val="FFFFFF">
                <a:alpha val="1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3313" name="Freeform 541"/>
            <p:cNvSpPr/>
            <p:nvPr/>
          </p:nvSpPr>
          <p:spPr>
            <a:xfrm flipH="1" rot="5400000">
              <a:off x="-259324" y="263770"/>
              <a:ext cx="626824" cy="1081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19431" y="21073"/>
                    <a:pt x="17172" y="20546"/>
                    <a:pt x="15093" y="18966"/>
                  </a:cubicBezTo>
                  <a:cubicBezTo>
                    <a:pt x="13376" y="17912"/>
                    <a:pt x="11749" y="15805"/>
                    <a:pt x="10213" y="13698"/>
                  </a:cubicBezTo>
                  <a:cubicBezTo>
                    <a:pt x="8947" y="12644"/>
                    <a:pt x="7682" y="11063"/>
                    <a:pt x="6417" y="10010"/>
                  </a:cubicBezTo>
                  <a:cubicBezTo>
                    <a:pt x="5603" y="8956"/>
                    <a:pt x="5603" y="8956"/>
                    <a:pt x="5603" y="8956"/>
                  </a:cubicBezTo>
                  <a:cubicBezTo>
                    <a:pt x="4428" y="7902"/>
                    <a:pt x="3163" y="6849"/>
                    <a:pt x="1988" y="4741"/>
                  </a:cubicBezTo>
                  <a:cubicBezTo>
                    <a:pt x="1265" y="3688"/>
                    <a:pt x="633" y="2107"/>
                    <a:pt x="0" y="0"/>
                  </a:cubicBezTo>
                  <a:cubicBezTo>
                    <a:pt x="813" y="1580"/>
                    <a:pt x="1808" y="2634"/>
                    <a:pt x="2711" y="3161"/>
                  </a:cubicBezTo>
                  <a:cubicBezTo>
                    <a:pt x="3073" y="3688"/>
                    <a:pt x="3344" y="4215"/>
                    <a:pt x="3615" y="4215"/>
                  </a:cubicBezTo>
                  <a:cubicBezTo>
                    <a:pt x="4519" y="5268"/>
                    <a:pt x="5423" y="5795"/>
                    <a:pt x="6326" y="6849"/>
                  </a:cubicBezTo>
                  <a:cubicBezTo>
                    <a:pt x="7682" y="7902"/>
                    <a:pt x="7682" y="7902"/>
                    <a:pt x="7682" y="7902"/>
                  </a:cubicBezTo>
                  <a:cubicBezTo>
                    <a:pt x="8767" y="8956"/>
                    <a:pt x="9851" y="10010"/>
                    <a:pt x="10936" y="11063"/>
                  </a:cubicBezTo>
                  <a:cubicBezTo>
                    <a:pt x="12833" y="13171"/>
                    <a:pt x="14731" y="15278"/>
                    <a:pt x="16629" y="16332"/>
                  </a:cubicBezTo>
                  <a:cubicBezTo>
                    <a:pt x="18346" y="17385"/>
                    <a:pt x="19973" y="17912"/>
                    <a:pt x="21600" y="17912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FFFFFF">
                <a:alpha val="1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</p:grpSp>
      <p:sp>
        <p:nvSpPr>
          <p:cNvPr id="3315" name="TextBox 8"/>
          <p:cNvSpPr txBox="1"/>
          <p:nvPr/>
        </p:nvSpPr>
        <p:spPr>
          <a:xfrm>
            <a:off x="10924878" y="6361276"/>
            <a:ext cx="537667" cy="2565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>
            <a:spAutoFit/>
          </a:bodyPr>
          <a:lstStyle>
            <a:lvl1pPr>
              <a:defRPr sz="1100">
                <a:solidFill>
                  <a:srgbClr val="FFFFFF"/>
                </a:solidFill>
              </a:defRPr>
            </a:lvl1pPr>
          </a:lstStyle>
          <a:p>
            <a:pPr/>
            <a:r>
              <a:t>PAGE</a:t>
            </a:r>
          </a:p>
        </p:txBody>
      </p:sp>
      <p:sp>
        <p:nvSpPr>
          <p:cNvPr id="3316" name="Slide Number"/>
          <p:cNvSpPr txBox="1"/>
          <p:nvPr>
            <p:ph type="sldNum" sz="quarter" idx="2"/>
          </p:nvPr>
        </p:nvSpPr>
        <p:spPr>
          <a:xfrm>
            <a:off x="11493117" y="6361276"/>
            <a:ext cx="259530" cy="256541"/>
          </a:xfrm>
          <a:prstGeom prst="rect">
            <a:avLst/>
          </a:prstGeom>
        </p:spPr>
        <p:txBody>
          <a:bodyPr anchor="t"/>
          <a:lstStyle>
            <a:lvl1pPr algn="ctr">
              <a:defRPr b="1" sz="1100">
                <a:solidFill>
                  <a:srgbClr val="FFFFFF"/>
                </a:solidFill>
              </a:defRPr>
            </a:lvl1pPr>
          </a:lstStyle>
          <a:p>
            <a:pPr/>
            <a:fld id="{86CB4B4D-7CA3-9044-876B-883B54F8677D}" type="slidenum"/>
          </a:p>
        </p:txBody>
      </p:sp>
      <p:grpSp>
        <p:nvGrpSpPr>
          <p:cNvPr id="3664" name="Group 394"/>
          <p:cNvGrpSpPr/>
          <p:nvPr/>
        </p:nvGrpSpPr>
        <p:grpSpPr>
          <a:xfrm>
            <a:off x="441439" y="212247"/>
            <a:ext cx="1466734" cy="307341"/>
            <a:chOff x="0" y="0"/>
            <a:chExt cx="1466732" cy="307340"/>
          </a:xfrm>
        </p:grpSpPr>
        <p:grpSp>
          <p:nvGrpSpPr>
            <p:cNvPr id="3662" name="Group 395"/>
            <p:cNvGrpSpPr/>
            <p:nvPr/>
          </p:nvGrpSpPr>
          <p:grpSpPr>
            <a:xfrm>
              <a:off x="0" y="11590"/>
              <a:ext cx="296694" cy="284163"/>
              <a:chOff x="0" y="0"/>
              <a:chExt cx="296693" cy="284162"/>
            </a:xfrm>
          </p:grpSpPr>
          <p:grpSp>
            <p:nvGrpSpPr>
              <p:cNvPr id="3516" name="Group 556"/>
              <p:cNvGrpSpPr/>
              <p:nvPr/>
            </p:nvGrpSpPr>
            <p:grpSpPr>
              <a:xfrm>
                <a:off x="0" y="92324"/>
                <a:ext cx="157098" cy="191839"/>
                <a:chOff x="0" y="0"/>
                <a:chExt cx="157097" cy="191837"/>
              </a:xfrm>
            </p:grpSpPr>
            <p:sp>
              <p:nvSpPr>
                <p:cNvPr id="3317" name="Freeform 356"/>
                <p:cNvSpPr/>
                <p:nvPr/>
              </p:nvSpPr>
              <p:spPr>
                <a:xfrm>
                  <a:off x="0" y="83339"/>
                  <a:ext cx="12700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21600"/>
                      </a:moveTo>
                      <a:cubicBezTo>
                        <a:pt x="0" y="21600"/>
                        <a:pt x="0" y="21600"/>
                        <a:pt x="0" y="2160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21600" y="0"/>
                        <a:pt x="21600" y="7200"/>
                        <a:pt x="21600" y="7200"/>
                      </a:cubicBezTo>
                      <a:cubicBezTo>
                        <a:pt x="21600" y="14400"/>
                        <a:pt x="21600" y="21600"/>
                        <a:pt x="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318" name="Freeform 357"/>
                <p:cNvSpPr/>
                <p:nvPr/>
              </p:nvSpPr>
              <p:spPr>
                <a:xfrm>
                  <a:off x="330" y="117094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21600"/>
                      </a:moveTo>
                      <a:cubicBezTo>
                        <a:pt x="0" y="21600"/>
                        <a:pt x="0" y="21600"/>
                        <a:pt x="0" y="2160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0800" y="0"/>
                        <a:pt x="10800" y="21600"/>
                      </a:cubicBezTo>
                      <a:cubicBezTo>
                        <a:pt x="21600" y="21600"/>
                        <a:pt x="21600" y="21600"/>
                        <a:pt x="21600" y="21600"/>
                      </a:cubicBezTo>
                      <a:cubicBezTo>
                        <a:pt x="21600" y="21600"/>
                        <a:pt x="21600" y="21600"/>
                        <a:pt x="21600" y="21600"/>
                      </a:cubicBezTo>
                      <a:cubicBezTo>
                        <a:pt x="10800" y="21600"/>
                        <a:pt x="10800" y="21600"/>
                        <a:pt x="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319" name="Freeform 358"/>
                <p:cNvSpPr/>
                <p:nvPr/>
              </p:nvSpPr>
              <p:spPr>
                <a:xfrm>
                  <a:off x="882" y="111137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5400" y="21600"/>
                      </a:moveTo>
                      <a:cubicBezTo>
                        <a:pt x="5400" y="21600"/>
                        <a:pt x="0" y="21600"/>
                        <a:pt x="0" y="2160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5400" y="0"/>
                        <a:pt x="5400" y="0"/>
                      </a:cubicBezTo>
                      <a:cubicBezTo>
                        <a:pt x="10800" y="3086"/>
                        <a:pt x="16200" y="6171"/>
                        <a:pt x="16200" y="9257"/>
                      </a:cubicBezTo>
                      <a:cubicBezTo>
                        <a:pt x="21600" y="9257"/>
                        <a:pt x="21600" y="12343"/>
                        <a:pt x="21600" y="12343"/>
                      </a:cubicBezTo>
                      <a:cubicBezTo>
                        <a:pt x="21600" y="15429"/>
                        <a:pt x="21600" y="15429"/>
                        <a:pt x="16200" y="18514"/>
                      </a:cubicBezTo>
                      <a:cubicBezTo>
                        <a:pt x="10800" y="18514"/>
                        <a:pt x="10800" y="21600"/>
                        <a:pt x="540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320" name="Freeform 359"/>
                <p:cNvSpPr/>
                <p:nvPr/>
              </p:nvSpPr>
              <p:spPr>
                <a:xfrm>
                  <a:off x="2095" y="87751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0800" y="0"/>
                      </a:moveTo>
                      <a:cubicBezTo>
                        <a:pt x="16200" y="0"/>
                        <a:pt x="21600" y="10800"/>
                        <a:pt x="21600" y="10800"/>
                      </a:cubicBezTo>
                      <a:cubicBezTo>
                        <a:pt x="21600" y="21600"/>
                        <a:pt x="21600" y="21600"/>
                        <a:pt x="10800" y="21600"/>
                      </a:cubicBezTo>
                      <a:cubicBezTo>
                        <a:pt x="5400" y="21600"/>
                        <a:pt x="0" y="16200"/>
                        <a:pt x="0" y="10800"/>
                      </a:cubicBezTo>
                      <a:cubicBezTo>
                        <a:pt x="0" y="10800"/>
                        <a:pt x="10800" y="0"/>
                        <a:pt x="108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321" name="Freeform 360"/>
                <p:cNvSpPr/>
                <p:nvPr/>
              </p:nvSpPr>
              <p:spPr>
                <a:xfrm>
                  <a:off x="1875" y="14136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8514" y="21600"/>
                      </a:moveTo>
                      <a:cubicBezTo>
                        <a:pt x="12343" y="21600"/>
                        <a:pt x="6171" y="21600"/>
                        <a:pt x="0" y="2160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9257" y="5891"/>
                        <a:pt x="12343" y="13745"/>
                        <a:pt x="21600" y="19636"/>
                      </a:cubicBezTo>
                      <a:cubicBezTo>
                        <a:pt x="21600" y="19636"/>
                        <a:pt x="21600" y="19636"/>
                        <a:pt x="21600" y="19636"/>
                      </a:cubicBezTo>
                      <a:cubicBezTo>
                        <a:pt x="21600" y="19636"/>
                        <a:pt x="21600" y="21600"/>
                        <a:pt x="18514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322" name="Freeform 361"/>
                <p:cNvSpPr/>
                <p:nvPr/>
              </p:nvSpPr>
              <p:spPr>
                <a:xfrm>
                  <a:off x="3860" y="114998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10800"/>
                      </a:moveTo>
                      <a:cubicBezTo>
                        <a:pt x="0" y="0"/>
                        <a:pt x="0" y="0"/>
                        <a:pt x="10800" y="0"/>
                      </a:cubicBezTo>
                      <a:cubicBezTo>
                        <a:pt x="21600" y="0"/>
                        <a:pt x="21600" y="0"/>
                        <a:pt x="21600" y="10800"/>
                      </a:cubicBezTo>
                      <a:cubicBezTo>
                        <a:pt x="21600" y="21600"/>
                        <a:pt x="10800" y="21600"/>
                        <a:pt x="10800" y="21600"/>
                      </a:cubicBezTo>
                      <a:cubicBezTo>
                        <a:pt x="10800" y="21600"/>
                        <a:pt x="10800" y="10800"/>
                        <a:pt x="0" y="108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323" name="Freeform 362"/>
                <p:cNvSpPr/>
                <p:nvPr/>
              </p:nvSpPr>
              <p:spPr>
                <a:xfrm>
                  <a:off x="3860" y="93708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5400"/>
                      </a:moveTo>
                      <a:cubicBezTo>
                        <a:pt x="21600" y="16200"/>
                        <a:pt x="16200" y="21600"/>
                        <a:pt x="5400" y="21600"/>
                      </a:cubicBezTo>
                      <a:cubicBezTo>
                        <a:pt x="0" y="21600"/>
                        <a:pt x="0" y="16200"/>
                        <a:pt x="0" y="16200"/>
                      </a:cubicBezTo>
                      <a:cubicBezTo>
                        <a:pt x="0" y="0"/>
                        <a:pt x="0" y="0"/>
                        <a:pt x="16200" y="0"/>
                      </a:cubicBezTo>
                      <a:cubicBezTo>
                        <a:pt x="21600" y="0"/>
                        <a:pt x="21600" y="0"/>
                        <a:pt x="21600" y="54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324" name="Freeform 363"/>
                <p:cNvSpPr/>
                <p:nvPr/>
              </p:nvSpPr>
              <p:spPr>
                <a:xfrm>
                  <a:off x="5625" y="13066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0"/>
                      </a:moveTo>
                      <a:cubicBezTo>
                        <a:pt x="0" y="0"/>
                        <a:pt x="10800" y="0"/>
                        <a:pt x="10800" y="0"/>
                      </a:cubicBezTo>
                      <a:cubicBezTo>
                        <a:pt x="10800" y="0"/>
                        <a:pt x="10800" y="0"/>
                        <a:pt x="21600" y="21600"/>
                      </a:cubicBezTo>
                      <a:cubicBezTo>
                        <a:pt x="10800" y="21600"/>
                        <a:pt x="10800" y="21600"/>
                        <a:pt x="10800" y="21600"/>
                      </a:cubicBezTo>
                      <a:cubicBezTo>
                        <a:pt x="10800" y="21600"/>
                        <a:pt x="0" y="21600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325" name="Freeform 364"/>
                <p:cNvSpPr/>
                <p:nvPr/>
              </p:nvSpPr>
              <p:spPr>
                <a:xfrm>
                  <a:off x="4527" y="81794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378" h="17382" fill="norm" stroke="1" extrusionOk="0">
                      <a:moveTo>
                        <a:pt x="18514" y="5091"/>
                      </a:moveTo>
                      <a:cubicBezTo>
                        <a:pt x="21600" y="8691"/>
                        <a:pt x="15429" y="8691"/>
                        <a:pt x="15429" y="12291"/>
                      </a:cubicBezTo>
                      <a:cubicBezTo>
                        <a:pt x="15429" y="15891"/>
                        <a:pt x="12343" y="19491"/>
                        <a:pt x="9257" y="15891"/>
                      </a:cubicBezTo>
                      <a:cubicBezTo>
                        <a:pt x="6171" y="15891"/>
                        <a:pt x="6171" y="15891"/>
                        <a:pt x="3086" y="15891"/>
                      </a:cubicBezTo>
                      <a:cubicBezTo>
                        <a:pt x="3086" y="15891"/>
                        <a:pt x="0" y="12291"/>
                        <a:pt x="0" y="12291"/>
                      </a:cubicBezTo>
                      <a:cubicBezTo>
                        <a:pt x="0" y="12291"/>
                        <a:pt x="0" y="8691"/>
                        <a:pt x="3086" y="5091"/>
                      </a:cubicBezTo>
                      <a:cubicBezTo>
                        <a:pt x="3086" y="5091"/>
                        <a:pt x="6171" y="5091"/>
                        <a:pt x="9257" y="1491"/>
                      </a:cubicBezTo>
                      <a:cubicBezTo>
                        <a:pt x="12343" y="-2109"/>
                        <a:pt x="15429" y="1491"/>
                        <a:pt x="18514" y="509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326" name="Freeform 365"/>
                <p:cNvSpPr/>
                <p:nvPr/>
              </p:nvSpPr>
              <p:spPr>
                <a:xfrm>
                  <a:off x="3309" y="161770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6200" y="20400"/>
                      </a:moveTo>
                      <a:cubicBezTo>
                        <a:pt x="10800" y="20400"/>
                        <a:pt x="5400" y="20400"/>
                        <a:pt x="0" y="1920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200"/>
                        <a:pt x="1800" y="2400"/>
                        <a:pt x="1800" y="2400"/>
                      </a:cubicBezTo>
                      <a:cubicBezTo>
                        <a:pt x="9000" y="8400"/>
                        <a:pt x="14400" y="13200"/>
                        <a:pt x="19800" y="19200"/>
                      </a:cubicBezTo>
                      <a:cubicBezTo>
                        <a:pt x="19800" y="19200"/>
                        <a:pt x="21600" y="20400"/>
                        <a:pt x="21600" y="21600"/>
                      </a:cubicBezTo>
                      <a:cubicBezTo>
                        <a:pt x="19800" y="21600"/>
                        <a:pt x="19800" y="21600"/>
                        <a:pt x="18000" y="20400"/>
                      </a:cubicBezTo>
                      <a:cubicBezTo>
                        <a:pt x="18000" y="20400"/>
                        <a:pt x="18000" y="20400"/>
                        <a:pt x="16200" y="204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327" name="Freeform 366"/>
                <p:cNvSpPr/>
                <p:nvPr/>
              </p:nvSpPr>
              <p:spPr>
                <a:xfrm>
                  <a:off x="7170" y="89847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21600"/>
                      </a:moveTo>
                      <a:cubicBezTo>
                        <a:pt x="0" y="21600"/>
                        <a:pt x="0" y="0"/>
                        <a:pt x="0" y="0"/>
                      </a:cubicBezTo>
                      <a:cubicBezTo>
                        <a:pt x="21600" y="0"/>
                        <a:pt x="21600" y="0"/>
                        <a:pt x="21600" y="0"/>
                      </a:cubicBezTo>
                      <a:cubicBezTo>
                        <a:pt x="21600" y="21600"/>
                        <a:pt x="21600" y="21600"/>
                        <a:pt x="21600" y="21600"/>
                      </a:cubicBezTo>
                      <a:cubicBezTo>
                        <a:pt x="21600" y="21600"/>
                        <a:pt x="0" y="21600"/>
                        <a:pt x="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328" name="Freeform 367"/>
                <p:cNvSpPr/>
                <p:nvPr/>
              </p:nvSpPr>
              <p:spPr>
                <a:xfrm>
                  <a:off x="7390" y="144341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0"/>
                      </a:moveTo>
                      <a:cubicBezTo>
                        <a:pt x="0" y="0"/>
                        <a:pt x="10800" y="0"/>
                        <a:pt x="10800" y="0"/>
                      </a:cubicBezTo>
                      <a:cubicBezTo>
                        <a:pt x="10800" y="0"/>
                        <a:pt x="21600" y="0"/>
                        <a:pt x="21600" y="21600"/>
                      </a:cubicBezTo>
                      <a:cubicBezTo>
                        <a:pt x="21600" y="21600"/>
                        <a:pt x="10800" y="21600"/>
                        <a:pt x="10800" y="21600"/>
                      </a:cubicBezTo>
                      <a:cubicBezTo>
                        <a:pt x="10800" y="21600"/>
                        <a:pt x="0" y="21600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329" name="Freeform 368"/>
                <p:cNvSpPr/>
                <p:nvPr/>
              </p:nvSpPr>
              <p:spPr>
                <a:xfrm>
                  <a:off x="6508" y="117094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0"/>
                      </a:moveTo>
                      <a:cubicBezTo>
                        <a:pt x="21600" y="4320"/>
                        <a:pt x="21600" y="12960"/>
                        <a:pt x="12960" y="17280"/>
                      </a:cubicBezTo>
                      <a:cubicBezTo>
                        <a:pt x="12960" y="21600"/>
                        <a:pt x="12960" y="21600"/>
                        <a:pt x="8640" y="21600"/>
                      </a:cubicBezTo>
                      <a:cubicBezTo>
                        <a:pt x="4320" y="21600"/>
                        <a:pt x="0" y="21600"/>
                        <a:pt x="0" y="17280"/>
                      </a:cubicBezTo>
                      <a:cubicBezTo>
                        <a:pt x="0" y="12960"/>
                        <a:pt x="0" y="8640"/>
                        <a:pt x="0" y="8640"/>
                      </a:cubicBezTo>
                      <a:cubicBezTo>
                        <a:pt x="4320" y="4320"/>
                        <a:pt x="17280" y="0"/>
                        <a:pt x="216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330" name="Freeform 369"/>
                <p:cNvSpPr/>
                <p:nvPr/>
              </p:nvSpPr>
              <p:spPr>
                <a:xfrm>
                  <a:off x="7059" y="6695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7600" fill="norm" stroke="1" extrusionOk="0">
                      <a:moveTo>
                        <a:pt x="21600" y="3200"/>
                      </a:moveTo>
                      <a:cubicBezTo>
                        <a:pt x="21600" y="10400"/>
                        <a:pt x="14400" y="10400"/>
                        <a:pt x="14400" y="17600"/>
                      </a:cubicBezTo>
                      <a:cubicBezTo>
                        <a:pt x="7200" y="10400"/>
                        <a:pt x="7200" y="10400"/>
                        <a:pt x="0" y="3200"/>
                      </a:cubicBezTo>
                      <a:cubicBezTo>
                        <a:pt x="7200" y="3200"/>
                        <a:pt x="7200" y="3200"/>
                        <a:pt x="7200" y="3200"/>
                      </a:cubicBezTo>
                      <a:cubicBezTo>
                        <a:pt x="14400" y="3200"/>
                        <a:pt x="21600" y="-4000"/>
                        <a:pt x="21600" y="32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331" name="Freeform 370"/>
                <p:cNvSpPr/>
                <p:nvPr/>
              </p:nvSpPr>
              <p:spPr>
                <a:xfrm>
                  <a:off x="6839" y="7142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6200" y="0"/>
                      </a:moveTo>
                      <a:cubicBezTo>
                        <a:pt x="16200" y="0"/>
                        <a:pt x="16200" y="0"/>
                        <a:pt x="21600" y="7200"/>
                      </a:cubicBezTo>
                      <a:cubicBezTo>
                        <a:pt x="21600" y="14400"/>
                        <a:pt x="16200" y="21600"/>
                        <a:pt x="10800" y="21600"/>
                      </a:cubicBezTo>
                      <a:cubicBezTo>
                        <a:pt x="5400" y="21600"/>
                        <a:pt x="0" y="14400"/>
                        <a:pt x="0" y="7200"/>
                      </a:cubicBezTo>
                      <a:cubicBezTo>
                        <a:pt x="0" y="7200"/>
                        <a:pt x="5400" y="0"/>
                        <a:pt x="162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332" name="Freeform 371"/>
                <p:cNvSpPr/>
                <p:nvPr/>
              </p:nvSpPr>
              <p:spPr>
                <a:xfrm>
                  <a:off x="8052" y="57857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0800" y="21600"/>
                      </a:moveTo>
                      <a:cubicBezTo>
                        <a:pt x="10800" y="21600"/>
                        <a:pt x="0" y="21600"/>
                        <a:pt x="0" y="21600"/>
                      </a:cubicBezTo>
                      <a:cubicBezTo>
                        <a:pt x="0" y="21600"/>
                        <a:pt x="0" y="0"/>
                        <a:pt x="10800" y="0"/>
                      </a:cubicBezTo>
                      <a:cubicBezTo>
                        <a:pt x="10800" y="0"/>
                        <a:pt x="10800" y="0"/>
                        <a:pt x="21600" y="0"/>
                      </a:cubicBezTo>
                      <a:cubicBezTo>
                        <a:pt x="10800" y="21600"/>
                        <a:pt x="10800" y="21600"/>
                        <a:pt x="1080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333" name="Freeform 372"/>
                <p:cNvSpPr/>
                <p:nvPr/>
              </p:nvSpPr>
              <p:spPr>
                <a:xfrm>
                  <a:off x="7390" y="121564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6900" fill="norm" stroke="1" extrusionOk="0">
                      <a:moveTo>
                        <a:pt x="15120" y="11700"/>
                      </a:moveTo>
                      <a:cubicBezTo>
                        <a:pt x="12960" y="11700"/>
                        <a:pt x="10800" y="15300"/>
                        <a:pt x="8640" y="15300"/>
                      </a:cubicBezTo>
                      <a:cubicBezTo>
                        <a:pt x="6480" y="18900"/>
                        <a:pt x="4320" y="15300"/>
                        <a:pt x="0" y="15300"/>
                      </a:cubicBezTo>
                      <a:cubicBezTo>
                        <a:pt x="0" y="15300"/>
                        <a:pt x="0" y="11700"/>
                        <a:pt x="0" y="11700"/>
                      </a:cubicBezTo>
                      <a:cubicBezTo>
                        <a:pt x="0" y="11700"/>
                        <a:pt x="0" y="8100"/>
                        <a:pt x="2160" y="8100"/>
                      </a:cubicBezTo>
                      <a:cubicBezTo>
                        <a:pt x="4320" y="8100"/>
                        <a:pt x="8640" y="4500"/>
                        <a:pt x="10800" y="4500"/>
                      </a:cubicBezTo>
                      <a:cubicBezTo>
                        <a:pt x="12960" y="-2700"/>
                        <a:pt x="15120" y="900"/>
                        <a:pt x="17280" y="900"/>
                      </a:cubicBezTo>
                      <a:cubicBezTo>
                        <a:pt x="17280" y="900"/>
                        <a:pt x="19440" y="900"/>
                        <a:pt x="19440" y="900"/>
                      </a:cubicBezTo>
                      <a:cubicBezTo>
                        <a:pt x="19440" y="900"/>
                        <a:pt x="21600" y="900"/>
                        <a:pt x="21600" y="900"/>
                      </a:cubicBezTo>
                      <a:cubicBezTo>
                        <a:pt x="21600" y="900"/>
                        <a:pt x="21600" y="900"/>
                        <a:pt x="19440" y="4500"/>
                      </a:cubicBezTo>
                      <a:cubicBezTo>
                        <a:pt x="17280" y="4500"/>
                        <a:pt x="15120" y="8100"/>
                        <a:pt x="15120" y="117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334" name="Freeform 373"/>
                <p:cNvSpPr/>
                <p:nvPr/>
              </p:nvSpPr>
              <p:spPr>
                <a:xfrm>
                  <a:off x="5405" y="177497"/>
                  <a:ext cx="12701" cy="1434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0463" y="20700"/>
                      </a:moveTo>
                      <a:cubicBezTo>
                        <a:pt x="20463" y="20700"/>
                        <a:pt x="20463" y="21600"/>
                        <a:pt x="21600" y="21600"/>
                      </a:cubicBezTo>
                      <a:cubicBezTo>
                        <a:pt x="0" y="21600"/>
                        <a:pt x="0" y="21600"/>
                        <a:pt x="0" y="2160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2274" y="1800"/>
                        <a:pt x="3411" y="4500"/>
                        <a:pt x="5684" y="6300"/>
                      </a:cubicBezTo>
                      <a:cubicBezTo>
                        <a:pt x="7958" y="9900"/>
                        <a:pt x="11368" y="13500"/>
                        <a:pt x="14779" y="17100"/>
                      </a:cubicBezTo>
                      <a:cubicBezTo>
                        <a:pt x="14779" y="18000"/>
                        <a:pt x="15916" y="18000"/>
                        <a:pt x="17053" y="18000"/>
                      </a:cubicBezTo>
                      <a:cubicBezTo>
                        <a:pt x="18189" y="18900"/>
                        <a:pt x="19326" y="19800"/>
                        <a:pt x="20463" y="207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335" name="Freeform 374"/>
                <p:cNvSpPr/>
                <p:nvPr/>
              </p:nvSpPr>
              <p:spPr>
                <a:xfrm>
                  <a:off x="10207" y="100474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8437" h="19800" fill="norm" stroke="1" extrusionOk="0">
                      <a:moveTo>
                        <a:pt x="10800" y="0"/>
                      </a:moveTo>
                      <a:cubicBezTo>
                        <a:pt x="16200" y="0"/>
                        <a:pt x="21600" y="7200"/>
                        <a:pt x="16200" y="7200"/>
                      </a:cubicBezTo>
                      <a:cubicBezTo>
                        <a:pt x="16200" y="7200"/>
                        <a:pt x="16200" y="14400"/>
                        <a:pt x="10800" y="14400"/>
                      </a:cubicBezTo>
                      <a:cubicBezTo>
                        <a:pt x="10800" y="21600"/>
                        <a:pt x="5400" y="21600"/>
                        <a:pt x="5400" y="14400"/>
                      </a:cubicBezTo>
                      <a:cubicBezTo>
                        <a:pt x="0" y="14400"/>
                        <a:pt x="0" y="7200"/>
                        <a:pt x="0" y="7200"/>
                      </a:cubicBezTo>
                      <a:cubicBezTo>
                        <a:pt x="0" y="0"/>
                        <a:pt x="5400" y="0"/>
                        <a:pt x="108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336" name="Freeform 375"/>
                <p:cNvSpPr/>
                <p:nvPr/>
              </p:nvSpPr>
              <p:spPr>
                <a:xfrm>
                  <a:off x="9699" y="12691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286" h="21600" fill="norm" stroke="1" extrusionOk="0">
                      <a:moveTo>
                        <a:pt x="19286" y="16200"/>
                      </a:moveTo>
                      <a:cubicBezTo>
                        <a:pt x="19286" y="16200"/>
                        <a:pt x="19286" y="21600"/>
                        <a:pt x="19286" y="21600"/>
                      </a:cubicBezTo>
                      <a:cubicBezTo>
                        <a:pt x="16200" y="21600"/>
                        <a:pt x="16200" y="21600"/>
                        <a:pt x="13115" y="21600"/>
                      </a:cubicBezTo>
                      <a:cubicBezTo>
                        <a:pt x="13115" y="21600"/>
                        <a:pt x="13115" y="21600"/>
                        <a:pt x="13115" y="21600"/>
                      </a:cubicBezTo>
                      <a:cubicBezTo>
                        <a:pt x="10029" y="21600"/>
                        <a:pt x="6943" y="16200"/>
                        <a:pt x="3857" y="16200"/>
                      </a:cubicBezTo>
                      <a:cubicBezTo>
                        <a:pt x="-2314" y="16200"/>
                        <a:pt x="772" y="10800"/>
                        <a:pt x="772" y="5400"/>
                      </a:cubicBezTo>
                      <a:cubicBezTo>
                        <a:pt x="772" y="0"/>
                        <a:pt x="3857" y="0"/>
                        <a:pt x="3857" y="0"/>
                      </a:cubicBezTo>
                      <a:cubicBezTo>
                        <a:pt x="6943" y="5400"/>
                        <a:pt x="13115" y="5400"/>
                        <a:pt x="16200" y="5400"/>
                      </a:cubicBezTo>
                      <a:cubicBezTo>
                        <a:pt x="16200" y="5400"/>
                        <a:pt x="19286" y="16200"/>
                        <a:pt x="19286" y="162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337" name="Freeform 376"/>
                <p:cNvSpPr/>
                <p:nvPr/>
              </p:nvSpPr>
              <p:spPr>
                <a:xfrm>
                  <a:off x="11251" y="8830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21600"/>
                      </a:moveTo>
                      <a:cubicBezTo>
                        <a:pt x="0" y="10800"/>
                        <a:pt x="0" y="10800"/>
                        <a:pt x="0" y="0"/>
                      </a:cubicBezTo>
                      <a:cubicBezTo>
                        <a:pt x="0" y="0"/>
                        <a:pt x="0" y="0"/>
                        <a:pt x="21600" y="0"/>
                      </a:cubicBezTo>
                      <a:cubicBezTo>
                        <a:pt x="21600" y="0"/>
                        <a:pt x="21600" y="0"/>
                        <a:pt x="21600" y="10800"/>
                      </a:cubicBezTo>
                      <a:cubicBezTo>
                        <a:pt x="21600" y="10800"/>
                        <a:pt x="21600" y="10800"/>
                        <a:pt x="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338" name="Freeform 377"/>
                <p:cNvSpPr/>
                <p:nvPr/>
              </p:nvSpPr>
              <p:spPr>
                <a:xfrm>
                  <a:off x="10920" y="75286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0800" y="0"/>
                      </a:moveTo>
                      <a:cubicBezTo>
                        <a:pt x="16200" y="0"/>
                        <a:pt x="16200" y="0"/>
                        <a:pt x="21600" y="5400"/>
                      </a:cubicBezTo>
                      <a:cubicBezTo>
                        <a:pt x="21600" y="5400"/>
                        <a:pt x="16200" y="10800"/>
                        <a:pt x="16200" y="10800"/>
                      </a:cubicBezTo>
                      <a:cubicBezTo>
                        <a:pt x="16200" y="10800"/>
                        <a:pt x="10800" y="16200"/>
                        <a:pt x="5400" y="16200"/>
                      </a:cubicBezTo>
                      <a:cubicBezTo>
                        <a:pt x="5400" y="16200"/>
                        <a:pt x="5400" y="16200"/>
                        <a:pt x="0" y="21600"/>
                      </a:cubicBezTo>
                      <a:cubicBezTo>
                        <a:pt x="0" y="16200"/>
                        <a:pt x="0" y="16200"/>
                        <a:pt x="0" y="16200"/>
                      </a:cubicBezTo>
                      <a:cubicBezTo>
                        <a:pt x="0" y="5400"/>
                        <a:pt x="5400" y="0"/>
                        <a:pt x="108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339" name="Freeform 378"/>
                <p:cNvSpPr/>
                <p:nvPr/>
              </p:nvSpPr>
              <p:spPr>
                <a:xfrm>
                  <a:off x="6030" y="10606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343" h="20311" fill="norm" stroke="1" extrusionOk="0">
                      <a:moveTo>
                        <a:pt x="772" y="5824"/>
                      </a:moveTo>
                      <a:cubicBezTo>
                        <a:pt x="1800" y="5824"/>
                        <a:pt x="1800" y="5824"/>
                        <a:pt x="2829" y="5824"/>
                      </a:cubicBezTo>
                      <a:cubicBezTo>
                        <a:pt x="4886" y="5824"/>
                        <a:pt x="5914" y="4744"/>
                        <a:pt x="5914" y="2584"/>
                      </a:cubicBezTo>
                      <a:cubicBezTo>
                        <a:pt x="5914" y="424"/>
                        <a:pt x="6943" y="-656"/>
                        <a:pt x="7972" y="424"/>
                      </a:cubicBezTo>
                      <a:cubicBezTo>
                        <a:pt x="12086" y="1504"/>
                        <a:pt x="15172" y="3664"/>
                        <a:pt x="17229" y="6904"/>
                      </a:cubicBezTo>
                      <a:cubicBezTo>
                        <a:pt x="18257" y="7984"/>
                        <a:pt x="19286" y="9064"/>
                        <a:pt x="20314" y="10144"/>
                      </a:cubicBezTo>
                      <a:cubicBezTo>
                        <a:pt x="21343" y="10144"/>
                        <a:pt x="21343" y="11224"/>
                        <a:pt x="21343" y="11224"/>
                      </a:cubicBezTo>
                      <a:cubicBezTo>
                        <a:pt x="21343" y="11224"/>
                        <a:pt x="21343" y="11224"/>
                        <a:pt x="21343" y="11224"/>
                      </a:cubicBezTo>
                      <a:cubicBezTo>
                        <a:pt x="20314" y="13384"/>
                        <a:pt x="18257" y="14464"/>
                        <a:pt x="17229" y="15544"/>
                      </a:cubicBezTo>
                      <a:cubicBezTo>
                        <a:pt x="15172" y="15544"/>
                        <a:pt x="14143" y="15544"/>
                        <a:pt x="13114" y="13384"/>
                      </a:cubicBezTo>
                      <a:cubicBezTo>
                        <a:pt x="12086" y="12304"/>
                        <a:pt x="11057" y="10144"/>
                        <a:pt x="10029" y="11224"/>
                      </a:cubicBezTo>
                      <a:cubicBezTo>
                        <a:pt x="9000" y="11224"/>
                        <a:pt x="9000" y="12304"/>
                        <a:pt x="9000" y="12304"/>
                      </a:cubicBezTo>
                      <a:cubicBezTo>
                        <a:pt x="9000" y="12304"/>
                        <a:pt x="10029" y="13384"/>
                        <a:pt x="10029" y="13384"/>
                      </a:cubicBezTo>
                      <a:cubicBezTo>
                        <a:pt x="12086" y="15544"/>
                        <a:pt x="12086" y="18784"/>
                        <a:pt x="10029" y="19864"/>
                      </a:cubicBezTo>
                      <a:cubicBezTo>
                        <a:pt x="7972" y="20944"/>
                        <a:pt x="6943" y="19864"/>
                        <a:pt x="5914" y="18784"/>
                      </a:cubicBezTo>
                      <a:cubicBezTo>
                        <a:pt x="4886" y="13384"/>
                        <a:pt x="4886" y="13384"/>
                        <a:pt x="1800" y="9064"/>
                      </a:cubicBezTo>
                      <a:cubicBezTo>
                        <a:pt x="772" y="7984"/>
                        <a:pt x="772" y="7984"/>
                        <a:pt x="772" y="7984"/>
                      </a:cubicBezTo>
                      <a:cubicBezTo>
                        <a:pt x="-257" y="6904"/>
                        <a:pt x="-257" y="6904"/>
                        <a:pt x="772" y="5824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340" name="Freeform 379"/>
                <p:cNvSpPr/>
                <p:nvPr/>
              </p:nvSpPr>
              <p:spPr>
                <a:xfrm>
                  <a:off x="10369" y="67344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7200"/>
                      </a:moveTo>
                      <a:cubicBezTo>
                        <a:pt x="21600" y="14400"/>
                        <a:pt x="18000" y="21600"/>
                        <a:pt x="18000" y="21600"/>
                      </a:cubicBezTo>
                      <a:cubicBezTo>
                        <a:pt x="14400" y="21600"/>
                        <a:pt x="10800" y="21600"/>
                        <a:pt x="10800" y="21600"/>
                      </a:cubicBezTo>
                      <a:cubicBezTo>
                        <a:pt x="7200" y="21600"/>
                        <a:pt x="3600" y="21600"/>
                        <a:pt x="3600" y="21600"/>
                      </a:cubicBezTo>
                      <a:cubicBezTo>
                        <a:pt x="3600" y="21600"/>
                        <a:pt x="0" y="14400"/>
                        <a:pt x="0" y="14400"/>
                      </a:cubicBezTo>
                      <a:cubicBezTo>
                        <a:pt x="3600" y="7200"/>
                        <a:pt x="7200" y="0"/>
                        <a:pt x="10800" y="0"/>
                      </a:cubicBezTo>
                      <a:cubicBezTo>
                        <a:pt x="14400" y="0"/>
                        <a:pt x="14400" y="0"/>
                        <a:pt x="18000" y="0"/>
                      </a:cubicBezTo>
                      <a:cubicBezTo>
                        <a:pt x="18000" y="0"/>
                        <a:pt x="21600" y="0"/>
                        <a:pt x="21600" y="72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341" name="Freeform 380"/>
                <p:cNvSpPr/>
                <p:nvPr/>
              </p:nvSpPr>
              <p:spPr>
                <a:xfrm>
                  <a:off x="11031" y="114116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4400" y="21600"/>
                      </a:moveTo>
                      <a:cubicBezTo>
                        <a:pt x="10800" y="21600"/>
                        <a:pt x="7200" y="17280"/>
                        <a:pt x="3600" y="12960"/>
                      </a:cubicBezTo>
                      <a:cubicBezTo>
                        <a:pt x="0" y="12960"/>
                        <a:pt x="0" y="12960"/>
                        <a:pt x="0" y="8640"/>
                      </a:cubicBezTo>
                      <a:cubicBezTo>
                        <a:pt x="0" y="4320"/>
                        <a:pt x="3600" y="0"/>
                        <a:pt x="3600" y="0"/>
                      </a:cubicBezTo>
                      <a:cubicBezTo>
                        <a:pt x="7200" y="4320"/>
                        <a:pt x="10800" y="0"/>
                        <a:pt x="14400" y="4320"/>
                      </a:cubicBezTo>
                      <a:cubicBezTo>
                        <a:pt x="14400" y="8640"/>
                        <a:pt x="18000" y="8640"/>
                        <a:pt x="18000" y="12960"/>
                      </a:cubicBezTo>
                      <a:cubicBezTo>
                        <a:pt x="21600" y="17280"/>
                        <a:pt x="21600" y="17280"/>
                        <a:pt x="21600" y="21600"/>
                      </a:cubicBezTo>
                      <a:cubicBezTo>
                        <a:pt x="18000" y="21600"/>
                        <a:pt x="18000" y="21600"/>
                        <a:pt x="1440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342" name="Freeform 381"/>
                <p:cNvSpPr/>
                <p:nvPr/>
              </p:nvSpPr>
              <p:spPr>
                <a:xfrm>
                  <a:off x="12354" y="119190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10800"/>
                      </a:moveTo>
                      <a:cubicBezTo>
                        <a:pt x="0" y="10800"/>
                        <a:pt x="7200" y="0"/>
                        <a:pt x="14400" y="0"/>
                      </a:cubicBezTo>
                      <a:cubicBezTo>
                        <a:pt x="21600" y="0"/>
                        <a:pt x="21600" y="5400"/>
                        <a:pt x="21600" y="16200"/>
                      </a:cubicBezTo>
                      <a:cubicBezTo>
                        <a:pt x="21600" y="16200"/>
                        <a:pt x="14400" y="21600"/>
                        <a:pt x="14400" y="21600"/>
                      </a:cubicBezTo>
                      <a:cubicBezTo>
                        <a:pt x="7200" y="21600"/>
                        <a:pt x="0" y="16200"/>
                        <a:pt x="0" y="108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343" name="Freeform 382"/>
                <p:cNvSpPr/>
                <p:nvPr/>
              </p:nvSpPr>
              <p:spPr>
                <a:xfrm>
                  <a:off x="13016" y="12382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4400" y="21600"/>
                      </a:moveTo>
                      <a:cubicBezTo>
                        <a:pt x="7200" y="21600"/>
                        <a:pt x="7200" y="10800"/>
                        <a:pt x="0" y="10800"/>
                      </a:cubicBezTo>
                      <a:cubicBezTo>
                        <a:pt x="7200" y="0"/>
                        <a:pt x="7200" y="0"/>
                        <a:pt x="7200" y="0"/>
                      </a:cubicBezTo>
                      <a:cubicBezTo>
                        <a:pt x="14400" y="10800"/>
                        <a:pt x="14400" y="10800"/>
                        <a:pt x="21600" y="21600"/>
                      </a:cubicBezTo>
                      <a:cubicBezTo>
                        <a:pt x="14400" y="21600"/>
                        <a:pt x="14400" y="21600"/>
                        <a:pt x="1440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344" name="Freeform 383"/>
                <p:cNvSpPr/>
                <p:nvPr/>
              </p:nvSpPr>
              <p:spPr>
                <a:xfrm>
                  <a:off x="13678" y="112418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5600" fill="norm" stroke="1" extrusionOk="0">
                      <a:moveTo>
                        <a:pt x="14400" y="10800"/>
                      </a:moveTo>
                      <a:cubicBezTo>
                        <a:pt x="7200" y="10800"/>
                        <a:pt x="0" y="21600"/>
                        <a:pt x="0" y="1080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7200" y="0"/>
                        <a:pt x="14400" y="0"/>
                        <a:pt x="21600" y="0"/>
                      </a:cubicBezTo>
                      <a:cubicBezTo>
                        <a:pt x="14400" y="10800"/>
                        <a:pt x="14400" y="10800"/>
                        <a:pt x="14400" y="108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345" name="Freeform 384"/>
                <p:cNvSpPr/>
                <p:nvPr/>
              </p:nvSpPr>
              <p:spPr>
                <a:xfrm>
                  <a:off x="13485" y="9139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8900" h="21600" fill="norm" stroke="1" extrusionOk="0">
                      <a:moveTo>
                        <a:pt x="17280" y="10800"/>
                      </a:moveTo>
                      <a:cubicBezTo>
                        <a:pt x="17280" y="16200"/>
                        <a:pt x="17280" y="16200"/>
                        <a:pt x="12960" y="21600"/>
                      </a:cubicBezTo>
                      <a:cubicBezTo>
                        <a:pt x="12960" y="21600"/>
                        <a:pt x="8640" y="16200"/>
                        <a:pt x="8640" y="16200"/>
                      </a:cubicBezTo>
                      <a:cubicBezTo>
                        <a:pt x="4320" y="16200"/>
                        <a:pt x="4320" y="10800"/>
                        <a:pt x="0" y="10800"/>
                      </a:cubicBezTo>
                      <a:cubicBezTo>
                        <a:pt x="0" y="5400"/>
                        <a:pt x="0" y="5400"/>
                        <a:pt x="0" y="0"/>
                      </a:cubicBezTo>
                      <a:cubicBezTo>
                        <a:pt x="0" y="0"/>
                        <a:pt x="4320" y="0"/>
                        <a:pt x="4320" y="0"/>
                      </a:cubicBezTo>
                      <a:cubicBezTo>
                        <a:pt x="17280" y="0"/>
                        <a:pt x="21600" y="5400"/>
                        <a:pt x="17280" y="108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346" name="Freeform 385"/>
                <p:cNvSpPr/>
                <p:nvPr/>
              </p:nvSpPr>
              <p:spPr>
                <a:xfrm>
                  <a:off x="15112" y="108490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0800" y="0"/>
                      </a:moveTo>
                      <a:cubicBezTo>
                        <a:pt x="10800" y="0"/>
                        <a:pt x="21600" y="0"/>
                        <a:pt x="21600" y="10800"/>
                      </a:cubicBezTo>
                      <a:cubicBezTo>
                        <a:pt x="21600" y="10800"/>
                        <a:pt x="10800" y="21600"/>
                        <a:pt x="10800" y="21600"/>
                      </a:cubicBezTo>
                      <a:cubicBezTo>
                        <a:pt x="10800" y="21600"/>
                        <a:pt x="10800" y="10800"/>
                        <a:pt x="0" y="10800"/>
                      </a:cubicBezTo>
                      <a:cubicBezTo>
                        <a:pt x="0" y="10800"/>
                        <a:pt x="10800" y="0"/>
                        <a:pt x="108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347" name="Freeform 386"/>
                <p:cNvSpPr/>
                <p:nvPr/>
              </p:nvSpPr>
              <p:spPr>
                <a:xfrm>
                  <a:off x="13568" y="13661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3086" y="7200"/>
                      </a:moveTo>
                      <a:cubicBezTo>
                        <a:pt x="3086" y="7200"/>
                        <a:pt x="0" y="4800"/>
                        <a:pt x="0" y="2400"/>
                      </a:cubicBezTo>
                      <a:cubicBezTo>
                        <a:pt x="0" y="2400"/>
                        <a:pt x="3086" y="0"/>
                        <a:pt x="3086" y="0"/>
                      </a:cubicBezTo>
                      <a:cubicBezTo>
                        <a:pt x="9257" y="0"/>
                        <a:pt x="12343" y="0"/>
                        <a:pt x="12343" y="4800"/>
                      </a:cubicBezTo>
                      <a:cubicBezTo>
                        <a:pt x="9257" y="7200"/>
                        <a:pt x="12343" y="9600"/>
                        <a:pt x="15429" y="9600"/>
                      </a:cubicBezTo>
                      <a:cubicBezTo>
                        <a:pt x="21600" y="12000"/>
                        <a:pt x="21600" y="14400"/>
                        <a:pt x="21600" y="16800"/>
                      </a:cubicBezTo>
                      <a:cubicBezTo>
                        <a:pt x="21600" y="16800"/>
                        <a:pt x="21600" y="19200"/>
                        <a:pt x="18514" y="21600"/>
                      </a:cubicBezTo>
                      <a:cubicBezTo>
                        <a:pt x="18514" y="21600"/>
                        <a:pt x="15429" y="19200"/>
                        <a:pt x="12343" y="19200"/>
                      </a:cubicBezTo>
                      <a:cubicBezTo>
                        <a:pt x="12343" y="19200"/>
                        <a:pt x="12343" y="16800"/>
                        <a:pt x="12343" y="16800"/>
                      </a:cubicBezTo>
                      <a:cubicBezTo>
                        <a:pt x="12343" y="12000"/>
                        <a:pt x="9257" y="9600"/>
                        <a:pt x="3086" y="72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348" name="Freeform 387"/>
                <p:cNvSpPr/>
                <p:nvPr/>
              </p:nvSpPr>
              <p:spPr>
                <a:xfrm>
                  <a:off x="16657" y="69488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0194" fill="norm" stroke="1" extrusionOk="0">
                      <a:moveTo>
                        <a:pt x="21600" y="0"/>
                      </a:moveTo>
                      <a:cubicBezTo>
                        <a:pt x="21600" y="0"/>
                        <a:pt x="21600" y="2400"/>
                        <a:pt x="21600" y="4800"/>
                      </a:cubicBezTo>
                      <a:cubicBezTo>
                        <a:pt x="18514" y="9600"/>
                        <a:pt x="12343" y="12000"/>
                        <a:pt x="12343" y="16800"/>
                      </a:cubicBezTo>
                      <a:cubicBezTo>
                        <a:pt x="12343" y="19200"/>
                        <a:pt x="6171" y="21600"/>
                        <a:pt x="3086" y="19200"/>
                      </a:cubicBezTo>
                      <a:cubicBezTo>
                        <a:pt x="3086" y="19200"/>
                        <a:pt x="0" y="19200"/>
                        <a:pt x="0" y="19200"/>
                      </a:cubicBezTo>
                      <a:cubicBezTo>
                        <a:pt x="0" y="16800"/>
                        <a:pt x="0" y="14400"/>
                        <a:pt x="0" y="14400"/>
                      </a:cubicBezTo>
                      <a:cubicBezTo>
                        <a:pt x="0" y="7200"/>
                        <a:pt x="6171" y="4800"/>
                        <a:pt x="9257" y="0"/>
                      </a:cubicBezTo>
                      <a:cubicBezTo>
                        <a:pt x="12343" y="0"/>
                        <a:pt x="15429" y="0"/>
                        <a:pt x="216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349" name="Freeform 388"/>
                <p:cNvSpPr/>
                <p:nvPr/>
              </p:nvSpPr>
              <p:spPr>
                <a:xfrm>
                  <a:off x="14905" y="86376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294" h="20743" fill="norm" stroke="1" extrusionOk="0">
                      <a:moveTo>
                        <a:pt x="12690" y="12343"/>
                      </a:moveTo>
                      <a:cubicBezTo>
                        <a:pt x="11610" y="12343"/>
                        <a:pt x="10530" y="12343"/>
                        <a:pt x="10530" y="13886"/>
                      </a:cubicBezTo>
                      <a:cubicBezTo>
                        <a:pt x="9450" y="13886"/>
                        <a:pt x="8370" y="15429"/>
                        <a:pt x="8370" y="13886"/>
                      </a:cubicBezTo>
                      <a:cubicBezTo>
                        <a:pt x="7290" y="13886"/>
                        <a:pt x="7290" y="12343"/>
                        <a:pt x="6210" y="10800"/>
                      </a:cubicBezTo>
                      <a:cubicBezTo>
                        <a:pt x="6210" y="10800"/>
                        <a:pt x="6210" y="10800"/>
                        <a:pt x="6210" y="9257"/>
                      </a:cubicBezTo>
                      <a:cubicBezTo>
                        <a:pt x="7290" y="6171"/>
                        <a:pt x="7290" y="4629"/>
                        <a:pt x="4050" y="4629"/>
                      </a:cubicBezTo>
                      <a:cubicBezTo>
                        <a:pt x="2970" y="4629"/>
                        <a:pt x="1890" y="3086"/>
                        <a:pt x="810" y="1543"/>
                      </a:cubicBezTo>
                      <a:cubicBezTo>
                        <a:pt x="-270" y="1543"/>
                        <a:pt x="-270" y="0"/>
                        <a:pt x="810" y="0"/>
                      </a:cubicBezTo>
                      <a:cubicBezTo>
                        <a:pt x="1890" y="0"/>
                        <a:pt x="4050" y="0"/>
                        <a:pt x="4050" y="0"/>
                      </a:cubicBezTo>
                      <a:cubicBezTo>
                        <a:pt x="4050" y="0"/>
                        <a:pt x="4050" y="0"/>
                        <a:pt x="4050" y="0"/>
                      </a:cubicBezTo>
                      <a:cubicBezTo>
                        <a:pt x="4050" y="0"/>
                        <a:pt x="6210" y="0"/>
                        <a:pt x="7290" y="0"/>
                      </a:cubicBezTo>
                      <a:cubicBezTo>
                        <a:pt x="9450" y="0"/>
                        <a:pt x="10530" y="0"/>
                        <a:pt x="11610" y="3086"/>
                      </a:cubicBezTo>
                      <a:cubicBezTo>
                        <a:pt x="11610" y="4629"/>
                        <a:pt x="12690" y="4629"/>
                        <a:pt x="14850" y="4629"/>
                      </a:cubicBezTo>
                      <a:cubicBezTo>
                        <a:pt x="17010" y="4629"/>
                        <a:pt x="18090" y="4629"/>
                        <a:pt x="19170" y="9257"/>
                      </a:cubicBezTo>
                      <a:cubicBezTo>
                        <a:pt x="21330" y="13886"/>
                        <a:pt x="20250" y="15429"/>
                        <a:pt x="17010" y="18514"/>
                      </a:cubicBezTo>
                      <a:cubicBezTo>
                        <a:pt x="17010" y="18514"/>
                        <a:pt x="15930" y="20057"/>
                        <a:pt x="14850" y="20057"/>
                      </a:cubicBezTo>
                      <a:cubicBezTo>
                        <a:pt x="13770" y="21600"/>
                        <a:pt x="13770" y="20057"/>
                        <a:pt x="12690" y="20057"/>
                      </a:cubicBezTo>
                      <a:cubicBezTo>
                        <a:pt x="11610" y="18514"/>
                        <a:pt x="12690" y="18514"/>
                        <a:pt x="13770" y="18514"/>
                      </a:cubicBezTo>
                      <a:cubicBezTo>
                        <a:pt x="13770" y="16971"/>
                        <a:pt x="13770" y="16971"/>
                        <a:pt x="13770" y="16971"/>
                      </a:cubicBezTo>
                      <a:cubicBezTo>
                        <a:pt x="14850" y="15429"/>
                        <a:pt x="17010" y="13886"/>
                        <a:pt x="15930" y="12343"/>
                      </a:cubicBezTo>
                      <a:cubicBezTo>
                        <a:pt x="14850" y="12343"/>
                        <a:pt x="13770" y="12343"/>
                        <a:pt x="12690" y="12343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350" name="Freeform 389"/>
                <p:cNvSpPr/>
                <p:nvPr/>
              </p:nvSpPr>
              <p:spPr>
                <a:xfrm>
                  <a:off x="19267" y="52068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700" h="19600" fill="norm" stroke="1" extrusionOk="0">
                      <a:moveTo>
                        <a:pt x="20700" y="7200"/>
                      </a:moveTo>
                      <a:cubicBezTo>
                        <a:pt x="20700" y="10800"/>
                        <a:pt x="17100" y="10800"/>
                        <a:pt x="17100" y="10800"/>
                      </a:cubicBezTo>
                      <a:cubicBezTo>
                        <a:pt x="13500" y="14400"/>
                        <a:pt x="13500" y="14400"/>
                        <a:pt x="9900" y="18000"/>
                      </a:cubicBezTo>
                      <a:cubicBezTo>
                        <a:pt x="6300" y="18000"/>
                        <a:pt x="2700" y="21600"/>
                        <a:pt x="2700" y="18000"/>
                      </a:cubicBezTo>
                      <a:cubicBezTo>
                        <a:pt x="-900" y="14400"/>
                        <a:pt x="-900" y="10800"/>
                        <a:pt x="2700" y="7200"/>
                      </a:cubicBezTo>
                      <a:cubicBezTo>
                        <a:pt x="6300" y="3600"/>
                        <a:pt x="9900" y="3600"/>
                        <a:pt x="9900" y="0"/>
                      </a:cubicBezTo>
                      <a:cubicBezTo>
                        <a:pt x="13500" y="0"/>
                        <a:pt x="20700" y="3600"/>
                        <a:pt x="20700" y="72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351" name="Freeform 390"/>
                <p:cNvSpPr/>
                <p:nvPr/>
              </p:nvSpPr>
              <p:spPr>
                <a:xfrm>
                  <a:off x="18570" y="9607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925" h="20006" fill="norm" stroke="1" extrusionOk="0">
                      <a:moveTo>
                        <a:pt x="0" y="14954"/>
                      </a:moveTo>
                      <a:cubicBezTo>
                        <a:pt x="0" y="13292"/>
                        <a:pt x="0" y="11631"/>
                        <a:pt x="0" y="9969"/>
                      </a:cubicBezTo>
                      <a:cubicBezTo>
                        <a:pt x="2700" y="8308"/>
                        <a:pt x="5400" y="4985"/>
                        <a:pt x="2700" y="3323"/>
                      </a:cubicBezTo>
                      <a:cubicBezTo>
                        <a:pt x="2700" y="3323"/>
                        <a:pt x="2700" y="1662"/>
                        <a:pt x="2700" y="1662"/>
                      </a:cubicBezTo>
                      <a:cubicBezTo>
                        <a:pt x="5400" y="0"/>
                        <a:pt x="8100" y="0"/>
                        <a:pt x="10800" y="0"/>
                      </a:cubicBezTo>
                      <a:cubicBezTo>
                        <a:pt x="16200" y="1662"/>
                        <a:pt x="13500" y="3323"/>
                        <a:pt x="13500" y="4985"/>
                      </a:cubicBezTo>
                      <a:cubicBezTo>
                        <a:pt x="13500" y="8308"/>
                        <a:pt x="16200" y="9969"/>
                        <a:pt x="18900" y="11631"/>
                      </a:cubicBezTo>
                      <a:cubicBezTo>
                        <a:pt x="21600" y="13292"/>
                        <a:pt x="21600" y="14954"/>
                        <a:pt x="18900" y="16615"/>
                      </a:cubicBezTo>
                      <a:cubicBezTo>
                        <a:pt x="16200" y="16615"/>
                        <a:pt x="13500" y="18277"/>
                        <a:pt x="10800" y="18277"/>
                      </a:cubicBezTo>
                      <a:cubicBezTo>
                        <a:pt x="2700" y="21600"/>
                        <a:pt x="0" y="19938"/>
                        <a:pt x="0" y="14954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352" name="Freeform 391"/>
                <p:cNvSpPr/>
                <p:nvPr/>
              </p:nvSpPr>
              <p:spPr>
                <a:xfrm>
                  <a:off x="20407" y="101320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0800" y="21600"/>
                      </a:moveTo>
                      <a:cubicBezTo>
                        <a:pt x="10800" y="21600"/>
                        <a:pt x="0" y="21600"/>
                        <a:pt x="0" y="10800"/>
                      </a:cubicBezTo>
                      <a:cubicBezTo>
                        <a:pt x="0" y="10800"/>
                        <a:pt x="10800" y="10800"/>
                        <a:pt x="10800" y="0"/>
                      </a:cubicBezTo>
                      <a:cubicBezTo>
                        <a:pt x="21600" y="10800"/>
                        <a:pt x="21600" y="10800"/>
                        <a:pt x="21600" y="10800"/>
                      </a:cubicBezTo>
                      <a:cubicBezTo>
                        <a:pt x="21600" y="21600"/>
                        <a:pt x="10800" y="21600"/>
                        <a:pt x="1080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353" name="Freeform 392"/>
                <p:cNvSpPr/>
                <p:nvPr/>
              </p:nvSpPr>
              <p:spPr>
                <a:xfrm>
                  <a:off x="20738" y="125588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4400" y="21600"/>
                      </a:moveTo>
                      <a:cubicBezTo>
                        <a:pt x="7200" y="21600"/>
                        <a:pt x="7200" y="10800"/>
                        <a:pt x="0" y="10800"/>
                      </a:cubicBezTo>
                      <a:cubicBezTo>
                        <a:pt x="7200" y="0"/>
                        <a:pt x="7200" y="0"/>
                        <a:pt x="14400" y="0"/>
                      </a:cubicBezTo>
                      <a:cubicBezTo>
                        <a:pt x="14400" y="0"/>
                        <a:pt x="21600" y="10800"/>
                        <a:pt x="21600" y="10800"/>
                      </a:cubicBezTo>
                      <a:cubicBezTo>
                        <a:pt x="21600" y="21600"/>
                        <a:pt x="14400" y="21600"/>
                        <a:pt x="1440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354" name="Freeform 393"/>
                <p:cNvSpPr/>
                <p:nvPr/>
              </p:nvSpPr>
              <p:spPr>
                <a:xfrm>
                  <a:off x="19635" y="117646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17280"/>
                      </a:moveTo>
                      <a:cubicBezTo>
                        <a:pt x="0" y="12960"/>
                        <a:pt x="0" y="12960"/>
                        <a:pt x="0" y="8640"/>
                      </a:cubicBezTo>
                      <a:cubicBezTo>
                        <a:pt x="4800" y="0"/>
                        <a:pt x="12000" y="0"/>
                        <a:pt x="19200" y="0"/>
                      </a:cubicBezTo>
                      <a:cubicBezTo>
                        <a:pt x="19200" y="0"/>
                        <a:pt x="21600" y="4320"/>
                        <a:pt x="21600" y="4320"/>
                      </a:cubicBezTo>
                      <a:cubicBezTo>
                        <a:pt x="19200" y="8640"/>
                        <a:pt x="19200" y="12960"/>
                        <a:pt x="19200" y="21600"/>
                      </a:cubicBezTo>
                      <a:cubicBezTo>
                        <a:pt x="19200" y="21600"/>
                        <a:pt x="16800" y="21600"/>
                        <a:pt x="16800" y="21600"/>
                      </a:cubicBezTo>
                      <a:cubicBezTo>
                        <a:pt x="14400" y="21600"/>
                        <a:pt x="12000" y="21600"/>
                        <a:pt x="9600" y="21600"/>
                      </a:cubicBezTo>
                      <a:cubicBezTo>
                        <a:pt x="7200" y="21600"/>
                        <a:pt x="4800" y="21600"/>
                        <a:pt x="2400" y="21600"/>
                      </a:cubicBezTo>
                      <a:cubicBezTo>
                        <a:pt x="2400" y="21600"/>
                        <a:pt x="0" y="17280"/>
                        <a:pt x="0" y="1728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355" name="Freeform 394"/>
                <p:cNvSpPr/>
                <p:nvPr/>
              </p:nvSpPr>
              <p:spPr>
                <a:xfrm>
                  <a:off x="21122" y="10617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600" h="21600" fill="norm" stroke="1" extrusionOk="0">
                      <a:moveTo>
                        <a:pt x="1600" y="16200"/>
                      </a:moveTo>
                      <a:cubicBezTo>
                        <a:pt x="5200" y="5400"/>
                        <a:pt x="8800" y="5400"/>
                        <a:pt x="16000" y="0"/>
                      </a:cubicBezTo>
                      <a:cubicBezTo>
                        <a:pt x="19600" y="0"/>
                        <a:pt x="19600" y="0"/>
                        <a:pt x="19600" y="10800"/>
                      </a:cubicBezTo>
                      <a:cubicBezTo>
                        <a:pt x="19600" y="10800"/>
                        <a:pt x="19600" y="10800"/>
                        <a:pt x="19600" y="10800"/>
                      </a:cubicBezTo>
                      <a:cubicBezTo>
                        <a:pt x="16000" y="16200"/>
                        <a:pt x="12400" y="21600"/>
                        <a:pt x="8800" y="21600"/>
                      </a:cubicBezTo>
                      <a:cubicBezTo>
                        <a:pt x="8800" y="21600"/>
                        <a:pt x="5200" y="21600"/>
                        <a:pt x="1600" y="21600"/>
                      </a:cubicBezTo>
                      <a:cubicBezTo>
                        <a:pt x="1600" y="21600"/>
                        <a:pt x="-2000" y="16200"/>
                        <a:pt x="1600" y="162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356" name="Freeform 395"/>
                <p:cNvSpPr/>
                <p:nvPr/>
              </p:nvSpPr>
              <p:spPr>
                <a:xfrm>
                  <a:off x="21290" y="8028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0520" fill="norm" stroke="1" extrusionOk="0">
                      <a:moveTo>
                        <a:pt x="15429" y="17280"/>
                      </a:moveTo>
                      <a:cubicBezTo>
                        <a:pt x="12343" y="21600"/>
                        <a:pt x="9257" y="21600"/>
                        <a:pt x="9257" y="17280"/>
                      </a:cubicBezTo>
                      <a:cubicBezTo>
                        <a:pt x="9257" y="17280"/>
                        <a:pt x="6171" y="17280"/>
                        <a:pt x="6171" y="17280"/>
                      </a:cubicBezTo>
                      <a:cubicBezTo>
                        <a:pt x="3086" y="17280"/>
                        <a:pt x="0" y="17280"/>
                        <a:pt x="0" y="8640"/>
                      </a:cubicBezTo>
                      <a:cubicBezTo>
                        <a:pt x="0" y="4320"/>
                        <a:pt x="6171" y="0"/>
                        <a:pt x="9257" y="0"/>
                      </a:cubicBezTo>
                      <a:cubicBezTo>
                        <a:pt x="12343" y="0"/>
                        <a:pt x="12343" y="0"/>
                        <a:pt x="12343" y="0"/>
                      </a:cubicBezTo>
                      <a:cubicBezTo>
                        <a:pt x="18514" y="0"/>
                        <a:pt x="21600" y="8640"/>
                        <a:pt x="21600" y="12960"/>
                      </a:cubicBezTo>
                      <a:cubicBezTo>
                        <a:pt x="21600" y="12960"/>
                        <a:pt x="18514" y="12960"/>
                        <a:pt x="15429" y="1728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357" name="Freeform 396"/>
                <p:cNvSpPr/>
                <p:nvPr/>
              </p:nvSpPr>
              <p:spPr>
                <a:xfrm>
                  <a:off x="22724" y="12990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9430" fill="norm" stroke="1" extrusionOk="0">
                      <a:moveTo>
                        <a:pt x="0" y="19430"/>
                      </a:moveTo>
                      <a:cubicBezTo>
                        <a:pt x="0" y="19430"/>
                        <a:pt x="0" y="14030"/>
                        <a:pt x="3600" y="14030"/>
                      </a:cubicBezTo>
                      <a:cubicBezTo>
                        <a:pt x="10800" y="-2170"/>
                        <a:pt x="10800" y="-2170"/>
                        <a:pt x="10800" y="3230"/>
                      </a:cubicBezTo>
                      <a:cubicBezTo>
                        <a:pt x="14400" y="8630"/>
                        <a:pt x="18000" y="8630"/>
                        <a:pt x="21600" y="14030"/>
                      </a:cubicBezTo>
                      <a:cubicBezTo>
                        <a:pt x="18000" y="19430"/>
                        <a:pt x="10800" y="19430"/>
                        <a:pt x="7200" y="19430"/>
                      </a:cubicBezTo>
                      <a:cubicBezTo>
                        <a:pt x="7200" y="19430"/>
                        <a:pt x="7200" y="19430"/>
                        <a:pt x="3600" y="19430"/>
                      </a:cubicBezTo>
                      <a:cubicBezTo>
                        <a:pt x="3600" y="19430"/>
                        <a:pt x="0" y="19430"/>
                        <a:pt x="0" y="1943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358" name="Freeform 397"/>
                <p:cNvSpPr/>
                <p:nvPr/>
              </p:nvSpPr>
              <p:spPr>
                <a:xfrm>
                  <a:off x="23386" y="112240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720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5400" y="0"/>
                        <a:pt x="16200" y="0"/>
                        <a:pt x="21600" y="7200"/>
                      </a:cubicBezTo>
                      <a:cubicBezTo>
                        <a:pt x="21600" y="7200"/>
                        <a:pt x="21600" y="14400"/>
                        <a:pt x="21600" y="21600"/>
                      </a:cubicBezTo>
                      <a:cubicBezTo>
                        <a:pt x="16200" y="21600"/>
                        <a:pt x="16200" y="21600"/>
                        <a:pt x="16200" y="21600"/>
                      </a:cubicBezTo>
                      <a:cubicBezTo>
                        <a:pt x="10800" y="21600"/>
                        <a:pt x="0" y="14400"/>
                        <a:pt x="0" y="72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359" name="Freeform 398"/>
                <p:cNvSpPr/>
                <p:nvPr/>
              </p:nvSpPr>
              <p:spPr>
                <a:xfrm>
                  <a:off x="24325" y="120970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600" h="18459" fill="norm" stroke="1" extrusionOk="0">
                      <a:moveTo>
                        <a:pt x="10800" y="17259"/>
                      </a:moveTo>
                      <a:cubicBezTo>
                        <a:pt x="7200" y="14559"/>
                        <a:pt x="7200" y="11859"/>
                        <a:pt x="3600" y="11859"/>
                      </a:cubicBezTo>
                      <a:cubicBezTo>
                        <a:pt x="3600" y="9159"/>
                        <a:pt x="0" y="6459"/>
                        <a:pt x="0" y="6459"/>
                      </a:cubicBezTo>
                      <a:cubicBezTo>
                        <a:pt x="0" y="1059"/>
                        <a:pt x="3600" y="-1641"/>
                        <a:pt x="7200" y="1059"/>
                      </a:cubicBezTo>
                      <a:cubicBezTo>
                        <a:pt x="10800" y="1059"/>
                        <a:pt x="10800" y="3759"/>
                        <a:pt x="10800" y="6459"/>
                      </a:cubicBezTo>
                      <a:cubicBezTo>
                        <a:pt x="10800" y="9159"/>
                        <a:pt x="14400" y="9159"/>
                        <a:pt x="18000" y="11859"/>
                      </a:cubicBezTo>
                      <a:cubicBezTo>
                        <a:pt x="21600" y="14559"/>
                        <a:pt x="18000" y="14559"/>
                        <a:pt x="18000" y="17259"/>
                      </a:cubicBezTo>
                      <a:cubicBezTo>
                        <a:pt x="14400" y="19959"/>
                        <a:pt x="10800" y="17259"/>
                        <a:pt x="10800" y="17259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360" name="Freeform 399"/>
                <p:cNvSpPr/>
                <p:nvPr/>
              </p:nvSpPr>
              <p:spPr>
                <a:xfrm>
                  <a:off x="23716" y="89847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8514" y="15429"/>
                      </a:moveTo>
                      <a:cubicBezTo>
                        <a:pt x="15429" y="18514"/>
                        <a:pt x="12343" y="21600"/>
                        <a:pt x="9257" y="21600"/>
                      </a:cubicBezTo>
                      <a:cubicBezTo>
                        <a:pt x="0" y="21600"/>
                        <a:pt x="0" y="18514"/>
                        <a:pt x="0" y="12343"/>
                      </a:cubicBezTo>
                      <a:cubicBezTo>
                        <a:pt x="3086" y="9257"/>
                        <a:pt x="6171" y="6171"/>
                        <a:pt x="6171" y="6171"/>
                      </a:cubicBezTo>
                      <a:cubicBezTo>
                        <a:pt x="9257" y="3086"/>
                        <a:pt x="12343" y="3086"/>
                        <a:pt x="15429" y="0"/>
                      </a:cubicBezTo>
                      <a:cubicBezTo>
                        <a:pt x="15429" y="3086"/>
                        <a:pt x="21600" y="6171"/>
                        <a:pt x="21600" y="12343"/>
                      </a:cubicBezTo>
                      <a:cubicBezTo>
                        <a:pt x="21600" y="15429"/>
                        <a:pt x="21600" y="15429"/>
                        <a:pt x="18514" y="15429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361" name="Freeform 400"/>
                <p:cNvSpPr/>
                <p:nvPr/>
              </p:nvSpPr>
              <p:spPr>
                <a:xfrm>
                  <a:off x="26364" y="11621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10800"/>
                      </a:moveTo>
                      <a:cubicBezTo>
                        <a:pt x="0" y="10800"/>
                        <a:pt x="10800" y="0"/>
                        <a:pt x="10800" y="0"/>
                      </a:cubicBezTo>
                      <a:cubicBezTo>
                        <a:pt x="10800" y="0"/>
                        <a:pt x="21600" y="10800"/>
                        <a:pt x="21600" y="10800"/>
                      </a:cubicBezTo>
                      <a:cubicBezTo>
                        <a:pt x="21600" y="21600"/>
                        <a:pt x="10800" y="21600"/>
                        <a:pt x="10800" y="21600"/>
                      </a:cubicBezTo>
                      <a:cubicBezTo>
                        <a:pt x="10800" y="21600"/>
                        <a:pt x="0" y="10800"/>
                        <a:pt x="0" y="108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362" name="Freeform 401"/>
                <p:cNvSpPr/>
                <p:nvPr/>
              </p:nvSpPr>
              <p:spPr>
                <a:xfrm>
                  <a:off x="25322" y="6348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200" h="21600" fill="norm" stroke="1" extrusionOk="0">
                      <a:moveTo>
                        <a:pt x="4320" y="0"/>
                      </a:moveTo>
                      <a:cubicBezTo>
                        <a:pt x="8640" y="0"/>
                        <a:pt x="8640" y="3600"/>
                        <a:pt x="8640" y="3600"/>
                      </a:cubicBezTo>
                      <a:cubicBezTo>
                        <a:pt x="8640" y="7200"/>
                        <a:pt x="12960" y="10800"/>
                        <a:pt x="17280" y="14400"/>
                      </a:cubicBezTo>
                      <a:cubicBezTo>
                        <a:pt x="17280" y="14400"/>
                        <a:pt x="21600" y="18000"/>
                        <a:pt x="17280" y="18000"/>
                      </a:cubicBezTo>
                      <a:cubicBezTo>
                        <a:pt x="17280" y="18000"/>
                        <a:pt x="12960" y="21600"/>
                        <a:pt x="12960" y="21600"/>
                      </a:cubicBezTo>
                      <a:cubicBezTo>
                        <a:pt x="12960" y="21600"/>
                        <a:pt x="8640" y="18000"/>
                        <a:pt x="8640" y="18000"/>
                      </a:cubicBezTo>
                      <a:cubicBezTo>
                        <a:pt x="12960" y="14400"/>
                        <a:pt x="4320" y="10800"/>
                        <a:pt x="0" y="7200"/>
                      </a:cubicBezTo>
                      <a:cubicBezTo>
                        <a:pt x="0" y="7200"/>
                        <a:pt x="0" y="3600"/>
                        <a:pt x="0" y="3600"/>
                      </a:cubicBezTo>
                      <a:cubicBezTo>
                        <a:pt x="0" y="3600"/>
                        <a:pt x="4320" y="0"/>
                        <a:pt x="432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363" name="Freeform 402"/>
                <p:cNvSpPr/>
                <p:nvPr/>
              </p:nvSpPr>
              <p:spPr>
                <a:xfrm>
                  <a:off x="22907" y="7385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443" h="21600" fill="norm" stroke="1" extrusionOk="0">
                      <a:moveTo>
                        <a:pt x="8486" y="5891"/>
                      </a:moveTo>
                      <a:cubicBezTo>
                        <a:pt x="10029" y="5891"/>
                        <a:pt x="13115" y="3927"/>
                        <a:pt x="14658" y="1964"/>
                      </a:cubicBezTo>
                      <a:cubicBezTo>
                        <a:pt x="14658" y="1964"/>
                        <a:pt x="16200" y="1964"/>
                        <a:pt x="16200" y="0"/>
                      </a:cubicBezTo>
                      <a:cubicBezTo>
                        <a:pt x="17743" y="0"/>
                        <a:pt x="19286" y="0"/>
                        <a:pt x="19286" y="1964"/>
                      </a:cubicBezTo>
                      <a:cubicBezTo>
                        <a:pt x="20829" y="1964"/>
                        <a:pt x="20829" y="3927"/>
                        <a:pt x="19286" y="5891"/>
                      </a:cubicBezTo>
                      <a:cubicBezTo>
                        <a:pt x="19286" y="5891"/>
                        <a:pt x="19286" y="7855"/>
                        <a:pt x="19286" y="7855"/>
                      </a:cubicBezTo>
                      <a:cubicBezTo>
                        <a:pt x="14658" y="9818"/>
                        <a:pt x="13115" y="13745"/>
                        <a:pt x="11572" y="17673"/>
                      </a:cubicBezTo>
                      <a:cubicBezTo>
                        <a:pt x="10029" y="21600"/>
                        <a:pt x="10029" y="21600"/>
                        <a:pt x="6943" y="21600"/>
                      </a:cubicBezTo>
                      <a:cubicBezTo>
                        <a:pt x="5400" y="19636"/>
                        <a:pt x="3858" y="19636"/>
                        <a:pt x="2315" y="17673"/>
                      </a:cubicBezTo>
                      <a:cubicBezTo>
                        <a:pt x="-771" y="17673"/>
                        <a:pt x="-771" y="11782"/>
                        <a:pt x="2315" y="11782"/>
                      </a:cubicBezTo>
                      <a:cubicBezTo>
                        <a:pt x="5400" y="11782"/>
                        <a:pt x="6943" y="7855"/>
                        <a:pt x="8486" y="589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364" name="Freeform 403"/>
                <p:cNvSpPr/>
                <p:nvPr/>
              </p:nvSpPr>
              <p:spPr>
                <a:xfrm>
                  <a:off x="26564" y="132207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7957" h="21600" fill="norm" stroke="1" extrusionOk="0">
                      <a:moveTo>
                        <a:pt x="1372" y="13500"/>
                      </a:moveTo>
                      <a:cubicBezTo>
                        <a:pt x="1372" y="8100"/>
                        <a:pt x="4457" y="8100"/>
                        <a:pt x="1372" y="5400"/>
                      </a:cubicBezTo>
                      <a:cubicBezTo>
                        <a:pt x="-1714" y="5400"/>
                        <a:pt x="1372" y="2700"/>
                        <a:pt x="1372" y="0"/>
                      </a:cubicBezTo>
                      <a:cubicBezTo>
                        <a:pt x="1372" y="0"/>
                        <a:pt x="7543" y="0"/>
                        <a:pt x="10629" y="2700"/>
                      </a:cubicBezTo>
                      <a:cubicBezTo>
                        <a:pt x="10629" y="5400"/>
                        <a:pt x="13715" y="8100"/>
                        <a:pt x="16800" y="13500"/>
                      </a:cubicBezTo>
                      <a:cubicBezTo>
                        <a:pt x="19886" y="18900"/>
                        <a:pt x="16800" y="21600"/>
                        <a:pt x="7543" y="21600"/>
                      </a:cubicBezTo>
                      <a:cubicBezTo>
                        <a:pt x="4457" y="21600"/>
                        <a:pt x="-1714" y="16200"/>
                        <a:pt x="1372" y="135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365" name="Freeform 404"/>
                <p:cNvSpPr/>
                <p:nvPr/>
              </p:nvSpPr>
              <p:spPr>
                <a:xfrm>
                  <a:off x="26824" y="7969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135" h="21600" fill="norm" stroke="1" extrusionOk="0">
                      <a:moveTo>
                        <a:pt x="16049" y="12343"/>
                      </a:moveTo>
                      <a:cubicBezTo>
                        <a:pt x="16049" y="15429"/>
                        <a:pt x="12964" y="15429"/>
                        <a:pt x="12964" y="18514"/>
                      </a:cubicBezTo>
                      <a:cubicBezTo>
                        <a:pt x="12964" y="21600"/>
                        <a:pt x="3706" y="21600"/>
                        <a:pt x="3706" y="21600"/>
                      </a:cubicBezTo>
                      <a:cubicBezTo>
                        <a:pt x="621" y="18514"/>
                        <a:pt x="621" y="18514"/>
                        <a:pt x="621" y="15429"/>
                      </a:cubicBezTo>
                      <a:cubicBezTo>
                        <a:pt x="-2465" y="9257"/>
                        <a:pt x="6792" y="9257"/>
                        <a:pt x="9878" y="6171"/>
                      </a:cubicBezTo>
                      <a:cubicBezTo>
                        <a:pt x="9878" y="3086"/>
                        <a:pt x="12964" y="0"/>
                        <a:pt x="19135" y="0"/>
                      </a:cubicBezTo>
                      <a:cubicBezTo>
                        <a:pt x="19135" y="3086"/>
                        <a:pt x="19135" y="9257"/>
                        <a:pt x="16049" y="12343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366" name="Freeform 405"/>
                <p:cNvSpPr/>
                <p:nvPr/>
              </p:nvSpPr>
              <p:spPr>
                <a:xfrm>
                  <a:off x="28129" y="91281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0800" y="0"/>
                      </a:moveTo>
                      <a:cubicBezTo>
                        <a:pt x="10800" y="10800"/>
                        <a:pt x="21600" y="10800"/>
                        <a:pt x="21600" y="10800"/>
                      </a:cubicBezTo>
                      <a:cubicBezTo>
                        <a:pt x="21600" y="10800"/>
                        <a:pt x="21600" y="21600"/>
                        <a:pt x="10800" y="21600"/>
                      </a:cubicBezTo>
                      <a:cubicBezTo>
                        <a:pt x="10800" y="21600"/>
                        <a:pt x="10800" y="21600"/>
                        <a:pt x="0" y="10800"/>
                      </a:cubicBezTo>
                      <a:cubicBezTo>
                        <a:pt x="0" y="10800"/>
                        <a:pt x="10800" y="10800"/>
                        <a:pt x="108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367" name="Freeform 406"/>
                <p:cNvSpPr/>
                <p:nvPr/>
              </p:nvSpPr>
              <p:spPr>
                <a:xfrm>
                  <a:off x="27084" y="4135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100" h="18437" fill="norm" stroke="1" extrusionOk="0">
                      <a:moveTo>
                        <a:pt x="20100" y="5400"/>
                      </a:moveTo>
                      <a:cubicBezTo>
                        <a:pt x="20100" y="5400"/>
                        <a:pt x="20100" y="10800"/>
                        <a:pt x="20100" y="10800"/>
                      </a:cubicBezTo>
                      <a:cubicBezTo>
                        <a:pt x="17400" y="16200"/>
                        <a:pt x="12000" y="21600"/>
                        <a:pt x="6600" y="16200"/>
                      </a:cubicBezTo>
                      <a:cubicBezTo>
                        <a:pt x="6600" y="16200"/>
                        <a:pt x="6600" y="16200"/>
                        <a:pt x="6600" y="16200"/>
                      </a:cubicBezTo>
                      <a:cubicBezTo>
                        <a:pt x="6600" y="16200"/>
                        <a:pt x="3900" y="16200"/>
                        <a:pt x="3900" y="16200"/>
                      </a:cubicBezTo>
                      <a:cubicBezTo>
                        <a:pt x="1200" y="16200"/>
                        <a:pt x="-1500" y="16200"/>
                        <a:pt x="1200" y="10800"/>
                      </a:cubicBezTo>
                      <a:cubicBezTo>
                        <a:pt x="1200" y="10800"/>
                        <a:pt x="-1500" y="5400"/>
                        <a:pt x="1200" y="5400"/>
                      </a:cubicBezTo>
                      <a:cubicBezTo>
                        <a:pt x="3900" y="5400"/>
                        <a:pt x="3900" y="0"/>
                        <a:pt x="6600" y="0"/>
                      </a:cubicBezTo>
                      <a:cubicBezTo>
                        <a:pt x="9300" y="0"/>
                        <a:pt x="14700" y="0"/>
                        <a:pt x="20100" y="54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368" name="Freeform 407"/>
                <p:cNvSpPr/>
                <p:nvPr/>
              </p:nvSpPr>
              <p:spPr>
                <a:xfrm>
                  <a:off x="27798" y="107607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2960" y="21600"/>
                      </a:moveTo>
                      <a:cubicBezTo>
                        <a:pt x="8640" y="21600"/>
                        <a:pt x="0" y="8640"/>
                        <a:pt x="0" y="4320"/>
                      </a:cubicBezTo>
                      <a:cubicBezTo>
                        <a:pt x="0" y="4320"/>
                        <a:pt x="4320" y="0"/>
                        <a:pt x="8640" y="0"/>
                      </a:cubicBezTo>
                      <a:cubicBezTo>
                        <a:pt x="17280" y="0"/>
                        <a:pt x="21600" y="4320"/>
                        <a:pt x="21600" y="8640"/>
                      </a:cubicBezTo>
                      <a:cubicBezTo>
                        <a:pt x="21600" y="17280"/>
                        <a:pt x="17280" y="21600"/>
                        <a:pt x="1296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369" name="Freeform 408"/>
                <p:cNvSpPr/>
                <p:nvPr/>
              </p:nvSpPr>
              <p:spPr>
                <a:xfrm>
                  <a:off x="29342" y="4535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5600" fill="norm" stroke="1" extrusionOk="0">
                      <a:moveTo>
                        <a:pt x="21600" y="4800"/>
                      </a:moveTo>
                      <a:cubicBezTo>
                        <a:pt x="10800" y="15600"/>
                        <a:pt x="10800" y="15600"/>
                        <a:pt x="10800" y="15600"/>
                      </a:cubicBezTo>
                      <a:cubicBezTo>
                        <a:pt x="10800" y="15600"/>
                        <a:pt x="0" y="4800"/>
                        <a:pt x="0" y="4800"/>
                      </a:cubicBezTo>
                      <a:cubicBezTo>
                        <a:pt x="0" y="4800"/>
                        <a:pt x="10800" y="-6000"/>
                        <a:pt x="10800" y="4800"/>
                      </a:cubicBezTo>
                      <a:cubicBezTo>
                        <a:pt x="10800" y="4800"/>
                        <a:pt x="21600" y="4800"/>
                        <a:pt x="21600" y="48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370" name="Freeform 409"/>
                <p:cNvSpPr/>
                <p:nvPr/>
              </p:nvSpPr>
              <p:spPr>
                <a:xfrm>
                  <a:off x="6129" y="-1"/>
                  <a:ext cx="30520" cy="65643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496" h="21422" fill="norm" stroke="1" extrusionOk="0">
                      <a:moveTo>
                        <a:pt x="4569" y="18722"/>
                      </a:moveTo>
                      <a:cubicBezTo>
                        <a:pt x="2908" y="19686"/>
                        <a:pt x="1662" y="20458"/>
                        <a:pt x="0" y="21422"/>
                      </a:cubicBezTo>
                      <a:cubicBezTo>
                        <a:pt x="0" y="1365"/>
                        <a:pt x="0" y="1365"/>
                        <a:pt x="0" y="1365"/>
                      </a:cubicBezTo>
                      <a:cubicBezTo>
                        <a:pt x="1246" y="979"/>
                        <a:pt x="2492" y="401"/>
                        <a:pt x="3323" y="15"/>
                      </a:cubicBezTo>
                      <a:cubicBezTo>
                        <a:pt x="3323" y="-178"/>
                        <a:pt x="5400" y="1558"/>
                        <a:pt x="6231" y="2329"/>
                      </a:cubicBezTo>
                      <a:cubicBezTo>
                        <a:pt x="7477" y="2908"/>
                        <a:pt x="8308" y="3679"/>
                        <a:pt x="9138" y="4451"/>
                      </a:cubicBezTo>
                      <a:cubicBezTo>
                        <a:pt x="9554" y="4643"/>
                        <a:pt x="10385" y="4836"/>
                        <a:pt x="10800" y="5029"/>
                      </a:cubicBezTo>
                      <a:cubicBezTo>
                        <a:pt x="14538" y="6186"/>
                        <a:pt x="17862" y="7151"/>
                        <a:pt x="21185" y="8115"/>
                      </a:cubicBezTo>
                      <a:cubicBezTo>
                        <a:pt x="21600" y="8308"/>
                        <a:pt x="21600" y="8308"/>
                        <a:pt x="21185" y="8501"/>
                      </a:cubicBezTo>
                      <a:cubicBezTo>
                        <a:pt x="20354" y="9272"/>
                        <a:pt x="19108" y="10043"/>
                        <a:pt x="17862" y="10622"/>
                      </a:cubicBezTo>
                      <a:cubicBezTo>
                        <a:pt x="17031" y="11201"/>
                        <a:pt x="15785" y="11779"/>
                        <a:pt x="14954" y="12551"/>
                      </a:cubicBezTo>
                      <a:cubicBezTo>
                        <a:pt x="14954" y="12551"/>
                        <a:pt x="14954" y="12743"/>
                        <a:pt x="14538" y="12743"/>
                      </a:cubicBezTo>
                      <a:cubicBezTo>
                        <a:pt x="13708" y="13322"/>
                        <a:pt x="12462" y="13901"/>
                        <a:pt x="11215" y="14479"/>
                      </a:cubicBezTo>
                      <a:cubicBezTo>
                        <a:pt x="9969" y="15251"/>
                        <a:pt x="9138" y="15829"/>
                        <a:pt x="7892" y="16601"/>
                      </a:cubicBezTo>
                      <a:cubicBezTo>
                        <a:pt x="6646" y="17372"/>
                        <a:pt x="5815" y="17951"/>
                        <a:pt x="4569" y="18722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371" name="Freeform 410"/>
                <p:cNvSpPr/>
                <p:nvPr/>
              </p:nvSpPr>
              <p:spPr>
                <a:xfrm>
                  <a:off x="29161" y="11130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8514" h="19200" fill="norm" stroke="1" extrusionOk="0">
                      <a:moveTo>
                        <a:pt x="772" y="14880"/>
                      </a:moveTo>
                      <a:cubicBezTo>
                        <a:pt x="772" y="10560"/>
                        <a:pt x="-2314" y="6240"/>
                        <a:pt x="3857" y="1920"/>
                      </a:cubicBezTo>
                      <a:cubicBezTo>
                        <a:pt x="6943" y="-2400"/>
                        <a:pt x="10029" y="1920"/>
                        <a:pt x="16200" y="1920"/>
                      </a:cubicBezTo>
                      <a:cubicBezTo>
                        <a:pt x="19286" y="6240"/>
                        <a:pt x="19286" y="10560"/>
                        <a:pt x="16200" y="14880"/>
                      </a:cubicBezTo>
                      <a:cubicBezTo>
                        <a:pt x="13115" y="14880"/>
                        <a:pt x="10029" y="14880"/>
                        <a:pt x="6943" y="19200"/>
                      </a:cubicBezTo>
                      <a:cubicBezTo>
                        <a:pt x="3857" y="14880"/>
                        <a:pt x="772" y="19200"/>
                        <a:pt x="772" y="1488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372" name="Freeform 411"/>
                <p:cNvSpPr/>
                <p:nvPr/>
              </p:nvSpPr>
              <p:spPr>
                <a:xfrm>
                  <a:off x="30958" y="7627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4912" h="21600" fill="norm" stroke="1" extrusionOk="0">
                      <a:moveTo>
                        <a:pt x="2982" y="0"/>
                      </a:moveTo>
                      <a:cubicBezTo>
                        <a:pt x="17382" y="14400"/>
                        <a:pt x="17382" y="21600"/>
                        <a:pt x="10182" y="21600"/>
                      </a:cubicBezTo>
                      <a:cubicBezTo>
                        <a:pt x="2982" y="21600"/>
                        <a:pt x="-4218" y="14400"/>
                        <a:pt x="2982" y="7200"/>
                      </a:cubicBezTo>
                      <a:cubicBezTo>
                        <a:pt x="2982" y="7200"/>
                        <a:pt x="2982" y="0"/>
                        <a:pt x="298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373" name="Freeform 412"/>
                <p:cNvSpPr/>
                <p:nvPr/>
              </p:nvSpPr>
              <p:spPr>
                <a:xfrm>
                  <a:off x="31328" y="85986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7200" y="21600"/>
                      </a:moveTo>
                      <a:cubicBezTo>
                        <a:pt x="7200" y="21600"/>
                        <a:pt x="0" y="10800"/>
                        <a:pt x="0" y="10800"/>
                      </a:cubicBezTo>
                      <a:cubicBezTo>
                        <a:pt x="0" y="0"/>
                        <a:pt x="7200" y="0"/>
                        <a:pt x="7200" y="0"/>
                      </a:cubicBezTo>
                      <a:cubicBezTo>
                        <a:pt x="14400" y="0"/>
                        <a:pt x="14400" y="0"/>
                        <a:pt x="21600" y="10800"/>
                      </a:cubicBezTo>
                      <a:cubicBezTo>
                        <a:pt x="14400" y="10800"/>
                        <a:pt x="14400" y="21600"/>
                        <a:pt x="720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374" name="Freeform 413"/>
                <p:cNvSpPr/>
                <p:nvPr/>
              </p:nvSpPr>
              <p:spPr>
                <a:xfrm>
                  <a:off x="31107" y="6697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9069" fill="norm" stroke="1" extrusionOk="0">
                      <a:moveTo>
                        <a:pt x="10800" y="1789"/>
                      </a:moveTo>
                      <a:cubicBezTo>
                        <a:pt x="16200" y="6109"/>
                        <a:pt x="16200" y="6109"/>
                        <a:pt x="21600" y="10429"/>
                      </a:cubicBezTo>
                      <a:cubicBezTo>
                        <a:pt x="16200" y="14749"/>
                        <a:pt x="16200" y="19069"/>
                        <a:pt x="10800" y="19069"/>
                      </a:cubicBezTo>
                      <a:cubicBezTo>
                        <a:pt x="10800" y="14749"/>
                        <a:pt x="5400" y="14749"/>
                        <a:pt x="0" y="10429"/>
                      </a:cubicBezTo>
                      <a:cubicBezTo>
                        <a:pt x="0" y="10429"/>
                        <a:pt x="0" y="6109"/>
                        <a:pt x="0" y="6109"/>
                      </a:cubicBezTo>
                      <a:cubicBezTo>
                        <a:pt x="5400" y="1789"/>
                        <a:pt x="5400" y="-2531"/>
                        <a:pt x="10800" y="1789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375" name="Freeform 414"/>
                <p:cNvSpPr/>
                <p:nvPr/>
              </p:nvSpPr>
              <p:spPr>
                <a:xfrm>
                  <a:off x="31107" y="75948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21600"/>
                      </a:moveTo>
                      <a:cubicBezTo>
                        <a:pt x="10800" y="10800"/>
                        <a:pt x="0" y="1080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0800" y="0"/>
                        <a:pt x="21600" y="10800"/>
                        <a:pt x="2160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376" name="Freeform 415"/>
                <p:cNvSpPr/>
                <p:nvPr/>
              </p:nvSpPr>
              <p:spPr>
                <a:xfrm>
                  <a:off x="30225" y="7337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0829" fill="norm" stroke="1" extrusionOk="0">
                      <a:moveTo>
                        <a:pt x="17280" y="2315"/>
                      </a:moveTo>
                      <a:cubicBezTo>
                        <a:pt x="21600" y="5400"/>
                        <a:pt x="21600" y="8486"/>
                        <a:pt x="21600" y="11572"/>
                      </a:cubicBezTo>
                      <a:cubicBezTo>
                        <a:pt x="17280" y="14658"/>
                        <a:pt x="8640" y="14658"/>
                        <a:pt x="12960" y="20829"/>
                      </a:cubicBezTo>
                      <a:cubicBezTo>
                        <a:pt x="8640" y="20829"/>
                        <a:pt x="8640" y="20829"/>
                        <a:pt x="8640" y="20829"/>
                      </a:cubicBezTo>
                      <a:cubicBezTo>
                        <a:pt x="4320" y="14658"/>
                        <a:pt x="0" y="11572"/>
                        <a:pt x="0" y="8486"/>
                      </a:cubicBezTo>
                      <a:cubicBezTo>
                        <a:pt x="0" y="8486"/>
                        <a:pt x="4320" y="5400"/>
                        <a:pt x="8640" y="2315"/>
                      </a:cubicBezTo>
                      <a:cubicBezTo>
                        <a:pt x="12960" y="-771"/>
                        <a:pt x="12960" y="-771"/>
                        <a:pt x="17280" y="2315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377" name="Freeform 416"/>
                <p:cNvSpPr/>
                <p:nvPr/>
              </p:nvSpPr>
              <p:spPr>
                <a:xfrm>
                  <a:off x="33424" y="5642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10800"/>
                      </a:moveTo>
                      <a:cubicBezTo>
                        <a:pt x="21600" y="10800"/>
                        <a:pt x="10800" y="21600"/>
                        <a:pt x="10800" y="21600"/>
                      </a:cubicBezTo>
                      <a:cubicBezTo>
                        <a:pt x="10800" y="21600"/>
                        <a:pt x="0" y="10800"/>
                        <a:pt x="0" y="10800"/>
                      </a:cubicBezTo>
                      <a:cubicBezTo>
                        <a:pt x="0" y="0"/>
                        <a:pt x="0" y="0"/>
                        <a:pt x="10800" y="0"/>
                      </a:cubicBezTo>
                      <a:cubicBezTo>
                        <a:pt x="10800" y="0"/>
                        <a:pt x="21600" y="0"/>
                        <a:pt x="21600" y="108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378" name="Freeform 417"/>
                <p:cNvSpPr/>
                <p:nvPr/>
              </p:nvSpPr>
              <p:spPr>
                <a:xfrm>
                  <a:off x="32210" y="4671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7200"/>
                      </a:moveTo>
                      <a:cubicBezTo>
                        <a:pt x="21600" y="7200"/>
                        <a:pt x="21600" y="14400"/>
                        <a:pt x="21600" y="14400"/>
                      </a:cubicBezTo>
                      <a:cubicBezTo>
                        <a:pt x="14400" y="14400"/>
                        <a:pt x="10800" y="14400"/>
                        <a:pt x="3600" y="21600"/>
                      </a:cubicBezTo>
                      <a:cubicBezTo>
                        <a:pt x="3600" y="21600"/>
                        <a:pt x="3600" y="14400"/>
                        <a:pt x="0" y="14400"/>
                      </a:cubicBezTo>
                      <a:cubicBezTo>
                        <a:pt x="3600" y="14400"/>
                        <a:pt x="3600" y="14400"/>
                        <a:pt x="3600" y="7200"/>
                      </a:cubicBezTo>
                      <a:cubicBezTo>
                        <a:pt x="7200" y="7200"/>
                        <a:pt x="7200" y="7200"/>
                        <a:pt x="7200" y="7200"/>
                      </a:cubicBezTo>
                      <a:cubicBezTo>
                        <a:pt x="10800" y="7200"/>
                        <a:pt x="18000" y="7200"/>
                        <a:pt x="21600" y="0"/>
                      </a:cubicBezTo>
                      <a:cubicBezTo>
                        <a:pt x="21600" y="0"/>
                        <a:pt x="21600" y="0"/>
                        <a:pt x="21600" y="72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379" name="Oval 418"/>
                <p:cNvSpPr/>
                <p:nvPr/>
              </p:nvSpPr>
              <p:spPr>
                <a:xfrm>
                  <a:off x="34968" y="101540"/>
                  <a:ext cx="12701" cy="12701"/>
                </a:xfrm>
                <a:prstGeom prst="ellipse">
                  <a:avLst/>
                </a:pr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380" name="Freeform 419"/>
                <p:cNvSpPr/>
                <p:nvPr/>
              </p:nvSpPr>
              <p:spPr>
                <a:xfrm>
                  <a:off x="35189" y="8477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0"/>
                      </a:moveTo>
                      <a:cubicBezTo>
                        <a:pt x="0" y="0"/>
                        <a:pt x="10800" y="0"/>
                        <a:pt x="10800" y="0"/>
                      </a:cubicBezTo>
                      <a:cubicBezTo>
                        <a:pt x="10800" y="10800"/>
                        <a:pt x="10800" y="10800"/>
                        <a:pt x="21600" y="21600"/>
                      </a:cubicBezTo>
                      <a:cubicBezTo>
                        <a:pt x="10800" y="21600"/>
                        <a:pt x="10800" y="21600"/>
                        <a:pt x="10800" y="21600"/>
                      </a:cubicBezTo>
                      <a:cubicBezTo>
                        <a:pt x="10800" y="21600"/>
                        <a:pt x="10800" y="21600"/>
                        <a:pt x="10800" y="21600"/>
                      </a:cubicBezTo>
                      <a:cubicBezTo>
                        <a:pt x="10800" y="21600"/>
                        <a:pt x="0" y="10800"/>
                        <a:pt x="0" y="10800"/>
                      </a:cubicBezTo>
                      <a:cubicBezTo>
                        <a:pt x="0" y="1080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381" name="Freeform 420"/>
                <p:cNvSpPr/>
                <p:nvPr/>
              </p:nvSpPr>
              <p:spPr>
                <a:xfrm>
                  <a:off x="36402" y="110206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7382" fill="norm" stroke="1" extrusionOk="0">
                      <a:moveTo>
                        <a:pt x="21600" y="2982"/>
                      </a:moveTo>
                      <a:cubicBezTo>
                        <a:pt x="21600" y="17382"/>
                        <a:pt x="10800" y="17382"/>
                        <a:pt x="10800" y="17382"/>
                      </a:cubicBezTo>
                      <a:cubicBezTo>
                        <a:pt x="0" y="17382"/>
                        <a:pt x="0" y="10182"/>
                        <a:pt x="0" y="10182"/>
                      </a:cubicBezTo>
                      <a:cubicBezTo>
                        <a:pt x="0" y="2982"/>
                        <a:pt x="10800" y="-4218"/>
                        <a:pt x="10800" y="2982"/>
                      </a:cubicBezTo>
                      <a:cubicBezTo>
                        <a:pt x="21600" y="2982"/>
                        <a:pt x="21600" y="2982"/>
                        <a:pt x="21600" y="2982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382" name="Freeform 421"/>
                <p:cNvSpPr/>
                <p:nvPr/>
              </p:nvSpPr>
              <p:spPr>
                <a:xfrm>
                  <a:off x="35913" y="41641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491" h="21600" fill="norm" stroke="1" extrusionOk="0">
                      <a:moveTo>
                        <a:pt x="1491" y="16971"/>
                      </a:moveTo>
                      <a:cubicBezTo>
                        <a:pt x="5091" y="13886"/>
                        <a:pt x="1491" y="10800"/>
                        <a:pt x="5091" y="7714"/>
                      </a:cubicBezTo>
                      <a:cubicBezTo>
                        <a:pt x="5091" y="6171"/>
                        <a:pt x="5091" y="3086"/>
                        <a:pt x="5091" y="1543"/>
                      </a:cubicBezTo>
                      <a:cubicBezTo>
                        <a:pt x="5091" y="1543"/>
                        <a:pt x="5091" y="0"/>
                        <a:pt x="8691" y="0"/>
                      </a:cubicBezTo>
                      <a:cubicBezTo>
                        <a:pt x="8691" y="0"/>
                        <a:pt x="12291" y="0"/>
                        <a:pt x="12291" y="1543"/>
                      </a:cubicBezTo>
                      <a:cubicBezTo>
                        <a:pt x="15891" y="1543"/>
                        <a:pt x="15891" y="3086"/>
                        <a:pt x="15891" y="4629"/>
                      </a:cubicBezTo>
                      <a:cubicBezTo>
                        <a:pt x="15891" y="6171"/>
                        <a:pt x="15891" y="7714"/>
                        <a:pt x="15891" y="10800"/>
                      </a:cubicBezTo>
                      <a:cubicBezTo>
                        <a:pt x="15891" y="12343"/>
                        <a:pt x="19491" y="13886"/>
                        <a:pt x="19491" y="15429"/>
                      </a:cubicBezTo>
                      <a:cubicBezTo>
                        <a:pt x="19491" y="16971"/>
                        <a:pt x="19491" y="18514"/>
                        <a:pt x="15891" y="20057"/>
                      </a:cubicBezTo>
                      <a:cubicBezTo>
                        <a:pt x="15891" y="20057"/>
                        <a:pt x="15891" y="21600"/>
                        <a:pt x="15891" y="21600"/>
                      </a:cubicBezTo>
                      <a:cubicBezTo>
                        <a:pt x="12291" y="21600"/>
                        <a:pt x="8691" y="21600"/>
                        <a:pt x="5091" y="21600"/>
                      </a:cubicBezTo>
                      <a:cubicBezTo>
                        <a:pt x="1491" y="21600"/>
                        <a:pt x="-2109" y="18514"/>
                        <a:pt x="1491" y="1697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383" name="Freeform 422"/>
                <p:cNvSpPr/>
                <p:nvPr/>
              </p:nvSpPr>
              <p:spPr>
                <a:xfrm>
                  <a:off x="32641" y="125817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650" h="21164" fill="norm" stroke="1" extrusionOk="0">
                      <a:moveTo>
                        <a:pt x="3881" y="17788"/>
                      </a:moveTo>
                      <a:cubicBezTo>
                        <a:pt x="2745" y="17788"/>
                        <a:pt x="2745" y="17788"/>
                        <a:pt x="1608" y="17788"/>
                      </a:cubicBezTo>
                      <a:cubicBezTo>
                        <a:pt x="471" y="16518"/>
                        <a:pt x="-666" y="16518"/>
                        <a:pt x="471" y="15247"/>
                      </a:cubicBezTo>
                      <a:cubicBezTo>
                        <a:pt x="471" y="12706"/>
                        <a:pt x="1608" y="10165"/>
                        <a:pt x="2745" y="8894"/>
                      </a:cubicBezTo>
                      <a:cubicBezTo>
                        <a:pt x="3881" y="8894"/>
                        <a:pt x="3881" y="8894"/>
                        <a:pt x="5018" y="8894"/>
                      </a:cubicBezTo>
                      <a:cubicBezTo>
                        <a:pt x="5018" y="8894"/>
                        <a:pt x="6155" y="10165"/>
                        <a:pt x="6155" y="10165"/>
                      </a:cubicBezTo>
                      <a:cubicBezTo>
                        <a:pt x="7292" y="10165"/>
                        <a:pt x="7292" y="8894"/>
                        <a:pt x="7292" y="8894"/>
                      </a:cubicBezTo>
                      <a:cubicBezTo>
                        <a:pt x="7292" y="8894"/>
                        <a:pt x="7292" y="7624"/>
                        <a:pt x="7292" y="7624"/>
                      </a:cubicBezTo>
                      <a:cubicBezTo>
                        <a:pt x="7292" y="7624"/>
                        <a:pt x="7292" y="7624"/>
                        <a:pt x="7292" y="7624"/>
                      </a:cubicBezTo>
                      <a:cubicBezTo>
                        <a:pt x="6155" y="6353"/>
                        <a:pt x="3881" y="6353"/>
                        <a:pt x="5018" y="3812"/>
                      </a:cubicBezTo>
                      <a:cubicBezTo>
                        <a:pt x="6155" y="2541"/>
                        <a:pt x="7292" y="1271"/>
                        <a:pt x="8429" y="0"/>
                      </a:cubicBezTo>
                      <a:cubicBezTo>
                        <a:pt x="8429" y="0"/>
                        <a:pt x="9566" y="1271"/>
                        <a:pt x="9566" y="1271"/>
                      </a:cubicBezTo>
                      <a:cubicBezTo>
                        <a:pt x="11839" y="2541"/>
                        <a:pt x="11839" y="5082"/>
                        <a:pt x="11839" y="7624"/>
                      </a:cubicBezTo>
                      <a:cubicBezTo>
                        <a:pt x="11839" y="11435"/>
                        <a:pt x="12976" y="11435"/>
                        <a:pt x="15250" y="11435"/>
                      </a:cubicBezTo>
                      <a:cubicBezTo>
                        <a:pt x="17523" y="11435"/>
                        <a:pt x="18660" y="12706"/>
                        <a:pt x="19797" y="12706"/>
                      </a:cubicBezTo>
                      <a:cubicBezTo>
                        <a:pt x="20934" y="13976"/>
                        <a:pt x="20934" y="16518"/>
                        <a:pt x="19797" y="17788"/>
                      </a:cubicBezTo>
                      <a:cubicBezTo>
                        <a:pt x="18660" y="19059"/>
                        <a:pt x="17523" y="19059"/>
                        <a:pt x="16387" y="17788"/>
                      </a:cubicBezTo>
                      <a:cubicBezTo>
                        <a:pt x="14113" y="16518"/>
                        <a:pt x="12976" y="16518"/>
                        <a:pt x="11839" y="17788"/>
                      </a:cubicBezTo>
                      <a:cubicBezTo>
                        <a:pt x="10702" y="19059"/>
                        <a:pt x="10702" y="19059"/>
                        <a:pt x="9566" y="20329"/>
                      </a:cubicBezTo>
                      <a:cubicBezTo>
                        <a:pt x="8429" y="21600"/>
                        <a:pt x="8429" y="21600"/>
                        <a:pt x="6155" y="19059"/>
                      </a:cubicBezTo>
                      <a:cubicBezTo>
                        <a:pt x="6155" y="19059"/>
                        <a:pt x="5018" y="17788"/>
                        <a:pt x="3881" y="17788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384" name="Freeform 423"/>
                <p:cNvSpPr/>
                <p:nvPr/>
              </p:nvSpPr>
              <p:spPr>
                <a:xfrm>
                  <a:off x="37031" y="104408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6820" h="21600" fill="norm" stroke="1" extrusionOk="0">
                      <a:moveTo>
                        <a:pt x="8612" y="0"/>
                      </a:moveTo>
                      <a:cubicBezTo>
                        <a:pt x="8612" y="0"/>
                        <a:pt x="12212" y="5400"/>
                        <a:pt x="12212" y="5400"/>
                      </a:cubicBezTo>
                      <a:cubicBezTo>
                        <a:pt x="19412" y="5400"/>
                        <a:pt x="15812" y="10800"/>
                        <a:pt x="15812" y="16200"/>
                      </a:cubicBezTo>
                      <a:cubicBezTo>
                        <a:pt x="19412" y="21600"/>
                        <a:pt x="12212" y="21600"/>
                        <a:pt x="12212" y="21600"/>
                      </a:cubicBezTo>
                      <a:cubicBezTo>
                        <a:pt x="5012" y="21600"/>
                        <a:pt x="1412" y="16200"/>
                        <a:pt x="1412" y="10800"/>
                      </a:cubicBezTo>
                      <a:cubicBezTo>
                        <a:pt x="-2188" y="0"/>
                        <a:pt x="1412" y="0"/>
                        <a:pt x="861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385" name="Freeform 424"/>
                <p:cNvSpPr/>
                <p:nvPr/>
              </p:nvSpPr>
              <p:spPr>
                <a:xfrm>
                  <a:off x="36225" y="9161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018" h="21600" fill="norm" stroke="1" extrusionOk="0">
                      <a:moveTo>
                        <a:pt x="0" y="12000"/>
                      </a:moveTo>
                      <a:cubicBezTo>
                        <a:pt x="0" y="7200"/>
                        <a:pt x="2700" y="2400"/>
                        <a:pt x="8100" y="0"/>
                      </a:cubicBezTo>
                      <a:cubicBezTo>
                        <a:pt x="8100" y="0"/>
                        <a:pt x="10800" y="0"/>
                        <a:pt x="10800" y="2400"/>
                      </a:cubicBezTo>
                      <a:cubicBezTo>
                        <a:pt x="13500" y="2400"/>
                        <a:pt x="16200" y="4800"/>
                        <a:pt x="16200" y="4800"/>
                      </a:cubicBezTo>
                      <a:cubicBezTo>
                        <a:pt x="18900" y="4800"/>
                        <a:pt x="21600" y="4800"/>
                        <a:pt x="18900" y="7200"/>
                      </a:cubicBezTo>
                      <a:cubicBezTo>
                        <a:pt x="18900" y="7200"/>
                        <a:pt x="18900" y="9600"/>
                        <a:pt x="18900" y="9600"/>
                      </a:cubicBezTo>
                      <a:cubicBezTo>
                        <a:pt x="18900" y="12000"/>
                        <a:pt x="16200" y="12000"/>
                        <a:pt x="16200" y="12000"/>
                      </a:cubicBezTo>
                      <a:cubicBezTo>
                        <a:pt x="10800" y="12000"/>
                        <a:pt x="8100" y="16800"/>
                        <a:pt x="8100" y="21600"/>
                      </a:cubicBezTo>
                      <a:cubicBezTo>
                        <a:pt x="5400" y="21600"/>
                        <a:pt x="5400" y="21600"/>
                        <a:pt x="5400" y="21600"/>
                      </a:cubicBezTo>
                      <a:cubicBezTo>
                        <a:pt x="2700" y="21600"/>
                        <a:pt x="2700" y="21600"/>
                        <a:pt x="2700" y="21600"/>
                      </a:cubicBezTo>
                      <a:cubicBezTo>
                        <a:pt x="2700" y="16800"/>
                        <a:pt x="0" y="14400"/>
                        <a:pt x="0" y="120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386" name="Freeform 425"/>
                <p:cNvSpPr/>
                <p:nvPr/>
              </p:nvSpPr>
              <p:spPr>
                <a:xfrm>
                  <a:off x="38829" y="93377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21600"/>
                      </a:moveTo>
                      <a:cubicBezTo>
                        <a:pt x="0" y="21600"/>
                        <a:pt x="0" y="2160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0800" y="0"/>
                        <a:pt x="10800" y="0"/>
                        <a:pt x="21600" y="21600"/>
                      </a:cubicBezTo>
                      <a:cubicBezTo>
                        <a:pt x="10800" y="21600"/>
                        <a:pt x="10800" y="21600"/>
                        <a:pt x="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387" name="Freeform 426"/>
                <p:cNvSpPr/>
                <p:nvPr/>
              </p:nvSpPr>
              <p:spPr>
                <a:xfrm>
                  <a:off x="37616" y="13661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8640"/>
                      </a:moveTo>
                      <a:cubicBezTo>
                        <a:pt x="0" y="8640"/>
                        <a:pt x="0" y="4320"/>
                        <a:pt x="0" y="4320"/>
                      </a:cubicBezTo>
                      <a:cubicBezTo>
                        <a:pt x="0" y="0"/>
                        <a:pt x="5400" y="0"/>
                        <a:pt x="5400" y="0"/>
                      </a:cubicBezTo>
                      <a:cubicBezTo>
                        <a:pt x="10800" y="4320"/>
                        <a:pt x="16200" y="8640"/>
                        <a:pt x="16200" y="12960"/>
                      </a:cubicBezTo>
                      <a:cubicBezTo>
                        <a:pt x="21600" y="12960"/>
                        <a:pt x="21600" y="12960"/>
                        <a:pt x="21600" y="17280"/>
                      </a:cubicBezTo>
                      <a:cubicBezTo>
                        <a:pt x="21600" y="17280"/>
                        <a:pt x="16200" y="21600"/>
                        <a:pt x="16200" y="21600"/>
                      </a:cubicBezTo>
                      <a:cubicBezTo>
                        <a:pt x="0" y="21600"/>
                        <a:pt x="0" y="21600"/>
                        <a:pt x="0" y="864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388" name="Freeform 427"/>
                <p:cNvSpPr/>
                <p:nvPr/>
              </p:nvSpPr>
              <p:spPr>
                <a:xfrm>
                  <a:off x="37947" y="133386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0250" fill="norm" stroke="1" extrusionOk="0">
                      <a:moveTo>
                        <a:pt x="21600" y="4050"/>
                      </a:moveTo>
                      <a:cubicBezTo>
                        <a:pt x="21600" y="4050"/>
                        <a:pt x="21600" y="9450"/>
                        <a:pt x="21600" y="9450"/>
                      </a:cubicBezTo>
                      <a:cubicBezTo>
                        <a:pt x="14400" y="9450"/>
                        <a:pt x="14400" y="14850"/>
                        <a:pt x="7200" y="14850"/>
                      </a:cubicBezTo>
                      <a:cubicBezTo>
                        <a:pt x="7200" y="14850"/>
                        <a:pt x="7200" y="20250"/>
                        <a:pt x="0" y="20250"/>
                      </a:cubicBezTo>
                      <a:cubicBezTo>
                        <a:pt x="0" y="20250"/>
                        <a:pt x="0" y="14850"/>
                        <a:pt x="0" y="14850"/>
                      </a:cubicBezTo>
                      <a:cubicBezTo>
                        <a:pt x="0" y="9450"/>
                        <a:pt x="0" y="4050"/>
                        <a:pt x="7200" y="4050"/>
                      </a:cubicBezTo>
                      <a:cubicBezTo>
                        <a:pt x="7200" y="-1350"/>
                        <a:pt x="14400" y="-1350"/>
                        <a:pt x="21600" y="405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389" name="Freeform 428"/>
                <p:cNvSpPr/>
                <p:nvPr/>
              </p:nvSpPr>
              <p:spPr>
                <a:xfrm>
                  <a:off x="37767" y="9841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8900" h="20700" fill="norm" stroke="1" extrusionOk="0">
                      <a:moveTo>
                        <a:pt x="8100" y="6300"/>
                      </a:moveTo>
                      <a:cubicBezTo>
                        <a:pt x="8100" y="2700"/>
                        <a:pt x="13500" y="2700"/>
                        <a:pt x="13500" y="2700"/>
                      </a:cubicBezTo>
                      <a:cubicBezTo>
                        <a:pt x="18900" y="-900"/>
                        <a:pt x="18900" y="-900"/>
                        <a:pt x="18900" y="2700"/>
                      </a:cubicBezTo>
                      <a:cubicBezTo>
                        <a:pt x="18900" y="9900"/>
                        <a:pt x="18900" y="9900"/>
                        <a:pt x="18900" y="9900"/>
                      </a:cubicBezTo>
                      <a:cubicBezTo>
                        <a:pt x="18900" y="9900"/>
                        <a:pt x="18900" y="13500"/>
                        <a:pt x="18900" y="13500"/>
                      </a:cubicBezTo>
                      <a:cubicBezTo>
                        <a:pt x="18900" y="17100"/>
                        <a:pt x="13500" y="17100"/>
                        <a:pt x="13500" y="20700"/>
                      </a:cubicBezTo>
                      <a:cubicBezTo>
                        <a:pt x="13500" y="20700"/>
                        <a:pt x="8100" y="20700"/>
                        <a:pt x="8100" y="17100"/>
                      </a:cubicBezTo>
                      <a:cubicBezTo>
                        <a:pt x="-2700" y="13500"/>
                        <a:pt x="-2700" y="9900"/>
                        <a:pt x="8100" y="63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390" name="Freeform 429"/>
                <p:cNvSpPr/>
                <p:nvPr/>
              </p:nvSpPr>
              <p:spPr>
                <a:xfrm>
                  <a:off x="39381" y="141694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0800" y="0"/>
                      </a:moveTo>
                      <a:cubicBezTo>
                        <a:pt x="10800" y="0"/>
                        <a:pt x="21600" y="0"/>
                        <a:pt x="21600" y="10800"/>
                      </a:cubicBezTo>
                      <a:cubicBezTo>
                        <a:pt x="21600" y="10800"/>
                        <a:pt x="10800" y="10800"/>
                        <a:pt x="10800" y="21600"/>
                      </a:cubicBezTo>
                      <a:cubicBezTo>
                        <a:pt x="10800" y="10800"/>
                        <a:pt x="0" y="10800"/>
                        <a:pt x="0" y="0"/>
                      </a:cubicBezTo>
                      <a:cubicBezTo>
                        <a:pt x="0" y="0"/>
                        <a:pt x="10800" y="0"/>
                        <a:pt x="108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391" name="Freeform 430"/>
                <p:cNvSpPr/>
                <p:nvPr/>
              </p:nvSpPr>
              <p:spPr>
                <a:xfrm>
                  <a:off x="39050" y="12508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7382" fill="norm" stroke="1" extrusionOk="0">
                      <a:moveTo>
                        <a:pt x="21600" y="14400"/>
                      </a:moveTo>
                      <a:cubicBezTo>
                        <a:pt x="21600" y="14400"/>
                        <a:pt x="14400" y="14400"/>
                        <a:pt x="14400" y="14400"/>
                      </a:cubicBezTo>
                      <a:cubicBezTo>
                        <a:pt x="7200" y="21600"/>
                        <a:pt x="0" y="14400"/>
                        <a:pt x="0" y="7200"/>
                      </a:cubicBezTo>
                      <a:cubicBezTo>
                        <a:pt x="7200" y="7200"/>
                        <a:pt x="7200" y="0"/>
                        <a:pt x="7200" y="0"/>
                      </a:cubicBezTo>
                      <a:cubicBezTo>
                        <a:pt x="14400" y="7200"/>
                        <a:pt x="14400" y="7200"/>
                        <a:pt x="21600" y="144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392" name="Freeform 431"/>
                <p:cNvSpPr/>
                <p:nvPr/>
              </p:nvSpPr>
              <p:spPr>
                <a:xfrm>
                  <a:off x="38498" y="5995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5429" y="13500"/>
                      </a:moveTo>
                      <a:cubicBezTo>
                        <a:pt x="18514" y="13500"/>
                        <a:pt x="18514" y="16200"/>
                        <a:pt x="21600" y="18900"/>
                      </a:cubicBezTo>
                      <a:cubicBezTo>
                        <a:pt x="21600" y="18900"/>
                        <a:pt x="18514" y="18900"/>
                        <a:pt x="18514" y="21600"/>
                      </a:cubicBezTo>
                      <a:cubicBezTo>
                        <a:pt x="15429" y="21600"/>
                        <a:pt x="15429" y="21600"/>
                        <a:pt x="15429" y="21600"/>
                      </a:cubicBezTo>
                      <a:cubicBezTo>
                        <a:pt x="9257" y="18900"/>
                        <a:pt x="6171" y="18900"/>
                        <a:pt x="3086" y="16200"/>
                      </a:cubicBezTo>
                      <a:cubicBezTo>
                        <a:pt x="0" y="16200"/>
                        <a:pt x="0" y="13500"/>
                        <a:pt x="0" y="10800"/>
                      </a:cubicBezTo>
                      <a:cubicBezTo>
                        <a:pt x="3086" y="8100"/>
                        <a:pt x="3086" y="5400"/>
                        <a:pt x="3086" y="0"/>
                      </a:cubicBezTo>
                      <a:cubicBezTo>
                        <a:pt x="3086" y="0"/>
                        <a:pt x="3086" y="0"/>
                        <a:pt x="6171" y="0"/>
                      </a:cubicBezTo>
                      <a:cubicBezTo>
                        <a:pt x="6171" y="0"/>
                        <a:pt x="6171" y="0"/>
                        <a:pt x="6171" y="0"/>
                      </a:cubicBezTo>
                      <a:cubicBezTo>
                        <a:pt x="9257" y="0"/>
                        <a:pt x="9257" y="2700"/>
                        <a:pt x="9257" y="2700"/>
                      </a:cubicBezTo>
                      <a:cubicBezTo>
                        <a:pt x="9257" y="8100"/>
                        <a:pt x="9257" y="13500"/>
                        <a:pt x="15429" y="135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393" name="Freeform 432"/>
                <p:cNvSpPr/>
                <p:nvPr/>
              </p:nvSpPr>
              <p:spPr>
                <a:xfrm>
                  <a:off x="40374" y="42377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8318" fill="norm" stroke="1" extrusionOk="0">
                      <a:moveTo>
                        <a:pt x="21600" y="12918"/>
                      </a:moveTo>
                      <a:cubicBezTo>
                        <a:pt x="21600" y="12918"/>
                        <a:pt x="21600" y="18318"/>
                        <a:pt x="21600" y="18318"/>
                      </a:cubicBezTo>
                      <a:cubicBezTo>
                        <a:pt x="7200" y="18318"/>
                        <a:pt x="0" y="12918"/>
                        <a:pt x="0" y="7518"/>
                      </a:cubicBezTo>
                      <a:cubicBezTo>
                        <a:pt x="0" y="7518"/>
                        <a:pt x="0" y="2118"/>
                        <a:pt x="7200" y="2118"/>
                      </a:cubicBezTo>
                      <a:cubicBezTo>
                        <a:pt x="14400" y="-3282"/>
                        <a:pt x="21600" y="2118"/>
                        <a:pt x="21600" y="12918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394" name="Freeform 433"/>
                <p:cNvSpPr/>
                <p:nvPr/>
              </p:nvSpPr>
              <p:spPr>
                <a:xfrm>
                  <a:off x="42083" y="53444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6200" h="21600" fill="norm" stroke="1" extrusionOk="0">
                      <a:moveTo>
                        <a:pt x="16200" y="10800"/>
                      </a:moveTo>
                      <a:cubicBezTo>
                        <a:pt x="16200" y="16200"/>
                        <a:pt x="16200" y="21600"/>
                        <a:pt x="10800" y="21600"/>
                      </a:cubicBezTo>
                      <a:cubicBezTo>
                        <a:pt x="5400" y="21600"/>
                        <a:pt x="0" y="10800"/>
                        <a:pt x="0" y="10800"/>
                      </a:cubicBezTo>
                      <a:cubicBezTo>
                        <a:pt x="0" y="5400"/>
                        <a:pt x="5400" y="0"/>
                        <a:pt x="10800" y="0"/>
                      </a:cubicBezTo>
                      <a:cubicBezTo>
                        <a:pt x="21600" y="0"/>
                        <a:pt x="10800" y="5400"/>
                        <a:pt x="16200" y="108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395" name="Freeform 434"/>
                <p:cNvSpPr/>
                <p:nvPr/>
              </p:nvSpPr>
              <p:spPr>
                <a:xfrm>
                  <a:off x="43242" y="37670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4400" y="21600"/>
                      </a:moveTo>
                      <a:cubicBezTo>
                        <a:pt x="7200" y="21600"/>
                        <a:pt x="7200" y="14400"/>
                        <a:pt x="0" y="14400"/>
                      </a:cubicBezTo>
                      <a:cubicBezTo>
                        <a:pt x="7200" y="7200"/>
                        <a:pt x="7200" y="0"/>
                        <a:pt x="14400" y="0"/>
                      </a:cubicBezTo>
                      <a:cubicBezTo>
                        <a:pt x="14400" y="0"/>
                        <a:pt x="21600" y="7200"/>
                        <a:pt x="21600" y="14400"/>
                      </a:cubicBezTo>
                      <a:cubicBezTo>
                        <a:pt x="21600" y="14400"/>
                        <a:pt x="14400" y="21600"/>
                        <a:pt x="1440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396" name="Freeform 435"/>
                <p:cNvSpPr/>
                <p:nvPr/>
              </p:nvSpPr>
              <p:spPr>
                <a:xfrm>
                  <a:off x="43242" y="79478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4400" y="21600"/>
                      </a:moveTo>
                      <a:cubicBezTo>
                        <a:pt x="7200" y="21600"/>
                        <a:pt x="7200" y="10800"/>
                        <a:pt x="0" y="10800"/>
                      </a:cubicBezTo>
                      <a:cubicBezTo>
                        <a:pt x="7200" y="10800"/>
                        <a:pt x="7200" y="0"/>
                        <a:pt x="14400" y="0"/>
                      </a:cubicBezTo>
                      <a:cubicBezTo>
                        <a:pt x="14400" y="0"/>
                        <a:pt x="21600" y="10800"/>
                        <a:pt x="21600" y="21600"/>
                      </a:cubicBezTo>
                      <a:cubicBezTo>
                        <a:pt x="21600" y="21600"/>
                        <a:pt x="21600" y="21600"/>
                        <a:pt x="21600" y="21600"/>
                      </a:cubicBezTo>
                      <a:cubicBezTo>
                        <a:pt x="14400" y="21600"/>
                        <a:pt x="14400" y="21600"/>
                        <a:pt x="1440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397" name="Freeform 436"/>
                <p:cNvSpPr/>
                <p:nvPr/>
              </p:nvSpPr>
              <p:spPr>
                <a:xfrm>
                  <a:off x="18151" y="147933"/>
                  <a:ext cx="33427" cy="43905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389" h="21600" fill="norm" stroke="1" extrusionOk="0">
                      <a:moveTo>
                        <a:pt x="21389" y="19557"/>
                      </a:moveTo>
                      <a:cubicBezTo>
                        <a:pt x="20631" y="19557"/>
                        <a:pt x="20252" y="19849"/>
                        <a:pt x="19873" y="19849"/>
                      </a:cubicBezTo>
                      <a:cubicBezTo>
                        <a:pt x="19494" y="19849"/>
                        <a:pt x="19494" y="19557"/>
                        <a:pt x="19115" y="19557"/>
                      </a:cubicBezTo>
                      <a:cubicBezTo>
                        <a:pt x="18357" y="19557"/>
                        <a:pt x="17600" y="19265"/>
                        <a:pt x="16463" y="19265"/>
                      </a:cubicBezTo>
                      <a:cubicBezTo>
                        <a:pt x="16084" y="19265"/>
                        <a:pt x="15705" y="19557"/>
                        <a:pt x="16084" y="19849"/>
                      </a:cubicBezTo>
                      <a:cubicBezTo>
                        <a:pt x="16463" y="20141"/>
                        <a:pt x="16842" y="20432"/>
                        <a:pt x="16842" y="20432"/>
                      </a:cubicBezTo>
                      <a:cubicBezTo>
                        <a:pt x="17221" y="20724"/>
                        <a:pt x="17978" y="21308"/>
                        <a:pt x="18357" y="21600"/>
                      </a:cubicBezTo>
                      <a:cubicBezTo>
                        <a:pt x="3957" y="21600"/>
                        <a:pt x="3957" y="21600"/>
                        <a:pt x="3957" y="21600"/>
                      </a:cubicBezTo>
                      <a:cubicBezTo>
                        <a:pt x="3957" y="21600"/>
                        <a:pt x="3957" y="21308"/>
                        <a:pt x="3957" y="21308"/>
                      </a:cubicBezTo>
                      <a:cubicBezTo>
                        <a:pt x="4336" y="20724"/>
                        <a:pt x="4715" y="20141"/>
                        <a:pt x="5094" y="19557"/>
                      </a:cubicBezTo>
                      <a:cubicBezTo>
                        <a:pt x="5473" y="19265"/>
                        <a:pt x="5473" y="18973"/>
                        <a:pt x="5473" y="18973"/>
                      </a:cubicBezTo>
                      <a:cubicBezTo>
                        <a:pt x="5094" y="18681"/>
                        <a:pt x="4715" y="18681"/>
                        <a:pt x="4336" y="18973"/>
                      </a:cubicBezTo>
                      <a:cubicBezTo>
                        <a:pt x="3957" y="18973"/>
                        <a:pt x="3957" y="18973"/>
                        <a:pt x="3578" y="18973"/>
                      </a:cubicBezTo>
                      <a:cubicBezTo>
                        <a:pt x="2821" y="18973"/>
                        <a:pt x="1684" y="18973"/>
                        <a:pt x="1305" y="19265"/>
                      </a:cubicBezTo>
                      <a:cubicBezTo>
                        <a:pt x="547" y="19557"/>
                        <a:pt x="547" y="19265"/>
                        <a:pt x="168" y="19265"/>
                      </a:cubicBezTo>
                      <a:cubicBezTo>
                        <a:pt x="168" y="19265"/>
                        <a:pt x="-211" y="18973"/>
                        <a:pt x="168" y="18973"/>
                      </a:cubicBezTo>
                      <a:cubicBezTo>
                        <a:pt x="168" y="18681"/>
                        <a:pt x="547" y="18389"/>
                        <a:pt x="926" y="18097"/>
                      </a:cubicBezTo>
                      <a:cubicBezTo>
                        <a:pt x="1305" y="17805"/>
                        <a:pt x="1305" y="17514"/>
                        <a:pt x="1305" y="17222"/>
                      </a:cubicBezTo>
                      <a:cubicBezTo>
                        <a:pt x="3200" y="15762"/>
                        <a:pt x="4715" y="13719"/>
                        <a:pt x="5852" y="11968"/>
                      </a:cubicBezTo>
                      <a:cubicBezTo>
                        <a:pt x="5852" y="11676"/>
                        <a:pt x="6231" y="11676"/>
                        <a:pt x="5852" y="11676"/>
                      </a:cubicBezTo>
                      <a:cubicBezTo>
                        <a:pt x="5852" y="11384"/>
                        <a:pt x="5852" y="11384"/>
                        <a:pt x="5473" y="11384"/>
                      </a:cubicBezTo>
                      <a:cubicBezTo>
                        <a:pt x="5094" y="11676"/>
                        <a:pt x="4336" y="11384"/>
                        <a:pt x="3578" y="11968"/>
                      </a:cubicBezTo>
                      <a:cubicBezTo>
                        <a:pt x="2821" y="11384"/>
                        <a:pt x="2063" y="11676"/>
                        <a:pt x="1305" y="11676"/>
                      </a:cubicBezTo>
                      <a:cubicBezTo>
                        <a:pt x="1305" y="11676"/>
                        <a:pt x="1305" y="11384"/>
                        <a:pt x="1305" y="11384"/>
                      </a:cubicBezTo>
                      <a:cubicBezTo>
                        <a:pt x="3578" y="9049"/>
                        <a:pt x="5094" y="6422"/>
                        <a:pt x="7368" y="4378"/>
                      </a:cubicBezTo>
                      <a:cubicBezTo>
                        <a:pt x="8505" y="3211"/>
                        <a:pt x="9263" y="2335"/>
                        <a:pt x="9642" y="1168"/>
                      </a:cubicBezTo>
                      <a:cubicBezTo>
                        <a:pt x="10021" y="876"/>
                        <a:pt x="10400" y="584"/>
                        <a:pt x="10778" y="292"/>
                      </a:cubicBezTo>
                      <a:cubicBezTo>
                        <a:pt x="10778" y="0"/>
                        <a:pt x="11157" y="0"/>
                        <a:pt x="11157" y="0"/>
                      </a:cubicBezTo>
                      <a:cubicBezTo>
                        <a:pt x="11536" y="0"/>
                        <a:pt x="11915" y="292"/>
                        <a:pt x="11536" y="292"/>
                      </a:cubicBezTo>
                      <a:cubicBezTo>
                        <a:pt x="11536" y="876"/>
                        <a:pt x="11915" y="1168"/>
                        <a:pt x="12294" y="1459"/>
                      </a:cubicBezTo>
                      <a:cubicBezTo>
                        <a:pt x="12673" y="1751"/>
                        <a:pt x="13052" y="2043"/>
                        <a:pt x="13052" y="2335"/>
                      </a:cubicBezTo>
                      <a:cubicBezTo>
                        <a:pt x="13052" y="2335"/>
                        <a:pt x="13052" y="2627"/>
                        <a:pt x="13052" y="2627"/>
                      </a:cubicBezTo>
                      <a:cubicBezTo>
                        <a:pt x="13810" y="2627"/>
                        <a:pt x="13810" y="2919"/>
                        <a:pt x="13810" y="3211"/>
                      </a:cubicBezTo>
                      <a:cubicBezTo>
                        <a:pt x="14189" y="3795"/>
                        <a:pt x="14947" y="4378"/>
                        <a:pt x="15326" y="4962"/>
                      </a:cubicBezTo>
                      <a:cubicBezTo>
                        <a:pt x="16842" y="6422"/>
                        <a:pt x="17978" y="8465"/>
                        <a:pt x="19115" y="10216"/>
                      </a:cubicBezTo>
                      <a:cubicBezTo>
                        <a:pt x="19494" y="10508"/>
                        <a:pt x="19873" y="10800"/>
                        <a:pt x="19873" y="11092"/>
                      </a:cubicBezTo>
                      <a:cubicBezTo>
                        <a:pt x="19494" y="11384"/>
                        <a:pt x="18736" y="11092"/>
                        <a:pt x="18357" y="11092"/>
                      </a:cubicBezTo>
                      <a:cubicBezTo>
                        <a:pt x="17600" y="11384"/>
                        <a:pt x="16463" y="11384"/>
                        <a:pt x="15705" y="11676"/>
                      </a:cubicBezTo>
                      <a:cubicBezTo>
                        <a:pt x="14947" y="11676"/>
                        <a:pt x="14568" y="12259"/>
                        <a:pt x="14947" y="12551"/>
                      </a:cubicBezTo>
                      <a:cubicBezTo>
                        <a:pt x="15705" y="13427"/>
                        <a:pt x="16463" y="14595"/>
                        <a:pt x="17600" y="15178"/>
                      </a:cubicBezTo>
                      <a:cubicBezTo>
                        <a:pt x="18736" y="16346"/>
                        <a:pt x="19494" y="17222"/>
                        <a:pt x="20631" y="18389"/>
                      </a:cubicBezTo>
                      <a:cubicBezTo>
                        <a:pt x="20631" y="18681"/>
                        <a:pt x="21389" y="19265"/>
                        <a:pt x="21389" y="19557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398" name="Freeform 437"/>
                <p:cNvSpPr/>
                <p:nvPr/>
              </p:nvSpPr>
              <p:spPr>
                <a:xfrm>
                  <a:off x="43573" y="84054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8318" fill="norm" stroke="1" extrusionOk="0">
                      <a:moveTo>
                        <a:pt x="0" y="16200"/>
                      </a:moveTo>
                      <a:cubicBezTo>
                        <a:pt x="0" y="5400"/>
                        <a:pt x="0" y="0"/>
                        <a:pt x="10800" y="0"/>
                      </a:cubicBezTo>
                      <a:cubicBezTo>
                        <a:pt x="21600" y="0"/>
                        <a:pt x="21600" y="5400"/>
                        <a:pt x="21600" y="5400"/>
                      </a:cubicBezTo>
                      <a:cubicBezTo>
                        <a:pt x="21600" y="16200"/>
                        <a:pt x="10800" y="21600"/>
                        <a:pt x="0" y="16200"/>
                      </a:cubicBezTo>
                      <a:cubicBezTo>
                        <a:pt x="0" y="16200"/>
                        <a:pt x="0" y="16200"/>
                        <a:pt x="0" y="162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399" name="Freeform 438"/>
                <p:cNvSpPr/>
                <p:nvPr/>
              </p:nvSpPr>
              <p:spPr>
                <a:xfrm>
                  <a:off x="43573" y="12980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7280" fill="norm" stroke="1" extrusionOk="0">
                      <a:moveTo>
                        <a:pt x="0" y="8640"/>
                      </a:moveTo>
                      <a:cubicBezTo>
                        <a:pt x="0" y="0"/>
                        <a:pt x="2700" y="0"/>
                        <a:pt x="8100" y="0"/>
                      </a:cubicBezTo>
                      <a:cubicBezTo>
                        <a:pt x="10800" y="0"/>
                        <a:pt x="10800" y="0"/>
                        <a:pt x="10800" y="0"/>
                      </a:cubicBezTo>
                      <a:cubicBezTo>
                        <a:pt x="10800" y="0"/>
                        <a:pt x="10800" y="0"/>
                        <a:pt x="10800" y="0"/>
                      </a:cubicBezTo>
                      <a:cubicBezTo>
                        <a:pt x="18900" y="0"/>
                        <a:pt x="21600" y="0"/>
                        <a:pt x="21600" y="4320"/>
                      </a:cubicBezTo>
                      <a:cubicBezTo>
                        <a:pt x="21600" y="12960"/>
                        <a:pt x="16200" y="12960"/>
                        <a:pt x="13500" y="17280"/>
                      </a:cubicBezTo>
                      <a:cubicBezTo>
                        <a:pt x="13500" y="17280"/>
                        <a:pt x="10800" y="17280"/>
                        <a:pt x="8100" y="17280"/>
                      </a:cubicBezTo>
                      <a:cubicBezTo>
                        <a:pt x="5400" y="12960"/>
                        <a:pt x="0" y="21600"/>
                        <a:pt x="0" y="864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400" name="Freeform 439"/>
                <p:cNvSpPr/>
                <p:nvPr/>
              </p:nvSpPr>
              <p:spPr>
                <a:xfrm>
                  <a:off x="44623" y="6083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069" h="21600" fill="norm" stroke="1" extrusionOk="0">
                      <a:moveTo>
                        <a:pt x="19069" y="4320"/>
                      </a:moveTo>
                      <a:cubicBezTo>
                        <a:pt x="19069" y="8640"/>
                        <a:pt x="19069" y="8640"/>
                        <a:pt x="19069" y="8640"/>
                      </a:cubicBezTo>
                      <a:cubicBezTo>
                        <a:pt x="19069" y="12960"/>
                        <a:pt x="19069" y="12960"/>
                        <a:pt x="19069" y="17280"/>
                      </a:cubicBezTo>
                      <a:cubicBezTo>
                        <a:pt x="19069" y="17280"/>
                        <a:pt x="10429" y="21600"/>
                        <a:pt x="6109" y="21600"/>
                      </a:cubicBezTo>
                      <a:cubicBezTo>
                        <a:pt x="1789" y="21600"/>
                        <a:pt x="-2531" y="17280"/>
                        <a:pt x="1789" y="12960"/>
                      </a:cubicBezTo>
                      <a:cubicBezTo>
                        <a:pt x="1789" y="8640"/>
                        <a:pt x="1789" y="4320"/>
                        <a:pt x="6109" y="0"/>
                      </a:cubicBezTo>
                      <a:cubicBezTo>
                        <a:pt x="6109" y="0"/>
                        <a:pt x="6109" y="0"/>
                        <a:pt x="10429" y="0"/>
                      </a:cubicBezTo>
                      <a:cubicBezTo>
                        <a:pt x="10429" y="0"/>
                        <a:pt x="19069" y="0"/>
                        <a:pt x="19069" y="432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401" name="Freeform 440"/>
                <p:cNvSpPr/>
                <p:nvPr/>
              </p:nvSpPr>
              <p:spPr>
                <a:xfrm>
                  <a:off x="40761" y="70847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968" h="20435" fill="norm" stroke="1" extrusionOk="0">
                      <a:moveTo>
                        <a:pt x="10232" y="19145"/>
                      </a:moveTo>
                      <a:cubicBezTo>
                        <a:pt x="7958" y="21109"/>
                        <a:pt x="6821" y="21109"/>
                        <a:pt x="5684" y="17182"/>
                      </a:cubicBezTo>
                      <a:cubicBezTo>
                        <a:pt x="4547" y="15218"/>
                        <a:pt x="4547" y="13254"/>
                        <a:pt x="3411" y="15218"/>
                      </a:cubicBezTo>
                      <a:cubicBezTo>
                        <a:pt x="2274" y="15218"/>
                        <a:pt x="1137" y="15218"/>
                        <a:pt x="0" y="15218"/>
                      </a:cubicBezTo>
                      <a:cubicBezTo>
                        <a:pt x="0" y="13254"/>
                        <a:pt x="0" y="11291"/>
                        <a:pt x="0" y="9327"/>
                      </a:cubicBezTo>
                      <a:cubicBezTo>
                        <a:pt x="1137" y="7364"/>
                        <a:pt x="2274" y="3436"/>
                        <a:pt x="2274" y="1473"/>
                      </a:cubicBezTo>
                      <a:cubicBezTo>
                        <a:pt x="3411" y="-491"/>
                        <a:pt x="3411" y="-491"/>
                        <a:pt x="4547" y="1473"/>
                      </a:cubicBezTo>
                      <a:cubicBezTo>
                        <a:pt x="4547" y="1473"/>
                        <a:pt x="5684" y="3436"/>
                        <a:pt x="5684" y="5400"/>
                      </a:cubicBezTo>
                      <a:cubicBezTo>
                        <a:pt x="6821" y="9327"/>
                        <a:pt x="6821" y="9327"/>
                        <a:pt x="9095" y="9327"/>
                      </a:cubicBezTo>
                      <a:cubicBezTo>
                        <a:pt x="10232" y="9327"/>
                        <a:pt x="11368" y="9327"/>
                        <a:pt x="13642" y="5400"/>
                      </a:cubicBezTo>
                      <a:cubicBezTo>
                        <a:pt x="15916" y="3436"/>
                        <a:pt x="18189" y="3436"/>
                        <a:pt x="20463" y="7364"/>
                      </a:cubicBezTo>
                      <a:cubicBezTo>
                        <a:pt x="20463" y="7364"/>
                        <a:pt x="21600" y="9327"/>
                        <a:pt x="20463" y="9327"/>
                      </a:cubicBezTo>
                      <a:cubicBezTo>
                        <a:pt x="20463" y="9327"/>
                        <a:pt x="19326" y="11291"/>
                        <a:pt x="19326" y="11291"/>
                      </a:cubicBezTo>
                      <a:cubicBezTo>
                        <a:pt x="15916" y="11291"/>
                        <a:pt x="13642" y="17182"/>
                        <a:pt x="10232" y="19145"/>
                      </a:cubicBezTo>
                      <a:cubicBezTo>
                        <a:pt x="10232" y="19145"/>
                        <a:pt x="10232" y="19145"/>
                        <a:pt x="10232" y="19145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402" name="Freeform 441"/>
                <p:cNvSpPr/>
                <p:nvPr/>
              </p:nvSpPr>
              <p:spPr>
                <a:xfrm>
                  <a:off x="43467" y="4660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127" h="21600" fill="norm" stroke="1" extrusionOk="0">
                      <a:moveTo>
                        <a:pt x="2454" y="14954"/>
                      </a:moveTo>
                      <a:cubicBezTo>
                        <a:pt x="4418" y="14954"/>
                        <a:pt x="8345" y="13292"/>
                        <a:pt x="8345" y="11631"/>
                      </a:cubicBezTo>
                      <a:cubicBezTo>
                        <a:pt x="10309" y="9969"/>
                        <a:pt x="10309" y="8308"/>
                        <a:pt x="10309" y="6646"/>
                      </a:cubicBezTo>
                      <a:cubicBezTo>
                        <a:pt x="10309" y="3323"/>
                        <a:pt x="10309" y="1662"/>
                        <a:pt x="12272" y="0"/>
                      </a:cubicBezTo>
                      <a:cubicBezTo>
                        <a:pt x="14236" y="0"/>
                        <a:pt x="18163" y="3323"/>
                        <a:pt x="18163" y="4985"/>
                      </a:cubicBezTo>
                      <a:cubicBezTo>
                        <a:pt x="18163" y="4985"/>
                        <a:pt x="20127" y="4985"/>
                        <a:pt x="20127" y="4985"/>
                      </a:cubicBezTo>
                      <a:cubicBezTo>
                        <a:pt x="18163" y="8308"/>
                        <a:pt x="18163" y="11631"/>
                        <a:pt x="14236" y="11631"/>
                      </a:cubicBezTo>
                      <a:cubicBezTo>
                        <a:pt x="10309" y="13292"/>
                        <a:pt x="10309" y="16615"/>
                        <a:pt x="8345" y="18277"/>
                      </a:cubicBezTo>
                      <a:cubicBezTo>
                        <a:pt x="8345" y="19938"/>
                        <a:pt x="6382" y="21600"/>
                        <a:pt x="4418" y="21600"/>
                      </a:cubicBezTo>
                      <a:cubicBezTo>
                        <a:pt x="2454" y="21600"/>
                        <a:pt x="491" y="19938"/>
                        <a:pt x="491" y="18277"/>
                      </a:cubicBezTo>
                      <a:cubicBezTo>
                        <a:pt x="491" y="18277"/>
                        <a:pt x="-1473" y="14954"/>
                        <a:pt x="2454" y="14954"/>
                      </a:cubicBezTo>
                      <a:cubicBezTo>
                        <a:pt x="2454" y="14954"/>
                        <a:pt x="2454" y="14954"/>
                        <a:pt x="2454" y="14954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403" name="Freeform 442"/>
                <p:cNvSpPr/>
                <p:nvPr/>
              </p:nvSpPr>
              <p:spPr>
                <a:xfrm>
                  <a:off x="47103" y="3480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0800" y="0"/>
                      </a:moveTo>
                      <a:cubicBezTo>
                        <a:pt x="10800" y="7200"/>
                        <a:pt x="16200" y="7200"/>
                        <a:pt x="21600" y="14400"/>
                      </a:cubicBezTo>
                      <a:cubicBezTo>
                        <a:pt x="21600" y="14400"/>
                        <a:pt x="16200" y="14400"/>
                        <a:pt x="16200" y="14400"/>
                      </a:cubicBezTo>
                      <a:cubicBezTo>
                        <a:pt x="10800" y="21600"/>
                        <a:pt x="10800" y="21600"/>
                        <a:pt x="5400" y="21600"/>
                      </a:cubicBezTo>
                      <a:cubicBezTo>
                        <a:pt x="0" y="21600"/>
                        <a:pt x="0" y="14400"/>
                        <a:pt x="0" y="7200"/>
                      </a:cubicBezTo>
                      <a:cubicBezTo>
                        <a:pt x="0" y="7200"/>
                        <a:pt x="5400" y="7200"/>
                        <a:pt x="5400" y="0"/>
                      </a:cubicBezTo>
                      <a:cubicBezTo>
                        <a:pt x="5400" y="0"/>
                        <a:pt x="10800" y="0"/>
                        <a:pt x="108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404" name="Freeform 443"/>
                <p:cNvSpPr/>
                <p:nvPr/>
              </p:nvSpPr>
              <p:spPr>
                <a:xfrm>
                  <a:off x="48206" y="77934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21600"/>
                      </a:moveTo>
                      <a:cubicBezTo>
                        <a:pt x="10800" y="21600"/>
                        <a:pt x="10800" y="21600"/>
                        <a:pt x="0" y="21600"/>
                      </a:cubicBezTo>
                      <a:cubicBezTo>
                        <a:pt x="0" y="21600"/>
                        <a:pt x="0" y="21600"/>
                        <a:pt x="0" y="21600"/>
                      </a:cubicBezTo>
                      <a:cubicBezTo>
                        <a:pt x="10800" y="0"/>
                        <a:pt x="10800" y="0"/>
                        <a:pt x="10800" y="0"/>
                      </a:cubicBezTo>
                      <a:cubicBezTo>
                        <a:pt x="10800" y="0"/>
                        <a:pt x="10800" y="21600"/>
                        <a:pt x="2160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405" name="Freeform 444"/>
                <p:cNvSpPr/>
                <p:nvPr/>
              </p:nvSpPr>
              <p:spPr>
                <a:xfrm>
                  <a:off x="47654" y="4186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0"/>
                      </a:moveTo>
                      <a:cubicBezTo>
                        <a:pt x="21600" y="7200"/>
                        <a:pt x="21600" y="14400"/>
                        <a:pt x="16200" y="21600"/>
                      </a:cubicBezTo>
                      <a:cubicBezTo>
                        <a:pt x="16200" y="21600"/>
                        <a:pt x="10800" y="21600"/>
                        <a:pt x="10800" y="21600"/>
                      </a:cubicBezTo>
                      <a:cubicBezTo>
                        <a:pt x="5400" y="21600"/>
                        <a:pt x="5400" y="21600"/>
                        <a:pt x="5400" y="21600"/>
                      </a:cubicBezTo>
                      <a:cubicBezTo>
                        <a:pt x="5400" y="14400"/>
                        <a:pt x="0" y="14400"/>
                        <a:pt x="0" y="7200"/>
                      </a:cubicBezTo>
                      <a:cubicBezTo>
                        <a:pt x="5400" y="0"/>
                        <a:pt x="5400" y="0"/>
                        <a:pt x="10800" y="0"/>
                      </a:cubicBezTo>
                      <a:cubicBezTo>
                        <a:pt x="16200" y="0"/>
                        <a:pt x="21600" y="0"/>
                        <a:pt x="216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406" name="Freeform 445"/>
                <p:cNvSpPr/>
                <p:nvPr/>
              </p:nvSpPr>
              <p:spPr>
                <a:xfrm>
                  <a:off x="48537" y="14577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0"/>
                      </a:moveTo>
                      <a:cubicBezTo>
                        <a:pt x="21600" y="10800"/>
                        <a:pt x="21600" y="10800"/>
                        <a:pt x="21600" y="16200"/>
                      </a:cubicBezTo>
                      <a:cubicBezTo>
                        <a:pt x="21600" y="16200"/>
                        <a:pt x="21600" y="21600"/>
                        <a:pt x="21600" y="21600"/>
                      </a:cubicBezTo>
                      <a:cubicBezTo>
                        <a:pt x="0" y="21600"/>
                        <a:pt x="0" y="16200"/>
                        <a:pt x="0" y="10800"/>
                      </a:cubicBezTo>
                      <a:cubicBezTo>
                        <a:pt x="0" y="10800"/>
                        <a:pt x="0" y="5400"/>
                        <a:pt x="216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407" name="Freeform 446"/>
                <p:cNvSpPr/>
                <p:nvPr/>
              </p:nvSpPr>
              <p:spPr>
                <a:xfrm>
                  <a:off x="48868" y="13507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0800" y="21600"/>
                      </a:moveTo>
                      <a:cubicBezTo>
                        <a:pt x="5400" y="21600"/>
                        <a:pt x="0" y="16200"/>
                        <a:pt x="0" y="5400"/>
                      </a:cubicBezTo>
                      <a:cubicBezTo>
                        <a:pt x="0" y="5400"/>
                        <a:pt x="10800" y="0"/>
                        <a:pt x="10800" y="0"/>
                      </a:cubicBezTo>
                      <a:cubicBezTo>
                        <a:pt x="10800" y="0"/>
                        <a:pt x="21600" y="5400"/>
                        <a:pt x="21600" y="10800"/>
                      </a:cubicBezTo>
                      <a:cubicBezTo>
                        <a:pt x="21600" y="16200"/>
                        <a:pt x="16200" y="21600"/>
                        <a:pt x="1080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408" name="Freeform 447"/>
                <p:cNvSpPr/>
                <p:nvPr/>
              </p:nvSpPr>
              <p:spPr>
                <a:xfrm>
                  <a:off x="49419" y="53824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9200" fill="norm" stroke="1" extrusionOk="0">
                      <a:moveTo>
                        <a:pt x="21600" y="10560"/>
                      </a:moveTo>
                      <a:cubicBezTo>
                        <a:pt x="18000" y="14880"/>
                        <a:pt x="14400" y="14880"/>
                        <a:pt x="14400" y="19200"/>
                      </a:cubicBezTo>
                      <a:cubicBezTo>
                        <a:pt x="10800" y="19200"/>
                        <a:pt x="10800" y="19200"/>
                        <a:pt x="10800" y="14880"/>
                      </a:cubicBezTo>
                      <a:cubicBezTo>
                        <a:pt x="7200" y="14880"/>
                        <a:pt x="7200" y="14880"/>
                        <a:pt x="3600" y="10560"/>
                      </a:cubicBezTo>
                      <a:cubicBezTo>
                        <a:pt x="3600" y="6240"/>
                        <a:pt x="3600" y="1920"/>
                        <a:pt x="0" y="1920"/>
                      </a:cubicBezTo>
                      <a:cubicBezTo>
                        <a:pt x="3600" y="1920"/>
                        <a:pt x="7200" y="-2400"/>
                        <a:pt x="10800" y="1920"/>
                      </a:cubicBezTo>
                      <a:cubicBezTo>
                        <a:pt x="14400" y="1920"/>
                        <a:pt x="14400" y="6240"/>
                        <a:pt x="21600" y="1056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409" name="Freeform 448"/>
                <p:cNvSpPr/>
                <p:nvPr/>
              </p:nvSpPr>
              <p:spPr>
                <a:xfrm>
                  <a:off x="50889" y="15541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7587" h="18600" fill="norm" stroke="1" extrusionOk="0">
                      <a:moveTo>
                        <a:pt x="2838" y="7800"/>
                      </a:moveTo>
                      <a:cubicBezTo>
                        <a:pt x="2838" y="7800"/>
                        <a:pt x="2838" y="-3000"/>
                        <a:pt x="11478" y="2400"/>
                      </a:cubicBezTo>
                      <a:cubicBezTo>
                        <a:pt x="11478" y="2400"/>
                        <a:pt x="15798" y="-3000"/>
                        <a:pt x="15798" y="2400"/>
                      </a:cubicBezTo>
                      <a:cubicBezTo>
                        <a:pt x="20118" y="7800"/>
                        <a:pt x="15798" y="13200"/>
                        <a:pt x="11478" y="18600"/>
                      </a:cubicBezTo>
                      <a:cubicBezTo>
                        <a:pt x="11478" y="18600"/>
                        <a:pt x="7158" y="18600"/>
                        <a:pt x="7158" y="18600"/>
                      </a:cubicBezTo>
                      <a:cubicBezTo>
                        <a:pt x="-1482" y="18600"/>
                        <a:pt x="-1482" y="18600"/>
                        <a:pt x="2838" y="78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410" name="Freeform 449"/>
                <p:cNvSpPr/>
                <p:nvPr/>
              </p:nvSpPr>
              <p:spPr>
                <a:xfrm>
                  <a:off x="51515" y="132758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10800"/>
                      </a:moveTo>
                      <a:cubicBezTo>
                        <a:pt x="21600" y="10800"/>
                        <a:pt x="14400" y="16200"/>
                        <a:pt x="14400" y="21600"/>
                      </a:cubicBezTo>
                      <a:cubicBezTo>
                        <a:pt x="7200" y="16200"/>
                        <a:pt x="0" y="16200"/>
                        <a:pt x="0" y="10800"/>
                      </a:cubicBezTo>
                      <a:cubicBezTo>
                        <a:pt x="0" y="5400"/>
                        <a:pt x="7200" y="0"/>
                        <a:pt x="14400" y="0"/>
                      </a:cubicBezTo>
                      <a:cubicBezTo>
                        <a:pt x="14400" y="5400"/>
                        <a:pt x="21600" y="5400"/>
                        <a:pt x="21600" y="108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411" name="Freeform 450"/>
                <p:cNvSpPr/>
                <p:nvPr/>
              </p:nvSpPr>
              <p:spPr>
                <a:xfrm>
                  <a:off x="51294" y="48701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10800"/>
                      </a:moveTo>
                      <a:cubicBezTo>
                        <a:pt x="21600" y="18000"/>
                        <a:pt x="21600" y="18000"/>
                        <a:pt x="10800" y="21600"/>
                      </a:cubicBezTo>
                      <a:cubicBezTo>
                        <a:pt x="5400" y="21600"/>
                        <a:pt x="0" y="14400"/>
                        <a:pt x="0" y="10800"/>
                      </a:cubicBezTo>
                      <a:cubicBezTo>
                        <a:pt x="0" y="7200"/>
                        <a:pt x="10800" y="0"/>
                        <a:pt x="10800" y="0"/>
                      </a:cubicBezTo>
                      <a:cubicBezTo>
                        <a:pt x="16200" y="0"/>
                        <a:pt x="21600" y="7200"/>
                        <a:pt x="21600" y="108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412" name="Freeform 451"/>
                <p:cNvSpPr/>
                <p:nvPr/>
              </p:nvSpPr>
              <p:spPr>
                <a:xfrm>
                  <a:off x="53059" y="160557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0800" y="0"/>
                      </a:moveTo>
                      <a:cubicBezTo>
                        <a:pt x="10800" y="0"/>
                        <a:pt x="21600" y="0"/>
                        <a:pt x="21600" y="10800"/>
                      </a:cubicBezTo>
                      <a:cubicBezTo>
                        <a:pt x="21600" y="10800"/>
                        <a:pt x="21600" y="10800"/>
                        <a:pt x="10800" y="21600"/>
                      </a:cubicBezTo>
                      <a:cubicBezTo>
                        <a:pt x="10800" y="10800"/>
                        <a:pt x="0" y="10800"/>
                        <a:pt x="0" y="10800"/>
                      </a:cubicBezTo>
                      <a:cubicBezTo>
                        <a:pt x="0" y="0"/>
                        <a:pt x="10800" y="0"/>
                        <a:pt x="108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413" name="Freeform 452"/>
                <p:cNvSpPr/>
                <p:nvPr/>
              </p:nvSpPr>
              <p:spPr>
                <a:xfrm>
                  <a:off x="51515" y="12760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299" h="19774" fill="norm" stroke="1" extrusionOk="0">
                      <a:moveTo>
                        <a:pt x="18486" y="11134"/>
                      </a:moveTo>
                      <a:cubicBezTo>
                        <a:pt x="16523" y="11134"/>
                        <a:pt x="14559" y="11134"/>
                        <a:pt x="12595" y="11134"/>
                      </a:cubicBezTo>
                      <a:cubicBezTo>
                        <a:pt x="10632" y="13294"/>
                        <a:pt x="8668" y="13294"/>
                        <a:pt x="8668" y="15454"/>
                      </a:cubicBezTo>
                      <a:cubicBezTo>
                        <a:pt x="6705" y="17614"/>
                        <a:pt x="6705" y="19774"/>
                        <a:pt x="2777" y="19774"/>
                      </a:cubicBezTo>
                      <a:cubicBezTo>
                        <a:pt x="814" y="19774"/>
                        <a:pt x="-1150" y="17614"/>
                        <a:pt x="814" y="13294"/>
                      </a:cubicBezTo>
                      <a:cubicBezTo>
                        <a:pt x="2777" y="8974"/>
                        <a:pt x="4741" y="2494"/>
                        <a:pt x="10632" y="2494"/>
                      </a:cubicBezTo>
                      <a:cubicBezTo>
                        <a:pt x="12595" y="-1826"/>
                        <a:pt x="14559" y="334"/>
                        <a:pt x="16523" y="2494"/>
                      </a:cubicBezTo>
                      <a:cubicBezTo>
                        <a:pt x="18486" y="2494"/>
                        <a:pt x="20450" y="6814"/>
                        <a:pt x="18486" y="8974"/>
                      </a:cubicBezTo>
                      <a:cubicBezTo>
                        <a:pt x="18486" y="8974"/>
                        <a:pt x="18486" y="11134"/>
                        <a:pt x="18486" y="11134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414" name="Freeform 453"/>
                <p:cNvSpPr/>
                <p:nvPr/>
              </p:nvSpPr>
              <p:spPr>
                <a:xfrm>
                  <a:off x="55045" y="3888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21600"/>
                      </a:moveTo>
                      <a:cubicBezTo>
                        <a:pt x="21600" y="21600"/>
                        <a:pt x="0" y="0"/>
                        <a:pt x="0" y="0"/>
                      </a:cubicBezTo>
                      <a:cubicBezTo>
                        <a:pt x="21600" y="0"/>
                        <a:pt x="21600" y="0"/>
                        <a:pt x="21600" y="0"/>
                      </a:cubicBezTo>
                      <a:cubicBezTo>
                        <a:pt x="21600" y="0"/>
                        <a:pt x="21600" y="0"/>
                        <a:pt x="21600" y="0"/>
                      </a:cubicBezTo>
                      <a:cubicBezTo>
                        <a:pt x="21600" y="0"/>
                        <a:pt x="21600" y="0"/>
                        <a:pt x="2160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415" name="Freeform 454"/>
                <p:cNvSpPr/>
                <p:nvPr/>
              </p:nvSpPr>
              <p:spPr>
                <a:xfrm>
                  <a:off x="55548" y="4428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491" h="21600" fill="norm" stroke="1" extrusionOk="0">
                      <a:moveTo>
                        <a:pt x="5091" y="4320"/>
                      </a:moveTo>
                      <a:cubicBezTo>
                        <a:pt x="5091" y="4320"/>
                        <a:pt x="8691" y="0"/>
                        <a:pt x="12291" y="0"/>
                      </a:cubicBezTo>
                      <a:cubicBezTo>
                        <a:pt x="15891" y="0"/>
                        <a:pt x="19491" y="4320"/>
                        <a:pt x="19491" y="8640"/>
                      </a:cubicBezTo>
                      <a:cubicBezTo>
                        <a:pt x="19491" y="8640"/>
                        <a:pt x="19491" y="12960"/>
                        <a:pt x="15891" y="17280"/>
                      </a:cubicBezTo>
                      <a:cubicBezTo>
                        <a:pt x="12291" y="17280"/>
                        <a:pt x="12291" y="17280"/>
                        <a:pt x="8691" y="21600"/>
                      </a:cubicBezTo>
                      <a:cubicBezTo>
                        <a:pt x="5091" y="17280"/>
                        <a:pt x="1491" y="17280"/>
                        <a:pt x="1491" y="12960"/>
                      </a:cubicBezTo>
                      <a:cubicBezTo>
                        <a:pt x="-2109" y="8640"/>
                        <a:pt x="1491" y="8640"/>
                        <a:pt x="5091" y="432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416" name="Freeform 455"/>
                <p:cNvSpPr/>
                <p:nvPr/>
              </p:nvSpPr>
              <p:spPr>
                <a:xfrm>
                  <a:off x="57242" y="138384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65" h="21600" fill="norm" stroke="1" extrusionOk="0">
                      <a:moveTo>
                        <a:pt x="9565" y="3086"/>
                      </a:moveTo>
                      <a:cubicBezTo>
                        <a:pt x="9565" y="6171"/>
                        <a:pt x="13165" y="9257"/>
                        <a:pt x="16765" y="12343"/>
                      </a:cubicBezTo>
                      <a:cubicBezTo>
                        <a:pt x="20365" y="12343"/>
                        <a:pt x="20365" y="15429"/>
                        <a:pt x="20365" y="18514"/>
                      </a:cubicBezTo>
                      <a:cubicBezTo>
                        <a:pt x="20365" y="21600"/>
                        <a:pt x="16765" y="21600"/>
                        <a:pt x="13165" y="21600"/>
                      </a:cubicBezTo>
                      <a:cubicBezTo>
                        <a:pt x="9565" y="21600"/>
                        <a:pt x="9565" y="18514"/>
                        <a:pt x="5965" y="18514"/>
                      </a:cubicBezTo>
                      <a:cubicBezTo>
                        <a:pt x="-1235" y="15429"/>
                        <a:pt x="-1235" y="12343"/>
                        <a:pt x="2365" y="3086"/>
                      </a:cubicBezTo>
                      <a:cubicBezTo>
                        <a:pt x="2365" y="0"/>
                        <a:pt x="5965" y="0"/>
                        <a:pt x="5965" y="0"/>
                      </a:cubicBezTo>
                      <a:cubicBezTo>
                        <a:pt x="5965" y="0"/>
                        <a:pt x="5965" y="0"/>
                        <a:pt x="9565" y="3086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417" name="Freeform 456"/>
                <p:cNvSpPr/>
                <p:nvPr/>
              </p:nvSpPr>
              <p:spPr>
                <a:xfrm>
                  <a:off x="58503" y="129780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520" h="21600" fill="norm" stroke="1" extrusionOk="0">
                      <a:moveTo>
                        <a:pt x="17280" y="16200"/>
                      </a:moveTo>
                      <a:cubicBezTo>
                        <a:pt x="8640" y="16200"/>
                        <a:pt x="4320" y="21600"/>
                        <a:pt x="0" y="21600"/>
                      </a:cubicBezTo>
                      <a:cubicBezTo>
                        <a:pt x="0" y="21600"/>
                        <a:pt x="0" y="21600"/>
                        <a:pt x="0" y="21600"/>
                      </a:cubicBezTo>
                      <a:cubicBezTo>
                        <a:pt x="0" y="16200"/>
                        <a:pt x="0" y="10800"/>
                        <a:pt x="0" y="10800"/>
                      </a:cubicBezTo>
                      <a:cubicBezTo>
                        <a:pt x="4320" y="5400"/>
                        <a:pt x="8640" y="5400"/>
                        <a:pt x="12960" y="0"/>
                      </a:cubicBezTo>
                      <a:cubicBezTo>
                        <a:pt x="12960" y="0"/>
                        <a:pt x="17280" y="5400"/>
                        <a:pt x="17280" y="5400"/>
                      </a:cubicBezTo>
                      <a:cubicBezTo>
                        <a:pt x="21600" y="10800"/>
                        <a:pt x="21600" y="16200"/>
                        <a:pt x="17280" y="162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418" name="Freeform 457"/>
                <p:cNvSpPr/>
                <p:nvPr/>
              </p:nvSpPr>
              <p:spPr>
                <a:xfrm>
                  <a:off x="57175" y="153931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938" h="20541" fill="norm" stroke="1" extrusionOk="0">
                      <a:moveTo>
                        <a:pt x="0" y="14370"/>
                      </a:moveTo>
                      <a:cubicBezTo>
                        <a:pt x="1662" y="11284"/>
                        <a:pt x="3323" y="8198"/>
                        <a:pt x="4985" y="8198"/>
                      </a:cubicBezTo>
                      <a:cubicBezTo>
                        <a:pt x="6646" y="8198"/>
                        <a:pt x="8308" y="5112"/>
                        <a:pt x="8308" y="2027"/>
                      </a:cubicBezTo>
                      <a:cubicBezTo>
                        <a:pt x="11631" y="-1059"/>
                        <a:pt x="14954" y="-1059"/>
                        <a:pt x="18277" y="5112"/>
                      </a:cubicBezTo>
                      <a:cubicBezTo>
                        <a:pt x="18277" y="8198"/>
                        <a:pt x="18277" y="8198"/>
                        <a:pt x="18277" y="8198"/>
                      </a:cubicBezTo>
                      <a:cubicBezTo>
                        <a:pt x="21600" y="17455"/>
                        <a:pt x="19938" y="20541"/>
                        <a:pt x="13292" y="20541"/>
                      </a:cubicBezTo>
                      <a:cubicBezTo>
                        <a:pt x="13292" y="20541"/>
                        <a:pt x="11631" y="20541"/>
                        <a:pt x="11631" y="20541"/>
                      </a:cubicBezTo>
                      <a:cubicBezTo>
                        <a:pt x="8308" y="17455"/>
                        <a:pt x="6646" y="17455"/>
                        <a:pt x="4985" y="20541"/>
                      </a:cubicBezTo>
                      <a:cubicBezTo>
                        <a:pt x="3323" y="20541"/>
                        <a:pt x="1662" y="20541"/>
                        <a:pt x="1662" y="20541"/>
                      </a:cubicBezTo>
                      <a:cubicBezTo>
                        <a:pt x="0" y="17455"/>
                        <a:pt x="0" y="14370"/>
                        <a:pt x="0" y="1437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419" name="Freeform 458"/>
                <p:cNvSpPr/>
                <p:nvPr/>
              </p:nvSpPr>
              <p:spPr>
                <a:xfrm>
                  <a:off x="49812" y="172202"/>
                  <a:ext cx="19637" cy="19636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0291" y="20291"/>
                      </a:moveTo>
                      <a:cubicBezTo>
                        <a:pt x="20945" y="20291"/>
                        <a:pt x="20945" y="20945"/>
                        <a:pt x="21600" y="21600"/>
                      </a:cubicBezTo>
                      <a:cubicBezTo>
                        <a:pt x="0" y="21600"/>
                        <a:pt x="0" y="21600"/>
                        <a:pt x="0" y="21600"/>
                      </a:cubicBezTo>
                      <a:cubicBezTo>
                        <a:pt x="655" y="21600"/>
                        <a:pt x="655" y="21600"/>
                        <a:pt x="655" y="21600"/>
                      </a:cubicBezTo>
                      <a:cubicBezTo>
                        <a:pt x="1964" y="20945"/>
                        <a:pt x="2618" y="19636"/>
                        <a:pt x="3273" y="18327"/>
                      </a:cubicBezTo>
                      <a:cubicBezTo>
                        <a:pt x="3927" y="17018"/>
                        <a:pt x="5236" y="16364"/>
                        <a:pt x="5891" y="15055"/>
                      </a:cubicBezTo>
                      <a:cubicBezTo>
                        <a:pt x="5891" y="14400"/>
                        <a:pt x="5891" y="14400"/>
                        <a:pt x="5891" y="14400"/>
                      </a:cubicBezTo>
                      <a:cubicBezTo>
                        <a:pt x="5891" y="14400"/>
                        <a:pt x="5891" y="13745"/>
                        <a:pt x="5891" y="13745"/>
                      </a:cubicBezTo>
                      <a:cubicBezTo>
                        <a:pt x="5236" y="13745"/>
                        <a:pt x="5236" y="12436"/>
                        <a:pt x="3927" y="13745"/>
                      </a:cubicBezTo>
                      <a:cubicBezTo>
                        <a:pt x="3927" y="13745"/>
                        <a:pt x="3273" y="13745"/>
                        <a:pt x="2618" y="13745"/>
                      </a:cubicBezTo>
                      <a:cubicBezTo>
                        <a:pt x="1964" y="13745"/>
                        <a:pt x="1964" y="13091"/>
                        <a:pt x="1964" y="13091"/>
                      </a:cubicBezTo>
                      <a:cubicBezTo>
                        <a:pt x="1964" y="12436"/>
                        <a:pt x="2618" y="11782"/>
                        <a:pt x="2618" y="11782"/>
                      </a:cubicBezTo>
                      <a:cubicBezTo>
                        <a:pt x="3927" y="10473"/>
                        <a:pt x="4582" y="9164"/>
                        <a:pt x="5891" y="7855"/>
                      </a:cubicBezTo>
                      <a:cubicBezTo>
                        <a:pt x="7200" y="6545"/>
                        <a:pt x="8509" y="4582"/>
                        <a:pt x="9818" y="3273"/>
                      </a:cubicBezTo>
                      <a:cubicBezTo>
                        <a:pt x="10473" y="2618"/>
                        <a:pt x="10473" y="1964"/>
                        <a:pt x="11127" y="1309"/>
                      </a:cubicBezTo>
                      <a:cubicBezTo>
                        <a:pt x="11127" y="655"/>
                        <a:pt x="11127" y="655"/>
                        <a:pt x="11782" y="0"/>
                      </a:cubicBezTo>
                      <a:cubicBezTo>
                        <a:pt x="11782" y="655"/>
                        <a:pt x="11782" y="655"/>
                        <a:pt x="12436" y="655"/>
                      </a:cubicBezTo>
                      <a:cubicBezTo>
                        <a:pt x="12436" y="1309"/>
                        <a:pt x="13745" y="1964"/>
                        <a:pt x="13745" y="2618"/>
                      </a:cubicBezTo>
                      <a:cubicBezTo>
                        <a:pt x="13745" y="4582"/>
                        <a:pt x="15055" y="5891"/>
                        <a:pt x="16364" y="6545"/>
                      </a:cubicBezTo>
                      <a:cubicBezTo>
                        <a:pt x="17673" y="8509"/>
                        <a:pt x="19636" y="10473"/>
                        <a:pt x="20945" y="12436"/>
                      </a:cubicBezTo>
                      <a:cubicBezTo>
                        <a:pt x="20945" y="12436"/>
                        <a:pt x="20945" y="13091"/>
                        <a:pt x="20945" y="13091"/>
                      </a:cubicBezTo>
                      <a:cubicBezTo>
                        <a:pt x="20945" y="13091"/>
                        <a:pt x="20945" y="13091"/>
                        <a:pt x="20945" y="13091"/>
                      </a:cubicBezTo>
                      <a:cubicBezTo>
                        <a:pt x="18982" y="13091"/>
                        <a:pt x="17673" y="13091"/>
                        <a:pt x="16364" y="13091"/>
                      </a:cubicBezTo>
                      <a:cubicBezTo>
                        <a:pt x="15709" y="13091"/>
                        <a:pt x="15709" y="13091"/>
                        <a:pt x="15055" y="13745"/>
                      </a:cubicBezTo>
                      <a:cubicBezTo>
                        <a:pt x="15055" y="13745"/>
                        <a:pt x="15709" y="14400"/>
                        <a:pt x="15709" y="15055"/>
                      </a:cubicBezTo>
                      <a:cubicBezTo>
                        <a:pt x="17018" y="16364"/>
                        <a:pt x="18982" y="18327"/>
                        <a:pt x="20291" y="2029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420" name="Freeform 459"/>
                <p:cNvSpPr/>
                <p:nvPr/>
              </p:nvSpPr>
              <p:spPr>
                <a:xfrm>
                  <a:off x="62509" y="135236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700" h="16822" fill="norm" stroke="1" extrusionOk="0">
                      <a:moveTo>
                        <a:pt x="2700" y="10800"/>
                      </a:moveTo>
                      <a:cubicBezTo>
                        <a:pt x="2700" y="3600"/>
                        <a:pt x="9900" y="3600"/>
                        <a:pt x="13500" y="0"/>
                      </a:cubicBezTo>
                      <a:cubicBezTo>
                        <a:pt x="17100" y="0"/>
                        <a:pt x="17100" y="0"/>
                        <a:pt x="20700" y="0"/>
                      </a:cubicBezTo>
                      <a:cubicBezTo>
                        <a:pt x="20700" y="3600"/>
                        <a:pt x="20700" y="7200"/>
                        <a:pt x="20700" y="7200"/>
                      </a:cubicBezTo>
                      <a:cubicBezTo>
                        <a:pt x="17100" y="10800"/>
                        <a:pt x="13500" y="21600"/>
                        <a:pt x="6300" y="14400"/>
                      </a:cubicBezTo>
                      <a:cubicBezTo>
                        <a:pt x="2700" y="14400"/>
                        <a:pt x="2700" y="14400"/>
                        <a:pt x="2700" y="14400"/>
                      </a:cubicBezTo>
                      <a:cubicBezTo>
                        <a:pt x="-900" y="14400"/>
                        <a:pt x="-900" y="14400"/>
                        <a:pt x="2700" y="108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421" name="Freeform 460"/>
                <p:cNvSpPr/>
                <p:nvPr/>
              </p:nvSpPr>
              <p:spPr>
                <a:xfrm>
                  <a:off x="61553" y="12409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0677" fill="norm" stroke="1" extrusionOk="0">
                      <a:moveTo>
                        <a:pt x="13745" y="19938"/>
                      </a:moveTo>
                      <a:cubicBezTo>
                        <a:pt x="11782" y="19938"/>
                        <a:pt x="9818" y="18277"/>
                        <a:pt x="5891" y="18277"/>
                      </a:cubicBezTo>
                      <a:cubicBezTo>
                        <a:pt x="0" y="18277"/>
                        <a:pt x="0" y="18277"/>
                        <a:pt x="0" y="11631"/>
                      </a:cubicBezTo>
                      <a:cubicBezTo>
                        <a:pt x="0" y="9969"/>
                        <a:pt x="1964" y="4985"/>
                        <a:pt x="3927" y="3323"/>
                      </a:cubicBezTo>
                      <a:cubicBezTo>
                        <a:pt x="3927" y="0"/>
                        <a:pt x="7855" y="0"/>
                        <a:pt x="9818" y="0"/>
                      </a:cubicBezTo>
                      <a:cubicBezTo>
                        <a:pt x="13745" y="0"/>
                        <a:pt x="13745" y="3323"/>
                        <a:pt x="11782" y="4985"/>
                      </a:cubicBezTo>
                      <a:cubicBezTo>
                        <a:pt x="11782" y="8308"/>
                        <a:pt x="7855" y="8308"/>
                        <a:pt x="9818" y="11631"/>
                      </a:cubicBezTo>
                      <a:cubicBezTo>
                        <a:pt x="11782" y="13292"/>
                        <a:pt x="13745" y="14954"/>
                        <a:pt x="17673" y="14954"/>
                      </a:cubicBezTo>
                      <a:cubicBezTo>
                        <a:pt x="17673" y="14954"/>
                        <a:pt x="17673" y="14954"/>
                        <a:pt x="17673" y="14954"/>
                      </a:cubicBezTo>
                      <a:cubicBezTo>
                        <a:pt x="19636" y="14954"/>
                        <a:pt x="21600" y="18277"/>
                        <a:pt x="21600" y="18277"/>
                      </a:cubicBezTo>
                      <a:cubicBezTo>
                        <a:pt x="19636" y="19938"/>
                        <a:pt x="19636" y="19938"/>
                        <a:pt x="17673" y="19938"/>
                      </a:cubicBezTo>
                      <a:cubicBezTo>
                        <a:pt x="15709" y="21600"/>
                        <a:pt x="15709" y="19938"/>
                        <a:pt x="13745" y="19938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422" name="Freeform 461"/>
                <p:cNvSpPr/>
                <p:nvPr/>
              </p:nvSpPr>
              <p:spPr>
                <a:xfrm>
                  <a:off x="65083" y="132207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5400"/>
                      </a:moveTo>
                      <a:cubicBezTo>
                        <a:pt x="0" y="0"/>
                        <a:pt x="0" y="0"/>
                        <a:pt x="7200" y="0"/>
                      </a:cubicBezTo>
                      <a:cubicBezTo>
                        <a:pt x="14400" y="5400"/>
                        <a:pt x="14400" y="5400"/>
                        <a:pt x="21600" y="5400"/>
                      </a:cubicBezTo>
                      <a:cubicBezTo>
                        <a:pt x="14400" y="10800"/>
                        <a:pt x="14400" y="16200"/>
                        <a:pt x="7200" y="21600"/>
                      </a:cubicBezTo>
                      <a:cubicBezTo>
                        <a:pt x="7200" y="16200"/>
                        <a:pt x="0" y="16200"/>
                        <a:pt x="0" y="54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423" name="Freeform 462"/>
                <p:cNvSpPr/>
                <p:nvPr/>
              </p:nvSpPr>
              <p:spPr>
                <a:xfrm>
                  <a:off x="64933" y="154048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3901" h="21600" fill="norm" stroke="1" extrusionOk="0">
                      <a:moveTo>
                        <a:pt x="11664" y="5400"/>
                      </a:moveTo>
                      <a:cubicBezTo>
                        <a:pt x="17064" y="16200"/>
                        <a:pt x="11664" y="16200"/>
                        <a:pt x="6264" y="21600"/>
                      </a:cubicBezTo>
                      <a:cubicBezTo>
                        <a:pt x="864" y="21600"/>
                        <a:pt x="864" y="16200"/>
                        <a:pt x="864" y="10800"/>
                      </a:cubicBezTo>
                      <a:cubicBezTo>
                        <a:pt x="864" y="5400"/>
                        <a:pt x="-4536" y="0"/>
                        <a:pt x="11664" y="0"/>
                      </a:cubicBezTo>
                      <a:cubicBezTo>
                        <a:pt x="11664" y="5400"/>
                        <a:pt x="11664" y="5400"/>
                        <a:pt x="11664" y="54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424" name="Freeform 463"/>
                <p:cNvSpPr/>
                <p:nvPr/>
              </p:nvSpPr>
              <p:spPr>
                <a:xfrm>
                  <a:off x="63649" y="112351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8900" y="10080"/>
                      </a:moveTo>
                      <a:cubicBezTo>
                        <a:pt x="18900" y="12960"/>
                        <a:pt x="16200" y="14400"/>
                        <a:pt x="21600" y="15840"/>
                      </a:cubicBezTo>
                      <a:cubicBezTo>
                        <a:pt x="21600" y="15840"/>
                        <a:pt x="21600" y="15840"/>
                        <a:pt x="21600" y="15840"/>
                      </a:cubicBezTo>
                      <a:cubicBezTo>
                        <a:pt x="21600" y="17280"/>
                        <a:pt x="21600" y="17280"/>
                        <a:pt x="18900" y="18720"/>
                      </a:cubicBezTo>
                      <a:cubicBezTo>
                        <a:pt x="16200" y="18720"/>
                        <a:pt x="13500" y="20160"/>
                        <a:pt x="10800" y="21600"/>
                      </a:cubicBezTo>
                      <a:cubicBezTo>
                        <a:pt x="8100" y="21600"/>
                        <a:pt x="5400" y="20160"/>
                        <a:pt x="5400" y="18720"/>
                      </a:cubicBezTo>
                      <a:cubicBezTo>
                        <a:pt x="5400" y="17280"/>
                        <a:pt x="2700" y="15840"/>
                        <a:pt x="0" y="14400"/>
                      </a:cubicBezTo>
                      <a:cubicBezTo>
                        <a:pt x="0" y="14400"/>
                        <a:pt x="0" y="12960"/>
                        <a:pt x="0" y="11520"/>
                      </a:cubicBezTo>
                      <a:cubicBezTo>
                        <a:pt x="8100" y="10080"/>
                        <a:pt x="5400" y="5760"/>
                        <a:pt x="10800" y="2880"/>
                      </a:cubicBezTo>
                      <a:cubicBezTo>
                        <a:pt x="10800" y="2880"/>
                        <a:pt x="10800" y="1440"/>
                        <a:pt x="13500" y="0"/>
                      </a:cubicBezTo>
                      <a:cubicBezTo>
                        <a:pt x="13500" y="1440"/>
                        <a:pt x="16200" y="2880"/>
                        <a:pt x="16200" y="4320"/>
                      </a:cubicBezTo>
                      <a:cubicBezTo>
                        <a:pt x="18900" y="7200"/>
                        <a:pt x="18900" y="8640"/>
                        <a:pt x="18900" y="1008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425" name="Freeform 464"/>
                <p:cNvSpPr/>
                <p:nvPr/>
              </p:nvSpPr>
              <p:spPr>
                <a:xfrm>
                  <a:off x="62987" y="14577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5120" y="17280"/>
                      </a:moveTo>
                      <a:cubicBezTo>
                        <a:pt x="12960" y="19440"/>
                        <a:pt x="12960" y="21600"/>
                        <a:pt x="10800" y="21600"/>
                      </a:cubicBezTo>
                      <a:cubicBezTo>
                        <a:pt x="8640" y="19440"/>
                        <a:pt x="8640" y="17280"/>
                        <a:pt x="6480" y="15120"/>
                      </a:cubicBezTo>
                      <a:cubicBezTo>
                        <a:pt x="6480" y="15120"/>
                        <a:pt x="6480" y="15120"/>
                        <a:pt x="6480" y="15120"/>
                      </a:cubicBezTo>
                      <a:cubicBezTo>
                        <a:pt x="4320" y="12960"/>
                        <a:pt x="2160" y="10800"/>
                        <a:pt x="0" y="8640"/>
                      </a:cubicBezTo>
                      <a:cubicBezTo>
                        <a:pt x="4320" y="6480"/>
                        <a:pt x="6480" y="2160"/>
                        <a:pt x="8640" y="0"/>
                      </a:cubicBezTo>
                      <a:cubicBezTo>
                        <a:pt x="8640" y="0"/>
                        <a:pt x="10800" y="0"/>
                        <a:pt x="10800" y="0"/>
                      </a:cubicBezTo>
                      <a:cubicBezTo>
                        <a:pt x="12960" y="2160"/>
                        <a:pt x="15120" y="2160"/>
                        <a:pt x="15120" y="4320"/>
                      </a:cubicBezTo>
                      <a:cubicBezTo>
                        <a:pt x="15120" y="8640"/>
                        <a:pt x="17280" y="10800"/>
                        <a:pt x="21600" y="12960"/>
                      </a:cubicBezTo>
                      <a:cubicBezTo>
                        <a:pt x="21600" y="12960"/>
                        <a:pt x="21600" y="12960"/>
                        <a:pt x="21600" y="15120"/>
                      </a:cubicBezTo>
                      <a:cubicBezTo>
                        <a:pt x="21600" y="15120"/>
                        <a:pt x="21600" y="17280"/>
                        <a:pt x="19440" y="17280"/>
                      </a:cubicBezTo>
                      <a:cubicBezTo>
                        <a:pt x="19440" y="17280"/>
                        <a:pt x="17280" y="17280"/>
                        <a:pt x="15120" y="1728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426" name="Freeform 465"/>
                <p:cNvSpPr/>
                <p:nvPr/>
              </p:nvSpPr>
              <p:spPr>
                <a:xfrm>
                  <a:off x="67241" y="122108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7008" h="18136" fill="norm" stroke="1" extrusionOk="0">
                      <a:moveTo>
                        <a:pt x="5200" y="16936"/>
                      </a:moveTo>
                      <a:cubicBezTo>
                        <a:pt x="-2000" y="14236"/>
                        <a:pt x="1600" y="14236"/>
                        <a:pt x="1600" y="8836"/>
                      </a:cubicBezTo>
                      <a:cubicBezTo>
                        <a:pt x="1600" y="8836"/>
                        <a:pt x="1600" y="8836"/>
                        <a:pt x="1600" y="8836"/>
                      </a:cubicBezTo>
                      <a:cubicBezTo>
                        <a:pt x="1600" y="3436"/>
                        <a:pt x="-2000" y="736"/>
                        <a:pt x="1600" y="736"/>
                      </a:cubicBezTo>
                      <a:cubicBezTo>
                        <a:pt x="8800" y="-1964"/>
                        <a:pt x="5200" y="3436"/>
                        <a:pt x="8800" y="6136"/>
                      </a:cubicBezTo>
                      <a:cubicBezTo>
                        <a:pt x="12400" y="6136"/>
                        <a:pt x="8800" y="8836"/>
                        <a:pt x="12400" y="11536"/>
                      </a:cubicBezTo>
                      <a:cubicBezTo>
                        <a:pt x="12400" y="11536"/>
                        <a:pt x="19600" y="14236"/>
                        <a:pt x="16000" y="16936"/>
                      </a:cubicBezTo>
                      <a:cubicBezTo>
                        <a:pt x="12400" y="16936"/>
                        <a:pt x="12400" y="19636"/>
                        <a:pt x="5200" y="16936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427" name="Freeform 466"/>
                <p:cNvSpPr/>
                <p:nvPr/>
              </p:nvSpPr>
              <p:spPr>
                <a:xfrm>
                  <a:off x="67126" y="151286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600" h="19864" fill="norm" stroke="1" extrusionOk="0">
                      <a:moveTo>
                        <a:pt x="18000" y="0"/>
                      </a:moveTo>
                      <a:cubicBezTo>
                        <a:pt x="21600" y="0"/>
                        <a:pt x="18000" y="12960"/>
                        <a:pt x="18000" y="12960"/>
                      </a:cubicBezTo>
                      <a:cubicBezTo>
                        <a:pt x="14400" y="17280"/>
                        <a:pt x="10800" y="17280"/>
                        <a:pt x="10800" y="17280"/>
                      </a:cubicBezTo>
                      <a:cubicBezTo>
                        <a:pt x="3600" y="21600"/>
                        <a:pt x="0" y="21600"/>
                        <a:pt x="0" y="8640"/>
                      </a:cubicBezTo>
                      <a:cubicBezTo>
                        <a:pt x="0" y="8640"/>
                        <a:pt x="0" y="4320"/>
                        <a:pt x="3600" y="0"/>
                      </a:cubicBezTo>
                      <a:cubicBezTo>
                        <a:pt x="3600" y="0"/>
                        <a:pt x="7200" y="0"/>
                        <a:pt x="10800" y="0"/>
                      </a:cubicBezTo>
                      <a:cubicBezTo>
                        <a:pt x="14400" y="0"/>
                        <a:pt x="14400" y="0"/>
                        <a:pt x="180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428" name="Freeform 467"/>
                <p:cNvSpPr/>
                <p:nvPr/>
              </p:nvSpPr>
              <p:spPr>
                <a:xfrm>
                  <a:off x="68724" y="103730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7672" h="17412" fill="norm" stroke="1" extrusionOk="0">
                      <a:moveTo>
                        <a:pt x="0" y="16000"/>
                      </a:moveTo>
                      <a:cubicBezTo>
                        <a:pt x="0" y="16000"/>
                        <a:pt x="0" y="16000"/>
                        <a:pt x="0" y="16000"/>
                      </a:cubicBezTo>
                      <a:cubicBezTo>
                        <a:pt x="0" y="12400"/>
                        <a:pt x="0" y="8800"/>
                        <a:pt x="0" y="1600"/>
                      </a:cubicBezTo>
                      <a:cubicBezTo>
                        <a:pt x="0" y="1600"/>
                        <a:pt x="0" y="-2000"/>
                        <a:pt x="5400" y="1600"/>
                      </a:cubicBezTo>
                      <a:cubicBezTo>
                        <a:pt x="10800" y="1600"/>
                        <a:pt x="21600" y="1600"/>
                        <a:pt x="16200" y="8800"/>
                      </a:cubicBezTo>
                      <a:cubicBezTo>
                        <a:pt x="16200" y="8800"/>
                        <a:pt x="16200" y="8800"/>
                        <a:pt x="16200" y="8800"/>
                      </a:cubicBezTo>
                      <a:cubicBezTo>
                        <a:pt x="16200" y="16000"/>
                        <a:pt x="10800" y="19600"/>
                        <a:pt x="0" y="160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429" name="Freeform 468"/>
                <p:cNvSpPr/>
                <p:nvPr/>
              </p:nvSpPr>
              <p:spPr>
                <a:xfrm>
                  <a:off x="71549" y="128677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8437" h="21600" fill="norm" stroke="1" extrusionOk="0">
                      <a:moveTo>
                        <a:pt x="7637" y="0"/>
                      </a:moveTo>
                      <a:cubicBezTo>
                        <a:pt x="13037" y="0"/>
                        <a:pt x="18437" y="5400"/>
                        <a:pt x="18437" y="10800"/>
                      </a:cubicBezTo>
                      <a:cubicBezTo>
                        <a:pt x="18437" y="10800"/>
                        <a:pt x="18437" y="16200"/>
                        <a:pt x="13037" y="16200"/>
                      </a:cubicBezTo>
                      <a:cubicBezTo>
                        <a:pt x="13037" y="16200"/>
                        <a:pt x="7637" y="21600"/>
                        <a:pt x="7637" y="21600"/>
                      </a:cubicBezTo>
                      <a:cubicBezTo>
                        <a:pt x="2237" y="16200"/>
                        <a:pt x="2237" y="16200"/>
                        <a:pt x="2237" y="10800"/>
                      </a:cubicBezTo>
                      <a:cubicBezTo>
                        <a:pt x="-3163" y="5400"/>
                        <a:pt x="2237" y="0"/>
                        <a:pt x="763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430" name="Freeform 469"/>
                <p:cNvSpPr/>
                <p:nvPr/>
              </p:nvSpPr>
              <p:spPr>
                <a:xfrm>
                  <a:off x="71424" y="138936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8102" h="21600" fill="norm" stroke="1" extrusionOk="0">
                      <a:moveTo>
                        <a:pt x="11502" y="0"/>
                      </a:moveTo>
                      <a:cubicBezTo>
                        <a:pt x="11502" y="0"/>
                        <a:pt x="14202" y="0"/>
                        <a:pt x="16902" y="2400"/>
                      </a:cubicBezTo>
                      <a:cubicBezTo>
                        <a:pt x="16902" y="4800"/>
                        <a:pt x="19602" y="7200"/>
                        <a:pt x="16902" y="12000"/>
                      </a:cubicBezTo>
                      <a:cubicBezTo>
                        <a:pt x="14202" y="12000"/>
                        <a:pt x="14202" y="14400"/>
                        <a:pt x="14202" y="14400"/>
                      </a:cubicBezTo>
                      <a:cubicBezTo>
                        <a:pt x="11502" y="16800"/>
                        <a:pt x="11502" y="19200"/>
                        <a:pt x="8802" y="21600"/>
                      </a:cubicBezTo>
                      <a:cubicBezTo>
                        <a:pt x="6102" y="21600"/>
                        <a:pt x="6102" y="16800"/>
                        <a:pt x="3402" y="14400"/>
                      </a:cubicBezTo>
                      <a:cubicBezTo>
                        <a:pt x="702" y="12000"/>
                        <a:pt x="3402" y="9600"/>
                        <a:pt x="702" y="4800"/>
                      </a:cubicBezTo>
                      <a:cubicBezTo>
                        <a:pt x="-1998" y="2400"/>
                        <a:pt x="3402" y="0"/>
                        <a:pt x="1150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431" name="Freeform 470"/>
                <p:cNvSpPr/>
                <p:nvPr/>
              </p:nvSpPr>
              <p:spPr>
                <a:xfrm>
                  <a:off x="74901" y="107938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0800" y="21600"/>
                      </a:moveTo>
                      <a:cubicBezTo>
                        <a:pt x="10800" y="21600"/>
                        <a:pt x="0" y="10800"/>
                        <a:pt x="0" y="10800"/>
                      </a:cubicBezTo>
                      <a:cubicBezTo>
                        <a:pt x="0" y="10800"/>
                        <a:pt x="10800" y="0"/>
                        <a:pt x="10800" y="0"/>
                      </a:cubicBezTo>
                      <a:cubicBezTo>
                        <a:pt x="10800" y="0"/>
                        <a:pt x="21600" y="10800"/>
                        <a:pt x="21600" y="10800"/>
                      </a:cubicBezTo>
                      <a:cubicBezTo>
                        <a:pt x="21600" y="21600"/>
                        <a:pt x="10800" y="21600"/>
                        <a:pt x="1080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432" name="Freeform 471"/>
                <p:cNvSpPr/>
                <p:nvPr/>
              </p:nvSpPr>
              <p:spPr>
                <a:xfrm>
                  <a:off x="73944" y="14842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829" h="21600" fill="norm" stroke="1" extrusionOk="0">
                      <a:moveTo>
                        <a:pt x="0" y="7200"/>
                      </a:moveTo>
                      <a:cubicBezTo>
                        <a:pt x="0" y="2400"/>
                        <a:pt x="0" y="2400"/>
                        <a:pt x="6171" y="2400"/>
                      </a:cubicBezTo>
                      <a:cubicBezTo>
                        <a:pt x="6171" y="2400"/>
                        <a:pt x="6171" y="0"/>
                        <a:pt x="6171" y="0"/>
                      </a:cubicBezTo>
                      <a:cubicBezTo>
                        <a:pt x="6171" y="2400"/>
                        <a:pt x="12343" y="2400"/>
                        <a:pt x="12343" y="4800"/>
                      </a:cubicBezTo>
                      <a:cubicBezTo>
                        <a:pt x="15429" y="7200"/>
                        <a:pt x="15429" y="12000"/>
                        <a:pt x="18514" y="14400"/>
                      </a:cubicBezTo>
                      <a:cubicBezTo>
                        <a:pt x="21600" y="16800"/>
                        <a:pt x="21600" y="19200"/>
                        <a:pt x="18514" y="21600"/>
                      </a:cubicBezTo>
                      <a:cubicBezTo>
                        <a:pt x="15429" y="21600"/>
                        <a:pt x="15429" y="21600"/>
                        <a:pt x="15429" y="21600"/>
                      </a:cubicBezTo>
                      <a:cubicBezTo>
                        <a:pt x="9257" y="16800"/>
                        <a:pt x="0" y="14400"/>
                        <a:pt x="0" y="72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433" name="Freeform 472"/>
                <p:cNvSpPr/>
                <p:nvPr/>
              </p:nvSpPr>
              <p:spPr>
                <a:xfrm>
                  <a:off x="76115" y="13419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21600"/>
                      </a:moveTo>
                      <a:cubicBezTo>
                        <a:pt x="10800" y="21600"/>
                        <a:pt x="10800" y="21600"/>
                        <a:pt x="0" y="21600"/>
                      </a:cubicBezTo>
                      <a:cubicBezTo>
                        <a:pt x="0" y="2160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10800" y="0"/>
                      </a:cubicBezTo>
                      <a:cubicBezTo>
                        <a:pt x="10800" y="0"/>
                        <a:pt x="10800" y="0"/>
                        <a:pt x="2160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434" name="Freeform 473"/>
                <p:cNvSpPr/>
                <p:nvPr/>
              </p:nvSpPr>
              <p:spPr>
                <a:xfrm>
                  <a:off x="74718" y="12591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491" h="19213" fill="norm" stroke="1" extrusionOk="0">
                      <a:moveTo>
                        <a:pt x="14400" y="4698"/>
                      </a:moveTo>
                      <a:cubicBezTo>
                        <a:pt x="10800" y="6662"/>
                        <a:pt x="10800" y="8625"/>
                        <a:pt x="14400" y="10589"/>
                      </a:cubicBezTo>
                      <a:cubicBezTo>
                        <a:pt x="18000" y="12552"/>
                        <a:pt x="21600" y="14516"/>
                        <a:pt x="18000" y="16480"/>
                      </a:cubicBezTo>
                      <a:cubicBezTo>
                        <a:pt x="18000" y="18443"/>
                        <a:pt x="18000" y="18443"/>
                        <a:pt x="18000" y="18443"/>
                      </a:cubicBezTo>
                      <a:cubicBezTo>
                        <a:pt x="10800" y="20407"/>
                        <a:pt x="3600" y="18443"/>
                        <a:pt x="3600" y="14516"/>
                      </a:cubicBezTo>
                      <a:cubicBezTo>
                        <a:pt x="0" y="12552"/>
                        <a:pt x="0" y="10589"/>
                        <a:pt x="0" y="8625"/>
                      </a:cubicBezTo>
                      <a:cubicBezTo>
                        <a:pt x="0" y="6662"/>
                        <a:pt x="0" y="6662"/>
                        <a:pt x="0" y="4698"/>
                      </a:cubicBezTo>
                      <a:cubicBezTo>
                        <a:pt x="0" y="771"/>
                        <a:pt x="7200" y="-1193"/>
                        <a:pt x="14400" y="771"/>
                      </a:cubicBezTo>
                      <a:cubicBezTo>
                        <a:pt x="18000" y="771"/>
                        <a:pt x="18000" y="771"/>
                        <a:pt x="18000" y="2734"/>
                      </a:cubicBezTo>
                      <a:cubicBezTo>
                        <a:pt x="14400" y="2734"/>
                        <a:pt x="14400" y="2734"/>
                        <a:pt x="14400" y="4698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435" name="Freeform 474"/>
                <p:cNvSpPr/>
                <p:nvPr/>
              </p:nvSpPr>
              <p:spPr>
                <a:xfrm>
                  <a:off x="77328" y="109924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5400" y="21600"/>
                      </a:moveTo>
                      <a:cubicBezTo>
                        <a:pt x="5400" y="21600"/>
                        <a:pt x="5400" y="21600"/>
                        <a:pt x="0" y="17280"/>
                      </a:cubicBezTo>
                      <a:cubicBezTo>
                        <a:pt x="0" y="17280"/>
                        <a:pt x="0" y="12960"/>
                        <a:pt x="0" y="12960"/>
                      </a:cubicBezTo>
                      <a:cubicBezTo>
                        <a:pt x="0" y="8640"/>
                        <a:pt x="5400" y="4320"/>
                        <a:pt x="10800" y="0"/>
                      </a:cubicBezTo>
                      <a:cubicBezTo>
                        <a:pt x="10800" y="4320"/>
                        <a:pt x="16200" y="8640"/>
                        <a:pt x="21600" y="12960"/>
                      </a:cubicBezTo>
                      <a:cubicBezTo>
                        <a:pt x="21600" y="12960"/>
                        <a:pt x="10800" y="21600"/>
                        <a:pt x="540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436" name="Freeform 475"/>
                <p:cNvSpPr/>
                <p:nvPr/>
              </p:nvSpPr>
              <p:spPr>
                <a:xfrm>
                  <a:off x="79644" y="7153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0"/>
                      </a:moveTo>
                      <a:cubicBezTo>
                        <a:pt x="10800" y="0"/>
                        <a:pt x="10800" y="0"/>
                        <a:pt x="21600" y="0"/>
                      </a:cubicBezTo>
                      <a:cubicBezTo>
                        <a:pt x="21600" y="21600"/>
                        <a:pt x="21600" y="21600"/>
                        <a:pt x="10800" y="21600"/>
                      </a:cubicBezTo>
                      <a:cubicBezTo>
                        <a:pt x="10800" y="21600"/>
                        <a:pt x="0" y="2160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437" name="Freeform 476"/>
                <p:cNvSpPr/>
                <p:nvPr/>
              </p:nvSpPr>
              <p:spPr>
                <a:xfrm>
                  <a:off x="76078" y="10183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262" h="20057" fill="norm" stroke="1" extrusionOk="0">
                      <a:moveTo>
                        <a:pt x="15862" y="4012"/>
                      </a:moveTo>
                      <a:cubicBezTo>
                        <a:pt x="17212" y="5673"/>
                        <a:pt x="18562" y="7335"/>
                        <a:pt x="18562" y="7335"/>
                      </a:cubicBezTo>
                      <a:cubicBezTo>
                        <a:pt x="19912" y="8996"/>
                        <a:pt x="19912" y="8996"/>
                        <a:pt x="21262" y="10658"/>
                      </a:cubicBezTo>
                      <a:cubicBezTo>
                        <a:pt x="21262" y="10658"/>
                        <a:pt x="21262" y="10658"/>
                        <a:pt x="19912" y="10658"/>
                      </a:cubicBezTo>
                      <a:cubicBezTo>
                        <a:pt x="17212" y="13981"/>
                        <a:pt x="15862" y="18965"/>
                        <a:pt x="11812" y="18965"/>
                      </a:cubicBezTo>
                      <a:cubicBezTo>
                        <a:pt x="9112" y="20627"/>
                        <a:pt x="7762" y="20627"/>
                        <a:pt x="5062" y="17304"/>
                      </a:cubicBezTo>
                      <a:cubicBezTo>
                        <a:pt x="3712" y="17304"/>
                        <a:pt x="5062" y="15642"/>
                        <a:pt x="5062" y="15642"/>
                      </a:cubicBezTo>
                      <a:cubicBezTo>
                        <a:pt x="6412" y="12319"/>
                        <a:pt x="6412" y="12319"/>
                        <a:pt x="3712" y="8996"/>
                      </a:cubicBezTo>
                      <a:cubicBezTo>
                        <a:pt x="2362" y="8996"/>
                        <a:pt x="2362" y="7335"/>
                        <a:pt x="1012" y="5673"/>
                      </a:cubicBezTo>
                      <a:cubicBezTo>
                        <a:pt x="-338" y="4012"/>
                        <a:pt x="-338" y="4012"/>
                        <a:pt x="1012" y="2350"/>
                      </a:cubicBezTo>
                      <a:cubicBezTo>
                        <a:pt x="2362" y="689"/>
                        <a:pt x="2362" y="-973"/>
                        <a:pt x="3712" y="689"/>
                      </a:cubicBezTo>
                      <a:cubicBezTo>
                        <a:pt x="5062" y="2350"/>
                        <a:pt x="7762" y="689"/>
                        <a:pt x="7762" y="4012"/>
                      </a:cubicBezTo>
                      <a:cubicBezTo>
                        <a:pt x="7762" y="4012"/>
                        <a:pt x="7762" y="5673"/>
                        <a:pt x="7762" y="5673"/>
                      </a:cubicBezTo>
                      <a:cubicBezTo>
                        <a:pt x="7762" y="10658"/>
                        <a:pt x="9112" y="10658"/>
                        <a:pt x="11812" y="7335"/>
                      </a:cubicBezTo>
                      <a:cubicBezTo>
                        <a:pt x="13162" y="5673"/>
                        <a:pt x="14512" y="4012"/>
                        <a:pt x="15862" y="4012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438" name="Freeform 477"/>
                <p:cNvSpPr/>
                <p:nvPr/>
              </p:nvSpPr>
              <p:spPr>
                <a:xfrm>
                  <a:off x="79093" y="1863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9600" fill="norm" stroke="1" extrusionOk="0">
                      <a:moveTo>
                        <a:pt x="8100" y="19600"/>
                      </a:moveTo>
                      <a:cubicBezTo>
                        <a:pt x="5400" y="16000"/>
                        <a:pt x="2700" y="16000"/>
                        <a:pt x="0" y="12400"/>
                      </a:cubicBezTo>
                      <a:cubicBezTo>
                        <a:pt x="2700" y="12400"/>
                        <a:pt x="2700" y="8800"/>
                        <a:pt x="2700" y="5200"/>
                      </a:cubicBezTo>
                      <a:cubicBezTo>
                        <a:pt x="5400" y="5200"/>
                        <a:pt x="5400" y="1600"/>
                        <a:pt x="8100" y="1600"/>
                      </a:cubicBezTo>
                      <a:cubicBezTo>
                        <a:pt x="10800" y="-2000"/>
                        <a:pt x="16200" y="1600"/>
                        <a:pt x="16200" y="1600"/>
                      </a:cubicBezTo>
                      <a:cubicBezTo>
                        <a:pt x="18900" y="5200"/>
                        <a:pt x="18900" y="8800"/>
                        <a:pt x="21600" y="12400"/>
                      </a:cubicBezTo>
                      <a:cubicBezTo>
                        <a:pt x="21600" y="12400"/>
                        <a:pt x="18900" y="12400"/>
                        <a:pt x="18900" y="16000"/>
                      </a:cubicBezTo>
                      <a:cubicBezTo>
                        <a:pt x="16200" y="19600"/>
                        <a:pt x="16200" y="19600"/>
                        <a:pt x="10800" y="19600"/>
                      </a:cubicBezTo>
                      <a:cubicBezTo>
                        <a:pt x="10800" y="19600"/>
                        <a:pt x="8100" y="19600"/>
                        <a:pt x="8100" y="19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439" name="Freeform 478"/>
                <p:cNvSpPr/>
                <p:nvPr/>
              </p:nvSpPr>
              <p:spPr>
                <a:xfrm>
                  <a:off x="81961" y="110806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0800" y="21600"/>
                      </a:moveTo>
                      <a:cubicBezTo>
                        <a:pt x="0" y="21600"/>
                        <a:pt x="0" y="10800"/>
                        <a:pt x="0" y="10800"/>
                      </a:cubicBezTo>
                      <a:cubicBezTo>
                        <a:pt x="0" y="10800"/>
                        <a:pt x="0" y="0"/>
                        <a:pt x="10800" y="0"/>
                      </a:cubicBezTo>
                      <a:cubicBezTo>
                        <a:pt x="21600" y="0"/>
                        <a:pt x="21600" y="0"/>
                        <a:pt x="21600" y="10800"/>
                      </a:cubicBezTo>
                      <a:cubicBezTo>
                        <a:pt x="21600" y="21600"/>
                        <a:pt x="10800" y="21600"/>
                        <a:pt x="1080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440" name="Freeform 479"/>
                <p:cNvSpPr/>
                <p:nvPr/>
              </p:nvSpPr>
              <p:spPr>
                <a:xfrm>
                  <a:off x="81079" y="12382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2960" y="0"/>
                      </a:moveTo>
                      <a:cubicBezTo>
                        <a:pt x="21600" y="0"/>
                        <a:pt x="21600" y="0"/>
                        <a:pt x="21600" y="10800"/>
                      </a:cubicBezTo>
                      <a:cubicBezTo>
                        <a:pt x="21600" y="16200"/>
                        <a:pt x="17280" y="21600"/>
                        <a:pt x="8640" y="21600"/>
                      </a:cubicBezTo>
                      <a:cubicBezTo>
                        <a:pt x="4320" y="21600"/>
                        <a:pt x="0" y="16200"/>
                        <a:pt x="0" y="10800"/>
                      </a:cubicBezTo>
                      <a:cubicBezTo>
                        <a:pt x="0" y="0"/>
                        <a:pt x="4320" y="0"/>
                        <a:pt x="8640" y="0"/>
                      </a:cubicBezTo>
                      <a:cubicBezTo>
                        <a:pt x="12960" y="0"/>
                        <a:pt x="12960" y="0"/>
                        <a:pt x="1296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441" name="Freeform 480"/>
                <p:cNvSpPr/>
                <p:nvPr/>
              </p:nvSpPr>
              <p:spPr>
                <a:xfrm>
                  <a:off x="81361" y="117646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194" h="21600" fill="norm" stroke="1" extrusionOk="0">
                      <a:moveTo>
                        <a:pt x="15394" y="21600"/>
                      </a:moveTo>
                      <a:cubicBezTo>
                        <a:pt x="12994" y="19636"/>
                        <a:pt x="10594" y="19636"/>
                        <a:pt x="8194" y="19636"/>
                      </a:cubicBezTo>
                      <a:cubicBezTo>
                        <a:pt x="8194" y="17673"/>
                        <a:pt x="994" y="7855"/>
                        <a:pt x="994" y="5891"/>
                      </a:cubicBezTo>
                      <a:cubicBezTo>
                        <a:pt x="-1406" y="3927"/>
                        <a:pt x="994" y="1964"/>
                        <a:pt x="3394" y="1964"/>
                      </a:cubicBezTo>
                      <a:cubicBezTo>
                        <a:pt x="8194" y="1964"/>
                        <a:pt x="10594" y="0"/>
                        <a:pt x="15394" y="0"/>
                      </a:cubicBezTo>
                      <a:cubicBezTo>
                        <a:pt x="15394" y="0"/>
                        <a:pt x="17794" y="0"/>
                        <a:pt x="17794" y="0"/>
                      </a:cubicBezTo>
                      <a:cubicBezTo>
                        <a:pt x="17794" y="0"/>
                        <a:pt x="17794" y="1964"/>
                        <a:pt x="17794" y="3927"/>
                      </a:cubicBezTo>
                      <a:cubicBezTo>
                        <a:pt x="15394" y="3927"/>
                        <a:pt x="15394" y="5891"/>
                        <a:pt x="12994" y="5891"/>
                      </a:cubicBezTo>
                      <a:cubicBezTo>
                        <a:pt x="10594" y="7855"/>
                        <a:pt x="12994" y="9818"/>
                        <a:pt x="10594" y="11782"/>
                      </a:cubicBezTo>
                      <a:cubicBezTo>
                        <a:pt x="10594" y="13745"/>
                        <a:pt x="15394" y="13745"/>
                        <a:pt x="15394" y="15709"/>
                      </a:cubicBezTo>
                      <a:cubicBezTo>
                        <a:pt x="15394" y="15709"/>
                        <a:pt x="17794" y="15709"/>
                        <a:pt x="17794" y="15709"/>
                      </a:cubicBezTo>
                      <a:cubicBezTo>
                        <a:pt x="17794" y="15709"/>
                        <a:pt x="20194" y="17673"/>
                        <a:pt x="20194" y="17673"/>
                      </a:cubicBezTo>
                      <a:cubicBezTo>
                        <a:pt x="20194" y="19636"/>
                        <a:pt x="17794" y="19636"/>
                        <a:pt x="15394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442" name="Freeform 481"/>
                <p:cNvSpPr/>
                <p:nvPr/>
              </p:nvSpPr>
              <p:spPr>
                <a:xfrm>
                  <a:off x="83672" y="80464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86" h="19575" fill="norm" stroke="1" extrusionOk="0">
                      <a:moveTo>
                        <a:pt x="16800" y="2700"/>
                      </a:moveTo>
                      <a:cubicBezTo>
                        <a:pt x="19886" y="2700"/>
                        <a:pt x="19886" y="5400"/>
                        <a:pt x="19886" y="8100"/>
                      </a:cubicBezTo>
                      <a:cubicBezTo>
                        <a:pt x="16800" y="10800"/>
                        <a:pt x="13715" y="13500"/>
                        <a:pt x="13715" y="16200"/>
                      </a:cubicBezTo>
                      <a:cubicBezTo>
                        <a:pt x="10629" y="21600"/>
                        <a:pt x="10629" y="18900"/>
                        <a:pt x="7543" y="18900"/>
                      </a:cubicBezTo>
                      <a:cubicBezTo>
                        <a:pt x="4457" y="18900"/>
                        <a:pt x="1372" y="18900"/>
                        <a:pt x="1372" y="16200"/>
                      </a:cubicBezTo>
                      <a:cubicBezTo>
                        <a:pt x="1372" y="13500"/>
                        <a:pt x="-1714" y="10800"/>
                        <a:pt x="1372" y="10800"/>
                      </a:cubicBezTo>
                      <a:cubicBezTo>
                        <a:pt x="4457" y="5400"/>
                        <a:pt x="7543" y="2700"/>
                        <a:pt x="10629" y="0"/>
                      </a:cubicBezTo>
                      <a:cubicBezTo>
                        <a:pt x="13715" y="0"/>
                        <a:pt x="16800" y="0"/>
                        <a:pt x="16800" y="27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443" name="Freeform 482"/>
                <p:cNvSpPr/>
                <p:nvPr/>
              </p:nvSpPr>
              <p:spPr>
                <a:xfrm>
                  <a:off x="85160" y="73190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14400"/>
                      </a:moveTo>
                      <a:cubicBezTo>
                        <a:pt x="21600" y="14400"/>
                        <a:pt x="14400" y="21600"/>
                        <a:pt x="14400" y="21600"/>
                      </a:cubicBezTo>
                      <a:cubicBezTo>
                        <a:pt x="7200" y="21600"/>
                        <a:pt x="0" y="21600"/>
                        <a:pt x="0" y="14400"/>
                      </a:cubicBezTo>
                      <a:cubicBezTo>
                        <a:pt x="0" y="7200"/>
                        <a:pt x="7200" y="0"/>
                        <a:pt x="7200" y="0"/>
                      </a:cubicBezTo>
                      <a:cubicBezTo>
                        <a:pt x="14400" y="0"/>
                        <a:pt x="21600" y="7200"/>
                        <a:pt x="21600" y="144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444" name="Freeform 483"/>
                <p:cNvSpPr/>
                <p:nvPr/>
              </p:nvSpPr>
              <p:spPr>
                <a:xfrm>
                  <a:off x="87035" y="7717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9430" fill="norm" stroke="1" extrusionOk="0">
                      <a:moveTo>
                        <a:pt x="0" y="8630"/>
                      </a:moveTo>
                      <a:cubicBezTo>
                        <a:pt x="0" y="8630"/>
                        <a:pt x="7200" y="8630"/>
                        <a:pt x="7200" y="3230"/>
                      </a:cubicBezTo>
                      <a:cubicBezTo>
                        <a:pt x="21600" y="-2170"/>
                        <a:pt x="21600" y="-2170"/>
                        <a:pt x="21600" y="14030"/>
                      </a:cubicBezTo>
                      <a:cubicBezTo>
                        <a:pt x="21600" y="14030"/>
                        <a:pt x="21600" y="19430"/>
                        <a:pt x="14400" y="19430"/>
                      </a:cubicBezTo>
                      <a:cubicBezTo>
                        <a:pt x="14400" y="19430"/>
                        <a:pt x="7200" y="19430"/>
                        <a:pt x="0" y="19430"/>
                      </a:cubicBezTo>
                      <a:cubicBezTo>
                        <a:pt x="0" y="19430"/>
                        <a:pt x="0" y="8630"/>
                        <a:pt x="0" y="863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445" name="Freeform 484"/>
                <p:cNvSpPr/>
                <p:nvPr/>
              </p:nvSpPr>
              <p:spPr>
                <a:xfrm>
                  <a:off x="84388" y="103674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214" fill="norm" stroke="1" extrusionOk="0">
                      <a:moveTo>
                        <a:pt x="7714" y="20057"/>
                      </a:moveTo>
                      <a:cubicBezTo>
                        <a:pt x="7714" y="18514"/>
                        <a:pt x="7714" y="18514"/>
                        <a:pt x="7714" y="16971"/>
                      </a:cubicBezTo>
                      <a:cubicBezTo>
                        <a:pt x="7714" y="15429"/>
                        <a:pt x="7714" y="15429"/>
                        <a:pt x="6171" y="15429"/>
                      </a:cubicBezTo>
                      <a:cubicBezTo>
                        <a:pt x="6171" y="16971"/>
                        <a:pt x="4629" y="16971"/>
                        <a:pt x="6171" y="16971"/>
                      </a:cubicBezTo>
                      <a:cubicBezTo>
                        <a:pt x="7714" y="20057"/>
                        <a:pt x="4629" y="20057"/>
                        <a:pt x="4629" y="20057"/>
                      </a:cubicBezTo>
                      <a:cubicBezTo>
                        <a:pt x="3086" y="21600"/>
                        <a:pt x="1543" y="20057"/>
                        <a:pt x="0" y="18514"/>
                      </a:cubicBezTo>
                      <a:cubicBezTo>
                        <a:pt x="0" y="18514"/>
                        <a:pt x="0" y="16971"/>
                        <a:pt x="0" y="15429"/>
                      </a:cubicBezTo>
                      <a:cubicBezTo>
                        <a:pt x="0" y="15429"/>
                        <a:pt x="0" y="15429"/>
                        <a:pt x="1543" y="15429"/>
                      </a:cubicBezTo>
                      <a:cubicBezTo>
                        <a:pt x="4629" y="13886"/>
                        <a:pt x="3086" y="9257"/>
                        <a:pt x="6171" y="7714"/>
                      </a:cubicBezTo>
                      <a:cubicBezTo>
                        <a:pt x="7714" y="7714"/>
                        <a:pt x="6171" y="4629"/>
                        <a:pt x="4629" y="4629"/>
                      </a:cubicBezTo>
                      <a:cubicBezTo>
                        <a:pt x="3086" y="4629"/>
                        <a:pt x="3086" y="3086"/>
                        <a:pt x="3086" y="3086"/>
                      </a:cubicBezTo>
                      <a:cubicBezTo>
                        <a:pt x="3086" y="1543"/>
                        <a:pt x="4629" y="0"/>
                        <a:pt x="4629" y="0"/>
                      </a:cubicBezTo>
                      <a:cubicBezTo>
                        <a:pt x="6171" y="0"/>
                        <a:pt x="7714" y="0"/>
                        <a:pt x="7714" y="1543"/>
                      </a:cubicBezTo>
                      <a:cubicBezTo>
                        <a:pt x="7714" y="3086"/>
                        <a:pt x="9257" y="4629"/>
                        <a:pt x="12343" y="6171"/>
                      </a:cubicBezTo>
                      <a:cubicBezTo>
                        <a:pt x="15429" y="6171"/>
                        <a:pt x="18514" y="9257"/>
                        <a:pt x="21600" y="10800"/>
                      </a:cubicBezTo>
                      <a:cubicBezTo>
                        <a:pt x="21600" y="10800"/>
                        <a:pt x="21600" y="10800"/>
                        <a:pt x="21600" y="10800"/>
                      </a:cubicBezTo>
                      <a:cubicBezTo>
                        <a:pt x="21600" y="10800"/>
                        <a:pt x="20057" y="12343"/>
                        <a:pt x="20057" y="12343"/>
                      </a:cubicBezTo>
                      <a:cubicBezTo>
                        <a:pt x="18514" y="12343"/>
                        <a:pt x="18514" y="12343"/>
                        <a:pt x="16971" y="12343"/>
                      </a:cubicBezTo>
                      <a:cubicBezTo>
                        <a:pt x="15429" y="12343"/>
                        <a:pt x="15429" y="13886"/>
                        <a:pt x="15429" y="15429"/>
                      </a:cubicBezTo>
                      <a:cubicBezTo>
                        <a:pt x="15429" y="16971"/>
                        <a:pt x="13886" y="20057"/>
                        <a:pt x="12343" y="20057"/>
                      </a:cubicBezTo>
                      <a:cubicBezTo>
                        <a:pt x="9257" y="21600"/>
                        <a:pt x="7714" y="21600"/>
                        <a:pt x="7714" y="20057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446" name="Freeform 485"/>
                <p:cNvSpPr/>
                <p:nvPr/>
              </p:nvSpPr>
              <p:spPr>
                <a:xfrm>
                  <a:off x="88249" y="11139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0250" fill="norm" stroke="1" extrusionOk="0">
                      <a:moveTo>
                        <a:pt x="0" y="16200"/>
                      </a:moveTo>
                      <a:cubicBezTo>
                        <a:pt x="0" y="10800"/>
                        <a:pt x="7200" y="5400"/>
                        <a:pt x="7200" y="0"/>
                      </a:cubicBezTo>
                      <a:cubicBezTo>
                        <a:pt x="14400" y="0"/>
                        <a:pt x="14400" y="5400"/>
                        <a:pt x="21600" y="10800"/>
                      </a:cubicBezTo>
                      <a:cubicBezTo>
                        <a:pt x="14400" y="16200"/>
                        <a:pt x="14400" y="16200"/>
                        <a:pt x="14400" y="16200"/>
                      </a:cubicBezTo>
                      <a:cubicBezTo>
                        <a:pt x="7200" y="21600"/>
                        <a:pt x="0" y="21600"/>
                        <a:pt x="0" y="162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447" name="Freeform 486"/>
                <p:cNvSpPr/>
                <p:nvPr/>
              </p:nvSpPr>
              <p:spPr>
                <a:xfrm>
                  <a:off x="85099" y="90178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856" h="21600" fill="norm" stroke="1" extrusionOk="0">
                      <a:moveTo>
                        <a:pt x="0" y="18000"/>
                      </a:moveTo>
                      <a:cubicBezTo>
                        <a:pt x="1271" y="16200"/>
                        <a:pt x="2541" y="16200"/>
                        <a:pt x="3812" y="14400"/>
                      </a:cubicBezTo>
                      <a:cubicBezTo>
                        <a:pt x="5082" y="14400"/>
                        <a:pt x="6353" y="14400"/>
                        <a:pt x="6353" y="12600"/>
                      </a:cubicBezTo>
                      <a:cubicBezTo>
                        <a:pt x="7624" y="10800"/>
                        <a:pt x="8894" y="7200"/>
                        <a:pt x="12706" y="9000"/>
                      </a:cubicBezTo>
                      <a:cubicBezTo>
                        <a:pt x="12706" y="9000"/>
                        <a:pt x="13976" y="9000"/>
                        <a:pt x="13976" y="7200"/>
                      </a:cubicBezTo>
                      <a:cubicBezTo>
                        <a:pt x="15247" y="5400"/>
                        <a:pt x="15247" y="3600"/>
                        <a:pt x="16518" y="1800"/>
                      </a:cubicBezTo>
                      <a:cubicBezTo>
                        <a:pt x="17788" y="1800"/>
                        <a:pt x="17788" y="0"/>
                        <a:pt x="19059" y="0"/>
                      </a:cubicBezTo>
                      <a:cubicBezTo>
                        <a:pt x="20329" y="1800"/>
                        <a:pt x="21600" y="3600"/>
                        <a:pt x="20329" y="7200"/>
                      </a:cubicBezTo>
                      <a:cubicBezTo>
                        <a:pt x="20329" y="7200"/>
                        <a:pt x="20329" y="9000"/>
                        <a:pt x="19059" y="10800"/>
                      </a:cubicBezTo>
                      <a:cubicBezTo>
                        <a:pt x="17788" y="12600"/>
                        <a:pt x="16518" y="12600"/>
                        <a:pt x="15247" y="14400"/>
                      </a:cubicBezTo>
                      <a:cubicBezTo>
                        <a:pt x="12706" y="14400"/>
                        <a:pt x="8894" y="16200"/>
                        <a:pt x="6353" y="18000"/>
                      </a:cubicBezTo>
                      <a:cubicBezTo>
                        <a:pt x="5082" y="21600"/>
                        <a:pt x="3812" y="21600"/>
                        <a:pt x="1271" y="21600"/>
                      </a:cubicBezTo>
                      <a:cubicBezTo>
                        <a:pt x="1271" y="21600"/>
                        <a:pt x="0" y="21600"/>
                        <a:pt x="0" y="21600"/>
                      </a:cubicBezTo>
                      <a:cubicBezTo>
                        <a:pt x="0" y="19800"/>
                        <a:pt x="0" y="18000"/>
                        <a:pt x="0" y="180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448" name="Freeform 487"/>
                <p:cNvSpPr/>
                <p:nvPr/>
              </p:nvSpPr>
              <p:spPr>
                <a:xfrm>
                  <a:off x="90014" y="10003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8437" fill="norm" stroke="1" extrusionOk="0">
                      <a:moveTo>
                        <a:pt x="8640" y="0"/>
                      </a:moveTo>
                      <a:cubicBezTo>
                        <a:pt x="12960" y="5400"/>
                        <a:pt x="17280" y="5400"/>
                        <a:pt x="21600" y="10800"/>
                      </a:cubicBezTo>
                      <a:cubicBezTo>
                        <a:pt x="17280" y="16200"/>
                        <a:pt x="12960" y="21600"/>
                        <a:pt x="8640" y="16200"/>
                      </a:cubicBezTo>
                      <a:cubicBezTo>
                        <a:pt x="8640" y="16200"/>
                        <a:pt x="4320" y="10800"/>
                        <a:pt x="0" y="10800"/>
                      </a:cubicBezTo>
                      <a:cubicBezTo>
                        <a:pt x="0" y="5400"/>
                        <a:pt x="8640" y="0"/>
                        <a:pt x="864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449" name="Freeform 488"/>
                <p:cNvSpPr/>
                <p:nvPr/>
              </p:nvSpPr>
              <p:spPr>
                <a:xfrm>
                  <a:off x="90014" y="118307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12960"/>
                      </a:moveTo>
                      <a:cubicBezTo>
                        <a:pt x="0" y="8640"/>
                        <a:pt x="0" y="8640"/>
                        <a:pt x="4320" y="4320"/>
                      </a:cubicBezTo>
                      <a:cubicBezTo>
                        <a:pt x="4320" y="4320"/>
                        <a:pt x="8640" y="0"/>
                        <a:pt x="12960" y="0"/>
                      </a:cubicBezTo>
                      <a:cubicBezTo>
                        <a:pt x="12960" y="0"/>
                        <a:pt x="17280" y="0"/>
                        <a:pt x="17280" y="0"/>
                      </a:cubicBezTo>
                      <a:cubicBezTo>
                        <a:pt x="17280" y="4320"/>
                        <a:pt x="21600" y="12960"/>
                        <a:pt x="21600" y="17280"/>
                      </a:cubicBezTo>
                      <a:cubicBezTo>
                        <a:pt x="21600" y="21600"/>
                        <a:pt x="17280" y="21600"/>
                        <a:pt x="12960" y="21600"/>
                      </a:cubicBezTo>
                      <a:cubicBezTo>
                        <a:pt x="8640" y="17280"/>
                        <a:pt x="4320" y="17280"/>
                        <a:pt x="0" y="1296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450" name="Freeform 489"/>
                <p:cNvSpPr/>
                <p:nvPr/>
              </p:nvSpPr>
              <p:spPr>
                <a:xfrm>
                  <a:off x="75405" y="160950"/>
                  <a:ext cx="22504" cy="30888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18692"/>
                      </a:moveTo>
                      <a:cubicBezTo>
                        <a:pt x="21600" y="18692"/>
                        <a:pt x="21600" y="19108"/>
                        <a:pt x="21600" y="19108"/>
                      </a:cubicBezTo>
                      <a:cubicBezTo>
                        <a:pt x="21032" y="19108"/>
                        <a:pt x="21032" y="19523"/>
                        <a:pt x="21032" y="19108"/>
                      </a:cubicBezTo>
                      <a:cubicBezTo>
                        <a:pt x="19895" y="18692"/>
                        <a:pt x="18758" y="19108"/>
                        <a:pt x="17621" y="19108"/>
                      </a:cubicBezTo>
                      <a:cubicBezTo>
                        <a:pt x="17053" y="19108"/>
                        <a:pt x="17053" y="18692"/>
                        <a:pt x="16484" y="18692"/>
                      </a:cubicBezTo>
                      <a:cubicBezTo>
                        <a:pt x="16484" y="18692"/>
                        <a:pt x="15916" y="18692"/>
                        <a:pt x="15916" y="18692"/>
                      </a:cubicBezTo>
                      <a:cubicBezTo>
                        <a:pt x="15916" y="19108"/>
                        <a:pt x="15916" y="19108"/>
                        <a:pt x="15916" y="19108"/>
                      </a:cubicBezTo>
                      <a:cubicBezTo>
                        <a:pt x="17053" y="19938"/>
                        <a:pt x="18189" y="20769"/>
                        <a:pt x="18758" y="21600"/>
                      </a:cubicBezTo>
                      <a:cubicBezTo>
                        <a:pt x="2842" y="21600"/>
                        <a:pt x="2842" y="21600"/>
                        <a:pt x="2842" y="21600"/>
                      </a:cubicBezTo>
                      <a:cubicBezTo>
                        <a:pt x="3979" y="20769"/>
                        <a:pt x="4547" y="19938"/>
                        <a:pt x="5116" y="18692"/>
                      </a:cubicBezTo>
                      <a:cubicBezTo>
                        <a:pt x="5684" y="18277"/>
                        <a:pt x="5684" y="18277"/>
                        <a:pt x="5116" y="18277"/>
                      </a:cubicBezTo>
                      <a:cubicBezTo>
                        <a:pt x="3979" y="18277"/>
                        <a:pt x="3411" y="18692"/>
                        <a:pt x="2842" y="18692"/>
                      </a:cubicBezTo>
                      <a:cubicBezTo>
                        <a:pt x="2274" y="18692"/>
                        <a:pt x="1705" y="18277"/>
                        <a:pt x="568" y="19108"/>
                      </a:cubicBezTo>
                      <a:cubicBezTo>
                        <a:pt x="568" y="19108"/>
                        <a:pt x="0" y="18692"/>
                        <a:pt x="0" y="18692"/>
                      </a:cubicBezTo>
                      <a:cubicBezTo>
                        <a:pt x="0" y="18692"/>
                        <a:pt x="0" y="18277"/>
                        <a:pt x="0" y="18277"/>
                      </a:cubicBezTo>
                      <a:cubicBezTo>
                        <a:pt x="1137" y="17446"/>
                        <a:pt x="1705" y="16615"/>
                        <a:pt x="2842" y="15369"/>
                      </a:cubicBezTo>
                      <a:cubicBezTo>
                        <a:pt x="3411" y="14538"/>
                        <a:pt x="4547" y="13292"/>
                        <a:pt x="5684" y="12046"/>
                      </a:cubicBezTo>
                      <a:cubicBezTo>
                        <a:pt x="5684" y="11631"/>
                        <a:pt x="5684" y="11215"/>
                        <a:pt x="5116" y="11215"/>
                      </a:cubicBezTo>
                      <a:cubicBezTo>
                        <a:pt x="4547" y="11215"/>
                        <a:pt x="3979" y="11215"/>
                        <a:pt x="3411" y="11215"/>
                      </a:cubicBezTo>
                      <a:cubicBezTo>
                        <a:pt x="2842" y="11215"/>
                        <a:pt x="2274" y="11215"/>
                        <a:pt x="1705" y="10800"/>
                      </a:cubicBezTo>
                      <a:cubicBezTo>
                        <a:pt x="1705" y="10800"/>
                        <a:pt x="2274" y="10385"/>
                        <a:pt x="2274" y="9969"/>
                      </a:cubicBezTo>
                      <a:cubicBezTo>
                        <a:pt x="3411" y="8723"/>
                        <a:pt x="4547" y="7062"/>
                        <a:pt x="5684" y="6231"/>
                      </a:cubicBezTo>
                      <a:cubicBezTo>
                        <a:pt x="6821" y="4985"/>
                        <a:pt x="7958" y="3738"/>
                        <a:pt x="9095" y="2077"/>
                      </a:cubicBezTo>
                      <a:cubicBezTo>
                        <a:pt x="9663" y="1662"/>
                        <a:pt x="10232" y="831"/>
                        <a:pt x="10800" y="0"/>
                      </a:cubicBezTo>
                      <a:cubicBezTo>
                        <a:pt x="10800" y="0"/>
                        <a:pt x="10800" y="0"/>
                        <a:pt x="10800" y="0"/>
                      </a:cubicBezTo>
                      <a:cubicBezTo>
                        <a:pt x="11368" y="0"/>
                        <a:pt x="11368" y="0"/>
                        <a:pt x="11368" y="0"/>
                      </a:cubicBezTo>
                      <a:cubicBezTo>
                        <a:pt x="11368" y="831"/>
                        <a:pt x="11368" y="1246"/>
                        <a:pt x="11937" y="1662"/>
                      </a:cubicBezTo>
                      <a:cubicBezTo>
                        <a:pt x="12505" y="1662"/>
                        <a:pt x="12505" y="2077"/>
                        <a:pt x="13074" y="2492"/>
                      </a:cubicBezTo>
                      <a:cubicBezTo>
                        <a:pt x="13642" y="3323"/>
                        <a:pt x="14211" y="4154"/>
                        <a:pt x="15347" y="4985"/>
                      </a:cubicBezTo>
                      <a:cubicBezTo>
                        <a:pt x="16484" y="6646"/>
                        <a:pt x="18189" y="8308"/>
                        <a:pt x="19895" y="10385"/>
                      </a:cubicBezTo>
                      <a:cubicBezTo>
                        <a:pt x="19895" y="10385"/>
                        <a:pt x="20463" y="10800"/>
                        <a:pt x="19326" y="10800"/>
                      </a:cubicBezTo>
                      <a:cubicBezTo>
                        <a:pt x="18189" y="10800"/>
                        <a:pt x="16484" y="10800"/>
                        <a:pt x="15347" y="11215"/>
                      </a:cubicBezTo>
                      <a:cubicBezTo>
                        <a:pt x="14779" y="11215"/>
                        <a:pt x="14211" y="11631"/>
                        <a:pt x="14779" y="11631"/>
                      </a:cubicBezTo>
                      <a:cubicBezTo>
                        <a:pt x="14779" y="12046"/>
                        <a:pt x="15347" y="12462"/>
                        <a:pt x="15347" y="12877"/>
                      </a:cubicBezTo>
                      <a:cubicBezTo>
                        <a:pt x="15916" y="12877"/>
                        <a:pt x="15916" y="13292"/>
                        <a:pt x="16484" y="13708"/>
                      </a:cubicBezTo>
                      <a:cubicBezTo>
                        <a:pt x="16484" y="14123"/>
                        <a:pt x="17053" y="14123"/>
                        <a:pt x="17053" y="14538"/>
                      </a:cubicBezTo>
                      <a:cubicBezTo>
                        <a:pt x="17621" y="14954"/>
                        <a:pt x="18189" y="14954"/>
                        <a:pt x="18189" y="15369"/>
                      </a:cubicBezTo>
                      <a:cubicBezTo>
                        <a:pt x="18758" y="15785"/>
                        <a:pt x="18758" y="16200"/>
                        <a:pt x="18758" y="16615"/>
                      </a:cubicBezTo>
                      <a:cubicBezTo>
                        <a:pt x="19326" y="17031"/>
                        <a:pt x="19326" y="17446"/>
                        <a:pt x="19895" y="17446"/>
                      </a:cubicBezTo>
                      <a:cubicBezTo>
                        <a:pt x="19895" y="17862"/>
                        <a:pt x="20463" y="18277"/>
                        <a:pt x="20463" y="18692"/>
                      </a:cubicBezTo>
                      <a:cubicBezTo>
                        <a:pt x="20463" y="19523"/>
                        <a:pt x="21032" y="18277"/>
                        <a:pt x="21600" y="18692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451" name="Freeform 490"/>
                <p:cNvSpPr/>
                <p:nvPr/>
              </p:nvSpPr>
              <p:spPr>
                <a:xfrm>
                  <a:off x="91448" y="14720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0"/>
                      </a:moveTo>
                      <a:cubicBezTo>
                        <a:pt x="0" y="0"/>
                        <a:pt x="10800" y="0"/>
                        <a:pt x="10800" y="0"/>
                      </a:cubicBezTo>
                      <a:cubicBezTo>
                        <a:pt x="10800" y="0"/>
                        <a:pt x="10800" y="0"/>
                        <a:pt x="21600" y="21600"/>
                      </a:cubicBezTo>
                      <a:cubicBezTo>
                        <a:pt x="10800" y="21600"/>
                        <a:pt x="10800" y="21600"/>
                        <a:pt x="10800" y="21600"/>
                      </a:cubicBezTo>
                      <a:cubicBezTo>
                        <a:pt x="10800" y="21600"/>
                        <a:pt x="0" y="21600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452" name="Freeform 491"/>
                <p:cNvSpPr/>
                <p:nvPr/>
              </p:nvSpPr>
              <p:spPr>
                <a:xfrm>
                  <a:off x="91448" y="129780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21600"/>
                      </a:moveTo>
                      <a:cubicBezTo>
                        <a:pt x="0" y="10800"/>
                        <a:pt x="0" y="10800"/>
                        <a:pt x="0" y="10800"/>
                      </a:cubicBezTo>
                      <a:cubicBezTo>
                        <a:pt x="0" y="0"/>
                        <a:pt x="10800" y="0"/>
                        <a:pt x="21600" y="0"/>
                      </a:cubicBezTo>
                      <a:cubicBezTo>
                        <a:pt x="21600" y="0"/>
                        <a:pt x="21600" y="10800"/>
                        <a:pt x="21600" y="10800"/>
                      </a:cubicBezTo>
                      <a:cubicBezTo>
                        <a:pt x="21600" y="10800"/>
                        <a:pt x="10800" y="10800"/>
                        <a:pt x="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453" name="Freeform 492"/>
                <p:cNvSpPr/>
                <p:nvPr/>
              </p:nvSpPr>
              <p:spPr>
                <a:xfrm>
                  <a:off x="91606" y="5227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7382" h="17382" fill="norm" stroke="1" extrusionOk="0">
                      <a:moveTo>
                        <a:pt x="0" y="7200"/>
                      </a:moveTo>
                      <a:cubicBezTo>
                        <a:pt x="0" y="0"/>
                        <a:pt x="0" y="0"/>
                        <a:pt x="7200" y="0"/>
                      </a:cubicBezTo>
                      <a:cubicBezTo>
                        <a:pt x="14400" y="0"/>
                        <a:pt x="21600" y="0"/>
                        <a:pt x="14400" y="7200"/>
                      </a:cubicBezTo>
                      <a:cubicBezTo>
                        <a:pt x="14400" y="14400"/>
                        <a:pt x="14400" y="14400"/>
                        <a:pt x="14400" y="14400"/>
                      </a:cubicBezTo>
                      <a:cubicBezTo>
                        <a:pt x="7200" y="21600"/>
                        <a:pt x="0" y="14400"/>
                        <a:pt x="0" y="72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454" name="Freeform 493"/>
                <p:cNvSpPr/>
                <p:nvPr/>
              </p:nvSpPr>
              <p:spPr>
                <a:xfrm>
                  <a:off x="91999" y="9403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3600" y="8640"/>
                      </a:moveTo>
                      <a:cubicBezTo>
                        <a:pt x="7200" y="4320"/>
                        <a:pt x="10800" y="0"/>
                        <a:pt x="14400" y="0"/>
                      </a:cubicBezTo>
                      <a:cubicBezTo>
                        <a:pt x="18000" y="0"/>
                        <a:pt x="21600" y="8640"/>
                        <a:pt x="21600" y="12960"/>
                      </a:cubicBezTo>
                      <a:cubicBezTo>
                        <a:pt x="18000" y="17280"/>
                        <a:pt x="14400" y="21600"/>
                        <a:pt x="7200" y="21600"/>
                      </a:cubicBezTo>
                      <a:cubicBezTo>
                        <a:pt x="3600" y="21600"/>
                        <a:pt x="3600" y="17280"/>
                        <a:pt x="0" y="12960"/>
                      </a:cubicBezTo>
                      <a:cubicBezTo>
                        <a:pt x="0" y="12960"/>
                        <a:pt x="3600" y="8640"/>
                        <a:pt x="3600" y="864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455" name="Freeform 494"/>
                <p:cNvSpPr/>
                <p:nvPr/>
              </p:nvSpPr>
              <p:spPr>
                <a:xfrm>
                  <a:off x="94978" y="73521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10800"/>
                      </a:moveTo>
                      <a:cubicBezTo>
                        <a:pt x="0" y="10800"/>
                        <a:pt x="0" y="0"/>
                        <a:pt x="0" y="0"/>
                      </a:cubicBezTo>
                      <a:cubicBezTo>
                        <a:pt x="10800" y="0"/>
                        <a:pt x="10800" y="0"/>
                        <a:pt x="21600" y="10800"/>
                      </a:cubicBezTo>
                      <a:cubicBezTo>
                        <a:pt x="10800" y="10800"/>
                        <a:pt x="10800" y="21600"/>
                        <a:pt x="10800" y="21600"/>
                      </a:cubicBezTo>
                      <a:cubicBezTo>
                        <a:pt x="0" y="21600"/>
                        <a:pt x="0" y="10800"/>
                        <a:pt x="0" y="108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456" name="Freeform 495"/>
                <p:cNvSpPr/>
                <p:nvPr/>
              </p:nvSpPr>
              <p:spPr>
                <a:xfrm>
                  <a:off x="95309" y="10672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0"/>
                      </a:moveTo>
                      <a:cubicBezTo>
                        <a:pt x="21600" y="10800"/>
                        <a:pt x="21600" y="10800"/>
                        <a:pt x="21600" y="10800"/>
                      </a:cubicBezTo>
                      <a:cubicBezTo>
                        <a:pt x="21600" y="21600"/>
                        <a:pt x="21600" y="21600"/>
                        <a:pt x="0" y="21600"/>
                      </a:cubicBezTo>
                      <a:cubicBezTo>
                        <a:pt x="0" y="21600"/>
                        <a:pt x="0" y="21600"/>
                        <a:pt x="0" y="10800"/>
                      </a:cubicBezTo>
                      <a:cubicBezTo>
                        <a:pt x="0" y="10800"/>
                        <a:pt x="0" y="10800"/>
                        <a:pt x="216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457" name="Freeform 496"/>
                <p:cNvSpPr/>
                <p:nvPr/>
              </p:nvSpPr>
              <p:spPr>
                <a:xfrm>
                  <a:off x="94209" y="7859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8936" h="21600" fill="norm" stroke="1" extrusionOk="0">
                      <a:moveTo>
                        <a:pt x="3600" y="4320"/>
                      </a:moveTo>
                      <a:cubicBezTo>
                        <a:pt x="7200" y="0"/>
                        <a:pt x="14400" y="0"/>
                        <a:pt x="18000" y="0"/>
                      </a:cubicBezTo>
                      <a:cubicBezTo>
                        <a:pt x="18000" y="4320"/>
                        <a:pt x="18000" y="4320"/>
                        <a:pt x="18000" y="4320"/>
                      </a:cubicBezTo>
                      <a:cubicBezTo>
                        <a:pt x="21600" y="12960"/>
                        <a:pt x="14400" y="21600"/>
                        <a:pt x="3600" y="21600"/>
                      </a:cubicBezTo>
                      <a:cubicBezTo>
                        <a:pt x="3600" y="21600"/>
                        <a:pt x="3600" y="21600"/>
                        <a:pt x="0" y="17280"/>
                      </a:cubicBezTo>
                      <a:cubicBezTo>
                        <a:pt x="0" y="17280"/>
                        <a:pt x="0" y="12960"/>
                        <a:pt x="0" y="12960"/>
                      </a:cubicBezTo>
                      <a:cubicBezTo>
                        <a:pt x="0" y="8640"/>
                        <a:pt x="0" y="8640"/>
                        <a:pt x="3600" y="432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458" name="Freeform 497"/>
                <p:cNvSpPr/>
                <p:nvPr/>
              </p:nvSpPr>
              <p:spPr>
                <a:xfrm>
                  <a:off x="94542" y="85104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378" h="21600" fill="norm" stroke="1" extrusionOk="0">
                      <a:moveTo>
                        <a:pt x="18514" y="8640"/>
                      </a:moveTo>
                      <a:cubicBezTo>
                        <a:pt x="21600" y="12960"/>
                        <a:pt x="15429" y="17280"/>
                        <a:pt x="15429" y="21600"/>
                      </a:cubicBezTo>
                      <a:cubicBezTo>
                        <a:pt x="15429" y="21600"/>
                        <a:pt x="12343" y="21600"/>
                        <a:pt x="12343" y="21600"/>
                      </a:cubicBezTo>
                      <a:cubicBezTo>
                        <a:pt x="9257" y="17280"/>
                        <a:pt x="6171" y="17280"/>
                        <a:pt x="3086" y="12960"/>
                      </a:cubicBezTo>
                      <a:cubicBezTo>
                        <a:pt x="0" y="12960"/>
                        <a:pt x="0" y="8640"/>
                        <a:pt x="0" y="8640"/>
                      </a:cubicBezTo>
                      <a:cubicBezTo>
                        <a:pt x="3086" y="4320"/>
                        <a:pt x="3086" y="4320"/>
                        <a:pt x="6171" y="0"/>
                      </a:cubicBezTo>
                      <a:cubicBezTo>
                        <a:pt x="6171" y="0"/>
                        <a:pt x="9257" y="0"/>
                        <a:pt x="9257" y="0"/>
                      </a:cubicBezTo>
                      <a:cubicBezTo>
                        <a:pt x="15429" y="0"/>
                        <a:pt x="15429" y="4320"/>
                        <a:pt x="18514" y="864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459" name="Freeform 498"/>
                <p:cNvSpPr/>
                <p:nvPr/>
              </p:nvSpPr>
              <p:spPr>
                <a:xfrm>
                  <a:off x="83716" y="135578"/>
                  <a:ext cx="18826" cy="1721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431" h="21600" fill="norm" stroke="1" extrusionOk="0">
                      <a:moveTo>
                        <a:pt x="15356" y="5959"/>
                      </a:moveTo>
                      <a:cubicBezTo>
                        <a:pt x="14681" y="5959"/>
                        <a:pt x="14006" y="6703"/>
                        <a:pt x="13331" y="7448"/>
                      </a:cubicBezTo>
                      <a:cubicBezTo>
                        <a:pt x="13331" y="8193"/>
                        <a:pt x="13331" y="8938"/>
                        <a:pt x="11981" y="9683"/>
                      </a:cubicBezTo>
                      <a:cubicBezTo>
                        <a:pt x="11306" y="9683"/>
                        <a:pt x="11306" y="11172"/>
                        <a:pt x="11306" y="11917"/>
                      </a:cubicBezTo>
                      <a:cubicBezTo>
                        <a:pt x="10631" y="13407"/>
                        <a:pt x="10631" y="13407"/>
                        <a:pt x="9956" y="12662"/>
                      </a:cubicBezTo>
                      <a:cubicBezTo>
                        <a:pt x="9281" y="11917"/>
                        <a:pt x="9281" y="11917"/>
                        <a:pt x="8606" y="11172"/>
                      </a:cubicBezTo>
                      <a:cubicBezTo>
                        <a:pt x="7931" y="11172"/>
                        <a:pt x="7256" y="11172"/>
                        <a:pt x="6581" y="11172"/>
                      </a:cubicBezTo>
                      <a:cubicBezTo>
                        <a:pt x="5906" y="11917"/>
                        <a:pt x="5906" y="12662"/>
                        <a:pt x="5231" y="12662"/>
                      </a:cubicBezTo>
                      <a:cubicBezTo>
                        <a:pt x="4556" y="13407"/>
                        <a:pt x="4556" y="14152"/>
                        <a:pt x="4556" y="14152"/>
                      </a:cubicBezTo>
                      <a:cubicBezTo>
                        <a:pt x="5231" y="15641"/>
                        <a:pt x="5231" y="16386"/>
                        <a:pt x="5231" y="17131"/>
                      </a:cubicBezTo>
                      <a:cubicBezTo>
                        <a:pt x="5231" y="18621"/>
                        <a:pt x="5906" y="19366"/>
                        <a:pt x="6581" y="20110"/>
                      </a:cubicBezTo>
                      <a:cubicBezTo>
                        <a:pt x="6581" y="20110"/>
                        <a:pt x="6581" y="20855"/>
                        <a:pt x="5906" y="20855"/>
                      </a:cubicBezTo>
                      <a:cubicBezTo>
                        <a:pt x="5231" y="21600"/>
                        <a:pt x="4556" y="21600"/>
                        <a:pt x="3881" y="21600"/>
                      </a:cubicBezTo>
                      <a:cubicBezTo>
                        <a:pt x="2531" y="20855"/>
                        <a:pt x="1181" y="20110"/>
                        <a:pt x="506" y="18621"/>
                      </a:cubicBezTo>
                      <a:cubicBezTo>
                        <a:pt x="-169" y="17876"/>
                        <a:pt x="-169" y="16386"/>
                        <a:pt x="506" y="16386"/>
                      </a:cubicBezTo>
                      <a:cubicBezTo>
                        <a:pt x="1856" y="15641"/>
                        <a:pt x="1856" y="14897"/>
                        <a:pt x="2531" y="14152"/>
                      </a:cubicBezTo>
                      <a:cubicBezTo>
                        <a:pt x="2531" y="13407"/>
                        <a:pt x="2531" y="11917"/>
                        <a:pt x="3881" y="11917"/>
                      </a:cubicBezTo>
                      <a:cubicBezTo>
                        <a:pt x="5231" y="11172"/>
                        <a:pt x="5906" y="8938"/>
                        <a:pt x="6581" y="8193"/>
                      </a:cubicBezTo>
                      <a:cubicBezTo>
                        <a:pt x="7256" y="7448"/>
                        <a:pt x="7256" y="6703"/>
                        <a:pt x="7256" y="6703"/>
                      </a:cubicBezTo>
                      <a:cubicBezTo>
                        <a:pt x="7256" y="5959"/>
                        <a:pt x="6581" y="5214"/>
                        <a:pt x="7256" y="4469"/>
                      </a:cubicBezTo>
                      <a:cubicBezTo>
                        <a:pt x="8606" y="2979"/>
                        <a:pt x="8606" y="1490"/>
                        <a:pt x="9956" y="1490"/>
                      </a:cubicBezTo>
                      <a:cubicBezTo>
                        <a:pt x="10631" y="1490"/>
                        <a:pt x="10631" y="1490"/>
                        <a:pt x="10631" y="2234"/>
                      </a:cubicBezTo>
                      <a:cubicBezTo>
                        <a:pt x="11306" y="2979"/>
                        <a:pt x="10631" y="3724"/>
                        <a:pt x="10631" y="4469"/>
                      </a:cubicBezTo>
                      <a:cubicBezTo>
                        <a:pt x="9956" y="5214"/>
                        <a:pt x="10631" y="5959"/>
                        <a:pt x="11306" y="5959"/>
                      </a:cubicBezTo>
                      <a:cubicBezTo>
                        <a:pt x="11981" y="5214"/>
                        <a:pt x="12656" y="5959"/>
                        <a:pt x="12656" y="5214"/>
                      </a:cubicBezTo>
                      <a:cubicBezTo>
                        <a:pt x="13331" y="4469"/>
                        <a:pt x="14681" y="3724"/>
                        <a:pt x="15356" y="3724"/>
                      </a:cubicBezTo>
                      <a:cubicBezTo>
                        <a:pt x="16706" y="3724"/>
                        <a:pt x="17381" y="3724"/>
                        <a:pt x="16706" y="2234"/>
                      </a:cubicBezTo>
                      <a:cubicBezTo>
                        <a:pt x="18056" y="1490"/>
                        <a:pt x="18731" y="745"/>
                        <a:pt x="19406" y="0"/>
                      </a:cubicBezTo>
                      <a:cubicBezTo>
                        <a:pt x="20081" y="0"/>
                        <a:pt x="21431" y="745"/>
                        <a:pt x="21431" y="745"/>
                      </a:cubicBezTo>
                      <a:cubicBezTo>
                        <a:pt x="21431" y="1490"/>
                        <a:pt x="21431" y="2234"/>
                        <a:pt x="20756" y="2979"/>
                      </a:cubicBezTo>
                      <a:cubicBezTo>
                        <a:pt x="19406" y="2979"/>
                        <a:pt x="18731" y="3724"/>
                        <a:pt x="18056" y="5214"/>
                      </a:cubicBezTo>
                      <a:cubicBezTo>
                        <a:pt x="17381" y="5959"/>
                        <a:pt x="16706" y="5959"/>
                        <a:pt x="15356" y="5959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460" name="Freeform 499"/>
                <p:cNvSpPr/>
                <p:nvPr/>
              </p:nvSpPr>
              <p:spPr>
                <a:xfrm>
                  <a:off x="95419" y="143751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7895" h="20520" fill="norm" stroke="1" extrusionOk="0">
                      <a:moveTo>
                        <a:pt x="1695" y="11880"/>
                      </a:moveTo>
                      <a:cubicBezTo>
                        <a:pt x="-2625" y="7560"/>
                        <a:pt x="1695" y="3240"/>
                        <a:pt x="10335" y="3240"/>
                      </a:cubicBezTo>
                      <a:cubicBezTo>
                        <a:pt x="10335" y="-1080"/>
                        <a:pt x="14655" y="-1080"/>
                        <a:pt x="14655" y="3240"/>
                      </a:cubicBezTo>
                      <a:cubicBezTo>
                        <a:pt x="18975" y="7560"/>
                        <a:pt x="18975" y="11880"/>
                        <a:pt x="14655" y="16200"/>
                      </a:cubicBezTo>
                      <a:cubicBezTo>
                        <a:pt x="14655" y="16200"/>
                        <a:pt x="14655" y="20520"/>
                        <a:pt x="6015" y="20520"/>
                      </a:cubicBezTo>
                      <a:cubicBezTo>
                        <a:pt x="1695" y="20520"/>
                        <a:pt x="1695" y="16200"/>
                        <a:pt x="1695" y="1188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461" name="Freeform 500"/>
                <p:cNvSpPr/>
                <p:nvPr/>
              </p:nvSpPr>
              <p:spPr>
                <a:xfrm>
                  <a:off x="94095" y="149594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7548" fill="norm" stroke="1" extrusionOk="0">
                      <a:moveTo>
                        <a:pt x="19636" y="4363"/>
                      </a:moveTo>
                      <a:cubicBezTo>
                        <a:pt x="21600" y="7449"/>
                        <a:pt x="21600" y="10535"/>
                        <a:pt x="21600" y="13621"/>
                      </a:cubicBezTo>
                      <a:cubicBezTo>
                        <a:pt x="19636" y="19792"/>
                        <a:pt x="17673" y="16706"/>
                        <a:pt x="17673" y="16706"/>
                      </a:cubicBezTo>
                      <a:cubicBezTo>
                        <a:pt x="13745" y="19792"/>
                        <a:pt x="11782" y="13621"/>
                        <a:pt x="9818" y="10535"/>
                      </a:cubicBezTo>
                      <a:cubicBezTo>
                        <a:pt x="7855" y="7449"/>
                        <a:pt x="7855" y="10535"/>
                        <a:pt x="7855" y="13621"/>
                      </a:cubicBezTo>
                      <a:cubicBezTo>
                        <a:pt x="5891" y="13621"/>
                        <a:pt x="5891" y="13621"/>
                        <a:pt x="5891" y="13621"/>
                      </a:cubicBezTo>
                      <a:cubicBezTo>
                        <a:pt x="5891" y="16706"/>
                        <a:pt x="1964" y="16706"/>
                        <a:pt x="0" y="16706"/>
                      </a:cubicBezTo>
                      <a:cubicBezTo>
                        <a:pt x="0" y="13621"/>
                        <a:pt x="0" y="10535"/>
                        <a:pt x="1964" y="7449"/>
                      </a:cubicBezTo>
                      <a:cubicBezTo>
                        <a:pt x="1964" y="7449"/>
                        <a:pt x="3927" y="4363"/>
                        <a:pt x="3927" y="4363"/>
                      </a:cubicBezTo>
                      <a:cubicBezTo>
                        <a:pt x="5891" y="1278"/>
                        <a:pt x="7855" y="-1808"/>
                        <a:pt x="11782" y="1278"/>
                      </a:cubicBezTo>
                      <a:cubicBezTo>
                        <a:pt x="13745" y="4363"/>
                        <a:pt x="15709" y="1278"/>
                        <a:pt x="19636" y="4363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462" name="Freeform 501"/>
                <p:cNvSpPr/>
                <p:nvPr/>
              </p:nvSpPr>
              <p:spPr>
                <a:xfrm>
                  <a:off x="97405" y="75948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0800" y="0"/>
                      </a:moveTo>
                      <a:cubicBezTo>
                        <a:pt x="10800" y="0"/>
                        <a:pt x="10800" y="0"/>
                        <a:pt x="21600" y="10800"/>
                      </a:cubicBezTo>
                      <a:cubicBezTo>
                        <a:pt x="10800" y="10800"/>
                        <a:pt x="10800" y="21600"/>
                        <a:pt x="10800" y="21600"/>
                      </a:cubicBezTo>
                      <a:cubicBezTo>
                        <a:pt x="0" y="21600"/>
                        <a:pt x="0" y="10800"/>
                        <a:pt x="0" y="10800"/>
                      </a:cubicBezTo>
                      <a:cubicBezTo>
                        <a:pt x="0" y="10800"/>
                        <a:pt x="0" y="0"/>
                        <a:pt x="108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463" name="Freeform 502"/>
                <p:cNvSpPr/>
                <p:nvPr/>
              </p:nvSpPr>
              <p:spPr>
                <a:xfrm>
                  <a:off x="97074" y="12277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9069" fill="norm" stroke="1" extrusionOk="0">
                      <a:moveTo>
                        <a:pt x="7200" y="0"/>
                      </a:moveTo>
                      <a:cubicBezTo>
                        <a:pt x="14400" y="0"/>
                        <a:pt x="21600" y="4320"/>
                        <a:pt x="21600" y="8640"/>
                      </a:cubicBezTo>
                      <a:cubicBezTo>
                        <a:pt x="21600" y="8640"/>
                        <a:pt x="21600" y="12960"/>
                        <a:pt x="21600" y="12960"/>
                      </a:cubicBezTo>
                      <a:cubicBezTo>
                        <a:pt x="21600" y="17280"/>
                        <a:pt x="21600" y="21600"/>
                        <a:pt x="14400" y="17280"/>
                      </a:cubicBezTo>
                      <a:cubicBezTo>
                        <a:pt x="14400" y="12960"/>
                        <a:pt x="7200" y="12960"/>
                        <a:pt x="7200" y="12960"/>
                      </a:cubicBezTo>
                      <a:cubicBezTo>
                        <a:pt x="0" y="8640"/>
                        <a:pt x="0" y="8640"/>
                        <a:pt x="0" y="4320"/>
                      </a:cubicBezTo>
                      <a:cubicBezTo>
                        <a:pt x="0" y="0"/>
                        <a:pt x="7200" y="0"/>
                        <a:pt x="72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464" name="Freeform 503"/>
                <p:cNvSpPr/>
                <p:nvPr/>
              </p:nvSpPr>
              <p:spPr>
                <a:xfrm>
                  <a:off x="98508" y="6579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0"/>
                      </a:moveTo>
                      <a:cubicBezTo>
                        <a:pt x="10800" y="0"/>
                        <a:pt x="10800" y="0"/>
                        <a:pt x="21600" y="10800"/>
                      </a:cubicBezTo>
                      <a:cubicBezTo>
                        <a:pt x="10800" y="10800"/>
                        <a:pt x="0" y="21600"/>
                        <a:pt x="0" y="21600"/>
                      </a:cubicBezTo>
                      <a:cubicBezTo>
                        <a:pt x="0" y="10800"/>
                        <a:pt x="0" y="10800"/>
                        <a:pt x="0" y="1080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465" name="Freeform 504"/>
                <p:cNvSpPr/>
                <p:nvPr/>
              </p:nvSpPr>
              <p:spPr>
                <a:xfrm>
                  <a:off x="98287" y="9161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21600"/>
                      </a:moveTo>
                      <a:cubicBezTo>
                        <a:pt x="21600" y="21600"/>
                        <a:pt x="0" y="21600"/>
                        <a:pt x="0" y="21600"/>
                      </a:cubicBezTo>
                      <a:cubicBezTo>
                        <a:pt x="0" y="21600"/>
                        <a:pt x="0" y="0"/>
                        <a:pt x="21600" y="0"/>
                      </a:cubicBezTo>
                      <a:cubicBezTo>
                        <a:pt x="21600" y="0"/>
                        <a:pt x="21600" y="21600"/>
                        <a:pt x="21600" y="21600"/>
                      </a:cubicBezTo>
                      <a:cubicBezTo>
                        <a:pt x="21600" y="21600"/>
                        <a:pt x="21600" y="21600"/>
                        <a:pt x="2160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466" name="Freeform 505"/>
                <p:cNvSpPr/>
                <p:nvPr/>
              </p:nvSpPr>
              <p:spPr>
                <a:xfrm>
                  <a:off x="98618" y="11714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9491" fill="norm" stroke="1" extrusionOk="0">
                      <a:moveTo>
                        <a:pt x="0" y="3600"/>
                      </a:moveTo>
                      <a:cubicBezTo>
                        <a:pt x="3600" y="3600"/>
                        <a:pt x="7200" y="3600"/>
                        <a:pt x="7200" y="0"/>
                      </a:cubicBezTo>
                      <a:cubicBezTo>
                        <a:pt x="10800" y="0"/>
                        <a:pt x="21600" y="10800"/>
                        <a:pt x="21600" y="14400"/>
                      </a:cubicBezTo>
                      <a:cubicBezTo>
                        <a:pt x="18000" y="18000"/>
                        <a:pt x="10800" y="21600"/>
                        <a:pt x="7200" y="18000"/>
                      </a:cubicBezTo>
                      <a:cubicBezTo>
                        <a:pt x="7200" y="14400"/>
                        <a:pt x="3600" y="14400"/>
                        <a:pt x="3600" y="10800"/>
                      </a:cubicBezTo>
                      <a:cubicBezTo>
                        <a:pt x="0" y="10800"/>
                        <a:pt x="0" y="7200"/>
                        <a:pt x="0" y="3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467" name="Freeform 506"/>
                <p:cNvSpPr/>
                <p:nvPr/>
              </p:nvSpPr>
              <p:spPr>
                <a:xfrm>
                  <a:off x="99020" y="86917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069" h="19491" fill="norm" stroke="1" extrusionOk="0">
                      <a:moveTo>
                        <a:pt x="6109" y="18000"/>
                      </a:moveTo>
                      <a:cubicBezTo>
                        <a:pt x="1789" y="18000"/>
                        <a:pt x="-2531" y="14400"/>
                        <a:pt x="1789" y="10800"/>
                      </a:cubicBezTo>
                      <a:cubicBezTo>
                        <a:pt x="1789" y="10800"/>
                        <a:pt x="1789" y="7200"/>
                        <a:pt x="1789" y="7200"/>
                      </a:cubicBezTo>
                      <a:cubicBezTo>
                        <a:pt x="1789" y="3600"/>
                        <a:pt x="6109" y="0"/>
                        <a:pt x="10429" y="0"/>
                      </a:cubicBezTo>
                      <a:cubicBezTo>
                        <a:pt x="14749" y="0"/>
                        <a:pt x="19069" y="3600"/>
                        <a:pt x="19069" y="10800"/>
                      </a:cubicBezTo>
                      <a:cubicBezTo>
                        <a:pt x="19069" y="10800"/>
                        <a:pt x="19069" y="10800"/>
                        <a:pt x="19069" y="14400"/>
                      </a:cubicBezTo>
                      <a:cubicBezTo>
                        <a:pt x="14749" y="18000"/>
                        <a:pt x="10429" y="21600"/>
                        <a:pt x="6109" y="180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468" name="Freeform 507"/>
                <p:cNvSpPr/>
                <p:nvPr/>
              </p:nvSpPr>
              <p:spPr>
                <a:xfrm>
                  <a:off x="99832" y="7120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5400" y="18000"/>
                      </a:moveTo>
                      <a:cubicBezTo>
                        <a:pt x="5400" y="18000"/>
                        <a:pt x="0" y="14400"/>
                        <a:pt x="0" y="14400"/>
                      </a:cubicBezTo>
                      <a:cubicBezTo>
                        <a:pt x="5400" y="10800"/>
                        <a:pt x="16200" y="7200"/>
                        <a:pt x="16200" y="0"/>
                      </a:cubicBezTo>
                      <a:cubicBezTo>
                        <a:pt x="16200" y="0"/>
                        <a:pt x="21600" y="0"/>
                        <a:pt x="21600" y="0"/>
                      </a:cubicBezTo>
                      <a:cubicBezTo>
                        <a:pt x="21600" y="3600"/>
                        <a:pt x="21600" y="3600"/>
                        <a:pt x="21600" y="3600"/>
                      </a:cubicBezTo>
                      <a:cubicBezTo>
                        <a:pt x="21600" y="10800"/>
                        <a:pt x="16200" y="18000"/>
                        <a:pt x="10800" y="21600"/>
                      </a:cubicBezTo>
                      <a:cubicBezTo>
                        <a:pt x="10800" y="21600"/>
                        <a:pt x="5400" y="21600"/>
                        <a:pt x="5400" y="180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469" name="Freeform 508"/>
                <p:cNvSpPr/>
                <p:nvPr/>
              </p:nvSpPr>
              <p:spPr>
                <a:xfrm>
                  <a:off x="101266" y="15548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7200" y="0"/>
                      </a:moveTo>
                      <a:cubicBezTo>
                        <a:pt x="14400" y="7200"/>
                        <a:pt x="14400" y="14400"/>
                        <a:pt x="21600" y="14400"/>
                      </a:cubicBezTo>
                      <a:cubicBezTo>
                        <a:pt x="14400" y="21600"/>
                        <a:pt x="14400" y="21600"/>
                        <a:pt x="14400" y="21600"/>
                      </a:cubicBezTo>
                      <a:cubicBezTo>
                        <a:pt x="7200" y="21600"/>
                        <a:pt x="0" y="21600"/>
                        <a:pt x="0" y="14400"/>
                      </a:cubicBezTo>
                      <a:cubicBezTo>
                        <a:pt x="0" y="7200"/>
                        <a:pt x="7200" y="7200"/>
                        <a:pt x="72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470" name="Freeform 509"/>
                <p:cNvSpPr/>
                <p:nvPr/>
              </p:nvSpPr>
              <p:spPr>
                <a:xfrm>
                  <a:off x="51577" y="27914"/>
                  <a:ext cx="56260" cy="94649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4547" y="12960"/>
                      </a:moveTo>
                      <a:cubicBezTo>
                        <a:pt x="4775" y="12825"/>
                        <a:pt x="4547" y="12420"/>
                        <a:pt x="4547" y="12150"/>
                      </a:cubicBezTo>
                      <a:cubicBezTo>
                        <a:pt x="4547" y="12015"/>
                        <a:pt x="4547" y="11880"/>
                        <a:pt x="4547" y="11745"/>
                      </a:cubicBezTo>
                      <a:cubicBezTo>
                        <a:pt x="4775" y="11475"/>
                        <a:pt x="4547" y="11205"/>
                        <a:pt x="4320" y="11070"/>
                      </a:cubicBezTo>
                      <a:cubicBezTo>
                        <a:pt x="3865" y="10935"/>
                        <a:pt x="3865" y="10665"/>
                        <a:pt x="3638" y="10395"/>
                      </a:cubicBezTo>
                      <a:cubicBezTo>
                        <a:pt x="3411" y="10395"/>
                        <a:pt x="3638" y="10395"/>
                        <a:pt x="3638" y="10260"/>
                      </a:cubicBezTo>
                      <a:cubicBezTo>
                        <a:pt x="3411" y="10125"/>
                        <a:pt x="3183" y="9990"/>
                        <a:pt x="3183" y="9855"/>
                      </a:cubicBezTo>
                      <a:cubicBezTo>
                        <a:pt x="3183" y="9720"/>
                        <a:pt x="3638" y="9585"/>
                        <a:pt x="3865" y="9450"/>
                      </a:cubicBezTo>
                      <a:cubicBezTo>
                        <a:pt x="4320" y="9180"/>
                        <a:pt x="4775" y="9045"/>
                        <a:pt x="5002" y="8775"/>
                      </a:cubicBezTo>
                      <a:cubicBezTo>
                        <a:pt x="5457" y="8640"/>
                        <a:pt x="5684" y="8235"/>
                        <a:pt x="6366" y="8100"/>
                      </a:cubicBezTo>
                      <a:cubicBezTo>
                        <a:pt x="6366" y="8100"/>
                        <a:pt x="6594" y="8100"/>
                        <a:pt x="6594" y="7965"/>
                      </a:cubicBezTo>
                      <a:cubicBezTo>
                        <a:pt x="7503" y="7425"/>
                        <a:pt x="8413" y="7020"/>
                        <a:pt x="9322" y="6480"/>
                      </a:cubicBezTo>
                      <a:cubicBezTo>
                        <a:pt x="10686" y="5805"/>
                        <a:pt x="11823" y="5265"/>
                        <a:pt x="12960" y="4590"/>
                      </a:cubicBezTo>
                      <a:cubicBezTo>
                        <a:pt x="14097" y="3915"/>
                        <a:pt x="15234" y="3375"/>
                        <a:pt x="16371" y="2700"/>
                      </a:cubicBezTo>
                      <a:cubicBezTo>
                        <a:pt x="17507" y="2025"/>
                        <a:pt x="18872" y="1485"/>
                        <a:pt x="20008" y="810"/>
                      </a:cubicBezTo>
                      <a:cubicBezTo>
                        <a:pt x="20463" y="540"/>
                        <a:pt x="20918" y="270"/>
                        <a:pt x="21373" y="0"/>
                      </a:cubicBezTo>
                      <a:cubicBezTo>
                        <a:pt x="21600" y="0"/>
                        <a:pt x="21600" y="0"/>
                        <a:pt x="21600" y="0"/>
                      </a:cubicBezTo>
                      <a:cubicBezTo>
                        <a:pt x="21600" y="135"/>
                        <a:pt x="21600" y="135"/>
                        <a:pt x="21600" y="135"/>
                      </a:cubicBezTo>
                      <a:cubicBezTo>
                        <a:pt x="21600" y="0"/>
                        <a:pt x="21600" y="0"/>
                        <a:pt x="21600" y="0"/>
                      </a:cubicBezTo>
                      <a:cubicBezTo>
                        <a:pt x="21600" y="135"/>
                        <a:pt x="21600" y="135"/>
                        <a:pt x="21600" y="135"/>
                      </a:cubicBezTo>
                      <a:cubicBezTo>
                        <a:pt x="20918" y="540"/>
                        <a:pt x="20691" y="1080"/>
                        <a:pt x="20236" y="1485"/>
                      </a:cubicBezTo>
                      <a:cubicBezTo>
                        <a:pt x="19554" y="2025"/>
                        <a:pt x="19099" y="2430"/>
                        <a:pt x="18644" y="2970"/>
                      </a:cubicBezTo>
                      <a:cubicBezTo>
                        <a:pt x="17962" y="3510"/>
                        <a:pt x="17507" y="4050"/>
                        <a:pt x="16825" y="4725"/>
                      </a:cubicBezTo>
                      <a:cubicBezTo>
                        <a:pt x="16143" y="5400"/>
                        <a:pt x="15461" y="6210"/>
                        <a:pt x="14779" y="7020"/>
                      </a:cubicBezTo>
                      <a:cubicBezTo>
                        <a:pt x="13642" y="8100"/>
                        <a:pt x="12505" y="9315"/>
                        <a:pt x="11141" y="10395"/>
                      </a:cubicBezTo>
                      <a:cubicBezTo>
                        <a:pt x="10686" y="10665"/>
                        <a:pt x="10459" y="11070"/>
                        <a:pt x="10004" y="11475"/>
                      </a:cubicBezTo>
                      <a:cubicBezTo>
                        <a:pt x="9322" y="12420"/>
                        <a:pt x="8185" y="13365"/>
                        <a:pt x="7276" y="14310"/>
                      </a:cubicBezTo>
                      <a:cubicBezTo>
                        <a:pt x="6594" y="14985"/>
                        <a:pt x="5912" y="15525"/>
                        <a:pt x="5457" y="16200"/>
                      </a:cubicBezTo>
                      <a:cubicBezTo>
                        <a:pt x="5002" y="16740"/>
                        <a:pt x="4320" y="17145"/>
                        <a:pt x="4093" y="17685"/>
                      </a:cubicBezTo>
                      <a:cubicBezTo>
                        <a:pt x="3865" y="17955"/>
                        <a:pt x="3411" y="18090"/>
                        <a:pt x="3183" y="18225"/>
                      </a:cubicBezTo>
                      <a:cubicBezTo>
                        <a:pt x="2956" y="18495"/>
                        <a:pt x="2728" y="18765"/>
                        <a:pt x="2501" y="19035"/>
                      </a:cubicBezTo>
                      <a:cubicBezTo>
                        <a:pt x="2501" y="19305"/>
                        <a:pt x="2274" y="19440"/>
                        <a:pt x="2046" y="19575"/>
                      </a:cubicBezTo>
                      <a:cubicBezTo>
                        <a:pt x="1592" y="20250"/>
                        <a:pt x="682" y="20790"/>
                        <a:pt x="227" y="21465"/>
                      </a:cubicBezTo>
                      <a:cubicBezTo>
                        <a:pt x="227" y="21600"/>
                        <a:pt x="0" y="21600"/>
                        <a:pt x="0" y="21600"/>
                      </a:cubicBezTo>
                      <a:cubicBezTo>
                        <a:pt x="0" y="21600"/>
                        <a:pt x="0" y="21465"/>
                        <a:pt x="0" y="21465"/>
                      </a:cubicBezTo>
                      <a:cubicBezTo>
                        <a:pt x="227" y="21060"/>
                        <a:pt x="455" y="20655"/>
                        <a:pt x="682" y="20250"/>
                      </a:cubicBezTo>
                      <a:cubicBezTo>
                        <a:pt x="682" y="19980"/>
                        <a:pt x="909" y="19710"/>
                        <a:pt x="909" y="19440"/>
                      </a:cubicBezTo>
                      <a:cubicBezTo>
                        <a:pt x="1137" y="19170"/>
                        <a:pt x="1137" y="19035"/>
                        <a:pt x="1364" y="18765"/>
                      </a:cubicBezTo>
                      <a:cubicBezTo>
                        <a:pt x="1592" y="18225"/>
                        <a:pt x="1819" y="17820"/>
                        <a:pt x="2046" y="17415"/>
                      </a:cubicBezTo>
                      <a:cubicBezTo>
                        <a:pt x="2274" y="16740"/>
                        <a:pt x="2728" y="16065"/>
                        <a:pt x="2956" y="15390"/>
                      </a:cubicBezTo>
                      <a:cubicBezTo>
                        <a:pt x="3183" y="14985"/>
                        <a:pt x="3411" y="14580"/>
                        <a:pt x="3865" y="14175"/>
                      </a:cubicBezTo>
                      <a:cubicBezTo>
                        <a:pt x="4320" y="13770"/>
                        <a:pt x="4320" y="13365"/>
                        <a:pt x="4547" y="1296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471" name="Freeform 510"/>
                <p:cNvSpPr/>
                <p:nvPr/>
              </p:nvSpPr>
              <p:spPr>
                <a:xfrm>
                  <a:off x="98672" y="13556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509" h="19886" fill="norm" stroke="1" extrusionOk="0">
                      <a:moveTo>
                        <a:pt x="5891" y="13715"/>
                      </a:moveTo>
                      <a:cubicBezTo>
                        <a:pt x="3927" y="13715"/>
                        <a:pt x="1964" y="10629"/>
                        <a:pt x="0" y="7543"/>
                      </a:cubicBezTo>
                      <a:cubicBezTo>
                        <a:pt x="0" y="4457"/>
                        <a:pt x="1964" y="1372"/>
                        <a:pt x="3927" y="1372"/>
                      </a:cubicBezTo>
                      <a:cubicBezTo>
                        <a:pt x="3927" y="-1714"/>
                        <a:pt x="5891" y="1372"/>
                        <a:pt x="5891" y="1372"/>
                      </a:cubicBezTo>
                      <a:cubicBezTo>
                        <a:pt x="11782" y="-1714"/>
                        <a:pt x="15709" y="4457"/>
                        <a:pt x="19636" y="4457"/>
                      </a:cubicBezTo>
                      <a:cubicBezTo>
                        <a:pt x="19636" y="4457"/>
                        <a:pt x="21600" y="7543"/>
                        <a:pt x="19636" y="7543"/>
                      </a:cubicBezTo>
                      <a:cubicBezTo>
                        <a:pt x="19636" y="10629"/>
                        <a:pt x="15709" y="10629"/>
                        <a:pt x="15709" y="16800"/>
                      </a:cubicBezTo>
                      <a:cubicBezTo>
                        <a:pt x="15709" y="16800"/>
                        <a:pt x="15709" y="19886"/>
                        <a:pt x="15709" y="19886"/>
                      </a:cubicBezTo>
                      <a:cubicBezTo>
                        <a:pt x="13745" y="19886"/>
                        <a:pt x="11782" y="19886"/>
                        <a:pt x="11782" y="19886"/>
                      </a:cubicBezTo>
                      <a:cubicBezTo>
                        <a:pt x="9818" y="16800"/>
                        <a:pt x="7855" y="16800"/>
                        <a:pt x="5891" y="13715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472" name="Freeform 511"/>
                <p:cNvSpPr/>
                <p:nvPr/>
              </p:nvSpPr>
              <p:spPr>
                <a:xfrm>
                  <a:off x="101817" y="2123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0"/>
                      </a:moveTo>
                      <a:cubicBezTo>
                        <a:pt x="0" y="21600"/>
                        <a:pt x="0" y="21600"/>
                        <a:pt x="0" y="21600"/>
                      </a:cubicBezTo>
                      <a:cubicBezTo>
                        <a:pt x="0" y="21600"/>
                        <a:pt x="0" y="21600"/>
                        <a:pt x="0" y="21600"/>
                      </a:cubicBezTo>
                      <a:cubicBezTo>
                        <a:pt x="0" y="21600"/>
                        <a:pt x="0" y="21600"/>
                        <a:pt x="216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473" name="Freeform 512"/>
                <p:cNvSpPr/>
                <p:nvPr/>
              </p:nvSpPr>
              <p:spPr>
                <a:xfrm>
                  <a:off x="101817" y="27914"/>
                  <a:ext cx="12701" cy="1271"/>
                </a:xfrm>
                <a:prstGeom prst="ellipse">
                  <a:avLst/>
                </a:prstGeom>
                <a:noFill/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474" name="Freeform 513"/>
                <p:cNvSpPr/>
                <p:nvPr/>
              </p:nvSpPr>
              <p:spPr>
                <a:xfrm>
                  <a:off x="100827" y="8268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65" h="20118" fill="norm" stroke="1" extrusionOk="0">
                      <a:moveTo>
                        <a:pt x="18000" y="17280"/>
                      </a:moveTo>
                      <a:cubicBezTo>
                        <a:pt x="14400" y="21600"/>
                        <a:pt x="7200" y="21600"/>
                        <a:pt x="0" y="12960"/>
                      </a:cubicBezTo>
                      <a:cubicBezTo>
                        <a:pt x="0" y="8640"/>
                        <a:pt x="0" y="4320"/>
                        <a:pt x="0" y="0"/>
                      </a:cubicBezTo>
                      <a:cubicBezTo>
                        <a:pt x="0" y="0"/>
                        <a:pt x="3600" y="0"/>
                        <a:pt x="7200" y="0"/>
                      </a:cubicBezTo>
                      <a:cubicBezTo>
                        <a:pt x="10800" y="0"/>
                        <a:pt x="14400" y="0"/>
                        <a:pt x="14400" y="4320"/>
                      </a:cubicBezTo>
                      <a:cubicBezTo>
                        <a:pt x="21600" y="8640"/>
                        <a:pt x="21600" y="8640"/>
                        <a:pt x="18000" y="1728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475" name="Freeform 514"/>
                <p:cNvSpPr/>
                <p:nvPr/>
              </p:nvSpPr>
              <p:spPr>
                <a:xfrm>
                  <a:off x="101729" y="151180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436" h="21600" fill="norm" stroke="1" extrusionOk="0">
                      <a:moveTo>
                        <a:pt x="11336" y="21600"/>
                      </a:moveTo>
                      <a:cubicBezTo>
                        <a:pt x="5936" y="21600"/>
                        <a:pt x="3236" y="16200"/>
                        <a:pt x="536" y="10800"/>
                      </a:cubicBezTo>
                      <a:cubicBezTo>
                        <a:pt x="-2164" y="5400"/>
                        <a:pt x="5936" y="0"/>
                        <a:pt x="11336" y="0"/>
                      </a:cubicBezTo>
                      <a:cubicBezTo>
                        <a:pt x="14036" y="0"/>
                        <a:pt x="16736" y="5400"/>
                        <a:pt x="16736" y="10800"/>
                      </a:cubicBezTo>
                      <a:cubicBezTo>
                        <a:pt x="19436" y="10800"/>
                        <a:pt x="19436" y="16200"/>
                        <a:pt x="19436" y="16200"/>
                      </a:cubicBezTo>
                      <a:cubicBezTo>
                        <a:pt x="19436" y="16200"/>
                        <a:pt x="16736" y="21600"/>
                        <a:pt x="16736" y="21600"/>
                      </a:cubicBezTo>
                      <a:cubicBezTo>
                        <a:pt x="14036" y="21600"/>
                        <a:pt x="11336" y="21600"/>
                        <a:pt x="11336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476" name="Freeform 515"/>
                <p:cNvSpPr/>
                <p:nvPr/>
              </p:nvSpPr>
              <p:spPr>
                <a:xfrm>
                  <a:off x="101817" y="14570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7505" fill="norm" stroke="1" extrusionOk="0">
                      <a:moveTo>
                        <a:pt x="1964" y="9257"/>
                      </a:moveTo>
                      <a:cubicBezTo>
                        <a:pt x="0" y="9257"/>
                        <a:pt x="0" y="6171"/>
                        <a:pt x="0" y="3086"/>
                      </a:cubicBezTo>
                      <a:cubicBezTo>
                        <a:pt x="0" y="3086"/>
                        <a:pt x="1964" y="3086"/>
                        <a:pt x="3927" y="3086"/>
                      </a:cubicBezTo>
                      <a:cubicBezTo>
                        <a:pt x="3927" y="3086"/>
                        <a:pt x="5891" y="3086"/>
                        <a:pt x="5891" y="3086"/>
                      </a:cubicBezTo>
                      <a:cubicBezTo>
                        <a:pt x="9818" y="9257"/>
                        <a:pt x="13745" y="6171"/>
                        <a:pt x="15709" y="0"/>
                      </a:cubicBezTo>
                      <a:cubicBezTo>
                        <a:pt x="17673" y="0"/>
                        <a:pt x="19636" y="0"/>
                        <a:pt x="19636" y="0"/>
                      </a:cubicBezTo>
                      <a:cubicBezTo>
                        <a:pt x="21600" y="0"/>
                        <a:pt x="21600" y="3086"/>
                        <a:pt x="21600" y="3086"/>
                      </a:cubicBezTo>
                      <a:cubicBezTo>
                        <a:pt x="21600" y="12343"/>
                        <a:pt x="21600" y="12343"/>
                        <a:pt x="15709" y="15429"/>
                      </a:cubicBezTo>
                      <a:cubicBezTo>
                        <a:pt x="9818" y="21600"/>
                        <a:pt x="5891" y="12343"/>
                        <a:pt x="1964" y="9257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477" name="Freeform 516"/>
                <p:cNvSpPr/>
                <p:nvPr/>
              </p:nvSpPr>
              <p:spPr>
                <a:xfrm>
                  <a:off x="103249" y="119601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8171" h="18081" fill="norm" stroke="1" extrusionOk="0">
                      <a:moveTo>
                        <a:pt x="0" y="13500"/>
                      </a:moveTo>
                      <a:cubicBezTo>
                        <a:pt x="0" y="9900"/>
                        <a:pt x="0" y="2700"/>
                        <a:pt x="6171" y="2700"/>
                      </a:cubicBezTo>
                      <a:cubicBezTo>
                        <a:pt x="6171" y="2700"/>
                        <a:pt x="6171" y="2700"/>
                        <a:pt x="6171" y="2700"/>
                      </a:cubicBezTo>
                      <a:cubicBezTo>
                        <a:pt x="9257" y="-900"/>
                        <a:pt x="15429" y="-900"/>
                        <a:pt x="15429" y="2700"/>
                      </a:cubicBezTo>
                      <a:cubicBezTo>
                        <a:pt x="15429" y="6300"/>
                        <a:pt x="21600" y="6300"/>
                        <a:pt x="15429" y="9900"/>
                      </a:cubicBezTo>
                      <a:cubicBezTo>
                        <a:pt x="15429" y="13500"/>
                        <a:pt x="15429" y="20700"/>
                        <a:pt x="9257" y="17100"/>
                      </a:cubicBezTo>
                      <a:cubicBezTo>
                        <a:pt x="9257" y="17100"/>
                        <a:pt x="9257" y="17100"/>
                        <a:pt x="9257" y="17100"/>
                      </a:cubicBezTo>
                      <a:cubicBezTo>
                        <a:pt x="3086" y="17100"/>
                        <a:pt x="0" y="17100"/>
                        <a:pt x="0" y="135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478" name="Freeform 517"/>
                <p:cNvSpPr/>
                <p:nvPr/>
              </p:nvSpPr>
              <p:spPr>
                <a:xfrm>
                  <a:off x="104796" y="57857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21600"/>
                      </a:moveTo>
                      <a:cubicBezTo>
                        <a:pt x="14400" y="17280"/>
                        <a:pt x="7200" y="12960"/>
                        <a:pt x="7200" y="12960"/>
                      </a:cubicBezTo>
                      <a:cubicBezTo>
                        <a:pt x="0" y="8640"/>
                        <a:pt x="0" y="8640"/>
                        <a:pt x="0" y="4320"/>
                      </a:cubicBezTo>
                      <a:cubicBezTo>
                        <a:pt x="0" y="4320"/>
                        <a:pt x="7200" y="0"/>
                        <a:pt x="14400" y="0"/>
                      </a:cubicBezTo>
                      <a:cubicBezTo>
                        <a:pt x="14400" y="0"/>
                        <a:pt x="21600" y="4320"/>
                        <a:pt x="21600" y="4320"/>
                      </a:cubicBezTo>
                      <a:cubicBezTo>
                        <a:pt x="21600" y="8640"/>
                        <a:pt x="21600" y="12960"/>
                        <a:pt x="21600" y="17280"/>
                      </a:cubicBezTo>
                      <a:cubicBezTo>
                        <a:pt x="21600" y="17280"/>
                        <a:pt x="21600" y="21600"/>
                        <a:pt x="21600" y="21600"/>
                      </a:cubicBezTo>
                      <a:cubicBezTo>
                        <a:pt x="21600" y="21600"/>
                        <a:pt x="21600" y="21600"/>
                        <a:pt x="2160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479" name="Freeform 518"/>
                <p:cNvSpPr/>
                <p:nvPr/>
              </p:nvSpPr>
              <p:spPr>
                <a:xfrm>
                  <a:off x="105457" y="104408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16200"/>
                      </a:moveTo>
                      <a:cubicBezTo>
                        <a:pt x="21600" y="16200"/>
                        <a:pt x="14400" y="21600"/>
                        <a:pt x="14400" y="21600"/>
                      </a:cubicBezTo>
                      <a:cubicBezTo>
                        <a:pt x="0" y="21600"/>
                        <a:pt x="7200" y="16200"/>
                        <a:pt x="7200" y="10800"/>
                      </a:cubicBezTo>
                      <a:cubicBezTo>
                        <a:pt x="0" y="10800"/>
                        <a:pt x="0" y="10800"/>
                        <a:pt x="0" y="5400"/>
                      </a:cubicBezTo>
                      <a:cubicBezTo>
                        <a:pt x="0" y="5400"/>
                        <a:pt x="0" y="0"/>
                        <a:pt x="0" y="0"/>
                      </a:cubicBezTo>
                      <a:cubicBezTo>
                        <a:pt x="7200" y="0"/>
                        <a:pt x="7200" y="0"/>
                        <a:pt x="14400" y="0"/>
                      </a:cubicBezTo>
                      <a:cubicBezTo>
                        <a:pt x="21600" y="0"/>
                        <a:pt x="21600" y="5400"/>
                        <a:pt x="21600" y="162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480" name="Freeform 519"/>
                <p:cNvSpPr/>
                <p:nvPr/>
              </p:nvSpPr>
              <p:spPr>
                <a:xfrm>
                  <a:off x="106230" y="140480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10800"/>
                      </a:moveTo>
                      <a:cubicBezTo>
                        <a:pt x="21600" y="10800"/>
                        <a:pt x="10800" y="21600"/>
                        <a:pt x="10800" y="21600"/>
                      </a:cubicBezTo>
                      <a:cubicBezTo>
                        <a:pt x="0" y="21600"/>
                        <a:pt x="0" y="10800"/>
                        <a:pt x="0" y="10800"/>
                      </a:cubicBezTo>
                      <a:cubicBezTo>
                        <a:pt x="0" y="0"/>
                        <a:pt x="10800" y="0"/>
                        <a:pt x="10800" y="0"/>
                      </a:cubicBezTo>
                      <a:cubicBezTo>
                        <a:pt x="10800" y="0"/>
                        <a:pt x="21600" y="0"/>
                        <a:pt x="21600" y="108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481" name="Freeform 520"/>
                <p:cNvSpPr/>
                <p:nvPr/>
              </p:nvSpPr>
              <p:spPr>
                <a:xfrm>
                  <a:off x="106561" y="14242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5600" fill="norm" stroke="1" extrusionOk="0">
                      <a:moveTo>
                        <a:pt x="0" y="4800"/>
                      </a:moveTo>
                      <a:cubicBezTo>
                        <a:pt x="7200" y="4800"/>
                        <a:pt x="7200" y="4800"/>
                        <a:pt x="7200" y="4800"/>
                      </a:cubicBezTo>
                      <a:cubicBezTo>
                        <a:pt x="14400" y="-6000"/>
                        <a:pt x="14400" y="4800"/>
                        <a:pt x="21600" y="4800"/>
                      </a:cubicBezTo>
                      <a:cubicBezTo>
                        <a:pt x="14400" y="15600"/>
                        <a:pt x="7200" y="15600"/>
                        <a:pt x="7200" y="15600"/>
                      </a:cubicBezTo>
                      <a:cubicBezTo>
                        <a:pt x="7200" y="15600"/>
                        <a:pt x="0" y="4800"/>
                        <a:pt x="0" y="48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482" name="Freeform 521"/>
                <p:cNvSpPr/>
                <p:nvPr/>
              </p:nvSpPr>
              <p:spPr>
                <a:xfrm>
                  <a:off x="104909" y="3728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575" h="21029" fill="norm" stroke="1" extrusionOk="0">
                      <a:moveTo>
                        <a:pt x="10800" y="1486"/>
                      </a:moveTo>
                      <a:cubicBezTo>
                        <a:pt x="10800" y="3543"/>
                        <a:pt x="8100" y="5600"/>
                        <a:pt x="13500" y="6629"/>
                      </a:cubicBezTo>
                      <a:cubicBezTo>
                        <a:pt x="16200" y="6629"/>
                        <a:pt x="13500" y="7658"/>
                        <a:pt x="13500" y="8686"/>
                      </a:cubicBezTo>
                      <a:cubicBezTo>
                        <a:pt x="13500" y="8686"/>
                        <a:pt x="13500" y="9715"/>
                        <a:pt x="13500" y="9715"/>
                      </a:cubicBezTo>
                      <a:cubicBezTo>
                        <a:pt x="10800" y="11772"/>
                        <a:pt x="10800" y="12800"/>
                        <a:pt x="16200" y="14858"/>
                      </a:cubicBezTo>
                      <a:cubicBezTo>
                        <a:pt x="21600" y="15886"/>
                        <a:pt x="18900" y="16915"/>
                        <a:pt x="18900" y="18972"/>
                      </a:cubicBezTo>
                      <a:cubicBezTo>
                        <a:pt x="18900" y="20000"/>
                        <a:pt x="16200" y="20000"/>
                        <a:pt x="13500" y="21029"/>
                      </a:cubicBezTo>
                      <a:cubicBezTo>
                        <a:pt x="10800" y="20000"/>
                        <a:pt x="10800" y="20000"/>
                        <a:pt x="8100" y="18972"/>
                      </a:cubicBezTo>
                      <a:cubicBezTo>
                        <a:pt x="8100" y="18972"/>
                        <a:pt x="8100" y="17943"/>
                        <a:pt x="8100" y="17943"/>
                      </a:cubicBezTo>
                      <a:cubicBezTo>
                        <a:pt x="10800" y="15886"/>
                        <a:pt x="10800" y="13829"/>
                        <a:pt x="8100" y="11772"/>
                      </a:cubicBezTo>
                      <a:cubicBezTo>
                        <a:pt x="5400" y="10743"/>
                        <a:pt x="5400" y="8686"/>
                        <a:pt x="8100" y="7658"/>
                      </a:cubicBezTo>
                      <a:cubicBezTo>
                        <a:pt x="8100" y="6629"/>
                        <a:pt x="8100" y="5600"/>
                        <a:pt x="5400" y="4572"/>
                      </a:cubicBezTo>
                      <a:cubicBezTo>
                        <a:pt x="2700" y="3543"/>
                        <a:pt x="2700" y="3543"/>
                        <a:pt x="2700" y="2515"/>
                      </a:cubicBezTo>
                      <a:cubicBezTo>
                        <a:pt x="0" y="2515"/>
                        <a:pt x="0" y="1486"/>
                        <a:pt x="0" y="458"/>
                      </a:cubicBezTo>
                      <a:cubicBezTo>
                        <a:pt x="0" y="458"/>
                        <a:pt x="2700" y="-571"/>
                        <a:pt x="5400" y="458"/>
                      </a:cubicBezTo>
                      <a:cubicBezTo>
                        <a:pt x="8100" y="458"/>
                        <a:pt x="8100" y="458"/>
                        <a:pt x="10800" y="1486"/>
                      </a:cubicBezTo>
                      <a:cubicBezTo>
                        <a:pt x="10800" y="1486"/>
                        <a:pt x="10800" y="1486"/>
                        <a:pt x="10800" y="1486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483" name="Freeform 522"/>
                <p:cNvSpPr/>
                <p:nvPr/>
              </p:nvSpPr>
              <p:spPr>
                <a:xfrm>
                  <a:off x="103251" y="111468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9257" y="7200"/>
                      </a:moveTo>
                      <a:cubicBezTo>
                        <a:pt x="9257" y="5400"/>
                        <a:pt x="10800" y="3600"/>
                        <a:pt x="12343" y="1800"/>
                      </a:cubicBezTo>
                      <a:cubicBezTo>
                        <a:pt x="12343" y="0"/>
                        <a:pt x="15429" y="1800"/>
                        <a:pt x="16971" y="0"/>
                      </a:cubicBezTo>
                      <a:cubicBezTo>
                        <a:pt x="16971" y="0"/>
                        <a:pt x="18514" y="0"/>
                        <a:pt x="20057" y="1800"/>
                      </a:cubicBezTo>
                      <a:cubicBezTo>
                        <a:pt x="20057" y="1800"/>
                        <a:pt x="21600" y="1800"/>
                        <a:pt x="21600" y="3600"/>
                      </a:cubicBezTo>
                      <a:cubicBezTo>
                        <a:pt x="20057" y="3600"/>
                        <a:pt x="20057" y="3600"/>
                        <a:pt x="20057" y="5400"/>
                      </a:cubicBezTo>
                      <a:cubicBezTo>
                        <a:pt x="18514" y="5400"/>
                        <a:pt x="18514" y="3600"/>
                        <a:pt x="18514" y="5400"/>
                      </a:cubicBezTo>
                      <a:cubicBezTo>
                        <a:pt x="15429" y="5400"/>
                        <a:pt x="13886" y="7200"/>
                        <a:pt x="15429" y="9000"/>
                      </a:cubicBezTo>
                      <a:cubicBezTo>
                        <a:pt x="15429" y="10800"/>
                        <a:pt x="15429" y="12600"/>
                        <a:pt x="16971" y="12600"/>
                      </a:cubicBezTo>
                      <a:cubicBezTo>
                        <a:pt x="16971" y="14400"/>
                        <a:pt x="15429" y="18000"/>
                        <a:pt x="15429" y="18000"/>
                      </a:cubicBezTo>
                      <a:cubicBezTo>
                        <a:pt x="10800" y="18000"/>
                        <a:pt x="7714" y="16200"/>
                        <a:pt x="6171" y="19800"/>
                      </a:cubicBezTo>
                      <a:cubicBezTo>
                        <a:pt x="4629" y="21600"/>
                        <a:pt x="4629" y="21600"/>
                        <a:pt x="1543" y="21600"/>
                      </a:cubicBezTo>
                      <a:cubicBezTo>
                        <a:pt x="1543" y="21600"/>
                        <a:pt x="0" y="18000"/>
                        <a:pt x="0" y="16200"/>
                      </a:cubicBezTo>
                      <a:cubicBezTo>
                        <a:pt x="1543" y="14400"/>
                        <a:pt x="3086" y="12600"/>
                        <a:pt x="3086" y="12600"/>
                      </a:cubicBezTo>
                      <a:cubicBezTo>
                        <a:pt x="4629" y="10800"/>
                        <a:pt x="7714" y="9000"/>
                        <a:pt x="9257" y="72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484" name="Freeform 523"/>
                <p:cNvSpPr/>
                <p:nvPr/>
              </p:nvSpPr>
              <p:spPr>
                <a:xfrm>
                  <a:off x="105384" y="13114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000" h="19371" fill="norm" stroke="1" extrusionOk="0">
                      <a:moveTo>
                        <a:pt x="19200" y="8776"/>
                      </a:moveTo>
                      <a:cubicBezTo>
                        <a:pt x="14400" y="11176"/>
                        <a:pt x="12000" y="13576"/>
                        <a:pt x="9600" y="18376"/>
                      </a:cubicBezTo>
                      <a:cubicBezTo>
                        <a:pt x="9600" y="18376"/>
                        <a:pt x="7200" y="18376"/>
                        <a:pt x="7200" y="18376"/>
                      </a:cubicBezTo>
                      <a:cubicBezTo>
                        <a:pt x="2400" y="20776"/>
                        <a:pt x="0" y="18376"/>
                        <a:pt x="0" y="15976"/>
                      </a:cubicBezTo>
                      <a:cubicBezTo>
                        <a:pt x="2400" y="11176"/>
                        <a:pt x="2400" y="8776"/>
                        <a:pt x="4800" y="8776"/>
                      </a:cubicBezTo>
                      <a:cubicBezTo>
                        <a:pt x="7200" y="6376"/>
                        <a:pt x="7200" y="3976"/>
                        <a:pt x="9600" y="1576"/>
                      </a:cubicBezTo>
                      <a:cubicBezTo>
                        <a:pt x="12000" y="-824"/>
                        <a:pt x="16800" y="-824"/>
                        <a:pt x="19200" y="3976"/>
                      </a:cubicBezTo>
                      <a:cubicBezTo>
                        <a:pt x="19200" y="3976"/>
                        <a:pt x="19200" y="3976"/>
                        <a:pt x="19200" y="6376"/>
                      </a:cubicBezTo>
                      <a:cubicBezTo>
                        <a:pt x="21600" y="8776"/>
                        <a:pt x="21600" y="8776"/>
                        <a:pt x="19200" y="8776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485" name="Freeform 524"/>
                <p:cNvSpPr/>
                <p:nvPr/>
              </p:nvSpPr>
              <p:spPr>
                <a:xfrm>
                  <a:off x="107774" y="7506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2960" y="0"/>
                      </a:moveTo>
                      <a:cubicBezTo>
                        <a:pt x="12960" y="0"/>
                        <a:pt x="21600" y="8640"/>
                        <a:pt x="21600" y="12960"/>
                      </a:cubicBezTo>
                      <a:cubicBezTo>
                        <a:pt x="21600" y="17280"/>
                        <a:pt x="17280" y="21600"/>
                        <a:pt x="12960" y="21600"/>
                      </a:cubicBezTo>
                      <a:cubicBezTo>
                        <a:pt x="4320" y="21600"/>
                        <a:pt x="0" y="17280"/>
                        <a:pt x="0" y="12960"/>
                      </a:cubicBezTo>
                      <a:cubicBezTo>
                        <a:pt x="0" y="8640"/>
                        <a:pt x="8640" y="0"/>
                        <a:pt x="1296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486" name="Freeform 525"/>
                <p:cNvSpPr/>
                <p:nvPr/>
              </p:nvSpPr>
              <p:spPr>
                <a:xfrm>
                  <a:off x="108656" y="14577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16200"/>
                      </a:moveTo>
                      <a:cubicBezTo>
                        <a:pt x="0" y="5400"/>
                        <a:pt x="0" y="0"/>
                        <a:pt x="10800" y="0"/>
                      </a:cubicBezTo>
                      <a:cubicBezTo>
                        <a:pt x="21600" y="0"/>
                        <a:pt x="21600" y="5400"/>
                        <a:pt x="21600" y="10800"/>
                      </a:cubicBezTo>
                      <a:cubicBezTo>
                        <a:pt x="21600" y="16200"/>
                        <a:pt x="10800" y="21600"/>
                        <a:pt x="0" y="21600"/>
                      </a:cubicBezTo>
                      <a:cubicBezTo>
                        <a:pt x="0" y="16200"/>
                        <a:pt x="0" y="16200"/>
                        <a:pt x="0" y="162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487" name="Freeform 526"/>
                <p:cNvSpPr/>
                <p:nvPr/>
              </p:nvSpPr>
              <p:spPr>
                <a:xfrm>
                  <a:off x="109208" y="3480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0800" y="0"/>
                      </a:moveTo>
                      <a:cubicBezTo>
                        <a:pt x="10800" y="4320"/>
                        <a:pt x="16200" y="8640"/>
                        <a:pt x="21600" y="12960"/>
                      </a:cubicBezTo>
                      <a:cubicBezTo>
                        <a:pt x="16200" y="12960"/>
                        <a:pt x="21600" y="21600"/>
                        <a:pt x="10800" y="21600"/>
                      </a:cubicBezTo>
                      <a:cubicBezTo>
                        <a:pt x="5400" y="21600"/>
                        <a:pt x="0" y="17280"/>
                        <a:pt x="0" y="12960"/>
                      </a:cubicBezTo>
                      <a:cubicBezTo>
                        <a:pt x="0" y="8640"/>
                        <a:pt x="0" y="4320"/>
                        <a:pt x="5400" y="0"/>
                      </a:cubicBezTo>
                      <a:cubicBezTo>
                        <a:pt x="5400" y="0"/>
                        <a:pt x="10800" y="0"/>
                        <a:pt x="108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488" name="Freeform 527"/>
                <p:cNvSpPr/>
                <p:nvPr/>
              </p:nvSpPr>
              <p:spPr>
                <a:xfrm>
                  <a:off x="108587" y="91281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7948" h="21600" fill="norm" stroke="1" extrusionOk="0">
                      <a:moveTo>
                        <a:pt x="4988" y="16200"/>
                      </a:moveTo>
                      <a:cubicBezTo>
                        <a:pt x="-3652" y="10800"/>
                        <a:pt x="668" y="8100"/>
                        <a:pt x="4988" y="2700"/>
                      </a:cubicBezTo>
                      <a:cubicBezTo>
                        <a:pt x="4988" y="2700"/>
                        <a:pt x="9308" y="0"/>
                        <a:pt x="9308" y="0"/>
                      </a:cubicBezTo>
                      <a:cubicBezTo>
                        <a:pt x="13628" y="0"/>
                        <a:pt x="17948" y="2700"/>
                        <a:pt x="17948" y="2700"/>
                      </a:cubicBezTo>
                      <a:cubicBezTo>
                        <a:pt x="17948" y="5400"/>
                        <a:pt x="17948" y="8100"/>
                        <a:pt x="17948" y="10800"/>
                      </a:cubicBezTo>
                      <a:cubicBezTo>
                        <a:pt x="17948" y="13500"/>
                        <a:pt x="17948" y="13500"/>
                        <a:pt x="17948" y="16200"/>
                      </a:cubicBezTo>
                      <a:cubicBezTo>
                        <a:pt x="17948" y="18900"/>
                        <a:pt x="13628" y="18900"/>
                        <a:pt x="9308" y="21600"/>
                      </a:cubicBezTo>
                      <a:cubicBezTo>
                        <a:pt x="9308" y="21600"/>
                        <a:pt x="4988" y="18900"/>
                        <a:pt x="4988" y="162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489" name="Freeform 528"/>
                <p:cNvSpPr/>
                <p:nvPr/>
              </p:nvSpPr>
              <p:spPr>
                <a:xfrm>
                  <a:off x="107609" y="8333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677" h="21600" fill="norm" stroke="1" extrusionOk="0">
                      <a:moveTo>
                        <a:pt x="6646" y="19636"/>
                      </a:moveTo>
                      <a:cubicBezTo>
                        <a:pt x="4985" y="19636"/>
                        <a:pt x="0" y="15709"/>
                        <a:pt x="0" y="13745"/>
                      </a:cubicBezTo>
                      <a:cubicBezTo>
                        <a:pt x="1662" y="11782"/>
                        <a:pt x="3323" y="9818"/>
                        <a:pt x="4985" y="7855"/>
                      </a:cubicBezTo>
                      <a:cubicBezTo>
                        <a:pt x="6646" y="5891"/>
                        <a:pt x="9969" y="5891"/>
                        <a:pt x="9969" y="1964"/>
                      </a:cubicBezTo>
                      <a:cubicBezTo>
                        <a:pt x="9969" y="0"/>
                        <a:pt x="11631" y="0"/>
                        <a:pt x="13292" y="0"/>
                      </a:cubicBezTo>
                      <a:cubicBezTo>
                        <a:pt x="13292" y="0"/>
                        <a:pt x="13292" y="1964"/>
                        <a:pt x="13292" y="1964"/>
                      </a:cubicBezTo>
                      <a:cubicBezTo>
                        <a:pt x="13292" y="9818"/>
                        <a:pt x="13292" y="9818"/>
                        <a:pt x="16615" y="11782"/>
                      </a:cubicBezTo>
                      <a:cubicBezTo>
                        <a:pt x="18277" y="13745"/>
                        <a:pt x="18277" y="15709"/>
                        <a:pt x="19938" y="17673"/>
                      </a:cubicBezTo>
                      <a:cubicBezTo>
                        <a:pt x="19938" y="19636"/>
                        <a:pt x="21600" y="19636"/>
                        <a:pt x="19938" y="19636"/>
                      </a:cubicBezTo>
                      <a:cubicBezTo>
                        <a:pt x="18277" y="21600"/>
                        <a:pt x="18277" y="21600"/>
                        <a:pt x="18277" y="21600"/>
                      </a:cubicBezTo>
                      <a:cubicBezTo>
                        <a:pt x="16615" y="21600"/>
                        <a:pt x="16615" y="19636"/>
                        <a:pt x="14954" y="19636"/>
                      </a:cubicBezTo>
                      <a:cubicBezTo>
                        <a:pt x="13292" y="17673"/>
                        <a:pt x="9969" y="17673"/>
                        <a:pt x="6646" y="19636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490" name="Freeform 529"/>
                <p:cNvSpPr/>
                <p:nvPr/>
              </p:nvSpPr>
              <p:spPr>
                <a:xfrm>
                  <a:off x="111525" y="56824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9069" fill="norm" stroke="1" extrusionOk="0">
                      <a:moveTo>
                        <a:pt x="21600" y="14749"/>
                      </a:moveTo>
                      <a:cubicBezTo>
                        <a:pt x="21600" y="19069"/>
                        <a:pt x="16200" y="19069"/>
                        <a:pt x="10800" y="19069"/>
                      </a:cubicBezTo>
                      <a:cubicBezTo>
                        <a:pt x="5400" y="19069"/>
                        <a:pt x="0" y="19069"/>
                        <a:pt x="0" y="10429"/>
                      </a:cubicBezTo>
                      <a:cubicBezTo>
                        <a:pt x="0" y="10429"/>
                        <a:pt x="0" y="10429"/>
                        <a:pt x="0" y="6109"/>
                      </a:cubicBezTo>
                      <a:cubicBezTo>
                        <a:pt x="0" y="1789"/>
                        <a:pt x="0" y="-2531"/>
                        <a:pt x="10800" y="1789"/>
                      </a:cubicBezTo>
                      <a:cubicBezTo>
                        <a:pt x="16200" y="1789"/>
                        <a:pt x="21600" y="6109"/>
                        <a:pt x="21600" y="14749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491" name="Freeform 530"/>
                <p:cNvSpPr/>
                <p:nvPr/>
              </p:nvSpPr>
              <p:spPr>
                <a:xfrm>
                  <a:off x="110642" y="51467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9618" fill="norm" stroke="1" extrusionOk="0">
                      <a:moveTo>
                        <a:pt x="21600" y="10800"/>
                      </a:moveTo>
                      <a:cubicBezTo>
                        <a:pt x="21600" y="16200"/>
                        <a:pt x="15429" y="21600"/>
                        <a:pt x="9257" y="18900"/>
                      </a:cubicBezTo>
                      <a:cubicBezTo>
                        <a:pt x="6171" y="18900"/>
                        <a:pt x="6171" y="18900"/>
                        <a:pt x="3086" y="16200"/>
                      </a:cubicBezTo>
                      <a:cubicBezTo>
                        <a:pt x="3086" y="16200"/>
                        <a:pt x="3086" y="16200"/>
                        <a:pt x="0" y="16200"/>
                      </a:cubicBezTo>
                      <a:cubicBezTo>
                        <a:pt x="0" y="13500"/>
                        <a:pt x="0" y="13500"/>
                        <a:pt x="3086" y="13500"/>
                      </a:cubicBezTo>
                      <a:cubicBezTo>
                        <a:pt x="9257" y="13500"/>
                        <a:pt x="9257" y="5400"/>
                        <a:pt x="9257" y="2700"/>
                      </a:cubicBezTo>
                      <a:cubicBezTo>
                        <a:pt x="9257" y="0"/>
                        <a:pt x="12343" y="0"/>
                        <a:pt x="12343" y="0"/>
                      </a:cubicBezTo>
                      <a:cubicBezTo>
                        <a:pt x="15429" y="2700"/>
                        <a:pt x="21600" y="5400"/>
                        <a:pt x="21600" y="108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492" name="Freeform 531"/>
                <p:cNvSpPr/>
                <p:nvPr/>
              </p:nvSpPr>
              <p:spPr>
                <a:xfrm>
                  <a:off x="112517" y="11389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7200" y="0"/>
                      </a:moveTo>
                      <a:cubicBezTo>
                        <a:pt x="14400" y="5400"/>
                        <a:pt x="14400" y="10800"/>
                        <a:pt x="21600" y="16200"/>
                      </a:cubicBezTo>
                      <a:cubicBezTo>
                        <a:pt x="14400" y="16200"/>
                        <a:pt x="14400" y="16200"/>
                        <a:pt x="14400" y="21600"/>
                      </a:cubicBezTo>
                      <a:cubicBezTo>
                        <a:pt x="7200" y="21600"/>
                        <a:pt x="0" y="21600"/>
                        <a:pt x="0" y="16200"/>
                      </a:cubicBezTo>
                      <a:cubicBezTo>
                        <a:pt x="0" y="10800"/>
                        <a:pt x="0" y="10800"/>
                        <a:pt x="72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493" name="Freeform 532"/>
                <p:cNvSpPr/>
                <p:nvPr/>
              </p:nvSpPr>
              <p:spPr>
                <a:xfrm>
                  <a:off x="113069" y="12713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17280"/>
                      </a:moveTo>
                      <a:cubicBezTo>
                        <a:pt x="4320" y="8640"/>
                        <a:pt x="8640" y="0"/>
                        <a:pt x="12960" y="0"/>
                      </a:cubicBezTo>
                      <a:cubicBezTo>
                        <a:pt x="17280" y="0"/>
                        <a:pt x="21600" y="4320"/>
                        <a:pt x="21600" y="8640"/>
                      </a:cubicBezTo>
                      <a:cubicBezTo>
                        <a:pt x="21600" y="17280"/>
                        <a:pt x="17280" y="21600"/>
                        <a:pt x="8640" y="21600"/>
                      </a:cubicBezTo>
                      <a:cubicBezTo>
                        <a:pt x="4320" y="21600"/>
                        <a:pt x="0" y="17280"/>
                        <a:pt x="0" y="1728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494" name="Freeform 533"/>
                <p:cNvSpPr/>
                <p:nvPr/>
              </p:nvSpPr>
              <p:spPr>
                <a:xfrm>
                  <a:off x="113290" y="2079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0800" y="0"/>
                      </a:moveTo>
                      <a:cubicBezTo>
                        <a:pt x="16200" y="5400"/>
                        <a:pt x="16200" y="10800"/>
                        <a:pt x="21600" y="16200"/>
                      </a:cubicBezTo>
                      <a:cubicBezTo>
                        <a:pt x="21600" y="16200"/>
                        <a:pt x="16200" y="21600"/>
                        <a:pt x="16200" y="21600"/>
                      </a:cubicBezTo>
                      <a:cubicBezTo>
                        <a:pt x="10800" y="21600"/>
                        <a:pt x="0" y="16200"/>
                        <a:pt x="0" y="10800"/>
                      </a:cubicBezTo>
                      <a:cubicBezTo>
                        <a:pt x="0" y="10800"/>
                        <a:pt x="5400" y="5400"/>
                        <a:pt x="108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495" name="Freeform 534"/>
                <p:cNvSpPr/>
                <p:nvPr/>
              </p:nvSpPr>
              <p:spPr>
                <a:xfrm>
                  <a:off x="110642" y="12249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9579" fill="norm" stroke="1" extrusionOk="0">
                      <a:moveTo>
                        <a:pt x="6646" y="18288"/>
                      </a:moveTo>
                      <a:cubicBezTo>
                        <a:pt x="4985" y="20252"/>
                        <a:pt x="3323" y="20252"/>
                        <a:pt x="1662" y="16325"/>
                      </a:cubicBezTo>
                      <a:cubicBezTo>
                        <a:pt x="1662" y="16325"/>
                        <a:pt x="1662" y="14361"/>
                        <a:pt x="0" y="12397"/>
                      </a:cubicBezTo>
                      <a:cubicBezTo>
                        <a:pt x="0" y="10434"/>
                        <a:pt x="0" y="8470"/>
                        <a:pt x="1662" y="8470"/>
                      </a:cubicBezTo>
                      <a:cubicBezTo>
                        <a:pt x="4985" y="6507"/>
                        <a:pt x="6646" y="4543"/>
                        <a:pt x="8308" y="2579"/>
                      </a:cubicBezTo>
                      <a:cubicBezTo>
                        <a:pt x="13292" y="-1348"/>
                        <a:pt x="18277" y="-1348"/>
                        <a:pt x="19938" y="6507"/>
                      </a:cubicBezTo>
                      <a:cubicBezTo>
                        <a:pt x="21600" y="6507"/>
                        <a:pt x="21600" y="6507"/>
                        <a:pt x="21600" y="6507"/>
                      </a:cubicBezTo>
                      <a:cubicBezTo>
                        <a:pt x="21600" y="10434"/>
                        <a:pt x="18277" y="14361"/>
                        <a:pt x="14954" y="12397"/>
                      </a:cubicBezTo>
                      <a:cubicBezTo>
                        <a:pt x="13292" y="10434"/>
                        <a:pt x="11631" y="12397"/>
                        <a:pt x="9969" y="14361"/>
                      </a:cubicBezTo>
                      <a:cubicBezTo>
                        <a:pt x="8308" y="14361"/>
                        <a:pt x="8308" y="16325"/>
                        <a:pt x="6646" y="18288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496" name="Freeform 535"/>
                <p:cNvSpPr/>
                <p:nvPr/>
              </p:nvSpPr>
              <p:spPr>
                <a:xfrm>
                  <a:off x="113724" y="13077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7550" h="21600" fill="norm" stroke="1" extrusionOk="0">
                      <a:moveTo>
                        <a:pt x="16200" y="14400"/>
                      </a:moveTo>
                      <a:cubicBezTo>
                        <a:pt x="16200" y="21600"/>
                        <a:pt x="16200" y="21600"/>
                        <a:pt x="5400" y="21600"/>
                      </a:cubicBezTo>
                      <a:cubicBezTo>
                        <a:pt x="5400" y="21600"/>
                        <a:pt x="0" y="21600"/>
                        <a:pt x="0" y="14400"/>
                      </a:cubicBezTo>
                      <a:cubicBezTo>
                        <a:pt x="0" y="7200"/>
                        <a:pt x="5400" y="0"/>
                        <a:pt x="10800" y="0"/>
                      </a:cubicBezTo>
                      <a:cubicBezTo>
                        <a:pt x="21600" y="0"/>
                        <a:pt x="16200" y="7200"/>
                        <a:pt x="16200" y="144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497" name="Freeform 536"/>
                <p:cNvSpPr/>
                <p:nvPr/>
              </p:nvSpPr>
              <p:spPr>
                <a:xfrm>
                  <a:off x="115496" y="40269"/>
                  <a:ext cx="12701" cy="1271"/>
                </a:xfrm>
                <a:prstGeom prst="ellipse">
                  <a:avLst/>
                </a:prstGeom>
                <a:noFill/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498" name="Freeform 537"/>
                <p:cNvSpPr/>
                <p:nvPr/>
              </p:nvSpPr>
              <p:spPr>
                <a:xfrm>
                  <a:off x="113069" y="3833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4800" y="0"/>
                      </a:moveTo>
                      <a:cubicBezTo>
                        <a:pt x="7200" y="8640"/>
                        <a:pt x="9600" y="4320"/>
                        <a:pt x="12000" y="4320"/>
                      </a:cubicBezTo>
                      <a:cubicBezTo>
                        <a:pt x="14400" y="0"/>
                        <a:pt x="16800" y="0"/>
                        <a:pt x="19200" y="0"/>
                      </a:cubicBezTo>
                      <a:cubicBezTo>
                        <a:pt x="19200" y="0"/>
                        <a:pt x="21600" y="4320"/>
                        <a:pt x="21600" y="4320"/>
                      </a:cubicBezTo>
                      <a:cubicBezTo>
                        <a:pt x="21600" y="8640"/>
                        <a:pt x="21600" y="12960"/>
                        <a:pt x="21600" y="12960"/>
                      </a:cubicBezTo>
                      <a:cubicBezTo>
                        <a:pt x="16800" y="12960"/>
                        <a:pt x="12000" y="17280"/>
                        <a:pt x="9600" y="21600"/>
                      </a:cubicBezTo>
                      <a:cubicBezTo>
                        <a:pt x="7200" y="17280"/>
                        <a:pt x="7200" y="17280"/>
                        <a:pt x="4800" y="17280"/>
                      </a:cubicBezTo>
                      <a:cubicBezTo>
                        <a:pt x="4800" y="12960"/>
                        <a:pt x="2400" y="12960"/>
                        <a:pt x="0" y="8640"/>
                      </a:cubicBezTo>
                      <a:cubicBezTo>
                        <a:pt x="0" y="8640"/>
                        <a:pt x="0" y="4320"/>
                        <a:pt x="0" y="4320"/>
                      </a:cubicBezTo>
                      <a:cubicBezTo>
                        <a:pt x="0" y="4320"/>
                        <a:pt x="0" y="0"/>
                        <a:pt x="2400" y="0"/>
                      </a:cubicBezTo>
                      <a:cubicBezTo>
                        <a:pt x="2400" y="0"/>
                        <a:pt x="4800" y="0"/>
                        <a:pt x="48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499" name="Freeform 538"/>
                <p:cNvSpPr/>
                <p:nvPr/>
              </p:nvSpPr>
              <p:spPr>
                <a:xfrm>
                  <a:off x="104968" y="169482"/>
                  <a:ext cx="17651" cy="22356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458" fill="norm" stroke="1" extrusionOk="0">
                      <a:moveTo>
                        <a:pt x="21600" y="19753"/>
                      </a:moveTo>
                      <a:cubicBezTo>
                        <a:pt x="21600" y="19753"/>
                        <a:pt x="21600" y="19753"/>
                        <a:pt x="21600" y="20321"/>
                      </a:cubicBezTo>
                      <a:cubicBezTo>
                        <a:pt x="21600" y="20321"/>
                        <a:pt x="20880" y="20321"/>
                        <a:pt x="20880" y="20321"/>
                      </a:cubicBezTo>
                      <a:cubicBezTo>
                        <a:pt x="20160" y="19184"/>
                        <a:pt x="19440" y="19753"/>
                        <a:pt x="18000" y="19753"/>
                      </a:cubicBezTo>
                      <a:cubicBezTo>
                        <a:pt x="17280" y="19753"/>
                        <a:pt x="16560" y="19184"/>
                        <a:pt x="16560" y="19184"/>
                      </a:cubicBezTo>
                      <a:cubicBezTo>
                        <a:pt x="15120" y="20321"/>
                        <a:pt x="17280" y="20321"/>
                        <a:pt x="17280" y="21458"/>
                      </a:cubicBezTo>
                      <a:cubicBezTo>
                        <a:pt x="17280" y="21458"/>
                        <a:pt x="17280" y="21458"/>
                        <a:pt x="17280" y="21458"/>
                      </a:cubicBezTo>
                      <a:cubicBezTo>
                        <a:pt x="4320" y="21458"/>
                        <a:pt x="4320" y="21458"/>
                        <a:pt x="4320" y="21458"/>
                      </a:cubicBezTo>
                      <a:cubicBezTo>
                        <a:pt x="4320" y="20890"/>
                        <a:pt x="5040" y="20321"/>
                        <a:pt x="5040" y="19753"/>
                      </a:cubicBezTo>
                      <a:cubicBezTo>
                        <a:pt x="5760" y="19753"/>
                        <a:pt x="5040" y="19184"/>
                        <a:pt x="5040" y="19184"/>
                      </a:cubicBezTo>
                      <a:cubicBezTo>
                        <a:pt x="3600" y="19184"/>
                        <a:pt x="2160" y="18616"/>
                        <a:pt x="1440" y="19753"/>
                      </a:cubicBezTo>
                      <a:cubicBezTo>
                        <a:pt x="720" y="19753"/>
                        <a:pt x="720" y="19753"/>
                        <a:pt x="0" y="19753"/>
                      </a:cubicBezTo>
                      <a:cubicBezTo>
                        <a:pt x="720" y="19753"/>
                        <a:pt x="720" y="19184"/>
                        <a:pt x="720" y="19184"/>
                      </a:cubicBezTo>
                      <a:cubicBezTo>
                        <a:pt x="2160" y="17479"/>
                        <a:pt x="4320" y="15205"/>
                        <a:pt x="5760" y="12932"/>
                      </a:cubicBezTo>
                      <a:cubicBezTo>
                        <a:pt x="5760" y="12932"/>
                        <a:pt x="6480" y="12363"/>
                        <a:pt x="6480" y="11795"/>
                      </a:cubicBezTo>
                      <a:cubicBezTo>
                        <a:pt x="6480" y="11226"/>
                        <a:pt x="5040" y="11226"/>
                        <a:pt x="4320" y="11226"/>
                      </a:cubicBezTo>
                      <a:cubicBezTo>
                        <a:pt x="4320" y="11226"/>
                        <a:pt x="4320" y="11226"/>
                        <a:pt x="4320" y="11226"/>
                      </a:cubicBezTo>
                      <a:cubicBezTo>
                        <a:pt x="1440" y="11226"/>
                        <a:pt x="1440" y="11226"/>
                        <a:pt x="2880" y="9521"/>
                      </a:cubicBezTo>
                      <a:cubicBezTo>
                        <a:pt x="3600" y="8953"/>
                        <a:pt x="4320" y="7816"/>
                        <a:pt x="5040" y="7247"/>
                      </a:cubicBezTo>
                      <a:cubicBezTo>
                        <a:pt x="6480" y="4974"/>
                        <a:pt x="8640" y="2700"/>
                        <a:pt x="10800" y="426"/>
                      </a:cubicBezTo>
                      <a:cubicBezTo>
                        <a:pt x="10800" y="-142"/>
                        <a:pt x="11520" y="-142"/>
                        <a:pt x="12240" y="426"/>
                      </a:cubicBezTo>
                      <a:cubicBezTo>
                        <a:pt x="12960" y="2132"/>
                        <a:pt x="13680" y="3269"/>
                        <a:pt x="15120" y="4974"/>
                      </a:cubicBezTo>
                      <a:cubicBezTo>
                        <a:pt x="16560" y="6679"/>
                        <a:pt x="18000" y="8384"/>
                        <a:pt x="20160" y="10658"/>
                      </a:cubicBezTo>
                      <a:cubicBezTo>
                        <a:pt x="20160" y="10658"/>
                        <a:pt x="20160" y="11226"/>
                        <a:pt x="20880" y="11226"/>
                      </a:cubicBezTo>
                      <a:cubicBezTo>
                        <a:pt x="20160" y="11226"/>
                        <a:pt x="20160" y="11226"/>
                        <a:pt x="19440" y="11226"/>
                      </a:cubicBezTo>
                      <a:cubicBezTo>
                        <a:pt x="18720" y="11226"/>
                        <a:pt x="18000" y="11226"/>
                        <a:pt x="18000" y="11226"/>
                      </a:cubicBezTo>
                      <a:cubicBezTo>
                        <a:pt x="17280" y="11226"/>
                        <a:pt x="16560" y="11226"/>
                        <a:pt x="15840" y="11226"/>
                      </a:cubicBezTo>
                      <a:cubicBezTo>
                        <a:pt x="15840" y="11226"/>
                        <a:pt x="15120" y="11226"/>
                        <a:pt x="15120" y="11795"/>
                      </a:cubicBezTo>
                      <a:cubicBezTo>
                        <a:pt x="15120" y="11795"/>
                        <a:pt x="15120" y="12363"/>
                        <a:pt x="15120" y="12932"/>
                      </a:cubicBezTo>
                      <a:cubicBezTo>
                        <a:pt x="16560" y="14069"/>
                        <a:pt x="18000" y="15774"/>
                        <a:pt x="19440" y="16911"/>
                      </a:cubicBezTo>
                      <a:cubicBezTo>
                        <a:pt x="20160" y="18047"/>
                        <a:pt x="20880" y="18616"/>
                        <a:pt x="21600" y="19753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500" name="Freeform 539"/>
                <p:cNvSpPr/>
                <p:nvPr/>
              </p:nvSpPr>
              <p:spPr>
                <a:xfrm>
                  <a:off x="114668" y="30058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86" h="21600" fill="norm" stroke="1" extrusionOk="0">
                      <a:moveTo>
                        <a:pt x="18514" y="17280"/>
                      </a:moveTo>
                      <a:cubicBezTo>
                        <a:pt x="18514" y="21600"/>
                        <a:pt x="15429" y="17280"/>
                        <a:pt x="15429" y="21600"/>
                      </a:cubicBezTo>
                      <a:cubicBezTo>
                        <a:pt x="9257" y="21600"/>
                        <a:pt x="6171" y="17280"/>
                        <a:pt x="3086" y="8640"/>
                      </a:cubicBezTo>
                      <a:cubicBezTo>
                        <a:pt x="0" y="8640"/>
                        <a:pt x="0" y="4320"/>
                        <a:pt x="0" y="4320"/>
                      </a:cubicBezTo>
                      <a:cubicBezTo>
                        <a:pt x="3086" y="0"/>
                        <a:pt x="6171" y="0"/>
                        <a:pt x="9257" y="0"/>
                      </a:cubicBezTo>
                      <a:cubicBezTo>
                        <a:pt x="12343" y="0"/>
                        <a:pt x="15429" y="4320"/>
                        <a:pt x="18514" y="8640"/>
                      </a:cubicBezTo>
                      <a:cubicBezTo>
                        <a:pt x="18514" y="8640"/>
                        <a:pt x="21600" y="12960"/>
                        <a:pt x="18514" y="1728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501" name="Freeform 540"/>
                <p:cNvSpPr/>
                <p:nvPr/>
              </p:nvSpPr>
              <p:spPr>
                <a:xfrm>
                  <a:off x="117592" y="150187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8000" y="4320"/>
                      </a:moveTo>
                      <a:cubicBezTo>
                        <a:pt x="21600" y="4320"/>
                        <a:pt x="21600" y="4320"/>
                        <a:pt x="21600" y="8640"/>
                      </a:cubicBezTo>
                      <a:cubicBezTo>
                        <a:pt x="21600" y="12960"/>
                        <a:pt x="14400" y="21600"/>
                        <a:pt x="10800" y="21600"/>
                      </a:cubicBezTo>
                      <a:cubicBezTo>
                        <a:pt x="7200" y="21600"/>
                        <a:pt x="0" y="12960"/>
                        <a:pt x="0" y="8640"/>
                      </a:cubicBezTo>
                      <a:cubicBezTo>
                        <a:pt x="0" y="8640"/>
                        <a:pt x="0" y="8640"/>
                        <a:pt x="0" y="8640"/>
                      </a:cubicBezTo>
                      <a:cubicBezTo>
                        <a:pt x="3600" y="4320"/>
                        <a:pt x="7200" y="0"/>
                        <a:pt x="10800" y="0"/>
                      </a:cubicBezTo>
                      <a:cubicBezTo>
                        <a:pt x="14400" y="0"/>
                        <a:pt x="18000" y="4320"/>
                        <a:pt x="18000" y="432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502" name="Freeform 542"/>
                <p:cNvSpPr/>
                <p:nvPr/>
              </p:nvSpPr>
              <p:spPr>
                <a:xfrm>
                  <a:off x="122121" y="15526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674" h="21600" fill="norm" stroke="1" extrusionOk="0">
                      <a:moveTo>
                        <a:pt x="16200" y="21600"/>
                      </a:moveTo>
                      <a:cubicBezTo>
                        <a:pt x="10800" y="21600"/>
                        <a:pt x="8100" y="21600"/>
                        <a:pt x="5400" y="21600"/>
                      </a:cubicBezTo>
                      <a:cubicBezTo>
                        <a:pt x="0" y="16200"/>
                        <a:pt x="0" y="10800"/>
                        <a:pt x="0" y="5400"/>
                      </a:cubicBezTo>
                      <a:cubicBezTo>
                        <a:pt x="0" y="5400"/>
                        <a:pt x="2700" y="0"/>
                        <a:pt x="2700" y="0"/>
                      </a:cubicBezTo>
                      <a:cubicBezTo>
                        <a:pt x="5400" y="0"/>
                        <a:pt x="5400" y="0"/>
                        <a:pt x="8100" y="0"/>
                      </a:cubicBezTo>
                      <a:cubicBezTo>
                        <a:pt x="10800" y="0"/>
                        <a:pt x="16200" y="0"/>
                        <a:pt x="18900" y="5400"/>
                      </a:cubicBezTo>
                      <a:cubicBezTo>
                        <a:pt x="21600" y="16200"/>
                        <a:pt x="21600" y="16200"/>
                        <a:pt x="1620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503" name="Freeform 543"/>
                <p:cNvSpPr/>
                <p:nvPr/>
              </p:nvSpPr>
              <p:spPr>
                <a:xfrm>
                  <a:off x="126062" y="21678"/>
                  <a:ext cx="14869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095" h="20510" fill="norm" stroke="1" extrusionOk="0">
                      <a:moveTo>
                        <a:pt x="19433" y="9847"/>
                      </a:moveTo>
                      <a:cubicBezTo>
                        <a:pt x="19433" y="11117"/>
                        <a:pt x="21095" y="12388"/>
                        <a:pt x="21095" y="13658"/>
                      </a:cubicBezTo>
                      <a:cubicBezTo>
                        <a:pt x="21095" y="13658"/>
                        <a:pt x="21095" y="13658"/>
                        <a:pt x="21095" y="13658"/>
                      </a:cubicBezTo>
                      <a:cubicBezTo>
                        <a:pt x="21095" y="17470"/>
                        <a:pt x="19433" y="17470"/>
                        <a:pt x="16941" y="16200"/>
                      </a:cubicBezTo>
                      <a:cubicBezTo>
                        <a:pt x="16110" y="16200"/>
                        <a:pt x="15280" y="14929"/>
                        <a:pt x="15280" y="13658"/>
                      </a:cubicBezTo>
                      <a:cubicBezTo>
                        <a:pt x="15280" y="9847"/>
                        <a:pt x="15280" y="9847"/>
                        <a:pt x="11957" y="9847"/>
                      </a:cubicBezTo>
                      <a:cubicBezTo>
                        <a:pt x="11126" y="9847"/>
                        <a:pt x="9464" y="11117"/>
                        <a:pt x="7803" y="8576"/>
                      </a:cubicBezTo>
                      <a:cubicBezTo>
                        <a:pt x="7803" y="8576"/>
                        <a:pt x="6972" y="8576"/>
                        <a:pt x="6972" y="7306"/>
                      </a:cubicBezTo>
                      <a:cubicBezTo>
                        <a:pt x="6141" y="7306"/>
                        <a:pt x="5310" y="8576"/>
                        <a:pt x="4480" y="9847"/>
                      </a:cubicBezTo>
                      <a:cubicBezTo>
                        <a:pt x="4480" y="11117"/>
                        <a:pt x="5310" y="12388"/>
                        <a:pt x="6141" y="13658"/>
                      </a:cubicBezTo>
                      <a:cubicBezTo>
                        <a:pt x="6972" y="13658"/>
                        <a:pt x="7803" y="13658"/>
                        <a:pt x="7803" y="13658"/>
                      </a:cubicBezTo>
                      <a:cubicBezTo>
                        <a:pt x="9464" y="14929"/>
                        <a:pt x="9464" y="16200"/>
                        <a:pt x="7803" y="18741"/>
                      </a:cubicBezTo>
                      <a:cubicBezTo>
                        <a:pt x="6972" y="18741"/>
                        <a:pt x="6972" y="18741"/>
                        <a:pt x="6141" y="20011"/>
                      </a:cubicBezTo>
                      <a:cubicBezTo>
                        <a:pt x="4480" y="21282"/>
                        <a:pt x="1987" y="20011"/>
                        <a:pt x="326" y="17470"/>
                      </a:cubicBezTo>
                      <a:cubicBezTo>
                        <a:pt x="326" y="16200"/>
                        <a:pt x="326" y="16200"/>
                        <a:pt x="326" y="16200"/>
                      </a:cubicBezTo>
                      <a:cubicBezTo>
                        <a:pt x="1987" y="13658"/>
                        <a:pt x="1157" y="12388"/>
                        <a:pt x="326" y="11117"/>
                      </a:cubicBezTo>
                      <a:cubicBezTo>
                        <a:pt x="-505" y="8576"/>
                        <a:pt x="326" y="6035"/>
                        <a:pt x="1987" y="6035"/>
                      </a:cubicBezTo>
                      <a:cubicBezTo>
                        <a:pt x="4480" y="6035"/>
                        <a:pt x="6141" y="3494"/>
                        <a:pt x="6972" y="953"/>
                      </a:cubicBezTo>
                      <a:cubicBezTo>
                        <a:pt x="7803" y="-318"/>
                        <a:pt x="7803" y="-318"/>
                        <a:pt x="8633" y="953"/>
                      </a:cubicBezTo>
                      <a:cubicBezTo>
                        <a:pt x="8633" y="953"/>
                        <a:pt x="8633" y="953"/>
                        <a:pt x="8633" y="953"/>
                      </a:cubicBezTo>
                      <a:cubicBezTo>
                        <a:pt x="10295" y="2223"/>
                        <a:pt x="8633" y="4764"/>
                        <a:pt x="10295" y="4764"/>
                      </a:cubicBezTo>
                      <a:cubicBezTo>
                        <a:pt x="11126" y="6035"/>
                        <a:pt x="11957" y="6035"/>
                        <a:pt x="12787" y="6035"/>
                      </a:cubicBezTo>
                      <a:cubicBezTo>
                        <a:pt x="14449" y="6035"/>
                        <a:pt x="16941" y="7306"/>
                        <a:pt x="17772" y="8576"/>
                      </a:cubicBezTo>
                      <a:cubicBezTo>
                        <a:pt x="18603" y="8576"/>
                        <a:pt x="19433" y="9847"/>
                        <a:pt x="19433" y="9847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504" name="Freeform 544"/>
                <p:cNvSpPr/>
                <p:nvPr/>
              </p:nvSpPr>
              <p:spPr>
                <a:xfrm>
                  <a:off x="132263" y="14577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10800"/>
                      </a:moveTo>
                      <a:cubicBezTo>
                        <a:pt x="0" y="10800"/>
                        <a:pt x="10800" y="0"/>
                        <a:pt x="10800" y="0"/>
                      </a:cubicBezTo>
                      <a:cubicBezTo>
                        <a:pt x="21600" y="0"/>
                        <a:pt x="21600" y="10800"/>
                        <a:pt x="21600" y="10800"/>
                      </a:cubicBezTo>
                      <a:cubicBezTo>
                        <a:pt x="21600" y="10800"/>
                        <a:pt x="21600" y="21600"/>
                        <a:pt x="21600" y="21600"/>
                      </a:cubicBezTo>
                      <a:cubicBezTo>
                        <a:pt x="10800" y="21600"/>
                        <a:pt x="10800" y="10800"/>
                        <a:pt x="0" y="108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505" name="Oval 545"/>
                <p:cNvSpPr/>
                <p:nvPr/>
              </p:nvSpPr>
              <p:spPr>
                <a:xfrm>
                  <a:off x="132594" y="27411"/>
                  <a:ext cx="12701" cy="12701"/>
                </a:xfrm>
                <a:prstGeom prst="ellipse">
                  <a:avLst/>
                </a:pr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506" name="Freeform 546"/>
                <p:cNvSpPr/>
                <p:nvPr/>
              </p:nvSpPr>
              <p:spPr>
                <a:xfrm>
                  <a:off x="133649" y="1406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491" h="21600" fill="norm" stroke="1" extrusionOk="0">
                      <a:moveTo>
                        <a:pt x="12291" y="21600"/>
                      </a:moveTo>
                      <a:cubicBezTo>
                        <a:pt x="8691" y="21600"/>
                        <a:pt x="5091" y="17280"/>
                        <a:pt x="1491" y="12960"/>
                      </a:cubicBezTo>
                      <a:cubicBezTo>
                        <a:pt x="-2109" y="8640"/>
                        <a:pt x="1491" y="4320"/>
                        <a:pt x="5091" y="0"/>
                      </a:cubicBezTo>
                      <a:cubicBezTo>
                        <a:pt x="12291" y="0"/>
                        <a:pt x="19491" y="4320"/>
                        <a:pt x="19491" y="12960"/>
                      </a:cubicBezTo>
                      <a:cubicBezTo>
                        <a:pt x="19491" y="17280"/>
                        <a:pt x="19491" y="17280"/>
                        <a:pt x="19491" y="21600"/>
                      </a:cubicBezTo>
                      <a:cubicBezTo>
                        <a:pt x="15891" y="21600"/>
                        <a:pt x="15891" y="21600"/>
                        <a:pt x="12291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507" name="Freeform 547"/>
                <p:cNvSpPr/>
                <p:nvPr/>
              </p:nvSpPr>
              <p:spPr>
                <a:xfrm>
                  <a:off x="137786" y="7334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7550" h="21600" fill="norm" stroke="1" extrusionOk="0">
                      <a:moveTo>
                        <a:pt x="17550" y="10800"/>
                      </a:moveTo>
                      <a:cubicBezTo>
                        <a:pt x="17550" y="16200"/>
                        <a:pt x="12150" y="16200"/>
                        <a:pt x="12150" y="21600"/>
                      </a:cubicBezTo>
                      <a:cubicBezTo>
                        <a:pt x="12150" y="21600"/>
                        <a:pt x="6750" y="21600"/>
                        <a:pt x="6750" y="21600"/>
                      </a:cubicBezTo>
                      <a:cubicBezTo>
                        <a:pt x="-4050" y="21600"/>
                        <a:pt x="1350" y="16200"/>
                        <a:pt x="1350" y="10800"/>
                      </a:cubicBezTo>
                      <a:cubicBezTo>
                        <a:pt x="1350" y="5400"/>
                        <a:pt x="6750" y="5400"/>
                        <a:pt x="6750" y="0"/>
                      </a:cubicBezTo>
                      <a:cubicBezTo>
                        <a:pt x="12150" y="5400"/>
                        <a:pt x="12150" y="5400"/>
                        <a:pt x="17550" y="108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508" name="Freeform 548"/>
                <p:cNvSpPr/>
                <p:nvPr/>
              </p:nvSpPr>
              <p:spPr>
                <a:xfrm>
                  <a:off x="137657" y="56301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8360" h="18457" fill="norm" stroke="1" extrusionOk="0">
                      <a:moveTo>
                        <a:pt x="12960" y="1177"/>
                      </a:moveTo>
                      <a:cubicBezTo>
                        <a:pt x="21600" y="-3143"/>
                        <a:pt x="17280" y="5497"/>
                        <a:pt x="17280" y="9817"/>
                      </a:cubicBezTo>
                      <a:cubicBezTo>
                        <a:pt x="17280" y="9817"/>
                        <a:pt x="17280" y="14137"/>
                        <a:pt x="17280" y="14137"/>
                      </a:cubicBezTo>
                      <a:cubicBezTo>
                        <a:pt x="12960" y="14137"/>
                        <a:pt x="12960" y="18457"/>
                        <a:pt x="8640" y="18457"/>
                      </a:cubicBezTo>
                      <a:cubicBezTo>
                        <a:pt x="8640" y="18457"/>
                        <a:pt x="4320" y="14137"/>
                        <a:pt x="4320" y="14137"/>
                      </a:cubicBezTo>
                      <a:cubicBezTo>
                        <a:pt x="0" y="14137"/>
                        <a:pt x="0" y="9817"/>
                        <a:pt x="0" y="9817"/>
                      </a:cubicBezTo>
                      <a:cubicBezTo>
                        <a:pt x="0" y="1177"/>
                        <a:pt x="4320" y="1177"/>
                        <a:pt x="12960" y="1177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509" name="Freeform 549"/>
                <p:cNvSpPr/>
                <p:nvPr/>
              </p:nvSpPr>
              <p:spPr>
                <a:xfrm>
                  <a:off x="138330" y="143017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6200" h="17672" fill="norm" stroke="1" extrusionOk="0">
                      <a:moveTo>
                        <a:pt x="14400" y="12272"/>
                      </a:moveTo>
                      <a:cubicBezTo>
                        <a:pt x="14400" y="12272"/>
                        <a:pt x="14400" y="12272"/>
                        <a:pt x="7200" y="17672"/>
                      </a:cubicBezTo>
                      <a:cubicBezTo>
                        <a:pt x="7200" y="12272"/>
                        <a:pt x="0" y="12272"/>
                        <a:pt x="0" y="6872"/>
                      </a:cubicBezTo>
                      <a:cubicBezTo>
                        <a:pt x="0" y="1472"/>
                        <a:pt x="7200" y="1472"/>
                        <a:pt x="7200" y="1472"/>
                      </a:cubicBezTo>
                      <a:cubicBezTo>
                        <a:pt x="21600" y="-3928"/>
                        <a:pt x="14400" y="6872"/>
                        <a:pt x="14400" y="12272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510" name="Freeform 550"/>
                <p:cNvSpPr/>
                <p:nvPr/>
              </p:nvSpPr>
              <p:spPr>
                <a:xfrm>
                  <a:off x="141529" y="16380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0"/>
                      </a:moveTo>
                      <a:cubicBezTo>
                        <a:pt x="21600" y="21600"/>
                        <a:pt x="21600" y="21600"/>
                        <a:pt x="21600" y="21600"/>
                      </a:cubicBezTo>
                      <a:cubicBezTo>
                        <a:pt x="0" y="21600"/>
                        <a:pt x="0" y="21600"/>
                        <a:pt x="0" y="21600"/>
                      </a:cubicBezTo>
                      <a:cubicBezTo>
                        <a:pt x="0" y="0"/>
                        <a:pt x="21600" y="0"/>
                        <a:pt x="21600" y="0"/>
                      </a:cubicBezTo>
                      <a:cubicBezTo>
                        <a:pt x="21600" y="0"/>
                        <a:pt x="21600" y="0"/>
                        <a:pt x="216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511" name="Freeform 551"/>
                <p:cNvSpPr/>
                <p:nvPr/>
              </p:nvSpPr>
              <p:spPr>
                <a:xfrm>
                  <a:off x="142081" y="45171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7200" y="0"/>
                      </a:moveTo>
                      <a:cubicBezTo>
                        <a:pt x="14400" y="0"/>
                        <a:pt x="14400" y="0"/>
                        <a:pt x="14400" y="0"/>
                      </a:cubicBezTo>
                      <a:cubicBezTo>
                        <a:pt x="21600" y="0"/>
                        <a:pt x="21600" y="0"/>
                        <a:pt x="21600" y="0"/>
                      </a:cubicBezTo>
                      <a:cubicBezTo>
                        <a:pt x="21600" y="0"/>
                        <a:pt x="21600" y="0"/>
                        <a:pt x="21600" y="10800"/>
                      </a:cubicBezTo>
                      <a:cubicBezTo>
                        <a:pt x="21600" y="10800"/>
                        <a:pt x="21600" y="10800"/>
                        <a:pt x="21600" y="21600"/>
                      </a:cubicBezTo>
                      <a:cubicBezTo>
                        <a:pt x="21600" y="21600"/>
                        <a:pt x="14400" y="21600"/>
                        <a:pt x="14400" y="21600"/>
                      </a:cubicBezTo>
                      <a:cubicBezTo>
                        <a:pt x="7200" y="21600"/>
                        <a:pt x="7200" y="10800"/>
                        <a:pt x="0" y="10800"/>
                      </a:cubicBezTo>
                      <a:cubicBezTo>
                        <a:pt x="7200" y="10800"/>
                        <a:pt x="7200" y="0"/>
                        <a:pt x="72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512" name="Freeform 552"/>
                <p:cNvSpPr/>
                <p:nvPr/>
              </p:nvSpPr>
              <p:spPr>
                <a:xfrm>
                  <a:off x="142802" y="14184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8437" h="20520" fill="norm" stroke="1" extrusionOk="0">
                      <a:moveTo>
                        <a:pt x="16200" y="0"/>
                      </a:moveTo>
                      <a:cubicBezTo>
                        <a:pt x="16200" y="0"/>
                        <a:pt x="16200" y="4320"/>
                        <a:pt x="16200" y="4320"/>
                      </a:cubicBezTo>
                      <a:cubicBezTo>
                        <a:pt x="21600" y="12960"/>
                        <a:pt x="16200" y="12960"/>
                        <a:pt x="10800" y="17280"/>
                      </a:cubicBezTo>
                      <a:cubicBezTo>
                        <a:pt x="5400" y="21600"/>
                        <a:pt x="0" y="21600"/>
                        <a:pt x="0" y="17280"/>
                      </a:cubicBezTo>
                      <a:cubicBezTo>
                        <a:pt x="0" y="12960"/>
                        <a:pt x="0" y="8640"/>
                        <a:pt x="0" y="4320"/>
                      </a:cubicBezTo>
                      <a:cubicBezTo>
                        <a:pt x="0" y="4320"/>
                        <a:pt x="0" y="0"/>
                        <a:pt x="5400" y="0"/>
                      </a:cubicBezTo>
                      <a:cubicBezTo>
                        <a:pt x="5400" y="0"/>
                        <a:pt x="10800" y="0"/>
                        <a:pt x="162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513" name="Freeform 553"/>
                <p:cNvSpPr/>
                <p:nvPr/>
              </p:nvSpPr>
              <p:spPr>
                <a:xfrm>
                  <a:off x="142704" y="39377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520" h="19069" fill="norm" stroke="1" extrusionOk="0">
                      <a:moveTo>
                        <a:pt x="11880" y="17280"/>
                      </a:moveTo>
                      <a:cubicBezTo>
                        <a:pt x="7560" y="17280"/>
                        <a:pt x="7560" y="12960"/>
                        <a:pt x="3240" y="12960"/>
                      </a:cubicBezTo>
                      <a:cubicBezTo>
                        <a:pt x="-1080" y="8640"/>
                        <a:pt x="-1080" y="4320"/>
                        <a:pt x="3240" y="4320"/>
                      </a:cubicBezTo>
                      <a:cubicBezTo>
                        <a:pt x="7560" y="0"/>
                        <a:pt x="7560" y="0"/>
                        <a:pt x="11880" y="0"/>
                      </a:cubicBezTo>
                      <a:cubicBezTo>
                        <a:pt x="11880" y="4320"/>
                        <a:pt x="16200" y="8640"/>
                        <a:pt x="20520" y="8640"/>
                      </a:cubicBezTo>
                      <a:cubicBezTo>
                        <a:pt x="20520" y="12960"/>
                        <a:pt x="20520" y="12960"/>
                        <a:pt x="20520" y="12960"/>
                      </a:cubicBezTo>
                      <a:cubicBezTo>
                        <a:pt x="20520" y="17280"/>
                        <a:pt x="16200" y="21600"/>
                        <a:pt x="11880" y="1728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514" name="Freeform 554"/>
                <p:cNvSpPr/>
                <p:nvPr/>
              </p:nvSpPr>
              <p:spPr>
                <a:xfrm>
                  <a:off x="141750" y="21058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9792" fill="norm" stroke="1" extrusionOk="0">
                      <a:moveTo>
                        <a:pt x="8100" y="0"/>
                      </a:moveTo>
                      <a:cubicBezTo>
                        <a:pt x="10800" y="0"/>
                        <a:pt x="16200" y="0"/>
                        <a:pt x="16200" y="0"/>
                      </a:cubicBezTo>
                      <a:cubicBezTo>
                        <a:pt x="18900" y="3086"/>
                        <a:pt x="21600" y="9257"/>
                        <a:pt x="21600" y="12343"/>
                      </a:cubicBezTo>
                      <a:cubicBezTo>
                        <a:pt x="21600" y="15429"/>
                        <a:pt x="21600" y="15429"/>
                        <a:pt x="21600" y="15429"/>
                      </a:cubicBezTo>
                      <a:cubicBezTo>
                        <a:pt x="21600" y="18514"/>
                        <a:pt x="18900" y="21600"/>
                        <a:pt x="16200" y="18514"/>
                      </a:cubicBezTo>
                      <a:cubicBezTo>
                        <a:pt x="16200" y="15429"/>
                        <a:pt x="13500" y="15429"/>
                        <a:pt x="10800" y="15429"/>
                      </a:cubicBezTo>
                      <a:cubicBezTo>
                        <a:pt x="8100" y="15429"/>
                        <a:pt x="5400" y="15429"/>
                        <a:pt x="2700" y="12343"/>
                      </a:cubicBezTo>
                      <a:cubicBezTo>
                        <a:pt x="2700" y="12343"/>
                        <a:pt x="0" y="12343"/>
                        <a:pt x="0" y="9257"/>
                      </a:cubicBezTo>
                      <a:cubicBezTo>
                        <a:pt x="0" y="6171"/>
                        <a:pt x="2700" y="3086"/>
                        <a:pt x="2700" y="3086"/>
                      </a:cubicBezTo>
                      <a:cubicBezTo>
                        <a:pt x="5400" y="3086"/>
                        <a:pt x="8100" y="0"/>
                        <a:pt x="81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515" name="Freeform 555"/>
                <p:cNvSpPr/>
                <p:nvPr/>
              </p:nvSpPr>
              <p:spPr>
                <a:xfrm>
                  <a:off x="144397" y="48432"/>
                  <a:ext cx="12701" cy="1271"/>
                </a:xfrm>
                <a:prstGeom prst="ellipse">
                  <a:avLst/>
                </a:prstGeom>
                <a:noFill/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</p:grpSp>
          <p:sp>
            <p:nvSpPr>
              <p:cNvPr id="3517" name="Freeform 557"/>
              <p:cNvSpPr/>
              <p:nvPr/>
            </p:nvSpPr>
            <p:spPr>
              <a:xfrm>
                <a:off x="144728" y="151064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10800"/>
                    </a:moveTo>
                    <a:cubicBezTo>
                      <a:pt x="0" y="10800"/>
                      <a:pt x="10800" y="10800"/>
                      <a:pt x="10800" y="0"/>
                    </a:cubicBezTo>
                    <a:cubicBezTo>
                      <a:pt x="10800" y="0"/>
                      <a:pt x="21600" y="10800"/>
                      <a:pt x="21600" y="10800"/>
                    </a:cubicBezTo>
                    <a:cubicBezTo>
                      <a:pt x="21600" y="21600"/>
                      <a:pt x="10800" y="21600"/>
                      <a:pt x="10800" y="21600"/>
                    </a:cubicBezTo>
                    <a:cubicBezTo>
                      <a:pt x="10800" y="21600"/>
                      <a:pt x="0" y="10800"/>
                      <a:pt x="0" y="108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3518" name="Freeform 558"/>
              <p:cNvSpPr/>
              <p:nvPr/>
            </p:nvSpPr>
            <p:spPr>
              <a:xfrm>
                <a:off x="142570" y="144555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194" h="21600" fill="norm" stroke="1" extrusionOk="0">
                    <a:moveTo>
                      <a:pt x="0" y="4320"/>
                    </a:moveTo>
                    <a:cubicBezTo>
                      <a:pt x="0" y="4320"/>
                      <a:pt x="0" y="4320"/>
                      <a:pt x="2400" y="4320"/>
                    </a:cubicBezTo>
                    <a:cubicBezTo>
                      <a:pt x="2400" y="2160"/>
                      <a:pt x="4800" y="2160"/>
                      <a:pt x="7200" y="0"/>
                    </a:cubicBezTo>
                    <a:cubicBezTo>
                      <a:pt x="9600" y="2160"/>
                      <a:pt x="12000" y="2160"/>
                      <a:pt x="12000" y="2160"/>
                    </a:cubicBezTo>
                    <a:cubicBezTo>
                      <a:pt x="14400" y="6480"/>
                      <a:pt x="16800" y="10800"/>
                      <a:pt x="19200" y="12960"/>
                    </a:cubicBezTo>
                    <a:cubicBezTo>
                      <a:pt x="21600" y="17280"/>
                      <a:pt x="19200" y="21600"/>
                      <a:pt x="16800" y="21600"/>
                    </a:cubicBezTo>
                    <a:cubicBezTo>
                      <a:pt x="16800" y="21600"/>
                      <a:pt x="16800" y="21600"/>
                      <a:pt x="14400" y="21600"/>
                    </a:cubicBezTo>
                    <a:cubicBezTo>
                      <a:pt x="14400" y="21600"/>
                      <a:pt x="12000" y="19440"/>
                      <a:pt x="12000" y="17280"/>
                    </a:cubicBezTo>
                    <a:cubicBezTo>
                      <a:pt x="12000" y="10800"/>
                      <a:pt x="7200" y="8640"/>
                      <a:pt x="2400" y="6480"/>
                    </a:cubicBezTo>
                    <a:cubicBezTo>
                      <a:pt x="0" y="6480"/>
                      <a:pt x="0" y="4320"/>
                      <a:pt x="0" y="432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3519" name="Freeform 559"/>
              <p:cNvSpPr/>
              <p:nvPr/>
            </p:nvSpPr>
            <p:spPr>
              <a:xfrm>
                <a:off x="141906" y="103078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590" h="21600" fill="norm" stroke="1" extrusionOk="0">
                    <a:moveTo>
                      <a:pt x="6646" y="10800"/>
                    </a:moveTo>
                    <a:cubicBezTo>
                      <a:pt x="8308" y="9257"/>
                      <a:pt x="4985" y="7714"/>
                      <a:pt x="6646" y="6171"/>
                    </a:cubicBezTo>
                    <a:cubicBezTo>
                      <a:pt x="8308" y="4629"/>
                      <a:pt x="8308" y="1543"/>
                      <a:pt x="8308" y="0"/>
                    </a:cubicBezTo>
                    <a:cubicBezTo>
                      <a:pt x="8308" y="0"/>
                      <a:pt x="9969" y="0"/>
                      <a:pt x="11631" y="0"/>
                    </a:cubicBezTo>
                    <a:cubicBezTo>
                      <a:pt x="11631" y="0"/>
                      <a:pt x="11631" y="0"/>
                      <a:pt x="11631" y="1543"/>
                    </a:cubicBezTo>
                    <a:cubicBezTo>
                      <a:pt x="11631" y="4629"/>
                      <a:pt x="11631" y="6171"/>
                      <a:pt x="14954" y="6171"/>
                    </a:cubicBezTo>
                    <a:cubicBezTo>
                      <a:pt x="14954" y="6171"/>
                      <a:pt x="16615" y="6171"/>
                      <a:pt x="16615" y="6171"/>
                    </a:cubicBezTo>
                    <a:cubicBezTo>
                      <a:pt x="19938" y="6171"/>
                      <a:pt x="21600" y="7714"/>
                      <a:pt x="19938" y="10800"/>
                    </a:cubicBezTo>
                    <a:cubicBezTo>
                      <a:pt x="19938" y="12343"/>
                      <a:pt x="18277" y="13886"/>
                      <a:pt x="18277" y="16971"/>
                    </a:cubicBezTo>
                    <a:cubicBezTo>
                      <a:pt x="18277" y="18514"/>
                      <a:pt x="16615" y="16971"/>
                      <a:pt x="16615" y="16971"/>
                    </a:cubicBezTo>
                    <a:cubicBezTo>
                      <a:pt x="13292" y="15429"/>
                      <a:pt x="9969" y="15429"/>
                      <a:pt x="8308" y="20057"/>
                    </a:cubicBezTo>
                    <a:cubicBezTo>
                      <a:pt x="8308" y="20057"/>
                      <a:pt x="4985" y="21600"/>
                      <a:pt x="3323" y="21600"/>
                    </a:cubicBezTo>
                    <a:cubicBezTo>
                      <a:pt x="3323" y="21600"/>
                      <a:pt x="1662" y="21600"/>
                      <a:pt x="0" y="20057"/>
                    </a:cubicBezTo>
                    <a:cubicBezTo>
                      <a:pt x="0" y="20057"/>
                      <a:pt x="0" y="18514"/>
                      <a:pt x="1662" y="16971"/>
                    </a:cubicBezTo>
                    <a:cubicBezTo>
                      <a:pt x="3323" y="15429"/>
                      <a:pt x="4985" y="13886"/>
                      <a:pt x="6646" y="12343"/>
                    </a:cubicBezTo>
                    <a:cubicBezTo>
                      <a:pt x="6646" y="12343"/>
                      <a:pt x="6646" y="10800"/>
                      <a:pt x="6646" y="108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3520" name="Freeform 560"/>
              <p:cNvSpPr/>
              <p:nvPr/>
            </p:nvSpPr>
            <p:spPr>
              <a:xfrm>
                <a:off x="121056" y="131932"/>
                <a:ext cx="31126" cy="10612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60" h="21600" fill="norm" stroke="1" extrusionOk="0">
                    <a:moveTo>
                      <a:pt x="5973" y="11343"/>
                    </a:moveTo>
                    <a:cubicBezTo>
                      <a:pt x="5973" y="11222"/>
                      <a:pt x="6381" y="10981"/>
                      <a:pt x="6381" y="10860"/>
                    </a:cubicBezTo>
                    <a:cubicBezTo>
                      <a:pt x="5973" y="10619"/>
                      <a:pt x="5973" y="10498"/>
                      <a:pt x="5973" y="10257"/>
                    </a:cubicBezTo>
                    <a:cubicBezTo>
                      <a:pt x="5973" y="10136"/>
                      <a:pt x="5566" y="9895"/>
                      <a:pt x="5566" y="9774"/>
                    </a:cubicBezTo>
                    <a:cubicBezTo>
                      <a:pt x="5566" y="9654"/>
                      <a:pt x="5158" y="9533"/>
                      <a:pt x="5158" y="9412"/>
                    </a:cubicBezTo>
                    <a:cubicBezTo>
                      <a:pt x="4343" y="9292"/>
                      <a:pt x="3935" y="9050"/>
                      <a:pt x="3935" y="8809"/>
                    </a:cubicBezTo>
                    <a:cubicBezTo>
                      <a:pt x="3528" y="8568"/>
                      <a:pt x="2713" y="8447"/>
                      <a:pt x="2713" y="8326"/>
                    </a:cubicBezTo>
                    <a:cubicBezTo>
                      <a:pt x="2305" y="8085"/>
                      <a:pt x="2713" y="7844"/>
                      <a:pt x="2713" y="7723"/>
                    </a:cubicBezTo>
                    <a:cubicBezTo>
                      <a:pt x="1898" y="7361"/>
                      <a:pt x="2713" y="6999"/>
                      <a:pt x="2713" y="6758"/>
                    </a:cubicBezTo>
                    <a:cubicBezTo>
                      <a:pt x="3120" y="6275"/>
                      <a:pt x="3935" y="5913"/>
                      <a:pt x="3935" y="5551"/>
                    </a:cubicBezTo>
                    <a:cubicBezTo>
                      <a:pt x="4343" y="5189"/>
                      <a:pt x="4751" y="4947"/>
                      <a:pt x="5158" y="4706"/>
                    </a:cubicBezTo>
                    <a:cubicBezTo>
                      <a:pt x="5158" y="4465"/>
                      <a:pt x="5566" y="4103"/>
                      <a:pt x="5973" y="3861"/>
                    </a:cubicBezTo>
                    <a:cubicBezTo>
                      <a:pt x="6381" y="3620"/>
                      <a:pt x="6381" y="3379"/>
                      <a:pt x="6788" y="3137"/>
                    </a:cubicBezTo>
                    <a:cubicBezTo>
                      <a:pt x="7196" y="2775"/>
                      <a:pt x="6788" y="2534"/>
                      <a:pt x="7603" y="2293"/>
                    </a:cubicBezTo>
                    <a:cubicBezTo>
                      <a:pt x="8011" y="1569"/>
                      <a:pt x="8826" y="845"/>
                      <a:pt x="9641" y="121"/>
                    </a:cubicBezTo>
                    <a:cubicBezTo>
                      <a:pt x="9641" y="0"/>
                      <a:pt x="9641" y="0"/>
                      <a:pt x="9641" y="0"/>
                    </a:cubicBezTo>
                    <a:cubicBezTo>
                      <a:pt x="9641" y="0"/>
                      <a:pt x="10049" y="0"/>
                      <a:pt x="10049" y="121"/>
                    </a:cubicBezTo>
                    <a:cubicBezTo>
                      <a:pt x="10049" y="362"/>
                      <a:pt x="10049" y="483"/>
                      <a:pt x="10456" y="724"/>
                    </a:cubicBezTo>
                    <a:cubicBezTo>
                      <a:pt x="10456" y="965"/>
                      <a:pt x="10456" y="1207"/>
                      <a:pt x="10456" y="1448"/>
                    </a:cubicBezTo>
                    <a:cubicBezTo>
                      <a:pt x="10864" y="1689"/>
                      <a:pt x="10864" y="2051"/>
                      <a:pt x="10864" y="2413"/>
                    </a:cubicBezTo>
                    <a:cubicBezTo>
                      <a:pt x="10864" y="2655"/>
                      <a:pt x="11271" y="2775"/>
                      <a:pt x="11271" y="2896"/>
                    </a:cubicBezTo>
                    <a:cubicBezTo>
                      <a:pt x="11271" y="3137"/>
                      <a:pt x="10864" y="3258"/>
                      <a:pt x="11679" y="3379"/>
                    </a:cubicBezTo>
                    <a:cubicBezTo>
                      <a:pt x="11679" y="3379"/>
                      <a:pt x="11679" y="3379"/>
                      <a:pt x="11679" y="3379"/>
                    </a:cubicBezTo>
                    <a:cubicBezTo>
                      <a:pt x="11679" y="3741"/>
                      <a:pt x="11679" y="3982"/>
                      <a:pt x="12086" y="4223"/>
                    </a:cubicBezTo>
                    <a:cubicBezTo>
                      <a:pt x="12086" y="4465"/>
                      <a:pt x="12086" y="4706"/>
                      <a:pt x="12086" y="4947"/>
                    </a:cubicBezTo>
                    <a:cubicBezTo>
                      <a:pt x="12494" y="5309"/>
                      <a:pt x="12494" y="5551"/>
                      <a:pt x="12494" y="5913"/>
                    </a:cubicBezTo>
                    <a:cubicBezTo>
                      <a:pt x="12086" y="6516"/>
                      <a:pt x="12494" y="6516"/>
                      <a:pt x="12086" y="6637"/>
                    </a:cubicBezTo>
                    <a:cubicBezTo>
                      <a:pt x="12086" y="7120"/>
                      <a:pt x="12902" y="7482"/>
                      <a:pt x="13717" y="7844"/>
                    </a:cubicBezTo>
                    <a:cubicBezTo>
                      <a:pt x="14532" y="8206"/>
                      <a:pt x="14532" y="8206"/>
                      <a:pt x="16162" y="8568"/>
                    </a:cubicBezTo>
                    <a:cubicBezTo>
                      <a:pt x="16977" y="8688"/>
                      <a:pt x="17792" y="8930"/>
                      <a:pt x="18607" y="9050"/>
                    </a:cubicBezTo>
                    <a:cubicBezTo>
                      <a:pt x="19015" y="9171"/>
                      <a:pt x="19422" y="9292"/>
                      <a:pt x="19830" y="9412"/>
                    </a:cubicBezTo>
                    <a:cubicBezTo>
                      <a:pt x="20237" y="9533"/>
                      <a:pt x="21460" y="9654"/>
                      <a:pt x="21460" y="10016"/>
                    </a:cubicBezTo>
                    <a:cubicBezTo>
                      <a:pt x="21052" y="10257"/>
                      <a:pt x="21460" y="10498"/>
                      <a:pt x="21052" y="10740"/>
                    </a:cubicBezTo>
                    <a:cubicBezTo>
                      <a:pt x="21052" y="10740"/>
                      <a:pt x="21052" y="10860"/>
                      <a:pt x="21052" y="10860"/>
                    </a:cubicBezTo>
                    <a:cubicBezTo>
                      <a:pt x="21052" y="11343"/>
                      <a:pt x="20645" y="11826"/>
                      <a:pt x="20645" y="12308"/>
                    </a:cubicBezTo>
                    <a:cubicBezTo>
                      <a:pt x="20237" y="12912"/>
                      <a:pt x="20237" y="13394"/>
                      <a:pt x="19830" y="13877"/>
                    </a:cubicBezTo>
                    <a:cubicBezTo>
                      <a:pt x="19422" y="13998"/>
                      <a:pt x="19830" y="14118"/>
                      <a:pt x="19830" y="14239"/>
                    </a:cubicBezTo>
                    <a:cubicBezTo>
                      <a:pt x="19830" y="14722"/>
                      <a:pt x="19830" y="15325"/>
                      <a:pt x="19830" y="15808"/>
                    </a:cubicBezTo>
                    <a:cubicBezTo>
                      <a:pt x="19422" y="16049"/>
                      <a:pt x="19422" y="16291"/>
                      <a:pt x="19422" y="16532"/>
                    </a:cubicBezTo>
                    <a:cubicBezTo>
                      <a:pt x="19422" y="16773"/>
                      <a:pt x="19422" y="17015"/>
                      <a:pt x="19422" y="17135"/>
                    </a:cubicBezTo>
                    <a:cubicBezTo>
                      <a:pt x="19015" y="17377"/>
                      <a:pt x="19015" y="17497"/>
                      <a:pt x="19015" y="17739"/>
                    </a:cubicBezTo>
                    <a:cubicBezTo>
                      <a:pt x="19015" y="17859"/>
                      <a:pt x="18607" y="17859"/>
                      <a:pt x="18607" y="17980"/>
                    </a:cubicBezTo>
                    <a:cubicBezTo>
                      <a:pt x="17792" y="18101"/>
                      <a:pt x="17385" y="18342"/>
                      <a:pt x="16569" y="18463"/>
                    </a:cubicBezTo>
                    <a:cubicBezTo>
                      <a:pt x="16569" y="18463"/>
                      <a:pt x="16162" y="18583"/>
                      <a:pt x="15754" y="18704"/>
                    </a:cubicBezTo>
                    <a:cubicBezTo>
                      <a:pt x="14532" y="19066"/>
                      <a:pt x="12902" y="19549"/>
                      <a:pt x="11271" y="19790"/>
                    </a:cubicBezTo>
                    <a:cubicBezTo>
                      <a:pt x="10864" y="19911"/>
                      <a:pt x="10864" y="20031"/>
                      <a:pt x="10456" y="20152"/>
                    </a:cubicBezTo>
                    <a:cubicBezTo>
                      <a:pt x="8826" y="20514"/>
                      <a:pt x="8011" y="20997"/>
                      <a:pt x="6381" y="21359"/>
                    </a:cubicBezTo>
                    <a:cubicBezTo>
                      <a:pt x="5973" y="21359"/>
                      <a:pt x="5566" y="21479"/>
                      <a:pt x="5158" y="21600"/>
                    </a:cubicBezTo>
                    <a:cubicBezTo>
                      <a:pt x="5158" y="21600"/>
                      <a:pt x="5158" y="21479"/>
                      <a:pt x="5158" y="21479"/>
                    </a:cubicBezTo>
                    <a:cubicBezTo>
                      <a:pt x="5158" y="21359"/>
                      <a:pt x="5566" y="21238"/>
                      <a:pt x="5566" y="21117"/>
                    </a:cubicBezTo>
                    <a:cubicBezTo>
                      <a:pt x="5973" y="20876"/>
                      <a:pt x="5973" y="20514"/>
                      <a:pt x="6788" y="20273"/>
                    </a:cubicBezTo>
                    <a:cubicBezTo>
                      <a:pt x="7603" y="19790"/>
                      <a:pt x="8011" y="19307"/>
                      <a:pt x="8826" y="18825"/>
                    </a:cubicBezTo>
                    <a:cubicBezTo>
                      <a:pt x="8826" y="18583"/>
                      <a:pt x="9641" y="18463"/>
                      <a:pt x="9641" y="18342"/>
                    </a:cubicBezTo>
                    <a:cubicBezTo>
                      <a:pt x="10456" y="17980"/>
                      <a:pt x="11271" y="17739"/>
                      <a:pt x="12086" y="17497"/>
                    </a:cubicBezTo>
                    <a:cubicBezTo>
                      <a:pt x="12494" y="17377"/>
                      <a:pt x="12494" y="17256"/>
                      <a:pt x="12902" y="17135"/>
                    </a:cubicBezTo>
                    <a:cubicBezTo>
                      <a:pt x="12902" y="17015"/>
                      <a:pt x="13309" y="16894"/>
                      <a:pt x="13717" y="16773"/>
                    </a:cubicBezTo>
                    <a:cubicBezTo>
                      <a:pt x="14124" y="16653"/>
                      <a:pt x="14124" y="16532"/>
                      <a:pt x="13717" y="16411"/>
                    </a:cubicBezTo>
                    <a:cubicBezTo>
                      <a:pt x="13309" y="16049"/>
                      <a:pt x="12902" y="15808"/>
                      <a:pt x="12086" y="15446"/>
                    </a:cubicBezTo>
                    <a:cubicBezTo>
                      <a:pt x="11679" y="15204"/>
                      <a:pt x="10864" y="15204"/>
                      <a:pt x="10049" y="15084"/>
                    </a:cubicBezTo>
                    <a:cubicBezTo>
                      <a:pt x="9641" y="15084"/>
                      <a:pt x="7196" y="15084"/>
                      <a:pt x="6788" y="15084"/>
                    </a:cubicBezTo>
                    <a:cubicBezTo>
                      <a:pt x="6788" y="15084"/>
                      <a:pt x="6381" y="15204"/>
                      <a:pt x="6381" y="15204"/>
                    </a:cubicBezTo>
                    <a:cubicBezTo>
                      <a:pt x="4343" y="14963"/>
                      <a:pt x="2305" y="14842"/>
                      <a:pt x="675" y="14601"/>
                    </a:cubicBezTo>
                    <a:cubicBezTo>
                      <a:pt x="-140" y="14601"/>
                      <a:pt x="-140" y="14601"/>
                      <a:pt x="268" y="14480"/>
                    </a:cubicBezTo>
                    <a:cubicBezTo>
                      <a:pt x="1083" y="13998"/>
                      <a:pt x="1898" y="13636"/>
                      <a:pt x="2713" y="13153"/>
                    </a:cubicBezTo>
                    <a:cubicBezTo>
                      <a:pt x="3120" y="12791"/>
                      <a:pt x="3935" y="12308"/>
                      <a:pt x="5158" y="11946"/>
                    </a:cubicBezTo>
                    <a:cubicBezTo>
                      <a:pt x="5566" y="11826"/>
                      <a:pt x="5566" y="11584"/>
                      <a:pt x="5973" y="11343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3521" name="Freeform 561"/>
              <p:cNvSpPr/>
              <p:nvPr/>
            </p:nvSpPr>
            <p:spPr>
              <a:xfrm>
                <a:off x="129678" y="251509"/>
                <a:ext cx="22836" cy="3265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92" h="21600" fill="norm" stroke="1" extrusionOk="0">
                    <a:moveTo>
                      <a:pt x="21046" y="17280"/>
                    </a:moveTo>
                    <a:cubicBezTo>
                      <a:pt x="21600" y="17673"/>
                      <a:pt x="21046" y="17673"/>
                      <a:pt x="21046" y="18065"/>
                    </a:cubicBezTo>
                    <a:cubicBezTo>
                      <a:pt x="21046" y="18065"/>
                      <a:pt x="20492" y="18065"/>
                      <a:pt x="20492" y="18065"/>
                    </a:cubicBezTo>
                    <a:cubicBezTo>
                      <a:pt x="19385" y="17673"/>
                      <a:pt x="18831" y="18065"/>
                      <a:pt x="17723" y="17673"/>
                    </a:cubicBezTo>
                    <a:cubicBezTo>
                      <a:pt x="17169" y="17673"/>
                      <a:pt x="16615" y="18065"/>
                      <a:pt x="16615" y="18458"/>
                    </a:cubicBezTo>
                    <a:cubicBezTo>
                      <a:pt x="17169" y="18851"/>
                      <a:pt x="17169" y="19244"/>
                      <a:pt x="17723" y="19636"/>
                    </a:cubicBezTo>
                    <a:cubicBezTo>
                      <a:pt x="18831" y="20029"/>
                      <a:pt x="19385" y="20815"/>
                      <a:pt x="19938" y="21600"/>
                    </a:cubicBezTo>
                    <a:cubicBezTo>
                      <a:pt x="2215" y="21600"/>
                      <a:pt x="2215" y="21600"/>
                      <a:pt x="2215" y="21600"/>
                    </a:cubicBezTo>
                    <a:cubicBezTo>
                      <a:pt x="2769" y="20815"/>
                      <a:pt x="3877" y="19636"/>
                      <a:pt x="4985" y="18851"/>
                    </a:cubicBezTo>
                    <a:cubicBezTo>
                      <a:pt x="4985" y="18851"/>
                      <a:pt x="4985" y="18065"/>
                      <a:pt x="5538" y="17673"/>
                    </a:cubicBezTo>
                    <a:cubicBezTo>
                      <a:pt x="4985" y="17673"/>
                      <a:pt x="4431" y="17673"/>
                      <a:pt x="3877" y="17673"/>
                    </a:cubicBezTo>
                    <a:cubicBezTo>
                      <a:pt x="2769" y="17673"/>
                      <a:pt x="2215" y="17280"/>
                      <a:pt x="1662" y="17673"/>
                    </a:cubicBezTo>
                    <a:cubicBezTo>
                      <a:pt x="1108" y="18065"/>
                      <a:pt x="554" y="18065"/>
                      <a:pt x="554" y="17673"/>
                    </a:cubicBezTo>
                    <a:cubicBezTo>
                      <a:pt x="0" y="17673"/>
                      <a:pt x="0" y="17280"/>
                      <a:pt x="0" y="17280"/>
                    </a:cubicBezTo>
                    <a:cubicBezTo>
                      <a:pt x="554" y="16495"/>
                      <a:pt x="1108" y="15709"/>
                      <a:pt x="2215" y="15316"/>
                    </a:cubicBezTo>
                    <a:cubicBezTo>
                      <a:pt x="3877" y="14138"/>
                      <a:pt x="4431" y="12567"/>
                      <a:pt x="5538" y="11389"/>
                    </a:cubicBezTo>
                    <a:cubicBezTo>
                      <a:pt x="6092" y="10996"/>
                      <a:pt x="6092" y="10604"/>
                      <a:pt x="5538" y="10604"/>
                    </a:cubicBezTo>
                    <a:cubicBezTo>
                      <a:pt x="4431" y="10604"/>
                      <a:pt x="3323" y="10604"/>
                      <a:pt x="2215" y="10604"/>
                    </a:cubicBezTo>
                    <a:cubicBezTo>
                      <a:pt x="2215" y="10604"/>
                      <a:pt x="1662" y="10211"/>
                      <a:pt x="1662" y="10211"/>
                    </a:cubicBezTo>
                    <a:cubicBezTo>
                      <a:pt x="1662" y="10211"/>
                      <a:pt x="1662" y="9818"/>
                      <a:pt x="2215" y="9818"/>
                    </a:cubicBezTo>
                    <a:cubicBezTo>
                      <a:pt x="2769" y="9033"/>
                      <a:pt x="3323" y="8640"/>
                      <a:pt x="3323" y="7855"/>
                    </a:cubicBezTo>
                    <a:cubicBezTo>
                      <a:pt x="4985" y="6284"/>
                      <a:pt x="6646" y="4713"/>
                      <a:pt x="8308" y="3142"/>
                    </a:cubicBezTo>
                    <a:cubicBezTo>
                      <a:pt x="9415" y="1964"/>
                      <a:pt x="11077" y="1178"/>
                      <a:pt x="11077" y="0"/>
                    </a:cubicBezTo>
                    <a:cubicBezTo>
                      <a:pt x="11077" y="0"/>
                      <a:pt x="11077" y="0"/>
                      <a:pt x="11077" y="0"/>
                    </a:cubicBezTo>
                    <a:cubicBezTo>
                      <a:pt x="11631" y="393"/>
                      <a:pt x="12185" y="785"/>
                      <a:pt x="12738" y="1178"/>
                    </a:cubicBezTo>
                    <a:cubicBezTo>
                      <a:pt x="14400" y="2749"/>
                      <a:pt x="15508" y="4713"/>
                      <a:pt x="17169" y="6284"/>
                    </a:cubicBezTo>
                    <a:cubicBezTo>
                      <a:pt x="18831" y="7462"/>
                      <a:pt x="19385" y="9033"/>
                      <a:pt x="20492" y="10211"/>
                    </a:cubicBezTo>
                    <a:cubicBezTo>
                      <a:pt x="20492" y="10211"/>
                      <a:pt x="20492" y="10211"/>
                      <a:pt x="20492" y="10211"/>
                    </a:cubicBezTo>
                    <a:cubicBezTo>
                      <a:pt x="20492" y="10211"/>
                      <a:pt x="20492" y="10604"/>
                      <a:pt x="20492" y="10604"/>
                    </a:cubicBezTo>
                    <a:cubicBezTo>
                      <a:pt x="19938" y="10211"/>
                      <a:pt x="19385" y="10211"/>
                      <a:pt x="19385" y="10211"/>
                    </a:cubicBezTo>
                    <a:cubicBezTo>
                      <a:pt x="18277" y="10211"/>
                      <a:pt x="17169" y="10604"/>
                      <a:pt x="15508" y="10604"/>
                    </a:cubicBezTo>
                    <a:cubicBezTo>
                      <a:pt x="14954" y="10604"/>
                      <a:pt x="14954" y="11389"/>
                      <a:pt x="14954" y="11782"/>
                    </a:cubicBezTo>
                    <a:cubicBezTo>
                      <a:pt x="15508" y="12175"/>
                      <a:pt x="16062" y="12960"/>
                      <a:pt x="17169" y="13353"/>
                    </a:cubicBezTo>
                    <a:cubicBezTo>
                      <a:pt x="17723" y="14138"/>
                      <a:pt x="18831" y="14924"/>
                      <a:pt x="19385" y="15709"/>
                    </a:cubicBezTo>
                    <a:cubicBezTo>
                      <a:pt x="19938" y="16495"/>
                      <a:pt x="20492" y="16887"/>
                      <a:pt x="21046" y="1728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3522" name="Freeform 562"/>
              <p:cNvSpPr/>
              <p:nvPr/>
            </p:nvSpPr>
            <p:spPr>
              <a:xfrm>
                <a:off x="147547" y="115654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200" h="21600" fill="norm" stroke="1" extrusionOk="0">
                    <a:moveTo>
                      <a:pt x="14880" y="0"/>
                    </a:moveTo>
                    <a:cubicBezTo>
                      <a:pt x="14880" y="3600"/>
                      <a:pt x="19200" y="3600"/>
                      <a:pt x="19200" y="3600"/>
                    </a:cubicBezTo>
                    <a:cubicBezTo>
                      <a:pt x="19200" y="10800"/>
                      <a:pt x="14880" y="18000"/>
                      <a:pt x="6240" y="21600"/>
                    </a:cubicBezTo>
                    <a:cubicBezTo>
                      <a:pt x="6240" y="21600"/>
                      <a:pt x="1920" y="21600"/>
                      <a:pt x="1920" y="21600"/>
                    </a:cubicBezTo>
                    <a:cubicBezTo>
                      <a:pt x="1920" y="18000"/>
                      <a:pt x="-2400" y="18000"/>
                      <a:pt x="1920" y="14400"/>
                    </a:cubicBezTo>
                    <a:cubicBezTo>
                      <a:pt x="1920" y="14400"/>
                      <a:pt x="1920" y="10800"/>
                      <a:pt x="1920" y="10800"/>
                    </a:cubicBezTo>
                    <a:cubicBezTo>
                      <a:pt x="6240" y="7200"/>
                      <a:pt x="6240" y="7200"/>
                      <a:pt x="10560" y="3600"/>
                    </a:cubicBezTo>
                    <a:cubicBezTo>
                      <a:pt x="10560" y="3600"/>
                      <a:pt x="14880" y="0"/>
                      <a:pt x="1488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3523" name="Freeform 563"/>
              <p:cNvSpPr/>
              <p:nvPr/>
            </p:nvSpPr>
            <p:spPr>
              <a:xfrm>
                <a:off x="147319" y="157978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600" h="20829" fill="norm" stroke="1" extrusionOk="0">
                    <a:moveTo>
                      <a:pt x="19600" y="11572"/>
                    </a:moveTo>
                    <a:cubicBezTo>
                      <a:pt x="19600" y="17743"/>
                      <a:pt x="16000" y="17743"/>
                      <a:pt x="16000" y="20829"/>
                    </a:cubicBezTo>
                    <a:cubicBezTo>
                      <a:pt x="16000" y="20829"/>
                      <a:pt x="16000" y="20829"/>
                      <a:pt x="16000" y="20829"/>
                    </a:cubicBezTo>
                    <a:cubicBezTo>
                      <a:pt x="8800" y="17743"/>
                      <a:pt x="5200" y="11572"/>
                      <a:pt x="1600" y="8486"/>
                    </a:cubicBezTo>
                    <a:cubicBezTo>
                      <a:pt x="-2000" y="8486"/>
                      <a:pt x="1600" y="5400"/>
                      <a:pt x="1600" y="5400"/>
                    </a:cubicBezTo>
                    <a:cubicBezTo>
                      <a:pt x="1600" y="2315"/>
                      <a:pt x="1600" y="2315"/>
                      <a:pt x="1600" y="2315"/>
                    </a:cubicBezTo>
                    <a:cubicBezTo>
                      <a:pt x="5200" y="-771"/>
                      <a:pt x="8800" y="-771"/>
                      <a:pt x="8800" y="2315"/>
                    </a:cubicBezTo>
                    <a:cubicBezTo>
                      <a:pt x="12400" y="5400"/>
                      <a:pt x="16000" y="8486"/>
                      <a:pt x="19600" y="11572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3524" name="Freeform 564"/>
              <p:cNvSpPr/>
              <p:nvPr/>
            </p:nvSpPr>
            <p:spPr>
              <a:xfrm>
                <a:off x="148200" y="121831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8600" h="21600" fill="norm" stroke="1" extrusionOk="0">
                    <a:moveTo>
                      <a:pt x="16200" y="14400"/>
                    </a:moveTo>
                    <a:cubicBezTo>
                      <a:pt x="16200" y="21600"/>
                      <a:pt x="16200" y="21600"/>
                      <a:pt x="5400" y="21600"/>
                    </a:cubicBezTo>
                    <a:cubicBezTo>
                      <a:pt x="5400" y="21600"/>
                      <a:pt x="0" y="21600"/>
                      <a:pt x="0" y="14400"/>
                    </a:cubicBezTo>
                    <a:cubicBezTo>
                      <a:pt x="0" y="7200"/>
                      <a:pt x="5400" y="0"/>
                      <a:pt x="16200" y="0"/>
                    </a:cubicBezTo>
                    <a:cubicBezTo>
                      <a:pt x="21600" y="7200"/>
                      <a:pt x="16200" y="7200"/>
                      <a:pt x="16200" y="144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3525" name="Freeform 565"/>
              <p:cNvSpPr/>
              <p:nvPr/>
            </p:nvSpPr>
            <p:spPr>
              <a:xfrm>
                <a:off x="148810" y="143452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10800"/>
                    </a:moveTo>
                    <a:cubicBezTo>
                      <a:pt x="0" y="9000"/>
                      <a:pt x="0" y="5400"/>
                      <a:pt x="5400" y="3600"/>
                    </a:cubicBezTo>
                    <a:cubicBezTo>
                      <a:pt x="5400" y="1800"/>
                      <a:pt x="5400" y="0"/>
                      <a:pt x="10800" y="0"/>
                    </a:cubicBezTo>
                    <a:cubicBezTo>
                      <a:pt x="16200" y="1800"/>
                      <a:pt x="21600" y="1800"/>
                      <a:pt x="21600" y="3600"/>
                    </a:cubicBezTo>
                    <a:cubicBezTo>
                      <a:pt x="16200" y="9000"/>
                      <a:pt x="21600" y="14400"/>
                      <a:pt x="10800" y="19800"/>
                    </a:cubicBezTo>
                    <a:cubicBezTo>
                      <a:pt x="5400" y="19800"/>
                      <a:pt x="5400" y="19800"/>
                      <a:pt x="5400" y="21600"/>
                    </a:cubicBezTo>
                    <a:cubicBezTo>
                      <a:pt x="5400" y="19800"/>
                      <a:pt x="0" y="19800"/>
                      <a:pt x="0" y="19800"/>
                    </a:cubicBezTo>
                    <a:cubicBezTo>
                      <a:pt x="0" y="16200"/>
                      <a:pt x="0" y="14400"/>
                      <a:pt x="0" y="108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3526" name="Freeform 566"/>
              <p:cNvSpPr/>
              <p:nvPr/>
            </p:nvSpPr>
            <p:spPr>
              <a:xfrm>
                <a:off x="150023" y="136282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0800" y="0"/>
                    </a:moveTo>
                    <a:cubicBezTo>
                      <a:pt x="14400" y="0"/>
                      <a:pt x="21600" y="7200"/>
                      <a:pt x="21600" y="10800"/>
                    </a:cubicBezTo>
                    <a:cubicBezTo>
                      <a:pt x="21600" y="14400"/>
                      <a:pt x="14400" y="21600"/>
                      <a:pt x="14400" y="21600"/>
                    </a:cubicBezTo>
                    <a:cubicBezTo>
                      <a:pt x="7200" y="21600"/>
                      <a:pt x="0" y="14400"/>
                      <a:pt x="0" y="7200"/>
                    </a:cubicBezTo>
                    <a:cubicBezTo>
                      <a:pt x="0" y="3600"/>
                      <a:pt x="3600" y="0"/>
                      <a:pt x="108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3527" name="Freeform 567"/>
              <p:cNvSpPr/>
              <p:nvPr/>
            </p:nvSpPr>
            <p:spPr>
              <a:xfrm>
                <a:off x="151899" y="161212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6200" y="0"/>
                    </a:moveTo>
                    <a:cubicBezTo>
                      <a:pt x="16200" y="0"/>
                      <a:pt x="21600" y="5400"/>
                      <a:pt x="21600" y="5400"/>
                    </a:cubicBezTo>
                    <a:cubicBezTo>
                      <a:pt x="16200" y="10800"/>
                      <a:pt x="10800" y="16200"/>
                      <a:pt x="10800" y="21600"/>
                    </a:cubicBezTo>
                    <a:cubicBezTo>
                      <a:pt x="5400" y="16200"/>
                      <a:pt x="5400" y="16200"/>
                      <a:pt x="0" y="16200"/>
                    </a:cubicBezTo>
                    <a:cubicBezTo>
                      <a:pt x="0" y="10800"/>
                      <a:pt x="0" y="10800"/>
                      <a:pt x="0" y="10800"/>
                    </a:cubicBezTo>
                    <a:cubicBezTo>
                      <a:pt x="5400" y="5400"/>
                      <a:pt x="5400" y="0"/>
                      <a:pt x="10800" y="0"/>
                    </a:cubicBezTo>
                    <a:cubicBezTo>
                      <a:pt x="16200" y="0"/>
                      <a:pt x="16200" y="0"/>
                      <a:pt x="162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3528" name="Freeform 568"/>
              <p:cNvSpPr/>
              <p:nvPr/>
            </p:nvSpPr>
            <p:spPr>
              <a:xfrm>
                <a:off x="152671" y="101424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10800"/>
                    </a:moveTo>
                    <a:cubicBezTo>
                      <a:pt x="14400" y="10800"/>
                      <a:pt x="14400" y="21600"/>
                      <a:pt x="14400" y="21600"/>
                    </a:cubicBezTo>
                    <a:cubicBezTo>
                      <a:pt x="7200" y="10800"/>
                      <a:pt x="7200" y="10800"/>
                      <a:pt x="0" y="0"/>
                    </a:cubicBezTo>
                    <a:cubicBezTo>
                      <a:pt x="7200" y="0"/>
                      <a:pt x="7200" y="0"/>
                      <a:pt x="7200" y="0"/>
                    </a:cubicBezTo>
                    <a:cubicBezTo>
                      <a:pt x="14400" y="0"/>
                      <a:pt x="14400" y="10800"/>
                      <a:pt x="21600" y="108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3529" name="Freeform 569"/>
              <p:cNvSpPr/>
              <p:nvPr/>
            </p:nvSpPr>
            <p:spPr>
              <a:xfrm>
                <a:off x="152119" y="123817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7280" y="0"/>
                    </a:moveTo>
                    <a:cubicBezTo>
                      <a:pt x="17280" y="3600"/>
                      <a:pt x="17280" y="3600"/>
                      <a:pt x="21600" y="7200"/>
                    </a:cubicBezTo>
                    <a:cubicBezTo>
                      <a:pt x="21600" y="7200"/>
                      <a:pt x="17280" y="10800"/>
                      <a:pt x="17280" y="10800"/>
                    </a:cubicBezTo>
                    <a:cubicBezTo>
                      <a:pt x="12960" y="21600"/>
                      <a:pt x="12960" y="21600"/>
                      <a:pt x="4320" y="21600"/>
                    </a:cubicBezTo>
                    <a:cubicBezTo>
                      <a:pt x="0" y="21600"/>
                      <a:pt x="0" y="21600"/>
                      <a:pt x="0" y="18000"/>
                    </a:cubicBezTo>
                    <a:cubicBezTo>
                      <a:pt x="0" y="10800"/>
                      <a:pt x="0" y="7200"/>
                      <a:pt x="4320" y="3600"/>
                    </a:cubicBezTo>
                    <a:cubicBezTo>
                      <a:pt x="4320" y="0"/>
                      <a:pt x="12960" y="0"/>
                      <a:pt x="1728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3530" name="Freeform 570"/>
              <p:cNvSpPr/>
              <p:nvPr/>
            </p:nvSpPr>
            <p:spPr>
              <a:xfrm>
                <a:off x="153884" y="144555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0"/>
                    </a:moveTo>
                    <a:cubicBezTo>
                      <a:pt x="21600" y="0"/>
                      <a:pt x="21600" y="0"/>
                      <a:pt x="21600" y="10800"/>
                    </a:cubicBezTo>
                    <a:cubicBezTo>
                      <a:pt x="21600" y="10800"/>
                      <a:pt x="21600" y="10800"/>
                      <a:pt x="21600" y="21600"/>
                    </a:cubicBezTo>
                    <a:cubicBezTo>
                      <a:pt x="0" y="10800"/>
                      <a:pt x="0" y="10800"/>
                      <a:pt x="0" y="10800"/>
                    </a:cubicBezTo>
                    <a:cubicBezTo>
                      <a:pt x="0" y="1080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3531" name="Freeform 571"/>
              <p:cNvSpPr/>
              <p:nvPr/>
            </p:nvSpPr>
            <p:spPr>
              <a:xfrm>
                <a:off x="151837" y="149139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196" h="19200" fill="norm" stroke="1" extrusionOk="0">
                    <a:moveTo>
                      <a:pt x="9450" y="19200"/>
                    </a:moveTo>
                    <a:cubicBezTo>
                      <a:pt x="4050" y="19200"/>
                      <a:pt x="4050" y="19200"/>
                      <a:pt x="2250" y="19200"/>
                    </a:cubicBezTo>
                    <a:cubicBezTo>
                      <a:pt x="2250" y="19200"/>
                      <a:pt x="450" y="19200"/>
                      <a:pt x="450" y="14880"/>
                    </a:cubicBezTo>
                    <a:cubicBezTo>
                      <a:pt x="450" y="10560"/>
                      <a:pt x="-1350" y="6240"/>
                      <a:pt x="2250" y="1920"/>
                    </a:cubicBezTo>
                    <a:cubicBezTo>
                      <a:pt x="2250" y="1920"/>
                      <a:pt x="4050" y="-2400"/>
                      <a:pt x="5850" y="1920"/>
                    </a:cubicBezTo>
                    <a:cubicBezTo>
                      <a:pt x="7650" y="1920"/>
                      <a:pt x="9450" y="1920"/>
                      <a:pt x="11250" y="1920"/>
                    </a:cubicBezTo>
                    <a:cubicBezTo>
                      <a:pt x="13050" y="1920"/>
                      <a:pt x="14850" y="1920"/>
                      <a:pt x="16650" y="1920"/>
                    </a:cubicBezTo>
                    <a:cubicBezTo>
                      <a:pt x="16650" y="1920"/>
                      <a:pt x="18450" y="6240"/>
                      <a:pt x="18450" y="6240"/>
                    </a:cubicBezTo>
                    <a:cubicBezTo>
                      <a:pt x="20250" y="10560"/>
                      <a:pt x="18450" y="10560"/>
                      <a:pt x="16650" y="14880"/>
                    </a:cubicBezTo>
                    <a:cubicBezTo>
                      <a:pt x="14850" y="19200"/>
                      <a:pt x="11250" y="14880"/>
                      <a:pt x="7650" y="19200"/>
                    </a:cubicBezTo>
                    <a:cubicBezTo>
                      <a:pt x="7650" y="19200"/>
                      <a:pt x="9450" y="19200"/>
                      <a:pt x="9450" y="192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3532" name="Freeform 572"/>
              <p:cNvSpPr/>
              <p:nvPr/>
            </p:nvSpPr>
            <p:spPr>
              <a:xfrm>
                <a:off x="155098" y="101424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21600"/>
                    </a:moveTo>
                    <a:cubicBezTo>
                      <a:pt x="0" y="21600"/>
                      <a:pt x="0" y="10800"/>
                      <a:pt x="0" y="10800"/>
                    </a:cubicBezTo>
                    <a:cubicBezTo>
                      <a:pt x="0" y="10800"/>
                      <a:pt x="21600" y="0"/>
                      <a:pt x="21600" y="0"/>
                    </a:cubicBezTo>
                    <a:cubicBezTo>
                      <a:pt x="0" y="21600"/>
                      <a:pt x="0" y="21600"/>
                      <a:pt x="0" y="216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3533" name="Freeform 573"/>
              <p:cNvSpPr/>
              <p:nvPr/>
            </p:nvSpPr>
            <p:spPr>
              <a:xfrm>
                <a:off x="154274" y="110572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8793" h="20541" fill="norm" stroke="1" extrusionOk="0">
                    <a:moveTo>
                      <a:pt x="12343" y="14370"/>
                    </a:moveTo>
                    <a:cubicBezTo>
                      <a:pt x="9257" y="14370"/>
                      <a:pt x="6171" y="17455"/>
                      <a:pt x="6171" y="17455"/>
                    </a:cubicBezTo>
                    <a:cubicBezTo>
                      <a:pt x="3086" y="20541"/>
                      <a:pt x="3086" y="20541"/>
                      <a:pt x="0" y="20541"/>
                    </a:cubicBezTo>
                    <a:cubicBezTo>
                      <a:pt x="0" y="20541"/>
                      <a:pt x="0" y="17455"/>
                      <a:pt x="0" y="17455"/>
                    </a:cubicBezTo>
                    <a:cubicBezTo>
                      <a:pt x="0" y="14370"/>
                      <a:pt x="3086" y="8198"/>
                      <a:pt x="3086" y="5112"/>
                    </a:cubicBezTo>
                    <a:cubicBezTo>
                      <a:pt x="6171" y="-1059"/>
                      <a:pt x="12343" y="-1059"/>
                      <a:pt x="15429" y="2027"/>
                    </a:cubicBezTo>
                    <a:cubicBezTo>
                      <a:pt x="21600" y="8198"/>
                      <a:pt x="18514" y="14370"/>
                      <a:pt x="12343" y="1437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3534" name="Freeform 574"/>
              <p:cNvSpPr/>
              <p:nvPr/>
            </p:nvSpPr>
            <p:spPr>
              <a:xfrm>
                <a:off x="156494" y="152608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785" h="21600" fill="norm" stroke="1" extrusionOk="0">
                    <a:moveTo>
                      <a:pt x="0" y="12960"/>
                    </a:moveTo>
                    <a:cubicBezTo>
                      <a:pt x="0" y="8640"/>
                      <a:pt x="0" y="4320"/>
                      <a:pt x="0" y="432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1600" y="4320"/>
                      <a:pt x="21600" y="8640"/>
                      <a:pt x="18000" y="12960"/>
                    </a:cubicBezTo>
                    <a:cubicBezTo>
                      <a:pt x="14400" y="12960"/>
                      <a:pt x="10800" y="17280"/>
                      <a:pt x="7200" y="21600"/>
                    </a:cubicBezTo>
                    <a:cubicBezTo>
                      <a:pt x="7200" y="21600"/>
                      <a:pt x="3600" y="21600"/>
                      <a:pt x="3600" y="21600"/>
                    </a:cubicBezTo>
                    <a:cubicBezTo>
                      <a:pt x="0" y="17280"/>
                      <a:pt x="0" y="17280"/>
                      <a:pt x="0" y="1296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3535" name="Freeform 575"/>
              <p:cNvSpPr/>
              <p:nvPr/>
            </p:nvSpPr>
            <p:spPr>
              <a:xfrm>
                <a:off x="156863" y="150150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8225" fill="norm" stroke="1" extrusionOk="0">
                    <a:moveTo>
                      <a:pt x="21600" y="18225"/>
                    </a:moveTo>
                    <a:cubicBezTo>
                      <a:pt x="12343" y="18225"/>
                      <a:pt x="6171" y="12825"/>
                      <a:pt x="0" y="12825"/>
                    </a:cubicBezTo>
                    <a:cubicBezTo>
                      <a:pt x="0" y="12825"/>
                      <a:pt x="0" y="7425"/>
                      <a:pt x="3086" y="7425"/>
                    </a:cubicBezTo>
                    <a:cubicBezTo>
                      <a:pt x="3086" y="2025"/>
                      <a:pt x="6171" y="2025"/>
                      <a:pt x="9257" y="2025"/>
                    </a:cubicBezTo>
                    <a:cubicBezTo>
                      <a:pt x="18514" y="-3375"/>
                      <a:pt x="21600" y="2025"/>
                      <a:pt x="21600" y="18225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3536" name="Freeform 576"/>
              <p:cNvSpPr/>
              <p:nvPr/>
            </p:nvSpPr>
            <p:spPr>
              <a:xfrm>
                <a:off x="156863" y="127626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8600" fill="norm" stroke="1" extrusionOk="0">
                    <a:moveTo>
                      <a:pt x="21600" y="2400"/>
                    </a:moveTo>
                    <a:cubicBezTo>
                      <a:pt x="21600" y="2400"/>
                      <a:pt x="21600" y="2400"/>
                      <a:pt x="21600" y="2400"/>
                    </a:cubicBezTo>
                    <a:cubicBezTo>
                      <a:pt x="17280" y="13200"/>
                      <a:pt x="12960" y="18600"/>
                      <a:pt x="4320" y="18600"/>
                    </a:cubicBezTo>
                    <a:cubicBezTo>
                      <a:pt x="4320" y="18600"/>
                      <a:pt x="0" y="13200"/>
                      <a:pt x="0" y="13200"/>
                    </a:cubicBezTo>
                    <a:cubicBezTo>
                      <a:pt x="0" y="7800"/>
                      <a:pt x="0" y="2400"/>
                      <a:pt x="4320" y="2400"/>
                    </a:cubicBezTo>
                    <a:cubicBezTo>
                      <a:pt x="4320" y="2400"/>
                      <a:pt x="4320" y="2400"/>
                      <a:pt x="8640" y="2400"/>
                    </a:cubicBezTo>
                    <a:cubicBezTo>
                      <a:pt x="12960" y="2400"/>
                      <a:pt x="17280" y="-3000"/>
                      <a:pt x="21600" y="24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3537" name="Freeform 577"/>
              <p:cNvSpPr/>
              <p:nvPr/>
            </p:nvSpPr>
            <p:spPr>
              <a:xfrm>
                <a:off x="157582" y="157125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069" h="19747" fill="norm" stroke="1" extrusionOk="0">
                    <a:moveTo>
                      <a:pt x="19069" y="3547"/>
                    </a:moveTo>
                    <a:cubicBezTo>
                      <a:pt x="19069" y="3547"/>
                      <a:pt x="19069" y="8947"/>
                      <a:pt x="19069" y="8947"/>
                    </a:cubicBezTo>
                    <a:cubicBezTo>
                      <a:pt x="14749" y="14347"/>
                      <a:pt x="14749" y="19747"/>
                      <a:pt x="6109" y="19747"/>
                    </a:cubicBezTo>
                    <a:cubicBezTo>
                      <a:pt x="1789" y="19747"/>
                      <a:pt x="-2531" y="14347"/>
                      <a:pt x="1789" y="8947"/>
                    </a:cubicBezTo>
                    <a:cubicBezTo>
                      <a:pt x="1789" y="-1853"/>
                      <a:pt x="14749" y="-1853"/>
                      <a:pt x="19069" y="3547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3538" name="Freeform 578"/>
              <p:cNvSpPr/>
              <p:nvPr/>
            </p:nvSpPr>
            <p:spPr>
              <a:xfrm>
                <a:off x="161743" y="130656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5274" h="21600" fill="norm" stroke="1" extrusionOk="0">
                    <a:moveTo>
                      <a:pt x="0" y="14400"/>
                    </a:moveTo>
                    <a:cubicBezTo>
                      <a:pt x="0" y="7200"/>
                      <a:pt x="0" y="7200"/>
                      <a:pt x="0" y="0"/>
                    </a:cubicBezTo>
                    <a:cubicBezTo>
                      <a:pt x="10800" y="7200"/>
                      <a:pt x="10800" y="14400"/>
                      <a:pt x="10800" y="14400"/>
                    </a:cubicBezTo>
                    <a:cubicBezTo>
                      <a:pt x="21600" y="21600"/>
                      <a:pt x="10800" y="21600"/>
                      <a:pt x="0" y="21600"/>
                    </a:cubicBezTo>
                    <a:cubicBezTo>
                      <a:pt x="0" y="21600"/>
                      <a:pt x="0" y="14400"/>
                      <a:pt x="0" y="144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3539" name="Freeform 579"/>
              <p:cNvSpPr/>
              <p:nvPr/>
            </p:nvSpPr>
            <p:spPr>
              <a:xfrm>
                <a:off x="160724" y="141687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0800" y="0"/>
                    </a:moveTo>
                    <a:cubicBezTo>
                      <a:pt x="14400" y="0"/>
                      <a:pt x="21600" y="10800"/>
                      <a:pt x="21600" y="14400"/>
                    </a:cubicBezTo>
                    <a:cubicBezTo>
                      <a:pt x="18000" y="18000"/>
                      <a:pt x="18000" y="18000"/>
                      <a:pt x="18000" y="21600"/>
                    </a:cubicBezTo>
                    <a:cubicBezTo>
                      <a:pt x="14400" y="21600"/>
                      <a:pt x="10800" y="21600"/>
                      <a:pt x="10800" y="21600"/>
                    </a:cubicBezTo>
                    <a:cubicBezTo>
                      <a:pt x="0" y="21600"/>
                      <a:pt x="0" y="21600"/>
                      <a:pt x="0" y="14400"/>
                    </a:cubicBezTo>
                    <a:cubicBezTo>
                      <a:pt x="0" y="7200"/>
                      <a:pt x="3600" y="0"/>
                      <a:pt x="108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3540" name="Freeform 580"/>
              <p:cNvSpPr/>
              <p:nvPr/>
            </p:nvSpPr>
            <p:spPr>
              <a:xfrm>
                <a:off x="162013" y="200636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925" h="20018" fill="norm" stroke="1" extrusionOk="0">
                    <a:moveTo>
                      <a:pt x="2025" y="8100"/>
                    </a:moveTo>
                    <a:cubicBezTo>
                      <a:pt x="-675" y="5400"/>
                      <a:pt x="-675" y="2700"/>
                      <a:pt x="2025" y="0"/>
                    </a:cubicBezTo>
                    <a:cubicBezTo>
                      <a:pt x="4725" y="0"/>
                      <a:pt x="4725" y="0"/>
                      <a:pt x="7425" y="0"/>
                    </a:cubicBezTo>
                    <a:cubicBezTo>
                      <a:pt x="10125" y="2700"/>
                      <a:pt x="12825" y="8100"/>
                      <a:pt x="18225" y="8100"/>
                    </a:cubicBezTo>
                    <a:cubicBezTo>
                      <a:pt x="20925" y="8100"/>
                      <a:pt x="20925" y="10800"/>
                      <a:pt x="20925" y="13500"/>
                    </a:cubicBezTo>
                    <a:cubicBezTo>
                      <a:pt x="20925" y="16200"/>
                      <a:pt x="18225" y="18900"/>
                      <a:pt x="18225" y="18900"/>
                    </a:cubicBezTo>
                    <a:cubicBezTo>
                      <a:pt x="15525" y="21600"/>
                      <a:pt x="12825" y="18900"/>
                      <a:pt x="10125" y="16200"/>
                    </a:cubicBezTo>
                    <a:cubicBezTo>
                      <a:pt x="7425" y="13500"/>
                      <a:pt x="2025" y="13500"/>
                      <a:pt x="2025" y="81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3541" name="Freeform 581"/>
              <p:cNvSpPr/>
              <p:nvPr/>
            </p:nvSpPr>
            <p:spPr>
              <a:xfrm>
                <a:off x="159620" y="191402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214" fill="norm" stroke="1" extrusionOk="0">
                    <a:moveTo>
                      <a:pt x="0" y="11957"/>
                    </a:moveTo>
                    <a:cubicBezTo>
                      <a:pt x="0" y="10414"/>
                      <a:pt x="0" y="10414"/>
                      <a:pt x="0" y="10414"/>
                    </a:cubicBezTo>
                    <a:cubicBezTo>
                      <a:pt x="2700" y="7328"/>
                      <a:pt x="2700" y="2700"/>
                      <a:pt x="4050" y="1157"/>
                    </a:cubicBezTo>
                    <a:cubicBezTo>
                      <a:pt x="5400" y="-386"/>
                      <a:pt x="5400" y="-386"/>
                      <a:pt x="5400" y="1157"/>
                    </a:cubicBezTo>
                    <a:cubicBezTo>
                      <a:pt x="6750" y="1157"/>
                      <a:pt x="6750" y="2700"/>
                      <a:pt x="6750" y="2700"/>
                    </a:cubicBezTo>
                    <a:cubicBezTo>
                      <a:pt x="8100" y="4243"/>
                      <a:pt x="9450" y="5785"/>
                      <a:pt x="10800" y="4243"/>
                    </a:cubicBezTo>
                    <a:cubicBezTo>
                      <a:pt x="12150" y="2700"/>
                      <a:pt x="13500" y="2700"/>
                      <a:pt x="13500" y="5785"/>
                    </a:cubicBezTo>
                    <a:cubicBezTo>
                      <a:pt x="13500" y="10414"/>
                      <a:pt x="16200" y="15043"/>
                      <a:pt x="20250" y="16585"/>
                    </a:cubicBezTo>
                    <a:cubicBezTo>
                      <a:pt x="20250" y="16585"/>
                      <a:pt x="20250" y="16585"/>
                      <a:pt x="20250" y="16585"/>
                    </a:cubicBezTo>
                    <a:cubicBezTo>
                      <a:pt x="21600" y="18128"/>
                      <a:pt x="21600" y="19671"/>
                      <a:pt x="21600" y="19671"/>
                    </a:cubicBezTo>
                    <a:cubicBezTo>
                      <a:pt x="20250" y="21214"/>
                      <a:pt x="18900" y="21214"/>
                      <a:pt x="18900" y="21214"/>
                    </a:cubicBezTo>
                    <a:cubicBezTo>
                      <a:pt x="17550" y="21214"/>
                      <a:pt x="17550" y="19671"/>
                      <a:pt x="16200" y="19671"/>
                    </a:cubicBezTo>
                    <a:cubicBezTo>
                      <a:pt x="16200" y="18128"/>
                      <a:pt x="16200" y="16585"/>
                      <a:pt x="14850" y="16585"/>
                    </a:cubicBezTo>
                    <a:cubicBezTo>
                      <a:pt x="12150" y="18128"/>
                      <a:pt x="12150" y="15043"/>
                      <a:pt x="10800" y="11957"/>
                    </a:cubicBezTo>
                    <a:cubicBezTo>
                      <a:pt x="10800" y="8871"/>
                      <a:pt x="9450" y="8871"/>
                      <a:pt x="9450" y="7328"/>
                    </a:cubicBezTo>
                    <a:cubicBezTo>
                      <a:pt x="9450" y="7328"/>
                      <a:pt x="4050" y="8871"/>
                      <a:pt x="4050" y="8871"/>
                    </a:cubicBezTo>
                    <a:cubicBezTo>
                      <a:pt x="4050" y="10414"/>
                      <a:pt x="4050" y="11957"/>
                      <a:pt x="2700" y="11957"/>
                    </a:cubicBezTo>
                    <a:cubicBezTo>
                      <a:pt x="2700" y="13500"/>
                      <a:pt x="1350" y="13500"/>
                      <a:pt x="1350" y="13500"/>
                    </a:cubicBezTo>
                    <a:cubicBezTo>
                      <a:pt x="0" y="11957"/>
                      <a:pt x="0" y="11957"/>
                      <a:pt x="0" y="11957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3542" name="Freeform 582"/>
              <p:cNvSpPr/>
              <p:nvPr/>
            </p:nvSpPr>
            <p:spPr>
              <a:xfrm>
                <a:off x="164243" y="133304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8429" h="21600" fill="norm" stroke="1" extrusionOk="0">
                    <a:moveTo>
                      <a:pt x="18429" y="3600"/>
                    </a:moveTo>
                    <a:cubicBezTo>
                      <a:pt x="14109" y="10800"/>
                      <a:pt x="14109" y="14400"/>
                      <a:pt x="9789" y="21600"/>
                    </a:cubicBezTo>
                    <a:cubicBezTo>
                      <a:pt x="9789" y="21600"/>
                      <a:pt x="5469" y="21600"/>
                      <a:pt x="5469" y="21600"/>
                    </a:cubicBezTo>
                    <a:cubicBezTo>
                      <a:pt x="1149" y="21600"/>
                      <a:pt x="1149" y="18000"/>
                      <a:pt x="1149" y="14400"/>
                    </a:cubicBezTo>
                    <a:cubicBezTo>
                      <a:pt x="-3171" y="10800"/>
                      <a:pt x="5469" y="0"/>
                      <a:pt x="14109" y="0"/>
                    </a:cubicBezTo>
                    <a:cubicBezTo>
                      <a:pt x="14109" y="0"/>
                      <a:pt x="18429" y="3600"/>
                      <a:pt x="18429" y="36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3543" name="Freeform 583"/>
              <p:cNvSpPr/>
              <p:nvPr/>
            </p:nvSpPr>
            <p:spPr>
              <a:xfrm>
                <a:off x="164254" y="157170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0520" fill="norm" stroke="1" extrusionOk="0">
                    <a:moveTo>
                      <a:pt x="16200" y="0"/>
                    </a:moveTo>
                    <a:cubicBezTo>
                      <a:pt x="21600" y="4320"/>
                      <a:pt x="21600" y="4320"/>
                      <a:pt x="21600" y="8640"/>
                    </a:cubicBezTo>
                    <a:cubicBezTo>
                      <a:pt x="21600" y="12960"/>
                      <a:pt x="21600" y="17280"/>
                      <a:pt x="16200" y="17280"/>
                    </a:cubicBezTo>
                    <a:cubicBezTo>
                      <a:pt x="10800" y="21600"/>
                      <a:pt x="5400" y="21600"/>
                      <a:pt x="5400" y="17280"/>
                    </a:cubicBezTo>
                    <a:cubicBezTo>
                      <a:pt x="0" y="17280"/>
                      <a:pt x="0" y="17280"/>
                      <a:pt x="0" y="12960"/>
                    </a:cubicBezTo>
                    <a:cubicBezTo>
                      <a:pt x="0" y="8640"/>
                      <a:pt x="0" y="8640"/>
                      <a:pt x="5400" y="4320"/>
                    </a:cubicBezTo>
                    <a:cubicBezTo>
                      <a:pt x="5400" y="0"/>
                      <a:pt x="10800" y="0"/>
                      <a:pt x="162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3544" name="Freeform 584"/>
              <p:cNvSpPr/>
              <p:nvPr/>
            </p:nvSpPr>
            <p:spPr>
              <a:xfrm>
                <a:off x="162343" y="178311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829" h="21600" fill="norm" stroke="1" extrusionOk="0">
                    <a:moveTo>
                      <a:pt x="15429" y="20400"/>
                    </a:moveTo>
                    <a:cubicBezTo>
                      <a:pt x="15429" y="21600"/>
                      <a:pt x="12343" y="21600"/>
                      <a:pt x="10800" y="21600"/>
                    </a:cubicBezTo>
                    <a:cubicBezTo>
                      <a:pt x="7714" y="21600"/>
                      <a:pt x="9257" y="20400"/>
                      <a:pt x="9257" y="19200"/>
                    </a:cubicBezTo>
                    <a:cubicBezTo>
                      <a:pt x="9257" y="16800"/>
                      <a:pt x="9257" y="15600"/>
                      <a:pt x="6171" y="15600"/>
                    </a:cubicBezTo>
                    <a:cubicBezTo>
                      <a:pt x="4629" y="15600"/>
                      <a:pt x="3086" y="15600"/>
                      <a:pt x="3086" y="13200"/>
                    </a:cubicBezTo>
                    <a:cubicBezTo>
                      <a:pt x="3086" y="13200"/>
                      <a:pt x="3086" y="12000"/>
                      <a:pt x="6171" y="12000"/>
                    </a:cubicBezTo>
                    <a:cubicBezTo>
                      <a:pt x="6171" y="12000"/>
                      <a:pt x="7714" y="12000"/>
                      <a:pt x="9257" y="12000"/>
                    </a:cubicBezTo>
                    <a:cubicBezTo>
                      <a:pt x="10800" y="12000"/>
                      <a:pt x="10800" y="12000"/>
                      <a:pt x="10800" y="10800"/>
                    </a:cubicBezTo>
                    <a:cubicBezTo>
                      <a:pt x="10800" y="10800"/>
                      <a:pt x="10800" y="9600"/>
                      <a:pt x="10800" y="9600"/>
                    </a:cubicBezTo>
                    <a:cubicBezTo>
                      <a:pt x="10800" y="8400"/>
                      <a:pt x="9257" y="8400"/>
                      <a:pt x="9257" y="8400"/>
                    </a:cubicBezTo>
                    <a:cubicBezTo>
                      <a:pt x="6171" y="7200"/>
                      <a:pt x="4629" y="7200"/>
                      <a:pt x="3086" y="6000"/>
                    </a:cubicBezTo>
                    <a:cubicBezTo>
                      <a:pt x="1543" y="4800"/>
                      <a:pt x="0" y="3600"/>
                      <a:pt x="0" y="2400"/>
                    </a:cubicBezTo>
                    <a:cubicBezTo>
                      <a:pt x="0" y="2400"/>
                      <a:pt x="3086" y="0"/>
                      <a:pt x="4629" y="0"/>
                    </a:cubicBezTo>
                    <a:cubicBezTo>
                      <a:pt x="6171" y="0"/>
                      <a:pt x="6171" y="0"/>
                      <a:pt x="7714" y="0"/>
                    </a:cubicBezTo>
                    <a:cubicBezTo>
                      <a:pt x="7714" y="0"/>
                      <a:pt x="9257" y="1200"/>
                      <a:pt x="10800" y="1200"/>
                    </a:cubicBezTo>
                    <a:cubicBezTo>
                      <a:pt x="12343" y="2400"/>
                      <a:pt x="13886" y="2400"/>
                      <a:pt x="15429" y="2400"/>
                    </a:cubicBezTo>
                    <a:cubicBezTo>
                      <a:pt x="18514" y="2400"/>
                      <a:pt x="20057" y="3600"/>
                      <a:pt x="18514" y="6000"/>
                    </a:cubicBezTo>
                    <a:cubicBezTo>
                      <a:pt x="16971" y="7200"/>
                      <a:pt x="16971" y="8400"/>
                      <a:pt x="18514" y="10800"/>
                    </a:cubicBezTo>
                    <a:cubicBezTo>
                      <a:pt x="21600" y="12000"/>
                      <a:pt x="21600" y="15600"/>
                      <a:pt x="18514" y="16800"/>
                    </a:cubicBezTo>
                    <a:cubicBezTo>
                      <a:pt x="16971" y="18000"/>
                      <a:pt x="15429" y="19200"/>
                      <a:pt x="15429" y="204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3545" name="Freeform 585"/>
              <p:cNvSpPr/>
              <p:nvPr/>
            </p:nvSpPr>
            <p:spPr>
              <a:xfrm>
                <a:off x="165467" y="170532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7600" fill="norm" stroke="1" extrusionOk="0">
                    <a:moveTo>
                      <a:pt x="21600" y="3200"/>
                    </a:moveTo>
                    <a:cubicBezTo>
                      <a:pt x="21600" y="3200"/>
                      <a:pt x="21600" y="10400"/>
                      <a:pt x="21600" y="10400"/>
                    </a:cubicBezTo>
                    <a:cubicBezTo>
                      <a:pt x="10800" y="10400"/>
                      <a:pt x="10800" y="17600"/>
                      <a:pt x="0" y="17600"/>
                    </a:cubicBezTo>
                    <a:cubicBezTo>
                      <a:pt x="0" y="17600"/>
                      <a:pt x="0" y="17600"/>
                      <a:pt x="0" y="10400"/>
                    </a:cubicBezTo>
                    <a:cubicBezTo>
                      <a:pt x="0" y="10400"/>
                      <a:pt x="0" y="3200"/>
                      <a:pt x="0" y="3200"/>
                    </a:cubicBezTo>
                    <a:cubicBezTo>
                      <a:pt x="10800" y="-4000"/>
                      <a:pt x="10800" y="3200"/>
                      <a:pt x="21600" y="32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3546" name="Freeform 586"/>
              <p:cNvSpPr/>
              <p:nvPr/>
            </p:nvSpPr>
            <p:spPr>
              <a:xfrm>
                <a:off x="163702" y="123122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8975" fill="norm" stroke="1" extrusionOk="0">
                    <a:moveTo>
                      <a:pt x="21600" y="10335"/>
                    </a:moveTo>
                    <a:cubicBezTo>
                      <a:pt x="21600" y="10335"/>
                      <a:pt x="21600" y="14655"/>
                      <a:pt x="18900" y="14655"/>
                    </a:cubicBezTo>
                    <a:cubicBezTo>
                      <a:pt x="16200" y="18975"/>
                      <a:pt x="13500" y="18975"/>
                      <a:pt x="8100" y="18975"/>
                    </a:cubicBezTo>
                    <a:cubicBezTo>
                      <a:pt x="8100" y="18975"/>
                      <a:pt x="8100" y="18975"/>
                      <a:pt x="8100" y="18975"/>
                    </a:cubicBezTo>
                    <a:cubicBezTo>
                      <a:pt x="8100" y="18975"/>
                      <a:pt x="8100" y="18975"/>
                      <a:pt x="5400" y="18975"/>
                    </a:cubicBezTo>
                    <a:cubicBezTo>
                      <a:pt x="2700" y="18975"/>
                      <a:pt x="0" y="18975"/>
                      <a:pt x="0" y="14655"/>
                    </a:cubicBezTo>
                    <a:cubicBezTo>
                      <a:pt x="0" y="10335"/>
                      <a:pt x="2700" y="10335"/>
                      <a:pt x="2700" y="6015"/>
                    </a:cubicBezTo>
                    <a:cubicBezTo>
                      <a:pt x="5400" y="1695"/>
                      <a:pt x="8100" y="1695"/>
                      <a:pt x="8100" y="1695"/>
                    </a:cubicBezTo>
                    <a:cubicBezTo>
                      <a:pt x="13500" y="-2625"/>
                      <a:pt x="21600" y="1695"/>
                      <a:pt x="21600" y="10335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3547" name="Freeform 587"/>
              <p:cNvSpPr/>
              <p:nvPr/>
            </p:nvSpPr>
            <p:spPr>
              <a:xfrm>
                <a:off x="164364" y="165625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4320"/>
                    </a:moveTo>
                    <a:cubicBezTo>
                      <a:pt x="21600" y="12960"/>
                      <a:pt x="14400" y="21600"/>
                      <a:pt x="7200" y="21600"/>
                    </a:cubicBezTo>
                    <a:cubicBezTo>
                      <a:pt x="7200" y="21600"/>
                      <a:pt x="3600" y="21600"/>
                      <a:pt x="0" y="17280"/>
                    </a:cubicBezTo>
                    <a:cubicBezTo>
                      <a:pt x="0" y="17280"/>
                      <a:pt x="0" y="17280"/>
                      <a:pt x="0" y="17280"/>
                    </a:cubicBezTo>
                    <a:cubicBezTo>
                      <a:pt x="7200" y="17280"/>
                      <a:pt x="7200" y="8640"/>
                      <a:pt x="10800" y="4320"/>
                    </a:cubicBezTo>
                    <a:cubicBezTo>
                      <a:pt x="14400" y="4320"/>
                      <a:pt x="14400" y="4320"/>
                      <a:pt x="18000" y="0"/>
                    </a:cubicBezTo>
                    <a:cubicBezTo>
                      <a:pt x="18000" y="0"/>
                      <a:pt x="21600" y="0"/>
                      <a:pt x="21600" y="432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3548" name="Freeform 588"/>
              <p:cNvSpPr/>
              <p:nvPr/>
            </p:nvSpPr>
            <p:spPr>
              <a:xfrm>
                <a:off x="166018" y="195902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8600" fill="norm" stroke="1" extrusionOk="0">
                    <a:moveTo>
                      <a:pt x="0" y="10800"/>
                    </a:moveTo>
                    <a:cubicBezTo>
                      <a:pt x="5400" y="5400"/>
                      <a:pt x="0" y="0"/>
                      <a:pt x="5400" y="0"/>
                    </a:cubicBezTo>
                    <a:cubicBezTo>
                      <a:pt x="16200" y="0"/>
                      <a:pt x="21600" y="5400"/>
                      <a:pt x="21600" y="16200"/>
                    </a:cubicBezTo>
                    <a:cubicBezTo>
                      <a:pt x="21600" y="21600"/>
                      <a:pt x="16200" y="16200"/>
                      <a:pt x="10800" y="16200"/>
                    </a:cubicBezTo>
                    <a:cubicBezTo>
                      <a:pt x="5400" y="21600"/>
                      <a:pt x="0" y="16200"/>
                      <a:pt x="0" y="108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3549" name="Freeform 589"/>
              <p:cNvSpPr/>
              <p:nvPr/>
            </p:nvSpPr>
            <p:spPr>
              <a:xfrm>
                <a:off x="168997" y="125361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0800" y="21600"/>
                    </a:moveTo>
                    <a:cubicBezTo>
                      <a:pt x="10800" y="21600"/>
                      <a:pt x="0" y="0"/>
                      <a:pt x="0" y="0"/>
                    </a:cubicBezTo>
                    <a:cubicBezTo>
                      <a:pt x="10800" y="0"/>
                      <a:pt x="10800" y="0"/>
                      <a:pt x="10800" y="0"/>
                    </a:cubicBezTo>
                    <a:cubicBezTo>
                      <a:pt x="10800" y="0"/>
                      <a:pt x="21600" y="0"/>
                      <a:pt x="21600" y="21600"/>
                    </a:cubicBezTo>
                    <a:cubicBezTo>
                      <a:pt x="10800" y="21600"/>
                      <a:pt x="10800" y="21600"/>
                      <a:pt x="10800" y="216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3550" name="Freeform 590"/>
              <p:cNvSpPr/>
              <p:nvPr/>
            </p:nvSpPr>
            <p:spPr>
              <a:xfrm>
                <a:off x="168335" y="144886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3600" y="0"/>
                    </a:moveTo>
                    <a:cubicBezTo>
                      <a:pt x="10800" y="3086"/>
                      <a:pt x="14400" y="6171"/>
                      <a:pt x="18000" y="9257"/>
                    </a:cubicBezTo>
                    <a:cubicBezTo>
                      <a:pt x="21600" y="9257"/>
                      <a:pt x="21600" y="12343"/>
                      <a:pt x="21600" y="15429"/>
                    </a:cubicBezTo>
                    <a:cubicBezTo>
                      <a:pt x="21600" y="15429"/>
                      <a:pt x="18000" y="18514"/>
                      <a:pt x="18000" y="18514"/>
                    </a:cubicBezTo>
                    <a:cubicBezTo>
                      <a:pt x="14400" y="21600"/>
                      <a:pt x="14400" y="21600"/>
                      <a:pt x="10800" y="21600"/>
                    </a:cubicBezTo>
                    <a:cubicBezTo>
                      <a:pt x="7200" y="15429"/>
                      <a:pt x="3600" y="9257"/>
                      <a:pt x="0" y="6171"/>
                    </a:cubicBezTo>
                    <a:cubicBezTo>
                      <a:pt x="0" y="6171"/>
                      <a:pt x="0" y="3086"/>
                      <a:pt x="0" y="0"/>
                    </a:cubicBezTo>
                    <a:cubicBezTo>
                      <a:pt x="0" y="0"/>
                      <a:pt x="3600" y="0"/>
                      <a:pt x="36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3551" name="Freeform 591"/>
              <p:cNvSpPr/>
              <p:nvPr/>
            </p:nvSpPr>
            <p:spPr>
              <a:xfrm>
                <a:off x="167452" y="184096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9200" fill="norm" stroke="1" extrusionOk="0">
                    <a:moveTo>
                      <a:pt x="16800" y="10560"/>
                    </a:moveTo>
                    <a:cubicBezTo>
                      <a:pt x="12000" y="14880"/>
                      <a:pt x="7200" y="19200"/>
                      <a:pt x="2400" y="19200"/>
                    </a:cubicBezTo>
                    <a:cubicBezTo>
                      <a:pt x="2400" y="19200"/>
                      <a:pt x="0" y="14880"/>
                      <a:pt x="0" y="14880"/>
                    </a:cubicBezTo>
                    <a:cubicBezTo>
                      <a:pt x="0" y="10560"/>
                      <a:pt x="0" y="10560"/>
                      <a:pt x="2400" y="6240"/>
                    </a:cubicBezTo>
                    <a:cubicBezTo>
                      <a:pt x="4800" y="1920"/>
                      <a:pt x="9600" y="-2400"/>
                      <a:pt x="12000" y="1920"/>
                    </a:cubicBezTo>
                    <a:cubicBezTo>
                      <a:pt x="14400" y="1920"/>
                      <a:pt x="16800" y="-2400"/>
                      <a:pt x="19200" y="1920"/>
                    </a:cubicBezTo>
                    <a:cubicBezTo>
                      <a:pt x="19200" y="1920"/>
                      <a:pt x="21600" y="1920"/>
                      <a:pt x="21600" y="1920"/>
                    </a:cubicBezTo>
                    <a:cubicBezTo>
                      <a:pt x="21600" y="6240"/>
                      <a:pt x="21600" y="10560"/>
                      <a:pt x="19200" y="10560"/>
                    </a:cubicBezTo>
                    <a:cubicBezTo>
                      <a:pt x="19200" y="10560"/>
                      <a:pt x="16800" y="10560"/>
                      <a:pt x="16800" y="1056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3552" name="Freeform 592"/>
              <p:cNvSpPr/>
              <p:nvPr/>
            </p:nvSpPr>
            <p:spPr>
              <a:xfrm>
                <a:off x="170946" y="181620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5600" h="21600" fill="norm" stroke="1" extrusionOk="0">
                    <a:moveTo>
                      <a:pt x="4800" y="14400"/>
                    </a:moveTo>
                    <a:cubicBezTo>
                      <a:pt x="4800" y="14400"/>
                      <a:pt x="-6000" y="7200"/>
                      <a:pt x="4800" y="0"/>
                    </a:cubicBezTo>
                    <a:cubicBezTo>
                      <a:pt x="4800" y="0"/>
                      <a:pt x="15600" y="7200"/>
                      <a:pt x="15600" y="7200"/>
                    </a:cubicBezTo>
                    <a:cubicBezTo>
                      <a:pt x="15600" y="7200"/>
                      <a:pt x="15600" y="14400"/>
                      <a:pt x="15600" y="21600"/>
                    </a:cubicBezTo>
                    <a:cubicBezTo>
                      <a:pt x="4800" y="21600"/>
                      <a:pt x="4800" y="14400"/>
                      <a:pt x="4800" y="144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3553" name="Freeform 593"/>
              <p:cNvSpPr/>
              <p:nvPr/>
            </p:nvSpPr>
            <p:spPr>
              <a:xfrm>
                <a:off x="169403" y="135179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829" h="21600" fill="norm" stroke="1" extrusionOk="0">
                    <a:moveTo>
                      <a:pt x="2315" y="2160"/>
                    </a:moveTo>
                    <a:cubicBezTo>
                      <a:pt x="5400" y="0"/>
                      <a:pt x="5400" y="0"/>
                      <a:pt x="8486" y="0"/>
                    </a:cubicBezTo>
                    <a:cubicBezTo>
                      <a:pt x="11572" y="2160"/>
                      <a:pt x="17743" y="2160"/>
                      <a:pt x="20829" y="4320"/>
                    </a:cubicBezTo>
                    <a:cubicBezTo>
                      <a:pt x="20829" y="4320"/>
                      <a:pt x="20829" y="6480"/>
                      <a:pt x="20829" y="6480"/>
                    </a:cubicBezTo>
                    <a:cubicBezTo>
                      <a:pt x="20829" y="8640"/>
                      <a:pt x="17743" y="8640"/>
                      <a:pt x="17743" y="8640"/>
                    </a:cubicBezTo>
                    <a:cubicBezTo>
                      <a:pt x="11572" y="12960"/>
                      <a:pt x="11572" y="12960"/>
                      <a:pt x="11572" y="17280"/>
                    </a:cubicBezTo>
                    <a:cubicBezTo>
                      <a:pt x="11572" y="19440"/>
                      <a:pt x="8486" y="19440"/>
                      <a:pt x="8486" y="21600"/>
                    </a:cubicBezTo>
                    <a:cubicBezTo>
                      <a:pt x="8486" y="19440"/>
                      <a:pt x="5400" y="19440"/>
                      <a:pt x="5400" y="19440"/>
                    </a:cubicBezTo>
                    <a:cubicBezTo>
                      <a:pt x="2315" y="15120"/>
                      <a:pt x="11572" y="15120"/>
                      <a:pt x="8486" y="10800"/>
                    </a:cubicBezTo>
                    <a:cubicBezTo>
                      <a:pt x="5400" y="10800"/>
                      <a:pt x="5400" y="8640"/>
                      <a:pt x="2315" y="6480"/>
                    </a:cubicBezTo>
                    <a:cubicBezTo>
                      <a:pt x="-771" y="4320"/>
                      <a:pt x="-771" y="4320"/>
                      <a:pt x="2315" y="216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3554" name="Freeform 594"/>
              <p:cNvSpPr/>
              <p:nvPr/>
            </p:nvSpPr>
            <p:spPr>
              <a:xfrm>
                <a:off x="170431" y="154582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8457" fill="norm" stroke="1" extrusionOk="0">
                    <a:moveTo>
                      <a:pt x="4320" y="1177"/>
                    </a:moveTo>
                    <a:cubicBezTo>
                      <a:pt x="4320" y="1177"/>
                      <a:pt x="4320" y="1177"/>
                      <a:pt x="4320" y="1177"/>
                    </a:cubicBezTo>
                    <a:cubicBezTo>
                      <a:pt x="12960" y="-3143"/>
                      <a:pt x="17280" y="5497"/>
                      <a:pt x="21600" y="9817"/>
                    </a:cubicBezTo>
                    <a:cubicBezTo>
                      <a:pt x="21600" y="9817"/>
                      <a:pt x="21600" y="14137"/>
                      <a:pt x="21600" y="18457"/>
                    </a:cubicBezTo>
                    <a:cubicBezTo>
                      <a:pt x="17280" y="18457"/>
                      <a:pt x="12960" y="18457"/>
                      <a:pt x="12960" y="14137"/>
                    </a:cubicBezTo>
                    <a:cubicBezTo>
                      <a:pt x="8640" y="14137"/>
                      <a:pt x="4320" y="9817"/>
                      <a:pt x="0" y="5497"/>
                    </a:cubicBezTo>
                    <a:cubicBezTo>
                      <a:pt x="0" y="5497"/>
                      <a:pt x="0" y="1177"/>
                      <a:pt x="0" y="1177"/>
                    </a:cubicBezTo>
                    <a:cubicBezTo>
                      <a:pt x="0" y="1177"/>
                      <a:pt x="4320" y="1177"/>
                      <a:pt x="4320" y="1177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3555" name="Freeform 595"/>
              <p:cNvSpPr/>
              <p:nvPr/>
            </p:nvSpPr>
            <p:spPr>
              <a:xfrm>
                <a:off x="171424" y="178150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6868" fill="norm" stroke="1" extrusionOk="0">
                    <a:moveTo>
                      <a:pt x="18000" y="9308"/>
                    </a:moveTo>
                    <a:cubicBezTo>
                      <a:pt x="14400" y="13628"/>
                      <a:pt x="10800" y="13628"/>
                      <a:pt x="7200" y="13628"/>
                    </a:cubicBezTo>
                    <a:cubicBezTo>
                      <a:pt x="3600" y="17948"/>
                      <a:pt x="3600" y="17948"/>
                      <a:pt x="0" y="13628"/>
                    </a:cubicBezTo>
                    <a:cubicBezTo>
                      <a:pt x="0" y="13628"/>
                      <a:pt x="0" y="9308"/>
                      <a:pt x="3600" y="4988"/>
                    </a:cubicBezTo>
                    <a:cubicBezTo>
                      <a:pt x="7200" y="668"/>
                      <a:pt x="14400" y="-3652"/>
                      <a:pt x="18000" y="4988"/>
                    </a:cubicBezTo>
                    <a:cubicBezTo>
                      <a:pt x="21600" y="4988"/>
                      <a:pt x="21600" y="4988"/>
                      <a:pt x="21600" y="4988"/>
                    </a:cubicBezTo>
                    <a:cubicBezTo>
                      <a:pt x="18000" y="9308"/>
                      <a:pt x="18000" y="9308"/>
                      <a:pt x="18000" y="9308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3556" name="Freeform 596"/>
              <p:cNvSpPr/>
              <p:nvPr/>
            </p:nvSpPr>
            <p:spPr>
              <a:xfrm>
                <a:off x="172858" y="135951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4400" y="0"/>
                    </a:moveTo>
                    <a:cubicBezTo>
                      <a:pt x="14400" y="0"/>
                      <a:pt x="14400" y="7200"/>
                      <a:pt x="21600" y="7200"/>
                    </a:cubicBezTo>
                    <a:cubicBezTo>
                      <a:pt x="14400" y="14400"/>
                      <a:pt x="14400" y="21600"/>
                      <a:pt x="7200" y="21600"/>
                    </a:cubicBezTo>
                    <a:cubicBezTo>
                      <a:pt x="7200" y="14400"/>
                      <a:pt x="0" y="7200"/>
                      <a:pt x="0" y="7200"/>
                    </a:cubicBezTo>
                    <a:cubicBezTo>
                      <a:pt x="0" y="0"/>
                      <a:pt x="7200" y="0"/>
                      <a:pt x="144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3557" name="Freeform 597"/>
              <p:cNvSpPr/>
              <p:nvPr/>
            </p:nvSpPr>
            <p:spPr>
              <a:xfrm>
                <a:off x="171170" y="189079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000" h="20506" fill="norm" stroke="1" extrusionOk="0">
                    <a:moveTo>
                      <a:pt x="1800" y="18706"/>
                    </a:moveTo>
                    <a:cubicBezTo>
                      <a:pt x="-600" y="16906"/>
                      <a:pt x="-600" y="15106"/>
                      <a:pt x="1800" y="15106"/>
                    </a:cubicBezTo>
                    <a:cubicBezTo>
                      <a:pt x="4200" y="13306"/>
                      <a:pt x="6600" y="9706"/>
                      <a:pt x="6600" y="7906"/>
                    </a:cubicBezTo>
                    <a:cubicBezTo>
                      <a:pt x="6600" y="4306"/>
                      <a:pt x="6600" y="4306"/>
                      <a:pt x="9000" y="4306"/>
                    </a:cubicBezTo>
                    <a:cubicBezTo>
                      <a:pt x="11400" y="2506"/>
                      <a:pt x="16200" y="2506"/>
                      <a:pt x="18600" y="706"/>
                    </a:cubicBezTo>
                    <a:cubicBezTo>
                      <a:pt x="21000" y="-1094"/>
                      <a:pt x="21000" y="706"/>
                      <a:pt x="21000" y="4306"/>
                    </a:cubicBezTo>
                    <a:cubicBezTo>
                      <a:pt x="21000" y="4306"/>
                      <a:pt x="21000" y="4306"/>
                      <a:pt x="18600" y="6106"/>
                    </a:cubicBezTo>
                    <a:cubicBezTo>
                      <a:pt x="18600" y="7906"/>
                      <a:pt x="18600" y="9706"/>
                      <a:pt x="18600" y="11506"/>
                    </a:cubicBezTo>
                    <a:cubicBezTo>
                      <a:pt x="18600" y="16906"/>
                      <a:pt x="11400" y="18706"/>
                      <a:pt x="6600" y="20506"/>
                    </a:cubicBezTo>
                    <a:cubicBezTo>
                      <a:pt x="4200" y="20506"/>
                      <a:pt x="1800" y="20506"/>
                      <a:pt x="1800" y="18706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3558" name="Freeform 598"/>
              <p:cNvSpPr/>
              <p:nvPr/>
            </p:nvSpPr>
            <p:spPr>
              <a:xfrm>
                <a:off x="171269" y="174399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407" h="20018" fill="norm" stroke="1" extrusionOk="0">
                    <a:moveTo>
                      <a:pt x="18443" y="11918"/>
                    </a:moveTo>
                    <a:cubicBezTo>
                      <a:pt x="18443" y="11918"/>
                      <a:pt x="16480" y="11918"/>
                      <a:pt x="16480" y="11918"/>
                    </a:cubicBezTo>
                    <a:cubicBezTo>
                      <a:pt x="12552" y="9218"/>
                      <a:pt x="8625" y="11918"/>
                      <a:pt x="8625" y="17318"/>
                    </a:cubicBezTo>
                    <a:cubicBezTo>
                      <a:pt x="6662" y="20018"/>
                      <a:pt x="4698" y="20018"/>
                      <a:pt x="4698" y="20018"/>
                    </a:cubicBezTo>
                    <a:cubicBezTo>
                      <a:pt x="771" y="20018"/>
                      <a:pt x="-1193" y="14618"/>
                      <a:pt x="771" y="11918"/>
                    </a:cubicBezTo>
                    <a:cubicBezTo>
                      <a:pt x="771" y="9218"/>
                      <a:pt x="2734" y="6518"/>
                      <a:pt x="4698" y="3818"/>
                    </a:cubicBezTo>
                    <a:cubicBezTo>
                      <a:pt x="6662" y="1118"/>
                      <a:pt x="8625" y="-1582"/>
                      <a:pt x="10589" y="1118"/>
                    </a:cubicBezTo>
                    <a:cubicBezTo>
                      <a:pt x="12552" y="1118"/>
                      <a:pt x="16480" y="1118"/>
                      <a:pt x="18443" y="3818"/>
                    </a:cubicBezTo>
                    <a:cubicBezTo>
                      <a:pt x="20407" y="3818"/>
                      <a:pt x="20407" y="6518"/>
                      <a:pt x="20407" y="9218"/>
                    </a:cubicBezTo>
                    <a:cubicBezTo>
                      <a:pt x="20407" y="9218"/>
                      <a:pt x="20407" y="9218"/>
                      <a:pt x="18443" y="11918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3559" name="Freeform 599"/>
              <p:cNvSpPr/>
              <p:nvPr/>
            </p:nvSpPr>
            <p:spPr>
              <a:xfrm>
                <a:off x="172233" y="165956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000" h="21600" fill="norm" stroke="1" extrusionOk="0">
                    <a:moveTo>
                      <a:pt x="19200" y="14400"/>
                    </a:moveTo>
                    <a:cubicBezTo>
                      <a:pt x="16800" y="14400"/>
                      <a:pt x="14400" y="18000"/>
                      <a:pt x="12000" y="18000"/>
                    </a:cubicBezTo>
                    <a:cubicBezTo>
                      <a:pt x="9600" y="21600"/>
                      <a:pt x="7200" y="18000"/>
                      <a:pt x="4800" y="21600"/>
                    </a:cubicBezTo>
                    <a:cubicBezTo>
                      <a:pt x="4800" y="21600"/>
                      <a:pt x="2400" y="21600"/>
                      <a:pt x="0" y="18000"/>
                    </a:cubicBezTo>
                    <a:cubicBezTo>
                      <a:pt x="0" y="18000"/>
                      <a:pt x="0" y="14400"/>
                      <a:pt x="0" y="10800"/>
                    </a:cubicBezTo>
                    <a:cubicBezTo>
                      <a:pt x="2400" y="3600"/>
                      <a:pt x="4800" y="0"/>
                      <a:pt x="9600" y="0"/>
                    </a:cubicBezTo>
                    <a:cubicBezTo>
                      <a:pt x="12000" y="0"/>
                      <a:pt x="12000" y="0"/>
                      <a:pt x="12000" y="0"/>
                    </a:cubicBezTo>
                    <a:cubicBezTo>
                      <a:pt x="14400" y="0"/>
                      <a:pt x="16800" y="3600"/>
                      <a:pt x="19200" y="3600"/>
                    </a:cubicBezTo>
                    <a:cubicBezTo>
                      <a:pt x="21600" y="7200"/>
                      <a:pt x="21600" y="10800"/>
                      <a:pt x="19200" y="144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3560" name="Freeform 600"/>
              <p:cNvSpPr/>
              <p:nvPr/>
            </p:nvSpPr>
            <p:spPr>
              <a:xfrm>
                <a:off x="174402" y="153160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14400"/>
                    </a:moveTo>
                    <a:cubicBezTo>
                      <a:pt x="21600" y="14400"/>
                      <a:pt x="21600" y="14400"/>
                      <a:pt x="21600" y="21600"/>
                    </a:cubicBezTo>
                    <a:cubicBezTo>
                      <a:pt x="21600" y="21600"/>
                      <a:pt x="21600" y="21600"/>
                      <a:pt x="21600" y="21600"/>
                    </a:cubicBezTo>
                    <a:cubicBezTo>
                      <a:pt x="10800" y="14400"/>
                      <a:pt x="10800" y="14400"/>
                      <a:pt x="0" y="14400"/>
                    </a:cubicBezTo>
                    <a:cubicBezTo>
                      <a:pt x="0" y="14400"/>
                      <a:pt x="0" y="7200"/>
                      <a:pt x="0" y="7200"/>
                    </a:cubicBezTo>
                    <a:cubicBezTo>
                      <a:pt x="0" y="7200"/>
                      <a:pt x="0" y="0"/>
                      <a:pt x="10800" y="0"/>
                    </a:cubicBezTo>
                    <a:cubicBezTo>
                      <a:pt x="10800" y="0"/>
                      <a:pt x="21600" y="0"/>
                      <a:pt x="21600" y="7200"/>
                    </a:cubicBezTo>
                    <a:cubicBezTo>
                      <a:pt x="21600" y="7200"/>
                      <a:pt x="21600" y="7200"/>
                      <a:pt x="21600" y="144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3561" name="Freeform 601"/>
              <p:cNvSpPr/>
              <p:nvPr/>
            </p:nvSpPr>
            <p:spPr>
              <a:xfrm>
                <a:off x="175788" y="154373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1982" h="21600" fill="norm" stroke="1" extrusionOk="0">
                    <a:moveTo>
                      <a:pt x="2982" y="0"/>
                    </a:moveTo>
                    <a:cubicBezTo>
                      <a:pt x="17382" y="21600"/>
                      <a:pt x="10182" y="21600"/>
                      <a:pt x="10182" y="21600"/>
                    </a:cubicBezTo>
                    <a:cubicBezTo>
                      <a:pt x="2982" y="21600"/>
                      <a:pt x="-4218" y="0"/>
                      <a:pt x="298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3562" name="Freeform 602"/>
              <p:cNvSpPr/>
              <p:nvPr/>
            </p:nvSpPr>
            <p:spPr>
              <a:xfrm>
                <a:off x="176498" y="153711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21600"/>
                    </a:moveTo>
                    <a:cubicBezTo>
                      <a:pt x="14400" y="21600"/>
                      <a:pt x="7200" y="21600"/>
                      <a:pt x="0" y="21600"/>
                    </a:cubicBezTo>
                    <a:cubicBezTo>
                      <a:pt x="0" y="0"/>
                      <a:pt x="7200" y="0"/>
                      <a:pt x="7200" y="0"/>
                    </a:cubicBezTo>
                    <a:cubicBezTo>
                      <a:pt x="14400" y="0"/>
                      <a:pt x="14400" y="21600"/>
                      <a:pt x="21600" y="216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3563" name="Freeform 603"/>
              <p:cNvSpPr/>
              <p:nvPr/>
            </p:nvSpPr>
            <p:spPr>
              <a:xfrm>
                <a:off x="175542" y="158785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700" h="21600" fill="norm" stroke="1" extrusionOk="0">
                    <a:moveTo>
                      <a:pt x="7200" y="21600"/>
                    </a:moveTo>
                    <a:cubicBezTo>
                      <a:pt x="7200" y="21600"/>
                      <a:pt x="3600" y="21600"/>
                      <a:pt x="3600" y="18900"/>
                    </a:cubicBezTo>
                    <a:cubicBezTo>
                      <a:pt x="3600" y="16200"/>
                      <a:pt x="0" y="10800"/>
                      <a:pt x="0" y="5400"/>
                    </a:cubicBezTo>
                    <a:cubicBezTo>
                      <a:pt x="0" y="5400"/>
                      <a:pt x="3600" y="2700"/>
                      <a:pt x="3600" y="0"/>
                    </a:cubicBezTo>
                    <a:cubicBezTo>
                      <a:pt x="7200" y="0"/>
                      <a:pt x="14400" y="0"/>
                      <a:pt x="18000" y="2700"/>
                    </a:cubicBezTo>
                    <a:cubicBezTo>
                      <a:pt x="21600" y="5400"/>
                      <a:pt x="21600" y="10800"/>
                      <a:pt x="18000" y="16200"/>
                    </a:cubicBezTo>
                    <a:cubicBezTo>
                      <a:pt x="18000" y="16200"/>
                      <a:pt x="18000" y="18900"/>
                      <a:pt x="14400" y="18900"/>
                    </a:cubicBezTo>
                    <a:cubicBezTo>
                      <a:pt x="14400" y="21600"/>
                      <a:pt x="10800" y="21600"/>
                      <a:pt x="7200" y="216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3564" name="Freeform 604"/>
              <p:cNvSpPr/>
              <p:nvPr/>
            </p:nvSpPr>
            <p:spPr>
              <a:xfrm>
                <a:off x="178484" y="175994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0"/>
                    </a:moveTo>
                    <a:cubicBezTo>
                      <a:pt x="10800" y="0"/>
                      <a:pt x="10800" y="10800"/>
                      <a:pt x="21600" y="10800"/>
                    </a:cubicBezTo>
                    <a:cubicBezTo>
                      <a:pt x="10800" y="10800"/>
                      <a:pt x="10800" y="21600"/>
                      <a:pt x="10800" y="21600"/>
                    </a:cubicBezTo>
                    <a:cubicBezTo>
                      <a:pt x="0" y="21600"/>
                      <a:pt x="0" y="10800"/>
                      <a:pt x="0" y="10800"/>
                    </a:cubicBezTo>
                    <a:cubicBezTo>
                      <a:pt x="0" y="1080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3565" name="Freeform 605"/>
              <p:cNvSpPr/>
              <p:nvPr/>
            </p:nvSpPr>
            <p:spPr>
              <a:xfrm>
                <a:off x="178263" y="162938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8256" fill="norm" stroke="1" extrusionOk="0">
                    <a:moveTo>
                      <a:pt x="21600" y="8691"/>
                    </a:moveTo>
                    <a:cubicBezTo>
                      <a:pt x="21600" y="8691"/>
                      <a:pt x="14400" y="12291"/>
                      <a:pt x="14400" y="12291"/>
                    </a:cubicBezTo>
                    <a:cubicBezTo>
                      <a:pt x="14400" y="19491"/>
                      <a:pt x="14400" y="19491"/>
                      <a:pt x="7200" y="15891"/>
                    </a:cubicBezTo>
                    <a:cubicBezTo>
                      <a:pt x="0" y="15891"/>
                      <a:pt x="0" y="15891"/>
                      <a:pt x="0" y="12291"/>
                    </a:cubicBezTo>
                    <a:cubicBezTo>
                      <a:pt x="0" y="8691"/>
                      <a:pt x="0" y="5091"/>
                      <a:pt x="7200" y="5091"/>
                    </a:cubicBezTo>
                    <a:cubicBezTo>
                      <a:pt x="7200" y="1491"/>
                      <a:pt x="14400" y="-2109"/>
                      <a:pt x="14400" y="1491"/>
                    </a:cubicBezTo>
                    <a:cubicBezTo>
                      <a:pt x="21600" y="1491"/>
                      <a:pt x="21600" y="5091"/>
                      <a:pt x="21600" y="869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3566" name="Freeform 606"/>
              <p:cNvSpPr/>
              <p:nvPr/>
            </p:nvSpPr>
            <p:spPr>
              <a:xfrm>
                <a:off x="178484" y="183054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7200" y="7200"/>
                    </a:moveTo>
                    <a:cubicBezTo>
                      <a:pt x="7200" y="3600"/>
                      <a:pt x="7200" y="3600"/>
                      <a:pt x="7200" y="3600"/>
                    </a:cubicBezTo>
                    <a:cubicBezTo>
                      <a:pt x="10800" y="0"/>
                      <a:pt x="14400" y="0"/>
                      <a:pt x="14400" y="0"/>
                    </a:cubicBezTo>
                    <a:cubicBezTo>
                      <a:pt x="18000" y="0"/>
                      <a:pt x="18000" y="3600"/>
                      <a:pt x="21600" y="7200"/>
                    </a:cubicBezTo>
                    <a:cubicBezTo>
                      <a:pt x="21600" y="10800"/>
                      <a:pt x="18000" y="14400"/>
                      <a:pt x="18000" y="14400"/>
                    </a:cubicBezTo>
                    <a:cubicBezTo>
                      <a:pt x="10800" y="18000"/>
                      <a:pt x="7200" y="21600"/>
                      <a:pt x="0" y="21600"/>
                    </a:cubicBezTo>
                    <a:cubicBezTo>
                      <a:pt x="0" y="18000"/>
                      <a:pt x="0" y="10800"/>
                      <a:pt x="7200" y="72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3567" name="Freeform 607"/>
              <p:cNvSpPr/>
              <p:nvPr/>
            </p:nvSpPr>
            <p:spPr>
              <a:xfrm>
                <a:off x="180249" y="193644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10800"/>
                    </a:moveTo>
                    <a:cubicBezTo>
                      <a:pt x="21600" y="10800"/>
                      <a:pt x="10800" y="10800"/>
                      <a:pt x="10800" y="21600"/>
                    </a:cubicBezTo>
                    <a:cubicBezTo>
                      <a:pt x="0" y="10800"/>
                      <a:pt x="0" y="10800"/>
                      <a:pt x="0" y="0"/>
                    </a:cubicBezTo>
                    <a:cubicBezTo>
                      <a:pt x="0" y="0"/>
                      <a:pt x="10800" y="0"/>
                      <a:pt x="10800" y="0"/>
                    </a:cubicBezTo>
                    <a:cubicBezTo>
                      <a:pt x="10800" y="0"/>
                      <a:pt x="10800" y="0"/>
                      <a:pt x="21600" y="108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3568" name="Freeform 608"/>
              <p:cNvSpPr/>
              <p:nvPr/>
            </p:nvSpPr>
            <p:spPr>
              <a:xfrm>
                <a:off x="179697" y="187108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8900" fill="norm" stroke="1" extrusionOk="0">
                    <a:moveTo>
                      <a:pt x="21600" y="18900"/>
                    </a:moveTo>
                    <a:cubicBezTo>
                      <a:pt x="21600" y="18900"/>
                      <a:pt x="16200" y="18900"/>
                      <a:pt x="16200" y="18900"/>
                    </a:cubicBezTo>
                    <a:cubicBezTo>
                      <a:pt x="16200" y="18900"/>
                      <a:pt x="16200" y="18900"/>
                      <a:pt x="10800" y="18900"/>
                    </a:cubicBezTo>
                    <a:cubicBezTo>
                      <a:pt x="5400" y="14580"/>
                      <a:pt x="5400" y="5940"/>
                      <a:pt x="0" y="1620"/>
                    </a:cubicBezTo>
                    <a:cubicBezTo>
                      <a:pt x="0" y="1620"/>
                      <a:pt x="5400" y="1620"/>
                      <a:pt x="5400" y="1620"/>
                    </a:cubicBezTo>
                    <a:cubicBezTo>
                      <a:pt x="16200" y="-2700"/>
                      <a:pt x="21600" y="1620"/>
                      <a:pt x="21600" y="14580"/>
                    </a:cubicBezTo>
                    <a:cubicBezTo>
                      <a:pt x="21600" y="14580"/>
                      <a:pt x="21600" y="14580"/>
                      <a:pt x="21600" y="189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3569" name="Freeform 609"/>
              <p:cNvSpPr/>
              <p:nvPr/>
            </p:nvSpPr>
            <p:spPr>
              <a:xfrm>
                <a:off x="181867" y="165073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800" h="21600" fill="norm" stroke="1" extrusionOk="0">
                    <a:moveTo>
                      <a:pt x="5400" y="21600"/>
                    </a:moveTo>
                    <a:cubicBezTo>
                      <a:pt x="-1800" y="21600"/>
                      <a:pt x="-1800" y="14400"/>
                      <a:pt x="5400" y="7200"/>
                    </a:cubicBezTo>
                    <a:cubicBezTo>
                      <a:pt x="5400" y="7200"/>
                      <a:pt x="5400" y="7200"/>
                      <a:pt x="5400" y="0"/>
                    </a:cubicBezTo>
                    <a:cubicBezTo>
                      <a:pt x="12600" y="7200"/>
                      <a:pt x="12600" y="7200"/>
                      <a:pt x="19800" y="14400"/>
                    </a:cubicBezTo>
                    <a:cubicBezTo>
                      <a:pt x="12600" y="14400"/>
                      <a:pt x="12600" y="21600"/>
                      <a:pt x="5400" y="216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3570" name="Freeform 610"/>
              <p:cNvSpPr/>
              <p:nvPr/>
            </p:nvSpPr>
            <p:spPr>
              <a:xfrm>
                <a:off x="182175" y="191659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8437" h="21600" fill="norm" stroke="1" extrusionOk="0">
                    <a:moveTo>
                      <a:pt x="7637" y="0"/>
                    </a:moveTo>
                    <a:cubicBezTo>
                      <a:pt x="7637" y="0"/>
                      <a:pt x="13037" y="0"/>
                      <a:pt x="18437" y="0"/>
                    </a:cubicBezTo>
                    <a:cubicBezTo>
                      <a:pt x="13037" y="21600"/>
                      <a:pt x="7637" y="21600"/>
                      <a:pt x="7637" y="21600"/>
                    </a:cubicBezTo>
                    <a:cubicBezTo>
                      <a:pt x="2237" y="21600"/>
                      <a:pt x="-3163" y="21600"/>
                      <a:pt x="2237" y="0"/>
                    </a:cubicBezTo>
                    <a:cubicBezTo>
                      <a:pt x="2237" y="0"/>
                      <a:pt x="2237" y="0"/>
                      <a:pt x="763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3571" name="Freeform 611"/>
              <p:cNvSpPr/>
              <p:nvPr/>
            </p:nvSpPr>
            <p:spPr>
              <a:xfrm>
                <a:off x="183049" y="174229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546" h="21600" fill="norm" stroke="1" extrusionOk="0">
                    <a:moveTo>
                      <a:pt x="14400" y="10800"/>
                    </a:moveTo>
                    <a:cubicBezTo>
                      <a:pt x="16200" y="14850"/>
                      <a:pt x="10800" y="17550"/>
                      <a:pt x="9000" y="20250"/>
                    </a:cubicBezTo>
                    <a:cubicBezTo>
                      <a:pt x="9000" y="20250"/>
                      <a:pt x="9000" y="21600"/>
                      <a:pt x="7200" y="21600"/>
                    </a:cubicBezTo>
                    <a:cubicBezTo>
                      <a:pt x="7200" y="20250"/>
                      <a:pt x="5400" y="20250"/>
                      <a:pt x="5400" y="18900"/>
                    </a:cubicBezTo>
                    <a:cubicBezTo>
                      <a:pt x="3600" y="18900"/>
                      <a:pt x="3600" y="17550"/>
                      <a:pt x="5400" y="17550"/>
                    </a:cubicBezTo>
                    <a:cubicBezTo>
                      <a:pt x="5400" y="14850"/>
                      <a:pt x="5400" y="12150"/>
                      <a:pt x="1800" y="10800"/>
                    </a:cubicBezTo>
                    <a:cubicBezTo>
                      <a:pt x="0" y="10800"/>
                      <a:pt x="0" y="9450"/>
                      <a:pt x="0" y="8100"/>
                    </a:cubicBezTo>
                    <a:cubicBezTo>
                      <a:pt x="1800" y="5400"/>
                      <a:pt x="0" y="2700"/>
                      <a:pt x="3600" y="1350"/>
                    </a:cubicBezTo>
                    <a:cubicBezTo>
                      <a:pt x="3600" y="0"/>
                      <a:pt x="5400" y="0"/>
                      <a:pt x="7200" y="0"/>
                    </a:cubicBezTo>
                    <a:cubicBezTo>
                      <a:pt x="9000" y="0"/>
                      <a:pt x="10800" y="0"/>
                      <a:pt x="10800" y="2700"/>
                    </a:cubicBezTo>
                    <a:cubicBezTo>
                      <a:pt x="10800" y="2700"/>
                      <a:pt x="10800" y="4050"/>
                      <a:pt x="10800" y="4050"/>
                    </a:cubicBezTo>
                    <a:cubicBezTo>
                      <a:pt x="10800" y="6750"/>
                      <a:pt x="12600" y="8100"/>
                      <a:pt x="16200" y="6750"/>
                    </a:cubicBezTo>
                    <a:cubicBezTo>
                      <a:pt x="16200" y="5400"/>
                      <a:pt x="18000" y="5400"/>
                      <a:pt x="18000" y="5400"/>
                    </a:cubicBezTo>
                    <a:cubicBezTo>
                      <a:pt x="19800" y="5400"/>
                      <a:pt x="19800" y="5400"/>
                      <a:pt x="19800" y="5400"/>
                    </a:cubicBezTo>
                    <a:cubicBezTo>
                      <a:pt x="21600" y="8100"/>
                      <a:pt x="19800" y="8100"/>
                      <a:pt x="18000" y="8100"/>
                    </a:cubicBezTo>
                    <a:cubicBezTo>
                      <a:pt x="16200" y="8100"/>
                      <a:pt x="14400" y="9450"/>
                      <a:pt x="14400" y="108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3572" name="Freeform 612"/>
              <p:cNvSpPr/>
              <p:nvPr/>
            </p:nvSpPr>
            <p:spPr>
              <a:xfrm>
                <a:off x="190618" y="189562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2960" y="5400"/>
                    </a:moveTo>
                    <a:cubicBezTo>
                      <a:pt x="17280" y="5400"/>
                      <a:pt x="17280" y="10800"/>
                      <a:pt x="17280" y="10800"/>
                    </a:cubicBezTo>
                    <a:cubicBezTo>
                      <a:pt x="17280" y="10800"/>
                      <a:pt x="21600" y="16200"/>
                      <a:pt x="21600" y="16200"/>
                    </a:cubicBezTo>
                    <a:cubicBezTo>
                      <a:pt x="17280" y="16200"/>
                      <a:pt x="17280" y="21600"/>
                      <a:pt x="17280" y="21600"/>
                    </a:cubicBezTo>
                    <a:cubicBezTo>
                      <a:pt x="12960" y="21600"/>
                      <a:pt x="12960" y="21600"/>
                      <a:pt x="8640" y="21600"/>
                    </a:cubicBezTo>
                    <a:cubicBezTo>
                      <a:pt x="8640" y="21600"/>
                      <a:pt x="8640" y="21600"/>
                      <a:pt x="4320" y="21600"/>
                    </a:cubicBezTo>
                    <a:cubicBezTo>
                      <a:pt x="4320" y="16200"/>
                      <a:pt x="4320" y="16200"/>
                      <a:pt x="0" y="16200"/>
                    </a:cubicBezTo>
                    <a:cubicBezTo>
                      <a:pt x="0" y="10800"/>
                      <a:pt x="4320" y="5400"/>
                      <a:pt x="8640" y="0"/>
                    </a:cubicBezTo>
                    <a:cubicBezTo>
                      <a:pt x="8640" y="0"/>
                      <a:pt x="12960" y="5400"/>
                      <a:pt x="12960" y="54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3573" name="Freeform 613"/>
              <p:cNvSpPr/>
              <p:nvPr/>
            </p:nvSpPr>
            <p:spPr>
              <a:xfrm>
                <a:off x="194148" y="197836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10800"/>
                    </a:moveTo>
                    <a:cubicBezTo>
                      <a:pt x="0" y="10800"/>
                      <a:pt x="0" y="0"/>
                      <a:pt x="21600" y="0"/>
                    </a:cubicBezTo>
                    <a:cubicBezTo>
                      <a:pt x="21600" y="0"/>
                      <a:pt x="21600" y="10800"/>
                      <a:pt x="21600" y="10800"/>
                    </a:cubicBezTo>
                    <a:cubicBezTo>
                      <a:pt x="21600" y="10800"/>
                      <a:pt x="21600" y="10800"/>
                      <a:pt x="0" y="21600"/>
                    </a:cubicBezTo>
                    <a:cubicBezTo>
                      <a:pt x="0" y="21600"/>
                      <a:pt x="0" y="10800"/>
                      <a:pt x="0" y="108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3574" name="Freeform 614"/>
              <p:cNvSpPr/>
              <p:nvPr/>
            </p:nvSpPr>
            <p:spPr>
              <a:xfrm>
                <a:off x="156373" y="205067"/>
                <a:ext cx="55598" cy="7909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510" fill="norm" stroke="1" extrusionOk="0">
                    <a:moveTo>
                      <a:pt x="21140" y="21188"/>
                    </a:moveTo>
                    <a:cubicBezTo>
                      <a:pt x="21370" y="21349"/>
                      <a:pt x="21370" y="21349"/>
                      <a:pt x="21600" y="21510"/>
                    </a:cubicBezTo>
                    <a:cubicBezTo>
                      <a:pt x="4366" y="21510"/>
                      <a:pt x="4366" y="21510"/>
                      <a:pt x="4366" y="21510"/>
                    </a:cubicBezTo>
                    <a:cubicBezTo>
                      <a:pt x="4366" y="21510"/>
                      <a:pt x="4366" y="21510"/>
                      <a:pt x="4366" y="21349"/>
                    </a:cubicBezTo>
                    <a:cubicBezTo>
                      <a:pt x="4596" y="21188"/>
                      <a:pt x="4596" y="21188"/>
                      <a:pt x="4366" y="21188"/>
                    </a:cubicBezTo>
                    <a:cubicBezTo>
                      <a:pt x="3217" y="21188"/>
                      <a:pt x="2298" y="21188"/>
                      <a:pt x="1149" y="21188"/>
                    </a:cubicBezTo>
                    <a:cubicBezTo>
                      <a:pt x="919" y="21188"/>
                      <a:pt x="460" y="21188"/>
                      <a:pt x="0" y="21188"/>
                    </a:cubicBezTo>
                    <a:cubicBezTo>
                      <a:pt x="230" y="20865"/>
                      <a:pt x="460" y="20543"/>
                      <a:pt x="689" y="20220"/>
                    </a:cubicBezTo>
                    <a:cubicBezTo>
                      <a:pt x="689" y="20220"/>
                      <a:pt x="689" y="20220"/>
                      <a:pt x="689" y="20220"/>
                    </a:cubicBezTo>
                    <a:cubicBezTo>
                      <a:pt x="2298" y="18931"/>
                      <a:pt x="3906" y="17641"/>
                      <a:pt x="4826" y="15868"/>
                    </a:cubicBezTo>
                    <a:cubicBezTo>
                      <a:pt x="4826" y="15546"/>
                      <a:pt x="5285" y="15385"/>
                      <a:pt x="5745" y="15223"/>
                    </a:cubicBezTo>
                    <a:cubicBezTo>
                      <a:pt x="5745" y="15062"/>
                      <a:pt x="5745" y="14901"/>
                      <a:pt x="5745" y="14901"/>
                    </a:cubicBezTo>
                    <a:cubicBezTo>
                      <a:pt x="5285" y="14901"/>
                      <a:pt x="4826" y="14579"/>
                      <a:pt x="4366" y="14901"/>
                    </a:cubicBezTo>
                    <a:cubicBezTo>
                      <a:pt x="4136" y="14901"/>
                      <a:pt x="4136" y="14901"/>
                      <a:pt x="3906" y="14901"/>
                    </a:cubicBezTo>
                    <a:cubicBezTo>
                      <a:pt x="3447" y="14901"/>
                      <a:pt x="2987" y="14901"/>
                      <a:pt x="2298" y="15223"/>
                    </a:cubicBezTo>
                    <a:cubicBezTo>
                      <a:pt x="2298" y="15223"/>
                      <a:pt x="2068" y="15223"/>
                      <a:pt x="1838" y="15223"/>
                    </a:cubicBezTo>
                    <a:cubicBezTo>
                      <a:pt x="1609" y="15062"/>
                      <a:pt x="1379" y="15062"/>
                      <a:pt x="1149" y="14901"/>
                    </a:cubicBezTo>
                    <a:cubicBezTo>
                      <a:pt x="919" y="14740"/>
                      <a:pt x="1379" y="14579"/>
                      <a:pt x="1609" y="14417"/>
                    </a:cubicBezTo>
                    <a:cubicBezTo>
                      <a:pt x="1609" y="14256"/>
                      <a:pt x="1838" y="13934"/>
                      <a:pt x="2068" y="13773"/>
                    </a:cubicBezTo>
                    <a:cubicBezTo>
                      <a:pt x="2757" y="13450"/>
                      <a:pt x="3217" y="12806"/>
                      <a:pt x="3677" y="12322"/>
                    </a:cubicBezTo>
                    <a:cubicBezTo>
                      <a:pt x="4596" y="11677"/>
                      <a:pt x="5055" y="10871"/>
                      <a:pt x="5745" y="10065"/>
                    </a:cubicBezTo>
                    <a:cubicBezTo>
                      <a:pt x="5974" y="9743"/>
                      <a:pt x="6434" y="9582"/>
                      <a:pt x="6204" y="9259"/>
                    </a:cubicBezTo>
                    <a:cubicBezTo>
                      <a:pt x="5745" y="9098"/>
                      <a:pt x="5515" y="9098"/>
                      <a:pt x="5055" y="9098"/>
                    </a:cubicBezTo>
                    <a:cubicBezTo>
                      <a:pt x="4826" y="9098"/>
                      <a:pt x="4826" y="9259"/>
                      <a:pt x="4596" y="9259"/>
                    </a:cubicBezTo>
                    <a:cubicBezTo>
                      <a:pt x="4136" y="9098"/>
                      <a:pt x="3677" y="9582"/>
                      <a:pt x="2987" y="9259"/>
                    </a:cubicBezTo>
                    <a:cubicBezTo>
                      <a:pt x="2757" y="9098"/>
                      <a:pt x="2528" y="9259"/>
                      <a:pt x="2298" y="9259"/>
                    </a:cubicBezTo>
                    <a:cubicBezTo>
                      <a:pt x="2528" y="9098"/>
                      <a:pt x="2757" y="8937"/>
                      <a:pt x="2757" y="8776"/>
                    </a:cubicBezTo>
                    <a:cubicBezTo>
                      <a:pt x="2757" y="8776"/>
                      <a:pt x="2757" y="8614"/>
                      <a:pt x="2757" y="8614"/>
                    </a:cubicBezTo>
                    <a:cubicBezTo>
                      <a:pt x="3447" y="7970"/>
                      <a:pt x="4136" y="7164"/>
                      <a:pt x="4826" y="6358"/>
                    </a:cubicBezTo>
                    <a:cubicBezTo>
                      <a:pt x="5285" y="5874"/>
                      <a:pt x="5974" y="5229"/>
                      <a:pt x="6204" y="4585"/>
                    </a:cubicBezTo>
                    <a:cubicBezTo>
                      <a:pt x="6664" y="4262"/>
                      <a:pt x="6894" y="3779"/>
                      <a:pt x="7353" y="3456"/>
                    </a:cubicBezTo>
                    <a:cubicBezTo>
                      <a:pt x="8043" y="2811"/>
                      <a:pt x="8732" y="2006"/>
                      <a:pt x="9421" y="1200"/>
                    </a:cubicBezTo>
                    <a:cubicBezTo>
                      <a:pt x="9651" y="1038"/>
                      <a:pt x="9651" y="716"/>
                      <a:pt x="9881" y="555"/>
                    </a:cubicBezTo>
                    <a:cubicBezTo>
                      <a:pt x="10111" y="555"/>
                      <a:pt x="10111" y="232"/>
                      <a:pt x="10340" y="71"/>
                    </a:cubicBezTo>
                    <a:cubicBezTo>
                      <a:pt x="10340" y="71"/>
                      <a:pt x="10570" y="-90"/>
                      <a:pt x="10570" y="71"/>
                    </a:cubicBezTo>
                    <a:cubicBezTo>
                      <a:pt x="10570" y="232"/>
                      <a:pt x="10800" y="232"/>
                      <a:pt x="10800" y="232"/>
                    </a:cubicBezTo>
                    <a:cubicBezTo>
                      <a:pt x="11030" y="555"/>
                      <a:pt x="11030" y="877"/>
                      <a:pt x="11260" y="1038"/>
                    </a:cubicBezTo>
                    <a:cubicBezTo>
                      <a:pt x="12179" y="1844"/>
                      <a:pt x="13098" y="2650"/>
                      <a:pt x="13557" y="3617"/>
                    </a:cubicBezTo>
                    <a:cubicBezTo>
                      <a:pt x="13787" y="3940"/>
                      <a:pt x="14247" y="4423"/>
                      <a:pt x="14706" y="4746"/>
                    </a:cubicBezTo>
                    <a:cubicBezTo>
                      <a:pt x="15396" y="5713"/>
                      <a:pt x="16315" y="6519"/>
                      <a:pt x="17004" y="7486"/>
                    </a:cubicBezTo>
                    <a:cubicBezTo>
                      <a:pt x="17234" y="7809"/>
                      <a:pt x="17464" y="8292"/>
                      <a:pt x="17694" y="8614"/>
                    </a:cubicBezTo>
                    <a:cubicBezTo>
                      <a:pt x="17923" y="8776"/>
                      <a:pt x="18153" y="8776"/>
                      <a:pt x="18153" y="8937"/>
                    </a:cubicBezTo>
                    <a:cubicBezTo>
                      <a:pt x="17923" y="8937"/>
                      <a:pt x="17694" y="8937"/>
                      <a:pt x="17464" y="8937"/>
                    </a:cubicBezTo>
                    <a:cubicBezTo>
                      <a:pt x="17004" y="8937"/>
                      <a:pt x="16545" y="8937"/>
                      <a:pt x="15855" y="8937"/>
                    </a:cubicBezTo>
                    <a:cubicBezTo>
                      <a:pt x="15166" y="8937"/>
                      <a:pt x="14477" y="9098"/>
                      <a:pt x="13557" y="9259"/>
                    </a:cubicBezTo>
                    <a:cubicBezTo>
                      <a:pt x="13328" y="9259"/>
                      <a:pt x="13328" y="9582"/>
                      <a:pt x="13557" y="9582"/>
                    </a:cubicBezTo>
                    <a:cubicBezTo>
                      <a:pt x="13557" y="9743"/>
                      <a:pt x="13787" y="9743"/>
                      <a:pt x="13787" y="9904"/>
                    </a:cubicBezTo>
                    <a:cubicBezTo>
                      <a:pt x="14477" y="10549"/>
                      <a:pt x="15166" y="11355"/>
                      <a:pt x="15855" y="12000"/>
                    </a:cubicBezTo>
                    <a:cubicBezTo>
                      <a:pt x="16545" y="12644"/>
                      <a:pt x="17004" y="13289"/>
                      <a:pt x="17694" y="13773"/>
                    </a:cubicBezTo>
                    <a:cubicBezTo>
                      <a:pt x="17923" y="14095"/>
                      <a:pt x="18383" y="14579"/>
                      <a:pt x="18613" y="14901"/>
                    </a:cubicBezTo>
                    <a:cubicBezTo>
                      <a:pt x="18843" y="15062"/>
                      <a:pt x="19072" y="15223"/>
                      <a:pt x="19072" y="15385"/>
                    </a:cubicBezTo>
                    <a:cubicBezTo>
                      <a:pt x="18843" y="15385"/>
                      <a:pt x="18613" y="15546"/>
                      <a:pt x="18153" y="15546"/>
                    </a:cubicBezTo>
                    <a:cubicBezTo>
                      <a:pt x="18153" y="15546"/>
                      <a:pt x="17923" y="15385"/>
                      <a:pt x="17923" y="15385"/>
                    </a:cubicBezTo>
                    <a:cubicBezTo>
                      <a:pt x="17234" y="15223"/>
                      <a:pt x="16545" y="15223"/>
                      <a:pt x="15626" y="15062"/>
                    </a:cubicBezTo>
                    <a:cubicBezTo>
                      <a:pt x="15626" y="15062"/>
                      <a:pt x="15166" y="15062"/>
                      <a:pt x="14936" y="15062"/>
                    </a:cubicBezTo>
                    <a:cubicBezTo>
                      <a:pt x="14936" y="15062"/>
                      <a:pt x="14706" y="15385"/>
                      <a:pt x="14706" y="15385"/>
                    </a:cubicBezTo>
                    <a:cubicBezTo>
                      <a:pt x="14936" y="15707"/>
                      <a:pt x="15166" y="16029"/>
                      <a:pt x="15626" y="16191"/>
                    </a:cubicBezTo>
                    <a:cubicBezTo>
                      <a:pt x="15855" y="16352"/>
                      <a:pt x="15855" y="16513"/>
                      <a:pt x="16085" y="16513"/>
                    </a:cubicBezTo>
                    <a:cubicBezTo>
                      <a:pt x="16315" y="16674"/>
                      <a:pt x="16315" y="16835"/>
                      <a:pt x="16545" y="16997"/>
                    </a:cubicBezTo>
                    <a:cubicBezTo>
                      <a:pt x="17004" y="17480"/>
                      <a:pt x="17464" y="17803"/>
                      <a:pt x="17923" y="18286"/>
                    </a:cubicBezTo>
                    <a:cubicBezTo>
                      <a:pt x="18383" y="19092"/>
                      <a:pt x="19072" y="19737"/>
                      <a:pt x="19991" y="20382"/>
                    </a:cubicBezTo>
                    <a:cubicBezTo>
                      <a:pt x="20221" y="20382"/>
                      <a:pt x="20451" y="20543"/>
                      <a:pt x="20681" y="20704"/>
                    </a:cubicBezTo>
                    <a:cubicBezTo>
                      <a:pt x="20911" y="20865"/>
                      <a:pt x="20911" y="21026"/>
                      <a:pt x="21140" y="21188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3575" name="Freeform 615"/>
              <p:cNvSpPr/>
              <p:nvPr/>
            </p:nvSpPr>
            <p:spPr>
              <a:xfrm>
                <a:off x="230148" y="214867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520" h="18437" fill="norm" stroke="1" extrusionOk="0">
                    <a:moveTo>
                      <a:pt x="17280" y="0"/>
                    </a:moveTo>
                    <a:cubicBezTo>
                      <a:pt x="21600" y="5400"/>
                      <a:pt x="21600" y="5400"/>
                      <a:pt x="17280" y="10800"/>
                    </a:cubicBezTo>
                    <a:cubicBezTo>
                      <a:pt x="12960" y="16200"/>
                      <a:pt x="12960" y="21600"/>
                      <a:pt x="4320" y="16200"/>
                    </a:cubicBezTo>
                    <a:cubicBezTo>
                      <a:pt x="4320" y="16200"/>
                      <a:pt x="0" y="16200"/>
                      <a:pt x="0" y="16200"/>
                    </a:cubicBezTo>
                    <a:cubicBezTo>
                      <a:pt x="0" y="10800"/>
                      <a:pt x="0" y="10800"/>
                      <a:pt x="0" y="5400"/>
                    </a:cubicBezTo>
                    <a:cubicBezTo>
                      <a:pt x="4320" y="0"/>
                      <a:pt x="8640" y="0"/>
                      <a:pt x="1728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3576" name="Freeform 616"/>
              <p:cNvSpPr/>
              <p:nvPr/>
            </p:nvSpPr>
            <p:spPr>
              <a:xfrm>
                <a:off x="237721" y="206109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0800" y="21600"/>
                    </a:moveTo>
                    <a:cubicBezTo>
                      <a:pt x="0" y="21600"/>
                      <a:pt x="0" y="10800"/>
                      <a:pt x="0" y="10800"/>
                    </a:cubicBezTo>
                    <a:cubicBezTo>
                      <a:pt x="0" y="10800"/>
                      <a:pt x="0" y="0"/>
                      <a:pt x="0" y="0"/>
                    </a:cubicBezTo>
                    <a:cubicBezTo>
                      <a:pt x="10800" y="0"/>
                      <a:pt x="10800" y="0"/>
                      <a:pt x="21600" y="10800"/>
                    </a:cubicBezTo>
                    <a:cubicBezTo>
                      <a:pt x="10800" y="10800"/>
                      <a:pt x="10800" y="21600"/>
                      <a:pt x="10800" y="216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3577" name="Freeform 617"/>
              <p:cNvSpPr/>
              <p:nvPr/>
            </p:nvSpPr>
            <p:spPr>
              <a:xfrm>
                <a:off x="211015" y="232684"/>
                <a:ext cx="34712" cy="5147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08" h="21538" fill="norm" stroke="1" extrusionOk="0">
                    <a:moveTo>
                      <a:pt x="21142" y="17566"/>
                    </a:moveTo>
                    <a:cubicBezTo>
                      <a:pt x="21508" y="17566"/>
                      <a:pt x="21508" y="17566"/>
                      <a:pt x="21508" y="17566"/>
                    </a:cubicBezTo>
                    <a:cubicBezTo>
                      <a:pt x="21142" y="17814"/>
                      <a:pt x="21142" y="17814"/>
                      <a:pt x="21142" y="17814"/>
                    </a:cubicBezTo>
                    <a:cubicBezTo>
                      <a:pt x="20776" y="17566"/>
                      <a:pt x="20410" y="17566"/>
                      <a:pt x="20410" y="17566"/>
                    </a:cubicBezTo>
                    <a:cubicBezTo>
                      <a:pt x="18945" y="17566"/>
                      <a:pt x="17847" y="17317"/>
                      <a:pt x="16749" y="17069"/>
                    </a:cubicBezTo>
                    <a:cubicBezTo>
                      <a:pt x="16383" y="17069"/>
                      <a:pt x="16383" y="17069"/>
                      <a:pt x="16383" y="17069"/>
                    </a:cubicBezTo>
                    <a:cubicBezTo>
                      <a:pt x="16016" y="17317"/>
                      <a:pt x="16016" y="17566"/>
                      <a:pt x="16383" y="17814"/>
                    </a:cubicBezTo>
                    <a:cubicBezTo>
                      <a:pt x="17115" y="18310"/>
                      <a:pt x="17481" y="18807"/>
                      <a:pt x="17847" y="19055"/>
                    </a:cubicBezTo>
                    <a:cubicBezTo>
                      <a:pt x="18213" y="19304"/>
                      <a:pt x="18945" y="19552"/>
                      <a:pt x="18945" y="19800"/>
                    </a:cubicBezTo>
                    <a:cubicBezTo>
                      <a:pt x="19677" y="20297"/>
                      <a:pt x="20044" y="21041"/>
                      <a:pt x="20410" y="21538"/>
                    </a:cubicBezTo>
                    <a:cubicBezTo>
                      <a:pt x="1372" y="21538"/>
                      <a:pt x="1372" y="21538"/>
                      <a:pt x="1372" y="21538"/>
                    </a:cubicBezTo>
                    <a:cubicBezTo>
                      <a:pt x="2105" y="21041"/>
                      <a:pt x="2471" y="20545"/>
                      <a:pt x="2837" y="20048"/>
                    </a:cubicBezTo>
                    <a:cubicBezTo>
                      <a:pt x="3203" y="19552"/>
                      <a:pt x="3935" y="19304"/>
                      <a:pt x="3935" y="18559"/>
                    </a:cubicBezTo>
                    <a:cubicBezTo>
                      <a:pt x="3935" y="18559"/>
                      <a:pt x="4301" y="18062"/>
                      <a:pt x="4301" y="18062"/>
                    </a:cubicBezTo>
                    <a:cubicBezTo>
                      <a:pt x="5033" y="18310"/>
                      <a:pt x="5033" y="17814"/>
                      <a:pt x="5400" y="17317"/>
                    </a:cubicBezTo>
                    <a:cubicBezTo>
                      <a:pt x="5766" y="17317"/>
                      <a:pt x="5400" y="16821"/>
                      <a:pt x="5033" y="16821"/>
                    </a:cubicBezTo>
                    <a:cubicBezTo>
                      <a:pt x="4301" y="16821"/>
                      <a:pt x="3569" y="16821"/>
                      <a:pt x="2837" y="16821"/>
                    </a:cubicBezTo>
                    <a:cubicBezTo>
                      <a:pt x="2837" y="16821"/>
                      <a:pt x="2471" y="17069"/>
                      <a:pt x="2105" y="17069"/>
                    </a:cubicBezTo>
                    <a:cubicBezTo>
                      <a:pt x="1372" y="17317"/>
                      <a:pt x="1372" y="17317"/>
                      <a:pt x="274" y="17069"/>
                    </a:cubicBezTo>
                    <a:cubicBezTo>
                      <a:pt x="-92" y="17069"/>
                      <a:pt x="-92" y="17069"/>
                      <a:pt x="274" y="16821"/>
                    </a:cubicBezTo>
                    <a:cubicBezTo>
                      <a:pt x="640" y="16572"/>
                      <a:pt x="640" y="16324"/>
                      <a:pt x="1006" y="16076"/>
                    </a:cubicBezTo>
                    <a:cubicBezTo>
                      <a:pt x="1372" y="16076"/>
                      <a:pt x="1372" y="15579"/>
                      <a:pt x="1739" y="15331"/>
                    </a:cubicBezTo>
                    <a:cubicBezTo>
                      <a:pt x="3203" y="14090"/>
                      <a:pt x="4667" y="12352"/>
                      <a:pt x="5766" y="10862"/>
                    </a:cubicBezTo>
                    <a:cubicBezTo>
                      <a:pt x="6132" y="10366"/>
                      <a:pt x="6132" y="10117"/>
                      <a:pt x="5400" y="10117"/>
                    </a:cubicBezTo>
                    <a:cubicBezTo>
                      <a:pt x="5033" y="10117"/>
                      <a:pt x="4667" y="10117"/>
                      <a:pt x="4667" y="10117"/>
                    </a:cubicBezTo>
                    <a:cubicBezTo>
                      <a:pt x="3569" y="10614"/>
                      <a:pt x="2471" y="10366"/>
                      <a:pt x="1739" y="10366"/>
                    </a:cubicBezTo>
                    <a:cubicBezTo>
                      <a:pt x="1372" y="10366"/>
                      <a:pt x="1372" y="10366"/>
                      <a:pt x="1372" y="10117"/>
                    </a:cubicBezTo>
                    <a:cubicBezTo>
                      <a:pt x="2105" y="9869"/>
                      <a:pt x="2471" y="9372"/>
                      <a:pt x="2837" y="8876"/>
                    </a:cubicBezTo>
                    <a:cubicBezTo>
                      <a:pt x="4301" y="7635"/>
                      <a:pt x="5766" y="6145"/>
                      <a:pt x="6864" y="4655"/>
                    </a:cubicBezTo>
                    <a:cubicBezTo>
                      <a:pt x="6864" y="4159"/>
                      <a:pt x="7230" y="3910"/>
                      <a:pt x="7596" y="3414"/>
                    </a:cubicBezTo>
                    <a:cubicBezTo>
                      <a:pt x="8694" y="2669"/>
                      <a:pt x="9427" y="1924"/>
                      <a:pt x="10159" y="931"/>
                    </a:cubicBezTo>
                    <a:cubicBezTo>
                      <a:pt x="10159" y="683"/>
                      <a:pt x="10525" y="435"/>
                      <a:pt x="10891" y="186"/>
                    </a:cubicBezTo>
                    <a:cubicBezTo>
                      <a:pt x="11257" y="-62"/>
                      <a:pt x="11257" y="-62"/>
                      <a:pt x="11623" y="186"/>
                    </a:cubicBezTo>
                    <a:cubicBezTo>
                      <a:pt x="12355" y="1179"/>
                      <a:pt x="12722" y="2172"/>
                      <a:pt x="13820" y="2917"/>
                    </a:cubicBezTo>
                    <a:cubicBezTo>
                      <a:pt x="14918" y="4655"/>
                      <a:pt x="16749" y="5897"/>
                      <a:pt x="18213" y="7386"/>
                    </a:cubicBezTo>
                    <a:cubicBezTo>
                      <a:pt x="18579" y="8131"/>
                      <a:pt x="19311" y="8876"/>
                      <a:pt x="20044" y="9621"/>
                    </a:cubicBezTo>
                    <a:cubicBezTo>
                      <a:pt x="20044" y="9869"/>
                      <a:pt x="20044" y="10117"/>
                      <a:pt x="19677" y="10117"/>
                    </a:cubicBezTo>
                    <a:cubicBezTo>
                      <a:pt x="18213" y="9869"/>
                      <a:pt x="17115" y="10117"/>
                      <a:pt x="15650" y="10366"/>
                    </a:cubicBezTo>
                    <a:cubicBezTo>
                      <a:pt x="15284" y="10614"/>
                      <a:pt x="14918" y="10117"/>
                      <a:pt x="14552" y="10614"/>
                    </a:cubicBezTo>
                    <a:cubicBezTo>
                      <a:pt x="14552" y="10862"/>
                      <a:pt x="14918" y="11110"/>
                      <a:pt x="15284" y="11359"/>
                    </a:cubicBezTo>
                    <a:cubicBezTo>
                      <a:pt x="15650" y="11855"/>
                      <a:pt x="16383" y="12352"/>
                      <a:pt x="16749" y="12848"/>
                    </a:cubicBezTo>
                    <a:cubicBezTo>
                      <a:pt x="17847" y="13841"/>
                      <a:pt x="18945" y="14835"/>
                      <a:pt x="19677" y="15828"/>
                    </a:cubicBezTo>
                    <a:cubicBezTo>
                      <a:pt x="20044" y="16572"/>
                      <a:pt x="20410" y="17069"/>
                      <a:pt x="21142" y="17566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3578" name="Freeform 618"/>
              <p:cNvSpPr/>
              <p:nvPr/>
            </p:nvSpPr>
            <p:spPr>
              <a:xfrm>
                <a:off x="240589" y="220339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0"/>
                    </a:moveTo>
                    <a:cubicBezTo>
                      <a:pt x="21600" y="21600"/>
                      <a:pt x="21600" y="21600"/>
                      <a:pt x="10800" y="21600"/>
                    </a:cubicBezTo>
                    <a:cubicBezTo>
                      <a:pt x="0" y="21600"/>
                      <a:pt x="0" y="21600"/>
                      <a:pt x="0" y="10800"/>
                    </a:cubicBezTo>
                    <a:cubicBezTo>
                      <a:pt x="0" y="0"/>
                      <a:pt x="0" y="0"/>
                      <a:pt x="10800" y="0"/>
                    </a:cubicBezTo>
                    <a:cubicBezTo>
                      <a:pt x="10800" y="0"/>
                      <a:pt x="21600" y="0"/>
                      <a:pt x="216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3579" name="Freeform 619"/>
              <p:cNvSpPr/>
              <p:nvPr/>
            </p:nvSpPr>
            <p:spPr>
              <a:xfrm>
                <a:off x="241251" y="131869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9257"/>
                    </a:moveTo>
                    <a:cubicBezTo>
                      <a:pt x="21600" y="9257"/>
                      <a:pt x="21600" y="9257"/>
                      <a:pt x="21600" y="9257"/>
                    </a:cubicBezTo>
                    <a:cubicBezTo>
                      <a:pt x="21600" y="15429"/>
                      <a:pt x="16200" y="21600"/>
                      <a:pt x="10800" y="21600"/>
                    </a:cubicBezTo>
                    <a:cubicBezTo>
                      <a:pt x="5400" y="18514"/>
                      <a:pt x="0" y="12343"/>
                      <a:pt x="0" y="9257"/>
                    </a:cubicBezTo>
                    <a:cubicBezTo>
                      <a:pt x="0" y="9257"/>
                      <a:pt x="0" y="9257"/>
                      <a:pt x="0" y="9257"/>
                    </a:cubicBezTo>
                    <a:cubicBezTo>
                      <a:pt x="0" y="3086"/>
                      <a:pt x="5400" y="0"/>
                      <a:pt x="10800" y="0"/>
                    </a:cubicBezTo>
                    <a:cubicBezTo>
                      <a:pt x="16200" y="0"/>
                      <a:pt x="21600" y="3086"/>
                      <a:pt x="21600" y="9257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3580" name="Freeform 620"/>
              <p:cNvSpPr/>
              <p:nvPr/>
            </p:nvSpPr>
            <p:spPr>
              <a:xfrm>
                <a:off x="242354" y="211184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0800" y="21600"/>
                    </a:moveTo>
                    <a:cubicBezTo>
                      <a:pt x="10800" y="21600"/>
                      <a:pt x="0" y="21600"/>
                      <a:pt x="0" y="2160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0800" y="0"/>
                      <a:pt x="10800" y="0"/>
                      <a:pt x="21600" y="0"/>
                    </a:cubicBezTo>
                    <a:cubicBezTo>
                      <a:pt x="10800" y="21600"/>
                      <a:pt x="10800" y="21600"/>
                      <a:pt x="10800" y="216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3581" name="Freeform 621"/>
              <p:cNvSpPr/>
              <p:nvPr/>
            </p:nvSpPr>
            <p:spPr>
              <a:xfrm>
                <a:off x="238824" y="215476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0776" fill="norm" stroke="1" extrusionOk="0">
                    <a:moveTo>
                      <a:pt x="4050" y="8776"/>
                    </a:moveTo>
                    <a:cubicBezTo>
                      <a:pt x="8100" y="6376"/>
                      <a:pt x="10800" y="3976"/>
                      <a:pt x="13500" y="1576"/>
                    </a:cubicBezTo>
                    <a:cubicBezTo>
                      <a:pt x="16200" y="-824"/>
                      <a:pt x="18900" y="-824"/>
                      <a:pt x="21600" y="3976"/>
                    </a:cubicBezTo>
                    <a:cubicBezTo>
                      <a:pt x="21600" y="3976"/>
                      <a:pt x="21600" y="6376"/>
                      <a:pt x="21600" y="6376"/>
                    </a:cubicBezTo>
                    <a:cubicBezTo>
                      <a:pt x="21600" y="6376"/>
                      <a:pt x="21600" y="8776"/>
                      <a:pt x="20250" y="8776"/>
                    </a:cubicBezTo>
                    <a:cubicBezTo>
                      <a:pt x="16200" y="11176"/>
                      <a:pt x="13500" y="13576"/>
                      <a:pt x="9450" y="18376"/>
                    </a:cubicBezTo>
                    <a:cubicBezTo>
                      <a:pt x="9450" y="20776"/>
                      <a:pt x="6750" y="20776"/>
                      <a:pt x="6750" y="20776"/>
                    </a:cubicBezTo>
                    <a:cubicBezTo>
                      <a:pt x="4050" y="18376"/>
                      <a:pt x="2700" y="15976"/>
                      <a:pt x="1350" y="15976"/>
                    </a:cubicBezTo>
                    <a:cubicBezTo>
                      <a:pt x="1350" y="15976"/>
                      <a:pt x="0" y="15976"/>
                      <a:pt x="0" y="13576"/>
                    </a:cubicBezTo>
                    <a:cubicBezTo>
                      <a:pt x="0" y="11176"/>
                      <a:pt x="1350" y="11176"/>
                      <a:pt x="1350" y="11176"/>
                    </a:cubicBezTo>
                    <a:cubicBezTo>
                      <a:pt x="2700" y="8776"/>
                      <a:pt x="4050" y="8776"/>
                      <a:pt x="4050" y="8776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3582" name="Freeform 622"/>
              <p:cNvSpPr/>
              <p:nvPr/>
            </p:nvSpPr>
            <p:spPr>
              <a:xfrm>
                <a:off x="242685" y="135020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7382" fill="norm" stroke="1" extrusionOk="0">
                    <a:moveTo>
                      <a:pt x="21600" y="10182"/>
                    </a:moveTo>
                    <a:cubicBezTo>
                      <a:pt x="21600" y="10182"/>
                      <a:pt x="21600" y="17382"/>
                      <a:pt x="21600" y="17382"/>
                    </a:cubicBezTo>
                    <a:cubicBezTo>
                      <a:pt x="14400" y="17382"/>
                      <a:pt x="7200" y="17382"/>
                      <a:pt x="0" y="10182"/>
                    </a:cubicBezTo>
                    <a:cubicBezTo>
                      <a:pt x="0" y="10182"/>
                      <a:pt x="0" y="2982"/>
                      <a:pt x="0" y="2982"/>
                    </a:cubicBezTo>
                    <a:cubicBezTo>
                      <a:pt x="0" y="2982"/>
                      <a:pt x="7200" y="2982"/>
                      <a:pt x="7200" y="2982"/>
                    </a:cubicBezTo>
                    <a:cubicBezTo>
                      <a:pt x="14400" y="-4218"/>
                      <a:pt x="21600" y="2982"/>
                      <a:pt x="21600" y="10182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3583" name="Freeform 623"/>
              <p:cNvSpPr/>
              <p:nvPr/>
            </p:nvSpPr>
            <p:spPr>
              <a:xfrm>
                <a:off x="242338" y="145837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8527" h="19412" fill="norm" stroke="1" extrusionOk="0">
                    <a:moveTo>
                      <a:pt x="1247" y="12212"/>
                    </a:moveTo>
                    <a:cubicBezTo>
                      <a:pt x="-3073" y="8612"/>
                      <a:pt x="5567" y="8612"/>
                      <a:pt x="1247" y="5012"/>
                    </a:cubicBezTo>
                    <a:cubicBezTo>
                      <a:pt x="5567" y="5012"/>
                      <a:pt x="9887" y="1412"/>
                      <a:pt x="9887" y="1412"/>
                    </a:cubicBezTo>
                    <a:cubicBezTo>
                      <a:pt x="14207" y="-2188"/>
                      <a:pt x="18527" y="1412"/>
                      <a:pt x="18527" y="8612"/>
                    </a:cubicBezTo>
                    <a:cubicBezTo>
                      <a:pt x="18527" y="8612"/>
                      <a:pt x="18527" y="12212"/>
                      <a:pt x="18527" y="12212"/>
                    </a:cubicBezTo>
                    <a:cubicBezTo>
                      <a:pt x="18527" y="19412"/>
                      <a:pt x="14207" y="19412"/>
                      <a:pt x="9887" y="19412"/>
                    </a:cubicBezTo>
                    <a:cubicBezTo>
                      <a:pt x="1247" y="19412"/>
                      <a:pt x="1247" y="15812"/>
                      <a:pt x="1247" y="12212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3584" name="Freeform 624"/>
              <p:cNvSpPr/>
              <p:nvPr/>
            </p:nvSpPr>
            <p:spPr>
              <a:xfrm>
                <a:off x="242685" y="140695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8640"/>
                    </a:moveTo>
                    <a:cubicBezTo>
                      <a:pt x="21600" y="8640"/>
                      <a:pt x="21600" y="8640"/>
                      <a:pt x="21600" y="8640"/>
                    </a:cubicBezTo>
                    <a:cubicBezTo>
                      <a:pt x="21600" y="8640"/>
                      <a:pt x="21600" y="12960"/>
                      <a:pt x="21600" y="12960"/>
                    </a:cubicBezTo>
                    <a:cubicBezTo>
                      <a:pt x="21600" y="17280"/>
                      <a:pt x="21600" y="17280"/>
                      <a:pt x="14400" y="21600"/>
                    </a:cubicBezTo>
                    <a:cubicBezTo>
                      <a:pt x="14400" y="17280"/>
                      <a:pt x="7200" y="17280"/>
                      <a:pt x="7200" y="17280"/>
                    </a:cubicBezTo>
                    <a:cubicBezTo>
                      <a:pt x="0" y="12960"/>
                      <a:pt x="0" y="8640"/>
                      <a:pt x="0" y="4320"/>
                    </a:cubicBezTo>
                    <a:cubicBezTo>
                      <a:pt x="0" y="0"/>
                      <a:pt x="7200" y="0"/>
                      <a:pt x="14400" y="0"/>
                    </a:cubicBezTo>
                    <a:cubicBezTo>
                      <a:pt x="14400" y="0"/>
                      <a:pt x="21600" y="4320"/>
                      <a:pt x="21600" y="4320"/>
                    </a:cubicBezTo>
                    <a:cubicBezTo>
                      <a:pt x="21600" y="4320"/>
                      <a:pt x="21600" y="8640"/>
                      <a:pt x="21600" y="864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3585" name="Freeform 625"/>
              <p:cNvSpPr/>
              <p:nvPr/>
            </p:nvSpPr>
            <p:spPr>
              <a:xfrm>
                <a:off x="243768" y="196402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7672" h="21600" fill="norm" stroke="1" extrusionOk="0">
                    <a:moveTo>
                      <a:pt x="12272" y="21600"/>
                    </a:moveTo>
                    <a:cubicBezTo>
                      <a:pt x="6872" y="21600"/>
                      <a:pt x="-3928" y="14400"/>
                      <a:pt x="1472" y="7200"/>
                    </a:cubicBezTo>
                    <a:cubicBezTo>
                      <a:pt x="1472" y="7200"/>
                      <a:pt x="6872" y="0"/>
                      <a:pt x="6872" y="0"/>
                    </a:cubicBezTo>
                    <a:cubicBezTo>
                      <a:pt x="12272" y="0"/>
                      <a:pt x="17672" y="7200"/>
                      <a:pt x="17672" y="21600"/>
                    </a:cubicBezTo>
                    <a:cubicBezTo>
                      <a:pt x="17672" y="21600"/>
                      <a:pt x="12272" y="21600"/>
                      <a:pt x="12272" y="216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3586" name="Freeform 626"/>
              <p:cNvSpPr/>
              <p:nvPr/>
            </p:nvSpPr>
            <p:spPr>
              <a:xfrm>
                <a:off x="244781" y="149629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0800" y="0"/>
                    </a:moveTo>
                    <a:cubicBezTo>
                      <a:pt x="16200" y="0"/>
                      <a:pt x="16200" y="7200"/>
                      <a:pt x="21600" y="7200"/>
                    </a:cubicBezTo>
                    <a:cubicBezTo>
                      <a:pt x="16200" y="7200"/>
                      <a:pt x="16200" y="14400"/>
                      <a:pt x="10800" y="21600"/>
                    </a:cubicBezTo>
                    <a:cubicBezTo>
                      <a:pt x="5400" y="14400"/>
                      <a:pt x="0" y="14400"/>
                      <a:pt x="0" y="14400"/>
                    </a:cubicBezTo>
                    <a:cubicBezTo>
                      <a:pt x="5400" y="7200"/>
                      <a:pt x="5400" y="0"/>
                      <a:pt x="108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3587" name="Freeform 627"/>
              <p:cNvSpPr/>
              <p:nvPr/>
            </p:nvSpPr>
            <p:spPr>
              <a:xfrm>
                <a:off x="245333" y="200263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0800" y="0"/>
                    </a:moveTo>
                    <a:cubicBezTo>
                      <a:pt x="10800" y="0"/>
                      <a:pt x="10800" y="10800"/>
                      <a:pt x="21600" y="10800"/>
                    </a:cubicBezTo>
                    <a:cubicBezTo>
                      <a:pt x="10800" y="10800"/>
                      <a:pt x="10800" y="21600"/>
                      <a:pt x="10800" y="21600"/>
                    </a:cubicBezTo>
                    <a:cubicBezTo>
                      <a:pt x="10800" y="21600"/>
                      <a:pt x="0" y="10800"/>
                      <a:pt x="0" y="10800"/>
                    </a:cubicBezTo>
                    <a:cubicBezTo>
                      <a:pt x="0" y="10800"/>
                      <a:pt x="0" y="0"/>
                      <a:pt x="108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3588" name="Freeform 628"/>
              <p:cNvSpPr/>
              <p:nvPr/>
            </p:nvSpPr>
            <p:spPr>
              <a:xfrm>
                <a:off x="245333" y="143121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0800" y="0"/>
                      <a:pt x="10800" y="0"/>
                      <a:pt x="21600" y="21600"/>
                    </a:cubicBezTo>
                    <a:cubicBezTo>
                      <a:pt x="10800" y="21600"/>
                      <a:pt x="10800" y="21600"/>
                      <a:pt x="10800" y="21600"/>
                    </a:cubicBezTo>
                    <a:cubicBezTo>
                      <a:pt x="10800" y="21600"/>
                      <a:pt x="0" y="21600"/>
                      <a:pt x="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3589" name="Freeform 629"/>
              <p:cNvSpPr/>
              <p:nvPr/>
            </p:nvSpPr>
            <p:spPr>
              <a:xfrm>
                <a:off x="245663" y="191327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10800"/>
                    </a:moveTo>
                    <a:cubicBezTo>
                      <a:pt x="21600" y="10800"/>
                      <a:pt x="21600" y="10800"/>
                      <a:pt x="21600" y="21600"/>
                    </a:cubicBezTo>
                    <a:cubicBezTo>
                      <a:pt x="0" y="10800"/>
                      <a:pt x="0" y="1080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1600" y="0"/>
                      <a:pt x="21600" y="0"/>
                      <a:pt x="21600" y="108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3590" name="Freeform 630"/>
              <p:cNvSpPr/>
              <p:nvPr/>
            </p:nvSpPr>
            <p:spPr>
              <a:xfrm>
                <a:off x="246877" y="132201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10800"/>
                    </a:moveTo>
                    <a:cubicBezTo>
                      <a:pt x="7200" y="7200"/>
                      <a:pt x="7200" y="3600"/>
                      <a:pt x="14400" y="0"/>
                    </a:cubicBezTo>
                    <a:cubicBezTo>
                      <a:pt x="21600" y="3600"/>
                      <a:pt x="21600" y="7200"/>
                      <a:pt x="21600" y="10800"/>
                    </a:cubicBezTo>
                    <a:cubicBezTo>
                      <a:pt x="21600" y="14400"/>
                      <a:pt x="14400" y="18000"/>
                      <a:pt x="14400" y="21600"/>
                    </a:cubicBezTo>
                    <a:cubicBezTo>
                      <a:pt x="7200" y="21600"/>
                      <a:pt x="0" y="14400"/>
                      <a:pt x="0" y="108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3591" name="Freeform 631"/>
              <p:cNvSpPr/>
              <p:nvPr/>
            </p:nvSpPr>
            <p:spPr>
              <a:xfrm>
                <a:off x="158025" y="45448"/>
                <a:ext cx="96860" cy="18245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55" h="21600" fill="norm" stroke="1" extrusionOk="0">
                    <a:moveTo>
                      <a:pt x="21396" y="7294"/>
                    </a:moveTo>
                    <a:cubicBezTo>
                      <a:pt x="21396" y="7364"/>
                      <a:pt x="21527" y="7434"/>
                      <a:pt x="21396" y="7434"/>
                    </a:cubicBezTo>
                    <a:cubicBezTo>
                      <a:pt x="21396" y="7574"/>
                      <a:pt x="21265" y="7644"/>
                      <a:pt x="21134" y="7784"/>
                    </a:cubicBezTo>
                    <a:cubicBezTo>
                      <a:pt x="20742" y="8275"/>
                      <a:pt x="20349" y="8766"/>
                      <a:pt x="19956" y="9257"/>
                    </a:cubicBezTo>
                    <a:cubicBezTo>
                      <a:pt x="19694" y="9468"/>
                      <a:pt x="19563" y="9678"/>
                      <a:pt x="19432" y="9958"/>
                    </a:cubicBezTo>
                    <a:cubicBezTo>
                      <a:pt x="19302" y="10029"/>
                      <a:pt x="19171" y="10169"/>
                      <a:pt x="19040" y="10239"/>
                    </a:cubicBezTo>
                    <a:cubicBezTo>
                      <a:pt x="19040" y="10449"/>
                      <a:pt x="18778" y="10660"/>
                      <a:pt x="18516" y="10870"/>
                    </a:cubicBezTo>
                    <a:cubicBezTo>
                      <a:pt x="18254" y="11010"/>
                      <a:pt x="18123" y="11221"/>
                      <a:pt x="17862" y="11361"/>
                    </a:cubicBezTo>
                    <a:cubicBezTo>
                      <a:pt x="17600" y="11571"/>
                      <a:pt x="17338" y="11782"/>
                      <a:pt x="17207" y="11992"/>
                    </a:cubicBezTo>
                    <a:cubicBezTo>
                      <a:pt x="17207" y="12132"/>
                      <a:pt x="17076" y="12273"/>
                      <a:pt x="17076" y="12483"/>
                    </a:cubicBezTo>
                    <a:cubicBezTo>
                      <a:pt x="17076" y="12623"/>
                      <a:pt x="17076" y="12834"/>
                      <a:pt x="17076" y="12974"/>
                    </a:cubicBezTo>
                    <a:cubicBezTo>
                      <a:pt x="17076" y="13325"/>
                      <a:pt x="17338" y="13675"/>
                      <a:pt x="17731" y="13956"/>
                    </a:cubicBezTo>
                    <a:cubicBezTo>
                      <a:pt x="18123" y="14166"/>
                      <a:pt x="18385" y="14517"/>
                      <a:pt x="18647" y="14797"/>
                    </a:cubicBezTo>
                    <a:cubicBezTo>
                      <a:pt x="18778" y="15078"/>
                      <a:pt x="19040" y="15288"/>
                      <a:pt x="19171" y="15499"/>
                    </a:cubicBezTo>
                    <a:cubicBezTo>
                      <a:pt x="19432" y="15849"/>
                      <a:pt x="19694" y="16200"/>
                      <a:pt x="19956" y="16481"/>
                    </a:cubicBezTo>
                    <a:cubicBezTo>
                      <a:pt x="19956" y="16621"/>
                      <a:pt x="19956" y="16761"/>
                      <a:pt x="19825" y="16901"/>
                    </a:cubicBezTo>
                    <a:cubicBezTo>
                      <a:pt x="19432" y="17182"/>
                      <a:pt x="19040" y="17462"/>
                      <a:pt x="18647" y="17743"/>
                    </a:cubicBezTo>
                    <a:cubicBezTo>
                      <a:pt x="18123" y="18164"/>
                      <a:pt x="17600" y="18514"/>
                      <a:pt x="17076" y="18865"/>
                    </a:cubicBezTo>
                    <a:cubicBezTo>
                      <a:pt x="16683" y="19216"/>
                      <a:pt x="16291" y="19566"/>
                      <a:pt x="15767" y="19847"/>
                    </a:cubicBezTo>
                    <a:cubicBezTo>
                      <a:pt x="15374" y="20127"/>
                      <a:pt x="14982" y="20478"/>
                      <a:pt x="14589" y="20758"/>
                    </a:cubicBezTo>
                    <a:cubicBezTo>
                      <a:pt x="14196" y="21039"/>
                      <a:pt x="13803" y="21319"/>
                      <a:pt x="13542" y="21600"/>
                    </a:cubicBezTo>
                    <a:cubicBezTo>
                      <a:pt x="13542" y="21600"/>
                      <a:pt x="13411" y="21600"/>
                      <a:pt x="13411" y="21600"/>
                    </a:cubicBezTo>
                    <a:cubicBezTo>
                      <a:pt x="13280" y="21460"/>
                      <a:pt x="13280" y="21390"/>
                      <a:pt x="13149" y="21249"/>
                    </a:cubicBezTo>
                    <a:cubicBezTo>
                      <a:pt x="13018" y="20969"/>
                      <a:pt x="12756" y="20618"/>
                      <a:pt x="12756" y="20338"/>
                    </a:cubicBezTo>
                    <a:cubicBezTo>
                      <a:pt x="12494" y="19777"/>
                      <a:pt x="12102" y="19286"/>
                      <a:pt x="11971" y="18795"/>
                    </a:cubicBezTo>
                    <a:cubicBezTo>
                      <a:pt x="11709" y="18514"/>
                      <a:pt x="11578" y="18234"/>
                      <a:pt x="11447" y="18023"/>
                    </a:cubicBezTo>
                    <a:cubicBezTo>
                      <a:pt x="11185" y="17603"/>
                      <a:pt x="10923" y="17252"/>
                      <a:pt x="10792" y="16831"/>
                    </a:cubicBezTo>
                    <a:cubicBezTo>
                      <a:pt x="10792" y="16761"/>
                      <a:pt x="10662" y="16691"/>
                      <a:pt x="10662" y="16551"/>
                    </a:cubicBezTo>
                    <a:cubicBezTo>
                      <a:pt x="10531" y="16200"/>
                      <a:pt x="10138" y="15919"/>
                      <a:pt x="10138" y="15569"/>
                    </a:cubicBezTo>
                    <a:cubicBezTo>
                      <a:pt x="10138" y="15499"/>
                      <a:pt x="10138" y="15499"/>
                      <a:pt x="10007" y="15429"/>
                    </a:cubicBezTo>
                    <a:cubicBezTo>
                      <a:pt x="9745" y="15148"/>
                      <a:pt x="9352" y="14938"/>
                      <a:pt x="9091" y="14657"/>
                    </a:cubicBezTo>
                    <a:cubicBezTo>
                      <a:pt x="8829" y="14447"/>
                      <a:pt x="8567" y="14166"/>
                      <a:pt x="8174" y="13956"/>
                    </a:cubicBezTo>
                    <a:cubicBezTo>
                      <a:pt x="7912" y="13675"/>
                      <a:pt x="7651" y="13465"/>
                      <a:pt x="7258" y="13184"/>
                    </a:cubicBezTo>
                    <a:cubicBezTo>
                      <a:pt x="7127" y="12974"/>
                      <a:pt x="6865" y="12834"/>
                      <a:pt x="6603" y="12623"/>
                    </a:cubicBezTo>
                    <a:cubicBezTo>
                      <a:pt x="6603" y="12553"/>
                      <a:pt x="6472" y="12483"/>
                      <a:pt x="6603" y="12413"/>
                    </a:cubicBezTo>
                    <a:cubicBezTo>
                      <a:pt x="6734" y="12273"/>
                      <a:pt x="6865" y="12132"/>
                      <a:pt x="6865" y="12062"/>
                    </a:cubicBezTo>
                    <a:cubicBezTo>
                      <a:pt x="6996" y="11852"/>
                      <a:pt x="7127" y="11712"/>
                      <a:pt x="7520" y="11571"/>
                    </a:cubicBezTo>
                    <a:cubicBezTo>
                      <a:pt x="7651" y="11501"/>
                      <a:pt x="7782" y="11431"/>
                      <a:pt x="7912" y="11291"/>
                    </a:cubicBezTo>
                    <a:cubicBezTo>
                      <a:pt x="8174" y="11081"/>
                      <a:pt x="8174" y="10940"/>
                      <a:pt x="8043" y="10590"/>
                    </a:cubicBezTo>
                    <a:cubicBezTo>
                      <a:pt x="8043" y="10379"/>
                      <a:pt x="7912" y="10239"/>
                      <a:pt x="7651" y="10099"/>
                    </a:cubicBezTo>
                    <a:cubicBezTo>
                      <a:pt x="7520" y="10029"/>
                      <a:pt x="7127" y="9888"/>
                      <a:pt x="6996" y="9818"/>
                    </a:cubicBezTo>
                    <a:cubicBezTo>
                      <a:pt x="6734" y="9678"/>
                      <a:pt x="6211" y="9608"/>
                      <a:pt x="5949" y="9468"/>
                    </a:cubicBezTo>
                    <a:cubicBezTo>
                      <a:pt x="5818" y="9468"/>
                      <a:pt x="5687" y="9397"/>
                      <a:pt x="5556" y="9327"/>
                    </a:cubicBezTo>
                    <a:cubicBezTo>
                      <a:pt x="5425" y="9257"/>
                      <a:pt x="5294" y="9257"/>
                      <a:pt x="5163" y="9187"/>
                    </a:cubicBezTo>
                    <a:cubicBezTo>
                      <a:pt x="4771" y="8977"/>
                      <a:pt x="4378" y="8766"/>
                      <a:pt x="3985" y="8556"/>
                    </a:cubicBezTo>
                    <a:cubicBezTo>
                      <a:pt x="3200" y="8275"/>
                      <a:pt x="2545" y="7855"/>
                      <a:pt x="1891" y="7504"/>
                    </a:cubicBezTo>
                    <a:cubicBezTo>
                      <a:pt x="1760" y="7504"/>
                      <a:pt x="1629" y="7434"/>
                      <a:pt x="1629" y="7364"/>
                    </a:cubicBezTo>
                    <a:cubicBezTo>
                      <a:pt x="1498" y="7294"/>
                      <a:pt x="843" y="7013"/>
                      <a:pt x="582" y="6943"/>
                    </a:cubicBezTo>
                    <a:cubicBezTo>
                      <a:pt x="451" y="6803"/>
                      <a:pt x="320" y="6732"/>
                      <a:pt x="58" y="6592"/>
                    </a:cubicBezTo>
                    <a:cubicBezTo>
                      <a:pt x="-73" y="6592"/>
                      <a:pt x="58" y="6522"/>
                      <a:pt x="58" y="6452"/>
                    </a:cubicBezTo>
                    <a:cubicBezTo>
                      <a:pt x="320" y="6171"/>
                      <a:pt x="712" y="5891"/>
                      <a:pt x="1105" y="5610"/>
                    </a:cubicBezTo>
                    <a:cubicBezTo>
                      <a:pt x="1236" y="5470"/>
                      <a:pt x="1498" y="5330"/>
                      <a:pt x="1498" y="5190"/>
                    </a:cubicBezTo>
                    <a:cubicBezTo>
                      <a:pt x="1498" y="5119"/>
                      <a:pt x="1629" y="5119"/>
                      <a:pt x="1629" y="5049"/>
                    </a:cubicBezTo>
                    <a:cubicBezTo>
                      <a:pt x="2152" y="4769"/>
                      <a:pt x="2545" y="4418"/>
                      <a:pt x="3069" y="3997"/>
                    </a:cubicBezTo>
                    <a:cubicBezTo>
                      <a:pt x="3200" y="3857"/>
                      <a:pt x="5687" y="2034"/>
                      <a:pt x="6080" y="1683"/>
                    </a:cubicBezTo>
                    <a:cubicBezTo>
                      <a:pt x="7258" y="631"/>
                      <a:pt x="7258" y="631"/>
                      <a:pt x="7258" y="631"/>
                    </a:cubicBezTo>
                    <a:cubicBezTo>
                      <a:pt x="7520" y="491"/>
                      <a:pt x="8043" y="0"/>
                      <a:pt x="8043" y="0"/>
                    </a:cubicBezTo>
                    <a:cubicBezTo>
                      <a:pt x="8436" y="0"/>
                      <a:pt x="8960" y="351"/>
                      <a:pt x="9352" y="561"/>
                    </a:cubicBezTo>
                    <a:cubicBezTo>
                      <a:pt x="9614" y="631"/>
                      <a:pt x="9745" y="701"/>
                      <a:pt x="9876" y="842"/>
                    </a:cubicBezTo>
                    <a:cubicBezTo>
                      <a:pt x="10400" y="1122"/>
                      <a:pt x="10531" y="1332"/>
                      <a:pt x="11054" y="1473"/>
                    </a:cubicBezTo>
                    <a:cubicBezTo>
                      <a:pt x="11316" y="1613"/>
                      <a:pt x="11578" y="1683"/>
                      <a:pt x="11840" y="1823"/>
                    </a:cubicBezTo>
                    <a:cubicBezTo>
                      <a:pt x="11971" y="1894"/>
                      <a:pt x="12102" y="1964"/>
                      <a:pt x="12363" y="2034"/>
                    </a:cubicBezTo>
                    <a:cubicBezTo>
                      <a:pt x="12887" y="2174"/>
                      <a:pt x="13280" y="2314"/>
                      <a:pt x="13803" y="2525"/>
                    </a:cubicBezTo>
                    <a:cubicBezTo>
                      <a:pt x="14589" y="2735"/>
                      <a:pt x="15374" y="2875"/>
                      <a:pt x="16029" y="3156"/>
                    </a:cubicBezTo>
                    <a:cubicBezTo>
                      <a:pt x="16160" y="3156"/>
                      <a:pt x="16291" y="3226"/>
                      <a:pt x="16422" y="3226"/>
                    </a:cubicBezTo>
                    <a:cubicBezTo>
                      <a:pt x="16683" y="3296"/>
                      <a:pt x="16945" y="3366"/>
                      <a:pt x="17207" y="3436"/>
                    </a:cubicBezTo>
                    <a:cubicBezTo>
                      <a:pt x="17469" y="3577"/>
                      <a:pt x="17469" y="3717"/>
                      <a:pt x="17731" y="3857"/>
                    </a:cubicBezTo>
                    <a:cubicBezTo>
                      <a:pt x="18123" y="4278"/>
                      <a:pt x="18647" y="4699"/>
                      <a:pt x="19040" y="5119"/>
                    </a:cubicBezTo>
                    <a:cubicBezTo>
                      <a:pt x="19302" y="5400"/>
                      <a:pt x="19694" y="5681"/>
                      <a:pt x="19956" y="5961"/>
                    </a:cubicBezTo>
                    <a:cubicBezTo>
                      <a:pt x="20349" y="6312"/>
                      <a:pt x="20742" y="6732"/>
                      <a:pt x="21265" y="7083"/>
                    </a:cubicBezTo>
                    <a:cubicBezTo>
                      <a:pt x="21265" y="7153"/>
                      <a:pt x="21396" y="7223"/>
                      <a:pt x="21396" y="7294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3592" name="Freeform 633"/>
              <p:cNvSpPr/>
              <p:nvPr/>
            </p:nvSpPr>
            <p:spPr>
              <a:xfrm>
                <a:off x="248311" y="151395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14400"/>
                    </a:moveTo>
                    <a:cubicBezTo>
                      <a:pt x="21600" y="14400"/>
                      <a:pt x="21600" y="21600"/>
                      <a:pt x="10800" y="21600"/>
                    </a:cubicBezTo>
                    <a:cubicBezTo>
                      <a:pt x="0" y="21600"/>
                      <a:pt x="0" y="14400"/>
                      <a:pt x="0" y="7200"/>
                    </a:cubicBezTo>
                    <a:cubicBezTo>
                      <a:pt x="0" y="7200"/>
                      <a:pt x="0" y="0"/>
                      <a:pt x="10800" y="0"/>
                    </a:cubicBezTo>
                    <a:cubicBezTo>
                      <a:pt x="21600" y="0"/>
                      <a:pt x="21600" y="7200"/>
                      <a:pt x="21600" y="144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3593" name="Freeform 634"/>
              <p:cNvSpPr/>
              <p:nvPr/>
            </p:nvSpPr>
            <p:spPr>
              <a:xfrm>
                <a:off x="248311" y="167942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5400" y="13745"/>
                    </a:moveTo>
                    <a:cubicBezTo>
                      <a:pt x="5400" y="11782"/>
                      <a:pt x="16200" y="7855"/>
                      <a:pt x="0" y="3927"/>
                    </a:cubicBezTo>
                    <a:cubicBezTo>
                      <a:pt x="0" y="3927"/>
                      <a:pt x="0" y="1964"/>
                      <a:pt x="0" y="1964"/>
                    </a:cubicBezTo>
                    <a:cubicBezTo>
                      <a:pt x="0" y="1964"/>
                      <a:pt x="5400" y="0"/>
                      <a:pt x="5400" y="0"/>
                    </a:cubicBezTo>
                    <a:cubicBezTo>
                      <a:pt x="16200" y="3927"/>
                      <a:pt x="21600" y="5891"/>
                      <a:pt x="21600" y="11782"/>
                    </a:cubicBezTo>
                    <a:cubicBezTo>
                      <a:pt x="21600" y="13745"/>
                      <a:pt x="21600" y="15709"/>
                      <a:pt x="16200" y="19636"/>
                    </a:cubicBezTo>
                    <a:cubicBezTo>
                      <a:pt x="16200" y="19636"/>
                      <a:pt x="10800" y="19636"/>
                      <a:pt x="5400" y="21600"/>
                    </a:cubicBezTo>
                    <a:cubicBezTo>
                      <a:pt x="5400" y="19636"/>
                      <a:pt x="0" y="17673"/>
                      <a:pt x="0" y="17673"/>
                    </a:cubicBezTo>
                    <a:cubicBezTo>
                      <a:pt x="0" y="15709"/>
                      <a:pt x="5400" y="15709"/>
                      <a:pt x="5400" y="13745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3594" name="Freeform 635"/>
              <p:cNvSpPr/>
              <p:nvPr/>
            </p:nvSpPr>
            <p:spPr>
              <a:xfrm>
                <a:off x="246877" y="207128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8250" fill="norm" stroke="1" extrusionOk="0">
                    <a:moveTo>
                      <a:pt x="4800" y="13621"/>
                    </a:moveTo>
                    <a:cubicBezTo>
                      <a:pt x="2400" y="7449"/>
                      <a:pt x="2400" y="4363"/>
                      <a:pt x="0" y="1278"/>
                    </a:cubicBezTo>
                    <a:cubicBezTo>
                      <a:pt x="4800" y="-1808"/>
                      <a:pt x="7200" y="1278"/>
                      <a:pt x="9600" y="4363"/>
                    </a:cubicBezTo>
                    <a:cubicBezTo>
                      <a:pt x="14400" y="4363"/>
                      <a:pt x="16800" y="4363"/>
                      <a:pt x="19200" y="7449"/>
                    </a:cubicBezTo>
                    <a:cubicBezTo>
                      <a:pt x="21600" y="7449"/>
                      <a:pt x="21600" y="7449"/>
                      <a:pt x="21600" y="10535"/>
                    </a:cubicBezTo>
                    <a:cubicBezTo>
                      <a:pt x="21600" y="10535"/>
                      <a:pt x="21600" y="13621"/>
                      <a:pt x="21600" y="13621"/>
                    </a:cubicBezTo>
                    <a:cubicBezTo>
                      <a:pt x="16800" y="19792"/>
                      <a:pt x="9600" y="19792"/>
                      <a:pt x="4800" y="13621"/>
                    </a:cubicBezTo>
                    <a:cubicBezTo>
                      <a:pt x="4800" y="13621"/>
                      <a:pt x="4800" y="13621"/>
                      <a:pt x="4800" y="1362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3595" name="Freeform 636"/>
              <p:cNvSpPr/>
              <p:nvPr/>
            </p:nvSpPr>
            <p:spPr>
              <a:xfrm>
                <a:off x="247098" y="155476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7985" fill="norm" stroke="1" extrusionOk="0">
                    <a:moveTo>
                      <a:pt x="16971" y="7449"/>
                    </a:moveTo>
                    <a:cubicBezTo>
                      <a:pt x="16971" y="4363"/>
                      <a:pt x="18514" y="4363"/>
                      <a:pt x="20057" y="4363"/>
                    </a:cubicBezTo>
                    <a:cubicBezTo>
                      <a:pt x="20057" y="7449"/>
                      <a:pt x="21600" y="10535"/>
                      <a:pt x="21600" y="10535"/>
                    </a:cubicBezTo>
                    <a:cubicBezTo>
                      <a:pt x="21600" y="13621"/>
                      <a:pt x="21600" y="13621"/>
                      <a:pt x="21600" y="13621"/>
                    </a:cubicBezTo>
                    <a:cubicBezTo>
                      <a:pt x="20057" y="16706"/>
                      <a:pt x="16971" y="19792"/>
                      <a:pt x="15429" y="16706"/>
                    </a:cubicBezTo>
                    <a:cubicBezTo>
                      <a:pt x="12343" y="13621"/>
                      <a:pt x="10800" y="10535"/>
                      <a:pt x="7714" y="13621"/>
                    </a:cubicBezTo>
                    <a:cubicBezTo>
                      <a:pt x="6171" y="16706"/>
                      <a:pt x="1543" y="7449"/>
                      <a:pt x="0" y="4363"/>
                    </a:cubicBezTo>
                    <a:cubicBezTo>
                      <a:pt x="0" y="1278"/>
                      <a:pt x="3086" y="-1808"/>
                      <a:pt x="4629" y="1278"/>
                    </a:cubicBezTo>
                    <a:cubicBezTo>
                      <a:pt x="7714" y="1278"/>
                      <a:pt x="9257" y="1278"/>
                      <a:pt x="12343" y="4363"/>
                    </a:cubicBezTo>
                    <a:cubicBezTo>
                      <a:pt x="13886" y="7449"/>
                      <a:pt x="15429" y="7449"/>
                      <a:pt x="16971" y="7449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3596" name="Freeform 637"/>
              <p:cNvSpPr/>
              <p:nvPr/>
            </p:nvSpPr>
            <p:spPr>
              <a:xfrm>
                <a:off x="250738" y="127126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21600"/>
                    </a:moveTo>
                    <a:cubicBezTo>
                      <a:pt x="10800" y="21600"/>
                      <a:pt x="10800" y="14400"/>
                      <a:pt x="0" y="14400"/>
                    </a:cubicBezTo>
                    <a:cubicBezTo>
                      <a:pt x="0" y="7200"/>
                      <a:pt x="10800" y="7200"/>
                      <a:pt x="10800" y="0"/>
                    </a:cubicBezTo>
                    <a:cubicBezTo>
                      <a:pt x="21600" y="7200"/>
                      <a:pt x="21600" y="14400"/>
                      <a:pt x="21600" y="14400"/>
                    </a:cubicBezTo>
                    <a:cubicBezTo>
                      <a:pt x="21600" y="14400"/>
                      <a:pt x="21600" y="21600"/>
                      <a:pt x="21600" y="216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3597" name="Freeform 638"/>
              <p:cNvSpPr/>
              <p:nvPr/>
            </p:nvSpPr>
            <p:spPr>
              <a:xfrm>
                <a:off x="250560" y="135400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8437" h="17672" fill="norm" stroke="1" extrusionOk="0">
                    <a:moveTo>
                      <a:pt x="0" y="6872"/>
                    </a:moveTo>
                    <a:cubicBezTo>
                      <a:pt x="5400" y="1472"/>
                      <a:pt x="5400" y="1472"/>
                      <a:pt x="10800" y="1472"/>
                    </a:cubicBezTo>
                    <a:cubicBezTo>
                      <a:pt x="16200" y="-3928"/>
                      <a:pt x="21600" y="6872"/>
                      <a:pt x="16200" y="12272"/>
                    </a:cubicBezTo>
                    <a:cubicBezTo>
                      <a:pt x="16200" y="17672"/>
                      <a:pt x="16200" y="17672"/>
                      <a:pt x="10800" y="17672"/>
                    </a:cubicBezTo>
                    <a:cubicBezTo>
                      <a:pt x="5400" y="17672"/>
                      <a:pt x="0" y="12272"/>
                      <a:pt x="0" y="6872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3598" name="Freeform 639"/>
              <p:cNvSpPr/>
              <p:nvPr/>
            </p:nvSpPr>
            <p:spPr>
              <a:xfrm>
                <a:off x="250213" y="196578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103" h="20450" fill="norm" stroke="1" extrusionOk="0">
                    <a:moveTo>
                      <a:pt x="18946" y="12595"/>
                    </a:moveTo>
                    <a:cubicBezTo>
                      <a:pt x="15860" y="18486"/>
                      <a:pt x="11232" y="20450"/>
                      <a:pt x="6603" y="20450"/>
                    </a:cubicBezTo>
                    <a:cubicBezTo>
                      <a:pt x="5060" y="20450"/>
                      <a:pt x="5060" y="20450"/>
                      <a:pt x="3518" y="20450"/>
                    </a:cubicBezTo>
                    <a:cubicBezTo>
                      <a:pt x="1975" y="20450"/>
                      <a:pt x="432" y="20450"/>
                      <a:pt x="432" y="20450"/>
                    </a:cubicBezTo>
                    <a:cubicBezTo>
                      <a:pt x="-1111" y="16523"/>
                      <a:pt x="1975" y="16523"/>
                      <a:pt x="1975" y="14559"/>
                    </a:cubicBezTo>
                    <a:cubicBezTo>
                      <a:pt x="3518" y="10632"/>
                      <a:pt x="8146" y="8668"/>
                      <a:pt x="8146" y="2777"/>
                    </a:cubicBezTo>
                    <a:cubicBezTo>
                      <a:pt x="8146" y="814"/>
                      <a:pt x="11232" y="-1150"/>
                      <a:pt x="12775" y="814"/>
                    </a:cubicBezTo>
                    <a:cubicBezTo>
                      <a:pt x="15860" y="2777"/>
                      <a:pt x="17403" y="4741"/>
                      <a:pt x="18946" y="6705"/>
                    </a:cubicBezTo>
                    <a:cubicBezTo>
                      <a:pt x="20489" y="8668"/>
                      <a:pt x="20489" y="10632"/>
                      <a:pt x="18946" y="12595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3599" name="Freeform 640"/>
              <p:cNvSpPr/>
              <p:nvPr/>
            </p:nvSpPr>
            <p:spPr>
              <a:xfrm>
                <a:off x="254094" y="160368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886" h="19491" fill="norm" stroke="1" extrusionOk="0">
                    <a:moveTo>
                      <a:pt x="1372" y="10800"/>
                    </a:moveTo>
                    <a:cubicBezTo>
                      <a:pt x="4457" y="7200"/>
                      <a:pt x="7543" y="3600"/>
                      <a:pt x="10629" y="0"/>
                    </a:cubicBezTo>
                    <a:cubicBezTo>
                      <a:pt x="10629" y="0"/>
                      <a:pt x="13715" y="0"/>
                      <a:pt x="16800" y="0"/>
                    </a:cubicBezTo>
                    <a:cubicBezTo>
                      <a:pt x="19886" y="0"/>
                      <a:pt x="19886" y="0"/>
                      <a:pt x="19886" y="3600"/>
                    </a:cubicBezTo>
                    <a:cubicBezTo>
                      <a:pt x="19886" y="3600"/>
                      <a:pt x="19886" y="7200"/>
                      <a:pt x="19886" y="7200"/>
                    </a:cubicBezTo>
                    <a:cubicBezTo>
                      <a:pt x="13715" y="7200"/>
                      <a:pt x="10629" y="14400"/>
                      <a:pt x="7543" y="18000"/>
                    </a:cubicBezTo>
                    <a:cubicBezTo>
                      <a:pt x="4457" y="21600"/>
                      <a:pt x="4457" y="18000"/>
                      <a:pt x="1372" y="14400"/>
                    </a:cubicBezTo>
                    <a:cubicBezTo>
                      <a:pt x="1372" y="14400"/>
                      <a:pt x="-1714" y="14400"/>
                      <a:pt x="1372" y="108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3600" name="Freeform 641"/>
              <p:cNvSpPr/>
              <p:nvPr/>
            </p:nvSpPr>
            <p:spPr>
              <a:xfrm>
                <a:off x="254819" y="153046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0029" fill="norm" stroke="1" extrusionOk="0">
                    <a:moveTo>
                      <a:pt x="14400" y="589"/>
                    </a:moveTo>
                    <a:cubicBezTo>
                      <a:pt x="14400" y="589"/>
                      <a:pt x="18000" y="589"/>
                      <a:pt x="18000" y="2749"/>
                    </a:cubicBezTo>
                    <a:cubicBezTo>
                      <a:pt x="18000" y="4909"/>
                      <a:pt x="21600" y="7069"/>
                      <a:pt x="21600" y="9229"/>
                    </a:cubicBezTo>
                    <a:cubicBezTo>
                      <a:pt x="21600" y="11389"/>
                      <a:pt x="18000" y="13549"/>
                      <a:pt x="18000" y="17869"/>
                    </a:cubicBezTo>
                    <a:cubicBezTo>
                      <a:pt x="18000" y="20029"/>
                      <a:pt x="10800" y="20029"/>
                      <a:pt x="10800" y="20029"/>
                    </a:cubicBezTo>
                    <a:cubicBezTo>
                      <a:pt x="7200" y="17869"/>
                      <a:pt x="0" y="7069"/>
                      <a:pt x="0" y="4909"/>
                    </a:cubicBezTo>
                    <a:cubicBezTo>
                      <a:pt x="0" y="2749"/>
                      <a:pt x="7200" y="-1571"/>
                      <a:pt x="14400" y="589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3601" name="Freeform 643"/>
              <p:cNvSpPr/>
              <p:nvPr/>
            </p:nvSpPr>
            <p:spPr>
              <a:xfrm>
                <a:off x="254706" y="171251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380" h="21600" fill="norm" stroke="1" extrusionOk="0">
                    <a:moveTo>
                      <a:pt x="442" y="0"/>
                    </a:moveTo>
                    <a:cubicBezTo>
                      <a:pt x="2103" y="0"/>
                      <a:pt x="3765" y="0"/>
                      <a:pt x="3765" y="0"/>
                    </a:cubicBezTo>
                    <a:cubicBezTo>
                      <a:pt x="7088" y="3086"/>
                      <a:pt x="10411" y="4629"/>
                      <a:pt x="13734" y="6171"/>
                    </a:cubicBezTo>
                    <a:cubicBezTo>
                      <a:pt x="15395" y="7714"/>
                      <a:pt x="17057" y="9257"/>
                      <a:pt x="17057" y="12343"/>
                    </a:cubicBezTo>
                    <a:cubicBezTo>
                      <a:pt x="18718" y="13886"/>
                      <a:pt x="20380" y="16971"/>
                      <a:pt x="20380" y="18514"/>
                    </a:cubicBezTo>
                    <a:cubicBezTo>
                      <a:pt x="20380" y="20057"/>
                      <a:pt x="20380" y="21600"/>
                      <a:pt x="18718" y="21600"/>
                    </a:cubicBezTo>
                    <a:cubicBezTo>
                      <a:pt x="18718" y="21600"/>
                      <a:pt x="17057" y="21600"/>
                      <a:pt x="17057" y="20057"/>
                    </a:cubicBezTo>
                    <a:cubicBezTo>
                      <a:pt x="15395" y="18514"/>
                      <a:pt x="13734" y="16971"/>
                      <a:pt x="10411" y="15429"/>
                    </a:cubicBezTo>
                    <a:cubicBezTo>
                      <a:pt x="10411" y="15429"/>
                      <a:pt x="8749" y="13886"/>
                      <a:pt x="8749" y="12343"/>
                    </a:cubicBezTo>
                    <a:cubicBezTo>
                      <a:pt x="10411" y="7714"/>
                      <a:pt x="7088" y="7714"/>
                      <a:pt x="5426" y="7714"/>
                    </a:cubicBezTo>
                    <a:cubicBezTo>
                      <a:pt x="2103" y="6171"/>
                      <a:pt x="-1220" y="1543"/>
                      <a:pt x="442" y="0"/>
                    </a:cubicBezTo>
                    <a:cubicBezTo>
                      <a:pt x="442" y="0"/>
                      <a:pt x="442" y="0"/>
                      <a:pt x="44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3602" name="Freeform 644"/>
              <p:cNvSpPr/>
              <p:nvPr/>
            </p:nvSpPr>
            <p:spPr>
              <a:xfrm>
                <a:off x="258349" y="179524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0800" y="21600"/>
                    </a:moveTo>
                    <a:cubicBezTo>
                      <a:pt x="0" y="10800"/>
                      <a:pt x="0" y="10800"/>
                      <a:pt x="0" y="10800"/>
                    </a:cubicBezTo>
                    <a:cubicBezTo>
                      <a:pt x="0" y="0"/>
                      <a:pt x="10800" y="0"/>
                      <a:pt x="10800" y="0"/>
                    </a:cubicBezTo>
                    <a:cubicBezTo>
                      <a:pt x="10800" y="0"/>
                      <a:pt x="21600" y="10800"/>
                      <a:pt x="21600" y="10800"/>
                    </a:cubicBezTo>
                    <a:cubicBezTo>
                      <a:pt x="21600" y="10800"/>
                      <a:pt x="10800" y="10800"/>
                      <a:pt x="10800" y="216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3603" name="Freeform 645"/>
              <p:cNvSpPr/>
              <p:nvPr/>
            </p:nvSpPr>
            <p:spPr>
              <a:xfrm>
                <a:off x="255530" y="184598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8710" h="18171" fill="norm" stroke="1" extrusionOk="0">
                    <a:moveTo>
                      <a:pt x="7616" y="16800"/>
                    </a:moveTo>
                    <a:cubicBezTo>
                      <a:pt x="6176" y="13715"/>
                      <a:pt x="3296" y="16800"/>
                      <a:pt x="3296" y="16800"/>
                    </a:cubicBezTo>
                    <a:cubicBezTo>
                      <a:pt x="416" y="19886"/>
                      <a:pt x="1856" y="16800"/>
                      <a:pt x="416" y="16800"/>
                    </a:cubicBezTo>
                    <a:cubicBezTo>
                      <a:pt x="-1024" y="13715"/>
                      <a:pt x="1856" y="10629"/>
                      <a:pt x="416" y="7543"/>
                    </a:cubicBezTo>
                    <a:cubicBezTo>
                      <a:pt x="1856" y="7543"/>
                      <a:pt x="3296" y="7543"/>
                      <a:pt x="3296" y="7543"/>
                    </a:cubicBezTo>
                    <a:cubicBezTo>
                      <a:pt x="4736" y="7543"/>
                      <a:pt x="4736" y="10629"/>
                      <a:pt x="4736" y="10629"/>
                    </a:cubicBezTo>
                    <a:cubicBezTo>
                      <a:pt x="6176" y="13715"/>
                      <a:pt x="7616" y="13715"/>
                      <a:pt x="7616" y="10629"/>
                    </a:cubicBezTo>
                    <a:cubicBezTo>
                      <a:pt x="9056" y="4457"/>
                      <a:pt x="11936" y="1372"/>
                      <a:pt x="13376" y="1372"/>
                    </a:cubicBezTo>
                    <a:cubicBezTo>
                      <a:pt x="14816" y="-1714"/>
                      <a:pt x="16256" y="1372"/>
                      <a:pt x="17696" y="1372"/>
                    </a:cubicBezTo>
                    <a:cubicBezTo>
                      <a:pt x="16256" y="4457"/>
                      <a:pt x="20576" y="7543"/>
                      <a:pt x="17696" y="10629"/>
                    </a:cubicBezTo>
                    <a:cubicBezTo>
                      <a:pt x="16256" y="10629"/>
                      <a:pt x="16256" y="13715"/>
                      <a:pt x="16256" y="16800"/>
                    </a:cubicBezTo>
                    <a:cubicBezTo>
                      <a:pt x="16256" y="13715"/>
                      <a:pt x="14816" y="13715"/>
                      <a:pt x="14816" y="13715"/>
                    </a:cubicBezTo>
                    <a:cubicBezTo>
                      <a:pt x="14816" y="13715"/>
                      <a:pt x="13376" y="13715"/>
                      <a:pt x="13376" y="13715"/>
                    </a:cubicBezTo>
                    <a:cubicBezTo>
                      <a:pt x="10496" y="10629"/>
                      <a:pt x="10496" y="19886"/>
                      <a:pt x="7616" y="168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3604" name="Freeform 646"/>
              <p:cNvSpPr/>
              <p:nvPr/>
            </p:nvSpPr>
            <p:spPr>
              <a:xfrm>
                <a:off x="258791" y="167390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8900" h="21600" fill="norm" stroke="1" extrusionOk="0">
                    <a:moveTo>
                      <a:pt x="10800" y="17673"/>
                    </a:moveTo>
                    <a:cubicBezTo>
                      <a:pt x="7200" y="15709"/>
                      <a:pt x="7200" y="11782"/>
                      <a:pt x="7200" y="9818"/>
                    </a:cubicBezTo>
                    <a:cubicBezTo>
                      <a:pt x="7200" y="7855"/>
                      <a:pt x="7200" y="5891"/>
                      <a:pt x="7200" y="5891"/>
                    </a:cubicBezTo>
                    <a:cubicBezTo>
                      <a:pt x="3600" y="3927"/>
                      <a:pt x="3600" y="1964"/>
                      <a:pt x="0" y="1964"/>
                    </a:cubicBezTo>
                    <a:cubicBezTo>
                      <a:pt x="3600" y="1964"/>
                      <a:pt x="7200" y="0"/>
                      <a:pt x="10800" y="0"/>
                    </a:cubicBezTo>
                    <a:cubicBezTo>
                      <a:pt x="18000" y="1964"/>
                      <a:pt x="18000" y="3927"/>
                      <a:pt x="18000" y="5891"/>
                    </a:cubicBezTo>
                    <a:cubicBezTo>
                      <a:pt x="18000" y="7855"/>
                      <a:pt x="18000" y="9818"/>
                      <a:pt x="18000" y="13745"/>
                    </a:cubicBezTo>
                    <a:cubicBezTo>
                      <a:pt x="18000" y="13745"/>
                      <a:pt x="18000" y="15709"/>
                      <a:pt x="18000" y="17673"/>
                    </a:cubicBezTo>
                    <a:cubicBezTo>
                      <a:pt x="18000" y="19636"/>
                      <a:pt x="21600" y="21600"/>
                      <a:pt x="14400" y="21600"/>
                    </a:cubicBezTo>
                    <a:cubicBezTo>
                      <a:pt x="14400" y="21600"/>
                      <a:pt x="10800" y="19636"/>
                      <a:pt x="10800" y="17673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3605" name="Freeform 647"/>
              <p:cNvSpPr/>
              <p:nvPr/>
            </p:nvSpPr>
            <p:spPr>
              <a:xfrm>
                <a:off x="260445" y="156690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0"/>
                    </a:moveTo>
                    <a:cubicBezTo>
                      <a:pt x="21600" y="0"/>
                      <a:pt x="21600" y="0"/>
                      <a:pt x="21600" y="21600"/>
                    </a:cubicBezTo>
                    <a:cubicBezTo>
                      <a:pt x="21600" y="21600"/>
                      <a:pt x="21600" y="21600"/>
                      <a:pt x="21600" y="21600"/>
                    </a:cubicBezTo>
                    <a:cubicBezTo>
                      <a:pt x="0" y="21600"/>
                      <a:pt x="0" y="21600"/>
                      <a:pt x="0" y="21600"/>
                    </a:cubicBezTo>
                    <a:cubicBezTo>
                      <a:pt x="0" y="21600"/>
                      <a:pt x="0" y="0"/>
                      <a:pt x="216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3606" name="Freeform 648"/>
              <p:cNvSpPr/>
              <p:nvPr/>
            </p:nvSpPr>
            <p:spPr>
              <a:xfrm>
                <a:off x="257722" y="140643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150" h="20018" fill="norm" stroke="1" extrusionOk="0">
                    <a:moveTo>
                      <a:pt x="3600" y="6518"/>
                    </a:moveTo>
                    <a:cubicBezTo>
                      <a:pt x="7200" y="6518"/>
                      <a:pt x="9000" y="6518"/>
                      <a:pt x="10800" y="1118"/>
                    </a:cubicBezTo>
                    <a:cubicBezTo>
                      <a:pt x="12600" y="-1582"/>
                      <a:pt x="18000" y="1118"/>
                      <a:pt x="19800" y="3818"/>
                    </a:cubicBezTo>
                    <a:cubicBezTo>
                      <a:pt x="21600" y="9218"/>
                      <a:pt x="21600" y="11918"/>
                      <a:pt x="19800" y="17318"/>
                    </a:cubicBezTo>
                    <a:cubicBezTo>
                      <a:pt x="19800" y="17318"/>
                      <a:pt x="18000" y="17318"/>
                      <a:pt x="16200" y="20018"/>
                    </a:cubicBezTo>
                    <a:cubicBezTo>
                      <a:pt x="16200" y="20018"/>
                      <a:pt x="16200" y="17318"/>
                      <a:pt x="16200" y="17318"/>
                    </a:cubicBezTo>
                    <a:cubicBezTo>
                      <a:pt x="12600" y="17318"/>
                      <a:pt x="9000" y="17318"/>
                      <a:pt x="3600" y="17318"/>
                    </a:cubicBezTo>
                    <a:cubicBezTo>
                      <a:pt x="3600" y="17318"/>
                      <a:pt x="1800" y="17318"/>
                      <a:pt x="1800" y="14618"/>
                    </a:cubicBezTo>
                    <a:cubicBezTo>
                      <a:pt x="1800" y="14618"/>
                      <a:pt x="0" y="11918"/>
                      <a:pt x="0" y="11918"/>
                    </a:cubicBezTo>
                    <a:cubicBezTo>
                      <a:pt x="0" y="9218"/>
                      <a:pt x="1800" y="9218"/>
                      <a:pt x="1800" y="6518"/>
                    </a:cubicBezTo>
                    <a:cubicBezTo>
                      <a:pt x="1800" y="6518"/>
                      <a:pt x="3600" y="6518"/>
                      <a:pt x="3600" y="6518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3607" name="Freeform 649"/>
              <p:cNvSpPr/>
              <p:nvPr/>
            </p:nvSpPr>
            <p:spPr>
              <a:xfrm>
                <a:off x="261659" y="112014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10800"/>
                    </a:moveTo>
                    <a:cubicBezTo>
                      <a:pt x="0" y="10800"/>
                      <a:pt x="0" y="0"/>
                      <a:pt x="0" y="0"/>
                    </a:cubicBezTo>
                    <a:cubicBezTo>
                      <a:pt x="21600" y="0"/>
                      <a:pt x="21600" y="10800"/>
                      <a:pt x="21600" y="10800"/>
                    </a:cubicBezTo>
                    <a:cubicBezTo>
                      <a:pt x="21600" y="10800"/>
                      <a:pt x="21600" y="10800"/>
                      <a:pt x="21600" y="21600"/>
                    </a:cubicBezTo>
                    <a:cubicBezTo>
                      <a:pt x="0" y="21600"/>
                      <a:pt x="0" y="10800"/>
                      <a:pt x="0" y="108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3608" name="Freeform 650"/>
              <p:cNvSpPr/>
              <p:nvPr/>
            </p:nvSpPr>
            <p:spPr>
              <a:xfrm>
                <a:off x="261486" y="178862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7382" h="21600" fill="norm" stroke="1" extrusionOk="0">
                    <a:moveTo>
                      <a:pt x="7200" y="0"/>
                    </a:moveTo>
                    <a:cubicBezTo>
                      <a:pt x="14400" y="0"/>
                      <a:pt x="21600" y="5400"/>
                      <a:pt x="14400" y="16200"/>
                    </a:cubicBezTo>
                    <a:cubicBezTo>
                      <a:pt x="14400" y="16200"/>
                      <a:pt x="14400" y="16200"/>
                      <a:pt x="14400" y="21600"/>
                    </a:cubicBezTo>
                    <a:cubicBezTo>
                      <a:pt x="7200" y="21600"/>
                      <a:pt x="0" y="10800"/>
                      <a:pt x="0" y="5400"/>
                    </a:cubicBezTo>
                    <a:cubicBezTo>
                      <a:pt x="0" y="0"/>
                      <a:pt x="7200" y="0"/>
                      <a:pt x="72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3609" name="Freeform 651"/>
              <p:cNvSpPr/>
              <p:nvPr/>
            </p:nvSpPr>
            <p:spPr>
              <a:xfrm>
                <a:off x="262541" y="153491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5400" y="0"/>
                    </a:moveTo>
                    <a:cubicBezTo>
                      <a:pt x="10800" y="0"/>
                      <a:pt x="21600" y="5400"/>
                      <a:pt x="21600" y="10800"/>
                    </a:cubicBezTo>
                    <a:cubicBezTo>
                      <a:pt x="21600" y="16200"/>
                      <a:pt x="16200" y="21600"/>
                      <a:pt x="10800" y="21600"/>
                    </a:cubicBezTo>
                    <a:cubicBezTo>
                      <a:pt x="5400" y="16200"/>
                      <a:pt x="5400" y="10800"/>
                      <a:pt x="0" y="5400"/>
                    </a:cubicBezTo>
                    <a:cubicBezTo>
                      <a:pt x="0" y="5400"/>
                      <a:pt x="5400" y="0"/>
                      <a:pt x="54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3610" name="Freeform 652"/>
              <p:cNvSpPr/>
              <p:nvPr/>
            </p:nvSpPr>
            <p:spPr>
              <a:xfrm>
                <a:off x="263755" y="149961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10800"/>
                    </a:moveTo>
                    <a:cubicBezTo>
                      <a:pt x="0" y="5400"/>
                      <a:pt x="5400" y="0"/>
                      <a:pt x="16200" y="0"/>
                    </a:cubicBezTo>
                    <a:cubicBezTo>
                      <a:pt x="16200" y="0"/>
                      <a:pt x="21600" y="10800"/>
                      <a:pt x="21600" y="16200"/>
                    </a:cubicBezTo>
                    <a:cubicBezTo>
                      <a:pt x="21600" y="16200"/>
                      <a:pt x="16200" y="21600"/>
                      <a:pt x="16200" y="21600"/>
                    </a:cubicBezTo>
                    <a:cubicBezTo>
                      <a:pt x="10800" y="21600"/>
                      <a:pt x="5400" y="16200"/>
                      <a:pt x="0" y="108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3611" name="Freeform 653"/>
              <p:cNvSpPr/>
              <p:nvPr/>
            </p:nvSpPr>
            <p:spPr>
              <a:xfrm>
                <a:off x="263424" y="162095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3086" y="4320"/>
                    </a:moveTo>
                    <a:cubicBezTo>
                      <a:pt x="6171" y="4320"/>
                      <a:pt x="9257" y="0"/>
                      <a:pt x="9257" y="0"/>
                    </a:cubicBezTo>
                    <a:cubicBezTo>
                      <a:pt x="18514" y="0"/>
                      <a:pt x="21600" y="4320"/>
                      <a:pt x="21600" y="8640"/>
                    </a:cubicBezTo>
                    <a:cubicBezTo>
                      <a:pt x="21600" y="17280"/>
                      <a:pt x="21600" y="17280"/>
                      <a:pt x="18514" y="21600"/>
                    </a:cubicBezTo>
                    <a:cubicBezTo>
                      <a:pt x="15429" y="21600"/>
                      <a:pt x="12343" y="21600"/>
                      <a:pt x="12343" y="17280"/>
                    </a:cubicBezTo>
                    <a:cubicBezTo>
                      <a:pt x="12343" y="8640"/>
                      <a:pt x="6171" y="12960"/>
                      <a:pt x="3086" y="12960"/>
                    </a:cubicBezTo>
                    <a:cubicBezTo>
                      <a:pt x="3086" y="12960"/>
                      <a:pt x="0" y="17280"/>
                      <a:pt x="0" y="8640"/>
                    </a:cubicBezTo>
                    <a:cubicBezTo>
                      <a:pt x="0" y="8640"/>
                      <a:pt x="0" y="4320"/>
                      <a:pt x="3086" y="432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3612" name="Freeform 654"/>
              <p:cNvSpPr/>
              <p:nvPr/>
            </p:nvSpPr>
            <p:spPr>
              <a:xfrm>
                <a:off x="264858" y="175994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10800"/>
                    </a:moveTo>
                    <a:cubicBezTo>
                      <a:pt x="21600" y="16200"/>
                      <a:pt x="21600" y="21600"/>
                      <a:pt x="16200" y="21600"/>
                    </a:cubicBezTo>
                    <a:cubicBezTo>
                      <a:pt x="5400" y="21600"/>
                      <a:pt x="0" y="16200"/>
                      <a:pt x="0" y="10800"/>
                    </a:cubicBezTo>
                    <a:cubicBezTo>
                      <a:pt x="0" y="5400"/>
                      <a:pt x="5400" y="0"/>
                      <a:pt x="10800" y="0"/>
                    </a:cubicBezTo>
                    <a:cubicBezTo>
                      <a:pt x="21600" y="0"/>
                      <a:pt x="21600" y="5400"/>
                      <a:pt x="21600" y="108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3613" name="Oval 655"/>
              <p:cNvSpPr/>
              <p:nvPr/>
            </p:nvSpPr>
            <p:spPr>
              <a:xfrm>
                <a:off x="266071" y="158455"/>
                <a:ext cx="12701" cy="12701"/>
              </a:xfrm>
              <a:prstGeom prst="ellipse">
                <a:avLst/>
              </a:pr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3614" name="Freeform 656"/>
              <p:cNvSpPr/>
              <p:nvPr/>
            </p:nvSpPr>
            <p:spPr>
              <a:xfrm>
                <a:off x="264465" y="182410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400" h="19425" fill="norm" stroke="1" extrusionOk="0">
                    <a:moveTo>
                      <a:pt x="960" y="2025"/>
                    </a:moveTo>
                    <a:cubicBezTo>
                      <a:pt x="3120" y="-675"/>
                      <a:pt x="5280" y="-675"/>
                      <a:pt x="7440" y="2025"/>
                    </a:cubicBezTo>
                    <a:cubicBezTo>
                      <a:pt x="9600" y="4725"/>
                      <a:pt x="13920" y="7425"/>
                      <a:pt x="16080" y="10125"/>
                    </a:cubicBezTo>
                    <a:cubicBezTo>
                      <a:pt x="18240" y="10125"/>
                      <a:pt x="20400" y="10125"/>
                      <a:pt x="20400" y="15525"/>
                    </a:cubicBezTo>
                    <a:cubicBezTo>
                      <a:pt x="18240" y="15525"/>
                      <a:pt x="18240" y="18225"/>
                      <a:pt x="18240" y="18225"/>
                    </a:cubicBezTo>
                    <a:cubicBezTo>
                      <a:pt x="16080" y="20925"/>
                      <a:pt x="13920" y="18225"/>
                      <a:pt x="13920" y="18225"/>
                    </a:cubicBezTo>
                    <a:cubicBezTo>
                      <a:pt x="7440" y="18225"/>
                      <a:pt x="5280" y="12825"/>
                      <a:pt x="960" y="7425"/>
                    </a:cubicBezTo>
                    <a:cubicBezTo>
                      <a:pt x="960" y="7425"/>
                      <a:pt x="-1200" y="4725"/>
                      <a:pt x="960" y="2025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3615" name="Freeform 657"/>
              <p:cNvSpPr/>
              <p:nvPr/>
            </p:nvSpPr>
            <p:spPr>
              <a:xfrm>
                <a:off x="262451" y="124459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633" h="20809" fill="norm" stroke="1" extrusionOk="0">
                    <a:moveTo>
                      <a:pt x="900" y="4364"/>
                    </a:moveTo>
                    <a:cubicBezTo>
                      <a:pt x="3300" y="3382"/>
                      <a:pt x="5700" y="1419"/>
                      <a:pt x="8100" y="437"/>
                    </a:cubicBezTo>
                    <a:cubicBezTo>
                      <a:pt x="8100" y="437"/>
                      <a:pt x="9300" y="-545"/>
                      <a:pt x="10500" y="437"/>
                    </a:cubicBezTo>
                    <a:cubicBezTo>
                      <a:pt x="11700" y="1419"/>
                      <a:pt x="12900" y="1419"/>
                      <a:pt x="14100" y="437"/>
                    </a:cubicBezTo>
                    <a:cubicBezTo>
                      <a:pt x="17700" y="-545"/>
                      <a:pt x="18900" y="2400"/>
                      <a:pt x="20100" y="4364"/>
                    </a:cubicBezTo>
                    <a:cubicBezTo>
                      <a:pt x="21300" y="4364"/>
                      <a:pt x="20100" y="5346"/>
                      <a:pt x="20100" y="5346"/>
                    </a:cubicBezTo>
                    <a:cubicBezTo>
                      <a:pt x="21300" y="6328"/>
                      <a:pt x="18900" y="7310"/>
                      <a:pt x="18900" y="6328"/>
                    </a:cubicBezTo>
                    <a:cubicBezTo>
                      <a:pt x="16500" y="5346"/>
                      <a:pt x="15300" y="5346"/>
                      <a:pt x="14100" y="4364"/>
                    </a:cubicBezTo>
                    <a:cubicBezTo>
                      <a:pt x="10500" y="3382"/>
                      <a:pt x="8100" y="4364"/>
                      <a:pt x="8100" y="7310"/>
                    </a:cubicBezTo>
                    <a:cubicBezTo>
                      <a:pt x="8100" y="9273"/>
                      <a:pt x="9300" y="13200"/>
                      <a:pt x="10500" y="14182"/>
                    </a:cubicBezTo>
                    <a:cubicBezTo>
                      <a:pt x="10500" y="14182"/>
                      <a:pt x="10500" y="14182"/>
                      <a:pt x="10500" y="14182"/>
                    </a:cubicBezTo>
                    <a:cubicBezTo>
                      <a:pt x="14100" y="18110"/>
                      <a:pt x="14100" y="18110"/>
                      <a:pt x="10500" y="20073"/>
                    </a:cubicBezTo>
                    <a:cubicBezTo>
                      <a:pt x="9300" y="21055"/>
                      <a:pt x="8100" y="21055"/>
                      <a:pt x="6900" y="20073"/>
                    </a:cubicBezTo>
                    <a:cubicBezTo>
                      <a:pt x="6900" y="18110"/>
                      <a:pt x="6900" y="16146"/>
                      <a:pt x="4500" y="15164"/>
                    </a:cubicBezTo>
                    <a:cubicBezTo>
                      <a:pt x="4500" y="14182"/>
                      <a:pt x="4500" y="14182"/>
                      <a:pt x="4500" y="14182"/>
                    </a:cubicBezTo>
                    <a:cubicBezTo>
                      <a:pt x="5700" y="13200"/>
                      <a:pt x="6900" y="11237"/>
                      <a:pt x="4500" y="10255"/>
                    </a:cubicBezTo>
                    <a:cubicBezTo>
                      <a:pt x="3300" y="9273"/>
                      <a:pt x="3300" y="7310"/>
                      <a:pt x="900" y="7310"/>
                    </a:cubicBezTo>
                    <a:cubicBezTo>
                      <a:pt x="-300" y="7310"/>
                      <a:pt x="-300" y="5346"/>
                      <a:pt x="900" y="4364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3616" name="Freeform 658"/>
              <p:cNvSpPr/>
              <p:nvPr/>
            </p:nvSpPr>
            <p:spPr>
              <a:xfrm>
                <a:off x="265447" y="167721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925" h="21600" fill="norm" stroke="1" extrusionOk="0">
                    <a:moveTo>
                      <a:pt x="5400" y="21600"/>
                    </a:moveTo>
                    <a:cubicBezTo>
                      <a:pt x="2700" y="21600"/>
                      <a:pt x="2700" y="18000"/>
                      <a:pt x="0" y="18000"/>
                    </a:cubicBezTo>
                    <a:cubicBezTo>
                      <a:pt x="0" y="18000"/>
                      <a:pt x="0" y="14400"/>
                      <a:pt x="0" y="10800"/>
                    </a:cubicBezTo>
                    <a:cubicBezTo>
                      <a:pt x="0" y="10800"/>
                      <a:pt x="2700" y="7200"/>
                      <a:pt x="5400" y="7200"/>
                    </a:cubicBezTo>
                    <a:cubicBezTo>
                      <a:pt x="5400" y="3600"/>
                      <a:pt x="8100" y="3600"/>
                      <a:pt x="10800" y="0"/>
                    </a:cubicBezTo>
                    <a:cubicBezTo>
                      <a:pt x="13500" y="0"/>
                      <a:pt x="16200" y="0"/>
                      <a:pt x="18900" y="0"/>
                    </a:cubicBezTo>
                    <a:cubicBezTo>
                      <a:pt x="21600" y="3600"/>
                      <a:pt x="21600" y="7200"/>
                      <a:pt x="18900" y="10800"/>
                    </a:cubicBezTo>
                    <a:cubicBezTo>
                      <a:pt x="18900" y="18000"/>
                      <a:pt x="13500" y="21600"/>
                      <a:pt x="5400" y="216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3617" name="Freeform 659"/>
              <p:cNvSpPr/>
              <p:nvPr/>
            </p:nvSpPr>
            <p:spPr>
              <a:xfrm>
                <a:off x="267615" y="186915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14400"/>
                    </a:moveTo>
                    <a:cubicBezTo>
                      <a:pt x="0" y="7200"/>
                      <a:pt x="7200" y="7200"/>
                      <a:pt x="7200" y="0"/>
                    </a:cubicBezTo>
                    <a:cubicBezTo>
                      <a:pt x="14400" y="7200"/>
                      <a:pt x="14400" y="7200"/>
                      <a:pt x="21600" y="14400"/>
                    </a:cubicBezTo>
                    <a:cubicBezTo>
                      <a:pt x="14400" y="14400"/>
                      <a:pt x="14400" y="21600"/>
                      <a:pt x="7200" y="21600"/>
                    </a:cubicBezTo>
                    <a:cubicBezTo>
                      <a:pt x="7200" y="21600"/>
                      <a:pt x="0" y="21600"/>
                      <a:pt x="0" y="144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3618" name="Freeform 660"/>
              <p:cNvSpPr/>
              <p:nvPr/>
            </p:nvSpPr>
            <p:spPr>
              <a:xfrm>
                <a:off x="259848" y="141418"/>
                <a:ext cx="14339" cy="1442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952" h="21076" fill="norm" stroke="1" extrusionOk="0">
                    <a:moveTo>
                      <a:pt x="1944" y="13824"/>
                    </a:moveTo>
                    <a:cubicBezTo>
                      <a:pt x="2808" y="14688"/>
                      <a:pt x="3672" y="15552"/>
                      <a:pt x="5400" y="14688"/>
                    </a:cubicBezTo>
                    <a:cubicBezTo>
                      <a:pt x="6264" y="14688"/>
                      <a:pt x="7128" y="14688"/>
                      <a:pt x="7992" y="13824"/>
                    </a:cubicBezTo>
                    <a:cubicBezTo>
                      <a:pt x="7992" y="13824"/>
                      <a:pt x="8856" y="12960"/>
                      <a:pt x="8856" y="12960"/>
                    </a:cubicBezTo>
                    <a:cubicBezTo>
                      <a:pt x="10584" y="11232"/>
                      <a:pt x="10584" y="11232"/>
                      <a:pt x="12312" y="12960"/>
                    </a:cubicBezTo>
                    <a:cubicBezTo>
                      <a:pt x="12312" y="12960"/>
                      <a:pt x="13176" y="13824"/>
                      <a:pt x="14040" y="13824"/>
                    </a:cubicBezTo>
                    <a:cubicBezTo>
                      <a:pt x="14040" y="12960"/>
                      <a:pt x="14904" y="12096"/>
                      <a:pt x="14904" y="12096"/>
                    </a:cubicBezTo>
                    <a:cubicBezTo>
                      <a:pt x="14904" y="10368"/>
                      <a:pt x="14904" y="9504"/>
                      <a:pt x="15768" y="8640"/>
                    </a:cubicBezTo>
                    <a:cubicBezTo>
                      <a:pt x="15768" y="6912"/>
                      <a:pt x="15768" y="6048"/>
                      <a:pt x="14040" y="4320"/>
                    </a:cubicBezTo>
                    <a:cubicBezTo>
                      <a:pt x="13176" y="4320"/>
                      <a:pt x="13176" y="3456"/>
                      <a:pt x="14040" y="2592"/>
                    </a:cubicBezTo>
                    <a:cubicBezTo>
                      <a:pt x="14904" y="1728"/>
                      <a:pt x="15768" y="864"/>
                      <a:pt x="16632" y="864"/>
                    </a:cubicBezTo>
                    <a:cubicBezTo>
                      <a:pt x="17496" y="864"/>
                      <a:pt x="18360" y="0"/>
                      <a:pt x="19224" y="0"/>
                    </a:cubicBezTo>
                    <a:cubicBezTo>
                      <a:pt x="20088" y="0"/>
                      <a:pt x="20088" y="864"/>
                      <a:pt x="20952" y="864"/>
                    </a:cubicBezTo>
                    <a:cubicBezTo>
                      <a:pt x="20952" y="1728"/>
                      <a:pt x="20952" y="1728"/>
                      <a:pt x="20088" y="2592"/>
                    </a:cubicBezTo>
                    <a:cubicBezTo>
                      <a:pt x="20088" y="3456"/>
                      <a:pt x="20088" y="5184"/>
                      <a:pt x="19224" y="6048"/>
                    </a:cubicBezTo>
                    <a:cubicBezTo>
                      <a:pt x="19224" y="6912"/>
                      <a:pt x="19224" y="6912"/>
                      <a:pt x="19224" y="7776"/>
                    </a:cubicBezTo>
                    <a:cubicBezTo>
                      <a:pt x="19224" y="8640"/>
                      <a:pt x="20088" y="9504"/>
                      <a:pt x="19224" y="9504"/>
                    </a:cubicBezTo>
                    <a:cubicBezTo>
                      <a:pt x="18360" y="12096"/>
                      <a:pt x="17496" y="13824"/>
                      <a:pt x="16632" y="16416"/>
                    </a:cubicBezTo>
                    <a:cubicBezTo>
                      <a:pt x="16632" y="16416"/>
                      <a:pt x="15768" y="16416"/>
                      <a:pt x="14904" y="16416"/>
                    </a:cubicBezTo>
                    <a:cubicBezTo>
                      <a:pt x="14040" y="17280"/>
                      <a:pt x="13176" y="15552"/>
                      <a:pt x="12312" y="16416"/>
                    </a:cubicBezTo>
                    <a:cubicBezTo>
                      <a:pt x="10584" y="16416"/>
                      <a:pt x="9720" y="18144"/>
                      <a:pt x="7992" y="19008"/>
                    </a:cubicBezTo>
                    <a:cubicBezTo>
                      <a:pt x="7128" y="21600"/>
                      <a:pt x="6264" y="21600"/>
                      <a:pt x="5400" y="19872"/>
                    </a:cubicBezTo>
                    <a:cubicBezTo>
                      <a:pt x="3672" y="18144"/>
                      <a:pt x="2808" y="18144"/>
                      <a:pt x="1080" y="17280"/>
                    </a:cubicBezTo>
                    <a:cubicBezTo>
                      <a:pt x="-648" y="17280"/>
                      <a:pt x="216" y="16416"/>
                      <a:pt x="216" y="15552"/>
                    </a:cubicBezTo>
                    <a:cubicBezTo>
                      <a:pt x="216" y="14688"/>
                      <a:pt x="216" y="14688"/>
                      <a:pt x="216" y="13824"/>
                    </a:cubicBezTo>
                    <a:cubicBezTo>
                      <a:pt x="1080" y="13824"/>
                      <a:pt x="1080" y="12960"/>
                      <a:pt x="1944" y="13824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3619" name="Freeform 661"/>
              <p:cNvSpPr/>
              <p:nvPr/>
            </p:nvSpPr>
            <p:spPr>
              <a:xfrm>
                <a:off x="266623" y="154602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8162" fill="norm" stroke="1" extrusionOk="0">
                    <a:moveTo>
                      <a:pt x="21600" y="9522"/>
                    </a:moveTo>
                    <a:cubicBezTo>
                      <a:pt x="21600" y="9522"/>
                      <a:pt x="16200" y="13842"/>
                      <a:pt x="10800" y="18162"/>
                    </a:cubicBezTo>
                    <a:cubicBezTo>
                      <a:pt x="5400" y="13842"/>
                      <a:pt x="5400" y="13842"/>
                      <a:pt x="0" y="9522"/>
                    </a:cubicBezTo>
                    <a:cubicBezTo>
                      <a:pt x="0" y="9522"/>
                      <a:pt x="10800" y="-3438"/>
                      <a:pt x="16200" y="882"/>
                    </a:cubicBezTo>
                    <a:cubicBezTo>
                      <a:pt x="16200" y="882"/>
                      <a:pt x="21600" y="5202"/>
                      <a:pt x="21600" y="9522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3620" name="Freeform 662"/>
              <p:cNvSpPr/>
              <p:nvPr/>
            </p:nvSpPr>
            <p:spPr>
              <a:xfrm>
                <a:off x="269208" y="173016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7382" h="21600" fill="norm" stroke="1" extrusionOk="0">
                    <a:moveTo>
                      <a:pt x="7200" y="21600"/>
                    </a:moveTo>
                    <a:cubicBezTo>
                      <a:pt x="7200" y="21600"/>
                      <a:pt x="0" y="10800"/>
                      <a:pt x="0" y="10800"/>
                    </a:cubicBezTo>
                    <a:cubicBezTo>
                      <a:pt x="7200" y="10800"/>
                      <a:pt x="7200" y="0"/>
                      <a:pt x="14400" y="0"/>
                    </a:cubicBezTo>
                    <a:cubicBezTo>
                      <a:pt x="14400" y="0"/>
                      <a:pt x="14400" y="0"/>
                      <a:pt x="14400" y="0"/>
                    </a:cubicBezTo>
                    <a:cubicBezTo>
                      <a:pt x="21600" y="21600"/>
                      <a:pt x="14400" y="21600"/>
                      <a:pt x="7200" y="216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3621" name="Freeform 663"/>
              <p:cNvSpPr/>
              <p:nvPr/>
            </p:nvSpPr>
            <p:spPr>
              <a:xfrm>
                <a:off x="268498" y="145438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0800" y="21600"/>
                    </a:moveTo>
                    <a:cubicBezTo>
                      <a:pt x="7200" y="21600"/>
                      <a:pt x="3600" y="19200"/>
                      <a:pt x="3600" y="16800"/>
                    </a:cubicBezTo>
                    <a:cubicBezTo>
                      <a:pt x="3600" y="14400"/>
                      <a:pt x="3600" y="12000"/>
                      <a:pt x="0" y="9600"/>
                    </a:cubicBezTo>
                    <a:cubicBezTo>
                      <a:pt x="0" y="7200"/>
                      <a:pt x="3600" y="4800"/>
                      <a:pt x="7200" y="2400"/>
                    </a:cubicBezTo>
                    <a:cubicBezTo>
                      <a:pt x="10800" y="0"/>
                      <a:pt x="18000" y="2400"/>
                      <a:pt x="21600" y="0"/>
                    </a:cubicBezTo>
                    <a:cubicBezTo>
                      <a:pt x="21600" y="2400"/>
                      <a:pt x="21600" y="4800"/>
                      <a:pt x="21600" y="7200"/>
                    </a:cubicBezTo>
                    <a:cubicBezTo>
                      <a:pt x="21600" y="9600"/>
                      <a:pt x="21600" y="12000"/>
                      <a:pt x="21600" y="16800"/>
                    </a:cubicBezTo>
                    <a:cubicBezTo>
                      <a:pt x="18000" y="19200"/>
                      <a:pt x="18000" y="19200"/>
                      <a:pt x="10800" y="216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3622" name="Freeform 664"/>
              <p:cNvSpPr/>
              <p:nvPr/>
            </p:nvSpPr>
            <p:spPr>
              <a:xfrm>
                <a:off x="269381" y="139040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21600"/>
                    </a:moveTo>
                    <a:cubicBezTo>
                      <a:pt x="0" y="14400"/>
                      <a:pt x="7200" y="0"/>
                      <a:pt x="14400" y="0"/>
                    </a:cubicBezTo>
                    <a:cubicBezTo>
                      <a:pt x="14400" y="0"/>
                      <a:pt x="21600" y="7200"/>
                      <a:pt x="21600" y="7200"/>
                    </a:cubicBezTo>
                    <a:cubicBezTo>
                      <a:pt x="21600" y="14400"/>
                      <a:pt x="14400" y="21600"/>
                      <a:pt x="7200" y="21600"/>
                    </a:cubicBezTo>
                    <a:cubicBezTo>
                      <a:pt x="7200" y="21600"/>
                      <a:pt x="0" y="21600"/>
                      <a:pt x="0" y="216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3623" name="Freeform 665"/>
              <p:cNvSpPr/>
              <p:nvPr/>
            </p:nvSpPr>
            <p:spPr>
              <a:xfrm>
                <a:off x="270153" y="130656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8171" fill="norm" stroke="1" extrusionOk="0">
                    <a:moveTo>
                      <a:pt x="21600" y="4457"/>
                    </a:moveTo>
                    <a:cubicBezTo>
                      <a:pt x="19440" y="7543"/>
                      <a:pt x="19440" y="7543"/>
                      <a:pt x="19440" y="7543"/>
                    </a:cubicBezTo>
                    <a:cubicBezTo>
                      <a:pt x="17280" y="10629"/>
                      <a:pt x="15120" y="13715"/>
                      <a:pt x="15120" y="13715"/>
                    </a:cubicBezTo>
                    <a:cubicBezTo>
                      <a:pt x="10800" y="13715"/>
                      <a:pt x="6480" y="13715"/>
                      <a:pt x="4320" y="16800"/>
                    </a:cubicBezTo>
                    <a:cubicBezTo>
                      <a:pt x="2160" y="16800"/>
                      <a:pt x="0" y="19886"/>
                      <a:pt x="0" y="16800"/>
                    </a:cubicBezTo>
                    <a:cubicBezTo>
                      <a:pt x="0" y="13715"/>
                      <a:pt x="0" y="10629"/>
                      <a:pt x="2160" y="10629"/>
                    </a:cubicBezTo>
                    <a:cubicBezTo>
                      <a:pt x="6480" y="7543"/>
                      <a:pt x="10800" y="7543"/>
                      <a:pt x="15120" y="1372"/>
                    </a:cubicBezTo>
                    <a:cubicBezTo>
                      <a:pt x="15120" y="-1714"/>
                      <a:pt x="17280" y="1372"/>
                      <a:pt x="19440" y="1372"/>
                    </a:cubicBezTo>
                    <a:cubicBezTo>
                      <a:pt x="19440" y="1372"/>
                      <a:pt x="19440" y="4457"/>
                      <a:pt x="21600" y="4457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3624" name="Freeform 666"/>
              <p:cNvSpPr/>
              <p:nvPr/>
            </p:nvSpPr>
            <p:spPr>
              <a:xfrm>
                <a:off x="270816" y="181179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335" h="21600" fill="norm" stroke="1" extrusionOk="0">
                    <a:moveTo>
                      <a:pt x="3086" y="18000"/>
                    </a:moveTo>
                    <a:cubicBezTo>
                      <a:pt x="3086" y="14400"/>
                      <a:pt x="0" y="10800"/>
                      <a:pt x="0" y="7200"/>
                    </a:cubicBezTo>
                    <a:cubicBezTo>
                      <a:pt x="0" y="3600"/>
                      <a:pt x="6171" y="0"/>
                      <a:pt x="9257" y="0"/>
                    </a:cubicBezTo>
                    <a:cubicBezTo>
                      <a:pt x="15429" y="0"/>
                      <a:pt x="21600" y="3600"/>
                      <a:pt x="18514" y="10800"/>
                    </a:cubicBezTo>
                    <a:cubicBezTo>
                      <a:pt x="18514" y="14400"/>
                      <a:pt x="12343" y="21600"/>
                      <a:pt x="9257" y="21600"/>
                    </a:cubicBezTo>
                    <a:cubicBezTo>
                      <a:pt x="6171" y="18000"/>
                      <a:pt x="6171" y="18000"/>
                      <a:pt x="3086" y="180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3625" name="Freeform 667"/>
              <p:cNvSpPr/>
              <p:nvPr/>
            </p:nvSpPr>
            <p:spPr>
              <a:xfrm>
                <a:off x="275558" y="177170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0925" fill="norm" stroke="1" extrusionOk="0">
                    <a:moveTo>
                      <a:pt x="18900" y="2025"/>
                    </a:moveTo>
                    <a:cubicBezTo>
                      <a:pt x="21600" y="2025"/>
                      <a:pt x="21600" y="4725"/>
                      <a:pt x="21600" y="4725"/>
                    </a:cubicBezTo>
                    <a:cubicBezTo>
                      <a:pt x="16200" y="7425"/>
                      <a:pt x="13500" y="12825"/>
                      <a:pt x="10800" y="18225"/>
                    </a:cubicBezTo>
                    <a:cubicBezTo>
                      <a:pt x="8100" y="20925"/>
                      <a:pt x="5400" y="20925"/>
                      <a:pt x="5400" y="20925"/>
                    </a:cubicBezTo>
                    <a:cubicBezTo>
                      <a:pt x="0" y="20925"/>
                      <a:pt x="0" y="15525"/>
                      <a:pt x="0" y="12825"/>
                    </a:cubicBezTo>
                    <a:cubicBezTo>
                      <a:pt x="0" y="7425"/>
                      <a:pt x="5400" y="7425"/>
                      <a:pt x="8100" y="4725"/>
                    </a:cubicBezTo>
                    <a:cubicBezTo>
                      <a:pt x="10800" y="4725"/>
                      <a:pt x="16200" y="4725"/>
                      <a:pt x="16200" y="2025"/>
                    </a:cubicBezTo>
                    <a:cubicBezTo>
                      <a:pt x="16200" y="-675"/>
                      <a:pt x="18900" y="-675"/>
                      <a:pt x="18900" y="2025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3626" name="Freeform 668"/>
              <p:cNvSpPr/>
              <p:nvPr/>
            </p:nvSpPr>
            <p:spPr>
              <a:xfrm>
                <a:off x="276992" y="181933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9425" fill="norm" stroke="1" extrusionOk="0">
                    <a:moveTo>
                      <a:pt x="21600" y="12000"/>
                    </a:moveTo>
                    <a:cubicBezTo>
                      <a:pt x="17280" y="14700"/>
                      <a:pt x="21600" y="17400"/>
                      <a:pt x="17280" y="17400"/>
                    </a:cubicBezTo>
                    <a:cubicBezTo>
                      <a:pt x="12960" y="20100"/>
                      <a:pt x="8640" y="20100"/>
                      <a:pt x="4320" y="17400"/>
                    </a:cubicBezTo>
                    <a:cubicBezTo>
                      <a:pt x="0" y="17400"/>
                      <a:pt x="0" y="14700"/>
                      <a:pt x="0" y="12000"/>
                    </a:cubicBezTo>
                    <a:cubicBezTo>
                      <a:pt x="0" y="9300"/>
                      <a:pt x="0" y="6600"/>
                      <a:pt x="0" y="3900"/>
                    </a:cubicBezTo>
                    <a:cubicBezTo>
                      <a:pt x="0" y="3900"/>
                      <a:pt x="0" y="1200"/>
                      <a:pt x="4320" y="1200"/>
                    </a:cubicBezTo>
                    <a:cubicBezTo>
                      <a:pt x="8640" y="1200"/>
                      <a:pt x="8640" y="-1500"/>
                      <a:pt x="12960" y="1200"/>
                    </a:cubicBezTo>
                    <a:cubicBezTo>
                      <a:pt x="12960" y="1200"/>
                      <a:pt x="12960" y="3900"/>
                      <a:pt x="17280" y="3900"/>
                    </a:cubicBezTo>
                    <a:cubicBezTo>
                      <a:pt x="21600" y="6600"/>
                      <a:pt x="17280" y="9300"/>
                      <a:pt x="21600" y="120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3627" name="Freeform 669"/>
              <p:cNvSpPr/>
              <p:nvPr/>
            </p:nvSpPr>
            <p:spPr>
              <a:xfrm>
                <a:off x="279308" y="186915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14400"/>
                    </a:moveTo>
                    <a:cubicBezTo>
                      <a:pt x="21600" y="14400"/>
                      <a:pt x="14400" y="21600"/>
                      <a:pt x="14400" y="21600"/>
                    </a:cubicBezTo>
                    <a:cubicBezTo>
                      <a:pt x="7200" y="14400"/>
                      <a:pt x="7200" y="14400"/>
                      <a:pt x="0" y="7200"/>
                    </a:cubicBezTo>
                    <a:cubicBezTo>
                      <a:pt x="7200" y="7200"/>
                      <a:pt x="7200" y="7200"/>
                      <a:pt x="14400" y="0"/>
                    </a:cubicBezTo>
                    <a:cubicBezTo>
                      <a:pt x="14400" y="7200"/>
                      <a:pt x="14400" y="7200"/>
                      <a:pt x="21600" y="144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3628" name="Freeform 670"/>
              <p:cNvSpPr/>
              <p:nvPr/>
            </p:nvSpPr>
            <p:spPr>
              <a:xfrm>
                <a:off x="49572" y="20565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8600" h="21600" fill="norm" stroke="1" extrusionOk="0">
                    <a:moveTo>
                      <a:pt x="18600" y="14400"/>
                    </a:moveTo>
                    <a:cubicBezTo>
                      <a:pt x="18600" y="14400"/>
                      <a:pt x="18600" y="21600"/>
                      <a:pt x="18600" y="21600"/>
                    </a:cubicBezTo>
                    <a:cubicBezTo>
                      <a:pt x="18600" y="21600"/>
                      <a:pt x="13200" y="21600"/>
                      <a:pt x="13200" y="21600"/>
                    </a:cubicBezTo>
                    <a:cubicBezTo>
                      <a:pt x="13200" y="21600"/>
                      <a:pt x="7800" y="21600"/>
                      <a:pt x="7800" y="21600"/>
                    </a:cubicBezTo>
                    <a:cubicBezTo>
                      <a:pt x="7800" y="21600"/>
                      <a:pt x="2400" y="21600"/>
                      <a:pt x="2400" y="21600"/>
                    </a:cubicBezTo>
                    <a:cubicBezTo>
                      <a:pt x="-3000" y="14400"/>
                      <a:pt x="2400" y="7200"/>
                      <a:pt x="2400" y="7200"/>
                    </a:cubicBezTo>
                    <a:cubicBezTo>
                      <a:pt x="7800" y="7200"/>
                      <a:pt x="7800" y="7200"/>
                      <a:pt x="7800" y="0"/>
                    </a:cubicBezTo>
                    <a:cubicBezTo>
                      <a:pt x="13200" y="0"/>
                      <a:pt x="13200" y="7200"/>
                      <a:pt x="13200" y="7200"/>
                    </a:cubicBezTo>
                    <a:cubicBezTo>
                      <a:pt x="18600" y="7200"/>
                      <a:pt x="18600" y="14400"/>
                      <a:pt x="18600" y="144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3629" name="Freeform 671"/>
              <p:cNvSpPr/>
              <p:nvPr/>
            </p:nvSpPr>
            <p:spPr>
              <a:xfrm>
                <a:off x="52177" y="23544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21600"/>
                    </a:moveTo>
                    <a:cubicBezTo>
                      <a:pt x="0" y="2160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1600" y="0"/>
                      <a:pt x="21600" y="0"/>
                      <a:pt x="21600" y="0"/>
                    </a:cubicBezTo>
                    <a:cubicBezTo>
                      <a:pt x="21600" y="21600"/>
                      <a:pt x="21600" y="21600"/>
                      <a:pt x="0" y="216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3630" name="Freeform 672"/>
              <p:cNvSpPr/>
              <p:nvPr/>
            </p:nvSpPr>
            <p:spPr>
              <a:xfrm>
                <a:off x="52891" y="26659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8600" h="17250" fill="norm" stroke="1" extrusionOk="0">
                    <a:moveTo>
                      <a:pt x="16200" y="9450"/>
                    </a:moveTo>
                    <a:cubicBezTo>
                      <a:pt x="21600" y="14850"/>
                      <a:pt x="16200" y="14850"/>
                      <a:pt x="16200" y="14850"/>
                    </a:cubicBezTo>
                    <a:cubicBezTo>
                      <a:pt x="10800" y="14850"/>
                      <a:pt x="10800" y="14850"/>
                      <a:pt x="10800" y="14850"/>
                    </a:cubicBezTo>
                    <a:cubicBezTo>
                      <a:pt x="10800" y="14850"/>
                      <a:pt x="10800" y="20250"/>
                      <a:pt x="5400" y="14850"/>
                    </a:cubicBezTo>
                    <a:cubicBezTo>
                      <a:pt x="5400" y="14850"/>
                      <a:pt x="5400" y="14850"/>
                      <a:pt x="0" y="14850"/>
                    </a:cubicBezTo>
                    <a:cubicBezTo>
                      <a:pt x="0" y="14850"/>
                      <a:pt x="0" y="9450"/>
                      <a:pt x="5400" y="9450"/>
                    </a:cubicBezTo>
                    <a:cubicBezTo>
                      <a:pt x="5400" y="9450"/>
                      <a:pt x="5400" y="4050"/>
                      <a:pt x="5400" y="4050"/>
                    </a:cubicBezTo>
                    <a:cubicBezTo>
                      <a:pt x="5400" y="-1350"/>
                      <a:pt x="10800" y="-1350"/>
                      <a:pt x="10800" y="4050"/>
                    </a:cubicBezTo>
                    <a:cubicBezTo>
                      <a:pt x="16200" y="4050"/>
                      <a:pt x="16200" y="9450"/>
                      <a:pt x="16200" y="945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3631" name="Freeform 673"/>
              <p:cNvSpPr/>
              <p:nvPr/>
            </p:nvSpPr>
            <p:spPr>
              <a:xfrm>
                <a:off x="54824" y="35678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10800"/>
                    </a:moveTo>
                    <a:cubicBezTo>
                      <a:pt x="21600" y="10800"/>
                      <a:pt x="10800" y="21600"/>
                      <a:pt x="10800" y="21600"/>
                    </a:cubicBezTo>
                    <a:cubicBezTo>
                      <a:pt x="0" y="21600"/>
                      <a:pt x="0" y="21600"/>
                      <a:pt x="0" y="21600"/>
                    </a:cubicBezTo>
                    <a:cubicBezTo>
                      <a:pt x="0" y="10800"/>
                      <a:pt x="0" y="0"/>
                      <a:pt x="10800" y="0"/>
                    </a:cubicBezTo>
                    <a:cubicBezTo>
                      <a:pt x="10800" y="10800"/>
                      <a:pt x="21600" y="10800"/>
                      <a:pt x="21600" y="108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3632" name="Freeform 674"/>
              <p:cNvSpPr/>
              <p:nvPr/>
            </p:nvSpPr>
            <p:spPr>
              <a:xfrm>
                <a:off x="55859" y="34796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8900" h="21600" fill="norm" stroke="1" extrusionOk="0">
                    <a:moveTo>
                      <a:pt x="10800" y="21600"/>
                    </a:moveTo>
                    <a:cubicBezTo>
                      <a:pt x="10800" y="21600"/>
                      <a:pt x="10800" y="21600"/>
                      <a:pt x="10800" y="21600"/>
                    </a:cubicBezTo>
                    <a:cubicBezTo>
                      <a:pt x="0" y="21600"/>
                      <a:pt x="0" y="21600"/>
                      <a:pt x="0" y="0"/>
                    </a:cubicBezTo>
                    <a:cubicBezTo>
                      <a:pt x="0" y="0"/>
                      <a:pt x="10800" y="0"/>
                      <a:pt x="10800" y="0"/>
                    </a:cubicBezTo>
                    <a:cubicBezTo>
                      <a:pt x="21600" y="0"/>
                      <a:pt x="21600" y="0"/>
                      <a:pt x="10800" y="216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3633" name="Oval 675"/>
              <p:cNvSpPr/>
              <p:nvPr/>
            </p:nvSpPr>
            <p:spPr>
              <a:xfrm>
                <a:off x="56258" y="30714"/>
                <a:ext cx="12701" cy="12701"/>
              </a:xfrm>
              <a:prstGeom prst="ellipse">
                <a:avLst/>
              </a:pr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3634" name="Freeform 676"/>
              <p:cNvSpPr/>
              <p:nvPr/>
            </p:nvSpPr>
            <p:spPr>
              <a:xfrm>
                <a:off x="56589" y="28591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8900" fill="norm" stroke="1" extrusionOk="0">
                    <a:moveTo>
                      <a:pt x="0" y="8100"/>
                    </a:moveTo>
                    <a:cubicBezTo>
                      <a:pt x="0" y="8100"/>
                      <a:pt x="0" y="8100"/>
                      <a:pt x="0" y="8100"/>
                    </a:cubicBezTo>
                    <a:cubicBezTo>
                      <a:pt x="10800" y="-2700"/>
                      <a:pt x="21600" y="-2700"/>
                      <a:pt x="21600" y="8100"/>
                    </a:cubicBezTo>
                    <a:cubicBezTo>
                      <a:pt x="21600" y="8100"/>
                      <a:pt x="21600" y="8100"/>
                      <a:pt x="21600" y="8100"/>
                    </a:cubicBezTo>
                    <a:cubicBezTo>
                      <a:pt x="21600" y="8100"/>
                      <a:pt x="21600" y="8100"/>
                      <a:pt x="21600" y="8100"/>
                    </a:cubicBezTo>
                    <a:cubicBezTo>
                      <a:pt x="21600" y="8100"/>
                      <a:pt x="21600" y="18900"/>
                      <a:pt x="10800" y="18900"/>
                    </a:cubicBezTo>
                    <a:cubicBezTo>
                      <a:pt x="10800" y="18900"/>
                      <a:pt x="10800" y="8100"/>
                      <a:pt x="0" y="81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3635" name="Freeform 677"/>
              <p:cNvSpPr/>
              <p:nvPr/>
            </p:nvSpPr>
            <p:spPr>
              <a:xfrm>
                <a:off x="58023" y="33656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9800" fill="norm" stroke="1" extrusionOk="0">
                    <a:moveTo>
                      <a:pt x="21600" y="5400"/>
                    </a:moveTo>
                    <a:cubicBezTo>
                      <a:pt x="21600" y="5400"/>
                      <a:pt x="21600" y="12600"/>
                      <a:pt x="21600" y="19800"/>
                    </a:cubicBezTo>
                    <a:cubicBezTo>
                      <a:pt x="21600" y="19800"/>
                      <a:pt x="21600" y="19800"/>
                      <a:pt x="21600" y="19800"/>
                    </a:cubicBezTo>
                    <a:cubicBezTo>
                      <a:pt x="0" y="12600"/>
                      <a:pt x="0" y="12600"/>
                      <a:pt x="0" y="5400"/>
                    </a:cubicBezTo>
                    <a:cubicBezTo>
                      <a:pt x="0" y="5400"/>
                      <a:pt x="0" y="5400"/>
                      <a:pt x="0" y="5400"/>
                    </a:cubicBezTo>
                    <a:cubicBezTo>
                      <a:pt x="21600" y="-1800"/>
                      <a:pt x="21600" y="-1800"/>
                      <a:pt x="21600" y="54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3636" name="Freeform 678"/>
              <p:cNvSpPr/>
              <p:nvPr/>
            </p:nvSpPr>
            <p:spPr>
              <a:xfrm>
                <a:off x="58014" y="30604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3382" h="21600" fill="norm" stroke="1" extrusionOk="0">
                    <a:moveTo>
                      <a:pt x="3200" y="0"/>
                    </a:moveTo>
                    <a:cubicBezTo>
                      <a:pt x="3200" y="0"/>
                      <a:pt x="3200" y="0"/>
                      <a:pt x="3200" y="0"/>
                    </a:cubicBezTo>
                    <a:cubicBezTo>
                      <a:pt x="3200" y="0"/>
                      <a:pt x="3200" y="0"/>
                      <a:pt x="3200" y="0"/>
                    </a:cubicBezTo>
                    <a:cubicBezTo>
                      <a:pt x="10400" y="0"/>
                      <a:pt x="10400" y="0"/>
                      <a:pt x="10400" y="21600"/>
                    </a:cubicBezTo>
                    <a:cubicBezTo>
                      <a:pt x="17600" y="21600"/>
                      <a:pt x="10400" y="21600"/>
                      <a:pt x="3200" y="21600"/>
                    </a:cubicBezTo>
                    <a:cubicBezTo>
                      <a:pt x="3200" y="21600"/>
                      <a:pt x="-4000" y="21600"/>
                      <a:pt x="32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3637" name="Freeform 679"/>
              <p:cNvSpPr/>
              <p:nvPr/>
            </p:nvSpPr>
            <p:spPr>
              <a:xfrm>
                <a:off x="59237" y="43768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5600" fill="norm" stroke="1" extrusionOk="0">
                    <a:moveTo>
                      <a:pt x="21600" y="0"/>
                    </a:moveTo>
                    <a:cubicBezTo>
                      <a:pt x="21600" y="10800"/>
                      <a:pt x="21600" y="10800"/>
                      <a:pt x="21600" y="10800"/>
                    </a:cubicBezTo>
                    <a:cubicBezTo>
                      <a:pt x="21600" y="10800"/>
                      <a:pt x="21600" y="21600"/>
                      <a:pt x="21600" y="10800"/>
                    </a:cubicBezTo>
                    <a:cubicBezTo>
                      <a:pt x="21600" y="10800"/>
                      <a:pt x="0" y="10800"/>
                      <a:pt x="0" y="10800"/>
                    </a:cubicBezTo>
                    <a:cubicBezTo>
                      <a:pt x="21600" y="10800"/>
                      <a:pt x="21600" y="0"/>
                      <a:pt x="216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3638" name="Freeform 680"/>
              <p:cNvSpPr/>
              <p:nvPr/>
            </p:nvSpPr>
            <p:spPr>
              <a:xfrm>
                <a:off x="58575" y="38215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2400"/>
                    </a:moveTo>
                    <a:cubicBezTo>
                      <a:pt x="21600" y="2400"/>
                      <a:pt x="18514" y="4800"/>
                      <a:pt x="18514" y="4800"/>
                    </a:cubicBezTo>
                    <a:cubicBezTo>
                      <a:pt x="18514" y="4800"/>
                      <a:pt x="15429" y="4800"/>
                      <a:pt x="15429" y="4800"/>
                    </a:cubicBezTo>
                    <a:cubicBezTo>
                      <a:pt x="12343" y="4800"/>
                      <a:pt x="12343" y="4800"/>
                      <a:pt x="12343" y="7200"/>
                    </a:cubicBezTo>
                    <a:cubicBezTo>
                      <a:pt x="15429" y="7200"/>
                      <a:pt x="15429" y="7200"/>
                      <a:pt x="15429" y="9600"/>
                    </a:cubicBezTo>
                    <a:cubicBezTo>
                      <a:pt x="15429" y="9600"/>
                      <a:pt x="18514" y="9600"/>
                      <a:pt x="15429" y="9600"/>
                    </a:cubicBezTo>
                    <a:cubicBezTo>
                      <a:pt x="12343" y="12000"/>
                      <a:pt x="15429" y="14400"/>
                      <a:pt x="15429" y="16800"/>
                    </a:cubicBezTo>
                    <a:cubicBezTo>
                      <a:pt x="18514" y="16800"/>
                      <a:pt x="15429" y="19200"/>
                      <a:pt x="15429" y="19200"/>
                    </a:cubicBezTo>
                    <a:cubicBezTo>
                      <a:pt x="15429" y="21600"/>
                      <a:pt x="12343" y="21600"/>
                      <a:pt x="9257" y="21600"/>
                    </a:cubicBezTo>
                    <a:cubicBezTo>
                      <a:pt x="9257" y="19200"/>
                      <a:pt x="9257" y="19200"/>
                      <a:pt x="6171" y="19200"/>
                    </a:cubicBezTo>
                    <a:cubicBezTo>
                      <a:pt x="6171" y="16800"/>
                      <a:pt x="6171" y="16800"/>
                      <a:pt x="6171" y="14400"/>
                    </a:cubicBezTo>
                    <a:cubicBezTo>
                      <a:pt x="6171" y="14400"/>
                      <a:pt x="9257" y="12000"/>
                      <a:pt x="9257" y="9600"/>
                    </a:cubicBezTo>
                    <a:cubicBezTo>
                      <a:pt x="9257" y="7200"/>
                      <a:pt x="9257" y="7200"/>
                      <a:pt x="6171" y="7200"/>
                    </a:cubicBezTo>
                    <a:cubicBezTo>
                      <a:pt x="3086" y="7200"/>
                      <a:pt x="0" y="4800"/>
                      <a:pt x="0" y="2400"/>
                    </a:cubicBezTo>
                    <a:cubicBezTo>
                      <a:pt x="0" y="2400"/>
                      <a:pt x="3086" y="2400"/>
                      <a:pt x="3086" y="2400"/>
                    </a:cubicBezTo>
                    <a:cubicBezTo>
                      <a:pt x="6171" y="2400"/>
                      <a:pt x="9257" y="2400"/>
                      <a:pt x="12343" y="0"/>
                    </a:cubicBezTo>
                    <a:cubicBezTo>
                      <a:pt x="15429" y="0"/>
                      <a:pt x="15429" y="0"/>
                      <a:pt x="18514" y="0"/>
                    </a:cubicBezTo>
                    <a:cubicBezTo>
                      <a:pt x="21600" y="2400"/>
                      <a:pt x="21600" y="2400"/>
                      <a:pt x="21600" y="24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3639" name="Freeform 681"/>
              <p:cNvSpPr/>
              <p:nvPr/>
            </p:nvSpPr>
            <p:spPr>
              <a:xfrm>
                <a:off x="61689" y="40311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4678" h="21600" fill="norm" stroke="1" extrusionOk="0">
                    <a:moveTo>
                      <a:pt x="9278" y="10800"/>
                    </a:moveTo>
                    <a:cubicBezTo>
                      <a:pt x="9278" y="10800"/>
                      <a:pt x="9278" y="10800"/>
                      <a:pt x="2078" y="21600"/>
                    </a:cubicBezTo>
                    <a:cubicBezTo>
                      <a:pt x="2078" y="10800"/>
                      <a:pt x="2078" y="10800"/>
                      <a:pt x="2078" y="10800"/>
                    </a:cubicBezTo>
                    <a:cubicBezTo>
                      <a:pt x="-5122" y="10800"/>
                      <a:pt x="9278" y="0"/>
                      <a:pt x="2078" y="0"/>
                    </a:cubicBezTo>
                    <a:cubicBezTo>
                      <a:pt x="9278" y="0"/>
                      <a:pt x="9278" y="0"/>
                      <a:pt x="9278" y="0"/>
                    </a:cubicBezTo>
                    <a:cubicBezTo>
                      <a:pt x="16478" y="0"/>
                      <a:pt x="16478" y="10800"/>
                      <a:pt x="9278" y="108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3640" name="Freeform 682"/>
              <p:cNvSpPr/>
              <p:nvPr/>
            </p:nvSpPr>
            <p:spPr>
              <a:xfrm>
                <a:off x="64532" y="48536"/>
                <a:ext cx="12701" cy="1271"/>
              </a:xfrm>
              <a:prstGeom prst="ellipse">
                <a:avLst/>
              </a:prstGeom>
              <a:noFill/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3641" name="Freeform 683"/>
              <p:cNvSpPr/>
              <p:nvPr/>
            </p:nvSpPr>
            <p:spPr>
              <a:xfrm>
                <a:off x="64863" y="38546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0"/>
                    </a:moveTo>
                    <a:cubicBezTo>
                      <a:pt x="10800" y="10800"/>
                      <a:pt x="10800" y="10800"/>
                      <a:pt x="21600" y="10800"/>
                    </a:cubicBezTo>
                    <a:cubicBezTo>
                      <a:pt x="10800" y="10800"/>
                      <a:pt x="10800" y="21600"/>
                      <a:pt x="0" y="21600"/>
                    </a:cubicBezTo>
                    <a:cubicBezTo>
                      <a:pt x="0" y="21600"/>
                      <a:pt x="0" y="10800"/>
                      <a:pt x="0" y="10800"/>
                    </a:cubicBezTo>
                    <a:cubicBezTo>
                      <a:pt x="0" y="10800"/>
                      <a:pt x="0" y="10800"/>
                      <a:pt x="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3642" name="Freeform 684"/>
              <p:cNvSpPr/>
              <p:nvPr/>
            </p:nvSpPr>
            <p:spPr>
              <a:xfrm>
                <a:off x="66297" y="46048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0"/>
                    </a:moveTo>
                    <a:cubicBezTo>
                      <a:pt x="0" y="21600"/>
                      <a:pt x="0" y="21600"/>
                      <a:pt x="21600" y="21600"/>
                    </a:cubicBezTo>
                    <a:cubicBezTo>
                      <a:pt x="21600" y="21600"/>
                      <a:pt x="0" y="21600"/>
                      <a:pt x="0" y="21600"/>
                    </a:cubicBezTo>
                    <a:cubicBezTo>
                      <a:pt x="0" y="21600"/>
                      <a:pt x="0" y="21600"/>
                      <a:pt x="0" y="21600"/>
                    </a:cubicBezTo>
                    <a:cubicBezTo>
                      <a:pt x="0" y="2160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3643" name="Freeform 685"/>
              <p:cNvSpPr/>
              <p:nvPr/>
            </p:nvSpPr>
            <p:spPr>
              <a:xfrm>
                <a:off x="67348" y="50927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8600" h="17250" fill="norm" stroke="1" extrusionOk="0">
                    <a:moveTo>
                      <a:pt x="18600" y="14850"/>
                    </a:moveTo>
                    <a:cubicBezTo>
                      <a:pt x="18600" y="14850"/>
                      <a:pt x="18600" y="14850"/>
                      <a:pt x="18600" y="14850"/>
                    </a:cubicBezTo>
                    <a:cubicBezTo>
                      <a:pt x="18600" y="14850"/>
                      <a:pt x="13200" y="20250"/>
                      <a:pt x="13200" y="14850"/>
                    </a:cubicBezTo>
                    <a:cubicBezTo>
                      <a:pt x="13200" y="14850"/>
                      <a:pt x="7800" y="9450"/>
                      <a:pt x="2400" y="9450"/>
                    </a:cubicBezTo>
                    <a:cubicBezTo>
                      <a:pt x="2400" y="9450"/>
                      <a:pt x="-3000" y="9450"/>
                      <a:pt x="2400" y="4050"/>
                    </a:cubicBezTo>
                    <a:cubicBezTo>
                      <a:pt x="7800" y="-1350"/>
                      <a:pt x="7800" y="-1350"/>
                      <a:pt x="7800" y="4050"/>
                    </a:cubicBezTo>
                    <a:cubicBezTo>
                      <a:pt x="13200" y="4050"/>
                      <a:pt x="13200" y="4050"/>
                      <a:pt x="18600" y="4050"/>
                    </a:cubicBezTo>
                    <a:cubicBezTo>
                      <a:pt x="18600" y="4050"/>
                      <a:pt x="18600" y="9450"/>
                      <a:pt x="18600" y="1485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3644" name="Freeform 686"/>
              <p:cNvSpPr/>
              <p:nvPr/>
            </p:nvSpPr>
            <p:spPr>
              <a:xfrm>
                <a:off x="69606" y="49246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0800" y="0"/>
                    </a:moveTo>
                    <a:cubicBezTo>
                      <a:pt x="10800" y="10800"/>
                      <a:pt x="21600" y="10800"/>
                      <a:pt x="21600" y="21600"/>
                    </a:cubicBezTo>
                    <a:cubicBezTo>
                      <a:pt x="21600" y="21600"/>
                      <a:pt x="21600" y="21600"/>
                      <a:pt x="21600" y="21600"/>
                    </a:cubicBezTo>
                    <a:cubicBezTo>
                      <a:pt x="10800" y="21600"/>
                      <a:pt x="10800" y="21600"/>
                      <a:pt x="0" y="21600"/>
                    </a:cubicBezTo>
                    <a:cubicBezTo>
                      <a:pt x="0" y="10800"/>
                      <a:pt x="0" y="0"/>
                      <a:pt x="10800" y="0"/>
                    </a:cubicBezTo>
                    <a:cubicBezTo>
                      <a:pt x="10800" y="0"/>
                      <a:pt x="10800" y="0"/>
                      <a:pt x="108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3645" name="Freeform 687"/>
              <p:cNvSpPr/>
              <p:nvPr/>
            </p:nvSpPr>
            <p:spPr>
              <a:xfrm>
                <a:off x="71040" y="48915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0"/>
                    </a:moveTo>
                    <a:cubicBezTo>
                      <a:pt x="0" y="0"/>
                      <a:pt x="21600" y="0"/>
                      <a:pt x="21600" y="21600"/>
                    </a:cubicBezTo>
                    <a:cubicBezTo>
                      <a:pt x="21600" y="21600"/>
                      <a:pt x="21600" y="21600"/>
                      <a:pt x="0" y="21600"/>
                    </a:cubicBezTo>
                    <a:cubicBezTo>
                      <a:pt x="0" y="21600"/>
                      <a:pt x="0" y="2160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3646" name="Freeform 688"/>
              <p:cNvSpPr/>
              <p:nvPr/>
            </p:nvSpPr>
            <p:spPr>
              <a:xfrm>
                <a:off x="71923" y="54321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7200"/>
                    </a:moveTo>
                    <a:cubicBezTo>
                      <a:pt x="21600" y="7200"/>
                      <a:pt x="21600" y="7200"/>
                      <a:pt x="21600" y="7200"/>
                    </a:cubicBezTo>
                    <a:cubicBezTo>
                      <a:pt x="21600" y="14400"/>
                      <a:pt x="10800" y="14400"/>
                      <a:pt x="10800" y="21600"/>
                    </a:cubicBezTo>
                    <a:cubicBezTo>
                      <a:pt x="10800" y="14400"/>
                      <a:pt x="0" y="7200"/>
                      <a:pt x="0" y="7200"/>
                    </a:cubicBezTo>
                    <a:cubicBezTo>
                      <a:pt x="0" y="7200"/>
                      <a:pt x="10800" y="0"/>
                      <a:pt x="10800" y="0"/>
                    </a:cubicBezTo>
                    <a:cubicBezTo>
                      <a:pt x="10800" y="0"/>
                      <a:pt x="21600" y="0"/>
                      <a:pt x="21600" y="0"/>
                    </a:cubicBezTo>
                    <a:cubicBezTo>
                      <a:pt x="21600" y="0"/>
                      <a:pt x="21600" y="0"/>
                      <a:pt x="21600" y="72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3647" name="Freeform 689"/>
              <p:cNvSpPr/>
              <p:nvPr/>
            </p:nvSpPr>
            <p:spPr>
              <a:xfrm>
                <a:off x="73136" y="49798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0800" y="0"/>
                    </a:moveTo>
                    <a:cubicBezTo>
                      <a:pt x="10800" y="10800"/>
                      <a:pt x="10800" y="10800"/>
                      <a:pt x="21600" y="10800"/>
                    </a:cubicBezTo>
                    <a:cubicBezTo>
                      <a:pt x="10800" y="10800"/>
                      <a:pt x="10800" y="21600"/>
                      <a:pt x="10800" y="21600"/>
                    </a:cubicBezTo>
                    <a:cubicBezTo>
                      <a:pt x="10800" y="21600"/>
                      <a:pt x="0" y="10800"/>
                      <a:pt x="0" y="10800"/>
                    </a:cubicBezTo>
                    <a:cubicBezTo>
                      <a:pt x="0" y="0"/>
                      <a:pt x="0" y="0"/>
                      <a:pt x="108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3648" name="Freeform 690"/>
              <p:cNvSpPr/>
              <p:nvPr/>
            </p:nvSpPr>
            <p:spPr>
              <a:xfrm>
                <a:off x="74901" y="55922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7600" fill="norm" stroke="1" extrusionOk="0">
                    <a:moveTo>
                      <a:pt x="21600" y="0"/>
                    </a:moveTo>
                    <a:cubicBezTo>
                      <a:pt x="21600" y="0"/>
                      <a:pt x="21600" y="7200"/>
                      <a:pt x="21600" y="7200"/>
                    </a:cubicBezTo>
                    <a:cubicBezTo>
                      <a:pt x="16200" y="7200"/>
                      <a:pt x="16200" y="14400"/>
                      <a:pt x="10800" y="14400"/>
                    </a:cubicBezTo>
                    <a:cubicBezTo>
                      <a:pt x="10800" y="21600"/>
                      <a:pt x="5400" y="14400"/>
                      <a:pt x="0" y="14400"/>
                    </a:cubicBezTo>
                    <a:cubicBezTo>
                      <a:pt x="0" y="7200"/>
                      <a:pt x="0" y="7200"/>
                      <a:pt x="0" y="7200"/>
                    </a:cubicBezTo>
                    <a:cubicBezTo>
                      <a:pt x="5400" y="0"/>
                      <a:pt x="10800" y="0"/>
                      <a:pt x="16200" y="0"/>
                    </a:cubicBezTo>
                    <a:cubicBezTo>
                      <a:pt x="16200" y="0"/>
                      <a:pt x="21600" y="0"/>
                      <a:pt x="216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3649" name="Freeform 691"/>
              <p:cNvSpPr/>
              <p:nvPr/>
            </p:nvSpPr>
            <p:spPr>
              <a:xfrm>
                <a:off x="76445" y="59285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0"/>
                    </a:moveTo>
                    <a:cubicBezTo>
                      <a:pt x="21600" y="0"/>
                      <a:pt x="21600" y="10800"/>
                      <a:pt x="21600" y="10800"/>
                    </a:cubicBezTo>
                    <a:cubicBezTo>
                      <a:pt x="21600" y="10800"/>
                      <a:pt x="21600" y="10800"/>
                      <a:pt x="21600" y="21600"/>
                    </a:cubicBezTo>
                    <a:cubicBezTo>
                      <a:pt x="0" y="10800"/>
                      <a:pt x="0" y="10800"/>
                      <a:pt x="0" y="10800"/>
                    </a:cubicBezTo>
                    <a:cubicBezTo>
                      <a:pt x="0" y="10800"/>
                      <a:pt x="0" y="0"/>
                      <a:pt x="216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3650" name="Freeform 692"/>
              <p:cNvSpPr/>
              <p:nvPr/>
            </p:nvSpPr>
            <p:spPr>
              <a:xfrm>
                <a:off x="76666" y="57299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0"/>
                    </a:moveTo>
                    <a:cubicBezTo>
                      <a:pt x="21600" y="21600"/>
                      <a:pt x="10800" y="21600"/>
                      <a:pt x="10800" y="21600"/>
                    </a:cubicBezTo>
                    <a:cubicBezTo>
                      <a:pt x="10800" y="21600"/>
                      <a:pt x="10800" y="21600"/>
                      <a:pt x="0" y="21600"/>
                    </a:cubicBezTo>
                    <a:cubicBezTo>
                      <a:pt x="0" y="0"/>
                      <a:pt x="10800" y="0"/>
                      <a:pt x="21600" y="0"/>
                    </a:cubicBezTo>
                    <a:cubicBezTo>
                      <a:pt x="21600" y="0"/>
                      <a:pt x="21600" y="0"/>
                      <a:pt x="216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3651" name="Freeform 693"/>
              <p:cNvSpPr/>
              <p:nvPr/>
            </p:nvSpPr>
            <p:spPr>
              <a:xfrm>
                <a:off x="79093" y="58733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0"/>
                    </a:moveTo>
                    <a:cubicBezTo>
                      <a:pt x="10800" y="10800"/>
                      <a:pt x="10800" y="21600"/>
                      <a:pt x="0" y="21600"/>
                    </a:cubicBezTo>
                    <a:cubicBezTo>
                      <a:pt x="0" y="21600"/>
                      <a:pt x="0" y="21600"/>
                      <a:pt x="0" y="10800"/>
                    </a:cubicBezTo>
                    <a:cubicBezTo>
                      <a:pt x="0" y="10800"/>
                      <a:pt x="0" y="0"/>
                      <a:pt x="10800" y="0"/>
                    </a:cubicBezTo>
                    <a:cubicBezTo>
                      <a:pt x="10800" y="0"/>
                      <a:pt x="10800" y="0"/>
                      <a:pt x="216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3652" name="Freeform 694"/>
              <p:cNvSpPr/>
              <p:nvPr/>
            </p:nvSpPr>
            <p:spPr>
              <a:xfrm>
                <a:off x="77549" y="54652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9872" fill="norm" stroke="1" extrusionOk="0">
                    <a:moveTo>
                      <a:pt x="12343" y="12000"/>
                    </a:moveTo>
                    <a:cubicBezTo>
                      <a:pt x="12343" y="9600"/>
                      <a:pt x="12343" y="9600"/>
                      <a:pt x="12343" y="9600"/>
                    </a:cubicBezTo>
                    <a:cubicBezTo>
                      <a:pt x="9257" y="9600"/>
                      <a:pt x="6171" y="9600"/>
                      <a:pt x="6171" y="7200"/>
                    </a:cubicBezTo>
                    <a:cubicBezTo>
                      <a:pt x="3086" y="7200"/>
                      <a:pt x="3086" y="4800"/>
                      <a:pt x="0" y="4800"/>
                    </a:cubicBezTo>
                    <a:cubicBezTo>
                      <a:pt x="0" y="4800"/>
                      <a:pt x="0" y="4800"/>
                      <a:pt x="0" y="2400"/>
                    </a:cubicBezTo>
                    <a:cubicBezTo>
                      <a:pt x="3086" y="2400"/>
                      <a:pt x="3086" y="2400"/>
                      <a:pt x="6171" y="0"/>
                    </a:cubicBezTo>
                    <a:cubicBezTo>
                      <a:pt x="9257" y="2400"/>
                      <a:pt x="12343" y="0"/>
                      <a:pt x="15429" y="2400"/>
                    </a:cubicBezTo>
                    <a:cubicBezTo>
                      <a:pt x="15429" y="4800"/>
                      <a:pt x="15429" y="4800"/>
                      <a:pt x="15429" y="7200"/>
                    </a:cubicBezTo>
                    <a:cubicBezTo>
                      <a:pt x="15429" y="7200"/>
                      <a:pt x="15429" y="9600"/>
                      <a:pt x="18514" y="9600"/>
                    </a:cubicBezTo>
                    <a:cubicBezTo>
                      <a:pt x="18514" y="9600"/>
                      <a:pt x="21600" y="9600"/>
                      <a:pt x="21600" y="12000"/>
                    </a:cubicBezTo>
                    <a:cubicBezTo>
                      <a:pt x="21600" y="12000"/>
                      <a:pt x="21600" y="14400"/>
                      <a:pt x="21600" y="14400"/>
                    </a:cubicBezTo>
                    <a:cubicBezTo>
                      <a:pt x="21600" y="14400"/>
                      <a:pt x="21600" y="16800"/>
                      <a:pt x="21600" y="16800"/>
                    </a:cubicBezTo>
                    <a:cubicBezTo>
                      <a:pt x="21600" y="16800"/>
                      <a:pt x="21600" y="16800"/>
                      <a:pt x="21600" y="16800"/>
                    </a:cubicBezTo>
                    <a:cubicBezTo>
                      <a:pt x="18514" y="16800"/>
                      <a:pt x="21600" y="21600"/>
                      <a:pt x="18514" y="19200"/>
                    </a:cubicBezTo>
                    <a:cubicBezTo>
                      <a:pt x="15429" y="19200"/>
                      <a:pt x="18514" y="19200"/>
                      <a:pt x="18514" y="16800"/>
                    </a:cubicBezTo>
                    <a:cubicBezTo>
                      <a:pt x="18514" y="16800"/>
                      <a:pt x="18514" y="16800"/>
                      <a:pt x="18514" y="16800"/>
                    </a:cubicBezTo>
                    <a:cubicBezTo>
                      <a:pt x="18514" y="16800"/>
                      <a:pt x="18514" y="14400"/>
                      <a:pt x="18514" y="14400"/>
                    </a:cubicBezTo>
                    <a:cubicBezTo>
                      <a:pt x="15429" y="14400"/>
                      <a:pt x="12343" y="14400"/>
                      <a:pt x="12343" y="120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3653" name="Freeform 695"/>
              <p:cNvSpPr/>
              <p:nvPr/>
            </p:nvSpPr>
            <p:spPr>
              <a:xfrm>
                <a:off x="79645" y="60719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0"/>
                    </a:moveTo>
                    <a:cubicBezTo>
                      <a:pt x="21600" y="7200"/>
                      <a:pt x="21600" y="7200"/>
                      <a:pt x="21600" y="7200"/>
                    </a:cubicBezTo>
                    <a:cubicBezTo>
                      <a:pt x="21600" y="14400"/>
                      <a:pt x="21600" y="21600"/>
                      <a:pt x="10800" y="21600"/>
                    </a:cubicBezTo>
                    <a:cubicBezTo>
                      <a:pt x="0" y="21600"/>
                      <a:pt x="0" y="14400"/>
                      <a:pt x="0" y="14400"/>
                    </a:cubicBezTo>
                    <a:cubicBezTo>
                      <a:pt x="0" y="7200"/>
                      <a:pt x="0" y="7200"/>
                      <a:pt x="10800" y="0"/>
                    </a:cubicBezTo>
                    <a:cubicBezTo>
                      <a:pt x="10800" y="0"/>
                      <a:pt x="10800" y="0"/>
                      <a:pt x="216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3654" name="Freeform 696"/>
              <p:cNvSpPr/>
              <p:nvPr/>
            </p:nvSpPr>
            <p:spPr>
              <a:xfrm>
                <a:off x="81409" y="63318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7382" fill="norm" stroke="1" extrusionOk="0">
                    <a:moveTo>
                      <a:pt x="21600" y="10182"/>
                    </a:moveTo>
                    <a:cubicBezTo>
                      <a:pt x="21600" y="10182"/>
                      <a:pt x="10800" y="17382"/>
                      <a:pt x="0" y="17382"/>
                    </a:cubicBezTo>
                    <a:cubicBezTo>
                      <a:pt x="0" y="17382"/>
                      <a:pt x="0" y="10182"/>
                      <a:pt x="0" y="10182"/>
                    </a:cubicBezTo>
                    <a:cubicBezTo>
                      <a:pt x="0" y="2982"/>
                      <a:pt x="0" y="-4218"/>
                      <a:pt x="10800" y="2982"/>
                    </a:cubicBezTo>
                    <a:cubicBezTo>
                      <a:pt x="10800" y="2982"/>
                      <a:pt x="10800" y="2982"/>
                      <a:pt x="21600" y="10182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3655" name="Oval 697"/>
              <p:cNvSpPr/>
              <p:nvPr/>
            </p:nvSpPr>
            <p:spPr>
              <a:xfrm>
                <a:off x="83174" y="58182"/>
                <a:ext cx="12701" cy="12701"/>
              </a:xfrm>
              <a:prstGeom prst="ellipse">
                <a:avLst/>
              </a:pr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3656" name="Freeform 698"/>
              <p:cNvSpPr/>
              <p:nvPr/>
            </p:nvSpPr>
            <p:spPr>
              <a:xfrm>
                <a:off x="6129" y="0"/>
                <a:ext cx="284164" cy="13062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566" fill="norm" stroke="1" extrusionOk="0">
                    <a:moveTo>
                      <a:pt x="0" y="0"/>
                    </a:moveTo>
                    <a:cubicBezTo>
                      <a:pt x="0" y="12804"/>
                      <a:pt x="0" y="12804"/>
                      <a:pt x="0" y="12804"/>
                    </a:cubicBezTo>
                    <a:cubicBezTo>
                      <a:pt x="135" y="12510"/>
                      <a:pt x="270" y="12217"/>
                      <a:pt x="315" y="12217"/>
                    </a:cubicBezTo>
                    <a:cubicBezTo>
                      <a:pt x="630" y="12413"/>
                      <a:pt x="1125" y="13683"/>
                      <a:pt x="1170" y="13879"/>
                    </a:cubicBezTo>
                    <a:cubicBezTo>
                      <a:pt x="1260" y="14074"/>
                      <a:pt x="1305" y="14270"/>
                      <a:pt x="1395" y="14465"/>
                    </a:cubicBezTo>
                    <a:cubicBezTo>
                      <a:pt x="1440" y="14661"/>
                      <a:pt x="1485" y="14856"/>
                      <a:pt x="1575" y="15052"/>
                    </a:cubicBezTo>
                    <a:cubicBezTo>
                      <a:pt x="1620" y="15247"/>
                      <a:pt x="1710" y="15345"/>
                      <a:pt x="1755" y="15540"/>
                    </a:cubicBezTo>
                    <a:cubicBezTo>
                      <a:pt x="1800" y="15736"/>
                      <a:pt x="1890" y="15833"/>
                      <a:pt x="1980" y="15931"/>
                    </a:cubicBezTo>
                    <a:cubicBezTo>
                      <a:pt x="2070" y="16127"/>
                      <a:pt x="2160" y="16224"/>
                      <a:pt x="2250" y="16420"/>
                    </a:cubicBezTo>
                    <a:cubicBezTo>
                      <a:pt x="2430" y="16713"/>
                      <a:pt x="2610" y="17006"/>
                      <a:pt x="2835" y="17300"/>
                    </a:cubicBezTo>
                    <a:cubicBezTo>
                      <a:pt x="3150" y="17690"/>
                      <a:pt x="3375" y="18570"/>
                      <a:pt x="3510" y="19157"/>
                    </a:cubicBezTo>
                    <a:cubicBezTo>
                      <a:pt x="3555" y="19450"/>
                      <a:pt x="3600" y="19743"/>
                      <a:pt x="3735" y="19938"/>
                    </a:cubicBezTo>
                    <a:cubicBezTo>
                      <a:pt x="3960" y="20232"/>
                      <a:pt x="4050" y="20720"/>
                      <a:pt x="3960" y="21209"/>
                    </a:cubicBezTo>
                    <a:cubicBezTo>
                      <a:pt x="3960" y="21307"/>
                      <a:pt x="4005" y="21405"/>
                      <a:pt x="4005" y="21405"/>
                    </a:cubicBezTo>
                    <a:cubicBezTo>
                      <a:pt x="4005" y="21600"/>
                      <a:pt x="4050" y="21600"/>
                      <a:pt x="4095" y="21502"/>
                    </a:cubicBezTo>
                    <a:cubicBezTo>
                      <a:pt x="4140" y="21405"/>
                      <a:pt x="4185" y="21307"/>
                      <a:pt x="4230" y="21111"/>
                    </a:cubicBezTo>
                    <a:cubicBezTo>
                      <a:pt x="4275" y="20916"/>
                      <a:pt x="4365" y="20720"/>
                      <a:pt x="4410" y="20525"/>
                    </a:cubicBezTo>
                    <a:cubicBezTo>
                      <a:pt x="4545" y="20134"/>
                      <a:pt x="4635" y="19841"/>
                      <a:pt x="4770" y="19450"/>
                    </a:cubicBezTo>
                    <a:cubicBezTo>
                      <a:pt x="4860" y="19254"/>
                      <a:pt x="4950" y="19059"/>
                      <a:pt x="4995" y="18863"/>
                    </a:cubicBezTo>
                    <a:cubicBezTo>
                      <a:pt x="5040" y="18766"/>
                      <a:pt x="5085" y="18668"/>
                      <a:pt x="5130" y="18472"/>
                    </a:cubicBezTo>
                    <a:cubicBezTo>
                      <a:pt x="5175" y="18375"/>
                      <a:pt x="5220" y="18277"/>
                      <a:pt x="5220" y="18179"/>
                    </a:cubicBezTo>
                    <a:cubicBezTo>
                      <a:pt x="5355" y="17984"/>
                      <a:pt x="5625" y="16811"/>
                      <a:pt x="5805" y="16615"/>
                    </a:cubicBezTo>
                    <a:cubicBezTo>
                      <a:pt x="5895" y="16615"/>
                      <a:pt x="5985" y="16518"/>
                      <a:pt x="6120" y="16518"/>
                    </a:cubicBezTo>
                    <a:cubicBezTo>
                      <a:pt x="6255" y="16518"/>
                      <a:pt x="6435" y="16615"/>
                      <a:pt x="6570" y="16811"/>
                    </a:cubicBezTo>
                    <a:cubicBezTo>
                      <a:pt x="6750" y="17006"/>
                      <a:pt x="6930" y="17104"/>
                      <a:pt x="7110" y="17300"/>
                    </a:cubicBezTo>
                    <a:cubicBezTo>
                      <a:pt x="7335" y="17300"/>
                      <a:pt x="7560" y="17593"/>
                      <a:pt x="7785" y="17593"/>
                    </a:cubicBezTo>
                    <a:cubicBezTo>
                      <a:pt x="7920" y="17690"/>
                      <a:pt x="8055" y="17788"/>
                      <a:pt x="8190" y="17788"/>
                    </a:cubicBezTo>
                    <a:cubicBezTo>
                      <a:pt x="8235" y="17886"/>
                      <a:pt x="8325" y="17886"/>
                      <a:pt x="8370" y="17886"/>
                    </a:cubicBezTo>
                    <a:cubicBezTo>
                      <a:pt x="8460" y="17886"/>
                      <a:pt x="8505" y="17690"/>
                      <a:pt x="8595" y="17690"/>
                    </a:cubicBezTo>
                    <a:cubicBezTo>
                      <a:pt x="8820" y="17690"/>
                      <a:pt x="9045" y="17495"/>
                      <a:pt x="9135" y="17104"/>
                    </a:cubicBezTo>
                    <a:cubicBezTo>
                      <a:pt x="9270" y="16518"/>
                      <a:pt x="9495" y="16224"/>
                      <a:pt x="9720" y="15931"/>
                    </a:cubicBezTo>
                    <a:cubicBezTo>
                      <a:pt x="9900" y="15638"/>
                      <a:pt x="10080" y="15443"/>
                      <a:pt x="10260" y="15052"/>
                    </a:cubicBezTo>
                    <a:cubicBezTo>
                      <a:pt x="10350" y="14954"/>
                      <a:pt x="10440" y="14758"/>
                      <a:pt x="10485" y="14563"/>
                    </a:cubicBezTo>
                    <a:cubicBezTo>
                      <a:pt x="10665" y="14172"/>
                      <a:pt x="10845" y="13781"/>
                      <a:pt x="10980" y="13390"/>
                    </a:cubicBezTo>
                    <a:cubicBezTo>
                      <a:pt x="11070" y="13097"/>
                      <a:pt x="11205" y="12901"/>
                      <a:pt x="11250" y="12608"/>
                    </a:cubicBezTo>
                    <a:cubicBezTo>
                      <a:pt x="11430" y="12217"/>
                      <a:pt x="11565" y="11826"/>
                      <a:pt x="11700" y="11435"/>
                    </a:cubicBezTo>
                    <a:cubicBezTo>
                      <a:pt x="11790" y="11240"/>
                      <a:pt x="11835" y="11142"/>
                      <a:pt x="11925" y="10947"/>
                    </a:cubicBezTo>
                    <a:cubicBezTo>
                      <a:pt x="12060" y="10556"/>
                      <a:pt x="12240" y="10067"/>
                      <a:pt x="12375" y="9676"/>
                    </a:cubicBezTo>
                    <a:cubicBezTo>
                      <a:pt x="12465" y="9383"/>
                      <a:pt x="12600" y="9090"/>
                      <a:pt x="12690" y="8894"/>
                    </a:cubicBezTo>
                    <a:cubicBezTo>
                      <a:pt x="12825" y="8503"/>
                      <a:pt x="13005" y="8112"/>
                      <a:pt x="13140" y="7721"/>
                    </a:cubicBezTo>
                    <a:cubicBezTo>
                      <a:pt x="13275" y="7428"/>
                      <a:pt x="13410" y="7135"/>
                      <a:pt x="13500" y="6842"/>
                    </a:cubicBezTo>
                    <a:cubicBezTo>
                      <a:pt x="13545" y="6646"/>
                      <a:pt x="14175" y="4985"/>
                      <a:pt x="14355" y="4985"/>
                    </a:cubicBezTo>
                    <a:cubicBezTo>
                      <a:pt x="14670" y="4985"/>
                      <a:pt x="15255" y="6646"/>
                      <a:pt x="15435" y="7037"/>
                    </a:cubicBezTo>
                    <a:cubicBezTo>
                      <a:pt x="15660" y="7428"/>
                      <a:pt x="15840" y="7624"/>
                      <a:pt x="15930" y="7819"/>
                    </a:cubicBezTo>
                    <a:cubicBezTo>
                      <a:pt x="16065" y="8014"/>
                      <a:pt x="16200" y="8210"/>
                      <a:pt x="16335" y="8405"/>
                    </a:cubicBezTo>
                    <a:cubicBezTo>
                      <a:pt x="16425" y="8503"/>
                      <a:pt x="16515" y="8796"/>
                      <a:pt x="16605" y="8894"/>
                    </a:cubicBezTo>
                    <a:cubicBezTo>
                      <a:pt x="16785" y="9090"/>
                      <a:pt x="16965" y="9285"/>
                      <a:pt x="17100" y="9676"/>
                    </a:cubicBezTo>
                    <a:cubicBezTo>
                      <a:pt x="17145" y="9871"/>
                      <a:pt x="17235" y="9676"/>
                      <a:pt x="17280" y="9774"/>
                    </a:cubicBezTo>
                    <a:cubicBezTo>
                      <a:pt x="17325" y="9871"/>
                      <a:pt x="17415" y="9969"/>
                      <a:pt x="17505" y="9969"/>
                    </a:cubicBezTo>
                    <a:cubicBezTo>
                      <a:pt x="17595" y="10067"/>
                      <a:pt x="17685" y="10067"/>
                      <a:pt x="17775" y="10067"/>
                    </a:cubicBezTo>
                    <a:cubicBezTo>
                      <a:pt x="17955" y="10067"/>
                      <a:pt x="18090" y="10165"/>
                      <a:pt x="18225" y="10262"/>
                    </a:cubicBezTo>
                    <a:cubicBezTo>
                      <a:pt x="18315" y="10262"/>
                      <a:pt x="18360" y="10360"/>
                      <a:pt x="18450" y="10458"/>
                    </a:cubicBezTo>
                    <a:cubicBezTo>
                      <a:pt x="18585" y="10653"/>
                      <a:pt x="18675" y="10849"/>
                      <a:pt x="18765" y="11044"/>
                    </a:cubicBezTo>
                    <a:cubicBezTo>
                      <a:pt x="18855" y="11240"/>
                      <a:pt x="18900" y="11435"/>
                      <a:pt x="18900" y="11729"/>
                    </a:cubicBezTo>
                    <a:cubicBezTo>
                      <a:pt x="18900" y="11924"/>
                      <a:pt x="19035" y="13390"/>
                      <a:pt x="19080" y="13586"/>
                    </a:cubicBezTo>
                    <a:cubicBezTo>
                      <a:pt x="19215" y="14367"/>
                      <a:pt x="19395" y="15149"/>
                      <a:pt x="19485" y="15931"/>
                    </a:cubicBezTo>
                    <a:cubicBezTo>
                      <a:pt x="19485" y="16127"/>
                      <a:pt x="19530" y="16420"/>
                      <a:pt x="19575" y="16615"/>
                    </a:cubicBezTo>
                    <a:cubicBezTo>
                      <a:pt x="19620" y="16909"/>
                      <a:pt x="19665" y="17104"/>
                      <a:pt x="19710" y="17397"/>
                    </a:cubicBezTo>
                    <a:cubicBezTo>
                      <a:pt x="19710" y="17397"/>
                      <a:pt x="19710" y="17397"/>
                      <a:pt x="19710" y="17397"/>
                    </a:cubicBezTo>
                    <a:cubicBezTo>
                      <a:pt x="19755" y="17300"/>
                      <a:pt x="19800" y="17300"/>
                      <a:pt x="19800" y="17202"/>
                    </a:cubicBezTo>
                    <a:cubicBezTo>
                      <a:pt x="20025" y="16518"/>
                      <a:pt x="20250" y="15736"/>
                      <a:pt x="20475" y="15052"/>
                    </a:cubicBezTo>
                    <a:cubicBezTo>
                      <a:pt x="20565" y="14661"/>
                      <a:pt x="20655" y="14270"/>
                      <a:pt x="20745" y="13879"/>
                    </a:cubicBezTo>
                    <a:cubicBezTo>
                      <a:pt x="20790" y="13683"/>
                      <a:pt x="21240" y="11631"/>
                      <a:pt x="21375" y="11533"/>
                    </a:cubicBezTo>
                    <a:cubicBezTo>
                      <a:pt x="21420" y="11435"/>
                      <a:pt x="21465" y="11435"/>
                      <a:pt x="21510" y="11338"/>
                    </a:cubicBezTo>
                    <a:cubicBezTo>
                      <a:pt x="21510" y="11338"/>
                      <a:pt x="21600" y="11338"/>
                      <a:pt x="21600" y="11338"/>
                    </a:cubicBezTo>
                    <a:cubicBezTo>
                      <a:pt x="21600" y="0"/>
                      <a:pt x="21600" y="0"/>
                      <a:pt x="21600" y="0"/>
                    </a:cubicBezTo>
                    <a:lnTo>
                      <a:pt x="0" y="0"/>
                    </a:lnTo>
                    <a:close/>
                    <a:moveTo>
                      <a:pt x="7470" y="12608"/>
                    </a:moveTo>
                    <a:cubicBezTo>
                      <a:pt x="7470" y="12608"/>
                      <a:pt x="7425" y="12608"/>
                      <a:pt x="7425" y="12510"/>
                    </a:cubicBezTo>
                    <a:cubicBezTo>
                      <a:pt x="7425" y="12510"/>
                      <a:pt x="7380" y="12413"/>
                      <a:pt x="7335" y="12413"/>
                    </a:cubicBezTo>
                    <a:cubicBezTo>
                      <a:pt x="7335" y="12413"/>
                      <a:pt x="7335" y="12413"/>
                      <a:pt x="7335" y="12413"/>
                    </a:cubicBezTo>
                    <a:cubicBezTo>
                      <a:pt x="7335" y="12510"/>
                      <a:pt x="7335" y="12510"/>
                      <a:pt x="7380" y="12608"/>
                    </a:cubicBezTo>
                    <a:cubicBezTo>
                      <a:pt x="7380" y="12608"/>
                      <a:pt x="7380" y="12608"/>
                      <a:pt x="7380" y="12706"/>
                    </a:cubicBezTo>
                    <a:cubicBezTo>
                      <a:pt x="7335" y="12706"/>
                      <a:pt x="7335" y="12706"/>
                      <a:pt x="7290" y="12706"/>
                    </a:cubicBezTo>
                    <a:cubicBezTo>
                      <a:pt x="7290" y="12706"/>
                      <a:pt x="7245" y="12608"/>
                      <a:pt x="7245" y="12608"/>
                    </a:cubicBezTo>
                    <a:cubicBezTo>
                      <a:pt x="7245" y="12608"/>
                      <a:pt x="7200" y="12510"/>
                      <a:pt x="7200" y="12510"/>
                    </a:cubicBezTo>
                    <a:cubicBezTo>
                      <a:pt x="7155" y="12510"/>
                      <a:pt x="7155" y="12510"/>
                      <a:pt x="7155" y="12510"/>
                    </a:cubicBezTo>
                    <a:cubicBezTo>
                      <a:pt x="7110" y="12510"/>
                      <a:pt x="7155" y="12510"/>
                      <a:pt x="7155" y="12608"/>
                    </a:cubicBezTo>
                    <a:cubicBezTo>
                      <a:pt x="7155" y="12706"/>
                      <a:pt x="7200" y="12804"/>
                      <a:pt x="7200" y="12901"/>
                    </a:cubicBezTo>
                    <a:cubicBezTo>
                      <a:pt x="7200" y="12901"/>
                      <a:pt x="7200" y="12901"/>
                      <a:pt x="7200" y="12901"/>
                    </a:cubicBezTo>
                    <a:cubicBezTo>
                      <a:pt x="7200" y="12999"/>
                      <a:pt x="7155" y="12999"/>
                      <a:pt x="7155" y="12901"/>
                    </a:cubicBezTo>
                    <a:cubicBezTo>
                      <a:pt x="7110" y="12901"/>
                      <a:pt x="7110" y="12804"/>
                      <a:pt x="7065" y="12706"/>
                    </a:cubicBezTo>
                    <a:cubicBezTo>
                      <a:pt x="7020" y="12608"/>
                      <a:pt x="6975" y="12608"/>
                      <a:pt x="6975" y="12510"/>
                    </a:cubicBezTo>
                    <a:cubicBezTo>
                      <a:pt x="6975" y="12510"/>
                      <a:pt x="6975" y="12510"/>
                      <a:pt x="6930" y="12510"/>
                    </a:cubicBezTo>
                    <a:cubicBezTo>
                      <a:pt x="6930" y="12510"/>
                      <a:pt x="6930" y="12510"/>
                      <a:pt x="6930" y="12510"/>
                    </a:cubicBezTo>
                    <a:cubicBezTo>
                      <a:pt x="6975" y="12608"/>
                      <a:pt x="6975" y="12706"/>
                      <a:pt x="6975" y="12804"/>
                    </a:cubicBezTo>
                    <a:cubicBezTo>
                      <a:pt x="7020" y="12901"/>
                      <a:pt x="7020" y="12901"/>
                      <a:pt x="6975" y="12999"/>
                    </a:cubicBezTo>
                    <a:cubicBezTo>
                      <a:pt x="6975" y="12999"/>
                      <a:pt x="6930" y="12999"/>
                      <a:pt x="6930" y="12901"/>
                    </a:cubicBezTo>
                    <a:cubicBezTo>
                      <a:pt x="6885" y="12804"/>
                      <a:pt x="6840" y="12706"/>
                      <a:pt x="6840" y="12608"/>
                    </a:cubicBezTo>
                    <a:cubicBezTo>
                      <a:pt x="6840" y="12608"/>
                      <a:pt x="6795" y="12608"/>
                      <a:pt x="6795" y="12608"/>
                    </a:cubicBezTo>
                    <a:cubicBezTo>
                      <a:pt x="6795" y="12510"/>
                      <a:pt x="6795" y="12510"/>
                      <a:pt x="6795" y="12510"/>
                    </a:cubicBezTo>
                    <a:cubicBezTo>
                      <a:pt x="6795" y="12510"/>
                      <a:pt x="6750" y="12608"/>
                      <a:pt x="6750" y="12608"/>
                    </a:cubicBezTo>
                    <a:cubicBezTo>
                      <a:pt x="6750" y="12706"/>
                      <a:pt x="6750" y="12901"/>
                      <a:pt x="6750" y="12999"/>
                    </a:cubicBezTo>
                    <a:cubicBezTo>
                      <a:pt x="6750" y="12999"/>
                      <a:pt x="6750" y="13097"/>
                      <a:pt x="6750" y="13097"/>
                    </a:cubicBezTo>
                    <a:cubicBezTo>
                      <a:pt x="6750" y="13097"/>
                      <a:pt x="6705" y="13097"/>
                      <a:pt x="6705" y="12999"/>
                    </a:cubicBezTo>
                    <a:cubicBezTo>
                      <a:pt x="6660" y="12999"/>
                      <a:pt x="6615" y="12901"/>
                      <a:pt x="6570" y="12804"/>
                    </a:cubicBezTo>
                    <a:cubicBezTo>
                      <a:pt x="6525" y="12706"/>
                      <a:pt x="6480" y="12608"/>
                      <a:pt x="6390" y="12608"/>
                    </a:cubicBezTo>
                    <a:cubicBezTo>
                      <a:pt x="6390" y="12608"/>
                      <a:pt x="6345" y="12608"/>
                      <a:pt x="6345" y="12608"/>
                    </a:cubicBezTo>
                    <a:cubicBezTo>
                      <a:pt x="6300" y="12510"/>
                      <a:pt x="6255" y="12413"/>
                      <a:pt x="6165" y="12413"/>
                    </a:cubicBezTo>
                    <a:cubicBezTo>
                      <a:pt x="6165" y="12413"/>
                      <a:pt x="6120" y="12413"/>
                      <a:pt x="6120" y="12315"/>
                    </a:cubicBezTo>
                    <a:cubicBezTo>
                      <a:pt x="6030" y="12217"/>
                      <a:pt x="5985" y="12119"/>
                      <a:pt x="5895" y="11924"/>
                    </a:cubicBezTo>
                    <a:cubicBezTo>
                      <a:pt x="5850" y="11924"/>
                      <a:pt x="5850" y="11826"/>
                      <a:pt x="5760" y="11729"/>
                    </a:cubicBezTo>
                    <a:cubicBezTo>
                      <a:pt x="5760" y="11729"/>
                      <a:pt x="5760" y="11729"/>
                      <a:pt x="5715" y="11729"/>
                    </a:cubicBezTo>
                    <a:cubicBezTo>
                      <a:pt x="5715" y="11729"/>
                      <a:pt x="5670" y="11826"/>
                      <a:pt x="5670" y="11729"/>
                    </a:cubicBezTo>
                    <a:cubicBezTo>
                      <a:pt x="5625" y="11533"/>
                      <a:pt x="5580" y="11533"/>
                      <a:pt x="5535" y="11435"/>
                    </a:cubicBezTo>
                    <a:cubicBezTo>
                      <a:pt x="5490" y="11338"/>
                      <a:pt x="5445" y="11240"/>
                      <a:pt x="5400" y="11142"/>
                    </a:cubicBezTo>
                    <a:cubicBezTo>
                      <a:pt x="5355" y="11044"/>
                      <a:pt x="5310" y="10947"/>
                      <a:pt x="5310" y="10849"/>
                    </a:cubicBezTo>
                    <a:cubicBezTo>
                      <a:pt x="5265" y="10653"/>
                      <a:pt x="5175" y="10653"/>
                      <a:pt x="5130" y="10556"/>
                    </a:cubicBezTo>
                    <a:cubicBezTo>
                      <a:pt x="5040" y="10458"/>
                      <a:pt x="4995" y="10262"/>
                      <a:pt x="4950" y="10067"/>
                    </a:cubicBezTo>
                    <a:cubicBezTo>
                      <a:pt x="4950" y="10067"/>
                      <a:pt x="4950" y="9969"/>
                      <a:pt x="4905" y="9969"/>
                    </a:cubicBezTo>
                    <a:cubicBezTo>
                      <a:pt x="4860" y="9969"/>
                      <a:pt x="4860" y="9871"/>
                      <a:pt x="4815" y="9774"/>
                    </a:cubicBezTo>
                    <a:cubicBezTo>
                      <a:pt x="4770" y="9578"/>
                      <a:pt x="4680" y="9383"/>
                      <a:pt x="4635" y="9090"/>
                    </a:cubicBezTo>
                    <a:cubicBezTo>
                      <a:pt x="4590" y="9090"/>
                      <a:pt x="4590" y="9090"/>
                      <a:pt x="4590" y="9090"/>
                    </a:cubicBezTo>
                    <a:cubicBezTo>
                      <a:pt x="4545" y="9285"/>
                      <a:pt x="4500" y="9481"/>
                      <a:pt x="4455" y="9676"/>
                    </a:cubicBezTo>
                    <a:cubicBezTo>
                      <a:pt x="4455" y="9871"/>
                      <a:pt x="4410" y="10067"/>
                      <a:pt x="4365" y="10165"/>
                    </a:cubicBezTo>
                    <a:cubicBezTo>
                      <a:pt x="4320" y="10165"/>
                      <a:pt x="4320" y="10165"/>
                      <a:pt x="4275" y="10165"/>
                    </a:cubicBezTo>
                    <a:cubicBezTo>
                      <a:pt x="4275" y="10067"/>
                      <a:pt x="4230" y="10067"/>
                      <a:pt x="4230" y="10165"/>
                    </a:cubicBezTo>
                    <a:cubicBezTo>
                      <a:pt x="4185" y="10165"/>
                      <a:pt x="4185" y="10165"/>
                      <a:pt x="4140" y="10067"/>
                    </a:cubicBezTo>
                    <a:cubicBezTo>
                      <a:pt x="4140" y="10067"/>
                      <a:pt x="4095" y="10067"/>
                      <a:pt x="4050" y="10067"/>
                    </a:cubicBezTo>
                    <a:cubicBezTo>
                      <a:pt x="4005" y="10067"/>
                      <a:pt x="4005" y="9969"/>
                      <a:pt x="3960" y="9969"/>
                    </a:cubicBezTo>
                    <a:cubicBezTo>
                      <a:pt x="3960" y="9871"/>
                      <a:pt x="3915" y="9871"/>
                      <a:pt x="3870" y="9871"/>
                    </a:cubicBezTo>
                    <a:cubicBezTo>
                      <a:pt x="3870" y="9774"/>
                      <a:pt x="3825" y="9774"/>
                      <a:pt x="3825" y="9676"/>
                    </a:cubicBezTo>
                    <a:cubicBezTo>
                      <a:pt x="3825" y="9578"/>
                      <a:pt x="3825" y="9578"/>
                      <a:pt x="3780" y="9481"/>
                    </a:cubicBezTo>
                    <a:cubicBezTo>
                      <a:pt x="3780" y="9383"/>
                      <a:pt x="3735" y="9383"/>
                      <a:pt x="3735" y="9285"/>
                    </a:cubicBezTo>
                    <a:cubicBezTo>
                      <a:pt x="3780" y="9187"/>
                      <a:pt x="3735" y="9187"/>
                      <a:pt x="3735" y="9187"/>
                    </a:cubicBezTo>
                    <a:cubicBezTo>
                      <a:pt x="3735" y="9187"/>
                      <a:pt x="3690" y="9187"/>
                      <a:pt x="3690" y="9090"/>
                    </a:cubicBezTo>
                    <a:cubicBezTo>
                      <a:pt x="3690" y="9090"/>
                      <a:pt x="3735" y="8992"/>
                      <a:pt x="3735" y="8992"/>
                    </a:cubicBezTo>
                    <a:cubicBezTo>
                      <a:pt x="3735" y="8894"/>
                      <a:pt x="3690" y="8894"/>
                      <a:pt x="3690" y="8796"/>
                    </a:cubicBezTo>
                    <a:cubicBezTo>
                      <a:pt x="3690" y="8796"/>
                      <a:pt x="3690" y="8699"/>
                      <a:pt x="3690" y="8699"/>
                    </a:cubicBezTo>
                    <a:cubicBezTo>
                      <a:pt x="3690" y="8601"/>
                      <a:pt x="3690" y="8601"/>
                      <a:pt x="3690" y="8503"/>
                    </a:cubicBezTo>
                    <a:cubicBezTo>
                      <a:pt x="3690" y="8503"/>
                      <a:pt x="3645" y="8503"/>
                      <a:pt x="3690" y="8405"/>
                    </a:cubicBezTo>
                    <a:cubicBezTo>
                      <a:pt x="3690" y="8405"/>
                      <a:pt x="3690" y="8308"/>
                      <a:pt x="3735" y="8308"/>
                    </a:cubicBezTo>
                    <a:cubicBezTo>
                      <a:pt x="3780" y="8308"/>
                      <a:pt x="3825" y="8210"/>
                      <a:pt x="3870" y="8210"/>
                    </a:cubicBezTo>
                    <a:cubicBezTo>
                      <a:pt x="3960" y="8112"/>
                      <a:pt x="4050" y="8112"/>
                      <a:pt x="4140" y="8014"/>
                    </a:cubicBezTo>
                    <a:cubicBezTo>
                      <a:pt x="4185" y="8014"/>
                      <a:pt x="4185" y="7917"/>
                      <a:pt x="4140" y="7917"/>
                    </a:cubicBezTo>
                    <a:cubicBezTo>
                      <a:pt x="4140" y="7721"/>
                      <a:pt x="4095" y="7624"/>
                      <a:pt x="4050" y="7526"/>
                    </a:cubicBezTo>
                    <a:cubicBezTo>
                      <a:pt x="4005" y="7428"/>
                      <a:pt x="3960" y="7330"/>
                      <a:pt x="3915" y="7330"/>
                    </a:cubicBezTo>
                    <a:cubicBezTo>
                      <a:pt x="3825" y="7233"/>
                      <a:pt x="3780" y="7233"/>
                      <a:pt x="3780" y="7037"/>
                    </a:cubicBezTo>
                    <a:cubicBezTo>
                      <a:pt x="3780" y="7037"/>
                      <a:pt x="3780" y="6939"/>
                      <a:pt x="3780" y="6939"/>
                    </a:cubicBezTo>
                    <a:cubicBezTo>
                      <a:pt x="3825" y="6744"/>
                      <a:pt x="3780" y="6646"/>
                      <a:pt x="3735" y="6548"/>
                    </a:cubicBezTo>
                    <a:cubicBezTo>
                      <a:pt x="3690" y="6451"/>
                      <a:pt x="3645" y="6353"/>
                      <a:pt x="3645" y="6255"/>
                    </a:cubicBezTo>
                    <a:cubicBezTo>
                      <a:pt x="3600" y="6157"/>
                      <a:pt x="3555" y="6060"/>
                      <a:pt x="3555" y="5962"/>
                    </a:cubicBezTo>
                    <a:cubicBezTo>
                      <a:pt x="3555" y="5864"/>
                      <a:pt x="3555" y="5767"/>
                      <a:pt x="3510" y="5669"/>
                    </a:cubicBezTo>
                    <a:cubicBezTo>
                      <a:pt x="3465" y="5571"/>
                      <a:pt x="3465" y="5473"/>
                      <a:pt x="3465" y="5376"/>
                    </a:cubicBezTo>
                    <a:cubicBezTo>
                      <a:pt x="3420" y="5376"/>
                      <a:pt x="3420" y="5278"/>
                      <a:pt x="3465" y="5278"/>
                    </a:cubicBezTo>
                    <a:cubicBezTo>
                      <a:pt x="3465" y="5082"/>
                      <a:pt x="3465" y="4985"/>
                      <a:pt x="3420" y="4887"/>
                    </a:cubicBezTo>
                    <a:cubicBezTo>
                      <a:pt x="3375" y="4691"/>
                      <a:pt x="3375" y="4496"/>
                      <a:pt x="3285" y="4300"/>
                    </a:cubicBezTo>
                    <a:cubicBezTo>
                      <a:pt x="3285" y="4300"/>
                      <a:pt x="3285" y="4203"/>
                      <a:pt x="3285" y="4105"/>
                    </a:cubicBezTo>
                    <a:cubicBezTo>
                      <a:pt x="3330" y="4105"/>
                      <a:pt x="3330" y="4007"/>
                      <a:pt x="3285" y="3910"/>
                    </a:cubicBezTo>
                    <a:cubicBezTo>
                      <a:pt x="3240" y="3812"/>
                      <a:pt x="3240" y="3714"/>
                      <a:pt x="3285" y="3519"/>
                    </a:cubicBezTo>
                    <a:cubicBezTo>
                      <a:pt x="3285" y="3519"/>
                      <a:pt x="3285" y="3519"/>
                      <a:pt x="3285" y="3421"/>
                    </a:cubicBezTo>
                    <a:cubicBezTo>
                      <a:pt x="3285" y="3421"/>
                      <a:pt x="3330" y="3323"/>
                      <a:pt x="3330" y="3323"/>
                    </a:cubicBezTo>
                    <a:cubicBezTo>
                      <a:pt x="3285" y="3225"/>
                      <a:pt x="3285" y="3225"/>
                      <a:pt x="3285" y="3128"/>
                    </a:cubicBezTo>
                    <a:cubicBezTo>
                      <a:pt x="3240" y="3128"/>
                      <a:pt x="3195" y="3030"/>
                      <a:pt x="3195" y="2932"/>
                    </a:cubicBezTo>
                    <a:cubicBezTo>
                      <a:pt x="3150" y="2932"/>
                      <a:pt x="3150" y="2834"/>
                      <a:pt x="3150" y="2834"/>
                    </a:cubicBezTo>
                    <a:cubicBezTo>
                      <a:pt x="3195" y="2737"/>
                      <a:pt x="3195" y="2737"/>
                      <a:pt x="3240" y="2737"/>
                    </a:cubicBezTo>
                    <a:cubicBezTo>
                      <a:pt x="3240" y="2834"/>
                      <a:pt x="3285" y="2834"/>
                      <a:pt x="3330" y="2834"/>
                    </a:cubicBezTo>
                    <a:cubicBezTo>
                      <a:pt x="3375" y="2932"/>
                      <a:pt x="3375" y="2932"/>
                      <a:pt x="3420" y="2932"/>
                    </a:cubicBezTo>
                    <a:cubicBezTo>
                      <a:pt x="3420" y="2932"/>
                      <a:pt x="3420" y="2932"/>
                      <a:pt x="3420" y="2932"/>
                    </a:cubicBezTo>
                    <a:cubicBezTo>
                      <a:pt x="3420" y="2932"/>
                      <a:pt x="3420" y="2932"/>
                      <a:pt x="3420" y="2932"/>
                    </a:cubicBezTo>
                    <a:cubicBezTo>
                      <a:pt x="3420" y="2834"/>
                      <a:pt x="3420" y="2834"/>
                      <a:pt x="3375" y="2834"/>
                    </a:cubicBezTo>
                    <a:cubicBezTo>
                      <a:pt x="3375" y="2737"/>
                      <a:pt x="3330" y="2639"/>
                      <a:pt x="3285" y="2541"/>
                    </a:cubicBezTo>
                    <a:cubicBezTo>
                      <a:pt x="3285" y="2443"/>
                      <a:pt x="3285" y="2443"/>
                      <a:pt x="3285" y="2346"/>
                    </a:cubicBezTo>
                    <a:cubicBezTo>
                      <a:pt x="3330" y="2346"/>
                      <a:pt x="3375" y="2346"/>
                      <a:pt x="3375" y="2346"/>
                    </a:cubicBezTo>
                    <a:cubicBezTo>
                      <a:pt x="3420" y="2443"/>
                      <a:pt x="3465" y="2541"/>
                      <a:pt x="3465" y="2541"/>
                    </a:cubicBezTo>
                    <a:cubicBezTo>
                      <a:pt x="3510" y="2541"/>
                      <a:pt x="3510" y="2541"/>
                      <a:pt x="3510" y="2541"/>
                    </a:cubicBezTo>
                    <a:cubicBezTo>
                      <a:pt x="3510" y="2541"/>
                      <a:pt x="3510" y="2541"/>
                      <a:pt x="3510" y="2541"/>
                    </a:cubicBezTo>
                    <a:cubicBezTo>
                      <a:pt x="3465" y="2346"/>
                      <a:pt x="3420" y="2248"/>
                      <a:pt x="3375" y="2052"/>
                    </a:cubicBezTo>
                    <a:cubicBezTo>
                      <a:pt x="3375" y="2052"/>
                      <a:pt x="3375" y="2052"/>
                      <a:pt x="3375" y="1955"/>
                    </a:cubicBezTo>
                    <a:cubicBezTo>
                      <a:pt x="3420" y="1955"/>
                      <a:pt x="3420" y="1955"/>
                      <a:pt x="3465" y="1955"/>
                    </a:cubicBezTo>
                    <a:cubicBezTo>
                      <a:pt x="3465" y="2052"/>
                      <a:pt x="3510" y="2052"/>
                      <a:pt x="3555" y="2150"/>
                    </a:cubicBezTo>
                    <a:cubicBezTo>
                      <a:pt x="3555" y="2150"/>
                      <a:pt x="3555" y="2150"/>
                      <a:pt x="3555" y="2150"/>
                    </a:cubicBezTo>
                    <a:cubicBezTo>
                      <a:pt x="3555" y="2150"/>
                      <a:pt x="3555" y="2150"/>
                      <a:pt x="3555" y="2150"/>
                    </a:cubicBezTo>
                    <a:cubicBezTo>
                      <a:pt x="3555" y="1955"/>
                      <a:pt x="3510" y="1857"/>
                      <a:pt x="3510" y="1759"/>
                    </a:cubicBezTo>
                    <a:cubicBezTo>
                      <a:pt x="3510" y="1759"/>
                      <a:pt x="3510" y="1662"/>
                      <a:pt x="3510" y="1662"/>
                    </a:cubicBezTo>
                    <a:cubicBezTo>
                      <a:pt x="3510" y="1662"/>
                      <a:pt x="3555" y="1662"/>
                      <a:pt x="3555" y="1662"/>
                    </a:cubicBezTo>
                    <a:cubicBezTo>
                      <a:pt x="3600" y="1662"/>
                      <a:pt x="3600" y="1759"/>
                      <a:pt x="3600" y="1759"/>
                    </a:cubicBezTo>
                    <a:cubicBezTo>
                      <a:pt x="3600" y="1857"/>
                      <a:pt x="3600" y="1857"/>
                      <a:pt x="3645" y="1857"/>
                    </a:cubicBezTo>
                    <a:cubicBezTo>
                      <a:pt x="3645" y="1857"/>
                      <a:pt x="3645" y="1857"/>
                      <a:pt x="3645" y="1857"/>
                    </a:cubicBezTo>
                    <a:cubicBezTo>
                      <a:pt x="3645" y="1857"/>
                      <a:pt x="3645" y="1857"/>
                      <a:pt x="3645" y="1857"/>
                    </a:cubicBezTo>
                    <a:cubicBezTo>
                      <a:pt x="3645" y="1759"/>
                      <a:pt x="3600" y="1662"/>
                      <a:pt x="3600" y="1564"/>
                    </a:cubicBezTo>
                    <a:cubicBezTo>
                      <a:pt x="3600" y="1466"/>
                      <a:pt x="3645" y="1466"/>
                      <a:pt x="3645" y="1466"/>
                    </a:cubicBezTo>
                    <a:cubicBezTo>
                      <a:pt x="3645" y="1466"/>
                      <a:pt x="3645" y="1466"/>
                      <a:pt x="3645" y="1466"/>
                    </a:cubicBezTo>
                    <a:cubicBezTo>
                      <a:pt x="3690" y="1564"/>
                      <a:pt x="3735" y="1564"/>
                      <a:pt x="3735" y="1662"/>
                    </a:cubicBezTo>
                    <a:cubicBezTo>
                      <a:pt x="3780" y="1759"/>
                      <a:pt x="3825" y="1857"/>
                      <a:pt x="3870" y="1955"/>
                    </a:cubicBezTo>
                    <a:cubicBezTo>
                      <a:pt x="3870" y="1955"/>
                      <a:pt x="3870" y="1955"/>
                      <a:pt x="3870" y="1955"/>
                    </a:cubicBezTo>
                    <a:cubicBezTo>
                      <a:pt x="3870" y="1955"/>
                      <a:pt x="3870" y="1955"/>
                      <a:pt x="3870" y="1955"/>
                    </a:cubicBezTo>
                    <a:cubicBezTo>
                      <a:pt x="3870" y="1955"/>
                      <a:pt x="3870" y="1857"/>
                      <a:pt x="3870" y="1857"/>
                    </a:cubicBezTo>
                    <a:cubicBezTo>
                      <a:pt x="3870" y="1857"/>
                      <a:pt x="3870" y="1759"/>
                      <a:pt x="3915" y="1759"/>
                    </a:cubicBezTo>
                    <a:cubicBezTo>
                      <a:pt x="3915" y="1759"/>
                      <a:pt x="3915" y="1759"/>
                      <a:pt x="3915" y="1759"/>
                    </a:cubicBezTo>
                    <a:cubicBezTo>
                      <a:pt x="3960" y="1857"/>
                      <a:pt x="3960" y="1857"/>
                      <a:pt x="3960" y="1857"/>
                    </a:cubicBezTo>
                    <a:cubicBezTo>
                      <a:pt x="3960" y="2052"/>
                      <a:pt x="4050" y="2052"/>
                      <a:pt x="4095" y="2248"/>
                    </a:cubicBezTo>
                    <a:cubicBezTo>
                      <a:pt x="4095" y="2346"/>
                      <a:pt x="4140" y="2541"/>
                      <a:pt x="4140" y="2639"/>
                    </a:cubicBezTo>
                    <a:cubicBezTo>
                      <a:pt x="4230" y="2932"/>
                      <a:pt x="4275" y="3225"/>
                      <a:pt x="4320" y="3519"/>
                    </a:cubicBezTo>
                    <a:cubicBezTo>
                      <a:pt x="4410" y="3714"/>
                      <a:pt x="4455" y="3910"/>
                      <a:pt x="4500" y="4105"/>
                    </a:cubicBezTo>
                    <a:cubicBezTo>
                      <a:pt x="4545" y="4300"/>
                      <a:pt x="4545" y="4398"/>
                      <a:pt x="4545" y="4594"/>
                    </a:cubicBezTo>
                    <a:cubicBezTo>
                      <a:pt x="4590" y="4789"/>
                      <a:pt x="4590" y="4985"/>
                      <a:pt x="4635" y="5180"/>
                    </a:cubicBezTo>
                    <a:cubicBezTo>
                      <a:pt x="4680" y="5376"/>
                      <a:pt x="4770" y="5669"/>
                      <a:pt x="4815" y="5864"/>
                    </a:cubicBezTo>
                    <a:cubicBezTo>
                      <a:pt x="4815" y="5864"/>
                      <a:pt x="4815" y="5864"/>
                      <a:pt x="4815" y="5864"/>
                    </a:cubicBezTo>
                    <a:cubicBezTo>
                      <a:pt x="4905" y="6060"/>
                      <a:pt x="4995" y="6255"/>
                      <a:pt x="5130" y="6353"/>
                    </a:cubicBezTo>
                    <a:cubicBezTo>
                      <a:pt x="5175" y="6353"/>
                      <a:pt x="5220" y="6353"/>
                      <a:pt x="5265" y="6255"/>
                    </a:cubicBezTo>
                    <a:cubicBezTo>
                      <a:pt x="5355" y="6157"/>
                      <a:pt x="5445" y="6060"/>
                      <a:pt x="5580" y="6157"/>
                    </a:cubicBezTo>
                    <a:cubicBezTo>
                      <a:pt x="5625" y="6157"/>
                      <a:pt x="5715" y="6157"/>
                      <a:pt x="5760" y="6157"/>
                    </a:cubicBezTo>
                    <a:cubicBezTo>
                      <a:pt x="5805" y="6157"/>
                      <a:pt x="5805" y="6157"/>
                      <a:pt x="5805" y="6255"/>
                    </a:cubicBezTo>
                    <a:cubicBezTo>
                      <a:pt x="5805" y="6353"/>
                      <a:pt x="5805" y="6353"/>
                      <a:pt x="5805" y="6353"/>
                    </a:cubicBezTo>
                    <a:cubicBezTo>
                      <a:pt x="5715" y="6451"/>
                      <a:pt x="5625" y="6548"/>
                      <a:pt x="5580" y="6744"/>
                    </a:cubicBezTo>
                    <a:cubicBezTo>
                      <a:pt x="5490" y="6842"/>
                      <a:pt x="5445" y="7037"/>
                      <a:pt x="5400" y="7233"/>
                    </a:cubicBezTo>
                    <a:cubicBezTo>
                      <a:pt x="5400" y="7330"/>
                      <a:pt x="5400" y="7330"/>
                      <a:pt x="5400" y="7428"/>
                    </a:cubicBezTo>
                    <a:cubicBezTo>
                      <a:pt x="5445" y="7526"/>
                      <a:pt x="5445" y="7624"/>
                      <a:pt x="5445" y="7721"/>
                    </a:cubicBezTo>
                    <a:cubicBezTo>
                      <a:pt x="5490" y="7819"/>
                      <a:pt x="5535" y="7917"/>
                      <a:pt x="5535" y="8014"/>
                    </a:cubicBezTo>
                    <a:cubicBezTo>
                      <a:pt x="5625" y="8308"/>
                      <a:pt x="5715" y="8405"/>
                      <a:pt x="5805" y="8601"/>
                    </a:cubicBezTo>
                    <a:cubicBezTo>
                      <a:pt x="5940" y="8796"/>
                      <a:pt x="6075" y="8992"/>
                      <a:pt x="6210" y="9285"/>
                    </a:cubicBezTo>
                    <a:cubicBezTo>
                      <a:pt x="6300" y="9383"/>
                      <a:pt x="6390" y="9578"/>
                      <a:pt x="6480" y="9774"/>
                    </a:cubicBezTo>
                    <a:cubicBezTo>
                      <a:pt x="6480" y="9774"/>
                      <a:pt x="6525" y="9774"/>
                      <a:pt x="6525" y="9871"/>
                    </a:cubicBezTo>
                    <a:cubicBezTo>
                      <a:pt x="6525" y="9969"/>
                      <a:pt x="6570" y="9969"/>
                      <a:pt x="6615" y="10067"/>
                    </a:cubicBezTo>
                    <a:cubicBezTo>
                      <a:pt x="6660" y="10165"/>
                      <a:pt x="6750" y="10262"/>
                      <a:pt x="6795" y="10360"/>
                    </a:cubicBezTo>
                    <a:cubicBezTo>
                      <a:pt x="6885" y="10556"/>
                      <a:pt x="6975" y="10751"/>
                      <a:pt x="7020" y="10849"/>
                    </a:cubicBezTo>
                    <a:cubicBezTo>
                      <a:pt x="7155" y="11044"/>
                      <a:pt x="7245" y="11240"/>
                      <a:pt x="7335" y="11435"/>
                    </a:cubicBezTo>
                    <a:cubicBezTo>
                      <a:pt x="7380" y="11533"/>
                      <a:pt x="7380" y="11631"/>
                      <a:pt x="7425" y="11729"/>
                    </a:cubicBezTo>
                    <a:cubicBezTo>
                      <a:pt x="7425" y="11729"/>
                      <a:pt x="7470" y="11826"/>
                      <a:pt x="7425" y="11826"/>
                    </a:cubicBezTo>
                    <a:cubicBezTo>
                      <a:pt x="7425" y="11826"/>
                      <a:pt x="7380" y="11924"/>
                      <a:pt x="7380" y="11826"/>
                    </a:cubicBezTo>
                    <a:cubicBezTo>
                      <a:pt x="7335" y="11826"/>
                      <a:pt x="7335" y="11826"/>
                      <a:pt x="7335" y="11826"/>
                    </a:cubicBezTo>
                    <a:cubicBezTo>
                      <a:pt x="7335" y="11924"/>
                      <a:pt x="7335" y="11924"/>
                      <a:pt x="7335" y="11924"/>
                    </a:cubicBezTo>
                    <a:cubicBezTo>
                      <a:pt x="7380" y="12119"/>
                      <a:pt x="7425" y="12217"/>
                      <a:pt x="7470" y="12413"/>
                    </a:cubicBezTo>
                    <a:cubicBezTo>
                      <a:pt x="7470" y="12413"/>
                      <a:pt x="7470" y="12413"/>
                      <a:pt x="7470" y="12510"/>
                    </a:cubicBezTo>
                    <a:cubicBezTo>
                      <a:pt x="7515" y="12510"/>
                      <a:pt x="7470" y="12510"/>
                      <a:pt x="7470" y="12608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3657" name="Freeform 699"/>
              <p:cNvSpPr/>
              <p:nvPr/>
            </p:nvSpPr>
            <p:spPr>
              <a:xfrm>
                <a:off x="279419" y="89352"/>
                <a:ext cx="12701" cy="5140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0160" y="0"/>
                    </a:moveTo>
                    <a:cubicBezTo>
                      <a:pt x="21600" y="248"/>
                      <a:pt x="21600" y="248"/>
                      <a:pt x="21600" y="497"/>
                    </a:cubicBezTo>
                    <a:cubicBezTo>
                      <a:pt x="21600" y="21600"/>
                      <a:pt x="21600" y="21600"/>
                      <a:pt x="21600" y="21600"/>
                    </a:cubicBezTo>
                    <a:cubicBezTo>
                      <a:pt x="21600" y="21600"/>
                      <a:pt x="21600" y="21600"/>
                      <a:pt x="21600" y="21600"/>
                    </a:cubicBezTo>
                    <a:cubicBezTo>
                      <a:pt x="15840" y="20855"/>
                      <a:pt x="14400" y="19614"/>
                      <a:pt x="11520" y="18621"/>
                    </a:cubicBezTo>
                    <a:cubicBezTo>
                      <a:pt x="10080" y="18372"/>
                      <a:pt x="10080" y="18124"/>
                      <a:pt x="8640" y="17876"/>
                    </a:cubicBezTo>
                    <a:cubicBezTo>
                      <a:pt x="5760" y="16634"/>
                      <a:pt x="2880" y="15393"/>
                      <a:pt x="0" y="14152"/>
                    </a:cubicBezTo>
                    <a:cubicBezTo>
                      <a:pt x="0" y="13655"/>
                      <a:pt x="0" y="13407"/>
                      <a:pt x="0" y="12910"/>
                    </a:cubicBezTo>
                    <a:cubicBezTo>
                      <a:pt x="1440" y="11917"/>
                      <a:pt x="4320" y="10676"/>
                      <a:pt x="5760" y="9683"/>
                    </a:cubicBezTo>
                    <a:cubicBezTo>
                      <a:pt x="5760" y="8938"/>
                      <a:pt x="8640" y="8193"/>
                      <a:pt x="10080" y="7448"/>
                    </a:cubicBezTo>
                    <a:cubicBezTo>
                      <a:pt x="10080" y="6952"/>
                      <a:pt x="11520" y="6455"/>
                      <a:pt x="11520" y="5959"/>
                    </a:cubicBezTo>
                    <a:cubicBezTo>
                      <a:pt x="11520" y="5214"/>
                      <a:pt x="12960" y="4469"/>
                      <a:pt x="14400" y="3972"/>
                    </a:cubicBezTo>
                    <a:cubicBezTo>
                      <a:pt x="15840" y="3228"/>
                      <a:pt x="15840" y="2483"/>
                      <a:pt x="17280" y="1986"/>
                    </a:cubicBezTo>
                    <a:cubicBezTo>
                      <a:pt x="18720" y="1241"/>
                      <a:pt x="20160" y="745"/>
                      <a:pt x="20160" y="0"/>
                    </a:cubicBezTo>
                    <a:cubicBezTo>
                      <a:pt x="20160" y="0"/>
                      <a:pt x="20160" y="0"/>
                      <a:pt x="20160" y="0"/>
                    </a:cubicBezTo>
                    <a:cubicBezTo>
                      <a:pt x="20160" y="0"/>
                      <a:pt x="20160" y="0"/>
                      <a:pt x="2016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3658" name="Freeform 700"/>
              <p:cNvSpPr/>
              <p:nvPr/>
            </p:nvSpPr>
            <p:spPr>
              <a:xfrm>
                <a:off x="279378" y="155097"/>
                <a:ext cx="12701" cy="2184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782" h="21600" fill="norm" stroke="1" extrusionOk="0">
                    <a:moveTo>
                      <a:pt x="15382" y="2919"/>
                    </a:moveTo>
                    <a:cubicBezTo>
                      <a:pt x="16732" y="1751"/>
                      <a:pt x="15382" y="584"/>
                      <a:pt x="20782" y="0"/>
                    </a:cubicBezTo>
                    <a:cubicBezTo>
                      <a:pt x="20782" y="21600"/>
                      <a:pt x="20782" y="21600"/>
                      <a:pt x="20782" y="21600"/>
                    </a:cubicBezTo>
                    <a:cubicBezTo>
                      <a:pt x="20782" y="21600"/>
                      <a:pt x="20782" y="21600"/>
                      <a:pt x="20782" y="21600"/>
                    </a:cubicBezTo>
                    <a:cubicBezTo>
                      <a:pt x="15382" y="21600"/>
                      <a:pt x="11332" y="20432"/>
                      <a:pt x="7282" y="20432"/>
                    </a:cubicBezTo>
                    <a:cubicBezTo>
                      <a:pt x="5932" y="20432"/>
                      <a:pt x="4582" y="20432"/>
                      <a:pt x="3232" y="20432"/>
                    </a:cubicBezTo>
                    <a:cubicBezTo>
                      <a:pt x="-818" y="19849"/>
                      <a:pt x="-818" y="19849"/>
                      <a:pt x="1882" y="18097"/>
                    </a:cubicBezTo>
                    <a:cubicBezTo>
                      <a:pt x="5932" y="14011"/>
                      <a:pt x="8632" y="9924"/>
                      <a:pt x="12682" y="6422"/>
                    </a:cubicBezTo>
                    <a:cubicBezTo>
                      <a:pt x="12682" y="5254"/>
                      <a:pt x="14032" y="3503"/>
                      <a:pt x="15382" y="2919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3659" name="Freeform 701"/>
              <p:cNvSpPr/>
              <p:nvPr/>
            </p:nvSpPr>
            <p:spPr>
              <a:xfrm>
                <a:off x="283190" y="182826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7971" h="17550" fill="norm" stroke="1" extrusionOk="0">
                    <a:moveTo>
                      <a:pt x="17971" y="0"/>
                    </a:moveTo>
                    <a:cubicBezTo>
                      <a:pt x="17971" y="5400"/>
                      <a:pt x="17971" y="5400"/>
                      <a:pt x="17971" y="5400"/>
                    </a:cubicBezTo>
                    <a:cubicBezTo>
                      <a:pt x="13651" y="10800"/>
                      <a:pt x="9331" y="16200"/>
                      <a:pt x="9331" y="16200"/>
                    </a:cubicBezTo>
                    <a:cubicBezTo>
                      <a:pt x="5011" y="16200"/>
                      <a:pt x="691" y="21600"/>
                      <a:pt x="691" y="10800"/>
                    </a:cubicBezTo>
                    <a:cubicBezTo>
                      <a:pt x="691" y="0"/>
                      <a:pt x="-3629" y="0"/>
                      <a:pt x="9331" y="0"/>
                    </a:cubicBezTo>
                    <a:cubicBezTo>
                      <a:pt x="13651" y="0"/>
                      <a:pt x="13651" y="0"/>
                      <a:pt x="1797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3660" name="Freeform 702"/>
              <p:cNvSpPr/>
              <p:nvPr/>
            </p:nvSpPr>
            <p:spPr>
              <a:xfrm>
                <a:off x="283993" y="186032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5274" h="21600" fill="norm" stroke="1" extrusionOk="0">
                    <a:moveTo>
                      <a:pt x="15274" y="0"/>
                    </a:moveTo>
                    <a:cubicBezTo>
                      <a:pt x="15274" y="21600"/>
                      <a:pt x="15274" y="21600"/>
                      <a:pt x="15274" y="21600"/>
                    </a:cubicBezTo>
                    <a:cubicBezTo>
                      <a:pt x="4474" y="21600"/>
                      <a:pt x="4474" y="21600"/>
                      <a:pt x="4474" y="10800"/>
                    </a:cubicBezTo>
                    <a:cubicBezTo>
                      <a:pt x="-6326" y="10800"/>
                      <a:pt x="4474" y="0"/>
                      <a:pt x="1527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3661" name="Freeform 703"/>
              <p:cNvSpPr/>
              <p:nvPr/>
            </p:nvSpPr>
            <p:spPr>
              <a:xfrm>
                <a:off x="248814" y="199442"/>
                <a:ext cx="41479" cy="8472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291" y="7099"/>
                    </a:moveTo>
                    <a:cubicBezTo>
                      <a:pt x="21600" y="7250"/>
                      <a:pt x="21600" y="7401"/>
                      <a:pt x="21600" y="7552"/>
                    </a:cubicBezTo>
                    <a:cubicBezTo>
                      <a:pt x="21600" y="21600"/>
                      <a:pt x="21600" y="21600"/>
                      <a:pt x="21600" y="21600"/>
                    </a:cubicBezTo>
                    <a:cubicBezTo>
                      <a:pt x="5246" y="21600"/>
                      <a:pt x="5246" y="21600"/>
                      <a:pt x="5246" y="21600"/>
                    </a:cubicBezTo>
                    <a:cubicBezTo>
                      <a:pt x="5554" y="21449"/>
                      <a:pt x="5554" y="21298"/>
                      <a:pt x="5863" y="21147"/>
                    </a:cubicBezTo>
                    <a:cubicBezTo>
                      <a:pt x="5863" y="20845"/>
                      <a:pt x="5863" y="20845"/>
                      <a:pt x="5554" y="20845"/>
                    </a:cubicBezTo>
                    <a:cubicBezTo>
                      <a:pt x="4629" y="20694"/>
                      <a:pt x="3703" y="20845"/>
                      <a:pt x="2777" y="20845"/>
                    </a:cubicBezTo>
                    <a:cubicBezTo>
                      <a:pt x="2469" y="20845"/>
                      <a:pt x="2160" y="20694"/>
                      <a:pt x="1851" y="20845"/>
                    </a:cubicBezTo>
                    <a:cubicBezTo>
                      <a:pt x="1234" y="20996"/>
                      <a:pt x="617" y="20845"/>
                      <a:pt x="309" y="20845"/>
                    </a:cubicBezTo>
                    <a:cubicBezTo>
                      <a:pt x="0" y="20845"/>
                      <a:pt x="0" y="20845"/>
                      <a:pt x="0" y="20694"/>
                    </a:cubicBezTo>
                    <a:cubicBezTo>
                      <a:pt x="617" y="20392"/>
                      <a:pt x="926" y="20090"/>
                      <a:pt x="1543" y="19787"/>
                    </a:cubicBezTo>
                    <a:cubicBezTo>
                      <a:pt x="3394" y="18579"/>
                      <a:pt x="4937" y="17220"/>
                      <a:pt x="6480" y="15860"/>
                    </a:cubicBezTo>
                    <a:cubicBezTo>
                      <a:pt x="7406" y="15709"/>
                      <a:pt x="7097" y="15105"/>
                      <a:pt x="7714" y="14954"/>
                    </a:cubicBezTo>
                    <a:cubicBezTo>
                      <a:pt x="7714" y="14954"/>
                      <a:pt x="7714" y="14803"/>
                      <a:pt x="7714" y="14803"/>
                    </a:cubicBezTo>
                    <a:cubicBezTo>
                      <a:pt x="7406" y="14803"/>
                      <a:pt x="7406" y="14501"/>
                      <a:pt x="6789" y="14652"/>
                    </a:cubicBezTo>
                    <a:cubicBezTo>
                      <a:pt x="5863" y="14652"/>
                      <a:pt x="4937" y="14501"/>
                      <a:pt x="4011" y="14803"/>
                    </a:cubicBezTo>
                    <a:cubicBezTo>
                      <a:pt x="3394" y="14954"/>
                      <a:pt x="2777" y="14803"/>
                      <a:pt x="2160" y="14652"/>
                    </a:cubicBezTo>
                    <a:cubicBezTo>
                      <a:pt x="1851" y="14652"/>
                      <a:pt x="1851" y="14501"/>
                      <a:pt x="1851" y="14350"/>
                    </a:cubicBezTo>
                    <a:cubicBezTo>
                      <a:pt x="2469" y="14048"/>
                      <a:pt x="2777" y="13745"/>
                      <a:pt x="3394" y="13443"/>
                    </a:cubicBezTo>
                    <a:cubicBezTo>
                      <a:pt x="4320" y="12839"/>
                      <a:pt x="4937" y="12235"/>
                      <a:pt x="5863" y="11480"/>
                    </a:cubicBezTo>
                    <a:cubicBezTo>
                      <a:pt x="6789" y="10724"/>
                      <a:pt x="7406" y="9969"/>
                      <a:pt x="8023" y="9214"/>
                    </a:cubicBezTo>
                    <a:cubicBezTo>
                      <a:pt x="8331" y="9214"/>
                      <a:pt x="8331" y="9063"/>
                      <a:pt x="8331" y="9063"/>
                    </a:cubicBezTo>
                    <a:cubicBezTo>
                      <a:pt x="8023" y="8912"/>
                      <a:pt x="7714" y="8761"/>
                      <a:pt x="7406" y="8912"/>
                    </a:cubicBezTo>
                    <a:cubicBezTo>
                      <a:pt x="6789" y="9063"/>
                      <a:pt x="6171" y="8912"/>
                      <a:pt x="5554" y="9063"/>
                    </a:cubicBezTo>
                    <a:cubicBezTo>
                      <a:pt x="5246" y="9063"/>
                      <a:pt x="4937" y="9063"/>
                      <a:pt x="4320" y="9063"/>
                    </a:cubicBezTo>
                    <a:cubicBezTo>
                      <a:pt x="4011" y="9063"/>
                      <a:pt x="3703" y="8912"/>
                      <a:pt x="3394" y="8912"/>
                    </a:cubicBezTo>
                    <a:cubicBezTo>
                      <a:pt x="3394" y="8761"/>
                      <a:pt x="3703" y="8610"/>
                      <a:pt x="4011" y="8459"/>
                    </a:cubicBezTo>
                    <a:cubicBezTo>
                      <a:pt x="4629" y="8157"/>
                      <a:pt x="4937" y="7703"/>
                      <a:pt x="5246" y="7401"/>
                    </a:cubicBezTo>
                    <a:cubicBezTo>
                      <a:pt x="6171" y="6646"/>
                      <a:pt x="6789" y="6042"/>
                      <a:pt x="7406" y="5438"/>
                    </a:cubicBezTo>
                    <a:cubicBezTo>
                      <a:pt x="8640" y="4380"/>
                      <a:pt x="9874" y="3323"/>
                      <a:pt x="10800" y="2417"/>
                    </a:cubicBezTo>
                    <a:cubicBezTo>
                      <a:pt x="11417" y="1964"/>
                      <a:pt x="11726" y="1662"/>
                      <a:pt x="12034" y="1208"/>
                    </a:cubicBezTo>
                    <a:cubicBezTo>
                      <a:pt x="12651" y="755"/>
                      <a:pt x="13269" y="453"/>
                      <a:pt x="13269" y="0"/>
                    </a:cubicBezTo>
                    <a:cubicBezTo>
                      <a:pt x="13269" y="0"/>
                      <a:pt x="13577" y="0"/>
                      <a:pt x="13577" y="0"/>
                    </a:cubicBezTo>
                    <a:cubicBezTo>
                      <a:pt x="13577" y="0"/>
                      <a:pt x="13886" y="0"/>
                      <a:pt x="13886" y="0"/>
                    </a:cubicBezTo>
                    <a:cubicBezTo>
                      <a:pt x="13886" y="151"/>
                      <a:pt x="13886" y="302"/>
                      <a:pt x="14194" y="453"/>
                    </a:cubicBezTo>
                    <a:cubicBezTo>
                      <a:pt x="14194" y="604"/>
                      <a:pt x="14503" y="906"/>
                      <a:pt x="14811" y="1208"/>
                    </a:cubicBezTo>
                    <a:cubicBezTo>
                      <a:pt x="15120" y="1510"/>
                      <a:pt x="16046" y="1662"/>
                      <a:pt x="15737" y="1964"/>
                    </a:cubicBezTo>
                    <a:cubicBezTo>
                      <a:pt x="15737" y="2115"/>
                      <a:pt x="15737" y="2115"/>
                      <a:pt x="16046" y="2115"/>
                    </a:cubicBezTo>
                    <a:cubicBezTo>
                      <a:pt x="16354" y="2115"/>
                      <a:pt x="16354" y="2417"/>
                      <a:pt x="16663" y="2568"/>
                    </a:cubicBezTo>
                    <a:cubicBezTo>
                      <a:pt x="16971" y="2870"/>
                      <a:pt x="17280" y="3323"/>
                      <a:pt x="17589" y="3625"/>
                    </a:cubicBezTo>
                    <a:cubicBezTo>
                      <a:pt x="18823" y="4531"/>
                      <a:pt x="19440" y="5438"/>
                      <a:pt x="20366" y="6193"/>
                    </a:cubicBezTo>
                    <a:cubicBezTo>
                      <a:pt x="20983" y="6495"/>
                      <a:pt x="20983" y="6797"/>
                      <a:pt x="21291" y="7099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</p:grpSp>
        <p:sp>
          <p:nvSpPr>
            <p:cNvPr id="3663" name="TextBox 396"/>
            <p:cNvSpPr txBox="1"/>
            <p:nvPr/>
          </p:nvSpPr>
          <p:spPr>
            <a:xfrm>
              <a:off x="276172" y="0"/>
              <a:ext cx="1190561" cy="307341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  <a:extLst>
              <a:ext uri="{C572A759-6A51-4108-AA02-DFA0A04FC94B}">
                <ma14:wrappingTextBoxFlag xmlns:ma14="http://schemas.microsoft.com/office/mac/drawingml/2011/main" val="1"/>
              </a:ext>
            </a:extLst>
          </p:spPr>
          <p:txBody>
            <a:bodyPr wrap="none" lIns="45719" tIns="45719" rIns="45719" bIns="45719" numCol="1" anchor="ctr">
              <a:spAutoFit/>
            </a:bodyPr>
            <a:lstStyle>
              <a:lvl1pPr>
                <a:defRPr b="1" spc="300" sz="1400">
                  <a:solidFill>
                    <a:srgbClr val="404040"/>
                  </a:solidFill>
                  <a:latin typeface="Holtzberg"/>
                  <a:ea typeface="Holtzberg"/>
                  <a:cs typeface="Holtzberg"/>
                  <a:sym typeface="Holtzberg"/>
                </a:defRPr>
              </a:lvl1pPr>
            </a:lstStyle>
            <a:p>
              <a:pPr/>
              <a:r>
                <a:t>ALAMIAN</a:t>
              </a:r>
            </a:p>
          </p:txBody>
        </p:sp>
      </p:grpSp>
    </p:spTree>
  </p:cSld>
  <p:clrMapOvr>
    <a:masterClrMapping/>
  </p:clrMapOvr>
  <p:transition xmlns:p14="http://schemas.microsoft.com/office/powerpoint/2010/main" spd="med" advClick="1"/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xmlns:m="http://schemas.openxmlformats.org/officeDocument/2006/math" xmlns:a14="http://schemas.microsoft.com/office/drawing/2010/main" type="tx" showMasterSp="1" showMasterPhAnim="1">
  <p:cSld name="Alamian Template - 1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707" name="Group 400"/>
          <p:cNvGrpSpPr/>
          <p:nvPr/>
        </p:nvGrpSpPr>
        <p:grpSpPr>
          <a:xfrm>
            <a:off x="-1" y="-1"/>
            <a:ext cx="1945670" cy="6858001"/>
            <a:chOff x="0" y="0"/>
            <a:chExt cx="1945668" cy="6858000"/>
          </a:xfrm>
        </p:grpSpPr>
        <p:sp>
          <p:nvSpPr>
            <p:cNvPr id="3671" name="Freeform 437"/>
            <p:cNvSpPr/>
            <p:nvPr/>
          </p:nvSpPr>
          <p:spPr>
            <a:xfrm flipH="1" rot="16200000">
              <a:off x="620896" y="6572002"/>
              <a:ext cx="480120" cy="8298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20774" y="18900"/>
                    <a:pt x="19948" y="16200"/>
                    <a:pt x="19121" y="14175"/>
                  </a:cubicBezTo>
                  <a:cubicBezTo>
                    <a:pt x="16525" y="7425"/>
                    <a:pt x="13810" y="4725"/>
                    <a:pt x="10387" y="4725"/>
                  </a:cubicBezTo>
                  <a:cubicBezTo>
                    <a:pt x="8498" y="4725"/>
                    <a:pt x="6610" y="5400"/>
                    <a:pt x="4839" y="6075"/>
                  </a:cubicBezTo>
                  <a:cubicBezTo>
                    <a:pt x="3187" y="6750"/>
                    <a:pt x="1652" y="7425"/>
                    <a:pt x="0" y="8100"/>
                  </a:cubicBezTo>
                  <a:cubicBezTo>
                    <a:pt x="4013" y="2025"/>
                    <a:pt x="7318" y="0"/>
                    <a:pt x="10387" y="0"/>
                  </a:cubicBezTo>
                  <a:cubicBezTo>
                    <a:pt x="14400" y="0"/>
                    <a:pt x="17823" y="4050"/>
                    <a:pt x="20892" y="13500"/>
                  </a:cubicBezTo>
                  <a:cubicBezTo>
                    <a:pt x="21128" y="14175"/>
                    <a:pt x="21364" y="14850"/>
                    <a:pt x="21600" y="15525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3672" name="Freeform 438"/>
            <p:cNvSpPr/>
            <p:nvPr/>
          </p:nvSpPr>
          <p:spPr>
            <a:xfrm flipH="1" rot="16200000">
              <a:off x="762410" y="6830585"/>
              <a:ext cx="34085" cy="207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16200"/>
                  </a:moveTo>
                  <a:cubicBezTo>
                    <a:pt x="14954" y="10800"/>
                    <a:pt x="6646" y="540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6646" y="8100"/>
                    <a:pt x="13292" y="16200"/>
                    <a:pt x="21600" y="21600"/>
                  </a:cubicBezTo>
                  <a:lnTo>
                    <a:pt x="21600" y="162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3673" name="Freeform 439"/>
            <p:cNvSpPr/>
            <p:nvPr/>
          </p:nvSpPr>
          <p:spPr>
            <a:xfrm flipH="1" rot="16200000">
              <a:off x="-132625" y="4953081"/>
              <a:ext cx="969129" cy="2237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cubicBezTo>
                    <a:pt x="3736" y="18042"/>
                    <a:pt x="7472" y="13722"/>
                    <a:pt x="11092" y="9148"/>
                  </a:cubicBezTo>
                  <a:cubicBezTo>
                    <a:pt x="11968" y="7878"/>
                    <a:pt x="11968" y="7878"/>
                    <a:pt x="11968" y="7878"/>
                  </a:cubicBezTo>
                  <a:cubicBezTo>
                    <a:pt x="13485" y="5845"/>
                    <a:pt x="15120" y="3558"/>
                    <a:pt x="16755" y="2541"/>
                  </a:cubicBezTo>
                  <a:cubicBezTo>
                    <a:pt x="17572" y="1779"/>
                    <a:pt x="18448" y="1525"/>
                    <a:pt x="19323" y="1016"/>
                  </a:cubicBezTo>
                  <a:cubicBezTo>
                    <a:pt x="20082" y="762"/>
                    <a:pt x="20841" y="508"/>
                    <a:pt x="21600" y="0"/>
                  </a:cubicBezTo>
                  <a:cubicBezTo>
                    <a:pt x="20724" y="2541"/>
                    <a:pt x="19440" y="3049"/>
                    <a:pt x="18272" y="3558"/>
                  </a:cubicBezTo>
                  <a:cubicBezTo>
                    <a:pt x="17630" y="3812"/>
                    <a:pt x="17046" y="4066"/>
                    <a:pt x="16521" y="4574"/>
                  </a:cubicBezTo>
                  <a:cubicBezTo>
                    <a:pt x="15003" y="5845"/>
                    <a:pt x="13544" y="7878"/>
                    <a:pt x="12084" y="9911"/>
                  </a:cubicBezTo>
                  <a:cubicBezTo>
                    <a:pt x="11676" y="10419"/>
                    <a:pt x="11267" y="10927"/>
                    <a:pt x="10858" y="11435"/>
                  </a:cubicBezTo>
                  <a:cubicBezTo>
                    <a:pt x="8932" y="13976"/>
                    <a:pt x="6889" y="16264"/>
                    <a:pt x="5021" y="18296"/>
                  </a:cubicBezTo>
                  <a:cubicBezTo>
                    <a:pt x="3970" y="19567"/>
                    <a:pt x="2919" y="20584"/>
                    <a:pt x="1751" y="21346"/>
                  </a:cubicBezTo>
                  <a:cubicBezTo>
                    <a:pt x="1343" y="21600"/>
                    <a:pt x="876" y="21600"/>
                    <a:pt x="409" y="21600"/>
                  </a:cubicBezTo>
                  <a:cubicBezTo>
                    <a:pt x="292" y="21600"/>
                    <a:pt x="117" y="21600"/>
                    <a:pt x="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3674" name="Freeform 440"/>
            <p:cNvSpPr/>
            <p:nvPr/>
          </p:nvSpPr>
          <p:spPr>
            <a:xfrm flipH="1" rot="16200000">
              <a:off x="218573" y="5170913"/>
              <a:ext cx="222278" cy="518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795" y="21600"/>
                  </a:moveTo>
                  <a:cubicBezTo>
                    <a:pt x="1779" y="21600"/>
                    <a:pt x="762" y="20520"/>
                    <a:pt x="0" y="20520"/>
                  </a:cubicBezTo>
                  <a:cubicBezTo>
                    <a:pt x="2033" y="17280"/>
                    <a:pt x="4066" y="16200"/>
                    <a:pt x="6099" y="14040"/>
                  </a:cubicBezTo>
                  <a:cubicBezTo>
                    <a:pt x="7878" y="12960"/>
                    <a:pt x="9656" y="10800"/>
                    <a:pt x="11689" y="8640"/>
                  </a:cubicBezTo>
                  <a:cubicBezTo>
                    <a:pt x="12198" y="8640"/>
                    <a:pt x="12960" y="7560"/>
                    <a:pt x="13722" y="6480"/>
                  </a:cubicBezTo>
                  <a:cubicBezTo>
                    <a:pt x="16009" y="3240"/>
                    <a:pt x="18551" y="0"/>
                    <a:pt x="21092" y="0"/>
                  </a:cubicBezTo>
                  <a:cubicBezTo>
                    <a:pt x="21346" y="0"/>
                    <a:pt x="21600" y="1080"/>
                    <a:pt x="21600" y="1080"/>
                  </a:cubicBezTo>
                  <a:cubicBezTo>
                    <a:pt x="17788" y="9720"/>
                    <a:pt x="13214" y="14040"/>
                    <a:pt x="9402" y="17280"/>
                  </a:cubicBezTo>
                  <a:cubicBezTo>
                    <a:pt x="7115" y="19440"/>
                    <a:pt x="4828" y="21600"/>
                    <a:pt x="2795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3675" name="Freeform 441"/>
            <p:cNvSpPr/>
            <p:nvPr/>
          </p:nvSpPr>
          <p:spPr>
            <a:xfrm flipH="1" rot="16200000">
              <a:off x="-80019" y="5435423"/>
              <a:ext cx="675722" cy="12744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cubicBezTo>
                    <a:pt x="837" y="17192"/>
                    <a:pt x="2093" y="15869"/>
                    <a:pt x="3265" y="14547"/>
                  </a:cubicBezTo>
                  <a:cubicBezTo>
                    <a:pt x="3600" y="14547"/>
                    <a:pt x="3935" y="14106"/>
                    <a:pt x="4186" y="13665"/>
                  </a:cubicBezTo>
                  <a:cubicBezTo>
                    <a:pt x="4688" y="12784"/>
                    <a:pt x="5274" y="12343"/>
                    <a:pt x="5777" y="11461"/>
                  </a:cubicBezTo>
                  <a:cubicBezTo>
                    <a:pt x="7284" y="9698"/>
                    <a:pt x="8874" y="7494"/>
                    <a:pt x="10465" y="6171"/>
                  </a:cubicBezTo>
                  <a:cubicBezTo>
                    <a:pt x="11470" y="5731"/>
                    <a:pt x="11470" y="5731"/>
                    <a:pt x="11470" y="5731"/>
                  </a:cubicBezTo>
                  <a:cubicBezTo>
                    <a:pt x="13395" y="3967"/>
                    <a:pt x="15321" y="2645"/>
                    <a:pt x="17163" y="1322"/>
                  </a:cubicBezTo>
                  <a:cubicBezTo>
                    <a:pt x="18502" y="441"/>
                    <a:pt x="19926" y="0"/>
                    <a:pt x="21600" y="0"/>
                  </a:cubicBezTo>
                  <a:cubicBezTo>
                    <a:pt x="21600" y="0"/>
                    <a:pt x="21600" y="0"/>
                    <a:pt x="21600" y="0"/>
                  </a:cubicBezTo>
                  <a:cubicBezTo>
                    <a:pt x="21349" y="441"/>
                    <a:pt x="21098" y="882"/>
                    <a:pt x="20847" y="882"/>
                  </a:cubicBezTo>
                  <a:cubicBezTo>
                    <a:pt x="20344" y="1763"/>
                    <a:pt x="19926" y="2204"/>
                    <a:pt x="19423" y="2645"/>
                  </a:cubicBezTo>
                  <a:cubicBezTo>
                    <a:pt x="18753" y="3086"/>
                    <a:pt x="18084" y="3527"/>
                    <a:pt x="17330" y="3967"/>
                  </a:cubicBezTo>
                  <a:cubicBezTo>
                    <a:pt x="16326" y="4849"/>
                    <a:pt x="16326" y="4849"/>
                    <a:pt x="16326" y="4849"/>
                  </a:cubicBezTo>
                  <a:cubicBezTo>
                    <a:pt x="15237" y="5731"/>
                    <a:pt x="14149" y="6612"/>
                    <a:pt x="12977" y="7494"/>
                  </a:cubicBezTo>
                  <a:cubicBezTo>
                    <a:pt x="12056" y="8376"/>
                    <a:pt x="11135" y="9257"/>
                    <a:pt x="10130" y="9698"/>
                  </a:cubicBezTo>
                  <a:cubicBezTo>
                    <a:pt x="8205" y="11461"/>
                    <a:pt x="6195" y="13665"/>
                    <a:pt x="4270" y="16310"/>
                  </a:cubicBezTo>
                  <a:cubicBezTo>
                    <a:pt x="2847" y="18073"/>
                    <a:pt x="1423" y="19837"/>
                    <a:pt x="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3676" name="Freeform 442"/>
            <p:cNvSpPr/>
            <p:nvPr/>
          </p:nvSpPr>
          <p:spPr>
            <a:xfrm flipH="1" rot="16200000">
              <a:off x="420103" y="5624359"/>
              <a:ext cx="706843" cy="13336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cubicBezTo>
                    <a:pt x="80" y="14824"/>
                    <a:pt x="1360" y="8047"/>
                    <a:pt x="2560" y="4659"/>
                  </a:cubicBezTo>
                  <a:cubicBezTo>
                    <a:pt x="4160" y="424"/>
                    <a:pt x="5840" y="0"/>
                    <a:pt x="7360" y="0"/>
                  </a:cubicBezTo>
                  <a:cubicBezTo>
                    <a:pt x="7920" y="0"/>
                    <a:pt x="7920" y="0"/>
                    <a:pt x="7920" y="0"/>
                  </a:cubicBezTo>
                  <a:cubicBezTo>
                    <a:pt x="10000" y="0"/>
                    <a:pt x="12160" y="424"/>
                    <a:pt x="14160" y="847"/>
                  </a:cubicBezTo>
                  <a:cubicBezTo>
                    <a:pt x="16560" y="1271"/>
                    <a:pt x="19040" y="1694"/>
                    <a:pt x="21520" y="1694"/>
                  </a:cubicBezTo>
                  <a:cubicBezTo>
                    <a:pt x="21600" y="1694"/>
                    <a:pt x="21600" y="1694"/>
                    <a:pt x="21600" y="1694"/>
                  </a:cubicBezTo>
                  <a:cubicBezTo>
                    <a:pt x="20960" y="4235"/>
                    <a:pt x="20080" y="4659"/>
                    <a:pt x="19440" y="4659"/>
                  </a:cubicBezTo>
                  <a:cubicBezTo>
                    <a:pt x="19120" y="4659"/>
                    <a:pt x="18800" y="4659"/>
                    <a:pt x="18400" y="4235"/>
                  </a:cubicBezTo>
                  <a:cubicBezTo>
                    <a:pt x="18080" y="4235"/>
                    <a:pt x="17840" y="4235"/>
                    <a:pt x="17520" y="4235"/>
                  </a:cubicBezTo>
                  <a:cubicBezTo>
                    <a:pt x="15920" y="4235"/>
                    <a:pt x="14240" y="3812"/>
                    <a:pt x="12640" y="3388"/>
                  </a:cubicBezTo>
                  <a:cubicBezTo>
                    <a:pt x="11920" y="3388"/>
                    <a:pt x="11200" y="3388"/>
                    <a:pt x="10480" y="2965"/>
                  </a:cubicBezTo>
                  <a:cubicBezTo>
                    <a:pt x="10000" y="2965"/>
                    <a:pt x="9600" y="2965"/>
                    <a:pt x="9120" y="2965"/>
                  </a:cubicBezTo>
                  <a:cubicBezTo>
                    <a:pt x="8400" y="2541"/>
                    <a:pt x="7680" y="2541"/>
                    <a:pt x="6960" y="2541"/>
                  </a:cubicBezTo>
                  <a:cubicBezTo>
                    <a:pt x="5680" y="2541"/>
                    <a:pt x="4640" y="2965"/>
                    <a:pt x="3760" y="4659"/>
                  </a:cubicBezTo>
                  <a:cubicBezTo>
                    <a:pt x="2720" y="7200"/>
                    <a:pt x="1760" y="10165"/>
                    <a:pt x="1120" y="13976"/>
                  </a:cubicBezTo>
                  <a:cubicBezTo>
                    <a:pt x="960" y="15247"/>
                    <a:pt x="720" y="16518"/>
                    <a:pt x="560" y="17788"/>
                  </a:cubicBezTo>
                  <a:cubicBezTo>
                    <a:pt x="320" y="19059"/>
                    <a:pt x="160" y="20329"/>
                    <a:pt x="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3677" name="Freeform 443"/>
            <p:cNvSpPr/>
            <p:nvPr/>
          </p:nvSpPr>
          <p:spPr>
            <a:xfrm flipH="1" rot="16200000">
              <a:off x="-2993335" y="3006672"/>
              <a:ext cx="6853553" cy="8402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4810" y="21600"/>
                  </a:moveTo>
                  <a:cubicBezTo>
                    <a:pt x="4422" y="21600"/>
                    <a:pt x="4051" y="21465"/>
                    <a:pt x="3680" y="21062"/>
                  </a:cubicBezTo>
                  <a:cubicBezTo>
                    <a:pt x="3383" y="20793"/>
                    <a:pt x="3077" y="20389"/>
                    <a:pt x="2789" y="19985"/>
                  </a:cubicBezTo>
                  <a:cubicBezTo>
                    <a:pt x="2607" y="19783"/>
                    <a:pt x="2426" y="19514"/>
                    <a:pt x="2252" y="19312"/>
                  </a:cubicBezTo>
                  <a:cubicBezTo>
                    <a:pt x="1815" y="18774"/>
                    <a:pt x="1345" y="18303"/>
                    <a:pt x="891" y="18303"/>
                  </a:cubicBezTo>
                  <a:cubicBezTo>
                    <a:pt x="833" y="18303"/>
                    <a:pt x="776" y="18303"/>
                    <a:pt x="718" y="18303"/>
                  </a:cubicBezTo>
                  <a:cubicBezTo>
                    <a:pt x="462" y="18370"/>
                    <a:pt x="215" y="18707"/>
                    <a:pt x="0" y="19043"/>
                  </a:cubicBezTo>
                  <a:cubicBezTo>
                    <a:pt x="0" y="18639"/>
                    <a:pt x="0" y="18639"/>
                    <a:pt x="0" y="18639"/>
                  </a:cubicBezTo>
                  <a:cubicBezTo>
                    <a:pt x="206" y="18303"/>
                    <a:pt x="454" y="17899"/>
                    <a:pt x="718" y="17899"/>
                  </a:cubicBezTo>
                  <a:cubicBezTo>
                    <a:pt x="759" y="17899"/>
                    <a:pt x="809" y="17832"/>
                    <a:pt x="850" y="17832"/>
                  </a:cubicBezTo>
                  <a:cubicBezTo>
                    <a:pt x="1502" y="17832"/>
                    <a:pt x="2145" y="18707"/>
                    <a:pt x="2772" y="19514"/>
                  </a:cubicBezTo>
                  <a:cubicBezTo>
                    <a:pt x="3053" y="19850"/>
                    <a:pt x="3341" y="20254"/>
                    <a:pt x="3630" y="20523"/>
                  </a:cubicBezTo>
                  <a:cubicBezTo>
                    <a:pt x="4068" y="20994"/>
                    <a:pt x="4488" y="21196"/>
                    <a:pt x="4893" y="21196"/>
                  </a:cubicBezTo>
                  <a:cubicBezTo>
                    <a:pt x="5553" y="21196"/>
                    <a:pt x="6155" y="20591"/>
                    <a:pt x="6699" y="19379"/>
                  </a:cubicBezTo>
                  <a:cubicBezTo>
                    <a:pt x="6757" y="19245"/>
                    <a:pt x="6807" y="19178"/>
                    <a:pt x="6864" y="19043"/>
                  </a:cubicBezTo>
                  <a:cubicBezTo>
                    <a:pt x="7228" y="18168"/>
                    <a:pt x="7599" y="17361"/>
                    <a:pt x="7987" y="17226"/>
                  </a:cubicBezTo>
                  <a:cubicBezTo>
                    <a:pt x="8077" y="17159"/>
                    <a:pt x="8176" y="17159"/>
                    <a:pt x="8292" y="17159"/>
                  </a:cubicBezTo>
                  <a:cubicBezTo>
                    <a:pt x="8440" y="17159"/>
                    <a:pt x="8581" y="17159"/>
                    <a:pt x="8729" y="17226"/>
                  </a:cubicBezTo>
                  <a:cubicBezTo>
                    <a:pt x="8869" y="17226"/>
                    <a:pt x="9018" y="17293"/>
                    <a:pt x="9166" y="17293"/>
                  </a:cubicBezTo>
                  <a:cubicBezTo>
                    <a:pt x="9274" y="17293"/>
                    <a:pt x="9373" y="17226"/>
                    <a:pt x="9472" y="17226"/>
                  </a:cubicBezTo>
                  <a:cubicBezTo>
                    <a:pt x="9628" y="17159"/>
                    <a:pt x="9793" y="17092"/>
                    <a:pt x="9950" y="17024"/>
                  </a:cubicBezTo>
                  <a:cubicBezTo>
                    <a:pt x="10222" y="16890"/>
                    <a:pt x="10503" y="16755"/>
                    <a:pt x="10783" y="16755"/>
                  </a:cubicBezTo>
                  <a:cubicBezTo>
                    <a:pt x="10817" y="16755"/>
                    <a:pt x="10858" y="16755"/>
                    <a:pt x="10891" y="16755"/>
                  </a:cubicBezTo>
                  <a:cubicBezTo>
                    <a:pt x="10990" y="16755"/>
                    <a:pt x="11097" y="16822"/>
                    <a:pt x="11196" y="16822"/>
                  </a:cubicBezTo>
                  <a:cubicBezTo>
                    <a:pt x="11345" y="16890"/>
                    <a:pt x="11493" y="16890"/>
                    <a:pt x="11642" y="16890"/>
                  </a:cubicBezTo>
                  <a:cubicBezTo>
                    <a:pt x="11897" y="16890"/>
                    <a:pt x="12104" y="16822"/>
                    <a:pt x="12293" y="16553"/>
                  </a:cubicBezTo>
                  <a:cubicBezTo>
                    <a:pt x="12698" y="15948"/>
                    <a:pt x="12978" y="14198"/>
                    <a:pt x="13275" y="12247"/>
                  </a:cubicBezTo>
                  <a:cubicBezTo>
                    <a:pt x="13333" y="11910"/>
                    <a:pt x="13382" y="11574"/>
                    <a:pt x="13440" y="11237"/>
                  </a:cubicBezTo>
                  <a:cubicBezTo>
                    <a:pt x="13787" y="9084"/>
                    <a:pt x="14216" y="8209"/>
                    <a:pt x="14554" y="7738"/>
                  </a:cubicBezTo>
                  <a:cubicBezTo>
                    <a:pt x="15016" y="7065"/>
                    <a:pt x="15453" y="5652"/>
                    <a:pt x="15874" y="4307"/>
                  </a:cubicBezTo>
                  <a:cubicBezTo>
                    <a:pt x="16320" y="2893"/>
                    <a:pt x="16773" y="1480"/>
                    <a:pt x="17252" y="807"/>
                  </a:cubicBezTo>
                  <a:cubicBezTo>
                    <a:pt x="17664" y="269"/>
                    <a:pt x="18102" y="0"/>
                    <a:pt x="18646" y="0"/>
                  </a:cubicBezTo>
                  <a:cubicBezTo>
                    <a:pt x="18952" y="0"/>
                    <a:pt x="19257" y="67"/>
                    <a:pt x="19562" y="202"/>
                  </a:cubicBezTo>
                  <a:cubicBezTo>
                    <a:pt x="19777" y="202"/>
                    <a:pt x="19991" y="269"/>
                    <a:pt x="20206" y="336"/>
                  </a:cubicBezTo>
                  <a:cubicBezTo>
                    <a:pt x="20643" y="336"/>
                    <a:pt x="21130" y="404"/>
                    <a:pt x="21600" y="1346"/>
                  </a:cubicBezTo>
                  <a:cubicBezTo>
                    <a:pt x="21600" y="1884"/>
                    <a:pt x="21600" y="1884"/>
                    <a:pt x="21600" y="1884"/>
                  </a:cubicBezTo>
                  <a:cubicBezTo>
                    <a:pt x="21130" y="1009"/>
                    <a:pt x="20651" y="875"/>
                    <a:pt x="20206" y="807"/>
                  </a:cubicBezTo>
                  <a:cubicBezTo>
                    <a:pt x="19983" y="807"/>
                    <a:pt x="19760" y="740"/>
                    <a:pt x="19537" y="606"/>
                  </a:cubicBezTo>
                  <a:cubicBezTo>
                    <a:pt x="19273" y="538"/>
                    <a:pt x="18993" y="404"/>
                    <a:pt x="18721" y="404"/>
                  </a:cubicBezTo>
                  <a:cubicBezTo>
                    <a:pt x="18704" y="404"/>
                    <a:pt x="18704" y="404"/>
                    <a:pt x="18704" y="404"/>
                  </a:cubicBezTo>
                  <a:cubicBezTo>
                    <a:pt x="18102" y="404"/>
                    <a:pt x="17615" y="740"/>
                    <a:pt x="17161" y="1480"/>
                  </a:cubicBezTo>
                  <a:cubicBezTo>
                    <a:pt x="16674" y="2221"/>
                    <a:pt x="16237" y="3634"/>
                    <a:pt x="15759" y="5181"/>
                  </a:cubicBezTo>
                  <a:cubicBezTo>
                    <a:pt x="15569" y="5854"/>
                    <a:pt x="15346" y="6594"/>
                    <a:pt x="15123" y="7133"/>
                  </a:cubicBezTo>
                  <a:cubicBezTo>
                    <a:pt x="14942" y="7604"/>
                    <a:pt x="14769" y="7940"/>
                    <a:pt x="14579" y="8209"/>
                  </a:cubicBezTo>
                  <a:cubicBezTo>
                    <a:pt x="14472" y="8411"/>
                    <a:pt x="14472" y="8411"/>
                    <a:pt x="14472" y="8411"/>
                  </a:cubicBezTo>
                  <a:cubicBezTo>
                    <a:pt x="14249" y="8748"/>
                    <a:pt x="14018" y="9219"/>
                    <a:pt x="13795" y="10026"/>
                  </a:cubicBezTo>
                  <a:cubicBezTo>
                    <a:pt x="13597" y="10834"/>
                    <a:pt x="13440" y="11910"/>
                    <a:pt x="13267" y="12987"/>
                  </a:cubicBezTo>
                  <a:cubicBezTo>
                    <a:pt x="13242" y="13121"/>
                    <a:pt x="13242" y="13121"/>
                    <a:pt x="13242" y="13121"/>
                  </a:cubicBezTo>
                  <a:cubicBezTo>
                    <a:pt x="12929" y="15207"/>
                    <a:pt x="12632" y="16688"/>
                    <a:pt x="12211" y="17159"/>
                  </a:cubicBezTo>
                  <a:cubicBezTo>
                    <a:pt x="12038" y="17293"/>
                    <a:pt x="11856" y="17361"/>
                    <a:pt x="11633" y="17361"/>
                  </a:cubicBezTo>
                  <a:cubicBezTo>
                    <a:pt x="11485" y="17361"/>
                    <a:pt x="11345" y="17361"/>
                    <a:pt x="11204" y="17361"/>
                  </a:cubicBezTo>
                  <a:cubicBezTo>
                    <a:pt x="11105" y="17293"/>
                    <a:pt x="10998" y="17293"/>
                    <a:pt x="10891" y="17293"/>
                  </a:cubicBezTo>
                  <a:cubicBezTo>
                    <a:pt x="10866" y="17293"/>
                    <a:pt x="10833" y="17293"/>
                    <a:pt x="10808" y="17293"/>
                  </a:cubicBezTo>
                  <a:cubicBezTo>
                    <a:pt x="10528" y="17293"/>
                    <a:pt x="10247" y="17428"/>
                    <a:pt x="9975" y="17495"/>
                  </a:cubicBezTo>
                  <a:cubicBezTo>
                    <a:pt x="9810" y="17630"/>
                    <a:pt x="9637" y="17697"/>
                    <a:pt x="9472" y="17697"/>
                  </a:cubicBezTo>
                  <a:cubicBezTo>
                    <a:pt x="9216" y="17764"/>
                    <a:pt x="9026" y="17832"/>
                    <a:pt x="8845" y="17832"/>
                  </a:cubicBezTo>
                  <a:cubicBezTo>
                    <a:pt x="8795" y="17832"/>
                    <a:pt x="8737" y="17832"/>
                    <a:pt x="8688" y="17832"/>
                  </a:cubicBezTo>
                  <a:cubicBezTo>
                    <a:pt x="8605" y="17832"/>
                    <a:pt x="8523" y="17764"/>
                    <a:pt x="8440" y="17764"/>
                  </a:cubicBezTo>
                  <a:cubicBezTo>
                    <a:pt x="8341" y="17697"/>
                    <a:pt x="8242" y="17697"/>
                    <a:pt x="8143" y="17697"/>
                  </a:cubicBezTo>
                  <a:cubicBezTo>
                    <a:pt x="8094" y="17697"/>
                    <a:pt x="8036" y="17697"/>
                    <a:pt x="7987" y="17697"/>
                  </a:cubicBezTo>
                  <a:cubicBezTo>
                    <a:pt x="7624" y="17899"/>
                    <a:pt x="7277" y="18639"/>
                    <a:pt x="6947" y="19379"/>
                  </a:cubicBezTo>
                  <a:cubicBezTo>
                    <a:pt x="6831" y="19649"/>
                    <a:pt x="6716" y="19918"/>
                    <a:pt x="6600" y="20120"/>
                  </a:cubicBezTo>
                  <a:cubicBezTo>
                    <a:pt x="6188" y="20927"/>
                    <a:pt x="5734" y="21398"/>
                    <a:pt x="5173" y="21600"/>
                  </a:cubicBezTo>
                  <a:cubicBezTo>
                    <a:pt x="5049" y="21600"/>
                    <a:pt x="4934" y="21600"/>
                    <a:pt x="481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3678" name="Freeform 444"/>
            <p:cNvSpPr/>
            <p:nvPr/>
          </p:nvSpPr>
          <p:spPr>
            <a:xfrm flipH="1" rot="16200000">
              <a:off x="-69648" y="6768665"/>
              <a:ext cx="157078" cy="127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16920" y="17280"/>
                    <a:pt x="11880" y="12960"/>
                    <a:pt x="7200" y="432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1600" y="0"/>
                    <a:pt x="21600" y="0"/>
                    <a:pt x="21600" y="0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3679" name="Freeform 445"/>
            <p:cNvSpPr/>
            <p:nvPr/>
          </p:nvSpPr>
          <p:spPr>
            <a:xfrm flipH="1" rot="16200000">
              <a:off x="-2310202" y="2310204"/>
              <a:ext cx="5273901" cy="6534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3720" y="21600"/>
                  </a:moveTo>
                  <a:cubicBezTo>
                    <a:pt x="3398" y="21600"/>
                    <a:pt x="3098" y="21427"/>
                    <a:pt x="2830" y="21082"/>
                  </a:cubicBezTo>
                  <a:cubicBezTo>
                    <a:pt x="2530" y="20736"/>
                    <a:pt x="2219" y="20218"/>
                    <a:pt x="1930" y="19613"/>
                  </a:cubicBezTo>
                  <a:cubicBezTo>
                    <a:pt x="1597" y="19008"/>
                    <a:pt x="1254" y="18403"/>
                    <a:pt x="911" y="18058"/>
                  </a:cubicBezTo>
                  <a:cubicBezTo>
                    <a:pt x="772" y="17885"/>
                    <a:pt x="622" y="17798"/>
                    <a:pt x="482" y="17798"/>
                  </a:cubicBezTo>
                  <a:cubicBezTo>
                    <a:pt x="322" y="17798"/>
                    <a:pt x="161" y="17885"/>
                    <a:pt x="0" y="18144"/>
                  </a:cubicBezTo>
                  <a:cubicBezTo>
                    <a:pt x="0" y="17798"/>
                    <a:pt x="0" y="17798"/>
                    <a:pt x="0" y="17798"/>
                  </a:cubicBezTo>
                  <a:cubicBezTo>
                    <a:pt x="172" y="17539"/>
                    <a:pt x="354" y="17453"/>
                    <a:pt x="515" y="17453"/>
                  </a:cubicBezTo>
                  <a:cubicBezTo>
                    <a:pt x="654" y="17453"/>
                    <a:pt x="793" y="17539"/>
                    <a:pt x="933" y="17712"/>
                  </a:cubicBezTo>
                  <a:cubicBezTo>
                    <a:pt x="1243" y="18058"/>
                    <a:pt x="1554" y="18576"/>
                    <a:pt x="1865" y="19181"/>
                  </a:cubicBezTo>
                  <a:cubicBezTo>
                    <a:pt x="2187" y="19699"/>
                    <a:pt x="2519" y="20304"/>
                    <a:pt x="2851" y="20650"/>
                  </a:cubicBezTo>
                  <a:cubicBezTo>
                    <a:pt x="3119" y="20995"/>
                    <a:pt x="3398" y="21082"/>
                    <a:pt x="3709" y="21082"/>
                  </a:cubicBezTo>
                  <a:cubicBezTo>
                    <a:pt x="4116" y="21082"/>
                    <a:pt x="4513" y="20909"/>
                    <a:pt x="4888" y="20650"/>
                  </a:cubicBezTo>
                  <a:cubicBezTo>
                    <a:pt x="5413" y="20304"/>
                    <a:pt x="5949" y="20045"/>
                    <a:pt x="6475" y="19699"/>
                  </a:cubicBezTo>
                  <a:cubicBezTo>
                    <a:pt x="6882" y="19526"/>
                    <a:pt x="6882" y="19526"/>
                    <a:pt x="6882" y="19526"/>
                  </a:cubicBezTo>
                  <a:cubicBezTo>
                    <a:pt x="7997" y="18922"/>
                    <a:pt x="9155" y="18317"/>
                    <a:pt x="10302" y="18317"/>
                  </a:cubicBezTo>
                  <a:cubicBezTo>
                    <a:pt x="10527" y="18317"/>
                    <a:pt x="10741" y="18317"/>
                    <a:pt x="10945" y="18317"/>
                  </a:cubicBezTo>
                  <a:cubicBezTo>
                    <a:pt x="11277" y="18403"/>
                    <a:pt x="11577" y="18490"/>
                    <a:pt x="11877" y="18490"/>
                  </a:cubicBezTo>
                  <a:cubicBezTo>
                    <a:pt x="13046" y="18490"/>
                    <a:pt x="14064" y="17885"/>
                    <a:pt x="14986" y="16675"/>
                  </a:cubicBezTo>
                  <a:cubicBezTo>
                    <a:pt x="15715" y="15811"/>
                    <a:pt x="16272" y="14515"/>
                    <a:pt x="16787" y="12614"/>
                  </a:cubicBezTo>
                  <a:cubicBezTo>
                    <a:pt x="16948" y="12010"/>
                    <a:pt x="17108" y="11318"/>
                    <a:pt x="17269" y="10714"/>
                  </a:cubicBezTo>
                  <a:cubicBezTo>
                    <a:pt x="17591" y="9418"/>
                    <a:pt x="17923" y="8122"/>
                    <a:pt x="18255" y="7171"/>
                  </a:cubicBezTo>
                  <a:cubicBezTo>
                    <a:pt x="18706" y="5789"/>
                    <a:pt x="19167" y="4838"/>
                    <a:pt x="19617" y="3888"/>
                  </a:cubicBezTo>
                  <a:cubicBezTo>
                    <a:pt x="19799" y="3456"/>
                    <a:pt x="19981" y="3110"/>
                    <a:pt x="20153" y="2678"/>
                  </a:cubicBezTo>
                  <a:cubicBezTo>
                    <a:pt x="20367" y="2246"/>
                    <a:pt x="20571" y="1728"/>
                    <a:pt x="20775" y="1210"/>
                  </a:cubicBezTo>
                  <a:cubicBezTo>
                    <a:pt x="20946" y="864"/>
                    <a:pt x="21118" y="432"/>
                    <a:pt x="21278" y="0"/>
                  </a:cubicBezTo>
                  <a:cubicBezTo>
                    <a:pt x="21600" y="86"/>
                    <a:pt x="21600" y="86"/>
                    <a:pt x="21600" y="86"/>
                  </a:cubicBezTo>
                  <a:cubicBezTo>
                    <a:pt x="19863" y="3974"/>
                    <a:pt x="19863" y="3974"/>
                    <a:pt x="19863" y="3974"/>
                  </a:cubicBezTo>
                  <a:cubicBezTo>
                    <a:pt x="19724" y="4320"/>
                    <a:pt x="19585" y="4579"/>
                    <a:pt x="19435" y="4925"/>
                  </a:cubicBezTo>
                  <a:cubicBezTo>
                    <a:pt x="18952" y="5962"/>
                    <a:pt x="18448" y="7085"/>
                    <a:pt x="17977" y="8726"/>
                  </a:cubicBezTo>
                  <a:cubicBezTo>
                    <a:pt x="17762" y="9504"/>
                    <a:pt x="17548" y="10282"/>
                    <a:pt x="17334" y="11146"/>
                  </a:cubicBezTo>
                  <a:cubicBezTo>
                    <a:pt x="17055" y="12269"/>
                    <a:pt x="16755" y="13392"/>
                    <a:pt x="16465" y="14342"/>
                  </a:cubicBezTo>
                  <a:cubicBezTo>
                    <a:pt x="15929" y="16070"/>
                    <a:pt x="15372" y="16934"/>
                    <a:pt x="14697" y="17626"/>
                  </a:cubicBezTo>
                  <a:cubicBezTo>
                    <a:pt x="13839" y="18576"/>
                    <a:pt x="12906" y="19008"/>
                    <a:pt x="11770" y="19008"/>
                  </a:cubicBezTo>
                  <a:cubicBezTo>
                    <a:pt x="11470" y="19008"/>
                    <a:pt x="11148" y="18922"/>
                    <a:pt x="10784" y="18922"/>
                  </a:cubicBezTo>
                  <a:cubicBezTo>
                    <a:pt x="10612" y="18835"/>
                    <a:pt x="10452" y="18835"/>
                    <a:pt x="10291" y="18835"/>
                  </a:cubicBezTo>
                  <a:cubicBezTo>
                    <a:pt x="9133" y="18835"/>
                    <a:pt x="7954" y="19440"/>
                    <a:pt x="6818" y="20045"/>
                  </a:cubicBezTo>
                  <a:cubicBezTo>
                    <a:pt x="6721" y="20131"/>
                    <a:pt x="6721" y="20131"/>
                    <a:pt x="6721" y="20131"/>
                  </a:cubicBezTo>
                  <a:cubicBezTo>
                    <a:pt x="6239" y="20390"/>
                    <a:pt x="5756" y="20650"/>
                    <a:pt x="5285" y="20909"/>
                  </a:cubicBezTo>
                  <a:cubicBezTo>
                    <a:pt x="4727" y="21254"/>
                    <a:pt x="4727" y="21254"/>
                    <a:pt x="4727" y="21254"/>
                  </a:cubicBezTo>
                  <a:cubicBezTo>
                    <a:pt x="4352" y="21427"/>
                    <a:pt x="4041" y="21600"/>
                    <a:pt x="372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3680" name="Freeform 446"/>
            <p:cNvSpPr/>
            <p:nvPr/>
          </p:nvSpPr>
          <p:spPr>
            <a:xfrm flipH="1" rot="16200000">
              <a:off x="-2243520" y="2243520"/>
              <a:ext cx="4894548" cy="4075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779" y="21600"/>
                  </a:moveTo>
                  <a:cubicBezTo>
                    <a:pt x="1594" y="21600"/>
                    <a:pt x="1398" y="21462"/>
                    <a:pt x="1201" y="21323"/>
                  </a:cubicBezTo>
                  <a:cubicBezTo>
                    <a:pt x="797" y="21185"/>
                    <a:pt x="393" y="20908"/>
                    <a:pt x="0" y="20492"/>
                  </a:cubicBezTo>
                  <a:cubicBezTo>
                    <a:pt x="0" y="20077"/>
                    <a:pt x="0" y="20077"/>
                    <a:pt x="0" y="20077"/>
                  </a:cubicBezTo>
                  <a:cubicBezTo>
                    <a:pt x="335" y="20354"/>
                    <a:pt x="693" y="20492"/>
                    <a:pt x="1028" y="20631"/>
                  </a:cubicBezTo>
                  <a:cubicBezTo>
                    <a:pt x="1132" y="20631"/>
                    <a:pt x="1236" y="20631"/>
                    <a:pt x="1340" y="20769"/>
                  </a:cubicBezTo>
                  <a:cubicBezTo>
                    <a:pt x="1479" y="20769"/>
                    <a:pt x="1617" y="20769"/>
                    <a:pt x="1756" y="20769"/>
                  </a:cubicBezTo>
                  <a:cubicBezTo>
                    <a:pt x="2333" y="20769"/>
                    <a:pt x="2899" y="20354"/>
                    <a:pt x="3442" y="19246"/>
                  </a:cubicBezTo>
                  <a:cubicBezTo>
                    <a:pt x="4204" y="17862"/>
                    <a:pt x="4967" y="15646"/>
                    <a:pt x="5533" y="13846"/>
                  </a:cubicBezTo>
                  <a:cubicBezTo>
                    <a:pt x="5799" y="13015"/>
                    <a:pt x="6076" y="12046"/>
                    <a:pt x="6330" y="11077"/>
                  </a:cubicBezTo>
                  <a:cubicBezTo>
                    <a:pt x="6630" y="9831"/>
                    <a:pt x="6942" y="8723"/>
                    <a:pt x="7254" y="7754"/>
                  </a:cubicBezTo>
                  <a:cubicBezTo>
                    <a:pt x="7600" y="6923"/>
                    <a:pt x="7947" y="6369"/>
                    <a:pt x="8328" y="6369"/>
                  </a:cubicBezTo>
                  <a:cubicBezTo>
                    <a:pt x="8559" y="6369"/>
                    <a:pt x="8813" y="6508"/>
                    <a:pt x="9102" y="6923"/>
                  </a:cubicBezTo>
                  <a:cubicBezTo>
                    <a:pt x="9610" y="7615"/>
                    <a:pt x="10084" y="9277"/>
                    <a:pt x="10581" y="10938"/>
                  </a:cubicBezTo>
                  <a:cubicBezTo>
                    <a:pt x="10673" y="11215"/>
                    <a:pt x="10777" y="11492"/>
                    <a:pt x="10869" y="11769"/>
                  </a:cubicBezTo>
                  <a:cubicBezTo>
                    <a:pt x="12302" y="16477"/>
                    <a:pt x="13584" y="18969"/>
                    <a:pt x="14785" y="19385"/>
                  </a:cubicBezTo>
                  <a:cubicBezTo>
                    <a:pt x="14889" y="19385"/>
                    <a:pt x="15004" y="19385"/>
                    <a:pt x="15108" y="19385"/>
                  </a:cubicBezTo>
                  <a:cubicBezTo>
                    <a:pt x="16310" y="19385"/>
                    <a:pt x="17488" y="17169"/>
                    <a:pt x="18631" y="12600"/>
                  </a:cubicBezTo>
                  <a:cubicBezTo>
                    <a:pt x="19313" y="9969"/>
                    <a:pt x="19914" y="7200"/>
                    <a:pt x="20468" y="4154"/>
                  </a:cubicBezTo>
                  <a:cubicBezTo>
                    <a:pt x="20745" y="2631"/>
                    <a:pt x="21022" y="1246"/>
                    <a:pt x="21323" y="0"/>
                  </a:cubicBezTo>
                  <a:cubicBezTo>
                    <a:pt x="21600" y="138"/>
                    <a:pt x="21600" y="138"/>
                    <a:pt x="21600" y="138"/>
                  </a:cubicBezTo>
                  <a:cubicBezTo>
                    <a:pt x="21196" y="1662"/>
                    <a:pt x="20803" y="3462"/>
                    <a:pt x="20387" y="5677"/>
                  </a:cubicBezTo>
                  <a:cubicBezTo>
                    <a:pt x="19810" y="8723"/>
                    <a:pt x="19221" y="11354"/>
                    <a:pt x="18655" y="13569"/>
                  </a:cubicBezTo>
                  <a:cubicBezTo>
                    <a:pt x="17465" y="18138"/>
                    <a:pt x="16333" y="20354"/>
                    <a:pt x="15178" y="20354"/>
                  </a:cubicBezTo>
                  <a:cubicBezTo>
                    <a:pt x="15097" y="20354"/>
                    <a:pt x="15028" y="20354"/>
                    <a:pt x="14947" y="20354"/>
                  </a:cubicBezTo>
                  <a:cubicBezTo>
                    <a:pt x="13699" y="19938"/>
                    <a:pt x="12394" y="17723"/>
                    <a:pt x="11066" y="13569"/>
                  </a:cubicBezTo>
                  <a:cubicBezTo>
                    <a:pt x="10892" y="13015"/>
                    <a:pt x="10731" y="12462"/>
                    <a:pt x="10557" y="11769"/>
                  </a:cubicBezTo>
                  <a:cubicBezTo>
                    <a:pt x="10095" y="10246"/>
                    <a:pt x="9610" y="8585"/>
                    <a:pt x="9102" y="7892"/>
                  </a:cubicBezTo>
                  <a:cubicBezTo>
                    <a:pt x="8802" y="7477"/>
                    <a:pt x="8548" y="7338"/>
                    <a:pt x="8305" y="7338"/>
                  </a:cubicBezTo>
                  <a:cubicBezTo>
                    <a:pt x="7889" y="7338"/>
                    <a:pt x="7508" y="7892"/>
                    <a:pt x="7138" y="9138"/>
                  </a:cubicBezTo>
                  <a:cubicBezTo>
                    <a:pt x="6873" y="9969"/>
                    <a:pt x="6596" y="10938"/>
                    <a:pt x="6330" y="11908"/>
                  </a:cubicBezTo>
                  <a:cubicBezTo>
                    <a:pt x="5995" y="13154"/>
                    <a:pt x="5648" y="14400"/>
                    <a:pt x="5302" y="15508"/>
                  </a:cubicBezTo>
                  <a:cubicBezTo>
                    <a:pt x="4655" y="17446"/>
                    <a:pt x="3939" y="19385"/>
                    <a:pt x="3211" y="20492"/>
                  </a:cubicBezTo>
                  <a:cubicBezTo>
                    <a:pt x="2749" y="21185"/>
                    <a:pt x="2276" y="21600"/>
                    <a:pt x="1779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3681" name="Freeform 447"/>
            <p:cNvSpPr/>
            <p:nvPr/>
          </p:nvSpPr>
          <p:spPr>
            <a:xfrm flipH="1" rot="16200000">
              <a:off x="-2115340" y="2118302"/>
              <a:ext cx="4418875" cy="18226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24" y="21600"/>
                  </a:moveTo>
                  <a:cubicBezTo>
                    <a:pt x="1727" y="21600"/>
                    <a:pt x="1369" y="20366"/>
                    <a:pt x="1024" y="17897"/>
                  </a:cubicBezTo>
                  <a:cubicBezTo>
                    <a:pt x="870" y="16663"/>
                    <a:pt x="870" y="16663"/>
                    <a:pt x="870" y="16663"/>
                  </a:cubicBezTo>
                  <a:cubicBezTo>
                    <a:pt x="589" y="14503"/>
                    <a:pt x="294" y="12343"/>
                    <a:pt x="0" y="12034"/>
                  </a:cubicBezTo>
                  <a:cubicBezTo>
                    <a:pt x="0" y="11109"/>
                    <a:pt x="0" y="11109"/>
                    <a:pt x="0" y="11109"/>
                  </a:cubicBezTo>
                  <a:cubicBezTo>
                    <a:pt x="13" y="11109"/>
                    <a:pt x="38" y="11109"/>
                    <a:pt x="51" y="11109"/>
                  </a:cubicBezTo>
                  <a:cubicBezTo>
                    <a:pt x="307" y="11726"/>
                    <a:pt x="550" y="13269"/>
                    <a:pt x="781" y="14811"/>
                  </a:cubicBezTo>
                  <a:cubicBezTo>
                    <a:pt x="870" y="15429"/>
                    <a:pt x="870" y="15429"/>
                    <a:pt x="870" y="15429"/>
                  </a:cubicBezTo>
                  <a:cubicBezTo>
                    <a:pt x="1318" y="18514"/>
                    <a:pt x="1740" y="20057"/>
                    <a:pt x="2175" y="20057"/>
                  </a:cubicBezTo>
                  <a:cubicBezTo>
                    <a:pt x="2431" y="20057"/>
                    <a:pt x="2674" y="19440"/>
                    <a:pt x="2943" y="18514"/>
                  </a:cubicBezTo>
                  <a:cubicBezTo>
                    <a:pt x="3250" y="17589"/>
                    <a:pt x="3557" y="16046"/>
                    <a:pt x="3852" y="14503"/>
                  </a:cubicBezTo>
                  <a:cubicBezTo>
                    <a:pt x="4184" y="12960"/>
                    <a:pt x="4530" y="11417"/>
                    <a:pt x="4875" y="10183"/>
                  </a:cubicBezTo>
                  <a:cubicBezTo>
                    <a:pt x="5618" y="7714"/>
                    <a:pt x="6206" y="6171"/>
                    <a:pt x="6756" y="5246"/>
                  </a:cubicBezTo>
                  <a:cubicBezTo>
                    <a:pt x="7140" y="4629"/>
                    <a:pt x="7550" y="4320"/>
                    <a:pt x="7972" y="4320"/>
                  </a:cubicBezTo>
                  <a:cubicBezTo>
                    <a:pt x="8791" y="4320"/>
                    <a:pt x="9700" y="5554"/>
                    <a:pt x="10813" y="8023"/>
                  </a:cubicBezTo>
                  <a:cubicBezTo>
                    <a:pt x="12118" y="11417"/>
                    <a:pt x="13462" y="13269"/>
                    <a:pt x="14882" y="13886"/>
                  </a:cubicBezTo>
                  <a:cubicBezTo>
                    <a:pt x="15291" y="13886"/>
                    <a:pt x="15727" y="14194"/>
                    <a:pt x="16174" y="14194"/>
                  </a:cubicBezTo>
                  <a:cubicBezTo>
                    <a:pt x="17160" y="14194"/>
                    <a:pt x="18439" y="13269"/>
                    <a:pt x="19706" y="7406"/>
                  </a:cubicBezTo>
                  <a:cubicBezTo>
                    <a:pt x="20167" y="5246"/>
                    <a:pt x="20653" y="2777"/>
                    <a:pt x="21203" y="0"/>
                  </a:cubicBezTo>
                  <a:cubicBezTo>
                    <a:pt x="21600" y="0"/>
                    <a:pt x="21600" y="0"/>
                    <a:pt x="21600" y="0"/>
                  </a:cubicBezTo>
                  <a:cubicBezTo>
                    <a:pt x="21370" y="1234"/>
                    <a:pt x="21370" y="1234"/>
                    <a:pt x="21370" y="1234"/>
                  </a:cubicBezTo>
                  <a:cubicBezTo>
                    <a:pt x="20743" y="4629"/>
                    <a:pt x="20103" y="8023"/>
                    <a:pt x="19450" y="10491"/>
                  </a:cubicBezTo>
                  <a:cubicBezTo>
                    <a:pt x="18734" y="13269"/>
                    <a:pt x="17979" y="15120"/>
                    <a:pt x="17173" y="15737"/>
                  </a:cubicBezTo>
                  <a:cubicBezTo>
                    <a:pt x="16827" y="15737"/>
                    <a:pt x="16482" y="16046"/>
                    <a:pt x="16085" y="16046"/>
                  </a:cubicBezTo>
                  <a:cubicBezTo>
                    <a:pt x="15714" y="16046"/>
                    <a:pt x="15317" y="15737"/>
                    <a:pt x="14792" y="15737"/>
                  </a:cubicBezTo>
                  <a:cubicBezTo>
                    <a:pt x="14447" y="15429"/>
                    <a:pt x="14447" y="15429"/>
                    <a:pt x="14447" y="15429"/>
                  </a:cubicBezTo>
                  <a:cubicBezTo>
                    <a:pt x="13782" y="15120"/>
                    <a:pt x="13091" y="14811"/>
                    <a:pt x="12425" y="13577"/>
                  </a:cubicBezTo>
                  <a:cubicBezTo>
                    <a:pt x="11964" y="12651"/>
                    <a:pt x="11491" y="11726"/>
                    <a:pt x="11043" y="10491"/>
                  </a:cubicBezTo>
                  <a:cubicBezTo>
                    <a:pt x="10071" y="8331"/>
                    <a:pt x="9047" y="5863"/>
                    <a:pt x="8049" y="5863"/>
                  </a:cubicBezTo>
                  <a:cubicBezTo>
                    <a:pt x="7921" y="5863"/>
                    <a:pt x="7806" y="5863"/>
                    <a:pt x="7678" y="5863"/>
                  </a:cubicBezTo>
                  <a:cubicBezTo>
                    <a:pt x="6910" y="6480"/>
                    <a:pt x="6129" y="8023"/>
                    <a:pt x="5285" y="10491"/>
                  </a:cubicBezTo>
                  <a:cubicBezTo>
                    <a:pt x="4875" y="12034"/>
                    <a:pt x="4453" y="13886"/>
                    <a:pt x="4056" y="15737"/>
                  </a:cubicBezTo>
                  <a:cubicBezTo>
                    <a:pt x="3724" y="16971"/>
                    <a:pt x="3391" y="18514"/>
                    <a:pt x="3058" y="19749"/>
                  </a:cubicBezTo>
                  <a:cubicBezTo>
                    <a:pt x="2713" y="20983"/>
                    <a:pt x="2406" y="21600"/>
                    <a:pt x="2124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3682" name="Freeform 448"/>
            <p:cNvSpPr/>
            <p:nvPr/>
          </p:nvSpPr>
          <p:spPr>
            <a:xfrm flipH="1" rot="16200000">
              <a:off x="293407" y="1798964"/>
              <a:ext cx="976540" cy="1229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621" y="21600"/>
                  </a:moveTo>
                  <a:cubicBezTo>
                    <a:pt x="1042" y="21600"/>
                    <a:pt x="521" y="21600"/>
                    <a:pt x="0" y="21140"/>
                  </a:cubicBezTo>
                  <a:cubicBezTo>
                    <a:pt x="579" y="20681"/>
                    <a:pt x="1158" y="20681"/>
                    <a:pt x="1737" y="20221"/>
                  </a:cubicBezTo>
                  <a:cubicBezTo>
                    <a:pt x="2838" y="19762"/>
                    <a:pt x="3996" y="19302"/>
                    <a:pt x="5096" y="18383"/>
                  </a:cubicBezTo>
                  <a:cubicBezTo>
                    <a:pt x="5849" y="17464"/>
                    <a:pt x="6660" y="16545"/>
                    <a:pt x="7354" y="15626"/>
                  </a:cubicBezTo>
                  <a:cubicBezTo>
                    <a:pt x="8397" y="14247"/>
                    <a:pt x="9439" y="12868"/>
                    <a:pt x="10482" y="11949"/>
                  </a:cubicBezTo>
                  <a:cubicBezTo>
                    <a:pt x="11176" y="11489"/>
                    <a:pt x="11929" y="11030"/>
                    <a:pt x="12682" y="11030"/>
                  </a:cubicBezTo>
                  <a:cubicBezTo>
                    <a:pt x="13840" y="10111"/>
                    <a:pt x="15056" y="9651"/>
                    <a:pt x="16214" y="8732"/>
                  </a:cubicBezTo>
                  <a:cubicBezTo>
                    <a:pt x="17720" y="7353"/>
                    <a:pt x="19226" y="4596"/>
                    <a:pt x="20673" y="1838"/>
                  </a:cubicBezTo>
                  <a:cubicBezTo>
                    <a:pt x="20963" y="1379"/>
                    <a:pt x="21253" y="919"/>
                    <a:pt x="21600" y="0"/>
                  </a:cubicBezTo>
                  <a:cubicBezTo>
                    <a:pt x="20036" y="7353"/>
                    <a:pt x="18125" y="9191"/>
                    <a:pt x="16562" y="10570"/>
                  </a:cubicBezTo>
                  <a:cubicBezTo>
                    <a:pt x="15346" y="11489"/>
                    <a:pt x="14130" y="12409"/>
                    <a:pt x="12914" y="12868"/>
                  </a:cubicBezTo>
                  <a:cubicBezTo>
                    <a:pt x="12219" y="13328"/>
                    <a:pt x="11524" y="13328"/>
                    <a:pt x="10829" y="13787"/>
                  </a:cubicBezTo>
                  <a:cubicBezTo>
                    <a:pt x="9729" y="14706"/>
                    <a:pt x="8686" y="16085"/>
                    <a:pt x="7702" y="17004"/>
                  </a:cubicBezTo>
                  <a:cubicBezTo>
                    <a:pt x="6833" y="18383"/>
                    <a:pt x="5965" y="19302"/>
                    <a:pt x="5038" y="20221"/>
                  </a:cubicBezTo>
                  <a:cubicBezTo>
                    <a:pt x="3822" y="21140"/>
                    <a:pt x="2664" y="21600"/>
                    <a:pt x="1621" y="21600"/>
                  </a:cubicBezTo>
                  <a:cubicBezTo>
                    <a:pt x="1621" y="21600"/>
                    <a:pt x="1621" y="21600"/>
                    <a:pt x="1621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3683" name="Freeform 449"/>
            <p:cNvSpPr/>
            <p:nvPr/>
          </p:nvSpPr>
          <p:spPr>
            <a:xfrm flipH="1" rot="16200000">
              <a:off x="643864" y="1851573"/>
              <a:ext cx="348236" cy="444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299" y="21600"/>
                  </a:moveTo>
                  <a:cubicBezTo>
                    <a:pt x="812" y="21600"/>
                    <a:pt x="487" y="21600"/>
                    <a:pt x="0" y="21600"/>
                  </a:cubicBezTo>
                  <a:cubicBezTo>
                    <a:pt x="3573" y="20329"/>
                    <a:pt x="6983" y="15247"/>
                    <a:pt x="10556" y="11435"/>
                  </a:cubicBezTo>
                  <a:cubicBezTo>
                    <a:pt x="11044" y="10165"/>
                    <a:pt x="11044" y="10165"/>
                    <a:pt x="11044" y="10165"/>
                  </a:cubicBezTo>
                  <a:cubicBezTo>
                    <a:pt x="11856" y="8894"/>
                    <a:pt x="12668" y="7624"/>
                    <a:pt x="13480" y="6353"/>
                  </a:cubicBezTo>
                  <a:cubicBezTo>
                    <a:pt x="15753" y="3812"/>
                    <a:pt x="18027" y="0"/>
                    <a:pt x="20138" y="0"/>
                  </a:cubicBezTo>
                  <a:cubicBezTo>
                    <a:pt x="20626" y="0"/>
                    <a:pt x="21113" y="0"/>
                    <a:pt x="21600" y="0"/>
                  </a:cubicBezTo>
                  <a:cubicBezTo>
                    <a:pt x="18677" y="7624"/>
                    <a:pt x="15591" y="11435"/>
                    <a:pt x="12343" y="13976"/>
                  </a:cubicBezTo>
                  <a:cubicBezTo>
                    <a:pt x="11368" y="15247"/>
                    <a:pt x="10232" y="16518"/>
                    <a:pt x="9257" y="16518"/>
                  </a:cubicBezTo>
                  <a:cubicBezTo>
                    <a:pt x="6171" y="20329"/>
                    <a:pt x="3573" y="21600"/>
                    <a:pt x="1299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3684" name="Freeform 450"/>
            <p:cNvSpPr/>
            <p:nvPr/>
          </p:nvSpPr>
          <p:spPr>
            <a:xfrm flipH="1" rot="16200000">
              <a:off x="674242" y="1813784"/>
              <a:ext cx="284516" cy="355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387" y="21600"/>
                  </a:moveTo>
                  <a:cubicBezTo>
                    <a:pt x="793" y="21600"/>
                    <a:pt x="396" y="21600"/>
                    <a:pt x="0" y="21600"/>
                  </a:cubicBezTo>
                  <a:cubicBezTo>
                    <a:pt x="3171" y="15429"/>
                    <a:pt x="6738" y="10800"/>
                    <a:pt x="10106" y="7714"/>
                  </a:cubicBezTo>
                  <a:cubicBezTo>
                    <a:pt x="12881" y="4629"/>
                    <a:pt x="12881" y="4629"/>
                    <a:pt x="12881" y="4629"/>
                  </a:cubicBezTo>
                  <a:cubicBezTo>
                    <a:pt x="14862" y="1543"/>
                    <a:pt x="16844" y="0"/>
                    <a:pt x="18826" y="0"/>
                  </a:cubicBezTo>
                  <a:cubicBezTo>
                    <a:pt x="19817" y="0"/>
                    <a:pt x="20807" y="0"/>
                    <a:pt x="21600" y="1543"/>
                  </a:cubicBezTo>
                  <a:cubicBezTo>
                    <a:pt x="21600" y="3086"/>
                    <a:pt x="21600" y="4629"/>
                    <a:pt x="21600" y="4629"/>
                  </a:cubicBezTo>
                  <a:cubicBezTo>
                    <a:pt x="19222" y="7714"/>
                    <a:pt x="16844" y="9257"/>
                    <a:pt x="14466" y="10800"/>
                  </a:cubicBezTo>
                  <a:cubicBezTo>
                    <a:pt x="12881" y="12343"/>
                    <a:pt x="11097" y="13886"/>
                    <a:pt x="9512" y="15429"/>
                  </a:cubicBezTo>
                  <a:cubicBezTo>
                    <a:pt x="8125" y="16971"/>
                    <a:pt x="8125" y="16971"/>
                    <a:pt x="8125" y="16971"/>
                  </a:cubicBezTo>
                  <a:cubicBezTo>
                    <a:pt x="5945" y="18514"/>
                    <a:pt x="3567" y="21600"/>
                    <a:pt x="1387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3685" name="Freeform 451"/>
            <p:cNvSpPr/>
            <p:nvPr/>
          </p:nvSpPr>
          <p:spPr>
            <a:xfrm flipH="1" rot="16200000">
              <a:off x="701657" y="1814525"/>
              <a:ext cx="222278" cy="3408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4066" y="21600"/>
                  </a:moveTo>
                  <a:cubicBezTo>
                    <a:pt x="2795" y="21600"/>
                    <a:pt x="1525" y="21600"/>
                    <a:pt x="0" y="21600"/>
                  </a:cubicBezTo>
                  <a:cubicBezTo>
                    <a:pt x="3558" y="18277"/>
                    <a:pt x="7369" y="16615"/>
                    <a:pt x="10927" y="11631"/>
                  </a:cubicBezTo>
                  <a:cubicBezTo>
                    <a:pt x="12198" y="11631"/>
                    <a:pt x="13468" y="9969"/>
                    <a:pt x="14739" y="8308"/>
                  </a:cubicBezTo>
                  <a:cubicBezTo>
                    <a:pt x="17026" y="4985"/>
                    <a:pt x="19313" y="1662"/>
                    <a:pt x="21600" y="0"/>
                  </a:cubicBezTo>
                  <a:cubicBezTo>
                    <a:pt x="17534" y="14954"/>
                    <a:pt x="11689" y="21600"/>
                    <a:pt x="4066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3686" name="Freeform 516"/>
            <p:cNvSpPr/>
            <p:nvPr/>
          </p:nvSpPr>
          <p:spPr>
            <a:xfrm flipH="1" rot="16200000">
              <a:off x="865431" y="6399286"/>
              <a:ext cx="500802" cy="22820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17" h="21600" fill="norm" stroke="1" extrusionOk="0">
                  <a:moveTo>
                    <a:pt x="15120" y="21600"/>
                  </a:moveTo>
                  <a:cubicBezTo>
                    <a:pt x="14574" y="21600"/>
                    <a:pt x="14029" y="21600"/>
                    <a:pt x="13374" y="21352"/>
                  </a:cubicBezTo>
                  <a:cubicBezTo>
                    <a:pt x="13047" y="21352"/>
                    <a:pt x="12720" y="21600"/>
                    <a:pt x="12502" y="21600"/>
                  </a:cubicBezTo>
                  <a:cubicBezTo>
                    <a:pt x="12502" y="21600"/>
                    <a:pt x="12502" y="21600"/>
                    <a:pt x="12502" y="21600"/>
                  </a:cubicBezTo>
                  <a:cubicBezTo>
                    <a:pt x="10756" y="21600"/>
                    <a:pt x="9011" y="20359"/>
                    <a:pt x="7483" y="19366"/>
                  </a:cubicBezTo>
                  <a:cubicBezTo>
                    <a:pt x="5520" y="18124"/>
                    <a:pt x="2792" y="16386"/>
                    <a:pt x="1047" y="12662"/>
                  </a:cubicBezTo>
                  <a:cubicBezTo>
                    <a:pt x="174" y="10924"/>
                    <a:pt x="-153" y="9186"/>
                    <a:pt x="65" y="7697"/>
                  </a:cubicBezTo>
                  <a:cubicBezTo>
                    <a:pt x="720" y="3724"/>
                    <a:pt x="4865" y="993"/>
                    <a:pt x="6611" y="497"/>
                  </a:cubicBezTo>
                  <a:cubicBezTo>
                    <a:pt x="8247" y="248"/>
                    <a:pt x="9774" y="0"/>
                    <a:pt x="11192" y="0"/>
                  </a:cubicBezTo>
                  <a:cubicBezTo>
                    <a:pt x="12502" y="0"/>
                    <a:pt x="13920" y="0"/>
                    <a:pt x="15120" y="497"/>
                  </a:cubicBezTo>
                  <a:cubicBezTo>
                    <a:pt x="17956" y="1241"/>
                    <a:pt x="19702" y="3228"/>
                    <a:pt x="20465" y="6455"/>
                  </a:cubicBezTo>
                  <a:cubicBezTo>
                    <a:pt x="21447" y="10924"/>
                    <a:pt x="20792" y="16138"/>
                    <a:pt x="18829" y="19117"/>
                  </a:cubicBezTo>
                  <a:cubicBezTo>
                    <a:pt x="17847" y="20855"/>
                    <a:pt x="16538" y="21600"/>
                    <a:pt x="15120" y="21600"/>
                  </a:cubicBezTo>
                  <a:close/>
                  <a:moveTo>
                    <a:pt x="10756" y="745"/>
                  </a:moveTo>
                  <a:cubicBezTo>
                    <a:pt x="8247" y="993"/>
                    <a:pt x="5629" y="1241"/>
                    <a:pt x="3229" y="3228"/>
                  </a:cubicBezTo>
                  <a:cubicBezTo>
                    <a:pt x="2683" y="3724"/>
                    <a:pt x="829" y="5462"/>
                    <a:pt x="720" y="8441"/>
                  </a:cubicBezTo>
                  <a:cubicBezTo>
                    <a:pt x="611" y="9683"/>
                    <a:pt x="938" y="11172"/>
                    <a:pt x="1702" y="12414"/>
                  </a:cubicBezTo>
                  <a:cubicBezTo>
                    <a:pt x="3665" y="15641"/>
                    <a:pt x="6174" y="17628"/>
                    <a:pt x="8356" y="18869"/>
                  </a:cubicBezTo>
                  <a:cubicBezTo>
                    <a:pt x="9120" y="19366"/>
                    <a:pt x="9120" y="19366"/>
                    <a:pt x="9120" y="19366"/>
                  </a:cubicBezTo>
                  <a:cubicBezTo>
                    <a:pt x="9774" y="19614"/>
                    <a:pt x="10429" y="19862"/>
                    <a:pt x="11411" y="20110"/>
                  </a:cubicBezTo>
                  <a:cubicBezTo>
                    <a:pt x="11411" y="20110"/>
                    <a:pt x="11411" y="20110"/>
                    <a:pt x="11411" y="20110"/>
                  </a:cubicBezTo>
                  <a:cubicBezTo>
                    <a:pt x="11738" y="20359"/>
                    <a:pt x="12065" y="20359"/>
                    <a:pt x="12502" y="20359"/>
                  </a:cubicBezTo>
                  <a:cubicBezTo>
                    <a:pt x="12720" y="20359"/>
                    <a:pt x="13047" y="20359"/>
                    <a:pt x="13374" y="20359"/>
                  </a:cubicBezTo>
                  <a:cubicBezTo>
                    <a:pt x="13811" y="20359"/>
                    <a:pt x="14247" y="20359"/>
                    <a:pt x="14683" y="20359"/>
                  </a:cubicBezTo>
                  <a:cubicBezTo>
                    <a:pt x="15774" y="20359"/>
                    <a:pt x="17192" y="20359"/>
                    <a:pt x="18283" y="18621"/>
                  </a:cubicBezTo>
                  <a:cubicBezTo>
                    <a:pt x="19702" y="16138"/>
                    <a:pt x="20465" y="12662"/>
                    <a:pt x="20247" y="9434"/>
                  </a:cubicBezTo>
                  <a:cubicBezTo>
                    <a:pt x="19920" y="5959"/>
                    <a:pt x="18829" y="3476"/>
                    <a:pt x="17083" y="2483"/>
                  </a:cubicBezTo>
                  <a:cubicBezTo>
                    <a:pt x="15447" y="1241"/>
                    <a:pt x="13592" y="745"/>
                    <a:pt x="11192" y="745"/>
                  </a:cubicBezTo>
                  <a:lnTo>
                    <a:pt x="10756" y="745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3687" name="Freeform 517"/>
            <p:cNvSpPr/>
            <p:nvPr/>
          </p:nvSpPr>
          <p:spPr>
            <a:xfrm flipH="1" rot="16200000">
              <a:off x="666166" y="6214211"/>
              <a:ext cx="908226" cy="3704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26" h="21600" fill="norm" stroke="1" extrusionOk="0">
                  <a:moveTo>
                    <a:pt x="16623" y="21600"/>
                  </a:moveTo>
                  <a:cubicBezTo>
                    <a:pt x="15754" y="21600"/>
                    <a:pt x="14760" y="21448"/>
                    <a:pt x="13519" y="21144"/>
                  </a:cubicBezTo>
                  <a:cubicBezTo>
                    <a:pt x="10602" y="20231"/>
                    <a:pt x="7871" y="18101"/>
                    <a:pt x="5636" y="16276"/>
                  </a:cubicBezTo>
                  <a:cubicBezTo>
                    <a:pt x="5388" y="15972"/>
                    <a:pt x="5388" y="15972"/>
                    <a:pt x="5388" y="15972"/>
                  </a:cubicBezTo>
                  <a:cubicBezTo>
                    <a:pt x="4023" y="14755"/>
                    <a:pt x="733" y="12017"/>
                    <a:pt x="112" y="8214"/>
                  </a:cubicBezTo>
                  <a:cubicBezTo>
                    <a:pt x="-74" y="7149"/>
                    <a:pt x="-12" y="6085"/>
                    <a:pt x="174" y="5020"/>
                  </a:cubicBezTo>
                  <a:cubicBezTo>
                    <a:pt x="733" y="2282"/>
                    <a:pt x="1912" y="1065"/>
                    <a:pt x="3774" y="1065"/>
                  </a:cubicBezTo>
                  <a:cubicBezTo>
                    <a:pt x="4209" y="1065"/>
                    <a:pt x="4705" y="1217"/>
                    <a:pt x="5140" y="1217"/>
                  </a:cubicBezTo>
                  <a:cubicBezTo>
                    <a:pt x="5760" y="1369"/>
                    <a:pt x="6381" y="1521"/>
                    <a:pt x="7064" y="1521"/>
                  </a:cubicBezTo>
                  <a:cubicBezTo>
                    <a:pt x="8988" y="1521"/>
                    <a:pt x="10788" y="913"/>
                    <a:pt x="12774" y="456"/>
                  </a:cubicBezTo>
                  <a:cubicBezTo>
                    <a:pt x="13147" y="456"/>
                    <a:pt x="13147" y="456"/>
                    <a:pt x="13147" y="456"/>
                  </a:cubicBezTo>
                  <a:cubicBezTo>
                    <a:pt x="13954" y="152"/>
                    <a:pt x="14760" y="0"/>
                    <a:pt x="15505" y="0"/>
                  </a:cubicBezTo>
                  <a:cubicBezTo>
                    <a:pt x="18112" y="0"/>
                    <a:pt x="20098" y="1521"/>
                    <a:pt x="21526" y="4259"/>
                  </a:cubicBezTo>
                  <a:cubicBezTo>
                    <a:pt x="21526" y="4563"/>
                    <a:pt x="21526" y="4563"/>
                    <a:pt x="21526" y="4563"/>
                  </a:cubicBezTo>
                  <a:cubicBezTo>
                    <a:pt x="20036" y="1977"/>
                    <a:pt x="18050" y="608"/>
                    <a:pt x="15505" y="608"/>
                  </a:cubicBezTo>
                  <a:cubicBezTo>
                    <a:pt x="14574" y="608"/>
                    <a:pt x="13519" y="913"/>
                    <a:pt x="12402" y="1217"/>
                  </a:cubicBezTo>
                  <a:cubicBezTo>
                    <a:pt x="10478" y="1977"/>
                    <a:pt x="8864" y="2282"/>
                    <a:pt x="7250" y="2282"/>
                  </a:cubicBezTo>
                  <a:cubicBezTo>
                    <a:pt x="6629" y="2282"/>
                    <a:pt x="6009" y="2130"/>
                    <a:pt x="5388" y="2130"/>
                  </a:cubicBezTo>
                  <a:cubicBezTo>
                    <a:pt x="5016" y="1977"/>
                    <a:pt x="5016" y="1977"/>
                    <a:pt x="5016" y="1977"/>
                  </a:cubicBezTo>
                  <a:cubicBezTo>
                    <a:pt x="4581" y="1977"/>
                    <a:pt x="4085" y="1825"/>
                    <a:pt x="3650" y="1825"/>
                  </a:cubicBezTo>
                  <a:cubicBezTo>
                    <a:pt x="3029" y="1825"/>
                    <a:pt x="2595" y="1977"/>
                    <a:pt x="2160" y="2282"/>
                  </a:cubicBezTo>
                  <a:cubicBezTo>
                    <a:pt x="1292" y="2890"/>
                    <a:pt x="174" y="4715"/>
                    <a:pt x="423" y="7149"/>
                  </a:cubicBezTo>
                  <a:cubicBezTo>
                    <a:pt x="795" y="10496"/>
                    <a:pt x="2595" y="12321"/>
                    <a:pt x="3836" y="13538"/>
                  </a:cubicBezTo>
                  <a:cubicBezTo>
                    <a:pt x="5512" y="15211"/>
                    <a:pt x="7064" y="16580"/>
                    <a:pt x="8492" y="17645"/>
                  </a:cubicBezTo>
                  <a:cubicBezTo>
                    <a:pt x="11533" y="19775"/>
                    <a:pt x="14202" y="20839"/>
                    <a:pt x="16623" y="20839"/>
                  </a:cubicBezTo>
                  <a:cubicBezTo>
                    <a:pt x="16871" y="20839"/>
                    <a:pt x="16871" y="20839"/>
                    <a:pt x="16871" y="20839"/>
                  </a:cubicBezTo>
                  <a:cubicBezTo>
                    <a:pt x="18609" y="20839"/>
                    <a:pt x="20036" y="20079"/>
                    <a:pt x="21154" y="18558"/>
                  </a:cubicBezTo>
                  <a:cubicBezTo>
                    <a:pt x="21278" y="18558"/>
                    <a:pt x="21402" y="18254"/>
                    <a:pt x="21526" y="18101"/>
                  </a:cubicBezTo>
                  <a:cubicBezTo>
                    <a:pt x="21526" y="19014"/>
                    <a:pt x="21526" y="19014"/>
                    <a:pt x="21526" y="19014"/>
                  </a:cubicBezTo>
                  <a:cubicBezTo>
                    <a:pt x="20098" y="20839"/>
                    <a:pt x="18547" y="21600"/>
                    <a:pt x="16623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3688" name="Freeform 518"/>
            <p:cNvSpPr/>
            <p:nvPr/>
          </p:nvSpPr>
          <p:spPr>
            <a:xfrm flipH="1" rot="16200000">
              <a:off x="469957" y="5896489"/>
              <a:ext cx="1306572" cy="6075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20" h="21600" fill="norm" stroke="1" extrusionOk="0">
                  <a:moveTo>
                    <a:pt x="19063" y="21600"/>
                  </a:moveTo>
                  <a:cubicBezTo>
                    <a:pt x="17295" y="21600"/>
                    <a:pt x="15527" y="20948"/>
                    <a:pt x="13889" y="20203"/>
                  </a:cubicBezTo>
                  <a:cubicBezTo>
                    <a:pt x="13458" y="20017"/>
                    <a:pt x="13070" y="19924"/>
                    <a:pt x="12639" y="19738"/>
                  </a:cubicBezTo>
                  <a:cubicBezTo>
                    <a:pt x="10569" y="18807"/>
                    <a:pt x="8370" y="17969"/>
                    <a:pt x="6344" y="16386"/>
                  </a:cubicBezTo>
                  <a:cubicBezTo>
                    <a:pt x="4663" y="15083"/>
                    <a:pt x="3326" y="13779"/>
                    <a:pt x="2248" y="12010"/>
                  </a:cubicBezTo>
                  <a:cubicBezTo>
                    <a:pt x="1429" y="10707"/>
                    <a:pt x="265" y="8752"/>
                    <a:pt x="49" y="6331"/>
                  </a:cubicBezTo>
                  <a:cubicBezTo>
                    <a:pt x="-80" y="4934"/>
                    <a:pt x="49" y="3817"/>
                    <a:pt x="394" y="2886"/>
                  </a:cubicBezTo>
                  <a:cubicBezTo>
                    <a:pt x="1386" y="372"/>
                    <a:pt x="3800" y="93"/>
                    <a:pt x="4835" y="93"/>
                  </a:cubicBezTo>
                  <a:cubicBezTo>
                    <a:pt x="5180" y="93"/>
                    <a:pt x="5525" y="93"/>
                    <a:pt x="5870" y="186"/>
                  </a:cubicBezTo>
                  <a:cubicBezTo>
                    <a:pt x="6430" y="279"/>
                    <a:pt x="7034" y="466"/>
                    <a:pt x="7594" y="559"/>
                  </a:cubicBezTo>
                  <a:cubicBezTo>
                    <a:pt x="8586" y="838"/>
                    <a:pt x="9621" y="1117"/>
                    <a:pt x="10655" y="1117"/>
                  </a:cubicBezTo>
                  <a:cubicBezTo>
                    <a:pt x="10698" y="1117"/>
                    <a:pt x="10698" y="1117"/>
                    <a:pt x="10698" y="1117"/>
                  </a:cubicBezTo>
                  <a:cubicBezTo>
                    <a:pt x="11906" y="1117"/>
                    <a:pt x="13113" y="838"/>
                    <a:pt x="14277" y="559"/>
                  </a:cubicBezTo>
                  <a:cubicBezTo>
                    <a:pt x="15269" y="372"/>
                    <a:pt x="16303" y="93"/>
                    <a:pt x="17338" y="0"/>
                  </a:cubicBezTo>
                  <a:cubicBezTo>
                    <a:pt x="17510" y="0"/>
                    <a:pt x="17640" y="0"/>
                    <a:pt x="17812" y="0"/>
                  </a:cubicBezTo>
                  <a:cubicBezTo>
                    <a:pt x="19321" y="0"/>
                    <a:pt x="20528" y="559"/>
                    <a:pt x="21520" y="1676"/>
                  </a:cubicBezTo>
                  <a:cubicBezTo>
                    <a:pt x="21520" y="2328"/>
                    <a:pt x="21520" y="2328"/>
                    <a:pt x="21520" y="2328"/>
                  </a:cubicBezTo>
                  <a:cubicBezTo>
                    <a:pt x="20442" y="1117"/>
                    <a:pt x="19278" y="466"/>
                    <a:pt x="17985" y="466"/>
                  </a:cubicBezTo>
                  <a:cubicBezTo>
                    <a:pt x="17855" y="466"/>
                    <a:pt x="17855" y="466"/>
                    <a:pt x="17855" y="466"/>
                  </a:cubicBezTo>
                  <a:cubicBezTo>
                    <a:pt x="16734" y="559"/>
                    <a:pt x="15613" y="838"/>
                    <a:pt x="14492" y="1024"/>
                  </a:cubicBezTo>
                  <a:cubicBezTo>
                    <a:pt x="13846" y="1210"/>
                    <a:pt x="13199" y="1303"/>
                    <a:pt x="12509" y="1490"/>
                  </a:cubicBezTo>
                  <a:cubicBezTo>
                    <a:pt x="11992" y="1583"/>
                    <a:pt x="11474" y="1583"/>
                    <a:pt x="10957" y="1583"/>
                  </a:cubicBezTo>
                  <a:cubicBezTo>
                    <a:pt x="10095" y="1583"/>
                    <a:pt x="9233" y="1490"/>
                    <a:pt x="8370" y="1210"/>
                  </a:cubicBezTo>
                  <a:cubicBezTo>
                    <a:pt x="7680" y="1024"/>
                    <a:pt x="7680" y="1024"/>
                    <a:pt x="7680" y="1024"/>
                  </a:cubicBezTo>
                  <a:cubicBezTo>
                    <a:pt x="6689" y="745"/>
                    <a:pt x="5611" y="466"/>
                    <a:pt x="4576" y="466"/>
                  </a:cubicBezTo>
                  <a:cubicBezTo>
                    <a:pt x="4231" y="466"/>
                    <a:pt x="3886" y="559"/>
                    <a:pt x="3542" y="652"/>
                  </a:cubicBezTo>
                  <a:cubicBezTo>
                    <a:pt x="2679" y="838"/>
                    <a:pt x="1084" y="1676"/>
                    <a:pt x="480" y="3631"/>
                  </a:cubicBezTo>
                  <a:cubicBezTo>
                    <a:pt x="222" y="4469"/>
                    <a:pt x="179" y="5400"/>
                    <a:pt x="351" y="6424"/>
                  </a:cubicBezTo>
                  <a:cubicBezTo>
                    <a:pt x="696" y="8659"/>
                    <a:pt x="1645" y="10800"/>
                    <a:pt x="3283" y="12941"/>
                  </a:cubicBezTo>
                  <a:cubicBezTo>
                    <a:pt x="4706" y="14710"/>
                    <a:pt x="6387" y="16107"/>
                    <a:pt x="8629" y="17317"/>
                  </a:cubicBezTo>
                  <a:cubicBezTo>
                    <a:pt x="10354" y="18248"/>
                    <a:pt x="12164" y="18993"/>
                    <a:pt x="13889" y="19645"/>
                  </a:cubicBezTo>
                  <a:cubicBezTo>
                    <a:pt x="14492" y="19924"/>
                    <a:pt x="14492" y="19924"/>
                    <a:pt x="14492" y="19924"/>
                  </a:cubicBezTo>
                  <a:cubicBezTo>
                    <a:pt x="16001" y="20483"/>
                    <a:pt x="17424" y="20948"/>
                    <a:pt x="18890" y="20948"/>
                  </a:cubicBezTo>
                  <a:cubicBezTo>
                    <a:pt x="19106" y="20948"/>
                    <a:pt x="19321" y="20948"/>
                    <a:pt x="19537" y="20948"/>
                  </a:cubicBezTo>
                  <a:cubicBezTo>
                    <a:pt x="20227" y="20855"/>
                    <a:pt x="20916" y="20669"/>
                    <a:pt x="21520" y="20297"/>
                  </a:cubicBezTo>
                  <a:cubicBezTo>
                    <a:pt x="21520" y="21041"/>
                    <a:pt x="21520" y="21041"/>
                    <a:pt x="21520" y="21041"/>
                  </a:cubicBezTo>
                  <a:cubicBezTo>
                    <a:pt x="20960" y="21321"/>
                    <a:pt x="20356" y="21507"/>
                    <a:pt x="19752" y="21600"/>
                  </a:cubicBezTo>
                  <a:cubicBezTo>
                    <a:pt x="19494" y="21600"/>
                    <a:pt x="19278" y="21600"/>
                    <a:pt x="19063" y="21600"/>
                  </a:cubicBezTo>
                  <a:cubicBezTo>
                    <a:pt x="19063" y="21600"/>
                    <a:pt x="19063" y="21600"/>
                    <a:pt x="19063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3689" name="Freeform 519"/>
            <p:cNvSpPr/>
            <p:nvPr/>
          </p:nvSpPr>
          <p:spPr>
            <a:xfrm flipH="1" rot="16200000">
              <a:off x="992839" y="6831325"/>
              <a:ext cx="23711" cy="207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cubicBezTo>
                    <a:pt x="7200" y="2700"/>
                    <a:pt x="14400" y="5400"/>
                    <a:pt x="21600" y="10800"/>
                  </a:cubicBezTo>
                  <a:cubicBezTo>
                    <a:pt x="21600" y="21600"/>
                    <a:pt x="21600" y="21600"/>
                    <a:pt x="21600" y="21600"/>
                  </a:cubicBezTo>
                  <a:cubicBezTo>
                    <a:pt x="16800" y="18900"/>
                    <a:pt x="2400" y="2700"/>
                    <a:pt x="0" y="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3690" name="Freeform 520"/>
            <p:cNvSpPr/>
            <p:nvPr/>
          </p:nvSpPr>
          <p:spPr>
            <a:xfrm flipH="1" rot="16200000">
              <a:off x="1243273" y="6816507"/>
              <a:ext cx="53347" cy="207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cubicBezTo>
                    <a:pt x="7560" y="16200"/>
                    <a:pt x="14040" y="10800"/>
                    <a:pt x="21600" y="0"/>
                  </a:cubicBezTo>
                  <a:cubicBezTo>
                    <a:pt x="21600" y="8100"/>
                    <a:pt x="21600" y="8100"/>
                    <a:pt x="21600" y="8100"/>
                  </a:cubicBezTo>
                  <a:cubicBezTo>
                    <a:pt x="14040" y="16200"/>
                    <a:pt x="6480" y="21600"/>
                    <a:pt x="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3691" name="Freeform 521"/>
            <p:cNvSpPr/>
            <p:nvPr/>
          </p:nvSpPr>
          <p:spPr>
            <a:xfrm flipH="1" rot="16200000">
              <a:off x="991357" y="6820952"/>
              <a:ext cx="37048" cy="370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12343"/>
                  </a:moveTo>
                  <a:cubicBezTo>
                    <a:pt x="13886" y="7714"/>
                    <a:pt x="7714" y="4629"/>
                    <a:pt x="1543" y="0"/>
                  </a:cubicBezTo>
                  <a:cubicBezTo>
                    <a:pt x="0" y="0"/>
                    <a:pt x="0" y="0"/>
                    <a:pt x="0" y="1543"/>
                  </a:cubicBezTo>
                  <a:cubicBezTo>
                    <a:pt x="7714" y="7714"/>
                    <a:pt x="13886" y="13886"/>
                    <a:pt x="21600" y="21600"/>
                  </a:cubicBezTo>
                  <a:lnTo>
                    <a:pt x="21600" y="12343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3692" name="Freeform 522"/>
            <p:cNvSpPr/>
            <p:nvPr/>
          </p:nvSpPr>
          <p:spPr>
            <a:xfrm flipH="1" rot="16200000">
              <a:off x="1245074" y="6828682"/>
              <a:ext cx="37886" cy="207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40" h="21600" fill="norm" stroke="1" extrusionOk="0">
                  <a:moveTo>
                    <a:pt x="21240" y="0"/>
                  </a:moveTo>
                  <a:cubicBezTo>
                    <a:pt x="15480" y="8100"/>
                    <a:pt x="8280" y="13500"/>
                    <a:pt x="1080" y="16200"/>
                  </a:cubicBezTo>
                  <a:cubicBezTo>
                    <a:pt x="-360" y="16200"/>
                    <a:pt x="-360" y="21600"/>
                    <a:pt x="1080" y="21600"/>
                  </a:cubicBezTo>
                  <a:cubicBezTo>
                    <a:pt x="9720" y="21600"/>
                    <a:pt x="15480" y="21600"/>
                    <a:pt x="21240" y="18900"/>
                  </a:cubicBezTo>
                  <a:lnTo>
                    <a:pt x="21240" y="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3693" name="Freeform 523"/>
            <p:cNvSpPr/>
            <p:nvPr/>
          </p:nvSpPr>
          <p:spPr>
            <a:xfrm flipH="1" rot="16200000">
              <a:off x="975797" y="6790573"/>
              <a:ext cx="63721" cy="6223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15300" y="13500"/>
                    <a:pt x="8100" y="6300"/>
                    <a:pt x="0" y="0"/>
                  </a:cubicBezTo>
                  <a:cubicBezTo>
                    <a:pt x="2700" y="1800"/>
                    <a:pt x="5400" y="2700"/>
                    <a:pt x="8100" y="4500"/>
                  </a:cubicBezTo>
                  <a:cubicBezTo>
                    <a:pt x="13500" y="8100"/>
                    <a:pt x="17100" y="11700"/>
                    <a:pt x="21600" y="16200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3694" name="Freeform 524"/>
            <p:cNvSpPr/>
            <p:nvPr/>
          </p:nvSpPr>
          <p:spPr>
            <a:xfrm flipH="1" rot="16200000">
              <a:off x="1236605" y="6812801"/>
              <a:ext cx="44456" cy="370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082" y="15429"/>
                  </a:moveTo>
                  <a:cubicBezTo>
                    <a:pt x="11435" y="10800"/>
                    <a:pt x="16518" y="6171"/>
                    <a:pt x="21600" y="0"/>
                  </a:cubicBezTo>
                  <a:cubicBezTo>
                    <a:pt x="21600" y="12343"/>
                    <a:pt x="21600" y="12343"/>
                    <a:pt x="21600" y="12343"/>
                  </a:cubicBezTo>
                  <a:cubicBezTo>
                    <a:pt x="15247" y="16971"/>
                    <a:pt x="7624" y="20057"/>
                    <a:pt x="0" y="21600"/>
                  </a:cubicBezTo>
                  <a:cubicBezTo>
                    <a:pt x="1271" y="20057"/>
                    <a:pt x="3812" y="18514"/>
                    <a:pt x="5082" y="15429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3695" name="Freeform 525"/>
            <p:cNvSpPr/>
            <p:nvPr/>
          </p:nvSpPr>
          <p:spPr>
            <a:xfrm flipH="1" rot="16200000">
              <a:off x="1256925" y="6841276"/>
              <a:ext cx="12701" cy="127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cubicBezTo>
                    <a:pt x="5400" y="14400"/>
                    <a:pt x="16200" y="7200"/>
                    <a:pt x="21600" y="0"/>
                  </a:cubicBezTo>
                  <a:cubicBezTo>
                    <a:pt x="21600" y="7200"/>
                    <a:pt x="21600" y="7200"/>
                    <a:pt x="21600" y="7200"/>
                  </a:cubicBezTo>
                  <a:cubicBezTo>
                    <a:pt x="16200" y="14400"/>
                    <a:pt x="5400" y="14400"/>
                    <a:pt x="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3696" name="Freeform 526"/>
            <p:cNvSpPr/>
            <p:nvPr/>
          </p:nvSpPr>
          <p:spPr>
            <a:xfrm flipH="1" rot="16200000">
              <a:off x="872069" y="6677954"/>
              <a:ext cx="245988" cy="1052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20451" y="17280"/>
                    <a:pt x="18843" y="14040"/>
                    <a:pt x="17004" y="11340"/>
                  </a:cubicBezTo>
                  <a:cubicBezTo>
                    <a:pt x="14017" y="7020"/>
                    <a:pt x="10800" y="3780"/>
                    <a:pt x="7583" y="2700"/>
                  </a:cubicBezTo>
                  <a:cubicBezTo>
                    <a:pt x="5055" y="1620"/>
                    <a:pt x="2528" y="1080"/>
                    <a:pt x="0" y="540"/>
                  </a:cubicBezTo>
                  <a:cubicBezTo>
                    <a:pt x="1609" y="0"/>
                    <a:pt x="3217" y="0"/>
                    <a:pt x="4596" y="0"/>
                  </a:cubicBezTo>
                  <a:cubicBezTo>
                    <a:pt x="6664" y="0"/>
                    <a:pt x="8272" y="0"/>
                    <a:pt x="10111" y="1080"/>
                  </a:cubicBezTo>
                  <a:cubicBezTo>
                    <a:pt x="14706" y="3780"/>
                    <a:pt x="17923" y="7560"/>
                    <a:pt x="20221" y="12960"/>
                  </a:cubicBezTo>
                  <a:cubicBezTo>
                    <a:pt x="20681" y="14040"/>
                    <a:pt x="21140" y="15120"/>
                    <a:pt x="21600" y="16200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3697" name="Freeform 527"/>
            <p:cNvSpPr/>
            <p:nvPr/>
          </p:nvSpPr>
          <p:spPr>
            <a:xfrm flipH="1" rot="16200000">
              <a:off x="1046185" y="6594230"/>
              <a:ext cx="422329" cy="9632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1001" y="21600"/>
                  </a:moveTo>
                  <a:cubicBezTo>
                    <a:pt x="7379" y="21600"/>
                    <a:pt x="3354" y="18097"/>
                    <a:pt x="0" y="14595"/>
                  </a:cubicBezTo>
                  <a:cubicBezTo>
                    <a:pt x="2952" y="16930"/>
                    <a:pt x="6037" y="18097"/>
                    <a:pt x="8989" y="18097"/>
                  </a:cubicBezTo>
                  <a:cubicBezTo>
                    <a:pt x="9257" y="18097"/>
                    <a:pt x="9660" y="18097"/>
                    <a:pt x="10062" y="18097"/>
                  </a:cubicBezTo>
                  <a:cubicBezTo>
                    <a:pt x="13684" y="18097"/>
                    <a:pt x="18783" y="16346"/>
                    <a:pt x="21332" y="1751"/>
                  </a:cubicBezTo>
                  <a:cubicBezTo>
                    <a:pt x="21332" y="1168"/>
                    <a:pt x="21466" y="584"/>
                    <a:pt x="21600" y="0"/>
                  </a:cubicBezTo>
                  <a:cubicBezTo>
                    <a:pt x="21600" y="5254"/>
                    <a:pt x="21600" y="5254"/>
                    <a:pt x="21600" y="5254"/>
                  </a:cubicBezTo>
                  <a:cubicBezTo>
                    <a:pt x="19319" y="16346"/>
                    <a:pt x="15697" y="21600"/>
                    <a:pt x="11001" y="21600"/>
                  </a:cubicBezTo>
                  <a:cubicBezTo>
                    <a:pt x="11001" y="21600"/>
                    <a:pt x="11001" y="21600"/>
                    <a:pt x="11001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3698" name="Freeform 528"/>
            <p:cNvSpPr/>
            <p:nvPr/>
          </p:nvSpPr>
          <p:spPr>
            <a:xfrm flipH="1" rot="16200000">
              <a:off x="1192150" y="6618680"/>
              <a:ext cx="425291" cy="444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2533" y="21600"/>
                  </a:moveTo>
                  <a:cubicBezTo>
                    <a:pt x="11333" y="21600"/>
                    <a:pt x="10133" y="21600"/>
                    <a:pt x="9067" y="20329"/>
                  </a:cubicBezTo>
                  <a:cubicBezTo>
                    <a:pt x="6667" y="17788"/>
                    <a:pt x="4667" y="13976"/>
                    <a:pt x="2933" y="10165"/>
                  </a:cubicBezTo>
                  <a:cubicBezTo>
                    <a:pt x="1867" y="7624"/>
                    <a:pt x="933" y="5082"/>
                    <a:pt x="0" y="1271"/>
                  </a:cubicBezTo>
                  <a:cubicBezTo>
                    <a:pt x="4400" y="11435"/>
                    <a:pt x="8133" y="15247"/>
                    <a:pt x="11733" y="15247"/>
                  </a:cubicBezTo>
                  <a:cubicBezTo>
                    <a:pt x="14800" y="15247"/>
                    <a:pt x="17600" y="11435"/>
                    <a:pt x="20133" y="3812"/>
                  </a:cubicBezTo>
                  <a:cubicBezTo>
                    <a:pt x="20667" y="2541"/>
                    <a:pt x="21067" y="1271"/>
                    <a:pt x="21600" y="0"/>
                  </a:cubicBezTo>
                  <a:cubicBezTo>
                    <a:pt x="21600" y="8894"/>
                    <a:pt x="21600" y="8894"/>
                    <a:pt x="21600" y="8894"/>
                  </a:cubicBezTo>
                  <a:cubicBezTo>
                    <a:pt x="18667" y="17788"/>
                    <a:pt x="15600" y="21600"/>
                    <a:pt x="12533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3699" name="Freeform 529"/>
            <p:cNvSpPr/>
            <p:nvPr/>
          </p:nvSpPr>
          <p:spPr>
            <a:xfrm flipH="1" rot="16200000">
              <a:off x="320847" y="5655506"/>
              <a:ext cx="1552925" cy="84317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35" h="21600" fill="norm" stroke="1" extrusionOk="0">
                  <a:moveTo>
                    <a:pt x="20066" y="21600"/>
                  </a:moveTo>
                  <a:cubicBezTo>
                    <a:pt x="19674" y="21600"/>
                    <a:pt x="19282" y="21533"/>
                    <a:pt x="18854" y="21466"/>
                  </a:cubicBezTo>
                  <a:cubicBezTo>
                    <a:pt x="18604" y="21399"/>
                    <a:pt x="18355" y="21332"/>
                    <a:pt x="18105" y="21265"/>
                  </a:cubicBezTo>
                  <a:cubicBezTo>
                    <a:pt x="15610" y="20862"/>
                    <a:pt x="13258" y="20057"/>
                    <a:pt x="11190" y="18850"/>
                  </a:cubicBezTo>
                  <a:cubicBezTo>
                    <a:pt x="9373" y="17843"/>
                    <a:pt x="7626" y="16502"/>
                    <a:pt x="6129" y="15361"/>
                  </a:cubicBezTo>
                  <a:cubicBezTo>
                    <a:pt x="5131" y="14624"/>
                    <a:pt x="4062" y="13819"/>
                    <a:pt x="3099" y="12678"/>
                  </a:cubicBezTo>
                  <a:cubicBezTo>
                    <a:pt x="2208" y="11605"/>
                    <a:pt x="-465" y="8452"/>
                    <a:pt x="70" y="5031"/>
                  </a:cubicBezTo>
                  <a:cubicBezTo>
                    <a:pt x="355" y="3220"/>
                    <a:pt x="1388" y="1945"/>
                    <a:pt x="2280" y="1543"/>
                  </a:cubicBezTo>
                  <a:cubicBezTo>
                    <a:pt x="2850" y="1275"/>
                    <a:pt x="3456" y="1140"/>
                    <a:pt x="4204" y="1140"/>
                  </a:cubicBezTo>
                  <a:cubicBezTo>
                    <a:pt x="4632" y="1140"/>
                    <a:pt x="5060" y="1207"/>
                    <a:pt x="5487" y="1207"/>
                  </a:cubicBezTo>
                  <a:cubicBezTo>
                    <a:pt x="5880" y="1275"/>
                    <a:pt x="6307" y="1275"/>
                    <a:pt x="6735" y="1275"/>
                  </a:cubicBezTo>
                  <a:cubicBezTo>
                    <a:pt x="6806" y="1275"/>
                    <a:pt x="6806" y="1275"/>
                    <a:pt x="6806" y="1275"/>
                  </a:cubicBezTo>
                  <a:cubicBezTo>
                    <a:pt x="8695" y="1275"/>
                    <a:pt x="10549" y="872"/>
                    <a:pt x="12260" y="402"/>
                  </a:cubicBezTo>
                  <a:cubicBezTo>
                    <a:pt x="13115" y="201"/>
                    <a:pt x="14220" y="0"/>
                    <a:pt x="15361" y="0"/>
                  </a:cubicBezTo>
                  <a:cubicBezTo>
                    <a:pt x="15824" y="0"/>
                    <a:pt x="16252" y="0"/>
                    <a:pt x="16680" y="67"/>
                  </a:cubicBezTo>
                  <a:cubicBezTo>
                    <a:pt x="18070" y="335"/>
                    <a:pt x="19495" y="1140"/>
                    <a:pt x="21135" y="2482"/>
                  </a:cubicBezTo>
                  <a:cubicBezTo>
                    <a:pt x="21135" y="3019"/>
                    <a:pt x="21135" y="3019"/>
                    <a:pt x="21135" y="3019"/>
                  </a:cubicBezTo>
                  <a:cubicBezTo>
                    <a:pt x="20101" y="2080"/>
                    <a:pt x="18961" y="1207"/>
                    <a:pt x="17678" y="805"/>
                  </a:cubicBezTo>
                  <a:cubicBezTo>
                    <a:pt x="16929" y="537"/>
                    <a:pt x="16109" y="402"/>
                    <a:pt x="15254" y="402"/>
                  </a:cubicBezTo>
                  <a:cubicBezTo>
                    <a:pt x="14612" y="402"/>
                    <a:pt x="13971" y="470"/>
                    <a:pt x="13258" y="671"/>
                  </a:cubicBezTo>
                  <a:cubicBezTo>
                    <a:pt x="12687" y="738"/>
                    <a:pt x="12117" y="872"/>
                    <a:pt x="11547" y="1006"/>
                  </a:cubicBezTo>
                  <a:cubicBezTo>
                    <a:pt x="10406" y="1342"/>
                    <a:pt x="9230" y="1610"/>
                    <a:pt x="8054" y="1677"/>
                  </a:cubicBezTo>
                  <a:cubicBezTo>
                    <a:pt x="7697" y="1677"/>
                    <a:pt x="7341" y="1744"/>
                    <a:pt x="6949" y="1744"/>
                  </a:cubicBezTo>
                  <a:cubicBezTo>
                    <a:pt x="6379" y="1744"/>
                    <a:pt x="5808" y="1677"/>
                    <a:pt x="5274" y="1610"/>
                  </a:cubicBezTo>
                  <a:cubicBezTo>
                    <a:pt x="5202" y="1610"/>
                    <a:pt x="5202" y="1610"/>
                    <a:pt x="5202" y="1610"/>
                  </a:cubicBezTo>
                  <a:cubicBezTo>
                    <a:pt x="4846" y="1610"/>
                    <a:pt x="4454" y="1543"/>
                    <a:pt x="4062" y="1543"/>
                  </a:cubicBezTo>
                  <a:cubicBezTo>
                    <a:pt x="3741" y="1543"/>
                    <a:pt x="3456" y="1610"/>
                    <a:pt x="3171" y="1677"/>
                  </a:cubicBezTo>
                  <a:cubicBezTo>
                    <a:pt x="1994" y="1945"/>
                    <a:pt x="177" y="3354"/>
                    <a:pt x="284" y="6037"/>
                  </a:cubicBezTo>
                  <a:cubicBezTo>
                    <a:pt x="355" y="7983"/>
                    <a:pt x="1282" y="9593"/>
                    <a:pt x="1994" y="10666"/>
                  </a:cubicBezTo>
                  <a:cubicBezTo>
                    <a:pt x="4026" y="13752"/>
                    <a:pt x="6592" y="15429"/>
                    <a:pt x="9087" y="17106"/>
                  </a:cubicBezTo>
                  <a:cubicBezTo>
                    <a:pt x="9337" y="17240"/>
                    <a:pt x="9337" y="17240"/>
                    <a:pt x="9337" y="17240"/>
                  </a:cubicBezTo>
                  <a:cubicBezTo>
                    <a:pt x="12759" y="19520"/>
                    <a:pt x="16359" y="20795"/>
                    <a:pt x="20101" y="21130"/>
                  </a:cubicBezTo>
                  <a:cubicBezTo>
                    <a:pt x="20137" y="21130"/>
                    <a:pt x="20173" y="21130"/>
                    <a:pt x="20173" y="21198"/>
                  </a:cubicBezTo>
                  <a:cubicBezTo>
                    <a:pt x="20208" y="21198"/>
                    <a:pt x="20208" y="21198"/>
                    <a:pt x="20208" y="21198"/>
                  </a:cubicBezTo>
                  <a:cubicBezTo>
                    <a:pt x="20244" y="21198"/>
                    <a:pt x="20244" y="21198"/>
                    <a:pt x="20244" y="21198"/>
                  </a:cubicBezTo>
                  <a:cubicBezTo>
                    <a:pt x="20529" y="21198"/>
                    <a:pt x="20850" y="21130"/>
                    <a:pt x="21135" y="21063"/>
                  </a:cubicBezTo>
                  <a:cubicBezTo>
                    <a:pt x="21135" y="21466"/>
                    <a:pt x="21135" y="21466"/>
                    <a:pt x="21135" y="21466"/>
                  </a:cubicBezTo>
                  <a:cubicBezTo>
                    <a:pt x="20779" y="21533"/>
                    <a:pt x="20422" y="21600"/>
                    <a:pt x="20066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3700" name="Freeform 530"/>
            <p:cNvSpPr/>
            <p:nvPr/>
          </p:nvSpPr>
          <p:spPr>
            <a:xfrm flipH="1" rot="16200000">
              <a:off x="1438876" y="6785389"/>
              <a:ext cx="115585" cy="207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9327" y="21600"/>
                  </a:moveTo>
                  <a:cubicBezTo>
                    <a:pt x="5891" y="21600"/>
                    <a:pt x="2945" y="18900"/>
                    <a:pt x="0" y="16200"/>
                  </a:cubicBezTo>
                  <a:cubicBezTo>
                    <a:pt x="1964" y="16200"/>
                    <a:pt x="3927" y="13500"/>
                    <a:pt x="5891" y="13500"/>
                  </a:cubicBezTo>
                  <a:cubicBezTo>
                    <a:pt x="7364" y="10800"/>
                    <a:pt x="9327" y="8100"/>
                    <a:pt x="10800" y="8100"/>
                  </a:cubicBezTo>
                  <a:cubicBezTo>
                    <a:pt x="14727" y="5400"/>
                    <a:pt x="18164" y="2700"/>
                    <a:pt x="21600" y="0"/>
                  </a:cubicBezTo>
                  <a:cubicBezTo>
                    <a:pt x="21600" y="13500"/>
                    <a:pt x="21600" y="13500"/>
                    <a:pt x="21600" y="13500"/>
                  </a:cubicBezTo>
                  <a:cubicBezTo>
                    <a:pt x="17182" y="18900"/>
                    <a:pt x="13745" y="21600"/>
                    <a:pt x="10800" y="21600"/>
                  </a:cubicBezTo>
                  <a:cubicBezTo>
                    <a:pt x="10309" y="21600"/>
                    <a:pt x="9818" y="21600"/>
                    <a:pt x="9327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3701" name="Freeform 531"/>
            <p:cNvSpPr/>
            <p:nvPr/>
          </p:nvSpPr>
          <p:spPr>
            <a:xfrm flipH="1" rot="16200000">
              <a:off x="33527" y="5282237"/>
              <a:ext cx="2046065" cy="109656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27" h="21600" fill="norm" stroke="1" extrusionOk="0">
                  <a:moveTo>
                    <a:pt x="21227" y="21600"/>
                  </a:moveTo>
                  <a:cubicBezTo>
                    <a:pt x="21010" y="21600"/>
                    <a:pt x="20819" y="21548"/>
                    <a:pt x="20629" y="21548"/>
                  </a:cubicBezTo>
                  <a:cubicBezTo>
                    <a:pt x="19570" y="21394"/>
                    <a:pt x="18537" y="20930"/>
                    <a:pt x="17559" y="20517"/>
                  </a:cubicBezTo>
                  <a:cubicBezTo>
                    <a:pt x="17532" y="20517"/>
                    <a:pt x="17532" y="20517"/>
                    <a:pt x="17532" y="20517"/>
                  </a:cubicBezTo>
                  <a:cubicBezTo>
                    <a:pt x="17505" y="20569"/>
                    <a:pt x="17505" y="20569"/>
                    <a:pt x="17505" y="20569"/>
                  </a:cubicBezTo>
                  <a:cubicBezTo>
                    <a:pt x="17505" y="20569"/>
                    <a:pt x="17505" y="20569"/>
                    <a:pt x="17478" y="20569"/>
                  </a:cubicBezTo>
                  <a:cubicBezTo>
                    <a:pt x="17478" y="20569"/>
                    <a:pt x="17478" y="20569"/>
                    <a:pt x="17450" y="20569"/>
                  </a:cubicBezTo>
                  <a:cubicBezTo>
                    <a:pt x="17369" y="20466"/>
                    <a:pt x="17260" y="20414"/>
                    <a:pt x="17179" y="20363"/>
                  </a:cubicBezTo>
                  <a:cubicBezTo>
                    <a:pt x="16989" y="20311"/>
                    <a:pt x="16825" y="20208"/>
                    <a:pt x="16635" y="20157"/>
                  </a:cubicBezTo>
                  <a:cubicBezTo>
                    <a:pt x="16391" y="20053"/>
                    <a:pt x="16146" y="19950"/>
                    <a:pt x="15902" y="19847"/>
                  </a:cubicBezTo>
                  <a:cubicBezTo>
                    <a:pt x="15413" y="19693"/>
                    <a:pt x="14924" y="19486"/>
                    <a:pt x="14462" y="19280"/>
                  </a:cubicBezTo>
                  <a:cubicBezTo>
                    <a:pt x="14326" y="19229"/>
                    <a:pt x="14326" y="19229"/>
                    <a:pt x="14326" y="19229"/>
                  </a:cubicBezTo>
                  <a:cubicBezTo>
                    <a:pt x="13973" y="19126"/>
                    <a:pt x="13973" y="19126"/>
                    <a:pt x="13973" y="19126"/>
                  </a:cubicBezTo>
                  <a:cubicBezTo>
                    <a:pt x="12777" y="18662"/>
                    <a:pt x="11582" y="17888"/>
                    <a:pt x="10413" y="17167"/>
                  </a:cubicBezTo>
                  <a:cubicBezTo>
                    <a:pt x="10305" y="17115"/>
                    <a:pt x="10305" y="17115"/>
                    <a:pt x="10305" y="17115"/>
                  </a:cubicBezTo>
                  <a:cubicBezTo>
                    <a:pt x="9680" y="16703"/>
                    <a:pt x="9028" y="16342"/>
                    <a:pt x="8376" y="15981"/>
                  </a:cubicBezTo>
                  <a:cubicBezTo>
                    <a:pt x="7207" y="15259"/>
                    <a:pt x="5985" y="14537"/>
                    <a:pt x="4816" y="13713"/>
                  </a:cubicBezTo>
                  <a:cubicBezTo>
                    <a:pt x="3431" y="12733"/>
                    <a:pt x="1882" y="11547"/>
                    <a:pt x="877" y="9434"/>
                  </a:cubicBezTo>
                  <a:cubicBezTo>
                    <a:pt x="62" y="7784"/>
                    <a:pt x="-373" y="5207"/>
                    <a:pt x="415" y="3196"/>
                  </a:cubicBezTo>
                  <a:cubicBezTo>
                    <a:pt x="1094" y="1495"/>
                    <a:pt x="2371" y="464"/>
                    <a:pt x="4327" y="103"/>
                  </a:cubicBezTo>
                  <a:cubicBezTo>
                    <a:pt x="4708" y="52"/>
                    <a:pt x="5142" y="52"/>
                    <a:pt x="5604" y="52"/>
                  </a:cubicBezTo>
                  <a:cubicBezTo>
                    <a:pt x="6039" y="52"/>
                    <a:pt x="6474" y="52"/>
                    <a:pt x="6909" y="103"/>
                  </a:cubicBezTo>
                  <a:cubicBezTo>
                    <a:pt x="8267" y="206"/>
                    <a:pt x="9598" y="309"/>
                    <a:pt x="10930" y="309"/>
                  </a:cubicBezTo>
                  <a:cubicBezTo>
                    <a:pt x="11147" y="309"/>
                    <a:pt x="11147" y="309"/>
                    <a:pt x="11147" y="309"/>
                  </a:cubicBezTo>
                  <a:cubicBezTo>
                    <a:pt x="11989" y="258"/>
                    <a:pt x="12832" y="206"/>
                    <a:pt x="13674" y="155"/>
                  </a:cubicBezTo>
                  <a:cubicBezTo>
                    <a:pt x="14543" y="103"/>
                    <a:pt x="15440" y="0"/>
                    <a:pt x="16309" y="0"/>
                  </a:cubicBezTo>
                  <a:cubicBezTo>
                    <a:pt x="17478" y="0"/>
                    <a:pt x="18429" y="155"/>
                    <a:pt x="19352" y="412"/>
                  </a:cubicBezTo>
                  <a:cubicBezTo>
                    <a:pt x="19977" y="567"/>
                    <a:pt x="20602" y="773"/>
                    <a:pt x="21227" y="1031"/>
                  </a:cubicBezTo>
                  <a:cubicBezTo>
                    <a:pt x="21227" y="1392"/>
                    <a:pt x="21227" y="1392"/>
                    <a:pt x="21227" y="1392"/>
                  </a:cubicBezTo>
                  <a:cubicBezTo>
                    <a:pt x="20059" y="876"/>
                    <a:pt x="18945" y="516"/>
                    <a:pt x="17858" y="412"/>
                  </a:cubicBezTo>
                  <a:cubicBezTo>
                    <a:pt x="17369" y="309"/>
                    <a:pt x="16853" y="309"/>
                    <a:pt x="16282" y="309"/>
                  </a:cubicBezTo>
                  <a:cubicBezTo>
                    <a:pt x="15385" y="309"/>
                    <a:pt x="14489" y="361"/>
                    <a:pt x="13728" y="464"/>
                  </a:cubicBezTo>
                  <a:cubicBezTo>
                    <a:pt x="12832" y="567"/>
                    <a:pt x="11908" y="619"/>
                    <a:pt x="10930" y="619"/>
                  </a:cubicBezTo>
                  <a:cubicBezTo>
                    <a:pt x="10441" y="619"/>
                    <a:pt x="9952" y="567"/>
                    <a:pt x="9435" y="567"/>
                  </a:cubicBezTo>
                  <a:cubicBezTo>
                    <a:pt x="8946" y="567"/>
                    <a:pt x="8430" y="516"/>
                    <a:pt x="7914" y="464"/>
                  </a:cubicBezTo>
                  <a:cubicBezTo>
                    <a:pt x="7235" y="361"/>
                    <a:pt x="6528" y="309"/>
                    <a:pt x="5822" y="309"/>
                  </a:cubicBezTo>
                  <a:cubicBezTo>
                    <a:pt x="4844" y="309"/>
                    <a:pt x="4029" y="464"/>
                    <a:pt x="3295" y="722"/>
                  </a:cubicBezTo>
                  <a:cubicBezTo>
                    <a:pt x="2670" y="979"/>
                    <a:pt x="1149" y="1753"/>
                    <a:pt x="496" y="3660"/>
                  </a:cubicBezTo>
                  <a:cubicBezTo>
                    <a:pt x="198" y="4485"/>
                    <a:pt x="116" y="5464"/>
                    <a:pt x="225" y="6547"/>
                  </a:cubicBezTo>
                  <a:cubicBezTo>
                    <a:pt x="578" y="9640"/>
                    <a:pt x="2371" y="11444"/>
                    <a:pt x="3920" y="12682"/>
                  </a:cubicBezTo>
                  <a:cubicBezTo>
                    <a:pt x="5251" y="13764"/>
                    <a:pt x="6664" y="14589"/>
                    <a:pt x="8022" y="15362"/>
                  </a:cubicBezTo>
                  <a:cubicBezTo>
                    <a:pt x="8593" y="15723"/>
                    <a:pt x="9164" y="16032"/>
                    <a:pt x="9707" y="16393"/>
                  </a:cubicBezTo>
                  <a:cubicBezTo>
                    <a:pt x="9952" y="16548"/>
                    <a:pt x="10196" y="16703"/>
                    <a:pt x="10441" y="16857"/>
                  </a:cubicBezTo>
                  <a:cubicBezTo>
                    <a:pt x="11500" y="17527"/>
                    <a:pt x="12614" y="18198"/>
                    <a:pt x="13728" y="18662"/>
                  </a:cubicBezTo>
                  <a:cubicBezTo>
                    <a:pt x="14081" y="18765"/>
                    <a:pt x="14435" y="18919"/>
                    <a:pt x="14761" y="19022"/>
                  </a:cubicBezTo>
                  <a:cubicBezTo>
                    <a:pt x="15549" y="19280"/>
                    <a:pt x="16336" y="19589"/>
                    <a:pt x="17070" y="20002"/>
                  </a:cubicBezTo>
                  <a:cubicBezTo>
                    <a:pt x="17450" y="20157"/>
                    <a:pt x="17831" y="20311"/>
                    <a:pt x="18184" y="20466"/>
                  </a:cubicBezTo>
                  <a:cubicBezTo>
                    <a:pt x="19026" y="20827"/>
                    <a:pt x="20140" y="21188"/>
                    <a:pt x="21227" y="21239"/>
                  </a:cubicBezTo>
                  <a:lnTo>
                    <a:pt x="21227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3702" name="Freeform 532"/>
            <p:cNvSpPr/>
            <p:nvPr/>
          </p:nvSpPr>
          <p:spPr>
            <a:xfrm flipH="1" rot="16200000">
              <a:off x="-393828" y="4674098"/>
              <a:ext cx="2758517" cy="16003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86" h="21600" fill="norm" stroke="1" extrusionOk="0">
                  <a:moveTo>
                    <a:pt x="21286" y="21600"/>
                  </a:moveTo>
                  <a:cubicBezTo>
                    <a:pt x="20579" y="21565"/>
                    <a:pt x="19831" y="21459"/>
                    <a:pt x="19023" y="21246"/>
                  </a:cubicBezTo>
                  <a:cubicBezTo>
                    <a:pt x="17346" y="20787"/>
                    <a:pt x="15568" y="19903"/>
                    <a:pt x="13406" y="18383"/>
                  </a:cubicBezTo>
                  <a:cubicBezTo>
                    <a:pt x="13103" y="18171"/>
                    <a:pt x="12800" y="17923"/>
                    <a:pt x="12496" y="17711"/>
                  </a:cubicBezTo>
                  <a:cubicBezTo>
                    <a:pt x="11870" y="17252"/>
                    <a:pt x="11224" y="16757"/>
                    <a:pt x="10577" y="16403"/>
                  </a:cubicBezTo>
                  <a:cubicBezTo>
                    <a:pt x="9526" y="15838"/>
                    <a:pt x="8476" y="15449"/>
                    <a:pt x="7667" y="15201"/>
                  </a:cubicBezTo>
                  <a:cubicBezTo>
                    <a:pt x="7344" y="15095"/>
                    <a:pt x="7021" y="14989"/>
                    <a:pt x="6697" y="14883"/>
                  </a:cubicBezTo>
                  <a:cubicBezTo>
                    <a:pt x="5364" y="14459"/>
                    <a:pt x="3970" y="14070"/>
                    <a:pt x="2717" y="13151"/>
                  </a:cubicBezTo>
                  <a:cubicBezTo>
                    <a:pt x="1787" y="12515"/>
                    <a:pt x="494" y="11419"/>
                    <a:pt x="110" y="9616"/>
                  </a:cubicBezTo>
                  <a:cubicBezTo>
                    <a:pt x="-314" y="7742"/>
                    <a:pt x="555" y="5904"/>
                    <a:pt x="1545" y="4985"/>
                  </a:cubicBezTo>
                  <a:cubicBezTo>
                    <a:pt x="2697" y="3924"/>
                    <a:pt x="4030" y="3535"/>
                    <a:pt x="5323" y="3182"/>
                  </a:cubicBezTo>
                  <a:cubicBezTo>
                    <a:pt x="5687" y="3076"/>
                    <a:pt x="5687" y="3076"/>
                    <a:pt x="5687" y="3076"/>
                  </a:cubicBezTo>
                  <a:cubicBezTo>
                    <a:pt x="6455" y="2864"/>
                    <a:pt x="7102" y="2651"/>
                    <a:pt x="7748" y="2333"/>
                  </a:cubicBezTo>
                  <a:cubicBezTo>
                    <a:pt x="8233" y="2121"/>
                    <a:pt x="8718" y="1874"/>
                    <a:pt x="9203" y="1626"/>
                  </a:cubicBezTo>
                  <a:cubicBezTo>
                    <a:pt x="9607" y="1379"/>
                    <a:pt x="10052" y="1167"/>
                    <a:pt x="10476" y="955"/>
                  </a:cubicBezTo>
                  <a:cubicBezTo>
                    <a:pt x="11203" y="601"/>
                    <a:pt x="12173" y="177"/>
                    <a:pt x="13183" y="35"/>
                  </a:cubicBezTo>
                  <a:cubicBezTo>
                    <a:pt x="13446" y="0"/>
                    <a:pt x="13729" y="0"/>
                    <a:pt x="14032" y="0"/>
                  </a:cubicBezTo>
                  <a:cubicBezTo>
                    <a:pt x="14598" y="0"/>
                    <a:pt x="15164" y="71"/>
                    <a:pt x="15628" y="106"/>
                  </a:cubicBezTo>
                  <a:cubicBezTo>
                    <a:pt x="17326" y="354"/>
                    <a:pt x="18922" y="742"/>
                    <a:pt x="20397" y="1343"/>
                  </a:cubicBezTo>
                  <a:cubicBezTo>
                    <a:pt x="20700" y="1449"/>
                    <a:pt x="21003" y="1591"/>
                    <a:pt x="21286" y="1697"/>
                  </a:cubicBezTo>
                  <a:cubicBezTo>
                    <a:pt x="21286" y="1944"/>
                    <a:pt x="21286" y="1944"/>
                    <a:pt x="21286" y="1944"/>
                  </a:cubicBezTo>
                  <a:cubicBezTo>
                    <a:pt x="20357" y="1520"/>
                    <a:pt x="19387" y="1167"/>
                    <a:pt x="18397" y="884"/>
                  </a:cubicBezTo>
                  <a:cubicBezTo>
                    <a:pt x="17063" y="530"/>
                    <a:pt x="15649" y="212"/>
                    <a:pt x="14275" y="212"/>
                  </a:cubicBezTo>
                  <a:cubicBezTo>
                    <a:pt x="14012" y="212"/>
                    <a:pt x="13769" y="212"/>
                    <a:pt x="13527" y="247"/>
                  </a:cubicBezTo>
                  <a:cubicBezTo>
                    <a:pt x="12052" y="354"/>
                    <a:pt x="10638" y="1096"/>
                    <a:pt x="9284" y="1803"/>
                  </a:cubicBezTo>
                  <a:cubicBezTo>
                    <a:pt x="8839" y="2050"/>
                    <a:pt x="8374" y="2298"/>
                    <a:pt x="7910" y="2510"/>
                  </a:cubicBezTo>
                  <a:cubicBezTo>
                    <a:pt x="7122" y="2864"/>
                    <a:pt x="6314" y="3111"/>
                    <a:pt x="5525" y="3323"/>
                  </a:cubicBezTo>
                  <a:cubicBezTo>
                    <a:pt x="4899" y="3535"/>
                    <a:pt x="4232" y="3712"/>
                    <a:pt x="3606" y="3959"/>
                  </a:cubicBezTo>
                  <a:cubicBezTo>
                    <a:pt x="2313" y="4490"/>
                    <a:pt x="555" y="5480"/>
                    <a:pt x="191" y="7919"/>
                  </a:cubicBezTo>
                  <a:cubicBezTo>
                    <a:pt x="-132" y="10075"/>
                    <a:pt x="1121" y="11631"/>
                    <a:pt x="2252" y="12550"/>
                  </a:cubicBezTo>
                  <a:cubicBezTo>
                    <a:pt x="3606" y="13681"/>
                    <a:pt x="5121" y="14141"/>
                    <a:pt x="6576" y="14600"/>
                  </a:cubicBezTo>
                  <a:cubicBezTo>
                    <a:pt x="7061" y="14742"/>
                    <a:pt x="7061" y="14742"/>
                    <a:pt x="7061" y="14742"/>
                  </a:cubicBezTo>
                  <a:cubicBezTo>
                    <a:pt x="8011" y="15060"/>
                    <a:pt x="8981" y="15378"/>
                    <a:pt x="9910" y="15838"/>
                  </a:cubicBezTo>
                  <a:cubicBezTo>
                    <a:pt x="10880" y="16297"/>
                    <a:pt x="11749" y="16934"/>
                    <a:pt x="12618" y="17570"/>
                  </a:cubicBezTo>
                  <a:cubicBezTo>
                    <a:pt x="14295" y="18772"/>
                    <a:pt x="16295" y="20151"/>
                    <a:pt x="18376" y="20822"/>
                  </a:cubicBezTo>
                  <a:cubicBezTo>
                    <a:pt x="19366" y="21140"/>
                    <a:pt x="20276" y="21317"/>
                    <a:pt x="21124" y="21317"/>
                  </a:cubicBezTo>
                  <a:cubicBezTo>
                    <a:pt x="21165" y="21317"/>
                    <a:pt x="21225" y="21317"/>
                    <a:pt x="21286" y="21317"/>
                  </a:cubicBezTo>
                  <a:lnTo>
                    <a:pt x="21286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3703" name="Freeform 537"/>
            <p:cNvSpPr/>
            <p:nvPr/>
          </p:nvSpPr>
          <p:spPr>
            <a:xfrm flipH="1" rot="16200000">
              <a:off x="1757473" y="6689068"/>
              <a:ext cx="296371" cy="326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18542" y="19800"/>
                    <a:pt x="15483" y="16200"/>
                    <a:pt x="12616" y="12600"/>
                  </a:cubicBezTo>
                  <a:cubicBezTo>
                    <a:pt x="8411" y="7200"/>
                    <a:pt x="4205" y="3600"/>
                    <a:pt x="0" y="0"/>
                  </a:cubicBezTo>
                  <a:cubicBezTo>
                    <a:pt x="5735" y="0"/>
                    <a:pt x="11278" y="3600"/>
                    <a:pt x="16821" y="7200"/>
                  </a:cubicBezTo>
                  <a:cubicBezTo>
                    <a:pt x="18542" y="9000"/>
                    <a:pt x="20071" y="9000"/>
                    <a:pt x="21600" y="10800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3704" name="Freeform 538"/>
            <p:cNvSpPr/>
            <p:nvPr/>
          </p:nvSpPr>
          <p:spPr>
            <a:xfrm flipH="1" rot="16200000">
              <a:off x="-2040505" y="2812549"/>
              <a:ext cx="6775015" cy="114991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383" y="21600"/>
                  </a:moveTo>
                  <a:cubicBezTo>
                    <a:pt x="21308" y="21600"/>
                    <a:pt x="21241" y="21600"/>
                    <a:pt x="21174" y="21551"/>
                  </a:cubicBezTo>
                  <a:cubicBezTo>
                    <a:pt x="20957" y="21452"/>
                    <a:pt x="20757" y="21305"/>
                    <a:pt x="20565" y="21108"/>
                  </a:cubicBezTo>
                  <a:cubicBezTo>
                    <a:pt x="20139" y="20665"/>
                    <a:pt x="19705" y="20026"/>
                    <a:pt x="19238" y="19189"/>
                  </a:cubicBezTo>
                  <a:cubicBezTo>
                    <a:pt x="18829" y="18500"/>
                    <a:pt x="18428" y="17664"/>
                    <a:pt x="18028" y="16877"/>
                  </a:cubicBezTo>
                  <a:cubicBezTo>
                    <a:pt x="17569" y="15991"/>
                    <a:pt x="17085" y="15007"/>
                    <a:pt x="16601" y="14220"/>
                  </a:cubicBezTo>
                  <a:cubicBezTo>
                    <a:pt x="16192" y="13531"/>
                    <a:pt x="15766" y="12842"/>
                    <a:pt x="15357" y="12251"/>
                  </a:cubicBezTo>
                  <a:cubicBezTo>
                    <a:pt x="15307" y="12153"/>
                    <a:pt x="15307" y="12153"/>
                    <a:pt x="15307" y="12153"/>
                  </a:cubicBezTo>
                  <a:cubicBezTo>
                    <a:pt x="15207" y="12005"/>
                    <a:pt x="15107" y="11858"/>
                    <a:pt x="14998" y="11710"/>
                  </a:cubicBezTo>
                  <a:cubicBezTo>
                    <a:pt x="14698" y="11267"/>
                    <a:pt x="14389" y="10825"/>
                    <a:pt x="14105" y="10136"/>
                  </a:cubicBezTo>
                  <a:cubicBezTo>
                    <a:pt x="13604" y="9004"/>
                    <a:pt x="13262" y="6790"/>
                    <a:pt x="12920" y="4674"/>
                  </a:cubicBezTo>
                  <a:cubicBezTo>
                    <a:pt x="12845" y="4133"/>
                    <a:pt x="12761" y="3592"/>
                    <a:pt x="12678" y="3100"/>
                  </a:cubicBezTo>
                  <a:cubicBezTo>
                    <a:pt x="12453" y="1771"/>
                    <a:pt x="12177" y="394"/>
                    <a:pt x="11827" y="344"/>
                  </a:cubicBezTo>
                  <a:cubicBezTo>
                    <a:pt x="11802" y="344"/>
                    <a:pt x="11802" y="344"/>
                    <a:pt x="11802" y="344"/>
                  </a:cubicBezTo>
                  <a:cubicBezTo>
                    <a:pt x="11459" y="344"/>
                    <a:pt x="11151" y="1033"/>
                    <a:pt x="10842" y="1722"/>
                  </a:cubicBezTo>
                  <a:cubicBezTo>
                    <a:pt x="10733" y="1919"/>
                    <a:pt x="10733" y="1919"/>
                    <a:pt x="10733" y="1919"/>
                  </a:cubicBezTo>
                  <a:cubicBezTo>
                    <a:pt x="10558" y="2313"/>
                    <a:pt x="10374" y="2706"/>
                    <a:pt x="10191" y="2854"/>
                  </a:cubicBezTo>
                  <a:cubicBezTo>
                    <a:pt x="10082" y="2952"/>
                    <a:pt x="9965" y="3001"/>
                    <a:pt x="9857" y="3001"/>
                  </a:cubicBezTo>
                  <a:cubicBezTo>
                    <a:pt x="9782" y="3051"/>
                    <a:pt x="9707" y="3100"/>
                    <a:pt x="9640" y="3100"/>
                  </a:cubicBezTo>
                  <a:cubicBezTo>
                    <a:pt x="9548" y="3149"/>
                    <a:pt x="9465" y="3247"/>
                    <a:pt x="9381" y="3297"/>
                  </a:cubicBezTo>
                  <a:cubicBezTo>
                    <a:pt x="9114" y="3444"/>
                    <a:pt x="8839" y="3641"/>
                    <a:pt x="8572" y="3641"/>
                  </a:cubicBezTo>
                  <a:cubicBezTo>
                    <a:pt x="8505" y="3641"/>
                    <a:pt x="8438" y="3592"/>
                    <a:pt x="8371" y="3592"/>
                  </a:cubicBezTo>
                  <a:cubicBezTo>
                    <a:pt x="8321" y="3592"/>
                    <a:pt x="8279" y="3543"/>
                    <a:pt x="8229" y="3543"/>
                  </a:cubicBezTo>
                  <a:cubicBezTo>
                    <a:pt x="8129" y="3493"/>
                    <a:pt x="8029" y="3444"/>
                    <a:pt x="7929" y="3444"/>
                  </a:cubicBezTo>
                  <a:cubicBezTo>
                    <a:pt x="7854" y="3444"/>
                    <a:pt x="7787" y="3444"/>
                    <a:pt x="7729" y="3493"/>
                  </a:cubicBezTo>
                  <a:cubicBezTo>
                    <a:pt x="7520" y="3641"/>
                    <a:pt x="7328" y="3936"/>
                    <a:pt x="7128" y="4231"/>
                  </a:cubicBezTo>
                  <a:cubicBezTo>
                    <a:pt x="6977" y="4477"/>
                    <a:pt x="6827" y="4674"/>
                    <a:pt x="6677" y="4822"/>
                  </a:cubicBezTo>
                  <a:cubicBezTo>
                    <a:pt x="6435" y="5166"/>
                    <a:pt x="6185" y="5462"/>
                    <a:pt x="5943" y="5904"/>
                  </a:cubicBezTo>
                  <a:cubicBezTo>
                    <a:pt x="5617" y="6544"/>
                    <a:pt x="5300" y="7331"/>
                    <a:pt x="4991" y="8069"/>
                  </a:cubicBezTo>
                  <a:cubicBezTo>
                    <a:pt x="4924" y="8217"/>
                    <a:pt x="4857" y="8414"/>
                    <a:pt x="4791" y="8561"/>
                  </a:cubicBezTo>
                  <a:cubicBezTo>
                    <a:pt x="4474" y="9349"/>
                    <a:pt x="4123" y="10037"/>
                    <a:pt x="3722" y="10037"/>
                  </a:cubicBezTo>
                  <a:cubicBezTo>
                    <a:pt x="3222" y="10037"/>
                    <a:pt x="2738" y="9349"/>
                    <a:pt x="2270" y="8660"/>
                  </a:cubicBezTo>
                  <a:cubicBezTo>
                    <a:pt x="1995" y="8266"/>
                    <a:pt x="1719" y="7872"/>
                    <a:pt x="1436" y="7626"/>
                  </a:cubicBezTo>
                  <a:cubicBezTo>
                    <a:pt x="1235" y="7430"/>
                    <a:pt x="1035" y="7233"/>
                    <a:pt x="835" y="7036"/>
                  </a:cubicBezTo>
                  <a:cubicBezTo>
                    <a:pt x="684" y="6839"/>
                    <a:pt x="534" y="6692"/>
                    <a:pt x="384" y="6544"/>
                  </a:cubicBezTo>
                  <a:cubicBezTo>
                    <a:pt x="267" y="6446"/>
                    <a:pt x="134" y="6298"/>
                    <a:pt x="0" y="6200"/>
                  </a:cubicBezTo>
                  <a:cubicBezTo>
                    <a:pt x="0" y="5855"/>
                    <a:pt x="0" y="5855"/>
                    <a:pt x="0" y="5855"/>
                  </a:cubicBezTo>
                  <a:cubicBezTo>
                    <a:pt x="109" y="5954"/>
                    <a:pt x="225" y="6052"/>
                    <a:pt x="359" y="6150"/>
                  </a:cubicBezTo>
                  <a:cubicBezTo>
                    <a:pt x="734" y="6544"/>
                    <a:pt x="1118" y="6938"/>
                    <a:pt x="1502" y="7331"/>
                  </a:cubicBezTo>
                  <a:cubicBezTo>
                    <a:pt x="1744" y="7577"/>
                    <a:pt x="1995" y="7971"/>
                    <a:pt x="2245" y="8315"/>
                  </a:cubicBezTo>
                  <a:cubicBezTo>
                    <a:pt x="2704" y="9004"/>
                    <a:pt x="3188" y="9742"/>
                    <a:pt x="3664" y="9742"/>
                  </a:cubicBezTo>
                  <a:cubicBezTo>
                    <a:pt x="3823" y="9742"/>
                    <a:pt x="3973" y="9644"/>
                    <a:pt x="4123" y="9496"/>
                  </a:cubicBezTo>
                  <a:cubicBezTo>
                    <a:pt x="4432" y="9152"/>
                    <a:pt x="4724" y="8414"/>
                    <a:pt x="4999" y="7676"/>
                  </a:cubicBezTo>
                  <a:cubicBezTo>
                    <a:pt x="5100" y="7430"/>
                    <a:pt x="5191" y="7184"/>
                    <a:pt x="5291" y="6987"/>
                  </a:cubicBezTo>
                  <a:cubicBezTo>
                    <a:pt x="5634" y="6150"/>
                    <a:pt x="6009" y="5314"/>
                    <a:pt x="6393" y="4822"/>
                  </a:cubicBezTo>
                  <a:cubicBezTo>
                    <a:pt x="6468" y="4723"/>
                    <a:pt x="6535" y="4674"/>
                    <a:pt x="6602" y="4576"/>
                  </a:cubicBezTo>
                  <a:cubicBezTo>
                    <a:pt x="6735" y="4428"/>
                    <a:pt x="6877" y="4231"/>
                    <a:pt x="7019" y="4035"/>
                  </a:cubicBezTo>
                  <a:cubicBezTo>
                    <a:pt x="7094" y="3936"/>
                    <a:pt x="7094" y="3936"/>
                    <a:pt x="7094" y="3936"/>
                  </a:cubicBezTo>
                  <a:cubicBezTo>
                    <a:pt x="7253" y="3690"/>
                    <a:pt x="7420" y="3444"/>
                    <a:pt x="7578" y="3297"/>
                  </a:cubicBezTo>
                  <a:cubicBezTo>
                    <a:pt x="7687" y="3198"/>
                    <a:pt x="7804" y="3149"/>
                    <a:pt x="7946" y="3149"/>
                  </a:cubicBezTo>
                  <a:cubicBezTo>
                    <a:pt x="8054" y="3149"/>
                    <a:pt x="8171" y="3149"/>
                    <a:pt x="8279" y="3198"/>
                  </a:cubicBezTo>
                  <a:cubicBezTo>
                    <a:pt x="8396" y="3247"/>
                    <a:pt x="8505" y="3247"/>
                    <a:pt x="8622" y="3247"/>
                  </a:cubicBezTo>
                  <a:cubicBezTo>
                    <a:pt x="8672" y="3247"/>
                    <a:pt x="8730" y="3247"/>
                    <a:pt x="8780" y="3247"/>
                  </a:cubicBezTo>
                  <a:cubicBezTo>
                    <a:pt x="9064" y="3149"/>
                    <a:pt x="9356" y="3001"/>
                    <a:pt x="9640" y="2805"/>
                  </a:cubicBezTo>
                  <a:cubicBezTo>
                    <a:pt x="9773" y="2755"/>
                    <a:pt x="9915" y="2657"/>
                    <a:pt x="10049" y="2608"/>
                  </a:cubicBezTo>
                  <a:cubicBezTo>
                    <a:pt x="10324" y="2460"/>
                    <a:pt x="10583" y="1870"/>
                    <a:pt x="10833" y="1328"/>
                  </a:cubicBezTo>
                  <a:cubicBezTo>
                    <a:pt x="10934" y="1132"/>
                    <a:pt x="11034" y="886"/>
                    <a:pt x="11134" y="689"/>
                  </a:cubicBezTo>
                  <a:cubicBezTo>
                    <a:pt x="11292" y="394"/>
                    <a:pt x="11534" y="0"/>
                    <a:pt x="11777" y="0"/>
                  </a:cubicBezTo>
                  <a:cubicBezTo>
                    <a:pt x="11885" y="0"/>
                    <a:pt x="11994" y="98"/>
                    <a:pt x="12085" y="295"/>
                  </a:cubicBezTo>
                  <a:cubicBezTo>
                    <a:pt x="12377" y="886"/>
                    <a:pt x="12594" y="2067"/>
                    <a:pt x="12770" y="3149"/>
                  </a:cubicBezTo>
                  <a:cubicBezTo>
                    <a:pt x="12811" y="3444"/>
                    <a:pt x="12853" y="3690"/>
                    <a:pt x="12895" y="3985"/>
                  </a:cubicBezTo>
                  <a:cubicBezTo>
                    <a:pt x="13304" y="6593"/>
                    <a:pt x="13730" y="9299"/>
                    <a:pt x="14355" y="10283"/>
                  </a:cubicBezTo>
                  <a:cubicBezTo>
                    <a:pt x="14564" y="10628"/>
                    <a:pt x="14773" y="10923"/>
                    <a:pt x="14973" y="11267"/>
                  </a:cubicBezTo>
                  <a:cubicBezTo>
                    <a:pt x="15616" y="12251"/>
                    <a:pt x="16283" y="13236"/>
                    <a:pt x="16926" y="14416"/>
                  </a:cubicBezTo>
                  <a:cubicBezTo>
                    <a:pt x="17327" y="15105"/>
                    <a:pt x="17727" y="15942"/>
                    <a:pt x="18120" y="16680"/>
                  </a:cubicBezTo>
                  <a:cubicBezTo>
                    <a:pt x="18520" y="17516"/>
                    <a:pt x="18938" y="18353"/>
                    <a:pt x="19355" y="19091"/>
                  </a:cubicBezTo>
                  <a:cubicBezTo>
                    <a:pt x="19822" y="19927"/>
                    <a:pt x="20215" y="20468"/>
                    <a:pt x="20582" y="20862"/>
                  </a:cubicBezTo>
                  <a:cubicBezTo>
                    <a:pt x="20840" y="21108"/>
                    <a:pt x="21066" y="21305"/>
                    <a:pt x="21266" y="21403"/>
                  </a:cubicBezTo>
                  <a:cubicBezTo>
                    <a:pt x="21333" y="21403"/>
                    <a:pt x="21400" y="21452"/>
                    <a:pt x="21466" y="21502"/>
                  </a:cubicBezTo>
                  <a:cubicBezTo>
                    <a:pt x="21508" y="21502"/>
                    <a:pt x="21558" y="21551"/>
                    <a:pt x="21600" y="21600"/>
                  </a:cubicBezTo>
                  <a:cubicBezTo>
                    <a:pt x="21533" y="21600"/>
                    <a:pt x="21458" y="21600"/>
                    <a:pt x="21383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3705" name="Freeform 540"/>
            <p:cNvSpPr/>
            <p:nvPr/>
          </p:nvSpPr>
          <p:spPr>
            <a:xfrm flipH="1" rot="16200000">
              <a:off x="574959" y="3623123"/>
              <a:ext cx="634232" cy="19856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20886" y="19895"/>
                    <a:pt x="20261" y="18189"/>
                    <a:pt x="19726" y="16768"/>
                  </a:cubicBezTo>
                  <a:cubicBezTo>
                    <a:pt x="18833" y="14495"/>
                    <a:pt x="18030" y="12221"/>
                    <a:pt x="17048" y="10232"/>
                  </a:cubicBezTo>
                  <a:cubicBezTo>
                    <a:pt x="14906" y="6537"/>
                    <a:pt x="12853" y="3979"/>
                    <a:pt x="10800" y="2558"/>
                  </a:cubicBezTo>
                  <a:cubicBezTo>
                    <a:pt x="9729" y="1989"/>
                    <a:pt x="8747" y="1705"/>
                    <a:pt x="7765" y="1705"/>
                  </a:cubicBezTo>
                  <a:cubicBezTo>
                    <a:pt x="6426" y="1705"/>
                    <a:pt x="5177" y="2274"/>
                    <a:pt x="3927" y="3411"/>
                  </a:cubicBezTo>
                  <a:cubicBezTo>
                    <a:pt x="2499" y="4832"/>
                    <a:pt x="1250" y="5968"/>
                    <a:pt x="0" y="6537"/>
                  </a:cubicBezTo>
                  <a:cubicBezTo>
                    <a:pt x="714" y="5968"/>
                    <a:pt x="1339" y="5116"/>
                    <a:pt x="2053" y="4263"/>
                  </a:cubicBezTo>
                  <a:cubicBezTo>
                    <a:pt x="3124" y="2558"/>
                    <a:pt x="4284" y="1137"/>
                    <a:pt x="5534" y="568"/>
                  </a:cubicBezTo>
                  <a:cubicBezTo>
                    <a:pt x="6337" y="0"/>
                    <a:pt x="7140" y="0"/>
                    <a:pt x="7944" y="0"/>
                  </a:cubicBezTo>
                  <a:cubicBezTo>
                    <a:pt x="9104" y="0"/>
                    <a:pt x="10264" y="284"/>
                    <a:pt x="11425" y="1137"/>
                  </a:cubicBezTo>
                  <a:cubicBezTo>
                    <a:pt x="13835" y="3126"/>
                    <a:pt x="15888" y="5684"/>
                    <a:pt x="17673" y="9379"/>
                  </a:cubicBezTo>
                  <a:cubicBezTo>
                    <a:pt x="19369" y="12789"/>
                    <a:pt x="20529" y="16200"/>
                    <a:pt x="2160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3706" name="Freeform 541"/>
            <p:cNvSpPr/>
            <p:nvPr/>
          </p:nvSpPr>
          <p:spPr>
            <a:xfrm flipH="1" rot="16200000">
              <a:off x="1578169" y="6486054"/>
              <a:ext cx="626824" cy="1081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19431" y="21073"/>
                    <a:pt x="17172" y="20546"/>
                    <a:pt x="15093" y="18966"/>
                  </a:cubicBezTo>
                  <a:cubicBezTo>
                    <a:pt x="13376" y="17912"/>
                    <a:pt x="11749" y="15805"/>
                    <a:pt x="10213" y="13698"/>
                  </a:cubicBezTo>
                  <a:cubicBezTo>
                    <a:pt x="8947" y="12644"/>
                    <a:pt x="7682" y="11063"/>
                    <a:pt x="6417" y="10010"/>
                  </a:cubicBezTo>
                  <a:cubicBezTo>
                    <a:pt x="5603" y="8956"/>
                    <a:pt x="5603" y="8956"/>
                    <a:pt x="5603" y="8956"/>
                  </a:cubicBezTo>
                  <a:cubicBezTo>
                    <a:pt x="4428" y="7902"/>
                    <a:pt x="3163" y="6849"/>
                    <a:pt x="1988" y="4741"/>
                  </a:cubicBezTo>
                  <a:cubicBezTo>
                    <a:pt x="1265" y="3688"/>
                    <a:pt x="633" y="2107"/>
                    <a:pt x="0" y="0"/>
                  </a:cubicBezTo>
                  <a:cubicBezTo>
                    <a:pt x="813" y="1580"/>
                    <a:pt x="1808" y="2634"/>
                    <a:pt x="2711" y="3161"/>
                  </a:cubicBezTo>
                  <a:cubicBezTo>
                    <a:pt x="3073" y="3688"/>
                    <a:pt x="3344" y="4215"/>
                    <a:pt x="3615" y="4215"/>
                  </a:cubicBezTo>
                  <a:cubicBezTo>
                    <a:pt x="4519" y="5268"/>
                    <a:pt x="5423" y="5795"/>
                    <a:pt x="6326" y="6849"/>
                  </a:cubicBezTo>
                  <a:cubicBezTo>
                    <a:pt x="7682" y="7902"/>
                    <a:pt x="7682" y="7902"/>
                    <a:pt x="7682" y="7902"/>
                  </a:cubicBezTo>
                  <a:cubicBezTo>
                    <a:pt x="8767" y="8956"/>
                    <a:pt x="9851" y="10010"/>
                    <a:pt x="10936" y="11063"/>
                  </a:cubicBezTo>
                  <a:cubicBezTo>
                    <a:pt x="12833" y="13171"/>
                    <a:pt x="14731" y="15278"/>
                    <a:pt x="16629" y="16332"/>
                  </a:cubicBezTo>
                  <a:cubicBezTo>
                    <a:pt x="18346" y="17385"/>
                    <a:pt x="19973" y="17912"/>
                    <a:pt x="21600" y="17912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</p:grpSp>
      <p:sp>
        <p:nvSpPr>
          <p:cNvPr id="3708" name="Picture Placeholder 33"/>
          <p:cNvSpPr/>
          <p:nvPr>
            <p:ph type="pic" sz="quarter" idx="21"/>
          </p:nvPr>
        </p:nvSpPr>
        <p:spPr>
          <a:xfrm>
            <a:off x="6925058" y="0"/>
            <a:ext cx="2633663" cy="3825210"/>
          </a:xfrm>
          <a:prstGeom prst="rect">
            <a:avLst/>
          </a:prstGeom>
        </p:spPr>
        <p:txBody>
          <a:bodyPr lIns="91439" rIns="91439"/>
          <a:lstStyle/>
          <a:p>
            <a:pPr/>
          </a:p>
        </p:txBody>
      </p:sp>
      <p:sp>
        <p:nvSpPr>
          <p:cNvPr id="3709" name="Picture Placeholder 34"/>
          <p:cNvSpPr/>
          <p:nvPr>
            <p:ph type="pic" sz="quarter" idx="22"/>
          </p:nvPr>
        </p:nvSpPr>
        <p:spPr>
          <a:xfrm>
            <a:off x="9558529" y="0"/>
            <a:ext cx="2633663" cy="3825210"/>
          </a:xfrm>
          <a:prstGeom prst="rect">
            <a:avLst/>
          </a:prstGeom>
        </p:spPr>
        <p:txBody>
          <a:bodyPr lIns="91439" rIns="91439"/>
          <a:lstStyle/>
          <a:p>
            <a:pPr/>
          </a:p>
        </p:txBody>
      </p:sp>
      <p:sp>
        <p:nvSpPr>
          <p:cNvPr id="3710" name="Picture Placeholder 32"/>
          <p:cNvSpPr/>
          <p:nvPr>
            <p:ph type="pic" sz="half" idx="23"/>
          </p:nvPr>
        </p:nvSpPr>
        <p:spPr>
          <a:xfrm>
            <a:off x="4291012" y="0"/>
            <a:ext cx="2633663" cy="6858000"/>
          </a:xfrm>
          <a:prstGeom prst="rect">
            <a:avLst/>
          </a:prstGeom>
        </p:spPr>
        <p:txBody>
          <a:bodyPr lIns="91439" rIns="91439"/>
          <a:lstStyle/>
          <a:p>
            <a:pPr/>
          </a:p>
        </p:txBody>
      </p:sp>
      <p:sp>
        <p:nvSpPr>
          <p:cNvPr id="3711" name="Rectangle 30"/>
          <p:cNvSpPr/>
          <p:nvPr/>
        </p:nvSpPr>
        <p:spPr>
          <a:xfrm>
            <a:off x="6924675" y="3825209"/>
            <a:ext cx="5267325" cy="3032792"/>
          </a:xfrm>
          <a:prstGeom prst="rect">
            <a:avLst/>
          </a:prstGeom>
          <a:solidFill>
            <a:schemeClr val="accent1"/>
          </a:solidFill>
          <a:ln w="12700">
            <a:miter lim="400000"/>
          </a:ln>
        </p:spPr>
        <p:txBody>
          <a:bodyPr lIns="45719" rIns="45719" anchor="ctr"/>
          <a:lstStyle/>
          <a:p>
            <a:pPr algn="ctr">
              <a:defRPr>
                <a:solidFill>
                  <a:srgbClr val="FFFFFF"/>
                </a:solidFill>
              </a:defRPr>
            </a:pPr>
          </a:p>
        </p:txBody>
      </p:sp>
      <p:sp>
        <p:nvSpPr>
          <p:cNvPr id="3712" name="TextBox 5"/>
          <p:cNvSpPr txBox="1"/>
          <p:nvPr/>
        </p:nvSpPr>
        <p:spPr>
          <a:xfrm>
            <a:off x="371474" y="6361276"/>
            <a:ext cx="3119440" cy="2565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>
            <a:spAutoFit/>
          </a:bodyPr>
          <a:lstStyle/>
          <a:p>
            <a:pPr>
              <a:defRPr sz="1100">
                <a:solidFill>
                  <a:srgbClr val="BFBFBF"/>
                </a:solidFill>
              </a:defRPr>
            </a:pPr>
            <a:r>
              <a:t>©2019 </a:t>
            </a:r>
            <a:r>
              <a:rPr b="1"/>
              <a:t>ALAMIAN</a:t>
            </a:r>
            <a:r>
              <a:t>. </a:t>
            </a:r>
            <a:r>
              <a:t>ALL RIGHTS RESERVED</a:t>
            </a:r>
            <a:r>
              <a:t>.</a:t>
            </a:r>
          </a:p>
        </p:txBody>
      </p:sp>
      <p:sp>
        <p:nvSpPr>
          <p:cNvPr id="3713" name="TextBox 791"/>
          <p:cNvSpPr txBox="1"/>
          <p:nvPr/>
        </p:nvSpPr>
        <p:spPr>
          <a:xfrm>
            <a:off x="10924878" y="6361276"/>
            <a:ext cx="537667" cy="2565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>
            <a:spAutoFit/>
          </a:bodyPr>
          <a:lstStyle>
            <a:lvl1pPr>
              <a:defRPr sz="1100">
                <a:solidFill>
                  <a:srgbClr val="FFFFFF"/>
                </a:solidFill>
              </a:defRPr>
            </a:lvl1pPr>
          </a:lstStyle>
          <a:p>
            <a:pPr/>
            <a:r>
              <a:t>PAGE</a:t>
            </a:r>
          </a:p>
        </p:txBody>
      </p:sp>
      <p:sp>
        <p:nvSpPr>
          <p:cNvPr id="3714" name="Slide Number"/>
          <p:cNvSpPr txBox="1"/>
          <p:nvPr>
            <p:ph type="sldNum" sz="quarter" idx="2"/>
          </p:nvPr>
        </p:nvSpPr>
        <p:spPr>
          <a:xfrm>
            <a:off x="11493117" y="6361276"/>
            <a:ext cx="259530" cy="256541"/>
          </a:xfrm>
          <a:prstGeom prst="rect">
            <a:avLst/>
          </a:prstGeom>
        </p:spPr>
        <p:txBody>
          <a:bodyPr anchor="t"/>
          <a:lstStyle>
            <a:lvl1pPr algn="ctr">
              <a:defRPr b="1" sz="1100">
                <a:solidFill>
                  <a:srgbClr val="FFFFFF"/>
                </a:solidFill>
              </a:defRPr>
            </a:lvl1pPr>
          </a:lstStyle>
          <a:p>
            <a:pPr/>
            <a:fld id="{86CB4B4D-7CA3-9044-876B-883B54F8677D}" type="slidenum"/>
          </a:p>
        </p:txBody>
      </p:sp>
      <p:grpSp>
        <p:nvGrpSpPr>
          <p:cNvPr id="4062" name="Group 396"/>
          <p:cNvGrpSpPr/>
          <p:nvPr/>
        </p:nvGrpSpPr>
        <p:grpSpPr>
          <a:xfrm>
            <a:off x="441439" y="212247"/>
            <a:ext cx="1466734" cy="307341"/>
            <a:chOff x="0" y="0"/>
            <a:chExt cx="1466732" cy="307340"/>
          </a:xfrm>
        </p:grpSpPr>
        <p:grpSp>
          <p:nvGrpSpPr>
            <p:cNvPr id="4060" name="Group 397"/>
            <p:cNvGrpSpPr/>
            <p:nvPr/>
          </p:nvGrpSpPr>
          <p:grpSpPr>
            <a:xfrm>
              <a:off x="0" y="11590"/>
              <a:ext cx="296694" cy="284163"/>
              <a:chOff x="0" y="0"/>
              <a:chExt cx="296693" cy="284162"/>
            </a:xfrm>
          </p:grpSpPr>
          <p:grpSp>
            <p:nvGrpSpPr>
              <p:cNvPr id="3914" name="Group 556"/>
              <p:cNvGrpSpPr/>
              <p:nvPr/>
            </p:nvGrpSpPr>
            <p:grpSpPr>
              <a:xfrm>
                <a:off x="0" y="92324"/>
                <a:ext cx="157098" cy="191839"/>
                <a:chOff x="0" y="0"/>
                <a:chExt cx="157097" cy="191837"/>
              </a:xfrm>
            </p:grpSpPr>
            <p:sp>
              <p:nvSpPr>
                <p:cNvPr id="3715" name="Freeform 356"/>
                <p:cNvSpPr/>
                <p:nvPr/>
              </p:nvSpPr>
              <p:spPr>
                <a:xfrm>
                  <a:off x="0" y="83339"/>
                  <a:ext cx="12700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21600"/>
                      </a:moveTo>
                      <a:cubicBezTo>
                        <a:pt x="0" y="21600"/>
                        <a:pt x="0" y="21600"/>
                        <a:pt x="0" y="2160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21600" y="0"/>
                        <a:pt x="21600" y="7200"/>
                        <a:pt x="21600" y="7200"/>
                      </a:cubicBezTo>
                      <a:cubicBezTo>
                        <a:pt x="21600" y="14400"/>
                        <a:pt x="21600" y="21600"/>
                        <a:pt x="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716" name="Freeform 357"/>
                <p:cNvSpPr/>
                <p:nvPr/>
              </p:nvSpPr>
              <p:spPr>
                <a:xfrm>
                  <a:off x="330" y="117094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21600"/>
                      </a:moveTo>
                      <a:cubicBezTo>
                        <a:pt x="0" y="21600"/>
                        <a:pt x="0" y="21600"/>
                        <a:pt x="0" y="2160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0800" y="0"/>
                        <a:pt x="10800" y="21600"/>
                      </a:cubicBezTo>
                      <a:cubicBezTo>
                        <a:pt x="21600" y="21600"/>
                        <a:pt x="21600" y="21600"/>
                        <a:pt x="21600" y="21600"/>
                      </a:cubicBezTo>
                      <a:cubicBezTo>
                        <a:pt x="21600" y="21600"/>
                        <a:pt x="21600" y="21600"/>
                        <a:pt x="21600" y="21600"/>
                      </a:cubicBezTo>
                      <a:cubicBezTo>
                        <a:pt x="10800" y="21600"/>
                        <a:pt x="10800" y="21600"/>
                        <a:pt x="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717" name="Freeform 358"/>
                <p:cNvSpPr/>
                <p:nvPr/>
              </p:nvSpPr>
              <p:spPr>
                <a:xfrm>
                  <a:off x="882" y="111137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5400" y="21600"/>
                      </a:moveTo>
                      <a:cubicBezTo>
                        <a:pt x="5400" y="21600"/>
                        <a:pt x="0" y="21600"/>
                        <a:pt x="0" y="2160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5400" y="0"/>
                        <a:pt x="5400" y="0"/>
                      </a:cubicBezTo>
                      <a:cubicBezTo>
                        <a:pt x="10800" y="3086"/>
                        <a:pt x="16200" y="6171"/>
                        <a:pt x="16200" y="9257"/>
                      </a:cubicBezTo>
                      <a:cubicBezTo>
                        <a:pt x="21600" y="9257"/>
                        <a:pt x="21600" y="12343"/>
                        <a:pt x="21600" y="12343"/>
                      </a:cubicBezTo>
                      <a:cubicBezTo>
                        <a:pt x="21600" y="15429"/>
                        <a:pt x="21600" y="15429"/>
                        <a:pt x="16200" y="18514"/>
                      </a:cubicBezTo>
                      <a:cubicBezTo>
                        <a:pt x="10800" y="18514"/>
                        <a:pt x="10800" y="21600"/>
                        <a:pt x="540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718" name="Freeform 359"/>
                <p:cNvSpPr/>
                <p:nvPr/>
              </p:nvSpPr>
              <p:spPr>
                <a:xfrm>
                  <a:off x="2095" y="87751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0800" y="0"/>
                      </a:moveTo>
                      <a:cubicBezTo>
                        <a:pt x="16200" y="0"/>
                        <a:pt x="21600" y="10800"/>
                        <a:pt x="21600" y="10800"/>
                      </a:cubicBezTo>
                      <a:cubicBezTo>
                        <a:pt x="21600" y="21600"/>
                        <a:pt x="21600" y="21600"/>
                        <a:pt x="10800" y="21600"/>
                      </a:cubicBezTo>
                      <a:cubicBezTo>
                        <a:pt x="5400" y="21600"/>
                        <a:pt x="0" y="16200"/>
                        <a:pt x="0" y="10800"/>
                      </a:cubicBezTo>
                      <a:cubicBezTo>
                        <a:pt x="0" y="10800"/>
                        <a:pt x="10800" y="0"/>
                        <a:pt x="108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719" name="Freeform 360"/>
                <p:cNvSpPr/>
                <p:nvPr/>
              </p:nvSpPr>
              <p:spPr>
                <a:xfrm>
                  <a:off x="1875" y="14136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8514" y="21600"/>
                      </a:moveTo>
                      <a:cubicBezTo>
                        <a:pt x="12343" y="21600"/>
                        <a:pt x="6171" y="21600"/>
                        <a:pt x="0" y="2160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9257" y="5891"/>
                        <a:pt x="12343" y="13745"/>
                        <a:pt x="21600" y="19636"/>
                      </a:cubicBezTo>
                      <a:cubicBezTo>
                        <a:pt x="21600" y="19636"/>
                        <a:pt x="21600" y="19636"/>
                        <a:pt x="21600" y="19636"/>
                      </a:cubicBezTo>
                      <a:cubicBezTo>
                        <a:pt x="21600" y="19636"/>
                        <a:pt x="21600" y="21600"/>
                        <a:pt x="18514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720" name="Freeform 361"/>
                <p:cNvSpPr/>
                <p:nvPr/>
              </p:nvSpPr>
              <p:spPr>
                <a:xfrm>
                  <a:off x="3860" y="114998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10800"/>
                      </a:moveTo>
                      <a:cubicBezTo>
                        <a:pt x="0" y="0"/>
                        <a:pt x="0" y="0"/>
                        <a:pt x="10800" y="0"/>
                      </a:cubicBezTo>
                      <a:cubicBezTo>
                        <a:pt x="21600" y="0"/>
                        <a:pt x="21600" y="0"/>
                        <a:pt x="21600" y="10800"/>
                      </a:cubicBezTo>
                      <a:cubicBezTo>
                        <a:pt x="21600" y="21600"/>
                        <a:pt x="10800" y="21600"/>
                        <a:pt x="10800" y="21600"/>
                      </a:cubicBezTo>
                      <a:cubicBezTo>
                        <a:pt x="10800" y="21600"/>
                        <a:pt x="10800" y="10800"/>
                        <a:pt x="0" y="108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721" name="Freeform 362"/>
                <p:cNvSpPr/>
                <p:nvPr/>
              </p:nvSpPr>
              <p:spPr>
                <a:xfrm>
                  <a:off x="3860" y="93708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5400"/>
                      </a:moveTo>
                      <a:cubicBezTo>
                        <a:pt x="21600" y="16200"/>
                        <a:pt x="16200" y="21600"/>
                        <a:pt x="5400" y="21600"/>
                      </a:cubicBezTo>
                      <a:cubicBezTo>
                        <a:pt x="0" y="21600"/>
                        <a:pt x="0" y="16200"/>
                        <a:pt x="0" y="16200"/>
                      </a:cubicBezTo>
                      <a:cubicBezTo>
                        <a:pt x="0" y="0"/>
                        <a:pt x="0" y="0"/>
                        <a:pt x="16200" y="0"/>
                      </a:cubicBezTo>
                      <a:cubicBezTo>
                        <a:pt x="21600" y="0"/>
                        <a:pt x="21600" y="0"/>
                        <a:pt x="21600" y="54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722" name="Freeform 363"/>
                <p:cNvSpPr/>
                <p:nvPr/>
              </p:nvSpPr>
              <p:spPr>
                <a:xfrm>
                  <a:off x="5625" y="13066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0"/>
                      </a:moveTo>
                      <a:cubicBezTo>
                        <a:pt x="0" y="0"/>
                        <a:pt x="10800" y="0"/>
                        <a:pt x="10800" y="0"/>
                      </a:cubicBezTo>
                      <a:cubicBezTo>
                        <a:pt x="10800" y="0"/>
                        <a:pt x="10800" y="0"/>
                        <a:pt x="21600" y="21600"/>
                      </a:cubicBezTo>
                      <a:cubicBezTo>
                        <a:pt x="10800" y="21600"/>
                        <a:pt x="10800" y="21600"/>
                        <a:pt x="10800" y="21600"/>
                      </a:cubicBezTo>
                      <a:cubicBezTo>
                        <a:pt x="10800" y="21600"/>
                        <a:pt x="0" y="21600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723" name="Freeform 364"/>
                <p:cNvSpPr/>
                <p:nvPr/>
              </p:nvSpPr>
              <p:spPr>
                <a:xfrm>
                  <a:off x="4527" y="81794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378" h="17382" fill="norm" stroke="1" extrusionOk="0">
                      <a:moveTo>
                        <a:pt x="18514" y="5091"/>
                      </a:moveTo>
                      <a:cubicBezTo>
                        <a:pt x="21600" y="8691"/>
                        <a:pt x="15429" y="8691"/>
                        <a:pt x="15429" y="12291"/>
                      </a:cubicBezTo>
                      <a:cubicBezTo>
                        <a:pt x="15429" y="15891"/>
                        <a:pt x="12343" y="19491"/>
                        <a:pt x="9257" y="15891"/>
                      </a:cubicBezTo>
                      <a:cubicBezTo>
                        <a:pt x="6171" y="15891"/>
                        <a:pt x="6171" y="15891"/>
                        <a:pt x="3086" y="15891"/>
                      </a:cubicBezTo>
                      <a:cubicBezTo>
                        <a:pt x="3086" y="15891"/>
                        <a:pt x="0" y="12291"/>
                        <a:pt x="0" y="12291"/>
                      </a:cubicBezTo>
                      <a:cubicBezTo>
                        <a:pt x="0" y="12291"/>
                        <a:pt x="0" y="8691"/>
                        <a:pt x="3086" y="5091"/>
                      </a:cubicBezTo>
                      <a:cubicBezTo>
                        <a:pt x="3086" y="5091"/>
                        <a:pt x="6171" y="5091"/>
                        <a:pt x="9257" y="1491"/>
                      </a:cubicBezTo>
                      <a:cubicBezTo>
                        <a:pt x="12343" y="-2109"/>
                        <a:pt x="15429" y="1491"/>
                        <a:pt x="18514" y="509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724" name="Freeform 365"/>
                <p:cNvSpPr/>
                <p:nvPr/>
              </p:nvSpPr>
              <p:spPr>
                <a:xfrm>
                  <a:off x="3309" y="161770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6200" y="20400"/>
                      </a:moveTo>
                      <a:cubicBezTo>
                        <a:pt x="10800" y="20400"/>
                        <a:pt x="5400" y="20400"/>
                        <a:pt x="0" y="1920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200"/>
                        <a:pt x="1800" y="2400"/>
                        <a:pt x="1800" y="2400"/>
                      </a:cubicBezTo>
                      <a:cubicBezTo>
                        <a:pt x="9000" y="8400"/>
                        <a:pt x="14400" y="13200"/>
                        <a:pt x="19800" y="19200"/>
                      </a:cubicBezTo>
                      <a:cubicBezTo>
                        <a:pt x="19800" y="19200"/>
                        <a:pt x="21600" y="20400"/>
                        <a:pt x="21600" y="21600"/>
                      </a:cubicBezTo>
                      <a:cubicBezTo>
                        <a:pt x="19800" y="21600"/>
                        <a:pt x="19800" y="21600"/>
                        <a:pt x="18000" y="20400"/>
                      </a:cubicBezTo>
                      <a:cubicBezTo>
                        <a:pt x="18000" y="20400"/>
                        <a:pt x="18000" y="20400"/>
                        <a:pt x="16200" y="204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725" name="Freeform 366"/>
                <p:cNvSpPr/>
                <p:nvPr/>
              </p:nvSpPr>
              <p:spPr>
                <a:xfrm>
                  <a:off x="7170" y="89847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21600"/>
                      </a:moveTo>
                      <a:cubicBezTo>
                        <a:pt x="0" y="21600"/>
                        <a:pt x="0" y="0"/>
                        <a:pt x="0" y="0"/>
                      </a:cubicBezTo>
                      <a:cubicBezTo>
                        <a:pt x="21600" y="0"/>
                        <a:pt x="21600" y="0"/>
                        <a:pt x="21600" y="0"/>
                      </a:cubicBezTo>
                      <a:cubicBezTo>
                        <a:pt x="21600" y="21600"/>
                        <a:pt x="21600" y="21600"/>
                        <a:pt x="21600" y="21600"/>
                      </a:cubicBezTo>
                      <a:cubicBezTo>
                        <a:pt x="21600" y="21600"/>
                        <a:pt x="0" y="21600"/>
                        <a:pt x="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726" name="Freeform 367"/>
                <p:cNvSpPr/>
                <p:nvPr/>
              </p:nvSpPr>
              <p:spPr>
                <a:xfrm>
                  <a:off x="7390" y="144341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0"/>
                      </a:moveTo>
                      <a:cubicBezTo>
                        <a:pt x="0" y="0"/>
                        <a:pt x="10800" y="0"/>
                        <a:pt x="10800" y="0"/>
                      </a:cubicBezTo>
                      <a:cubicBezTo>
                        <a:pt x="10800" y="0"/>
                        <a:pt x="21600" y="0"/>
                        <a:pt x="21600" y="21600"/>
                      </a:cubicBezTo>
                      <a:cubicBezTo>
                        <a:pt x="21600" y="21600"/>
                        <a:pt x="10800" y="21600"/>
                        <a:pt x="10800" y="21600"/>
                      </a:cubicBezTo>
                      <a:cubicBezTo>
                        <a:pt x="10800" y="21600"/>
                        <a:pt x="0" y="21600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727" name="Freeform 368"/>
                <p:cNvSpPr/>
                <p:nvPr/>
              </p:nvSpPr>
              <p:spPr>
                <a:xfrm>
                  <a:off x="6508" y="117094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0"/>
                      </a:moveTo>
                      <a:cubicBezTo>
                        <a:pt x="21600" y="4320"/>
                        <a:pt x="21600" y="12960"/>
                        <a:pt x="12960" y="17280"/>
                      </a:cubicBezTo>
                      <a:cubicBezTo>
                        <a:pt x="12960" y="21600"/>
                        <a:pt x="12960" y="21600"/>
                        <a:pt x="8640" y="21600"/>
                      </a:cubicBezTo>
                      <a:cubicBezTo>
                        <a:pt x="4320" y="21600"/>
                        <a:pt x="0" y="21600"/>
                        <a:pt x="0" y="17280"/>
                      </a:cubicBezTo>
                      <a:cubicBezTo>
                        <a:pt x="0" y="12960"/>
                        <a:pt x="0" y="8640"/>
                        <a:pt x="0" y="8640"/>
                      </a:cubicBezTo>
                      <a:cubicBezTo>
                        <a:pt x="4320" y="4320"/>
                        <a:pt x="17280" y="0"/>
                        <a:pt x="216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728" name="Freeform 369"/>
                <p:cNvSpPr/>
                <p:nvPr/>
              </p:nvSpPr>
              <p:spPr>
                <a:xfrm>
                  <a:off x="7059" y="6695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7600" fill="norm" stroke="1" extrusionOk="0">
                      <a:moveTo>
                        <a:pt x="21600" y="3200"/>
                      </a:moveTo>
                      <a:cubicBezTo>
                        <a:pt x="21600" y="10400"/>
                        <a:pt x="14400" y="10400"/>
                        <a:pt x="14400" y="17600"/>
                      </a:cubicBezTo>
                      <a:cubicBezTo>
                        <a:pt x="7200" y="10400"/>
                        <a:pt x="7200" y="10400"/>
                        <a:pt x="0" y="3200"/>
                      </a:cubicBezTo>
                      <a:cubicBezTo>
                        <a:pt x="7200" y="3200"/>
                        <a:pt x="7200" y="3200"/>
                        <a:pt x="7200" y="3200"/>
                      </a:cubicBezTo>
                      <a:cubicBezTo>
                        <a:pt x="14400" y="3200"/>
                        <a:pt x="21600" y="-4000"/>
                        <a:pt x="21600" y="32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729" name="Freeform 370"/>
                <p:cNvSpPr/>
                <p:nvPr/>
              </p:nvSpPr>
              <p:spPr>
                <a:xfrm>
                  <a:off x="6839" y="7142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6200" y="0"/>
                      </a:moveTo>
                      <a:cubicBezTo>
                        <a:pt x="16200" y="0"/>
                        <a:pt x="16200" y="0"/>
                        <a:pt x="21600" y="7200"/>
                      </a:cubicBezTo>
                      <a:cubicBezTo>
                        <a:pt x="21600" y="14400"/>
                        <a:pt x="16200" y="21600"/>
                        <a:pt x="10800" y="21600"/>
                      </a:cubicBezTo>
                      <a:cubicBezTo>
                        <a:pt x="5400" y="21600"/>
                        <a:pt x="0" y="14400"/>
                        <a:pt x="0" y="7200"/>
                      </a:cubicBezTo>
                      <a:cubicBezTo>
                        <a:pt x="0" y="7200"/>
                        <a:pt x="5400" y="0"/>
                        <a:pt x="162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730" name="Freeform 371"/>
                <p:cNvSpPr/>
                <p:nvPr/>
              </p:nvSpPr>
              <p:spPr>
                <a:xfrm>
                  <a:off x="8052" y="57857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0800" y="21600"/>
                      </a:moveTo>
                      <a:cubicBezTo>
                        <a:pt x="10800" y="21600"/>
                        <a:pt x="0" y="21600"/>
                        <a:pt x="0" y="21600"/>
                      </a:cubicBezTo>
                      <a:cubicBezTo>
                        <a:pt x="0" y="21600"/>
                        <a:pt x="0" y="0"/>
                        <a:pt x="10800" y="0"/>
                      </a:cubicBezTo>
                      <a:cubicBezTo>
                        <a:pt x="10800" y="0"/>
                        <a:pt x="10800" y="0"/>
                        <a:pt x="21600" y="0"/>
                      </a:cubicBezTo>
                      <a:cubicBezTo>
                        <a:pt x="10800" y="21600"/>
                        <a:pt x="10800" y="21600"/>
                        <a:pt x="1080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731" name="Freeform 372"/>
                <p:cNvSpPr/>
                <p:nvPr/>
              </p:nvSpPr>
              <p:spPr>
                <a:xfrm>
                  <a:off x="7390" y="121564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6900" fill="norm" stroke="1" extrusionOk="0">
                      <a:moveTo>
                        <a:pt x="15120" y="11700"/>
                      </a:moveTo>
                      <a:cubicBezTo>
                        <a:pt x="12960" y="11700"/>
                        <a:pt x="10800" y="15300"/>
                        <a:pt x="8640" y="15300"/>
                      </a:cubicBezTo>
                      <a:cubicBezTo>
                        <a:pt x="6480" y="18900"/>
                        <a:pt x="4320" y="15300"/>
                        <a:pt x="0" y="15300"/>
                      </a:cubicBezTo>
                      <a:cubicBezTo>
                        <a:pt x="0" y="15300"/>
                        <a:pt x="0" y="11700"/>
                        <a:pt x="0" y="11700"/>
                      </a:cubicBezTo>
                      <a:cubicBezTo>
                        <a:pt x="0" y="11700"/>
                        <a:pt x="0" y="8100"/>
                        <a:pt x="2160" y="8100"/>
                      </a:cubicBezTo>
                      <a:cubicBezTo>
                        <a:pt x="4320" y="8100"/>
                        <a:pt x="8640" y="4500"/>
                        <a:pt x="10800" y="4500"/>
                      </a:cubicBezTo>
                      <a:cubicBezTo>
                        <a:pt x="12960" y="-2700"/>
                        <a:pt x="15120" y="900"/>
                        <a:pt x="17280" y="900"/>
                      </a:cubicBezTo>
                      <a:cubicBezTo>
                        <a:pt x="17280" y="900"/>
                        <a:pt x="19440" y="900"/>
                        <a:pt x="19440" y="900"/>
                      </a:cubicBezTo>
                      <a:cubicBezTo>
                        <a:pt x="19440" y="900"/>
                        <a:pt x="21600" y="900"/>
                        <a:pt x="21600" y="900"/>
                      </a:cubicBezTo>
                      <a:cubicBezTo>
                        <a:pt x="21600" y="900"/>
                        <a:pt x="21600" y="900"/>
                        <a:pt x="19440" y="4500"/>
                      </a:cubicBezTo>
                      <a:cubicBezTo>
                        <a:pt x="17280" y="4500"/>
                        <a:pt x="15120" y="8100"/>
                        <a:pt x="15120" y="117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732" name="Freeform 373"/>
                <p:cNvSpPr/>
                <p:nvPr/>
              </p:nvSpPr>
              <p:spPr>
                <a:xfrm>
                  <a:off x="5405" y="177497"/>
                  <a:ext cx="12701" cy="1434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0463" y="20700"/>
                      </a:moveTo>
                      <a:cubicBezTo>
                        <a:pt x="20463" y="20700"/>
                        <a:pt x="20463" y="21600"/>
                        <a:pt x="21600" y="21600"/>
                      </a:cubicBezTo>
                      <a:cubicBezTo>
                        <a:pt x="0" y="21600"/>
                        <a:pt x="0" y="21600"/>
                        <a:pt x="0" y="2160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2274" y="1800"/>
                        <a:pt x="3411" y="4500"/>
                        <a:pt x="5684" y="6300"/>
                      </a:cubicBezTo>
                      <a:cubicBezTo>
                        <a:pt x="7958" y="9900"/>
                        <a:pt x="11368" y="13500"/>
                        <a:pt x="14779" y="17100"/>
                      </a:cubicBezTo>
                      <a:cubicBezTo>
                        <a:pt x="14779" y="18000"/>
                        <a:pt x="15916" y="18000"/>
                        <a:pt x="17053" y="18000"/>
                      </a:cubicBezTo>
                      <a:cubicBezTo>
                        <a:pt x="18189" y="18900"/>
                        <a:pt x="19326" y="19800"/>
                        <a:pt x="20463" y="207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733" name="Freeform 374"/>
                <p:cNvSpPr/>
                <p:nvPr/>
              </p:nvSpPr>
              <p:spPr>
                <a:xfrm>
                  <a:off x="10207" y="100474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8437" h="19800" fill="norm" stroke="1" extrusionOk="0">
                      <a:moveTo>
                        <a:pt x="10800" y="0"/>
                      </a:moveTo>
                      <a:cubicBezTo>
                        <a:pt x="16200" y="0"/>
                        <a:pt x="21600" y="7200"/>
                        <a:pt x="16200" y="7200"/>
                      </a:cubicBezTo>
                      <a:cubicBezTo>
                        <a:pt x="16200" y="7200"/>
                        <a:pt x="16200" y="14400"/>
                        <a:pt x="10800" y="14400"/>
                      </a:cubicBezTo>
                      <a:cubicBezTo>
                        <a:pt x="10800" y="21600"/>
                        <a:pt x="5400" y="21600"/>
                        <a:pt x="5400" y="14400"/>
                      </a:cubicBezTo>
                      <a:cubicBezTo>
                        <a:pt x="0" y="14400"/>
                        <a:pt x="0" y="7200"/>
                        <a:pt x="0" y="7200"/>
                      </a:cubicBezTo>
                      <a:cubicBezTo>
                        <a:pt x="0" y="0"/>
                        <a:pt x="5400" y="0"/>
                        <a:pt x="108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734" name="Freeform 375"/>
                <p:cNvSpPr/>
                <p:nvPr/>
              </p:nvSpPr>
              <p:spPr>
                <a:xfrm>
                  <a:off x="9699" y="12691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286" h="21600" fill="norm" stroke="1" extrusionOk="0">
                      <a:moveTo>
                        <a:pt x="19286" y="16200"/>
                      </a:moveTo>
                      <a:cubicBezTo>
                        <a:pt x="19286" y="16200"/>
                        <a:pt x="19286" y="21600"/>
                        <a:pt x="19286" y="21600"/>
                      </a:cubicBezTo>
                      <a:cubicBezTo>
                        <a:pt x="16200" y="21600"/>
                        <a:pt x="16200" y="21600"/>
                        <a:pt x="13115" y="21600"/>
                      </a:cubicBezTo>
                      <a:cubicBezTo>
                        <a:pt x="13115" y="21600"/>
                        <a:pt x="13115" y="21600"/>
                        <a:pt x="13115" y="21600"/>
                      </a:cubicBezTo>
                      <a:cubicBezTo>
                        <a:pt x="10029" y="21600"/>
                        <a:pt x="6943" y="16200"/>
                        <a:pt x="3857" y="16200"/>
                      </a:cubicBezTo>
                      <a:cubicBezTo>
                        <a:pt x="-2314" y="16200"/>
                        <a:pt x="772" y="10800"/>
                        <a:pt x="772" y="5400"/>
                      </a:cubicBezTo>
                      <a:cubicBezTo>
                        <a:pt x="772" y="0"/>
                        <a:pt x="3857" y="0"/>
                        <a:pt x="3857" y="0"/>
                      </a:cubicBezTo>
                      <a:cubicBezTo>
                        <a:pt x="6943" y="5400"/>
                        <a:pt x="13115" y="5400"/>
                        <a:pt x="16200" y="5400"/>
                      </a:cubicBezTo>
                      <a:cubicBezTo>
                        <a:pt x="16200" y="5400"/>
                        <a:pt x="19286" y="16200"/>
                        <a:pt x="19286" y="162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735" name="Freeform 376"/>
                <p:cNvSpPr/>
                <p:nvPr/>
              </p:nvSpPr>
              <p:spPr>
                <a:xfrm>
                  <a:off x="11251" y="8830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21600"/>
                      </a:moveTo>
                      <a:cubicBezTo>
                        <a:pt x="0" y="10800"/>
                        <a:pt x="0" y="10800"/>
                        <a:pt x="0" y="0"/>
                      </a:cubicBezTo>
                      <a:cubicBezTo>
                        <a:pt x="0" y="0"/>
                        <a:pt x="0" y="0"/>
                        <a:pt x="21600" y="0"/>
                      </a:cubicBezTo>
                      <a:cubicBezTo>
                        <a:pt x="21600" y="0"/>
                        <a:pt x="21600" y="0"/>
                        <a:pt x="21600" y="10800"/>
                      </a:cubicBezTo>
                      <a:cubicBezTo>
                        <a:pt x="21600" y="10800"/>
                        <a:pt x="21600" y="10800"/>
                        <a:pt x="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736" name="Freeform 377"/>
                <p:cNvSpPr/>
                <p:nvPr/>
              </p:nvSpPr>
              <p:spPr>
                <a:xfrm>
                  <a:off x="10920" y="75286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0800" y="0"/>
                      </a:moveTo>
                      <a:cubicBezTo>
                        <a:pt x="16200" y="0"/>
                        <a:pt x="16200" y="0"/>
                        <a:pt x="21600" y="5400"/>
                      </a:cubicBezTo>
                      <a:cubicBezTo>
                        <a:pt x="21600" y="5400"/>
                        <a:pt x="16200" y="10800"/>
                        <a:pt x="16200" y="10800"/>
                      </a:cubicBezTo>
                      <a:cubicBezTo>
                        <a:pt x="16200" y="10800"/>
                        <a:pt x="10800" y="16200"/>
                        <a:pt x="5400" y="16200"/>
                      </a:cubicBezTo>
                      <a:cubicBezTo>
                        <a:pt x="5400" y="16200"/>
                        <a:pt x="5400" y="16200"/>
                        <a:pt x="0" y="21600"/>
                      </a:cubicBezTo>
                      <a:cubicBezTo>
                        <a:pt x="0" y="16200"/>
                        <a:pt x="0" y="16200"/>
                        <a:pt x="0" y="16200"/>
                      </a:cubicBezTo>
                      <a:cubicBezTo>
                        <a:pt x="0" y="5400"/>
                        <a:pt x="5400" y="0"/>
                        <a:pt x="108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737" name="Freeform 378"/>
                <p:cNvSpPr/>
                <p:nvPr/>
              </p:nvSpPr>
              <p:spPr>
                <a:xfrm>
                  <a:off x="6030" y="10606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343" h="20311" fill="norm" stroke="1" extrusionOk="0">
                      <a:moveTo>
                        <a:pt x="772" y="5824"/>
                      </a:moveTo>
                      <a:cubicBezTo>
                        <a:pt x="1800" y="5824"/>
                        <a:pt x="1800" y="5824"/>
                        <a:pt x="2829" y="5824"/>
                      </a:cubicBezTo>
                      <a:cubicBezTo>
                        <a:pt x="4886" y="5824"/>
                        <a:pt x="5914" y="4744"/>
                        <a:pt x="5914" y="2584"/>
                      </a:cubicBezTo>
                      <a:cubicBezTo>
                        <a:pt x="5914" y="424"/>
                        <a:pt x="6943" y="-656"/>
                        <a:pt x="7972" y="424"/>
                      </a:cubicBezTo>
                      <a:cubicBezTo>
                        <a:pt x="12086" y="1504"/>
                        <a:pt x="15172" y="3664"/>
                        <a:pt x="17229" y="6904"/>
                      </a:cubicBezTo>
                      <a:cubicBezTo>
                        <a:pt x="18257" y="7984"/>
                        <a:pt x="19286" y="9064"/>
                        <a:pt x="20314" y="10144"/>
                      </a:cubicBezTo>
                      <a:cubicBezTo>
                        <a:pt x="21343" y="10144"/>
                        <a:pt x="21343" y="11224"/>
                        <a:pt x="21343" y="11224"/>
                      </a:cubicBezTo>
                      <a:cubicBezTo>
                        <a:pt x="21343" y="11224"/>
                        <a:pt x="21343" y="11224"/>
                        <a:pt x="21343" y="11224"/>
                      </a:cubicBezTo>
                      <a:cubicBezTo>
                        <a:pt x="20314" y="13384"/>
                        <a:pt x="18257" y="14464"/>
                        <a:pt x="17229" y="15544"/>
                      </a:cubicBezTo>
                      <a:cubicBezTo>
                        <a:pt x="15172" y="15544"/>
                        <a:pt x="14143" y="15544"/>
                        <a:pt x="13114" y="13384"/>
                      </a:cubicBezTo>
                      <a:cubicBezTo>
                        <a:pt x="12086" y="12304"/>
                        <a:pt x="11057" y="10144"/>
                        <a:pt x="10029" y="11224"/>
                      </a:cubicBezTo>
                      <a:cubicBezTo>
                        <a:pt x="9000" y="11224"/>
                        <a:pt x="9000" y="12304"/>
                        <a:pt x="9000" y="12304"/>
                      </a:cubicBezTo>
                      <a:cubicBezTo>
                        <a:pt x="9000" y="12304"/>
                        <a:pt x="10029" y="13384"/>
                        <a:pt x="10029" y="13384"/>
                      </a:cubicBezTo>
                      <a:cubicBezTo>
                        <a:pt x="12086" y="15544"/>
                        <a:pt x="12086" y="18784"/>
                        <a:pt x="10029" y="19864"/>
                      </a:cubicBezTo>
                      <a:cubicBezTo>
                        <a:pt x="7972" y="20944"/>
                        <a:pt x="6943" y="19864"/>
                        <a:pt x="5914" y="18784"/>
                      </a:cubicBezTo>
                      <a:cubicBezTo>
                        <a:pt x="4886" y="13384"/>
                        <a:pt x="4886" y="13384"/>
                        <a:pt x="1800" y="9064"/>
                      </a:cubicBezTo>
                      <a:cubicBezTo>
                        <a:pt x="772" y="7984"/>
                        <a:pt x="772" y="7984"/>
                        <a:pt x="772" y="7984"/>
                      </a:cubicBezTo>
                      <a:cubicBezTo>
                        <a:pt x="-257" y="6904"/>
                        <a:pt x="-257" y="6904"/>
                        <a:pt x="772" y="5824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738" name="Freeform 379"/>
                <p:cNvSpPr/>
                <p:nvPr/>
              </p:nvSpPr>
              <p:spPr>
                <a:xfrm>
                  <a:off x="10369" y="67344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7200"/>
                      </a:moveTo>
                      <a:cubicBezTo>
                        <a:pt x="21600" y="14400"/>
                        <a:pt x="18000" y="21600"/>
                        <a:pt x="18000" y="21600"/>
                      </a:cubicBezTo>
                      <a:cubicBezTo>
                        <a:pt x="14400" y="21600"/>
                        <a:pt x="10800" y="21600"/>
                        <a:pt x="10800" y="21600"/>
                      </a:cubicBezTo>
                      <a:cubicBezTo>
                        <a:pt x="7200" y="21600"/>
                        <a:pt x="3600" y="21600"/>
                        <a:pt x="3600" y="21600"/>
                      </a:cubicBezTo>
                      <a:cubicBezTo>
                        <a:pt x="3600" y="21600"/>
                        <a:pt x="0" y="14400"/>
                        <a:pt x="0" y="14400"/>
                      </a:cubicBezTo>
                      <a:cubicBezTo>
                        <a:pt x="3600" y="7200"/>
                        <a:pt x="7200" y="0"/>
                        <a:pt x="10800" y="0"/>
                      </a:cubicBezTo>
                      <a:cubicBezTo>
                        <a:pt x="14400" y="0"/>
                        <a:pt x="14400" y="0"/>
                        <a:pt x="18000" y="0"/>
                      </a:cubicBezTo>
                      <a:cubicBezTo>
                        <a:pt x="18000" y="0"/>
                        <a:pt x="21600" y="0"/>
                        <a:pt x="21600" y="72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739" name="Freeform 380"/>
                <p:cNvSpPr/>
                <p:nvPr/>
              </p:nvSpPr>
              <p:spPr>
                <a:xfrm>
                  <a:off x="11031" y="114116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4400" y="21600"/>
                      </a:moveTo>
                      <a:cubicBezTo>
                        <a:pt x="10800" y="21600"/>
                        <a:pt x="7200" y="17280"/>
                        <a:pt x="3600" y="12960"/>
                      </a:cubicBezTo>
                      <a:cubicBezTo>
                        <a:pt x="0" y="12960"/>
                        <a:pt x="0" y="12960"/>
                        <a:pt x="0" y="8640"/>
                      </a:cubicBezTo>
                      <a:cubicBezTo>
                        <a:pt x="0" y="4320"/>
                        <a:pt x="3600" y="0"/>
                        <a:pt x="3600" y="0"/>
                      </a:cubicBezTo>
                      <a:cubicBezTo>
                        <a:pt x="7200" y="4320"/>
                        <a:pt x="10800" y="0"/>
                        <a:pt x="14400" y="4320"/>
                      </a:cubicBezTo>
                      <a:cubicBezTo>
                        <a:pt x="14400" y="8640"/>
                        <a:pt x="18000" y="8640"/>
                        <a:pt x="18000" y="12960"/>
                      </a:cubicBezTo>
                      <a:cubicBezTo>
                        <a:pt x="21600" y="17280"/>
                        <a:pt x="21600" y="17280"/>
                        <a:pt x="21600" y="21600"/>
                      </a:cubicBezTo>
                      <a:cubicBezTo>
                        <a:pt x="18000" y="21600"/>
                        <a:pt x="18000" y="21600"/>
                        <a:pt x="1440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740" name="Freeform 381"/>
                <p:cNvSpPr/>
                <p:nvPr/>
              </p:nvSpPr>
              <p:spPr>
                <a:xfrm>
                  <a:off x="12354" y="119190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10800"/>
                      </a:moveTo>
                      <a:cubicBezTo>
                        <a:pt x="0" y="10800"/>
                        <a:pt x="7200" y="0"/>
                        <a:pt x="14400" y="0"/>
                      </a:cubicBezTo>
                      <a:cubicBezTo>
                        <a:pt x="21600" y="0"/>
                        <a:pt x="21600" y="5400"/>
                        <a:pt x="21600" y="16200"/>
                      </a:cubicBezTo>
                      <a:cubicBezTo>
                        <a:pt x="21600" y="16200"/>
                        <a:pt x="14400" y="21600"/>
                        <a:pt x="14400" y="21600"/>
                      </a:cubicBezTo>
                      <a:cubicBezTo>
                        <a:pt x="7200" y="21600"/>
                        <a:pt x="0" y="16200"/>
                        <a:pt x="0" y="108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741" name="Freeform 382"/>
                <p:cNvSpPr/>
                <p:nvPr/>
              </p:nvSpPr>
              <p:spPr>
                <a:xfrm>
                  <a:off x="13016" y="12382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4400" y="21600"/>
                      </a:moveTo>
                      <a:cubicBezTo>
                        <a:pt x="7200" y="21600"/>
                        <a:pt x="7200" y="10800"/>
                        <a:pt x="0" y="10800"/>
                      </a:cubicBezTo>
                      <a:cubicBezTo>
                        <a:pt x="7200" y="0"/>
                        <a:pt x="7200" y="0"/>
                        <a:pt x="7200" y="0"/>
                      </a:cubicBezTo>
                      <a:cubicBezTo>
                        <a:pt x="14400" y="10800"/>
                        <a:pt x="14400" y="10800"/>
                        <a:pt x="21600" y="21600"/>
                      </a:cubicBezTo>
                      <a:cubicBezTo>
                        <a:pt x="14400" y="21600"/>
                        <a:pt x="14400" y="21600"/>
                        <a:pt x="1440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742" name="Freeform 383"/>
                <p:cNvSpPr/>
                <p:nvPr/>
              </p:nvSpPr>
              <p:spPr>
                <a:xfrm>
                  <a:off x="13678" y="112418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5600" fill="norm" stroke="1" extrusionOk="0">
                      <a:moveTo>
                        <a:pt x="14400" y="10800"/>
                      </a:moveTo>
                      <a:cubicBezTo>
                        <a:pt x="7200" y="10800"/>
                        <a:pt x="0" y="21600"/>
                        <a:pt x="0" y="1080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7200" y="0"/>
                        <a:pt x="14400" y="0"/>
                        <a:pt x="21600" y="0"/>
                      </a:cubicBezTo>
                      <a:cubicBezTo>
                        <a:pt x="14400" y="10800"/>
                        <a:pt x="14400" y="10800"/>
                        <a:pt x="14400" y="108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743" name="Freeform 384"/>
                <p:cNvSpPr/>
                <p:nvPr/>
              </p:nvSpPr>
              <p:spPr>
                <a:xfrm>
                  <a:off x="13485" y="9139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8900" h="21600" fill="norm" stroke="1" extrusionOk="0">
                      <a:moveTo>
                        <a:pt x="17280" y="10800"/>
                      </a:moveTo>
                      <a:cubicBezTo>
                        <a:pt x="17280" y="16200"/>
                        <a:pt x="17280" y="16200"/>
                        <a:pt x="12960" y="21600"/>
                      </a:cubicBezTo>
                      <a:cubicBezTo>
                        <a:pt x="12960" y="21600"/>
                        <a:pt x="8640" y="16200"/>
                        <a:pt x="8640" y="16200"/>
                      </a:cubicBezTo>
                      <a:cubicBezTo>
                        <a:pt x="4320" y="16200"/>
                        <a:pt x="4320" y="10800"/>
                        <a:pt x="0" y="10800"/>
                      </a:cubicBezTo>
                      <a:cubicBezTo>
                        <a:pt x="0" y="5400"/>
                        <a:pt x="0" y="5400"/>
                        <a:pt x="0" y="0"/>
                      </a:cubicBezTo>
                      <a:cubicBezTo>
                        <a:pt x="0" y="0"/>
                        <a:pt x="4320" y="0"/>
                        <a:pt x="4320" y="0"/>
                      </a:cubicBezTo>
                      <a:cubicBezTo>
                        <a:pt x="17280" y="0"/>
                        <a:pt x="21600" y="5400"/>
                        <a:pt x="17280" y="108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744" name="Freeform 385"/>
                <p:cNvSpPr/>
                <p:nvPr/>
              </p:nvSpPr>
              <p:spPr>
                <a:xfrm>
                  <a:off x="15112" y="108490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0800" y="0"/>
                      </a:moveTo>
                      <a:cubicBezTo>
                        <a:pt x="10800" y="0"/>
                        <a:pt x="21600" y="0"/>
                        <a:pt x="21600" y="10800"/>
                      </a:cubicBezTo>
                      <a:cubicBezTo>
                        <a:pt x="21600" y="10800"/>
                        <a:pt x="10800" y="21600"/>
                        <a:pt x="10800" y="21600"/>
                      </a:cubicBezTo>
                      <a:cubicBezTo>
                        <a:pt x="10800" y="21600"/>
                        <a:pt x="10800" y="10800"/>
                        <a:pt x="0" y="10800"/>
                      </a:cubicBezTo>
                      <a:cubicBezTo>
                        <a:pt x="0" y="10800"/>
                        <a:pt x="10800" y="0"/>
                        <a:pt x="108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745" name="Freeform 386"/>
                <p:cNvSpPr/>
                <p:nvPr/>
              </p:nvSpPr>
              <p:spPr>
                <a:xfrm>
                  <a:off x="13568" y="13661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3086" y="7200"/>
                      </a:moveTo>
                      <a:cubicBezTo>
                        <a:pt x="3086" y="7200"/>
                        <a:pt x="0" y="4800"/>
                        <a:pt x="0" y="2400"/>
                      </a:cubicBezTo>
                      <a:cubicBezTo>
                        <a:pt x="0" y="2400"/>
                        <a:pt x="3086" y="0"/>
                        <a:pt x="3086" y="0"/>
                      </a:cubicBezTo>
                      <a:cubicBezTo>
                        <a:pt x="9257" y="0"/>
                        <a:pt x="12343" y="0"/>
                        <a:pt x="12343" y="4800"/>
                      </a:cubicBezTo>
                      <a:cubicBezTo>
                        <a:pt x="9257" y="7200"/>
                        <a:pt x="12343" y="9600"/>
                        <a:pt x="15429" y="9600"/>
                      </a:cubicBezTo>
                      <a:cubicBezTo>
                        <a:pt x="21600" y="12000"/>
                        <a:pt x="21600" y="14400"/>
                        <a:pt x="21600" y="16800"/>
                      </a:cubicBezTo>
                      <a:cubicBezTo>
                        <a:pt x="21600" y="16800"/>
                        <a:pt x="21600" y="19200"/>
                        <a:pt x="18514" y="21600"/>
                      </a:cubicBezTo>
                      <a:cubicBezTo>
                        <a:pt x="18514" y="21600"/>
                        <a:pt x="15429" y="19200"/>
                        <a:pt x="12343" y="19200"/>
                      </a:cubicBezTo>
                      <a:cubicBezTo>
                        <a:pt x="12343" y="19200"/>
                        <a:pt x="12343" y="16800"/>
                        <a:pt x="12343" y="16800"/>
                      </a:cubicBezTo>
                      <a:cubicBezTo>
                        <a:pt x="12343" y="12000"/>
                        <a:pt x="9257" y="9600"/>
                        <a:pt x="3086" y="72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746" name="Freeform 387"/>
                <p:cNvSpPr/>
                <p:nvPr/>
              </p:nvSpPr>
              <p:spPr>
                <a:xfrm>
                  <a:off x="16657" y="69488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0194" fill="norm" stroke="1" extrusionOk="0">
                      <a:moveTo>
                        <a:pt x="21600" y="0"/>
                      </a:moveTo>
                      <a:cubicBezTo>
                        <a:pt x="21600" y="0"/>
                        <a:pt x="21600" y="2400"/>
                        <a:pt x="21600" y="4800"/>
                      </a:cubicBezTo>
                      <a:cubicBezTo>
                        <a:pt x="18514" y="9600"/>
                        <a:pt x="12343" y="12000"/>
                        <a:pt x="12343" y="16800"/>
                      </a:cubicBezTo>
                      <a:cubicBezTo>
                        <a:pt x="12343" y="19200"/>
                        <a:pt x="6171" y="21600"/>
                        <a:pt x="3086" y="19200"/>
                      </a:cubicBezTo>
                      <a:cubicBezTo>
                        <a:pt x="3086" y="19200"/>
                        <a:pt x="0" y="19200"/>
                        <a:pt x="0" y="19200"/>
                      </a:cubicBezTo>
                      <a:cubicBezTo>
                        <a:pt x="0" y="16800"/>
                        <a:pt x="0" y="14400"/>
                        <a:pt x="0" y="14400"/>
                      </a:cubicBezTo>
                      <a:cubicBezTo>
                        <a:pt x="0" y="7200"/>
                        <a:pt x="6171" y="4800"/>
                        <a:pt x="9257" y="0"/>
                      </a:cubicBezTo>
                      <a:cubicBezTo>
                        <a:pt x="12343" y="0"/>
                        <a:pt x="15429" y="0"/>
                        <a:pt x="216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747" name="Freeform 388"/>
                <p:cNvSpPr/>
                <p:nvPr/>
              </p:nvSpPr>
              <p:spPr>
                <a:xfrm>
                  <a:off x="14905" y="86376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294" h="20743" fill="norm" stroke="1" extrusionOk="0">
                      <a:moveTo>
                        <a:pt x="12690" y="12343"/>
                      </a:moveTo>
                      <a:cubicBezTo>
                        <a:pt x="11610" y="12343"/>
                        <a:pt x="10530" y="12343"/>
                        <a:pt x="10530" y="13886"/>
                      </a:cubicBezTo>
                      <a:cubicBezTo>
                        <a:pt x="9450" y="13886"/>
                        <a:pt x="8370" y="15429"/>
                        <a:pt x="8370" y="13886"/>
                      </a:cubicBezTo>
                      <a:cubicBezTo>
                        <a:pt x="7290" y="13886"/>
                        <a:pt x="7290" y="12343"/>
                        <a:pt x="6210" y="10800"/>
                      </a:cubicBezTo>
                      <a:cubicBezTo>
                        <a:pt x="6210" y="10800"/>
                        <a:pt x="6210" y="10800"/>
                        <a:pt x="6210" y="9257"/>
                      </a:cubicBezTo>
                      <a:cubicBezTo>
                        <a:pt x="7290" y="6171"/>
                        <a:pt x="7290" y="4629"/>
                        <a:pt x="4050" y="4629"/>
                      </a:cubicBezTo>
                      <a:cubicBezTo>
                        <a:pt x="2970" y="4629"/>
                        <a:pt x="1890" y="3086"/>
                        <a:pt x="810" y="1543"/>
                      </a:cubicBezTo>
                      <a:cubicBezTo>
                        <a:pt x="-270" y="1543"/>
                        <a:pt x="-270" y="0"/>
                        <a:pt x="810" y="0"/>
                      </a:cubicBezTo>
                      <a:cubicBezTo>
                        <a:pt x="1890" y="0"/>
                        <a:pt x="4050" y="0"/>
                        <a:pt x="4050" y="0"/>
                      </a:cubicBezTo>
                      <a:cubicBezTo>
                        <a:pt x="4050" y="0"/>
                        <a:pt x="4050" y="0"/>
                        <a:pt x="4050" y="0"/>
                      </a:cubicBezTo>
                      <a:cubicBezTo>
                        <a:pt x="4050" y="0"/>
                        <a:pt x="6210" y="0"/>
                        <a:pt x="7290" y="0"/>
                      </a:cubicBezTo>
                      <a:cubicBezTo>
                        <a:pt x="9450" y="0"/>
                        <a:pt x="10530" y="0"/>
                        <a:pt x="11610" y="3086"/>
                      </a:cubicBezTo>
                      <a:cubicBezTo>
                        <a:pt x="11610" y="4629"/>
                        <a:pt x="12690" y="4629"/>
                        <a:pt x="14850" y="4629"/>
                      </a:cubicBezTo>
                      <a:cubicBezTo>
                        <a:pt x="17010" y="4629"/>
                        <a:pt x="18090" y="4629"/>
                        <a:pt x="19170" y="9257"/>
                      </a:cubicBezTo>
                      <a:cubicBezTo>
                        <a:pt x="21330" y="13886"/>
                        <a:pt x="20250" y="15429"/>
                        <a:pt x="17010" y="18514"/>
                      </a:cubicBezTo>
                      <a:cubicBezTo>
                        <a:pt x="17010" y="18514"/>
                        <a:pt x="15930" y="20057"/>
                        <a:pt x="14850" y="20057"/>
                      </a:cubicBezTo>
                      <a:cubicBezTo>
                        <a:pt x="13770" y="21600"/>
                        <a:pt x="13770" y="20057"/>
                        <a:pt x="12690" y="20057"/>
                      </a:cubicBezTo>
                      <a:cubicBezTo>
                        <a:pt x="11610" y="18514"/>
                        <a:pt x="12690" y="18514"/>
                        <a:pt x="13770" y="18514"/>
                      </a:cubicBezTo>
                      <a:cubicBezTo>
                        <a:pt x="13770" y="16971"/>
                        <a:pt x="13770" y="16971"/>
                        <a:pt x="13770" y="16971"/>
                      </a:cubicBezTo>
                      <a:cubicBezTo>
                        <a:pt x="14850" y="15429"/>
                        <a:pt x="17010" y="13886"/>
                        <a:pt x="15930" y="12343"/>
                      </a:cubicBezTo>
                      <a:cubicBezTo>
                        <a:pt x="14850" y="12343"/>
                        <a:pt x="13770" y="12343"/>
                        <a:pt x="12690" y="12343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748" name="Freeform 389"/>
                <p:cNvSpPr/>
                <p:nvPr/>
              </p:nvSpPr>
              <p:spPr>
                <a:xfrm>
                  <a:off x="19267" y="52068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700" h="19600" fill="norm" stroke="1" extrusionOk="0">
                      <a:moveTo>
                        <a:pt x="20700" y="7200"/>
                      </a:moveTo>
                      <a:cubicBezTo>
                        <a:pt x="20700" y="10800"/>
                        <a:pt x="17100" y="10800"/>
                        <a:pt x="17100" y="10800"/>
                      </a:cubicBezTo>
                      <a:cubicBezTo>
                        <a:pt x="13500" y="14400"/>
                        <a:pt x="13500" y="14400"/>
                        <a:pt x="9900" y="18000"/>
                      </a:cubicBezTo>
                      <a:cubicBezTo>
                        <a:pt x="6300" y="18000"/>
                        <a:pt x="2700" y="21600"/>
                        <a:pt x="2700" y="18000"/>
                      </a:cubicBezTo>
                      <a:cubicBezTo>
                        <a:pt x="-900" y="14400"/>
                        <a:pt x="-900" y="10800"/>
                        <a:pt x="2700" y="7200"/>
                      </a:cubicBezTo>
                      <a:cubicBezTo>
                        <a:pt x="6300" y="3600"/>
                        <a:pt x="9900" y="3600"/>
                        <a:pt x="9900" y="0"/>
                      </a:cubicBezTo>
                      <a:cubicBezTo>
                        <a:pt x="13500" y="0"/>
                        <a:pt x="20700" y="3600"/>
                        <a:pt x="20700" y="72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749" name="Freeform 390"/>
                <p:cNvSpPr/>
                <p:nvPr/>
              </p:nvSpPr>
              <p:spPr>
                <a:xfrm>
                  <a:off x="18570" y="9607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925" h="20006" fill="norm" stroke="1" extrusionOk="0">
                      <a:moveTo>
                        <a:pt x="0" y="14954"/>
                      </a:moveTo>
                      <a:cubicBezTo>
                        <a:pt x="0" y="13292"/>
                        <a:pt x="0" y="11631"/>
                        <a:pt x="0" y="9969"/>
                      </a:cubicBezTo>
                      <a:cubicBezTo>
                        <a:pt x="2700" y="8308"/>
                        <a:pt x="5400" y="4985"/>
                        <a:pt x="2700" y="3323"/>
                      </a:cubicBezTo>
                      <a:cubicBezTo>
                        <a:pt x="2700" y="3323"/>
                        <a:pt x="2700" y="1662"/>
                        <a:pt x="2700" y="1662"/>
                      </a:cubicBezTo>
                      <a:cubicBezTo>
                        <a:pt x="5400" y="0"/>
                        <a:pt x="8100" y="0"/>
                        <a:pt x="10800" y="0"/>
                      </a:cubicBezTo>
                      <a:cubicBezTo>
                        <a:pt x="16200" y="1662"/>
                        <a:pt x="13500" y="3323"/>
                        <a:pt x="13500" y="4985"/>
                      </a:cubicBezTo>
                      <a:cubicBezTo>
                        <a:pt x="13500" y="8308"/>
                        <a:pt x="16200" y="9969"/>
                        <a:pt x="18900" y="11631"/>
                      </a:cubicBezTo>
                      <a:cubicBezTo>
                        <a:pt x="21600" y="13292"/>
                        <a:pt x="21600" y="14954"/>
                        <a:pt x="18900" y="16615"/>
                      </a:cubicBezTo>
                      <a:cubicBezTo>
                        <a:pt x="16200" y="16615"/>
                        <a:pt x="13500" y="18277"/>
                        <a:pt x="10800" y="18277"/>
                      </a:cubicBezTo>
                      <a:cubicBezTo>
                        <a:pt x="2700" y="21600"/>
                        <a:pt x="0" y="19938"/>
                        <a:pt x="0" y="14954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750" name="Freeform 391"/>
                <p:cNvSpPr/>
                <p:nvPr/>
              </p:nvSpPr>
              <p:spPr>
                <a:xfrm>
                  <a:off x="20407" y="101320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0800" y="21600"/>
                      </a:moveTo>
                      <a:cubicBezTo>
                        <a:pt x="10800" y="21600"/>
                        <a:pt x="0" y="21600"/>
                        <a:pt x="0" y="10800"/>
                      </a:cubicBezTo>
                      <a:cubicBezTo>
                        <a:pt x="0" y="10800"/>
                        <a:pt x="10800" y="10800"/>
                        <a:pt x="10800" y="0"/>
                      </a:cubicBezTo>
                      <a:cubicBezTo>
                        <a:pt x="21600" y="10800"/>
                        <a:pt x="21600" y="10800"/>
                        <a:pt x="21600" y="10800"/>
                      </a:cubicBezTo>
                      <a:cubicBezTo>
                        <a:pt x="21600" y="21600"/>
                        <a:pt x="10800" y="21600"/>
                        <a:pt x="1080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751" name="Freeform 392"/>
                <p:cNvSpPr/>
                <p:nvPr/>
              </p:nvSpPr>
              <p:spPr>
                <a:xfrm>
                  <a:off x="20738" y="125588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4400" y="21600"/>
                      </a:moveTo>
                      <a:cubicBezTo>
                        <a:pt x="7200" y="21600"/>
                        <a:pt x="7200" y="10800"/>
                        <a:pt x="0" y="10800"/>
                      </a:cubicBezTo>
                      <a:cubicBezTo>
                        <a:pt x="7200" y="0"/>
                        <a:pt x="7200" y="0"/>
                        <a:pt x="14400" y="0"/>
                      </a:cubicBezTo>
                      <a:cubicBezTo>
                        <a:pt x="14400" y="0"/>
                        <a:pt x="21600" y="10800"/>
                        <a:pt x="21600" y="10800"/>
                      </a:cubicBezTo>
                      <a:cubicBezTo>
                        <a:pt x="21600" y="21600"/>
                        <a:pt x="14400" y="21600"/>
                        <a:pt x="1440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752" name="Freeform 393"/>
                <p:cNvSpPr/>
                <p:nvPr/>
              </p:nvSpPr>
              <p:spPr>
                <a:xfrm>
                  <a:off x="19635" y="117646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17280"/>
                      </a:moveTo>
                      <a:cubicBezTo>
                        <a:pt x="0" y="12960"/>
                        <a:pt x="0" y="12960"/>
                        <a:pt x="0" y="8640"/>
                      </a:cubicBezTo>
                      <a:cubicBezTo>
                        <a:pt x="4800" y="0"/>
                        <a:pt x="12000" y="0"/>
                        <a:pt x="19200" y="0"/>
                      </a:cubicBezTo>
                      <a:cubicBezTo>
                        <a:pt x="19200" y="0"/>
                        <a:pt x="21600" y="4320"/>
                        <a:pt x="21600" y="4320"/>
                      </a:cubicBezTo>
                      <a:cubicBezTo>
                        <a:pt x="19200" y="8640"/>
                        <a:pt x="19200" y="12960"/>
                        <a:pt x="19200" y="21600"/>
                      </a:cubicBezTo>
                      <a:cubicBezTo>
                        <a:pt x="19200" y="21600"/>
                        <a:pt x="16800" y="21600"/>
                        <a:pt x="16800" y="21600"/>
                      </a:cubicBezTo>
                      <a:cubicBezTo>
                        <a:pt x="14400" y="21600"/>
                        <a:pt x="12000" y="21600"/>
                        <a:pt x="9600" y="21600"/>
                      </a:cubicBezTo>
                      <a:cubicBezTo>
                        <a:pt x="7200" y="21600"/>
                        <a:pt x="4800" y="21600"/>
                        <a:pt x="2400" y="21600"/>
                      </a:cubicBezTo>
                      <a:cubicBezTo>
                        <a:pt x="2400" y="21600"/>
                        <a:pt x="0" y="17280"/>
                        <a:pt x="0" y="1728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753" name="Freeform 394"/>
                <p:cNvSpPr/>
                <p:nvPr/>
              </p:nvSpPr>
              <p:spPr>
                <a:xfrm>
                  <a:off x="21122" y="10617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600" h="21600" fill="norm" stroke="1" extrusionOk="0">
                      <a:moveTo>
                        <a:pt x="1600" y="16200"/>
                      </a:moveTo>
                      <a:cubicBezTo>
                        <a:pt x="5200" y="5400"/>
                        <a:pt x="8800" y="5400"/>
                        <a:pt x="16000" y="0"/>
                      </a:cubicBezTo>
                      <a:cubicBezTo>
                        <a:pt x="19600" y="0"/>
                        <a:pt x="19600" y="0"/>
                        <a:pt x="19600" y="10800"/>
                      </a:cubicBezTo>
                      <a:cubicBezTo>
                        <a:pt x="19600" y="10800"/>
                        <a:pt x="19600" y="10800"/>
                        <a:pt x="19600" y="10800"/>
                      </a:cubicBezTo>
                      <a:cubicBezTo>
                        <a:pt x="16000" y="16200"/>
                        <a:pt x="12400" y="21600"/>
                        <a:pt x="8800" y="21600"/>
                      </a:cubicBezTo>
                      <a:cubicBezTo>
                        <a:pt x="8800" y="21600"/>
                        <a:pt x="5200" y="21600"/>
                        <a:pt x="1600" y="21600"/>
                      </a:cubicBezTo>
                      <a:cubicBezTo>
                        <a:pt x="1600" y="21600"/>
                        <a:pt x="-2000" y="16200"/>
                        <a:pt x="1600" y="162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754" name="Freeform 395"/>
                <p:cNvSpPr/>
                <p:nvPr/>
              </p:nvSpPr>
              <p:spPr>
                <a:xfrm>
                  <a:off x="21290" y="8028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0520" fill="norm" stroke="1" extrusionOk="0">
                      <a:moveTo>
                        <a:pt x="15429" y="17280"/>
                      </a:moveTo>
                      <a:cubicBezTo>
                        <a:pt x="12343" y="21600"/>
                        <a:pt x="9257" y="21600"/>
                        <a:pt x="9257" y="17280"/>
                      </a:cubicBezTo>
                      <a:cubicBezTo>
                        <a:pt x="9257" y="17280"/>
                        <a:pt x="6171" y="17280"/>
                        <a:pt x="6171" y="17280"/>
                      </a:cubicBezTo>
                      <a:cubicBezTo>
                        <a:pt x="3086" y="17280"/>
                        <a:pt x="0" y="17280"/>
                        <a:pt x="0" y="8640"/>
                      </a:cubicBezTo>
                      <a:cubicBezTo>
                        <a:pt x="0" y="4320"/>
                        <a:pt x="6171" y="0"/>
                        <a:pt x="9257" y="0"/>
                      </a:cubicBezTo>
                      <a:cubicBezTo>
                        <a:pt x="12343" y="0"/>
                        <a:pt x="12343" y="0"/>
                        <a:pt x="12343" y="0"/>
                      </a:cubicBezTo>
                      <a:cubicBezTo>
                        <a:pt x="18514" y="0"/>
                        <a:pt x="21600" y="8640"/>
                        <a:pt x="21600" y="12960"/>
                      </a:cubicBezTo>
                      <a:cubicBezTo>
                        <a:pt x="21600" y="12960"/>
                        <a:pt x="18514" y="12960"/>
                        <a:pt x="15429" y="1728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755" name="Freeform 396"/>
                <p:cNvSpPr/>
                <p:nvPr/>
              </p:nvSpPr>
              <p:spPr>
                <a:xfrm>
                  <a:off x="22724" y="12990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9430" fill="norm" stroke="1" extrusionOk="0">
                      <a:moveTo>
                        <a:pt x="0" y="19430"/>
                      </a:moveTo>
                      <a:cubicBezTo>
                        <a:pt x="0" y="19430"/>
                        <a:pt x="0" y="14030"/>
                        <a:pt x="3600" y="14030"/>
                      </a:cubicBezTo>
                      <a:cubicBezTo>
                        <a:pt x="10800" y="-2170"/>
                        <a:pt x="10800" y="-2170"/>
                        <a:pt x="10800" y="3230"/>
                      </a:cubicBezTo>
                      <a:cubicBezTo>
                        <a:pt x="14400" y="8630"/>
                        <a:pt x="18000" y="8630"/>
                        <a:pt x="21600" y="14030"/>
                      </a:cubicBezTo>
                      <a:cubicBezTo>
                        <a:pt x="18000" y="19430"/>
                        <a:pt x="10800" y="19430"/>
                        <a:pt x="7200" y="19430"/>
                      </a:cubicBezTo>
                      <a:cubicBezTo>
                        <a:pt x="7200" y="19430"/>
                        <a:pt x="7200" y="19430"/>
                        <a:pt x="3600" y="19430"/>
                      </a:cubicBezTo>
                      <a:cubicBezTo>
                        <a:pt x="3600" y="19430"/>
                        <a:pt x="0" y="19430"/>
                        <a:pt x="0" y="1943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756" name="Freeform 397"/>
                <p:cNvSpPr/>
                <p:nvPr/>
              </p:nvSpPr>
              <p:spPr>
                <a:xfrm>
                  <a:off x="23386" y="112240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720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5400" y="0"/>
                        <a:pt x="16200" y="0"/>
                        <a:pt x="21600" y="7200"/>
                      </a:cubicBezTo>
                      <a:cubicBezTo>
                        <a:pt x="21600" y="7200"/>
                        <a:pt x="21600" y="14400"/>
                        <a:pt x="21600" y="21600"/>
                      </a:cubicBezTo>
                      <a:cubicBezTo>
                        <a:pt x="16200" y="21600"/>
                        <a:pt x="16200" y="21600"/>
                        <a:pt x="16200" y="21600"/>
                      </a:cubicBezTo>
                      <a:cubicBezTo>
                        <a:pt x="10800" y="21600"/>
                        <a:pt x="0" y="14400"/>
                        <a:pt x="0" y="72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757" name="Freeform 398"/>
                <p:cNvSpPr/>
                <p:nvPr/>
              </p:nvSpPr>
              <p:spPr>
                <a:xfrm>
                  <a:off x="24325" y="120970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600" h="18459" fill="norm" stroke="1" extrusionOk="0">
                      <a:moveTo>
                        <a:pt x="10800" y="17259"/>
                      </a:moveTo>
                      <a:cubicBezTo>
                        <a:pt x="7200" y="14559"/>
                        <a:pt x="7200" y="11859"/>
                        <a:pt x="3600" y="11859"/>
                      </a:cubicBezTo>
                      <a:cubicBezTo>
                        <a:pt x="3600" y="9159"/>
                        <a:pt x="0" y="6459"/>
                        <a:pt x="0" y="6459"/>
                      </a:cubicBezTo>
                      <a:cubicBezTo>
                        <a:pt x="0" y="1059"/>
                        <a:pt x="3600" y="-1641"/>
                        <a:pt x="7200" y="1059"/>
                      </a:cubicBezTo>
                      <a:cubicBezTo>
                        <a:pt x="10800" y="1059"/>
                        <a:pt x="10800" y="3759"/>
                        <a:pt x="10800" y="6459"/>
                      </a:cubicBezTo>
                      <a:cubicBezTo>
                        <a:pt x="10800" y="9159"/>
                        <a:pt x="14400" y="9159"/>
                        <a:pt x="18000" y="11859"/>
                      </a:cubicBezTo>
                      <a:cubicBezTo>
                        <a:pt x="21600" y="14559"/>
                        <a:pt x="18000" y="14559"/>
                        <a:pt x="18000" y="17259"/>
                      </a:cubicBezTo>
                      <a:cubicBezTo>
                        <a:pt x="14400" y="19959"/>
                        <a:pt x="10800" y="17259"/>
                        <a:pt x="10800" y="17259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758" name="Freeform 399"/>
                <p:cNvSpPr/>
                <p:nvPr/>
              </p:nvSpPr>
              <p:spPr>
                <a:xfrm>
                  <a:off x="23716" y="89847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8514" y="15429"/>
                      </a:moveTo>
                      <a:cubicBezTo>
                        <a:pt x="15429" y="18514"/>
                        <a:pt x="12343" y="21600"/>
                        <a:pt x="9257" y="21600"/>
                      </a:cubicBezTo>
                      <a:cubicBezTo>
                        <a:pt x="0" y="21600"/>
                        <a:pt x="0" y="18514"/>
                        <a:pt x="0" y="12343"/>
                      </a:cubicBezTo>
                      <a:cubicBezTo>
                        <a:pt x="3086" y="9257"/>
                        <a:pt x="6171" y="6171"/>
                        <a:pt x="6171" y="6171"/>
                      </a:cubicBezTo>
                      <a:cubicBezTo>
                        <a:pt x="9257" y="3086"/>
                        <a:pt x="12343" y="3086"/>
                        <a:pt x="15429" y="0"/>
                      </a:cubicBezTo>
                      <a:cubicBezTo>
                        <a:pt x="15429" y="3086"/>
                        <a:pt x="21600" y="6171"/>
                        <a:pt x="21600" y="12343"/>
                      </a:cubicBezTo>
                      <a:cubicBezTo>
                        <a:pt x="21600" y="15429"/>
                        <a:pt x="21600" y="15429"/>
                        <a:pt x="18514" y="15429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759" name="Freeform 400"/>
                <p:cNvSpPr/>
                <p:nvPr/>
              </p:nvSpPr>
              <p:spPr>
                <a:xfrm>
                  <a:off x="26364" y="11621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10800"/>
                      </a:moveTo>
                      <a:cubicBezTo>
                        <a:pt x="0" y="10800"/>
                        <a:pt x="10800" y="0"/>
                        <a:pt x="10800" y="0"/>
                      </a:cubicBezTo>
                      <a:cubicBezTo>
                        <a:pt x="10800" y="0"/>
                        <a:pt x="21600" y="10800"/>
                        <a:pt x="21600" y="10800"/>
                      </a:cubicBezTo>
                      <a:cubicBezTo>
                        <a:pt x="21600" y="21600"/>
                        <a:pt x="10800" y="21600"/>
                        <a:pt x="10800" y="21600"/>
                      </a:cubicBezTo>
                      <a:cubicBezTo>
                        <a:pt x="10800" y="21600"/>
                        <a:pt x="0" y="10800"/>
                        <a:pt x="0" y="108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760" name="Freeform 401"/>
                <p:cNvSpPr/>
                <p:nvPr/>
              </p:nvSpPr>
              <p:spPr>
                <a:xfrm>
                  <a:off x="25322" y="6348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200" h="21600" fill="norm" stroke="1" extrusionOk="0">
                      <a:moveTo>
                        <a:pt x="4320" y="0"/>
                      </a:moveTo>
                      <a:cubicBezTo>
                        <a:pt x="8640" y="0"/>
                        <a:pt x="8640" y="3600"/>
                        <a:pt x="8640" y="3600"/>
                      </a:cubicBezTo>
                      <a:cubicBezTo>
                        <a:pt x="8640" y="7200"/>
                        <a:pt x="12960" y="10800"/>
                        <a:pt x="17280" y="14400"/>
                      </a:cubicBezTo>
                      <a:cubicBezTo>
                        <a:pt x="17280" y="14400"/>
                        <a:pt x="21600" y="18000"/>
                        <a:pt x="17280" y="18000"/>
                      </a:cubicBezTo>
                      <a:cubicBezTo>
                        <a:pt x="17280" y="18000"/>
                        <a:pt x="12960" y="21600"/>
                        <a:pt x="12960" y="21600"/>
                      </a:cubicBezTo>
                      <a:cubicBezTo>
                        <a:pt x="12960" y="21600"/>
                        <a:pt x="8640" y="18000"/>
                        <a:pt x="8640" y="18000"/>
                      </a:cubicBezTo>
                      <a:cubicBezTo>
                        <a:pt x="12960" y="14400"/>
                        <a:pt x="4320" y="10800"/>
                        <a:pt x="0" y="7200"/>
                      </a:cubicBezTo>
                      <a:cubicBezTo>
                        <a:pt x="0" y="7200"/>
                        <a:pt x="0" y="3600"/>
                        <a:pt x="0" y="3600"/>
                      </a:cubicBezTo>
                      <a:cubicBezTo>
                        <a:pt x="0" y="3600"/>
                        <a:pt x="4320" y="0"/>
                        <a:pt x="432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761" name="Freeform 402"/>
                <p:cNvSpPr/>
                <p:nvPr/>
              </p:nvSpPr>
              <p:spPr>
                <a:xfrm>
                  <a:off x="22907" y="7385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443" h="21600" fill="norm" stroke="1" extrusionOk="0">
                      <a:moveTo>
                        <a:pt x="8486" y="5891"/>
                      </a:moveTo>
                      <a:cubicBezTo>
                        <a:pt x="10029" y="5891"/>
                        <a:pt x="13115" y="3927"/>
                        <a:pt x="14658" y="1964"/>
                      </a:cubicBezTo>
                      <a:cubicBezTo>
                        <a:pt x="14658" y="1964"/>
                        <a:pt x="16200" y="1964"/>
                        <a:pt x="16200" y="0"/>
                      </a:cubicBezTo>
                      <a:cubicBezTo>
                        <a:pt x="17743" y="0"/>
                        <a:pt x="19286" y="0"/>
                        <a:pt x="19286" y="1964"/>
                      </a:cubicBezTo>
                      <a:cubicBezTo>
                        <a:pt x="20829" y="1964"/>
                        <a:pt x="20829" y="3927"/>
                        <a:pt x="19286" y="5891"/>
                      </a:cubicBezTo>
                      <a:cubicBezTo>
                        <a:pt x="19286" y="5891"/>
                        <a:pt x="19286" y="7855"/>
                        <a:pt x="19286" y="7855"/>
                      </a:cubicBezTo>
                      <a:cubicBezTo>
                        <a:pt x="14658" y="9818"/>
                        <a:pt x="13115" y="13745"/>
                        <a:pt x="11572" y="17673"/>
                      </a:cubicBezTo>
                      <a:cubicBezTo>
                        <a:pt x="10029" y="21600"/>
                        <a:pt x="10029" y="21600"/>
                        <a:pt x="6943" y="21600"/>
                      </a:cubicBezTo>
                      <a:cubicBezTo>
                        <a:pt x="5400" y="19636"/>
                        <a:pt x="3858" y="19636"/>
                        <a:pt x="2315" y="17673"/>
                      </a:cubicBezTo>
                      <a:cubicBezTo>
                        <a:pt x="-771" y="17673"/>
                        <a:pt x="-771" y="11782"/>
                        <a:pt x="2315" y="11782"/>
                      </a:cubicBezTo>
                      <a:cubicBezTo>
                        <a:pt x="5400" y="11782"/>
                        <a:pt x="6943" y="7855"/>
                        <a:pt x="8486" y="589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762" name="Freeform 403"/>
                <p:cNvSpPr/>
                <p:nvPr/>
              </p:nvSpPr>
              <p:spPr>
                <a:xfrm>
                  <a:off x="26564" y="132207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7957" h="21600" fill="norm" stroke="1" extrusionOk="0">
                      <a:moveTo>
                        <a:pt x="1372" y="13500"/>
                      </a:moveTo>
                      <a:cubicBezTo>
                        <a:pt x="1372" y="8100"/>
                        <a:pt x="4457" y="8100"/>
                        <a:pt x="1372" y="5400"/>
                      </a:cubicBezTo>
                      <a:cubicBezTo>
                        <a:pt x="-1714" y="5400"/>
                        <a:pt x="1372" y="2700"/>
                        <a:pt x="1372" y="0"/>
                      </a:cubicBezTo>
                      <a:cubicBezTo>
                        <a:pt x="1372" y="0"/>
                        <a:pt x="7543" y="0"/>
                        <a:pt x="10629" y="2700"/>
                      </a:cubicBezTo>
                      <a:cubicBezTo>
                        <a:pt x="10629" y="5400"/>
                        <a:pt x="13715" y="8100"/>
                        <a:pt x="16800" y="13500"/>
                      </a:cubicBezTo>
                      <a:cubicBezTo>
                        <a:pt x="19886" y="18900"/>
                        <a:pt x="16800" y="21600"/>
                        <a:pt x="7543" y="21600"/>
                      </a:cubicBezTo>
                      <a:cubicBezTo>
                        <a:pt x="4457" y="21600"/>
                        <a:pt x="-1714" y="16200"/>
                        <a:pt x="1372" y="135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763" name="Freeform 404"/>
                <p:cNvSpPr/>
                <p:nvPr/>
              </p:nvSpPr>
              <p:spPr>
                <a:xfrm>
                  <a:off x="26824" y="7969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135" h="21600" fill="norm" stroke="1" extrusionOk="0">
                      <a:moveTo>
                        <a:pt x="16049" y="12343"/>
                      </a:moveTo>
                      <a:cubicBezTo>
                        <a:pt x="16049" y="15429"/>
                        <a:pt x="12964" y="15429"/>
                        <a:pt x="12964" y="18514"/>
                      </a:cubicBezTo>
                      <a:cubicBezTo>
                        <a:pt x="12964" y="21600"/>
                        <a:pt x="3706" y="21600"/>
                        <a:pt x="3706" y="21600"/>
                      </a:cubicBezTo>
                      <a:cubicBezTo>
                        <a:pt x="621" y="18514"/>
                        <a:pt x="621" y="18514"/>
                        <a:pt x="621" y="15429"/>
                      </a:cubicBezTo>
                      <a:cubicBezTo>
                        <a:pt x="-2465" y="9257"/>
                        <a:pt x="6792" y="9257"/>
                        <a:pt x="9878" y="6171"/>
                      </a:cubicBezTo>
                      <a:cubicBezTo>
                        <a:pt x="9878" y="3086"/>
                        <a:pt x="12964" y="0"/>
                        <a:pt x="19135" y="0"/>
                      </a:cubicBezTo>
                      <a:cubicBezTo>
                        <a:pt x="19135" y="3086"/>
                        <a:pt x="19135" y="9257"/>
                        <a:pt x="16049" y="12343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764" name="Freeform 405"/>
                <p:cNvSpPr/>
                <p:nvPr/>
              </p:nvSpPr>
              <p:spPr>
                <a:xfrm>
                  <a:off x="28129" y="91281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0800" y="0"/>
                      </a:moveTo>
                      <a:cubicBezTo>
                        <a:pt x="10800" y="10800"/>
                        <a:pt x="21600" y="10800"/>
                        <a:pt x="21600" y="10800"/>
                      </a:cubicBezTo>
                      <a:cubicBezTo>
                        <a:pt x="21600" y="10800"/>
                        <a:pt x="21600" y="21600"/>
                        <a:pt x="10800" y="21600"/>
                      </a:cubicBezTo>
                      <a:cubicBezTo>
                        <a:pt x="10800" y="21600"/>
                        <a:pt x="10800" y="21600"/>
                        <a:pt x="0" y="10800"/>
                      </a:cubicBezTo>
                      <a:cubicBezTo>
                        <a:pt x="0" y="10800"/>
                        <a:pt x="10800" y="10800"/>
                        <a:pt x="108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765" name="Freeform 406"/>
                <p:cNvSpPr/>
                <p:nvPr/>
              </p:nvSpPr>
              <p:spPr>
                <a:xfrm>
                  <a:off x="27084" y="4135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100" h="18437" fill="norm" stroke="1" extrusionOk="0">
                      <a:moveTo>
                        <a:pt x="20100" y="5400"/>
                      </a:moveTo>
                      <a:cubicBezTo>
                        <a:pt x="20100" y="5400"/>
                        <a:pt x="20100" y="10800"/>
                        <a:pt x="20100" y="10800"/>
                      </a:cubicBezTo>
                      <a:cubicBezTo>
                        <a:pt x="17400" y="16200"/>
                        <a:pt x="12000" y="21600"/>
                        <a:pt x="6600" y="16200"/>
                      </a:cubicBezTo>
                      <a:cubicBezTo>
                        <a:pt x="6600" y="16200"/>
                        <a:pt x="6600" y="16200"/>
                        <a:pt x="6600" y="16200"/>
                      </a:cubicBezTo>
                      <a:cubicBezTo>
                        <a:pt x="6600" y="16200"/>
                        <a:pt x="3900" y="16200"/>
                        <a:pt x="3900" y="16200"/>
                      </a:cubicBezTo>
                      <a:cubicBezTo>
                        <a:pt x="1200" y="16200"/>
                        <a:pt x="-1500" y="16200"/>
                        <a:pt x="1200" y="10800"/>
                      </a:cubicBezTo>
                      <a:cubicBezTo>
                        <a:pt x="1200" y="10800"/>
                        <a:pt x="-1500" y="5400"/>
                        <a:pt x="1200" y="5400"/>
                      </a:cubicBezTo>
                      <a:cubicBezTo>
                        <a:pt x="3900" y="5400"/>
                        <a:pt x="3900" y="0"/>
                        <a:pt x="6600" y="0"/>
                      </a:cubicBezTo>
                      <a:cubicBezTo>
                        <a:pt x="9300" y="0"/>
                        <a:pt x="14700" y="0"/>
                        <a:pt x="20100" y="54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766" name="Freeform 407"/>
                <p:cNvSpPr/>
                <p:nvPr/>
              </p:nvSpPr>
              <p:spPr>
                <a:xfrm>
                  <a:off x="27798" y="107607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2960" y="21600"/>
                      </a:moveTo>
                      <a:cubicBezTo>
                        <a:pt x="8640" y="21600"/>
                        <a:pt x="0" y="8640"/>
                        <a:pt x="0" y="4320"/>
                      </a:cubicBezTo>
                      <a:cubicBezTo>
                        <a:pt x="0" y="4320"/>
                        <a:pt x="4320" y="0"/>
                        <a:pt x="8640" y="0"/>
                      </a:cubicBezTo>
                      <a:cubicBezTo>
                        <a:pt x="17280" y="0"/>
                        <a:pt x="21600" y="4320"/>
                        <a:pt x="21600" y="8640"/>
                      </a:cubicBezTo>
                      <a:cubicBezTo>
                        <a:pt x="21600" y="17280"/>
                        <a:pt x="17280" y="21600"/>
                        <a:pt x="1296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767" name="Freeform 408"/>
                <p:cNvSpPr/>
                <p:nvPr/>
              </p:nvSpPr>
              <p:spPr>
                <a:xfrm>
                  <a:off x="29342" y="4535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5600" fill="norm" stroke="1" extrusionOk="0">
                      <a:moveTo>
                        <a:pt x="21600" y="4800"/>
                      </a:moveTo>
                      <a:cubicBezTo>
                        <a:pt x="10800" y="15600"/>
                        <a:pt x="10800" y="15600"/>
                        <a:pt x="10800" y="15600"/>
                      </a:cubicBezTo>
                      <a:cubicBezTo>
                        <a:pt x="10800" y="15600"/>
                        <a:pt x="0" y="4800"/>
                        <a:pt x="0" y="4800"/>
                      </a:cubicBezTo>
                      <a:cubicBezTo>
                        <a:pt x="0" y="4800"/>
                        <a:pt x="10800" y="-6000"/>
                        <a:pt x="10800" y="4800"/>
                      </a:cubicBezTo>
                      <a:cubicBezTo>
                        <a:pt x="10800" y="4800"/>
                        <a:pt x="21600" y="4800"/>
                        <a:pt x="21600" y="48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768" name="Freeform 409"/>
                <p:cNvSpPr/>
                <p:nvPr/>
              </p:nvSpPr>
              <p:spPr>
                <a:xfrm>
                  <a:off x="6129" y="-1"/>
                  <a:ext cx="30520" cy="65643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496" h="21422" fill="norm" stroke="1" extrusionOk="0">
                      <a:moveTo>
                        <a:pt x="4569" y="18722"/>
                      </a:moveTo>
                      <a:cubicBezTo>
                        <a:pt x="2908" y="19686"/>
                        <a:pt x="1662" y="20458"/>
                        <a:pt x="0" y="21422"/>
                      </a:cubicBezTo>
                      <a:cubicBezTo>
                        <a:pt x="0" y="1365"/>
                        <a:pt x="0" y="1365"/>
                        <a:pt x="0" y="1365"/>
                      </a:cubicBezTo>
                      <a:cubicBezTo>
                        <a:pt x="1246" y="979"/>
                        <a:pt x="2492" y="401"/>
                        <a:pt x="3323" y="15"/>
                      </a:cubicBezTo>
                      <a:cubicBezTo>
                        <a:pt x="3323" y="-178"/>
                        <a:pt x="5400" y="1558"/>
                        <a:pt x="6231" y="2329"/>
                      </a:cubicBezTo>
                      <a:cubicBezTo>
                        <a:pt x="7477" y="2908"/>
                        <a:pt x="8308" y="3679"/>
                        <a:pt x="9138" y="4451"/>
                      </a:cubicBezTo>
                      <a:cubicBezTo>
                        <a:pt x="9554" y="4643"/>
                        <a:pt x="10385" y="4836"/>
                        <a:pt x="10800" y="5029"/>
                      </a:cubicBezTo>
                      <a:cubicBezTo>
                        <a:pt x="14538" y="6186"/>
                        <a:pt x="17862" y="7151"/>
                        <a:pt x="21185" y="8115"/>
                      </a:cubicBezTo>
                      <a:cubicBezTo>
                        <a:pt x="21600" y="8308"/>
                        <a:pt x="21600" y="8308"/>
                        <a:pt x="21185" y="8501"/>
                      </a:cubicBezTo>
                      <a:cubicBezTo>
                        <a:pt x="20354" y="9272"/>
                        <a:pt x="19108" y="10043"/>
                        <a:pt x="17862" y="10622"/>
                      </a:cubicBezTo>
                      <a:cubicBezTo>
                        <a:pt x="17031" y="11201"/>
                        <a:pt x="15785" y="11779"/>
                        <a:pt x="14954" y="12551"/>
                      </a:cubicBezTo>
                      <a:cubicBezTo>
                        <a:pt x="14954" y="12551"/>
                        <a:pt x="14954" y="12743"/>
                        <a:pt x="14538" y="12743"/>
                      </a:cubicBezTo>
                      <a:cubicBezTo>
                        <a:pt x="13708" y="13322"/>
                        <a:pt x="12462" y="13901"/>
                        <a:pt x="11215" y="14479"/>
                      </a:cubicBezTo>
                      <a:cubicBezTo>
                        <a:pt x="9969" y="15251"/>
                        <a:pt x="9138" y="15829"/>
                        <a:pt x="7892" y="16601"/>
                      </a:cubicBezTo>
                      <a:cubicBezTo>
                        <a:pt x="6646" y="17372"/>
                        <a:pt x="5815" y="17951"/>
                        <a:pt x="4569" y="18722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769" name="Freeform 410"/>
                <p:cNvSpPr/>
                <p:nvPr/>
              </p:nvSpPr>
              <p:spPr>
                <a:xfrm>
                  <a:off x="29161" y="11130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8514" h="19200" fill="norm" stroke="1" extrusionOk="0">
                      <a:moveTo>
                        <a:pt x="772" y="14880"/>
                      </a:moveTo>
                      <a:cubicBezTo>
                        <a:pt x="772" y="10560"/>
                        <a:pt x="-2314" y="6240"/>
                        <a:pt x="3857" y="1920"/>
                      </a:cubicBezTo>
                      <a:cubicBezTo>
                        <a:pt x="6943" y="-2400"/>
                        <a:pt x="10029" y="1920"/>
                        <a:pt x="16200" y="1920"/>
                      </a:cubicBezTo>
                      <a:cubicBezTo>
                        <a:pt x="19286" y="6240"/>
                        <a:pt x="19286" y="10560"/>
                        <a:pt x="16200" y="14880"/>
                      </a:cubicBezTo>
                      <a:cubicBezTo>
                        <a:pt x="13115" y="14880"/>
                        <a:pt x="10029" y="14880"/>
                        <a:pt x="6943" y="19200"/>
                      </a:cubicBezTo>
                      <a:cubicBezTo>
                        <a:pt x="3857" y="14880"/>
                        <a:pt x="772" y="19200"/>
                        <a:pt x="772" y="1488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770" name="Freeform 411"/>
                <p:cNvSpPr/>
                <p:nvPr/>
              </p:nvSpPr>
              <p:spPr>
                <a:xfrm>
                  <a:off x="30958" y="7627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4912" h="21600" fill="norm" stroke="1" extrusionOk="0">
                      <a:moveTo>
                        <a:pt x="2982" y="0"/>
                      </a:moveTo>
                      <a:cubicBezTo>
                        <a:pt x="17382" y="14400"/>
                        <a:pt x="17382" y="21600"/>
                        <a:pt x="10182" y="21600"/>
                      </a:cubicBezTo>
                      <a:cubicBezTo>
                        <a:pt x="2982" y="21600"/>
                        <a:pt x="-4218" y="14400"/>
                        <a:pt x="2982" y="7200"/>
                      </a:cubicBezTo>
                      <a:cubicBezTo>
                        <a:pt x="2982" y="7200"/>
                        <a:pt x="2982" y="0"/>
                        <a:pt x="298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771" name="Freeform 412"/>
                <p:cNvSpPr/>
                <p:nvPr/>
              </p:nvSpPr>
              <p:spPr>
                <a:xfrm>
                  <a:off x="31328" y="85986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7200" y="21600"/>
                      </a:moveTo>
                      <a:cubicBezTo>
                        <a:pt x="7200" y="21600"/>
                        <a:pt x="0" y="10800"/>
                        <a:pt x="0" y="10800"/>
                      </a:cubicBezTo>
                      <a:cubicBezTo>
                        <a:pt x="0" y="0"/>
                        <a:pt x="7200" y="0"/>
                        <a:pt x="7200" y="0"/>
                      </a:cubicBezTo>
                      <a:cubicBezTo>
                        <a:pt x="14400" y="0"/>
                        <a:pt x="14400" y="0"/>
                        <a:pt x="21600" y="10800"/>
                      </a:cubicBezTo>
                      <a:cubicBezTo>
                        <a:pt x="14400" y="10800"/>
                        <a:pt x="14400" y="21600"/>
                        <a:pt x="720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772" name="Freeform 413"/>
                <p:cNvSpPr/>
                <p:nvPr/>
              </p:nvSpPr>
              <p:spPr>
                <a:xfrm>
                  <a:off x="31107" y="6697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9069" fill="norm" stroke="1" extrusionOk="0">
                      <a:moveTo>
                        <a:pt x="10800" y="1789"/>
                      </a:moveTo>
                      <a:cubicBezTo>
                        <a:pt x="16200" y="6109"/>
                        <a:pt x="16200" y="6109"/>
                        <a:pt x="21600" y="10429"/>
                      </a:cubicBezTo>
                      <a:cubicBezTo>
                        <a:pt x="16200" y="14749"/>
                        <a:pt x="16200" y="19069"/>
                        <a:pt x="10800" y="19069"/>
                      </a:cubicBezTo>
                      <a:cubicBezTo>
                        <a:pt x="10800" y="14749"/>
                        <a:pt x="5400" y="14749"/>
                        <a:pt x="0" y="10429"/>
                      </a:cubicBezTo>
                      <a:cubicBezTo>
                        <a:pt x="0" y="10429"/>
                        <a:pt x="0" y="6109"/>
                        <a:pt x="0" y="6109"/>
                      </a:cubicBezTo>
                      <a:cubicBezTo>
                        <a:pt x="5400" y="1789"/>
                        <a:pt x="5400" y="-2531"/>
                        <a:pt x="10800" y="1789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773" name="Freeform 414"/>
                <p:cNvSpPr/>
                <p:nvPr/>
              </p:nvSpPr>
              <p:spPr>
                <a:xfrm>
                  <a:off x="31107" y="75948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21600"/>
                      </a:moveTo>
                      <a:cubicBezTo>
                        <a:pt x="10800" y="10800"/>
                        <a:pt x="0" y="1080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0800" y="0"/>
                        <a:pt x="21600" y="10800"/>
                        <a:pt x="2160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774" name="Freeform 415"/>
                <p:cNvSpPr/>
                <p:nvPr/>
              </p:nvSpPr>
              <p:spPr>
                <a:xfrm>
                  <a:off x="30225" y="7337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0829" fill="norm" stroke="1" extrusionOk="0">
                      <a:moveTo>
                        <a:pt x="17280" y="2315"/>
                      </a:moveTo>
                      <a:cubicBezTo>
                        <a:pt x="21600" y="5400"/>
                        <a:pt x="21600" y="8486"/>
                        <a:pt x="21600" y="11572"/>
                      </a:cubicBezTo>
                      <a:cubicBezTo>
                        <a:pt x="17280" y="14658"/>
                        <a:pt x="8640" y="14658"/>
                        <a:pt x="12960" y="20829"/>
                      </a:cubicBezTo>
                      <a:cubicBezTo>
                        <a:pt x="8640" y="20829"/>
                        <a:pt x="8640" y="20829"/>
                        <a:pt x="8640" y="20829"/>
                      </a:cubicBezTo>
                      <a:cubicBezTo>
                        <a:pt x="4320" y="14658"/>
                        <a:pt x="0" y="11572"/>
                        <a:pt x="0" y="8486"/>
                      </a:cubicBezTo>
                      <a:cubicBezTo>
                        <a:pt x="0" y="8486"/>
                        <a:pt x="4320" y="5400"/>
                        <a:pt x="8640" y="2315"/>
                      </a:cubicBezTo>
                      <a:cubicBezTo>
                        <a:pt x="12960" y="-771"/>
                        <a:pt x="12960" y="-771"/>
                        <a:pt x="17280" y="2315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775" name="Freeform 416"/>
                <p:cNvSpPr/>
                <p:nvPr/>
              </p:nvSpPr>
              <p:spPr>
                <a:xfrm>
                  <a:off x="33424" y="5642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10800"/>
                      </a:moveTo>
                      <a:cubicBezTo>
                        <a:pt x="21600" y="10800"/>
                        <a:pt x="10800" y="21600"/>
                        <a:pt x="10800" y="21600"/>
                      </a:cubicBezTo>
                      <a:cubicBezTo>
                        <a:pt x="10800" y="21600"/>
                        <a:pt x="0" y="10800"/>
                        <a:pt x="0" y="10800"/>
                      </a:cubicBezTo>
                      <a:cubicBezTo>
                        <a:pt x="0" y="0"/>
                        <a:pt x="0" y="0"/>
                        <a:pt x="10800" y="0"/>
                      </a:cubicBezTo>
                      <a:cubicBezTo>
                        <a:pt x="10800" y="0"/>
                        <a:pt x="21600" y="0"/>
                        <a:pt x="21600" y="108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776" name="Freeform 417"/>
                <p:cNvSpPr/>
                <p:nvPr/>
              </p:nvSpPr>
              <p:spPr>
                <a:xfrm>
                  <a:off x="32210" y="4671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7200"/>
                      </a:moveTo>
                      <a:cubicBezTo>
                        <a:pt x="21600" y="7200"/>
                        <a:pt x="21600" y="14400"/>
                        <a:pt x="21600" y="14400"/>
                      </a:cubicBezTo>
                      <a:cubicBezTo>
                        <a:pt x="14400" y="14400"/>
                        <a:pt x="10800" y="14400"/>
                        <a:pt x="3600" y="21600"/>
                      </a:cubicBezTo>
                      <a:cubicBezTo>
                        <a:pt x="3600" y="21600"/>
                        <a:pt x="3600" y="14400"/>
                        <a:pt x="0" y="14400"/>
                      </a:cubicBezTo>
                      <a:cubicBezTo>
                        <a:pt x="3600" y="14400"/>
                        <a:pt x="3600" y="14400"/>
                        <a:pt x="3600" y="7200"/>
                      </a:cubicBezTo>
                      <a:cubicBezTo>
                        <a:pt x="7200" y="7200"/>
                        <a:pt x="7200" y="7200"/>
                        <a:pt x="7200" y="7200"/>
                      </a:cubicBezTo>
                      <a:cubicBezTo>
                        <a:pt x="10800" y="7200"/>
                        <a:pt x="18000" y="7200"/>
                        <a:pt x="21600" y="0"/>
                      </a:cubicBezTo>
                      <a:cubicBezTo>
                        <a:pt x="21600" y="0"/>
                        <a:pt x="21600" y="0"/>
                        <a:pt x="21600" y="72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777" name="Oval 418"/>
                <p:cNvSpPr/>
                <p:nvPr/>
              </p:nvSpPr>
              <p:spPr>
                <a:xfrm>
                  <a:off x="34968" y="101540"/>
                  <a:ext cx="12701" cy="12701"/>
                </a:xfrm>
                <a:prstGeom prst="ellipse">
                  <a:avLst/>
                </a:pr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778" name="Freeform 419"/>
                <p:cNvSpPr/>
                <p:nvPr/>
              </p:nvSpPr>
              <p:spPr>
                <a:xfrm>
                  <a:off x="35189" y="8477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0"/>
                      </a:moveTo>
                      <a:cubicBezTo>
                        <a:pt x="0" y="0"/>
                        <a:pt x="10800" y="0"/>
                        <a:pt x="10800" y="0"/>
                      </a:cubicBezTo>
                      <a:cubicBezTo>
                        <a:pt x="10800" y="10800"/>
                        <a:pt x="10800" y="10800"/>
                        <a:pt x="21600" y="21600"/>
                      </a:cubicBezTo>
                      <a:cubicBezTo>
                        <a:pt x="10800" y="21600"/>
                        <a:pt x="10800" y="21600"/>
                        <a:pt x="10800" y="21600"/>
                      </a:cubicBezTo>
                      <a:cubicBezTo>
                        <a:pt x="10800" y="21600"/>
                        <a:pt x="10800" y="21600"/>
                        <a:pt x="10800" y="21600"/>
                      </a:cubicBezTo>
                      <a:cubicBezTo>
                        <a:pt x="10800" y="21600"/>
                        <a:pt x="0" y="10800"/>
                        <a:pt x="0" y="10800"/>
                      </a:cubicBezTo>
                      <a:cubicBezTo>
                        <a:pt x="0" y="1080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779" name="Freeform 420"/>
                <p:cNvSpPr/>
                <p:nvPr/>
              </p:nvSpPr>
              <p:spPr>
                <a:xfrm>
                  <a:off x="36402" y="110206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7382" fill="norm" stroke="1" extrusionOk="0">
                      <a:moveTo>
                        <a:pt x="21600" y="2982"/>
                      </a:moveTo>
                      <a:cubicBezTo>
                        <a:pt x="21600" y="17382"/>
                        <a:pt x="10800" y="17382"/>
                        <a:pt x="10800" y="17382"/>
                      </a:cubicBezTo>
                      <a:cubicBezTo>
                        <a:pt x="0" y="17382"/>
                        <a:pt x="0" y="10182"/>
                        <a:pt x="0" y="10182"/>
                      </a:cubicBezTo>
                      <a:cubicBezTo>
                        <a:pt x="0" y="2982"/>
                        <a:pt x="10800" y="-4218"/>
                        <a:pt x="10800" y="2982"/>
                      </a:cubicBezTo>
                      <a:cubicBezTo>
                        <a:pt x="21600" y="2982"/>
                        <a:pt x="21600" y="2982"/>
                        <a:pt x="21600" y="2982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780" name="Freeform 421"/>
                <p:cNvSpPr/>
                <p:nvPr/>
              </p:nvSpPr>
              <p:spPr>
                <a:xfrm>
                  <a:off x="35913" y="41641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491" h="21600" fill="norm" stroke="1" extrusionOk="0">
                      <a:moveTo>
                        <a:pt x="1491" y="16971"/>
                      </a:moveTo>
                      <a:cubicBezTo>
                        <a:pt x="5091" y="13886"/>
                        <a:pt x="1491" y="10800"/>
                        <a:pt x="5091" y="7714"/>
                      </a:cubicBezTo>
                      <a:cubicBezTo>
                        <a:pt x="5091" y="6171"/>
                        <a:pt x="5091" y="3086"/>
                        <a:pt x="5091" y="1543"/>
                      </a:cubicBezTo>
                      <a:cubicBezTo>
                        <a:pt x="5091" y="1543"/>
                        <a:pt x="5091" y="0"/>
                        <a:pt x="8691" y="0"/>
                      </a:cubicBezTo>
                      <a:cubicBezTo>
                        <a:pt x="8691" y="0"/>
                        <a:pt x="12291" y="0"/>
                        <a:pt x="12291" y="1543"/>
                      </a:cubicBezTo>
                      <a:cubicBezTo>
                        <a:pt x="15891" y="1543"/>
                        <a:pt x="15891" y="3086"/>
                        <a:pt x="15891" y="4629"/>
                      </a:cubicBezTo>
                      <a:cubicBezTo>
                        <a:pt x="15891" y="6171"/>
                        <a:pt x="15891" y="7714"/>
                        <a:pt x="15891" y="10800"/>
                      </a:cubicBezTo>
                      <a:cubicBezTo>
                        <a:pt x="15891" y="12343"/>
                        <a:pt x="19491" y="13886"/>
                        <a:pt x="19491" y="15429"/>
                      </a:cubicBezTo>
                      <a:cubicBezTo>
                        <a:pt x="19491" y="16971"/>
                        <a:pt x="19491" y="18514"/>
                        <a:pt x="15891" y="20057"/>
                      </a:cubicBezTo>
                      <a:cubicBezTo>
                        <a:pt x="15891" y="20057"/>
                        <a:pt x="15891" y="21600"/>
                        <a:pt x="15891" y="21600"/>
                      </a:cubicBezTo>
                      <a:cubicBezTo>
                        <a:pt x="12291" y="21600"/>
                        <a:pt x="8691" y="21600"/>
                        <a:pt x="5091" y="21600"/>
                      </a:cubicBezTo>
                      <a:cubicBezTo>
                        <a:pt x="1491" y="21600"/>
                        <a:pt x="-2109" y="18514"/>
                        <a:pt x="1491" y="1697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781" name="Freeform 422"/>
                <p:cNvSpPr/>
                <p:nvPr/>
              </p:nvSpPr>
              <p:spPr>
                <a:xfrm>
                  <a:off x="32641" y="125817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650" h="21164" fill="norm" stroke="1" extrusionOk="0">
                      <a:moveTo>
                        <a:pt x="3881" y="17788"/>
                      </a:moveTo>
                      <a:cubicBezTo>
                        <a:pt x="2745" y="17788"/>
                        <a:pt x="2745" y="17788"/>
                        <a:pt x="1608" y="17788"/>
                      </a:cubicBezTo>
                      <a:cubicBezTo>
                        <a:pt x="471" y="16518"/>
                        <a:pt x="-666" y="16518"/>
                        <a:pt x="471" y="15247"/>
                      </a:cubicBezTo>
                      <a:cubicBezTo>
                        <a:pt x="471" y="12706"/>
                        <a:pt x="1608" y="10165"/>
                        <a:pt x="2745" y="8894"/>
                      </a:cubicBezTo>
                      <a:cubicBezTo>
                        <a:pt x="3881" y="8894"/>
                        <a:pt x="3881" y="8894"/>
                        <a:pt x="5018" y="8894"/>
                      </a:cubicBezTo>
                      <a:cubicBezTo>
                        <a:pt x="5018" y="8894"/>
                        <a:pt x="6155" y="10165"/>
                        <a:pt x="6155" y="10165"/>
                      </a:cubicBezTo>
                      <a:cubicBezTo>
                        <a:pt x="7292" y="10165"/>
                        <a:pt x="7292" y="8894"/>
                        <a:pt x="7292" y="8894"/>
                      </a:cubicBezTo>
                      <a:cubicBezTo>
                        <a:pt x="7292" y="8894"/>
                        <a:pt x="7292" y="7624"/>
                        <a:pt x="7292" y="7624"/>
                      </a:cubicBezTo>
                      <a:cubicBezTo>
                        <a:pt x="7292" y="7624"/>
                        <a:pt x="7292" y="7624"/>
                        <a:pt x="7292" y="7624"/>
                      </a:cubicBezTo>
                      <a:cubicBezTo>
                        <a:pt x="6155" y="6353"/>
                        <a:pt x="3881" y="6353"/>
                        <a:pt x="5018" y="3812"/>
                      </a:cubicBezTo>
                      <a:cubicBezTo>
                        <a:pt x="6155" y="2541"/>
                        <a:pt x="7292" y="1271"/>
                        <a:pt x="8429" y="0"/>
                      </a:cubicBezTo>
                      <a:cubicBezTo>
                        <a:pt x="8429" y="0"/>
                        <a:pt x="9566" y="1271"/>
                        <a:pt x="9566" y="1271"/>
                      </a:cubicBezTo>
                      <a:cubicBezTo>
                        <a:pt x="11839" y="2541"/>
                        <a:pt x="11839" y="5082"/>
                        <a:pt x="11839" y="7624"/>
                      </a:cubicBezTo>
                      <a:cubicBezTo>
                        <a:pt x="11839" y="11435"/>
                        <a:pt x="12976" y="11435"/>
                        <a:pt x="15250" y="11435"/>
                      </a:cubicBezTo>
                      <a:cubicBezTo>
                        <a:pt x="17523" y="11435"/>
                        <a:pt x="18660" y="12706"/>
                        <a:pt x="19797" y="12706"/>
                      </a:cubicBezTo>
                      <a:cubicBezTo>
                        <a:pt x="20934" y="13976"/>
                        <a:pt x="20934" y="16518"/>
                        <a:pt x="19797" y="17788"/>
                      </a:cubicBezTo>
                      <a:cubicBezTo>
                        <a:pt x="18660" y="19059"/>
                        <a:pt x="17523" y="19059"/>
                        <a:pt x="16387" y="17788"/>
                      </a:cubicBezTo>
                      <a:cubicBezTo>
                        <a:pt x="14113" y="16518"/>
                        <a:pt x="12976" y="16518"/>
                        <a:pt x="11839" y="17788"/>
                      </a:cubicBezTo>
                      <a:cubicBezTo>
                        <a:pt x="10702" y="19059"/>
                        <a:pt x="10702" y="19059"/>
                        <a:pt x="9566" y="20329"/>
                      </a:cubicBezTo>
                      <a:cubicBezTo>
                        <a:pt x="8429" y="21600"/>
                        <a:pt x="8429" y="21600"/>
                        <a:pt x="6155" y="19059"/>
                      </a:cubicBezTo>
                      <a:cubicBezTo>
                        <a:pt x="6155" y="19059"/>
                        <a:pt x="5018" y="17788"/>
                        <a:pt x="3881" y="17788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782" name="Freeform 423"/>
                <p:cNvSpPr/>
                <p:nvPr/>
              </p:nvSpPr>
              <p:spPr>
                <a:xfrm>
                  <a:off x="37031" y="104408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6820" h="21600" fill="norm" stroke="1" extrusionOk="0">
                      <a:moveTo>
                        <a:pt x="8612" y="0"/>
                      </a:moveTo>
                      <a:cubicBezTo>
                        <a:pt x="8612" y="0"/>
                        <a:pt x="12212" y="5400"/>
                        <a:pt x="12212" y="5400"/>
                      </a:cubicBezTo>
                      <a:cubicBezTo>
                        <a:pt x="19412" y="5400"/>
                        <a:pt x="15812" y="10800"/>
                        <a:pt x="15812" y="16200"/>
                      </a:cubicBezTo>
                      <a:cubicBezTo>
                        <a:pt x="19412" y="21600"/>
                        <a:pt x="12212" y="21600"/>
                        <a:pt x="12212" y="21600"/>
                      </a:cubicBezTo>
                      <a:cubicBezTo>
                        <a:pt x="5012" y="21600"/>
                        <a:pt x="1412" y="16200"/>
                        <a:pt x="1412" y="10800"/>
                      </a:cubicBezTo>
                      <a:cubicBezTo>
                        <a:pt x="-2188" y="0"/>
                        <a:pt x="1412" y="0"/>
                        <a:pt x="861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783" name="Freeform 424"/>
                <p:cNvSpPr/>
                <p:nvPr/>
              </p:nvSpPr>
              <p:spPr>
                <a:xfrm>
                  <a:off x="36225" y="9161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018" h="21600" fill="norm" stroke="1" extrusionOk="0">
                      <a:moveTo>
                        <a:pt x="0" y="12000"/>
                      </a:moveTo>
                      <a:cubicBezTo>
                        <a:pt x="0" y="7200"/>
                        <a:pt x="2700" y="2400"/>
                        <a:pt x="8100" y="0"/>
                      </a:cubicBezTo>
                      <a:cubicBezTo>
                        <a:pt x="8100" y="0"/>
                        <a:pt x="10800" y="0"/>
                        <a:pt x="10800" y="2400"/>
                      </a:cubicBezTo>
                      <a:cubicBezTo>
                        <a:pt x="13500" y="2400"/>
                        <a:pt x="16200" y="4800"/>
                        <a:pt x="16200" y="4800"/>
                      </a:cubicBezTo>
                      <a:cubicBezTo>
                        <a:pt x="18900" y="4800"/>
                        <a:pt x="21600" y="4800"/>
                        <a:pt x="18900" y="7200"/>
                      </a:cubicBezTo>
                      <a:cubicBezTo>
                        <a:pt x="18900" y="7200"/>
                        <a:pt x="18900" y="9600"/>
                        <a:pt x="18900" y="9600"/>
                      </a:cubicBezTo>
                      <a:cubicBezTo>
                        <a:pt x="18900" y="12000"/>
                        <a:pt x="16200" y="12000"/>
                        <a:pt x="16200" y="12000"/>
                      </a:cubicBezTo>
                      <a:cubicBezTo>
                        <a:pt x="10800" y="12000"/>
                        <a:pt x="8100" y="16800"/>
                        <a:pt x="8100" y="21600"/>
                      </a:cubicBezTo>
                      <a:cubicBezTo>
                        <a:pt x="5400" y="21600"/>
                        <a:pt x="5400" y="21600"/>
                        <a:pt x="5400" y="21600"/>
                      </a:cubicBezTo>
                      <a:cubicBezTo>
                        <a:pt x="2700" y="21600"/>
                        <a:pt x="2700" y="21600"/>
                        <a:pt x="2700" y="21600"/>
                      </a:cubicBezTo>
                      <a:cubicBezTo>
                        <a:pt x="2700" y="16800"/>
                        <a:pt x="0" y="14400"/>
                        <a:pt x="0" y="120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784" name="Freeform 425"/>
                <p:cNvSpPr/>
                <p:nvPr/>
              </p:nvSpPr>
              <p:spPr>
                <a:xfrm>
                  <a:off x="38829" y="93377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21600"/>
                      </a:moveTo>
                      <a:cubicBezTo>
                        <a:pt x="0" y="21600"/>
                        <a:pt x="0" y="2160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0800" y="0"/>
                        <a:pt x="10800" y="0"/>
                        <a:pt x="21600" y="21600"/>
                      </a:cubicBezTo>
                      <a:cubicBezTo>
                        <a:pt x="10800" y="21600"/>
                        <a:pt x="10800" y="21600"/>
                        <a:pt x="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785" name="Freeform 426"/>
                <p:cNvSpPr/>
                <p:nvPr/>
              </p:nvSpPr>
              <p:spPr>
                <a:xfrm>
                  <a:off x="37616" y="13661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8640"/>
                      </a:moveTo>
                      <a:cubicBezTo>
                        <a:pt x="0" y="8640"/>
                        <a:pt x="0" y="4320"/>
                        <a:pt x="0" y="4320"/>
                      </a:cubicBezTo>
                      <a:cubicBezTo>
                        <a:pt x="0" y="0"/>
                        <a:pt x="5400" y="0"/>
                        <a:pt x="5400" y="0"/>
                      </a:cubicBezTo>
                      <a:cubicBezTo>
                        <a:pt x="10800" y="4320"/>
                        <a:pt x="16200" y="8640"/>
                        <a:pt x="16200" y="12960"/>
                      </a:cubicBezTo>
                      <a:cubicBezTo>
                        <a:pt x="21600" y="12960"/>
                        <a:pt x="21600" y="12960"/>
                        <a:pt x="21600" y="17280"/>
                      </a:cubicBezTo>
                      <a:cubicBezTo>
                        <a:pt x="21600" y="17280"/>
                        <a:pt x="16200" y="21600"/>
                        <a:pt x="16200" y="21600"/>
                      </a:cubicBezTo>
                      <a:cubicBezTo>
                        <a:pt x="0" y="21600"/>
                        <a:pt x="0" y="21600"/>
                        <a:pt x="0" y="864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786" name="Freeform 427"/>
                <p:cNvSpPr/>
                <p:nvPr/>
              </p:nvSpPr>
              <p:spPr>
                <a:xfrm>
                  <a:off x="37947" y="133386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0250" fill="norm" stroke="1" extrusionOk="0">
                      <a:moveTo>
                        <a:pt x="21600" y="4050"/>
                      </a:moveTo>
                      <a:cubicBezTo>
                        <a:pt x="21600" y="4050"/>
                        <a:pt x="21600" y="9450"/>
                        <a:pt x="21600" y="9450"/>
                      </a:cubicBezTo>
                      <a:cubicBezTo>
                        <a:pt x="14400" y="9450"/>
                        <a:pt x="14400" y="14850"/>
                        <a:pt x="7200" y="14850"/>
                      </a:cubicBezTo>
                      <a:cubicBezTo>
                        <a:pt x="7200" y="14850"/>
                        <a:pt x="7200" y="20250"/>
                        <a:pt x="0" y="20250"/>
                      </a:cubicBezTo>
                      <a:cubicBezTo>
                        <a:pt x="0" y="20250"/>
                        <a:pt x="0" y="14850"/>
                        <a:pt x="0" y="14850"/>
                      </a:cubicBezTo>
                      <a:cubicBezTo>
                        <a:pt x="0" y="9450"/>
                        <a:pt x="0" y="4050"/>
                        <a:pt x="7200" y="4050"/>
                      </a:cubicBezTo>
                      <a:cubicBezTo>
                        <a:pt x="7200" y="-1350"/>
                        <a:pt x="14400" y="-1350"/>
                        <a:pt x="21600" y="405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787" name="Freeform 428"/>
                <p:cNvSpPr/>
                <p:nvPr/>
              </p:nvSpPr>
              <p:spPr>
                <a:xfrm>
                  <a:off x="37767" y="9841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8900" h="20700" fill="norm" stroke="1" extrusionOk="0">
                      <a:moveTo>
                        <a:pt x="8100" y="6300"/>
                      </a:moveTo>
                      <a:cubicBezTo>
                        <a:pt x="8100" y="2700"/>
                        <a:pt x="13500" y="2700"/>
                        <a:pt x="13500" y="2700"/>
                      </a:cubicBezTo>
                      <a:cubicBezTo>
                        <a:pt x="18900" y="-900"/>
                        <a:pt x="18900" y="-900"/>
                        <a:pt x="18900" y="2700"/>
                      </a:cubicBezTo>
                      <a:cubicBezTo>
                        <a:pt x="18900" y="9900"/>
                        <a:pt x="18900" y="9900"/>
                        <a:pt x="18900" y="9900"/>
                      </a:cubicBezTo>
                      <a:cubicBezTo>
                        <a:pt x="18900" y="9900"/>
                        <a:pt x="18900" y="13500"/>
                        <a:pt x="18900" y="13500"/>
                      </a:cubicBezTo>
                      <a:cubicBezTo>
                        <a:pt x="18900" y="17100"/>
                        <a:pt x="13500" y="17100"/>
                        <a:pt x="13500" y="20700"/>
                      </a:cubicBezTo>
                      <a:cubicBezTo>
                        <a:pt x="13500" y="20700"/>
                        <a:pt x="8100" y="20700"/>
                        <a:pt x="8100" y="17100"/>
                      </a:cubicBezTo>
                      <a:cubicBezTo>
                        <a:pt x="-2700" y="13500"/>
                        <a:pt x="-2700" y="9900"/>
                        <a:pt x="8100" y="63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788" name="Freeform 429"/>
                <p:cNvSpPr/>
                <p:nvPr/>
              </p:nvSpPr>
              <p:spPr>
                <a:xfrm>
                  <a:off x="39381" y="141694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0800" y="0"/>
                      </a:moveTo>
                      <a:cubicBezTo>
                        <a:pt x="10800" y="0"/>
                        <a:pt x="21600" y="0"/>
                        <a:pt x="21600" y="10800"/>
                      </a:cubicBezTo>
                      <a:cubicBezTo>
                        <a:pt x="21600" y="10800"/>
                        <a:pt x="10800" y="10800"/>
                        <a:pt x="10800" y="21600"/>
                      </a:cubicBezTo>
                      <a:cubicBezTo>
                        <a:pt x="10800" y="10800"/>
                        <a:pt x="0" y="10800"/>
                        <a:pt x="0" y="0"/>
                      </a:cubicBezTo>
                      <a:cubicBezTo>
                        <a:pt x="0" y="0"/>
                        <a:pt x="10800" y="0"/>
                        <a:pt x="108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789" name="Freeform 430"/>
                <p:cNvSpPr/>
                <p:nvPr/>
              </p:nvSpPr>
              <p:spPr>
                <a:xfrm>
                  <a:off x="39050" y="12508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7382" fill="norm" stroke="1" extrusionOk="0">
                      <a:moveTo>
                        <a:pt x="21600" y="14400"/>
                      </a:moveTo>
                      <a:cubicBezTo>
                        <a:pt x="21600" y="14400"/>
                        <a:pt x="14400" y="14400"/>
                        <a:pt x="14400" y="14400"/>
                      </a:cubicBezTo>
                      <a:cubicBezTo>
                        <a:pt x="7200" y="21600"/>
                        <a:pt x="0" y="14400"/>
                        <a:pt x="0" y="7200"/>
                      </a:cubicBezTo>
                      <a:cubicBezTo>
                        <a:pt x="7200" y="7200"/>
                        <a:pt x="7200" y="0"/>
                        <a:pt x="7200" y="0"/>
                      </a:cubicBezTo>
                      <a:cubicBezTo>
                        <a:pt x="14400" y="7200"/>
                        <a:pt x="14400" y="7200"/>
                        <a:pt x="21600" y="144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790" name="Freeform 431"/>
                <p:cNvSpPr/>
                <p:nvPr/>
              </p:nvSpPr>
              <p:spPr>
                <a:xfrm>
                  <a:off x="38498" y="5995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5429" y="13500"/>
                      </a:moveTo>
                      <a:cubicBezTo>
                        <a:pt x="18514" y="13500"/>
                        <a:pt x="18514" y="16200"/>
                        <a:pt x="21600" y="18900"/>
                      </a:cubicBezTo>
                      <a:cubicBezTo>
                        <a:pt x="21600" y="18900"/>
                        <a:pt x="18514" y="18900"/>
                        <a:pt x="18514" y="21600"/>
                      </a:cubicBezTo>
                      <a:cubicBezTo>
                        <a:pt x="15429" y="21600"/>
                        <a:pt x="15429" y="21600"/>
                        <a:pt x="15429" y="21600"/>
                      </a:cubicBezTo>
                      <a:cubicBezTo>
                        <a:pt x="9257" y="18900"/>
                        <a:pt x="6171" y="18900"/>
                        <a:pt x="3086" y="16200"/>
                      </a:cubicBezTo>
                      <a:cubicBezTo>
                        <a:pt x="0" y="16200"/>
                        <a:pt x="0" y="13500"/>
                        <a:pt x="0" y="10800"/>
                      </a:cubicBezTo>
                      <a:cubicBezTo>
                        <a:pt x="3086" y="8100"/>
                        <a:pt x="3086" y="5400"/>
                        <a:pt x="3086" y="0"/>
                      </a:cubicBezTo>
                      <a:cubicBezTo>
                        <a:pt x="3086" y="0"/>
                        <a:pt x="3086" y="0"/>
                        <a:pt x="6171" y="0"/>
                      </a:cubicBezTo>
                      <a:cubicBezTo>
                        <a:pt x="6171" y="0"/>
                        <a:pt x="6171" y="0"/>
                        <a:pt x="6171" y="0"/>
                      </a:cubicBezTo>
                      <a:cubicBezTo>
                        <a:pt x="9257" y="0"/>
                        <a:pt x="9257" y="2700"/>
                        <a:pt x="9257" y="2700"/>
                      </a:cubicBezTo>
                      <a:cubicBezTo>
                        <a:pt x="9257" y="8100"/>
                        <a:pt x="9257" y="13500"/>
                        <a:pt x="15429" y="135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791" name="Freeform 432"/>
                <p:cNvSpPr/>
                <p:nvPr/>
              </p:nvSpPr>
              <p:spPr>
                <a:xfrm>
                  <a:off x="40374" y="42377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8318" fill="norm" stroke="1" extrusionOk="0">
                      <a:moveTo>
                        <a:pt x="21600" y="12918"/>
                      </a:moveTo>
                      <a:cubicBezTo>
                        <a:pt x="21600" y="12918"/>
                        <a:pt x="21600" y="18318"/>
                        <a:pt x="21600" y="18318"/>
                      </a:cubicBezTo>
                      <a:cubicBezTo>
                        <a:pt x="7200" y="18318"/>
                        <a:pt x="0" y="12918"/>
                        <a:pt x="0" y="7518"/>
                      </a:cubicBezTo>
                      <a:cubicBezTo>
                        <a:pt x="0" y="7518"/>
                        <a:pt x="0" y="2118"/>
                        <a:pt x="7200" y="2118"/>
                      </a:cubicBezTo>
                      <a:cubicBezTo>
                        <a:pt x="14400" y="-3282"/>
                        <a:pt x="21600" y="2118"/>
                        <a:pt x="21600" y="12918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792" name="Freeform 433"/>
                <p:cNvSpPr/>
                <p:nvPr/>
              </p:nvSpPr>
              <p:spPr>
                <a:xfrm>
                  <a:off x="42083" y="53444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6200" h="21600" fill="norm" stroke="1" extrusionOk="0">
                      <a:moveTo>
                        <a:pt x="16200" y="10800"/>
                      </a:moveTo>
                      <a:cubicBezTo>
                        <a:pt x="16200" y="16200"/>
                        <a:pt x="16200" y="21600"/>
                        <a:pt x="10800" y="21600"/>
                      </a:cubicBezTo>
                      <a:cubicBezTo>
                        <a:pt x="5400" y="21600"/>
                        <a:pt x="0" y="10800"/>
                        <a:pt x="0" y="10800"/>
                      </a:cubicBezTo>
                      <a:cubicBezTo>
                        <a:pt x="0" y="5400"/>
                        <a:pt x="5400" y="0"/>
                        <a:pt x="10800" y="0"/>
                      </a:cubicBezTo>
                      <a:cubicBezTo>
                        <a:pt x="21600" y="0"/>
                        <a:pt x="10800" y="5400"/>
                        <a:pt x="16200" y="108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793" name="Freeform 434"/>
                <p:cNvSpPr/>
                <p:nvPr/>
              </p:nvSpPr>
              <p:spPr>
                <a:xfrm>
                  <a:off x="43242" y="37670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4400" y="21600"/>
                      </a:moveTo>
                      <a:cubicBezTo>
                        <a:pt x="7200" y="21600"/>
                        <a:pt x="7200" y="14400"/>
                        <a:pt x="0" y="14400"/>
                      </a:cubicBezTo>
                      <a:cubicBezTo>
                        <a:pt x="7200" y="7200"/>
                        <a:pt x="7200" y="0"/>
                        <a:pt x="14400" y="0"/>
                      </a:cubicBezTo>
                      <a:cubicBezTo>
                        <a:pt x="14400" y="0"/>
                        <a:pt x="21600" y="7200"/>
                        <a:pt x="21600" y="14400"/>
                      </a:cubicBezTo>
                      <a:cubicBezTo>
                        <a:pt x="21600" y="14400"/>
                        <a:pt x="14400" y="21600"/>
                        <a:pt x="1440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794" name="Freeform 435"/>
                <p:cNvSpPr/>
                <p:nvPr/>
              </p:nvSpPr>
              <p:spPr>
                <a:xfrm>
                  <a:off x="43242" y="79478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4400" y="21600"/>
                      </a:moveTo>
                      <a:cubicBezTo>
                        <a:pt x="7200" y="21600"/>
                        <a:pt x="7200" y="10800"/>
                        <a:pt x="0" y="10800"/>
                      </a:cubicBezTo>
                      <a:cubicBezTo>
                        <a:pt x="7200" y="10800"/>
                        <a:pt x="7200" y="0"/>
                        <a:pt x="14400" y="0"/>
                      </a:cubicBezTo>
                      <a:cubicBezTo>
                        <a:pt x="14400" y="0"/>
                        <a:pt x="21600" y="10800"/>
                        <a:pt x="21600" y="21600"/>
                      </a:cubicBezTo>
                      <a:cubicBezTo>
                        <a:pt x="21600" y="21600"/>
                        <a:pt x="21600" y="21600"/>
                        <a:pt x="21600" y="21600"/>
                      </a:cubicBezTo>
                      <a:cubicBezTo>
                        <a:pt x="14400" y="21600"/>
                        <a:pt x="14400" y="21600"/>
                        <a:pt x="1440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795" name="Freeform 436"/>
                <p:cNvSpPr/>
                <p:nvPr/>
              </p:nvSpPr>
              <p:spPr>
                <a:xfrm>
                  <a:off x="18151" y="147933"/>
                  <a:ext cx="33427" cy="43905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389" h="21600" fill="norm" stroke="1" extrusionOk="0">
                      <a:moveTo>
                        <a:pt x="21389" y="19557"/>
                      </a:moveTo>
                      <a:cubicBezTo>
                        <a:pt x="20631" y="19557"/>
                        <a:pt x="20252" y="19849"/>
                        <a:pt x="19873" y="19849"/>
                      </a:cubicBezTo>
                      <a:cubicBezTo>
                        <a:pt x="19494" y="19849"/>
                        <a:pt x="19494" y="19557"/>
                        <a:pt x="19115" y="19557"/>
                      </a:cubicBezTo>
                      <a:cubicBezTo>
                        <a:pt x="18357" y="19557"/>
                        <a:pt x="17600" y="19265"/>
                        <a:pt x="16463" y="19265"/>
                      </a:cubicBezTo>
                      <a:cubicBezTo>
                        <a:pt x="16084" y="19265"/>
                        <a:pt x="15705" y="19557"/>
                        <a:pt x="16084" y="19849"/>
                      </a:cubicBezTo>
                      <a:cubicBezTo>
                        <a:pt x="16463" y="20141"/>
                        <a:pt x="16842" y="20432"/>
                        <a:pt x="16842" y="20432"/>
                      </a:cubicBezTo>
                      <a:cubicBezTo>
                        <a:pt x="17221" y="20724"/>
                        <a:pt x="17978" y="21308"/>
                        <a:pt x="18357" y="21600"/>
                      </a:cubicBezTo>
                      <a:cubicBezTo>
                        <a:pt x="3957" y="21600"/>
                        <a:pt x="3957" y="21600"/>
                        <a:pt x="3957" y="21600"/>
                      </a:cubicBezTo>
                      <a:cubicBezTo>
                        <a:pt x="3957" y="21600"/>
                        <a:pt x="3957" y="21308"/>
                        <a:pt x="3957" y="21308"/>
                      </a:cubicBezTo>
                      <a:cubicBezTo>
                        <a:pt x="4336" y="20724"/>
                        <a:pt x="4715" y="20141"/>
                        <a:pt x="5094" y="19557"/>
                      </a:cubicBezTo>
                      <a:cubicBezTo>
                        <a:pt x="5473" y="19265"/>
                        <a:pt x="5473" y="18973"/>
                        <a:pt x="5473" y="18973"/>
                      </a:cubicBezTo>
                      <a:cubicBezTo>
                        <a:pt x="5094" y="18681"/>
                        <a:pt x="4715" y="18681"/>
                        <a:pt x="4336" y="18973"/>
                      </a:cubicBezTo>
                      <a:cubicBezTo>
                        <a:pt x="3957" y="18973"/>
                        <a:pt x="3957" y="18973"/>
                        <a:pt x="3578" y="18973"/>
                      </a:cubicBezTo>
                      <a:cubicBezTo>
                        <a:pt x="2821" y="18973"/>
                        <a:pt x="1684" y="18973"/>
                        <a:pt x="1305" y="19265"/>
                      </a:cubicBezTo>
                      <a:cubicBezTo>
                        <a:pt x="547" y="19557"/>
                        <a:pt x="547" y="19265"/>
                        <a:pt x="168" y="19265"/>
                      </a:cubicBezTo>
                      <a:cubicBezTo>
                        <a:pt x="168" y="19265"/>
                        <a:pt x="-211" y="18973"/>
                        <a:pt x="168" y="18973"/>
                      </a:cubicBezTo>
                      <a:cubicBezTo>
                        <a:pt x="168" y="18681"/>
                        <a:pt x="547" y="18389"/>
                        <a:pt x="926" y="18097"/>
                      </a:cubicBezTo>
                      <a:cubicBezTo>
                        <a:pt x="1305" y="17805"/>
                        <a:pt x="1305" y="17514"/>
                        <a:pt x="1305" y="17222"/>
                      </a:cubicBezTo>
                      <a:cubicBezTo>
                        <a:pt x="3200" y="15762"/>
                        <a:pt x="4715" y="13719"/>
                        <a:pt x="5852" y="11968"/>
                      </a:cubicBezTo>
                      <a:cubicBezTo>
                        <a:pt x="5852" y="11676"/>
                        <a:pt x="6231" y="11676"/>
                        <a:pt x="5852" y="11676"/>
                      </a:cubicBezTo>
                      <a:cubicBezTo>
                        <a:pt x="5852" y="11384"/>
                        <a:pt x="5852" y="11384"/>
                        <a:pt x="5473" y="11384"/>
                      </a:cubicBezTo>
                      <a:cubicBezTo>
                        <a:pt x="5094" y="11676"/>
                        <a:pt x="4336" y="11384"/>
                        <a:pt x="3578" y="11968"/>
                      </a:cubicBezTo>
                      <a:cubicBezTo>
                        <a:pt x="2821" y="11384"/>
                        <a:pt x="2063" y="11676"/>
                        <a:pt x="1305" y="11676"/>
                      </a:cubicBezTo>
                      <a:cubicBezTo>
                        <a:pt x="1305" y="11676"/>
                        <a:pt x="1305" y="11384"/>
                        <a:pt x="1305" y="11384"/>
                      </a:cubicBezTo>
                      <a:cubicBezTo>
                        <a:pt x="3578" y="9049"/>
                        <a:pt x="5094" y="6422"/>
                        <a:pt x="7368" y="4378"/>
                      </a:cubicBezTo>
                      <a:cubicBezTo>
                        <a:pt x="8505" y="3211"/>
                        <a:pt x="9263" y="2335"/>
                        <a:pt x="9642" y="1168"/>
                      </a:cubicBezTo>
                      <a:cubicBezTo>
                        <a:pt x="10021" y="876"/>
                        <a:pt x="10400" y="584"/>
                        <a:pt x="10778" y="292"/>
                      </a:cubicBezTo>
                      <a:cubicBezTo>
                        <a:pt x="10778" y="0"/>
                        <a:pt x="11157" y="0"/>
                        <a:pt x="11157" y="0"/>
                      </a:cubicBezTo>
                      <a:cubicBezTo>
                        <a:pt x="11536" y="0"/>
                        <a:pt x="11915" y="292"/>
                        <a:pt x="11536" y="292"/>
                      </a:cubicBezTo>
                      <a:cubicBezTo>
                        <a:pt x="11536" y="876"/>
                        <a:pt x="11915" y="1168"/>
                        <a:pt x="12294" y="1459"/>
                      </a:cubicBezTo>
                      <a:cubicBezTo>
                        <a:pt x="12673" y="1751"/>
                        <a:pt x="13052" y="2043"/>
                        <a:pt x="13052" y="2335"/>
                      </a:cubicBezTo>
                      <a:cubicBezTo>
                        <a:pt x="13052" y="2335"/>
                        <a:pt x="13052" y="2627"/>
                        <a:pt x="13052" y="2627"/>
                      </a:cubicBezTo>
                      <a:cubicBezTo>
                        <a:pt x="13810" y="2627"/>
                        <a:pt x="13810" y="2919"/>
                        <a:pt x="13810" y="3211"/>
                      </a:cubicBezTo>
                      <a:cubicBezTo>
                        <a:pt x="14189" y="3795"/>
                        <a:pt x="14947" y="4378"/>
                        <a:pt x="15326" y="4962"/>
                      </a:cubicBezTo>
                      <a:cubicBezTo>
                        <a:pt x="16842" y="6422"/>
                        <a:pt x="17978" y="8465"/>
                        <a:pt x="19115" y="10216"/>
                      </a:cubicBezTo>
                      <a:cubicBezTo>
                        <a:pt x="19494" y="10508"/>
                        <a:pt x="19873" y="10800"/>
                        <a:pt x="19873" y="11092"/>
                      </a:cubicBezTo>
                      <a:cubicBezTo>
                        <a:pt x="19494" y="11384"/>
                        <a:pt x="18736" y="11092"/>
                        <a:pt x="18357" y="11092"/>
                      </a:cubicBezTo>
                      <a:cubicBezTo>
                        <a:pt x="17600" y="11384"/>
                        <a:pt x="16463" y="11384"/>
                        <a:pt x="15705" y="11676"/>
                      </a:cubicBezTo>
                      <a:cubicBezTo>
                        <a:pt x="14947" y="11676"/>
                        <a:pt x="14568" y="12259"/>
                        <a:pt x="14947" y="12551"/>
                      </a:cubicBezTo>
                      <a:cubicBezTo>
                        <a:pt x="15705" y="13427"/>
                        <a:pt x="16463" y="14595"/>
                        <a:pt x="17600" y="15178"/>
                      </a:cubicBezTo>
                      <a:cubicBezTo>
                        <a:pt x="18736" y="16346"/>
                        <a:pt x="19494" y="17222"/>
                        <a:pt x="20631" y="18389"/>
                      </a:cubicBezTo>
                      <a:cubicBezTo>
                        <a:pt x="20631" y="18681"/>
                        <a:pt x="21389" y="19265"/>
                        <a:pt x="21389" y="19557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796" name="Freeform 437"/>
                <p:cNvSpPr/>
                <p:nvPr/>
              </p:nvSpPr>
              <p:spPr>
                <a:xfrm>
                  <a:off x="43573" y="84054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8318" fill="norm" stroke="1" extrusionOk="0">
                      <a:moveTo>
                        <a:pt x="0" y="16200"/>
                      </a:moveTo>
                      <a:cubicBezTo>
                        <a:pt x="0" y="5400"/>
                        <a:pt x="0" y="0"/>
                        <a:pt x="10800" y="0"/>
                      </a:cubicBezTo>
                      <a:cubicBezTo>
                        <a:pt x="21600" y="0"/>
                        <a:pt x="21600" y="5400"/>
                        <a:pt x="21600" y="5400"/>
                      </a:cubicBezTo>
                      <a:cubicBezTo>
                        <a:pt x="21600" y="16200"/>
                        <a:pt x="10800" y="21600"/>
                        <a:pt x="0" y="16200"/>
                      </a:cubicBezTo>
                      <a:cubicBezTo>
                        <a:pt x="0" y="16200"/>
                        <a:pt x="0" y="16200"/>
                        <a:pt x="0" y="162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797" name="Freeform 438"/>
                <p:cNvSpPr/>
                <p:nvPr/>
              </p:nvSpPr>
              <p:spPr>
                <a:xfrm>
                  <a:off x="43573" y="12980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7280" fill="norm" stroke="1" extrusionOk="0">
                      <a:moveTo>
                        <a:pt x="0" y="8640"/>
                      </a:moveTo>
                      <a:cubicBezTo>
                        <a:pt x="0" y="0"/>
                        <a:pt x="2700" y="0"/>
                        <a:pt x="8100" y="0"/>
                      </a:cubicBezTo>
                      <a:cubicBezTo>
                        <a:pt x="10800" y="0"/>
                        <a:pt x="10800" y="0"/>
                        <a:pt x="10800" y="0"/>
                      </a:cubicBezTo>
                      <a:cubicBezTo>
                        <a:pt x="10800" y="0"/>
                        <a:pt x="10800" y="0"/>
                        <a:pt x="10800" y="0"/>
                      </a:cubicBezTo>
                      <a:cubicBezTo>
                        <a:pt x="18900" y="0"/>
                        <a:pt x="21600" y="0"/>
                        <a:pt x="21600" y="4320"/>
                      </a:cubicBezTo>
                      <a:cubicBezTo>
                        <a:pt x="21600" y="12960"/>
                        <a:pt x="16200" y="12960"/>
                        <a:pt x="13500" y="17280"/>
                      </a:cubicBezTo>
                      <a:cubicBezTo>
                        <a:pt x="13500" y="17280"/>
                        <a:pt x="10800" y="17280"/>
                        <a:pt x="8100" y="17280"/>
                      </a:cubicBezTo>
                      <a:cubicBezTo>
                        <a:pt x="5400" y="12960"/>
                        <a:pt x="0" y="21600"/>
                        <a:pt x="0" y="864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798" name="Freeform 439"/>
                <p:cNvSpPr/>
                <p:nvPr/>
              </p:nvSpPr>
              <p:spPr>
                <a:xfrm>
                  <a:off x="44623" y="6083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069" h="21600" fill="norm" stroke="1" extrusionOk="0">
                      <a:moveTo>
                        <a:pt x="19069" y="4320"/>
                      </a:moveTo>
                      <a:cubicBezTo>
                        <a:pt x="19069" y="8640"/>
                        <a:pt x="19069" y="8640"/>
                        <a:pt x="19069" y="8640"/>
                      </a:cubicBezTo>
                      <a:cubicBezTo>
                        <a:pt x="19069" y="12960"/>
                        <a:pt x="19069" y="12960"/>
                        <a:pt x="19069" y="17280"/>
                      </a:cubicBezTo>
                      <a:cubicBezTo>
                        <a:pt x="19069" y="17280"/>
                        <a:pt x="10429" y="21600"/>
                        <a:pt x="6109" y="21600"/>
                      </a:cubicBezTo>
                      <a:cubicBezTo>
                        <a:pt x="1789" y="21600"/>
                        <a:pt x="-2531" y="17280"/>
                        <a:pt x="1789" y="12960"/>
                      </a:cubicBezTo>
                      <a:cubicBezTo>
                        <a:pt x="1789" y="8640"/>
                        <a:pt x="1789" y="4320"/>
                        <a:pt x="6109" y="0"/>
                      </a:cubicBezTo>
                      <a:cubicBezTo>
                        <a:pt x="6109" y="0"/>
                        <a:pt x="6109" y="0"/>
                        <a:pt x="10429" y="0"/>
                      </a:cubicBezTo>
                      <a:cubicBezTo>
                        <a:pt x="10429" y="0"/>
                        <a:pt x="19069" y="0"/>
                        <a:pt x="19069" y="432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799" name="Freeform 440"/>
                <p:cNvSpPr/>
                <p:nvPr/>
              </p:nvSpPr>
              <p:spPr>
                <a:xfrm>
                  <a:off x="40761" y="70847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968" h="20435" fill="norm" stroke="1" extrusionOk="0">
                      <a:moveTo>
                        <a:pt x="10232" y="19145"/>
                      </a:moveTo>
                      <a:cubicBezTo>
                        <a:pt x="7958" y="21109"/>
                        <a:pt x="6821" y="21109"/>
                        <a:pt x="5684" y="17182"/>
                      </a:cubicBezTo>
                      <a:cubicBezTo>
                        <a:pt x="4547" y="15218"/>
                        <a:pt x="4547" y="13254"/>
                        <a:pt x="3411" y="15218"/>
                      </a:cubicBezTo>
                      <a:cubicBezTo>
                        <a:pt x="2274" y="15218"/>
                        <a:pt x="1137" y="15218"/>
                        <a:pt x="0" y="15218"/>
                      </a:cubicBezTo>
                      <a:cubicBezTo>
                        <a:pt x="0" y="13254"/>
                        <a:pt x="0" y="11291"/>
                        <a:pt x="0" y="9327"/>
                      </a:cubicBezTo>
                      <a:cubicBezTo>
                        <a:pt x="1137" y="7364"/>
                        <a:pt x="2274" y="3436"/>
                        <a:pt x="2274" y="1473"/>
                      </a:cubicBezTo>
                      <a:cubicBezTo>
                        <a:pt x="3411" y="-491"/>
                        <a:pt x="3411" y="-491"/>
                        <a:pt x="4547" y="1473"/>
                      </a:cubicBezTo>
                      <a:cubicBezTo>
                        <a:pt x="4547" y="1473"/>
                        <a:pt x="5684" y="3436"/>
                        <a:pt x="5684" y="5400"/>
                      </a:cubicBezTo>
                      <a:cubicBezTo>
                        <a:pt x="6821" y="9327"/>
                        <a:pt x="6821" y="9327"/>
                        <a:pt x="9095" y="9327"/>
                      </a:cubicBezTo>
                      <a:cubicBezTo>
                        <a:pt x="10232" y="9327"/>
                        <a:pt x="11368" y="9327"/>
                        <a:pt x="13642" y="5400"/>
                      </a:cubicBezTo>
                      <a:cubicBezTo>
                        <a:pt x="15916" y="3436"/>
                        <a:pt x="18189" y="3436"/>
                        <a:pt x="20463" y="7364"/>
                      </a:cubicBezTo>
                      <a:cubicBezTo>
                        <a:pt x="20463" y="7364"/>
                        <a:pt x="21600" y="9327"/>
                        <a:pt x="20463" y="9327"/>
                      </a:cubicBezTo>
                      <a:cubicBezTo>
                        <a:pt x="20463" y="9327"/>
                        <a:pt x="19326" y="11291"/>
                        <a:pt x="19326" y="11291"/>
                      </a:cubicBezTo>
                      <a:cubicBezTo>
                        <a:pt x="15916" y="11291"/>
                        <a:pt x="13642" y="17182"/>
                        <a:pt x="10232" y="19145"/>
                      </a:cubicBezTo>
                      <a:cubicBezTo>
                        <a:pt x="10232" y="19145"/>
                        <a:pt x="10232" y="19145"/>
                        <a:pt x="10232" y="19145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800" name="Freeform 441"/>
                <p:cNvSpPr/>
                <p:nvPr/>
              </p:nvSpPr>
              <p:spPr>
                <a:xfrm>
                  <a:off x="43467" y="4660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127" h="21600" fill="norm" stroke="1" extrusionOk="0">
                      <a:moveTo>
                        <a:pt x="2454" y="14954"/>
                      </a:moveTo>
                      <a:cubicBezTo>
                        <a:pt x="4418" y="14954"/>
                        <a:pt x="8345" y="13292"/>
                        <a:pt x="8345" y="11631"/>
                      </a:cubicBezTo>
                      <a:cubicBezTo>
                        <a:pt x="10309" y="9969"/>
                        <a:pt x="10309" y="8308"/>
                        <a:pt x="10309" y="6646"/>
                      </a:cubicBezTo>
                      <a:cubicBezTo>
                        <a:pt x="10309" y="3323"/>
                        <a:pt x="10309" y="1662"/>
                        <a:pt x="12272" y="0"/>
                      </a:cubicBezTo>
                      <a:cubicBezTo>
                        <a:pt x="14236" y="0"/>
                        <a:pt x="18163" y="3323"/>
                        <a:pt x="18163" y="4985"/>
                      </a:cubicBezTo>
                      <a:cubicBezTo>
                        <a:pt x="18163" y="4985"/>
                        <a:pt x="20127" y="4985"/>
                        <a:pt x="20127" y="4985"/>
                      </a:cubicBezTo>
                      <a:cubicBezTo>
                        <a:pt x="18163" y="8308"/>
                        <a:pt x="18163" y="11631"/>
                        <a:pt x="14236" y="11631"/>
                      </a:cubicBezTo>
                      <a:cubicBezTo>
                        <a:pt x="10309" y="13292"/>
                        <a:pt x="10309" y="16615"/>
                        <a:pt x="8345" y="18277"/>
                      </a:cubicBezTo>
                      <a:cubicBezTo>
                        <a:pt x="8345" y="19938"/>
                        <a:pt x="6382" y="21600"/>
                        <a:pt x="4418" y="21600"/>
                      </a:cubicBezTo>
                      <a:cubicBezTo>
                        <a:pt x="2454" y="21600"/>
                        <a:pt x="491" y="19938"/>
                        <a:pt x="491" y="18277"/>
                      </a:cubicBezTo>
                      <a:cubicBezTo>
                        <a:pt x="491" y="18277"/>
                        <a:pt x="-1473" y="14954"/>
                        <a:pt x="2454" y="14954"/>
                      </a:cubicBezTo>
                      <a:cubicBezTo>
                        <a:pt x="2454" y="14954"/>
                        <a:pt x="2454" y="14954"/>
                        <a:pt x="2454" y="14954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801" name="Freeform 442"/>
                <p:cNvSpPr/>
                <p:nvPr/>
              </p:nvSpPr>
              <p:spPr>
                <a:xfrm>
                  <a:off x="47103" y="3480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0800" y="0"/>
                      </a:moveTo>
                      <a:cubicBezTo>
                        <a:pt x="10800" y="7200"/>
                        <a:pt x="16200" y="7200"/>
                        <a:pt x="21600" y="14400"/>
                      </a:cubicBezTo>
                      <a:cubicBezTo>
                        <a:pt x="21600" y="14400"/>
                        <a:pt x="16200" y="14400"/>
                        <a:pt x="16200" y="14400"/>
                      </a:cubicBezTo>
                      <a:cubicBezTo>
                        <a:pt x="10800" y="21600"/>
                        <a:pt x="10800" y="21600"/>
                        <a:pt x="5400" y="21600"/>
                      </a:cubicBezTo>
                      <a:cubicBezTo>
                        <a:pt x="0" y="21600"/>
                        <a:pt x="0" y="14400"/>
                        <a:pt x="0" y="7200"/>
                      </a:cubicBezTo>
                      <a:cubicBezTo>
                        <a:pt x="0" y="7200"/>
                        <a:pt x="5400" y="7200"/>
                        <a:pt x="5400" y="0"/>
                      </a:cubicBezTo>
                      <a:cubicBezTo>
                        <a:pt x="5400" y="0"/>
                        <a:pt x="10800" y="0"/>
                        <a:pt x="108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802" name="Freeform 443"/>
                <p:cNvSpPr/>
                <p:nvPr/>
              </p:nvSpPr>
              <p:spPr>
                <a:xfrm>
                  <a:off x="48206" y="77934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21600"/>
                      </a:moveTo>
                      <a:cubicBezTo>
                        <a:pt x="10800" y="21600"/>
                        <a:pt x="10800" y="21600"/>
                        <a:pt x="0" y="21600"/>
                      </a:cubicBezTo>
                      <a:cubicBezTo>
                        <a:pt x="0" y="21600"/>
                        <a:pt x="0" y="21600"/>
                        <a:pt x="0" y="21600"/>
                      </a:cubicBezTo>
                      <a:cubicBezTo>
                        <a:pt x="10800" y="0"/>
                        <a:pt x="10800" y="0"/>
                        <a:pt x="10800" y="0"/>
                      </a:cubicBezTo>
                      <a:cubicBezTo>
                        <a:pt x="10800" y="0"/>
                        <a:pt x="10800" y="21600"/>
                        <a:pt x="2160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803" name="Freeform 444"/>
                <p:cNvSpPr/>
                <p:nvPr/>
              </p:nvSpPr>
              <p:spPr>
                <a:xfrm>
                  <a:off x="47654" y="4186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0"/>
                      </a:moveTo>
                      <a:cubicBezTo>
                        <a:pt x="21600" y="7200"/>
                        <a:pt x="21600" y="14400"/>
                        <a:pt x="16200" y="21600"/>
                      </a:cubicBezTo>
                      <a:cubicBezTo>
                        <a:pt x="16200" y="21600"/>
                        <a:pt x="10800" y="21600"/>
                        <a:pt x="10800" y="21600"/>
                      </a:cubicBezTo>
                      <a:cubicBezTo>
                        <a:pt x="5400" y="21600"/>
                        <a:pt x="5400" y="21600"/>
                        <a:pt x="5400" y="21600"/>
                      </a:cubicBezTo>
                      <a:cubicBezTo>
                        <a:pt x="5400" y="14400"/>
                        <a:pt x="0" y="14400"/>
                        <a:pt x="0" y="7200"/>
                      </a:cubicBezTo>
                      <a:cubicBezTo>
                        <a:pt x="5400" y="0"/>
                        <a:pt x="5400" y="0"/>
                        <a:pt x="10800" y="0"/>
                      </a:cubicBezTo>
                      <a:cubicBezTo>
                        <a:pt x="16200" y="0"/>
                        <a:pt x="21600" y="0"/>
                        <a:pt x="216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804" name="Freeform 445"/>
                <p:cNvSpPr/>
                <p:nvPr/>
              </p:nvSpPr>
              <p:spPr>
                <a:xfrm>
                  <a:off x="48537" y="14577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0"/>
                      </a:moveTo>
                      <a:cubicBezTo>
                        <a:pt x="21600" y="10800"/>
                        <a:pt x="21600" y="10800"/>
                        <a:pt x="21600" y="16200"/>
                      </a:cubicBezTo>
                      <a:cubicBezTo>
                        <a:pt x="21600" y="16200"/>
                        <a:pt x="21600" y="21600"/>
                        <a:pt x="21600" y="21600"/>
                      </a:cubicBezTo>
                      <a:cubicBezTo>
                        <a:pt x="0" y="21600"/>
                        <a:pt x="0" y="16200"/>
                        <a:pt x="0" y="10800"/>
                      </a:cubicBezTo>
                      <a:cubicBezTo>
                        <a:pt x="0" y="10800"/>
                        <a:pt x="0" y="5400"/>
                        <a:pt x="216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805" name="Freeform 446"/>
                <p:cNvSpPr/>
                <p:nvPr/>
              </p:nvSpPr>
              <p:spPr>
                <a:xfrm>
                  <a:off x="48868" y="13507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0800" y="21600"/>
                      </a:moveTo>
                      <a:cubicBezTo>
                        <a:pt x="5400" y="21600"/>
                        <a:pt x="0" y="16200"/>
                        <a:pt x="0" y="5400"/>
                      </a:cubicBezTo>
                      <a:cubicBezTo>
                        <a:pt x="0" y="5400"/>
                        <a:pt x="10800" y="0"/>
                        <a:pt x="10800" y="0"/>
                      </a:cubicBezTo>
                      <a:cubicBezTo>
                        <a:pt x="10800" y="0"/>
                        <a:pt x="21600" y="5400"/>
                        <a:pt x="21600" y="10800"/>
                      </a:cubicBezTo>
                      <a:cubicBezTo>
                        <a:pt x="21600" y="16200"/>
                        <a:pt x="16200" y="21600"/>
                        <a:pt x="1080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806" name="Freeform 447"/>
                <p:cNvSpPr/>
                <p:nvPr/>
              </p:nvSpPr>
              <p:spPr>
                <a:xfrm>
                  <a:off x="49419" y="53824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9200" fill="norm" stroke="1" extrusionOk="0">
                      <a:moveTo>
                        <a:pt x="21600" y="10560"/>
                      </a:moveTo>
                      <a:cubicBezTo>
                        <a:pt x="18000" y="14880"/>
                        <a:pt x="14400" y="14880"/>
                        <a:pt x="14400" y="19200"/>
                      </a:cubicBezTo>
                      <a:cubicBezTo>
                        <a:pt x="10800" y="19200"/>
                        <a:pt x="10800" y="19200"/>
                        <a:pt x="10800" y="14880"/>
                      </a:cubicBezTo>
                      <a:cubicBezTo>
                        <a:pt x="7200" y="14880"/>
                        <a:pt x="7200" y="14880"/>
                        <a:pt x="3600" y="10560"/>
                      </a:cubicBezTo>
                      <a:cubicBezTo>
                        <a:pt x="3600" y="6240"/>
                        <a:pt x="3600" y="1920"/>
                        <a:pt x="0" y="1920"/>
                      </a:cubicBezTo>
                      <a:cubicBezTo>
                        <a:pt x="3600" y="1920"/>
                        <a:pt x="7200" y="-2400"/>
                        <a:pt x="10800" y="1920"/>
                      </a:cubicBezTo>
                      <a:cubicBezTo>
                        <a:pt x="14400" y="1920"/>
                        <a:pt x="14400" y="6240"/>
                        <a:pt x="21600" y="1056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807" name="Freeform 448"/>
                <p:cNvSpPr/>
                <p:nvPr/>
              </p:nvSpPr>
              <p:spPr>
                <a:xfrm>
                  <a:off x="50889" y="15541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7587" h="18600" fill="norm" stroke="1" extrusionOk="0">
                      <a:moveTo>
                        <a:pt x="2838" y="7800"/>
                      </a:moveTo>
                      <a:cubicBezTo>
                        <a:pt x="2838" y="7800"/>
                        <a:pt x="2838" y="-3000"/>
                        <a:pt x="11478" y="2400"/>
                      </a:cubicBezTo>
                      <a:cubicBezTo>
                        <a:pt x="11478" y="2400"/>
                        <a:pt x="15798" y="-3000"/>
                        <a:pt x="15798" y="2400"/>
                      </a:cubicBezTo>
                      <a:cubicBezTo>
                        <a:pt x="20118" y="7800"/>
                        <a:pt x="15798" y="13200"/>
                        <a:pt x="11478" y="18600"/>
                      </a:cubicBezTo>
                      <a:cubicBezTo>
                        <a:pt x="11478" y="18600"/>
                        <a:pt x="7158" y="18600"/>
                        <a:pt x="7158" y="18600"/>
                      </a:cubicBezTo>
                      <a:cubicBezTo>
                        <a:pt x="-1482" y="18600"/>
                        <a:pt x="-1482" y="18600"/>
                        <a:pt x="2838" y="78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808" name="Freeform 449"/>
                <p:cNvSpPr/>
                <p:nvPr/>
              </p:nvSpPr>
              <p:spPr>
                <a:xfrm>
                  <a:off x="51515" y="132758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10800"/>
                      </a:moveTo>
                      <a:cubicBezTo>
                        <a:pt x="21600" y="10800"/>
                        <a:pt x="14400" y="16200"/>
                        <a:pt x="14400" y="21600"/>
                      </a:cubicBezTo>
                      <a:cubicBezTo>
                        <a:pt x="7200" y="16200"/>
                        <a:pt x="0" y="16200"/>
                        <a:pt x="0" y="10800"/>
                      </a:cubicBezTo>
                      <a:cubicBezTo>
                        <a:pt x="0" y="5400"/>
                        <a:pt x="7200" y="0"/>
                        <a:pt x="14400" y="0"/>
                      </a:cubicBezTo>
                      <a:cubicBezTo>
                        <a:pt x="14400" y="5400"/>
                        <a:pt x="21600" y="5400"/>
                        <a:pt x="21600" y="108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809" name="Freeform 450"/>
                <p:cNvSpPr/>
                <p:nvPr/>
              </p:nvSpPr>
              <p:spPr>
                <a:xfrm>
                  <a:off x="51294" y="48701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10800"/>
                      </a:moveTo>
                      <a:cubicBezTo>
                        <a:pt x="21600" y="18000"/>
                        <a:pt x="21600" y="18000"/>
                        <a:pt x="10800" y="21600"/>
                      </a:cubicBezTo>
                      <a:cubicBezTo>
                        <a:pt x="5400" y="21600"/>
                        <a:pt x="0" y="14400"/>
                        <a:pt x="0" y="10800"/>
                      </a:cubicBezTo>
                      <a:cubicBezTo>
                        <a:pt x="0" y="7200"/>
                        <a:pt x="10800" y="0"/>
                        <a:pt x="10800" y="0"/>
                      </a:cubicBezTo>
                      <a:cubicBezTo>
                        <a:pt x="16200" y="0"/>
                        <a:pt x="21600" y="7200"/>
                        <a:pt x="21600" y="108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810" name="Freeform 451"/>
                <p:cNvSpPr/>
                <p:nvPr/>
              </p:nvSpPr>
              <p:spPr>
                <a:xfrm>
                  <a:off x="53059" y="160557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0800" y="0"/>
                      </a:moveTo>
                      <a:cubicBezTo>
                        <a:pt x="10800" y="0"/>
                        <a:pt x="21600" y="0"/>
                        <a:pt x="21600" y="10800"/>
                      </a:cubicBezTo>
                      <a:cubicBezTo>
                        <a:pt x="21600" y="10800"/>
                        <a:pt x="21600" y="10800"/>
                        <a:pt x="10800" y="21600"/>
                      </a:cubicBezTo>
                      <a:cubicBezTo>
                        <a:pt x="10800" y="10800"/>
                        <a:pt x="0" y="10800"/>
                        <a:pt x="0" y="10800"/>
                      </a:cubicBezTo>
                      <a:cubicBezTo>
                        <a:pt x="0" y="0"/>
                        <a:pt x="10800" y="0"/>
                        <a:pt x="108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811" name="Freeform 452"/>
                <p:cNvSpPr/>
                <p:nvPr/>
              </p:nvSpPr>
              <p:spPr>
                <a:xfrm>
                  <a:off x="51515" y="12760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299" h="19774" fill="norm" stroke="1" extrusionOk="0">
                      <a:moveTo>
                        <a:pt x="18486" y="11134"/>
                      </a:moveTo>
                      <a:cubicBezTo>
                        <a:pt x="16523" y="11134"/>
                        <a:pt x="14559" y="11134"/>
                        <a:pt x="12595" y="11134"/>
                      </a:cubicBezTo>
                      <a:cubicBezTo>
                        <a:pt x="10632" y="13294"/>
                        <a:pt x="8668" y="13294"/>
                        <a:pt x="8668" y="15454"/>
                      </a:cubicBezTo>
                      <a:cubicBezTo>
                        <a:pt x="6705" y="17614"/>
                        <a:pt x="6705" y="19774"/>
                        <a:pt x="2777" y="19774"/>
                      </a:cubicBezTo>
                      <a:cubicBezTo>
                        <a:pt x="814" y="19774"/>
                        <a:pt x="-1150" y="17614"/>
                        <a:pt x="814" y="13294"/>
                      </a:cubicBezTo>
                      <a:cubicBezTo>
                        <a:pt x="2777" y="8974"/>
                        <a:pt x="4741" y="2494"/>
                        <a:pt x="10632" y="2494"/>
                      </a:cubicBezTo>
                      <a:cubicBezTo>
                        <a:pt x="12595" y="-1826"/>
                        <a:pt x="14559" y="334"/>
                        <a:pt x="16523" y="2494"/>
                      </a:cubicBezTo>
                      <a:cubicBezTo>
                        <a:pt x="18486" y="2494"/>
                        <a:pt x="20450" y="6814"/>
                        <a:pt x="18486" y="8974"/>
                      </a:cubicBezTo>
                      <a:cubicBezTo>
                        <a:pt x="18486" y="8974"/>
                        <a:pt x="18486" y="11134"/>
                        <a:pt x="18486" y="11134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812" name="Freeform 453"/>
                <p:cNvSpPr/>
                <p:nvPr/>
              </p:nvSpPr>
              <p:spPr>
                <a:xfrm>
                  <a:off x="55045" y="3888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21600"/>
                      </a:moveTo>
                      <a:cubicBezTo>
                        <a:pt x="21600" y="21600"/>
                        <a:pt x="0" y="0"/>
                        <a:pt x="0" y="0"/>
                      </a:cubicBezTo>
                      <a:cubicBezTo>
                        <a:pt x="21600" y="0"/>
                        <a:pt x="21600" y="0"/>
                        <a:pt x="21600" y="0"/>
                      </a:cubicBezTo>
                      <a:cubicBezTo>
                        <a:pt x="21600" y="0"/>
                        <a:pt x="21600" y="0"/>
                        <a:pt x="21600" y="0"/>
                      </a:cubicBezTo>
                      <a:cubicBezTo>
                        <a:pt x="21600" y="0"/>
                        <a:pt x="21600" y="0"/>
                        <a:pt x="2160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813" name="Freeform 454"/>
                <p:cNvSpPr/>
                <p:nvPr/>
              </p:nvSpPr>
              <p:spPr>
                <a:xfrm>
                  <a:off x="55548" y="4428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491" h="21600" fill="norm" stroke="1" extrusionOk="0">
                      <a:moveTo>
                        <a:pt x="5091" y="4320"/>
                      </a:moveTo>
                      <a:cubicBezTo>
                        <a:pt x="5091" y="4320"/>
                        <a:pt x="8691" y="0"/>
                        <a:pt x="12291" y="0"/>
                      </a:cubicBezTo>
                      <a:cubicBezTo>
                        <a:pt x="15891" y="0"/>
                        <a:pt x="19491" y="4320"/>
                        <a:pt x="19491" y="8640"/>
                      </a:cubicBezTo>
                      <a:cubicBezTo>
                        <a:pt x="19491" y="8640"/>
                        <a:pt x="19491" y="12960"/>
                        <a:pt x="15891" y="17280"/>
                      </a:cubicBezTo>
                      <a:cubicBezTo>
                        <a:pt x="12291" y="17280"/>
                        <a:pt x="12291" y="17280"/>
                        <a:pt x="8691" y="21600"/>
                      </a:cubicBezTo>
                      <a:cubicBezTo>
                        <a:pt x="5091" y="17280"/>
                        <a:pt x="1491" y="17280"/>
                        <a:pt x="1491" y="12960"/>
                      </a:cubicBezTo>
                      <a:cubicBezTo>
                        <a:pt x="-2109" y="8640"/>
                        <a:pt x="1491" y="8640"/>
                        <a:pt x="5091" y="432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814" name="Freeform 455"/>
                <p:cNvSpPr/>
                <p:nvPr/>
              </p:nvSpPr>
              <p:spPr>
                <a:xfrm>
                  <a:off x="57242" y="138384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65" h="21600" fill="norm" stroke="1" extrusionOk="0">
                      <a:moveTo>
                        <a:pt x="9565" y="3086"/>
                      </a:moveTo>
                      <a:cubicBezTo>
                        <a:pt x="9565" y="6171"/>
                        <a:pt x="13165" y="9257"/>
                        <a:pt x="16765" y="12343"/>
                      </a:cubicBezTo>
                      <a:cubicBezTo>
                        <a:pt x="20365" y="12343"/>
                        <a:pt x="20365" y="15429"/>
                        <a:pt x="20365" y="18514"/>
                      </a:cubicBezTo>
                      <a:cubicBezTo>
                        <a:pt x="20365" y="21600"/>
                        <a:pt x="16765" y="21600"/>
                        <a:pt x="13165" y="21600"/>
                      </a:cubicBezTo>
                      <a:cubicBezTo>
                        <a:pt x="9565" y="21600"/>
                        <a:pt x="9565" y="18514"/>
                        <a:pt x="5965" y="18514"/>
                      </a:cubicBezTo>
                      <a:cubicBezTo>
                        <a:pt x="-1235" y="15429"/>
                        <a:pt x="-1235" y="12343"/>
                        <a:pt x="2365" y="3086"/>
                      </a:cubicBezTo>
                      <a:cubicBezTo>
                        <a:pt x="2365" y="0"/>
                        <a:pt x="5965" y="0"/>
                        <a:pt x="5965" y="0"/>
                      </a:cubicBezTo>
                      <a:cubicBezTo>
                        <a:pt x="5965" y="0"/>
                        <a:pt x="5965" y="0"/>
                        <a:pt x="9565" y="3086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815" name="Freeform 456"/>
                <p:cNvSpPr/>
                <p:nvPr/>
              </p:nvSpPr>
              <p:spPr>
                <a:xfrm>
                  <a:off x="58503" y="129780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520" h="21600" fill="norm" stroke="1" extrusionOk="0">
                      <a:moveTo>
                        <a:pt x="17280" y="16200"/>
                      </a:moveTo>
                      <a:cubicBezTo>
                        <a:pt x="8640" y="16200"/>
                        <a:pt x="4320" y="21600"/>
                        <a:pt x="0" y="21600"/>
                      </a:cubicBezTo>
                      <a:cubicBezTo>
                        <a:pt x="0" y="21600"/>
                        <a:pt x="0" y="21600"/>
                        <a:pt x="0" y="21600"/>
                      </a:cubicBezTo>
                      <a:cubicBezTo>
                        <a:pt x="0" y="16200"/>
                        <a:pt x="0" y="10800"/>
                        <a:pt x="0" y="10800"/>
                      </a:cubicBezTo>
                      <a:cubicBezTo>
                        <a:pt x="4320" y="5400"/>
                        <a:pt x="8640" y="5400"/>
                        <a:pt x="12960" y="0"/>
                      </a:cubicBezTo>
                      <a:cubicBezTo>
                        <a:pt x="12960" y="0"/>
                        <a:pt x="17280" y="5400"/>
                        <a:pt x="17280" y="5400"/>
                      </a:cubicBezTo>
                      <a:cubicBezTo>
                        <a:pt x="21600" y="10800"/>
                        <a:pt x="21600" y="16200"/>
                        <a:pt x="17280" y="162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816" name="Freeform 457"/>
                <p:cNvSpPr/>
                <p:nvPr/>
              </p:nvSpPr>
              <p:spPr>
                <a:xfrm>
                  <a:off x="57175" y="153931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938" h="20541" fill="norm" stroke="1" extrusionOk="0">
                      <a:moveTo>
                        <a:pt x="0" y="14370"/>
                      </a:moveTo>
                      <a:cubicBezTo>
                        <a:pt x="1662" y="11284"/>
                        <a:pt x="3323" y="8198"/>
                        <a:pt x="4985" y="8198"/>
                      </a:cubicBezTo>
                      <a:cubicBezTo>
                        <a:pt x="6646" y="8198"/>
                        <a:pt x="8308" y="5112"/>
                        <a:pt x="8308" y="2027"/>
                      </a:cubicBezTo>
                      <a:cubicBezTo>
                        <a:pt x="11631" y="-1059"/>
                        <a:pt x="14954" y="-1059"/>
                        <a:pt x="18277" y="5112"/>
                      </a:cubicBezTo>
                      <a:cubicBezTo>
                        <a:pt x="18277" y="8198"/>
                        <a:pt x="18277" y="8198"/>
                        <a:pt x="18277" y="8198"/>
                      </a:cubicBezTo>
                      <a:cubicBezTo>
                        <a:pt x="21600" y="17455"/>
                        <a:pt x="19938" y="20541"/>
                        <a:pt x="13292" y="20541"/>
                      </a:cubicBezTo>
                      <a:cubicBezTo>
                        <a:pt x="13292" y="20541"/>
                        <a:pt x="11631" y="20541"/>
                        <a:pt x="11631" y="20541"/>
                      </a:cubicBezTo>
                      <a:cubicBezTo>
                        <a:pt x="8308" y="17455"/>
                        <a:pt x="6646" y="17455"/>
                        <a:pt x="4985" y="20541"/>
                      </a:cubicBezTo>
                      <a:cubicBezTo>
                        <a:pt x="3323" y="20541"/>
                        <a:pt x="1662" y="20541"/>
                        <a:pt x="1662" y="20541"/>
                      </a:cubicBezTo>
                      <a:cubicBezTo>
                        <a:pt x="0" y="17455"/>
                        <a:pt x="0" y="14370"/>
                        <a:pt x="0" y="1437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817" name="Freeform 458"/>
                <p:cNvSpPr/>
                <p:nvPr/>
              </p:nvSpPr>
              <p:spPr>
                <a:xfrm>
                  <a:off x="49812" y="172202"/>
                  <a:ext cx="19637" cy="19636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0291" y="20291"/>
                      </a:moveTo>
                      <a:cubicBezTo>
                        <a:pt x="20945" y="20291"/>
                        <a:pt x="20945" y="20945"/>
                        <a:pt x="21600" y="21600"/>
                      </a:cubicBezTo>
                      <a:cubicBezTo>
                        <a:pt x="0" y="21600"/>
                        <a:pt x="0" y="21600"/>
                        <a:pt x="0" y="21600"/>
                      </a:cubicBezTo>
                      <a:cubicBezTo>
                        <a:pt x="655" y="21600"/>
                        <a:pt x="655" y="21600"/>
                        <a:pt x="655" y="21600"/>
                      </a:cubicBezTo>
                      <a:cubicBezTo>
                        <a:pt x="1964" y="20945"/>
                        <a:pt x="2618" y="19636"/>
                        <a:pt x="3273" y="18327"/>
                      </a:cubicBezTo>
                      <a:cubicBezTo>
                        <a:pt x="3927" y="17018"/>
                        <a:pt x="5236" y="16364"/>
                        <a:pt x="5891" y="15055"/>
                      </a:cubicBezTo>
                      <a:cubicBezTo>
                        <a:pt x="5891" y="14400"/>
                        <a:pt x="5891" y="14400"/>
                        <a:pt x="5891" y="14400"/>
                      </a:cubicBezTo>
                      <a:cubicBezTo>
                        <a:pt x="5891" y="14400"/>
                        <a:pt x="5891" y="13745"/>
                        <a:pt x="5891" y="13745"/>
                      </a:cubicBezTo>
                      <a:cubicBezTo>
                        <a:pt x="5236" y="13745"/>
                        <a:pt x="5236" y="12436"/>
                        <a:pt x="3927" y="13745"/>
                      </a:cubicBezTo>
                      <a:cubicBezTo>
                        <a:pt x="3927" y="13745"/>
                        <a:pt x="3273" y="13745"/>
                        <a:pt x="2618" y="13745"/>
                      </a:cubicBezTo>
                      <a:cubicBezTo>
                        <a:pt x="1964" y="13745"/>
                        <a:pt x="1964" y="13091"/>
                        <a:pt x="1964" y="13091"/>
                      </a:cubicBezTo>
                      <a:cubicBezTo>
                        <a:pt x="1964" y="12436"/>
                        <a:pt x="2618" y="11782"/>
                        <a:pt x="2618" y="11782"/>
                      </a:cubicBezTo>
                      <a:cubicBezTo>
                        <a:pt x="3927" y="10473"/>
                        <a:pt x="4582" y="9164"/>
                        <a:pt x="5891" y="7855"/>
                      </a:cubicBezTo>
                      <a:cubicBezTo>
                        <a:pt x="7200" y="6545"/>
                        <a:pt x="8509" y="4582"/>
                        <a:pt x="9818" y="3273"/>
                      </a:cubicBezTo>
                      <a:cubicBezTo>
                        <a:pt x="10473" y="2618"/>
                        <a:pt x="10473" y="1964"/>
                        <a:pt x="11127" y="1309"/>
                      </a:cubicBezTo>
                      <a:cubicBezTo>
                        <a:pt x="11127" y="655"/>
                        <a:pt x="11127" y="655"/>
                        <a:pt x="11782" y="0"/>
                      </a:cubicBezTo>
                      <a:cubicBezTo>
                        <a:pt x="11782" y="655"/>
                        <a:pt x="11782" y="655"/>
                        <a:pt x="12436" y="655"/>
                      </a:cubicBezTo>
                      <a:cubicBezTo>
                        <a:pt x="12436" y="1309"/>
                        <a:pt x="13745" y="1964"/>
                        <a:pt x="13745" y="2618"/>
                      </a:cubicBezTo>
                      <a:cubicBezTo>
                        <a:pt x="13745" y="4582"/>
                        <a:pt x="15055" y="5891"/>
                        <a:pt x="16364" y="6545"/>
                      </a:cubicBezTo>
                      <a:cubicBezTo>
                        <a:pt x="17673" y="8509"/>
                        <a:pt x="19636" y="10473"/>
                        <a:pt x="20945" y="12436"/>
                      </a:cubicBezTo>
                      <a:cubicBezTo>
                        <a:pt x="20945" y="12436"/>
                        <a:pt x="20945" y="13091"/>
                        <a:pt x="20945" y="13091"/>
                      </a:cubicBezTo>
                      <a:cubicBezTo>
                        <a:pt x="20945" y="13091"/>
                        <a:pt x="20945" y="13091"/>
                        <a:pt x="20945" y="13091"/>
                      </a:cubicBezTo>
                      <a:cubicBezTo>
                        <a:pt x="18982" y="13091"/>
                        <a:pt x="17673" y="13091"/>
                        <a:pt x="16364" y="13091"/>
                      </a:cubicBezTo>
                      <a:cubicBezTo>
                        <a:pt x="15709" y="13091"/>
                        <a:pt x="15709" y="13091"/>
                        <a:pt x="15055" y="13745"/>
                      </a:cubicBezTo>
                      <a:cubicBezTo>
                        <a:pt x="15055" y="13745"/>
                        <a:pt x="15709" y="14400"/>
                        <a:pt x="15709" y="15055"/>
                      </a:cubicBezTo>
                      <a:cubicBezTo>
                        <a:pt x="17018" y="16364"/>
                        <a:pt x="18982" y="18327"/>
                        <a:pt x="20291" y="2029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818" name="Freeform 459"/>
                <p:cNvSpPr/>
                <p:nvPr/>
              </p:nvSpPr>
              <p:spPr>
                <a:xfrm>
                  <a:off x="62509" y="135236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700" h="16822" fill="norm" stroke="1" extrusionOk="0">
                      <a:moveTo>
                        <a:pt x="2700" y="10800"/>
                      </a:moveTo>
                      <a:cubicBezTo>
                        <a:pt x="2700" y="3600"/>
                        <a:pt x="9900" y="3600"/>
                        <a:pt x="13500" y="0"/>
                      </a:cubicBezTo>
                      <a:cubicBezTo>
                        <a:pt x="17100" y="0"/>
                        <a:pt x="17100" y="0"/>
                        <a:pt x="20700" y="0"/>
                      </a:cubicBezTo>
                      <a:cubicBezTo>
                        <a:pt x="20700" y="3600"/>
                        <a:pt x="20700" y="7200"/>
                        <a:pt x="20700" y="7200"/>
                      </a:cubicBezTo>
                      <a:cubicBezTo>
                        <a:pt x="17100" y="10800"/>
                        <a:pt x="13500" y="21600"/>
                        <a:pt x="6300" y="14400"/>
                      </a:cubicBezTo>
                      <a:cubicBezTo>
                        <a:pt x="2700" y="14400"/>
                        <a:pt x="2700" y="14400"/>
                        <a:pt x="2700" y="14400"/>
                      </a:cubicBezTo>
                      <a:cubicBezTo>
                        <a:pt x="-900" y="14400"/>
                        <a:pt x="-900" y="14400"/>
                        <a:pt x="2700" y="108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819" name="Freeform 460"/>
                <p:cNvSpPr/>
                <p:nvPr/>
              </p:nvSpPr>
              <p:spPr>
                <a:xfrm>
                  <a:off x="61553" y="12409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0677" fill="norm" stroke="1" extrusionOk="0">
                      <a:moveTo>
                        <a:pt x="13745" y="19938"/>
                      </a:moveTo>
                      <a:cubicBezTo>
                        <a:pt x="11782" y="19938"/>
                        <a:pt x="9818" y="18277"/>
                        <a:pt x="5891" y="18277"/>
                      </a:cubicBezTo>
                      <a:cubicBezTo>
                        <a:pt x="0" y="18277"/>
                        <a:pt x="0" y="18277"/>
                        <a:pt x="0" y="11631"/>
                      </a:cubicBezTo>
                      <a:cubicBezTo>
                        <a:pt x="0" y="9969"/>
                        <a:pt x="1964" y="4985"/>
                        <a:pt x="3927" y="3323"/>
                      </a:cubicBezTo>
                      <a:cubicBezTo>
                        <a:pt x="3927" y="0"/>
                        <a:pt x="7855" y="0"/>
                        <a:pt x="9818" y="0"/>
                      </a:cubicBezTo>
                      <a:cubicBezTo>
                        <a:pt x="13745" y="0"/>
                        <a:pt x="13745" y="3323"/>
                        <a:pt x="11782" y="4985"/>
                      </a:cubicBezTo>
                      <a:cubicBezTo>
                        <a:pt x="11782" y="8308"/>
                        <a:pt x="7855" y="8308"/>
                        <a:pt x="9818" y="11631"/>
                      </a:cubicBezTo>
                      <a:cubicBezTo>
                        <a:pt x="11782" y="13292"/>
                        <a:pt x="13745" y="14954"/>
                        <a:pt x="17673" y="14954"/>
                      </a:cubicBezTo>
                      <a:cubicBezTo>
                        <a:pt x="17673" y="14954"/>
                        <a:pt x="17673" y="14954"/>
                        <a:pt x="17673" y="14954"/>
                      </a:cubicBezTo>
                      <a:cubicBezTo>
                        <a:pt x="19636" y="14954"/>
                        <a:pt x="21600" y="18277"/>
                        <a:pt x="21600" y="18277"/>
                      </a:cubicBezTo>
                      <a:cubicBezTo>
                        <a:pt x="19636" y="19938"/>
                        <a:pt x="19636" y="19938"/>
                        <a:pt x="17673" y="19938"/>
                      </a:cubicBezTo>
                      <a:cubicBezTo>
                        <a:pt x="15709" y="21600"/>
                        <a:pt x="15709" y="19938"/>
                        <a:pt x="13745" y="19938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820" name="Freeform 461"/>
                <p:cNvSpPr/>
                <p:nvPr/>
              </p:nvSpPr>
              <p:spPr>
                <a:xfrm>
                  <a:off x="65083" y="132207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5400"/>
                      </a:moveTo>
                      <a:cubicBezTo>
                        <a:pt x="0" y="0"/>
                        <a:pt x="0" y="0"/>
                        <a:pt x="7200" y="0"/>
                      </a:cubicBezTo>
                      <a:cubicBezTo>
                        <a:pt x="14400" y="5400"/>
                        <a:pt x="14400" y="5400"/>
                        <a:pt x="21600" y="5400"/>
                      </a:cubicBezTo>
                      <a:cubicBezTo>
                        <a:pt x="14400" y="10800"/>
                        <a:pt x="14400" y="16200"/>
                        <a:pt x="7200" y="21600"/>
                      </a:cubicBezTo>
                      <a:cubicBezTo>
                        <a:pt x="7200" y="16200"/>
                        <a:pt x="0" y="16200"/>
                        <a:pt x="0" y="54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821" name="Freeform 462"/>
                <p:cNvSpPr/>
                <p:nvPr/>
              </p:nvSpPr>
              <p:spPr>
                <a:xfrm>
                  <a:off x="64933" y="154048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3901" h="21600" fill="norm" stroke="1" extrusionOk="0">
                      <a:moveTo>
                        <a:pt x="11664" y="5400"/>
                      </a:moveTo>
                      <a:cubicBezTo>
                        <a:pt x="17064" y="16200"/>
                        <a:pt x="11664" y="16200"/>
                        <a:pt x="6264" y="21600"/>
                      </a:cubicBezTo>
                      <a:cubicBezTo>
                        <a:pt x="864" y="21600"/>
                        <a:pt x="864" y="16200"/>
                        <a:pt x="864" y="10800"/>
                      </a:cubicBezTo>
                      <a:cubicBezTo>
                        <a:pt x="864" y="5400"/>
                        <a:pt x="-4536" y="0"/>
                        <a:pt x="11664" y="0"/>
                      </a:cubicBezTo>
                      <a:cubicBezTo>
                        <a:pt x="11664" y="5400"/>
                        <a:pt x="11664" y="5400"/>
                        <a:pt x="11664" y="54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822" name="Freeform 463"/>
                <p:cNvSpPr/>
                <p:nvPr/>
              </p:nvSpPr>
              <p:spPr>
                <a:xfrm>
                  <a:off x="63649" y="112351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8900" y="10080"/>
                      </a:moveTo>
                      <a:cubicBezTo>
                        <a:pt x="18900" y="12960"/>
                        <a:pt x="16200" y="14400"/>
                        <a:pt x="21600" y="15840"/>
                      </a:cubicBezTo>
                      <a:cubicBezTo>
                        <a:pt x="21600" y="15840"/>
                        <a:pt x="21600" y="15840"/>
                        <a:pt x="21600" y="15840"/>
                      </a:cubicBezTo>
                      <a:cubicBezTo>
                        <a:pt x="21600" y="17280"/>
                        <a:pt x="21600" y="17280"/>
                        <a:pt x="18900" y="18720"/>
                      </a:cubicBezTo>
                      <a:cubicBezTo>
                        <a:pt x="16200" y="18720"/>
                        <a:pt x="13500" y="20160"/>
                        <a:pt x="10800" y="21600"/>
                      </a:cubicBezTo>
                      <a:cubicBezTo>
                        <a:pt x="8100" y="21600"/>
                        <a:pt x="5400" y="20160"/>
                        <a:pt x="5400" y="18720"/>
                      </a:cubicBezTo>
                      <a:cubicBezTo>
                        <a:pt x="5400" y="17280"/>
                        <a:pt x="2700" y="15840"/>
                        <a:pt x="0" y="14400"/>
                      </a:cubicBezTo>
                      <a:cubicBezTo>
                        <a:pt x="0" y="14400"/>
                        <a:pt x="0" y="12960"/>
                        <a:pt x="0" y="11520"/>
                      </a:cubicBezTo>
                      <a:cubicBezTo>
                        <a:pt x="8100" y="10080"/>
                        <a:pt x="5400" y="5760"/>
                        <a:pt x="10800" y="2880"/>
                      </a:cubicBezTo>
                      <a:cubicBezTo>
                        <a:pt x="10800" y="2880"/>
                        <a:pt x="10800" y="1440"/>
                        <a:pt x="13500" y="0"/>
                      </a:cubicBezTo>
                      <a:cubicBezTo>
                        <a:pt x="13500" y="1440"/>
                        <a:pt x="16200" y="2880"/>
                        <a:pt x="16200" y="4320"/>
                      </a:cubicBezTo>
                      <a:cubicBezTo>
                        <a:pt x="18900" y="7200"/>
                        <a:pt x="18900" y="8640"/>
                        <a:pt x="18900" y="1008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823" name="Freeform 464"/>
                <p:cNvSpPr/>
                <p:nvPr/>
              </p:nvSpPr>
              <p:spPr>
                <a:xfrm>
                  <a:off x="62987" y="14577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5120" y="17280"/>
                      </a:moveTo>
                      <a:cubicBezTo>
                        <a:pt x="12960" y="19440"/>
                        <a:pt x="12960" y="21600"/>
                        <a:pt x="10800" y="21600"/>
                      </a:cubicBezTo>
                      <a:cubicBezTo>
                        <a:pt x="8640" y="19440"/>
                        <a:pt x="8640" y="17280"/>
                        <a:pt x="6480" y="15120"/>
                      </a:cubicBezTo>
                      <a:cubicBezTo>
                        <a:pt x="6480" y="15120"/>
                        <a:pt x="6480" y="15120"/>
                        <a:pt x="6480" y="15120"/>
                      </a:cubicBezTo>
                      <a:cubicBezTo>
                        <a:pt x="4320" y="12960"/>
                        <a:pt x="2160" y="10800"/>
                        <a:pt x="0" y="8640"/>
                      </a:cubicBezTo>
                      <a:cubicBezTo>
                        <a:pt x="4320" y="6480"/>
                        <a:pt x="6480" y="2160"/>
                        <a:pt x="8640" y="0"/>
                      </a:cubicBezTo>
                      <a:cubicBezTo>
                        <a:pt x="8640" y="0"/>
                        <a:pt x="10800" y="0"/>
                        <a:pt x="10800" y="0"/>
                      </a:cubicBezTo>
                      <a:cubicBezTo>
                        <a:pt x="12960" y="2160"/>
                        <a:pt x="15120" y="2160"/>
                        <a:pt x="15120" y="4320"/>
                      </a:cubicBezTo>
                      <a:cubicBezTo>
                        <a:pt x="15120" y="8640"/>
                        <a:pt x="17280" y="10800"/>
                        <a:pt x="21600" y="12960"/>
                      </a:cubicBezTo>
                      <a:cubicBezTo>
                        <a:pt x="21600" y="12960"/>
                        <a:pt x="21600" y="12960"/>
                        <a:pt x="21600" y="15120"/>
                      </a:cubicBezTo>
                      <a:cubicBezTo>
                        <a:pt x="21600" y="15120"/>
                        <a:pt x="21600" y="17280"/>
                        <a:pt x="19440" y="17280"/>
                      </a:cubicBezTo>
                      <a:cubicBezTo>
                        <a:pt x="19440" y="17280"/>
                        <a:pt x="17280" y="17280"/>
                        <a:pt x="15120" y="1728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824" name="Freeform 465"/>
                <p:cNvSpPr/>
                <p:nvPr/>
              </p:nvSpPr>
              <p:spPr>
                <a:xfrm>
                  <a:off x="67241" y="122108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7008" h="18136" fill="norm" stroke="1" extrusionOk="0">
                      <a:moveTo>
                        <a:pt x="5200" y="16936"/>
                      </a:moveTo>
                      <a:cubicBezTo>
                        <a:pt x="-2000" y="14236"/>
                        <a:pt x="1600" y="14236"/>
                        <a:pt x="1600" y="8836"/>
                      </a:cubicBezTo>
                      <a:cubicBezTo>
                        <a:pt x="1600" y="8836"/>
                        <a:pt x="1600" y="8836"/>
                        <a:pt x="1600" y="8836"/>
                      </a:cubicBezTo>
                      <a:cubicBezTo>
                        <a:pt x="1600" y="3436"/>
                        <a:pt x="-2000" y="736"/>
                        <a:pt x="1600" y="736"/>
                      </a:cubicBezTo>
                      <a:cubicBezTo>
                        <a:pt x="8800" y="-1964"/>
                        <a:pt x="5200" y="3436"/>
                        <a:pt x="8800" y="6136"/>
                      </a:cubicBezTo>
                      <a:cubicBezTo>
                        <a:pt x="12400" y="6136"/>
                        <a:pt x="8800" y="8836"/>
                        <a:pt x="12400" y="11536"/>
                      </a:cubicBezTo>
                      <a:cubicBezTo>
                        <a:pt x="12400" y="11536"/>
                        <a:pt x="19600" y="14236"/>
                        <a:pt x="16000" y="16936"/>
                      </a:cubicBezTo>
                      <a:cubicBezTo>
                        <a:pt x="12400" y="16936"/>
                        <a:pt x="12400" y="19636"/>
                        <a:pt x="5200" y="16936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825" name="Freeform 466"/>
                <p:cNvSpPr/>
                <p:nvPr/>
              </p:nvSpPr>
              <p:spPr>
                <a:xfrm>
                  <a:off x="67126" y="151286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600" h="19864" fill="norm" stroke="1" extrusionOk="0">
                      <a:moveTo>
                        <a:pt x="18000" y="0"/>
                      </a:moveTo>
                      <a:cubicBezTo>
                        <a:pt x="21600" y="0"/>
                        <a:pt x="18000" y="12960"/>
                        <a:pt x="18000" y="12960"/>
                      </a:cubicBezTo>
                      <a:cubicBezTo>
                        <a:pt x="14400" y="17280"/>
                        <a:pt x="10800" y="17280"/>
                        <a:pt x="10800" y="17280"/>
                      </a:cubicBezTo>
                      <a:cubicBezTo>
                        <a:pt x="3600" y="21600"/>
                        <a:pt x="0" y="21600"/>
                        <a:pt x="0" y="8640"/>
                      </a:cubicBezTo>
                      <a:cubicBezTo>
                        <a:pt x="0" y="8640"/>
                        <a:pt x="0" y="4320"/>
                        <a:pt x="3600" y="0"/>
                      </a:cubicBezTo>
                      <a:cubicBezTo>
                        <a:pt x="3600" y="0"/>
                        <a:pt x="7200" y="0"/>
                        <a:pt x="10800" y="0"/>
                      </a:cubicBezTo>
                      <a:cubicBezTo>
                        <a:pt x="14400" y="0"/>
                        <a:pt x="14400" y="0"/>
                        <a:pt x="180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826" name="Freeform 467"/>
                <p:cNvSpPr/>
                <p:nvPr/>
              </p:nvSpPr>
              <p:spPr>
                <a:xfrm>
                  <a:off x="68724" y="103730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7672" h="17412" fill="norm" stroke="1" extrusionOk="0">
                      <a:moveTo>
                        <a:pt x="0" y="16000"/>
                      </a:moveTo>
                      <a:cubicBezTo>
                        <a:pt x="0" y="16000"/>
                        <a:pt x="0" y="16000"/>
                        <a:pt x="0" y="16000"/>
                      </a:cubicBezTo>
                      <a:cubicBezTo>
                        <a:pt x="0" y="12400"/>
                        <a:pt x="0" y="8800"/>
                        <a:pt x="0" y="1600"/>
                      </a:cubicBezTo>
                      <a:cubicBezTo>
                        <a:pt x="0" y="1600"/>
                        <a:pt x="0" y="-2000"/>
                        <a:pt x="5400" y="1600"/>
                      </a:cubicBezTo>
                      <a:cubicBezTo>
                        <a:pt x="10800" y="1600"/>
                        <a:pt x="21600" y="1600"/>
                        <a:pt x="16200" y="8800"/>
                      </a:cubicBezTo>
                      <a:cubicBezTo>
                        <a:pt x="16200" y="8800"/>
                        <a:pt x="16200" y="8800"/>
                        <a:pt x="16200" y="8800"/>
                      </a:cubicBezTo>
                      <a:cubicBezTo>
                        <a:pt x="16200" y="16000"/>
                        <a:pt x="10800" y="19600"/>
                        <a:pt x="0" y="160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827" name="Freeform 468"/>
                <p:cNvSpPr/>
                <p:nvPr/>
              </p:nvSpPr>
              <p:spPr>
                <a:xfrm>
                  <a:off x="71549" y="128677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8437" h="21600" fill="norm" stroke="1" extrusionOk="0">
                      <a:moveTo>
                        <a:pt x="7637" y="0"/>
                      </a:moveTo>
                      <a:cubicBezTo>
                        <a:pt x="13037" y="0"/>
                        <a:pt x="18437" y="5400"/>
                        <a:pt x="18437" y="10800"/>
                      </a:cubicBezTo>
                      <a:cubicBezTo>
                        <a:pt x="18437" y="10800"/>
                        <a:pt x="18437" y="16200"/>
                        <a:pt x="13037" y="16200"/>
                      </a:cubicBezTo>
                      <a:cubicBezTo>
                        <a:pt x="13037" y="16200"/>
                        <a:pt x="7637" y="21600"/>
                        <a:pt x="7637" y="21600"/>
                      </a:cubicBezTo>
                      <a:cubicBezTo>
                        <a:pt x="2237" y="16200"/>
                        <a:pt x="2237" y="16200"/>
                        <a:pt x="2237" y="10800"/>
                      </a:cubicBezTo>
                      <a:cubicBezTo>
                        <a:pt x="-3163" y="5400"/>
                        <a:pt x="2237" y="0"/>
                        <a:pt x="763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828" name="Freeform 469"/>
                <p:cNvSpPr/>
                <p:nvPr/>
              </p:nvSpPr>
              <p:spPr>
                <a:xfrm>
                  <a:off x="71424" y="138936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8102" h="21600" fill="norm" stroke="1" extrusionOk="0">
                      <a:moveTo>
                        <a:pt x="11502" y="0"/>
                      </a:moveTo>
                      <a:cubicBezTo>
                        <a:pt x="11502" y="0"/>
                        <a:pt x="14202" y="0"/>
                        <a:pt x="16902" y="2400"/>
                      </a:cubicBezTo>
                      <a:cubicBezTo>
                        <a:pt x="16902" y="4800"/>
                        <a:pt x="19602" y="7200"/>
                        <a:pt x="16902" y="12000"/>
                      </a:cubicBezTo>
                      <a:cubicBezTo>
                        <a:pt x="14202" y="12000"/>
                        <a:pt x="14202" y="14400"/>
                        <a:pt x="14202" y="14400"/>
                      </a:cubicBezTo>
                      <a:cubicBezTo>
                        <a:pt x="11502" y="16800"/>
                        <a:pt x="11502" y="19200"/>
                        <a:pt x="8802" y="21600"/>
                      </a:cubicBezTo>
                      <a:cubicBezTo>
                        <a:pt x="6102" y="21600"/>
                        <a:pt x="6102" y="16800"/>
                        <a:pt x="3402" y="14400"/>
                      </a:cubicBezTo>
                      <a:cubicBezTo>
                        <a:pt x="702" y="12000"/>
                        <a:pt x="3402" y="9600"/>
                        <a:pt x="702" y="4800"/>
                      </a:cubicBezTo>
                      <a:cubicBezTo>
                        <a:pt x="-1998" y="2400"/>
                        <a:pt x="3402" y="0"/>
                        <a:pt x="1150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829" name="Freeform 470"/>
                <p:cNvSpPr/>
                <p:nvPr/>
              </p:nvSpPr>
              <p:spPr>
                <a:xfrm>
                  <a:off x="74901" y="107938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0800" y="21600"/>
                      </a:moveTo>
                      <a:cubicBezTo>
                        <a:pt x="10800" y="21600"/>
                        <a:pt x="0" y="10800"/>
                        <a:pt x="0" y="10800"/>
                      </a:cubicBezTo>
                      <a:cubicBezTo>
                        <a:pt x="0" y="10800"/>
                        <a:pt x="10800" y="0"/>
                        <a:pt x="10800" y="0"/>
                      </a:cubicBezTo>
                      <a:cubicBezTo>
                        <a:pt x="10800" y="0"/>
                        <a:pt x="21600" y="10800"/>
                        <a:pt x="21600" y="10800"/>
                      </a:cubicBezTo>
                      <a:cubicBezTo>
                        <a:pt x="21600" y="21600"/>
                        <a:pt x="10800" y="21600"/>
                        <a:pt x="1080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830" name="Freeform 471"/>
                <p:cNvSpPr/>
                <p:nvPr/>
              </p:nvSpPr>
              <p:spPr>
                <a:xfrm>
                  <a:off x="73944" y="14842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829" h="21600" fill="norm" stroke="1" extrusionOk="0">
                      <a:moveTo>
                        <a:pt x="0" y="7200"/>
                      </a:moveTo>
                      <a:cubicBezTo>
                        <a:pt x="0" y="2400"/>
                        <a:pt x="0" y="2400"/>
                        <a:pt x="6171" y="2400"/>
                      </a:cubicBezTo>
                      <a:cubicBezTo>
                        <a:pt x="6171" y="2400"/>
                        <a:pt x="6171" y="0"/>
                        <a:pt x="6171" y="0"/>
                      </a:cubicBezTo>
                      <a:cubicBezTo>
                        <a:pt x="6171" y="2400"/>
                        <a:pt x="12343" y="2400"/>
                        <a:pt x="12343" y="4800"/>
                      </a:cubicBezTo>
                      <a:cubicBezTo>
                        <a:pt x="15429" y="7200"/>
                        <a:pt x="15429" y="12000"/>
                        <a:pt x="18514" y="14400"/>
                      </a:cubicBezTo>
                      <a:cubicBezTo>
                        <a:pt x="21600" y="16800"/>
                        <a:pt x="21600" y="19200"/>
                        <a:pt x="18514" y="21600"/>
                      </a:cubicBezTo>
                      <a:cubicBezTo>
                        <a:pt x="15429" y="21600"/>
                        <a:pt x="15429" y="21600"/>
                        <a:pt x="15429" y="21600"/>
                      </a:cubicBezTo>
                      <a:cubicBezTo>
                        <a:pt x="9257" y="16800"/>
                        <a:pt x="0" y="14400"/>
                        <a:pt x="0" y="72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831" name="Freeform 472"/>
                <p:cNvSpPr/>
                <p:nvPr/>
              </p:nvSpPr>
              <p:spPr>
                <a:xfrm>
                  <a:off x="76115" y="13419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21600"/>
                      </a:moveTo>
                      <a:cubicBezTo>
                        <a:pt x="10800" y="21600"/>
                        <a:pt x="10800" y="21600"/>
                        <a:pt x="0" y="21600"/>
                      </a:cubicBezTo>
                      <a:cubicBezTo>
                        <a:pt x="0" y="2160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10800" y="0"/>
                      </a:cubicBezTo>
                      <a:cubicBezTo>
                        <a:pt x="10800" y="0"/>
                        <a:pt x="10800" y="0"/>
                        <a:pt x="2160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832" name="Freeform 473"/>
                <p:cNvSpPr/>
                <p:nvPr/>
              </p:nvSpPr>
              <p:spPr>
                <a:xfrm>
                  <a:off x="74718" y="12591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491" h="19213" fill="norm" stroke="1" extrusionOk="0">
                      <a:moveTo>
                        <a:pt x="14400" y="4698"/>
                      </a:moveTo>
                      <a:cubicBezTo>
                        <a:pt x="10800" y="6662"/>
                        <a:pt x="10800" y="8625"/>
                        <a:pt x="14400" y="10589"/>
                      </a:cubicBezTo>
                      <a:cubicBezTo>
                        <a:pt x="18000" y="12552"/>
                        <a:pt x="21600" y="14516"/>
                        <a:pt x="18000" y="16480"/>
                      </a:cubicBezTo>
                      <a:cubicBezTo>
                        <a:pt x="18000" y="18443"/>
                        <a:pt x="18000" y="18443"/>
                        <a:pt x="18000" y="18443"/>
                      </a:cubicBezTo>
                      <a:cubicBezTo>
                        <a:pt x="10800" y="20407"/>
                        <a:pt x="3600" y="18443"/>
                        <a:pt x="3600" y="14516"/>
                      </a:cubicBezTo>
                      <a:cubicBezTo>
                        <a:pt x="0" y="12552"/>
                        <a:pt x="0" y="10589"/>
                        <a:pt x="0" y="8625"/>
                      </a:cubicBezTo>
                      <a:cubicBezTo>
                        <a:pt x="0" y="6662"/>
                        <a:pt x="0" y="6662"/>
                        <a:pt x="0" y="4698"/>
                      </a:cubicBezTo>
                      <a:cubicBezTo>
                        <a:pt x="0" y="771"/>
                        <a:pt x="7200" y="-1193"/>
                        <a:pt x="14400" y="771"/>
                      </a:cubicBezTo>
                      <a:cubicBezTo>
                        <a:pt x="18000" y="771"/>
                        <a:pt x="18000" y="771"/>
                        <a:pt x="18000" y="2734"/>
                      </a:cubicBezTo>
                      <a:cubicBezTo>
                        <a:pt x="14400" y="2734"/>
                        <a:pt x="14400" y="2734"/>
                        <a:pt x="14400" y="4698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833" name="Freeform 474"/>
                <p:cNvSpPr/>
                <p:nvPr/>
              </p:nvSpPr>
              <p:spPr>
                <a:xfrm>
                  <a:off x="77328" y="109924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5400" y="21600"/>
                      </a:moveTo>
                      <a:cubicBezTo>
                        <a:pt x="5400" y="21600"/>
                        <a:pt x="5400" y="21600"/>
                        <a:pt x="0" y="17280"/>
                      </a:cubicBezTo>
                      <a:cubicBezTo>
                        <a:pt x="0" y="17280"/>
                        <a:pt x="0" y="12960"/>
                        <a:pt x="0" y="12960"/>
                      </a:cubicBezTo>
                      <a:cubicBezTo>
                        <a:pt x="0" y="8640"/>
                        <a:pt x="5400" y="4320"/>
                        <a:pt x="10800" y="0"/>
                      </a:cubicBezTo>
                      <a:cubicBezTo>
                        <a:pt x="10800" y="4320"/>
                        <a:pt x="16200" y="8640"/>
                        <a:pt x="21600" y="12960"/>
                      </a:cubicBezTo>
                      <a:cubicBezTo>
                        <a:pt x="21600" y="12960"/>
                        <a:pt x="10800" y="21600"/>
                        <a:pt x="540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834" name="Freeform 475"/>
                <p:cNvSpPr/>
                <p:nvPr/>
              </p:nvSpPr>
              <p:spPr>
                <a:xfrm>
                  <a:off x="79644" y="7153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0"/>
                      </a:moveTo>
                      <a:cubicBezTo>
                        <a:pt x="10800" y="0"/>
                        <a:pt x="10800" y="0"/>
                        <a:pt x="21600" y="0"/>
                      </a:cubicBezTo>
                      <a:cubicBezTo>
                        <a:pt x="21600" y="21600"/>
                        <a:pt x="21600" y="21600"/>
                        <a:pt x="10800" y="21600"/>
                      </a:cubicBezTo>
                      <a:cubicBezTo>
                        <a:pt x="10800" y="21600"/>
                        <a:pt x="0" y="2160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835" name="Freeform 476"/>
                <p:cNvSpPr/>
                <p:nvPr/>
              </p:nvSpPr>
              <p:spPr>
                <a:xfrm>
                  <a:off x="76078" y="10183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262" h="20057" fill="norm" stroke="1" extrusionOk="0">
                      <a:moveTo>
                        <a:pt x="15862" y="4012"/>
                      </a:moveTo>
                      <a:cubicBezTo>
                        <a:pt x="17212" y="5673"/>
                        <a:pt x="18562" y="7335"/>
                        <a:pt x="18562" y="7335"/>
                      </a:cubicBezTo>
                      <a:cubicBezTo>
                        <a:pt x="19912" y="8996"/>
                        <a:pt x="19912" y="8996"/>
                        <a:pt x="21262" y="10658"/>
                      </a:cubicBezTo>
                      <a:cubicBezTo>
                        <a:pt x="21262" y="10658"/>
                        <a:pt x="21262" y="10658"/>
                        <a:pt x="19912" y="10658"/>
                      </a:cubicBezTo>
                      <a:cubicBezTo>
                        <a:pt x="17212" y="13981"/>
                        <a:pt x="15862" y="18965"/>
                        <a:pt x="11812" y="18965"/>
                      </a:cubicBezTo>
                      <a:cubicBezTo>
                        <a:pt x="9112" y="20627"/>
                        <a:pt x="7762" y="20627"/>
                        <a:pt x="5062" y="17304"/>
                      </a:cubicBezTo>
                      <a:cubicBezTo>
                        <a:pt x="3712" y="17304"/>
                        <a:pt x="5062" y="15642"/>
                        <a:pt x="5062" y="15642"/>
                      </a:cubicBezTo>
                      <a:cubicBezTo>
                        <a:pt x="6412" y="12319"/>
                        <a:pt x="6412" y="12319"/>
                        <a:pt x="3712" y="8996"/>
                      </a:cubicBezTo>
                      <a:cubicBezTo>
                        <a:pt x="2362" y="8996"/>
                        <a:pt x="2362" y="7335"/>
                        <a:pt x="1012" y="5673"/>
                      </a:cubicBezTo>
                      <a:cubicBezTo>
                        <a:pt x="-338" y="4012"/>
                        <a:pt x="-338" y="4012"/>
                        <a:pt x="1012" y="2350"/>
                      </a:cubicBezTo>
                      <a:cubicBezTo>
                        <a:pt x="2362" y="689"/>
                        <a:pt x="2362" y="-973"/>
                        <a:pt x="3712" y="689"/>
                      </a:cubicBezTo>
                      <a:cubicBezTo>
                        <a:pt x="5062" y="2350"/>
                        <a:pt x="7762" y="689"/>
                        <a:pt x="7762" y="4012"/>
                      </a:cubicBezTo>
                      <a:cubicBezTo>
                        <a:pt x="7762" y="4012"/>
                        <a:pt x="7762" y="5673"/>
                        <a:pt x="7762" y="5673"/>
                      </a:cubicBezTo>
                      <a:cubicBezTo>
                        <a:pt x="7762" y="10658"/>
                        <a:pt x="9112" y="10658"/>
                        <a:pt x="11812" y="7335"/>
                      </a:cubicBezTo>
                      <a:cubicBezTo>
                        <a:pt x="13162" y="5673"/>
                        <a:pt x="14512" y="4012"/>
                        <a:pt x="15862" y="4012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836" name="Freeform 477"/>
                <p:cNvSpPr/>
                <p:nvPr/>
              </p:nvSpPr>
              <p:spPr>
                <a:xfrm>
                  <a:off x="79093" y="1863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9600" fill="norm" stroke="1" extrusionOk="0">
                      <a:moveTo>
                        <a:pt x="8100" y="19600"/>
                      </a:moveTo>
                      <a:cubicBezTo>
                        <a:pt x="5400" y="16000"/>
                        <a:pt x="2700" y="16000"/>
                        <a:pt x="0" y="12400"/>
                      </a:cubicBezTo>
                      <a:cubicBezTo>
                        <a:pt x="2700" y="12400"/>
                        <a:pt x="2700" y="8800"/>
                        <a:pt x="2700" y="5200"/>
                      </a:cubicBezTo>
                      <a:cubicBezTo>
                        <a:pt x="5400" y="5200"/>
                        <a:pt x="5400" y="1600"/>
                        <a:pt x="8100" y="1600"/>
                      </a:cubicBezTo>
                      <a:cubicBezTo>
                        <a:pt x="10800" y="-2000"/>
                        <a:pt x="16200" y="1600"/>
                        <a:pt x="16200" y="1600"/>
                      </a:cubicBezTo>
                      <a:cubicBezTo>
                        <a:pt x="18900" y="5200"/>
                        <a:pt x="18900" y="8800"/>
                        <a:pt x="21600" y="12400"/>
                      </a:cubicBezTo>
                      <a:cubicBezTo>
                        <a:pt x="21600" y="12400"/>
                        <a:pt x="18900" y="12400"/>
                        <a:pt x="18900" y="16000"/>
                      </a:cubicBezTo>
                      <a:cubicBezTo>
                        <a:pt x="16200" y="19600"/>
                        <a:pt x="16200" y="19600"/>
                        <a:pt x="10800" y="19600"/>
                      </a:cubicBezTo>
                      <a:cubicBezTo>
                        <a:pt x="10800" y="19600"/>
                        <a:pt x="8100" y="19600"/>
                        <a:pt x="8100" y="19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837" name="Freeform 478"/>
                <p:cNvSpPr/>
                <p:nvPr/>
              </p:nvSpPr>
              <p:spPr>
                <a:xfrm>
                  <a:off x="81961" y="110806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0800" y="21600"/>
                      </a:moveTo>
                      <a:cubicBezTo>
                        <a:pt x="0" y="21600"/>
                        <a:pt x="0" y="10800"/>
                        <a:pt x="0" y="10800"/>
                      </a:cubicBezTo>
                      <a:cubicBezTo>
                        <a:pt x="0" y="10800"/>
                        <a:pt x="0" y="0"/>
                        <a:pt x="10800" y="0"/>
                      </a:cubicBezTo>
                      <a:cubicBezTo>
                        <a:pt x="21600" y="0"/>
                        <a:pt x="21600" y="0"/>
                        <a:pt x="21600" y="10800"/>
                      </a:cubicBezTo>
                      <a:cubicBezTo>
                        <a:pt x="21600" y="21600"/>
                        <a:pt x="10800" y="21600"/>
                        <a:pt x="1080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838" name="Freeform 479"/>
                <p:cNvSpPr/>
                <p:nvPr/>
              </p:nvSpPr>
              <p:spPr>
                <a:xfrm>
                  <a:off x="81079" y="12382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2960" y="0"/>
                      </a:moveTo>
                      <a:cubicBezTo>
                        <a:pt x="21600" y="0"/>
                        <a:pt x="21600" y="0"/>
                        <a:pt x="21600" y="10800"/>
                      </a:cubicBezTo>
                      <a:cubicBezTo>
                        <a:pt x="21600" y="16200"/>
                        <a:pt x="17280" y="21600"/>
                        <a:pt x="8640" y="21600"/>
                      </a:cubicBezTo>
                      <a:cubicBezTo>
                        <a:pt x="4320" y="21600"/>
                        <a:pt x="0" y="16200"/>
                        <a:pt x="0" y="10800"/>
                      </a:cubicBezTo>
                      <a:cubicBezTo>
                        <a:pt x="0" y="0"/>
                        <a:pt x="4320" y="0"/>
                        <a:pt x="8640" y="0"/>
                      </a:cubicBezTo>
                      <a:cubicBezTo>
                        <a:pt x="12960" y="0"/>
                        <a:pt x="12960" y="0"/>
                        <a:pt x="1296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839" name="Freeform 480"/>
                <p:cNvSpPr/>
                <p:nvPr/>
              </p:nvSpPr>
              <p:spPr>
                <a:xfrm>
                  <a:off x="81361" y="117646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194" h="21600" fill="norm" stroke="1" extrusionOk="0">
                      <a:moveTo>
                        <a:pt x="15394" y="21600"/>
                      </a:moveTo>
                      <a:cubicBezTo>
                        <a:pt x="12994" y="19636"/>
                        <a:pt x="10594" y="19636"/>
                        <a:pt x="8194" y="19636"/>
                      </a:cubicBezTo>
                      <a:cubicBezTo>
                        <a:pt x="8194" y="17673"/>
                        <a:pt x="994" y="7855"/>
                        <a:pt x="994" y="5891"/>
                      </a:cubicBezTo>
                      <a:cubicBezTo>
                        <a:pt x="-1406" y="3927"/>
                        <a:pt x="994" y="1964"/>
                        <a:pt x="3394" y="1964"/>
                      </a:cubicBezTo>
                      <a:cubicBezTo>
                        <a:pt x="8194" y="1964"/>
                        <a:pt x="10594" y="0"/>
                        <a:pt x="15394" y="0"/>
                      </a:cubicBezTo>
                      <a:cubicBezTo>
                        <a:pt x="15394" y="0"/>
                        <a:pt x="17794" y="0"/>
                        <a:pt x="17794" y="0"/>
                      </a:cubicBezTo>
                      <a:cubicBezTo>
                        <a:pt x="17794" y="0"/>
                        <a:pt x="17794" y="1964"/>
                        <a:pt x="17794" y="3927"/>
                      </a:cubicBezTo>
                      <a:cubicBezTo>
                        <a:pt x="15394" y="3927"/>
                        <a:pt x="15394" y="5891"/>
                        <a:pt x="12994" y="5891"/>
                      </a:cubicBezTo>
                      <a:cubicBezTo>
                        <a:pt x="10594" y="7855"/>
                        <a:pt x="12994" y="9818"/>
                        <a:pt x="10594" y="11782"/>
                      </a:cubicBezTo>
                      <a:cubicBezTo>
                        <a:pt x="10594" y="13745"/>
                        <a:pt x="15394" y="13745"/>
                        <a:pt x="15394" y="15709"/>
                      </a:cubicBezTo>
                      <a:cubicBezTo>
                        <a:pt x="15394" y="15709"/>
                        <a:pt x="17794" y="15709"/>
                        <a:pt x="17794" y="15709"/>
                      </a:cubicBezTo>
                      <a:cubicBezTo>
                        <a:pt x="17794" y="15709"/>
                        <a:pt x="20194" y="17673"/>
                        <a:pt x="20194" y="17673"/>
                      </a:cubicBezTo>
                      <a:cubicBezTo>
                        <a:pt x="20194" y="19636"/>
                        <a:pt x="17794" y="19636"/>
                        <a:pt x="15394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840" name="Freeform 481"/>
                <p:cNvSpPr/>
                <p:nvPr/>
              </p:nvSpPr>
              <p:spPr>
                <a:xfrm>
                  <a:off x="83672" y="80464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86" h="19575" fill="norm" stroke="1" extrusionOk="0">
                      <a:moveTo>
                        <a:pt x="16800" y="2700"/>
                      </a:moveTo>
                      <a:cubicBezTo>
                        <a:pt x="19886" y="2700"/>
                        <a:pt x="19886" y="5400"/>
                        <a:pt x="19886" y="8100"/>
                      </a:cubicBezTo>
                      <a:cubicBezTo>
                        <a:pt x="16800" y="10800"/>
                        <a:pt x="13715" y="13500"/>
                        <a:pt x="13715" y="16200"/>
                      </a:cubicBezTo>
                      <a:cubicBezTo>
                        <a:pt x="10629" y="21600"/>
                        <a:pt x="10629" y="18900"/>
                        <a:pt x="7543" y="18900"/>
                      </a:cubicBezTo>
                      <a:cubicBezTo>
                        <a:pt x="4457" y="18900"/>
                        <a:pt x="1372" y="18900"/>
                        <a:pt x="1372" y="16200"/>
                      </a:cubicBezTo>
                      <a:cubicBezTo>
                        <a:pt x="1372" y="13500"/>
                        <a:pt x="-1714" y="10800"/>
                        <a:pt x="1372" y="10800"/>
                      </a:cubicBezTo>
                      <a:cubicBezTo>
                        <a:pt x="4457" y="5400"/>
                        <a:pt x="7543" y="2700"/>
                        <a:pt x="10629" y="0"/>
                      </a:cubicBezTo>
                      <a:cubicBezTo>
                        <a:pt x="13715" y="0"/>
                        <a:pt x="16800" y="0"/>
                        <a:pt x="16800" y="27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841" name="Freeform 482"/>
                <p:cNvSpPr/>
                <p:nvPr/>
              </p:nvSpPr>
              <p:spPr>
                <a:xfrm>
                  <a:off x="85160" y="73190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14400"/>
                      </a:moveTo>
                      <a:cubicBezTo>
                        <a:pt x="21600" y="14400"/>
                        <a:pt x="14400" y="21600"/>
                        <a:pt x="14400" y="21600"/>
                      </a:cubicBezTo>
                      <a:cubicBezTo>
                        <a:pt x="7200" y="21600"/>
                        <a:pt x="0" y="21600"/>
                        <a:pt x="0" y="14400"/>
                      </a:cubicBezTo>
                      <a:cubicBezTo>
                        <a:pt x="0" y="7200"/>
                        <a:pt x="7200" y="0"/>
                        <a:pt x="7200" y="0"/>
                      </a:cubicBezTo>
                      <a:cubicBezTo>
                        <a:pt x="14400" y="0"/>
                        <a:pt x="21600" y="7200"/>
                        <a:pt x="21600" y="144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842" name="Freeform 483"/>
                <p:cNvSpPr/>
                <p:nvPr/>
              </p:nvSpPr>
              <p:spPr>
                <a:xfrm>
                  <a:off x="87035" y="7717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9430" fill="norm" stroke="1" extrusionOk="0">
                      <a:moveTo>
                        <a:pt x="0" y="8630"/>
                      </a:moveTo>
                      <a:cubicBezTo>
                        <a:pt x="0" y="8630"/>
                        <a:pt x="7200" y="8630"/>
                        <a:pt x="7200" y="3230"/>
                      </a:cubicBezTo>
                      <a:cubicBezTo>
                        <a:pt x="21600" y="-2170"/>
                        <a:pt x="21600" y="-2170"/>
                        <a:pt x="21600" y="14030"/>
                      </a:cubicBezTo>
                      <a:cubicBezTo>
                        <a:pt x="21600" y="14030"/>
                        <a:pt x="21600" y="19430"/>
                        <a:pt x="14400" y="19430"/>
                      </a:cubicBezTo>
                      <a:cubicBezTo>
                        <a:pt x="14400" y="19430"/>
                        <a:pt x="7200" y="19430"/>
                        <a:pt x="0" y="19430"/>
                      </a:cubicBezTo>
                      <a:cubicBezTo>
                        <a:pt x="0" y="19430"/>
                        <a:pt x="0" y="8630"/>
                        <a:pt x="0" y="863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843" name="Freeform 484"/>
                <p:cNvSpPr/>
                <p:nvPr/>
              </p:nvSpPr>
              <p:spPr>
                <a:xfrm>
                  <a:off x="84388" y="103674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214" fill="norm" stroke="1" extrusionOk="0">
                      <a:moveTo>
                        <a:pt x="7714" y="20057"/>
                      </a:moveTo>
                      <a:cubicBezTo>
                        <a:pt x="7714" y="18514"/>
                        <a:pt x="7714" y="18514"/>
                        <a:pt x="7714" y="16971"/>
                      </a:cubicBezTo>
                      <a:cubicBezTo>
                        <a:pt x="7714" y="15429"/>
                        <a:pt x="7714" y="15429"/>
                        <a:pt x="6171" y="15429"/>
                      </a:cubicBezTo>
                      <a:cubicBezTo>
                        <a:pt x="6171" y="16971"/>
                        <a:pt x="4629" y="16971"/>
                        <a:pt x="6171" y="16971"/>
                      </a:cubicBezTo>
                      <a:cubicBezTo>
                        <a:pt x="7714" y="20057"/>
                        <a:pt x="4629" y="20057"/>
                        <a:pt x="4629" y="20057"/>
                      </a:cubicBezTo>
                      <a:cubicBezTo>
                        <a:pt x="3086" y="21600"/>
                        <a:pt x="1543" y="20057"/>
                        <a:pt x="0" y="18514"/>
                      </a:cubicBezTo>
                      <a:cubicBezTo>
                        <a:pt x="0" y="18514"/>
                        <a:pt x="0" y="16971"/>
                        <a:pt x="0" y="15429"/>
                      </a:cubicBezTo>
                      <a:cubicBezTo>
                        <a:pt x="0" y="15429"/>
                        <a:pt x="0" y="15429"/>
                        <a:pt x="1543" y="15429"/>
                      </a:cubicBezTo>
                      <a:cubicBezTo>
                        <a:pt x="4629" y="13886"/>
                        <a:pt x="3086" y="9257"/>
                        <a:pt x="6171" y="7714"/>
                      </a:cubicBezTo>
                      <a:cubicBezTo>
                        <a:pt x="7714" y="7714"/>
                        <a:pt x="6171" y="4629"/>
                        <a:pt x="4629" y="4629"/>
                      </a:cubicBezTo>
                      <a:cubicBezTo>
                        <a:pt x="3086" y="4629"/>
                        <a:pt x="3086" y="3086"/>
                        <a:pt x="3086" y="3086"/>
                      </a:cubicBezTo>
                      <a:cubicBezTo>
                        <a:pt x="3086" y="1543"/>
                        <a:pt x="4629" y="0"/>
                        <a:pt x="4629" y="0"/>
                      </a:cubicBezTo>
                      <a:cubicBezTo>
                        <a:pt x="6171" y="0"/>
                        <a:pt x="7714" y="0"/>
                        <a:pt x="7714" y="1543"/>
                      </a:cubicBezTo>
                      <a:cubicBezTo>
                        <a:pt x="7714" y="3086"/>
                        <a:pt x="9257" y="4629"/>
                        <a:pt x="12343" y="6171"/>
                      </a:cubicBezTo>
                      <a:cubicBezTo>
                        <a:pt x="15429" y="6171"/>
                        <a:pt x="18514" y="9257"/>
                        <a:pt x="21600" y="10800"/>
                      </a:cubicBezTo>
                      <a:cubicBezTo>
                        <a:pt x="21600" y="10800"/>
                        <a:pt x="21600" y="10800"/>
                        <a:pt x="21600" y="10800"/>
                      </a:cubicBezTo>
                      <a:cubicBezTo>
                        <a:pt x="21600" y="10800"/>
                        <a:pt x="20057" y="12343"/>
                        <a:pt x="20057" y="12343"/>
                      </a:cubicBezTo>
                      <a:cubicBezTo>
                        <a:pt x="18514" y="12343"/>
                        <a:pt x="18514" y="12343"/>
                        <a:pt x="16971" y="12343"/>
                      </a:cubicBezTo>
                      <a:cubicBezTo>
                        <a:pt x="15429" y="12343"/>
                        <a:pt x="15429" y="13886"/>
                        <a:pt x="15429" y="15429"/>
                      </a:cubicBezTo>
                      <a:cubicBezTo>
                        <a:pt x="15429" y="16971"/>
                        <a:pt x="13886" y="20057"/>
                        <a:pt x="12343" y="20057"/>
                      </a:cubicBezTo>
                      <a:cubicBezTo>
                        <a:pt x="9257" y="21600"/>
                        <a:pt x="7714" y="21600"/>
                        <a:pt x="7714" y="20057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844" name="Freeform 485"/>
                <p:cNvSpPr/>
                <p:nvPr/>
              </p:nvSpPr>
              <p:spPr>
                <a:xfrm>
                  <a:off x="88249" y="11139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0250" fill="norm" stroke="1" extrusionOk="0">
                      <a:moveTo>
                        <a:pt x="0" y="16200"/>
                      </a:moveTo>
                      <a:cubicBezTo>
                        <a:pt x="0" y="10800"/>
                        <a:pt x="7200" y="5400"/>
                        <a:pt x="7200" y="0"/>
                      </a:cubicBezTo>
                      <a:cubicBezTo>
                        <a:pt x="14400" y="0"/>
                        <a:pt x="14400" y="5400"/>
                        <a:pt x="21600" y="10800"/>
                      </a:cubicBezTo>
                      <a:cubicBezTo>
                        <a:pt x="14400" y="16200"/>
                        <a:pt x="14400" y="16200"/>
                        <a:pt x="14400" y="16200"/>
                      </a:cubicBezTo>
                      <a:cubicBezTo>
                        <a:pt x="7200" y="21600"/>
                        <a:pt x="0" y="21600"/>
                        <a:pt x="0" y="162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845" name="Freeform 486"/>
                <p:cNvSpPr/>
                <p:nvPr/>
              </p:nvSpPr>
              <p:spPr>
                <a:xfrm>
                  <a:off x="85099" y="90178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856" h="21600" fill="norm" stroke="1" extrusionOk="0">
                      <a:moveTo>
                        <a:pt x="0" y="18000"/>
                      </a:moveTo>
                      <a:cubicBezTo>
                        <a:pt x="1271" y="16200"/>
                        <a:pt x="2541" y="16200"/>
                        <a:pt x="3812" y="14400"/>
                      </a:cubicBezTo>
                      <a:cubicBezTo>
                        <a:pt x="5082" y="14400"/>
                        <a:pt x="6353" y="14400"/>
                        <a:pt x="6353" y="12600"/>
                      </a:cubicBezTo>
                      <a:cubicBezTo>
                        <a:pt x="7624" y="10800"/>
                        <a:pt x="8894" y="7200"/>
                        <a:pt x="12706" y="9000"/>
                      </a:cubicBezTo>
                      <a:cubicBezTo>
                        <a:pt x="12706" y="9000"/>
                        <a:pt x="13976" y="9000"/>
                        <a:pt x="13976" y="7200"/>
                      </a:cubicBezTo>
                      <a:cubicBezTo>
                        <a:pt x="15247" y="5400"/>
                        <a:pt x="15247" y="3600"/>
                        <a:pt x="16518" y="1800"/>
                      </a:cubicBezTo>
                      <a:cubicBezTo>
                        <a:pt x="17788" y="1800"/>
                        <a:pt x="17788" y="0"/>
                        <a:pt x="19059" y="0"/>
                      </a:cubicBezTo>
                      <a:cubicBezTo>
                        <a:pt x="20329" y="1800"/>
                        <a:pt x="21600" y="3600"/>
                        <a:pt x="20329" y="7200"/>
                      </a:cubicBezTo>
                      <a:cubicBezTo>
                        <a:pt x="20329" y="7200"/>
                        <a:pt x="20329" y="9000"/>
                        <a:pt x="19059" y="10800"/>
                      </a:cubicBezTo>
                      <a:cubicBezTo>
                        <a:pt x="17788" y="12600"/>
                        <a:pt x="16518" y="12600"/>
                        <a:pt x="15247" y="14400"/>
                      </a:cubicBezTo>
                      <a:cubicBezTo>
                        <a:pt x="12706" y="14400"/>
                        <a:pt x="8894" y="16200"/>
                        <a:pt x="6353" y="18000"/>
                      </a:cubicBezTo>
                      <a:cubicBezTo>
                        <a:pt x="5082" y="21600"/>
                        <a:pt x="3812" y="21600"/>
                        <a:pt x="1271" y="21600"/>
                      </a:cubicBezTo>
                      <a:cubicBezTo>
                        <a:pt x="1271" y="21600"/>
                        <a:pt x="0" y="21600"/>
                        <a:pt x="0" y="21600"/>
                      </a:cubicBezTo>
                      <a:cubicBezTo>
                        <a:pt x="0" y="19800"/>
                        <a:pt x="0" y="18000"/>
                        <a:pt x="0" y="180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846" name="Freeform 487"/>
                <p:cNvSpPr/>
                <p:nvPr/>
              </p:nvSpPr>
              <p:spPr>
                <a:xfrm>
                  <a:off x="90014" y="10003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8437" fill="norm" stroke="1" extrusionOk="0">
                      <a:moveTo>
                        <a:pt x="8640" y="0"/>
                      </a:moveTo>
                      <a:cubicBezTo>
                        <a:pt x="12960" y="5400"/>
                        <a:pt x="17280" y="5400"/>
                        <a:pt x="21600" y="10800"/>
                      </a:cubicBezTo>
                      <a:cubicBezTo>
                        <a:pt x="17280" y="16200"/>
                        <a:pt x="12960" y="21600"/>
                        <a:pt x="8640" y="16200"/>
                      </a:cubicBezTo>
                      <a:cubicBezTo>
                        <a:pt x="8640" y="16200"/>
                        <a:pt x="4320" y="10800"/>
                        <a:pt x="0" y="10800"/>
                      </a:cubicBezTo>
                      <a:cubicBezTo>
                        <a:pt x="0" y="5400"/>
                        <a:pt x="8640" y="0"/>
                        <a:pt x="864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847" name="Freeform 488"/>
                <p:cNvSpPr/>
                <p:nvPr/>
              </p:nvSpPr>
              <p:spPr>
                <a:xfrm>
                  <a:off x="90014" y="118307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12960"/>
                      </a:moveTo>
                      <a:cubicBezTo>
                        <a:pt x="0" y="8640"/>
                        <a:pt x="0" y="8640"/>
                        <a:pt x="4320" y="4320"/>
                      </a:cubicBezTo>
                      <a:cubicBezTo>
                        <a:pt x="4320" y="4320"/>
                        <a:pt x="8640" y="0"/>
                        <a:pt x="12960" y="0"/>
                      </a:cubicBezTo>
                      <a:cubicBezTo>
                        <a:pt x="12960" y="0"/>
                        <a:pt x="17280" y="0"/>
                        <a:pt x="17280" y="0"/>
                      </a:cubicBezTo>
                      <a:cubicBezTo>
                        <a:pt x="17280" y="4320"/>
                        <a:pt x="21600" y="12960"/>
                        <a:pt x="21600" y="17280"/>
                      </a:cubicBezTo>
                      <a:cubicBezTo>
                        <a:pt x="21600" y="21600"/>
                        <a:pt x="17280" y="21600"/>
                        <a:pt x="12960" y="21600"/>
                      </a:cubicBezTo>
                      <a:cubicBezTo>
                        <a:pt x="8640" y="17280"/>
                        <a:pt x="4320" y="17280"/>
                        <a:pt x="0" y="1296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848" name="Freeform 489"/>
                <p:cNvSpPr/>
                <p:nvPr/>
              </p:nvSpPr>
              <p:spPr>
                <a:xfrm>
                  <a:off x="75405" y="160950"/>
                  <a:ext cx="22504" cy="30888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18692"/>
                      </a:moveTo>
                      <a:cubicBezTo>
                        <a:pt x="21600" y="18692"/>
                        <a:pt x="21600" y="19108"/>
                        <a:pt x="21600" y="19108"/>
                      </a:cubicBezTo>
                      <a:cubicBezTo>
                        <a:pt x="21032" y="19108"/>
                        <a:pt x="21032" y="19523"/>
                        <a:pt x="21032" y="19108"/>
                      </a:cubicBezTo>
                      <a:cubicBezTo>
                        <a:pt x="19895" y="18692"/>
                        <a:pt x="18758" y="19108"/>
                        <a:pt x="17621" y="19108"/>
                      </a:cubicBezTo>
                      <a:cubicBezTo>
                        <a:pt x="17053" y="19108"/>
                        <a:pt x="17053" y="18692"/>
                        <a:pt x="16484" y="18692"/>
                      </a:cubicBezTo>
                      <a:cubicBezTo>
                        <a:pt x="16484" y="18692"/>
                        <a:pt x="15916" y="18692"/>
                        <a:pt x="15916" y="18692"/>
                      </a:cubicBezTo>
                      <a:cubicBezTo>
                        <a:pt x="15916" y="19108"/>
                        <a:pt x="15916" y="19108"/>
                        <a:pt x="15916" y="19108"/>
                      </a:cubicBezTo>
                      <a:cubicBezTo>
                        <a:pt x="17053" y="19938"/>
                        <a:pt x="18189" y="20769"/>
                        <a:pt x="18758" y="21600"/>
                      </a:cubicBezTo>
                      <a:cubicBezTo>
                        <a:pt x="2842" y="21600"/>
                        <a:pt x="2842" y="21600"/>
                        <a:pt x="2842" y="21600"/>
                      </a:cubicBezTo>
                      <a:cubicBezTo>
                        <a:pt x="3979" y="20769"/>
                        <a:pt x="4547" y="19938"/>
                        <a:pt x="5116" y="18692"/>
                      </a:cubicBezTo>
                      <a:cubicBezTo>
                        <a:pt x="5684" y="18277"/>
                        <a:pt x="5684" y="18277"/>
                        <a:pt x="5116" y="18277"/>
                      </a:cubicBezTo>
                      <a:cubicBezTo>
                        <a:pt x="3979" y="18277"/>
                        <a:pt x="3411" y="18692"/>
                        <a:pt x="2842" y="18692"/>
                      </a:cubicBezTo>
                      <a:cubicBezTo>
                        <a:pt x="2274" y="18692"/>
                        <a:pt x="1705" y="18277"/>
                        <a:pt x="568" y="19108"/>
                      </a:cubicBezTo>
                      <a:cubicBezTo>
                        <a:pt x="568" y="19108"/>
                        <a:pt x="0" y="18692"/>
                        <a:pt x="0" y="18692"/>
                      </a:cubicBezTo>
                      <a:cubicBezTo>
                        <a:pt x="0" y="18692"/>
                        <a:pt x="0" y="18277"/>
                        <a:pt x="0" y="18277"/>
                      </a:cubicBezTo>
                      <a:cubicBezTo>
                        <a:pt x="1137" y="17446"/>
                        <a:pt x="1705" y="16615"/>
                        <a:pt x="2842" y="15369"/>
                      </a:cubicBezTo>
                      <a:cubicBezTo>
                        <a:pt x="3411" y="14538"/>
                        <a:pt x="4547" y="13292"/>
                        <a:pt x="5684" y="12046"/>
                      </a:cubicBezTo>
                      <a:cubicBezTo>
                        <a:pt x="5684" y="11631"/>
                        <a:pt x="5684" y="11215"/>
                        <a:pt x="5116" y="11215"/>
                      </a:cubicBezTo>
                      <a:cubicBezTo>
                        <a:pt x="4547" y="11215"/>
                        <a:pt x="3979" y="11215"/>
                        <a:pt x="3411" y="11215"/>
                      </a:cubicBezTo>
                      <a:cubicBezTo>
                        <a:pt x="2842" y="11215"/>
                        <a:pt x="2274" y="11215"/>
                        <a:pt x="1705" y="10800"/>
                      </a:cubicBezTo>
                      <a:cubicBezTo>
                        <a:pt x="1705" y="10800"/>
                        <a:pt x="2274" y="10385"/>
                        <a:pt x="2274" y="9969"/>
                      </a:cubicBezTo>
                      <a:cubicBezTo>
                        <a:pt x="3411" y="8723"/>
                        <a:pt x="4547" y="7062"/>
                        <a:pt x="5684" y="6231"/>
                      </a:cubicBezTo>
                      <a:cubicBezTo>
                        <a:pt x="6821" y="4985"/>
                        <a:pt x="7958" y="3738"/>
                        <a:pt x="9095" y="2077"/>
                      </a:cubicBezTo>
                      <a:cubicBezTo>
                        <a:pt x="9663" y="1662"/>
                        <a:pt x="10232" y="831"/>
                        <a:pt x="10800" y="0"/>
                      </a:cubicBezTo>
                      <a:cubicBezTo>
                        <a:pt x="10800" y="0"/>
                        <a:pt x="10800" y="0"/>
                        <a:pt x="10800" y="0"/>
                      </a:cubicBezTo>
                      <a:cubicBezTo>
                        <a:pt x="11368" y="0"/>
                        <a:pt x="11368" y="0"/>
                        <a:pt x="11368" y="0"/>
                      </a:cubicBezTo>
                      <a:cubicBezTo>
                        <a:pt x="11368" y="831"/>
                        <a:pt x="11368" y="1246"/>
                        <a:pt x="11937" y="1662"/>
                      </a:cubicBezTo>
                      <a:cubicBezTo>
                        <a:pt x="12505" y="1662"/>
                        <a:pt x="12505" y="2077"/>
                        <a:pt x="13074" y="2492"/>
                      </a:cubicBezTo>
                      <a:cubicBezTo>
                        <a:pt x="13642" y="3323"/>
                        <a:pt x="14211" y="4154"/>
                        <a:pt x="15347" y="4985"/>
                      </a:cubicBezTo>
                      <a:cubicBezTo>
                        <a:pt x="16484" y="6646"/>
                        <a:pt x="18189" y="8308"/>
                        <a:pt x="19895" y="10385"/>
                      </a:cubicBezTo>
                      <a:cubicBezTo>
                        <a:pt x="19895" y="10385"/>
                        <a:pt x="20463" y="10800"/>
                        <a:pt x="19326" y="10800"/>
                      </a:cubicBezTo>
                      <a:cubicBezTo>
                        <a:pt x="18189" y="10800"/>
                        <a:pt x="16484" y="10800"/>
                        <a:pt x="15347" y="11215"/>
                      </a:cubicBezTo>
                      <a:cubicBezTo>
                        <a:pt x="14779" y="11215"/>
                        <a:pt x="14211" y="11631"/>
                        <a:pt x="14779" y="11631"/>
                      </a:cubicBezTo>
                      <a:cubicBezTo>
                        <a:pt x="14779" y="12046"/>
                        <a:pt x="15347" y="12462"/>
                        <a:pt x="15347" y="12877"/>
                      </a:cubicBezTo>
                      <a:cubicBezTo>
                        <a:pt x="15916" y="12877"/>
                        <a:pt x="15916" y="13292"/>
                        <a:pt x="16484" y="13708"/>
                      </a:cubicBezTo>
                      <a:cubicBezTo>
                        <a:pt x="16484" y="14123"/>
                        <a:pt x="17053" y="14123"/>
                        <a:pt x="17053" y="14538"/>
                      </a:cubicBezTo>
                      <a:cubicBezTo>
                        <a:pt x="17621" y="14954"/>
                        <a:pt x="18189" y="14954"/>
                        <a:pt x="18189" y="15369"/>
                      </a:cubicBezTo>
                      <a:cubicBezTo>
                        <a:pt x="18758" y="15785"/>
                        <a:pt x="18758" y="16200"/>
                        <a:pt x="18758" y="16615"/>
                      </a:cubicBezTo>
                      <a:cubicBezTo>
                        <a:pt x="19326" y="17031"/>
                        <a:pt x="19326" y="17446"/>
                        <a:pt x="19895" y="17446"/>
                      </a:cubicBezTo>
                      <a:cubicBezTo>
                        <a:pt x="19895" y="17862"/>
                        <a:pt x="20463" y="18277"/>
                        <a:pt x="20463" y="18692"/>
                      </a:cubicBezTo>
                      <a:cubicBezTo>
                        <a:pt x="20463" y="19523"/>
                        <a:pt x="21032" y="18277"/>
                        <a:pt x="21600" y="18692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849" name="Freeform 490"/>
                <p:cNvSpPr/>
                <p:nvPr/>
              </p:nvSpPr>
              <p:spPr>
                <a:xfrm>
                  <a:off x="91448" y="14720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0"/>
                      </a:moveTo>
                      <a:cubicBezTo>
                        <a:pt x="0" y="0"/>
                        <a:pt x="10800" y="0"/>
                        <a:pt x="10800" y="0"/>
                      </a:cubicBezTo>
                      <a:cubicBezTo>
                        <a:pt x="10800" y="0"/>
                        <a:pt x="10800" y="0"/>
                        <a:pt x="21600" y="21600"/>
                      </a:cubicBezTo>
                      <a:cubicBezTo>
                        <a:pt x="10800" y="21600"/>
                        <a:pt x="10800" y="21600"/>
                        <a:pt x="10800" y="21600"/>
                      </a:cubicBezTo>
                      <a:cubicBezTo>
                        <a:pt x="10800" y="21600"/>
                        <a:pt x="0" y="21600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850" name="Freeform 491"/>
                <p:cNvSpPr/>
                <p:nvPr/>
              </p:nvSpPr>
              <p:spPr>
                <a:xfrm>
                  <a:off x="91448" y="129780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21600"/>
                      </a:moveTo>
                      <a:cubicBezTo>
                        <a:pt x="0" y="10800"/>
                        <a:pt x="0" y="10800"/>
                        <a:pt x="0" y="10800"/>
                      </a:cubicBezTo>
                      <a:cubicBezTo>
                        <a:pt x="0" y="0"/>
                        <a:pt x="10800" y="0"/>
                        <a:pt x="21600" y="0"/>
                      </a:cubicBezTo>
                      <a:cubicBezTo>
                        <a:pt x="21600" y="0"/>
                        <a:pt x="21600" y="10800"/>
                        <a:pt x="21600" y="10800"/>
                      </a:cubicBezTo>
                      <a:cubicBezTo>
                        <a:pt x="21600" y="10800"/>
                        <a:pt x="10800" y="10800"/>
                        <a:pt x="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851" name="Freeform 492"/>
                <p:cNvSpPr/>
                <p:nvPr/>
              </p:nvSpPr>
              <p:spPr>
                <a:xfrm>
                  <a:off x="91606" y="5227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7382" h="17382" fill="norm" stroke="1" extrusionOk="0">
                      <a:moveTo>
                        <a:pt x="0" y="7200"/>
                      </a:moveTo>
                      <a:cubicBezTo>
                        <a:pt x="0" y="0"/>
                        <a:pt x="0" y="0"/>
                        <a:pt x="7200" y="0"/>
                      </a:cubicBezTo>
                      <a:cubicBezTo>
                        <a:pt x="14400" y="0"/>
                        <a:pt x="21600" y="0"/>
                        <a:pt x="14400" y="7200"/>
                      </a:cubicBezTo>
                      <a:cubicBezTo>
                        <a:pt x="14400" y="14400"/>
                        <a:pt x="14400" y="14400"/>
                        <a:pt x="14400" y="14400"/>
                      </a:cubicBezTo>
                      <a:cubicBezTo>
                        <a:pt x="7200" y="21600"/>
                        <a:pt x="0" y="14400"/>
                        <a:pt x="0" y="72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852" name="Freeform 493"/>
                <p:cNvSpPr/>
                <p:nvPr/>
              </p:nvSpPr>
              <p:spPr>
                <a:xfrm>
                  <a:off x="91999" y="9403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3600" y="8640"/>
                      </a:moveTo>
                      <a:cubicBezTo>
                        <a:pt x="7200" y="4320"/>
                        <a:pt x="10800" y="0"/>
                        <a:pt x="14400" y="0"/>
                      </a:cubicBezTo>
                      <a:cubicBezTo>
                        <a:pt x="18000" y="0"/>
                        <a:pt x="21600" y="8640"/>
                        <a:pt x="21600" y="12960"/>
                      </a:cubicBezTo>
                      <a:cubicBezTo>
                        <a:pt x="18000" y="17280"/>
                        <a:pt x="14400" y="21600"/>
                        <a:pt x="7200" y="21600"/>
                      </a:cubicBezTo>
                      <a:cubicBezTo>
                        <a:pt x="3600" y="21600"/>
                        <a:pt x="3600" y="17280"/>
                        <a:pt x="0" y="12960"/>
                      </a:cubicBezTo>
                      <a:cubicBezTo>
                        <a:pt x="0" y="12960"/>
                        <a:pt x="3600" y="8640"/>
                        <a:pt x="3600" y="864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853" name="Freeform 494"/>
                <p:cNvSpPr/>
                <p:nvPr/>
              </p:nvSpPr>
              <p:spPr>
                <a:xfrm>
                  <a:off x="94978" y="73521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10800"/>
                      </a:moveTo>
                      <a:cubicBezTo>
                        <a:pt x="0" y="10800"/>
                        <a:pt x="0" y="0"/>
                        <a:pt x="0" y="0"/>
                      </a:cubicBezTo>
                      <a:cubicBezTo>
                        <a:pt x="10800" y="0"/>
                        <a:pt x="10800" y="0"/>
                        <a:pt x="21600" y="10800"/>
                      </a:cubicBezTo>
                      <a:cubicBezTo>
                        <a:pt x="10800" y="10800"/>
                        <a:pt x="10800" y="21600"/>
                        <a:pt x="10800" y="21600"/>
                      </a:cubicBezTo>
                      <a:cubicBezTo>
                        <a:pt x="0" y="21600"/>
                        <a:pt x="0" y="10800"/>
                        <a:pt x="0" y="108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854" name="Freeform 495"/>
                <p:cNvSpPr/>
                <p:nvPr/>
              </p:nvSpPr>
              <p:spPr>
                <a:xfrm>
                  <a:off x="95309" y="10672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0"/>
                      </a:moveTo>
                      <a:cubicBezTo>
                        <a:pt x="21600" y="10800"/>
                        <a:pt x="21600" y="10800"/>
                        <a:pt x="21600" y="10800"/>
                      </a:cubicBezTo>
                      <a:cubicBezTo>
                        <a:pt x="21600" y="21600"/>
                        <a:pt x="21600" y="21600"/>
                        <a:pt x="0" y="21600"/>
                      </a:cubicBezTo>
                      <a:cubicBezTo>
                        <a:pt x="0" y="21600"/>
                        <a:pt x="0" y="21600"/>
                        <a:pt x="0" y="10800"/>
                      </a:cubicBezTo>
                      <a:cubicBezTo>
                        <a:pt x="0" y="10800"/>
                        <a:pt x="0" y="10800"/>
                        <a:pt x="216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855" name="Freeform 496"/>
                <p:cNvSpPr/>
                <p:nvPr/>
              </p:nvSpPr>
              <p:spPr>
                <a:xfrm>
                  <a:off x="94209" y="7859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8936" h="21600" fill="norm" stroke="1" extrusionOk="0">
                      <a:moveTo>
                        <a:pt x="3600" y="4320"/>
                      </a:moveTo>
                      <a:cubicBezTo>
                        <a:pt x="7200" y="0"/>
                        <a:pt x="14400" y="0"/>
                        <a:pt x="18000" y="0"/>
                      </a:cubicBezTo>
                      <a:cubicBezTo>
                        <a:pt x="18000" y="4320"/>
                        <a:pt x="18000" y="4320"/>
                        <a:pt x="18000" y="4320"/>
                      </a:cubicBezTo>
                      <a:cubicBezTo>
                        <a:pt x="21600" y="12960"/>
                        <a:pt x="14400" y="21600"/>
                        <a:pt x="3600" y="21600"/>
                      </a:cubicBezTo>
                      <a:cubicBezTo>
                        <a:pt x="3600" y="21600"/>
                        <a:pt x="3600" y="21600"/>
                        <a:pt x="0" y="17280"/>
                      </a:cubicBezTo>
                      <a:cubicBezTo>
                        <a:pt x="0" y="17280"/>
                        <a:pt x="0" y="12960"/>
                        <a:pt x="0" y="12960"/>
                      </a:cubicBezTo>
                      <a:cubicBezTo>
                        <a:pt x="0" y="8640"/>
                        <a:pt x="0" y="8640"/>
                        <a:pt x="3600" y="432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856" name="Freeform 497"/>
                <p:cNvSpPr/>
                <p:nvPr/>
              </p:nvSpPr>
              <p:spPr>
                <a:xfrm>
                  <a:off x="94542" y="85104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378" h="21600" fill="norm" stroke="1" extrusionOk="0">
                      <a:moveTo>
                        <a:pt x="18514" y="8640"/>
                      </a:moveTo>
                      <a:cubicBezTo>
                        <a:pt x="21600" y="12960"/>
                        <a:pt x="15429" y="17280"/>
                        <a:pt x="15429" y="21600"/>
                      </a:cubicBezTo>
                      <a:cubicBezTo>
                        <a:pt x="15429" y="21600"/>
                        <a:pt x="12343" y="21600"/>
                        <a:pt x="12343" y="21600"/>
                      </a:cubicBezTo>
                      <a:cubicBezTo>
                        <a:pt x="9257" y="17280"/>
                        <a:pt x="6171" y="17280"/>
                        <a:pt x="3086" y="12960"/>
                      </a:cubicBezTo>
                      <a:cubicBezTo>
                        <a:pt x="0" y="12960"/>
                        <a:pt x="0" y="8640"/>
                        <a:pt x="0" y="8640"/>
                      </a:cubicBezTo>
                      <a:cubicBezTo>
                        <a:pt x="3086" y="4320"/>
                        <a:pt x="3086" y="4320"/>
                        <a:pt x="6171" y="0"/>
                      </a:cubicBezTo>
                      <a:cubicBezTo>
                        <a:pt x="6171" y="0"/>
                        <a:pt x="9257" y="0"/>
                        <a:pt x="9257" y="0"/>
                      </a:cubicBezTo>
                      <a:cubicBezTo>
                        <a:pt x="15429" y="0"/>
                        <a:pt x="15429" y="4320"/>
                        <a:pt x="18514" y="864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857" name="Freeform 498"/>
                <p:cNvSpPr/>
                <p:nvPr/>
              </p:nvSpPr>
              <p:spPr>
                <a:xfrm>
                  <a:off x="83716" y="135578"/>
                  <a:ext cx="18826" cy="1721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431" h="21600" fill="norm" stroke="1" extrusionOk="0">
                      <a:moveTo>
                        <a:pt x="15356" y="5959"/>
                      </a:moveTo>
                      <a:cubicBezTo>
                        <a:pt x="14681" y="5959"/>
                        <a:pt x="14006" y="6703"/>
                        <a:pt x="13331" y="7448"/>
                      </a:cubicBezTo>
                      <a:cubicBezTo>
                        <a:pt x="13331" y="8193"/>
                        <a:pt x="13331" y="8938"/>
                        <a:pt x="11981" y="9683"/>
                      </a:cubicBezTo>
                      <a:cubicBezTo>
                        <a:pt x="11306" y="9683"/>
                        <a:pt x="11306" y="11172"/>
                        <a:pt x="11306" y="11917"/>
                      </a:cubicBezTo>
                      <a:cubicBezTo>
                        <a:pt x="10631" y="13407"/>
                        <a:pt x="10631" y="13407"/>
                        <a:pt x="9956" y="12662"/>
                      </a:cubicBezTo>
                      <a:cubicBezTo>
                        <a:pt x="9281" y="11917"/>
                        <a:pt x="9281" y="11917"/>
                        <a:pt x="8606" y="11172"/>
                      </a:cubicBezTo>
                      <a:cubicBezTo>
                        <a:pt x="7931" y="11172"/>
                        <a:pt x="7256" y="11172"/>
                        <a:pt x="6581" y="11172"/>
                      </a:cubicBezTo>
                      <a:cubicBezTo>
                        <a:pt x="5906" y="11917"/>
                        <a:pt x="5906" y="12662"/>
                        <a:pt x="5231" y="12662"/>
                      </a:cubicBezTo>
                      <a:cubicBezTo>
                        <a:pt x="4556" y="13407"/>
                        <a:pt x="4556" y="14152"/>
                        <a:pt x="4556" y="14152"/>
                      </a:cubicBezTo>
                      <a:cubicBezTo>
                        <a:pt x="5231" y="15641"/>
                        <a:pt x="5231" y="16386"/>
                        <a:pt x="5231" y="17131"/>
                      </a:cubicBezTo>
                      <a:cubicBezTo>
                        <a:pt x="5231" y="18621"/>
                        <a:pt x="5906" y="19366"/>
                        <a:pt x="6581" y="20110"/>
                      </a:cubicBezTo>
                      <a:cubicBezTo>
                        <a:pt x="6581" y="20110"/>
                        <a:pt x="6581" y="20855"/>
                        <a:pt x="5906" y="20855"/>
                      </a:cubicBezTo>
                      <a:cubicBezTo>
                        <a:pt x="5231" y="21600"/>
                        <a:pt x="4556" y="21600"/>
                        <a:pt x="3881" y="21600"/>
                      </a:cubicBezTo>
                      <a:cubicBezTo>
                        <a:pt x="2531" y="20855"/>
                        <a:pt x="1181" y="20110"/>
                        <a:pt x="506" y="18621"/>
                      </a:cubicBezTo>
                      <a:cubicBezTo>
                        <a:pt x="-169" y="17876"/>
                        <a:pt x="-169" y="16386"/>
                        <a:pt x="506" y="16386"/>
                      </a:cubicBezTo>
                      <a:cubicBezTo>
                        <a:pt x="1856" y="15641"/>
                        <a:pt x="1856" y="14897"/>
                        <a:pt x="2531" y="14152"/>
                      </a:cubicBezTo>
                      <a:cubicBezTo>
                        <a:pt x="2531" y="13407"/>
                        <a:pt x="2531" y="11917"/>
                        <a:pt x="3881" y="11917"/>
                      </a:cubicBezTo>
                      <a:cubicBezTo>
                        <a:pt x="5231" y="11172"/>
                        <a:pt x="5906" y="8938"/>
                        <a:pt x="6581" y="8193"/>
                      </a:cubicBezTo>
                      <a:cubicBezTo>
                        <a:pt x="7256" y="7448"/>
                        <a:pt x="7256" y="6703"/>
                        <a:pt x="7256" y="6703"/>
                      </a:cubicBezTo>
                      <a:cubicBezTo>
                        <a:pt x="7256" y="5959"/>
                        <a:pt x="6581" y="5214"/>
                        <a:pt x="7256" y="4469"/>
                      </a:cubicBezTo>
                      <a:cubicBezTo>
                        <a:pt x="8606" y="2979"/>
                        <a:pt x="8606" y="1490"/>
                        <a:pt x="9956" y="1490"/>
                      </a:cubicBezTo>
                      <a:cubicBezTo>
                        <a:pt x="10631" y="1490"/>
                        <a:pt x="10631" y="1490"/>
                        <a:pt x="10631" y="2234"/>
                      </a:cubicBezTo>
                      <a:cubicBezTo>
                        <a:pt x="11306" y="2979"/>
                        <a:pt x="10631" y="3724"/>
                        <a:pt x="10631" y="4469"/>
                      </a:cubicBezTo>
                      <a:cubicBezTo>
                        <a:pt x="9956" y="5214"/>
                        <a:pt x="10631" y="5959"/>
                        <a:pt x="11306" y="5959"/>
                      </a:cubicBezTo>
                      <a:cubicBezTo>
                        <a:pt x="11981" y="5214"/>
                        <a:pt x="12656" y="5959"/>
                        <a:pt x="12656" y="5214"/>
                      </a:cubicBezTo>
                      <a:cubicBezTo>
                        <a:pt x="13331" y="4469"/>
                        <a:pt x="14681" y="3724"/>
                        <a:pt x="15356" y="3724"/>
                      </a:cubicBezTo>
                      <a:cubicBezTo>
                        <a:pt x="16706" y="3724"/>
                        <a:pt x="17381" y="3724"/>
                        <a:pt x="16706" y="2234"/>
                      </a:cubicBezTo>
                      <a:cubicBezTo>
                        <a:pt x="18056" y="1490"/>
                        <a:pt x="18731" y="745"/>
                        <a:pt x="19406" y="0"/>
                      </a:cubicBezTo>
                      <a:cubicBezTo>
                        <a:pt x="20081" y="0"/>
                        <a:pt x="21431" y="745"/>
                        <a:pt x="21431" y="745"/>
                      </a:cubicBezTo>
                      <a:cubicBezTo>
                        <a:pt x="21431" y="1490"/>
                        <a:pt x="21431" y="2234"/>
                        <a:pt x="20756" y="2979"/>
                      </a:cubicBezTo>
                      <a:cubicBezTo>
                        <a:pt x="19406" y="2979"/>
                        <a:pt x="18731" y="3724"/>
                        <a:pt x="18056" y="5214"/>
                      </a:cubicBezTo>
                      <a:cubicBezTo>
                        <a:pt x="17381" y="5959"/>
                        <a:pt x="16706" y="5959"/>
                        <a:pt x="15356" y="5959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858" name="Freeform 499"/>
                <p:cNvSpPr/>
                <p:nvPr/>
              </p:nvSpPr>
              <p:spPr>
                <a:xfrm>
                  <a:off x="95419" y="143751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7895" h="20520" fill="norm" stroke="1" extrusionOk="0">
                      <a:moveTo>
                        <a:pt x="1695" y="11880"/>
                      </a:moveTo>
                      <a:cubicBezTo>
                        <a:pt x="-2625" y="7560"/>
                        <a:pt x="1695" y="3240"/>
                        <a:pt x="10335" y="3240"/>
                      </a:cubicBezTo>
                      <a:cubicBezTo>
                        <a:pt x="10335" y="-1080"/>
                        <a:pt x="14655" y="-1080"/>
                        <a:pt x="14655" y="3240"/>
                      </a:cubicBezTo>
                      <a:cubicBezTo>
                        <a:pt x="18975" y="7560"/>
                        <a:pt x="18975" y="11880"/>
                        <a:pt x="14655" y="16200"/>
                      </a:cubicBezTo>
                      <a:cubicBezTo>
                        <a:pt x="14655" y="16200"/>
                        <a:pt x="14655" y="20520"/>
                        <a:pt x="6015" y="20520"/>
                      </a:cubicBezTo>
                      <a:cubicBezTo>
                        <a:pt x="1695" y="20520"/>
                        <a:pt x="1695" y="16200"/>
                        <a:pt x="1695" y="1188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859" name="Freeform 500"/>
                <p:cNvSpPr/>
                <p:nvPr/>
              </p:nvSpPr>
              <p:spPr>
                <a:xfrm>
                  <a:off x="94095" y="149594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7548" fill="norm" stroke="1" extrusionOk="0">
                      <a:moveTo>
                        <a:pt x="19636" y="4363"/>
                      </a:moveTo>
                      <a:cubicBezTo>
                        <a:pt x="21600" y="7449"/>
                        <a:pt x="21600" y="10535"/>
                        <a:pt x="21600" y="13621"/>
                      </a:cubicBezTo>
                      <a:cubicBezTo>
                        <a:pt x="19636" y="19792"/>
                        <a:pt x="17673" y="16706"/>
                        <a:pt x="17673" y="16706"/>
                      </a:cubicBezTo>
                      <a:cubicBezTo>
                        <a:pt x="13745" y="19792"/>
                        <a:pt x="11782" y="13621"/>
                        <a:pt x="9818" y="10535"/>
                      </a:cubicBezTo>
                      <a:cubicBezTo>
                        <a:pt x="7855" y="7449"/>
                        <a:pt x="7855" y="10535"/>
                        <a:pt x="7855" y="13621"/>
                      </a:cubicBezTo>
                      <a:cubicBezTo>
                        <a:pt x="5891" y="13621"/>
                        <a:pt x="5891" y="13621"/>
                        <a:pt x="5891" y="13621"/>
                      </a:cubicBezTo>
                      <a:cubicBezTo>
                        <a:pt x="5891" y="16706"/>
                        <a:pt x="1964" y="16706"/>
                        <a:pt x="0" y="16706"/>
                      </a:cubicBezTo>
                      <a:cubicBezTo>
                        <a:pt x="0" y="13621"/>
                        <a:pt x="0" y="10535"/>
                        <a:pt x="1964" y="7449"/>
                      </a:cubicBezTo>
                      <a:cubicBezTo>
                        <a:pt x="1964" y="7449"/>
                        <a:pt x="3927" y="4363"/>
                        <a:pt x="3927" y="4363"/>
                      </a:cubicBezTo>
                      <a:cubicBezTo>
                        <a:pt x="5891" y="1278"/>
                        <a:pt x="7855" y="-1808"/>
                        <a:pt x="11782" y="1278"/>
                      </a:cubicBezTo>
                      <a:cubicBezTo>
                        <a:pt x="13745" y="4363"/>
                        <a:pt x="15709" y="1278"/>
                        <a:pt x="19636" y="4363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860" name="Freeform 501"/>
                <p:cNvSpPr/>
                <p:nvPr/>
              </p:nvSpPr>
              <p:spPr>
                <a:xfrm>
                  <a:off x="97405" y="75948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0800" y="0"/>
                      </a:moveTo>
                      <a:cubicBezTo>
                        <a:pt x="10800" y="0"/>
                        <a:pt x="10800" y="0"/>
                        <a:pt x="21600" y="10800"/>
                      </a:cubicBezTo>
                      <a:cubicBezTo>
                        <a:pt x="10800" y="10800"/>
                        <a:pt x="10800" y="21600"/>
                        <a:pt x="10800" y="21600"/>
                      </a:cubicBezTo>
                      <a:cubicBezTo>
                        <a:pt x="0" y="21600"/>
                        <a:pt x="0" y="10800"/>
                        <a:pt x="0" y="10800"/>
                      </a:cubicBezTo>
                      <a:cubicBezTo>
                        <a:pt x="0" y="10800"/>
                        <a:pt x="0" y="0"/>
                        <a:pt x="108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861" name="Freeform 502"/>
                <p:cNvSpPr/>
                <p:nvPr/>
              </p:nvSpPr>
              <p:spPr>
                <a:xfrm>
                  <a:off x="97074" y="12277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9069" fill="norm" stroke="1" extrusionOk="0">
                      <a:moveTo>
                        <a:pt x="7200" y="0"/>
                      </a:moveTo>
                      <a:cubicBezTo>
                        <a:pt x="14400" y="0"/>
                        <a:pt x="21600" y="4320"/>
                        <a:pt x="21600" y="8640"/>
                      </a:cubicBezTo>
                      <a:cubicBezTo>
                        <a:pt x="21600" y="8640"/>
                        <a:pt x="21600" y="12960"/>
                        <a:pt x="21600" y="12960"/>
                      </a:cubicBezTo>
                      <a:cubicBezTo>
                        <a:pt x="21600" y="17280"/>
                        <a:pt x="21600" y="21600"/>
                        <a:pt x="14400" y="17280"/>
                      </a:cubicBezTo>
                      <a:cubicBezTo>
                        <a:pt x="14400" y="12960"/>
                        <a:pt x="7200" y="12960"/>
                        <a:pt x="7200" y="12960"/>
                      </a:cubicBezTo>
                      <a:cubicBezTo>
                        <a:pt x="0" y="8640"/>
                        <a:pt x="0" y="8640"/>
                        <a:pt x="0" y="4320"/>
                      </a:cubicBezTo>
                      <a:cubicBezTo>
                        <a:pt x="0" y="0"/>
                        <a:pt x="7200" y="0"/>
                        <a:pt x="72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862" name="Freeform 503"/>
                <p:cNvSpPr/>
                <p:nvPr/>
              </p:nvSpPr>
              <p:spPr>
                <a:xfrm>
                  <a:off x="98508" y="6579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0"/>
                      </a:moveTo>
                      <a:cubicBezTo>
                        <a:pt x="10800" y="0"/>
                        <a:pt x="10800" y="0"/>
                        <a:pt x="21600" y="10800"/>
                      </a:cubicBezTo>
                      <a:cubicBezTo>
                        <a:pt x="10800" y="10800"/>
                        <a:pt x="0" y="21600"/>
                        <a:pt x="0" y="21600"/>
                      </a:cubicBezTo>
                      <a:cubicBezTo>
                        <a:pt x="0" y="10800"/>
                        <a:pt x="0" y="10800"/>
                        <a:pt x="0" y="1080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863" name="Freeform 504"/>
                <p:cNvSpPr/>
                <p:nvPr/>
              </p:nvSpPr>
              <p:spPr>
                <a:xfrm>
                  <a:off x="98287" y="9161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21600"/>
                      </a:moveTo>
                      <a:cubicBezTo>
                        <a:pt x="21600" y="21600"/>
                        <a:pt x="0" y="21600"/>
                        <a:pt x="0" y="21600"/>
                      </a:cubicBezTo>
                      <a:cubicBezTo>
                        <a:pt x="0" y="21600"/>
                        <a:pt x="0" y="0"/>
                        <a:pt x="21600" y="0"/>
                      </a:cubicBezTo>
                      <a:cubicBezTo>
                        <a:pt x="21600" y="0"/>
                        <a:pt x="21600" y="21600"/>
                        <a:pt x="21600" y="21600"/>
                      </a:cubicBezTo>
                      <a:cubicBezTo>
                        <a:pt x="21600" y="21600"/>
                        <a:pt x="21600" y="21600"/>
                        <a:pt x="2160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864" name="Freeform 505"/>
                <p:cNvSpPr/>
                <p:nvPr/>
              </p:nvSpPr>
              <p:spPr>
                <a:xfrm>
                  <a:off x="98618" y="11714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9491" fill="norm" stroke="1" extrusionOk="0">
                      <a:moveTo>
                        <a:pt x="0" y="3600"/>
                      </a:moveTo>
                      <a:cubicBezTo>
                        <a:pt x="3600" y="3600"/>
                        <a:pt x="7200" y="3600"/>
                        <a:pt x="7200" y="0"/>
                      </a:cubicBezTo>
                      <a:cubicBezTo>
                        <a:pt x="10800" y="0"/>
                        <a:pt x="21600" y="10800"/>
                        <a:pt x="21600" y="14400"/>
                      </a:cubicBezTo>
                      <a:cubicBezTo>
                        <a:pt x="18000" y="18000"/>
                        <a:pt x="10800" y="21600"/>
                        <a:pt x="7200" y="18000"/>
                      </a:cubicBezTo>
                      <a:cubicBezTo>
                        <a:pt x="7200" y="14400"/>
                        <a:pt x="3600" y="14400"/>
                        <a:pt x="3600" y="10800"/>
                      </a:cubicBezTo>
                      <a:cubicBezTo>
                        <a:pt x="0" y="10800"/>
                        <a:pt x="0" y="7200"/>
                        <a:pt x="0" y="3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865" name="Freeform 506"/>
                <p:cNvSpPr/>
                <p:nvPr/>
              </p:nvSpPr>
              <p:spPr>
                <a:xfrm>
                  <a:off x="99020" y="86917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069" h="19491" fill="norm" stroke="1" extrusionOk="0">
                      <a:moveTo>
                        <a:pt x="6109" y="18000"/>
                      </a:moveTo>
                      <a:cubicBezTo>
                        <a:pt x="1789" y="18000"/>
                        <a:pt x="-2531" y="14400"/>
                        <a:pt x="1789" y="10800"/>
                      </a:cubicBezTo>
                      <a:cubicBezTo>
                        <a:pt x="1789" y="10800"/>
                        <a:pt x="1789" y="7200"/>
                        <a:pt x="1789" y="7200"/>
                      </a:cubicBezTo>
                      <a:cubicBezTo>
                        <a:pt x="1789" y="3600"/>
                        <a:pt x="6109" y="0"/>
                        <a:pt x="10429" y="0"/>
                      </a:cubicBezTo>
                      <a:cubicBezTo>
                        <a:pt x="14749" y="0"/>
                        <a:pt x="19069" y="3600"/>
                        <a:pt x="19069" y="10800"/>
                      </a:cubicBezTo>
                      <a:cubicBezTo>
                        <a:pt x="19069" y="10800"/>
                        <a:pt x="19069" y="10800"/>
                        <a:pt x="19069" y="14400"/>
                      </a:cubicBezTo>
                      <a:cubicBezTo>
                        <a:pt x="14749" y="18000"/>
                        <a:pt x="10429" y="21600"/>
                        <a:pt x="6109" y="180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866" name="Freeform 507"/>
                <p:cNvSpPr/>
                <p:nvPr/>
              </p:nvSpPr>
              <p:spPr>
                <a:xfrm>
                  <a:off x="99832" y="7120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5400" y="18000"/>
                      </a:moveTo>
                      <a:cubicBezTo>
                        <a:pt x="5400" y="18000"/>
                        <a:pt x="0" y="14400"/>
                        <a:pt x="0" y="14400"/>
                      </a:cubicBezTo>
                      <a:cubicBezTo>
                        <a:pt x="5400" y="10800"/>
                        <a:pt x="16200" y="7200"/>
                        <a:pt x="16200" y="0"/>
                      </a:cubicBezTo>
                      <a:cubicBezTo>
                        <a:pt x="16200" y="0"/>
                        <a:pt x="21600" y="0"/>
                        <a:pt x="21600" y="0"/>
                      </a:cubicBezTo>
                      <a:cubicBezTo>
                        <a:pt x="21600" y="3600"/>
                        <a:pt x="21600" y="3600"/>
                        <a:pt x="21600" y="3600"/>
                      </a:cubicBezTo>
                      <a:cubicBezTo>
                        <a:pt x="21600" y="10800"/>
                        <a:pt x="16200" y="18000"/>
                        <a:pt x="10800" y="21600"/>
                      </a:cubicBezTo>
                      <a:cubicBezTo>
                        <a:pt x="10800" y="21600"/>
                        <a:pt x="5400" y="21600"/>
                        <a:pt x="5400" y="180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867" name="Freeform 508"/>
                <p:cNvSpPr/>
                <p:nvPr/>
              </p:nvSpPr>
              <p:spPr>
                <a:xfrm>
                  <a:off x="101266" y="15548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7200" y="0"/>
                      </a:moveTo>
                      <a:cubicBezTo>
                        <a:pt x="14400" y="7200"/>
                        <a:pt x="14400" y="14400"/>
                        <a:pt x="21600" y="14400"/>
                      </a:cubicBezTo>
                      <a:cubicBezTo>
                        <a:pt x="14400" y="21600"/>
                        <a:pt x="14400" y="21600"/>
                        <a:pt x="14400" y="21600"/>
                      </a:cubicBezTo>
                      <a:cubicBezTo>
                        <a:pt x="7200" y="21600"/>
                        <a:pt x="0" y="21600"/>
                        <a:pt x="0" y="14400"/>
                      </a:cubicBezTo>
                      <a:cubicBezTo>
                        <a:pt x="0" y="7200"/>
                        <a:pt x="7200" y="7200"/>
                        <a:pt x="72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868" name="Freeform 509"/>
                <p:cNvSpPr/>
                <p:nvPr/>
              </p:nvSpPr>
              <p:spPr>
                <a:xfrm>
                  <a:off x="51577" y="27914"/>
                  <a:ext cx="56260" cy="94649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4547" y="12960"/>
                      </a:moveTo>
                      <a:cubicBezTo>
                        <a:pt x="4775" y="12825"/>
                        <a:pt x="4547" y="12420"/>
                        <a:pt x="4547" y="12150"/>
                      </a:cubicBezTo>
                      <a:cubicBezTo>
                        <a:pt x="4547" y="12015"/>
                        <a:pt x="4547" y="11880"/>
                        <a:pt x="4547" y="11745"/>
                      </a:cubicBezTo>
                      <a:cubicBezTo>
                        <a:pt x="4775" y="11475"/>
                        <a:pt x="4547" y="11205"/>
                        <a:pt x="4320" y="11070"/>
                      </a:cubicBezTo>
                      <a:cubicBezTo>
                        <a:pt x="3865" y="10935"/>
                        <a:pt x="3865" y="10665"/>
                        <a:pt x="3638" y="10395"/>
                      </a:cubicBezTo>
                      <a:cubicBezTo>
                        <a:pt x="3411" y="10395"/>
                        <a:pt x="3638" y="10395"/>
                        <a:pt x="3638" y="10260"/>
                      </a:cubicBezTo>
                      <a:cubicBezTo>
                        <a:pt x="3411" y="10125"/>
                        <a:pt x="3183" y="9990"/>
                        <a:pt x="3183" y="9855"/>
                      </a:cubicBezTo>
                      <a:cubicBezTo>
                        <a:pt x="3183" y="9720"/>
                        <a:pt x="3638" y="9585"/>
                        <a:pt x="3865" y="9450"/>
                      </a:cubicBezTo>
                      <a:cubicBezTo>
                        <a:pt x="4320" y="9180"/>
                        <a:pt x="4775" y="9045"/>
                        <a:pt x="5002" y="8775"/>
                      </a:cubicBezTo>
                      <a:cubicBezTo>
                        <a:pt x="5457" y="8640"/>
                        <a:pt x="5684" y="8235"/>
                        <a:pt x="6366" y="8100"/>
                      </a:cubicBezTo>
                      <a:cubicBezTo>
                        <a:pt x="6366" y="8100"/>
                        <a:pt x="6594" y="8100"/>
                        <a:pt x="6594" y="7965"/>
                      </a:cubicBezTo>
                      <a:cubicBezTo>
                        <a:pt x="7503" y="7425"/>
                        <a:pt x="8413" y="7020"/>
                        <a:pt x="9322" y="6480"/>
                      </a:cubicBezTo>
                      <a:cubicBezTo>
                        <a:pt x="10686" y="5805"/>
                        <a:pt x="11823" y="5265"/>
                        <a:pt x="12960" y="4590"/>
                      </a:cubicBezTo>
                      <a:cubicBezTo>
                        <a:pt x="14097" y="3915"/>
                        <a:pt x="15234" y="3375"/>
                        <a:pt x="16371" y="2700"/>
                      </a:cubicBezTo>
                      <a:cubicBezTo>
                        <a:pt x="17507" y="2025"/>
                        <a:pt x="18872" y="1485"/>
                        <a:pt x="20008" y="810"/>
                      </a:cubicBezTo>
                      <a:cubicBezTo>
                        <a:pt x="20463" y="540"/>
                        <a:pt x="20918" y="270"/>
                        <a:pt x="21373" y="0"/>
                      </a:cubicBezTo>
                      <a:cubicBezTo>
                        <a:pt x="21600" y="0"/>
                        <a:pt x="21600" y="0"/>
                        <a:pt x="21600" y="0"/>
                      </a:cubicBezTo>
                      <a:cubicBezTo>
                        <a:pt x="21600" y="135"/>
                        <a:pt x="21600" y="135"/>
                        <a:pt x="21600" y="135"/>
                      </a:cubicBezTo>
                      <a:cubicBezTo>
                        <a:pt x="21600" y="0"/>
                        <a:pt x="21600" y="0"/>
                        <a:pt x="21600" y="0"/>
                      </a:cubicBezTo>
                      <a:cubicBezTo>
                        <a:pt x="21600" y="135"/>
                        <a:pt x="21600" y="135"/>
                        <a:pt x="21600" y="135"/>
                      </a:cubicBezTo>
                      <a:cubicBezTo>
                        <a:pt x="20918" y="540"/>
                        <a:pt x="20691" y="1080"/>
                        <a:pt x="20236" y="1485"/>
                      </a:cubicBezTo>
                      <a:cubicBezTo>
                        <a:pt x="19554" y="2025"/>
                        <a:pt x="19099" y="2430"/>
                        <a:pt x="18644" y="2970"/>
                      </a:cubicBezTo>
                      <a:cubicBezTo>
                        <a:pt x="17962" y="3510"/>
                        <a:pt x="17507" y="4050"/>
                        <a:pt x="16825" y="4725"/>
                      </a:cubicBezTo>
                      <a:cubicBezTo>
                        <a:pt x="16143" y="5400"/>
                        <a:pt x="15461" y="6210"/>
                        <a:pt x="14779" y="7020"/>
                      </a:cubicBezTo>
                      <a:cubicBezTo>
                        <a:pt x="13642" y="8100"/>
                        <a:pt x="12505" y="9315"/>
                        <a:pt x="11141" y="10395"/>
                      </a:cubicBezTo>
                      <a:cubicBezTo>
                        <a:pt x="10686" y="10665"/>
                        <a:pt x="10459" y="11070"/>
                        <a:pt x="10004" y="11475"/>
                      </a:cubicBezTo>
                      <a:cubicBezTo>
                        <a:pt x="9322" y="12420"/>
                        <a:pt x="8185" y="13365"/>
                        <a:pt x="7276" y="14310"/>
                      </a:cubicBezTo>
                      <a:cubicBezTo>
                        <a:pt x="6594" y="14985"/>
                        <a:pt x="5912" y="15525"/>
                        <a:pt x="5457" y="16200"/>
                      </a:cubicBezTo>
                      <a:cubicBezTo>
                        <a:pt x="5002" y="16740"/>
                        <a:pt x="4320" y="17145"/>
                        <a:pt x="4093" y="17685"/>
                      </a:cubicBezTo>
                      <a:cubicBezTo>
                        <a:pt x="3865" y="17955"/>
                        <a:pt x="3411" y="18090"/>
                        <a:pt x="3183" y="18225"/>
                      </a:cubicBezTo>
                      <a:cubicBezTo>
                        <a:pt x="2956" y="18495"/>
                        <a:pt x="2728" y="18765"/>
                        <a:pt x="2501" y="19035"/>
                      </a:cubicBezTo>
                      <a:cubicBezTo>
                        <a:pt x="2501" y="19305"/>
                        <a:pt x="2274" y="19440"/>
                        <a:pt x="2046" y="19575"/>
                      </a:cubicBezTo>
                      <a:cubicBezTo>
                        <a:pt x="1592" y="20250"/>
                        <a:pt x="682" y="20790"/>
                        <a:pt x="227" y="21465"/>
                      </a:cubicBezTo>
                      <a:cubicBezTo>
                        <a:pt x="227" y="21600"/>
                        <a:pt x="0" y="21600"/>
                        <a:pt x="0" y="21600"/>
                      </a:cubicBezTo>
                      <a:cubicBezTo>
                        <a:pt x="0" y="21600"/>
                        <a:pt x="0" y="21465"/>
                        <a:pt x="0" y="21465"/>
                      </a:cubicBezTo>
                      <a:cubicBezTo>
                        <a:pt x="227" y="21060"/>
                        <a:pt x="455" y="20655"/>
                        <a:pt x="682" y="20250"/>
                      </a:cubicBezTo>
                      <a:cubicBezTo>
                        <a:pt x="682" y="19980"/>
                        <a:pt x="909" y="19710"/>
                        <a:pt x="909" y="19440"/>
                      </a:cubicBezTo>
                      <a:cubicBezTo>
                        <a:pt x="1137" y="19170"/>
                        <a:pt x="1137" y="19035"/>
                        <a:pt x="1364" y="18765"/>
                      </a:cubicBezTo>
                      <a:cubicBezTo>
                        <a:pt x="1592" y="18225"/>
                        <a:pt x="1819" y="17820"/>
                        <a:pt x="2046" y="17415"/>
                      </a:cubicBezTo>
                      <a:cubicBezTo>
                        <a:pt x="2274" y="16740"/>
                        <a:pt x="2728" y="16065"/>
                        <a:pt x="2956" y="15390"/>
                      </a:cubicBezTo>
                      <a:cubicBezTo>
                        <a:pt x="3183" y="14985"/>
                        <a:pt x="3411" y="14580"/>
                        <a:pt x="3865" y="14175"/>
                      </a:cubicBezTo>
                      <a:cubicBezTo>
                        <a:pt x="4320" y="13770"/>
                        <a:pt x="4320" y="13365"/>
                        <a:pt x="4547" y="1296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869" name="Freeform 510"/>
                <p:cNvSpPr/>
                <p:nvPr/>
              </p:nvSpPr>
              <p:spPr>
                <a:xfrm>
                  <a:off x="98672" y="13556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509" h="19886" fill="norm" stroke="1" extrusionOk="0">
                      <a:moveTo>
                        <a:pt x="5891" y="13715"/>
                      </a:moveTo>
                      <a:cubicBezTo>
                        <a:pt x="3927" y="13715"/>
                        <a:pt x="1964" y="10629"/>
                        <a:pt x="0" y="7543"/>
                      </a:cubicBezTo>
                      <a:cubicBezTo>
                        <a:pt x="0" y="4457"/>
                        <a:pt x="1964" y="1372"/>
                        <a:pt x="3927" y="1372"/>
                      </a:cubicBezTo>
                      <a:cubicBezTo>
                        <a:pt x="3927" y="-1714"/>
                        <a:pt x="5891" y="1372"/>
                        <a:pt x="5891" y="1372"/>
                      </a:cubicBezTo>
                      <a:cubicBezTo>
                        <a:pt x="11782" y="-1714"/>
                        <a:pt x="15709" y="4457"/>
                        <a:pt x="19636" y="4457"/>
                      </a:cubicBezTo>
                      <a:cubicBezTo>
                        <a:pt x="19636" y="4457"/>
                        <a:pt x="21600" y="7543"/>
                        <a:pt x="19636" y="7543"/>
                      </a:cubicBezTo>
                      <a:cubicBezTo>
                        <a:pt x="19636" y="10629"/>
                        <a:pt x="15709" y="10629"/>
                        <a:pt x="15709" y="16800"/>
                      </a:cubicBezTo>
                      <a:cubicBezTo>
                        <a:pt x="15709" y="16800"/>
                        <a:pt x="15709" y="19886"/>
                        <a:pt x="15709" y="19886"/>
                      </a:cubicBezTo>
                      <a:cubicBezTo>
                        <a:pt x="13745" y="19886"/>
                        <a:pt x="11782" y="19886"/>
                        <a:pt x="11782" y="19886"/>
                      </a:cubicBezTo>
                      <a:cubicBezTo>
                        <a:pt x="9818" y="16800"/>
                        <a:pt x="7855" y="16800"/>
                        <a:pt x="5891" y="13715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870" name="Freeform 511"/>
                <p:cNvSpPr/>
                <p:nvPr/>
              </p:nvSpPr>
              <p:spPr>
                <a:xfrm>
                  <a:off x="101817" y="2123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0"/>
                      </a:moveTo>
                      <a:cubicBezTo>
                        <a:pt x="0" y="21600"/>
                        <a:pt x="0" y="21600"/>
                        <a:pt x="0" y="21600"/>
                      </a:cubicBezTo>
                      <a:cubicBezTo>
                        <a:pt x="0" y="21600"/>
                        <a:pt x="0" y="21600"/>
                        <a:pt x="0" y="21600"/>
                      </a:cubicBezTo>
                      <a:cubicBezTo>
                        <a:pt x="0" y="21600"/>
                        <a:pt x="0" y="21600"/>
                        <a:pt x="216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871" name="Freeform 512"/>
                <p:cNvSpPr/>
                <p:nvPr/>
              </p:nvSpPr>
              <p:spPr>
                <a:xfrm>
                  <a:off x="101817" y="27914"/>
                  <a:ext cx="12701" cy="1271"/>
                </a:xfrm>
                <a:prstGeom prst="ellipse">
                  <a:avLst/>
                </a:prstGeom>
                <a:noFill/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872" name="Freeform 513"/>
                <p:cNvSpPr/>
                <p:nvPr/>
              </p:nvSpPr>
              <p:spPr>
                <a:xfrm>
                  <a:off x="100827" y="8268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65" h="20118" fill="norm" stroke="1" extrusionOk="0">
                      <a:moveTo>
                        <a:pt x="18000" y="17280"/>
                      </a:moveTo>
                      <a:cubicBezTo>
                        <a:pt x="14400" y="21600"/>
                        <a:pt x="7200" y="21600"/>
                        <a:pt x="0" y="12960"/>
                      </a:cubicBezTo>
                      <a:cubicBezTo>
                        <a:pt x="0" y="8640"/>
                        <a:pt x="0" y="4320"/>
                        <a:pt x="0" y="0"/>
                      </a:cubicBezTo>
                      <a:cubicBezTo>
                        <a:pt x="0" y="0"/>
                        <a:pt x="3600" y="0"/>
                        <a:pt x="7200" y="0"/>
                      </a:cubicBezTo>
                      <a:cubicBezTo>
                        <a:pt x="10800" y="0"/>
                        <a:pt x="14400" y="0"/>
                        <a:pt x="14400" y="4320"/>
                      </a:cubicBezTo>
                      <a:cubicBezTo>
                        <a:pt x="21600" y="8640"/>
                        <a:pt x="21600" y="8640"/>
                        <a:pt x="18000" y="1728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873" name="Freeform 514"/>
                <p:cNvSpPr/>
                <p:nvPr/>
              </p:nvSpPr>
              <p:spPr>
                <a:xfrm>
                  <a:off x="101729" y="151180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436" h="21600" fill="norm" stroke="1" extrusionOk="0">
                      <a:moveTo>
                        <a:pt x="11336" y="21600"/>
                      </a:moveTo>
                      <a:cubicBezTo>
                        <a:pt x="5936" y="21600"/>
                        <a:pt x="3236" y="16200"/>
                        <a:pt x="536" y="10800"/>
                      </a:cubicBezTo>
                      <a:cubicBezTo>
                        <a:pt x="-2164" y="5400"/>
                        <a:pt x="5936" y="0"/>
                        <a:pt x="11336" y="0"/>
                      </a:cubicBezTo>
                      <a:cubicBezTo>
                        <a:pt x="14036" y="0"/>
                        <a:pt x="16736" y="5400"/>
                        <a:pt x="16736" y="10800"/>
                      </a:cubicBezTo>
                      <a:cubicBezTo>
                        <a:pt x="19436" y="10800"/>
                        <a:pt x="19436" y="16200"/>
                        <a:pt x="19436" y="16200"/>
                      </a:cubicBezTo>
                      <a:cubicBezTo>
                        <a:pt x="19436" y="16200"/>
                        <a:pt x="16736" y="21600"/>
                        <a:pt x="16736" y="21600"/>
                      </a:cubicBezTo>
                      <a:cubicBezTo>
                        <a:pt x="14036" y="21600"/>
                        <a:pt x="11336" y="21600"/>
                        <a:pt x="11336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874" name="Freeform 515"/>
                <p:cNvSpPr/>
                <p:nvPr/>
              </p:nvSpPr>
              <p:spPr>
                <a:xfrm>
                  <a:off x="101817" y="14570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7505" fill="norm" stroke="1" extrusionOk="0">
                      <a:moveTo>
                        <a:pt x="1964" y="9257"/>
                      </a:moveTo>
                      <a:cubicBezTo>
                        <a:pt x="0" y="9257"/>
                        <a:pt x="0" y="6171"/>
                        <a:pt x="0" y="3086"/>
                      </a:cubicBezTo>
                      <a:cubicBezTo>
                        <a:pt x="0" y="3086"/>
                        <a:pt x="1964" y="3086"/>
                        <a:pt x="3927" y="3086"/>
                      </a:cubicBezTo>
                      <a:cubicBezTo>
                        <a:pt x="3927" y="3086"/>
                        <a:pt x="5891" y="3086"/>
                        <a:pt x="5891" y="3086"/>
                      </a:cubicBezTo>
                      <a:cubicBezTo>
                        <a:pt x="9818" y="9257"/>
                        <a:pt x="13745" y="6171"/>
                        <a:pt x="15709" y="0"/>
                      </a:cubicBezTo>
                      <a:cubicBezTo>
                        <a:pt x="17673" y="0"/>
                        <a:pt x="19636" y="0"/>
                        <a:pt x="19636" y="0"/>
                      </a:cubicBezTo>
                      <a:cubicBezTo>
                        <a:pt x="21600" y="0"/>
                        <a:pt x="21600" y="3086"/>
                        <a:pt x="21600" y="3086"/>
                      </a:cubicBezTo>
                      <a:cubicBezTo>
                        <a:pt x="21600" y="12343"/>
                        <a:pt x="21600" y="12343"/>
                        <a:pt x="15709" y="15429"/>
                      </a:cubicBezTo>
                      <a:cubicBezTo>
                        <a:pt x="9818" y="21600"/>
                        <a:pt x="5891" y="12343"/>
                        <a:pt x="1964" y="9257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875" name="Freeform 516"/>
                <p:cNvSpPr/>
                <p:nvPr/>
              </p:nvSpPr>
              <p:spPr>
                <a:xfrm>
                  <a:off x="103249" y="119601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8171" h="18081" fill="norm" stroke="1" extrusionOk="0">
                      <a:moveTo>
                        <a:pt x="0" y="13500"/>
                      </a:moveTo>
                      <a:cubicBezTo>
                        <a:pt x="0" y="9900"/>
                        <a:pt x="0" y="2700"/>
                        <a:pt x="6171" y="2700"/>
                      </a:cubicBezTo>
                      <a:cubicBezTo>
                        <a:pt x="6171" y="2700"/>
                        <a:pt x="6171" y="2700"/>
                        <a:pt x="6171" y="2700"/>
                      </a:cubicBezTo>
                      <a:cubicBezTo>
                        <a:pt x="9257" y="-900"/>
                        <a:pt x="15429" y="-900"/>
                        <a:pt x="15429" y="2700"/>
                      </a:cubicBezTo>
                      <a:cubicBezTo>
                        <a:pt x="15429" y="6300"/>
                        <a:pt x="21600" y="6300"/>
                        <a:pt x="15429" y="9900"/>
                      </a:cubicBezTo>
                      <a:cubicBezTo>
                        <a:pt x="15429" y="13500"/>
                        <a:pt x="15429" y="20700"/>
                        <a:pt x="9257" y="17100"/>
                      </a:cubicBezTo>
                      <a:cubicBezTo>
                        <a:pt x="9257" y="17100"/>
                        <a:pt x="9257" y="17100"/>
                        <a:pt x="9257" y="17100"/>
                      </a:cubicBezTo>
                      <a:cubicBezTo>
                        <a:pt x="3086" y="17100"/>
                        <a:pt x="0" y="17100"/>
                        <a:pt x="0" y="135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876" name="Freeform 517"/>
                <p:cNvSpPr/>
                <p:nvPr/>
              </p:nvSpPr>
              <p:spPr>
                <a:xfrm>
                  <a:off x="104796" y="57857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21600"/>
                      </a:moveTo>
                      <a:cubicBezTo>
                        <a:pt x="14400" y="17280"/>
                        <a:pt x="7200" y="12960"/>
                        <a:pt x="7200" y="12960"/>
                      </a:cubicBezTo>
                      <a:cubicBezTo>
                        <a:pt x="0" y="8640"/>
                        <a:pt x="0" y="8640"/>
                        <a:pt x="0" y="4320"/>
                      </a:cubicBezTo>
                      <a:cubicBezTo>
                        <a:pt x="0" y="4320"/>
                        <a:pt x="7200" y="0"/>
                        <a:pt x="14400" y="0"/>
                      </a:cubicBezTo>
                      <a:cubicBezTo>
                        <a:pt x="14400" y="0"/>
                        <a:pt x="21600" y="4320"/>
                        <a:pt x="21600" y="4320"/>
                      </a:cubicBezTo>
                      <a:cubicBezTo>
                        <a:pt x="21600" y="8640"/>
                        <a:pt x="21600" y="12960"/>
                        <a:pt x="21600" y="17280"/>
                      </a:cubicBezTo>
                      <a:cubicBezTo>
                        <a:pt x="21600" y="17280"/>
                        <a:pt x="21600" y="21600"/>
                        <a:pt x="21600" y="21600"/>
                      </a:cubicBezTo>
                      <a:cubicBezTo>
                        <a:pt x="21600" y="21600"/>
                        <a:pt x="21600" y="21600"/>
                        <a:pt x="2160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877" name="Freeform 518"/>
                <p:cNvSpPr/>
                <p:nvPr/>
              </p:nvSpPr>
              <p:spPr>
                <a:xfrm>
                  <a:off x="105457" y="104408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16200"/>
                      </a:moveTo>
                      <a:cubicBezTo>
                        <a:pt x="21600" y="16200"/>
                        <a:pt x="14400" y="21600"/>
                        <a:pt x="14400" y="21600"/>
                      </a:cubicBezTo>
                      <a:cubicBezTo>
                        <a:pt x="0" y="21600"/>
                        <a:pt x="7200" y="16200"/>
                        <a:pt x="7200" y="10800"/>
                      </a:cubicBezTo>
                      <a:cubicBezTo>
                        <a:pt x="0" y="10800"/>
                        <a:pt x="0" y="10800"/>
                        <a:pt x="0" y="5400"/>
                      </a:cubicBezTo>
                      <a:cubicBezTo>
                        <a:pt x="0" y="5400"/>
                        <a:pt x="0" y="0"/>
                        <a:pt x="0" y="0"/>
                      </a:cubicBezTo>
                      <a:cubicBezTo>
                        <a:pt x="7200" y="0"/>
                        <a:pt x="7200" y="0"/>
                        <a:pt x="14400" y="0"/>
                      </a:cubicBezTo>
                      <a:cubicBezTo>
                        <a:pt x="21600" y="0"/>
                        <a:pt x="21600" y="5400"/>
                        <a:pt x="21600" y="162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878" name="Freeform 519"/>
                <p:cNvSpPr/>
                <p:nvPr/>
              </p:nvSpPr>
              <p:spPr>
                <a:xfrm>
                  <a:off x="106230" y="140480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10800"/>
                      </a:moveTo>
                      <a:cubicBezTo>
                        <a:pt x="21600" y="10800"/>
                        <a:pt x="10800" y="21600"/>
                        <a:pt x="10800" y="21600"/>
                      </a:cubicBezTo>
                      <a:cubicBezTo>
                        <a:pt x="0" y="21600"/>
                        <a:pt x="0" y="10800"/>
                        <a:pt x="0" y="10800"/>
                      </a:cubicBezTo>
                      <a:cubicBezTo>
                        <a:pt x="0" y="0"/>
                        <a:pt x="10800" y="0"/>
                        <a:pt x="10800" y="0"/>
                      </a:cubicBezTo>
                      <a:cubicBezTo>
                        <a:pt x="10800" y="0"/>
                        <a:pt x="21600" y="0"/>
                        <a:pt x="21600" y="108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879" name="Freeform 520"/>
                <p:cNvSpPr/>
                <p:nvPr/>
              </p:nvSpPr>
              <p:spPr>
                <a:xfrm>
                  <a:off x="106561" y="14242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5600" fill="norm" stroke="1" extrusionOk="0">
                      <a:moveTo>
                        <a:pt x="0" y="4800"/>
                      </a:moveTo>
                      <a:cubicBezTo>
                        <a:pt x="7200" y="4800"/>
                        <a:pt x="7200" y="4800"/>
                        <a:pt x="7200" y="4800"/>
                      </a:cubicBezTo>
                      <a:cubicBezTo>
                        <a:pt x="14400" y="-6000"/>
                        <a:pt x="14400" y="4800"/>
                        <a:pt x="21600" y="4800"/>
                      </a:cubicBezTo>
                      <a:cubicBezTo>
                        <a:pt x="14400" y="15600"/>
                        <a:pt x="7200" y="15600"/>
                        <a:pt x="7200" y="15600"/>
                      </a:cubicBezTo>
                      <a:cubicBezTo>
                        <a:pt x="7200" y="15600"/>
                        <a:pt x="0" y="4800"/>
                        <a:pt x="0" y="48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880" name="Freeform 521"/>
                <p:cNvSpPr/>
                <p:nvPr/>
              </p:nvSpPr>
              <p:spPr>
                <a:xfrm>
                  <a:off x="104909" y="3728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575" h="21029" fill="norm" stroke="1" extrusionOk="0">
                      <a:moveTo>
                        <a:pt x="10800" y="1486"/>
                      </a:moveTo>
                      <a:cubicBezTo>
                        <a:pt x="10800" y="3543"/>
                        <a:pt x="8100" y="5600"/>
                        <a:pt x="13500" y="6629"/>
                      </a:cubicBezTo>
                      <a:cubicBezTo>
                        <a:pt x="16200" y="6629"/>
                        <a:pt x="13500" y="7658"/>
                        <a:pt x="13500" y="8686"/>
                      </a:cubicBezTo>
                      <a:cubicBezTo>
                        <a:pt x="13500" y="8686"/>
                        <a:pt x="13500" y="9715"/>
                        <a:pt x="13500" y="9715"/>
                      </a:cubicBezTo>
                      <a:cubicBezTo>
                        <a:pt x="10800" y="11772"/>
                        <a:pt x="10800" y="12800"/>
                        <a:pt x="16200" y="14858"/>
                      </a:cubicBezTo>
                      <a:cubicBezTo>
                        <a:pt x="21600" y="15886"/>
                        <a:pt x="18900" y="16915"/>
                        <a:pt x="18900" y="18972"/>
                      </a:cubicBezTo>
                      <a:cubicBezTo>
                        <a:pt x="18900" y="20000"/>
                        <a:pt x="16200" y="20000"/>
                        <a:pt x="13500" y="21029"/>
                      </a:cubicBezTo>
                      <a:cubicBezTo>
                        <a:pt x="10800" y="20000"/>
                        <a:pt x="10800" y="20000"/>
                        <a:pt x="8100" y="18972"/>
                      </a:cubicBezTo>
                      <a:cubicBezTo>
                        <a:pt x="8100" y="18972"/>
                        <a:pt x="8100" y="17943"/>
                        <a:pt x="8100" y="17943"/>
                      </a:cubicBezTo>
                      <a:cubicBezTo>
                        <a:pt x="10800" y="15886"/>
                        <a:pt x="10800" y="13829"/>
                        <a:pt x="8100" y="11772"/>
                      </a:cubicBezTo>
                      <a:cubicBezTo>
                        <a:pt x="5400" y="10743"/>
                        <a:pt x="5400" y="8686"/>
                        <a:pt x="8100" y="7658"/>
                      </a:cubicBezTo>
                      <a:cubicBezTo>
                        <a:pt x="8100" y="6629"/>
                        <a:pt x="8100" y="5600"/>
                        <a:pt x="5400" y="4572"/>
                      </a:cubicBezTo>
                      <a:cubicBezTo>
                        <a:pt x="2700" y="3543"/>
                        <a:pt x="2700" y="3543"/>
                        <a:pt x="2700" y="2515"/>
                      </a:cubicBezTo>
                      <a:cubicBezTo>
                        <a:pt x="0" y="2515"/>
                        <a:pt x="0" y="1486"/>
                        <a:pt x="0" y="458"/>
                      </a:cubicBezTo>
                      <a:cubicBezTo>
                        <a:pt x="0" y="458"/>
                        <a:pt x="2700" y="-571"/>
                        <a:pt x="5400" y="458"/>
                      </a:cubicBezTo>
                      <a:cubicBezTo>
                        <a:pt x="8100" y="458"/>
                        <a:pt x="8100" y="458"/>
                        <a:pt x="10800" y="1486"/>
                      </a:cubicBezTo>
                      <a:cubicBezTo>
                        <a:pt x="10800" y="1486"/>
                        <a:pt x="10800" y="1486"/>
                        <a:pt x="10800" y="1486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881" name="Freeform 522"/>
                <p:cNvSpPr/>
                <p:nvPr/>
              </p:nvSpPr>
              <p:spPr>
                <a:xfrm>
                  <a:off x="103251" y="111468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9257" y="7200"/>
                      </a:moveTo>
                      <a:cubicBezTo>
                        <a:pt x="9257" y="5400"/>
                        <a:pt x="10800" y="3600"/>
                        <a:pt x="12343" y="1800"/>
                      </a:cubicBezTo>
                      <a:cubicBezTo>
                        <a:pt x="12343" y="0"/>
                        <a:pt x="15429" y="1800"/>
                        <a:pt x="16971" y="0"/>
                      </a:cubicBezTo>
                      <a:cubicBezTo>
                        <a:pt x="16971" y="0"/>
                        <a:pt x="18514" y="0"/>
                        <a:pt x="20057" y="1800"/>
                      </a:cubicBezTo>
                      <a:cubicBezTo>
                        <a:pt x="20057" y="1800"/>
                        <a:pt x="21600" y="1800"/>
                        <a:pt x="21600" y="3600"/>
                      </a:cubicBezTo>
                      <a:cubicBezTo>
                        <a:pt x="20057" y="3600"/>
                        <a:pt x="20057" y="3600"/>
                        <a:pt x="20057" y="5400"/>
                      </a:cubicBezTo>
                      <a:cubicBezTo>
                        <a:pt x="18514" y="5400"/>
                        <a:pt x="18514" y="3600"/>
                        <a:pt x="18514" y="5400"/>
                      </a:cubicBezTo>
                      <a:cubicBezTo>
                        <a:pt x="15429" y="5400"/>
                        <a:pt x="13886" y="7200"/>
                        <a:pt x="15429" y="9000"/>
                      </a:cubicBezTo>
                      <a:cubicBezTo>
                        <a:pt x="15429" y="10800"/>
                        <a:pt x="15429" y="12600"/>
                        <a:pt x="16971" y="12600"/>
                      </a:cubicBezTo>
                      <a:cubicBezTo>
                        <a:pt x="16971" y="14400"/>
                        <a:pt x="15429" y="18000"/>
                        <a:pt x="15429" y="18000"/>
                      </a:cubicBezTo>
                      <a:cubicBezTo>
                        <a:pt x="10800" y="18000"/>
                        <a:pt x="7714" y="16200"/>
                        <a:pt x="6171" y="19800"/>
                      </a:cubicBezTo>
                      <a:cubicBezTo>
                        <a:pt x="4629" y="21600"/>
                        <a:pt x="4629" y="21600"/>
                        <a:pt x="1543" y="21600"/>
                      </a:cubicBezTo>
                      <a:cubicBezTo>
                        <a:pt x="1543" y="21600"/>
                        <a:pt x="0" y="18000"/>
                        <a:pt x="0" y="16200"/>
                      </a:cubicBezTo>
                      <a:cubicBezTo>
                        <a:pt x="1543" y="14400"/>
                        <a:pt x="3086" y="12600"/>
                        <a:pt x="3086" y="12600"/>
                      </a:cubicBezTo>
                      <a:cubicBezTo>
                        <a:pt x="4629" y="10800"/>
                        <a:pt x="7714" y="9000"/>
                        <a:pt x="9257" y="72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882" name="Freeform 523"/>
                <p:cNvSpPr/>
                <p:nvPr/>
              </p:nvSpPr>
              <p:spPr>
                <a:xfrm>
                  <a:off x="105384" y="13114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000" h="19371" fill="norm" stroke="1" extrusionOk="0">
                      <a:moveTo>
                        <a:pt x="19200" y="8776"/>
                      </a:moveTo>
                      <a:cubicBezTo>
                        <a:pt x="14400" y="11176"/>
                        <a:pt x="12000" y="13576"/>
                        <a:pt x="9600" y="18376"/>
                      </a:cubicBezTo>
                      <a:cubicBezTo>
                        <a:pt x="9600" y="18376"/>
                        <a:pt x="7200" y="18376"/>
                        <a:pt x="7200" y="18376"/>
                      </a:cubicBezTo>
                      <a:cubicBezTo>
                        <a:pt x="2400" y="20776"/>
                        <a:pt x="0" y="18376"/>
                        <a:pt x="0" y="15976"/>
                      </a:cubicBezTo>
                      <a:cubicBezTo>
                        <a:pt x="2400" y="11176"/>
                        <a:pt x="2400" y="8776"/>
                        <a:pt x="4800" y="8776"/>
                      </a:cubicBezTo>
                      <a:cubicBezTo>
                        <a:pt x="7200" y="6376"/>
                        <a:pt x="7200" y="3976"/>
                        <a:pt x="9600" y="1576"/>
                      </a:cubicBezTo>
                      <a:cubicBezTo>
                        <a:pt x="12000" y="-824"/>
                        <a:pt x="16800" y="-824"/>
                        <a:pt x="19200" y="3976"/>
                      </a:cubicBezTo>
                      <a:cubicBezTo>
                        <a:pt x="19200" y="3976"/>
                        <a:pt x="19200" y="3976"/>
                        <a:pt x="19200" y="6376"/>
                      </a:cubicBezTo>
                      <a:cubicBezTo>
                        <a:pt x="21600" y="8776"/>
                        <a:pt x="21600" y="8776"/>
                        <a:pt x="19200" y="8776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883" name="Freeform 524"/>
                <p:cNvSpPr/>
                <p:nvPr/>
              </p:nvSpPr>
              <p:spPr>
                <a:xfrm>
                  <a:off x="107774" y="7506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2960" y="0"/>
                      </a:moveTo>
                      <a:cubicBezTo>
                        <a:pt x="12960" y="0"/>
                        <a:pt x="21600" y="8640"/>
                        <a:pt x="21600" y="12960"/>
                      </a:cubicBezTo>
                      <a:cubicBezTo>
                        <a:pt x="21600" y="17280"/>
                        <a:pt x="17280" y="21600"/>
                        <a:pt x="12960" y="21600"/>
                      </a:cubicBezTo>
                      <a:cubicBezTo>
                        <a:pt x="4320" y="21600"/>
                        <a:pt x="0" y="17280"/>
                        <a:pt x="0" y="12960"/>
                      </a:cubicBezTo>
                      <a:cubicBezTo>
                        <a:pt x="0" y="8640"/>
                        <a:pt x="8640" y="0"/>
                        <a:pt x="1296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884" name="Freeform 525"/>
                <p:cNvSpPr/>
                <p:nvPr/>
              </p:nvSpPr>
              <p:spPr>
                <a:xfrm>
                  <a:off x="108656" y="14577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16200"/>
                      </a:moveTo>
                      <a:cubicBezTo>
                        <a:pt x="0" y="5400"/>
                        <a:pt x="0" y="0"/>
                        <a:pt x="10800" y="0"/>
                      </a:cubicBezTo>
                      <a:cubicBezTo>
                        <a:pt x="21600" y="0"/>
                        <a:pt x="21600" y="5400"/>
                        <a:pt x="21600" y="10800"/>
                      </a:cubicBezTo>
                      <a:cubicBezTo>
                        <a:pt x="21600" y="16200"/>
                        <a:pt x="10800" y="21600"/>
                        <a:pt x="0" y="21600"/>
                      </a:cubicBezTo>
                      <a:cubicBezTo>
                        <a:pt x="0" y="16200"/>
                        <a:pt x="0" y="16200"/>
                        <a:pt x="0" y="162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885" name="Freeform 526"/>
                <p:cNvSpPr/>
                <p:nvPr/>
              </p:nvSpPr>
              <p:spPr>
                <a:xfrm>
                  <a:off x="109208" y="3480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0800" y="0"/>
                      </a:moveTo>
                      <a:cubicBezTo>
                        <a:pt x="10800" y="4320"/>
                        <a:pt x="16200" y="8640"/>
                        <a:pt x="21600" y="12960"/>
                      </a:cubicBezTo>
                      <a:cubicBezTo>
                        <a:pt x="16200" y="12960"/>
                        <a:pt x="21600" y="21600"/>
                        <a:pt x="10800" y="21600"/>
                      </a:cubicBezTo>
                      <a:cubicBezTo>
                        <a:pt x="5400" y="21600"/>
                        <a:pt x="0" y="17280"/>
                        <a:pt x="0" y="12960"/>
                      </a:cubicBezTo>
                      <a:cubicBezTo>
                        <a:pt x="0" y="8640"/>
                        <a:pt x="0" y="4320"/>
                        <a:pt x="5400" y="0"/>
                      </a:cubicBezTo>
                      <a:cubicBezTo>
                        <a:pt x="5400" y="0"/>
                        <a:pt x="10800" y="0"/>
                        <a:pt x="108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886" name="Freeform 527"/>
                <p:cNvSpPr/>
                <p:nvPr/>
              </p:nvSpPr>
              <p:spPr>
                <a:xfrm>
                  <a:off x="108587" y="91281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7948" h="21600" fill="norm" stroke="1" extrusionOk="0">
                      <a:moveTo>
                        <a:pt x="4988" y="16200"/>
                      </a:moveTo>
                      <a:cubicBezTo>
                        <a:pt x="-3652" y="10800"/>
                        <a:pt x="668" y="8100"/>
                        <a:pt x="4988" y="2700"/>
                      </a:cubicBezTo>
                      <a:cubicBezTo>
                        <a:pt x="4988" y="2700"/>
                        <a:pt x="9308" y="0"/>
                        <a:pt x="9308" y="0"/>
                      </a:cubicBezTo>
                      <a:cubicBezTo>
                        <a:pt x="13628" y="0"/>
                        <a:pt x="17948" y="2700"/>
                        <a:pt x="17948" y="2700"/>
                      </a:cubicBezTo>
                      <a:cubicBezTo>
                        <a:pt x="17948" y="5400"/>
                        <a:pt x="17948" y="8100"/>
                        <a:pt x="17948" y="10800"/>
                      </a:cubicBezTo>
                      <a:cubicBezTo>
                        <a:pt x="17948" y="13500"/>
                        <a:pt x="17948" y="13500"/>
                        <a:pt x="17948" y="16200"/>
                      </a:cubicBezTo>
                      <a:cubicBezTo>
                        <a:pt x="17948" y="18900"/>
                        <a:pt x="13628" y="18900"/>
                        <a:pt x="9308" y="21600"/>
                      </a:cubicBezTo>
                      <a:cubicBezTo>
                        <a:pt x="9308" y="21600"/>
                        <a:pt x="4988" y="18900"/>
                        <a:pt x="4988" y="162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887" name="Freeform 528"/>
                <p:cNvSpPr/>
                <p:nvPr/>
              </p:nvSpPr>
              <p:spPr>
                <a:xfrm>
                  <a:off x="107609" y="8333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677" h="21600" fill="norm" stroke="1" extrusionOk="0">
                      <a:moveTo>
                        <a:pt x="6646" y="19636"/>
                      </a:moveTo>
                      <a:cubicBezTo>
                        <a:pt x="4985" y="19636"/>
                        <a:pt x="0" y="15709"/>
                        <a:pt x="0" y="13745"/>
                      </a:cubicBezTo>
                      <a:cubicBezTo>
                        <a:pt x="1662" y="11782"/>
                        <a:pt x="3323" y="9818"/>
                        <a:pt x="4985" y="7855"/>
                      </a:cubicBezTo>
                      <a:cubicBezTo>
                        <a:pt x="6646" y="5891"/>
                        <a:pt x="9969" y="5891"/>
                        <a:pt x="9969" y="1964"/>
                      </a:cubicBezTo>
                      <a:cubicBezTo>
                        <a:pt x="9969" y="0"/>
                        <a:pt x="11631" y="0"/>
                        <a:pt x="13292" y="0"/>
                      </a:cubicBezTo>
                      <a:cubicBezTo>
                        <a:pt x="13292" y="0"/>
                        <a:pt x="13292" y="1964"/>
                        <a:pt x="13292" y="1964"/>
                      </a:cubicBezTo>
                      <a:cubicBezTo>
                        <a:pt x="13292" y="9818"/>
                        <a:pt x="13292" y="9818"/>
                        <a:pt x="16615" y="11782"/>
                      </a:cubicBezTo>
                      <a:cubicBezTo>
                        <a:pt x="18277" y="13745"/>
                        <a:pt x="18277" y="15709"/>
                        <a:pt x="19938" y="17673"/>
                      </a:cubicBezTo>
                      <a:cubicBezTo>
                        <a:pt x="19938" y="19636"/>
                        <a:pt x="21600" y="19636"/>
                        <a:pt x="19938" y="19636"/>
                      </a:cubicBezTo>
                      <a:cubicBezTo>
                        <a:pt x="18277" y="21600"/>
                        <a:pt x="18277" y="21600"/>
                        <a:pt x="18277" y="21600"/>
                      </a:cubicBezTo>
                      <a:cubicBezTo>
                        <a:pt x="16615" y="21600"/>
                        <a:pt x="16615" y="19636"/>
                        <a:pt x="14954" y="19636"/>
                      </a:cubicBezTo>
                      <a:cubicBezTo>
                        <a:pt x="13292" y="17673"/>
                        <a:pt x="9969" y="17673"/>
                        <a:pt x="6646" y="19636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888" name="Freeform 529"/>
                <p:cNvSpPr/>
                <p:nvPr/>
              </p:nvSpPr>
              <p:spPr>
                <a:xfrm>
                  <a:off x="111525" y="56824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9069" fill="norm" stroke="1" extrusionOk="0">
                      <a:moveTo>
                        <a:pt x="21600" y="14749"/>
                      </a:moveTo>
                      <a:cubicBezTo>
                        <a:pt x="21600" y="19069"/>
                        <a:pt x="16200" y="19069"/>
                        <a:pt x="10800" y="19069"/>
                      </a:cubicBezTo>
                      <a:cubicBezTo>
                        <a:pt x="5400" y="19069"/>
                        <a:pt x="0" y="19069"/>
                        <a:pt x="0" y="10429"/>
                      </a:cubicBezTo>
                      <a:cubicBezTo>
                        <a:pt x="0" y="10429"/>
                        <a:pt x="0" y="10429"/>
                        <a:pt x="0" y="6109"/>
                      </a:cubicBezTo>
                      <a:cubicBezTo>
                        <a:pt x="0" y="1789"/>
                        <a:pt x="0" y="-2531"/>
                        <a:pt x="10800" y="1789"/>
                      </a:cubicBezTo>
                      <a:cubicBezTo>
                        <a:pt x="16200" y="1789"/>
                        <a:pt x="21600" y="6109"/>
                        <a:pt x="21600" y="14749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889" name="Freeform 530"/>
                <p:cNvSpPr/>
                <p:nvPr/>
              </p:nvSpPr>
              <p:spPr>
                <a:xfrm>
                  <a:off x="110642" y="51467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9618" fill="norm" stroke="1" extrusionOk="0">
                      <a:moveTo>
                        <a:pt x="21600" y="10800"/>
                      </a:moveTo>
                      <a:cubicBezTo>
                        <a:pt x="21600" y="16200"/>
                        <a:pt x="15429" y="21600"/>
                        <a:pt x="9257" y="18900"/>
                      </a:cubicBezTo>
                      <a:cubicBezTo>
                        <a:pt x="6171" y="18900"/>
                        <a:pt x="6171" y="18900"/>
                        <a:pt x="3086" y="16200"/>
                      </a:cubicBezTo>
                      <a:cubicBezTo>
                        <a:pt x="3086" y="16200"/>
                        <a:pt x="3086" y="16200"/>
                        <a:pt x="0" y="16200"/>
                      </a:cubicBezTo>
                      <a:cubicBezTo>
                        <a:pt x="0" y="13500"/>
                        <a:pt x="0" y="13500"/>
                        <a:pt x="3086" y="13500"/>
                      </a:cubicBezTo>
                      <a:cubicBezTo>
                        <a:pt x="9257" y="13500"/>
                        <a:pt x="9257" y="5400"/>
                        <a:pt x="9257" y="2700"/>
                      </a:cubicBezTo>
                      <a:cubicBezTo>
                        <a:pt x="9257" y="0"/>
                        <a:pt x="12343" y="0"/>
                        <a:pt x="12343" y="0"/>
                      </a:cubicBezTo>
                      <a:cubicBezTo>
                        <a:pt x="15429" y="2700"/>
                        <a:pt x="21600" y="5400"/>
                        <a:pt x="21600" y="108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890" name="Freeform 531"/>
                <p:cNvSpPr/>
                <p:nvPr/>
              </p:nvSpPr>
              <p:spPr>
                <a:xfrm>
                  <a:off x="112517" y="11389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7200" y="0"/>
                      </a:moveTo>
                      <a:cubicBezTo>
                        <a:pt x="14400" y="5400"/>
                        <a:pt x="14400" y="10800"/>
                        <a:pt x="21600" y="16200"/>
                      </a:cubicBezTo>
                      <a:cubicBezTo>
                        <a:pt x="14400" y="16200"/>
                        <a:pt x="14400" y="16200"/>
                        <a:pt x="14400" y="21600"/>
                      </a:cubicBezTo>
                      <a:cubicBezTo>
                        <a:pt x="7200" y="21600"/>
                        <a:pt x="0" y="21600"/>
                        <a:pt x="0" y="16200"/>
                      </a:cubicBezTo>
                      <a:cubicBezTo>
                        <a:pt x="0" y="10800"/>
                        <a:pt x="0" y="10800"/>
                        <a:pt x="72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891" name="Freeform 532"/>
                <p:cNvSpPr/>
                <p:nvPr/>
              </p:nvSpPr>
              <p:spPr>
                <a:xfrm>
                  <a:off x="113069" y="12713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17280"/>
                      </a:moveTo>
                      <a:cubicBezTo>
                        <a:pt x="4320" y="8640"/>
                        <a:pt x="8640" y="0"/>
                        <a:pt x="12960" y="0"/>
                      </a:cubicBezTo>
                      <a:cubicBezTo>
                        <a:pt x="17280" y="0"/>
                        <a:pt x="21600" y="4320"/>
                        <a:pt x="21600" y="8640"/>
                      </a:cubicBezTo>
                      <a:cubicBezTo>
                        <a:pt x="21600" y="17280"/>
                        <a:pt x="17280" y="21600"/>
                        <a:pt x="8640" y="21600"/>
                      </a:cubicBezTo>
                      <a:cubicBezTo>
                        <a:pt x="4320" y="21600"/>
                        <a:pt x="0" y="17280"/>
                        <a:pt x="0" y="1728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892" name="Freeform 533"/>
                <p:cNvSpPr/>
                <p:nvPr/>
              </p:nvSpPr>
              <p:spPr>
                <a:xfrm>
                  <a:off x="113290" y="2079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0800" y="0"/>
                      </a:moveTo>
                      <a:cubicBezTo>
                        <a:pt x="16200" y="5400"/>
                        <a:pt x="16200" y="10800"/>
                        <a:pt x="21600" y="16200"/>
                      </a:cubicBezTo>
                      <a:cubicBezTo>
                        <a:pt x="21600" y="16200"/>
                        <a:pt x="16200" y="21600"/>
                        <a:pt x="16200" y="21600"/>
                      </a:cubicBezTo>
                      <a:cubicBezTo>
                        <a:pt x="10800" y="21600"/>
                        <a:pt x="0" y="16200"/>
                        <a:pt x="0" y="10800"/>
                      </a:cubicBezTo>
                      <a:cubicBezTo>
                        <a:pt x="0" y="10800"/>
                        <a:pt x="5400" y="5400"/>
                        <a:pt x="108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893" name="Freeform 534"/>
                <p:cNvSpPr/>
                <p:nvPr/>
              </p:nvSpPr>
              <p:spPr>
                <a:xfrm>
                  <a:off x="110642" y="12249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9579" fill="norm" stroke="1" extrusionOk="0">
                      <a:moveTo>
                        <a:pt x="6646" y="18288"/>
                      </a:moveTo>
                      <a:cubicBezTo>
                        <a:pt x="4985" y="20252"/>
                        <a:pt x="3323" y="20252"/>
                        <a:pt x="1662" y="16325"/>
                      </a:cubicBezTo>
                      <a:cubicBezTo>
                        <a:pt x="1662" y="16325"/>
                        <a:pt x="1662" y="14361"/>
                        <a:pt x="0" y="12397"/>
                      </a:cubicBezTo>
                      <a:cubicBezTo>
                        <a:pt x="0" y="10434"/>
                        <a:pt x="0" y="8470"/>
                        <a:pt x="1662" y="8470"/>
                      </a:cubicBezTo>
                      <a:cubicBezTo>
                        <a:pt x="4985" y="6507"/>
                        <a:pt x="6646" y="4543"/>
                        <a:pt x="8308" y="2579"/>
                      </a:cubicBezTo>
                      <a:cubicBezTo>
                        <a:pt x="13292" y="-1348"/>
                        <a:pt x="18277" y="-1348"/>
                        <a:pt x="19938" y="6507"/>
                      </a:cubicBezTo>
                      <a:cubicBezTo>
                        <a:pt x="21600" y="6507"/>
                        <a:pt x="21600" y="6507"/>
                        <a:pt x="21600" y="6507"/>
                      </a:cubicBezTo>
                      <a:cubicBezTo>
                        <a:pt x="21600" y="10434"/>
                        <a:pt x="18277" y="14361"/>
                        <a:pt x="14954" y="12397"/>
                      </a:cubicBezTo>
                      <a:cubicBezTo>
                        <a:pt x="13292" y="10434"/>
                        <a:pt x="11631" y="12397"/>
                        <a:pt x="9969" y="14361"/>
                      </a:cubicBezTo>
                      <a:cubicBezTo>
                        <a:pt x="8308" y="14361"/>
                        <a:pt x="8308" y="16325"/>
                        <a:pt x="6646" y="18288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894" name="Freeform 535"/>
                <p:cNvSpPr/>
                <p:nvPr/>
              </p:nvSpPr>
              <p:spPr>
                <a:xfrm>
                  <a:off x="113724" y="13077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7550" h="21600" fill="norm" stroke="1" extrusionOk="0">
                      <a:moveTo>
                        <a:pt x="16200" y="14400"/>
                      </a:moveTo>
                      <a:cubicBezTo>
                        <a:pt x="16200" y="21600"/>
                        <a:pt x="16200" y="21600"/>
                        <a:pt x="5400" y="21600"/>
                      </a:cubicBezTo>
                      <a:cubicBezTo>
                        <a:pt x="5400" y="21600"/>
                        <a:pt x="0" y="21600"/>
                        <a:pt x="0" y="14400"/>
                      </a:cubicBezTo>
                      <a:cubicBezTo>
                        <a:pt x="0" y="7200"/>
                        <a:pt x="5400" y="0"/>
                        <a:pt x="10800" y="0"/>
                      </a:cubicBezTo>
                      <a:cubicBezTo>
                        <a:pt x="21600" y="0"/>
                        <a:pt x="16200" y="7200"/>
                        <a:pt x="16200" y="144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895" name="Freeform 536"/>
                <p:cNvSpPr/>
                <p:nvPr/>
              </p:nvSpPr>
              <p:spPr>
                <a:xfrm>
                  <a:off x="115496" y="40269"/>
                  <a:ext cx="12701" cy="1271"/>
                </a:xfrm>
                <a:prstGeom prst="ellipse">
                  <a:avLst/>
                </a:prstGeom>
                <a:noFill/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896" name="Freeform 537"/>
                <p:cNvSpPr/>
                <p:nvPr/>
              </p:nvSpPr>
              <p:spPr>
                <a:xfrm>
                  <a:off x="113069" y="3833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4800" y="0"/>
                      </a:moveTo>
                      <a:cubicBezTo>
                        <a:pt x="7200" y="8640"/>
                        <a:pt x="9600" y="4320"/>
                        <a:pt x="12000" y="4320"/>
                      </a:cubicBezTo>
                      <a:cubicBezTo>
                        <a:pt x="14400" y="0"/>
                        <a:pt x="16800" y="0"/>
                        <a:pt x="19200" y="0"/>
                      </a:cubicBezTo>
                      <a:cubicBezTo>
                        <a:pt x="19200" y="0"/>
                        <a:pt x="21600" y="4320"/>
                        <a:pt x="21600" y="4320"/>
                      </a:cubicBezTo>
                      <a:cubicBezTo>
                        <a:pt x="21600" y="8640"/>
                        <a:pt x="21600" y="12960"/>
                        <a:pt x="21600" y="12960"/>
                      </a:cubicBezTo>
                      <a:cubicBezTo>
                        <a:pt x="16800" y="12960"/>
                        <a:pt x="12000" y="17280"/>
                        <a:pt x="9600" y="21600"/>
                      </a:cubicBezTo>
                      <a:cubicBezTo>
                        <a:pt x="7200" y="17280"/>
                        <a:pt x="7200" y="17280"/>
                        <a:pt x="4800" y="17280"/>
                      </a:cubicBezTo>
                      <a:cubicBezTo>
                        <a:pt x="4800" y="12960"/>
                        <a:pt x="2400" y="12960"/>
                        <a:pt x="0" y="8640"/>
                      </a:cubicBezTo>
                      <a:cubicBezTo>
                        <a:pt x="0" y="8640"/>
                        <a:pt x="0" y="4320"/>
                        <a:pt x="0" y="4320"/>
                      </a:cubicBezTo>
                      <a:cubicBezTo>
                        <a:pt x="0" y="4320"/>
                        <a:pt x="0" y="0"/>
                        <a:pt x="2400" y="0"/>
                      </a:cubicBezTo>
                      <a:cubicBezTo>
                        <a:pt x="2400" y="0"/>
                        <a:pt x="4800" y="0"/>
                        <a:pt x="48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897" name="Freeform 538"/>
                <p:cNvSpPr/>
                <p:nvPr/>
              </p:nvSpPr>
              <p:spPr>
                <a:xfrm>
                  <a:off x="104968" y="169482"/>
                  <a:ext cx="17651" cy="22356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458" fill="norm" stroke="1" extrusionOk="0">
                      <a:moveTo>
                        <a:pt x="21600" y="19753"/>
                      </a:moveTo>
                      <a:cubicBezTo>
                        <a:pt x="21600" y="19753"/>
                        <a:pt x="21600" y="19753"/>
                        <a:pt x="21600" y="20321"/>
                      </a:cubicBezTo>
                      <a:cubicBezTo>
                        <a:pt x="21600" y="20321"/>
                        <a:pt x="20880" y="20321"/>
                        <a:pt x="20880" y="20321"/>
                      </a:cubicBezTo>
                      <a:cubicBezTo>
                        <a:pt x="20160" y="19184"/>
                        <a:pt x="19440" y="19753"/>
                        <a:pt x="18000" y="19753"/>
                      </a:cubicBezTo>
                      <a:cubicBezTo>
                        <a:pt x="17280" y="19753"/>
                        <a:pt x="16560" y="19184"/>
                        <a:pt x="16560" y="19184"/>
                      </a:cubicBezTo>
                      <a:cubicBezTo>
                        <a:pt x="15120" y="20321"/>
                        <a:pt x="17280" y="20321"/>
                        <a:pt x="17280" y="21458"/>
                      </a:cubicBezTo>
                      <a:cubicBezTo>
                        <a:pt x="17280" y="21458"/>
                        <a:pt x="17280" y="21458"/>
                        <a:pt x="17280" y="21458"/>
                      </a:cubicBezTo>
                      <a:cubicBezTo>
                        <a:pt x="4320" y="21458"/>
                        <a:pt x="4320" y="21458"/>
                        <a:pt x="4320" y="21458"/>
                      </a:cubicBezTo>
                      <a:cubicBezTo>
                        <a:pt x="4320" y="20890"/>
                        <a:pt x="5040" y="20321"/>
                        <a:pt x="5040" y="19753"/>
                      </a:cubicBezTo>
                      <a:cubicBezTo>
                        <a:pt x="5760" y="19753"/>
                        <a:pt x="5040" y="19184"/>
                        <a:pt x="5040" y="19184"/>
                      </a:cubicBezTo>
                      <a:cubicBezTo>
                        <a:pt x="3600" y="19184"/>
                        <a:pt x="2160" y="18616"/>
                        <a:pt x="1440" y="19753"/>
                      </a:cubicBezTo>
                      <a:cubicBezTo>
                        <a:pt x="720" y="19753"/>
                        <a:pt x="720" y="19753"/>
                        <a:pt x="0" y="19753"/>
                      </a:cubicBezTo>
                      <a:cubicBezTo>
                        <a:pt x="720" y="19753"/>
                        <a:pt x="720" y="19184"/>
                        <a:pt x="720" y="19184"/>
                      </a:cubicBezTo>
                      <a:cubicBezTo>
                        <a:pt x="2160" y="17479"/>
                        <a:pt x="4320" y="15205"/>
                        <a:pt x="5760" y="12932"/>
                      </a:cubicBezTo>
                      <a:cubicBezTo>
                        <a:pt x="5760" y="12932"/>
                        <a:pt x="6480" y="12363"/>
                        <a:pt x="6480" y="11795"/>
                      </a:cubicBezTo>
                      <a:cubicBezTo>
                        <a:pt x="6480" y="11226"/>
                        <a:pt x="5040" y="11226"/>
                        <a:pt x="4320" y="11226"/>
                      </a:cubicBezTo>
                      <a:cubicBezTo>
                        <a:pt x="4320" y="11226"/>
                        <a:pt x="4320" y="11226"/>
                        <a:pt x="4320" y="11226"/>
                      </a:cubicBezTo>
                      <a:cubicBezTo>
                        <a:pt x="1440" y="11226"/>
                        <a:pt x="1440" y="11226"/>
                        <a:pt x="2880" y="9521"/>
                      </a:cubicBezTo>
                      <a:cubicBezTo>
                        <a:pt x="3600" y="8953"/>
                        <a:pt x="4320" y="7816"/>
                        <a:pt x="5040" y="7247"/>
                      </a:cubicBezTo>
                      <a:cubicBezTo>
                        <a:pt x="6480" y="4974"/>
                        <a:pt x="8640" y="2700"/>
                        <a:pt x="10800" y="426"/>
                      </a:cubicBezTo>
                      <a:cubicBezTo>
                        <a:pt x="10800" y="-142"/>
                        <a:pt x="11520" y="-142"/>
                        <a:pt x="12240" y="426"/>
                      </a:cubicBezTo>
                      <a:cubicBezTo>
                        <a:pt x="12960" y="2132"/>
                        <a:pt x="13680" y="3269"/>
                        <a:pt x="15120" y="4974"/>
                      </a:cubicBezTo>
                      <a:cubicBezTo>
                        <a:pt x="16560" y="6679"/>
                        <a:pt x="18000" y="8384"/>
                        <a:pt x="20160" y="10658"/>
                      </a:cubicBezTo>
                      <a:cubicBezTo>
                        <a:pt x="20160" y="10658"/>
                        <a:pt x="20160" y="11226"/>
                        <a:pt x="20880" y="11226"/>
                      </a:cubicBezTo>
                      <a:cubicBezTo>
                        <a:pt x="20160" y="11226"/>
                        <a:pt x="20160" y="11226"/>
                        <a:pt x="19440" y="11226"/>
                      </a:cubicBezTo>
                      <a:cubicBezTo>
                        <a:pt x="18720" y="11226"/>
                        <a:pt x="18000" y="11226"/>
                        <a:pt x="18000" y="11226"/>
                      </a:cubicBezTo>
                      <a:cubicBezTo>
                        <a:pt x="17280" y="11226"/>
                        <a:pt x="16560" y="11226"/>
                        <a:pt x="15840" y="11226"/>
                      </a:cubicBezTo>
                      <a:cubicBezTo>
                        <a:pt x="15840" y="11226"/>
                        <a:pt x="15120" y="11226"/>
                        <a:pt x="15120" y="11795"/>
                      </a:cubicBezTo>
                      <a:cubicBezTo>
                        <a:pt x="15120" y="11795"/>
                        <a:pt x="15120" y="12363"/>
                        <a:pt x="15120" y="12932"/>
                      </a:cubicBezTo>
                      <a:cubicBezTo>
                        <a:pt x="16560" y="14069"/>
                        <a:pt x="18000" y="15774"/>
                        <a:pt x="19440" y="16911"/>
                      </a:cubicBezTo>
                      <a:cubicBezTo>
                        <a:pt x="20160" y="18047"/>
                        <a:pt x="20880" y="18616"/>
                        <a:pt x="21600" y="19753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898" name="Freeform 539"/>
                <p:cNvSpPr/>
                <p:nvPr/>
              </p:nvSpPr>
              <p:spPr>
                <a:xfrm>
                  <a:off x="114668" y="30058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86" h="21600" fill="norm" stroke="1" extrusionOk="0">
                      <a:moveTo>
                        <a:pt x="18514" y="17280"/>
                      </a:moveTo>
                      <a:cubicBezTo>
                        <a:pt x="18514" y="21600"/>
                        <a:pt x="15429" y="17280"/>
                        <a:pt x="15429" y="21600"/>
                      </a:cubicBezTo>
                      <a:cubicBezTo>
                        <a:pt x="9257" y="21600"/>
                        <a:pt x="6171" y="17280"/>
                        <a:pt x="3086" y="8640"/>
                      </a:cubicBezTo>
                      <a:cubicBezTo>
                        <a:pt x="0" y="8640"/>
                        <a:pt x="0" y="4320"/>
                        <a:pt x="0" y="4320"/>
                      </a:cubicBezTo>
                      <a:cubicBezTo>
                        <a:pt x="3086" y="0"/>
                        <a:pt x="6171" y="0"/>
                        <a:pt x="9257" y="0"/>
                      </a:cubicBezTo>
                      <a:cubicBezTo>
                        <a:pt x="12343" y="0"/>
                        <a:pt x="15429" y="4320"/>
                        <a:pt x="18514" y="8640"/>
                      </a:cubicBezTo>
                      <a:cubicBezTo>
                        <a:pt x="18514" y="8640"/>
                        <a:pt x="21600" y="12960"/>
                        <a:pt x="18514" y="1728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899" name="Freeform 540"/>
                <p:cNvSpPr/>
                <p:nvPr/>
              </p:nvSpPr>
              <p:spPr>
                <a:xfrm>
                  <a:off x="117592" y="150187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8000" y="4320"/>
                      </a:moveTo>
                      <a:cubicBezTo>
                        <a:pt x="21600" y="4320"/>
                        <a:pt x="21600" y="4320"/>
                        <a:pt x="21600" y="8640"/>
                      </a:cubicBezTo>
                      <a:cubicBezTo>
                        <a:pt x="21600" y="12960"/>
                        <a:pt x="14400" y="21600"/>
                        <a:pt x="10800" y="21600"/>
                      </a:cubicBezTo>
                      <a:cubicBezTo>
                        <a:pt x="7200" y="21600"/>
                        <a:pt x="0" y="12960"/>
                        <a:pt x="0" y="8640"/>
                      </a:cubicBezTo>
                      <a:cubicBezTo>
                        <a:pt x="0" y="8640"/>
                        <a:pt x="0" y="8640"/>
                        <a:pt x="0" y="8640"/>
                      </a:cubicBezTo>
                      <a:cubicBezTo>
                        <a:pt x="3600" y="4320"/>
                        <a:pt x="7200" y="0"/>
                        <a:pt x="10800" y="0"/>
                      </a:cubicBezTo>
                      <a:cubicBezTo>
                        <a:pt x="14400" y="0"/>
                        <a:pt x="18000" y="4320"/>
                        <a:pt x="18000" y="432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900" name="Freeform 542"/>
                <p:cNvSpPr/>
                <p:nvPr/>
              </p:nvSpPr>
              <p:spPr>
                <a:xfrm>
                  <a:off x="122121" y="15526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674" h="21600" fill="norm" stroke="1" extrusionOk="0">
                      <a:moveTo>
                        <a:pt x="16200" y="21600"/>
                      </a:moveTo>
                      <a:cubicBezTo>
                        <a:pt x="10800" y="21600"/>
                        <a:pt x="8100" y="21600"/>
                        <a:pt x="5400" y="21600"/>
                      </a:cubicBezTo>
                      <a:cubicBezTo>
                        <a:pt x="0" y="16200"/>
                        <a:pt x="0" y="10800"/>
                        <a:pt x="0" y="5400"/>
                      </a:cubicBezTo>
                      <a:cubicBezTo>
                        <a:pt x="0" y="5400"/>
                        <a:pt x="2700" y="0"/>
                        <a:pt x="2700" y="0"/>
                      </a:cubicBezTo>
                      <a:cubicBezTo>
                        <a:pt x="5400" y="0"/>
                        <a:pt x="5400" y="0"/>
                        <a:pt x="8100" y="0"/>
                      </a:cubicBezTo>
                      <a:cubicBezTo>
                        <a:pt x="10800" y="0"/>
                        <a:pt x="16200" y="0"/>
                        <a:pt x="18900" y="5400"/>
                      </a:cubicBezTo>
                      <a:cubicBezTo>
                        <a:pt x="21600" y="16200"/>
                        <a:pt x="21600" y="16200"/>
                        <a:pt x="1620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901" name="Freeform 543"/>
                <p:cNvSpPr/>
                <p:nvPr/>
              </p:nvSpPr>
              <p:spPr>
                <a:xfrm>
                  <a:off x="126062" y="21678"/>
                  <a:ext cx="14869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095" h="20510" fill="norm" stroke="1" extrusionOk="0">
                      <a:moveTo>
                        <a:pt x="19433" y="9847"/>
                      </a:moveTo>
                      <a:cubicBezTo>
                        <a:pt x="19433" y="11117"/>
                        <a:pt x="21095" y="12388"/>
                        <a:pt x="21095" y="13658"/>
                      </a:cubicBezTo>
                      <a:cubicBezTo>
                        <a:pt x="21095" y="13658"/>
                        <a:pt x="21095" y="13658"/>
                        <a:pt x="21095" y="13658"/>
                      </a:cubicBezTo>
                      <a:cubicBezTo>
                        <a:pt x="21095" y="17470"/>
                        <a:pt x="19433" y="17470"/>
                        <a:pt x="16941" y="16200"/>
                      </a:cubicBezTo>
                      <a:cubicBezTo>
                        <a:pt x="16110" y="16200"/>
                        <a:pt x="15280" y="14929"/>
                        <a:pt x="15280" y="13658"/>
                      </a:cubicBezTo>
                      <a:cubicBezTo>
                        <a:pt x="15280" y="9847"/>
                        <a:pt x="15280" y="9847"/>
                        <a:pt x="11957" y="9847"/>
                      </a:cubicBezTo>
                      <a:cubicBezTo>
                        <a:pt x="11126" y="9847"/>
                        <a:pt x="9464" y="11117"/>
                        <a:pt x="7803" y="8576"/>
                      </a:cubicBezTo>
                      <a:cubicBezTo>
                        <a:pt x="7803" y="8576"/>
                        <a:pt x="6972" y="8576"/>
                        <a:pt x="6972" y="7306"/>
                      </a:cubicBezTo>
                      <a:cubicBezTo>
                        <a:pt x="6141" y="7306"/>
                        <a:pt x="5310" y="8576"/>
                        <a:pt x="4480" y="9847"/>
                      </a:cubicBezTo>
                      <a:cubicBezTo>
                        <a:pt x="4480" y="11117"/>
                        <a:pt x="5310" y="12388"/>
                        <a:pt x="6141" y="13658"/>
                      </a:cubicBezTo>
                      <a:cubicBezTo>
                        <a:pt x="6972" y="13658"/>
                        <a:pt x="7803" y="13658"/>
                        <a:pt x="7803" y="13658"/>
                      </a:cubicBezTo>
                      <a:cubicBezTo>
                        <a:pt x="9464" y="14929"/>
                        <a:pt x="9464" y="16200"/>
                        <a:pt x="7803" y="18741"/>
                      </a:cubicBezTo>
                      <a:cubicBezTo>
                        <a:pt x="6972" y="18741"/>
                        <a:pt x="6972" y="18741"/>
                        <a:pt x="6141" y="20011"/>
                      </a:cubicBezTo>
                      <a:cubicBezTo>
                        <a:pt x="4480" y="21282"/>
                        <a:pt x="1987" y="20011"/>
                        <a:pt x="326" y="17470"/>
                      </a:cubicBezTo>
                      <a:cubicBezTo>
                        <a:pt x="326" y="16200"/>
                        <a:pt x="326" y="16200"/>
                        <a:pt x="326" y="16200"/>
                      </a:cubicBezTo>
                      <a:cubicBezTo>
                        <a:pt x="1987" y="13658"/>
                        <a:pt x="1157" y="12388"/>
                        <a:pt x="326" y="11117"/>
                      </a:cubicBezTo>
                      <a:cubicBezTo>
                        <a:pt x="-505" y="8576"/>
                        <a:pt x="326" y="6035"/>
                        <a:pt x="1987" y="6035"/>
                      </a:cubicBezTo>
                      <a:cubicBezTo>
                        <a:pt x="4480" y="6035"/>
                        <a:pt x="6141" y="3494"/>
                        <a:pt x="6972" y="953"/>
                      </a:cubicBezTo>
                      <a:cubicBezTo>
                        <a:pt x="7803" y="-318"/>
                        <a:pt x="7803" y="-318"/>
                        <a:pt x="8633" y="953"/>
                      </a:cubicBezTo>
                      <a:cubicBezTo>
                        <a:pt x="8633" y="953"/>
                        <a:pt x="8633" y="953"/>
                        <a:pt x="8633" y="953"/>
                      </a:cubicBezTo>
                      <a:cubicBezTo>
                        <a:pt x="10295" y="2223"/>
                        <a:pt x="8633" y="4764"/>
                        <a:pt x="10295" y="4764"/>
                      </a:cubicBezTo>
                      <a:cubicBezTo>
                        <a:pt x="11126" y="6035"/>
                        <a:pt x="11957" y="6035"/>
                        <a:pt x="12787" y="6035"/>
                      </a:cubicBezTo>
                      <a:cubicBezTo>
                        <a:pt x="14449" y="6035"/>
                        <a:pt x="16941" y="7306"/>
                        <a:pt x="17772" y="8576"/>
                      </a:cubicBezTo>
                      <a:cubicBezTo>
                        <a:pt x="18603" y="8576"/>
                        <a:pt x="19433" y="9847"/>
                        <a:pt x="19433" y="9847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902" name="Freeform 544"/>
                <p:cNvSpPr/>
                <p:nvPr/>
              </p:nvSpPr>
              <p:spPr>
                <a:xfrm>
                  <a:off x="132263" y="14577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10800"/>
                      </a:moveTo>
                      <a:cubicBezTo>
                        <a:pt x="0" y="10800"/>
                        <a:pt x="10800" y="0"/>
                        <a:pt x="10800" y="0"/>
                      </a:cubicBezTo>
                      <a:cubicBezTo>
                        <a:pt x="21600" y="0"/>
                        <a:pt x="21600" y="10800"/>
                        <a:pt x="21600" y="10800"/>
                      </a:cubicBezTo>
                      <a:cubicBezTo>
                        <a:pt x="21600" y="10800"/>
                        <a:pt x="21600" y="21600"/>
                        <a:pt x="21600" y="21600"/>
                      </a:cubicBezTo>
                      <a:cubicBezTo>
                        <a:pt x="10800" y="21600"/>
                        <a:pt x="10800" y="10800"/>
                        <a:pt x="0" y="108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903" name="Oval 545"/>
                <p:cNvSpPr/>
                <p:nvPr/>
              </p:nvSpPr>
              <p:spPr>
                <a:xfrm>
                  <a:off x="132594" y="27411"/>
                  <a:ext cx="12701" cy="12701"/>
                </a:xfrm>
                <a:prstGeom prst="ellipse">
                  <a:avLst/>
                </a:pr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904" name="Freeform 546"/>
                <p:cNvSpPr/>
                <p:nvPr/>
              </p:nvSpPr>
              <p:spPr>
                <a:xfrm>
                  <a:off x="133649" y="1406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491" h="21600" fill="norm" stroke="1" extrusionOk="0">
                      <a:moveTo>
                        <a:pt x="12291" y="21600"/>
                      </a:moveTo>
                      <a:cubicBezTo>
                        <a:pt x="8691" y="21600"/>
                        <a:pt x="5091" y="17280"/>
                        <a:pt x="1491" y="12960"/>
                      </a:cubicBezTo>
                      <a:cubicBezTo>
                        <a:pt x="-2109" y="8640"/>
                        <a:pt x="1491" y="4320"/>
                        <a:pt x="5091" y="0"/>
                      </a:cubicBezTo>
                      <a:cubicBezTo>
                        <a:pt x="12291" y="0"/>
                        <a:pt x="19491" y="4320"/>
                        <a:pt x="19491" y="12960"/>
                      </a:cubicBezTo>
                      <a:cubicBezTo>
                        <a:pt x="19491" y="17280"/>
                        <a:pt x="19491" y="17280"/>
                        <a:pt x="19491" y="21600"/>
                      </a:cubicBezTo>
                      <a:cubicBezTo>
                        <a:pt x="15891" y="21600"/>
                        <a:pt x="15891" y="21600"/>
                        <a:pt x="12291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905" name="Freeform 547"/>
                <p:cNvSpPr/>
                <p:nvPr/>
              </p:nvSpPr>
              <p:spPr>
                <a:xfrm>
                  <a:off x="137786" y="7334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7550" h="21600" fill="norm" stroke="1" extrusionOk="0">
                      <a:moveTo>
                        <a:pt x="17550" y="10800"/>
                      </a:moveTo>
                      <a:cubicBezTo>
                        <a:pt x="17550" y="16200"/>
                        <a:pt x="12150" y="16200"/>
                        <a:pt x="12150" y="21600"/>
                      </a:cubicBezTo>
                      <a:cubicBezTo>
                        <a:pt x="12150" y="21600"/>
                        <a:pt x="6750" y="21600"/>
                        <a:pt x="6750" y="21600"/>
                      </a:cubicBezTo>
                      <a:cubicBezTo>
                        <a:pt x="-4050" y="21600"/>
                        <a:pt x="1350" y="16200"/>
                        <a:pt x="1350" y="10800"/>
                      </a:cubicBezTo>
                      <a:cubicBezTo>
                        <a:pt x="1350" y="5400"/>
                        <a:pt x="6750" y="5400"/>
                        <a:pt x="6750" y="0"/>
                      </a:cubicBezTo>
                      <a:cubicBezTo>
                        <a:pt x="12150" y="5400"/>
                        <a:pt x="12150" y="5400"/>
                        <a:pt x="17550" y="108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906" name="Freeform 548"/>
                <p:cNvSpPr/>
                <p:nvPr/>
              </p:nvSpPr>
              <p:spPr>
                <a:xfrm>
                  <a:off x="137657" y="56301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8360" h="18457" fill="norm" stroke="1" extrusionOk="0">
                      <a:moveTo>
                        <a:pt x="12960" y="1177"/>
                      </a:moveTo>
                      <a:cubicBezTo>
                        <a:pt x="21600" y="-3143"/>
                        <a:pt x="17280" y="5497"/>
                        <a:pt x="17280" y="9817"/>
                      </a:cubicBezTo>
                      <a:cubicBezTo>
                        <a:pt x="17280" y="9817"/>
                        <a:pt x="17280" y="14137"/>
                        <a:pt x="17280" y="14137"/>
                      </a:cubicBezTo>
                      <a:cubicBezTo>
                        <a:pt x="12960" y="14137"/>
                        <a:pt x="12960" y="18457"/>
                        <a:pt x="8640" y="18457"/>
                      </a:cubicBezTo>
                      <a:cubicBezTo>
                        <a:pt x="8640" y="18457"/>
                        <a:pt x="4320" y="14137"/>
                        <a:pt x="4320" y="14137"/>
                      </a:cubicBezTo>
                      <a:cubicBezTo>
                        <a:pt x="0" y="14137"/>
                        <a:pt x="0" y="9817"/>
                        <a:pt x="0" y="9817"/>
                      </a:cubicBezTo>
                      <a:cubicBezTo>
                        <a:pt x="0" y="1177"/>
                        <a:pt x="4320" y="1177"/>
                        <a:pt x="12960" y="1177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907" name="Freeform 549"/>
                <p:cNvSpPr/>
                <p:nvPr/>
              </p:nvSpPr>
              <p:spPr>
                <a:xfrm>
                  <a:off x="138330" y="143017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6200" h="17672" fill="norm" stroke="1" extrusionOk="0">
                      <a:moveTo>
                        <a:pt x="14400" y="12272"/>
                      </a:moveTo>
                      <a:cubicBezTo>
                        <a:pt x="14400" y="12272"/>
                        <a:pt x="14400" y="12272"/>
                        <a:pt x="7200" y="17672"/>
                      </a:cubicBezTo>
                      <a:cubicBezTo>
                        <a:pt x="7200" y="12272"/>
                        <a:pt x="0" y="12272"/>
                        <a:pt x="0" y="6872"/>
                      </a:cubicBezTo>
                      <a:cubicBezTo>
                        <a:pt x="0" y="1472"/>
                        <a:pt x="7200" y="1472"/>
                        <a:pt x="7200" y="1472"/>
                      </a:cubicBezTo>
                      <a:cubicBezTo>
                        <a:pt x="21600" y="-3928"/>
                        <a:pt x="14400" y="6872"/>
                        <a:pt x="14400" y="12272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908" name="Freeform 550"/>
                <p:cNvSpPr/>
                <p:nvPr/>
              </p:nvSpPr>
              <p:spPr>
                <a:xfrm>
                  <a:off x="141529" y="16380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0"/>
                      </a:moveTo>
                      <a:cubicBezTo>
                        <a:pt x="21600" y="21600"/>
                        <a:pt x="21600" y="21600"/>
                        <a:pt x="21600" y="21600"/>
                      </a:cubicBezTo>
                      <a:cubicBezTo>
                        <a:pt x="0" y="21600"/>
                        <a:pt x="0" y="21600"/>
                        <a:pt x="0" y="21600"/>
                      </a:cubicBezTo>
                      <a:cubicBezTo>
                        <a:pt x="0" y="0"/>
                        <a:pt x="21600" y="0"/>
                        <a:pt x="21600" y="0"/>
                      </a:cubicBezTo>
                      <a:cubicBezTo>
                        <a:pt x="21600" y="0"/>
                        <a:pt x="21600" y="0"/>
                        <a:pt x="216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909" name="Freeform 551"/>
                <p:cNvSpPr/>
                <p:nvPr/>
              </p:nvSpPr>
              <p:spPr>
                <a:xfrm>
                  <a:off x="142081" y="45171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7200" y="0"/>
                      </a:moveTo>
                      <a:cubicBezTo>
                        <a:pt x="14400" y="0"/>
                        <a:pt x="14400" y="0"/>
                        <a:pt x="14400" y="0"/>
                      </a:cubicBezTo>
                      <a:cubicBezTo>
                        <a:pt x="21600" y="0"/>
                        <a:pt x="21600" y="0"/>
                        <a:pt x="21600" y="0"/>
                      </a:cubicBezTo>
                      <a:cubicBezTo>
                        <a:pt x="21600" y="0"/>
                        <a:pt x="21600" y="0"/>
                        <a:pt x="21600" y="10800"/>
                      </a:cubicBezTo>
                      <a:cubicBezTo>
                        <a:pt x="21600" y="10800"/>
                        <a:pt x="21600" y="10800"/>
                        <a:pt x="21600" y="21600"/>
                      </a:cubicBezTo>
                      <a:cubicBezTo>
                        <a:pt x="21600" y="21600"/>
                        <a:pt x="14400" y="21600"/>
                        <a:pt x="14400" y="21600"/>
                      </a:cubicBezTo>
                      <a:cubicBezTo>
                        <a:pt x="7200" y="21600"/>
                        <a:pt x="7200" y="10800"/>
                        <a:pt x="0" y="10800"/>
                      </a:cubicBezTo>
                      <a:cubicBezTo>
                        <a:pt x="7200" y="10800"/>
                        <a:pt x="7200" y="0"/>
                        <a:pt x="72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910" name="Freeform 552"/>
                <p:cNvSpPr/>
                <p:nvPr/>
              </p:nvSpPr>
              <p:spPr>
                <a:xfrm>
                  <a:off x="142802" y="14184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8437" h="20520" fill="norm" stroke="1" extrusionOk="0">
                      <a:moveTo>
                        <a:pt x="16200" y="0"/>
                      </a:moveTo>
                      <a:cubicBezTo>
                        <a:pt x="16200" y="0"/>
                        <a:pt x="16200" y="4320"/>
                        <a:pt x="16200" y="4320"/>
                      </a:cubicBezTo>
                      <a:cubicBezTo>
                        <a:pt x="21600" y="12960"/>
                        <a:pt x="16200" y="12960"/>
                        <a:pt x="10800" y="17280"/>
                      </a:cubicBezTo>
                      <a:cubicBezTo>
                        <a:pt x="5400" y="21600"/>
                        <a:pt x="0" y="21600"/>
                        <a:pt x="0" y="17280"/>
                      </a:cubicBezTo>
                      <a:cubicBezTo>
                        <a:pt x="0" y="12960"/>
                        <a:pt x="0" y="8640"/>
                        <a:pt x="0" y="4320"/>
                      </a:cubicBezTo>
                      <a:cubicBezTo>
                        <a:pt x="0" y="4320"/>
                        <a:pt x="0" y="0"/>
                        <a:pt x="5400" y="0"/>
                      </a:cubicBezTo>
                      <a:cubicBezTo>
                        <a:pt x="5400" y="0"/>
                        <a:pt x="10800" y="0"/>
                        <a:pt x="162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911" name="Freeform 553"/>
                <p:cNvSpPr/>
                <p:nvPr/>
              </p:nvSpPr>
              <p:spPr>
                <a:xfrm>
                  <a:off x="142704" y="39377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520" h="19069" fill="norm" stroke="1" extrusionOk="0">
                      <a:moveTo>
                        <a:pt x="11880" y="17280"/>
                      </a:moveTo>
                      <a:cubicBezTo>
                        <a:pt x="7560" y="17280"/>
                        <a:pt x="7560" y="12960"/>
                        <a:pt x="3240" y="12960"/>
                      </a:cubicBezTo>
                      <a:cubicBezTo>
                        <a:pt x="-1080" y="8640"/>
                        <a:pt x="-1080" y="4320"/>
                        <a:pt x="3240" y="4320"/>
                      </a:cubicBezTo>
                      <a:cubicBezTo>
                        <a:pt x="7560" y="0"/>
                        <a:pt x="7560" y="0"/>
                        <a:pt x="11880" y="0"/>
                      </a:cubicBezTo>
                      <a:cubicBezTo>
                        <a:pt x="11880" y="4320"/>
                        <a:pt x="16200" y="8640"/>
                        <a:pt x="20520" y="8640"/>
                      </a:cubicBezTo>
                      <a:cubicBezTo>
                        <a:pt x="20520" y="12960"/>
                        <a:pt x="20520" y="12960"/>
                        <a:pt x="20520" y="12960"/>
                      </a:cubicBezTo>
                      <a:cubicBezTo>
                        <a:pt x="20520" y="17280"/>
                        <a:pt x="16200" y="21600"/>
                        <a:pt x="11880" y="1728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912" name="Freeform 554"/>
                <p:cNvSpPr/>
                <p:nvPr/>
              </p:nvSpPr>
              <p:spPr>
                <a:xfrm>
                  <a:off x="141750" y="21058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9792" fill="norm" stroke="1" extrusionOk="0">
                      <a:moveTo>
                        <a:pt x="8100" y="0"/>
                      </a:moveTo>
                      <a:cubicBezTo>
                        <a:pt x="10800" y="0"/>
                        <a:pt x="16200" y="0"/>
                        <a:pt x="16200" y="0"/>
                      </a:cubicBezTo>
                      <a:cubicBezTo>
                        <a:pt x="18900" y="3086"/>
                        <a:pt x="21600" y="9257"/>
                        <a:pt x="21600" y="12343"/>
                      </a:cubicBezTo>
                      <a:cubicBezTo>
                        <a:pt x="21600" y="15429"/>
                        <a:pt x="21600" y="15429"/>
                        <a:pt x="21600" y="15429"/>
                      </a:cubicBezTo>
                      <a:cubicBezTo>
                        <a:pt x="21600" y="18514"/>
                        <a:pt x="18900" y="21600"/>
                        <a:pt x="16200" y="18514"/>
                      </a:cubicBezTo>
                      <a:cubicBezTo>
                        <a:pt x="16200" y="15429"/>
                        <a:pt x="13500" y="15429"/>
                        <a:pt x="10800" y="15429"/>
                      </a:cubicBezTo>
                      <a:cubicBezTo>
                        <a:pt x="8100" y="15429"/>
                        <a:pt x="5400" y="15429"/>
                        <a:pt x="2700" y="12343"/>
                      </a:cubicBezTo>
                      <a:cubicBezTo>
                        <a:pt x="2700" y="12343"/>
                        <a:pt x="0" y="12343"/>
                        <a:pt x="0" y="9257"/>
                      </a:cubicBezTo>
                      <a:cubicBezTo>
                        <a:pt x="0" y="6171"/>
                        <a:pt x="2700" y="3086"/>
                        <a:pt x="2700" y="3086"/>
                      </a:cubicBezTo>
                      <a:cubicBezTo>
                        <a:pt x="5400" y="3086"/>
                        <a:pt x="8100" y="0"/>
                        <a:pt x="81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913" name="Freeform 555"/>
                <p:cNvSpPr/>
                <p:nvPr/>
              </p:nvSpPr>
              <p:spPr>
                <a:xfrm>
                  <a:off x="144397" y="48432"/>
                  <a:ext cx="12701" cy="1271"/>
                </a:xfrm>
                <a:prstGeom prst="ellipse">
                  <a:avLst/>
                </a:prstGeom>
                <a:noFill/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</p:grpSp>
          <p:sp>
            <p:nvSpPr>
              <p:cNvPr id="3915" name="Freeform 557"/>
              <p:cNvSpPr/>
              <p:nvPr/>
            </p:nvSpPr>
            <p:spPr>
              <a:xfrm>
                <a:off x="144728" y="151064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10800"/>
                    </a:moveTo>
                    <a:cubicBezTo>
                      <a:pt x="0" y="10800"/>
                      <a:pt x="10800" y="10800"/>
                      <a:pt x="10800" y="0"/>
                    </a:cubicBezTo>
                    <a:cubicBezTo>
                      <a:pt x="10800" y="0"/>
                      <a:pt x="21600" y="10800"/>
                      <a:pt x="21600" y="10800"/>
                    </a:cubicBezTo>
                    <a:cubicBezTo>
                      <a:pt x="21600" y="21600"/>
                      <a:pt x="10800" y="21600"/>
                      <a:pt x="10800" y="21600"/>
                    </a:cubicBezTo>
                    <a:cubicBezTo>
                      <a:pt x="10800" y="21600"/>
                      <a:pt x="0" y="10800"/>
                      <a:pt x="0" y="108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3916" name="Freeform 558"/>
              <p:cNvSpPr/>
              <p:nvPr/>
            </p:nvSpPr>
            <p:spPr>
              <a:xfrm>
                <a:off x="142570" y="144555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194" h="21600" fill="norm" stroke="1" extrusionOk="0">
                    <a:moveTo>
                      <a:pt x="0" y="4320"/>
                    </a:moveTo>
                    <a:cubicBezTo>
                      <a:pt x="0" y="4320"/>
                      <a:pt x="0" y="4320"/>
                      <a:pt x="2400" y="4320"/>
                    </a:cubicBezTo>
                    <a:cubicBezTo>
                      <a:pt x="2400" y="2160"/>
                      <a:pt x="4800" y="2160"/>
                      <a:pt x="7200" y="0"/>
                    </a:cubicBezTo>
                    <a:cubicBezTo>
                      <a:pt x="9600" y="2160"/>
                      <a:pt x="12000" y="2160"/>
                      <a:pt x="12000" y="2160"/>
                    </a:cubicBezTo>
                    <a:cubicBezTo>
                      <a:pt x="14400" y="6480"/>
                      <a:pt x="16800" y="10800"/>
                      <a:pt x="19200" y="12960"/>
                    </a:cubicBezTo>
                    <a:cubicBezTo>
                      <a:pt x="21600" y="17280"/>
                      <a:pt x="19200" y="21600"/>
                      <a:pt x="16800" y="21600"/>
                    </a:cubicBezTo>
                    <a:cubicBezTo>
                      <a:pt x="16800" y="21600"/>
                      <a:pt x="16800" y="21600"/>
                      <a:pt x="14400" y="21600"/>
                    </a:cubicBezTo>
                    <a:cubicBezTo>
                      <a:pt x="14400" y="21600"/>
                      <a:pt x="12000" y="19440"/>
                      <a:pt x="12000" y="17280"/>
                    </a:cubicBezTo>
                    <a:cubicBezTo>
                      <a:pt x="12000" y="10800"/>
                      <a:pt x="7200" y="8640"/>
                      <a:pt x="2400" y="6480"/>
                    </a:cubicBezTo>
                    <a:cubicBezTo>
                      <a:pt x="0" y="6480"/>
                      <a:pt x="0" y="4320"/>
                      <a:pt x="0" y="432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3917" name="Freeform 559"/>
              <p:cNvSpPr/>
              <p:nvPr/>
            </p:nvSpPr>
            <p:spPr>
              <a:xfrm>
                <a:off x="141906" y="103078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590" h="21600" fill="norm" stroke="1" extrusionOk="0">
                    <a:moveTo>
                      <a:pt x="6646" y="10800"/>
                    </a:moveTo>
                    <a:cubicBezTo>
                      <a:pt x="8308" y="9257"/>
                      <a:pt x="4985" y="7714"/>
                      <a:pt x="6646" y="6171"/>
                    </a:cubicBezTo>
                    <a:cubicBezTo>
                      <a:pt x="8308" y="4629"/>
                      <a:pt x="8308" y="1543"/>
                      <a:pt x="8308" y="0"/>
                    </a:cubicBezTo>
                    <a:cubicBezTo>
                      <a:pt x="8308" y="0"/>
                      <a:pt x="9969" y="0"/>
                      <a:pt x="11631" y="0"/>
                    </a:cubicBezTo>
                    <a:cubicBezTo>
                      <a:pt x="11631" y="0"/>
                      <a:pt x="11631" y="0"/>
                      <a:pt x="11631" y="1543"/>
                    </a:cubicBezTo>
                    <a:cubicBezTo>
                      <a:pt x="11631" y="4629"/>
                      <a:pt x="11631" y="6171"/>
                      <a:pt x="14954" y="6171"/>
                    </a:cubicBezTo>
                    <a:cubicBezTo>
                      <a:pt x="14954" y="6171"/>
                      <a:pt x="16615" y="6171"/>
                      <a:pt x="16615" y="6171"/>
                    </a:cubicBezTo>
                    <a:cubicBezTo>
                      <a:pt x="19938" y="6171"/>
                      <a:pt x="21600" y="7714"/>
                      <a:pt x="19938" y="10800"/>
                    </a:cubicBezTo>
                    <a:cubicBezTo>
                      <a:pt x="19938" y="12343"/>
                      <a:pt x="18277" y="13886"/>
                      <a:pt x="18277" y="16971"/>
                    </a:cubicBezTo>
                    <a:cubicBezTo>
                      <a:pt x="18277" y="18514"/>
                      <a:pt x="16615" y="16971"/>
                      <a:pt x="16615" y="16971"/>
                    </a:cubicBezTo>
                    <a:cubicBezTo>
                      <a:pt x="13292" y="15429"/>
                      <a:pt x="9969" y="15429"/>
                      <a:pt x="8308" y="20057"/>
                    </a:cubicBezTo>
                    <a:cubicBezTo>
                      <a:pt x="8308" y="20057"/>
                      <a:pt x="4985" y="21600"/>
                      <a:pt x="3323" y="21600"/>
                    </a:cubicBezTo>
                    <a:cubicBezTo>
                      <a:pt x="3323" y="21600"/>
                      <a:pt x="1662" y="21600"/>
                      <a:pt x="0" y="20057"/>
                    </a:cubicBezTo>
                    <a:cubicBezTo>
                      <a:pt x="0" y="20057"/>
                      <a:pt x="0" y="18514"/>
                      <a:pt x="1662" y="16971"/>
                    </a:cubicBezTo>
                    <a:cubicBezTo>
                      <a:pt x="3323" y="15429"/>
                      <a:pt x="4985" y="13886"/>
                      <a:pt x="6646" y="12343"/>
                    </a:cubicBezTo>
                    <a:cubicBezTo>
                      <a:pt x="6646" y="12343"/>
                      <a:pt x="6646" y="10800"/>
                      <a:pt x="6646" y="108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3918" name="Freeform 560"/>
              <p:cNvSpPr/>
              <p:nvPr/>
            </p:nvSpPr>
            <p:spPr>
              <a:xfrm>
                <a:off x="121056" y="131932"/>
                <a:ext cx="31126" cy="10612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60" h="21600" fill="norm" stroke="1" extrusionOk="0">
                    <a:moveTo>
                      <a:pt x="5973" y="11343"/>
                    </a:moveTo>
                    <a:cubicBezTo>
                      <a:pt x="5973" y="11222"/>
                      <a:pt x="6381" y="10981"/>
                      <a:pt x="6381" y="10860"/>
                    </a:cubicBezTo>
                    <a:cubicBezTo>
                      <a:pt x="5973" y="10619"/>
                      <a:pt x="5973" y="10498"/>
                      <a:pt x="5973" y="10257"/>
                    </a:cubicBezTo>
                    <a:cubicBezTo>
                      <a:pt x="5973" y="10136"/>
                      <a:pt x="5566" y="9895"/>
                      <a:pt x="5566" y="9774"/>
                    </a:cubicBezTo>
                    <a:cubicBezTo>
                      <a:pt x="5566" y="9654"/>
                      <a:pt x="5158" y="9533"/>
                      <a:pt x="5158" y="9412"/>
                    </a:cubicBezTo>
                    <a:cubicBezTo>
                      <a:pt x="4343" y="9292"/>
                      <a:pt x="3935" y="9050"/>
                      <a:pt x="3935" y="8809"/>
                    </a:cubicBezTo>
                    <a:cubicBezTo>
                      <a:pt x="3528" y="8568"/>
                      <a:pt x="2713" y="8447"/>
                      <a:pt x="2713" y="8326"/>
                    </a:cubicBezTo>
                    <a:cubicBezTo>
                      <a:pt x="2305" y="8085"/>
                      <a:pt x="2713" y="7844"/>
                      <a:pt x="2713" y="7723"/>
                    </a:cubicBezTo>
                    <a:cubicBezTo>
                      <a:pt x="1898" y="7361"/>
                      <a:pt x="2713" y="6999"/>
                      <a:pt x="2713" y="6758"/>
                    </a:cubicBezTo>
                    <a:cubicBezTo>
                      <a:pt x="3120" y="6275"/>
                      <a:pt x="3935" y="5913"/>
                      <a:pt x="3935" y="5551"/>
                    </a:cubicBezTo>
                    <a:cubicBezTo>
                      <a:pt x="4343" y="5189"/>
                      <a:pt x="4751" y="4947"/>
                      <a:pt x="5158" y="4706"/>
                    </a:cubicBezTo>
                    <a:cubicBezTo>
                      <a:pt x="5158" y="4465"/>
                      <a:pt x="5566" y="4103"/>
                      <a:pt x="5973" y="3861"/>
                    </a:cubicBezTo>
                    <a:cubicBezTo>
                      <a:pt x="6381" y="3620"/>
                      <a:pt x="6381" y="3379"/>
                      <a:pt x="6788" y="3137"/>
                    </a:cubicBezTo>
                    <a:cubicBezTo>
                      <a:pt x="7196" y="2775"/>
                      <a:pt x="6788" y="2534"/>
                      <a:pt x="7603" y="2293"/>
                    </a:cubicBezTo>
                    <a:cubicBezTo>
                      <a:pt x="8011" y="1569"/>
                      <a:pt x="8826" y="845"/>
                      <a:pt x="9641" y="121"/>
                    </a:cubicBezTo>
                    <a:cubicBezTo>
                      <a:pt x="9641" y="0"/>
                      <a:pt x="9641" y="0"/>
                      <a:pt x="9641" y="0"/>
                    </a:cubicBezTo>
                    <a:cubicBezTo>
                      <a:pt x="9641" y="0"/>
                      <a:pt x="10049" y="0"/>
                      <a:pt x="10049" y="121"/>
                    </a:cubicBezTo>
                    <a:cubicBezTo>
                      <a:pt x="10049" y="362"/>
                      <a:pt x="10049" y="483"/>
                      <a:pt x="10456" y="724"/>
                    </a:cubicBezTo>
                    <a:cubicBezTo>
                      <a:pt x="10456" y="965"/>
                      <a:pt x="10456" y="1207"/>
                      <a:pt x="10456" y="1448"/>
                    </a:cubicBezTo>
                    <a:cubicBezTo>
                      <a:pt x="10864" y="1689"/>
                      <a:pt x="10864" y="2051"/>
                      <a:pt x="10864" y="2413"/>
                    </a:cubicBezTo>
                    <a:cubicBezTo>
                      <a:pt x="10864" y="2655"/>
                      <a:pt x="11271" y="2775"/>
                      <a:pt x="11271" y="2896"/>
                    </a:cubicBezTo>
                    <a:cubicBezTo>
                      <a:pt x="11271" y="3137"/>
                      <a:pt x="10864" y="3258"/>
                      <a:pt x="11679" y="3379"/>
                    </a:cubicBezTo>
                    <a:cubicBezTo>
                      <a:pt x="11679" y="3379"/>
                      <a:pt x="11679" y="3379"/>
                      <a:pt x="11679" y="3379"/>
                    </a:cubicBezTo>
                    <a:cubicBezTo>
                      <a:pt x="11679" y="3741"/>
                      <a:pt x="11679" y="3982"/>
                      <a:pt x="12086" y="4223"/>
                    </a:cubicBezTo>
                    <a:cubicBezTo>
                      <a:pt x="12086" y="4465"/>
                      <a:pt x="12086" y="4706"/>
                      <a:pt x="12086" y="4947"/>
                    </a:cubicBezTo>
                    <a:cubicBezTo>
                      <a:pt x="12494" y="5309"/>
                      <a:pt x="12494" y="5551"/>
                      <a:pt x="12494" y="5913"/>
                    </a:cubicBezTo>
                    <a:cubicBezTo>
                      <a:pt x="12086" y="6516"/>
                      <a:pt x="12494" y="6516"/>
                      <a:pt x="12086" y="6637"/>
                    </a:cubicBezTo>
                    <a:cubicBezTo>
                      <a:pt x="12086" y="7120"/>
                      <a:pt x="12902" y="7482"/>
                      <a:pt x="13717" y="7844"/>
                    </a:cubicBezTo>
                    <a:cubicBezTo>
                      <a:pt x="14532" y="8206"/>
                      <a:pt x="14532" y="8206"/>
                      <a:pt x="16162" y="8568"/>
                    </a:cubicBezTo>
                    <a:cubicBezTo>
                      <a:pt x="16977" y="8688"/>
                      <a:pt x="17792" y="8930"/>
                      <a:pt x="18607" y="9050"/>
                    </a:cubicBezTo>
                    <a:cubicBezTo>
                      <a:pt x="19015" y="9171"/>
                      <a:pt x="19422" y="9292"/>
                      <a:pt x="19830" y="9412"/>
                    </a:cubicBezTo>
                    <a:cubicBezTo>
                      <a:pt x="20237" y="9533"/>
                      <a:pt x="21460" y="9654"/>
                      <a:pt x="21460" y="10016"/>
                    </a:cubicBezTo>
                    <a:cubicBezTo>
                      <a:pt x="21052" y="10257"/>
                      <a:pt x="21460" y="10498"/>
                      <a:pt x="21052" y="10740"/>
                    </a:cubicBezTo>
                    <a:cubicBezTo>
                      <a:pt x="21052" y="10740"/>
                      <a:pt x="21052" y="10860"/>
                      <a:pt x="21052" y="10860"/>
                    </a:cubicBezTo>
                    <a:cubicBezTo>
                      <a:pt x="21052" y="11343"/>
                      <a:pt x="20645" y="11826"/>
                      <a:pt x="20645" y="12308"/>
                    </a:cubicBezTo>
                    <a:cubicBezTo>
                      <a:pt x="20237" y="12912"/>
                      <a:pt x="20237" y="13394"/>
                      <a:pt x="19830" y="13877"/>
                    </a:cubicBezTo>
                    <a:cubicBezTo>
                      <a:pt x="19422" y="13998"/>
                      <a:pt x="19830" y="14118"/>
                      <a:pt x="19830" y="14239"/>
                    </a:cubicBezTo>
                    <a:cubicBezTo>
                      <a:pt x="19830" y="14722"/>
                      <a:pt x="19830" y="15325"/>
                      <a:pt x="19830" y="15808"/>
                    </a:cubicBezTo>
                    <a:cubicBezTo>
                      <a:pt x="19422" y="16049"/>
                      <a:pt x="19422" y="16291"/>
                      <a:pt x="19422" y="16532"/>
                    </a:cubicBezTo>
                    <a:cubicBezTo>
                      <a:pt x="19422" y="16773"/>
                      <a:pt x="19422" y="17015"/>
                      <a:pt x="19422" y="17135"/>
                    </a:cubicBezTo>
                    <a:cubicBezTo>
                      <a:pt x="19015" y="17377"/>
                      <a:pt x="19015" y="17497"/>
                      <a:pt x="19015" y="17739"/>
                    </a:cubicBezTo>
                    <a:cubicBezTo>
                      <a:pt x="19015" y="17859"/>
                      <a:pt x="18607" y="17859"/>
                      <a:pt x="18607" y="17980"/>
                    </a:cubicBezTo>
                    <a:cubicBezTo>
                      <a:pt x="17792" y="18101"/>
                      <a:pt x="17385" y="18342"/>
                      <a:pt x="16569" y="18463"/>
                    </a:cubicBezTo>
                    <a:cubicBezTo>
                      <a:pt x="16569" y="18463"/>
                      <a:pt x="16162" y="18583"/>
                      <a:pt x="15754" y="18704"/>
                    </a:cubicBezTo>
                    <a:cubicBezTo>
                      <a:pt x="14532" y="19066"/>
                      <a:pt x="12902" y="19549"/>
                      <a:pt x="11271" y="19790"/>
                    </a:cubicBezTo>
                    <a:cubicBezTo>
                      <a:pt x="10864" y="19911"/>
                      <a:pt x="10864" y="20031"/>
                      <a:pt x="10456" y="20152"/>
                    </a:cubicBezTo>
                    <a:cubicBezTo>
                      <a:pt x="8826" y="20514"/>
                      <a:pt x="8011" y="20997"/>
                      <a:pt x="6381" y="21359"/>
                    </a:cubicBezTo>
                    <a:cubicBezTo>
                      <a:pt x="5973" y="21359"/>
                      <a:pt x="5566" y="21479"/>
                      <a:pt x="5158" y="21600"/>
                    </a:cubicBezTo>
                    <a:cubicBezTo>
                      <a:pt x="5158" y="21600"/>
                      <a:pt x="5158" y="21479"/>
                      <a:pt x="5158" y="21479"/>
                    </a:cubicBezTo>
                    <a:cubicBezTo>
                      <a:pt x="5158" y="21359"/>
                      <a:pt x="5566" y="21238"/>
                      <a:pt x="5566" y="21117"/>
                    </a:cubicBezTo>
                    <a:cubicBezTo>
                      <a:pt x="5973" y="20876"/>
                      <a:pt x="5973" y="20514"/>
                      <a:pt x="6788" y="20273"/>
                    </a:cubicBezTo>
                    <a:cubicBezTo>
                      <a:pt x="7603" y="19790"/>
                      <a:pt x="8011" y="19307"/>
                      <a:pt x="8826" y="18825"/>
                    </a:cubicBezTo>
                    <a:cubicBezTo>
                      <a:pt x="8826" y="18583"/>
                      <a:pt x="9641" y="18463"/>
                      <a:pt x="9641" y="18342"/>
                    </a:cubicBezTo>
                    <a:cubicBezTo>
                      <a:pt x="10456" y="17980"/>
                      <a:pt x="11271" y="17739"/>
                      <a:pt x="12086" y="17497"/>
                    </a:cubicBezTo>
                    <a:cubicBezTo>
                      <a:pt x="12494" y="17377"/>
                      <a:pt x="12494" y="17256"/>
                      <a:pt x="12902" y="17135"/>
                    </a:cubicBezTo>
                    <a:cubicBezTo>
                      <a:pt x="12902" y="17015"/>
                      <a:pt x="13309" y="16894"/>
                      <a:pt x="13717" y="16773"/>
                    </a:cubicBezTo>
                    <a:cubicBezTo>
                      <a:pt x="14124" y="16653"/>
                      <a:pt x="14124" y="16532"/>
                      <a:pt x="13717" y="16411"/>
                    </a:cubicBezTo>
                    <a:cubicBezTo>
                      <a:pt x="13309" y="16049"/>
                      <a:pt x="12902" y="15808"/>
                      <a:pt x="12086" y="15446"/>
                    </a:cubicBezTo>
                    <a:cubicBezTo>
                      <a:pt x="11679" y="15204"/>
                      <a:pt x="10864" y="15204"/>
                      <a:pt x="10049" y="15084"/>
                    </a:cubicBezTo>
                    <a:cubicBezTo>
                      <a:pt x="9641" y="15084"/>
                      <a:pt x="7196" y="15084"/>
                      <a:pt x="6788" y="15084"/>
                    </a:cubicBezTo>
                    <a:cubicBezTo>
                      <a:pt x="6788" y="15084"/>
                      <a:pt x="6381" y="15204"/>
                      <a:pt x="6381" y="15204"/>
                    </a:cubicBezTo>
                    <a:cubicBezTo>
                      <a:pt x="4343" y="14963"/>
                      <a:pt x="2305" y="14842"/>
                      <a:pt x="675" y="14601"/>
                    </a:cubicBezTo>
                    <a:cubicBezTo>
                      <a:pt x="-140" y="14601"/>
                      <a:pt x="-140" y="14601"/>
                      <a:pt x="268" y="14480"/>
                    </a:cubicBezTo>
                    <a:cubicBezTo>
                      <a:pt x="1083" y="13998"/>
                      <a:pt x="1898" y="13636"/>
                      <a:pt x="2713" y="13153"/>
                    </a:cubicBezTo>
                    <a:cubicBezTo>
                      <a:pt x="3120" y="12791"/>
                      <a:pt x="3935" y="12308"/>
                      <a:pt x="5158" y="11946"/>
                    </a:cubicBezTo>
                    <a:cubicBezTo>
                      <a:pt x="5566" y="11826"/>
                      <a:pt x="5566" y="11584"/>
                      <a:pt x="5973" y="11343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3919" name="Freeform 561"/>
              <p:cNvSpPr/>
              <p:nvPr/>
            </p:nvSpPr>
            <p:spPr>
              <a:xfrm>
                <a:off x="129678" y="251509"/>
                <a:ext cx="22836" cy="3265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92" h="21600" fill="norm" stroke="1" extrusionOk="0">
                    <a:moveTo>
                      <a:pt x="21046" y="17280"/>
                    </a:moveTo>
                    <a:cubicBezTo>
                      <a:pt x="21600" y="17673"/>
                      <a:pt x="21046" y="17673"/>
                      <a:pt x="21046" y="18065"/>
                    </a:cubicBezTo>
                    <a:cubicBezTo>
                      <a:pt x="21046" y="18065"/>
                      <a:pt x="20492" y="18065"/>
                      <a:pt x="20492" y="18065"/>
                    </a:cubicBezTo>
                    <a:cubicBezTo>
                      <a:pt x="19385" y="17673"/>
                      <a:pt x="18831" y="18065"/>
                      <a:pt x="17723" y="17673"/>
                    </a:cubicBezTo>
                    <a:cubicBezTo>
                      <a:pt x="17169" y="17673"/>
                      <a:pt x="16615" y="18065"/>
                      <a:pt x="16615" y="18458"/>
                    </a:cubicBezTo>
                    <a:cubicBezTo>
                      <a:pt x="17169" y="18851"/>
                      <a:pt x="17169" y="19244"/>
                      <a:pt x="17723" y="19636"/>
                    </a:cubicBezTo>
                    <a:cubicBezTo>
                      <a:pt x="18831" y="20029"/>
                      <a:pt x="19385" y="20815"/>
                      <a:pt x="19938" y="21600"/>
                    </a:cubicBezTo>
                    <a:cubicBezTo>
                      <a:pt x="2215" y="21600"/>
                      <a:pt x="2215" y="21600"/>
                      <a:pt x="2215" y="21600"/>
                    </a:cubicBezTo>
                    <a:cubicBezTo>
                      <a:pt x="2769" y="20815"/>
                      <a:pt x="3877" y="19636"/>
                      <a:pt x="4985" y="18851"/>
                    </a:cubicBezTo>
                    <a:cubicBezTo>
                      <a:pt x="4985" y="18851"/>
                      <a:pt x="4985" y="18065"/>
                      <a:pt x="5538" y="17673"/>
                    </a:cubicBezTo>
                    <a:cubicBezTo>
                      <a:pt x="4985" y="17673"/>
                      <a:pt x="4431" y="17673"/>
                      <a:pt x="3877" y="17673"/>
                    </a:cubicBezTo>
                    <a:cubicBezTo>
                      <a:pt x="2769" y="17673"/>
                      <a:pt x="2215" y="17280"/>
                      <a:pt x="1662" y="17673"/>
                    </a:cubicBezTo>
                    <a:cubicBezTo>
                      <a:pt x="1108" y="18065"/>
                      <a:pt x="554" y="18065"/>
                      <a:pt x="554" y="17673"/>
                    </a:cubicBezTo>
                    <a:cubicBezTo>
                      <a:pt x="0" y="17673"/>
                      <a:pt x="0" y="17280"/>
                      <a:pt x="0" y="17280"/>
                    </a:cubicBezTo>
                    <a:cubicBezTo>
                      <a:pt x="554" y="16495"/>
                      <a:pt x="1108" y="15709"/>
                      <a:pt x="2215" y="15316"/>
                    </a:cubicBezTo>
                    <a:cubicBezTo>
                      <a:pt x="3877" y="14138"/>
                      <a:pt x="4431" y="12567"/>
                      <a:pt x="5538" y="11389"/>
                    </a:cubicBezTo>
                    <a:cubicBezTo>
                      <a:pt x="6092" y="10996"/>
                      <a:pt x="6092" y="10604"/>
                      <a:pt x="5538" y="10604"/>
                    </a:cubicBezTo>
                    <a:cubicBezTo>
                      <a:pt x="4431" y="10604"/>
                      <a:pt x="3323" y="10604"/>
                      <a:pt x="2215" y="10604"/>
                    </a:cubicBezTo>
                    <a:cubicBezTo>
                      <a:pt x="2215" y="10604"/>
                      <a:pt x="1662" y="10211"/>
                      <a:pt x="1662" y="10211"/>
                    </a:cubicBezTo>
                    <a:cubicBezTo>
                      <a:pt x="1662" y="10211"/>
                      <a:pt x="1662" y="9818"/>
                      <a:pt x="2215" y="9818"/>
                    </a:cubicBezTo>
                    <a:cubicBezTo>
                      <a:pt x="2769" y="9033"/>
                      <a:pt x="3323" y="8640"/>
                      <a:pt x="3323" y="7855"/>
                    </a:cubicBezTo>
                    <a:cubicBezTo>
                      <a:pt x="4985" y="6284"/>
                      <a:pt x="6646" y="4713"/>
                      <a:pt x="8308" y="3142"/>
                    </a:cubicBezTo>
                    <a:cubicBezTo>
                      <a:pt x="9415" y="1964"/>
                      <a:pt x="11077" y="1178"/>
                      <a:pt x="11077" y="0"/>
                    </a:cubicBezTo>
                    <a:cubicBezTo>
                      <a:pt x="11077" y="0"/>
                      <a:pt x="11077" y="0"/>
                      <a:pt x="11077" y="0"/>
                    </a:cubicBezTo>
                    <a:cubicBezTo>
                      <a:pt x="11631" y="393"/>
                      <a:pt x="12185" y="785"/>
                      <a:pt x="12738" y="1178"/>
                    </a:cubicBezTo>
                    <a:cubicBezTo>
                      <a:pt x="14400" y="2749"/>
                      <a:pt x="15508" y="4713"/>
                      <a:pt x="17169" y="6284"/>
                    </a:cubicBezTo>
                    <a:cubicBezTo>
                      <a:pt x="18831" y="7462"/>
                      <a:pt x="19385" y="9033"/>
                      <a:pt x="20492" y="10211"/>
                    </a:cubicBezTo>
                    <a:cubicBezTo>
                      <a:pt x="20492" y="10211"/>
                      <a:pt x="20492" y="10211"/>
                      <a:pt x="20492" y="10211"/>
                    </a:cubicBezTo>
                    <a:cubicBezTo>
                      <a:pt x="20492" y="10211"/>
                      <a:pt x="20492" y="10604"/>
                      <a:pt x="20492" y="10604"/>
                    </a:cubicBezTo>
                    <a:cubicBezTo>
                      <a:pt x="19938" y="10211"/>
                      <a:pt x="19385" y="10211"/>
                      <a:pt x="19385" y="10211"/>
                    </a:cubicBezTo>
                    <a:cubicBezTo>
                      <a:pt x="18277" y="10211"/>
                      <a:pt x="17169" y="10604"/>
                      <a:pt x="15508" y="10604"/>
                    </a:cubicBezTo>
                    <a:cubicBezTo>
                      <a:pt x="14954" y="10604"/>
                      <a:pt x="14954" y="11389"/>
                      <a:pt x="14954" y="11782"/>
                    </a:cubicBezTo>
                    <a:cubicBezTo>
                      <a:pt x="15508" y="12175"/>
                      <a:pt x="16062" y="12960"/>
                      <a:pt x="17169" y="13353"/>
                    </a:cubicBezTo>
                    <a:cubicBezTo>
                      <a:pt x="17723" y="14138"/>
                      <a:pt x="18831" y="14924"/>
                      <a:pt x="19385" y="15709"/>
                    </a:cubicBezTo>
                    <a:cubicBezTo>
                      <a:pt x="19938" y="16495"/>
                      <a:pt x="20492" y="16887"/>
                      <a:pt x="21046" y="1728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3920" name="Freeform 562"/>
              <p:cNvSpPr/>
              <p:nvPr/>
            </p:nvSpPr>
            <p:spPr>
              <a:xfrm>
                <a:off x="147547" y="115654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200" h="21600" fill="norm" stroke="1" extrusionOk="0">
                    <a:moveTo>
                      <a:pt x="14880" y="0"/>
                    </a:moveTo>
                    <a:cubicBezTo>
                      <a:pt x="14880" y="3600"/>
                      <a:pt x="19200" y="3600"/>
                      <a:pt x="19200" y="3600"/>
                    </a:cubicBezTo>
                    <a:cubicBezTo>
                      <a:pt x="19200" y="10800"/>
                      <a:pt x="14880" y="18000"/>
                      <a:pt x="6240" y="21600"/>
                    </a:cubicBezTo>
                    <a:cubicBezTo>
                      <a:pt x="6240" y="21600"/>
                      <a:pt x="1920" y="21600"/>
                      <a:pt x="1920" y="21600"/>
                    </a:cubicBezTo>
                    <a:cubicBezTo>
                      <a:pt x="1920" y="18000"/>
                      <a:pt x="-2400" y="18000"/>
                      <a:pt x="1920" y="14400"/>
                    </a:cubicBezTo>
                    <a:cubicBezTo>
                      <a:pt x="1920" y="14400"/>
                      <a:pt x="1920" y="10800"/>
                      <a:pt x="1920" y="10800"/>
                    </a:cubicBezTo>
                    <a:cubicBezTo>
                      <a:pt x="6240" y="7200"/>
                      <a:pt x="6240" y="7200"/>
                      <a:pt x="10560" y="3600"/>
                    </a:cubicBezTo>
                    <a:cubicBezTo>
                      <a:pt x="10560" y="3600"/>
                      <a:pt x="14880" y="0"/>
                      <a:pt x="1488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3921" name="Freeform 563"/>
              <p:cNvSpPr/>
              <p:nvPr/>
            </p:nvSpPr>
            <p:spPr>
              <a:xfrm>
                <a:off x="147319" y="157978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600" h="20829" fill="norm" stroke="1" extrusionOk="0">
                    <a:moveTo>
                      <a:pt x="19600" y="11572"/>
                    </a:moveTo>
                    <a:cubicBezTo>
                      <a:pt x="19600" y="17743"/>
                      <a:pt x="16000" y="17743"/>
                      <a:pt x="16000" y="20829"/>
                    </a:cubicBezTo>
                    <a:cubicBezTo>
                      <a:pt x="16000" y="20829"/>
                      <a:pt x="16000" y="20829"/>
                      <a:pt x="16000" y="20829"/>
                    </a:cubicBezTo>
                    <a:cubicBezTo>
                      <a:pt x="8800" y="17743"/>
                      <a:pt x="5200" y="11572"/>
                      <a:pt x="1600" y="8486"/>
                    </a:cubicBezTo>
                    <a:cubicBezTo>
                      <a:pt x="-2000" y="8486"/>
                      <a:pt x="1600" y="5400"/>
                      <a:pt x="1600" y="5400"/>
                    </a:cubicBezTo>
                    <a:cubicBezTo>
                      <a:pt x="1600" y="2315"/>
                      <a:pt x="1600" y="2315"/>
                      <a:pt x="1600" y="2315"/>
                    </a:cubicBezTo>
                    <a:cubicBezTo>
                      <a:pt x="5200" y="-771"/>
                      <a:pt x="8800" y="-771"/>
                      <a:pt x="8800" y="2315"/>
                    </a:cubicBezTo>
                    <a:cubicBezTo>
                      <a:pt x="12400" y="5400"/>
                      <a:pt x="16000" y="8486"/>
                      <a:pt x="19600" y="11572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3922" name="Freeform 564"/>
              <p:cNvSpPr/>
              <p:nvPr/>
            </p:nvSpPr>
            <p:spPr>
              <a:xfrm>
                <a:off x="148200" y="121831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8600" h="21600" fill="norm" stroke="1" extrusionOk="0">
                    <a:moveTo>
                      <a:pt x="16200" y="14400"/>
                    </a:moveTo>
                    <a:cubicBezTo>
                      <a:pt x="16200" y="21600"/>
                      <a:pt x="16200" y="21600"/>
                      <a:pt x="5400" y="21600"/>
                    </a:cubicBezTo>
                    <a:cubicBezTo>
                      <a:pt x="5400" y="21600"/>
                      <a:pt x="0" y="21600"/>
                      <a:pt x="0" y="14400"/>
                    </a:cubicBezTo>
                    <a:cubicBezTo>
                      <a:pt x="0" y="7200"/>
                      <a:pt x="5400" y="0"/>
                      <a:pt x="16200" y="0"/>
                    </a:cubicBezTo>
                    <a:cubicBezTo>
                      <a:pt x="21600" y="7200"/>
                      <a:pt x="16200" y="7200"/>
                      <a:pt x="16200" y="144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3923" name="Freeform 565"/>
              <p:cNvSpPr/>
              <p:nvPr/>
            </p:nvSpPr>
            <p:spPr>
              <a:xfrm>
                <a:off x="148810" y="143452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10800"/>
                    </a:moveTo>
                    <a:cubicBezTo>
                      <a:pt x="0" y="9000"/>
                      <a:pt x="0" y="5400"/>
                      <a:pt x="5400" y="3600"/>
                    </a:cubicBezTo>
                    <a:cubicBezTo>
                      <a:pt x="5400" y="1800"/>
                      <a:pt x="5400" y="0"/>
                      <a:pt x="10800" y="0"/>
                    </a:cubicBezTo>
                    <a:cubicBezTo>
                      <a:pt x="16200" y="1800"/>
                      <a:pt x="21600" y="1800"/>
                      <a:pt x="21600" y="3600"/>
                    </a:cubicBezTo>
                    <a:cubicBezTo>
                      <a:pt x="16200" y="9000"/>
                      <a:pt x="21600" y="14400"/>
                      <a:pt x="10800" y="19800"/>
                    </a:cubicBezTo>
                    <a:cubicBezTo>
                      <a:pt x="5400" y="19800"/>
                      <a:pt x="5400" y="19800"/>
                      <a:pt x="5400" y="21600"/>
                    </a:cubicBezTo>
                    <a:cubicBezTo>
                      <a:pt x="5400" y="19800"/>
                      <a:pt x="0" y="19800"/>
                      <a:pt x="0" y="19800"/>
                    </a:cubicBezTo>
                    <a:cubicBezTo>
                      <a:pt x="0" y="16200"/>
                      <a:pt x="0" y="14400"/>
                      <a:pt x="0" y="108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3924" name="Freeform 566"/>
              <p:cNvSpPr/>
              <p:nvPr/>
            </p:nvSpPr>
            <p:spPr>
              <a:xfrm>
                <a:off x="150023" y="136282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0800" y="0"/>
                    </a:moveTo>
                    <a:cubicBezTo>
                      <a:pt x="14400" y="0"/>
                      <a:pt x="21600" y="7200"/>
                      <a:pt x="21600" y="10800"/>
                    </a:cubicBezTo>
                    <a:cubicBezTo>
                      <a:pt x="21600" y="14400"/>
                      <a:pt x="14400" y="21600"/>
                      <a:pt x="14400" y="21600"/>
                    </a:cubicBezTo>
                    <a:cubicBezTo>
                      <a:pt x="7200" y="21600"/>
                      <a:pt x="0" y="14400"/>
                      <a:pt x="0" y="7200"/>
                    </a:cubicBezTo>
                    <a:cubicBezTo>
                      <a:pt x="0" y="3600"/>
                      <a:pt x="3600" y="0"/>
                      <a:pt x="108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3925" name="Freeform 567"/>
              <p:cNvSpPr/>
              <p:nvPr/>
            </p:nvSpPr>
            <p:spPr>
              <a:xfrm>
                <a:off x="151899" y="161212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6200" y="0"/>
                    </a:moveTo>
                    <a:cubicBezTo>
                      <a:pt x="16200" y="0"/>
                      <a:pt x="21600" y="5400"/>
                      <a:pt x="21600" y="5400"/>
                    </a:cubicBezTo>
                    <a:cubicBezTo>
                      <a:pt x="16200" y="10800"/>
                      <a:pt x="10800" y="16200"/>
                      <a:pt x="10800" y="21600"/>
                    </a:cubicBezTo>
                    <a:cubicBezTo>
                      <a:pt x="5400" y="16200"/>
                      <a:pt x="5400" y="16200"/>
                      <a:pt x="0" y="16200"/>
                    </a:cubicBezTo>
                    <a:cubicBezTo>
                      <a:pt x="0" y="10800"/>
                      <a:pt x="0" y="10800"/>
                      <a:pt x="0" y="10800"/>
                    </a:cubicBezTo>
                    <a:cubicBezTo>
                      <a:pt x="5400" y="5400"/>
                      <a:pt x="5400" y="0"/>
                      <a:pt x="10800" y="0"/>
                    </a:cubicBezTo>
                    <a:cubicBezTo>
                      <a:pt x="16200" y="0"/>
                      <a:pt x="16200" y="0"/>
                      <a:pt x="162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3926" name="Freeform 568"/>
              <p:cNvSpPr/>
              <p:nvPr/>
            </p:nvSpPr>
            <p:spPr>
              <a:xfrm>
                <a:off x="152671" y="101424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10800"/>
                    </a:moveTo>
                    <a:cubicBezTo>
                      <a:pt x="14400" y="10800"/>
                      <a:pt x="14400" y="21600"/>
                      <a:pt x="14400" y="21600"/>
                    </a:cubicBezTo>
                    <a:cubicBezTo>
                      <a:pt x="7200" y="10800"/>
                      <a:pt x="7200" y="10800"/>
                      <a:pt x="0" y="0"/>
                    </a:cubicBezTo>
                    <a:cubicBezTo>
                      <a:pt x="7200" y="0"/>
                      <a:pt x="7200" y="0"/>
                      <a:pt x="7200" y="0"/>
                    </a:cubicBezTo>
                    <a:cubicBezTo>
                      <a:pt x="14400" y="0"/>
                      <a:pt x="14400" y="10800"/>
                      <a:pt x="21600" y="108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3927" name="Freeform 569"/>
              <p:cNvSpPr/>
              <p:nvPr/>
            </p:nvSpPr>
            <p:spPr>
              <a:xfrm>
                <a:off x="152119" y="123817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7280" y="0"/>
                    </a:moveTo>
                    <a:cubicBezTo>
                      <a:pt x="17280" y="3600"/>
                      <a:pt x="17280" y="3600"/>
                      <a:pt x="21600" y="7200"/>
                    </a:cubicBezTo>
                    <a:cubicBezTo>
                      <a:pt x="21600" y="7200"/>
                      <a:pt x="17280" y="10800"/>
                      <a:pt x="17280" y="10800"/>
                    </a:cubicBezTo>
                    <a:cubicBezTo>
                      <a:pt x="12960" y="21600"/>
                      <a:pt x="12960" y="21600"/>
                      <a:pt x="4320" y="21600"/>
                    </a:cubicBezTo>
                    <a:cubicBezTo>
                      <a:pt x="0" y="21600"/>
                      <a:pt x="0" y="21600"/>
                      <a:pt x="0" y="18000"/>
                    </a:cubicBezTo>
                    <a:cubicBezTo>
                      <a:pt x="0" y="10800"/>
                      <a:pt x="0" y="7200"/>
                      <a:pt x="4320" y="3600"/>
                    </a:cubicBezTo>
                    <a:cubicBezTo>
                      <a:pt x="4320" y="0"/>
                      <a:pt x="12960" y="0"/>
                      <a:pt x="1728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3928" name="Freeform 570"/>
              <p:cNvSpPr/>
              <p:nvPr/>
            </p:nvSpPr>
            <p:spPr>
              <a:xfrm>
                <a:off x="153884" y="144555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0"/>
                    </a:moveTo>
                    <a:cubicBezTo>
                      <a:pt x="21600" y="0"/>
                      <a:pt x="21600" y="0"/>
                      <a:pt x="21600" y="10800"/>
                    </a:cubicBezTo>
                    <a:cubicBezTo>
                      <a:pt x="21600" y="10800"/>
                      <a:pt x="21600" y="10800"/>
                      <a:pt x="21600" y="21600"/>
                    </a:cubicBezTo>
                    <a:cubicBezTo>
                      <a:pt x="0" y="10800"/>
                      <a:pt x="0" y="10800"/>
                      <a:pt x="0" y="10800"/>
                    </a:cubicBezTo>
                    <a:cubicBezTo>
                      <a:pt x="0" y="1080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3929" name="Freeform 571"/>
              <p:cNvSpPr/>
              <p:nvPr/>
            </p:nvSpPr>
            <p:spPr>
              <a:xfrm>
                <a:off x="151837" y="149139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196" h="19200" fill="norm" stroke="1" extrusionOk="0">
                    <a:moveTo>
                      <a:pt x="9450" y="19200"/>
                    </a:moveTo>
                    <a:cubicBezTo>
                      <a:pt x="4050" y="19200"/>
                      <a:pt x="4050" y="19200"/>
                      <a:pt x="2250" y="19200"/>
                    </a:cubicBezTo>
                    <a:cubicBezTo>
                      <a:pt x="2250" y="19200"/>
                      <a:pt x="450" y="19200"/>
                      <a:pt x="450" y="14880"/>
                    </a:cubicBezTo>
                    <a:cubicBezTo>
                      <a:pt x="450" y="10560"/>
                      <a:pt x="-1350" y="6240"/>
                      <a:pt x="2250" y="1920"/>
                    </a:cubicBezTo>
                    <a:cubicBezTo>
                      <a:pt x="2250" y="1920"/>
                      <a:pt x="4050" y="-2400"/>
                      <a:pt x="5850" y="1920"/>
                    </a:cubicBezTo>
                    <a:cubicBezTo>
                      <a:pt x="7650" y="1920"/>
                      <a:pt x="9450" y="1920"/>
                      <a:pt x="11250" y="1920"/>
                    </a:cubicBezTo>
                    <a:cubicBezTo>
                      <a:pt x="13050" y="1920"/>
                      <a:pt x="14850" y="1920"/>
                      <a:pt x="16650" y="1920"/>
                    </a:cubicBezTo>
                    <a:cubicBezTo>
                      <a:pt x="16650" y="1920"/>
                      <a:pt x="18450" y="6240"/>
                      <a:pt x="18450" y="6240"/>
                    </a:cubicBezTo>
                    <a:cubicBezTo>
                      <a:pt x="20250" y="10560"/>
                      <a:pt x="18450" y="10560"/>
                      <a:pt x="16650" y="14880"/>
                    </a:cubicBezTo>
                    <a:cubicBezTo>
                      <a:pt x="14850" y="19200"/>
                      <a:pt x="11250" y="14880"/>
                      <a:pt x="7650" y="19200"/>
                    </a:cubicBezTo>
                    <a:cubicBezTo>
                      <a:pt x="7650" y="19200"/>
                      <a:pt x="9450" y="19200"/>
                      <a:pt x="9450" y="192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3930" name="Freeform 572"/>
              <p:cNvSpPr/>
              <p:nvPr/>
            </p:nvSpPr>
            <p:spPr>
              <a:xfrm>
                <a:off x="155098" y="101424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21600"/>
                    </a:moveTo>
                    <a:cubicBezTo>
                      <a:pt x="0" y="21600"/>
                      <a:pt x="0" y="10800"/>
                      <a:pt x="0" y="10800"/>
                    </a:cubicBezTo>
                    <a:cubicBezTo>
                      <a:pt x="0" y="10800"/>
                      <a:pt x="21600" y="0"/>
                      <a:pt x="21600" y="0"/>
                    </a:cubicBezTo>
                    <a:cubicBezTo>
                      <a:pt x="0" y="21600"/>
                      <a:pt x="0" y="21600"/>
                      <a:pt x="0" y="216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3931" name="Freeform 573"/>
              <p:cNvSpPr/>
              <p:nvPr/>
            </p:nvSpPr>
            <p:spPr>
              <a:xfrm>
                <a:off x="154274" y="110572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8793" h="20541" fill="norm" stroke="1" extrusionOk="0">
                    <a:moveTo>
                      <a:pt x="12343" y="14370"/>
                    </a:moveTo>
                    <a:cubicBezTo>
                      <a:pt x="9257" y="14370"/>
                      <a:pt x="6171" y="17455"/>
                      <a:pt x="6171" y="17455"/>
                    </a:cubicBezTo>
                    <a:cubicBezTo>
                      <a:pt x="3086" y="20541"/>
                      <a:pt x="3086" y="20541"/>
                      <a:pt x="0" y="20541"/>
                    </a:cubicBezTo>
                    <a:cubicBezTo>
                      <a:pt x="0" y="20541"/>
                      <a:pt x="0" y="17455"/>
                      <a:pt x="0" y="17455"/>
                    </a:cubicBezTo>
                    <a:cubicBezTo>
                      <a:pt x="0" y="14370"/>
                      <a:pt x="3086" y="8198"/>
                      <a:pt x="3086" y="5112"/>
                    </a:cubicBezTo>
                    <a:cubicBezTo>
                      <a:pt x="6171" y="-1059"/>
                      <a:pt x="12343" y="-1059"/>
                      <a:pt x="15429" y="2027"/>
                    </a:cubicBezTo>
                    <a:cubicBezTo>
                      <a:pt x="21600" y="8198"/>
                      <a:pt x="18514" y="14370"/>
                      <a:pt x="12343" y="1437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3932" name="Freeform 574"/>
              <p:cNvSpPr/>
              <p:nvPr/>
            </p:nvSpPr>
            <p:spPr>
              <a:xfrm>
                <a:off x="156494" y="152608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785" h="21600" fill="norm" stroke="1" extrusionOk="0">
                    <a:moveTo>
                      <a:pt x="0" y="12960"/>
                    </a:moveTo>
                    <a:cubicBezTo>
                      <a:pt x="0" y="8640"/>
                      <a:pt x="0" y="4320"/>
                      <a:pt x="0" y="432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1600" y="4320"/>
                      <a:pt x="21600" y="8640"/>
                      <a:pt x="18000" y="12960"/>
                    </a:cubicBezTo>
                    <a:cubicBezTo>
                      <a:pt x="14400" y="12960"/>
                      <a:pt x="10800" y="17280"/>
                      <a:pt x="7200" y="21600"/>
                    </a:cubicBezTo>
                    <a:cubicBezTo>
                      <a:pt x="7200" y="21600"/>
                      <a:pt x="3600" y="21600"/>
                      <a:pt x="3600" y="21600"/>
                    </a:cubicBezTo>
                    <a:cubicBezTo>
                      <a:pt x="0" y="17280"/>
                      <a:pt x="0" y="17280"/>
                      <a:pt x="0" y="1296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3933" name="Freeform 575"/>
              <p:cNvSpPr/>
              <p:nvPr/>
            </p:nvSpPr>
            <p:spPr>
              <a:xfrm>
                <a:off x="156863" y="150150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8225" fill="norm" stroke="1" extrusionOk="0">
                    <a:moveTo>
                      <a:pt x="21600" y="18225"/>
                    </a:moveTo>
                    <a:cubicBezTo>
                      <a:pt x="12343" y="18225"/>
                      <a:pt x="6171" y="12825"/>
                      <a:pt x="0" y="12825"/>
                    </a:cubicBezTo>
                    <a:cubicBezTo>
                      <a:pt x="0" y="12825"/>
                      <a:pt x="0" y="7425"/>
                      <a:pt x="3086" y="7425"/>
                    </a:cubicBezTo>
                    <a:cubicBezTo>
                      <a:pt x="3086" y="2025"/>
                      <a:pt x="6171" y="2025"/>
                      <a:pt x="9257" y="2025"/>
                    </a:cubicBezTo>
                    <a:cubicBezTo>
                      <a:pt x="18514" y="-3375"/>
                      <a:pt x="21600" y="2025"/>
                      <a:pt x="21600" y="18225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3934" name="Freeform 576"/>
              <p:cNvSpPr/>
              <p:nvPr/>
            </p:nvSpPr>
            <p:spPr>
              <a:xfrm>
                <a:off x="156863" y="127626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8600" fill="norm" stroke="1" extrusionOk="0">
                    <a:moveTo>
                      <a:pt x="21600" y="2400"/>
                    </a:moveTo>
                    <a:cubicBezTo>
                      <a:pt x="21600" y="2400"/>
                      <a:pt x="21600" y="2400"/>
                      <a:pt x="21600" y="2400"/>
                    </a:cubicBezTo>
                    <a:cubicBezTo>
                      <a:pt x="17280" y="13200"/>
                      <a:pt x="12960" y="18600"/>
                      <a:pt x="4320" y="18600"/>
                    </a:cubicBezTo>
                    <a:cubicBezTo>
                      <a:pt x="4320" y="18600"/>
                      <a:pt x="0" y="13200"/>
                      <a:pt x="0" y="13200"/>
                    </a:cubicBezTo>
                    <a:cubicBezTo>
                      <a:pt x="0" y="7800"/>
                      <a:pt x="0" y="2400"/>
                      <a:pt x="4320" y="2400"/>
                    </a:cubicBezTo>
                    <a:cubicBezTo>
                      <a:pt x="4320" y="2400"/>
                      <a:pt x="4320" y="2400"/>
                      <a:pt x="8640" y="2400"/>
                    </a:cubicBezTo>
                    <a:cubicBezTo>
                      <a:pt x="12960" y="2400"/>
                      <a:pt x="17280" y="-3000"/>
                      <a:pt x="21600" y="24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3935" name="Freeform 577"/>
              <p:cNvSpPr/>
              <p:nvPr/>
            </p:nvSpPr>
            <p:spPr>
              <a:xfrm>
                <a:off x="157582" y="157125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069" h="19747" fill="norm" stroke="1" extrusionOk="0">
                    <a:moveTo>
                      <a:pt x="19069" y="3547"/>
                    </a:moveTo>
                    <a:cubicBezTo>
                      <a:pt x="19069" y="3547"/>
                      <a:pt x="19069" y="8947"/>
                      <a:pt x="19069" y="8947"/>
                    </a:cubicBezTo>
                    <a:cubicBezTo>
                      <a:pt x="14749" y="14347"/>
                      <a:pt x="14749" y="19747"/>
                      <a:pt x="6109" y="19747"/>
                    </a:cubicBezTo>
                    <a:cubicBezTo>
                      <a:pt x="1789" y="19747"/>
                      <a:pt x="-2531" y="14347"/>
                      <a:pt x="1789" y="8947"/>
                    </a:cubicBezTo>
                    <a:cubicBezTo>
                      <a:pt x="1789" y="-1853"/>
                      <a:pt x="14749" y="-1853"/>
                      <a:pt x="19069" y="3547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3936" name="Freeform 578"/>
              <p:cNvSpPr/>
              <p:nvPr/>
            </p:nvSpPr>
            <p:spPr>
              <a:xfrm>
                <a:off x="161743" y="130656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5274" h="21600" fill="norm" stroke="1" extrusionOk="0">
                    <a:moveTo>
                      <a:pt x="0" y="14400"/>
                    </a:moveTo>
                    <a:cubicBezTo>
                      <a:pt x="0" y="7200"/>
                      <a:pt x="0" y="7200"/>
                      <a:pt x="0" y="0"/>
                    </a:cubicBezTo>
                    <a:cubicBezTo>
                      <a:pt x="10800" y="7200"/>
                      <a:pt x="10800" y="14400"/>
                      <a:pt x="10800" y="14400"/>
                    </a:cubicBezTo>
                    <a:cubicBezTo>
                      <a:pt x="21600" y="21600"/>
                      <a:pt x="10800" y="21600"/>
                      <a:pt x="0" y="21600"/>
                    </a:cubicBezTo>
                    <a:cubicBezTo>
                      <a:pt x="0" y="21600"/>
                      <a:pt x="0" y="14400"/>
                      <a:pt x="0" y="144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3937" name="Freeform 579"/>
              <p:cNvSpPr/>
              <p:nvPr/>
            </p:nvSpPr>
            <p:spPr>
              <a:xfrm>
                <a:off x="160724" y="141687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0800" y="0"/>
                    </a:moveTo>
                    <a:cubicBezTo>
                      <a:pt x="14400" y="0"/>
                      <a:pt x="21600" y="10800"/>
                      <a:pt x="21600" y="14400"/>
                    </a:cubicBezTo>
                    <a:cubicBezTo>
                      <a:pt x="18000" y="18000"/>
                      <a:pt x="18000" y="18000"/>
                      <a:pt x="18000" y="21600"/>
                    </a:cubicBezTo>
                    <a:cubicBezTo>
                      <a:pt x="14400" y="21600"/>
                      <a:pt x="10800" y="21600"/>
                      <a:pt x="10800" y="21600"/>
                    </a:cubicBezTo>
                    <a:cubicBezTo>
                      <a:pt x="0" y="21600"/>
                      <a:pt x="0" y="21600"/>
                      <a:pt x="0" y="14400"/>
                    </a:cubicBezTo>
                    <a:cubicBezTo>
                      <a:pt x="0" y="7200"/>
                      <a:pt x="3600" y="0"/>
                      <a:pt x="108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3938" name="Freeform 580"/>
              <p:cNvSpPr/>
              <p:nvPr/>
            </p:nvSpPr>
            <p:spPr>
              <a:xfrm>
                <a:off x="162013" y="200636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925" h="20018" fill="norm" stroke="1" extrusionOk="0">
                    <a:moveTo>
                      <a:pt x="2025" y="8100"/>
                    </a:moveTo>
                    <a:cubicBezTo>
                      <a:pt x="-675" y="5400"/>
                      <a:pt x="-675" y="2700"/>
                      <a:pt x="2025" y="0"/>
                    </a:cubicBezTo>
                    <a:cubicBezTo>
                      <a:pt x="4725" y="0"/>
                      <a:pt x="4725" y="0"/>
                      <a:pt x="7425" y="0"/>
                    </a:cubicBezTo>
                    <a:cubicBezTo>
                      <a:pt x="10125" y="2700"/>
                      <a:pt x="12825" y="8100"/>
                      <a:pt x="18225" y="8100"/>
                    </a:cubicBezTo>
                    <a:cubicBezTo>
                      <a:pt x="20925" y="8100"/>
                      <a:pt x="20925" y="10800"/>
                      <a:pt x="20925" y="13500"/>
                    </a:cubicBezTo>
                    <a:cubicBezTo>
                      <a:pt x="20925" y="16200"/>
                      <a:pt x="18225" y="18900"/>
                      <a:pt x="18225" y="18900"/>
                    </a:cubicBezTo>
                    <a:cubicBezTo>
                      <a:pt x="15525" y="21600"/>
                      <a:pt x="12825" y="18900"/>
                      <a:pt x="10125" y="16200"/>
                    </a:cubicBezTo>
                    <a:cubicBezTo>
                      <a:pt x="7425" y="13500"/>
                      <a:pt x="2025" y="13500"/>
                      <a:pt x="2025" y="81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3939" name="Freeform 581"/>
              <p:cNvSpPr/>
              <p:nvPr/>
            </p:nvSpPr>
            <p:spPr>
              <a:xfrm>
                <a:off x="159620" y="191402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214" fill="norm" stroke="1" extrusionOk="0">
                    <a:moveTo>
                      <a:pt x="0" y="11957"/>
                    </a:moveTo>
                    <a:cubicBezTo>
                      <a:pt x="0" y="10414"/>
                      <a:pt x="0" y="10414"/>
                      <a:pt x="0" y="10414"/>
                    </a:cubicBezTo>
                    <a:cubicBezTo>
                      <a:pt x="2700" y="7328"/>
                      <a:pt x="2700" y="2700"/>
                      <a:pt x="4050" y="1157"/>
                    </a:cubicBezTo>
                    <a:cubicBezTo>
                      <a:pt x="5400" y="-386"/>
                      <a:pt x="5400" y="-386"/>
                      <a:pt x="5400" y="1157"/>
                    </a:cubicBezTo>
                    <a:cubicBezTo>
                      <a:pt x="6750" y="1157"/>
                      <a:pt x="6750" y="2700"/>
                      <a:pt x="6750" y="2700"/>
                    </a:cubicBezTo>
                    <a:cubicBezTo>
                      <a:pt x="8100" y="4243"/>
                      <a:pt x="9450" y="5785"/>
                      <a:pt x="10800" y="4243"/>
                    </a:cubicBezTo>
                    <a:cubicBezTo>
                      <a:pt x="12150" y="2700"/>
                      <a:pt x="13500" y="2700"/>
                      <a:pt x="13500" y="5785"/>
                    </a:cubicBezTo>
                    <a:cubicBezTo>
                      <a:pt x="13500" y="10414"/>
                      <a:pt x="16200" y="15043"/>
                      <a:pt x="20250" y="16585"/>
                    </a:cubicBezTo>
                    <a:cubicBezTo>
                      <a:pt x="20250" y="16585"/>
                      <a:pt x="20250" y="16585"/>
                      <a:pt x="20250" y="16585"/>
                    </a:cubicBezTo>
                    <a:cubicBezTo>
                      <a:pt x="21600" y="18128"/>
                      <a:pt x="21600" y="19671"/>
                      <a:pt x="21600" y="19671"/>
                    </a:cubicBezTo>
                    <a:cubicBezTo>
                      <a:pt x="20250" y="21214"/>
                      <a:pt x="18900" y="21214"/>
                      <a:pt x="18900" y="21214"/>
                    </a:cubicBezTo>
                    <a:cubicBezTo>
                      <a:pt x="17550" y="21214"/>
                      <a:pt x="17550" y="19671"/>
                      <a:pt x="16200" y="19671"/>
                    </a:cubicBezTo>
                    <a:cubicBezTo>
                      <a:pt x="16200" y="18128"/>
                      <a:pt x="16200" y="16585"/>
                      <a:pt x="14850" y="16585"/>
                    </a:cubicBezTo>
                    <a:cubicBezTo>
                      <a:pt x="12150" y="18128"/>
                      <a:pt x="12150" y="15043"/>
                      <a:pt x="10800" y="11957"/>
                    </a:cubicBezTo>
                    <a:cubicBezTo>
                      <a:pt x="10800" y="8871"/>
                      <a:pt x="9450" y="8871"/>
                      <a:pt x="9450" y="7328"/>
                    </a:cubicBezTo>
                    <a:cubicBezTo>
                      <a:pt x="9450" y="7328"/>
                      <a:pt x="4050" y="8871"/>
                      <a:pt x="4050" y="8871"/>
                    </a:cubicBezTo>
                    <a:cubicBezTo>
                      <a:pt x="4050" y="10414"/>
                      <a:pt x="4050" y="11957"/>
                      <a:pt x="2700" y="11957"/>
                    </a:cubicBezTo>
                    <a:cubicBezTo>
                      <a:pt x="2700" y="13500"/>
                      <a:pt x="1350" y="13500"/>
                      <a:pt x="1350" y="13500"/>
                    </a:cubicBezTo>
                    <a:cubicBezTo>
                      <a:pt x="0" y="11957"/>
                      <a:pt x="0" y="11957"/>
                      <a:pt x="0" y="11957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3940" name="Freeform 582"/>
              <p:cNvSpPr/>
              <p:nvPr/>
            </p:nvSpPr>
            <p:spPr>
              <a:xfrm>
                <a:off x="164243" y="133304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8429" h="21600" fill="norm" stroke="1" extrusionOk="0">
                    <a:moveTo>
                      <a:pt x="18429" y="3600"/>
                    </a:moveTo>
                    <a:cubicBezTo>
                      <a:pt x="14109" y="10800"/>
                      <a:pt x="14109" y="14400"/>
                      <a:pt x="9789" y="21600"/>
                    </a:cubicBezTo>
                    <a:cubicBezTo>
                      <a:pt x="9789" y="21600"/>
                      <a:pt x="5469" y="21600"/>
                      <a:pt x="5469" y="21600"/>
                    </a:cubicBezTo>
                    <a:cubicBezTo>
                      <a:pt x="1149" y="21600"/>
                      <a:pt x="1149" y="18000"/>
                      <a:pt x="1149" y="14400"/>
                    </a:cubicBezTo>
                    <a:cubicBezTo>
                      <a:pt x="-3171" y="10800"/>
                      <a:pt x="5469" y="0"/>
                      <a:pt x="14109" y="0"/>
                    </a:cubicBezTo>
                    <a:cubicBezTo>
                      <a:pt x="14109" y="0"/>
                      <a:pt x="18429" y="3600"/>
                      <a:pt x="18429" y="36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3941" name="Freeform 583"/>
              <p:cNvSpPr/>
              <p:nvPr/>
            </p:nvSpPr>
            <p:spPr>
              <a:xfrm>
                <a:off x="164254" y="157170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0520" fill="norm" stroke="1" extrusionOk="0">
                    <a:moveTo>
                      <a:pt x="16200" y="0"/>
                    </a:moveTo>
                    <a:cubicBezTo>
                      <a:pt x="21600" y="4320"/>
                      <a:pt x="21600" y="4320"/>
                      <a:pt x="21600" y="8640"/>
                    </a:cubicBezTo>
                    <a:cubicBezTo>
                      <a:pt x="21600" y="12960"/>
                      <a:pt x="21600" y="17280"/>
                      <a:pt x="16200" y="17280"/>
                    </a:cubicBezTo>
                    <a:cubicBezTo>
                      <a:pt x="10800" y="21600"/>
                      <a:pt x="5400" y="21600"/>
                      <a:pt x="5400" y="17280"/>
                    </a:cubicBezTo>
                    <a:cubicBezTo>
                      <a:pt x="0" y="17280"/>
                      <a:pt x="0" y="17280"/>
                      <a:pt x="0" y="12960"/>
                    </a:cubicBezTo>
                    <a:cubicBezTo>
                      <a:pt x="0" y="8640"/>
                      <a:pt x="0" y="8640"/>
                      <a:pt x="5400" y="4320"/>
                    </a:cubicBezTo>
                    <a:cubicBezTo>
                      <a:pt x="5400" y="0"/>
                      <a:pt x="10800" y="0"/>
                      <a:pt x="162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3942" name="Freeform 584"/>
              <p:cNvSpPr/>
              <p:nvPr/>
            </p:nvSpPr>
            <p:spPr>
              <a:xfrm>
                <a:off x="162343" y="178311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829" h="21600" fill="norm" stroke="1" extrusionOk="0">
                    <a:moveTo>
                      <a:pt x="15429" y="20400"/>
                    </a:moveTo>
                    <a:cubicBezTo>
                      <a:pt x="15429" y="21600"/>
                      <a:pt x="12343" y="21600"/>
                      <a:pt x="10800" y="21600"/>
                    </a:cubicBezTo>
                    <a:cubicBezTo>
                      <a:pt x="7714" y="21600"/>
                      <a:pt x="9257" y="20400"/>
                      <a:pt x="9257" y="19200"/>
                    </a:cubicBezTo>
                    <a:cubicBezTo>
                      <a:pt x="9257" y="16800"/>
                      <a:pt x="9257" y="15600"/>
                      <a:pt x="6171" y="15600"/>
                    </a:cubicBezTo>
                    <a:cubicBezTo>
                      <a:pt x="4629" y="15600"/>
                      <a:pt x="3086" y="15600"/>
                      <a:pt x="3086" y="13200"/>
                    </a:cubicBezTo>
                    <a:cubicBezTo>
                      <a:pt x="3086" y="13200"/>
                      <a:pt x="3086" y="12000"/>
                      <a:pt x="6171" y="12000"/>
                    </a:cubicBezTo>
                    <a:cubicBezTo>
                      <a:pt x="6171" y="12000"/>
                      <a:pt x="7714" y="12000"/>
                      <a:pt x="9257" y="12000"/>
                    </a:cubicBezTo>
                    <a:cubicBezTo>
                      <a:pt x="10800" y="12000"/>
                      <a:pt x="10800" y="12000"/>
                      <a:pt x="10800" y="10800"/>
                    </a:cubicBezTo>
                    <a:cubicBezTo>
                      <a:pt x="10800" y="10800"/>
                      <a:pt x="10800" y="9600"/>
                      <a:pt x="10800" y="9600"/>
                    </a:cubicBezTo>
                    <a:cubicBezTo>
                      <a:pt x="10800" y="8400"/>
                      <a:pt x="9257" y="8400"/>
                      <a:pt x="9257" y="8400"/>
                    </a:cubicBezTo>
                    <a:cubicBezTo>
                      <a:pt x="6171" y="7200"/>
                      <a:pt x="4629" y="7200"/>
                      <a:pt x="3086" y="6000"/>
                    </a:cubicBezTo>
                    <a:cubicBezTo>
                      <a:pt x="1543" y="4800"/>
                      <a:pt x="0" y="3600"/>
                      <a:pt x="0" y="2400"/>
                    </a:cubicBezTo>
                    <a:cubicBezTo>
                      <a:pt x="0" y="2400"/>
                      <a:pt x="3086" y="0"/>
                      <a:pt x="4629" y="0"/>
                    </a:cubicBezTo>
                    <a:cubicBezTo>
                      <a:pt x="6171" y="0"/>
                      <a:pt x="6171" y="0"/>
                      <a:pt x="7714" y="0"/>
                    </a:cubicBezTo>
                    <a:cubicBezTo>
                      <a:pt x="7714" y="0"/>
                      <a:pt x="9257" y="1200"/>
                      <a:pt x="10800" y="1200"/>
                    </a:cubicBezTo>
                    <a:cubicBezTo>
                      <a:pt x="12343" y="2400"/>
                      <a:pt x="13886" y="2400"/>
                      <a:pt x="15429" y="2400"/>
                    </a:cubicBezTo>
                    <a:cubicBezTo>
                      <a:pt x="18514" y="2400"/>
                      <a:pt x="20057" y="3600"/>
                      <a:pt x="18514" y="6000"/>
                    </a:cubicBezTo>
                    <a:cubicBezTo>
                      <a:pt x="16971" y="7200"/>
                      <a:pt x="16971" y="8400"/>
                      <a:pt x="18514" y="10800"/>
                    </a:cubicBezTo>
                    <a:cubicBezTo>
                      <a:pt x="21600" y="12000"/>
                      <a:pt x="21600" y="15600"/>
                      <a:pt x="18514" y="16800"/>
                    </a:cubicBezTo>
                    <a:cubicBezTo>
                      <a:pt x="16971" y="18000"/>
                      <a:pt x="15429" y="19200"/>
                      <a:pt x="15429" y="204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3943" name="Freeform 585"/>
              <p:cNvSpPr/>
              <p:nvPr/>
            </p:nvSpPr>
            <p:spPr>
              <a:xfrm>
                <a:off x="165467" y="170532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7600" fill="norm" stroke="1" extrusionOk="0">
                    <a:moveTo>
                      <a:pt x="21600" y="3200"/>
                    </a:moveTo>
                    <a:cubicBezTo>
                      <a:pt x="21600" y="3200"/>
                      <a:pt x="21600" y="10400"/>
                      <a:pt x="21600" y="10400"/>
                    </a:cubicBezTo>
                    <a:cubicBezTo>
                      <a:pt x="10800" y="10400"/>
                      <a:pt x="10800" y="17600"/>
                      <a:pt x="0" y="17600"/>
                    </a:cubicBezTo>
                    <a:cubicBezTo>
                      <a:pt x="0" y="17600"/>
                      <a:pt x="0" y="17600"/>
                      <a:pt x="0" y="10400"/>
                    </a:cubicBezTo>
                    <a:cubicBezTo>
                      <a:pt x="0" y="10400"/>
                      <a:pt x="0" y="3200"/>
                      <a:pt x="0" y="3200"/>
                    </a:cubicBezTo>
                    <a:cubicBezTo>
                      <a:pt x="10800" y="-4000"/>
                      <a:pt x="10800" y="3200"/>
                      <a:pt x="21600" y="32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3944" name="Freeform 586"/>
              <p:cNvSpPr/>
              <p:nvPr/>
            </p:nvSpPr>
            <p:spPr>
              <a:xfrm>
                <a:off x="163702" y="123122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8975" fill="norm" stroke="1" extrusionOk="0">
                    <a:moveTo>
                      <a:pt x="21600" y="10335"/>
                    </a:moveTo>
                    <a:cubicBezTo>
                      <a:pt x="21600" y="10335"/>
                      <a:pt x="21600" y="14655"/>
                      <a:pt x="18900" y="14655"/>
                    </a:cubicBezTo>
                    <a:cubicBezTo>
                      <a:pt x="16200" y="18975"/>
                      <a:pt x="13500" y="18975"/>
                      <a:pt x="8100" y="18975"/>
                    </a:cubicBezTo>
                    <a:cubicBezTo>
                      <a:pt x="8100" y="18975"/>
                      <a:pt x="8100" y="18975"/>
                      <a:pt x="8100" y="18975"/>
                    </a:cubicBezTo>
                    <a:cubicBezTo>
                      <a:pt x="8100" y="18975"/>
                      <a:pt x="8100" y="18975"/>
                      <a:pt x="5400" y="18975"/>
                    </a:cubicBezTo>
                    <a:cubicBezTo>
                      <a:pt x="2700" y="18975"/>
                      <a:pt x="0" y="18975"/>
                      <a:pt x="0" y="14655"/>
                    </a:cubicBezTo>
                    <a:cubicBezTo>
                      <a:pt x="0" y="10335"/>
                      <a:pt x="2700" y="10335"/>
                      <a:pt x="2700" y="6015"/>
                    </a:cubicBezTo>
                    <a:cubicBezTo>
                      <a:pt x="5400" y="1695"/>
                      <a:pt x="8100" y="1695"/>
                      <a:pt x="8100" y="1695"/>
                    </a:cubicBezTo>
                    <a:cubicBezTo>
                      <a:pt x="13500" y="-2625"/>
                      <a:pt x="21600" y="1695"/>
                      <a:pt x="21600" y="10335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3945" name="Freeform 587"/>
              <p:cNvSpPr/>
              <p:nvPr/>
            </p:nvSpPr>
            <p:spPr>
              <a:xfrm>
                <a:off x="164364" y="165625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4320"/>
                    </a:moveTo>
                    <a:cubicBezTo>
                      <a:pt x="21600" y="12960"/>
                      <a:pt x="14400" y="21600"/>
                      <a:pt x="7200" y="21600"/>
                    </a:cubicBezTo>
                    <a:cubicBezTo>
                      <a:pt x="7200" y="21600"/>
                      <a:pt x="3600" y="21600"/>
                      <a:pt x="0" y="17280"/>
                    </a:cubicBezTo>
                    <a:cubicBezTo>
                      <a:pt x="0" y="17280"/>
                      <a:pt x="0" y="17280"/>
                      <a:pt x="0" y="17280"/>
                    </a:cubicBezTo>
                    <a:cubicBezTo>
                      <a:pt x="7200" y="17280"/>
                      <a:pt x="7200" y="8640"/>
                      <a:pt x="10800" y="4320"/>
                    </a:cubicBezTo>
                    <a:cubicBezTo>
                      <a:pt x="14400" y="4320"/>
                      <a:pt x="14400" y="4320"/>
                      <a:pt x="18000" y="0"/>
                    </a:cubicBezTo>
                    <a:cubicBezTo>
                      <a:pt x="18000" y="0"/>
                      <a:pt x="21600" y="0"/>
                      <a:pt x="21600" y="432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3946" name="Freeform 588"/>
              <p:cNvSpPr/>
              <p:nvPr/>
            </p:nvSpPr>
            <p:spPr>
              <a:xfrm>
                <a:off x="166018" y="195902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8600" fill="norm" stroke="1" extrusionOk="0">
                    <a:moveTo>
                      <a:pt x="0" y="10800"/>
                    </a:moveTo>
                    <a:cubicBezTo>
                      <a:pt x="5400" y="5400"/>
                      <a:pt x="0" y="0"/>
                      <a:pt x="5400" y="0"/>
                    </a:cubicBezTo>
                    <a:cubicBezTo>
                      <a:pt x="16200" y="0"/>
                      <a:pt x="21600" y="5400"/>
                      <a:pt x="21600" y="16200"/>
                    </a:cubicBezTo>
                    <a:cubicBezTo>
                      <a:pt x="21600" y="21600"/>
                      <a:pt x="16200" y="16200"/>
                      <a:pt x="10800" y="16200"/>
                    </a:cubicBezTo>
                    <a:cubicBezTo>
                      <a:pt x="5400" y="21600"/>
                      <a:pt x="0" y="16200"/>
                      <a:pt x="0" y="108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3947" name="Freeform 589"/>
              <p:cNvSpPr/>
              <p:nvPr/>
            </p:nvSpPr>
            <p:spPr>
              <a:xfrm>
                <a:off x="168997" y="125361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0800" y="21600"/>
                    </a:moveTo>
                    <a:cubicBezTo>
                      <a:pt x="10800" y="21600"/>
                      <a:pt x="0" y="0"/>
                      <a:pt x="0" y="0"/>
                    </a:cubicBezTo>
                    <a:cubicBezTo>
                      <a:pt x="10800" y="0"/>
                      <a:pt x="10800" y="0"/>
                      <a:pt x="10800" y="0"/>
                    </a:cubicBezTo>
                    <a:cubicBezTo>
                      <a:pt x="10800" y="0"/>
                      <a:pt x="21600" y="0"/>
                      <a:pt x="21600" y="21600"/>
                    </a:cubicBezTo>
                    <a:cubicBezTo>
                      <a:pt x="10800" y="21600"/>
                      <a:pt x="10800" y="21600"/>
                      <a:pt x="10800" y="216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3948" name="Freeform 590"/>
              <p:cNvSpPr/>
              <p:nvPr/>
            </p:nvSpPr>
            <p:spPr>
              <a:xfrm>
                <a:off x="168335" y="144886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3600" y="0"/>
                    </a:moveTo>
                    <a:cubicBezTo>
                      <a:pt x="10800" y="3086"/>
                      <a:pt x="14400" y="6171"/>
                      <a:pt x="18000" y="9257"/>
                    </a:cubicBezTo>
                    <a:cubicBezTo>
                      <a:pt x="21600" y="9257"/>
                      <a:pt x="21600" y="12343"/>
                      <a:pt x="21600" y="15429"/>
                    </a:cubicBezTo>
                    <a:cubicBezTo>
                      <a:pt x="21600" y="15429"/>
                      <a:pt x="18000" y="18514"/>
                      <a:pt x="18000" y="18514"/>
                    </a:cubicBezTo>
                    <a:cubicBezTo>
                      <a:pt x="14400" y="21600"/>
                      <a:pt x="14400" y="21600"/>
                      <a:pt x="10800" y="21600"/>
                    </a:cubicBezTo>
                    <a:cubicBezTo>
                      <a:pt x="7200" y="15429"/>
                      <a:pt x="3600" y="9257"/>
                      <a:pt x="0" y="6171"/>
                    </a:cubicBezTo>
                    <a:cubicBezTo>
                      <a:pt x="0" y="6171"/>
                      <a:pt x="0" y="3086"/>
                      <a:pt x="0" y="0"/>
                    </a:cubicBezTo>
                    <a:cubicBezTo>
                      <a:pt x="0" y="0"/>
                      <a:pt x="3600" y="0"/>
                      <a:pt x="36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3949" name="Freeform 591"/>
              <p:cNvSpPr/>
              <p:nvPr/>
            </p:nvSpPr>
            <p:spPr>
              <a:xfrm>
                <a:off x="167452" y="184096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9200" fill="norm" stroke="1" extrusionOk="0">
                    <a:moveTo>
                      <a:pt x="16800" y="10560"/>
                    </a:moveTo>
                    <a:cubicBezTo>
                      <a:pt x="12000" y="14880"/>
                      <a:pt x="7200" y="19200"/>
                      <a:pt x="2400" y="19200"/>
                    </a:cubicBezTo>
                    <a:cubicBezTo>
                      <a:pt x="2400" y="19200"/>
                      <a:pt x="0" y="14880"/>
                      <a:pt x="0" y="14880"/>
                    </a:cubicBezTo>
                    <a:cubicBezTo>
                      <a:pt x="0" y="10560"/>
                      <a:pt x="0" y="10560"/>
                      <a:pt x="2400" y="6240"/>
                    </a:cubicBezTo>
                    <a:cubicBezTo>
                      <a:pt x="4800" y="1920"/>
                      <a:pt x="9600" y="-2400"/>
                      <a:pt x="12000" y="1920"/>
                    </a:cubicBezTo>
                    <a:cubicBezTo>
                      <a:pt x="14400" y="1920"/>
                      <a:pt x="16800" y="-2400"/>
                      <a:pt x="19200" y="1920"/>
                    </a:cubicBezTo>
                    <a:cubicBezTo>
                      <a:pt x="19200" y="1920"/>
                      <a:pt x="21600" y="1920"/>
                      <a:pt x="21600" y="1920"/>
                    </a:cubicBezTo>
                    <a:cubicBezTo>
                      <a:pt x="21600" y="6240"/>
                      <a:pt x="21600" y="10560"/>
                      <a:pt x="19200" y="10560"/>
                    </a:cubicBezTo>
                    <a:cubicBezTo>
                      <a:pt x="19200" y="10560"/>
                      <a:pt x="16800" y="10560"/>
                      <a:pt x="16800" y="1056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3950" name="Freeform 592"/>
              <p:cNvSpPr/>
              <p:nvPr/>
            </p:nvSpPr>
            <p:spPr>
              <a:xfrm>
                <a:off x="170946" y="181620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5600" h="21600" fill="norm" stroke="1" extrusionOk="0">
                    <a:moveTo>
                      <a:pt x="4800" y="14400"/>
                    </a:moveTo>
                    <a:cubicBezTo>
                      <a:pt x="4800" y="14400"/>
                      <a:pt x="-6000" y="7200"/>
                      <a:pt x="4800" y="0"/>
                    </a:cubicBezTo>
                    <a:cubicBezTo>
                      <a:pt x="4800" y="0"/>
                      <a:pt x="15600" y="7200"/>
                      <a:pt x="15600" y="7200"/>
                    </a:cubicBezTo>
                    <a:cubicBezTo>
                      <a:pt x="15600" y="7200"/>
                      <a:pt x="15600" y="14400"/>
                      <a:pt x="15600" y="21600"/>
                    </a:cubicBezTo>
                    <a:cubicBezTo>
                      <a:pt x="4800" y="21600"/>
                      <a:pt x="4800" y="14400"/>
                      <a:pt x="4800" y="144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3951" name="Freeform 593"/>
              <p:cNvSpPr/>
              <p:nvPr/>
            </p:nvSpPr>
            <p:spPr>
              <a:xfrm>
                <a:off x="169403" y="135179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829" h="21600" fill="norm" stroke="1" extrusionOk="0">
                    <a:moveTo>
                      <a:pt x="2315" y="2160"/>
                    </a:moveTo>
                    <a:cubicBezTo>
                      <a:pt x="5400" y="0"/>
                      <a:pt x="5400" y="0"/>
                      <a:pt x="8486" y="0"/>
                    </a:cubicBezTo>
                    <a:cubicBezTo>
                      <a:pt x="11572" y="2160"/>
                      <a:pt x="17743" y="2160"/>
                      <a:pt x="20829" y="4320"/>
                    </a:cubicBezTo>
                    <a:cubicBezTo>
                      <a:pt x="20829" y="4320"/>
                      <a:pt x="20829" y="6480"/>
                      <a:pt x="20829" y="6480"/>
                    </a:cubicBezTo>
                    <a:cubicBezTo>
                      <a:pt x="20829" y="8640"/>
                      <a:pt x="17743" y="8640"/>
                      <a:pt x="17743" y="8640"/>
                    </a:cubicBezTo>
                    <a:cubicBezTo>
                      <a:pt x="11572" y="12960"/>
                      <a:pt x="11572" y="12960"/>
                      <a:pt x="11572" y="17280"/>
                    </a:cubicBezTo>
                    <a:cubicBezTo>
                      <a:pt x="11572" y="19440"/>
                      <a:pt x="8486" y="19440"/>
                      <a:pt x="8486" y="21600"/>
                    </a:cubicBezTo>
                    <a:cubicBezTo>
                      <a:pt x="8486" y="19440"/>
                      <a:pt x="5400" y="19440"/>
                      <a:pt x="5400" y="19440"/>
                    </a:cubicBezTo>
                    <a:cubicBezTo>
                      <a:pt x="2315" y="15120"/>
                      <a:pt x="11572" y="15120"/>
                      <a:pt x="8486" y="10800"/>
                    </a:cubicBezTo>
                    <a:cubicBezTo>
                      <a:pt x="5400" y="10800"/>
                      <a:pt x="5400" y="8640"/>
                      <a:pt x="2315" y="6480"/>
                    </a:cubicBezTo>
                    <a:cubicBezTo>
                      <a:pt x="-771" y="4320"/>
                      <a:pt x="-771" y="4320"/>
                      <a:pt x="2315" y="216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3952" name="Freeform 594"/>
              <p:cNvSpPr/>
              <p:nvPr/>
            </p:nvSpPr>
            <p:spPr>
              <a:xfrm>
                <a:off x="170431" y="154582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8457" fill="norm" stroke="1" extrusionOk="0">
                    <a:moveTo>
                      <a:pt x="4320" y="1177"/>
                    </a:moveTo>
                    <a:cubicBezTo>
                      <a:pt x="4320" y="1177"/>
                      <a:pt x="4320" y="1177"/>
                      <a:pt x="4320" y="1177"/>
                    </a:cubicBezTo>
                    <a:cubicBezTo>
                      <a:pt x="12960" y="-3143"/>
                      <a:pt x="17280" y="5497"/>
                      <a:pt x="21600" y="9817"/>
                    </a:cubicBezTo>
                    <a:cubicBezTo>
                      <a:pt x="21600" y="9817"/>
                      <a:pt x="21600" y="14137"/>
                      <a:pt x="21600" y="18457"/>
                    </a:cubicBezTo>
                    <a:cubicBezTo>
                      <a:pt x="17280" y="18457"/>
                      <a:pt x="12960" y="18457"/>
                      <a:pt x="12960" y="14137"/>
                    </a:cubicBezTo>
                    <a:cubicBezTo>
                      <a:pt x="8640" y="14137"/>
                      <a:pt x="4320" y="9817"/>
                      <a:pt x="0" y="5497"/>
                    </a:cubicBezTo>
                    <a:cubicBezTo>
                      <a:pt x="0" y="5497"/>
                      <a:pt x="0" y="1177"/>
                      <a:pt x="0" y="1177"/>
                    </a:cubicBezTo>
                    <a:cubicBezTo>
                      <a:pt x="0" y="1177"/>
                      <a:pt x="4320" y="1177"/>
                      <a:pt x="4320" y="1177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3953" name="Freeform 595"/>
              <p:cNvSpPr/>
              <p:nvPr/>
            </p:nvSpPr>
            <p:spPr>
              <a:xfrm>
                <a:off x="171424" y="178150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6868" fill="norm" stroke="1" extrusionOk="0">
                    <a:moveTo>
                      <a:pt x="18000" y="9308"/>
                    </a:moveTo>
                    <a:cubicBezTo>
                      <a:pt x="14400" y="13628"/>
                      <a:pt x="10800" y="13628"/>
                      <a:pt x="7200" y="13628"/>
                    </a:cubicBezTo>
                    <a:cubicBezTo>
                      <a:pt x="3600" y="17948"/>
                      <a:pt x="3600" y="17948"/>
                      <a:pt x="0" y="13628"/>
                    </a:cubicBezTo>
                    <a:cubicBezTo>
                      <a:pt x="0" y="13628"/>
                      <a:pt x="0" y="9308"/>
                      <a:pt x="3600" y="4988"/>
                    </a:cubicBezTo>
                    <a:cubicBezTo>
                      <a:pt x="7200" y="668"/>
                      <a:pt x="14400" y="-3652"/>
                      <a:pt x="18000" y="4988"/>
                    </a:cubicBezTo>
                    <a:cubicBezTo>
                      <a:pt x="21600" y="4988"/>
                      <a:pt x="21600" y="4988"/>
                      <a:pt x="21600" y="4988"/>
                    </a:cubicBezTo>
                    <a:cubicBezTo>
                      <a:pt x="18000" y="9308"/>
                      <a:pt x="18000" y="9308"/>
                      <a:pt x="18000" y="9308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3954" name="Freeform 596"/>
              <p:cNvSpPr/>
              <p:nvPr/>
            </p:nvSpPr>
            <p:spPr>
              <a:xfrm>
                <a:off x="172858" y="135951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4400" y="0"/>
                    </a:moveTo>
                    <a:cubicBezTo>
                      <a:pt x="14400" y="0"/>
                      <a:pt x="14400" y="7200"/>
                      <a:pt x="21600" y="7200"/>
                    </a:cubicBezTo>
                    <a:cubicBezTo>
                      <a:pt x="14400" y="14400"/>
                      <a:pt x="14400" y="21600"/>
                      <a:pt x="7200" y="21600"/>
                    </a:cubicBezTo>
                    <a:cubicBezTo>
                      <a:pt x="7200" y="14400"/>
                      <a:pt x="0" y="7200"/>
                      <a:pt x="0" y="7200"/>
                    </a:cubicBezTo>
                    <a:cubicBezTo>
                      <a:pt x="0" y="0"/>
                      <a:pt x="7200" y="0"/>
                      <a:pt x="144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3955" name="Freeform 597"/>
              <p:cNvSpPr/>
              <p:nvPr/>
            </p:nvSpPr>
            <p:spPr>
              <a:xfrm>
                <a:off x="171170" y="189079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000" h="20506" fill="norm" stroke="1" extrusionOk="0">
                    <a:moveTo>
                      <a:pt x="1800" y="18706"/>
                    </a:moveTo>
                    <a:cubicBezTo>
                      <a:pt x="-600" y="16906"/>
                      <a:pt x="-600" y="15106"/>
                      <a:pt x="1800" y="15106"/>
                    </a:cubicBezTo>
                    <a:cubicBezTo>
                      <a:pt x="4200" y="13306"/>
                      <a:pt x="6600" y="9706"/>
                      <a:pt x="6600" y="7906"/>
                    </a:cubicBezTo>
                    <a:cubicBezTo>
                      <a:pt x="6600" y="4306"/>
                      <a:pt x="6600" y="4306"/>
                      <a:pt x="9000" y="4306"/>
                    </a:cubicBezTo>
                    <a:cubicBezTo>
                      <a:pt x="11400" y="2506"/>
                      <a:pt x="16200" y="2506"/>
                      <a:pt x="18600" y="706"/>
                    </a:cubicBezTo>
                    <a:cubicBezTo>
                      <a:pt x="21000" y="-1094"/>
                      <a:pt x="21000" y="706"/>
                      <a:pt x="21000" y="4306"/>
                    </a:cubicBezTo>
                    <a:cubicBezTo>
                      <a:pt x="21000" y="4306"/>
                      <a:pt x="21000" y="4306"/>
                      <a:pt x="18600" y="6106"/>
                    </a:cubicBezTo>
                    <a:cubicBezTo>
                      <a:pt x="18600" y="7906"/>
                      <a:pt x="18600" y="9706"/>
                      <a:pt x="18600" y="11506"/>
                    </a:cubicBezTo>
                    <a:cubicBezTo>
                      <a:pt x="18600" y="16906"/>
                      <a:pt x="11400" y="18706"/>
                      <a:pt x="6600" y="20506"/>
                    </a:cubicBezTo>
                    <a:cubicBezTo>
                      <a:pt x="4200" y="20506"/>
                      <a:pt x="1800" y="20506"/>
                      <a:pt x="1800" y="18706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3956" name="Freeform 598"/>
              <p:cNvSpPr/>
              <p:nvPr/>
            </p:nvSpPr>
            <p:spPr>
              <a:xfrm>
                <a:off x="171269" y="174399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407" h="20018" fill="norm" stroke="1" extrusionOk="0">
                    <a:moveTo>
                      <a:pt x="18443" y="11918"/>
                    </a:moveTo>
                    <a:cubicBezTo>
                      <a:pt x="18443" y="11918"/>
                      <a:pt x="16480" y="11918"/>
                      <a:pt x="16480" y="11918"/>
                    </a:cubicBezTo>
                    <a:cubicBezTo>
                      <a:pt x="12552" y="9218"/>
                      <a:pt x="8625" y="11918"/>
                      <a:pt x="8625" y="17318"/>
                    </a:cubicBezTo>
                    <a:cubicBezTo>
                      <a:pt x="6662" y="20018"/>
                      <a:pt x="4698" y="20018"/>
                      <a:pt x="4698" y="20018"/>
                    </a:cubicBezTo>
                    <a:cubicBezTo>
                      <a:pt x="771" y="20018"/>
                      <a:pt x="-1193" y="14618"/>
                      <a:pt x="771" y="11918"/>
                    </a:cubicBezTo>
                    <a:cubicBezTo>
                      <a:pt x="771" y="9218"/>
                      <a:pt x="2734" y="6518"/>
                      <a:pt x="4698" y="3818"/>
                    </a:cubicBezTo>
                    <a:cubicBezTo>
                      <a:pt x="6662" y="1118"/>
                      <a:pt x="8625" y="-1582"/>
                      <a:pt x="10589" y="1118"/>
                    </a:cubicBezTo>
                    <a:cubicBezTo>
                      <a:pt x="12552" y="1118"/>
                      <a:pt x="16480" y="1118"/>
                      <a:pt x="18443" y="3818"/>
                    </a:cubicBezTo>
                    <a:cubicBezTo>
                      <a:pt x="20407" y="3818"/>
                      <a:pt x="20407" y="6518"/>
                      <a:pt x="20407" y="9218"/>
                    </a:cubicBezTo>
                    <a:cubicBezTo>
                      <a:pt x="20407" y="9218"/>
                      <a:pt x="20407" y="9218"/>
                      <a:pt x="18443" y="11918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3957" name="Freeform 599"/>
              <p:cNvSpPr/>
              <p:nvPr/>
            </p:nvSpPr>
            <p:spPr>
              <a:xfrm>
                <a:off x="172233" y="165956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000" h="21600" fill="norm" stroke="1" extrusionOk="0">
                    <a:moveTo>
                      <a:pt x="19200" y="14400"/>
                    </a:moveTo>
                    <a:cubicBezTo>
                      <a:pt x="16800" y="14400"/>
                      <a:pt x="14400" y="18000"/>
                      <a:pt x="12000" y="18000"/>
                    </a:cubicBezTo>
                    <a:cubicBezTo>
                      <a:pt x="9600" y="21600"/>
                      <a:pt x="7200" y="18000"/>
                      <a:pt x="4800" y="21600"/>
                    </a:cubicBezTo>
                    <a:cubicBezTo>
                      <a:pt x="4800" y="21600"/>
                      <a:pt x="2400" y="21600"/>
                      <a:pt x="0" y="18000"/>
                    </a:cubicBezTo>
                    <a:cubicBezTo>
                      <a:pt x="0" y="18000"/>
                      <a:pt x="0" y="14400"/>
                      <a:pt x="0" y="10800"/>
                    </a:cubicBezTo>
                    <a:cubicBezTo>
                      <a:pt x="2400" y="3600"/>
                      <a:pt x="4800" y="0"/>
                      <a:pt x="9600" y="0"/>
                    </a:cubicBezTo>
                    <a:cubicBezTo>
                      <a:pt x="12000" y="0"/>
                      <a:pt x="12000" y="0"/>
                      <a:pt x="12000" y="0"/>
                    </a:cubicBezTo>
                    <a:cubicBezTo>
                      <a:pt x="14400" y="0"/>
                      <a:pt x="16800" y="3600"/>
                      <a:pt x="19200" y="3600"/>
                    </a:cubicBezTo>
                    <a:cubicBezTo>
                      <a:pt x="21600" y="7200"/>
                      <a:pt x="21600" y="10800"/>
                      <a:pt x="19200" y="144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3958" name="Freeform 600"/>
              <p:cNvSpPr/>
              <p:nvPr/>
            </p:nvSpPr>
            <p:spPr>
              <a:xfrm>
                <a:off x="174402" y="153160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14400"/>
                    </a:moveTo>
                    <a:cubicBezTo>
                      <a:pt x="21600" y="14400"/>
                      <a:pt x="21600" y="14400"/>
                      <a:pt x="21600" y="21600"/>
                    </a:cubicBezTo>
                    <a:cubicBezTo>
                      <a:pt x="21600" y="21600"/>
                      <a:pt x="21600" y="21600"/>
                      <a:pt x="21600" y="21600"/>
                    </a:cubicBezTo>
                    <a:cubicBezTo>
                      <a:pt x="10800" y="14400"/>
                      <a:pt x="10800" y="14400"/>
                      <a:pt x="0" y="14400"/>
                    </a:cubicBezTo>
                    <a:cubicBezTo>
                      <a:pt x="0" y="14400"/>
                      <a:pt x="0" y="7200"/>
                      <a:pt x="0" y="7200"/>
                    </a:cubicBezTo>
                    <a:cubicBezTo>
                      <a:pt x="0" y="7200"/>
                      <a:pt x="0" y="0"/>
                      <a:pt x="10800" y="0"/>
                    </a:cubicBezTo>
                    <a:cubicBezTo>
                      <a:pt x="10800" y="0"/>
                      <a:pt x="21600" y="0"/>
                      <a:pt x="21600" y="7200"/>
                    </a:cubicBezTo>
                    <a:cubicBezTo>
                      <a:pt x="21600" y="7200"/>
                      <a:pt x="21600" y="7200"/>
                      <a:pt x="21600" y="144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3959" name="Freeform 601"/>
              <p:cNvSpPr/>
              <p:nvPr/>
            </p:nvSpPr>
            <p:spPr>
              <a:xfrm>
                <a:off x="175788" y="154373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1982" h="21600" fill="norm" stroke="1" extrusionOk="0">
                    <a:moveTo>
                      <a:pt x="2982" y="0"/>
                    </a:moveTo>
                    <a:cubicBezTo>
                      <a:pt x="17382" y="21600"/>
                      <a:pt x="10182" y="21600"/>
                      <a:pt x="10182" y="21600"/>
                    </a:cubicBezTo>
                    <a:cubicBezTo>
                      <a:pt x="2982" y="21600"/>
                      <a:pt x="-4218" y="0"/>
                      <a:pt x="298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3960" name="Freeform 602"/>
              <p:cNvSpPr/>
              <p:nvPr/>
            </p:nvSpPr>
            <p:spPr>
              <a:xfrm>
                <a:off x="176498" y="153711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21600"/>
                    </a:moveTo>
                    <a:cubicBezTo>
                      <a:pt x="14400" y="21600"/>
                      <a:pt x="7200" y="21600"/>
                      <a:pt x="0" y="21600"/>
                    </a:cubicBezTo>
                    <a:cubicBezTo>
                      <a:pt x="0" y="0"/>
                      <a:pt x="7200" y="0"/>
                      <a:pt x="7200" y="0"/>
                    </a:cubicBezTo>
                    <a:cubicBezTo>
                      <a:pt x="14400" y="0"/>
                      <a:pt x="14400" y="21600"/>
                      <a:pt x="21600" y="216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3961" name="Freeform 603"/>
              <p:cNvSpPr/>
              <p:nvPr/>
            </p:nvSpPr>
            <p:spPr>
              <a:xfrm>
                <a:off x="175542" y="158785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700" h="21600" fill="norm" stroke="1" extrusionOk="0">
                    <a:moveTo>
                      <a:pt x="7200" y="21600"/>
                    </a:moveTo>
                    <a:cubicBezTo>
                      <a:pt x="7200" y="21600"/>
                      <a:pt x="3600" y="21600"/>
                      <a:pt x="3600" y="18900"/>
                    </a:cubicBezTo>
                    <a:cubicBezTo>
                      <a:pt x="3600" y="16200"/>
                      <a:pt x="0" y="10800"/>
                      <a:pt x="0" y="5400"/>
                    </a:cubicBezTo>
                    <a:cubicBezTo>
                      <a:pt x="0" y="5400"/>
                      <a:pt x="3600" y="2700"/>
                      <a:pt x="3600" y="0"/>
                    </a:cubicBezTo>
                    <a:cubicBezTo>
                      <a:pt x="7200" y="0"/>
                      <a:pt x="14400" y="0"/>
                      <a:pt x="18000" y="2700"/>
                    </a:cubicBezTo>
                    <a:cubicBezTo>
                      <a:pt x="21600" y="5400"/>
                      <a:pt x="21600" y="10800"/>
                      <a:pt x="18000" y="16200"/>
                    </a:cubicBezTo>
                    <a:cubicBezTo>
                      <a:pt x="18000" y="16200"/>
                      <a:pt x="18000" y="18900"/>
                      <a:pt x="14400" y="18900"/>
                    </a:cubicBezTo>
                    <a:cubicBezTo>
                      <a:pt x="14400" y="21600"/>
                      <a:pt x="10800" y="21600"/>
                      <a:pt x="7200" y="216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3962" name="Freeform 604"/>
              <p:cNvSpPr/>
              <p:nvPr/>
            </p:nvSpPr>
            <p:spPr>
              <a:xfrm>
                <a:off x="178484" y="175994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0"/>
                    </a:moveTo>
                    <a:cubicBezTo>
                      <a:pt x="10800" y="0"/>
                      <a:pt x="10800" y="10800"/>
                      <a:pt x="21600" y="10800"/>
                    </a:cubicBezTo>
                    <a:cubicBezTo>
                      <a:pt x="10800" y="10800"/>
                      <a:pt x="10800" y="21600"/>
                      <a:pt x="10800" y="21600"/>
                    </a:cubicBezTo>
                    <a:cubicBezTo>
                      <a:pt x="0" y="21600"/>
                      <a:pt x="0" y="10800"/>
                      <a:pt x="0" y="10800"/>
                    </a:cubicBezTo>
                    <a:cubicBezTo>
                      <a:pt x="0" y="1080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3963" name="Freeform 605"/>
              <p:cNvSpPr/>
              <p:nvPr/>
            </p:nvSpPr>
            <p:spPr>
              <a:xfrm>
                <a:off x="178263" y="162938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8256" fill="norm" stroke="1" extrusionOk="0">
                    <a:moveTo>
                      <a:pt x="21600" y="8691"/>
                    </a:moveTo>
                    <a:cubicBezTo>
                      <a:pt x="21600" y="8691"/>
                      <a:pt x="14400" y="12291"/>
                      <a:pt x="14400" y="12291"/>
                    </a:cubicBezTo>
                    <a:cubicBezTo>
                      <a:pt x="14400" y="19491"/>
                      <a:pt x="14400" y="19491"/>
                      <a:pt x="7200" y="15891"/>
                    </a:cubicBezTo>
                    <a:cubicBezTo>
                      <a:pt x="0" y="15891"/>
                      <a:pt x="0" y="15891"/>
                      <a:pt x="0" y="12291"/>
                    </a:cubicBezTo>
                    <a:cubicBezTo>
                      <a:pt x="0" y="8691"/>
                      <a:pt x="0" y="5091"/>
                      <a:pt x="7200" y="5091"/>
                    </a:cubicBezTo>
                    <a:cubicBezTo>
                      <a:pt x="7200" y="1491"/>
                      <a:pt x="14400" y="-2109"/>
                      <a:pt x="14400" y="1491"/>
                    </a:cubicBezTo>
                    <a:cubicBezTo>
                      <a:pt x="21600" y="1491"/>
                      <a:pt x="21600" y="5091"/>
                      <a:pt x="21600" y="869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3964" name="Freeform 606"/>
              <p:cNvSpPr/>
              <p:nvPr/>
            </p:nvSpPr>
            <p:spPr>
              <a:xfrm>
                <a:off x="178484" y="183054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7200" y="7200"/>
                    </a:moveTo>
                    <a:cubicBezTo>
                      <a:pt x="7200" y="3600"/>
                      <a:pt x="7200" y="3600"/>
                      <a:pt x="7200" y="3600"/>
                    </a:cubicBezTo>
                    <a:cubicBezTo>
                      <a:pt x="10800" y="0"/>
                      <a:pt x="14400" y="0"/>
                      <a:pt x="14400" y="0"/>
                    </a:cubicBezTo>
                    <a:cubicBezTo>
                      <a:pt x="18000" y="0"/>
                      <a:pt x="18000" y="3600"/>
                      <a:pt x="21600" y="7200"/>
                    </a:cubicBezTo>
                    <a:cubicBezTo>
                      <a:pt x="21600" y="10800"/>
                      <a:pt x="18000" y="14400"/>
                      <a:pt x="18000" y="14400"/>
                    </a:cubicBezTo>
                    <a:cubicBezTo>
                      <a:pt x="10800" y="18000"/>
                      <a:pt x="7200" y="21600"/>
                      <a:pt x="0" y="21600"/>
                    </a:cubicBezTo>
                    <a:cubicBezTo>
                      <a:pt x="0" y="18000"/>
                      <a:pt x="0" y="10800"/>
                      <a:pt x="7200" y="72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3965" name="Freeform 607"/>
              <p:cNvSpPr/>
              <p:nvPr/>
            </p:nvSpPr>
            <p:spPr>
              <a:xfrm>
                <a:off x="180249" y="193644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10800"/>
                    </a:moveTo>
                    <a:cubicBezTo>
                      <a:pt x="21600" y="10800"/>
                      <a:pt x="10800" y="10800"/>
                      <a:pt x="10800" y="21600"/>
                    </a:cubicBezTo>
                    <a:cubicBezTo>
                      <a:pt x="0" y="10800"/>
                      <a:pt x="0" y="10800"/>
                      <a:pt x="0" y="0"/>
                    </a:cubicBezTo>
                    <a:cubicBezTo>
                      <a:pt x="0" y="0"/>
                      <a:pt x="10800" y="0"/>
                      <a:pt x="10800" y="0"/>
                    </a:cubicBezTo>
                    <a:cubicBezTo>
                      <a:pt x="10800" y="0"/>
                      <a:pt x="10800" y="0"/>
                      <a:pt x="21600" y="108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3966" name="Freeform 608"/>
              <p:cNvSpPr/>
              <p:nvPr/>
            </p:nvSpPr>
            <p:spPr>
              <a:xfrm>
                <a:off x="179697" y="187108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8900" fill="norm" stroke="1" extrusionOk="0">
                    <a:moveTo>
                      <a:pt x="21600" y="18900"/>
                    </a:moveTo>
                    <a:cubicBezTo>
                      <a:pt x="21600" y="18900"/>
                      <a:pt x="16200" y="18900"/>
                      <a:pt x="16200" y="18900"/>
                    </a:cubicBezTo>
                    <a:cubicBezTo>
                      <a:pt x="16200" y="18900"/>
                      <a:pt x="16200" y="18900"/>
                      <a:pt x="10800" y="18900"/>
                    </a:cubicBezTo>
                    <a:cubicBezTo>
                      <a:pt x="5400" y="14580"/>
                      <a:pt x="5400" y="5940"/>
                      <a:pt x="0" y="1620"/>
                    </a:cubicBezTo>
                    <a:cubicBezTo>
                      <a:pt x="0" y="1620"/>
                      <a:pt x="5400" y="1620"/>
                      <a:pt x="5400" y="1620"/>
                    </a:cubicBezTo>
                    <a:cubicBezTo>
                      <a:pt x="16200" y="-2700"/>
                      <a:pt x="21600" y="1620"/>
                      <a:pt x="21600" y="14580"/>
                    </a:cubicBezTo>
                    <a:cubicBezTo>
                      <a:pt x="21600" y="14580"/>
                      <a:pt x="21600" y="14580"/>
                      <a:pt x="21600" y="189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3967" name="Freeform 609"/>
              <p:cNvSpPr/>
              <p:nvPr/>
            </p:nvSpPr>
            <p:spPr>
              <a:xfrm>
                <a:off x="181867" y="165073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800" h="21600" fill="norm" stroke="1" extrusionOk="0">
                    <a:moveTo>
                      <a:pt x="5400" y="21600"/>
                    </a:moveTo>
                    <a:cubicBezTo>
                      <a:pt x="-1800" y="21600"/>
                      <a:pt x="-1800" y="14400"/>
                      <a:pt x="5400" y="7200"/>
                    </a:cubicBezTo>
                    <a:cubicBezTo>
                      <a:pt x="5400" y="7200"/>
                      <a:pt x="5400" y="7200"/>
                      <a:pt x="5400" y="0"/>
                    </a:cubicBezTo>
                    <a:cubicBezTo>
                      <a:pt x="12600" y="7200"/>
                      <a:pt x="12600" y="7200"/>
                      <a:pt x="19800" y="14400"/>
                    </a:cubicBezTo>
                    <a:cubicBezTo>
                      <a:pt x="12600" y="14400"/>
                      <a:pt x="12600" y="21600"/>
                      <a:pt x="5400" y="216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3968" name="Freeform 610"/>
              <p:cNvSpPr/>
              <p:nvPr/>
            </p:nvSpPr>
            <p:spPr>
              <a:xfrm>
                <a:off x="182175" y="191659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8437" h="21600" fill="norm" stroke="1" extrusionOk="0">
                    <a:moveTo>
                      <a:pt x="7637" y="0"/>
                    </a:moveTo>
                    <a:cubicBezTo>
                      <a:pt x="7637" y="0"/>
                      <a:pt x="13037" y="0"/>
                      <a:pt x="18437" y="0"/>
                    </a:cubicBezTo>
                    <a:cubicBezTo>
                      <a:pt x="13037" y="21600"/>
                      <a:pt x="7637" y="21600"/>
                      <a:pt x="7637" y="21600"/>
                    </a:cubicBezTo>
                    <a:cubicBezTo>
                      <a:pt x="2237" y="21600"/>
                      <a:pt x="-3163" y="21600"/>
                      <a:pt x="2237" y="0"/>
                    </a:cubicBezTo>
                    <a:cubicBezTo>
                      <a:pt x="2237" y="0"/>
                      <a:pt x="2237" y="0"/>
                      <a:pt x="763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3969" name="Freeform 611"/>
              <p:cNvSpPr/>
              <p:nvPr/>
            </p:nvSpPr>
            <p:spPr>
              <a:xfrm>
                <a:off x="183049" y="174229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546" h="21600" fill="norm" stroke="1" extrusionOk="0">
                    <a:moveTo>
                      <a:pt x="14400" y="10800"/>
                    </a:moveTo>
                    <a:cubicBezTo>
                      <a:pt x="16200" y="14850"/>
                      <a:pt x="10800" y="17550"/>
                      <a:pt x="9000" y="20250"/>
                    </a:cubicBezTo>
                    <a:cubicBezTo>
                      <a:pt x="9000" y="20250"/>
                      <a:pt x="9000" y="21600"/>
                      <a:pt x="7200" y="21600"/>
                    </a:cubicBezTo>
                    <a:cubicBezTo>
                      <a:pt x="7200" y="20250"/>
                      <a:pt x="5400" y="20250"/>
                      <a:pt x="5400" y="18900"/>
                    </a:cubicBezTo>
                    <a:cubicBezTo>
                      <a:pt x="3600" y="18900"/>
                      <a:pt x="3600" y="17550"/>
                      <a:pt x="5400" y="17550"/>
                    </a:cubicBezTo>
                    <a:cubicBezTo>
                      <a:pt x="5400" y="14850"/>
                      <a:pt x="5400" y="12150"/>
                      <a:pt x="1800" y="10800"/>
                    </a:cubicBezTo>
                    <a:cubicBezTo>
                      <a:pt x="0" y="10800"/>
                      <a:pt x="0" y="9450"/>
                      <a:pt x="0" y="8100"/>
                    </a:cubicBezTo>
                    <a:cubicBezTo>
                      <a:pt x="1800" y="5400"/>
                      <a:pt x="0" y="2700"/>
                      <a:pt x="3600" y="1350"/>
                    </a:cubicBezTo>
                    <a:cubicBezTo>
                      <a:pt x="3600" y="0"/>
                      <a:pt x="5400" y="0"/>
                      <a:pt x="7200" y="0"/>
                    </a:cubicBezTo>
                    <a:cubicBezTo>
                      <a:pt x="9000" y="0"/>
                      <a:pt x="10800" y="0"/>
                      <a:pt x="10800" y="2700"/>
                    </a:cubicBezTo>
                    <a:cubicBezTo>
                      <a:pt x="10800" y="2700"/>
                      <a:pt x="10800" y="4050"/>
                      <a:pt x="10800" y="4050"/>
                    </a:cubicBezTo>
                    <a:cubicBezTo>
                      <a:pt x="10800" y="6750"/>
                      <a:pt x="12600" y="8100"/>
                      <a:pt x="16200" y="6750"/>
                    </a:cubicBezTo>
                    <a:cubicBezTo>
                      <a:pt x="16200" y="5400"/>
                      <a:pt x="18000" y="5400"/>
                      <a:pt x="18000" y="5400"/>
                    </a:cubicBezTo>
                    <a:cubicBezTo>
                      <a:pt x="19800" y="5400"/>
                      <a:pt x="19800" y="5400"/>
                      <a:pt x="19800" y="5400"/>
                    </a:cubicBezTo>
                    <a:cubicBezTo>
                      <a:pt x="21600" y="8100"/>
                      <a:pt x="19800" y="8100"/>
                      <a:pt x="18000" y="8100"/>
                    </a:cubicBezTo>
                    <a:cubicBezTo>
                      <a:pt x="16200" y="8100"/>
                      <a:pt x="14400" y="9450"/>
                      <a:pt x="14400" y="108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3970" name="Freeform 612"/>
              <p:cNvSpPr/>
              <p:nvPr/>
            </p:nvSpPr>
            <p:spPr>
              <a:xfrm>
                <a:off x="190618" y="189562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2960" y="5400"/>
                    </a:moveTo>
                    <a:cubicBezTo>
                      <a:pt x="17280" y="5400"/>
                      <a:pt x="17280" y="10800"/>
                      <a:pt x="17280" y="10800"/>
                    </a:cubicBezTo>
                    <a:cubicBezTo>
                      <a:pt x="17280" y="10800"/>
                      <a:pt x="21600" y="16200"/>
                      <a:pt x="21600" y="16200"/>
                    </a:cubicBezTo>
                    <a:cubicBezTo>
                      <a:pt x="17280" y="16200"/>
                      <a:pt x="17280" y="21600"/>
                      <a:pt x="17280" y="21600"/>
                    </a:cubicBezTo>
                    <a:cubicBezTo>
                      <a:pt x="12960" y="21600"/>
                      <a:pt x="12960" y="21600"/>
                      <a:pt x="8640" y="21600"/>
                    </a:cubicBezTo>
                    <a:cubicBezTo>
                      <a:pt x="8640" y="21600"/>
                      <a:pt x="8640" y="21600"/>
                      <a:pt x="4320" y="21600"/>
                    </a:cubicBezTo>
                    <a:cubicBezTo>
                      <a:pt x="4320" y="16200"/>
                      <a:pt x="4320" y="16200"/>
                      <a:pt x="0" y="16200"/>
                    </a:cubicBezTo>
                    <a:cubicBezTo>
                      <a:pt x="0" y="10800"/>
                      <a:pt x="4320" y="5400"/>
                      <a:pt x="8640" y="0"/>
                    </a:cubicBezTo>
                    <a:cubicBezTo>
                      <a:pt x="8640" y="0"/>
                      <a:pt x="12960" y="5400"/>
                      <a:pt x="12960" y="54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3971" name="Freeform 613"/>
              <p:cNvSpPr/>
              <p:nvPr/>
            </p:nvSpPr>
            <p:spPr>
              <a:xfrm>
                <a:off x="194148" y="197836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10800"/>
                    </a:moveTo>
                    <a:cubicBezTo>
                      <a:pt x="0" y="10800"/>
                      <a:pt x="0" y="0"/>
                      <a:pt x="21600" y="0"/>
                    </a:cubicBezTo>
                    <a:cubicBezTo>
                      <a:pt x="21600" y="0"/>
                      <a:pt x="21600" y="10800"/>
                      <a:pt x="21600" y="10800"/>
                    </a:cubicBezTo>
                    <a:cubicBezTo>
                      <a:pt x="21600" y="10800"/>
                      <a:pt x="21600" y="10800"/>
                      <a:pt x="0" y="21600"/>
                    </a:cubicBezTo>
                    <a:cubicBezTo>
                      <a:pt x="0" y="21600"/>
                      <a:pt x="0" y="10800"/>
                      <a:pt x="0" y="108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3972" name="Freeform 614"/>
              <p:cNvSpPr/>
              <p:nvPr/>
            </p:nvSpPr>
            <p:spPr>
              <a:xfrm>
                <a:off x="156373" y="205067"/>
                <a:ext cx="55598" cy="7909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510" fill="norm" stroke="1" extrusionOk="0">
                    <a:moveTo>
                      <a:pt x="21140" y="21188"/>
                    </a:moveTo>
                    <a:cubicBezTo>
                      <a:pt x="21370" y="21349"/>
                      <a:pt x="21370" y="21349"/>
                      <a:pt x="21600" y="21510"/>
                    </a:cubicBezTo>
                    <a:cubicBezTo>
                      <a:pt x="4366" y="21510"/>
                      <a:pt x="4366" y="21510"/>
                      <a:pt x="4366" y="21510"/>
                    </a:cubicBezTo>
                    <a:cubicBezTo>
                      <a:pt x="4366" y="21510"/>
                      <a:pt x="4366" y="21510"/>
                      <a:pt x="4366" y="21349"/>
                    </a:cubicBezTo>
                    <a:cubicBezTo>
                      <a:pt x="4596" y="21188"/>
                      <a:pt x="4596" y="21188"/>
                      <a:pt x="4366" y="21188"/>
                    </a:cubicBezTo>
                    <a:cubicBezTo>
                      <a:pt x="3217" y="21188"/>
                      <a:pt x="2298" y="21188"/>
                      <a:pt x="1149" y="21188"/>
                    </a:cubicBezTo>
                    <a:cubicBezTo>
                      <a:pt x="919" y="21188"/>
                      <a:pt x="460" y="21188"/>
                      <a:pt x="0" y="21188"/>
                    </a:cubicBezTo>
                    <a:cubicBezTo>
                      <a:pt x="230" y="20865"/>
                      <a:pt x="460" y="20543"/>
                      <a:pt x="689" y="20220"/>
                    </a:cubicBezTo>
                    <a:cubicBezTo>
                      <a:pt x="689" y="20220"/>
                      <a:pt x="689" y="20220"/>
                      <a:pt x="689" y="20220"/>
                    </a:cubicBezTo>
                    <a:cubicBezTo>
                      <a:pt x="2298" y="18931"/>
                      <a:pt x="3906" y="17641"/>
                      <a:pt x="4826" y="15868"/>
                    </a:cubicBezTo>
                    <a:cubicBezTo>
                      <a:pt x="4826" y="15546"/>
                      <a:pt x="5285" y="15385"/>
                      <a:pt x="5745" y="15223"/>
                    </a:cubicBezTo>
                    <a:cubicBezTo>
                      <a:pt x="5745" y="15062"/>
                      <a:pt x="5745" y="14901"/>
                      <a:pt x="5745" y="14901"/>
                    </a:cubicBezTo>
                    <a:cubicBezTo>
                      <a:pt x="5285" y="14901"/>
                      <a:pt x="4826" y="14579"/>
                      <a:pt x="4366" y="14901"/>
                    </a:cubicBezTo>
                    <a:cubicBezTo>
                      <a:pt x="4136" y="14901"/>
                      <a:pt x="4136" y="14901"/>
                      <a:pt x="3906" y="14901"/>
                    </a:cubicBezTo>
                    <a:cubicBezTo>
                      <a:pt x="3447" y="14901"/>
                      <a:pt x="2987" y="14901"/>
                      <a:pt x="2298" y="15223"/>
                    </a:cubicBezTo>
                    <a:cubicBezTo>
                      <a:pt x="2298" y="15223"/>
                      <a:pt x="2068" y="15223"/>
                      <a:pt x="1838" y="15223"/>
                    </a:cubicBezTo>
                    <a:cubicBezTo>
                      <a:pt x="1609" y="15062"/>
                      <a:pt x="1379" y="15062"/>
                      <a:pt x="1149" y="14901"/>
                    </a:cubicBezTo>
                    <a:cubicBezTo>
                      <a:pt x="919" y="14740"/>
                      <a:pt x="1379" y="14579"/>
                      <a:pt x="1609" y="14417"/>
                    </a:cubicBezTo>
                    <a:cubicBezTo>
                      <a:pt x="1609" y="14256"/>
                      <a:pt x="1838" y="13934"/>
                      <a:pt x="2068" y="13773"/>
                    </a:cubicBezTo>
                    <a:cubicBezTo>
                      <a:pt x="2757" y="13450"/>
                      <a:pt x="3217" y="12806"/>
                      <a:pt x="3677" y="12322"/>
                    </a:cubicBezTo>
                    <a:cubicBezTo>
                      <a:pt x="4596" y="11677"/>
                      <a:pt x="5055" y="10871"/>
                      <a:pt x="5745" y="10065"/>
                    </a:cubicBezTo>
                    <a:cubicBezTo>
                      <a:pt x="5974" y="9743"/>
                      <a:pt x="6434" y="9582"/>
                      <a:pt x="6204" y="9259"/>
                    </a:cubicBezTo>
                    <a:cubicBezTo>
                      <a:pt x="5745" y="9098"/>
                      <a:pt x="5515" y="9098"/>
                      <a:pt x="5055" y="9098"/>
                    </a:cubicBezTo>
                    <a:cubicBezTo>
                      <a:pt x="4826" y="9098"/>
                      <a:pt x="4826" y="9259"/>
                      <a:pt x="4596" y="9259"/>
                    </a:cubicBezTo>
                    <a:cubicBezTo>
                      <a:pt x="4136" y="9098"/>
                      <a:pt x="3677" y="9582"/>
                      <a:pt x="2987" y="9259"/>
                    </a:cubicBezTo>
                    <a:cubicBezTo>
                      <a:pt x="2757" y="9098"/>
                      <a:pt x="2528" y="9259"/>
                      <a:pt x="2298" y="9259"/>
                    </a:cubicBezTo>
                    <a:cubicBezTo>
                      <a:pt x="2528" y="9098"/>
                      <a:pt x="2757" y="8937"/>
                      <a:pt x="2757" y="8776"/>
                    </a:cubicBezTo>
                    <a:cubicBezTo>
                      <a:pt x="2757" y="8776"/>
                      <a:pt x="2757" y="8614"/>
                      <a:pt x="2757" y="8614"/>
                    </a:cubicBezTo>
                    <a:cubicBezTo>
                      <a:pt x="3447" y="7970"/>
                      <a:pt x="4136" y="7164"/>
                      <a:pt x="4826" y="6358"/>
                    </a:cubicBezTo>
                    <a:cubicBezTo>
                      <a:pt x="5285" y="5874"/>
                      <a:pt x="5974" y="5229"/>
                      <a:pt x="6204" y="4585"/>
                    </a:cubicBezTo>
                    <a:cubicBezTo>
                      <a:pt x="6664" y="4262"/>
                      <a:pt x="6894" y="3779"/>
                      <a:pt x="7353" y="3456"/>
                    </a:cubicBezTo>
                    <a:cubicBezTo>
                      <a:pt x="8043" y="2811"/>
                      <a:pt x="8732" y="2006"/>
                      <a:pt x="9421" y="1200"/>
                    </a:cubicBezTo>
                    <a:cubicBezTo>
                      <a:pt x="9651" y="1038"/>
                      <a:pt x="9651" y="716"/>
                      <a:pt x="9881" y="555"/>
                    </a:cubicBezTo>
                    <a:cubicBezTo>
                      <a:pt x="10111" y="555"/>
                      <a:pt x="10111" y="232"/>
                      <a:pt x="10340" y="71"/>
                    </a:cubicBezTo>
                    <a:cubicBezTo>
                      <a:pt x="10340" y="71"/>
                      <a:pt x="10570" y="-90"/>
                      <a:pt x="10570" y="71"/>
                    </a:cubicBezTo>
                    <a:cubicBezTo>
                      <a:pt x="10570" y="232"/>
                      <a:pt x="10800" y="232"/>
                      <a:pt x="10800" y="232"/>
                    </a:cubicBezTo>
                    <a:cubicBezTo>
                      <a:pt x="11030" y="555"/>
                      <a:pt x="11030" y="877"/>
                      <a:pt x="11260" y="1038"/>
                    </a:cubicBezTo>
                    <a:cubicBezTo>
                      <a:pt x="12179" y="1844"/>
                      <a:pt x="13098" y="2650"/>
                      <a:pt x="13557" y="3617"/>
                    </a:cubicBezTo>
                    <a:cubicBezTo>
                      <a:pt x="13787" y="3940"/>
                      <a:pt x="14247" y="4423"/>
                      <a:pt x="14706" y="4746"/>
                    </a:cubicBezTo>
                    <a:cubicBezTo>
                      <a:pt x="15396" y="5713"/>
                      <a:pt x="16315" y="6519"/>
                      <a:pt x="17004" y="7486"/>
                    </a:cubicBezTo>
                    <a:cubicBezTo>
                      <a:pt x="17234" y="7809"/>
                      <a:pt x="17464" y="8292"/>
                      <a:pt x="17694" y="8614"/>
                    </a:cubicBezTo>
                    <a:cubicBezTo>
                      <a:pt x="17923" y="8776"/>
                      <a:pt x="18153" y="8776"/>
                      <a:pt x="18153" y="8937"/>
                    </a:cubicBezTo>
                    <a:cubicBezTo>
                      <a:pt x="17923" y="8937"/>
                      <a:pt x="17694" y="8937"/>
                      <a:pt x="17464" y="8937"/>
                    </a:cubicBezTo>
                    <a:cubicBezTo>
                      <a:pt x="17004" y="8937"/>
                      <a:pt x="16545" y="8937"/>
                      <a:pt x="15855" y="8937"/>
                    </a:cubicBezTo>
                    <a:cubicBezTo>
                      <a:pt x="15166" y="8937"/>
                      <a:pt x="14477" y="9098"/>
                      <a:pt x="13557" y="9259"/>
                    </a:cubicBezTo>
                    <a:cubicBezTo>
                      <a:pt x="13328" y="9259"/>
                      <a:pt x="13328" y="9582"/>
                      <a:pt x="13557" y="9582"/>
                    </a:cubicBezTo>
                    <a:cubicBezTo>
                      <a:pt x="13557" y="9743"/>
                      <a:pt x="13787" y="9743"/>
                      <a:pt x="13787" y="9904"/>
                    </a:cubicBezTo>
                    <a:cubicBezTo>
                      <a:pt x="14477" y="10549"/>
                      <a:pt x="15166" y="11355"/>
                      <a:pt x="15855" y="12000"/>
                    </a:cubicBezTo>
                    <a:cubicBezTo>
                      <a:pt x="16545" y="12644"/>
                      <a:pt x="17004" y="13289"/>
                      <a:pt x="17694" y="13773"/>
                    </a:cubicBezTo>
                    <a:cubicBezTo>
                      <a:pt x="17923" y="14095"/>
                      <a:pt x="18383" y="14579"/>
                      <a:pt x="18613" y="14901"/>
                    </a:cubicBezTo>
                    <a:cubicBezTo>
                      <a:pt x="18843" y="15062"/>
                      <a:pt x="19072" y="15223"/>
                      <a:pt x="19072" y="15385"/>
                    </a:cubicBezTo>
                    <a:cubicBezTo>
                      <a:pt x="18843" y="15385"/>
                      <a:pt x="18613" y="15546"/>
                      <a:pt x="18153" y="15546"/>
                    </a:cubicBezTo>
                    <a:cubicBezTo>
                      <a:pt x="18153" y="15546"/>
                      <a:pt x="17923" y="15385"/>
                      <a:pt x="17923" y="15385"/>
                    </a:cubicBezTo>
                    <a:cubicBezTo>
                      <a:pt x="17234" y="15223"/>
                      <a:pt x="16545" y="15223"/>
                      <a:pt x="15626" y="15062"/>
                    </a:cubicBezTo>
                    <a:cubicBezTo>
                      <a:pt x="15626" y="15062"/>
                      <a:pt x="15166" y="15062"/>
                      <a:pt x="14936" y="15062"/>
                    </a:cubicBezTo>
                    <a:cubicBezTo>
                      <a:pt x="14936" y="15062"/>
                      <a:pt x="14706" y="15385"/>
                      <a:pt x="14706" y="15385"/>
                    </a:cubicBezTo>
                    <a:cubicBezTo>
                      <a:pt x="14936" y="15707"/>
                      <a:pt x="15166" y="16029"/>
                      <a:pt x="15626" y="16191"/>
                    </a:cubicBezTo>
                    <a:cubicBezTo>
                      <a:pt x="15855" y="16352"/>
                      <a:pt x="15855" y="16513"/>
                      <a:pt x="16085" y="16513"/>
                    </a:cubicBezTo>
                    <a:cubicBezTo>
                      <a:pt x="16315" y="16674"/>
                      <a:pt x="16315" y="16835"/>
                      <a:pt x="16545" y="16997"/>
                    </a:cubicBezTo>
                    <a:cubicBezTo>
                      <a:pt x="17004" y="17480"/>
                      <a:pt x="17464" y="17803"/>
                      <a:pt x="17923" y="18286"/>
                    </a:cubicBezTo>
                    <a:cubicBezTo>
                      <a:pt x="18383" y="19092"/>
                      <a:pt x="19072" y="19737"/>
                      <a:pt x="19991" y="20382"/>
                    </a:cubicBezTo>
                    <a:cubicBezTo>
                      <a:pt x="20221" y="20382"/>
                      <a:pt x="20451" y="20543"/>
                      <a:pt x="20681" y="20704"/>
                    </a:cubicBezTo>
                    <a:cubicBezTo>
                      <a:pt x="20911" y="20865"/>
                      <a:pt x="20911" y="21026"/>
                      <a:pt x="21140" y="21188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3973" name="Freeform 615"/>
              <p:cNvSpPr/>
              <p:nvPr/>
            </p:nvSpPr>
            <p:spPr>
              <a:xfrm>
                <a:off x="230148" y="214867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520" h="18437" fill="norm" stroke="1" extrusionOk="0">
                    <a:moveTo>
                      <a:pt x="17280" y="0"/>
                    </a:moveTo>
                    <a:cubicBezTo>
                      <a:pt x="21600" y="5400"/>
                      <a:pt x="21600" y="5400"/>
                      <a:pt x="17280" y="10800"/>
                    </a:cubicBezTo>
                    <a:cubicBezTo>
                      <a:pt x="12960" y="16200"/>
                      <a:pt x="12960" y="21600"/>
                      <a:pt x="4320" y="16200"/>
                    </a:cubicBezTo>
                    <a:cubicBezTo>
                      <a:pt x="4320" y="16200"/>
                      <a:pt x="0" y="16200"/>
                      <a:pt x="0" y="16200"/>
                    </a:cubicBezTo>
                    <a:cubicBezTo>
                      <a:pt x="0" y="10800"/>
                      <a:pt x="0" y="10800"/>
                      <a:pt x="0" y="5400"/>
                    </a:cubicBezTo>
                    <a:cubicBezTo>
                      <a:pt x="4320" y="0"/>
                      <a:pt x="8640" y="0"/>
                      <a:pt x="1728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3974" name="Freeform 616"/>
              <p:cNvSpPr/>
              <p:nvPr/>
            </p:nvSpPr>
            <p:spPr>
              <a:xfrm>
                <a:off x="237721" y="206109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0800" y="21600"/>
                    </a:moveTo>
                    <a:cubicBezTo>
                      <a:pt x="0" y="21600"/>
                      <a:pt x="0" y="10800"/>
                      <a:pt x="0" y="10800"/>
                    </a:cubicBezTo>
                    <a:cubicBezTo>
                      <a:pt x="0" y="10800"/>
                      <a:pt x="0" y="0"/>
                      <a:pt x="0" y="0"/>
                    </a:cubicBezTo>
                    <a:cubicBezTo>
                      <a:pt x="10800" y="0"/>
                      <a:pt x="10800" y="0"/>
                      <a:pt x="21600" y="10800"/>
                    </a:cubicBezTo>
                    <a:cubicBezTo>
                      <a:pt x="10800" y="10800"/>
                      <a:pt x="10800" y="21600"/>
                      <a:pt x="10800" y="216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3975" name="Freeform 617"/>
              <p:cNvSpPr/>
              <p:nvPr/>
            </p:nvSpPr>
            <p:spPr>
              <a:xfrm>
                <a:off x="211015" y="232684"/>
                <a:ext cx="34712" cy="5147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08" h="21538" fill="norm" stroke="1" extrusionOk="0">
                    <a:moveTo>
                      <a:pt x="21142" y="17566"/>
                    </a:moveTo>
                    <a:cubicBezTo>
                      <a:pt x="21508" y="17566"/>
                      <a:pt x="21508" y="17566"/>
                      <a:pt x="21508" y="17566"/>
                    </a:cubicBezTo>
                    <a:cubicBezTo>
                      <a:pt x="21142" y="17814"/>
                      <a:pt x="21142" y="17814"/>
                      <a:pt x="21142" y="17814"/>
                    </a:cubicBezTo>
                    <a:cubicBezTo>
                      <a:pt x="20776" y="17566"/>
                      <a:pt x="20410" y="17566"/>
                      <a:pt x="20410" y="17566"/>
                    </a:cubicBezTo>
                    <a:cubicBezTo>
                      <a:pt x="18945" y="17566"/>
                      <a:pt x="17847" y="17317"/>
                      <a:pt x="16749" y="17069"/>
                    </a:cubicBezTo>
                    <a:cubicBezTo>
                      <a:pt x="16383" y="17069"/>
                      <a:pt x="16383" y="17069"/>
                      <a:pt x="16383" y="17069"/>
                    </a:cubicBezTo>
                    <a:cubicBezTo>
                      <a:pt x="16016" y="17317"/>
                      <a:pt x="16016" y="17566"/>
                      <a:pt x="16383" y="17814"/>
                    </a:cubicBezTo>
                    <a:cubicBezTo>
                      <a:pt x="17115" y="18310"/>
                      <a:pt x="17481" y="18807"/>
                      <a:pt x="17847" y="19055"/>
                    </a:cubicBezTo>
                    <a:cubicBezTo>
                      <a:pt x="18213" y="19304"/>
                      <a:pt x="18945" y="19552"/>
                      <a:pt x="18945" y="19800"/>
                    </a:cubicBezTo>
                    <a:cubicBezTo>
                      <a:pt x="19677" y="20297"/>
                      <a:pt x="20044" y="21041"/>
                      <a:pt x="20410" y="21538"/>
                    </a:cubicBezTo>
                    <a:cubicBezTo>
                      <a:pt x="1372" y="21538"/>
                      <a:pt x="1372" y="21538"/>
                      <a:pt x="1372" y="21538"/>
                    </a:cubicBezTo>
                    <a:cubicBezTo>
                      <a:pt x="2105" y="21041"/>
                      <a:pt x="2471" y="20545"/>
                      <a:pt x="2837" y="20048"/>
                    </a:cubicBezTo>
                    <a:cubicBezTo>
                      <a:pt x="3203" y="19552"/>
                      <a:pt x="3935" y="19304"/>
                      <a:pt x="3935" y="18559"/>
                    </a:cubicBezTo>
                    <a:cubicBezTo>
                      <a:pt x="3935" y="18559"/>
                      <a:pt x="4301" y="18062"/>
                      <a:pt x="4301" y="18062"/>
                    </a:cubicBezTo>
                    <a:cubicBezTo>
                      <a:pt x="5033" y="18310"/>
                      <a:pt x="5033" y="17814"/>
                      <a:pt x="5400" y="17317"/>
                    </a:cubicBezTo>
                    <a:cubicBezTo>
                      <a:pt x="5766" y="17317"/>
                      <a:pt x="5400" y="16821"/>
                      <a:pt x="5033" y="16821"/>
                    </a:cubicBezTo>
                    <a:cubicBezTo>
                      <a:pt x="4301" y="16821"/>
                      <a:pt x="3569" y="16821"/>
                      <a:pt x="2837" y="16821"/>
                    </a:cubicBezTo>
                    <a:cubicBezTo>
                      <a:pt x="2837" y="16821"/>
                      <a:pt x="2471" y="17069"/>
                      <a:pt x="2105" y="17069"/>
                    </a:cubicBezTo>
                    <a:cubicBezTo>
                      <a:pt x="1372" y="17317"/>
                      <a:pt x="1372" y="17317"/>
                      <a:pt x="274" y="17069"/>
                    </a:cubicBezTo>
                    <a:cubicBezTo>
                      <a:pt x="-92" y="17069"/>
                      <a:pt x="-92" y="17069"/>
                      <a:pt x="274" y="16821"/>
                    </a:cubicBezTo>
                    <a:cubicBezTo>
                      <a:pt x="640" y="16572"/>
                      <a:pt x="640" y="16324"/>
                      <a:pt x="1006" y="16076"/>
                    </a:cubicBezTo>
                    <a:cubicBezTo>
                      <a:pt x="1372" y="16076"/>
                      <a:pt x="1372" y="15579"/>
                      <a:pt x="1739" y="15331"/>
                    </a:cubicBezTo>
                    <a:cubicBezTo>
                      <a:pt x="3203" y="14090"/>
                      <a:pt x="4667" y="12352"/>
                      <a:pt x="5766" y="10862"/>
                    </a:cubicBezTo>
                    <a:cubicBezTo>
                      <a:pt x="6132" y="10366"/>
                      <a:pt x="6132" y="10117"/>
                      <a:pt x="5400" y="10117"/>
                    </a:cubicBezTo>
                    <a:cubicBezTo>
                      <a:pt x="5033" y="10117"/>
                      <a:pt x="4667" y="10117"/>
                      <a:pt x="4667" y="10117"/>
                    </a:cubicBezTo>
                    <a:cubicBezTo>
                      <a:pt x="3569" y="10614"/>
                      <a:pt x="2471" y="10366"/>
                      <a:pt x="1739" y="10366"/>
                    </a:cubicBezTo>
                    <a:cubicBezTo>
                      <a:pt x="1372" y="10366"/>
                      <a:pt x="1372" y="10366"/>
                      <a:pt x="1372" y="10117"/>
                    </a:cubicBezTo>
                    <a:cubicBezTo>
                      <a:pt x="2105" y="9869"/>
                      <a:pt x="2471" y="9372"/>
                      <a:pt x="2837" y="8876"/>
                    </a:cubicBezTo>
                    <a:cubicBezTo>
                      <a:pt x="4301" y="7635"/>
                      <a:pt x="5766" y="6145"/>
                      <a:pt x="6864" y="4655"/>
                    </a:cubicBezTo>
                    <a:cubicBezTo>
                      <a:pt x="6864" y="4159"/>
                      <a:pt x="7230" y="3910"/>
                      <a:pt x="7596" y="3414"/>
                    </a:cubicBezTo>
                    <a:cubicBezTo>
                      <a:pt x="8694" y="2669"/>
                      <a:pt x="9427" y="1924"/>
                      <a:pt x="10159" y="931"/>
                    </a:cubicBezTo>
                    <a:cubicBezTo>
                      <a:pt x="10159" y="683"/>
                      <a:pt x="10525" y="435"/>
                      <a:pt x="10891" y="186"/>
                    </a:cubicBezTo>
                    <a:cubicBezTo>
                      <a:pt x="11257" y="-62"/>
                      <a:pt x="11257" y="-62"/>
                      <a:pt x="11623" y="186"/>
                    </a:cubicBezTo>
                    <a:cubicBezTo>
                      <a:pt x="12355" y="1179"/>
                      <a:pt x="12722" y="2172"/>
                      <a:pt x="13820" y="2917"/>
                    </a:cubicBezTo>
                    <a:cubicBezTo>
                      <a:pt x="14918" y="4655"/>
                      <a:pt x="16749" y="5897"/>
                      <a:pt x="18213" y="7386"/>
                    </a:cubicBezTo>
                    <a:cubicBezTo>
                      <a:pt x="18579" y="8131"/>
                      <a:pt x="19311" y="8876"/>
                      <a:pt x="20044" y="9621"/>
                    </a:cubicBezTo>
                    <a:cubicBezTo>
                      <a:pt x="20044" y="9869"/>
                      <a:pt x="20044" y="10117"/>
                      <a:pt x="19677" y="10117"/>
                    </a:cubicBezTo>
                    <a:cubicBezTo>
                      <a:pt x="18213" y="9869"/>
                      <a:pt x="17115" y="10117"/>
                      <a:pt x="15650" y="10366"/>
                    </a:cubicBezTo>
                    <a:cubicBezTo>
                      <a:pt x="15284" y="10614"/>
                      <a:pt x="14918" y="10117"/>
                      <a:pt x="14552" y="10614"/>
                    </a:cubicBezTo>
                    <a:cubicBezTo>
                      <a:pt x="14552" y="10862"/>
                      <a:pt x="14918" y="11110"/>
                      <a:pt x="15284" y="11359"/>
                    </a:cubicBezTo>
                    <a:cubicBezTo>
                      <a:pt x="15650" y="11855"/>
                      <a:pt x="16383" y="12352"/>
                      <a:pt x="16749" y="12848"/>
                    </a:cubicBezTo>
                    <a:cubicBezTo>
                      <a:pt x="17847" y="13841"/>
                      <a:pt x="18945" y="14835"/>
                      <a:pt x="19677" y="15828"/>
                    </a:cubicBezTo>
                    <a:cubicBezTo>
                      <a:pt x="20044" y="16572"/>
                      <a:pt x="20410" y="17069"/>
                      <a:pt x="21142" y="17566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3976" name="Freeform 618"/>
              <p:cNvSpPr/>
              <p:nvPr/>
            </p:nvSpPr>
            <p:spPr>
              <a:xfrm>
                <a:off x="240589" y="220339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0"/>
                    </a:moveTo>
                    <a:cubicBezTo>
                      <a:pt x="21600" y="21600"/>
                      <a:pt x="21600" y="21600"/>
                      <a:pt x="10800" y="21600"/>
                    </a:cubicBezTo>
                    <a:cubicBezTo>
                      <a:pt x="0" y="21600"/>
                      <a:pt x="0" y="21600"/>
                      <a:pt x="0" y="10800"/>
                    </a:cubicBezTo>
                    <a:cubicBezTo>
                      <a:pt x="0" y="0"/>
                      <a:pt x="0" y="0"/>
                      <a:pt x="10800" y="0"/>
                    </a:cubicBezTo>
                    <a:cubicBezTo>
                      <a:pt x="10800" y="0"/>
                      <a:pt x="21600" y="0"/>
                      <a:pt x="216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3977" name="Freeform 619"/>
              <p:cNvSpPr/>
              <p:nvPr/>
            </p:nvSpPr>
            <p:spPr>
              <a:xfrm>
                <a:off x="241251" y="131869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9257"/>
                    </a:moveTo>
                    <a:cubicBezTo>
                      <a:pt x="21600" y="9257"/>
                      <a:pt x="21600" y="9257"/>
                      <a:pt x="21600" y="9257"/>
                    </a:cubicBezTo>
                    <a:cubicBezTo>
                      <a:pt x="21600" y="15429"/>
                      <a:pt x="16200" y="21600"/>
                      <a:pt x="10800" y="21600"/>
                    </a:cubicBezTo>
                    <a:cubicBezTo>
                      <a:pt x="5400" y="18514"/>
                      <a:pt x="0" y="12343"/>
                      <a:pt x="0" y="9257"/>
                    </a:cubicBezTo>
                    <a:cubicBezTo>
                      <a:pt x="0" y="9257"/>
                      <a:pt x="0" y="9257"/>
                      <a:pt x="0" y="9257"/>
                    </a:cubicBezTo>
                    <a:cubicBezTo>
                      <a:pt x="0" y="3086"/>
                      <a:pt x="5400" y="0"/>
                      <a:pt x="10800" y="0"/>
                    </a:cubicBezTo>
                    <a:cubicBezTo>
                      <a:pt x="16200" y="0"/>
                      <a:pt x="21600" y="3086"/>
                      <a:pt x="21600" y="9257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3978" name="Freeform 620"/>
              <p:cNvSpPr/>
              <p:nvPr/>
            </p:nvSpPr>
            <p:spPr>
              <a:xfrm>
                <a:off x="242354" y="211184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0800" y="21600"/>
                    </a:moveTo>
                    <a:cubicBezTo>
                      <a:pt x="10800" y="21600"/>
                      <a:pt x="0" y="21600"/>
                      <a:pt x="0" y="2160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0800" y="0"/>
                      <a:pt x="10800" y="0"/>
                      <a:pt x="21600" y="0"/>
                    </a:cubicBezTo>
                    <a:cubicBezTo>
                      <a:pt x="10800" y="21600"/>
                      <a:pt x="10800" y="21600"/>
                      <a:pt x="10800" y="216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3979" name="Freeform 621"/>
              <p:cNvSpPr/>
              <p:nvPr/>
            </p:nvSpPr>
            <p:spPr>
              <a:xfrm>
                <a:off x="238824" y="215476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0776" fill="norm" stroke="1" extrusionOk="0">
                    <a:moveTo>
                      <a:pt x="4050" y="8776"/>
                    </a:moveTo>
                    <a:cubicBezTo>
                      <a:pt x="8100" y="6376"/>
                      <a:pt x="10800" y="3976"/>
                      <a:pt x="13500" y="1576"/>
                    </a:cubicBezTo>
                    <a:cubicBezTo>
                      <a:pt x="16200" y="-824"/>
                      <a:pt x="18900" y="-824"/>
                      <a:pt x="21600" y="3976"/>
                    </a:cubicBezTo>
                    <a:cubicBezTo>
                      <a:pt x="21600" y="3976"/>
                      <a:pt x="21600" y="6376"/>
                      <a:pt x="21600" y="6376"/>
                    </a:cubicBezTo>
                    <a:cubicBezTo>
                      <a:pt x="21600" y="6376"/>
                      <a:pt x="21600" y="8776"/>
                      <a:pt x="20250" y="8776"/>
                    </a:cubicBezTo>
                    <a:cubicBezTo>
                      <a:pt x="16200" y="11176"/>
                      <a:pt x="13500" y="13576"/>
                      <a:pt x="9450" y="18376"/>
                    </a:cubicBezTo>
                    <a:cubicBezTo>
                      <a:pt x="9450" y="20776"/>
                      <a:pt x="6750" y="20776"/>
                      <a:pt x="6750" y="20776"/>
                    </a:cubicBezTo>
                    <a:cubicBezTo>
                      <a:pt x="4050" y="18376"/>
                      <a:pt x="2700" y="15976"/>
                      <a:pt x="1350" y="15976"/>
                    </a:cubicBezTo>
                    <a:cubicBezTo>
                      <a:pt x="1350" y="15976"/>
                      <a:pt x="0" y="15976"/>
                      <a:pt x="0" y="13576"/>
                    </a:cubicBezTo>
                    <a:cubicBezTo>
                      <a:pt x="0" y="11176"/>
                      <a:pt x="1350" y="11176"/>
                      <a:pt x="1350" y="11176"/>
                    </a:cubicBezTo>
                    <a:cubicBezTo>
                      <a:pt x="2700" y="8776"/>
                      <a:pt x="4050" y="8776"/>
                      <a:pt x="4050" y="8776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3980" name="Freeform 622"/>
              <p:cNvSpPr/>
              <p:nvPr/>
            </p:nvSpPr>
            <p:spPr>
              <a:xfrm>
                <a:off x="242685" y="135020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7382" fill="norm" stroke="1" extrusionOk="0">
                    <a:moveTo>
                      <a:pt x="21600" y="10182"/>
                    </a:moveTo>
                    <a:cubicBezTo>
                      <a:pt x="21600" y="10182"/>
                      <a:pt x="21600" y="17382"/>
                      <a:pt x="21600" y="17382"/>
                    </a:cubicBezTo>
                    <a:cubicBezTo>
                      <a:pt x="14400" y="17382"/>
                      <a:pt x="7200" y="17382"/>
                      <a:pt x="0" y="10182"/>
                    </a:cubicBezTo>
                    <a:cubicBezTo>
                      <a:pt x="0" y="10182"/>
                      <a:pt x="0" y="2982"/>
                      <a:pt x="0" y="2982"/>
                    </a:cubicBezTo>
                    <a:cubicBezTo>
                      <a:pt x="0" y="2982"/>
                      <a:pt x="7200" y="2982"/>
                      <a:pt x="7200" y="2982"/>
                    </a:cubicBezTo>
                    <a:cubicBezTo>
                      <a:pt x="14400" y="-4218"/>
                      <a:pt x="21600" y="2982"/>
                      <a:pt x="21600" y="10182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3981" name="Freeform 623"/>
              <p:cNvSpPr/>
              <p:nvPr/>
            </p:nvSpPr>
            <p:spPr>
              <a:xfrm>
                <a:off x="242338" y="145837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8527" h="19412" fill="norm" stroke="1" extrusionOk="0">
                    <a:moveTo>
                      <a:pt x="1247" y="12212"/>
                    </a:moveTo>
                    <a:cubicBezTo>
                      <a:pt x="-3073" y="8612"/>
                      <a:pt x="5567" y="8612"/>
                      <a:pt x="1247" y="5012"/>
                    </a:cubicBezTo>
                    <a:cubicBezTo>
                      <a:pt x="5567" y="5012"/>
                      <a:pt x="9887" y="1412"/>
                      <a:pt x="9887" y="1412"/>
                    </a:cubicBezTo>
                    <a:cubicBezTo>
                      <a:pt x="14207" y="-2188"/>
                      <a:pt x="18527" y="1412"/>
                      <a:pt x="18527" y="8612"/>
                    </a:cubicBezTo>
                    <a:cubicBezTo>
                      <a:pt x="18527" y="8612"/>
                      <a:pt x="18527" y="12212"/>
                      <a:pt x="18527" y="12212"/>
                    </a:cubicBezTo>
                    <a:cubicBezTo>
                      <a:pt x="18527" y="19412"/>
                      <a:pt x="14207" y="19412"/>
                      <a:pt x="9887" y="19412"/>
                    </a:cubicBezTo>
                    <a:cubicBezTo>
                      <a:pt x="1247" y="19412"/>
                      <a:pt x="1247" y="15812"/>
                      <a:pt x="1247" y="12212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3982" name="Freeform 624"/>
              <p:cNvSpPr/>
              <p:nvPr/>
            </p:nvSpPr>
            <p:spPr>
              <a:xfrm>
                <a:off x="242685" y="140695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8640"/>
                    </a:moveTo>
                    <a:cubicBezTo>
                      <a:pt x="21600" y="8640"/>
                      <a:pt x="21600" y="8640"/>
                      <a:pt x="21600" y="8640"/>
                    </a:cubicBezTo>
                    <a:cubicBezTo>
                      <a:pt x="21600" y="8640"/>
                      <a:pt x="21600" y="12960"/>
                      <a:pt x="21600" y="12960"/>
                    </a:cubicBezTo>
                    <a:cubicBezTo>
                      <a:pt x="21600" y="17280"/>
                      <a:pt x="21600" y="17280"/>
                      <a:pt x="14400" y="21600"/>
                    </a:cubicBezTo>
                    <a:cubicBezTo>
                      <a:pt x="14400" y="17280"/>
                      <a:pt x="7200" y="17280"/>
                      <a:pt x="7200" y="17280"/>
                    </a:cubicBezTo>
                    <a:cubicBezTo>
                      <a:pt x="0" y="12960"/>
                      <a:pt x="0" y="8640"/>
                      <a:pt x="0" y="4320"/>
                    </a:cubicBezTo>
                    <a:cubicBezTo>
                      <a:pt x="0" y="0"/>
                      <a:pt x="7200" y="0"/>
                      <a:pt x="14400" y="0"/>
                    </a:cubicBezTo>
                    <a:cubicBezTo>
                      <a:pt x="14400" y="0"/>
                      <a:pt x="21600" y="4320"/>
                      <a:pt x="21600" y="4320"/>
                    </a:cubicBezTo>
                    <a:cubicBezTo>
                      <a:pt x="21600" y="4320"/>
                      <a:pt x="21600" y="8640"/>
                      <a:pt x="21600" y="864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3983" name="Freeform 625"/>
              <p:cNvSpPr/>
              <p:nvPr/>
            </p:nvSpPr>
            <p:spPr>
              <a:xfrm>
                <a:off x="243768" y="196402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7672" h="21600" fill="norm" stroke="1" extrusionOk="0">
                    <a:moveTo>
                      <a:pt x="12272" y="21600"/>
                    </a:moveTo>
                    <a:cubicBezTo>
                      <a:pt x="6872" y="21600"/>
                      <a:pt x="-3928" y="14400"/>
                      <a:pt x="1472" y="7200"/>
                    </a:cubicBezTo>
                    <a:cubicBezTo>
                      <a:pt x="1472" y="7200"/>
                      <a:pt x="6872" y="0"/>
                      <a:pt x="6872" y="0"/>
                    </a:cubicBezTo>
                    <a:cubicBezTo>
                      <a:pt x="12272" y="0"/>
                      <a:pt x="17672" y="7200"/>
                      <a:pt x="17672" y="21600"/>
                    </a:cubicBezTo>
                    <a:cubicBezTo>
                      <a:pt x="17672" y="21600"/>
                      <a:pt x="12272" y="21600"/>
                      <a:pt x="12272" y="216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3984" name="Freeform 626"/>
              <p:cNvSpPr/>
              <p:nvPr/>
            </p:nvSpPr>
            <p:spPr>
              <a:xfrm>
                <a:off x="244781" y="149629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0800" y="0"/>
                    </a:moveTo>
                    <a:cubicBezTo>
                      <a:pt x="16200" y="0"/>
                      <a:pt x="16200" y="7200"/>
                      <a:pt x="21600" y="7200"/>
                    </a:cubicBezTo>
                    <a:cubicBezTo>
                      <a:pt x="16200" y="7200"/>
                      <a:pt x="16200" y="14400"/>
                      <a:pt x="10800" y="21600"/>
                    </a:cubicBezTo>
                    <a:cubicBezTo>
                      <a:pt x="5400" y="14400"/>
                      <a:pt x="0" y="14400"/>
                      <a:pt x="0" y="14400"/>
                    </a:cubicBezTo>
                    <a:cubicBezTo>
                      <a:pt x="5400" y="7200"/>
                      <a:pt x="5400" y="0"/>
                      <a:pt x="108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3985" name="Freeform 627"/>
              <p:cNvSpPr/>
              <p:nvPr/>
            </p:nvSpPr>
            <p:spPr>
              <a:xfrm>
                <a:off x="245333" y="200263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0800" y="0"/>
                    </a:moveTo>
                    <a:cubicBezTo>
                      <a:pt x="10800" y="0"/>
                      <a:pt x="10800" y="10800"/>
                      <a:pt x="21600" y="10800"/>
                    </a:cubicBezTo>
                    <a:cubicBezTo>
                      <a:pt x="10800" y="10800"/>
                      <a:pt x="10800" y="21600"/>
                      <a:pt x="10800" y="21600"/>
                    </a:cubicBezTo>
                    <a:cubicBezTo>
                      <a:pt x="10800" y="21600"/>
                      <a:pt x="0" y="10800"/>
                      <a:pt x="0" y="10800"/>
                    </a:cubicBezTo>
                    <a:cubicBezTo>
                      <a:pt x="0" y="10800"/>
                      <a:pt x="0" y="0"/>
                      <a:pt x="108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3986" name="Freeform 628"/>
              <p:cNvSpPr/>
              <p:nvPr/>
            </p:nvSpPr>
            <p:spPr>
              <a:xfrm>
                <a:off x="245333" y="143121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0800" y="0"/>
                      <a:pt x="10800" y="0"/>
                      <a:pt x="21600" y="21600"/>
                    </a:cubicBezTo>
                    <a:cubicBezTo>
                      <a:pt x="10800" y="21600"/>
                      <a:pt x="10800" y="21600"/>
                      <a:pt x="10800" y="21600"/>
                    </a:cubicBezTo>
                    <a:cubicBezTo>
                      <a:pt x="10800" y="21600"/>
                      <a:pt x="0" y="21600"/>
                      <a:pt x="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3987" name="Freeform 629"/>
              <p:cNvSpPr/>
              <p:nvPr/>
            </p:nvSpPr>
            <p:spPr>
              <a:xfrm>
                <a:off x="245663" y="191327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10800"/>
                    </a:moveTo>
                    <a:cubicBezTo>
                      <a:pt x="21600" y="10800"/>
                      <a:pt x="21600" y="10800"/>
                      <a:pt x="21600" y="21600"/>
                    </a:cubicBezTo>
                    <a:cubicBezTo>
                      <a:pt x="0" y="10800"/>
                      <a:pt x="0" y="1080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1600" y="0"/>
                      <a:pt x="21600" y="0"/>
                      <a:pt x="21600" y="108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3988" name="Freeform 630"/>
              <p:cNvSpPr/>
              <p:nvPr/>
            </p:nvSpPr>
            <p:spPr>
              <a:xfrm>
                <a:off x="246877" y="132201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10800"/>
                    </a:moveTo>
                    <a:cubicBezTo>
                      <a:pt x="7200" y="7200"/>
                      <a:pt x="7200" y="3600"/>
                      <a:pt x="14400" y="0"/>
                    </a:cubicBezTo>
                    <a:cubicBezTo>
                      <a:pt x="21600" y="3600"/>
                      <a:pt x="21600" y="7200"/>
                      <a:pt x="21600" y="10800"/>
                    </a:cubicBezTo>
                    <a:cubicBezTo>
                      <a:pt x="21600" y="14400"/>
                      <a:pt x="14400" y="18000"/>
                      <a:pt x="14400" y="21600"/>
                    </a:cubicBezTo>
                    <a:cubicBezTo>
                      <a:pt x="7200" y="21600"/>
                      <a:pt x="0" y="14400"/>
                      <a:pt x="0" y="108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3989" name="Freeform 631"/>
              <p:cNvSpPr/>
              <p:nvPr/>
            </p:nvSpPr>
            <p:spPr>
              <a:xfrm>
                <a:off x="158025" y="45448"/>
                <a:ext cx="96860" cy="18245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55" h="21600" fill="norm" stroke="1" extrusionOk="0">
                    <a:moveTo>
                      <a:pt x="21396" y="7294"/>
                    </a:moveTo>
                    <a:cubicBezTo>
                      <a:pt x="21396" y="7364"/>
                      <a:pt x="21527" y="7434"/>
                      <a:pt x="21396" y="7434"/>
                    </a:cubicBezTo>
                    <a:cubicBezTo>
                      <a:pt x="21396" y="7574"/>
                      <a:pt x="21265" y="7644"/>
                      <a:pt x="21134" y="7784"/>
                    </a:cubicBezTo>
                    <a:cubicBezTo>
                      <a:pt x="20742" y="8275"/>
                      <a:pt x="20349" y="8766"/>
                      <a:pt x="19956" y="9257"/>
                    </a:cubicBezTo>
                    <a:cubicBezTo>
                      <a:pt x="19694" y="9468"/>
                      <a:pt x="19563" y="9678"/>
                      <a:pt x="19432" y="9958"/>
                    </a:cubicBezTo>
                    <a:cubicBezTo>
                      <a:pt x="19302" y="10029"/>
                      <a:pt x="19171" y="10169"/>
                      <a:pt x="19040" y="10239"/>
                    </a:cubicBezTo>
                    <a:cubicBezTo>
                      <a:pt x="19040" y="10449"/>
                      <a:pt x="18778" y="10660"/>
                      <a:pt x="18516" y="10870"/>
                    </a:cubicBezTo>
                    <a:cubicBezTo>
                      <a:pt x="18254" y="11010"/>
                      <a:pt x="18123" y="11221"/>
                      <a:pt x="17862" y="11361"/>
                    </a:cubicBezTo>
                    <a:cubicBezTo>
                      <a:pt x="17600" y="11571"/>
                      <a:pt x="17338" y="11782"/>
                      <a:pt x="17207" y="11992"/>
                    </a:cubicBezTo>
                    <a:cubicBezTo>
                      <a:pt x="17207" y="12132"/>
                      <a:pt x="17076" y="12273"/>
                      <a:pt x="17076" y="12483"/>
                    </a:cubicBezTo>
                    <a:cubicBezTo>
                      <a:pt x="17076" y="12623"/>
                      <a:pt x="17076" y="12834"/>
                      <a:pt x="17076" y="12974"/>
                    </a:cubicBezTo>
                    <a:cubicBezTo>
                      <a:pt x="17076" y="13325"/>
                      <a:pt x="17338" y="13675"/>
                      <a:pt x="17731" y="13956"/>
                    </a:cubicBezTo>
                    <a:cubicBezTo>
                      <a:pt x="18123" y="14166"/>
                      <a:pt x="18385" y="14517"/>
                      <a:pt x="18647" y="14797"/>
                    </a:cubicBezTo>
                    <a:cubicBezTo>
                      <a:pt x="18778" y="15078"/>
                      <a:pt x="19040" y="15288"/>
                      <a:pt x="19171" y="15499"/>
                    </a:cubicBezTo>
                    <a:cubicBezTo>
                      <a:pt x="19432" y="15849"/>
                      <a:pt x="19694" y="16200"/>
                      <a:pt x="19956" y="16481"/>
                    </a:cubicBezTo>
                    <a:cubicBezTo>
                      <a:pt x="19956" y="16621"/>
                      <a:pt x="19956" y="16761"/>
                      <a:pt x="19825" y="16901"/>
                    </a:cubicBezTo>
                    <a:cubicBezTo>
                      <a:pt x="19432" y="17182"/>
                      <a:pt x="19040" y="17462"/>
                      <a:pt x="18647" y="17743"/>
                    </a:cubicBezTo>
                    <a:cubicBezTo>
                      <a:pt x="18123" y="18164"/>
                      <a:pt x="17600" y="18514"/>
                      <a:pt x="17076" y="18865"/>
                    </a:cubicBezTo>
                    <a:cubicBezTo>
                      <a:pt x="16683" y="19216"/>
                      <a:pt x="16291" y="19566"/>
                      <a:pt x="15767" y="19847"/>
                    </a:cubicBezTo>
                    <a:cubicBezTo>
                      <a:pt x="15374" y="20127"/>
                      <a:pt x="14982" y="20478"/>
                      <a:pt x="14589" y="20758"/>
                    </a:cubicBezTo>
                    <a:cubicBezTo>
                      <a:pt x="14196" y="21039"/>
                      <a:pt x="13803" y="21319"/>
                      <a:pt x="13542" y="21600"/>
                    </a:cubicBezTo>
                    <a:cubicBezTo>
                      <a:pt x="13542" y="21600"/>
                      <a:pt x="13411" y="21600"/>
                      <a:pt x="13411" y="21600"/>
                    </a:cubicBezTo>
                    <a:cubicBezTo>
                      <a:pt x="13280" y="21460"/>
                      <a:pt x="13280" y="21390"/>
                      <a:pt x="13149" y="21249"/>
                    </a:cubicBezTo>
                    <a:cubicBezTo>
                      <a:pt x="13018" y="20969"/>
                      <a:pt x="12756" y="20618"/>
                      <a:pt x="12756" y="20338"/>
                    </a:cubicBezTo>
                    <a:cubicBezTo>
                      <a:pt x="12494" y="19777"/>
                      <a:pt x="12102" y="19286"/>
                      <a:pt x="11971" y="18795"/>
                    </a:cubicBezTo>
                    <a:cubicBezTo>
                      <a:pt x="11709" y="18514"/>
                      <a:pt x="11578" y="18234"/>
                      <a:pt x="11447" y="18023"/>
                    </a:cubicBezTo>
                    <a:cubicBezTo>
                      <a:pt x="11185" y="17603"/>
                      <a:pt x="10923" y="17252"/>
                      <a:pt x="10792" y="16831"/>
                    </a:cubicBezTo>
                    <a:cubicBezTo>
                      <a:pt x="10792" y="16761"/>
                      <a:pt x="10662" y="16691"/>
                      <a:pt x="10662" y="16551"/>
                    </a:cubicBezTo>
                    <a:cubicBezTo>
                      <a:pt x="10531" y="16200"/>
                      <a:pt x="10138" y="15919"/>
                      <a:pt x="10138" y="15569"/>
                    </a:cubicBezTo>
                    <a:cubicBezTo>
                      <a:pt x="10138" y="15499"/>
                      <a:pt x="10138" y="15499"/>
                      <a:pt x="10007" y="15429"/>
                    </a:cubicBezTo>
                    <a:cubicBezTo>
                      <a:pt x="9745" y="15148"/>
                      <a:pt x="9352" y="14938"/>
                      <a:pt x="9091" y="14657"/>
                    </a:cubicBezTo>
                    <a:cubicBezTo>
                      <a:pt x="8829" y="14447"/>
                      <a:pt x="8567" y="14166"/>
                      <a:pt x="8174" y="13956"/>
                    </a:cubicBezTo>
                    <a:cubicBezTo>
                      <a:pt x="7912" y="13675"/>
                      <a:pt x="7651" y="13465"/>
                      <a:pt x="7258" y="13184"/>
                    </a:cubicBezTo>
                    <a:cubicBezTo>
                      <a:pt x="7127" y="12974"/>
                      <a:pt x="6865" y="12834"/>
                      <a:pt x="6603" y="12623"/>
                    </a:cubicBezTo>
                    <a:cubicBezTo>
                      <a:pt x="6603" y="12553"/>
                      <a:pt x="6472" y="12483"/>
                      <a:pt x="6603" y="12413"/>
                    </a:cubicBezTo>
                    <a:cubicBezTo>
                      <a:pt x="6734" y="12273"/>
                      <a:pt x="6865" y="12132"/>
                      <a:pt x="6865" y="12062"/>
                    </a:cubicBezTo>
                    <a:cubicBezTo>
                      <a:pt x="6996" y="11852"/>
                      <a:pt x="7127" y="11712"/>
                      <a:pt x="7520" y="11571"/>
                    </a:cubicBezTo>
                    <a:cubicBezTo>
                      <a:pt x="7651" y="11501"/>
                      <a:pt x="7782" y="11431"/>
                      <a:pt x="7912" y="11291"/>
                    </a:cubicBezTo>
                    <a:cubicBezTo>
                      <a:pt x="8174" y="11081"/>
                      <a:pt x="8174" y="10940"/>
                      <a:pt x="8043" y="10590"/>
                    </a:cubicBezTo>
                    <a:cubicBezTo>
                      <a:pt x="8043" y="10379"/>
                      <a:pt x="7912" y="10239"/>
                      <a:pt x="7651" y="10099"/>
                    </a:cubicBezTo>
                    <a:cubicBezTo>
                      <a:pt x="7520" y="10029"/>
                      <a:pt x="7127" y="9888"/>
                      <a:pt x="6996" y="9818"/>
                    </a:cubicBezTo>
                    <a:cubicBezTo>
                      <a:pt x="6734" y="9678"/>
                      <a:pt x="6211" y="9608"/>
                      <a:pt x="5949" y="9468"/>
                    </a:cubicBezTo>
                    <a:cubicBezTo>
                      <a:pt x="5818" y="9468"/>
                      <a:pt x="5687" y="9397"/>
                      <a:pt x="5556" y="9327"/>
                    </a:cubicBezTo>
                    <a:cubicBezTo>
                      <a:pt x="5425" y="9257"/>
                      <a:pt x="5294" y="9257"/>
                      <a:pt x="5163" y="9187"/>
                    </a:cubicBezTo>
                    <a:cubicBezTo>
                      <a:pt x="4771" y="8977"/>
                      <a:pt x="4378" y="8766"/>
                      <a:pt x="3985" y="8556"/>
                    </a:cubicBezTo>
                    <a:cubicBezTo>
                      <a:pt x="3200" y="8275"/>
                      <a:pt x="2545" y="7855"/>
                      <a:pt x="1891" y="7504"/>
                    </a:cubicBezTo>
                    <a:cubicBezTo>
                      <a:pt x="1760" y="7504"/>
                      <a:pt x="1629" y="7434"/>
                      <a:pt x="1629" y="7364"/>
                    </a:cubicBezTo>
                    <a:cubicBezTo>
                      <a:pt x="1498" y="7294"/>
                      <a:pt x="843" y="7013"/>
                      <a:pt x="582" y="6943"/>
                    </a:cubicBezTo>
                    <a:cubicBezTo>
                      <a:pt x="451" y="6803"/>
                      <a:pt x="320" y="6732"/>
                      <a:pt x="58" y="6592"/>
                    </a:cubicBezTo>
                    <a:cubicBezTo>
                      <a:pt x="-73" y="6592"/>
                      <a:pt x="58" y="6522"/>
                      <a:pt x="58" y="6452"/>
                    </a:cubicBezTo>
                    <a:cubicBezTo>
                      <a:pt x="320" y="6171"/>
                      <a:pt x="712" y="5891"/>
                      <a:pt x="1105" y="5610"/>
                    </a:cubicBezTo>
                    <a:cubicBezTo>
                      <a:pt x="1236" y="5470"/>
                      <a:pt x="1498" y="5330"/>
                      <a:pt x="1498" y="5190"/>
                    </a:cubicBezTo>
                    <a:cubicBezTo>
                      <a:pt x="1498" y="5119"/>
                      <a:pt x="1629" y="5119"/>
                      <a:pt x="1629" y="5049"/>
                    </a:cubicBezTo>
                    <a:cubicBezTo>
                      <a:pt x="2152" y="4769"/>
                      <a:pt x="2545" y="4418"/>
                      <a:pt x="3069" y="3997"/>
                    </a:cubicBezTo>
                    <a:cubicBezTo>
                      <a:pt x="3200" y="3857"/>
                      <a:pt x="5687" y="2034"/>
                      <a:pt x="6080" y="1683"/>
                    </a:cubicBezTo>
                    <a:cubicBezTo>
                      <a:pt x="7258" y="631"/>
                      <a:pt x="7258" y="631"/>
                      <a:pt x="7258" y="631"/>
                    </a:cubicBezTo>
                    <a:cubicBezTo>
                      <a:pt x="7520" y="491"/>
                      <a:pt x="8043" y="0"/>
                      <a:pt x="8043" y="0"/>
                    </a:cubicBezTo>
                    <a:cubicBezTo>
                      <a:pt x="8436" y="0"/>
                      <a:pt x="8960" y="351"/>
                      <a:pt x="9352" y="561"/>
                    </a:cubicBezTo>
                    <a:cubicBezTo>
                      <a:pt x="9614" y="631"/>
                      <a:pt x="9745" y="701"/>
                      <a:pt x="9876" y="842"/>
                    </a:cubicBezTo>
                    <a:cubicBezTo>
                      <a:pt x="10400" y="1122"/>
                      <a:pt x="10531" y="1332"/>
                      <a:pt x="11054" y="1473"/>
                    </a:cubicBezTo>
                    <a:cubicBezTo>
                      <a:pt x="11316" y="1613"/>
                      <a:pt x="11578" y="1683"/>
                      <a:pt x="11840" y="1823"/>
                    </a:cubicBezTo>
                    <a:cubicBezTo>
                      <a:pt x="11971" y="1894"/>
                      <a:pt x="12102" y="1964"/>
                      <a:pt x="12363" y="2034"/>
                    </a:cubicBezTo>
                    <a:cubicBezTo>
                      <a:pt x="12887" y="2174"/>
                      <a:pt x="13280" y="2314"/>
                      <a:pt x="13803" y="2525"/>
                    </a:cubicBezTo>
                    <a:cubicBezTo>
                      <a:pt x="14589" y="2735"/>
                      <a:pt x="15374" y="2875"/>
                      <a:pt x="16029" y="3156"/>
                    </a:cubicBezTo>
                    <a:cubicBezTo>
                      <a:pt x="16160" y="3156"/>
                      <a:pt x="16291" y="3226"/>
                      <a:pt x="16422" y="3226"/>
                    </a:cubicBezTo>
                    <a:cubicBezTo>
                      <a:pt x="16683" y="3296"/>
                      <a:pt x="16945" y="3366"/>
                      <a:pt x="17207" y="3436"/>
                    </a:cubicBezTo>
                    <a:cubicBezTo>
                      <a:pt x="17469" y="3577"/>
                      <a:pt x="17469" y="3717"/>
                      <a:pt x="17731" y="3857"/>
                    </a:cubicBezTo>
                    <a:cubicBezTo>
                      <a:pt x="18123" y="4278"/>
                      <a:pt x="18647" y="4699"/>
                      <a:pt x="19040" y="5119"/>
                    </a:cubicBezTo>
                    <a:cubicBezTo>
                      <a:pt x="19302" y="5400"/>
                      <a:pt x="19694" y="5681"/>
                      <a:pt x="19956" y="5961"/>
                    </a:cubicBezTo>
                    <a:cubicBezTo>
                      <a:pt x="20349" y="6312"/>
                      <a:pt x="20742" y="6732"/>
                      <a:pt x="21265" y="7083"/>
                    </a:cubicBezTo>
                    <a:cubicBezTo>
                      <a:pt x="21265" y="7153"/>
                      <a:pt x="21396" y="7223"/>
                      <a:pt x="21396" y="7294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3990" name="Freeform 633"/>
              <p:cNvSpPr/>
              <p:nvPr/>
            </p:nvSpPr>
            <p:spPr>
              <a:xfrm>
                <a:off x="248311" y="151395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14400"/>
                    </a:moveTo>
                    <a:cubicBezTo>
                      <a:pt x="21600" y="14400"/>
                      <a:pt x="21600" y="21600"/>
                      <a:pt x="10800" y="21600"/>
                    </a:cubicBezTo>
                    <a:cubicBezTo>
                      <a:pt x="0" y="21600"/>
                      <a:pt x="0" y="14400"/>
                      <a:pt x="0" y="7200"/>
                    </a:cubicBezTo>
                    <a:cubicBezTo>
                      <a:pt x="0" y="7200"/>
                      <a:pt x="0" y="0"/>
                      <a:pt x="10800" y="0"/>
                    </a:cubicBezTo>
                    <a:cubicBezTo>
                      <a:pt x="21600" y="0"/>
                      <a:pt x="21600" y="7200"/>
                      <a:pt x="21600" y="144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3991" name="Freeform 634"/>
              <p:cNvSpPr/>
              <p:nvPr/>
            </p:nvSpPr>
            <p:spPr>
              <a:xfrm>
                <a:off x="248311" y="167942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5400" y="13745"/>
                    </a:moveTo>
                    <a:cubicBezTo>
                      <a:pt x="5400" y="11782"/>
                      <a:pt x="16200" y="7855"/>
                      <a:pt x="0" y="3927"/>
                    </a:cubicBezTo>
                    <a:cubicBezTo>
                      <a:pt x="0" y="3927"/>
                      <a:pt x="0" y="1964"/>
                      <a:pt x="0" y="1964"/>
                    </a:cubicBezTo>
                    <a:cubicBezTo>
                      <a:pt x="0" y="1964"/>
                      <a:pt x="5400" y="0"/>
                      <a:pt x="5400" y="0"/>
                    </a:cubicBezTo>
                    <a:cubicBezTo>
                      <a:pt x="16200" y="3927"/>
                      <a:pt x="21600" y="5891"/>
                      <a:pt x="21600" y="11782"/>
                    </a:cubicBezTo>
                    <a:cubicBezTo>
                      <a:pt x="21600" y="13745"/>
                      <a:pt x="21600" y="15709"/>
                      <a:pt x="16200" y="19636"/>
                    </a:cubicBezTo>
                    <a:cubicBezTo>
                      <a:pt x="16200" y="19636"/>
                      <a:pt x="10800" y="19636"/>
                      <a:pt x="5400" y="21600"/>
                    </a:cubicBezTo>
                    <a:cubicBezTo>
                      <a:pt x="5400" y="19636"/>
                      <a:pt x="0" y="17673"/>
                      <a:pt x="0" y="17673"/>
                    </a:cubicBezTo>
                    <a:cubicBezTo>
                      <a:pt x="0" y="15709"/>
                      <a:pt x="5400" y="15709"/>
                      <a:pt x="5400" y="13745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3992" name="Freeform 635"/>
              <p:cNvSpPr/>
              <p:nvPr/>
            </p:nvSpPr>
            <p:spPr>
              <a:xfrm>
                <a:off x="246877" y="207128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8250" fill="norm" stroke="1" extrusionOk="0">
                    <a:moveTo>
                      <a:pt x="4800" y="13621"/>
                    </a:moveTo>
                    <a:cubicBezTo>
                      <a:pt x="2400" y="7449"/>
                      <a:pt x="2400" y="4363"/>
                      <a:pt x="0" y="1278"/>
                    </a:cubicBezTo>
                    <a:cubicBezTo>
                      <a:pt x="4800" y="-1808"/>
                      <a:pt x="7200" y="1278"/>
                      <a:pt x="9600" y="4363"/>
                    </a:cubicBezTo>
                    <a:cubicBezTo>
                      <a:pt x="14400" y="4363"/>
                      <a:pt x="16800" y="4363"/>
                      <a:pt x="19200" y="7449"/>
                    </a:cubicBezTo>
                    <a:cubicBezTo>
                      <a:pt x="21600" y="7449"/>
                      <a:pt x="21600" y="7449"/>
                      <a:pt x="21600" y="10535"/>
                    </a:cubicBezTo>
                    <a:cubicBezTo>
                      <a:pt x="21600" y="10535"/>
                      <a:pt x="21600" y="13621"/>
                      <a:pt x="21600" y="13621"/>
                    </a:cubicBezTo>
                    <a:cubicBezTo>
                      <a:pt x="16800" y="19792"/>
                      <a:pt x="9600" y="19792"/>
                      <a:pt x="4800" y="13621"/>
                    </a:cubicBezTo>
                    <a:cubicBezTo>
                      <a:pt x="4800" y="13621"/>
                      <a:pt x="4800" y="13621"/>
                      <a:pt x="4800" y="1362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3993" name="Freeform 636"/>
              <p:cNvSpPr/>
              <p:nvPr/>
            </p:nvSpPr>
            <p:spPr>
              <a:xfrm>
                <a:off x="247098" y="155476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7985" fill="norm" stroke="1" extrusionOk="0">
                    <a:moveTo>
                      <a:pt x="16971" y="7449"/>
                    </a:moveTo>
                    <a:cubicBezTo>
                      <a:pt x="16971" y="4363"/>
                      <a:pt x="18514" y="4363"/>
                      <a:pt x="20057" y="4363"/>
                    </a:cubicBezTo>
                    <a:cubicBezTo>
                      <a:pt x="20057" y="7449"/>
                      <a:pt x="21600" y="10535"/>
                      <a:pt x="21600" y="10535"/>
                    </a:cubicBezTo>
                    <a:cubicBezTo>
                      <a:pt x="21600" y="13621"/>
                      <a:pt x="21600" y="13621"/>
                      <a:pt x="21600" y="13621"/>
                    </a:cubicBezTo>
                    <a:cubicBezTo>
                      <a:pt x="20057" y="16706"/>
                      <a:pt x="16971" y="19792"/>
                      <a:pt x="15429" y="16706"/>
                    </a:cubicBezTo>
                    <a:cubicBezTo>
                      <a:pt x="12343" y="13621"/>
                      <a:pt x="10800" y="10535"/>
                      <a:pt x="7714" y="13621"/>
                    </a:cubicBezTo>
                    <a:cubicBezTo>
                      <a:pt x="6171" y="16706"/>
                      <a:pt x="1543" y="7449"/>
                      <a:pt x="0" y="4363"/>
                    </a:cubicBezTo>
                    <a:cubicBezTo>
                      <a:pt x="0" y="1278"/>
                      <a:pt x="3086" y="-1808"/>
                      <a:pt x="4629" y="1278"/>
                    </a:cubicBezTo>
                    <a:cubicBezTo>
                      <a:pt x="7714" y="1278"/>
                      <a:pt x="9257" y="1278"/>
                      <a:pt x="12343" y="4363"/>
                    </a:cubicBezTo>
                    <a:cubicBezTo>
                      <a:pt x="13886" y="7449"/>
                      <a:pt x="15429" y="7449"/>
                      <a:pt x="16971" y="7449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3994" name="Freeform 637"/>
              <p:cNvSpPr/>
              <p:nvPr/>
            </p:nvSpPr>
            <p:spPr>
              <a:xfrm>
                <a:off x="250738" y="127126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21600"/>
                    </a:moveTo>
                    <a:cubicBezTo>
                      <a:pt x="10800" y="21600"/>
                      <a:pt x="10800" y="14400"/>
                      <a:pt x="0" y="14400"/>
                    </a:cubicBezTo>
                    <a:cubicBezTo>
                      <a:pt x="0" y="7200"/>
                      <a:pt x="10800" y="7200"/>
                      <a:pt x="10800" y="0"/>
                    </a:cubicBezTo>
                    <a:cubicBezTo>
                      <a:pt x="21600" y="7200"/>
                      <a:pt x="21600" y="14400"/>
                      <a:pt x="21600" y="14400"/>
                    </a:cubicBezTo>
                    <a:cubicBezTo>
                      <a:pt x="21600" y="14400"/>
                      <a:pt x="21600" y="21600"/>
                      <a:pt x="21600" y="216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3995" name="Freeform 638"/>
              <p:cNvSpPr/>
              <p:nvPr/>
            </p:nvSpPr>
            <p:spPr>
              <a:xfrm>
                <a:off x="250560" y="135400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8437" h="17672" fill="norm" stroke="1" extrusionOk="0">
                    <a:moveTo>
                      <a:pt x="0" y="6872"/>
                    </a:moveTo>
                    <a:cubicBezTo>
                      <a:pt x="5400" y="1472"/>
                      <a:pt x="5400" y="1472"/>
                      <a:pt x="10800" y="1472"/>
                    </a:cubicBezTo>
                    <a:cubicBezTo>
                      <a:pt x="16200" y="-3928"/>
                      <a:pt x="21600" y="6872"/>
                      <a:pt x="16200" y="12272"/>
                    </a:cubicBezTo>
                    <a:cubicBezTo>
                      <a:pt x="16200" y="17672"/>
                      <a:pt x="16200" y="17672"/>
                      <a:pt x="10800" y="17672"/>
                    </a:cubicBezTo>
                    <a:cubicBezTo>
                      <a:pt x="5400" y="17672"/>
                      <a:pt x="0" y="12272"/>
                      <a:pt x="0" y="6872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3996" name="Freeform 639"/>
              <p:cNvSpPr/>
              <p:nvPr/>
            </p:nvSpPr>
            <p:spPr>
              <a:xfrm>
                <a:off x="250213" y="196578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103" h="20450" fill="norm" stroke="1" extrusionOk="0">
                    <a:moveTo>
                      <a:pt x="18946" y="12595"/>
                    </a:moveTo>
                    <a:cubicBezTo>
                      <a:pt x="15860" y="18486"/>
                      <a:pt x="11232" y="20450"/>
                      <a:pt x="6603" y="20450"/>
                    </a:cubicBezTo>
                    <a:cubicBezTo>
                      <a:pt x="5060" y="20450"/>
                      <a:pt x="5060" y="20450"/>
                      <a:pt x="3518" y="20450"/>
                    </a:cubicBezTo>
                    <a:cubicBezTo>
                      <a:pt x="1975" y="20450"/>
                      <a:pt x="432" y="20450"/>
                      <a:pt x="432" y="20450"/>
                    </a:cubicBezTo>
                    <a:cubicBezTo>
                      <a:pt x="-1111" y="16523"/>
                      <a:pt x="1975" y="16523"/>
                      <a:pt x="1975" y="14559"/>
                    </a:cubicBezTo>
                    <a:cubicBezTo>
                      <a:pt x="3518" y="10632"/>
                      <a:pt x="8146" y="8668"/>
                      <a:pt x="8146" y="2777"/>
                    </a:cubicBezTo>
                    <a:cubicBezTo>
                      <a:pt x="8146" y="814"/>
                      <a:pt x="11232" y="-1150"/>
                      <a:pt x="12775" y="814"/>
                    </a:cubicBezTo>
                    <a:cubicBezTo>
                      <a:pt x="15860" y="2777"/>
                      <a:pt x="17403" y="4741"/>
                      <a:pt x="18946" y="6705"/>
                    </a:cubicBezTo>
                    <a:cubicBezTo>
                      <a:pt x="20489" y="8668"/>
                      <a:pt x="20489" y="10632"/>
                      <a:pt x="18946" y="12595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3997" name="Freeform 640"/>
              <p:cNvSpPr/>
              <p:nvPr/>
            </p:nvSpPr>
            <p:spPr>
              <a:xfrm>
                <a:off x="254094" y="160368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886" h="19491" fill="norm" stroke="1" extrusionOk="0">
                    <a:moveTo>
                      <a:pt x="1372" y="10800"/>
                    </a:moveTo>
                    <a:cubicBezTo>
                      <a:pt x="4457" y="7200"/>
                      <a:pt x="7543" y="3600"/>
                      <a:pt x="10629" y="0"/>
                    </a:cubicBezTo>
                    <a:cubicBezTo>
                      <a:pt x="10629" y="0"/>
                      <a:pt x="13715" y="0"/>
                      <a:pt x="16800" y="0"/>
                    </a:cubicBezTo>
                    <a:cubicBezTo>
                      <a:pt x="19886" y="0"/>
                      <a:pt x="19886" y="0"/>
                      <a:pt x="19886" y="3600"/>
                    </a:cubicBezTo>
                    <a:cubicBezTo>
                      <a:pt x="19886" y="3600"/>
                      <a:pt x="19886" y="7200"/>
                      <a:pt x="19886" y="7200"/>
                    </a:cubicBezTo>
                    <a:cubicBezTo>
                      <a:pt x="13715" y="7200"/>
                      <a:pt x="10629" y="14400"/>
                      <a:pt x="7543" y="18000"/>
                    </a:cubicBezTo>
                    <a:cubicBezTo>
                      <a:pt x="4457" y="21600"/>
                      <a:pt x="4457" y="18000"/>
                      <a:pt x="1372" y="14400"/>
                    </a:cubicBezTo>
                    <a:cubicBezTo>
                      <a:pt x="1372" y="14400"/>
                      <a:pt x="-1714" y="14400"/>
                      <a:pt x="1372" y="108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3998" name="Freeform 641"/>
              <p:cNvSpPr/>
              <p:nvPr/>
            </p:nvSpPr>
            <p:spPr>
              <a:xfrm>
                <a:off x="254819" y="153046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0029" fill="norm" stroke="1" extrusionOk="0">
                    <a:moveTo>
                      <a:pt x="14400" y="589"/>
                    </a:moveTo>
                    <a:cubicBezTo>
                      <a:pt x="14400" y="589"/>
                      <a:pt x="18000" y="589"/>
                      <a:pt x="18000" y="2749"/>
                    </a:cubicBezTo>
                    <a:cubicBezTo>
                      <a:pt x="18000" y="4909"/>
                      <a:pt x="21600" y="7069"/>
                      <a:pt x="21600" y="9229"/>
                    </a:cubicBezTo>
                    <a:cubicBezTo>
                      <a:pt x="21600" y="11389"/>
                      <a:pt x="18000" y="13549"/>
                      <a:pt x="18000" y="17869"/>
                    </a:cubicBezTo>
                    <a:cubicBezTo>
                      <a:pt x="18000" y="20029"/>
                      <a:pt x="10800" y="20029"/>
                      <a:pt x="10800" y="20029"/>
                    </a:cubicBezTo>
                    <a:cubicBezTo>
                      <a:pt x="7200" y="17869"/>
                      <a:pt x="0" y="7069"/>
                      <a:pt x="0" y="4909"/>
                    </a:cubicBezTo>
                    <a:cubicBezTo>
                      <a:pt x="0" y="2749"/>
                      <a:pt x="7200" y="-1571"/>
                      <a:pt x="14400" y="589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3999" name="Freeform 643"/>
              <p:cNvSpPr/>
              <p:nvPr/>
            </p:nvSpPr>
            <p:spPr>
              <a:xfrm>
                <a:off x="254706" y="171251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380" h="21600" fill="norm" stroke="1" extrusionOk="0">
                    <a:moveTo>
                      <a:pt x="442" y="0"/>
                    </a:moveTo>
                    <a:cubicBezTo>
                      <a:pt x="2103" y="0"/>
                      <a:pt x="3765" y="0"/>
                      <a:pt x="3765" y="0"/>
                    </a:cubicBezTo>
                    <a:cubicBezTo>
                      <a:pt x="7088" y="3086"/>
                      <a:pt x="10411" y="4629"/>
                      <a:pt x="13734" y="6171"/>
                    </a:cubicBezTo>
                    <a:cubicBezTo>
                      <a:pt x="15395" y="7714"/>
                      <a:pt x="17057" y="9257"/>
                      <a:pt x="17057" y="12343"/>
                    </a:cubicBezTo>
                    <a:cubicBezTo>
                      <a:pt x="18718" y="13886"/>
                      <a:pt x="20380" y="16971"/>
                      <a:pt x="20380" y="18514"/>
                    </a:cubicBezTo>
                    <a:cubicBezTo>
                      <a:pt x="20380" y="20057"/>
                      <a:pt x="20380" y="21600"/>
                      <a:pt x="18718" y="21600"/>
                    </a:cubicBezTo>
                    <a:cubicBezTo>
                      <a:pt x="18718" y="21600"/>
                      <a:pt x="17057" y="21600"/>
                      <a:pt x="17057" y="20057"/>
                    </a:cubicBezTo>
                    <a:cubicBezTo>
                      <a:pt x="15395" y="18514"/>
                      <a:pt x="13734" y="16971"/>
                      <a:pt x="10411" y="15429"/>
                    </a:cubicBezTo>
                    <a:cubicBezTo>
                      <a:pt x="10411" y="15429"/>
                      <a:pt x="8749" y="13886"/>
                      <a:pt x="8749" y="12343"/>
                    </a:cubicBezTo>
                    <a:cubicBezTo>
                      <a:pt x="10411" y="7714"/>
                      <a:pt x="7088" y="7714"/>
                      <a:pt x="5426" y="7714"/>
                    </a:cubicBezTo>
                    <a:cubicBezTo>
                      <a:pt x="2103" y="6171"/>
                      <a:pt x="-1220" y="1543"/>
                      <a:pt x="442" y="0"/>
                    </a:cubicBezTo>
                    <a:cubicBezTo>
                      <a:pt x="442" y="0"/>
                      <a:pt x="442" y="0"/>
                      <a:pt x="44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4000" name="Freeform 644"/>
              <p:cNvSpPr/>
              <p:nvPr/>
            </p:nvSpPr>
            <p:spPr>
              <a:xfrm>
                <a:off x="258349" y="179524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0800" y="21600"/>
                    </a:moveTo>
                    <a:cubicBezTo>
                      <a:pt x="0" y="10800"/>
                      <a:pt x="0" y="10800"/>
                      <a:pt x="0" y="10800"/>
                    </a:cubicBezTo>
                    <a:cubicBezTo>
                      <a:pt x="0" y="0"/>
                      <a:pt x="10800" y="0"/>
                      <a:pt x="10800" y="0"/>
                    </a:cubicBezTo>
                    <a:cubicBezTo>
                      <a:pt x="10800" y="0"/>
                      <a:pt x="21600" y="10800"/>
                      <a:pt x="21600" y="10800"/>
                    </a:cubicBezTo>
                    <a:cubicBezTo>
                      <a:pt x="21600" y="10800"/>
                      <a:pt x="10800" y="10800"/>
                      <a:pt x="10800" y="216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4001" name="Freeform 645"/>
              <p:cNvSpPr/>
              <p:nvPr/>
            </p:nvSpPr>
            <p:spPr>
              <a:xfrm>
                <a:off x="255530" y="184598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8710" h="18171" fill="norm" stroke="1" extrusionOk="0">
                    <a:moveTo>
                      <a:pt x="7616" y="16800"/>
                    </a:moveTo>
                    <a:cubicBezTo>
                      <a:pt x="6176" y="13715"/>
                      <a:pt x="3296" y="16800"/>
                      <a:pt x="3296" y="16800"/>
                    </a:cubicBezTo>
                    <a:cubicBezTo>
                      <a:pt x="416" y="19886"/>
                      <a:pt x="1856" y="16800"/>
                      <a:pt x="416" y="16800"/>
                    </a:cubicBezTo>
                    <a:cubicBezTo>
                      <a:pt x="-1024" y="13715"/>
                      <a:pt x="1856" y="10629"/>
                      <a:pt x="416" y="7543"/>
                    </a:cubicBezTo>
                    <a:cubicBezTo>
                      <a:pt x="1856" y="7543"/>
                      <a:pt x="3296" y="7543"/>
                      <a:pt x="3296" y="7543"/>
                    </a:cubicBezTo>
                    <a:cubicBezTo>
                      <a:pt x="4736" y="7543"/>
                      <a:pt x="4736" y="10629"/>
                      <a:pt x="4736" y="10629"/>
                    </a:cubicBezTo>
                    <a:cubicBezTo>
                      <a:pt x="6176" y="13715"/>
                      <a:pt x="7616" y="13715"/>
                      <a:pt x="7616" y="10629"/>
                    </a:cubicBezTo>
                    <a:cubicBezTo>
                      <a:pt x="9056" y="4457"/>
                      <a:pt x="11936" y="1372"/>
                      <a:pt x="13376" y="1372"/>
                    </a:cubicBezTo>
                    <a:cubicBezTo>
                      <a:pt x="14816" y="-1714"/>
                      <a:pt x="16256" y="1372"/>
                      <a:pt x="17696" y="1372"/>
                    </a:cubicBezTo>
                    <a:cubicBezTo>
                      <a:pt x="16256" y="4457"/>
                      <a:pt x="20576" y="7543"/>
                      <a:pt x="17696" y="10629"/>
                    </a:cubicBezTo>
                    <a:cubicBezTo>
                      <a:pt x="16256" y="10629"/>
                      <a:pt x="16256" y="13715"/>
                      <a:pt x="16256" y="16800"/>
                    </a:cubicBezTo>
                    <a:cubicBezTo>
                      <a:pt x="16256" y="13715"/>
                      <a:pt x="14816" y="13715"/>
                      <a:pt x="14816" y="13715"/>
                    </a:cubicBezTo>
                    <a:cubicBezTo>
                      <a:pt x="14816" y="13715"/>
                      <a:pt x="13376" y="13715"/>
                      <a:pt x="13376" y="13715"/>
                    </a:cubicBezTo>
                    <a:cubicBezTo>
                      <a:pt x="10496" y="10629"/>
                      <a:pt x="10496" y="19886"/>
                      <a:pt x="7616" y="168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4002" name="Freeform 646"/>
              <p:cNvSpPr/>
              <p:nvPr/>
            </p:nvSpPr>
            <p:spPr>
              <a:xfrm>
                <a:off x="258791" y="167390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8900" h="21600" fill="norm" stroke="1" extrusionOk="0">
                    <a:moveTo>
                      <a:pt x="10800" y="17673"/>
                    </a:moveTo>
                    <a:cubicBezTo>
                      <a:pt x="7200" y="15709"/>
                      <a:pt x="7200" y="11782"/>
                      <a:pt x="7200" y="9818"/>
                    </a:cubicBezTo>
                    <a:cubicBezTo>
                      <a:pt x="7200" y="7855"/>
                      <a:pt x="7200" y="5891"/>
                      <a:pt x="7200" y="5891"/>
                    </a:cubicBezTo>
                    <a:cubicBezTo>
                      <a:pt x="3600" y="3927"/>
                      <a:pt x="3600" y="1964"/>
                      <a:pt x="0" y="1964"/>
                    </a:cubicBezTo>
                    <a:cubicBezTo>
                      <a:pt x="3600" y="1964"/>
                      <a:pt x="7200" y="0"/>
                      <a:pt x="10800" y="0"/>
                    </a:cubicBezTo>
                    <a:cubicBezTo>
                      <a:pt x="18000" y="1964"/>
                      <a:pt x="18000" y="3927"/>
                      <a:pt x="18000" y="5891"/>
                    </a:cubicBezTo>
                    <a:cubicBezTo>
                      <a:pt x="18000" y="7855"/>
                      <a:pt x="18000" y="9818"/>
                      <a:pt x="18000" y="13745"/>
                    </a:cubicBezTo>
                    <a:cubicBezTo>
                      <a:pt x="18000" y="13745"/>
                      <a:pt x="18000" y="15709"/>
                      <a:pt x="18000" y="17673"/>
                    </a:cubicBezTo>
                    <a:cubicBezTo>
                      <a:pt x="18000" y="19636"/>
                      <a:pt x="21600" y="21600"/>
                      <a:pt x="14400" y="21600"/>
                    </a:cubicBezTo>
                    <a:cubicBezTo>
                      <a:pt x="14400" y="21600"/>
                      <a:pt x="10800" y="19636"/>
                      <a:pt x="10800" y="17673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4003" name="Freeform 647"/>
              <p:cNvSpPr/>
              <p:nvPr/>
            </p:nvSpPr>
            <p:spPr>
              <a:xfrm>
                <a:off x="260445" y="156690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0"/>
                    </a:moveTo>
                    <a:cubicBezTo>
                      <a:pt x="21600" y="0"/>
                      <a:pt x="21600" y="0"/>
                      <a:pt x="21600" y="21600"/>
                    </a:cubicBezTo>
                    <a:cubicBezTo>
                      <a:pt x="21600" y="21600"/>
                      <a:pt x="21600" y="21600"/>
                      <a:pt x="21600" y="21600"/>
                    </a:cubicBezTo>
                    <a:cubicBezTo>
                      <a:pt x="0" y="21600"/>
                      <a:pt x="0" y="21600"/>
                      <a:pt x="0" y="21600"/>
                    </a:cubicBezTo>
                    <a:cubicBezTo>
                      <a:pt x="0" y="21600"/>
                      <a:pt x="0" y="0"/>
                      <a:pt x="216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4004" name="Freeform 648"/>
              <p:cNvSpPr/>
              <p:nvPr/>
            </p:nvSpPr>
            <p:spPr>
              <a:xfrm>
                <a:off x="257722" y="140643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150" h="20018" fill="norm" stroke="1" extrusionOk="0">
                    <a:moveTo>
                      <a:pt x="3600" y="6518"/>
                    </a:moveTo>
                    <a:cubicBezTo>
                      <a:pt x="7200" y="6518"/>
                      <a:pt x="9000" y="6518"/>
                      <a:pt x="10800" y="1118"/>
                    </a:cubicBezTo>
                    <a:cubicBezTo>
                      <a:pt x="12600" y="-1582"/>
                      <a:pt x="18000" y="1118"/>
                      <a:pt x="19800" y="3818"/>
                    </a:cubicBezTo>
                    <a:cubicBezTo>
                      <a:pt x="21600" y="9218"/>
                      <a:pt x="21600" y="11918"/>
                      <a:pt x="19800" y="17318"/>
                    </a:cubicBezTo>
                    <a:cubicBezTo>
                      <a:pt x="19800" y="17318"/>
                      <a:pt x="18000" y="17318"/>
                      <a:pt x="16200" y="20018"/>
                    </a:cubicBezTo>
                    <a:cubicBezTo>
                      <a:pt x="16200" y="20018"/>
                      <a:pt x="16200" y="17318"/>
                      <a:pt x="16200" y="17318"/>
                    </a:cubicBezTo>
                    <a:cubicBezTo>
                      <a:pt x="12600" y="17318"/>
                      <a:pt x="9000" y="17318"/>
                      <a:pt x="3600" y="17318"/>
                    </a:cubicBezTo>
                    <a:cubicBezTo>
                      <a:pt x="3600" y="17318"/>
                      <a:pt x="1800" y="17318"/>
                      <a:pt x="1800" y="14618"/>
                    </a:cubicBezTo>
                    <a:cubicBezTo>
                      <a:pt x="1800" y="14618"/>
                      <a:pt x="0" y="11918"/>
                      <a:pt x="0" y="11918"/>
                    </a:cubicBezTo>
                    <a:cubicBezTo>
                      <a:pt x="0" y="9218"/>
                      <a:pt x="1800" y="9218"/>
                      <a:pt x="1800" y="6518"/>
                    </a:cubicBezTo>
                    <a:cubicBezTo>
                      <a:pt x="1800" y="6518"/>
                      <a:pt x="3600" y="6518"/>
                      <a:pt x="3600" y="6518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4005" name="Freeform 649"/>
              <p:cNvSpPr/>
              <p:nvPr/>
            </p:nvSpPr>
            <p:spPr>
              <a:xfrm>
                <a:off x="261659" y="112014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10800"/>
                    </a:moveTo>
                    <a:cubicBezTo>
                      <a:pt x="0" y="10800"/>
                      <a:pt x="0" y="0"/>
                      <a:pt x="0" y="0"/>
                    </a:cubicBezTo>
                    <a:cubicBezTo>
                      <a:pt x="21600" y="0"/>
                      <a:pt x="21600" y="10800"/>
                      <a:pt x="21600" y="10800"/>
                    </a:cubicBezTo>
                    <a:cubicBezTo>
                      <a:pt x="21600" y="10800"/>
                      <a:pt x="21600" y="10800"/>
                      <a:pt x="21600" y="21600"/>
                    </a:cubicBezTo>
                    <a:cubicBezTo>
                      <a:pt x="0" y="21600"/>
                      <a:pt x="0" y="10800"/>
                      <a:pt x="0" y="108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4006" name="Freeform 650"/>
              <p:cNvSpPr/>
              <p:nvPr/>
            </p:nvSpPr>
            <p:spPr>
              <a:xfrm>
                <a:off x="261486" y="178862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7382" h="21600" fill="norm" stroke="1" extrusionOk="0">
                    <a:moveTo>
                      <a:pt x="7200" y="0"/>
                    </a:moveTo>
                    <a:cubicBezTo>
                      <a:pt x="14400" y="0"/>
                      <a:pt x="21600" y="5400"/>
                      <a:pt x="14400" y="16200"/>
                    </a:cubicBezTo>
                    <a:cubicBezTo>
                      <a:pt x="14400" y="16200"/>
                      <a:pt x="14400" y="16200"/>
                      <a:pt x="14400" y="21600"/>
                    </a:cubicBezTo>
                    <a:cubicBezTo>
                      <a:pt x="7200" y="21600"/>
                      <a:pt x="0" y="10800"/>
                      <a:pt x="0" y="5400"/>
                    </a:cubicBezTo>
                    <a:cubicBezTo>
                      <a:pt x="0" y="0"/>
                      <a:pt x="7200" y="0"/>
                      <a:pt x="72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4007" name="Freeform 651"/>
              <p:cNvSpPr/>
              <p:nvPr/>
            </p:nvSpPr>
            <p:spPr>
              <a:xfrm>
                <a:off x="262541" y="153491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5400" y="0"/>
                    </a:moveTo>
                    <a:cubicBezTo>
                      <a:pt x="10800" y="0"/>
                      <a:pt x="21600" y="5400"/>
                      <a:pt x="21600" y="10800"/>
                    </a:cubicBezTo>
                    <a:cubicBezTo>
                      <a:pt x="21600" y="16200"/>
                      <a:pt x="16200" y="21600"/>
                      <a:pt x="10800" y="21600"/>
                    </a:cubicBezTo>
                    <a:cubicBezTo>
                      <a:pt x="5400" y="16200"/>
                      <a:pt x="5400" y="10800"/>
                      <a:pt x="0" y="5400"/>
                    </a:cubicBezTo>
                    <a:cubicBezTo>
                      <a:pt x="0" y="5400"/>
                      <a:pt x="5400" y="0"/>
                      <a:pt x="54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4008" name="Freeform 652"/>
              <p:cNvSpPr/>
              <p:nvPr/>
            </p:nvSpPr>
            <p:spPr>
              <a:xfrm>
                <a:off x="263755" y="149961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10800"/>
                    </a:moveTo>
                    <a:cubicBezTo>
                      <a:pt x="0" y="5400"/>
                      <a:pt x="5400" y="0"/>
                      <a:pt x="16200" y="0"/>
                    </a:cubicBezTo>
                    <a:cubicBezTo>
                      <a:pt x="16200" y="0"/>
                      <a:pt x="21600" y="10800"/>
                      <a:pt x="21600" y="16200"/>
                    </a:cubicBezTo>
                    <a:cubicBezTo>
                      <a:pt x="21600" y="16200"/>
                      <a:pt x="16200" y="21600"/>
                      <a:pt x="16200" y="21600"/>
                    </a:cubicBezTo>
                    <a:cubicBezTo>
                      <a:pt x="10800" y="21600"/>
                      <a:pt x="5400" y="16200"/>
                      <a:pt x="0" y="108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4009" name="Freeform 653"/>
              <p:cNvSpPr/>
              <p:nvPr/>
            </p:nvSpPr>
            <p:spPr>
              <a:xfrm>
                <a:off x="263424" y="162095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3086" y="4320"/>
                    </a:moveTo>
                    <a:cubicBezTo>
                      <a:pt x="6171" y="4320"/>
                      <a:pt x="9257" y="0"/>
                      <a:pt x="9257" y="0"/>
                    </a:cubicBezTo>
                    <a:cubicBezTo>
                      <a:pt x="18514" y="0"/>
                      <a:pt x="21600" y="4320"/>
                      <a:pt x="21600" y="8640"/>
                    </a:cubicBezTo>
                    <a:cubicBezTo>
                      <a:pt x="21600" y="17280"/>
                      <a:pt x="21600" y="17280"/>
                      <a:pt x="18514" y="21600"/>
                    </a:cubicBezTo>
                    <a:cubicBezTo>
                      <a:pt x="15429" y="21600"/>
                      <a:pt x="12343" y="21600"/>
                      <a:pt x="12343" y="17280"/>
                    </a:cubicBezTo>
                    <a:cubicBezTo>
                      <a:pt x="12343" y="8640"/>
                      <a:pt x="6171" y="12960"/>
                      <a:pt x="3086" y="12960"/>
                    </a:cubicBezTo>
                    <a:cubicBezTo>
                      <a:pt x="3086" y="12960"/>
                      <a:pt x="0" y="17280"/>
                      <a:pt x="0" y="8640"/>
                    </a:cubicBezTo>
                    <a:cubicBezTo>
                      <a:pt x="0" y="8640"/>
                      <a:pt x="0" y="4320"/>
                      <a:pt x="3086" y="432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4010" name="Freeform 654"/>
              <p:cNvSpPr/>
              <p:nvPr/>
            </p:nvSpPr>
            <p:spPr>
              <a:xfrm>
                <a:off x="264858" y="175994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10800"/>
                    </a:moveTo>
                    <a:cubicBezTo>
                      <a:pt x="21600" y="16200"/>
                      <a:pt x="21600" y="21600"/>
                      <a:pt x="16200" y="21600"/>
                    </a:cubicBezTo>
                    <a:cubicBezTo>
                      <a:pt x="5400" y="21600"/>
                      <a:pt x="0" y="16200"/>
                      <a:pt x="0" y="10800"/>
                    </a:cubicBezTo>
                    <a:cubicBezTo>
                      <a:pt x="0" y="5400"/>
                      <a:pt x="5400" y="0"/>
                      <a:pt x="10800" y="0"/>
                    </a:cubicBezTo>
                    <a:cubicBezTo>
                      <a:pt x="21600" y="0"/>
                      <a:pt x="21600" y="5400"/>
                      <a:pt x="21600" y="108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4011" name="Oval 655"/>
              <p:cNvSpPr/>
              <p:nvPr/>
            </p:nvSpPr>
            <p:spPr>
              <a:xfrm>
                <a:off x="266071" y="158455"/>
                <a:ext cx="12701" cy="12701"/>
              </a:xfrm>
              <a:prstGeom prst="ellipse">
                <a:avLst/>
              </a:pr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4012" name="Freeform 656"/>
              <p:cNvSpPr/>
              <p:nvPr/>
            </p:nvSpPr>
            <p:spPr>
              <a:xfrm>
                <a:off x="264465" y="182410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400" h="19425" fill="norm" stroke="1" extrusionOk="0">
                    <a:moveTo>
                      <a:pt x="960" y="2025"/>
                    </a:moveTo>
                    <a:cubicBezTo>
                      <a:pt x="3120" y="-675"/>
                      <a:pt x="5280" y="-675"/>
                      <a:pt x="7440" y="2025"/>
                    </a:cubicBezTo>
                    <a:cubicBezTo>
                      <a:pt x="9600" y="4725"/>
                      <a:pt x="13920" y="7425"/>
                      <a:pt x="16080" y="10125"/>
                    </a:cubicBezTo>
                    <a:cubicBezTo>
                      <a:pt x="18240" y="10125"/>
                      <a:pt x="20400" y="10125"/>
                      <a:pt x="20400" y="15525"/>
                    </a:cubicBezTo>
                    <a:cubicBezTo>
                      <a:pt x="18240" y="15525"/>
                      <a:pt x="18240" y="18225"/>
                      <a:pt x="18240" y="18225"/>
                    </a:cubicBezTo>
                    <a:cubicBezTo>
                      <a:pt x="16080" y="20925"/>
                      <a:pt x="13920" y="18225"/>
                      <a:pt x="13920" y="18225"/>
                    </a:cubicBezTo>
                    <a:cubicBezTo>
                      <a:pt x="7440" y="18225"/>
                      <a:pt x="5280" y="12825"/>
                      <a:pt x="960" y="7425"/>
                    </a:cubicBezTo>
                    <a:cubicBezTo>
                      <a:pt x="960" y="7425"/>
                      <a:pt x="-1200" y="4725"/>
                      <a:pt x="960" y="2025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4013" name="Freeform 657"/>
              <p:cNvSpPr/>
              <p:nvPr/>
            </p:nvSpPr>
            <p:spPr>
              <a:xfrm>
                <a:off x="262451" y="124459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633" h="20809" fill="norm" stroke="1" extrusionOk="0">
                    <a:moveTo>
                      <a:pt x="900" y="4364"/>
                    </a:moveTo>
                    <a:cubicBezTo>
                      <a:pt x="3300" y="3382"/>
                      <a:pt x="5700" y="1419"/>
                      <a:pt x="8100" y="437"/>
                    </a:cubicBezTo>
                    <a:cubicBezTo>
                      <a:pt x="8100" y="437"/>
                      <a:pt x="9300" y="-545"/>
                      <a:pt x="10500" y="437"/>
                    </a:cubicBezTo>
                    <a:cubicBezTo>
                      <a:pt x="11700" y="1419"/>
                      <a:pt x="12900" y="1419"/>
                      <a:pt x="14100" y="437"/>
                    </a:cubicBezTo>
                    <a:cubicBezTo>
                      <a:pt x="17700" y="-545"/>
                      <a:pt x="18900" y="2400"/>
                      <a:pt x="20100" y="4364"/>
                    </a:cubicBezTo>
                    <a:cubicBezTo>
                      <a:pt x="21300" y="4364"/>
                      <a:pt x="20100" y="5346"/>
                      <a:pt x="20100" y="5346"/>
                    </a:cubicBezTo>
                    <a:cubicBezTo>
                      <a:pt x="21300" y="6328"/>
                      <a:pt x="18900" y="7310"/>
                      <a:pt x="18900" y="6328"/>
                    </a:cubicBezTo>
                    <a:cubicBezTo>
                      <a:pt x="16500" y="5346"/>
                      <a:pt x="15300" y="5346"/>
                      <a:pt x="14100" y="4364"/>
                    </a:cubicBezTo>
                    <a:cubicBezTo>
                      <a:pt x="10500" y="3382"/>
                      <a:pt x="8100" y="4364"/>
                      <a:pt x="8100" y="7310"/>
                    </a:cubicBezTo>
                    <a:cubicBezTo>
                      <a:pt x="8100" y="9273"/>
                      <a:pt x="9300" y="13200"/>
                      <a:pt x="10500" y="14182"/>
                    </a:cubicBezTo>
                    <a:cubicBezTo>
                      <a:pt x="10500" y="14182"/>
                      <a:pt x="10500" y="14182"/>
                      <a:pt x="10500" y="14182"/>
                    </a:cubicBezTo>
                    <a:cubicBezTo>
                      <a:pt x="14100" y="18110"/>
                      <a:pt x="14100" y="18110"/>
                      <a:pt x="10500" y="20073"/>
                    </a:cubicBezTo>
                    <a:cubicBezTo>
                      <a:pt x="9300" y="21055"/>
                      <a:pt x="8100" y="21055"/>
                      <a:pt x="6900" y="20073"/>
                    </a:cubicBezTo>
                    <a:cubicBezTo>
                      <a:pt x="6900" y="18110"/>
                      <a:pt x="6900" y="16146"/>
                      <a:pt x="4500" y="15164"/>
                    </a:cubicBezTo>
                    <a:cubicBezTo>
                      <a:pt x="4500" y="14182"/>
                      <a:pt x="4500" y="14182"/>
                      <a:pt x="4500" y="14182"/>
                    </a:cubicBezTo>
                    <a:cubicBezTo>
                      <a:pt x="5700" y="13200"/>
                      <a:pt x="6900" y="11237"/>
                      <a:pt x="4500" y="10255"/>
                    </a:cubicBezTo>
                    <a:cubicBezTo>
                      <a:pt x="3300" y="9273"/>
                      <a:pt x="3300" y="7310"/>
                      <a:pt x="900" y="7310"/>
                    </a:cubicBezTo>
                    <a:cubicBezTo>
                      <a:pt x="-300" y="7310"/>
                      <a:pt x="-300" y="5346"/>
                      <a:pt x="900" y="4364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4014" name="Freeform 658"/>
              <p:cNvSpPr/>
              <p:nvPr/>
            </p:nvSpPr>
            <p:spPr>
              <a:xfrm>
                <a:off x="265447" y="167721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925" h="21600" fill="norm" stroke="1" extrusionOk="0">
                    <a:moveTo>
                      <a:pt x="5400" y="21600"/>
                    </a:moveTo>
                    <a:cubicBezTo>
                      <a:pt x="2700" y="21600"/>
                      <a:pt x="2700" y="18000"/>
                      <a:pt x="0" y="18000"/>
                    </a:cubicBezTo>
                    <a:cubicBezTo>
                      <a:pt x="0" y="18000"/>
                      <a:pt x="0" y="14400"/>
                      <a:pt x="0" y="10800"/>
                    </a:cubicBezTo>
                    <a:cubicBezTo>
                      <a:pt x="0" y="10800"/>
                      <a:pt x="2700" y="7200"/>
                      <a:pt x="5400" y="7200"/>
                    </a:cubicBezTo>
                    <a:cubicBezTo>
                      <a:pt x="5400" y="3600"/>
                      <a:pt x="8100" y="3600"/>
                      <a:pt x="10800" y="0"/>
                    </a:cubicBezTo>
                    <a:cubicBezTo>
                      <a:pt x="13500" y="0"/>
                      <a:pt x="16200" y="0"/>
                      <a:pt x="18900" y="0"/>
                    </a:cubicBezTo>
                    <a:cubicBezTo>
                      <a:pt x="21600" y="3600"/>
                      <a:pt x="21600" y="7200"/>
                      <a:pt x="18900" y="10800"/>
                    </a:cubicBezTo>
                    <a:cubicBezTo>
                      <a:pt x="18900" y="18000"/>
                      <a:pt x="13500" y="21600"/>
                      <a:pt x="5400" y="216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4015" name="Freeform 659"/>
              <p:cNvSpPr/>
              <p:nvPr/>
            </p:nvSpPr>
            <p:spPr>
              <a:xfrm>
                <a:off x="267615" y="186915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14400"/>
                    </a:moveTo>
                    <a:cubicBezTo>
                      <a:pt x="0" y="7200"/>
                      <a:pt x="7200" y="7200"/>
                      <a:pt x="7200" y="0"/>
                    </a:cubicBezTo>
                    <a:cubicBezTo>
                      <a:pt x="14400" y="7200"/>
                      <a:pt x="14400" y="7200"/>
                      <a:pt x="21600" y="14400"/>
                    </a:cubicBezTo>
                    <a:cubicBezTo>
                      <a:pt x="14400" y="14400"/>
                      <a:pt x="14400" y="21600"/>
                      <a:pt x="7200" y="21600"/>
                    </a:cubicBezTo>
                    <a:cubicBezTo>
                      <a:pt x="7200" y="21600"/>
                      <a:pt x="0" y="21600"/>
                      <a:pt x="0" y="144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4016" name="Freeform 660"/>
              <p:cNvSpPr/>
              <p:nvPr/>
            </p:nvSpPr>
            <p:spPr>
              <a:xfrm>
                <a:off x="259848" y="141418"/>
                <a:ext cx="14339" cy="1442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952" h="21076" fill="norm" stroke="1" extrusionOk="0">
                    <a:moveTo>
                      <a:pt x="1944" y="13824"/>
                    </a:moveTo>
                    <a:cubicBezTo>
                      <a:pt x="2808" y="14688"/>
                      <a:pt x="3672" y="15552"/>
                      <a:pt x="5400" y="14688"/>
                    </a:cubicBezTo>
                    <a:cubicBezTo>
                      <a:pt x="6264" y="14688"/>
                      <a:pt x="7128" y="14688"/>
                      <a:pt x="7992" y="13824"/>
                    </a:cubicBezTo>
                    <a:cubicBezTo>
                      <a:pt x="7992" y="13824"/>
                      <a:pt x="8856" y="12960"/>
                      <a:pt x="8856" y="12960"/>
                    </a:cubicBezTo>
                    <a:cubicBezTo>
                      <a:pt x="10584" y="11232"/>
                      <a:pt x="10584" y="11232"/>
                      <a:pt x="12312" y="12960"/>
                    </a:cubicBezTo>
                    <a:cubicBezTo>
                      <a:pt x="12312" y="12960"/>
                      <a:pt x="13176" y="13824"/>
                      <a:pt x="14040" y="13824"/>
                    </a:cubicBezTo>
                    <a:cubicBezTo>
                      <a:pt x="14040" y="12960"/>
                      <a:pt x="14904" y="12096"/>
                      <a:pt x="14904" y="12096"/>
                    </a:cubicBezTo>
                    <a:cubicBezTo>
                      <a:pt x="14904" y="10368"/>
                      <a:pt x="14904" y="9504"/>
                      <a:pt x="15768" y="8640"/>
                    </a:cubicBezTo>
                    <a:cubicBezTo>
                      <a:pt x="15768" y="6912"/>
                      <a:pt x="15768" y="6048"/>
                      <a:pt x="14040" y="4320"/>
                    </a:cubicBezTo>
                    <a:cubicBezTo>
                      <a:pt x="13176" y="4320"/>
                      <a:pt x="13176" y="3456"/>
                      <a:pt x="14040" y="2592"/>
                    </a:cubicBezTo>
                    <a:cubicBezTo>
                      <a:pt x="14904" y="1728"/>
                      <a:pt x="15768" y="864"/>
                      <a:pt x="16632" y="864"/>
                    </a:cubicBezTo>
                    <a:cubicBezTo>
                      <a:pt x="17496" y="864"/>
                      <a:pt x="18360" y="0"/>
                      <a:pt x="19224" y="0"/>
                    </a:cubicBezTo>
                    <a:cubicBezTo>
                      <a:pt x="20088" y="0"/>
                      <a:pt x="20088" y="864"/>
                      <a:pt x="20952" y="864"/>
                    </a:cubicBezTo>
                    <a:cubicBezTo>
                      <a:pt x="20952" y="1728"/>
                      <a:pt x="20952" y="1728"/>
                      <a:pt x="20088" y="2592"/>
                    </a:cubicBezTo>
                    <a:cubicBezTo>
                      <a:pt x="20088" y="3456"/>
                      <a:pt x="20088" y="5184"/>
                      <a:pt x="19224" y="6048"/>
                    </a:cubicBezTo>
                    <a:cubicBezTo>
                      <a:pt x="19224" y="6912"/>
                      <a:pt x="19224" y="6912"/>
                      <a:pt x="19224" y="7776"/>
                    </a:cubicBezTo>
                    <a:cubicBezTo>
                      <a:pt x="19224" y="8640"/>
                      <a:pt x="20088" y="9504"/>
                      <a:pt x="19224" y="9504"/>
                    </a:cubicBezTo>
                    <a:cubicBezTo>
                      <a:pt x="18360" y="12096"/>
                      <a:pt x="17496" y="13824"/>
                      <a:pt x="16632" y="16416"/>
                    </a:cubicBezTo>
                    <a:cubicBezTo>
                      <a:pt x="16632" y="16416"/>
                      <a:pt x="15768" y="16416"/>
                      <a:pt x="14904" y="16416"/>
                    </a:cubicBezTo>
                    <a:cubicBezTo>
                      <a:pt x="14040" y="17280"/>
                      <a:pt x="13176" y="15552"/>
                      <a:pt x="12312" y="16416"/>
                    </a:cubicBezTo>
                    <a:cubicBezTo>
                      <a:pt x="10584" y="16416"/>
                      <a:pt x="9720" y="18144"/>
                      <a:pt x="7992" y="19008"/>
                    </a:cubicBezTo>
                    <a:cubicBezTo>
                      <a:pt x="7128" y="21600"/>
                      <a:pt x="6264" y="21600"/>
                      <a:pt x="5400" y="19872"/>
                    </a:cubicBezTo>
                    <a:cubicBezTo>
                      <a:pt x="3672" y="18144"/>
                      <a:pt x="2808" y="18144"/>
                      <a:pt x="1080" y="17280"/>
                    </a:cubicBezTo>
                    <a:cubicBezTo>
                      <a:pt x="-648" y="17280"/>
                      <a:pt x="216" y="16416"/>
                      <a:pt x="216" y="15552"/>
                    </a:cubicBezTo>
                    <a:cubicBezTo>
                      <a:pt x="216" y="14688"/>
                      <a:pt x="216" y="14688"/>
                      <a:pt x="216" y="13824"/>
                    </a:cubicBezTo>
                    <a:cubicBezTo>
                      <a:pt x="1080" y="13824"/>
                      <a:pt x="1080" y="12960"/>
                      <a:pt x="1944" y="13824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4017" name="Freeform 661"/>
              <p:cNvSpPr/>
              <p:nvPr/>
            </p:nvSpPr>
            <p:spPr>
              <a:xfrm>
                <a:off x="266623" y="154602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8162" fill="norm" stroke="1" extrusionOk="0">
                    <a:moveTo>
                      <a:pt x="21600" y="9522"/>
                    </a:moveTo>
                    <a:cubicBezTo>
                      <a:pt x="21600" y="9522"/>
                      <a:pt x="16200" y="13842"/>
                      <a:pt x="10800" y="18162"/>
                    </a:cubicBezTo>
                    <a:cubicBezTo>
                      <a:pt x="5400" y="13842"/>
                      <a:pt x="5400" y="13842"/>
                      <a:pt x="0" y="9522"/>
                    </a:cubicBezTo>
                    <a:cubicBezTo>
                      <a:pt x="0" y="9522"/>
                      <a:pt x="10800" y="-3438"/>
                      <a:pt x="16200" y="882"/>
                    </a:cubicBezTo>
                    <a:cubicBezTo>
                      <a:pt x="16200" y="882"/>
                      <a:pt x="21600" y="5202"/>
                      <a:pt x="21600" y="9522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4018" name="Freeform 662"/>
              <p:cNvSpPr/>
              <p:nvPr/>
            </p:nvSpPr>
            <p:spPr>
              <a:xfrm>
                <a:off x="269208" y="173016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7382" h="21600" fill="norm" stroke="1" extrusionOk="0">
                    <a:moveTo>
                      <a:pt x="7200" y="21600"/>
                    </a:moveTo>
                    <a:cubicBezTo>
                      <a:pt x="7200" y="21600"/>
                      <a:pt x="0" y="10800"/>
                      <a:pt x="0" y="10800"/>
                    </a:cubicBezTo>
                    <a:cubicBezTo>
                      <a:pt x="7200" y="10800"/>
                      <a:pt x="7200" y="0"/>
                      <a:pt x="14400" y="0"/>
                    </a:cubicBezTo>
                    <a:cubicBezTo>
                      <a:pt x="14400" y="0"/>
                      <a:pt x="14400" y="0"/>
                      <a:pt x="14400" y="0"/>
                    </a:cubicBezTo>
                    <a:cubicBezTo>
                      <a:pt x="21600" y="21600"/>
                      <a:pt x="14400" y="21600"/>
                      <a:pt x="7200" y="216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4019" name="Freeform 663"/>
              <p:cNvSpPr/>
              <p:nvPr/>
            </p:nvSpPr>
            <p:spPr>
              <a:xfrm>
                <a:off x="268498" y="145438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0800" y="21600"/>
                    </a:moveTo>
                    <a:cubicBezTo>
                      <a:pt x="7200" y="21600"/>
                      <a:pt x="3600" y="19200"/>
                      <a:pt x="3600" y="16800"/>
                    </a:cubicBezTo>
                    <a:cubicBezTo>
                      <a:pt x="3600" y="14400"/>
                      <a:pt x="3600" y="12000"/>
                      <a:pt x="0" y="9600"/>
                    </a:cubicBezTo>
                    <a:cubicBezTo>
                      <a:pt x="0" y="7200"/>
                      <a:pt x="3600" y="4800"/>
                      <a:pt x="7200" y="2400"/>
                    </a:cubicBezTo>
                    <a:cubicBezTo>
                      <a:pt x="10800" y="0"/>
                      <a:pt x="18000" y="2400"/>
                      <a:pt x="21600" y="0"/>
                    </a:cubicBezTo>
                    <a:cubicBezTo>
                      <a:pt x="21600" y="2400"/>
                      <a:pt x="21600" y="4800"/>
                      <a:pt x="21600" y="7200"/>
                    </a:cubicBezTo>
                    <a:cubicBezTo>
                      <a:pt x="21600" y="9600"/>
                      <a:pt x="21600" y="12000"/>
                      <a:pt x="21600" y="16800"/>
                    </a:cubicBezTo>
                    <a:cubicBezTo>
                      <a:pt x="18000" y="19200"/>
                      <a:pt x="18000" y="19200"/>
                      <a:pt x="10800" y="216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4020" name="Freeform 664"/>
              <p:cNvSpPr/>
              <p:nvPr/>
            </p:nvSpPr>
            <p:spPr>
              <a:xfrm>
                <a:off x="269381" y="139040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21600"/>
                    </a:moveTo>
                    <a:cubicBezTo>
                      <a:pt x="0" y="14400"/>
                      <a:pt x="7200" y="0"/>
                      <a:pt x="14400" y="0"/>
                    </a:cubicBezTo>
                    <a:cubicBezTo>
                      <a:pt x="14400" y="0"/>
                      <a:pt x="21600" y="7200"/>
                      <a:pt x="21600" y="7200"/>
                    </a:cubicBezTo>
                    <a:cubicBezTo>
                      <a:pt x="21600" y="14400"/>
                      <a:pt x="14400" y="21600"/>
                      <a:pt x="7200" y="21600"/>
                    </a:cubicBezTo>
                    <a:cubicBezTo>
                      <a:pt x="7200" y="21600"/>
                      <a:pt x="0" y="21600"/>
                      <a:pt x="0" y="216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4021" name="Freeform 665"/>
              <p:cNvSpPr/>
              <p:nvPr/>
            </p:nvSpPr>
            <p:spPr>
              <a:xfrm>
                <a:off x="270153" y="130656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8171" fill="norm" stroke="1" extrusionOk="0">
                    <a:moveTo>
                      <a:pt x="21600" y="4457"/>
                    </a:moveTo>
                    <a:cubicBezTo>
                      <a:pt x="19440" y="7543"/>
                      <a:pt x="19440" y="7543"/>
                      <a:pt x="19440" y="7543"/>
                    </a:cubicBezTo>
                    <a:cubicBezTo>
                      <a:pt x="17280" y="10629"/>
                      <a:pt x="15120" y="13715"/>
                      <a:pt x="15120" y="13715"/>
                    </a:cubicBezTo>
                    <a:cubicBezTo>
                      <a:pt x="10800" y="13715"/>
                      <a:pt x="6480" y="13715"/>
                      <a:pt x="4320" y="16800"/>
                    </a:cubicBezTo>
                    <a:cubicBezTo>
                      <a:pt x="2160" y="16800"/>
                      <a:pt x="0" y="19886"/>
                      <a:pt x="0" y="16800"/>
                    </a:cubicBezTo>
                    <a:cubicBezTo>
                      <a:pt x="0" y="13715"/>
                      <a:pt x="0" y="10629"/>
                      <a:pt x="2160" y="10629"/>
                    </a:cubicBezTo>
                    <a:cubicBezTo>
                      <a:pt x="6480" y="7543"/>
                      <a:pt x="10800" y="7543"/>
                      <a:pt x="15120" y="1372"/>
                    </a:cubicBezTo>
                    <a:cubicBezTo>
                      <a:pt x="15120" y="-1714"/>
                      <a:pt x="17280" y="1372"/>
                      <a:pt x="19440" y="1372"/>
                    </a:cubicBezTo>
                    <a:cubicBezTo>
                      <a:pt x="19440" y="1372"/>
                      <a:pt x="19440" y="4457"/>
                      <a:pt x="21600" y="4457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4022" name="Freeform 666"/>
              <p:cNvSpPr/>
              <p:nvPr/>
            </p:nvSpPr>
            <p:spPr>
              <a:xfrm>
                <a:off x="270816" y="181179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335" h="21600" fill="norm" stroke="1" extrusionOk="0">
                    <a:moveTo>
                      <a:pt x="3086" y="18000"/>
                    </a:moveTo>
                    <a:cubicBezTo>
                      <a:pt x="3086" y="14400"/>
                      <a:pt x="0" y="10800"/>
                      <a:pt x="0" y="7200"/>
                    </a:cubicBezTo>
                    <a:cubicBezTo>
                      <a:pt x="0" y="3600"/>
                      <a:pt x="6171" y="0"/>
                      <a:pt x="9257" y="0"/>
                    </a:cubicBezTo>
                    <a:cubicBezTo>
                      <a:pt x="15429" y="0"/>
                      <a:pt x="21600" y="3600"/>
                      <a:pt x="18514" y="10800"/>
                    </a:cubicBezTo>
                    <a:cubicBezTo>
                      <a:pt x="18514" y="14400"/>
                      <a:pt x="12343" y="21600"/>
                      <a:pt x="9257" y="21600"/>
                    </a:cubicBezTo>
                    <a:cubicBezTo>
                      <a:pt x="6171" y="18000"/>
                      <a:pt x="6171" y="18000"/>
                      <a:pt x="3086" y="180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4023" name="Freeform 667"/>
              <p:cNvSpPr/>
              <p:nvPr/>
            </p:nvSpPr>
            <p:spPr>
              <a:xfrm>
                <a:off x="275558" y="177170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0925" fill="norm" stroke="1" extrusionOk="0">
                    <a:moveTo>
                      <a:pt x="18900" y="2025"/>
                    </a:moveTo>
                    <a:cubicBezTo>
                      <a:pt x="21600" y="2025"/>
                      <a:pt x="21600" y="4725"/>
                      <a:pt x="21600" y="4725"/>
                    </a:cubicBezTo>
                    <a:cubicBezTo>
                      <a:pt x="16200" y="7425"/>
                      <a:pt x="13500" y="12825"/>
                      <a:pt x="10800" y="18225"/>
                    </a:cubicBezTo>
                    <a:cubicBezTo>
                      <a:pt x="8100" y="20925"/>
                      <a:pt x="5400" y="20925"/>
                      <a:pt x="5400" y="20925"/>
                    </a:cubicBezTo>
                    <a:cubicBezTo>
                      <a:pt x="0" y="20925"/>
                      <a:pt x="0" y="15525"/>
                      <a:pt x="0" y="12825"/>
                    </a:cubicBezTo>
                    <a:cubicBezTo>
                      <a:pt x="0" y="7425"/>
                      <a:pt x="5400" y="7425"/>
                      <a:pt x="8100" y="4725"/>
                    </a:cubicBezTo>
                    <a:cubicBezTo>
                      <a:pt x="10800" y="4725"/>
                      <a:pt x="16200" y="4725"/>
                      <a:pt x="16200" y="2025"/>
                    </a:cubicBezTo>
                    <a:cubicBezTo>
                      <a:pt x="16200" y="-675"/>
                      <a:pt x="18900" y="-675"/>
                      <a:pt x="18900" y="2025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4024" name="Freeform 668"/>
              <p:cNvSpPr/>
              <p:nvPr/>
            </p:nvSpPr>
            <p:spPr>
              <a:xfrm>
                <a:off x="276992" y="181933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9425" fill="norm" stroke="1" extrusionOk="0">
                    <a:moveTo>
                      <a:pt x="21600" y="12000"/>
                    </a:moveTo>
                    <a:cubicBezTo>
                      <a:pt x="17280" y="14700"/>
                      <a:pt x="21600" y="17400"/>
                      <a:pt x="17280" y="17400"/>
                    </a:cubicBezTo>
                    <a:cubicBezTo>
                      <a:pt x="12960" y="20100"/>
                      <a:pt x="8640" y="20100"/>
                      <a:pt x="4320" y="17400"/>
                    </a:cubicBezTo>
                    <a:cubicBezTo>
                      <a:pt x="0" y="17400"/>
                      <a:pt x="0" y="14700"/>
                      <a:pt x="0" y="12000"/>
                    </a:cubicBezTo>
                    <a:cubicBezTo>
                      <a:pt x="0" y="9300"/>
                      <a:pt x="0" y="6600"/>
                      <a:pt x="0" y="3900"/>
                    </a:cubicBezTo>
                    <a:cubicBezTo>
                      <a:pt x="0" y="3900"/>
                      <a:pt x="0" y="1200"/>
                      <a:pt x="4320" y="1200"/>
                    </a:cubicBezTo>
                    <a:cubicBezTo>
                      <a:pt x="8640" y="1200"/>
                      <a:pt x="8640" y="-1500"/>
                      <a:pt x="12960" y="1200"/>
                    </a:cubicBezTo>
                    <a:cubicBezTo>
                      <a:pt x="12960" y="1200"/>
                      <a:pt x="12960" y="3900"/>
                      <a:pt x="17280" y="3900"/>
                    </a:cubicBezTo>
                    <a:cubicBezTo>
                      <a:pt x="21600" y="6600"/>
                      <a:pt x="17280" y="9300"/>
                      <a:pt x="21600" y="120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4025" name="Freeform 669"/>
              <p:cNvSpPr/>
              <p:nvPr/>
            </p:nvSpPr>
            <p:spPr>
              <a:xfrm>
                <a:off x="279308" y="186915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14400"/>
                    </a:moveTo>
                    <a:cubicBezTo>
                      <a:pt x="21600" y="14400"/>
                      <a:pt x="14400" y="21600"/>
                      <a:pt x="14400" y="21600"/>
                    </a:cubicBezTo>
                    <a:cubicBezTo>
                      <a:pt x="7200" y="14400"/>
                      <a:pt x="7200" y="14400"/>
                      <a:pt x="0" y="7200"/>
                    </a:cubicBezTo>
                    <a:cubicBezTo>
                      <a:pt x="7200" y="7200"/>
                      <a:pt x="7200" y="7200"/>
                      <a:pt x="14400" y="0"/>
                    </a:cubicBezTo>
                    <a:cubicBezTo>
                      <a:pt x="14400" y="7200"/>
                      <a:pt x="14400" y="7200"/>
                      <a:pt x="21600" y="144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4026" name="Freeform 670"/>
              <p:cNvSpPr/>
              <p:nvPr/>
            </p:nvSpPr>
            <p:spPr>
              <a:xfrm>
                <a:off x="49572" y="20565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8600" h="21600" fill="norm" stroke="1" extrusionOk="0">
                    <a:moveTo>
                      <a:pt x="18600" y="14400"/>
                    </a:moveTo>
                    <a:cubicBezTo>
                      <a:pt x="18600" y="14400"/>
                      <a:pt x="18600" y="21600"/>
                      <a:pt x="18600" y="21600"/>
                    </a:cubicBezTo>
                    <a:cubicBezTo>
                      <a:pt x="18600" y="21600"/>
                      <a:pt x="13200" y="21600"/>
                      <a:pt x="13200" y="21600"/>
                    </a:cubicBezTo>
                    <a:cubicBezTo>
                      <a:pt x="13200" y="21600"/>
                      <a:pt x="7800" y="21600"/>
                      <a:pt x="7800" y="21600"/>
                    </a:cubicBezTo>
                    <a:cubicBezTo>
                      <a:pt x="7800" y="21600"/>
                      <a:pt x="2400" y="21600"/>
                      <a:pt x="2400" y="21600"/>
                    </a:cubicBezTo>
                    <a:cubicBezTo>
                      <a:pt x="-3000" y="14400"/>
                      <a:pt x="2400" y="7200"/>
                      <a:pt x="2400" y="7200"/>
                    </a:cubicBezTo>
                    <a:cubicBezTo>
                      <a:pt x="7800" y="7200"/>
                      <a:pt x="7800" y="7200"/>
                      <a:pt x="7800" y="0"/>
                    </a:cubicBezTo>
                    <a:cubicBezTo>
                      <a:pt x="13200" y="0"/>
                      <a:pt x="13200" y="7200"/>
                      <a:pt x="13200" y="7200"/>
                    </a:cubicBezTo>
                    <a:cubicBezTo>
                      <a:pt x="18600" y="7200"/>
                      <a:pt x="18600" y="14400"/>
                      <a:pt x="18600" y="144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4027" name="Freeform 671"/>
              <p:cNvSpPr/>
              <p:nvPr/>
            </p:nvSpPr>
            <p:spPr>
              <a:xfrm>
                <a:off x="52177" y="23544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21600"/>
                    </a:moveTo>
                    <a:cubicBezTo>
                      <a:pt x="0" y="2160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1600" y="0"/>
                      <a:pt x="21600" y="0"/>
                      <a:pt x="21600" y="0"/>
                    </a:cubicBezTo>
                    <a:cubicBezTo>
                      <a:pt x="21600" y="21600"/>
                      <a:pt x="21600" y="21600"/>
                      <a:pt x="0" y="216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4028" name="Freeform 672"/>
              <p:cNvSpPr/>
              <p:nvPr/>
            </p:nvSpPr>
            <p:spPr>
              <a:xfrm>
                <a:off x="52891" y="26659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8600" h="17250" fill="norm" stroke="1" extrusionOk="0">
                    <a:moveTo>
                      <a:pt x="16200" y="9450"/>
                    </a:moveTo>
                    <a:cubicBezTo>
                      <a:pt x="21600" y="14850"/>
                      <a:pt x="16200" y="14850"/>
                      <a:pt x="16200" y="14850"/>
                    </a:cubicBezTo>
                    <a:cubicBezTo>
                      <a:pt x="10800" y="14850"/>
                      <a:pt x="10800" y="14850"/>
                      <a:pt x="10800" y="14850"/>
                    </a:cubicBezTo>
                    <a:cubicBezTo>
                      <a:pt x="10800" y="14850"/>
                      <a:pt x="10800" y="20250"/>
                      <a:pt x="5400" y="14850"/>
                    </a:cubicBezTo>
                    <a:cubicBezTo>
                      <a:pt x="5400" y="14850"/>
                      <a:pt x="5400" y="14850"/>
                      <a:pt x="0" y="14850"/>
                    </a:cubicBezTo>
                    <a:cubicBezTo>
                      <a:pt x="0" y="14850"/>
                      <a:pt x="0" y="9450"/>
                      <a:pt x="5400" y="9450"/>
                    </a:cubicBezTo>
                    <a:cubicBezTo>
                      <a:pt x="5400" y="9450"/>
                      <a:pt x="5400" y="4050"/>
                      <a:pt x="5400" y="4050"/>
                    </a:cubicBezTo>
                    <a:cubicBezTo>
                      <a:pt x="5400" y="-1350"/>
                      <a:pt x="10800" y="-1350"/>
                      <a:pt x="10800" y="4050"/>
                    </a:cubicBezTo>
                    <a:cubicBezTo>
                      <a:pt x="16200" y="4050"/>
                      <a:pt x="16200" y="9450"/>
                      <a:pt x="16200" y="945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4029" name="Freeform 673"/>
              <p:cNvSpPr/>
              <p:nvPr/>
            </p:nvSpPr>
            <p:spPr>
              <a:xfrm>
                <a:off x="54824" y="35678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10800"/>
                    </a:moveTo>
                    <a:cubicBezTo>
                      <a:pt x="21600" y="10800"/>
                      <a:pt x="10800" y="21600"/>
                      <a:pt x="10800" y="21600"/>
                    </a:cubicBezTo>
                    <a:cubicBezTo>
                      <a:pt x="0" y="21600"/>
                      <a:pt x="0" y="21600"/>
                      <a:pt x="0" y="21600"/>
                    </a:cubicBezTo>
                    <a:cubicBezTo>
                      <a:pt x="0" y="10800"/>
                      <a:pt x="0" y="0"/>
                      <a:pt x="10800" y="0"/>
                    </a:cubicBezTo>
                    <a:cubicBezTo>
                      <a:pt x="10800" y="10800"/>
                      <a:pt x="21600" y="10800"/>
                      <a:pt x="21600" y="108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4030" name="Freeform 674"/>
              <p:cNvSpPr/>
              <p:nvPr/>
            </p:nvSpPr>
            <p:spPr>
              <a:xfrm>
                <a:off x="55859" y="34796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8900" h="21600" fill="norm" stroke="1" extrusionOk="0">
                    <a:moveTo>
                      <a:pt x="10800" y="21600"/>
                    </a:moveTo>
                    <a:cubicBezTo>
                      <a:pt x="10800" y="21600"/>
                      <a:pt x="10800" y="21600"/>
                      <a:pt x="10800" y="21600"/>
                    </a:cubicBezTo>
                    <a:cubicBezTo>
                      <a:pt x="0" y="21600"/>
                      <a:pt x="0" y="21600"/>
                      <a:pt x="0" y="0"/>
                    </a:cubicBezTo>
                    <a:cubicBezTo>
                      <a:pt x="0" y="0"/>
                      <a:pt x="10800" y="0"/>
                      <a:pt x="10800" y="0"/>
                    </a:cubicBezTo>
                    <a:cubicBezTo>
                      <a:pt x="21600" y="0"/>
                      <a:pt x="21600" y="0"/>
                      <a:pt x="10800" y="216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4031" name="Oval 675"/>
              <p:cNvSpPr/>
              <p:nvPr/>
            </p:nvSpPr>
            <p:spPr>
              <a:xfrm>
                <a:off x="56258" y="30714"/>
                <a:ext cx="12701" cy="12701"/>
              </a:xfrm>
              <a:prstGeom prst="ellipse">
                <a:avLst/>
              </a:pr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4032" name="Freeform 676"/>
              <p:cNvSpPr/>
              <p:nvPr/>
            </p:nvSpPr>
            <p:spPr>
              <a:xfrm>
                <a:off x="56589" y="28591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8900" fill="norm" stroke="1" extrusionOk="0">
                    <a:moveTo>
                      <a:pt x="0" y="8100"/>
                    </a:moveTo>
                    <a:cubicBezTo>
                      <a:pt x="0" y="8100"/>
                      <a:pt x="0" y="8100"/>
                      <a:pt x="0" y="8100"/>
                    </a:cubicBezTo>
                    <a:cubicBezTo>
                      <a:pt x="10800" y="-2700"/>
                      <a:pt x="21600" y="-2700"/>
                      <a:pt x="21600" y="8100"/>
                    </a:cubicBezTo>
                    <a:cubicBezTo>
                      <a:pt x="21600" y="8100"/>
                      <a:pt x="21600" y="8100"/>
                      <a:pt x="21600" y="8100"/>
                    </a:cubicBezTo>
                    <a:cubicBezTo>
                      <a:pt x="21600" y="8100"/>
                      <a:pt x="21600" y="8100"/>
                      <a:pt x="21600" y="8100"/>
                    </a:cubicBezTo>
                    <a:cubicBezTo>
                      <a:pt x="21600" y="8100"/>
                      <a:pt x="21600" y="18900"/>
                      <a:pt x="10800" y="18900"/>
                    </a:cubicBezTo>
                    <a:cubicBezTo>
                      <a:pt x="10800" y="18900"/>
                      <a:pt x="10800" y="8100"/>
                      <a:pt x="0" y="81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4033" name="Freeform 677"/>
              <p:cNvSpPr/>
              <p:nvPr/>
            </p:nvSpPr>
            <p:spPr>
              <a:xfrm>
                <a:off x="58023" y="33656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9800" fill="norm" stroke="1" extrusionOk="0">
                    <a:moveTo>
                      <a:pt x="21600" y="5400"/>
                    </a:moveTo>
                    <a:cubicBezTo>
                      <a:pt x="21600" y="5400"/>
                      <a:pt x="21600" y="12600"/>
                      <a:pt x="21600" y="19800"/>
                    </a:cubicBezTo>
                    <a:cubicBezTo>
                      <a:pt x="21600" y="19800"/>
                      <a:pt x="21600" y="19800"/>
                      <a:pt x="21600" y="19800"/>
                    </a:cubicBezTo>
                    <a:cubicBezTo>
                      <a:pt x="0" y="12600"/>
                      <a:pt x="0" y="12600"/>
                      <a:pt x="0" y="5400"/>
                    </a:cubicBezTo>
                    <a:cubicBezTo>
                      <a:pt x="0" y="5400"/>
                      <a:pt x="0" y="5400"/>
                      <a:pt x="0" y="5400"/>
                    </a:cubicBezTo>
                    <a:cubicBezTo>
                      <a:pt x="21600" y="-1800"/>
                      <a:pt x="21600" y="-1800"/>
                      <a:pt x="21600" y="54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4034" name="Freeform 678"/>
              <p:cNvSpPr/>
              <p:nvPr/>
            </p:nvSpPr>
            <p:spPr>
              <a:xfrm>
                <a:off x="58014" y="30604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3382" h="21600" fill="norm" stroke="1" extrusionOk="0">
                    <a:moveTo>
                      <a:pt x="3200" y="0"/>
                    </a:moveTo>
                    <a:cubicBezTo>
                      <a:pt x="3200" y="0"/>
                      <a:pt x="3200" y="0"/>
                      <a:pt x="3200" y="0"/>
                    </a:cubicBezTo>
                    <a:cubicBezTo>
                      <a:pt x="3200" y="0"/>
                      <a:pt x="3200" y="0"/>
                      <a:pt x="3200" y="0"/>
                    </a:cubicBezTo>
                    <a:cubicBezTo>
                      <a:pt x="10400" y="0"/>
                      <a:pt x="10400" y="0"/>
                      <a:pt x="10400" y="21600"/>
                    </a:cubicBezTo>
                    <a:cubicBezTo>
                      <a:pt x="17600" y="21600"/>
                      <a:pt x="10400" y="21600"/>
                      <a:pt x="3200" y="21600"/>
                    </a:cubicBezTo>
                    <a:cubicBezTo>
                      <a:pt x="3200" y="21600"/>
                      <a:pt x="-4000" y="21600"/>
                      <a:pt x="32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4035" name="Freeform 679"/>
              <p:cNvSpPr/>
              <p:nvPr/>
            </p:nvSpPr>
            <p:spPr>
              <a:xfrm>
                <a:off x="59237" y="43768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5600" fill="norm" stroke="1" extrusionOk="0">
                    <a:moveTo>
                      <a:pt x="21600" y="0"/>
                    </a:moveTo>
                    <a:cubicBezTo>
                      <a:pt x="21600" y="10800"/>
                      <a:pt x="21600" y="10800"/>
                      <a:pt x="21600" y="10800"/>
                    </a:cubicBezTo>
                    <a:cubicBezTo>
                      <a:pt x="21600" y="10800"/>
                      <a:pt x="21600" y="21600"/>
                      <a:pt x="21600" y="10800"/>
                    </a:cubicBezTo>
                    <a:cubicBezTo>
                      <a:pt x="21600" y="10800"/>
                      <a:pt x="0" y="10800"/>
                      <a:pt x="0" y="10800"/>
                    </a:cubicBezTo>
                    <a:cubicBezTo>
                      <a:pt x="21600" y="10800"/>
                      <a:pt x="21600" y="0"/>
                      <a:pt x="216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4036" name="Freeform 680"/>
              <p:cNvSpPr/>
              <p:nvPr/>
            </p:nvSpPr>
            <p:spPr>
              <a:xfrm>
                <a:off x="58575" y="38215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2400"/>
                    </a:moveTo>
                    <a:cubicBezTo>
                      <a:pt x="21600" y="2400"/>
                      <a:pt x="18514" y="4800"/>
                      <a:pt x="18514" y="4800"/>
                    </a:cubicBezTo>
                    <a:cubicBezTo>
                      <a:pt x="18514" y="4800"/>
                      <a:pt x="15429" y="4800"/>
                      <a:pt x="15429" y="4800"/>
                    </a:cubicBezTo>
                    <a:cubicBezTo>
                      <a:pt x="12343" y="4800"/>
                      <a:pt x="12343" y="4800"/>
                      <a:pt x="12343" y="7200"/>
                    </a:cubicBezTo>
                    <a:cubicBezTo>
                      <a:pt x="15429" y="7200"/>
                      <a:pt x="15429" y="7200"/>
                      <a:pt x="15429" y="9600"/>
                    </a:cubicBezTo>
                    <a:cubicBezTo>
                      <a:pt x="15429" y="9600"/>
                      <a:pt x="18514" y="9600"/>
                      <a:pt x="15429" y="9600"/>
                    </a:cubicBezTo>
                    <a:cubicBezTo>
                      <a:pt x="12343" y="12000"/>
                      <a:pt x="15429" y="14400"/>
                      <a:pt x="15429" y="16800"/>
                    </a:cubicBezTo>
                    <a:cubicBezTo>
                      <a:pt x="18514" y="16800"/>
                      <a:pt x="15429" y="19200"/>
                      <a:pt x="15429" y="19200"/>
                    </a:cubicBezTo>
                    <a:cubicBezTo>
                      <a:pt x="15429" y="21600"/>
                      <a:pt x="12343" y="21600"/>
                      <a:pt x="9257" y="21600"/>
                    </a:cubicBezTo>
                    <a:cubicBezTo>
                      <a:pt x="9257" y="19200"/>
                      <a:pt x="9257" y="19200"/>
                      <a:pt x="6171" y="19200"/>
                    </a:cubicBezTo>
                    <a:cubicBezTo>
                      <a:pt x="6171" y="16800"/>
                      <a:pt x="6171" y="16800"/>
                      <a:pt x="6171" y="14400"/>
                    </a:cubicBezTo>
                    <a:cubicBezTo>
                      <a:pt x="6171" y="14400"/>
                      <a:pt x="9257" y="12000"/>
                      <a:pt x="9257" y="9600"/>
                    </a:cubicBezTo>
                    <a:cubicBezTo>
                      <a:pt x="9257" y="7200"/>
                      <a:pt x="9257" y="7200"/>
                      <a:pt x="6171" y="7200"/>
                    </a:cubicBezTo>
                    <a:cubicBezTo>
                      <a:pt x="3086" y="7200"/>
                      <a:pt x="0" y="4800"/>
                      <a:pt x="0" y="2400"/>
                    </a:cubicBezTo>
                    <a:cubicBezTo>
                      <a:pt x="0" y="2400"/>
                      <a:pt x="3086" y="2400"/>
                      <a:pt x="3086" y="2400"/>
                    </a:cubicBezTo>
                    <a:cubicBezTo>
                      <a:pt x="6171" y="2400"/>
                      <a:pt x="9257" y="2400"/>
                      <a:pt x="12343" y="0"/>
                    </a:cubicBezTo>
                    <a:cubicBezTo>
                      <a:pt x="15429" y="0"/>
                      <a:pt x="15429" y="0"/>
                      <a:pt x="18514" y="0"/>
                    </a:cubicBezTo>
                    <a:cubicBezTo>
                      <a:pt x="21600" y="2400"/>
                      <a:pt x="21600" y="2400"/>
                      <a:pt x="21600" y="24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4037" name="Freeform 681"/>
              <p:cNvSpPr/>
              <p:nvPr/>
            </p:nvSpPr>
            <p:spPr>
              <a:xfrm>
                <a:off x="61689" y="40311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4678" h="21600" fill="norm" stroke="1" extrusionOk="0">
                    <a:moveTo>
                      <a:pt x="9278" y="10800"/>
                    </a:moveTo>
                    <a:cubicBezTo>
                      <a:pt x="9278" y="10800"/>
                      <a:pt x="9278" y="10800"/>
                      <a:pt x="2078" y="21600"/>
                    </a:cubicBezTo>
                    <a:cubicBezTo>
                      <a:pt x="2078" y="10800"/>
                      <a:pt x="2078" y="10800"/>
                      <a:pt x="2078" y="10800"/>
                    </a:cubicBezTo>
                    <a:cubicBezTo>
                      <a:pt x="-5122" y="10800"/>
                      <a:pt x="9278" y="0"/>
                      <a:pt x="2078" y="0"/>
                    </a:cubicBezTo>
                    <a:cubicBezTo>
                      <a:pt x="9278" y="0"/>
                      <a:pt x="9278" y="0"/>
                      <a:pt x="9278" y="0"/>
                    </a:cubicBezTo>
                    <a:cubicBezTo>
                      <a:pt x="16478" y="0"/>
                      <a:pt x="16478" y="10800"/>
                      <a:pt x="9278" y="108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4038" name="Freeform 682"/>
              <p:cNvSpPr/>
              <p:nvPr/>
            </p:nvSpPr>
            <p:spPr>
              <a:xfrm>
                <a:off x="64532" y="48536"/>
                <a:ext cx="12701" cy="1271"/>
              </a:xfrm>
              <a:prstGeom prst="ellipse">
                <a:avLst/>
              </a:prstGeom>
              <a:noFill/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4039" name="Freeform 683"/>
              <p:cNvSpPr/>
              <p:nvPr/>
            </p:nvSpPr>
            <p:spPr>
              <a:xfrm>
                <a:off x="64863" y="38546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0"/>
                    </a:moveTo>
                    <a:cubicBezTo>
                      <a:pt x="10800" y="10800"/>
                      <a:pt x="10800" y="10800"/>
                      <a:pt x="21600" y="10800"/>
                    </a:cubicBezTo>
                    <a:cubicBezTo>
                      <a:pt x="10800" y="10800"/>
                      <a:pt x="10800" y="21600"/>
                      <a:pt x="0" y="21600"/>
                    </a:cubicBezTo>
                    <a:cubicBezTo>
                      <a:pt x="0" y="21600"/>
                      <a:pt x="0" y="10800"/>
                      <a:pt x="0" y="10800"/>
                    </a:cubicBezTo>
                    <a:cubicBezTo>
                      <a:pt x="0" y="10800"/>
                      <a:pt x="0" y="10800"/>
                      <a:pt x="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4040" name="Freeform 684"/>
              <p:cNvSpPr/>
              <p:nvPr/>
            </p:nvSpPr>
            <p:spPr>
              <a:xfrm>
                <a:off x="66297" y="46048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0"/>
                    </a:moveTo>
                    <a:cubicBezTo>
                      <a:pt x="0" y="21600"/>
                      <a:pt x="0" y="21600"/>
                      <a:pt x="21600" y="21600"/>
                    </a:cubicBezTo>
                    <a:cubicBezTo>
                      <a:pt x="21600" y="21600"/>
                      <a:pt x="0" y="21600"/>
                      <a:pt x="0" y="21600"/>
                    </a:cubicBezTo>
                    <a:cubicBezTo>
                      <a:pt x="0" y="21600"/>
                      <a:pt x="0" y="21600"/>
                      <a:pt x="0" y="21600"/>
                    </a:cubicBezTo>
                    <a:cubicBezTo>
                      <a:pt x="0" y="2160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4041" name="Freeform 685"/>
              <p:cNvSpPr/>
              <p:nvPr/>
            </p:nvSpPr>
            <p:spPr>
              <a:xfrm>
                <a:off x="67348" y="50927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8600" h="17250" fill="norm" stroke="1" extrusionOk="0">
                    <a:moveTo>
                      <a:pt x="18600" y="14850"/>
                    </a:moveTo>
                    <a:cubicBezTo>
                      <a:pt x="18600" y="14850"/>
                      <a:pt x="18600" y="14850"/>
                      <a:pt x="18600" y="14850"/>
                    </a:cubicBezTo>
                    <a:cubicBezTo>
                      <a:pt x="18600" y="14850"/>
                      <a:pt x="13200" y="20250"/>
                      <a:pt x="13200" y="14850"/>
                    </a:cubicBezTo>
                    <a:cubicBezTo>
                      <a:pt x="13200" y="14850"/>
                      <a:pt x="7800" y="9450"/>
                      <a:pt x="2400" y="9450"/>
                    </a:cubicBezTo>
                    <a:cubicBezTo>
                      <a:pt x="2400" y="9450"/>
                      <a:pt x="-3000" y="9450"/>
                      <a:pt x="2400" y="4050"/>
                    </a:cubicBezTo>
                    <a:cubicBezTo>
                      <a:pt x="7800" y="-1350"/>
                      <a:pt x="7800" y="-1350"/>
                      <a:pt x="7800" y="4050"/>
                    </a:cubicBezTo>
                    <a:cubicBezTo>
                      <a:pt x="13200" y="4050"/>
                      <a:pt x="13200" y="4050"/>
                      <a:pt x="18600" y="4050"/>
                    </a:cubicBezTo>
                    <a:cubicBezTo>
                      <a:pt x="18600" y="4050"/>
                      <a:pt x="18600" y="9450"/>
                      <a:pt x="18600" y="1485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4042" name="Freeform 686"/>
              <p:cNvSpPr/>
              <p:nvPr/>
            </p:nvSpPr>
            <p:spPr>
              <a:xfrm>
                <a:off x="69606" y="49246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0800" y="0"/>
                    </a:moveTo>
                    <a:cubicBezTo>
                      <a:pt x="10800" y="10800"/>
                      <a:pt x="21600" y="10800"/>
                      <a:pt x="21600" y="21600"/>
                    </a:cubicBezTo>
                    <a:cubicBezTo>
                      <a:pt x="21600" y="21600"/>
                      <a:pt x="21600" y="21600"/>
                      <a:pt x="21600" y="21600"/>
                    </a:cubicBezTo>
                    <a:cubicBezTo>
                      <a:pt x="10800" y="21600"/>
                      <a:pt x="10800" y="21600"/>
                      <a:pt x="0" y="21600"/>
                    </a:cubicBezTo>
                    <a:cubicBezTo>
                      <a:pt x="0" y="10800"/>
                      <a:pt x="0" y="0"/>
                      <a:pt x="10800" y="0"/>
                    </a:cubicBezTo>
                    <a:cubicBezTo>
                      <a:pt x="10800" y="0"/>
                      <a:pt x="10800" y="0"/>
                      <a:pt x="108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4043" name="Freeform 687"/>
              <p:cNvSpPr/>
              <p:nvPr/>
            </p:nvSpPr>
            <p:spPr>
              <a:xfrm>
                <a:off x="71040" y="48915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0"/>
                    </a:moveTo>
                    <a:cubicBezTo>
                      <a:pt x="0" y="0"/>
                      <a:pt x="21600" y="0"/>
                      <a:pt x="21600" y="21600"/>
                    </a:cubicBezTo>
                    <a:cubicBezTo>
                      <a:pt x="21600" y="21600"/>
                      <a:pt x="21600" y="21600"/>
                      <a:pt x="0" y="21600"/>
                    </a:cubicBezTo>
                    <a:cubicBezTo>
                      <a:pt x="0" y="21600"/>
                      <a:pt x="0" y="2160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4044" name="Freeform 688"/>
              <p:cNvSpPr/>
              <p:nvPr/>
            </p:nvSpPr>
            <p:spPr>
              <a:xfrm>
                <a:off x="71923" y="54321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7200"/>
                    </a:moveTo>
                    <a:cubicBezTo>
                      <a:pt x="21600" y="7200"/>
                      <a:pt x="21600" y="7200"/>
                      <a:pt x="21600" y="7200"/>
                    </a:cubicBezTo>
                    <a:cubicBezTo>
                      <a:pt x="21600" y="14400"/>
                      <a:pt x="10800" y="14400"/>
                      <a:pt x="10800" y="21600"/>
                    </a:cubicBezTo>
                    <a:cubicBezTo>
                      <a:pt x="10800" y="14400"/>
                      <a:pt x="0" y="7200"/>
                      <a:pt x="0" y="7200"/>
                    </a:cubicBezTo>
                    <a:cubicBezTo>
                      <a:pt x="0" y="7200"/>
                      <a:pt x="10800" y="0"/>
                      <a:pt x="10800" y="0"/>
                    </a:cubicBezTo>
                    <a:cubicBezTo>
                      <a:pt x="10800" y="0"/>
                      <a:pt x="21600" y="0"/>
                      <a:pt x="21600" y="0"/>
                    </a:cubicBezTo>
                    <a:cubicBezTo>
                      <a:pt x="21600" y="0"/>
                      <a:pt x="21600" y="0"/>
                      <a:pt x="21600" y="72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4045" name="Freeform 689"/>
              <p:cNvSpPr/>
              <p:nvPr/>
            </p:nvSpPr>
            <p:spPr>
              <a:xfrm>
                <a:off x="73136" y="49798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0800" y="0"/>
                    </a:moveTo>
                    <a:cubicBezTo>
                      <a:pt x="10800" y="10800"/>
                      <a:pt x="10800" y="10800"/>
                      <a:pt x="21600" y="10800"/>
                    </a:cubicBezTo>
                    <a:cubicBezTo>
                      <a:pt x="10800" y="10800"/>
                      <a:pt x="10800" y="21600"/>
                      <a:pt x="10800" y="21600"/>
                    </a:cubicBezTo>
                    <a:cubicBezTo>
                      <a:pt x="10800" y="21600"/>
                      <a:pt x="0" y="10800"/>
                      <a:pt x="0" y="10800"/>
                    </a:cubicBezTo>
                    <a:cubicBezTo>
                      <a:pt x="0" y="0"/>
                      <a:pt x="0" y="0"/>
                      <a:pt x="108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4046" name="Freeform 690"/>
              <p:cNvSpPr/>
              <p:nvPr/>
            </p:nvSpPr>
            <p:spPr>
              <a:xfrm>
                <a:off x="74901" y="55922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7600" fill="norm" stroke="1" extrusionOk="0">
                    <a:moveTo>
                      <a:pt x="21600" y="0"/>
                    </a:moveTo>
                    <a:cubicBezTo>
                      <a:pt x="21600" y="0"/>
                      <a:pt x="21600" y="7200"/>
                      <a:pt x="21600" y="7200"/>
                    </a:cubicBezTo>
                    <a:cubicBezTo>
                      <a:pt x="16200" y="7200"/>
                      <a:pt x="16200" y="14400"/>
                      <a:pt x="10800" y="14400"/>
                    </a:cubicBezTo>
                    <a:cubicBezTo>
                      <a:pt x="10800" y="21600"/>
                      <a:pt x="5400" y="14400"/>
                      <a:pt x="0" y="14400"/>
                    </a:cubicBezTo>
                    <a:cubicBezTo>
                      <a:pt x="0" y="7200"/>
                      <a:pt x="0" y="7200"/>
                      <a:pt x="0" y="7200"/>
                    </a:cubicBezTo>
                    <a:cubicBezTo>
                      <a:pt x="5400" y="0"/>
                      <a:pt x="10800" y="0"/>
                      <a:pt x="16200" y="0"/>
                    </a:cubicBezTo>
                    <a:cubicBezTo>
                      <a:pt x="16200" y="0"/>
                      <a:pt x="21600" y="0"/>
                      <a:pt x="216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4047" name="Freeform 691"/>
              <p:cNvSpPr/>
              <p:nvPr/>
            </p:nvSpPr>
            <p:spPr>
              <a:xfrm>
                <a:off x="76445" y="59285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0"/>
                    </a:moveTo>
                    <a:cubicBezTo>
                      <a:pt x="21600" y="0"/>
                      <a:pt x="21600" y="10800"/>
                      <a:pt x="21600" y="10800"/>
                    </a:cubicBezTo>
                    <a:cubicBezTo>
                      <a:pt x="21600" y="10800"/>
                      <a:pt x="21600" y="10800"/>
                      <a:pt x="21600" y="21600"/>
                    </a:cubicBezTo>
                    <a:cubicBezTo>
                      <a:pt x="0" y="10800"/>
                      <a:pt x="0" y="10800"/>
                      <a:pt x="0" y="10800"/>
                    </a:cubicBezTo>
                    <a:cubicBezTo>
                      <a:pt x="0" y="10800"/>
                      <a:pt x="0" y="0"/>
                      <a:pt x="216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4048" name="Freeform 692"/>
              <p:cNvSpPr/>
              <p:nvPr/>
            </p:nvSpPr>
            <p:spPr>
              <a:xfrm>
                <a:off x="76666" y="57299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0"/>
                    </a:moveTo>
                    <a:cubicBezTo>
                      <a:pt x="21600" y="21600"/>
                      <a:pt x="10800" y="21600"/>
                      <a:pt x="10800" y="21600"/>
                    </a:cubicBezTo>
                    <a:cubicBezTo>
                      <a:pt x="10800" y="21600"/>
                      <a:pt x="10800" y="21600"/>
                      <a:pt x="0" y="21600"/>
                    </a:cubicBezTo>
                    <a:cubicBezTo>
                      <a:pt x="0" y="0"/>
                      <a:pt x="10800" y="0"/>
                      <a:pt x="21600" y="0"/>
                    </a:cubicBezTo>
                    <a:cubicBezTo>
                      <a:pt x="21600" y="0"/>
                      <a:pt x="21600" y="0"/>
                      <a:pt x="216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4049" name="Freeform 693"/>
              <p:cNvSpPr/>
              <p:nvPr/>
            </p:nvSpPr>
            <p:spPr>
              <a:xfrm>
                <a:off x="79093" y="58733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0"/>
                    </a:moveTo>
                    <a:cubicBezTo>
                      <a:pt x="10800" y="10800"/>
                      <a:pt x="10800" y="21600"/>
                      <a:pt x="0" y="21600"/>
                    </a:cubicBezTo>
                    <a:cubicBezTo>
                      <a:pt x="0" y="21600"/>
                      <a:pt x="0" y="21600"/>
                      <a:pt x="0" y="10800"/>
                    </a:cubicBezTo>
                    <a:cubicBezTo>
                      <a:pt x="0" y="10800"/>
                      <a:pt x="0" y="0"/>
                      <a:pt x="10800" y="0"/>
                    </a:cubicBezTo>
                    <a:cubicBezTo>
                      <a:pt x="10800" y="0"/>
                      <a:pt x="10800" y="0"/>
                      <a:pt x="216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4050" name="Freeform 694"/>
              <p:cNvSpPr/>
              <p:nvPr/>
            </p:nvSpPr>
            <p:spPr>
              <a:xfrm>
                <a:off x="77549" y="54652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9872" fill="norm" stroke="1" extrusionOk="0">
                    <a:moveTo>
                      <a:pt x="12343" y="12000"/>
                    </a:moveTo>
                    <a:cubicBezTo>
                      <a:pt x="12343" y="9600"/>
                      <a:pt x="12343" y="9600"/>
                      <a:pt x="12343" y="9600"/>
                    </a:cubicBezTo>
                    <a:cubicBezTo>
                      <a:pt x="9257" y="9600"/>
                      <a:pt x="6171" y="9600"/>
                      <a:pt x="6171" y="7200"/>
                    </a:cubicBezTo>
                    <a:cubicBezTo>
                      <a:pt x="3086" y="7200"/>
                      <a:pt x="3086" y="4800"/>
                      <a:pt x="0" y="4800"/>
                    </a:cubicBezTo>
                    <a:cubicBezTo>
                      <a:pt x="0" y="4800"/>
                      <a:pt x="0" y="4800"/>
                      <a:pt x="0" y="2400"/>
                    </a:cubicBezTo>
                    <a:cubicBezTo>
                      <a:pt x="3086" y="2400"/>
                      <a:pt x="3086" y="2400"/>
                      <a:pt x="6171" y="0"/>
                    </a:cubicBezTo>
                    <a:cubicBezTo>
                      <a:pt x="9257" y="2400"/>
                      <a:pt x="12343" y="0"/>
                      <a:pt x="15429" y="2400"/>
                    </a:cubicBezTo>
                    <a:cubicBezTo>
                      <a:pt x="15429" y="4800"/>
                      <a:pt x="15429" y="4800"/>
                      <a:pt x="15429" y="7200"/>
                    </a:cubicBezTo>
                    <a:cubicBezTo>
                      <a:pt x="15429" y="7200"/>
                      <a:pt x="15429" y="9600"/>
                      <a:pt x="18514" y="9600"/>
                    </a:cubicBezTo>
                    <a:cubicBezTo>
                      <a:pt x="18514" y="9600"/>
                      <a:pt x="21600" y="9600"/>
                      <a:pt x="21600" y="12000"/>
                    </a:cubicBezTo>
                    <a:cubicBezTo>
                      <a:pt x="21600" y="12000"/>
                      <a:pt x="21600" y="14400"/>
                      <a:pt x="21600" y="14400"/>
                    </a:cubicBezTo>
                    <a:cubicBezTo>
                      <a:pt x="21600" y="14400"/>
                      <a:pt x="21600" y="16800"/>
                      <a:pt x="21600" y="16800"/>
                    </a:cubicBezTo>
                    <a:cubicBezTo>
                      <a:pt x="21600" y="16800"/>
                      <a:pt x="21600" y="16800"/>
                      <a:pt x="21600" y="16800"/>
                    </a:cubicBezTo>
                    <a:cubicBezTo>
                      <a:pt x="18514" y="16800"/>
                      <a:pt x="21600" y="21600"/>
                      <a:pt x="18514" y="19200"/>
                    </a:cubicBezTo>
                    <a:cubicBezTo>
                      <a:pt x="15429" y="19200"/>
                      <a:pt x="18514" y="19200"/>
                      <a:pt x="18514" y="16800"/>
                    </a:cubicBezTo>
                    <a:cubicBezTo>
                      <a:pt x="18514" y="16800"/>
                      <a:pt x="18514" y="16800"/>
                      <a:pt x="18514" y="16800"/>
                    </a:cubicBezTo>
                    <a:cubicBezTo>
                      <a:pt x="18514" y="16800"/>
                      <a:pt x="18514" y="14400"/>
                      <a:pt x="18514" y="14400"/>
                    </a:cubicBezTo>
                    <a:cubicBezTo>
                      <a:pt x="15429" y="14400"/>
                      <a:pt x="12343" y="14400"/>
                      <a:pt x="12343" y="120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4051" name="Freeform 695"/>
              <p:cNvSpPr/>
              <p:nvPr/>
            </p:nvSpPr>
            <p:spPr>
              <a:xfrm>
                <a:off x="79645" y="60719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0"/>
                    </a:moveTo>
                    <a:cubicBezTo>
                      <a:pt x="21600" y="7200"/>
                      <a:pt x="21600" y="7200"/>
                      <a:pt x="21600" y="7200"/>
                    </a:cubicBezTo>
                    <a:cubicBezTo>
                      <a:pt x="21600" y="14400"/>
                      <a:pt x="21600" y="21600"/>
                      <a:pt x="10800" y="21600"/>
                    </a:cubicBezTo>
                    <a:cubicBezTo>
                      <a:pt x="0" y="21600"/>
                      <a:pt x="0" y="14400"/>
                      <a:pt x="0" y="14400"/>
                    </a:cubicBezTo>
                    <a:cubicBezTo>
                      <a:pt x="0" y="7200"/>
                      <a:pt x="0" y="7200"/>
                      <a:pt x="10800" y="0"/>
                    </a:cubicBezTo>
                    <a:cubicBezTo>
                      <a:pt x="10800" y="0"/>
                      <a:pt x="10800" y="0"/>
                      <a:pt x="216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4052" name="Freeform 696"/>
              <p:cNvSpPr/>
              <p:nvPr/>
            </p:nvSpPr>
            <p:spPr>
              <a:xfrm>
                <a:off x="81409" y="63318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7382" fill="norm" stroke="1" extrusionOk="0">
                    <a:moveTo>
                      <a:pt x="21600" y="10182"/>
                    </a:moveTo>
                    <a:cubicBezTo>
                      <a:pt x="21600" y="10182"/>
                      <a:pt x="10800" y="17382"/>
                      <a:pt x="0" y="17382"/>
                    </a:cubicBezTo>
                    <a:cubicBezTo>
                      <a:pt x="0" y="17382"/>
                      <a:pt x="0" y="10182"/>
                      <a:pt x="0" y="10182"/>
                    </a:cubicBezTo>
                    <a:cubicBezTo>
                      <a:pt x="0" y="2982"/>
                      <a:pt x="0" y="-4218"/>
                      <a:pt x="10800" y="2982"/>
                    </a:cubicBezTo>
                    <a:cubicBezTo>
                      <a:pt x="10800" y="2982"/>
                      <a:pt x="10800" y="2982"/>
                      <a:pt x="21600" y="10182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4053" name="Oval 697"/>
              <p:cNvSpPr/>
              <p:nvPr/>
            </p:nvSpPr>
            <p:spPr>
              <a:xfrm>
                <a:off x="83174" y="58182"/>
                <a:ext cx="12701" cy="12701"/>
              </a:xfrm>
              <a:prstGeom prst="ellipse">
                <a:avLst/>
              </a:pr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4054" name="Freeform 698"/>
              <p:cNvSpPr/>
              <p:nvPr/>
            </p:nvSpPr>
            <p:spPr>
              <a:xfrm>
                <a:off x="6129" y="0"/>
                <a:ext cx="284164" cy="13062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566" fill="norm" stroke="1" extrusionOk="0">
                    <a:moveTo>
                      <a:pt x="0" y="0"/>
                    </a:moveTo>
                    <a:cubicBezTo>
                      <a:pt x="0" y="12804"/>
                      <a:pt x="0" y="12804"/>
                      <a:pt x="0" y="12804"/>
                    </a:cubicBezTo>
                    <a:cubicBezTo>
                      <a:pt x="135" y="12510"/>
                      <a:pt x="270" y="12217"/>
                      <a:pt x="315" y="12217"/>
                    </a:cubicBezTo>
                    <a:cubicBezTo>
                      <a:pt x="630" y="12413"/>
                      <a:pt x="1125" y="13683"/>
                      <a:pt x="1170" y="13879"/>
                    </a:cubicBezTo>
                    <a:cubicBezTo>
                      <a:pt x="1260" y="14074"/>
                      <a:pt x="1305" y="14270"/>
                      <a:pt x="1395" y="14465"/>
                    </a:cubicBezTo>
                    <a:cubicBezTo>
                      <a:pt x="1440" y="14661"/>
                      <a:pt x="1485" y="14856"/>
                      <a:pt x="1575" y="15052"/>
                    </a:cubicBezTo>
                    <a:cubicBezTo>
                      <a:pt x="1620" y="15247"/>
                      <a:pt x="1710" y="15345"/>
                      <a:pt x="1755" y="15540"/>
                    </a:cubicBezTo>
                    <a:cubicBezTo>
                      <a:pt x="1800" y="15736"/>
                      <a:pt x="1890" y="15833"/>
                      <a:pt x="1980" y="15931"/>
                    </a:cubicBezTo>
                    <a:cubicBezTo>
                      <a:pt x="2070" y="16127"/>
                      <a:pt x="2160" y="16224"/>
                      <a:pt x="2250" y="16420"/>
                    </a:cubicBezTo>
                    <a:cubicBezTo>
                      <a:pt x="2430" y="16713"/>
                      <a:pt x="2610" y="17006"/>
                      <a:pt x="2835" y="17300"/>
                    </a:cubicBezTo>
                    <a:cubicBezTo>
                      <a:pt x="3150" y="17690"/>
                      <a:pt x="3375" y="18570"/>
                      <a:pt x="3510" y="19157"/>
                    </a:cubicBezTo>
                    <a:cubicBezTo>
                      <a:pt x="3555" y="19450"/>
                      <a:pt x="3600" y="19743"/>
                      <a:pt x="3735" y="19938"/>
                    </a:cubicBezTo>
                    <a:cubicBezTo>
                      <a:pt x="3960" y="20232"/>
                      <a:pt x="4050" y="20720"/>
                      <a:pt x="3960" y="21209"/>
                    </a:cubicBezTo>
                    <a:cubicBezTo>
                      <a:pt x="3960" y="21307"/>
                      <a:pt x="4005" y="21405"/>
                      <a:pt x="4005" y="21405"/>
                    </a:cubicBezTo>
                    <a:cubicBezTo>
                      <a:pt x="4005" y="21600"/>
                      <a:pt x="4050" y="21600"/>
                      <a:pt x="4095" y="21502"/>
                    </a:cubicBezTo>
                    <a:cubicBezTo>
                      <a:pt x="4140" y="21405"/>
                      <a:pt x="4185" y="21307"/>
                      <a:pt x="4230" y="21111"/>
                    </a:cubicBezTo>
                    <a:cubicBezTo>
                      <a:pt x="4275" y="20916"/>
                      <a:pt x="4365" y="20720"/>
                      <a:pt x="4410" y="20525"/>
                    </a:cubicBezTo>
                    <a:cubicBezTo>
                      <a:pt x="4545" y="20134"/>
                      <a:pt x="4635" y="19841"/>
                      <a:pt x="4770" y="19450"/>
                    </a:cubicBezTo>
                    <a:cubicBezTo>
                      <a:pt x="4860" y="19254"/>
                      <a:pt x="4950" y="19059"/>
                      <a:pt x="4995" y="18863"/>
                    </a:cubicBezTo>
                    <a:cubicBezTo>
                      <a:pt x="5040" y="18766"/>
                      <a:pt x="5085" y="18668"/>
                      <a:pt x="5130" y="18472"/>
                    </a:cubicBezTo>
                    <a:cubicBezTo>
                      <a:pt x="5175" y="18375"/>
                      <a:pt x="5220" y="18277"/>
                      <a:pt x="5220" y="18179"/>
                    </a:cubicBezTo>
                    <a:cubicBezTo>
                      <a:pt x="5355" y="17984"/>
                      <a:pt x="5625" y="16811"/>
                      <a:pt x="5805" y="16615"/>
                    </a:cubicBezTo>
                    <a:cubicBezTo>
                      <a:pt x="5895" y="16615"/>
                      <a:pt x="5985" y="16518"/>
                      <a:pt x="6120" y="16518"/>
                    </a:cubicBezTo>
                    <a:cubicBezTo>
                      <a:pt x="6255" y="16518"/>
                      <a:pt x="6435" y="16615"/>
                      <a:pt x="6570" y="16811"/>
                    </a:cubicBezTo>
                    <a:cubicBezTo>
                      <a:pt x="6750" y="17006"/>
                      <a:pt x="6930" y="17104"/>
                      <a:pt x="7110" y="17300"/>
                    </a:cubicBezTo>
                    <a:cubicBezTo>
                      <a:pt x="7335" y="17300"/>
                      <a:pt x="7560" y="17593"/>
                      <a:pt x="7785" y="17593"/>
                    </a:cubicBezTo>
                    <a:cubicBezTo>
                      <a:pt x="7920" y="17690"/>
                      <a:pt x="8055" y="17788"/>
                      <a:pt x="8190" y="17788"/>
                    </a:cubicBezTo>
                    <a:cubicBezTo>
                      <a:pt x="8235" y="17886"/>
                      <a:pt x="8325" y="17886"/>
                      <a:pt x="8370" y="17886"/>
                    </a:cubicBezTo>
                    <a:cubicBezTo>
                      <a:pt x="8460" y="17886"/>
                      <a:pt x="8505" y="17690"/>
                      <a:pt x="8595" y="17690"/>
                    </a:cubicBezTo>
                    <a:cubicBezTo>
                      <a:pt x="8820" y="17690"/>
                      <a:pt x="9045" y="17495"/>
                      <a:pt x="9135" y="17104"/>
                    </a:cubicBezTo>
                    <a:cubicBezTo>
                      <a:pt x="9270" y="16518"/>
                      <a:pt x="9495" y="16224"/>
                      <a:pt x="9720" y="15931"/>
                    </a:cubicBezTo>
                    <a:cubicBezTo>
                      <a:pt x="9900" y="15638"/>
                      <a:pt x="10080" y="15443"/>
                      <a:pt x="10260" y="15052"/>
                    </a:cubicBezTo>
                    <a:cubicBezTo>
                      <a:pt x="10350" y="14954"/>
                      <a:pt x="10440" y="14758"/>
                      <a:pt x="10485" y="14563"/>
                    </a:cubicBezTo>
                    <a:cubicBezTo>
                      <a:pt x="10665" y="14172"/>
                      <a:pt x="10845" y="13781"/>
                      <a:pt x="10980" y="13390"/>
                    </a:cubicBezTo>
                    <a:cubicBezTo>
                      <a:pt x="11070" y="13097"/>
                      <a:pt x="11205" y="12901"/>
                      <a:pt x="11250" y="12608"/>
                    </a:cubicBezTo>
                    <a:cubicBezTo>
                      <a:pt x="11430" y="12217"/>
                      <a:pt x="11565" y="11826"/>
                      <a:pt x="11700" y="11435"/>
                    </a:cubicBezTo>
                    <a:cubicBezTo>
                      <a:pt x="11790" y="11240"/>
                      <a:pt x="11835" y="11142"/>
                      <a:pt x="11925" y="10947"/>
                    </a:cubicBezTo>
                    <a:cubicBezTo>
                      <a:pt x="12060" y="10556"/>
                      <a:pt x="12240" y="10067"/>
                      <a:pt x="12375" y="9676"/>
                    </a:cubicBezTo>
                    <a:cubicBezTo>
                      <a:pt x="12465" y="9383"/>
                      <a:pt x="12600" y="9090"/>
                      <a:pt x="12690" y="8894"/>
                    </a:cubicBezTo>
                    <a:cubicBezTo>
                      <a:pt x="12825" y="8503"/>
                      <a:pt x="13005" y="8112"/>
                      <a:pt x="13140" y="7721"/>
                    </a:cubicBezTo>
                    <a:cubicBezTo>
                      <a:pt x="13275" y="7428"/>
                      <a:pt x="13410" y="7135"/>
                      <a:pt x="13500" y="6842"/>
                    </a:cubicBezTo>
                    <a:cubicBezTo>
                      <a:pt x="13545" y="6646"/>
                      <a:pt x="14175" y="4985"/>
                      <a:pt x="14355" y="4985"/>
                    </a:cubicBezTo>
                    <a:cubicBezTo>
                      <a:pt x="14670" y="4985"/>
                      <a:pt x="15255" y="6646"/>
                      <a:pt x="15435" y="7037"/>
                    </a:cubicBezTo>
                    <a:cubicBezTo>
                      <a:pt x="15660" y="7428"/>
                      <a:pt x="15840" y="7624"/>
                      <a:pt x="15930" y="7819"/>
                    </a:cubicBezTo>
                    <a:cubicBezTo>
                      <a:pt x="16065" y="8014"/>
                      <a:pt x="16200" y="8210"/>
                      <a:pt x="16335" y="8405"/>
                    </a:cubicBezTo>
                    <a:cubicBezTo>
                      <a:pt x="16425" y="8503"/>
                      <a:pt x="16515" y="8796"/>
                      <a:pt x="16605" y="8894"/>
                    </a:cubicBezTo>
                    <a:cubicBezTo>
                      <a:pt x="16785" y="9090"/>
                      <a:pt x="16965" y="9285"/>
                      <a:pt x="17100" y="9676"/>
                    </a:cubicBezTo>
                    <a:cubicBezTo>
                      <a:pt x="17145" y="9871"/>
                      <a:pt x="17235" y="9676"/>
                      <a:pt x="17280" y="9774"/>
                    </a:cubicBezTo>
                    <a:cubicBezTo>
                      <a:pt x="17325" y="9871"/>
                      <a:pt x="17415" y="9969"/>
                      <a:pt x="17505" y="9969"/>
                    </a:cubicBezTo>
                    <a:cubicBezTo>
                      <a:pt x="17595" y="10067"/>
                      <a:pt x="17685" y="10067"/>
                      <a:pt x="17775" y="10067"/>
                    </a:cubicBezTo>
                    <a:cubicBezTo>
                      <a:pt x="17955" y="10067"/>
                      <a:pt x="18090" y="10165"/>
                      <a:pt x="18225" y="10262"/>
                    </a:cubicBezTo>
                    <a:cubicBezTo>
                      <a:pt x="18315" y="10262"/>
                      <a:pt x="18360" y="10360"/>
                      <a:pt x="18450" y="10458"/>
                    </a:cubicBezTo>
                    <a:cubicBezTo>
                      <a:pt x="18585" y="10653"/>
                      <a:pt x="18675" y="10849"/>
                      <a:pt x="18765" y="11044"/>
                    </a:cubicBezTo>
                    <a:cubicBezTo>
                      <a:pt x="18855" y="11240"/>
                      <a:pt x="18900" y="11435"/>
                      <a:pt x="18900" y="11729"/>
                    </a:cubicBezTo>
                    <a:cubicBezTo>
                      <a:pt x="18900" y="11924"/>
                      <a:pt x="19035" y="13390"/>
                      <a:pt x="19080" y="13586"/>
                    </a:cubicBezTo>
                    <a:cubicBezTo>
                      <a:pt x="19215" y="14367"/>
                      <a:pt x="19395" y="15149"/>
                      <a:pt x="19485" y="15931"/>
                    </a:cubicBezTo>
                    <a:cubicBezTo>
                      <a:pt x="19485" y="16127"/>
                      <a:pt x="19530" y="16420"/>
                      <a:pt x="19575" y="16615"/>
                    </a:cubicBezTo>
                    <a:cubicBezTo>
                      <a:pt x="19620" y="16909"/>
                      <a:pt x="19665" y="17104"/>
                      <a:pt x="19710" y="17397"/>
                    </a:cubicBezTo>
                    <a:cubicBezTo>
                      <a:pt x="19710" y="17397"/>
                      <a:pt x="19710" y="17397"/>
                      <a:pt x="19710" y="17397"/>
                    </a:cubicBezTo>
                    <a:cubicBezTo>
                      <a:pt x="19755" y="17300"/>
                      <a:pt x="19800" y="17300"/>
                      <a:pt x="19800" y="17202"/>
                    </a:cubicBezTo>
                    <a:cubicBezTo>
                      <a:pt x="20025" y="16518"/>
                      <a:pt x="20250" y="15736"/>
                      <a:pt x="20475" y="15052"/>
                    </a:cubicBezTo>
                    <a:cubicBezTo>
                      <a:pt x="20565" y="14661"/>
                      <a:pt x="20655" y="14270"/>
                      <a:pt x="20745" y="13879"/>
                    </a:cubicBezTo>
                    <a:cubicBezTo>
                      <a:pt x="20790" y="13683"/>
                      <a:pt x="21240" y="11631"/>
                      <a:pt x="21375" y="11533"/>
                    </a:cubicBezTo>
                    <a:cubicBezTo>
                      <a:pt x="21420" y="11435"/>
                      <a:pt x="21465" y="11435"/>
                      <a:pt x="21510" y="11338"/>
                    </a:cubicBezTo>
                    <a:cubicBezTo>
                      <a:pt x="21510" y="11338"/>
                      <a:pt x="21600" y="11338"/>
                      <a:pt x="21600" y="11338"/>
                    </a:cubicBezTo>
                    <a:cubicBezTo>
                      <a:pt x="21600" y="0"/>
                      <a:pt x="21600" y="0"/>
                      <a:pt x="21600" y="0"/>
                    </a:cubicBezTo>
                    <a:lnTo>
                      <a:pt x="0" y="0"/>
                    </a:lnTo>
                    <a:close/>
                    <a:moveTo>
                      <a:pt x="7470" y="12608"/>
                    </a:moveTo>
                    <a:cubicBezTo>
                      <a:pt x="7470" y="12608"/>
                      <a:pt x="7425" y="12608"/>
                      <a:pt x="7425" y="12510"/>
                    </a:cubicBezTo>
                    <a:cubicBezTo>
                      <a:pt x="7425" y="12510"/>
                      <a:pt x="7380" y="12413"/>
                      <a:pt x="7335" y="12413"/>
                    </a:cubicBezTo>
                    <a:cubicBezTo>
                      <a:pt x="7335" y="12413"/>
                      <a:pt x="7335" y="12413"/>
                      <a:pt x="7335" y="12413"/>
                    </a:cubicBezTo>
                    <a:cubicBezTo>
                      <a:pt x="7335" y="12510"/>
                      <a:pt x="7335" y="12510"/>
                      <a:pt x="7380" y="12608"/>
                    </a:cubicBezTo>
                    <a:cubicBezTo>
                      <a:pt x="7380" y="12608"/>
                      <a:pt x="7380" y="12608"/>
                      <a:pt x="7380" y="12706"/>
                    </a:cubicBezTo>
                    <a:cubicBezTo>
                      <a:pt x="7335" y="12706"/>
                      <a:pt x="7335" y="12706"/>
                      <a:pt x="7290" y="12706"/>
                    </a:cubicBezTo>
                    <a:cubicBezTo>
                      <a:pt x="7290" y="12706"/>
                      <a:pt x="7245" y="12608"/>
                      <a:pt x="7245" y="12608"/>
                    </a:cubicBezTo>
                    <a:cubicBezTo>
                      <a:pt x="7245" y="12608"/>
                      <a:pt x="7200" y="12510"/>
                      <a:pt x="7200" y="12510"/>
                    </a:cubicBezTo>
                    <a:cubicBezTo>
                      <a:pt x="7155" y="12510"/>
                      <a:pt x="7155" y="12510"/>
                      <a:pt x="7155" y="12510"/>
                    </a:cubicBezTo>
                    <a:cubicBezTo>
                      <a:pt x="7110" y="12510"/>
                      <a:pt x="7155" y="12510"/>
                      <a:pt x="7155" y="12608"/>
                    </a:cubicBezTo>
                    <a:cubicBezTo>
                      <a:pt x="7155" y="12706"/>
                      <a:pt x="7200" y="12804"/>
                      <a:pt x="7200" y="12901"/>
                    </a:cubicBezTo>
                    <a:cubicBezTo>
                      <a:pt x="7200" y="12901"/>
                      <a:pt x="7200" y="12901"/>
                      <a:pt x="7200" y="12901"/>
                    </a:cubicBezTo>
                    <a:cubicBezTo>
                      <a:pt x="7200" y="12999"/>
                      <a:pt x="7155" y="12999"/>
                      <a:pt x="7155" y="12901"/>
                    </a:cubicBezTo>
                    <a:cubicBezTo>
                      <a:pt x="7110" y="12901"/>
                      <a:pt x="7110" y="12804"/>
                      <a:pt x="7065" y="12706"/>
                    </a:cubicBezTo>
                    <a:cubicBezTo>
                      <a:pt x="7020" y="12608"/>
                      <a:pt x="6975" y="12608"/>
                      <a:pt x="6975" y="12510"/>
                    </a:cubicBezTo>
                    <a:cubicBezTo>
                      <a:pt x="6975" y="12510"/>
                      <a:pt x="6975" y="12510"/>
                      <a:pt x="6930" y="12510"/>
                    </a:cubicBezTo>
                    <a:cubicBezTo>
                      <a:pt x="6930" y="12510"/>
                      <a:pt x="6930" y="12510"/>
                      <a:pt x="6930" y="12510"/>
                    </a:cubicBezTo>
                    <a:cubicBezTo>
                      <a:pt x="6975" y="12608"/>
                      <a:pt x="6975" y="12706"/>
                      <a:pt x="6975" y="12804"/>
                    </a:cubicBezTo>
                    <a:cubicBezTo>
                      <a:pt x="7020" y="12901"/>
                      <a:pt x="7020" y="12901"/>
                      <a:pt x="6975" y="12999"/>
                    </a:cubicBezTo>
                    <a:cubicBezTo>
                      <a:pt x="6975" y="12999"/>
                      <a:pt x="6930" y="12999"/>
                      <a:pt x="6930" y="12901"/>
                    </a:cubicBezTo>
                    <a:cubicBezTo>
                      <a:pt x="6885" y="12804"/>
                      <a:pt x="6840" y="12706"/>
                      <a:pt x="6840" y="12608"/>
                    </a:cubicBezTo>
                    <a:cubicBezTo>
                      <a:pt x="6840" y="12608"/>
                      <a:pt x="6795" y="12608"/>
                      <a:pt x="6795" y="12608"/>
                    </a:cubicBezTo>
                    <a:cubicBezTo>
                      <a:pt x="6795" y="12510"/>
                      <a:pt x="6795" y="12510"/>
                      <a:pt x="6795" y="12510"/>
                    </a:cubicBezTo>
                    <a:cubicBezTo>
                      <a:pt x="6795" y="12510"/>
                      <a:pt x="6750" y="12608"/>
                      <a:pt x="6750" y="12608"/>
                    </a:cubicBezTo>
                    <a:cubicBezTo>
                      <a:pt x="6750" y="12706"/>
                      <a:pt x="6750" y="12901"/>
                      <a:pt x="6750" y="12999"/>
                    </a:cubicBezTo>
                    <a:cubicBezTo>
                      <a:pt x="6750" y="12999"/>
                      <a:pt x="6750" y="13097"/>
                      <a:pt x="6750" y="13097"/>
                    </a:cubicBezTo>
                    <a:cubicBezTo>
                      <a:pt x="6750" y="13097"/>
                      <a:pt x="6705" y="13097"/>
                      <a:pt x="6705" y="12999"/>
                    </a:cubicBezTo>
                    <a:cubicBezTo>
                      <a:pt x="6660" y="12999"/>
                      <a:pt x="6615" y="12901"/>
                      <a:pt x="6570" y="12804"/>
                    </a:cubicBezTo>
                    <a:cubicBezTo>
                      <a:pt x="6525" y="12706"/>
                      <a:pt x="6480" y="12608"/>
                      <a:pt x="6390" y="12608"/>
                    </a:cubicBezTo>
                    <a:cubicBezTo>
                      <a:pt x="6390" y="12608"/>
                      <a:pt x="6345" y="12608"/>
                      <a:pt x="6345" y="12608"/>
                    </a:cubicBezTo>
                    <a:cubicBezTo>
                      <a:pt x="6300" y="12510"/>
                      <a:pt x="6255" y="12413"/>
                      <a:pt x="6165" y="12413"/>
                    </a:cubicBezTo>
                    <a:cubicBezTo>
                      <a:pt x="6165" y="12413"/>
                      <a:pt x="6120" y="12413"/>
                      <a:pt x="6120" y="12315"/>
                    </a:cubicBezTo>
                    <a:cubicBezTo>
                      <a:pt x="6030" y="12217"/>
                      <a:pt x="5985" y="12119"/>
                      <a:pt x="5895" y="11924"/>
                    </a:cubicBezTo>
                    <a:cubicBezTo>
                      <a:pt x="5850" y="11924"/>
                      <a:pt x="5850" y="11826"/>
                      <a:pt x="5760" y="11729"/>
                    </a:cubicBezTo>
                    <a:cubicBezTo>
                      <a:pt x="5760" y="11729"/>
                      <a:pt x="5760" y="11729"/>
                      <a:pt x="5715" y="11729"/>
                    </a:cubicBezTo>
                    <a:cubicBezTo>
                      <a:pt x="5715" y="11729"/>
                      <a:pt x="5670" y="11826"/>
                      <a:pt x="5670" y="11729"/>
                    </a:cubicBezTo>
                    <a:cubicBezTo>
                      <a:pt x="5625" y="11533"/>
                      <a:pt x="5580" y="11533"/>
                      <a:pt x="5535" y="11435"/>
                    </a:cubicBezTo>
                    <a:cubicBezTo>
                      <a:pt x="5490" y="11338"/>
                      <a:pt x="5445" y="11240"/>
                      <a:pt x="5400" y="11142"/>
                    </a:cubicBezTo>
                    <a:cubicBezTo>
                      <a:pt x="5355" y="11044"/>
                      <a:pt x="5310" y="10947"/>
                      <a:pt x="5310" y="10849"/>
                    </a:cubicBezTo>
                    <a:cubicBezTo>
                      <a:pt x="5265" y="10653"/>
                      <a:pt x="5175" y="10653"/>
                      <a:pt x="5130" y="10556"/>
                    </a:cubicBezTo>
                    <a:cubicBezTo>
                      <a:pt x="5040" y="10458"/>
                      <a:pt x="4995" y="10262"/>
                      <a:pt x="4950" y="10067"/>
                    </a:cubicBezTo>
                    <a:cubicBezTo>
                      <a:pt x="4950" y="10067"/>
                      <a:pt x="4950" y="9969"/>
                      <a:pt x="4905" y="9969"/>
                    </a:cubicBezTo>
                    <a:cubicBezTo>
                      <a:pt x="4860" y="9969"/>
                      <a:pt x="4860" y="9871"/>
                      <a:pt x="4815" y="9774"/>
                    </a:cubicBezTo>
                    <a:cubicBezTo>
                      <a:pt x="4770" y="9578"/>
                      <a:pt x="4680" y="9383"/>
                      <a:pt x="4635" y="9090"/>
                    </a:cubicBezTo>
                    <a:cubicBezTo>
                      <a:pt x="4590" y="9090"/>
                      <a:pt x="4590" y="9090"/>
                      <a:pt x="4590" y="9090"/>
                    </a:cubicBezTo>
                    <a:cubicBezTo>
                      <a:pt x="4545" y="9285"/>
                      <a:pt x="4500" y="9481"/>
                      <a:pt x="4455" y="9676"/>
                    </a:cubicBezTo>
                    <a:cubicBezTo>
                      <a:pt x="4455" y="9871"/>
                      <a:pt x="4410" y="10067"/>
                      <a:pt x="4365" y="10165"/>
                    </a:cubicBezTo>
                    <a:cubicBezTo>
                      <a:pt x="4320" y="10165"/>
                      <a:pt x="4320" y="10165"/>
                      <a:pt x="4275" y="10165"/>
                    </a:cubicBezTo>
                    <a:cubicBezTo>
                      <a:pt x="4275" y="10067"/>
                      <a:pt x="4230" y="10067"/>
                      <a:pt x="4230" y="10165"/>
                    </a:cubicBezTo>
                    <a:cubicBezTo>
                      <a:pt x="4185" y="10165"/>
                      <a:pt x="4185" y="10165"/>
                      <a:pt x="4140" y="10067"/>
                    </a:cubicBezTo>
                    <a:cubicBezTo>
                      <a:pt x="4140" y="10067"/>
                      <a:pt x="4095" y="10067"/>
                      <a:pt x="4050" y="10067"/>
                    </a:cubicBezTo>
                    <a:cubicBezTo>
                      <a:pt x="4005" y="10067"/>
                      <a:pt x="4005" y="9969"/>
                      <a:pt x="3960" y="9969"/>
                    </a:cubicBezTo>
                    <a:cubicBezTo>
                      <a:pt x="3960" y="9871"/>
                      <a:pt x="3915" y="9871"/>
                      <a:pt x="3870" y="9871"/>
                    </a:cubicBezTo>
                    <a:cubicBezTo>
                      <a:pt x="3870" y="9774"/>
                      <a:pt x="3825" y="9774"/>
                      <a:pt x="3825" y="9676"/>
                    </a:cubicBezTo>
                    <a:cubicBezTo>
                      <a:pt x="3825" y="9578"/>
                      <a:pt x="3825" y="9578"/>
                      <a:pt x="3780" y="9481"/>
                    </a:cubicBezTo>
                    <a:cubicBezTo>
                      <a:pt x="3780" y="9383"/>
                      <a:pt x="3735" y="9383"/>
                      <a:pt x="3735" y="9285"/>
                    </a:cubicBezTo>
                    <a:cubicBezTo>
                      <a:pt x="3780" y="9187"/>
                      <a:pt x="3735" y="9187"/>
                      <a:pt x="3735" y="9187"/>
                    </a:cubicBezTo>
                    <a:cubicBezTo>
                      <a:pt x="3735" y="9187"/>
                      <a:pt x="3690" y="9187"/>
                      <a:pt x="3690" y="9090"/>
                    </a:cubicBezTo>
                    <a:cubicBezTo>
                      <a:pt x="3690" y="9090"/>
                      <a:pt x="3735" y="8992"/>
                      <a:pt x="3735" y="8992"/>
                    </a:cubicBezTo>
                    <a:cubicBezTo>
                      <a:pt x="3735" y="8894"/>
                      <a:pt x="3690" y="8894"/>
                      <a:pt x="3690" y="8796"/>
                    </a:cubicBezTo>
                    <a:cubicBezTo>
                      <a:pt x="3690" y="8796"/>
                      <a:pt x="3690" y="8699"/>
                      <a:pt x="3690" y="8699"/>
                    </a:cubicBezTo>
                    <a:cubicBezTo>
                      <a:pt x="3690" y="8601"/>
                      <a:pt x="3690" y="8601"/>
                      <a:pt x="3690" y="8503"/>
                    </a:cubicBezTo>
                    <a:cubicBezTo>
                      <a:pt x="3690" y="8503"/>
                      <a:pt x="3645" y="8503"/>
                      <a:pt x="3690" y="8405"/>
                    </a:cubicBezTo>
                    <a:cubicBezTo>
                      <a:pt x="3690" y="8405"/>
                      <a:pt x="3690" y="8308"/>
                      <a:pt x="3735" y="8308"/>
                    </a:cubicBezTo>
                    <a:cubicBezTo>
                      <a:pt x="3780" y="8308"/>
                      <a:pt x="3825" y="8210"/>
                      <a:pt x="3870" y="8210"/>
                    </a:cubicBezTo>
                    <a:cubicBezTo>
                      <a:pt x="3960" y="8112"/>
                      <a:pt x="4050" y="8112"/>
                      <a:pt x="4140" y="8014"/>
                    </a:cubicBezTo>
                    <a:cubicBezTo>
                      <a:pt x="4185" y="8014"/>
                      <a:pt x="4185" y="7917"/>
                      <a:pt x="4140" y="7917"/>
                    </a:cubicBezTo>
                    <a:cubicBezTo>
                      <a:pt x="4140" y="7721"/>
                      <a:pt x="4095" y="7624"/>
                      <a:pt x="4050" y="7526"/>
                    </a:cubicBezTo>
                    <a:cubicBezTo>
                      <a:pt x="4005" y="7428"/>
                      <a:pt x="3960" y="7330"/>
                      <a:pt x="3915" y="7330"/>
                    </a:cubicBezTo>
                    <a:cubicBezTo>
                      <a:pt x="3825" y="7233"/>
                      <a:pt x="3780" y="7233"/>
                      <a:pt x="3780" y="7037"/>
                    </a:cubicBezTo>
                    <a:cubicBezTo>
                      <a:pt x="3780" y="7037"/>
                      <a:pt x="3780" y="6939"/>
                      <a:pt x="3780" y="6939"/>
                    </a:cubicBezTo>
                    <a:cubicBezTo>
                      <a:pt x="3825" y="6744"/>
                      <a:pt x="3780" y="6646"/>
                      <a:pt x="3735" y="6548"/>
                    </a:cubicBezTo>
                    <a:cubicBezTo>
                      <a:pt x="3690" y="6451"/>
                      <a:pt x="3645" y="6353"/>
                      <a:pt x="3645" y="6255"/>
                    </a:cubicBezTo>
                    <a:cubicBezTo>
                      <a:pt x="3600" y="6157"/>
                      <a:pt x="3555" y="6060"/>
                      <a:pt x="3555" y="5962"/>
                    </a:cubicBezTo>
                    <a:cubicBezTo>
                      <a:pt x="3555" y="5864"/>
                      <a:pt x="3555" y="5767"/>
                      <a:pt x="3510" y="5669"/>
                    </a:cubicBezTo>
                    <a:cubicBezTo>
                      <a:pt x="3465" y="5571"/>
                      <a:pt x="3465" y="5473"/>
                      <a:pt x="3465" y="5376"/>
                    </a:cubicBezTo>
                    <a:cubicBezTo>
                      <a:pt x="3420" y="5376"/>
                      <a:pt x="3420" y="5278"/>
                      <a:pt x="3465" y="5278"/>
                    </a:cubicBezTo>
                    <a:cubicBezTo>
                      <a:pt x="3465" y="5082"/>
                      <a:pt x="3465" y="4985"/>
                      <a:pt x="3420" y="4887"/>
                    </a:cubicBezTo>
                    <a:cubicBezTo>
                      <a:pt x="3375" y="4691"/>
                      <a:pt x="3375" y="4496"/>
                      <a:pt x="3285" y="4300"/>
                    </a:cubicBezTo>
                    <a:cubicBezTo>
                      <a:pt x="3285" y="4300"/>
                      <a:pt x="3285" y="4203"/>
                      <a:pt x="3285" y="4105"/>
                    </a:cubicBezTo>
                    <a:cubicBezTo>
                      <a:pt x="3330" y="4105"/>
                      <a:pt x="3330" y="4007"/>
                      <a:pt x="3285" y="3910"/>
                    </a:cubicBezTo>
                    <a:cubicBezTo>
                      <a:pt x="3240" y="3812"/>
                      <a:pt x="3240" y="3714"/>
                      <a:pt x="3285" y="3519"/>
                    </a:cubicBezTo>
                    <a:cubicBezTo>
                      <a:pt x="3285" y="3519"/>
                      <a:pt x="3285" y="3519"/>
                      <a:pt x="3285" y="3421"/>
                    </a:cubicBezTo>
                    <a:cubicBezTo>
                      <a:pt x="3285" y="3421"/>
                      <a:pt x="3330" y="3323"/>
                      <a:pt x="3330" y="3323"/>
                    </a:cubicBezTo>
                    <a:cubicBezTo>
                      <a:pt x="3285" y="3225"/>
                      <a:pt x="3285" y="3225"/>
                      <a:pt x="3285" y="3128"/>
                    </a:cubicBezTo>
                    <a:cubicBezTo>
                      <a:pt x="3240" y="3128"/>
                      <a:pt x="3195" y="3030"/>
                      <a:pt x="3195" y="2932"/>
                    </a:cubicBezTo>
                    <a:cubicBezTo>
                      <a:pt x="3150" y="2932"/>
                      <a:pt x="3150" y="2834"/>
                      <a:pt x="3150" y="2834"/>
                    </a:cubicBezTo>
                    <a:cubicBezTo>
                      <a:pt x="3195" y="2737"/>
                      <a:pt x="3195" y="2737"/>
                      <a:pt x="3240" y="2737"/>
                    </a:cubicBezTo>
                    <a:cubicBezTo>
                      <a:pt x="3240" y="2834"/>
                      <a:pt x="3285" y="2834"/>
                      <a:pt x="3330" y="2834"/>
                    </a:cubicBezTo>
                    <a:cubicBezTo>
                      <a:pt x="3375" y="2932"/>
                      <a:pt x="3375" y="2932"/>
                      <a:pt x="3420" y="2932"/>
                    </a:cubicBezTo>
                    <a:cubicBezTo>
                      <a:pt x="3420" y="2932"/>
                      <a:pt x="3420" y="2932"/>
                      <a:pt x="3420" y="2932"/>
                    </a:cubicBezTo>
                    <a:cubicBezTo>
                      <a:pt x="3420" y="2932"/>
                      <a:pt x="3420" y="2932"/>
                      <a:pt x="3420" y="2932"/>
                    </a:cubicBezTo>
                    <a:cubicBezTo>
                      <a:pt x="3420" y="2834"/>
                      <a:pt x="3420" y="2834"/>
                      <a:pt x="3375" y="2834"/>
                    </a:cubicBezTo>
                    <a:cubicBezTo>
                      <a:pt x="3375" y="2737"/>
                      <a:pt x="3330" y="2639"/>
                      <a:pt x="3285" y="2541"/>
                    </a:cubicBezTo>
                    <a:cubicBezTo>
                      <a:pt x="3285" y="2443"/>
                      <a:pt x="3285" y="2443"/>
                      <a:pt x="3285" y="2346"/>
                    </a:cubicBezTo>
                    <a:cubicBezTo>
                      <a:pt x="3330" y="2346"/>
                      <a:pt x="3375" y="2346"/>
                      <a:pt x="3375" y="2346"/>
                    </a:cubicBezTo>
                    <a:cubicBezTo>
                      <a:pt x="3420" y="2443"/>
                      <a:pt x="3465" y="2541"/>
                      <a:pt x="3465" y="2541"/>
                    </a:cubicBezTo>
                    <a:cubicBezTo>
                      <a:pt x="3510" y="2541"/>
                      <a:pt x="3510" y="2541"/>
                      <a:pt x="3510" y="2541"/>
                    </a:cubicBezTo>
                    <a:cubicBezTo>
                      <a:pt x="3510" y="2541"/>
                      <a:pt x="3510" y="2541"/>
                      <a:pt x="3510" y="2541"/>
                    </a:cubicBezTo>
                    <a:cubicBezTo>
                      <a:pt x="3465" y="2346"/>
                      <a:pt x="3420" y="2248"/>
                      <a:pt x="3375" y="2052"/>
                    </a:cubicBezTo>
                    <a:cubicBezTo>
                      <a:pt x="3375" y="2052"/>
                      <a:pt x="3375" y="2052"/>
                      <a:pt x="3375" y="1955"/>
                    </a:cubicBezTo>
                    <a:cubicBezTo>
                      <a:pt x="3420" y="1955"/>
                      <a:pt x="3420" y="1955"/>
                      <a:pt x="3465" y="1955"/>
                    </a:cubicBezTo>
                    <a:cubicBezTo>
                      <a:pt x="3465" y="2052"/>
                      <a:pt x="3510" y="2052"/>
                      <a:pt x="3555" y="2150"/>
                    </a:cubicBezTo>
                    <a:cubicBezTo>
                      <a:pt x="3555" y="2150"/>
                      <a:pt x="3555" y="2150"/>
                      <a:pt x="3555" y="2150"/>
                    </a:cubicBezTo>
                    <a:cubicBezTo>
                      <a:pt x="3555" y="2150"/>
                      <a:pt x="3555" y="2150"/>
                      <a:pt x="3555" y="2150"/>
                    </a:cubicBezTo>
                    <a:cubicBezTo>
                      <a:pt x="3555" y="1955"/>
                      <a:pt x="3510" y="1857"/>
                      <a:pt x="3510" y="1759"/>
                    </a:cubicBezTo>
                    <a:cubicBezTo>
                      <a:pt x="3510" y="1759"/>
                      <a:pt x="3510" y="1662"/>
                      <a:pt x="3510" y="1662"/>
                    </a:cubicBezTo>
                    <a:cubicBezTo>
                      <a:pt x="3510" y="1662"/>
                      <a:pt x="3555" y="1662"/>
                      <a:pt x="3555" y="1662"/>
                    </a:cubicBezTo>
                    <a:cubicBezTo>
                      <a:pt x="3600" y="1662"/>
                      <a:pt x="3600" y="1759"/>
                      <a:pt x="3600" y="1759"/>
                    </a:cubicBezTo>
                    <a:cubicBezTo>
                      <a:pt x="3600" y="1857"/>
                      <a:pt x="3600" y="1857"/>
                      <a:pt x="3645" y="1857"/>
                    </a:cubicBezTo>
                    <a:cubicBezTo>
                      <a:pt x="3645" y="1857"/>
                      <a:pt x="3645" y="1857"/>
                      <a:pt x="3645" y="1857"/>
                    </a:cubicBezTo>
                    <a:cubicBezTo>
                      <a:pt x="3645" y="1857"/>
                      <a:pt x="3645" y="1857"/>
                      <a:pt x="3645" y="1857"/>
                    </a:cubicBezTo>
                    <a:cubicBezTo>
                      <a:pt x="3645" y="1759"/>
                      <a:pt x="3600" y="1662"/>
                      <a:pt x="3600" y="1564"/>
                    </a:cubicBezTo>
                    <a:cubicBezTo>
                      <a:pt x="3600" y="1466"/>
                      <a:pt x="3645" y="1466"/>
                      <a:pt x="3645" y="1466"/>
                    </a:cubicBezTo>
                    <a:cubicBezTo>
                      <a:pt x="3645" y="1466"/>
                      <a:pt x="3645" y="1466"/>
                      <a:pt x="3645" y="1466"/>
                    </a:cubicBezTo>
                    <a:cubicBezTo>
                      <a:pt x="3690" y="1564"/>
                      <a:pt x="3735" y="1564"/>
                      <a:pt x="3735" y="1662"/>
                    </a:cubicBezTo>
                    <a:cubicBezTo>
                      <a:pt x="3780" y="1759"/>
                      <a:pt x="3825" y="1857"/>
                      <a:pt x="3870" y="1955"/>
                    </a:cubicBezTo>
                    <a:cubicBezTo>
                      <a:pt x="3870" y="1955"/>
                      <a:pt x="3870" y="1955"/>
                      <a:pt x="3870" y="1955"/>
                    </a:cubicBezTo>
                    <a:cubicBezTo>
                      <a:pt x="3870" y="1955"/>
                      <a:pt x="3870" y="1955"/>
                      <a:pt x="3870" y="1955"/>
                    </a:cubicBezTo>
                    <a:cubicBezTo>
                      <a:pt x="3870" y="1955"/>
                      <a:pt x="3870" y="1857"/>
                      <a:pt x="3870" y="1857"/>
                    </a:cubicBezTo>
                    <a:cubicBezTo>
                      <a:pt x="3870" y="1857"/>
                      <a:pt x="3870" y="1759"/>
                      <a:pt x="3915" y="1759"/>
                    </a:cubicBezTo>
                    <a:cubicBezTo>
                      <a:pt x="3915" y="1759"/>
                      <a:pt x="3915" y="1759"/>
                      <a:pt x="3915" y="1759"/>
                    </a:cubicBezTo>
                    <a:cubicBezTo>
                      <a:pt x="3960" y="1857"/>
                      <a:pt x="3960" y="1857"/>
                      <a:pt x="3960" y="1857"/>
                    </a:cubicBezTo>
                    <a:cubicBezTo>
                      <a:pt x="3960" y="2052"/>
                      <a:pt x="4050" y="2052"/>
                      <a:pt x="4095" y="2248"/>
                    </a:cubicBezTo>
                    <a:cubicBezTo>
                      <a:pt x="4095" y="2346"/>
                      <a:pt x="4140" y="2541"/>
                      <a:pt x="4140" y="2639"/>
                    </a:cubicBezTo>
                    <a:cubicBezTo>
                      <a:pt x="4230" y="2932"/>
                      <a:pt x="4275" y="3225"/>
                      <a:pt x="4320" y="3519"/>
                    </a:cubicBezTo>
                    <a:cubicBezTo>
                      <a:pt x="4410" y="3714"/>
                      <a:pt x="4455" y="3910"/>
                      <a:pt x="4500" y="4105"/>
                    </a:cubicBezTo>
                    <a:cubicBezTo>
                      <a:pt x="4545" y="4300"/>
                      <a:pt x="4545" y="4398"/>
                      <a:pt x="4545" y="4594"/>
                    </a:cubicBezTo>
                    <a:cubicBezTo>
                      <a:pt x="4590" y="4789"/>
                      <a:pt x="4590" y="4985"/>
                      <a:pt x="4635" y="5180"/>
                    </a:cubicBezTo>
                    <a:cubicBezTo>
                      <a:pt x="4680" y="5376"/>
                      <a:pt x="4770" y="5669"/>
                      <a:pt x="4815" y="5864"/>
                    </a:cubicBezTo>
                    <a:cubicBezTo>
                      <a:pt x="4815" y="5864"/>
                      <a:pt x="4815" y="5864"/>
                      <a:pt x="4815" y="5864"/>
                    </a:cubicBezTo>
                    <a:cubicBezTo>
                      <a:pt x="4905" y="6060"/>
                      <a:pt x="4995" y="6255"/>
                      <a:pt x="5130" y="6353"/>
                    </a:cubicBezTo>
                    <a:cubicBezTo>
                      <a:pt x="5175" y="6353"/>
                      <a:pt x="5220" y="6353"/>
                      <a:pt x="5265" y="6255"/>
                    </a:cubicBezTo>
                    <a:cubicBezTo>
                      <a:pt x="5355" y="6157"/>
                      <a:pt x="5445" y="6060"/>
                      <a:pt x="5580" y="6157"/>
                    </a:cubicBezTo>
                    <a:cubicBezTo>
                      <a:pt x="5625" y="6157"/>
                      <a:pt x="5715" y="6157"/>
                      <a:pt x="5760" y="6157"/>
                    </a:cubicBezTo>
                    <a:cubicBezTo>
                      <a:pt x="5805" y="6157"/>
                      <a:pt x="5805" y="6157"/>
                      <a:pt x="5805" y="6255"/>
                    </a:cubicBezTo>
                    <a:cubicBezTo>
                      <a:pt x="5805" y="6353"/>
                      <a:pt x="5805" y="6353"/>
                      <a:pt x="5805" y="6353"/>
                    </a:cubicBezTo>
                    <a:cubicBezTo>
                      <a:pt x="5715" y="6451"/>
                      <a:pt x="5625" y="6548"/>
                      <a:pt x="5580" y="6744"/>
                    </a:cubicBezTo>
                    <a:cubicBezTo>
                      <a:pt x="5490" y="6842"/>
                      <a:pt x="5445" y="7037"/>
                      <a:pt x="5400" y="7233"/>
                    </a:cubicBezTo>
                    <a:cubicBezTo>
                      <a:pt x="5400" y="7330"/>
                      <a:pt x="5400" y="7330"/>
                      <a:pt x="5400" y="7428"/>
                    </a:cubicBezTo>
                    <a:cubicBezTo>
                      <a:pt x="5445" y="7526"/>
                      <a:pt x="5445" y="7624"/>
                      <a:pt x="5445" y="7721"/>
                    </a:cubicBezTo>
                    <a:cubicBezTo>
                      <a:pt x="5490" y="7819"/>
                      <a:pt x="5535" y="7917"/>
                      <a:pt x="5535" y="8014"/>
                    </a:cubicBezTo>
                    <a:cubicBezTo>
                      <a:pt x="5625" y="8308"/>
                      <a:pt x="5715" y="8405"/>
                      <a:pt x="5805" y="8601"/>
                    </a:cubicBezTo>
                    <a:cubicBezTo>
                      <a:pt x="5940" y="8796"/>
                      <a:pt x="6075" y="8992"/>
                      <a:pt x="6210" y="9285"/>
                    </a:cubicBezTo>
                    <a:cubicBezTo>
                      <a:pt x="6300" y="9383"/>
                      <a:pt x="6390" y="9578"/>
                      <a:pt x="6480" y="9774"/>
                    </a:cubicBezTo>
                    <a:cubicBezTo>
                      <a:pt x="6480" y="9774"/>
                      <a:pt x="6525" y="9774"/>
                      <a:pt x="6525" y="9871"/>
                    </a:cubicBezTo>
                    <a:cubicBezTo>
                      <a:pt x="6525" y="9969"/>
                      <a:pt x="6570" y="9969"/>
                      <a:pt x="6615" y="10067"/>
                    </a:cubicBezTo>
                    <a:cubicBezTo>
                      <a:pt x="6660" y="10165"/>
                      <a:pt x="6750" y="10262"/>
                      <a:pt x="6795" y="10360"/>
                    </a:cubicBezTo>
                    <a:cubicBezTo>
                      <a:pt x="6885" y="10556"/>
                      <a:pt x="6975" y="10751"/>
                      <a:pt x="7020" y="10849"/>
                    </a:cubicBezTo>
                    <a:cubicBezTo>
                      <a:pt x="7155" y="11044"/>
                      <a:pt x="7245" y="11240"/>
                      <a:pt x="7335" y="11435"/>
                    </a:cubicBezTo>
                    <a:cubicBezTo>
                      <a:pt x="7380" y="11533"/>
                      <a:pt x="7380" y="11631"/>
                      <a:pt x="7425" y="11729"/>
                    </a:cubicBezTo>
                    <a:cubicBezTo>
                      <a:pt x="7425" y="11729"/>
                      <a:pt x="7470" y="11826"/>
                      <a:pt x="7425" y="11826"/>
                    </a:cubicBezTo>
                    <a:cubicBezTo>
                      <a:pt x="7425" y="11826"/>
                      <a:pt x="7380" y="11924"/>
                      <a:pt x="7380" y="11826"/>
                    </a:cubicBezTo>
                    <a:cubicBezTo>
                      <a:pt x="7335" y="11826"/>
                      <a:pt x="7335" y="11826"/>
                      <a:pt x="7335" y="11826"/>
                    </a:cubicBezTo>
                    <a:cubicBezTo>
                      <a:pt x="7335" y="11924"/>
                      <a:pt x="7335" y="11924"/>
                      <a:pt x="7335" y="11924"/>
                    </a:cubicBezTo>
                    <a:cubicBezTo>
                      <a:pt x="7380" y="12119"/>
                      <a:pt x="7425" y="12217"/>
                      <a:pt x="7470" y="12413"/>
                    </a:cubicBezTo>
                    <a:cubicBezTo>
                      <a:pt x="7470" y="12413"/>
                      <a:pt x="7470" y="12413"/>
                      <a:pt x="7470" y="12510"/>
                    </a:cubicBezTo>
                    <a:cubicBezTo>
                      <a:pt x="7515" y="12510"/>
                      <a:pt x="7470" y="12510"/>
                      <a:pt x="7470" y="12608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4055" name="Freeform 699"/>
              <p:cNvSpPr/>
              <p:nvPr/>
            </p:nvSpPr>
            <p:spPr>
              <a:xfrm>
                <a:off x="279419" y="89352"/>
                <a:ext cx="12701" cy="5140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0160" y="0"/>
                    </a:moveTo>
                    <a:cubicBezTo>
                      <a:pt x="21600" y="248"/>
                      <a:pt x="21600" y="248"/>
                      <a:pt x="21600" y="497"/>
                    </a:cubicBezTo>
                    <a:cubicBezTo>
                      <a:pt x="21600" y="21600"/>
                      <a:pt x="21600" y="21600"/>
                      <a:pt x="21600" y="21600"/>
                    </a:cubicBezTo>
                    <a:cubicBezTo>
                      <a:pt x="21600" y="21600"/>
                      <a:pt x="21600" y="21600"/>
                      <a:pt x="21600" y="21600"/>
                    </a:cubicBezTo>
                    <a:cubicBezTo>
                      <a:pt x="15840" y="20855"/>
                      <a:pt x="14400" y="19614"/>
                      <a:pt x="11520" y="18621"/>
                    </a:cubicBezTo>
                    <a:cubicBezTo>
                      <a:pt x="10080" y="18372"/>
                      <a:pt x="10080" y="18124"/>
                      <a:pt x="8640" y="17876"/>
                    </a:cubicBezTo>
                    <a:cubicBezTo>
                      <a:pt x="5760" y="16634"/>
                      <a:pt x="2880" y="15393"/>
                      <a:pt x="0" y="14152"/>
                    </a:cubicBezTo>
                    <a:cubicBezTo>
                      <a:pt x="0" y="13655"/>
                      <a:pt x="0" y="13407"/>
                      <a:pt x="0" y="12910"/>
                    </a:cubicBezTo>
                    <a:cubicBezTo>
                      <a:pt x="1440" y="11917"/>
                      <a:pt x="4320" y="10676"/>
                      <a:pt x="5760" y="9683"/>
                    </a:cubicBezTo>
                    <a:cubicBezTo>
                      <a:pt x="5760" y="8938"/>
                      <a:pt x="8640" y="8193"/>
                      <a:pt x="10080" y="7448"/>
                    </a:cubicBezTo>
                    <a:cubicBezTo>
                      <a:pt x="10080" y="6952"/>
                      <a:pt x="11520" y="6455"/>
                      <a:pt x="11520" y="5959"/>
                    </a:cubicBezTo>
                    <a:cubicBezTo>
                      <a:pt x="11520" y="5214"/>
                      <a:pt x="12960" y="4469"/>
                      <a:pt x="14400" y="3972"/>
                    </a:cubicBezTo>
                    <a:cubicBezTo>
                      <a:pt x="15840" y="3228"/>
                      <a:pt x="15840" y="2483"/>
                      <a:pt x="17280" y="1986"/>
                    </a:cubicBezTo>
                    <a:cubicBezTo>
                      <a:pt x="18720" y="1241"/>
                      <a:pt x="20160" y="745"/>
                      <a:pt x="20160" y="0"/>
                    </a:cubicBezTo>
                    <a:cubicBezTo>
                      <a:pt x="20160" y="0"/>
                      <a:pt x="20160" y="0"/>
                      <a:pt x="20160" y="0"/>
                    </a:cubicBezTo>
                    <a:cubicBezTo>
                      <a:pt x="20160" y="0"/>
                      <a:pt x="20160" y="0"/>
                      <a:pt x="2016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4056" name="Freeform 700"/>
              <p:cNvSpPr/>
              <p:nvPr/>
            </p:nvSpPr>
            <p:spPr>
              <a:xfrm>
                <a:off x="279378" y="155097"/>
                <a:ext cx="12701" cy="2184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782" h="21600" fill="norm" stroke="1" extrusionOk="0">
                    <a:moveTo>
                      <a:pt x="15382" y="2919"/>
                    </a:moveTo>
                    <a:cubicBezTo>
                      <a:pt x="16732" y="1751"/>
                      <a:pt x="15382" y="584"/>
                      <a:pt x="20782" y="0"/>
                    </a:cubicBezTo>
                    <a:cubicBezTo>
                      <a:pt x="20782" y="21600"/>
                      <a:pt x="20782" y="21600"/>
                      <a:pt x="20782" y="21600"/>
                    </a:cubicBezTo>
                    <a:cubicBezTo>
                      <a:pt x="20782" y="21600"/>
                      <a:pt x="20782" y="21600"/>
                      <a:pt x="20782" y="21600"/>
                    </a:cubicBezTo>
                    <a:cubicBezTo>
                      <a:pt x="15382" y="21600"/>
                      <a:pt x="11332" y="20432"/>
                      <a:pt x="7282" y="20432"/>
                    </a:cubicBezTo>
                    <a:cubicBezTo>
                      <a:pt x="5932" y="20432"/>
                      <a:pt x="4582" y="20432"/>
                      <a:pt x="3232" y="20432"/>
                    </a:cubicBezTo>
                    <a:cubicBezTo>
                      <a:pt x="-818" y="19849"/>
                      <a:pt x="-818" y="19849"/>
                      <a:pt x="1882" y="18097"/>
                    </a:cubicBezTo>
                    <a:cubicBezTo>
                      <a:pt x="5932" y="14011"/>
                      <a:pt x="8632" y="9924"/>
                      <a:pt x="12682" y="6422"/>
                    </a:cubicBezTo>
                    <a:cubicBezTo>
                      <a:pt x="12682" y="5254"/>
                      <a:pt x="14032" y="3503"/>
                      <a:pt x="15382" y="2919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4057" name="Freeform 701"/>
              <p:cNvSpPr/>
              <p:nvPr/>
            </p:nvSpPr>
            <p:spPr>
              <a:xfrm>
                <a:off x="283190" y="182826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7971" h="17550" fill="norm" stroke="1" extrusionOk="0">
                    <a:moveTo>
                      <a:pt x="17971" y="0"/>
                    </a:moveTo>
                    <a:cubicBezTo>
                      <a:pt x="17971" y="5400"/>
                      <a:pt x="17971" y="5400"/>
                      <a:pt x="17971" y="5400"/>
                    </a:cubicBezTo>
                    <a:cubicBezTo>
                      <a:pt x="13651" y="10800"/>
                      <a:pt x="9331" y="16200"/>
                      <a:pt x="9331" y="16200"/>
                    </a:cubicBezTo>
                    <a:cubicBezTo>
                      <a:pt x="5011" y="16200"/>
                      <a:pt x="691" y="21600"/>
                      <a:pt x="691" y="10800"/>
                    </a:cubicBezTo>
                    <a:cubicBezTo>
                      <a:pt x="691" y="0"/>
                      <a:pt x="-3629" y="0"/>
                      <a:pt x="9331" y="0"/>
                    </a:cubicBezTo>
                    <a:cubicBezTo>
                      <a:pt x="13651" y="0"/>
                      <a:pt x="13651" y="0"/>
                      <a:pt x="1797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4058" name="Freeform 702"/>
              <p:cNvSpPr/>
              <p:nvPr/>
            </p:nvSpPr>
            <p:spPr>
              <a:xfrm>
                <a:off x="283993" y="186032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5274" h="21600" fill="norm" stroke="1" extrusionOk="0">
                    <a:moveTo>
                      <a:pt x="15274" y="0"/>
                    </a:moveTo>
                    <a:cubicBezTo>
                      <a:pt x="15274" y="21600"/>
                      <a:pt x="15274" y="21600"/>
                      <a:pt x="15274" y="21600"/>
                    </a:cubicBezTo>
                    <a:cubicBezTo>
                      <a:pt x="4474" y="21600"/>
                      <a:pt x="4474" y="21600"/>
                      <a:pt x="4474" y="10800"/>
                    </a:cubicBezTo>
                    <a:cubicBezTo>
                      <a:pt x="-6326" y="10800"/>
                      <a:pt x="4474" y="0"/>
                      <a:pt x="1527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4059" name="Freeform 703"/>
              <p:cNvSpPr/>
              <p:nvPr/>
            </p:nvSpPr>
            <p:spPr>
              <a:xfrm>
                <a:off x="248814" y="199442"/>
                <a:ext cx="41479" cy="8472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291" y="7099"/>
                    </a:moveTo>
                    <a:cubicBezTo>
                      <a:pt x="21600" y="7250"/>
                      <a:pt x="21600" y="7401"/>
                      <a:pt x="21600" y="7552"/>
                    </a:cubicBezTo>
                    <a:cubicBezTo>
                      <a:pt x="21600" y="21600"/>
                      <a:pt x="21600" y="21600"/>
                      <a:pt x="21600" y="21600"/>
                    </a:cubicBezTo>
                    <a:cubicBezTo>
                      <a:pt x="5246" y="21600"/>
                      <a:pt x="5246" y="21600"/>
                      <a:pt x="5246" y="21600"/>
                    </a:cubicBezTo>
                    <a:cubicBezTo>
                      <a:pt x="5554" y="21449"/>
                      <a:pt x="5554" y="21298"/>
                      <a:pt x="5863" y="21147"/>
                    </a:cubicBezTo>
                    <a:cubicBezTo>
                      <a:pt x="5863" y="20845"/>
                      <a:pt x="5863" y="20845"/>
                      <a:pt x="5554" y="20845"/>
                    </a:cubicBezTo>
                    <a:cubicBezTo>
                      <a:pt x="4629" y="20694"/>
                      <a:pt x="3703" y="20845"/>
                      <a:pt x="2777" y="20845"/>
                    </a:cubicBezTo>
                    <a:cubicBezTo>
                      <a:pt x="2469" y="20845"/>
                      <a:pt x="2160" y="20694"/>
                      <a:pt x="1851" y="20845"/>
                    </a:cubicBezTo>
                    <a:cubicBezTo>
                      <a:pt x="1234" y="20996"/>
                      <a:pt x="617" y="20845"/>
                      <a:pt x="309" y="20845"/>
                    </a:cubicBezTo>
                    <a:cubicBezTo>
                      <a:pt x="0" y="20845"/>
                      <a:pt x="0" y="20845"/>
                      <a:pt x="0" y="20694"/>
                    </a:cubicBezTo>
                    <a:cubicBezTo>
                      <a:pt x="617" y="20392"/>
                      <a:pt x="926" y="20090"/>
                      <a:pt x="1543" y="19787"/>
                    </a:cubicBezTo>
                    <a:cubicBezTo>
                      <a:pt x="3394" y="18579"/>
                      <a:pt x="4937" y="17220"/>
                      <a:pt x="6480" y="15860"/>
                    </a:cubicBezTo>
                    <a:cubicBezTo>
                      <a:pt x="7406" y="15709"/>
                      <a:pt x="7097" y="15105"/>
                      <a:pt x="7714" y="14954"/>
                    </a:cubicBezTo>
                    <a:cubicBezTo>
                      <a:pt x="7714" y="14954"/>
                      <a:pt x="7714" y="14803"/>
                      <a:pt x="7714" y="14803"/>
                    </a:cubicBezTo>
                    <a:cubicBezTo>
                      <a:pt x="7406" y="14803"/>
                      <a:pt x="7406" y="14501"/>
                      <a:pt x="6789" y="14652"/>
                    </a:cubicBezTo>
                    <a:cubicBezTo>
                      <a:pt x="5863" y="14652"/>
                      <a:pt x="4937" y="14501"/>
                      <a:pt x="4011" y="14803"/>
                    </a:cubicBezTo>
                    <a:cubicBezTo>
                      <a:pt x="3394" y="14954"/>
                      <a:pt x="2777" y="14803"/>
                      <a:pt x="2160" y="14652"/>
                    </a:cubicBezTo>
                    <a:cubicBezTo>
                      <a:pt x="1851" y="14652"/>
                      <a:pt x="1851" y="14501"/>
                      <a:pt x="1851" y="14350"/>
                    </a:cubicBezTo>
                    <a:cubicBezTo>
                      <a:pt x="2469" y="14048"/>
                      <a:pt x="2777" y="13745"/>
                      <a:pt x="3394" y="13443"/>
                    </a:cubicBezTo>
                    <a:cubicBezTo>
                      <a:pt x="4320" y="12839"/>
                      <a:pt x="4937" y="12235"/>
                      <a:pt x="5863" y="11480"/>
                    </a:cubicBezTo>
                    <a:cubicBezTo>
                      <a:pt x="6789" y="10724"/>
                      <a:pt x="7406" y="9969"/>
                      <a:pt x="8023" y="9214"/>
                    </a:cubicBezTo>
                    <a:cubicBezTo>
                      <a:pt x="8331" y="9214"/>
                      <a:pt x="8331" y="9063"/>
                      <a:pt x="8331" y="9063"/>
                    </a:cubicBezTo>
                    <a:cubicBezTo>
                      <a:pt x="8023" y="8912"/>
                      <a:pt x="7714" y="8761"/>
                      <a:pt x="7406" y="8912"/>
                    </a:cubicBezTo>
                    <a:cubicBezTo>
                      <a:pt x="6789" y="9063"/>
                      <a:pt x="6171" y="8912"/>
                      <a:pt x="5554" y="9063"/>
                    </a:cubicBezTo>
                    <a:cubicBezTo>
                      <a:pt x="5246" y="9063"/>
                      <a:pt x="4937" y="9063"/>
                      <a:pt x="4320" y="9063"/>
                    </a:cubicBezTo>
                    <a:cubicBezTo>
                      <a:pt x="4011" y="9063"/>
                      <a:pt x="3703" y="8912"/>
                      <a:pt x="3394" y="8912"/>
                    </a:cubicBezTo>
                    <a:cubicBezTo>
                      <a:pt x="3394" y="8761"/>
                      <a:pt x="3703" y="8610"/>
                      <a:pt x="4011" y="8459"/>
                    </a:cubicBezTo>
                    <a:cubicBezTo>
                      <a:pt x="4629" y="8157"/>
                      <a:pt x="4937" y="7703"/>
                      <a:pt x="5246" y="7401"/>
                    </a:cubicBezTo>
                    <a:cubicBezTo>
                      <a:pt x="6171" y="6646"/>
                      <a:pt x="6789" y="6042"/>
                      <a:pt x="7406" y="5438"/>
                    </a:cubicBezTo>
                    <a:cubicBezTo>
                      <a:pt x="8640" y="4380"/>
                      <a:pt x="9874" y="3323"/>
                      <a:pt x="10800" y="2417"/>
                    </a:cubicBezTo>
                    <a:cubicBezTo>
                      <a:pt x="11417" y="1964"/>
                      <a:pt x="11726" y="1662"/>
                      <a:pt x="12034" y="1208"/>
                    </a:cubicBezTo>
                    <a:cubicBezTo>
                      <a:pt x="12651" y="755"/>
                      <a:pt x="13269" y="453"/>
                      <a:pt x="13269" y="0"/>
                    </a:cubicBezTo>
                    <a:cubicBezTo>
                      <a:pt x="13269" y="0"/>
                      <a:pt x="13577" y="0"/>
                      <a:pt x="13577" y="0"/>
                    </a:cubicBezTo>
                    <a:cubicBezTo>
                      <a:pt x="13577" y="0"/>
                      <a:pt x="13886" y="0"/>
                      <a:pt x="13886" y="0"/>
                    </a:cubicBezTo>
                    <a:cubicBezTo>
                      <a:pt x="13886" y="151"/>
                      <a:pt x="13886" y="302"/>
                      <a:pt x="14194" y="453"/>
                    </a:cubicBezTo>
                    <a:cubicBezTo>
                      <a:pt x="14194" y="604"/>
                      <a:pt x="14503" y="906"/>
                      <a:pt x="14811" y="1208"/>
                    </a:cubicBezTo>
                    <a:cubicBezTo>
                      <a:pt x="15120" y="1510"/>
                      <a:pt x="16046" y="1662"/>
                      <a:pt x="15737" y="1964"/>
                    </a:cubicBezTo>
                    <a:cubicBezTo>
                      <a:pt x="15737" y="2115"/>
                      <a:pt x="15737" y="2115"/>
                      <a:pt x="16046" y="2115"/>
                    </a:cubicBezTo>
                    <a:cubicBezTo>
                      <a:pt x="16354" y="2115"/>
                      <a:pt x="16354" y="2417"/>
                      <a:pt x="16663" y="2568"/>
                    </a:cubicBezTo>
                    <a:cubicBezTo>
                      <a:pt x="16971" y="2870"/>
                      <a:pt x="17280" y="3323"/>
                      <a:pt x="17589" y="3625"/>
                    </a:cubicBezTo>
                    <a:cubicBezTo>
                      <a:pt x="18823" y="4531"/>
                      <a:pt x="19440" y="5438"/>
                      <a:pt x="20366" y="6193"/>
                    </a:cubicBezTo>
                    <a:cubicBezTo>
                      <a:pt x="20983" y="6495"/>
                      <a:pt x="20983" y="6797"/>
                      <a:pt x="21291" y="7099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</p:grpSp>
        <p:sp>
          <p:nvSpPr>
            <p:cNvPr id="4061" name="TextBox 398"/>
            <p:cNvSpPr txBox="1"/>
            <p:nvPr/>
          </p:nvSpPr>
          <p:spPr>
            <a:xfrm>
              <a:off x="276172" y="0"/>
              <a:ext cx="1190561" cy="307341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  <a:extLst>
              <a:ext uri="{C572A759-6A51-4108-AA02-DFA0A04FC94B}">
                <ma14:wrappingTextBoxFlag xmlns:ma14="http://schemas.microsoft.com/office/mac/drawingml/2011/main" val="1"/>
              </a:ext>
            </a:extLst>
          </p:spPr>
          <p:txBody>
            <a:bodyPr wrap="none" lIns="45719" tIns="45719" rIns="45719" bIns="45719" numCol="1" anchor="ctr">
              <a:spAutoFit/>
            </a:bodyPr>
            <a:lstStyle>
              <a:lvl1pPr>
                <a:defRPr b="1" spc="300" sz="1400">
                  <a:solidFill>
                    <a:srgbClr val="404040"/>
                  </a:solidFill>
                  <a:latin typeface="Holtzberg"/>
                  <a:ea typeface="Holtzberg"/>
                  <a:cs typeface="Holtzberg"/>
                  <a:sym typeface="Holtzberg"/>
                </a:defRPr>
              </a:lvl1pPr>
            </a:lstStyle>
            <a:p>
              <a:pPr/>
              <a:r>
                <a:t>ALAMIAN</a:t>
              </a:r>
            </a:p>
          </p:txBody>
        </p:sp>
      </p:grpSp>
    </p:spTree>
  </p:cSld>
  <p:clrMapOvr>
    <a:masterClrMapping/>
  </p:clrMapOvr>
  <p:transition xmlns:p14="http://schemas.microsoft.com/office/powerpoint/2010/main" spd="med" advClick="1"/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xmlns:m="http://schemas.openxmlformats.org/officeDocument/2006/math" xmlns:a14="http://schemas.microsoft.com/office/drawing/2010/main" type="tx" showMasterSp="1" showMasterPhAnim="1">
  <p:cSld name="Alamian Template - 1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69" name="Picture Placeholder 6"/>
          <p:cNvSpPr/>
          <p:nvPr>
            <p:ph type="pic" sz="half" idx="21"/>
          </p:nvPr>
        </p:nvSpPr>
        <p:spPr>
          <a:xfrm>
            <a:off x="0" y="0"/>
            <a:ext cx="3048000" cy="6858000"/>
          </a:xfrm>
          <a:prstGeom prst="rect">
            <a:avLst/>
          </a:prstGeom>
        </p:spPr>
        <p:txBody>
          <a:bodyPr lIns="91439" rIns="91439"/>
          <a:lstStyle/>
          <a:p>
            <a:pPr/>
          </a:p>
        </p:txBody>
      </p:sp>
      <p:sp>
        <p:nvSpPr>
          <p:cNvPr id="4070" name="Picture Placeholder 7"/>
          <p:cNvSpPr/>
          <p:nvPr>
            <p:ph type="pic" sz="half" idx="22"/>
          </p:nvPr>
        </p:nvSpPr>
        <p:spPr>
          <a:xfrm>
            <a:off x="9144000" y="0"/>
            <a:ext cx="3048000" cy="6858000"/>
          </a:xfrm>
          <a:prstGeom prst="rect">
            <a:avLst/>
          </a:prstGeom>
        </p:spPr>
        <p:txBody>
          <a:bodyPr lIns="91439" rIns="91439"/>
          <a:lstStyle/>
          <a:p>
            <a:pPr/>
          </a:p>
        </p:txBody>
      </p:sp>
      <p:sp>
        <p:nvSpPr>
          <p:cNvPr id="4071" name="Picture Placeholder 8"/>
          <p:cNvSpPr/>
          <p:nvPr>
            <p:ph type="pic" sz="half" idx="23"/>
          </p:nvPr>
        </p:nvSpPr>
        <p:spPr>
          <a:xfrm>
            <a:off x="6096000" y="0"/>
            <a:ext cx="3048000" cy="6858000"/>
          </a:xfrm>
          <a:prstGeom prst="rect">
            <a:avLst/>
          </a:prstGeom>
        </p:spPr>
        <p:txBody>
          <a:bodyPr lIns="91439" rIns="91439"/>
          <a:lstStyle/>
          <a:p>
            <a:pPr/>
          </a:p>
        </p:txBody>
      </p:sp>
      <p:sp>
        <p:nvSpPr>
          <p:cNvPr id="4072" name="Picture Placeholder 9"/>
          <p:cNvSpPr/>
          <p:nvPr>
            <p:ph type="pic" sz="half" idx="24"/>
          </p:nvPr>
        </p:nvSpPr>
        <p:spPr>
          <a:xfrm>
            <a:off x="3048000" y="0"/>
            <a:ext cx="3048000" cy="6858000"/>
          </a:xfrm>
          <a:prstGeom prst="rect">
            <a:avLst/>
          </a:prstGeom>
        </p:spPr>
        <p:txBody>
          <a:bodyPr lIns="91439" rIns="91439"/>
          <a:lstStyle/>
          <a:p>
            <a:pPr/>
          </a:p>
        </p:txBody>
      </p:sp>
      <p:sp>
        <p:nvSpPr>
          <p:cNvPr id="4073" name="Slide Number"/>
          <p:cNvSpPr txBox="1"/>
          <p:nvPr>
            <p:ph type="sldNum" sz="quarter" idx="2"/>
          </p:nvPr>
        </p:nvSpPr>
        <p:spPr>
          <a:prstGeom prst="rect">
            <a:avLst/>
          </a:prstGeom>
        </p:spPr>
        <p:txBody>
          <a:bodyPr/>
          <a:lstStyle/>
          <a:p>
            <a:pPr/>
            <a:fld id="{86CB4B4D-7CA3-9044-876B-883B54F8677D}" type="slidenum"/>
          </a:p>
        </p:txBody>
      </p:sp>
    </p:spTree>
  </p:cSld>
  <p:clrMapOvr>
    <a:masterClrMapping/>
  </p:clrMapOvr>
  <p:transition xmlns:p14="http://schemas.microsoft.com/office/powerpoint/2010/main" spd="med" advClick="1"/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xmlns:m="http://schemas.openxmlformats.org/officeDocument/2006/math" xmlns:a14="http://schemas.microsoft.com/office/drawing/2010/main" type="tx" showMasterSp="1" showMasterPhAnim="1">
  <p:cSld name="Alamian Template - 16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80" name="Picture Placeholder 12"/>
          <p:cNvSpPr/>
          <p:nvPr>
            <p:ph type="pic" sz="half" idx="21"/>
          </p:nvPr>
        </p:nvSpPr>
        <p:spPr>
          <a:xfrm>
            <a:off x="3048000" y="0"/>
            <a:ext cx="3048000" cy="6858000"/>
          </a:xfrm>
          <a:prstGeom prst="rect">
            <a:avLst/>
          </a:prstGeom>
        </p:spPr>
        <p:txBody>
          <a:bodyPr lIns="91439" rIns="91439"/>
          <a:lstStyle/>
          <a:p>
            <a:pPr/>
          </a:p>
        </p:txBody>
      </p:sp>
      <p:sp>
        <p:nvSpPr>
          <p:cNvPr id="4081" name="Picture Placeholder 10"/>
          <p:cNvSpPr/>
          <p:nvPr>
            <p:ph type="pic" sz="half" idx="22"/>
          </p:nvPr>
        </p:nvSpPr>
        <p:spPr>
          <a:xfrm>
            <a:off x="0" y="0"/>
            <a:ext cx="3048000" cy="6858000"/>
          </a:xfrm>
          <a:prstGeom prst="rect">
            <a:avLst/>
          </a:prstGeom>
        </p:spPr>
        <p:txBody>
          <a:bodyPr lIns="91439" rIns="91439"/>
          <a:lstStyle/>
          <a:p>
            <a:pPr/>
          </a:p>
        </p:txBody>
      </p:sp>
      <p:sp>
        <p:nvSpPr>
          <p:cNvPr id="4082" name="TextBox 14"/>
          <p:cNvSpPr txBox="1"/>
          <p:nvPr/>
        </p:nvSpPr>
        <p:spPr>
          <a:xfrm>
            <a:off x="10924878" y="6361276"/>
            <a:ext cx="537667" cy="2565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>
            <a:spAutoFit/>
          </a:bodyPr>
          <a:lstStyle>
            <a:lvl1pPr>
              <a:defRPr sz="1100">
                <a:solidFill>
                  <a:srgbClr val="BFBFBF"/>
                </a:solidFill>
              </a:defRPr>
            </a:lvl1pPr>
          </a:lstStyle>
          <a:p>
            <a:pPr/>
            <a:r>
              <a:t>PAGE</a:t>
            </a:r>
          </a:p>
        </p:txBody>
      </p:sp>
      <p:sp>
        <p:nvSpPr>
          <p:cNvPr id="4083" name="Slide Number"/>
          <p:cNvSpPr txBox="1"/>
          <p:nvPr>
            <p:ph type="sldNum" sz="quarter" idx="2"/>
          </p:nvPr>
        </p:nvSpPr>
        <p:spPr>
          <a:xfrm>
            <a:off x="11493117" y="6361276"/>
            <a:ext cx="259530" cy="256541"/>
          </a:xfrm>
          <a:prstGeom prst="rect">
            <a:avLst/>
          </a:prstGeom>
        </p:spPr>
        <p:txBody>
          <a:bodyPr anchor="t"/>
          <a:lstStyle>
            <a:lvl1pPr algn="ctr">
              <a:defRPr b="1" sz="1100">
                <a:solidFill>
                  <a:srgbClr val="404040"/>
                </a:solidFill>
              </a:defRPr>
            </a:lvl1pPr>
          </a:lstStyle>
          <a:p>
            <a:pPr/>
            <a:fld id="{86CB4B4D-7CA3-9044-876B-883B54F8677D}" type="slidenum"/>
          </a:p>
        </p:txBody>
      </p:sp>
      <p:grpSp>
        <p:nvGrpSpPr>
          <p:cNvPr id="4120" name="Group 5"/>
          <p:cNvGrpSpPr/>
          <p:nvPr/>
        </p:nvGrpSpPr>
        <p:grpSpPr>
          <a:xfrm>
            <a:off x="10246331" y="0"/>
            <a:ext cx="1945670" cy="6858001"/>
            <a:chOff x="0" y="0"/>
            <a:chExt cx="1945668" cy="6858000"/>
          </a:xfrm>
        </p:grpSpPr>
        <p:sp>
          <p:nvSpPr>
            <p:cNvPr id="4084" name="Freeform 437"/>
            <p:cNvSpPr/>
            <p:nvPr/>
          </p:nvSpPr>
          <p:spPr>
            <a:xfrm flipH="1" rot="5400000">
              <a:off x="844653" y="203014"/>
              <a:ext cx="480120" cy="8298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20774" y="18900"/>
                    <a:pt x="19948" y="16200"/>
                    <a:pt x="19121" y="14175"/>
                  </a:cubicBezTo>
                  <a:cubicBezTo>
                    <a:pt x="16525" y="7425"/>
                    <a:pt x="13810" y="4725"/>
                    <a:pt x="10387" y="4725"/>
                  </a:cubicBezTo>
                  <a:cubicBezTo>
                    <a:pt x="8498" y="4725"/>
                    <a:pt x="6610" y="5400"/>
                    <a:pt x="4839" y="6075"/>
                  </a:cubicBezTo>
                  <a:cubicBezTo>
                    <a:pt x="3187" y="6750"/>
                    <a:pt x="1652" y="7425"/>
                    <a:pt x="0" y="8100"/>
                  </a:cubicBezTo>
                  <a:cubicBezTo>
                    <a:pt x="4013" y="2025"/>
                    <a:pt x="7318" y="0"/>
                    <a:pt x="10387" y="0"/>
                  </a:cubicBezTo>
                  <a:cubicBezTo>
                    <a:pt x="14400" y="0"/>
                    <a:pt x="17823" y="4050"/>
                    <a:pt x="20892" y="13500"/>
                  </a:cubicBezTo>
                  <a:cubicBezTo>
                    <a:pt x="21128" y="14175"/>
                    <a:pt x="21364" y="14850"/>
                    <a:pt x="21600" y="15525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4085" name="Freeform 438"/>
            <p:cNvSpPr/>
            <p:nvPr/>
          </p:nvSpPr>
          <p:spPr>
            <a:xfrm flipH="1" rot="5400000">
              <a:off x="1149174" y="6669"/>
              <a:ext cx="34085" cy="207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16200"/>
                  </a:moveTo>
                  <a:cubicBezTo>
                    <a:pt x="14954" y="10800"/>
                    <a:pt x="6646" y="540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6646" y="8100"/>
                    <a:pt x="13292" y="16200"/>
                    <a:pt x="21600" y="21600"/>
                  </a:cubicBezTo>
                  <a:lnTo>
                    <a:pt x="21600" y="162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4086" name="Freeform 439"/>
            <p:cNvSpPr/>
            <p:nvPr/>
          </p:nvSpPr>
          <p:spPr>
            <a:xfrm flipH="1" rot="5400000">
              <a:off x="1109164" y="1681159"/>
              <a:ext cx="969130" cy="2237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cubicBezTo>
                    <a:pt x="3736" y="18042"/>
                    <a:pt x="7472" y="13722"/>
                    <a:pt x="11092" y="9148"/>
                  </a:cubicBezTo>
                  <a:cubicBezTo>
                    <a:pt x="11968" y="7878"/>
                    <a:pt x="11968" y="7878"/>
                    <a:pt x="11968" y="7878"/>
                  </a:cubicBezTo>
                  <a:cubicBezTo>
                    <a:pt x="13485" y="5845"/>
                    <a:pt x="15120" y="3558"/>
                    <a:pt x="16755" y="2541"/>
                  </a:cubicBezTo>
                  <a:cubicBezTo>
                    <a:pt x="17572" y="1779"/>
                    <a:pt x="18448" y="1525"/>
                    <a:pt x="19323" y="1016"/>
                  </a:cubicBezTo>
                  <a:cubicBezTo>
                    <a:pt x="20082" y="762"/>
                    <a:pt x="20841" y="508"/>
                    <a:pt x="21600" y="0"/>
                  </a:cubicBezTo>
                  <a:cubicBezTo>
                    <a:pt x="20724" y="2541"/>
                    <a:pt x="19440" y="3049"/>
                    <a:pt x="18272" y="3558"/>
                  </a:cubicBezTo>
                  <a:cubicBezTo>
                    <a:pt x="17630" y="3812"/>
                    <a:pt x="17046" y="4066"/>
                    <a:pt x="16521" y="4574"/>
                  </a:cubicBezTo>
                  <a:cubicBezTo>
                    <a:pt x="15003" y="5845"/>
                    <a:pt x="13544" y="7878"/>
                    <a:pt x="12084" y="9911"/>
                  </a:cubicBezTo>
                  <a:cubicBezTo>
                    <a:pt x="11676" y="10419"/>
                    <a:pt x="11267" y="10927"/>
                    <a:pt x="10858" y="11435"/>
                  </a:cubicBezTo>
                  <a:cubicBezTo>
                    <a:pt x="8932" y="13976"/>
                    <a:pt x="6889" y="16264"/>
                    <a:pt x="5021" y="18296"/>
                  </a:cubicBezTo>
                  <a:cubicBezTo>
                    <a:pt x="3970" y="19567"/>
                    <a:pt x="2919" y="20584"/>
                    <a:pt x="1751" y="21346"/>
                  </a:cubicBezTo>
                  <a:cubicBezTo>
                    <a:pt x="1343" y="21600"/>
                    <a:pt x="876" y="21600"/>
                    <a:pt x="409" y="21600"/>
                  </a:cubicBezTo>
                  <a:cubicBezTo>
                    <a:pt x="292" y="21600"/>
                    <a:pt x="117" y="21600"/>
                    <a:pt x="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4087" name="Freeform 440"/>
            <p:cNvSpPr/>
            <p:nvPr/>
          </p:nvSpPr>
          <p:spPr>
            <a:xfrm flipH="1" rot="5400000">
              <a:off x="1504818" y="1635223"/>
              <a:ext cx="222278" cy="518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795" y="21600"/>
                  </a:moveTo>
                  <a:cubicBezTo>
                    <a:pt x="1779" y="21600"/>
                    <a:pt x="762" y="20520"/>
                    <a:pt x="0" y="20520"/>
                  </a:cubicBezTo>
                  <a:cubicBezTo>
                    <a:pt x="2033" y="17280"/>
                    <a:pt x="4066" y="16200"/>
                    <a:pt x="6099" y="14040"/>
                  </a:cubicBezTo>
                  <a:cubicBezTo>
                    <a:pt x="7878" y="12960"/>
                    <a:pt x="9656" y="10800"/>
                    <a:pt x="11689" y="8640"/>
                  </a:cubicBezTo>
                  <a:cubicBezTo>
                    <a:pt x="12198" y="8640"/>
                    <a:pt x="12960" y="7560"/>
                    <a:pt x="13722" y="6480"/>
                  </a:cubicBezTo>
                  <a:cubicBezTo>
                    <a:pt x="16009" y="3240"/>
                    <a:pt x="18551" y="0"/>
                    <a:pt x="21092" y="0"/>
                  </a:cubicBezTo>
                  <a:cubicBezTo>
                    <a:pt x="21346" y="0"/>
                    <a:pt x="21600" y="1080"/>
                    <a:pt x="21600" y="1080"/>
                  </a:cubicBezTo>
                  <a:cubicBezTo>
                    <a:pt x="17788" y="9720"/>
                    <a:pt x="13214" y="14040"/>
                    <a:pt x="9402" y="17280"/>
                  </a:cubicBezTo>
                  <a:cubicBezTo>
                    <a:pt x="7115" y="19440"/>
                    <a:pt x="4828" y="21600"/>
                    <a:pt x="2795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4088" name="Freeform 441"/>
            <p:cNvSpPr/>
            <p:nvPr/>
          </p:nvSpPr>
          <p:spPr>
            <a:xfrm flipH="1" rot="5400000">
              <a:off x="1349965" y="1295138"/>
              <a:ext cx="675722" cy="12744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cubicBezTo>
                    <a:pt x="837" y="17192"/>
                    <a:pt x="2093" y="15869"/>
                    <a:pt x="3265" y="14547"/>
                  </a:cubicBezTo>
                  <a:cubicBezTo>
                    <a:pt x="3600" y="14547"/>
                    <a:pt x="3935" y="14106"/>
                    <a:pt x="4186" y="13665"/>
                  </a:cubicBezTo>
                  <a:cubicBezTo>
                    <a:pt x="4688" y="12784"/>
                    <a:pt x="5274" y="12343"/>
                    <a:pt x="5777" y="11461"/>
                  </a:cubicBezTo>
                  <a:cubicBezTo>
                    <a:pt x="7284" y="9698"/>
                    <a:pt x="8874" y="7494"/>
                    <a:pt x="10465" y="6171"/>
                  </a:cubicBezTo>
                  <a:cubicBezTo>
                    <a:pt x="11470" y="5731"/>
                    <a:pt x="11470" y="5731"/>
                    <a:pt x="11470" y="5731"/>
                  </a:cubicBezTo>
                  <a:cubicBezTo>
                    <a:pt x="13395" y="3967"/>
                    <a:pt x="15321" y="2645"/>
                    <a:pt x="17163" y="1322"/>
                  </a:cubicBezTo>
                  <a:cubicBezTo>
                    <a:pt x="18502" y="441"/>
                    <a:pt x="19926" y="0"/>
                    <a:pt x="21600" y="0"/>
                  </a:cubicBezTo>
                  <a:cubicBezTo>
                    <a:pt x="21600" y="0"/>
                    <a:pt x="21600" y="0"/>
                    <a:pt x="21600" y="0"/>
                  </a:cubicBezTo>
                  <a:cubicBezTo>
                    <a:pt x="21349" y="441"/>
                    <a:pt x="21098" y="882"/>
                    <a:pt x="20847" y="882"/>
                  </a:cubicBezTo>
                  <a:cubicBezTo>
                    <a:pt x="20344" y="1763"/>
                    <a:pt x="19926" y="2204"/>
                    <a:pt x="19423" y="2645"/>
                  </a:cubicBezTo>
                  <a:cubicBezTo>
                    <a:pt x="18753" y="3086"/>
                    <a:pt x="18084" y="3527"/>
                    <a:pt x="17330" y="3967"/>
                  </a:cubicBezTo>
                  <a:cubicBezTo>
                    <a:pt x="16326" y="4849"/>
                    <a:pt x="16326" y="4849"/>
                    <a:pt x="16326" y="4849"/>
                  </a:cubicBezTo>
                  <a:cubicBezTo>
                    <a:pt x="15237" y="5731"/>
                    <a:pt x="14149" y="6612"/>
                    <a:pt x="12977" y="7494"/>
                  </a:cubicBezTo>
                  <a:cubicBezTo>
                    <a:pt x="12056" y="8376"/>
                    <a:pt x="11135" y="9257"/>
                    <a:pt x="10130" y="9698"/>
                  </a:cubicBezTo>
                  <a:cubicBezTo>
                    <a:pt x="8205" y="11461"/>
                    <a:pt x="6195" y="13665"/>
                    <a:pt x="4270" y="16310"/>
                  </a:cubicBezTo>
                  <a:cubicBezTo>
                    <a:pt x="2847" y="18073"/>
                    <a:pt x="1423" y="19837"/>
                    <a:pt x="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4089" name="Freeform 442"/>
            <p:cNvSpPr/>
            <p:nvPr/>
          </p:nvSpPr>
          <p:spPr>
            <a:xfrm flipH="1" rot="5400000">
              <a:off x="818722" y="1100276"/>
              <a:ext cx="706843" cy="13336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cubicBezTo>
                    <a:pt x="80" y="14824"/>
                    <a:pt x="1360" y="8047"/>
                    <a:pt x="2560" y="4659"/>
                  </a:cubicBezTo>
                  <a:cubicBezTo>
                    <a:pt x="4160" y="424"/>
                    <a:pt x="5840" y="0"/>
                    <a:pt x="7360" y="0"/>
                  </a:cubicBezTo>
                  <a:cubicBezTo>
                    <a:pt x="7920" y="0"/>
                    <a:pt x="7920" y="0"/>
                    <a:pt x="7920" y="0"/>
                  </a:cubicBezTo>
                  <a:cubicBezTo>
                    <a:pt x="10000" y="0"/>
                    <a:pt x="12160" y="424"/>
                    <a:pt x="14160" y="847"/>
                  </a:cubicBezTo>
                  <a:cubicBezTo>
                    <a:pt x="16560" y="1271"/>
                    <a:pt x="19040" y="1694"/>
                    <a:pt x="21520" y="1694"/>
                  </a:cubicBezTo>
                  <a:cubicBezTo>
                    <a:pt x="21600" y="1694"/>
                    <a:pt x="21600" y="1694"/>
                    <a:pt x="21600" y="1694"/>
                  </a:cubicBezTo>
                  <a:cubicBezTo>
                    <a:pt x="20960" y="4235"/>
                    <a:pt x="20080" y="4659"/>
                    <a:pt x="19440" y="4659"/>
                  </a:cubicBezTo>
                  <a:cubicBezTo>
                    <a:pt x="19120" y="4659"/>
                    <a:pt x="18800" y="4659"/>
                    <a:pt x="18400" y="4235"/>
                  </a:cubicBezTo>
                  <a:cubicBezTo>
                    <a:pt x="18080" y="4235"/>
                    <a:pt x="17840" y="4235"/>
                    <a:pt x="17520" y="4235"/>
                  </a:cubicBezTo>
                  <a:cubicBezTo>
                    <a:pt x="15920" y="4235"/>
                    <a:pt x="14240" y="3812"/>
                    <a:pt x="12640" y="3388"/>
                  </a:cubicBezTo>
                  <a:cubicBezTo>
                    <a:pt x="11920" y="3388"/>
                    <a:pt x="11200" y="3388"/>
                    <a:pt x="10480" y="2965"/>
                  </a:cubicBezTo>
                  <a:cubicBezTo>
                    <a:pt x="10000" y="2965"/>
                    <a:pt x="9600" y="2965"/>
                    <a:pt x="9120" y="2965"/>
                  </a:cubicBezTo>
                  <a:cubicBezTo>
                    <a:pt x="8400" y="2541"/>
                    <a:pt x="7680" y="2541"/>
                    <a:pt x="6960" y="2541"/>
                  </a:cubicBezTo>
                  <a:cubicBezTo>
                    <a:pt x="5680" y="2541"/>
                    <a:pt x="4640" y="2965"/>
                    <a:pt x="3760" y="4659"/>
                  </a:cubicBezTo>
                  <a:cubicBezTo>
                    <a:pt x="2720" y="7200"/>
                    <a:pt x="1760" y="10165"/>
                    <a:pt x="1120" y="13976"/>
                  </a:cubicBezTo>
                  <a:cubicBezTo>
                    <a:pt x="960" y="15247"/>
                    <a:pt x="720" y="16518"/>
                    <a:pt x="560" y="17788"/>
                  </a:cubicBezTo>
                  <a:cubicBezTo>
                    <a:pt x="320" y="19059"/>
                    <a:pt x="160" y="20329"/>
                    <a:pt x="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4090" name="Freeform 443"/>
            <p:cNvSpPr/>
            <p:nvPr/>
          </p:nvSpPr>
          <p:spPr>
            <a:xfrm flipH="1" rot="5400000">
              <a:off x="-1914550" y="3011119"/>
              <a:ext cx="6853553" cy="8402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4810" y="21600"/>
                  </a:moveTo>
                  <a:cubicBezTo>
                    <a:pt x="4422" y="21600"/>
                    <a:pt x="4051" y="21465"/>
                    <a:pt x="3680" y="21062"/>
                  </a:cubicBezTo>
                  <a:cubicBezTo>
                    <a:pt x="3383" y="20793"/>
                    <a:pt x="3077" y="20389"/>
                    <a:pt x="2789" y="19985"/>
                  </a:cubicBezTo>
                  <a:cubicBezTo>
                    <a:pt x="2607" y="19783"/>
                    <a:pt x="2426" y="19514"/>
                    <a:pt x="2252" y="19312"/>
                  </a:cubicBezTo>
                  <a:cubicBezTo>
                    <a:pt x="1815" y="18774"/>
                    <a:pt x="1345" y="18303"/>
                    <a:pt x="891" y="18303"/>
                  </a:cubicBezTo>
                  <a:cubicBezTo>
                    <a:pt x="833" y="18303"/>
                    <a:pt x="776" y="18303"/>
                    <a:pt x="718" y="18303"/>
                  </a:cubicBezTo>
                  <a:cubicBezTo>
                    <a:pt x="462" y="18370"/>
                    <a:pt x="215" y="18707"/>
                    <a:pt x="0" y="19043"/>
                  </a:cubicBezTo>
                  <a:cubicBezTo>
                    <a:pt x="0" y="18639"/>
                    <a:pt x="0" y="18639"/>
                    <a:pt x="0" y="18639"/>
                  </a:cubicBezTo>
                  <a:cubicBezTo>
                    <a:pt x="206" y="18303"/>
                    <a:pt x="454" y="17899"/>
                    <a:pt x="718" y="17899"/>
                  </a:cubicBezTo>
                  <a:cubicBezTo>
                    <a:pt x="759" y="17899"/>
                    <a:pt x="809" y="17832"/>
                    <a:pt x="850" y="17832"/>
                  </a:cubicBezTo>
                  <a:cubicBezTo>
                    <a:pt x="1502" y="17832"/>
                    <a:pt x="2145" y="18707"/>
                    <a:pt x="2772" y="19514"/>
                  </a:cubicBezTo>
                  <a:cubicBezTo>
                    <a:pt x="3053" y="19850"/>
                    <a:pt x="3341" y="20254"/>
                    <a:pt x="3630" y="20523"/>
                  </a:cubicBezTo>
                  <a:cubicBezTo>
                    <a:pt x="4068" y="20994"/>
                    <a:pt x="4488" y="21196"/>
                    <a:pt x="4893" y="21196"/>
                  </a:cubicBezTo>
                  <a:cubicBezTo>
                    <a:pt x="5553" y="21196"/>
                    <a:pt x="6155" y="20591"/>
                    <a:pt x="6699" y="19379"/>
                  </a:cubicBezTo>
                  <a:cubicBezTo>
                    <a:pt x="6757" y="19245"/>
                    <a:pt x="6807" y="19178"/>
                    <a:pt x="6864" y="19043"/>
                  </a:cubicBezTo>
                  <a:cubicBezTo>
                    <a:pt x="7228" y="18168"/>
                    <a:pt x="7599" y="17361"/>
                    <a:pt x="7987" y="17226"/>
                  </a:cubicBezTo>
                  <a:cubicBezTo>
                    <a:pt x="8077" y="17159"/>
                    <a:pt x="8176" y="17159"/>
                    <a:pt x="8292" y="17159"/>
                  </a:cubicBezTo>
                  <a:cubicBezTo>
                    <a:pt x="8440" y="17159"/>
                    <a:pt x="8581" y="17159"/>
                    <a:pt x="8729" y="17226"/>
                  </a:cubicBezTo>
                  <a:cubicBezTo>
                    <a:pt x="8869" y="17226"/>
                    <a:pt x="9018" y="17293"/>
                    <a:pt x="9166" y="17293"/>
                  </a:cubicBezTo>
                  <a:cubicBezTo>
                    <a:pt x="9274" y="17293"/>
                    <a:pt x="9373" y="17226"/>
                    <a:pt x="9472" y="17226"/>
                  </a:cubicBezTo>
                  <a:cubicBezTo>
                    <a:pt x="9628" y="17159"/>
                    <a:pt x="9793" y="17092"/>
                    <a:pt x="9950" y="17024"/>
                  </a:cubicBezTo>
                  <a:cubicBezTo>
                    <a:pt x="10222" y="16890"/>
                    <a:pt x="10503" y="16755"/>
                    <a:pt x="10783" y="16755"/>
                  </a:cubicBezTo>
                  <a:cubicBezTo>
                    <a:pt x="10817" y="16755"/>
                    <a:pt x="10858" y="16755"/>
                    <a:pt x="10891" y="16755"/>
                  </a:cubicBezTo>
                  <a:cubicBezTo>
                    <a:pt x="10990" y="16755"/>
                    <a:pt x="11097" y="16822"/>
                    <a:pt x="11196" y="16822"/>
                  </a:cubicBezTo>
                  <a:cubicBezTo>
                    <a:pt x="11345" y="16890"/>
                    <a:pt x="11493" y="16890"/>
                    <a:pt x="11642" y="16890"/>
                  </a:cubicBezTo>
                  <a:cubicBezTo>
                    <a:pt x="11897" y="16890"/>
                    <a:pt x="12104" y="16822"/>
                    <a:pt x="12293" y="16553"/>
                  </a:cubicBezTo>
                  <a:cubicBezTo>
                    <a:pt x="12698" y="15948"/>
                    <a:pt x="12978" y="14198"/>
                    <a:pt x="13275" y="12247"/>
                  </a:cubicBezTo>
                  <a:cubicBezTo>
                    <a:pt x="13333" y="11910"/>
                    <a:pt x="13382" y="11574"/>
                    <a:pt x="13440" y="11237"/>
                  </a:cubicBezTo>
                  <a:cubicBezTo>
                    <a:pt x="13787" y="9084"/>
                    <a:pt x="14216" y="8209"/>
                    <a:pt x="14554" y="7738"/>
                  </a:cubicBezTo>
                  <a:cubicBezTo>
                    <a:pt x="15016" y="7065"/>
                    <a:pt x="15453" y="5652"/>
                    <a:pt x="15874" y="4307"/>
                  </a:cubicBezTo>
                  <a:cubicBezTo>
                    <a:pt x="16320" y="2893"/>
                    <a:pt x="16773" y="1480"/>
                    <a:pt x="17252" y="807"/>
                  </a:cubicBezTo>
                  <a:cubicBezTo>
                    <a:pt x="17664" y="269"/>
                    <a:pt x="18102" y="0"/>
                    <a:pt x="18646" y="0"/>
                  </a:cubicBezTo>
                  <a:cubicBezTo>
                    <a:pt x="18952" y="0"/>
                    <a:pt x="19257" y="67"/>
                    <a:pt x="19562" y="202"/>
                  </a:cubicBezTo>
                  <a:cubicBezTo>
                    <a:pt x="19777" y="202"/>
                    <a:pt x="19991" y="269"/>
                    <a:pt x="20206" y="336"/>
                  </a:cubicBezTo>
                  <a:cubicBezTo>
                    <a:pt x="20643" y="336"/>
                    <a:pt x="21130" y="404"/>
                    <a:pt x="21600" y="1346"/>
                  </a:cubicBezTo>
                  <a:cubicBezTo>
                    <a:pt x="21600" y="1884"/>
                    <a:pt x="21600" y="1884"/>
                    <a:pt x="21600" y="1884"/>
                  </a:cubicBezTo>
                  <a:cubicBezTo>
                    <a:pt x="21130" y="1009"/>
                    <a:pt x="20651" y="875"/>
                    <a:pt x="20206" y="807"/>
                  </a:cubicBezTo>
                  <a:cubicBezTo>
                    <a:pt x="19983" y="807"/>
                    <a:pt x="19760" y="740"/>
                    <a:pt x="19537" y="606"/>
                  </a:cubicBezTo>
                  <a:cubicBezTo>
                    <a:pt x="19273" y="538"/>
                    <a:pt x="18993" y="404"/>
                    <a:pt x="18721" y="404"/>
                  </a:cubicBezTo>
                  <a:cubicBezTo>
                    <a:pt x="18704" y="404"/>
                    <a:pt x="18704" y="404"/>
                    <a:pt x="18704" y="404"/>
                  </a:cubicBezTo>
                  <a:cubicBezTo>
                    <a:pt x="18102" y="404"/>
                    <a:pt x="17615" y="740"/>
                    <a:pt x="17161" y="1480"/>
                  </a:cubicBezTo>
                  <a:cubicBezTo>
                    <a:pt x="16674" y="2221"/>
                    <a:pt x="16237" y="3634"/>
                    <a:pt x="15759" y="5181"/>
                  </a:cubicBezTo>
                  <a:cubicBezTo>
                    <a:pt x="15569" y="5854"/>
                    <a:pt x="15346" y="6594"/>
                    <a:pt x="15123" y="7133"/>
                  </a:cubicBezTo>
                  <a:cubicBezTo>
                    <a:pt x="14942" y="7604"/>
                    <a:pt x="14769" y="7940"/>
                    <a:pt x="14579" y="8209"/>
                  </a:cubicBezTo>
                  <a:cubicBezTo>
                    <a:pt x="14472" y="8411"/>
                    <a:pt x="14472" y="8411"/>
                    <a:pt x="14472" y="8411"/>
                  </a:cubicBezTo>
                  <a:cubicBezTo>
                    <a:pt x="14249" y="8748"/>
                    <a:pt x="14018" y="9219"/>
                    <a:pt x="13795" y="10026"/>
                  </a:cubicBezTo>
                  <a:cubicBezTo>
                    <a:pt x="13597" y="10834"/>
                    <a:pt x="13440" y="11910"/>
                    <a:pt x="13267" y="12987"/>
                  </a:cubicBezTo>
                  <a:cubicBezTo>
                    <a:pt x="13242" y="13121"/>
                    <a:pt x="13242" y="13121"/>
                    <a:pt x="13242" y="13121"/>
                  </a:cubicBezTo>
                  <a:cubicBezTo>
                    <a:pt x="12929" y="15207"/>
                    <a:pt x="12632" y="16688"/>
                    <a:pt x="12211" y="17159"/>
                  </a:cubicBezTo>
                  <a:cubicBezTo>
                    <a:pt x="12038" y="17293"/>
                    <a:pt x="11856" y="17361"/>
                    <a:pt x="11633" y="17361"/>
                  </a:cubicBezTo>
                  <a:cubicBezTo>
                    <a:pt x="11485" y="17361"/>
                    <a:pt x="11345" y="17361"/>
                    <a:pt x="11204" y="17361"/>
                  </a:cubicBezTo>
                  <a:cubicBezTo>
                    <a:pt x="11105" y="17293"/>
                    <a:pt x="10998" y="17293"/>
                    <a:pt x="10891" y="17293"/>
                  </a:cubicBezTo>
                  <a:cubicBezTo>
                    <a:pt x="10866" y="17293"/>
                    <a:pt x="10833" y="17293"/>
                    <a:pt x="10808" y="17293"/>
                  </a:cubicBezTo>
                  <a:cubicBezTo>
                    <a:pt x="10528" y="17293"/>
                    <a:pt x="10247" y="17428"/>
                    <a:pt x="9975" y="17495"/>
                  </a:cubicBezTo>
                  <a:cubicBezTo>
                    <a:pt x="9810" y="17630"/>
                    <a:pt x="9637" y="17697"/>
                    <a:pt x="9472" y="17697"/>
                  </a:cubicBezTo>
                  <a:cubicBezTo>
                    <a:pt x="9216" y="17764"/>
                    <a:pt x="9026" y="17832"/>
                    <a:pt x="8845" y="17832"/>
                  </a:cubicBezTo>
                  <a:cubicBezTo>
                    <a:pt x="8795" y="17832"/>
                    <a:pt x="8737" y="17832"/>
                    <a:pt x="8688" y="17832"/>
                  </a:cubicBezTo>
                  <a:cubicBezTo>
                    <a:pt x="8605" y="17832"/>
                    <a:pt x="8523" y="17764"/>
                    <a:pt x="8440" y="17764"/>
                  </a:cubicBezTo>
                  <a:cubicBezTo>
                    <a:pt x="8341" y="17697"/>
                    <a:pt x="8242" y="17697"/>
                    <a:pt x="8143" y="17697"/>
                  </a:cubicBezTo>
                  <a:cubicBezTo>
                    <a:pt x="8094" y="17697"/>
                    <a:pt x="8036" y="17697"/>
                    <a:pt x="7987" y="17697"/>
                  </a:cubicBezTo>
                  <a:cubicBezTo>
                    <a:pt x="7624" y="17899"/>
                    <a:pt x="7277" y="18639"/>
                    <a:pt x="6947" y="19379"/>
                  </a:cubicBezTo>
                  <a:cubicBezTo>
                    <a:pt x="6831" y="19649"/>
                    <a:pt x="6716" y="19918"/>
                    <a:pt x="6600" y="20120"/>
                  </a:cubicBezTo>
                  <a:cubicBezTo>
                    <a:pt x="6188" y="20927"/>
                    <a:pt x="5734" y="21398"/>
                    <a:pt x="5173" y="21600"/>
                  </a:cubicBezTo>
                  <a:cubicBezTo>
                    <a:pt x="5049" y="21600"/>
                    <a:pt x="4934" y="21600"/>
                    <a:pt x="481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4091" name="Freeform 444"/>
            <p:cNvSpPr/>
            <p:nvPr/>
          </p:nvSpPr>
          <p:spPr>
            <a:xfrm flipH="1" rot="5400000">
              <a:off x="1858239" y="76635"/>
              <a:ext cx="157078" cy="127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16920" y="17280"/>
                    <a:pt x="11880" y="12960"/>
                    <a:pt x="7200" y="432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1600" y="0"/>
                    <a:pt x="21600" y="0"/>
                    <a:pt x="21600" y="0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4092" name="Freeform 445"/>
            <p:cNvSpPr/>
            <p:nvPr/>
          </p:nvSpPr>
          <p:spPr>
            <a:xfrm flipH="1" rot="5400000">
              <a:off x="-1018031" y="3894301"/>
              <a:ext cx="5273901" cy="6534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3720" y="21600"/>
                  </a:moveTo>
                  <a:cubicBezTo>
                    <a:pt x="3398" y="21600"/>
                    <a:pt x="3098" y="21427"/>
                    <a:pt x="2830" y="21082"/>
                  </a:cubicBezTo>
                  <a:cubicBezTo>
                    <a:pt x="2530" y="20736"/>
                    <a:pt x="2219" y="20218"/>
                    <a:pt x="1930" y="19613"/>
                  </a:cubicBezTo>
                  <a:cubicBezTo>
                    <a:pt x="1597" y="19008"/>
                    <a:pt x="1254" y="18403"/>
                    <a:pt x="911" y="18058"/>
                  </a:cubicBezTo>
                  <a:cubicBezTo>
                    <a:pt x="772" y="17885"/>
                    <a:pt x="622" y="17798"/>
                    <a:pt x="482" y="17798"/>
                  </a:cubicBezTo>
                  <a:cubicBezTo>
                    <a:pt x="322" y="17798"/>
                    <a:pt x="161" y="17885"/>
                    <a:pt x="0" y="18144"/>
                  </a:cubicBezTo>
                  <a:cubicBezTo>
                    <a:pt x="0" y="17798"/>
                    <a:pt x="0" y="17798"/>
                    <a:pt x="0" y="17798"/>
                  </a:cubicBezTo>
                  <a:cubicBezTo>
                    <a:pt x="172" y="17539"/>
                    <a:pt x="354" y="17453"/>
                    <a:pt x="515" y="17453"/>
                  </a:cubicBezTo>
                  <a:cubicBezTo>
                    <a:pt x="654" y="17453"/>
                    <a:pt x="793" y="17539"/>
                    <a:pt x="933" y="17712"/>
                  </a:cubicBezTo>
                  <a:cubicBezTo>
                    <a:pt x="1243" y="18058"/>
                    <a:pt x="1554" y="18576"/>
                    <a:pt x="1865" y="19181"/>
                  </a:cubicBezTo>
                  <a:cubicBezTo>
                    <a:pt x="2187" y="19699"/>
                    <a:pt x="2519" y="20304"/>
                    <a:pt x="2851" y="20650"/>
                  </a:cubicBezTo>
                  <a:cubicBezTo>
                    <a:pt x="3119" y="20995"/>
                    <a:pt x="3398" y="21082"/>
                    <a:pt x="3709" y="21082"/>
                  </a:cubicBezTo>
                  <a:cubicBezTo>
                    <a:pt x="4116" y="21082"/>
                    <a:pt x="4513" y="20909"/>
                    <a:pt x="4888" y="20650"/>
                  </a:cubicBezTo>
                  <a:cubicBezTo>
                    <a:pt x="5413" y="20304"/>
                    <a:pt x="5949" y="20045"/>
                    <a:pt x="6475" y="19699"/>
                  </a:cubicBezTo>
                  <a:cubicBezTo>
                    <a:pt x="6882" y="19526"/>
                    <a:pt x="6882" y="19526"/>
                    <a:pt x="6882" y="19526"/>
                  </a:cubicBezTo>
                  <a:cubicBezTo>
                    <a:pt x="7997" y="18922"/>
                    <a:pt x="9155" y="18317"/>
                    <a:pt x="10302" y="18317"/>
                  </a:cubicBezTo>
                  <a:cubicBezTo>
                    <a:pt x="10527" y="18317"/>
                    <a:pt x="10741" y="18317"/>
                    <a:pt x="10945" y="18317"/>
                  </a:cubicBezTo>
                  <a:cubicBezTo>
                    <a:pt x="11277" y="18403"/>
                    <a:pt x="11577" y="18490"/>
                    <a:pt x="11877" y="18490"/>
                  </a:cubicBezTo>
                  <a:cubicBezTo>
                    <a:pt x="13046" y="18490"/>
                    <a:pt x="14064" y="17885"/>
                    <a:pt x="14986" y="16675"/>
                  </a:cubicBezTo>
                  <a:cubicBezTo>
                    <a:pt x="15715" y="15811"/>
                    <a:pt x="16272" y="14515"/>
                    <a:pt x="16787" y="12614"/>
                  </a:cubicBezTo>
                  <a:cubicBezTo>
                    <a:pt x="16948" y="12010"/>
                    <a:pt x="17108" y="11318"/>
                    <a:pt x="17269" y="10714"/>
                  </a:cubicBezTo>
                  <a:cubicBezTo>
                    <a:pt x="17591" y="9418"/>
                    <a:pt x="17923" y="8122"/>
                    <a:pt x="18255" y="7171"/>
                  </a:cubicBezTo>
                  <a:cubicBezTo>
                    <a:pt x="18706" y="5789"/>
                    <a:pt x="19167" y="4838"/>
                    <a:pt x="19617" y="3888"/>
                  </a:cubicBezTo>
                  <a:cubicBezTo>
                    <a:pt x="19799" y="3456"/>
                    <a:pt x="19981" y="3110"/>
                    <a:pt x="20153" y="2678"/>
                  </a:cubicBezTo>
                  <a:cubicBezTo>
                    <a:pt x="20367" y="2246"/>
                    <a:pt x="20571" y="1728"/>
                    <a:pt x="20775" y="1210"/>
                  </a:cubicBezTo>
                  <a:cubicBezTo>
                    <a:pt x="20946" y="864"/>
                    <a:pt x="21118" y="432"/>
                    <a:pt x="21278" y="0"/>
                  </a:cubicBezTo>
                  <a:cubicBezTo>
                    <a:pt x="21600" y="86"/>
                    <a:pt x="21600" y="86"/>
                    <a:pt x="21600" y="86"/>
                  </a:cubicBezTo>
                  <a:cubicBezTo>
                    <a:pt x="19863" y="3974"/>
                    <a:pt x="19863" y="3974"/>
                    <a:pt x="19863" y="3974"/>
                  </a:cubicBezTo>
                  <a:cubicBezTo>
                    <a:pt x="19724" y="4320"/>
                    <a:pt x="19585" y="4579"/>
                    <a:pt x="19435" y="4925"/>
                  </a:cubicBezTo>
                  <a:cubicBezTo>
                    <a:pt x="18952" y="5962"/>
                    <a:pt x="18448" y="7085"/>
                    <a:pt x="17977" y="8726"/>
                  </a:cubicBezTo>
                  <a:cubicBezTo>
                    <a:pt x="17762" y="9504"/>
                    <a:pt x="17548" y="10282"/>
                    <a:pt x="17334" y="11146"/>
                  </a:cubicBezTo>
                  <a:cubicBezTo>
                    <a:pt x="17055" y="12269"/>
                    <a:pt x="16755" y="13392"/>
                    <a:pt x="16465" y="14342"/>
                  </a:cubicBezTo>
                  <a:cubicBezTo>
                    <a:pt x="15929" y="16070"/>
                    <a:pt x="15372" y="16934"/>
                    <a:pt x="14697" y="17626"/>
                  </a:cubicBezTo>
                  <a:cubicBezTo>
                    <a:pt x="13839" y="18576"/>
                    <a:pt x="12906" y="19008"/>
                    <a:pt x="11770" y="19008"/>
                  </a:cubicBezTo>
                  <a:cubicBezTo>
                    <a:pt x="11470" y="19008"/>
                    <a:pt x="11148" y="18922"/>
                    <a:pt x="10784" y="18922"/>
                  </a:cubicBezTo>
                  <a:cubicBezTo>
                    <a:pt x="10612" y="18835"/>
                    <a:pt x="10452" y="18835"/>
                    <a:pt x="10291" y="18835"/>
                  </a:cubicBezTo>
                  <a:cubicBezTo>
                    <a:pt x="9133" y="18835"/>
                    <a:pt x="7954" y="19440"/>
                    <a:pt x="6818" y="20045"/>
                  </a:cubicBezTo>
                  <a:cubicBezTo>
                    <a:pt x="6721" y="20131"/>
                    <a:pt x="6721" y="20131"/>
                    <a:pt x="6721" y="20131"/>
                  </a:cubicBezTo>
                  <a:cubicBezTo>
                    <a:pt x="6239" y="20390"/>
                    <a:pt x="5756" y="20650"/>
                    <a:pt x="5285" y="20909"/>
                  </a:cubicBezTo>
                  <a:cubicBezTo>
                    <a:pt x="4727" y="21254"/>
                    <a:pt x="4727" y="21254"/>
                    <a:pt x="4727" y="21254"/>
                  </a:cubicBezTo>
                  <a:cubicBezTo>
                    <a:pt x="4352" y="21427"/>
                    <a:pt x="4041" y="21600"/>
                    <a:pt x="372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4093" name="Freeform 446"/>
            <p:cNvSpPr/>
            <p:nvPr/>
          </p:nvSpPr>
          <p:spPr>
            <a:xfrm flipH="1" rot="5400000">
              <a:off x="-705360" y="4206972"/>
              <a:ext cx="4894548" cy="4075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779" y="21600"/>
                  </a:moveTo>
                  <a:cubicBezTo>
                    <a:pt x="1594" y="21600"/>
                    <a:pt x="1398" y="21462"/>
                    <a:pt x="1201" y="21323"/>
                  </a:cubicBezTo>
                  <a:cubicBezTo>
                    <a:pt x="797" y="21185"/>
                    <a:pt x="393" y="20908"/>
                    <a:pt x="0" y="20492"/>
                  </a:cubicBezTo>
                  <a:cubicBezTo>
                    <a:pt x="0" y="20077"/>
                    <a:pt x="0" y="20077"/>
                    <a:pt x="0" y="20077"/>
                  </a:cubicBezTo>
                  <a:cubicBezTo>
                    <a:pt x="335" y="20354"/>
                    <a:pt x="693" y="20492"/>
                    <a:pt x="1028" y="20631"/>
                  </a:cubicBezTo>
                  <a:cubicBezTo>
                    <a:pt x="1132" y="20631"/>
                    <a:pt x="1236" y="20631"/>
                    <a:pt x="1340" y="20769"/>
                  </a:cubicBezTo>
                  <a:cubicBezTo>
                    <a:pt x="1479" y="20769"/>
                    <a:pt x="1617" y="20769"/>
                    <a:pt x="1756" y="20769"/>
                  </a:cubicBezTo>
                  <a:cubicBezTo>
                    <a:pt x="2333" y="20769"/>
                    <a:pt x="2899" y="20354"/>
                    <a:pt x="3442" y="19246"/>
                  </a:cubicBezTo>
                  <a:cubicBezTo>
                    <a:pt x="4204" y="17862"/>
                    <a:pt x="4967" y="15646"/>
                    <a:pt x="5533" y="13846"/>
                  </a:cubicBezTo>
                  <a:cubicBezTo>
                    <a:pt x="5799" y="13015"/>
                    <a:pt x="6076" y="12046"/>
                    <a:pt x="6330" y="11077"/>
                  </a:cubicBezTo>
                  <a:cubicBezTo>
                    <a:pt x="6630" y="9831"/>
                    <a:pt x="6942" y="8723"/>
                    <a:pt x="7254" y="7754"/>
                  </a:cubicBezTo>
                  <a:cubicBezTo>
                    <a:pt x="7600" y="6923"/>
                    <a:pt x="7947" y="6369"/>
                    <a:pt x="8328" y="6369"/>
                  </a:cubicBezTo>
                  <a:cubicBezTo>
                    <a:pt x="8559" y="6369"/>
                    <a:pt x="8813" y="6508"/>
                    <a:pt x="9102" y="6923"/>
                  </a:cubicBezTo>
                  <a:cubicBezTo>
                    <a:pt x="9610" y="7615"/>
                    <a:pt x="10084" y="9277"/>
                    <a:pt x="10581" y="10938"/>
                  </a:cubicBezTo>
                  <a:cubicBezTo>
                    <a:pt x="10673" y="11215"/>
                    <a:pt x="10777" y="11492"/>
                    <a:pt x="10869" y="11769"/>
                  </a:cubicBezTo>
                  <a:cubicBezTo>
                    <a:pt x="12302" y="16477"/>
                    <a:pt x="13584" y="18969"/>
                    <a:pt x="14785" y="19385"/>
                  </a:cubicBezTo>
                  <a:cubicBezTo>
                    <a:pt x="14889" y="19385"/>
                    <a:pt x="15004" y="19385"/>
                    <a:pt x="15108" y="19385"/>
                  </a:cubicBezTo>
                  <a:cubicBezTo>
                    <a:pt x="16310" y="19385"/>
                    <a:pt x="17488" y="17169"/>
                    <a:pt x="18631" y="12600"/>
                  </a:cubicBezTo>
                  <a:cubicBezTo>
                    <a:pt x="19313" y="9969"/>
                    <a:pt x="19914" y="7200"/>
                    <a:pt x="20468" y="4154"/>
                  </a:cubicBezTo>
                  <a:cubicBezTo>
                    <a:pt x="20745" y="2631"/>
                    <a:pt x="21022" y="1246"/>
                    <a:pt x="21323" y="0"/>
                  </a:cubicBezTo>
                  <a:cubicBezTo>
                    <a:pt x="21600" y="138"/>
                    <a:pt x="21600" y="138"/>
                    <a:pt x="21600" y="138"/>
                  </a:cubicBezTo>
                  <a:cubicBezTo>
                    <a:pt x="21196" y="1662"/>
                    <a:pt x="20803" y="3462"/>
                    <a:pt x="20387" y="5677"/>
                  </a:cubicBezTo>
                  <a:cubicBezTo>
                    <a:pt x="19810" y="8723"/>
                    <a:pt x="19221" y="11354"/>
                    <a:pt x="18655" y="13569"/>
                  </a:cubicBezTo>
                  <a:cubicBezTo>
                    <a:pt x="17465" y="18138"/>
                    <a:pt x="16333" y="20354"/>
                    <a:pt x="15178" y="20354"/>
                  </a:cubicBezTo>
                  <a:cubicBezTo>
                    <a:pt x="15097" y="20354"/>
                    <a:pt x="15028" y="20354"/>
                    <a:pt x="14947" y="20354"/>
                  </a:cubicBezTo>
                  <a:cubicBezTo>
                    <a:pt x="13699" y="19938"/>
                    <a:pt x="12394" y="17723"/>
                    <a:pt x="11066" y="13569"/>
                  </a:cubicBezTo>
                  <a:cubicBezTo>
                    <a:pt x="10892" y="13015"/>
                    <a:pt x="10731" y="12462"/>
                    <a:pt x="10557" y="11769"/>
                  </a:cubicBezTo>
                  <a:cubicBezTo>
                    <a:pt x="10095" y="10246"/>
                    <a:pt x="9610" y="8585"/>
                    <a:pt x="9102" y="7892"/>
                  </a:cubicBezTo>
                  <a:cubicBezTo>
                    <a:pt x="8802" y="7477"/>
                    <a:pt x="8548" y="7338"/>
                    <a:pt x="8305" y="7338"/>
                  </a:cubicBezTo>
                  <a:cubicBezTo>
                    <a:pt x="7889" y="7338"/>
                    <a:pt x="7508" y="7892"/>
                    <a:pt x="7138" y="9138"/>
                  </a:cubicBezTo>
                  <a:cubicBezTo>
                    <a:pt x="6873" y="9969"/>
                    <a:pt x="6596" y="10938"/>
                    <a:pt x="6330" y="11908"/>
                  </a:cubicBezTo>
                  <a:cubicBezTo>
                    <a:pt x="5995" y="13154"/>
                    <a:pt x="5648" y="14400"/>
                    <a:pt x="5302" y="15508"/>
                  </a:cubicBezTo>
                  <a:cubicBezTo>
                    <a:pt x="4655" y="17446"/>
                    <a:pt x="3939" y="19385"/>
                    <a:pt x="3211" y="20492"/>
                  </a:cubicBezTo>
                  <a:cubicBezTo>
                    <a:pt x="2749" y="21185"/>
                    <a:pt x="2276" y="21600"/>
                    <a:pt x="1779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4094" name="Freeform 447"/>
            <p:cNvSpPr/>
            <p:nvPr/>
          </p:nvSpPr>
          <p:spPr>
            <a:xfrm flipH="1" rot="5400000">
              <a:off x="-357867" y="4557429"/>
              <a:ext cx="4418875" cy="18226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24" y="21600"/>
                  </a:moveTo>
                  <a:cubicBezTo>
                    <a:pt x="1727" y="21600"/>
                    <a:pt x="1369" y="20366"/>
                    <a:pt x="1024" y="17897"/>
                  </a:cubicBezTo>
                  <a:cubicBezTo>
                    <a:pt x="870" y="16663"/>
                    <a:pt x="870" y="16663"/>
                    <a:pt x="870" y="16663"/>
                  </a:cubicBezTo>
                  <a:cubicBezTo>
                    <a:pt x="589" y="14503"/>
                    <a:pt x="294" y="12343"/>
                    <a:pt x="0" y="12034"/>
                  </a:cubicBezTo>
                  <a:cubicBezTo>
                    <a:pt x="0" y="11109"/>
                    <a:pt x="0" y="11109"/>
                    <a:pt x="0" y="11109"/>
                  </a:cubicBezTo>
                  <a:cubicBezTo>
                    <a:pt x="13" y="11109"/>
                    <a:pt x="38" y="11109"/>
                    <a:pt x="51" y="11109"/>
                  </a:cubicBezTo>
                  <a:cubicBezTo>
                    <a:pt x="307" y="11726"/>
                    <a:pt x="550" y="13269"/>
                    <a:pt x="781" y="14811"/>
                  </a:cubicBezTo>
                  <a:cubicBezTo>
                    <a:pt x="870" y="15429"/>
                    <a:pt x="870" y="15429"/>
                    <a:pt x="870" y="15429"/>
                  </a:cubicBezTo>
                  <a:cubicBezTo>
                    <a:pt x="1318" y="18514"/>
                    <a:pt x="1740" y="20057"/>
                    <a:pt x="2175" y="20057"/>
                  </a:cubicBezTo>
                  <a:cubicBezTo>
                    <a:pt x="2431" y="20057"/>
                    <a:pt x="2674" y="19440"/>
                    <a:pt x="2943" y="18514"/>
                  </a:cubicBezTo>
                  <a:cubicBezTo>
                    <a:pt x="3250" y="17589"/>
                    <a:pt x="3557" y="16046"/>
                    <a:pt x="3852" y="14503"/>
                  </a:cubicBezTo>
                  <a:cubicBezTo>
                    <a:pt x="4184" y="12960"/>
                    <a:pt x="4530" y="11417"/>
                    <a:pt x="4875" y="10183"/>
                  </a:cubicBezTo>
                  <a:cubicBezTo>
                    <a:pt x="5618" y="7714"/>
                    <a:pt x="6206" y="6171"/>
                    <a:pt x="6756" y="5246"/>
                  </a:cubicBezTo>
                  <a:cubicBezTo>
                    <a:pt x="7140" y="4629"/>
                    <a:pt x="7550" y="4320"/>
                    <a:pt x="7972" y="4320"/>
                  </a:cubicBezTo>
                  <a:cubicBezTo>
                    <a:pt x="8791" y="4320"/>
                    <a:pt x="9700" y="5554"/>
                    <a:pt x="10813" y="8023"/>
                  </a:cubicBezTo>
                  <a:cubicBezTo>
                    <a:pt x="12118" y="11417"/>
                    <a:pt x="13462" y="13269"/>
                    <a:pt x="14882" y="13886"/>
                  </a:cubicBezTo>
                  <a:cubicBezTo>
                    <a:pt x="15291" y="13886"/>
                    <a:pt x="15727" y="14194"/>
                    <a:pt x="16174" y="14194"/>
                  </a:cubicBezTo>
                  <a:cubicBezTo>
                    <a:pt x="17160" y="14194"/>
                    <a:pt x="18439" y="13269"/>
                    <a:pt x="19706" y="7406"/>
                  </a:cubicBezTo>
                  <a:cubicBezTo>
                    <a:pt x="20167" y="5246"/>
                    <a:pt x="20653" y="2777"/>
                    <a:pt x="21203" y="0"/>
                  </a:cubicBezTo>
                  <a:cubicBezTo>
                    <a:pt x="21600" y="0"/>
                    <a:pt x="21600" y="0"/>
                    <a:pt x="21600" y="0"/>
                  </a:cubicBezTo>
                  <a:cubicBezTo>
                    <a:pt x="21370" y="1234"/>
                    <a:pt x="21370" y="1234"/>
                    <a:pt x="21370" y="1234"/>
                  </a:cubicBezTo>
                  <a:cubicBezTo>
                    <a:pt x="20743" y="4629"/>
                    <a:pt x="20103" y="8023"/>
                    <a:pt x="19450" y="10491"/>
                  </a:cubicBezTo>
                  <a:cubicBezTo>
                    <a:pt x="18734" y="13269"/>
                    <a:pt x="17979" y="15120"/>
                    <a:pt x="17173" y="15737"/>
                  </a:cubicBezTo>
                  <a:cubicBezTo>
                    <a:pt x="16827" y="15737"/>
                    <a:pt x="16482" y="16046"/>
                    <a:pt x="16085" y="16046"/>
                  </a:cubicBezTo>
                  <a:cubicBezTo>
                    <a:pt x="15714" y="16046"/>
                    <a:pt x="15317" y="15737"/>
                    <a:pt x="14792" y="15737"/>
                  </a:cubicBezTo>
                  <a:cubicBezTo>
                    <a:pt x="14447" y="15429"/>
                    <a:pt x="14447" y="15429"/>
                    <a:pt x="14447" y="15429"/>
                  </a:cubicBezTo>
                  <a:cubicBezTo>
                    <a:pt x="13782" y="15120"/>
                    <a:pt x="13091" y="14811"/>
                    <a:pt x="12425" y="13577"/>
                  </a:cubicBezTo>
                  <a:cubicBezTo>
                    <a:pt x="11964" y="12651"/>
                    <a:pt x="11491" y="11726"/>
                    <a:pt x="11043" y="10491"/>
                  </a:cubicBezTo>
                  <a:cubicBezTo>
                    <a:pt x="10071" y="8331"/>
                    <a:pt x="9047" y="5863"/>
                    <a:pt x="8049" y="5863"/>
                  </a:cubicBezTo>
                  <a:cubicBezTo>
                    <a:pt x="7921" y="5863"/>
                    <a:pt x="7806" y="5863"/>
                    <a:pt x="7678" y="5863"/>
                  </a:cubicBezTo>
                  <a:cubicBezTo>
                    <a:pt x="6910" y="6480"/>
                    <a:pt x="6129" y="8023"/>
                    <a:pt x="5285" y="10491"/>
                  </a:cubicBezTo>
                  <a:cubicBezTo>
                    <a:pt x="4875" y="12034"/>
                    <a:pt x="4453" y="13886"/>
                    <a:pt x="4056" y="15737"/>
                  </a:cubicBezTo>
                  <a:cubicBezTo>
                    <a:pt x="3724" y="16971"/>
                    <a:pt x="3391" y="18514"/>
                    <a:pt x="3058" y="19749"/>
                  </a:cubicBezTo>
                  <a:cubicBezTo>
                    <a:pt x="2713" y="20983"/>
                    <a:pt x="2406" y="21600"/>
                    <a:pt x="2124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4095" name="Freeform 448"/>
            <p:cNvSpPr/>
            <p:nvPr/>
          </p:nvSpPr>
          <p:spPr>
            <a:xfrm flipH="1" rot="5400000">
              <a:off x="675722" y="4936041"/>
              <a:ext cx="976540" cy="1229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621" y="21600"/>
                  </a:moveTo>
                  <a:cubicBezTo>
                    <a:pt x="1042" y="21600"/>
                    <a:pt x="521" y="21600"/>
                    <a:pt x="0" y="21140"/>
                  </a:cubicBezTo>
                  <a:cubicBezTo>
                    <a:pt x="579" y="20681"/>
                    <a:pt x="1158" y="20681"/>
                    <a:pt x="1737" y="20221"/>
                  </a:cubicBezTo>
                  <a:cubicBezTo>
                    <a:pt x="2838" y="19762"/>
                    <a:pt x="3996" y="19302"/>
                    <a:pt x="5096" y="18383"/>
                  </a:cubicBezTo>
                  <a:cubicBezTo>
                    <a:pt x="5849" y="17464"/>
                    <a:pt x="6660" y="16545"/>
                    <a:pt x="7354" y="15626"/>
                  </a:cubicBezTo>
                  <a:cubicBezTo>
                    <a:pt x="8397" y="14247"/>
                    <a:pt x="9439" y="12868"/>
                    <a:pt x="10482" y="11949"/>
                  </a:cubicBezTo>
                  <a:cubicBezTo>
                    <a:pt x="11176" y="11489"/>
                    <a:pt x="11929" y="11030"/>
                    <a:pt x="12682" y="11030"/>
                  </a:cubicBezTo>
                  <a:cubicBezTo>
                    <a:pt x="13840" y="10111"/>
                    <a:pt x="15056" y="9651"/>
                    <a:pt x="16214" y="8732"/>
                  </a:cubicBezTo>
                  <a:cubicBezTo>
                    <a:pt x="17720" y="7353"/>
                    <a:pt x="19226" y="4596"/>
                    <a:pt x="20673" y="1838"/>
                  </a:cubicBezTo>
                  <a:cubicBezTo>
                    <a:pt x="20963" y="1379"/>
                    <a:pt x="21253" y="919"/>
                    <a:pt x="21600" y="0"/>
                  </a:cubicBezTo>
                  <a:cubicBezTo>
                    <a:pt x="20036" y="7353"/>
                    <a:pt x="18125" y="9191"/>
                    <a:pt x="16562" y="10570"/>
                  </a:cubicBezTo>
                  <a:cubicBezTo>
                    <a:pt x="15346" y="11489"/>
                    <a:pt x="14130" y="12409"/>
                    <a:pt x="12914" y="12868"/>
                  </a:cubicBezTo>
                  <a:cubicBezTo>
                    <a:pt x="12219" y="13328"/>
                    <a:pt x="11524" y="13328"/>
                    <a:pt x="10829" y="13787"/>
                  </a:cubicBezTo>
                  <a:cubicBezTo>
                    <a:pt x="9729" y="14706"/>
                    <a:pt x="8686" y="16085"/>
                    <a:pt x="7702" y="17004"/>
                  </a:cubicBezTo>
                  <a:cubicBezTo>
                    <a:pt x="6833" y="18383"/>
                    <a:pt x="5965" y="19302"/>
                    <a:pt x="5038" y="20221"/>
                  </a:cubicBezTo>
                  <a:cubicBezTo>
                    <a:pt x="3822" y="21140"/>
                    <a:pt x="2664" y="21600"/>
                    <a:pt x="1621" y="21600"/>
                  </a:cubicBezTo>
                  <a:cubicBezTo>
                    <a:pt x="1621" y="21600"/>
                    <a:pt x="1621" y="21600"/>
                    <a:pt x="1621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4096" name="Freeform 449"/>
            <p:cNvSpPr/>
            <p:nvPr/>
          </p:nvSpPr>
          <p:spPr>
            <a:xfrm flipH="1" rot="5400000">
              <a:off x="953569" y="4961972"/>
              <a:ext cx="348236" cy="444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299" y="21600"/>
                  </a:moveTo>
                  <a:cubicBezTo>
                    <a:pt x="812" y="21600"/>
                    <a:pt x="487" y="21600"/>
                    <a:pt x="0" y="21600"/>
                  </a:cubicBezTo>
                  <a:cubicBezTo>
                    <a:pt x="3573" y="20329"/>
                    <a:pt x="6983" y="15247"/>
                    <a:pt x="10556" y="11435"/>
                  </a:cubicBezTo>
                  <a:cubicBezTo>
                    <a:pt x="11044" y="10165"/>
                    <a:pt x="11044" y="10165"/>
                    <a:pt x="11044" y="10165"/>
                  </a:cubicBezTo>
                  <a:cubicBezTo>
                    <a:pt x="11856" y="8894"/>
                    <a:pt x="12668" y="7624"/>
                    <a:pt x="13480" y="6353"/>
                  </a:cubicBezTo>
                  <a:cubicBezTo>
                    <a:pt x="15753" y="3812"/>
                    <a:pt x="18027" y="0"/>
                    <a:pt x="20138" y="0"/>
                  </a:cubicBezTo>
                  <a:cubicBezTo>
                    <a:pt x="20626" y="0"/>
                    <a:pt x="21113" y="0"/>
                    <a:pt x="21600" y="0"/>
                  </a:cubicBezTo>
                  <a:cubicBezTo>
                    <a:pt x="18677" y="7624"/>
                    <a:pt x="15591" y="11435"/>
                    <a:pt x="12343" y="13976"/>
                  </a:cubicBezTo>
                  <a:cubicBezTo>
                    <a:pt x="11368" y="15247"/>
                    <a:pt x="10232" y="16518"/>
                    <a:pt x="9257" y="16518"/>
                  </a:cubicBezTo>
                  <a:cubicBezTo>
                    <a:pt x="6171" y="20329"/>
                    <a:pt x="3573" y="21600"/>
                    <a:pt x="1299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4097" name="Freeform 450"/>
            <p:cNvSpPr/>
            <p:nvPr/>
          </p:nvSpPr>
          <p:spPr>
            <a:xfrm flipH="1" rot="5400000">
              <a:off x="986911" y="5008652"/>
              <a:ext cx="284516" cy="355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387" y="21600"/>
                  </a:moveTo>
                  <a:cubicBezTo>
                    <a:pt x="793" y="21600"/>
                    <a:pt x="396" y="21600"/>
                    <a:pt x="0" y="21600"/>
                  </a:cubicBezTo>
                  <a:cubicBezTo>
                    <a:pt x="3171" y="15429"/>
                    <a:pt x="6738" y="10800"/>
                    <a:pt x="10106" y="7714"/>
                  </a:cubicBezTo>
                  <a:cubicBezTo>
                    <a:pt x="12881" y="4629"/>
                    <a:pt x="12881" y="4629"/>
                    <a:pt x="12881" y="4629"/>
                  </a:cubicBezTo>
                  <a:cubicBezTo>
                    <a:pt x="14862" y="1543"/>
                    <a:pt x="16844" y="0"/>
                    <a:pt x="18826" y="0"/>
                  </a:cubicBezTo>
                  <a:cubicBezTo>
                    <a:pt x="19817" y="0"/>
                    <a:pt x="20807" y="0"/>
                    <a:pt x="21600" y="1543"/>
                  </a:cubicBezTo>
                  <a:cubicBezTo>
                    <a:pt x="21600" y="3086"/>
                    <a:pt x="21600" y="4629"/>
                    <a:pt x="21600" y="4629"/>
                  </a:cubicBezTo>
                  <a:cubicBezTo>
                    <a:pt x="19222" y="7714"/>
                    <a:pt x="16844" y="9257"/>
                    <a:pt x="14466" y="10800"/>
                  </a:cubicBezTo>
                  <a:cubicBezTo>
                    <a:pt x="12881" y="12343"/>
                    <a:pt x="11097" y="13886"/>
                    <a:pt x="9512" y="15429"/>
                  </a:cubicBezTo>
                  <a:cubicBezTo>
                    <a:pt x="8125" y="16971"/>
                    <a:pt x="8125" y="16971"/>
                    <a:pt x="8125" y="16971"/>
                  </a:cubicBezTo>
                  <a:cubicBezTo>
                    <a:pt x="5945" y="18514"/>
                    <a:pt x="3567" y="21600"/>
                    <a:pt x="1387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4098" name="Freeform 451"/>
            <p:cNvSpPr/>
            <p:nvPr/>
          </p:nvSpPr>
          <p:spPr>
            <a:xfrm flipH="1" rot="5400000">
              <a:off x="1021734" y="5009391"/>
              <a:ext cx="222278" cy="3408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4066" y="21600"/>
                  </a:moveTo>
                  <a:cubicBezTo>
                    <a:pt x="2795" y="21600"/>
                    <a:pt x="1525" y="21600"/>
                    <a:pt x="0" y="21600"/>
                  </a:cubicBezTo>
                  <a:cubicBezTo>
                    <a:pt x="3558" y="18277"/>
                    <a:pt x="7369" y="16615"/>
                    <a:pt x="10927" y="11631"/>
                  </a:cubicBezTo>
                  <a:cubicBezTo>
                    <a:pt x="12198" y="11631"/>
                    <a:pt x="13468" y="9969"/>
                    <a:pt x="14739" y="8308"/>
                  </a:cubicBezTo>
                  <a:cubicBezTo>
                    <a:pt x="17026" y="4985"/>
                    <a:pt x="19313" y="1662"/>
                    <a:pt x="21600" y="0"/>
                  </a:cubicBezTo>
                  <a:cubicBezTo>
                    <a:pt x="17534" y="14954"/>
                    <a:pt x="11689" y="21600"/>
                    <a:pt x="4066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4099" name="Freeform 516"/>
            <p:cNvSpPr/>
            <p:nvPr/>
          </p:nvSpPr>
          <p:spPr>
            <a:xfrm flipH="1" rot="5400000">
              <a:off x="579435" y="230509"/>
              <a:ext cx="500802" cy="22820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17" h="21600" fill="norm" stroke="1" extrusionOk="0">
                  <a:moveTo>
                    <a:pt x="15120" y="21600"/>
                  </a:moveTo>
                  <a:cubicBezTo>
                    <a:pt x="14574" y="21600"/>
                    <a:pt x="14029" y="21600"/>
                    <a:pt x="13374" y="21352"/>
                  </a:cubicBezTo>
                  <a:cubicBezTo>
                    <a:pt x="13047" y="21352"/>
                    <a:pt x="12720" y="21600"/>
                    <a:pt x="12502" y="21600"/>
                  </a:cubicBezTo>
                  <a:cubicBezTo>
                    <a:pt x="12502" y="21600"/>
                    <a:pt x="12502" y="21600"/>
                    <a:pt x="12502" y="21600"/>
                  </a:cubicBezTo>
                  <a:cubicBezTo>
                    <a:pt x="10756" y="21600"/>
                    <a:pt x="9011" y="20359"/>
                    <a:pt x="7483" y="19366"/>
                  </a:cubicBezTo>
                  <a:cubicBezTo>
                    <a:pt x="5520" y="18124"/>
                    <a:pt x="2792" y="16386"/>
                    <a:pt x="1047" y="12662"/>
                  </a:cubicBezTo>
                  <a:cubicBezTo>
                    <a:pt x="174" y="10924"/>
                    <a:pt x="-153" y="9186"/>
                    <a:pt x="65" y="7697"/>
                  </a:cubicBezTo>
                  <a:cubicBezTo>
                    <a:pt x="720" y="3724"/>
                    <a:pt x="4865" y="993"/>
                    <a:pt x="6611" y="497"/>
                  </a:cubicBezTo>
                  <a:cubicBezTo>
                    <a:pt x="8247" y="248"/>
                    <a:pt x="9774" y="0"/>
                    <a:pt x="11192" y="0"/>
                  </a:cubicBezTo>
                  <a:cubicBezTo>
                    <a:pt x="12502" y="0"/>
                    <a:pt x="13920" y="0"/>
                    <a:pt x="15120" y="497"/>
                  </a:cubicBezTo>
                  <a:cubicBezTo>
                    <a:pt x="17956" y="1241"/>
                    <a:pt x="19702" y="3228"/>
                    <a:pt x="20465" y="6455"/>
                  </a:cubicBezTo>
                  <a:cubicBezTo>
                    <a:pt x="21447" y="10924"/>
                    <a:pt x="20792" y="16138"/>
                    <a:pt x="18829" y="19117"/>
                  </a:cubicBezTo>
                  <a:cubicBezTo>
                    <a:pt x="17847" y="20855"/>
                    <a:pt x="16538" y="21600"/>
                    <a:pt x="15120" y="21600"/>
                  </a:cubicBezTo>
                  <a:close/>
                  <a:moveTo>
                    <a:pt x="10756" y="745"/>
                  </a:moveTo>
                  <a:cubicBezTo>
                    <a:pt x="8247" y="993"/>
                    <a:pt x="5629" y="1241"/>
                    <a:pt x="3229" y="3228"/>
                  </a:cubicBezTo>
                  <a:cubicBezTo>
                    <a:pt x="2683" y="3724"/>
                    <a:pt x="829" y="5462"/>
                    <a:pt x="720" y="8441"/>
                  </a:cubicBezTo>
                  <a:cubicBezTo>
                    <a:pt x="611" y="9683"/>
                    <a:pt x="938" y="11172"/>
                    <a:pt x="1702" y="12414"/>
                  </a:cubicBezTo>
                  <a:cubicBezTo>
                    <a:pt x="3665" y="15641"/>
                    <a:pt x="6174" y="17628"/>
                    <a:pt x="8356" y="18869"/>
                  </a:cubicBezTo>
                  <a:cubicBezTo>
                    <a:pt x="9120" y="19366"/>
                    <a:pt x="9120" y="19366"/>
                    <a:pt x="9120" y="19366"/>
                  </a:cubicBezTo>
                  <a:cubicBezTo>
                    <a:pt x="9774" y="19614"/>
                    <a:pt x="10429" y="19862"/>
                    <a:pt x="11411" y="20110"/>
                  </a:cubicBezTo>
                  <a:cubicBezTo>
                    <a:pt x="11411" y="20110"/>
                    <a:pt x="11411" y="20110"/>
                    <a:pt x="11411" y="20110"/>
                  </a:cubicBezTo>
                  <a:cubicBezTo>
                    <a:pt x="11738" y="20359"/>
                    <a:pt x="12065" y="20359"/>
                    <a:pt x="12502" y="20359"/>
                  </a:cubicBezTo>
                  <a:cubicBezTo>
                    <a:pt x="12720" y="20359"/>
                    <a:pt x="13047" y="20359"/>
                    <a:pt x="13374" y="20359"/>
                  </a:cubicBezTo>
                  <a:cubicBezTo>
                    <a:pt x="13811" y="20359"/>
                    <a:pt x="14247" y="20359"/>
                    <a:pt x="14683" y="20359"/>
                  </a:cubicBezTo>
                  <a:cubicBezTo>
                    <a:pt x="15774" y="20359"/>
                    <a:pt x="17192" y="20359"/>
                    <a:pt x="18283" y="18621"/>
                  </a:cubicBezTo>
                  <a:cubicBezTo>
                    <a:pt x="19702" y="16138"/>
                    <a:pt x="20465" y="12662"/>
                    <a:pt x="20247" y="9434"/>
                  </a:cubicBezTo>
                  <a:cubicBezTo>
                    <a:pt x="19920" y="5959"/>
                    <a:pt x="18829" y="3476"/>
                    <a:pt x="17083" y="2483"/>
                  </a:cubicBezTo>
                  <a:cubicBezTo>
                    <a:pt x="15447" y="1241"/>
                    <a:pt x="13592" y="745"/>
                    <a:pt x="11192" y="745"/>
                  </a:cubicBezTo>
                  <a:lnTo>
                    <a:pt x="10756" y="745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4100" name="Freeform 517"/>
            <p:cNvSpPr/>
            <p:nvPr/>
          </p:nvSpPr>
          <p:spPr>
            <a:xfrm flipH="1" rot="5400000">
              <a:off x="371276" y="273327"/>
              <a:ext cx="908226" cy="3704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26" h="21600" fill="norm" stroke="1" extrusionOk="0">
                  <a:moveTo>
                    <a:pt x="16623" y="21600"/>
                  </a:moveTo>
                  <a:cubicBezTo>
                    <a:pt x="15754" y="21600"/>
                    <a:pt x="14760" y="21448"/>
                    <a:pt x="13519" y="21144"/>
                  </a:cubicBezTo>
                  <a:cubicBezTo>
                    <a:pt x="10602" y="20231"/>
                    <a:pt x="7871" y="18101"/>
                    <a:pt x="5636" y="16276"/>
                  </a:cubicBezTo>
                  <a:cubicBezTo>
                    <a:pt x="5388" y="15972"/>
                    <a:pt x="5388" y="15972"/>
                    <a:pt x="5388" y="15972"/>
                  </a:cubicBezTo>
                  <a:cubicBezTo>
                    <a:pt x="4023" y="14755"/>
                    <a:pt x="733" y="12017"/>
                    <a:pt x="112" y="8214"/>
                  </a:cubicBezTo>
                  <a:cubicBezTo>
                    <a:pt x="-74" y="7149"/>
                    <a:pt x="-12" y="6085"/>
                    <a:pt x="174" y="5020"/>
                  </a:cubicBezTo>
                  <a:cubicBezTo>
                    <a:pt x="733" y="2282"/>
                    <a:pt x="1912" y="1065"/>
                    <a:pt x="3774" y="1065"/>
                  </a:cubicBezTo>
                  <a:cubicBezTo>
                    <a:pt x="4209" y="1065"/>
                    <a:pt x="4705" y="1217"/>
                    <a:pt x="5140" y="1217"/>
                  </a:cubicBezTo>
                  <a:cubicBezTo>
                    <a:pt x="5760" y="1369"/>
                    <a:pt x="6381" y="1521"/>
                    <a:pt x="7064" y="1521"/>
                  </a:cubicBezTo>
                  <a:cubicBezTo>
                    <a:pt x="8988" y="1521"/>
                    <a:pt x="10788" y="913"/>
                    <a:pt x="12774" y="456"/>
                  </a:cubicBezTo>
                  <a:cubicBezTo>
                    <a:pt x="13147" y="456"/>
                    <a:pt x="13147" y="456"/>
                    <a:pt x="13147" y="456"/>
                  </a:cubicBezTo>
                  <a:cubicBezTo>
                    <a:pt x="13954" y="152"/>
                    <a:pt x="14760" y="0"/>
                    <a:pt x="15505" y="0"/>
                  </a:cubicBezTo>
                  <a:cubicBezTo>
                    <a:pt x="18112" y="0"/>
                    <a:pt x="20098" y="1521"/>
                    <a:pt x="21526" y="4259"/>
                  </a:cubicBezTo>
                  <a:cubicBezTo>
                    <a:pt x="21526" y="4563"/>
                    <a:pt x="21526" y="4563"/>
                    <a:pt x="21526" y="4563"/>
                  </a:cubicBezTo>
                  <a:cubicBezTo>
                    <a:pt x="20036" y="1977"/>
                    <a:pt x="18050" y="608"/>
                    <a:pt x="15505" y="608"/>
                  </a:cubicBezTo>
                  <a:cubicBezTo>
                    <a:pt x="14574" y="608"/>
                    <a:pt x="13519" y="913"/>
                    <a:pt x="12402" y="1217"/>
                  </a:cubicBezTo>
                  <a:cubicBezTo>
                    <a:pt x="10478" y="1977"/>
                    <a:pt x="8864" y="2282"/>
                    <a:pt x="7250" y="2282"/>
                  </a:cubicBezTo>
                  <a:cubicBezTo>
                    <a:pt x="6629" y="2282"/>
                    <a:pt x="6009" y="2130"/>
                    <a:pt x="5388" y="2130"/>
                  </a:cubicBezTo>
                  <a:cubicBezTo>
                    <a:pt x="5016" y="1977"/>
                    <a:pt x="5016" y="1977"/>
                    <a:pt x="5016" y="1977"/>
                  </a:cubicBezTo>
                  <a:cubicBezTo>
                    <a:pt x="4581" y="1977"/>
                    <a:pt x="4085" y="1825"/>
                    <a:pt x="3650" y="1825"/>
                  </a:cubicBezTo>
                  <a:cubicBezTo>
                    <a:pt x="3029" y="1825"/>
                    <a:pt x="2595" y="1977"/>
                    <a:pt x="2160" y="2282"/>
                  </a:cubicBezTo>
                  <a:cubicBezTo>
                    <a:pt x="1292" y="2890"/>
                    <a:pt x="174" y="4715"/>
                    <a:pt x="423" y="7149"/>
                  </a:cubicBezTo>
                  <a:cubicBezTo>
                    <a:pt x="795" y="10496"/>
                    <a:pt x="2595" y="12321"/>
                    <a:pt x="3836" y="13538"/>
                  </a:cubicBezTo>
                  <a:cubicBezTo>
                    <a:pt x="5512" y="15211"/>
                    <a:pt x="7064" y="16580"/>
                    <a:pt x="8492" y="17645"/>
                  </a:cubicBezTo>
                  <a:cubicBezTo>
                    <a:pt x="11533" y="19775"/>
                    <a:pt x="14202" y="20839"/>
                    <a:pt x="16623" y="20839"/>
                  </a:cubicBezTo>
                  <a:cubicBezTo>
                    <a:pt x="16871" y="20839"/>
                    <a:pt x="16871" y="20839"/>
                    <a:pt x="16871" y="20839"/>
                  </a:cubicBezTo>
                  <a:cubicBezTo>
                    <a:pt x="18609" y="20839"/>
                    <a:pt x="20036" y="20079"/>
                    <a:pt x="21154" y="18558"/>
                  </a:cubicBezTo>
                  <a:cubicBezTo>
                    <a:pt x="21278" y="18558"/>
                    <a:pt x="21402" y="18254"/>
                    <a:pt x="21526" y="18101"/>
                  </a:cubicBezTo>
                  <a:cubicBezTo>
                    <a:pt x="21526" y="19014"/>
                    <a:pt x="21526" y="19014"/>
                    <a:pt x="21526" y="19014"/>
                  </a:cubicBezTo>
                  <a:cubicBezTo>
                    <a:pt x="20098" y="20839"/>
                    <a:pt x="18547" y="21600"/>
                    <a:pt x="16623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4101" name="Freeform 518"/>
            <p:cNvSpPr/>
            <p:nvPr/>
          </p:nvSpPr>
          <p:spPr>
            <a:xfrm flipH="1" rot="5400000">
              <a:off x="169140" y="353953"/>
              <a:ext cx="1306572" cy="6075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20" h="21600" fill="norm" stroke="1" extrusionOk="0">
                  <a:moveTo>
                    <a:pt x="19063" y="21600"/>
                  </a:moveTo>
                  <a:cubicBezTo>
                    <a:pt x="17295" y="21600"/>
                    <a:pt x="15527" y="20948"/>
                    <a:pt x="13889" y="20203"/>
                  </a:cubicBezTo>
                  <a:cubicBezTo>
                    <a:pt x="13458" y="20017"/>
                    <a:pt x="13070" y="19924"/>
                    <a:pt x="12639" y="19738"/>
                  </a:cubicBezTo>
                  <a:cubicBezTo>
                    <a:pt x="10569" y="18807"/>
                    <a:pt x="8370" y="17969"/>
                    <a:pt x="6344" y="16386"/>
                  </a:cubicBezTo>
                  <a:cubicBezTo>
                    <a:pt x="4663" y="15083"/>
                    <a:pt x="3326" y="13779"/>
                    <a:pt x="2248" y="12010"/>
                  </a:cubicBezTo>
                  <a:cubicBezTo>
                    <a:pt x="1429" y="10707"/>
                    <a:pt x="265" y="8752"/>
                    <a:pt x="49" y="6331"/>
                  </a:cubicBezTo>
                  <a:cubicBezTo>
                    <a:pt x="-80" y="4934"/>
                    <a:pt x="49" y="3817"/>
                    <a:pt x="394" y="2886"/>
                  </a:cubicBezTo>
                  <a:cubicBezTo>
                    <a:pt x="1386" y="372"/>
                    <a:pt x="3800" y="93"/>
                    <a:pt x="4835" y="93"/>
                  </a:cubicBezTo>
                  <a:cubicBezTo>
                    <a:pt x="5180" y="93"/>
                    <a:pt x="5525" y="93"/>
                    <a:pt x="5870" y="186"/>
                  </a:cubicBezTo>
                  <a:cubicBezTo>
                    <a:pt x="6430" y="279"/>
                    <a:pt x="7034" y="466"/>
                    <a:pt x="7594" y="559"/>
                  </a:cubicBezTo>
                  <a:cubicBezTo>
                    <a:pt x="8586" y="838"/>
                    <a:pt x="9621" y="1117"/>
                    <a:pt x="10655" y="1117"/>
                  </a:cubicBezTo>
                  <a:cubicBezTo>
                    <a:pt x="10698" y="1117"/>
                    <a:pt x="10698" y="1117"/>
                    <a:pt x="10698" y="1117"/>
                  </a:cubicBezTo>
                  <a:cubicBezTo>
                    <a:pt x="11906" y="1117"/>
                    <a:pt x="13113" y="838"/>
                    <a:pt x="14277" y="559"/>
                  </a:cubicBezTo>
                  <a:cubicBezTo>
                    <a:pt x="15269" y="372"/>
                    <a:pt x="16303" y="93"/>
                    <a:pt x="17338" y="0"/>
                  </a:cubicBezTo>
                  <a:cubicBezTo>
                    <a:pt x="17510" y="0"/>
                    <a:pt x="17640" y="0"/>
                    <a:pt x="17812" y="0"/>
                  </a:cubicBezTo>
                  <a:cubicBezTo>
                    <a:pt x="19321" y="0"/>
                    <a:pt x="20528" y="559"/>
                    <a:pt x="21520" y="1676"/>
                  </a:cubicBezTo>
                  <a:cubicBezTo>
                    <a:pt x="21520" y="2328"/>
                    <a:pt x="21520" y="2328"/>
                    <a:pt x="21520" y="2328"/>
                  </a:cubicBezTo>
                  <a:cubicBezTo>
                    <a:pt x="20442" y="1117"/>
                    <a:pt x="19278" y="466"/>
                    <a:pt x="17985" y="466"/>
                  </a:cubicBezTo>
                  <a:cubicBezTo>
                    <a:pt x="17855" y="466"/>
                    <a:pt x="17855" y="466"/>
                    <a:pt x="17855" y="466"/>
                  </a:cubicBezTo>
                  <a:cubicBezTo>
                    <a:pt x="16734" y="559"/>
                    <a:pt x="15613" y="838"/>
                    <a:pt x="14492" y="1024"/>
                  </a:cubicBezTo>
                  <a:cubicBezTo>
                    <a:pt x="13846" y="1210"/>
                    <a:pt x="13199" y="1303"/>
                    <a:pt x="12509" y="1490"/>
                  </a:cubicBezTo>
                  <a:cubicBezTo>
                    <a:pt x="11992" y="1583"/>
                    <a:pt x="11474" y="1583"/>
                    <a:pt x="10957" y="1583"/>
                  </a:cubicBezTo>
                  <a:cubicBezTo>
                    <a:pt x="10095" y="1583"/>
                    <a:pt x="9233" y="1490"/>
                    <a:pt x="8370" y="1210"/>
                  </a:cubicBezTo>
                  <a:cubicBezTo>
                    <a:pt x="7680" y="1024"/>
                    <a:pt x="7680" y="1024"/>
                    <a:pt x="7680" y="1024"/>
                  </a:cubicBezTo>
                  <a:cubicBezTo>
                    <a:pt x="6689" y="745"/>
                    <a:pt x="5611" y="466"/>
                    <a:pt x="4576" y="466"/>
                  </a:cubicBezTo>
                  <a:cubicBezTo>
                    <a:pt x="4231" y="466"/>
                    <a:pt x="3886" y="559"/>
                    <a:pt x="3542" y="652"/>
                  </a:cubicBezTo>
                  <a:cubicBezTo>
                    <a:pt x="2679" y="838"/>
                    <a:pt x="1084" y="1676"/>
                    <a:pt x="480" y="3631"/>
                  </a:cubicBezTo>
                  <a:cubicBezTo>
                    <a:pt x="222" y="4469"/>
                    <a:pt x="179" y="5400"/>
                    <a:pt x="351" y="6424"/>
                  </a:cubicBezTo>
                  <a:cubicBezTo>
                    <a:pt x="696" y="8659"/>
                    <a:pt x="1645" y="10800"/>
                    <a:pt x="3283" y="12941"/>
                  </a:cubicBezTo>
                  <a:cubicBezTo>
                    <a:pt x="4706" y="14710"/>
                    <a:pt x="6387" y="16107"/>
                    <a:pt x="8629" y="17317"/>
                  </a:cubicBezTo>
                  <a:cubicBezTo>
                    <a:pt x="10354" y="18248"/>
                    <a:pt x="12164" y="18993"/>
                    <a:pt x="13889" y="19645"/>
                  </a:cubicBezTo>
                  <a:cubicBezTo>
                    <a:pt x="14492" y="19924"/>
                    <a:pt x="14492" y="19924"/>
                    <a:pt x="14492" y="19924"/>
                  </a:cubicBezTo>
                  <a:cubicBezTo>
                    <a:pt x="16001" y="20483"/>
                    <a:pt x="17424" y="20948"/>
                    <a:pt x="18890" y="20948"/>
                  </a:cubicBezTo>
                  <a:cubicBezTo>
                    <a:pt x="19106" y="20948"/>
                    <a:pt x="19321" y="20948"/>
                    <a:pt x="19537" y="20948"/>
                  </a:cubicBezTo>
                  <a:cubicBezTo>
                    <a:pt x="20227" y="20855"/>
                    <a:pt x="20916" y="20669"/>
                    <a:pt x="21520" y="20297"/>
                  </a:cubicBezTo>
                  <a:cubicBezTo>
                    <a:pt x="21520" y="21041"/>
                    <a:pt x="21520" y="21041"/>
                    <a:pt x="21520" y="21041"/>
                  </a:cubicBezTo>
                  <a:cubicBezTo>
                    <a:pt x="20960" y="21321"/>
                    <a:pt x="20356" y="21507"/>
                    <a:pt x="19752" y="21600"/>
                  </a:cubicBezTo>
                  <a:cubicBezTo>
                    <a:pt x="19494" y="21600"/>
                    <a:pt x="19278" y="21600"/>
                    <a:pt x="19063" y="21600"/>
                  </a:cubicBezTo>
                  <a:cubicBezTo>
                    <a:pt x="19063" y="21600"/>
                    <a:pt x="19063" y="21600"/>
                    <a:pt x="19063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4102" name="Freeform 519"/>
            <p:cNvSpPr/>
            <p:nvPr/>
          </p:nvSpPr>
          <p:spPr>
            <a:xfrm flipH="1" rot="5400000">
              <a:off x="929119" y="5929"/>
              <a:ext cx="23711" cy="207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cubicBezTo>
                    <a:pt x="7200" y="2700"/>
                    <a:pt x="14400" y="5400"/>
                    <a:pt x="21600" y="10800"/>
                  </a:cubicBezTo>
                  <a:cubicBezTo>
                    <a:pt x="21600" y="21600"/>
                    <a:pt x="21600" y="21600"/>
                    <a:pt x="21600" y="21600"/>
                  </a:cubicBezTo>
                  <a:cubicBezTo>
                    <a:pt x="16800" y="18900"/>
                    <a:pt x="2400" y="2700"/>
                    <a:pt x="0" y="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4103" name="Freeform 520"/>
            <p:cNvSpPr/>
            <p:nvPr/>
          </p:nvSpPr>
          <p:spPr>
            <a:xfrm flipH="1" rot="5400000">
              <a:off x="649049" y="20747"/>
              <a:ext cx="53347" cy="207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cubicBezTo>
                    <a:pt x="7560" y="16200"/>
                    <a:pt x="14040" y="10800"/>
                    <a:pt x="21600" y="0"/>
                  </a:cubicBezTo>
                  <a:cubicBezTo>
                    <a:pt x="21600" y="8100"/>
                    <a:pt x="21600" y="8100"/>
                    <a:pt x="21600" y="8100"/>
                  </a:cubicBezTo>
                  <a:cubicBezTo>
                    <a:pt x="14040" y="16200"/>
                    <a:pt x="6480" y="21600"/>
                    <a:pt x="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4104" name="Freeform 521"/>
            <p:cNvSpPr/>
            <p:nvPr/>
          </p:nvSpPr>
          <p:spPr>
            <a:xfrm flipH="1" rot="5400000">
              <a:off x="917263" y="1"/>
              <a:ext cx="37047" cy="370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12343"/>
                  </a:moveTo>
                  <a:cubicBezTo>
                    <a:pt x="13886" y="7714"/>
                    <a:pt x="7714" y="4629"/>
                    <a:pt x="1543" y="0"/>
                  </a:cubicBezTo>
                  <a:cubicBezTo>
                    <a:pt x="0" y="0"/>
                    <a:pt x="0" y="0"/>
                    <a:pt x="0" y="1543"/>
                  </a:cubicBezTo>
                  <a:cubicBezTo>
                    <a:pt x="7714" y="7714"/>
                    <a:pt x="13886" y="13886"/>
                    <a:pt x="21600" y="21600"/>
                  </a:cubicBezTo>
                  <a:lnTo>
                    <a:pt x="21600" y="12343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4105" name="Freeform 522"/>
            <p:cNvSpPr/>
            <p:nvPr/>
          </p:nvSpPr>
          <p:spPr>
            <a:xfrm flipH="1" rot="5400000">
              <a:off x="662708" y="8572"/>
              <a:ext cx="37886" cy="207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40" h="21600" fill="norm" stroke="1" extrusionOk="0">
                  <a:moveTo>
                    <a:pt x="21240" y="0"/>
                  </a:moveTo>
                  <a:cubicBezTo>
                    <a:pt x="15480" y="8100"/>
                    <a:pt x="8280" y="13500"/>
                    <a:pt x="1080" y="16200"/>
                  </a:cubicBezTo>
                  <a:cubicBezTo>
                    <a:pt x="-360" y="16200"/>
                    <a:pt x="-360" y="21600"/>
                    <a:pt x="1080" y="21600"/>
                  </a:cubicBezTo>
                  <a:cubicBezTo>
                    <a:pt x="9720" y="21600"/>
                    <a:pt x="15480" y="21600"/>
                    <a:pt x="21240" y="18900"/>
                  </a:cubicBezTo>
                  <a:lnTo>
                    <a:pt x="21240" y="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4106" name="Freeform 523"/>
            <p:cNvSpPr/>
            <p:nvPr/>
          </p:nvSpPr>
          <p:spPr>
            <a:xfrm flipH="1" rot="5400000">
              <a:off x="906150" y="5189"/>
              <a:ext cx="63721" cy="6223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15300" y="13500"/>
                    <a:pt x="8100" y="6300"/>
                    <a:pt x="0" y="0"/>
                  </a:cubicBezTo>
                  <a:cubicBezTo>
                    <a:pt x="2700" y="1800"/>
                    <a:pt x="5400" y="2700"/>
                    <a:pt x="8100" y="4500"/>
                  </a:cubicBezTo>
                  <a:cubicBezTo>
                    <a:pt x="13500" y="8100"/>
                    <a:pt x="17100" y="11700"/>
                    <a:pt x="21600" y="16200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4107" name="Freeform 524"/>
            <p:cNvSpPr/>
            <p:nvPr/>
          </p:nvSpPr>
          <p:spPr>
            <a:xfrm flipH="1" rot="5400000">
              <a:off x="664608" y="8152"/>
              <a:ext cx="44456" cy="370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082" y="15429"/>
                  </a:moveTo>
                  <a:cubicBezTo>
                    <a:pt x="11435" y="10800"/>
                    <a:pt x="16518" y="6171"/>
                    <a:pt x="21600" y="0"/>
                  </a:cubicBezTo>
                  <a:cubicBezTo>
                    <a:pt x="21600" y="12343"/>
                    <a:pt x="21600" y="12343"/>
                    <a:pt x="21600" y="12343"/>
                  </a:cubicBezTo>
                  <a:cubicBezTo>
                    <a:pt x="15247" y="16971"/>
                    <a:pt x="7624" y="20057"/>
                    <a:pt x="0" y="21600"/>
                  </a:cubicBezTo>
                  <a:cubicBezTo>
                    <a:pt x="1271" y="20057"/>
                    <a:pt x="3812" y="18514"/>
                    <a:pt x="5082" y="15429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4108" name="Freeform 525"/>
            <p:cNvSpPr/>
            <p:nvPr/>
          </p:nvSpPr>
          <p:spPr>
            <a:xfrm flipH="1" rot="5400000">
              <a:off x="676042" y="4024"/>
              <a:ext cx="12701" cy="127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cubicBezTo>
                    <a:pt x="5400" y="14400"/>
                    <a:pt x="16200" y="7200"/>
                    <a:pt x="21600" y="0"/>
                  </a:cubicBezTo>
                  <a:cubicBezTo>
                    <a:pt x="21600" y="7200"/>
                    <a:pt x="21600" y="7200"/>
                    <a:pt x="21600" y="7200"/>
                  </a:cubicBezTo>
                  <a:cubicBezTo>
                    <a:pt x="16200" y="14400"/>
                    <a:pt x="5400" y="14400"/>
                    <a:pt x="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4109" name="Freeform 526"/>
            <p:cNvSpPr/>
            <p:nvPr/>
          </p:nvSpPr>
          <p:spPr>
            <a:xfrm flipH="1" rot="5400000">
              <a:off x="827612" y="74834"/>
              <a:ext cx="245988" cy="1052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20451" y="17280"/>
                    <a:pt x="18843" y="14040"/>
                    <a:pt x="17004" y="11340"/>
                  </a:cubicBezTo>
                  <a:cubicBezTo>
                    <a:pt x="14017" y="7020"/>
                    <a:pt x="10800" y="3780"/>
                    <a:pt x="7583" y="2700"/>
                  </a:cubicBezTo>
                  <a:cubicBezTo>
                    <a:pt x="5055" y="1620"/>
                    <a:pt x="2528" y="1080"/>
                    <a:pt x="0" y="540"/>
                  </a:cubicBezTo>
                  <a:cubicBezTo>
                    <a:pt x="1609" y="0"/>
                    <a:pt x="3217" y="0"/>
                    <a:pt x="4596" y="0"/>
                  </a:cubicBezTo>
                  <a:cubicBezTo>
                    <a:pt x="6664" y="0"/>
                    <a:pt x="8272" y="0"/>
                    <a:pt x="10111" y="1080"/>
                  </a:cubicBezTo>
                  <a:cubicBezTo>
                    <a:pt x="14706" y="3780"/>
                    <a:pt x="17923" y="7560"/>
                    <a:pt x="20221" y="12960"/>
                  </a:cubicBezTo>
                  <a:cubicBezTo>
                    <a:pt x="20681" y="14040"/>
                    <a:pt x="21140" y="15120"/>
                    <a:pt x="21600" y="16200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4110" name="Freeform 527"/>
            <p:cNvSpPr/>
            <p:nvPr/>
          </p:nvSpPr>
          <p:spPr>
            <a:xfrm flipH="1" rot="5400000">
              <a:off x="477155" y="167450"/>
              <a:ext cx="422328" cy="9632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1001" y="21600"/>
                  </a:moveTo>
                  <a:cubicBezTo>
                    <a:pt x="7379" y="21600"/>
                    <a:pt x="3354" y="18097"/>
                    <a:pt x="0" y="14595"/>
                  </a:cubicBezTo>
                  <a:cubicBezTo>
                    <a:pt x="2952" y="16930"/>
                    <a:pt x="6037" y="18097"/>
                    <a:pt x="8989" y="18097"/>
                  </a:cubicBezTo>
                  <a:cubicBezTo>
                    <a:pt x="9257" y="18097"/>
                    <a:pt x="9660" y="18097"/>
                    <a:pt x="10062" y="18097"/>
                  </a:cubicBezTo>
                  <a:cubicBezTo>
                    <a:pt x="13684" y="18097"/>
                    <a:pt x="18783" y="16346"/>
                    <a:pt x="21332" y="1751"/>
                  </a:cubicBezTo>
                  <a:cubicBezTo>
                    <a:pt x="21332" y="1168"/>
                    <a:pt x="21466" y="584"/>
                    <a:pt x="21600" y="0"/>
                  </a:cubicBezTo>
                  <a:cubicBezTo>
                    <a:pt x="21600" y="5254"/>
                    <a:pt x="21600" y="5254"/>
                    <a:pt x="21600" y="5254"/>
                  </a:cubicBezTo>
                  <a:cubicBezTo>
                    <a:pt x="19319" y="16346"/>
                    <a:pt x="15697" y="21600"/>
                    <a:pt x="11001" y="21600"/>
                  </a:cubicBezTo>
                  <a:cubicBezTo>
                    <a:pt x="11001" y="21600"/>
                    <a:pt x="11001" y="21600"/>
                    <a:pt x="11001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4111" name="Freeform 528"/>
            <p:cNvSpPr/>
            <p:nvPr/>
          </p:nvSpPr>
          <p:spPr>
            <a:xfrm flipH="1" rot="5400000">
              <a:off x="328228" y="194865"/>
              <a:ext cx="425291" cy="444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2533" y="21600"/>
                  </a:moveTo>
                  <a:cubicBezTo>
                    <a:pt x="11333" y="21600"/>
                    <a:pt x="10133" y="21600"/>
                    <a:pt x="9067" y="20329"/>
                  </a:cubicBezTo>
                  <a:cubicBezTo>
                    <a:pt x="6667" y="17788"/>
                    <a:pt x="4667" y="13976"/>
                    <a:pt x="2933" y="10165"/>
                  </a:cubicBezTo>
                  <a:cubicBezTo>
                    <a:pt x="1867" y="7624"/>
                    <a:pt x="933" y="5082"/>
                    <a:pt x="0" y="1271"/>
                  </a:cubicBezTo>
                  <a:cubicBezTo>
                    <a:pt x="4400" y="11435"/>
                    <a:pt x="8133" y="15247"/>
                    <a:pt x="11733" y="15247"/>
                  </a:cubicBezTo>
                  <a:cubicBezTo>
                    <a:pt x="14800" y="15247"/>
                    <a:pt x="17600" y="11435"/>
                    <a:pt x="20133" y="3812"/>
                  </a:cubicBezTo>
                  <a:cubicBezTo>
                    <a:pt x="20667" y="2541"/>
                    <a:pt x="21067" y="1271"/>
                    <a:pt x="21600" y="0"/>
                  </a:cubicBezTo>
                  <a:cubicBezTo>
                    <a:pt x="21600" y="8894"/>
                    <a:pt x="21600" y="8894"/>
                    <a:pt x="21600" y="8894"/>
                  </a:cubicBezTo>
                  <a:cubicBezTo>
                    <a:pt x="18667" y="17788"/>
                    <a:pt x="15600" y="21600"/>
                    <a:pt x="12533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4112" name="Freeform 529"/>
            <p:cNvSpPr/>
            <p:nvPr/>
          </p:nvSpPr>
          <p:spPr>
            <a:xfrm flipH="1" rot="5400000">
              <a:off x="71896" y="359322"/>
              <a:ext cx="1552925" cy="84317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35" h="21600" fill="norm" stroke="1" extrusionOk="0">
                  <a:moveTo>
                    <a:pt x="20066" y="21600"/>
                  </a:moveTo>
                  <a:cubicBezTo>
                    <a:pt x="19674" y="21600"/>
                    <a:pt x="19282" y="21533"/>
                    <a:pt x="18854" y="21466"/>
                  </a:cubicBezTo>
                  <a:cubicBezTo>
                    <a:pt x="18604" y="21399"/>
                    <a:pt x="18355" y="21332"/>
                    <a:pt x="18105" y="21265"/>
                  </a:cubicBezTo>
                  <a:cubicBezTo>
                    <a:pt x="15610" y="20862"/>
                    <a:pt x="13258" y="20057"/>
                    <a:pt x="11190" y="18850"/>
                  </a:cubicBezTo>
                  <a:cubicBezTo>
                    <a:pt x="9373" y="17843"/>
                    <a:pt x="7626" y="16502"/>
                    <a:pt x="6129" y="15361"/>
                  </a:cubicBezTo>
                  <a:cubicBezTo>
                    <a:pt x="5131" y="14624"/>
                    <a:pt x="4062" y="13819"/>
                    <a:pt x="3099" y="12678"/>
                  </a:cubicBezTo>
                  <a:cubicBezTo>
                    <a:pt x="2208" y="11605"/>
                    <a:pt x="-465" y="8452"/>
                    <a:pt x="70" y="5031"/>
                  </a:cubicBezTo>
                  <a:cubicBezTo>
                    <a:pt x="355" y="3220"/>
                    <a:pt x="1388" y="1945"/>
                    <a:pt x="2280" y="1543"/>
                  </a:cubicBezTo>
                  <a:cubicBezTo>
                    <a:pt x="2850" y="1275"/>
                    <a:pt x="3456" y="1140"/>
                    <a:pt x="4204" y="1140"/>
                  </a:cubicBezTo>
                  <a:cubicBezTo>
                    <a:pt x="4632" y="1140"/>
                    <a:pt x="5060" y="1207"/>
                    <a:pt x="5487" y="1207"/>
                  </a:cubicBezTo>
                  <a:cubicBezTo>
                    <a:pt x="5880" y="1275"/>
                    <a:pt x="6307" y="1275"/>
                    <a:pt x="6735" y="1275"/>
                  </a:cubicBezTo>
                  <a:cubicBezTo>
                    <a:pt x="6806" y="1275"/>
                    <a:pt x="6806" y="1275"/>
                    <a:pt x="6806" y="1275"/>
                  </a:cubicBezTo>
                  <a:cubicBezTo>
                    <a:pt x="8695" y="1275"/>
                    <a:pt x="10549" y="872"/>
                    <a:pt x="12260" y="402"/>
                  </a:cubicBezTo>
                  <a:cubicBezTo>
                    <a:pt x="13115" y="201"/>
                    <a:pt x="14220" y="0"/>
                    <a:pt x="15361" y="0"/>
                  </a:cubicBezTo>
                  <a:cubicBezTo>
                    <a:pt x="15824" y="0"/>
                    <a:pt x="16252" y="0"/>
                    <a:pt x="16680" y="67"/>
                  </a:cubicBezTo>
                  <a:cubicBezTo>
                    <a:pt x="18070" y="335"/>
                    <a:pt x="19495" y="1140"/>
                    <a:pt x="21135" y="2482"/>
                  </a:cubicBezTo>
                  <a:cubicBezTo>
                    <a:pt x="21135" y="3019"/>
                    <a:pt x="21135" y="3019"/>
                    <a:pt x="21135" y="3019"/>
                  </a:cubicBezTo>
                  <a:cubicBezTo>
                    <a:pt x="20101" y="2080"/>
                    <a:pt x="18961" y="1207"/>
                    <a:pt x="17678" y="805"/>
                  </a:cubicBezTo>
                  <a:cubicBezTo>
                    <a:pt x="16929" y="537"/>
                    <a:pt x="16109" y="402"/>
                    <a:pt x="15254" y="402"/>
                  </a:cubicBezTo>
                  <a:cubicBezTo>
                    <a:pt x="14612" y="402"/>
                    <a:pt x="13971" y="470"/>
                    <a:pt x="13258" y="671"/>
                  </a:cubicBezTo>
                  <a:cubicBezTo>
                    <a:pt x="12687" y="738"/>
                    <a:pt x="12117" y="872"/>
                    <a:pt x="11547" y="1006"/>
                  </a:cubicBezTo>
                  <a:cubicBezTo>
                    <a:pt x="10406" y="1342"/>
                    <a:pt x="9230" y="1610"/>
                    <a:pt x="8054" y="1677"/>
                  </a:cubicBezTo>
                  <a:cubicBezTo>
                    <a:pt x="7697" y="1677"/>
                    <a:pt x="7341" y="1744"/>
                    <a:pt x="6949" y="1744"/>
                  </a:cubicBezTo>
                  <a:cubicBezTo>
                    <a:pt x="6379" y="1744"/>
                    <a:pt x="5808" y="1677"/>
                    <a:pt x="5274" y="1610"/>
                  </a:cubicBezTo>
                  <a:cubicBezTo>
                    <a:pt x="5202" y="1610"/>
                    <a:pt x="5202" y="1610"/>
                    <a:pt x="5202" y="1610"/>
                  </a:cubicBezTo>
                  <a:cubicBezTo>
                    <a:pt x="4846" y="1610"/>
                    <a:pt x="4454" y="1543"/>
                    <a:pt x="4062" y="1543"/>
                  </a:cubicBezTo>
                  <a:cubicBezTo>
                    <a:pt x="3741" y="1543"/>
                    <a:pt x="3456" y="1610"/>
                    <a:pt x="3171" y="1677"/>
                  </a:cubicBezTo>
                  <a:cubicBezTo>
                    <a:pt x="1994" y="1945"/>
                    <a:pt x="177" y="3354"/>
                    <a:pt x="284" y="6037"/>
                  </a:cubicBezTo>
                  <a:cubicBezTo>
                    <a:pt x="355" y="7983"/>
                    <a:pt x="1282" y="9593"/>
                    <a:pt x="1994" y="10666"/>
                  </a:cubicBezTo>
                  <a:cubicBezTo>
                    <a:pt x="4026" y="13752"/>
                    <a:pt x="6592" y="15429"/>
                    <a:pt x="9087" y="17106"/>
                  </a:cubicBezTo>
                  <a:cubicBezTo>
                    <a:pt x="9337" y="17240"/>
                    <a:pt x="9337" y="17240"/>
                    <a:pt x="9337" y="17240"/>
                  </a:cubicBezTo>
                  <a:cubicBezTo>
                    <a:pt x="12759" y="19520"/>
                    <a:pt x="16359" y="20795"/>
                    <a:pt x="20101" y="21130"/>
                  </a:cubicBezTo>
                  <a:cubicBezTo>
                    <a:pt x="20137" y="21130"/>
                    <a:pt x="20173" y="21130"/>
                    <a:pt x="20173" y="21198"/>
                  </a:cubicBezTo>
                  <a:cubicBezTo>
                    <a:pt x="20208" y="21198"/>
                    <a:pt x="20208" y="21198"/>
                    <a:pt x="20208" y="21198"/>
                  </a:cubicBezTo>
                  <a:cubicBezTo>
                    <a:pt x="20244" y="21198"/>
                    <a:pt x="20244" y="21198"/>
                    <a:pt x="20244" y="21198"/>
                  </a:cubicBezTo>
                  <a:cubicBezTo>
                    <a:pt x="20529" y="21198"/>
                    <a:pt x="20850" y="21130"/>
                    <a:pt x="21135" y="21063"/>
                  </a:cubicBezTo>
                  <a:cubicBezTo>
                    <a:pt x="21135" y="21466"/>
                    <a:pt x="21135" y="21466"/>
                    <a:pt x="21135" y="21466"/>
                  </a:cubicBezTo>
                  <a:cubicBezTo>
                    <a:pt x="20779" y="21533"/>
                    <a:pt x="20422" y="21600"/>
                    <a:pt x="20066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4113" name="Freeform 530"/>
            <p:cNvSpPr/>
            <p:nvPr/>
          </p:nvSpPr>
          <p:spPr>
            <a:xfrm flipH="1" rot="5400000">
              <a:off x="391208" y="51865"/>
              <a:ext cx="115585" cy="207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9327" y="21600"/>
                  </a:moveTo>
                  <a:cubicBezTo>
                    <a:pt x="5891" y="21600"/>
                    <a:pt x="2945" y="18900"/>
                    <a:pt x="0" y="16200"/>
                  </a:cubicBezTo>
                  <a:cubicBezTo>
                    <a:pt x="1964" y="16200"/>
                    <a:pt x="3927" y="13500"/>
                    <a:pt x="5891" y="13500"/>
                  </a:cubicBezTo>
                  <a:cubicBezTo>
                    <a:pt x="7364" y="10800"/>
                    <a:pt x="9327" y="8100"/>
                    <a:pt x="10800" y="8100"/>
                  </a:cubicBezTo>
                  <a:cubicBezTo>
                    <a:pt x="14727" y="5400"/>
                    <a:pt x="18164" y="2700"/>
                    <a:pt x="21600" y="0"/>
                  </a:cubicBezTo>
                  <a:cubicBezTo>
                    <a:pt x="21600" y="13500"/>
                    <a:pt x="21600" y="13500"/>
                    <a:pt x="21600" y="13500"/>
                  </a:cubicBezTo>
                  <a:cubicBezTo>
                    <a:pt x="17182" y="18900"/>
                    <a:pt x="13745" y="21600"/>
                    <a:pt x="10800" y="21600"/>
                  </a:cubicBezTo>
                  <a:cubicBezTo>
                    <a:pt x="10309" y="21600"/>
                    <a:pt x="9818" y="21600"/>
                    <a:pt x="9327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4114" name="Freeform 531"/>
            <p:cNvSpPr/>
            <p:nvPr/>
          </p:nvSpPr>
          <p:spPr>
            <a:xfrm flipH="1" rot="5400000">
              <a:off x="-133924" y="479195"/>
              <a:ext cx="2046065" cy="109656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27" h="21600" fill="norm" stroke="1" extrusionOk="0">
                  <a:moveTo>
                    <a:pt x="21227" y="21600"/>
                  </a:moveTo>
                  <a:cubicBezTo>
                    <a:pt x="21010" y="21600"/>
                    <a:pt x="20819" y="21548"/>
                    <a:pt x="20629" y="21548"/>
                  </a:cubicBezTo>
                  <a:cubicBezTo>
                    <a:pt x="19570" y="21394"/>
                    <a:pt x="18537" y="20930"/>
                    <a:pt x="17559" y="20517"/>
                  </a:cubicBezTo>
                  <a:cubicBezTo>
                    <a:pt x="17532" y="20517"/>
                    <a:pt x="17532" y="20517"/>
                    <a:pt x="17532" y="20517"/>
                  </a:cubicBezTo>
                  <a:cubicBezTo>
                    <a:pt x="17505" y="20569"/>
                    <a:pt x="17505" y="20569"/>
                    <a:pt x="17505" y="20569"/>
                  </a:cubicBezTo>
                  <a:cubicBezTo>
                    <a:pt x="17505" y="20569"/>
                    <a:pt x="17505" y="20569"/>
                    <a:pt x="17478" y="20569"/>
                  </a:cubicBezTo>
                  <a:cubicBezTo>
                    <a:pt x="17478" y="20569"/>
                    <a:pt x="17478" y="20569"/>
                    <a:pt x="17450" y="20569"/>
                  </a:cubicBezTo>
                  <a:cubicBezTo>
                    <a:pt x="17369" y="20466"/>
                    <a:pt x="17260" y="20414"/>
                    <a:pt x="17179" y="20363"/>
                  </a:cubicBezTo>
                  <a:cubicBezTo>
                    <a:pt x="16989" y="20311"/>
                    <a:pt x="16825" y="20208"/>
                    <a:pt x="16635" y="20157"/>
                  </a:cubicBezTo>
                  <a:cubicBezTo>
                    <a:pt x="16391" y="20053"/>
                    <a:pt x="16146" y="19950"/>
                    <a:pt x="15902" y="19847"/>
                  </a:cubicBezTo>
                  <a:cubicBezTo>
                    <a:pt x="15413" y="19693"/>
                    <a:pt x="14924" y="19486"/>
                    <a:pt x="14462" y="19280"/>
                  </a:cubicBezTo>
                  <a:cubicBezTo>
                    <a:pt x="14326" y="19229"/>
                    <a:pt x="14326" y="19229"/>
                    <a:pt x="14326" y="19229"/>
                  </a:cubicBezTo>
                  <a:cubicBezTo>
                    <a:pt x="13973" y="19126"/>
                    <a:pt x="13973" y="19126"/>
                    <a:pt x="13973" y="19126"/>
                  </a:cubicBezTo>
                  <a:cubicBezTo>
                    <a:pt x="12777" y="18662"/>
                    <a:pt x="11582" y="17888"/>
                    <a:pt x="10413" y="17167"/>
                  </a:cubicBezTo>
                  <a:cubicBezTo>
                    <a:pt x="10305" y="17115"/>
                    <a:pt x="10305" y="17115"/>
                    <a:pt x="10305" y="17115"/>
                  </a:cubicBezTo>
                  <a:cubicBezTo>
                    <a:pt x="9680" y="16703"/>
                    <a:pt x="9028" y="16342"/>
                    <a:pt x="8376" y="15981"/>
                  </a:cubicBezTo>
                  <a:cubicBezTo>
                    <a:pt x="7207" y="15259"/>
                    <a:pt x="5985" y="14537"/>
                    <a:pt x="4816" y="13713"/>
                  </a:cubicBezTo>
                  <a:cubicBezTo>
                    <a:pt x="3431" y="12733"/>
                    <a:pt x="1882" y="11547"/>
                    <a:pt x="877" y="9434"/>
                  </a:cubicBezTo>
                  <a:cubicBezTo>
                    <a:pt x="62" y="7784"/>
                    <a:pt x="-373" y="5207"/>
                    <a:pt x="415" y="3196"/>
                  </a:cubicBezTo>
                  <a:cubicBezTo>
                    <a:pt x="1094" y="1495"/>
                    <a:pt x="2371" y="464"/>
                    <a:pt x="4327" y="103"/>
                  </a:cubicBezTo>
                  <a:cubicBezTo>
                    <a:pt x="4708" y="52"/>
                    <a:pt x="5142" y="52"/>
                    <a:pt x="5604" y="52"/>
                  </a:cubicBezTo>
                  <a:cubicBezTo>
                    <a:pt x="6039" y="52"/>
                    <a:pt x="6474" y="52"/>
                    <a:pt x="6909" y="103"/>
                  </a:cubicBezTo>
                  <a:cubicBezTo>
                    <a:pt x="8267" y="206"/>
                    <a:pt x="9598" y="309"/>
                    <a:pt x="10930" y="309"/>
                  </a:cubicBezTo>
                  <a:cubicBezTo>
                    <a:pt x="11147" y="309"/>
                    <a:pt x="11147" y="309"/>
                    <a:pt x="11147" y="309"/>
                  </a:cubicBezTo>
                  <a:cubicBezTo>
                    <a:pt x="11989" y="258"/>
                    <a:pt x="12832" y="206"/>
                    <a:pt x="13674" y="155"/>
                  </a:cubicBezTo>
                  <a:cubicBezTo>
                    <a:pt x="14543" y="103"/>
                    <a:pt x="15440" y="0"/>
                    <a:pt x="16309" y="0"/>
                  </a:cubicBezTo>
                  <a:cubicBezTo>
                    <a:pt x="17478" y="0"/>
                    <a:pt x="18429" y="155"/>
                    <a:pt x="19352" y="412"/>
                  </a:cubicBezTo>
                  <a:cubicBezTo>
                    <a:pt x="19977" y="567"/>
                    <a:pt x="20602" y="773"/>
                    <a:pt x="21227" y="1031"/>
                  </a:cubicBezTo>
                  <a:cubicBezTo>
                    <a:pt x="21227" y="1392"/>
                    <a:pt x="21227" y="1392"/>
                    <a:pt x="21227" y="1392"/>
                  </a:cubicBezTo>
                  <a:cubicBezTo>
                    <a:pt x="20059" y="876"/>
                    <a:pt x="18945" y="516"/>
                    <a:pt x="17858" y="412"/>
                  </a:cubicBezTo>
                  <a:cubicBezTo>
                    <a:pt x="17369" y="309"/>
                    <a:pt x="16853" y="309"/>
                    <a:pt x="16282" y="309"/>
                  </a:cubicBezTo>
                  <a:cubicBezTo>
                    <a:pt x="15385" y="309"/>
                    <a:pt x="14489" y="361"/>
                    <a:pt x="13728" y="464"/>
                  </a:cubicBezTo>
                  <a:cubicBezTo>
                    <a:pt x="12832" y="567"/>
                    <a:pt x="11908" y="619"/>
                    <a:pt x="10930" y="619"/>
                  </a:cubicBezTo>
                  <a:cubicBezTo>
                    <a:pt x="10441" y="619"/>
                    <a:pt x="9952" y="567"/>
                    <a:pt x="9435" y="567"/>
                  </a:cubicBezTo>
                  <a:cubicBezTo>
                    <a:pt x="8946" y="567"/>
                    <a:pt x="8430" y="516"/>
                    <a:pt x="7914" y="464"/>
                  </a:cubicBezTo>
                  <a:cubicBezTo>
                    <a:pt x="7235" y="361"/>
                    <a:pt x="6528" y="309"/>
                    <a:pt x="5822" y="309"/>
                  </a:cubicBezTo>
                  <a:cubicBezTo>
                    <a:pt x="4844" y="309"/>
                    <a:pt x="4029" y="464"/>
                    <a:pt x="3295" y="722"/>
                  </a:cubicBezTo>
                  <a:cubicBezTo>
                    <a:pt x="2670" y="979"/>
                    <a:pt x="1149" y="1753"/>
                    <a:pt x="496" y="3660"/>
                  </a:cubicBezTo>
                  <a:cubicBezTo>
                    <a:pt x="198" y="4485"/>
                    <a:pt x="116" y="5464"/>
                    <a:pt x="225" y="6547"/>
                  </a:cubicBezTo>
                  <a:cubicBezTo>
                    <a:pt x="578" y="9640"/>
                    <a:pt x="2371" y="11444"/>
                    <a:pt x="3920" y="12682"/>
                  </a:cubicBezTo>
                  <a:cubicBezTo>
                    <a:pt x="5251" y="13764"/>
                    <a:pt x="6664" y="14589"/>
                    <a:pt x="8022" y="15362"/>
                  </a:cubicBezTo>
                  <a:cubicBezTo>
                    <a:pt x="8593" y="15723"/>
                    <a:pt x="9164" y="16032"/>
                    <a:pt x="9707" y="16393"/>
                  </a:cubicBezTo>
                  <a:cubicBezTo>
                    <a:pt x="9952" y="16548"/>
                    <a:pt x="10196" y="16703"/>
                    <a:pt x="10441" y="16857"/>
                  </a:cubicBezTo>
                  <a:cubicBezTo>
                    <a:pt x="11500" y="17527"/>
                    <a:pt x="12614" y="18198"/>
                    <a:pt x="13728" y="18662"/>
                  </a:cubicBezTo>
                  <a:cubicBezTo>
                    <a:pt x="14081" y="18765"/>
                    <a:pt x="14435" y="18919"/>
                    <a:pt x="14761" y="19022"/>
                  </a:cubicBezTo>
                  <a:cubicBezTo>
                    <a:pt x="15549" y="19280"/>
                    <a:pt x="16336" y="19589"/>
                    <a:pt x="17070" y="20002"/>
                  </a:cubicBezTo>
                  <a:cubicBezTo>
                    <a:pt x="17450" y="20157"/>
                    <a:pt x="17831" y="20311"/>
                    <a:pt x="18184" y="20466"/>
                  </a:cubicBezTo>
                  <a:cubicBezTo>
                    <a:pt x="19026" y="20827"/>
                    <a:pt x="20140" y="21188"/>
                    <a:pt x="21227" y="21239"/>
                  </a:cubicBezTo>
                  <a:lnTo>
                    <a:pt x="21227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4115" name="Freeform 532"/>
            <p:cNvSpPr/>
            <p:nvPr/>
          </p:nvSpPr>
          <p:spPr>
            <a:xfrm flipH="1" rot="5400000">
              <a:off x="-419021" y="583505"/>
              <a:ext cx="2758517" cy="16003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86" h="21600" fill="norm" stroke="1" extrusionOk="0">
                  <a:moveTo>
                    <a:pt x="21286" y="21600"/>
                  </a:moveTo>
                  <a:cubicBezTo>
                    <a:pt x="20579" y="21565"/>
                    <a:pt x="19831" y="21459"/>
                    <a:pt x="19023" y="21246"/>
                  </a:cubicBezTo>
                  <a:cubicBezTo>
                    <a:pt x="17346" y="20787"/>
                    <a:pt x="15568" y="19903"/>
                    <a:pt x="13406" y="18383"/>
                  </a:cubicBezTo>
                  <a:cubicBezTo>
                    <a:pt x="13103" y="18171"/>
                    <a:pt x="12800" y="17923"/>
                    <a:pt x="12496" y="17711"/>
                  </a:cubicBezTo>
                  <a:cubicBezTo>
                    <a:pt x="11870" y="17252"/>
                    <a:pt x="11224" y="16757"/>
                    <a:pt x="10577" y="16403"/>
                  </a:cubicBezTo>
                  <a:cubicBezTo>
                    <a:pt x="9526" y="15838"/>
                    <a:pt x="8476" y="15449"/>
                    <a:pt x="7667" y="15201"/>
                  </a:cubicBezTo>
                  <a:cubicBezTo>
                    <a:pt x="7344" y="15095"/>
                    <a:pt x="7021" y="14989"/>
                    <a:pt x="6697" y="14883"/>
                  </a:cubicBezTo>
                  <a:cubicBezTo>
                    <a:pt x="5364" y="14459"/>
                    <a:pt x="3970" y="14070"/>
                    <a:pt x="2717" y="13151"/>
                  </a:cubicBezTo>
                  <a:cubicBezTo>
                    <a:pt x="1787" y="12515"/>
                    <a:pt x="494" y="11419"/>
                    <a:pt x="110" y="9616"/>
                  </a:cubicBezTo>
                  <a:cubicBezTo>
                    <a:pt x="-314" y="7742"/>
                    <a:pt x="555" y="5904"/>
                    <a:pt x="1545" y="4985"/>
                  </a:cubicBezTo>
                  <a:cubicBezTo>
                    <a:pt x="2697" y="3924"/>
                    <a:pt x="4030" y="3535"/>
                    <a:pt x="5323" y="3182"/>
                  </a:cubicBezTo>
                  <a:cubicBezTo>
                    <a:pt x="5687" y="3076"/>
                    <a:pt x="5687" y="3076"/>
                    <a:pt x="5687" y="3076"/>
                  </a:cubicBezTo>
                  <a:cubicBezTo>
                    <a:pt x="6455" y="2864"/>
                    <a:pt x="7102" y="2651"/>
                    <a:pt x="7748" y="2333"/>
                  </a:cubicBezTo>
                  <a:cubicBezTo>
                    <a:pt x="8233" y="2121"/>
                    <a:pt x="8718" y="1874"/>
                    <a:pt x="9203" y="1626"/>
                  </a:cubicBezTo>
                  <a:cubicBezTo>
                    <a:pt x="9607" y="1379"/>
                    <a:pt x="10052" y="1167"/>
                    <a:pt x="10476" y="955"/>
                  </a:cubicBezTo>
                  <a:cubicBezTo>
                    <a:pt x="11203" y="601"/>
                    <a:pt x="12173" y="177"/>
                    <a:pt x="13183" y="35"/>
                  </a:cubicBezTo>
                  <a:cubicBezTo>
                    <a:pt x="13446" y="0"/>
                    <a:pt x="13729" y="0"/>
                    <a:pt x="14032" y="0"/>
                  </a:cubicBezTo>
                  <a:cubicBezTo>
                    <a:pt x="14598" y="0"/>
                    <a:pt x="15164" y="71"/>
                    <a:pt x="15628" y="106"/>
                  </a:cubicBezTo>
                  <a:cubicBezTo>
                    <a:pt x="17326" y="354"/>
                    <a:pt x="18922" y="742"/>
                    <a:pt x="20397" y="1343"/>
                  </a:cubicBezTo>
                  <a:cubicBezTo>
                    <a:pt x="20700" y="1449"/>
                    <a:pt x="21003" y="1591"/>
                    <a:pt x="21286" y="1697"/>
                  </a:cubicBezTo>
                  <a:cubicBezTo>
                    <a:pt x="21286" y="1944"/>
                    <a:pt x="21286" y="1944"/>
                    <a:pt x="21286" y="1944"/>
                  </a:cubicBezTo>
                  <a:cubicBezTo>
                    <a:pt x="20357" y="1520"/>
                    <a:pt x="19387" y="1167"/>
                    <a:pt x="18397" y="884"/>
                  </a:cubicBezTo>
                  <a:cubicBezTo>
                    <a:pt x="17063" y="530"/>
                    <a:pt x="15649" y="212"/>
                    <a:pt x="14275" y="212"/>
                  </a:cubicBezTo>
                  <a:cubicBezTo>
                    <a:pt x="14012" y="212"/>
                    <a:pt x="13769" y="212"/>
                    <a:pt x="13527" y="247"/>
                  </a:cubicBezTo>
                  <a:cubicBezTo>
                    <a:pt x="12052" y="354"/>
                    <a:pt x="10638" y="1096"/>
                    <a:pt x="9284" y="1803"/>
                  </a:cubicBezTo>
                  <a:cubicBezTo>
                    <a:pt x="8839" y="2050"/>
                    <a:pt x="8374" y="2298"/>
                    <a:pt x="7910" y="2510"/>
                  </a:cubicBezTo>
                  <a:cubicBezTo>
                    <a:pt x="7122" y="2864"/>
                    <a:pt x="6314" y="3111"/>
                    <a:pt x="5525" y="3323"/>
                  </a:cubicBezTo>
                  <a:cubicBezTo>
                    <a:pt x="4899" y="3535"/>
                    <a:pt x="4232" y="3712"/>
                    <a:pt x="3606" y="3959"/>
                  </a:cubicBezTo>
                  <a:cubicBezTo>
                    <a:pt x="2313" y="4490"/>
                    <a:pt x="555" y="5480"/>
                    <a:pt x="191" y="7919"/>
                  </a:cubicBezTo>
                  <a:cubicBezTo>
                    <a:pt x="-132" y="10075"/>
                    <a:pt x="1121" y="11631"/>
                    <a:pt x="2252" y="12550"/>
                  </a:cubicBezTo>
                  <a:cubicBezTo>
                    <a:pt x="3606" y="13681"/>
                    <a:pt x="5121" y="14141"/>
                    <a:pt x="6576" y="14600"/>
                  </a:cubicBezTo>
                  <a:cubicBezTo>
                    <a:pt x="7061" y="14742"/>
                    <a:pt x="7061" y="14742"/>
                    <a:pt x="7061" y="14742"/>
                  </a:cubicBezTo>
                  <a:cubicBezTo>
                    <a:pt x="8011" y="15060"/>
                    <a:pt x="8981" y="15378"/>
                    <a:pt x="9910" y="15838"/>
                  </a:cubicBezTo>
                  <a:cubicBezTo>
                    <a:pt x="10880" y="16297"/>
                    <a:pt x="11749" y="16934"/>
                    <a:pt x="12618" y="17570"/>
                  </a:cubicBezTo>
                  <a:cubicBezTo>
                    <a:pt x="14295" y="18772"/>
                    <a:pt x="16295" y="20151"/>
                    <a:pt x="18376" y="20822"/>
                  </a:cubicBezTo>
                  <a:cubicBezTo>
                    <a:pt x="19366" y="21140"/>
                    <a:pt x="20276" y="21317"/>
                    <a:pt x="21124" y="21317"/>
                  </a:cubicBezTo>
                  <a:cubicBezTo>
                    <a:pt x="21165" y="21317"/>
                    <a:pt x="21225" y="21317"/>
                    <a:pt x="21286" y="21317"/>
                  </a:cubicBezTo>
                  <a:lnTo>
                    <a:pt x="21286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4116" name="Freeform 537"/>
            <p:cNvSpPr/>
            <p:nvPr/>
          </p:nvSpPr>
          <p:spPr>
            <a:xfrm flipH="1" rot="5400000">
              <a:off x="-108175" y="136332"/>
              <a:ext cx="296371" cy="326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18542" y="19800"/>
                    <a:pt x="15483" y="16200"/>
                    <a:pt x="12616" y="12600"/>
                  </a:cubicBezTo>
                  <a:cubicBezTo>
                    <a:pt x="8411" y="7200"/>
                    <a:pt x="4205" y="3600"/>
                    <a:pt x="0" y="0"/>
                  </a:cubicBezTo>
                  <a:cubicBezTo>
                    <a:pt x="5735" y="0"/>
                    <a:pt x="11278" y="3600"/>
                    <a:pt x="16821" y="7200"/>
                  </a:cubicBezTo>
                  <a:cubicBezTo>
                    <a:pt x="18542" y="9000"/>
                    <a:pt x="20071" y="9000"/>
                    <a:pt x="21600" y="10800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4117" name="Freeform 538"/>
            <p:cNvSpPr/>
            <p:nvPr/>
          </p:nvSpPr>
          <p:spPr>
            <a:xfrm flipH="1" rot="5400000">
              <a:off x="-2788842" y="2895535"/>
              <a:ext cx="6775015" cy="114991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383" y="21600"/>
                  </a:moveTo>
                  <a:cubicBezTo>
                    <a:pt x="21308" y="21600"/>
                    <a:pt x="21241" y="21600"/>
                    <a:pt x="21174" y="21551"/>
                  </a:cubicBezTo>
                  <a:cubicBezTo>
                    <a:pt x="20957" y="21452"/>
                    <a:pt x="20757" y="21305"/>
                    <a:pt x="20565" y="21108"/>
                  </a:cubicBezTo>
                  <a:cubicBezTo>
                    <a:pt x="20139" y="20665"/>
                    <a:pt x="19705" y="20026"/>
                    <a:pt x="19238" y="19189"/>
                  </a:cubicBezTo>
                  <a:cubicBezTo>
                    <a:pt x="18829" y="18500"/>
                    <a:pt x="18428" y="17664"/>
                    <a:pt x="18028" y="16877"/>
                  </a:cubicBezTo>
                  <a:cubicBezTo>
                    <a:pt x="17569" y="15991"/>
                    <a:pt x="17085" y="15007"/>
                    <a:pt x="16601" y="14220"/>
                  </a:cubicBezTo>
                  <a:cubicBezTo>
                    <a:pt x="16192" y="13531"/>
                    <a:pt x="15766" y="12842"/>
                    <a:pt x="15357" y="12251"/>
                  </a:cubicBezTo>
                  <a:cubicBezTo>
                    <a:pt x="15307" y="12153"/>
                    <a:pt x="15307" y="12153"/>
                    <a:pt x="15307" y="12153"/>
                  </a:cubicBezTo>
                  <a:cubicBezTo>
                    <a:pt x="15207" y="12005"/>
                    <a:pt x="15107" y="11858"/>
                    <a:pt x="14998" y="11710"/>
                  </a:cubicBezTo>
                  <a:cubicBezTo>
                    <a:pt x="14698" y="11267"/>
                    <a:pt x="14389" y="10825"/>
                    <a:pt x="14105" y="10136"/>
                  </a:cubicBezTo>
                  <a:cubicBezTo>
                    <a:pt x="13604" y="9004"/>
                    <a:pt x="13262" y="6790"/>
                    <a:pt x="12920" y="4674"/>
                  </a:cubicBezTo>
                  <a:cubicBezTo>
                    <a:pt x="12845" y="4133"/>
                    <a:pt x="12761" y="3592"/>
                    <a:pt x="12678" y="3100"/>
                  </a:cubicBezTo>
                  <a:cubicBezTo>
                    <a:pt x="12453" y="1771"/>
                    <a:pt x="12177" y="394"/>
                    <a:pt x="11827" y="344"/>
                  </a:cubicBezTo>
                  <a:cubicBezTo>
                    <a:pt x="11802" y="344"/>
                    <a:pt x="11802" y="344"/>
                    <a:pt x="11802" y="344"/>
                  </a:cubicBezTo>
                  <a:cubicBezTo>
                    <a:pt x="11459" y="344"/>
                    <a:pt x="11151" y="1033"/>
                    <a:pt x="10842" y="1722"/>
                  </a:cubicBezTo>
                  <a:cubicBezTo>
                    <a:pt x="10733" y="1919"/>
                    <a:pt x="10733" y="1919"/>
                    <a:pt x="10733" y="1919"/>
                  </a:cubicBezTo>
                  <a:cubicBezTo>
                    <a:pt x="10558" y="2313"/>
                    <a:pt x="10374" y="2706"/>
                    <a:pt x="10191" y="2854"/>
                  </a:cubicBezTo>
                  <a:cubicBezTo>
                    <a:pt x="10082" y="2952"/>
                    <a:pt x="9965" y="3001"/>
                    <a:pt x="9857" y="3001"/>
                  </a:cubicBezTo>
                  <a:cubicBezTo>
                    <a:pt x="9782" y="3051"/>
                    <a:pt x="9707" y="3100"/>
                    <a:pt x="9640" y="3100"/>
                  </a:cubicBezTo>
                  <a:cubicBezTo>
                    <a:pt x="9548" y="3149"/>
                    <a:pt x="9465" y="3247"/>
                    <a:pt x="9381" y="3297"/>
                  </a:cubicBezTo>
                  <a:cubicBezTo>
                    <a:pt x="9114" y="3444"/>
                    <a:pt x="8839" y="3641"/>
                    <a:pt x="8572" y="3641"/>
                  </a:cubicBezTo>
                  <a:cubicBezTo>
                    <a:pt x="8505" y="3641"/>
                    <a:pt x="8438" y="3592"/>
                    <a:pt x="8371" y="3592"/>
                  </a:cubicBezTo>
                  <a:cubicBezTo>
                    <a:pt x="8321" y="3592"/>
                    <a:pt x="8279" y="3543"/>
                    <a:pt x="8229" y="3543"/>
                  </a:cubicBezTo>
                  <a:cubicBezTo>
                    <a:pt x="8129" y="3493"/>
                    <a:pt x="8029" y="3444"/>
                    <a:pt x="7929" y="3444"/>
                  </a:cubicBezTo>
                  <a:cubicBezTo>
                    <a:pt x="7854" y="3444"/>
                    <a:pt x="7787" y="3444"/>
                    <a:pt x="7729" y="3493"/>
                  </a:cubicBezTo>
                  <a:cubicBezTo>
                    <a:pt x="7520" y="3641"/>
                    <a:pt x="7328" y="3936"/>
                    <a:pt x="7128" y="4231"/>
                  </a:cubicBezTo>
                  <a:cubicBezTo>
                    <a:pt x="6977" y="4477"/>
                    <a:pt x="6827" y="4674"/>
                    <a:pt x="6677" y="4822"/>
                  </a:cubicBezTo>
                  <a:cubicBezTo>
                    <a:pt x="6435" y="5166"/>
                    <a:pt x="6185" y="5462"/>
                    <a:pt x="5943" y="5904"/>
                  </a:cubicBezTo>
                  <a:cubicBezTo>
                    <a:pt x="5617" y="6544"/>
                    <a:pt x="5300" y="7331"/>
                    <a:pt x="4991" y="8069"/>
                  </a:cubicBezTo>
                  <a:cubicBezTo>
                    <a:pt x="4924" y="8217"/>
                    <a:pt x="4857" y="8414"/>
                    <a:pt x="4791" y="8561"/>
                  </a:cubicBezTo>
                  <a:cubicBezTo>
                    <a:pt x="4474" y="9349"/>
                    <a:pt x="4123" y="10037"/>
                    <a:pt x="3722" y="10037"/>
                  </a:cubicBezTo>
                  <a:cubicBezTo>
                    <a:pt x="3222" y="10037"/>
                    <a:pt x="2738" y="9349"/>
                    <a:pt x="2270" y="8660"/>
                  </a:cubicBezTo>
                  <a:cubicBezTo>
                    <a:pt x="1995" y="8266"/>
                    <a:pt x="1719" y="7872"/>
                    <a:pt x="1436" y="7626"/>
                  </a:cubicBezTo>
                  <a:cubicBezTo>
                    <a:pt x="1235" y="7430"/>
                    <a:pt x="1035" y="7233"/>
                    <a:pt x="835" y="7036"/>
                  </a:cubicBezTo>
                  <a:cubicBezTo>
                    <a:pt x="684" y="6839"/>
                    <a:pt x="534" y="6692"/>
                    <a:pt x="384" y="6544"/>
                  </a:cubicBezTo>
                  <a:cubicBezTo>
                    <a:pt x="267" y="6446"/>
                    <a:pt x="134" y="6298"/>
                    <a:pt x="0" y="6200"/>
                  </a:cubicBezTo>
                  <a:cubicBezTo>
                    <a:pt x="0" y="5855"/>
                    <a:pt x="0" y="5855"/>
                    <a:pt x="0" y="5855"/>
                  </a:cubicBezTo>
                  <a:cubicBezTo>
                    <a:pt x="109" y="5954"/>
                    <a:pt x="225" y="6052"/>
                    <a:pt x="359" y="6150"/>
                  </a:cubicBezTo>
                  <a:cubicBezTo>
                    <a:pt x="734" y="6544"/>
                    <a:pt x="1118" y="6938"/>
                    <a:pt x="1502" y="7331"/>
                  </a:cubicBezTo>
                  <a:cubicBezTo>
                    <a:pt x="1744" y="7577"/>
                    <a:pt x="1995" y="7971"/>
                    <a:pt x="2245" y="8315"/>
                  </a:cubicBezTo>
                  <a:cubicBezTo>
                    <a:pt x="2704" y="9004"/>
                    <a:pt x="3188" y="9742"/>
                    <a:pt x="3664" y="9742"/>
                  </a:cubicBezTo>
                  <a:cubicBezTo>
                    <a:pt x="3823" y="9742"/>
                    <a:pt x="3973" y="9644"/>
                    <a:pt x="4123" y="9496"/>
                  </a:cubicBezTo>
                  <a:cubicBezTo>
                    <a:pt x="4432" y="9152"/>
                    <a:pt x="4724" y="8414"/>
                    <a:pt x="4999" y="7676"/>
                  </a:cubicBezTo>
                  <a:cubicBezTo>
                    <a:pt x="5100" y="7430"/>
                    <a:pt x="5191" y="7184"/>
                    <a:pt x="5291" y="6987"/>
                  </a:cubicBezTo>
                  <a:cubicBezTo>
                    <a:pt x="5634" y="6150"/>
                    <a:pt x="6009" y="5314"/>
                    <a:pt x="6393" y="4822"/>
                  </a:cubicBezTo>
                  <a:cubicBezTo>
                    <a:pt x="6468" y="4723"/>
                    <a:pt x="6535" y="4674"/>
                    <a:pt x="6602" y="4576"/>
                  </a:cubicBezTo>
                  <a:cubicBezTo>
                    <a:pt x="6735" y="4428"/>
                    <a:pt x="6877" y="4231"/>
                    <a:pt x="7019" y="4035"/>
                  </a:cubicBezTo>
                  <a:cubicBezTo>
                    <a:pt x="7094" y="3936"/>
                    <a:pt x="7094" y="3936"/>
                    <a:pt x="7094" y="3936"/>
                  </a:cubicBezTo>
                  <a:cubicBezTo>
                    <a:pt x="7253" y="3690"/>
                    <a:pt x="7420" y="3444"/>
                    <a:pt x="7578" y="3297"/>
                  </a:cubicBezTo>
                  <a:cubicBezTo>
                    <a:pt x="7687" y="3198"/>
                    <a:pt x="7804" y="3149"/>
                    <a:pt x="7946" y="3149"/>
                  </a:cubicBezTo>
                  <a:cubicBezTo>
                    <a:pt x="8054" y="3149"/>
                    <a:pt x="8171" y="3149"/>
                    <a:pt x="8279" y="3198"/>
                  </a:cubicBezTo>
                  <a:cubicBezTo>
                    <a:pt x="8396" y="3247"/>
                    <a:pt x="8505" y="3247"/>
                    <a:pt x="8622" y="3247"/>
                  </a:cubicBezTo>
                  <a:cubicBezTo>
                    <a:pt x="8672" y="3247"/>
                    <a:pt x="8730" y="3247"/>
                    <a:pt x="8780" y="3247"/>
                  </a:cubicBezTo>
                  <a:cubicBezTo>
                    <a:pt x="9064" y="3149"/>
                    <a:pt x="9356" y="3001"/>
                    <a:pt x="9640" y="2805"/>
                  </a:cubicBezTo>
                  <a:cubicBezTo>
                    <a:pt x="9773" y="2755"/>
                    <a:pt x="9915" y="2657"/>
                    <a:pt x="10049" y="2608"/>
                  </a:cubicBezTo>
                  <a:cubicBezTo>
                    <a:pt x="10324" y="2460"/>
                    <a:pt x="10583" y="1870"/>
                    <a:pt x="10833" y="1328"/>
                  </a:cubicBezTo>
                  <a:cubicBezTo>
                    <a:pt x="10934" y="1132"/>
                    <a:pt x="11034" y="886"/>
                    <a:pt x="11134" y="689"/>
                  </a:cubicBezTo>
                  <a:cubicBezTo>
                    <a:pt x="11292" y="394"/>
                    <a:pt x="11534" y="0"/>
                    <a:pt x="11777" y="0"/>
                  </a:cubicBezTo>
                  <a:cubicBezTo>
                    <a:pt x="11885" y="0"/>
                    <a:pt x="11994" y="98"/>
                    <a:pt x="12085" y="295"/>
                  </a:cubicBezTo>
                  <a:cubicBezTo>
                    <a:pt x="12377" y="886"/>
                    <a:pt x="12594" y="2067"/>
                    <a:pt x="12770" y="3149"/>
                  </a:cubicBezTo>
                  <a:cubicBezTo>
                    <a:pt x="12811" y="3444"/>
                    <a:pt x="12853" y="3690"/>
                    <a:pt x="12895" y="3985"/>
                  </a:cubicBezTo>
                  <a:cubicBezTo>
                    <a:pt x="13304" y="6593"/>
                    <a:pt x="13730" y="9299"/>
                    <a:pt x="14355" y="10283"/>
                  </a:cubicBezTo>
                  <a:cubicBezTo>
                    <a:pt x="14564" y="10628"/>
                    <a:pt x="14773" y="10923"/>
                    <a:pt x="14973" y="11267"/>
                  </a:cubicBezTo>
                  <a:cubicBezTo>
                    <a:pt x="15616" y="12251"/>
                    <a:pt x="16283" y="13236"/>
                    <a:pt x="16926" y="14416"/>
                  </a:cubicBezTo>
                  <a:cubicBezTo>
                    <a:pt x="17327" y="15105"/>
                    <a:pt x="17727" y="15942"/>
                    <a:pt x="18120" y="16680"/>
                  </a:cubicBezTo>
                  <a:cubicBezTo>
                    <a:pt x="18520" y="17516"/>
                    <a:pt x="18938" y="18353"/>
                    <a:pt x="19355" y="19091"/>
                  </a:cubicBezTo>
                  <a:cubicBezTo>
                    <a:pt x="19822" y="19927"/>
                    <a:pt x="20215" y="20468"/>
                    <a:pt x="20582" y="20862"/>
                  </a:cubicBezTo>
                  <a:cubicBezTo>
                    <a:pt x="20840" y="21108"/>
                    <a:pt x="21066" y="21305"/>
                    <a:pt x="21266" y="21403"/>
                  </a:cubicBezTo>
                  <a:cubicBezTo>
                    <a:pt x="21333" y="21403"/>
                    <a:pt x="21400" y="21452"/>
                    <a:pt x="21466" y="21502"/>
                  </a:cubicBezTo>
                  <a:cubicBezTo>
                    <a:pt x="21508" y="21502"/>
                    <a:pt x="21558" y="21551"/>
                    <a:pt x="21600" y="21600"/>
                  </a:cubicBezTo>
                  <a:cubicBezTo>
                    <a:pt x="21533" y="21600"/>
                    <a:pt x="21458" y="21600"/>
                    <a:pt x="21383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4118" name="Freeform 540"/>
            <p:cNvSpPr/>
            <p:nvPr/>
          </p:nvSpPr>
          <p:spPr>
            <a:xfrm flipH="1" rot="5400000">
              <a:off x="736478" y="3036310"/>
              <a:ext cx="634232" cy="19856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20886" y="19895"/>
                    <a:pt x="20261" y="18189"/>
                    <a:pt x="19726" y="16768"/>
                  </a:cubicBezTo>
                  <a:cubicBezTo>
                    <a:pt x="18833" y="14495"/>
                    <a:pt x="18030" y="12221"/>
                    <a:pt x="17048" y="10232"/>
                  </a:cubicBezTo>
                  <a:cubicBezTo>
                    <a:pt x="14906" y="6537"/>
                    <a:pt x="12853" y="3979"/>
                    <a:pt x="10800" y="2558"/>
                  </a:cubicBezTo>
                  <a:cubicBezTo>
                    <a:pt x="9729" y="1989"/>
                    <a:pt x="8747" y="1705"/>
                    <a:pt x="7765" y="1705"/>
                  </a:cubicBezTo>
                  <a:cubicBezTo>
                    <a:pt x="6426" y="1705"/>
                    <a:pt x="5177" y="2274"/>
                    <a:pt x="3927" y="3411"/>
                  </a:cubicBezTo>
                  <a:cubicBezTo>
                    <a:pt x="2499" y="4832"/>
                    <a:pt x="1250" y="5968"/>
                    <a:pt x="0" y="6537"/>
                  </a:cubicBezTo>
                  <a:cubicBezTo>
                    <a:pt x="714" y="5968"/>
                    <a:pt x="1339" y="5116"/>
                    <a:pt x="2053" y="4263"/>
                  </a:cubicBezTo>
                  <a:cubicBezTo>
                    <a:pt x="3124" y="2558"/>
                    <a:pt x="4284" y="1137"/>
                    <a:pt x="5534" y="568"/>
                  </a:cubicBezTo>
                  <a:cubicBezTo>
                    <a:pt x="6337" y="0"/>
                    <a:pt x="7140" y="0"/>
                    <a:pt x="7944" y="0"/>
                  </a:cubicBezTo>
                  <a:cubicBezTo>
                    <a:pt x="9104" y="0"/>
                    <a:pt x="10264" y="284"/>
                    <a:pt x="11425" y="1137"/>
                  </a:cubicBezTo>
                  <a:cubicBezTo>
                    <a:pt x="13835" y="3126"/>
                    <a:pt x="15888" y="5684"/>
                    <a:pt x="17673" y="9379"/>
                  </a:cubicBezTo>
                  <a:cubicBezTo>
                    <a:pt x="19369" y="12789"/>
                    <a:pt x="20529" y="16200"/>
                    <a:pt x="2160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4119" name="Freeform 541"/>
            <p:cNvSpPr/>
            <p:nvPr/>
          </p:nvSpPr>
          <p:spPr>
            <a:xfrm flipH="1" rot="5400000">
              <a:off x="-259324" y="263770"/>
              <a:ext cx="626824" cy="1081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19431" y="21073"/>
                    <a:pt x="17172" y="20546"/>
                    <a:pt x="15093" y="18966"/>
                  </a:cubicBezTo>
                  <a:cubicBezTo>
                    <a:pt x="13376" y="17912"/>
                    <a:pt x="11749" y="15805"/>
                    <a:pt x="10213" y="13698"/>
                  </a:cubicBezTo>
                  <a:cubicBezTo>
                    <a:pt x="8947" y="12644"/>
                    <a:pt x="7682" y="11063"/>
                    <a:pt x="6417" y="10010"/>
                  </a:cubicBezTo>
                  <a:cubicBezTo>
                    <a:pt x="5603" y="8956"/>
                    <a:pt x="5603" y="8956"/>
                    <a:pt x="5603" y="8956"/>
                  </a:cubicBezTo>
                  <a:cubicBezTo>
                    <a:pt x="4428" y="7902"/>
                    <a:pt x="3163" y="6849"/>
                    <a:pt x="1988" y="4741"/>
                  </a:cubicBezTo>
                  <a:cubicBezTo>
                    <a:pt x="1265" y="3688"/>
                    <a:pt x="633" y="2107"/>
                    <a:pt x="0" y="0"/>
                  </a:cubicBezTo>
                  <a:cubicBezTo>
                    <a:pt x="813" y="1580"/>
                    <a:pt x="1808" y="2634"/>
                    <a:pt x="2711" y="3161"/>
                  </a:cubicBezTo>
                  <a:cubicBezTo>
                    <a:pt x="3073" y="3688"/>
                    <a:pt x="3344" y="4215"/>
                    <a:pt x="3615" y="4215"/>
                  </a:cubicBezTo>
                  <a:cubicBezTo>
                    <a:pt x="4519" y="5268"/>
                    <a:pt x="5423" y="5795"/>
                    <a:pt x="6326" y="6849"/>
                  </a:cubicBezTo>
                  <a:cubicBezTo>
                    <a:pt x="7682" y="7902"/>
                    <a:pt x="7682" y="7902"/>
                    <a:pt x="7682" y="7902"/>
                  </a:cubicBezTo>
                  <a:cubicBezTo>
                    <a:pt x="8767" y="8956"/>
                    <a:pt x="9851" y="10010"/>
                    <a:pt x="10936" y="11063"/>
                  </a:cubicBezTo>
                  <a:cubicBezTo>
                    <a:pt x="12833" y="13171"/>
                    <a:pt x="14731" y="15278"/>
                    <a:pt x="16629" y="16332"/>
                  </a:cubicBezTo>
                  <a:cubicBezTo>
                    <a:pt x="18346" y="17385"/>
                    <a:pt x="19973" y="17912"/>
                    <a:pt x="21600" y="17912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</p:grpSp>
    </p:spTree>
  </p:cSld>
  <p:clrMapOvr>
    <a:masterClrMapping/>
  </p:clrMapOvr>
  <p:transition xmlns:p14="http://schemas.microsoft.com/office/powerpoint/2010/main" spd="med" advClick="1"/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xmlns:m="http://schemas.openxmlformats.org/officeDocument/2006/math" xmlns:a14="http://schemas.microsoft.com/office/drawing/2010/main" type="tx" showMasterSp="1" showMasterPhAnim="1">
  <p:cSld name="Alamian Template - 17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27" name="Picture Placeholder 6"/>
          <p:cNvSpPr/>
          <p:nvPr>
            <p:ph type="pic" idx="21"/>
          </p:nvPr>
        </p:nvSpPr>
        <p:spPr>
          <a:xfrm>
            <a:off x="0" y="0"/>
            <a:ext cx="12192000" cy="3429000"/>
          </a:xfrm>
          <a:prstGeom prst="rect">
            <a:avLst/>
          </a:prstGeom>
        </p:spPr>
        <p:txBody>
          <a:bodyPr lIns="91439" rIns="91439"/>
          <a:lstStyle/>
          <a:p>
            <a:pPr/>
          </a:p>
        </p:txBody>
      </p:sp>
      <p:sp>
        <p:nvSpPr>
          <p:cNvPr id="4128" name="TextBox 7"/>
          <p:cNvSpPr txBox="1"/>
          <p:nvPr/>
        </p:nvSpPr>
        <p:spPr>
          <a:xfrm>
            <a:off x="371474" y="6361276"/>
            <a:ext cx="3119440" cy="2565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>
            <a:spAutoFit/>
          </a:bodyPr>
          <a:lstStyle/>
          <a:p>
            <a:pPr>
              <a:defRPr sz="1100">
                <a:solidFill>
                  <a:srgbClr val="BFBFBF"/>
                </a:solidFill>
              </a:defRPr>
            </a:pPr>
            <a:r>
              <a:t>©2019 </a:t>
            </a:r>
            <a:r>
              <a:rPr b="1"/>
              <a:t>ALAMIAN</a:t>
            </a:r>
            <a:r>
              <a:t>. </a:t>
            </a:r>
            <a:r>
              <a:t>ALL RIGHTS RESERVED</a:t>
            </a:r>
            <a:r>
              <a:t>.</a:t>
            </a:r>
          </a:p>
        </p:txBody>
      </p:sp>
      <p:sp>
        <p:nvSpPr>
          <p:cNvPr id="4129" name="TextBox 8"/>
          <p:cNvSpPr txBox="1"/>
          <p:nvPr/>
        </p:nvSpPr>
        <p:spPr>
          <a:xfrm>
            <a:off x="10924878" y="6361276"/>
            <a:ext cx="537667" cy="2565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>
            <a:spAutoFit/>
          </a:bodyPr>
          <a:lstStyle>
            <a:lvl1pPr>
              <a:defRPr sz="1100">
                <a:solidFill>
                  <a:srgbClr val="BFBFBF"/>
                </a:solidFill>
              </a:defRPr>
            </a:lvl1pPr>
          </a:lstStyle>
          <a:p>
            <a:pPr/>
            <a:r>
              <a:t>PAGE</a:t>
            </a:r>
          </a:p>
        </p:txBody>
      </p:sp>
      <p:sp>
        <p:nvSpPr>
          <p:cNvPr id="4130" name="Slide Number"/>
          <p:cNvSpPr txBox="1"/>
          <p:nvPr>
            <p:ph type="sldNum" sz="quarter" idx="2"/>
          </p:nvPr>
        </p:nvSpPr>
        <p:spPr>
          <a:xfrm>
            <a:off x="11493117" y="6361276"/>
            <a:ext cx="259530" cy="256541"/>
          </a:xfrm>
          <a:prstGeom prst="rect">
            <a:avLst/>
          </a:prstGeom>
        </p:spPr>
        <p:txBody>
          <a:bodyPr anchor="t"/>
          <a:lstStyle>
            <a:lvl1pPr algn="ctr">
              <a:defRPr b="1" sz="1100">
                <a:solidFill>
                  <a:srgbClr val="404040"/>
                </a:solidFill>
              </a:defRPr>
            </a:lvl1pPr>
          </a:lstStyle>
          <a:p>
            <a:pPr/>
            <a:fld id="{86CB4B4D-7CA3-9044-876B-883B54F8677D}" type="slidenum"/>
          </a:p>
        </p:txBody>
      </p:sp>
    </p:spTree>
  </p:cSld>
  <p:clrMapOvr>
    <a:masterClrMapping/>
  </p:clrMapOvr>
  <p:transition xmlns:p14="http://schemas.microsoft.com/office/powerpoint/2010/main" spd="med" advClick="1"/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xmlns:m="http://schemas.openxmlformats.org/officeDocument/2006/math" xmlns:a14="http://schemas.microsoft.com/office/drawing/2010/main" type="tx" showMasterSp="1" showMasterPhAnim="1">
  <p:cSld name="Alamian Template - 18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173" name="Group 363"/>
          <p:cNvGrpSpPr/>
          <p:nvPr/>
        </p:nvGrpSpPr>
        <p:grpSpPr>
          <a:xfrm>
            <a:off x="10246331" y="0"/>
            <a:ext cx="1945670" cy="6858001"/>
            <a:chOff x="0" y="0"/>
            <a:chExt cx="1945668" cy="6858000"/>
          </a:xfrm>
        </p:grpSpPr>
        <p:sp>
          <p:nvSpPr>
            <p:cNvPr id="4137" name="Freeform 437"/>
            <p:cNvSpPr/>
            <p:nvPr/>
          </p:nvSpPr>
          <p:spPr>
            <a:xfrm flipH="1" rot="5400000">
              <a:off x="844653" y="203014"/>
              <a:ext cx="480120" cy="8298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20774" y="18900"/>
                    <a:pt x="19948" y="16200"/>
                    <a:pt x="19121" y="14175"/>
                  </a:cubicBezTo>
                  <a:cubicBezTo>
                    <a:pt x="16525" y="7425"/>
                    <a:pt x="13810" y="4725"/>
                    <a:pt x="10387" y="4725"/>
                  </a:cubicBezTo>
                  <a:cubicBezTo>
                    <a:pt x="8498" y="4725"/>
                    <a:pt x="6610" y="5400"/>
                    <a:pt x="4839" y="6075"/>
                  </a:cubicBezTo>
                  <a:cubicBezTo>
                    <a:pt x="3187" y="6750"/>
                    <a:pt x="1652" y="7425"/>
                    <a:pt x="0" y="8100"/>
                  </a:cubicBezTo>
                  <a:cubicBezTo>
                    <a:pt x="4013" y="2025"/>
                    <a:pt x="7318" y="0"/>
                    <a:pt x="10387" y="0"/>
                  </a:cubicBezTo>
                  <a:cubicBezTo>
                    <a:pt x="14400" y="0"/>
                    <a:pt x="17823" y="4050"/>
                    <a:pt x="20892" y="13500"/>
                  </a:cubicBezTo>
                  <a:cubicBezTo>
                    <a:pt x="21128" y="14175"/>
                    <a:pt x="21364" y="14850"/>
                    <a:pt x="21600" y="15525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4138" name="Freeform 438"/>
            <p:cNvSpPr/>
            <p:nvPr/>
          </p:nvSpPr>
          <p:spPr>
            <a:xfrm flipH="1" rot="5400000">
              <a:off x="1149174" y="6669"/>
              <a:ext cx="34085" cy="207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16200"/>
                  </a:moveTo>
                  <a:cubicBezTo>
                    <a:pt x="14954" y="10800"/>
                    <a:pt x="6646" y="540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6646" y="8100"/>
                    <a:pt x="13292" y="16200"/>
                    <a:pt x="21600" y="21600"/>
                  </a:cubicBezTo>
                  <a:lnTo>
                    <a:pt x="21600" y="162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4139" name="Freeform 439"/>
            <p:cNvSpPr/>
            <p:nvPr/>
          </p:nvSpPr>
          <p:spPr>
            <a:xfrm flipH="1" rot="5400000">
              <a:off x="1109164" y="1681159"/>
              <a:ext cx="969130" cy="2237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cubicBezTo>
                    <a:pt x="3736" y="18042"/>
                    <a:pt x="7472" y="13722"/>
                    <a:pt x="11092" y="9148"/>
                  </a:cubicBezTo>
                  <a:cubicBezTo>
                    <a:pt x="11968" y="7878"/>
                    <a:pt x="11968" y="7878"/>
                    <a:pt x="11968" y="7878"/>
                  </a:cubicBezTo>
                  <a:cubicBezTo>
                    <a:pt x="13485" y="5845"/>
                    <a:pt x="15120" y="3558"/>
                    <a:pt x="16755" y="2541"/>
                  </a:cubicBezTo>
                  <a:cubicBezTo>
                    <a:pt x="17572" y="1779"/>
                    <a:pt x="18448" y="1525"/>
                    <a:pt x="19323" y="1016"/>
                  </a:cubicBezTo>
                  <a:cubicBezTo>
                    <a:pt x="20082" y="762"/>
                    <a:pt x="20841" y="508"/>
                    <a:pt x="21600" y="0"/>
                  </a:cubicBezTo>
                  <a:cubicBezTo>
                    <a:pt x="20724" y="2541"/>
                    <a:pt x="19440" y="3049"/>
                    <a:pt x="18272" y="3558"/>
                  </a:cubicBezTo>
                  <a:cubicBezTo>
                    <a:pt x="17630" y="3812"/>
                    <a:pt x="17046" y="4066"/>
                    <a:pt x="16521" y="4574"/>
                  </a:cubicBezTo>
                  <a:cubicBezTo>
                    <a:pt x="15003" y="5845"/>
                    <a:pt x="13544" y="7878"/>
                    <a:pt x="12084" y="9911"/>
                  </a:cubicBezTo>
                  <a:cubicBezTo>
                    <a:pt x="11676" y="10419"/>
                    <a:pt x="11267" y="10927"/>
                    <a:pt x="10858" y="11435"/>
                  </a:cubicBezTo>
                  <a:cubicBezTo>
                    <a:pt x="8932" y="13976"/>
                    <a:pt x="6889" y="16264"/>
                    <a:pt x="5021" y="18296"/>
                  </a:cubicBezTo>
                  <a:cubicBezTo>
                    <a:pt x="3970" y="19567"/>
                    <a:pt x="2919" y="20584"/>
                    <a:pt x="1751" y="21346"/>
                  </a:cubicBezTo>
                  <a:cubicBezTo>
                    <a:pt x="1343" y="21600"/>
                    <a:pt x="876" y="21600"/>
                    <a:pt x="409" y="21600"/>
                  </a:cubicBezTo>
                  <a:cubicBezTo>
                    <a:pt x="292" y="21600"/>
                    <a:pt x="117" y="21600"/>
                    <a:pt x="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4140" name="Freeform 440"/>
            <p:cNvSpPr/>
            <p:nvPr/>
          </p:nvSpPr>
          <p:spPr>
            <a:xfrm flipH="1" rot="5400000">
              <a:off x="1504818" y="1635223"/>
              <a:ext cx="222278" cy="518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795" y="21600"/>
                  </a:moveTo>
                  <a:cubicBezTo>
                    <a:pt x="1779" y="21600"/>
                    <a:pt x="762" y="20520"/>
                    <a:pt x="0" y="20520"/>
                  </a:cubicBezTo>
                  <a:cubicBezTo>
                    <a:pt x="2033" y="17280"/>
                    <a:pt x="4066" y="16200"/>
                    <a:pt x="6099" y="14040"/>
                  </a:cubicBezTo>
                  <a:cubicBezTo>
                    <a:pt x="7878" y="12960"/>
                    <a:pt x="9656" y="10800"/>
                    <a:pt x="11689" y="8640"/>
                  </a:cubicBezTo>
                  <a:cubicBezTo>
                    <a:pt x="12198" y="8640"/>
                    <a:pt x="12960" y="7560"/>
                    <a:pt x="13722" y="6480"/>
                  </a:cubicBezTo>
                  <a:cubicBezTo>
                    <a:pt x="16009" y="3240"/>
                    <a:pt x="18551" y="0"/>
                    <a:pt x="21092" y="0"/>
                  </a:cubicBezTo>
                  <a:cubicBezTo>
                    <a:pt x="21346" y="0"/>
                    <a:pt x="21600" y="1080"/>
                    <a:pt x="21600" y="1080"/>
                  </a:cubicBezTo>
                  <a:cubicBezTo>
                    <a:pt x="17788" y="9720"/>
                    <a:pt x="13214" y="14040"/>
                    <a:pt x="9402" y="17280"/>
                  </a:cubicBezTo>
                  <a:cubicBezTo>
                    <a:pt x="7115" y="19440"/>
                    <a:pt x="4828" y="21600"/>
                    <a:pt x="2795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4141" name="Freeform 441"/>
            <p:cNvSpPr/>
            <p:nvPr/>
          </p:nvSpPr>
          <p:spPr>
            <a:xfrm flipH="1" rot="5400000">
              <a:off x="1349965" y="1295138"/>
              <a:ext cx="675722" cy="12744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cubicBezTo>
                    <a:pt x="837" y="17192"/>
                    <a:pt x="2093" y="15869"/>
                    <a:pt x="3265" y="14547"/>
                  </a:cubicBezTo>
                  <a:cubicBezTo>
                    <a:pt x="3600" y="14547"/>
                    <a:pt x="3935" y="14106"/>
                    <a:pt x="4186" y="13665"/>
                  </a:cubicBezTo>
                  <a:cubicBezTo>
                    <a:pt x="4688" y="12784"/>
                    <a:pt x="5274" y="12343"/>
                    <a:pt x="5777" y="11461"/>
                  </a:cubicBezTo>
                  <a:cubicBezTo>
                    <a:pt x="7284" y="9698"/>
                    <a:pt x="8874" y="7494"/>
                    <a:pt x="10465" y="6171"/>
                  </a:cubicBezTo>
                  <a:cubicBezTo>
                    <a:pt x="11470" y="5731"/>
                    <a:pt x="11470" y="5731"/>
                    <a:pt x="11470" y="5731"/>
                  </a:cubicBezTo>
                  <a:cubicBezTo>
                    <a:pt x="13395" y="3967"/>
                    <a:pt x="15321" y="2645"/>
                    <a:pt x="17163" y="1322"/>
                  </a:cubicBezTo>
                  <a:cubicBezTo>
                    <a:pt x="18502" y="441"/>
                    <a:pt x="19926" y="0"/>
                    <a:pt x="21600" y="0"/>
                  </a:cubicBezTo>
                  <a:cubicBezTo>
                    <a:pt x="21600" y="0"/>
                    <a:pt x="21600" y="0"/>
                    <a:pt x="21600" y="0"/>
                  </a:cubicBezTo>
                  <a:cubicBezTo>
                    <a:pt x="21349" y="441"/>
                    <a:pt x="21098" y="882"/>
                    <a:pt x="20847" y="882"/>
                  </a:cubicBezTo>
                  <a:cubicBezTo>
                    <a:pt x="20344" y="1763"/>
                    <a:pt x="19926" y="2204"/>
                    <a:pt x="19423" y="2645"/>
                  </a:cubicBezTo>
                  <a:cubicBezTo>
                    <a:pt x="18753" y="3086"/>
                    <a:pt x="18084" y="3527"/>
                    <a:pt x="17330" y="3967"/>
                  </a:cubicBezTo>
                  <a:cubicBezTo>
                    <a:pt x="16326" y="4849"/>
                    <a:pt x="16326" y="4849"/>
                    <a:pt x="16326" y="4849"/>
                  </a:cubicBezTo>
                  <a:cubicBezTo>
                    <a:pt x="15237" y="5731"/>
                    <a:pt x="14149" y="6612"/>
                    <a:pt x="12977" y="7494"/>
                  </a:cubicBezTo>
                  <a:cubicBezTo>
                    <a:pt x="12056" y="8376"/>
                    <a:pt x="11135" y="9257"/>
                    <a:pt x="10130" y="9698"/>
                  </a:cubicBezTo>
                  <a:cubicBezTo>
                    <a:pt x="8205" y="11461"/>
                    <a:pt x="6195" y="13665"/>
                    <a:pt x="4270" y="16310"/>
                  </a:cubicBezTo>
                  <a:cubicBezTo>
                    <a:pt x="2847" y="18073"/>
                    <a:pt x="1423" y="19837"/>
                    <a:pt x="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4142" name="Freeform 442"/>
            <p:cNvSpPr/>
            <p:nvPr/>
          </p:nvSpPr>
          <p:spPr>
            <a:xfrm flipH="1" rot="5400000">
              <a:off x="818722" y="1100276"/>
              <a:ext cx="706843" cy="13336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cubicBezTo>
                    <a:pt x="80" y="14824"/>
                    <a:pt x="1360" y="8047"/>
                    <a:pt x="2560" y="4659"/>
                  </a:cubicBezTo>
                  <a:cubicBezTo>
                    <a:pt x="4160" y="424"/>
                    <a:pt x="5840" y="0"/>
                    <a:pt x="7360" y="0"/>
                  </a:cubicBezTo>
                  <a:cubicBezTo>
                    <a:pt x="7920" y="0"/>
                    <a:pt x="7920" y="0"/>
                    <a:pt x="7920" y="0"/>
                  </a:cubicBezTo>
                  <a:cubicBezTo>
                    <a:pt x="10000" y="0"/>
                    <a:pt x="12160" y="424"/>
                    <a:pt x="14160" y="847"/>
                  </a:cubicBezTo>
                  <a:cubicBezTo>
                    <a:pt x="16560" y="1271"/>
                    <a:pt x="19040" y="1694"/>
                    <a:pt x="21520" y="1694"/>
                  </a:cubicBezTo>
                  <a:cubicBezTo>
                    <a:pt x="21600" y="1694"/>
                    <a:pt x="21600" y="1694"/>
                    <a:pt x="21600" y="1694"/>
                  </a:cubicBezTo>
                  <a:cubicBezTo>
                    <a:pt x="20960" y="4235"/>
                    <a:pt x="20080" y="4659"/>
                    <a:pt x="19440" y="4659"/>
                  </a:cubicBezTo>
                  <a:cubicBezTo>
                    <a:pt x="19120" y="4659"/>
                    <a:pt x="18800" y="4659"/>
                    <a:pt x="18400" y="4235"/>
                  </a:cubicBezTo>
                  <a:cubicBezTo>
                    <a:pt x="18080" y="4235"/>
                    <a:pt x="17840" y="4235"/>
                    <a:pt x="17520" y="4235"/>
                  </a:cubicBezTo>
                  <a:cubicBezTo>
                    <a:pt x="15920" y="4235"/>
                    <a:pt x="14240" y="3812"/>
                    <a:pt x="12640" y="3388"/>
                  </a:cubicBezTo>
                  <a:cubicBezTo>
                    <a:pt x="11920" y="3388"/>
                    <a:pt x="11200" y="3388"/>
                    <a:pt x="10480" y="2965"/>
                  </a:cubicBezTo>
                  <a:cubicBezTo>
                    <a:pt x="10000" y="2965"/>
                    <a:pt x="9600" y="2965"/>
                    <a:pt x="9120" y="2965"/>
                  </a:cubicBezTo>
                  <a:cubicBezTo>
                    <a:pt x="8400" y="2541"/>
                    <a:pt x="7680" y="2541"/>
                    <a:pt x="6960" y="2541"/>
                  </a:cubicBezTo>
                  <a:cubicBezTo>
                    <a:pt x="5680" y="2541"/>
                    <a:pt x="4640" y="2965"/>
                    <a:pt x="3760" y="4659"/>
                  </a:cubicBezTo>
                  <a:cubicBezTo>
                    <a:pt x="2720" y="7200"/>
                    <a:pt x="1760" y="10165"/>
                    <a:pt x="1120" y="13976"/>
                  </a:cubicBezTo>
                  <a:cubicBezTo>
                    <a:pt x="960" y="15247"/>
                    <a:pt x="720" y="16518"/>
                    <a:pt x="560" y="17788"/>
                  </a:cubicBezTo>
                  <a:cubicBezTo>
                    <a:pt x="320" y="19059"/>
                    <a:pt x="160" y="20329"/>
                    <a:pt x="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4143" name="Freeform 443"/>
            <p:cNvSpPr/>
            <p:nvPr/>
          </p:nvSpPr>
          <p:spPr>
            <a:xfrm flipH="1" rot="5400000">
              <a:off x="-1914550" y="3011119"/>
              <a:ext cx="6853553" cy="8402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4810" y="21600"/>
                  </a:moveTo>
                  <a:cubicBezTo>
                    <a:pt x="4422" y="21600"/>
                    <a:pt x="4051" y="21465"/>
                    <a:pt x="3680" y="21062"/>
                  </a:cubicBezTo>
                  <a:cubicBezTo>
                    <a:pt x="3383" y="20793"/>
                    <a:pt x="3077" y="20389"/>
                    <a:pt x="2789" y="19985"/>
                  </a:cubicBezTo>
                  <a:cubicBezTo>
                    <a:pt x="2607" y="19783"/>
                    <a:pt x="2426" y="19514"/>
                    <a:pt x="2252" y="19312"/>
                  </a:cubicBezTo>
                  <a:cubicBezTo>
                    <a:pt x="1815" y="18774"/>
                    <a:pt x="1345" y="18303"/>
                    <a:pt x="891" y="18303"/>
                  </a:cubicBezTo>
                  <a:cubicBezTo>
                    <a:pt x="833" y="18303"/>
                    <a:pt x="776" y="18303"/>
                    <a:pt x="718" y="18303"/>
                  </a:cubicBezTo>
                  <a:cubicBezTo>
                    <a:pt x="462" y="18370"/>
                    <a:pt x="215" y="18707"/>
                    <a:pt x="0" y="19043"/>
                  </a:cubicBezTo>
                  <a:cubicBezTo>
                    <a:pt x="0" y="18639"/>
                    <a:pt x="0" y="18639"/>
                    <a:pt x="0" y="18639"/>
                  </a:cubicBezTo>
                  <a:cubicBezTo>
                    <a:pt x="206" y="18303"/>
                    <a:pt x="454" y="17899"/>
                    <a:pt x="718" y="17899"/>
                  </a:cubicBezTo>
                  <a:cubicBezTo>
                    <a:pt x="759" y="17899"/>
                    <a:pt x="809" y="17832"/>
                    <a:pt x="850" y="17832"/>
                  </a:cubicBezTo>
                  <a:cubicBezTo>
                    <a:pt x="1502" y="17832"/>
                    <a:pt x="2145" y="18707"/>
                    <a:pt x="2772" y="19514"/>
                  </a:cubicBezTo>
                  <a:cubicBezTo>
                    <a:pt x="3053" y="19850"/>
                    <a:pt x="3341" y="20254"/>
                    <a:pt x="3630" y="20523"/>
                  </a:cubicBezTo>
                  <a:cubicBezTo>
                    <a:pt x="4068" y="20994"/>
                    <a:pt x="4488" y="21196"/>
                    <a:pt x="4893" y="21196"/>
                  </a:cubicBezTo>
                  <a:cubicBezTo>
                    <a:pt x="5553" y="21196"/>
                    <a:pt x="6155" y="20591"/>
                    <a:pt x="6699" y="19379"/>
                  </a:cubicBezTo>
                  <a:cubicBezTo>
                    <a:pt x="6757" y="19245"/>
                    <a:pt x="6807" y="19178"/>
                    <a:pt x="6864" y="19043"/>
                  </a:cubicBezTo>
                  <a:cubicBezTo>
                    <a:pt x="7228" y="18168"/>
                    <a:pt x="7599" y="17361"/>
                    <a:pt x="7987" y="17226"/>
                  </a:cubicBezTo>
                  <a:cubicBezTo>
                    <a:pt x="8077" y="17159"/>
                    <a:pt x="8176" y="17159"/>
                    <a:pt x="8292" y="17159"/>
                  </a:cubicBezTo>
                  <a:cubicBezTo>
                    <a:pt x="8440" y="17159"/>
                    <a:pt x="8581" y="17159"/>
                    <a:pt x="8729" y="17226"/>
                  </a:cubicBezTo>
                  <a:cubicBezTo>
                    <a:pt x="8869" y="17226"/>
                    <a:pt x="9018" y="17293"/>
                    <a:pt x="9166" y="17293"/>
                  </a:cubicBezTo>
                  <a:cubicBezTo>
                    <a:pt x="9274" y="17293"/>
                    <a:pt x="9373" y="17226"/>
                    <a:pt x="9472" y="17226"/>
                  </a:cubicBezTo>
                  <a:cubicBezTo>
                    <a:pt x="9628" y="17159"/>
                    <a:pt x="9793" y="17092"/>
                    <a:pt x="9950" y="17024"/>
                  </a:cubicBezTo>
                  <a:cubicBezTo>
                    <a:pt x="10222" y="16890"/>
                    <a:pt x="10503" y="16755"/>
                    <a:pt x="10783" y="16755"/>
                  </a:cubicBezTo>
                  <a:cubicBezTo>
                    <a:pt x="10817" y="16755"/>
                    <a:pt x="10858" y="16755"/>
                    <a:pt x="10891" y="16755"/>
                  </a:cubicBezTo>
                  <a:cubicBezTo>
                    <a:pt x="10990" y="16755"/>
                    <a:pt x="11097" y="16822"/>
                    <a:pt x="11196" y="16822"/>
                  </a:cubicBezTo>
                  <a:cubicBezTo>
                    <a:pt x="11345" y="16890"/>
                    <a:pt x="11493" y="16890"/>
                    <a:pt x="11642" y="16890"/>
                  </a:cubicBezTo>
                  <a:cubicBezTo>
                    <a:pt x="11897" y="16890"/>
                    <a:pt x="12104" y="16822"/>
                    <a:pt x="12293" y="16553"/>
                  </a:cubicBezTo>
                  <a:cubicBezTo>
                    <a:pt x="12698" y="15948"/>
                    <a:pt x="12978" y="14198"/>
                    <a:pt x="13275" y="12247"/>
                  </a:cubicBezTo>
                  <a:cubicBezTo>
                    <a:pt x="13333" y="11910"/>
                    <a:pt x="13382" y="11574"/>
                    <a:pt x="13440" y="11237"/>
                  </a:cubicBezTo>
                  <a:cubicBezTo>
                    <a:pt x="13787" y="9084"/>
                    <a:pt x="14216" y="8209"/>
                    <a:pt x="14554" y="7738"/>
                  </a:cubicBezTo>
                  <a:cubicBezTo>
                    <a:pt x="15016" y="7065"/>
                    <a:pt x="15453" y="5652"/>
                    <a:pt x="15874" y="4307"/>
                  </a:cubicBezTo>
                  <a:cubicBezTo>
                    <a:pt x="16320" y="2893"/>
                    <a:pt x="16773" y="1480"/>
                    <a:pt x="17252" y="807"/>
                  </a:cubicBezTo>
                  <a:cubicBezTo>
                    <a:pt x="17664" y="269"/>
                    <a:pt x="18102" y="0"/>
                    <a:pt x="18646" y="0"/>
                  </a:cubicBezTo>
                  <a:cubicBezTo>
                    <a:pt x="18952" y="0"/>
                    <a:pt x="19257" y="67"/>
                    <a:pt x="19562" y="202"/>
                  </a:cubicBezTo>
                  <a:cubicBezTo>
                    <a:pt x="19777" y="202"/>
                    <a:pt x="19991" y="269"/>
                    <a:pt x="20206" y="336"/>
                  </a:cubicBezTo>
                  <a:cubicBezTo>
                    <a:pt x="20643" y="336"/>
                    <a:pt x="21130" y="404"/>
                    <a:pt x="21600" y="1346"/>
                  </a:cubicBezTo>
                  <a:cubicBezTo>
                    <a:pt x="21600" y="1884"/>
                    <a:pt x="21600" y="1884"/>
                    <a:pt x="21600" y="1884"/>
                  </a:cubicBezTo>
                  <a:cubicBezTo>
                    <a:pt x="21130" y="1009"/>
                    <a:pt x="20651" y="875"/>
                    <a:pt x="20206" y="807"/>
                  </a:cubicBezTo>
                  <a:cubicBezTo>
                    <a:pt x="19983" y="807"/>
                    <a:pt x="19760" y="740"/>
                    <a:pt x="19537" y="606"/>
                  </a:cubicBezTo>
                  <a:cubicBezTo>
                    <a:pt x="19273" y="538"/>
                    <a:pt x="18993" y="404"/>
                    <a:pt x="18721" y="404"/>
                  </a:cubicBezTo>
                  <a:cubicBezTo>
                    <a:pt x="18704" y="404"/>
                    <a:pt x="18704" y="404"/>
                    <a:pt x="18704" y="404"/>
                  </a:cubicBezTo>
                  <a:cubicBezTo>
                    <a:pt x="18102" y="404"/>
                    <a:pt x="17615" y="740"/>
                    <a:pt x="17161" y="1480"/>
                  </a:cubicBezTo>
                  <a:cubicBezTo>
                    <a:pt x="16674" y="2221"/>
                    <a:pt x="16237" y="3634"/>
                    <a:pt x="15759" y="5181"/>
                  </a:cubicBezTo>
                  <a:cubicBezTo>
                    <a:pt x="15569" y="5854"/>
                    <a:pt x="15346" y="6594"/>
                    <a:pt x="15123" y="7133"/>
                  </a:cubicBezTo>
                  <a:cubicBezTo>
                    <a:pt x="14942" y="7604"/>
                    <a:pt x="14769" y="7940"/>
                    <a:pt x="14579" y="8209"/>
                  </a:cubicBezTo>
                  <a:cubicBezTo>
                    <a:pt x="14472" y="8411"/>
                    <a:pt x="14472" y="8411"/>
                    <a:pt x="14472" y="8411"/>
                  </a:cubicBezTo>
                  <a:cubicBezTo>
                    <a:pt x="14249" y="8748"/>
                    <a:pt x="14018" y="9219"/>
                    <a:pt x="13795" y="10026"/>
                  </a:cubicBezTo>
                  <a:cubicBezTo>
                    <a:pt x="13597" y="10834"/>
                    <a:pt x="13440" y="11910"/>
                    <a:pt x="13267" y="12987"/>
                  </a:cubicBezTo>
                  <a:cubicBezTo>
                    <a:pt x="13242" y="13121"/>
                    <a:pt x="13242" y="13121"/>
                    <a:pt x="13242" y="13121"/>
                  </a:cubicBezTo>
                  <a:cubicBezTo>
                    <a:pt x="12929" y="15207"/>
                    <a:pt x="12632" y="16688"/>
                    <a:pt x="12211" y="17159"/>
                  </a:cubicBezTo>
                  <a:cubicBezTo>
                    <a:pt x="12038" y="17293"/>
                    <a:pt x="11856" y="17361"/>
                    <a:pt x="11633" y="17361"/>
                  </a:cubicBezTo>
                  <a:cubicBezTo>
                    <a:pt x="11485" y="17361"/>
                    <a:pt x="11345" y="17361"/>
                    <a:pt x="11204" y="17361"/>
                  </a:cubicBezTo>
                  <a:cubicBezTo>
                    <a:pt x="11105" y="17293"/>
                    <a:pt x="10998" y="17293"/>
                    <a:pt x="10891" y="17293"/>
                  </a:cubicBezTo>
                  <a:cubicBezTo>
                    <a:pt x="10866" y="17293"/>
                    <a:pt x="10833" y="17293"/>
                    <a:pt x="10808" y="17293"/>
                  </a:cubicBezTo>
                  <a:cubicBezTo>
                    <a:pt x="10528" y="17293"/>
                    <a:pt x="10247" y="17428"/>
                    <a:pt x="9975" y="17495"/>
                  </a:cubicBezTo>
                  <a:cubicBezTo>
                    <a:pt x="9810" y="17630"/>
                    <a:pt x="9637" y="17697"/>
                    <a:pt x="9472" y="17697"/>
                  </a:cubicBezTo>
                  <a:cubicBezTo>
                    <a:pt x="9216" y="17764"/>
                    <a:pt x="9026" y="17832"/>
                    <a:pt x="8845" y="17832"/>
                  </a:cubicBezTo>
                  <a:cubicBezTo>
                    <a:pt x="8795" y="17832"/>
                    <a:pt x="8737" y="17832"/>
                    <a:pt x="8688" y="17832"/>
                  </a:cubicBezTo>
                  <a:cubicBezTo>
                    <a:pt x="8605" y="17832"/>
                    <a:pt x="8523" y="17764"/>
                    <a:pt x="8440" y="17764"/>
                  </a:cubicBezTo>
                  <a:cubicBezTo>
                    <a:pt x="8341" y="17697"/>
                    <a:pt x="8242" y="17697"/>
                    <a:pt x="8143" y="17697"/>
                  </a:cubicBezTo>
                  <a:cubicBezTo>
                    <a:pt x="8094" y="17697"/>
                    <a:pt x="8036" y="17697"/>
                    <a:pt x="7987" y="17697"/>
                  </a:cubicBezTo>
                  <a:cubicBezTo>
                    <a:pt x="7624" y="17899"/>
                    <a:pt x="7277" y="18639"/>
                    <a:pt x="6947" y="19379"/>
                  </a:cubicBezTo>
                  <a:cubicBezTo>
                    <a:pt x="6831" y="19649"/>
                    <a:pt x="6716" y="19918"/>
                    <a:pt x="6600" y="20120"/>
                  </a:cubicBezTo>
                  <a:cubicBezTo>
                    <a:pt x="6188" y="20927"/>
                    <a:pt x="5734" y="21398"/>
                    <a:pt x="5173" y="21600"/>
                  </a:cubicBezTo>
                  <a:cubicBezTo>
                    <a:pt x="5049" y="21600"/>
                    <a:pt x="4934" y="21600"/>
                    <a:pt x="481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4144" name="Freeform 444"/>
            <p:cNvSpPr/>
            <p:nvPr/>
          </p:nvSpPr>
          <p:spPr>
            <a:xfrm flipH="1" rot="5400000">
              <a:off x="1858239" y="76635"/>
              <a:ext cx="157078" cy="127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16920" y="17280"/>
                    <a:pt x="11880" y="12960"/>
                    <a:pt x="7200" y="432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1600" y="0"/>
                    <a:pt x="21600" y="0"/>
                    <a:pt x="21600" y="0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4145" name="Freeform 445"/>
            <p:cNvSpPr/>
            <p:nvPr/>
          </p:nvSpPr>
          <p:spPr>
            <a:xfrm flipH="1" rot="5400000">
              <a:off x="-1018031" y="3894301"/>
              <a:ext cx="5273901" cy="6534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3720" y="21600"/>
                  </a:moveTo>
                  <a:cubicBezTo>
                    <a:pt x="3398" y="21600"/>
                    <a:pt x="3098" y="21427"/>
                    <a:pt x="2830" y="21082"/>
                  </a:cubicBezTo>
                  <a:cubicBezTo>
                    <a:pt x="2530" y="20736"/>
                    <a:pt x="2219" y="20218"/>
                    <a:pt x="1930" y="19613"/>
                  </a:cubicBezTo>
                  <a:cubicBezTo>
                    <a:pt x="1597" y="19008"/>
                    <a:pt x="1254" y="18403"/>
                    <a:pt x="911" y="18058"/>
                  </a:cubicBezTo>
                  <a:cubicBezTo>
                    <a:pt x="772" y="17885"/>
                    <a:pt x="622" y="17798"/>
                    <a:pt x="482" y="17798"/>
                  </a:cubicBezTo>
                  <a:cubicBezTo>
                    <a:pt x="322" y="17798"/>
                    <a:pt x="161" y="17885"/>
                    <a:pt x="0" y="18144"/>
                  </a:cubicBezTo>
                  <a:cubicBezTo>
                    <a:pt x="0" y="17798"/>
                    <a:pt x="0" y="17798"/>
                    <a:pt x="0" y="17798"/>
                  </a:cubicBezTo>
                  <a:cubicBezTo>
                    <a:pt x="172" y="17539"/>
                    <a:pt x="354" y="17453"/>
                    <a:pt x="515" y="17453"/>
                  </a:cubicBezTo>
                  <a:cubicBezTo>
                    <a:pt x="654" y="17453"/>
                    <a:pt x="793" y="17539"/>
                    <a:pt x="933" y="17712"/>
                  </a:cubicBezTo>
                  <a:cubicBezTo>
                    <a:pt x="1243" y="18058"/>
                    <a:pt x="1554" y="18576"/>
                    <a:pt x="1865" y="19181"/>
                  </a:cubicBezTo>
                  <a:cubicBezTo>
                    <a:pt x="2187" y="19699"/>
                    <a:pt x="2519" y="20304"/>
                    <a:pt x="2851" y="20650"/>
                  </a:cubicBezTo>
                  <a:cubicBezTo>
                    <a:pt x="3119" y="20995"/>
                    <a:pt x="3398" y="21082"/>
                    <a:pt x="3709" y="21082"/>
                  </a:cubicBezTo>
                  <a:cubicBezTo>
                    <a:pt x="4116" y="21082"/>
                    <a:pt x="4513" y="20909"/>
                    <a:pt x="4888" y="20650"/>
                  </a:cubicBezTo>
                  <a:cubicBezTo>
                    <a:pt x="5413" y="20304"/>
                    <a:pt x="5949" y="20045"/>
                    <a:pt x="6475" y="19699"/>
                  </a:cubicBezTo>
                  <a:cubicBezTo>
                    <a:pt x="6882" y="19526"/>
                    <a:pt x="6882" y="19526"/>
                    <a:pt x="6882" y="19526"/>
                  </a:cubicBezTo>
                  <a:cubicBezTo>
                    <a:pt x="7997" y="18922"/>
                    <a:pt x="9155" y="18317"/>
                    <a:pt x="10302" y="18317"/>
                  </a:cubicBezTo>
                  <a:cubicBezTo>
                    <a:pt x="10527" y="18317"/>
                    <a:pt x="10741" y="18317"/>
                    <a:pt x="10945" y="18317"/>
                  </a:cubicBezTo>
                  <a:cubicBezTo>
                    <a:pt x="11277" y="18403"/>
                    <a:pt x="11577" y="18490"/>
                    <a:pt x="11877" y="18490"/>
                  </a:cubicBezTo>
                  <a:cubicBezTo>
                    <a:pt x="13046" y="18490"/>
                    <a:pt x="14064" y="17885"/>
                    <a:pt x="14986" y="16675"/>
                  </a:cubicBezTo>
                  <a:cubicBezTo>
                    <a:pt x="15715" y="15811"/>
                    <a:pt x="16272" y="14515"/>
                    <a:pt x="16787" y="12614"/>
                  </a:cubicBezTo>
                  <a:cubicBezTo>
                    <a:pt x="16948" y="12010"/>
                    <a:pt x="17108" y="11318"/>
                    <a:pt x="17269" y="10714"/>
                  </a:cubicBezTo>
                  <a:cubicBezTo>
                    <a:pt x="17591" y="9418"/>
                    <a:pt x="17923" y="8122"/>
                    <a:pt x="18255" y="7171"/>
                  </a:cubicBezTo>
                  <a:cubicBezTo>
                    <a:pt x="18706" y="5789"/>
                    <a:pt x="19167" y="4838"/>
                    <a:pt x="19617" y="3888"/>
                  </a:cubicBezTo>
                  <a:cubicBezTo>
                    <a:pt x="19799" y="3456"/>
                    <a:pt x="19981" y="3110"/>
                    <a:pt x="20153" y="2678"/>
                  </a:cubicBezTo>
                  <a:cubicBezTo>
                    <a:pt x="20367" y="2246"/>
                    <a:pt x="20571" y="1728"/>
                    <a:pt x="20775" y="1210"/>
                  </a:cubicBezTo>
                  <a:cubicBezTo>
                    <a:pt x="20946" y="864"/>
                    <a:pt x="21118" y="432"/>
                    <a:pt x="21278" y="0"/>
                  </a:cubicBezTo>
                  <a:cubicBezTo>
                    <a:pt x="21600" y="86"/>
                    <a:pt x="21600" y="86"/>
                    <a:pt x="21600" y="86"/>
                  </a:cubicBezTo>
                  <a:cubicBezTo>
                    <a:pt x="19863" y="3974"/>
                    <a:pt x="19863" y="3974"/>
                    <a:pt x="19863" y="3974"/>
                  </a:cubicBezTo>
                  <a:cubicBezTo>
                    <a:pt x="19724" y="4320"/>
                    <a:pt x="19585" y="4579"/>
                    <a:pt x="19435" y="4925"/>
                  </a:cubicBezTo>
                  <a:cubicBezTo>
                    <a:pt x="18952" y="5962"/>
                    <a:pt x="18448" y="7085"/>
                    <a:pt x="17977" y="8726"/>
                  </a:cubicBezTo>
                  <a:cubicBezTo>
                    <a:pt x="17762" y="9504"/>
                    <a:pt x="17548" y="10282"/>
                    <a:pt x="17334" y="11146"/>
                  </a:cubicBezTo>
                  <a:cubicBezTo>
                    <a:pt x="17055" y="12269"/>
                    <a:pt x="16755" y="13392"/>
                    <a:pt x="16465" y="14342"/>
                  </a:cubicBezTo>
                  <a:cubicBezTo>
                    <a:pt x="15929" y="16070"/>
                    <a:pt x="15372" y="16934"/>
                    <a:pt x="14697" y="17626"/>
                  </a:cubicBezTo>
                  <a:cubicBezTo>
                    <a:pt x="13839" y="18576"/>
                    <a:pt x="12906" y="19008"/>
                    <a:pt x="11770" y="19008"/>
                  </a:cubicBezTo>
                  <a:cubicBezTo>
                    <a:pt x="11470" y="19008"/>
                    <a:pt x="11148" y="18922"/>
                    <a:pt x="10784" y="18922"/>
                  </a:cubicBezTo>
                  <a:cubicBezTo>
                    <a:pt x="10612" y="18835"/>
                    <a:pt x="10452" y="18835"/>
                    <a:pt x="10291" y="18835"/>
                  </a:cubicBezTo>
                  <a:cubicBezTo>
                    <a:pt x="9133" y="18835"/>
                    <a:pt x="7954" y="19440"/>
                    <a:pt x="6818" y="20045"/>
                  </a:cubicBezTo>
                  <a:cubicBezTo>
                    <a:pt x="6721" y="20131"/>
                    <a:pt x="6721" y="20131"/>
                    <a:pt x="6721" y="20131"/>
                  </a:cubicBezTo>
                  <a:cubicBezTo>
                    <a:pt x="6239" y="20390"/>
                    <a:pt x="5756" y="20650"/>
                    <a:pt x="5285" y="20909"/>
                  </a:cubicBezTo>
                  <a:cubicBezTo>
                    <a:pt x="4727" y="21254"/>
                    <a:pt x="4727" y="21254"/>
                    <a:pt x="4727" y="21254"/>
                  </a:cubicBezTo>
                  <a:cubicBezTo>
                    <a:pt x="4352" y="21427"/>
                    <a:pt x="4041" y="21600"/>
                    <a:pt x="372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4146" name="Freeform 446"/>
            <p:cNvSpPr/>
            <p:nvPr/>
          </p:nvSpPr>
          <p:spPr>
            <a:xfrm flipH="1" rot="5400000">
              <a:off x="-705360" y="4206972"/>
              <a:ext cx="4894548" cy="4075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779" y="21600"/>
                  </a:moveTo>
                  <a:cubicBezTo>
                    <a:pt x="1594" y="21600"/>
                    <a:pt x="1398" y="21462"/>
                    <a:pt x="1201" y="21323"/>
                  </a:cubicBezTo>
                  <a:cubicBezTo>
                    <a:pt x="797" y="21185"/>
                    <a:pt x="393" y="20908"/>
                    <a:pt x="0" y="20492"/>
                  </a:cubicBezTo>
                  <a:cubicBezTo>
                    <a:pt x="0" y="20077"/>
                    <a:pt x="0" y="20077"/>
                    <a:pt x="0" y="20077"/>
                  </a:cubicBezTo>
                  <a:cubicBezTo>
                    <a:pt x="335" y="20354"/>
                    <a:pt x="693" y="20492"/>
                    <a:pt x="1028" y="20631"/>
                  </a:cubicBezTo>
                  <a:cubicBezTo>
                    <a:pt x="1132" y="20631"/>
                    <a:pt x="1236" y="20631"/>
                    <a:pt x="1340" y="20769"/>
                  </a:cubicBezTo>
                  <a:cubicBezTo>
                    <a:pt x="1479" y="20769"/>
                    <a:pt x="1617" y="20769"/>
                    <a:pt x="1756" y="20769"/>
                  </a:cubicBezTo>
                  <a:cubicBezTo>
                    <a:pt x="2333" y="20769"/>
                    <a:pt x="2899" y="20354"/>
                    <a:pt x="3442" y="19246"/>
                  </a:cubicBezTo>
                  <a:cubicBezTo>
                    <a:pt x="4204" y="17862"/>
                    <a:pt x="4967" y="15646"/>
                    <a:pt x="5533" y="13846"/>
                  </a:cubicBezTo>
                  <a:cubicBezTo>
                    <a:pt x="5799" y="13015"/>
                    <a:pt x="6076" y="12046"/>
                    <a:pt x="6330" y="11077"/>
                  </a:cubicBezTo>
                  <a:cubicBezTo>
                    <a:pt x="6630" y="9831"/>
                    <a:pt x="6942" y="8723"/>
                    <a:pt x="7254" y="7754"/>
                  </a:cubicBezTo>
                  <a:cubicBezTo>
                    <a:pt x="7600" y="6923"/>
                    <a:pt x="7947" y="6369"/>
                    <a:pt x="8328" y="6369"/>
                  </a:cubicBezTo>
                  <a:cubicBezTo>
                    <a:pt x="8559" y="6369"/>
                    <a:pt x="8813" y="6508"/>
                    <a:pt x="9102" y="6923"/>
                  </a:cubicBezTo>
                  <a:cubicBezTo>
                    <a:pt x="9610" y="7615"/>
                    <a:pt x="10084" y="9277"/>
                    <a:pt x="10581" y="10938"/>
                  </a:cubicBezTo>
                  <a:cubicBezTo>
                    <a:pt x="10673" y="11215"/>
                    <a:pt x="10777" y="11492"/>
                    <a:pt x="10869" y="11769"/>
                  </a:cubicBezTo>
                  <a:cubicBezTo>
                    <a:pt x="12302" y="16477"/>
                    <a:pt x="13584" y="18969"/>
                    <a:pt x="14785" y="19385"/>
                  </a:cubicBezTo>
                  <a:cubicBezTo>
                    <a:pt x="14889" y="19385"/>
                    <a:pt x="15004" y="19385"/>
                    <a:pt x="15108" y="19385"/>
                  </a:cubicBezTo>
                  <a:cubicBezTo>
                    <a:pt x="16310" y="19385"/>
                    <a:pt x="17488" y="17169"/>
                    <a:pt x="18631" y="12600"/>
                  </a:cubicBezTo>
                  <a:cubicBezTo>
                    <a:pt x="19313" y="9969"/>
                    <a:pt x="19914" y="7200"/>
                    <a:pt x="20468" y="4154"/>
                  </a:cubicBezTo>
                  <a:cubicBezTo>
                    <a:pt x="20745" y="2631"/>
                    <a:pt x="21022" y="1246"/>
                    <a:pt x="21323" y="0"/>
                  </a:cubicBezTo>
                  <a:cubicBezTo>
                    <a:pt x="21600" y="138"/>
                    <a:pt x="21600" y="138"/>
                    <a:pt x="21600" y="138"/>
                  </a:cubicBezTo>
                  <a:cubicBezTo>
                    <a:pt x="21196" y="1662"/>
                    <a:pt x="20803" y="3462"/>
                    <a:pt x="20387" y="5677"/>
                  </a:cubicBezTo>
                  <a:cubicBezTo>
                    <a:pt x="19810" y="8723"/>
                    <a:pt x="19221" y="11354"/>
                    <a:pt x="18655" y="13569"/>
                  </a:cubicBezTo>
                  <a:cubicBezTo>
                    <a:pt x="17465" y="18138"/>
                    <a:pt x="16333" y="20354"/>
                    <a:pt x="15178" y="20354"/>
                  </a:cubicBezTo>
                  <a:cubicBezTo>
                    <a:pt x="15097" y="20354"/>
                    <a:pt x="15028" y="20354"/>
                    <a:pt x="14947" y="20354"/>
                  </a:cubicBezTo>
                  <a:cubicBezTo>
                    <a:pt x="13699" y="19938"/>
                    <a:pt x="12394" y="17723"/>
                    <a:pt x="11066" y="13569"/>
                  </a:cubicBezTo>
                  <a:cubicBezTo>
                    <a:pt x="10892" y="13015"/>
                    <a:pt x="10731" y="12462"/>
                    <a:pt x="10557" y="11769"/>
                  </a:cubicBezTo>
                  <a:cubicBezTo>
                    <a:pt x="10095" y="10246"/>
                    <a:pt x="9610" y="8585"/>
                    <a:pt x="9102" y="7892"/>
                  </a:cubicBezTo>
                  <a:cubicBezTo>
                    <a:pt x="8802" y="7477"/>
                    <a:pt x="8548" y="7338"/>
                    <a:pt x="8305" y="7338"/>
                  </a:cubicBezTo>
                  <a:cubicBezTo>
                    <a:pt x="7889" y="7338"/>
                    <a:pt x="7508" y="7892"/>
                    <a:pt x="7138" y="9138"/>
                  </a:cubicBezTo>
                  <a:cubicBezTo>
                    <a:pt x="6873" y="9969"/>
                    <a:pt x="6596" y="10938"/>
                    <a:pt x="6330" y="11908"/>
                  </a:cubicBezTo>
                  <a:cubicBezTo>
                    <a:pt x="5995" y="13154"/>
                    <a:pt x="5648" y="14400"/>
                    <a:pt x="5302" y="15508"/>
                  </a:cubicBezTo>
                  <a:cubicBezTo>
                    <a:pt x="4655" y="17446"/>
                    <a:pt x="3939" y="19385"/>
                    <a:pt x="3211" y="20492"/>
                  </a:cubicBezTo>
                  <a:cubicBezTo>
                    <a:pt x="2749" y="21185"/>
                    <a:pt x="2276" y="21600"/>
                    <a:pt x="1779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4147" name="Freeform 447"/>
            <p:cNvSpPr/>
            <p:nvPr/>
          </p:nvSpPr>
          <p:spPr>
            <a:xfrm flipH="1" rot="5400000">
              <a:off x="-357867" y="4557429"/>
              <a:ext cx="4418875" cy="18226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24" y="21600"/>
                  </a:moveTo>
                  <a:cubicBezTo>
                    <a:pt x="1727" y="21600"/>
                    <a:pt x="1369" y="20366"/>
                    <a:pt x="1024" y="17897"/>
                  </a:cubicBezTo>
                  <a:cubicBezTo>
                    <a:pt x="870" y="16663"/>
                    <a:pt x="870" y="16663"/>
                    <a:pt x="870" y="16663"/>
                  </a:cubicBezTo>
                  <a:cubicBezTo>
                    <a:pt x="589" y="14503"/>
                    <a:pt x="294" y="12343"/>
                    <a:pt x="0" y="12034"/>
                  </a:cubicBezTo>
                  <a:cubicBezTo>
                    <a:pt x="0" y="11109"/>
                    <a:pt x="0" y="11109"/>
                    <a:pt x="0" y="11109"/>
                  </a:cubicBezTo>
                  <a:cubicBezTo>
                    <a:pt x="13" y="11109"/>
                    <a:pt x="38" y="11109"/>
                    <a:pt x="51" y="11109"/>
                  </a:cubicBezTo>
                  <a:cubicBezTo>
                    <a:pt x="307" y="11726"/>
                    <a:pt x="550" y="13269"/>
                    <a:pt x="781" y="14811"/>
                  </a:cubicBezTo>
                  <a:cubicBezTo>
                    <a:pt x="870" y="15429"/>
                    <a:pt x="870" y="15429"/>
                    <a:pt x="870" y="15429"/>
                  </a:cubicBezTo>
                  <a:cubicBezTo>
                    <a:pt x="1318" y="18514"/>
                    <a:pt x="1740" y="20057"/>
                    <a:pt x="2175" y="20057"/>
                  </a:cubicBezTo>
                  <a:cubicBezTo>
                    <a:pt x="2431" y="20057"/>
                    <a:pt x="2674" y="19440"/>
                    <a:pt x="2943" y="18514"/>
                  </a:cubicBezTo>
                  <a:cubicBezTo>
                    <a:pt x="3250" y="17589"/>
                    <a:pt x="3557" y="16046"/>
                    <a:pt x="3852" y="14503"/>
                  </a:cubicBezTo>
                  <a:cubicBezTo>
                    <a:pt x="4184" y="12960"/>
                    <a:pt x="4530" y="11417"/>
                    <a:pt x="4875" y="10183"/>
                  </a:cubicBezTo>
                  <a:cubicBezTo>
                    <a:pt x="5618" y="7714"/>
                    <a:pt x="6206" y="6171"/>
                    <a:pt x="6756" y="5246"/>
                  </a:cubicBezTo>
                  <a:cubicBezTo>
                    <a:pt x="7140" y="4629"/>
                    <a:pt x="7550" y="4320"/>
                    <a:pt x="7972" y="4320"/>
                  </a:cubicBezTo>
                  <a:cubicBezTo>
                    <a:pt x="8791" y="4320"/>
                    <a:pt x="9700" y="5554"/>
                    <a:pt x="10813" y="8023"/>
                  </a:cubicBezTo>
                  <a:cubicBezTo>
                    <a:pt x="12118" y="11417"/>
                    <a:pt x="13462" y="13269"/>
                    <a:pt x="14882" y="13886"/>
                  </a:cubicBezTo>
                  <a:cubicBezTo>
                    <a:pt x="15291" y="13886"/>
                    <a:pt x="15727" y="14194"/>
                    <a:pt x="16174" y="14194"/>
                  </a:cubicBezTo>
                  <a:cubicBezTo>
                    <a:pt x="17160" y="14194"/>
                    <a:pt x="18439" y="13269"/>
                    <a:pt x="19706" y="7406"/>
                  </a:cubicBezTo>
                  <a:cubicBezTo>
                    <a:pt x="20167" y="5246"/>
                    <a:pt x="20653" y="2777"/>
                    <a:pt x="21203" y="0"/>
                  </a:cubicBezTo>
                  <a:cubicBezTo>
                    <a:pt x="21600" y="0"/>
                    <a:pt x="21600" y="0"/>
                    <a:pt x="21600" y="0"/>
                  </a:cubicBezTo>
                  <a:cubicBezTo>
                    <a:pt x="21370" y="1234"/>
                    <a:pt x="21370" y="1234"/>
                    <a:pt x="21370" y="1234"/>
                  </a:cubicBezTo>
                  <a:cubicBezTo>
                    <a:pt x="20743" y="4629"/>
                    <a:pt x="20103" y="8023"/>
                    <a:pt x="19450" y="10491"/>
                  </a:cubicBezTo>
                  <a:cubicBezTo>
                    <a:pt x="18734" y="13269"/>
                    <a:pt x="17979" y="15120"/>
                    <a:pt x="17173" y="15737"/>
                  </a:cubicBezTo>
                  <a:cubicBezTo>
                    <a:pt x="16827" y="15737"/>
                    <a:pt x="16482" y="16046"/>
                    <a:pt x="16085" y="16046"/>
                  </a:cubicBezTo>
                  <a:cubicBezTo>
                    <a:pt x="15714" y="16046"/>
                    <a:pt x="15317" y="15737"/>
                    <a:pt x="14792" y="15737"/>
                  </a:cubicBezTo>
                  <a:cubicBezTo>
                    <a:pt x="14447" y="15429"/>
                    <a:pt x="14447" y="15429"/>
                    <a:pt x="14447" y="15429"/>
                  </a:cubicBezTo>
                  <a:cubicBezTo>
                    <a:pt x="13782" y="15120"/>
                    <a:pt x="13091" y="14811"/>
                    <a:pt x="12425" y="13577"/>
                  </a:cubicBezTo>
                  <a:cubicBezTo>
                    <a:pt x="11964" y="12651"/>
                    <a:pt x="11491" y="11726"/>
                    <a:pt x="11043" y="10491"/>
                  </a:cubicBezTo>
                  <a:cubicBezTo>
                    <a:pt x="10071" y="8331"/>
                    <a:pt x="9047" y="5863"/>
                    <a:pt x="8049" y="5863"/>
                  </a:cubicBezTo>
                  <a:cubicBezTo>
                    <a:pt x="7921" y="5863"/>
                    <a:pt x="7806" y="5863"/>
                    <a:pt x="7678" y="5863"/>
                  </a:cubicBezTo>
                  <a:cubicBezTo>
                    <a:pt x="6910" y="6480"/>
                    <a:pt x="6129" y="8023"/>
                    <a:pt x="5285" y="10491"/>
                  </a:cubicBezTo>
                  <a:cubicBezTo>
                    <a:pt x="4875" y="12034"/>
                    <a:pt x="4453" y="13886"/>
                    <a:pt x="4056" y="15737"/>
                  </a:cubicBezTo>
                  <a:cubicBezTo>
                    <a:pt x="3724" y="16971"/>
                    <a:pt x="3391" y="18514"/>
                    <a:pt x="3058" y="19749"/>
                  </a:cubicBezTo>
                  <a:cubicBezTo>
                    <a:pt x="2713" y="20983"/>
                    <a:pt x="2406" y="21600"/>
                    <a:pt x="2124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4148" name="Freeform 448"/>
            <p:cNvSpPr/>
            <p:nvPr/>
          </p:nvSpPr>
          <p:spPr>
            <a:xfrm flipH="1" rot="5400000">
              <a:off x="675722" y="4936041"/>
              <a:ext cx="976540" cy="1229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621" y="21600"/>
                  </a:moveTo>
                  <a:cubicBezTo>
                    <a:pt x="1042" y="21600"/>
                    <a:pt x="521" y="21600"/>
                    <a:pt x="0" y="21140"/>
                  </a:cubicBezTo>
                  <a:cubicBezTo>
                    <a:pt x="579" y="20681"/>
                    <a:pt x="1158" y="20681"/>
                    <a:pt x="1737" y="20221"/>
                  </a:cubicBezTo>
                  <a:cubicBezTo>
                    <a:pt x="2838" y="19762"/>
                    <a:pt x="3996" y="19302"/>
                    <a:pt x="5096" y="18383"/>
                  </a:cubicBezTo>
                  <a:cubicBezTo>
                    <a:pt x="5849" y="17464"/>
                    <a:pt x="6660" y="16545"/>
                    <a:pt x="7354" y="15626"/>
                  </a:cubicBezTo>
                  <a:cubicBezTo>
                    <a:pt x="8397" y="14247"/>
                    <a:pt x="9439" y="12868"/>
                    <a:pt x="10482" y="11949"/>
                  </a:cubicBezTo>
                  <a:cubicBezTo>
                    <a:pt x="11176" y="11489"/>
                    <a:pt x="11929" y="11030"/>
                    <a:pt x="12682" y="11030"/>
                  </a:cubicBezTo>
                  <a:cubicBezTo>
                    <a:pt x="13840" y="10111"/>
                    <a:pt x="15056" y="9651"/>
                    <a:pt x="16214" y="8732"/>
                  </a:cubicBezTo>
                  <a:cubicBezTo>
                    <a:pt x="17720" y="7353"/>
                    <a:pt x="19226" y="4596"/>
                    <a:pt x="20673" y="1838"/>
                  </a:cubicBezTo>
                  <a:cubicBezTo>
                    <a:pt x="20963" y="1379"/>
                    <a:pt x="21253" y="919"/>
                    <a:pt x="21600" y="0"/>
                  </a:cubicBezTo>
                  <a:cubicBezTo>
                    <a:pt x="20036" y="7353"/>
                    <a:pt x="18125" y="9191"/>
                    <a:pt x="16562" y="10570"/>
                  </a:cubicBezTo>
                  <a:cubicBezTo>
                    <a:pt x="15346" y="11489"/>
                    <a:pt x="14130" y="12409"/>
                    <a:pt x="12914" y="12868"/>
                  </a:cubicBezTo>
                  <a:cubicBezTo>
                    <a:pt x="12219" y="13328"/>
                    <a:pt x="11524" y="13328"/>
                    <a:pt x="10829" y="13787"/>
                  </a:cubicBezTo>
                  <a:cubicBezTo>
                    <a:pt x="9729" y="14706"/>
                    <a:pt x="8686" y="16085"/>
                    <a:pt x="7702" y="17004"/>
                  </a:cubicBezTo>
                  <a:cubicBezTo>
                    <a:pt x="6833" y="18383"/>
                    <a:pt x="5965" y="19302"/>
                    <a:pt x="5038" y="20221"/>
                  </a:cubicBezTo>
                  <a:cubicBezTo>
                    <a:pt x="3822" y="21140"/>
                    <a:pt x="2664" y="21600"/>
                    <a:pt x="1621" y="21600"/>
                  </a:cubicBezTo>
                  <a:cubicBezTo>
                    <a:pt x="1621" y="21600"/>
                    <a:pt x="1621" y="21600"/>
                    <a:pt x="1621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4149" name="Freeform 449"/>
            <p:cNvSpPr/>
            <p:nvPr/>
          </p:nvSpPr>
          <p:spPr>
            <a:xfrm flipH="1" rot="5400000">
              <a:off x="953569" y="4961972"/>
              <a:ext cx="348236" cy="444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299" y="21600"/>
                  </a:moveTo>
                  <a:cubicBezTo>
                    <a:pt x="812" y="21600"/>
                    <a:pt x="487" y="21600"/>
                    <a:pt x="0" y="21600"/>
                  </a:cubicBezTo>
                  <a:cubicBezTo>
                    <a:pt x="3573" y="20329"/>
                    <a:pt x="6983" y="15247"/>
                    <a:pt x="10556" y="11435"/>
                  </a:cubicBezTo>
                  <a:cubicBezTo>
                    <a:pt x="11044" y="10165"/>
                    <a:pt x="11044" y="10165"/>
                    <a:pt x="11044" y="10165"/>
                  </a:cubicBezTo>
                  <a:cubicBezTo>
                    <a:pt x="11856" y="8894"/>
                    <a:pt x="12668" y="7624"/>
                    <a:pt x="13480" y="6353"/>
                  </a:cubicBezTo>
                  <a:cubicBezTo>
                    <a:pt x="15753" y="3812"/>
                    <a:pt x="18027" y="0"/>
                    <a:pt x="20138" y="0"/>
                  </a:cubicBezTo>
                  <a:cubicBezTo>
                    <a:pt x="20626" y="0"/>
                    <a:pt x="21113" y="0"/>
                    <a:pt x="21600" y="0"/>
                  </a:cubicBezTo>
                  <a:cubicBezTo>
                    <a:pt x="18677" y="7624"/>
                    <a:pt x="15591" y="11435"/>
                    <a:pt x="12343" y="13976"/>
                  </a:cubicBezTo>
                  <a:cubicBezTo>
                    <a:pt x="11368" y="15247"/>
                    <a:pt x="10232" y="16518"/>
                    <a:pt x="9257" y="16518"/>
                  </a:cubicBezTo>
                  <a:cubicBezTo>
                    <a:pt x="6171" y="20329"/>
                    <a:pt x="3573" y="21600"/>
                    <a:pt x="1299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4150" name="Freeform 450"/>
            <p:cNvSpPr/>
            <p:nvPr/>
          </p:nvSpPr>
          <p:spPr>
            <a:xfrm flipH="1" rot="5400000">
              <a:off x="986911" y="5008652"/>
              <a:ext cx="284516" cy="355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387" y="21600"/>
                  </a:moveTo>
                  <a:cubicBezTo>
                    <a:pt x="793" y="21600"/>
                    <a:pt x="396" y="21600"/>
                    <a:pt x="0" y="21600"/>
                  </a:cubicBezTo>
                  <a:cubicBezTo>
                    <a:pt x="3171" y="15429"/>
                    <a:pt x="6738" y="10800"/>
                    <a:pt x="10106" y="7714"/>
                  </a:cubicBezTo>
                  <a:cubicBezTo>
                    <a:pt x="12881" y="4629"/>
                    <a:pt x="12881" y="4629"/>
                    <a:pt x="12881" y="4629"/>
                  </a:cubicBezTo>
                  <a:cubicBezTo>
                    <a:pt x="14862" y="1543"/>
                    <a:pt x="16844" y="0"/>
                    <a:pt x="18826" y="0"/>
                  </a:cubicBezTo>
                  <a:cubicBezTo>
                    <a:pt x="19817" y="0"/>
                    <a:pt x="20807" y="0"/>
                    <a:pt x="21600" y="1543"/>
                  </a:cubicBezTo>
                  <a:cubicBezTo>
                    <a:pt x="21600" y="3086"/>
                    <a:pt x="21600" y="4629"/>
                    <a:pt x="21600" y="4629"/>
                  </a:cubicBezTo>
                  <a:cubicBezTo>
                    <a:pt x="19222" y="7714"/>
                    <a:pt x="16844" y="9257"/>
                    <a:pt x="14466" y="10800"/>
                  </a:cubicBezTo>
                  <a:cubicBezTo>
                    <a:pt x="12881" y="12343"/>
                    <a:pt x="11097" y="13886"/>
                    <a:pt x="9512" y="15429"/>
                  </a:cubicBezTo>
                  <a:cubicBezTo>
                    <a:pt x="8125" y="16971"/>
                    <a:pt x="8125" y="16971"/>
                    <a:pt x="8125" y="16971"/>
                  </a:cubicBezTo>
                  <a:cubicBezTo>
                    <a:pt x="5945" y="18514"/>
                    <a:pt x="3567" y="21600"/>
                    <a:pt x="1387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4151" name="Freeform 451"/>
            <p:cNvSpPr/>
            <p:nvPr/>
          </p:nvSpPr>
          <p:spPr>
            <a:xfrm flipH="1" rot="5400000">
              <a:off x="1021734" y="5009391"/>
              <a:ext cx="222278" cy="3408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4066" y="21600"/>
                  </a:moveTo>
                  <a:cubicBezTo>
                    <a:pt x="2795" y="21600"/>
                    <a:pt x="1525" y="21600"/>
                    <a:pt x="0" y="21600"/>
                  </a:cubicBezTo>
                  <a:cubicBezTo>
                    <a:pt x="3558" y="18277"/>
                    <a:pt x="7369" y="16615"/>
                    <a:pt x="10927" y="11631"/>
                  </a:cubicBezTo>
                  <a:cubicBezTo>
                    <a:pt x="12198" y="11631"/>
                    <a:pt x="13468" y="9969"/>
                    <a:pt x="14739" y="8308"/>
                  </a:cubicBezTo>
                  <a:cubicBezTo>
                    <a:pt x="17026" y="4985"/>
                    <a:pt x="19313" y="1662"/>
                    <a:pt x="21600" y="0"/>
                  </a:cubicBezTo>
                  <a:cubicBezTo>
                    <a:pt x="17534" y="14954"/>
                    <a:pt x="11689" y="21600"/>
                    <a:pt x="4066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4152" name="Freeform 516"/>
            <p:cNvSpPr/>
            <p:nvPr/>
          </p:nvSpPr>
          <p:spPr>
            <a:xfrm flipH="1" rot="5400000">
              <a:off x="579435" y="230509"/>
              <a:ext cx="500802" cy="22820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17" h="21600" fill="norm" stroke="1" extrusionOk="0">
                  <a:moveTo>
                    <a:pt x="15120" y="21600"/>
                  </a:moveTo>
                  <a:cubicBezTo>
                    <a:pt x="14574" y="21600"/>
                    <a:pt x="14029" y="21600"/>
                    <a:pt x="13374" y="21352"/>
                  </a:cubicBezTo>
                  <a:cubicBezTo>
                    <a:pt x="13047" y="21352"/>
                    <a:pt x="12720" y="21600"/>
                    <a:pt x="12502" y="21600"/>
                  </a:cubicBezTo>
                  <a:cubicBezTo>
                    <a:pt x="12502" y="21600"/>
                    <a:pt x="12502" y="21600"/>
                    <a:pt x="12502" y="21600"/>
                  </a:cubicBezTo>
                  <a:cubicBezTo>
                    <a:pt x="10756" y="21600"/>
                    <a:pt x="9011" y="20359"/>
                    <a:pt x="7483" y="19366"/>
                  </a:cubicBezTo>
                  <a:cubicBezTo>
                    <a:pt x="5520" y="18124"/>
                    <a:pt x="2792" y="16386"/>
                    <a:pt x="1047" y="12662"/>
                  </a:cubicBezTo>
                  <a:cubicBezTo>
                    <a:pt x="174" y="10924"/>
                    <a:pt x="-153" y="9186"/>
                    <a:pt x="65" y="7697"/>
                  </a:cubicBezTo>
                  <a:cubicBezTo>
                    <a:pt x="720" y="3724"/>
                    <a:pt x="4865" y="993"/>
                    <a:pt x="6611" y="497"/>
                  </a:cubicBezTo>
                  <a:cubicBezTo>
                    <a:pt x="8247" y="248"/>
                    <a:pt x="9774" y="0"/>
                    <a:pt x="11192" y="0"/>
                  </a:cubicBezTo>
                  <a:cubicBezTo>
                    <a:pt x="12502" y="0"/>
                    <a:pt x="13920" y="0"/>
                    <a:pt x="15120" y="497"/>
                  </a:cubicBezTo>
                  <a:cubicBezTo>
                    <a:pt x="17956" y="1241"/>
                    <a:pt x="19702" y="3228"/>
                    <a:pt x="20465" y="6455"/>
                  </a:cubicBezTo>
                  <a:cubicBezTo>
                    <a:pt x="21447" y="10924"/>
                    <a:pt x="20792" y="16138"/>
                    <a:pt x="18829" y="19117"/>
                  </a:cubicBezTo>
                  <a:cubicBezTo>
                    <a:pt x="17847" y="20855"/>
                    <a:pt x="16538" y="21600"/>
                    <a:pt x="15120" y="21600"/>
                  </a:cubicBezTo>
                  <a:close/>
                  <a:moveTo>
                    <a:pt x="10756" y="745"/>
                  </a:moveTo>
                  <a:cubicBezTo>
                    <a:pt x="8247" y="993"/>
                    <a:pt x="5629" y="1241"/>
                    <a:pt x="3229" y="3228"/>
                  </a:cubicBezTo>
                  <a:cubicBezTo>
                    <a:pt x="2683" y="3724"/>
                    <a:pt x="829" y="5462"/>
                    <a:pt x="720" y="8441"/>
                  </a:cubicBezTo>
                  <a:cubicBezTo>
                    <a:pt x="611" y="9683"/>
                    <a:pt x="938" y="11172"/>
                    <a:pt x="1702" y="12414"/>
                  </a:cubicBezTo>
                  <a:cubicBezTo>
                    <a:pt x="3665" y="15641"/>
                    <a:pt x="6174" y="17628"/>
                    <a:pt x="8356" y="18869"/>
                  </a:cubicBezTo>
                  <a:cubicBezTo>
                    <a:pt x="9120" y="19366"/>
                    <a:pt x="9120" y="19366"/>
                    <a:pt x="9120" y="19366"/>
                  </a:cubicBezTo>
                  <a:cubicBezTo>
                    <a:pt x="9774" y="19614"/>
                    <a:pt x="10429" y="19862"/>
                    <a:pt x="11411" y="20110"/>
                  </a:cubicBezTo>
                  <a:cubicBezTo>
                    <a:pt x="11411" y="20110"/>
                    <a:pt x="11411" y="20110"/>
                    <a:pt x="11411" y="20110"/>
                  </a:cubicBezTo>
                  <a:cubicBezTo>
                    <a:pt x="11738" y="20359"/>
                    <a:pt x="12065" y="20359"/>
                    <a:pt x="12502" y="20359"/>
                  </a:cubicBezTo>
                  <a:cubicBezTo>
                    <a:pt x="12720" y="20359"/>
                    <a:pt x="13047" y="20359"/>
                    <a:pt x="13374" y="20359"/>
                  </a:cubicBezTo>
                  <a:cubicBezTo>
                    <a:pt x="13811" y="20359"/>
                    <a:pt x="14247" y="20359"/>
                    <a:pt x="14683" y="20359"/>
                  </a:cubicBezTo>
                  <a:cubicBezTo>
                    <a:pt x="15774" y="20359"/>
                    <a:pt x="17192" y="20359"/>
                    <a:pt x="18283" y="18621"/>
                  </a:cubicBezTo>
                  <a:cubicBezTo>
                    <a:pt x="19702" y="16138"/>
                    <a:pt x="20465" y="12662"/>
                    <a:pt x="20247" y="9434"/>
                  </a:cubicBezTo>
                  <a:cubicBezTo>
                    <a:pt x="19920" y="5959"/>
                    <a:pt x="18829" y="3476"/>
                    <a:pt x="17083" y="2483"/>
                  </a:cubicBezTo>
                  <a:cubicBezTo>
                    <a:pt x="15447" y="1241"/>
                    <a:pt x="13592" y="745"/>
                    <a:pt x="11192" y="745"/>
                  </a:cubicBezTo>
                  <a:lnTo>
                    <a:pt x="10756" y="745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4153" name="Freeform 517"/>
            <p:cNvSpPr/>
            <p:nvPr/>
          </p:nvSpPr>
          <p:spPr>
            <a:xfrm flipH="1" rot="5400000">
              <a:off x="371276" y="273327"/>
              <a:ext cx="908226" cy="3704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26" h="21600" fill="norm" stroke="1" extrusionOk="0">
                  <a:moveTo>
                    <a:pt x="16623" y="21600"/>
                  </a:moveTo>
                  <a:cubicBezTo>
                    <a:pt x="15754" y="21600"/>
                    <a:pt x="14760" y="21448"/>
                    <a:pt x="13519" y="21144"/>
                  </a:cubicBezTo>
                  <a:cubicBezTo>
                    <a:pt x="10602" y="20231"/>
                    <a:pt x="7871" y="18101"/>
                    <a:pt x="5636" y="16276"/>
                  </a:cubicBezTo>
                  <a:cubicBezTo>
                    <a:pt x="5388" y="15972"/>
                    <a:pt x="5388" y="15972"/>
                    <a:pt x="5388" y="15972"/>
                  </a:cubicBezTo>
                  <a:cubicBezTo>
                    <a:pt x="4023" y="14755"/>
                    <a:pt x="733" y="12017"/>
                    <a:pt x="112" y="8214"/>
                  </a:cubicBezTo>
                  <a:cubicBezTo>
                    <a:pt x="-74" y="7149"/>
                    <a:pt x="-12" y="6085"/>
                    <a:pt x="174" y="5020"/>
                  </a:cubicBezTo>
                  <a:cubicBezTo>
                    <a:pt x="733" y="2282"/>
                    <a:pt x="1912" y="1065"/>
                    <a:pt x="3774" y="1065"/>
                  </a:cubicBezTo>
                  <a:cubicBezTo>
                    <a:pt x="4209" y="1065"/>
                    <a:pt x="4705" y="1217"/>
                    <a:pt x="5140" y="1217"/>
                  </a:cubicBezTo>
                  <a:cubicBezTo>
                    <a:pt x="5760" y="1369"/>
                    <a:pt x="6381" y="1521"/>
                    <a:pt x="7064" y="1521"/>
                  </a:cubicBezTo>
                  <a:cubicBezTo>
                    <a:pt x="8988" y="1521"/>
                    <a:pt x="10788" y="913"/>
                    <a:pt x="12774" y="456"/>
                  </a:cubicBezTo>
                  <a:cubicBezTo>
                    <a:pt x="13147" y="456"/>
                    <a:pt x="13147" y="456"/>
                    <a:pt x="13147" y="456"/>
                  </a:cubicBezTo>
                  <a:cubicBezTo>
                    <a:pt x="13954" y="152"/>
                    <a:pt x="14760" y="0"/>
                    <a:pt x="15505" y="0"/>
                  </a:cubicBezTo>
                  <a:cubicBezTo>
                    <a:pt x="18112" y="0"/>
                    <a:pt x="20098" y="1521"/>
                    <a:pt x="21526" y="4259"/>
                  </a:cubicBezTo>
                  <a:cubicBezTo>
                    <a:pt x="21526" y="4563"/>
                    <a:pt x="21526" y="4563"/>
                    <a:pt x="21526" y="4563"/>
                  </a:cubicBezTo>
                  <a:cubicBezTo>
                    <a:pt x="20036" y="1977"/>
                    <a:pt x="18050" y="608"/>
                    <a:pt x="15505" y="608"/>
                  </a:cubicBezTo>
                  <a:cubicBezTo>
                    <a:pt x="14574" y="608"/>
                    <a:pt x="13519" y="913"/>
                    <a:pt x="12402" y="1217"/>
                  </a:cubicBezTo>
                  <a:cubicBezTo>
                    <a:pt x="10478" y="1977"/>
                    <a:pt x="8864" y="2282"/>
                    <a:pt x="7250" y="2282"/>
                  </a:cubicBezTo>
                  <a:cubicBezTo>
                    <a:pt x="6629" y="2282"/>
                    <a:pt x="6009" y="2130"/>
                    <a:pt x="5388" y="2130"/>
                  </a:cubicBezTo>
                  <a:cubicBezTo>
                    <a:pt x="5016" y="1977"/>
                    <a:pt x="5016" y="1977"/>
                    <a:pt x="5016" y="1977"/>
                  </a:cubicBezTo>
                  <a:cubicBezTo>
                    <a:pt x="4581" y="1977"/>
                    <a:pt x="4085" y="1825"/>
                    <a:pt x="3650" y="1825"/>
                  </a:cubicBezTo>
                  <a:cubicBezTo>
                    <a:pt x="3029" y="1825"/>
                    <a:pt x="2595" y="1977"/>
                    <a:pt x="2160" y="2282"/>
                  </a:cubicBezTo>
                  <a:cubicBezTo>
                    <a:pt x="1292" y="2890"/>
                    <a:pt x="174" y="4715"/>
                    <a:pt x="423" y="7149"/>
                  </a:cubicBezTo>
                  <a:cubicBezTo>
                    <a:pt x="795" y="10496"/>
                    <a:pt x="2595" y="12321"/>
                    <a:pt x="3836" y="13538"/>
                  </a:cubicBezTo>
                  <a:cubicBezTo>
                    <a:pt x="5512" y="15211"/>
                    <a:pt x="7064" y="16580"/>
                    <a:pt x="8492" y="17645"/>
                  </a:cubicBezTo>
                  <a:cubicBezTo>
                    <a:pt x="11533" y="19775"/>
                    <a:pt x="14202" y="20839"/>
                    <a:pt x="16623" y="20839"/>
                  </a:cubicBezTo>
                  <a:cubicBezTo>
                    <a:pt x="16871" y="20839"/>
                    <a:pt x="16871" y="20839"/>
                    <a:pt x="16871" y="20839"/>
                  </a:cubicBezTo>
                  <a:cubicBezTo>
                    <a:pt x="18609" y="20839"/>
                    <a:pt x="20036" y="20079"/>
                    <a:pt x="21154" y="18558"/>
                  </a:cubicBezTo>
                  <a:cubicBezTo>
                    <a:pt x="21278" y="18558"/>
                    <a:pt x="21402" y="18254"/>
                    <a:pt x="21526" y="18101"/>
                  </a:cubicBezTo>
                  <a:cubicBezTo>
                    <a:pt x="21526" y="19014"/>
                    <a:pt x="21526" y="19014"/>
                    <a:pt x="21526" y="19014"/>
                  </a:cubicBezTo>
                  <a:cubicBezTo>
                    <a:pt x="20098" y="20839"/>
                    <a:pt x="18547" y="21600"/>
                    <a:pt x="16623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4154" name="Freeform 518"/>
            <p:cNvSpPr/>
            <p:nvPr/>
          </p:nvSpPr>
          <p:spPr>
            <a:xfrm flipH="1" rot="5400000">
              <a:off x="169140" y="353953"/>
              <a:ext cx="1306572" cy="6075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20" h="21600" fill="norm" stroke="1" extrusionOk="0">
                  <a:moveTo>
                    <a:pt x="19063" y="21600"/>
                  </a:moveTo>
                  <a:cubicBezTo>
                    <a:pt x="17295" y="21600"/>
                    <a:pt x="15527" y="20948"/>
                    <a:pt x="13889" y="20203"/>
                  </a:cubicBezTo>
                  <a:cubicBezTo>
                    <a:pt x="13458" y="20017"/>
                    <a:pt x="13070" y="19924"/>
                    <a:pt x="12639" y="19738"/>
                  </a:cubicBezTo>
                  <a:cubicBezTo>
                    <a:pt x="10569" y="18807"/>
                    <a:pt x="8370" y="17969"/>
                    <a:pt x="6344" y="16386"/>
                  </a:cubicBezTo>
                  <a:cubicBezTo>
                    <a:pt x="4663" y="15083"/>
                    <a:pt x="3326" y="13779"/>
                    <a:pt x="2248" y="12010"/>
                  </a:cubicBezTo>
                  <a:cubicBezTo>
                    <a:pt x="1429" y="10707"/>
                    <a:pt x="265" y="8752"/>
                    <a:pt x="49" y="6331"/>
                  </a:cubicBezTo>
                  <a:cubicBezTo>
                    <a:pt x="-80" y="4934"/>
                    <a:pt x="49" y="3817"/>
                    <a:pt x="394" y="2886"/>
                  </a:cubicBezTo>
                  <a:cubicBezTo>
                    <a:pt x="1386" y="372"/>
                    <a:pt x="3800" y="93"/>
                    <a:pt x="4835" y="93"/>
                  </a:cubicBezTo>
                  <a:cubicBezTo>
                    <a:pt x="5180" y="93"/>
                    <a:pt x="5525" y="93"/>
                    <a:pt x="5870" y="186"/>
                  </a:cubicBezTo>
                  <a:cubicBezTo>
                    <a:pt x="6430" y="279"/>
                    <a:pt x="7034" y="466"/>
                    <a:pt x="7594" y="559"/>
                  </a:cubicBezTo>
                  <a:cubicBezTo>
                    <a:pt x="8586" y="838"/>
                    <a:pt x="9621" y="1117"/>
                    <a:pt x="10655" y="1117"/>
                  </a:cubicBezTo>
                  <a:cubicBezTo>
                    <a:pt x="10698" y="1117"/>
                    <a:pt x="10698" y="1117"/>
                    <a:pt x="10698" y="1117"/>
                  </a:cubicBezTo>
                  <a:cubicBezTo>
                    <a:pt x="11906" y="1117"/>
                    <a:pt x="13113" y="838"/>
                    <a:pt x="14277" y="559"/>
                  </a:cubicBezTo>
                  <a:cubicBezTo>
                    <a:pt x="15269" y="372"/>
                    <a:pt x="16303" y="93"/>
                    <a:pt x="17338" y="0"/>
                  </a:cubicBezTo>
                  <a:cubicBezTo>
                    <a:pt x="17510" y="0"/>
                    <a:pt x="17640" y="0"/>
                    <a:pt x="17812" y="0"/>
                  </a:cubicBezTo>
                  <a:cubicBezTo>
                    <a:pt x="19321" y="0"/>
                    <a:pt x="20528" y="559"/>
                    <a:pt x="21520" y="1676"/>
                  </a:cubicBezTo>
                  <a:cubicBezTo>
                    <a:pt x="21520" y="2328"/>
                    <a:pt x="21520" y="2328"/>
                    <a:pt x="21520" y="2328"/>
                  </a:cubicBezTo>
                  <a:cubicBezTo>
                    <a:pt x="20442" y="1117"/>
                    <a:pt x="19278" y="466"/>
                    <a:pt x="17985" y="466"/>
                  </a:cubicBezTo>
                  <a:cubicBezTo>
                    <a:pt x="17855" y="466"/>
                    <a:pt x="17855" y="466"/>
                    <a:pt x="17855" y="466"/>
                  </a:cubicBezTo>
                  <a:cubicBezTo>
                    <a:pt x="16734" y="559"/>
                    <a:pt x="15613" y="838"/>
                    <a:pt x="14492" y="1024"/>
                  </a:cubicBezTo>
                  <a:cubicBezTo>
                    <a:pt x="13846" y="1210"/>
                    <a:pt x="13199" y="1303"/>
                    <a:pt x="12509" y="1490"/>
                  </a:cubicBezTo>
                  <a:cubicBezTo>
                    <a:pt x="11992" y="1583"/>
                    <a:pt x="11474" y="1583"/>
                    <a:pt x="10957" y="1583"/>
                  </a:cubicBezTo>
                  <a:cubicBezTo>
                    <a:pt x="10095" y="1583"/>
                    <a:pt x="9233" y="1490"/>
                    <a:pt x="8370" y="1210"/>
                  </a:cubicBezTo>
                  <a:cubicBezTo>
                    <a:pt x="7680" y="1024"/>
                    <a:pt x="7680" y="1024"/>
                    <a:pt x="7680" y="1024"/>
                  </a:cubicBezTo>
                  <a:cubicBezTo>
                    <a:pt x="6689" y="745"/>
                    <a:pt x="5611" y="466"/>
                    <a:pt x="4576" y="466"/>
                  </a:cubicBezTo>
                  <a:cubicBezTo>
                    <a:pt x="4231" y="466"/>
                    <a:pt x="3886" y="559"/>
                    <a:pt x="3542" y="652"/>
                  </a:cubicBezTo>
                  <a:cubicBezTo>
                    <a:pt x="2679" y="838"/>
                    <a:pt x="1084" y="1676"/>
                    <a:pt x="480" y="3631"/>
                  </a:cubicBezTo>
                  <a:cubicBezTo>
                    <a:pt x="222" y="4469"/>
                    <a:pt x="179" y="5400"/>
                    <a:pt x="351" y="6424"/>
                  </a:cubicBezTo>
                  <a:cubicBezTo>
                    <a:pt x="696" y="8659"/>
                    <a:pt x="1645" y="10800"/>
                    <a:pt x="3283" y="12941"/>
                  </a:cubicBezTo>
                  <a:cubicBezTo>
                    <a:pt x="4706" y="14710"/>
                    <a:pt x="6387" y="16107"/>
                    <a:pt x="8629" y="17317"/>
                  </a:cubicBezTo>
                  <a:cubicBezTo>
                    <a:pt x="10354" y="18248"/>
                    <a:pt x="12164" y="18993"/>
                    <a:pt x="13889" y="19645"/>
                  </a:cubicBezTo>
                  <a:cubicBezTo>
                    <a:pt x="14492" y="19924"/>
                    <a:pt x="14492" y="19924"/>
                    <a:pt x="14492" y="19924"/>
                  </a:cubicBezTo>
                  <a:cubicBezTo>
                    <a:pt x="16001" y="20483"/>
                    <a:pt x="17424" y="20948"/>
                    <a:pt x="18890" y="20948"/>
                  </a:cubicBezTo>
                  <a:cubicBezTo>
                    <a:pt x="19106" y="20948"/>
                    <a:pt x="19321" y="20948"/>
                    <a:pt x="19537" y="20948"/>
                  </a:cubicBezTo>
                  <a:cubicBezTo>
                    <a:pt x="20227" y="20855"/>
                    <a:pt x="20916" y="20669"/>
                    <a:pt x="21520" y="20297"/>
                  </a:cubicBezTo>
                  <a:cubicBezTo>
                    <a:pt x="21520" y="21041"/>
                    <a:pt x="21520" y="21041"/>
                    <a:pt x="21520" y="21041"/>
                  </a:cubicBezTo>
                  <a:cubicBezTo>
                    <a:pt x="20960" y="21321"/>
                    <a:pt x="20356" y="21507"/>
                    <a:pt x="19752" y="21600"/>
                  </a:cubicBezTo>
                  <a:cubicBezTo>
                    <a:pt x="19494" y="21600"/>
                    <a:pt x="19278" y="21600"/>
                    <a:pt x="19063" y="21600"/>
                  </a:cubicBezTo>
                  <a:cubicBezTo>
                    <a:pt x="19063" y="21600"/>
                    <a:pt x="19063" y="21600"/>
                    <a:pt x="19063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4155" name="Freeform 519"/>
            <p:cNvSpPr/>
            <p:nvPr/>
          </p:nvSpPr>
          <p:spPr>
            <a:xfrm flipH="1" rot="5400000">
              <a:off x="929119" y="5929"/>
              <a:ext cx="23711" cy="207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cubicBezTo>
                    <a:pt x="7200" y="2700"/>
                    <a:pt x="14400" y="5400"/>
                    <a:pt x="21600" y="10800"/>
                  </a:cubicBezTo>
                  <a:cubicBezTo>
                    <a:pt x="21600" y="21600"/>
                    <a:pt x="21600" y="21600"/>
                    <a:pt x="21600" y="21600"/>
                  </a:cubicBezTo>
                  <a:cubicBezTo>
                    <a:pt x="16800" y="18900"/>
                    <a:pt x="2400" y="2700"/>
                    <a:pt x="0" y="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4156" name="Freeform 520"/>
            <p:cNvSpPr/>
            <p:nvPr/>
          </p:nvSpPr>
          <p:spPr>
            <a:xfrm flipH="1" rot="5400000">
              <a:off x="649049" y="20747"/>
              <a:ext cx="53347" cy="207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cubicBezTo>
                    <a:pt x="7560" y="16200"/>
                    <a:pt x="14040" y="10800"/>
                    <a:pt x="21600" y="0"/>
                  </a:cubicBezTo>
                  <a:cubicBezTo>
                    <a:pt x="21600" y="8100"/>
                    <a:pt x="21600" y="8100"/>
                    <a:pt x="21600" y="8100"/>
                  </a:cubicBezTo>
                  <a:cubicBezTo>
                    <a:pt x="14040" y="16200"/>
                    <a:pt x="6480" y="21600"/>
                    <a:pt x="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4157" name="Freeform 521"/>
            <p:cNvSpPr/>
            <p:nvPr/>
          </p:nvSpPr>
          <p:spPr>
            <a:xfrm flipH="1" rot="5400000">
              <a:off x="917263" y="1"/>
              <a:ext cx="37047" cy="370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12343"/>
                  </a:moveTo>
                  <a:cubicBezTo>
                    <a:pt x="13886" y="7714"/>
                    <a:pt x="7714" y="4629"/>
                    <a:pt x="1543" y="0"/>
                  </a:cubicBezTo>
                  <a:cubicBezTo>
                    <a:pt x="0" y="0"/>
                    <a:pt x="0" y="0"/>
                    <a:pt x="0" y="1543"/>
                  </a:cubicBezTo>
                  <a:cubicBezTo>
                    <a:pt x="7714" y="7714"/>
                    <a:pt x="13886" y="13886"/>
                    <a:pt x="21600" y="21600"/>
                  </a:cubicBezTo>
                  <a:lnTo>
                    <a:pt x="21600" y="12343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4158" name="Freeform 522"/>
            <p:cNvSpPr/>
            <p:nvPr/>
          </p:nvSpPr>
          <p:spPr>
            <a:xfrm flipH="1" rot="5400000">
              <a:off x="662708" y="8572"/>
              <a:ext cx="37886" cy="207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40" h="21600" fill="norm" stroke="1" extrusionOk="0">
                  <a:moveTo>
                    <a:pt x="21240" y="0"/>
                  </a:moveTo>
                  <a:cubicBezTo>
                    <a:pt x="15480" y="8100"/>
                    <a:pt x="8280" y="13500"/>
                    <a:pt x="1080" y="16200"/>
                  </a:cubicBezTo>
                  <a:cubicBezTo>
                    <a:pt x="-360" y="16200"/>
                    <a:pt x="-360" y="21600"/>
                    <a:pt x="1080" y="21600"/>
                  </a:cubicBezTo>
                  <a:cubicBezTo>
                    <a:pt x="9720" y="21600"/>
                    <a:pt x="15480" y="21600"/>
                    <a:pt x="21240" y="18900"/>
                  </a:cubicBezTo>
                  <a:lnTo>
                    <a:pt x="21240" y="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4159" name="Freeform 523"/>
            <p:cNvSpPr/>
            <p:nvPr/>
          </p:nvSpPr>
          <p:spPr>
            <a:xfrm flipH="1" rot="5400000">
              <a:off x="906150" y="5189"/>
              <a:ext cx="63721" cy="6223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15300" y="13500"/>
                    <a:pt x="8100" y="6300"/>
                    <a:pt x="0" y="0"/>
                  </a:cubicBezTo>
                  <a:cubicBezTo>
                    <a:pt x="2700" y="1800"/>
                    <a:pt x="5400" y="2700"/>
                    <a:pt x="8100" y="4500"/>
                  </a:cubicBezTo>
                  <a:cubicBezTo>
                    <a:pt x="13500" y="8100"/>
                    <a:pt x="17100" y="11700"/>
                    <a:pt x="21600" y="16200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4160" name="Freeform 524"/>
            <p:cNvSpPr/>
            <p:nvPr/>
          </p:nvSpPr>
          <p:spPr>
            <a:xfrm flipH="1" rot="5400000">
              <a:off x="664608" y="8152"/>
              <a:ext cx="44456" cy="370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082" y="15429"/>
                  </a:moveTo>
                  <a:cubicBezTo>
                    <a:pt x="11435" y="10800"/>
                    <a:pt x="16518" y="6171"/>
                    <a:pt x="21600" y="0"/>
                  </a:cubicBezTo>
                  <a:cubicBezTo>
                    <a:pt x="21600" y="12343"/>
                    <a:pt x="21600" y="12343"/>
                    <a:pt x="21600" y="12343"/>
                  </a:cubicBezTo>
                  <a:cubicBezTo>
                    <a:pt x="15247" y="16971"/>
                    <a:pt x="7624" y="20057"/>
                    <a:pt x="0" y="21600"/>
                  </a:cubicBezTo>
                  <a:cubicBezTo>
                    <a:pt x="1271" y="20057"/>
                    <a:pt x="3812" y="18514"/>
                    <a:pt x="5082" y="15429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4161" name="Freeform 525"/>
            <p:cNvSpPr/>
            <p:nvPr/>
          </p:nvSpPr>
          <p:spPr>
            <a:xfrm flipH="1" rot="5400000">
              <a:off x="676042" y="4024"/>
              <a:ext cx="12701" cy="127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cubicBezTo>
                    <a:pt x="5400" y="14400"/>
                    <a:pt x="16200" y="7200"/>
                    <a:pt x="21600" y="0"/>
                  </a:cubicBezTo>
                  <a:cubicBezTo>
                    <a:pt x="21600" y="7200"/>
                    <a:pt x="21600" y="7200"/>
                    <a:pt x="21600" y="7200"/>
                  </a:cubicBezTo>
                  <a:cubicBezTo>
                    <a:pt x="16200" y="14400"/>
                    <a:pt x="5400" y="14400"/>
                    <a:pt x="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4162" name="Freeform 526"/>
            <p:cNvSpPr/>
            <p:nvPr/>
          </p:nvSpPr>
          <p:spPr>
            <a:xfrm flipH="1" rot="5400000">
              <a:off x="827612" y="74834"/>
              <a:ext cx="245988" cy="1052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20451" y="17280"/>
                    <a:pt x="18843" y="14040"/>
                    <a:pt x="17004" y="11340"/>
                  </a:cubicBezTo>
                  <a:cubicBezTo>
                    <a:pt x="14017" y="7020"/>
                    <a:pt x="10800" y="3780"/>
                    <a:pt x="7583" y="2700"/>
                  </a:cubicBezTo>
                  <a:cubicBezTo>
                    <a:pt x="5055" y="1620"/>
                    <a:pt x="2528" y="1080"/>
                    <a:pt x="0" y="540"/>
                  </a:cubicBezTo>
                  <a:cubicBezTo>
                    <a:pt x="1609" y="0"/>
                    <a:pt x="3217" y="0"/>
                    <a:pt x="4596" y="0"/>
                  </a:cubicBezTo>
                  <a:cubicBezTo>
                    <a:pt x="6664" y="0"/>
                    <a:pt x="8272" y="0"/>
                    <a:pt x="10111" y="1080"/>
                  </a:cubicBezTo>
                  <a:cubicBezTo>
                    <a:pt x="14706" y="3780"/>
                    <a:pt x="17923" y="7560"/>
                    <a:pt x="20221" y="12960"/>
                  </a:cubicBezTo>
                  <a:cubicBezTo>
                    <a:pt x="20681" y="14040"/>
                    <a:pt x="21140" y="15120"/>
                    <a:pt x="21600" y="16200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4163" name="Freeform 527"/>
            <p:cNvSpPr/>
            <p:nvPr/>
          </p:nvSpPr>
          <p:spPr>
            <a:xfrm flipH="1" rot="5400000">
              <a:off x="477155" y="167450"/>
              <a:ext cx="422328" cy="9632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1001" y="21600"/>
                  </a:moveTo>
                  <a:cubicBezTo>
                    <a:pt x="7379" y="21600"/>
                    <a:pt x="3354" y="18097"/>
                    <a:pt x="0" y="14595"/>
                  </a:cubicBezTo>
                  <a:cubicBezTo>
                    <a:pt x="2952" y="16930"/>
                    <a:pt x="6037" y="18097"/>
                    <a:pt x="8989" y="18097"/>
                  </a:cubicBezTo>
                  <a:cubicBezTo>
                    <a:pt x="9257" y="18097"/>
                    <a:pt x="9660" y="18097"/>
                    <a:pt x="10062" y="18097"/>
                  </a:cubicBezTo>
                  <a:cubicBezTo>
                    <a:pt x="13684" y="18097"/>
                    <a:pt x="18783" y="16346"/>
                    <a:pt x="21332" y="1751"/>
                  </a:cubicBezTo>
                  <a:cubicBezTo>
                    <a:pt x="21332" y="1168"/>
                    <a:pt x="21466" y="584"/>
                    <a:pt x="21600" y="0"/>
                  </a:cubicBezTo>
                  <a:cubicBezTo>
                    <a:pt x="21600" y="5254"/>
                    <a:pt x="21600" y="5254"/>
                    <a:pt x="21600" y="5254"/>
                  </a:cubicBezTo>
                  <a:cubicBezTo>
                    <a:pt x="19319" y="16346"/>
                    <a:pt x="15697" y="21600"/>
                    <a:pt x="11001" y="21600"/>
                  </a:cubicBezTo>
                  <a:cubicBezTo>
                    <a:pt x="11001" y="21600"/>
                    <a:pt x="11001" y="21600"/>
                    <a:pt x="11001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4164" name="Freeform 528"/>
            <p:cNvSpPr/>
            <p:nvPr/>
          </p:nvSpPr>
          <p:spPr>
            <a:xfrm flipH="1" rot="5400000">
              <a:off x="328228" y="194865"/>
              <a:ext cx="425291" cy="444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2533" y="21600"/>
                  </a:moveTo>
                  <a:cubicBezTo>
                    <a:pt x="11333" y="21600"/>
                    <a:pt x="10133" y="21600"/>
                    <a:pt x="9067" y="20329"/>
                  </a:cubicBezTo>
                  <a:cubicBezTo>
                    <a:pt x="6667" y="17788"/>
                    <a:pt x="4667" y="13976"/>
                    <a:pt x="2933" y="10165"/>
                  </a:cubicBezTo>
                  <a:cubicBezTo>
                    <a:pt x="1867" y="7624"/>
                    <a:pt x="933" y="5082"/>
                    <a:pt x="0" y="1271"/>
                  </a:cubicBezTo>
                  <a:cubicBezTo>
                    <a:pt x="4400" y="11435"/>
                    <a:pt x="8133" y="15247"/>
                    <a:pt x="11733" y="15247"/>
                  </a:cubicBezTo>
                  <a:cubicBezTo>
                    <a:pt x="14800" y="15247"/>
                    <a:pt x="17600" y="11435"/>
                    <a:pt x="20133" y="3812"/>
                  </a:cubicBezTo>
                  <a:cubicBezTo>
                    <a:pt x="20667" y="2541"/>
                    <a:pt x="21067" y="1271"/>
                    <a:pt x="21600" y="0"/>
                  </a:cubicBezTo>
                  <a:cubicBezTo>
                    <a:pt x="21600" y="8894"/>
                    <a:pt x="21600" y="8894"/>
                    <a:pt x="21600" y="8894"/>
                  </a:cubicBezTo>
                  <a:cubicBezTo>
                    <a:pt x="18667" y="17788"/>
                    <a:pt x="15600" y="21600"/>
                    <a:pt x="12533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4165" name="Freeform 529"/>
            <p:cNvSpPr/>
            <p:nvPr/>
          </p:nvSpPr>
          <p:spPr>
            <a:xfrm flipH="1" rot="5400000">
              <a:off x="71896" y="359322"/>
              <a:ext cx="1552925" cy="84317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35" h="21600" fill="norm" stroke="1" extrusionOk="0">
                  <a:moveTo>
                    <a:pt x="20066" y="21600"/>
                  </a:moveTo>
                  <a:cubicBezTo>
                    <a:pt x="19674" y="21600"/>
                    <a:pt x="19282" y="21533"/>
                    <a:pt x="18854" y="21466"/>
                  </a:cubicBezTo>
                  <a:cubicBezTo>
                    <a:pt x="18604" y="21399"/>
                    <a:pt x="18355" y="21332"/>
                    <a:pt x="18105" y="21265"/>
                  </a:cubicBezTo>
                  <a:cubicBezTo>
                    <a:pt x="15610" y="20862"/>
                    <a:pt x="13258" y="20057"/>
                    <a:pt x="11190" y="18850"/>
                  </a:cubicBezTo>
                  <a:cubicBezTo>
                    <a:pt x="9373" y="17843"/>
                    <a:pt x="7626" y="16502"/>
                    <a:pt x="6129" y="15361"/>
                  </a:cubicBezTo>
                  <a:cubicBezTo>
                    <a:pt x="5131" y="14624"/>
                    <a:pt x="4062" y="13819"/>
                    <a:pt x="3099" y="12678"/>
                  </a:cubicBezTo>
                  <a:cubicBezTo>
                    <a:pt x="2208" y="11605"/>
                    <a:pt x="-465" y="8452"/>
                    <a:pt x="70" y="5031"/>
                  </a:cubicBezTo>
                  <a:cubicBezTo>
                    <a:pt x="355" y="3220"/>
                    <a:pt x="1388" y="1945"/>
                    <a:pt x="2280" y="1543"/>
                  </a:cubicBezTo>
                  <a:cubicBezTo>
                    <a:pt x="2850" y="1275"/>
                    <a:pt x="3456" y="1140"/>
                    <a:pt x="4204" y="1140"/>
                  </a:cubicBezTo>
                  <a:cubicBezTo>
                    <a:pt x="4632" y="1140"/>
                    <a:pt x="5060" y="1207"/>
                    <a:pt x="5487" y="1207"/>
                  </a:cubicBezTo>
                  <a:cubicBezTo>
                    <a:pt x="5880" y="1275"/>
                    <a:pt x="6307" y="1275"/>
                    <a:pt x="6735" y="1275"/>
                  </a:cubicBezTo>
                  <a:cubicBezTo>
                    <a:pt x="6806" y="1275"/>
                    <a:pt x="6806" y="1275"/>
                    <a:pt x="6806" y="1275"/>
                  </a:cubicBezTo>
                  <a:cubicBezTo>
                    <a:pt x="8695" y="1275"/>
                    <a:pt x="10549" y="872"/>
                    <a:pt x="12260" y="402"/>
                  </a:cubicBezTo>
                  <a:cubicBezTo>
                    <a:pt x="13115" y="201"/>
                    <a:pt x="14220" y="0"/>
                    <a:pt x="15361" y="0"/>
                  </a:cubicBezTo>
                  <a:cubicBezTo>
                    <a:pt x="15824" y="0"/>
                    <a:pt x="16252" y="0"/>
                    <a:pt x="16680" y="67"/>
                  </a:cubicBezTo>
                  <a:cubicBezTo>
                    <a:pt x="18070" y="335"/>
                    <a:pt x="19495" y="1140"/>
                    <a:pt x="21135" y="2482"/>
                  </a:cubicBezTo>
                  <a:cubicBezTo>
                    <a:pt x="21135" y="3019"/>
                    <a:pt x="21135" y="3019"/>
                    <a:pt x="21135" y="3019"/>
                  </a:cubicBezTo>
                  <a:cubicBezTo>
                    <a:pt x="20101" y="2080"/>
                    <a:pt x="18961" y="1207"/>
                    <a:pt x="17678" y="805"/>
                  </a:cubicBezTo>
                  <a:cubicBezTo>
                    <a:pt x="16929" y="537"/>
                    <a:pt x="16109" y="402"/>
                    <a:pt x="15254" y="402"/>
                  </a:cubicBezTo>
                  <a:cubicBezTo>
                    <a:pt x="14612" y="402"/>
                    <a:pt x="13971" y="470"/>
                    <a:pt x="13258" y="671"/>
                  </a:cubicBezTo>
                  <a:cubicBezTo>
                    <a:pt x="12687" y="738"/>
                    <a:pt x="12117" y="872"/>
                    <a:pt x="11547" y="1006"/>
                  </a:cubicBezTo>
                  <a:cubicBezTo>
                    <a:pt x="10406" y="1342"/>
                    <a:pt x="9230" y="1610"/>
                    <a:pt x="8054" y="1677"/>
                  </a:cubicBezTo>
                  <a:cubicBezTo>
                    <a:pt x="7697" y="1677"/>
                    <a:pt x="7341" y="1744"/>
                    <a:pt x="6949" y="1744"/>
                  </a:cubicBezTo>
                  <a:cubicBezTo>
                    <a:pt x="6379" y="1744"/>
                    <a:pt x="5808" y="1677"/>
                    <a:pt x="5274" y="1610"/>
                  </a:cubicBezTo>
                  <a:cubicBezTo>
                    <a:pt x="5202" y="1610"/>
                    <a:pt x="5202" y="1610"/>
                    <a:pt x="5202" y="1610"/>
                  </a:cubicBezTo>
                  <a:cubicBezTo>
                    <a:pt x="4846" y="1610"/>
                    <a:pt x="4454" y="1543"/>
                    <a:pt x="4062" y="1543"/>
                  </a:cubicBezTo>
                  <a:cubicBezTo>
                    <a:pt x="3741" y="1543"/>
                    <a:pt x="3456" y="1610"/>
                    <a:pt x="3171" y="1677"/>
                  </a:cubicBezTo>
                  <a:cubicBezTo>
                    <a:pt x="1994" y="1945"/>
                    <a:pt x="177" y="3354"/>
                    <a:pt x="284" y="6037"/>
                  </a:cubicBezTo>
                  <a:cubicBezTo>
                    <a:pt x="355" y="7983"/>
                    <a:pt x="1282" y="9593"/>
                    <a:pt x="1994" y="10666"/>
                  </a:cubicBezTo>
                  <a:cubicBezTo>
                    <a:pt x="4026" y="13752"/>
                    <a:pt x="6592" y="15429"/>
                    <a:pt x="9087" y="17106"/>
                  </a:cubicBezTo>
                  <a:cubicBezTo>
                    <a:pt x="9337" y="17240"/>
                    <a:pt x="9337" y="17240"/>
                    <a:pt x="9337" y="17240"/>
                  </a:cubicBezTo>
                  <a:cubicBezTo>
                    <a:pt x="12759" y="19520"/>
                    <a:pt x="16359" y="20795"/>
                    <a:pt x="20101" y="21130"/>
                  </a:cubicBezTo>
                  <a:cubicBezTo>
                    <a:pt x="20137" y="21130"/>
                    <a:pt x="20173" y="21130"/>
                    <a:pt x="20173" y="21198"/>
                  </a:cubicBezTo>
                  <a:cubicBezTo>
                    <a:pt x="20208" y="21198"/>
                    <a:pt x="20208" y="21198"/>
                    <a:pt x="20208" y="21198"/>
                  </a:cubicBezTo>
                  <a:cubicBezTo>
                    <a:pt x="20244" y="21198"/>
                    <a:pt x="20244" y="21198"/>
                    <a:pt x="20244" y="21198"/>
                  </a:cubicBezTo>
                  <a:cubicBezTo>
                    <a:pt x="20529" y="21198"/>
                    <a:pt x="20850" y="21130"/>
                    <a:pt x="21135" y="21063"/>
                  </a:cubicBezTo>
                  <a:cubicBezTo>
                    <a:pt x="21135" y="21466"/>
                    <a:pt x="21135" y="21466"/>
                    <a:pt x="21135" y="21466"/>
                  </a:cubicBezTo>
                  <a:cubicBezTo>
                    <a:pt x="20779" y="21533"/>
                    <a:pt x="20422" y="21600"/>
                    <a:pt x="20066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4166" name="Freeform 530"/>
            <p:cNvSpPr/>
            <p:nvPr/>
          </p:nvSpPr>
          <p:spPr>
            <a:xfrm flipH="1" rot="5400000">
              <a:off x="391208" y="51865"/>
              <a:ext cx="115585" cy="207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9327" y="21600"/>
                  </a:moveTo>
                  <a:cubicBezTo>
                    <a:pt x="5891" y="21600"/>
                    <a:pt x="2945" y="18900"/>
                    <a:pt x="0" y="16200"/>
                  </a:cubicBezTo>
                  <a:cubicBezTo>
                    <a:pt x="1964" y="16200"/>
                    <a:pt x="3927" y="13500"/>
                    <a:pt x="5891" y="13500"/>
                  </a:cubicBezTo>
                  <a:cubicBezTo>
                    <a:pt x="7364" y="10800"/>
                    <a:pt x="9327" y="8100"/>
                    <a:pt x="10800" y="8100"/>
                  </a:cubicBezTo>
                  <a:cubicBezTo>
                    <a:pt x="14727" y="5400"/>
                    <a:pt x="18164" y="2700"/>
                    <a:pt x="21600" y="0"/>
                  </a:cubicBezTo>
                  <a:cubicBezTo>
                    <a:pt x="21600" y="13500"/>
                    <a:pt x="21600" y="13500"/>
                    <a:pt x="21600" y="13500"/>
                  </a:cubicBezTo>
                  <a:cubicBezTo>
                    <a:pt x="17182" y="18900"/>
                    <a:pt x="13745" y="21600"/>
                    <a:pt x="10800" y="21600"/>
                  </a:cubicBezTo>
                  <a:cubicBezTo>
                    <a:pt x="10309" y="21600"/>
                    <a:pt x="9818" y="21600"/>
                    <a:pt x="9327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4167" name="Freeform 531"/>
            <p:cNvSpPr/>
            <p:nvPr/>
          </p:nvSpPr>
          <p:spPr>
            <a:xfrm flipH="1" rot="5400000">
              <a:off x="-133924" y="479195"/>
              <a:ext cx="2046065" cy="109656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27" h="21600" fill="norm" stroke="1" extrusionOk="0">
                  <a:moveTo>
                    <a:pt x="21227" y="21600"/>
                  </a:moveTo>
                  <a:cubicBezTo>
                    <a:pt x="21010" y="21600"/>
                    <a:pt x="20819" y="21548"/>
                    <a:pt x="20629" y="21548"/>
                  </a:cubicBezTo>
                  <a:cubicBezTo>
                    <a:pt x="19570" y="21394"/>
                    <a:pt x="18537" y="20930"/>
                    <a:pt x="17559" y="20517"/>
                  </a:cubicBezTo>
                  <a:cubicBezTo>
                    <a:pt x="17532" y="20517"/>
                    <a:pt x="17532" y="20517"/>
                    <a:pt x="17532" y="20517"/>
                  </a:cubicBezTo>
                  <a:cubicBezTo>
                    <a:pt x="17505" y="20569"/>
                    <a:pt x="17505" y="20569"/>
                    <a:pt x="17505" y="20569"/>
                  </a:cubicBezTo>
                  <a:cubicBezTo>
                    <a:pt x="17505" y="20569"/>
                    <a:pt x="17505" y="20569"/>
                    <a:pt x="17478" y="20569"/>
                  </a:cubicBezTo>
                  <a:cubicBezTo>
                    <a:pt x="17478" y="20569"/>
                    <a:pt x="17478" y="20569"/>
                    <a:pt x="17450" y="20569"/>
                  </a:cubicBezTo>
                  <a:cubicBezTo>
                    <a:pt x="17369" y="20466"/>
                    <a:pt x="17260" y="20414"/>
                    <a:pt x="17179" y="20363"/>
                  </a:cubicBezTo>
                  <a:cubicBezTo>
                    <a:pt x="16989" y="20311"/>
                    <a:pt x="16825" y="20208"/>
                    <a:pt x="16635" y="20157"/>
                  </a:cubicBezTo>
                  <a:cubicBezTo>
                    <a:pt x="16391" y="20053"/>
                    <a:pt x="16146" y="19950"/>
                    <a:pt x="15902" y="19847"/>
                  </a:cubicBezTo>
                  <a:cubicBezTo>
                    <a:pt x="15413" y="19693"/>
                    <a:pt x="14924" y="19486"/>
                    <a:pt x="14462" y="19280"/>
                  </a:cubicBezTo>
                  <a:cubicBezTo>
                    <a:pt x="14326" y="19229"/>
                    <a:pt x="14326" y="19229"/>
                    <a:pt x="14326" y="19229"/>
                  </a:cubicBezTo>
                  <a:cubicBezTo>
                    <a:pt x="13973" y="19126"/>
                    <a:pt x="13973" y="19126"/>
                    <a:pt x="13973" y="19126"/>
                  </a:cubicBezTo>
                  <a:cubicBezTo>
                    <a:pt x="12777" y="18662"/>
                    <a:pt x="11582" y="17888"/>
                    <a:pt x="10413" y="17167"/>
                  </a:cubicBezTo>
                  <a:cubicBezTo>
                    <a:pt x="10305" y="17115"/>
                    <a:pt x="10305" y="17115"/>
                    <a:pt x="10305" y="17115"/>
                  </a:cubicBezTo>
                  <a:cubicBezTo>
                    <a:pt x="9680" y="16703"/>
                    <a:pt x="9028" y="16342"/>
                    <a:pt x="8376" y="15981"/>
                  </a:cubicBezTo>
                  <a:cubicBezTo>
                    <a:pt x="7207" y="15259"/>
                    <a:pt x="5985" y="14537"/>
                    <a:pt x="4816" y="13713"/>
                  </a:cubicBezTo>
                  <a:cubicBezTo>
                    <a:pt x="3431" y="12733"/>
                    <a:pt x="1882" y="11547"/>
                    <a:pt x="877" y="9434"/>
                  </a:cubicBezTo>
                  <a:cubicBezTo>
                    <a:pt x="62" y="7784"/>
                    <a:pt x="-373" y="5207"/>
                    <a:pt x="415" y="3196"/>
                  </a:cubicBezTo>
                  <a:cubicBezTo>
                    <a:pt x="1094" y="1495"/>
                    <a:pt x="2371" y="464"/>
                    <a:pt x="4327" y="103"/>
                  </a:cubicBezTo>
                  <a:cubicBezTo>
                    <a:pt x="4708" y="52"/>
                    <a:pt x="5142" y="52"/>
                    <a:pt x="5604" y="52"/>
                  </a:cubicBezTo>
                  <a:cubicBezTo>
                    <a:pt x="6039" y="52"/>
                    <a:pt x="6474" y="52"/>
                    <a:pt x="6909" y="103"/>
                  </a:cubicBezTo>
                  <a:cubicBezTo>
                    <a:pt x="8267" y="206"/>
                    <a:pt x="9598" y="309"/>
                    <a:pt x="10930" y="309"/>
                  </a:cubicBezTo>
                  <a:cubicBezTo>
                    <a:pt x="11147" y="309"/>
                    <a:pt x="11147" y="309"/>
                    <a:pt x="11147" y="309"/>
                  </a:cubicBezTo>
                  <a:cubicBezTo>
                    <a:pt x="11989" y="258"/>
                    <a:pt x="12832" y="206"/>
                    <a:pt x="13674" y="155"/>
                  </a:cubicBezTo>
                  <a:cubicBezTo>
                    <a:pt x="14543" y="103"/>
                    <a:pt x="15440" y="0"/>
                    <a:pt x="16309" y="0"/>
                  </a:cubicBezTo>
                  <a:cubicBezTo>
                    <a:pt x="17478" y="0"/>
                    <a:pt x="18429" y="155"/>
                    <a:pt x="19352" y="412"/>
                  </a:cubicBezTo>
                  <a:cubicBezTo>
                    <a:pt x="19977" y="567"/>
                    <a:pt x="20602" y="773"/>
                    <a:pt x="21227" y="1031"/>
                  </a:cubicBezTo>
                  <a:cubicBezTo>
                    <a:pt x="21227" y="1392"/>
                    <a:pt x="21227" y="1392"/>
                    <a:pt x="21227" y="1392"/>
                  </a:cubicBezTo>
                  <a:cubicBezTo>
                    <a:pt x="20059" y="876"/>
                    <a:pt x="18945" y="516"/>
                    <a:pt x="17858" y="412"/>
                  </a:cubicBezTo>
                  <a:cubicBezTo>
                    <a:pt x="17369" y="309"/>
                    <a:pt x="16853" y="309"/>
                    <a:pt x="16282" y="309"/>
                  </a:cubicBezTo>
                  <a:cubicBezTo>
                    <a:pt x="15385" y="309"/>
                    <a:pt x="14489" y="361"/>
                    <a:pt x="13728" y="464"/>
                  </a:cubicBezTo>
                  <a:cubicBezTo>
                    <a:pt x="12832" y="567"/>
                    <a:pt x="11908" y="619"/>
                    <a:pt x="10930" y="619"/>
                  </a:cubicBezTo>
                  <a:cubicBezTo>
                    <a:pt x="10441" y="619"/>
                    <a:pt x="9952" y="567"/>
                    <a:pt x="9435" y="567"/>
                  </a:cubicBezTo>
                  <a:cubicBezTo>
                    <a:pt x="8946" y="567"/>
                    <a:pt x="8430" y="516"/>
                    <a:pt x="7914" y="464"/>
                  </a:cubicBezTo>
                  <a:cubicBezTo>
                    <a:pt x="7235" y="361"/>
                    <a:pt x="6528" y="309"/>
                    <a:pt x="5822" y="309"/>
                  </a:cubicBezTo>
                  <a:cubicBezTo>
                    <a:pt x="4844" y="309"/>
                    <a:pt x="4029" y="464"/>
                    <a:pt x="3295" y="722"/>
                  </a:cubicBezTo>
                  <a:cubicBezTo>
                    <a:pt x="2670" y="979"/>
                    <a:pt x="1149" y="1753"/>
                    <a:pt x="496" y="3660"/>
                  </a:cubicBezTo>
                  <a:cubicBezTo>
                    <a:pt x="198" y="4485"/>
                    <a:pt x="116" y="5464"/>
                    <a:pt x="225" y="6547"/>
                  </a:cubicBezTo>
                  <a:cubicBezTo>
                    <a:pt x="578" y="9640"/>
                    <a:pt x="2371" y="11444"/>
                    <a:pt x="3920" y="12682"/>
                  </a:cubicBezTo>
                  <a:cubicBezTo>
                    <a:pt x="5251" y="13764"/>
                    <a:pt x="6664" y="14589"/>
                    <a:pt x="8022" y="15362"/>
                  </a:cubicBezTo>
                  <a:cubicBezTo>
                    <a:pt x="8593" y="15723"/>
                    <a:pt x="9164" y="16032"/>
                    <a:pt x="9707" y="16393"/>
                  </a:cubicBezTo>
                  <a:cubicBezTo>
                    <a:pt x="9952" y="16548"/>
                    <a:pt x="10196" y="16703"/>
                    <a:pt x="10441" y="16857"/>
                  </a:cubicBezTo>
                  <a:cubicBezTo>
                    <a:pt x="11500" y="17527"/>
                    <a:pt x="12614" y="18198"/>
                    <a:pt x="13728" y="18662"/>
                  </a:cubicBezTo>
                  <a:cubicBezTo>
                    <a:pt x="14081" y="18765"/>
                    <a:pt x="14435" y="18919"/>
                    <a:pt x="14761" y="19022"/>
                  </a:cubicBezTo>
                  <a:cubicBezTo>
                    <a:pt x="15549" y="19280"/>
                    <a:pt x="16336" y="19589"/>
                    <a:pt x="17070" y="20002"/>
                  </a:cubicBezTo>
                  <a:cubicBezTo>
                    <a:pt x="17450" y="20157"/>
                    <a:pt x="17831" y="20311"/>
                    <a:pt x="18184" y="20466"/>
                  </a:cubicBezTo>
                  <a:cubicBezTo>
                    <a:pt x="19026" y="20827"/>
                    <a:pt x="20140" y="21188"/>
                    <a:pt x="21227" y="21239"/>
                  </a:cubicBezTo>
                  <a:lnTo>
                    <a:pt x="21227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4168" name="Freeform 532"/>
            <p:cNvSpPr/>
            <p:nvPr/>
          </p:nvSpPr>
          <p:spPr>
            <a:xfrm flipH="1" rot="5400000">
              <a:off x="-419021" y="583505"/>
              <a:ext cx="2758517" cy="16003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86" h="21600" fill="norm" stroke="1" extrusionOk="0">
                  <a:moveTo>
                    <a:pt x="21286" y="21600"/>
                  </a:moveTo>
                  <a:cubicBezTo>
                    <a:pt x="20579" y="21565"/>
                    <a:pt x="19831" y="21459"/>
                    <a:pt x="19023" y="21246"/>
                  </a:cubicBezTo>
                  <a:cubicBezTo>
                    <a:pt x="17346" y="20787"/>
                    <a:pt x="15568" y="19903"/>
                    <a:pt x="13406" y="18383"/>
                  </a:cubicBezTo>
                  <a:cubicBezTo>
                    <a:pt x="13103" y="18171"/>
                    <a:pt x="12800" y="17923"/>
                    <a:pt x="12496" y="17711"/>
                  </a:cubicBezTo>
                  <a:cubicBezTo>
                    <a:pt x="11870" y="17252"/>
                    <a:pt x="11224" y="16757"/>
                    <a:pt x="10577" y="16403"/>
                  </a:cubicBezTo>
                  <a:cubicBezTo>
                    <a:pt x="9526" y="15838"/>
                    <a:pt x="8476" y="15449"/>
                    <a:pt x="7667" y="15201"/>
                  </a:cubicBezTo>
                  <a:cubicBezTo>
                    <a:pt x="7344" y="15095"/>
                    <a:pt x="7021" y="14989"/>
                    <a:pt x="6697" y="14883"/>
                  </a:cubicBezTo>
                  <a:cubicBezTo>
                    <a:pt x="5364" y="14459"/>
                    <a:pt x="3970" y="14070"/>
                    <a:pt x="2717" y="13151"/>
                  </a:cubicBezTo>
                  <a:cubicBezTo>
                    <a:pt x="1787" y="12515"/>
                    <a:pt x="494" y="11419"/>
                    <a:pt x="110" y="9616"/>
                  </a:cubicBezTo>
                  <a:cubicBezTo>
                    <a:pt x="-314" y="7742"/>
                    <a:pt x="555" y="5904"/>
                    <a:pt x="1545" y="4985"/>
                  </a:cubicBezTo>
                  <a:cubicBezTo>
                    <a:pt x="2697" y="3924"/>
                    <a:pt x="4030" y="3535"/>
                    <a:pt x="5323" y="3182"/>
                  </a:cubicBezTo>
                  <a:cubicBezTo>
                    <a:pt x="5687" y="3076"/>
                    <a:pt x="5687" y="3076"/>
                    <a:pt x="5687" y="3076"/>
                  </a:cubicBezTo>
                  <a:cubicBezTo>
                    <a:pt x="6455" y="2864"/>
                    <a:pt x="7102" y="2651"/>
                    <a:pt x="7748" y="2333"/>
                  </a:cubicBezTo>
                  <a:cubicBezTo>
                    <a:pt x="8233" y="2121"/>
                    <a:pt x="8718" y="1874"/>
                    <a:pt x="9203" y="1626"/>
                  </a:cubicBezTo>
                  <a:cubicBezTo>
                    <a:pt x="9607" y="1379"/>
                    <a:pt x="10052" y="1167"/>
                    <a:pt x="10476" y="955"/>
                  </a:cubicBezTo>
                  <a:cubicBezTo>
                    <a:pt x="11203" y="601"/>
                    <a:pt x="12173" y="177"/>
                    <a:pt x="13183" y="35"/>
                  </a:cubicBezTo>
                  <a:cubicBezTo>
                    <a:pt x="13446" y="0"/>
                    <a:pt x="13729" y="0"/>
                    <a:pt x="14032" y="0"/>
                  </a:cubicBezTo>
                  <a:cubicBezTo>
                    <a:pt x="14598" y="0"/>
                    <a:pt x="15164" y="71"/>
                    <a:pt x="15628" y="106"/>
                  </a:cubicBezTo>
                  <a:cubicBezTo>
                    <a:pt x="17326" y="354"/>
                    <a:pt x="18922" y="742"/>
                    <a:pt x="20397" y="1343"/>
                  </a:cubicBezTo>
                  <a:cubicBezTo>
                    <a:pt x="20700" y="1449"/>
                    <a:pt x="21003" y="1591"/>
                    <a:pt x="21286" y="1697"/>
                  </a:cubicBezTo>
                  <a:cubicBezTo>
                    <a:pt x="21286" y="1944"/>
                    <a:pt x="21286" y="1944"/>
                    <a:pt x="21286" y="1944"/>
                  </a:cubicBezTo>
                  <a:cubicBezTo>
                    <a:pt x="20357" y="1520"/>
                    <a:pt x="19387" y="1167"/>
                    <a:pt x="18397" y="884"/>
                  </a:cubicBezTo>
                  <a:cubicBezTo>
                    <a:pt x="17063" y="530"/>
                    <a:pt x="15649" y="212"/>
                    <a:pt x="14275" y="212"/>
                  </a:cubicBezTo>
                  <a:cubicBezTo>
                    <a:pt x="14012" y="212"/>
                    <a:pt x="13769" y="212"/>
                    <a:pt x="13527" y="247"/>
                  </a:cubicBezTo>
                  <a:cubicBezTo>
                    <a:pt x="12052" y="354"/>
                    <a:pt x="10638" y="1096"/>
                    <a:pt x="9284" y="1803"/>
                  </a:cubicBezTo>
                  <a:cubicBezTo>
                    <a:pt x="8839" y="2050"/>
                    <a:pt x="8374" y="2298"/>
                    <a:pt x="7910" y="2510"/>
                  </a:cubicBezTo>
                  <a:cubicBezTo>
                    <a:pt x="7122" y="2864"/>
                    <a:pt x="6314" y="3111"/>
                    <a:pt x="5525" y="3323"/>
                  </a:cubicBezTo>
                  <a:cubicBezTo>
                    <a:pt x="4899" y="3535"/>
                    <a:pt x="4232" y="3712"/>
                    <a:pt x="3606" y="3959"/>
                  </a:cubicBezTo>
                  <a:cubicBezTo>
                    <a:pt x="2313" y="4490"/>
                    <a:pt x="555" y="5480"/>
                    <a:pt x="191" y="7919"/>
                  </a:cubicBezTo>
                  <a:cubicBezTo>
                    <a:pt x="-132" y="10075"/>
                    <a:pt x="1121" y="11631"/>
                    <a:pt x="2252" y="12550"/>
                  </a:cubicBezTo>
                  <a:cubicBezTo>
                    <a:pt x="3606" y="13681"/>
                    <a:pt x="5121" y="14141"/>
                    <a:pt x="6576" y="14600"/>
                  </a:cubicBezTo>
                  <a:cubicBezTo>
                    <a:pt x="7061" y="14742"/>
                    <a:pt x="7061" y="14742"/>
                    <a:pt x="7061" y="14742"/>
                  </a:cubicBezTo>
                  <a:cubicBezTo>
                    <a:pt x="8011" y="15060"/>
                    <a:pt x="8981" y="15378"/>
                    <a:pt x="9910" y="15838"/>
                  </a:cubicBezTo>
                  <a:cubicBezTo>
                    <a:pt x="10880" y="16297"/>
                    <a:pt x="11749" y="16934"/>
                    <a:pt x="12618" y="17570"/>
                  </a:cubicBezTo>
                  <a:cubicBezTo>
                    <a:pt x="14295" y="18772"/>
                    <a:pt x="16295" y="20151"/>
                    <a:pt x="18376" y="20822"/>
                  </a:cubicBezTo>
                  <a:cubicBezTo>
                    <a:pt x="19366" y="21140"/>
                    <a:pt x="20276" y="21317"/>
                    <a:pt x="21124" y="21317"/>
                  </a:cubicBezTo>
                  <a:cubicBezTo>
                    <a:pt x="21165" y="21317"/>
                    <a:pt x="21225" y="21317"/>
                    <a:pt x="21286" y="21317"/>
                  </a:cubicBezTo>
                  <a:lnTo>
                    <a:pt x="21286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4169" name="Freeform 537"/>
            <p:cNvSpPr/>
            <p:nvPr/>
          </p:nvSpPr>
          <p:spPr>
            <a:xfrm flipH="1" rot="5400000">
              <a:off x="-108175" y="136332"/>
              <a:ext cx="296371" cy="326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18542" y="19800"/>
                    <a:pt x="15483" y="16200"/>
                    <a:pt x="12616" y="12600"/>
                  </a:cubicBezTo>
                  <a:cubicBezTo>
                    <a:pt x="8411" y="7200"/>
                    <a:pt x="4205" y="3600"/>
                    <a:pt x="0" y="0"/>
                  </a:cubicBezTo>
                  <a:cubicBezTo>
                    <a:pt x="5735" y="0"/>
                    <a:pt x="11278" y="3600"/>
                    <a:pt x="16821" y="7200"/>
                  </a:cubicBezTo>
                  <a:cubicBezTo>
                    <a:pt x="18542" y="9000"/>
                    <a:pt x="20071" y="9000"/>
                    <a:pt x="21600" y="10800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4170" name="Freeform 538"/>
            <p:cNvSpPr/>
            <p:nvPr/>
          </p:nvSpPr>
          <p:spPr>
            <a:xfrm flipH="1" rot="5400000">
              <a:off x="-2788842" y="2895535"/>
              <a:ext cx="6775015" cy="114991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383" y="21600"/>
                  </a:moveTo>
                  <a:cubicBezTo>
                    <a:pt x="21308" y="21600"/>
                    <a:pt x="21241" y="21600"/>
                    <a:pt x="21174" y="21551"/>
                  </a:cubicBezTo>
                  <a:cubicBezTo>
                    <a:pt x="20957" y="21452"/>
                    <a:pt x="20757" y="21305"/>
                    <a:pt x="20565" y="21108"/>
                  </a:cubicBezTo>
                  <a:cubicBezTo>
                    <a:pt x="20139" y="20665"/>
                    <a:pt x="19705" y="20026"/>
                    <a:pt x="19238" y="19189"/>
                  </a:cubicBezTo>
                  <a:cubicBezTo>
                    <a:pt x="18829" y="18500"/>
                    <a:pt x="18428" y="17664"/>
                    <a:pt x="18028" y="16877"/>
                  </a:cubicBezTo>
                  <a:cubicBezTo>
                    <a:pt x="17569" y="15991"/>
                    <a:pt x="17085" y="15007"/>
                    <a:pt x="16601" y="14220"/>
                  </a:cubicBezTo>
                  <a:cubicBezTo>
                    <a:pt x="16192" y="13531"/>
                    <a:pt x="15766" y="12842"/>
                    <a:pt x="15357" y="12251"/>
                  </a:cubicBezTo>
                  <a:cubicBezTo>
                    <a:pt x="15307" y="12153"/>
                    <a:pt x="15307" y="12153"/>
                    <a:pt x="15307" y="12153"/>
                  </a:cubicBezTo>
                  <a:cubicBezTo>
                    <a:pt x="15207" y="12005"/>
                    <a:pt x="15107" y="11858"/>
                    <a:pt x="14998" y="11710"/>
                  </a:cubicBezTo>
                  <a:cubicBezTo>
                    <a:pt x="14698" y="11267"/>
                    <a:pt x="14389" y="10825"/>
                    <a:pt x="14105" y="10136"/>
                  </a:cubicBezTo>
                  <a:cubicBezTo>
                    <a:pt x="13604" y="9004"/>
                    <a:pt x="13262" y="6790"/>
                    <a:pt x="12920" y="4674"/>
                  </a:cubicBezTo>
                  <a:cubicBezTo>
                    <a:pt x="12845" y="4133"/>
                    <a:pt x="12761" y="3592"/>
                    <a:pt x="12678" y="3100"/>
                  </a:cubicBezTo>
                  <a:cubicBezTo>
                    <a:pt x="12453" y="1771"/>
                    <a:pt x="12177" y="394"/>
                    <a:pt x="11827" y="344"/>
                  </a:cubicBezTo>
                  <a:cubicBezTo>
                    <a:pt x="11802" y="344"/>
                    <a:pt x="11802" y="344"/>
                    <a:pt x="11802" y="344"/>
                  </a:cubicBezTo>
                  <a:cubicBezTo>
                    <a:pt x="11459" y="344"/>
                    <a:pt x="11151" y="1033"/>
                    <a:pt x="10842" y="1722"/>
                  </a:cubicBezTo>
                  <a:cubicBezTo>
                    <a:pt x="10733" y="1919"/>
                    <a:pt x="10733" y="1919"/>
                    <a:pt x="10733" y="1919"/>
                  </a:cubicBezTo>
                  <a:cubicBezTo>
                    <a:pt x="10558" y="2313"/>
                    <a:pt x="10374" y="2706"/>
                    <a:pt x="10191" y="2854"/>
                  </a:cubicBezTo>
                  <a:cubicBezTo>
                    <a:pt x="10082" y="2952"/>
                    <a:pt x="9965" y="3001"/>
                    <a:pt x="9857" y="3001"/>
                  </a:cubicBezTo>
                  <a:cubicBezTo>
                    <a:pt x="9782" y="3051"/>
                    <a:pt x="9707" y="3100"/>
                    <a:pt x="9640" y="3100"/>
                  </a:cubicBezTo>
                  <a:cubicBezTo>
                    <a:pt x="9548" y="3149"/>
                    <a:pt x="9465" y="3247"/>
                    <a:pt x="9381" y="3297"/>
                  </a:cubicBezTo>
                  <a:cubicBezTo>
                    <a:pt x="9114" y="3444"/>
                    <a:pt x="8839" y="3641"/>
                    <a:pt x="8572" y="3641"/>
                  </a:cubicBezTo>
                  <a:cubicBezTo>
                    <a:pt x="8505" y="3641"/>
                    <a:pt x="8438" y="3592"/>
                    <a:pt x="8371" y="3592"/>
                  </a:cubicBezTo>
                  <a:cubicBezTo>
                    <a:pt x="8321" y="3592"/>
                    <a:pt x="8279" y="3543"/>
                    <a:pt x="8229" y="3543"/>
                  </a:cubicBezTo>
                  <a:cubicBezTo>
                    <a:pt x="8129" y="3493"/>
                    <a:pt x="8029" y="3444"/>
                    <a:pt x="7929" y="3444"/>
                  </a:cubicBezTo>
                  <a:cubicBezTo>
                    <a:pt x="7854" y="3444"/>
                    <a:pt x="7787" y="3444"/>
                    <a:pt x="7729" y="3493"/>
                  </a:cubicBezTo>
                  <a:cubicBezTo>
                    <a:pt x="7520" y="3641"/>
                    <a:pt x="7328" y="3936"/>
                    <a:pt x="7128" y="4231"/>
                  </a:cubicBezTo>
                  <a:cubicBezTo>
                    <a:pt x="6977" y="4477"/>
                    <a:pt x="6827" y="4674"/>
                    <a:pt x="6677" y="4822"/>
                  </a:cubicBezTo>
                  <a:cubicBezTo>
                    <a:pt x="6435" y="5166"/>
                    <a:pt x="6185" y="5462"/>
                    <a:pt x="5943" y="5904"/>
                  </a:cubicBezTo>
                  <a:cubicBezTo>
                    <a:pt x="5617" y="6544"/>
                    <a:pt x="5300" y="7331"/>
                    <a:pt x="4991" y="8069"/>
                  </a:cubicBezTo>
                  <a:cubicBezTo>
                    <a:pt x="4924" y="8217"/>
                    <a:pt x="4857" y="8414"/>
                    <a:pt x="4791" y="8561"/>
                  </a:cubicBezTo>
                  <a:cubicBezTo>
                    <a:pt x="4474" y="9349"/>
                    <a:pt x="4123" y="10037"/>
                    <a:pt x="3722" y="10037"/>
                  </a:cubicBezTo>
                  <a:cubicBezTo>
                    <a:pt x="3222" y="10037"/>
                    <a:pt x="2738" y="9349"/>
                    <a:pt x="2270" y="8660"/>
                  </a:cubicBezTo>
                  <a:cubicBezTo>
                    <a:pt x="1995" y="8266"/>
                    <a:pt x="1719" y="7872"/>
                    <a:pt x="1436" y="7626"/>
                  </a:cubicBezTo>
                  <a:cubicBezTo>
                    <a:pt x="1235" y="7430"/>
                    <a:pt x="1035" y="7233"/>
                    <a:pt x="835" y="7036"/>
                  </a:cubicBezTo>
                  <a:cubicBezTo>
                    <a:pt x="684" y="6839"/>
                    <a:pt x="534" y="6692"/>
                    <a:pt x="384" y="6544"/>
                  </a:cubicBezTo>
                  <a:cubicBezTo>
                    <a:pt x="267" y="6446"/>
                    <a:pt x="134" y="6298"/>
                    <a:pt x="0" y="6200"/>
                  </a:cubicBezTo>
                  <a:cubicBezTo>
                    <a:pt x="0" y="5855"/>
                    <a:pt x="0" y="5855"/>
                    <a:pt x="0" y="5855"/>
                  </a:cubicBezTo>
                  <a:cubicBezTo>
                    <a:pt x="109" y="5954"/>
                    <a:pt x="225" y="6052"/>
                    <a:pt x="359" y="6150"/>
                  </a:cubicBezTo>
                  <a:cubicBezTo>
                    <a:pt x="734" y="6544"/>
                    <a:pt x="1118" y="6938"/>
                    <a:pt x="1502" y="7331"/>
                  </a:cubicBezTo>
                  <a:cubicBezTo>
                    <a:pt x="1744" y="7577"/>
                    <a:pt x="1995" y="7971"/>
                    <a:pt x="2245" y="8315"/>
                  </a:cubicBezTo>
                  <a:cubicBezTo>
                    <a:pt x="2704" y="9004"/>
                    <a:pt x="3188" y="9742"/>
                    <a:pt x="3664" y="9742"/>
                  </a:cubicBezTo>
                  <a:cubicBezTo>
                    <a:pt x="3823" y="9742"/>
                    <a:pt x="3973" y="9644"/>
                    <a:pt x="4123" y="9496"/>
                  </a:cubicBezTo>
                  <a:cubicBezTo>
                    <a:pt x="4432" y="9152"/>
                    <a:pt x="4724" y="8414"/>
                    <a:pt x="4999" y="7676"/>
                  </a:cubicBezTo>
                  <a:cubicBezTo>
                    <a:pt x="5100" y="7430"/>
                    <a:pt x="5191" y="7184"/>
                    <a:pt x="5291" y="6987"/>
                  </a:cubicBezTo>
                  <a:cubicBezTo>
                    <a:pt x="5634" y="6150"/>
                    <a:pt x="6009" y="5314"/>
                    <a:pt x="6393" y="4822"/>
                  </a:cubicBezTo>
                  <a:cubicBezTo>
                    <a:pt x="6468" y="4723"/>
                    <a:pt x="6535" y="4674"/>
                    <a:pt x="6602" y="4576"/>
                  </a:cubicBezTo>
                  <a:cubicBezTo>
                    <a:pt x="6735" y="4428"/>
                    <a:pt x="6877" y="4231"/>
                    <a:pt x="7019" y="4035"/>
                  </a:cubicBezTo>
                  <a:cubicBezTo>
                    <a:pt x="7094" y="3936"/>
                    <a:pt x="7094" y="3936"/>
                    <a:pt x="7094" y="3936"/>
                  </a:cubicBezTo>
                  <a:cubicBezTo>
                    <a:pt x="7253" y="3690"/>
                    <a:pt x="7420" y="3444"/>
                    <a:pt x="7578" y="3297"/>
                  </a:cubicBezTo>
                  <a:cubicBezTo>
                    <a:pt x="7687" y="3198"/>
                    <a:pt x="7804" y="3149"/>
                    <a:pt x="7946" y="3149"/>
                  </a:cubicBezTo>
                  <a:cubicBezTo>
                    <a:pt x="8054" y="3149"/>
                    <a:pt x="8171" y="3149"/>
                    <a:pt x="8279" y="3198"/>
                  </a:cubicBezTo>
                  <a:cubicBezTo>
                    <a:pt x="8396" y="3247"/>
                    <a:pt x="8505" y="3247"/>
                    <a:pt x="8622" y="3247"/>
                  </a:cubicBezTo>
                  <a:cubicBezTo>
                    <a:pt x="8672" y="3247"/>
                    <a:pt x="8730" y="3247"/>
                    <a:pt x="8780" y="3247"/>
                  </a:cubicBezTo>
                  <a:cubicBezTo>
                    <a:pt x="9064" y="3149"/>
                    <a:pt x="9356" y="3001"/>
                    <a:pt x="9640" y="2805"/>
                  </a:cubicBezTo>
                  <a:cubicBezTo>
                    <a:pt x="9773" y="2755"/>
                    <a:pt x="9915" y="2657"/>
                    <a:pt x="10049" y="2608"/>
                  </a:cubicBezTo>
                  <a:cubicBezTo>
                    <a:pt x="10324" y="2460"/>
                    <a:pt x="10583" y="1870"/>
                    <a:pt x="10833" y="1328"/>
                  </a:cubicBezTo>
                  <a:cubicBezTo>
                    <a:pt x="10934" y="1132"/>
                    <a:pt x="11034" y="886"/>
                    <a:pt x="11134" y="689"/>
                  </a:cubicBezTo>
                  <a:cubicBezTo>
                    <a:pt x="11292" y="394"/>
                    <a:pt x="11534" y="0"/>
                    <a:pt x="11777" y="0"/>
                  </a:cubicBezTo>
                  <a:cubicBezTo>
                    <a:pt x="11885" y="0"/>
                    <a:pt x="11994" y="98"/>
                    <a:pt x="12085" y="295"/>
                  </a:cubicBezTo>
                  <a:cubicBezTo>
                    <a:pt x="12377" y="886"/>
                    <a:pt x="12594" y="2067"/>
                    <a:pt x="12770" y="3149"/>
                  </a:cubicBezTo>
                  <a:cubicBezTo>
                    <a:pt x="12811" y="3444"/>
                    <a:pt x="12853" y="3690"/>
                    <a:pt x="12895" y="3985"/>
                  </a:cubicBezTo>
                  <a:cubicBezTo>
                    <a:pt x="13304" y="6593"/>
                    <a:pt x="13730" y="9299"/>
                    <a:pt x="14355" y="10283"/>
                  </a:cubicBezTo>
                  <a:cubicBezTo>
                    <a:pt x="14564" y="10628"/>
                    <a:pt x="14773" y="10923"/>
                    <a:pt x="14973" y="11267"/>
                  </a:cubicBezTo>
                  <a:cubicBezTo>
                    <a:pt x="15616" y="12251"/>
                    <a:pt x="16283" y="13236"/>
                    <a:pt x="16926" y="14416"/>
                  </a:cubicBezTo>
                  <a:cubicBezTo>
                    <a:pt x="17327" y="15105"/>
                    <a:pt x="17727" y="15942"/>
                    <a:pt x="18120" y="16680"/>
                  </a:cubicBezTo>
                  <a:cubicBezTo>
                    <a:pt x="18520" y="17516"/>
                    <a:pt x="18938" y="18353"/>
                    <a:pt x="19355" y="19091"/>
                  </a:cubicBezTo>
                  <a:cubicBezTo>
                    <a:pt x="19822" y="19927"/>
                    <a:pt x="20215" y="20468"/>
                    <a:pt x="20582" y="20862"/>
                  </a:cubicBezTo>
                  <a:cubicBezTo>
                    <a:pt x="20840" y="21108"/>
                    <a:pt x="21066" y="21305"/>
                    <a:pt x="21266" y="21403"/>
                  </a:cubicBezTo>
                  <a:cubicBezTo>
                    <a:pt x="21333" y="21403"/>
                    <a:pt x="21400" y="21452"/>
                    <a:pt x="21466" y="21502"/>
                  </a:cubicBezTo>
                  <a:cubicBezTo>
                    <a:pt x="21508" y="21502"/>
                    <a:pt x="21558" y="21551"/>
                    <a:pt x="21600" y="21600"/>
                  </a:cubicBezTo>
                  <a:cubicBezTo>
                    <a:pt x="21533" y="21600"/>
                    <a:pt x="21458" y="21600"/>
                    <a:pt x="21383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4171" name="Freeform 540"/>
            <p:cNvSpPr/>
            <p:nvPr/>
          </p:nvSpPr>
          <p:spPr>
            <a:xfrm flipH="1" rot="5400000">
              <a:off x="736478" y="3036310"/>
              <a:ext cx="634232" cy="19856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20886" y="19895"/>
                    <a:pt x="20261" y="18189"/>
                    <a:pt x="19726" y="16768"/>
                  </a:cubicBezTo>
                  <a:cubicBezTo>
                    <a:pt x="18833" y="14495"/>
                    <a:pt x="18030" y="12221"/>
                    <a:pt x="17048" y="10232"/>
                  </a:cubicBezTo>
                  <a:cubicBezTo>
                    <a:pt x="14906" y="6537"/>
                    <a:pt x="12853" y="3979"/>
                    <a:pt x="10800" y="2558"/>
                  </a:cubicBezTo>
                  <a:cubicBezTo>
                    <a:pt x="9729" y="1989"/>
                    <a:pt x="8747" y="1705"/>
                    <a:pt x="7765" y="1705"/>
                  </a:cubicBezTo>
                  <a:cubicBezTo>
                    <a:pt x="6426" y="1705"/>
                    <a:pt x="5177" y="2274"/>
                    <a:pt x="3927" y="3411"/>
                  </a:cubicBezTo>
                  <a:cubicBezTo>
                    <a:pt x="2499" y="4832"/>
                    <a:pt x="1250" y="5968"/>
                    <a:pt x="0" y="6537"/>
                  </a:cubicBezTo>
                  <a:cubicBezTo>
                    <a:pt x="714" y="5968"/>
                    <a:pt x="1339" y="5116"/>
                    <a:pt x="2053" y="4263"/>
                  </a:cubicBezTo>
                  <a:cubicBezTo>
                    <a:pt x="3124" y="2558"/>
                    <a:pt x="4284" y="1137"/>
                    <a:pt x="5534" y="568"/>
                  </a:cubicBezTo>
                  <a:cubicBezTo>
                    <a:pt x="6337" y="0"/>
                    <a:pt x="7140" y="0"/>
                    <a:pt x="7944" y="0"/>
                  </a:cubicBezTo>
                  <a:cubicBezTo>
                    <a:pt x="9104" y="0"/>
                    <a:pt x="10264" y="284"/>
                    <a:pt x="11425" y="1137"/>
                  </a:cubicBezTo>
                  <a:cubicBezTo>
                    <a:pt x="13835" y="3126"/>
                    <a:pt x="15888" y="5684"/>
                    <a:pt x="17673" y="9379"/>
                  </a:cubicBezTo>
                  <a:cubicBezTo>
                    <a:pt x="19369" y="12789"/>
                    <a:pt x="20529" y="16200"/>
                    <a:pt x="2160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4172" name="Freeform 541"/>
            <p:cNvSpPr/>
            <p:nvPr/>
          </p:nvSpPr>
          <p:spPr>
            <a:xfrm flipH="1" rot="5400000">
              <a:off x="-259324" y="263770"/>
              <a:ext cx="626824" cy="1081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19431" y="21073"/>
                    <a:pt x="17172" y="20546"/>
                    <a:pt x="15093" y="18966"/>
                  </a:cubicBezTo>
                  <a:cubicBezTo>
                    <a:pt x="13376" y="17912"/>
                    <a:pt x="11749" y="15805"/>
                    <a:pt x="10213" y="13698"/>
                  </a:cubicBezTo>
                  <a:cubicBezTo>
                    <a:pt x="8947" y="12644"/>
                    <a:pt x="7682" y="11063"/>
                    <a:pt x="6417" y="10010"/>
                  </a:cubicBezTo>
                  <a:cubicBezTo>
                    <a:pt x="5603" y="8956"/>
                    <a:pt x="5603" y="8956"/>
                    <a:pt x="5603" y="8956"/>
                  </a:cubicBezTo>
                  <a:cubicBezTo>
                    <a:pt x="4428" y="7902"/>
                    <a:pt x="3163" y="6849"/>
                    <a:pt x="1988" y="4741"/>
                  </a:cubicBezTo>
                  <a:cubicBezTo>
                    <a:pt x="1265" y="3688"/>
                    <a:pt x="633" y="2107"/>
                    <a:pt x="0" y="0"/>
                  </a:cubicBezTo>
                  <a:cubicBezTo>
                    <a:pt x="813" y="1580"/>
                    <a:pt x="1808" y="2634"/>
                    <a:pt x="2711" y="3161"/>
                  </a:cubicBezTo>
                  <a:cubicBezTo>
                    <a:pt x="3073" y="3688"/>
                    <a:pt x="3344" y="4215"/>
                    <a:pt x="3615" y="4215"/>
                  </a:cubicBezTo>
                  <a:cubicBezTo>
                    <a:pt x="4519" y="5268"/>
                    <a:pt x="5423" y="5795"/>
                    <a:pt x="6326" y="6849"/>
                  </a:cubicBezTo>
                  <a:cubicBezTo>
                    <a:pt x="7682" y="7902"/>
                    <a:pt x="7682" y="7902"/>
                    <a:pt x="7682" y="7902"/>
                  </a:cubicBezTo>
                  <a:cubicBezTo>
                    <a:pt x="8767" y="8956"/>
                    <a:pt x="9851" y="10010"/>
                    <a:pt x="10936" y="11063"/>
                  </a:cubicBezTo>
                  <a:cubicBezTo>
                    <a:pt x="12833" y="13171"/>
                    <a:pt x="14731" y="15278"/>
                    <a:pt x="16629" y="16332"/>
                  </a:cubicBezTo>
                  <a:cubicBezTo>
                    <a:pt x="18346" y="17385"/>
                    <a:pt x="19973" y="17912"/>
                    <a:pt x="21600" y="17912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</p:grpSp>
      <p:grpSp>
        <p:nvGrpSpPr>
          <p:cNvPr id="4210" name="Group 401"/>
          <p:cNvGrpSpPr/>
          <p:nvPr/>
        </p:nvGrpSpPr>
        <p:grpSpPr>
          <a:xfrm>
            <a:off x="-1" y="-1"/>
            <a:ext cx="1945670" cy="6858001"/>
            <a:chOff x="0" y="0"/>
            <a:chExt cx="1945668" cy="6858000"/>
          </a:xfrm>
        </p:grpSpPr>
        <p:sp>
          <p:nvSpPr>
            <p:cNvPr id="4174" name="Freeform 437"/>
            <p:cNvSpPr/>
            <p:nvPr/>
          </p:nvSpPr>
          <p:spPr>
            <a:xfrm flipH="1" rot="16200000">
              <a:off x="620896" y="6572002"/>
              <a:ext cx="480120" cy="8298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20774" y="18900"/>
                    <a:pt x="19948" y="16200"/>
                    <a:pt x="19121" y="14175"/>
                  </a:cubicBezTo>
                  <a:cubicBezTo>
                    <a:pt x="16525" y="7425"/>
                    <a:pt x="13810" y="4725"/>
                    <a:pt x="10387" y="4725"/>
                  </a:cubicBezTo>
                  <a:cubicBezTo>
                    <a:pt x="8498" y="4725"/>
                    <a:pt x="6610" y="5400"/>
                    <a:pt x="4839" y="6075"/>
                  </a:cubicBezTo>
                  <a:cubicBezTo>
                    <a:pt x="3187" y="6750"/>
                    <a:pt x="1652" y="7425"/>
                    <a:pt x="0" y="8100"/>
                  </a:cubicBezTo>
                  <a:cubicBezTo>
                    <a:pt x="4013" y="2025"/>
                    <a:pt x="7318" y="0"/>
                    <a:pt x="10387" y="0"/>
                  </a:cubicBezTo>
                  <a:cubicBezTo>
                    <a:pt x="14400" y="0"/>
                    <a:pt x="17823" y="4050"/>
                    <a:pt x="20892" y="13500"/>
                  </a:cubicBezTo>
                  <a:cubicBezTo>
                    <a:pt x="21128" y="14175"/>
                    <a:pt x="21364" y="14850"/>
                    <a:pt x="21600" y="15525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4175" name="Freeform 438"/>
            <p:cNvSpPr/>
            <p:nvPr/>
          </p:nvSpPr>
          <p:spPr>
            <a:xfrm flipH="1" rot="16200000">
              <a:off x="762410" y="6830585"/>
              <a:ext cx="34085" cy="207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16200"/>
                  </a:moveTo>
                  <a:cubicBezTo>
                    <a:pt x="14954" y="10800"/>
                    <a:pt x="6646" y="540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6646" y="8100"/>
                    <a:pt x="13292" y="16200"/>
                    <a:pt x="21600" y="21600"/>
                  </a:cubicBezTo>
                  <a:lnTo>
                    <a:pt x="21600" y="162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4176" name="Freeform 439"/>
            <p:cNvSpPr/>
            <p:nvPr/>
          </p:nvSpPr>
          <p:spPr>
            <a:xfrm flipH="1" rot="16200000">
              <a:off x="-132625" y="4953081"/>
              <a:ext cx="969129" cy="2237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cubicBezTo>
                    <a:pt x="3736" y="18042"/>
                    <a:pt x="7472" y="13722"/>
                    <a:pt x="11092" y="9148"/>
                  </a:cubicBezTo>
                  <a:cubicBezTo>
                    <a:pt x="11968" y="7878"/>
                    <a:pt x="11968" y="7878"/>
                    <a:pt x="11968" y="7878"/>
                  </a:cubicBezTo>
                  <a:cubicBezTo>
                    <a:pt x="13485" y="5845"/>
                    <a:pt x="15120" y="3558"/>
                    <a:pt x="16755" y="2541"/>
                  </a:cubicBezTo>
                  <a:cubicBezTo>
                    <a:pt x="17572" y="1779"/>
                    <a:pt x="18448" y="1525"/>
                    <a:pt x="19323" y="1016"/>
                  </a:cubicBezTo>
                  <a:cubicBezTo>
                    <a:pt x="20082" y="762"/>
                    <a:pt x="20841" y="508"/>
                    <a:pt x="21600" y="0"/>
                  </a:cubicBezTo>
                  <a:cubicBezTo>
                    <a:pt x="20724" y="2541"/>
                    <a:pt x="19440" y="3049"/>
                    <a:pt x="18272" y="3558"/>
                  </a:cubicBezTo>
                  <a:cubicBezTo>
                    <a:pt x="17630" y="3812"/>
                    <a:pt x="17046" y="4066"/>
                    <a:pt x="16521" y="4574"/>
                  </a:cubicBezTo>
                  <a:cubicBezTo>
                    <a:pt x="15003" y="5845"/>
                    <a:pt x="13544" y="7878"/>
                    <a:pt x="12084" y="9911"/>
                  </a:cubicBezTo>
                  <a:cubicBezTo>
                    <a:pt x="11676" y="10419"/>
                    <a:pt x="11267" y="10927"/>
                    <a:pt x="10858" y="11435"/>
                  </a:cubicBezTo>
                  <a:cubicBezTo>
                    <a:pt x="8932" y="13976"/>
                    <a:pt x="6889" y="16264"/>
                    <a:pt x="5021" y="18296"/>
                  </a:cubicBezTo>
                  <a:cubicBezTo>
                    <a:pt x="3970" y="19567"/>
                    <a:pt x="2919" y="20584"/>
                    <a:pt x="1751" y="21346"/>
                  </a:cubicBezTo>
                  <a:cubicBezTo>
                    <a:pt x="1343" y="21600"/>
                    <a:pt x="876" y="21600"/>
                    <a:pt x="409" y="21600"/>
                  </a:cubicBezTo>
                  <a:cubicBezTo>
                    <a:pt x="292" y="21600"/>
                    <a:pt x="117" y="21600"/>
                    <a:pt x="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4177" name="Freeform 440"/>
            <p:cNvSpPr/>
            <p:nvPr/>
          </p:nvSpPr>
          <p:spPr>
            <a:xfrm flipH="1" rot="16200000">
              <a:off x="218573" y="5170913"/>
              <a:ext cx="222278" cy="518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795" y="21600"/>
                  </a:moveTo>
                  <a:cubicBezTo>
                    <a:pt x="1779" y="21600"/>
                    <a:pt x="762" y="20520"/>
                    <a:pt x="0" y="20520"/>
                  </a:cubicBezTo>
                  <a:cubicBezTo>
                    <a:pt x="2033" y="17280"/>
                    <a:pt x="4066" y="16200"/>
                    <a:pt x="6099" y="14040"/>
                  </a:cubicBezTo>
                  <a:cubicBezTo>
                    <a:pt x="7878" y="12960"/>
                    <a:pt x="9656" y="10800"/>
                    <a:pt x="11689" y="8640"/>
                  </a:cubicBezTo>
                  <a:cubicBezTo>
                    <a:pt x="12198" y="8640"/>
                    <a:pt x="12960" y="7560"/>
                    <a:pt x="13722" y="6480"/>
                  </a:cubicBezTo>
                  <a:cubicBezTo>
                    <a:pt x="16009" y="3240"/>
                    <a:pt x="18551" y="0"/>
                    <a:pt x="21092" y="0"/>
                  </a:cubicBezTo>
                  <a:cubicBezTo>
                    <a:pt x="21346" y="0"/>
                    <a:pt x="21600" y="1080"/>
                    <a:pt x="21600" y="1080"/>
                  </a:cubicBezTo>
                  <a:cubicBezTo>
                    <a:pt x="17788" y="9720"/>
                    <a:pt x="13214" y="14040"/>
                    <a:pt x="9402" y="17280"/>
                  </a:cubicBezTo>
                  <a:cubicBezTo>
                    <a:pt x="7115" y="19440"/>
                    <a:pt x="4828" y="21600"/>
                    <a:pt x="2795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4178" name="Freeform 441"/>
            <p:cNvSpPr/>
            <p:nvPr/>
          </p:nvSpPr>
          <p:spPr>
            <a:xfrm flipH="1" rot="16200000">
              <a:off x="-80019" y="5435423"/>
              <a:ext cx="675722" cy="12744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cubicBezTo>
                    <a:pt x="837" y="17192"/>
                    <a:pt x="2093" y="15869"/>
                    <a:pt x="3265" y="14547"/>
                  </a:cubicBezTo>
                  <a:cubicBezTo>
                    <a:pt x="3600" y="14547"/>
                    <a:pt x="3935" y="14106"/>
                    <a:pt x="4186" y="13665"/>
                  </a:cubicBezTo>
                  <a:cubicBezTo>
                    <a:pt x="4688" y="12784"/>
                    <a:pt x="5274" y="12343"/>
                    <a:pt x="5777" y="11461"/>
                  </a:cubicBezTo>
                  <a:cubicBezTo>
                    <a:pt x="7284" y="9698"/>
                    <a:pt x="8874" y="7494"/>
                    <a:pt x="10465" y="6171"/>
                  </a:cubicBezTo>
                  <a:cubicBezTo>
                    <a:pt x="11470" y="5731"/>
                    <a:pt x="11470" y="5731"/>
                    <a:pt x="11470" y="5731"/>
                  </a:cubicBezTo>
                  <a:cubicBezTo>
                    <a:pt x="13395" y="3967"/>
                    <a:pt x="15321" y="2645"/>
                    <a:pt x="17163" y="1322"/>
                  </a:cubicBezTo>
                  <a:cubicBezTo>
                    <a:pt x="18502" y="441"/>
                    <a:pt x="19926" y="0"/>
                    <a:pt x="21600" y="0"/>
                  </a:cubicBezTo>
                  <a:cubicBezTo>
                    <a:pt x="21600" y="0"/>
                    <a:pt x="21600" y="0"/>
                    <a:pt x="21600" y="0"/>
                  </a:cubicBezTo>
                  <a:cubicBezTo>
                    <a:pt x="21349" y="441"/>
                    <a:pt x="21098" y="882"/>
                    <a:pt x="20847" y="882"/>
                  </a:cubicBezTo>
                  <a:cubicBezTo>
                    <a:pt x="20344" y="1763"/>
                    <a:pt x="19926" y="2204"/>
                    <a:pt x="19423" y="2645"/>
                  </a:cubicBezTo>
                  <a:cubicBezTo>
                    <a:pt x="18753" y="3086"/>
                    <a:pt x="18084" y="3527"/>
                    <a:pt x="17330" y="3967"/>
                  </a:cubicBezTo>
                  <a:cubicBezTo>
                    <a:pt x="16326" y="4849"/>
                    <a:pt x="16326" y="4849"/>
                    <a:pt x="16326" y="4849"/>
                  </a:cubicBezTo>
                  <a:cubicBezTo>
                    <a:pt x="15237" y="5731"/>
                    <a:pt x="14149" y="6612"/>
                    <a:pt x="12977" y="7494"/>
                  </a:cubicBezTo>
                  <a:cubicBezTo>
                    <a:pt x="12056" y="8376"/>
                    <a:pt x="11135" y="9257"/>
                    <a:pt x="10130" y="9698"/>
                  </a:cubicBezTo>
                  <a:cubicBezTo>
                    <a:pt x="8205" y="11461"/>
                    <a:pt x="6195" y="13665"/>
                    <a:pt x="4270" y="16310"/>
                  </a:cubicBezTo>
                  <a:cubicBezTo>
                    <a:pt x="2847" y="18073"/>
                    <a:pt x="1423" y="19837"/>
                    <a:pt x="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4179" name="Freeform 442"/>
            <p:cNvSpPr/>
            <p:nvPr/>
          </p:nvSpPr>
          <p:spPr>
            <a:xfrm flipH="1" rot="16200000">
              <a:off x="420103" y="5624359"/>
              <a:ext cx="706843" cy="13336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cubicBezTo>
                    <a:pt x="80" y="14824"/>
                    <a:pt x="1360" y="8047"/>
                    <a:pt x="2560" y="4659"/>
                  </a:cubicBezTo>
                  <a:cubicBezTo>
                    <a:pt x="4160" y="424"/>
                    <a:pt x="5840" y="0"/>
                    <a:pt x="7360" y="0"/>
                  </a:cubicBezTo>
                  <a:cubicBezTo>
                    <a:pt x="7920" y="0"/>
                    <a:pt x="7920" y="0"/>
                    <a:pt x="7920" y="0"/>
                  </a:cubicBezTo>
                  <a:cubicBezTo>
                    <a:pt x="10000" y="0"/>
                    <a:pt x="12160" y="424"/>
                    <a:pt x="14160" y="847"/>
                  </a:cubicBezTo>
                  <a:cubicBezTo>
                    <a:pt x="16560" y="1271"/>
                    <a:pt x="19040" y="1694"/>
                    <a:pt x="21520" y="1694"/>
                  </a:cubicBezTo>
                  <a:cubicBezTo>
                    <a:pt x="21600" y="1694"/>
                    <a:pt x="21600" y="1694"/>
                    <a:pt x="21600" y="1694"/>
                  </a:cubicBezTo>
                  <a:cubicBezTo>
                    <a:pt x="20960" y="4235"/>
                    <a:pt x="20080" y="4659"/>
                    <a:pt x="19440" y="4659"/>
                  </a:cubicBezTo>
                  <a:cubicBezTo>
                    <a:pt x="19120" y="4659"/>
                    <a:pt x="18800" y="4659"/>
                    <a:pt x="18400" y="4235"/>
                  </a:cubicBezTo>
                  <a:cubicBezTo>
                    <a:pt x="18080" y="4235"/>
                    <a:pt x="17840" y="4235"/>
                    <a:pt x="17520" y="4235"/>
                  </a:cubicBezTo>
                  <a:cubicBezTo>
                    <a:pt x="15920" y="4235"/>
                    <a:pt x="14240" y="3812"/>
                    <a:pt x="12640" y="3388"/>
                  </a:cubicBezTo>
                  <a:cubicBezTo>
                    <a:pt x="11920" y="3388"/>
                    <a:pt x="11200" y="3388"/>
                    <a:pt x="10480" y="2965"/>
                  </a:cubicBezTo>
                  <a:cubicBezTo>
                    <a:pt x="10000" y="2965"/>
                    <a:pt x="9600" y="2965"/>
                    <a:pt x="9120" y="2965"/>
                  </a:cubicBezTo>
                  <a:cubicBezTo>
                    <a:pt x="8400" y="2541"/>
                    <a:pt x="7680" y="2541"/>
                    <a:pt x="6960" y="2541"/>
                  </a:cubicBezTo>
                  <a:cubicBezTo>
                    <a:pt x="5680" y="2541"/>
                    <a:pt x="4640" y="2965"/>
                    <a:pt x="3760" y="4659"/>
                  </a:cubicBezTo>
                  <a:cubicBezTo>
                    <a:pt x="2720" y="7200"/>
                    <a:pt x="1760" y="10165"/>
                    <a:pt x="1120" y="13976"/>
                  </a:cubicBezTo>
                  <a:cubicBezTo>
                    <a:pt x="960" y="15247"/>
                    <a:pt x="720" y="16518"/>
                    <a:pt x="560" y="17788"/>
                  </a:cubicBezTo>
                  <a:cubicBezTo>
                    <a:pt x="320" y="19059"/>
                    <a:pt x="160" y="20329"/>
                    <a:pt x="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4180" name="Freeform 443"/>
            <p:cNvSpPr/>
            <p:nvPr/>
          </p:nvSpPr>
          <p:spPr>
            <a:xfrm flipH="1" rot="16200000">
              <a:off x="-2993335" y="3006672"/>
              <a:ext cx="6853553" cy="8402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4810" y="21600"/>
                  </a:moveTo>
                  <a:cubicBezTo>
                    <a:pt x="4422" y="21600"/>
                    <a:pt x="4051" y="21465"/>
                    <a:pt x="3680" y="21062"/>
                  </a:cubicBezTo>
                  <a:cubicBezTo>
                    <a:pt x="3383" y="20793"/>
                    <a:pt x="3077" y="20389"/>
                    <a:pt x="2789" y="19985"/>
                  </a:cubicBezTo>
                  <a:cubicBezTo>
                    <a:pt x="2607" y="19783"/>
                    <a:pt x="2426" y="19514"/>
                    <a:pt x="2252" y="19312"/>
                  </a:cubicBezTo>
                  <a:cubicBezTo>
                    <a:pt x="1815" y="18774"/>
                    <a:pt x="1345" y="18303"/>
                    <a:pt x="891" y="18303"/>
                  </a:cubicBezTo>
                  <a:cubicBezTo>
                    <a:pt x="833" y="18303"/>
                    <a:pt x="776" y="18303"/>
                    <a:pt x="718" y="18303"/>
                  </a:cubicBezTo>
                  <a:cubicBezTo>
                    <a:pt x="462" y="18370"/>
                    <a:pt x="215" y="18707"/>
                    <a:pt x="0" y="19043"/>
                  </a:cubicBezTo>
                  <a:cubicBezTo>
                    <a:pt x="0" y="18639"/>
                    <a:pt x="0" y="18639"/>
                    <a:pt x="0" y="18639"/>
                  </a:cubicBezTo>
                  <a:cubicBezTo>
                    <a:pt x="206" y="18303"/>
                    <a:pt x="454" y="17899"/>
                    <a:pt x="718" y="17899"/>
                  </a:cubicBezTo>
                  <a:cubicBezTo>
                    <a:pt x="759" y="17899"/>
                    <a:pt x="809" y="17832"/>
                    <a:pt x="850" y="17832"/>
                  </a:cubicBezTo>
                  <a:cubicBezTo>
                    <a:pt x="1502" y="17832"/>
                    <a:pt x="2145" y="18707"/>
                    <a:pt x="2772" y="19514"/>
                  </a:cubicBezTo>
                  <a:cubicBezTo>
                    <a:pt x="3053" y="19850"/>
                    <a:pt x="3341" y="20254"/>
                    <a:pt x="3630" y="20523"/>
                  </a:cubicBezTo>
                  <a:cubicBezTo>
                    <a:pt x="4068" y="20994"/>
                    <a:pt x="4488" y="21196"/>
                    <a:pt x="4893" y="21196"/>
                  </a:cubicBezTo>
                  <a:cubicBezTo>
                    <a:pt x="5553" y="21196"/>
                    <a:pt x="6155" y="20591"/>
                    <a:pt x="6699" y="19379"/>
                  </a:cubicBezTo>
                  <a:cubicBezTo>
                    <a:pt x="6757" y="19245"/>
                    <a:pt x="6807" y="19178"/>
                    <a:pt x="6864" y="19043"/>
                  </a:cubicBezTo>
                  <a:cubicBezTo>
                    <a:pt x="7228" y="18168"/>
                    <a:pt x="7599" y="17361"/>
                    <a:pt x="7987" y="17226"/>
                  </a:cubicBezTo>
                  <a:cubicBezTo>
                    <a:pt x="8077" y="17159"/>
                    <a:pt x="8176" y="17159"/>
                    <a:pt x="8292" y="17159"/>
                  </a:cubicBezTo>
                  <a:cubicBezTo>
                    <a:pt x="8440" y="17159"/>
                    <a:pt x="8581" y="17159"/>
                    <a:pt x="8729" y="17226"/>
                  </a:cubicBezTo>
                  <a:cubicBezTo>
                    <a:pt x="8869" y="17226"/>
                    <a:pt x="9018" y="17293"/>
                    <a:pt x="9166" y="17293"/>
                  </a:cubicBezTo>
                  <a:cubicBezTo>
                    <a:pt x="9274" y="17293"/>
                    <a:pt x="9373" y="17226"/>
                    <a:pt x="9472" y="17226"/>
                  </a:cubicBezTo>
                  <a:cubicBezTo>
                    <a:pt x="9628" y="17159"/>
                    <a:pt x="9793" y="17092"/>
                    <a:pt x="9950" y="17024"/>
                  </a:cubicBezTo>
                  <a:cubicBezTo>
                    <a:pt x="10222" y="16890"/>
                    <a:pt x="10503" y="16755"/>
                    <a:pt x="10783" y="16755"/>
                  </a:cubicBezTo>
                  <a:cubicBezTo>
                    <a:pt x="10817" y="16755"/>
                    <a:pt x="10858" y="16755"/>
                    <a:pt x="10891" y="16755"/>
                  </a:cubicBezTo>
                  <a:cubicBezTo>
                    <a:pt x="10990" y="16755"/>
                    <a:pt x="11097" y="16822"/>
                    <a:pt x="11196" y="16822"/>
                  </a:cubicBezTo>
                  <a:cubicBezTo>
                    <a:pt x="11345" y="16890"/>
                    <a:pt x="11493" y="16890"/>
                    <a:pt x="11642" y="16890"/>
                  </a:cubicBezTo>
                  <a:cubicBezTo>
                    <a:pt x="11897" y="16890"/>
                    <a:pt x="12104" y="16822"/>
                    <a:pt x="12293" y="16553"/>
                  </a:cubicBezTo>
                  <a:cubicBezTo>
                    <a:pt x="12698" y="15948"/>
                    <a:pt x="12978" y="14198"/>
                    <a:pt x="13275" y="12247"/>
                  </a:cubicBezTo>
                  <a:cubicBezTo>
                    <a:pt x="13333" y="11910"/>
                    <a:pt x="13382" y="11574"/>
                    <a:pt x="13440" y="11237"/>
                  </a:cubicBezTo>
                  <a:cubicBezTo>
                    <a:pt x="13787" y="9084"/>
                    <a:pt x="14216" y="8209"/>
                    <a:pt x="14554" y="7738"/>
                  </a:cubicBezTo>
                  <a:cubicBezTo>
                    <a:pt x="15016" y="7065"/>
                    <a:pt x="15453" y="5652"/>
                    <a:pt x="15874" y="4307"/>
                  </a:cubicBezTo>
                  <a:cubicBezTo>
                    <a:pt x="16320" y="2893"/>
                    <a:pt x="16773" y="1480"/>
                    <a:pt x="17252" y="807"/>
                  </a:cubicBezTo>
                  <a:cubicBezTo>
                    <a:pt x="17664" y="269"/>
                    <a:pt x="18102" y="0"/>
                    <a:pt x="18646" y="0"/>
                  </a:cubicBezTo>
                  <a:cubicBezTo>
                    <a:pt x="18952" y="0"/>
                    <a:pt x="19257" y="67"/>
                    <a:pt x="19562" y="202"/>
                  </a:cubicBezTo>
                  <a:cubicBezTo>
                    <a:pt x="19777" y="202"/>
                    <a:pt x="19991" y="269"/>
                    <a:pt x="20206" y="336"/>
                  </a:cubicBezTo>
                  <a:cubicBezTo>
                    <a:pt x="20643" y="336"/>
                    <a:pt x="21130" y="404"/>
                    <a:pt x="21600" y="1346"/>
                  </a:cubicBezTo>
                  <a:cubicBezTo>
                    <a:pt x="21600" y="1884"/>
                    <a:pt x="21600" y="1884"/>
                    <a:pt x="21600" y="1884"/>
                  </a:cubicBezTo>
                  <a:cubicBezTo>
                    <a:pt x="21130" y="1009"/>
                    <a:pt x="20651" y="875"/>
                    <a:pt x="20206" y="807"/>
                  </a:cubicBezTo>
                  <a:cubicBezTo>
                    <a:pt x="19983" y="807"/>
                    <a:pt x="19760" y="740"/>
                    <a:pt x="19537" y="606"/>
                  </a:cubicBezTo>
                  <a:cubicBezTo>
                    <a:pt x="19273" y="538"/>
                    <a:pt x="18993" y="404"/>
                    <a:pt x="18721" y="404"/>
                  </a:cubicBezTo>
                  <a:cubicBezTo>
                    <a:pt x="18704" y="404"/>
                    <a:pt x="18704" y="404"/>
                    <a:pt x="18704" y="404"/>
                  </a:cubicBezTo>
                  <a:cubicBezTo>
                    <a:pt x="18102" y="404"/>
                    <a:pt x="17615" y="740"/>
                    <a:pt x="17161" y="1480"/>
                  </a:cubicBezTo>
                  <a:cubicBezTo>
                    <a:pt x="16674" y="2221"/>
                    <a:pt x="16237" y="3634"/>
                    <a:pt x="15759" y="5181"/>
                  </a:cubicBezTo>
                  <a:cubicBezTo>
                    <a:pt x="15569" y="5854"/>
                    <a:pt x="15346" y="6594"/>
                    <a:pt x="15123" y="7133"/>
                  </a:cubicBezTo>
                  <a:cubicBezTo>
                    <a:pt x="14942" y="7604"/>
                    <a:pt x="14769" y="7940"/>
                    <a:pt x="14579" y="8209"/>
                  </a:cubicBezTo>
                  <a:cubicBezTo>
                    <a:pt x="14472" y="8411"/>
                    <a:pt x="14472" y="8411"/>
                    <a:pt x="14472" y="8411"/>
                  </a:cubicBezTo>
                  <a:cubicBezTo>
                    <a:pt x="14249" y="8748"/>
                    <a:pt x="14018" y="9219"/>
                    <a:pt x="13795" y="10026"/>
                  </a:cubicBezTo>
                  <a:cubicBezTo>
                    <a:pt x="13597" y="10834"/>
                    <a:pt x="13440" y="11910"/>
                    <a:pt x="13267" y="12987"/>
                  </a:cubicBezTo>
                  <a:cubicBezTo>
                    <a:pt x="13242" y="13121"/>
                    <a:pt x="13242" y="13121"/>
                    <a:pt x="13242" y="13121"/>
                  </a:cubicBezTo>
                  <a:cubicBezTo>
                    <a:pt x="12929" y="15207"/>
                    <a:pt x="12632" y="16688"/>
                    <a:pt x="12211" y="17159"/>
                  </a:cubicBezTo>
                  <a:cubicBezTo>
                    <a:pt x="12038" y="17293"/>
                    <a:pt x="11856" y="17361"/>
                    <a:pt x="11633" y="17361"/>
                  </a:cubicBezTo>
                  <a:cubicBezTo>
                    <a:pt x="11485" y="17361"/>
                    <a:pt x="11345" y="17361"/>
                    <a:pt x="11204" y="17361"/>
                  </a:cubicBezTo>
                  <a:cubicBezTo>
                    <a:pt x="11105" y="17293"/>
                    <a:pt x="10998" y="17293"/>
                    <a:pt x="10891" y="17293"/>
                  </a:cubicBezTo>
                  <a:cubicBezTo>
                    <a:pt x="10866" y="17293"/>
                    <a:pt x="10833" y="17293"/>
                    <a:pt x="10808" y="17293"/>
                  </a:cubicBezTo>
                  <a:cubicBezTo>
                    <a:pt x="10528" y="17293"/>
                    <a:pt x="10247" y="17428"/>
                    <a:pt x="9975" y="17495"/>
                  </a:cubicBezTo>
                  <a:cubicBezTo>
                    <a:pt x="9810" y="17630"/>
                    <a:pt x="9637" y="17697"/>
                    <a:pt x="9472" y="17697"/>
                  </a:cubicBezTo>
                  <a:cubicBezTo>
                    <a:pt x="9216" y="17764"/>
                    <a:pt x="9026" y="17832"/>
                    <a:pt x="8845" y="17832"/>
                  </a:cubicBezTo>
                  <a:cubicBezTo>
                    <a:pt x="8795" y="17832"/>
                    <a:pt x="8737" y="17832"/>
                    <a:pt x="8688" y="17832"/>
                  </a:cubicBezTo>
                  <a:cubicBezTo>
                    <a:pt x="8605" y="17832"/>
                    <a:pt x="8523" y="17764"/>
                    <a:pt x="8440" y="17764"/>
                  </a:cubicBezTo>
                  <a:cubicBezTo>
                    <a:pt x="8341" y="17697"/>
                    <a:pt x="8242" y="17697"/>
                    <a:pt x="8143" y="17697"/>
                  </a:cubicBezTo>
                  <a:cubicBezTo>
                    <a:pt x="8094" y="17697"/>
                    <a:pt x="8036" y="17697"/>
                    <a:pt x="7987" y="17697"/>
                  </a:cubicBezTo>
                  <a:cubicBezTo>
                    <a:pt x="7624" y="17899"/>
                    <a:pt x="7277" y="18639"/>
                    <a:pt x="6947" y="19379"/>
                  </a:cubicBezTo>
                  <a:cubicBezTo>
                    <a:pt x="6831" y="19649"/>
                    <a:pt x="6716" y="19918"/>
                    <a:pt x="6600" y="20120"/>
                  </a:cubicBezTo>
                  <a:cubicBezTo>
                    <a:pt x="6188" y="20927"/>
                    <a:pt x="5734" y="21398"/>
                    <a:pt x="5173" y="21600"/>
                  </a:cubicBezTo>
                  <a:cubicBezTo>
                    <a:pt x="5049" y="21600"/>
                    <a:pt x="4934" y="21600"/>
                    <a:pt x="481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4181" name="Freeform 444"/>
            <p:cNvSpPr/>
            <p:nvPr/>
          </p:nvSpPr>
          <p:spPr>
            <a:xfrm flipH="1" rot="16200000">
              <a:off x="-69648" y="6768665"/>
              <a:ext cx="157078" cy="127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16920" y="17280"/>
                    <a:pt x="11880" y="12960"/>
                    <a:pt x="7200" y="432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1600" y="0"/>
                    <a:pt x="21600" y="0"/>
                    <a:pt x="21600" y="0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4182" name="Freeform 445"/>
            <p:cNvSpPr/>
            <p:nvPr/>
          </p:nvSpPr>
          <p:spPr>
            <a:xfrm flipH="1" rot="16200000">
              <a:off x="-2310202" y="2310204"/>
              <a:ext cx="5273901" cy="6534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3720" y="21600"/>
                  </a:moveTo>
                  <a:cubicBezTo>
                    <a:pt x="3398" y="21600"/>
                    <a:pt x="3098" y="21427"/>
                    <a:pt x="2830" y="21082"/>
                  </a:cubicBezTo>
                  <a:cubicBezTo>
                    <a:pt x="2530" y="20736"/>
                    <a:pt x="2219" y="20218"/>
                    <a:pt x="1930" y="19613"/>
                  </a:cubicBezTo>
                  <a:cubicBezTo>
                    <a:pt x="1597" y="19008"/>
                    <a:pt x="1254" y="18403"/>
                    <a:pt x="911" y="18058"/>
                  </a:cubicBezTo>
                  <a:cubicBezTo>
                    <a:pt x="772" y="17885"/>
                    <a:pt x="622" y="17798"/>
                    <a:pt x="482" y="17798"/>
                  </a:cubicBezTo>
                  <a:cubicBezTo>
                    <a:pt x="322" y="17798"/>
                    <a:pt x="161" y="17885"/>
                    <a:pt x="0" y="18144"/>
                  </a:cubicBezTo>
                  <a:cubicBezTo>
                    <a:pt x="0" y="17798"/>
                    <a:pt x="0" y="17798"/>
                    <a:pt x="0" y="17798"/>
                  </a:cubicBezTo>
                  <a:cubicBezTo>
                    <a:pt x="172" y="17539"/>
                    <a:pt x="354" y="17453"/>
                    <a:pt x="515" y="17453"/>
                  </a:cubicBezTo>
                  <a:cubicBezTo>
                    <a:pt x="654" y="17453"/>
                    <a:pt x="793" y="17539"/>
                    <a:pt x="933" y="17712"/>
                  </a:cubicBezTo>
                  <a:cubicBezTo>
                    <a:pt x="1243" y="18058"/>
                    <a:pt x="1554" y="18576"/>
                    <a:pt x="1865" y="19181"/>
                  </a:cubicBezTo>
                  <a:cubicBezTo>
                    <a:pt x="2187" y="19699"/>
                    <a:pt x="2519" y="20304"/>
                    <a:pt x="2851" y="20650"/>
                  </a:cubicBezTo>
                  <a:cubicBezTo>
                    <a:pt x="3119" y="20995"/>
                    <a:pt x="3398" y="21082"/>
                    <a:pt x="3709" y="21082"/>
                  </a:cubicBezTo>
                  <a:cubicBezTo>
                    <a:pt x="4116" y="21082"/>
                    <a:pt x="4513" y="20909"/>
                    <a:pt x="4888" y="20650"/>
                  </a:cubicBezTo>
                  <a:cubicBezTo>
                    <a:pt x="5413" y="20304"/>
                    <a:pt x="5949" y="20045"/>
                    <a:pt x="6475" y="19699"/>
                  </a:cubicBezTo>
                  <a:cubicBezTo>
                    <a:pt x="6882" y="19526"/>
                    <a:pt x="6882" y="19526"/>
                    <a:pt x="6882" y="19526"/>
                  </a:cubicBezTo>
                  <a:cubicBezTo>
                    <a:pt x="7997" y="18922"/>
                    <a:pt x="9155" y="18317"/>
                    <a:pt x="10302" y="18317"/>
                  </a:cubicBezTo>
                  <a:cubicBezTo>
                    <a:pt x="10527" y="18317"/>
                    <a:pt x="10741" y="18317"/>
                    <a:pt x="10945" y="18317"/>
                  </a:cubicBezTo>
                  <a:cubicBezTo>
                    <a:pt x="11277" y="18403"/>
                    <a:pt x="11577" y="18490"/>
                    <a:pt x="11877" y="18490"/>
                  </a:cubicBezTo>
                  <a:cubicBezTo>
                    <a:pt x="13046" y="18490"/>
                    <a:pt x="14064" y="17885"/>
                    <a:pt x="14986" y="16675"/>
                  </a:cubicBezTo>
                  <a:cubicBezTo>
                    <a:pt x="15715" y="15811"/>
                    <a:pt x="16272" y="14515"/>
                    <a:pt x="16787" y="12614"/>
                  </a:cubicBezTo>
                  <a:cubicBezTo>
                    <a:pt x="16948" y="12010"/>
                    <a:pt x="17108" y="11318"/>
                    <a:pt x="17269" y="10714"/>
                  </a:cubicBezTo>
                  <a:cubicBezTo>
                    <a:pt x="17591" y="9418"/>
                    <a:pt x="17923" y="8122"/>
                    <a:pt x="18255" y="7171"/>
                  </a:cubicBezTo>
                  <a:cubicBezTo>
                    <a:pt x="18706" y="5789"/>
                    <a:pt x="19167" y="4838"/>
                    <a:pt x="19617" y="3888"/>
                  </a:cubicBezTo>
                  <a:cubicBezTo>
                    <a:pt x="19799" y="3456"/>
                    <a:pt x="19981" y="3110"/>
                    <a:pt x="20153" y="2678"/>
                  </a:cubicBezTo>
                  <a:cubicBezTo>
                    <a:pt x="20367" y="2246"/>
                    <a:pt x="20571" y="1728"/>
                    <a:pt x="20775" y="1210"/>
                  </a:cubicBezTo>
                  <a:cubicBezTo>
                    <a:pt x="20946" y="864"/>
                    <a:pt x="21118" y="432"/>
                    <a:pt x="21278" y="0"/>
                  </a:cubicBezTo>
                  <a:cubicBezTo>
                    <a:pt x="21600" y="86"/>
                    <a:pt x="21600" y="86"/>
                    <a:pt x="21600" y="86"/>
                  </a:cubicBezTo>
                  <a:cubicBezTo>
                    <a:pt x="19863" y="3974"/>
                    <a:pt x="19863" y="3974"/>
                    <a:pt x="19863" y="3974"/>
                  </a:cubicBezTo>
                  <a:cubicBezTo>
                    <a:pt x="19724" y="4320"/>
                    <a:pt x="19585" y="4579"/>
                    <a:pt x="19435" y="4925"/>
                  </a:cubicBezTo>
                  <a:cubicBezTo>
                    <a:pt x="18952" y="5962"/>
                    <a:pt x="18448" y="7085"/>
                    <a:pt x="17977" y="8726"/>
                  </a:cubicBezTo>
                  <a:cubicBezTo>
                    <a:pt x="17762" y="9504"/>
                    <a:pt x="17548" y="10282"/>
                    <a:pt x="17334" y="11146"/>
                  </a:cubicBezTo>
                  <a:cubicBezTo>
                    <a:pt x="17055" y="12269"/>
                    <a:pt x="16755" y="13392"/>
                    <a:pt x="16465" y="14342"/>
                  </a:cubicBezTo>
                  <a:cubicBezTo>
                    <a:pt x="15929" y="16070"/>
                    <a:pt x="15372" y="16934"/>
                    <a:pt x="14697" y="17626"/>
                  </a:cubicBezTo>
                  <a:cubicBezTo>
                    <a:pt x="13839" y="18576"/>
                    <a:pt x="12906" y="19008"/>
                    <a:pt x="11770" y="19008"/>
                  </a:cubicBezTo>
                  <a:cubicBezTo>
                    <a:pt x="11470" y="19008"/>
                    <a:pt x="11148" y="18922"/>
                    <a:pt x="10784" y="18922"/>
                  </a:cubicBezTo>
                  <a:cubicBezTo>
                    <a:pt x="10612" y="18835"/>
                    <a:pt x="10452" y="18835"/>
                    <a:pt x="10291" y="18835"/>
                  </a:cubicBezTo>
                  <a:cubicBezTo>
                    <a:pt x="9133" y="18835"/>
                    <a:pt x="7954" y="19440"/>
                    <a:pt x="6818" y="20045"/>
                  </a:cubicBezTo>
                  <a:cubicBezTo>
                    <a:pt x="6721" y="20131"/>
                    <a:pt x="6721" y="20131"/>
                    <a:pt x="6721" y="20131"/>
                  </a:cubicBezTo>
                  <a:cubicBezTo>
                    <a:pt x="6239" y="20390"/>
                    <a:pt x="5756" y="20650"/>
                    <a:pt x="5285" y="20909"/>
                  </a:cubicBezTo>
                  <a:cubicBezTo>
                    <a:pt x="4727" y="21254"/>
                    <a:pt x="4727" y="21254"/>
                    <a:pt x="4727" y="21254"/>
                  </a:cubicBezTo>
                  <a:cubicBezTo>
                    <a:pt x="4352" y="21427"/>
                    <a:pt x="4041" y="21600"/>
                    <a:pt x="372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4183" name="Freeform 446"/>
            <p:cNvSpPr/>
            <p:nvPr/>
          </p:nvSpPr>
          <p:spPr>
            <a:xfrm flipH="1" rot="16200000">
              <a:off x="-2243520" y="2243520"/>
              <a:ext cx="4894548" cy="4075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779" y="21600"/>
                  </a:moveTo>
                  <a:cubicBezTo>
                    <a:pt x="1594" y="21600"/>
                    <a:pt x="1398" y="21462"/>
                    <a:pt x="1201" y="21323"/>
                  </a:cubicBezTo>
                  <a:cubicBezTo>
                    <a:pt x="797" y="21185"/>
                    <a:pt x="393" y="20908"/>
                    <a:pt x="0" y="20492"/>
                  </a:cubicBezTo>
                  <a:cubicBezTo>
                    <a:pt x="0" y="20077"/>
                    <a:pt x="0" y="20077"/>
                    <a:pt x="0" y="20077"/>
                  </a:cubicBezTo>
                  <a:cubicBezTo>
                    <a:pt x="335" y="20354"/>
                    <a:pt x="693" y="20492"/>
                    <a:pt x="1028" y="20631"/>
                  </a:cubicBezTo>
                  <a:cubicBezTo>
                    <a:pt x="1132" y="20631"/>
                    <a:pt x="1236" y="20631"/>
                    <a:pt x="1340" y="20769"/>
                  </a:cubicBezTo>
                  <a:cubicBezTo>
                    <a:pt x="1479" y="20769"/>
                    <a:pt x="1617" y="20769"/>
                    <a:pt x="1756" y="20769"/>
                  </a:cubicBezTo>
                  <a:cubicBezTo>
                    <a:pt x="2333" y="20769"/>
                    <a:pt x="2899" y="20354"/>
                    <a:pt x="3442" y="19246"/>
                  </a:cubicBezTo>
                  <a:cubicBezTo>
                    <a:pt x="4204" y="17862"/>
                    <a:pt x="4967" y="15646"/>
                    <a:pt x="5533" y="13846"/>
                  </a:cubicBezTo>
                  <a:cubicBezTo>
                    <a:pt x="5799" y="13015"/>
                    <a:pt x="6076" y="12046"/>
                    <a:pt x="6330" y="11077"/>
                  </a:cubicBezTo>
                  <a:cubicBezTo>
                    <a:pt x="6630" y="9831"/>
                    <a:pt x="6942" y="8723"/>
                    <a:pt x="7254" y="7754"/>
                  </a:cubicBezTo>
                  <a:cubicBezTo>
                    <a:pt x="7600" y="6923"/>
                    <a:pt x="7947" y="6369"/>
                    <a:pt x="8328" y="6369"/>
                  </a:cubicBezTo>
                  <a:cubicBezTo>
                    <a:pt x="8559" y="6369"/>
                    <a:pt x="8813" y="6508"/>
                    <a:pt x="9102" y="6923"/>
                  </a:cubicBezTo>
                  <a:cubicBezTo>
                    <a:pt x="9610" y="7615"/>
                    <a:pt x="10084" y="9277"/>
                    <a:pt x="10581" y="10938"/>
                  </a:cubicBezTo>
                  <a:cubicBezTo>
                    <a:pt x="10673" y="11215"/>
                    <a:pt x="10777" y="11492"/>
                    <a:pt x="10869" y="11769"/>
                  </a:cubicBezTo>
                  <a:cubicBezTo>
                    <a:pt x="12302" y="16477"/>
                    <a:pt x="13584" y="18969"/>
                    <a:pt x="14785" y="19385"/>
                  </a:cubicBezTo>
                  <a:cubicBezTo>
                    <a:pt x="14889" y="19385"/>
                    <a:pt x="15004" y="19385"/>
                    <a:pt x="15108" y="19385"/>
                  </a:cubicBezTo>
                  <a:cubicBezTo>
                    <a:pt x="16310" y="19385"/>
                    <a:pt x="17488" y="17169"/>
                    <a:pt x="18631" y="12600"/>
                  </a:cubicBezTo>
                  <a:cubicBezTo>
                    <a:pt x="19313" y="9969"/>
                    <a:pt x="19914" y="7200"/>
                    <a:pt x="20468" y="4154"/>
                  </a:cubicBezTo>
                  <a:cubicBezTo>
                    <a:pt x="20745" y="2631"/>
                    <a:pt x="21022" y="1246"/>
                    <a:pt x="21323" y="0"/>
                  </a:cubicBezTo>
                  <a:cubicBezTo>
                    <a:pt x="21600" y="138"/>
                    <a:pt x="21600" y="138"/>
                    <a:pt x="21600" y="138"/>
                  </a:cubicBezTo>
                  <a:cubicBezTo>
                    <a:pt x="21196" y="1662"/>
                    <a:pt x="20803" y="3462"/>
                    <a:pt x="20387" y="5677"/>
                  </a:cubicBezTo>
                  <a:cubicBezTo>
                    <a:pt x="19810" y="8723"/>
                    <a:pt x="19221" y="11354"/>
                    <a:pt x="18655" y="13569"/>
                  </a:cubicBezTo>
                  <a:cubicBezTo>
                    <a:pt x="17465" y="18138"/>
                    <a:pt x="16333" y="20354"/>
                    <a:pt x="15178" y="20354"/>
                  </a:cubicBezTo>
                  <a:cubicBezTo>
                    <a:pt x="15097" y="20354"/>
                    <a:pt x="15028" y="20354"/>
                    <a:pt x="14947" y="20354"/>
                  </a:cubicBezTo>
                  <a:cubicBezTo>
                    <a:pt x="13699" y="19938"/>
                    <a:pt x="12394" y="17723"/>
                    <a:pt x="11066" y="13569"/>
                  </a:cubicBezTo>
                  <a:cubicBezTo>
                    <a:pt x="10892" y="13015"/>
                    <a:pt x="10731" y="12462"/>
                    <a:pt x="10557" y="11769"/>
                  </a:cubicBezTo>
                  <a:cubicBezTo>
                    <a:pt x="10095" y="10246"/>
                    <a:pt x="9610" y="8585"/>
                    <a:pt x="9102" y="7892"/>
                  </a:cubicBezTo>
                  <a:cubicBezTo>
                    <a:pt x="8802" y="7477"/>
                    <a:pt x="8548" y="7338"/>
                    <a:pt x="8305" y="7338"/>
                  </a:cubicBezTo>
                  <a:cubicBezTo>
                    <a:pt x="7889" y="7338"/>
                    <a:pt x="7508" y="7892"/>
                    <a:pt x="7138" y="9138"/>
                  </a:cubicBezTo>
                  <a:cubicBezTo>
                    <a:pt x="6873" y="9969"/>
                    <a:pt x="6596" y="10938"/>
                    <a:pt x="6330" y="11908"/>
                  </a:cubicBezTo>
                  <a:cubicBezTo>
                    <a:pt x="5995" y="13154"/>
                    <a:pt x="5648" y="14400"/>
                    <a:pt x="5302" y="15508"/>
                  </a:cubicBezTo>
                  <a:cubicBezTo>
                    <a:pt x="4655" y="17446"/>
                    <a:pt x="3939" y="19385"/>
                    <a:pt x="3211" y="20492"/>
                  </a:cubicBezTo>
                  <a:cubicBezTo>
                    <a:pt x="2749" y="21185"/>
                    <a:pt x="2276" y="21600"/>
                    <a:pt x="1779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4184" name="Freeform 447"/>
            <p:cNvSpPr/>
            <p:nvPr/>
          </p:nvSpPr>
          <p:spPr>
            <a:xfrm flipH="1" rot="16200000">
              <a:off x="-2115340" y="2118302"/>
              <a:ext cx="4418875" cy="18226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24" y="21600"/>
                  </a:moveTo>
                  <a:cubicBezTo>
                    <a:pt x="1727" y="21600"/>
                    <a:pt x="1369" y="20366"/>
                    <a:pt x="1024" y="17897"/>
                  </a:cubicBezTo>
                  <a:cubicBezTo>
                    <a:pt x="870" y="16663"/>
                    <a:pt x="870" y="16663"/>
                    <a:pt x="870" y="16663"/>
                  </a:cubicBezTo>
                  <a:cubicBezTo>
                    <a:pt x="589" y="14503"/>
                    <a:pt x="294" y="12343"/>
                    <a:pt x="0" y="12034"/>
                  </a:cubicBezTo>
                  <a:cubicBezTo>
                    <a:pt x="0" y="11109"/>
                    <a:pt x="0" y="11109"/>
                    <a:pt x="0" y="11109"/>
                  </a:cubicBezTo>
                  <a:cubicBezTo>
                    <a:pt x="13" y="11109"/>
                    <a:pt x="38" y="11109"/>
                    <a:pt x="51" y="11109"/>
                  </a:cubicBezTo>
                  <a:cubicBezTo>
                    <a:pt x="307" y="11726"/>
                    <a:pt x="550" y="13269"/>
                    <a:pt x="781" y="14811"/>
                  </a:cubicBezTo>
                  <a:cubicBezTo>
                    <a:pt x="870" y="15429"/>
                    <a:pt x="870" y="15429"/>
                    <a:pt x="870" y="15429"/>
                  </a:cubicBezTo>
                  <a:cubicBezTo>
                    <a:pt x="1318" y="18514"/>
                    <a:pt x="1740" y="20057"/>
                    <a:pt x="2175" y="20057"/>
                  </a:cubicBezTo>
                  <a:cubicBezTo>
                    <a:pt x="2431" y="20057"/>
                    <a:pt x="2674" y="19440"/>
                    <a:pt x="2943" y="18514"/>
                  </a:cubicBezTo>
                  <a:cubicBezTo>
                    <a:pt x="3250" y="17589"/>
                    <a:pt x="3557" y="16046"/>
                    <a:pt x="3852" y="14503"/>
                  </a:cubicBezTo>
                  <a:cubicBezTo>
                    <a:pt x="4184" y="12960"/>
                    <a:pt x="4530" y="11417"/>
                    <a:pt x="4875" y="10183"/>
                  </a:cubicBezTo>
                  <a:cubicBezTo>
                    <a:pt x="5618" y="7714"/>
                    <a:pt x="6206" y="6171"/>
                    <a:pt x="6756" y="5246"/>
                  </a:cubicBezTo>
                  <a:cubicBezTo>
                    <a:pt x="7140" y="4629"/>
                    <a:pt x="7550" y="4320"/>
                    <a:pt x="7972" y="4320"/>
                  </a:cubicBezTo>
                  <a:cubicBezTo>
                    <a:pt x="8791" y="4320"/>
                    <a:pt x="9700" y="5554"/>
                    <a:pt x="10813" y="8023"/>
                  </a:cubicBezTo>
                  <a:cubicBezTo>
                    <a:pt x="12118" y="11417"/>
                    <a:pt x="13462" y="13269"/>
                    <a:pt x="14882" y="13886"/>
                  </a:cubicBezTo>
                  <a:cubicBezTo>
                    <a:pt x="15291" y="13886"/>
                    <a:pt x="15727" y="14194"/>
                    <a:pt x="16174" y="14194"/>
                  </a:cubicBezTo>
                  <a:cubicBezTo>
                    <a:pt x="17160" y="14194"/>
                    <a:pt x="18439" y="13269"/>
                    <a:pt x="19706" y="7406"/>
                  </a:cubicBezTo>
                  <a:cubicBezTo>
                    <a:pt x="20167" y="5246"/>
                    <a:pt x="20653" y="2777"/>
                    <a:pt x="21203" y="0"/>
                  </a:cubicBezTo>
                  <a:cubicBezTo>
                    <a:pt x="21600" y="0"/>
                    <a:pt x="21600" y="0"/>
                    <a:pt x="21600" y="0"/>
                  </a:cubicBezTo>
                  <a:cubicBezTo>
                    <a:pt x="21370" y="1234"/>
                    <a:pt x="21370" y="1234"/>
                    <a:pt x="21370" y="1234"/>
                  </a:cubicBezTo>
                  <a:cubicBezTo>
                    <a:pt x="20743" y="4629"/>
                    <a:pt x="20103" y="8023"/>
                    <a:pt x="19450" y="10491"/>
                  </a:cubicBezTo>
                  <a:cubicBezTo>
                    <a:pt x="18734" y="13269"/>
                    <a:pt x="17979" y="15120"/>
                    <a:pt x="17173" y="15737"/>
                  </a:cubicBezTo>
                  <a:cubicBezTo>
                    <a:pt x="16827" y="15737"/>
                    <a:pt x="16482" y="16046"/>
                    <a:pt x="16085" y="16046"/>
                  </a:cubicBezTo>
                  <a:cubicBezTo>
                    <a:pt x="15714" y="16046"/>
                    <a:pt x="15317" y="15737"/>
                    <a:pt x="14792" y="15737"/>
                  </a:cubicBezTo>
                  <a:cubicBezTo>
                    <a:pt x="14447" y="15429"/>
                    <a:pt x="14447" y="15429"/>
                    <a:pt x="14447" y="15429"/>
                  </a:cubicBezTo>
                  <a:cubicBezTo>
                    <a:pt x="13782" y="15120"/>
                    <a:pt x="13091" y="14811"/>
                    <a:pt x="12425" y="13577"/>
                  </a:cubicBezTo>
                  <a:cubicBezTo>
                    <a:pt x="11964" y="12651"/>
                    <a:pt x="11491" y="11726"/>
                    <a:pt x="11043" y="10491"/>
                  </a:cubicBezTo>
                  <a:cubicBezTo>
                    <a:pt x="10071" y="8331"/>
                    <a:pt x="9047" y="5863"/>
                    <a:pt x="8049" y="5863"/>
                  </a:cubicBezTo>
                  <a:cubicBezTo>
                    <a:pt x="7921" y="5863"/>
                    <a:pt x="7806" y="5863"/>
                    <a:pt x="7678" y="5863"/>
                  </a:cubicBezTo>
                  <a:cubicBezTo>
                    <a:pt x="6910" y="6480"/>
                    <a:pt x="6129" y="8023"/>
                    <a:pt x="5285" y="10491"/>
                  </a:cubicBezTo>
                  <a:cubicBezTo>
                    <a:pt x="4875" y="12034"/>
                    <a:pt x="4453" y="13886"/>
                    <a:pt x="4056" y="15737"/>
                  </a:cubicBezTo>
                  <a:cubicBezTo>
                    <a:pt x="3724" y="16971"/>
                    <a:pt x="3391" y="18514"/>
                    <a:pt x="3058" y="19749"/>
                  </a:cubicBezTo>
                  <a:cubicBezTo>
                    <a:pt x="2713" y="20983"/>
                    <a:pt x="2406" y="21600"/>
                    <a:pt x="2124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4185" name="Freeform 448"/>
            <p:cNvSpPr/>
            <p:nvPr/>
          </p:nvSpPr>
          <p:spPr>
            <a:xfrm flipH="1" rot="16200000">
              <a:off x="293407" y="1798964"/>
              <a:ext cx="976540" cy="1229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621" y="21600"/>
                  </a:moveTo>
                  <a:cubicBezTo>
                    <a:pt x="1042" y="21600"/>
                    <a:pt x="521" y="21600"/>
                    <a:pt x="0" y="21140"/>
                  </a:cubicBezTo>
                  <a:cubicBezTo>
                    <a:pt x="579" y="20681"/>
                    <a:pt x="1158" y="20681"/>
                    <a:pt x="1737" y="20221"/>
                  </a:cubicBezTo>
                  <a:cubicBezTo>
                    <a:pt x="2838" y="19762"/>
                    <a:pt x="3996" y="19302"/>
                    <a:pt x="5096" y="18383"/>
                  </a:cubicBezTo>
                  <a:cubicBezTo>
                    <a:pt x="5849" y="17464"/>
                    <a:pt x="6660" y="16545"/>
                    <a:pt x="7354" y="15626"/>
                  </a:cubicBezTo>
                  <a:cubicBezTo>
                    <a:pt x="8397" y="14247"/>
                    <a:pt x="9439" y="12868"/>
                    <a:pt x="10482" y="11949"/>
                  </a:cubicBezTo>
                  <a:cubicBezTo>
                    <a:pt x="11176" y="11489"/>
                    <a:pt x="11929" y="11030"/>
                    <a:pt x="12682" y="11030"/>
                  </a:cubicBezTo>
                  <a:cubicBezTo>
                    <a:pt x="13840" y="10111"/>
                    <a:pt x="15056" y="9651"/>
                    <a:pt x="16214" y="8732"/>
                  </a:cubicBezTo>
                  <a:cubicBezTo>
                    <a:pt x="17720" y="7353"/>
                    <a:pt x="19226" y="4596"/>
                    <a:pt x="20673" y="1838"/>
                  </a:cubicBezTo>
                  <a:cubicBezTo>
                    <a:pt x="20963" y="1379"/>
                    <a:pt x="21253" y="919"/>
                    <a:pt x="21600" y="0"/>
                  </a:cubicBezTo>
                  <a:cubicBezTo>
                    <a:pt x="20036" y="7353"/>
                    <a:pt x="18125" y="9191"/>
                    <a:pt x="16562" y="10570"/>
                  </a:cubicBezTo>
                  <a:cubicBezTo>
                    <a:pt x="15346" y="11489"/>
                    <a:pt x="14130" y="12409"/>
                    <a:pt x="12914" y="12868"/>
                  </a:cubicBezTo>
                  <a:cubicBezTo>
                    <a:pt x="12219" y="13328"/>
                    <a:pt x="11524" y="13328"/>
                    <a:pt x="10829" y="13787"/>
                  </a:cubicBezTo>
                  <a:cubicBezTo>
                    <a:pt x="9729" y="14706"/>
                    <a:pt x="8686" y="16085"/>
                    <a:pt x="7702" y="17004"/>
                  </a:cubicBezTo>
                  <a:cubicBezTo>
                    <a:pt x="6833" y="18383"/>
                    <a:pt x="5965" y="19302"/>
                    <a:pt x="5038" y="20221"/>
                  </a:cubicBezTo>
                  <a:cubicBezTo>
                    <a:pt x="3822" y="21140"/>
                    <a:pt x="2664" y="21600"/>
                    <a:pt x="1621" y="21600"/>
                  </a:cubicBezTo>
                  <a:cubicBezTo>
                    <a:pt x="1621" y="21600"/>
                    <a:pt x="1621" y="21600"/>
                    <a:pt x="1621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4186" name="Freeform 449"/>
            <p:cNvSpPr/>
            <p:nvPr/>
          </p:nvSpPr>
          <p:spPr>
            <a:xfrm flipH="1" rot="16200000">
              <a:off x="643864" y="1851573"/>
              <a:ext cx="348236" cy="444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299" y="21600"/>
                  </a:moveTo>
                  <a:cubicBezTo>
                    <a:pt x="812" y="21600"/>
                    <a:pt x="487" y="21600"/>
                    <a:pt x="0" y="21600"/>
                  </a:cubicBezTo>
                  <a:cubicBezTo>
                    <a:pt x="3573" y="20329"/>
                    <a:pt x="6983" y="15247"/>
                    <a:pt x="10556" y="11435"/>
                  </a:cubicBezTo>
                  <a:cubicBezTo>
                    <a:pt x="11044" y="10165"/>
                    <a:pt x="11044" y="10165"/>
                    <a:pt x="11044" y="10165"/>
                  </a:cubicBezTo>
                  <a:cubicBezTo>
                    <a:pt x="11856" y="8894"/>
                    <a:pt x="12668" y="7624"/>
                    <a:pt x="13480" y="6353"/>
                  </a:cubicBezTo>
                  <a:cubicBezTo>
                    <a:pt x="15753" y="3812"/>
                    <a:pt x="18027" y="0"/>
                    <a:pt x="20138" y="0"/>
                  </a:cubicBezTo>
                  <a:cubicBezTo>
                    <a:pt x="20626" y="0"/>
                    <a:pt x="21113" y="0"/>
                    <a:pt x="21600" y="0"/>
                  </a:cubicBezTo>
                  <a:cubicBezTo>
                    <a:pt x="18677" y="7624"/>
                    <a:pt x="15591" y="11435"/>
                    <a:pt x="12343" y="13976"/>
                  </a:cubicBezTo>
                  <a:cubicBezTo>
                    <a:pt x="11368" y="15247"/>
                    <a:pt x="10232" y="16518"/>
                    <a:pt x="9257" y="16518"/>
                  </a:cubicBezTo>
                  <a:cubicBezTo>
                    <a:pt x="6171" y="20329"/>
                    <a:pt x="3573" y="21600"/>
                    <a:pt x="1299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4187" name="Freeform 450"/>
            <p:cNvSpPr/>
            <p:nvPr/>
          </p:nvSpPr>
          <p:spPr>
            <a:xfrm flipH="1" rot="16200000">
              <a:off x="674242" y="1813784"/>
              <a:ext cx="284516" cy="355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387" y="21600"/>
                  </a:moveTo>
                  <a:cubicBezTo>
                    <a:pt x="793" y="21600"/>
                    <a:pt x="396" y="21600"/>
                    <a:pt x="0" y="21600"/>
                  </a:cubicBezTo>
                  <a:cubicBezTo>
                    <a:pt x="3171" y="15429"/>
                    <a:pt x="6738" y="10800"/>
                    <a:pt x="10106" y="7714"/>
                  </a:cubicBezTo>
                  <a:cubicBezTo>
                    <a:pt x="12881" y="4629"/>
                    <a:pt x="12881" y="4629"/>
                    <a:pt x="12881" y="4629"/>
                  </a:cubicBezTo>
                  <a:cubicBezTo>
                    <a:pt x="14862" y="1543"/>
                    <a:pt x="16844" y="0"/>
                    <a:pt x="18826" y="0"/>
                  </a:cubicBezTo>
                  <a:cubicBezTo>
                    <a:pt x="19817" y="0"/>
                    <a:pt x="20807" y="0"/>
                    <a:pt x="21600" y="1543"/>
                  </a:cubicBezTo>
                  <a:cubicBezTo>
                    <a:pt x="21600" y="3086"/>
                    <a:pt x="21600" y="4629"/>
                    <a:pt x="21600" y="4629"/>
                  </a:cubicBezTo>
                  <a:cubicBezTo>
                    <a:pt x="19222" y="7714"/>
                    <a:pt x="16844" y="9257"/>
                    <a:pt x="14466" y="10800"/>
                  </a:cubicBezTo>
                  <a:cubicBezTo>
                    <a:pt x="12881" y="12343"/>
                    <a:pt x="11097" y="13886"/>
                    <a:pt x="9512" y="15429"/>
                  </a:cubicBezTo>
                  <a:cubicBezTo>
                    <a:pt x="8125" y="16971"/>
                    <a:pt x="8125" y="16971"/>
                    <a:pt x="8125" y="16971"/>
                  </a:cubicBezTo>
                  <a:cubicBezTo>
                    <a:pt x="5945" y="18514"/>
                    <a:pt x="3567" y="21600"/>
                    <a:pt x="1387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4188" name="Freeform 451"/>
            <p:cNvSpPr/>
            <p:nvPr/>
          </p:nvSpPr>
          <p:spPr>
            <a:xfrm flipH="1" rot="16200000">
              <a:off x="701657" y="1814525"/>
              <a:ext cx="222278" cy="3408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4066" y="21600"/>
                  </a:moveTo>
                  <a:cubicBezTo>
                    <a:pt x="2795" y="21600"/>
                    <a:pt x="1525" y="21600"/>
                    <a:pt x="0" y="21600"/>
                  </a:cubicBezTo>
                  <a:cubicBezTo>
                    <a:pt x="3558" y="18277"/>
                    <a:pt x="7369" y="16615"/>
                    <a:pt x="10927" y="11631"/>
                  </a:cubicBezTo>
                  <a:cubicBezTo>
                    <a:pt x="12198" y="11631"/>
                    <a:pt x="13468" y="9969"/>
                    <a:pt x="14739" y="8308"/>
                  </a:cubicBezTo>
                  <a:cubicBezTo>
                    <a:pt x="17026" y="4985"/>
                    <a:pt x="19313" y="1662"/>
                    <a:pt x="21600" y="0"/>
                  </a:cubicBezTo>
                  <a:cubicBezTo>
                    <a:pt x="17534" y="14954"/>
                    <a:pt x="11689" y="21600"/>
                    <a:pt x="4066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4189" name="Freeform 516"/>
            <p:cNvSpPr/>
            <p:nvPr/>
          </p:nvSpPr>
          <p:spPr>
            <a:xfrm flipH="1" rot="16200000">
              <a:off x="865431" y="6399286"/>
              <a:ext cx="500802" cy="22820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17" h="21600" fill="norm" stroke="1" extrusionOk="0">
                  <a:moveTo>
                    <a:pt x="15120" y="21600"/>
                  </a:moveTo>
                  <a:cubicBezTo>
                    <a:pt x="14574" y="21600"/>
                    <a:pt x="14029" y="21600"/>
                    <a:pt x="13374" y="21352"/>
                  </a:cubicBezTo>
                  <a:cubicBezTo>
                    <a:pt x="13047" y="21352"/>
                    <a:pt x="12720" y="21600"/>
                    <a:pt x="12502" y="21600"/>
                  </a:cubicBezTo>
                  <a:cubicBezTo>
                    <a:pt x="12502" y="21600"/>
                    <a:pt x="12502" y="21600"/>
                    <a:pt x="12502" y="21600"/>
                  </a:cubicBezTo>
                  <a:cubicBezTo>
                    <a:pt x="10756" y="21600"/>
                    <a:pt x="9011" y="20359"/>
                    <a:pt x="7483" y="19366"/>
                  </a:cubicBezTo>
                  <a:cubicBezTo>
                    <a:pt x="5520" y="18124"/>
                    <a:pt x="2792" y="16386"/>
                    <a:pt x="1047" y="12662"/>
                  </a:cubicBezTo>
                  <a:cubicBezTo>
                    <a:pt x="174" y="10924"/>
                    <a:pt x="-153" y="9186"/>
                    <a:pt x="65" y="7697"/>
                  </a:cubicBezTo>
                  <a:cubicBezTo>
                    <a:pt x="720" y="3724"/>
                    <a:pt x="4865" y="993"/>
                    <a:pt x="6611" y="497"/>
                  </a:cubicBezTo>
                  <a:cubicBezTo>
                    <a:pt x="8247" y="248"/>
                    <a:pt x="9774" y="0"/>
                    <a:pt x="11192" y="0"/>
                  </a:cubicBezTo>
                  <a:cubicBezTo>
                    <a:pt x="12502" y="0"/>
                    <a:pt x="13920" y="0"/>
                    <a:pt x="15120" y="497"/>
                  </a:cubicBezTo>
                  <a:cubicBezTo>
                    <a:pt x="17956" y="1241"/>
                    <a:pt x="19702" y="3228"/>
                    <a:pt x="20465" y="6455"/>
                  </a:cubicBezTo>
                  <a:cubicBezTo>
                    <a:pt x="21447" y="10924"/>
                    <a:pt x="20792" y="16138"/>
                    <a:pt x="18829" y="19117"/>
                  </a:cubicBezTo>
                  <a:cubicBezTo>
                    <a:pt x="17847" y="20855"/>
                    <a:pt x="16538" y="21600"/>
                    <a:pt x="15120" y="21600"/>
                  </a:cubicBezTo>
                  <a:close/>
                  <a:moveTo>
                    <a:pt x="10756" y="745"/>
                  </a:moveTo>
                  <a:cubicBezTo>
                    <a:pt x="8247" y="993"/>
                    <a:pt x="5629" y="1241"/>
                    <a:pt x="3229" y="3228"/>
                  </a:cubicBezTo>
                  <a:cubicBezTo>
                    <a:pt x="2683" y="3724"/>
                    <a:pt x="829" y="5462"/>
                    <a:pt x="720" y="8441"/>
                  </a:cubicBezTo>
                  <a:cubicBezTo>
                    <a:pt x="611" y="9683"/>
                    <a:pt x="938" y="11172"/>
                    <a:pt x="1702" y="12414"/>
                  </a:cubicBezTo>
                  <a:cubicBezTo>
                    <a:pt x="3665" y="15641"/>
                    <a:pt x="6174" y="17628"/>
                    <a:pt x="8356" y="18869"/>
                  </a:cubicBezTo>
                  <a:cubicBezTo>
                    <a:pt x="9120" y="19366"/>
                    <a:pt x="9120" y="19366"/>
                    <a:pt x="9120" y="19366"/>
                  </a:cubicBezTo>
                  <a:cubicBezTo>
                    <a:pt x="9774" y="19614"/>
                    <a:pt x="10429" y="19862"/>
                    <a:pt x="11411" y="20110"/>
                  </a:cubicBezTo>
                  <a:cubicBezTo>
                    <a:pt x="11411" y="20110"/>
                    <a:pt x="11411" y="20110"/>
                    <a:pt x="11411" y="20110"/>
                  </a:cubicBezTo>
                  <a:cubicBezTo>
                    <a:pt x="11738" y="20359"/>
                    <a:pt x="12065" y="20359"/>
                    <a:pt x="12502" y="20359"/>
                  </a:cubicBezTo>
                  <a:cubicBezTo>
                    <a:pt x="12720" y="20359"/>
                    <a:pt x="13047" y="20359"/>
                    <a:pt x="13374" y="20359"/>
                  </a:cubicBezTo>
                  <a:cubicBezTo>
                    <a:pt x="13811" y="20359"/>
                    <a:pt x="14247" y="20359"/>
                    <a:pt x="14683" y="20359"/>
                  </a:cubicBezTo>
                  <a:cubicBezTo>
                    <a:pt x="15774" y="20359"/>
                    <a:pt x="17192" y="20359"/>
                    <a:pt x="18283" y="18621"/>
                  </a:cubicBezTo>
                  <a:cubicBezTo>
                    <a:pt x="19702" y="16138"/>
                    <a:pt x="20465" y="12662"/>
                    <a:pt x="20247" y="9434"/>
                  </a:cubicBezTo>
                  <a:cubicBezTo>
                    <a:pt x="19920" y="5959"/>
                    <a:pt x="18829" y="3476"/>
                    <a:pt x="17083" y="2483"/>
                  </a:cubicBezTo>
                  <a:cubicBezTo>
                    <a:pt x="15447" y="1241"/>
                    <a:pt x="13592" y="745"/>
                    <a:pt x="11192" y="745"/>
                  </a:cubicBezTo>
                  <a:lnTo>
                    <a:pt x="10756" y="745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4190" name="Freeform 517"/>
            <p:cNvSpPr/>
            <p:nvPr/>
          </p:nvSpPr>
          <p:spPr>
            <a:xfrm flipH="1" rot="16200000">
              <a:off x="666166" y="6214211"/>
              <a:ext cx="908226" cy="3704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26" h="21600" fill="norm" stroke="1" extrusionOk="0">
                  <a:moveTo>
                    <a:pt x="16623" y="21600"/>
                  </a:moveTo>
                  <a:cubicBezTo>
                    <a:pt x="15754" y="21600"/>
                    <a:pt x="14760" y="21448"/>
                    <a:pt x="13519" y="21144"/>
                  </a:cubicBezTo>
                  <a:cubicBezTo>
                    <a:pt x="10602" y="20231"/>
                    <a:pt x="7871" y="18101"/>
                    <a:pt x="5636" y="16276"/>
                  </a:cubicBezTo>
                  <a:cubicBezTo>
                    <a:pt x="5388" y="15972"/>
                    <a:pt x="5388" y="15972"/>
                    <a:pt x="5388" y="15972"/>
                  </a:cubicBezTo>
                  <a:cubicBezTo>
                    <a:pt x="4023" y="14755"/>
                    <a:pt x="733" y="12017"/>
                    <a:pt x="112" y="8214"/>
                  </a:cubicBezTo>
                  <a:cubicBezTo>
                    <a:pt x="-74" y="7149"/>
                    <a:pt x="-12" y="6085"/>
                    <a:pt x="174" y="5020"/>
                  </a:cubicBezTo>
                  <a:cubicBezTo>
                    <a:pt x="733" y="2282"/>
                    <a:pt x="1912" y="1065"/>
                    <a:pt x="3774" y="1065"/>
                  </a:cubicBezTo>
                  <a:cubicBezTo>
                    <a:pt x="4209" y="1065"/>
                    <a:pt x="4705" y="1217"/>
                    <a:pt x="5140" y="1217"/>
                  </a:cubicBezTo>
                  <a:cubicBezTo>
                    <a:pt x="5760" y="1369"/>
                    <a:pt x="6381" y="1521"/>
                    <a:pt x="7064" y="1521"/>
                  </a:cubicBezTo>
                  <a:cubicBezTo>
                    <a:pt x="8988" y="1521"/>
                    <a:pt x="10788" y="913"/>
                    <a:pt x="12774" y="456"/>
                  </a:cubicBezTo>
                  <a:cubicBezTo>
                    <a:pt x="13147" y="456"/>
                    <a:pt x="13147" y="456"/>
                    <a:pt x="13147" y="456"/>
                  </a:cubicBezTo>
                  <a:cubicBezTo>
                    <a:pt x="13954" y="152"/>
                    <a:pt x="14760" y="0"/>
                    <a:pt x="15505" y="0"/>
                  </a:cubicBezTo>
                  <a:cubicBezTo>
                    <a:pt x="18112" y="0"/>
                    <a:pt x="20098" y="1521"/>
                    <a:pt x="21526" y="4259"/>
                  </a:cubicBezTo>
                  <a:cubicBezTo>
                    <a:pt x="21526" y="4563"/>
                    <a:pt x="21526" y="4563"/>
                    <a:pt x="21526" y="4563"/>
                  </a:cubicBezTo>
                  <a:cubicBezTo>
                    <a:pt x="20036" y="1977"/>
                    <a:pt x="18050" y="608"/>
                    <a:pt x="15505" y="608"/>
                  </a:cubicBezTo>
                  <a:cubicBezTo>
                    <a:pt x="14574" y="608"/>
                    <a:pt x="13519" y="913"/>
                    <a:pt x="12402" y="1217"/>
                  </a:cubicBezTo>
                  <a:cubicBezTo>
                    <a:pt x="10478" y="1977"/>
                    <a:pt x="8864" y="2282"/>
                    <a:pt x="7250" y="2282"/>
                  </a:cubicBezTo>
                  <a:cubicBezTo>
                    <a:pt x="6629" y="2282"/>
                    <a:pt x="6009" y="2130"/>
                    <a:pt x="5388" y="2130"/>
                  </a:cubicBezTo>
                  <a:cubicBezTo>
                    <a:pt x="5016" y="1977"/>
                    <a:pt x="5016" y="1977"/>
                    <a:pt x="5016" y="1977"/>
                  </a:cubicBezTo>
                  <a:cubicBezTo>
                    <a:pt x="4581" y="1977"/>
                    <a:pt x="4085" y="1825"/>
                    <a:pt x="3650" y="1825"/>
                  </a:cubicBezTo>
                  <a:cubicBezTo>
                    <a:pt x="3029" y="1825"/>
                    <a:pt x="2595" y="1977"/>
                    <a:pt x="2160" y="2282"/>
                  </a:cubicBezTo>
                  <a:cubicBezTo>
                    <a:pt x="1292" y="2890"/>
                    <a:pt x="174" y="4715"/>
                    <a:pt x="423" y="7149"/>
                  </a:cubicBezTo>
                  <a:cubicBezTo>
                    <a:pt x="795" y="10496"/>
                    <a:pt x="2595" y="12321"/>
                    <a:pt x="3836" y="13538"/>
                  </a:cubicBezTo>
                  <a:cubicBezTo>
                    <a:pt x="5512" y="15211"/>
                    <a:pt x="7064" y="16580"/>
                    <a:pt x="8492" y="17645"/>
                  </a:cubicBezTo>
                  <a:cubicBezTo>
                    <a:pt x="11533" y="19775"/>
                    <a:pt x="14202" y="20839"/>
                    <a:pt x="16623" y="20839"/>
                  </a:cubicBezTo>
                  <a:cubicBezTo>
                    <a:pt x="16871" y="20839"/>
                    <a:pt x="16871" y="20839"/>
                    <a:pt x="16871" y="20839"/>
                  </a:cubicBezTo>
                  <a:cubicBezTo>
                    <a:pt x="18609" y="20839"/>
                    <a:pt x="20036" y="20079"/>
                    <a:pt x="21154" y="18558"/>
                  </a:cubicBezTo>
                  <a:cubicBezTo>
                    <a:pt x="21278" y="18558"/>
                    <a:pt x="21402" y="18254"/>
                    <a:pt x="21526" y="18101"/>
                  </a:cubicBezTo>
                  <a:cubicBezTo>
                    <a:pt x="21526" y="19014"/>
                    <a:pt x="21526" y="19014"/>
                    <a:pt x="21526" y="19014"/>
                  </a:cubicBezTo>
                  <a:cubicBezTo>
                    <a:pt x="20098" y="20839"/>
                    <a:pt x="18547" y="21600"/>
                    <a:pt x="16623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4191" name="Freeform 518"/>
            <p:cNvSpPr/>
            <p:nvPr/>
          </p:nvSpPr>
          <p:spPr>
            <a:xfrm flipH="1" rot="16200000">
              <a:off x="469957" y="5896489"/>
              <a:ext cx="1306572" cy="6075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20" h="21600" fill="norm" stroke="1" extrusionOk="0">
                  <a:moveTo>
                    <a:pt x="19063" y="21600"/>
                  </a:moveTo>
                  <a:cubicBezTo>
                    <a:pt x="17295" y="21600"/>
                    <a:pt x="15527" y="20948"/>
                    <a:pt x="13889" y="20203"/>
                  </a:cubicBezTo>
                  <a:cubicBezTo>
                    <a:pt x="13458" y="20017"/>
                    <a:pt x="13070" y="19924"/>
                    <a:pt x="12639" y="19738"/>
                  </a:cubicBezTo>
                  <a:cubicBezTo>
                    <a:pt x="10569" y="18807"/>
                    <a:pt x="8370" y="17969"/>
                    <a:pt x="6344" y="16386"/>
                  </a:cubicBezTo>
                  <a:cubicBezTo>
                    <a:pt x="4663" y="15083"/>
                    <a:pt x="3326" y="13779"/>
                    <a:pt x="2248" y="12010"/>
                  </a:cubicBezTo>
                  <a:cubicBezTo>
                    <a:pt x="1429" y="10707"/>
                    <a:pt x="265" y="8752"/>
                    <a:pt x="49" y="6331"/>
                  </a:cubicBezTo>
                  <a:cubicBezTo>
                    <a:pt x="-80" y="4934"/>
                    <a:pt x="49" y="3817"/>
                    <a:pt x="394" y="2886"/>
                  </a:cubicBezTo>
                  <a:cubicBezTo>
                    <a:pt x="1386" y="372"/>
                    <a:pt x="3800" y="93"/>
                    <a:pt x="4835" y="93"/>
                  </a:cubicBezTo>
                  <a:cubicBezTo>
                    <a:pt x="5180" y="93"/>
                    <a:pt x="5525" y="93"/>
                    <a:pt x="5870" y="186"/>
                  </a:cubicBezTo>
                  <a:cubicBezTo>
                    <a:pt x="6430" y="279"/>
                    <a:pt x="7034" y="466"/>
                    <a:pt x="7594" y="559"/>
                  </a:cubicBezTo>
                  <a:cubicBezTo>
                    <a:pt x="8586" y="838"/>
                    <a:pt x="9621" y="1117"/>
                    <a:pt x="10655" y="1117"/>
                  </a:cubicBezTo>
                  <a:cubicBezTo>
                    <a:pt x="10698" y="1117"/>
                    <a:pt x="10698" y="1117"/>
                    <a:pt x="10698" y="1117"/>
                  </a:cubicBezTo>
                  <a:cubicBezTo>
                    <a:pt x="11906" y="1117"/>
                    <a:pt x="13113" y="838"/>
                    <a:pt x="14277" y="559"/>
                  </a:cubicBezTo>
                  <a:cubicBezTo>
                    <a:pt x="15269" y="372"/>
                    <a:pt x="16303" y="93"/>
                    <a:pt x="17338" y="0"/>
                  </a:cubicBezTo>
                  <a:cubicBezTo>
                    <a:pt x="17510" y="0"/>
                    <a:pt x="17640" y="0"/>
                    <a:pt x="17812" y="0"/>
                  </a:cubicBezTo>
                  <a:cubicBezTo>
                    <a:pt x="19321" y="0"/>
                    <a:pt x="20528" y="559"/>
                    <a:pt x="21520" y="1676"/>
                  </a:cubicBezTo>
                  <a:cubicBezTo>
                    <a:pt x="21520" y="2328"/>
                    <a:pt x="21520" y="2328"/>
                    <a:pt x="21520" y="2328"/>
                  </a:cubicBezTo>
                  <a:cubicBezTo>
                    <a:pt x="20442" y="1117"/>
                    <a:pt x="19278" y="466"/>
                    <a:pt x="17985" y="466"/>
                  </a:cubicBezTo>
                  <a:cubicBezTo>
                    <a:pt x="17855" y="466"/>
                    <a:pt x="17855" y="466"/>
                    <a:pt x="17855" y="466"/>
                  </a:cubicBezTo>
                  <a:cubicBezTo>
                    <a:pt x="16734" y="559"/>
                    <a:pt x="15613" y="838"/>
                    <a:pt x="14492" y="1024"/>
                  </a:cubicBezTo>
                  <a:cubicBezTo>
                    <a:pt x="13846" y="1210"/>
                    <a:pt x="13199" y="1303"/>
                    <a:pt x="12509" y="1490"/>
                  </a:cubicBezTo>
                  <a:cubicBezTo>
                    <a:pt x="11992" y="1583"/>
                    <a:pt x="11474" y="1583"/>
                    <a:pt x="10957" y="1583"/>
                  </a:cubicBezTo>
                  <a:cubicBezTo>
                    <a:pt x="10095" y="1583"/>
                    <a:pt x="9233" y="1490"/>
                    <a:pt x="8370" y="1210"/>
                  </a:cubicBezTo>
                  <a:cubicBezTo>
                    <a:pt x="7680" y="1024"/>
                    <a:pt x="7680" y="1024"/>
                    <a:pt x="7680" y="1024"/>
                  </a:cubicBezTo>
                  <a:cubicBezTo>
                    <a:pt x="6689" y="745"/>
                    <a:pt x="5611" y="466"/>
                    <a:pt x="4576" y="466"/>
                  </a:cubicBezTo>
                  <a:cubicBezTo>
                    <a:pt x="4231" y="466"/>
                    <a:pt x="3886" y="559"/>
                    <a:pt x="3542" y="652"/>
                  </a:cubicBezTo>
                  <a:cubicBezTo>
                    <a:pt x="2679" y="838"/>
                    <a:pt x="1084" y="1676"/>
                    <a:pt x="480" y="3631"/>
                  </a:cubicBezTo>
                  <a:cubicBezTo>
                    <a:pt x="222" y="4469"/>
                    <a:pt x="179" y="5400"/>
                    <a:pt x="351" y="6424"/>
                  </a:cubicBezTo>
                  <a:cubicBezTo>
                    <a:pt x="696" y="8659"/>
                    <a:pt x="1645" y="10800"/>
                    <a:pt x="3283" y="12941"/>
                  </a:cubicBezTo>
                  <a:cubicBezTo>
                    <a:pt x="4706" y="14710"/>
                    <a:pt x="6387" y="16107"/>
                    <a:pt x="8629" y="17317"/>
                  </a:cubicBezTo>
                  <a:cubicBezTo>
                    <a:pt x="10354" y="18248"/>
                    <a:pt x="12164" y="18993"/>
                    <a:pt x="13889" y="19645"/>
                  </a:cubicBezTo>
                  <a:cubicBezTo>
                    <a:pt x="14492" y="19924"/>
                    <a:pt x="14492" y="19924"/>
                    <a:pt x="14492" y="19924"/>
                  </a:cubicBezTo>
                  <a:cubicBezTo>
                    <a:pt x="16001" y="20483"/>
                    <a:pt x="17424" y="20948"/>
                    <a:pt x="18890" y="20948"/>
                  </a:cubicBezTo>
                  <a:cubicBezTo>
                    <a:pt x="19106" y="20948"/>
                    <a:pt x="19321" y="20948"/>
                    <a:pt x="19537" y="20948"/>
                  </a:cubicBezTo>
                  <a:cubicBezTo>
                    <a:pt x="20227" y="20855"/>
                    <a:pt x="20916" y="20669"/>
                    <a:pt x="21520" y="20297"/>
                  </a:cubicBezTo>
                  <a:cubicBezTo>
                    <a:pt x="21520" y="21041"/>
                    <a:pt x="21520" y="21041"/>
                    <a:pt x="21520" y="21041"/>
                  </a:cubicBezTo>
                  <a:cubicBezTo>
                    <a:pt x="20960" y="21321"/>
                    <a:pt x="20356" y="21507"/>
                    <a:pt x="19752" y="21600"/>
                  </a:cubicBezTo>
                  <a:cubicBezTo>
                    <a:pt x="19494" y="21600"/>
                    <a:pt x="19278" y="21600"/>
                    <a:pt x="19063" y="21600"/>
                  </a:cubicBezTo>
                  <a:cubicBezTo>
                    <a:pt x="19063" y="21600"/>
                    <a:pt x="19063" y="21600"/>
                    <a:pt x="19063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4192" name="Freeform 519"/>
            <p:cNvSpPr/>
            <p:nvPr/>
          </p:nvSpPr>
          <p:spPr>
            <a:xfrm flipH="1" rot="16200000">
              <a:off x="992839" y="6831325"/>
              <a:ext cx="23711" cy="207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cubicBezTo>
                    <a:pt x="7200" y="2700"/>
                    <a:pt x="14400" y="5400"/>
                    <a:pt x="21600" y="10800"/>
                  </a:cubicBezTo>
                  <a:cubicBezTo>
                    <a:pt x="21600" y="21600"/>
                    <a:pt x="21600" y="21600"/>
                    <a:pt x="21600" y="21600"/>
                  </a:cubicBezTo>
                  <a:cubicBezTo>
                    <a:pt x="16800" y="18900"/>
                    <a:pt x="2400" y="2700"/>
                    <a:pt x="0" y="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4193" name="Freeform 520"/>
            <p:cNvSpPr/>
            <p:nvPr/>
          </p:nvSpPr>
          <p:spPr>
            <a:xfrm flipH="1" rot="16200000">
              <a:off x="1243273" y="6816507"/>
              <a:ext cx="53347" cy="207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cubicBezTo>
                    <a:pt x="7560" y="16200"/>
                    <a:pt x="14040" y="10800"/>
                    <a:pt x="21600" y="0"/>
                  </a:cubicBezTo>
                  <a:cubicBezTo>
                    <a:pt x="21600" y="8100"/>
                    <a:pt x="21600" y="8100"/>
                    <a:pt x="21600" y="8100"/>
                  </a:cubicBezTo>
                  <a:cubicBezTo>
                    <a:pt x="14040" y="16200"/>
                    <a:pt x="6480" y="21600"/>
                    <a:pt x="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4194" name="Freeform 521"/>
            <p:cNvSpPr/>
            <p:nvPr/>
          </p:nvSpPr>
          <p:spPr>
            <a:xfrm flipH="1" rot="16200000">
              <a:off x="991357" y="6820952"/>
              <a:ext cx="37048" cy="370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12343"/>
                  </a:moveTo>
                  <a:cubicBezTo>
                    <a:pt x="13886" y="7714"/>
                    <a:pt x="7714" y="4629"/>
                    <a:pt x="1543" y="0"/>
                  </a:cubicBezTo>
                  <a:cubicBezTo>
                    <a:pt x="0" y="0"/>
                    <a:pt x="0" y="0"/>
                    <a:pt x="0" y="1543"/>
                  </a:cubicBezTo>
                  <a:cubicBezTo>
                    <a:pt x="7714" y="7714"/>
                    <a:pt x="13886" y="13886"/>
                    <a:pt x="21600" y="21600"/>
                  </a:cubicBezTo>
                  <a:lnTo>
                    <a:pt x="21600" y="12343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4195" name="Freeform 522"/>
            <p:cNvSpPr/>
            <p:nvPr/>
          </p:nvSpPr>
          <p:spPr>
            <a:xfrm flipH="1" rot="16200000">
              <a:off x="1245074" y="6828682"/>
              <a:ext cx="37886" cy="207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40" h="21600" fill="norm" stroke="1" extrusionOk="0">
                  <a:moveTo>
                    <a:pt x="21240" y="0"/>
                  </a:moveTo>
                  <a:cubicBezTo>
                    <a:pt x="15480" y="8100"/>
                    <a:pt x="8280" y="13500"/>
                    <a:pt x="1080" y="16200"/>
                  </a:cubicBezTo>
                  <a:cubicBezTo>
                    <a:pt x="-360" y="16200"/>
                    <a:pt x="-360" y="21600"/>
                    <a:pt x="1080" y="21600"/>
                  </a:cubicBezTo>
                  <a:cubicBezTo>
                    <a:pt x="9720" y="21600"/>
                    <a:pt x="15480" y="21600"/>
                    <a:pt x="21240" y="18900"/>
                  </a:cubicBezTo>
                  <a:lnTo>
                    <a:pt x="21240" y="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4196" name="Freeform 523"/>
            <p:cNvSpPr/>
            <p:nvPr/>
          </p:nvSpPr>
          <p:spPr>
            <a:xfrm flipH="1" rot="16200000">
              <a:off x="975797" y="6790573"/>
              <a:ext cx="63721" cy="6223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15300" y="13500"/>
                    <a:pt x="8100" y="6300"/>
                    <a:pt x="0" y="0"/>
                  </a:cubicBezTo>
                  <a:cubicBezTo>
                    <a:pt x="2700" y="1800"/>
                    <a:pt x="5400" y="2700"/>
                    <a:pt x="8100" y="4500"/>
                  </a:cubicBezTo>
                  <a:cubicBezTo>
                    <a:pt x="13500" y="8100"/>
                    <a:pt x="17100" y="11700"/>
                    <a:pt x="21600" y="16200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4197" name="Freeform 524"/>
            <p:cNvSpPr/>
            <p:nvPr/>
          </p:nvSpPr>
          <p:spPr>
            <a:xfrm flipH="1" rot="16200000">
              <a:off x="1236605" y="6812801"/>
              <a:ext cx="44456" cy="370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082" y="15429"/>
                  </a:moveTo>
                  <a:cubicBezTo>
                    <a:pt x="11435" y="10800"/>
                    <a:pt x="16518" y="6171"/>
                    <a:pt x="21600" y="0"/>
                  </a:cubicBezTo>
                  <a:cubicBezTo>
                    <a:pt x="21600" y="12343"/>
                    <a:pt x="21600" y="12343"/>
                    <a:pt x="21600" y="12343"/>
                  </a:cubicBezTo>
                  <a:cubicBezTo>
                    <a:pt x="15247" y="16971"/>
                    <a:pt x="7624" y="20057"/>
                    <a:pt x="0" y="21600"/>
                  </a:cubicBezTo>
                  <a:cubicBezTo>
                    <a:pt x="1271" y="20057"/>
                    <a:pt x="3812" y="18514"/>
                    <a:pt x="5082" y="15429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4198" name="Freeform 525"/>
            <p:cNvSpPr/>
            <p:nvPr/>
          </p:nvSpPr>
          <p:spPr>
            <a:xfrm flipH="1" rot="16200000">
              <a:off x="1256925" y="6841276"/>
              <a:ext cx="12701" cy="127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cubicBezTo>
                    <a:pt x="5400" y="14400"/>
                    <a:pt x="16200" y="7200"/>
                    <a:pt x="21600" y="0"/>
                  </a:cubicBezTo>
                  <a:cubicBezTo>
                    <a:pt x="21600" y="7200"/>
                    <a:pt x="21600" y="7200"/>
                    <a:pt x="21600" y="7200"/>
                  </a:cubicBezTo>
                  <a:cubicBezTo>
                    <a:pt x="16200" y="14400"/>
                    <a:pt x="5400" y="14400"/>
                    <a:pt x="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4199" name="Freeform 526"/>
            <p:cNvSpPr/>
            <p:nvPr/>
          </p:nvSpPr>
          <p:spPr>
            <a:xfrm flipH="1" rot="16200000">
              <a:off x="872069" y="6677954"/>
              <a:ext cx="245988" cy="1052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20451" y="17280"/>
                    <a:pt x="18843" y="14040"/>
                    <a:pt x="17004" y="11340"/>
                  </a:cubicBezTo>
                  <a:cubicBezTo>
                    <a:pt x="14017" y="7020"/>
                    <a:pt x="10800" y="3780"/>
                    <a:pt x="7583" y="2700"/>
                  </a:cubicBezTo>
                  <a:cubicBezTo>
                    <a:pt x="5055" y="1620"/>
                    <a:pt x="2528" y="1080"/>
                    <a:pt x="0" y="540"/>
                  </a:cubicBezTo>
                  <a:cubicBezTo>
                    <a:pt x="1609" y="0"/>
                    <a:pt x="3217" y="0"/>
                    <a:pt x="4596" y="0"/>
                  </a:cubicBezTo>
                  <a:cubicBezTo>
                    <a:pt x="6664" y="0"/>
                    <a:pt x="8272" y="0"/>
                    <a:pt x="10111" y="1080"/>
                  </a:cubicBezTo>
                  <a:cubicBezTo>
                    <a:pt x="14706" y="3780"/>
                    <a:pt x="17923" y="7560"/>
                    <a:pt x="20221" y="12960"/>
                  </a:cubicBezTo>
                  <a:cubicBezTo>
                    <a:pt x="20681" y="14040"/>
                    <a:pt x="21140" y="15120"/>
                    <a:pt x="21600" y="16200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4200" name="Freeform 527"/>
            <p:cNvSpPr/>
            <p:nvPr/>
          </p:nvSpPr>
          <p:spPr>
            <a:xfrm flipH="1" rot="16200000">
              <a:off x="1046185" y="6594230"/>
              <a:ext cx="422329" cy="9632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1001" y="21600"/>
                  </a:moveTo>
                  <a:cubicBezTo>
                    <a:pt x="7379" y="21600"/>
                    <a:pt x="3354" y="18097"/>
                    <a:pt x="0" y="14595"/>
                  </a:cubicBezTo>
                  <a:cubicBezTo>
                    <a:pt x="2952" y="16930"/>
                    <a:pt x="6037" y="18097"/>
                    <a:pt x="8989" y="18097"/>
                  </a:cubicBezTo>
                  <a:cubicBezTo>
                    <a:pt x="9257" y="18097"/>
                    <a:pt x="9660" y="18097"/>
                    <a:pt x="10062" y="18097"/>
                  </a:cubicBezTo>
                  <a:cubicBezTo>
                    <a:pt x="13684" y="18097"/>
                    <a:pt x="18783" y="16346"/>
                    <a:pt x="21332" y="1751"/>
                  </a:cubicBezTo>
                  <a:cubicBezTo>
                    <a:pt x="21332" y="1168"/>
                    <a:pt x="21466" y="584"/>
                    <a:pt x="21600" y="0"/>
                  </a:cubicBezTo>
                  <a:cubicBezTo>
                    <a:pt x="21600" y="5254"/>
                    <a:pt x="21600" y="5254"/>
                    <a:pt x="21600" y="5254"/>
                  </a:cubicBezTo>
                  <a:cubicBezTo>
                    <a:pt x="19319" y="16346"/>
                    <a:pt x="15697" y="21600"/>
                    <a:pt x="11001" y="21600"/>
                  </a:cubicBezTo>
                  <a:cubicBezTo>
                    <a:pt x="11001" y="21600"/>
                    <a:pt x="11001" y="21600"/>
                    <a:pt x="11001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4201" name="Freeform 528"/>
            <p:cNvSpPr/>
            <p:nvPr/>
          </p:nvSpPr>
          <p:spPr>
            <a:xfrm flipH="1" rot="16200000">
              <a:off x="1192150" y="6618680"/>
              <a:ext cx="425291" cy="444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2533" y="21600"/>
                  </a:moveTo>
                  <a:cubicBezTo>
                    <a:pt x="11333" y="21600"/>
                    <a:pt x="10133" y="21600"/>
                    <a:pt x="9067" y="20329"/>
                  </a:cubicBezTo>
                  <a:cubicBezTo>
                    <a:pt x="6667" y="17788"/>
                    <a:pt x="4667" y="13976"/>
                    <a:pt x="2933" y="10165"/>
                  </a:cubicBezTo>
                  <a:cubicBezTo>
                    <a:pt x="1867" y="7624"/>
                    <a:pt x="933" y="5082"/>
                    <a:pt x="0" y="1271"/>
                  </a:cubicBezTo>
                  <a:cubicBezTo>
                    <a:pt x="4400" y="11435"/>
                    <a:pt x="8133" y="15247"/>
                    <a:pt x="11733" y="15247"/>
                  </a:cubicBezTo>
                  <a:cubicBezTo>
                    <a:pt x="14800" y="15247"/>
                    <a:pt x="17600" y="11435"/>
                    <a:pt x="20133" y="3812"/>
                  </a:cubicBezTo>
                  <a:cubicBezTo>
                    <a:pt x="20667" y="2541"/>
                    <a:pt x="21067" y="1271"/>
                    <a:pt x="21600" y="0"/>
                  </a:cubicBezTo>
                  <a:cubicBezTo>
                    <a:pt x="21600" y="8894"/>
                    <a:pt x="21600" y="8894"/>
                    <a:pt x="21600" y="8894"/>
                  </a:cubicBezTo>
                  <a:cubicBezTo>
                    <a:pt x="18667" y="17788"/>
                    <a:pt x="15600" y="21600"/>
                    <a:pt x="12533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4202" name="Freeform 529"/>
            <p:cNvSpPr/>
            <p:nvPr/>
          </p:nvSpPr>
          <p:spPr>
            <a:xfrm flipH="1" rot="16200000">
              <a:off x="320847" y="5655506"/>
              <a:ext cx="1552925" cy="84317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35" h="21600" fill="norm" stroke="1" extrusionOk="0">
                  <a:moveTo>
                    <a:pt x="20066" y="21600"/>
                  </a:moveTo>
                  <a:cubicBezTo>
                    <a:pt x="19674" y="21600"/>
                    <a:pt x="19282" y="21533"/>
                    <a:pt x="18854" y="21466"/>
                  </a:cubicBezTo>
                  <a:cubicBezTo>
                    <a:pt x="18604" y="21399"/>
                    <a:pt x="18355" y="21332"/>
                    <a:pt x="18105" y="21265"/>
                  </a:cubicBezTo>
                  <a:cubicBezTo>
                    <a:pt x="15610" y="20862"/>
                    <a:pt x="13258" y="20057"/>
                    <a:pt x="11190" y="18850"/>
                  </a:cubicBezTo>
                  <a:cubicBezTo>
                    <a:pt x="9373" y="17843"/>
                    <a:pt x="7626" y="16502"/>
                    <a:pt x="6129" y="15361"/>
                  </a:cubicBezTo>
                  <a:cubicBezTo>
                    <a:pt x="5131" y="14624"/>
                    <a:pt x="4062" y="13819"/>
                    <a:pt x="3099" y="12678"/>
                  </a:cubicBezTo>
                  <a:cubicBezTo>
                    <a:pt x="2208" y="11605"/>
                    <a:pt x="-465" y="8452"/>
                    <a:pt x="70" y="5031"/>
                  </a:cubicBezTo>
                  <a:cubicBezTo>
                    <a:pt x="355" y="3220"/>
                    <a:pt x="1388" y="1945"/>
                    <a:pt x="2280" y="1543"/>
                  </a:cubicBezTo>
                  <a:cubicBezTo>
                    <a:pt x="2850" y="1275"/>
                    <a:pt x="3456" y="1140"/>
                    <a:pt x="4204" y="1140"/>
                  </a:cubicBezTo>
                  <a:cubicBezTo>
                    <a:pt x="4632" y="1140"/>
                    <a:pt x="5060" y="1207"/>
                    <a:pt x="5487" y="1207"/>
                  </a:cubicBezTo>
                  <a:cubicBezTo>
                    <a:pt x="5880" y="1275"/>
                    <a:pt x="6307" y="1275"/>
                    <a:pt x="6735" y="1275"/>
                  </a:cubicBezTo>
                  <a:cubicBezTo>
                    <a:pt x="6806" y="1275"/>
                    <a:pt x="6806" y="1275"/>
                    <a:pt x="6806" y="1275"/>
                  </a:cubicBezTo>
                  <a:cubicBezTo>
                    <a:pt x="8695" y="1275"/>
                    <a:pt x="10549" y="872"/>
                    <a:pt x="12260" y="402"/>
                  </a:cubicBezTo>
                  <a:cubicBezTo>
                    <a:pt x="13115" y="201"/>
                    <a:pt x="14220" y="0"/>
                    <a:pt x="15361" y="0"/>
                  </a:cubicBezTo>
                  <a:cubicBezTo>
                    <a:pt x="15824" y="0"/>
                    <a:pt x="16252" y="0"/>
                    <a:pt x="16680" y="67"/>
                  </a:cubicBezTo>
                  <a:cubicBezTo>
                    <a:pt x="18070" y="335"/>
                    <a:pt x="19495" y="1140"/>
                    <a:pt x="21135" y="2482"/>
                  </a:cubicBezTo>
                  <a:cubicBezTo>
                    <a:pt x="21135" y="3019"/>
                    <a:pt x="21135" y="3019"/>
                    <a:pt x="21135" y="3019"/>
                  </a:cubicBezTo>
                  <a:cubicBezTo>
                    <a:pt x="20101" y="2080"/>
                    <a:pt x="18961" y="1207"/>
                    <a:pt x="17678" y="805"/>
                  </a:cubicBezTo>
                  <a:cubicBezTo>
                    <a:pt x="16929" y="537"/>
                    <a:pt x="16109" y="402"/>
                    <a:pt x="15254" y="402"/>
                  </a:cubicBezTo>
                  <a:cubicBezTo>
                    <a:pt x="14612" y="402"/>
                    <a:pt x="13971" y="470"/>
                    <a:pt x="13258" y="671"/>
                  </a:cubicBezTo>
                  <a:cubicBezTo>
                    <a:pt x="12687" y="738"/>
                    <a:pt x="12117" y="872"/>
                    <a:pt x="11547" y="1006"/>
                  </a:cubicBezTo>
                  <a:cubicBezTo>
                    <a:pt x="10406" y="1342"/>
                    <a:pt x="9230" y="1610"/>
                    <a:pt x="8054" y="1677"/>
                  </a:cubicBezTo>
                  <a:cubicBezTo>
                    <a:pt x="7697" y="1677"/>
                    <a:pt x="7341" y="1744"/>
                    <a:pt x="6949" y="1744"/>
                  </a:cubicBezTo>
                  <a:cubicBezTo>
                    <a:pt x="6379" y="1744"/>
                    <a:pt x="5808" y="1677"/>
                    <a:pt x="5274" y="1610"/>
                  </a:cubicBezTo>
                  <a:cubicBezTo>
                    <a:pt x="5202" y="1610"/>
                    <a:pt x="5202" y="1610"/>
                    <a:pt x="5202" y="1610"/>
                  </a:cubicBezTo>
                  <a:cubicBezTo>
                    <a:pt x="4846" y="1610"/>
                    <a:pt x="4454" y="1543"/>
                    <a:pt x="4062" y="1543"/>
                  </a:cubicBezTo>
                  <a:cubicBezTo>
                    <a:pt x="3741" y="1543"/>
                    <a:pt x="3456" y="1610"/>
                    <a:pt x="3171" y="1677"/>
                  </a:cubicBezTo>
                  <a:cubicBezTo>
                    <a:pt x="1994" y="1945"/>
                    <a:pt x="177" y="3354"/>
                    <a:pt x="284" y="6037"/>
                  </a:cubicBezTo>
                  <a:cubicBezTo>
                    <a:pt x="355" y="7983"/>
                    <a:pt x="1282" y="9593"/>
                    <a:pt x="1994" y="10666"/>
                  </a:cubicBezTo>
                  <a:cubicBezTo>
                    <a:pt x="4026" y="13752"/>
                    <a:pt x="6592" y="15429"/>
                    <a:pt x="9087" y="17106"/>
                  </a:cubicBezTo>
                  <a:cubicBezTo>
                    <a:pt x="9337" y="17240"/>
                    <a:pt x="9337" y="17240"/>
                    <a:pt x="9337" y="17240"/>
                  </a:cubicBezTo>
                  <a:cubicBezTo>
                    <a:pt x="12759" y="19520"/>
                    <a:pt x="16359" y="20795"/>
                    <a:pt x="20101" y="21130"/>
                  </a:cubicBezTo>
                  <a:cubicBezTo>
                    <a:pt x="20137" y="21130"/>
                    <a:pt x="20173" y="21130"/>
                    <a:pt x="20173" y="21198"/>
                  </a:cubicBezTo>
                  <a:cubicBezTo>
                    <a:pt x="20208" y="21198"/>
                    <a:pt x="20208" y="21198"/>
                    <a:pt x="20208" y="21198"/>
                  </a:cubicBezTo>
                  <a:cubicBezTo>
                    <a:pt x="20244" y="21198"/>
                    <a:pt x="20244" y="21198"/>
                    <a:pt x="20244" y="21198"/>
                  </a:cubicBezTo>
                  <a:cubicBezTo>
                    <a:pt x="20529" y="21198"/>
                    <a:pt x="20850" y="21130"/>
                    <a:pt x="21135" y="21063"/>
                  </a:cubicBezTo>
                  <a:cubicBezTo>
                    <a:pt x="21135" y="21466"/>
                    <a:pt x="21135" y="21466"/>
                    <a:pt x="21135" y="21466"/>
                  </a:cubicBezTo>
                  <a:cubicBezTo>
                    <a:pt x="20779" y="21533"/>
                    <a:pt x="20422" y="21600"/>
                    <a:pt x="20066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4203" name="Freeform 530"/>
            <p:cNvSpPr/>
            <p:nvPr/>
          </p:nvSpPr>
          <p:spPr>
            <a:xfrm flipH="1" rot="16200000">
              <a:off x="1438876" y="6785389"/>
              <a:ext cx="115585" cy="207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9327" y="21600"/>
                  </a:moveTo>
                  <a:cubicBezTo>
                    <a:pt x="5891" y="21600"/>
                    <a:pt x="2945" y="18900"/>
                    <a:pt x="0" y="16200"/>
                  </a:cubicBezTo>
                  <a:cubicBezTo>
                    <a:pt x="1964" y="16200"/>
                    <a:pt x="3927" y="13500"/>
                    <a:pt x="5891" y="13500"/>
                  </a:cubicBezTo>
                  <a:cubicBezTo>
                    <a:pt x="7364" y="10800"/>
                    <a:pt x="9327" y="8100"/>
                    <a:pt x="10800" y="8100"/>
                  </a:cubicBezTo>
                  <a:cubicBezTo>
                    <a:pt x="14727" y="5400"/>
                    <a:pt x="18164" y="2700"/>
                    <a:pt x="21600" y="0"/>
                  </a:cubicBezTo>
                  <a:cubicBezTo>
                    <a:pt x="21600" y="13500"/>
                    <a:pt x="21600" y="13500"/>
                    <a:pt x="21600" y="13500"/>
                  </a:cubicBezTo>
                  <a:cubicBezTo>
                    <a:pt x="17182" y="18900"/>
                    <a:pt x="13745" y="21600"/>
                    <a:pt x="10800" y="21600"/>
                  </a:cubicBezTo>
                  <a:cubicBezTo>
                    <a:pt x="10309" y="21600"/>
                    <a:pt x="9818" y="21600"/>
                    <a:pt x="9327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4204" name="Freeform 531"/>
            <p:cNvSpPr/>
            <p:nvPr/>
          </p:nvSpPr>
          <p:spPr>
            <a:xfrm flipH="1" rot="16200000">
              <a:off x="33527" y="5282237"/>
              <a:ext cx="2046065" cy="109656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27" h="21600" fill="norm" stroke="1" extrusionOk="0">
                  <a:moveTo>
                    <a:pt x="21227" y="21600"/>
                  </a:moveTo>
                  <a:cubicBezTo>
                    <a:pt x="21010" y="21600"/>
                    <a:pt x="20819" y="21548"/>
                    <a:pt x="20629" y="21548"/>
                  </a:cubicBezTo>
                  <a:cubicBezTo>
                    <a:pt x="19570" y="21394"/>
                    <a:pt x="18537" y="20930"/>
                    <a:pt x="17559" y="20517"/>
                  </a:cubicBezTo>
                  <a:cubicBezTo>
                    <a:pt x="17532" y="20517"/>
                    <a:pt x="17532" y="20517"/>
                    <a:pt x="17532" y="20517"/>
                  </a:cubicBezTo>
                  <a:cubicBezTo>
                    <a:pt x="17505" y="20569"/>
                    <a:pt x="17505" y="20569"/>
                    <a:pt x="17505" y="20569"/>
                  </a:cubicBezTo>
                  <a:cubicBezTo>
                    <a:pt x="17505" y="20569"/>
                    <a:pt x="17505" y="20569"/>
                    <a:pt x="17478" y="20569"/>
                  </a:cubicBezTo>
                  <a:cubicBezTo>
                    <a:pt x="17478" y="20569"/>
                    <a:pt x="17478" y="20569"/>
                    <a:pt x="17450" y="20569"/>
                  </a:cubicBezTo>
                  <a:cubicBezTo>
                    <a:pt x="17369" y="20466"/>
                    <a:pt x="17260" y="20414"/>
                    <a:pt x="17179" y="20363"/>
                  </a:cubicBezTo>
                  <a:cubicBezTo>
                    <a:pt x="16989" y="20311"/>
                    <a:pt x="16825" y="20208"/>
                    <a:pt x="16635" y="20157"/>
                  </a:cubicBezTo>
                  <a:cubicBezTo>
                    <a:pt x="16391" y="20053"/>
                    <a:pt x="16146" y="19950"/>
                    <a:pt x="15902" y="19847"/>
                  </a:cubicBezTo>
                  <a:cubicBezTo>
                    <a:pt x="15413" y="19693"/>
                    <a:pt x="14924" y="19486"/>
                    <a:pt x="14462" y="19280"/>
                  </a:cubicBezTo>
                  <a:cubicBezTo>
                    <a:pt x="14326" y="19229"/>
                    <a:pt x="14326" y="19229"/>
                    <a:pt x="14326" y="19229"/>
                  </a:cubicBezTo>
                  <a:cubicBezTo>
                    <a:pt x="13973" y="19126"/>
                    <a:pt x="13973" y="19126"/>
                    <a:pt x="13973" y="19126"/>
                  </a:cubicBezTo>
                  <a:cubicBezTo>
                    <a:pt x="12777" y="18662"/>
                    <a:pt x="11582" y="17888"/>
                    <a:pt x="10413" y="17167"/>
                  </a:cubicBezTo>
                  <a:cubicBezTo>
                    <a:pt x="10305" y="17115"/>
                    <a:pt x="10305" y="17115"/>
                    <a:pt x="10305" y="17115"/>
                  </a:cubicBezTo>
                  <a:cubicBezTo>
                    <a:pt x="9680" y="16703"/>
                    <a:pt x="9028" y="16342"/>
                    <a:pt x="8376" y="15981"/>
                  </a:cubicBezTo>
                  <a:cubicBezTo>
                    <a:pt x="7207" y="15259"/>
                    <a:pt x="5985" y="14537"/>
                    <a:pt x="4816" y="13713"/>
                  </a:cubicBezTo>
                  <a:cubicBezTo>
                    <a:pt x="3431" y="12733"/>
                    <a:pt x="1882" y="11547"/>
                    <a:pt x="877" y="9434"/>
                  </a:cubicBezTo>
                  <a:cubicBezTo>
                    <a:pt x="62" y="7784"/>
                    <a:pt x="-373" y="5207"/>
                    <a:pt x="415" y="3196"/>
                  </a:cubicBezTo>
                  <a:cubicBezTo>
                    <a:pt x="1094" y="1495"/>
                    <a:pt x="2371" y="464"/>
                    <a:pt x="4327" y="103"/>
                  </a:cubicBezTo>
                  <a:cubicBezTo>
                    <a:pt x="4708" y="52"/>
                    <a:pt x="5142" y="52"/>
                    <a:pt x="5604" y="52"/>
                  </a:cubicBezTo>
                  <a:cubicBezTo>
                    <a:pt x="6039" y="52"/>
                    <a:pt x="6474" y="52"/>
                    <a:pt x="6909" y="103"/>
                  </a:cubicBezTo>
                  <a:cubicBezTo>
                    <a:pt x="8267" y="206"/>
                    <a:pt x="9598" y="309"/>
                    <a:pt x="10930" y="309"/>
                  </a:cubicBezTo>
                  <a:cubicBezTo>
                    <a:pt x="11147" y="309"/>
                    <a:pt x="11147" y="309"/>
                    <a:pt x="11147" y="309"/>
                  </a:cubicBezTo>
                  <a:cubicBezTo>
                    <a:pt x="11989" y="258"/>
                    <a:pt x="12832" y="206"/>
                    <a:pt x="13674" y="155"/>
                  </a:cubicBezTo>
                  <a:cubicBezTo>
                    <a:pt x="14543" y="103"/>
                    <a:pt x="15440" y="0"/>
                    <a:pt x="16309" y="0"/>
                  </a:cubicBezTo>
                  <a:cubicBezTo>
                    <a:pt x="17478" y="0"/>
                    <a:pt x="18429" y="155"/>
                    <a:pt x="19352" y="412"/>
                  </a:cubicBezTo>
                  <a:cubicBezTo>
                    <a:pt x="19977" y="567"/>
                    <a:pt x="20602" y="773"/>
                    <a:pt x="21227" y="1031"/>
                  </a:cubicBezTo>
                  <a:cubicBezTo>
                    <a:pt x="21227" y="1392"/>
                    <a:pt x="21227" y="1392"/>
                    <a:pt x="21227" y="1392"/>
                  </a:cubicBezTo>
                  <a:cubicBezTo>
                    <a:pt x="20059" y="876"/>
                    <a:pt x="18945" y="516"/>
                    <a:pt x="17858" y="412"/>
                  </a:cubicBezTo>
                  <a:cubicBezTo>
                    <a:pt x="17369" y="309"/>
                    <a:pt x="16853" y="309"/>
                    <a:pt x="16282" y="309"/>
                  </a:cubicBezTo>
                  <a:cubicBezTo>
                    <a:pt x="15385" y="309"/>
                    <a:pt x="14489" y="361"/>
                    <a:pt x="13728" y="464"/>
                  </a:cubicBezTo>
                  <a:cubicBezTo>
                    <a:pt x="12832" y="567"/>
                    <a:pt x="11908" y="619"/>
                    <a:pt x="10930" y="619"/>
                  </a:cubicBezTo>
                  <a:cubicBezTo>
                    <a:pt x="10441" y="619"/>
                    <a:pt x="9952" y="567"/>
                    <a:pt x="9435" y="567"/>
                  </a:cubicBezTo>
                  <a:cubicBezTo>
                    <a:pt x="8946" y="567"/>
                    <a:pt x="8430" y="516"/>
                    <a:pt x="7914" y="464"/>
                  </a:cubicBezTo>
                  <a:cubicBezTo>
                    <a:pt x="7235" y="361"/>
                    <a:pt x="6528" y="309"/>
                    <a:pt x="5822" y="309"/>
                  </a:cubicBezTo>
                  <a:cubicBezTo>
                    <a:pt x="4844" y="309"/>
                    <a:pt x="4029" y="464"/>
                    <a:pt x="3295" y="722"/>
                  </a:cubicBezTo>
                  <a:cubicBezTo>
                    <a:pt x="2670" y="979"/>
                    <a:pt x="1149" y="1753"/>
                    <a:pt x="496" y="3660"/>
                  </a:cubicBezTo>
                  <a:cubicBezTo>
                    <a:pt x="198" y="4485"/>
                    <a:pt x="116" y="5464"/>
                    <a:pt x="225" y="6547"/>
                  </a:cubicBezTo>
                  <a:cubicBezTo>
                    <a:pt x="578" y="9640"/>
                    <a:pt x="2371" y="11444"/>
                    <a:pt x="3920" y="12682"/>
                  </a:cubicBezTo>
                  <a:cubicBezTo>
                    <a:pt x="5251" y="13764"/>
                    <a:pt x="6664" y="14589"/>
                    <a:pt x="8022" y="15362"/>
                  </a:cubicBezTo>
                  <a:cubicBezTo>
                    <a:pt x="8593" y="15723"/>
                    <a:pt x="9164" y="16032"/>
                    <a:pt x="9707" y="16393"/>
                  </a:cubicBezTo>
                  <a:cubicBezTo>
                    <a:pt x="9952" y="16548"/>
                    <a:pt x="10196" y="16703"/>
                    <a:pt x="10441" y="16857"/>
                  </a:cubicBezTo>
                  <a:cubicBezTo>
                    <a:pt x="11500" y="17527"/>
                    <a:pt x="12614" y="18198"/>
                    <a:pt x="13728" y="18662"/>
                  </a:cubicBezTo>
                  <a:cubicBezTo>
                    <a:pt x="14081" y="18765"/>
                    <a:pt x="14435" y="18919"/>
                    <a:pt x="14761" y="19022"/>
                  </a:cubicBezTo>
                  <a:cubicBezTo>
                    <a:pt x="15549" y="19280"/>
                    <a:pt x="16336" y="19589"/>
                    <a:pt x="17070" y="20002"/>
                  </a:cubicBezTo>
                  <a:cubicBezTo>
                    <a:pt x="17450" y="20157"/>
                    <a:pt x="17831" y="20311"/>
                    <a:pt x="18184" y="20466"/>
                  </a:cubicBezTo>
                  <a:cubicBezTo>
                    <a:pt x="19026" y="20827"/>
                    <a:pt x="20140" y="21188"/>
                    <a:pt x="21227" y="21239"/>
                  </a:cubicBezTo>
                  <a:lnTo>
                    <a:pt x="21227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4205" name="Freeform 532"/>
            <p:cNvSpPr/>
            <p:nvPr/>
          </p:nvSpPr>
          <p:spPr>
            <a:xfrm flipH="1" rot="16200000">
              <a:off x="-393828" y="4674098"/>
              <a:ext cx="2758517" cy="16003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86" h="21600" fill="norm" stroke="1" extrusionOk="0">
                  <a:moveTo>
                    <a:pt x="21286" y="21600"/>
                  </a:moveTo>
                  <a:cubicBezTo>
                    <a:pt x="20579" y="21565"/>
                    <a:pt x="19831" y="21459"/>
                    <a:pt x="19023" y="21246"/>
                  </a:cubicBezTo>
                  <a:cubicBezTo>
                    <a:pt x="17346" y="20787"/>
                    <a:pt x="15568" y="19903"/>
                    <a:pt x="13406" y="18383"/>
                  </a:cubicBezTo>
                  <a:cubicBezTo>
                    <a:pt x="13103" y="18171"/>
                    <a:pt x="12800" y="17923"/>
                    <a:pt x="12496" y="17711"/>
                  </a:cubicBezTo>
                  <a:cubicBezTo>
                    <a:pt x="11870" y="17252"/>
                    <a:pt x="11224" y="16757"/>
                    <a:pt x="10577" y="16403"/>
                  </a:cubicBezTo>
                  <a:cubicBezTo>
                    <a:pt x="9526" y="15838"/>
                    <a:pt x="8476" y="15449"/>
                    <a:pt x="7667" y="15201"/>
                  </a:cubicBezTo>
                  <a:cubicBezTo>
                    <a:pt x="7344" y="15095"/>
                    <a:pt x="7021" y="14989"/>
                    <a:pt x="6697" y="14883"/>
                  </a:cubicBezTo>
                  <a:cubicBezTo>
                    <a:pt x="5364" y="14459"/>
                    <a:pt x="3970" y="14070"/>
                    <a:pt x="2717" y="13151"/>
                  </a:cubicBezTo>
                  <a:cubicBezTo>
                    <a:pt x="1787" y="12515"/>
                    <a:pt x="494" y="11419"/>
                    <a:pt x="110" y="9616"/>
                  </a:cubicBezTo>
                  <a:cubicBezTo>
                    <a:pt x="-314" y="7742"/>
                    <a:pt x="555" y="5904"/>
                    <a:pt x="1545" y="4985"/>
                  </a:cubicBezTo>
                  <a:cubicBezTo>
                    <a:pt x="2697" y="3924"/>
                    <a:pt x="4030" y="3535"/>
                    <a:pt x="5323" y="3182"/>
                  </a:cubicBezTo>
                  <a:cubicBezTo>
                    <a:pt x="5687" y="3076"/>
                    <a:pt x="5687" y="3076"/>
                    <a:pt x="5687" y="3076"/>
                  </a:cubicBezTo>
                  <a:cubicBezTo>
                    <a:pt x="6455" y="2864"/>
                    <a:pt x="7102" y="2651"/>
                    <a:pt x="7748" y="2333"/>
                  </a:cubicBezTo>
                  <a:cubicBezTo>
                    <a:pt x="8233" y="2121"/>
                    <a:pt x="8718" y="1874"/>
                    <a:pt x="9203" y="1626"/>
                  </a:cubicBezTo>
                  <a:cubicBezTo>
                    <a:pt x="9607" y="1379"/>
                    <a:pt x="10052" y="1167"/>
                    <a:pt x="10476" y="955"/>
                  </a:cubicBezTo>
                  <a:cubicBezTo>
                    <a:pt x="11203" y="601"/>
                    <a:pt x="12173" y="177"/>
                    <a:pt x="13183" y="35"/>
                  </a:cubicBezTo>
                  <a:cubicBezTo>
                    <a:pt x="13446" y="0"/>
                    <a:pt x="13729" y="0"/>
                    <a:pt x="14032" y="0"/>
                  </a:cubicBezTo>
                  <a:cubicBezTo>
                    <a:pt x="14598" y="0"/>
                    <a:pt x="15164" y="71"/>
                    <a:pt x="15628" y="106"/>
                  </a:cubicBezTo>
                  <a:cubicBezTo>
                    <a:pt x="17326" y="354"/>
                    <a:pt x="18922" y="742"/>
                    <a:pt x="20397" y="1343"/>
                  </a:cubicBezTo>
                  <a:cubicBezTo>
                    <a:pt x="20700" y="1449"/>
                    <a:pt x="21003" y="1591"/>
                    <a:pt x="21286" y="1697"/>
                  </a:cubicBezTo>
                  <a:cubicBezTo>
                    <a:pt x="21286" y="1944"/>
                    <a:pt x="21286" y="1944"/>
                    <a:pt x="21286" y="1944"/>
                  </a:cubicBezTo>
                  <a:cubicBezTo>
                    <a:pt x="20357" y="1520"/>
                    <a:pt x="19387" y="1167"/>
                    <a:pt x="18397" y="884"/>
                  </a:cubicBezTo>
                  <a:cubicBezTo>
                    <a:pt x="17063" y="530"/>
                    <a:pt x="15649" y="212"/>
                    <a:pt x="14275" y="212"/>
                  </a:cubicBezTo>
                  <a:cubicBezTo>
                    <a:pt x="14012" y="212"/>
                    <a:pt x="13769" y="212"/>
                    <a:pt x="13527" y="247"/>
                  </a:cubicBezTo>
                  <a:cubicBezTo>
                    <a:pt x="12052" y="354"/>
                    <a:pt x="10638" y="1096"/>
                    <a:pt x="9284" y="1803"/>
                  </a:cubicBezTo>
                  <a:cubicBezTo>
                    <a:pt x="8839" y="2050"/>
                    <a:pt x="8374" y="2298"/>
                    <a:pt x="7910" y="2510"/>
                  </a:cubicBezTo>
                  <a:cubicBezTo>
                    <a:pt x="7122" y="2864"/>
                    <a:pt x="6314" y="3111"/>
                    <a:pt x="5525" y="3323"/>
                  </a:cubicBezTo>
                  <a:cubicBezTo>
                    <a:pt x="4899" y="3535"/>
                    <a:pt x="4232" y="3712"/>
                    <a:pt x="3606" y="3959"/>
                  </a:cubicBezTo>
                  <a:cubicBezTo>
                    <a:pt x="2313" y="4490"/>
                    <a:pt x="555" y="5480"/>
                    <a:pt x="191" y="7919"/>
                  </a:cubicBezTo>
                  <a:cubicBezTo>
                    <a:pt x="-132" y="10075"/>
                    <a:pt x="1121" y="11631"/>
                    <a:pt x="2252" y="12550"/>
                  </a:cubicBezTo>
                  <a:cubicBezTo>
                    <a:pt x="3606" y="13681"/>
                    <a:pt x="5121" y="14141"/>
                    <a:pt x="6576" y="14600"/>
                  </a:cubicBezTo>
                  <a:cubicBezTo>
                    <a:pt x="7061" y="14742"/>
                    <a:pt x="7061" y="14742"/>
                    <a:pt x="7061" y="14742"/>
                  </a:cubicBezTo>
                  <a:cubicBezTo>
                    <a:pt x="8011" y="15060"/>
                    <a:pt x="8981" y="15378"/>
                    <a:pt x="9910" y="15838"/>
                  </a:cubicBezTo>
                  <a:cubicBezTo>
                    <a:pt x="10880" y="16297"/>
                    <a:pt x="11749" y="16934"/>
                    <a:pt x="12618" y="17570"/>
                  </a:cubicBezTo>
                  <a:cubicBezTo>
                    <a:pt x="14295" y="18772"/>
                    <a:pt x="16295" y="20151"/>
                    <a:pt x="18376" y="20822"/>
                  </a:cubicBezTo>
                  <a:cubicBezTo>
                    <a:pt x="19366" y="21140"/>
                    <a:pt x="20276" y="21317"/>
                    <a:pt x="21124" y="21317"/>
                  </a:cubicBezTo>
                  <a:cubicBezTo>
                    <a:pt x="21165" y="21317"/>
                    <a:pt x="21225" y="21317"/>
                    <a:pt x="21286" y="21317"/>
                  </a:cubicBezTo>
                  <a:lnTo>
                    <a:pt x="21286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4206" name="Freeform 537"/>
            <p:cNvSpPr/>
            <p:nvPr/>
          </p:nvSpPr>
          <p:spPr>
            <a:xfrm flipH="1" rot="16200000">
              <a:off x="1757473" y="6689068"/>
              <a:ext cx="296371" cy="326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18542" y="19800"/>
                    <a:pt x="15483" y="16200"/>
                    <a:pt x="12616" y="12600"/>
                  </a:cubicBezTo>
                  <a:cubicBezTo>
                    <a:pt x="8411" y="7200"/>
                    <a:pt x="4205" y="3600"/>
                    <a:pt x="0" y="0"/>
                  </a:cubicBezTo>
                  <a:cubicBezTo>
                    <a:pt x="5735" y="0"/>
                    <a:pt x="11278" y="3600"/>
                    <a:pt x="16821" y="7200"/>
                  </a:cubicBezTo>
                  <a:cubicBezTo>
                    <a:pt x="18542" y="9000"/>
                    <a:pt x="20071" y="9000"/>
                    <a:pt x="21600" y="10800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4207" name="Freeform 538"/>
            <p:cNvSpPr/>
            <p:nvPr/>
          </p:nvSpPr>
          <p:spPr>
            <a:xfrm flipH="1" rot="16200000">
              <a:off x="-2040505" y="2812549"/>
              <a:ext cx="6775015" cy="114991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383" y="21600"/>
                  </a:moveTo>
                  <a:cubicBezTo>
                    <a:pt x="21308" y="21600"/>
                    <a:pt x="21241" y="21600"/>
                    <a:pt x="21174" y="21551"/>
                  </a:cubicBezTo>
                  <a:cubicBezTo>
                    <a:pt x="20957" y="21452"/>
                    <a:pt x="20757" y="21305"/>
                    <a:pt x="20565" y="21108"/>
                  </a:cubicBezTo>
                  <a:cubicBezTo>
                    <a:pt x="20139" y="20665"/>
                    <a:pt x="19705" y="20026"/>
                    <a:pt x="19238" y="19189"/>
                  </a:cubicBezTo>
                  <a:cubicBezTo>
                    <a:pt x="18829" y="18500"/>
                    <a:pt x="18428" y="17664"/>
                    <a:pt x="18028" y="16877"/>
                  </a:cubicBezTo>
                  <a:cubicBezTo>
                    <a:pt x="17569" y="15991"/>
                    <a:pt x="17085" y="15007"/>
                    <a:pt x="16601" y="14220"/>
                  </a:cubicBezTo>
                  <a:cubicBezTo>
                    <a:pt x="16192" y="13531"/>
                    <a:pt x="15766" y="12842"/>
                    <a:pt x="15357" y="12251"/>
                  </a:cubicBezTo>
                  <a:cubicBezTo>
                    <a:pt x="15307" y="12153"/>
                    <a:pt x="15307" y="12153"/>
                    <a:pt x="15307" y="12153"/>
                  </a:cubicBezTo>
                  <a:cubicBezTo>
                    <a:pt x="15207" y="12005"/>
                    <a:pt x="15107" y="11858"/>
                    <a:pt x="14998" y="11710"/>
                  </a:cubicBezTo>
                  <a:cubicBezTo>
                    <a:pt x="14698" y="11267"/>
                    <a:pt x="14389" y="10825"/>
                    <a:pt x="14105" y="10136"/>
                  </a:cubicBezTo>
                  <a:cubicBezTo>
                    <a:pt x="13604" y="9004"/>
                    <a:pt x="13262" y="6790"/>
                    <a:pt x="12920" y="4674"/>
                  </a:cubicBezTo>
                  <a:cubicBezTo>
                    <a:pt x="12845" y="4133"/>
                    <a:pt x="12761" y="3592"/>
                    <a:pt x="12678" y="3100"/>
                  </a:cubicBezTo>
                  <a:cubicBezTo>
                    <a:pt x="12453" y="1771"/>
                    <a:pt x="12177" y="394"/>
                    <a:pt x="11827" y="344"/>
                  </a:cubicBezTo>
                  <a:cubicBezTo>
                    <a:pt x="11802" y="344"/>
                    <a:pt x="11802" y="344"/>
                    <a:pt x="11802" y="344"/>
                  </a:cubicBezTo>
                  <a:cubicBezTo>
                    <a:pt x="11459" y="344"/>
                    <a:pt x="11151" y="1033"/>
                    <a:pt x="10842" y="1722"/>
                  </a:cubicBezTo>
                  <a:cubicBezTo>
                    <a:pt x="10733" y="1919"/>
                    <a:pt x="10733" y="1919"/>
                    <a:pt x="10733" y="1919"/>
                  </a:cubicBezTo>
                  <a:cubicBezTo>
                    <a:pt x="10558" y="2313"/>
                    <a:pt x="10374" y="2706"/>
                    <a:pt x="10191" y="2854"/>
                  </a:cubicBezTo>
                  <a:cubicBezTo>
                    <a:pt x="10082" y="2952"/>
                    <a:pt x="9965" y="3001"/>
                    <a:pt x="9857" y="3001"/>
                  </a:cubicBezTo>
                  <a:cubicBezTo>
                    <a:pt x="9782" y="3051"/>
                    <a:pt x="9707" y="3100"/>
                    <a:pt x="9640" y="3100"/>
                  </a:cubicBezTo>
                  <a:cubicBezTo>
                    <a:pt x="9548" y="3149"/>
                    <a:pt x="9465" y="3247"/>
                    <a:pt x="9381" y="3297"/>
                  </a:cubicBezTo>
                  <a:cubicBezTo>
                    <a:pt x="9114" y="3444"/>
                    <a:pt x="8839" y="3641"/>
                    <a:pt x="8572" y="3641"/>
                  </a:cubicBezTo>
                  <a:cubicBezTo>
                    <a:pt x="8505" y="3641"/>
                    <a:pt x="8438" y="3592"/>
                    <a:pt x="8371" y="3592"/>
                  </a:cubicBezTo>
                  <a:cubicBezTo>
                    <a:pt x="8321" y="3592"/>
                    <a:pt x="8279" y="3543"/>
                    <a:pt x="8229" y="3543"/>
                  </a:cubicBezTo>
                  <a:cubicBezTo>
                    <a:pt x="8129" y="3493"/>
                    <a:pt x="8029" y="3444"/>
                    <a:pt x="7929" y="3444"/>
                  </a:cubicBezTo>
                  <a:cubicBezTo>
                    <a:pt x="7854" y="3444"/>
                    <a:pt x="7787" y="3444"/>
                    <a:pt x="7729" y="3493"/>
                  </a:cubicBezTo>
                  <a:cubicBezTo>
                    <a:pt x="7520" y="3641"/>
                    <a:pt x="7328" y="3936"/>
                    <a:pt x="7128" y="4231"/>
                  </a:cubicBezTo>
                  <a:cubicBezTo>
                    <a:pt x="6977" y="4477"/>
                    <a:pt x="6827" y="4674"/>
                    <a:pt x="6677" y="4822"/>
                  </a:cubicBezTo>
                  <a:cubicBezTo>
                    <a:pt x="6435" y="5166"/>
                    <a:pt x="6185" y="5462"/>
                    <a:pt x="5943" y="5904"/>
                  </a:cubicBezTo>
                  <a:cubicBezTo>
                    <a:pt x="5617" y="6544"/>
                    <a:pt x="5300" y="7331"/>
                    <a:pt x="4991" y="8069"/>
                  </a:cubicBezTo>
                  <a:cubicBezTo>
                    <a:pt x="4924" y="8217"/>
                    <a:pt x="4857" y="8414"/>
                    <a:pt x="4791" y="8561"/>
                  </a:cubicBezTo>
                  <a:cubicBezTo>
                    <a:pt x="4474" y="9349"/>
                    <a:pt x="4123" y="10037"/>
                    <a:pt x="3722" y="10037"/>
                  </a:cubicBezTo>
                  <a:cubicBezTo>
                    <a:pt x="3222" y="10037"/>
                    <a:pt x="2738" y="9349"/>
                    <a:pt x="2270" y="8660"/>
                  </a:cubicBezTo>
                  <a:cubicBezTo>
                    <a:pt x="1995" y="8266"/>
                    <a:pt x="1719" y="7872"/>
                    <a:pt x="1436" y="7626"/>
                  </a:cubicBezTo>
                  <a:cubicBezTo>
                    <a:pt x="1235" y="7430"/>
                    <a:pt x="1035" y="7233"/>
                    <a:pt x="835" y="7036"/>
                  </a:cubicBezTo>
                  <a:cubicBezTo>
                    <a:pt x="684" y="6839"/>
                    <a:pt x="534" y="6692"/>
                    <a:pt x="384" y="6544"/>
                  </a:cubicBezTo>
                  <a:cubicBezTo>
                    <a:pt x="267" y="6446"/>
                    <a:pt x="134" y="6298"/>
                    <a:pt x="0" y="6200"/>
                  </a:cubicBezTo>
                  <a:cubicBezTo>
                    <a:pt x="0" y="5855"/>
                    <a:pt x="0" y="5855"/>
                    <a:pt x="0" y="5855"/>
                  </a:cubicBezTo>
                  <a:cubicBezTo>
                    <a:pt x="109" y="5954"/>
                    <a:pt x="225" y="6052"/>
                    <a:pt x="359" y="6150"/>
                  </a:cubicBezTo>
                  <a:cubicBezTo>
                    <a:pt x="734" y="6544"/>
                    <a:pt x="1118" y="6938"/>
                    <a:pt x="1502" y="7331"/>
                  </a:cubicBezTo>
                  <a:cubicBezTo>
                    <a:pt x="1744" y="7577"/>
                    <a:pt x="1995" y="7971"/>
                    <a:pt x="2245" y="8315"/>
                  </a:cubicBezTo>
                  <a:cubicBezTo>
                    <a:pt x="2704" y="9004"/>
                    <a:pt x="3188" y="9742"/>
                    <a:pt x="3664" y="9742"/>
                  </a:cubicBezTo>
                  <a:cubicBezTo>
                    <a:pt x="3823" y="9742"/>
                    <a:pt x="3973" y="9644"/>
                    <a:pt x="4123" y="9496"/>
                  </a:cubicBezTo>
                  <a:cubicBezTo>
                    <a:pt x="4432" y="9152"/>
                    <a:pt x="4724" y="8414"/>
                    <a:pt x="4999" y="7676"/>
                  </a:cubicBezTo>
                  <a:cubicBezTo>
                    <a:pt x="5100" y="7430"/>
                    <a:pt x="5191" y="7184"/>
                    <a:pt x="5291" y="6987"/>
                  </a:cubicBezTo>
                  <a:cubicBezTo>
                    <a:pt x="5634" y="6150"/>
                    <a:pt x="6009" y="5314"/>
                    <a:pt x="6393" y="4822"/>
                  </a:cubicBezTo>
                  <a:cubicBezTo>
                    <a:pt x="6468" y="4723"/>
                    <a:pt x="6535" y="4674"/>
                    <a:pt x="6602" y="4576"/>
                  </a:cubicBezTo>
                  <a:cubicBezTo>
                    <a:pt x="6735" y="4428"/>
                    <a:pt x="6877" y="4231"/>
                    <a:pt x="7019" y="4035"/>
                  </a:cubicBezTo>
                  <a:cubicBezTo>
                    <a:pt x="7094" y="3936"/>
                    <a:pt x="7094" y="3936"/>
                    <a:pt x="7094" y="3936"/>
                  </a:cubicBezTo>
                  <a:cubicBezTo>
                    <a:pt x="7253" y="3690"/>
                    <a:pt x="7420" y="3444"/>
                    <a:pt x="7578" y="3297"/>
                  </a:cubicBezTo>
                  <a:cubicBezTo>
                    <a:pt x="7687" y="3198"/>
                    <a:pt x="7804" y="3149"/>
                    <a:pt x="7946" y="3149"/>
                  </a:cubicBezTo>
                  <a:cubicBezTo>
                    <a:pt x="8054" y="3149"/>
                    <a:pt x="8171" y="3149"/>
                    <a:pt x="8279" y="3198"/>
                  </a:cubicBezTo>
                  <a:cubicBezTo>
                    <a:pt x="8396" y="3247"/>
                    <a:pt x="8505" y="3247"/>
                    <a:pt x="8622" y="3247"/>
                  </a:cubicBezTo>
                  <a:cubicBezTo>
                    <a:pt x="8672" y="3247"/>
                    <a:pt x="8730" y="3247"/>
                    <a:pt x="8780" y="3247"/>
                  </a:cubicBezTo>
                  <a:cubicBezTo>
                    <a:pt x="9064" y="3149"/>
                    <a:pt x="9356" y="3001"/>
                    <a:pt x="9640" y="2805"/>
                  </a:cubicBezTo>
                  <a:cubicBezTo>
                    <a:pt x="9773" y="2755"/>
                    <a:pt x="9915" y="2657"/>
                    <a:pt x="10049" y="2608"/>
                  </a:cubicBezTo>
                  <a:cubicBezTo>
                    <a:pt x="10324" y="2460"/>
                    <a:pt x="10583" y="1870"/>
                    <a:pt x="10833" y="1328"/>
                  </a:cubicBezTo>
                  <a:cubicBezTo>
                    <a:pt x="10934" y="1132"/>
                    <a:pt x="11034" y="886"/>
                    <a:pt x="11134" y="689"/>
                  </a:cubicBezTo>
                  <a:cubicBezTo>
                    <a:pt x="11292" y="394"/>
                    <a:pt x="11534" y="0"/>
                    <a:pt x="11777" y="0"/>
                  </a:cubicBezTo>
                  <a:cubicBezTo>
                    <a:pt x="11885" y="0"/>
                    <a:pt x="11994" y="98"/>
                    <a:pt x="12085" y="295"/>
                  </a:cubicBezTo>
                  <a:cubicBezTo>
                    <a:pt x="12377" y="886"/>
                    <a:pt x="12594" y="2067"/>
                    <a:pt x="12770" y="3149"/>
                  </a:cubicBezTo>
                  <a:cubicBezTo>
                    <a:pt x="12811" y="3444"/>
                    <a:pt x="12853" y="3690"/>
                    <a:pt x="12895" y="3985"/>
                  </a:cubicBezTo>
                  <a:cubicBezTo>
                    <a:pt x="13304" y="6593"/>
                    <a:pt x="13730" y="9299"/>
                    <a:pt x="14355" y="10283"/>
                  </a:cubicBezTo>
                  <a:cubicBezTo>
                    <a:pt x="14564" y="10628"/>
                    <a:pt x="14773" y="10923"/>
                    <a:pt x="14973" y="11267"/>
                  </a:cubicBezTo>
                  <a:cubicBezTo>
                    <a:pt x="15616" y="12251"/>
                    <a:pt x="16283" y="13236"/>
                    <a:pt x="16926" y="14416"/>
                  </a:cubicBezTo>
                  <a:cubicBezTo>
                    <a:pt x="17327" y="15105"/>
                    <a:pt x="17727" y="15942"/>
                    <a:pt x="18120" y="16680"/>
                  </a:cubicBezTo>
                  <a:cubicBezTo>
                    <a:pt x="18520" y="17516"/>
                    <a:pt x="18938" y="18353"/>
                    <a:pt x="19355" y="19091"/>
                  </a:cubicBezTo>
                  <a:cubicBezTo>
                    <a:pt x="19822" y="19927"/>
                    <a:pt x="20215" y="20468"/>
                    <a:pt x="20582" y="20862"/>
                  </a:cubicBezTo>
                  <a:cubicBezTo>
                    <a:pt x="20840" y="21108"/>
                    <a:pt x="21066" y="21305"/>
                    <a:pt x="21266" y="21403"/>
                  </a:cubicBezTo>
                  <a:cubicBezTo>
                    <a:pt x="21333" y="21403"/>
                    <a:pt x="21400" y="21452"/>
                    <a:pt x="21466" y="21502"/>
                  </a:cubicBezTo>
                  <a:cubicBezTo>
                    <a:pt x="21508" y="21502"/>
                    <a:pt x="21558" y="21551"/>
                    <a:pt x="21600" y="21600"/>
                  </a:cubicBezTo>
                  <a:cubicBezTo>
                    <a:pt x="21533" y="21600"/>
                    <a:pt x="21458" y="21600"/>
                    <a:pt x="21383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4208" name="Freeform 540"/>
            <p:cNvSpPr/>
            <p:nvPr/>
          </p:nvSpPr>
          <p:spPr>
            <a:xfrm flipH="1" rot="16200000">
              <a:off x="574959" y="3623123"/>
              <a:ext cx="634232" cy="19856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20886" y="19895"/>
                    <a:pt x="20261" y="18189"/>
                    <a:pt x="19726" y="16768"/>
                  </a:cubicBezTo>
                  <a:cubicBezTo>
                    <a:pt x="18833" y="14495"/>
                    <a:pt x="18030" y="12221"/>
                    <a:pt x="17048" y="10232"/>
                  </a:cubicBezTo>
                  <a:cubicBezTo>
                    <a:pt x="14906" y="6537"/>
                    <a:pt x="12853" y="3979"/>
                    <a:pt x="10800" y="2558"/>
                  </a:cubicBezTo>
                  <a:cubicBezTo>
                    <a:pt x="9729" y="1989"/>
                    <a:pt x="8747" y="1705"/>
                    <a:pt x="7765" y="1705"/>
                  </a:cubicBezTo>
                  <a:cubicBezTo>
                    <a:pt x="6426" y="1705"/>
                    <a:pt x="5177" y="2274"/>
                    <a:pt x="3927" y="3411"/>
                  </a:cubicBezTo>
                  <a:cubicBezTo>
                    <a:pt x="2499" y="4832"/>
                    <a:pt x="1250" y="5968"/>
                    <a:pt x="0" y="6537"/>
                  </a:cubicBezTo>
                  <a:cubicBezTo>
                    <a:pt x="714" y="5968"/>
                    <a:pt x="1339" y="5116"/>
                    <a:pt x="2053" y="4263"/>
                  </a:cubicBezTo>
                  <a:cubicBezTo>
                    <a:pt x="3124" y="2558"/>
                    <a:pt x="4284" y="1137"/>
                    <a:pt x="5534" y="568"/>
                  </a:cubicBezTo>
                  <a:cubicBezTo>
                    <a:pt x="6337" y="0"/>
                    <a:pt x="7140" y="0"/>
                    <a:pt x="7944" y="0"/>
                  </a:cubicBezTo>
                  <a:cubicBezTo>
                    <a:pt x="9104" y="0"/>
                    <a:pt x="10264" y="284"/>
                    <a:pt x="11425" y="1137"/>
                  </a:cubicBezTo>
                  <a:cubicBezTo>
                    <a:pt x="13835" y="3126"/>
                    <a:pt x="15888" y="5684"/>
                    <a:pt x="17673" y="9379"/>
                  </a:cubicBezTo>
                  <a:cubicBezTo>
                    <a:pt x="19369" y="12789"/>
                    <a:pt x="20529" y="16200"/>
                    <a:pt x="2160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4209" name="Freeform 541"/>
            <p:cNvSpPr/>
            <p:nvPr/>
          </p:nvSpPr>
          <p:spPr>
            <a:xfrm flipH="1" rot="16200000">
              <a:off x="1578169" y="6486054"/>
              <a:ext cx="626824" cy="1081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19431" y="21073"/>
                    <a:pt x="17172" y="20546"/>
                    <a:pt x="15093" y="18966"/>
                  </a:cubicBezTo>
                  <a:cubicBezTo>
                    <a:pt x="13376" y="17912"/>
                    <a:pt x="11749" y="15805"/>
                    <a:pt x="10213" y="13698"/>
                  </a:cubicBezTo>
                  <a:cubicBezTo>
                    <a:pt x="8947" y="12644"/>
                    <a:pt x="7682" y="11063"/>
                    <a:pt x="6417" y="10010"/>
                  </a:cubicBezTo>
                  <a:cubicBezTo>
                    <a:pt x="5603" y="8956"/>
                    <a:pt x="5603" y="8956"/>
                    <a:pt x="5603" y="8956"/>
                  </a:cubicBezTo>
                  <a:cubicBezTo>
                    <a:pt x="4428" y="7902"/>
                    <a:pt x="3163" y="6849"/>
                    <a:pt x="1988" y="4741"/>
                  </a:cubicBezTo>
                  <a:cubicBezTo>
                    <a:pt x="1265" y="3688"/>
                    <a:pt x="633" y="2107"/>
                    <a:pt x="0" y="0"/>
                  </a:cubicBezTo>
                  <a:cubicBezTo>
                    <a:pt x="813" y="1580"/>
                    <a:pt x="1808" y="2634"/>
                    <a:pt x="2711" y="3161"/>
                  </a:cubicBezTo>
                  <a:cubicBezTo>
                    <a:pt x="3073" y="3688"/>
                    <a:pt x="3344" y="4215"/>
                    <a:pt x="3615" y="4215"/>
                  </a:cubicBezTo>
                  <a:cubicBezTo>
                    <a:pt x="4519" y="5268"/>
                    <a:pt x="5423" y="5795"/>
                    <a:pt x="6326" y="6849"/>
                  </a:cubicBezTo>
                  <a:cubicBezTo>
                    <a:pt x="7682" y="7902"/>
                    <a:pt x="7682" y="7902"/>
                    <a:pt x="7682" y="7902"/>
                  </a:cubicBezTo>
                  <a:cubicBezTo>
                    <a:pt x="8767" y="8956"/>
                    <a:pt x="9851" y="10010"/>
                    <a:pt x="10936" y="11063"/>
                  </a:cubicBezTo>
                  <a:cubicBezTo>
                    <a:pt x="12833" y="13171"/>
                    <a:pt x="14731" y="15278"/>
                    <a:pt x="16629" y="16332"/>
                  </a:cubicBezTo>
                  <a:cubicBezTo>
                    <a:pt x="18346" y="17385"/>
                    <a:pt x="19973" y="17912"/>
                    <a:pt x="21600" y="17912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</p:grpSp>
      <p:sp>
        <p:nvSpPr>
          <p:cNvPr id="4211" name="Picture Placeholder 368"/>
          <p:cNvSpPr/>
          <p:nvPr>
            <p:ph type="pic" sz="quarter" idx="21"/>
          </p:nvPr>
        </p:nvSpPr>
        <p:spPr>
          <a:xfrm>
            <a:off x="6380300" y="1284790"/>
            <a:ext cx="1588128" cy="1588128"/>
          </a:xfrm>
          <a:prstGeom prst="rect">
            <a:avLst/>
          </a:prstGeom>
          <a:ln w="6181">
            <a:solidFill>
              <a:srgbClr val="F2F2F2"/>
            </a:solidFill>
            <a:round/>
          </a:ln>
          <a:effectLst>
            <a:outerShdw sx="100000" sy="100000" kx="0" ky="0" algn="b" rotWithShape="0" blurRad="571500" dist="228600" dir="5400000">
              <a:srgbClr val="000000">
                <a:alpha val="5000"/>
              </a:srgbClr>
            </a:outerShdw>
          </a:effectLst>
        </p:spPr>
        <p:txBody>
          <a:bodyPr lIns="91439" rIns="91439"/>
          <a:lstStyle/>
          <a:p>
            <a:pPr/>
          </a:p>
        </p:txBody>
      </p:sp>
      <p:sp>
        <p:nvSpPr>
          <p:cNvPr id="4212" name="Picture Placeholder 11"/>
          <p:cNvSpPr/>
          <p:nvPr>
            <p:ph type="pic" sz="half" idx="22"/>
          </p:nvPr>
        </p:nvSpPr>
        <p:spPr>
          <a:xfrm>
            <a:off x="0" y="4612106"/>
            <a:ext cx="12192000" cy="2245894"/>
          </a:xfrm>
          <a:prstGeom prst="rect">
            <a:avLst/>
          </a:prstGeom>
        </p:spPr>
        <p:txBody>
          <a:bodyPr lIns="91439" rIns="91439"/>
          <a:lstStyle/>
          <a:p>
            <a:pPr/>
          </a:p>
        </p:txBody>
      </p:sp>
      <p:grpSp>
        <p:nvGrpSpPr>
          <p:cNvPr id="4560" name="Group 438"/>
          <p:cNvGrpSpPr/>
          <p:nvPr/>
        </p:nvGrpSpPr>
        <p:grpSpPr>
          <a:xfrm>
            <a:off x="441439" y="212247"/>
            <a:ext cx="1466734" cy="307341"/>
            <a:chOff x="0" y="0"/>
            <a:chExt cx="1466732" cy="307340"/>
          </a:xfrm>
        </p:grpSpPr>
        <p:grpSp>
          <p:nvGrpSpPr>
            <p:cNvPr id="4558" name="Group 439"/>
            <p:cNvGrpSpPr/>
            <p:nvPr/>
          </p:nvGrpSpPr>
          <p:grpSpPr>
            <a:xfrm>
              <a:off x="0" y="11590"/>
              <a:ext cx="296694" cy="284163"/>
              <a:chOff x="0" y="0"/>
              <a:chExt cx="296693" cy="284162"/>
            </a:xfrm>
          </p:grpSpPr>
          <p:grpSp>
            <p:nvGrpSpPr>
              <p:cNvPr id="4412" name="Group 556"/>
              <p:cNvGrpSpPr/>
              <p:nvPr/>
            </p:nvGrpSpPr>
            <p:grpSpPr>
              <a:xfrm>
                <a:off x="0" y="92324"/>
                <a:ext cx="157098" cy="191839"/>
                <a:chOff x="0" y="0"/>
                <a:chExt cx="157097" cy="191837"/>
              </a:xfrm>
            </p:grpSpPr>
            <p:sp>
              <p:nvSpPr>
                <p:cNvPr id="4213" name="Freeform 356"/>
                <p:cNvSpPr/>
                <p:nvPr/>
              </p:nvSpPr>
              <p:spPr>
                <a:xfrm>
                  <a:off x="0" y="83339"/>
                  <a:ext cx="12700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21600"/>
                      </a:moveTo>
                      <a:cubicBezTo>
                        <a:pt x="0" y="21600"/>
                        <a:pt x="0" y="21600"/>
                        <a:pt x="0" y="2160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21600" y="0"/>
                        <a:pt x="21600" y="7200"/>
                        <a:pt x="21600" y="7200"/>
                      </a:cubicBezTo>
                      <a:cubicBezTo>
                        <a:pt x="21600" y="14400"/>
                        <a:pt x="21600" y="21600"/>
                        <a:pt x="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4214" name="Freeform 357"/>
                <p:cNvSpPr/>
                <p:nvPr/>
              </p:nvSpPr>
              <p:spPr>
                <a:xfrm>
                  <a:off x="330" y="117094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21600"/>
                      </a:moveTo>
                      <a:cubicBezTo>
                        <a:pt x="0" y="21600"/>
                        <a:pt x="0" y="21600"/>
                        <a:pt x="0" y="2160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0800" y="0"/>
                        <a:pt x="10800" y="21600"/>
                      </a:cubicBezTo>
                      <a:cubicBezTo>
                        <a:pt x="21600" y="21600"/>
                        <a:pt x="21600" y="21600"/>
                        <a:pt x="21600" y="21600"/>
                      </a:cubicBezTo>
                      <a:cubicBezTo>
                        <a:pt x="21600" y="21600"/>
                        <a:pt x="21600" y="21600"/>
                        <a:pt x="21600" y="21600"/>
                      </a:cubicBezTo>
                      <a:cubicBezTo>
                        <a:pt x="10800" y="21600"/>
                        <a:pt x="10800" y="21600"/>
                        <a:pt x="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4215" name="Freeform 358"/>
                <p:cNvSpPr/>
                <p:nvPr/>
              </p:nvSpPr>
              <p:spPr>
                <a:xfrm>
                  <a:off x="882" y="111137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5400" y="21600"/>
                      </a:moveTo>
                      <a:cubicBezTo>
                        <a:pt x="5400" y="21600"/>
                        <a:pt x="0" y="21600"/>
                        <a:pt x="0" y="2160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5400" y="0"/>
                        <a:pt x="5400" y="0"/>
                      </a:cubicBezTo>
                      <a:cubicBezTo>
                        <a:pt x="10800" y="3086"/>
                        <a:pt x="16200" y="6171"/>
                        <a:pt x="16200" y="9257"/>
                      </a:cubicBezTo>
                      <a:cubicBezTo>
                        <a:pt x="21600" y="9257"/>
                        <a:pt x="21600" y="12343"/>
                        <a:pt x="21600" y="12343"/>
                      </a:cubicBezTo>
                      <a:cubicBezTo>
                        <a:pt x="21600" y="15429"/>
                        <a:pt x="21600" y="15429"/>
                        <a:pt x="16200" y="18514"/>
                      </a:cubicBezTo>
                      <a:cubicBezTo>
                        <a:pt x="10800" y="18514"/>
                        <a:pt x="10800" y="21600"/>
                        <a:pt x="540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4216" name="Freeform 359"/>
                <p:cNvSpPr/>
                <p:nvPr/>
              </p:nvSpPr>
              <p:spPr>
                <a:xfrm>
                  <a:off x="2095" y="87751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0800" y="0"/>
                      </a:moveTo>
                      <a:cubicBezTo>
                        <a:pt x="16200" y="0"/>
                        <a:pt x="21600" y="10800"/>
                        <a:pt x="21600" y="10800"/>
                      </a:cubicBezTo>
                      <a:cubicBezTo>
                        <a:pt x="21600" y="21600"/>
                        <a:pt x="21600" y="21600"/>
                        <a:pt x="10800" y="21600"/>
                      </a:cubicBezTo>
                      <a:cubicBezTo>
                        <a:pt x="5400" y="21600"/>
                        <a:pt x="0" y="16200"/>
                        <a:pt x="0" y="10800"/>
                      </a:cubicBezTo>
                      <a:cubicBezTo>
                        <a:pt x="0" y="10800"/>
                        <a:pt x="10800" y="0"/>
                        <a:pt x="108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4217" name="Freeform 360"/>
                <p:cNvSpPr/>
                <p:nvPr/>
              </p:nvSpPr>
              <p:spPr>
                <a:xfrm>
                  <a:off x="1875" y="14136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8514" y="21600"/>
                      </a:moveTo>
                      <a:cubicBezTo>
                        <a:pt x="12343" y="21600"/>
                        <a:pt x="6171" y="21600"/>
                        <a:pt x="0" y="2160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9257" y="5891"/>
                        <a:pt x="12343" y="13745"/>
                        <a:pt x="21600" y="19636"/>
                      </a:cubicBezTo>
                      <a:cubicBezTo>
                        <a:pt x="21600" y="19636"/>
                        <a:pt x="21600" y="19636"/>
                        <a:pt x="21600" y="19636"/>
                      </a:cubicBezTo>
                      <a:cubicBezTo>
                        <a:pt x="21600" y="19636"/>
                        <a:pt x="21600" y="21600"/>
                        <a:pt x="18514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4218" name="Freeform 361"/>
                <p:cNvSpPr/>
                <p:nvPr/>
              </p:nvSpPr>
              <p:spPr>
                <a:xfrm>
                  <a:off x="3860" y="114998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10800"/>
                      </a:moveTo>
                      <a:cubicBezTo>
                        <a:pt x="0" y="0"/>
                        <a:pt x="0" y="0"/>
                        <a:pt x="10800" y="0"/>
                      </a:cubicBezTo>
                      <a:cubicBezTo>
                        <a:pt x="21600" y="0"/>
                        <a:pt x="21600" y="0"/>
                        <a:pt x="21600" y="10800"/>
                      </a:cubicBezTo>
                      <a:cubicBezTo>
                        <a:pt x="21600" y="21600"/>
                        <a:pt x="10800" y="21600"/>
                        <a:pt x="10800" y="21600"/>
                      </a:cubicBezTo>
                      <a:cubicBezTo>
                        <a:pt x="10800" y="21600"/>
                        <a:pt x="10800" y="10800"/>
                        <a:pt x="0" y="108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4219" name="Freeform 362"/>
                <p:cNvSpPr/>
                <p:nvPr/>
              </p:nvSpPr>
              <p:spPr>
                <a:xfrm>
                  <a:off x="3860" y="93708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5400"/>
                      </a:moveTo>
                      <a:cubicBezTo>
                        <a:pt x="21600" y="16200"/>
                        <a:pt x="16200" y="21600"/>
                        <a:pt x="5400" y="21600"/>
                      </a:cubicBezTo>
                      <a:cubicBezTo>
                        <a:pt x="0" y="21600"/>
                        <a:pt x="0" y="16200"/>
                        <a:pt x="0" y="16200"/>
                      </a:cubicBezTo>
                      <a:cubicBezTo>
                        <a:pt x="0" y="0"/>
                        <a:pt x="0" y="0"/>
                        <a:pt x="16200" y="0"/>
                      </a:cubicBezTo>
                      <a:cubicBezTo>
                        <a:pt x="21600" y="0"/>
                        <a:pt x="21600" y="0"/>
                        <a:pt x="21600" y="54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4220" name="Freeform 363"/>
                <p:cNvSpPr/>
                <p:nvPr/>
              </p:nvSpPr>
              <p:spPr>
                <a:xfrm>
                  <a:off x="5625" y="13066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0"/>
                      </a:moveTo>
                      <a:cubicBezTo>
                        <a:pt x="0" y="0"/>
                        <a:pt x="10800" y="0"/>
                        <a:pt x="10800" y="0"/>
                      </a:cubicBezTo>
                      <a:cubicBezTo>
                        <a:pt x="10800" y="0"/>
                        <a:pt x="10800" y="0"/>
                        <a:pt x="21600" y="21600"/>
                      </a:cubicBezTo>
                      <a:cubicBezTo>
                        <a:pt x="10800" y="21600"/>
                        <a:pt x="10800" y="21600"/>
                        <a:pt x="10800" y="21600"/>
                      </a:cubicBezTo>
                      <a:cubicBezTo>
                        <a:pt x="10800" y="21600"/>
                        <a:pt x="0" y="21600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4221" name="Freeform 364"/>
                <p:cNvSpPr/>
                <p:nvPr/>
              </p:nvSpPr>
              <p:spPr>
                <a:xfrm>
                  <a:off x="4527" y="81794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378" h="17382" fill="norm" stroke="1" extrusionOk="0">
                      <a:moveTo>
                        <a:pt x="18514" y="5091"/>
                      </a:moveTo>
                      <a:cubicBezTo>
                        <a:pt x="21600" y="8691"/>
                        <a:pt x="15429" y="8691"/>
                        <a:pt x="15429" y="12291"/>
                      </a:cubicBezTo>
                      <a:cubicBezTo>
                        <a:pt x="15429" y="15891"/>
                        <a:pt x="12343" y="19491"/>
                        <a:pt x="9257" y="15891"/>
                      </a:cubicBezTo>
                      <a:cubicBezTo>
                        <a:pt x="6171" y="15891"/>
                        <a:pt x="6171" y="15891"/>
                        <a:pt x="3086" y="15891"/>
                      </a:cubicBezTo>
                      <a:cubicBezTo>
                        <a:pt x="3086" y="15891"/>
                        <a:pt x="0" y="12291"/>
                        <a:pt x="0" y="12291"/>
                      </a:cubicBezTo>
                      <a:cubicBezTo>
                        <a:pt x="0" y="12291"/>
                        <a:pt x="0" y="8691"/>
                        <a:pt x="3086" y="5091"/>
                      </a:cubicBezTo>
                      <a:cubicBezTo>
                        <a:pt x="3086" y="5091"/>
                        <a:pt x="6171" y="5091"/>
                        <a:pt x="9257" y="1491"/>
                      </a:cubicBezTo>
                      <a:cubicBezTo>
                        <a:pt x="12343" y="-2109"/>
                        <a:pt x="15429" y="1491"/>
                        <a:pt x="18514" y="509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4222" name="Freeform 365"/>
                <p:cNvSpPr/>
                <p:nvPr/>
              </p:nvSpPr>
              <p:spPr>
                <a:xfrm>
                  <a:off x="3309" y="161770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6200" y="20400"/>
                      </a:moveTo>
                      <a:cubicBezTo>
                        <a:pt x="10800" y="20400"/>
                        <a:pt x="5400" y="20400"/>
                        <a:pt x="0" y="1920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200"/>
                        <a:pt x="1800" y="2400"/>
                        <a:pt x="1800" y="2400"/>
                      </a:cubicBezTo>
                      <a:cubicBezTo>
                        <a:pt x="9000" y="8400"/>
                        <a:pt x="14400" y="13200"/>
                        <a:pt x="19800" y="19200"/>
                      </a:cubicBezTo>
                      <a:cubicBezTo>
                        <a:pt x="19800" y="19200"/>
                        <a:pt x="21600" y="20400"/>
                        <a:pt x="21600" y="21600"/>
                      </a:cubicBezTo>
                      <a:cubicBezTo>
                        <a:pt x="19800" y="21600"/>
                        <a:pt x="19800" y="21600"/>
                        <a:pt x="18000" y="20400"/>
                      </a:cubicBezTo>
                      <a:cubicBezTo>
                        <a:pt x="18000" y="20400"/>
                        <a:pt x="18000" y="20400"/>
                        <a:pt x="16200" y="204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4223" name="Freeform 366"/>
                <p:cNvSpPr/>
                <p:nvPr/>
              </p:nvSpPr>
              <p:spPr>
                <a:xfrm>
                  <a:off x="7170" y="89847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21600"/>
                      </a:moveTo>
                      <a:cubicBezTo>
                        <a:pt x="0" y="21600"/>
                        <a:pt x="0" y="0"/>
                        <a:pt x="0" y="0"/>
                      </a:cubicBezTo>
                      <a:cubicBezTo>
                        <a:pt x="21600" y="0"/>
                        <a:pt x="21600" y="0"/>
                        <a:pt x="21600" y="0"/>
                      </a:cubicBezTo>
                      <a:cubicBezTo>
                        <a:pt x="21600" y="21600"/>
                        <a:pt x="21600" y="21600"/>
                        <a:pt x="21600" y="21600"/>
                      </a:cubicBezTo>
                      <a:cubicBezTo>
                        <a:pt x="21600" y="21600"/>
                        <a:pt x="0" y="21600"/>
                        <a:pt x="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4224" name="Freeform 367"/>
                <p:cNvSpPr/>
                <p:nvPr/>
              </p:nvSpPr>
              <p:spPr>
                <a:xfrm>
                  <a:off x="7390" y="144341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0"/>
                      </a:moveTo>
                      <a:cubicBezTo>
                        <a:pt x="0" y="0"/>
                        <a:pt x="10800" y="0"/>
                        <a:pt x="10800" y="0"/>
                      </a:cubicBezTo>
                      <a:cubicBezTo>
                        <a:pt x="10800" y="0"/>
                        <a:pt x="21600" y="0"/>
                        <a:pt x="21600" y="21600"/>
                      </a:cubicBezTo>
                      <a:cubicBezTo>
                        <a:pt x="21600" y="21600"/>
                        <a:pt x="10800" y="21600"/>
                        <a:pt x="10800" y="21600"/>
                      </a:cubicBezTo>
                      <a:cubicBezTo>
                        <a:pt x="10800" y="21600"/>
                        <a:pt x="0" y="21600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4225" name="Freeform 368"/>
                <p:cNvSpPr/>
                <p:nvPr/>
              </p:nvSpPr>
              <p:spPr>
                <a:xfrm>
                  <a:off x="6508" y="117094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0"/>
                      </a:moveTo>
                      <a:cubicBezTo>
                        <a:pt x="21600" y="4320"/>
                        <a:pt x="21600" y="12960"/>
                        <a:pt x="12960" y="17280"/>
                      </a:cubicBezTo>
                      <a:cubicBezTo>
                        <a:pt x="12960" y="21600"/>
                        <a:pt x="12960" y="21600"/>
                        <a:pt x="8640" y="21600"/>
                      </a:cubicBezTo>
                      <a:cubicBezTo>
                        <a:pt x="4320" y="21600"/>
                        <a:pt x="0" y="21600"/>
                        <a:pt x="0" y="17280"/>
                      </a:cubicBezTo>
                      <a:cubicBezTo>
                        <a:pt x="0" y="12960"/>
                        <a:pt x="0" y="8640"/>
                        <a:pt x="0" y="8640"/>
                      </a:cubicBezTo>
                      <a:cubicBezTo>
                        <a:pt x="4320" y="4320"/>
                        <a:pt x="17280" y="0"/>
                        <a:pt x="216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4226" name="Freeform 369"/>
                <p:cNvSpPr/>
                <p:nvPr/>
              </p:nvSpPr>
              <p:spPr>
                <a:xfrm>
                  <a:off x="7059" y="6695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7600" fill="norm" stroke="1" extrusionOk="0">
                      <a:moveTo>
                        <a:pt x="21600" y="3200"/>
                      </a:moveTo>
                      <a:cubicBezTo>
                        <a:pt x="21600" y="10400"/>
                        <a:pt x="14400" y="10400"/>
                        <a:pt x="14400" y="17600"/>
                      </a:cubicBezTo>
                      <a:cubicBezTo>
                        <a:pt x="7200" y="10400"/>
                        <a:pt x="7200" y="10400"/>
                        <a:pt x="0" y="3200"/>
                      </a:cubicBezTo>
                      <a:cubicBezTo>
                        <a:pt x="7200" y="3200"/>
                        <a:pt x="7200" y="3200"/>
                        <a:pt x="7200" y="3200"/>
                      </a:cubicBezTo>
                      <a:cubicBezTo>
                        <a:pt x="14400" y="3200"/>
                        <a:pt x="21600" y="-4000"/>
                        <a:pt x="21600" y="32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4227" name="Freeform 370"/>
                <p:cNvSpPr/>
                <p:nvPr/>
              </p:nvSpPr>
              <p:spPr>
                <a:xfrm>
                  <a:off x="6839" y="7142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6200" y="0"/>
                      </a:moveTo>
                      <a:cubicBezTo>
                        <a:pt x="16200" y="0"/>
                        <a:pt x="16200" y="0"/>
                        <a:pt x="21600" y="7200"/>
                      </a:cubicBezTo>
                      <a:cubicBezTo>
                        <a:pt x="21600" y="14400"/>
                        <a:pt x="16200" y="21600"/>
                        <a:pt x="10800" y="21600"/>
                      </a:cubicBezTo>
                      <a:cubicBezTo>
                        <a:pt x="5400" y="21600"/>
                        <a:pt x="0" y="14400"/>
                        <a:pt x="0" y="7200"/>
                      </a:cubicBezTo>
                      <a:cubicBezTo>
                        <a:pt x="0" y="7200"/>
                        <a:pt x="5400" y="0"/>
                        <a:pt x="162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4228" name="Freeform 371"/>
                <p:cNvSpPr/>
                <p:nvPr/>
              </p:nvSpPr>
              <p:spPr>
                <a:xfrm>
                  <a:off x="8052" y="57857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0800" y="21600"/>
                      </a:moveTo>
                      <a:cubicBezTo>
                        <a:pt x="10800" y="21600"/>
                        <a:pt x="0" y="21600"/>
                        <a:pt x="0" y="21600"/>
                      </a:cubicBezTo>
                      <a:cubicBezTo>
                        <a:pt x="0" y="21600"/>
                        <a:pt x="0" y="0"/>
                        <a:pt x="10800" y="0"/>
                      </a:cubicBezTo>
                      <a:cubicBezTo>
                        <a:pt x="10800" y="0"/>
                        <a:pt x="10800" y="0"/>
                        <a:pt x="21600" y="0"/>
                      </a:cubicBezTo>
                      <a:cubicBezTo>
                        <a:pt x="10800" y="21600"/>
                        <a:pt x="10800" y="21600"/>
                        <a:pt x="1080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4229" name="Freeform 372"/>
                <p:cNvSpPr/>
                <p:nvPr/>
              </p:nvSpPr>
              <p:spPr>
                <a:xfrm>
                  <a:off x="7390" y="121564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6900" fill="norm" stroke="1" extrusionOk="0">
                      <a:moveTo>
                        <a:pt x="15120" y="11700"/>
                      </a:moveTo>
                      <a:cubicBezTo>
                        <a:pt x="12960" y="11700"/>
                        <a:pt x="10800" y="15300"/>
                        <a:pt x="8640" y="15300"/>
                      </a:cubicBezTo>
                      <a:cubicBezTo>
                        <a:pt x="6480" y="18900"/>
                        <a:pt x="4320" y="15300"/>
                        <a:pt x="0" y="15300"/>
                      </a:cubicBezTo>
                      <a:cubicBezTo>
                        <a:pt x="0" y="15300"/>
                        <a:pt x="0" y="11700"/>
                        <a:pt x="0" y="11700"/>
                      </a:cubicBezTo>
                      <a:cubicBezTo>
                        <a:pt x="0" y="11700"/>
                        <a:pt x="0" y="8100"/>
                        <a:pt x="2160" y="8100"/>
                      </a:cubicBezTo>
                      <a:cubicBezTo>
                        <a:pt x="4320" y="8100"/>
                        <a:pt x="8640" y="4500"/>
                        <a:pt x="10800" y="4500"/>
                      </a:cubicBezTo>
                      <a:cubicBezTo>
                        <a:pt x="12960" y="-2700"/>
                        <a:pt x="15120" y="900"/>
                        <a:pt x="17280" y="900"/>
                      </a:cubicBezTo>
                      <a:cubicBezTo>
                        <a:pt x="17280" y="900"/>
                        <a:pt x="19440" y="900"/>
                        <a:pt x="19440" y="900"/>
                      </a:cubicBezTo>
                      <a:cubicBezTo>
                        <a:pt x="19440" y="900"/>
                        <a:pt x="21600" y="900"/>
                        <a:pt x="21600" y="900"/>
                      </a:cubicBezTo>
                      <a:cubicBezTo>
                        <a:pt x="21600" y="900"/>
                        <a:pt x="21600" y="900"/>
                        <a:pt x="19440" y="4500"/>
                      </a:cubicBezTo>
                      <a:cubicBezTo>
                        <a:pt x="17280" y="4500"/>
                        <a:pt x="15120" y="8100"/>
                        <a:pt x="15120" y="117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4230" name="Freeform 373"/>
                <p:cNvSpPr/>
                <p:nvPr/>
              </p:nvSpPr>
              <p:spPr>
                <a:xfrm>
                  <a:off x="5405" y="177497"/>
                  <a:ext cx="12701" cy="1434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0463" y="20700"/>
                      </a:moveTo>
                      <a:cubicBezTo>
                        <a:pt x="20463" y="20700"/>
                        <a:pt x="20463" y="21600"/>
                        <a:pt x="21600" y="21600"/>
                      </a:cubicBezTo>
                      <a:cubicBezTo>
                        <a:pt x="0" y="21600"/>
                        <a:pt x="0" y="21600"/>
                        <a:pt x="0" y="2160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2274" y="1800"/>
                        <a:pt x="3411" y="4500"/>
                        <a:pt x="5684" y="6300"/>
                      </a:cubicBezTo>
                      <a:cubicBezTo>
                        <a:pt x="7958" y="9900"/>
                        <a:pt x="11368" y="13500"/>
                        <a:pt x="14779" y="17100"/>
                      </a:cubicBezTo>
                      <a:cubicBezTo>
                        <a:pt x="14779" y="18000"/>
                        <a:pt x="15916" y="18000"/>
                        <a:pt x="17053" y="18000"/>
                      </a:cubicBezTo>
                      <a:cubicBezTo>
                        <a:pt x="18189" y="18900"/>
                        <a:pt x="19326" y="19800"/>
                        <a:pt x="20463" y="207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4231" name="Freeform 374"/>
                <p:cNvSpPr/>
                <p:nvPr/>
              </p:nvSpPr>
              <p:spPr>
                <a:xfrm>
                  <a:off x="10207" y="100474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8437" h="19800" fill="norm" stroke="1" extrusionOk="0">
                      <a:moveTo>
                        <a:pt x="10800" y="0"/>
                      </a:moveTo>
                      <a:cubicBezTo>
                        <a:pt x="16200" y="0"/>
                        <a:pt x="21600" y="7200"/>
                        <a:pt x="16200" y="7200"/>
                      </a:cubicBezTo>
                      <a:cubicBezTo>
                        <a:pt x="16200" y="7200"/>
                        <a:pt x="16200" y="14400"/>
                        <a:pt x="10800" y="14400"/>
                      </a:cubicBezTo>
                      <a:cubicBezTo>
                        <a:pt x="10800" y="21600"/>
                        <a:pt x="5400" y="21600"/>
                        <a:pt x="5400" y="14400"/>
                      </a:cubicBezTo>
                      <a:cubicBezTo>
                        <a:pt x="0" y="14400"/>
                        <a:pt x="0" y="7200"/>
                        <a:pt x="0" y="7200"/>
                      </a:cubicBezTo>
                      <a:cubicBezTo>
                        <a:pt x="0" y="0"/>
                        <a:pt x="5400" y="0"/>
                        <a:pt x="108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4232" name="Freeform 375"/>
                <p:cNvSpPr/>
                <p:nvPr/>
              </p:nvSpPr>
              <p:spPr>
                <a:xfrm>
                  <a:off x="9699" y="12691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286" h="21600" fill="norm" stroke="1" extrusionOk="0">
                      <a:moveTo>
                        <a:pt x="19286" y="16200"/>
                      </a:moveTo>
                      <a:cubicBezTo>
                        <a:pt x="19286" y="16200"/>
                        <a:pt x="19286" y="21600"/>
                        <a:pt x="19286" y="21600"/>
                      </a:cubicBezTo>
                      <a:cubicBezTo>
                        <a:pt x="16200" y="21600"/>
                        <a:pt x="16200" y="21600"/>
                        <a:pt x="13115" y="21600"/>
                      </a:cubicBezTo>
                      <a:cubicBezTo>
                        <a:pt x="13115" y="21600"/>
                        <a:pt x="13115" y="21600"/>
                        <a:pt x="13115" y="21600"/>
                      </a:cubicBezTo>
                      <a:cubicBezTo>
                        <a:pt x="10029" y="21600"/>
                        <a:pt x="6943" y="16200"/>
                        <a:pt x="3857" y="16200"/>
                      </a:cubicBezTo>
                      <a:cubicBezTo>
                        <a:pt x="-2314" y="16200"/>
                        <a:pt x="772" y="10800"/>
                        <a:pt x="772" y="5400"/>
                      </a:cubicBezTo>
                      <a:cubicBezTo>
                        <a:pt x="772" y="0"/>
                        <a:pt x="3857" y="0"/>
                        <a:pt x="3857" y="0"/>
                      </a:cubicBezTo>
                      <a:cubicBezTo>
                        <a:pt x="6943" y="5400"/>
                        <a:pt x="13115" y="5400"/>
                        <a:pt x="16200" y="5400"/>
                      </a:cubicBezTo>
                      <a:cubicBezTo>
                        <a:pt x="16200" y="5400"/>
                        <a:pt x="19286" y="16200"/>
                        <a:pt x="19286" y="162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4233" name="Freeform 376"/>
                <p:cNvSpPr/>
                <p:nvPr/>
              </p:nvSpPr>
              <p:spPr>
                <a:xfrm>
                  <a:off x="11251" y="8830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21600"/>
                      </a:moveTo>
                      <a:cubicBezTo>
                        <a:pt x="0" y="10800"/>
                        <a:pt x="0" y="10800"/>
                        <a:pt x="0" y="0"/>
                      </a:cubicBezTo>
                      <a:cubicBezTo>
                        <a:pt x="0" y="0"/>
                        <a:pt x="0" y="0"/>
                        <a:pt x="21600" y="0"/>
                      </a:cubicBezTo>
                      <a:cubicBezTo>
                        <a:pt x="21600" y="0"/>
                        <a:pt x="21600" y="0"/>
                        <a:pt x="21600" y="10800"/>
                      </a:cubicBezTo>
                      <a:cubicBezTo>
                        <a:pt x="21600" y="10800"/>
                        <a:pt x="21600" y="10800"/>
                        <a:pt x="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4234" name="Freeform 377"/>
                <p:cNvSpPr/>
                <p:nvPr/>
              </p:nvSpPr>
              <p:spPr>
                <a:xfrm>
                  <a:off x="10920" y="75286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0800" y="0"/>
                      </a:moveTo>
                      <a:cubicBezTo>
                        <a:pt x="16200" y="0"/>
                        <a:pt x="16200" y="0"/>
                        <a:pt x="21600" y="5400"/>
                      </a:cubicBezTo>
                      <a:cubicBezTo>
                        <a:pt x="21600" y="5400"/>
                        <a:pt x="16200" y="10800"/>
                        <a:pt x="16200" y="10800"/>
                      </a:cubicBezTo>
                      <a:cubicBezTo>
                        <a:pt x="16200" y="10800"/>
                        <a:pt x="10800" y="16200"/>
                        <a:pt x="5400" y="16200"/>
                      </a:cubicBezTo>
                      <a:cubicBezTo>
                        <a:pt x="5400" y="16200"/>
                        <a:pt x="5400" y="16200"/>
                        <a:pt x="0" y="21600"/>
                      </a:cubicBezTo>
                      <a:cubicBezTo>
                        <a:pt x="0" y="16200"/>
                        <a:pt x="0" y="16200"/>
                        <a:pt x="0" y="16200"/>
                      </a:cubicBezTo>
                      <a:cubicBezTo>
                        <a:pt x="0" y="5400"/>
                        <a:pt x="5400" y="0"/>
                        <a:pt x="108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4235" name="Freeform 378"/>
                <p:cNvSpPr/>
                <p:nvPr/>
              </p:nvSpPr>
              <p:spPr>
                <a:xfrm>
                  <a:off x="6030" y="10606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343" h="20311" fill="norm" stroke="1" extrusionOk="0">
                      <a:moveTo>
                        <a:pt x="772" y="5824"/>
                      </a:moveTo>
                      <a:cubicBezTo>
                        <a:pt x="1800" y="5824"/>
                        <a:pt x="1800" y="5824"/>
                        <a:pt x="2829" y="5824"/>
                      </a:cubicBezTo>
                      <a:cubicBezTo>
                        <a:pt x="4886" y="5824"/>
                        <a:pt x="5914" y="4744"/>
                        <a:pt x="5914" y="2584"/>
                      </a:cubicBezTo>
                      <a:cubicBezTo>
                        <a:pt x="5914" y="424"/>
                        <a:pt x="6943" y="-656"/>
                        <a:pt x="7972" y="424"/>
                      </a:cubicBezTo>
                      <a:cubicBezTo>
                        <a:pt x="12086" y="1504"/>
                        <a:pt x="15172" y="3664"/>
                        <a:pt x="17229" y="6904"/>
                      </a:cubicBezTo>
                      <a:cubicBezTo>
                        <a:pt x="18257" y="7984"/>
                        <a:pt x="19286" y="9064"/>
                        <a:pt x="20314" y="10144"/>
                      </a:cubicBezTo>
                      <a:cubicBezTo>
                        <a:pt x="21343" y="10144"/>
                        <a:pt x="21343" y="11224"/>
                        <a:pt x="21343" y="11224"/>
                      </a:cubicBezTo>
                      <a:cubicBezTo>
                        <a:pt x="21343" y="11224"/>
                        <a:pt x="21343" y="11224"/>
                        <a:pt x="21343" y="11224"/>
                      </a:cubicBezTo>
                      <a:cubicBezTo>
                        <a:pt x="20314" y="13384"/>
                        <a:pt x="18257" y="14464"/>
                        <a:pt x="17229" y="15544"/>
                      </a:cubicBezTo>
                      <a:cubicBezTo>
                        <a:pt x="15172" y="15544"/>
                        <a:pt x="14143" y="15544"/>
                        <a:pt x="13114" y="13384"/>
                      </a:cubicBezTo>
                      <a:cubicBezTo>
                        <a:pt x="12086" y="12304"/>
                        <a:pt x="11057" y="10144"/>
                        <a:pt x="10029" y="11224"/>
                      </a:cubicBezTo>
                      <a:cubicBezTo>
                        <a:pt x="9000" y="11224"/>
                        <a:pt x="9000" y="12304"/>
                        <a:pt x="9000" y="12304"/>
                      </a:cubicBezTo>
                      <a:cubicBezTo>
                        <a:pt x="9000" y="12304"/>
                        <a:pt x="10029" y="13384"/>
                        <a:pt x="10029" y="13384"/>
                      </a:cubicBezTo>
                      <a:cubicBezTo>
                        <a:pt x="12086" y="15544"/>
                        <a:pt x="12086" y="18784"/>
                        <a:pt x="10029" y="19864"/>
                      </a:cubicBezTo>
                      <a:cubicBezTo>
                        <a:pt x="7972" y="20944"/>
                        <a:pt x="6943" y="19864"/>
                        <a:pt x="5914" y="18784"/>
                      </a:cubicBezTo>
                      <a:cubicBezTo>
                        <a:pt x="4886" y="13384"/>
                        <a:pt x="4886" y="13384"/>
                        <a:pt x="1800" y="9064"/>
                      </a:cubicBezTo>
                      <a:cubicBezTo>
                        <a:pt x="772" y="7984"/>
                        <a:pt x="772" y="7984"/>
                        <a:pt x="772" y="7984"/>
                      </a:cubicBezTo>
                      <a:cubicBezTo>
                        <a:pt x="-257" y="6904"/>
                        <a:pt x="-257" y="6904"/>
                        <a:pt x="772" y="5824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4236" name="Freeform 379"/>
                <p:cNvSpPr/>
                <p:nvPr/>
              </p:nvSpPr>
              <p:spPr>
                <a:xfrm>
                  <a:off x="10369" y="67344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7200"/>
                      </a:moveTo>
                      <a:cubicBezTo>
                        <a:pt x="21600" y="14400"/>
                        <a:pt x="18000" y="21600"/>
                        <a:pt x="18000" y="21600"/>
                      </a:cubicBezTo>
                      <a:cubicBezTo>
                        <a:pt x="14400" y="21600"/>
                        <a:pt x="10800" y="21600"/>
                        <a:pt x="10800" y="21600"/>
                      </a:cubicBezTo>
                      <a:cubicBezTo>
                        <a:pt x="7200" y="21600"/>
                        <a:pt x="3600" y="21600"/>
                        <a:pt x="3600" y="21600"/>
                      </a:cubicBezTo>
                      <a:cubicBezTo>
                        <a:pt x="3600" y="21600"/>
                        <a:pt x="0" y="14400"/>
                        <a:pt x="0" y="14400"/>
                      </a:cubicBezTo>
                      <a:cubicBezTo>
                        <a:pt x="3600" y="7200"/>
                        <a:pt x="7200" y="0"/>
                        <a:pt x="10800" y="0"/>
                      </a:cubicBezTo>
                      <a:cubicBezTo>
                        <a:pt x="14400" y="0"/>
                        <a:pt x="14400" y="0"/>
                        <a:pt x="18000" y="0"/>
                      </a:cubicBezTo>
                      <a:cubicBezTo>
                        <a:pt x="18000" y="0"/>
                        <a:pt x="21600" y="0"/>
                        <a:pt x="21600" y="72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4237" name="Freeform 380"/>
                <p:cNvSpPr/>
                <p:nvPr/>
              </p:nvSpPr>
              <p:spPr>
                <a:xfrm>
                  <a:off x="11031" y="114116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4400" y="21600"/>
                      </a:moveTo>
                      <a:cubicBezTo>
                        <a:pt x="10800" y="21600"/>
                        <a:pt x="7200" y="17280"/>
                        <a:pt x="3600" y="12960"/>
                      </a:cubicBezTo>
                      <a:cubicBezTo>
                        <a:pt x="0" y="12960"/>
                        <a:pt x="0" y="12960"/>
                        <a:pt x="0" y="8640"/>
                      </a:cubicBezTo>
                      <a:cubicBezTo>
                        <a:pt x="0" y="4320"/>
                        <a:pt x="3600" y="0"/>
                        <a:pt x="3600" y="0"/>
                      </a:cubicBezTo>
                      <a:cubicBezTo>
                        <a:pt x="7200" y="4320"/>
                        <a:pt x="10800" y="0"/>
                        <a:pt x="14400" y="4320"/>
                      </a:cubicBezTo>
                      <a:cubicBezTo>
                        <a:pt x="14400" y="8640"/>
                        <a:pt x="18000" y="8640"/>
                        <a:pt x="18000" y="12960"/>
                      </a:cubicBezTo>
                      <a:cubicBezTo>
                        <a:pt x="21600" y="17280"/>
                        <a:pt x="21600" y="17280"/>
                        <a:pt x="21600" y="21600"/>
                      </a:cubicBezTo>
                      <a:cubicBezTo>
                        <a:pt x="18000" y="21600"/>
                        <a:pt x="18000" y="21600"/>
                        <a:pt x="1440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4238" name="Freeform 381"/>
                <p:cNvSpPr/>
                <p:nvPr/>
              </p:nvSpPr>
              <p:spPr>
                <a:xfrm>
                  <a:off x="12354" y="119190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10800"/>
                      </a:moveTo>
                      <a:cubicBezTo>
                        <a:pt x="0" y="10800"/>
                        <a:pt x="7200" y="0"/>
                        <a:pt x="14400" y="0"/>
                      </a:cubicBezTo>
                      <a:cubicBezTo>
                        <a:pt x="21600" y="0"/>
                        <a:pt x="21600" y="5400"/>
                        <a:pt x="21600" y="16200"/>
                      </a:cubicBezTo>
                      <a:cubicBezTo>
                        <a:pt x="21600" y="16200"/>
                        <a:pt x="14400" y="21600"/>
                        <a:pt x="14400" y="21600"/>
                      </a:cubicBezTo>
                      <a:cubicBezTo>
                        <a:pt x="7200" y="21600"/>
                        <a:pt x="0" y="16200"/>
                        <a:pt x="0" y="108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4239" name="Freeform 382"/>
                <p:cNvSpPr/>
                <p:nvPr/>
              </p:nvSpPr>
              <p:spPr>
                <a:xfrm>
                  <a:off x="13016" y="12382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4400" y="21600"/>
                      </a:moveTo>
                      <a:cubicBezTo>
                        <a:pt x="7200" y="21600"/>
                        <a:pt x="7200" y="10800"/>
                        <a:pt x="0" y="10800"/>
                      </a:cubicBezTo>
                      <a:cubicBezTo>
                        <a:pt x="7200" y="0"/>
                        <a:pt x="7200" y="0"/>
                        <a:pt x="7200" y="0"/>
                      </a:cubicBezTo>
                      <a:cubicBezTo>
                        <a:pt x="14400" y="10800"/>
                        <a:pt x="14400" y="10800"/>
                        <a:pt x="21600" y="21600"/>
                      </a:cubicBezTo>
                      <a:cubicBezTo>
                        <a:pt x="14400" y="21600"/>
                        <a:pt x="14400" y="21600"/>
                        <a:pt x="1440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4240" name="Freeform 383"/>
                <p:cNvSpPr/>
                <p:nvPr/>
              </p:nvSpPr>
              <p:spPr>
                <a:xfrm>
                  <a:off x="13678" y="112418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5600" fill="norm" stroke="1" extrusionOk="0">
                      <a:moveTo>
                        <a:pt x="14400" y="10800"/>
                      </a:moveTo>
                      <a:cubicBezTo>
                        <a:pt x="7200" y="10800"/>
                        <a:pt x="0" y="21600"/>
                        <a:pt x="0" y="1080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7200" y="0"/>
                        <a:pt x="14400" y="0"/>
                        <a:pt x="21600" y="0"/>
                      </a:cubicBezTo>
                      <a:cubicBezTo>
                        <a:pt x="14400" y="10800"/>
                        <a:pt x="14400" y="10800"/>
                        <a:pt x="14400" y="108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4241" name="Freeform 384"/>
                <p:cNvSpPr/>
                <p:nvPr/>
              </p:nvSpPr>
              <p:spPr>
                <a:xfrm>
                  <a:off x="13485" y="9139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8900" h="21600" fill="norm" stroke="1" extrusionOk="0">
                      <a:moveTo>
                        <a:pt x="17280" y="10800"/>
                      </a:moveTo>
                      <a:cubicBezTo>
                        <a:pt x="17280" y="16200"/>
                        <a:pt x="17280" y="16200"/>
                        <a:pt x="12960" y="21600"/>
                      </a:cubicBezTo>
                      <a:cubicBezTo>
                        <a:pt x="12960" y="21600"/>
                        <a:pt x="8640" y="16200"/>
                        <a:pt x="8640" y="16200"/>
                      </a:cubicBezTo>
                      <a:cubicBezTo>
                        <a:pt x="4320" y="16200"/>
                        <a:pt x="4320" y="10800"/>
                        <a:pt x="0" y="10800"/>
                      </a:cubicBezTo>
                      <a:cubicBezTo>
                        <a:pt x="0" y="5400"/>
                        <a:pt x="0" y="5400"/>
                        <a:pt x="0" y="0"/>
                      </a:cubicBezTo>
                      <a:cubicBezTo>
                        <a:pt x="0" y="0"/>
                        <a:pt x="4320" y="0"/>
                        <a:pt x="4320" y="0"/>
                      </a:cubicBezTo>
                      <a:cubicBezTo>
                        <a:pt x="17280" y="0"/>
                        <a:pt x="21600" y="5400"/>
                        <a:pt x="17280" y="108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4242" name="Freeform 385"/>
                <p:cNvSpPr/>
                <p:nvPr/>
              </p:nvSpPr>
              <p:spPr>
                <a:xfrm>
                  <a:off x="15112" y="108490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0800" y="0"/>
                      </a:moveTo>
                      <a:cubicBezTo>
                        <a:pt x="10800" y="0"/>
                        <a:pt x="21600" y="0"/>
                        <a:pt x="21600" y="10800"/>
                      </a:cubicBezTo>
                      <a:cubicBezTo>
                        <a:pt x="21600" y="10800"/>
                        <a:pt x="10800" y="21600"/>
                        <a:pt x="10800" y="21600"/>
                      </a:cubicBezTo>
                      <a:cubicBezTo>
                        <a:pt x="10800" y="21600"/>
                        <a:pt x="10800" y="10800"/>
                        <a:pt x="0" y="10800"/>
                      </a:cubicBezTo>
                      <a:cubicBezTo>
                        <a:pt x="0" y="10800"/>
                        <a:pt x="10800" y="0"/>
                        <a:pt x="108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4243" name="Freeform 386"/>
                <p:cNvSpPr/>
                <p:nvPr/>
              </p:nvSpPr>
              <p:spPr>
                <a:xfrm>
                  <a:off x="13568" y="13661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3086" y="7200"/>
                      </a:moveTo>
                      <a:cubicBezTo>
                        <a:pt x="3086" y="7200"/>
                        <a:pt x="0" y="4800"/>
                        <a:pt x="0" y="2400"/>
                      </a:cubicBezTo>
                      <a:cubicBezTo>
                        <a:pt x="0" y="2400"/>
                        <a:pt x="3086" y="0"/>
                        <a:pt x="3086" y="0"/>
                      </a:cubicBezTo>
                      <a:cubicBezTo>
                        <a:pt x="9257" y="0"/>
                        <a:pt x="12343" y="0"/>
                        <a:pt x="12343" y="4800"/>
                      </a:cubicBezTo>
                      <a:cubicBezTo>
                        <a:pt x="9257" y="7200"/>
                        <a:pt x="12343" y="9600"/>
                        <a:pt x="15429" y="9600"/>
                      </a:cubicBezTo>
                      <a:cubicBezTo>
                        <a:pt x="21600" y="12000"/>
                        <a:pt x="21600" y="14400"/>
                        <a:pt x="21600" y="16800"/>
                      </a:cubicBezTo>
                      <a:cubicBezTo>
                        <a:pt x="21600" y="16800"/>
                        <a:pt x="21600" y="19200"/>
                        <a:pt x="18514" y="21600"/>
                      </a:cubicBezTo>
                      <a:cubicBezTo>
                        <a:pt x="18514" y="21600"/>
                        <a:pt x="15429" y="19200"/>
                        <a:pt x="12343" y="19200"/>
                      </a:cubicBezTo>
                      <a:cubicBezTo>
                        <a:pt x="12343" y="19200"/>
                        <a:pt x="12343" y="16800"/>
                        <a:pt x="12343" y="16800"/>
                      </a:cubicBezTo>
                      <a:cubicBezTo>
                        <a:pt x="12343" y="12000"/>
                        <a:pt x="9257" y="9600"/>
                        <a:pt x="3086" y="72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4244" name="Freeform 387"/>
                <p:cNvSpPr/>
                <p:nvPr/>
              </p:nvSpPr>
              <p:spPr>
                <a:xfrm>
                  <a:off x="16657" y="69488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0194" fill="norm" stroke="1" extrusionOk="0">
                      <a:moveTo>
                        <a:pt x="21600" y="0"/>
                      </a:moveTo>
                      <a:cubicBezTo>
                        <a:pt x="21600" y="0"/>
                        <a:pt x="21600" y="2400"/>
                        <a:pt x="21600" y="4800"/>
                      </a:cubicBezTo>
                      <a:cubicBezTo>
                        <a:pt x="18514" y="9600"/>
                        <a:pt x="12343" y="12000"/>
                        <a:pt x="12343" y="16800"/>
                      </a:cubicBezTo>
                      <a:cubicBezTo>
                        <a:pt x="12343" y="19200"/>
                        <a:pt x="6171" y="21600"/>
                        <a:pt x="3086" y="19200"/>
                      </a:cubicBezTo>
                      <a:cubicBezTo>
                        <a:pt x="3086" y="19200"/>
                        <a:pt x="0" y="19200"/>
                        <a:pt x="0" y="19200"/>
                      </a:cubicBezTo>
                      <a:cubicBezTo>
                        <a:pt x="0" y="16800"/>
                        <a:pt x="0" y="14400"/>
                        <a:pt x="0" y="14400"/>
                      </a:cubicBezTo>
                      <a:cubicBezTo>
                        <a:pt x="0" y="7200"/>
                        <a:pt x="6171" y="4800"/>
                        <a:pt x="9257" y="0"/>
                      </a:cubicBezTo>
                      <a:cubicBezTo>
                        <a:pt x="12343" y="0"/>
                        <a:pt x="15429" y="0"/>
                        <a:pt x="216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4245" name="Freeform 388"/>
                <p:cNvSpPr/>
                <p:nvPr/>
              </p:nvSpPr>
              <p:spPr>
                <a:xfrm>
                  <a:off x="14905" y="86376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294" h="20743" fill="norm" stroke="1" extrusionOk="0">
                      <a:moveTo>
                        <a:pt x="12690" y="12343"/>
                      </a:moveTo>
                      <a:cubicBezTo>
                        <a:pt x="11610" y="12343"/>
                        <a:pt x="10530" y="12343"/>
                        <a:pt x="10530" y="13886"/>
                      </a:cubicBezTo>
                      <a:cubicBezTo>
                        <a:pt x="9450" y="13886"/>
                        <a:pt x="8370" y="15429"/>
                        <a:pt x="8370" y="13886"/>
                      </a:cubicBezTo>
                      <a:cubicBezTo>
                        <a:pt x="7290" y="13886"/>
                        <a:pt x="7290" y="12343"/>
                        <a:pt x="6210" y="10800"/>
                      </a:cubicBezTo>
                      <a:cubicBezTo>
                        <a:pt x="6210" y="10800"/>
                        <a:pt x="6210" y="10800"/>
                        <a:pt x="6210" y="9257"/>
                      </a:cubicBezTo>
                      <a:cubicBezTo>
                        <a:pt x="7290" y="6171"/>
                        <a:pt x="7290" y="4629"/>
                        <a:pt x="4050" y="4629"/>
                      </a:cubicBezTo>
                      <a:cubicBezTo>
                        <a:pt x="2970" y="4629"/>
                        <a:pt x="1890" y="3086"/>
                        <a:pt x="810" y="1543"/>
                      </a:cubicBezTo>
                      <a:cubicBezTo>
                        <a:pt x="-270" y="1543"/>
                        <a:pt x="-270" y="0"/>
                        <a:pt x="810" y="0"/>
                      </a:cubicBezTo>
                      <a:cubicBezTo>
                        <a:pt x="1890" y="0"/>
                        <a:pt x="4050" y="0"/>
                        <a:pt x="4050" y="0"/>
                      </a:cubicBezTo>
                      <a:cubicBezTo>
                        <a:pt x="4050" y="0"/>
                        <a:pt x="4050" y="0"/>
                        <a:pt x="4050" y="0"/>
                      </a:cubicBezTo>
                      <a:cubicBezTo>
                        <a:pt x="4050" y="0"/>
                        <a:pt x="6210" y="0"/>
                        <a:pt x="7290" y="0"/>
                      </a:cubicBezTo>
                      <a:cubicBezTo>
                        <a:pt x="9450" y="0"/>
                        <a:pt x="10530" y="0"/>
                        <a:pt x="11610" y="3086"/>
                      </a:cubicBezTo>
                      <a:cubicBezTo>
                        <a:pt x="11610" y="4629"/>
                        <a:pt x="12690" y="4629"/>
                        <a:pt x="14850" y="4629"/>
                      </a:cubicBezTo>
                      <a:cubicBezTo>
                        <a:pt x="17010" y="4629"/>
                        <a:pt x="18090" y="4629"/>
                        <a:pt x="19170" y="9257"/>
                      </a:cubicBezTo>
                      <a:cubicBezTo>
                        <a:pt x="21330" y="13886"/>
                        <a:pt x="20250" y="15429"/>
                        <a:pt x="17010" y="18514"/>
                      </a:cubicBezTo>
                      <a:cubicBezTo>
                        <a:pt x="17010" y="18514"/>
                        <a:pt x="15930" y="20057"/>
                        <a:pt x="14850" y="20057"/>
                      </a:cubicBezTo>
                      <a:cubicBezTo>
                        <a:pt x="13770" y="21600"/>
                        <a:pt x="13770" y="20057"/>
                        <a:pt x="12690" y="20057"/>
                      </a:cubicBezTo>
                      <a:cubicBezTo>
                        <a:pt x="11610" y="18514"/>
                        <a:pt x="12690" y="18514"/>
                        <a:pt x="13770" y="18514"/>
                      </a:cubicBezTo>
                      <a:cubicBezTo>
                        <a:pt x="13770" y="16971"/>
                        <a:pt x="13770" y="16971"/>
                        <a:pt x="13770" y="16971"/>
                      </a:cubicBezTo>
                      <a:cubicBezTo>
                        <a:pt x="14850" y="15429"/>
                        <a:pt x="17010" y="13886"/>
                        <a:pt x="15930" y="12343"/>
                      </a:cubicBezTo>
                      <a:cubicBezTo>
                        <a:pt x="14850" y="12343"/>
                        <a:pt x="13770" y="12343"/>
                        <a:pt x="12690" y="12343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4246" name="Freeform 389"/>
                <p:cNvSpPr/>
                <p:nvPr/>
              </p:nvSpPr>
              <p:spPr>
                <a:xfrm>
                  <a:off x="19267" y="52068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700" h="19600" fill="norm" stroke="1" extrusionOk="0">
                      <a:moveTo>
                        <a:pt x="20700" y="7200"/>
                      </a:moveTo>
                      <a:cubicBezTo>
                        <a:pt x="20700" y="10800"/>
                        <a:pt x="17100" y="10800"/>
                        <a:pt x="17100" y="10800"/>
                      </a:cubicBezTo>
                      <a:cubicBezTo>
                        <a:pt x="13500" y="14400"/>
                        <a:pt x="13500" y="14400"/>
                        <a:pt x="9900" y="18000"/>
                      </a:cubicBezTo>
                      <a:cubicBezTo>
                        <a:pt x="6300" y="18000"/>
                        <a:pt x="2700" y="21600"/>
                        <a:pt x="2700" y="18000"/>
                      </a:cubicBezTo>
                      <a:cubicBezTo>
                        <a:pt x="-900" y="14400"/>
                        <a:pt x="-900" y="10800"/>
                        <a:pt x="2700" y="7200"/>
                      </a:cubicBezTo>
                      <a:cubicBezTo>
                        <a:pt x="6300" y="3600"/>
                        <a:pt x="9900" y="3600"/>
                        <a:pt x="9900" y="0"/>
                      </a:cubicBezTo>
                      <a:cubicBezTo>
                        <a:pt x="13500" y="0"/>
                        <a:pt x="20700" y="3600"/>
                        <a:pt x="20700" y="72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4247" name="Freeform 390"/>
                <p:cNvSpPr/>
                <p:nvPr/>
              </p:nvSpPr>
              <p:spPr>
                <a:xfrm>
                  <a:off x="18570" y="9607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925" h="20006" fill="norm" stroke="1" extrusionOk="0">
                      <a:moveTo>
                        <a:pt x="0" y="14954"/>
                      </a:moveTo>
                      <a:cubicBezTo>
                        <a:pt x="0" y="13292"/>
                        <a:pt x="0" y="11631"/>
                        <a:pt x="0" y="9969"/>
                      </a:cubicBezTo>
                      <a:cubicBezTo>
                        <a:pt x="2700" y="8308"/>
                        <a:pt x="5400" y="4985"/>
                        <a:pt x="2700" y="3323"/>
                      </a:cubicBezTo>
                      <a:cubicBezTo>
                        <a:pt x="2700" y="3323"/>
                        <a:pt x="2700" y="1662"/>
                        <a:pt x="2700" y="1662"/>
                      </a:cubicBezTo>
                      <a:cubicBezTo>
                        <a:pt x="5400" y="0"/>
                        <a:pt x="8100" y="0"/>
                        <a:pt x="10800" y="0"/>
                      </a:cubicBezTo>
                      <a:cubicBezTo>
                        <a:pt x="16200" y="1662"/>
                        <a:pt x="13500" y="3323"/>
                        <a:pt x="13500" y="4985"/>
                      </a:cubicBezTo>
                      <a:cubicBezTo>
                        <a:pt x="13500" y="8308"/>
                        <a:pt x="16200" y="9969"/>
                        <a:pt x="18900" y="11631"/>
                      </a:cubicBezTo>
                      <a:cubicBezTo>
                        <a:pt x="21600" y="13292"/>
                        <a:pt x="21600" y="14954"/>
                        <a:pt x="18900" y="16615"/>
                      </a:cubicBezTo>
                      <a:cubicBezTo>
                        <a:pt x="16200" y="16615"/>
                        <a:pt x="13500" y="18277"/>
                        <a:pt x="10800" y="18277"/>
                      </a:cubicBezTo>
                      <a:cubicBezTo>
                        <a:pt x="2700" y="21600"/>
                        <a:pt x="0" y="19938"/>
                        <a:pt x="0" y="14954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4248" name="Freeform 391"/>
                <p:cNvSpPr/>
                <p:nvPr/>
              </p:nvSpPr>
              <p:spPr>
                <a:xfrm>
                  <a:off x="20407" y="101320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0800" y="21600"/>
                      </a:moveTo>
                      <a:cubicBezTo>
                        <a:pt x="10800" y="21600"/>
                        <a:pt x="0" y="21600"/>
                        <a:pt x="0" y="10800"/>
                      </a:cubicBezTo>
                      <a:cubicBezTo>
                        <a:pt x="0" y="10800"/>
                        <a:pt x="10800" y="10800"/>
                        <a:pt x="10800" y="0"/>
                      </a:cubicBezTo>
                      <a:cubicBezTo>
                        <a:pt x="21600" y="10800"/>
                        <a:pt x="21600" y="10800"/>
                        <a:pt x="21600" y="10800"/>
                      </a:cubicBezTo>
                      <a:cubicBezTo>
                        <a:pt x="21600" y="21600"/>
                        <a:pt x="10800" y="21600"/>
                        <a:pt x="1080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4249" name="Freeform 392"/>
                <p:cNvSpPr/>
                <p:nvPr/>
              </p:nvSpPr>
              <p:spPr>
                <a:xfrm>
                  <a:off x="20738" y="125588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4400" y="21600"/>
                      </a:moveTo>
                      <a:cubicBezTo>
                        <a:pt x="7200" y="21600"/>
                        <a:pt x="7200" y="10800"/>
                        <a:pt x="0" y="10800"/>
                      </a:cubicBezTo>
                      <a:cubicBezTo>
                        <a:pt x="7200" y="0"/>
                        <a:pt x="7200" y="0"/>
                        <a:pt x="14400" y="0"/>
                      </a:cubicBezTo>
                      <a:cubicBezTo>
                        <a:pt x="14400" y="0"/>
                        <a:pt x="21600" y="10800"/>
                        <a:pt x="21600" y="10800"/>
                      </a:cubicBezTo>
                      <a:cubicBezTo>
                        <a:pt x="21600" y="21600"/>
                        <a:pt x="14400" y="21600"/>
                        <a:pt x="1440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4250" name="Freeform 393"/>
                <p:cNvSpPr/>
                <p:nvPr/>
              </p:nvSpPr>
              <p:spPr>
                <a:xfrm>
                  <a:off x="19635" y="117646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17280"/>
                      </a:moveTo>
                      <a:cubicBezTo>
                        <a:pt x="0" y="12960"/>
                        <a:pt x="0" y="12960"/>
                        <a:pt x="0" y="8640"/>
                      </a:cubicBezTo>
                      <a:cubicBezTo>
                        <a:pt x="4800" y="0"/>
                        <a:pt x="12000" y="0"/>
                        <a:pt x="19200" y="0"/>
                      </a:cubicBezTo>
                      <a:cubicBezTo>
                        <a:pt x="19200" y="0"/>
                        <a:pt x="21600" y="4320"/>
                        <a:pt x="21600" y="4320"/>
                      </a:cubicBezTo>
                      <a:cubicBezTo>
                        <a:pt x="19200" y="8640"/>
                        <a:pt x="19200" y="12960"/>
                        <a:pt x="19200" y="21600"/>
                      </a:cubicBezTo>
                      <a:cubicBezTo>
                        <a:pt x="19200" y="21600"/>
                        <a:pt x="16800" y="21600"/>
                        <a:pt x="16800" y="21600"/>
                      </a:cubicBezTo>
                      <a:cubicBezTo>
                        <a:pt x="14400" y="21600"/>
                        <a:pt x="12000" y="21600"/>
                        <a:pt x="9600" y="21600"/>
                      </a:cubicBezTo>
                      <a:cubicBezTo>
                        <a:pt x="7200" y="21600"/>
                        <a:pt x="4800" y="21600"/>
                        <a:pt x="2400" y="21600"/>
                      </a:cubicBezTo>
                      <a:cubicBezTo>
                        <a:pt x="2400" y="21600"/>
                        <a:pt x="0" y="17280"/>
                        <a:pt x="0" y="1728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4251" name="Freeform 394"/>
                <p:cNvSpPr/>
                <p:nvPr/>
              </p:nvSpPr>
              <p:spPr>
                <a:xfrm>
                  <a:off x="21122" y="10617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600" h="21600" fill="norm" stroke="1" extrusionOk="0">
                      <a:moveTo>
                        <a:pt x="1600" y="16200"/>
                      </a:moveTo>
                      <a:cubicBezTo>
                        <a:pt x="5200" y="5400"/>
                        <a:pt x="8800" y="5400"/>
                        <a:pt x="16000" y="0"/>
                      </a:cubicBezTo>
                      <a:cubicBezTo>
                        <a:pt x="19600" y="0"/>
                        <a:pt x="19600" y="0"/>
                        <a:pt x="19600" y="10800"/>
                      </a:cubicBezTo>
                      <a:cubicBezTo>
                        <a:pt x="19600" y="10800"/>
                        <a:pt x="19600" y="10800"/>
                        <a:pt x="19600" y="10800"/>
                      </a:cubicBezTo>
                      <a:cubicBezTo>
                        <a:pt x="16000" y="16200"/>
                        <a:pt x="12400" y="21600"/>
                        <a:pt x="8800" y="21600"/>
                      </a:cubicBezTo>
                      <a:cubicBezTo>
                        <a:pt x="8800" y="21600"/>
                        <a:pt x="5200" y="21600"/>
                        <a:pt x="1600" y="21600"/>
                      </a:cubicBezTo>
                      <a:cubicBezTo>
                        <a:pt x="1600" y="21600"/>
                        <a:pt x="-2000" y="16200"/>
                        <a:pt x="1600" y="162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4252" name="Freeform 395"/>
                <p:cNvSpPr/>
                <p:nvPr/>
              </p:nvSpPr>
              <p:spPr>
                <a:xfrm>
                  <a:off x="21290" y="8028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0520" fill="norm" stroke="1" extrusionOk="0">
                      <a:moveTo>
                        <a:pt x="15429" y="17280"/>
                      </a:moveTo>
                      <a:cubicBezTo>
                        <a:pt x="12343" y="21600"/>
                        <a:pt x="9257" y="21600"/>
                        <a:pt x="9257" y="17280"/>
                      </a:cubicBezTo>
                      <a:cubicBezTo>
                        <a:pt x="9257" y="17280"/>
                        <a:pt x="6171" y="17280"/>
                        <a:pt x="6171" y="17280"/>
                      </a:cubicBezTo>
                      <a:cubicBezTo>
                        <a:pt x="3086" y="17280"/>
                        <a:pt x="0" y="17280"/>
                        <a:pt x="0" y="8640"/>
                      </a:cubicBezTo>
                      <a:cubicBezTo>
                        <a:pt x="0" y="4320"/>
                        <a:pt x="6171" y="0"/>
                        <a:pt x="9257" y="0"/>
                      </a:cubicBezTo>
                      <a:cubicBezTo>
                        <a:pt x="12343" y="0"/>
                        <a:pt x="12343" y="0"/>
                        <a:pt x="12343" y="0"/>
                      </a:cubicBezTo>
                      <a:cubicBezTo>
                        <a:pt x="18514" y="0"/>
                        <a:pt x="21600" y="8640"/>
                        <a:pt x="21600" y="12960"/>
                      </a:cubicBezTo>
                      <a:cubicBezTo>
                        <a:pt x="21600" y="12960"/>
                        <a:pt x="18514" y="12960"/>
                        <a:pt x="15429" y="1728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4253" name="Freeform 396"/>
                <p:cNvSpPr/>
                <p:nvPr/>
              </p:nvSpPr>
              <p:spPr>
                <a:xfrm>
                  <a:off x="22724" y="12990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9430" fill="norm" stroke="1" extrusionOk="0">
                      <a:moveTo>
                        <a:pt x="0" y="19430"/>
                      </a:moveTo>
                      <a:cubicBezTo>
                        <a:pt x="0" y="19430"/>
                        <a:pt x="0" y="14030"/>
                        <a:pt x="3600" y="14030"/>
                      </a:cubicBezTo>
                      <a:cubicBezTo>
                        <a:pt x="10800" y="-2170"/>
                        <a:pt x="10800" y="-2170"/>
                        <a:pt x="10800" y="3230"/>
                      </a:cubicBezTo>
                      <a:cubicBezTo>
                        <a:pt x="14400" y="8630"/>
                        <a:pt x="18000" y="8630"/>
                        <a:pt x="21600" y="14030"/>
                      </a:cubicBezTo>
                      <a:cubicBezTo>
                        <a:pt x="18000" y="19430"/>
                        <a:pt x="10800" y="19430"/>
                        <a:pt x="7200" y="19430"/>
                      </a:cubicBezTo>
                      <a:cubicBezTo>
                        <a:pt x="7200" y="19430"/>
                        <a:pt x="7200" y="19430"/>
                        <a:pt x="3600" y="19430"/>
                      </a:cubicBezTo>
                      <a:cubicBezTo>
                        <a:pt x="3600" y="19430"/>
                        <a:pt x="0" y="19430"/>
                        <a:pt x="0" y="1943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4254" name="Freeform 397"/>
                <p:cNvSpPr/>
                <p:nvPr/>
              </p:nvSpPr>
              <p:spPr>
                <a:xfrm>
                  <a:off x="23386" y="112240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720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5400" y="0"/>
                        <a:pt x="16200" y="0"/>
                        <a:pt x="21600" y="7200"/>
                      </a:cubicBezTo>
                      <a:cubicBezTo>
                        <a:pt x="21600" y="7200"/>
                        <a:pt x="21600" y="14400"/>
                        <a:pt x="21600" y="21600"/>
                      </a:cubicBezTo>
                      <a:cubicBezTo>
                        <a:pt x="16200" y="21600"/>
                        <a:pt x="16200" y="21600"/>
                        <a:pt x="16200" y="21600"/>
                      </a:cubicBezTo>
                      <a:cubicBezTo>
                        <a:pt x="10800" y="21600"/>
                        <a:pt x="0" y="14400"/>
                        <a:pt x="0" y="72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4255" name="Freeform 398"/>
                <p:cNvSpPr/>
                <p:nvPr/>
              </p:nvSpPr>
              <p:spPr>
                <a:xfrm>
                  <a:off x="24325" y="120970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600" h="18459" fill="norm" stroke="1" extrusionOk="0">
                      <a:moveTo>
                        <a:pt x="10800" y="17259"/>
                      </a:moveTo>
                      <a:cubicBezTo>
                        <a:pt x="7200" y="14559"/>
                        <a:pt x="7200" y="11859"/>
                        <a:pt x="3600" y="11859"/>
                      </a:cubicBezTo>
                      <a:cubicBezTo>
                        <a:pt x="3600" y="9159"/>
                        <a:pt x="0" y="6459"/>
                        <a:pt x="0" y="6459"/>
                      </a:cubicBezTo>
                      <a:cubicBezTo>
                        <a:pt x="0" y="1059"/>
                        <a:pt x="3600" y="-1641"/>
                        <a:pt x="7200" y="1059"/>
                      </a:cubicBezTo>
                      <a:cubicBezTo>
                        <a:pt x="10800" y="1059"/>
                        <a:pt x="10800" y="3759"/>
                        <a:pt x="10800" y="6459"/>
                      </a:cubicBezTo>
                      <a:cubicBezTo>
                        <a:pt x="10800" y="9159"/>
                        <a:pt x="14400" y="9159"/>
                        <a:pt x="18000" y="11859"/>
                      </a:cubicBezTo>
                      <a:cubicBezTo>
                        <a:pt x="21600" y="14559"/>
                        <a:pt x="18000" y="14559"/>
                        <a:pt x="18000" y="17259"/>
                      </a:cubicBezTo>
                      <a:cubicBezTo>
                        <a:pt x="14400" y="19959"/>
                        <a:pt x="10800" y="17259"/>
                        <a:pt x="10800" y="17259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4256" name="Freeform 399"/>
                <p:cNvSpPr/>
                <p:nvPr/>
              </p:nvSpPr>
              <p:spPr>
                <a:xfrm>
                  <a:off x="23716" y="89847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8514" y="15429"/>
                      </a:moveTo>
                      <a:cubicBezTo>
                        <a:pt x="15429" y="18514"/>
                        <a:pt x="12343" y="21600"/>
                        <a:pt x="9257" y="21600"/>
                      </a:cubicBezTo>
                      <a:cubicBezTo>
                        <a:pt x="0" y="21600"/>
                        <a:pt x="0" y="18514"/>
                        <a:pt x="0" y="12343"/>
                      </a:cubicBezTo>
                      <a:cubicBezTo>
                        <a:pt x="3086" y="9257"/>
                        <a:pt x="6171" y="6171"/>
                        <a:pt x="6171" y="6171"/>
                      </a:cubicBezTo>
                      <a:cubicBezTo>
                        <a:pt x="9257" y="3086"/>
                        <a:pt x="12343" y="3086"/>
                        <a:pt x="15429" y="0"/>
                      </a:cubicBezTo>
                      <a:cubicBezTo>
                        <a:pt x="15429" y="3086"/>
                        <a:pt x="21600" y="6171"/>
                        <a:pt x="21600" y="12343"/>
                      </a:cubicBezTo>
                      <a:cubicBezTo>
                        <a:pt x="21600" y="15429"/>
                        <a:pt x="21600" y="15429"/>
                        <a:pt x="18514" y="15429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4257" name="Freeform 400"/>
                <p:cNvSpPr/>
                <p:nvPr/>
              </p:nvSpPr>
              <p:spPr>
                <a:xfrm>
                  <a:off x="26364" y="11621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10800"/>
                      </a:moveTo>
                      <a:cubicBezTo>
                        <a:pt x="0" y="10800"/>
                        <a:pt x="10800" y="0"/>
                        <a:pt x="10800" y="0"/>
                      </a:cubicBezTo>
                      <a:cubicBezTo>
                        <a:pt x="10800" y="0"/>
                        <a:pt x="21600" y="10800"/>
                        <a:pt x="21600" y="10800"/>
                      </a:cubicBezTo>
                      <a:cubicBezTo>
                        <a:pt x="21600" y="21600"/>
                        <a:pt x="10800" y="21600"/>
                        <a:pt x="10800" y="21600"/>
                      </a:cubicBezTo>
                      <a:cubicBezTo>
                        <a:pt x="10800" y="21600"/>
                        <a:pt x="0" y="10800"/>
                        <a:pt x="0" y="108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4258" name="Freeform 401"/>
                <p:cNvSpPr/>
                <p:nvPr/>
              </p:nvSpPr>
              <p:spPr>
                <a:xfrm>
                  <a:off x="25322" y="6348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200" h="21600" fill="norm" stroke="1" extrusionOk="0">
                      <a:moveTo>
                        <a:pt x="4320" y="0"/>
                      </a:moveTo>
                      <a:cubicBezTo>
                        <a:pt x="8640" y="0"/>
                        <a:pt x="8640" y="3600"/>
                        <a:pt x="8640" y="3600"/>
                      </a:cubicBezTo>
                      <a:cubicBezTo>
                        <a:pt x="8640" y="7200"/>
                        <a:pt x="12960" y="10800"/>
                        <a:pt x="17280" y="14400"/>
                      </a:cubicBezTo>
                      <a:cubicBezTo>
                        <a:pt x="17280" y="14400"/>
                        <a:pt x="21600" y="18000"/>
                        <a:pt x="17280" y="18000"/>
                      </a:cubicBezTo>
                      <a:cubicBezTo>
                        <a:pt x="17280" y="18000"/>
                        <a:pt x="12960" y="21600"/>
                        <a:pt x="12960" y="21600"/>
                      </a:cubicBezTo>
                      <a:cubicBezTo>
                        <a:pt x="12960" y="21600"/>
                        <a:pt x="8640" y="18000"/>
                        <a:pt x="8640" y="18000"/>
                      </a:cubicBezTo>
                      <a:cubicBezTo>
                        <a:pt x="12960" y="14400"/>
                        <a:pt x="4320" y="10800"/>
                        <a:pt x="0" y="7200"/>
                      </a:cubicBezTo>
                      <a:cubicBezTo>
                        <a:pt x="0" y="7200"/>
                        <a:pt x="0" y="3600"/>
                        <a:pt x="0" y="3600"/>
                      </a:cubicBezTo>
                      <a:cubicBezTo>
                        <a:pt x="0" y="3600"/>
                        <a:pt x="4320" y="0"/>
                        <a:pt x="432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4259" name="Freeform 402"/>
                <p:cNvSpPr/>
                <p:nvPr/>
              </p:nvSpPr>
              <p:spPr>
                <a:xfrm>
                  <a:off x="22907" y="7385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443" h="21600" fill="norm" stroke="1" extrusionOk="0">
                      <a:moveTo>
                        <a:pt x="8486" y="5891"/>
                      </a:moveTo>
                      <a:cubicBezTo>
                        <a:pt x="10029" y="5891"/>
                        <a:pt x="13115" y="3927"/>
                        <a:pt x="14658" y="1964"/>
                      </a:cubicBezTo>
                      <a:cubicBezTo>
                        <a:pt x="14658" y="1964"/>
                        <a:pt x="16200" y="1964"/>
                        <a:pt x="16200" y="0"/>
                      </a:cubicBezTo>
                      <a:cubicBezTo>
                        <a:pt x="17743" y="0"/>
                        <a:pt x="19286" y="0"/>
                        <a:pt x="19286" y="1964"/>
                      </a:cubicBezTo>
                      <a:cubicBezTo>
                        <a:pt x="20829" y="1964"/>
                        <a:pt x="20829" y="3927"/>
                        <a:pt x="19286" y="5891"/>
                      </a:cubicBezTo>
                      <a:cubicBezTo>
                        <a:pt x="19286" y="5891"/>
                        <a:pt x="19286" y="7855"/>
                        <a:pt x="19286" y="7855"/>
                      </a:cubicBezTo>
                      <a:cubicBezTo>
                        <a:pt x="14658" y="9818"/>
                        <a:pt x="13115" y="13745"/>
                        <a:pt x="11572" y="17673"/>
                      </a:cubicBezTo>
                      <a:cubicBezTo>
                        <a:pt x="10029" y="21600"/>
                        <a:pt x="10029" y="21600"/>
                        <a:pt x="6943" y="21600"/>
                      </a:cubicBezTo>
                      <a:cubicBezTo>
                        <a:pt x="5400" y="19636"/>
                        <a:pt x="3858" y="19636"/>
                        <a:pt x="2315" y="17673"/>
                      </a:cubicBezTo>
                      <a:cubicBezTo>
                        <a:pt x="-771" y="17673"/>
                        <a:pt x="-771" y="11782"/>
                        <a:pt x="2315" y="11782"/>
                      </a:cubicBezTo>
                      <a:cubicBezTo>
                        <a:pt x="5400" y="11782"/>
                        <a:pt x="6943" y="7855"/>
                        <a:pt x="8486" y="589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4260" name="Freeform 403"/>
                <p:cNvSpPr/>
                <p:nvPr/>
              </p:nvSpPr>
              <p:spPr>
                <a:xfrm>
                  <a:off x="26564" y="132207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7957" h="21600" fill="norm" stroke="1" extrusionOk="0">
                      <a:moveTo>
                        <a:pt x="1372" y="13500"/>
                      </a:moveTo>
                      <a:cubicBezTo>
                        <a:pt x="1372" y="8100"/>
                        <a:pt x="4457" y="8100"/>
                        <a:pt x="1372" y="5400"/>
                      </a:cubicBezTo>
                      <a:cubicBezTo>
                        <a:pt x="-1714" y="5400"/>
                        <a:pt x="1372" y="2700"/>
                        <a:pt x="1372" y="0"/>
                      </a:cubicBezTo>
                      <a:cubicBezTo>
                        <a:pt x="1372" y="0"/>
                        <a:pt x="7543" y="0"/>
                        <a:pt x="10629" y="2700"/>
                      </a:cubicBezTo>
                      <a:cubicBezTo>
                        <a:pt x="10629" y="5400"/>
                        <a:pt x="13715" y="8100"/>
                        <a:pt x="16800" y="13500"/>
                      </a:cubicBezTo>
                      <a:cubicBezTo>
                        <a:pt x="19886" y="18900"/>
                        <a:pt x="16800" y="21600"/>
                        <a:pt x="7543" y="21600"/>
                      </a:cubicBezTo>
                      <a:cubicBezTo>
                        <a:pt x="4457" y="21600"/>
                        <a:pt x="-1714" y="16200"/>
                        <a:pt x="1372" y="135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4261" name="Freeform 404"/>
                <p:cNvSpPr/>
                <p:nvPr/>
              </p:nvSpPr>
              <p:spPr>
                <a:xfrm>
                  <a:off x="26824" y="7969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135" h="21600" fill="norm" stroke="1" extrusionOk="0">
                      <a:moveTo>
                        <a:pt x="16049" y="12343"/>
                      </a:moveTo>
                      <a:cubicBezTo>
                        <a:pt x="16049" y="15429"/>
                        <a:pt x="12964" y="15429"/>
                        <a:pt x="12964" y="18514"/>
                      </a:cubicBezTo>
                      <a:cubicBezTo>
                        <a:pt x="12964" y="21600"/>
                        <a:pt x="3706" y="21600"/>
                        <a:pt x="3706" y="21600"/>
                      </a:cubicBezTo>
                      <a:cubicBezTo>
                        <a:pt x="621" y="18514"/>
                        <a:pt x="621" y="18514"/>
                        <a:pt x="621" y="15429"/>
                      </a:cubicBezTo>
                      <a:cubicBezTo>
                        <a:pt x="-2465" y="9257"/>
                        <a:pt x="6792" y="9257"/>
                        <a:pt x="9878" y="6171"/>
                      </a:cubicBezTo>
                      <a:cubicBezTo>
                        <a:pt x="9878" y="3086"/>
                        <a:pt x="12964" y="0"/>
                        <a:pt x="19135" y="0"/>
                      </a:cubicBezTo>
                      <a:cubicBezTo>
                        <a:pt x="19135" y="3086"/>
                        <a:pt x="19135" y="9257"/>
                        <a:pt x="16049" y="12343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4262" name="Freeform 405"/>
                <p:cNvSpPr/>
                <p:nvPr/>
              </p:nvSpPr>
              <p:spPr>
                <a:xfrm>
                  <a:off x="28129" y="91281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0800" y="0"/>
                      </a:moveTo>
                      <a:cubicBezTo>
                        <a:pt x="10800" y="10800"/>
                        <a:pt x="21600" y="10800"/>
                        <a:pt x="21600" y="10800"/>
                      </a:cubicBezTo>
                      <a:cubicBezTo>
                        <a:pt x="21600" y="10800"/>
                        <a:pt x="21600" y="21600"/>
                        <a:pt x="10800" y="21600"/>
                      </a:cubicBezTo>
                      <a:cubicBezTo>
                        <a:pt x="10800" y="21600"/>
                        <a:pt x="10800" y="21600"/>
                        <a:pt x="0" y="10800"/>
                      </a:cubicBezTo>
                      <a:cubicBezTo>
                        <a:pt x="0" y="10800"/>
                        <a:pt x="10800" y="10800"/>
                        <a:pt x="108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4263" name="Freeform 406"/>
                <p:cNvSpPr/>
                <p:nvPr/>
              </p:nvSpPr>
              <p:spPr>
                <a:xfrm>
                  <a:off x="27084" y="4135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100" h="18437" fill="norm" stroke="1" extrusionOk="0">
                      <a:moveTo>
                        <a:pt x="20100" y="5400"/>
                      </a:moveTo>
                      <a:cubicBezTo>
                        <a:pt x="20100" y="5400"/>
                        <a:pt x="20100" y="10800"/>
                        <a:pt x="20100" y="10800"/>
                      </a:cubicBezTo>
                      <a:cubicBezTo>
                        <a:pt x="17400" y="16200"/>
                        <a:pt x="12000" y="21600"/>
                        <a:pt x="6600" y="16200"/>
                      </a:cubicBezTo>
                      <a:cubicBezTo>
                        <a:pt x="6600" y="16200"/>
                        <a:pt x="6600" y="16200"/>
                        <a:pt x="6600" y="16200"/>
                      </a:cubicBezTo>
                      <a:cubicBezTo>
                        <a:pt x="6600" y="16200"/>
                        <a:pt x="3900" y="16200"/>
                        <a:pt x="3900" y="16200"/>
                      </a:cubicBezTo>
                      <a:cubicBezTo>
                        <a:pt x="1200" y="16200"/>
                        <a:pt x="-1500" y="16200"/>
                        <a:pt x="1200" y="10800"/>
                      </a:cubicBezTo>
                      <a:cubicBezTo>
                        <a:pt x="1200" y="10800"/>
                        <a:pt x="-1500" y="5400"/>
                        <a:pt x="1200" y="5400"/>
                      </a:cubicBezTo>
                      <a:cubicBezTo>
                        <a:pt x="3900" y="5400"/>
                        <a:pt x="3900" y="0"/>
                        <a:pt x="6600" y="0"/>
                      </a:cubicBezTo>
                      <a:cubicBezTo>
                        <a:pt x="9300" y="0"/>
                        <a:pt x="14700" y="0"/>
                        <a:pt x="20100" y="54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4264" name="Freeform 407"/>
                <p:cNvSpPr/>
                <p:nvPr/>
              </p:nvSpPr>
              <p:spPr>
                <a:xfrm>
                  <a:off x="27798" y="107607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2960" y="21600"/>
                      </a:moveTo>
                      <a:cubicBezTo>
                        <a:pt x="8640" y="21600"/>
                        <a:pt x="0" y="8640"/>
                        <a:pt x="0" y="4320"/>
                      </a:cubicBezTo>
                      <a:cubicBezTo>
                        <a:pt x="0" y="4320"/>
                        <a:pt x="4320" y="0"/>
                        <a:pt x="8640" y="0"/>
                      </a:cubicBezTo>
                      <a:cubicBezTo>
                        <a:pt x="17280" y="0"/>
                        <a:pt x="21600" y="4320"/>
                        <a:pt x="21600" y="8640"/>
                      </a:cubicBezTo>
                      <a:cubicBezTo>
                        <a:pt x="21600" y="17280"/>
                        <a:pt x="17280" y="21600"/>
                        <a:pt x="1296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4265" name="Freeform 408"/>
                <p:cNvSpPr/>
                <p:nvPr/>
              </p:nvSpPr>
              <p:spPr>
                <a:xfrm>
                  <a:off x="29342" y="4535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5600" fill="norm" stroke="1" extrusionOk="0">
                      <a:moveTo>
                        <a:pt x="21600" y="4800"/>
                      </a:moveTo>
                      <a:cubicBezTo>
                        <a:pt x="10800" y="15600"/>
                        <a:pt x="10800" y="15600"/>
                        <a:pt x="10800" y="15600"/>
                      </a:cubicBezTo>
                      <a:cubicBezTo>
                        <a:pt x="10800" y="15600"/>
                        <a:pt x="0" y="4800"/>
                        <a:pt x="0" y="4800"/>
                      </a:cubicBezTo>
                      <a:cubicBezTo>
                        <a:pt x="0" y="4800"/>
                        <a:pt x="10800" y="-6000"/>
                        <a:pt x="10800" y="4800"/>
                      </a:cubicBezTo>
                      <a:cubicBezTo>
                        <a:pt x="10800" y="4800"/>
                        <a:pt x="21600" y="4800"/>
                        <a:pt x="21600" y="48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4266" name="Freeform 409"/>
                <p:cNvSpPr/>
                <p:nvPr/>
              </p:nvSpPr>
              <p:spPr>
                <a:xfrm>
                  <a:off x="6129" y="-1"/>
                  <a:ext cx="30520" cy="65643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496" h="21422" fill="norm" stroke="1" extrusionOk="0">
                      <a:moveTo>
                        <a:pt x="4569" y="18722"/>
                      </a:moveTo>
                      <a:cubicBezTo>
                        <a:pt x="2908" y="19686"/>
                        <a:pt x="1662" y="20458"/>
                        <a:pt x="0" y="21422"/>
                      </a:cubicBezTo>
                      <a:cubicBezTo>
                        <a:pt x="0" y="1365"/>
                        <a:pt x="0" y="1365"/>
                        <a:pt x="0" y="1365"/>
                      </a:cubicBezTo>
                      <a:cubicBezTo>
                        <a:pt x="1246" y="979"/>
                        <a:pt x="2492" y="401"/>
                        <a:pt x="3323" y="15"/>
                      </a:cubicBezTo>
                      <a:cubicBezTo>
                        <a:pt x="3323" y="-178"/>
                        <a:pt x="5400" y="1558"/>
                        <a:pt x="6231" y="2329"/>
                      </a:cubicBezTo>
                      <a:cubicBezTo>
                        <a:pt x="7477" y="2908"/>
                        <a:pt x="8308" y="3679"/>
                        <a:pt x="9138" y="4451"/>
                      </a:cubicBezTo>
                      <a:cubicBezTo>
                        <a:pt x="9554" y="4643"/>
                        <a:pt x="10385" y="4836"/>
                        <a:pt x="10800" y="5029"/>
                      </a:cubicBezTo>
                      <a:cubicBezTo>
                        <a:pt x="14538" y="6186"/>
                        <a:pt x="17862" y="7151"/>
                        <a:pt x="21185" y="8115"/>
                      </a:cubicBezTo>
                      <a:cubicBezTo>
                        <a:pt x="21600" y="8308"/>
                        <a:pt x="21600" y="8308"/>
                        <a:pt x="21185" y="8501"/>
                      </a:cubicBezTo>
                      <a:cubicBezTo>
                        <a:pt x="20354" y="9272"/>
                        <a:pt x="19108" y="10043"/>
                        <a:pt x="17862" y="10622"/>
                      </a:cubicBezTo>
                      <a:cubicBezTo>
                        <a:pt x="17031" y="11201"/>
                        <a:pt x="15785" y="11779"/>
                        <a:pt x="14954" y="12551"/>
                      </a:cubicBezTo>
                      <a:cubicBezTo>
                        <a:pt x="14954" y="12551"/>
                        <a:pt x="14954" y="12743"/>
                        <a:pt x="14538" y="12743"/>
                      </a:cubicBezTo>
                      <a:cubicBezTo>
                        <a:pt x="13708" y="13322"/>
                        <a:pt x="12462" y="13901"/>
                        <a:pt x="11215" y="14479"/>
                      </a:cubicBezTo>
                      <a:cubicBezTo>
                        <a:pt x="9969" y="15251"/>
                        <a:pt x="9138" y="15829"/>
                        <a:pt x="7892" y="16601"/>
                      </a:cubicBezTo>
                      <a:cubicBezTo>
                        <a:pt x="6646" y="17372"/>
                        <a:pt x="5815" y="17951"/>
                        <a:pt x="4569" y="18722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4267" name="Freeform 410"/>
                <p:cNvSpPr/>
                <p:nvPr/>
              </p:nvSpPr>
              <p:spPr>
                <a:xfrm>
                  <a:off x="29161" y="11130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8514" h="19200" fill="norm" stroke="1" extrusionOk="0">
                      <a:moveTo>
                        <a:pt x="772" y="14880"/>
                      </a:moveTo>
                      <a:cubicBezTo>
                        <a:pt x="772" y="10560"/>
                        <a:pt x="-2314" y="6240"/>
                        <a:pt x="3857" y="1920"/>
                      </a:cubicBezTo>
                      <a:cubicBezTo>
                        <a:pt x="6943" y="-2400"/>
                        <a:pt x="10029" y="1920"/>
                        <a:pt x="16200" y="1920"/>
                      </a:cubicBezTo>
                      <a:cubicBezTo>
                        <a:pt x="19286" y="6240"/>
                        <a:pt x="19286" y="10560"/>
                        <a:pt x="16200" y="14880"/>
                      </a:cubicBezTo>
                      <a:cubicBezTo>
                        <a:pt x="13115" y="14880"/>
                        <a:pt x="10029" y="14880"/>
                        <a:pt x="6943" y="19200"/>
                      </a:cubicBezTo>
                      <a:cubicBezTo>
                        <a:pt x="3857" y="14880"/>
                        <a:pt x="772" y="19200"/>
                        <a:pt x="772" y="1488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4268" name="Freeform 411"/>
                <p:cNvSpPr/>
                <p:nvPr/>
              </p:nvSpPr>
              <p:spPr>
                <a:xfrm>
                  <a:off x="30958" y="7627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4912" h="21600" fill="norm" stroke="1" extrusionOk="0">
                      <a:moveTo>
                        <a:pt x="2982" y="0"/>
                      </a:moveTo>
                      <a:cubicBezTo>
                        <a:pt x="17382" y="14400"/>
                        <a:pt x="17382" y="21600"/>
                        <a:pt x="10182" y="21600"/>
                      </a:cubicBezTo>
                      <a:cubicBezTo>
                        <a:pt x="2982" y="21600"/>
                        <a:pt x="-4218" y="14400"/>
                        <a:pt x="2982" y="7200"/>
                      </a:cubicBezTo>
                      <a:cubicBezTo>
                        <a:pt x="2982" y="7200"/>
                        <a:pt x="2982" y="0"/>
                        <a:pt x="298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4269" name="Freeform 412"/>
                <p:cNvSpPr/>
                <p:nvPr/>
              </p:nvSpPr>
              <p:spPr>
                <a:xfrm>
                  <a:off x="31328" y="85986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7200" y="21600"/>
                      </a:moveTo>
                      <a:cubicBezTo>
                        <a:pt x="7200" y="21600"/>
                        <a:pt x="0" y="10800"/>
                        <a:pt x="0" y="10800"/>
                      </a:cubicBezTo>
                      <a:cubicBezTo>
                        <a:pt x="0" y="0"/>
                        <a:pt x="7200" y="0"/>
                        <a:pt x="7200" y="0"/>
                      </a:cubicBezTo>
                      <a:cubicBezTo>
                        <a:pt x="14400" y="0"/>
                        <a:pt x="14400" y="0"/>
                        <a:pt x="21600" y="10800"/>
                      </a:cubicBezTo>
                      <a:cubicBezTo>
                        <a:pt x="14400" y="10800"/>
                        <a:pt x="14400" y="21600"/>
                        <a:pt x="720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4270" name="Freeform 413"/>
                <p:cNvSpPr/>
                <p:nvPr/>
              </p:nvSpPr>
              <p:spPr>
                <a:xfrm>
                  <a:off x="31107" y="6697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9069" fill="norm" stroke="1" extrusionOk="0">
                      <a:moveTo>
                        <a:pt x="10800" y="1789"/>
                      </a:moveTo>
                      <a:cubicBezTo>
                        <a:pt x="16200" y="6109"/>
                        <a:pt x="16200" y="6109"/>
                        <a:pt x="21600" y="10429"/>
                      </a:cubicBezTo>
                      <a:cubicBezTo>
                        <a:pt x="16200" y="14749"/>
                        <a:pt x="16200" y="19069"/>
                        <a:pt x="10800" y="19069"/>
                      </a:cubicBezTo>
                      <a:cubicBezTo>
                        <a:pt x="10800" y="14749"/>
                        <a:pt x="5400" y="14749"/>
                        <a:pt x="0" y="10429"/>
                      </a:cubicBezTo>
                      <a:cubicBezTo>
                        <a:pt x="0" y="10429"/>
                        <a:pt x="0" y="6109"/>
                        <a:pt x="0" y="6109"/>
                      </a:cubicBezTo>
                      <a:cubicBezTo>
                        <a:pt x="5400" y="1789"/>
                        <a:pt x="5400" y="-2531"/>
                        <a:pt x="10800" y="1789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4271" name="Freeform 414"/>
                <p:cNvSpPr/>
                <p:nvPr/>
              </p:nvSpPr>
              <p:spPr>
                <a:xfrm>
                  <a:off x="31107" y="75948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21600"/>
                      </a:moveTo>
                      <a:cubicBezTo>
                        <a:pt x="10800" y="10800"/>
                        <a:pt x="0" y="1080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0800" y="0"/>
                        <a:pt x="21600" y="10800"/>
                        <a:pt x="2160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4272" name="Freeform 415"/>
                <p:cNvSpPr/>
                <p:nvPr/>
              </p:nvSpPr>
              <p:spPr>
                <a:xfrm>
                  <a:off x="30225" y="7337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0829" fill="norm" stroke="1" extrusionOk="0">
                      <a:moveTo>
                        <a:pt x="17280" y="2315"/>
                      </a:moveTo>
                      <a:cubicBezTo>
                        <a:pt x="21600" y="5400"/>
                        <a:pt x="21600" y="8486"/>
                        <a:pt x="21600" y="11572"/>
                      </a:cubicBezTo>
                      <a:cubicBezTo>
                        <a:pt x="17280" y="14658"/>
                        <a:pt x="8640" y="14658"/>
                        <a:pt x="12960" y="20829"/>
                      </a:cubicBezTo>
                      <a:cubicBezTo>
                        <a:pt x="8640" y="20829"/>
                        <a:pt x="8640" y="20829"/>
                        <a:pt x="8640" y="20829"/>
                      </a:cubicBezTo>
                      <a:cubicBezTo>
                        <a:pt x="4320" y="14658"/>
                        <a:pt x="0" y="11572"/>
                        <a:pt x="0" y="8486"/>
                      </a:cubicBezTo>
                      <a:cubicBezTo>
                        <a:pt x="0" y="8486"/>
                        <a:pt x="4320" y="5400"/>
                        <a:pt x="8640" y="2315"/>
                      </a:cubicBezTo>
                      <a:cubicBezTo>
                        <a:pt x="12960" y="-771"/>
                        <a:pt x="12960" y="-771"/>
                        <a:pt x="17280" y="2315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4273" name="Freeform 416"/>
                <p:cNvSpPr/>
                <p:nvPr/>
              </p:nvSpPr>
              <p:spPr>
                <a:xfrm>
                  <a:off x="33424" y="5642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10800"/>
                      </a:moveTo>
                      <a:cubicBezTo>
                        <a:pt x="21600" y="10800"/>
                        <a:pt x="10800" y="21600"/>
                        <a:pt x="10800" y="21600"/>
                      </a:cubicBezTo>
                      <a:cubicBezTo>
                        <a:pt x="10800" y="21600"/>
                        <a:pt x="0" y="10800"/>
                        <a:pt x="0" y="10800"/>
                      </a:cubicBezTo>
                      <a:cubicBezTo>
                        <a:pt x="0" y="0"/>
                        <a:pt x="0" y="0"/>
                        <a:pt x="10800" y="0"/>
                      </a:cubicBezTo>
                      <a:cubicBezTo>
                        <a:pt x="10800" y="0"/>
                        <a:pt x="21600" y="0"/>
                        <a:pt x="21600" y="108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4274" name="Freeform 417"/>
                <p:cNvSpPr/>
                <p:nvPr/>
              </p:nvSpPr>
              <p:spPr>
                <a:xfrm>
                  <a:off x="32210" y="4671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7200"/>
                      </a:moveTo>
                      <a:cubicBezTo>
                        <a:pt x="21600" y="7200"/>
                        <a:pt x="21600" y="14400"/>
                        <a:pt x="21600" y="14400"/>
                      </a:cubicBezTo>
                      <a:cubicBezTo>
                        <a:pt x="14400" y="14400"/>
                        <a:pt x="10800" y="14400"/>
                        <a:pt x="3600" y="21600"/>
                      </a:cubicBezTo>
                      <a:cubicBezTo>
                        <a:pt x="3600" y="21600"/>
                        <a:pt x="3600" y="14400"/>
                        <a:pt x="0" y="14400"/>
                      </a:cubicBezTo>
                      <a:cubicBezTo>
                        <a:pt x="3600" y="14400"/>
                        <a:pt x="3600" y="14400"/>
                        <a:pt x="3600" y="7200"/>
                      </a:cubicBezTo>
                      <a:cubicBezTo>
                        <a:pt x="7200" y="7200"/>
                        <a:pt x="7200" y="7200"/>
                        <a:pt x="7200" y="7200"/>
                      </a:cubicBezTo>
                      <a:cubicBezTo>
                        <a:pt x="10800" y="7200"/>
                        <a:pt x="18000" y="7200"/>
                        <a:pt x="21600" y="0"/>
                      </a:cubicBezTo>
                      <a:cubicBezTo>
                        <a:pt x="21600" y="0"/>
                        <a:pt x="21600" y="0"/>
                        <a:pt x="21600" y="72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4275" name="Oval 418"/>
                <p:cNvSpPr/>
                <p:nvPr/>
              </p:nvSpPr>
              <p:spPr>
                <a:xfrm>
                  <a:off x="34968" y="101540"/>
                  <a:ext cx="12701" cy="12701"/>
                </a:xfrm>
                <a:prstGeom prst="ellipse">
                  <a:avLst/>
                </a:pr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4276" name="Freeform 419"/>
                <p:cNvSpPr/>
                <p:nvPr/>
              </p:nvSpPr>
              <p:spPr>
                <a:xfrm>
                  <a:off x="35189" y="8477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0"/>
                      </a:moveTo>
                      <a:cubicBezTo>
                        <a:pt x="0" y="0"/>
                        <a:pt x="10800" y="0"/>
                        <a:pt x="10800" y="0"/>
                      </a:cubicBezTo>
                      <a:cubicBezTo>
                        <a:pt x="10800" y="10800"/>
                        <a:pt x="10800" y="10800"/>
                        <a:pt x="21600" y="21600"/>
                      </a:cubicBezTo>
                      <a:cubicBezTo>
                        <a:pt x="10800" y="21600"/>
                        <a:pt x="10800" y="21600"/>
                        <a:pt x="10800" y="21600"/>
                      </a:cubicBezTo>
                      <a:cubicBezTo>
                        <a:pt x="10800" y="21600"/>
                        <a:pt x="10800" y="21600"/>
                        <a:pt x="10800" y="21600"/>
                      </a:cubicBezTo>
                      <a:cubicBezTo>
                        <a:pt x="10800" y="21600"/>
                        <a:pt x="0" y="10800"/>
                        <a:pt x="0" y="10800"/>
                      </a:cubicBezTo>
                      <a:cubicBezTo>
                        <a:pt x="0" y="1080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4277" name="Freeform 420"/>
                <p:cNvSpPr/>
                <p:nvPr/>
              </p:nvSpPr>
              <p:spPr>
                <a:xfrm>
                  <a:off x="36402" y="110206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7382" fill="norm" stroke="1" extrusionOk="0">
                      <a:moveTo>
                        <a:pt x="21600" y="2982"/>
                      </a:moveTo>
                      <a:cubicBezTo>
                        <a:pt x="21600" y="17382"/>
                        <a:pt x="10800" y="17382"/>
                        <a:pt x="10800" y="17382"/>
                      </a:cubicBezTo>
                      <a:cubicBezTo>
                        <a:pt x="0" y="17382"/>
                        <a:pt x="0" y="10182"/>
                        <a:pt x="0" y="10182"/>
                      </a:cubicBezTo>
                      <a:cubicBezTo>
                        <a:pt x="0" y="2982"/>
                        <a:pt x="10800" y="-4218"/>
                        <a:pt x="10800" y="2982"/>
                      </a:cubicBezTo>
                      <a:cubicBezTo>
                        <a:pt x="21600" y="2982"/>
                        <a:pt x="21600" y="2982"/>
                        <a:pt x="21600" y="2982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4278" name="Freeform 421"/>
                <p:cNvSpPr/>
                <p:nvPr/>
              </p:nvSpPr>
              <p:spPr>
                <a:xfrm>
                  <a:off x="35913" y="41641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491" h="21600" fill="norm" stroke="1" extrusionOk="0">
                      <a:moveTo>
                        <a:pt x="1491" y="16971"/>
                      </a:moveTo>
                      <a:cubicBezTo>
                        <a:pt x="5091" y="13886"/>
                        <a:pt x="1491" y="10800"/>
                        <a:pt x="5091" y="7714"/>
                      </a:cubicBezTo>
                      <a:cubicBezTo>
                        <a:pt x="5091" y="6171"/>
                        <a:pt x="5091" y="3086"/>
                        <a:pt x="5091" y="1543"/>
                      </a:cubicBezTo>
                      <a:cubicBezTo>
                        <a:pt x="5091" y="1543"/>
                        <a:pt x="5091" y="0"/>
                        <a:pt x="8691" y="0"/>
                      </a:cubicBezTo>
                      <a:cubicBezTo>
                        <a:pt x="8691" y="0"/>
                        <a:pt x="12291" y="0"/>
                        <a:pt x="12291" y="1543"/>
                      </a:cubicBezTo>
                      <a:cubicBezTo>
                        <a:pt x="15891" y="1543"/>
                        <a:pt x="15891" y="3086"/>
                        <a:pt x="15891" y="4629"/>
                      </a:cubicBezTo>
                      <a:cubicBezTo>
                        <a:pt x="15891" y="6171"/>
                        <a:pt x="15891" y="7714"/>
                        <a:pt x="15891" y="10800"/>
                      </a:cubicBezTo>
                      <a:cubicBezTo>
                        <a:pt x="15891" y="12343"/>
                        <a:pt x="19491" y="13886"/>
                        <a:pt x="19491" y="15429"/>
                      </a:cubicBezTo>
                      <a:cubicBezTo>
                        <a:pt x="19491" y="16971"/>
                        <a:pt x="19491" y="18514"/>
                        <a:pt x="15891" y="20057"/>
                      </a:cubicBezTo>
                      <a:cubicBezTo>
                        <a:pt x="15891" y="20057"/>
                        <a:pt x="15891" y="21600"/>
                        <a:pt x="15891" y="21600"/>
                      </a:cubicBezTo>
                      <a:cubicBezTo>
                        <a:pt x="12291" y="21600"/>
                        <a:pt x="8691" y="21600"/>
                        <a:pt x="5091" y="21600"/>
                      </a:cubicBezTo>
                      <a:cubicBezTo>
                        <a:pt x="1491" y="21600"/>
                        <a:pt x="-2109" y="18514"/>
                        <a:pt x="1491" y="1697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4279" name="Freeform 422"/>
                <p:cNvSpPr/>
                <p:nvPr/>
              </p:nvSpPr>
              <p:spPr>
                <a:xfrm>
                  <a:off x="32641" y="125817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650" h="21164" fill="norm" stroke="1" extrusionOk="0">
                      <a:moveTo>
                        <a:pt x="3881" y="17788"/>
                      </a:moveTo>
                      <a:cubicBezTo>
                        <a:pt x="2745" y="17788"/>
                        <a:pt x="2745" y="17788"/>
                        <a:pt x="1608" y="17788"/>
                      </a:cubicBezTo>
                      <a:cubicBezTo>
                        <a:pt x="471" y="16518"/>
                        <a:pt x="-666" y="16518"/>
                        <a:pt x="471" y="15247"/>
                      </a:cubicBezTo>
                      <a:cubicBezTo>
                        <a:pt x="471" y="12706"/>
                        <a:pt x="1608" y="10165"/>
                        <a:pt x="2745" y="8894"/>
                      </a:cubicBezTo>
                      <a:cubicBezTo>
                        <a:pt x="3881" y="8894"/>
                        <a:pt x="3881" y="8894"/>
                        <a:pt x="5018" y="8894"/>
                      </a:cubicBezTo>
                      <a:cubicBezTo>
                        <a:pt x="5018" y="8894"/>
                        <a:pt x="6155" y="10165"/>
                        <a:pt x="6155" y="10165"/>
                      </a:cubicBezTo>
                      <a:cubicBezTo>
                        <a:pt x="7292" y="10165"/>
                        <a:pt x="7292" y="8894"/>
                        <a:pt x="7292" y="8894"/>
                      </a:cubicBezTo>
                      <a:cubicBezTo>
                        <a:pt x="7292" y="8894"/>
                        <a:pt x="7292" y="7624"/>
                        <a:pt x="7292" y="7624"/>
                      </a:cubicBezTo>
                      <a:cubicBezTo>
                        <a:pt x="7292" y="7624"/>
                        <a:pt x="7292" y="7624"/>
                        <a:pt x="7292" y="7624"/>
                      </a:cubicBezTo>
                      <a:cubicBezTo>
                        <a:pt x="6155" y="6353"/>
                        <a:pt x="3881" y="6353"/>
                        <a:pt x="5018" y="3812"/>
                      </a:cubicBezTo>
                      <a:cubicBezTo>
                        <a:pt x="6155" y="2541"/>
                        <a:pt x="7292" y="1271"/>
                        <a:pt x="8429" y="0"/>
                      </a:cubicBezTo>
                      <a:cubicBezTo>
                        <a:pt x="8429" y="0"/>
                        <a:pt x="9566" y="1271"/>
                        <a:pt x="9566" y="1271"/>
                      </a:cubicBezTo>
                      <a:cubicBezTo>
                        <a:pt x="11839" y="2541"/>
                        <a:pt x="11839" y="5082"/>
                        <a:pt x="11839" y="7624"/>
                      </a:cubicBezTo>
                      <a:cubicBezTo>
                        <a:pt x="11839" y="11435"/>
                        <a:pt x="12976" y="11435"/>
                        <a:pt x="15250" y="11435"/>
                      </a:cubicBezTo>
                      <a:cubicBezTo>
                        <a:pt x="17523" y="11435"/>
                        <a:pt x="18660" y="12706"/>
                        <a:pt x="19797" y="12706"/>
                      </a:cubicBezTo>
                      <a:cubicBezTo>
                        <a:pt x="20934" y="13976"/>
                        <a:pt x="20934" y="16518"/>
                        <a:pt x="19797" y="17788"/>
                      </a:cubicBezTo>
                      <a:cubicBezTo>
                        <a:pt x="18660" y="19059"/>
                        <a:pt x="17523" y="19059"/>
                        <a:pt x="16387" y="17788"/>
                      </a:cubicBezTo>
                      <a:cubicBezTo>
                        <a:pt x="14113" y="16518"/>
                        <a:pt x="12976" y="16518"/>
                        <a:pt x="11839" y="17788"/>
                      </a:cubicBezTo>
                      <a:cubicBezTo>
                        <a:pt x="10702" y="19059"/>
                        <a:pt x="10702" y="19059"/>
                        <a:pt x="9566" y="20329"/>
                      </a:cubicBezTo>
                      <a:cubicBezTo>
                        <a:pt x="8429" y="21600"/>
                        <a:pt x="8429" y="21600"/>
                        <a:pt x="6155" y="19059"/>
                      </a:cubicBezTo>
                      <a:cubicBezTo>
                        <a:pt x="6155" y="19059"/>
                        <a:pt x="5018" y="17788"/>
                        <a:pt x="3881" y="17788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4280" name="Freeform 423"/>
                <p:cNvSpPr/>
                <p:nvPr/>
              </p:nvSpPr>
              <p:spPr>
                <a:xfrm>
                  <a:off x="37031" y="104408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6820" h="21600" fill="norm" stroke="1" extrusionOk="0">
                      <a:moveTo>
                        <a:pt x="8612" y="0"/>
                      </a:moveTo>
                      <a:cubicBezTo>
                        <a:pt x="8612" y="0"/>
                        <a:pt x="12212" y="5400"/>
                        <a:pt x="12212" y="5400"/>
                      </a:cubicBezTo>
                      <a:cubicBezTo>
                        <a:pt x="19412" y="5400"/>
                        <a:pt x="15812" y="10800"/>
                        <a:pt x="15812" y="16200"/>
                      </a:cubicBezTo>
                      <a:cubicBezTo>
                        <a:pt x="19412" y="21600"/>
                        <a:pt x="12212" y="21600"/>
                        <a:pt x="12212" y="21600"/>
                      </a:cubicBezTo>
                      <a:cubicBezTo>
                        <a:pt x="5012" y="21600"/>
                        <a:pt x="1412" y="16200"/>
                        <a:pt x="1412" y="10800"/>
                      </a:cubicBezTo>
                      <a:cubicBezTo>
                        <a:pt x="-2188" y="0"/>
                        <a:pt x="1412" y="0"/>
                        <a:pt x="861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4281" name="Freeform 424"/>
                <p:cNvSpPr/>
                <p:nvPr/>
              </p:nvSpPr>
              <p:spPr>
                <a:xfrm>
                  <a:off x="36225" y="9161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018" h="21600" fill="norm" stroke="1" extrusionOk="0">
                      <a:moveTo>
                        <a:pt x="0" y="12000"/>
                      </a:moveTo>
                      <a:cubicBezTo>
                        <a:pt x="0" y="7200"/>
                        <a:pt x="2700" y="2400"/>
                        <a:pt x="8100" y="0"/>
                      </a:cubicBezTo>
                      <a:cubicBezTo>
                        <a:pt x="8100" y="0"/>
                        <a:pt x="10800" y="0"/>
                        <a:pt x="10800" y="2400"/>
                      </a:cubicBezTo>
                      <a:cubicBezTo>
                        <a:pt x="13500" y="2400"/>
                        <a:pt x="16200" y="4800"/>
                        <a:pt x="16200" y="4800"/>
                      </a:cubicBezTo>
                      <a:cubicBezTo>
                        <a:pt x="18900" y="4800"/>
                        <a:pt x="21600" y="4800"/>
                        <a:pt x="18900" y="7200"/>
                      </a:cubicBezTo>
                      <a:cubicBezTo>
                        <a:pt x="18900" y="7200"/>
                        <a:pt x="18900" y="9600"/>
                        <a:pt x="18900" y="9600"/>
                      </a:cubicBezTo>
                      <a:cubicBezTo>
                        <a:pt x="18900" y="12000"/>
                        <a:pt x="16200" y="12000"/>
                        <a:pt x="16200" y="12000"/>
                      </a:cubicBezTo>
                      <a:cubicBezTo>
                        <a:pt x="10800" y="12000"/>
                        <a:pt x="8100" y="16800"/>
                        <a:pt x="8100" y="21600"/>
                      </a:cubicBezTo>
                      <a:cubicBezTo>
                        <a:pt x="5400" y="21600"/>
                        <a:pt x="5400" y="21600"/>
                        <a:pt x="5400" y="21600"/>
                      </a:cubicBezTo>
                      <a:cubicBezTo>
                        <a:pt x="2700" y="21600"/>
                        <a:pt x="2700" y="21600"/>
                        <a:pt x="2700" y="21600"/>
                      </a:cubicBezTo>
                      <a:cubicBezTo>
                        <a:pt x="2700" y="16800"/>
                        <a:pt x="0" y="14400"/>
                        <a:pt x="0" y="120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4282" name="Freeform 425"/>
                <p:cNvSpPr/>
                <p:nvPr/>
              </p:nvSpPr>
              <p:spPr>
                <a:xfrm>
                  <a:off x="38829" y="93377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21600"/>
                      </a:moveTo>
                      <a:cubicBezTo>
                        <a:pt x="0" y="21600"/>
                        <a:pt x="0" y="2160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0800" y="0"/>
                        <a:pt x="10800" y="0"/>
                        <a:pt x="21600" y="21600"/>
                      </a:cubicBezTo>
                      <a:cubicBezTo>
                        <a:pt x="10800" y="21600"/>
                        <a:pt x="10800" y="21600"/>
                        <a:pt x="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4283" name="Freeform 426"/>
                <p:cNvSpPr/>
                <p:nvPr/>
              </p:nvSpPr>
              <p:spPr>
                <a:xfrm>
                  <a:off x="37616" y="13661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8640"/>
                      </a:moveTo>
                      <a:cubicBezTo>
                        <a:pt x="0" y="8640"/>
                        <a:pt x="0" y="4320"/>
                        <a:pt x="0" y="4320"/>
                      </a:cubicBezTo>
                      <a:cubicBezTo>
                        <a:pt x="0" y="0"/>
                        <a:pt x="5400" y="0"/>
                        <a:pt x="5400" y="0"/>
                      </a:cubicBezTo>
                      <a:cubicBezTo>
                        <a:pt x="10800" y="4320"/>
                        <a:pt x="16200" y="8640"/>
                        <a:pt x="16200" y="12960"/>
                      </a:cubicBezTo>
                      <a:cubicBezTo>
                        <a:pt x="21600" y="12960"/>
                        <a:pt x="21600" y="12960"/>
                        <a:pt x="21600" y="17280"/>
                      </a:cubicBezTo>
                      <a:cubicBezTo>
                        <a:pt x="21600" y="17280"/>
                        <a:pt x="16200" y="21600"/>
                        <a:pt x="16200" y="21600"/>
                      </a:cubicBezTo>
                      <a:cubicBezTo>
                        <a:pt x="0" y="21600"/>
                        <a:pt x="0" y="21600"/>
                        <a:pt x="0" y="864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4284" name="Freeform 427"/>
                <p:cNvSpPr/>
                <p:nvPr/>
              </p:nvSpPr>
              <p:spPr>
                <a:xfrm>
                  <a:off x="37947" y="133386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0250" fill="norm" stroke="1" extrusionOk="0">
                      <a:moveTo>
                        <a:pt x="21600" y="4050"/>
                      </a:moveTo>
                      <a:cubicBezTo>
                        <a:pt x="21600" y="4050"/>
                        <a:pt x="21600" y="9450"/>
                        <a:pt x="21600" y="9450"/>
                      </a:cubicBezTo>
                      <a:cubicBezTo>
                        <a:pt x="14400" y="9450"/>
                        <a:pt x="14400" y="14850"/>
                        <a:pt x="7200" y="14850"/>
                      </a:cubicBezTo>
                      <a:cubicBezTo>
                        <a:pt x="7200" y="14850"/>
                        <a:pt x="7200" y="20250"/>
                        <a:pt x="0" y="20250"/>
                      </a:cubicBezTo>
                      <a:cubicBezTo>
                        <a:pt x="0" y="20250"/>
                        <a:pt x="0" y="14850"/>
                        <a:pt x="0" y="14850"/>
                      </a:cubicBezTo>
                      <a:cubicBezTo>
                        <a:pt x="0" y="9450"/>
                        <a:pt x="0" y="4050"/>
                        <a:pt x="7200" y="4050"/>
                      </a:cubicBezTo>
                      <a:cubicBezTo>
                        <a:pt x="7200" y="-1350"/>
                        <a:pt x="14400" y="-1350"/>
                        <a:pt x="21600" y="405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4285" name="Freeform 428"/>
                <p:cNvSpPr/>
                <p:nvPr/>
              </p:nvSpPr>
              <p:spPr>
                <a:xfrm>
                  <a:off x="37767" y="9841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8900" h="20700" fill="norm" stroke="1" extrusionOk="0">
                      <a:moveTo>
                        <a:pt x="8100" y="6300"/>
                      </a:moveTo>
                      <a:cubicBezTo>
                        <a:pt x="8100" y="2700"/>
                        <a:pt x="13500" y="2700"/>
                        <a:pt x="13500" y="2700"/>
                      </a:cubicBezTo>
                      <a:cubicBezTo>
                        <a:pt x="18900" y="-900"/>
                        <a:pt x="18900" y="-900"/>
                        <a:pt x="18900" y="2700"/>
                      </a:cubicBezTo>
                      <a:cubicBezTo>
                        <a:pt x="18900" y="9900"/>
                        <a:pt x="18900" y="9900"/>
                        <a:pt x="18900" y="9900"/>
                      </a:cubicBezTo>
                      <a:cubicBezTo>
                        <a:pt x="18900" y="9900"/>
                        <a:pt x="18900" y="13500"/>
                        <a:pt x="18900" y="13500"/>
                      </a:cubicBezTo>
                      <a:cubicBezTo>
                        <a:pt x="18900" y="17100"/>
                        <a:pt x="13500" y="17100"/>
                        <a:pt x="13500" y="20700"/>
                      </a:cubicBezTo>
                      <a:cubicBezTo>
                        <a:pt x="13500" y="20700"/>
                        <a:pt x="8100" y="20700"/>
                        <a:pt x="8100" y="17100"/>
                      </a:cubicBezTo>
                      <a:cubicBezTo>
                        <a:pt x="-2700" y="13500"/>
                        <a:pt x="-2700" y="9900"/>
                        <a:pt x="8100" y="63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4286" name="Freeform 429"/>
                <p:cNvSpPr/>
                <p:nvPr/>
              </p:nvSpPr>
              <p:spPr>
                <a:xfrm>
                  <a:off x="39381" y="141694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0800" y="0"/>
                      </a:moveTo>
                      <a:cubicBezTo>
                        <a:pt x="10800" y="0"/>
                        <a:pt x="21600" y="0"/>
                        <a:pt x="21600" y="10800"/>
                      </a:cubicBezTo>
                      <a:cubicBezTo>
                        <a:pt x="21600" y="10800"/>
                        <a:pt x="10800" y="10800"/>
                        <a:pt x="10800" y="21600"/>
                      </a:cubicBezTo>
                      <a:cubicBezTo>
                        <a:pt x="10800" y="10800"/>
                        <a:pt x="0" y="10800"/>
                        <a:pt x="0" y="0"/>
                      </a:cubicBezTo>
                      <a:cubicBezTo>
                        <a:pt x="0" y="0"/>
                        <a:pt x="10800" y="0"/>
                        <a:pt x="108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4287" name="Freeform 430"/>
                <p:cNvSpPr/>
                <p:nvPr/>
              </p:nvSpPr>
              <p:spPr>
                <a:xfrm>
                  <a:off x="39050" y="12508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7382" fill="norm" stroke="1" extrusionOk="0">
                      <a:moveTo>
                        <a:pt x="21600" y="14400"/>
                      </a:moveTo>
                      <a:cubicBezTo>
                        <a:pt x="21600" y="14400"/>
                        <a:pt x="14400" y="14400"/>
                        <a:pt x="14400" y="14400"/>
                      </a:cubicBezTo>
                      <a:cubicBezTo>
                        <a:pt x="7200" y="21600"/>
                        <a:pt x="0" y="14400"/>
                        <a:pt x="0" y="7200"/>
                      </a:cubicBezTo>
                      <a:cubicBezTo>
                        <a:pt x="7200" y="7200"/>
                        <a:pt x="7200" y="0"/>
                        <a:pt x="7200" y="0"/>
                      </a:cubicBezTo>
                      <a:cubicBezTo>
                        <a:pt x="14400" y="7200"/>
                        <a:pt x="14400" y="7200"/>
                        <a:pt x="21600" y="144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4288" name="Freeform 431"/>
                <p:cNvSpPr/>
                <p:nvPr/>
              </p:nvSpPr>
              <p:spPr>
                <a:xfrm>
                  <a:off x="38498" y="5995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5429" y="13500"/>
                      </a:moveTo>
                      <a:cubicBezTo>
                        <a:pt x="18514" y="13500"/>
                        <a:pt x="18514" y="16200"/>
                        <a:pt x="21600" y="18900"/>
                      </a:cubicBezTo>
                      <a:cubicBezTo>
                        <a:pt x="21600" y="18900"/>
                        <a:pt x="18514" y="18900"/>
                        <a:pt x="18514" y="21600"/>
                      </a:cubicBezTo>
                      <a:cubicBezTo>
                        <a:pt x="15429" y="21600"/>
                        <a:pt x="15429" y="21600"/>
                        <a:pt x="15429" y="21600"/>
                      </a:cubicBezTo>
                      <a:cubicBezTo>
                        <a:pt x="9257" y="18900"/>
                        <a:pt x="6171" y="18900"/>
                        <a:pt x="3086" y="16200"/>
                      </a:cubicBezTo>
                      <a:cubicBezTo>
                        <a:pt x="0" y="16200"/>
                        <a:pt x="0" y="13500"/>
                        <a:pt x="0" y="10800"/>
                      </a:cubicBezTo>
                      <a:cubicBezTo>
                        <a:pt x="3086" y="8100"/>
                        <a:pt x="3086" y="5400"/>
                        <a:pt x="3086" y="0"/>
                      </a:cubicBezTo>
                      <a:cubicBezTo>
                        <a:pt x="3086" y="0"/>
                        <a:pt x="3086" y="0"/>
                        <a:pt x="6171" y="0"/>
                      </a:cubicBezTo>
                      <a:cubicBezTo>
                        <a:pt x="6171" y="0"/>
                        <a:pt x="6171" y="0"/>
                        <a:pt x="6171" y="0"/>
                      </a:cubicBezTo>
                      <a:cubicBezTo>
                        <a:pt x="9257" y="0"/>
                        <a:pt x="9257" y="2700"/>
                        <a:pt x="9257" y="2700"/>
                      </a:cubicBezTo>
                      <a:cubicBezTo>
                        <a:pt x="9257" y="8100"/>
                        <a:pt x="9257" y="13500"/>
                        <a:pt x="15429" y="135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4289" name="Freeform 432"/>
                <p:cNvSpPr/>
                <p:nvPr/>
              </p:nvSpPr>
              <p:spPr>
                <a:xfrm>
                  <a:off x="40374" y="42377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8318" fill="norm" stroke="1" extrusionOk="0">
                      <a:moveTo>
                        <a:pt x="21600" y="12918"/>
                      </a:moveTo>
                      <a:cubicBezTo>
                        <a:pt x="21600" y="12918"/>
                        <a:pt x="21600" y="18318"/>
                        <a:pt x="21600" y="18318"/>
                      </a:cubicBezTo>
                      <a:cubicBezTo>
                        <a:pt x="7200" y="18318"/>
                        <a:pt x="0" y="12918"/>
                        <a:pt x="0" y="7518"/>
                      </a:cubicBezTo>
                      <a:cubicBezTo>
                        <a:pt x="0" y="7518"/>
                        <a:pt x="0" y="2118"/>
                        <a:pt x="7200" y="2118"/>
                      </a:cubicBezTo>
                      <a:cubicBezTo>
                        <a:pt x="14400" y="-3282"/>
                        <a:pt x="21600" y="2118"/>
                        <a:pt x="21600" y="12918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4290" name="Freeform 433"/>
                <p:cNvSpPr/>
                <p:nvPr/>
              </p:nvSpPr>
              <p:spPr>
                <a:xfrm>
                  <a:off x="42083" y="53444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6200" h="21600" fill="norm" stroke="1" extrusionOk="0">
                      <a:moveTo>
                        <a:pt x="16200" y="10800"/>
                      </a:moveTo>
                      <a:cubicBezTo>
                        <a:pt x="16200" y="16200"/>
                        <a:pt x="16200" y="21600"/>
                        <a:pt x="10800" y="21600"/>
                      </a:cubicBezTo>
                      <a:cubicBezTo>
                        <a:pt x="5400" y="21600"/>
                        <a:pt x="0" y="10800"/>
                        <a:pt x="0" y="10800"/>
                      </a:cubicBezTo>
                      <a:cubicBezTo>
                        <a:pt x="0" y="5400"/>
                        <a:pt x="5400" y="0"/>
                        <a:pt x="10800" y="0"/>
                      </a:cubicBezTo>
                      <a:cubicBezTo>
                        <a:pt x="21600" y="0"/>
                        <a:pt x="10800" y="5400"/>
                        <a:pt x="16200" y="108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4291" name="Freeform 434"/>
                <p:cNvSpPr/>
                <p:nvPr/>
              </p:nvSpPr>
              <p:spPr>
                <a:xfrm>
                  <a:off x="43242" y="37670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4400" y="21600"/>
                      </a:moveTo>
                      <a:cubicBezTo>
                        <a:pt x="7200" y="21600"/>
                        <a:pt x="7200" y="14400"/>
                        <a:pt x="0" y="14400"/>
                      </a:cubicBezTo>
                      <a:cubicBezTo>
                        <a:pt x="7200" y="7200"/>
                        <a:pt x="7200" y="0"/>
                        <a:pt x="14400" y="0"/>
                      </a:cubicBezTo>
                      <a:cubicBezTo>
                        <a:pt x="14400" y="0"/>
                        <a:pt x="21600" y="7200"/>
                        <a:pt x="21600" y="14400"/>
                      </a:cubicBezTo>
                      <a:cubicBezTo>
                        <a:pt x="21600" y="14400"/>
                        <a:pt x="14400" y="21600"/>
                        <a:pt x="1440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4292" name="Freeform 435"/>
                <p:cNvSpPr/>
                <p:nvPr/>
              </p:nvSpPr>
              <p:spPr>
                <a:xfrm>
                  <a:off x="43242" y="79478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4400" y="21600"/>
                      </a:moveTo>
                      <a:cubicBezTo>
                        <a:pt x="7200" y="21600"/>
                        <a:pt x="7200" y="10800"/>
                        <a:pt x="0" y="10800"/>
                      </a:cubicBezTo>
                      <a:cubicBezTo>
                        <a:pt x="7200" y="10800"/>
                        <a:pt x="7200" y="0"/>
                        <a:pt x="14400" y="0"/>
                      </a:cubicBezTo>
                      <a:cubicBezTo>
                        <a:pt x="14400" y="0"/>
                        <a:pt x="21600" y="10800"/>
                        <a:pt x="21600" y="21600"/>
                      </a:cubicBezTo>
                      <a:cubicBezTo>
                        <a:pt x="21600" y="21600"/>
                        <a:pt x="21600" y="21600"/>
                        <a:pt x="21600" y="21600"/>
                      </a:cubicBezTo>
                      <a:cubicBezTo>
                        <a:pt x="14400" y="21600"/>
                        <a:pt x="14400" y="21600"/>
                        <a:pt x="1440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4293" name="Freeform 436"/>
                <p:cNvSpPr/>
                <p:nvPr/>
              </p:nvSpPr>
              <p:spPr>
                <a:xfrm>
                  <a:off x="18151" y="147933"/>
                  <a:ext cx="33427" cy="43905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389" h="21600" fill="norm" stroke="1" extrusionOk="0">
                      <a:moveTo>
                        <a:pt x="21389" y="19557"/>
                      </a:moveTo>
                      <a:cubicBezTo>
                        <a:pt x="20631" y="19557"/>
                        <a:pt x="20252" y="19849"/>
                        <a:pt x="19873" y="19849"/>
                      </a:cubicBezTo>
                      <a:cubicBezTo>
                        <a:pt x="19494" y="19849"/>
                        <a:pt x="19494" y="19557"/>
                        <a:pt x="19115" y="19557"/>
                      </a:cubicBezTo>
                      <a:cubicBezTo>
                        <a:pt x="18357" y="19557"/>
                        <a:pt x="17600" y="19265"/>
                        <a:pt x="16463" y="19265"/>
                      </a:cubicBezTo>
                      <a:cubicBezTo>
                        <a:pt x="16084" y="19265"/>
                        <a:pt x="15705" y="19557"/>
                        <a:pt x="16084" y="19849"/>
                      </a:cubicBezTo>
                      <a:cubicBezTo>
                        <a:pt x="16463" y="20141"/>
                        <a:pt x="16842" y="20432"/>
                        <a:pt x="16842" y="20432"/>
                      </a:cubicBezTo>
                      <a:cubicBezTo>
                        <a:pt x="17221" y="20724"/>
                        <a:pt x="17978" y="21308"/>
                        <a:pt x="18357" y="21600"/>
                      </a:cubicBezTo>
                      <a:cubicBezTo>
                        <a:pt x="3957" y="21600"/>
                        <a:pt x="3957" y="21600"/>
                        <a:pt x="3957" y="21600"/>
                      </a:cubicBezTo>
                      <a:cubicBezTo>
                        <a:pt x="3957" y="21600"/>
                        <a:pt x="3957" y="21308"/>
                        <a:pt x="3957" y="21308"/>
                      </a:cubicBezTo>
                      <a:cubicBezTo>
                        <a:pt x="4336" y="20724"/>
                        <a:pt x="4715" y="20141"/>
                        <a:pt x="5094" y="19557"/>
                      </a:cubicBezTo>
                      <a:cubicBezTo>
                        <a:pt x="5473" y="19265"/>
                        <a:pt x="5473" y="18973"/>
                        <a:pt x="5473" y="18973"/>
                      </a:cubicBezTo>
                      <a:cubicBezTo>
                        <a:pt x="5094" y="18681"/>
                        <a:pt x="4715" y="18681"/>
                        <a:pt x="4336" y="18973"/>
                      </a:cubicBezTo>
                      <a:cubicBezTo>
                        <a:pt x="3957" y="18973"/>
                        <a:pt x="3957" y="18973"/>
                        <a:pt x="3578" y="18973"/>
                      </a:cubicBezTo>
                      <a:cubicBezTo>
                        <a:pt x="2821" y="18973"/>
                        <a:pt x="1684" y="18973"/>
                        <a:pt x="1305" y="19265"/>
                      </a:cubicBezTo>
                      <a:cubicBezTo>
                        <a:pt x="547" y="19557"/>
                        <a:pt x="547" y="19265"/>
                        <a:pt x="168" y="19265"/>
                      </a:cubicBezTo>
                      <a:cubicBezTo>
                        <a:pt x="168" y="19265"/>
                        <a:pt x="-211" y="18973"/>
                        <a:pt x="168" y="18973"/>
                      </a:cubicBezTo>
                      <a:cubicBezTo>
                        <a:pt x="168" y="18681"/>
                        <a:pt x="547" y="18389"/>
                        <a:pt x="926" y="18097"/>
                      </a:cubicBezTo>
                      <a:cubicBezTo>
                        <a:pt x="1305" y="17805"/>
                        <a:pt x="1305" y="17514"/>
                        <a:pt x="1305" y="17222"/>
                      </a:cubicBezTo>
                      <a:cubicBezTo>
                        <a:pt x="3200" y="15762"/>
                        <a:pt x="4715" y="13719"/>
                        <a:pt x="5852" y="11968"/>
                      </a:cubicBezTo>
                      <a:cubicBezTo>
                        <a:pt x="5852" y="11676"/>
                        <a:pt x="6231" y="11676"/>
                        <a:pt x="5852" y="11676"/>
                      </a:cubicBezTo>
                      <a:cubicBezTo>
                        <a:pt x="5852" y="11384"/>
                        <a:pt x="5852" y="11384"/>
                        <a:pt x="5473" y="11384"/>
                      </a:cubicBezTo>
                      <a:cubicBezTo>
                        <a:pt x="5094" y="11676"/>
                        <a:pt x="4336" y="11384"/>
                        <a:pt x="3578" y="11968"/>
                      </a:cubicBezTo>
                      <a:cubicBezTo>
                        <a:pt x="2821" y="11384"/>
                        <a:pt x="2063" y="11676"/>
                        <a:pt x="1305" y="11676"/>
                      </a:cubicBezTo>
                      <a:cubicBezTo>
                        <a:pt x="1305" y="11676"/>
                        <a:pt x="1305" y="11384"/>
                        <a:pt x="1305" y="11384"/>
                      </a:cubicBezTo>
                      <a:cubicBezTo>
                        <a:pt x="3578" y="9049"/>
                        <a:pt x="5094" y="6422"/>
                        <a:pt x="7368" y="4378"/>
                      </a:cubicBezTo>
                      <a:cubicBezTo>
                        <a:pt x="8505" y="3211"/>
                        <a:pt x="9263" y="2335"/>
                        <a:pt x="9642" y="1168"/>
                      </a:cubicBezTo>
                      <a:cubicBezTo>
                        <a:pt x="10021" y="876"/>
                        <a:pt x="10400" y="584"/>
                        <a:pt x="10778" y="292"/>
                      </a:cubicBezTo>
                      <a:cubicBezTo>
                        <a:pt x="10778" y="0"/>
                        <a:pt x="11157" y="0"/>
                        <a:pt x="11157" y="0"/>
                      </a:cubicBezTo>
                      <a:cubicBezTo>
                        <a:pt x="11536" y="0"/>
                        <a:pt x="11915" y="292"/>
                        <a:pt x="11536" y="292"/>
                      </a:cubicBezTo>
                      <a:cubicBezTo>
                        <a:pt x="11536" y="876"/>
                        <a:pt x="11915" y="1168"/>
                        <a:pt x="12294" y="1459"/>
                      </a:cubicBezTo>
                      <a:cubicBezTo>
                        <a:pt x="12673" y="1751"/>
                        <a:pt x="13052" y="2043"/>
                        <a:pt x="13052" y="2335"/>
                      </a:cubicBezTo>
                      <a:cubicBezTo>
                        <a:pt x="13052" y="2335"/>
                        <a:pt x="13052" y="2627"/>
                        <a:pt x="13052" y="2627"/>
                      </a:cubicBezTo>
                      <a:cubicBezTo>
                        <a:pt x="13810" y="2627"/>
                        <a:pt x="13810" y="2919"/>
                        <a:pt x="13810" y="3211"/>
                      </a:cubicBezTo>
                      <a:cubicBezTo>
                        <a:pt x="14189" y="3795"/>
                        <a:pt x="14947" y="4378"/>
                        <a:pt x="15326" y="4962"/>
                      </a:cubicBezTo>
                      <a:cubicBezTo>
                        <a:pt x="16842" y="6422"/>
                        <a:pt x="17978" y="8465"/>
                        <a:pt x="19115" y="10216"/>
                      </a:cubicBezTo>
                      <a:cubicBezTo>
                        <a:pt x="19494" y="10508"/>
                        <a:pt x="19873" y="10800"/>
                        <a:pt x="19873" y="11092"/>
                      </a:cubicBezTo>
                      <a:cubicBezTo>
                        <a:pt x="19494" y="11384"/>
                        <a:pt x="18736" y="11092"/>
                        <a:pt x="18357" y="11092"/>
                      </a:cubicBezTo>
                      <a:cubicBezTo>
                        <a:pt x="17600" y="11384"/>
                        <a:pt x="16463" y="11384"/>
                        <a:pt x="15705" y="11676"/>
                      </a:cubicBezTo>
                      <a:cubicBezTo>
                        <a:pt x="14947" y="11676"/>
                        <a:pt x="14568" y="12259"/>
                        <a:pt x="14947" y="12551"/>
                      </a:cubicBezTo>
                      <a:cubicBezTo>
                        <a:pt x="15705" y="13427"/>
                        <a:pt x="16463" y="14595"/>
                        <a:pt x="17600" y="15178"/>
                      </a:cubicBezTo>
                      <a:cubicBezTo>
                        <a:pt x="18736" y="16346"/>
                        <a:pt x="19494" y="17222"/>
                        <a:pt x="20631" y="18389"/>
                      </a:cubicBezTo>
                      <a:cubicBezTo>
                        <a:pt x="20631" y="18681"/>
                        <a:pt x="21389" y="19265"/>
                        <a:pt x="21389" y="19557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4294" name="Freeform 437"/>
                <p:cNvSpPr/>
                <p:nvPr/>
              </p:nvSpPr>
              <p:spPr>
                <a:xfrm>
                  <a:off x="43573" y="84054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8318" fill="norm" stroke="1" extrusionOk="0">
                      <a:moveTo>
                        <a:pt x="0" y="16200"/>
                      </a:moveTo>
                      <a:cubicBezTo>
                        <a:pt x="0" y="5400"/>
                        <a:pt x="0" y="0"/>
                        <a:pt x="10800" y="0"/>
                      </a:cubicBezTo>
                      <a:cubicBezTo>
                        <a:pt x="21600" y="0"/>
                        <a:pt x="21600" y="5400"/>
                        <a:pt x="21600" y="5400"/>
                      </a:cubicBezTo>
                      <a:cubicBezTo>
                        <a:pt x="21600" y="16200"/>
                        <a:pt x="10800" y="21600"/>
                        <a:pt x="0" y="16200"/>
                      </a:cubicBezTo>
                      <a:cubicBezTo>
                        <a:pt x="0" y="16200"/>
                        <a:pt x="0" y="16200"/>
                        <a:pt x="0" y="162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4295" name="Freeform 438"/>
                <p:cNvSpPr/>
                <p:nvPr/>
              </p:nvSpPr>
              <p:spPr>
                <a:xfrm>
                  <a:off x="43573" y="12980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7280" fill="norm" stroke="1" extrusionOk="0">
                      <a:moveTo>
                        <a:pt x="0" y="8640"/>
                      </a:moveTo>
                      <a:cubicBezTo>
                        <a:pt x="0" y="0"/>
                        <a:pt x="2700" y="0"/>
                        <a:pt x="8100" y="0"/>
                      </a:cubicBezTo>
                      <a:cubicBezTo>
                        <a:pt x="10800" y="0"/>
                        <a:pt x="10800" y="0"/>
                        <a:pt x="10800" y="0"/>
                      </a:cubicBezTo>
                      <a:cubicBezTo>
                        <a:pt x="10800" y="0"/>
                        <a:pt x="10800" y="0"/>
                        <a:pt x="10800" y="0"/>
                      </a:cubicBezTo>
                      <a:cubicBezTo>
                        <a:pt x="18900" y="0"/>
                        <a:pt x="21600" y="0"/>
                        <a:pt x="21600" y="4320"/>
                      </a:cubicBezTo>
                      <a:cubicBezTo>
                        <a:pt x="21600" y="12960"/>
                        <a:pt x="16200" y="12960"/>
                        <a:pt x="13500" y="17280"/>
                      </a:cubicBezTo>
                      <a:cubicBezTo>
                        <a:pt x="13500" y="17280"/>
                        <a:pt x="10800" y="17280"/>
                        <a:pt x="8100" y="17280"/>
                      </a:cubicBezTo>
                      <a:cubicBezTo>
                        <a:pt x="5400" y="12960"/>
                        <a:pt x="0" y="21600"/>
                        <a:pt x="0" y="864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4296" name="Freeform 439"/>
                <p:cNvSpPr/>
                <p:nvPr/>
              </p:nvSpPr>
              <p:spPr>
                <a:xfrm>
                  <a:off x="44623" y="6083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069" h="21600" fill="norm" stroke="1" extrusionOk="0">
                      <a:moveTo>
                        <a:pt x="19069" y="4320"/>
                      </a:moveTo>
                      <a:cubicBezTo>
                        <a:pt x="19069" y="8640"/>
                        <a:pt x="19069" y="8640"/>
                        <a:pt x="19069" y="8640"/>
                      </a:cubicBezTo>
                      <a:cubicBezTo>
                        <a:pt x="19069" y="12960"/>
                        <a:pt x="19069" y="12960"/>
                        <a:pt x="19069" y="17280"/>
                      </a:cubicBezTo>
                      <a:cubicBezTo>
                        <a:pt x="19069" y="17280"/>
                        <a:pt x="10429" y="21600"/>
                        <a:pt x="6109" y="21600"/>
                      </a:cubicBezTo>
                      <a:cubicBezTo>
                        <a:pt x="1789" y="21600"/>
                        <a:pt x="-2531" y="17280"/>
                        <a:pt x="1789" y="12960"/>
                      </a:cubicBezTo>
                      <a:cubicBezTo>
                        <a:pt x="1789" y="8640"/>
                        <a:pt x="1789" y="4320"/>
                        <a:pt x="6109" y="0"/>
                      </a:cubicBezTo>
                      <a:cubicBezTo>
                        <a:pt x="6109" y="0"/>
                        <a:pt x="6109" y="0"/>
                        <a:pt x="10429" y="0"/>
                      </a:cubicBezTo>
                      <a:cubicBezTo>
                        <a:pt x="10429" y="0"/>
                        <a:pt x="19069" y="0"/>
                        <a:pt x="19069" y="432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4297" name="Freeform 440"/>
                <p:cNvSpPr/>
                <p:nvPr/>
              </p:nvSpPr>
              <p:spPr>
                <a:xfrm>
                  <a:off x="40761" y="70847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968" h="20435" fill="norm" stroke="1" extrusionOk="0">
                      <a:moveTo>
                        <a:pt x="10232" y="19145"/>
                      </a:moveTo>
                      <a:cubicBezTo>
                        <a:pt x="7958" y="21109"/>
                        <a:pt x="6821" y="21109"/>
                        <a:pt x="5684" y="17182"/>
                      </a:cubicBezTo>
                      <a:cubicBezTo>
                        <a:pt x="4547" y="15218"/>
                        <a:pt x="4547" y="13254"/>
                        <a:pt x="3411" y="15218"/>
                      </a:cubicBezTo>
                      <a:cubicBezTo>
                        <a:pt x="2274" y="15218"/>
                        <a:pt x="1137" y="15218"/>
                        <a:pt x="0" y="15218"/>
                      </a:cubicBezTo>
                      <a:cubicBezTo>
                        <a:pt x="0" y="13254"/>
                        <a:pt x="0" y="11291"/>
                        <a:pt x="0" y="9327"/>
                      </a:cubicBezTo>
                      <a:cubicBezTo>
                        <a:pt x="1137" y="7364"/>
                        <a:pt x="2274" y="3436"/>
                        <a:pt x="2274" y="1473"/>
                      </a:cubicBezTo>
                      <a:cubicBezTo>
                        <a:pt x="3411" y="-491"/>
                        <a:pt x="3411" y="-491"/>
                        <a:pt x="4547" y="1473"/>
                      </a:cubicBezTo>
                      <a:cubicBezTo>
                        <a:pt x="4547" y="1473"/>
                        <a:pt x="5684" y="3436"/>
                        <a:pt x="5684" y="5400"/>
                      </a:cubicBezTo>
                      <a:cubicBezTo>
                        <a:pt x="6821" y="9327"/>
                        <a:pt x="6821" y="9327"/>
                        <a:pt x="9095" y="9327"/>
                      </a:cubicBezTo>
                      <a:cubicBezTo>
                        <a:pt x="10232" y="9327"/>
                        <a:pt x="11368" y="9327"/>
                        <a:pt x="13642" y="5400"/>
                      </a:cubicBezTo>
                      <a:cubicBezTo>
                        <a:pt x="15916" y="3436"/>
                        <a:pt x="18189" y="3436"/>
                        <a:pt x="20463" y="7364"/>
                      </a:cubicBezTo>
                      <a:cubicBezTo>
                        <a:pt x="20463" y="7364"/>
                        <a:pt x="21600" y="9327"/>
                        <a:pt x="20463" y="9327"/>
                      </a:cubicBezTo>
                      <a:cubicBezTo>
                        <a:pt x="20463" y="9327"/>
                        <a:pt x="19326" y="11291"/>
                        <a:pt x="19326" y="11291"/>
                      </a:cubicBezTo>
                      <a:cubicBezTo>
                        <a:pt x="15916" y="11291"/>
                        <a:pt x="13642" y="17182"/>
                        <a:pt x="10232" y="19145"/>
                      </a:cubicBezTo>
                      <a:cubicBezTo>
                        <a:pt x="10232" y="19145"/>
                        <a:pt x="10232" y="19145"/>
                        <a:pt x="10232" y="19145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4298" name="Freeform 441"/>
                <p:cNvSpPr/>
                <p:nvPr/>
              </p:nvSpPr>
              <p:spPr>
                <a:xfrm>
                  <a:off x="43467" y="4660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127" h="21600" fill="norm" stroke="1" extrusionOk="0">
                      <a:moveTo>
                        <a:pt x="2454" y="14954"/>
                      </a:moveTo>
                      <a:cubicBezTo>
                        <a:pt x="4418" y="14954"/>
                        <a:pt x="8345" y="13292"/>
                        <a:pt x="8345" y="11631"/>
                      </a:cubicBezTo>
                      <a:cubicBezTo>
                        <a:pt x="10309" y="9969"/>
                        <a:pt x="10309" y="8308"/>
                        <a:pt x="10309" y="6646"/>
                      </a:cubicBezTo>
                      <a:cubicBezTo>
                        <a:pt x="10309" y="3323"/>
                        <a:pt x="10309" y="1662"/>
                        <a:pt x="12272" y="0"/>
                      </a:cubicBezTo>
                      <a:cubicBezTo>
                        <a:pt x="14236" y="0"/>
                        <a:pt x="18163" y="3323"/>
                        <a:pt x="18163" y="4985"/>
                      </a:cubicBezTo>
                      <a:cubicBezTo>
                        <a:pt x="18163" y="4985"/>
                        <a:pt x="20127" y="4985"/>
                        <a:pt x="20127" y="4985"/>
                      </a:cubicBezTo>
                      <a:cubicBezTo>
                        <a:pt x="18163" y="8308"/>
                        <a:pt x="18163" y="11631"/>
                        <a:pt x="14236" y="11631"/>
                      </a:cubicBezTo>
                      <a:cubicBezTo>
                        <a:pt x="10309" y="13292"/>
                        <a:pt x="10309" y="16615"/>
                        <a:pt x="8345" y="18277"/>
                      </a:cubicBezTo>
                      <a:cubicBezTo>
                        <a:pt x="8345" y="19938"/>
                        <a:pt x="6382" y="21600"/>
                        <a:pt x="4418" y="21600"/>
                      </a:cubicBezTo>
                      <a:cubicBezTo>
                        <a:pt x="2454" y="21600"/>
                        <a:pt x="491" y="19938"/>
                        <a:pt x="491" y="18277"/>
                      </a:cubicBezTo>
                      <a:cubicBezTo>
                        <a:pt x="491" y="18277"/>
                        <a:pt x="-1473" y="14954"/>
                        <a:pt x="2454" y="14954"/>
                      </a:cubicBezTo>
                      <a:cubicBezTo>
                        <a:pt x="2454" y="14954"/>
                        <a:pt x="2454" y="14954"/>
                        <a:pt x="2454" y="14954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4299" name="Freeform 442"/>
                <p:cNvSpPr/>
                <p:nvPr/>
              </p:nvSpPr>
              <p:spPr>
                <a:xfrm>
                  <a:off x="47103" y="3480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0800" y="0"/>
                      </a:moveTo>
                      <a:cubicBezTo>
                        <a:pt x="10800" y="7200"/>
                        <a:pt x="16200" y="7200"/>
                        <a:pt x="21600" y="14400"/>
                      </a:cubicBezTo>
                      <a:cubicBezTo>
                        <a:pt x="21600" y="14400"/>
                        <a:pt x="16200" y="14400"/>
                        <a:pt x="16200" y="14400"/>
                      </a:cubicBezTo>
                      <a:cubicBezTo>
                        <a:pt x="10800" y="21600"/>
                        <a:pt x="10800" y="21600"/>
                        <a:pt x="5400" y="21600"/>
                      </a:cubicBezTo>
                      <a:cubicBezTo>
                        <a:pt x="0" y="21600"/>
                        <a:pt x="0" y="14400"/>
                        <a:pt x="0" y="7200"/>
                      </a:cubicBezTo>
                      <a:cubicBezTo>
                        <a:pt x="0" y="7200"/>
                        <a:pt x="5400" y="7200"/>
                        <a:pt x="5400" y="0"/>
                      </a:cubicBezTo>
                      <a:cubicBezTo>
                        <a:pt x="5400" y="0"/>
                        <a:pt x="10800" y="0"/>
                        <a:pt x="108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4300" name="Freeform 443"/>
                <p:cNvSpPr/>
                <p:nvPr/>
              </p:nvSpPr>
              <p:spPr>
                <a:xfrm>
                  <a:off x="48206" y="77934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21600"/>
                      </a:moveTo>
                      <a:cubicBezTo>
                        <a:pt x="10800" y="21600"/>
                        <a:pt x="10800" y="21600"/>
                        <a:pt x="0" y="21600"/>
                      </a:cubicBezTo>
                      <a:cubicBezTo>
                        <a:pt x="0" y="21600"/>
                        <a:pt x="0" y="21600"/>
                        <a:pt x="0" y="21600"/>
                      </a:cubicBezTo>
                      <a:cubicBezTo>
                        <a:pt x="10800" y="0"/>
                        <a:pt x="10800" y="0"/>
                        <a:pt x="10800" y="0"/>
                      </a:cubicBezTo>
                      <a:cubicBezTo>
                        <a:pt x="10800" y="0"/>
                        <a:pt x="10800" y="21600"/>
                        <a:pt x="2160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4301" name="Freeform 444"/>
                <p:cNvSpPr/>
                <p:nvPr/>
              </p:nvSpPr>
              <p:spPr>
                <a:xfrm>
                  <a:off x="47654" y="4186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0"/>
                      </a:moveTo>
                      <a:cubicBezTo>
                        <a:pt x="21600" y="7200"/>
                        <a:pt x="21600" y="14400"/>
                        <a:pt x="16200" y="21600"/>
                      </a:cubicBezTo>
                      <a:cubicBezTo>
                        <a:pt x="16200" y="21600"/>
                        <a:pt x="10800" y="21600"/>
                        <a:pt x="10800" y="21600"/>
                      </a:cubicBezTo>
                      <a:cubicBezTo>
                        <a:pt x="5400" y="21600"/>
                        <a:pt x="5400" y="21600"/>
                        <a:pt x="5400" y="21600"/>
                      </a:cubicBezTo>
                      <a:cubicBezTo>
                        <a:pt x="5400" y="14400"/>
                        <a:pt x="0" y="14400"/>
                        <a:pt x="0" y="7200"/>
                      </a:cubicBezTo>
                      <a:cubicBezTo>
                        <a:pt x="5400" y="0"/>
                        <a:pt x="5400" y="0"/>
                        <a:pt x="10800" y="0"/>
                      </a:cubicBezTo>
                      <a:cubicBezTo>
                        <a:pt x="16200" y="0"/>
                        <a:pt x="21600" y="0"/>
                        <a:pt x="216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4302" name="Freeform 445"/>
                <p:cNvSpPr/>
                <p:nvPr/>
              </p:nvSpPr>
              <p:spPr>
                <a:xfrm>
                  <a:off x="48537" y="14577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0"/>
                      </a:moveTo>
                      <a:cubicBezTo>
                        <a:pt x="21600" y="10800"/>
                        <a:pt x="21600" y="10800"/>
                        <a:pt x="21600" y="16200"/>
                      </a:cubicBezTo>
                      <a:cubicBezTo>
                        <a:pt x="21600" y="16200"/>
                        <a:pt x="21600" y="21600"/>
                        <a:pt x="21600" y="21600"/>
                      </a:cubicBezTo>
                      <a:cubicBezTo>
                        <a:pt x="0" y="21600"/>
                        <a:pt x="0" y="16200"/>
                        <a:pt x="0" y="10800"/>
                      </a:cubicBezTo>
                      <a:cubicBezTo>
                        <a:pt x="0" y="10800"/>
                        <a:pt x="0" y="5400"/>
                        <a:pt x="216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4303" name="Freeform 446"/>
                <p:cNvSpPr/>
                <p:nvPr/>
              </p:nvSpPr>
              <p:spPr>
                <a:xfrm>
                  <a:off x="48868" y="13507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0800" y="21600"/>
                      </a:moveTo>
                      <a:cubicBezTo>
                        <a:pt x="5400" y="21600"/>
                        <a:pt x="0" y="16200"/>
                        <a:pt x="0" y="5400"/>
                      </a:cubicBezTo>
                      <a:cubicBezTo>
                        <a:pt x="0" y="5400"/>
                        <a:pt x="10800" y="0"/>
                        <a:pt x="10800" y="0"/>
                      </a:cubicBezTo>
                      <a:cubicBezTo>
                        <a:pt x="10800" y="0"/>
                        <a:pt x="21600" y="5400"/>
                        <a:pt x="21600" y="10800"/>
                      </a:cubicBezTo>
                      <a:cubicBezTo>
                        <a:pt x="21600" y="16200"/>
                        <a:pt x="16200" y="21600"/>
                        <a:pt x="1080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4304" name="Freeform 447"/>
                <p:cNvSpPr/>
                <p:nvPr/>
              </p:nvSpPr>
              <p:spPr>
                <a:xfrm>
                  <a:off x="49419" y="53824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9200" fill="norm" stroke="1" extrusionOk="0">
                      <a:moveTo>
                        <a:pt x="21600" y="10560"/>
                      </a:moveTo>
                      <a:cubicBezTo>
                        <a:pt x="18000" y="14880"/>
                        <a:pt x="14400" y="14880"/>
                        <a:pt x="14400" y="19200"/>
                      </a:cubicBezTo>
                      <a:cubicBezTo>
                        <a:pt x="10800" y="19200"/>
                        <a:pt x="10800" y="19200"/>
                        <a:pt x="10800" y="14880"/>
                      </a:cubicBezTo>
                      <a:cubicBezTo>
                        <a:pt x="7200" y="14880"/>
                        <a:pt x="7200" y="14880"/>
                        <a:pt x="3600" y="10560"/>
                      </a:cubicBezTo>
                      <a:cubicBezTo>
                        <a:pt x="3600" y="6240"/>
                        <a:pt x="3600" y="1920"/>
                        <a:pt x="0" y="1920"/>
                      </a:cubicBezTo>
                      <a:cubicBezTo>
                        <a:pt x="3600" y="1920"/>
                        <a:pt x="7200" y="-2400"/>
                        <a:pt x="10800" y="1920"/>
                      </a:cubicBezTo>
                      <a:cubicBezTo>
                        <a:pt x="14400" y="1920"/>
                        <a:pt x="14400" y="6240"/>
                        <a:pt x="21600" y="1056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4305" name="Freeform 448"/>
                <p:cNvSpPr/>
                <p:nvPr/>
              </p:nvSpPr>
              <p:spPr>
                <a:xfrm>
                  <a:off x="50889" y="15541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7587" h="18600" fill="norm" stroke="1" extrusionOk="0">
                      <a:moveTo>
                        <a:pt x="2838" y="7800"/>
                      </a:moveTo>
                      <a:cubicBezTo>
                        <a:pt x="2838" y="7800"/>
                        <a:pt x="2838" y="-3000"/>
                        <a:pt x="11478" y="2400"/>
                      </a:cubicBezTo>
                      <a:cubicBezTo>
                        <a:pt x="11478" y="2400"/>
                        <a:pt x="15798" y="-3000"/>
                        <a:pt x="15798" y="2400"/>
                      </a:cubicBezTo>
                      <a:cubicBezTo>
                        <a:pt x="20118" y="7800"/>
                        <a:pt x="15798" y="13200"/>
                        <a:pt x="11478" y="18600"/>
                      </a:cubicBezTo>
                      <a:cubicBezTo>
                        <a:pt x="11478" y="18600"/>
                        <a:pt x="7158" y="18600"/>
                        <a:pt x="7158" y="18600"/>
                      </a:cubicBezTo>
                      <a:cubicBezTo>
                        <a:pt x="-1482" y="18600"/>
                        <a:pt x="-1482" y="18600"/>
                        <a:pt x="2838" y="78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4306" name="Freeform 449"/>
                <p:cNvSpPr/>
                <p:nvPr/>
              </p:nvSpPr>
              <p:spPr>
                <a:xfrm>
                  <a:off x="51515" y="132758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10800"/>
                      </a:moveTo>
                      <a:cubicBezTo>
                        <a:pt x="21600" y="10800"/>
                        <a:pt x="14400" y="16200"/>
                        <a:pt x="14400" y="21600"/>
                      </a:cubicBezTo>
                      <a:cubicBezTo>
                        <a:pt x="7200" y="16200"/>
                        <a:pt x="0" y="16200"/>
                        <a:pt x="0" y="10800"/>
                      </a:cubicBezTo>
                      <a:cubicBezTo>
                        <a:pt x="0" y="5400"/>
                        <a:pt x="7200" y="0"/>
                        <a:pt x="14400" y="0"/>
                      </a:cubicBezTo>
                      <a:cubicBezTo>
                        <a:pt x="14400" y="5400"/>
                        <a:pt x="21600" y="5400"/>
                        <a:pt x="21600" y="108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4307" name="Freeform 450"/>
                <p:cNvSpPr/>
                <p:nvPr/>
              </p:nvSpPr>
              <p:spPr>
                <a:xfrm>
                  <a:off x="51294" y="48701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10800"/>
                      </a:moveTo>
                      <a:cubicBezTo>
                        <a:pt x="21600" y="18000"/>
                        <a:pt x="21600" y="18000"/>
                        <a:pt x="10800" y="21600"/>
                      </a:cubicBezTo>
                      <a:cubicBezTo>
                        <a:pt x="5400" y="21600"/>
                        <a:pt x="0" y="14400"/>
                        <a:pt x="0" y="10800"/>
                      </a:cubicBezTo>
                      <a:cubicBezTo>
                        <a:pt x="0" y="7200"/>
                        <a:pt x="10800" y="0"/>
                        <a:pt x="10800" y="0"/>
                      </a:cubicBezTo>
                      <a:cubicBezTo>
                        <a:pt x="16200" y="0"/>
                        <a:pt x="21600" y="7200"/>
                        <a:pt x="21600" y="108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4308" name="Freeform 451"/>
                <p:cNvSpPr/>
                <p:nvPr/>
              </p:nvSpPr>
              <p:spPr>
                <a:xfrm>
                  <a:off x="53059" y="160557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0800" y="0"/>
                      </a:moveTo>
                      <a:cubicBezTo>
                        <a:pt x="10800" y="0"/>
                        <a:pt x="21600" y="0"/>
                        <a:pt x="21600" y="10800"/>
                      </a:cubicBezTo>
                      <a:cubicBezTo>
                        <a:pt x="21600" y="10800"/>
                        <a:pt x="21600" y="10800"/>
                        <a:pt x="10800" y="21600"/>
                      </a:cubicBezTo>
                      <a:cubicBezTo>
                        <a:pt x="10800" y="10800"/>
                        <a:pt x="0" y="10800"/>
                        <a:pt x="0" y="10800"/>
                      </a:cubicBezTo>
                      <a:cubicBezTo>
                        <a:pt x="0" y="0"/>
                        <a:pt x="10800" y="0"/>
                        <a:pt x="108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4309" name="Freeform 452"/>
                <p:cNvSpPr/>
                <p:nvPr/>
              </p:nvSpPr>
              <p:spPr>
                <a:xfrm>
                  <a:off x="51515" y="12760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299" h="19774" fill="norm" stroke="1" extrusionOk="0">
                      <a:moveTo>
                        <a:pt x="18486" y="11134"/>
                      </a:moveTo>
                      <a:cubicBezTo>
                        <a:pt x="16523" y="11134"/>
                        <a:pt x="14559" y="11134"/>
                        <a:pt x="12595" y="11134"/>
                      </a:cubicBezTo>
                      <a:cubicBezTo>
                        <a:pt x="10632" y="13294"/>
                        <a:pt x="8668" y="13294"/>
                        <a:pt x="8668" y="15454"/>
                      </a:cubicBezTo>
                      <a:cubicBezTo>
                        <a:pt x="6705" y="17614"/>
                        <a:pt x="6705" y="19774"/>
                        <a:pt x="2777" y="19774"/>
                      </a:cubicBezTo>
                      <a:cubicBezTo>
                        <a:pt x="814" y="19774"/>
                        <a:pt x="-1150" y="17614"/>
                        <a:pt x="814" y="13294"/>
                      </a:cubicBezTo>
                      <a:cubicBezTo>
                        <a:pt x="2777" y="8974"/>
                        <a:pt x="4741" y="2494"/>
                        <a:pt x="10632" y="2494"/>
                      </a:cubicBezTo>
                      <a:cubicBezTo>
                        <a:pt x="12595" y="-1826"/>
                        <a:pt x="14559" y="334"/>
                        <a:pt x="16523" y="2494"/>
                      </a:cubicBezTo>
                      <a:cubicBezTo>
                        <a:pt x="18486" y="2494"/>
                        <a:pt x="20450" y="6814"/>
                        <a:pt x="18486" y="8974"/>
                      </a:cubicBezTo>
                      <a:cubicBezTo>
                        <a:pt x="18486" y="8974"/>
                        <a:pt x="18486" y="11134"/>
                        <a:pt x="18486" y="11134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4310" name="Freeform 453"/>
                <p:cNvSpPr/>
                <p:nvPr/>
              </p:nvSpPr>
              <p:spPr>
                <a:xfrm>
                  <a:off x="55045" y="3888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21600"/>
                      </a:moveTo>
                      <a:cubicBezTo>
                        <a:pt x="21600" y="21600"/>
                        <a:pt x="0" y="0"/>
                        <a:pt x="0" y="0"/>
                      </a:cubicBezTo>
                      <a:cubicBezTo>
                        <a:pt x="21600" y="0"/>
                        <a:pt x="21600" y="0"/>
                        <a:pt x="21600" y="0"/>
                      </a:cubicBezTo>
                      <a:cubicBezTo>
                        <a:pt x="21600" y="0"/>
                        <a:pt x="21600" y="0"/>
                        <a:pt x="21600" y="0"/>
                      </a:cubicBezTo>
                      <a:cubicBezTo>
                        <a:pt x="21600" y="0"/>
                        <a:pt x="21600" y="0"/>
                        <a:pt x="2160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4311" name="Freeform 454"/>
                <p:cNvSpPr/>
                <p:nvPr/>
              </p:nvSpPr>
              <p:spPr>
                <a:xfrm>
                  <a:off x="55548" y="4428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491" h="21600" fill="norm" stroke="1" extrusionOk="0">
                      <a:moveTo>
                        <a:pt x="5091" y="4320"/>
                      </a:moveTo>
                      <a:cubicBezTo>
                        <a:pt x="5091" y="4320"/>
                        <a:pt x="8691" y="0"/>
                        <a:pt x="12291" y="0"/>
                      </a:cubicBezTo>
                      <a:cubicBezTo>
                        <a:pt x="15891" y="0"/>
                        <a:pt x="19491" y="4320"/>
                        <a:pt x="19491" y="8640"/>
                      </a:cubicBezTo>
                      <a:cubicBezTo>
                        <a:pt x="19491" y="8640"/>
                        <a:pt x="19491" y="12960"/>
                        <a:pt x="15891" y="17280"/>
                      </a:cubicBezTo>
                      <a:cubicBezTo>
                        <a:pt x="12291" y="17280"/>
                        <a:pt x="12291" y="17280"/>
                        <a:pt x="8691" y="21600"/>
                      </a:cubicBezTo>
                      <a:cubicBezTo>
                        <a:pt x="5091" y="17280"/>
                        <a:pt x="1491" y="17280"/>
                        <a:pt x="1491" y="12960"/>
                      </a:cubicBezTo>
                      <a:cubicBezTo>
                        <a:pt x="-2109" y="8640"/>
                        <a:pt x="1491" y="8640"/>
                        <a:pt x="5091" y="432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4312" name="Freeform 455"/>
                <p:cNvSpPr/>
                <p:nvPr/>
              </p:nvSpPr>
              <p:spPr>
                <a:xfrm>
                  <a:off x="57242" y="138384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65" h="21600" fill="norm" stroke="1" extrusionOk="0">
                      <a:moveTo>
                        <a:pt x="9565" y="3086"/>
                      </a:moveTo>
                      <a:cubicBezTo>
                        <a:pt x="9565" y="6171"/>
                        <a:pt x="13165" y="9257"/>
                        <a:pt x="16765" y="12343"/>
                      </a:cubicBezTo>
                      <a:cubicBezTo>
                        <a:pt x="20365" y="12343"/>
                        <a:pt x="20365" y="15429"/>
                        <a:pt x="20365" y="18514"/>
                      </a:cubicBezTo>
                      <a:cubicBezTo>
                        <a:pt x="20365" y="21600"/>
                        <a:pt x="16765" y="21600"/>
                        <a:pt x="13165" y="21600"/>
                      </a:cubicBezTo>
                      <a:cubicBezTo>
                        <a:pt x="9565" y="21600"/>
                        <a:pt x="9565" y="18514"/>
                        <a:pt x="5965" y="18514"/>
                      </a:cubicBezTo>
                      <a:cubicBezTo>
                        <a:pt x="-1235" y="15429"/>
                        <a:pt x="-1235" y="12343"/>
                        <a:pt x="2365" y="3086"/>
                      </a:cubicBezTo>
                      <a:cubicBezTo>
                        <a:pt x="2365" y="0"/>
                        <a:pt x="5965" y="0"/>
                        <a:pt x="5965" y="0"/>
                      </a:cubicBezTo>
                      <a:cubicBezTo>
                        <a:pt x="5965" y="0"/>
                        <a:pt x="5965" y="0"/>
                        <a:pt x="9565" y="3086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4313" name="Freeform 456"/>
                <p:cNvSpPr/>
                <p:nvPr/>
              </p:nvSpPr>
              <p:spPr>
                <a:xfrm>
                  <a:off x="58503" y="129780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520" h="21600" fill="norm" stroke="1" extrusionOk="0">
                      <a:moveTo>
                        <a:pt x="17280" y="16200"/>
                      </a:moveTo>
                      <a:cubicBezTo>
                        <a:pt x="8640" y="16200"/>
                        <a:pt x="4320" y="21600"/>
                        <a:pt x="0" y="21600"/>
                      </a:cubicBezTo>
                      <a:cubicBezTo>
                        <a:pt x="0" y="21600"/>
                        <a:pt x="0" y="21600"/>
                        <a:pt x="0" y="21600"/>
                      </a:cubicBezTo>
                      <a:cubicBezTo>
                        <a:pt x="0" y="16200"/>
                        <a:pt x="0" y="10800"/>
                        <a:pt x="0" y="10800"/>
                      </a:cubicBezTo>
                      <a:cubicBezTo>
                        <a:pt x="4320" y="5400"/>
                        <a:pt x="8640" y="5400"/>
                        <a:pt x="12960" y="0"/>
                      </a:cubicBezTo>
                      <a:cubicBezTo>
                        <a:pt x="12960" y="0"/>
                        <a:pt x="17280" y="5400"/>
                        <a:pt x="17280" y="5400"/>
                      </a:cubicBezTo>
                      <a:cubicBezTo>
                        <a:pt x="21600" y="10800"/>
                        <a:pt x="21600" y="16200"/>
                        <a:pt x="17280" y="162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4314" name="Freeform 457"/>
                <p:cNvSpPr/>
                <p:nvPr/>
              </p:nvSpPr>
              <p:spPr>
                <a:xfrm>
                  <a:off x="57175" y="153931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938" h="20541" fill="norm" stroke="1" extrusionOk="0">
                      <a:moveTo>
                        <a:pt x="0" y="14370"/>
                      </a:moveTo>
                      <a:cubicBezTo>
                        <a:pt x="1662" y="11284"/>
                        <a:pt x="3323" y="8198"/>
                        <a:pt x="4985" y="8198"/>
                      </a:cubicBezTo>
                      <a:cubicBezTo>
                        <a:pt x="6646" y="8198"/>
                        <a:pt x="8308" y="5112"/>
                        <a:pt x="8308" y="2027"/>
                      </a:cubicBezTo>
                      <a:cubicBezTo>
                        <a:pt x="11631" y="-1059"/>
                        <a:pt x="14954" y="-1059"/>
                        <a:pt x="18277" y="5112"/>
                      </a:cubicBezTo>
                      <a:cubicBezTo>
                        <a:pt x="18277" y="8198"/>
                        <a:pt x="18277" y="8198"/>
                        <a:pt x="18277" y="8198"/>
                      </a:cubicBezTo>
                      <a:cubicBezTo>
                        <a:pt x="21600" y="17455"/>
                        <a:pt x="19938" y="20541"/>
                        <a:pt x="13292" y="20541"/>
                      </a:cubicBezTo>
                      <a:cubicBezTo>
                        <a:pt x="13292" y="20541"/>
                        <a:pt x="11631" y="20541"/>
                        <a:pt x="11631" y="20541"/>
                      </a:cubicBezTo>
                      <a:cubicBezTo>
                        <a:pt x="8308" y="17455"/>
                        <a:pt x="6646" y="17455"/>
                        <a:pt x="4985" y="20541"/>
                      </a:cubicBezTo>
                      <a:cubicBezTo>
                        <a:pt x="3323" y="20541"/>
                        <a:pt x="1662" y="20541"/>
                        <a:pt x="1662" y="20541"/>
                      </a:cubicBezTo>
                      <a:cubicBezTo>
                        <a:pt x="0" y="17455"/>
                        <a:pt x="0" y="14370"/>
                        <a:pt x="0" y="1437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4315" name="Freeform 458"/>
                <p:cNvSpPr/>
                <p:nvPr/>
              </p:nvSpPr>
              <p:spPr>
                <a:xfrm>
                  <a:off x="49812" y="172202"/>
                  <a:ext cx="19637" cy="19636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0291" y="20291"/>
                      </a:moveTo>
                      <a:cubicBezTo>
                        <a:pt x="20945" y="20291"/>
                        <a:pt x="20945" y="20945"/>
                        <a:pt x="21600" y="21600"/>
                      </a:cubicBezTo>
                      <a:cubicBezTo>
                        <a:pt x="0" y="21600"/>
                        <a:pt x="0" y="21600"/>
                        <a:pt x="0" y="21600"/>
                      </a:cubicBezTo>
                      <a:cubicBezTo>
                        <a:pt x="655" y="21600"/>
                        <a:pt x="655" y="21600"/>
                        <a:pt x="655" y="21600"/>
                      </a:cubicBezTo>
                      <a:cubicBezTo>
                        <a:pt x="1964" y="20945"/>
                        <a:pt x="2618" y="19636"/>
                        <a:pt x="3273" y="18327"/>
                      </a:cubicBezTo>
                      <a:cubicBezTo>
                        <a:pt x="3927" y="17018"/>
                        <a:pt x="5236" y="16364"/>
                        <a:pt x="5891" y="15055"/>
                      </a:cubicBezTo>
                      <a:cubicBezTo>
                        <a:pt x="5891" y="14400"/>
                        <a:pt x="5891" y="14400"/>
                        <a:pt x="5891" y="14400"/>
                      </a:cubicBezTo>
                      <a:cubicBezTo>
                        <a:pt x="5891" y="14400"/>
                        <a:pt x="5891" y="13745"/>
                        <a:pt x="5891" y="13745"/>
                      </a:cubicBezTo>
                      <a:cubicBezTo>
                        <a:pt x="5236" y="13745"/>
                        <a:pt x="5236" y="12436"/>
                        <a:pt x="3927" y="13745"/>
                      </a:cubicBezTo>
                      <a:cubicBezTo>
                        <a:pt x="3927" y="13745"/>
                        <a:pt x="3273" y="13745"/>
                        <a:pt x="2618" y="13745"/>
                      </a:cubicBezTo>
                      <a:cubicBezTo>
                        <a:pt x="1964" y="13745"/>
                        <a:pt x="1964" y="13091"/>
                        <a:pt x="1964" y="13091"/>
                      </a:cubicBezTo>
                      <a:cubicBezTo>
                        <a:pt x="1964" y="12436"/>
                        <a:pt x="2618" y="11782"/>
                        <a:pt x="2618" y="11782"/>
                      </a:cubicBezTo>
                      <a:cubicBezTo>
                        <a:pt x="3927" y="10473"/>
                        <a:pt x="4582" y="9164"/>
                        <a:pt x="5891" y="7855"/>
                      </a:cubicBezTo>
                      <a:cubicBezTo>
                        <a:pt x="7200" y="6545"/>
                        <a:pt x="8509" y="4582"/>
                        <a:pt x="9818" y="3273"/>
                      </a:cubicBezTo>
                      <a:cubicBezTo>
                        <a:pt x="10473" y="2618"/>
                        <a:pt x="10473" y="1964"/>
                        <a:pt x="11127" y="1309"/>
                      </a:cubicBezTo>
                      <a:cubicBezTo>
                        <a:pt x="11127" y="655"/>
                        <a:pt x="11127" y="655"/>
                        <a:pt x="11782" y="0"/>
                      </a:cubicBezTo>
                      <a:cubicBezTo>
                        <a:pt x="11782" y="655"/>
                        <a:pt x="11782" y="655"/>
                        <a:pt x="12436" y="655"/>
                      </a:cubicBezTo>
                      <a:cubicBezTo>
                        <a:pt x="12436" y="1309"/>
                        <a:pt x="13745" y="1964"/>
                        <a:pt x="13745" y="2618"/>
                      </a:cubicBezTo>
                      <a:cubicBezTo>
                        <a:pt x="13745" y="4582"/>
                        <a:pt x="15055" y="5891"/>
                        <a:pt x="16364" y="6545"/>
                      </a:cubicBezTo>
                      <a:cubicBezTo>
                        <a:pt x="17673" y="8509"/>
                        <a:pt x="19636" y="10473"/>
                        <a:pt x="20945" y="12436"/>
                      </a:cubicBezTo>
                      <a:cubicBezTo>
                        <a:pt x="20945" y="12436"/>
                        <a:pt x="20945" y="13091"/>
                        <a:pt x="20945" y="13091"/>
                      </a:cubicBezTo>
                      <a:cubicBezTo>
                        <a:pt x="20945" y="13091"/>
                        <a:pt x="20945" y="13091"/>
                        <a:pt x="20945" y="13091"/>
                      </a:cubicBezTo>
                      <a:cubicBezTo>
                        <a:pt x="18982" y="13091"/>
                        <a:pt x="17673" y="13091"/>
                        <a:pt x="16364" y="13091"/>
                      </a:cubicBezTo>
                      <a:cubicBezTo>
                        <a:pt x="15709" y="13091"/>
                        <a:pt x="15709" y="13091"/>
                        <a:pt x="15055" y="13745"/>
                      </a:cubicBezTo>
                      <a:cubicBezTo>
                        <a:pt x="15055" y="13745"/>
                        <a:pt x="15709" y="14400"/>
                        <a:pt x="15709" y="15055"/>
                      </a:cubicBezTo>
                      <a:cubicBezTo>
                        <a:pt x="17018" y="16364"/>
                        <a:pt x="18982" y="18327"/>
                        <a:pt x="20291" y="2029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4316" name="Freeform 459"/>
                <p:cNvSpPr/>
                <p:nvPr/>
              </p:nvSpPr>
              <p:spPr>
                <a:xfrm>
                  <a:off x="62509" y="135236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700" h="16822" fill="norm" stroke="1" extrusionOk="0">
                      <a:moveTo>
                        <a:pt x="2700" y="10800"/>
                      </a:moveTo>
                      <a:cubicBezTo>
                        <a:pt x="2700" y="3600"/>
                        <a:pt x="9900" y="3600"/>
                        <a:pt x="13500" y="0"/>
                      </a:cubicBezTo>
                      <a:cubicBezTo>
                        <a:pt x="17100" y="0"/>
                        <a:pt x="17100" y="0"/>
                        <a:pt x="20700" y="0"/>
                      </a:cubicBezTo>
                      <a:cubicBezTo>
                        <a:pt x="20700" y="3600"/>
                        <a:pt x="20700" y="7200"/>
                        <a:pt x="20700" y="7200"/>
                      </a:cubicBezTo>
                      <a:cubicBezTo>
                        <a:pt x="17100" y="10800"/>
                        <a:pt x="13500" y="21600"/>
                        <a:pt x="6300" y="14400"/>
                      </a:cubicBezTo>
                      <a:cubicBezTo>
                        <a:pt x="2700" y="14400"/>
                        <a:pt x="2700" y="14400"/>
                        <a:pt x="2700" y="14400"/>
                      </a:cubicBezTo>
                      <a:cubicBezTo>
                        <a:pt x="-900" y="14400"/>
                        <a:pt x="-900" y="14400"/>
                        <a:pt x="2700" y="108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4317" name="Freeform 460"/>
                <p:cNvSpPr/>
                <p:nvPr/>
              </p:nvSpPr>
              <p:spPr>
                <a:xfrm>
                  <a:off x="61553" y="12409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0677" fill="norm" stroke="1" extrusionOk="0">
                      <a:moveTo>
                        <a:pt x="13745" y="19938"/>
                      </a:moveTo>
                      <a:cubicBezTo>
                        <a:pt x="11782" y="19938"/>
                        <a:pt x="9818" y="18277"/>
                        <a:pt x="5891" y="18277"/>
                      </a:cubicBezTo>
                      <a:cubicBezTo>
                        <a:pt x="0" y="18277"/>
                        <a:pt x="0" y="18277"/>
                        <a:pt x="0" y="11631"/>
                      </a:cubicBezTo>
                      <a:cubicBezTo>
                        <a:pt x="0" y="9969"/>
                        <a:pt x="1964" y="4985"/>
                        <a:pt x="3927" y="3323"/>
                      </a:cubicBezTo>
                      <a:cubicBezTo>
                        <a:pt x="3927" y="0"/>
                        <a:pt x="7855" y="0"/>
                        <a:pt x="9818" y="0"/>
                      </a:cubicBezTo>
                      <a:cubicBezTo>
                        <a:pt x="13745" y="0"/>
                        <a:pt x="13745" y="3323"/>
                        <a:pt x="11782" y="4985"/>
                      </a:cubicBezTo>
                      <a:cubicBezTo>
                        <a:pt x="11782" y="8308"/>
                        <a:pt x="7855" y="8308"/>
                        <a:pt x="9818" y="11631"/>
                      </a:cubicBezTo>
                      <a:cubicBezTo>
                        <a:pt x="11782" y="13292"/>
                        <a:pt x="13745" y="14954"/>
                        <a:pt x="17673" y="14954"/>
                      </a:cubicBezTo>
                      <a:cubicBezTo>
                        <a:pt x="17673" y="14954"/>
                        <a:pt x="17673" y="14954"/>
                        <a:pt x="17673" y="14954"/>
                      </a:cubicBezTo>
                      <a:cubicBezTo>
                        <a:pt x="19636" y="14954"/>
                        <a:pt x="21600" y="18277"/>
                        <a:pt x="21600" y="18277"/>
                      </a:cubicBezTo>
                      <a:cubicBezTo>
                        <a:pt x="19636" y="19938"/>
                        <a:pt x="19636" y="19938"/>
                        <a:pt x="17673" y="19938"/>
                      </a:cubicBezTo>
                      <a:cubicBezTo>
                        <a:pt x="15709" y="21600"/>
                        <a:pt x="15709" y="19938"/>
                        <a:pt x="13745" y="19938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4318" name="Freeform 461"/>
                <p:cNvSpPr/>
                <p:nvPr/>
              </p:nvSpPr>
              <p:spPr>
                <a:xfrm>
                  <a:off x="65083" y="132207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5400"/>
                      </a:moveTo>
                      <a:cubicBezTo>
                        <a:pt x="0" y="0"/>
                        <a:pt x="0" y="0"/>
                        <a:pt x="7200" y="0"/>
                      </a:cubicBezTo>
                      <a:cubicBezTo>
                        <a:pt x="14400" y="5400"/>
                        <a:pt x="14400" y="5400"/>
                        <a:pt x="21600" y="5400"/>
                      </a:cubicBezTo>
                      <a:cubicBezTo>
                        <a:pt x="14400" y="10800"/>
                        <a:pt x="14400" y="16200"/>
                        <a:pt x="7200" y="21600"/>
                      </a:cubicBezTo>
                      <a:cubicBezTo>
                        <a:pt x="7200" y="16200"/>
                        <a:pt x="0" y="16200"/>
                        <a:pt x="0" y="54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4319" name="Freeform 462"/>
                <p:cNvSpPr/>
                <p:nvPr/>
              </p:nvSpPr>
              <p:spPr>
                <a:xfrm>
                  <a:off x="64933" y="154048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3901" h="21600" fill="norm" stroke="1" extrusionOk="0">
                      <a:moveTo>
                        <a:pt x="11664" y="5400"/>
                      </a:moveTo>
                      <a:cubicBezTo>
                        <a:pt x="17064" y="16200"/>
                        <a:pt x="11664" y="16200"/>
                        <a:pt x="6264" y="21600"/>
                      </a:cubicBezTo>
                      <a:cubicBezTo>
                        <a:pt x="864" y="21600"/>
                        <a:pt x="864" y="16200"/>
                        <a:pt x="864" y="10800"/>
                      </a:cubicBezTo>
                      <a:cubicBezTo>
                        <a:pt x="864" y="5400"/>
                        <a:pt x="-4536" y="0"/>
                        <a:pt x="11664" y="0"/>
                      </a:cubicBezTo>
                      <a:cubicBezTo>
                        <a:pt x="11664" y="5400"/>
                        <a:pt x="11664" y="5400"/>
                        <a:pt x="11664" y="54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4320" name="Freeform 463"/>
                <p:cNvSpPr/>
                <p:nvPr/>
              </p:nvSpPr>
              <p:spPr>
                <a:xfrm>
                  <a:off x="63649" y="112351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8900" y="10080"/>
                      </a:moveTo>
                      <a:cubicBezTo>
                        <a:pt x="18900" y="12960"/>
                        <a:pt x="16200" y="14400"/>
                        <a:pt x="21600" y="15840"/>
                      </a:cubicBezTo>
                      <a:cubicBezTo>
                        <a:pt x="21600" y="15840"/>
                        <a:pt x="21600" y="15840"/>
                        <a:pt x="21600" y="15840"/>
                      </a:cubicBezTo>
                      <a:cubicBezTo>
                        <a:pt x="21600" y="17280"/>
                        <a:pt x="21600" y="17280"/>
                        <a:pt x="18900" y="18720"/>
                      </a:cubicBezTo>
                      <a:cubicBezTo>
                        <a:pt x="16200" y="18720"/>
                        <a:pt x="13500" y="20160"/>
                        <a:pt x="10800" y="21600"/>
                      </a:cubicBezTo>
                      <a:cubicBezTo>
                        <a:pt x="8100" y="21600"/>
                        <a:pt x="5400" y="20160"/>
                        <a:pt x="5400" y="18720"/>
                      </a:cubicBezTo>
                      <a:cubicBezTo>
                        <a:pt x="5400" y="17280"/>
                        <a:pt x="2700" y="15840"/>
                        <a:pt x="0" y="14400"/>
                      </a:cubicBezTo>
                      <a:cubicBezTo>
                        <a:pt x="0" y="14400"/>
                        <a:pt x="0" y="12960"/>
                        <a:pt x="0" y="11520"/>
                      </a:cubicBezTo>
                      <a:cubicBezTo>
                        <a:pt x="8100" y="10080"/>
                        <a:pt x="5400" y="5760"/>
                        <a:pt x="10800" y="2880"/>
                      </a:cubicBezTo>
                      <a:cubicBezTo>
                        <a:pt x="10800" y="2880"/>
                        <a:pt x="10800" y="1440"/>
                        <a:pt x="13500" y="0"/>
                      </a:cubicBezTo>
                      <a:cubicBezTo>
                        <a:pt x="13500" y="1440"/>
                        <a:pt x="16200" y="2880"/>
                        <a:pt x="16200" y="4320"/>
                      </a:cubicBezTo>
                      <a:cubicBezTo>
                        <a:pt x="18900" y="7200"/>
                        <a:pt x="18900" y="8640"/>
                        <a:pt x="18900" y="1008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4321" name="Freeform 464"/>
                <p:cNvSpPr/>
                <p:nvPr/>
              </p:nvSpPr>
              <p:spPr>
                <a:xfrm>
                  <a:off x="62987" y="14577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5120" y="17280"/>
                      </a:moveTo>
                      <a:cubicBezTo>
                        <a:pt x="12960" y="19440"/>
                        <a:pt x="12960" y="21600"/>
                        <a:pt x="10800" y="21600"/>
                      </a:cubicBezTo>
                      <a:cubicBezTo>
                        <a:pt x="8640" y="19440"/>
                        <a:pt x="8640" y="17280"/>
                        <a:pt x="6480" y="15120"/>
                      </a:cubicBezTo>
                      <a:cubicBezTo>
                        <a:pt x="6480" y="15120"/>
                        <a:pt x="6480" y="15120"/>
                        <a:pt x="6480" y="15120"/>
                      </a:cubicBezTo>
                      <a:cubicBezTo>
                        <a:pt x="4320" y="12960"/>
                        <a:pt x="2160" y="10800"/>
                        <a:pt x="0" y="8640"/>
                      </a:cubicBezTo>
                      <a:cubicBezTo>
                        <a:pt x="4320" y="6480"/>
                        <a:pt x="6480" y="2160"/>
                        <a:pt x="8640" y="0"/>
                      </a:cubicBezTo>
                      <a:cubicBezTo>
                        <a:pt x="8640" y="0"/>
                        <a:pt x="10800" y="0"/>
                        <a:pt x="10800" y="0"/>
                      </a:cubicBezTo>
                      <a:cubicBezTo>
                        <a:pt x="12960" y="2160"/>
                        <a:pt x="15120" y="2160"/>
                        <a:pt x="15120" y="4320"/>
                      </a:cubicBezTo>
                      <a:cubicBezTo>
                        <a:pt x="15120" y="8640"/>
                        <a:pt x="17280" y="10800"/>
                        <a:pt x="21600" y="12960"/>
                      </a:cubicBezTo>
                      <a:cubicBezTo>
                        <a:pt x="21600" y="12960"/>
                        <a:pt x="21600" y="12960"/>
                        <a:pt x="21600" y="15120"/>
                      </a:cubicBezTo>
                      <a:cubicBezTo>
                        <a:pt x="21600" y="15120"/>
                        <a:pt x="21600" y="17280"/>
                        <a:pt x="19440" y="17280"/>
                      </a:cubicBezTo>
                      <a:cubicBezTo>
                        <a:pt x="19440" y="17280"/>
                        <a:pt x="17280" y="17280"/>
                        <a:pt x="15120" y="1728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4322" name="Freeform 465"/>
                <p:cNvSpPr/>
                <p:nvPr/>
              </p:nvSpPr>
              <p:spPr>
                <a:xfrm>
                  <a:off x="67241" y="122108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7008" h="18136" fill="norm" stroke="1" extrusionOk="0">
                      <a:moveTo>
                        <a:pt x="5200" y="16936"/>
                      </a:moveTo>
                      <a:cubicBezTo>
                        <a:pt x="-2000" y="14236"/>
                        <a:pt x="1600" y="14236"/>
                        <a:pt x="1600" y="8836"/>
                      </a:cubicBezTo>
                      <a:cubicBezTo>
                        <a:pt x="1600" y="8836"/>
                        <a:pt x="1600" y="8836"/>
                        <a:pt x="1600" y="8836"/>
                      </a:cubicBezTo>
                      <a:cubicBezTo>
                        <a:pt x="1600" y="3436"/>
                        <a:pt x="-2000" y="736"/>
                        <a:pt x="1600" y="736"/>
                      </a:cubicBezTo>
                      <a:cubicBezTo>
                        <a:pt x="8800" y="-1964"/>
                        <a:pt x="5200" y="3436"/>
                        <a:pt x="8800" y="6136"/>
                      </a:cubicBezTo>
                      <a:cubicBezTo>
                        <a:pt x="12400" y="6136"/>
                        <a:pt x="8800" y="8836"/>
                        <a:pt x="12400" y="11536"/>
                      </a:cubicBezTo>
                      <a:cubicBezTo>
                        <a:pt x="12400" y="11536"/>
                        <a:pt x="19600" y="14236"/>
                        <a:pt x="16000" y="16936"/>
                      </a:cubicBezTo>
                      <a:cubicBezTo>
                        <a:pt x="12400" y="16936"/>
                        <a:pt x="12400" y="19636"/>
                        <a:pt x="5200" y="16936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4323" name="Freeform 466"/>
                <p:cNvSpPr/>
                <p:nvPr/>
              </p:nvSpPr>
              <p:spPr>
                <a:xfrm>
                  <a:off x="67126" y="151286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600" h="19864" fill="norm" stroke="1" extrusionOk="0">
                      <a:moveTo>
                        <a:pt x="18000" y="0"/>
                      </a:moveTo>
                      <a:cubicBezTo>
                        <a:pt x="21600" y="0"/>
                        <a:pt x="18000" y="12960"/>
                        <a:pt x="18000" y="12960"/>
                      </a:cubicBezTo>
                      <a:cubicBezTo>
                        <a:pt x="14400" y="17280"/>
                        <a:pt x="10800" y="17280"/>
                        <a:pt x="10800" y="17280"/>
                      </a:cubicBezTo>
                      <a:cubicBezTo>
                        <a:pt x="3600" y="21600"/>
                        <a:pt x="0" y="21600"/>
                        <a:pt x="0" y="8640"/>
                      </a:cubicBezTo>
                      <a:cubicBezTo>
                        <a:pt x="0" y="8640"/>
                        <a:pt x="0" y="4320"/>
                        <a:pt x="3600" y="0"/>
                      </a:cubicBezTo>
                      <a:cubicBezTo>
                        <a:pt x="3600" y="0"/>
                        <a:pt x="7200" y="0"/>
                        <a:pt x="10800" y="0"/>
                      </a:cubicBezTo>
                      <a:cubicBezTo>
                        <a:pt x="14400" y="0"/>
                        <a:pt x="14400" y="0"/>
                        <a:pt x="180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4324" name="Freeform 467"/>
                <p:cNvSpPr/>
                <p:nvPr/>
              </p:nvSpPr>
              <p:spPr>
                <a:xfrm>
                  <a:off x="68724" y="103730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7672" h="17412" fill="norm" stroke="1" extrusionOk="0">
                      <a:moveTo>
                        <a:pt x="0" y="16000"/>
                      </a:moveTo>
                      <a:cubicBezTo>
                        <a:pt x="0" y="16000"/>
                        <a:pt x="0" y="16000"/>
                        <a:pt x="0" y="16000"/>
                      </a:cubicBezTo>
                      <a:cubicBezTo>
                        <a:pt x="0" y="12400"/>
                        <a:pt x="0" y="8800"/>
                        <a:pt x="0" y="1600"/>
                      </a:cubicBezTo>
                      <a:cubicBezTo>
                        <a:pt x="0" y="1600"/>
                        <a:pt x="0" y="-2000"/>
                        <a:pt x="5400" y="1600"/>
                      </a:cubicBezTo>
                      <a:cubicBezTo>
                        <a:pt x="10800" y="1600"/>
                        <a:pt x="21600" y="1600"/>
                        <a:pt x="16200" y="8800"/>
                      </a:cubicBezTo>
                      <a:cubicBezTo>
                        <a:pt x="16200" y="8800"/>
                        <a:pt x="16200" y="8800"/>
                        <a:pt x="16200" y="8800"/>
                      </a:cubicBezTo>
                      <a:cubicBezTo>
                        <a:pt x="16200" y="16000"/>
                        <a:pt x="10800" y="19600"/>
                        <a:pt x="0" y="160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4325" name="Freeform 468"/>
                <p:cNvSpPr/>
                <p:nvPr/>
              </p:nvSpPr>
              <p:spPr>
                <a:xfrm>
                  <a:off x="71549" y="128677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8437" h="21600" fill="norm" stroke="1" extrusionOk="0">
                      <a:moveTo>
                        <a:pt x="7637" y="0"/>
                      </a:moveTo>
                      <a:cubicBezTo>
                        <a:pt x="13037" y="0"/>
                        <a:pt x="18437" y="5400"/>
                        <a:pt x="18437" y="10800"/>
                      </a:cubicBezTo>
                      <a:cubicBezTo>
                        <a:pt x="18437" y="10800"/>
                        <a:pt x="18437" y="16200"/>
                        <a:pt x="13037" y="16200"/>
                      </a:cubicBezTo>
                      <a:cubicBezTo>
                        <a:pt x="13037" y="16200"/>
                        <a:pt x="7637" y="21600"/>
                        <a:pt x="7637" y="21600"/>
                      </a:cubicBezTo>
                      <a:cubicBezTo>
                        <a:pt x="2237" y="16200"/>
                        <a:pt x="2237" y="16200"/>
                        <a:pt x="2237" y="10800"/>
                      </a:cubicBezTo>
                      <a:cubicBezTo>
                        <a:pt x="-3163" y="5400"/>
                        <a:pt x="2237" y="0"/>
                        <a:pt x="763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4326" name="Freeform 469"/>
                <p:cNvSpPr/>
                <p:nvPr/>
              </p:nvSpPr>
              <p:spPr>
                <a:xfrm>
                  <a:off x="71424" y="138936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8102" h="21600" fill="norm" stroke="1" extrusionOk="0">
                      <a:moveTo>
                        <a:pt x="11502" y="0"/>
                      </a:moveTo>
                      <a:cubicBezTo>
                        <a:pt x="11502" y="0"/>
                        <a:pt x="14202" y="0"/>
                        <a:pt x="16902" y="2400"/>
                      </a:cubicBezTo>
                      <a:cubicBezTo>
                        <a:pt x="16902" y="4800"/>
                        <a:pt x="19602" y="7200"/>
                        <a:pt x="16902" y="12000"/>
                      </a:cubicBezTo>
                      <a:cubicBezTo>
                        <a:pt x="14202" y="12000"/>
                        <a:pt x="14202" y="14400"/>
                        <a:pt x="14202" y="14400"/>
                      </a:cubicBezTo>
                      <a:cubicBezTo>
                        <a:pt x="11502" y="16800"/>
                        <a:pt x="11502" y="19200"/>
                        <a:pt x="8802" y="21600"/>
                      </a:cubicBezTo>
                      <a:cubicBezTo>
                        <a:pt x="6102" y="21600"/>
                        <a:pt x="6102" y="16800"/>
                        <a:pt x="3402" y="14400"/>
                      </a:cubicBezTo>
                      <a:cubicBezTo>
                        <a:pt x="702" y="12000"/>
                        <a:pt x="3402" y="9600"/>
                        <a:pt x="702" y="4800"/>
                      </a:cubicBezTo>
                      <a:cubicBezTo>
                        <a:pt x="-1998" y="2400"/>
                        <a:pt x="3402" y="0"/>
                        <a:pt x="1150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4327" name="Freeform 470"/>
                <p:cNvSpPr/>
                <p:nvPr/>
              </p:nvSpPr>
              <p:spPr>
                <a:xfrm>
                  <a:off x="74901" y="107938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0800" y="21600"/>
                      </a:moveTo>
                      <a:cubicBezTo>
                        <a:pt x="10800" y="21600"/>
                        <a:pt x="0" y="10800"/>
                        <a:pt x="0" y="10800"/>
                      </a:cubicBezTo>
                      <a:cubicBezTo>
                        <a:pt x="0" y="10800"/>
                        <a:pt x="10800" y="0"/>
                        <a:pt x="10800" y="0"/>
                      </a:cubicBezTo>
                      <a:cubicBezTo>
                        <a:pt x="10800" y="0"/>
                        <a:pt x="21600" y="10800"/>
                        <a:pt x="21600" y="10800"/>
                      </a:cubicBezTo>
                      <a:cubicBezTo>
                        <a:pt x="21600" y="21600"/>
                        <a:pt x="10800" y="21600"/>
                        <a:pt x="1080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4328" name="Freeform 471"/>
                <p:cNvSpPr/>
                <p:nvPr/>
              </p:nvSpPr>
              <p:spPr>
                <a:xfrm>
                  <a:off x="73944" y="14842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829" h="21600" fill="norm" stroke="1" extrusionOk="0">
                      <a:moveTo>
                        <a:pt x="0" y="7200"/>
                      </a:moveTo>
                      <a:cubicBezTo>
                        <a:pt x="0" y="2400"/>
                        <a:pt x="0" y="2400"/>
                        <a:pt x="6171" y="2400"/>
                      </a:cubicBezTo>
                      <a:cubicBezTo>
                        <a:pt x="6171" y="2400"/>
                        <a:pt x="6171" y="0"/>
                        <a:pt x="6171" y="0"/>
                      </a:cubicBezTo>
                      <a:cubicBezTo>
                        <a:pt x="6171" y="2400"/>
                        <a:pt x="12343" y="2400"/>
                        <a:pt x="12343" y="4800"/>
                      </a:cubicBezTo>
                      <a:cubicBezTo>
                        <a:pt x="15429" y="7200"/>
                        <a:pt x="15429" y="12000"/>
                        <a:pt x="18514" y="14400"/>
                      </a:cubicBezTo>
                      <a:cubicBezTo>
                        <a:pt x="21600" y="16800"/>
                        <a:pt x="21600" y="19200"/>
                        <a:pt x="18514" y="21600"/>
                      </a:cubicBezTo>
                      <a:cubicBezTo>
                        <a:pt x="15429" y="21600"/>
                        <a:pt x="15429" y="21600"/>
                        <a:pt x="15429" y="21600"/>
                      </a:cubicBezTo>
                      <a:cubicBezTo>
                        <a:pt x="9257" y="16800"/>
                        <a:pt x="0" y="14400"/>
                        <a:pt x="0" y="72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4329" name="Freeform 472"/>
                <p:cNvSpPr/>
                <p:nvPr/>
              </p:nvSpPr>
              <p:spPr>
                <a:xfrm>
                  <a:off x="76115" y="13419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21600"/>
                      </a:moveTo>
                      <a:cubicBezTo>
                        <a:pt x="10800" y="21600"/>
                        <a:pt x="10800" y="21600"/>
                        <a:pt x="0" y="21600"/>
                      </a:cubicBezTo>
                      <a:cubicBezTo>
                        <a:pt x="0" y="2160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10800" y="0"/>
                      </a:cubicBezTo>
                      <a:cubicBezTo>
                        <a:pt x="10800" y="0"/>
                        <a:pt x="10800" y="0"/>
                        <a:pt x="2160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4330" name="Freeform 473"/>
                <p:cNvSpPr/>
                <p:nvPr/>
              </p:nvSpPr>
              <p:spPr>
                <a:xfrm>
                  <a:off x="74718" y="12591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491" h="19213" fill="norm" stroke="1" extrusionOk="0">
                      <a:moveTo>
                        <a:pt x="14400" y="4698"/>
                      </a:moveTo>
                      <a:cubicBezTo>
                        <a:pt x="10800" y="6662"/>
                        <a:pt x="10800" y="8625"/>
                        <a:pt x="14400" y="10589"/>
                      </a:cubicBezTo>
                      <a:cubicBezTo>
                        <a:pt x="18000" y="12552"/>
                        <a:pt x="21600" y="14516"/>
                        <a:pt x="18000" y="16480"/>
                      </a:cubicBezTo>
                      <a:cubicBezTo>
                        <a:pt x="18000" y="18443"/>
                        <a:pt x="18000" y="18443"/>
                        <a:pt x="18000" y="18443"/>
                      </a:cubicBezTo>
                      <a:cubicBezTo>
                        <a:pt x="10800" y="20407"/>
                        <a:pt x="3600" y="18443"/>
                        <a:pt x="3600" y="14516"/>
                      </a:cubicBezTo>
                      <a:cubicBezTo>
                        <a:pt x="0" y="12552"/>
                        <a:pt x="0" y="10589"/>
                        <a:pt x="0" y="8625"/>
                      </a:cubicBezTo>
                      <a:cubicBezTo>
                        <a:pt x="0" y="6662"/>
                        <a:pt x="0" y="6662"/>
                        <a:pt x="0" y="4698"/>
                      </a:cubicBezTo>
                      <a:cubicBezTo>
                        <a:pt x="0" y="771"/>
                        <a:pt x="7200" y="-1193"/>
                        <a:pt x="14400" y="771"/>
                      </a:cubicBezTo>
                      <a:cubicBezTo>
                        <a:pt x="18000" y="771"/>
                        <a:pt x="18000" y="771"/>
                        <a:pt x="18000" y="2734"/>
                      </a:cubicBezTo>
                      <a:cubicBezTo>
                        <a:pt x="14400" y="2734"/>
                        <a:pt x="14400" y="2734"/>
                        <a:pt x="14400" y="4698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4331" name="Freeform 474"/>
                <p:cNvSpPr/>
                <p:nvPr/>
              </p:nvSpPr>
              <p:spPr>
                <a:xfrm>
                  <a:off x="77328" y="109924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5400" y="21600"/>
                      </a:moveTo>
                      <a:cubicBezTo>
                        <a:pt x="5400" y="21600"/>
                        <a:pt x="5400" y="21600"/>
                        <a:pt x="0" y="17280"/>
                      </a:cubicBezTo>
                      <a:cubicBezTo>
                        <a:pt x="0" y="17280"/>
                        <a:pt x="0" y="12960"/>
                        <a:pt x="0" y="12960"/>
                      </a:cubicBezTo>
                      <a:cubicBezTo>
                        <a:pt x="0" y="8640"/>
                        <a:pt x="5400" y="4320"/>
                        <a:pt x="10800" y="0"/>
                      </a:cubicBezTo>
                      <a:cubicBezTo>
                        <a:pt x="10800" y="4320"/>
                        <a:pt x="16200" y="8640"/>
                        <a:pt x="21600" y="12960"/>
                      </a:cubicBezTo>
                      <a:cubicBezTo>
                        <a:pt x="21600" y="12960"/>
                        <a:pt x="10800" y="21600"/>
                        <a:pt x="540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4332" name="Freeform 475"/>
                <p:cNvSpPr/>
                <p:nvPr/>
              </p:nvSpPr>
              <p:spPr>
                <a:xfrm>
                  <a:off x="79644" y="7153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0"/>
                      </a:moveTo>
                      <a:cubicBezTo>
                        <a:pt x="10800" y="0"/>
                        <a:pt x="10800" y="0"/>
                        <a:pt x="21600" y="0"/>
                      </a:cubicBezTo>
                      <a:cubicBezTo>
                        <a:pt x="21600" y="21600"/>
                        <a:pt x="21600" y="21600"/>
                        <a:pt x="10800" y="21600"/>
                      </a:cubicBezTo>
                      <a:cubicBezTo>
                        <a:pt x="10800" y="21600"/>
                        <a:pt x="0" y="2160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4333" name="Freeform 476"/>
                <p:cNvSpPr/>
                <p:nvPr/>
              </p:nvSpPr>
              <p:spPr>
                <a:xfrm>
                  <a:off x="76078" y="10183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262" h="20057" fill="norm" stroke="1" extrusionOk="0">
                      <a:moveTo>
                        <a:pt x="15862" y="4012"/>
                      </a:moveTo>
                      <a:cubicBezTo>
                        <a:pt x="17212" y="5673"/>
                        <a:pt x="18562" y="7335"/>
                        <a:pt x="18562" y="7335"/>
                      </a:cubicBezTo>
                      <a:cubicBezTo>
                        <a:pt x="19912" y="8996"/>
                        <a:pt x="19912" y="8996"/>
                        <a:pt x="21262" y="10658"/>
                      </a:cubicBezTo>
                      <a:cubicBezTo>
                        <a:pt x="21262" y="10658"/>
                        <a:pt x="21262" y="10658"/>
                        <a:pt x="19912" y="10658"/>
                      </a:cubicBezTo>
                      <a:cubicBezTo>
                        <a:pt x="17212" y="13981"/>
                        <a:pt x="15862" y="18965"/>
                        <a:pt x="11812" y="18965"/>
                      </a:cubicBezTo>
                      <a:cubicBezTo>
                        <a:pt x="9112" y="20627"/>
                        <a:pt x="7762" y="20627"/>
                        <a:pt x="5062" y="17304"/>
                      </a:cubicBezTo>
                      <a:cubicBezTo>
                        <a:pt x="3712" y="17304"/>
                        <a:pt x="5062" y="15642"/>
                        <a:pt x="5062" y="15642"/>
                      </a:cubicBezTo>
                      <a:cubicBezTo>
                        <a:pt x="6412" y="12319"/>
                        <a:pt x="6412" y="12319"/>
                        <a:pt x="3712" y="8996"/>
                      </a:cubicBezTo>
                      <a:cubicBezTo>
                        <a:pt x="2362" y="8996"/>
                        <a:pt x="2362" y="7335"/>
                        <a:pt x="1012" y="5673"/>
                      </a:cubicBezTo>
                      <a:cubicBezTo>
                        <a:pt x="-338" y="4012"/>
                        <a:pt x="-338" y="4012"/>
                        <a:pt x="1012" y="2350"/>
                      </a:cubicBezTo>
                      <a:cubicBezTo>
                        <a:pt x="2362" y="689"/>
                        <a:pt x="2362" y="-973"/>
                        <a:pt x="3712" y="689"/>
                      </a:cubicBezTo>
                      <a:cubicBezTo>
                        <a:pt x="5062" y="2350"/>
                        <a:pt x="7762" y="689"/>
                        <a:pt x="7762" y="4012"/>
                      </a:cubicBezTo>
                      <a:cubicBezTo>
                        <a:pt x="7762" y="4012"/>
                        <a:pt x="7762" y="5673"/>
                        <a:pt x="7762" y="5673"/>
                      </a:cubicBezTo>
                      <a:cubicBezTo>
                        <a:pt x="7762" y="10658"/>
                        <a:pt x="9112" y="10658"/>
                        <a:pt x="11812" y="7335"/>
                      </a:cubicBezTo>
                      <a:cubicBezTo>
                        <a:pt x="13162" y="5673"/>
                        <a:pt x="14512" y="4012"/>
                        <a:pt x="15862" y="4012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4334" name="Freeform 477"/>
                <p:cNvSpPr/>
                <p:nvPr/>
              </p:nvSpPr>
              <p:spPr>
                <a:xfrm>
                  <a:off x="79093" y="1863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9600" fill="norm" stroke="1" extrusionOk="0">
                      <a:moveTo>
                        <a:pt x="8100" y="19600"/>
                      </a:moveTo>
                      <a:cubicBezTo>
                        <a:pt x="5400" y="16000"/>
                        <a:pt x="2700" y="16000"/>
                        <a:pt x="0" y="12400"/>
                      </a:cubicBezTo>
                      <a:cubicBezTo>
                        <a:pt x="2700" y="12400"/>
                        <a:pt x="2700" y="8800"/>
                        <a:pt x="2700" y="5200"/>
                      </a:cubicBezTo>
                      <a:cubicBezTo>
                        <a:pt x="5400" y="5200"/>
                        <a:pt x="5400" y="1600"/>
                        <a:pt x="8100" y="1600"/>
                      </a:cubicBezTo>
                      <a:cubicBezTo>
                        <a:pt x="10800" y="-2000"/>
                        <a:pt x="16200" y="1600"/>
                        <a:pt x="16200" y="1600"/>
                      </a:cubicBezTo>
                      <a:cubicBezTo>
                        <a:pt x="18900" y="5200"/>
                        <a:pt x="18900" y="8800"/>
                        <a:pt x="21600" y="12400"/>
                      </a:cubicBezTo>
                      <a:cubicBezTo>
                        <a:pt x="21600" y="12400"/>
                        <a:pt x="18900" y="12400"/>
                        <a:pt x="18900" y="16000"/>
                      </a:cubicBezTo>
                      <a:cubicBezTo>
                        <a:pt x="16200" y="19600"/>
                        <a:pt x="16200" y="19600"/>
                        <a:pt x="10800" y="19600"/>
                      </a:cubicBezTo>
                      <a:cubicBezTo>
                        <a:pt x="10800" y="19600"/>
                        <a:pt x="8100" y="19600"/>
                        <a:pt x="8100" y="19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4335" name="Freeform 478"/>
                <p:cNvSpPr/>
                <p:nvPr/>
              </p:nvSpPr>
              <p:spPr>
                <a:xfrm>
                  <a:off x="81961" y="110806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0800" y="21600"/>
                      </a:moveTo>
                      <a:cubicBezTo>
                        <a:pt x="0" y="21600"/>
                        <a:pt x="0" y="10800"/>
                        <a:pt x="0" y="10800"/>
                      </a:cubicBezTo>
                      <a:cubicBezTo>
                        <a:pt x="0" y="10800"/>
                        <a:pt x="0" y="0"/>
                        <a:pt x="10800" y="0"/>
                      </a:cubicBezTo>
                      <a:cubicBezTo>
                        <a:pt x="21600" y="0"/>
                        <a:pt x="21600" y="0"/>
                        <a:pt x="21600" y="10800"/>
                      </a:cubicBezTo>
                      <a:cubicBezTo>
                        <a:pt x="21600" y="21600"/>
                        <a:pt x="10800" y="21600"/>
                        <a:pt x="1080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4336" name="Freeform 479"/>
                <p:cNvSpPr/>
                <p:nvPr/>
              </p:nvSpPr>
              <p:spPr>
                <a:xfrm>
                  <a:off x="81079" y="12382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2960" y="0"/>
                      </a:moveTo>
                      <a:cubicBezTo>
                        <a:pt x="21600" y="0"/>
                        <a:pt x="21600" y="0"/>
                        <a:pt x="21600" y="10800"/>
                      </a:cubicBezTo>
                      <a:cubicBezTo>
                        <a:pt x="21600" y="16200"/>
                        <a:pt x="17280" y="21600"/>
                        <a:pt x="8640" y="21600"/>
                      </a:cubicBezTo>
                      <a:cubicBezTo>
                        <a:pt x="4320" y="21600"/>
                        <a:pt x="0" y="16200"/>
                        <a:pt x="0" y="10800"/>
                      </a:cubicBezTo>
                      <a:cubicBezTo>
                        <a:pt x="0" y="0"/>
                        <a:pt x="4320" y="0"/>
                        <a:pt x="8640" y="0"/>
                      </a:cubicBezTo>
                      <a:cubicBezTo>
                        <a:pt x="12960" y="0"/>
                        <a:pt x="12960" y="0"/>
                        <a:pt x="1296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4337" name="Freeform 480"/>
                <p:cNvSpPr/>
                <p:nvPr/>
              </p:nvSpPr>
              <p:spPr>
                <a:xfrm>
                  <a:off x="81361" y="117646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194" h="21600" fill="norm" stroke="1" extrusionOk="0">
                      <a:moveTo>
                        <a:pt x="15394" y="21600"/>
                      </a:moveTo>
                      <a:cubicBezTo>
                        <a:pt x="12994" y="19636"/>
                        <a:pt x="10594" y="19636"/>
                        <a:pt x="8194" y="19636"/>
                      </a:cubicBezTo>
                      <a:cubicBezTo>
                        <a:pt x="8194" y="17673"/>
                        <a:pt x="994" y="7855"/>
                        <a:pt x="994" y="5891"/>
                      </a:cubicBezTo>
                      <a:cubicBezTo>
                        <a:pt x="-1406" y="3927"/>
                        <a:pt x="994" y="1964"/>
                        <a:pt x="3394" y="1964"/>
                      </a:cubicBezTo>
                      <a:cubicBezTo>
                        <a:pt x="8194" y="1964"/>
                        <a:pt x="10594" y="0"/>
                        <a:pt x="15394" y="0"/>
                      </a:cubicBezTo>
                      <a:cubicBezTo>
                        <a:pt x="15394" y="0"/>
                        <a:pt x="17794" y="0"/>
                        <a:pt x="17794" y="0"/>
                      </a:cubicBezTo>
                      <a:cubicBezTo>
                        <a:pt x="17794" y="0"/>
                        <a:pt x="17794" y="1964"/>
                        <a:pt x="17794" y="3927"/>
                      </a:cubicBezTo>
                      <a:cubicBezTo>
                        <a:pt x="15394" y="3927"/>
                        <a:pt x="15394" y="5891"/>
                        <a:pt x="12994" y="5891"/>
                      </a:cubicBezTo>
                      <a:cubicBezTo>
                        <a:pt x="10594" y="7855"/>
                        <a:pt x="12994" y="9818"/>
                        <a:pt x="10594" y="11782"/>
                      </a:cubicBezTo>
                      <a:cubicBezTo>
                        <a:pt x="10594" y="13745"/>
                        <a:pt x="15394" y="13745"/>
                        <a:pt x="15394" y="15709"/>
                      </a:cubicBezTo>
                      <a:cubicBezTo>
                        <a:pt x="15394" y="15709"/>
                        <a:pt x="17794" y="15709"/>
                        <a:pt x="17794" y="15709"/>
                      </a:cubicBezTo>
                      <a:cubicBezTo>
                        <a:pt x="17794" y="15709"/>
                        <a:pt x="20194" y="17673"/>
                        <a:pt x="20194" y="17673"/>
                      </a:cubicBezTo>
                      <a:cubicBezTo>
                        <a:pt x="20194" y="19636"/>
                        <a:pt x="17794" y="19636"/>
                        <a:pt x="15394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4338" name="Freeform 481"/>
                <p:cNvSpPr/>
                <p:nvPr/>
              </p:nvSpPr>
              <p:spPr>
                <a:xfrm>
                  <a:off x="83672" y="80464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86" h="19575" fill="norm" stroke="1" extrusionOk="0">
                      <a:moveTo>
                        <a:pt x="16800" y="2700"/>
                      </a:moveTo>
                      <a:cubicBezTo>
                        <a:pt x="19886" y="2700"/>
                        <a:pt x="19886" y="5400"/>
                        <a:pt x="19886" y="8100"/>
                      </a:cubicBezTo>
                      <a:cubicBezTo>
                        <a:pt x="16800" y="10800"/>
                        <a:pt x="13715" y="13500"/>
                        <a:pt x="13715" y="16200"/>
                      </a:cubicBezTo>
                      <a:cubicBezTo>
                        <a:pt x="10629" y="21600"/>
                        <a:pt x="10629" y="18900"/>
                        <a:pt x="7543" y="18900"/>
                      </a:cubicBezTo>
                      <a:cubicBezTo>
                        <a:pt x="4457" y="18900"/>
                        <a:pt x="1372" y="18900"/>
                        <a:pt x="1372" y="16200"/>
                      </a:cubicBezTo>
                      <a:cubicBezTo>
                        <a:pt x="1372" y="13500"/>
                        <a:pt x="-1714" y="10800"/>
                        <a:pt x="1372" y="10800"/>
                      </a:cubicBezTo>
                      <a:cubicBezTo>
                        <a:pt x="4457" y="5400"/>
                        <a:pt x="7543" y="2700"/>
                        <a:pt x="10629" y="0"/>
                      </a:cubicBezTo>
                      <a:cubicBezTo>
                        <a:pt x="13715" y="0"/>
                        <a:pt x="16800" y="0"/>
                        <a:pt x="16800" y="27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4339" name="Freeform 482"/>
                <p:cNvSpPr/>
                <p:nvPr/>
              </p:nvSpPr>
              <p:spPr>
                <a:xfrm>
                  <a:off x="85160" y="73190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14400"/>
                      </a:moveTo>
                      <a:cubicBezTo>
                        <a:pt x="21600" y="14400"/>
                        <a:pt x="14400" y="21600"/>
                        <a:pt x="14400" y="21600"/>
                      </a:cubicBezTo>
                      <a:cubicBezTo>
                        <a:pt x="7200" y="21600"/>
                        <a:pt x="0" y="21600"/>
                        <a:pt x="0" y="14400"/>
                      </a:cubicBezTo>
                      <a:cubicBezTo>
                        <a:pt x="0" y="7200"/>
                        <a:pt x="7200" y="0"/>
                        <a:pt x="7200" y="0"/>
                      </a:cubicBezTo>
                      <a:cubicBezTo>
                        <a:pt x="14400" y="0"/>
                        <a:pt x="21600" y="7200"/>
                        <a:pt x="21600" y="144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4340" name="Freeform 483"/>
                <p:cNvSpPr/>
                <p:nvPr/>
              </p:nvSpPr>
              <p:spPr>
                <a:xfrm>
                  <a:off x="87035" y="7717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9430" fill="norm" stroke="1" extrusionOk="0">
                      <a:moveTo>
                        <a:pt x="0" y="8630"/>
                      </a:moveTo>
                      <a:cubicBezTo>
                        <a:pt x="0" y="8630"/>
                        <a:pt x="7200" y="8630"/>
                        <a:pt x="7200" y="3230"/>
                      </a:cubicBezTo>
                      <a:cubicBezTo>
                        <a:pt x="21600" y="-2170"/>
                        <a:pt x="21600" y="-2170"/>
                        <a:pt x="21600" y="14030"/>
                      </a:cubicBezTo>
                      <a:cubicBezTo>
                        <a:pt x="21600" y="14030"/>
                        <a:pt x="21600" y="19430"/>
                        <a:pt x="14400" y="19430"/>
                      </a:cubicBezTo>
                      <a:cubicBezTo>
                        <a:pt x="14400" y="19430"/>
                        <a:pt x="7200" y="19430"/>
                        <a:pt x="0" y="19430"/>
                      </a:cubicBezTo>
                      <a:cubicBezTo>
                        <a:pt x="0" y="19430"/>
                        <a:pt x="0" y="8630"/>
                        <a:pt x="0" y="863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4341" name="Freeform 484"/>
                <p:cNvSpPr/>
                <p:nvPr/>
              </p:nvSpPr>
              <p:spPr>
                <a:xfrm>
                  <a:off x="84388" y="103674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214" fill="norm" stroke="1" extrusionOk="0">
                      <a:moveTo>
                        <a:pt x="7714" y="20057"/>
                      </a:moveTo>
                      <a:cubicBezTo>
                        <a:pt x="7714" y="18514"/>
                        <a:pt x="7714" y="18514"/>
                        <a:pt x="7714" y="16971"/>
                      </a:cubicBezTo>
                      <a:cubicBezTo>
                        <a:pt x="7714" y="15429"/>
                        <a:pt x="7714" y="15429"/>
                        <a:pt x="6171" y="15429"/>
                      </a:cubicBezTo>
                      <a:cubicBezTo>
                        <a:pt x="6171" y="16971"/>
                        <a:pt x="4629" y="16971"/>
                        <a:pt x="6171" y="16971"/>
                      </a:cubicBezTo>
                      <a:cubicBezTo>
                        <a:pt x="7714" y="20057"/>
                        <a:pt x="4629" y="20057"/>
                        <a:pt x="4629" y="20057"/>
                      </a:cubicBezTo>
                      <a:cubicBezTo>
                        <a:pt x="3086" y="21600"/>
                        <a:pt x="1543" y="20057"/>
                        <a:pt x="0" y="18514"/>
                      </a:cubicBezTo>
                      <a:cubicBezTo>
                        <a:pt x="0" y="18514"/>
                        <a:pt x="0" y="16971"/>
                        <a:pt x="0" y="15429"/>
                      </a:cubicBezTo>
                      <a:cubicBezTo>
                        <a:pt x="0" y="15429"/>
                        <a:pt x="0" y="15429"/>
                        <a:pt x="1543" y="15429"/>
                      </a:cubicBezTo>
                      <a:cubicBezTo>
                        <a:pt x="4629" y="13886"/>
                        <a:pt x="3086" y="9257"/>
                        <a:pt x="6171" y="7714"/>
                      </a:cubicBezTo>
                      <a:cubicBezTo>
                        <a:pt x="7714" y="7714"/>
                        <a:pt x="6171" y="4629"/>
                        <a:pt x="4629" y="4629"/>
                      </a:cubicBezTo>
                      <a:cubicBezTo>
                        <a:pt x="3086" y="4629"/>
                        <a:pt x="3086" y="3086"/>
                        <a:pt x="3086" y="3086"/>
                      </a:cubicBezTo>
                      <a:cubicBezTo>
                        <a:pt x="3086" y="1543"/>
                        <a:pt x="4629" y="0"/>
                        <a:pt x="4629" y="0"/>
                      </a:cubicBezTo>
                      <a:cubicBezTo>
                        <a:pt x="6171" y="0"/>
                        <a:pt x="7714" y="0"/>
                        <a:pt x="7714" y="1543"/>
                      </a:cubicBezTo>
                      <a:cubicBezTo>
                        <a:pt x="7714" y="3086"/>
                        <a:pt x="9257" y="4629"/>
                        <a:pt x="12343" y="6171"/>
                      </a:cubicBezTo>
                      <a:cubicBezTo>
                        <a:pt x="15429" y="6171"/>
                        <a:pt x="18514" y="9257"/>
                        <a:pt x="21600" y="10800"/>
                      </a:cubicBezTo>
                      <a:cubicBezTo>
                        <a:pt x="21600" y="10800"/>
                        <a:pt x="21600" y="10800"/>
                        <a:pt x="21600" y="10800"/>
                      </a:cubicBezTo>
                      <a:cubicBezTo>
                        <a:pt x="21600" y="10800"/>
                        <a:pt x="20057" y="12343"/>
                        <a:pt x="20057" y="12343"/>
                      </a:cubicBezTo>
                      <a:cubicBezTo>
                        <a:pt x="18514" y="12343"/>
                        <a:pt x="18514" y="12343"/>
                        <a:pt x="16971" y="12343"/>
                      </a:cubicBezTo>
                      <a:cubicBezTo>
                        <a:pt x="15429" y="12343"/>
                        <a:pt x="15429" y="13886"/>
                        <a:pt x="15429" y="15429"/>
                      </a:cubicBezTo>
                      <a:cubicBezTo>
                        <a:pt x="15429" y="16971"/>
                        <a:pt x="13886" y="20057"/>
                        <a:pt x="12343" y="20057"/>
                      </a:cubicBezTo>
                      <a:cubicBezTo>
                        <a:pt x="9257" y="21600"/>
                        <a:pt x="7714" y="21600"/>
                        <a:pt x="7714" y="20057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4342" name="Freeform 485"/>
                <p:cNvSpPr/>
                <p:nvPr/>
              </p:nvSpPr>
              <p:spPr>
                <a:xfrm>
                  <a:off x="88249" y="11139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0250" fill="norm" stroke="1" extrusionOk="0">
                      <a:moveTo>
                        <a:pt x="0" y="16200"/>
                      </a:moveTo>
                      <a:cubicBezTo>
                        <a:pt x="0" y="10800"/>
                        <a:pt x="7200" y="5400"/>
                        <a:pt x="7200" y="0"/>
                      </a:cubicBezTo>
                      <a:cubicBezTo>
                        <a:pt x="14400" y="0"/>
                        <a:pt x="14400" y="5400"/>
                        <a:pt x="21600" y="10800"/>
                      </a:cubicBezTo>
                      <a:cubicBezTo>
                        <a:pt x="14400" y="16200"/>
                        <a:pt x="14400" y="16200"/>
                        <a:pt x="14400" y="16200"/>
                      </a:cubicBezTo>
                      <a:cubicBezTo>
                        <a:pt x="7200" y="21600"/>
                        <a:pt x="0" y="21600"/>
                        <a:pt x="0" y="162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4343" name="Freeform 486"/>
                <p:cNvSpPr/>
                <p:nvPr/>
              </p:nvSpPr>
              <p:spPr>
                <a:xfrm>
                  <a:off x="85099" y="90178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856" h="21600" fill="norm" stroke="1" extrusionOk="0">
                      <a:moveTo>
                        <a:pt x="0" y="18000"/>
                      </a:moveTo>
                      <a:cubicBezTo>
                        <a:pt x="1271" y="16200"/>
                        <a:pt x="2541" y="16200"/>
                        <a:pt x="3812" y="14400"/>
                      </a:cubicBezTo>
                      <a:cubicBezTo>
                        <a:pt x="5082" y="14400"/>
                        <a:pt x="6353" y="14400"/>
                        <a:pt x="6353" y="12600"/>
                      </a:cubicBezTo>
                      <a:cubicBezTo>
                        <a:pt x="7624" y="10800"/>
                        <a:pt x="8894" y="7200"/>
                        <a:pt x="12706" y="9000"/>
                      </a:cubicBezTo>
                      <a:cubicBezTo>
                        <a:pt x="12706" y="9000"/>
                        <a:pt x="13976" y="9000"/>
                        <a:pt x="13976" y="7200"/>
                      </a:cubicBezTo>
                      <a:cubicBezTo>
                        <a:pt x="15247" y="5400"/>
                        <a:pt x="15247" y="3600"/>
                        <a:pt x="16518" y="1800"/>
                      </a:cubicBezTo>
                      <a:cubicBezTo>
                        <a:pt x="17788" y="1800"/>
                        <a:pt x="17788" y="0"/>
                        <a:pt x="19059" y="0"/>
                      </a:cubicBezTo>
                      <a:cubicBezTo>
                        <a:pt x="20329" y="1800"/>
                        <a:pt x="21600" y="3600"/>
                        <a:pt x="20329" y="7200"/>
                      </a:cubicBezTo>
                      <a:cubicBezTo>
                        <a:pt x="20329" y="7200"/>
                        <a:pt x="20329" y="9000"/>
                        <a:pt x="19059" y="10800"/>
                      </a:cubicBezTo>
                      <a:cubicBezTo>
                        <a:pt x="17788" y="12600"/>
                        <a:pt x="16518" y="12600"/>
                        <a:pt x="15247" y="14400"/>
                      </a:cubicBezTo>
                      <a:cubicBezTo>
                        <a:pt x="12706" y="14400"/>
                        <a:pt x="8894" y="16200"/>
                        <a:pt x="6353" y="18000"/>
                      </a:cubicBezTo>
                      <a:cubicBezTo>
                        <a:pt x="5082" y="21600"/>
                        <a:pt x="3812" y="21600"/>
                        <a:pt x="1271" y="21600"/>
                      </a:cubicBezTo>
                      <a:cubicBezTo>
                        <a:pt x="1271" y="21600"/>
                        <a:pt x="0" y="21600"/>
                        <a:pt x="0" y="21600"/>
                      </a:cubicBezTo>
                      <a:cubicBezTo>
                        <a:pt x="0" y="19800"/>
                        <a:pt x="0" y="18000"/>
                        <a:pt x="0" y="180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4344" name="Freeform 487"/>
                <p:cNvSpPr/>
                <p:nvPr/>
              </p:nvSpPr>
              <p:spPr>
                <a:xfrm>
                  <a:off x="90014" y="10003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8437" fill="norm" stroke="1" extrusionOk="0">
                      <a:moveTo>
                        <a:pt x="8640" y="0"/>
                      </a:moveTo>
                      <a:cubicBezTo>
                        <a:pt x="12960" y="5400"/>
                        <a:pt x="17280" y="5400"/>
                        <a:pt x="21600" y="10800"/>
                      </a:cubicBezTo>
                      <a:cubicBezTo>
                        <a:pt x="17280" y="16200"/>
                        <a:pt x="12960" y="21600"/>
                        <a:pt x="8640" y="16200"/>
                      </a:cubicBezTo>
                      <a:cubicBezTo>
                        <a:pt x="8640" y="16200"/>
                        <a:pt x="4320" y="10800"/>
                        <a:pt x="0" y="10800"/>
                      </a:cubicBezTo>
                      <a:cubicBezTo>
                        <a:pt x="0" y="5400"/>
                        <a:pt x="8640" y="0"/>
                        <a:pt x="864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4345" name="Freeform 488"/>
                <p:cNvSpPr/>
                <p:nvPr/>
              </p:nvSpPr>
              <p:spPr>
                <a:xfrm>
                  <a:off x="90014" y="118307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12960"/>
                      </a:moveTo>
                      <a:cubicBezTo>
                        <a:pt x="0" y="8640"/>
                        <a:pt x="0" y="8640"/>
                        <a:pt x="4320" y="4320"/>
                      </a:cubicBezTo>
                      <a:cubicBezTo>
                        <a:pt x="4320" y="4320"/>
                        <a:pt x="8640" y="0"/>
                        <a:pt x="12960" y="0"/>
                      </a:cubicBezTo>
                      <a:cubicBezTo>
                        <a:pt x="12960" y="0"/>
                        <a:pt x="17280" y="0"/>
                        <a:pt x="17280" y="0"/>
                      </a:cubicBezTo>
                      <a:cubicBezTo>
                        <a:pt x="17280" y="4320"/>
                        <a:pt x="21600" y="12960"/>
                        <a:pt x="21600" y="17280"/>
                      </a:cubicBezTo>
                      <a:cubicBezTo>
                        <a:pt x="21600" y="21600"/>
                        <a:pt x="17280" y="21600"/>
                        <a:pt x="12960" y="21600"/>
                      </a:cubicBezTo>
                      <a:cubicBezTo>
                        <a:pt x="8640" y="17280"/>
                        <a:pt x="4320" y="17280"/>
                        <a:pt x="0" y="1296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4346" name="Freeform 489"/>
                <p:cNvSpPr/>
                <p:nvPr/>
              </p:nvSpPr>
              <p:spPr>
                <a:xfrm>
                  <a:off x="75405" y="160950"/>
                  <a:ext cx="22504" cy="30888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18692"/>
                      </a:moveTo>
                      <a:cubicBezTo>
                        <a:pt x="21600" y="18692"/>
                        <a:pt x="21600" y="19108"/>
                        <a:pt x="21600" y="19108"/>
                      </a:cubicBezTo>
                      <a:cubicBezTo>
                        <a:pt x="21032" y="19108"/>
                        <a:pt x="21032" y="19523"/>
                        <a:pt x="21032" y="19108"/>
                      </a:cubicBezTo>
                      <a:cubicBezTo>
                        <a:pt x="19895" y="18692"/>
                        <a:pt x="18758" y="19108"/>
                        <a:pt x="17621" y="19108"/>
                      </a:cubicBezTo>
                      <a:cubicBezTo>
                        <a:pt x="17053" y="19108"/>
                        <a:pt x="17053" y="18692"/>
                        <a:pt x="16484" y="18692"/>
                      </a:cubicBezTo>
                      <a:cubicBezTo>
                        <a:pt x="16484" y="18692"/>
                        <a:pt x="15916" y="18692"/>
                        <a:pt x="15916" y="18692"/>
                      </a:cubicBezTo>
                      <a:cubicBezTo>
                        <a:pt x="15916" y="19108"/>
                        <a:pt x="15916" y="19108"/>
                        <a:pt x="15916" y="19108"/>
                      </a:cubicBezTo>
                      <a:cubicBezTo>
                        <a:pt x="17053" y="19938"/>
                        <a:pt x="18189" y="20769"/>
                        <a:pt x="18758" y="21600"/>
                      </a:cubicBezTo>
                      <a:cubicBezTo>
                        <a:pt x="2842" y="21600"/>
                        <a:pt x="2842" y="21600"/>
                        <a:pt x="2842" y="21600"/>
                      </a:cubicBezTo>
                      <a:cubicBezTo>
                        <a:pt x="3979" y="20769"/>
                        <a:pt x="4547" y="19938"/>
                        <a:pt x="5116" y="18692"/>
                      </a:cubicBezTo>
                      <a:cubicBezTo>
                        <a:pt x="5684" y="18277"/>
                        <a:pt x="5684" y="18277"/>
                        <a:pt x="5116" y="18277"/>
                      </a:cubicBezTo>
                      <a:cubicBezTo>
                        <a:pt x="3979" y="18277"/>
                        <a:pt x="3411" y="18692"/>
                        <a:pt x="2842" y="18692"/>
                      </a:cubicBezTo>
                      <a:cubicBezTo>
                        <a:pt x="2274" y="18692"/>
                        <a:pt x="1705" y="18277"/>
                        <a:pt x="568" y="19108"/>
                      </a:cubicBezTo>
                      <a:cubicBezTo>
                        <a:pt x="568" y="19108"/>
                        <a:pt x="0" y="18692"/>
                        <a:pt x="0" y="18692"/>
                      </a:cubicBezTo>
                      <a:cubicBezTo>
                        <a:pt x="0" y="18692"/>
                        <a:pt x="0" y="18277"/>
                        <a:pt x="0" y="18277"/>
                      </a:cubicBezTo>
                      <a:cubicBezTo>
                        <a:pt x="1137" y="17446"/>
                        <a:pt x="1705" y="16615"/>
                        <a:pt x="2842" y="15369"/>
                      </a:cubicBezTo>
                      <a:cubicBezTo>
                        <a:pt x="3411" y="14538"/>
                        <a:pt x="4547" y="13292"/>
                        <a:pt x="5684" y="12046"/>
                      </a:cubicBezTo>
                      <a:cubicBezTo>
                        <a:pt x="5684" y="11631"/>
                        <a:pt x="5684" y="11215"/>
                        <a:pt x="5116" y="11215"/>
                      </a:cubicBezTo>
                      <a:cubicBezTo>
                        <a:pt x="4547" y="11215"/>
                        <a:pt x="3979" y="11215"/>
                        <a:pt x="3411" y="11215"/>
                      </a:cubicBezTo>
                      <a:cubicBezTo>
                        <a:pt x="2842" y="11215"/>
                        <a:pt x="2274" y="11215"/>
                        <a:pt x="1705" y="10800"/>
                      </a:cubicBezTo>
                      <a:cubicBezTo>
                        <a:pt x="1705" y="10800"/>
                        <a:pt x="2274" y="10385"/>
                        <a:pt x="2274" y="9969"/>
                      </a:cubicBezTo>
                      <a:cubicBezTo>
                        <a:pt x="3411" y="8723"/>
                        <a:pt x="4547" y="7062"/>
                        <a:pt x="5684" y="6231"/>
                      </a:cubicBezTo>
                      <a:cubicBezTo>
                        <a:pt x="6821" y="4985"/>
                        <a:pt x="7958" y="3738"/>
                        <a:pt x="9095" y="2077"/>
                      </a:cubicBezTo>
                      <a:cubicBezTo>
                        <a:pt x="9663" y="1662"/>
                        <a:pt x="10232" y="831"/>
                        <a:pt x="10800" y="0"/>
                      </a:cubicBezTo>
                      <a:cubicBezTo>
                        <a:pt x="10800" y="0"/>
                        <a:pt x="10800" y="0"/>
                        <a:pt x="10800" y="0"/>
                      </a:cubicBezTo>
                      <a:cubicBezTo>
                        <a:pt x="11368" y="0"/>
                        <a:pt x="11368" y="0"/>
                        <a:pt x="11368" y="0"/>
                      </a:cubicBezTo>
                      <a:cubicBezTo>
                        <a:pt x="11368" y="831"/>
                        <a:pt x="11368" y="1246"/>
                        <a:pt x="11937" y="1662"/>
                      </a:cubicBezTo>
                      <a:cubicBezTo>
                        <a:pt x="12505" y="1662"/>
                        <a:pt x="12505" y="2077"/>
                        <a:pt x="13074" y="2492"/>
                      </a:cubicBezTo>
                      <a:cubicBezTo>
                        <a:pt x="13642" y="3323"/>
                        <a:pt x="14211" y="4154"/>
                        <a:pt x="15347" y="4985"/>
                      </a:cubicBezTo>
                      <a:cubicBezTo>
                        <a:pt x="16484" y="6646"/>
                        <a:pt x="18189" y="8308"/>
                        <a:pt x="19895" y="10385"/>
                      </a:cubicBezTo>
                      <a:cubicBezTo>
                        <a:pt x="19895" y="10385"/>
                        <a:pt x="20463" y="10800"/>
                        <a:pt x="19326" y="10800"/>
                      </a:cubicBezTo>
                      <a:cubicBezTo>
                        <a:pt x="18189" y="10800"/>
                        <a:pt x="16484" y="10800"/>
                        <a:pt x="15347" y="11215"/>
                      </a:cubicBezTo>
                      <a:cubicBezTo>
                        <a:pt x="14779" y="11215"/>
                        <a:pt x="14211" y="11631"/>
                        <a:pt x="14779" y="11631"/>
                      </a:cubicBezTo>
                      <a:cubicBezTo>
                        <a:pt x="14779" y="12046"/>
                        <a:pt x="15347" y="12462"/>
                        <a:pt x="15347" y="12877"/>
                      </a:cubicBezTo>
                      <a:cubicBezTo>
                        <a:pt x="15916" y="12877"/>
                        <a:pt x="15916" y="13292"/>
                        <a:pt x="16484" y="13708"/>
                      </a:cubicBezTo>
                      <a:cubicBezTo>
                        <a:pt x="16484" y="14123"/>
                        <a:pt x="17053" y="14123"/>
                        <a:pt x="17053" y="14538"/>
                      </a:cubicBezTo>
                      <a:cubicBezTo>
                        <a:pt x="17621" y="14954"/>
                        <a:pt x="18189" y="14954"/>
                        <a:pt x="18189" y="15369"/>
                      </a:cubicBezTo>
                      <a:cubicBezTo>
                        <a:pt x="18758" y="15785"/>
                        <a:pt x="18758" y="16200"/>
                        <a:pt x="18758" y="16615"/>
                      </a:cubicBezTo>
                      <a:cubicBezTo>
                        <a:pt x="19326" y="17031"/>
                        <a:pt x="19326" y="17446"/>
                        <a:pt x="19895" y="17446"/>
                      </a:cubicBezTo>
                      <a:cubicBezTo>
                        <a:pt x="19895" y="17862"/>
                        <a:pt x="20463" y="18277"/>
                        <a:pt x="20463" y="18692"/>
                      </a:cubicBezTo>
                      <a:cubicBezTo>
                        <a:pt x="20463" y="19523"/>
                        <a:pt x="21032" y="18277"/>
                        <a:pt x="21600" y="18692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4347" name="Freeform 490"/>
                <p:cNvSpPr/>
                <p:nvPr/>
              </p:nvSpPr>
              <p:spPr>
                <a:xfrm>
                  <a:off x="91448" y="14720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0"/>
                      </a:moveTo>
                      <a:cubicBezTo>
                        <a:pt x="0" y="0"/>
                        <a:pt x="10800" y="0"/>
                        <a:pt x="10800" y="0"/>
                      </a:cubicBezTo>
                      <a:cubicBezTo>
                        <a:pt x="10800" y="0"/>
                        <a:pt x="10800" y="0"/>
                        <a:pt x="21600" y="21600"/>
                      </a:cubicBezTo>
                      <a:cubicBezTo>
                        <a:pt x="10800" y="21600"/>
                        <a:pt x="10800" y="21600"/>
                        <a:pt x="10800" y="21600"/>
                      </a:cubicBezTo>
                      <a:cubicBezTo>
                        <a:pt x="10800" y="21600"/>
                        <a:pt x="0" y="21600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4348" name="Freeform 491"/>
                <p:cNvSpPr/>
                <p:nvPr/>
              </p:nvSpPr>
              <p:spPr>
                <a:xfrm>
                  <a:off x="91448" y="129780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21600"/>
                      </a:moveTo>
                      <a:cubicBezTo>
                        <a:pt x="0" y="10800"/>
                        <a:pt x="0" y="10800"/>
                        <a:pt x="0" y="10800"/>
                      </a:cubicBezTo>
                      <a:cubicBezTo>
                        <a:pt x="0" y="0"/>
                        <a:pt x="10800" y="0"/>
                        <a:pt x="21600" y="0"/>
                      </a:cubicBezTo>
                      <a:cubicBezTo>
                        <a:pt x="21600" y="0"/>
                        <a:pt x="21600" y="10800"/>
                        <a:pt x="21600" y="10800"/>
                      </a:cubicBezTo>
                      <a:cubicBezTo>
                        <a:pt x="21600" y="10800"/>
                        <a:pt x="10800" y="10800"/>
                        <a:pt x="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4349" name="Freeform 492"/>
                <p:cNvSpPr/>
                <p:nvPr/>
              </p:nvSpPr>
              <p:spPr>
                <a:xfrm>
                  <a:off x="91606" y="5227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7382" h="17382" fill="norm" stroke="1" extrusionOk="0">
                      <a:moveTo>
                        <a:pt x="0" y="7200"/>
                      </a:moveTo>
                      <a:cubicBezTo>
                        <a:pt x="0" y="0"/>
                        <a:pt x="0" y="0"/>
                        <a:pt x="7200" y="0"/>
                      </a:cubicBezTo>
                      <a:cubicBezTo>
                        <a:pt x="14400" y="0"/>
                        <a:pt x="21600" y="0"/>
                        <a:pt x="14400" y="7200"/>
                      </a:cubicBezTo>
                      <a:cubicBezTo>
                        <a:pt x="14400" y="14400"/>
                        <a:pt x="14400" y="14400"/>
                        <a:pt x="14400" y="14400"/>
                      </a:cubicBezTo>
                      <a:cubicBezTo>
                        <a:pt x="7200" y="21600"/>
                        <a:pt x="0" y="14400"/>
                        <a:pt x="0" y="72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4350" name="Freeform 493"/>
                <p:cNvSpPr/>
                <p:nvPr/>
              </p:nvSpPr>
              <p:spPr>
                <a:xfrm>
                  <a:off x="91999" y="9403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3600" y="8640"/>
                      </a:moveTo>
                      <a:cubicBezTo>
                        <a:pt x="7200" y="4320"/>
                        <a:pt x="10800" y="0"/>
                        <a:pt x="14400" y="0"/>
                      </a:cubicBezTo>
                      <a:cubicBezTo>
                        <a:pt x="18000" y="0"/>
                        <a:pt x="21600" y="8640"/>
                        <a:pt x="21600" y="12960"/>
                      </a:cubicBezTo>
                      <a:cubicBezTo>
                        <a:pt x="18000" y="17280"/>
                        <a:pt x="14400" y="21600"/>
                        <a:pt x="7200" y="21600"/>
                      </a:cubicBezTo>
                      <a:cubicBezTo>
                        <a:pt x="3600" y="21600"/>
                        <a:pt x="3600" y="17280"/>
                        <a:pt x="0" y="12960"/>
                      </a:cubicBezTo>
                      <a:cubicBezTo>
                        <a:pt x="0" y="12960"/>
                        <a:pt x="3600" y="8640"/>
                        <a:pt x="3600" y="864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4351" name="Freeform 494"/>
                <p:cNvSpPr/>
                <p:nvPr/>
              </p:nvSpPr>
              <p:spPr>
                <a:xfrm>
                  <a:off x="94978" y="73521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10800"/>
                      </a:moveTo>
                      <a:cubicBezTo>
                        <a:pt x="0" y="10800"/>
                        <a:pt x="0" y="0"/>
                        <a:pt x="0" y="0"/>
                      </a:cubicBezTo>
                      <a:cubicBezTo>
                        <a:pt x="10800" y="0"/>
                        <a:pt x="10800" y="0"/>
                        <a:pt x="21600" y="10800"/>
                      </a:cubicBezTo>
                      <a:cubicBezTo>
                        <a:pt x="10800" y="10800"/>
                        <a:pt x="10800" y="21600"/>
                        <a:pt x="10800" y="21600"/>
                      </a:cubicBezTo>
                      <a:cubicBezTo>
                        <a:pt x="0" y="21600"/>
                        <a:pt x="0" y="10800"/>
                        <a:pt x="0" y="108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4352" name="Freeform 495"/>
                <p:cNvSpPr/>
                <p:nvPr/>
              </p:nvSpPr>
              <p:spPr>
                <a:xfrm>
                  <a:off x="95309" y="10672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0"/>
                      </a:moveTo>
                      <a:cubicBezTo>
                        <a:pt x="21600" y="10800"/>
                        <a:pt x="21600" y="10800"/>
                        <a:pt x="21600" y="10800"/>
                      </a:cubicBezTo>
                      <a:cubicBezTo>
                        <a:pt x="21600" y="21600"/>
                        <a:pt x="21600" y="21600"/>
                        <a:pt x="0" y="21600"/>
                      </a:cubicBezTo>
                      <a:cubicBezTo>
                        <a:pt x="0" y="21600"/>
                        <a:pt x="0" y="21600"/>
                        <a:pt x="0" y="10800"/>
                      </a:cubicBezTo>
                      <a:cubicBezTo>
                        <a:pt x="0" y="10800"/>
                        <a:pt x="0" y="10800"/>
                        <a:pt x="216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4353" name="Freeform 496"/>
                <p:cNvSpPr/>
                <p:nvPr/>
              </p:nvSpPr>
              <p:spPr>
                <a:xfrm>
                  <a:off x="94209" y="7859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8936" h="21600" fill="norm" stroke="1" extrusionOk="0">
                      <a:moveTo>
                        <a:pt x="3600" y="4320"/>
                      </a:moveTo>
                      <a:cubicBezTo>
                        <a:pt x="7200" y="0"/>
                        <a:pt x="14400" y="0"/>
                        <a:pt x="18000" y="0"/>
                      </a:cubicBezTo>
                      <a:cubicBezTo>
                        <a:pt x="18000" y="4320"/>
                        <a:pt x="18000" y="4320"/>
                        <a:pt x="18000" y="4320"/>
                      </a:cubicBezTo>
                      <a:cubicBezTo>
                        <a:pt x="21600" y="12960"/>
                        <a:pt x="14400" y="21600"/>
                        <a:pt x="3600" y="21600"/>
                      </a:cubicBezTo>
                      <a:cubicBezTo>
                        <a:pt x="3600" y="21600"/>
                        <a:pt x="3600" y="21600"/>
                        <a:pt x="0" y="17280"/>
                      </a:cubicBezTo>
                      <a:cubicBezTo>
                        <a:pt x="0" y="17280"/>
                        <a:pt x="0" y="12960"/>
                        <a:pt x="0" y="12960"/>
                      </a:cubicBezTo>
                      <a:cubicBezTo>
                        <a:pt x="0" y="8640"/>
                        <a:pt x="0" y="8640"/>
                        <a:pt x="3600" y="432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4354" name="Freeform 497"/>
                <p:cNvSpPr/>
                <p:nvPr/>
              </p:nvSpPr>
              <p:spPr>
                <a:xfrm>
                  <a:off x="94542" y="85104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378" h="21600" fill="norm" stroke="1" extrusionOk="0">
                      <a:moveTo>
                        <a:pt x="18514" y="8640"/>
                      </a:moveTo>
                      <a:cubicBezTo>
                        <a:pt x="21600" y="12960"/>
                        <a:pt x="15429" y="17280"/>
                        <a:pt x="15429" y="21600"/>
                      </a:cubicBezTo>
                      <a:cubicBezTo>
                        <a:pt x="15429" y="21600"/>
                        <a:pt x="12343" y="21600"/>
                        <a:pt x="12343" y="21600"/>
                      </a:cubicBezTo>
                      <a:cubicBezTo>
                        <a:pt x="9257" y="17280"/>
                        <a:pt x="6171" y="17280"/>
                        <a:pt x="3086" y="12960"/>
                      </a:cubicBezTo>
                      <a:cubicBezTo>
                        <a:pt x="0" y="12960"/>
                        <a:pt x="0" y="8640"/>
                        <a:pt x="0" y="8640"/>
                      </a:cubicBezTo>
                      <a:cubicBezTo>
                        <a:pt x="3086" y="4320"/>
                        <a:pt x="3086" y="4320"/>
                        <a:pt x="6171" y="0"/>
                      </a:cubicBezTo>
                      <a:cubicBezTo>
                        <a:pt x="6171" y="0"/>
                        <a:pt x="9257" y="0"/>
                        <a:pt x="9257" y="0"/>
                      </a:cubicBezTo>
                      <a:cubicBezTo>
                        <a:pt x="15429" y="0"/>
                        <a:pt x="15429" y="4320"/>
                        <a:pt x="18514" y="864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4355" name="Freeform 498"/>
                <p:cNvSpPr/>
                <p:nvPr/>
              </p:nvSpPr>
              <p:spPr>
                <a:xfrm>
                  <a:off x="83716" y="135578"/>
                  <a:ext cx="18826" cy="1721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431" h="21600" fill="norm" stroke="1" extrusionOk="0">
                      <a:moveTo>
                        <a:pt x="15356" y="5959"/>
                      </a:moveTo>
                      <a:cubicBezTo>
                        <a:pt x="14681" y="5959"/>
                        <a:pt x="14006" y="6703"/>
                        <a:pt x="13331" y="7448"/>
                      </a:cubicBezTo>
                      <a:cubicBezTo>
                        <a:pt x="13331" y="8193"/>
                        <a:pt x="13331" y="8938"/>
                        <a:pt x="11981" y="9683"/>
                      </a:cubicBezTo>
                      <a:cubicBezTo>
                        <a:pt x="11306" y="9683"/>
                        <a:pt x="11306" y="11172"/>
                        <a:pt x="11306" y="11917"/>
                      </a:cubicBezTo>
                      <a:cubicBezTo>
                        <a:pt x="10631" y="13407"/>
                        <a:pt x="10631" y="13407"/>
                        <a:pt x="9956" y="12662"/>
                      </a:cubicBezTo>
                      <a:cubicBezTo>
                        <a:pt x="9281" y="11917"/>
                        <a:pt x="9281" y="11917"/>
                        <a:pt x="8606" y="11172"/>
                      </a:cubicBezTo>
                      <a:cubicBezTo>
                        <a:pt x="7931" y="11172"/>
                        <a:pt x="7256" y="11172"/>
                        <a:pt x="6581" y="11172"/>
                      </a:cubicBezTo>
                      <a:cubicBezTo>
                        <a:pt x="5906" y="11917"/>
                        <a:pt x="5906" y="12662"/>
                        <a:pt x="5231" y="12662"/>
                      </a:cubicBezTo>
                      <a:cubicBezTo>
                        <a:pt x="4556" y="13407"/>
                        <a:pt x="4556" y="14152"/>
                        <a:pt x="4556" y="14152"/>
                      </a:cubicBezTo>
                      <a:cubicBezTo>
                        <a:pt x="5231" y="15641"/>
                        <a:pt x="5231" y="16386"/>
                        <a:pt x="5231" y="17131"/>
                      </a:cubicBezTo>
                      <a:cubicBezTo>
                        <a:pt x="5231" y="18621"/>
                        <a:pt x="5906" y="19366"/>
                        <a:pt x="6581" y="20110"/>
                      </a:cubicBezTo>
                      <a:cubicBezTo>
                        <a:pt x="6581" y="20110"/>
                        <a:pt x="6581" y="20855"/>
                        <a:pt x="5906" y="20855"/>
                      </a:cubicBezTo>
                      <a:cubicBezTo>
                        <a:pt x="5231" y="21600"/>
                        <a:pt x="4556" y="21600"/>
                        <a:pt x="3881" y="21600"/>
                      </a:cubicBezTo>
                      <a:cubicBezTo>
                        <a:pt x="2531" y="20855"/>
                        <a:pt x="1181" y="20110"/>
                        <a:pt x="506" y="18621"/>
                      </a:cubicBezTo>
                      <a:cubicBezTo>
                        <a:pt x="-169" y="17876"/>
                        <a:pt x="-169" y="16386"/>
                        <a:pt x="506" y="16386"/>
                      </a:cubicBezTo>
                      <a:cubicBezTo>
                        <a:pt x="1856" y="15641"/>
                        <a:pt x="1856" y="14897"/>
                        <a:pt x="2531" y="14152"/>
                      </a:cubicBezTo>
                      <a:cubicBezTo>
                        <a:pt x="2531" y="13407"/>
                        <a:pt x="2531" y="11917"/>
                        <a:pt x="3881" y="11917"/>
                      </a:cubicBezTo>
                      <a:cubicBezTo>
                        <a:pt x="5231" y="11172"/>
                        <a:pt x="5906" y="8938"/>
                        <a:pt x="6581" y="8193"/>
                      </a:cubicBezTo>
                      <a:cubicBezTo>
                        <a:pt x="7256" y="7448"/>
                        <a:pt x="7256" y="6703"/>
                        <a:pt x="7256" y="6703"/>
                      </a:cubicBezTo>
                      <a:cubicBezTo>
                        <a:pt x="7256" y="5959"/>
                        <a:pt x="6581" y="5214"/>
                        <a:pt x="7256" y="4469"/>
                      </a:cubicBezTo>
                      <a:cubicBezTo>
                        <a:pt x="8606" y="2979"/>
                        <a:pt x="8606" y="1490"/>
                        <a:pt x="9956" y="1490"/>
                      </a:cubicBezTo>
                      <a:cubicBezTo>
                        <a:pt x="10631" y="1490"/>
                        <a:pt x="10631" y="1490"/>
                        <a:pt x="10631" y="2234"/>
                      </a:cubicBezTo>
                      <a:cubicBezTo>
                        <a:pt x="11306" y="2979"/>
                        <a:pt x="10631" y="3724"/>
                        <a:pt x="10631" y="4469"/>
                      </a:cubicBezTo>
                      <a:cubicBezTo>
                        <a:pt x="9956" y="5214"/>
                        <a:pt x="10631" y="5959"/>
                        <a:pt x="11306" y="5959"/>
                      </a:cubicBezTo>
                      <a:cubicBezTo>
                        <a:pt x="11981" y="5214"/>
                        <a:pt x="12656" y="5959"/>
                        <a:pt x="12656" y="5214"/>
                      </a:cubicBezTo>
                      <a:cubicBezTo>
                        <a:pt x="13331" y="4469"/>
                        <a:pt x="14681" y="3724"/>
                        <a:pt x="15356" y="3724"/>
                      </a:cubicBezTo>
                      <a:cubicBezTo>
                        <a:pt x="16706" y="3724"/>
                        <a:pt x="17381" y="3724"/>
                        <a:pt x="16706" y="2234"/>
                      </a:cubicBezTo>
                      <a:cubicBezTo>
                        <a:pt x="18056" y="1490"/>
                        <a:pt x="18731" y="745"/>
                        <a:pt x="19406" y="0"/>
                      </a:cubicBezTo>
                      <a:cubicBezTo>
                        <a:pt x="20081" y="0"/>
                        <a:pt x="21431" y="745"/>
                        <a:pt x="21431" y="745"/>
                      </a:cubicBezTo>
                      <a:cubicBezTo>
                        <a:pt x="21431" y="1490"/>
                        <a:pt x="21431" y="2234"/>
                        <a:pt x="20756" y="2979"/>
                      </a:cubicBezTo>
                      <a:cubicBezTo>
                        <a:pt x="19406" y="2979"/>
                        <a:pt x="18731" y="3724"/>
                        <a:pt x="18056" y="5214"/>
                      </a:cubicBezTo>
                      <a:cubicBezTo>
                        <a:pt x="17381" y="5959"/>
                        <a:pt x="16706" y="5959"/>
                        <a:pt x="15356" y="5959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4356" name="Freeform 499"/>
                <p:cNvSpPr/>
                <p:nvPr/>
              </p:nvSpPr>
              <p:spPr>
                <a:xfrm>
                  <a:off x="95419" y="143751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7895" h="20520" fill="norm" stroke="1" extrusionOk="0">
                      <a:moveTo>
                        <a:pt x="1695" y="11880"/>
                      </a:moveTo>
                      <a:cubicBezTo>
                        <a:pt x="-2625" y="7560"/>
                        <a:pt x="1695" y="3240"/>
                        <a:pt x="10335" y="3240"/>
                      </a:cubicBezTo>
                      <a:cubicBezTo>
                        <a:pt x="10335" y="-1080"/>
                        <a:pt x="14655" y="-1080"/>
                        <a:pt x="14655" y="3240"/>
                      </a:cubicBezTo>
                      <a:cubicBezTo>
                        <a:pt x="18975" y="7560"/>
                        <a:pt x="18975" y="11880"/>
                        <a:pt x="14655" y="16200"/>
                      </a:cubicBezTo>
                      <a:cubicBezTo>
                        <a:pt x="14655" y="16200"/>
                        <a:pt x="14655" y="20520"/>
                        <a:pt x="6015" y="20520"/>
                      </a:cubicBezTo>
                      <a:cubicBezTo>
                        <a:pt x="1695" y="20520"/>
                        <a:pt x="1695" y="16200"/>
                        <a:pt x="1695" y="1188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4357" name="Freeform 500"/>
                <p:cNvSpPr/>
                <p:nvPr/>
              </p:nvSpPr>
              <p:spPr>
                <a:xfrm>
                  <a:off x="94095" y="149594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7548" fill="norm" stroke="1" extrusionOk="0">
                      <a:moveTo>
                        <a:pt x="19636" y="4363"/>
                      </a:moveTo>
                      <a:cubicBezTo>
                        <a:pt x="21600" y="7449"/>
                        <a:pt x="21600" y="10535"/>
                        <a:pt x="21600" y="13621"/>
                      </a:cubicBezTo>
                      <a:cubicBezTo>
                        <a:pt x="19636" y="19792"/>
                        <a:pt x="17673" y="16706"/>
                        <a:pt x="17673" y="16706"/>
                      </a:cubicBezTo>
                      <a:cubicBezTo>
                        <a:pt x="13745" y="19792"/>
                        <a:pt x="11782" y="13621"/>
                        <a:pt x="9818" y="10535"/>
                      </a:cubicBezTo>
                      <a:cubicBezTo>
                        <a:pt x="7855" y="7449"/>
                        <a:pt x="7855" y="10535"/>
                        <a:pt x="7855" y="13621"/>
                      </a:cubicBezTo>
                      <a:cubicBezTo>
                        <a:pt x="5891" y="13621"/>
                        <a:pt x="5891" y="13621"/>
                        <a:pt x="5891" y="13621"/>
                      </a:cubicBezTo>
                      <a:cubicBezTo>
                        <a:pt x="5891" y="16706"/>
                        <a:pt x="1964" y="16706"/>
                        <a:pt x="0" y="16706"/>
                      </a:cubicBezTo>
                      <a:cubicBezTo>
                        <a:pt x="0" y="13621"/>
                        <a:pt x="0" y="10535"/>
                        <a:pt x="1964" y="7449"/>
                      </a:cubicBezTo>
                      <a:cubicBezTo>
                        <a:pt x="1964" y="7449"/>
                        <a:pt x="3927" y="4363"/>
                        <a:pt x="3927" y="4363"/>
                      </a:cubicBezTo>
                      <a:cubicBezTo>
                        <a:pt x="5891" y="1278"/>
                        <a:pt x="7855" y="-1808"/>
                        <a:pt x="11782" y="1278"/>
                      </a:cubicBezTo>
                      <a:cubicBezTo>
                        <a:pt x="13745" y="4363"/>
                        <a:pt x="15709" y="1278"/>
                        <a:pt x="19636" y="4363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4358" name="Freeform 501"/>
                <p:cNvSpPr/>
                <p:nvPr/>
              </p:nvSpPr>
              <p:spPr>
                <a:xfrm>
                  <a:off x="97405" y="75948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0800" y="0"/>
                      </a:moveTo>
                      <a:cubicBezTo>
                        <a:pt x="10800" y="0"/>
                        <a:pt x="10800" y="0"/>
                        <a:pt x="21600" y="10800"/>
                      </a:cubicBezTo>
                      <a:cubicBezTo>
                        <a:pt x="10800" y="10800"/>
                        <a:pt x="10800" y="21600"/>
                        <a:pt x="10800" y="21600"/>
                      </a:cubicBezTo>
                      <a:cubicBezTo>
                        <a:pt x="0" y="21600"/>
                        <a:pt x="0" y="10800"/>
                        <a:pt x="0" y="10800"/>
                      </a:cubicBezTo>
                      <a:cubicBezTo>
                        <a:pt x="0" y="10800"/>
                        <a:pt x="0" y="0"/>
                        <a:pt x="108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4359" name="Freeform 502"/>
                <p:cNvSpPr/>
                <p:nvPr/>
              </p:nvSpPr>
              <p:spPr>
                <a:xfrm>
                  <a:off x="97074" y="12277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9069" fill="norm" stroke="1" extrusionOk="0">
                      <a:moveTo>
                        <a:pt x="7200" y="0"/>
                      </a:moveTo>
                      <a:cubicBezTo>
                        <a:pt x="14400" y="0"/>
                        <a:pt x="21600" y="4320"/>
                        <a:pt x="21600" y="8640"/>
                      </a:cubicBezTo>
                      <a:cubicBezTo>
                        <a:pt x="21600" y="8640"/>
                        <a:pt x="21600" y="12960"/>
                        <a:pt x="21600" y="12960"/>
                      </a:cubicBezTo>
                      <a:cubicBezTo>
                        <a:pt x="21600" y="17280"/>
                        <a:pt x="21600" y="21600"/>
                        <a:pt x="14400" y="17280"/>
                      </a:cubicBezTo>
                      <a:cubicBezTo>
                        <a:pt x="14400" y="12960"/>
                        <a:pt x="7200" y="12960"/>
                        <a:pt x="7200" y="12960"/>
                      </a:cubicBezTo>
                      <a:cubicBezTo>
                        <a:pt x="0" y="8640"/>
                        <a:pt x="0" y="8640"/>
                        <a:pt x="0" y="4320"/>
                      </a:cubicBezTo>
                      <a:cubicBezTo>
                        <a:pt x="0" y="0"/>
                        <a:pt x="7200" y="0"/>
                        <a:pt x="72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4360" name="Freeform 503"/>
                <p:cNvSpPr/>
                <p:nvPr/>
              </p:nvSpPr>
              <p:spPr>
                <a:xfrm>
                  <a:off x="98508" y="6579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0"/>
                      </a:moveTo>
                      <a:cubicBezTo>
                        <a:pt x="10800" y="0"/>
                        <a:pt x="10800" y="0"/>
                        <a:pt x="21600" y="10800"/>
                      </a:cubicBezTo>
                      <a:cubicBezTo>
                        <a:pt x="10800" y="10800"/>
                        <a:pt x="0" y="21600"/>
                        <a:pt x="0" y="21600"/>
                      </a:cubicBezTo>
                      <a:cubicBezTo>
                        <a:pt x="0" y="10800"/>
                        <a:pt x="0" y="10800"/>
                        <a:pt x="0" y="1080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4361" name="Freeform 504"/>
                <p:cNvSpPr/>
                <p:nvPr/>
              </p:nvSpPr>
              <p:spPr>
                <a:xfrm>
                  <a:off x="98287" y="9161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21600"/>
                      </a:moveTo>
                      <a:cubicBezTo>
                        <a:pt x="21600" y="21600"/>
                        <a:pt x="0" y="21600"/>
                        <a:pt x="0" y="21600"/>
                      </a:cubicBezTo>
                      <a:cubicBezTo>
                        <a:pt x="0" y="21600"/>
                        <a:pt x="0" y="0"/>
                        <a:pt x="21600" y="0"/>
                      </a:cubicBezTo>
                      <a:cubicBezTo>
                        <a:pt x="21600" y="0"/>
                        <a:pt x="21600" y="21600"/>
                        <a:pt x="21600" y="21600"/>
                      </a:cubicBezTo>
                      <a:cubicBezTo>
                        <a:pt x="21600" y="21600"/>
                        <a:pt x="21600" y="21600"/>
                        <a:pt x="2160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4362" name="Freeform 505"/>
                <p:cNvSpPr/>
                <p:nvPr/>
              </p:nvSpPr>
              <p:spPr>
                <a:xfrm>
                  <a:off x="98618" y="11714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9491" fill="norm" stroke="1" extrusionOk="0">
                      <a:moveTo>
                        <a:pt x="0" y="3600"/>
                      </a:moveTo>
                      <a:cubicBezTo>
                        <a:pt x="3600" y="3600"/>
                        <a:pt x="7200" y="3600"/>
                        <a:pt x="7200" y="0"/>
                      </a:cubicBezTo>
                      <a:cubicBezTo>
                        <a:pt x="10800" y="0"/>
                        <a:pt x="21600" y="10800"/>
                        <a:pt x="21600" y="14400"/>
                      </a:cubicBezTo>
                      <a:cubicBezTo>
                        <a:pt x="18000" y="18000"/>
                        <a:pt x="10800" y="21600"/>
                        <a:pt x="7200" y="18000"/>
                      </a:cubicBezTo>
                      <a:cubicBezTo>
                        <a:pt x="7200" y="14400"/>
                        <a:pt x="3600" y="14400"/>
                        <a:pt x="3600" y="10800"/>
                      </a:cubicBezTo>
                      <a:cubicBezTo>
                        <a:pt x="0" y="10800"/>
                        <a:pt x="0" y="7200"/>
                        <a:pt x="0" y="3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4363" name="Freeform 506"/>
                <p:cNvSpPr/>
                <p:nvPr/>
              </p:nvSpPr>
              <p:spPr>
                <a:xfrm>
                  <a:off x="99020" y="86917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069" h="19491" fill="norm" stroke="1" extrusionOk="0">
                      <a:moveTo>
                        <a:pt x="6109" y="18000"/>
                      </a:moveTo>
                      <a:cubicBezTo>
                        <a:pt x="1789" y="18000"/>
                        <a:pt x="-2531" y="14400"/>
                        <a:pt x="1789" y="10800"/>
                      </a:cubicBezTo>
                      <a:cubicBezTo>
                        <a:pt x="1789" y="10800"/>
                        <a:pt x="1789" y="7200"/>
                        <a:pt x="1789" y="7200"/>
                      </a:cubicBezTo>
                      <a:cubicBezTo>
                        <a:pt x="1789" y="3600"/>
                        <a:pt x="6109" y="0"/>
                        <a:pt x="10429" y="0"/>
                      </a:cubicBezTo>
                      <a:cubicBezTo>
                        <a:pt x="14749" y="0"/>
                        <a:pt x="19069" y="3600"/>
                        <a:pt x="19069" y="10800"/>
                      </a:cubicBezTo>
                      <a:cubicBezTo>
                        <a:pt x="19069" y="10800"/>
                        <a:pt x="19069" y="10800"/>
                        <a:pt x="19069" y="14400"/>
                      </a:cubicBezTo>
                      <a:cubicBezTo>
                        <a:pt x="14749" y="18000"/>
                        <a:pt x="10429" y="21600"/>
                        <a:pt x="6109" y="180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4364" name="Freeform 507"/>
                <p:cNvSpPr/>
                <p:nvPr/>
              </p:nvSpPr>
              <p:spPr>
                <a:xfrm>
                  <a:off x="99832" y="7120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5400" y="18000"/>
                      </a:moveTo>
                      <a:cubicBezTo>
                        <a:pt x="5400" y="18000"/>
                        <a:pt x="0" y="14400"/>
                        <a:pt x="0" y="14400"/>
                      </a:cubicBezTo>
                      <a:cubicBezTo>
                        <a:pt x="5400" y="10800"/>
                        <a:pt x="16200" y="7200"/>
                        <a:pt x="16200" y="0"/>
                      </a:cubicBezTo>
                      <a:cubicBezTo>
                        <a:pt x="16200" y="0"/>
                        <a:pt x="21600" y="0"/>
                        <a:pt x="21600" y="0"/>
                      </a:cubicBezTo>
                      <a:cubicBezTo>
                        <a:pt x="21600" y="3600"/>
                        <a:pt x="21600" y="3600"/>
                        <a:pt x="21600" y="3600"/>
                      </a:cubicBezTo>
                      <a:cubicBezTo>
                        <a:pt x="21600" y="10800"/>
                        <a:pt x="16200" y="18000"/>
                        <a:pt x="10800" y="21600"/>
                      </a:cubicBezTo>
                      <a:cubicBezTo>
                        <a:pt x="10800" y="21600"/>
                        <a:pt x="5400" y="21600"/>
                        <a:pt x="5400" y="180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4365" name="Freeform 508"/>
                <p:cNvSpPr/>
                <p:nvPr/>
              </p:nvSpPr>
              <p:spPr>
                <a:xfrm>
                  <a:off x="101266" y="15548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7200" y="0"/>
                      </a:moveTo>
                      <a:cubicBezTo>
                        <a:pt x="14400" y="7200"/>
                        <a:pt x="14400" y="14400"/>
                        <a:pt x="21600" y="14400"/>
                      </a:cubicBezTo>
                      <a:cubicBezTo>
                        <a:pt x="14400" y="21600"/>
                        <a:pt x="14400" y="21600"/>
                        <a:pt x="14400" y="21600"/>
                      </a:cubicBezTo>
                      <a:cubicBezTo>
                        <a:pt x="7200" y="21600"/>
                        <a:pt x="0" y="21600"/>
                        <a:pt x="0" y="14400"/>
                      </a:cubicBezTo>
                      <a:cubicBezTo>
                        <a:pt x="0" y="7200"/>
                        <a:pt x="7200" y="7200"/>
                        <a:pt x="72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4366" name="Freeform 509"/>
                <p:cNvSpPr/>
                <p:nvPr/>
              </p:nvSpPr>
              <p:spPr>
                <a:xfrm>
                  <a:off x="51577" y="27914"/>
                  <a:ext cx="56260" cy="94649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4547" y="12960"/>
                      </a:moveTo>
                      <a:cubicBezTo>
                        <a:pt x="4775" y="12825"/>
                        <a:pt x="4547" y="12420"/>
                        <a:pt x="4547" y="12150"/>
                      </a:cubicBezTo>
                      <a:cubicBezTo>
                        <a:pt x="4547" y="12015"/>
                        <a:pt x="4547" y="11880"/>
                        <a:pt x="4547" y="11745"/>
                      </a:cubicBezTo>
                      <a:cubicBezTo>
                        <a:pt x="4775" y="11475"/>
                        <a:pt x="4547" y="11205"/>
                        <a:pt x="4320" y="11070"/>
                      </a:cubicBezTo>
                      <a:cubicBezTo>
                        <a:pt x="3865" y="10935"/>
                        <a:pt x="3865" y="10665"/>
                        <a:pt x="3638" y="10395"/>
                      </a:cubicBezTo>
                      <a:cubicBezTo>
                        <a:pt x="3411" y="10395"/>
                        <a:pt x="3638" y="10395"/>
                        <a:pt x="3638" y="10260"/>
                      </a:cubicBezTo>
                      <a:cubicBezTo>
                        <a:pt x="3411" y="10125"/>
                        <a:pt x="3183" y="9990"/>
                        <a:pt x="3183" y="9855"/>
                      </a:cubicBezTo>
                      <a:cubicBezTo>
                        <a:pt x="3183" y="9720"/>
                        <a:pt x="3638" y="9585"/>
                        <a:pt x="3865" y="9450"/>
                      </a:cubicBezTo>
                      <a:cubicBezTo>
                        <a:pt x="4320" y="9180"/>
                        <a:pt x="4775" y="9045"/>
                        <a:pt x="5002" y="8775"/>
                      </a:cubicBezTo>
                      <a:cubicBezTo>
                        <a:pt x="5457" y="8640"/>
                        <a:pt x="5684" y="8235"/>
                        <a:pt x="6366" y="8100"/>
                      </a:cubicBezTo>
                      <a:cubicBezTo>
                        <a:pt x="6366" y="8100"/>
                        <a:pt x="6594" y="8100"/>
                        <a:pt x="6594" y="7965"/>
                      </a:cubicBezTo>
                      <a:cubicBezTo>
                        <a:pt x="7503" y="7425"/>
                        <a:pt x="8413" y="7020"/>
                        <a:pt x="9322" y="6480"/>
                      </a:cubicBezTo>
                      <a:cubicBezTo>
                        <a:pt x="10686" y="5805"/>
                        <a:pt x="11823" y="5265"/>
                        <a:pt x="12960" y="4590"/>
                      </a:cubicBezTo>
                      <a:cubicBezTo>
                        <a:pt x="14097" y="3915"/>
                        <a:pt x="15234" y="3375"/>
                        <a:pt x="16371" y="2700"/>
                      </a:cubicBezTo>
                      <a:cubicBezTo>
                        <a:pt x="17507" y="2025"/>
                        <a:pt x="18872" y="1485"/>
                        <a:pt x="20008" y="810"/>
                      </a:cubicBezTo>
                      <a:cubicBezTo>
                        <a:pt x="20463" y="540"/>
                        <a:pt x="20918" y="270"/>
                        <a:pt x="21373" y="0"/>
                      </a:cubicBezTo>
                      <a:cubicBezTo>
                        <a:pt x="21600" y="0"/>
                        <a:pt x="21600" y="0"/>
                        <a:pt x="21600" y="0"/>
                      </a:cubicBezTo>
                      <a:cubicBezTo>
                        <a:pt x="21600" y="135"/>
                        <a:pt x="21600" y="135"/>
                        <a:pt x="21600" y="135"/>
                      </a:cubicBezTo>
                      <a:cubicBezTo>
                        <a:pt x="21600" y="0"/>
                        <a:pt x="21600" y="0"/>
                        <a:pt x="21600" y="0"/>
                      </a:cubicBezTo>
                      <a:cubicBezTo>
                        <a:pt x="21600" y="135"/>
                        <a:pt x="21600" y="135"/>
                        <a:pt x="21600" y="135"/>
                      </a:cubicBezTo>
                      <a:cubicBezTo>
                        <a:pt x="20918" y="540"/>
                        <a:pt x="20691" y="1080"/>
                        <a:pt x="20236" y="1485"/>
                      </a:cubicBezTo>
                      <a:cubicBezTo>
                        <a:pt x="19554" y="2025"/>
                        <a:pt x="19099" y="2430"/>
                        <a:pt x="18644" y="2970"/>
                      </a:cubicBezTo>
                      <a:cubicBezTo>
                        <a:pt x="17962" y="3510"/>
                        <a:pt x="17507" y="4050"/>
                        <a:pt x="16825" y="4725"/>
                      </a:cubicBezTo>
                      <a:cubicBezTo>
                        <a:pt x="16143" y="5400"/>
                        <a:pt x="15461" y="6210"/>
                        <a:pt x="14779" y="7020"/>
                      </a:cubicBezTo>
                      <a:cubicBezTo>
                        <a:pt x="13642" y="8100"/>
                        <a:pt x="12505" y="9315"/>
                        <a:pt x="11141" y="10395"/>
                      </a:cubicBezTo>
                      <a:cubicBezTo>
                        <a:pt x="10686" y="10665"/>
                        <a:pt x="10459" y="11070"/>
                        <a:pt x="10004" y="11475"/>
                      </a:cubicBezTo>
                      <a:cubicBezTo>
                        <a:pt x="9322" y="12420"/>
                        <a:pt x="8185" y="13365"/>
                        <a:pt x="7276" y="14310"/>
                      </a:cubicBezTo>
                      <a:cubicBezTo>
                        <a:pt x="6594" y="14985"/>
                        <a:pt x="5912" y="15525"/>
                        <a:pt x="5457" y="16200"/>
                      </a:cubicBezTo>
                      <a:cubicBezTo>
                        <a:pt x="5002" y="16740"/>
                        <a:pt x="4320" y="17145"/>
                        <a:pt x="4093" y="17685"/>
                      </a:cubicBezTo>
                      <a:cubicBezTo>
                        <a:pt x="3865" y="17955"/>
                        <a:pt x="3411" y="18090"/>
                        <a:pt x="3183" y="18225"/>
                      </a:cubicBezTo>
                      <a:cubicBezTo>
                        <a:pt x="2956" y="18495"/>
                        <a:pt x="2728" y="18765"/>
                        <a:pt x="2501" y="19035"/>
                      </a:cubicBezTo>
                      <a:cubicBezTo>
                        <a:pt x="2501" y="19305"/>
                        <a:pt x="2274" y="19440"/>
                        <a:pt x="2046" y="19575"/>
                      </a:cubicBezTo>
                      <a:cubicBezTo>
                        <a:pt x="1592" y="20250"/>
                        <a:pt x="682" y="20790"/>
                        <a:pt x="227" y="21465"/>
                      </a:cubicBezTo>
                      <a:cubicBezTo>
                        <a:pt x="227" y="21600"/>
                        <a:pt x="0" y="21600"/>
                        <a:pt x="0" y="21600"/>
                      </a:cubicBezTo>
                      <a:cubicBezTo>
                        <a:pt x="0" y="21600"/>
                        <a:pt x="0" y="21465"/>
                        <a:pt x="0" y="21465"/>
                      </a:cubicBezTo>
                      <a:cubicBezTo>
                        <a:pt x="227" y="21060"/>
                        <a:pt x="455" y="20655"/>
                        <a:pt x="682" y="20250"/>
                      </a:cubicBezTo>
                      <a:cubicBezTo>
                        <a:pt x="682" y="19980"/>
                        <a:pt x="909" y="19710"/>
                        <a:pt x="909" y="19440"/>
                      </a:cubicBezTo>
                      <a:cubicBezTo>
                        <a:pt x="1137" y="19170"/>
                        <a:pt x="1137" y="19035"/>
                        <a:pt x="1364" y="18765"/>
                      </a:cubicBezTo>
                      <a:cubicBezTo>
                        <a:pt x="1592" y="18225"/>
                        <a:pt x="1819" y="17820"/>
                        <a:pt x="2046" y="17415"/>
                      </a:cubicBezTo>
                      <a:cubicBezTo>
                        <a:pt x="2274" y="16740"/>
                        <a:pt x="2728" y="16065"/>
                        <a:pt x="2956" y="15390"/>
                      </a:cubicBezTo>
                      <a:cubicBezTo>
                        <a:pt x="3183" y="14985"/>
                        <a:pt x="3411" y="14580"/>
                        <a:pt x="3865" y="14175"/>
                      </a:cubicBezTo>
                      <a:cubicBezTo>
                        <a:pt x="4320" y="13770"/>
                        <a:pt x="4320" y="13365"/>
                        <a:pt x="4547" y="1296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4367" name="Freeform 510"/>
                <p:cNvSpPr/>
                <p:nvPr/>
              </p:nvSpPr>
              <p:spPr>
                <a:xfrm>
                  <a:off x="98672" y="13556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509" h="19886" fill="norm" stroke="1" extrusionOk="0">
                      <a:moveTo>
                        <a:pt x="5891" y="13715"/>
                      </a:moveTo>
                      <a:cubicBezTo>
                        <a:pt x="3927" y="13715"/>
                        <a:pt x="1964" y="10629"/>
                        <a:pt x="0" y="7543"/>
                      </a:cubicBezTo>
                      <a:cubicBezTo>
                        <a:pt x="0" y="4457"/>
                        <a:pt x="1964" y="1372"/>
                        <a:pt x="3927" y="1372"/>
                      </a:cubicBezTo>
                      <a:cubicBezTo>
                        <a:pt x="3927" y="-1714"/>
                        <a:pt x="5891" y="1372"/>
                        <a:pt x="5891" y="1372"/>
                      </a:cubicBezTo>
                      <a:cubicBezTo>
                        <a:pt x="11782" y="-1714"/>
                        <a:pt x="15709" y="4457"/>
                        <a:pt x="19636" y="4457"/>
                      </a:cubicBezTo>
                      <a:cubicBezTo>
                        <a:pt x="19636" y="4457"/>
                        <a:pt x="21600" y="7543"/>
                        <a:pt x="19636" y="7543"/>
                      </a:cubicBezTo>
                      <a:cubicBezTo>
                        <a:pt x="19636" y="10629"/>
                        <a:pt x="15709" y="10629"/>
                        <a:pt x="15709" y="16800"/>
                      </a:cubicBezTo>
                      <a:cubicBezTo>
                        <a:pt x="15709" y="16800"/>
                        <a:pt x="15709" y="19886"/>
                        <a:pt x="15709" y="19886"/>
                      </a:cubicBezTo>
                      <a:cubicBezTo>
                        <a:pt x="13745" y="19886"/>
                        <a:pt x="11782" y="19886"/>
                        <a:pt x="11782" y="19886"/>
                      </a:cubicBezTo>
                      <a:cubicBezTo>
                        <a:pt x="9818" y="16800"/>
                        <a:pt x="7855" y="16800"/>
                        <a:pt x="5891" y="13715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4368" name="Freeform 511"/>
                <p:cNvSpPr/>
                <p:nvPr/>
              </p:nvSpPr>
              <p:spPr>
                <a:xfrm>
                  <a:off x="101817" y="2123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0"/>
                      </a:moveTo>
                      <a:cubicBezTo>
                        <a:pt x="0" y="21600"/>
                        <a:pt x="0" y="21600"/>
                        <a:pt x="0" y="21600"/>
                      </a:cubicBezTo>
                      <a:cubicBezTo>
                        <a:pt x="0" y="21600"/>
                        <a:pt x="0" y="21600"/>
                        <a:pt x="0" y="21600"/>
                      </a:cubicBezTo>
                      <a:cubicBezTo>
                        <a:pt x="0" y="21600"/>
                        <a:pt x="0" y="21600"/>
                        <a:pt x="216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4369" name="Freeform 512"/>
                <p:cNvSpPr/>
                <p:nvPr/>
              </p:nvSpPr>
              <p:spPr>
                <a:xfrm>
                  <a:off x="101817" y="27914"/>
                  <a:ext cx="12701" cy="1271"/>
                </a:xfrm>
                <a:prstGeom prst="ellipse">
                  <a:avLst/>
                </a:prstGeom>
                <a:noFill/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4370" name="Freeform 513"/>
                <p:cNvSpPr/>
                <p:nvPr/>
              </p:nvSpPr>
              <p:spPr>
                <a:xfrm>
                  <a:off x="100827" y="8268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65" h="20118" fill="norm" stroke="1" extrusionOk="0">
                      <a:moveTo>
                        <a:pt x="18000" y="17280"/>
                      </a:moveTo>
                      <a:cubicBezTo>
                        <a:pt x="14400" y="21600"/>
                        <a:pt x="7200" y="21600"/>
                        <a:pt x="0" y="12960"/>
                      </a:cubicBezTo>
                      <a:cubicBezTo>
                        <a:pt x="0" y="8640"/>
                        <a:pt x="0" y="4320"/>
                        <a:pt x="0" y="0"/>
                      </a:cubicBezTo>
                      <a:cubicBezTo>
                        <a:pt x="0" y="0"/>
                        <a:pt x="3600" y="0"/>
                        <a:pt x="7200" y="0"/>
                      </a:cubicBezTo>
                      <a:cubicBezTo>
                        <a:pt x="10800" y="0"/>
                        <a:pt x="14400" y="0"/>
                        <a:pt x="14400" y="4320"/>
                      </a:cubicBezTo>
                      <a:cubicBezTo>
                        <a:pt x="21600" y="8640"/>
                        <a:pt x="21600" y="8640"/>
                        <a:pt x="18000" y="1728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4371" name="Freeform 514"/>
                <p:cNvSpPr/>
                <p:nvPr/>
              </p:nvSpPr>
              <p:spPr>
                <a:xfrm>
                  <a:off x="101729" y="151180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436" h="21600" fill="norm" stroke="1" extrusionOk="0">
                      <a:moveTo>
                        <a:pt x="11336" y="21600"/>
                      </a:moveTo>
                      <a:cubicBezTo>
                        <a:pt x="5936" y="21600"/>
                        <a:pt x="3236" y="16200"/>
                        <a:pt x="536" y="10800"/>
                      </a:cubicBezTo>
                      <a:cubicBezTo>
                        <a:pt x="-2164" y="5400"/>
                        <a:pt x="5936" y="0"/>
                        <a:pt x="11336" y="0"/>
                      </a:cubicBezTo>
                      <a:cubicBezTo>
                        <a:pt x="14036" y="0"/>
                        <a:pt x="16736" y="5400"/>
                        <a:pt x="16736" y="10800"/>
                      </a:cubicBezTo>
                      <a:cubicBezTo>
                        <a:pt x="19436" y="10800"/>
                        <a:pt x="19436" y="16200"/>
                        <a:pt x="19436" y="16200"/>
                      </a:cubicBezTo>
                      <a:cubicBezTo>
                        <a:pt x="19436" y="16200"/>
                        <a:pt x="16736" y="21600"/>
                        <a:pt x="16736" y="21600"/>
                      </a:cubicBezTo>
                      <a:cubicBezTo>
                        <a:pt x="14036" y="21600"/>
                        <a:pt x="11336" y="21600"/>
                        <a:pt x="11336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4372" name="Freeform 515"/>
                <p:cNvSpPr/>
                <p:nvPr/>
              </p:nvSpPr>
              <p:spPr>
                <a:xfrm>
                  <a:off x="101817" y="14570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7505" fill="norm" stroke="1" extrusionOk="0">
                      <a:moveTo>
                        <a:pt x="1964" y="9257"/>
                      </a:moveTo>
                      <a:cubicBezTo>
                        <a:pt x="0" y="9257"/>
                        <a:pt x="0" y="6171"/>
                        <a:pt x="0" y="3086"/>
                      </a:cubicBezTo>
                      <a:cubicBezTo>
                        <a:pt x="0" y="3086"/>
                        <a:pt x="1964" y="3086"/>
                        <a:pt x="3927" y="3086"/>
                      </a:cubicBezTo>
                      <a:cubicBezTo>
                        <a:pt x="3927" y="3086"/>
                        <a:pt x="5891" y="3086"/>
                        <a:pt x="5891" y="3086"/>
                      </a:cubicBezTo>
                      <a:cubicBezTo>
                        <a:pt x="9818" y="9257"/>
                        <a:pt x="13745" y="6171"/>
                        <a:pt x="15709" y="0"/>
                      </a:cubicBezTo>
                      <a:cubicBezTo>
                        <a:pt x="17673" y="0"/>
                        <a:pt x="19636" y="0"/>
                        <a:pt x="19636" y="0"/>
                      </a:cubicBezTo>
                      <a:cubicBezTo>
                        <a:pt x="21600" y="0"/>
                        <a:pt x="21600" y="3086"/>
                        <a:pt x="21600" y="3086"/>
                      </a:cubicBezTo>
                      <a:cubicBezTo>
                        <a:pt x="21600" y="12343"/>
                        <a:pt x="21600" y="12343"/>
                        <a:pt x="15709" y="15429"/>
                      </a:cubicBezTo>
                      <a:cubicBezTo>
                        <a:pt x="9818" y="21600"/>
                        <a:pt x="5891" y="12343"/>
                        <a:pt x="1964" y="9257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4373" name="Freeform 516"/>
                <p:cNvSpPr/>
                <p:nvPr/>
              </p:nvSpPr>
              <p:spPr>
                <a:xfrm>
                  <a:off x="103249" y="119601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8171" h="18081" fill="norm" stroke="1" extrusionOk="0">
                      <a:moveTo>
                        <a:pt x="0" y="13500"/>
                      </a:moveTo>
                      <a:cubicBezTo>
                        <a:pt x="0" y="9900"/>
                        <a:pt x="0" y="2700"/>
                        <a:pt x="6171" y="2700"/>
                      </a:cubicBezTo>
                      <a:cubicBezTo>
                        <a:pt x="6171" y="2700"/>
                        <a:pt x="6171" y="2700"/>
                        <a:pt x="6171" y="2700"/>
                      </a:cubicBezTo>
                      <a:cubicBezTo>
                        <a:pt x="9257" y="-900"/>
                        <a:pt x="15429" y="-900"/>
                        <a:pt x="15429" y="2700"/>
                      </a:cubicBezTo>
                      <a:cubicBezTo>
                        <a:pt x="15429" y="6300"/>
                        <a:pt x="21600" y="6300"/>
                        <a:pt x="15429" y="9900"/>
                      </a:cubicBezTo>
                      <a:cubicBezTo>
                        <a:pt x="15429" y="13500"/>
                        <a:pt x="15429" y="20700"/>
                        <a:pt x="9257" y="17100"/>
                      </a:cubicBezTo>
                      <a:cubicBezTo>
                        <a:pt x="9257" y="17100"/>
                        <a:pt x="9257" y="17100"/>
                        <a:pt x="9257" y="17100"/>
                      </a:cubicBezTo>
                      <a:cubicBezTo>
                        <a:pt x="3086" y="17100"/>
                        <a:pt x="0" y="17100"/>
                        <a:pt x="0" y="135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4374" name="Freeform 517"/>
                <p:cNvSpPr/>
                <p:nvPr/>
              </p:nvSpPr>
              <p:spPr>
                <a:xfrm>
                  <a:off x="104796" y="57857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21600"/>
                      </a:moveTo>
                      <a:cubicBezTo>
                        <a:pt x="14400" y="17280"/>
                        <a:pt x="7200" y="12960"/>
                        <a:pt x="7200" y="12960"/>
                      </a:cubicBezTo>
                      <a:cubicBezTo>
                        <a:pt x="0" y="8640"/>
                        <a:pt x="0" y="8640"/>
                        <a:pt x="0" y="4320"/>
                      </a:cubicBezTo>
                      <a:cubicBezTo>
                        <a:pt x="0" y="4320"/>
                        <a:pt x="7200" y="0"/>
                        <a:pt x="14400" y="0"/>
                      </a:cubicBezTo>
                      <a:cubicBezTo>
                        <a:pt x="14400" y="0"/>
                        <a:pt x="21600" y="4320"/>
                        <a:pt x="21600" y="4320"/>
                      </a:cubicBezTo>
                      <a:cubicBezTo>
                        <a:pt x="21600" y="8640"/>
                        <a:pt x="21600" y="12960"/>
                        <a:pt x="21600" y="17280"/>
                      </a:cubicBezTo>
                      <a:cubicBezTo>
                        <a:pt x="21600" y="17280"/>
                        <a:pt x="21600" y="21600"/>
                        <a:pt x="21600" y="21600"/>
                      </a:cubicBezTo>
                      <a:cubicBezTo>
                        <a:pt x="21600" y="21600"/>
                        <a:pt x="21600" y="21600"/>
                        <a:pt x="2160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4375" name="Freeform 518"/>
                <p:cNvSpPr/>
                <p:nvPr/>
              </p:nvSpPr>
              <p:spPr>
                <a:xfrm>
                  <a:off x="105457" y="104408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16200"/>
                      </a:moveTo>
                      <a:cubicBezTo>
                        <a:pt x="21600" y="16200"/>
                        <a:pt x="14400" y="21600"/>
                        <a:pt x="14400" y="21600"/>
                      </a:cubicBezTo>
                      <a:cubicBezTo>
                        <a:pt x="0" y="21600"/>
                        <a:pt x="7200" y="16200"/>
                        <a:pt x="7200" y="10800"/>
                      </a:cubicBezTo>
                      <a:cubicBezTo>
                        <a:pt x="0" y="10800"/>
                        <a:pt x="0" y="10800"/>
                        <a:pt x="0" y="5400"/>
                      </a:cubicBezTo>
                      <a:cubicBezTo>
                        <a:pt x="0" y="5400"/>
                        <a:pt x="0" y="0"/>
                        <a:pt x="0" y="0"/>
                      </a:cubicBezTo>
                      <a:cubicBezTo>
                        <a:pt x="7200" y="0"/>
                        <a:pt x="7200" y="0"/>
                        <a:pt x="14400" y="0"/>
                      </a:cubicBezTo>
                      <a:cubicBezTo>
                        <a:pt x="21600" y="0"/>
                        <a:pt x="21600" y="5400"/>
                        <a:pt x="21600" y="162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4376" name="Freeform 519"/>
                <p:cNvSpPr/>
                <p:nvPr/>
              </p:nvSpPr>
              <p:spPr>
                <a:xfrm>
                  <a:off x="106230" y="140480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10800"/>
                      </a:moveTo>
                      <a:cubicBezTo>
                        <a:pt x="21600" y="10800"/>
                        <a:pt x="10800" y="21600"/>
                        <a:pt x="10800" y="21600"/>
                      </a:cubicBezTo>
                      <a:cubicBezTo>
                        <a:pt x="0" y="21600"/>
                        <a:pt x="0" y="10800"/>
                        <a:pt x="0" y="10800"/>
                      </a:cubicBezTo>
                      <a:cubicBezTo>
                        <a:pt x="0" y="0"/>
                        <a:pt x="10800" y="0"/>
                        <a:pt x="10800" y="0"/>
                      </a:cubicBezTo>
                      <a:cubicBezTo>
                        <a:pt x="10800" y="0"/>
                        <a:pt x="21600" y="0"/>
                        <a:pt x="21600" y="108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4377" name="Freeform 520"/>
                <p:cNvSpPr/>
                <p:nvPr/>
              </p:nvSpPr>
              <p:spPr>
                <a:xfrm>
                  <a:off x="106561" y="14242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5600" fill="norm" stroke="1" extrusionOk="0">
                      <a:moveTo>
                        <a:pt x="0" y="4800"/>
                      </a:moveTo>
                      <a:cubicBezTo>
                        <a:pt x="7200" y="4800"/>
                        <a:pt x="7200" y="4800"/>
                        <a:pt x="7200" y="4800"/>
                      </a:cubicBezTo>
                      <a:cubicBezTo>
                        <a:pt x="14400" y="-6000"/>
                        <a:pt x="14400" y="4800"/>
                        <a:pt x="21600" y="4800"/>
                      </a:cubicBezTo>
                      <a:cubicBezTo>
                        <a:pt x="14400" y="15600"/>
                        <a:pt x="7200" y="15600"/>
                        <a:pt x="7200" y="15600"/>
                      </a:cubicBezTo>
                      <a:cubicBezTo>
                        <a:pt x="7200" y="15600"/>
                        <a:pt x="0" y="4800"/>
                        <a:pt x="0" y="48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4378" name="Freeform 521"/>
                <p:cNvSpPr/>
                <p:nvPr/>
              </p:nvSpPr>
              <p:spPr>
                <a:xfrm>
                  <a:off x="104909" y="3728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575" h="21029" fill="norm" stroke="1" extrusionOk="0">
                      <a:moveTo>
                        <a:pt x="10800" y="1486"/>
                      </a:moveTo>
                      <a:cubicBezTo>
                        <a:pt x="10800" y="3543"/>
                        <a:pt x="8100" y="5600"/>
                        <a:pt x="13500" y="6629"/>
                      </a:cubicBezTo>
                      <a:cubicBezTo>
                        <a:pt x="16200" y="6629"/>
                        <a:pt x="13500" y="7658"/>
                        <a:pt x="13500" y="8686"/>
                      </a:cubicBezTo>
                      <a:cubicBezTo>
                        <a:pt x="13500" y="8686"/>
                        <a:pt x="13500" y="9715"/>
                        <a:pt x="13500" y="9715"/>
                      </a:cubicBezTo>
                      <a:cubicBezTo>
                        <a:pt x="10800" y="11772"/>
                        <a:pt x="10800" y="12800"/>
                        <a:pt x="16200" y="14858"/>
                      </a:cubicBezTo>
                      <a:cubicBezTo>
                        <a:pt x="21600" y="15886"/>
                        <a:pt x="18900" y="16915"/>
                        <a:pt x="18900" y="18972"/>
                      </a:cubicBezTo>
                      <a:cubicBezTo>
                        <a:pt x="18900" y="20000"/>
                        <a:pt x="16200" y="20000"/>
                        <a:pt x="13500" y="21029"/>
                      </a:cubicBezTo>
                      <a:cubicBezTo>
                        <a:pt x="10800" y="20000"/>
                        <a:pt x="10800" y="20000"/>
                        <a:pt x="8100" y="18972"/>
                      </a:cubicBezTo>
                      <a:cubicBezTo>
                        <a:pt x="8100" y="18972"/>
                        <a:pt x="8100" y="17943"/>
                        <a:pt x="8100" y="17943"/>
                      </a:cubicBezTo>
                      <a:cubicBezTo>
                        <a:pt x="10800" y="15886"/>
                        <a:pt x="10800" y="13829"/>
                        <a:pt x="8100" y="11772"/>
                      </a:cubicBezTo>
                      <a:cubicBezTo>
                        <a:pt x="5400" y="10743"/>
                        <a:pt x="5400" y="8686"/>
                        <a:pt x="8100" y="7658"/>
                      </a:cubicBezTo>
                      <a:cubicBezTo>
                        <a:pt x="8100" y="6629"/>
                        <a:pt x="8100" y="5600"/>
                        <a:pt x="5400" y="4572"/>
                      </a:cubicBezTo>
                      <a:cubicBezTo>
                        <a:pt x="2700" y="3543"/>
                        <a:pt x="2700" y="3543"/>
                        <a:pt x="2700" y="2515"/>
                      </a:cubicBezTo>
                      <a:cubicBezTo>
                        <a:pt x="0" y="2515"/>
                        <a:pt x="0" y="1486"/>
                        <a:pt x="0" y="458"/>
                      </a:cubicBezTo>
                      <a:cubicBezTo>
                        <a:pt x="0" y="458"/>
                        <a:pt x="2700" y="-571"/>
                        <a:pt x="5400" y="458"/>
                      </a:cubicBezTo>
                      <a:cubicBezTo>
                        <a:pt x="8100" y="458"/>
                        <a:pt x="8100" y="458"/>
                        <a:pt x="10800" y="1486"/>
                      </a:cubicBezTo>
                      <a:cubicBezTo>
                        <a:pt x="10800" y="1486"/>
                        <a:pt x="10800" y="1486"/>
                        <a:pt x="10800" y="1486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4379" name="Freeform 522"/>
                <p:cNvSpPr/>
                <p:nvPr/>
              </p:nvSpPr>
              <p:spPr>
                <a:xfrm>
                  <a:off x="103251" y="111468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9257" y="7200"/>
                      </a:moveTo>
                      <a:cubicBezTo>
                        <a:pt x="9257" y="5400"/>
                        <a:pt x="10800" y="3600"/>
                        <a:pt x="12343" y="1800"/>
                      </a:cubicBezTo>
                      <a:cubicBezTo>
                        <a:pt x="12343" y="0"/>
                        <a:pt x="15429" y="1800"/>
                        <a:pt x="16971" y="0"/>
                      </a:cubicBezTo>
                      <a:cubicBezTo>
                        <a:pt x="16971" y="0"/>
                        <a:pt x="18514" y="0"/>
                        <a:pt x="20057" y="1800"/>
                      </a:cubicBezTo>
                      <a:cubicBezTo>
                        <a:pt x="20057" y="1800"/>
                        <a:pt x="21600" y="1800"/>
                        <a:pt x="21600" y="3600"/>
                      </a:cubicBezTo>
                      <a:cubicBezTo>
                        <a:pt x="20057" y="3600"/>
                        <a:pt x="20057" y="3600"/>
                        <a:pt x="20057" y="5400"/>
                      </a:cubicBezTo>
                      <a:cubicBezTo>
                        <a:pt x="18514" y="5400"/>
                        <a:pt x="18514" y="3600"/>
                        <a:pt x="18514" y="5400"/>
                      </a:cubicBezTo>
                      <a:cubicBezTo>
                        <a:pt x="15429" y="5400"/>
                        <a:pt x="13886" y="7200"/>
                        <a:pt x="15429" y="9000"/>
                      </a:cubicBezTo>
                      <a:cubicBezTo>
                        <a:pt x="15429" y="10800"/>
                        <a:pt x="15429" y="12600"/>
                        <a:pt x="16971" y="12600"/>
                      </a:cubicBezTo>
                      <a:cubicBezTo>
                        <a:pt x="16971" y="14400"/>
                        <a:pt x="15429" y="18000"/>
                        <a:pt x="15429" y="18000"/>
                      </a:cubicBezTo>
                      <a:cubicBezTo>
                        <a:pt x="10800" y="18000"/>
                        <a:pt x="7714" y="16200"/>
                        <a:pt x="6171" y="19800"/>
                      </a:cubicBezTo>
                      <a:cubicBezTo>
                        <a:pt x="4629" y="21600"/>
                        <a:pt x="4629" y="21600"/>
                        <a:pt x="1543" y="21600"/>
                      </a:cubicBezTo>
                      <a:cubicBezTo>
                        <a:pt x="1543" y="21600"/>
                        <a:pt x="0" y="18000"/>
                        <a:pt x="0" y="16200"/>
                      </a:cubicBezTo>
                      <a:cubicBezTo>
                        <a:pt x="1543" y="14400"/>
                        <a:pt x="3086" y="12600"/>
                        <a:pt x="3086" y="12600"/>
                      </a:cubicBezTo>
                      <a:cubicBezTo>
                        <a:pt x="4629" y="10800"/>
                        <a:pt x="7714" y="9000"/>
                        <a:pt x="9257" y="72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4380" name="Freeform 523"/>
                <p:cNvSpPr/>
                <p:nvPr/>
              </p:nvSpPr>
              <p:spPr>
                <a:xfrm>
                  <a:off x="105384" y="13114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000" h="19371" fill="norm" stroke="1" extrusionOk="0">
                      <a:moveTo>
                        <a:pt x="19200" y="8776"/>
                      </a:moveTo>
                      <a:cubicBezTo>
                        <a:pt x="14400" y="11176"/>
                        <a:pt x="12000" y="13576"/>
                        <a:pt x="9600" y="18376"/>
                      </a:cubicBezTo>
                      <a:cubicBezTo>
                        <a:pt x="9600" y="18376"/>
                        <a:pt x="7200" y="18376"/>
                        <a:pt x="7200" y="18376"/>
                      </a:cubicBezTo>
                      <a:cubicBezTo>
                        <a:pt x="2400" y="20776"/>
                        <a:pt x="0" y="18376"/>
                        <a:pt x="0" y="15976"/>
                      </a:cubicBezTo>
                      <a:cubicBezTo>
                        <a:pt x="2400" y="11176"/>
                        <a:pt x="2400" y="8776"/>
                        <a:pt x="4800" y="8776"/>
                      </a:cubicBezTo>
                      <a:cubicBezTo>
                        <a:pt x="7200" y="6376"/>
                        <a:pt x="7200" y="3976"/>
                        <a:pt x="9600" y="1576"/>
                      </a:cubicBezTo>
                      <a:cubicBezTo>
                        <a:pt x="12000" y="-824"/>
                        <a:pt x="16800" y="-824"/>
                        <a:pt x="19200" y="3976"/>
                      </a:cubicBezTo>
                      <a:cubicBezTo>
                        <a:pt x="19200" y="3976"/>
                        <a:pt x="19200" y="3976"/>
                        <a:pt x="19200" y="6376"/>
                      </a:cubicBezTo>
                      <a:cubicBezTo>
                        <a:pt x="21600" y="8776"/>
                        <a:pt x="21600" y="8776"/>
                        <a:pt x="19200" y="8776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4381" name="Freeform 524"/>
                <p:cNvSpPr/>
                <p:nvPr/>
              </p:nvSpPr>
              <p:spPr>
                <a:xfrm>
                  <a:off x="107774" y="7506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2960" y="0"/>
                      </a:moveTo>
                      <a:cubicBezTo>
                        <a:pt x="12960" y="0"/>
                        <a:pt x="21600" y="8640"/>
                        <a:pt x="21600" y="12960"/>
                      </a:cubicBezTo>
                      <a:cubicBezTo>
                        <a:pt x="21600" y="17280"/>
                        <a:pt x="17280" y="21600"/>
                        <a:pt x="12960" y="21600"/>
                      </a:cubicBezTo>
                      <a:cubicBezTo>
                        <a:pt x="4320" y="21600"/>
                        <a:pt x="0" y="17280"/>
                        <a:pt x="0" y="12960"/>
                      </a:cubicBezTo>
                      <a:cubicBezTo>
                        <a:pt x="0" y="8640"/>
                        <a:pt x="8640" y="0"/>
                        <a:pt x="1296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4382" name="Freeform 525"/>
                <p:cNvSpPr/>
                <p:nvPr/>
              </p:nvSpPr>
              <p:spPr>
                <a:xfrm>
                  <a:off x="108656" y="14577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16200"/>
                      </a:moveTo>
                      <a:cubicBezTo>
                        <a:pt x="0" y="5400"/>
                        <a:pt x="0" y="0"/>
                        <a:pt x="10800" y="0"/>
                      </a:cubicBezTo>
                      <a:cubicBezTo>
                        <a:pt x="21600" y="0"/>
                        <a:pt x="21600" y="5400"/>
                        <a:pt x="21600" y="10800"/>
                      </a:cubicBezTo>
                      <a:cubicBezTo>
                        <a:pt x="21600" y="16200"/>
                        <a:pt x="10800" y="21600"/>
                        <a:pt x="0" y="21600"/>
                      </a:cubicBezTo>
                      <a:cubicBezTo>
                        <a:pt x="0" y="16200"/>
                        <a:pt x="0" y="16200"/>
                        <a:pt x="0" y="162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4383" name="Freeform 526"/>
                <p:cNvSpPr/>
                <p:nvPr/>
              </p:nvSpPr>
              <p:spPr>
                <a:xfrm>
                  <a:off x="109208" y="3480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0800" y="0"/>
                      </a:moveTo>
                      <a:cubicBezTo>
                        <a:pt x="10800" y="4320"/>
                        <a:pt x="16200" y="8640"/>
                        <a:pt x="21600" y="12960"/>
                      </a:cubicBezTo>
                      <a:cubicBezTo>
                        <a:pt x="16200" y="12960"/>
                        <a:pt x="21600" y="21600"/>
                        <a:pt x="10800" y="21600"/>
                      </a:cubicBezTo>
                      <a:cubicBezTo>
                        <a:pt x="5400" y="21600"/>
                        <a:pt x="0" y="17280"/>
                        <a:pt x="0" y="12960"/>
                      </a:cubicBezTo>
                      <a:cubicBezTo>
                        <a:pt x="0" y="8640"/>
                        <a:pt x="0" y="4320"/>
                        <a:pt x="5400" y="0"/>
                      </a:cubicBezTo>
                      <a:cubicBezTo>
                        <a:pt x="5400" y="0"/>
                        <a:pt x="10800" y="0"/>
                        <a:pt x="108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4384" name="Freeform 527"/>
                <p:cNvSpPr/>
                <p:nvPr/>
              </p:nvSpPr>
              <p:spPr>
                <a:xfrm>
                  <a:off x="108587" y="91281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7948" h="21600" fill="norm" stroke="1" extrusionOk="0">
                      <a:moveTo>
                        <a:pt x="4988" y="16200"/>
                      </a:moveTo>
                      <a:cubicBezTo>
                        <a:pt x="-3652" y="10800"/>
                        <a:pt x="668" y="8100"/>
                        <a:pt x="4988" y="2700"/>
                      </a:cubicBezTo>
                      <a:cubicBezTo>
                        <a:pt x="4988" y="2700"/>
                        <a:pt x="9308" y="0"/>
                        <a:pt x="9308" y="0"/>
                      </a:cubicBezTo>
                      <a:cubicBezTo>
                        <a:pt x="13628" y="0"/>
                        <a:pt x="17948" y="2700"/>
                        <a:pt x="17948" y="2700"/>
                      </a:cubicBezTo>
                      <a:cubicBezTo>
                        <a:pt x="17948" y="5400"/>
                        <a:pt x="17948" y="8100"/>
                        <a:pt x="17948" y="10800"/>
                      </a:cubicBezTo>
                      <a:cubicBezTo>
                        <a:pt x="17948" y="13500"/>
                        <a:pt x="17948" y="13500"/>
                        <a:pt x="17948" y="16200"/>
                      </a:cubicBezTo>
                      <a:cubicBezTo>
                        <a:pt x="17948" y="18900"/>
                        <a:pt x="13628" y="18900"/>
                        <a:pt x="9308" y="21600"/>
                      </a:cubicBezTo>
                      <a:cubicBezTo>
                        <a:pt x="9308" y="21600"/>
                        <a:pt x="4988" y="18900"/>
                        <a:pt x="4988" y="162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4385" name="Freeform 528"/>
                <p:cNvSpPr/>
                <p:nvPr/>
              </p:nvSpPr>
              <p:spPr>
                <a:xfrm>
                  <a:off x="107609" y="8333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677" h="21600" fill="norm" stroke="1" extrusionOk="0">
                      <a:moveTo>
                        <a:pt x="6646" y="19636"/>
                      </a:moveTo>
                      <a:cubicBezTo>
                        <a:pt x="4985" y="19636"/>
                        <a:pt x="0" y="15709"/>
                        <a:pt x="0" y="13745"/>
                      </a:cubicBezTo>
                      <a:cubicBezTo>
                        <a:pt x="1662" y="11782"/>
                        <a:pt x="3323" y="9818"/>
                        <a:pt x="4985" y="7855"/>
                      </a:cubicBezTo>
                      <a:cubicBezTo>
                        <a:pt x="6646" y="5891"/>
                        <a:pt x="9969" y="5891"/>
                        <a:pt x="9969" y="1964"/>
                      </a:cubicBezTo>
                      <a:cubicBezTo>
                        <a:pt x="9969" y="0"/>
                        <a:pt x="11631" y="0"/>
                        <a:pt x="13292" y="0"/>
                      </a:cubicBezTo>
                      <a:cubicBezTo>
                        <a:pt x="13292" y="0"/>
                        <a:pt x="13292" y="1964"/>
                        <a:pt x="13292" y="1964"/>
                      </a:cubicBezTo>
                      <a:cubicBezTo>
                        <a:pt x="13292" y="9818"/>
                        <a:pt x="13292" y="9818"/>
                        <a:pt x="16615" y="11782"/>
                      </a:cubicBezTo>
                      <a:cubicBezTo>
                        <a:pt x="18277" y="13745"/>
                        <a:pt x="18277" y="15709"/>
                        <a:pt x="19938" y="17673"/>
                      </a:cubicBezTo>
                      <a:cubicBezTo>
                        <a:pt x="19938" y="19636"/>
                        <a:pt x="21600" y="19636"/>
                        <a:pt x="19938" y="19636"/>
                      </a:cubicBezTo>
                      <a:cubicBezTo>
                        <a:pt x="18277" y="21600"/>
                        <a:pt x="18277" y="21600"/>
                        <a:pt x="18277" y="21600"/>
                      </a:cubicBezTo>
                      <a:cubicBezTo>
                        <a:pt x="16615" y="21600"/>
                        <a:pt x="16615" y="19636"/>
                        <a:pt x="14954" y="19636"/>
                      </a:cubicBezTo>
                      <a:cubicBezTo>
                        <a:pt x="13292" y="17673"/>
                        <a:pt x="9969" y="17673"/>
                        <a:pt x="6646" y="19636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4386" name="Freeform 529"/>
                <p:cNvSpPr/>
                <p:nvPr/>
              </p:nvSpPr>
              <p:spPr>
                <a:xfrm>
                  <a:off x="111525" y="56824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9069" fill="norm" stroke="1" extrusionOk="0">
                      <a:moveTo>
                        <a:pt x="21600" y="14749"/>
                      </a:moveTo>
                      <a:cubicBezTo>
                        <a:pt x="21600" y="19069"/>
                        <a:pt x="16200" y="19069"/>
                        <a:pt x="10800" y="19069"/>
                      </a:cubicBezTo>
                      <a:cubicBezTo>
                        <a:pt x="5400" y="19069"/>
                        <a:pt x="0" y="19069"/>
                        <a:pt x="0" y="10429"/>
                      </a:cubicBezTo>
                      <a:cubicBezTo>
                        <a:pt x="0" y="10429"/>
                        <a:pt x="0" y="10429"/>
                        <a:pt x="0" y="6109"/>
                      </a:cubicBezTo>
                      <a:cubicBezTo>
                        <a:pt x="0" y="1789"/>
                        <a:pt x="0" y="-2531"/>
                        <a:pt x="10800" y="1789"/>
                      </a:cubicBezTo>
                      <a:cubicBezTo>
                        <a:pt x="16200" y="1789"/>
                        <a:pt x="21600" y="6109"/>
                        <a:pt x="21600" y="14749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4387" name="Freeform 530"/>
                <p:cNvSpPr/>
                <p:nvPr/>
              </p:nvSpPr>
              <p:spPr>
                <a:xfrm>
                  <a:off x="110642" y="51467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9618" fill="norm" stroke="1" extrusionOk="0">
                      <a:moveTo>
                        <a:pt x="21600" y="10800"/>
                      </a:moveTo>
                      <a:cubicBezTo>
                        <a:pt x="21600" y="16200"/>
                        <a:pt x="15429" y="21600"/>
                        <a:pt x="9257" y="18900"/>
                      </a:cubicBezTo>
                      <a:cubicBezTo>
                        <a:pt x="6171" y="18900"/>
                        <a:pt x="6171" y="18900"/>
                        <a:pt x="3086" y="16200"/>
                      </a:cubicBezTo>
                      <a:cubicBezTo>
                        <a:pt x="3086" y="16200"/>
                        <a:pt x="3086" y="16200"/>
                        <a:pt x="0" y="16200"/>
                      </a:cubicBezTo>
                      <a:cubicBezTo>
                        <a:pt x="0" y="13500"/>
                        <a:pt x="0" y="13500"/>
                        <a:pt x="3086" y="13500"/>
                      </a:cubicBezTo>
                      <a:cubicBezTo>
                        <a:pt x="9257" y="13500"/>
                        <a:pt x="9257" y="5400"/>
                        <a:pt x="9257" y="2700"/>
                      </a:cubicBezTo>
                      <a:cubicBezTo>
                        <a:pt x="9257" y="0"/>
                        <a:pt x="12343" y="0"/>
                        <a:pt x="12343" y="0"/>
                      </a:cubicBezTo>
                      <a:cubicBezTo>
                        <a:pt x="15429" y="2700"/>
                        <a:pt x="21600" y="5400"/>
                        <a:pt x="21600" y="108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4388" name="Freeform 531"/>
                <p:cNvSpPr/>
                <p:nvPr/>
              </p:nvSpPr>
              <p:spPr>
                <a:xfrm>
                  <a:off x="112517" y="11389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7200" y="0"/>
                      </a:moveTo>
                      <a:cubicBezTo>
                        <a:pt x="14400" y="5400"/>
                        <a:pt x="14400" y="10800"/>
                        <a:pt x="21600" y="16200"/>
                      </a:cubicBezTo>
                      <a:cubicBezTo>
                        <a:pt x="14400" y="16200"/>
                        <a:pt x="14400" y="16200"/>
                        <a:pt x="14400" y="21600"/>
                      </a:cubicBezTo>
                      <a:cubicBezTo>
                        <a:pt x="7200" y="21600"/>
                        <a:pt x="0" y="21600"/>
                        <a:pt x="0" y="16200"/>
                      </a:cubicBezTo>
                      <a:cubicBezTo>
                        <a:pt x="0" y="10800"/>
                        <a:pt x="0" y="10800"/>
                        <a:pt x="72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4389" name="Freeform 532"/>
                <p:cNvSpPr/>
                <p:nvPr/>
              </p:nvSpPr>
              <p:spPr>
                <a:xfrm>
                  <a:off x="113069" y="12713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17280"/>
                      </a:moveTo>
                      <a:cubicBezTo>
                        <a:pt x="4320" y="8640"/>
                        <a:pt x="8640" y="0"/>
                        <a:pt x="12960" y="0"/>
                      </a:cubicBezTo>
                      <a:cubicBezTo>
                        <a:pt x="17280" y="0"/>
                        <a:pt x="21600" y="4320"/>
                        <a:pt x="21600" y="8640"/>
                      </a:cubicBezTo>
                      <a:cubicBezTo>
                        <a:pt x="21600" y="17280"/>
                        <a:pt x="17280" y="21600"/>
                        <a:pt x="8640" y="21600"/>
                      </a:cubicBezTo>
                      <a:cubicBezTo>
                        <a:pt x="4320" y="21600"/>
                        <a:pt x="0" y="17280"/>
                        <a:pt x="0" y="1728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4390" name="Freeform 533"/>
                <p:cNvSpPr/>
                <p:nvPr/>
              </p:nvSpPr>
              <p:spPr>
                <a:xfrm>
                  <a:off x="113290" y="2079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0800" y="0"/>
                      </a:moveTo>
                      <a:cubicBezTo>
                        <a:pt x="16200" y="5400"/>
                        <a:pt x="16200" y="10800"/>
                        <a:pt x="21600" y="16200"/>
                      </a:cubicBezTo>
                      <a:cubicBezTo>
                        <a:pt x="21600" y="16200"/>
                        <a:pt x="16200" y="21600"/>
                        <a:pt x="16200" y="21600"/>
                      </a:cubicBezTo>
                      <a:cubicBezTo>
                        <a:pt x="10800" y="21600"/>
                        <a:pt x="0" y="16200"/>
                        <a:pt x="0" y="10800"/>
                      </a:cubicBezTo>
                      <a:cubicBezTo>
                        <a:pt x="0" y="10800"/>
                        <a:pt x="5400" y="5400"/>
                        <a:pt x="108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4391" name="Freeform 534"/>
                <p:cNvSpPr/>
                <p:nvPr/>
              </p:nvSpPr>
              <p:spPr>
                <a:xfrm>
                  <a:off x="110642" y="12249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9579" fill="norm" stroke="1" extrusionOk="0">
                      <a:moveTo>
                        <a:pt x="6646" y="18288"/>
                      </a:moveTo>
                      <a:cubicBezTo>
                        <a:pt x="4985" y="20252"/>
                        <a:pt x="3323" y="20252"/>
                        <a:pt x="1662" y="16325"/>
                      </a:cubicBezTo>
                      <a:cubicBezTo>
                        <a:pt x="1662" y="16325"/>
                        <a:pt x="1662" y="14361"/>
                        <a:pt x="0" y="12397"/>
                      </a:cubicBezTo>
                      <a:cubicBezTo>
                        <a:pt x="0" y="10434"/>
                        <a:pt x="0" y="8470"/>
                        <a:pt x="1662" y="8470"/>
                      </a:cubicBezTo>
                      <a:cubicBezTo>
                        <a:pt x="4985" y="6507"/>
                        <a:pt x="6646" y="4543"/>
                        <a:pt x="8308" y="2579"/>
                      </a:cubicBezTo>
                      <a:cubicBezTo>
                        <a:pt x="13292" y="-1348"/>
                        <a:pt x="18277" y="-1348"/>
                        <a:pt x="19938" y="6507"/>
                      </a:cubicBezTo>
                      <a:cubicBezTo>
                        <a:pt x="21600" y="6507"/>
                        <a:pt x="21600" y="6507"/>
                        <a:pt x="21600" y="6507"/>
                      </a:cubicBezTo>
                      <a:cubicBezTo>
                        <a:pt x="21600" y="10434"/>
                        <a:pt x="18277" y="14361"/>
                        <a:pt x="14954" y="12397"/>
                      </a:cubicBezTo>
                      <a:cubicBezTo>
                        <a:pt x="13292" y="10434"/>
                        <a:pt x="11631" y="12397"/>
                        <a:pt x="9969" y="14361"/>
                      </a:cubicBezTo>
                      <a:cubicBezTo>
                        <a:pt x="8308" y="14361"/>
                        <a:pt x="8308" y="16325"/>
                        <a:pt x="6646" y="18288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4392" name="Freeform 535"/>
                <p:cNvSpPr/>
                <p:nvPr/>
              </p:nvSpPr>
              <p:spPr>
                <a:xfrm>
                  <a:off x="113724" y="13077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7550" h="21600" fill="norm" stroke="1" extrusionOk="0">
                      <a:moveTo>
                        <a:pt x="16200" y="14400"/>
                      </a:moveTo>
                      <a:cubicBezTo>
                        <a:pt x="16200" y="21600"/>
                        <a:pt x="16200" y="21600"/>
                        <a:pt x="5400" y="21600"/>
                      </a:cubicBezTo>
                      <a:cubicBezTo>
                        <a:pt x="5400" y="21600"/>
                        <a:pt x="0" y="21600"/>
                        <a:pt x="0" y="14400"/>
                      </a:cubicBezTo>
                      <a:cubicBezTo>
                        <a:pt x="0" y="7200"/>
                        <a:pt x="5400" y="0"/>
                        <a:pt x="10800" y="0"/>
                      </a:cubicBezTo>
                      <a:cubicBezTo>
                        <a:pt x="21600" y="0"/>
                        <a:pt x="16200" y="7200"/>
                        <a:pt x="16200" y="144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4393" name="Freeform 536"/>
                <p:cNvSpPr/>
                <p:nvPr/>
              </p:nvSpPr>
              <p:spPr>
                <a:xfrm>
                  <a:off x="115496" y="40269"/>
                  <a:ext cx="12701" cy="1271"/>
                </a:xfrm>
                <a:prstGeom prst="ellipse">
                  <a:avLst/>
                </a:prstGeom>
                <a:noFill/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4394" name="Freeform 537"/>
                <p:cNvSpPr/>
                <p:nvPr/>
              </p:nvSpPr>
              <p:spPr>
                <a:xfrm>
                  <a:off x="113069" y="3833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4800" y="0"/>
                      </a:moveTo>
                      <a:cubicBezTo>
                        <a:pt x="7200" y="8640"/>
                        <a:pt x="9600" y="4320"/>
                        <a:pt x="12000" y="4320"/>
                      </a:cubicBezTo>
                      <a:cubicBezTo>
                        <a:pt x="14400" y="0"/>
                        <a:pt x="16800" y="0"/>
                        <a:pt x="19200" y="0"/>
                      </a:cubicBezTo>
                      <a:cubicBezTo>
                        <a:pt x="19200" y="0"/>
                        <a:pt x="21600" y="4320"/>
                        <a:pt x="21600" y="4320"/>
                      </a:cubicBezTo>
                      <a:cubicBezTo>
                        <a:pt x="21600" y="8640"/>
                        <a:pt x="21600" y="12960"/>
                        <a:pt x="21600" y="12960"/>
                      </a:cubicBezTo>
                      <a:cubicBezTo>
                        <a:pt x="16800" y="12960"/>
                        <a:pt x="12000" y="17280"/>
                        <a:pt x="9600" y="21600"/>
                      </a:cubicBezTo>
                      <a:cubicBezTo>
                        <a:pt x="7200" y="17280"/>
                        <a:pt x="7200" y="17280"/>
                        <a:pt x="4800" y="17280"/>
                      </a:cubicBezTo>
                      <a:cubicBezTo>
                        <a:pt x="4800" y="12960"/>
                        <a:pt x="2400" y="12960"/>
                        <a:pt x="0" y="8640"/>
                      </a:cubicBezTo>
                      <a:cubicBezTo>
                        <a:pt x="0" y="8640"/>
                        <a:pt x="0" y="4320"/>
                        <a:pt x="0" y="4320"/>
                      </a:cubicBezTo>
                      <a:cubicBezTo>
                        <a:pt x="0" y="4320"/>
                        <a:pt x="0" y="0"/>
                        <a:pt x="2400" y="0"/>
                      </a:cubicBezTo>
                      <a:cubicBezTo>
                        <a:pt x="2400" y="0"/>
                        <a:pt x="4800" y="0"/>
                        <a:pt x="48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4395" name="Freeform 538"/>
                <p:cNvSpPr/>
                <p:nvPr/>
              </p:nvSpPr>
              <p:spPr>
                <a:xfrm>
                  <a:off x="104968" y="169482"/>
                  <a:ext cx="17651" cy="22356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458" fill="norm" stroke="1" extrusionOk="0">
                      <a:moveTo>
                        <a:pt x="21600" y="19753"/>
                      </a:moveTo>
                      <a:cubicBezTo>
                        <a:pt x="21600" y="19753"/>
                        <a:pt x="21600" y="19753"/>
                        <a:pt x="21600" y="20321"/>
                      </a:cubicBezTo>
                      <a:cubicBezTo>
                        <a:pt x="21600" y="20321"/>
                        <a:pt x="20880" y="20321"/>
                        <a:pt x="20880" y="20321"/>
                      </a:cubicBezTo>
                      <a:cubicBezTo>
                        <a:pt x="20160" y="19184"/>
                        <a:pt x="19440" y="19753"/>
                        <a:pt x="18000" y="19753"/>
                      </a:cubicBezTo>
                      <a:cubicBezTo>
                        <a:pt x="17280" y="19753"/>
                        <a:pt x="16560" y="19184"/>
                        <a:pt x="16560" y="19184"/>
                      </a:cubicBezTo>
                      <a:cubicBezTo>
                        <a:pt x="15120" y="20321"/>
                        <a:pt x="17280" y="20321"/>
                        <a:pt x="17280" y="21458"/>
                      </a:cubicBezTo>
                      <a:cubicBezTo>
                        <a:pt x="17280" y="21458"/>
                        <a:pt x="17280" y="21458"/>
                        <a:pt x="17280" y="21458"/>
                      </a:cubicBezTo>
                      <a:cubicBezTo>
                        <a:pt x="4320" y="21458"/>
                        <a:pt x="4320" y="21458"/>
                        <a:pt x="4320" y="21458"/>
                      </a:cubicBezTo>
                      <a:cubicBezTo>
                        <a:pt x="4320" y="20890"/>
                        <a:pt x="5040" y="20321"/>
                        <a:pt x="5040" y="19753"/>
                      </a:cubicBezTo>
                      <a:cubicBezTo>
                        <a:pt x="5760" y="19753"/>
                        <a:pt x="5040" y="19184"/>
                        <a:pt x="5040" y="19184"/>
                      </a:cubicBezTo>
                      <a:cubicBezTo>
                        <a:pt x="3600" y="19184"/>
                        <a:pt x="2160" y="18616"/>
                        <a:pt x="1440" y="19753"/>
                      </a:cubicBezTo>
                      <a:cubicBezTo>
                        <a:pt x="720" y="19753"/>
                        <a:pt x="720" y="19753"/>
                        <a:pt x="0" y="19753"/>
                      </a:cubicBezTo>
                      <a:cubicBezTo>
                        <a:pt x="720" y="19753"/>
                        <a:pt x="720" y="19184"/>
                        <a:pt x="720" y="19184"/>
                      </a:cubicBezTo>
                      <a:cubicBezTo>
                        <a:pt x="2160" y="17479"/>
                        <a:pt x="4320" y="15205"/>
                        <a:pt x="5760" y="12932"/>
                      </a:cubicBezTo>
                      <a:cubicBezTo>
                        <a:pt x="5760" y="12932"/>
                        <a:pt x="6480" y="12363"/>
                        <a:pt x="6480" y="11795"/>
                      </a:cubicBezTo>
                      <a:cubicBezTo>
                        <a:pt x="6480" y="11226"/>
                        <a:pt x="5040" y="11226"/>
                        <a:pt x="4320" y="11226"/>
                      </a:cubicBezTo>
                      <a:cubicBezTo>
                        <a:pt x="4320" y="11226"/>
                        <a:pt x="4320" y="11226"/>
                        <a:pt x="4320" y="11226"/>
                      </a:cubicBezTo>
                      <a:cubicBezTo>
                        <a:pt x="1440" y="11226"/>
                        <a:pt x="1440" y="11226"/>
                        <a:pt x="2880" y="9521"/>
                      </a:cubicBezTo>
                      <a:cubicBezTo>
                        <a:pt x="3600" y="8953"/>
                        <a:pt x="4320" y="7816"/>
                        <a:pt x="5040" y="7247"/>
                      </a:cubicBezTo>
                      <a:cubicBezTo>
                        <a:pt x="6480" y="4974"/>
                        <a:pt x="8640" y="2700"/>
                        <a:pt x="10800" y="426"/>
                      </a:cubicBezTo>
                      <a:cubicBezTo>
                        <a:pt x="10800" y="-142"/>
                        <a:pt x="11520" y="-142"/>
                        <a:pt x="12240" y="426"/>
                      </a:cubicBezTo>
                      <a:cubicBezTo>
                        <a:pt x="12960" y="2132"/>
                        <a:pt x="13680" y="3269"/>
                        <a:pt x="15120" y="4974"/>
                      </a:cubicBezTo>
                      <a:cubicBezTo>
                        <a:pt x="16560" y="6679"/>
                        <a:pt x="18000" y="8384"/>
                        <a:pt x="20160" y="10658"/>
                      </a:cubicBezTo>
                      <a:cubicBezTo>
                        <a:pt x="20160" y="10658"/>
                        <a:pt x="20160" y="11226"/>
                        <a:pt x="20880" y="11226"/>
                      </a:cubicBezTo>
                      <a:cubicBezTo>
                        <a:pt x="20160" y="11226"/>
                        <a:pt x="20160" y="11226"/>
                        <a:pt x="19440" y="11226"/>
                      </a:cubicBezTo>
                      <a:cubicBezTo>
                        <a:pt x="18720" y="11226"/>
                        <a:pt x="18000" y="11226"/>
                        <a:pt x="18000" y="11226"/>
                      </a:cubicBezTo>
                      <a:cubicBezTo>
                        <a:pt x="17280" y="11226"/>
                        <a:pt x="16560" y="11226"/>
                        <a:pt x="15840" y="11226"/>
                      </a:cubicBezTo>
                      <a:cubicBezTo>
                        <a:pt x="15840" y="11226"/>
                        <a:pt x="15120" y="11226"/>
                        <a:pt x="15120" y="11795"/>
                      </a:cubicBezTo>
                      <a:cubicBezTo>
                        <a:pt x="15120" y="11795"/>
                        <a:pt x="15120" y="12363"/>
                        <a:pt x="15120" y="12932"/>
                      </a:cubicBezTo>
                      <a:cubicBezTo>
                        <a:pt x="16560" y="14069"/>
                        <a:pt x="18000" y="15774"/>
                        <a:pt x="19440" y="16911"/>
                      </a:cubicBezTo>
                      <a:cubicBezTo>
                        <a:pt x="20160" y="18047"/>
                        <a:pt x="20880" y="18616"/>
                        <a:pt x="21600" y="19753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4396" name="Freeform 539"/>
                <p:cNvSpPr/>
                <p:nvPr/>
              </p:nvSpPr>
              <p:spPr>
                <a:xfrm>
                  <a:off x="114668" y="30058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86" h="21600" fill="norm" stroke="1" extrusionOk="0">
                      <a:moveTo>
                        <a:pt x="18514" y="17280"/>
                      </a:moveTo>
                      <a:cubicBezTo>
                        <a:pt x="18514" y="21600"/>
                        <a:pt x="15429" y="17280"/>
                        <a:pt x="15429" y="21600"/>
                      </a:cubicBezTo>
                      <a:cubicBezTo>
                        <a:pt x="9257" y="21600"/>
                        <a:pt x="6171" y="17280"/>
                        <a:pt x="3086" y="8640"/>
                      </a:cubicBezTo>
                      <a:cubicBezTo>
                        <a:pt x="0" y="8640"/>
                        <a:pt x="0" y="4320"/>
                        <a:pt x="0" y="4320"/>
                      </a:cubicBezTo>
                      <a:cubicBezTo>
                        <a:pt x="3086" y="0"/>
                        <a:pt x="6171" y="0"/>
                        <a:pt x="9257" y="0"/>
                      </a:cubicBezTo>
                      <a:cubicBezTo>
                        <a:pt x="12343" y="0"/>
                        <a:pt x="15429" y="4320"/>
                        <a:pt x="18514" y="8640"/>
                      </a:cubicBezTo>
                      <a:cubicBezTo>
                        <a:pt x="18514" y="8640"/>
                        <a:pt x="21600" y="12960"/>
                        <a:pt x="18514" y="1728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4397" name="Freeform 540"/>
                <p:cNvSpPr/>
                <p:nvPr/>
              </p:nvSpPr>
              <p:spPr>
                <a:xfrm>
                  <a:off x="117592" y="150187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8000" y="4320"/>
                      </a:moveTo>
                      <a:cubicBezTo>
                        <a:pt x="21600" y="4320"/>
                        <a:pt x="21600" y="4320"/>
                        <a:pt x="21600" y="8640"/>
                      </a:cubicBezTo>
                      <a:cubicBezTo>
                        <a:pt x="21600" y="12960"/>
                        <a:pt x="14400" y="21600"/>
                        <a:pt x="10800" y="21600"/>
                      </a:cubicBezTo>
                      <a:cubicBezTo>
                        <a:pt x="7200" y="21600"/>
                        <a:pt x="0" y="12960"/>
                        <a:pt x="0" y="8640"/>
                      </a:cubicBezTo>
                      <a:cubicBezTo>
                        <a:pt x="0" y="8640"/>
                        <a:pt x="0" y="8640"/>
                        <a:pt x="0" y="8640"/>
                      </a:cubicBezTo>
                      <a:cubicBezTo>
                        <a:pt x="3600" y="4320"/>
                        <a:pt x="7200" y="0"/>
                        <a:pt x="10800" y="0"/>
                      </a:cubicBezTo>
                      <a:cubicBezTo>
                        <a:pt x="14400" y="0"/>
                        <a:pt x="18000" y="4320"/>
                        <a:pt x="18000" y="432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4398" name="Freeform 542"/>
                <p:cNvSpPr/>
                <p:nvPr/>
              </p:nvSpPr>
              <p:spPr>
                <a:xfrm>
                  <a:off x="122121" y="15526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674" h="21600" fill="norm" stroke="1" extrusionOk="0">
                      <a:moveTo>
                        <a:pt x="16200" y="21600"/>
                      </a:moveTo>
                      <a:cubicBezTo>
                        <a:pt x="10800" y="21600"/>
                        <a:pt x="8100" y="21600"/>
                        <a:pt x="5400" y="21600"/>
                      </a:cubicBezTo>
                      <a:cubicBezTo>
                        <a:pt x="0" y="16200"/>
                        <a:pt x="0" y="10800"/>
                        <a:pt x="0" y="5400"/>
                      </a:cubicBezTo>
                      <a:cubicBezTo>
                        <a:pt x="0" y="5400"/>
                        <a:pt x="2700" y="0"/>
                        <a:pt x="2700" y="0"/>
                      </a:cubicBezTo>
                      <a:cubicBezTo>
                        <a:pt x="5400" y="0"/>
                        <a:pt x="5400" y="0"/>
                        <a:pt x="8100" y="0"/>
                      </a:cubicBezTo>
                      <a:cubicBezTo>
                        <a:pt x="10800" y="0"/>
                        <a:pt x="16200" y="0"/>
                        <a:pt x="18900" y="5400"/>
                      </a:cubicBezTo>
                      <a:cubicBezTo>
                        <a:pt x="21600" y="16200"/>
                        <a:pt x="21600" y="16200"/>
                        <a:pt x="1620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4399" name="Freeform 543"/>
                <p:cNvSpPr/>
                <p:nvPr/>
              </p:nvSpPr>
              <p:spPr>
                <a:xfrm>
                  <a:off x="126062" y="21678"/>
                  <a:ext cx="14869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095" h="20510" fill="norm" stroke="1" extrusionOk="0">
                      <a:moveTo>
                        <a:pt x="19433" y="9847"/>
                      </a:moveTo>
                      <a:cubicBezTo>
                        <a:pt x="19433" y="11117"/>
                        <a:pt x="21095" y="12388"/>
                        <a:pt x="21095" y="13658"/>
                      </a:cubicBezTo>
                      <a:cubicBezTo>
                        <a:pt x="21095" y="13658"/>
                        <a:pt x="21095" y="13658"/>
                        <a:pt x="21095" y="13658"/>
                      </a:cubicBezTo>
                      <a:cubicBezTo>
                        <a:pt x="21095" y="17470"/>
                        <a:pt x="19433" y="17470"/>
                        <a:pt x="16941" y="16200"/>
                      </a:cubicBezTo>
                      <a:cubicBezTo>
                        <a:pt x="16110" y="16200"/>
                        <a:pt x="15280" y="14929"/>
                        <a:pt x="15280" y="13658"/>
                      </a:cubicBezTo>
                      <a:cubicBezTo>
                        <a:pt x="15280" y="9847"/>
                        <a:pt x="15280" y="9847"/>
                        <a:pt x="11957" y="9847"/>
                      </a:cubicBezTo>
                      <a:cubicBezTo>
                        <a:pt x="11126" y="9847"/>
                        <a:pt x="9464" y="11117"/>
                        <a:pt x="7803" y="8576"/>
                      </a:cubicBezTo>
                      <a:cubicBezTo>
                        <a:pt x="7803" y="8576"/>
                        <a:pt x="6972" y="8576"/>
                        <a:pt x="6972" y="7306"/>
                      </a:cubicBezTo>
                      <a:cubicBezTo>
                        <a:pt x="6141" y="7306"/>
                        <a:pt x="5310" y="8576"/>
                        <a:pt x="4480" y="9847"/>
                      </a:cubicBezTo>
                      <a:cubicBezTo>
                        <a:pt x="4480" y="11117"/>
                        <a:pt x="5310" y="12388"/>
                        <a:pt x="6141" y="13658"/>
                      </a:cubicBezTo>
                      <a:cubicBezTo>
                        <a:pt x="6972" y="13658"/>
                        <a:pt x="7803" y="13658"/>
                        <a:pt x="7803" y="13658"/>
                      </a:cubicBezTo>
                      <a:cubicBezTo>
                        <a:pt x="9464" y="14929"/>
                        <a:pt x="9464" y="16200"/>
                        <a:pt x="7803" y="18741"/>
                      </a:cubicBezTo>
                      <a:cubicBezTo>
                        <a:pt x="6972" y="18741"/>
                        <a:pt x="6972" y="18741"/>
                        <a:pt x="6141" y="20011"/>
                      </a:cubicBezTo>
                      <a:cubicBezTo>
                        <a:pt x="4480" y="21282"/>
                        <a:pt x="1987" y="20011"/>
                        <a:pt x="326" y="17470"/>
                      </a:cubicBezTo>
                      <a:cubicBezTo>
                        <a:pt x="326" y="16200"/>
                        <a:pt x="326" y="16200"/>
                        <a:pt x="326" y="16200"/>
                      </a:cubicBezTo>
                      <a:cubicBezTo>
                        <a:pt x="1987" y="13658"/>
                        <a:pt x="1157" y="12388"/>
                        <a:pt x="326" y="11117"/>
                      </a:cubicBezTo>
                      <a:cubicBezTo>
                        <a:pt x="-505" y="8576"/>
                        <a:pt x="326" y="6035"/>
                        <a:pt x="1987" y="6035"/>
                      </a:cubicBezTo>
                      <a:cubicBezTo>
                        <a:pt x="4480" y="6035"/>
                        <a:pt x="6141" y="3494"/>
                        <a:pt x="6972" y="953"/>
                      </a:cubicBezTo>
                      <a:cubicBezTo>
                        <a:pt x="7803" y="-318"/>
                        <a:pt x="7803" y="-318"/>
                        <a:pt x="8633" y="953"/>
                      </a:cubicBezTo>
                      <a:cubicBezTo>
                        <a:pt x="8633" y="953"/>
                        <a:pt x="8633" y="953"/>
                        <a:pt x="8633" y="953"/>
                      </a:cubicBezTo>
                      <a:cubicBezTo>
                        <a:pt x="10295" y="2223"/>
                        <a:pt x="8633" y="4764"/>
                        <a:pt x="10295" y="4764"/>
                      </a:cubicBezTo>
                      <a:cubicBezTo>
                        <a:pt x="11126" y="6035"/>
                        <a:pt x="11957" y="6035"/>
                        <a:pt x="12787" y="6035"/>
                      </a:cubicBezTo>
                      <a:cubicBezTo>
                        <a:pt x="14449" y="6035"/>
                        <a:pt x="16941" y="7306"/>
                        <a:pt x="17772" y="8576"/>
                      </a:cubicBezTo>
                      <a:cubicBezTo>
                        <a:pt x="18603" y="8576"/>
                        <a:pt x="19433" y="9847"/>
                        <a:pt x="19433" y="9847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4400" name="Freeform 544"/>
                <p:cNvSpPr/>
                <p:nvPr/>
              </p:nvSpPr>
              <p:spPr>
                <a:xfrm>
                  <a:off x="132263" y="14577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10800"/>
                      </a:moveTo>
                      <a:cubicBezTo>
                        <a:pt x="0" y="10800"/>
                        <a:pt x="10800" y="0"/>
                        <a:pt x="10800" y="0"/>
                      </a:cubicBezTo>
                      <a:cubicBezTo>
                        <a:pt x="21600" y="0"/>
                        <a:pt x="21600" y="10800"/>
                        <a:pt x="21600" y="10800"/>
                      </a:cubicBezTo>
                      <a:cubicBezTo>
                        <a:pt x="21600" y="10800"/>
                        <a:pt x="21600" y="21600"/>
                        <a:pt x="21600" y="21600"/>
                      </a:cubicBezTo>
                      <a:cubicBezTo>
                        <a:pt x="10800" y="21600"/>
                        <a:pt x="10800" y="10800"/>
                        <a:pt x="0" y="108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4401" name="Oval 545"/>
                <p:cNvSpPr/>
                <p:nvPr/>
              </p:nvSpPr>
              <p:spPr>
                <a:xfrm>
                  <a:off x="132594" y="27411"/>
                  <a:ext cx="12701" cy="12701"/>
                </a:xfrm>
                <a:prstGeom prst="ellipse">
                  <a:avLst/>
                </a:pr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4402" name="Freeform 546"/>
                <p:cNvSpPr/>
                <p:nvPr/>
              </p:nvSpPr>
              <p:spPr>
                <a:xfrm>
                  <a:off x="133649" y="1406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491" h="21600" fill="norm" stroke="1" extrusionOk="0">
                      <a:moveTo>
                        <a:pt x="12291" y="21600"/>
                      </a:moveTo>
                      <a:cubicBezTo>
                        <a:pt x="8691" y="21600"/>
                        <a:pt x="5091" y="17280"/>
                        <a:pt x="1491" y="12960"/>
                      </a:cubicBezTo>
                      <a:cubicBezTo>
                        <a:pt x="-2109" y="8640"/>
                        <a:pt x="1491" y="4320"/>
                        <a:pt x="5091" y="0"/>
                      </a:cubicBezTo>
                      <a:cubicBezTo>
                        <a:pt x="12291" y="0"/>
                        <a:pt x="19491" y="4320"/>
                        <a:pt x="19491" y="12960"/>
                      </a:cubicBezTo>
                      <a:cubicBezTo>
                        <a:pt x="19491" y="17280"/>
                        <a:pt x="19491" y="17280"/>
                        <a:pt x="19491" y="21600"/>
                      </a:cubicBezTo>
                      <a:cubicBezTo>
                        <a:pt x="15891" y="21600"/>
                        <a:pt x="15891" y="21600"/>
                        <a:pt x="12291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4403" name="Freeform 547"/>
                <p:cNvSpPr/>
                <p:nvPr/>
              </p:nvSpPr>
              <p:spPr>
                <a:xfrm>
                  <a:off x="137786" y="7334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7550" h="21600" fill="norm" stroke="1" extrusionOk="0">
                      <a:moveTo>
                        <a:pt x="17550" y="10800"/>
                      </a:moveTo>
                      <a:cubicBezTo>
                        <a:pt x="17550" y="16200"/>
                        <a:pt x="12150" y="16200"/>
                        <a:pt x="12150" y="21600"/>
                      </a:cubicBezTo>
                      <a:cubicBezTo>
                        <a:pt x="12150" y="21600"/>
                        <a:pt x="6750" y="21600"/>
                        <a:pt x="6750" y="21600"/>
                      </a:cubicBezTo>
                      <a:cubicBezTo>
                        <a:pt x="-4050" y="21600"/>
                        <a:pt x="1350" y="16200"/>
                        <a:pt x="1350" y="10800"/>
                      </a:cubicBezTo>
                      <a:cubicBezTo>
                        <a:pt x="1350" y="5400"/>
                        <a:pt x="6750" y="5400"/>
                        <a:pt x="6750" y="0"/>
                      </a:cubicBezTo>
                      <a:cubicBezTo>
                        <a:pt x="12150" y="5400"/>
                        <a:pt x="12150" y="5400"/>
                        <a:pt x="17550" y="108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4404" name="Freeform 548"/>
                <p:cNvSpPr/>
                <p:nvPr/>
              </p:nvSpPr>
              <p:spPr>
                <a:xfrm>
                  <a:off x="137657" y="56301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8360" h="18457" fill="norm" stroke="1" extrusionOk="0">
                      <a:moveTo>
                        <a:pt x="12960" y="1177"/>
                      </a:moveTo>
                      <a:cubicBezTo>
                        <a:pt x="21600" y="-3143"/>
                        <a:pt x="17280" y="5497"/>
                        <a:pt x="17280" y="9817"/>
                      </a:cubicBezTo>
                      <a:cubicBezTo>
                        <a:pt x="17280" y="9817"/>
                        <a:pt x="17280" y="14137"/>
                        <a:pt x="17280" y="14137"/>
                      </a:cubicBezTo>
                      <a:cubicBezTo>
                        <a:pt x="12960" y="14137"/>
                        <a:pt x="12960" y="18457"/>
                        <a:pt x="8640" y="18457"/>
                      </a:cubicBezTo>
                      <a:cubicBezTo>
                        <a:pt x="8640" y="18457"/>
                        <a:pt x="4320" y="14137"/>
                        <a:pt x="4320" y="14137"/>
                      </a:cubicBezTo>
                      <a:cubicBezTo>
                        <a:pt x="0" y="14137"/>
                        <a:pt x="0" y="9817"/>
                        <a:pt x="0" y="9817"/>
                      </a:cubicBezTo>
                      <a:cubicBezTo>
                        <a:pt x="0" y="1177"/>
                        <a:pt x="4320" y="1177"/>
                        <a:pt x="12960" y="1177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4405" name="Freeform 549"/>
                <p:cNvSpPr/>
                <p:nvPr/>
              </p:nvSpPr>
              <p:spPr>
                <a:xfrm>
                  <a:off x="138330" y="143017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6200" h="17672" fill="norm" stroke="1" extrusionOk="0">
                      <a:moveTo>
                        <a:pt x="14400" y="12272"/>
                      </a:moveTo>
                      <a:cubicBezTo>
                        <a:pt x="14400" y="12272"/>
                        <a:pt x="14400" y="12272"/>
                        <a:pt x="7200" y="17672"/>
                      </a:cubicBezTo>
                      <a:cubicBezTo>
                        <a:pt x="7200" y="12272"/>
                        <a:pt x="0" y="12272"/>
                        <a:pt x="0" y="6872"/>
                      </a:cubicBezTo>
                      <a:cubicBezTo>
                        <a:pt x="0" y="1472"/>
                        <a:pt x="7200" y="1472"/>
                        <a:pt x="7200" y="1472"/>
                      </a:cubicBezTo>
                      <a:cubicBezTo>
                        <a:pt x="21600" y="-3928"/>
                        <a:pt x="14400" y="6872"/>
                        <a:pt x="14400" y="12272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4406" name="Freeform 550"/>
                <p:cNvSpPr/>
                <p:nvPr/>
              </p:nvSpPr>
              <p:spPr>
                <a:xfrm>
                  <a:off x="141529" y="16380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0"/>
                      </a:moveTo>
                      <a:cubicBezTo>
                        <a:pt x="21600" y="21600"/>
                        <a:pt x="21600" y="21600"/>
                        <a:pt x="21600" y="21600"/>
                      </a:cubicBezTo>
                      <a:cubicBezTo>
                        <a:pt x="0" y="21600"/>
                        <a:pt x="0" y="21600"/>
                        <a:pt x="0" y="21600"/>
                      </a:cubicBezTo>
                      <a:cubicBezTo>
                        <a:pt x="0" y="0"/>
                        <a:pt x="21600" y="0"/>
                        <a:pt x="21600" y="0"/>
                      </a:cubicBezTo>
                      <a:cubicBezTo>
                        <a:pt x="21600" y="0"/>
                        <a:pt x="21600" y="0"/>
                        <a:pt x="216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4407" name="Freeform 551"/>
                <p:cNvSpPr/>
                <p:nvPr/>
              </p:nvSpPr>
              <p:spPr>
                <a:xfrm>
                  <a:off x="142081" y="45171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7200" y="0"/>
                      </a:moveTo>
                      <a:cubicBezTo>
                        <a:pt x="14400" y="0"/>
                        <a:pt x="14400" y="0"/>
                        <a:pt x="14400" y="0"/>
                      </a:cubicBezTo>
                      <a:cubicBezTo>
                        <a:pt x="21600" y="0"/>
                        <a:pt x="21600" y="0"/>
                        <a:pt x="21600" y="0"/>
                      </a:cubicBezTo>
                      <a:cubicBezTo>
                        <a:pt x="21600" y="0"/>
                        <a:pt x="21600" y="0"/>
                        <a:pt x="21600" y="10800"/>
                      </a:cubicBezTo>
                      <a:cubicBezTo>
                        <a:pt x="21600" y="10800"/>
                        <a:pt x="21600" y="10800"/>
                        <a:pt x="21600" y="21600"/>
                      </a:cubicBezTo>
                      <a:cubicBezTo>
                        <a:pt x="21600" y="21600"/>
                        <a:pt x="14400" y="21600"/>
                        <a:pt x="14400" y="21600"/>
                      </a:cubicBezTo>
                      <a:cubicBezTo>
                        <a:pt x="7200" y="21600"/>
                        <a:pt x="7200" y="10800"/>
                        <a:pt x="0" y="10800"/>
                      </a:cubicBezTo>
                      <a:cubicBezTo>
                        <a:pt x="7200" y="10800"/>
                        <a:pt x="7200" y="0"/>
                        <a:pt x="72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4408" name="Freeform 552"/>
                <p:cNvSpPr/>
                <p:nvPr/>
              </p:nvSpPr>
              <p:spPr>
                <a:xfrm>
                  <a:off x="142802" y="14184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8437" h="20520" fill="norm" stroke="1" extrusionOk="0">
                      <a:moveTo>
                        <a:pt x="16200" y="0"/>
                      </a:moveTo>
                      <a:cubicBezTo>
                        <a:pt x="16200" y="0"/>
                        <a:pt x="16200" y="4320"/>
                        <a:pt x="16200" y="4320"/>
                      </a:cubicBezTo>
                      <a:cubicBezTo>
                        <a:pt x="21600" y="12960"/>
                        <a:pt x="16200" y="12960"/>
                        <a:pt x="10800" y="17280"/>
                      </a:cubicBezTo>
                      <a:cubicBezTo>
                        <a:pt x="5400" y="21600"/>
                        <a:pt x="0" y="21600"/>
                        <a:pt x="0" y="17280"/>
                      </a:cubicBezTo>
                      <a:cubicBezTo>
                        <a:pt x="0" y="12960"/>
                        <a:pt x="0" y="8640"/>
                        <a:pt x="0" y="4320"/>
                      </a:cubicBezTo>
                      <a:cubicBezTo>
                        <a:pt x="0" y="4320"/>
                        <a:pt x="0" y="0"/>
                        <a:pt x="5400" y="0"/>
                      </a:cubicBezTo>
                      <a:cubicBezTo>
                        <a:pt x="5400" y="0"/>
                        <a:pt x="10800" y="0"/>
                        <a:pt x="162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4409" name="Freeform 553"/>
                <p:cNvSpPr/>
                <p:nvPr/>
              </p:nvSpPr>
              <p:spPr>
                <a:xfrm>
                  <a:off x="142704" y="39377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520" h="19069" fill="norm" stroke="1" extrusionOk="0">
                      <a:moveTo>
                        <a:pt x="11880" y="17280"/>
                      </a:moveTo>
                      <a:cubicBezTo>
                        <a:pt x="7560" y="17280"/>
                        <a:pt x="7560" y="12960"/>
                        <a:pt x="3240" y="12960"/>
                      </a:cubicBezTo>
                      <a:cubicBezTo>
                        <a:pt x="-1080" y="8640"/>
                        <a:pt x="-1080" y="4320"/>
                        <a:pt x="3240" y="4320"/>
                      </a:cubicBezTo>
                      <a:cubicBezTo>
                        <a:pt x="7560" y="0"/>
                        <a:pt x="7560" y="0"/>
                        <a:pt x="11880" y="0"/>
                      </a:cubicBezTo>
                      <a:cubicBezTo>
                        <a:pt x="11880" y="4320"/>
                        <a:pt x="16200" y="8640"/>
                        <a:pt x="20520" y="8640"/>
                      </a:cubicBezTo>
                      <a:cubicBezTo>
                        <a:pt x="20520" y="12960"/>
                        <a:pt x="20520" y="12960"/>
                        <a:pt x="20520" y="12960"/>
                      </a:cubicBezTo>
                      <a:cubicBezTo>
                        <a:pt x="20520" y="17280"/>
                        <a:pt x="16200" y="21600"/>
                        <a:pt x="11880" y="1728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4410" name="Freeform 554"/>
                <p:cNvSpPr/>
                <p:nvPr/>
              </p:nvSpPr>
              <p:spPr>
                <a:xfrm>
                  <a:off x="141750" y="21058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9792" fill="norm" stroke="1" extrusionOk="0">
                      <a:moveTo>
                        <a:pt x="8100" y="0"/>
                      </a:moveTo>
                      <a:cubicBezTo>
                        <a:pt x="10800" y="0"/>
                        <a:pt x="16200" y="0"/>
                        <a:pt x="16200" y="0"/>
                      </a:cubicBezTo>
                      <a:cubicBezTo>
                        <a:pt x="18900" y="3086"/>
                        <a:pt x="21600" y="9257"/>
                        <a:pt x="21600" y="12343"/>
                      </a:cubicBezTo>
                      <a:cubicBezTo>
                        <a:pt x="21600" y="15429"/>
                        <a:pt x="21600" y="15429"/>
                        <a:pt x="21600" y="15429"/>
                      </a:cubicBezTo>
                      <a:cubicBezTo>
                        <a:pt x="21600" y="18514"/>
                        <a:pt x="18900" y="21600"/>
                        <a:pt x="16200" y="18514"/>
                      </a:cubicBezTo>
                      <a:cubicBezTo>
                        <a:pt x="16200" y="15429"/>
                        <a:pt x="13500" y="15429"/>
                        <a:pt x="10800" y="15429"/>
                      </a:cubicBezTo>
                      <a:cubicBezTo>
                        <a:pt x="8100" y="15429"/>
                        <a:pt x="5400" y="15429"/>
                        <a:pt x="2700" y="12343"/>
                      </a:cubicBezTo>
                      <a:cubicBezTo>
                        <a:pt x="2700" y="12343"/>
                        <a:pt x="0" y="12343"/>
                        <a:pt x="0" y="9257"/>
                      </a:cubicBezTo>
                      <a:cubicBezTo>
                        <a:pt x="0" y="6171"/>
                        <a:pt x="2700" y="3086"/>
                        <a:pt x="2700" y="3086"/>
                      </a:cubicBezTo>
                      <a:cubicBezTo>
                        <a:pt x="5400" y="3086"/>
                        <a:pt x="8100" y="0"/>
                        <a:pt x="81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4411" name="Freeform 555"/>
                <p:cNvSpPr/>
                <p:nvPr/>
              </p:nvSpPr>
              <p:spPr>
                <a:xfrm>
                  <a:off x="144397" y="48432"/>
                  <a:ext cx="12701" cy="1271"/>
                </a:xfrm>
                <a:prstGeom prst="ellipse">
                  <a:avLst/>
                </a:prstGeom>
                <a:noFill/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</p:grpSp>
          <p:sp>
            <p:nvSpPr>
              <p:cNvPr id="4413" name="Freeform 557"/>
              <p:cNvSpPr/>
              <p:nvPr/>
            </p:nvSpPr>
            <p:spPr>
              <a:xfrm>
                <a:off x="144728" y="151064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10800"/>
                    </a:moveTo>
                    <a:cubicBezTo>
                      <a:pt x="0" y="10800"/>
                      <a:pt x="10800" y="10800"/>
                      <a:pt x="10800" y="0"/>
                    </a:cubicBezTo>
                    <a:cubicBezTo>
                      <a:pt x="10800" y="0"/>
                      <a:pt x="21600" y="10800"/>
                      <a:pt x="21600" y="10800"/>
                    </a:cubicBezTo>
                    <a:cubicBezTo>
                      <a:pt x="21600" y="21600"/>
                      <a:pt x="10800" y="21600"/>
                      <a:pt x="10800" y="21600"/>
                    </a:cubicBezTo>
                    <a:cubicBezTo>
                      <a:pt x="10800" y="21600"/>
                      <a:pt x="0" y="10800"/>
                      <a:pt x="0" y="108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4414" name="Freeform 558"/>
              <p:cNvSpPr/>
              <p:nvPr/>
            </p:nvSpPr>
            <p:spPr>
              <a:xfrm>
                <a:off x="142570" y="144555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194" h="21600" fill="norm" stroke="1" extrusionOk="0">
                    <a:moveTo>
                      <a:pt x="0" y="4320"/>
                    </a:moveTo>
                    <a:cubicBezTo>
                      <a:pt x="0" y="4320"/>
                      <a:pt x="0" y="4320"/>
                      <a:pt x="2400" y="4320"/>
                    </a:cubicBezTo>
                    <a:cubicBezTo>
                      <a:pt x="2400" y="2160"/>
                      <a:pt x="4800" y="2160"/>
                      <a:pt x="7200" y="0"/>
                    </a:cubicBezTo>
                    <a:cubicBezTo>
                      <a:pt x="9600" y="2160"/>
                      <a:pt x="12000" y="2160"/>
                      <a:pt x="12000" y="2160"/>
                    </a:cubicBezTo>
                    <a:cubicBezTo>
                      <a:pt x="14400" y="6480"/>
                      <a:pt x="16800" y="10800"/>
                      <a:pt x="19200" y="12960"/>
                    </a:cubicBezTo>
                    <a:cubicBezTo>
                      <a:pt x="21600" y="17280"/>
                      <a:pt x="19200" y="21600"/>
                      <a:pt x="16800" y="21600"/>
                    </a:cubicBezTo>
                    <a:cubicBezTo>
                      <a:pt x="16800" y="21600"/>
                      <a:pt x="16800" y="21600"/>
                      <a:pt x="14400" y="21600"/>
                    </a:cubicBezTo>
                    <a:cubicBezTo>
                      <a:pt x="14400" y="21600"/>
                      <a:pt x="12000" y="19440"/>
                      <a:pt x="12000" y="17280"/>
                    </a:cubicBezTo>
                    <a:cubicBezTo>
                      <a:pt x="12000" y="10800"/>
                      <a:pt x="7200" y="8640"/>
                      <a:pt x="2400" y="6480"/>
                    </a:cubicBezTo>
                    <a:cubicBezTo>
                      <a:pt x="0" y="6480"/>
                      <a:pt x="0" y="4320"/>
                      <a:pt x="0" y="432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4415" name="Freeform 559"/>
              <p:cNvSpPr/>
              <p:nvPr/>
            </p:nvSpPr>
            <p:spPr>
              <a:xfrm>
                <a:off x="141906" y="103078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590" h="21600" fill="norm" stroke="1" extrusionOk="0">
                    <a:moveTo>
                      <a:pt x="6646" y="10800"/>
                    </a:moveTo>
                    <a:cubicBezTo>
                      <a:pt x="8308" y="9257"/>
                      <a:pt x="4985" y="7714"/>
                      <a:pt x="6646" y="6171"/>
                    </a:cubicBezTo>
                    <a:cubicBezTo>
                      <a:pt x="8308" y="4629"/>
                      <a:pt x="8308" y="1543"/>
                      <a:pt x="8308" y="0"/>
                    </a:cubicBezTo>
                    <a:cubicBezTo>
                      <a:pt x="8308" y="0"/>
                      <a:pt x="9969" y="0"/>
                      <a:pt x="11631" y="0"/>
                    </a:cubicBezTo>
                    <a:cubicBezTo>
                      <a:pt x="11631" y="0"/>
                      <a:pt x="11631" y="0"/>
                      <a:pt x="11631" y="1543"/>
                    </a:cubicBezTo>
                    <a:cubicBezTo>
                      <a:pt x="11631" y="4629"/>
                      <a:pt x="11631" y="6171"/>
                      <a:pt x="14954" y="6171"/>
                    </a:cubicBezTo>
                    <a:cubicBezTo>
                      <a:pt x="14954" y="6171"/>
                      <a:pt x="16615" y="6171"/>
                      <a:pt x="16615" y="6171"/>
                    </a:cubicBezTo>
                    <a:cubicBezTo>
                      <a:pt x="19938" y="6171"/>
                      <a:pt x="21600" y="7714"/>
                      <a:pt x="19938" y="10800"/>
                    </a:cubicBezTo>
                    <a:cubicBezTo>
                      <a:pt x="19938" y="12343"/>
                      <a:pt x="18277" y="13886"/>
                      <a:pt x="18277" y="16971"/>
                    </a:cubicBezTo>
                    <a:cubicBezTo>
                      <a:pt x="18277" y="18514"/>
                      <a:pt x="16615" y="16971"/>
                      <a:pt x="16615" y="16971"/>
                    </a:cubicBezTo>
                    <a:cubicBezTo>
                      <a:pt x="13292" y="15429"/>
                      <a:pt x="9969" y="15429"/>
                      <a:pt x="8308" y="20057"/>
                    </a:cubicBezTo>
                    <a:cubicBezTo>
                      <a:pt x="8308" y="20057"/>
                      <a:pt x="4985" y="21600"/>
                      <a:pt x="3323" y="21600"/>
                    </a:cubicBezTo>
                    <a:cubicBezTo>
                      <a:pt x="3323" y="21600"/>
                      <a:pt x="1662" y="21600"/>
                      <a:pt x="0" y="20057"/>
                    </a:cubicBezTo>
                    <a:cubicBezTo>
                      <a:pt x="0" y="20057"/>
                      <a:pt x="0" y="18514"/>
                      <a:pt x="1662" y="16971"/>
                    </a:cubicBezTo>
                    <a:cubicBezTo>
                      <a:pt x="3323" y="15429"/>
                      <a:pt x="4985" y="13886"/>
                      <a:pt x="6646" y="12343"/>
                    </a:cubicBezTo>
                    <a:cubicBezTo>
                      <a:pt x="6646" y="12343"/>
                      <a:pt x="6646" y="10800"/>
                      <a:pt x="6646" y="108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4416" name="Freeform 560"/>
              <p:cNvSpPr/>
              <p:nvPr/>
            </p:nvSpPr>
            <p:spPr>
              <a:xfrm>
                <a:off x="121056" y="131932"/>
                <a:ext cx="31126" cy="10612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60" h="21600" fill="norm" stroke="1" extrusionOk="0">
                    <a:moveTo>
                      <a:pt x="5973" y="11343"/>
                    </a:moveTo>
                    <a:cubicBezTo>
                      <a:pt x="5973" y="11222"/>
                      <a:pt x="6381" y="10981"/>
                      <a:pt x="6381" y="10860"/>
                    </a:cubicBezTo>
                    <a:cubicBezTo>
                      <a:pt x="5973" y="10619"/>
                      <a:pt x="5973" y="10498"/>
                      <a:pt x="5973" y="10257"/>
                    </a:cubicBezTo>
                    <a:cubicBezTo>
                      <a:pt x="5973" y="10136"/>
                      <a:pt x="5566" y="9895"/>
                      <a:pt x="5566" y="9774"/>
                    </a:cubicBezTo>
                    <a:cubicBezTo>
                      <a:pt x="5566" y="9654"/>
                      <a:pt x="5158" y="9533"/>
                      <a:pt x="5158" y="9412"/>
                    </a:cubicBezTo>
                    <a:cubicBezTo>
                      <a:pt x="4343" y="9292"/>
                      <a:pt x="3935" y="9050"/>
                      <a:pt x="3935" y="8809"/>
                    </a:cubicBezTo>
                    <a:cubicBezTo>
                      <a:pt x="3528" y="8568"/>
                      <a:pt x="2713" y="8447"/>
                      <a:pt x="2713" y="8326"/>
                    </a:cubicBezTo>
                    <a:cubicBezTo>
                      <a:pt x="2305" y="8085"/>
                      <a:pt x="2713" y="7844"/>
                      <a:pt x="2713" y="7723"/>
                    </a:cubicBezTo>
                    <a:cubicBezTo>
                      <a:pt x="1898" y="7361"/>
                      <a:pt x="2713" y="6999"/>
                      <a:pt x="2713" y="6758"/>
                    </a:cubicBezTo>
                    <a:cubicBezTo>
                      <a:pt x="3120" y="6275"/>
                      <a:pt x="3935" y="5913"/>
                      <a:pt x="3935" y="5551"/>
                    </a:cubicBezTo>
                    <a:cubicBezTo>
                      <a:pt x="4343" y="5189"/>
                      <a:pt x="4751" y="4947"/>
                      <a:pt x="5158" y="4706"/>
                    </a:cubicBezTo>
                    <a:cubicBezTo>
                      <a:pt x="5158" y="4465"/>
                      <a:pt x="5566" y="4103"/>
                      <a:pt x="5973" y="3861"/>
                    </a:cubicBezTo>
                    <a:cubicBezTo>
                      <a:pt x="6381" y="3620"/>
                      <a:pt x="6381" y="3379"/>
                      <a:pt x="6788" y="3137"/>
                    </a:cubicBezTo>
                    <a:cubicBezTo>
                      <a:pt x="7196" y="2775"/>
                      <a:pt x="6788" y="2534"/>
                      <a:pt x="7603" y="2293"/>
                    </a:cubicBezTo>
                    <a:cubicBezTo>
                      <a:pt x="8011" y="1569"/>
                      <a:pt x="8826" y="845"/>
                      <a:pt x="9641" y="121"/>
                    </a:cubicBezTo>
                    <a:cubicBezTo>
                      <a:pt x="9641" y="0"/>
                      <a:pt x="9641" y="0"/>
                      <a:pt x="9641" y="0"/>
                    </a:cubicBezTo>
                    <a:cubicBezTo>
                      <a:pt x="9641" y="0"/>
                      <a:pt x="10049" y="0"/>
                      <a:pt x="10049" y="121"/>
                    </a:cubicBezTo>
                    <a:cubicBezTo>
                      <a:pt x="10049" y="362"/>
                      <a:pt x="10049" y="483"/>
                      <a:pt x="10456" y="724"/>
                    </a:cubicBezTo>
                    <a:cubicBezTo>
                      <a:pt x="10456" y="965"/>
                      <a:pt x="10456" y="1207"/>
                      <a:pt x="10456" y="1448"/>
                    </a:cubicBezTo>
                    <a:cubicBezTo>
                      <a:pt x="10864" y="1689"/>
                      <a:pt x="10864" y="2051"/>
                      <a:pt x="10864" y="2413"/>
                    </a:cubicBezTo>
                    <a:cubicBezTo>
                      <a:pt x="10864" y="2655"/>
                      <a:pt x="11271" y="2775"/>
                      <a:pt x="11271" y="2896"/>
                    </a:cubicBezTo>
                    <a:cubicBezTo>
                      <a:pt x="11271" y="3137"/>
                      <a:pt x="10864" y="3258"/>
                      <a:pt x="11679" y="3379"/>
                    </a:cubicBezTo>
                    <a:cubicBezTo>
                      <a:pt x="11679" y="3379"/>
                      <a:pt x="11679" y="3379"/>
                      <a:pt x="11679" y="3379"/>
                    </a:cubicBezTo>
                    <a:cubicBezTo>
                      <a:pt x="11679" y="3741"/>
                      <a:pt x="11679" y="3982"/>
                      <a:pt x="12086" y="4223"/>
                    </a:cubicBezTo>
                    <a:cubicBezTo>
                      <a:pt x="12086" y="4465"/>
                      <a:pt x="12086" y="4706"/>
                      <a:pt x="12086" y="4947"/>
                    </a:cubicBezTo>
                    <a:cubicBezTo>
                      <a:pt x="12494" y="5309"/>
                      <a:pt x="12494" y="5551"/>
                      <a:pt x="12494" y="5913"/>
                    </a:cubicBezTo>
                    <a:cubicBezTo>
                      <a:pt x="12086" y="6516"/>
                      <a:pt x="12494" y="6516"/>
                      <a:pt x="12086" y="6637"/>
                    </a:cubicBezTo>
                    <a:cubicBezTo>
                      <a:pt x="12086" y="7120"/>
                      <a:pt x="12902" y="7482"/>
                      <a:pt x="13717" y="7844"/>
                    </a:cubicBezTo>
                    <a:cubicBezTo>
                      <a:pt x="14532" y="8206"/>
                      <a:pt x="14532" y="8206"/>
                      <a:pt x="16162" y="8568"/>
                    </a:cubicBezTo>
                    <a:cubicBezTo>
                      <a:pt x="16977" y="8688"/>
                      <a:pt x="17792" y="8930"/>
                      <a:pt x="18607" y="9050"/>
                    </a:cubicBezTo>
                    <a:cubicBezTo>
                      <a:pt x="19015" y="9171"/>
                      <a:pt x="19422" y="9292"/>
                      <a:pt x="19830" y="9412"/>
                    </a:cubicBezTo>
                    <a:cubicBezTo>
                      <a:pt x="20237" y="9533"/>
                      <a:pt x="21460" y="9654"/>
                      <a:pt x="21460" y="10016"/>
                    </a:cubicBezTo>
                    <a:cubicBezTo>
                      <a:pt x="21052" y="10257"/>
                      <a:pt x="21460" y="10498"/>
                      <a:pt x="21052" y="10740"/>
                    </a:cubicBezTo>
                    <a:cubicBezTo>
                      <a:pt x="21052" y="10740"/>
                      <a:pt x="21052" y="10860"/>
                      <a:pt x="21052" y="10860"/>
                    </a:cubicBezTo>
                    <a:cubicBezTo>
                      <a:pt x="21052" y="11343"/>
                      <a:pt x="20645" y="11826"/>
                      <a:pt x="20645" y="12308"/>
                    </a:cubicBezTo>
                    <a:cubicBezTo>
                      <a:pt x="20237" y="12912"/>
                      <a:pt x="20237" y="13394"/>
                      <a:pt x="19830" y="13877"/>
                    </a:cubicBezTo>
                    <a:cubicBezTo>
                      <a:pt x="19422" y="13998"/>
                      <a:pt x="19830" y="14118"/>
                      <a:pt x="19830" y="14239"/>
                    </a:cubicBezTo>
                    <a:cubicBezTo>
                      <a:pt x="19830" y="14722"/>
                      <a:pt x="19830" y="15325"/>
                      <a:pt x="19830" y="15808"/>
                    </a:cubicBezTo>
                    <a:cubicBezTo>
                      <a:pt x="19422" y="16049"/>
                      <a:pt x="19422" y="16291"/>
                      <a:pt x="19422" y="16532"/>
                    </a:cubicBezTo>
                    <a:cubicBezTo>
                      <a:pt x="19422" y="16773"/>
                      <a:pt x="19422" y="17015"/>
                      <a:pt x="19422" y="17135"/>
                    </a:cubicBezTo>
                    <a:cubicBezTo>
                      <a:pt x="19015" y="17377"/>
                      <a:pt x="19015" y="17497"/>
                      <a:pt x="19015" y="17739"/>
                    </a:cubicBezTo>
                    <a:cubicBezTo>
                      <a:pt x="19015" y="17859"/>
                      <a:pt x="18607" y="17859"/>
                      <a:pt x="18607" y="17980"/>
                    </a:cubicBezTo>
                    <a:cubicBezTo>
                      <a:pt x="17792" y="18101"/>
                      <a:pt x="17385" y="18342"/>
                      <a:pt x="16569" y="18463"/>
                    </a:cubicBezTo>
                    <a:cubicBezTo>
                      <a:pt x="16569" y="18463"/>
                      <a:pt x="16162" y="18583"/>
                      <a:pt x="15754" y="18704"/>
                    </a:cubicBezTo>
                    <a:cubicBezTo>
                      <a:pt x="14532" y="19066"/>
                      <a:pt x="12902" y="19549"/>
                      <a:pt x="11271" y="19790"/>
                    </a:cubicBezTo>
                    <a:cubicBezTo>
                      <a:pt x="10864" y="19911"/>
                      <a:pt x="10864" y="20031"/>
                      <a:pt x="10456" y="20152"/>
                    </a:cubicBezTo>
                    <a:cubicBezTo>
                      <a:pt x="8826" y="20514"/>
                      <a:pt x="8011" y="20997"/>
                      <a:pt x="6381" y="21359"/>
                    </a:cubicBezTo>
                    <a:cubicBezTo>
                      <a:pt x="5973" y="21359"/>
                      <a:pt x="5566" y="21479"/>
                      <a:pt x="5158" y="21600"/>
                    </a:cubicBezTo>
                    <a:cubicBezTo>
                      <a:pt x="5158" y="21600"/>
                      <a:pt x="5158" y="21479"/>
                      <a:pt x="5158" y="21479"/>
                    </a:cubicBezTo>
                    <a:cubicBezTo>
                      <a:pt x="5158" y="21359"/>
                      <a:pt x="5566" y="21238"/>
                      <a:pt x="5566" y="21117"/>
                    </a:cubicBezTo>
                    <a:cubicBezTo>
                      <a:pt x="5973" y="20876"/>
                      <a:pt x="5973" y="20514"/>
                      <a:pt x="6788" y="20273"/>
                    </a:cubicBezTo>
                    <a:cubicBezTo>
                      <a:pt x="7603" y="19790"/>
                      <a:pt x="8011" y="19307"/>
                      <a:pt x="8826" y="18825"/>
                    </a:cubicBezTo>
                    <a:cubicBezTo>
                      <a:pt x="8826" y="18583"/>
                      <a:pt x="9641" y="18463"/>
                      <a:pt x="9641" y="18342"/>
                    </a:cubicBezTo>
                    <a:cubicBezTo>
                      <a:pt x="10456" y="17980"/>
                      <a:pt x="11271" y="17739"/>
                      <a:pt x="12086" y="17497"/>
                    </a:cubicBezTo>
                    <a:cubicBezTo>
                      <a:pt x="12494" y="17377"/>
                      <a:pt x="12494" y="17256"/>
                      <a:pt x="12902" y="17135"/>
                    </a:cubicBezTo>
                    <a:cubicBezTo>
                      <a:pt x="12902" y="17015"/>
                      <a:pt x="13309" y="16894"/>
                      <a:pt x="13717" y="16773"/>
                    </a:cubicBezTo>
                    <a:cubicBezTo>
                      <a:pt x="14124" y="16653"/>
                      <a:pt x="14124" y="16532"/>
                      <a:pt x="13717" y="16411"/>
                    </a:cubicBezTo>
                    <a:cubicBezTo>
                      <a:pt x="13309" y="16049"/>
                      <a:pt x="12902" y="15808"/>
                      <a:pt x="12086" y="15446"/>
                    </a:cubicBezTo>
                    <a:cubicBezTo>
                      <a:pt x="11679" y="15204"/>
                      <a:pt x="10864" y="15204"/>
                      <a:pt x="10049" y="15084"/>
                    </a:cubicBezTo>
                    <a:cubicBezTo>
                      <a:pt x="9641" y="15084"/>
                      <a:pt x="7196" y="15084"/>
                      <a:pt x="6788" y="15084"/>
                    </a:cubicBezTo>
                    <a:cubicBezTo>
                      <a:pt x="6788" y="15084"/>
                      <a:pt x="6381" y="15204"/>
                      <a:pt x="6381" y="15204"/>
                    </a:cubicBezTo>
                    <a:cubicBezTo>
                      <a:pt x="4343" y="14963"/>
                      <a:pt x="2305" y="14842"/>
                      <a:pt x="675" y="14601"/>
                    </a:cubicBezTo>
                    <a:cubicBezTo>
                      <a:pt x="-140" y="14601"/>
                      <a:pt x="-140" y="14601"/>
                      <a:pt x="268" y="14480"/>
                    </a:cubicBezTo>
                    <a:cubicBezTo>
                      <a:pt x="1083" y="13998"/>
                      <a:pt x="1898" y="13636"/>
                      <a:pt x="2713" y="13153"/>
                    </a:cubicBezTo>
                    <a:cubicBezTo>
                      <a:pt x="3120" y="12791"/>
                      <a:pt x="3935" y="12308"/>
                      <a:pt x="5158" y="11946"/>
                    </a:cubicBezTo>
                    <a:cubicBezTo>
                      <a:pt x="5566" y="11826"/>
                      <a:pt x="5566" y="11584"/>
                      <a:pt x="5973" y="11343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4417" name="Freeform 561"/>
              <p:cNvSpPr/>
              <p:nvPr/>
            </p:nvSpPr>
            <p:spPr>
              <a:xfrm>
                <a:off x="129678" y="251509"/>
                <a:ext cx="22836" cy="3265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92" h="21600" fill="norm" stroke="1" extrusionOk="0">
                    <a:moveTo>
                      <a:pt x="21046" y="17280"/>
                    </a:moveTo>
                    <a:cubicBezTo>
                      <a:pt x="21600" y="17673"/>
                      <a:pt x="21046" y="17673"/>
                      <a:pt x="21046" y="18065"/>
                    </a:cubicBezTo>
                    <a:cubicBezTo>
                      <a:pt x="21046" y="18065"/>
                      <a:pt x="20492" y="18065"/>
                      <a:pt x="20492" y="18065"/>
                    </a:cubicBezTo>
                    <a:cubicBezTo>
                      <a:pt x="19385" y="17673"/>
                      <a:pt x="18831" y="18065"/>
                      <a:pt x="17723" y="17673"/>
                    </a:cubicBezTo>
                    <a:cubicBezTo>
                      <a:pt x="17169" y="17673"/>
                      <a:pt x="16615" y="18065"/>
                      <a:pt x="16615" y="18458"/>
                    </a:cubicBezTo>
                    <a:cubicBezTo>
                      <a:pt x="17169" y="18851"/>
                      <a:pt x="17169" y="19244"/>
                      <a:pt x="17723" y="19636"/>
                    </a:cubicBezTo>
                    <a:cubicBezTo>
                      <a:pt x="18831" y="20029"/>
                      <a:pt x="19385" y="20815"/>
                      <a:pt x="19938" y="21600"/>
                    </a:cubicBezTo>
                    <a:cubicBezTo>
                      <a:pt x="2215" y="21600"/>
                      <a:pt x="2215" y="21600"/>
                      <a:pt x="2215" y="21600"/>
                    </a:cubicBezTo>
                    <a:cubicBezTo>
                      <a:pt x="2769" y="20815"/>
                      <a:pt x="3877" y="19636"/>
                      <a:pt x="4985" y="18851"/>
                    </a:cubicBezTo>
                    <a:cubicBezTo>
                      <a:pt x="4985" y="18851"/>
                      <a:pt x="4985" y="18065"/>
                      <a:pt x="5538" y="17673"/>
                    </a:cubicBezTo>
                    <a:cubicBezTo>
                      <a:pt x="4985" y="17673"/>
                      <a:pt x="4431" y="17673"/>
                      <a:pt x="3877" y="17673"/>
                    </a:cubicBezTo>
                    <a:cubicBezTo>
                      <a:pt x="2769" y="17673"/>
                      <a:pt x="2215" y="17280"/>
                      <a:pt x="1662" y="17673"/>
                    </a:cubicBezTo>
                    <a:cubicBezTo>
                      <a:pt x="1108" y="18065"/>
                      <a:pt x="554" y="18065"/>
                      <a:pt x="554" y="17673"/>
                    </a:cubicBezTo>
                    <a:cubicBezTo>
                      <a:pt x="0" y="17673"/>
                      <a:pt x="0" y="17280"/>
                      <a:pt x="0" y="17280"/>
                    </a:cubicBezTo>
                    <a:cubicBezTo>
                      <a:pt x="554" y="16495"/>
                      <a:pt x="1108" y="15709"/>
                      <a:pt x="2215" y="15316"/>
                    </a:cubicBezTo>
                    <a:cubicBezTo>
                      <a:pt x="3877" y="14138"/>
                      <a:pt x="4431" y="12567"/>
                      <a:pt x="5538" y="11389"/>
                    </a:cubicBezTo>
                    <a:cubicBezTo>
                      <a:pt x="6092" y="10996"/>
                      <a:pt x="6092" y="10604"/>
                      <a:pt x="5538" y="10604"/>
                    </a:cubicBezTo>
                    <a:cubicBezTo>
                      <a:pt x="4431" y="10604"/>
                      <a:pt x="3323" y="10604"/>
                      <a:pt x="2215" y="10604"/>
                    </a:cubicBezTo>
                    <a:cubicBezTo>
                      <a:pt x="2215" y="10604"/>
                      <a:pt x="1662" y="10211"/>
                      <a:pt x="1662" y="10211"/>
                    </a:cubicBezTo>
                    <a:cubicBezTo>
                      <a:pt x="1662" y="10211"/>
                      <a:pt x="1662" y="9818"/>
                      <a:pt x="2215" y="9818"/>
                    </a:cubicBezTo>
                    <a:cubicBezTo>
                      <a:pt x="2769" y="9033"/>
                      <a:pt x="3323" y="8640"/>
                      <a:pt x="3323" y="7855"/>
                    </a:cubicBezTo>
                    <a:cubicBezTo>
                      <a:pt x="4985" y="6284"/>
                      <a:pt x="6646" y="4713"/>
                      <a:pt x="8308" y="3142"/>
                    </a:cubicBezTo>
                    <a:cubicBezTo>
                      <a:pt x="9415" y="1964"/>
                      <a:pt x="11077" y="1178"/>
                      <a:pt x="11077" y="0"/>
                    </a:cubicBezTo>
                    <a:cubicBezTo>
                      <a:pt x="11077" y="0"/>
                      <a:pt x="11077" y="0"/>
                      <a:pt x="11077" y="0"/>
                    </a:cubicBezTo>
                    <a:cubicBezTo>
                      <a:pt x="11631" y="393"/>
                      <a:pt x="12185" y="785"/>
                      <a:pt x="12738" y="1178"/>
                    </a:cubicBezTo>
                    <a:cubicBezTo>
                      <a:pt x="14400" y="2749"/>
                      <a:pt x="15508" y="4713"/>
                      <a:pt x="17169" y="6284"/>
                    </a:cubicBezTo>
                    <a:cubicBezTo>
                      <a:pt x="18831" y="7462"/>
                      <a:pt x="19385" y="9033"/>
                      <a:pt x="20492" y="10211"/>
                    </a:cubicBezTo>
                    <a:cubicBezTo>
                      <a:pt x="20492" y="10211"/>
                      <a:pt x="20492" y="10211"/>
                      <a:pt x="20492" y="10211"/>
                    </a:cubicBezTo>
                    <a:cubicBezTo>
                      <a:pt x="20492" y="10211"/>
                      <a:pt x="20492" y="10604"/>
                      <a:pt x="20492" y="10604"/>
                    </a:cubicBezTo>
                    <a:cubicBezTo>
                      <a:pt x="19938" y="10211"/>
                      <a:pt x="19385" y="10211"/>
                      <a:pt x="19385" y="10211"/>
                    </a:cubicBezTo>
                    <a:cubicBezTo>
                      <a:pt x="18277" y="10211"/>
                      <a:pt x="17169" y="10604"/>
                      <a:pt x="15508" y="10604"/>
                    </a:cubicBezTo>
                    <a:cubicBezTo>
                      <a:pt x="14954" y="10604"/>
                      <a:pt x="14954" y="11389"/>
                      <a:pt x="14954" y="11782"/>
                    </a:cubicBezTo>
                    <a:cubicBezTo>
                      <a:pt x="15508" y="12175"/>
                      <a:pt x="16062" y="12960"/>
                      <a:pt x="17169" y="13353"/>
                    </a:cubicBezTo>
                    <a:cubicBezTo>
                      <a:pt x="17723" y="14138"/>
                      <a:pt x="18831" y="14924"/>
                      <a:pt x="19385" y="15709"/>
                    </a:cubicBezTo>
                    <a:cubicBezTo>
                      <a:pt x="19938" y="16495"/>
                      <a:pt x="20492" y="16887"/>
                      <a:pt x="21046" y="1728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4418" name="Freeform 562"/>
              <p:cNvSpPr/>
              <p:nvPr/>
            </p:nvSpPr>
            <p:spPr>
              <a:xfrm>
                <a:off x="147547" y="115654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200" h="21600" fill="norm" stroke="1" extrusionOk="0">
                    <a:moveTo>
                      <a:pt x="14880" y="0"/>
                    </a:moveTo>
                    <a:cubicBezTo>
                      <a:pt x="14880" y="3600"/>
                      <a:pt x="19200" y="3600"/>
                      <a:pt x="19200" y="3600"/>
                    </a:cubicBezTo>
                    <a:cubicBezTo>
                      <a:pt x="19200" y="10800"/>
                      <a:pt x="14880" y="18000"/>
                      <a:pt x="6240" y="21600"/>
                    </a:cubicBezTo>
                    <a:cubicBezTo>
                      <a:pt x="6240" y="21600"/>
                      <a:pt x="1920" y="21600"/>
                      <a:pt x="1920" y="21600"/>
                    </a:cubicBezTo>
                    <a:cubicBezTo>
                      <a:pt x="1920" y="18000"/>
                      <a:pt x="-2400" y="18000"/>
                      <a:pt x="1920" y="14400"/>
                    </a:cubicBezTo>
                    <a:cubicBezTo>
                      <a:pt x="1920" y="14400"/>
                      <a:pt x="1920" y="10800"/>
                      <a:pt x="1920" y="10800"/>
                    </a:cubicBezTo>
                    <a:cubicBezTo>
                      <a:pt x="6240" y="7200"/>
                      <a:pt x="6240" y="7200"/>
                      <a:pt x="10560" y="3600"/>
                    </a:cubicBezTo>
                    <a:cubicBezTo>
                      <a:pt x="10560" y="3600"/>
                      <a:pt x="14880" y="0"/>
                      <a:pt x="1488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4419" name="Freeform 563"/>
              <p:cNvSpPr/>
              <p:nvPr/>
            </p:nvSpPr>
            <p:spPr>
              <a:xfrm>
                <a:off x="147319" y="157978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600" h="20829" fill="norm" stroke="1" extrusionOk="0">
                    <a:moveTo>
                      <a:pt x="19600" y="11572"/>
                    </a:moveTo>
                    <a:cubicBezTo>
                      <a:pt x="19600" y="17743"/>
                      <a:pt x="16000" y="17743"/>
                      <a:pt x="16000" y="20829"/>
                    </a:cubicBezTo>
                    <a:cubicBezTo>
                      <a:pt x="16000" y="20829"/>
                      <a:pt x="16000" y="20829"/>
                      <a:pt x="16000" y="20829"/>
                    </a:cubicBezTo>
                    <a:cubicBezTo>
                      <a:pt x="8800" y="17743"/>
                      <a:pt x="5200" y="11572"/>
                      <a:pt x="1600" y="8486"/>
                    </a:cubicBezTo>
                    <a:cubicBezTo>
                      <a:pt x="-2000" y="8486"/>
                      <a:pt x="1600" y="5400"/>
                      <a:pt x="1600" y="5400"/>
                    </a:cubicBezTo>
                    <a:cubicBezTo>
                      <a:pt x="1600" y="2315"/>
                      <a:pt x="1600" y="2315"/>
                      <a:pt x="1600" y="2315"/>
                    </a:cubicBezTo>
                    <a:cubicBezTo>
                      <a:pt x="5200" y="-771"/>
                      <a:pt x="8800" y="-771"/>
                      <a:pt x="8800" y="2315"/>
                    </a:cubicBezTo>
                    <a:cubicBezTo>
                      <a:pt x="12400" y="5400"/>
                      <a:pt x="16000" y="8486"/>
                      <a:pt x="19600" y="11572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4420" name="Freeform 564"/>
              <p:cNvSpPr/>
              <p:nvPr/>
            </p:nvSpPr>
            <p:spPr>
              <a:xfrm>
                <a:off x="148200" y="121831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8600" h="21600" fill="norm" stroke="1" extrusionOk="0">
                    <a:moveTo>
                      <a:pt x="16200" y="14400"/>
                    </a:moveTo>
                    <a:cubicBezTo>
                      <a:pt x="16200" y="21600"/>
                      <a:pt x="16200" y="21600"/>
                      <a:pt x="5400" y="21600"/>
                    </a:cubicBezTo>
                    <a:cubicBezTo>
                      <a:pt x="5400" y="21600"/>
                      <a:pt x="0" y="21600"/>
                      <a:pt x="0" y="14400"/>
                    </a:cubicBezTo>
                    <a:cubicBezTo>
                      <a:pt x="0" y="7200"/>
                      <a:pt x="5400" y="0"/>
                      <a:pt x="16200" y="0"/>
                    </a:cubicBezTo>
                    <a:cubicBezTo>
                      <a:pt x="21600" y="7200"/>
                      <a:pt x="16200" y="7200"/>
                      <a:pt x="16200" y="144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4421" name="Freeform 565"/>
              <p:cNvSpPr/>
              <p:nvPr/>
            </p:nvSpPr>
            <p:spPr>
              <a:xfrm>
                <a:off x="148810" y="143452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10800"/>
                    </a:moveTo>
                    <a:cubicBezTo>
                      <a:pt x="0" y="9000"/>
                      <a:pt x="0" y="5400"/>
                      <a:pt x="5400" y="3600"/>
                    </a:cubicBezTo>
                    <a:cubicBezTo>
                      <a:pt x="5400" y="1800"/>
                      <a:pt x="5400" y="0"/>
                      <a:pt x="10800" y="0"/>
                    </a:cubicBezTo>
                    <a:cubicBezTo>
                      <a:pt x="16200" y="1800"/>
                      <a:pt x="21600" y="1800"/>
                      <a:pt x="21600" y="3600"/>
                    </a:cubicBezTo>
                    <a:cubicBezTo>
                      <a:pt x="16200" y="9000"/>
                      <a:pt x="21600" y="14400"/>
                      <a:pt x="10800" y="19800"/>
                    </a:cubicBezTo>
                    <a:cubicBezTo>
                      <a:pt x="5400" y="19800"/>
                      <a:pt x="5400" y="19800"/>
                      <a:pt x="5400" y="21600"/>
                    </a:cubicBezTo>
                    <a:cubicBezTo>
                      <a:pt x="5400" y="19800"/>
                      <a:pt x="0" y="19800"/>
                      <a:pt x="0" y="19800"/>
                    </a:cubicBezTo>
                    <a:cubicBezTo>
                      <a:pt x="0" y="16200"/>
                      <a:pt x="0" y="14400"/>
                      <a:pt x="0" y="108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4422" name="Freeform 566"/>
              <p:cNvSpPr/>
              <p:nvPr/>
            </p:nvSpPr>
            <p:spPr>
              <a:xfrm>
                <a:off x="150023" y="136282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0800" y="0"/>
                    </a:moveTo>
                    <a:cubicBezTo>
                      <a:pt x="14400" y="0"/>
                      <a:pt x="21600" y="7200"/>
                      <a:pt x="21600" y="10800"/>
                    </a:cubicBezTo>
                    <a:cubicBezTo>
                      <a:pt x="21600" y="14400"/>
                      <a:pt x="14400" y="21600"/>
                      <a:pt x="14400" y="21600"/>
                    </a:cubicBezTo>
                    <a:cubicBezTo>
                      <a:pt x="7200" y="21600"/>
                      <a:pt x="0" y="14400"/>
                      <a:pt x="0" y="7200"/>
                    </a:cubicBezTo>
                    <a:cubicBezTo>
                      <a:pt x="0" y="3600"/>
                      <a:pt x="3600" y="0"/>
                      <a:pt x="108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4423" name="Freeform 567"/>
              <p:cNvSpPr/>
              <p:nvPr/>
            </p:nvSpPr>
            <p:spPr>
              <a:xfrm>
                <a:off x="151899" y="161212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6200" y="0"/>
                    </a:moveTo>
                    <a:cubicBezTo>
                      <a:pt x="16200" y="0"/>
                      <a:pt x="21600" y="5400"/>
                      <a:pt x="21600" y="5400"/>
                    </a:cubicBezTo>
                    <a:cubicBezTo>
                      <a:pt x="16200" y="10800"/>
                      <a:pt x="10800" y="16200"/>
                      <a:pt x="10800" y="21600"/>
                    </a:cubicBezTo>
                    <a:cubicBezTo>
                      <a:pt x="5400" y="16200"/>
                      <a:pt x="5400" y="16200"/>
                      <a:pt x="0" y="16200"/>
                    </a:cubicBezTo>
                    <a:cubicBezTo>
                      <a:pt x="0" y="10800"/>
                      <a:pt x="0" y="10800"/>
                      <a:pt x="0" y="10800"/>
                    </a:cubicBezTo>
                    <a:cubicBezTo>
                      <a:pt x="5400" y="5400"/>
                      <a:pt x="5400" y="0"/>
                      <a:pt x="10800" y="0"/>
                    </a:cubicBezTo>
                    <a:cubicBezTo>
                      <a:pt x="16200" y="0"/>
                      <a:pt x="16200" y="0"/>
                      <a:pt x="162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4424" name="Freeform 568"/>
              <p:cNvSpPr/>
              <p:nvPr/>
            </p:nvSpPr>
            <p:spPr>
              <a:xfrm>
                <a:off x="152671" y="101424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10800"/>
                    </a:moveTo>
                    <a:cubicBezTo>
                      <a:pt x="14400" y="10800"/>
                      <a:pt x="14400" y="21600"/>
                      <a:pt x="14400" y="21600"/>
                    </a:cubicBezTo>
                    <a:cubicBezTo>
                      <a:pt x="7200" y="10800"/>
                      <a:pt x="7200" y="10800"/>
                      <a:pt x="0" y="0"/>
                    </a:cubicBezTo>
                    <a:cubicBezTo>
                      <a:pt x="7200" y="0"/>
                      <a:pt x="7200" y="0"/>
                      <a:pt x="7200" y="0"/>
                    </a:cubicBezTo>
                    <a:cubicBezTo>
                      <a:pt x="14400" y="0"/>
                      <a:pt x="14400" y="10800"/>
                      <a:pt x="21600" y="108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4425" name="Freeform 569"/>
              <p:cNvSpPr/>
              <p:nvPr/>
            </p:nvSpPr>
            <p:spPr>
              <a:xfrm>
                <a:off x="152119" y="123817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7280" y="0"/>
                    </a:moveTo>
                    <a:cubicBezTo>
                      <a:pt x="17280" y="3600"/>
                      <a:pt x="17280" y="3600"/>
                      <a:pt x="21600" y="7200"/>
                    </a:cubicBezTo>
                    <a:cubicBezTo>
                      <a:pt x="21600" y="7200"/>
                      <a:pt x="17280" y="10800"/>
                      <a:pt x="17280" y="10800"/>
                    </a:cubicBezTo>
                    <a:cubicBezTo>
                      <a:pt x="12960" y="21600"/>
                      <a:pt x="12960" y="21600"/>
                      <a:pt x="4320" y="21600"/>
                    </a:cubicBezTo>
                    <a:cubicBezTo>
                      <a:pt x="0" y="21600"/>
                      <a:pt x="0" y="21600"/>
                      <a:pt x="0" y="18000"/>
                    </a:cubicBezTo>
                    <a:cubicBezTo>
                      <a:pt x="0" y="10800"/>
                      <a:pt x="0" y="7200"/>
                      <a:pt x="4320" y="3600"/>
                    </a:cubicBezTo>
                    <a:cubicBezTo>
                      <a:pt x="4320" y="0"/>
                      <a:pt x="12960" y="0"/>
                      <a:pt x="1728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4426" name="Freeform 570"/>
              <p:cNvSpPr/>
              <p:nvPr/>
            </p:nvSpPr>
            <p:spPr>
              <a:xfrm>
                <a:off x="153884" y="144555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0"/>
                    </a:moveTo>
                    <a:cubicBezTo>
                      <a:pt x="21600" y="0"/>
                      <a:pt x="21600" y="0"/>
                      <a:pt x="21600" y="10800"/>
                    </a:cubicBezTo>
                    <a:cubicBezTo>
                      <a:pt x="21600" y="10800"/>
                      <a:pt x="21600" y="10800"/>
                      <a:pt x="21600" y="21600"/>
                    </a:cubicBezTo>
                    <a:cubicBezTo>
                      <a:pt x="0" y="10800"/>
                      <a:pt x="0" y="10800"/>
                      <a:pt x="0" y="10800"/>
                    </a:cubicBezTo>
                    <a:cubicBezTo>
                      <a:pt x="0" y="1080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4427" name="Freeform 571"/>
              <p:cNvSpPr/>
              <p:nvPr/>
            </p:nvSpPr>
            <p:spPr>
              <a:xfrm>
                <a:off x="151837" y="149139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196" h="19200" fill="norm" stroke="1" extrusionOk="0">
                    <a:moveTo>
                      <a:pt x="9450" y="19200"/>
                    </a:moveTo>
                    <a:cubicBezTo>
                      <a:pt x="4050" y="19200"/>
                      <a:pt x="4050" y="19200"/>
                      <a:pt x="2250" y="19200"/>
                    </a:cubicBezTo>
                    <a:cubicBezTo>
                      <a:pt x="2250" y="19200"/>
                      <a:pt x="450" y="19200"/>
                      <a:pt x="450" y="14880"/>
                    </a:cubicBezTo>
                    <a:cubicBezTo>
                      <a:pt x="450" y="10560"/>
                      <a:pt x="-1350" y="6240"/>
                      <a:pt x="2250" y="1920"/>
                    </a:cubicBezTo>
                    <a:cubicBezTo>
                      <a:pt x="2250" y="1920"/>
                      <a:pt x="4050" y="-2400"/>
                      <a:pt x="5850" y="1920"/>
                    </a:cubicBezTo>
                    <a:cubicBezTo>
                      <a:pt x="7650" y="1920"/>
                      <a:pt x="9450" y="1920"/>
                      <a:pt x="11250" y="1920"/>
                    </a:cubicBezTo>
                    <a:cubicBezTo>
                      <a:pt x="13050" y="1920"/>
                      <a:pt x="14850" y="1920"/>
                      <a:pt x="16650" y="1920"/>
                    </a:cubicBezTo>
                    <a:cubicBezTo>
                      <a:pt x="16650" y="1920"/>
                      <a:pt x="18450" y="6240"/>
                      <a:pt x="18450" y="6240"/>
                    </a:cubicBezTo>
                    <a:cubicBezTo>
                      <a:pt x="20250" y="10560"/>
                      <a:pt x="18450" y="10560"/>
                      <a:pt x="16650" y="14880"/>
                    </a:cubicBezTo>
                    <a:cubicBezTo>
                      <a:pt x="14850" y="19200"/>
                      <a:pt x="11250" y="14880"/>
                      <a:pt x="7650" y="19200"/>
                    </a:cubicBezTo>
                    <a:cubicBezTo>
                      <a:pt x="7650" y="19200"/>
                      <a:pt x="9450" y="19200"/>
                      <a:pt x="9450" y="192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4428" name="Freeform 572"/>
              <p:cNvSpPr/>
              <p:nvPr/>
            </p:nvSpPr>
            <p:spPr>
              <a:xfrm>
                <a:off x="155098" y="101424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21600"/>
                    </a:moveTo>
                    <a:cubicBezTo>
                      <a:pt x="0" y="21600"/>
                      <a:pt x="0" y="10800"/>
                      <a:pt x="0" y="10800"/>
                    </a:cubicBezTo>
                    <a:cubicBezTo>
                      <a:pt x="0" y="10800"/>
                      <a:pt x="21600" y="0"/>
                      <a:pt x="21600" y="0"/>
                    </a:cubicBezTo>
                    <a:cubicBezTo>
                      <a:pt x="0" y="21600"/>
                      <a:pt x="0" y="21600"/>
                      <a:pt x="0" y="216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4429" name="Freeform 573"/>
              <p:cNvSpPr/>
              <p:nvPr/>
            </p:nvSpPr>
            <p:spPr>
              <a:xfrm>
                <a:off x="154274" y="110572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8793" h="20541" fill="norm" stroke="1" extrusionOk="0">
                    <a:moveTo>
                      <a:pt x="12343" y="14370"/>
                    </a:moveTo>
                    <a:cubicBezTo>
                      <a:pt x="9257" y="14370"/>
                      <a:pt x="6171" y="17455"/>
                      <a:pt x="6171" y="17455"/>
                    </a:cubicBezTo>
                    <a:cubicBezTo>
                      <a:pt x="3086" y="20541"/>
                      <a:pt x="3086" y="20541"/>
                      <a:pt x="0" y="20541"/>
                    </a:cubicBezTo>
                    <a:cubicBezTo>
                      <a:pt x="0" y="20541"/>
                      <a:pt x="0" y="17455"/>
                      <a:pt x="0" y="17455"/>
                    </a:cubicBezTo>
                    <a:cubicBezTo>
                      <a:pt x="0" y="14370"/>
                      <a:pt x="3086" y="8198"/>
                      <a:pt x="3086" y="5112"/>
                    </a:cubicBezTo>
                    <a:cubicBezTo>
                      <a:pt x="6171" y="-1059"/>
                      <a:pt x="12343" y="-1059"/>
                      <a:pt x="15429" y="2027"/>
                    </a:cubicBezTo>
                    <a:cubicBezTo>
                      <a:pt x="21600" y="8198"/>
                      <a:pt x="18514" y="14370"/>
                      <a:pt x="12343" y="1437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4430" name="Freeform 574"/>
              <p:cNvSpPr/>
              <p:nvPr/>
            </p:nvSpPr>
            <p:spPr>
              <a:xfrm>
                <a:off x="156494" y="152608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785" h="21600" fill="norm" stroke="1" extrusionOk="0">
                    <a:moveTo>
                      <a:pt x="0" y="12960"/>
                    </a:moveTo>
                    <a:cubicBezTo>
                      <a:pt x="0" y="8640"/>
                      <a:pt x="0" y="4320"/>
                      <a:pt x="0" y="432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1600" y="4320"/>
                      <a:pt x="21600" y="8640"/>
                      <a:pt x="18000" y="12960"/>
                    </a:cubicBezTo>
                    <a:cubicBezTo>
                      <a:pt x="14400" y="12960"/>
                      <a:pt x="10800" y="17280"/>
                      <a:pt x="7200" y="21600"/>
                    </a:cubicBezTo>
                    <a:cubicBezTo>
                      <a:pt x="7200" y="21600"/>
                      <a:pt x="3600" y="21600"/>
                      <a:pt x="3600" y="21600"/>
                    </a:cubicBezTo>
                    <a:cubicBezTo>
                      <a:pt x="0" y="17280"/>
                      <a:pt x="0" y="17280"/>
                      <a:pt x="0" y="1296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4431" name="Freeform 575"/>
              <p:cNvSpPr/>
              <p:nvPr/>
            </p:nvSpPr>
            <p:spPr>
              <a:xfrm>
                <a:off x="156863" y="150150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8225" fill="norm" stroke="1" extrusionOk="0">
                    <a:moveTo>
                      <a:pt x="21600" y="18225"/>
                    </a:moveTo>
                    <a:cubicBezTo>
                      <a:pt x="12343" y="18225"/>
                      <a:pt x="6171" y="12825"/>
                      <a:pt x="0" y="12825"/>
                    </a:cubicBezTo>
                    <a:cubicBezTo>
                      <a:pt x="0" y="12825"/>
                      <a:pt x="0" y="7425"/>
                      <a:pt x="3086" y="7425"/>
                    </a:cubicBezTo>
                    <a:cubicBezTo>
                      <a:pt x="3086" y="2025"/>
                      <a:pt x="6171" y="2025"/>
                      <a:pt x="9257" y="2025"/>
                    </a:cubicBezTo>
                    <a:cubicBezTo>
                      <a:pt x="18514" y="-3375"/>
                      <a:pt x="21600" y="2025"/>
                      <a:pt x="21600" y="18225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4432" name="Freeform 576"/>
              <p:cNvSpPr/>
              <p:nvPr/>
            </p:nvSpPr>
            <p:spPr>
              <a:xfrm>
                <a:off x="156863" y="127626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8600" fill="norm" stroke="1" extrusionOk="0">
                    <a:moveTo>
                      <a:pt x="21600" y="2400"/>
                    </a:moveTo>
                    <a:cubicBezTo>
                      <a:pt x="21600" y="2400"/>
                      <a:pt x="21600" y="2400"/>
                      <a:pt x="21600" y="2400"/>
                    </a:cubicBezTo>
                    <a:cubicBezTo>
                      <a:pt x="17280" y="13200"/>
                      <a:pt x="12960" y="18600"/>
                      <a:pt x="4320" y="18600"/>
                    </a:cubicBezTo>
                    <a:cubicBezTo>
                      <a:pt x="4320" y="18600"/>
                      <a:pt x="0" y="13200"/>
                      <a:pt x="0" y="13200"/>
                    </a:cubicBezTo>
                    <a:cubicBezTo>
                      <a:pt x="0" y="7800"/>
                      <a:pt x="0" y="2400"/>
                      <a:pt x="4320" y="2400"/>
                    </a:cubicBezTo>
                    <a:cubicBezTo>
                      <a:pt x="4320" y="2400"/>
                      <a:pt x="4320" y="2400"/>
                      <a:pt x="8640" y="2400"/>
                    </a:cubicBezTo>
                    <a:cubicBezTo>
                      <a:pt x="12960" y="2400"/>
                      <a:pt x="17280" y="-3000"/>
                      <a:pt x="21600" y="24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4433" name="Freeform 577"/>
              <p:cNvSpPr/>
              <p:nvPr/>
            </p:nvSpPr>
            <p:spPr>
              <a:xfrm>
                <a:off x="157582" y="157125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069" h="19747" fill="norm" stroke="1" extrusionOk="0">
                    <a:moveTo>
                      <a:pt x="19069" y="3547"/>
                    </a:moveTo>
                    <a:cubicBezTo>
                      <a:pt x="19069" y="3547"/>
                      <a:pt x="19069" y="8947"/>
                      <a:pt x="19069" y="8947"/>
                    </a:cubicBezTo>
                    <a:cubicBezTo>
                      <a:pt x="14749" y="14347"/>
                      <a:pt x="14749" y="19747"/>
                      <a:pt x="6109" y="19747"/>
                    </a:cubicBezTo>
                    <a:cubicBezTo>
                      <a:pt x="1789" y="19747"/>
                      <a:pt x="-2531" y="14347"/>
                      <a:pt x="1789" y="8947"/>
                    </a:cubicBezTo>
                    <a:cubicBezTo>
                      <a:pt x="1789" y="-1853"/>
                      <a:pt x="14749" y="-1853"/>
                      <a:pt x="19069" y="3547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4434" name="Freeform 578"/>
              <p:cNvSpPr/>
              <p:nvPr/>
            </p:nvSpPr>
            <p:spPr>
              <a:xfrm>
                <a:off x="161743" y="130656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5274" h="21600" fill="norm" stroke="1" extrusionOk="0">
                    <a:moveTo>
                      <a:pt x="0" y="14400"/>
                    </a:moveTo>
                    <a:cubicBezTo>
                      <a:pt x="0" y="7200"/>
                      <a:pt x="0" y="7200"/>
                      <a:pt x="0" y="0"/>
                    </a:cubicBezTo>
                    <a:cubicBezTo>
                      <a:pt x="10800" y="7200"/>
                      <a:pt x="10800" y="14400"/>
                      <a:pt x="10800" y="14400"/>
                    </a:cubicBezTo>
                    <a:cubicBezTo>
                      <a:pt x="21600" y="21600"/>
                      <a:pt x="10800" y="21600"/>
                      <a:pt x="0" y="21600"/>
                    </a:cubicBezTo>
                    <a:cubicBezTo>
                      <a:pt x="0" y="21600"/>
                      <a:pt x="0" y="14400"/>
                      <a:pt x="0" y="144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4435" name="Freeform 579"/>
              <p:cNvSpPr/>
              <p:nvPr/>
            </p:nvSpPr>
            <p:spPr>
              <a:xfrm>
                <a:off x="160724" y="141687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0800" y="0"/>
                    </a:moveTo>
                    <a:cubicBezTo>
                      <a:pt x="14400" y="0"/>
                      <a:pt x="21600" y="10800"/>
                      <a:pt x="21600" y="14400"/>
                    </a:cubicBezTo>
                    <a:cubicBezTo>
                      <a:pt x="18000" y="18000"/>
                      <a:pt x="18000" y="18000"/>
                      <a:pt x="18000" y="21600"/>
                    </a:cubicBezTo>
                    <a:cubicBezTo>
                      <a:pt x="14400" y="21600"/>
                      <a:pt x="10800" y="21600"/>
                      <a:pt x="10800" y="21600"/>
                    </a:cubicBezTo>
                    <a:cubicBezTo>
                      <a:pt x="0" y="21600"/>
                      <a:pt x="0" y="21600"/>
                      <a:pt x="0" y="14400"/>
                    </a:cubicBezTo>
                    <a:cubicBezTo>
                      <a:pt x="0" y="7200"/>
                      <a:pt x="3600" y="0"/>
                      <a:pt x="108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4436" name="Freeform 580"/>
              <p:cNvSpPr/>
              <p:nvPr/>
            </p:nvSpPr>
            <p:spPr>
              <a:xfrm>
                <a:off x="162013" y="200636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925" h="20018" fill="norm" stroke="1" extrusionOk="0">
                    <a:moveTo>
                      <a:pt x="2025" y="8100"/>
                    </a:moveTo>
                    <a:cubicBezTo>
                      <a:pt x="-675" y="5400"/>
                      <a:pt x="-675" y="2700"/>
                      <a:pt x="2025" y="0"/>
                    </a:cubicBezTo>
                    <a:cubicBezTo>
                      <a:pt x="4725" y="0"/>
                      <a:pt x="4725" y="0"/>
                      <a:pt x="7425" y="0"/>
                    </a:cubicBezTo>
                    <a:cubicBezTo>
                      <a:pt x="10125" y="2700"/>
                      <a:pt x="12825" y="8100"/>
                      <a:pt x="18225" y="8100"/>
                    </a:cubicBezTo>
                    <a:cubicBezTo>
                      <a:pt x="20925" y="8100"/>
                      <a:pt x="20925" y="10800"/>
                      <a:pt x="20925" y="13500"/>
                    </a:cubicBezTo>
                    <a:cubicBezTo>
                      <a:pt x="20925" y="16200"/>
                      <a:pt x="18225" y="18900"/>
                      <a:pt x="18225" y="18900"/>
                    </a:cubicBezTo>
                    <a:cubicBezTo>
                      <a:pt x="15525" y="21600"/>
                      <a:pt x="12825" y="18900"/>
                      <a:pt x="10125" y="16200"/>
                    </a:cubicBezTo>
                    <a:cubicBezTo>
                      <a:pt x="7425" y="13500"/>
                      <a:pt x="2025" y="13500"/>
                      <a:pt x="2025" y="81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4437" name="Freeform 581"/>
              <p:cNvSpPr/>
              <p:nvPr/>
            </p:nvSpPr>
            <p:spPr>
              <a:xfrm>
                <a:off x="159620" y="191402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214" fill="norm" stroke="1" extrusionOk="0">
                    <a:moveTo>
                      <a:pt x="0" y="11957"/>
                    </a:moveTo>
                    <a:cubicBezTo>
                      <a:pt x="0" y="10414"/>
                      <a:pt x="0" y="10414"/>
                      <a:pt x="0" y="10414"/>
                    </a:cubicBezTo>
                    <a:cubicBezTo>
                      <a:pt x="2700" y="7328"/>
                      <a:pt x="2700" y="2700"/>
                      <a:pt x="4050" y="1157"/>
                    </a:cubicBezTo>
                    <a:cubicBezTo>
                      <a:pt x="5400" y="-386"/>
                      <a:pt x="5400" y="-386"/>
                      <a:pt x="5400" y="1157"/>
                    </a:cubicBezTo>
                    <a:cubicBezTo>
                      <a:pt x="6750" y="1157"/>
                      <a:pt x="6750" y="2700"/>
                      <a:pt x="6750" y="2700"/>
                    </a:cubicBezTo>
                    <a:cubicBezTo>
                      <a:pt x="8100" y="4243"/>
                      <a:pt x="9450" y="5785"/>
                      <a:pt x="10800" y="4243"/>
                    </a:cubicBezTo>
                    <a:cubicBezTo>
                      <a:pt x="12150" y="2700"/>
                      <a:pt x="13500" y="2700"/>
                      <a:pt x="13500" y="5785"/>
                    </a:cubicBezTo>
                    <a:cubicBezTo>
                      <a:pt x="13500" y="10414"/>
                      <a:pt x="16200" y="15043"/>
                      <a:pt x="20250" y="16585"/>
                    </a:cubicBezTo>
                    <a:cubicBezTo>
                      <a:pt x="20250" y="16585"/>
                      <a:pt x="20250" y="16585"/>
                      <a:pt x="20250" y="16585"/>
                    </a:cubicBezTo>
                    <a:cubicBezTo>
                      <a:pt x="21600" y="18128"/>
                      <a:pt x="21600" y="19671"/>
                      <a:pt x="21600" y="19671"/>
                    </a:cubicBezTo>
                    <a:cubicBezTo>
                      <a:pt x="20250" y="21214"/>
                      <a:pt x="18900" y="21214"/>
                      <a:pt x="18900" y="21214"/>
                    </a:cubicBezTo>
                    <a:cubicBezTo>
                      <a:pt x="17550" y="21214"/>
                      <a:pt x="17550" y="19671"/>
                      <a:pt x="16200" y="19671"/>
                    </a:cubicBezTo>
                    <a:cubicBezTo>
                      <a:pt x="16200" y="18128"/>
                      <a:pt x="16200" y="16585"/>
                      <a:pt x="14850" y="16585"/>
                    </a:cubicBezTo>
                    <a:cubicBezTo>
                      <a:pt x="12150" y="18128"/>
                      <a:pt x="12150" y="15043"/>
                      <a:pt x="10800" y="11957"/>
                    </a:cubicBezTo>
                    <a:cubicBezTo>
                      <a:pt x="10800" y="8871"/>
                      <a:pt x="9450" y="8871"/>
                      <a:pt x="9450" y="7328"/>
                    </a:cubicBezTo>
                    <a:cubicBezTo>
                      <a:pt x="9450" y="7328"/>
                      <a:pt x="4050" y="8871"/>
                      <a:pt x="4050" y="8871"/>
                    </a:cubicBezTo>
                    <a:cubicBezTo>
                      <a:pt x="4050" y="10414"/>
                      <a:pt x="4050" y="11957"/>
                      <a:pt x="2700" y="11957"/>
                    </a:cubicBezTo>
                    <a:cubicBezTo>
                      <a:pt x="2700" y="13500"/>
                      <a:pt x="1350" y="13500"/>
                      <a:pt x="1350" y="13500"/>
                    </a:cubicBezTo>
                    <a:cubicBezTo>
                      <a:pt x="0" y="11957"/>
                      <a:pt x="0" y="11957"/>
                      <a:pt x="0" y="11957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4438" name="Freeform 582"/>
              <p:cNvSpPr/>
              <p:nvPr/>
            </p:nvSpPr>
            <p:spPr>
              <a:xfrm>
                <a:off x="164243" y="133304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8429" h="21600" fill="norm" stroke="1" extrusionOk="0">
                    <a:moveTo>
                      <a:pt x="18429" y="3600"/>
                    </a:moveTo>
                    <a:cubicBezTo>
                      <a:pt x="14109" y="10800"/>
                      <a:pt x="14109" y="14400"/>
                      <a:pt x="9789" y="21600"/>
                    </a:cubicBezTo>
                    <a:cubicBezTo>
                      <a:pt x="9789" y="21600"/>
                      <a:pt x="5469" y="21600"/>
                      <a:pt x="5469" y="21600"/>
                    </a:cubicBezTo>
                    <a:cubicBezTo>
                      <a:pt x="1149" y="21600"/>
                      <a:pt x="1149" y="18000"/>
                      <a:pt x="1149" y="14400"/>
                    </a:cubicBezTo>
                    <a:cubicBezTo>
                      <a:pt x="-3171" y="10800"/>
                      <a:pt x="5469" y="0"/>
                      <a:pt x="14109" y="0"/>
                    </a:cubicBezTo>
                    <a:cubicBezTo>
                      <a:pt x="14109" y="0"/>
                      <a:pt x="18429" y="3600"/>
                      <a:pt x="18429" y="36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4439" name="Freeform 583"/>
              <p:cNvSpPr/>
              <p:nvPr/>
            </p:nvSpPr>
            <p:spPr>
              <a:xfrm>
                <a:off x="164254" y="157170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0520" fill="norm" stroke="1" extrusionOk="0">
                    <a:moveTo>
                      <a:pt x="16200" y="0"/>
                    </a:moveTo>
                    <a:cubicBezTo>
                      <a:pt x="21600" y="4320"/>
                      <a:pt x="21600" y="4320"/>
                      <a:pt x="21600" y="8640"/>
                    </a:cubicBezTo>
                    <a:cubicBezTo>
                      <a:pt x="21600" y="12960"/>
                      <a:pt x="21600" y="17280"/>
                      <a:pt x="16200" y="17280"/>
                    </a:cubicBezTo>
                    <a:cubicBezTo>
                      <a:pt x="10800" y="21600"/>
                      <a:pt x="5400" y="21600"/>
                      <a:pt x="5400" y="17280"/>
                    </a:cubicBezTo>
                    <a:cubicBezTo>
                      <a:pt x="0" y="17280"/>
                      <a:pt x="0" y="17280"/>
                      <a:pt x="0" y="12960"/>
                    </a:cubicBezTo>
                    <a:cubicBezTo>
                      <a:pt x="0" y="8640"/>
                      <a:pt x="0" y="8640"/>
                      <a:pt x="5400" y="4320"/>
                    </a:cubicBezTo>
                    <a:cubicBezTo>
                      <a:pt x="5400" y="0"/>
                      <a:pt x="10800" y="0"/>
                      <a:pt x="162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4440" name="Freeform 584"/>
              <p:cNvSpPr/>
              <p:nvPr/>
            </p:nvSpPr>
            <p:spPr>
              <a:xfrm>
                <a:off x="162343" y="178311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829" h="21600" fill="norm" stroke="1" extrusionOk="0">
                    <a:moveTo>
                      <a:pt x="15429" y="20400"/>
                    </a:moveTo>
                    <a:cubicBezTo>
                      <a:pt x="15429" y="21600"/>
                      <a:pt x="12343" y="21600"/>
                      <a:pt x="10800" y="21600"/>
                    </a:cubicBezTo>
                    <a:cubicBezTo>
                      <a:pt x="7714" y="21600"/>
                      <a:pt x="9257" y="20400"/>
                      <a:pt x="9257" y="19200"/>
                    </a:cubicBezTo>
                    <a:cubicBezTo>
                      <a:pt x="9257" y="16800"/>
                      <a:pt x="9257" y="15600"/>
                      <a:pt x="6171" y="15600"/>
                    </a:cubicBezTo>
                    <a:cubicBezTo>
                      <a:pt x="4629" y="15600"/>
                      <a:pt x="3086" y="15600"/>
                      <a:pt x="3086" y="13200"/>
                    </a:cubicBezTo>
                    <a:cubicBezTo>
                      <a:pt x="3086" y="13200"/>
                      <a:pt x="3086" y="12000"/>
                      <a:pt x="6171" y="12000"/>
                    </a:cubicBezTo>
                    <a:cubicBezTo>
                      <a:pt x="6171" y="12000"/>
                      <a:pt x="7714" y="12000"/>
                      <a:pt x="9257" y="12000"/>
                    </a:cubicBezTo>
                    <a:cubicBezTo>
                      <a:pt x="10800" y="12000"/>
                      <a:pt x="10800" y="12000"/>
                      <a:pt x="10800" y="10800"/>
                    </a:cubicBezTo>
                    <a:cubicBezTo>
                      <a:pt x="10800" y="10800"/>
                      <a:pt x="10800" y="9600"/>
                      <a:pt x="10800" y="9600"/>
                    </a:cubicBezTo>
                    <a:cubicBezTo>
                      <a:pt x="10800" y="8400"/>
                      <a:pt x="9257" y="8400"/>
                      <a:pt x="9257" y="8400"/>
                    </a:cubicBezTo>
                    <a:cubicBezTo>
                      <a:pt x="6171" y="7200"/>
                      <a:pt x="4629" y="7200"/>
                      <a:pt x="3086" y="6000"/>
                    </a:cubicBezTo>
                    <a:cubicBezTo>
                      <a:pt x="1543" y="4800"/>
                      <a:pt x="0" y="3600"/>
                      <a:pt x="0" y="2400"/>
                    </a:cubicBezTo>
                    <a:cubicBezTo>
                      <a:pt x="0" y="2400"/>
                      <a:pt x="3086" y="0"/>
                      <a:pt x="4629" y="0"/>
                    </a:cubicBezTo>
                    <a:cubicBezTo>
                      <a:pt x="6171" y="0"/>
                      <a:pt x="6171" y="0"/>
                      <a:pt x="7714" y="0"/>
                    </a:cubicBezTo>
                    <a:cubicBezTo>
                      <a:pt x="7714" y="0"/>
                      <a:pt x="9257" y="1200"/>
                      <a:pt x="10800" y="1200"/>
                    </a:cubicBezTo>
                    <a:cubicBezTo>
                      <a:pt x="12343" y="2400"/>
                      <a:pt x="13886" y="2400"/>
                      <a:pt x="15429" y="2400"/>
                    </a:cubicBezTo>
                    <a:cubicBezTo>
                      <a:pt x="18514" y="2400"/>
                      <a:pt x="20057" y="3600"/>
                      <a:pt x="18514" y="6000"/>
                    </a:cubicBezTo>
                    <a:cubicBezTo>
                      <a:pt x="16971" y="7200"/>
                      <a:pt x="16971" y="8400"/>
                      <a:pt x="18514" y="10800"/>
                    </a:cubicBezTo>
                    <a:cubicBezTo>
                      <a:pt x="21600" y="12000"/>
                      <a:pt x="21600" y="15600"/>
                      <a:pt x="18514" y="16800"/>
                    </a:cubicBezTo>
                    <a:cubicBezTo>
                      <a:pt x="16971" y="18000"/>
                      <a:pt x="15429" y="19200"/>
                      <a:pt x="15429" y="204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4441" name="Freeform 585"/>
              <p:cNvSpPr/>
              <p:nvPr/>
            </p:nvSpPr>
            <p:spPr>
              <a:xfrm>
                <a:off x="165467" y="170532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7600" fill="norm" stroke="1" extrusionOk="0">
                    <a:moveTo>
                      <a:pt x="21600" y="3200"/>
                    </a:moveTo>
                    <a:cubicBezTo>
                      <a:pt x="21600" y="3200"/>
                      <a:pt x="21600" y="10400"/>
                      <a:pt x="21600" y="10400"/>
                    </a:cubicBezTo>
                    <a:cubicBezTo>
                      <a:pt x="10800" y="10400"/>
                      <a:pt x="10800" y="17600"/>
                      <a:pt x="0" y="17600"/>
                    </a:cubicBezTo>
                    <a:cubicBezTo>
                      <a:pt x="0" y="17600"/>
                      <a:pt x="0" y="17600"/>
                      <a:pt x="0" y="10400"/>
                    </a:cubicBezTo>
                    <a:cubicBezTo>
                      <a:pt x="0" y="10400"/>
                      <a:pt x="0" y="3200"/>
                      <a:pt x="0" y="3200"/>
                    </a:cubicBezTo>
                    <a:cubicBezTo>
                      <a:pt x="10800" y="-4000"/>
                      <a:pt x="10800" y="3200"/>
                      <a:pt x="21600" y="32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4442" name="Freeform 586"/>
              <p:cNvSpPr/>
              <p:nvPr/>
            </p:nvSpPr>
            <p:spPr>
              <a:xfrm>
                <a:off x="163702" y="123122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8975" fill="norm" stroke="1" extrusionOk="0">
                    <a:moveTo>
                      <a:pt x="21600" y="10335"/>
                    </a:moveTo>
                    <a:cubicBezTo>
                      <a:pt x="21600" y="10335"/>
                      <a:pt x="21600" y="14655"/>
                      <a:pt x="18900" y="14655"/>
                    </a:cubicBezTo>
                    <a:cubicBezTo>
                      <a:pt x="16200" y="18975"/>
                      <a:pt x="13500" y="18975"/>
                      <a:pt x="8100" y="18975"/>
                    </a:cubicBezTo>
                    <a:cubicBezTo>
                      <a:pt x="8100" y="18975"/>
                      <a:pt x="8100" y="18975"/>
                      <a:pt x="8100" y="18975"/>
                    </a:cubicBezTo>
                    <a:cubicBezTo>
                      <a:pt x="8100" y="18975"/>
                      <a:pt x="8100" y="18975"/>
                      <a:pt x="5400" y="18975"/>
                    </a:cubicBezTo>
                    <a:cubicBezTo>
                      <a:pt x="2700" y="18975"/>
                      <a:pt x="0" y="18975"/>
                      <a:pt x="0" y="14655"/>
                    </a:cubicBezTo>
                    <a:cubicBezTo>
                      <a:pt x="0" y="10335"/>
                      <a:pt x="2700" y="10335"/>
                      <a:pt x="2700" y="6015"/>
                    </a:cubicBezTo>
                    <a:cubicBezTo>
                      <a:pt x="5400" y="1695"/>
                      <a:pt x="8100" y="1695"/>
                      <a:pt x="8100" y="1695"/>
                    </a:cubicBezTo>
                    <a:cubicBezTo>
                      <a:pt x="13500" y="-2625"/>
                      <a:pt x="21600" y="1695"/>
                      <a:pt x="21600" y="10335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4443" name="Freeform 587"/>
              <p:cNvSpPr/>
              <p:nvPr/>
            </p:nvSpPr>
            <p:spPr>
              <a:xfrm>
                <a:off x="164364" y="165625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4320"/>
                    </a:moveTo>
                    <a:cubicBezTo>
                      <a:pt x="21600" y="12960"/>
                      <a:pt x="14400" y="21600"/>
                      <a:pt x="7200" y="21600"/>
                    </a:cubicBezTo>
                    <a:cubicBezTo>
                      <a:pt x="7200" y="21600"/>
                      <a:pt x="3600" y="21600"/>
                      <a:pt x="0" y="17280"/>
                    </a:cubicBezTo>
                    <a:cubicBezTo>
                      <a:pt x="0" y="17280"/>
                      <a:pt x="0" y="17280"/>
                      <a:pt x="0" y="17280"/>
                    </a:cubicBezTo>
                    <a:cubicBezTo>
                      <a:pt x="7200" y="17280"/>
                      <a:pt x="7200" y="8640"/>
                      <a:pt x="10800" y="4320"/>
                    </a:cubicBezTo>
                    <a:cubicBezTo>
                      <a:pt x="14400" y="4320"/>
                      <a:pt x="14400" y="4320"/>
                      <a:pt x="18000" y="0"/>
                    </a:cubicBezTo>
                    <a:cubicBezTo>
                      <a:pt x="18000" y="0"/>
                      <a:pt x="21600" y="0"/>
                      <a:pt x="21600" y="432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4444" name="Freeform 588"/>
              <p:cNvSpPr/>
              <p:nvPr/>
            </p:nvSpPr>
            <p:spPr>
              <a:xfrm>
                <a:off x="166018" y="195902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8600" fill="norm" stroke="1" extrusionOk="0">
                    <a:moveTo>
                      <a:pt x="0" y="10800"/>
                    </a:moveTo>
                    <a:cubicBezTo>
                      <a:pt x="5400" y="5400"/>
                      <a:pt x="0" y="0"/>
                      <a:pt x="5400" y="0"/>
                    </a:cubicBezTo>
                    <a:cubicBezTo>
                      <a:pt x="16200" y="0"/>
                      <a:pt x="21600" y="5400"/>
                      <a:pt x="21600" y="16200"/>
                    </a:cubicBezTo>
                    <a:cubicBezTo>
                      <a:pt x="21600" y="21600"/>
                      <a:pt x="16200" y="16200"/>
                      <a:pt x="10800" y="16200"/>
                    </a:cubicBezTo>
                    <a:cubicBezTo>
                      <a:pt x="5400" y="21600"/>
                      <a:pt x="0" y="16200"/>
                      <a:pt x="0" y="108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4445" name="Freeform 589"/>
              <p:cNvSpPr/>
              <p:nvPr/>
            </p:nvSpPr>
            <p:spPr>
              <a:xfrm>
                <a:off x="168997" y="125361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0800" y="21600"/>
                    </a:moveTo>
                    <a:cubicBezTo>
                      <a:pt x="10800" y="21600"/>
                      <a:pt x="0" y="0"/>
                      <a:pt x="0" y="0"/>
                    </a:cubicBezTo>
                    <a:cubicBezTo>
                      <a:pt x="10800" y="0"/>
                      <a:pt x="10800" y="0"/>
                      <a:pt x="10800" y="0"/>
                    </a:cubicBezTo>
                    <a:cubicBezTo>
                      <a:pt x="10800" y="0"/>
                      <a:pt x="21600" y="0"/>
                      <a:pt x="21600" y="21600"/>
                    </a:cubicBezTo>
                    <a:cubicBezTo>
                      <a:pt x="10800" y="21600"/>
                      <a:pt x="10800" y="21600"/>
                      <a:pt x="10800" y="216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4446" name="Freeform 590"/>
              <p:cNvSpPr/>
              <p:nvPr/>
            </p:nvSpPr>
            <p:spPr>
              <a:xfrm>
                <a:off x="168335" y="144886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3600" y="0"/>
                    </a:moveTo>
                    <a:cubicBezTo>
                      <a:pt x="10800" y="3086"/>
                      <a:pt x="14400" y="6171"/>
                      <a:pt x="18000" y="9257"/>
                    </a:cubicBezTo>
                    <a:cubicBezTo>
                      <a:pt x="21600" y="9257"/>
                      <a:pt x="21600" y="12343"/>
                      <a:pt x="21600" y="15429"/>
                    </a:cubicBezTo>
                    <a:cubicBezTo>
                      <a:pt x="21600" y="15429"/>
                      <a:pt x="18000" y="18514"/>
                      <a:pt x="18000" y="18514"/>
                    </a:cubicBezTo>
                    <a:cubicBezTo>
                      <a:pt x="14400" y="21600"/>
                      <a:pt x="14400" y="21600"/>
                      <a:pt x="10800" y="21600"/>
                    </a:cubicBezTo>
                    <a:cubicBezTo>
                      <a:pt x="7200" y="15429"/>
                      <a:pt x="3600" y="9257"/>
                      <a:pt x="0" y="6171"/>
                    </a:cubicBezTo>
                    <a:cubicBezTo>
                      <a:pt x="0" y="6171"/>
                      <a:pt x="0" y="3086"/>
                      <a:pt x="0" y="0"/>
                    </a:cubicBezTo>
                    <a:cubicBezTo>
                      <a:pt x="0" y="0"/>
                      <a:pt x="3600" y="0"/>
                      <a:pt x="36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4447" name="Freeform 591"/>
              <p:cNvSpPr/>
              <p:nvPr/>
            </p:nvSpPr>
            <p:spPr>
              <a:xfrm>
                <a:off x="167452" y="184096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9200" fill="norm" stroke="1" extrusionOk="0">
                    <a:moveTo>
                      <a:pt x="16800" y="10560"/>
                    </a:moveTo>
                    <a:cubicBezTo>
                      <a:pt x="12000" y="14880"/>
                      <a:pt x="7200" y="19200"/>
                      <a:pt x="2400" y="19200"/>
                    </a:cubicBezTo>
                    <a:cubicBezTo>
                      <a:pt x="2400" y="19200"/>
                      <a:pt x="0" y="14880"/>
                      <a:pt x="0" y="14880"/>
                    </a:cubicBezTo>
                    <a:cubicBezTo>
                      <a:pt x="0" y="10560"/>
                      <a:pt x="0" y="10560"/>
                      <a:pt x="2400" y="6240"/>
                    </a:cubicBezTo>
                    <a:cubicBezTo>
                      <a:pt x="4800" y="1920"/>
                      <a:pt x="9600" y="-2400"/>
                      <a:pt x="12000" y="1920"/>
                    </a:cubicBezTo>
                    <a:cubicBezTo>
                      <a:pt x="14400" y="1920"/>
                      <a:pt x="16800" y="-2400"/>
                      <a:pt x="19200" y="1920"/>
                    </a:cubicBezTo>
                    <a:cubicBezTo>
                      <a:pt x="19200" y="1920"/>
                      <a:pt x="21600" y="1920"/>
                      <a:pt x="21600" y="1920"/>
                    </a:cubicBezTo>
                    <a:cubicBezTo>
                      <a:pt x="21600" y="6240"/>
                      <a:pt x="21600" y="10560"/>
                      <a:pt x="19200" y="10560"/>
                    </a:cubicBezTo>
                    <a:cubicBezTo>
                      <a:pt x="19200" y="10560"/>
                      <a:pt x="16800" y="10560"/>
                      <a:pt x="16800" y="1056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4448" name="Freeform 592"/>
              <p:cNvSpPr/>
              <p:nvPr/>
            </p:nvSpPr>
            <p:spPr>
              <a:xfrm>
                <a:off x="170946" y="181620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5600" h="21600" fill="norm" stroke="1" extrusionOk="0">
                    <a:moveTo>
                      <a:pt x="4800" y="14400"/>
                    </a:moveTo>
                    <a:cubicBezTo>
                      <a:pt x="4800" y="14400"/>
                      <a:pt x="-6000" y="7200"/>
                      <a:pt x="4800" y="0"/>
                    </a:cubicBezTo>
                    <a:cubicBezTo>
                      <a:pt x="4800" y="0"/>
                      <a:pt x="15600" y="7200"/>
                      <a:pt x="15600" y="7200"/>
                    </a:cubicBezTo>
                    <a:cubicBezTo>
                      <a:pt x="15600" y="7200"/>
                      <a:pt x="15600" y="14400"/>
                      <a:pt x="15600" y="21600"/>
                    </a:cubicBezTo>
                    <a:cubicBezTo>
                      <a:pt x="4800" y="21600"/>
                      <a:pt x="4800" y="14400"/>
                      <a:pt x="4800" y="144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4449" name="Freeform 593"/>
              <p:cNvSpPr/>
              <p:nvPr/>
            </p:nvSpPr>
            <p:spPr>
              <a:xfrm>
                <a:off x="169403" y="135179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829" h="21600" fill="norm" stroke="1" extrusionOk="0">
                    <a:moveTo>
                      <a:pt x="2315" y="2160"/>
                    </a:moveTo>
                    <a:cubicBezTo>
                      <a:pt x="5400" y="0"/>
                      <a:pt x="5400" y="0"/>
                      <a:pt x="8486" y="0"/>
                    </a:cubicBezTo>
                    <a:cubicBezTo>
                      <a:pt x="11572" y="2160"/>
                      <a:pt x="17743" y="2160"/>
                      <a:pt x="20829" y="4320"/>
                    </a:cubicBezTo>
                    <a:cubicBezTo>
                      <a:pt x="20829" y="4320"/>
                      <a:pt x="20829" y="6480"/>
                      <a:pt x="20829" y="6480"/>
                    </a:cubicBezTo>
                    <a:cubicBezTo>
                      <a:pt x="20829" y="8640"/>
                      <a:pt x="17743" y="8640"/>
                      <a:pt x="17743" y="8640"/>
                    </a:cubicBezTo>
                    <a:cubicBezTo>
                      <a:pt x="11572" y="12960"/>
                      <a:pt x="11572" y="12960"/>
                      <a:pt x="11572" y="17280"/>
                    </a:cubicBezTo>
                    <a:cubicBezTo>
                      <a:pt x="11572" y="19440"/>
                      <a:pt x="8486" y="19440"/>
                      <a:pt x="8486" y="21600"/>
                    </a:cubicBezTo>
                    <a:cubicBezTo>
                      <a:pt x="8486" y="19440"/>
                      <a:pt x="5400" y="19440"/>
                      <a:pt x="5400" y="19440"/>
                    </a:cubicBezTo>
                    <a:cubicBezTo>
                      <a:pt x="2315" y="15120"/>
                      <a:pt x="11572" y="15120"/>
                      <a:pt x="8486" y="10800"/>
                    </a:cubicBezTo>
                    <a:cubicBezTo>
                      <a:pt x="5400" y="10800"/>
                      <a:pt x="5400" y="8640"/>
                      <a:pt x="2315" y="6480"/>
                    </a:cubicBezTo>
                    <a:cubicBezTo>
                      <a:pt x="-771" y="4320"/>
                      <a:pt x="-771" y="4320"/>
                      <a:pt x="2315" y="216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4450" name="Freeform 594"/>
              <p:cNvSpPr/>
              <p:nvPr/>
            </p:nvSpPr>
            <p:spPr>
              <a:xfrm>
                <a:off x="170431" y="154582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8457" fill="norm" stroke="1" extrusionOk="0">
                    <a:moveTo>
                      <a:pt x="4320" y="1177"/>
                    </a:moveTo>
                    <a:cubicBezTo>
                      <a:pt x="4320" y="1177"/>
                      <a:pt x="4320" y="1177"/>
                      <a:pt x="4320" y="1177"/>
                    </a:cubicBezTo>
                    <a:cubicBezTo>
                      <a:pt x="12960" y="-3143"/>
                      <a:pt x="17280" y="5497"/>
                      <a:pt x="21600" y="9817"/>
                    </a:cubicBezTo>
                    <a:cubicBezTo>
                      <a:pt x="21600" y="9817"/>
                      <a:pt x="21600" y="14137"/>
                      <a:pt x="21600" y="18457"/>
                    </a:cubicBezTo>
                    <a:cubicBezTo>
                      <a:pt x="17280" y="18457"/>
                      <a:pt x="12960" y="18457"/>
                      <a:pt x="12960" y="14137"/>
                    </a:cubicBezTo>
                    <a:cubicBezTo>
                      <a:pt x="8640" y="14137"/>
                      <a:pt x="4320" y="9817"/>
                      <a:pt x="0" y="5497"/>
                    </a:cubicBezTo>
                    <a:cubicBezTo>
                      <a:pt x="0" y="5497"/>
                      <a:pt x="0" y="1177"/>
                      <a:pt x="0" y="1177"/>
                    </a:cubicBezTo>
                    <a:cubicBezTo>
                      <a:pt x="0" y="1177"/>
                      <a:pt x="4320" y="1177"/>
                      <a:pt x="4320" y="1177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4451" name="Freeform 595"/>
              <p:cNvSpPr/>
              <p:nvPr/>
            </p:nvSpPr>
            <p:spPr>
              <a:xfrm>
                <a:off x="171424" y="178150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6868" fill="norm" stroke="1" extrusionOk="0">
                    <a:moveTo>
                      <a:pt x="18000" y="9308"/>
                    </a:moveTo>
                    <a:cubicBezTo>
                      <a:pt x="14400" y="13628"/>
                      <a:pt x="10800" y="13628"/>
                      <a:pt x="7200" y="13628"/>
                    </a:cubicBezTo>
                    <a:cubicBezTo>
                      <a:pt x="3600" y="17948"/>
                      <a:pt x="3600" y="17948"/>
                      <a:pt x="0" y="13628"/>
                    </a:cubicBezTo>
                    <a:cubicBezTo>
                      <a:pt x="0" y="13628"/>
                      <a:pt x="0" y="9308"/>
                      <a:pt x="3600" y="4988"/>
                    </a:cubicBezTo>
                    <a:cubicBezTo>
                      <a:pt x="7200" y="668"/>
                      <a:pt x="14400" y="-3652"/>
                      <a:pt x="18000" y="4988"/>
                    </a:cubicBezTo>
                    <a:cubicBezTo>
                      <a:pt x="21600" y="4988"/>
                      <a:pt x="21600" y="4988"/>
                      <a:pt x="21600" y="4988"/>
                    </a:cubicBezTo>
                    <a:cubicBezTo>
                      <a:pt x="18000" y="9308"/>
                      <a:pt x="18000" y="9308"/>
                      <a:pt x="18000" y="9308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4452" name="Freeform 596"/>
              <p:cNvSpPr/>
              <p:nvPr/>
            </p:nvSpPr>
            <p:spPr>
              <a:xfrm>
                <a:off x="172858" y="135951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4400" y="0"/>
                    </a:moveTo>
                    <a:cubicBezTo>
                      <a:pt x="14400" y="0"/>
                      <a:pt x="14400" y="7200"/>
                      <a:pt x="21600" y="7200"/>
                    </a:cubicBezTo>
                    <a:cubicBezTo>
                      <a:pt x="14400" y="14400"/>
                      <a:pt x="14400" y="21600"/>
                      <a:pt x="7200" y="21600"/>
                    </a:cubicBezTo>
                    <a:cubicBezTo>
                      <a:pt x="7200" y="14400"/>
                      <a:pt x="0" y="7200"/>
                      <a:pt x="0" y="7200"/>
                    </a:cubicBezTo>
                    <a:cubicBezTo>
                      <a:pt x="0" y="0"/>
                      <a:pt x="7200" y="0"/>
                      <a:pt x="144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4453" name="Freeform 597"/>
              <p:cNvSpPr/>
              <p:nvPr/>
            </p:nvSpPr>
            <p:spPr>
              <a:xfrm>
                <a:off x="171170" y="189079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000" h="20506" fill="norm" stroke="1" extrusionOk="0">
                    <a:moveTo>
                      <a:pt x="1800" y="18706"/>
                    </a:moveTo>
                    <a:cubicBezTo>
                      <a:pt x="-600" y="16906"/>
                      <a:pt x="-600" y="15106"/>
                      <a:pt x="1800" y="15106"/>
                    </a:cubicBezTo>
                    <a:cubicBezTo>
                      <a:pt x="4200" y="13306"/>
                      <a:pt x="6600" y="9706"/>
                      <a:pt x="6600" y="7906"/>
                    </a:cubicBezTo>
                    <a:cubicBezTo>
                      <a:pt x="6600" y="4306"/>
                      <a:pt x="6600" y="4306"/>
                      <a:pt x="9000" y="4306"/>
                    </a:cubicBezTo>
                    <a:cubicBezTo>
                      <a:pt x="11400" y="2506"/>
                      <a:pt x="16200" y="2506"/>
                      <a:pt x="18600" y="706"/>
                    </a:cubicBezTo>
                    <a:cubicBezTo>
                      <a:pt x="21000" y="-1094"/>
                      <a:pt x="21000" y="706"/>
                      <a:pt x="21000" y="4306"/>
                    </a:cubicBezTo>
                    <a:cubicBezTo>
                      <a:pt x="21000" y="4306"/>
                      <a:pt x="21000" y="4306"/>
                      <a:pt x="18600" y="6106"/>
                    </a:cubicBezTo>
                    <a:cubicBezTo>
                      <a:pt x="18600" y="7906"/>
                      <a:pt x="18600" y="9706"/>
                      <a:pt x="18600" y="11506"/>
                    </a:cubicBezTo>
                    <a:cubicBezTo>
                      <a:pt x="18600" y="16906"/>
                      <a:pt x="11400" y="18706"/>
                      <a:pt x="6600" y="20506"/>
                    </a:cubicBezTo>
                    <a:cubicBezTo>
                      <a:pt x="4200" y="20506"/>
                      <a:pt x="1800" y="20506"/>
                      <a:pt x="1800" y="18706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4454" name="Freeform 598"/>
              <p:cNvSpPr/>
              <p:nvPr/>
            </p:nvSpPr>
            <p:spPr>
              <a:xfrm>
                <a:off x="171269" y="174399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407" h="20018" fill="norm" stroke="1" extrusionOk="0">
                    <a:moveTo>
                      <a:pt x="18443" y="11918"/>
                    </a:moveTo>
                    <a:cubicBezTo>
                      <a:pt x="18443" y="11918"/>
                      <a:pt x="16480" y="11918"/>
                      <a:pt x="16480" y="11918"/>
                    </a:cubicBezTo>
                    <a:cubicBezTo>
                      <a:pt x="12552" y="9218"/>
                      <a:pt x="8625" y="11918"/>
                      <a:pt x="8625" y="17318"/>
                    </a:cubicBezTo>
                    <a:cubicBezTo>
                      <a:pt x="6662" y="20018"/>
                      <a:pt x="4698" y="20018"/>
                      <a:pt x="4698" y="20018"/>
                    </a:cubicBezTo>
                    <a:cubicBezTo>
                      <a:pt x="771" y="20018"/>
                      <a:pt x="-1193" y="14618"/>
                      <a:pt x="771" y="11918"/>
                    </a:cubicBezTo>
                    <a:cubicBezTo>
                      <a:pt x="771" y="9218"/>
                      <a:pt x="2734" y="6518"/>
                      <a:pt x="4698" y="3818"/>
                    </a:cubicBezTo>
                    <a:cubicBezTo>
                      <a:pt x="6662" y="1118"/>
                      <a:pt x="8625" y="-1582"/>
                      <a:pt x="10589" y="1118"/>
                    </a:cubicBezTo>
                    <a:cubicBezTo>
                      <a:pt x="12552" y="1118"/>
                      <a:pt x="16480" y="1118"/>
                      <a:pt x="18443" y="3818"/>
                    </a:cubicBezTo>
                    <a:cubicBezTo>
                      <a:pt x="20407" y="3818"/>
                      <a:pt x="20407" y="6518"/>
                      <a:pt x="20407" y="9218"/>
                    </a:cubicBezTo>
                    <a:cubicBezTo>
                      <a:pt x="20407" y="9218"/>
                      <a:pt x="20407" y="9218"/>
                      <a:pt x="18443" y="11918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4455" name="Freeform 599"/>
              <p:cNvSpPr/>
              <p:nvPr/>
            </p:nvSpPr>
            <p:spPr>
              <a:xfrm>
                <a:off x="172233" y="165956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000" h="21600" fill="norm" stroke="1" extrusionOk="0">
                    <a:moveTo>
                      <a:pt x="19200" y="14400"/>
                    </a:moveTo>
                    <a:cubicBezTo>
                      <a:pt x="16800" y="14400"/>
                      <a:pt x="14400" y="18000"/>
                      <a:pt x="12000" y="18000"/>
                    </a:cubicBezTo>
                    <a:cubicBezTo>
                      <a:pt x="9600" y="21600"/>
                      <a:pt x="7200" y="18000"/>
                      <a:pt x="4800" y="21600"/>
                    </a:cubicBezTo>
                    <a:cubicBezTo>
                      <a:pt x="4800" y="21600"/>
                      <a:pt x="2400" y="21600"/>
                      <a:pt x="0" y="18000"/>
                    </a:cubicBezTo>
                    <a:cubicBezTo>
                      <a:pt x="0" y="18000"/>
                      <a:pt x="0" y="14400"/>
                      <a:pt x="0" y="10800"/>
                    </a:cubicBezTo>
                    <a:cubicBezTo>
                      <a:pt x="2400" y="3600"/>
                      <a:pt x="4800" y="0"/>
                      <a:pt x="9600" y="0"/>
                    </a:cubicBezTo>
                    <a:cubicBezTo>
                      <a:pt x="12000" y="0"/>
                      <a:pt x="12000" y="0"/>
                      <a:pt x="12000" y="0"/>
                    </a:cubicBezTo>
                    <a:cubicBezTo>
                      <a:pt x="14400" y="0"/>
                      <a:pt x="16800" y="3600"/>
                      <a:pt x="19200" y="3600"/>
                    </a:cubicBezTo>
                    <a:cubicBezTo>
                      <a:pt x="21600" y="7200"/>
                      <a:pt x="21600" y="10800"/>
                      <a:pt x="19200" y="144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4456" name="Freeform 600"/>
              <p:cNvSpPr/>
              <p:nvPr/>
            </p:nvSpPr>
            <p:spPr>
              <a:xfrm>
                <a:off x="174402" y="153160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14400"/>
                    </a:moveTo>
                    <a:cubicBezTo>
                      <a:pt x="21600" y="14400"/>
                      <a:pt x="21600" y="14400"/>
                      <a:pt x="21600" y="21600"/>
                    </a:cubicBezTo>
                    <a:cubicBezTo>
                      <a:pt x="21600" y="21600"/>
                      <a:pt x="21600" y="21600"/>
                      <a:pt x="21600" y="21600"/>
                    </a:cubicBezTo>
                    <a:cubicBezTo>
                      <a:pt x="10800" y="14400"/>
                      <a:pt x="10800" y="14400"/>
                      <a:pt x="0" y="14400"/>
                    </a:cubicBezTo>
                    <a:cubicBezTo>
                      <a:pt x="0" y="14400"/>
                      <a:pt x="0" y="7200"/>
                      <a:pt x="0" y="7200"/>
                    </a:cubicBezTo>
                    <a:cubicBezTo>
                      <a:pt x="0" y="7200"/>
                      <a:pt x="0" y="0"/>
                      <a:pt x="10800" y="0"/>
                    </a:cubicBezTo>
                    <a:cubicBezTo>
                      <a:pt x="10800" y="0"/>
                      <a:pt x="21600" y="0"/>
                      <a:pt x="21600" y="7200"/>
                    </a:cubicBezTo>
                    <a:cubicBezTo>
                      <a:pt x="21600" y="7200"/>
                      <a:pt x="21600" y="7200"/>
                      <a:pt x="21600" y="144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4457" name="Freeform 601"/>
              <p:cNvSpPr/>
              <p:nvPr/>
            </p:nvSpPr>
            <p:spPr>
              <a:xfrm>
                <a:off x="175788" y="154373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1982" h="21600" fill="norm" stroke="1" extrusionOk="0">
                    <a:moveTo>
                      <a:pt x="2982" y="0"/>
                    </a:moveTo>
                    <a:cubicBezTo>
                      <a:pt x="17382" y="21600"/>
                      <a:pt x="10182" y="21600"/>
                      <a:pt x="10182" y="21600"/>
                    </a:cubicBezTo>
                    <a:cubicBezTo>
                      <a:pt x="2982" y="21600"/>
                      <a:pt x="-4218" y="0"/>
                      <a:pt x="298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4458" name="Freeform 602"/>
              <p:cNvSpPr/>
              <p:nvPr/>
            </p:nvSpPr>
            <p:spPr>
              <a:xfrm>
                <a:off x="176498" y="153711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21600"/>
                    </a:moveTo>
                    <a:cubicBezTo>
                      <a:pt x="14400" y="21600"/>
                      <a:pt x="7200" y="21600"/>
                      <a:pt x="0" y="21600"/>
                    </a:cubicBezTo>
                    <a:cubicBezTo>
                      <a:pt x="0" y="0"/>
                      <a:pt x="7200" y="0"/>
                      <a:pt x="7200" y="0"/>
                    </a:cubicBezTo>
                    <a:cubicBezTo>
                      <a:pt x="14400" y="0"/>
                      <a:pt x="14400" y="21600"/>
                      <a:pt x="21600" y="216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4459" name="Freeform 603"/>
              <p:cNvSpPr/>
              <p:nvPr/>
            </p:nvSpPr>
            <p:spPr>
              <a:xfrm>
                <a:off x="175542" y="158785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700" h="21600" fill="norm" stroke="1" extrusionOk="0">
                    <a:moveTo>
                      <a:pt x="7200" y="21600"/>
                    </a:moveTo>
                    <a:cubicBezTo>
                      <a:pt x="7200" y="21600"/>
                      <a:pt x="3600" y="21600"/>
                      <a:pt x="3600" y="18900"/>
                    </a:cubicBezTo>
                    <a:cubicBezTo>
                      <a:pt x="3600" y="16200"/>
                      <a:pt x="0" y="10800"/>
                      <a:pt x="0" y="5400"/>
                    </a:cubicBezTo>
                    <a:cubicBezTo>
                      <a:pt x="0" y="5400"/>
                      <a:pt x="3600" y="2700"/>
                      <a:pt x="3600" y="0"/>
                    </a:cubicBezTo>
                    <a:cubicBezTo>
                      <a:pt x="7200" y="0"/>
                      <a:pt x="14400" y="0"/>
                      <a:pt x="18000" y="2700"/>
                    </a:cubicBezTo>
                    <a:cubicBezTo>
                      <a:pt x="21600" y="5400"/>
                      <a:pt x="21600" y="10800"/>
                      <a:pt x="18000" y="16200"/>
                    </a:cubicBezTo>
                    <a:cubicBezTo>
                      <a:pt x="18000" y="16200"/>
                      <a:pt x="18000" y="18900"/>
                      <a:pt x="14400" y="18900"/>
                    </a:cubicBezTo>
                    <a:cubicBezTo>
                      <a:pt x="14400" y="21600"/>
                      <a:pt x="10800" y="21600"/>
                      <a:pt x="7200" y="216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4460" name="Freeform 604"/>
              <p:cNvSpPr/>
              <p:nvPr/>
            </p:nvSpPr>
            <p:spPr>
              <a:xfrm>
                <a:off x="178484" y="175994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0"/>
                    </a:moveTo>
                    <a:cubicBezTo>
                      <a:pt x="10800" y="0"/>
                      <a:pt x="10800" y="10800"/>
                      <a:pt x="21600" y="10800"/>
                    </a:cubicBezTo>
                    <a:cubicBezTo>
                      <a:pt x="10800" y="10800"/>
                      <a:pt x="10800" y="21600"/>
                      <a:pt x="10800" y="21600"/>
                    </a:cubicBezTo>
                    <a:cubicBezTo>
                      <a:pt x="0" y="21600"/>
                      <a:pt x="0" y="10800"/>
                      <a:pt x="0" y="10800"/>
                    </a:cubicBezTo>
                    <a:cubicBezTo>
                      <a:pt x="0" y="1080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4461" name="Freeform 605"/>
              <p:cNvSpPr/>
              <p:nvPr/>
            </p:nvSpPr>
            <p:spPr>
              <a:xfrm>
                <a:off x="178263" y="162938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8256" fill="norm" stroke="1" extrusionOk="0">
                    <a:moveTo>
                      <a:pt x="21600" y="8691"/>
                    </a:moveTo>
                    <a:cubicBezTo>
                      <a:pt x="21600" y="8691"/>
                      <a:pt x="14400" y="12291"/>
                      <a:pt x="14400" y="12291"/>
                    </a:cubicBezTo>
                    <a:cubicBezTo>
                      <a:pt x="14400" y="19491"/>
                      <a:pt x="14400" y="19491"/>
                      <a:pt x="7200" y="15891"/>
                    </a:cubicBezTo>
                    <a:cubicBezTo>
                      <a:pt x="0" y="15891"/>
                      <a:pt x="0" y="15891"/>
                      <a:pt x="0" y="12291"/>
                    </a:cubicBezTo>
                    <a:cubicBezTo>
                      <a:pt x="0" y="8691"/>
                      <a:pt x="0" y="5091"/>
                      <a:pt x="7200" y="5091"/>
                    </a:cubicBezTo>
                    <a:cubicBezTo>
                      <a:pt x="7200" y="1491"/>
                      <a:pt x="14400" y="-2109"/>
                      <a:pt x="14400" y="1491"/>
                    </a:cubicBezTo>
                    <a:cubicBezTo>
                      <a:pt x="21600" y="1491"/>
                      <a:pt x="21600" y="5091"/>
                      <a:pt x="21600" y="869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4462" name="Freeform 606"/>
              <p:cNvSpPr/>
              <p:nvPr/>
            </p:nvSpPr>
            <p:spPr>
              <a:xfrm>
                <a:off x="178484" y="183054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7200" y="7200"/>
                    </a:moveTo>
                    <a:cubicBezTo>
                      <a:pt x="7200" y="3600"/>
                      <a:pt x="7200" y="3600"/>
                      <a:pt x="7200" y="3600"/>
                    </a:cubicBezTo>
                    <a:cubicBezTo>
                      <a:pt x="10800" y="0"/>
                      <a:pt x="14400" y="0"/>
                      <a:pt x="14400" y="0"/>
                    </a:cubicBezTo>
                    <a:cubicBezTo>
                      <a:pt x="18000" y="0"/>
                      <a:pt x="18000" y="3600"/>
                      <a:pt x="21600" y="7200"/>
                    </a:cubicBezTo>
                    <a:cubicBezTo>
                      <a:pt x="21600" y="10800"/>
                      <a:pt x="18000" y="14400"/>
                      <a:pt x="18000" y="14400"/>
                    </a:cubicBezTo>
                    <a:cubicBezTo>
                      <a:pt x="10800" y="18000"/>
                      <a:pt x="7200" y="21600"/>
                      <a:pt x="0" y="21600"/>
                    </a:cubicBezTo>
                    <a:cubicBezTo>
                      <a:pt x="0" y="18000"/>
                      <a:pt x="0" y="10800"/>
                      <a:pt x="7200" y="72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4463" name="Freeform 607"/>
              <p:cNvSpPr/>
              <p:nvPr/>
            </p:nvSpPr>
            <p:spPr>
              <a:xfrm>
                <a:off x="180249" y="193644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10800"/>
                    </a:moveTo>
                    <a:cubicBezTo>
                      <a:pt x="21600" y="10800"/>
                      <a:pt x="10800" y="10800"/>
                      <a:pt x="10800" y="21600"/>
                    </a:cubicBezTo>
                    <a:cubicBezTo>
                      <a:pt x="0" y="10800"/>
                      <a:pt x="0" y="10800"/>
                      <a:pt x="0" y="0"/>
                    </a:cubicBezTo>
                    <a:cubicBezTo>
                      <a:pt x="0" y="0"/>
                      <a:pt x="10800" y="0"/>
                      <a:pt x="10800" y="0"/>
                    </a:cubicBezTo>
                    <a:cubicBezTo>
                      <a:pt x="10800" y="0"/>
                      <a:pt x="10800" y="0"/>
                      <a:pt x="21600" y="108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4464" name="Freeform 608"/>
              <p:cNvSpPr/>
              <p:nvPr/>
            </p:nvSpPr>
            <p:spPr>
              <a:xfrm>
                <a:off x="179697" y="187108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8900" fill="norm" stroke="1" extrusionOk="0">
                    <a:moveTo>
                      <a:pt x="21600" y="18900"/>
                    </a:moveTo>
                    <a:cubicBezTo>
                      <a:pt x="21600" y="18900"/>
                      <a:pt x="16200" y="18900"/>
                      <a:pt x="16200" y="18900"/>
                    </a:cubicBezTo>
                    <a:cubicBezTo>
                      <a:pt x="16200" y="18900"/>
                      <a:pt x="16200" y="18900"/>
                      <a:pt x="10800" y="18900"/>
                    </a:cubicBezTo>
                    <a:cubicBezTo>
                      <a:pt x="5400" y="14580"/>
                      <a:pt x="5400" y="5940"/>
                      <a:pt x="0" y="1620"/>
                    </a:cubicBezTo>
                    <a:cubicBezTo>
                      <a:pt x="0" y="1620"/>
                      <a:pt x="5400" y="1620"/>
                      <a:pt x="5400" y="1620"/>
                    </a:cubicBezTo>
                    <a:cubicBezTo>
                      <a:pt x="16200" y="-2700"/>
                      <a:pt x="21600" y="1620"/>
                      <a:pt x="21600" y="14580"/>
                    </a:cubicBezTo>
                    <a:cubicBezTo>
                      <a:pt x="21600" y="14580"/>
                      <a:pt x="21600" y="14580"/>
                      <a:pt x="21600" y="189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4465" name="Freeform 609"/>
              <p:cNvSpPr/>
              <p:nvPr/>
            </p:nvSpPr>
            <p:spPr>
              <a:xfrm>
                <a:off x="181867" y="165073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800" h="21600" fill="norm" stroke="1" extrusionOk="0">
                    <a:moveTo>
                      <a:pt x="5400" y="21600"/>
                    </a:moveTo>
                    <a:cubicBezTo>
                      <a:pt x="-1800" y="21600"/>
                      <a:pt x="-1800" y="14400"/>
                      <a:pt x="5400" y="7200"/>
                    </a:cubicBezTo>
                    <a:cubicBezTo>
                      <a:pt x="5400" y="7200"/>
                      <a:pt x="5400" y="7200"/>
                      <a:pt x="5400" y="0"/>
                    </a:cubicBezTo>
                    <a:cubicBezTo>
                      <a:pt x="12600" y="7200"/>
                      <a:pt x="12600" y="7200"/>
                      <a:pt x="19800" y="14400"/>
                    </a:cubicBezTo>
                    <a:cubicBezTo>
                      <a:pt x="12600" y="14400"/>
                      <a:pt x="12600" y="21600"/>
                      <a:pt x="5400" y="216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4466" name="Freeform 610"/>
              <p:cNvSpPr/>
              <p:nvPr/>
            </p:nvSpPr>
            <p:spPr>
              <a:xfrm>
                <a:off x="182175" y="191659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8437" h="21600" fill="norm" stroke="1" extrusionOk="0">
                    <a:moveTo>
                      <a:pt x="7637" y="0"/>
                    </a:moveTo>
                    <a:cubicBezTo>
                      <a:pt x="7637" y="0"/>
                      <a:pt x="13037" y="0"/>
                      <a:pt x="18437" y="0"/>
                    </a:cubicBezTo>
                    <a:cubicBezTo>
                      <a:pt x="13037" y="21600"/>
                      <a:pt x="7637" y="21600"/>
                      <a:pt x="7637" y="21600"/>
                    </a:cubicBezTo>
                    <a:cubicBezTo>
                      <a:pt x="2237" y="21600"/>
                      <a:pt x="-3163" y="21600"/>
                      <a:pt x="2237" y="0"/>
                    </a:cubicBezTo>
                    <a:cubicBezTo>
                      <a:pt x="2237" y="0"/>
                      <a:pt x="2237" y="0"/>
                      <a:pt x="763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4467" name="Freeform 611"/>
              <p:cNvSpPr/>
              <p:nvPr/>
            </p:nvSpPr>
            <p:spPr>
              <a:xfrm>
                <a:off x="183049" y="174229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546" h="21600" fill="norm" stroke="1" extrusionOk="0">
                    <a:moveTo>
                      <a:pt x="14400" y="10800"/>
                    </a:moveTo>
                    <a:cubicBezTo>
                      <a:pt x="16200" y="14850"/>
                      <a:pt x="10800" y="17550"/>
                      <a:pt x="9000" y="20250"/>
                    </a:cubicBezTo>
                    <a:cubicBezTo>
                      <a:pt x="9000" y="20250"/>
                      <a:pt x="9000" y="21600"/>
                      <a:pt x="7200" y="21600"/>
                    </a:cubicBezTo>
                    <a:cubicBezTo>
                      <a:pt x="7200" y="20250"/>
                      <a:pt x="5400" y="20250"/>
                      <a:pt x="5400" y="18900"/>
                    </a:cubicBezTo>
                    <a:cubicBezTo>
                      <a:pt x="3600" y="18900"/>
                      <a:pt x="3600" y="17550"/>
                      <a:pt x="5400" y="17550"/>
                    </a:cubicBezTo>
                    <a:cubicBezTo>
                      <a:pt x="5400" y="14850"/>
                      <a:pt x="5400" y="12150"/>
                      <a:pt x="1800" y="10800"/>
                    </a:cubicBezTo>
                    <a:cubicBezTo>
                      <a:pt x="0" y="10800"/>
                      <a:pt x="0" y="9450"/>
                      <a:pt x="0" y="8100"/>
                    </a:cubicBezTo>
                    <a:cubicBezTo>
                      <a:pt x="1800" y="5400"/>
                      <a:pt x="0" y="2700"/>
                      <a:pt x="3600" y="1350"/>
                    </a:cubicBezTo>
                    <a:cubicBezTo>
                      <a:pt x="3600" y="0"/>
                      <a:pt x="5400" y="0"/>
                      <a:pt x="7200" y="0"/>
                    </a:cubicBezTo>
                    <a:cubicBezTo>
                      <a:pt x="9000" y="0"/>
                      <a:pt x="10800" y="0"/>
                      <a:pt x="10800" y="2700"/>
                    </a:cubicBezTo>
                    <a:cubicBezTo>
                      <a:pt x="10800" y="2700"/>
                      <a:pt x="10800" y="4050"/>
                      <a:pt x="10800" y="4050"/>
                    </a:cubicBezTo>
                    <a:cubicBezTo>
                      <a:pt x="10800" y="6750"/>
                      <a:pt x="12600" y="8100"/>
                      <a:pt x="16200" y="6750"/>
                    </a:cubicBezTo>
                    <a:cubicBezTo>
                      <a:pt x="16200" y="5400"/>
                      <a:pt x="18000" y="5400"/>
                      <a:pt x="18000" y="5400"/>
                    </a:cubicBezTo>
                    <a:cubicBezTo>
                      <a:pt x="19800" y="5400"/>
                      <a:pt x="19800" y="5400"/>
                      <a:pt x="19800" y="5400"/>
                    </a:cubicBezTo>
                    <a:cubicBezTo>
                      <a:pt x="21600" y="8100"/>
                      <a:pt x="19800" y="8100"/>
                      <a:pt x="18000" y="8100"/>
                    </a:cubicBezTo>
                    <a:cubicBezTo>
                      <a:pt x="16200" y="8100"/>
                      <a:pt x="14400" y="9450"/>
                      <a:pt x="14400" y="108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4468" name="Freeform 612"/>
              <p:cNvSpPr/>
              <p:nvPr/>
            </p:nvSpPr>
            <p:spPr>
              <a:xfrm>
                <a:off x="190618" y="189562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2960" y="5400"/>
                    </a:moveTo>
                    <a:cubicBezTo>
                      <a:pt x="17280" y="5400"/>
                      <a:pt x="17280" y="10800"/>
                      <a:pt x="17280" y="10800"/>
                    </a:cubicBezTo>
                    <a:cubicBezTo>
                      <a:pt x="17280" y="10800"/>
                      <a:pt x="21600" y="16200"/>
                      <a:pt x="21600" y="16200"/>
                    </a:cubicBezTo>
                    <a:cubicBezTo>
                      <a:pt x="17280" y="16200"/>
                      <a:pt x="17280" y="21600"/>
                      <a:pt x="17280" y="21600"/>
                    </a:cubicBezTo>
                    <a:cubicBezTo>
                      <a:pt x="12960" y="21600"/>
                      <a:pt x="12960" y="21600"/>
                      <a:pt x="8640" y="21600"/>
                    </a:cubicBezTo>
                    <a:cubicBezTo>
                      <a:pt x="8640" y="21600"/>
                      <a:pt x="8640" y="21600"/>
                      <a:pt x="4320" y="21600"/>
                    </a:cubicBezTo>
                    <a:cubicBezTo>
                      <a:pt x="4320" y="16200"/>
                      <a:pt x="4320" y="16200"/>
                      <a:pt x="0" y="16200"/>
                    </a:cubicBezTo>
                    <a:cubicBezTo>
                      <a:pt x="0" y="10800"/>
                      <a:pt x="4320" y="5400"/>
                      <a:pt x="8640" y="0"/>
                    </a:cubicBezTo>
                    <a:cubicBezTo>
                      <a:pt x="8640" y="0"/>
                      <a:pt x="12960" y="5400"/>
                      <a:pt x="12960" y="54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4469" name="Freeform 613"/>
              <p:cNvSpPr/>
              <p:nvPr/>
            </p:nvSpPr>
            <p:spPr>
              <a:xfrm>
                <a:off x="194148" y="197836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10800"/>
                    </a:moveTo>
                    <a:cubicBezTo>
                      <a:pt x="0" y="10800"/>
                      <a:pt x="0" y="0"/>
                      <a:pt x="21600" y="0"/>
                    </a:cubicBezTo>
                    <a:cubicBezTo>
                      <a:pt x="21600" y="0"/>
                      <a:pt x="21600" y="10800"/>
                      <a:pt x="21600" y="10800"/>
                    </a:cubicBezTo>
                    <a:cubicBezTo>
                      <a:pt x="21600" y="10800"/>
                      <a:pt x="21600" y="10800"/>
                      <a:pt x="0" y="21600"/>
                    </a:cubicBezTo>
                    <a:cubicBezTo>
                      <a:pt x="0" y="21600"/>
                      <a:pt x="0" y="10800"/>
                      <a:pt x="0" y="108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4470" name="Freeform 614"/>
              <p:cNvSpPr/>
              <p:nvPr/>
            </p:nvSpPr>
            <p:spPr>
              <a:xfrm>
                <a:off x="156373" y="205067"/>
                <a:ext cx="55598" cy="7909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510" fill="norm" stroke="1" extrusionOk="0">
                    <a:moveTo>
                      <a:pt x="21140" y="21188"/>
                    </a:moveTo>
                    <a:cubicBezTo>
                      <a:pt x="21370" y="21349"/>
                      <a:pt x="21370" y="21349"/>
                      <a:pt x="21600" y="21510"/>
                    </a:cubicBezTo>
                    <a:cubicBezTo>
                      <a:pt x="4366" y="21510"/>
                      <a:pt x="4366" y="21510"/>
                      <a:pt x="4366" y="21510"/>
                    </a:cubicBezTo>
                    <a:cubicBezTo>
                      <a:pt x="4366" y="21510"/>
                      <a:pt x="4366" y="21510"/>
                      <a:pt x="4366" y="21349"/>
                    </a:cubicBezTo>
                    <a:cubicBezTo>
                      <a:pt x="4596" y="21188"/>
                      <a:pt x="4596" y="21188"/>
                      <a:pt x="4366" y="21188"/>
                    </a:cubicBezTo>
                    <a:cubicBezTo>
                      <a:pt x="3217" y="21188"/>
                      <a:pt x="2298" y="21188"/>
                      <a:pt x="1149" y="21188"/>
                    </a:cubicBezTo>
                    <a:cubicBezTo>
                      <a:pt x="919" y="21188"/>
                      <a:pt x="460" y="21188"/>
                      <a:pt x="0" y="21188"/>
                    </a:cubicBezTo>
                    <a:cubicBezTo>
                      <a:pt x="230" y="20865"/>
                      <a:pt x="460" y="20543"/>
                      <a:pt x="689" y="20220"/>
                    </a:cubicBezTo>
                    <a:cubicBezTo>
                      <a:pt x="689" y="20220"/>
                      <a:pt x="689" y="20220"/>
                      <a:pt x="689" y="20220"/>
                    </a:cubicBezTo>
                    <a:cubicBezTo>
                      <a:pt x="2298" y="18931"/>
                      <a:pt x="3906" y="17641"/>
                      <a:pt x="4826" y="15868"/>
                    </a:cubicBezTo>
                    <a:cubicBezTo>
                      <a:pt x="4826" y="15546"/>
                      <a:pt x="5285" y="15385"/>
                      <a:pt x="5745" y="15223"/>
                    </a:cubicBezTo>
                    <a:cubicBezTo>
                      <a:pt x="5745" y="15062"/>
                      <a:pt x="5745" y="14901"/>
                      <a:pt x="5745" y="14901"/>
                    </a:cubicBezTo>
                    <a:cubicBezTo>
                      <a:pt x="5285" y="14901"/>
                      <a:pt x="4826" y="14579"/>
                      <a:pt x="4366" y="14901"/>
                    </a:cubicBezTo>
                    <a:cubicBezTo>
                      <a:pt x="4136" y="14901"/>
                      <a:pt x="4136" y="14901"/>
                      <a:pt x="3906" y="14901"/>
                    </a:cubicBezTo>
                    <a:cubicBezTo>
                      <a:pt x="3447" y="14901"/>
                      <a:pt x="2987" y="14901"/>
                      <a:pt x="2298" y="15223"/>
                    </a:cubicBezTo>
                    <a:cubicBezTo>
                      <a:pt x="2298" y="15223"/>
                      <a:pt x="2068" y="15223"/>
                      <a:pt x="1838" y="15223"/>
                    </a:cubicBezTo>
                    <a:cubicBezTo>
                      <a:pt x="1609" y="15062"/>
                      <a:pt x="1379" y="15062"/>
                      <a:pt x="1149" y="14901"/>
                    </a:cubicBezTo>
                    <a:cubicBezTo>
                      <a:pt x="919" y="14740"/>
                      <a:pt x="1379" y="14579"/>
                      <a:pt x="1609" y="14417"/>
                    </a:cubicBezTo>
                    <a:cubicBezTo>
                      <a:pt x="1609" y="14256"/>
                      <a:pt x="1838" y="13934"/>
                      <a:pt x="2068" y="13773"/>
                    </a:cubicBezTo>
                    <a:cubicBezTo>
                      <a:pt x="2757" y="13450"/>
                      <a:pt x="3217" y="12806"/>
                      <a:pt x="3677" y="12322"/>
                    </a:cubicBezTo>
                    <a:cubicBezTo>
                      <a:pt x="4596" y="11677"/>
                      <a:pt x="5055" y="10871"/>
                      <a:pt x="5745" y="10065"/>
                    </a:cubicBezTo>
                    <a:cubicBezTo>
                      <a:pt x="5974" y="9743"/>
                      <a:pt x="6434" y="9582"/>
                      <a:pt x="6204" y="9259"/>
                    </a:cubicBezTo>
                    <a:cubicBezTo>
                      <a:pt x="5745" y="9098"/>
                      <a:pt x="5515" y="9098"/>
                      <a:pt x="5055" y="9098"/>
                    </a:cubicBezTo>
                    <a:cubicBezTo>
                      <a:pt x="4826" y="9098"/>
                      <a:pt x="4826" y="9259"/>
                      <a:pt x="4596" y="9259"/>
                    </a:cubicBezTo>
                    <a:cubicBezTo>
                      <a:pt x="4136" y="9098"/>
                      <a:pt x="3677" y="9582"/>
                      <a:pt x="2987" y="9259"/>
                    </a:cubicBezTo>
                    <a:cubicBezTo>
                      <a:pt x="2757" y="9098"/>
                      <a:pt x="2528" y="9259"/>
                      <a:pt x="2298" y="9259"/>
                    </a:cubicBezTo>
                    <a:cubicBezTo>
                      <a:pt x="2528" y="9098"/>
                      <a:pt x="2757" y="8937"/>
                      <a:pt x="2757" y="8776"/>
                    </a:cubicBezTo>
                    <a:cubicBezTo>
                      <a:pt x="2757" y="8776"/>
                      <a:pt x="2757" y="8614"/>
                      <a:pt x="2757" y="8614"/>
                    </a:cubicBezTo>
                    <a:cubicBezTo>
                      <a:pt x="3447" y="7970"/>
                      <a:pt x="4136" y="7164"/>
                      <a:pt x="4826" y="6358"/>
                    </a:cubicBezTo>
                    <a:cubicBezTo>
                      <a:pt x="5285" y="5874"/>
                      <a:pt x="5974" y="5229"/>
                      <a:pt x="6204" y="4585"/>
                    </a:cubicBezTo>
                    <a:cubicBezTo>
                      <a:pt x="6664" y="4262"/>
                      <a:pt x="6894" y="3779"/>
                      <a:pt x="7353" y="3456"/>
                    </a:cubicBezTo>
                    <a:cubicBezTo>
                      <a:pt x="8043" y="2811"/>
                      <a:pt x="8732" y="2006"/>
                      <a:pt x="9421" y="1200"/>
                    </a:cubicBezTo>
                    <a:cubicBezTo>
                      <a:pt x="9651" y="1038"/>
                      <a:pt x="9651" y="716"/>
                      <a:pt x="9881" y="555"/>
                    </a:cubicBezTo>
                    <a:cubicBezTo>
                      <a:pt x="10111" y="555"/>
                      <a:pt x="10111" y="232"/>
                      <a:pt x="10340" y="71"/>
                    </a:cubicBezTo>
                    <a:cubicBezTo>
                      <a:pt x="10340" y="71"/>
                      <a:pt x="10570" y="-90"/>
                      <a:pt x="10570" y="71"/>
                    </a:cubicBezTo>
                    <a:cubicBezTo>
                      <a:pt x="10570" y="232"/>
                      <a:pt x="10800" y="232"/>
                      <a:pt x="10800" y="232"/>
                    </a:cubicBezTo>
                    <a:cubicBezTo>
                      <a:pt x="11030" y="555"/>
                      <a:pt x="11030" y="877"/>
                      <a:pt x="11260" y="1038"/>
                    </a:cubicBezTo>
                    <a:cubicBezTo>
                      <a:pt x="12179" y="1844"/>
                      <a:pt x="13098" y="2650"/>
                      <a:pt x="13557" y="3617"/>
                    </a:cubicBezTo>
                    <a:cubicBezTo>
                      <a:pt x="13787" y="3940"/>
                      <a:pt x="14247" y="4423"/>
                      <a:pt x="14706" y="4746"/>
                    </a:cubicBezTo>
                    <a:cubicBezTo>
                      <a:pt x="15396" y="5713"/>
                      <a:pt x="16315" y="6519"/>
                      <a:pt x="17004" y="7486"/>
                    </a:cubicBezTo>
                    <a:cubicBezTo>
                      <a:pt x="17234" y="7809"/>
                      <a:pt x="17464" y="8292"/>
                      <a:pt x="17694" y="8614"/>
                    </a:cubicBezTo>
                    <a:cubicBezTo>
                      <a:pt x="17923" y="8776"/>
                      <a:pt x="18153" y="8776"/>
                      <a:pt x="18153" y="8937"/>
                    </a:cubicBezTo>
                    <a:cubicBezTo>
                      <a:pt x="17923" y="8937"/>
                      <a:pt x="17694" y="8937"/>
                      <a:pt x="17464" y="8937"/>
                    </a:cubicBezTo>
                    <a:cubicBezTo>
                      <a:pt x="17004" y="8937"/>
                      <a:pt x="16545" y="8937"/>
                      <a:pt x="15855" y="8937"/>
                    </a:cubicBezTo>
                    <a:cubicBezTo>
                      <a:pt x="15166" y="8937"/>
                      <a:pt x="14477" y="9098"/>
                      <a:pt x="13557" y="9259"/>
                    </a:cubicBezTo>
                    <a:cubicBezTo>
                      <a:pt x="13328" y="9259"/>
                      <a:pt x="13328" y="9582"/>
                      <a:pt x="13557" y="9582"/>
                    </a:cubicBezTo>
                    <a:cubicBezTo>
                      <a:pt x="13557" y="9743"/>
                      <a:pt x="13787" y="9743"/>
                      <a:pt x="13787" y="9904"/>
                    </a:cubicBezTo>
                    <a:cubicBezTo>
                      <a:pt x="14477" y="10549"/>
                      <a:pt x="15166" y="11355"/>
                      <a:pt x="15855" y="12000"/>
                    </a:cubicBezTo>
                    <a:cubicBezTo>
                      <a:pt x="16545" y="12644"/>
                      <a:pt x="17004" y="13289"/>
                      <a:pt x="17694" y="13773"/>
                    </a:cubicBezTo>
                    <a:cubicBezTo>
                      <a:pt x="17923" y="14095"/>
                      <a:pt x="18383" y="14579"/>
                      <a:pt x="18613" y="14901"/>
                    </a:cubicBezTo>
                    <a:cubicBezTo>
                      <a:pt x="18843" y="15062"/>
                      <a:pt x="19072" y="15223"/>
                      <a:pt x="19072" y="15385"/>
                    </a:cubicBezTo>
                    <a:cubicBezTo>
                      <a:pt x="18843" y="15385"/>
                      <a:pt x="18613" y="15546"/>
                      <a:pt x="18153" y="15546"/>
                    </a:cubicBezTo>
                    <a:cubicBezTo>
                      <a:pt x="18153" y="15546"/>
                      <a:pt x="17923" y="15385"/>
                      <a:pt x="17923" y="15385"/>
                    </a:cubicBezTo>
                    <a:cubicBezTo>
                      <a:pt x="17234" y="15223"/>
                      <a:pt x="16545" y="15223"/>
                      <a:pt x="15626" y="15062"/>
                    </a:cubicBezTo>
                    <a:cubicBezTo>
                      <a:pt x="15626" y="15062"/>
                      <a:pt x="15166" y="15062"/>
                      <a:pt x="14936" y="15062"/>
                    </a:cubicBezTo>
                    <a:cubicBezTo>
                      <a:pt x="14936" y="15062"/>
                      <a:pt x="14706" y="15385"/>
                      <a:pt x="14706" y="15385"/>
                    </a:cubicBezTo>
                    <a:cubicBezTo>
                      <a:pt x="14936" y="15707"/>
                      <a:pt x="15166" y="16029"/>
                      <a:pt x="15626" y="16191"/>
                    </a:cubicBezTo>
                    <a:cubicBezTo>
                      <a:pt x="15855" y="16352"/>
                      <a:pt x="15855" y="16513"/>
                      <a:pt x="16085" y="16513"/>
                    </a:cubicBezTo>
                    <a:cubicBezTo>
                      <a:pt x="16315" y="16674"/>
                      <a:pt x="16315" y="16835"/>
                      <a:pt x="16545" y="16997"/>
                    </a:cubicBezTo>
                    <a:cubicBezTo>
                      <a:pt x="17004" y="17480"/>
                      <a:pt x="17464" y="17803"/>
                      <a:pt x="17923" y="18286"/>
                    </a:cubicBezTo>
                    <a:cubicBezTo>
                      <a:pt x="18383" y="19092"/>
                      <a:pt x="19072" y="19737"/>
                      <a:pt x="19991" y="20382"/>
                    </a:cubicBezTo>
                    <a:cubicBezTo>
                      <a:pt x="20221" y="20382"/>
                      <a:pt x="20451" y="20543"/>
                      <a:pt x="20681" y="20704"/>
                    </a:cubicBezTo>
                    <a:cubicBezTo>
                      <a:pt x="20911" y="20865"/>
                      <a:pt x="20911" y="21026"/>
                      <a:pt x="21140" y="21188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4471" name="Freeform 615"/>
              <p:cNvSpPr/>
              <p:nvPr/>
            </p:nvSpPr>
            <p:spPr>
              <a:xfrm>
                <a:off x="230148" y="214867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520" h="18437" fill="norm" stroke="1" extrusionOk="0">
                    <a:moveTo>
                      <a:pt x="17280" y="0"/>
                    </a:moveTo>
                    <a:cubicBezTo>
                      <a:pt x="21600" y="5400"/>
                      <a:pt x="21600" y="5400"/>
                      <a:pt x="17280" y="10800"/>
                    </a:cubicBezTo>
                    <a:cubicBezTo>
                      <a:pt x="12960" y="16200"/>
                      <a:pt x="12960" y="21600"/>
                      <a:pt x="4320" y="16200"/>
                    </a:cubicBezTo>
                    <a:cubicBezTo>
                      <a:pt x="4320" y="16200"/>
                      <a:pt x="0" y="16200"/>
                      <a:pt x="0" y="16200"/>
                    </a:cubicBezTo>
                    <a:cubicBezTo>
                      <a:pt x="0" y="10800"/>
                      <a:pt x="0" y="10800"/>
                      <a:pt x="0" y="5400"/>
                    </a:cubicBezTo>
                    <a:cubicBezTo>
                      <a:pt x="4320" y="0"/>
                      <a:pt x="8640" y="0"/>
                      <a:pt x="1728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4472" name="Freeform 616"/>
              <p:cNvSpPr/>
              <p:nvPr/>
            </p:nvSpPr>
            <p:spPr>
              <a:xfrm>
                <a:off x="237721" y="206109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0800" y="21600"/>
                    </a:moveTo>
                    <a:cubicBezTo>
                      <a:pt x="0" y="21600"/>
                      <a:pt x="0" y="10800"/>
                      <a:pt x="0" y="10800"/>
                    </a:cubicBezTo>
                    <a:cubicBezTo>
                      <a:pt x="0" y="10800"/>
                      <a:pt x="0" y="0"/>
                      <a:pt x="0" y="0"/>
                    </a:cubicBezTo>
                    <a:cubicBezTo>
                      <a:pt x="10800" y="0"/>
                      <a:pt x="10800" y="0"/>
                      <a:pt x="21600" y="10800"/>
                    </a:cubicBezTo>
                    <a:cubicBezTo>
                      <a:pt x="10800" y="10800"/>
                      <a:pt x="10800" y="21600"/>
                      <a:pt x="10800" y="216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4473" name="Freeform 617"/>
              <p:cNvSpPr/>
              <p:nvPr/>
            </p:nvSpPr>
            <p:spPr>
              <a:xfrm>
                <a:off x="211015" y="232684"/>
                <a:ext cx="34712" cy="5147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08" h="21538" fill="norm" stroke="1" extrusionOk="0">
                    <a:moveTo>
                      <a:pt x="21142" y="17566"/>
                    </a:moveTo>
                    <a:cubicBezTo>
                      <a:pt x="21508" y="17566"/>
                      <a:pt x="21508" y="17566"/>
                      <a:pt x="21508" y="17566"/>
                    </a:cubicBezTo>
                    <a:cubicBezTo>
                      <a:pt x="21142" y="17814"/>
                      <a:pt x="21142" y="17814"/>
                      <a:pt x="21142" y="17814"/>
                    </a:cubicBezTo>
                    <a:cubicBezTo>
                      <a:pt x="20776" y="17566"/>
                      <a:pt x="20410" y="17566"/>
                      <a:pt x="20410" y="17566"/>
                    </a:cubicBezTo>
                    <a:cubicBezTo>
                      <a:pt x="18945" y="17566"/>
                      <a:pt x="17847" y="17317"/>
                      <a:pt x="16749" y="17069"/>
                    </a:cubicBezTo>
                    <a:cubicBezTo>
                      <a:pt x="16383" y="17069"/>
                      <a:pt x="16383" y="17069"/>
                      <a:pt x="16383" y="17069"/>
                    </a:cubicBezTo>
                    <a:cubicBezTo>
                      <a:pt x="16016" y="17317"/>
                      <a:pt x="16016" y="17566"/>
                      <a:pt x="16383" y="17814"/>
                    </a:cubicBezTo>
                    <a:cubicBezTo>
                      <a:pt x="17115" y="18310"/>
                      <a:pt x="17481" y="18807"/>
                      <a:pt x="17847" y="19055"/>
                    </a:cubicBezTo>
                    <a:cubicBezTo>
                      <a:pt x="18213" y="19304"/>
                      <a:pt x="18945" y="19552"/>
                      <a:pt x="18945" y="19800"/>
                    </a:cubicBezTo>
                    <a:cubicBezTo>
                      <a:pt x="19677" y="20297"/>
                      <a:pt x="20044" y="21041"/>
                      <a:pt x="20410" y="21538"/>
                    </a:cubicBezTo>
                    <a:cubicBezTo>
                      <a:pt x="1372" y="21538"/>
                      <a:pt x="1372" y="21538"/>
                      <a:pt x="1372" y="21538"/>
                    </a:cubicBezTo>
                    <a:cubicBezTo>
                      <a:pt x="2105" y="21041"/>
                      <a:pt x="2471" y="20545"/>
                      <a:pt x="2837" y="20048"/>
                    </a:cubicBezTo>
                    <a:cubicBezTo>
                      <a:pt x="3203" y="19552"/>
                      <a:pt x="3935" y="19304"/>
                      <a:pt x="3935" y="18559"/>
                    </a:cubicBezTo>
                    <a:cubicBezTo>
                      <a:pt x="3935" y="18559"/>
                      <a:pt x="4301" y="18062"/>
                      <a:pt x="4301" y="18062"/>
                    </a:cubicBezTo>
                    <a:cubicBezTo>
                      <a:pt x="5033" y="18310"/>
                      <a:pt x="5033" y="17814"/>
                      <a:pt x="5400" y="17317"/>
                    </a:cubicBezTo>
                    <a:cubicBezTo>
                      <a:pt x="5766" y="17317"/>
                      <a:pt x="5400" y="16821"/>
                      <a:pt x="5033" y="16821"/>
                    </a:cubicBezTo>
                    <a:cubicBezTo>
                      <a:pt x="4301" y="16821"/>
                      <a:pt x="3569" y="16821"/>
                      <a:pt x="2837" y="16821"/>
                    </a:cubicBezTo>
                    <a:cubicBezTo>
                      <a:pt x="2837" y="16821"/>
                      <a:pt x="2471" y="17069"/>
                      <a:pt x="2105" y="17069"/>
                    </a:cubicBezTo>
                    <a:cubicBezTo>
                      <a:pt x="1372" y="17317"/>
                      <a:pt x="1372" y="17317"/>
                      <a:pt x="274" y="17069"/>
                    </a:cubicBezTo>
                    <a:cubicBezTo>
                      <a:pt x="-92" y="17069"/>
                      <a:pt x="-92" y="17069"/>
                      <a:pt x="274" y="16821"/>
                    </a:cubicBezTo>
                    <a:cubicBezTo>
                      <a:pt x="640" y="16572"/>
                      <a:pt x="640" y="16324"/>
                      <a:pt x="1006" y="16076"/>
                    </a:cubicBezTo>
                    <a:cubicBezTo>
                      <a:pt x="1372" y="16076"/>
                      <a:pt x="1372" y="15579"/>
                      <a:pt x="1739" y="15331"/>
                    </a:cubicBezTo>
                    <a:cubicBezTo>
                      <a:pt x="3203" y="14090"/>
                      <a:pt x="4667" y="12352"/>
                      <a:pt x="5766" y="10862"/>
                    </a:cubicBezTo>
                    <a:cubicBezTo>
                      <a:pt x="6132" y="10366"/>
                      <a:pt x="6132" y="10117"/>
                      <a:pt x="5400" y="10117"/>
                    </a:cubicBezTo>
                    <a:cubicBezTo>
                      <a:pt x="5033" y="10117"/>
                      <a:pt x="4667" y="10117"/>
                      <a:pt x="4667" y="10117"/>
                    </a:cubicBezTo>
                    <a:cubicBezTo>
                      <a:pt x="3569" y="10614"/>
                      <a:pt x="2471" y="10366"/>
                      <a:pt x="1739" y="10366"/>
                    </a:cubicBezTo>
                    <a:cubicBezTo>
                      <a:pt x="1372" y="10366"/>
                      <a:pt x="1372" y="10366"/>
                      <a:pt x="1372" y="10117"/>
                    </a:cubicBezTo>
                    <a:cubicBezTo>
                      <a:pt x="2105" y="9869"/>
                      <a:pt x="2471" y="9372"/>
                      <a:pt x="2837" y="8876"/>
                    </a:cubicBezTo>
                    <a:cubicBezTo>
                      <a:pt x="4301" y="7635"/>
                      <a:pt x="5766" y="6145"/>
                      <a:pt x="6864" y="4655"/>
                    </a:cubicBezTo>
                    <a:cubicBezTo>
                      <a:pt x="6864" y="4159"/>
                      <a:pt x="7230" y="3910"/>
                      <a:pt x="7596" y="3414"/>
                    </a:cubicBezTo>
                    <a:cubicBezTo>
                      <a:pt x="8694" y="2669"/>
                      <a:pt x="9427" y="1924"/>
                      <a:pt x="10159" y="931"/>
                    </a:cubicBezTo>
                    <a:cubicBezTo>
                      <a:pt x="10159" y="683"/>
                      <a:pt x="10525" y="435"/>
                      <a:pt x="10891" y="186"/>
                    </a:cubicBezTo>
                    <a:cubicBezTo>
                      <a:pt x="11257" y="-62"/>
                      <a:pt x="11257" y="-62"/>
                      <a:pt x="11623" y="186"/>
                    </a:cubicBezTo>
                    <a:cubicBezTo>
                      <a:pt x="12355" y="1179"/>
                      <a:pt x="12722" y="2172"/>
                      <a:pt x="13820" y="2917"/>
                    </a:cubicBezTo>
                    <a:cubicBezTo>
                      <a:pt x="14918" y="4655"/>
                      <a:pt x="16749" y="5897"/>
                      <a:pt x="18213" y="7386"/>
                    </a:cubicBezTo>
                    <a:cubicBezTo>
                      <a:pt x="18579" y="8131"/>
                      <a:pt x="19311" y="8876"/>
                      <a:pt x="20044" y="9621"/>
                    </a:cubicBezTo>
                    <a:cubicBezTo>
                      <a:pt x="20044" y="9869"/>
                      <a:pt x="20044" y="10117"/>
                      <a:pt x="19677" y="10117"/>
                    </a:cubicBezTo>
                    <a:cubicBezTo>
                      <a:pt x="18213" y="9869"/>
                      <a:pt x="17115" y="10117"/>
                      <a:pt x="15650" y="10366"/>
                    </a:cubicBezTo>
                    <a:cubicBezTo>
                      <a:pt x="15284" y="10614"/>
                      <a:pt x="14918" y="10117"/>
                      <a:pt x="14552" y="10614"/>
                    </a:cubicBezTo>
                    <a:cubicBezTo>
                      <a:pt x="14552" y="10862"/>
                      <a:pt x="14918" y="11110"/>
                      <a:pt x="15284" y="11359"/>
                    </a:cubicBezTo>
                    <a:cubicBezTo>
                      <a:pt x="15650" y="11855"/>
                      <a:pt x="16383" y="12352"/>
                      <a:pt x="16749" y="12848"/>
                    </a:cubicBezTo>
                    <a:cubicBezTo>
                      <a:pt x="17847" y="13841"/>
                      <a:pt x="18945" y="14835"/>
                      <a:pt x="19677" y="15828"/>
                    </a:cubicBezTo>
                    <a:cubicBezTo>
                      <a:pt x="20044" y="16572"/>
                      <a:pt x="20410" y="17069"/>
                      <a:pt x="21142" y="17566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4474" name="Freeform 618"/>
              <p:cNvSpPr/>
              <p:nvPr/>
            </p:nvSpPr>
            <p:spPr>
              <a:xfrm>
                <a:off x="240589" y="220339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0"/>
                    </a:moveTo>
                    <a:cubicBezTo>
                      <a:pt x="21600" y="21600"/>
                      <a:pt x="21600" y="21600"/>
                      <a:pt x="10800" y="21600"/>
                    </a:cubicBezTo>
                    <a:cubicBezTo>
                      <a:pt x="0" y="21600"/>
                      <a:pt x="0" y="21600"/>
                      <a:pt x="0" y="10800"/>
                    </a:cubicBezTo>
                    <a:cubicBezTo>
                      <a:pt x="0" y="0"/>
                      <a:pt x="0" y="0"/>
                      <a:pt x="10800" y="0"/>
                    </a:cubicBezTo>
                    <a:cubicBezTo>
                      <a:pt x="10800" y="0"/>
                      <a:pt x="21600" y="0"/>
                      <a:pt x="216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4475" name="Freeform 619"/>
              <p:cNvSpPr/>
              <p:nvPr/>
            </p:nvSpPr>
            <p:spPr>
              <a:xfrm>
                <a:off x="241251" y="131869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9257"/>
                    </a:moveTo>
                    <a:cubicBezTo>
                      <a:pt x="21600" y="9257"/>
                      <a:pt x="21600" y="9257"/>
                      <a:pt x="21600" y="9257"/>
                    </a:cubicBezTo>
                    <a:cubicBezTo>
                      <a:pt x="21600" y="15429"/>
                      <a:pt x="16200" y="21600"/>
                      <a:pt x="10800" y="21600"/>
                    </a:cubicBezTo>
                    <a:cubicBezTo>
                      <a:pt x="5400" y="18514"/>
                      <a:pt x="0" y="12343"/>
                      <a:pt x="0" y="9257"/>
                    </a:cubicBezTo>
                    <a:cubicBezTo>
                      <a:pt x="0" y="9257"/>
                      <a:pt x="0" y="9257"/>
                      <a:pt x="0" y="9257"/>
                    </a:cubicBezTo>
                    <a:cubicBezTo>
                      <a:pt x="0" y="3086"/>
                      <a:pt x="5400" y="0"/>
                      <a:pt x="10800" y="0"/>
                    </a:cubicBezTo>
                    <a:cubicBezTo>
                      <a:pt x="16200" y="0"/>
                      <a:pt x="21600" y="3086"/>
                      <a:pt x="21600" y="9257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4476" name="Freeform 620"/>
              <p:cNvSpPr/>
              <p:nvPr/>
            </p:nvSpPr>
            <p:spPr>
              <a:xfrm>
                <a:off x="242354" y="211184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0800" y="21600"/>
                    </a:moveTo>
                    <a:cubicBezTo>
                      <a:pt x="10800" y="21600"/>
                      <a:pt x="0" y="21600"/>
                      <a:pt x="0" y="2160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0800" y="0"/>
                      <a:pt x="10800" y="0"/>
                      <a:pt x="21600" y="0"/>
                    </a:cubicBezTo>
                    <a:cubicBezTo>
                      <a:pt x="10800" y="21600"/>
                      <a:pt x="10800" y="21600"/>
                      <a:pt x="10800" y="216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4477" name="Freeform 621"/>
              <p:cNvSpPr/>
              <p:nvPr/>
            </p:nvSpPr>
            <p:spPr>
              <a:xfrm>
                <a:off x="238824" y="215476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0776" fill="norm" stroke="1" extrusionOk="0">
                    <a:moveTo>
                      <a:pt x="4050" y="8776"/>
                    </a:moveTo>
                    <a:cubicBezTo>
                      <a:pt x="8100" y="6376"/>
                      <a:pt x="10800" y="3976"/>
                      <a:pt x="13500" y="1576"/>
                    </a:cubicBezTo>
                    <a:cubicBezTo>
                      <a:pt x="16200" y="-824"/>
                      <a:pt x="18900" y="-824"/>
                      <a:pt x="21600" y="3976"/>
                    </a:cubicBezTo>
                    <a:cubicBezTo>
                      <a:pt x="21600" y="3976"/>
                      <a:pt x="21600" y="6376"/>
                      <a:pt x="21600" y="6376"/>
                    </a:cubicBezTo>
                    <a:cubicBezTo>
                      <a:pt x="21600" y="6376"/>
                      <a:pt x="21600" y="8776"/>
                      <a:pt x="20250" y="8776"/>
                    </a:cubicBezTo>
                    <a:cubicBezTo>
                      <a:pt x="16200" y="11176"/>
                      <a:pt x="13500" y="13576"/>
                      <a:pt x="9450" y="18376"/>
                    </a:cubicBezTo>
                    <a:cubicBezTo>
                      <a:pt x="9450" y="20776"/>
                      <a:pt x="6750" y="20776"/>
                      <a:pt x="6750" y="20776"/>
                    </a:cubicBezTo>
                    <a:cubicBezTo>
                      <a:pt x="4050" y="18376"/>
                      <a:pt x="2700" y="15976"/>
                      <a:pt x="1350" y="15976"/>
                    </a:cubicBezTo>
                    <a:cubicBezTo>
                      <a:pt x="1350" y="15976"/>
                      <a:pt x="0" y="15976"/>
                      <a:pt x="0" y="13576"/>
                    </a:cubicBezTo>
                    <a:cubicBezTo>
                      <a:pt x="0" y="11176"/>
                      <a:pt x="1350" y="11176"/>
                      <a:pt x="1350" y="11176"/>
                    </a:cubicBezTo>
                    <a:cubicBezTo>
                      <a:pt x="2700" y="8776"/>
                      <a:pt x="4050" y="8776"/>
                      <a:pt x="4050" y="8776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4478" name="Freeform 622"/>
              <p:cNvSpPr/>
              <p:nvPr/>
            </p:nvSpPr>
            <p:spPr>
              <a:xfrm>
                <a:off x="242685" y="135020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7382" fill="norm" stroke="1" extrusionOk="0">
                    <a:moveTo>
                      <a:pt x="21600" y="10182"/>
                    </a:moveTo>
                    <a:cubicBezTo>
                      <a:pt x="21600" y="10182"/>
                      <a:pt x="21600" y="17382"/>
                      <a:pt x="21600" y="17382"/>
                    </a:cubicBezTo>
                    <a:cubicBezTo>
                      <a:pt x="14400" y="17382"/>
                      <a:pt x="7200" y="17382"/>
                      <a:pt x="0" y="10182"/>
                    </a:cubicBezTo>
                    <a:cubicBezTo>
                      <a:pt x="0" y="10182"/>
                      <a:pt x="0" y="2982"/>
                      <a:pt x="0" y="2982"/>
                    </a:cubicBezTo>
                    <a:cubicBezTo>
                      <a:pt x="0" y="2982"/>
                      <a:pt x="7200" y="2982"/>
                      <a:pt x="7200" y="2982"/>
                    </a:cubicBezTo>
                    <a:cubicBezTo>
                      <a:pt x="14400" y="-4218"/>
                      <a:pt x="21600" y="2982"/>
                      <a:pt x="21600" y="10182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4479" name="Freeform 623"/>
              <p:cNvSpPr/>
              <p:nvPr/>
            </p:nvSpPr>
            <p:spPr>
              <a:xfrm>
                <a:off x="242338" y="145837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8527" h="19412" fill="norm" stroke="1" extrusionOk="0">
                    <a:moveTo>
                      <a:pt x="1247" y="12212"/>
                    </a:moveTo>
                    <a:cubicBezTo>
                      <a:pt x="-3073" y="8612"/>
                      <a:pt x="5567" y="8612"/>
                      <a:pt x="1247" y="5012"/>
                    </a:cubicBezTo>
                    <a:cubicBezTo>
                      <a:pt x="5567" y="5012"/>
                      <a:pt x="9887" y="1412"/>
                      <a:pt x="9887" y="1412"/>
                    </a:cubicBezTo>
                    <a:cubicBezTo>
                      <a:pt x="14207" y="-2188"/>
                      <a:pt x="18527" y="1412"/>
                      <a:pt x="18527" y="8612"/>
                    </a:cubicBezTo>
                    <a:cubicBezTo>
                      <a:pt x="18527" y="8612"/>
                      <a:pt x="18527" y="12212"/>
                      <a:pt x="18527" y="12212"/>
                    </a:cubicBezTo>
                    <a:cubicBezTo>
                      <a:pt x="18527" y="19412"/>
                      <a:pt x="14207" y="19412"/>
                      <a:pt x="9887" y="19412"/>
                    </a:cubicBezTo>
                    <a:cubicBezTo>
                      <a:pt x="1247" y="19412"/>
                      <a:pt x="1247" y="15812"/>
                      <a:pt x="1247" y="12212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4480" name="Freeform 624"/>
              <p:cNvSpPr/>
              <p:nvPr/>
            </p:nvSpPr>
            <p:spPr>
              <a:xfrm>
                <a:off x="242685" y="140695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8640"/>
                    </a:moveTo>
                    <a:cubicBezTo>
                      <a:pt x="21600" y="8640"/>
                      <a:pt x="21600" y="8640"/>
                      <a:pt x="21600" y="8640"/>
                    </a:cubicBezTo>
                    <a:cubicBezTo>
                      <a:pt x="21600" y="8640"/>
                      <a:pt x="21600" y="12960"/>
                      <a:pt x="21600" y="12960"/>
                    </a:cubicBezTo>
                    <a:cubicBezTo>
                      <a:pt x="21600" y="17280"/>
                      <a:pt x="21600" y="17280"/>
                      <a:pt x="14400" y="21600"/>
                    </a:cubicBezTo>
                    <a:cubicBezTo>
                      <a:pt x="14400" y="17280"/>
                      <a:pt x="7200" y="17280"/>
                      <a:pt x="7200" y="17280"/>
                    </a:cubicBezTo>
                    <a:cubicBezTo>
                      <a:pt x="0" y="12960"/>
                      <a:pt x="0" y="8640"/>
                      <a:pt x="0" y="4320"/>
                    </a:cubicBezTo>
                    <a:cubicBezTo>
                      <a:pt x="0" y="0"/>
                      <a:pt x="7200" y="0"/>
                      <a:pt x="14400" y="0"/>
                    </a:cubicBezTo>
                    <a:cubicBezTo>
                      <a:pt x="14400" y="0"/>
                      <a:pt x="21600" y="4320"/>
                      <a:pt x="21600" y="4320"/>
                    </a:cubicBezTo>
                    <a:cubicBezTo>
                      <a:pt x="21600" y="4320"/>
                      <a:pt x="21600" y="8640"/>
                      <a:pt x="21600" y="864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4481" name="Freeform 625"/>
              <p:cNvSpPr/>
              <p:nvPr/>
            </p:nvSpPr>
            <p:spPr>
              <a:xfrm>
                <a:off x="243768" y="196402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7672" h="21600" fill="norm" stroke="1" extrusionOk="0">
                    <a:moveTo>
                      <a:pt x="12272" y="21600"/>
                    </a:moveTo>
                    <a:cubicBezTo>
                      <a:pt x="6872" y="21600"/>
                      <a:pt x="-3928" y="14400"/>
                      <a:pt x="1472" y="7200"/>
                    </a:cubicBezTo>
                    <a:cubicBezTo>
                      <a:pt x="1472" y="7200"/>
                      <a:pt x="6872" y="0"/>
                      <a:pt x="6872" y="0"/>
                    </a:cubicBezTo>
                    <a:cubicBezTo>
                      <a:pt x="12272" y="0"/>
                      <a:pt x="17672" y="7200"/>
                      <a:pt x="17672" y="21600"/>
                    </a:cubicBezTo>
                    <a:cubicBezTo>
                      <a:pt x="17672" y="21600"/>
                      <a:pt x="12272" y="21600"/>
                      <a:pt x="12272" y="216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4482" name="Freeform 626"/>
              <p:cNvSpPr/>
              <p:nvPr/>
            </p:nvSpPr>
            <p:spPr>
              <a:xfrm>
                <a:off x="244781" y="149629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0800" y="0"/>
                    </a:moveTo>
                    <a:cubicBezTo>
                      <a:pt x="16200" y="0"/>
                      <a:pt x="16200" y="7200"/>
                      <a:pt x="21600" y="7200"/>
                    </a:cubicBezTo>
                    <a:cubicBezTo>
                      <a:pt x="16200" y="7200"/>
                      <a:pt x="16200" y="14400"/>
                      <a:pt x="10800" y="21600"/>
                    </a:cubicBezTo>
                    <a:cubicBezTo>
                      <a:pt x="5400" y="14400"/>
                      <a:pt x="0" y="14400"/>
                      <a:pt x="0" y="14400"/>
                    </a:cubicBezTo>
                    <a:cubicBezTo>
                      <a:pt x="5400" y="7200"/>
                      <a:pt x="5400" y="0"/>
                      <a:pt x="108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4483" name="Freeform 627"/>
              <p:cNvSpPr/>
              <p:nvPr/>
            </p:nvSpPr>
            <p:spPr>
              <a:xfrm>
                <a:off x="245333" y="200263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0800" y="0"/>
                    </a:moveTo>
                    <a:cubicBezTo>
                      <a:pt x="10800" y="0"/>
                      <a:pt x="10800" y="10800"/>
                      <a:pt x="21600" y="10800"/>
                    </a:cubicBezTo>
                    <a:cubicBezTo>
                      <a:pt x="10800" y="10800"/>
                      <a:pt x="10800" y="21600"/>
                      <a:pt x="10800" y="21600"/>
                    </a:cubicBezTo>
                    <a:cubicBezTo>
                      <a:pt x="10800" y="21600"/>
                      <a:pt x="0" y="10800"/>
                      <a:pt x="0" y="10800"/>
                    </a:cubicBezTo>
                    <a:cubicBezTo>
                      <a:pt x="0" y="10800"/>
                      <a:pt x="0" y="0"/>
                      <a:pt x="108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4484" name="Freeform 628"/>
              <p:cNvSpPr/>
              <p:nvPr/>
            </p:nvSpPr>
            <p:spPr>
              <a:xfrm>
                <a:off x="245333" y="143121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0800" y="0"/>
                      <a:pt x="10800" y="0"/>
                      <a:pt x="21600" y="21600"/>
                    </a:cubicBezTo>
                    <a:cubicBezTo>
                      <a:pt x="10800" y="21600"/>
                      <a:pt x="10800" y="21600"/>
                      <a:pt x="10800" y="21600"/>
                    </a:cubicBezTo>
                    <a:cubicBezTo>
                      <a:pt x="10800" y="21600"/>
                      <a:pt x="0" y="21600"/>
                      <a:pt x="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4485" name="Freeform 629"/>
              <p:cNvSpPr/>
              <p:nvPr/>
            </p:nvSpPr>
            <p:spPr>
              <a:xfrm>
                <a:off x="245663" y="191327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10800"/>
                    </a:moveTo>
                    <a:cubicBezTo>
                      <a:pt x="21600" y="10800"/>
                      <a:pt x="21600" y="10800"/>
                      <a:pt x="21600" y="21600"/>
                    </a:cubicBezTo>
                    <a:cubicBezTo>
                      <a:pt x="0" y="10800"/>
                      <a:pt x="0" y="1080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1600" y="0"/>
                      <a:pt x="21600" y="0"/>
                      <a:pt x="21600" y="108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4486" name="Freeform 630"/>
              <p:cNvSpPr/>
              <p:nvPr/>
            </p:nvSpPr>
            <p:spPr>
              <a:xfrm>
                <a:off x="246877" y="132201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10800"/>
                    </a:moveTo>
                    <a:cubicBezTo>
                      <a:pt x="7200" y="7200"/>
                      <a:pt x="7200" y="3600"/>
                      <a:pt x="14400" y="0"/>
                    </a:cubicBezTo>
                    <a:cubicBezTo>
                      <a:pt x="21600" y="3600"/>
                      <a:pt x="21600" y="7200"/>
                      <a:pt x="21600" y="10800"/>
                    </a:cubicBezTo>
                    <a:cubicBezTo>
                      <a:pt x="21600" y="14400"/>
                      <a:pt x="14400" y="18000"/>
                      <a:pt x="14400" y="21600"/>
                    </a:cubicBezTo>
                    <a:cubicBezTo>
                      <a:pt x="7200" y="21600"/>
                      <a:pt x="0" y="14400"/>
                      <a:pt x="0" y="108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4487" name="Freeform 631"/>
              <p:cNvSpPr/>
              <p:nvPr/>
            </p:nvSpPr>
            <p:spPr>
              <a:xfrm>
                <a:off x="158025" y="45448"/>
                <a:ext cx="96860" cy="18245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55" h="21600" fill="norm" stroke="1" extrusionOk="0">
                    <a:moveTo>
                      <a:pt x="21396" y="7294"/>
                    </a:moveTo>
                    <a:cubicBezTo>
                      <a:pt x="21396" y="7364"/>
                      <a:pt x="21527" y="7434"/>
                      <a:pt x="21396" y="7434"/>
                    </a:cubicBezTo>
                    <a:cubicBezTo>
                      <a:pt x="21396" y="7574"/>
                      <a:pt x="21265" y="7644"/>
                      <a:pt x="21134" y="7784"/>
                    </a:cubicBezTo>
                    <a:cubicBezTo>
                      <a:pt x="20742" y="8275"/>
                      <a:pt x="20349" y="8766"/>
                      <a:pt x="19956" y="9257"/>
                    </a:cubicBezTo>
                    <a:cubicBezTo>
                      <a:pt x="19694" y="9468"/>
                      <a:pt x="19563" y="9678"/>
                      <a:pt x="19432" y="9958"/>
                    </a:cubicBezTo>
                    <a:cubicBezTo>
                      <a:pt x="19302" y="10029"/>
                      <a:pt x="19171" y="10169"/>
                      <a:pt x="19040" y="10239"/>
                    </a:cubicBezTo>
                    <a:cubicBezTo>
                      <a:pt x="19040" y="10449"/>
                      <a:pt x="18778" y="10660"/>
                      <a:pt x="18516" y="10870"/>
                    </a:cubicBezTo>
                    <a:cubicBezTo>
                      <a:pt x="18254" y="11010"/>
                      <a:pt x="18123" y="11221"/>
                      <a:pt x="17862" y="11361"/>
                    </a:cubicBezTo>
                    <a:cubicBezTo>
                      <a:pt x="17600" y="11571"/>
                      <a:pt x="17338" y="11782"/>
                      <a:pt x="17207" y="11992"/>
                    </a:cubicBezTo>
                    <a:cubicBezTo>
                      <a:pt x="17207" y="12132"/>
                      <a:pt x="17076" y="12273"/>
                      <a:pt x="17076" y="12483"/>
                    </a:cubicBezTo>
                    <a:cubicBezTo>
                      <a:pt x="17076" y="12623"/>
                      <a:pt x="17076" y="12834"/>
                      <a:pt x="17076" y="12974"/>
                    </a:cubicBezTo>
                    <a:cubicBezTo>
                      <a:pt x="17076" y="13325"/>
                      <a:pt x="17338" y="13675"/>
                      <a:pt x="17731" y="13956"/>
                    </a:cubicBezTo>
                    <a:cubicBezTo>
                      <a:pt x="18123" y="14166"/>
                      <a:pt x="18385" y="14517"/>
                      <a:pt x="18647" y="14797"/>
                    </a:cubicBezTo>
                    <a:cubicBezTo>
                      <a:pt x="18778" y="15078"/>
                      <a:pt x="19040" y="15288"/>
                      <a:pt x="19171" y="15499"/>
                    </a:cubicBezTo>
                    <a:cubicBezTo>
                      <a:pt x="19432" y="15849"/>
                      <a:pt x="19694" y="16200"/>
                      <a:pt x="19956" y="16481"/>
                    </a:cubicBezTo>
                    <a:cubicBezTo>
                      <a:pt x="19956" y="16621"/>
                      <a:pt x="19956" y="16761"/>
                      <a:pt x="19825" y="16901"/>
                    </a:cubicBezTo>
                    <a:cubicBezTo>
                      <a:pt x="19432" y="17182"/>
                      <a:pt x="19040" y="17462"/>
                      <a:pt x="18647" y="17743"/>
                    </a:cubicBezTo>
                    <a:cubicBezTo>
                      <a:pt x="18123" y="18164"/>
                      <a:pt x="17600" y="18514"/>
                      <a:pt x="17076" y="18865"/>
                    </a:cubicBezTo>
                    <a:cubicBezTo>
                      <a:pt x="16683" y="19216"/>
                      <a:pt x="16291" y="19566"/>
                      <a:pt x="15767" y="19847"/>
                    </a:cubicBezTo>
                    <a:cubicBezTo>
                      <a:pt x="15374" y="20127"/>
                      <a:pt x="14982" y="20478"/>
                      <a:pt x="14589" y="20758"/>
                    </a:cubicBezTo>
                    <a:cubicBezTo>
                      <a:pt x="14196" y="21039"/>
                      <a:pt x="13803" y="21319"/>
                      <a:pt x="13542" y="21600"/>
                    </a:cubicBezTo>
                    <a:cubicBezTo>
                      <a:pt x="13542" y="21600"/>
                      <a:pt x="13411" y="21600"/>
                      <a:pt x="13411" y="21600"/>
                    </a:cubicBezTo>
                    <a:cubicBezTo>
                      <a:pt x="13280" y="21460"/>
                      <a:pt x="13280" y="21390"/>
                      <a:pt x="13149" y="21249"/>
                    </a:cubicBezTo>
                    <a:cubicBezTo>
                      <a:pt x="13018" y="20969"/>
                      <a:pt x="12756" y="20618"/>
                      <a:pt x="12756" y="20338"/>
                    </a:cubicBezTo>
                    <a:cubicBezTo>
                      <a:pt x="12494" y="19777"/>
                      <a:pt x="12102" y="19286"/>
                      <a:pt x="11971" y="18795"/>
                    </a:cubicBezTo>
                    <a:cubicBezTo>
                      <a:pt x="11709" y="18514"/>
                      <a:pt x="11578" y="18234"/>
                      <a:pt x="11447" y="18023"/>
                    </a:cubicBezTo>
                    <a:cubicBezTo>
                      <a:pt x="11185" y="17603"/>
                      <a:pt x="10923" y="17252"/>
                      <a:pt x="10792" y="16831"/>
                    </a:cubicBezTo>
                    <a:cubicBezTo>
                      <a:pt x="10792" y="16761"/>
                      <a:pt x="10662" y="16691"/>
                      <a:pt x="10662" y="16551"/>
                    </a:cubicBezTo>
                    <a:cubicBezTo>
                      <a:pt x="10531" y="16200"/>
                      <a:pt x="10138" y="15919"/>
                      <a:pt x="10138" y="15569"/>
                    </a:cubicBezTo>
                    <a:cubicBezTo>
                      <a:pt x="10138" y="15499"/>
                      <a:pt x="10138" y="15499"/>
                      <a:pt x="10007" y="15429"/>
                    </a:cubicBezTo>
                    <a:cubicBezTo>
                      <a:pt x="9745" y="15148"/>
                      <a:pt x="9352" y="14938"/>
                      <a:pt x="9091" y="14657"/>
                    </a:cubicBezTo>
                    <a:cubicBezTo>
                      <a:pt x="8829" y="14447"/>
                      <a:pt x="8567" y="14166"/>
                      <a:pt x="8174" y="13956"/>
                    </a:cubicBezTo>
                    <a:cubicBezTo>
                      <a:pt x="7912" y="13675"/>
                      <a:pt x="7651" y="13465"/>
                      <a:pt x="7258" y="13184"/>
                    </a:cubicBezTo>
                    <a:cubicBezTo>
                      <a:pt x="7127" y="12974"/>
                      <a:pt x="6865" y="12834"/>
                      <a:pt x="6603" y="12623"/>
                    </a:cubicBezTo>
                    <a:cubicBezTo>
                      <a:pt x="6603" y="12553"/>
                      <a:pt x="6472" y="12483"/>
                      <a:pt x="6603" y="12413"/>
                    </a:cubicBezTo>
                    <a:cubicBezTo>
                      <a:pt x="6734" y="12273"/>
                      <a:pt x="6865" y="12132"/>
                      <a:pt x="6865" y="12062"/>
                    </a:cubicBezTo>
                    <a:cubicBezTo>
                      <a:pt x="6996" y="11852"/>
                      <a:pt x="7127" y="11712"/>
                      <a:pt x="7520" y="11571"/>
                    </a:cubicBezTo>
                    <a:cubicBezTo>
                      <a:pt x="7651" y="11501"/>
                      <a:pt x="7782" y="11431"/>
                      <a:pt x="7912" y="11291"/>
                    </a:cubicBezTo>
                    <a:cubicBezTo>
                      <a:pt x="8174" y="11081"/>
                      <a:pt x="8174" y="10940"/>
                      <a:pt x="8043" y="10590"/>
                    </a:cubicBezTo>
                    <a:cubicBezTo>
                      <a:pt x="8043" y="10379"/>
                      <a:pt x="7912" y="10239"/>
                      <a:pt x="7651" y="10099"/>
                    </a:cubicBezTo>
                    <a:cubicBezTo>
                      <a:pt x="7520" y="10029"/>
                      <a:pt x="7127" y="9888"/>
                      <a:pt x="6996" y="9818"/>
                    </a:cubicBezTo>
                    <a:cubicBezTo>
                      <a:pt x="6734" y="9678"/>
                      <a:pt x="6211" y="9608"/>
                      <a:pt x="5949" y="9468"/>
                    </a:cubicBezTo>
                    <a:cubicBezTo>
                      <a:pt x="5818" y="9468"/>
                      <a:pt x="5687" y="9397"/>
                      <a:pt x="5556" y="9327"/>
                    </a:cubicBezTo>
                    <a:cubicBezTo>
                      <a:pt x="5425" y="9257"/>
                      <a:pt x="5294" y="9257"/>
                      <a:pt x="5163" y="9187"/>
                    </a:cubicBezTo>
                    <a:cubicBezTo>
                      <a:pt x="4771" y="8977"/>
                      <a:pt x="4378" y="8766"/>
                      <a:pt x="3985" y="8556"/>
                    </a:cubicBezTo>
                    <a:cubicBezTo>
                      <a:pt x="3200" y="8275"/>
                      <a:pt x="2545" y="7855"/>
                      <a:pt x="1891" y="7504"/>
                    </a:cubicBezTo>
                    <a:cubicBezTo>
                      <a:pt x="1760" y="7504"/>
                      <a:pt x="1629" y="7434"/>
                      <a:pt x="1629" y="7364"/>
                    </a:cubicBezTo>
                    <a:cubicBezTo>
                      <a:pt x="1498" y="7294"/>
                      <a:pt x="843" y="7013"/>
                      <a:pt x="582" y="6943"/>
                    </a:cubicBezTo>
                    <a:cubicBezTo>
                      <a:pt x="451" y="6803"/>
                      <a:pt x="320" y="6732"/>
                      <a:pt x="58" y="6592"/>
                    </a:cubicBezTo>
                    <a:cubicBezTo>
                      <a:pt x="-73" y="6592"/>
                      <a:pt x="58" y="6522"/>
                      <a:pt x="58" y="6452"/>
                    </a:cubicBezTo>
                    <a:cubicBezTo>
                      <a:pt x="320" y="6171"/>
                      <a:pt x="712" y="5891"/>
                      <a:pt x="1105" y="5610"/>
                    </a:cubicBezTo>
                    <a:cubicBezTo>
                      <a:pt x="1236" y="5470"/>
                      <a:pt x="1498" y="5330"/>
                      <a:pt x="1498" y="5190"/>
                    </a:cubicBezTo>
                    <a:cubicBezTo>
                      <a:pt x="1498" y="5119"/>
                      <a:pt x="1629" y="5119"/>
                      <a:pt x="1629" y="5049"/>
                    </a:cubicBezTo>
                    <a:cubicBezTo>
                      <a:pt x="2152" y="4769"/>
                      <a:pt x="2545" y="4418"/>
                      <a:pt x="3069" y="3997"/>
                    </a:cubicBezTo>
                    <a:cubicBezTo>
                      <a:pt x="3200" y="3857"/>
                      <a:pt x="5687" y="2034"/>
                      <a:pt x="6080" y="1683"/>
                    </a:cubicBezTo>
                    <a:cubicBezTo>
                      <a:pt x="7258" y="631"/>
                      <a:pt x="7258" y="631"/>
                      <a:pt x="7258" y="631"/>
                    </a:cubicBezTo>
                    <a:cubicBezTo>
                      <a:pt x="7520" y="491"/>
                      <a:pt x="8043" y="0"/>
                      <a:pt x="8043" y="0"/>
                    </a:cubicBezTo>
                    <a:cubicBezTo>
                      <a:pt x="8436" y="0"/>
                      <a:pt x="8960" y="351"/>
                      <a:pt x="9352" y="561"/>
                    </a:cubicBezTo>
                    <a:cubicBezTo>
                      <a:pt x="9614" y="631"/>
                      <a:pt x="9745" y="701"/>
                      <a:pt x="9876" y="842"/>
                    </a:cubicBezTo>
                    <a:cubicBezTo>
                      <a:pt x="10400" y="1122"/>
                      <a:pt x="10531" y="1332"/>
                      <a:pt x="11054" y="1473"/>
                    </a:cubicBezTo>
                    <a:cubicBezTo>
                      <a:pt x="11316" y="1613"/>
                      <a:pt x="11578" y="1683"/>
                      <a:pt x="11840" y="1823"/>
                    </a:cubicBezTo>
                    <a:cubicBezTo>
                      <a:pt x="11971" y="1894"/>
                      <a:pt x="12102" y="1964"/>
                      <a:pt x="12363" y="2034"/>
                    </a:cubicBezTo>
                    <a:cubicBezTo>
                      <a:pt x="12887" y="2174"/>
                      <a:pt x="13280" y="2314"/>
                      <a:pt x="13803" y="2525"/>
                    </a:cubicBezTo>
                    <a:cubicBezTo>
                      <a:pt x="14589" y="2735"/>
                      <a:pt x="15374" y="2875"/>
                      <a:pt x="16029" y="3156"/>
                    </a:cubicBezTo>
                    <a:cubicBezTo>
                      <a:pt x="16160" y="3156"/>
                      <a:pt x="16291" y="3226"/>
                      <a:pt x="16422" y="3226"/>
                    </a:cubicBezTo>
                    <a:cubicBezTo>
                      <a:pt x="16683" y="3296"/>
                      <a:pt x="16945" y="3366"/>
                      <a:pt x="17207" y="3436"/>
                    </a:cubicBezTo>
                    <a:cubicBezTo>
                      <a:pt x="17469" y="3577"/>
                      <a:pt x="17469" y="3717"/>
                      <a:pt x="17731" y="3857"/>
                    </a:cubicBezTo>
                    <a:cubicBezTo>
                      <a:pt x="18123" y="4278"/>
                      <a:pt x="18647" y="4699"/>
                      <a:pt x="19040" y="5119"/>
                    </a:cubicBezTo>
                    <a:cubicBezTo>
                      <a:pt x="19302" y="5400"/>
                      <a:pt x="19694" y="5681"/>
                      <a:pt x="19956" y="5961"/>
                    </a:cubicBezTo>
                    <a:cubicBezTo>
                      <a:pt x="20349" y="6312"/>
                      <a:pt x="20742" y="6732"/>
                      <a:pt x="21265" y="7083"/>
                    </a:cubicBezTo>
                    <a:cubicBezTo>
                      <a:pt x="21265" y="7153"/>
                      <a:pt x="21396" y="7223"/>
                      <a:pt x="21396" y="7294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4488" name="Freeform 633"/>
              <p:cNvSpPr/>
              <p:nvPr/>
            </p:nvSpPr>
            <p:spPr>
              <a:xfrm>
                <a:off x="248311" y="151395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14400"/>
                    </a:moveTo>
                    <a:cubicBezTo>
                      <a:pt x="21600" y="14400"/>
                      <a:pt x="21600" y="21600"/>
                      <a:pt x="10800" y="21600"/>
                    </a:cubicBezTo>
                    <a:cubicBezTo>
                      <a:pt x="0" y="21600"/>
                      <a:pt x="0" y="14400"/>
                      <a:pt x="0" y="7200"/>
                    </a:cubicBezTo>
                    <a:cubicBezTo>
                      <a:pt x="0" y="7200"/>
                      <a:pt x="0" y="0"/>
                      <a:pt x="10800" y="0"/>
                    </a:cubicBezTo>
                    <a:cubicBezTo>
                      <a:pt x="21600" y="0"/>
                      <a:pt x="21600" y="7200"/>
                      <a:pt x="21600" y="144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4489" name="Freeform 634"/>
              <p:cNvSpPr/>
              <p:nvPr/>
            </p:nvSpPr>
            <p:spPr>
              <a:xfrm>
                <a:off x="248311" y="167942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5400" y="13745"/>
                    </a:moveTo>
                    <a:cubicBezTo>
                      <a:pt x="5400" y="11782"/>
                      <a:pt x="16200" y="7855"/>
                      <a:pt x="0" y="3927"/>
                    </a:cubicBezTo>
                    <a:cubicBezTo>
                      <a:pt x="0" y="3927"/>
                      <a:pt x="0" y="1964"/>
                      <a:pt x="0" y="1964"/>
                    </a:cubicBezTo>
                    <a:cubicBezTo>
                      <a:pt x="0" y="1964"/>
                      <a:pt x="5400" y="0"/>
                      <a:pt x="5400" y="0"/>
                    </a:cubicBezTo>
                    <a:cubicBezTo>
                      <a:pt x="16200" y="3927"/>
                      <a:pt x="21600" y="5891"/>
                      <a:pt x="21600" y="11782"/>
                    </a:cubicBezTo>
                    <a:cubicBezTo>
                      <a:pt x="21600" y="13745"/>
                      <a:pt x="21600" y="15709"/>
                      <a:pt x="16200" y="19636"/>
                    </a:cubicBezTo>
                    <a:cubicBezTo>
                      <a:pt x="16200" y="19636"/>
                      <a:pt x="10800" y="19636"/>
                      <a:pt x="5400" y="21600"/>
                    </a:cubicBezTo>
                    <a:cubicBezTo>
                      <a:pt x="5400" y="19636"/>
                      <a:pt x="0" y="17673"/>
                      <a:pt x="0" y="17673"/>
                    </a:cubicBezTo>
                    <a:cubicBezTo>
                      <a:pt x="0" y="15709"/>
                      <a:pt x="5400" y="15709"/>
                      <a:pt x="5400" y="13745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4490" name="Freeform 635"/>
              <p:cNvSpPr/>
              <p:nvPr/>
            </p:nvSpPr>
            <p:spPr>
              <a:xfrm>
                <a:off x="246877" y="207128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8250" fill="norm" stroke="1" extrusionOk="0">
                    <a:moveTo>
                      <a:pt x="4800" y="13621"/>
                    </a:moveTo>
                    <a:cubicBezTo>
                      <a:pt x="2400" y="7449"/>
                      <a:pt x="2400" y="4363"/>
                      <a:pt x="0" y="1278"/>
                    </a:cubicBezTo>
                    <a:cubicBezTo>
                      <a:pt x="4800" y="-1808"/>
                      <a:pt x="7200" y="1278"/>
                      <a:pt x="9600" y="4363"/>
                    </a:cubicBezTo>
                    <a:cubicBezTo>
                      <a:pt x="14400" y="4363"/>
                      <a:pt x="16800" y="4363"/>
                      <a:pt x="19200" y="7449"/>
                    </a:cubicBezTo>
                    <a:cubicBezTo>
                      <a:pt x="21600" y="7449"/>
                      <a:pt x="21600" y="7449"/>
                      <a:pt x="21600" y="10535"/>
                    </a:cubicBezTo>
                    <a:cubicBezTo>
                      <a:pt x="21600" y="10535"/>
                      <a:pt x="21600" y="13621"/>
                      <a:pt x="21600" y="13621"/>
                    </a:cubicBezTo>
                    <a:cubicBezTo>
                      <a:pt x="16800" y="19792"/>
                      <a:pt x="9600" y="19792"/>
                      <a:pt x="4800" y="13621"/>
                    </a:cubicBezTo>
                    <a:cubicBezTo>
                      <a:pt x="4800" y="13621"/>
                      <a:pt x="4800" y="13621"/>
                      <a:pt x="4800" y="1362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4491" name="Freeform 636"/>
              <p:cNvSpPr/>
              <p:nvPr/>
            </p:nvSpPr>
            <p:spPr>
              <a:xfrm>
                <a:off x="247098" y="155476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7985" fill="norm" stroke="1" extrusionOk="0">
                    <a:moveTo>
                      <a:pt x="16971" y="7449"/>
                    </a:moveTo>
                    <a:cubicBezTo>
                      <a:pt x="16971" y="4363"/>
                      <a:pt x="18514" y="4363"/>
                      <a:pt x="20057" y="4363"/>
                    </a:cubicBezTo>
                    <a:cubicBezTo>
                      <a:pt x="20057" y="7449"/>
                      <a:pt x="21600" y="10535"/>
                      <a:pt x="21600" y="10535"/>
                    </a:cubicBezTo>
                    <a:cubicBezTo>
                      <a:pt x="21600" y="13621"/>
                      <a:pt x="21600" y="13621"/>
                      <a:pt x="21600" y="13621"/>
                    </a:cubicBezTo>
                    <a:cubicBezTo>
                      <a:pt x="20057" y="16706"/>
                      <a:pt x="16971" y="19792"/>
                      <a:pt x="15429" y="16706"/>
                    </a:cubicBezTo>
                    <a:cubicBezTo>
                      <a:pt x="12343" y="13621"/>
                      <a:pt x="10800" y="10535"/>
                      <a:pt x="7714" y="13621"/>
                    </a:cubicBezTo>
                    <a:cubicBezTo>
                      <a:pt x="6171" y="16706"/>
                      <a:pt x="1543" y="7449"/>
                      <a:pt x="0" y="4363"/>
                    </a:cubicBezTo>
                    <a:cubicBezTo>
                      <a:pt x="0" y="1278"/>
                      <a:pt x="3086" y="-1808"/>
                      <a:pt x="4629" y="1278"/>
                    </a:cubicBezTo>
                    <a:cubicBezTo>
                      <a:pt x="7714" y="1278"/>
                      <a:pt x="9257" y="1278"/>
                      <a:pt x="12343" y="4363"/>
                    </a:cubicBezTo>
                    <a:cubicBezTo>
                      <a:pt x="13886" y="7449"/>
                      <a:pt x="15429" y="7449"/>
                      <a:pt x="16971" y="7449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4492" name="Freeform 637"/>
              <p:cNvSpPr/>
              <p:nvPr/>
            </p:nvSpPr>
            <p:spPr>
              <a:xfrm>
                <a:off x="250738" y="127126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21600"/>
                    </a:moveTo>
                    <a:cubicBezTo>
                      <a:pt x="10800" y="21600"/>
                      <a:pt x="10800" y="14400"/>
                      <a:pt x="0" y="14400"/>
                    </a:cubicBezTo>
                    <a:cubicBezTo>
                      <a:pt x="0" y="7200"/>
                      <a:pt x="10800" y="7200"/>
                      <a:pt x="10800" y="0"/>
                    </a:cubicBezTo>
                    <a:cubicBezTo>
                      <a:pt x="21600" y="7200"/>
                      <a:pt x="21600" y="14400"/>
                      <a:pt x="21600" y="14400"/>
                    </a:cubicBezTo>
                    <a:cubicBezTo>
                      <a:pt x="21600" y="14400"/>
                      <a:pt x="21600" y="21600"/>
                      <a:pt x="21600" y="216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4493" name="Freeform 638"/>
              <p:cNvSpPr/>
              <p:nvPr/>
            </p:nvSpPr>
            <p:spPr>
              <a:xfrm>
                <a:off x="250560" y="135400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8437" h="17672" fill="norm" stroke="1" extrusionOk="0">
                    <a:moveTo>
                      <a:pt x="0" y="6872"/>
                    </a:moveTo>
                    <a:cubicBezTo>
                      <a:pt x="5400" y="1472"/>
                      <a:pt x="5400" y="1472"/>
                      <a:pt x="10800" y="1472"/>
                    </a:cubicBezTo>
                    <a:cubicBezTo>
                      <a:pt x="16200" y="-3928"/>
                      <a:pt x="21600" y="6872"/>
                      <a:pt x="16200" y="12272"/>
                    </a:cubicBezTo>
                    <a:cubicBezTo>
                      <a:pt x="16200" y="17672"/>
                      <a:pt x="16200" y="17672"/>
                      <a:pt x="10800" y="17672"/>
                    </a:cubicBezTo>
                    <a:cubicBezTo>
                      <a:pt x="5400" y="17672"/>
                      <a:pt x="0" y="12272"/>
                      <a:pt x="0" y="6872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4494" name="Freeform 639"/>
              <p:cNvSpPr/>
              <p:nvPr/>
            </p:nvSpPr>
            <p:spPr>
              <a:xfrm>
                <a:off x="250213" y="196578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103" h="20450" fill="norm" stroke="1" extrusionOk="0">
                    <a:moveTo>
                      <a:pt x="18946" y="12595"/>
                    </a:moveTo>
                    <a:cubicBezTo>
                      <a:pt x="15860" y="18486"/>
                      <a:pt x="11232" y="20450"/>
                      <a:pt x="6603" y="20450"/>
                    </a:cubicBezTo>
                    <a:cubicBezTo>
                      <a:pt x="5060" y="20450"/>
                      <a:pt x="5060" y="20450"/>
                      <a:pt x="3518" y="20450"/>
                    </a:cubicBezTo>
                    <a:cubicBezTo>
                      <a:pt x="1975" y="20450"/>
                      <a:pt x="432" y="20450"/>
                      <a:pt x="432" y="20450"/>
                    </a:cubicBezTo>
                    <a:cubicBezTo>
                      <a:pt x="-1111" y="16523"/>
                      <a:pt x="1975" y="16523"/>
                      <a:pt x="1975" y="14559"/>
                    </a:cubicBezTo>
                    <a:cubicBezTo>
                      <a:pt x="3518" y="10632"/>
                      <a:pt x="8146" y="8668"/>
                      <a:pt x="8146" y="2777"/>
                    </a:cubicBezTo>
                    <a:cubicBezTo>
                      <a:pt x="8146" y="814"/>
                      <a:pt x="11232" y="-1150"/>
                      <a:pt x="12775" y="814"/>
                    </a:cubicBezTo>
                    <a:cubicBezTo>
                      <a:pt x="15860" y="2777"/>
                      <a:pt x="17403" y="4741"/>
                      <a:pt x="18946" y="6705"/>
                    </a:cubicBezTo>
                    <a:cubicBezTo>
                      <a:pt x="20489" y="8668"/>
                      <a:pt x="20489" y="10632"/>
                      <a:pt x="18946" y="12595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4495" name="Freeform 640"/>
              <p:cNvSpPr/>
              <p:nvPr/>
            </p:nvSpPr>
            <p:spPr>
              <a:xfrm>
                <a:off x="254094" y="160368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886" h="19491" fill="norm" stroke="1" extrusionOk="0">
                    <a:moveTo>
                      <a:pt x="1372" y="10800"/>
                    </a:moveTo>
                    <a:cubicBezTo>
                      <a:pt x="4457" y="7200"/>
                      <a:pt x="7543" y="3600"/>
                      <a:pt x="10629" y="0"/>
                    </a:cubicBezTo>
                    <a:cubicBezTo>
                      <a:pt x="10629" y="0"/>
                      <a:pt x="13715" y="0"/>
                      <a:pt x="16800" y="0"/>
                    </a:cubicBezTo>
                    <a:cubicBezTo>
                      <a:pt x="19886" y="0"/>
                      <a:pt x="19886" y="0"/>
                      <a:pt x="19886" y="3600"/>
                    </a:cubicBezTo>
                    <a:cubicBezTo>
                      <a:pt x="19886" y="3600"/>
                      <a:pt x="19886" y="7200"/>
                      <a:pt x="19886" y="7200"/>
                    </a:cubicBezTo>
                    <a:cubicBezTo>
                      <a:pt x="13715" y="7200"/>
                      <a:pt x="10629" y="14400"/>
                      <a:pt x="7543" y="18000"/>
                    </a:cubicBezTo>
                    <a:cubicBezTo>
                      <a:pt x="4457" y="21600"/>
                      <a:pt x="4457" y="18000"/>
                      <a:pt x="1372" y="14400"/>
                    </a:cubicBezTo>
                    <a:cubicBezTo>
                      <a:pt x="1372" y="14400"/>
                      <a:pt x="-1714" y="14400"/>
                      <a:pt x="1372" y="108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4496" name="Freeform 641"/>
              <p:cNvSpPr/>
              <p:nvPr/>
            </p:nvSpPr>
            <p:spPr>
              <a:xfrm>
                <a:off x="254819" y="153046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0029" fill="norm" stroke="1" extrusionOk="0">
                    <a:moveTo>
                      <a:pt x="14400" y="589"/>
                    </a:moveTo>
                    <a:cubicBezTo>
                      <a:pt x="14400" y="589"/>
                      <a:pt x="18000" y="589"/>
                      <a:pt x="18000" y="2749"/>
                    </a:cubicBezTo>
                    <a:cubicBezTo>
                      <a:pt x="18000" y="4909"/>
                      <a:pt x="21600" y="7069"/>
                      <a:pt x="21600" y="9229"/>
                    </a:cubicBezTo>
                    <a:cubicBezTo>
                      <a:pt x="21600" y="11389"/>
                      <a:pt x="18000" y="13549"/>
                      <a:pt x="18000" y="17869"/>
                    </a:cubicBezTo>
                    <a:cubicBezTo>
                      <a:pt x="18000" y="20029"/>
                      <a:pt x="10800" y="20029"/>
                      <a:pt x="10800" y="20029"/>
                    </a:cubicBezTo>
                    <a:cubicBezTo>
                      <a:pt x="7200" y="17869"/>
                      <a:pt x="0" y="7069"/>
                      <a:pt x="0" y="4909"/>
                    </a:cubicBezTo>
                    <a:cubicBezTo>
                      <a:pt x="0" y="2749"/>
                      <a:pt x="7200" y="-1571"/>
                      <a:pt x="14400" y="589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4497" name="Freeform 643"/>
              <p:cNvSpPr/>
              <p:nvPr/>
            </p:nvSpPr>
            <p:spPr>
              <a:xfrm>
                <a:off x="254706" y="171251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380" h="21600" fill="norm" stroke="1" extrusionOk="0">
                    <a:moveTo>
                      <a:pt x="442" y="0"/>
                    </a:moveTo>
                    <a:cubicBezTo>
                      <a:pt x="2103" y="0"/>
                      <a:pt x="3765" y="0"/>
                      <a:pt x="3765" y="0"/>
                    </a:cubicBezTo>
                    <a:cubicBezTo>
                      <a:pt x="7088" y="3086"/>
                      <a:pt x="10411" y="4629"/>
                      <a:pt x="13734" y="6171"/>
                    </a:cubicBezTo>
                    <a:cubicBezTo>
                      <a:pt x="15395" y="7714"/>
                      <a:pt x="17057" y="9257"/>
                      <a:pt x="17057" y="12343"/>
                    </a:cubicBezTo>
                    <a:cubicBezTo>
                      <a:pt x="18718" y="13886"/>
                      <a:pt x="20380" y="16971"/>
                      <a:pt x="20380" y="18514"/>
                    </a:cubicBezTo>
                    <a:cubicBezTo>
                      <a:pt x="20380" y="20057"/>
                      <a:pt x="20380" y="21600"/>
                      <a:pt x="18718" y="21600"/>
                    </a:cubicBezTo>
                    <a:cubicBezTo>
                      <a:pt x="18718" y="21600"/>
                      <a:pt x="17057" y="21600"/>
                      <a:pt x="17057" y="20057"/>
                    </a:cubicBezTo>
                    <a:cubicBezTo>
                      <a:pt x="15395" y="18514"/>
                      <a:pt x="13734" y="16971"/>
                      <a:pt x="10411" y="15429"/>
                    </a:cubicBezTo>
                    <a:cubicBezTo>
                      <a:pt x="10411" y="15429"/>
                      <a:pt x="8749" y="13886"/>
                      <a:pt x="8749" y="12343"/>
                    </a:cubicBezTo>
                    <a:cubicBezTo>
                      <a:pt x="10411" y="7714"/>
                      <a:pt x="7088" y="7714"/>
                      <a:pt x="5426" y="7714"/>
                    </a:cubicBezTo>
                    <a:cubicBezTo>
                      <a:pt x="2103" y="6171"/>
                      <a:pt x="-1220" y="1543"/>
                      <a:pt x="442" y="0"/>
                    </a:cubicBezTo>
                    <a:cubicBezTo>
                      <a:pt x="442" y="0"/>
                      <a:pt x="442" y="0"/>
                      <a:pt x="44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4498" name="Freeform 644"/>
              <p:cNvSpPr/>
              <p:nvPr/>
            </p:nvSpPr>
            <p:spPr>
              <a:xfrm>
                <a:off x="258349" y="179524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0800" y="21600"/>
                    </a:moveTo>
                    <a:cubicBezTo>
                      <a:pt x="0" y="10800"/>
                      <a:pt x="0" y="10800"/>
                      <a:pt x="0" y="10800"/>
                    </a:cubicBezTo>
                    <a:cubicBezTo>
                      <a:pt x="0" y="0"/>
                      <a:pt x="10800" y="0"/>
                      <a:pt x="10800" y="0"/>
                    </a:cubicBezTo>
                    <a:cubicBezTo>
                      <a:pt x="10800" y="0"/>
                      <a:pt x="21600" y="10800"/>
                      <a:pt x="21600" y="10800"/>
                    </a:cubicBezTo>
                    <a:cubicBezTo>
                      <a:pt x="21600" y="10800"/>
                      <a:pt x="10800" y="10800"/>
                      <a:pt x="10800" y="216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4499" name="Freeform 645"/>
              <p:cNvSpPr/>
              <p:nvPr/>
            </p:nvSpPr>
            <p:spPr>
              <a:xfrm>
                <a:off x="255530" y="184598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8710" h="18171" fill="norm" stroke="1" extrusionOk="0">
                    <a:moveTo>
                      <a:pt x="7616" y="16800"/>
                    </a:moveTo>
                    <a:cubicBezTo>
                      <a:pt x="6176" y="13715"/>
                      <a:pt x="3296" y="16800"/>
                      <a:pt x="3296" y="16800"/>
                    </a:cubicBezTo>
                    <a:cubicBezTo>
                      <a:pt x="416" y="19886"/>
                      <a:pt x="1856" y="16800"/>
                      <a:pt x="416" y="16800"/>
                    </a:cubicBezTo>
                    <a:cubicBezTo>
                      <a:pt x="-1024" y="13715"/>
                      <a:pt x="1856" y="10629"/>
                      <a:pt x="416" y="7543"/>
                    </a:cubicBezTo>
                    <a:cubicBezTo>
                      <a:pt x="1856" y="7543"/>
                      <a:pt x="3296" y="7543"/>
                      <a:pt x="3296" y="7543"/>
                    </a:cubicBezTo>
                    <a:cubicBezTo>
                      <a:pt x="4736" y="7543"/>
                      <a:pt x="4736" y="10629"/>
                      <a:pt x="4736" y="10629"/>
                    </a:cubicBezTo>
                    <a:cubicBezTo>
                      <a:pt x="6176" y="13715"/>
                      <a:pt x="7616" y="13715"/>
                      <a:pt x="7616" y="10629"/>
                    </a:cubicBezTo>
                    <a:cubicBezTo>
                      <a:pt x="9056" y="4457"/>
                      <a:pt x="11936" y="1372"/>
                      <a:pt x="13376" y="1372"/>
                    </a:cubicBezTo>
                    <a:cubicBezTo>
                      <a:pt x="14816" y="-1714"/>
                      <a:pt x="16256" y="1372"/>
                      <a:pt x="17696" y="1372"/>
                    </a:cubicBezTo>
                    <a:cubicBezTo>
                      <a:pt x="16256" y="4457"/>
                      <a:pt x="20576" y="7543"/>
                      <a:pt x="17696" y="10629"/>
                    </a:cubicBezTo>
                    <a:cubicBezTo>
                      <a:pt x="16256" y="10629"/>
                      <a:pt x="16256" y="13715"/>
                      <a:pt x="16256" y="16800"/>
                    </a:cubicBezTo>
                    <a:cubicBezTo>
                      <a:pt x="16256" y="13715"/>
                      <a:pt x="14816" y="13715"/>
                      <a:pt x="14816" y="13715"/>
                    </a:cubicBezTo>
                    <a:cubicBezTo>
                      <a:pt x="14816" y="13715"/>
                      <a:pt x="13376" y="13715"/>
                      <a:pt x="13376" y="13715"/>
                    </a:cubicBezTo>
                    <a:cubicBezTo>
                      <a:pt x="10496" y="10629"/>
                      <a:pt x="10496" y="19886"/>
                      <a:pt x="7616" y="168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4500" name="Freeform 646"/>
              <p:cNvSpPr/>
              <p:nvPr/>
            </p:nvSpPr>
            <p:spPr>
              <a:xfrm>
                <a:off x="258791" y="167390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8900" h="21600" fill="norm" stroke="1" extrusionOk="0">
                    <a:moveTo>
                      <a:pt x="10800" y="17673"/>
                    </a:moveTo>
                    <a:cubicBezTo>
                      <a:pt x="7200" y="15709"/>
                      <a:pt x="7200" y="11782"/>
                      <a:pt x="7200" y="9818"/>
                    </a:cubicBezTo>
                    <a:cubicBezTo>
                      <a:pt x="7200" y="7855"/>
                      <a:pt x="7200" y="5891"/>
                      <a:pt x="7200" y="5891"/>
                    </a:cubicBezTo>
                    <a:cubicBezTo>
                      <a:pt x="3600" y="3927"/>
                      <a:pt x="3600" y="1964"/>
                      <a:pt x="0" y="1964"/>
                    </a:cubicBezTo>
                    <a:cubicBezTo>
                      <a:pt x="3600" y="1964"/>
                      <a:pt x="7200" y="0"/>
                      <a:pt x="10800" y="0"/>
                    </a:cubicBezTo>
                    <a:cubicBezTo>
                      <a:pt x="18000" y="1964"/>
                      <a:pt x="18000" y="3927"/>
                      <a:pt x="18000" y="5891"/>
                    </a:cubicBezTo>
                    <a:cubicBezTo>
                      <a:pt x="18000" y="7855"/>
                      <a:pt x="18000" y="9818"/>
                      <a:pt x="18000" y="13745"/>
                    </a:cubicBezTo>
                    <a:cubicBezTo>
                      <a:pt x="18000" y="13745"/>
                      <a:pt x="18000" y="15709"/>
                      <a:pt x="18000" y="17673"/>
                    </a:cubicBezTo>
                    <a:cubicBezTo>
                      <a:pt x="18000" y="19636"/>
                      <a:pt x="21600" y="21600"/>
                      <a:pt x="14400" y="21600"/>
                    </a:cubicBezTo>
                    <a:cubicBezTo>
                      <a:pt x="14400" y="21600"/>
                      <a:pt x="10800" y="19636"/>
                      <a:pt x="10800" y="17673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4501" name="Freeform 647"/>
              <p:cNvSpPr/>
              <p:nvPr/>
            </p:nvSpPr>
            <p:spPr>
              <a:xfrm>
                <a:off x="260445" y="156690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0"/>
                    </a:moveTo>
                    <a:cubicBezTo>
                      <a:pt x="21600" y="0"/>
                      <a:pt x="21600" y="0"/>
                      <a:pt x="21600" y="21600"/>
                    </a:cubicBezTo>
                    <a:cubicBezTo>
                      <a:pt x="21600" y="21600"/>
                      <a:pt x="21600" y="21600"/>
                      <a:pt x="21600" y="21600"/>
                    </a:cubicBezTo>
                    <a:cubicBezTo>
                      <a:pt x="0" y="21600"/>
                      <a:pt x="0" y="21600"/>
                      <a:pt x="0" y="21600"/>
                    </a:cubicBezTo>
                    <a:cubicBezTo>
                      <a:pt x="0" y="21600"/>
                      <a:pt x="0" y="0"/>
                      <a:pt x="216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4502" name="Freeform 648"/>
              <p:cNvSpPr/>
              <p:nvPr/>
            </p:nvSpPr>
            <p:spPr>
              <a:xfrm>
                <a:off x="257722" y="140643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150" h="20018" fill="norm" stroke="1" extrusionOk="0">
                    <a:moveTo>
                      <a:pt x="3600" y="6518"/>
                    </a:moveTo>
                    <a:cubicBezTo>
                      <a:pt x="7200" y="6518"/>
                      <a:pt x="9000" y="6518"/>
                      <a:pt x="10800" y="1118"/>
                    </a:cubicBezTo>
                    <a:cubicBezTo>
                      <a:pt x="12600" y="-1582"/>
                      <a:pt x="18000" y="1118"/>
                      <a:pt x="19800" y="3818"/>
                    </a:cubicBezTo>
                    <a:cubicBezTo>
                      <a:pt x="21600" y="9218"/>
                      <a:pt x="21600" y="11918"/>
                      <a:pt x="19800" y="17318"/>
                    </a:cubicBezTo>
                    <a:cubicBezTo>
                      <a:pt x="19800" y="17318"/>
                      <a:pt x="18000" y="17318"/>
                      <a:pt x="16200" y="20018"/>
                    </a:cubicBezTo>
                    <a:cubicBezTo>
                      <a:pt x="16200" y="20018"/>
                      <a:pt x="16200" y="17318"/>
                      <a:pt x="16200" y="17318"/>
                    </a:cubicBezTo>
                    <a:cubicBezTo>
                      <a:pt x="12600" y="17318"/>
                      <a:pt x="9000" y="17318"/>
                      <a:pt x="3600" y="17318"/>
                    </a:cubicBezTo>
                    <a:cubicBezTo>
                      <a:pt x="3600" y="17318"/>
                      <a:pt x="1800" y="17318"/>
                      <a:pt x="1800" y="14618"/>
                    </a:cubicBezTo>
                    <a:cubicBezTo>
                      <a:pt x="1800" y="14618"/>
                      <a:pt x="0" y="11918"/>
                      <a:pt x="0" y="11918"/>
                    </a:cubicBezTo>
                    <a:cubicBezTo>
                      <a:pt x="0" y="9218"/>
                      <a:pt x="1800" y="9218"/>
                      <a:pt x="1800" y="6518"/>
                    </a:cubicBezTo>
                    <a:cubicBezTo>
                      <a:pt x="1800" y="6518"/>
                      <a:pt x="3600" y="6518"/>
                      <a:pt x="3600" y="6518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4503" name="Freeform 649"/>
              <p:cNvSpPr/>
              <p:nvPr/>
            </p:nvSpPr>
            <p:spPr>
              <a:xfrm>
                <a:off x="261659" y="112014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10800"/>
                    </a:moveTo>
                    <a:cubicBezTo>
                      <a:pt x="0" y="10800"/>
                      <a:pt x="0" y="0"/>
                      <a:pt x="0" y="0"/>
                    </a:cubicBezTo>
                    <a:cubicBezTo>
                      <a:pt x="21600" y="0"/>
                      <a:pt x="21600" y="10800"/>
                      <a:pt x="21600" y="10800"/>
                    </a:cubicBezTo>
                    <a:cubicBezTo>
                      <a:pt x="21600" y="10800"/>
                      <a:pt x="21600" y="10800"/>
                      <a:pt x="21600" y="21600"/>
                    </a:cubicBezTo>
                    <a:cubicBezTo>
                      <a:pt x="0" y="21600"/>
                      <a:pt x="0" y="10800"/>
                      <a:pt x="0" y="108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4504" name="Freeform 650"/>
              <p:cNvSpPr/>
              <p:nvPr/>
            </p:nvSpPr>
            <p:spPr>
              <a:xfrm>
                <a:off x="261486" y="178862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7382" h="21600" fill="norm" stroke="1" extrusionOk="0">
                    <a:moveTo>
                      <a:pt x="7200" y="0"/>
                    </a:moveTo>
                    <a:cubicBezTo>
                      <a:pt x="14400" y="0"/>
                      <a:pt x="21600" y="5400"/>
                      <a:pt x="14400" y="16200"/>
                    </a:cubicBezTo>
                    <a:cubicBezTo>
                      <a:pt x="14400" y="16200"/>
                      <a:pt x="14400" y="16200"/>
                      <a:pt x="14400" y="21600"/>
                    </a:cubicBezTo>
                    <a:cubicBezTo>
                      <a:pt x="7200" y="21600"/>
                      <a:pt x="0" y="10800"/>
                      <a:pt x="0" y="5400"/>
                    </a:cubicBezTo>
                    <a:cubicBezTo>
                      <a:pt x="0" y="0"/>
                      <a:pt x="7200" y="0"/>
                      <a:pt x="72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4505" name="Freeform 651"/>
              <p:cNvSpPr/>
              <p:nvPr/>
            </p:nvSpPr>
            <p:spPr>
              <a:xfrm>
                <a:off x="262541" y="153491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5400" y="0"/>
                    </a:moveTo>
                    <a:cubicBezTo>
                      <a:pt x="10800" y="0"/>
                      <a:pt x="21600" y="5400"/>
                      <a:pt x="21600" y="10800"/>
                    </a:cubicBezTo>
                    <a:cubicBezTo>
                      <a:pt x="21600" y="16200"/>
                      <a:pt x="16200" y="21600"/>
                      <a:pt x="10800" y="21600"/>
                    </a:cubicBezTo>
                    <a:cubicBezTo>
                      <a:pt x="5400" y="16200"/>
                      <a:pt x="5400" y="10800"/>
                      <a:pt x="0" y="5400"/>
                    </a:cubicBezTo>
                    <a:cubicBezTo>
                      <a:pt x="0" y="5400"/>
                      <a:pt x="5400" y="0"/>
                      <a:pt x="54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4506" name="Freeform 652"/>
              <p:cNvSpPr/>
              <p:nvPr/>
            </p:nvSpPr>
            <p:spPr>
              <a:xfrm>
                <a:off x="263755" y="149961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10800"/>
                    </a:moveTo>
                    <a:cubicBezTo>
                      <a:pt x="0" y="5400"/>
                      <a:pt x="5400" y="0"/>
                      <a:pt x="16200" y="0"/>
                    </a:cubicBezTo>
                    <a:cubicBezTo>
                      <a:pt x="16200" y="0"/>
                      <a:pt x="21600" y="10800"/>
                      <a:pt x="21600" y="16200"/>
                    </a:cubicBezTo>
                    <a:cubicBezTo>
                      <a:pt x="21600" y="16200"/>
                      <a:pt x="16200" y="21600"/>
                      <a:pt x="16200" y="21600"/>
                    </a:cubicBezTo>
                    <a:cubicBezTo>
                      <a:pt x="10800" y="21600"/>
                      <a:pt x="5400" y="16200"/>
                      <a:pt x="0" y="108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4507" name="Freeform 653"/>
              <p:cNvSpPr/>
              <p:nvPr/>
            </p:nvSpPr>
            <p:spPr>
              <a:xfrm>
                <a:off x="263424" y="162095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3086" y="4320"/>
                    </a:moveTo>
                    <a:cubicBezTo>
                      <a:pt x="6171" y="4320"/>
                      <a:pt x="9257" y="0"/>
                      <a:pt x="9257" y="0"/>
                    </a:cubicBezTo>
                    <a:cubicBezTo>
                      <a:pt x="18514" y="0"/>
                      <a:pt x="21600" y="4320"/>
                      <a:pt x="21600" y="8640"/>
                    </a:cubicBezTo>
                    <a:cubicBezTo>
                      <a:pt x="21600" y="17280"/>
                      <a:pt x="21600" y="17280"/>
                      <a:pt x="18514" y="21600"/>
                    </a:cubicBezTo>
                    <a:cubicBezTo>
                      <a:pt x="15429" y="21600"/>
                      <a:pt x="12343" y="21600"/>
                      <a:pt x="12343" y="17280"/>
                    </a:cubicBezTo>
                    <a:cubicBezTo>
                      <a:pt x="12343" y="8640"/>
                      <a:pt x="6171" y="12960"/>
                      <a:pt x="3086" y="12960"/>
                    </a:cubicBezTo>
                    <a:cubicBezTo>
                      <a:pt x="3086" y="12960"/>
                      <a:pt x="0" y="17280"/>
                      <a:pt x="0" y="8640"/>
                    </a:cubicBezTo>
                    <a:cubicBezTo>
                      <a:pt x="0" y="8640"/>
                      <a:pt x="0" y="4320"/>
                      <a:pt x="3086" y="432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4508" name="Freeform 654"/>
              <p:cNvSpPr/>
              <p:nvPr/>
            </p:nvSpPr>
            <p:spPr>
              <a:xfrm>
                <a:off x="264858" y="175994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10800"/>
                    </a:moveTo>
                    <a:cubicBezTo>
                      <a:pt x="21600" y="16200"/>
                      <a:pt x="21600" y="21600"/>
                      <a:pt x="16200" y="21600"/>
                    </a:cubicBezTo>
                    <a:cubicBezTo>
                      <a:pt x="5400" y="21600"/>
                      <a:pt x="0" y="16200"/>
                      <a:pt x="0" y="10800"/>
                    </a:cubicBezTo>
                    <a:cubicBezTo>
                      <a:pt x="0" y="5400"/>
                      <a:pt x="5400" y="0"/>
                      <a:pt x="10800" y="0"/>
                    </a:cubicBezTo>
                    <a:cubicBezTo>
                      <a:pt x="21600" y="0"/>
                      <a:pt x="21600" y="5400"/>
                      <a:pt x="21600" y="108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4509" name="Oval 655"/>
              <p:cNvSpPr/>
              <p:nvPr/>
            </p:nvSpPr>
            <p:spPr>
              <a:xfrm>
                <a:off x="266071" y="158455"/>
                <a:ext cx="12701" cy="12701"/>
              </a:xfrm>
              <a:prstGeom prst="ellipse">
                <a:avLst/>
              </a:pr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4510" name="Freeform 656"/>
              <p:cNvSpPr/>
              <p:nvPr/>
            </p:nvSpPr>
            <p:spPr>
              <a:xfrm>
                <a:off x="264465" y="182410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400" h="19425" fill="norm" stroke="1" extrusionOk="0">
                    <a:moveTo>
                      <a:pt x="960" y="2025"/>
                    </a:moveTo>
                    <a:cubicBezTo>
                      <a:pt x="3120" y="-675"/>
                      <a:pt x="5280" y="-675"/>
                      <a:pt x="7440" y="2025"/>
                    </a:cubicBezTo>
                    <a:cubicBezTo>
                      <a:pt x="9600" y="4725"/>
                      <a:pt x="13920" y="7425"/>
                      <a:pt x="16080" y="10125"/>
                    </a:cubicBezTo>
                    <a:cubicBezTo>
                      <a:pt x="18240" y="10125"/>
                      <a:pt x="20400" y="10125"/>
                      <a:pt x="20400" y="15525"/>
                    </a:cubicBezTo>
                    <a:cubicBezTo>
                      <a:pt x="18240" y="15525"/>
                      <a:pt x="18240" y="18225"/>
                      <a:pt x="18240" y="18225"/>
                    </a:cubicBezTo>
                    <a:cubicBezTo>
                      <a:pt x="16080" y="20925"/>
                      <a:pt x="13920" y="18225"/>
                      <a:pt x="13920" y="18225"/>
                    </a:cubicBezTo>
                    <a:cubicBezTo>
                      <a:pt x="7440" y="18225"/>
                      <a:pt x="5280" y="12825"/>
                      <a:pt x="960" y="7425"/>
                    </a:cubicBezTo>
                    <a:cubicBezTo>
                      <a:pt x="960" y="7425"/>
                      <a:pt x="-1200" y="4725"/>
                      <a:pt x="960" y="2025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4511" name="Freeform 657"/>
              <p:cNvSpPr/>
              <p:nvPr/>
            </p:nvSpPr>
            <p:spPr>
              <a:xfrm>
                <a:off x="262451" y="124459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633" h="20809" fill="norm" stroke="1" extrusionOk="0">
                    <a:moveTo>
                      <a:pt x="900" y="4364"/>
                    </a:moveTo>
                    <a:cubicBezTo>
                      <a:pt x="3300" y="3382"/>
                      <a:pt x="5700" y="1419"/>
                      <a:pt x="8100" y="437"/>
                    </a:cubicBezTo>
                    <a:cubicBezTo>
                      <a:pt x="8100" y="437"/>
                      <a:pt x="9300" y="-545"/>
                      <a:pt x="10500" y="437"/>
                    </a:cubicBezTo>
                    <a:cubicBezTo>
                      <a:pt x="11700" y="1419"/>
                      <a:pt x="12900" y="1419"/>
                      <a:pt x="14100" y="437"/>
                    </a:cubicBezTo>
                    <a:cubicBezTo>
                      <a:pt x="17700" y="-545"/>
                      <a:pt x="18900" y="2400"/>
                      <a:pt x="20100" y="4364"/>
                    </a:cubicBezTo>
                    <a:cubicBezTo>
                      <a:pt x="21300" y="4364"/>
                      <a:pt x="20100" y="5346"/>
                      <a:pt x="20100" y="5346"/>
                    </a:cubicBezTo>
                    <a:cubicBezTo>
                      <a:pt x="21300" y="6328"/>
                      <a:pt x="18900" y="7310"/>
                      <a:pt x="18900" y="6328"/>
                    </a:cubicBezTo>
                    <a:cubicBezTo>
                      <a:pt x="16500" y="5346"/>
                      <a:pt x="15300" y="5346"/>
                      <a:pt x="14100" y="4364"/>
                    </a:cubicBezTo>
                    <a:cubicBezTo>
                      <a:pt x="10500" y="3382"/>
                      <a:pt x="8100" y="4364"/>
                      <a:pt x="8100" y="7310"/>
                    </a:cubicBezTo>
                    <a:cubicBezTo>
                      <a:pt x="8100" y="9273"/>
                      <a:pt x="9300" y="13200"/>
                      <a:pt x="10500" y="14182"/>
                    </a:cubicBezTo>
                    <a:cubicBezTo>
                      <a:pt x="10500" y="14182"/>
                      <a:pt x="10500" y="14182"/>
                      <a:pt x="10500" y="14182"/>
                    </a:cubicBezTo>
                    <a:cubicBezTo>
                      <a:pt x="14100" y="18110"/>
                      <a:pt x="14100" y="18110"/>
                      <a:pt x="10500" y="20073"/>
                    </a:cubicBezTo>
                    <a:cubicBezTo>
                      <a:pt x="9300" y="21055"/>
                      <a:pt x="8100" y="21055"/>
                      <a:pt x="6900" y="20073"/>
                    </a:cubicBezTo>
                    <a:cubicBezTo>
                      <a:pt x="6900" y="18110"/>
                      <a:pt x="6900" y="16146"/>
                      <a:pt x="4500" y="15164"/>
                    </a:cubicBezTo>
                    <a:cubicBezTo>
                      <a:pt x="4500" y="14182"/>
                      <a:pt x="4500" y="14182"/>
                      <a:pt x="4500" y="14182"/>
                    </a:cubicBezTo>
                    <a:cubicBezTo>
                      <a:pt x="5700" y="13200"/>
                      <a:pt x="6900" y="11237"/>
                      <a:pt x="4500" y="10255"/>
                    </a:cubicBezTo>
                    <a:cubicBezTo>
                      <a:pt x="3300" y="9273"/>
                      <a:pt x="3300" y="7310"/>
                      <a:pt x="900" y="7310"/>
                    </a:cubicBezTo>
                    <a:cubicBezTo>
                      <a:pt x="-300" y="7310"/>
                      <a:pt x="-300" y="5346"/>
                      <a:pt x="900" y="4364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4512" name="Freeform 658"/>
              <p:cNvSpPr/>
              <p:nvPr/>
            </p:nvSpPr>
            <p:spPr>
              <a:xfrm>
                <a:off x="265447" y="167721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925" h="21600" fill="norm" stroke="1" extrusionOk="0">
                    <a:moveTo>
                      <a:pt x="5400" y="21600"/>
                    </a:moveTo>
                    <a:cubicBezTo>
                      <a:pt x="2700" y="21600"/>
                      <a:pt x="2700" y="18000"/>
                      <a:pt x="0" y="18000"/>
                    </a:cubicBezTo>
                    <a:cubicBezTo>
                      <a:pt x="0" y="18000"/>
                      <a:pt x="0" y="14400"/>
                      <a:pt x="0" y="10800"/>
                    </a:cubicBezTo>
                    <a:cubicBezTo>
                      <a:pt x="0" y="10800"/>
                      <a:pt x="2700" y="7200"/>
                      <a:pt x="5400" y="7200"/>
                    </a:cubicBezTo>
                    <a:cubicBezTo>
                      <a:pt x="5400" y="3600"/>
                      <a:pt x="8100" y="3600"/>
                      <a:pt x="10800" y="0"/>
                    </a:cubicBezTo>
                    <a:cubicBezTo>
                      <a:pt x="13500" y="0"/>
                      <a:pt x="16200" y="0"/>
                      <a:pt x="18900" y="0"/>
                    </a:cubicBezTo>
                    <a:cubicBezTo>
                      <a:pt x="21600" y="3600"/>
                      <a:pt x="21600" y="7200"/>
                      <a:pt x="18900" y="10800"/>
                    </a:cubicBezTo>
                    <a:cubicBezTo>
                      <a:pt x="18900" y="18000"/>
                      <a:pt x="13500" y="21600"/>
                      <a:pt x="5400" y="216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4513" name="Freeform 659"/>
              <p:cNvSpPr/>
              <p:nvPr/>
            </p:nvSpPr>
            <p:spPr>
              <a:xfrm>
                <a:off x="267615" y="186915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14400"/>
                    </a:moveTo>
                    <a:cubicBezTo>
                      <a:pt x="0" y="7200"/>
                      <a:pt x="7200" y="7200"/>
                      <a:pt x="7200" y="0"/>
                    </a:cubicBezTo>
                    <a:cubicBezTo>
                      <a:pt x="14400" y="7200"/>
                      <a:pt x="14400" y="7200"/>
                      <a:pt x="21600" y="14400"/>
                    </a:cubicBezTo>
                    <a:cubicBezTo>
                      <a:pt x="14400" y="14400"/>
                      <a:pt x="14400" y="21600"/>
                      <a:pt x="7200" y="21600"/>
                    </a:cubicBezTo>
                    <a:cubicBezTo>
                      <a:pt x="7200" y="21600"/>
                      <a:pt x="0" y="21600"/>
                      <a:pt x="0" y="144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4514" name="Freeform 660"/>
              <p:cNvSpPr/>
              <p:nvPr/>
            </p:nvSpPr>
            <p:spPr>
              <a:xfrm>
                <a:off x="259848" y="141418"/>
                <a:ext cx="14339" cy="1442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952" h="21076" fill="norm" stroke="1" extrusionOk="0">
                    <a:moveTo>
                      <a:pt x="1944" y="13824"/>
                    </a:moveTo>
                    <a:cubicBezTo>
                      <a:pt x="2808" y="14688"/>
                      <a:pt x="3672" y="15552"/>
                      <a:pt x="5400" y="14688"/>
                    </a:cubicBezTo>
                    <a:cubicBezTo>
                      <a:pt x="6264" y="14688"/>
                      <a:pt x="7128" y="14688"/>
                      <a:pt x="7992" y="13824"/>
                    </a:cubicBezTo>
                    <a:cubicBezTo>
                      <a:pt x="7992" y="13824"/>
                      <a:pt x="8856" y="12960"/>
                      <a:pt x="8856" y="12960"/>
                    </a:cubicBezTo>
                    <a:cubicBezTo>
                      <a:pt x="10584" y="11232"/>
                      <a:pt x="10584" y="11232"/>
                      <a:pt x="12312" y="12960"/>
                    </a:cubicBezTo>
                    <a:cubicBezTo>
                      <a:pt x="12312" y="12960"/>
                      <a:pt x="13176" y="13824"/>
                      <a:pt x="14040" y="13824"/>
                    </a:cubicBezTo>
                    <a:cubicBezTo>
                      <a:pt x="14040" y="12960"/>
                      <a:pt x="14904" y="12096"/>
                      <a:pt x="14904" y="12096"/>
                    </a:cubicBezTo>
                    <a:cubicBezTo>
                      <a:pt x="14904" y="10368"/>
                      <a:pt x="14904" y="9504"/>
                      <a:pt x="15768" y="8640"/>
                    </a:cubicBezTo>
                    <a:cubicBezTo>
                      <a:pt x="15768" y="6912"/>
                      <a:pt x="15768" y="6048"/>
                      <a:pt x="14040" y="4320"/>
                    </a:cubicBezTo>
                    <a:cubicBezTo>
                      <a:pt x="13176" y="4320"/>
                      <a:pt x="13176" y="3456"/>
                      <a:pt x="14040" y="2592"/>
                    </a:cubicBezTo>
                    <a:cubicBezTo>
                      <a:pt x="14904" y="1728"/>
                      <a:pt x="15768" y="864"/>
                      <a:pt x="16632" y="864"/>
                    </a:cubicBezTo>
                    <a:cubicBezTo>
                      <a:pt x="17496" y="864"/>
                      <a:pt x="18360" y="0"/>
                      <a:pt x="19224" y="0"/>
                    </a:cubicBezTo>
                    <a:cubicBezTo>
                      <a:pt x="20088" y="0"/>
                      <a:pt x="20088" y="864"/>
                      <a:pt x="20952" y="864"/>
                    </a:cubicBezTo>
                    <a:cubicBezTo>
                      <a:pt x="20952" y="1728"/>
                      <a:pt x="20952" y="1728"/>
                      <a:pt x="20088" y="2592"/>
                    </a:cubicBezTo>
                    <a:cubicBezTo>
                      <a:pt x="20088" y="3456"/>
                      <a:pt x="20088" y="5184"/>
                      <a:pt x="19224" y="6048"/>
                    </a:cubicBezTo>
                    <a:cubicBezTo>
                      <a:pt x="19224" y="6912"/>
                      <a:pt x="19224" y="6912"/>
                      <a:pt x="19224" y="7776"/>
                    </a:cubicBezTo>
                    <a:cubicBezTo>
                      <a:pt x="19224" y="8640"/>
                      <a:pt x="20088" y="9504"/>
                      <a:pt x="19224" y="9504"/>
                    </a:cubicBezTo>
                    <a:cubicBezTo>
                      <a:pt x="18360" y="12096"/>
                      <a:pt x="17496" y="13824"/>
                      <a:pt x="16632" y="16416"/>
                    </a:cubicBezTo>
                    <a:cubicBezTo>
                      <a:pt x="16632" y="16416"/>
                      <a:pt x="15768" y="16416"/>
                      <a:pt x="14904" y="16416"/>
                    </a:cubicBezTo>
                    <a:cubicBezTo>
                      <a:pt x="14040" y="17280"/>
                      <a:pt x="13176" y="15552"/>
                      <a:pt x="12312" y="16416"/>
                    </a:cubicBezTo>
                    <a:cubicBezTo>
                      <a:pt x="10584" y="16416"/>
                      <a:pt x="9720" y="18144"/>
                      <a:pt x="7992" y="19008"/>
                    </a:cubicBezTo>
                    <a:cubicBezTo>
                      <a:pt x="7128" y="21600"/>
                      <a:pt x="6264" y="21600"/>
                      <a:pt x="5400" y="19872"/>
                    </a:cubicBezTo>
                    <a:cubicBezTo>
                      <a:pt x="3672" y="18144"/>
                      <a:pt x="2808" y="18144"/>
                      <a:pt x="1080" y="17280"/>
                    </a:cubicBezTo>
                    <a:cubicBezTo>
                      <a:pt x="-648" y="17280"/>
                      <a:pt x="216" y="16416"/>
                      <a:pt x="216" y="15552"/>
                    </a:cubicBezTo>
                    <a:cubicBezTo>
                      <a:pt x="216" y="14688"/>
                      <a:pt x="216" y="14688"/>
                      <a:pt x="216" y="13824"/>
                    </a:cubicBezTo>
                    <a:cubicBezTo>
                      <a:pt x="1080" y="13824"/>
                      <a:pt x="1080" y="12960"/>
                      <a:pt x="1944" y="13824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4515" name="Freeform 661"/>
              <p:cNvSpPr/>
              <p:nvPr/>
            </p:nvSpPr>
            <p:spPr>
              <a:xfrm>
                <a:off x="266623" y="154602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8162" fill="norm" stroke="1" extrusionOk="0">
                    <a:moveTo>
                      <a:pt x="21600" y="9522"/>
                    </a:moveTo>
                    <a:cubicBezTo>
                      <a:pt x="21600" y="9522"/>
                      <a:pt x="16200" y="13842"/>
                      <a:pt x="10800" y="18162"/>
                    </a:cubicBezTo>
                    <a:cubicBezTo>
                      <a:pt x="5400" y="13842"/>
                      <a:pt x="5400" y="13842"/>
                      <a:pt x="0" y="9522"/>
                    </a:cubicBezTo>
                    <a:cubicBezTo>
                      <a:pt x="0" y="9522"/>
                      <a:pt x="10800" y="-3438"/>
                      <a:pt x="16200" y="882"/>
                    </a:cubicBezTo>
                    <a:cubicBezTo>
                      <a:pt x="16200" y="882"/>
                      <a:pt x="21600" y="5202"/>
                      <a:pt x="21600" y="9522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4516" name="Freeform 662"/>
              <p:cNvSpPr/>
              <p:nvPr/>
            </p:nvSpPr>
            <p:spPr>
              <a:xfrm>
                <a:off x="269208" y="173016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7382" h="21600" fill="norm" stroke="1" extrusionOk="0">
                    <a:moveTo>
                      <a:pt x="7200" y="21600"/>
                    </a:moveTo>
                    <a:cubicBezTo>
                      <a:pt x="7200" y="21600"/>
                      <a:pt x="0" y="10800"/>
                      <a:pt x="0" y="10800"/>
                    </a:cubicBezTo>
                    <a:cubicBezTo>
                      <a:pt x="7200" y="10800"/>
                      <a:pt x="7200" y="0"/>
                      <a:pt x="14400" y="0"/>
                    </a:cubicBezTo>
                    <a:cubicBezTo>
                      <a:pt x="14400" y="0"/>
                      <a:pt x="14400" y="0"/>
                      <a:pt x="14400" y="0"/>
                    </a:cubicBezTo>
                    <a:cubicBezTo>
                      <a:pt x="21600" y="21600"/>
                      <a:pt x="14400" y="21600"/>
                      <a:pt x="7200" y="216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4517" name="Freeform 663"/>
              <p:cNvSpPr/>
              <p:nvPr/>
            </p:nvSpPr>
            <p:spPr>
              <a:xfrm>
                <a:off x="268498" y="145438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0800" y="21600"/>
                    </a:moveTo>
                    <a:cubicBezTo>
                      <a:pt x="7200" y="21600"/>
                      <a:pt x="3600" y="19200"/>
                      <a:pt x="3600" y="16800"/>
                    </a:cubicBezTo>
                    <a:cubicBezTo>
                      <a:pt x="3600" y="14400"/>
                      <a:pt x="3600" y="12000"/>
                      <a:pt x="0" y="9600"/>
                    </a:cubicBezTo>
                    <a:cubicBezTo>
                      <a:pt x="0" y="7200"/>
                      <a:pt x="3600" y="4800"/>
                      <a:pt x="7200" y="2400"/>
                    </a:cubicBezTo>
                    <a:cubicBezTo>
                      <a:pt x="10800" y="0"/>
                      <a:pt x="18000" y="2400"/>
                      <a:pt x="21600" y="0"/>
                    </a:cubicBezTo>
                    <a:cubicBezTo>
                      <a:pt x="21600" y="2400"/>
                      <a:pt x="21600" y="4800"/>
                      <a:pt x="21600" y="7200"/>
                    </a:cubicBezTo>
                    <a:cubicBezTo>
                      <a:pt x="21600" y="9600"/>
                      <a:pt x="21600" y="12000"/>
                      <a:pt x="21600" y="16800"/>
                    </a:cubicBezTo>
                    <a:cubicBezTo>
                      <a:pt x="18000" y="19200"/>
                      <a:pt x="18000" y="19200"/>
                      <a:pt x="10800" y="216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4518" name="Freeform 664"/>
              <p:cNvSpPr/>
              <p:nvPr/>
            </p:nvSpPr>
            <p:spPr>
              <a:xfrm>
                <a:off x="269381" y="139040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21600"/>
                    </a:moveTo>
                    <a:cubicBezTo>
                      <a:pt x="0" y="14400"/>
                      <a:pt x="7200" y="0"/>
                      <a:pt x="14400" y="0"/>
                    </a:cubicBezTo>
                    <a:cubicBezTo>
                      <a:pt x="14400" y="0"/>
                      <a:pt x="21600" y="7200"/>
                      <a:pt x="21600" y="7200"/>
                    </a:cubicBezTo>
                    <a:cubicBezTo>
                      <a:pt x="21600" y="14400"/>
                      <a:pt x="14400" y="21600"/>
                      <a:pt x="7200" y="21600"/>
                    </a:cubicBezTo>
                    <a:cubicBezTo>
                      <a:pt x="7200" y="21600"/>
                      <a:pt x="0" y="21600"/>
                      <a:pt x="0" y="216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4519" name="Freeform 665"/>
              <p:cNvSpPr/>
              <p:nvPr/>
            </p:nvSpPr>
            <p:spPr>
              <a:xfrm>
                <a:off x="270153" y="130656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8171" fill="norm" stroke="1" extrusionOk="0">
                    <a:moveTo>
                      <a:pt x="21600" y="4457"/>
                    </a:moveTo>
                    <a:cubicBezTo>
                      <a:pt x="19440" y="7543"/>
                      <a:pt x="19440" y="7543"/>
                      <a:pt x="19440" y="7543"/>
                    </a:cubicBezTo>
                    <a:cubicBezTo>
                      <a:pt x="17280" y="10629"/>
                      <a:pt x="15120" y="13715"/>
                      <a:pt x="15120" y="13715"/>
                    </a:cubicBezTo>
                    <a:cubicBezTo>
                      <a:pt x="10800" y="13715"/>
                      <a:pt x="6480" y="13715"/>
                      <a:pt x="4320" y="16800"/>
                    </a:cubicBezTo>
                    <a:cubicBezTo>
                      <a:pt x="2160" y="16800"/>
                      <a:pt x="0" y="19886"/>
                      <a:pt x="0" y="16800"/>
                    </a:cubicBezTo>
                    <a:cubicBezTo>
                      <a:pt x="0" y="13715"/>
                      <a:pt x="0" y="10629"/>
                      <a:pt x="2160" y="10629"/>
                    </a:cubicBezTo>
                    <a:cubicBezTo>
                      <a:pt x="6480" y="7543"/>
                      <a:pt x="10800" y="7543"/>
                      <a:pt x="15120" y="1372"/>
                    </a:cubicBezTo>
                    <a:cubicBezTo>
                      <a:pt x="15120" y="-1714"/>
                      <a:pt x="17280" y="1372"/>
                      <a:pt x="19440" y="1372"/>
                    </a:cubicBezTo>
                    <a:cubicBezTo>
                      <a:pt x="19440" y="1372"/>
                      <a:pt x="19440" y="4457"/>
                      <a:pt x="21600" y="4457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4520" name="Freeform 666"/>
              <p:cNvSpPr/>
              <p:nvPr/>
            </p:nvSpPr>
            <p:spPr>
              <a:xfrm>
                <a:off x="270816" y="181179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335" h="21600" fill="norm" stroke="1" extrusionOk="0">
                    <a:moveTo>
                      <a:pt x="3086" y="18000"/>
                    </a:moveTo>
                    <a:cubicBezTo>
                      <a:pt x="3086" y="14400"/>
                      <a:pt x="0" y="10800"/>
                      <a:pt x="0" y="7200"/>
                    </a:cubicBezTo>
                    <a:cubicBezTo>
                      <a:pt x="0" y="3600"/>
                      <a:pt x="6171" y="0"/>
                      <a:pt x="9257" y="0"/>
                    </a:cubicBezTo>
                    <a:cubicBezTo>
                      <a:pt x="15429" y="0"/>
                      <a:pt x="21600" y="3600"/>
                      <a:pt x="18514" y="10800"/>
                    </a:cubicBezTo>
                    <a:cubicBezTo>
                      <a:pt x="18514" y="14400"/>
                      <a:pt x="12343" y="21600"/>
                      <a:pt x="9257" y="21600"/>
                    </a:cubicBezTo>
                    <a:cubicBezTo>
                      <a:pt x="6171" y="18000"/>
                      <a:pt x="6171" y="18000"/>
                      <a:pt x="3086" y="180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4521" name="Freeform 667"/>
              <p:cNvSpPr/>
              <p:nvPr/>
            </p:nvSpPr>
            <p:spPr>
              <a:xfrm>
                <a:off x="275558" y="177170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0925" fill="norm" stroke="1" extrusionOk="0">
                    <a:moveTo>
                      <a:pt x="18900" y="2025"/>
                    </a:moveTo>
                    <a:cubicBezTo>
                      <a:pt x="21600" y="2025"/>
                      <a:pt x="21600" y="4725"/>
                      <a:pt x="21600" y="4725"/>
                    </a:cubicBezTo>
                    <a:cubicBezTo>
                      <a:pt x="16200" y="7425"/>
                      <a:pt x="13500" y="12825"/>
                      <a:pt x="10800" y="18225"/>
                    </a:cubicBezTo>
                    <a:cubicBezTo>
                      <a:pt x="8100" y="20925"/>
                      <a:pt x="5400" y="20925"/>
                      <a:pt x="5400" y="20925"/>
                    </a:cubicBezTo>
                    <a:cubicBezTo>
                      <a:pt x="0" y="20925"/>
                      <a:pt x="0" y="15525"/>
                      <a:pt x="0" y="12825"/>
                    </a:cubicBezTo>
                    <a:cubicBezTo>
                      <a:pt x="0" y="7425"/>
                      <a:pt x="5400" y="7425"/>
                      <a:pt x="8100" y="4725"/>
                    </a:cubicBezTo>
                    <a:cubicBezTo>
                      <a:pt x="10800" y="4725"/>
                      <a:pt x="16200" y="4725"/>
                      <a:pt x="16200" y="2025"/>
                    </a:cubicBezTo>
                    <a:cubicBezTo>
                      <a:pt x="16200" y="-675"/>
                      <a:pt x="18900" y="-675"/>
                      <a:pt x="18900" y="2025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4522" name="Freeform 668"/>
              <p:cNvSpPr/>
              <p:nvPr/>
            </p:nvSpPr>
            <p:spPr>
              <a:xfrm>
                <a:off x="276992" y="181933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9425" fill="norm" stroke="1" extrusionOk="0">
                    <a:moveTo>
                      <a:pt x="21600" y="12000"/>
                    </a:moveTo>
                    <a:cubicBezTo>
                      <a:pt x="17280" y="14700"/>
                      <a:pt x="21600" y="17400"/>
                      <a:pt x="17280" y="17400"/>
                    </a:cubicBezTo>
                    <a:cubicBezTo>
                      <a:pt x="12960" y="20100"/>
                      <a:pt x="8640" y="20100"/>
                      <a:pt x="4320" y="17400"/>
                    </a:cubicBezTo>
                    <a:cubicBezTo>
                      <a:pt x="0" y="17400"/>
                      <a:pt x="0" y="14700"/>
                      <a:pt x="0" y="12000"/>
                    </a:cubicBezTo>
                    <a:cubicBezTo>
                      <a:pt x="0" y="9300"/>
                      <a:pt x="0" y="6600"/>
                      <a:pt x="0" y="3900"/>
                    </a:cubicBezTo>
                    <a:cubicBezTo>
                      <a:pt x="0" y="3900"/>
                      <a:pt x="0" y="1200"/>
                      <a:pt x="4320" y="1200"/>
                    </a:cubicBezTo>
                    <a:cubicBezTo>
                      <a:pt x="8640" y="1200"/>
                      <a:pt x="8640" y="-1500"/>
                      <a:pt x="12960" y="1200"/>
                    </a:cubicBezTo>
                    <a:cubicBezTo>
                      <a:pt x="12960" y="1200"/>
                      <a:pt x="12960" y="3900"/>
                      <a:pt x="17280" y="3900"/>
                    </a:cubicBezTo>
                    <a:cubicBezTo>
                      <a:pt x="21600" y="6600"/>
                      <a:pt x="17280" y="9300"/>
                      <a:pt x="21600" y="120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4523" name="Freeform 669"/>
              <p:cNvSpPr/>
              <p:nvPr/>
            </p:nvSpPr>
            <p:spPr>
              <a:xfrm>
                <a:off x="279308" y="186915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14400"/>
                    </a:moveTo>
                    <a:cubicBezTo>
                      <a:pt x="21600" y="14400"/>
                      <a:pt x="14400" y="21600"/>
                      <a:pt x="14400" y="21600"/>
                    </a:cubicBezTo>
                    <a:cubicBezTo>
                      <a:pt x="7200" y="14400"/>
                      <a:pt x="7200" y="14400"/>
                      <a:pt x="0" y="7200"/>
                    </a:cubicBezTo>
                    <a:cubicBezTo>
                      <a:pt x="7200" y="7200"/>
                      <a:pt x="7200" y="7200"/>
                      <a:pt x="14400" y="0"/>
                    </a:cubicBezTo>
                    <a:cubicBezTo>
                      <a:pt x="14400" y="7200"/>
                      <a:pt x="14400" y="7200"/>
                      <a:pt x="21600" y="144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4524" name="Freeform 670"/>
              <p:cNvSpPr/>
              <p:nvPr/>
            </p:nvSpPr>
            <p:spPr>
              <a:xfrm>
                <a:off x="49572" y="20565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8600" h="21600" fill="norm" stroke="1" extrusionOk="0">
                    <a:moveTo>
                      <a:pt x="18600" y="14400"/>
                    </a:moveTo>
                    <a:cubicBezTo>
                      <a:pt x="18600" y="14400"/>
                      <a:pt x="18600" y="21600"/>
                      <a:pt x="18600" y="21600"/>
                    </a:cubicBezTo>
                    <a:cubicBezTo>
                      <a:pt x="18600" y="21600"/>
                      <a:pt x="13200" y="21600"/>
                      <a:pt x="13200" y="21600"/>
                    </a:cubicBezTo>
                    <a:cubicBezTo>
                      <a:pt x="13200" y="21600"/>
                      <a:pt x="7800" y="21600"/>
                      <a:pt x="7800" y="21600"/>
                    </a:cubicBezTo>
                    <a:cubicBezTo>
                      <a:pt x="7800" y="21600"/>
                      <a:pt x="2400" y="21600"/>
                      <a:pt x="2400" y="21600"/>
                    </a:cubicBezTo>
                    <a:cubicBezTo>
                      <a:pt x="-3000" y="14400"/>
                      <a:pt x="2400" y="7200"/>
                      <a:pt x="2400" y="7200"/>
                    </a:cubicBezTo>
                    <a:cubicBezTo>
                      <a:pt x="7800" y="7200"/>
                      <a:pt x="7800" y="7200"/>
                      <a:pt x="7800" y="0"/>
                    </a:cubicBezTo>
                    <a:cubicBezTo>
                      <a:pt x="13200" y="0"/>
                      <a:pt x="13200" y="7200"/>
                      <a:pt x="13200" y="7200"/>
                    </a:cubicBezTo>
                    <a:cubicBezTo>
                      <a:pt x="18600" y="7200"/>
                      <a:pt x="18600" y="14400"/>
                      <a:pt x="18600" y="144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4525" name="Freeform 671"/>
              <p:cNvSpPr/>
              <p:nvPr/>
            </p:nvSpPr>
            <p:spPr>
              <a:xfrm>
                <a:off x="52177" y="23544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21600"/>
                    </a:moveTo>
                    <a:cubicBezTo>
                      <a:pt x="0" y="2160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1600" y="0"/>
                      <a:pt x="21600" y="0"/>
                      <a:pt x="21600" y="0"/>
                    </a:cubicBezTo>
                    <a:cubicBezTo>
                      <a:pt x="21600" y="21600"/>
                      <a:pt x="21600" y="21600"/>
                      <a:pt x="0" y="216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4526" name="Freeform 672"/>
              <p:cNvSpPr/>
              <p:nvPr/>
            </p:nvSpPr>
            <p:spPr>
              <a:xfrm>
                <a:off x="52891" y="26659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8600" h="17250" fill="norm" stroke="1" extrusionOk="0">
                    <a:moveTo>
                      <a:pt x="16200" y="9450"/>
                    </a:moveTo>
                    <a:cubicBezTo>
                      <a:pt x="21600" y="14850"/>
                      <a:pt x="16200" y="14850"/>
                      <a:pt x="16200" y="14850"/>
                    </a:cubicBezTo>
                    <a:cubicBezTo>
                      <a:pt x="10800" y="14850"/>
                      <a:pt x="10800" y="14850"/>
                      <a:pt x="10800" y="14850"/>
                    </a:cubicBezTo>
                    <a:cubicBezTo>
                      <a:pt x="10800" y="14850"/>
                      <a:pt x="10800" y="20250"/>
                      <a:pt x="5400" y="14850"/>
                    </a:cubicBezTo>
                    <a:cubicBezTo>
                      <a:pt x="5400" y="14850"/>
                      <a:pt x="5400" y="14850"/>
                      <a:pt x="0" y="14850"/>
                    </a:cubicBezTo>
                    <a:cubicBezTo>
                      <a:pt x="0" y="14850"/>
                      <a:pt x="0" y="9450"/>
                      <a:pt x="5400" y="9450"/>
                    </a:cubicBezTo>
                    <a:cubicBezTo>
                      <a:pt x="5400" y="9450"/>
                      <a:pt x="5400" y="4050"/>
                      <a:pt x="5400" y="4050"/>
                    </a:cubicBezTo>
                    <a:cubicBezTo>
                      <a:pt x="5400" y="-1350"/>
                      <a:pt x="10800" y="-1350"/>
                      <a:pt x="10800" y="4050"/>
                    </a:cubicBezTo>
                    <a:cubicBezTo>
                      <a:pt x="16200" y="4050"/>
                      <a:pt x="16200" y="9450"/>
                      <a:pt x="16200" y="945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4527" name="Freeform 673"/>
              <p:cNvSpPr/>
              <p:nvPr/>
            </p:nvSpPr>
            <p:spPr>
              <a:xfrm>
                <a:off x="54824" y="35678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10800"/>
                    </a:moveTo>
                    <a:cubicBezTo>
                      <a:pt x="21600" y="10800"/>
                      <a:pt x="10800" y="21600"/>
                      <a:pt x="10800" y="21600"/>
                    </a:cubicBezTo>
                    <a:cubicBezTo>
                      <a:pt x="0" y="21600"/>
                      <a:pt x="0" y="21600"/>
                      <a:pt x="0" y="21600"/>
                    </a:cubicBezTo>
                    <a:cubicBezTo>
                      <a:pt x="0" y="10800"/>
                      <a:pt x="0" y="0"/>
                      <a:pt x="10800" y="0"/>
                    </a:cubicBezTo>
                    <a:cubicBezTo>
                      <a:pt x="10800" y="10800"/>
                      <a:pt x="21600" y="10800"/>
                      <a:pt x="21600" y="108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4528" name="Freeform 674"/>
              <p:cNvSpPr/>
              <p:nvPr/>
            </p:nvSpPr>
            <p:spPr>
              <a:xfrm>
                <a:off x="55859" y="34796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8900" h="21600" fill="norm" stroke="1" extrusionOk="0">
                    <a:moveTo>
                      <a:pt x="10800" y="21600"/>
                    </a:moveTo>
                    <a:cubicBezTo>
                      <a:pt x="10800" y="21600"/>
                      <a:pt x="10800" y="21600"/>
                      <a:pt x="10800" y="21600"/>
                    </a:cubicBezTo>
                    <a:cubicBezTo>
                      <a:pt x="0" y="21600"/>
                      <a:pt x="0" y="21600"/>
                      <a:pt x="0" y="0"/>
                    </a:cubicBezTo>
                    <a:cubicBezTo>
                      <a:pt x="0" y="0"/>
                      <a:pt x="10800" y="0"/>
                      <a:pt x="10800" y="0"/>
                    </a:cubicBezTo>
                    <a:cubicBezTo>
                      <a:pt x="21600" y="0"/>
                      <a:pt x="21600" y="0"/>
                      <a:pt x="10800" y="216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4529" name="Oval 675"/>
              <p:cNvSpPr/>
              <p:nvPr/>
            </p:nvSpPr>
            <p:spPr>
              <a:xfrm>
                <a:off x="56258" y="30714"/>
                <a:ext cx="12701" cy="12701"/>
              </a:xfrm>
              <a:prstGeom prst="ellipse">
                <a:avLst/>
              </a:pr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4530" name="Freeform 676"/>
              <p:cNvSpPr/>
              <p:nvPr/>
            </p:nvSpPr>
            <p:spPr>
              <a:xfrm>
                <a:off x="56589" y="28591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8900" fill="norm" stroke="1" extrusionOk="0">
                    <a:moveTo>
                      <a:pt x="0" y="8100"/>
                    </a:moveTo>
                    <a:cubicBezTo>
                      <a:pt x="0" y="8100"/>
                      <a:pt x="0" y="8100"/>
                      <a:pt x="0" y="8100"/>
                    </a:cubicBezTo>
                    <a:cubicBezTo>
                      <a:pt x="10800" y="-2700"/>
                      <a:pt x="21600" y="-2700"/>
                      <a:pt x="21600" y="8100"/>
                    </a:cubicBezTo>
                    <a:cubicBezTo>
                      <a:pt x="21600" y="8100"/>
                      <a:pt x="21600" y="8100"/>
                      <a:pt x="21600" y="8100"/>
                    </a:cubicBezTo>
                    <a:cubicBezTo>
                      <a:pt x="21600" y="8100"/>
                      <a:pt x="21600" y="8100"/>
                      <a:pt x="21600" y="8100"/>
                    </a:cubicBezTo>
                    <a:cubicBezTo>
                      <a:pt x="21600" y="8100"/>
                      <a:pt x="21600" y="18900"/>
                      <a:pt x="10800" y="18900"/>
                    </a:cubicBezTo>
                    <a:cubicBezTo>
                      <a:pt x="10800" y="18900"/>
                      <a:pt x="10800" y="8100"/>
                      <a:pt x="0" y="81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4531" name="Freeform 677"/>
              <p:cNvSpPr/>
              <p:nvPr/>
            </p:nvSpPr>
            <p:spPr>
              <a:xfrm>
                <a:off x="58023" y="33656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9800" fill="norm" stroke="1" extrusionOk="0">
                    <a:moveTo>
                      <a:pt x="21600" y="5400"/>
                    </a:moveTo>
                    <a:cubicBezTo>
                      <a:pt x="21600" y="5400"/>
                      <a:pt x="21600" y="12600"/>
                      <a:pt x="21600" y="19800"/>
                    </a:cubicBezTo>
                    <a:cubicBezTo>
                      <a:pt x="21600" y="19800"/>
                      <a:pt x="21600" y="19800"/>
                      <a:pt x="21600" y="19800"/>
                    </a:cubicBezTo>
                    <a:cubicBezTo>
                      <a:pt x="0" y="12600"/>
                      <a:pt x="0" y="12600"/>
                      <a:pt x="0" y="5400"/>
                    </a:cubicBezTo>
                    <a:cubicBezTo>
                      <a:pt x="0" y="5400"/>
                      <a:pt x="0" y="5400"/>
                      <a:pt x="0" y="5400"/>
                    </a:cubicBezTo>
                    <a:cubicBezTo>
                      <a:pt x="21600" y="-1800"/>
                      <a:pt x="21600" y="-1800"/>
                      <a:pt x="21600" y="54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4532" name="Freeform 678"/>
              <p:cNvSpPr/>
              <p:nvPr/>
            </p:nvSpPr>
            <p:spPr>
              <a:xfrm>
                <a:off x="58014" y="30604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3382" h="21600" fill="norm" stroke="1" extrusionOk="0">
                    <a:moveTo>
                      <a:pt x="3200" y="0"/>
                    </a:moveTo>
                    <a:cubicBezTo>
                      <a:pt x="3200" y="0"/>
                      <a:pt x="3200" y="0"/>
                      <a:pt x="3200" y="0"/>
                    </a:cubicBezTo>
                    <a:cubicBezTo>
                      <a:pt x="3200" y="0"/>
                      <a:pt x="3200" y="0"/>
                      <a:pt x="3200" y="0"/>
                    </a:cubicBezTo>
                    <a:cubicBezTo>
                      <a:pt x="10400" y="0"/>
                      <a:pt x="10400" y="0"/>
                      <a:pt x="10400" y="21600"/>
                    </a:cubicBezTo>
                    <a:cubicBezTo>
                      <a:pt x="17600" y="21600"/>
                      <a:pt x="10400" y="21600"/>
                      <a:pt x="3200" y="21600"/>
                    </a:cubicBezTo>
                    <a:cubicBezTo>
                      <a:pt x="3200" y="21600"/>
                      <a:pt x="-4000" y="21600"/>
                      <a:pt x="32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4533" name="Freeform 679"/>
              <p:cNvSpPr/>
              <p:nvPr/>
            </p:nvSpPr>
            <p:spPr>
              <a:xfrm>
                <a:off x="59237" y="43768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5600" fill="norm" stroke="1" extrusionOk="0">
                    <a:moveTo>
                      <a:pt x="21600" y="0"/>
                    </a:moveTo>
                    <a:cubicBezTo>
                      <a:pt x="21600" y="10800"/>
                      <a:pt x="21600" y="10800"/>
                      <a:pt x="21600" y="10800"/>
                    </a:cubicBezTo>
                    <a:cubicBezTo>
                      <a:pt x="21600" y="10800"/>
                      <a:pt x="21600" y="21600"/>
                      <a:pt x="21600" y="10800"/>
                    </a:cubicBezTo>
                    <a:cubicBezTo>
                      <a:pt x="21600" y="10800"/>
                      <a:pt x="0" y="10800"/>
                      <a:pt x="0" y="10800"/>
                    </a:cubicBezTo>
                    <a:cubicBezTo>
                      <a:pt x="21600" y="10800"/>
                      <a:pt x="21600" y="0"/>
                      <a:pt x="216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4534" name="Freeform 680"/>
              <p:cNvSpPr/>
              <p:nvPr/>
            </p:nvSpPr>
            <p:spPr>
              <a:xfrm>
                <a:off x="58575" y="38215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2400"/>
                    </a:moveTo>
                    <a:cubicBezTo>
                      <a:pt x="21600" y="2400"/>
                      <a:pt x="18514" y="4800"/>
                      <a:pt x="18514" y="4800"/>
                    </a:cubicBezTo>
                    <a:cubicBezTo>
                      <a:pt x="18514" y="4800"/>
                      <a:pt x="15429" y="4800"/>
                      <a:pt x="15429" y="4800"/>
                    </a:cubicBezTo>
                    <a:cubicBezTo>
                      <a:pt x="12343" y="4800"/>
                      <a:pt x="12343" y="4800"/>
                      <a:pt x="12343" y="7200"/>
                    </a:cubicBezTo>
                    <a:cubicBezTo>
                      <a:pt x="15429" y="7200"/>
                      <a:pt x="15429" y="7200"/>
                      <a:pt x="15429" y="9600"/>
                    </a:cubicBezTo>
                    <a:cubicBezTo>
                      <a:pt x="15429" y="9600"/>
                      <a:pt x="18514" y="9600"/>
                      <a:pt x="15429" y="9600"/>
                    </a:cubicBezTo>
                    <a:cubicBezTo>
                      <a:pt x="12343" y="12000"/>
                      <a:pt x="15429" y="14400"/>
                      <a:pt x="15429" y="16800"/>
                    </a:cubicBezTo>
                    <a:cubicBezTo>
                      <a:pt x="18514" y="16800"/>
                      <a:pt x="15429" y="19200"/>
                      <a:pt x="15429" y="19200"/>
                    </a:cubicBezTo>
                    <a:cubicBezTo>
                      <a:pt x="15429" y="21600"/>
                      <a:pt x="12343" y="21600"/>
                      <a:pt x="9257" y="21600"/>
                    </a:cubicBezTo>
                    <a:cubicBezTo>
                      <a:pt x="9257" y="19200"/>
                      <a:pt x="9257" y="19200"/>
                      <a:pt x="6171" y="19200"/>
                    </a:cubicBezTo>
                    <a:cubicBezTo>
                      <a:pt x="6171" y="16800"/>
                      <a:pt x="6171" y="16800"/>
                      <a:pt x="6171" y="14400"/>
                    </a:cubicBezTo>
                    <a:cubicBezTo>
                      <a:pt x="6171" y="14400"/>
                      <a:pt x="9257" y="12000"/>
                      <a:pt x="9257" y="9600"/>
                    </a:cubicBezTo>
                    <a:cubicBezTo>
                      <a:pt x="9257" y="7200"/>
                      <a:pt x="9257" y="7200"/>
                      <a:pt x="6171" y="7200"/>
                    </a:cubicBezTo>
                    <a:cubicBezTo>
                      <a:pt x="3086" y="7200"/>
                      <a:pt x="0" y="4800"/>
                      <a:pt x="0" y="2400"/>
                    </a:cubicBezTo>
                    <a:cubicBezTo>
                      <a:pt x="0" y="2400"/>
                      <a:pt x="3086" y="2400"/>
                      <a:pt x="3086" y="2400"/>
                    </a:cubicBezTo>
                    <a:cubicBezTo>
                      <a:pt x="6171" y="2400"/>
                      <a:pt x="9257" y="2400"/>
                      <a:pt x="12343" y="0"/>
                    </a:cubicBezTo>
                    <a:cubicBezTo>
                      <a:pt x="15429" y="0"/>
                      <a:pt x="15429" y="0"/>
                      <a:pt x="18514" y="0"/>
                    </a:cubicBezTo>
                    <a:cubicBezTo>
                      <a:pt x="21600" y="2400"/>
                      <a:pt x="21600" y="2400"/>
                      <a:pt x="21600" y="24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4535" name="Freeform 681"/>
              <p:cNvSpPr/>
              <p:nvPr/>
            </p:nvSpPr>
            <p:spPr>
              <a:xfrm>
                <a:off x="61689" y="40311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4678" h="21600" fill="norm" stroke="1" extrusionOk="0">
                    <a:moveTo>
                      <a:pt x="9278" y="10800"/>
                    </a:moveTo>
                    <a:cubicBezTo>
                      <a:pt x="9278" y="10800"/>
                      <a:pt x="9278" y="10800"/>
                      <a:pt x="2078" y="21600"/>
                    </a:cubicBezTo>
                    <a:cubicBezTo>
                      <a:pt x="2078" y="10800"/>
                      <a:pt x="2078" y="10800"/>
                      <a:pt x="2078" y="10800"/>
                    </a:cubicBezTo>
                    <a:cubicBezTo>
                      <a:pt x="-5122" y="10800"/>
                      <a:pt x="9278" y="0"/>
                      <a:pt x="2078" y="0"/>
                    </a:cubicBezTo>
                    <a:cubicBezTo>
                      <a:pt x="9278" y="0"/>
                      <a:pt x="9278" y="0"/>
                      <a:pt x="9278" y="0"/>
                    </a:cubicBezTo>
                    <a:cubicBezTo>
                      <a:pt x="16478" y="0"/>
                      <a:pt x="16478" y="10800"/>
                      <a:pt x="9278" y="108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4536" name="Freeform 682"/>
              <p:cNvSpPr/>
              <p:nvPr/>
            </p:nvSpPr>
            <p:spPr>
              <a:xfrm>
                <a:off x="64532" y="48536"/>
                <a:ext cx="12701" cy="1271"/>
              </a:xfrm>
              <a:prstGeom prst="ellipse">
                <a:avLst/>
              </a:prstGeom>
              <a:noFill/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4537" name="Freeform 683"/>
              <p:cNvSpPr/>
              <p:nvPr/>
            </p:nvSpPr>
            <p:spPr>
              <a:xfrm>
                <a:off x="64863" y="38546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0"/>
                    </a:moveTo>
                    <a:cubicBezTo>
                      <a:pt x="10800" y="10800"/>
                      <a:pt x="10800" y="10800"/>
                      <a:pt x="21600" y="10800"/>
                    </a:cubicBezTo>
                    <a:cubicBezTo>
                      <a:pt x="10800" y="10800"/>
                      <a:pt x="10800" y="21600"/>
                      <a:pt x="0" y="21600"/>
                    </a:cubicBezTo>
                    <a:cubicBezTo>
                      <a:pt x="0" y="21600"/>
                      <a:pt x="0" y="10800"/>
                      <a:pt x="0" y="10800"/>
                    </a:cubicBezTo>
                    <a:cubicBezTo>
                      <a:pt x="0" y="10800"/>
                      <a:pt x="0" y="10800"/>
                      <a:pt x="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4538" name="Freeform 684"/>
              <p:cNvSpPr/>
              <p:nvPr/>
            </p:nvSpPr>
            <p:spPr>
              <a:xfrm>
                <a:off x="66297" y="46048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0"/>
                    </a:moveTo>
                    <a:cubicBezTo>
                      <a:pt x="0" y="21600"/>
                      <a:pt x="0" y="21600"/>
                      <a:pt x="21600" y="21600"/>
                    </a:cubicBezTo>
                    <a:cubicBezTo>
                      <a:pt x="21600" y="21600"/>
                      <a:pt x="0" y="21600"/>
                      <a:pt x="0" y="21600"/>
                    </a:cubicBezTo>
                    <a:cubicBezTo>
                      <a:pt x="0" y="21600"/>
                      <a:pt x="0" y="21600"/>
                      <a:pt x="0" y="21600"/>
                    </a:cubicBezTo>
                    <a:cubicBezTo>
                      <a:pt x="0" y="2160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4539" name="Freeform 685"/>
              <p:cNvSpPr/>
              <p:nvPr/>
            </p:nvSpPr>
            <p:spPr>
              <a:xfrm>
                <a:off x="67348" y="50927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8600" h="17250" fill="norm" stroke="1" extrusionOk="0">
                    <a:moveTo>
                      <a:pt x="18600" y="14850"/>
                    </a:moveTo>
                    <a:cubicBezTo>
                      <a:pt x="18600" y="14850"/>
                      <a:pt x="18600" y="14850"/>
                      <a:pt x="18600" y="14850"/>
                    </a:cubicBezTo>
                    <a:cubicBezTo>
                      <a:pt x="18600" y="14850"/>
                      <a:pt x="13200" y="20250"/>
                      <a:pt x="13200" y="14850"/>
                    </a:cubicBezTo>
                    <a:cubicBezTo>
                      <a:pt x="13200" y="14850"/>
                      <a:pt x="7800" y="9450"/>
                      <a:pt x="2400" y="9450"/>
                    </a:cubicBezTo>
                    <a:cubicBezTo>
                      <a:pt x="2400" y="9450"/>
                      <a:pt x="-3000" y="9450"/>
                      <a:pt x="2400" y="4050"/>
                    </a:cubicBezTo>
                    <a:cubicBezTo>
                      <a:pt x="7800" y="-1350"/>
                      <a:pt x="7800" y="-1350"/>
                      <a:pt x="7800" y="4050"/>
                    </a:cubicBezTo>
                    <a:cubicBezTo>
                      <a:pt x="13200" y="4050"/>
                      <a:pt x="13200" y="4050"/>
                      <a:pt x="18600" y="4050"/>
                    </a:cubicBezTo>
                    <a:cubicBezTo>
                      <a:pt x="18600" y="4050"/>
                      <a:pt x="18600" y="9450"/>
                      <a:pt x="18600" y="1485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4540" name="Freeform 686"/>
              <p:cNvSpPr/>
              <p:nvPr/>
            </p:nvSpPr>
            <p:spPr>
              <a:xfrm>
                <a:off x="69606" y="49246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0800" y="0"/>
                    </a:moveTo>
                    <a:cubicBezTo>
                      <a:pt x="10800" y="10800"/>
                      <a:pt x="21600" y="10800"/>
                      <a:pt x="21600" y="21600"/>
                    </a:cubicBezTo>
                    <a:cubicBezTo>
                      <a:pt x="21600" y="21600"/>
                      <a:pt x="21600" y="21600"/>
                      <a:pt x="21600" y="21600"/>
                    </a:cubicBezTo>
                    <a:cubicBezTo>
                      <a:pt x="10800" y="21600"/>
                      <a:pt x="10800" y="21600"/>
                      <a:pt x="0" y="21600"/>
                    </a:cubicBezTo>
                    <a:cubicBezTo>
                      <a:pt x="0" y="10800"/>
                      <a:pt x="0" y="0"/>
                      <a:pt x="10800" y="0"/>
                    </a:cubicBezTo>
                    <a:cubicBezTo>
                      <a:pt x="10800" y="0"/>
                      <a:pt x="10800" y="0"/>
                      <a:pt x="108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4541" name="Freeform 687"/>
              <p:cNvSpPr/>
              <p:nvPr/>
            </p:nvSpPr>
            <p:spPr>
              <a:xfrm>
                <a:off x="71040" y="48915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0"/>
                    </a:moveTo>
                    <a:cubicBezTo>
                      <a:pt x="0" y="0"/>
                      <a:pt x="21600" y="0"/>
                      <a:pt x="21600" y="21600"/>
                    </a:cubicBezTo>
                    <a:cubicBezTo>
                      <a:pt x="21600" y="21600"/>
                      <a:pt x="21600" y="21600"/>
                      <a:pt x="0" y="21600"/>
                    </a:cubicBezTo>
                    <a:cubicBezTo>
                      <a:pt x="0" y="21600"/>
                      <a:pt x="0" y="2160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4542" name="Freeform 688"/>
              <p:cNvSpPr/>
              <p:nvPr/>
            </p:nvSpPr>
            <p:spPr>
              <a:xfrm>
                <a:off x="71923" y="54321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7200"/>
                    </a:moveTo>
                    <a:cubicBezTo>
                      <a:pt x="21600" y="7200"/>
                      <a:pt x="21600" y="7200"/>
                      <a:pt x="21600" y="7200"/>
                    </a:cubicBezTo>
                    <a:cubicBezTo>
                      <a:pt x="21600" y="14400"/>
                      <a:pt x="10800" y="14400"/>
                      <a:pt x="10800" y="21600"/>
                    </a:cubicBezTo>
                    <a:cubicBezTo>
                      <a:pt x="10800" y="14400"/>
                      <a:pt x="0" y="7200"/>
                      <a:pt x="0" y="7200"/>
                    </a:cubicBezTo>
                    <a:cubicBezTo>
                      <a:pt x="0" y="7200"/>
                      <a:pt x="10800" y="0"/>
                      <a:pt x="10800" y="0"/>
                    </a:cubicBezTo>
                    <a:cubicBezTo>
                      <a:pt x="10800" y="0"/>
                      <a:pt x="21600" y="0"/>
                      <a:pt x="21600" y="0"/>
                    </a:cubicBezTo>
                    <a:cubicBezTo>
                      <a:pt x="21600" y="0"/>
                      <a:pt x="21600" y="0"/>
                      <a:pt x="21600" y="72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4543" name="Freeform 689"/>
              <p:cNvSpPr/>
              <p:nvPr/>
            </p:nvSpPr>
            <p:spPr>
              <a:xfrm>
                <a:off x="73136" y="49798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0800" y="0"/>
                    </a:moveTo>
                    <a:cubicBezTo>
                      <a:pt x="10800" y="10800"/>
                      <a:pt x="10800" y="10800"/>
                      <a:pt x="21600" y="10800"/>
                    </a:cubicBezTo>
                    <a:cubicBezTo>
                      <a:pt x="10800" y="10800"/>
                      <a:pt x="10800" y="21600"/>
                      <a:pt x="10800" y="21600"/>
                    </a:cubicBezTo>
                    <a:cubicBezTo>
                      <a:pt x="10800" y="21600"/>
                      <a:pt x="0" y="10800"/>
                      <a:pt x="0" y="10800"/>
                    </a:cubicBezTo>
                    <a:cubicBezTo>
                      <a:pt x="0" y="0"/>
                      <a:pt x="0" y="0"/>
                      <a:pt x="108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4544" name="Freeform 690"/>
              <p:cNvSpPr/>
              <p:nvPr/>
            </p:nvSpPr>
            <p:spPr>
              <a:xfrm>
                <a:off x="74901" y="55922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7600" fill="norm" stroke="1" extrusionOk="0">
                    <a:moveTo>
                      <a:pt x="21600" y="0"/>
                    </a:moveTo>
                    <a:cubicBezTo>
                      <a:pt x="21600" y="0"/>
                      <a:pt x="21600" y="7200"/>
                      <a:pt x="21600" y="7200"/>
                    </a:cubicBezTo>
                    <a:cubicBezTo>
                      <a:pt x="16200" y="7200"/>
                      <a:pt x="16200" y="14400"/>
                      <a:pt x="10800" y="14400"/>
                    </a:cubicBezTo>
                    <a:cubicBezTo>
                      <a:pt x="10800" y="21600"/>
                      <a:pt x="5400" y="14400"/>
                      <a:pt x="0" y="14400"/>
                    </a:cubicBezTo>
                    <a:cubicBezTo>
                      <a:pt x="0" y="7200"/>
                      <a:pt x="0" y="7200"/>
                      <a:pt x="0" y="7200"/>
                    </a:cubicBezTo>
                    <a:cubicBezTo>
                      <a:pt x="5400" y="0"/>
                      <a:pt x="10800" y="0"/>
                      <a:pt x="16200" y="0"/>
                    </a:cubicBezTo>
                    <a:cubicBezTo>
                      <a:pt x="16200" y="0"/>
                      <a:pt x="21600" y="0"/>
                      <a:pt x="216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4545" name="Freeform 691"/>
              <p:cNvSpPr/>
              <p:nvPr/>
            </p:nvSpPr>
            <p:spPr>
              <a:xfrm>
                <a:off x="76445" y="59285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0"/>
                    </a:moveTo>
                    <a:cubicBezTo>
                      <a:pt x="21600" y="0"/>
                      <a:pt x="21600" y="10800"/>
                      <a:pt x="21600" y="10800"/>
                    </a:cubicBezTo>
                    <a:cubicBezTo>
                      <a:pt x="21600" y="10800"/>
                      <a:pt x="21600" y="10800"/>
                      <a:pt x="21600" y="21600"/>
                    </a:cubicBezTo>
                    <a:cubicBezTo>
                      <a:pt x="0" y="10800"/>
                      <a:pt x="0" y="10800"/>
                      <a:pt x="0" y="10800"/>
                    </a:cubicBezTo>
                    <a:cubicBezTo>
                      <a:pt x="0" y="10800"/>
                      <a:pt x="0" y="0"/>
                      <a:pt x="216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4546" name="Freeform 692"/>
              <p:cNvSpPr/>
              <p:nvPr/>
            </p:nvSpPr>
            <p:spPr>
              <a:xfrm>
                <a:off x="76666" y="57299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0"/>
                    </a:moveTo>
                    <a:cubicBezTo>
                      <a:pt x="21600" y="21600"/>
                      <a:pt x="10800" y="21600"/>
                      <a:pt x="10800" y="21600"/>
                    </a:cubicBezTo>
                    <a:cubicBezTo>
                      <a:pt x="10800" y="21600"/>
                      <a:pt x="10800" y="21600"/>
                      <a:pt x="0" y="21600"/>
                    </a:cubicBezTo>
                    <a:cubicBezTo>
                      <a:pt x="0" y="0"/>
                      <a:pt x="10800" y="0"/>
                      <a:pt x="21600" y="0"/>
                    </a:cubicBezTo>
                    <a:cubicBezTo>
                      <a:pt x="21600" y="0"/>
                      <a:pt x="21600" y="0"/>
                      <a:pt x="216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4547" name="Freeform 693"/>
              <p:cNvSpPr/>
              <p:nvPr/>
            </p:nvSpPr>
            <p:spPr>
              <a:xfrm>
                <a:off x="79093" y="58733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0"/>
                    </a:moveTo>
                    <a:cubicBezTo>
                      <a:pt x="10800" y="10800"/>
                      <a:pt x="10800" y="21600"/>
                      <a:pt x="0" y="21600"/>
                    </a:cubicBezTo>
                    <a:cubicBezTo>
                      <a:pt x="0" y="21600"/>
                      <a:pt x="0" y="21600"/>
                      <a:pt x="0" y="10800"/>
                    </a:cubicBezTo>
                    <a:cubicBezTo>
                      <a:pt x="0" y="10800"/>
                      <a:pt x="0" y="0"/>
                      <a:pt x="10800" y="0"/>
                    </a:cubicBezTo>
                    <a:cubicBezTo>
                      <a:pt x="10800" y="0"/>
                      <a:pt x="10800" y="0"/>
                      <a:pt x="216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4548" name="Freeform 694"/>
              <p:cNvSpPr/>
              <p:nvPr/>
            </p:nvSpPr>
            <p:spPr>
              <a:xfrm>
                <a:off x="77549" y="54652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9872" fill="norm" stroke="1" extrusionOk="0">
                    <a:moveTo>
                      <a:pt x="12343" y="12000"/>
                    </a:moveTo>
                    <a:cubicBezTo>
                      <a:pt x="12343" y="9600"/>
                      <a:pt x="12343" y="9600"/>
                      <a:pt x="12343" y="9600"/>
                    </a:cubicBezTo>
                    <a:cubicBezTo>
                      <a:pt x="9257" y="9600"/>
                      <a:pt x="6171" y="9600"/>
                      <a:pt x="6171" y="7200"/>
                    </a:cubicBezTo>
                    <a:cubicBezTo>
                      <a:pt x="3086" y="7200"/>
                      <a:pt x="3086" y="4800"/>
                      <a:pt x="0" y="4800"/>
                    </a:cubicBezTo>
                    <a:cubicBezTo>
                      <a:pt x="0" y="4800"/>
                      <a:pt x="0" y="4800"/>
                      <a:pt x="0" y="2400"/>
                    </a:cubicBezTo>
                    <a:cubicBezTo>
                      <a:pt x="3086" y="2400"/>
                      <a:pt x="3086" y="2400"/>
                      <a:pt x="6171" y="0"/>
                    </a:cubicBezTo>
                    <a:cubicBezTo>
                      <a:pt x="9257" y="2400"/>
                      <a:pt x="12343" y="0"/>
                      <a:pt x="15429" y="2400"/>
                    </a:cubicBezTo>
                    <a:cubicBezTo>
                      <a:pt x="15429" y="4800"/>
                      <a:pt x="15429" y="4800"/>
                      <a:pt x="15429" y="7200"/>
                    </a:cubicBezTo>
                    <a:cubicBezTo>
                      <a:pt x="15429" y="7200"/>
                      <a:pt x="15429" y="9600"/>
                      <a:pt x="18514" y="9600"/>
                    </a:cubicBezTo>
                    <a:cubicBezTo>
                      <a:pt x="18514" y="9600"/>
                      <a:pt x="21600" y="9600"/>
                      <a:pt x="21600" y="12000"/>
                    </a:cubicBezTo>
                    <a:cubicBezTo>
                      <a:pt x="21600" y="12000"/>
                      <a:pt x="21600" y="14400"/>
                      <a:pt x="21600" y="14400"/>
                    </a:cubicBezTo>
                    <a:cubicBezTo>
                      <a:pt x="21600" y="14400"/>
                      <a:pt x="21600" y="16800"/>
                      <a:pt x="21600" y="16800"/>
                    </a:cubicBezTo>
                    <a:cubicBezTo>
                      <a:pt x="21600" y="16800"/>
                      <a:pt x="21600" y="16800"/>
                      <a:pt x="21600" y="16800"/>
                    </a:cubicBezTo>
                    <a:cubicBezTo>
                      <a:pt x="18514" y="16800"/>
                      <a:pt x="21600" y="21600"/>
                      <a:pt x="18514" y="19200"/>
                    </a:cubicBezTo>
                    <a:cubicBezTo>
                      <a:pt x="15429" y="19200"/>
                      <a:pt x="18514" y="19200"/>
                      <a:pt x="18514" y="16800"/>
                    </a:cubicBezTo>
                    <a:cubicBezTo>
                      <a:pt x="18514" y="16800"/>
                      <a:pt x="18514" y="16800"/>
                      <a:pt x="18514" y="16800"/>
                    </a:cubicBezTo>
                    <a:cubicBezTo>
                      <a:pt x="18514" y="16800"/>
                      <a:pt x="18514" y="14400"/>
                      <a:pt x="18514" y="14400"/>
                    </a:cubicBezTo>
                    <a:cubicBezTo>
                      <a:pt x="15429" y="14400"/>
                      <a:pt x="12343" y="14400"/>
                      <a:pt x="12343" y="120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4549" name="Freeform 695"/>
              <p:cNvSpPr/>
              <p:nvPr/>
            </p:nvSpPr>
            <p:spPr>
              <a:xfrm>
                <a:off x="79645" y="60719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0"/>
                    </a:moveTo>
                    <a:cubicBezTo>
                      <a:pt x="21600" y="7200"/>
                      <a:pt x="21600" y="7200"/>
                      <a:pt x="21600" y="7200"/>
                    </a:cubicBezTo>
                    <a:cubicBezTo>
                      <a:pt x="21600" y="14400"/>
                      <a:pt x="21600" y="21600"/>
                      <a:pt x="10800" y="21600"/>
                    </a:cubicBezTo>
                    <a:cubicBezTo>
                      <a:pt x="0" y="21600"/>
                      <a:pt x="0" y="14400"/>
                      <a:pt x="0" y="14400"/>
                    </a:cubicBezTo>
                    <a:cubicBezTo>
                      <a:pt x="0" y="7200"/>
                      <a:pt x="0" y="7200"/>
                      <a:pt x="10800" y="0"/>
                    </a:cubicBezTo>
                    <a:cubicBezTo>
                      <a:pt x="10800" y="0"/>
                      <a:pt x="10800" y="0"/>
                      <a:pt x="216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4550" name="Freeform 696"/>
              <p:cNvSpPr/>
              <p:nvPr/>
            </p:nvSpPr>
            <p:spPr>
              <a:xfrm>
                <a:off x="81409" y="63318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7382" fill="norm" stroke="1" extrusionOk="0">
                    <a:moveTo>
                      <a:pt x="21600" y="10182"/>
                    </a:moveTo>
                    <a:cubicBezTo>
                      <a:pt x="21600" y="10182"/>
                      <a:pt x="10800" y="17382"/>
                      <a:pt x="0" y="17382"/>
                    </a:cubicBezTo>
                    <a:cubicBezTo>
                      <a:pt x="0" y="17382"/>
                      <a:pt x="0" y="10182"/>
                      <a:pt x="0" y="10182"/>
                    </a:cubicBezTo>
                    <a:cubicBezTo>
                      <a:pt x="0" y="2982"/>
                      <a:pt x="0" y="-4218"/>
                      <a:pt x="10800" y="2982"/>
                    </a:cubicBezTo>
                    <a:cubicBezTo>
                      <a:pt x="10800" y="2982"/>
                      <a:pt x="10800" y="2982"/>
                      <a:pt x="21600" y="10182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4551" name="Oval 697"/>
              <p:cNvSpPr/>
              <p:nvPr/>
            </p:nvSpPr>
            <p:spPr>
              <a:xfrm>
                <a:off x="83174" y="58182"/>
                <a:ext cx="12701" cy="12701"/>
              </a:xfrm>
              <a:prstGeom prst="ellipse">
                <a:avLst/>
              </a:pr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4552" name="Freeform 698"/>
              <p:cNvSpPr/>
              <p:nvPr/>
            </p:nvSpPr>
            <p:spPr>
              <a:xfrm>
                <a:off x="6129" y="0"/>
                <a:ext cx="284164" cy="13062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566" fill="norm" stroke="1" extrusionOk="0">
                    <a:moveTo>
                      <a:pt x="0" y="0"/>
                    </a:moveTo>
                    <a:cubicBezTo>
                      <a:pt x="0" y="12804"/>
                      <a:pt x="0" y="12804"/>
                      <a:pt x="0" y="12804"/>
                    </a:cubicBezTo>
                    <a:cubicBezTo>
                      <a:pt x="135" y="12510"/>
                      <a:pt x="270" y="12217"/>
                      <a:pt x="315" y="12217"/>
                    </a:cubicBezTo>
                    <a:cubicBezTo>
                      <a:pt x="630" y="12413"/>
                      <a:pt x="1125" y="13683"/>
                      <a:pt x="1170" y="13879"/>
                    </a:cubicBezTo>
                    <a:cubicBezTo>
                      <a:pt x="1260" y="14074"/>
                      <a:pt x="1305" y="14270"/>
                      <a:pt x="1395" y="14465"/>
                    </a:cubicBezTo>
                    <a:cubicBezTo>
                      <a:pt x="1440" y="14661"/>
                      <a:pt x="1485" y="14856"/>
                      <a:pt x="1575" y="15052"/>
                    </a:cubicBezTo>
                    <a:cubicBezTo>
                      <a:pt x="1620" y="15247"/>
                      <a:pt x="1710" y="15345"/>
                      <a:pt x="1755" y="15540"/>
                    </a:cubicBezTo>
                    <a:cubicBezTo>
                      <a:pt x="1800" y="15736"/>
                      <a:pt x="1890" y="15833"/>
                      <a:pt x="1980" y="15931"/>
                    </a:cubicBezTo>
                    <a:cubicBezTo>
                      <a:pt x="2070" y="16127"/>
                      <a:pt x="2160" y="16224"/>
                      <a:pt x="2250" y="16420"/>
                    </a:cubicBezTo>
                    <a:cubicBezTo>
                      <a:pt x="2430" y="16713"/>
                      <a:pt x="2610" y="17006"/>
                      <a:pt x="2835" y="17300"/>
                    </a:cubicBezTo>
                    <a:cubicBezTo>
                      <a:pt x="3150" y="17690"/>
                      <a:pt x="3375" y="18570"/>
                      <a:pt x="3510" y="19157"/>
                    </a:cubicBezTo>
                    <a:cubicBezTo>
                      <a:pt x="3555" y="19450"/>
                      <a:pt x="3600" y="19743"/>
                      <a:pt x="3735" y="19938"/>
                    </a:cubicBezTo>
                    <a:cubicBezTo>
                      <a:pt x="3960" y="20232"/>
                      <a:pt x="4050" y="20720"/>
                      <a:pt x="3960" y="21209"/>
                    </a:cubicBezTo>
                    <a:cubicBezTo>
                      <a:pt x="3960" y="21307"/>
                      <a:pt x="4005" y="21405"/>
                      <a:pt x="4005" y="21405"/>
                    </a:cubicBezTo>
                    <a:cubicBezTo>
                      <a:pt x="4005" y="21600"/>
                      <a:pt x="4050" y="21600"/>
                      <a:pt x="4095" y="21502"/>
                    </a:cubicBezTo>
                    <a:cubicBezTo>
                      <a:pt x="4140" y="21405"/>
                      <a:pt x="4185" y="21307"/>
                      <a:pt x="4230" y="21111"/>
                    </a:cubicBezTo>
                    <a:cubicBezTo>
                      <a:pt x="4275" y="20916"/>
                      <a:pt x="4365" y="20720"/>
                      <a:pt x="4410" y="20525"/>
                    </a:cubicBezTo>
                    <a:cubicBezTo>
                      <a:pt x="4545" y="20134"/>
                      <a:pt x="4635" y="19841"/>
                      <a:pt x="4770" y="19450"/>
                    </a:cubicBezTo>
                    <a:cubicBezTo>
                      <a:pt x="4860" y="19254"/>
                      <a:pt x="4950" y="19059"/>
                      <a:pt x="4995" y="18863"/>
                    </a:cubicBezTo>
                    <a:cubicBezTo>
                      <a:pt x="5040" y="18766"/>
                      <a:pt x="5085" y="18668"/>
                      <a:pt x="5130" y="18472"/>
                    </a:cubicBezTo>
                    <a:cubicBezTo>
                      <a:pt x="5175" y="18375"/>
                      <a:pt x="5220" y="18277"/>
                      <a:pt x="5220" y="18179"/>
                    </a:cubicBezTo>
                    <a:cubicBezTo>
                      <a:pt x="5355" y="17984"/>
                      <a:pt x="5625" y="16811"/>
                      <a:pt x="5805" y="16615"/>
                    </a:cubicBezTo>
                    <a:cubicBezTo>
                      <a:pt x="5895" y="16615"/>
                      <a:pt x="5985" y="16518"/>
                      <a:pt x="6120" y="16518"/>
                    </a:cubicBezTo>
                    <a:cubicBezTo>
                      <a:pt x="6255" y="16518"/>
                      <a:pt x="6435" y="16615"/>
                      <a:pt x="6570" y="16811"/>
                    </a:cubicBezTo>
                    <a:cubicBezTo>
                      <a:pt x="6750" y="17006"/>
                      <a:pt x="6930" y="17104"/>
                      <a:pt x="7110" y="17300"/>
                    </a:cubicBezTo>
                    <a:cubicBezTo>
                      <a:pt x="7335" y="17300"/>
                      <a:pt x="7560" y="17593"/>
                      <a:pt x="7785" y="17593"/>
                    </a:cubicBezTo>
                    <a:cubicBezTo>
                      <a:pt x="7920" y="17690"/>
                      <a:pt x="8055" y="17788"/>
                      <a:pt x="8190" y="17788"/>
                    </a:cubicBezTo>
                    <a:cubicBezTo>
                      <a:pt x="8235" y="17886"/>
                      <a:pt x="8325" y="17886"/>
                      <a:pt x="8370" y="17886"/>
                    </a:cubicBezTo>
                    <a:cubicBezTo>
                      <a:pt x="8460" y="17886"/>
                      <a:pt x="8505" y="17690"/>
                      <a:pt x="8595" y="17690"/>
                    </a:cubicBezTo>
                    <a:cubicBezTo>
                      <a:pt x="8820" y="17690"/>
                      <a:pt x="9045" y="17495"/>
                      <a:pt x="9135" y="17104"/>
                    </a:cubicBezTo>
                    <a:cubicBezTo>
                      <a:pt x="9270" y="16518"/>
                      <a:pt x="9495" y="16224"/>
                      <a:pt x="9720" y="15931"/>
                    </a:cubicBezTo>
                    <a:cubicBezTo>
                      <a:pt x="9900" y="15638"/>
                      <a:pt x="10080" y="15443"/>
                      <a:pt x="10260" y="15052"/>
                    </a:cubicBezTo>
                    <a:cubicBezTo>
                      <a:pt x="10350" y="14954"/>
                      <a:pt x="10440" y="14758"/>
                      <a:pt x="10485" y="14563"/>
                    </a:cubicBezTo>
                    <a:cubicBezTo>
                      <a:pt x="10665" y="14172"/>
                      <a:pt x="10845" y="13781"/>
                      <a:pt x="10980" y="13390"/>
                    </a:cubicBezTo>
                    <a:cubicBezTo>
                      <a:pt x="11070" y="13097"/>
                      <a:pt x="11205" y="12901"/>
                      <a:pt x="11250" y="12608"/>
                    </a:cubicBezTo>
                    <a:cubicBezTo>
                      <a:pt x="11430" y="12217"/>
                      <a:pt x="11565" y="11826"/>
                      <a:pt x="11700" y="11435"/>
                    </a:cubicBezTo>
                    <a:cubicBezTo>
                      <a:pt x="11790" y="11240"/>
                      <a:pt x="11835" y="11142"/>
                      <a:pt x="11925" y="10947"/>
                    </a:cubicBezTo>
                    <a:cubicBezTo>
                      <a:pt x="12060" y="10556"/>
                      <a:pt x="12240" y="10067"/>
                      <a:pt x="12375" y="9676"/>
                    </a:cubicBezTo>
                    <a:cubicBezTo>
                      <a:pt x="12465" y="9383"/>
                      <a:pt x="12600" y="9090"/>
                      <a:pt x="12690" y="8894"/>
                    </a:cubicBezTo>
                    <a:cubicBezTo>
                      <a:pt x="12825" y="8503"/>
                      <a:pt x="13005" y="8112"/>
                      <a:pt x="13140" y="7721"/>
                    </a:cubicBezTo>
                    <a:cubicBezTo>
                      <a:pt x="13275" y="7428"/>
                      <a:pt x="13410" y="7135"/>
                      <a:pt x="13500" y="6842"/>
                    </a:cubicBezTo>
                    <a:cubicBezTo>
                      <a:pt x="13545" y="6646"/>
                      <a:pt x="14175" y="4985"/>
                      <a:pt x="14355" y="4985"/>
                    </a:cubicBezTo>
                    <a:cubicBezTo>
                      <a:pt x="14670" y="4985"/>
                      <a:pt x="15255" y="6646"/>
                      <a:pt x="15435" y="7037"/>
                    </a:cubicBezTo>
                    <a:cubicBezTo>
                      <a:pt x="15660" y="7428"/>
                      <a:pt x="15840" y="7624"/>
                      <a:pt x="15930" y="7819"/>
                    </a:cubicBezTo>
                    <a:cubicBezTo>
                      <a:pt x="16065" y="8014"/>
                      <a:pt x="16200" y="8210"/>
                      <a:pt x="16335" y="8405"/>
                    </a:cubicBezTo>
                    <a:cubicBezTo>
                      <a:pt x="16425" y="8503"/>
                      <a:pt x="16515" y="8796"/>
                      <a:pt x="16605" y="8894"/>
                    </a:cubicBezTo>
                    <a:cubicBezTo>
                      <a:pt x="16785" y="9090"/>
                      <a:pt x="16965" y="9285"/>
                      <a:pt x="17100" y="9676"/>
                    </a:cubicBezTo>
                    <a:cubicBezTo>
                      <a:pt x="17145" y="9871"/>
                      <a:pt x="17235" y="9676"/>
                      <a:pt x="17280" y="9774"/>
                    </a:cubicBezTo>
                    <a:cubicBezTo>
                      <a:pt x="17325" y="9871"/>
                      <a:pt x="17415" y="9969"/>
                      <a:pt x="17505" y="9969"/>
                    </a:cubicBezTo>
                    <a:cubicBezTo>
                      <a:pt x="17595" y="10067"/>
                      <a:pt x="17685" y="10067"/>
                      <a:pt x="17775" y="10067"/>
                    </a:cubicBezTo>
                    <a:cubicBezTo>
                      <a:pt x="17955" y="10067"/>
                      <a:pt x="18090" y="10165"/>
                      <a:pt x="18225" y="10262"/>
                    </a:cubicBezTo>
                    <a:cubicBezTo>
                      <a:pt x="18315" y="10262"/>
                      <a:pt x="18360" y="10360"/>
                      <a:pt x="18450" y="10458"/>
                    </a:cubicBezTo>
                    <a:cubicBezTo>
                      <a:pt x="18585" y="10653"/>
                      <a:pt x="18675" y="10849"/>
                      <a:pt x="18765" y="11044"/>
                    </a:cubicBezTo>
                    <a:cubicBezTo>
                      <a:pt x="18855" y="11240"/>
                      <a:pt x="18900" y="11435"/>
                      <a:pt x="18900" y="11729"/>
                    </a:cubicBezTo>
                    <a:cubicBezTo>
                      <a:pt x="18900" y="11924"/>
                      <a:pt x="19035" y="13390"/>
                      <a:pt x="19080" y="13586"/>
                    </a:cubicBezTo>
                    <a:cubicBezTo>
                      <a:pt x="19215" y="14367"/>
                      <a:pt x="19395" y="15149"/>
                      <a:pt x="19485" y="15931"/>
                    </a:cubicBezTo>
                    <a:cubicBezTo>
                      <a:pt x="19485" y="16127"/>
                      <a:pt x="19530" y="16420"/>
                      <a:pt x="19575" y="16615"/>
                    </a:cubicBezTo>
                    <a:cubicBezTo>
                      <a:pt x="19620" y="16909"/>
                      <a:pt x="19665" y="17104"/>
                      <a:pt x="19710" y="17397"/>
                    </a:cubicBezTo>
                    <a:cubicBezTo>
                      <a:pt x="19710" y="17397"/>
                      <a:pt x="19710" y="17397"/>
                      <a:pt x="19710" y="17397"/>
                    </a:cubicBezTo>
                    <a:cubicBezTo>
                      <a:pt x="19755" y="17300"/>
                      <a:pt x="19800" y="17300"/>
                      <a:pt x="19800" y="17202"/>
                    </a:cubicBezTo>
                    <a:cubicBezTo>
                      <a:pt x="20025" y="16518"/>
                      <a:pt x="20250" y="15736"/>
                      <a:pt x="20475" y="15052"/>
                    </a:cubicBezTo>
                    <a:cubicBezTo>
                      <a:pt x="20565" y="14661"/>
                      <a:pt x="20655" y="14270"/>
                      <a:pt x="20745" y="13879"/>
                    </a:cubicBezTo>
                    <a:cubicBezTo>
                      <a:pt x="20790" y="13683"/>
                      <a:pt x="21240" y="11631"/>
                      <a:pt x="21375" y="11533"/>
                    </a:cubicBezTo>
                    <a:cubicBezTo>
                      <a:pt x="21420" y="11435"/>
                      <a:pt x="21465" y="11435"/>
                      <a:pt x="21510" y="11338"/>
                    </a:cubicBezTo>
                    <a:cubicBezTo>
                      <a:pt x="21510" y="11338"/>
                      <a:pt x="21600" y="11338"/>
                      <a:pt x="21600" y="11338"/>
                    </a:cubicBezTo>
                    <a:cubicBezTo>
                      <a:pt x="21600" y="0"/>
                      <a:pt x="21600" y="0"/>
                      <a:pt x="21600" y="0"/>
                    </a:cubicBezTo>
                    <a:lnTo>
                      <a:pt x="0" y="0"/>
                    </a:lnTo>
                    <a:close/>
                    <a:moveTo>
                      <a:pt x="7470" y="12608"/>
                    </a:moveTo>
                    <a:cubicBezTo>
                      <a:pt x="7470" y="12608"/>
                      <a:pt x="7425" y="12608"/>
                      <a:pt x="7425" y="12510"/>
                    </a:cubicBezTo>
                    <a:cubicBezTo>
                      <a:pt x="7425" y="12510"/>
                      <a:pt x="7380" y="12413"/>
                      <a:pt x="7335" y="12413"/>
                    </a:cubicBezTo>
                    <a:cubicBezTo>
                      <a:pt x="7335" y="12413"/>
                      <a:pt x="7335" y="12413"/>
                      <a:pt x="7335" y="12413"/>
                    </a:cubicBezTo>
                    <a:cubicBezTo>
                      <a:pt x="7335" y="12510"/>
                      <a:pt x="7335" y="12510"/>
                      <a:pt x="7380" y="12608"/>
                    </a:cubicBezTo>
                    <a:cubicBezTo>
                      <a:pt x="7380" y="12608"/>
                      <a:pt x="7380" y="12608"/>
                      <a:pt x="7380" y="12706"/>
                    </a:cubicBezTo>
                    <a:cubicBezTo>
                      <a:pt x="7335" y="12706"/>
                      <a:pt x="7335" y="12706"/>
                      <a:pt x="7290" y="12706"/>
                    </a:cubicBezTo>
                    <a:cubicBezTo>
                      <a:pt x="7290" y="12706"/>
                      <a:pt x="7245" y="12608"/>
                      <a:pt x="7245" y="12608"/>
                    </a:cubicBezTo>
                    <a:cubicBezTo>
                      <a:pt x="7245" y="12608"/>
                      <a:pt x="7200" y="12510"/>
                      <a:pt x="7200" y="12510"/>
                    </a:cubicBezTo>
                    <a:cubicBezTo>
                      <a:pt x="7155" y="12510"/>
                      <a:pt x="7155" y="12510"/>
                      <a:pt x="7155" y="12510"/>
                    </a:cubicBezTo>
                    <a:cubicBezTo>
                      <a:pt x="7110" y="12510"/>
                      <a:pt x="7155" y="12510"/>
                      <a:pt x="7155" y="12608"/>
                    </a:cubicBezTo>
                    <a:cubicBezTo>
                      <a:pt x="7155" y="12706"/>
                      <a:pt x="7200" y="12804"/>
                      <a:pt x="7200" y="12901"/>
                    </a:cubicBezTo>
                    <a:cubicBezTo>
                      <a:pt x="7200" y="12901"/>
                      <a:pt x="7200" y="12901"/>
                      <a:pt x="7200" y="12901"/>
                    </a:cubicBezTo>
                    <a:cubicBezTo>
                      <a:pt x="7200" y="12999"/>
                      <a:pt x="7155" y="12999"/>
                      <a:pt x="7155" y="12901"/>
                    </a:cubicBezTo>
                    <a:cubicBezTo>
                      <a:pt x="7110" y="12901"/>
                      <a:pt x="7110" y="12804"/>
                      <a:pt x="7065" y="12706"/>
                    </a:cubicBezTo>
                    <a:cubicBezTo>
                      <a:pt x="7020" y="12608"/>
                      <a:pt x="6975" y="12608"/>
                      <a:pt x="6975" y="12510"/>
                    </a:cubicBezTo>
                    <a:cubicBezTo>
                      <a:pt x="6975" y="12510"/>
                      <a:pt x="6975" y="12510"/>
                      <a:pt x="6930" y="12510"/>
                    </a:cubicBezTo>
                    <a:cubicBezTo>
                      <a:pt x="6930" y="12510"/>
                      <a:pt x="6930" y="12510"/>
                      <a:pt x="6930" y="12510"/>
                    </a:cubicBezTo>
                    <a:cubicBezTo>
                      <a:pt x="6975" y="12608"/>
                      <a:pt x="6975" y="12706"/>
                      <a:pt x="6975" y="12804"/>
                    </a:cubicBezTo>
                    <a:cubicBezTo>
                      <a:pt x="7020" y="12901"/>
                      <a:pt x="7020" y="12901"/>
                      <a:pt x="6975" y="12999"/>
                    </a:cubicBezTo>
                    <a:cubicBezTo>
                      <a:pt x="6975" y="12999"/>
                      <a:pt x="6930" y="12999"/>
                      <a:pt x="6930" y="12901"/>
                    </a:cubicBezTo>
                    <a:cubicBezTo>
                      <a:pt x="6885" y="12804"/>
                      <a:pt x="6840" y="12706"/>
                      <a:pt x="6840" y="12608"/>
                    </a:cubicBezTo>
                    <a:cubicBezTo>
                      <a:pt x="6840" y="12608"/>
                      <a:pt x="6795" y="12608"/>
                      <a:pt x="6795" y="12608"/>
                    </a:cubicBezTo>
                    <a:cubicBezTo>
                      <a:pt x="6795" y="12510"/>
                      <a:pt x="6795" y="12510"/>
                      <a:pt x="6795" y="12510"/>
                    </a:cubicBezTo>
                    <a:cubicBezTo>
                      <a:pt x="6795" y="12510"/>
                      <a:pt x="6750" y="12608"/>
                      <a:pt x="6750" y="12608"/>
                    </a:cubicBezTo>
                    <a:cubicBezTo>
                      <a:pt x="6750" y="12706"/>
                      <a:pt x="6750" y="12901"/>
                      <a:pt x="6750" y="12999"/>
                    </a:cubicBezTo>
                    <a:cubicBezTo>
                      <a:pt x="6750" y="12999"/>
                      <a:pt x="6750" y="13097"/>
                      <a:pt x="6750" y="13097"/>
                    </a:cubicBezTo>
                    <a:cubicBezTo>
                      <a:pt x="6750" y="13097"/>
                      <a:pt x="6705" y="13097"/>
                      <a:pt x="6705" y="12999"/>
                    </a:cubicBezTo>
                    <a:cubicBezTo>
                      <a:pt x="6660" y="12999"/>
                      <a:pt x="6615" y="12901"/>
                      <a:pt x="6570" y="12804"/>
                    </a:cubicBezTo>
                    <a:cubicBezTo>
                      <a:pt x="6525" y="12706"/>
                      <a:pt x="6480" y="12608"/>
                      <a:pt x="6390" y="12608"/>
                    </a:cubicBezTo>
                    <a:cubicBezTo>
                      <a:pt x="6390" y="12608"/>
                      <a:pt x="6345" y="12608"/>
                      <a:pt x="6345" y="12608"/>
                    </a:cubicBezTo>
                    <a:cubicBezTo>
                      <a:pt x="6300" y="12510"/>
                      <a:pt x="6255" y="12413"/>
                      <a:pt x="6165" y="12413"/>
                    </a:cubicBezTo>
                    <a:cubicBezTo>
                      <a:pt x="6165" y="12413"/>
                      <a:pt x="6120" y="12413"/>
                      <a:pt x="6120" y="12315"/>
                    </a:cubicBezTo>
                    <a:cubicBezTo>
                      <a:pt x="6030" y="12217"/>
                      <a:pt x="5985" y="12119"/>
                      <a:pt x="5895" y="11924"/>
                    </a:cubicBezTo>
                    <a:cubicBezTo>
                      <a:pt x="5850" y="11924"/>
                      <a:pt x="5850" y="11826"/>
                      <a:pt x="5760" y="11729"/>
                    </a:cubicBezTo>
                    <a:cubicBezTo>
                      <a:pt x="5760" y="11729"/>
                      <a:pt x="5760" y="11729"/>
                      <a:pt x="5715" y="11729"/>
                    </a:cubicBezTo>
                    <a:cubicBezTo>
                      <a:pt x="5715" y="11729"/>
                      <a:pt x="5670" y="11826"/>
                      <a:pt x="5670" y="11729"/>
                    </a:cubicBezTo>
                    <a:cubicBezTo>
                      <a:pt x="5625" y="11533"/>
                      <a:pt x="5580" y="11533"/>
                      <a:pt x="5535" y="11435"/>
                    </a:cubicBezTo>
                    <a:cubicBezTo>
                      <a:pt x="5490" y="11338"/>
                      <a:pt x="5445" y="11240"/>
                      <a:pt x="5400" y="11142"/>
                    </a:cubicBezTo>
                    <a:cubicBezTo>
                      <a:pt x="5355" y="11044"/>
                      <a:pt x="5310" y="10947"/>
                      <a:pt x="5310" y="10849"/>
                    </a:cubicBezTo>
                    <a:cubicBezTo>
                      <a:pt x="5265" y="10653"/>
                      <a:pt x="5175" y="10653"/>
                      <a:pt x="5130" y="10556"/>
                    </a:cubicBezTo>
                    <a:cubicBezTo>
                      <a:pt x="5040" y="10458"/>
                      <a:pt x="4995" y="10262"/>
                      <a:pt x="4950" y="10067"/>
                    </a:cubicBezTo>
                    <a:cubicBezTo>
                      <a:pt x="4950" y="10067"/>
                      <a:pt x="4950" y="9969"/>
                      <a:pt x="4905" y="9969"/>
                    </a:cubicBezTo>
                    <a:cubicBezTo>
                      <a:pt x="4860" y="9969"/>
                      <a:pt x="4860" y="9871"/>
                      <a:pt x="4815" y="9774"/>
                    </a:cubicBezTo>
                    <a:cubicBezTo>
                      <a:pt x="4770" y="9578"/>
                      <a:pt x="4680" y="9383"/>
                      <a:pt x="4635" y="9090"/>
                    </a:cubicBezTo>
                    <a:cubicBezTo>
                      <a:pt x="4590" y="9090"/>
                      <a:pt x="4590" y="9090"/>
                      <a:pt x="4590" y="9090"/>
                    </a:cubicBezTo>
                    <a:cubicBezTo>
                      <a:pt x="4545" y="9285"/>
                      <a:pt x="4500" y="9481"/>
                      <a:pt x="4455" y="9676"/>
                    </a:cubicBezTo>
                    <a:cubicBezTo>
                      <a:pt x="4455" y="9871"/>
                      <a:pt x="4410" y="10067"/>
                      <a:pt x="4365" y="10165"/>
                    </a:cubicBezTo>
                    <a:cubicBezTo>
                      <a:pt x="4320" y="10165"/>
                      <a:pt x="4320" y="10165"/>
                      <a:pt x="4275" y="10165"/>
                    </a:cubicBezTo>
                    <a:cubicBezTo>
                      <a:pt x="4275" y="10067"/>
                      <a:pt x="4230" y="10067"/>
                      <a:pt x="4230" y="10165"/>
                    </a:cubicBezTo>
                    <a:cubicBezTo>
                      <a:pt x="4185" y="10165"/>
                      <a:pt x="4185" y="10165"/>
                      <a:pt x="4140" y="10067"/>
                    </a:cubicBezTo>
                    <a:cubicBezTo>
                      <a:pt x="4140" y="10067"/>
                      <a:pt x="4095" y="10067"/>
                      <a:pt x="4050" y="10067"/>
                    </a:cubicBezTo>
                    <a:cubicBezTo>
                      <a:pt x="4005" y="10067"/>
                      <a:pt x="4005" y="9969"/>
                      <a:pt x="3960" y="9969"/>
                    </a:cubicBezTo>
                    <a:cubicBezTo>
                      <a:pt x="3960" y="9871"/>
                      <a:pt x="3915" y="9871"/>
                      <a:pt x="3870" y="9871"/>
                    </a:cubicBezTo>
                    <a:cubicBezTo>
                      <a:pt x="3870" y="9774"/>
                      <a:pt x="3825" y="9774"/>
                      <a:pt x="3825" y="9676"/>
                    </a:cubicBezTo>
                    <a:cubicBezTo>
                      <a:pt x="3825" y="9578"/>
                      <a:pt x="3825" y="9578"/>
                      <a:pt x="3780" y="9481"/>
                    </a:cubicBezTo>
                    <a:cubicBezTo>
                      <a:pt x="3780" y="9383"/>
                      <a:pt x="3735" y="9383"/>
                      <a:pt x="3735" y="9285"/>
                    </a:cubicBezTo>
                    <a:cubicBezTo>
                      <a:pt x="3780" y="9187"/>
                      <a:pt x="3735" y="9187"/>
                      <a:pt x="3735" y="9187"/>
                    </a:cubicBezTo>
                    <a:cubicBezTo>
                      <a:pt x="3735" y="9187"/>
                      <a:pt x="3690" y="9187"/>
                      <a:pt x="3690" y="9090"/>
                    </a:cubicBezTo>
                    <a:cubicBezTo>
                      <a:pt x="3690" y="9090"/>
                      <a:pt x="3735" y="8992"/>
                      <a:pt x="3735" y="8992"/>
                    </a:cubicBezTo>
                    <a:cubicBezTo>
                      <a:pt x="3735" y="8894"/>
                      <a:pt x="3690" y="8894"/>
                      <a:pt x="3690" y="8796"/>
                    </a:cubicBezTo>
                    <a:cubicBezTo>
                      <a:pt x="3690" y="8796"/>
                      <a:pt x="3690" y="8699"/>
                      <a:pt x="3690" y="8699"/>
                    </a:cubicBezTo>
                    <a:cubicBezTo>
                      <a:pt x="3690" y="8601"/>
                      <a:pt x="3690" y="8601"/>
                      <a:pt x="3690" y="8503"/>
                    </a:cubicBezTo>
                    <a:cubicBezTo>
                      <a:pt x="3690" y="8503"/>
                      <a:pt x="3645" y="8503"/>
                      <a:pt x="3690" y="8405"/>
                    </a:cubicBezTo>
                    <a:cubicBezTo>
                      <a:pt x="3690" y="8405"/>
                      <a:pt x="3690" y="8308"/>
                      <a:pt x="3735" y="8308"/>
                    </a:cubicBezTo>
                    <a:cubicBezTo>
                      <a:pt x="3780" y="8308"/>
                      <a:pt x="3825" y="8210"/>
                      <a:pt x="3870" y="8210"/>
                    </a:cubicBezTo>
                    <a:cubicBezTo>
                      <a:pt x="3960" y="8112"/>
                      <a:pt x="4050" y="8112"/>
                      <a:pt x="4140" y="8014"/>
                    </a:cubicBezTo>
                    <a:cubicBezTo>
                      <a:pt x="4185" y="8014"/>
                      <a:pt x="4185" y="7917"/>
                      <a:pt x="4140" y="7917"/>
                    </a:cubicBezTo>
                    <a:cubicBezTo>
                      <a:pt x="4140" y="7721"/>
                      <a:pt x="4095" y="7624"/>
                      <a:pt x="4050" y="7526"/>
                    </a:cubicBezTo>
                    <a:cubicBezTo>
                      <a:pt x="4005" y="7428"/>
                      <a:pt x="3960" y="7330"/>
                      <a:pt x="3915" y="7330"/>
                    </a:cubicBezTo>
                    <a:cubicBezTo>
                      <a:pt x="3825" y="7233"/>
                      <a:pt x="3780" y="7233"/>
                      <a:pt x="3780" y="7037"/>
                    </a:cubicBezTo>
                    <a:cubicBezTo>
                      <a:pt x="3780" y="7037"/>
                      <a:pt x="3780" y="6939"/>
                      <a:pt x="3780" y="6939"/>
                    </a:cubicBezTo>
                    <a:cubicBezTo>
                      <a:pt x="3825" y="6744"/>
                      <a:pt x="3780" y="6646"/>
                      <a:pt x="3735" y="6548"/>
                    </a:cubicBezTo>
                    <a:cubicBezTo>
                      <a:pt x="3690" y="6451"/>
                      <a:pt x="3645" y="6353"/>
                      <a:pt x="3645" y="6255"/>
                    </a:cubicBezTo>
                    <a:cubicBezTo>
                      <a:pt x="3600" y="6157"/>
                      <a:pt x="3555" y="6060"/>
                      <a:pt x="3555" y="5962"/>
                    </a:cubicBezTo>
                    <a:cubicBezTo>
                      <a:pt x="3555" y="5864"/>
                      <a:pt x="3555" y="5767"/>
                      <a:pt x="3510" y="5669"/>
                    </a:cubicBezTo>
                    <a:cubicBezTo>
                      <a:pt x="3465" y="5571"/>
                      <a:pt x="3465" y="5473"/>
                      <a:pt x="3465" y="5376"/>
                    </a:cubicBezTo>
                    <a:cubicBezTo>
                      <a:pt x="3420" y="5376"/>
                      <a:pt x="3420" y="5278"/>
                      <a:pt x="3465" y="5278"/>
                    </a:cubicBezTo>
                    <a:cubicBezTo>
                      <a:pt x="3465" y="5082"/>
                      <a:pt x="3465" y="4985"/>
                      <a:pt x="3420" y="4887"/>
                    </a:cubicBezTo>
                    <a:cubicBezTo>
                      <a:pt x="3375" y="4691"/>
                      <a:pt x="3375" y="4496"/>
                      <a:pt x="3285" y="4300"/>
                    </a:cubicBezTo>
                    <a:cubicBezTo>
                      <a:pt x="3285" y="4300"/>
                      <a:pt x="3285" y="4203"/>
                      <a:pt x="3285" y="4105"/>
                    </a:cubicBezTo>
                    <a:cubicBezTo>
                      <a:pt x="3330" y="4105"/>
                      <a:pt x="3330" y="4007"/>
                      <a:pt x="3285" y="3910"/>
                    </a:cubicBezTo>
                    <a:cubicBezTo>
                      <a:pt x="3240" y="3812"/>
                      <a:pt x="3240" y="3714"/>
                      <a:pt x="3285" y="3519"/>
                    </a:cubicBezTo>
                    <a:cubicBezTo>
                      <a:pt x="3285" y="3519"/>
                      <a:pt x="3285" y="3519"/>
                      <a:pt x="3285" y="3421"/>
                    </a:cubicBezTo>
                    <a:cubicBezTo>
                      <a:pt x="3285" y="3421"/>
                      <a:pt x="3330" y="3323"/>
                      <a:pt x="3330" y="3323"/>
                    </a:cubicBezTo>
                    <a:cubicBezTo>
                      <a:pt x="3285" y="3225"/>
                      <a:pt x="3285" y="3225"/>
                      <a:pt x="3285" y="3128"/>
                    </a:cubicBezTo>
                    <a:cubicBezTo>
                      <a:pt x="3240" y="3128"/>
                      <a:pt x="3195" y="3030"/>
                      <a:pt x="3195" y="2932"/>
                    </a:cubicBezTo>
                    <a:cubicBezTo>
                      <a:pt x="3150" y="2932"/>
                      <a:pt x="3150" y="2834"/>
                      <a:pt x="3150" y="2834"/>
                    </a:cubicBezTo>
                    <a:cubicBezTo>
                      <a:pt x="3195" y="2737"/>
                      <a:pt x="3195" y="2737"/>
                      <a:pt x="3240" y="2737"/>
                    </a:cubicBezTo>
                    <a:cubicBezTo>
                      <a:pt x="3240" y="2834"/>
                      <a:pt x="3285" y="2834"/>
                      <a:pt x="3330" y="2834"/>
                    </a:cubicBezTo>
                    <a:cubicBezTo>
                      <a:pt x="3375" y="2932"/>
                      <a:pt x="3375" y="2932"/>
                      <a:pt x="3420" y="2932"/>
                    </a:cubicBezTo>
                    <a:cubicBezTo>
                      <a:pt x="3420" y="2932"/>
                      <a:pt x="3420" y="2932"/>
                      <a:pt x="3420" y="2932"/>
                    </a:cubicBezTo>
                    <a:cubicBezTo>
                      <a:pt x="3420" y="2932"/>
                      <a:pt x="3420" y="2932"/>
                      <a:pt x="3420" y="2932"/>
                    </a:cubicBezTo>
                    <a:cubicBezTo>
                      <a:pt x="3420" y="2834"/>
                      <a:pt x="3420" y="2834"/>
                      <a:pt x="3375" y="2834"/>
                    </a:cubicBezTo>
                    <a:cubicBezTo>
                      <a:pt x="3375" y="2737"/>
                      <a:pt x="3330" y="2639"/>
                      <a:pt x="3285" y="2541"/>
                    </a:cubicBezTo>
                    <a:cubicBezTo>
                      <a:pt x="3285" y="2443"/>
                      <a:pt x="3285" y="2443"/>
                      <a:pt x="3285" y="2346"/>
                    </a:cubicBezTo>
                    <a:cubicBezTo>
                      <a:pt x="3330" y="2346"/>
                      <a:pt x="3375" y="2346"/>
                      <a:pt x="3375" y="2346"/>
                    </a:cubicBezTo>
                    <a:cubicBezTo>
                      <a:pt x="3420" y="2443"/>
                      <a:pt x="3465" y="2541"/>
                      <a:pt x="3465" y="2541"/>
                    </a:cubicBezTo>
                    <a:cubicBezTo>
                      <a:pt x="3510" y="2541"/>
                      <a:pt x="3510" y="2541"/>
                      <a:pt x="3510" y="2541"/>
                    </a:cubicBezTo>
                    <a:cubicBezTo>
                      <a:pt x="3510" y="2541"/>
                      <a:pt x="3510" y="2541"/>
                      <a:pt x="3510" y="2541"/>
                    </a:cubicBezTo>
                    <a:cubicBezTo>
                      <a:pt x="3465" y="2346"/>
                      <a:pt x="3420" y="2248"/>
                      <a:pt x="3375" y="2052"/>
                    </a:cubicBezTo>
                    <a:cubicBezTo>
                      <a:pt x="3375" y="2052"/>
                      <a:pt x="3375" y="2052"/>
                      <a:pt x="3375" y="1955"/>
                    </a:cubicBezTo>
                    <a:cubicBezTo>
                      <a:pt x="3420" y="1955"/>
                      <a:pt x="3420" y="1955"/>
                      <a:pt x="3465" y="1955"/>
                    </a:cubicBezTo>
                    <a:cubicBezTo>
                      <a:pt x="3465" y="2052"/>
                      <a:pt x="3510" y="2052"/>
                      <a:pt x="3555" y="2150"/>
                    </a:cubicBezTo>
                    <a:cubicBezTo>
                      <a:pt x="3555" y="2150"/>
                      <a:pt x="3555" y="2150"/>
                      <a:pt x="3555" y="2150"/>
                    </a:cubicBezTo>
                    <a:cubicBezTo>
                      <a:pt x="3555" y="2150"/>
                      <a:pt x="3555" y="2150"/>
                      <a:pt x="3555" y="2150"/>
                    </a:cubicBezTo>
                    <a:cubicBezTo>
                      <a:pt x="3555" y="1955"/>
                      <a:pt x="3510" y="1857"/>
                      <a:pt x="3510" y="1759"/>
                    </a:cubicBezTo>
                    <a:cubicBezTo>
                      <a:pt x="3510" y="1759"/>
                      <a:pt x="3510" y="1662"/>
                      <a:pt x="3510" y="1662"/>
                    </a:cubicBezTo>
                    <a:cubicBezTo>
                      <a:pt x="3510" y="1662"/>
                      <a:pt x="3555" y="1662"/>
                      <a:pt x="3555" y="1662"/>
                    </a:cubicBezTo>
                    <a:cubicBezTo>
                      <a:pt x="3600" y="1662"/>
                      <a:pt x="3600" y="1759"/>
                      <a:pt x="3600" y="1759"/>
                    </a:cubicBezTo>
                    <a:cubicBezTo>
                      <a:pt x="3600" y="1857"/>
                      <a:pt x="3600" y="1857"/>
                      <a:pt x="3645" y="1857"/>
                    </a:cubicBezTo>
                    <a:cubicBezTo>
                      <a:pt x="3645" y="1857"/>
                      <a:pt x="3645" y="1857"/>
                      <a:pt x="3645" y="1857"/>
                    </a:cubicBezTo>
                    <a:cubicBezTo>
                      <a:pt x="3645" y="1857"/>
                      <a:pt x="3645" y="1857"/>
                      <a:pt x="3645" y="1857"/>
                    </a:cubicBezTo>
                    <a:cubicBezTo>
                      <a:pt x="3645" y="1759"/>
                      <a:pt x="3600" y="1662"/>
                      <a:pt x="3600" y="1564"/>
                    </a:cubicBezTo>
                    <a:cubicBezTo>
                      <a:pt x="3600" y="1466"/>
                      <a:pt x="3645" y="1466"/>
                      <a:pt x="3645" y="1466"/>
                    </a:cubicBezTo>
                    <a:cubicBezTo>
                      <a:pt x="3645" y="1466"/>
                      <a:pt x="3645" y="1466"/>
                      <a:pt x="3645" y="1466"/>
                    </a:cubicBezTo>
                    <a:cubicBezTo>
                      <a:pt x="3690" y="1564"/>
                      <a:pt x="3735" y="1564"/>
                      <a:pt x="3735" y="1662"/>
                    </a:cubicBezTo>
                    <a:cubicBezTo>
                      <a:pt x="3780" y="1759"/>
                      <a:pt x="3825" y="1857"/>
                      <a:pt x="3870" y="1955"/>
                    </a:cubicBezTo>
                    <a:cubicBezTo>
                      <a:pt x="3870" y="1955"/>
                      <a:pt x="3870" y="1955"/>
                      <a:pt x="3870" y="1955"/>
                    </a:cubicBezTo>
                    <a:cubicBezTo>
                      <a:pt x="3870" y="1955"/>
                      <a:pt x="3870" y="1955"/>
                      <a:pt x="3870" y="1955"/>
                    </a:cubicBezTo>
                    <a:cubicBezTo>
                      <a:pt x="3870" y="1955"/>
                      <a:pt x="3870" y="1857"/>
                      <a:pt x="3870" y="1857"/>
                    </a:cubicBezTo>
                    <a:cubicBezTo>
                      <a:pt x="3870" y="1857"/>
                      <a:pt x="3870" y="1759"/>
                      <a:pt x="3915" y="1759"/>
                    </a:cubicBezTo>
                    <a:cubicBezTo>
                      <a:pt x="3915" y="1759"/>
                      <a:pt x="3915" y="1759"/>
                      <a:pt x="3915" y="1759"/>
                    </a:cubicBezTo>
                    <a:cubicBezTo>
                      <a:pt x="3960" y="1857"/>
                      <a:pt x="3960" y="1857"/>
                      <a:pt x="3960" y="1857"/>
                    </a:cubicBezTo>
                    <a:cubicBezTo>
                      <a:pt x="3960" y="2052"/>
                      <a:pt x="4050" y="2052"/>
                      <a:pt x="4095" y="2248"/>
                    </a:cubicBezTo>
                    <a:cubicBezTo>
                      <a:pt x="4095" y="2346"/>
                      <a:pt x="4140" y="2541"/>
                      <a:pt x="4140" y="2639"/>
                    </a:cubicBezTo>
                    <a:cubicBezTo>
                      <a:pt x="4230" y="2932"/>
                      <a:pt x="4275" y="3225"/>
                      <a:pt x="4320" y="3519"/>
                    </a:cubicBezTo>
                    <a:cubicBezTo>
                      <a:pt x="4410" y="3714"/>
                      <a:pt x="4455" y="3910"/>
                      <a:pt x="4500" y="4105"/>
                    </a:cubicBezTo>
                    <a:cubicBezTo>
                      <a:pt x="4545" y="4300"/>
                      <a:pt x="4545" y="4398"/>
                      <a:pt x="4545" y="4594"/>
                    </a:cubicBezTo>
                    <a:cubicBezTo>
                      <a:pt x="4590" y="4789"/>
                      <a:pt x="4590" y="4985"/>
                      <a:pt x="4635" y="5180"/>
                    </a:cubicBezTo>
                    <a:cubicBezTo>
                      <a:pt x="4680" y="5376"/>
                      <a:pt x="4770" y="5669"/>
                      <a:pt x="4815" y="5864"/>
                    </a:cubicBezTo>
                    <a:cubicBezTo>
                      <a:pt x="4815" y="5864"/>
                      <a:pt x="4815" y="5864"/>
                      <a:pt x="4815" y="5864"/>
                    </a:cubicBezTo>
                    <a:cubicBezTo>
                      <a:pt x="4905" y="6060"/>
                      <a:pt x="4995" y="6255"/>
                      <a:pt x="5130" y="6353"/>
                    </a:cubicBezTo>
                    <a:cubicBezTo>
                      <a:pt x="5175" y="6353"/>
                      <a:pt x="5220" y="6353"/>
                      <a:pt x="5265" y="6255"/>
                    </a:cubicBezTo>
                    <a:cubicBezTo>
                      <a:pt x="5355" y="6157"/>
                      <a:pt x="5445" y="6060"/>
                      <a:pt x="5580" y="6157"/>
                    </a:cubicBezTo>
                    <a:cubicBezTo>
                      <a:pt x="5625" y="6157"/>
                      <a:pt x="5715" y="6157"/>
                      <a:pt x="5760" y="6157"/>
                    </a:cubicBezTo>
                    <a:cubicBezTo>
                      <a:pt x="5805" y="6157"/>
                      <a:pt x="5805" y="6157"/>
                      <a:pt x="5805" y="6255"/>
                    </a:cubicBezTo>
                    <a:cubicBezTo>
                      <a:pt x="5805" y="6353"/>
                      <a:pt x="5805" y="6353"/>
                      <a:pt x="5805" y="6353"/>
                    </a:cubicBezTo>
                    <a:cubicBezTo>
                      <a:pt x="5715" y="6451"/>
                      <a:pt x="5625" y="6548"/>
                      <a:pt x="5580" y="6744"/>
                    </a:cubicBezTo>
                    <a:cubicBezTo>
                      <a:pt x="5490" y="6842"/>
                      <a:pt x="5445" y="7037"/>
                      <a:pt x="5400" y="7233"/>
                    </a:cubicBezTo>
                    <a:cubicBezTo>
                      <a:pt x="5400" y="7330"/>
                      <a:pt x="5400" y="7330"/>
                      <a:pt x="5400" y="7428"/>
                    </a:cubicBezTo>
                    <a:cubicBezTo>
                      <a:pt x="5445" y="7526"/>
                      <a:pt x="5445" y="7624"/>
                      <a:pt x="5445" y="7721"/>
                    </a:cubicBezTo>
                    <a:cubicBezTo>
                      <a:pt x="5490" y="7819"/>
                      <a:pt x="5535" y="7917"/>
                      <a:pt x="5535" y="8014"/>
                    </a:cubicBezTo>
                    <a:cubicBezTo>
                      <a:pt x="5625" y="8308"/>
                      <a:pt x="5715" y="8405"/>
                      <a:pt x="5805" y="8601"/>
                    </a:cubicBezTo>
                    <a:cubicBezTo>
                      <a:pt x="5940" y="8796"/>
                      <a:pt x="6075" y="8992"/>
                      <a:pt x="6210" y="9285"/>
                    </a:cubicBezTo>
                    <a:cubicBezTo>
                      <a:pt x="6300" y="9383"/>
                      <a:pt x="6390" y="9578"/>
                      <a:pt x="6480" y="9774"/>
                    </a:cubicBezTo>
                    <a:cubicBezTo>
                      <a:pt x="6480" y="9774"/>
                      <a:pt x="6525" y="9774"/>
                      <a:pt x="6525" y="9871"/>
                    </a:cubicBezTo>
                    <a:cubicBezTo>
                      <a:pt x="6525" y="9969"/>
                      <a:pt x="6570" y="9969"/>
                      <a:pt x="6615" y="10067"/>
                    </a:cubicBezTo>
                    <a:cubicBezTo>
                      <a:pt x="6660" y="10165"/>
                      <a:pt x="6750" y="10262"/>
                      <a:pt x="6795" y="10360"/>
                    </a:cubicBezTo>
                    <a:cubicBezTo>
                      <a:pt x="6885" y="10556"/>
                      <a:pt x="6975" y="10751"/>
                      <a:pt x="7020" y="10849"/>
                    </a:cubicBezTo>
                    <a:cubicBezTo>
                      <a:pt x="7155" y="11044"/>
                      <a:pt x="7245" y="11240"/>
                      <a:pt x="7335" y="11435"/>
                    </a:cubicBezTo>
                    <a:cubicBezTo>
                      <a:pt x="7380" y="11533"/>
                      <a:pt x="7380" y="11631"/>
                      <a:pt x="7425" y="11729"/>
                    </a:cubicBezTo>
                    <a:cubicBezTo>
                      <a:pt x="7425" y="11729"/>
                      <a:pt x="7470" y="11826"/>
                      <a:pt x="7425" y="11826"/>
                    </a:cubicBezTo>
                    <a:cubicBezTo>
                      <a:pt x="7425" y="11826"/>
                      <a:pt x="7380" y="11924"/>
                      <a:pt x="7380" y="11826"/>
                    </a:cubicBezTo>
                    <a:cubicBezTo>
                      <a:pt x="7335" y="11826"/>
                      <a:pt x="7335" y="11826"/>
                      <a:pt x="7335" y="11826"/>
                    </a:cubicBezTo>
                    <a:cubicBezTo>
                      <a:pt x="7335" y="11924"/>
                      <a:pt x="7335" y="11924"/>
                      <a:pt x="7335" y="11924"/>
                    </a:cubicBezTo>
                    <a:cubicBezTo>
                      <a:pt x="7380" y="12119"/>
                      <a:pt x="7425" y="12217"/>
                      <a:pt x="7470" y="12413"/>
                    </a:cubicBezTo>
                    <a:cubicBezTo>
                      <a:pt x="7470" y="12413"/>
                      <a:pt x="7470" y="12413"/>
                      <a:pt x="7470" y="12510"/>
                    </a:cubicBezTo>
                    <a:cubicBezTo>
                      <a:pt x="7515" y="12510"/>
                      <a:pt x="7470" y="12510"/>
                      <a:pt x="7470" y="12608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4553" name="Freeform 699"/>
              <p:cNvSpPr/>
              <p:nvPr/>
            </p:nvSpPr>
            <p:spPr>
              <a:xfrm>
                <a:off x="279419" y="89352"/>
                <a:ext cx="12701" cy="5140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0160" y="0"/>
                    </a:moveTo>
                    <a:cubicBezTo>
                      <a:pt x="21600" y="248"/>
                      <a:pt x="21600" y="248"/>
                      <a:pt x="21600" y="497"/>
                    </a:cubicBezTo>
                    <a:cubicBezTo>
                      <a:pt x="21600" y="21600"/>
                      <a:pt x="21600" y="21600"/>
                      <a:pt x="21600" y="21600"/>
                    </a:cubicBezTo>
                    <a:cubicBezTo>
                      <a:pt x="21600" y="21600"/>
                      <a:pt x="21600" y="21600"/>
                      <a:pt x="21600" y="21600"/>
                    </a:cubicBezTo>
                    <a:cubicBezTo>
                      <a:pt x="15840" y="20855"/>
                      <a:pt x="14400" y="19614"/>
                      <a:pt x="11520" y="18621"/>
                    </a:cubicBezTo>
                    <a:cubicBezTo>
                      <a:pt x="10080" y="18372"/>
                      <a:pt x="10080" y="18124"/>
                      <a:pt x="8640" y="17876"/>
                    </a:cubicBezTo>
                    <a:cubicBezTo>
                      <a:pt x="5760" y="16634"/>
                      <a:pt x="2880" y="15393"/>
                      <a:pt x="0" y="14152"/>
                    </a:cubicBezTo>
                    <a:cubicBezTo>
                      <a:pt x="0" y="13655"/>
                      <a:pt x="0" y="13407"/>
                      <a:pt x="0" y="12910"/>
                    </a:cubicBezTo>
                    <a:cubicBezTo>
                      <a:pt x="1440" y="11917"/>
                      <a:pt x="4320" y="10676"/>
                      <a:pt x="5760" y="9683"/>
                    </a:cubicBezTo>
                    <a:cubicBezTo>
                      <a:pt x="5760" y="8938"/>
                      <a:pt x="8640" y="8193"/>
                      <a:pt x="10080" y="7448"/>
                    </a:cubicBezTo>
                    <a:cubicBezTo>
                      <a:pt x="10080" y="6952"/>
                      <a:pt x="11520" y="6455"/>
                      <a:pt x="11520" y="5959"/>
                    </a:cubicBezTo>
                    <a:cubicBezTo>
                      <a:pt x="11520" y="5214"/>
                      <a:pt x="12960" y="4469"/>
                      <a:pt x="14400" y="3972"/>
                    </a:cubicBezTo>
                    <a:cubicBezTo>
                      <a:pt x="15840" y="3228"/>
                      <a:pt x="15840" y="2483"/>
                      <a:pt x="17280" y="1986"/>
                    </a:cubicBezTo>
                    <a:cubicBezTo>
                      <a:pt x="18720" y="1241"/>
                      <a:pt x="20160" y="745"/>
                      <a:pt x="20160" y="0"/>
                    </a:cubicBezTo>
                    <a:cubicBezTo>
                      <a:pt x="20160" y="0"/>
                      <a:pt x="20160" y="0"/>
                      <a:pt x="20160" y="0"/>
                    </a:cubicBezTo>
                    <a:cubicBezTo>
                      <a:pt x="20160" y="0"/>
                      <a:pt x="20160" y="0"/>
                      <a:pt x="2016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4554" name="Freeform 700"/>
              <p:cNvSpPr/>
              <p:nvPr/>
            </p:nvSpPr>
            <p:spPr>
              <a:xfrm>
                <a:off x="279378" y="155097"/>
                <a:ext cx="12701" cy="2184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782" h="21600" fill="norm" stroke="1" extrusionOk="0">
                    <a:moveTo>
                      <a:pt x="15382" y="2919"/>
                    </a:moveTo>
                    <a:cubicBezTo>
                      <a:pt x="16732" y="1751"/>
                      <a:pt x="15382" y="584"/>
                      <a:pt x="20782" y="0"/>
                    </a:cubicBezTo>
                    <a:cubicBezTo>
                      <a:pt x="20782" y="21600"/>
                      <a:pt x="20782" y="21600"/>
                      <a:pt x="20782" y="21600"/>
                    </a:cubicBezTo>
                    <a:cubicBezTo>
                      <a:pt x="20782" y="21600"/>
                      <a:pt x="20782" y="21600"/>
                      <a:pt x="20782" y="21600"/>
                    </a:cubicBezTo>
                    <a:cubicBezTo>
                      <a:pt x="15382" y="21600"/>
                      <a:pt x="11332" y="20432"/>
                      <a:pt x="7282" y="20432"/>
                    </a:cubicBezTo>
                    <a:cubicBezTo>
                      <a:pt x="5932" y="20432"/>
                      <a:pt x="4582" y="20432"/>
                      <a:pt x="3232" y="20432"/>
                    </a:cubicBezTo>
                    <a:cubicBezTo>
                      <a:pt x="-818" y="19849"/>
                      <a:pt x="-818" y="19849"/>
                      <a:pt x="1882" y="18097"/>
                    </a:cubicBezTo>
                    <a:cubicBezTo>
                      <a:pt x="5932" y="14011"/>
                      <a:pt x="8632" y="9924"/>
                      <a:pt x="12682" y="6422"/>
                    </a:cubicBezTo>
                    <a:cubicBezTo>
                      <a:pt x="12682" y="5254"/>
                      <a:pt x="14032" y="3503"/>
                      <a:pt x="15382" y="2919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4555" name="Freeform 701"/>
              <p:cNvSpPr/>
              <p:nvPr/>
            </p:nvSpPr>
            <p:spPr>
              <a:xfrm>
                <a:off x="283190" y="182826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7971" h="17550" fill="norm" stroke="1" extrusionOk="0">
                    <a:moveTo>
                      <a:pt x="17971" y="0"/>
                    </a:moveTo>
                    <a:cubicBezTo>
                      <a:pt x="17971" y="5400"/>
                      <a:pt x="17971" y="5400"/>
                      <a:pt x="17971" y="5400"/>
                    </a:cubicBezTo>
                    <a:cubicBezTo>
                      <a:pt x="13651" y="10800"/>
                      <a:pt x="9331" y="16200"/>
                      <a:pt x="9331" y="16200"/>
                    </a:cubicBezTo>
                    <a:cubicBezTo>
                      <a:pt x="5011" y="16200"/>
                      <a:pt x="691" y="21600"/>
                      <a:pt x="691" y="10800"/>
                    </a:cubicBezTo>
                    <a:cubicBezTo>
                      <a:pt x="691" y="0"/>
                      <a:pt x="-3629" y="0"/>
                      <a:pt x="9331" y="0"/>
                    </a:cubicBezTo>
                    <a:cubicBezTo>
                      <a:pt x="13651" y="0"/>
                      <a:pt x="13651" y="0"/>
                      <a:pt x="1797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4556" name="Freeform 702"/>
              <p:cNvSpPr/>
              <p:nvPr/>
            </p:nvSpPr>
            <p:spPr>
              <a:xfrm>
                <a:off x="283993" y="186032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5274" h="21600" fill="norm" stroke="1" extrusionOk="0">
                    <a:moveTo>
                      <a:pt x="15274" y="0"/>
                    </a:moveTo>
                    <a:cubicBezTo>
                      <a:pt x="15274" y="21600"/>
                      <a:pt x="15274" y="21600"/>
                      <a:pt x="15274" y="21600"/>
                    </a:cubicBezTo>
                    <a:cubicBezTo>
                      <a:pt x="4474" y="21600"/>
                      <a:pt x="4474" y="21600"/>
                      <a:pt x="4474" y="10800"/>
                    </a:cubicBezTo>
                    <a:cubicBezTo>
                      <a:pt x="-6326" y="10800"/>
                      <a:pt x="4474" y="0"/>
                      <a:pt x="1527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4557" name="Freeform 703"/>
              <p:cNvSpPr/>
              <p:nvPr/>
            </p:nvSpPr>
            <p:spPr>
              <a:xfrm>
                <a:off x="248814" y="199442"/>
                <a:ext cx="41479" cy="8472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291" y="7099"/>
                    </a:moveTo>
                    <a:cubicBezTo>
                      <a:pt x="21600" y="7250"/>
                      <a:pt x="21600" y="7401"/>
                      <a:pt x="21600" y="7552"/>
                    </a:cubicBezTo>
                    <a:cubicBezTo>
                      <a:pt x="21600" y="21600"/>
                      <a:pt x="21600" y="21600"/>
                      <a:pt x="21600" y="21600"/>
                    </a:cubicBezTo>
                    <a:cubicBezTo>
                      <a:pt x="5246" y="21600"/>
                      <a:pt x="5246" y="21600"/>
                      <a:pt x="5246" y="21600"/>
                    </a:cubicBezTo>
                    <a:cubicBezTo>
                      <a:pt x="5554" y="21449"/>
                      <a:pt x="5554" y="21298"/>
                      <a:pt x="5863" y="21147"/>
                    </a:cubicBezTo>
                    <a:cubicBezTo>
                      <a:pt x="5863" y="20845"/>
                      <a:pt x="5863" y="20845"/>
                      <a:pt x="5554" y="20845"/>
                    </a:cubicBezTo>
                    <a:cubicBezTo>
                      <a:pt x="4629" y="20694"/>
                      <a:pt x="3703" y="20845"/>
                      <a:pt x="2777" y="20845"/>
                    </a:cubicBezTo>
                    <a:cubicBezTo>
                      <a:pt x="2469" y="20845"/>
                      <a:pt x="2160" y="20694"/>
                      <a:pt x="1851" y="20845"/>
                    </a:cubicBezTo>
                    <a:cubicBezTo>
                      <a:pt x="1234" y="20996"/>
                      <a:pt x="617" y="20845"/>
                      <a:pt x="309" y="20845"/>
                    </a:cubicBezTo>
                    <a:cubicBezTo>
                      <a:pt x="0" y="20845"/>
                      <a:pt x="0" y="20845"/>
                      <a:pt x="0" y="20694"/>
                    </a:cubicBezTo>
                    <a:cubicBezTo>
                      <a:pt x="617" y="20392"/>
                      <a:pt x="926" y="20090"/>
                      <a:pt x="1543" y="19787"/>
                    </a:cubicBezTo>
                    <a:cubicBezTo>
                      <a:pt x="3394" y="18579"/>
                      <a:pt x="4937" y="17220"/>
                      <a:pt x="6480" y="15860"/>
                    </a:cubicBezTo>
                    <a:cubicBezTo>
                      <a:pt x="7406" y="15709"/>
                      <a:pt x="7097" y="15105"/>
                      <a:pt x="7714" y="14954"/>
                    </a:cubicBezTo>
                    <a:cubicBezTo>
                      <a:pt x="7714" y="14954"/>
                      <a:pt x="7714" y="14803"/>
                      <a:pt x="7714" y="14803"/>
                    </a:cubicBezTo>
                    <a:cubicBezTo>
                      <a:pt x="7406" y="14803"/>
                      <a:pt x="7406" y="14501"/>
                      <a:pt x="6789" y="14652"/>
                    </a:cubicBezTo>
                    <a:cubicBezTo>
                      <a:pt x="5863" y="14652"/>
                      <a:pt x="4937" y="14501"/>
                      <a:pt x="4011" y="14803"/>
                    </a:cubicBezTo>
                    <a:cubicBezTo>
                      <a:pt x="3394" y="14954"/>
                      <a:pt x="2777" y="14803"/>
                      <a:pt x="2160" y="14652"/>
                    </a:cubicBezTo>
                    <a:cubicBezTo>
                      <a:pt x="1851" y="14652"/>
                      <a:pt x="1851" y="14501"/>
                      <a:pt x="1851" y="14350"/>
                    </a:cubicBezTo>
                    <a:cubicBezTo>
                      <a:pt x="2469" y="14048"/>
                      <a:pt x="2777" y="13745"/>
                      <a:pt x="3394" y="13443"/>
                    </a:cubicBezTo>
                    <a:cubicBezTo>
                      <a:pt x="4320" y="12839"/>
                      <a:pt x="4937" y="12235"/>
                      <a:pt x="5863" y="11480"/>
                    </a:cubicBezTo>
                    <a:cubicBezTo>
                      <a:pt x="6789" y="10724"/>
                      <a:pt x="7406" y="9969"/>
                      <a:pt x="8023" y="9214"/>
                    </a:cubicBezTo>
                    <a:cubicBezTo>
                      <a:pt x="8331" y="9214"/>
                      <a:pt x="8331" y="9063"/>
                      <a:pt x="8331" y="9063"/>
                    </a:cubicBezTo>
                    <a:cubicBezTo>
                      <a:pt x="8023" y="8912"/>
                      <a:pt x="7714" y="8761"/>
                      <a:pt x="7406" y="8912"/>
                    </a:cubicBezTo>
                    <a:cubicBezTo>
                      <a:pt x="6789" y="9063"/>
                      <a:pt x="6171" y="8912"/>
                      <a:pt x="5554" y="9063"/>
                    </a:cubicBezTo>
                    <a:cubicBezTo>
                      <a:pt x="5246" y="9063"/>
                      <a:pt x="4937" y="9063"/>
                      <a:pt x="4320" y="9063"/>
                    </a:cubicBezTo>
                    <a:cubicBezTo>
                      <a:pt x="4011" y="9063"/>
                      <a:pt x="3703" y="8912"/>
                      <a:pt x="3394" y="8912"/>
                    </a:cubicBezTo>
                    <a:cubicBezTo>
                      <a:pt x="3394" y="8761"/>
                      <a:pt x="3703" y="8610"/>
                      <a:pt x="4011" y="8459"/>
                    </a:cubicBezTo>
                    <a:cubicBezTo>
                      <a:pt x="4629" y="8157"/>
                      <a:pt x="4937" y="7703"/>
                      <a:pt x="5246" y="7401"/>
                    </a:cubicBezTo>
                    <a:cubicBezTo>
                      <a:pt x="6171" y="6646"/>
                      <a:pt x="6789" y="6042"/>
                      <a:pt x="7406" y="5438"/>
                    </a:cubicBezTo>
                    <a:cubicBezTo>
                      <a:pt x="8640" y="4380"/>
                      <a:pt x="9874" y="3323"/>
                      <a:pt x="10800" y="2417"/>
                    </a:cubicBezTo>
                    <a:cubicBezTo>
                      <a:pt x="11417" y="1964"/>
                      <a:pt x="11726" y="1662"/>
                      <a:pt x="12034" y="1208"/>
                    </a:cubicBezTo>
                    <a:cubicBezTo>
                      <a:pt x="12651" y="755"/>
                      <a:pt x="13269" y="453"/>
                      <a:pt x="13269" y="0"/>
                    </a:cubicBezTo>
                    <a:cubicBezTo>
                      <a:pt x="13269" y="0"/>
                      <a:pt x="13577" y="0"/>
                      <a:pt x="13577" y="0"/>
                    </a:cubicBezTo>
                    <a:cubicBezTo>
                      <a:pt x="13577" y="0"/>
                      <a:pt x="13886" y="0"/>
                      <a:pt x="13886" y="0"/>
                    </a:cubicBezTo>
                    <a:cubicBezTo>
                      <a:pt x="13886" y="151"/>
                      <a:pt x="13886" y="302"/>
                      <a:pt x="14194" y="453"/>
                    </a:cubicBezTo>
                    <a:cubicBezTo>
                      <a:pt x="14194" y="604"/>
                      <a:pt x="14503" y="906"/>
                      <a:pt x="14811" y="1208"/>
                    </a:cubicBezTo>
                    <a:cubicBezTo>
                      <a:pt x="15120" y="1510"/>
                      <a:pt x="16046" y="1662"/>
                      <a:pt x="15737" y="1964"/>
                    </a:cubicBezTo>
                    <a:cubicBezTo>
                      <a:pt x="15737" y="2115"/>
                      <a:pt x="15737" y="2115"/>
                      <a:pt x="16046" y="2115"/>
                    </a:cubicBezTo>
                    <a:cubicBezTo>
                      <a:pt x="16354" y="2115"/>
                      <a:pt x="16354" y="2417"/>
                      <a:pt x="16663" y="2568"/>
                    </a:cubicBezTo>
                    <a:cubicBezTo>
                      <a:pt x="16971" y="2870"/>
                      <a:pt x="17280" y="3323"/>
                      <a:pt x="17589" y="3625"/>
                    </a:cubicBezTo>
                    <a:cubicBezTo>
                      <a:pt x="18823" y="4531"/>
                      <a:pt x="19440" y="5438"/>
                      <a:pt x="20366" y="6193"/>
                    </a:cubicBezTo>
                    <a:cubicBezTo>
                      <a:pt x="20983" y="6495"/>
                      <a:pt x="20983" y="6797"/>
                      <a:pt x="21291" y="7099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</p:grpSp>
        <p:sp>
          <p:nvSpPr>
            <p:cNvPr id="4559" name="TextBox 440"/>
            <p:cNvSpPr txBox="1"/>
            <p:nvPr/>
          </p:nvSpPr>
          <p:spPr>
            <a:xfrm>
              <a:off x="276172" y="0"/>
              <a:ext cx="1190561" cy="307341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  <a:extLst>
              <a:ext uri="{C572A759-6A51-4108-AA02-DFA0A04FC94B}">
                <ma14:wrappingTextBoxFlag xmlns:ma14="http://schemas.microsoft.com/office/mac/drawingml/2011/main" val="1"/>
              </a:ext>
            </a:extLst>
          </p:spPr>
          <p:txBody>
            <a:bodyPr wrap="none" lIns="45719" tIns="45719" rIns="45719" bIns="45719" numCol="1" anchor="ctr">
              <a:spAutoFit/>
            </a:bodyPr>
            <a:lstStyle>
              <a:lvl1pPr>
                <a:defRPr b="1" spc="300" sz="1400">
                  <a:solidFill>
                    <a:srgbClr val="404040"/>
                  </a:solidFill>
                  <a:latin typeface="Holtzberg"/>
                  <a:ea typeface="Holtzberg"/>
                  <a:cs typeface="Holtzberg"/>
                  <a:sym typeface="Holtzberg"/>
                </a:defRPr>
              </a:lvl1pPr>
            </a:lstStyle>
            <a:p>
              <a:pPr/>
              <a:r>
                <a:t>ALAMIAN</a:t>
              </a:r>
            </a:p>
          </p:txBody>
        </p:sp>
      </p:grpSp>
      <p:sp>
        <p:nvSpPr>
          <p:cNvPr id="4561" name="Slide Number"/>
          <p:cNvSpPr txBox="1"/>
          <p:nvPr>
            <p:ph type="sldNum" sz="quarter" idx="2"/>
          </p:nvPr>
        </p:nvSpPr>
        <p:spPr>
          <a:prstGeom prst="rect">
            <a:avLst/>
          </a:prstGeom>
        </p:spPr>
        <p:txBody>
          <a:bodyPr/>
          <a:lstStyle/>
          <a:p>
            <a:pPr/>
            <a:fld id="{86CB4B4D-7CA3-9044-876B-883B54F8677D}" type="slidenum"/>
          </a:p>
        </p:txBody>
      </p:sp>
    </p:spTree>
  </p:cSld>
  <p:clrMapOvr>
    <a:masterClrMapping/>
  </p:clrMapOvr>
  <p:transition xmlns:p14="http://schemas.microsoft.com/office/powerpoint/2010/main" spd="med" advClick="1"/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xmlns:m="http://schemas.openxmlformats.org/officeDocument/2006/math" xmlns:a14="http://schemas.microsoft.com/office/drawing/2010/main" type="tx" showMasterSp="1" showMasterPhAnim="1">
  <p:cSld name="Alamian Template - 0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4" name="Group 355"/>
          <p:cNvGrpSpPr/>
          <p:nvPr/>
        </p:nvGrpSpPr>
        <p:grpSpPr>
          <a:xfrm>
            <a:off x="10246331" y="0"/>
            <a:ext cx="1945670" cy="6858001"/>
            <a:chOff x="0" y="0"/>
            <a:chExt cx="1945668" cy="6858000"/>
          </a:xfrm>
        </p:grpSpPr>
        <p:sp>
          <p:nvSpPr>
            <p:cNvPr id="18" name="Freeform 437"/>
            <p:cNvSpPr/>
            <p:nvPr/>
          </p:nvSpPr>
          <p:spPr>
            <a:xfrm flipH="1" rot="5400000">
              <a:off x="844653" y="203014"/>
              <a:ext cx="480120" cy="8298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20774" y="18900"/>
                    <a:pt x="19948" y="16200"/>
                    <a:pt x="19121" y="14175"/>
                  </a:cubicBezTo>
                  <a:cubicBezTo>
                    <a:pt x="16525" y="7425"/>
                    <a:pt x="13810" y="4725"/>
                    <a:pt x="10387" y="4725"/>
                  </a:cubicBezTo>
                  <a:cubicBezTo>
                    <a:pt x="8498" y="4725"/>
                    <a:pt x="6610" y="5400"/>
                    <a:pt x="4839" y="6075"/>
                  </a:cubicBezTo>
                  <a:cubicBezTo>
                    <a:pt x="3187" y="6750"/>
                    <a:pt x="1652" y="7425"/>
                    <a:pt x="0" y="8100"/>
                  </a:cubicBezTo>
                  <a:cubicBezTo>
                    <a:pt x="4013" y="2025"/>
                    <a:pt x="7318" y="0"/>
                    <a:pt x="10387" y="0"/>
                  </a:cubicBezTo>
                  <a:cubicBezTo>
                    <a:pt x="14400" y="0"/>
                    <a:pt x="17823" y="4050"/>
                    <a:pt x="20892" y="13500"/>
                  </a:cubicBezTo>
                  <a:cubicBezTo>
                    <a:pt x="21128" y="14175"/>
                    <a:pt x="21364" y="14850"/>
                    <a:pt x="21600" y="15525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9" name="Freeform 438"/>
            <p:cNvSpPr/>
            <p:nvPr/>
          </p:nvSpPr>
          <p:spPr>
            <a:xfrm flipH="1" rot="5400000">
              <a:off x="1149174" y="6669"/>
              <a:ext cx="34085" cy="207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16200"/>
                  </a:moveTo>
                  <a:cubicBezTo>
                    <a:pt x="14954" y="10800"/>
                    <a:pt x="6646" y="540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6646" y="8100"/>
                    <a:pt x="13292" y="16200"/>
                    <a:pt x="21600" y="21600"/>
                  </a:cubicBezTo>
                  <a:lnTo>
                    <a:pt x="21600" y="162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20" name="Freeform 439"/>
            <p:cNvSpPr/>
            <p:nvPr/>
          </p:nvSpPr>
          <p:spPr>
            <a:xfrm flipH="1" rot="5400000">
              <a:off x="1109164" y="1681159"/>
              <a:ext cx="969130" cy="2237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cubicBezTo>
                    <a:pt x="3736" y="18042"/>
                    <a:pt x="7472" y="13722"/>
                    <a:pt x="11092" y="9148"/>
                  </a:cubicBezTo>
                  <a:cubicBezTo>
                    <a:pt x="11968" y="7878"/>
                    <a:pt x="11968" y="7878"/>
                    <a:pt x="11968" y="7878"/>
                  </a:cubicBezTo>
                  <a:cubicBezTo>
                    <a:pt x="13485" y="5845"/>
                    <a:pt x="15120" y="3558"/>
                    <a:pt x="16755" y="2541"/>
                  </a:cubicBezTo>
                  <a:cubicBezTo>
                    <a:pt x="17572" y="1779"/>
                    <a:pt x="18448" y="1525"/>
                    <a:pt x="19323" y="1016"/>
                  </a:cubicBezTo>
                  <a:cubicBezTo>
                    <a:pt x="20082" y="762"/>
                    <a:pt x="20841" y="508"/>
                    <a:pt x="21600" y="0"/>
                  </a:cubicBezTo>
                  <a:cubicBezTo>
                    <a:pt x="20724" y="2541"/>
                    <a:pt x="19440" y="3049"/>
                    <a:pt x="18272" y="3558"/>
                  </a:cubicBezTo>
                  <a:cubicBezTo>
                    <a:pt x="17630" y="3812"/>
                    <a:pt x="17046" y="4066"/>
                    <a:pt x="16521" y="4574"/>
                  </a:cubicBezTo>
                  <a:cubicBezTo>
                    <a:pt x="15003" y="5845"/>
                    <a:pt x="13544" y="7878"/>
                    <a:pt x="12084" y="9911"/>
                  </a:cubicBezTo>
                  <a:cubicBezTo>
                    <a:pt x="11676" y="10419"/>
                    <a:pt x="11267" y="10927"/>
                    <a:pt x="10858" y="11435"/>
                  </a:cubicBezTo>
                  <a:cubicBezTo>
                    <a:pt x="8932" y="13976"/>
                    <a:pt x="6889" y="16264"/>
                    <a:pt x="5021" y="18296"/>
                  </a:cubicBezTo>
                  <a:cubicBezTo>
                    <a:pt x="3970" y="19567"/>
                    <a:pt x="2919" y="20584"/>
                    <a:pt x="1751" y="21346"/>
                  </a:cubicBezTo>
                  <a:cubicBezTo>
                    <a:pt x="1343" y="21600"/>
                    <a:pt x="876" y="21600"/>
                    <a:pt x="409" y="21600"/>
                  </a:cubicBezTo>
                  <a:cubicBezTo>
                    <a:pt x="292" y="21600"/>
                    <a:pt x="117" y="21600"/>
                    <a:pt x="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21" name="Freeform 440"/>
            <p:cNvSpPr/>
            <p:nvPr/>
          </p:nvSpPr>
          <p:spPr>
            <a:xfrm flipH="1" rot="5400000">
              <a:off x="1504818" y="1635223"/>
              <a:ext cx="222278" cy="518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795" y="21600"/>
                  </a:moveTo>
                  <a:cubicBezTo>
                    <a:pt x="1779" y="21600"/>
                    <a:pt x="762" y="20520"/>
                    <a:pt x="0" y="20520"/>
                  </a:cubicBezTo>
                  <a:cubicBezTo>
                    <a:pt x="2033" y="17280"/>
                    <a:pt x="4066" y="16200"/>
                    <a:pt x="6099" y="14040"/>
                  </a:cubicBezTo>
                  <a:cubicBezTo>
                    <a:pt x="7878" y="12960"/>
                    <a:pt x="9656" y="10800"/>
                    <a:pt x="11689" y="8640"/>
                  </a:cubicBezTo>
                  <a:cubicBezTo>
                    <a:pt x="12198" y="8640"/>
                    <a:pt x="12960" y="7560"/>
                    <a:pt x="13722" y="6480"/>
                  </a:cubicBezTo>
                  <a:cubicBezTo>
                    <a:pt x="16009" y="3240"/>
                    <a:pt x="18551" y="0"/>
                    <a:pt x="21092" y="0"/>
                  </a:cubicBezTo>
                  <a:cubicBezTo>
                    <a:pt x="21346" y="0"/>
                    <a:pt x="21600" y="1080"/>
                    <a:pt x="21600" y="1080"/>
                  </a:cubicBezTo>
                  <a:cubicBezTo>
                    <a:pt x="17788" y="9720"/>
                    <a:pt x="13214" y="14040"/>
                    <a:pt x="9402" y="17280"/>
                  </a:cubicBezTo>
                  <a:cubicBezTo>
                    <a:pt x="7115" y="19440"/>
                    <a:pt x="4828" y="21600"/>
                    <a:pt x="2795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22" name="Freeform 441"/>
            <p:cNvSpPr/>
            <p:nvPr/>
          </p:nvSpPr>
          <p:spPr>
            <a:xfrm flipH="1" rot="5400000">
              <a:off x="1349965" y="1295138"/>
              <a:ext cx="675722" cy="12744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cubicBezTo>
                    <a:pt x="837" y="17192"/>
                    <a:pt x="2093" y="15869"/>
                    <a:pt x="3265" y="14547"/>
                  </a:cubicBezTo>
                  <a:cubicBezTo>
                    <a:pt x="3600" y="14547"/>
                    <a:pt x="3935" y="14106"/>
                    <a:pt x="4186" y="13665"/>
                  </a:cubicBezTo>
                  <a:cubicBezTo>
                    <a:pt x="4688" y="12784"/>
                    <a:pt x="5274" y="12343"/>
                    <a:pt x="5777" y="11461"/>
                  </a:cubicBezTo>
                  <a:cubicBezTo>
                    <a:pt x="7284" y="9698"/>
                    <a:pt x="8874" y="7494"/>
                    <a:pt x="10465" y="6171"/>
                  </a:cubicBezTo>
                  <a:cubicBezTo>
                    <a:pt x="11470" y="5731"/>
                    <a:pt x="11470" y="5731"/>
                    <a:pt x="11470" y="5731"/>
                  </a:cubicBezTo>
                  <a:cubicBezTo>
                    <a:pt x="13395" y="3967"/>
                    <a:pt x="15321" y="2645"/>
                    <a:pt x="17163" y="1322"/>
                  </a:cubicBezTo>
                  <a:cubicBezTo>
                    <a:pt x="18502" y="441"/>
                    <a:pt x="19926" y="0"/>
                    <a:pt x="21600" y="0"/>
                  </a:cubicBezTo>
                  <a:cubicBezTo>
                    <a:pt x="21600" y="0"/>
                    <a:pt x="21600" y="0"/>
                    <a:pt x="21600" y="0"/>
                  </a:cubicBezTo>
                  <a:cubicBezTo>
                    <a:pt x="21349" y="441"/>
                    <a:pt x="21098" y="882"/>
                    <a:pt x="20847" y="882"/>
                  </a:cubicBezTo>
                  <a:cubicBezTo>
                    <a:pt x="20344" y="1763"/>
                    <a:pt x="19926" y="2204"/>
                    <a:pt x="19423" y="2645"/>
                  </a:cubicBezTo>
                  <a:cubicBezTo>
                    <a:pt x="18753" y="3086"/>
                    <a:pt x="18084" y="3527"/>
                    <a:pt x="17330" y="3967"/>
                  </a:cubicBezTo>
                  <a:cubicBezTo>
                    <a:pt x="16326" y="4849"/>
                    <a:pt x="16326" y="4849"/>
                    <a:pt x="16326" y="4849"/>
                  </a:cubicBezTo>
                  <a:cubicBezTo>
                    <a:pt x="15237" y="5731"/>
                    <a:pt x="14149" y="6612"/>
                    <a:pt x="12977" y="7494"/>
                  </a:cubicBezTo>
                  <a:cubicBezTo>
                    <a:pt x="12056" y="8376"/>
                    <a:pt x="11135" y="9257"/>
                    <a:pt x="10130" y="9698"/>
                  </a:cubicBezTo>
                  <a:cubicBezTo>
                    <a:pt x="8205" y="11461"/>
                    <a:pt x="6195" y="13665"/>
                    <a:pt x="4270" y="16310"/>
                  </a:cubicBezTo>
                  <a:cubicBezTo>
                    <a:pt x="2847" y="18073"/>
                    <a:pt x="1423" y="19837"/>
                    <a:pt x="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23" name="Freeform 442"/>
            <p:cNvSpPr/>
            <p:nvPr/>
          </p:nvSpPr>
          <p:spPr>
            <a:xfrm flipH="1" rot="5400000">
              <a:off x="818722" y="1100276"/>
              <a:ext cx="706843" cy="13336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cubicBezTo>
                    <a:pt x="80" y="14824"/>
                    <a:pt x="1360" y="8047"/>
                    <a:pt x="2560" y="4659"/>
                  </a:cubicBezTo>
                  <a:cubicBezTo>
                    <a:pt x="4160" y="424"/>
                    <a:pt x="5840" y="0"/>
                    <a:pt x="7360" y="0"/>
                  </a:cubicBezTo>
                  <a:cubicBezTo>
                    <a:pt x="7920" y="0"/>
                    <a:pt x="7920" y="0"/>
                    <a:pt x="7920" y="0"/>
                  </a:cubicBezTo>
                  <a:cubicBezTo>
                    <a:pt x="10000" y="0"/>
                    <a:pt x="12160" y="424"/>
                    <a:pt x="14160" y="847"/>
                  </a:cubicBezTo>
                  <a:cubicBezTo>
                    <a:pt x="16560" y="1271"/>
                    <a:pt x="19040" y="1694"/>
                    <a:pt x="21520" y="1694"/>
                  </a:cubicBezTo>
                  <a:cubicBezTo>
                    <a:pt x="21600" y="1694"/>
                    <a:pt x="21600" y="1694"/>
                    <a:pt x="21600" y="1694"/>
                  </a:cubicBezTo>
                  <a:cubicBezTo>
                    <a:pt x="20960" y="4235"/>
                    <a:pt x="20080" y="4659"/>
                    <a:pt x="19440" y="4659"/>
                  </a:cubicBezTo>
                  <a:cubicBezTo>
                    <a:pt x="19120" y="4659"/>
                    <a:pt x="18800" y="4659"/>
                    <a:pt x="18400" y="4235"/>
                  </a:cubicBezTo>
                  <a:cubicBezTo>
                    <a:pt x="18080" y="4235"/>
                    <a:pt x="17840" y="4235"/>
                    <a:pt x="17520" y="4235"/>
                  </a:cubicBezTo>
                  <a:cubicBezTo>
                    <a:pt x="15920" y="4235"/>
                    <a:pt x="14240" y="3812"/>
                    <a:pt x="12640" y="3388"/>
                  </a:cubicBezTo>
                  <a:cubicBezTo>
                    <a:pt x="11920" y="3388"/>
                    <a:pt x="11200" y="3388"/>
                    <a:pt x="10480" y="2965"/>
                  </a:cubicBezTo>
                  <a:cubicBezTo>
                    <a:pt x="10000" y="2965"/>
                    <a:pt x="9600" y="2965"/>
                    <a:pt x="9120" y="2965"/>
                  </a:cubicBezTo>
                  <a:cubicBezTo>
                    <a:pt x="8400" y="2541"/>
                    <a:pt x="7680" y="2541"/>
                    <a:pt x="6960" y="2541"/>
                  </a:cubicBezTo>
                  <a:cubicBezTo>
                    <a:pt x="5680" y="2541"/>
                    <a:pt x="4640" y="2965"/>
                    <a:pt x="3760" y="4659"/>
                  </a:cubicBezTo>
                  <a:cubicBezTo>
                    <a:pt x="2720" y="7200"/>
                    <a:pt x="1760" y="10165"/>
                    <a:pt x="1120" y="13976"/>
                  </a:cubicBezTo>
                  <a:cubicBezTo>
                    <a:pt x="960" y="15247"/>
                    <a:pt x="720" y="16518"/>
                    <a:pt x="560" y="17788"/>
                  </a:cubicBezTo>
                  <a:cubicBezTo>
                    <a:pt x="320" y="19059"/>
                    <a:pt x="160" y="20329"/>
                    <a:pt x="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24" name="Freeform 443"/>
            <p:cNvSpPr/>
            <p:nvPr/>
          </p:nvSpPr>
          <p:spPr>
            <a:xfrm flipH="1" rot="5400000">
              <a:off x="-1914550" y="3011119"/>
              <a:ext cx="6853553" cy="8402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4810" y="21600"/>
                  </a:moveTo>
                  <a:cubicBezTo>
                    <a:pt x="4422" y="21600"/>
                    <a:pt x="4051" y="21465"/>
                    <a:pt x="3680" y="21062"/>
                  </a:cubicBezTo>
                  <a:cubicBezTo>
                    <a:pt x="3383" y="20793"/>
                    <a:pt x="3077" y="20389"/>
                    <a:pt x="2789" y="19985"/>
                  </a:cubicBezTo>
                  <a:cubicBezTo>
                    <a:pt x="2607" y="19783"/>
                    <a:pt x="2426" y="19514"/>
                    <a:pt x="2252" y="19312"/>
                  </a:cubicBezTo>
                  <a:cubicBezTo>
                    <a:pt x="1815" y="18774"/>
                    <a:pt x="1345" y="18303"/>
                    <a:pt x="891" y="18303"/>
                  </a:cubicBezTo>
                  <a:cubicBezTo>
                    <a:pt x="833" y="18303"/>
                    <a:pt x="776" y="18303"/>
                    <a:pt x="718" y="18303"/>
                  </a:cubicBezTo>
                  <a:cubicBezTo>
                    <a:pt x="462" y="18370"/>
                    <a:pt x="215" y="18707"/>
                    <a:pt x="0" y="19043"/>
                  </a:cubicBezTo>
                  <a:cubicBezTo>
                    <a:pt x="0" y="18639"/>
                    <a:pt x="0" y="18639"/>
                    <a:pt x="0" y="18639"/>
                  </a:cubicBezTo>
                  <a:cubicBezTo>
                    <a:pt x="206" y="18303"/>
                    <a:pt x="454" y="17899"/>
                    <a:pt x="718" y="17899"/>
                  </a:cubicBezTo>
                  <a:cubicBezTo>
                    <a:pt x="759" y="17899"/>
                    <a:pt x="809" y="17832"/>
                    <a:pt x="850" y="17832"/>
                  </a:cubicBezTo>
                  <a:cubicBezTo>
                    <a:pt x="1502" y="17832"/>
                    <a:pt x="2145" y="18707"/>
                    <a:pt x="2772" y="19514"/>
                  </a:cubicBezTo>
                  <a:cubicBezTo>
                    <a:pt x="3053" y="19850"/>
                    <a:pt x="3341" y="20254"/>
                    <a:pt x="3630" y="20523"/>
                  </a:cubicBezTo>
                  <a:cubicBezTo>
                    <a:pt x="4068" y="20994"/>
                    <a:pt x="4488" y="21196"/>
                    <a:pt x="4893" y="21196"/>
                  </a:cubicBezTo>
                  <a:cubicBezTo>
                    <a:pt x="5553" y="21196"/>
                    <a:pt x="6155" y="20591"/>
                    <a:pt x="6699" y="19379"/>
                  </a:cubicBezTo>
                  <a:cubicBezTo>
                    <a:pt x="6757" y="19245"/>
                    <a:pt x="6807" y="19178"/>
                    <a:pt x="6864" y="19043"/>
                  </a:cubicBezTo>
                  <a:cubicBezTo>
                    <a:pt x="7228" y="18168"/>
                    <a:pt x="7599" y="17361"/>
                    <a:pt x="7987" y="17226"/>
                  </a:cubicBezTo>
                  <a:cubicBezTo>
                    <a:pt x="8077" y="17159"/>
                    <a:pt x="8176" y="17159"/>
                    <a:pt x="8292" y="17159"/>
                  </a:cubicBezTo>
                  <a:cubicBezTo>
                    <a:pt x="8440" y="17159"/>
                    <a:pt x="8581" y="17159"/>
                    <a:pt x="8729" y="17226"/>
                  </a:cubicBezTo>
                  <a:cubicBezTo>
                    <a:pt x="8869" y="17226"/>
                    <a:pt x="9018" y="17293"/>
                    <a:pt x="9166" y="17293"/>
                  </a:cubicBezTo>
                  <a:cubicBezTo>
                    <a:pt x="9274" y="17293"/>
                    <a:pt x="9373" y="17226"/>
                    <a:pt x="9472" y="17226"/>
                  </a:cubicBezTo>
                  <a:cubicBezTo>
                    <a:pt x="9628" y="17159"/>
                    <a:pt x="9793" y="17092"/>
                    <a:pt x="9950" y="17024"/>
                  </a:cubicBezTo>
                  <a:cubicBezTo>
                    <a:pt x="10222" y="16890"/>
                    <a:pt x="10503" y="16755"/>
                    <a:pt x="10783" y="16755"/>
                  </a:cubicBezTo>
                  <a:cubicBezTo>
                    <a:pt x="10817" y="16755"/>
                    <a:pt x="10858" y="16755"/>
                    <a:pt x="10891" y="16755"/>
                  </a:cubicBezTo>
                  <a:cubicBezTo>
                    <a:pt x="10990" y="16755"/>
                    <a:pt x="11097" y="16822"/>
                    <a:pt x="11196" y="16822"/>
                  </a:cubicBezTo>
                  <a:cubicBezTo>
                    <a:pt x="11345" y="16890"/>
                    <a:pt x="11493" y="16890"/>
                    <a:pt x="11642" y="16890"/>
                  </a:cubicBezTo>
                  <a:cubicBezTo>
                    <a:pt x="11897" y="16890"/>
                    <a:pt x="12104" y="16822"/>
                    <a:pt x="12293" y="16553"/>
                  </a:cubicBezTo>
                  <a:cubicBezTo>
                    <a:pt x="12698" y="15948"/>
                    <a:pt x="12978" y="14198"/>
                    <a:pt x="13275" y="12247"/>
                  </a:cubicBezTo>
                  <a:cubicBezTo>
                    <a:pt x="13333" y="11910"/>
                    <a:pt x="13382" y="11574"/>
                    <a:pt x="13440" y="11237"/>
                  </a:cubicBezTo>
                  <a:cubicBezTo>
                    <a:pt x="13787" y="9084"/>
                    <a:pt x="14216" y="8209"/>
                    <a:pt x="14554" y="7738"/>
                  </a:cubicBezTo>
                  <a:cubicBezTo>
                    <a:pt x="15016" y="7065"/>
                    <a:pt x="15453" y="5652"/>
                    <a:pt x="15874" y="4307"/>
                  </a:cubicBezTo>
                  <a:cubicBezTo>
                    <a:pt x="16320" y="2893"/>
                    <a:pt x="16773" y="1480"/>
                    <a:pt x="17252" y="807"/>
                  </a:cubicBezTo>
                  <a:cubicBezTo>
                    <a:pt x="17664" y="269"/>
                    <a:pt x="18102" y="0"/>
                    <a:pt x="18646" y="0"/>
                  </a:cubicBezTo>
                  <a:cubicBezTo>
                    <a:pt x="18952" y="0"/>
                    <a:pt x="19257" y="67"/>
                    <a:pt x="19562" y="202"/>
                  </a:cubicBezTo>
                  <a:cubicBezTo>
                    <a:pt x="19777" y="202"/>
                    <a:pt x="19991" y="269"/>
                    <a:pt x="20206" y="336"/>
                  </a:cubicBezTo>
                  <a:cubicBezTo>
                    <a:pt x="20643" y="336"/>
                    <a:pt x="21130" y="404"/>
                    <a:pt x="21600" y="1346"/>
                  </a:cubicBezTo>
                  <a:cubicBezTo>
                    <a:pt x="21600" y="1884"/>
                    <a:pt x="21600" y="1884"/>
                    <a:pt x="21600" y="1884"/>
                  </a:cubicBezTo>
                  <a:cubicBezTo>
                    <a:pt x="21130" y="1009"/>
                    <a:pt x="20651" y="875"/>
                    <a:pt x="20206" y="807"/>
                  </a:cubicBezTo>
                  <a:cubicBezTo>
                    <a:pt x="19983" y="807"/>
                    <a:pt x="19760" y="740"/>
                    <a:pt x="19537" y="606"/>
                  </a:cubicBezTo>
                  <a:cubicBezTo>
                    <a:pt x="19273" y="538"/>
                    <a:pt x="18993" y="404"/>
                    <a:pt x="18721" y="404"/>
                  </a:cubicBezTo>
                  <a:cubicBezTo>
                    <a:pt x="18704" y="404"/>
                    <a:pt x="18704" y="404"/>
                    <a:pt x="18704" y="404"/>
                  </a:cubicBezTo>
                  <a:cubicBezTo>
                    <a:pt x="18102" y="404"/>
                    <a:pt x="17615" y="740"/>
                    <a:pt x="17161" y="1480"/>
                  </a:cubicBezTo>
                  <a:cubicBezTo>
                    <a:pt x="16674" y="2221"/>
                    <a:pt x="16237" y="3634"/>
                    <a:pt x="15759" y="5181"/>
                  </a:cubicBezTo>
                  <a:cubicBezTo>
                    <a:pt x="15569" y="5854"/>
                    <a:pt x="15346" y="6594"/>
                    <a:pt x="15123" y="7133"/>
                  </a:cubicBezTo>
                  <a:cubicBezTo>
                    <a:pt x="14942" y="7604"/>
                    <a:pt x="14769" y="7940"/>
                    <a:pt x="14579" y="8209"/>
                  </a:cubicBezTo>
                  <a:cubicBezTo>
                    <a:pt x="14472" y="8411"/>
                    <a:pt x="14472" y="8411"/>
                    <a:pt x="14472" y="8411"/>
                  </a:cubicBezTo>
                  <a:cubicBezTo>
                    <a:pt x="14249" y="8748"/>
                    <a:pt x="14018" y="9219"/>
                    <a:pt x="13795" y="10026"/>
                  </a:cubicBezTo>
                  <a:cubicBezTo>
                    <a:pt x="13597" y="10834"/>
                    <a:pt x="13440" y="11910"/>
                    <a:pt x="13267" y="12987"/>
                  </a:cubicBezTo>
                  <a:cubicBezTo>
                    <a:pt x="13242" y="13121"/>
                    <a:pt x="13242" y="13121"/>
                    <a:pt x="13242" y="13121"/>
                  </a:cubicBezTo>
                  <a:cubicBezTo>
                    <a:pt x="12929" y="15207"/>
                    <a:pt x="12632" y="16688"/>
                    <a:pt x="12211" y="17159"/>
                  </a:cubicBezTo>
                  <a:cubicBezTo>
                    <a:pt x="12038" y="17293"/>
                    <a:pt x="11856" y="17361"/>
                    <a:pt x="11633" y="17361"/>
                  </a:cubicBezTo>
                  <a:cubicBezTo>
                    <a:pt x="11485" y="17361"/>
                    <a:pt x="11345" y="17361"/>
                    <a:pt x="11204" y="17361"/>
                  </a:cubicBezTo>
                  <a:cubicBezTo>
                    <a:pt x="11105" y="17293"/>
                    <a:pt x="10998" y="17293"/>
                    <a:pt x="10891" y="17293"/>
                  </a:cubicBezTo>
                  <a:cubicBezTo>
                    <a:pt x="10866" y="17293"/>
                    <a:pt x="10833" y="17293"/>
                    <a:pt x="10808" y="17293"/>
                  </a:cubicBezTo>
                  <a:cubicBezTo>
                    <a:pt x="10528" y="17293"/>
                    <a:pt x="10247" y="17428"/>
                    <a:pt x="9975" y="17495"/>
                  </a:cubicBezTo>
                  <a:cubicBezTo>
                    <a:pt x="9810" y="17630"/>
                    <a:pt x="9637" y="17697"/>
                    <a:pt x="9472" y="17697"/>
                  </a:cubicBezTo>
                  <a:cubicBezTo>
                    <a:pt x="9216" y="17764"/>
                    <a:pt x="9026" y="17832"/>
                    <a:pt x="8845" y="17832"/>
                  </a:cubicBezTo>
                  <a:cubicBezTo>
                    <a:pt x="8795" y="17832"/>
                    <a:pt x="8737" y="17832"/>
                    <a:pt x="8688" y="17832"/>
                  </a:cubicBezTo>
                  <a:cubicBezTo>
                    <a:pt x="8605" y="17832"/>
                    <a:pt x="8523" y="17764"/>
                    <a:pt x="8440" y="17764"/>
                  </a:cubicBezTo>
                  <a:cubicBezTo>
                    <a:pt x="8341" y="17697"/>
                    <a:pt x="8242" y="17697"/>
                    <a:pt x="8143" y="17697"/>
                  </a:cubicBezTo>
                  <a:cubicBezTo>
                    <a:pt x="8094" y="17697"/>
                    <a:pt x="8036" y="17697"/>
                    <a:pt x="7987" y="17697"/>
                  </a:cubicBezTo>
                  <a:cubicBezTo>
                    <a:pt x="7624" y="17899"/>
                    <a:pt x="7277" y="18639"/>
                    <a:pt x="6947" y="19379"/>
                  </a:cubicBezTo>
                  <a:cubicBezTo>
                    <a:pt x="6831" y="19649"/>
                    <a:pt x="6716" y="19918"/>
                    <a:pt x="6600" y="20120"/>
                  </a:cubicBezTo>
                  <a:cubicBezTo>
                    <a:pt x="6188" y="20927"/>
                    <a:pt x="5734" y="21398"/>
                    <a:pt x="5173" y="21600"/>
                  </a:cubicBezTo>
                  <a:cubicBezTo>
                    <a:pt x="5049" y="21600"/>
                    <a:pt x="4934" y="21600"/>
                    <a:pt x="481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25" name="Freeform 444"/>
            <p:cNvSpPr/>
            <p:nvPr/>
          </p:nvSpPr>
          <p:spPr>
            <a:xfrm flipH="1" rot="5400000">
              <a:off x="1858239" y="76635"/>
              <a:ext cx="157078" cy="127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16920" y="17280"/>
                    <a:pt x="11880" y="12960"/>
                    <a:pt x="7200" y="432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1600" y="0"/>
                    <a:pt x="21600" y="0"/>
                    <a:pt x="21600" y="0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26" name="Freeform 445"/>
            <p:cNvSpPr/>
            <p:nvPr/>
          </p:nvSpPr>
          <p:spPr>
            <a:xfrm flipH="1" rot="5400000">
              <a:off x="-1018031" y="3894301"/>
              <a:ext cx="5273901" cy="6534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3720" y="21600"/>
                  </a:moveTo>
                  <a:cubicBezTo>
                    <a:pt x="3398" y="21600"/>
                    <a:pt x="3098" y="21427"/>
                    <a:pt x="2830" y="21082"/>
                  </a:cubicBezTo>
                  <a:cubicBezTo>
                    <a:pt x="2530" y="20736"/>
                    <a:pt x="2219" y="20218"/>
                    <a:pt x="1930" y="19613"/>
                  </a:cubicBezTo>
                  <a:cubicBezTo>
                    <a:pt x="1597" y="19008"/>
                    <a:pt x="1254" y="18403"/>
                    <a:pt x="911" y="18058"/>
                  </a:cubicBezTo>
                  <a:cubicBezTo>
                    <a:pt x="772" y="17885"/>
                    <a:pt x="622" y="17798"/>
                    <a:pt x="482" y="17798"/>
                  </a:cubicBezTo>
                  <a:cubicBezTo>
                    <a:pt x="322" y="17798"/>
                    <a:pt x="161" y="17885"/>
                    <a:pt x="0" y="18144"/>
                  </a:cubicBezTo>
                  <a:cubicBezTo>
                    <a:pt x="0" y="17798"/>
                    <a:pt x="0" y="17798"/>
                    <a:pt x="0" y="17798"/>
                  </a:cubicBezTo>
                  <a:cubicBezTo>
                    <a:pt x="172" y="17539"/>
                    <a:pt x="354" y="17453"/>
                    <a:pt x="515" y="17453"/>
                  </a:cubicBezTo>
                  <a:cubicBezTo>
                    <a:pt x="654" y="17453"/>
                    <a:pt x="793" y="17539"/>
                    <a:pt x="933" y="17712"/>
                  </a:cubicBezTo>
                  <a:cubicBezTo>
                    <a:pt x="1243" y="18058"/>
                    <a:pt x="1554" y="18576"/>
                    <a:pt x="1865" y="19181"/>
                  </a:cubicBezTo>
                  <a:cubicBezTo>
                    <a:pt x="2187" y="19699"/>
                    <a:pt x="2519" y="20304"/>
                    <a:pt x="2851" y="20650"/>
                  </a:cubicBezTo>
                  <a:cubicBezTo>
                    <a:pt x="3119" y="20995"/>
                    <a:pt x="3398" y="21082"/>
                    <a:pt x="3709" y="21082"/>
                  </a:cubicBezTo>
                  <a:cubicBezTo>
                    <a:pt x="4116" y="21082"/>
                    <a:pt x="4513" y="20909"/>
                    <a:pt x="4888" y="20650"/>
                  </a:cubicBezTo>
                  <a:cubicBezTo>
                    <a:pt x="5413" y="20304"/>
                    <a:pt x="5949" y="20045"/>
                    <a:pt x="6475" y="19699"/>
                  </a:cubicBezTo>
                  <a:cubicBezTo>
                    <a:pt x="6882" y="19526"/>
                    <a:pt x="6882" y="19526"/>
                    <a:pt x="6882" y="19526"/>
                  </a:cubicBezTo>
                  <a:cubicBezTo>
                    <a:pt x="7997" y="18922"/>
                    <a:pt x="9155" y="18317"/>
                    <a:pt x="10302" y="18317"/>
                  </a:cubicBezTo>
                  <a:cubicBezTo>
                    <a:pt x="10527" y="18317"/>
                    <a:pt x="10741" y="18317"/>
                    <a:pt x="10945" y="18317"/>
                  </a:cubicBezTo>
                  <a:cubicBezTo>
                    <a:pt x="11277" y="18403"/>
                    <a:pt x="11577" y="18490"/>
                    <a:pt x="11877" y="18490"/>
                  </a:cubicBezTo>
                  <a:cubicBezTo>
                    <a:pt x="13046" y="18490"/>
                    <a:pt x="14064" y="17885"/>
                    <a:pt x="14986" y="16675"/>
                  </a:cubicBezTo>
                  <a:cubicBezTo>
                    <a:pt x="15715" y="15811"/>
                    <a:pt x="16272" y="14515"/>
                    <a:pt x="16787" y="12614"/>
                  </a:cubicBezTo>
                  <a:cubicBezTo>
                    <a:pt x="16948" y="12010"/>
                    <a:pt x="17108" y="11318"/>
                    <a:pt x="17269" y="10714"/>
                  </a:cubicBezTo>
                  <a:cubicBezTo>
                    <a:pt x="17591" y="9418"/>
                    <a:pt x="17923" y="8122"/>
                    <a:pt x="18255" y="7171"/>
                  </a:cubicBezTo>
                  <a:cubicBezTo>
                    <a:pt x="18706" y="5789"/>
                    <a:pt x="19167" y="4838"/>
                    <a:pt x="19617" y="3888"/>
                  </a:cubicBezTo>
                  <a:cubicBezTo>
                    <a:pt x="19799" y="3456"/>
                    <a:pt x="19981" y="3110"/>
                    <a:pt x="20153" y="2678"/>
                  </a:cubicBezTo>
                  <a:cubicBezTo>
                    <a:pt x="20367" y="2246"/>
                    <a:pt x="20571" y="1728"/>
                    <a:pt x="20775" y="1210"/>
                  </a:cubicBezTo>
                  <a:cubicBezTo>
                    <a:pt x="20946" y="864"/>
                    <a:pt x="21118" y="432"/>
                    <a:pt x="21278" y="0"/>
                  </a:cubicBezTo>
                  <a:cubicBezTo>
                    <a:pt x="21600" y="86"/>
                    <a:pt x="21600" y="86"/>
                    <a:pt x="21600" y="86"/>
                  </a:cubicBezTo>
                  <a:cubicBezTo>
                    <a:pt x="19863" y="3974"/>
                    <a:pt x="19863" y="3974"/>
                    <a:pt x="19863" y="3974"/>
                  </a:cubicBezTo>
                  <a:cubicBezTo>
                    <a:pt x="19724" y="4320"/>
                    <a:pt x="19585" y="4579"/>
                    <a:pt x="19435" y="4925"/>
                  </a:cubicBezTo>
                  <a:cubicBezTo>
                    <a:pt x="18952" y="5962"/>
                    <a:pt x="18448" y="7085"/>
                    <a:pt x="17977" y="8726"/>
                  </a:cubicBezTo>
                  <a:cubicBezTo>
                    <a:pt x="17762" y="9504"/>
                    <a:pt x="17548" y="10282"/>
                    <a:pt x="17334" y="11146"/>
                  </a:cubicBezTo>
                  <a:cubicBezTo>
                    <a:pt x="17055" y="12269"/>
                    <a:pt x="16755" y="13392"/>
                    <a:pt x="16465" y="14342"/>
                  </a:cubicBezTo>
                  <a:cubicBezTo>
                    <a:pt x="15929" y="16070"/>
                    <a:pt x="15372" y="16934"/>
                    <a:pt x="14697" y="17626"/>
                  </a:cubicBezTo>
                  <a:cubicBezTo>
                    <a:pt x="13839" y="18576"/>
                    <a:pt x="12906" y="19008"/>
                    <a:pt x="11770" y="19008"/>
                  </a:cubicBezTo>
                  <a:cubicBezTo>
                    <a:pt x="11470" y="19008"/>
                    <a:pt x="11148" y="18922"/>
                    <a:pt x="10784" y="18922"/>
                  </a:cubicBezTo>
                  <a:cubicBezTo>
                    <a:pt x="10612" y="18835"/>
                    <a:pt x="10452" y="18835"/>
                    <a:pt x="10291" y="18835"/>
                  </a:cubicBezTo>
                  <a:cubicBezTo>
                    <a:pt x="9133" y="18835"/>
                    <a:pt x="7954" y="19440"/>
                    <a:pt x="6818" y="20045"/>
                  </a:cubicBezTo>
                  <a:cubicBezTo>
                    <a:pt x="6721" y="20131"/>
                    <a:pt x="6721" y="20131"/>
                    <a:pt x="6721" y="20131"/>
                  </a:cubicBezTo>
                  <a:cubicBezTo>
                    <a:pt x="6239" y="20390"/>
                    <a:pt x="5756" y="20650"/>
                    <a:pt x="5285" y="20909"/>
                  </a:cubicBezTo>
                  <a:cubicBezTo>
                    <a:pt x="4727" y="21254"/>
                    <a:pt x="4727" y="21254"/>
                    <a:pt x="4727" y="21254"/>
                  </a:cubicBezTo>
                  <a:cubicBezTo>
                    <a:pt x="4352" y="21427"/>
                    <a:pt x="4041" y="21600"/>
                    <a:pt x="372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27" name="Freeform 446"/>
            <p:cNvSpPr/>
            <p:nvPr/>
          </p:nvSpPr>
          <p:spPr>
            <a:xfrm flipH="1" rot="5400000">
              <a:off x="-705360" y="4206972"/>
              <a:ext cx="4894548" cy="4075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779" y="21600"/>
                  </a:moveTo>
                  <a:cubicBezTo>
                    <a:pt x="1594" y="21600"/>
                    <a:pt x="1398" y="21462"/>
                    <a:pt x="1201" y="21323"/>
                  </a:cubicBezTo>
                  <a:cubicBezTo>
                    <a:pt x="797" y="21185"/>
                    <a:pt x="393" y="20908"/>
                    <a:pt x="0" y="20492"/>
                  </a:cubicBezTo>
                  <a:cubicBezTo>
                    <a:pt x="0" y="20077"/>
                    <a:pt x="0" y="20077"/>
                    <a:pt x="0" y="20077"/>
                  </a:cubicBezTo>
                  <a:cubicBezTo>
                    <a:pt x="335" y="20354"/>
                    <a:pt x="693" y="20492"/>
                    <a:pt x="1028" y="20631"/>
                  </a:cubicBezTo>
                  <a:cubicBezTo>
                    <a:pt x="1132" y="20631"/>
                    <a:pt x="1236" y="20631"/>
                    <a:pt x="1340" y="20769"/>
                  </a:cubicBezTo>
                  <a:cubicBezTo>
                    <a:pt x="1479" y="20769"/>
                    <a:pt x="1617" y="20769"/>
                    <a:pt x="1756" y="20769"/>
                  </a:cubicBezTo>
                  <a:cubicBezTo>
                    <a:pt x="2333" y="20769"/>
                    <a:pt x="2899" y="20354"/>
                    <a:pt x="3442" y="19246"/>
                  </a:cubicBezTo>
                  <a:cubicBezTo>
                    <a:pt x="4204" y="17862"/>
                    <a:pt x="4967" y="15646"/>
                    <a:pt x="5533" y="13846"/>
                  </a:cubicBezTo>
                  <a:cubicBezTo>
                    <a:pt x="5799" y="13015"/>
                    <a:pt x="6076" y="12046"/>
                    <a:pt x="6330" y="11077"/>
                  </a:cubicBezTo>
                  <a:cubicBezTo>
                    <a:pt x="6630" y="9831"/>
                    <a:pt x="6942" y="8723"/>
                    <a:pt x="7254" y="7754"/>
                  </a:cubicBezTo>
                  <a:cubicBezTo>
                    <a:pt x="7600" y="6923"/>
                    <a:pt x="7947" y="6369"/>
                    <a:pt x="8328" y="6369"/>
                  </a:cubicBezTo>
                  <a:cubicBezTo>
                    <a:pt x="8559" y="6369"/>
                    <a:pt x="8813" y="6508"/>
                    <a:pt x="9102" y="6923"/>
                  </a:cubicBezTo>
                  <a:cubicBezTo>
                    <a:pt x="9610" y="7615"/>
                    <a:pt x="10084" y="9277"/>
                    <a:pt x="10581" y="10938"/>
                  </a:cubicBezTo>
                  <a:cubicBezTo>
                    <a:pt x="10673" y="11215"/>
                    <a:pt x="10777" y="11492"/>
                    <a:pt x="10869" y="11769"/>
                  </a:cubicBezTo>
                  <a:cubicBezTo>
                    <a:pt x="12302" y="16477"/>
                    <a:pt x="13584" y="18969"/>
                    <a:pt x="14785" y="19385"/>
                  </a:cubicBezTo>
                  <a:cubicBezTo>
                    <a:pt x="14889" y="19385"/>
                    <a:pt x="15004" y="19385"/>
                    <a:pt x="15108" y="19385"/>
                  </a:cubicBezTo>
                  <a:cubicBezTo>
                    <a:pt x="16310" y="19385"/>
                    <a:pt x="17488" y="17169"/>
                    <a:pt x="18631" y="12600"/>
                  </a:cubicBezTo>
                  <a:cubicBezTo>
                    <a:pt x="19313" y="9969"/>
                    <a:pt x="19914" y="7200"/>
                    <a:pt x="20468" y="4154"/>
                  </a:cubicBezTo>
                  <a:cubicBezTo>
                    <a:pt x="20745" y="2631"/>
                    <a:pt x="21022" y="1246"/>
                    <a:pt x="21323" y="0"/>
                  </a:cubicBezTo>
                  <a:cubicBezTo>
                    <a:pt x="21600" y="138"/>
                    <a:pt x="21600" y="138"/>
                    <a:pt x="21600" y="138"/>
                  </a:cubicBezTo>
                  <a:cubicBezTo>
                    <a:pt x="21196" y="1662"/>
                    <a:pt x="20803" y="3462"/>
                    <a:pt x="20387" y="5677"/>
                  </a:cubicBezTo>
                  <a:cubicBezTo>
                    <a:pt x="19810" y="8723"/>
                    <a:pt x="19221" y="11354"/>
                    <a:pt x="18655" y="13569"/>
                  </a:cubicBezTo>
                  <a:cubicBezTo>
                    <a:pt x="17465" y="18138"/>
                    <a:pt x="16333" y="20354"/>
                    <a:pt x="15178" y="20354"/>
                  </a:cubicBezTo>
                  <a:cubicBezTo>
                    <a:pt x="15097" y="20354"/>
                    <a:pt x="15028" y="20354"/>
                    <a:pt x="14947" y="20354"/>
                  </a:cubicBezTo>
                  <a:cubicBezTo>
                    <a:pt x="13699" y="19938"/>
                    <a:pt x="12394" y="17723"/>
                    <a:pt x="11066" y="13569"/>
                  </a:cubicBezTo>
                  <a:cubicBezTo>
                    <a:pt x="10892" y="13015"/>
                    <a:pt x="10731" y="12462"/>
                    <a:pt x="10557" y="11769"/>
                  </a:cubicBezTo>
                  <a:cubicBezTo>
                    <a:pt x="10095" y="10246"/>
                    <a:pt x="9610" y="8585"/>
                    <a:pt x="9102" y="7892"/>
                  </a:cubicBezTo>
                  <a:cubicBezTo>
                    <a:pt x="8802" y="7477"/>
                    <a:pt x="8548" y="7338"/>
                    <a:pt x="8305" y="7338"/>
                  </a:cubicBezTo>
                  <a:cubicBezTo>
                    <a:pt x="7889" y="7338"/>
                    <a:pt x="7508" y="7892"/>
                    <a:pt x="7138" y="9138"/>
                  </a:cubicBezTo>
                  <a:cubicBezTo>
                    <a:pt x="6873" y="9969"/>
                    <a:pt x="6596" y="10938"/>
                    <a:pt x="6330" y="11908"/>
                  </a:cubicBezTo>
                  <a:cubicBezTo>
                    <a:pt x="5995" y="13154"/>
                    <a:pt x="5648" y="14400"/>
                    <a:pt x="5302" y="15508"/>
                  </a:cubicBezTo>
                  <a:cubicBezTo>
                    <a:pt x="4655" y="17446"/>
                    <a:pt x="3939" y="19385"/>
                    <a:pt x="3211" y="20492"/>
                  </a:cubicBezTo>
                  <a:cubicBezTo>
                    <a:pt x="2749" y="21185"/>
                    <a:pt x="2276" y="21600"/>
                    <a:pt x="1779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28" name="Freeform 447"/>
            <p:cNvSpPr/>
            <p:nvPr/>
          </p:nvSpPr>
          <p:spPr>
            <a:xfrm flipH="1" rot="5400000">
              <a:off x="-357867" y="4557429"/>
              <a:ext cx="4418875" cy="18226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24" y="21600"/>
                  </a:moveTo>
                  <a:cubicBezTo>
                    <a:pt x="1727" y="21600"/>
                    <a:pt x="1369" y="20366"/>
                    <a:pt x="1024" y="17897"/>
                  </a:cubicBezTo>
                  <a:cubicBezTo>
                    <a:pt x="870" y="16663"/>
                    <a:pt x="870" y="16663"/>
                    <a:pt x="870" y="16663"/>
                  </a:cubicBezTo>
                  <a:cubicBezTo>
                    <a:pt x="589" y="14503"/>
                    <a:pt x="294" y="12343"/>
                    <a:pt x="0" y="12034"/>
                  </a:cubicBezTo>
                  <a:cubicBezTo>
                    <a:pt x="0" y="11109"/>
                    <a:pt x="0" y="11109"/>
                    <a:pt x="0" y="11109"/>
                  </a:cubicBezTo>
                  <a:cubicBezTo>
                    <a:pt x="13" y="11109"/>
                    <a:pt x="38" y="11109"/>
                    <a:pt x="51" y="11109"/>
                  </a:cubicBezTo>
                  <a:cubicBezTo>
                    <a:pt x="307" y="11726"/>
                    <a:pt x="550" y="13269"/>
                    <a:pt x="781" y="14811"/>
                  </a:cubicBezTo>
                  <a:cubicBezTo>
                    <a:pt x="870" y="15429"/>
                    <a:pt x="870" y="15429"/>
                    <a:pt x="870" y="15429"/>
                  </a:cubicBezTo>
                  <a:cubicBezTo>
                    <a:pt x="1318" y="18514"/>
                    <a:pt x="1740" y="20057"/>
                    <a:pt x="2175" y="20057"/>
                  </a:cubicBezTo>
                  <a:cubicBezTo>
                    <a:pt x="2431" y="20057"/>
                    <a:pt x="2674" y="19440"/>
                    <a:pt x="2943" y="18514"/>
                  </a:cubicBezTo>
                  <a:cubicBezTo>
                    <a:pt x="3250" y="17589"/>
                    <a:pt x="3557" y="16046"/>
                    <a:pt x="3852" y="14503"/>
                  </a:cubicBezTo>
                  <a:cubicBezTo>
                    <a:pt x="4184" y="12960"/>
                    <a:pt x="4530" y="11417"/>
                    <a:pt x="4875" y="10183"/>
                  </a:cubicBezTo>
                  <a:cubicBezTo>
                    <a:pt x="5618" y="7714"/>
                    <a:pt x="6206" y="6171"/>
                    <a:pt x="6756" y="5246"/>
                  </a:cubicBezTo>
                  <a:cubicBezTo>
                    <a:pt x="7140" y="4629"/>
                    <a:pt x="7550" y="4320"/>
                    <a:pt x="7972" y="4320"/>
                  </a:cubicBezTo>
                  <a:cubicBezTo>
                    <a:pt x="8791" y="4320"/>
                    <a:pt x="9700" y="5554"/>
                    <a:pt x="10813" y="8023"/>
                  </a:cubicBezTo>
                  <a:cubicBezTo>
                    <a:pt x="12118" y="11417"/>
                    <a:pt x="13462" y="13269"/>
                    <a:pt x="14882" y="13886"/>
                  </a:cubicBezTo>
                  <a:cubicBezTo>
                    <a:pt x="15291" y="13886"/>
                    <a:pt x="15727" y="14194"/>
                    <a:pt x="16174" y="14194"/>
                  </a:cubicBezTo>
                  <a:cubicBezTo>
                    <a:pt x="17160" y="14194"/>
                    <a:pt x="18439" y="13269"/>
                    <a:pt x="19706" y="7406"/>
                  </a:cubicBezTo>
                  <a:cubicBezTo>
                    <a:pt x="20167" y="5246"/>
                    <a:pt x="20653" y="2777"/>
                    <a:pt x="21203" y="0"/>
                  </a:cubicBezTo>
                  <a:cubicBezTo>
                    <a:pt x="21600" y="0"/>
                    <a:pt x="21600" y="0"/>
                    <a:pt x="21600" y="0"/>
                  </a:cubicBezTo>
                  <a:cubicBezTo>
                    <a:pt x="21370" y="1234"/>
                    <a:pt x="21370" y="1234"/>
                    <a:pt x="21370" y="1234"/>
                  </a:cubicBezTo>
                  <a:cubicBezTo>
                    <a:pt x="20743" y="4629"/>
                    <a:pt x="20103" y="8023"/>
                    <a:pt x="19450" y="10491"/>
                  </a:cubicBezTo>
                  <a:cubicBezTo>
                    <a:pt x="18734" y="13269"/>
                    <a:pt x="17979" y="15120"/>
                    <a:pt x="17173" y="15737"/>
                  </a:cubicBezTo>
                  <a:cubicBezTo>
                    <a:pt x="16827" y="15737"/>
                    <a:pt x="16482" y="16046"/>
                    <a:pt x="16085" y="16046"/>
                  </a:cubicBezTo>
                  <a:cubicBezTo>
                    <a:pt x="15714" y="16046"/>
                    <a:pt x="15317" y="15737"/>
                    <a:pt x="14792" y="15737"/>
                  </a:cubicBezTo>
                  <a:cubicBezTo>
                    <a:pt x="14447" y="15429"/>
                    <a:pt x="14447" y="15429"/>
                    <a:pt x="14447" y="15429"/>
                  </a:cubicBezTo>
                  <a:cubicBezTo>
                    <a:pt x="13782" y="15120"/>
                    <a:pt x="13091" y="14811"/>
                    <a:pt x="12425" y="13577"/>
                  </a:cubicBezTo>
                  <a:cubicBezTo>
                    <a:pt x="11964" y="12651"/>
                    <a:pt x="11491" y="11726"/>
                    <a:pt x="11043" y="10491"/>
                  </a:cubicBezTo>
                  <a:cubicBezTo>
                    <a:pt x="10071" y="8331"/>
                    <a:pt x="9047" y="5863"/>
                    <a:pt x="8049" y="5863"/>
                  </a:cubicBezTo>
                  <a:cubicBezTo>
                    <a:pt x="7921" y="5863"/>
                    <a:pt x="7806" y="5863"/>
                    <a:pt x="7678" y="5863"/>
                  </a:cubicBezTo>
                  <a:cubicBezTo>
                    <a:pt x="6910" y="6480"/>
                    <a:pt x="6129" y="8023"/>
                    <a:pt x="5285" y="10491"/>
                  </a:cubicBezTo>
                  <a:cubicBezTo>
                    <a:pt x="4875" y="12034"/>
                    <a:pt x="4453" y="13886"/>
                    <a:pt x="4056" y="15737"/>
                  </a:cubicBezTo>
                  <a:cubicBezTo>
                    <a:pt x="3724" y="16971"/>
                    <a:pt x="3391" y="18514"/>
                    <a:pt x="3058" y="19749"/>
                  </a:cubicBezTo>
                  <a:cubicBezTo>
                    <a:pt x="2713" y="20983"/>
                    <a:pt x="2406" y="21600"/>
                    <a:pt x="2124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29" name="Freeform 448"/>
            <p:cNvSpPr/>
            <p:nvPr/>
          </p:nvSpPr>
          <p:spPr>
            <a:xfrm flipH="1" rot="5400000">
              <a:off x="675722" y="4936041"/>
              <a:ext cx="976540" cy="1229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621" y="21600"/>
                  </a:moveTo>
                  <a:cubicBezTo>
                    <a:pt x="1042" y="21600"/>
                    <a:pt x="521" y="21600"/>
                    <a:pt x="0" y="21140"/>
                  </a:cubicBezTo>
                  <a:cubicBezTo>
                    <a:pt x="579" y="20681"/>
                    <a:pt x="1158" y="20681"/>
                    <a:pt x="1737" y="20221"/>
                  </a:cubicBezTo>
                  <a:cubicBezTo>
                    <a:pt x="2838" y="19762"/>
                    <a:pt x="3996" y="19302"/>
                    <a:pt x="5096" y="18383"/>
                  </a:cubicBezTo>
                  <a:cubicBezTo>
                    <a:pt x="5849" y="17464"/>
                    <a:pt x="6660" y="16545"/>
                    <a:pt x="7354" y="15626"/>
                  </a:cubicBezTo>
                  <a:cubicBezTo>
                    <a:pt x="8397" y="14247"/>
                    <a:pt x="9439" y="12868"/>
                    <a:pt x="10482" y="11949"/>
                  </a:cubicBezTo>
                  <a:cubicBezTo>
                    <a:pt x="11176" y="11489"/>
                    <a:pt x="11929" y="11030"/>
                    <a:pt x="12682" y="11030"/>
                  </a:cubicBezTo>
                  <a:cubicBezTo>
                    <a:pt x="13840" y="10111"/>
                    <a:pt x="15056" y="9651"/>
                    <a:pt x="16214" y="8732"/>
                  </a:cubicBezTo>
                  <a:cubicBezTo>
                    <a:pt x="17720" y="7353"/>
                    <a:pt x="19226" y="4596"/>
                    <a:pt x="20673" y="1838"/>
                  </a:cubicBezTo>
                  <a:cubicBezTo>
                    <a:pt x="20963" y="1379"/>
                    <a:pt x="21253" y="919"/>
                    <a:pt x="21600" y="0"/>
                  </a:cubicBezTo>
                  <a:cubicBezTo>
                    <a:pt x="20036" y="7353"/>
                    <a:pt x="18125" y="9191"/>
                    <a:pt x="16562" y="10570"/>
                  </a:cubicBezTo>
                  <a:cubicBezTo>
                    <a:pt x="15346" y="11489"/>
                    <a:pt x="14130" y="12409"/>
                    <a:pt x="12914" y="12868"/>
                  </a:cubicBezTo>
                  <a:cubicBezTo>
                    <a:pt x="12219" y="13328"/>
                    <a:pt x="11524" y="13328"/>
                    <a:pt x="10829" y="13787"/>
                  </a:cubicBezTo>
                  <a:cubicBezTo>
                    <a:pt x="9729" y="14706"/>
                    <a:pt x="8686" y="16085"/>
                    <a:pt x="7702" y="17004"/>
                  </a:cubicBezTo>
                  <a:cubicBezTo>
                    <a:pt x="6833" y="18383"/>
                    <a:pt x="5965" y="19302"/>
                    <a:pt x="5038" y="20221"/>
                  </a:cubicBezTo>
                  <a:cubicBezTo>
                    <a:pt x="3822" y="21140"/>
                    <a:pt x="2664" y="21600"/>
                    <a:pt x="1621" y="21600"/>
                  </a:cubicBezTo>
                  <a:cubicBezTo>
                    <a:pt x="1621" y="21600"/>
                    <a:pt x="1621" y="21600"/>
                    <a:pt x="1621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30" name="Freeform 449"/>
            <p:cNvSpPr/>
            <p:nvPr/>
          </p:nvSpPr>
          <p:spPr>
            <a:xfrm flipH="1" rot="5400000">
              <a:off x="953569" y="4961972"/>
              <a:ext cx="348236" cy="444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299" y="21600"/>
                  </a:moveTo>
                  <a:cubicBezTo>
                    <a:pt x="812" y="21600"/>
                    <a:pt x="487" y="21600"/>
                    <a:pt x="0" y="21600"/>
                  </a:cubicBezTo>
                  <a:cubicBezTo>
                    <a:pt x="3573" y="20329"/>
                    <a:pt x="6983" y="15247"/>
                    <a:pt x="10556" y="11435"/>
                  </a:cubicBezTo>
                  <a:cubicBezTo>
                    <a:pt x="11044" y="10165"/>
                    <a:pt x="11044" y="10165"/>
                    <a:pt x="11044" y="10165"/>
                  </a:cubicBezTo>
                  <a:cubicBezTo>
                    <a:pt x="11856" y="8894"/>
                    <a:pt x="12668" y="7624"/>
                    <a:pt x="13480" y="6353"/>
                  </a:cubicBezTo>
                  <a:cubicBezTo>
                    <a:pt x="15753" y="3812"/>
                    <a:pt x="18027" y="0"/>
                    <a:pt x="20138" y="0"/>
                  </a:cubicBezTo>
                  <a:cubicBezTo>
                    <a:pt x="20626" y="0"/>
                    <a:pt x="21113" y="0"/>
                    <a:pt x="21600" y="0"/>
                  </a:cubicBezTo>
                  <a:cubicBezTo>
                    <a:pt x="18677" y="7624"/>
                    <a:pt x="15591" y="11435"/>
                    <a:pt x="12343" y="13976"/>
                  </a:cubicBezTo>
                  <a:cubicBezTo>
                    <a:pt x="11368" y="15247"/>
                    <a:pt x="10232" y="16518"/>
                    <a:pt x="9257" y="16518"/>
                  </a:cubicBezTo>
                  <a:cubicBezTo>
                    <a:pt x="6171" y="20329"/>
                    <a:pt x="3573" y="21600"/>
                    <a:pt x="1299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31" name="Freeform 450"/>
            <p:cNvSpPr/>
            <p:nvPr/>
          </p:nvSpPr>
          <p:spPr>
            <a:xfrm flipH="1" rot="5400000">
              <a:off x="986911" y="5008652"/>
              <a:ext cx="284516" cy="355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387" y="21600"/>
                  </a:moveTo>
                  <a:cubicBezTo>
                    <a:pt x="793" y="21600"/>
                    <a:pt x="396" y="21600"/>
                    <a:pt x="0" y="21600"/>
                  </a:cubicBezTo>
                  <a:cubicBezTo>
                    <a:pt x="3171" y="15429"/>
                    <a:pt x="6738" y="10800"/>
                    <a:pt x="10106" y="7714"/>
                  </a:cubicBezTo>
                  <a:cubicBezTo>
                    <a:pt x="12881" y="4629"/>
                    <a:pt x="12881" y="4629"/>
                    <a:pt x="12881" y="4629"/>
                  </a:cubicBezTo>
                  <a:cubicBezTo>
                    <a:pt x="14862" y="1543"/>
                    <a:pt x="16844" y="0"/>
                    <a:pt x="18826" y="0"/>
                  </a:cubicBezTo>
                  <a:cubicBezTo>
                    <a:pt x="19817" y="0"/>
                    <a:pt x="20807" y="0"/>
                    <a:pt x="21600" y="1543"/>
                  </a:cubicBezTo>
                  <a:cubicBezTo>
                    <a:pt x="21600" y="3086"/>
                    <a:pt x="21600" y="4629"/>
                    <a:pt x="21600" y="4629"/>
                  </a:cubicBezTo>
                  <a:cubicBezTo>
                    <a:pt x="19222" y="7714"/>
                    <a:pt x="16844" y="9257"/>
                    <a:pt x="14466" y="10800"/>
                  </a:cubicBezTo>
                  <a:cubicBezTo>
                    <a:pt x="12881" y="12343"/>
                    <a:pt x="11097" y="13886"/>
                    <a:pt x="9512" y="15429"/>
                  </a:cubicBezTo>
                  <a:cubicBezTo>
                    <a:pt x="8125" y="16971"/>
                    <a:pt x="8125" y="16971"/>
                    <a:pt x="8125" y="16971"/>
                  </a:cubicBezTo>
                  <a:cubicBezTo>
                    <a:pt x="5945" y="18514"/>
                    <a:pt x="3567" y="21600"/>
                    <a:pt x="1387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32" name="Freeform 451"/>
            <p:cNvSpPr/>
            <p:nvPr/>
          </p:nvSpPr>
          <p:spPr>
            <a:xfrm flipH="1" rot="5400000">
              <a:off x="1021734" y="5009391"/>
              <a:ext cx="222278" cy="3408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4066" y="21600"/>
                  </a:moveTo>
                  <a:cubicBezTo>
                    <a:pt x="2795" y="21600"/>
                    <a:pt x="1525" y="21600"/>
                    <a:pt x="0" y="21600"/>
                  </a:cubicBezTo>
                  <a:cubicBezTo>
                    <a:pt x="3558" y="18277"/>
                    <a:pt x="7369" y="16615"/>
                    <a:pt x="10927" y="11631"/>
                  </a:cubicBezTo>
                  <a:cubicBezTo>
                    <a:pt x="12198" y="11631"/>
                    <a:pt x="13468" y="9969"/>
                    <a:pt x="14739" y="8308"/>
                  </a:cubicBezTo>
                  <a:cubicBezTo>
                    <a:pt x="17026" y="4985"/>
                    <a:pt x="19313" y="1662"/>
                    <a:pt x="21600" y="0"/>
                  </a:cubicBezTo>
                  <a:cubicBezTo>
                    <a:pt x="17534" y="14954"/>
                    <a:pt x="11689" y="21600"/>
                    <a:pt x="4066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33" name="Freeform 516"/>
            <p:cNvSpPr/>
            <p:nvPr/>
          </p:nvSpPr>
          <p:spPr>
            <a:xfrm flipH="1" rot="5400000">
              <a:off x="579435" y="230509"/>
              <a:ext cx="500802" cy="22820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17" h="21600" fill="norm" stroke="1" extrusionOk="0">
                  <a:moveTo>
                    <a:pt x="15120" y="21600"/>
                  </a:moveTo>
                  <a:cubicBezTo>
                    <a:pt x="14574" y="21600"/>
                    <a:pt x="14029" y="21600"/>
                    <a:pt x="13374" y="21352"/>
                  </a:cubicBezTo>
                  <a:cubicBezTo>
                    <a:pt x="13047" y="21352"/>
                    <a:pt x="12720" y="21600"/>
                    <a:pt x="12502" y="21600"/>
                  </a:cubicBezTo>
                  <a:cubicBezTo>
                    <a:pt x="12502" y="21600"/>
                    <a:pt x="12502" y="21600"/>
                    <a:pt x="12502" y="21600"/>
                  </a:cubicBezTo>
                  <a:cubicBezTo>
                    <a:pt x="10756" y="21600"/>
                    <a:pt x="9011" y="20359"/>
                    <a:pt x="7483" y="19366"/>
                  </a:cubicBezTo>
                  <a:cubicBezTo>
                    <a:pt x="5520" y="18124"/>
                    <a:pt x="2792" y="16386"/>
                    <a:pt x="1047" y="12662"/>
                  </a:cubicBezTo>
                  <a:cubicBezTo>
                    <a:pt x="174" y="10924"/>
                    <a:pt x="-153" y="9186"/>
                    <a:pt x="65" y="7697"/>
                  </a:cubicBezTo>
                  <a:cubicBezTo>
                    <a:pt x="720" y="3724"/>
                    <a:pt x="4865" y="993"/>
                    <a:pt x="6611" y="497"/>
                  </a:cubicBezTo>
                  <a:cubicBezTo>
                    <a:pt x="8247" y="248"/>
                    <a:pt x="9774" y="0"/>
                    <a:pt x="11192" y="0"/>
                  </a:cubicBezTo>
                  <a:cubicBezTo>
                    <a:pt x="12502" y="0"/>
                    <a:pt x="13920" y="0"/>
                    <a:pt x="15120" y="497"/>
                  </a:cubicBezTo>
                  <a:cubicBezTo>
                    <a:pt x="17956" y="1241"/>
                    <a:pt x="19702" y="3228"/>
                    <a:pt x="20465" y="6455"/>
                  </a:cubicBezTo>
                  <a:cubicBezTo>
                    <a:pt x="21447" y="10924"/>
                    <a:pt x="20792" y="16138"/>
                    <a:pt x="18829" y="19117"/>
                  </a:cubicBezTo>
                  <a:cubicBezTo>
                    <a:pt x="17847" y="20855"/>
                    <a:pt x="16538" y="21600"/>
                    <a:pt x="15120" y="21600"/>
                  </a:cubicBezTo>
                  <a:close/>
                  <a:moveTo>
                    <a:pt x="10756" y="745"/>
                  </a:moveTo>
                  <a:cubicBezTo>
                    <a:pt x="8247" y="993"/>
                    <a:pt x="5629" y="1241"/>
                    <a:pt x="3229" y="3228"/>
                  </a:cubicBezTo>
                  <a:cubicBezTo>
                    <a:pt x="2683" y="3724"/>
                    <a:pt x="829" y="5462"/>
                    <a:pt x="720" y="8441"/>
                  </a:cubicBezTo>
                  <a:cubicBezTo>
                    <a:pt x="611" y="9683"/>
                    <a:pt x="938" y="11172"/>
                    <a:pt x="1702" y="12414"/>
                  </a:cubicBezTo>
                  <a:cubicBezTo>
                    <a:pt x="3665" y="15641"/>
                    <a:pt x="6174" y="17628"/>
                    <a:pt x="8356" y="18869"/>
                  </a:cubicBezTo>
                  <a:cubicBezTo>
                    <a:pt x="9120" y="19366"/>
                    <a:pt x="9120" y="19366"/>
                    <a:pt x="9120" y="19366"/>
                  </a:cubicBezTo>
                  <a:cubicBezTo>
                    <a:pt x="9774" y="19614"/>
                    <a:pt x="10429" y="19862"/>
                    <a:pt x="11411" y="20110"/>
                  </a:cubicBezTo>
                  <a:cubicBezTo>
                    <a:pt x="11411" y="20110"/>
                    <a:pt x="11411" y="20110"/>
                    <a:pt x="11411" y="20110"/>
                  </a:cubicBezTo>
                  <a:cubicBezTo>
                    <a:pt x="11738" y="20359"/>
                    <a:pt x="12065" y="20359"/>
                    <a:pt x="12502" y="20359"/>
                  </a:cubicBezTo>
                  <a:cubicBezTo>
                    <a:pt x="12720" y="20359"/>
                    <a:pt x="13047" y="20359"/>
                    <a:pt x="13374" y="20359"/>
                  </a:cubicBezTo>
                  <a:cubicBezTo>
                    <a:pt x="13811" y="20359"/>
                    <a:pt x="14247" y="20359"/>
                    <a:pt x="14683" y="20359"/>
                  </a:cubicBezTo>
                  <a:cubicBezTo>
                    <a:pt x="15774" y="20359"/>
                    <a:pt x="17192" y="20359"/>
                    <a:pt x="18283" y="18621"/>
                  </a:cubicBezTo>
                  <a:cubicBezTo>
                    <a:pt x="19702" y="16138"/>
                    <a:pt x="20465" y="12662"/>
                    <a:pt x="20247" y="9434"/>
                  </a:cubicBezTo>
                  <a:cubicBezTo>
                    <a:pt x="19920" y="5959"/>
                    <a:pt x="18829" y="3476"/>
                    <a:pt x="17083" y="2483"/>
                  </a:cubicBezTo>
                  <a:cubicBezTo>
                    <a:pt x="15447" y="1241"/>
                    <a:pt x="13592" y="745"/>
                    <a:pt x="11192" y="745"/>
                  </a:cubicBezTo>
                  <a:lnTo>
                    <a:pt x="10756" y="745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34" name="Freeform 517"/>
            <p:cNvSpPr/>
            <p:nvPr/>
          </p:nvSpPr>
          <p:spPr>
            <a:xfrm flipH="1" rot="5400000">
              <a:off x="371276" y="273327"/>
              <a:ext cx="908226" cy="3704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26" h="21600" fill="norm" stroke="1" extrusionOk="0">
                  <a:moveTo>
                    <a:pt x="16623" y="21600"/>
                  </a:moveTo>
                  <a:cubicBezTo>
                    <a:pt x="15754" y="21600"/>
                    <a:pt x="14760" y="21448"/>
                    <a:pt x="13519" y="21144"/>
                  </a:cubicBezTo>
                  <a:cubicBezTo>
                    <a:pt x="10602" y="20231"/>
                    <a:pt x="7871" y="18101"/>
                    <a:pt x="5636" y="16276"/>
                  </a:cubicBezTo>
                  <a:cubicBezTo>
                    <a:pt x="5388" y="15972"/>
                    <a:pt x="5388" y="15972"/>
                    <a:pt x="5388" y="15972"/>
                  </a:cubicBezTo>
                  <a:cubicBezTo>
                    <a:pt x="4023" y="14755"/>
                    <a:pt x="733" y="12017"/>
                    <a:pt x="112" y="8214"/>
                  </a:cubicBezTo>
                  <a:cubicBezTo>
                    <a:pt x="-74" y="7149"/>
                    <a:pt x="-12" y="6085"/>
                    <a:pt x="174" y="5020"/>
                  </a:cubicBezTo>
                  <a:cubicBezTo>
                    <a:pt x="733" y="2282"/>
                    <a:pt x="1912" y="1065"/>
                    <a:pt x="3774" y="1065"/>
                  </a:cubicBezTo>
                  <a:cubicBezTo>
                    <a:pt x="4209" y="1065"/>
                    <a:pt x="4705" y="1217"/>
                    <a:pt x="5140" y="1217"/>
                  </a:cubicBezTo>
                  <a:cubicBezTo>
                    <a:pt x="5760" y="1369"/>
                    <a:pt x="6381" y="1521"/>
                    <a:pt x="7064" y="1521"/>
                  </a:cubicBezTo>
                  <a:cubicBezTo>
                    <a:pt x="8988" y="1521"/>
                    <a:pt x="10788" y="913"/>
                    <a:pt x="12774" y="456"/>
                  </a:cubicBezTo>
                  <a:cubicBezTo>
                    <a:pt x="13147" y="456"/>
                    <a:pt x="13147" y="456"/>
                    <a:pt x="13147" y="456"/>
                  </a:cubicBezTo>
                  <a:cubicBezTo>
                    <a:pt x="13954" y="152"/>
                    <a:pt x="14760" y="0"/>
                    <a:pt x="15505" y="0"/>
                  </a:cubicBezTo>
                  <a:cubicBezTo>
                    <a:pt x="18112" y="0"/>
                    <a:pt x="20098" y="1521"/>
                    <a:pt x="21526" y="4259"/>
                  </a:cubicBezTo>
                  <a:cubicBezTo>
                    <a:pt x="21526" y="4563"/>
                    <a:pt x="21526" y="4563"/>
                    <a:pt x="21526" y="4563"/>
                  </a:cubicBezTo>
                  <a:cubicBezTo>
                    <a:pt x="20036" y="1977"/>
                    <a:pt x="18050" y="608"/>
                    <a:pt x="15505" y="608"/>
                  </a:cubicBezTo>
                  <a:cubicBezTo>
                    <a:pt x="14574" y="608"/>
                    <a:pt x="13519" y="913"/>
                    <a:pt x="12402" y="1217"/>
                  </a:cubicBezTo>
                  <a:cubicBezTo>
                    <a:pt x="10478" y="1977"/>
                    <a:pt x="8864" y="2282"/>
                    <a:pt x="7250" y="2282"/>
                  </a:cubicBezTo>
                  <a:cubicBezTo>
                    <a:pt x="6629" y="2282"/>
                    <a:pt x="6009" y="2130"/>
                    <a:pt x="5388" y="2130"/>
                  </a:cubicBezTo>
                  <a:cubicBezTo>
                    <a:pt x="5016" y="1977"/>
                    <a:pt x="5016" y="1977"/>
                    <a:pt x="5016" y="1977"/>
                  </a:cubicBezTo>
                  <a:cubicBezTo>
                    <a:pt x="4581" y="1977"/>
                    <a:pt x="4085" y="1825"/>
                    <a:pt x="3650" y="1825"/>
                  </a:cubicBezTo>
                  <a:cubicBezTo>
                    <a:pt x="3029" y="1825"/>
                    <a:pt x="2595" y="1977"/>
                    <a:pt x="2160" y="2282"/>
                  </a:cubicBezTo>
                  <a:cubicBezTo>
                    <a:pt x="1292" y="2890"/>
                    <a:pt x="174" y="4715"/>
                    <a:pt x="423" y="7149"/>
                  </a:cubicBezTo>
                  <a:cubicBezTo>
                    <a:pt x="795" y="10496"/>
                    <a:pt x="2595" y="12321"/>
                    <a:pt x="3836" y="13538"/>
                  </a:cubicBezTo>
                  <a:cubicBezTo>
                    <a:pt x="5512" y="15211"/>
                    <a:pt x="7064" y="16580"/>
                    <a:pt x="8492" y="17645"/>
                  </a:cubicBezTo>
                  <a:cubicBezTo>
                    <a:pt x="11533" y="19775"/>
                    <a:pt x="14202" y="20839"/>
                    <a:pt x="16623" y="20839"/>
                  </a:cubicBezTo>
                  <a:cubicBezTo>
                    <a:pt x="16871" y="20839"/>
                    <a:pt x="16871" y="20839"/>
                    <a:pt x="16871" y="20839"/>
                  </a:cubicBezTo>
                  <a:cubicBezTo>
                    <a:pt x="18609" y="20839"/>
                    <a:pt x="20036" y="20079"/>
                    <a:pt x="21154" y="18558"/>
                  </a:cubicBezTo>
                  <a:cubicBezTo>
                    <a:pt x="21278" y="18558"/>
                    <a:pt x="21402" y="18254"/>
                    <a:pt x="21526" y="18101"/>
                  </a:cubicBezTo>
                  <a:cubicBezTo>
                    <a:pt x="21526" y="19014"/>
                    <a:pt x="21526" y="19014"/>
                    <a:pt x="21526" y="19014"/>
                  </a:cubicBezTo>
                  <a:cubicBezTo>
                    <a:pt x="20098" y="20839"/>
                    <a:pt x="18547" y="21600"/>
                    <a:pt x="16623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35" name="Freeform 518"/>
            <p:cNvSpPr/>
            <p:nvPr/>
          </p:nvSpPr>
          <p:spPr>
            <a:xfrm flipH="1" rot="5400000">
              <a:off x="169140" y="353953"/>
              <a:ext cx="1306572" cy="6075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20" h="21600" fill="norm" stroke="1" extrusionOk="0">
                  <a:moveTo>
                    <a:pt x="19063" y="21600"/>
                  </a:moveTo>
                  <a:cubicBezTo>
                    <a:pt x="17295" y="21600"/>
                    <a:pt x="15527" y="20948"/>
                    <a:pt x="13889" y="20203"/>
                  </a:cubicBezTo>
                  <a:cubicBezTo>
                    <a:pt x="13458" y="20017"/>
                    <a:pt x="13070" y="19924"/>
                    <a:pt x="12639" y="19738"/>
                  </a:cubicBezTo>
                  <a:cubicBezTo>
                    <a:pt x="10569" y="18807"/>
                    <a:pt x="8370" y="17969"/>
                    <a:pt x="6344" y="16386"/>
                  </a:cubicBezTo>
                  <a:cubicBezTo>
                    <a:pt x="4663" y="15083"/>
                    <a:pt x="3326" y="13779"/>
                    <a:pt x="2248" y="12010"/>
                  </a:cubicBezTo>
                  <a:cubicBezTo>
                    <a:pt x="1429" y="10707"/>
                    <a:pt x="265" y="8752"/>
                    <a:pt x="49" y="6331"/>
                  </a:cubicBezTo>
                  <a:cubicBezTo>
                    <a:pt x="-80" y="4934"/>
                    <a:pt x="49" y="3817"/>
                    <a:pt x="394" y="2886"/>
                  </a:cubicBezTo>
                  <a:cubicBezTo>
                    <a:pt x="1386" y="372"/>
                    <a:pt x="3800" y="93"/>
                    <a:pt x="4835" y="93"/>
                  </a:cubicBezTo>
                  <a:cubicBezTo>
                    <a:pt x="5180" y="93"/>
                    <a:pt x="5525" y="93"/>
                    <a:pt x="5870" y="186"/>
                  </a:cubicBezTo>
                  <a:cubicBezTo>
                    <a:pt x="6430" y="279"/>
                    <a:pt x="7034" y="466"/>
                    <a:pt x="7594" y="559"/>
                  </a:cubicBezTo>
                  <a:cubicBezTo>
                    <a:pt x="8586" y="838"/>
                    <a:pt x="9621" y="1117"/>
                    <a:pt x="10655" y="1117"/>
                  </a:cubicBezTo>
                  <a:cubicBezTo>
                    <a:pt x="10698" y="1117"/>
                    <a:pt x="10698" y="1117"/>
                    <a:pt x="10698" y="1117"/>
                  </a:cubicBezTo>
                  <a:cubicBezTo>
                    <a:pt x="11906" y="1117"/>
                    <a:pt x="13113" y="838"/>
                    <a:pt x="14277" y="559"/>
                  </a:cubicBezTo>
                  <a:cubicBezTo>
                    <a:pt x="15269" y="372"/>
                    <a:pt x="16303" y="93"/>
                    <a:pt x="17338" y="0"/>
                  </a:cubicBezTo>
                  <a:cubicBezTo>
                    <a:pt x="17510" y="0"/>
                    <a:pt x="17640" y="0"/>
                    <a:pt x="17812" y="0"/>
                  </a:cubicBezTo>
                  <a:cubicBezTo>
                    <a:pt x="19321" y="0"/>
                    <a:pt x="20528" y="559"/>
                    <a:pt x="21520" y="1676"/>
                  </a:cubicBezTo>
                  <a:cubicBezTo>
                    <a:pt x="21520" y="2328"/>
                    <a:pt x="21520" y="2328"/>
                    <a:pt x="21520" y="2328"/>
                  </a:cubicBezTo>
                  <a:cubicBezTo>
                    <a:pt x="20442" y="1117"/>
                    <a:pt x="19278" y="466"/>
                    <a:pt x="17985" y="466"/>
                  </a:cubicBezTo>
                  <a:cubicBezTo>
                    <a:pt x="17855" y="466"/>
                    <a:pt x="17855" y="466"/>
                    <a:pt x="17855" y="466"/>
                  </a:cubicBezTo>
                  <a:cubicBezTo>
                    <a:pt x="16734" y="559"/>
                    <a:pt x="15613" y="838"/>
                    <a:pt x="14492" y="1024"/>
                  </a:cubicBezTo>
                  <a:cubicBezTo>
                    <a:pt x="13846" y="1210"/>
                    <a:pt x="13199" y="1303"/>
                    <a:pt x="12509" y="1490"/>
                  </a:cubicBezTo>
                  <a:cubicBezTo>
                    <a:pt x="11992" y="1583"/>
                    <a:pt x="11474" y="1583"/>
                    <a:pt x="10957" y="1583"/>
                  </a:cubicBezTo>
                  <a:cubicBezTo>
                    <a:pt x="10095" y="1583"/>
                    <a:pt x="9233" y="1490"/>
                    <a:pt x="8370" y="1210"/>
                  </a:cubicBezTo>
                  <a:cubicBezTo>
                    <a:pt x="7680" y="1024"/>
                    <a:pt x="7680" y="1024"/>
                    <a:pt x="7680" y="1024"/>
                  </a:cubicBezTo>
                  <a:cubicBezTo>
                    <a:pt x="6689" y="745"/>
                    <a:pt x="5611" y="466"/>
                    <a:pt x="4576" y="466"/>
                  </a:cubicBezTo>
                  <a:cubicBezTo>
                    <a:pt x="4231" y="466"/>
                    <a:pt x="3886" y="559"/>
                    <a:pt x="3542" y="652"/>
                  </a:cubicBezTo>
                  <a:cubicBezTo>
                    <a:pt x="2679" y="838"/>
                    <a:pt x="1084" y="1676"/>
                    <a:pt x="480" y="3631"/>
                  </a:cubicBezTo>
                  <a:cubicBezTo>
                    <a:pt x="222" y="4469"/>
                    <a:pt x="179" y="5400"/>
                    <a:pt x="351" y="6424"/>
                  </a:cubicBezTo>
                  <a:cubicBezTo>
                    <a:pt x="696" y="8659"/>
                    <a:pt x="1645" y="10800"/>
                    <a:pt x="3283" y="12941"/>
                  </a:cubicBezTo>
                  <a:cubicBezTo>
                    <a:pt x="4706" y="14710"/>
                    <a:pt x="6387" y="16107"/>
                    <a:pt x="8629" y="17317"/>
                  </a:cubicBezTo>
                  <a:cubicBezTo>
                    <a:pt x="10354" y="18248"/>
                    <a:pt x="12164" y="18993"/>
                    <a:pt x="13889" y="19645"/>
                  </a:cubicBezTo>
                  <a:cubicBezTo>
                    <a:pt x="14492" y="19924"/>
                    <a:pt x="14492" y="19924"/>
                    <a:pt x="14492" y="19924"/>
                  </a:cubicBezTo>
                  <a:cubicBezTo>
                    <a:pt x="16001" y="20483"/>
                    <a:pt x="17424" y="20948"/>
                    <a:pt x="18890" y="20948"/>
                  </a:cubicBezTo>
                  <a:cubicBezTo>
                    <a:pt x="19106" y="20948"/>
                    <a:pt x="19321" y="20948"/>
                    <a:pt x="19537" y="20948"/>
                  </a:cubicBezTo>
                  <a:cubicBezTo>
                    <a:pt x="20227" y="20855"/>
                    <a:pt x="20916" y="20669"/>
                    <a:pt x="21520" y="20297"/>
                  </a:cubicBezTo>
                  <a:cubicBezTo>
                    <a:pt x="21520" y="21041"/>
                    <a:pt x="21520" y="21041"/>
                    <a:pt x="21520" y="21041"/>
                  </a:cubicBezTo>
                  <a:cubicBezTo>
                    <a:pt x="20960" y="21321"/>
                    <a:pt x="20356" y="21507"/>
                    <a:pt x="19752" y="21600"/>
                  </a:cubicBezTo>
                  <a:cubicBezTo>
                    <a:pt x="19494" y="21600"/>
                    <a:pt x="19278" y="21600"/>
                    <a:pt x="19063" y="21600"/>
                  </a:cubicBezTo>
                  <a:cubicBezTo>
                    <a:pt x="19063" y="21600"/>
                    <a:pt x="19063" y="21600"/>
                    <a:pt x="19063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36" name="Freeform 519"/>
            <p:cNvSpPr/>
            <p:nvPr/>
          </p:nvSpPr>
          <p:spPr>
            <a:xfrm flipH="1" rot="5400000">
              <a:off x="929119" y="5929"/>
              <a:ext cx="23711" cy="207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cubicBezTo>
                    <a:pt x="7200" y="2700"/>
                    <a:pt x="14400" y="5400"/>
                    <a:pt x="21600" y="10800"/>
                  </a:cubicBezTo>
                  <a:cubicBezTo>
                    <a:pt x="21600" y="21600"/>
                    <a:pt x="21600" y="21600"/>
                    <a:pt x="21600" y="21600"/>
                  </a:cubicBezTo>
                  <a:cubicBezTo>
                    <a:pt x="16800" y="18900"/>
                    <a:pt x="2400" y="2700"/>
                    <a:pt x="0" y="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37" name="Freeform 520"/>
            <p:cNvSpPr/>
            <p:nvPr/>
          </p:nvSpPr>
          <p:spPr>
            <a:xfrm flipH="1" rot="5400000">
              <a:off x="649049" y="20747"/>
              <a:ext cx="53347" cy="207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cubicBezTo>
                    <a:pt x="7560" y="16200"/>
                    <a:pt x="14040" y="10800"/>
                    <a:pt x="21600" y="0"/>
                  </a:cubicBezTo>
                  <a:cubicBezTo>
                    <a:pt x="21600" y="8100"/>
                    <a:pt x="21600" y="8100"/>
                    <a:pt x="21600" y="8100"/>
                  </a:cubicBezTo>
                  <a:cubicBezTo>
                    <a:pt x="14040" y="16200"/>
                    <a:pt x="6480" y="21600"/>
                    <a:pt x="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38" name="Freeform 521"/>
            <p:cNvSpPr/>
            <p:nvPr/>
          </p:nvSpPr>
          <p:spPr>
            <a:xfrm flipH="1" rot="5400000">
              <a:off x="917263" y="1"/>
              <a:ext cx="37047" cy="370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12343"/>
                  </a:moveTo>
                  <a:cubicBezTo>
                    <a:pt x="13886" y="7714"/>
                    <a:pt x="7714" y="4629"/>
                    <a:pt x="1543" y="0"/>
                  </a:cubicBezTo>
                  <a:cubicBezTo>
                    <a:pt x="0" y="0"/>
                    <a:pt x="0" y="0"/>
                    <a:pt x="0" y="1543"/>
                  </a:cubicBezTo>
                  <a:cubicBezTo>
                    <a:pt x="7714" y="7714"/>
                    <a:pt x="13886" y="13886"/>
                    <a:pt x="21600" y="21600"/>
                  </a:cubicBezTo>
                  <a:lnTo>
                    <a:pt x="21600" y="12343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39" name="Freeform 522"/>
            <p:cNvSpPr/>
            <p:nvPr/>
          </p:nvSpPr>
          <p:spPr>
            <a:xfrm flipH="1" rot="5400000">
              <a:off x="662708" y="8572"/>
              <a:ext cx="37886" cy="207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40" h="21600" fill="norm" stroke="1" extrusionOk="0">
                  <a:moveTo>
                    <a:pt x="21240" y="0"/>
                  </a:moveTo>
                  <a:cubicBezTo>
                    <a:pt x="15480" y="8100"/>
                    <a:pt x="8280" y="13500"/>
                    <a:pt x="1080" y="16200"/>
                  </a:cubicBezTo>
                  <a:cubicBezTo>
                    <a:pt x="-360" y="16200"/>
                    <a:pt x="-360" y="21600"/>
                    <a:pt x="1080" y="21600"/>
                  </a:cubicBezTo>
                  <a:cubicBezTo>
                    <a:pt x="9720" y="21600"/>
                    <a:pt x="15480" y="21600"/>
                    <a:pt x="21240" y="18900"/>
                  </a:cubicBezTo>
                  <a:lnTo>
                    <a:pt x="21240" y="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40" name="Freeform 523"/>
            <p:cNvSpPr/>
            <p:nvPr/>
          </p:nvSpPr>
          <p:spPr>
            <a:xfrm flipH="1" rot="5400000">
              <a:off x="906150" y="5189"/>
              <a:ext cx="63721" cy="6223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15300" y="13500"/>
                    <a:pt x="8100" y="6300"/>
                    <a:pt x="0" y="0"/>
                  </a:cubicBezTo>
                  <a:cubicBezTo>
                    <a:pt x="2700" y="1800"/>
                    <a:pt x="5400" y="2700"/>
                    <a:pt x="8100" y="4500"/>
                  </a:cubicBezTo>
                  <a:cubicBezTo>
                    <a:pt x="13500" y="8100"/>
                    <a:pt x="17100" y="11700"/>
                    <a:pt x="21600" y="16200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41" name="Freeform 524"/>
            <p:cNvSpPr/>
            <p:nvPr/>
          </p:nvSpPr>
          <p:spPr>
            <a:xfrm flipH="1" rot="5400000">
              <a:off x="664608" y="8152"/>
              <a:ext cx="44456" cy="370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082" y="15429"/>
                  </a:moveTo>
                  <a:cubicBezTo>
                    <a:pt x="11435" y="10800"/>
                    <a:pt x="16518" y="6171"/>
                    <a:pt x="21600" y="0"/>
                  </a:cubicBezTo>
                  <a:cubicBezTo>
                    <a:pt x="21600" y="12343"/>
                    <a:pt x="21600" y="12343"/>
                    <a:pt x="21600" y="12343"/>
                  </a:cubicBezTo>
                  <a:cubicBezTo>
                    <a:pt x="15247" y="16971"/>
                    <a:pt x="7624" y="20057"/>
                    <a:pt x="0" y="21600"/>
                  </a:cubicBezTo>
                  <a:cubicBezTo>
                    <a:pt x="1271" y="20057"/>
                    <a:pt x="3812" y="18514"/>
                    <a:pt x="5082" y="15429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42" name="Freeform 525"/>
            <p:cNvSpPr/>
            <p:nvPr/>
          </p:nvSpPr>
          <p:spPr>
            <a:xfrm flipH="1" rot="5400000">
              <a:off x="676042" y="4024"/>
              <a:ext cx="12701" cy="127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cubicBezTo>
                    <a:pt x="5400" y="14400"/>
                    <a:pt x="16200" y="7200"/>
                    <a:pt x="21600" y="0"/>
                  </a:cubicBezTo>
                  <a:cubicBezTo>
                    <a:pt x="21600" y="7200"/>
                    <a:pt x="21600" y="7200"/>
                    <a:pt x="21600" y="7200"/>
                  </a:cubicBezTo>
                  <a:cubicBezTo>
                    <a:pt x="16200" y="14400"/>
                    <a:pt x="5400" y="14400"/>
                    <a:pt x="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43" name="Freeform 526"/>
            <p:cNvSpPr/>
            <p:nvPr/>
          </p:nvSpPr>
          <p:spPr>
            <a:xfrm flipH="1" rot="5400000">
              <a:off x="827612" y="74834"/>
              <a:ext cx="245988" cy="1052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20451" y="17280"/>
                    <a:pt x="18843" y="14040"/>
                    <a:pt x="17004" y="11340"/>
                  </a:cubicBezTo>
                  <a:cubicBezTo>
                    <a:pt x="14017" y="7020"/>
                    <a:pt x="10800" y="3780"/>
                    <a:pt x="7583" y="2700"/>
                  </a:cubicBezTo>
                  <a:cubicBezTo>
                    <a:pt x="5055" y="1620"/>
                    <a:pt x="2528" y="1080"/>
                    <a:pt x="0" y="540"/>
                  </a:cubicBezTo>
                  <a:cubicBezTo>
                    <a:pt x="1609" y="0"/>
                    <a:pt x="3217" y="0"/>
                    <a:pt x="4596" y="0"/>
                  </a:cubicBezTo>
                  <a:cubicBezTo>
                    <a:pt x="6664" y="0"/>
                    <a:pt x="8272" y="0"/>
                    <a:pt x="10111" y="1080"/>
                  </a:cubicBezTo>
                  <a:cubicBezTo>
                    <a:pt x="14706" y="3780"/>
                    <a:pt x="17923" y="7560"/>
                    <a:pt x="20221" y="12960"/>
                  </a:cubicBezTo>
                  <a:cubicBezTo>
                    <a:pt x="20681" y="14040"/>
                    <a:pt x="21140" y="15120"/>
                    <a:pt x="21600" y="16200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44" name="Freeform 527"/>
            <p:cNvSpPr/>
            <p:nvPr/>
          </p:nvSpPr>
          <p:spPr>
            <a:xfrm flipH="1" rot="5400000">
              <a:off x="477155" y="167450"/>
              <a:ext cx="422328" cy="9632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1001" y="21600"/>
                  </a:moveTo>
                  <a:cubicBezTo>
                    <a:pt x="7379" y="21600"/>
                    <a:pt x="3354" y="18097"/>
                    <a:pt x="0" y="14595"/>
                  </a:cubicBezTo>
                  <a:cubicBezTo>
                    <a:pt x="2952" y="16930"/>
                    <a:pt x="6037" y="18097"/>
                    <a:pt x="8989" y="18097"/>
                  </a:cubicBezTo>
                  <a:cubicBezTo>
                    <a:pt x="9257" y="18097"/>
                    <a:pt x="9660" y="18097"/>
                    <a:pt x="10062" y="18097"/>
                  </a:cubicBezTo>
                  <a:cubicBezTo>
                    <a:pt x="13684" y="18097"/>
                    <a:pt x="18783" y="16346"/>
                    <a:pt x="21332" y="1751"/>
                  </a:cubicBezTo>
                  <a:cubicBezTo>
                    <a:pt x="21332" y="1168"/>
                    <a:pt x="21466" y="584"/>
                    <a:pt x="21600" y="0"/>
                  </a:cubicBezTo>
                  <a:cubicBezTo>
                    <a:pt x="21600" y="5254"/>
                    <a:pt x="21600" y="5254"/>
                    <a:pt x="21600" y="5254"/>
                  </a:cubicBezTo>
                  <a:cubicBezTo>
                    <a:pt x="19319" y="16346"/>
                    <a:pt x="15697" y="21600"/>
                    <a:pt x="11001" y="21600"/>
                  </a:cubicBezTo>
                  <a:cubicBezTo>
                    <a:pt x="11001" y="21600"/>
                    <a:pt x="11001" y="21600"/>
                    <a:pt x="11001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45" name="Freeform 528"/>
            <p:cNvSpPr/>
            <p:nvPr/>
          </p:nvSpPr>
          <p:spPr>
            <a:xfrm flipH="1" rot="5400000">
              <a:off x="328228" y="194865"/>
              <a:ext cx="425291" cy="444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2533" y="21600"/>
                  </a:moveTo>
                  <a:cubicBezTo>
                    <a:pt x="11333" y="21600"/>
                    <a:pt x="10133" y="21600"/>
                    <a:pt x="9067" y="20329"/>
                  </a:cubicBezTo>
                  <a:cubicBezTo>
                    <a:pt x="6667" y="17788"/>
                    <a:pt x="4667" y="13976"/>
                    <a:pt x="2933" y="10165"/>
                  </a:cubicBezTo>
                  <a:cubicBezTo>
                    <a:pt x="1867" y="7624"/>
                    <a:pt x="933" y="5082"/>
                    <a:pt x="0" y="1271"/>
                  </a:cubicBezTo>
                  <a:cubicBezTo>
                    <a:pt x="4400" y="11435"/>
                    <a:pt x="8133" y="15247"/>
                    <a:pt x="11733" y="15247"/>
                  </a:cubicBezTo>
                  <a:cubicBezTo>
                    <a:pt x="14800" y="15247"/>
                    <a:pt x="17600" y="11435"/>
                    <a:pt x="20133" y="3812"/>
                  </a:cubicBezTo>
                  <a:cubicBezTo>
                    <a:pt x="20667" y="2541"/>
                    <a:pt x="21067" y="1271"/>
                    <a:pt x="21600" y="0"/>
                  </a:cubicBezTo>
                  <a:cubicBezTo>
                    <a:pt x="21600" y="8894"/>
                    <a:pt x="21600" y="8894"/>
                    <a:pt x="21600" y="8894"/>
                  </a:cubicBezTo>
                  <a:cubicBezTo>
                    <a:pt x="18667" y="17788"/>
                    <a:pt x="15600" y="21600"/>
                    <a:pt x="12533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46" name="Freeform 529"/>
            <p:cNvSpPr/>
            <p:nvPr/>
          </p:nvSpPr>
          <p:spPr>
            <a:xfrm flipH="1" rot="5400000">
              <a:off x="71896" y="359322"/>
              <a:ext cx="1552925" cy="84317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35" h="21600" fill="norm" stroke="1" extrusionOk="0">
                  <a:moveTo>
                    <a:pt x="20066" y="21600"/>
                  </a:moveTo>
                  <a:cubicBezTo>
                    <a:pt x="19674" y="21600"/>
                    <a:pt x="19282" y="21533"/>
                    <a:pt x="18854" y="21466"/>
                  </a:cubicBezTo>
                  <a:cubicBezTo>
                    <a:pt x="18604" y="21399"/>
                    <a:pt x="18355" y="21332"/>
                    <a:pt x="18105" y="21265"/>
                  </a:cubicBezTo>
                  <a:cubicBezTo>
                    <a:pt x="15610" y="20862"/>
                    <a:pt x="13258" y="20057"/>
                    <a:pt x="11190" y="18850"/>
                  </a:cubicBezTo>
                  <a:cubicBezTo>
                    <a:pt x="9373" y="17843"/>
                    <a:pt x="7626" y="16502"/>
                    <a:pt x="6129" y="15361"/>
                  </a:cubicBezTo>
                  <a:cubicBezTo>
                    <a:pt x="5131" y="14624"/>
                    <a:pt x="4062" y="13819"/>
                    <a:pt x="3099" y="12678"/>
                  </a:cubicBezTo>
                  <a:cubicBezTo>
                    <a:pt x="2208" y="11605"/>
                    <a:pt x="-465" y="8452"/>
                    <a:pt x="70" y="5031"/>
                  </a:cubicBezTo>
                  <a:cubicBezTo>
                    <a:pt x="355" y="3220"/>
                    <a:pt x="1388" y="1945"/>
                    <a:pt x="2280" y="1543"/>
                  </a:cubicBezTo>
                  <a:cubicBezTo>
                    <a:pt x="2850" y="1275"/>
                    <a:pt x="3456" y="1140"/>
                    <a:pt x="4204" y="1140"/>
                  </a:cubicBezTo>
                  <a:cubicBezTo>
                    <a:pt x="4632" y="1140"/>
                    <a:pt x="5060" y="1207"/>
                    <a:pt x="5487" y="1207"/>
                  </a:cubicBezTo>
                  <a:cubicBezTo>
                    <a:pt x="5880" y="1275"/>
                    <a:pt x="6307" y="1275"/>
                    <a:pt x="6735" y="1275"/>
                  </a:cubicBezTo>
                  <a:cubicBezTo>
                    <a:pt x="6806" y="1275"/>
                    <a:pt x="6806" y="1275"/>
                    <a:pt x="6806" y="1275"/>
                  </a:cubicBezTo>
                  <a:cubicBezTo>
                    <a:pt x="8695" y="1275"/>
                    <a:pt x="10549" y="872"/>
                    <a:pt x="12260" y="402"/>
                  </a:cubicBezTo>
                  <a:cubicBezTo>
                    <a:pt x="13115" y="201"/>
                    <a:pt x="14220" y="0"/>
                    <a:pt x="15361" y="0"/>
                  </a:cubicBezTo>
                  <a:cubicBezTo>
                    <a:pt x="15824" y="0"/>
                    <a:pt x="16252" y="0"/>
                    <a:pt x="16680" y="67"/>
                  </a:cubicBezTo>
                  <a:cubicBezTo>
                    <a:pt x="18070" y="335"/>
                    <a:pt x="19495" y="1140"/>
                    <a:pt x="21135" y="2482"/>
                  </a:cubicBezTo>
                  <a:cubicBezTo>
                    <a:pt x="21135" y="3019"/>
                    <a:pt x="21135" y="3019"/>
                    <a:pt x="21135" y="3019"/>
                  </a:cubicBezTo>
                  <a:cubicBezTo>
                    <a:pt x="20101" y="2080"/>
                    <a:pt x="18961" y="1207"/>
                    <a:pt x="17678" y="805"/>
                  </a:cubicBezTo>
                  <a:cubicBezTo>
                    <a:pt x="16929" y="537"/>
                    <a:pt x="16109" y="402"/>
                    <a:pt x="15254" y="402"/>
                  </a:cubicBezTo>
                  <a:cubicBezTo>
                    <a:pt x="14612" y="402"/>
                    <a:pt x="13971" y="470"/>
                    <a:pt x="13258" y="671"/>
                  </a:cubicBezTo>
                  <a:cubicBezTo>
                    <a:pt x="12687" y="738"/>
                    <a:pt x="12117" y="872"/>
                    <a:pt x="11547" y="1006"/>
                  </a:cubicBezTo>
                  <a:cubicBezTo>
                    <a:pt x="10406" y="1342"/>
                    <a:pt x="9230" y="1610"/>
                    <a:pt x="8054" y="1677"/>
                  </a:cubicBezTo>
                  <a:cubicBezTo>
                    <a:pt x="7697" y="1677"/>
                    <a:pt x="7341" y="1744"/>
                    <a:pt x="6949" y="1744"/>
                  </a:cubicBezTo>
                  <a:cubicBezTo>
                    <a:pt x="6379" y="1744"/>
                    <a:pt x="5808" y="1677"/>
                    <a:pt x="5274" y="1610"/>
                  </a:cubicBezTo>
                  <a:cubicBezTo>
                    <a:pt x="5202" y="1610"/>
                    <a:pt x="5202" y="1610"/>
                    <a:pt x="5202" y="1610"/>
                  </a:cubicBezTo>
                  <a:cubicBezTo>
                    <a:pt x="4846" y="1610"/>
                    <a:pt x="4454" y="1543"/>
                    <a:pt x="4062" y="1543"/>
                  </a:cubicBezTo>
                  <a:cubicBezTo>
                    <a:pt x="3741" y="1543"/>
                    <a:pt x="3456" y="1610"/>
                    <a:pt x="3171" y="1677"/>
                  </a:cubicBezTo>
                  <a:cubicBezTo>
                    <a:pt x="1994" y="1945"/>
                    <a:pt x="177" y="3354"/>
                    <a:pt x="284" y="6037"/>
                  </a:cubicBezTo>
                  <a:cubicBezTo>
                    <a:pt x="355" y="7983"/>
                    <a:pt x="1282" y="9593"/>
                    <a:pt x="1994" y="10666"/>
                  </a:cubicBezTo>
                  <a:cubicBezTo>
                    <a:pt x="4026" y="13752"/>
                    <a:pt x="6592" y="15429"/>
                    <a:pt x="9087" y="17106"/>
                  </a:cubicBezTo>
                  <a:cubicBezTo>
                    <a:pt x="9337" y="17240"/>
                    <a:pt x="9337" y="17240"/>
                    <a:pt x="9337" y="17240"/>
                  </a:cubicBezTo>
                  <a:cubicBezTo>
                    <a:pt x="12759" y="19520"/>
                    <a:pt x="16359" y="20795"/>
                    <a:pt x="20101" y="21130"/>
                  </a:cubicBezTo>
                  <a:cubicBezTo>
                    <a:pt x="20137" y="21130"/>
                    <a:pt x="20173" y="21130"/>
                    <a:pt x="20173" y="21198"/>
                  </a:cubicBezTo>
                  <a:cubicBezTo>
                    <a:pt x="20208" y="21198"/>
                    <a:pt x="20208" y="21198"/>
                    <a:pt x="20208" y="21198"/>
                  </a:cubicBezTo>
                  <a:cubicBezTo>
                    <a:pt x="20244" y="21198"/>
                    <a:pt x="20244" y="21198"/>
                    <a:pt x="20244" y="21198"/>
                  </a:cubicBezTo>
                  <a:cubicBezTo>
                    <a:pt x="20529" y="21198"/>
                    <a:pt x="20850" y="21130"/>
                    <a:pt x="21135" y="21063"/>
                  </a:cubicBezTo>
                  <a:cubicBezTo>
                    <a:pt x="21135" y="21466"/>
                    <a:pt x="21135" y="21466"/>
                    <a:pt x="21135" y="21466"/>
                  </a:cubicBezTo>
                  <a:cubicBezTo>
                    <a:pt x="20779" y="21533"/>
                    <a:pt x="20422" y="21600"/>
                    <a:pt x="20066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47" name="Freeform 530"/>
            <p:cNvSpPr/>
            <p:nvPr/>
          </p:nvSpPr>
          <p:spPr>
            <a:xfrm flipH="1" rot="5400000">
              <a:off x="391208" y="51865"/>
              <a:ext cx="115585" cy="207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9327" y="21600"/>
                  </a:moveTo>
                  <a:cubicBezTo>
                    <a:pt x="5891" y="21600"/>
                    <a:pt x="2945" y="18900"/>
                    <a:pt x="0" y="16200"/>
                  </a:cubicBezTo>
                  <a:cubicBezTo>
                    <a:pt x="1964" y="16200"/>
                    <a:pt x="3927" y="13500"/>
                    <a:pt x="5891" y="13500"/>
                  </a:cubicBezTo>
                  <a:cubicBezTo>
                    <a:pt x="7364" y="10800"/>
                    <a:pt x="9327" y="8100"/>
                    <a:pt x="10800" y="8100"/>
                  </a:cubicBezTo>
                  <a:cubicBezTo>
                    <a:pt x="14727" y="5400"/>
                    <a:pt x="18164" y="2700"/>
                    <a:pt x="21600" y="0"/>
                  </a:cubicBezTo>
                  <a:cubicBezTo>
                    <a:pt x="21600" y="13500"/>
                    <a:pt x="21600" y="13500"/>
                    <a:pt x="21600" y="13500"/>
                  </a:cubicBezTo>
                  <a:cubicBezTo>
                    <a:pt x="17182" y="18900"/>
                    <a:pt x="13745" y="21600"/>
                    <a:pt x="10800" y="21600"/>
                  </a:cubicBezTo>
                  <a:cubicBezTo>
                    <a:pt x="10309" y="21600"/>
                    <a:pt x="9818" y="21600"/>
                    <a:pt x="9327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48" name="Freeform 531"/>
            <p:cNvSpPr/>
            <p:nvPr/>
          </p:nvSpPr>
          <p:spPr>
            <a:xfrm flipH="1" rot="5400000">
              <a:off x="-133924" y="479195"/>
              <a:ext cx="2046065" cy="109656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27" h="21600" fill="norm" stroke="1" extrusionOk="0">
                  <a:moveTo>
                    <a:pt x="21227" y="21600"/>
                  </a:moveTo>
                  <a:cubicBezTo>
                    <a:pt x="21010" y="21600"/>
                    <a:pt x="20819" y="21548"/>
                    <a:pt x="20629" y="21548"/>
                  </a:cubicBezTo>
                  <a:cubicBezTo>
                    <a:pt x="19570" y="21394"/>
                    <a:pt x="18537" y="20930"/>
                    <a:pt x="17559" y="20517"/>
                  </a:cubicBezTo>
                  <a:cubicBezTo>
                    <a:pt x="17532" y="20517"/>
                    <a:pt x="17532" y="20517"/>
                    <a:pt x="17532" y="20517"/>
                  </a:cubicBezTo>
                  <a:cubicBezTo>
                    <a:pt x="17505" y="20569"/>
                    <a:pt x="17505" y="20569"/>
                    <a:pt x="17505" y="20569"/>
                  </a:cubicBezTo>
                  <a:cubicBezTo>
                    <a:pt x="17505" y="20569"/>
                    <a:pt x="17505" y="20569"/>
                    <a:pt x="17478" y="20569"/>
                  </a:cubicBezTo>
                  <a:cubicBezTo>
                    <a:pt x="17478" y="20569"/>
                    <a:pt x="17478" y="20569"/>
                    <a:pt x="17450" y="20569"/>
                  </a:cubicBezTo>
                  <a:cubicBezTo>
                    <a:pt x="17369" y="20466"/>
                    <a:pt x="17260" y="20414"/>
                    <a:pt x="17179" y="20363"/>
                  </a:cubicBezTo>
                  <a:cubicBezTo>
                    <a:pt x="16989" y="20311"/>
                    <a:pt x="16825" y="20208"/>
                    <a:pt x="16635" y="20157"/>
                  </a:cubicBezTo>
                  <a:cubicBezTo>
                    <a:pt x="16391" y="20053"/>
                    <a:pt x="16146" y="19950"/>
                    <a:pt x="15902" y="19847"/>
                  </a:cubicBezTo>
                  <a:cubicBezTo>
                    <a:pt x="15413" y="19693"/>
                    <a:pt x="14924" y="19486"/>
                    <a:pt x="14462" y="19280"/>
                  </a:cubicBezTo>
                  <a:cubicBezTo>
                    <a:pt x="14326" y="19229"/>
                    <a:pt x="14326" y="19229"/>
                    <a:pt x="14326" y="19229"/>
                  </a:cubicBezTo>
                  <a:cubicBezTo>
                    <a:pt x="13973" y="19126"/>
                    <a:pt x="13973" y="19126"/>
                    <a:pt x="13973" y="19126"/>
                  </a:cubicBezTo>
                  <a:cubicBezTo>
                    <a:pt x="12777" y="18662"/>
                    <a:pt x="11582" y="17888"/>
                    <a:pt x="10413" y="17167"/>
                  </a:cubicBezTo>
                  <a:cubicBezTo>
                    <a:pt x="10305" y="17115"/>
                    <a:pt x="10305" y="17115"/>
                    <a:pt x="10305" y="17115"/>
                  </a:cubicBezTo>
                  <a:cubicBezTo>
                    <a:pt x="9680" y="16703"/>
                    <a:pt x="9028" y="16342"/>
                    <a:pt x="8376" y="15981"/>
                  </a:cubicBezTo>
                  <a:cubicBezTo>
                    <a:pt x="7207" y="15259"/>
                    <a:pt x="5985" y="14537"/>
                    <a:pt x="4816" y="13713"/>
                  </a:cubicBezTo>
                  <a:cubicBezTo>
                    <a:pt x="3431" y="12733"/>
                    <a:pt x="1882" y="11547"/>
                    <a:pt x="877" y="9434"/>
                  </a:cubicBezTo>
                  <a:cubicBezTo>
                    <a:pt x="62" y="7784"/>
                    <a:pt x="-373" y="5207"/>
                    <a:pt x="415" y="3196"/>
                  </a:cubicBezTo>
                  <a:cubicBezTo>
                    <a:pt x="1094" y="1495"/>
                    <a:pt x="2371" y="464"/>
                    <a:pt x="4327" y="103"/>
                  </a:cubicBezTo>
                  <a:cubicBezTo>
                    <a:pt x="4708" y="52"/>
                    <a:pt x="5142" y="52"/>
                    <a:pt x="5604" y="52"/>
                  </a:cubicBezTo>
                  <a:cubicBezTo>
                    <a:pt x="6039" y="52"/>
                    <a:pt x="6474" y="52"/>
                    <a:pt x="6909" y="103"/>
                  </a:cubicBezTo>
                  <a:cubicBezTo>
                    <a:pt x="8267" y="206"/>
                    <a:pt x="9598" y="309"/>
                    <a:pt x="10930" y="309"/>
                  </a:cubicBezTo>
                  <a:cubicBezTo>
                    <a:pt x="11147" y="309"/>
                    <a:pt x="11147" y="309"/>
                    <a:pt x="11147" y="309"/>
                  </a:cubicBezTo>
                  <a:cubicBezTo>
                    <a:pt x="11989" y="258"/>
                    <a:pt x="12832" y="206"/>
                    <a:pt x="13674" y="155"/>
                  </a:cubicBezTo>
                  <a:cubicBezTo>
                    <a:pt x="14543" y="103"/>
                    <a:pt x="15440" y="0"/>
                    <a:pt x="16309" y="0"/>
                  </a:cubicBezTo>
                  <a:cubicBezTo>
                    <a:pt x="17478" y="0"/>
                    <a:pt x="18429" y="155"/>
                    <a:pt x="19352" y="412"/>
                  </a:cubicBezTo>
                  <a:cubicBezTo>
                    <a:pt x="19977" y="567"/>
                    <a:pt x="20602" y="773"/>
                    <a:pt x="21227" y="1031"/>
                  </a:cubicBezTo>
                  <a:cubicBezTo>
                    <a:pt x="21227" y="1392"/>
                    <a:pt x="21227" y="1392"/>
                    <a:pt x="21227" y="1392"/>
                  </a:cubicBezTo>
                  <a:cubicBezTo>
                    <a:pt x="20059" y="876"/>
                    <a:pt x="18945" y="516"/>
                    <a:pt x="17858" y="412"/>
                  </a:cubicBezTo>
                  <a:cubicBezTo>
                    <a:pt x="17369" y="309"/>
                    <a:pt x="16853" y="309"/>
                    <a:pt x="16282" y="309"/>
                  </a:cubicBezTo>
                  <a:cubicBezTo>
                    <a:pt x="15385" y="309"/>
                    <a:pt x="14489" y="361"/>
                    <a:pt x="13728" y="464"/>
                  </a:cubicBezTo>
                  <a:cubicBezTo>
                    <a:pt x="12832" y="567"/>
                    <a:pt x="11908" y="619"/>
                    <a:pt x="10930" y="619"/>
                  </a:cubicBezTo>
                  <a:cubicBezTo>
                    <a:pt x="10441" y="619"/>
                    <a:pt x="9952" y="567"/>
                    <a:pt x="9435" y="567"/>
                  </a:cubicBezTo>
                  <a:cubicBezTo>
                    <a:pt x="8946" y="567"/>
                    <a:pt x="8430" y="516"/>
                    <a:pt x="7914" y="464"/>
                  </a:cubicBezTo>
                  <a:cubicBezTo>
                    <a:pt x="7235" y="361"/>
                    <a:pt x="6528" y="309"/>
                    <a:pt x="5822" y="309"/>
                  </a:cubicBezTo>
                  <a:cubicBezTo>
                    <a:pt x="4844" y="309"/>
                    <a:pt x="4029" y="464"/>
                    <a:pt x="3295" y="722"/>
                  </a:cubicBezTo>
                  <a:cubicBezTo>
                    <a:pt x="2670" y="979"/>
                    <a:pt x="1149" y="1753"/>
                    <a:pt x="496" y="3660"/>
                  </a:cubicBezTo>
                  <a:cubicBezTo>
                    <a:pt x="198" y="4485"/>
                    <a:pt x="116" y="5464"/>
                    <a:pt x="225" y="6547"/>
                  </a:cubicBezTo>
                  <a:cubicBezTo>
                    <a:pt x="578" y="9640"/>
                    <a:pt x="2371" y="11444"/>
                    <a:pt x="3920" y="12682"/>
                  </a:cubicBezTo>
                  <a:cubicBezTo>
                    <a:pt x="5251" y="13764"/>
                    <a:pt x="6664" y="14589"/>
                    <a:pt x="8022" y="15362"/>
                  </a:cubicBezTo>
                  <a:cubicBezTo>
                    <a:pt x="8593" y="15723"/>
                    <a:pt x="9164" y="16032"/>
                    <a:pt x="9707" y="16393"/>
                  </a:cubicBezTo>
                  <a:cubicBezTo>
                    <a:pt x="9952" y="16548"/>
                    <a:pt x="10196" y="16703"/>
                    <a:pt x="10441" y="16857"/>
                  </a:cubicBezTo>
                  <a:cubicBezTo>
                    <a:pt x="11500" y="17527"/>
                    <a:pt x="12614" y="18198"/>
                    <a:pt x="13728" y="18662"/>
                  </a:cubicBezTo>
                  <a:cubicBezTo>
                    <a:pt x="14081" y="18765"/>
                    <a:pt x="14435" y="18919"/>
                    <a:pt x="14761" y="19022"/>
                  </a:cubicBezTo>
                  <a:cubicBezTo>
                    <a:pt x="15549" y="19280"/>
                    <a:pt x="16336" y="19589"/>
                    <a:pt x="17070" y="20002"/>
                  </a:cubicBezTo>
                  <a:cubicBezTo>
                    <a:pt x="17450" y="20157"/>
                    <a:pt x="17831" y="20311"/>
                    <a:pt x="18184" y="20466"/>
                  </a:cubicBezTo>
                  <a:cubicBezTo>
                    <a:pt x="19026" y="20827"/>
                    <a:pt x="20140" y="21188"/>
                    <a:pt x="21227" y="21239"/>
                  </a:cubicBezTo>
                  <a:lnTo>
                    <a:pt x="21227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49" name="Freeform 532"/>
            <p:cNvSpPr/>
            <p:nvPr/>
          </p:nvSpPr>
          <p:spPr>
            <a:xfrm flipH="1" rot="5400000">
              <a:off x="-419021" y="583505"/>
              <a:ext cx="2758517" cy="16003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86" h="21600" fill="norm" stroke="1" extrusionOk="0">
                  <a:moveTo>
                    <a:pt x="21286" y="21600"/>
                  </a:moveTo>
                  <a:cubicBezTo>
                    <a:pt x="20579" y="21565"/>
                    <a:pt x="19831" y="21459"/>
                    <a:pt x="19023" y="21246"/>
                  </a:cubicBezTo>
                  <a:cubicBezTo>
                    <a:pt x="17346" y="20787"/>
                    <a:pt x="15568" y="19903"/>
                    <a:pt x="13406" y="18383"/>
                  </a:cubicBezTo>
                  <a:cubicBezTo>
                    <a:pt x="13103" y="18171"/>
                    <a:pt x="12800" y="17923"/>
                    <a:pt x="12496" y="17711"/>
                  </a:cubicBezTo>
                  <a:cubicBezTo>
                    <a:pt x="11870" y="17252"/>
                    <a:pt x="11224" y="16757"/>
                    <a:pt x="10577" y="16403"/>
                  </a:cubicBezTo>
                  <a:cubicBezTo>
                    <a:pt x="9526" y="15838"/>
                    <a:pt x="8476" y="15449"/>
                    <a:pt x="7667" y="15201"/>
                  </a:cubicBezTo>
                  <a:cubicBezTo>
                    <a:pt x="7344" y="15095"/>
                    <a:pt x="7021" y="14989"/>
                    <a:pt x="6697" y="14883"/>
                  </a:cubicBezTo>
                  <a:cubicBezTo>
                    <a:pt x="5364" y="14459"/>
                    <a:pt x="3970" y="14070"/>
                    <a:pt x="2717" y="13151"/>
                  </a:cubicBezTo>
                  <a:cubicBezTo>
                    <a:pt x="1787" y="12515"/>
                    <a:pt x="494" y="11419"/>
                    <a:pt x="110" y="9616"/>
                  </a:cubicBezTo>
                  <a:cubicBezTo>
                    <a:pt x="-314" y="7742"/>
                    <a:pt x="555" y="5904"/>
                    <a:pt x="1545" y="4985"/>
                  </a:cubicBezTo>
                  <a:cubicBezTo>
                    <a:pt x="2697" y="3924"/>
                    <a:pt x="4030" y="3535"/>
                    <a:pt x="5323" y="3182"/>
                  </a:cubicBezTo>
                  <a:cubicBezTo>
                    <a:pt x="5687" y="3076"/>
                    <a:pt x="5687" y="3076"/>
                    <a:pt x="5687" y="3076"/>
                  </a:cubicBezTo>
                  <a:cubicBezTo>
                    <a:pt x="6455" y="2864"/>
                    <a:pt x="7102" y="2651"/>
                    <a:pt x="7748" y="2333"/>
                  </a:cubicBezTo>
                  <a:cubicBezTo>
                    <a:pt x="8233" y="2121"/>
                    <a:pt x="8718" y="1874"/>
                    <a:pt x="9203" y="1626"/>
                  </a:cubicBezTo>
                  <a:cubicBezTo>
                    <a:pt x="9607" y="1379"/>
                    <a:pt x="10052" y="1167"/>
                    <a:pt x="10476" y="955"/>
                  </a:cubicBezTo>
                  <a:cubicBezTo>
                    <a:pt x="11203" y="601"/>
                    <a:pt x="12173" y="177"/>
                    <a:pt x="13183" y="35"/>
                  </a:cubicBezTo>
                  <a:cubicBezTo>
                    <a:pt x="13446" y="0"/>
                    <a:pt x="13729" y="0"/>
                    <a:pt x="14032" y="0"/>
                  </a:cubicBezTo>
                  <a:cubicBezTo>
                    <a:pt x="14598" y="0"/>
                    <a:pt x="15164" y="71"/>
                    <a:pt x="15628" y="106"/>
                  </a:cubicBezTo>
                  <a:cubicBezTo>
                    <a:pt x="17326" y="354"/>
                    <a:pt x="18922" y="742"/>
                    <a:pt x="20397" y="1343"/>
                  </a:cubicBezTo>
                  <a:cubicBezTo>
                    <a:pt x="20700" y="1449"/>
                    <a:pt x="21003" y="1591"/>
                    <a:pt x="21286" y="1697"/>
                  </a:cubicBezTo>
                  <a:cubicBezTo>
                    <a:pt x="21286" y="1944"/>
                    <a:pt x="21286" y="1944"/>
                    <a:pt x="21286" y="1944"/>
                  </a:cubicBezTo>
                  <a:cubicBezTo>
                    <a:pt x="20357" y="1520"/>
                    <a:pt x="19387" y="1167"/>
                    <a:pt x="18397" y="884"/>
                  </a:cubicBezTo>
                  <a:cubicBezTo>
                    <a:pt x="17063" y="530"/>
                    <a:pt x="15649" y="212"/>
                    <a:pt x="14275" y="212"/>
                  </a:cubicBezTo>
                  <a:cubicBezTo>
                    <a:pt x="14012" y="212"/>
                    <a:pt x="13769" y="212"/>
                    <a:pt x="13527" y="247"/>
                  </a:cubicBezTo>
                  <a:cubicBezTo>
                    <a:pt x="12052" y="354"/>
                    <a:pt x="10638" y="1096"/>
                    <a:pt x="9284" y="1803"/>
                  </a:cubicBezTo>
                  <a:cubicBezTo>
                    <a:pt x="8839" y="2050"/>
                    <a:pt x="8374" y="2298"/>
                    <a:pt x="7910" y="2510"/>
                  </a:cubicBezTo>
                  <a:cubicBezTo>
                    <a:pt x="7122" y="2864"/>
                    <a:pt x="6314" y="3111"/>
                    <a:pt x="5525" y="3323"/>
                  </a:cubicBezTo>
                  <a:cubicBezTo>
                    <a:pt x="4899" y="3535"/>
                    <a:pt x="4232" y="3712"/>
                    <a:pt x="3606" y="3959"/>
                  </a:cubicBezTo>
                  <a:cubicBezTo>
                    <a:pt x="2313" y="4490"/>
                    <a:pt x="555" y="5480"/>
                    <a:pt x="191" y="7919"/>
                  </a:cubicBezTo>
                  <a:cubicBezTo>
                    <a:pt x="-132" y="10075"/>
                    <a:pt x="1121" y="11631"/>
                    <a:pt x="2252" y="12550"/>
                  </a:cubicBezTo>
                  <a:cubicBezTo>
                    <a:pt x="3606" y="13681"/>
                    <a:pt x="5121" y="14141"/>
                    <a:pt x="6576" y="14600"/>
                  </a:cubicBezTo>
                  <a:cubicBezTo>
                    <a:pt x="7061" y="14742"/>
                    <a:pt x="7061" y="14742"/>
                    <a:pt x="7061" y="14742"/>
                  </a:cubicBezTo>
                  <a:cubicBezTo>
                    <a:pt x="8011" y="15060"/>
                    <a:pt x="8981" y="15378"/>
                    <a:pt x="9910" y="15838"/>
                  </a:cubicBezTo>
                  <a:cubicBezTo>
                    <a:pt x="10880" y="16297"/>
                    <a:pt x="11749" y="16934"/>
                    <a:pt x="12618" y="17570"/>
                  </a:cubicBezTo>
                  <a:cubicBezTo>
                    <a:pt x="14295" y="18772"/>
                    <a:pt x="16295" y="20151"/>
                    <a:pt x="18376" y="20822"/>
                  </a:cubicBezTo>
                  <a:cubicBezTo>
                    <a:pt x="19366" y="21140"/>
                    <a:pt x="20276" y="21317"/>
                    <a:pt x="21124" y="21317"/>
                  </a:cubicBezTo>
                  <a:cubicBezTo>
                    <a:pt x="21165" y="21317"/>
                    <a:pt x="21225" y="21317"/>
                    <a:pt x="21286" y="21317"/>
                  </a:cubicBezTo>
                  <a:lnTo>
                    <a:pt x="21286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50" name="Freeform 537"/>
            <p:cNvSpPr/>
            <p:nvPr/>
          </p:nvSpPr>
          <p:spPr>
            <a:xfrm flipH="1" rot="5400000">
              <a:off x="-108175" y="136332"/>
              <a:ext cx="296371" cy="326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18542" y="19800"/>
                    <a:pt x="15483" y="16200"/>
                    <a:pt x="12616" y="12600"/>
                  </a:cubicBezTo>
                  <a:cubicBezTo>
                    <a:pt x="8411" y="7200"/>
                    <a:pt x="4205" y="3600"/>
                    <a:pt x="0" y="0"/>
                  </a:cubicBezTo>
                  <a:cubicBezTo>
                    <a:pt x="5735" y="0"/>
                    <a:pt x="11278" y="3600"/>
                    <a:pt x="16821" y="7200"/>
                  </a:cubicBezTo>
                  <a:cubicBezTo>
                    <a:pt x="18542" y="9000"/>
                    <a:pt x="20071" y="9000"/>
                    <a:pt x="21600" y="10800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51" name="Freeform 538"/>
            <p:cNvSpPr/>
            <p:nvPr/>
          </p:nvSpPr>
          <p:spPr>
            <a:xfrm flipH="1" rot="5400000">
              <a:off x="-2788842" y="2895535"/>
              <a:ext cx="6775015" cy="114991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383" y="21600"/>
                  </a:moveTo>
                  <a:cubicBezTo>
                    <a:pt x="21308" y="21600"/>
                    <a:pt x="21241" y="21600"/>
                    <a:pt x="21174" y="21551"/>
                  </a:cubicBezTo>
                  <a:cubicBezTo>
                    <a:pt x="20957" y="21452"/>
                    <a:pt x="20757" y="21305"/>
                    <a:pt x="20565" y="21108"/>
                  </a:cubicBezTo>
                  <a:cubicBezTo>
                    <a:pt x="20139" y="20665"/>
                    <a:pt x="19705" y="20026"/>
                    <a:pt x="19238" y="19189"/>
                  </a:cubicBezTo>
                  <a:cubicBezTo>
                    <a:pt x="18829" y="18500"/>
                    <a:pt x="18428" y="17664"/>
                    <a:pt x="18028" y="16877"/>
                  </a:cubicBezTo>
                  <a:cubicBezTo>
                    <a:pt x="17569" y="15991"/>
                    <a:pt x="17085" y="15007"/>
                    <a:pt x="16601" y="14220"/>
                  </a:cubicBezTo>
                  <a:cubicBezTo>
                    <a:pt x="16192" y="13531"/>
                    <a:pt x="15766" y="12842"/>
                    <a:pt x="15357" y="12251"/>
                  </a:cubicBezTo>
                  <a:cubicBezTo>
                    <a:pt x="15307" y="12153"/>
                    <a:pt x="15307" y="12153"/>
                    <a:pt x="15307" y="12153"/>
                  </a:cubicBezTo>
                  <a:cubicBezTo>
                    <a:pt x="15207" y="12005"/>
                    <a:pt x="15107" y="11858"/>
                    <a:pt x="14998" y="11710"/>
                  </a:cubicBezTo>
                  <a:cubicBezTo>
                    <a:pt x="14698" y="11267"/>
                    <a:pt x="14389" y="10825"/>
                    <a:pt x="14105" y="10136"/>
                  </a:cubicBezTo>
                  <a:cubicBezTo>
                    <a:pt x="13604" y="9004"/>
                    <a:pt x="13262" y="6790"/>
                    <a:pt x="12920" y="4674"/>
                  </a:cubicBezTo>
                  <a:cubicBezTo>
                    <a:pt x="12845" y="4133"/>
                    <a:pt x="12761" y="3592"/>
                    <a:pt x="12678" y="3100"/>
                  </a:cubicBezTo>
                  <a:cubicBezTo>
                    <a:pt x="12453" y="1771"/>
                    <a:pt x="12177" y="394"/>
                    <a:pt x="11827" y="344"/>
                  </a:cubicBezTo>
                  <a:cubicBezTo>
                    <a:pt x="11802" y="344"/>
                    <a:pt x="11802" y="344"/>
                    <a:pt x="11802" y="344"/>
                  </a:cubicBezTo>
                  <a:cubicBezTo>
                    <a:pt x="11459" y="344"/>
                    <a:pt x="11151" y="1033"/>
                    <a:pt x="10842" y="1722"/>
                  </a:cubicBezTo>
                  <a:cubicBezTo>
                    <a:pt x="10733" y="1919"/>
                    <a:pt x="10733" y="1919"/>
                    <a:pt x="10733" y="1919"/>
                  </a:cubicBezTo>
                  <a:cubicBezTo>
                    <a:pt x="10558" y="2313"/>
                    <a:pt x="10374" y="2706"/>
                    <a:pt x="10191" y="2854"/>
                  </a:cubicBezTo>
                  <a:cubicBezTo>
                    <a:pt x="10082" y="2952"/>
                    <a:pt x="9965" y="3001"/>
                    <a:pt x="9857" y="3001"/>
                  </a:cubicBezTo>
                  <a:cubicBezTo>
                    <a:pt x="9782" y="3051"/>
                    <a:pt x="9707" y="3100"/>
                    <a:pt x="9640" y="3100"/>
                  </a:cubicBezTo>
                  <a:cubicBezTo>
                    <a:pt x="9548" y="3149"/>
                    <a:pt x="9465" y="3247"/>
                    <a:pt x="9381" y="3297"/>
                  </a:cubicBezTo>
                  <a:cubicBezTo>
                    <a:pt x="9114" y="3444"/>
                    <a:pt x="8839" y="3641"/>
                    <a:pt x="8572" y="3641"/>
                  </a:cubicBezTo>
                  <a:cubicBezTo>
                    <a:pt x="8505" y="3641"/>
                    <a:pt x="8438" y="3592"/>
                    <a:pt x="8371" y="3592"/>
                  </a:cubicBezTo>
                  <a:cubicBezTo>
                    <a:pt x="8321" y="3592"/>
                    <a:pt x="8279" y="3543"/>
                    <a:pt x="8229" y="3543"/>
                  </a:cubicBezTo>
                  <a:cubicBezTo>
                    <a:pt x="8129" y="3493"/>
                    <a:pt x="8029" y="3444"/>
                    <a:pt x="7929" y="3444"/>
                  </a:cubicBezTo>
                  <a:cubicBezTo>
                    <a:pt x="7854" y="3444"/>
                    <a:pt x="7787" y="3444"/>
                    <a:pt x="7729" y="3493"/>
                  </a:cubicBezTo>
                  <a:cubicBezTo>
                    <a:pt x="7520" y="3641"/>
                    <a:pt x="7328" y="3936"/>
                    <a:pt x="7128" y="4231"/>
                  </a:cubicBezTo>
                  <a:cubicBezTo>
                    <a:pt x="6977" y="4477"/>
                    <a:pt x="6827" y="4674"/>
                    <a:pt x="6677" y="4822"/>
                  </a:cubicBezTo>
                  <a:cubicBezTo>
                    <a:pt x="6435" y="5166"/>
                    <a:pt x="6185" y="5462"/>
                    <a:pt x="5943" y="5904"/>
                  </a:cubicBezTo>
                  <a:cubicBezTo>
                    <a:pt x="5617" y="6544"/>
                    <a:pt x="5300" y="7331"/>
                    <a:pt x="4991" y="8069"/>
                  </a:cubicBezTo>
                  <a:cubicBezTo>
                    <a:pt x="4924" y="8217"/>
                    <a:pt x="4857" y="8414"/>
                    <a:pt x="4791" y="8561"/>
                  </a:cubicBezTo>
                  <a:cubicBezTo>
                    <a:pt x="4474" y="9349"/>
                    <a:pt x="4123" y="10037"/>
                    <a:pt x="3722" y="10037"/>
                  </a:cubicBezTo>
                  <a:cubicBezTo>
                    <a:pt x="3222" y="10037"/>
                    <a:pt x="2738" y="9349"/>
                    <a:pt x="2270" y="8660"/>
                  </a:cubicBezTo>
                  <a:cubicBezTo>
                    <a:pt x="1995" y="8266"/>
                    <a:pt x="1719" y="7872"/>
                    <a:pt x="1436" y="7626"/>
                  </a:cubicBezTo>
                  <a:cubicBezTo>
                    <a:pt x="1235" y="7430"/>
                    <a:pt x="1035" y="7233"/>
                    <a:pt x="835" y="7036"/>
                  </a:cubicBezTo>
                  <a:cubicBezTo>
                    <a:pt x="684" y="6839"/>
                    <a:pt x="534" y="6692"/>
                    <a:pt x="384" y="6544"/>
                  </a:cubicBezTo>
                  <a:cubicBezTo>
                    <a:pt x="267" y="6446"/>
                    <a:pt x="134" y="6298"/>
                    <a:pt x="0" y="6200"/>
                  </a:cubicBezTo>
                  <a:cubicBezTo>
                    <a:pt x="0" y="5855"/>
                    <a:pt x="0" y="5855"/>
                    <a:pt x="0" y="5855"/>
                  </a:cubicBezTo>
                  <a:cubicBezTo>
                    <a:pt x="109" y="5954"/>
                    <a:pt x="225" y="6052"/>
                    <a:pt x="359" y="6150"/>
                  </a:cubicBezTo>
                  <a:cubicBezTo>
                    <a:pt x="734" y="6544"/>
                    <a:pt x="1118" y="6938"/>
                    <a:pt x="1502" y="7331"/>
                  </a:cubicBezTo>
                  <a:cubicBezTo>
                    <a:pt x="1744" y="7577"/>
                    <a:pt x="1995" y="7971"/>
                    <a:pt x="2245" y="8315"/>
                  </a:cubicBezTo>
                  <a:cubicBezTo>
                    <a:pt x="2704" y="9004"/>
                    <a:pt x="3188" y="9742"/>
                    <a:pt x="3664" y="9742"/>
                  </a:cubicBezTo>
                  <a:cubicBezTo>
                    <a:pt x="3823" y="9742"/>
                    <a:pt x="3973" y="9644"/>
                    <a:pt x="4123" y="9496"/>
                  </a:cubicBezTo>
                  <a:cubicBezTo>
                    <a:pt x="4432" y="9152"/>
                    <a:pt x="4724" y="8414"/>
                    <a:pt x="4999" y="7676"/>
                  </a:cubicBezTo>
                  <a:cubicBezTo>
                    <a:pt x="5100" y="7430"/>
                    <a:pt x="5191" y="7184"/>
                    <a:pt x="5291" y="6987"/>
                  </a:cubicBezTo>
                  <a:cubicBezTo>
                    <a:pt x="5634" y="6150"/>
                    <a:pt x="6009" y="5314"/>
                    <a:pt x="6393" y="4822"/>
                  </a:cubicBezTo>
                  <a:cubicBezTo>
                    <a:pt x="6468" y="4723"/>
                    <a:pt x="6535" y="4674"/>
                    <a:pt x="6602" y="4576"/>
                  </a:cubicBezTo>
                  <a:cubicBezTo>
                    <a:pt x="6735" y="4428"/>
                    <a:pt x="6877" y="4231"/>
                    <a:pt x="7019" y="4035"/>
                  </a:cubicBezTo>
                  <a:cubicBezTo>
                    <a:pt x="7094" y="3936"/>
                    <a:pt x="7094" y="3936"/>
                    <a:pt x="7094" y="3936"/>
                  </a:cubicBezTo>
                  <a:cubicBezTo>
                    <a:pt x="7253" y="3690"/>
                    <a:pt x="7420" y="3444"/>
                    <a:pt x="7578" y="3297"/>
                  </a:cubicBezTo>
                  <a:cubicBezTo>
                    <a:pt x="7687" y="3198"/>
                    <a:pt x="7804" y="3149"/>
                    <a:pt x="7946" y="3149"/>
                  </a:cubicBezTo>
                  <a:cubicBezTo>
                    <a:pt x="8054" y="3149"/>
                    <a:pt x="8171" y="3149"/>
                    <a:pt x="8279" y="3198"/>
                  </a:cubicBezTo>
                  <a:cubicBezTo>
                    <a:pt x="8396" y="3247"/>
                    <a:pt x="8505" y="3247"/>
                    <a:pt x="8622" y="3247"/>
                  </a:cubicBezTo>
                  <a:cubicBezTo>
                    <a:pt x="8672" y="3247"/>
                    <a:pt x="8730" y="3247"/>
                    <a:pt x="8780" y="3247"/>
                  </a:cubicBezTo>
                  <a:cubicBezTo>
                    <a:pt x="9064" y="3149"/>
                    <a:pt x="9356" y="3001"/>
                    <a:pt x="9640" y="2805"/>
                  </a:cubicBezTo>
                  <a:cubicBezTo>
                    <a:pt x="9773" y="2755"/>
                    <a:pt x="9915" y="2657"/>
                    <a:pt x="10049" y="2608"/>
                  </a:cubicBezTo>
                  <a:cubicBezTo>
                    <a:pt x="10324" y="2460"/>
                    <a:pt x="10583" y="1870"/>
                    <a:pt x="10833" y="1328"/>
                  </a:cubicBezTo>
                  <a:cubicBezTo>
                    <a:pt x="10934" y="1132"/>
                    <a:pt x="11034" y="886"/>
                    <a:pt x="11134" y="689"/>
                  </a:cubicBezTo>
                  <a:cubicBezTo>
                    <a:pt x="11292" y="394"/>
                    <a:pt x="11534" y="0"/>
                    <a:pt x="11777" y="0"/>
                  </a:cubicBezTo>
                  <a:cubicBezTo>
                    <a:pt x="11885" y="0"/>
                    <a:pt x="11994" y="98"/>
                    <a:pt x="12085" y="295"/>
                  </a:cubicBezTo>
                  <a:cubicBezTo>
                    <a:pt x="12377" y="886"/>
                    <a:pt x="12594" y="2067"/>
                    <a:pt x="12770" y="3149"/>
                  </a:cubicBezTo>
                  <a:cubicBezTo>
                    <a:pt x="12811" y="3444"/>
                    <a:pt x="12853" y="3690"/>
                    <a:pt x="12895" y="3985"/>
                  </a:cubicBezTo>
                  <a:cubicBezTo>
                    <a:pt x="13304" y="6593"/>
                    <a:pt x="13730" y="9299"/>
                    <a:pt x="14355" y="10283"/>
                  </a:cubicBezTo>
                  <a:cubicBezTo>
                    <a:pt x="14564" y="10628"/>
                    <a:pt x="14773" y="10923"/>
                    <a:pt x="14973" y="11267"/>
                  </a:cubicBezTo>
                  <a:cubicBezTo>
                    <a:pt x="15616" y="12251"/>
                    <a:pt x="16283" y="13236"/>
                    <a:pt x="16926" y="14416"/>
                  </a:cubicBezTo>
                  <a:cubicBezTo>
                    <a:pt x="17327" y="15105"/>
                    <a:pt x="17727" y="15942"/>
                    <a:pt x="18120" y="16680"/>
                  </a:cubicBezTo>
                  <a:cubicBezTo>
                    <a:pt x="18520" y="17516"/>
                    <a:pt x="18938" y="18353"/>
                    <a:pt x="19355" y="19091"/>
                  </a:cubicBezTo>
                  <a:cubicBezTo>
                    <a:pt x="19822" y="19927"/>
                    <a:pt x="20215" y="20468"/>
                    <a:pt x="20582" y="20862"/>
                  </a:cubicBezTo>
                  <a:cubicBezTo>
                    <a:pt x="20840" y="21108"/>
                    <a:pt x="21066" y="21305"/>
                    <a:pt x="21266" y="21403"/>
                  </a:cubicBezTo>
                  <a:cubicBezTo>
                    <a:pt x="21333" y="21403"/>
                    <a:pt x="21400" y="21452"/>
                    <a:pt x="21466" y="21502"/>
                  </a:cubicBezTo>
                  <a:cubicBezTo>
                    <a:pt x="21508" y="21502"/>
                    <a:pt x="21558" y="21551"/>
                    <a:pt x="21600" y="21600"/>
                  </a:cubicBezTo>
                  <a:cubicBezTo>
                    <a:pt x="21533" y="21600"/>
                    <a:pt x="21458" y="21600"/>
                    <a:pt x="21383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52" name="Freeform 540"/>
            <p:cNvSpPr/>
            <p:nvPr/>
          </p:nvSpPr>
          <p:spPr>
            <a:xfrm flipH="1" rot="5400000">
              <a:off x="736478" y="3036310"/>
              <a:ext cx="634232" cy="19856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20886" y="19895"/>
                    <a:pt x="20261" y="18189"/>
                    <a:pt x="19726" y="16768"/>
                  </a:cubicBezTo>
                  <a:cubicBezTo>
                    <a:pt x="18833" y="14495"/>
                    <a:pt x="18030" y="12221"/>
                    <a:pt x="17048" y="10232"/>
                  </a:cubicBezTo>
                  <a:cubicBezTo>
                    <a:pt x="14906" y="6537"/>
                    <a:pt x="12853" y="3979"/>
                    <a:pt x="10800" y="2558"/>
                  </a:cubicBezTo>
                  <a:cubicBezTo>
                    <a:pt x="9729" y="1989"/>
                    <a:pt x="8747" y="1705"/>
                    <a:pt x="7765" y="1705"/>
                  </a:cubicBezTo>
                  <a:cubicBezTo>
                    <a:pt x="6426" y="1705"/>
                    <a:pt x="5177" y="2274"/>
                    <a:pt x="3927" y="3411"/>
                  </a:cubicBezTo>
                  <a:cubicBezTo>
                    <a:pt x="2499" y="4832"/>
                    <a:pt x="1250" y="5968"/>
                    <a:pt x="0" y="6537"/>
                  </a:cubicBezTo>
                  <a:cubicBezTo>
                    <a:pt x="714" y="5968"/>
                    <a:pt x="1339" y="5116"/>
                    <a:pt x="2053" y="4263"/>
                  </a:cubicBezTo>
                  <a:cubicBezTo>
                    <a:pt x="3124" y="2558"/>
                    <a:pt x="4284" y="1137"/>
                    <a:pt x="5534" y="568"/>
                  </a:cubicBezTo>
                  <a:cubicBezTo>
                    <a:pt x="6337" y="0"/>
                    <a:pt x="7140" y="0"/>
                    <a:pt x="7944" y="0"/>
                  </a:cubicBezTo>
                  <a:cubicBezTo>
                    <a:pt x="9104" y="0"/>
                    <a:pt x="10264" y="284"/>
                    <a:pt x="11425" y="1137"/>
                  </a:cubicBezTo>
                  <a:cubicBezTo>
                    <a:pt x="13835" y="3126"/>
                    <a:pt x="15888" y="5684"/>
                    <a:pt x="17673" y="9379"/>
                  </a:cubicBezTo>
                  <a:cubicBezTo>
                    <a:pt x="19369" y="12789"/>
                    <a:pt x="20529" y="16200"/>
                    <a:pt x="2160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53" name="Freeform 541"/>
            <p:cNvSpPr/>
            <p:nvPr/>
          </p:nvSpPr>
          <p:spPr>
            <a:xfrm flipH="1" rot="5400000">
              <a:off x="-259324" y="263770"/>
              <a:ext cx="626824" cy="1081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19431" y="21073"/>
                    <a:pt x="17172" y="20546"/>
                    <a:pt x="15093" y="18966"/>
                  </a:cubicBezTo>
                  <a:cubicBezTo>
                    <a:pt x="13376" y="17912"/>
                    <a:pt x="11749" y="15805"/>
                    <a:pt x="10213" y="13698"/>
                  </a:cubicBezTo>
                  <a:cubicBezTo>
                    <a:pt x="8947" y="12644"/>
                    <a:pt x="7682" y="11063"/>
                    <a:pt x="6417" y="10010"/>
                  </a:cubicBezTo>
                  <a:cubicBezTo>
                    <a:pt x="5603" y="8956"/>
                    <a:pt x="5603" y="8956"/>
                    <a:pt x="5603" y="8956"/>
                  </a:cubicBezTo>
                  <a:cubicBezTo>
                    <a:pt x="4428" y="7902"/>
                    <a:pt x="3163" y="6849"/>
                    <a:pt x="1988" y="4741"/>
                  </a:cubicBezTo>
                  <a:cubicBezTo>
                    <a:pt x="1265" y="3688"/>
                    <a:pt x="633" y="2107"/>
                    <a:pt x="0" y="0"/>
                  </a:cubicBezTo>
                  <a:cubicBezTo>
                    <a:pt x="813" y="1580"/>
                    <a:pt x="1808" y="2634"/>
                    <a:pt x="2711" y="3161"/>
                  </a:cubicBezTo>
                  <a:cubicBezTo>
                    <a:pt x="3073" y="3688"/>
                    <a:pt x="3344" y="4215"/>
                    <a:pt x="3615" y="4215"/>
                  </a:cubicBezTo>
                  <a:cubicBezTo>
                    <a:pt x="4519" y="5268"/>
                    <a:pt x="5423" y="5795"/>
                    <a:pt x="6326" y="6849"/>
                  </a:cubicBezTo>
                  <a:cubicBezTo>
                    <a:pt x="7682" y="7902"/>
                    <a:pt x="7682" y="7902"/>
                    <a:pt x="7682" y="7902"/>
                  </a:cubicBezTo>
                  <a:cubicBezTo>
                    <a:pt x="8767" y="8956"/>
                    <a:pt x="9851" y="10010"/>
                    <a:pt x="10936" y="11063"/>
                  </a:cubicBezTo>
                  <a:cubicBezTo>
                    <a:pt x="12833" y="13171"/>
                    <a:pt x="14731" y="15278"/>
                    <a:pt x="16629" y="16332"/>
                  </a:cubicBezTo>
                  <a:cubicBezTo>
                    <a:pt x="18346" y="17385"/>
                    <a:pt x="19973" y="17912"/>
                    <a:pt x="21600" y="17912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</p:grpSp>
      <p:grpSp>
        <p:nvGrpSpPr>
          <p:cNvPr id="91" name="Group 742"/>
          <p:cNvGrpSpPr/>
          <p:nvPr/>
        </p:nvGrpSpPr>
        <p:grpSpPr>
          <a:xfrm>
            <a:off x="-1" y="-1"/>
            <a:ext cx="1945670" cy="6858001"/>
            <a:chOff x="0" y="0"/>
            <a:chExt cx="1945668" cy="6858000"/>
          </a:xfrm>
        </p:grpSpPr>
        <p:sp>
          <p:nvSpPr>
            <p:cNvPr id="55" name="Freeform 437"/>
            <p:cNvSpPr/>
            <p:nvPr/>
          </p:nvSpPr>
          <p:spPr>
            <a:xfrm flipH="1" rot="16200000">
              <a:off x="620896" y="6572002"/>
              <a:ext cx="480120" cy="8298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20774" y="18900"/>
                    <a:pt x="19948" y="16200"/>
                    <a:pt x="19121" y="14175"/>
                  </a:cubicBezTo>
                  <a:cubicBezTo>
                    <a:pt x="16525" y="7425"/>
                    <a:pt x="13810" y="4725"/>
                    <a:pt x="10387" y="4725"/>
                  </a:cubicBezTo>
                  <a:cubicBezTo>
                    <a:pt x="8498" y="4725"/>
                    <a:pt x="6610" y="5400"/>
                    <a:pt x="4839" y="6075"/>
                  </a:cubicBezTo>
                  <a:cubicBezTo>
                    <a:pt x="3187" y="6750"/>
                    <a:pt x="1652" y="7425"/>
                    <a:pt x="0" y="8100"/>
                  </a:cubicBezTo>
                  <a:cubicBezTo>
                    <a:pt x="4013" y="2025"/>
                    <a:pt x="7318" y="0"/>
                    <a:pt x="10387" y="0"/>
                  </a:cubicBezTo>
                  <a:cubicBezTo>
                    <a:pt x="14400" y="0"/>
                    <a:pt x="17823" y="4050"/>
                    <a:pt x="20892" y="13500"/>
                  </a:cubicBezTo>
                  <a:cubicBezTo>
                    <a:pt x="21128" y="14175"/>
                    <a:pt x="21364" y="14850"/>
                    <a:pt x="21600" y="15525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56" name="Freeform 438"/>
            <p:cNvSpPr/>
            <p:nvPr/>
          </p:nvSpPr>
          <p:spPr>
            <a:xfrm flipH="1" rot="16200000">
              <a:off x="762410" y="6830585"/>
              <a:ext cx="34085" cy="207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16200"/>
                  </a:moveTo>
                  <a:cubicBezTo>
                    <a:pt x="14954" y="10800"/>
                    <a:pt x="6646" y="540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6646" y="8100"/>
                    <a:pt x="13292" y="16200"/>
                    <a:pt x="21600" y="21600"/>
                  </a:cubicBezTo>
                  <a:lnTo>
                    <a:pt x="21600" y="162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57" name="Freeform 439"/>
            <p:cNvSpPr/>
            <p:nvPr/>
          </p:nvSpPr>
          <p:spPr>
            <a:xfrm flipH="1" rot="16200000">
              <a:off x="-132625" y="4953081"/>
              <a:ext cx="969129" cy="2237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cubicBezTo>
                    <a:pt x="3736" y="18042"/>
                    <a:pt x="7472" y="13722"/>
                    <a:pt x="11092" y="9148"/>
                  </a:cubicBezTo>
                  <a:cubicBezTo>
                    <a:pt x="11968" y="7878"/>
                    <a:pt x="11968" y="7878"/>
                    <a:pt x="11968" y="7878"/>
                  </a:cubicBezTo>
                  <a:cubicBezTo>
                    <a:pt x="13485" y="5845"/>
                    <a:pt x="15120" y="3558"/>
                    <a:pt x="16755" y="2541"/>
                  </a:cubicBezTo>
                  <a:cubicBezTo>
                    <a:pt x="17572" y="1779"/>
                    <a:pt x="18448" y="1525"/>
                    <a:pt x="19323" y="1016"/>
                  </a:cubicBezTo>
                  <a:cubicBezTo>
                    <a:pt x="20082" y="762"/>
                    <a:pt x="20841" y="508"/>
                    <a:pt x="21600" y="0"/>
                  </a:cubicBezTo>
                  <a:cubicBezTo>
                    <a:pt x="20724" y="2541"/>
                    <a:pt x="19440" y="3049"/>
                    <a:pt x="18272" y="3558"/>
                  </a:cubicBezTo>
                  <a:cubicBezTo>
                    <a:pt x="17630" y="3812"/>
                    <a:pt x="17046" y="4066"/>
                    <a:pt x="16521" y="4574"/>
                  </a:cubicBezTo>
                  <a:cubicBezTo>
                    <a:pt x="15003" y="5845"/>
                    <a:pt x="13544" y="7878"/>
                    <a:pt x="12084" y="9911"/>
                  </a:cubicBezTo>
                  <a:cubicBezTo>
                    <a:pt x="11676" y="10419"/>
                    <a:pt x="11267" y="10927"/>
                    <a:pt x="10858" y="11435"/>
                  </a:cubicBezTo>
                  <a:cubicBezTo>
                    <a:pt x="8932" y="13976"/>
                    <a:pt x="6889" y="16264"/>
                    <a:pt x="5021" y="18296"/>
                  </a:cubicBezTo>
                  <a:cubicBezTo>
                    <a:pt x="3970" y="19567"/>
                    <a:pt x="2919" y="20584"/>
                    <a:pt x="1751" y="21346"/>
                  </a:cubicBezTo>
                  <a:cubicBezTo>
                    <a:pt x="1343" y="21600"/>
                    <a:pt x="876" y="21600"/>
                    <a:pt x="409" y="21600"/>
                  </a:cubicBezTo>
                  <a:cubicBezTo>
                    <a:pt x="292" y="21600"/>
                    <a:pt x="117" y="21600"/>
                    <a:pt x="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58" name="Freeform 440"/>
            <p:cNvSpPr/>
            <p:nvPr/>
          </p:nvSpPr>
          <p:spPr>
            <a:xfrm flipH="1" rot="16200000">
              <a:off x="218573" y="5170913"/>
              <a:ext cx="222278" cy="518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795" y="21600"/>
                  </a:moveTo>
                  <a:cubicBezTo>
                    <a:pt x="1779" y="21600"/>
                    <a:pt x="762" y="20520"/>
                    <a:pt x="0" y="20520"/>
                  </a:cubicBezTo>
                  <a:cubicBezTo>
                    <a:pt x="2033" y="17280"/>
                    <a:pt x="4066" y="16200"/>
                    <a:pt x="6099" y="14040"/>
                  </a:cubicBezTo>
                  <a:cubicBezTo>
                    <a:pt x="7878" y="12960"/>
                    <a:pt x="9656" y="10800"/>
                    <a:pt x="11689" y="8640"/>
                  </a:cubicBezTo>
                  <a:cubicBezTo>
                    <a:pt x="12198" y="8640"/>
                    <a:pt x="12960" y="7560"/>
                    <a:pt x="13722" y="6480"/>
                  </a:cubicBezTo>
                  <a:cubicBezTo>
                    <a:pt x="16009" y="3240"/>
                    <a:pt x="18551" y="0"/>
                    <a:pt x="21092" y="0"/>
                  </a:cubicBezTo>
                  <a:cubicBezTo>
                    <a:pt x="21346" y="0"/>
                    <a:pt x="21600" y="1080"/>
                    <a:pt x="21600" y="1080"/>
                  </a:cubicBezTo>
                  <a:cubicBezTo>
                    <a:pt x="17788" y="9720"/>
                    <a:pt x="13214" y="14040"/>
                    <a:pt x="9402" y="17280"/>
                  </a:cubicBezTo>
                  <a:cubicBezTo>
                    <a:pt x="7115" y="19440"/>
                    <a:pt x="4828" y="21600"/>
                    <a:pt x="2795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59" name="Freeform 441"/>
            <p:cNvSpPr/>
            <p:nvPr/>
          </p:nvSpPr>
          <p:spPr>
            <a:xfrm flipH="1" rot="16200000">
              <a:off x="-80019" y="5435423"/>
              <a:ext cx="675722" cy="12744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cubicBezTo>
                    <a:pt x="837" y="17192"/>
                    <a:pt x="2093" y="15869"/>
                    <a:pt x="3265" y="14547"/>
                  </a:cubicBezTo>
                  <a:cubicBezTo>
                    <a:pt x="3600" y="14547"/>
                    <a:pt x="3935" y="14106"/>
                    <a:pt x="4186" y="13665"/>
                  </a:cubicBezTo>
                  <a:cubicBezTo>
                    <a:pt x="4688" y="12784"/>
                    <a:pt x="5274" y="12343"/>
                    <a:pt x="5777" y="11461"/>
                  </a:cubicBezTo>
                  <a:cubicBezTo>
                    <a:pt x="7284" y="9698"/>
                    <a:pt x="8874" y="7494"/>
                    <a:pt x="10465" y="6171"/>
                  </a:cubicBezTo>
                  <a:cubicBezTo>
                    <a:pt x="11470" y="5731"/>
                    <a:pt x="11470" y="5731"/>
                    <a:pt x="11470" y="5731"/>
                  </a:cubicBezTo>
                  <a:cubicBezTo>
                    <a:pt x="13395" y="3967"/>
                    <a:pt x="15321" y="2645"/>
                    <a:pt x="17163" y="1322"/>
                  </a:cubicBezTo>
                  <a:cubicBezTo>
                    <a:pt x="18502" y="441"/>
                    <a:pt x="19926" y="0"/>
                    <a:pt x="21600" y="0"/>
                  </a:cubicBezTo>
                  <a:cubicBezTo>
                    <a:pt x="21600" y="0"/>
                    <a:pt x="21600" y="0"/>
                    <a:pt x="21600" y="0"/>
                  </a:cubicBezTo>
                  <a:cubicBezTo>
                    <a:pt x="21349" y="441"/>
                    <a:pt x="21098" y="882"/>
                    <a:pt x="20847" y="882"/>
                  </a:cubicBezTo>
                  <a:cubicBezTo>
                    <a:pt x="20344" y="1763"/>
                    <a:pt x="19926" y="2204"/>
                    <a:pt x="19423" y="2645"/>
                  </a:cubicBezTo>
                  <a:cubicBezTo>
                    <a:pt x="18753" y="3086"/>
                    <a:pt x="18084" y="3527"/>
                    <a:pt x="17330" y="3967"/>
                  </a:cubicBezTo>
                  <a:cubicBezTo>
                    <a:pt x="16326" y="4849"/>
                    <a:pt x="16326" y="4849"/>
                    <a:pt x="16326" y="4849"/>
                  </a:cubicBezTo>
                  <a:cubicBezTo>
                    <a:pt x="15237" y="5731"/>
                    <a:pt x="14149" y="6612"/>
                    <a:pt x="12977" y="7494"/>
                  </a:cubicBezTo>
                  <a:cubicBezTo>
                    <a:pt x="12056" y="8376"/>
                    <a:pt x="11135" y="9257"/>
                    <a:pt x="10130" y="9698"/>
                  </a:cubicBezTo>
                  <a:cubicBezTo>
                    <a:pt x="8205" y="11461"/>
                    <a:pt x="6195" y="13665"/>
                    <a:pt x="4270" y="16310"/>
                  </a:cubicBezTo>
                  <a:cubicBezTo>
                    <a:pt x="2847" y="18073"/>
                    <a:pt x="1423" y="19837"/>
                    <a:pt x="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60" name="Freeform 442"/>
            <p:cNvSpPr/>
            <p:nvPr/>
          </p:nvSpPr>
          <p:spPr>
            <a:xfrm flipH="1" rot="16200000">
              <a:off x="420103" y="5624359"/>
              <a:ext cx="706843" cy="13336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cubicBezTo>
                    <a:pt x="80" y="14824"/>
                    <a:pt x="1360" y="8047"/>
                    <a:pt x="2560" y="4659"/>
                  </a:cubicBezTo>
                  <a:cubicBezTo>
                    <a:pt x="4160" y="424"/>
                    <a:pt x="5840" y="0"/>
                    <a:pt x="7360" y="0"/>
                  </a:cubicBezTo>
                  <a:cubicBezTo>
                    <a:pt x="7920" y="0"/>
                    <a:pt x="7920" y="0"/>
                    <a:pt x="7920" y="0"/>
                  </a:cubicBezTo>
                  <a:cubicBezTo>
                    <a:pt x="10000" y="0"/>
                    <a:pt x="12160" y="424"/>
                    <a:pt x="14160" y="847"/>
                  </a:cubicBezTo>
                  <a:cubicBezTo>
                    <a:pt x="16560" y="1271"/>
                    <a:pt x="19040" y="1694"/>
                    <a:pt x="21520" y="1694"/>
                  </a:cubicBezTo>
                  <a:cubicBezTo>
                    <a:pt x="21600" y="1694"/>
                    <a:pt x="21600" y="1694"/>
                    <a:pt x="21600" y="1694"/>
                  </a:cubicBezTo>
                  <a:cubicBezTo>
                    <a:pt x="20960" y="4235"/>
                    <a:pt x="20080" y="4659"/>
                    <a:pt x="19440" y="4659"/>
                  </a:cubicBezTo>
                  <a:cubicBezTo>
                    <a:pt x="19120" y="4659"/>
                    <a:pt x="18800" y="4659"/>
                    <a:pt x="18400" y="4235"/>
                  </a:cubicBezTo>
                  <a:cubicBezTo>
                    <a:pt x="18080" y="4235"/>
                    <a:pt x="17840" y="4235"/>
                    <a:pt x="17520" y="4235"/>
                  </a:cubicBezTo>
                  <a:cubicBezTo>
                    <a:pt x="15920" y="4235"/>
                    <a:pt x="14240" y="3812"/>
                    <a:pt x="12640" y="3388"/>
                  </a:cubicBezTo>
                  <a:cubicBezTo>
                    <a:pt x="11920" y="3388"/>
                    <a:pt x="11200" y="3388"/>
                    <a:pt x="10480" y="2965"/>
                  </a:cubicBezTo>
                  <a:cubicBezTo>
                    <a:pt x="10000" y="2965"/>
                    <a:pt x="9600" y="2965"/>
                    <a:pt x="9120" y="2965"/>
                  </a:cubicBezTo>
                  <a:cubicBezTo>
                    <a:pt x="8400" y="2541"/>
                    <a:pt x="7680" y="2541"/>
                    <a:pt x="6960" y="2541"/>
                  </a:cubicBezTo>
                  <a:cubicBezTo>
                    <a:pt x="5680" y="2541"/>
                    <a:pt x="4640" y="2965"/>
                    <a:pt x="3760" y="4659"/>
                  </a:cubicBezTo>
                  <a:cubicBezTo>
                    <a:pt x="2720" y="7200"/>
                    <a:pt x="1760" y="10165"/>
                    <a:pt x="1120" y="13976"/>
                  </a:cubicBezTo>
                  <a:cubicBezTo>
                    <a:pt x="960" y="15247"/>
                    <a:pt x="720" y="16518"/>
                    <a:pt x="560" y="17788"/>
                  </a:cubicBezTo>
                  <a:cubicBezTo>
                    <a:pt x="320" y="19059"/>
                    <a:pt x="160" y="20329"/>
                    <a:pt x="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61" name="Freeform 443"/>
            <p:cNvSpPr/>
            <p:nvPr/>
          </p:nvSpPr>
          <p:spPr>
            <a:xfrm flipH="1" rot="16200000">
              <a:off x="-2993335" y="3006672"/>
              <a:ext cx="6853553" cy="8402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4810" y="21600"/>
                  </a:moveTo>
                  <a:cubicBezTo>
                    <a:pt x="4422" y="21600"/>
                    <a:pt x="4051" y="21465"/>
                    <a:pt x="3680" y="21062"/>
                  </a:cubicBezTo>
                  <a:cubicBezTo>
                    <a:pt x="3383" y="20793"/>
                    <a:pt x="3077" y="20389"/>
                    <a:pt x="2789" y="19985"/>
                  </a:cubicBezTo>
                  <a:cubicBezTo>
                    <a:pt x="2607" y="19783"/>
                    <a:pt x="2426" y="19514"/>
                    <a:pt x="2252" y="19312"/>
                  </a:cubicBezTo>
                  <a:cubicBezTo>
                    <a:pt x="1815" y="18774"/>
                    <a:pt x="1345" y="18303"/>
                    <a:pt x="891" y="18303"/>
                  </a:cubicBezTo>
                  <a:cubicBezTo>
                    <a:pt x="833" y="18303"/>
                    <a:pt x="776" y="18303"/>
                    <a:pt x="718" y="18303"/>
                  </a:cubicBezTo>
                  <a:cubicBezTo>
                    <a:pt x="462" y="18370"/>
                    <a:pt x="215" y="18707"/>
                    <a:pt x="0" y="19043"/>
                  </a:cubicBezTo>
                  <a:cubicBezTo>
                    <a:pt x="0" y="18639"/>
                    <a:pt x="0" y="18639"/>
                    <a:pt x="0" y="18639"/>
                  </a:cubicBezTo>
                  <a:cubicBezTo>
                    <a:pt x="206" y="18303"/>
                    <a:pt x="454" y="17899"/>
                    <a:pt x="718" y="17899"/>
                  </a:cubicBezTo>
                  <a:cubicBezTo>
                    <a:pt x="759" y="17899"/>
                    <a:pt x="809" y="17832"/>
                    <a:pt x="850" y="17832"/>
                  </a:cubicBezTo>
                  <a:cubicBezTo>
                    <a:pt x="1502" y="17832"/>
                    <a:pt x="2145" y="18707"/>
                    <a:pt x="2772" y="19514"/>
                  </a:cubicBezTo>
                  <a:cubicBezTo>
                    <a:pt x="3053" y="19850"/>
                    <a:pt x="3341" y="20254"/>
                    <a:pt x="3630" y="20523"/>
                  </a:cubicBezTo>
                  <a:cubicBezTo>
                    <a:pt x="4068" y="20994"/>
                    <a:pt x="4488" y="21196"/>
                    <a:pt x="4893" y="21196"/>
                  </a:cubicBezTo>
                  <a:cubicBezTo>
                    <a:pt x="5553" y="21196"/>
                    <a:pt x="6155" y="20591"/>
                    <a:pt x="6699" y="19379"/>
                  </a:cubicBezTo>
                  <a:cubicBezTo>
                    <a:pt x="6757" y="19245"/>
                    <a:pt x="6807" y="19178"/>
                    <a:pt x="6864" y="19043"/>
                  </a:cubicBezTo>
                  <a:cubicBezTo>
                    <a:pt x="7228" y="18168"/>
                    <a:pt x="7599" y="17361"/>
                    <a:pt x="7987" y="17226"/>
                  </a:cubicBezTo>
                  <a:cubicBezTo>
                    <a:pt x="8077" y="17159"/>
                    <a:pt x="8176" y="17159"/>
                    <a:pt x="8292" y="17159"/>
                  </a:cubicBezTo>
                  <a:cubicBezTo>
                    <a:pt x="8440" y="17159"/>
                    <a:pt x="8581" y="17159"/>
                    <a:pt x="8729" y="17226"/>
                  </a:cubicBezTo>
                  <a:cubicBezTo>
                    <a:pt x="8869" y="17226"/>
                    <a:pt x="9018" y="17293"/>
                    <a:pt x="9166" y="17293"/>
                  </a:cubicBezTo>
                  <a:cubicBezTo>
                    <a:pt x="9274" y="17293"/>
                    <a:pt x="9373" y="17226"/>
                    <a:pt x="9472" y="17226"/>
                  </a:cubicBezTo>
                  <a:cubicBezTo>
                    <a:pt x="9628" y="17159"/>
                    <a:pt x="9793" y="17092"/>
                    <a:pt x="9950" y="17024"/>
                  </a:cubicBezTo>
                  <a:cubicBezTo>
                    <a:pt x="10222" y="16890"/>
                    <a:pt x="10503" y="16755"/>
                    <a:pt x="10783" y="16755"/>
                  </a:cubicBezTo>
                  <a:cubicBezTo>
                    <a:pt x="10817" y="16755"/>
                    <a:pt x="10858" y="16755"/>
                    <a:pt x="10891" y="16755"/>
                  </a:cubicBezTo>
                  <a:cubicBezTo>
                    <a:pt x="10990" y="16755"/>
                    <a:pt x="11097" y="16822"/>
                    <a:pt x="11196" y="16822"/>
                  </a:cubicBezTo>
                  <a:cubicBezTo>
                    <a:pt x="11345" y="16890"/>
                    <a:pt x="11493" y="16890"/>
                    <a:pt x="11642" y="16890"/>
                  </a:cubicBezTo>
                  <a:cubicBezTo>
                    <a:pt x="11897" y="16890"/>
                    <a:pt x="12104" y="16822"/>
                    <a:pt x="12293" y="16553"/>
                  </a:cubicBezTo>
                  <a:cubicBezTo>
                    <a:pt x="12698" y="15948"/>
                    <a:pt x="12978" y="14198"/>
                    <a:pt x="13275" y="12247"/>
                  </a:cubicBezTo>
                  <a:cubicBezTo>
                    <a:pt x="13333" y="11910"/>
                    <a:pt x="13382" y="11574"/>
                    <a:pt x="13440" y="11237"/>
                  </a:cubicBezTo>
                  <a:cubicBezTo>
                    <a:pt x="13787" y="9084"/>
                    <a:pt x="14216" y="8209"/>
                    <a:pt x="14554" y="7738"/>
                  </a:cubicBezTo>
                  <a:cubicBezTo>
                    <a:pt x="15016" y="7065"/>
                    <a:pt x="15453" y="5652"/>
                    <a:pt x="15874" y="4307"/>
                  </a:cubicBezTo>
                  <a:cubicBezTo>
                    <a:pt x="16320" y="2893"/>
                    <a:pt x="16773" y="1480"/>
                    <a:pt x="17252" y="807"/>
                  </a:cubicBezTo>
                  <a:cubicBezTo>
                    <a:pt x="17664" y="269"/>
                    <a:pt x="18102" y="0"/>
                    <a:pt x="18646" y="0"/>
                  </a:cubicBezTo>
                  <a:cubicBezTo>
                    <a:pt x="18952" y="0"/>
                    <a:pt x="19257" y="67"/>
                    <a:pt x="19562" y="202"/>
                  </a:cubicBezTo>
                  <a:cubicBezTo>
                    <a:pt x="19777" y="202"/>
                    <a:pt x="19991" y="269"/>
                    <a:pt x="20206" y="336"/>
                  </a:cubicBezTo>
                  <a:cubicBezTo>
                    <a:pt x="20643" y="336"/>
                    <a:pt x="21130" y="404"/>
                    <a:pt x="21600" y="1346"/>
                  </a:cubicBezTo>
                  <a:cubicBezTo>
                    <a:pt x="21600" y="1884"/>
                    <a:pt x="21600" y="1884"/>
                    <a:pt x="21600" y="1884"/>
                  </a:cubicBezTo>
                  <a:cubicBezTo>
                    <a:pt x="21130" y="1009"/>
                    <a:pt x="20651" y="875"/>
                    <a:pt x="20206" y="807"/>
                  </a:cubicBezTo>
                  <a:cubicBezTo>
                    <a:pt x="19983" y="807"/>
                    <a:pt x="19760" y="740"/>
                    <a:pt x="19537" y="606"/>
                  </a:cubicBezTo>
                  <a:cubicBezTo>
                    <a:pt x="19273" y="538"/>
                    <a:pt x="18993" y="404"/>
                    <a:pt x="18721" y="404"/>
                  </a:cubicBezTo>
                  <a:cubicBezTo>
                    <a:pt x="18704" y="404"/>
                    <a:pt x="18704" y="404"/>
                    <a:pt x="18704" y="404"/>
                  </a:cubicBezTo>
                  <a:cubicBezTo>
                    <a:pt x="18102" y="404"/>
                    <a:pt x="17615" y="740"/>
                    <a:pt x="17161" y="1480"/>
                  </a:cubicBezTo>
                  <a:cubicBezTo>
                    <a:pt x="16674" y="2221"/>
                    <a:pt x="16237" y="3634"/>
                    <a:pt x="15759" y="5181"/>
                  </a:cubicBezTo>
                  <a:cubicBezTo>
                    <a:pt x="15569" y="5854"/>
                    <a:pt x="15346" y="6594"/>
                    <a:pt x="15123" y="7133"/>
                  </a:cubicBezTo>
                  <a:cubicBezTo>
                    <a:pt x="14942" y="7604"/>
                    <a:pt x="14769" y="7940"/>
                    <a:pt x="14579" y="8209"/>
                  </a:cubicBezTo>
                  <a:cubicBezTo>
                    <a:pt x="14472" y="8411"/>
                    <a:pt x="14472" y="8411"/>
                    <a:pt x="14472" y="8411"/>
                  </a:cubicBezTo>
                  <a:cubicBezTo>
                    <a:pt x="14249" y="8748"/>
                    <a:pt x="14018" y="9219"/>
                    <a:pt x="13795" y="10026"/>
                  </a:cubicBezTo>
                  <a:cubicBezTo>
                    <a:pt x="13597" y="10834"/>
                    <a:pt x="13440" y="11910"/>
                    <a:pt x="13267" y="12987"/>
                  </a:cubicBezTo>
                  <a:cubicBezTo>
                    <a:pt x="13242" y="13121"/>
                    <a:pt x="13242" y="13121"/>
                    <a:pt x="13242" y="13121"/>
                  </a:cubicBezTo>
                  <a:cubicBezTo>
                    <a:pt x="12929" y="15207"/>
                    <a:pt x="12632" y="16688"/>
                    <a:pt x="12211" y="17159"/>
                  </a:cubicBezTo>
                  <a:cubicBezTo>
                    <a:pt x="12038" y="17293"/>
                    <a:pt x="11856" y="17361"/>
                    <a:pt x="11633" y="17361"/>
                  </a:cubicBezTo>
                  <a:cubicBezTo>
                    <a:pt x="11485" y="17361"/>
                    <a:pt x="11345" y="17361"/>
                    <a:pt x="11204" y="17361"/>
                  </a:cubicBezTo>
                  <a:cubicBezTo>
                    <a:pt x="11105" y="17293"/>
                    <a:pt x="10998" y="17293"/>
                    <a:pt x="10891" y="17293"/>
                  </a:cubicBezTo>
                  <a:cubicBezTo>
                    <a:pt x="10866" y="17293"/>
                    <a:pt x="10833" y="17293"/>
                    <a:pt x="10808" y="17293"/>
                  </a:cubicBezTo>
                  <a:cubicBezTo>
                    <a:pt x="10528" y="17293"/>
                    <a:pt x="10247" y="17428"/>
                    <a:pt x="9975" y="17495"/>
                  </a:cubicBezTo>
                  <a:cubicBezTo>
                    <a:pt x="9810" y="17630"/>
                    <a:pt x="9637" y="17697"/>
                    <a:pt x="9472" y="17697"/>
                  </a:cubicBezTo>
                  <a:cubicBezTo>
                    <a:pt x="9216" y="17764"/>
                    <a:pt x="9026" y="17832"/>
                    <a:pt x="8845" y="17832"/>
                  </a:cubicBezTo>
                  <a:cubicBezTo>
                    <a:pt x="8795" y="17832"/>
                    <a:pt x="8737" y="17832"/>
                    <a:pt x="8688" y="17832"/>
                  </a:cubicBezTo>
                  <a:cubicBezTo>
                    <a:pt x="8605" y="17832"/>
                    <a:pt x="8523" y="17764"/>
                    <a:pt x="8440" y="17764"/>
                  </a:cubicBezTo>
                  <a:cubicBezTo>
                    <a:pt x="8341" y="17697"/>
                    <a:pt x="8242" y="17697"/>
                    <a:pt x="8143" y="17697"/>
                  </a:cubicBezTo>
                  <a:cubicBezTo>
                    <a:pt x="8094" y="17697"/>
                    <a:pt x="8036" y="17697"/>
                    <a:pt x="7987" y="17697"/>
                  </a:cubicBezTo>
                  <a:cubicBezTo>
                    <a:pt x="7624" y="17899"/>
                    <a:pt x="7277" y="18639"/>
                    <a:pt x="6947" y="19379"/>
                  </a:cubicBezTo>
                  <a:cubicBezTo>
                    <a:pt x="6831" y="19649"/>
                    <a:pt x="6716" y="19918"/>
                    <a:pt x="6600" y="20120"/>
                  </a:cubicBezTo>
                  <a:cubicBezTo>
                    <a:pt x="6188" y="20927"/>
                    <a:pt x="5734" y="21398"/>
                    <a:pt x="5173" y="21600"/>
                  </a:cubicBezTo>
                  <a:cubicBezTo>
                    <a:pt x="5049" y="21600"/>
                    <a:pt x="4934" y="21600"/>
                    <a:pt x="481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62" name="Freeform 444"/>
            <p:cNvSpPr/>
            <p:nvPr/>
          </p:nvSpPr>
          <p:spPr>
            <a:xfrm flipH="1" rot="16200000">
              <a:off x="-69648" y="6768665"/>
              <a:ext cx="157078" cy="127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16920" y="17280"/>
                    <a:pt x="11880" y="12960"/>
                    <a:pt x="7200" y="432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1600" y="0"/>
                    <a:pt x="21600" y="0"/>
                    <a:pt x="21600" y="0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63" name="Freeform 445"/>
            <p:cNvSpPr/>
            <p:nvPr/>
          </p:nvSpPr>
          <p:spPr>
            <a:xfrm flipH="1" rot="16200000">
              <a:off x="-2310202" y="2310204"/>
              <a:ext cx="5273901" cy="6534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3720" y="21600"/>
                  </a:moveTo>
                  <a:cubicBezTo>
                    <a:pt x="3398" y="21600"/>
                    <a:pt x="3098" y="21427"/>
                    <a:pt x="2830" y="21082"/>
                  </a:cubicBezTo>
                  <a:cubicBezTo>
                    <a:pt x="2530" y="20736"/>
                    <a:pt x="2219" y="20218"/>
                    <a:pt x="1930" y="19613"/>
                  </a:cubicBezTo>
                  <a:cubicBezTo>
                    <a:pt x="1597" y="19008"/>
                    <a:pt x="1254" y="18403"/>
                    <a:pt x="911" y="18058"/>
                  </a:cubicBezTo>
                  <a:cubicBezTo>
                    <a:pt x="772" y="17885"/>
                    <a:pt x="622" y="17798"/>
                    <a:pt x="482" y="17798"/>
                  </a:cubicBezTo>
                  <a:cubicBezTo>
                    <a:pt x="322" y="17798"/>
                    <a:pt x="161" y="17885"/>
                    <a:pt x="0" y="18144"/>
                  </a:cubicBezTo>
                  <a:cubicBezTo>
                    <a:pt x="0" y="17798"/>
                    <a:pt x="0" y="17798"/>
                    <a:pt x="0" y="17798"/>
                  </a:cubicBezTo>
                  <a:cubicBezTo>
                    <a:pt x="172" y="17539"/>
                    <a:pt x="354" y="17453"/>
                    <a:pt x="515" y="17453"/>
                  </a:cubicBezTo>
                  <a:cubicBezTo>
                    <a:pt x="654" y="17453"/>
                    <a:pt x="793" y="17539"/>
                    <a:pt x="933" y="17712"/>
                  </a:cubicBezTo>
                  <a:cubicBezTo>
                    <a:pt x="1243" y="18058"/>
                    <a:pt x="1554" y="18576"/>
                    <a:pt x="1865" y="19181"/>
                  </a:cubicBezTo>
                  <a:cubicBezTo>
                    <a:pt x="2187" y="19699"/>
                    <a:pt x="2519" y="20304"/>
                    <a:pt x="2851" y="20650"/>
                  </a:cubicBezTo>
                  <a:cubicBezTo>
                    <a:pt x="3119" y="20995"/>
                    <a:pt x="3398" y="21082"/>
                    <a:pt x="3709" y="21082"/>
                  </a:cubicBezTo>
                  <a:cubicBezTo>
                    <a:pt x="4116" y="21082"/>
                    <a:pt x="4513" y="20909"/>
                    <a:pt x="4888" y="20650"/>
                  </a:cubicBezTo>
                  <a:cubicBezTo>
                    <a:pt x="5413" y="20304"/>
                    <a:pt x="5949" y="20045"/>
                    <a:pt x="6475" y="19699"/>
                  </a:cubicBezTo>
                  <a:cubicBezTo>
                    <a:pt x="6882" y="19526"/>
                    <a:pt x="6882" y="19526"/>
                    <a:pt x="6882" y="19526"/>
                  </a:cubicBezTo>
                  <a:cubicBezTo>
                    <a:pt x="7997" y="18922"/>
                    <a:pt x="9155" y="18317"/>
                    <a:pt x="10302" y="18317"/>
                  </a:cubicBezTo>
                  <a:cubicBezTo>
                    <a:pt x="10527" y="18317"/>
                    <a:pt x="10741" y="18317"/>
                    <a:pt x="10945" y="18317"/>
                  </a:cubicBezTo>
                  <a:cubicBezTo>
                    <a:pt x="11277" y="18403"/>
                    <a:pt x="11577" y="18490"/>
                    <a:pt x="11877" y="18490"/>
                  </a:cubicBezTo>
                  <a:cubicBezTo>
                    <a:pt x="13046" y="18490"/>
                    <a:pt x="14064" y="17885"/>
                    <a:pt x="14986" y="16675"/>
                  </a:cubicBezTo>
                  <a:cubicBezTo>
                    <a:pt x="15715" y="15811"/>
                    <a:pt x="16272" y="14515"/>
                    <a:pt x="16787" y="12614"/>
                  </a:cubicBezTo>
                  <a:cubicBezTo>
                    <a:pt x="16948" y="12010"/>
                    <a:pt x="17108" y="11318"/>
                    <a:pt x="17269" y="10714"/>
                  </a:cubicBezTo>
                  <a:cubicBezTo>
                    <a:pt x="17591" y="9418"/>
                    <a:pt x="17923" y="8122"/>
                    <a:pt x="18255" y="7171"/>
                  </a:cubicBezTo>
                  <a:cubicBezTo>
                    <a:pt x="18706" y="5789"/>
                    <a:pt x="19167" y="4838"/>
                    <a:pt x="19617" y="3888"/>
                  </a:cubicBezTo>
                  <a:cubicBezTo>
                    <a:pt x="19799" y="3456"/>
                    <a:pt x="19981" y="3110"/>
                    <a:pt x="20153" y="2678"/>
                  </a:cubicBezTo>
                  <a:cubicBezTo>
                    <a:pt x="20367" y="2246"/>
                    <a:pt x="20571" y="1728"/>
                    <a:pt x="20775" y="1210"/>
                  </a:cubicBezTo>
                  <a:cubicBezTo>
                    <a:pt x="20946" y="864"/>
                    <a:pt x="21118" y="432"/>
                    <a:pt x="21278" y="0"/>
                  </a:cubicBezTo>
                  <a:cubicBezTo>
                    <a:pt x="21600" y="86"/>
                    <a:pt x="21600" y="86"/>
                    <a:pt x="21600" y="86"/>
                  </a:cubicBezTo>
                  <a:cubicBezTo>
                    <a:pt x="19863" y="3974"/>
                    <a:pt x="19863" y="3974"/>
                    <a:pt x="19863" y="3974"/>
                  </a:cubicBezTo>
                  <a:cubicBezTo>
                    <a:pt x="19724" y="4320"/>
                    <a:pt x="19585" y="4579"/>
                    <a:pt x="19435" y="4925"/>
                  </a:cubicBezTo>
                  <a:cubicBezTo>
                    <a:pt x="18952" y="5962"/>
                    <a:pt x="18448" y="7085"/>
                    <a:pt x="17977" y="8726"/>
                  </a:cubicBezTo>
                  <a:cubicBezTo>
                    <a:pt x="17762" y="9504"/>
                    <a:pt x="17548" y="10282"/>
                    <a:pt x="17334" y="11146"/>
                  </a:cubicBezTo>
                  <a:cubicBezTo>
                    <a:pt x="17055" y="12269"/>
                    <a:pt x="16755" y="13392"/>
                    <a:pt x="16465" y="14342"/>
                  </a:cubicBezTo>
                  <a:cubicBezTo>
                    <a:pt x="15929" y="16070"/>
                    <a:pt x="15372" y="16934"/>
                    <a:pt x="14697" y="17626"/>
                  </a:cubicBezTo>
                  <a:cubicBezTo>
                    <a:pt x="13839" y="18576"/>
                    <a:pt x="12906" y="19008"/>
                    <a:pt x="11770" y="19008"/>
                  </a:cubicBezTo>
                  <a:cubicBezTo>
                    <a:pt x="11470" y="19008"/>
                    <a:pt x="11148" y="18922"/>
                    <a:pt x="10784" y="18922"/>
                  </a:cubicBezTo>
                  <a:cubicBezTo>
                    <a:pt x="10612" y="18835"/>
                    <a:pt x="10452" y="18835"/>
                    <a:pt x="10291" y="18835"/>
                  </a:cubicBezTo>
                  <a:cubicBezTo>
                    <a:pt x="9133" y="18835"/>
                    <a:pt x="7954" y="19440"/>
                    <a:pt x="6818" y="20045"/>
                  </a:cubicBezTo>
                  <a:cubicBezTo>
                    <a:pt x="6721" y="20131"/>
                    <a:pt x="6721" y="20131"/>
                    <a:pt x="6721" y="20131"/>
                  </a:cubicBezTo>
                  <a:cubicBezTo>
                    <a:pt x="6239" y="20390"/>
                    <a:pt x="5756" y="20650"/>
                    <a:pt x="5285" y="20909"/>
                  </a:cubicBezTo>
                  <a:cubicBezTo>
                    <a:pt x="4727" y="21254"/>
                    <a:pt x="4727" y="21254"/>
                    <a:pt x="4727" y="21254"/>
                  </a:cubicBezTo>
                  <a:cubicBezTo>
                    <a:pt x="4352" y="21427"/>
                    <a:pt x="4041" y="21600"/>
                    <a:pt x="372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64" name="Freeform 446"/>
            <p:cNvSpPr/>
            <p:nvPr/>
          </p:nvSpPr>
          <p:spPr>
            <a:xfrm flipH="1" rot="16200000">
              <a:off x="-2243520" y="2243520"/>
              <a:ext cx="4894548" cy="4075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779" y="21600"/>
                  </a:moveTo>
                  <a:cubicBezTo>
                    <a:pt x="1594" y="21600"/>
                    <a:pt x="1398" y="21462"/>
                    <a:pt x="1201" y="21323"/>
                  </a:cubicBezTo>
                  <a:cubicBezTo>
                    <a:pt x="797" y="21185"/>
                    <a:pt x="393" y="20908"/>
                    <a:pt x="0" y="20492"/>
                  </a:cubicBezTo>
                  <a:cubicBezTo>
                    <a:pt x="0" y="20077"/>
                    <a:pt x="0" y="20077"/>
                    <a:pt x="0" y="20077"/>
                  </a:cubicBezTo>
                  <a:cubicBezTo>
                    <a:pt x="335" y="20354"/>
                    <a:pt x="693" y="20492"/>
                    <a:pt x="1028" y="20631"/>
                  </a:cubicBezTo>
                  <a:cubicBezTo>
                    <a:pt x="1132" y="20631"/>
                    <a:pt x="1236" y="20631"/>
                    <a:pt x="1340" y="20769"/>
                  </a:cubicBezTo>
                  <a:cubicBezTo>
                    <a:pt x="1479" y="20769"/>
                    <a:pt x="1617" y="20769"/>
                    <a:pt x="1756" y="20769"/>
                  </a:cubicBezTo>
                  <a:cubicBezTo>
                    <a:pt x="2333" y="20769"/>
                    <a:pt x="2899" y="20354"/>
                    <a:pt x="3442" y="19246"/>
                  </a:cubicBezTo>
                  <a:cubicBezTo>
                    <a:pt x="4204" y="17862"/>
                    <a:pt x="4967" y="15646"/>
                    <a:pt x="5533" y="13846"/>
                  </a:cubicBezTo>
                  <a:cubicBezTo>
                    <a:pt x="5799" y="13015"/>
                    <a:pt x="6076" y="12046"/>
                    <a:pt x="6330" y="11077"/>
                  </a:cubicBezTo>
                  <a:cubicBezTo>
                    <a:pt x="6630" y="9831"/>
                    <a:pt x="6942" y="8723"/>
                    <a:pt x="7254" y="7754"/>
                  </a:cubicBezTo>
                  <a:cubicBezTo>
                    <a:pt x="7600" y="6923"/>
                    <a:pt x="7947" y="6369"/>
                    <a:pt x="8328" y="6369"/>
                  </a:cubicBezTo>
                  <a:cubicBezTo>
                    <a:pt x="8559" y="6369"/>
                    <a:pt x="8813" y="6508"/>
                    <a:pt x="9102" y="6923"/>
                  </a:cubicBezTo>
                  <a:cubicBezTo>
                    <a:pt x="9610" y="7615"/>
                    <a:pt x="10084" y="9277"/>
                    <a:pt x="10581" y="10938"/>
                  </a:cubicBezTo>
                  <a:cubicBezTo>
                    <a:pt x="10673" y="11215"/>
                    <a:pt x="10777" y="11492"/>
                    <a:pt x="10869" y="11769"/>
                  </a:cubicBezTo>
                  <a:cubicBezTo>
                    <a:pt x="12302" y="16477"/>
                    <a:pt x="13584" y="18969"/>
                    <a:pt x="14785" y="19385"/>
                  </a:cubicBezTo>
                  <a:cubicBezTo>
                    <a:pt x="14889" y="19385"/>
                    <a:pt x="15004" y="19385"/>
                    <a:pt x="15108" y="19385"/>
                  </a:cubicBezTo>
                  <a:cubicBezTo>
                    <a:pt x="16310" y="19385"/>
                    <a:pt x="17488" y="17169"/>
                    <a:pt x="18631" y="12600"/>
                  </a:cubicBezTo>
                  <a:cubicBezTo>
                    <a:pt x="19313" y="9969"/>
                    <a:pt x="19914" y="7200"/>
                    <a:pt x="20468" y="4154"/>
                  </a:cubicBezTo>
                  <a:cubicBezTo>
                    <a:pt x="20745" y="2631"/>
                    <a:pt x="21022" y="1246"/>
                    <a:pt x="21323" y="0"/>
                  </a:cubicBezTo>
                  <a:cubicBezTo>
                    <a:pt x="21600" y="138"/>
                    <a:pt x="21600" y="138"/>
                    <a:pt x="21600" y="138"/>
                  </a:cubicBezTo>
                  <a:cubicBezTo>
                    <a:pt x="21196" y="1662"/>
                    <a:pt x="20803" y="3462"/>
                    <a:pt x="20387" y="5677"/>
                  </a:cubicBezTo>
                  <a:cubicBezTo>
                    <a:pt x="19810" y="8723"/>
                    <a:pt x="19221" y="11354"/>
                    <a:pt x="18655" y="13569"/>
                  </a:cubicBezTo>
                  <a:cubicBezTo>
                    <a:pt x="17465" y="18138"/>
                    <a:pt x="16333" y="20354"/>
                    <a:pt x="15178" y="20354"/>
                  </a:cubicBezTo>
                  <a:cubicBezTo>
                    <a:pt x="15097" y="20354"/>
                    <a:pt x="15028" y="20354"/>
                    <a:pt x="14947" y="20354"/>
                  </a:cubicBezTo>
                  <a:cubicBezTo>
                    <a:pt x="13699" y="19938"/>
                    <a:pt x="12394" y="17723"/>
                    <a:pt x="11066" y="13569"/>
                  </a:cubicBezTo>
                  <a:cubicBezTo>
                    <a:pt x="10892" y="13015"/>
                    <a:pt x="10731" y="12462"/>
                    <a:pt x="10557" y="11769"/>
                  </a:cubicBezTo>
                  <a:cubicBezTo>
                    <a:pt x="10095" y="10246"/>
                    <a:pt x="9610" y="8585"/>
                    <a:pt x="9102" y="7892"/>
                  </a:cubicBezTo>
                  <a:cubicBezTo>
                    <a:pt x="8802" y="7477"/>
                    <a:pt x="8548" y="7338"/>
                    <a:pt x="8305" y="7338"/>
                  </a:cubicBezTo>
                  <a:cubicBezTo>
                    <a:pt x="7889" y="7338"/>
                    <a:pt x="7508" y="7892"/>
                    <a:pt x="7138" y="9138"/>
                  </a:cubicBezTo>
                  <a:cubicBezTo>
                    <a:pt x="6873" y="9969"/>
                    <a:pt x="6596" y="10938"/>
                    <a:pt x="6330" y="11908"/>
                  </a:cubicBezTo>
                  <a:cubicBezTo>
                    <a:pt x="5995" y="13154"/>
                    <a:pt x="5648" y="14400"/>
                    <a:pt x="5302" y="15508"/>
                  </a:cubicBezTo>
                  <a:cubicBezTo>
                    <a:pt x="4655" y="17446"/>
                    <a:pt x="3939" y="19385"/>
                    <a:pt x="3211" y="20492"/>
                  </a:cubicBezTo>
                  <a:cubicBezTo>
                    <a:pt x="2749" y="21185"/>
                    <a:pt x="2276" y="21600"/>
                    <a:pt x="1779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65" name="Freeform 447"/>
            <p:cNvSpPr/>
            <p:nvPr/>
          </p:nvSpPr>
          <p:spPr>
            <a:xfrm flipH="1" rot="16200000">
              <a:off x="-2115340" y="2118302"/>
              <a:ext cx="4418875" cy="18226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24" y="21600"/>
                  </a:moveTo>
                  <a:cubicBezTo>
                    <a:pt x="1727" y="21600"/>
                    <a:pt x="1369" y="20366"/>
                    <a:pt x="1024" y="17897"/>
                  </a:cubicBezTo>
                  <a:cubicBezTo>
                    <a:pt x="870" y="16663"/>
                    <a:pt x="870" y="16663"/>
                    <a:pt x="870" y="16663"/>
                  </a:cubicBezTo>
                  <a:cubicBezTo>
                    <a:pt x="589" y="14503"/>
                    <a:pt x="294" y="12343"/>
                    <a:pt x="0" y="12034"/>
                  </a:cubicBezTo>
                  <a:cubicBezTo>
                    <a:pt x="0" y="11109"/>
                    <a:pt x="0" y="11109"/>
                    <a:pt x="0" y="11109"/>
                  </a:cubicBezTo>
                  <a:cubicBezTo>
                    <a:pt x="13" y="11109"/>
                    <a:pt x="38" y="11109"/>
                    <a:pt x="51" y="11109"/>
                  </a:cubicBezTo>
                  <a:cubicBezTo>
                    <a:pt x="307" y="11726"/>
                    <a:pt x="550" y="13269"/>
                    <a:pt x="781" y="14811"/>
                  </a:cubicBezTo>
                  <a:cubicBezTo>
                    <a:pt x="870" y="15429"/>
                    <a:pt x="870" y="15429"/>
                    <a:pt x="870" y="15429"/>
                  </a:cubicBezTo>
                  <a:cubicBezTo>
                    <a:pt x="1318" y="18514"/>
                    <a:pt x="1740" y="20057"/>
                    <a:pt x="2175" y="20057"/>
                  </a:cubicBezTo>
                  <a:cubicBezTo>
                    <a:pt x="2431" y="20057"/>
                    <a:pt x="2674" y="19440"/>
                    <a:pt x="2943" y="18514"/>
                  </a:cubicBezTo>
                  <a:cubicBezTo>
                    <a:pt x="3250" y="17589"/>
                    <a:pt x="3557" y="16046"/>
                    <a:pt x="3852" y="14503"/>
                  </a:cubicBezTo>
                  <a:cubicBezTo>
                    <a:pt x="4184" y="12960"/>
                    <a:pt x="4530" y="11417"/>
                    <a:pt x="4875" y="10183"/>
                  </a:cubicBezTo>
                  <a:cubicBezTo>
                    <a:pt x="5618" y="7714"/>
                    <a:pt x="6206" y="6171"/>
                    <a:pt x="6756" y="5246"/>
                  </a:cubicBezTo>
                  <a:cubicBezTo>
                    <a:pt x="7140" y="4629"/>
                    <a:pt x="7550" y="4320"/>
                    <a:pt x="7972" y="4320"/>
                  </a:cubicBezTo>
                  <a:cubicBezTo>
                    <a:pt x="8791" y="4320"/>
                    <a:pt x="9700" y="5554"/>
                    <a:pt x="10813" y="8023"/>
                  </a:cubicBezTo>
                  <a:cubicBezTo>
                    <a:pt x="12118" y="11417"/>
                    <a:pt x="13462" y="13269"/>
                    <a:pt x="14882" y="13886"/>
                  </a:cubicBezTo>
                  <a:cubicBezTo>
                    <a:pt x="15291" y="13886"/>
                    <a:pt x="15727" y="14194"/>
                    <a:pt x="16174" y="14194"/>
                  </a:cubicBezTo>
                  <a:cubicBezTo>
                    <a:pt x="17160" y="14194"/>
                    <a:pt x="18439" y="13269"/>
                    <a:pt x="19706" y="7406"/>
                  </a:cubicBezTo>
                  <a:cubicBezTo>
                    <a:pt x="20167" y="5246"/>
                    <a:pt x="20653" y="2777"/>
                    <a:pt x="21203" y="0"/>
                  </a:cubicBezTo>
                  <a:cubicBezTo>
                    <a:pt x="21600" y="0"/>
                    <a:pt x="21600" y="0"/>
                    <a:pt x="21600" y="0"/>
                  </a:cubicBezTo>
                  <a:cubicBezTo>
                    <a:pt x="21370" y="1234"/>
                    <a:pt x="21370" y="1234"/>
                    <a:pt x="21370" y="1234"/>
                  </a:cubicBezTo>
                  <a:cubicBezTo>
                    <a:pt x="20743" y="4629"/>
                    <a:pt x="20103" y="8023"/>
                    <a:pt x="19450" y="10491"/>
                  </a:cubicBezTo>
                  <a:cubicBezTo>
                    <a:pt x="18734" y="13269"/>
                    <a:pt x="17979" y="15120"/>
                    <a:pt x="17173" y="15737"/>
                  </a:cubicBezTo>
                  <a:cubicBezTo>
                    <a:pt x="16827" y="15737"/>
                    <a:pt x="16482" y="16046"/>
                    <a:pt x="16085" y="16046"/>
                  </a:cubicBezTo>
                  <a:cubicBezTo>
                    <a:pt x="15714" y="16046"/>
                    <a:pt x="15317" y="15737"/>
                    <a:pt x="14792" y="15737"/>
                  </a:cubicBezTo>
                  <a:cubicBezTo>
                    <a:pt x="14447" y="15429"/>
                    <a:pt x="14447" y="15429"/>
                    <a:pt x="14447" y="15429"/>
                  </a:cubicBezTo>
                  <a:cubicBezTo>
                    <a:pt x="13782" y="15120"/>
                    <a:pt x="13091" y="14811"/>
                    <a:pt x="12425" y="13577"/>
                  </a:cubicBezTo>
                  <a:cubicBezTo>
                    <a:pt x="11964" y="12651"/>
                    <a:pt x="11491" y="11726"/>
                    <a:pt x="11043" y="10491"/>
                  </a:cubicBezTo>
                  <a:cubicBezTo>
                    <a:pt x="10071" y="8331"/>
                    <a:pt x="9047" y="5863"/>
                    <a:pt x="8049" y="5863"/>
                  </a:cubicBezTo>
                  <a:cubicBezTo>
                    <a:pt x="7921" y="5863"/>
                    <a:pt x="7806" y="5863"/>
                    <a:pt x="7678" y="5863"/>
                  </a:cubicBezTo>
                  <a:cubicBezTo>
                    <a:pt x="6910" y="6480"/>
                    <a:pt x="6129" y="8023"/>
                    <a:pt x="5285" y="10491"/>
                  </a:cubicBezTo>
                  <a:cubicBezTo>
                    <a:pt x="4875" y="12034"/>
                    <a:pt x="4453" y="13886"/>
                    <a:pt x="4056" y="15737"/>
                  </a:cubicBezTo>
                  <a:cubicBezTo>
                    <a:pt x="3724" y="16971"/>
                    <a:pt x="3391" y="18514"/>
                    <a:pt x="3058" y="19749"/>
                  </a:cubicBezTo>
                  <a:cubicBezTo>
                    <a:pt x="2713" y="20983"/>
                    <a:pt x="2406" y="21600"/>
                    <a:pt x="2124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66" name="Freeform 448"/>
            <p:cNvSpPr/>
            <p:nvPr/>
          </p:nvSpPr>
          <p:spPr>
            <a:xfrm flipH="1" rot="16200000">
              <a:off x="293407" y="1798964"/>
              <a:ext cx="976540" cy="1229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621" y="21600"/>
                  </a:moveTo>
                  <a:cubicBezTo>
                    <a:pt x="1042" y="21600"/>
                    <a:pt x="521" y="21600"/>
                    <a:pt x="0" y="21140"/>
                  </a:cubicBezTo>
                  <a:cubicBezTo>
                    <a:pt x="579" y="20681"/>
                    <a:pt x="1158" y="20681"/>
                    <a:pt x="1737" y="20221"/>
                  </a:cubicBezTo>
                  <a:cubicBezTo>
                    <a:pt x="2838" y="19762"/>
                    <a:pt x="3996" y="19302"/>
                    <a:pt x="5096" y="18383"/>
                  </a:cubicBezTo>
                  <a:cubicBezTo>
                    <a:pt x="5849" y="17464"/>
                    <a:pt x="6660" y="16545"/>
                    <a:pt x="7354" y="15626"/>
                  </a:cubicBezTo>
                  <a:cubicBezTo>
                    <a:pt x="8397" y="14247"/>
                    <a:pt x="9439" y="12868"/>
                    <a:pt x="10482" y="11949"/>
                  </a:cubicBezTo>
                  <a:cubicBezTo>
                    <a:pt x="11176" y="11489"/>
                    <a:pt x="11929" y="11030"/>
                    <a:pt x="12682" y="11030"/>
                  </a:cubicBezTo>
                  <a:cubicBezTo>
                    <a:pt x="13840" y="10111"/>
                    <a:pt x="15056" y="9651"/>
                    <a:pt x="16214" y="8732"/>
                  </a:cubicBezTo>
                  <a:cubicBezTo>
                    <a:pt x="17720" y="7353"/>
                    <a:pt x="19226" y="4596"/>
                    <a:pt x="20673" y="1838"/>
                  </a:cubicBezTo>
                  <a:cubicBezTo>
                    <a:pt x="20963" y="1379"/>
                    <a:pt x="21253" y="919"/>
                    <a:pt x="21600" y="0"/>
                  </a:cubicBezTo>
                  <a:cubicBezTo>
                    <a:pt x="20036" y="7353"/>
                    <a:pt x="18125" y="9191"/>
                    <a:pt x="16562" y="10570"/>
                  </a:cubicBezTo>
                  <a:cubicBezTo>
                    <a:pt x="15346" y="11489"/>
                    <a:pt x="14130" y="12409"/>
                    <a:pt x="12914" y="12868"/>
                  </a:cubicBezTo>
                  <a:cubicBezTo>
                    <a:pt x="12219" y="13328"/>
                    <a:pt x="11524" y="13328"/>
                    <a:pt x="10829" y="13787"/>
                  </a:cubicBezTo>
                  <a:cubicBezTo>
                    <a:pt x="9729" y="14706"/>
                    <a:pt x="8686" y="16085"/>
                    <a:pt x="7702" y="17004"/>
                  </a:cubicBezTo>
                  <a:cubicBezTo>
                    <a:pt x="6833" y="18383"/>
                    <a:pt x="5965" y="19302"/>
                    <a:pt x="5038" y="20221"/>
                  </a:cubicBezTo>
                  <a:cubicBezTo>
                    <a:pt x="3822" y="21140"/>
                    <a:pt x="2664" y="21600"/>
                    <a:pt x="1621" y="21600"/>
                  </a:cubicBezTo>
                  <a:cubicBezTo>
                    <a:pt x="1621" y="21600"/>
                    <a:pt x="1621" y="21600"/>
                    <a:pt x="1621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67" name="Freeform 449"/>
            <p:cNvSpPr/>
            <p:nvPr/>
          </p:nvSpPr>
          <p:spPr>
            <a:xfrm flipH="1" rot="16200000">
              <a:off x="643864" y="1851573"/>
              <a:ext cx="348236" cy="444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299" y="21600"/>
                  </a:moveTo>
                  <a:cubicBezTo>
                    <a:pt x="812" y="21600"/>
                    <a:pt x="487" y="21600"/>
                    <a:pt x="0" y="21600"/>
                  </a:cubicBezTo>
                  <a:cubicBezTo>
                    <a:pt x="3573" y="20329"/>
                    <a:pt x="6983" y="15247"/>
                    <a:pt x="10556" y="11435"/>
                  </a:cubicBezTo>
                  <a:cubicBezTo>
                    <a:pt x="11044" y="10165"/>
                    <a:pt x="11044" y="10165"/>
                    <a:pt x="11044" y="10165"/>
                  </a:cubicBezTo>
                  <a:cubicBezTo>
                    <a:pt x="11856" y="8894"/>
                    <a:pt x="12668" y="7624"/>
                    <a:pt x="13480" y="6353"/>
                  </a:cubicBezTo>
                  <a:cubicBezTo>
                    <a:pt x="15753" y="3812"/>
                    <a:pt x="18027" y="0"/>
                    <a:pt x="20138" y="0"/>
                  </a:cubicBezTo>
                  <a:cubicBezTo>
                    <a:pt x="20626" y="0"/>
                    <a:pt x="21113" y="0"/>
                    <a:pt x="21600" y="0"/>
                  </a:cubicBezTo>
                  <a:cubicBezTo>
                    <a:pt x="18677" y="7624"/>
                    <a:pt x="15591" y="11435"/>
                    <a:pt x="12343" y="13976"/>
                  </a:cubicBezTo>
                  <a:cubicBezTo>
                    <a:pt x="11368" y="15247"/>
                    <a:pt x="10232" y="16518"/>
                    <a:pt x="9257" y="16518"/>
                  </a:cubicBezTo>
                  <a:cubicBezTo>
                    <a:pt x="6171" y="20329"/>
                    <a:pt x="3573" y="21600"/>
                    <a:pt x="1299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68" name="Freeform 450"/>
            <p:cNvSpPr/>
            <p:nvPr/>
          </p:nvSpPr>
          <p:spPr>
            <a:xfrm flipH="1" rot="16200000">
              <a:off x="674242" y="1813784"/>
              <a:ext cx="284516" cy="355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387" y="21600"/>
                  </a:moveTo>
                  <a:cubicBezTo>
                    <a:pt x="793" y="21600"/>
                    <a:pt x="396" y="21600"/>
                    <a:pt x="0" y="21600"/>
                  </a:cubicBezTo>
                  <a:cubicBezTo>
                    <a:pt x="3171" y="15429"/>
                    <a:pt x="6738" y="10800"/>
                    <a:pt x="10106" y="7714"/>
                  </a:cubicBezTo>
                  <a:cubicBezTo>
                    <a:pt x="12881" y="4629"/>
                    <a:pt x="12881" y="4629"/>
                    <a:pt x="12881" y="4629"/>
                  </a:cubicBezTo>
                  <a:cubicBezTo>
                    <a:pt x="14862" y="1543"/>
                    <a:pt x="16844" y="0"/>
                    <a:pt x="18826" y="0"/>
                  </a:cubicBezTo>
                  <a:cubicBezTo>
                    <a:pt x="19817" y="0"/>
                    <a:pt x="20807" y="0"/>
                    <a:pt x="21600" y="1543"/>
                  </a:cubicBezTo>
                  <a:cubicBezTo>
                    <a:pt x="21600" y="3086"/>
                    <a:pt x="21600" y="4629"/>
                    <a:pt x="21600" y="4629"/>
                  </a:cubicBezTo>
                  <a:cubicBezTo>
                    <a:pt x="19222" y="7714"/>
                    <a:pt x="16844" y="9257"/>
                    <a:pt x="14466" y="10800"/>
                  </a:cubicBezTo>
                  <a:cubicBezTo>
                    <a:pt x="12881" y="12343"/>
                    <a:pt x="11097" y="13886"/>
                    <a:pt x="9512" y="15429"/>
                  </a:cubicBezTo>
                  <a:cubicBezTo>
                    <a:pt x="8125" y="16971"/>
                    <a:pt x="8125" y="16971"/>
                    <a:pt x="8125" y="16971"/>
                  </a:cubicBezTo>
                  <a:cubicBezTo>
                    <a:pt x="5945" y="18514"/>
                    <a:pt x="3567" y="21600"/>
                    <a:pt x="1387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69" name="Freeform 451"/>
            <p:cNvSpPr/>
            <p:nvPr/>
          </p:nvSpPr>
          <p:spPr>
            <a:xfrm flipH="1" rot="16200000">
              <a:off x="701657" y="1814525"/>
              <a:ext cx="222278" cy="3408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4066" y="21600"/>
                  </a:moveTo>
                  <a:cubicBezTo>
                    <a:pt x="2795" y="21600"/>
                    <a:pt x="1525" y="21600"/>
                    <a:pt x="0" y="21600"/>
                  </a:cubicBezTo>
                  <a:cubicBezTo>
                    <a:pt x="3558" y="18277"/>
                    <a:pt x="7369" y="16615"/>
                    <a:pt x="10927" y="11631"/>
                  </a:cubicBezTo>
                  <a:cubicBezTo>
                    <a:pt x="12198" y="11631"/>
                    <a:pt x="13468" y="9969"/>
                    <a:pt x="14739" y="8308"/>
                  </a:cubicBezTo>
                  <a:cubicBezTo>
                    <a:pt x="17026" y="4985"/>
                    <a:pt x="19313" y="1662"/>
                    <a:pt x="21600" y="0"/>
                  </a:cubicBezTo>
                  <a:cubicBezTo>
                    <a:pt x="17534" y="14954"/>
                    <a:pt x="11689" y="21600"/>
                    <a:pt x="4066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70" name="Freeform 516"/>
            <p:cNvSpPr/>
            <p:nvPr/>
          </p:nvSpPr>
          <p:spPr>
            <a:xfrm flipH="1" rot="16200000">
              <a:off x="865431" y="6399286"/>
              <a:ext cx="500802" cy="22820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17" h="21600" fill="norm" stroke="1" extrusionOk="0">
                  <a:moveTo>
                    <a:pt x="15120" y="21600"/>
                  </a:moveTo>
                  <a:cubicBezTo>
                    <a:pt x="14574" y="21600"/>
                    <a:pt x="14029" y="21600"/>
                    <a:pt x="13374" y="21352"/>
                  </a:cubicBezTo>
                  <a:cubicBezTo>
                    <a:pt x="13047" y="21352"/>
                    <a:pt x="12720" y="21600"/>
                    <a:pt x="12502" y="21600"/>
                  </a:cubicBezTo>
                  <a:cubicBezTo>
                    <a:pt x="12502" y="21600"/>
                    <a:pt x="12502" y="21600"/>
                    <a:pt x="12502" y="21600"/>
                  </a:cubicBezTo>
                  <a:cubicBezTo>
                    <a:pt x="10756" y="21600"/>
                    <a:pt x="9011" y="20359"/>
                    <a:pt x="7483" y="19366"/>
                  </a:cubicBezTo>
                  <a:cubicBezTo>
                    <a:pt x="5520" y="18124"/>
                    <a:pt x="2792" y="16386"/>
                    <a:pt x="1047" y="12662"/>
                  </a:cubicBezTo>
                  <a:cubicBezTo>
                    <a:pt x="174" y="10924"/>
                    <a:pt x="-153" y="9186"/>
                    <a:pt x="65" y="7697"/>
                  </a:cubicBezTo>
                  <a:cubicBezTo>
                    <a:pt x="720" y="3724"/>
                    <a:pt x="4865" y="993"/>
                    <a:pt x="6611" y="497"/>
                  </a:cubicBezTo>
                  <a:cubicBezTo>
                    <a:pt x="8247" y="248"/>
                    <a:pt x="9774" y="0"/>
                    <a:pt x="11192" y="0"/>
                  </a:cubicBezTo>
                  <a:cubicBezTo>
                    <a:pt x="12502" y="0"/>
                    <a:pt x="13920" y="0"/>
                    <a:pt x="15120" y="497"/>
                  </a:cubicBezTo>
                  <a:cubicBezTo>
                    <a:pt x="17956" y="1241"/>
                    <a:pt x="19702" y="3228"/>
                    <a:pt x="20465" y="6455"/>
                  </a:cubicBezTo>
                  <a:cubicBezTo>
                    <a:pt x="21447" y="10924"/>
                    <a:pt x="20792" y="16138"/>
                    <a:pt x="18829" y="19117"/>
                  </a:cubicBezTo>
                  <a:cubicBezTo>
                    <a:pt x="17847" y="20855"/>
                    <a:pt x="16538" y="21600"/>
                    <a:pt x="15120" y="21600"/>
                  </a:cubicBezTo>
                  <a:close/>
                  <a:moveTo>
                    <a:pt x="10756" y="745"/>
                  </a:moveTo>
                  <a:cubicBezTo>
                    <a:pt x="8247" y="993"/>
                    <a:pt x="5629" y="1241"/>
                    <a:pt x="3229" y="3228"/>
                  </a:cubicBezTo>
                  <a:cubicBezTo>
                    <a:pt x="2683" y="3724"/>
                    <a:pt x="829" y="5462"/>
                    <a:pt x="720" y="8441"/>
                  </a:cubicBezTo>
                  <a:cubicBezTo>
                    <a:pt x="611" y="9683"/>
                    <a:pt x="938" y="11172"/>
                    <a:pt x="1702" y="12414"/>
                  </a:cubicBezTo>
                  <a:cubicBezTo>
                    <a:pt x="3665" y="15641"/>
                    <a:pt x="6174" y="17628"/>
                    <a:pt x="8356" y="18869"/>
                  </a:cubicBezTo>
                  <a:cubicBezTo>
                    <a:pt x="9120" y="19366"/>
                    <a:pt x="9120" y="19366"/>
                    <a:pt x="9120" y="19366"/>
                  </a:cubicBezTo>
                  <a:cubicBezTo>
                    <a:pt x="9774" y="19614"/>
                    <a:pt x="10429" y="19862"/>
                    <a:pt x="11411" y="20110"/>
                  </a:cubicBezTo>
                  <a:cubicBezTo>
                    <a:pt x="11411" y="20110"/>
                    <a:pt x="11411" y="20110"/>
                    <a:pt x="11411" y="20110"/>
                  </a:cubicBezTo>
                  <a:cubicBezTo>
                    <a:pt x="11738" y="20359"/>
                    <a:pt x="12065" y="20359"/>
                    <a:pt x="12502" y="20359"/>
                  </a:cubicBezTo>
                  <a:cubicBezTo>
                    <a:pt x="12720" y="20359"/>
                    <a:pt x="13047" y="20359"/>
                    <a:pt x="13374" y="20359"/>
                  </a:cubicBezTo>
                  <a:cubicBezTo>
                    <a:pt x="13811" y="20359"/>
                    <a:pt x="14247" y="20359"/>
                    <a:pt x="14683" y="20359"/>
                  </a:cubicBezTo>
                  <a:cubicBezTo>
                    <a:pt x="15774" y="20359"/>
                    <a:pt x="17192" y="20359"/>
                    <a:pt x="18283" y="18621"/>
                  </a:cubicBezTo>
                  <a:cubicBezTo>
                    <a:pt x="19702" y="16138"/>
                    <a:pt x="20465" y="12662"/>
                    <a:pt x="20247" y="9434"/>
                  </a:cubicBezTo>
                  <a:cubicBezTo>
                    <a:pt x="19920" y="5959"/>
                    <a:pt x="18829" y="3476"/>
                    <a:pt x="17083" y="2483"/>
                  </a:cubicBezTo>
                  <a:cubicBezTo>
                    <a:pt x="15447" y="1241"/>
                    <a:pt x="13592" y="745"/>
                    <a:pt x="11192" y="745"/>
                  </a:cubicBezTo>
                  <a:lnTo>
                    <a:pt x="10756" y="745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71" name="Freeform 517"/>
            <p:cNvSpPr/>
            <p:nvPr/>
          </p:nvSpPr>
          <p:spPr>
            <a:xfrm flipH="1" rot="16200000">
              <a:off x="666166" y="6214211"/>
              <a:ext cx="908226" cy="3704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26" h="21600" fill="norm" stroke="1" extrusionOk="0">
                  <a:moveTo>
                    <a:pt x="16623" y="21600"/>
                  </a:moveTo>
                  <a:cubicBezTo>
                    <a:pt x="15754" y="21600"/>
                    <a:pt x="14760" y="21448"/>
                    <a:pt x="13519" y="21144"/>
                  </a:cubicBezTo>
                  <a:cubicBezTo>
                    <a:pt x="10602" y="20231"/>
                    <a:pt x="7871" y="18101"/>
                    <a:pt x="5636" y="16276"/>
                  </a:cubicBezTo>
                  <a:cubicBezTo>
                    <a:pt x="5388" y="15972"/>
                    <a:pt x="5388" y="15972"/>
                    <a:pt x="5388" y="15972"/>
                  </a:cubicBezTo>
                  <a:cubicBezTo>
                    <a:pt x="4023" y="14755"/>
                    <a:pt x="733" y="12017"/>
                    <a:pt x="112" y="8214"/>
                  </a:cubicBezTo>
                  <a:cubicBezTo>
                    <a:pt x="-74" y="7149"/>
                    <a:pt x="-12" y="6085"/>
                    <a:pt x="174" y="5020"/>
                  </a:cubicBezTo>
                  <a:cubicBezTo>
                    <a:pt x="733" y="2282"/>
                    <a:pt x="1912" y="1065"/>
                    <a:pt x="3774" y="1065"/>
                  </a:cubicBezTo>
                  <a:cubicBezTo>
                    <a:pt x="4209" y="1065"/>
                    <a:pt x="4705" y="1217"/>
                    <a:pt x="5140" y="1217"/>
                  </a:cubicBezTo>
                  <a:cubicBezTo>
                    <a:pt x="5760" y="1369"/>
                    <a:pt x="6381" y="1521"/>
                    <a:pt x="7064" y="1521"/>
                  </a:cubicBezTo>
                  <a:cubicBezTo>
                    <a:pt x="8988" y="1521"/>
                    <a:pt x="10788" y="913"/>
                    <a:pt x="12774" y="456"/>
                  </a:cubicBezTo>
                  <a:cubicBezTo>
                    <a:pt x="13147" y="456"/>
                    <a:pt x="13147" y="456"/>
                    <a:pt x="13147" y="456"/>
                  </a:cubicBezTo>
                  <a:cubicBezTo>
                    <a:pt x="13954" y="152"/>
                    <a:pt x="14760" y="0"/>
                    <a:pt x="15505" y="0"/>
                  </a:cubicBezTo>
                  <a:cubicBezTo>
                    <a:pt x="18112" y="0"/>
                    <a:pt x="20098" y="1521"/>
                    <a:pt x="21526" y="4259"/>
                  </a:cubicBezTo>
                  <a:cubicBezTo>
                    <a:pt x="21526" y="4563"/>
                    <a:pt x="21526" y="4563"/>
                    <a:pt x="21526" y="4563"/>
                  </a:cubicBezTo>
                  <a:cubicBezTo>
                    <a:pt x="20036" y="1977"/>
                    <a:pt x="18050" y="608"/>
                    <a:pt x="15505" y="608"/>
                  </a:cubicBezTo>
                  <a:cubicBezTo>
                    <a:pt x="14574" y="608"/>
                    <a:pt x="13519" y="913"/>
                    <a:pt x="12402" y="1217"/>
                  </a:cubicBezTo>
                  <a:cubicBezTo>
                    <a:pt x="10478" y="1977"/>
                    <a:pt x="8864" y="2282"/>
                    <a:pt x="7250" y="2282"/>
                  </a:cubicBezTo>
                  <a:cubicBezTo>
                    <a:pt x="6629" y="2282"/>
                    <a:pt x="6009" y="2130"/>
                    <a:pt x="5388" y="2130"/>
                  </a:cubicBezTo>
                  <a:cubicBezTo>
                    <a:pt x="5016" y="1977"/>
                    <a:pt x="5016" y="1977"/>
                    <a:pt x="5016" y="1977"/>
                  </a:cubicBezTo>
                  <a:cubicBezTo>
                    <a:pt x="4581" y="1977"/>
                    <a:pt x="4085" y="1825"/>
                    <a:pt x="3650" y="1825"/>
                  </a:cubicBezTo>
                  <a:cubicBezTo>
                    <a:pt x="3029" y="1825"/>
                    <a:pt x="2595" y="1977"/>
                    <a:pt x="2160" y="2282"/>
                  </a:cubicBezTo>
                  <a:cubicBezTo>
                    <a:pt x="1292" y="2890"/>
                    <a:pt x="174" y="4715"/>
                    <a:pt x="423" y="7149"/>
                  </a:cubicBezTo>
                  <a:cubicBezTo>
                    <a:pt x="795" y="10496"/>
                    <a:pt x="2595" y="12321"/>
                    <a:pt x="3836" y="13538"/>
                  </a:cubicBezTo>
                  <a:cubicBezTo>
                    <a:pt x="5512" y="15211"/>
                    <a:pt x="7064" y="16580"/>
                    <a:pt x="8492" y="17645"/>
                  </a:cubicBezTo>
                  <a:cubicBezTo>
                    <a:pt x="11533" y="19775"/>
                    <a:pt x="14202" y="20839"/>
                    <a:pt x="16623" y="20839"/>
                  </a:cubicBezTo>
                  <a:cubicBezTo>
                    <a:pt x="16871" y="20839"/>
                    <a:pt x="16871" y="20839"/>
                    <a:pt x="16871" y="20839"/>
                  </a:cubicBezTo>
                  <a:cubicBezTo>
                    <a:pt x="18609" y="20839"/>
                    <a:pt x="20036" y="20079"/>
                    <a:pt x="21154" y="18558"/>
                  </a:cubicBezTo>
                  <a:cubicBezTo>
                    <a:pt x="21278" y="18558"/>
                    <a:pt x="21402" y="18254"/>
                    <a:pt x="21526" y="18101"/>
                  </a:cubicBezTo>
                  <a:cubicBezTo>
                    <a:pt x="21526" y="19014"/>
                    <a:pt x="21526" y="19014"/>
                    <a:pt x="21526" y="19014"/>
                  </a:cubicBezTo>
                  <a:cubicBezTo>
                    <a:pt x="20098" y="20839"/>
                    <a:pt x="18547" y="21600"/>
                    <a:pt x="16623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72" name="Freeform 518"/>
            <p:cNvSpPr/>
            <p:nvPr/>
          </p:nvSpPr>
          <p:spPr>
            <a:xfrm flipH="1" rot="16200000">
              <a:off x="469957" y="5896489"/>
              <a:ext cx="1306572" cy="6075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20" h="21600" fill="norm" stroke="1" extrusionOk="0">
                  <a:moveTo>
                    <a:pt x="19063" y="21600"/>
                  </a:moveTo>
                  <a:cubicBezTo>
                    <a:pt x="17295" y="21600"/>
                    <a:pt x="15527" y="20948"/>
                    <a:pt x="13889" y="20203"/>
                  </a:cubicBezTo>
                  <a:cubicBezTo>
                    <a:pt x="13458" y="20017"/>
                    <a:pt x="13070" y="19924"/>
                    <a:pt x="12639" y="19738"/>
                  </a:cubicBezTo>
                  <a:cubicBezTo>
                    <a:pt x="10569" y="18807"/>
                    <a:pt x="8370" y="17969"/>
                    <a:pt x="6344" y="16386"/>
                  </a:cubicBezTo>
                  <a:cubicBezTo>
                    <a:pt x="4663" y="15083"/>
                    <a:pt x="3326" y="13779"/>
                    <a:pt x="2248" y="12010"/>
                  </a:cubicBezTo>
                  <a:cubicBezTo>
                    <a:pt x="1429" y="10707"/>
                    <a:pt x="265" y="8752"/>
                    <a:pt x="49" y="6331"/>
                  </a:cubicBezTo>
                  <a:cubicBezTo>
                    <a:pt x="-80" y="4934"/>
                    <a:pt x="49" y="3817"/>
                    <a:pt x="394" y="2886"/>
                  </a:cubicBezTo>
                  <a:cubicBezTo>
                    <a:pt x="1386" y="372"/>
                    <a:pt x="3800" y="93"/>
                    <a:pt x="4835" y="93"/>
                  </a:cubicBezTo>
                  <a:cubicBezTo>
                    <a:pt x="5180" y="93"/>
                    <a:pt x="5525" y="93"/>
                    <a:pt x="5870" y="186"/>
                  </a:cubicBezTo>
                  <a:cubicBezTo>
                    <a:pt x="6430" y="279"/>
                    <a:pt x="7034" y="466"/>
                    <a:pt x="7594" y="559"/>
                  </a:cubicBezTo>
                  <a:cubicBezTo>
                    <a:pt x="8586" y="838"/>
                    <a:pt x="9621" y="1117"/>
                    <a:pt x="10655" y="1117"/>
                  </a:cubicBezTo>
                  <a:cubicBezTo>
                    <a:pt x="10698" y="1117"/>
                    <a:pt x="10698" y="1117"/>
                    <a:pt x="10698" y="1117"/>
                  </a:cubicBezTo>
                  <a:cubicBezTo>
                    <a:pt x="11906" y="1117"/>
                    <a:pt x="13113" y="838"/>
                    <a:pt x="14277" y="559"/>
                  </a:cubicBezTo>
                  <a:cubicBezTo>
                    <a:pt x="15269" y="372"/>
                    <a:pt x="16303" y="93"/>
                    <a:pt x="17338" y="0"/>
                  </a:cubicBezTo>
                  <a:cubicBezTo>
                    <a:pt x="17510" y="0"/>
                    <a:pt x="17640" y="0"/>
                    <a:pt x="17812" y="0"/>
                  </a:cubicBezTo>
                  <a:cubicBezTo>
                    <a:pt x="19321" y="0"/>
                    <a:pt x="20528" y="559"/>
                    <a:pt x="21520" y="1676"/>
                  </a:cubicBezTo>
                  <a:cubicBezTo>
                    <a:pt x="21520" y="2328"/>
                    <a:pt x="21520" y="2328"/>
                    <a:pt x="21520" y="2328"/>
                  </a:cubicBezTo>
                  <a:cubicBezTo>
                    <a:pt x="20442" y="1117"/>
                    <a:pt x="19278" y="466"/>
                    <a:pt x="17985" y="466"/>
                  </a:cubicBezTo>
                  <a:cubicBezTo>
                    <a:pt x="17855" y="466"/>
                    <a:pt x="17855" y="466"/>
                    <a:pt x="17855" y="466"/>
                  </a:cubicBezTo>
                  <a:cubicBezTo>
                    <a:pt x="16734" y="559"/>
                    <a:pt x="15613" y="838"/>
                    <a:pt x="14492" y="1024"/>
                  </a:cubicBezTo>
                  <a:cubicBezTo>
                    <a:pt x="13846" y="1210"/>
                    <a:pt x="13199" y="1303"/>
                    <a:pt x="12509" y="1490"/>
                  </a:cubicBezTo>
                  <a:cubicBezTo>
                    <a:pt x="11992" y="1583"/>
                    <a:pt x="11474" y="1583"/>
                    <a:pt x="10957" y="1583"/>
                  </a:cubicBezTo>
                  <a:cubicBezTo>
                    <a:pt x="10095" y="1583"/>
                    <a:pt x="9233" y="1490"/>
                    <a:pt x="8370" y="1210"/>
                  </a:cubicBezTo>
                  <a:cubicBezTo>
                    <a:pt x="7680" y="1024"/>
                    <a:pt x="7680" y="1024"/>
                    <a:pt x="7680" y="1024"/>
                  </a:cubicBezTo>
                  <a:cubicBezTo>
                    <a:pt x="6689" y="745"/>
                    <a:pt x="5611" y="466"/>
                    <a:pt x="4576" y="466"/>
                  </a:cubicBezTo>
                  <a:cubicBezTo>
                    <a:pt x="4231" y="466"/>
                    <a:pt x="3886" y="559"/>
                    <a:pt x="3542" y="652"/>
                  </a:cubicBezTo>
                  <a:cubicBezTo>
                    <a:pt x="2679" y="838"/>
                    <a:pt x="1084" y="1676"/>
                    <a:pt x="480" y="3631"/>
                  </a:cubicBezTo>
                  <a:cubicBezTo>
                    <a:pt x="222" y="4469"/>
                    <a:pt x="179" y="5400"/>
                    <a:pt x="351" y="6424"/>
                  </a:cubicBezTo>
                  <a:cubicBezTo>
                    <a:pt x="696" y="8659"/>
                    <a:pt x="1645" y="10800"/>
                    <a:pt x="3283" y="12941"/>
                  </a:cubicBezTo>
                  <a:cubicBezTo>
                    <a:pt x="4706" y="14710"/>
                    <a:pt x="6387" y="16107"/>
                    <a:pt x="8629" y="17317"/>
                  </a:cubicBezTo>
                  <a:cubicBezTo>
                    <a:pt x="10354" y="18248"/>
                    <a:pt x="12164" y="18993"/>
                    <a:pt x="13889" y="19645"/>
                  </a:cubicBezTo>
                  <a:cubicBezTo>
                    <a:pt x="14492" y="19924"/>
                    <a:pt x="14492" y="19924"/>
                    <a:pt x="14492" y="19924"/>
                  </a:cubicBezTo>
                  <a:cubicBezTo>
                    <a:pt x="16001" y="20483"/>
                    <a:pt x="17424" y="20948"/>
                    <a:pt x="18890" y="20948"/>
                  </a:cubicBezTo>
                  <a:cubicBezTo>
                    <a:pt x="19106" y="20948"/>
                    <a:pt x="19321" y="20948"/>
                    <a:pt x="19537" y="20948"/>
                  </a:cubicBezTo>
                  <a:cubicBezTo>
                    <a:pt x="20227" y="20855"/>
                    <a:pt x="20916" y="20669"/>
                    <a:pt x="21520" y="20297"/>
                  </a:cubicBezTo>
                  <a:cubicBezTo>
                    <a:pt x="21520" y="21041"/>
                    <a:pt x="21520" y="21041"/>
                    <a:pt x="21520" y="21041"/>
                  </a:cubicBezTo>
                  <a:cubicBezTo>
                    <a:pt x="20960" y="21321"/>
                    <a:pt x="20356" y="21507"/>
                    <a:pt x="19752" y="21600"/>
                  </a:cubicBezTo>
                  <a:cubicBezTo>
                    <a:pt x="19494" y="21600"/>
                    <a:pt x="19278" y="21600"/>
                    <a:pt x="19063" y="21600"/>
                  </a:cubicBezTo>
                  <a:cubicBezTo>
                    <a:pt x="19063" y="21600"/>
                    <a:pt x="19063" y="21600"/>
                    <a:pt x="19063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73" name="Freeform 519"/>
            <p:cNvSpPr/>
            <p:nvPr/>
          </p:nvSpPr>
          <p:spPr>
            <a:xfrm flipH="1" rot="16200000">
              <a:off x="992839" y="6831325"/>
              <a:ext cx="23711" cy="207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cubicBezTo>
                    <a:pt x="7200" y="2700"/>
                    <a:pt x="14400" y="5400"/>
                    <a:pt x="21600" y="10800"/>
                  </a:cubicBezTo>
                  <a:cubicBezTo>
                    <a:pt x="21600" y="21600"/>
                    <a:pt x="21600" y="21600"/>
                    <a:pt x="21600" y="21600"/>
                  </a:cubicBezTo>
                  <a:cubicBezTo>
                    <a:pt x="16800" y="18900"/>
                    <a:pt x="2400" y="2700"/>
                    <a:pt x="0" y="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74" name="Freeform 520"/>
            <p:cNvSpPr/>
            <p:nvPr/>
          </p:nvSpPr>
          <p:spPr>
            <a:xfrm flipH="1" rot="16200000">
              <a:off x="1243273" y="6816507"/>
              <a:ext cx="53347" cy="207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cubicBezTo>
                    <a:pt x="7560" y="16200"/>
                    <a:pt x="14040" y="10800"/>
                    <a:pt x="21600" y="0"/>
                  </a:cubicBezTo>
                  <a:cubicBezTo>
                    <a:pt x="21600" y="8100"/>
                    <a:pt x="21600" y="8100"/>
                    <a:pt x="21600" y="8100"/>
                  </a:cubicBezTo>
                  <a:cubicBezTo>
                    <a:pt x="14040" y="16200"/>
                    <a:pt x="6480" y="21600"/>
                    <a:pt x="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75" name="Freeform 521"/>
            <p:cNvSpPr/>
            <p:nvPr/>
          </p:nvSpPr>
          <p:spPr>
            <a:xfrm flipH="1" rot="16200000">
              <a:off x="991357" y="6820952"/>
              <a:ext cx="37048" cy="370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12343"/>
                  </a:moveTo>
                  <a:cubicBezTo>
                    <a:pt x="13886" y="7714"/>
                    <a:pt x="7714" y="4629"/>
                    <a:pt x="1543" y="0"/>
                  </a:cubicBezTo>
                  <a:cubicBezTo>
                    <a:pt x="0" y="0"/>
                    <a:pt x="0" y="0"/>
                    <a:pt x="0" y="1543"/>
                  </a:cubicBezTo>
                  <a:cubicBezTo>
                    <a:pt x="7714" y="7714"/>
                    <a:pt x="13886" y="13886"/>
                    <a:pt x="21600" y="21600"/>
                  </a:cubicBezTo>
                  <a:lnTo>
                    <a:pt x="21600" y="12343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76" name="Freeform 522"/>
            <p:cNvSpPr/>
            <p:nvPr/>
          </p:nvSpPr>
          <p:spPr>
            <a:xfrm flipH="1" rot="16200000">
              <a:off x="1245074" y="6828682"/>
              <a:ext cx="37886" cy="207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40" h="21600" fill="norm" stroke="1" extrusionOk="0">
                  <a:moveTo>
                    <a:pt x="21240" y="0"/>
                  </a:moveTo>
                  <a:cubicBezTo>
                    <a:pt x="15480" y="8100"/>
                    <a:pt x="8280" y="13500"/>
                    <a:pt x="1080" y="16200"/>
                  </a:cubicBezTo>
                  <a:cubicBezTo>
                    <a:pt x="-360" y="16200"/>
                    <a:pt x="-360" y="21600"/>
                    <a:pt x="1080" y="21600"/>
                  </a:cubicBezTo>
                  <a:cubicBezTo>
                    <a:pt x="9720" y="21600"/>
                    <a:pt x="15480" y="21600"/>
                    <a:pt x="21240" y="18900"/>
                  </a:cubicBezTo>
                  <a:lnTo>
                    <a:pt x="21240" y="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77" name="Freeform 523"/>
            <p:cNvSpPr/>
            <p:nvPr/>
          </p:nvSpPr>
          <p:spPr>
            <a:xfrm flipH="1" rot="16200000">
              <a:off x="975797" y="6790573"/>
              <a:ext cx="63721" cy="6223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15300" y="13500"/>
                    <a:pt x="8100" y="6300"/>
                    <a:pt x="0" y="0"/>
                  </a:cubicBezTo>
                  <a:cubicBezTo>
                    <a:pt x="2700" y="1800"/>
                    <a:pt x="5400" y="2700"/>
                    <a:pt x="8100" y="4500"/>
                  </a:cubicBezTo>
                  <a:cubicBezTo>
                    <a:pt x="13500" y="8100"/>
                    <a:pt x="17100" y="11700"/>
                    <a:pt x="21600" y="16200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78" name="Freeform 524"/>
            <p:cNvSpPr/>
            <p:nvPr/>
          </p:nvSpPr>
          <p:spPr>
            <a:xfrm flipH="1" rot="16200000">
              <a:off x="1236605" y="6812801"/>
              <a:ext cx="44456" cy="370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082" y="15429"/>
                  </a:moveTo>
                  <a:cubicBezTo>
                    <a:pt x="11435" y="10800"/>
                    <a:pt x="16518" y="6171"/>
                    <a:pt x="21600" y="0"/>
                  </a:cubicBezTo>
                  <a:cubicBezTo>
                    <a:pt x="21600" y="12343"/>
                    <a:pt x="21600" y="12343"/>
                    <a:pt x="21600" y="12343"/>
                  </a:cubicBezTo>
                  <a:cubicBezTo>
                    <a:pt x="15247" y="16971"/>
                    <a:pt x="7624" y="20057"/>
                    <a:pt x="0" y="21600"/>
                  </a:cubicBezTo>
                  <a:cubicBezTo>
                    <a:pt x="1271" y="20057"/>
                    <a:pt x="3812" y="18514"/>
                    <a:pt x="5082" y="15429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79" name="Freeform 525"/>
            <p:cNvSpPr/>
            <p:nvPr/>
          </p:nvSpPr>
          <p:spPr>
            <a:xfrm flipH="1" rot="16200000">
              <a:off x="1256925" y="6841276"/>
              <a:ext cx="12701" cy="127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cubicBezTo>
                    <a:pt x="5400" y="14400"/>
                    <a:pt x="16200" y="7200"/>
                    <a:pt x="21600" y="0"/>
                  </a:cubicBezTo>
                  <a:cubicBezTo>
                    <a:pt x="21600" y="7200"/>
                    <a:pt x="21600" y="7200"/>
                    <a:pt x="21600" y="7200"/>
                  </a:cubicBezTo>
                  <a:cubicBezTo>
                    <a:pt x="16200" y="14400"/>
                    <a:pt x="5400" y="14400"/>
                    <a:pt x="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80" name="Freeform 526"/>
            <p:cNvSpPr/>
            <p:nvPr/>
          </p:nvSpPr>
          <p:spPr>
            <a:xfrm flipH="1" rot="16200000">
              <a:off x="872069" y="6677954"/>
              <a:ext cx="245988" cy="1052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20451" y="17280"/>
                    <a:pt x="18843" y="14040"/>
                    <a:pt x="17004" y="11340"/>
                  </a:cubicBezTo>
                  <a:cubicBezTo>
                    <a:pt x="14017" y="7020"/>
                    <a:pt x="10800" y="3780"/>
                    <a:pt x="7583" y="2700"/>
                  </a:cubicBezTo>
                  <a:cubicBezTo>
                    <a:pt x="5055" y="1620"/>
                    <a:pt x="2528" y="1080"/>
                    <a:pt x="0" y="540"/>
                  </a:cubicBezTo>
                  <a:cubicBezTo>
                    <a:pt x="1609" y="0"/>
                    <a:pt x="3217" y="0"/>
                    <a:pt x="4596" y="0"/>
                  </a:cubicBezTo>
                  <a:cubicBezTo>
                    <a:pt x="6664" y="0"/>
                    <a:pt x="8272" y="0"/>
                    <a:pt x="10111" y="1080"/>
                  </a:cubicBezTo>
                  <a:cubicBezTo>
                    <a:pt x="14706" y="3780"/>
                    <a:pt x="17923" y="7560"/>
                    <a:pt x="20221" y="12960"/>
                  </a:cubicBezTo>
                  <a:cubicBezTo>
                    <a:pt x="20681" y="14040"/>
                    <a:pt x="21140" y="15120"/>
                    <a:pt x="21600" y="16200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81" name="Freeform 527"/>
            <p:cNvSpPr/>
            <p:nvPr/>
          </p:nvSpPr>
          <p:spPr>
            <a:xfrm flipH="1" rot="16200000">
              <a:off x="1046185" y="6594230"/>
              <a:ext cx="422329" cy="9632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1001" y="21600"/>
                  </a:moveTo>
                  <a:cubicBezTo>
                    <a:pt x="7379" y="21600"/>
                    <a:pt x="3354" y="18097"/>
                    <a:pt x="0" y="14595"/>
                  </a:cubicBezTo>
                  <a:cubicBezTo>
                    <a:pt x="2952" y="16930"/>
                    <a:pt x="6037" y="18097"/>
                    <a:pt x="8989" y="18097"/>
                  </a:cubicBezTo>
                  <a:cubicBezTo>
                    <a:pt x="9257" y="18097"/>
                    <a:pt x="9660" y="18097"/>
                    <a:pt x="10062" y="18097"/>
                  </a:cubicBezTo>
                  <a:cubicBezTo>
                    <a:pt x="13684" y="18097"/>
                    <a:pt x="18783" y="16346"/>
                    <a:pt x="21332" y="1751"/>
                  </a:cubicBezTo>
                  <a:cubicBezTo>
                    <a:pt x="21332" y="1168"/>
                    <a:pt x="21466" y="584"/>
                    <a:pt x="21600" y="0"/>
                  </a:cubicBezTo>
                  <a:cubicBezTo>
                    <a:pt x="21600" y="5254"/>
                    <a:pt x="21600" y="5254"/>
                    <a:pt x="21600" y="5254"/>
                  </a:cubicBezTo>
                  <a:cubicBezTo>
                    <a:pt x="19319" y="16346"/>
                    <a:pt x="15697" y="21600"/>
                    <a:pt x="11001" y="21600"/>
                  </a:cubicBezTo>
                  <a:cubicBezTo>
                    <a:pt x="11001" y="21600"/>
                    <a:pt x="11001" y="21600"/>
                    <a:pt x="11001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82" name="Freeform 528"/>
            <p:cNvSpPr/>
            <p:nvPr/>
          </p:nvSpPr>
          <p:spPr>
            <a:xfrm flipH="1" rot="16200000">
              <a:off x="1192150" y="6618680"/>
              <a:ext cx="425291" cy="444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2533" y="21600"/>
                  </a:moveTo>
                  <a:cubicBezTo>
                    <a:pt x="11333" y="21600"/>
                    <a:pt x="10133" y="21600"/>
                    <a:pt x="9067" y="20329"/>
                  </a:cubicBezTo>
                  <a:cubicBezTo>
                    <a:pt x="6667" y="17788"/>
                    <a:pt x="4667" y="13976"/>
                    <a:pt x="2933" y="10165"/>
                  </a:cubicBezTo>
                  <a:cubicBezTo>
                    <a:pt x="1867" y="7624"/>
                    <a:pt x="933" y="5082"/>
                    <a:pt x="0" y="1271"/>
                  </a:cubicBezTo>
                  <a:cubicBezTo>
                    <a:pt x="4400" y="11435"/>
                    <a:pt x="8133" y="15247"/>
                    <a:pt x="11733" y="15247"/>
                  </a:cubicBezTo>
                  <a:cubicBezTo>
                    <a:pt x="14800" y="15247"/>
                    <a:pt x="17600" y="11435"/>
                    <a:pt x="20133" y="3812"/>
                  </a:cubicBezTo>
                  <a:cubicBezTo>
                    <a:pt x="20667" y="2541"/>
                    <a:pt x="21067" y="1271"/>
                    <a:pt x="21600" y="0"/>
                  </a:cubicBezTo>
                  <a:cubicBezTo>
                    <a:pt x="21600" y="8894"/>
                    <a:pt x="21600" y="8894"/>
                    <a:pt x="21600" y="8894"/>
                  </a:cubicBezTo>
                  <a:cubicBezTo>
                    <a:pt x="18667" y="17788"/>
                    <a:pt x="15600" y="21600"/>
                    <a:pt x="12533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83" name="Freeform 529"/>
            <p:cNvSpPr/>
            <p:nvPr/>
          </p:nvSpPr>
          <p:spPr>
            <a:xfrm flipH="1" rot="16200000">
              <a:off x="320847" y="5655506"/>
              <a:ext cx="1552925" cy="84317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35" h="21600" fill="norm" stroke="1" extrusionOk="0">
                  <a:moveTo>
                    <a:pt x="20066" y="21600"/>
                  </a:moveTo>
                  <a:cubicBezTo>
                    <a:pt x="19674" y="21600"/>
                    <a:pt x="19282" y="21533"/>
                    <a:pt x="18854" y="21466"/>
                  </a:cubicBezTo>
                  <a:cubicBezTo>
                    <a:pt x="18604" y="21399"/>
                    <a:pt x="18355" y="21332"/>
                    <a:pt x="18105" y="21265"/>
                  </a:cubicBezTo>
                  <a:cubicBezTo>
                    <a:pt x="15610" y="20862"/>
                    <a:pt x="13258" y="20057"/>
                    <a:pt x="11190" y="18850"/>
                  </a:cubicBezTo>
                  <a:cubicBezTo>
                    <a:pt x="9373" y="17843"/>
                    <a:pt x="7626" y="16502"/>
                    <a:pt x="6129" y="15361"/>
                  </a:cubicBezTo>
                  <a:cubicBezTo>
                    <a:pt x="5131" y="14624"/>
                    <a:pt x="4062" y="13819"/>
                    <a:pt x="3099" y="12678"/>
                  </a:cubicBezTo>
                  <a:cubicBezTo>
                    <a:pt x="2208" y="11605"/>
                    <a:pt x="-465" y="8452"/>
                    <a:pt x="70" y="5031"/>
                  </a:cubicBezTo>
                  <a:cubicBezTo>
                    <a:pt x="355" y="3220"/>
                    <a:pt x="1388" y="1945"/>
                    <a:pt x="2280" y="1543"/>
                  </a:cubicBezTo>
                  <a:cubicBezTo>
                    <a:pt x="2850" y="1275"/>
                    <a:pt x="3456" y="1140"/>
                    <a:pt x="4204" y="1140"/>
                  </a:cubicBezTo>
                  <a:cubicBezTo>
                    <a:pt x="4632" y="1140"/>
                    <a:pt x="5060" y="1207"/>
                    <a:pt x="5487" y="1207"/>
                  </a:cubicBezTo>
                  <a:cubicBezTo>
                    <a:pt x="5880" y="1275"/>
                    <a:pt x="6307" y="1275"/>
                    <a:pt x="6735" y="1275"/>
                  </a:cubicBezTo>
                  <a:cubicBezTo>
                    <a:pt x="6806" y="1275"/>
                    <a:pt x="6806" y="1275"/>
                    <a:pt x="6806" y="1275"/>
                  </a:cubicBezTo>
                  <a:cubicBezTo>
                    <a:pt x="8695" y="1275"/>
                    <a:pt x="10549" y="872"/>
                    <a:pt x="12260" y="402"/>
                  </a:cubicBezTo>
                  <a:cubicBezTo>
                    <a:pt x="13115" y="201"/>
                    <a:pt x="14220" y="0"/>
                    <a:pt x="15361" y="0"/>
                  </a:cubicBezTo>
                  <a:cubicBezTo>
                    <a:pt x="15824" y="0"/>
                    <a:pt x="16252" y="0"/>
                    <a:pt x="16680" y="67"/>
                  </a:cubicBezTo>
                  <a:cubicBezTo>
                    <a:pt x="18070" y="335"/>
                    <a:pt x="19495" y="1140"/>
                    <a:pt x="21135" y="2482"/>
                  </a:cubicBezTo>
                  <a:cubicBezTo>
                    <a:pt x="21135" y="3019"/>
                    <a:pt x="21135" y="3019"/>
                    <a:pt x="21135" y="3019"/>
                  </a:cubicBezTo>
                  <a:cubicBezTo>
                    <a:pt x="20101" y="2080"/>
                    <a:pt x="18961" y="1207"/>
                    <a:pt x="17678" y="805"/>
                  </a:cubicBezTo>
                  <a:cubicBezTo>
                    <a:pt x="16929" y="537"/>
                    <a:pt x="16109" y="402"/>
                    <a:pt x="15254" y="402"/>
                  </a:cubicBezTo>
                  <a:cubicBezTo>
                    <a:pt x="14612" y="402"/>
                    <a:pt x="13971" y="470"/>
                    <a:pt x="13258" y="671"/>
                  </a:cubicBezTo>
                  <a:cubicBezTo>
                    <a:pt x="12687" y="738"/>
                    <a:pt x="12117" y="872"/>
                    <a:pt x="11547" y="1006"/>
                  </a:cubicBezTo>
                  <a:cubicBezTo>
                    <a:pt x="10406" y="1342"/>
                    <a:pt x="9230" y="1610"/>
                    <a:pt x="8054" y="1677"/>
                  </a:cubicBezTo>
                  <a:cubicBezTo>
                    <a:pt x="7697" y="1677"/>
                    <a:pt x="7341" y="1744"/>
                    <a:pt x="6949" y="1744"/>
                  </a:cubicBezTo>
                  <a:cubicBezTo>
                    <a:pt x="6379" y="1744"/>
                    <a:pt x="5808" y="1677"/>
                    <a:pt x="5274" y="1610"/>
                  </a:cubicBezTo>
                  <a:cubicBezTo>
                    <a:pt x="5202" y="1610"/>
                    <a:pt x="5202" y="1610"/>
                    <a:pt x="5202" y="1610"/>
                  </a:cubicBezTo>
                  <a:cubicBezTo>
                    <a:pt x="4846" y="1610"/>
                    <a:pt x="4454" y="1543"/>
                    <a:pt x="4062" y="1543"/>
                  </a:cubicBezTo>
                  <a:cubicBezTo>
                    <a:pt x="3741" y="1543"/>
                    <a:pt x="3456" y="1610"/>
                    <a:pt x="3171" y="1677"/>
                  </a:cubicBezTo>
                  <a:cubicBezTo>
                    <a:pt x="1994" y="1945"/>
                    <a:pt x="177" y="3354"/>
                    <a:pt x="284" y="6037"/>
                  </a:cubicBezTo>
                  <a:cubicBezTo>
                    <a:pt x="355" y="7983"/>
                    <a:pt x="1282" y="9593"/>
                    <a:pt x="1994" y="10666"/>
                  </a:cubicBezTo>
                  <a:cubicBezTo>
                    <a:pt x="4026" y="13752"/>
                    <a:pt x="6592" y="15429"/>
                    <a:pt x="9087" y="17106"/>
                  </a:cubicBezTo>
                  <a:cubicBezTo>
                    <a:pt x="9337" y="17240"/>
                    <a:pt x="9337" y="17240"/>
                    <a:pt x="9337" y="17240"/>
                  </a:cubicBezTo>
                  <a:cubicBezTo>
                    <a:pt x="12759" y="19520"/>
                    <a:pt x="16359" y="20795"/>
                    <a:pt x="20101" y="21130"/>
                  </a:cubicBezTo>
                  <a:cubicBezTo>
                    <a:pt x="20137" y="21130"/>
                    <a:pt x="20173" y="21130"/>
                    <a:pt x="20173" y="21198"/>
                  </a:cubicBezTo>
                  <a:cubicBezTo>
                    <a:pt x="20208" y="21198"/>
                    <a:pt x="20208" y="21198"/>
                    <a:pt x="20208" y="21198"/>
                  </a:cubicBezTo>
                  <a:cubicBezTo>
                    <a:pt x="20244" y="21198"/>
                    <a:pt x="20244" y="21198"/>
                    <a:pt x="20244" y="21198"/>
                  </a:cubicBezTo>
                  <a:cubicBezTo>
                    <a:pt x="20529" y="21198"/>
                    <a:pt x="20850" y="21130"/>
                    <a:pt x="21135" y="21063"/>
                  </a:cubicBezTo>
                  <a:cubicBezTo>
                    <a:pt x="21135" y="21466"/>
                    <a:pt x="21135" y="21466"/>
                    <a:pt x="21135" y="21466"/>
                  </a:cubicBezTo>
                  <a:cubicBezTo>
                    <a:pt x="20779" y="21533"/>
                    <a:pt x="20422" y="21600"/>
                    <a:pt x="20066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84" name="Freeform 530"/>
            <p:cNvSpPr/>
            <p:nvPr/>
          </p:nvSpPr>
          <p:spPr>
            <a:xfrm flipH="1" rot="16200000">
              <a:off x="1438876" y="6785389"/>
              <a:ext cx="115585" cy="207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9327" y="21600"/>
                  </a:moveTo>
                  <a:cubicBezTo>
                    <a:pt x="5891" y="21600"/>
                    <a:pt x="2945" y="18900"/>
                    <a:pt x="0" y="16200"/>
                  </a:cubicBezTo>
                  <a:cubicBezTo>
                    <a:pt x="1964" y="16200"/>
                    <a:pt x="3927" y="13500"/>
                    <a:pt x="5891" y="13500"/>
                  </a:cubicBezTo>
                  <a:cubicBezTo>
                    <a:pt x="7364" y="10800"/>
                    <a:pt x="9327" y="8100"/>
                    <a:pt x="10800" y="8100"/>
                  </a:cubicBezTo>
                  <a:cubicBezTo>
                    <a:pt x="14727" y="5400"/>
                    <a:pt x="18164" y="2700"/>
                    <a:pt x="21600" y="0"/>
                  </a:cubicBezTo>
                  <a:cubicBezTo>
                    <a:pt x="21600" y="13500"/>
                    <a:pt x="21600" y="13500"/>
                    <a:pt x="21600" y="13500"/>
                  </a:cubicBezTo>
                  <a:cubicBezTo>
                    <a:pt x="17182" y="18900"/>
                    <a:pt x="13745" y="21600"/>
                    <a:pt x="10800" y="21600"/>
                  </a:cubicBezTo>
                  <a:cubicBezTo>
                    <a:pt x="10309" y="21600"/>
                    <a:pt x="9818" y="21600"/>
                    <a:pt x="9327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85" name="Freeform 531"/>
            <p:cNvSpPr/>
            <p:nvPr/>
          </p:nvSpPr>
          <p:spPr>
            <a:xfrm flipH="1" rot="16200000">
              <a:off x="33527" y="5282237"/>
              <a:ext cx="2046065" cy="109656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27" h="21600" fill="norm" stroke="1" extrusionOk="0">
                  <a:moveTo>
                    <a:pt x="21227" y="21600"/>
                  </a:moveTo>
                  <a:cubicBezTo>
                    <a:pt x="21010" y="21600"/>
                    <a:pt x="20819" y="21548"/>
                    <a:pt x="20629" y="21548"/>
                  </a:cubicBezTo>
                  <a:cubicBezTo>
                    <a:pt x="19570" y="21394"/>
                    <a:pt x="18537" y="20930"/>
                    <a:pt x="17559" y="20517"/>
                  </a:cubicBezTo>
                  <a:cubicBezTo>
                    <a:pt x="17532" y="20517"/>
                    <a:pt x="17532" y="20517"/>
                    <a:pt x="17532" y="20517"/>
                  </a:cubicBezTo>
                  <a:cubicBezTo>
                    <a:pt x="17505" y="20569"/>
                    <a:pt x="17505" y="20569"/>
                    <a:pt x="17505" y="20569"/>
                  </a:cubicBezTo>
                  <a:cubicBezTo>
                    <a:pt x="17505" y="20569"/>
                    <a:pt x="17505" y="20569"/>
                    <a:pt x="17478" y="20569"/>
                  </a:cubicBezTo>
                  <a:cubicBezTo>
                    <a:pt x="17478" y="20569"/>
                    <a:pt x="17478" y="20569"/>
                    <a:pt x="17450" y="20569"/>
                  </a:cubicBezTo>
                  <a:cubicBezTo>
                    <a:pt x="17369" y="20466"/>
                    <a:pt x="17260" y="20414"/>
                    <a:pt x="17179" y="20363"/>
                  </a:cubicBezTo>
                  <a:cubicBezTo>
                    <a:pt x="16989" y="20311"/>
                    <a:pt x="16825" y="20208"/>
                    <a:pt x="16635" y="20157"/>
                  </a:cubicBezTo>
                  <a:cubicBezTo>
                    <a:pt x="16391" y="20053"/>
                    <a:pt x="16146" y="19950"/>
                    <a:pt x="15902" y="19847"/>
                  </a:cubicBezTo>
                  <a:cubicBezTo>
                    <a:pt x="15413" y="19693"/>
                    <a:pt x="14924" y="19486"/>
                    <a:pt x="14462" y="19280"/>
                  </a:cubicBezTo>
                  <a:cubicBezTo>
                    <a:pt x="14326" y="19229"/>
                    <a:pt x="14326" y="19229"/>
                    <a:pt x="14326" y="19229"/>
                  </a:cubicBezTo>
                  <a:cubicBezTo>
                    <a:pt x="13973" y="19126"/>
                    <a:pt x="13973" y="19126"/>
                    <a:pt x="13973" y="19126"/>
                  </a:cubicBezTo>
                  <a:cubicBezTo>
                    <a:pt x="12777" y="18662"/>
                    <a:pt x="11582" y="17888"/>
                    <a:pt x="10413" y="17167"/>
                  </a:cubicBezTo>
                  <a:cubicBezTo>
                    <a:pt x="10305" y="17115"/>
                    <a:pt x="10305" y="17115"/>
                    <a:pt x="10305" y="17115"/>
                  </a:cubicBezTo>
                  <a:cubicBezTo>
                    <a:pt x="9680" y="16703"/>
                    <a:pt x="9028" y="16342"/>
                    <a:pt x="8376" y="15981"/>
                  </a:cubicBezTo>
                  <a:cubicBezTo>
                    <a:pt x="7207" y="15259"/>
                    <a:pt x="5985" y="14537"/>
                    <a:pt x="4816" y="13713"/>
                  </a:cubicBezTo>
                  <a:cubicBezTo>
                    <a:pt x="3431" y="12733"/>
                    <a:pt x="1882" y="11547"/>
                    <a:pt x="877" y="9434"/>
                  </a:cubicBezTo>
                  <a:cubicBezTo>
                    <a:pt x="62" y="7784"/>
                    <a:pt x="-373" y="5207"/>
                    <a:pt x="415" y="3196"/>
                  </a:cubicBezTo>
                  <a:cubicBezTo>
                    <a:pt x="1094" y="1495"/>
                    <a:pt x="2371" y="464"/>
                    <a:pt x="4327" y="103"/>
                  </a:cubicBezTo>
                  <a:cubicBezTo>
                    <a:pt x="4708" y="52"/>
                    <a:pt x="5142" y="52"/>
                    <a:pt x="5604" y="52"/>
                  </a:cubicBezTo>
                  <a:cubicBezTo>
                    <a:pt x="6039" y="52"/>
                    <a:pt x="6474" y="52"/>
                    <a:pt x="6909" y="103"/>
                  </a:cubicBezTo>
                  <a:cubicBezTo>
                    <a:pt x="8267" y="206"/>
                    <a:pt x="9598" y="309"/>
                    <a:pt x="10930" y="309"/>
                  </a:cubicBezTo>
                  <a:cubicBezTo>
                    <a:pt x="11147" y="309"/>
                    <a:pt x="11147" y="309"/>
                    <a:pt x="11147" y="309"/>
                  </a:cubicBezTo>
                  <a:cubicBezTo>
                    <a:pt x="11989" y="258"/>
                    <a:pt x="12832" y="206"/>
                    <a:pt x="13674" y="155"/>
                  </a:cubicBezTo>
                  <a:cubicBezTo>
                    <a:pt x="14543" y="103"/>
                    <a:pt x="15440" y="0"/>
                    <a:pt x="16309" y="0"/>
                  </a:cubicBezTo>
                  <a:cubicBezTo>
                    <a:pt x="17478" y="0"/>
                    <a:pt x="18429" y="155"/>
                    <a:pt x="19352" y="412"/>
                  </a:cubicBezTo>
                  <a:cubicBezTo>
                    <a:pt x="19977" y="567"/>
                    <a:pt x="20602" y="773"/>
                    <a:pt x="21227" y="1031"/>
                  </a:cubicBezTo>
                  <a:cubicBezTo>
                    <a:pt x="21227" y="1392"/>
                    <a:pt x="21227" y="1392"/>
                    <a:pt x="21227" y="1392"/>
                  </a:cubicBezTo>
                  <a:cubicBezTo>
                    <a:pt x="20059" y="876"/>
                    <a:pt x="18945" y="516"/>
                    <a:pt x="17858" y="412"/>
                  </a:cubicBezTo>
                  <a:cubicBezTo>
                    <a:pt x="17369" y="309"/>
                    <a:pt x="16853" y="309"/>
                    <a:pt x="16282" y="309"/>
                  </a:cubicBezTo>
                  <a:cubicBezTo>
                    <a:pt x="15385" y="309"/>
                    <a:pt x="14489" y="361"/>
                    <a:pt x="13728" y="464"/>
                  </a:cubicBezTo>
                  <a:cubicBezTo>
                    <a:pt x="12832" y="567"/>
                    <a:pt x="11908" y="619"/>
                    <a:pt x="10930" y="619"/>
                  </a:cubicBezTo>
                  <a:cubicBezTo>
                    <a:pt x="10441" y="619"/>
                    <a:pt x="9952" y="567"/>
                    <a:pt x="9435" y="567"/>
                  </a:cubicBezTo>
                  <a:cubicBezTo>
                    <a:pt x="8946" y="567"/>
                    <a:pt x="8430" y="516"/>
                    <a:pt x="7914" y="464"/>
                  </a:cubicBezTo>
                  <a:cubicBezTo>
                    <a:pt x="7235" y="361"/>
                    <a:pt x="6528" y="309"/>
                    <a:pt x="5822" y="309"/>
                  </a:cubicBezTo>
                  <a:cubicBezTo>
                    <a:pt x="4844" y="309"/>
                    <a:pt x="4029" y="464"/>
                    <a:pt x="3295" y="722"/>
                  </a:cubicBezTo>
                  <a:cubicBezTo>
                    <a:pt x="2670" y="979"/>
                    <a:pt x="1149" y="1753"/>
                    <a:pt x="496" y="3660"/>
                  </a:cubicBezTo>
                  <a:cubicBezTo>
                    <a:pt x="198" y="4485"/>
                    <a:pt x="116" y="5464"/>
                    <a:pt x="225" y="6547"/>
                  </a:cubicBezTo>
                  <a:cubicBezTo>
                    <a:pt x="578" y="9640"/>
                    <a:pt x="2371" y="11444"/>
                    <a:pt x="3920" y="12682"/>
                  </a:cubicBezTo>
                  <a:cubicBezTo>
                    <a:pt x="5251" y="13764"/>
                    <a:pt x="6664" y="14589"/>
                    <a:pt x="8022" y="15362"/>
                  </a:cubicBezTo>
                  <a:cubicBezTo>
                    <a:pt x="8593" y="15723"/>
                    <a:pt x="9164" y="16032"/>
                    <a:pt x="9707" y="16393"/>
                  </a:cubicBezTo>
                  <a:cubicBezTo>
                    <a:pt x="9952" y="16548"/>
                    <a:pt x="10196" y="16703"/>
                    <a:pt x="10441" y="16857"/>
                  </a:cubicBezTo>
                  <a:cubicBezTo>
                    <a:pt x="11500" y="17527"/>
                    <a:pt x="12614" y="18198"/>
                    <a:pt x="13728" y="18662"/>
                  </a:cubicBezTo>
                  <a:cubicBezTo>
                    <a:pt x="14081" y="18765"/>
                    <a:pt x="14435" y="18919"/>
                    <a:pt x="14761" y="19022"/>
                  </a:cubicBezTo>
                  <a:cubicBezTo>
                    <a:pt x="15549" y="19280"/>
                    <a:pt x="16336" y="19589"/>
                    <a:pt x="17070" y="20002"/>
                  </a:cubicBezTo>
                  <a:cubicBezTo>
                    <a:pt x="17450" y="20157"/>
                    <a:pt x="17831" y="20311"/>
                    <a:pt x="18184" y="20466"/>
                  </a:cubicBezTo>
                  <a:cubicBezTo>
                    <a:pt x="19026" y="20827"/>
                    <a:pt x="20140" y="21188"/>
                    <a:pt x="21227" y="21239"/>
                  </a:cubicBezTo>
                  <a:lnTo>
                    <a:pt x="21227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86" name="Freeform 532"/>
            <p:cNvSpPr/>
            <p:nvPr/>
          </p:nvSpPr>
          <p:spPr>
            <a:xfrm flipH="1" rot="16200000">
              <a:off x="-393828" y="4674098"/>
              <a:ext cx="2758517" cy="16003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86" h="21600" fill="norm" stroke="1" extrusionOk="0">
                  <a:moveTo>
                    <a:pt x="21286" y="21600"/>
                  </a:moveTo>
                  <a:cubicBezTo>
                    <a:pt x="20579" y="21565"/>
                    <a:pt x="19831" y="21459"/>
                    <a:pt x="19023" y="21246"/>
                  </a:cubicBezTo>
                  <a:cubicBezTo>
                    <a:pt x="17346" y="20787"/>
                    <a:pt x="15568" y="19903"/>
                    <a:pt x="13406" y="18383"/>
                  </a:cubicBezTo>
                  <a:cubicBezTo>
                    <a:pt x="13103" y="18171"/>
                    <a:pt x="12800" y="17923"/>
                    <a:pt x="12496" y="17711"/>
                  </a:cubicBezTo>
                  <a:cubicBezTo>
                    <a:pt x="11870" y="17252"/>
                    <a:pt x="11224" y="16757"/>
                    <a:pt x="10577" y="16403"/>
                  </a:cubicBezTo>
                  <a:cubicBezTo>
                    <a:pt x="9526" y="15838"/>
                    <a:pt x="8476" y="15449"/>
                    <a:pt x="7667" y="15201"/>
                  </a:cubicBezTo>
                  <a:cubicBezTo>
                    <a:pt x="7344" y="15095"/>
                    <a:pt x="7021" y="14989"/>
                    <a:pt x="6697" y="14883"/>
                  </a:cubicBezTo>
                  <a:cubicBezTo>
                    <a:pt x="5364" y="14459"/>
                    <a:pt x="3970" y="14070"/>
                    <a:pt x="2717" y="13151"/>
                  </a:cubicBezTo>
                  <a:cubicBezTo>
                    <a:pt x="1787" y="12515"/>
                    <a:pt x="494" y="11419"/>
                    <a:pt x="110" y="9616"/>
                  </a:cubicBezTo>
                  <a:cubicBezTo>
                    <a:pt x="-314" y="7742"/>
                    <a:pt x="555" y="5904"/>
                    <a:pt x="1545" y="4985"/>
                  </a:cubicBezTo>
                  <a:cubicBezTo>
                    <a:pt x="2697" y="3924"/>
                    <a:pt x="4030" y="3535"/>
                    <a:pt x="5323" y="3182"/>
                  </a:cubicBezTo>
                  <a:cubicBezTo>
                    <a:pt x="5687" y="3076"/>
                    <a:pt x="5687" y="3076"/>
                    <a:pt x="5687" y="3076"/>
                  </a:cubicBezTo>
                  <a:cubicBezTo>
                    <a:pt x="6455" y="2864"/>
                    <a:pt x="7102" y="2651"/>
                    <a:pt x="7748" y="2333"/>
                  </a:cubicBezTo>
                  <a:cubicBezTo>
                    <a:pt x="8233" y="2121"/>
                    <a:pt x="8718" y="1874"/>
                    <a:pt x="9203" y="1626"/>
                  </a:cubicBezTo>
                  <a:cubicBezTo>
                    <a:pt x="9607" y="1379"/>
                    <a:pt x="10052" y="1167"/>
                    <a:pt x="10476" y="955"/>
                  </a:cubicBezTo>
                  <a:cubicBezTo>
                    <a:pt x="11203" y="601"/>
                    <a:pt x="12173" y="177"/>
                    <a:pt x="13183" y="35"/>
                  </a:cubicBezTo>
                  <a:cubicBezTo>
                    <a:pt x="13446" y="0"/>
                    <a:pt x="13729" y="0"/>
                    <a:pt x="14032" y="0"/>
                  </a:cubicBezTo>
                  <a:cubicBezTo>
                    <a:pt x="14598" y="0"/>
                    <a:pt x="15164" y="71"/>
                    <a:pt x="15628" y="106"/>
                  </a:cubicBezTo>
                  <a:cubicBezTo>
                    <a:pt x="17326" y="354"/>
                    <a:pt x="18922" y="742"/>
                    <a:pt x="20397" y="1343"/>
                  </a:cubicBezTo>
                  <a:cubicBezTo>
                    <a:pt x="20700" y="1449"/>
                    <a:pt x="21003" y="1591"/>
                    <a:pt x="21286" y="1697"/>
                  </a:cubicBezTo>
                  <a:cubicBezTo>
                    <a:pt x="21286" y="1944"/>
                    <a:pt x="21286" y="1944"/>
                    <a:pt x="21286" y="1944"/>
                  </a:cubicBezTo>
                  <a:cubicBezTo>
                    <a:pt x="20357" y="1520"/>
                    <a:pt x="19387" y="1167"/>
                    <a:pt x="18397" y="884"/>
                  </a:cubicBezTo>
                  <a:cubicBezTo>
                    <a:pt x="17063" y="530"/>
                    <a:pt x="15649" y="212"/>
                    <a:pt x="14275" y="212"/>
                  </a:cubicBezTo>
                  <a:cubicBezTo>
                    <a:pt x="14012" y="212"/>
                    <a:pt x="13769" y="212"/>
                    <a:pt x="13527" y="247"/>
                  </a:cubicBezTo>
                  <a:cubicBezTo>
                    <a:pt x="12052" y="354"/>
                    <a:pt x="10638" y="1096"/>
                    <a:pt x="9284" y="1803"/>
                  </a:cubicBezTo>
                  <a:cubicBezTo>
                    <a:pt x="8839" y="2050"/>
                    <a:pt x="8374" y="2298"/>
                    <a:pt x="7910" y="2510"/>
                  </a:cubicBezTo>
                  <a:cubicBezTo>
                    <a:pt x="7122" y="2864"/>
                    <a:pt x="6314" y="3111"/>
                    <a:pt x="5525" y="3323"/>
                  </a:cubicBezTo>
                  <a:cubicBezTo>
                    <a:pt x="4899" y="3535"/>
                    <a:pt x="4232" y="3712"/>
                    <a:pt x="3606" y="3959"/>
                  </a:cubicBezTo>
                  <a:cubicBezTo>
                    <a:pt x="2313" y="4490"/>
                    <a:pt x="555" y="5480"/>
                    <a:pt x="191" y="7919"/>
                  </a:cubicBezTo>
                  <a:cubicBezTo>
                    <a:pt x="-132" y="10075"/>
                    <a:pt x="1121" y="11631"/>
                    <a:pt x="2252" y="12550"/>
                  </a:cubicBezTo>
                  <a:cubicBezTo>
                    <a:pt x="3606" y="13681"/>
                    <a:pt x="5121" y="14141"/>
                    <a:pt x="6576" y="14600"/>
                  </a:cubicBezTo>
                  <a:cubicBezTo>
                    <a:pt x="7061" y="14742"/>
                    <a:pt x="7061" y="14742"/>
                    <a:pt x="7061" y="14742"/>
                  </a:cubicBezTo>
                  <a:cubicBezTo>
                    <a:pt x="8011" y="15060"/>
                    <a:pt x="8981" y="15378"/>
                    <a:pt x="9910" y="15838"/>
                  </a:cubicBezTo>
                  <a:cubicBezTo>
                    <a:pt x="10880" y="16297"/>
                    <a:pt x="11749" y="16934"/>
                    <a:pt x="12618" y="17570"/>
                  </a:cubicBezTo>
                  <a:cubicBezTo>
                    <a:pt x="14295" y="18772"/>
                    <a:pt x="16295" y="20151"/>
                    <a:pt x="18376" y="20822"/>
                  </a:cubicBezTo>
                  <a:cubicBezTo>
                    <a:pt x="19366" y="21140"/>
                    <a:pt x="20276" y="21317"/>
                    <a:pt x="21124" y="21317"/>
                  </a:cubicBezTo>
                  <a:cubicBezTo>
                    <a:pt x="21165" y="21317"/>
                    <a:pt x="21225" y="21317"/>
                    <a:pt x="21286" y="21317"/>
                  </a:cubicBezTo>
                  <a:lnTo>
                    <a:pt x="21286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87" name="Freeform 537"/>
            <p:cNvSpPr/>
            <p:nvPr/>
          </p:nvSpPr>
          <p:spPr>
            <a:xfrm flipH="1" rot="16200000">
              <a:off x="1757473" y="6689068"/>
              <a:ext cx="296371" cy="326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18542" y="19800"/>
                    <a:pt x="15483" y="16200"/>
                    <a:pt x="12616" y="12600"/>
                  </a:cubicBezTo>
                  <a:cubicBezTo>
                    <a:pt x="8411" y="7200"/>
                    <a:pt x="4205" y="3600"/>
                    <a:pt x="0" y="0"/>
                  </a:cubicBezTo>
                  <a:cubicBezTo>
                    <a:pt x="5735" y="0"/>
                    <a:pt x="11278" y="3600"/>
                    <a:pt x="16821" y="7200"/>
                  </a:cubicBezTo>
                  <a:cubicBezTo>
                    <a:pt x="18542" y="9000"/>
                    <a:pt x="20071" y="9000"/>
                    <a:pt x="21600" y="10800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88" name="Freeform 538"/>
            <p:cNvSpPr/>
            <p:nvPr/>
          </p:nvSpPr>
          <p:spPr>
            <a:xfrm flipH="1" rot="16200000">
              <a:off x="-2040505" y="2812549"/>
              <a:ext cx="6775015" cy="114991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383" y="21600"/>
                  </a:moveTo>
                  <a:cubicBezTo>
                    <a:pt x="21308" y="21600"/>
                    <a:pt x="21241" y="21600"/>
                    <a:pt x="21174" y="21551"/>
                  </a:cubicBezTo>
                  <a:cubicBezTo>
                    <a:pt x="20957" y="21452"/>
                    <a:pt x="20757" y="21305"/>
                    <a:pt x="20565" y="21108"/>
                  </a:cubicBezTo>
                  <a:cubicBezTo>
                    <a:pt x="20139" y="20665"/>
                    <a:pt x="19705" y="20026"/>
                    <a:pt x="19238" y="19189"/>
                  </a:cubicBezTo>
                  <a:cubicBezTo>
                    <a:pt x="18829" y="18500"/>
                    <a:pt x="18428" y="17664"/>
                    <a:pt x="18028" y="16877"/>
                  </a:cubicBezTo>
                  <a:cubicBezTo>
                    <a:pt x="17569" y="15991"/>
                    <a:pt x="17085" y="15007"/>
                    <a:pt x="16601" y="14220"/>
                  </a:cubicBezTo>
                  <a:cubicBezTo>
                    <a:pt x="16192" y="13531"/>
                    <a:pt x="15766" y="12842"/>
                    <a:pt x="15357" y="12251"/>
                  </a:cubicBezTo>
                  <a:cubicBezTo>
                    <a:pt x="15307" y="12153"/>
                    <a:pt x="15307" y="12153"/>
                    <a:pt x="15307" y="12153"/>
                  </a:cubicBezTo>
                  <a:cubicBezTo>
                    <a:pt x="15207" y="12005"/>
                    <a:pt x="15107" y="11858"/>
                    <a:pt x="14998" y="11710"/>
                  </a:cubicBezTo>
                  <a:cubicBezTo>
                    <a:pt x="14698" y="11267"/>
                    <a:pt x="14389" y="10825"/>
                    <a:pt x="14105" y="10136"/>
                  </a:cubicBezTo>
                  <a:cubicBezTo>
                    <a:pt x="13604" y="9004"/>
                    <a:pt x="13262" y="6790"/>
                    <a:pt x="12920" y="4674"/>
                  </a:cubicBezTo>
                  <a:cubicBezTo>
                    <a:pt x="12845" y="4133"/>
                    <a:pt x="12761" y="3592"/>
                    <a:pt x="12678" y="3100"/>
                  </a:cubicBezTo>
                  <a:cubicBezTo>
                    <a:pt x="12453" y="1771"/>
                    <a:pt x="12177" y="394"/>
                    <a:pt x="11827" y="344"/>
                  </a:cubicBezTo>
                  <a:cubicBezTo>
                    <a:pt x="11802" y="344"/>
                    <a:pt x="11802" y="344"/>
                    <a:pt x="11802" y="344"/>
                  </a:cubicBezTo>
                  <a:cubicBezTo>
                    <a:pt x="11459" y="344"/>
                    <a:pt x="11151" y="1033"/>
                    <a:pt x="10842" y="1722"/>
                  </a:cubicBezTo>
                  <a:cubicBezTo>
                    <a:pt x="10733" y="1919"/>
                    <a:pt x="10733" y="1919"/>
                    <a:pt x="10733" y="1919"/>
                  </a:cubicBezTo>
                  <a:cubicBezTo>
                    <a:pt x="10558" y="2313"/>
                    <a:pt x="10374" y="2706"/>
                    <a:pt x="10191" y="2854"/>
                  </a:cubicBezTo>
                  <a:cubicBezTo>
                    <a:pt x="10082" y="2952"/>
                    <a:pt x="9965" y="3001"/>
                    <a:pt x="9857" y="3001"/>
                  </a:cubicBezTo>
                  <a:cubicBezTo>
                    <a:pt x="9782" y="3051"/>
                    <a:pt x="9707" y="3100"/>
                    <a:pt x="9640" y="3100"/>
                  </a:cubicBezTo>
                  <a:cubicBezTo>
                    <a:pt x="9548" y="3149"/>
                    <a:pt x="9465" y="3247"/>
                    <a:pt x="9381" y="3297"/>
                  </a:cubicBezTo>
                  <a:cubicBezTo>
                    <a:pt x="9114" y="3444"/>
                    <a:pt x="8839" y="3641"/>
                    <a:pt x="8572" y="3641"/>
                  </a:cubicBezTo>
                  <a:cubicBezTo>
                    <a:pt x="8505" y="3641"/>
                    <a:pt x="8438" y="3592"/>
                    <a:pt x="8371" y="3592"/>
                  </a:cubicBezTo>
                  <a:cubicBezTo>
                    <a:pt x="8321" y="3592"/>
                    <a:pt x="8279" y="3543"/>
                    <a:pt x="8229" y="3543"/>
                  </a:cubicBezTo>
                  <a:cubicBezTo>
                    <a:pt x="8129" y="3493"/>
                    <a:pt x="8029" y="3444"/>
                    <a:pt x="7929" y="3444"/>
                  </a:cubicBezTo>
                  <a:cubicBezTo>
                    <a:pt x="7854" y="3444"/>
                    <a:pt x="7787" y="3444"/>
                    <a:pt x="7729" y="3493"/>
                  </a:cubicBezTo>
                  <a:cubicBezTo>
                    <a:pt x="7520" y="3641"/>
                    <a:pt x="7328" y="3936"/>
                    <a:pt x="7128" y="4231"/>
                  </a:cubicBezTo>
                  <a:cubicBezTo>
                    <a:pt x="6977" y="4477"/>
                    <a:pt x="6827" y="4674"/>
                    <a:pt x="6677" y="4822"/>
                  </a:cubicBezTo>
                  <a:cubicBezTo>
                    <a:pt x="6435" y="5166"/>
                    <a:pt x="6185" y="5462"/>
                    <a:pt x="5943" y="5904"/>
                  </a:cubicBezTo>
                  <a:cubicBezTo>
                    <a:pt x="5617" y="6544"/>
                    <a:pt x="5300" y="7331"/>
                    <a:pt x="4991" y="8069"/>
                  </a:cubicBezTo>
                  <a:cubicBezTo>
                    <a:pt x="4924" y="8217"/>
                    <a:pt x="4857" y="8414"/>
                    <a:pt x="4791" y="8561"/>
                  </a:cubicBezTo>
                  <a:cubicBezTo>
                    <a:pt x="4474" y="9349"/>
                    <a:pt x="4123" y="10037"/>
                    <a:pt x="3722" y="10037"/>
                  </a:cubicBezTo>
                  <a:cubicBezTo>
                    <a:pt x="3222" y="10037"/>
                    <a:pt x="2738" y="9349"/>
                    <a:pt x="2270" y="8660"/>
                  </a:cubicBezTo>
                  <a:cubicBezTo>
                    <a:pt x="1995" y="8266"/>
                    <a:pt x="1719" y="7872"/>
                    <a:pt x="1436" y="7626"/>
                  </a:cubicBezTo>
                  <a:cubicBezTo>
                    <a:pt x="1235" y="7430"/>
                    <a:pt x="1035" y="7233"/>
                    <a:pt x="835" y="7036"/>
                  </a:cubicBezTo>
                  <a:cubicBezTo>
                    <a:pt x="684" y="6839"/>
                    <a:pt x="534" y="6692"/>
                    <a:pt x="384" y="6544"/>
                  </a:cubicBezTo>
                  <a:cubicBezTo>
                    <a:pt x="267" y="6446"/>
                    <a:pt x="134" y="6298"/>
                    <a:pt x="0" y="6200"/>
                  </a:cubicBezTo>
                  <a:cubicBezTo>
                    <a:pt x="0" y="5855"/>
                    <a:pt x="0" y="5855"/>
                    <a:pt x="0" y="5855"/>
                  </a:cubicBezTo>
                  <a:cubicBezTo>
                    <a:pt x="109" y="5954"/>
                    <a:pt x="225" y="6052"/>
                    <a:pt x="359" y="6150"/>
                  </a:cubicBezTo>
                  <a:cubicBezTo>
                    <a:pt x="734" y="6544"/>
                    <a:pt x="1118" y="6938"/>
                    <a:pt x="1502" y="7331"/>
                  </a:cubicBezTo>
                  <a:cubicBezTo>
                    <a:pt x="1744" y="7577"/>
                    <a:pt x="1995" y="7971"/>
                    <a:pt x="2245" y="8315"/>
                  </a:cubicBezTo>
                  <a:cubicBezTo>
                    <a:pt x="2704" y="9004"/>
                    <a:pt x="3188" y="9742"/>
                    <a:pt x="3664" y="9742"/>
                  </a:cubicBezTo>
                  <a:cubicBezTo>
                    <a:pt x="3823" y="9742"/>
                    <a:pt x="3973" y="9644"/>
                    <a:pt x="4123" y="9496"/>
                  </a:cubicBezTo>
                  <a:cubicBezTo>
                    <a:pt x="4432" y="9152"/>
                    <a:pt x="4724" y="8414"/>
                    <a:pt x="4999" y="7676"/>
                  </a:cubicBezTo>
                  <a:cubicBezTo>
                    <a:pt x="5100" y="7430"/>
                    <a:pt x="5191" y="7184"/>
                    <a:pt x="5291" y="6987"/>
                  </a:cubicBezTo>
                  <a:cubicBezTo>
                    <a:pt x="5634" y="6150"/>
                    <a:pt x="6009" y="5314"/>
                    <a:pt x="6393" y="4822"/>
                  </a:cubicBezTo>
                  <a:cubicBezTo>
                    <a:pt x="6468" y="4723"/>
                    <a:pt x="6535" y="4674"/>
                    <a:pt x="6602" y="4576"/>
                  </a:cubicBezTo>
                  <a:cubicBezTo>
                    <a:pt x="6735" y="4428"/>
                    <a:pt x="6877" y="4231"/>
                    <a:pt x="7019" y="4035"/>
                  </a:cubicBezTo>
                  <a:cubicBezTo>
                    <a:pt x="7094" y="3936"/>
                    <a:pt x="7094" y="3936"/>
                    <a:pt x="7094" y="3936"/>
                  </a:cubicBezTo>
                  <a:cubicBezTo>
                    <a:pt x="7253" y="3690"/>
                    <a:pt x="7420" y="3444"/>
                    <a:pt x="7578" y="3297"/>
                  </a:cubicBezTo>
                  <a:cubicBezTo>
                    <a:pt x="7687" y="3198"/>
                    <a:pt x="7804" y="3149"/>
                    <a:pt x="7946" y="3149"/>
                  </a:cubicBezTo>
                  <a:cubicBezTo>
                    <a:pt x="8054" y="3149"/>
                    <a:pt x="8171" y="3149"/>
                    <a:pt x="8279" y="3198"/>
                  </a:cubicBezTo>
                  <a:cubicBezTo>
                    <a:pt x="8396" y="3247"/>
                    <a:pt x="8505" y="3247"/>
                    <a:pt x="8622" y="3247"/>
                  </a:cubicBezTo>
                  <a:cubicBezTo>
                    <a:pt x="8672" y="3247"/>
                    <a:pt x="8730" y="3247"/>
                    <a:pt x="8780" y="3247"/>
                  </a:cubicBezTo>
                  <a:cubicBezTo>
                    <a:pt x="9064" y="3149"/>
                    <a:pt x="9356" y="3001"/>
                    <a:pt x="9640" y="2805"/>
                  </a:cubicBezTo>
                  <a:cubicBezTo>
                    <a:pt x="9773" y="2755"/>
                    <a:pt x="9915" y="2657"/>
                    <a:pt x="10049" y="2608"/>
                  </a:cubicBezTo>
                  <a:cubicBezTo>
                    <a:pt x="10324" y="2460"/>
                    <a:pt x="10583" y="1870"/>
                    <a:pt x="10833" y="1328"/>
                  </a:cubicBezTo>
                  <a:cubicBezTo>
                    <a:pt x="10934" y="1132"/>
                    <a:pt x="11034" y="886"/>
                    <a:pt x="11134" y="689"/>
                  </a:cubicBezTo>
                  <a:cubicBezTo>
                    <a:pt x="11292" y="394"/>
                    <a:pt x="11534" y="0"/>
                    <a:pt x="11777" y="0"/>
                  </a:cubicBezTo>
                  <a:cubicBezTo>
                    <a:pt x="11885" y="0"/>
                    <a:pt x="11994" y="98"/>
                    <a:pt x="12085" y="295"/>
                  </a:cubicBezTo>
                  <a:cubicBezTo>
                    <a:pt x="12377" y="886"/>
                    <a:pt x="12594" y="2067"/>
                    <a:pt x="12770" y="3149"/>
                  </a:cubicBezTo>
                  <a:cubicBezTo>
                    <a:pt x="12811" y="3444"/>
                    <a:pt x="12853" y="3690"/>
                    <a:pt x="12895" y="3985"/>
                  </a:cubicBezTo>
                  <a:cubicBezTo>
                    <a:pt x="13304" y="6593"/>
                    <a:pt x="13730" y="9299"/>
                    <a:pt x="14355" y="10283"/>
                  </a:cubicBezTo>
                  <a:cubicBezTo>
                    <a:pt x="14564" y="10628"/>
                    <a:pt x="14773" y="10923"/>
                    <a:pt x="14973" y="11267"/>
                  </a:cubicBezTo>
                  <a:cubicBezTo>
                    <a:pt x="15616" y="12251"/>
                    <a:pt x="16283" y="13236"/>
                    <a:pt x="16926" y="14416"/>
                  </a:cubicBezTo>
                  <a:cubicBezTo>
                    <a:pt x="17327" y="15105"/>
                    <a:pt x="17727" y="15942"/>
                    <a:pt x="18120" y="16680"/>
                  </a:cubicBezTo>
                  <a:cubicBezTo>
                    <a:pt x="18520" y="17516"/>
                    <a:pt x="18938" y="18353"/>
                    <a:pt x="19355" y="19091"/>
                  </a:cubicBezTo>
                  <a:cubicBezTo>
                    <a:pt x="19822" y="19927"/>
                    <a:pt x="20215" y="20468"/>
                    <a:pt x="20582" y="20862"/>
                  </a:cubicBezTo>
                  <a:cubicBezTo>
                    <a:pt x="20840" y="21108"/>
                    <a:pt x="21066" y="21305"/>
                    <a:pt x="21266" y="21403"/>
                  </a:cubicBezTo>
                  <a:cubicBezTo>
                    <a:pt x="21333" y="21403"/>
                    <a:pt x="21400" y="21452"/>
                    <a:pt x="21466" y="21502"/>
                  </a:cubicBezTo>
                  <a:cubicBezTo>
                    <a:pt x="21508" y="21502"/>
                    <a:pt x="21558" y="21551"/>
                    <a:pt x="21600" y="21600"/>
                  </a:cubicBezTo>
                  <a:cubicBezTo>
                    <a:pt x="21533" y="21600"/>
                    <a:pt x="21458" y="21600"/>
                    <a:pt x="21383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89" name="Freeform 540"/>
            <p:cNvSpPr/>
            <p:nvPr/>
          </p:nvSpPr>
          <p:spPr>
            <a:xfrm flipH="1" rot="16200000">
              <a:off x="574959" y="3623123"/>
              <a:ext cx="634232" cy="19856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20886" y="19895"/>
                    <a:pt x="20261" y="18189"/>
                    <a:pt x="19726" y="16768"/>
                  </a:cubicBezTo>
                  <a:cubicBezTo>
                    <a:pt x="18833" y="14495"/>
                    <a:pt x="18030" y="12221"/>
                    <a:pt x="17048" y="10232"/>
                  </a:cubicBezTo>
                  <a:cubicBezTo>
                    <a:pt x="14906" y="6537"/>
                    <a:pt x="12853" y="3979"/>
                    <a:pt x="10800" y="2558"/>
                  </a:cubicBezTo>
                  <a:cubicBezTo>
                    <a:pt x="9729" y="1989"/>
                    <a:pt x="8747" y="1705"/>
                    <a:pt x="7765" y="1705"/>
                  </a:cubicBezTo>
                  <a:cubicBezTo>
                    <a:pt x="6426" y="1705"/>
                    <a:pt x="5177" y="2274"/>
                    <a:pt x="3927" y="3411"/>
                  </a:cubicBezTo>
                  <a:cubicBezTo>
                    <a:pt x="2499" y="4832"/>
                    <a:pt x="1250" y="5968"/>
                    <a:pt x="0" y="6537"/>
                  </a:cubicBezTo>
                  <a:cubicBezTo>
                    <a:pt x="714" y="5968"/>
                    <a:pt x="1339" y="5116"/>
                    <a:pt x="2053" y="4263"/>
                  </a:cubicBezTo>
                  <a:cubicBezTo>
                    <a:pt x="3124" y="2558"/>
                    <a:pt x="4284" y="1137"/>
                    <a:pt x="5534" y="568"/>
                  </a:cubicBezTo>
                  <a:cubicBezTo>
                    <a:pt x="6337" y="0"/>
                    <a:pt x="7140" y="0"/>
                    <a:pt x="7944" y="0"/>
                  </a:cubicBezTo>
                  <a:cubicBezTo>
                    <a:pt x="9104" y="0"/>
                    <a:pt x="10264" y="284"/>
                    <a:pt x="11425" y="1137"/>
                  </a:cubicBezTo>
                  <a:cubicBezTo>
                    <a:pt x="13835" y="3126"/>
                    <a:pt x="15888" y="5684"/>
                    <a:pt x="17673" y="9379"/>
                  </a:cubicBezTo>
                  <a:cubicBezTo>
                    <a:pt x="19369" y="12789"/>
                    <a:pt x="20529" y="16200"/>
                    <a:pt x="2160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90" name="Freeform 541"/>
            <p:cNvSpPr/>
            <p:nvPr/>
          </p:nvSpPr>
          <p:spPr>
            <a:xfrm flipH="1" rot="16200000">
              <a:off x="1578169" y="6486054"/>
              <a:ext cx="626824" cy="1081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19431" y="21073"/>
                    <a:pt x="17172" y="20546"/>
                    <a:pt x="15093" y="18966"/>
                  </a:cubicBezTo>
                  <a:cubicBezTo>
                    <a:pt x="13376" y="17912"/>
                    <a:pt x="11749" y="15805"/>
                    <a:pt x="10213" y="13698"/>
                  </a:cubicBezTo>
                  <a:cubicBezTo>
                    <a:pt x="8947" y="12644"/>
                    <a:pt x="7682" y="11063"/>
                    <a:pt x="6417" y="10010"/>
                  </a:cubicBezTo>
                  <a:cubicBezTo>
                    <a:pt x="5603" y="8956"/>
                    <a:pt x="5603" y="8956"/>
                    <a:pt x="5603" y="8956"/>
                  </a:cubicBezTo>
                  <a:cubicBezTo>
                    <a:pt x="4428" y="7902"/>
                    <a:pt x="3163" y="6849"/>
                    <a:pt x="1988" y="4741"/>
                  </a:cubicBezTo>
                  <a:cubicBezTo>
                    <a:pt x="1265" y="3688"/>
                    <a:pt x="633" y="2107"/>
                    <a:pt x="0" y="0"/>
                  </a:cubicBezTo>
                  <a:cubicBezTo>
                    <a:pt x="813" y="1580"/>
                    <a:pt x="1808" y="2634"/>
                    <a:pt x="2711" y="3161"/>
                  </a:cubicBezTo>
                  <a:cubicBezTo>
                    <a:pt x="3073" y="3688"/>
                    <a:pt x="3344" y="4215"/>
                    <a:pt x="3615" y="4215"/>
                  </a:cubicBezTo>
                  <a:cubicBezTo>
                    <a:pt x="4519" y="5268"/>
                    <a:pt x="5423" y="5795"/>
                    <a:pt x="6326" y="6849"/>
                  </a:cubicBezTo>
                  <a:cubicBezTo>
                    <a:pt x="7682" y="7902"/>
                    <a:pt x="7682" y="7902"/>
                    <a:pt x="7682" y="7902"/>
                  </a:cubicBezTo>
                  <a:cubicBezTo>
                    <a:pt x="8767" y="8956"/>
                    <a:pt x="9851" y="10010"/>
                    <a:pt x="10936" y="11063"/>
                  </a:cubicBezTo>
                  <a:cubicBezTo>
                    <a:pt x="12833" y="13171"/>
                    <a:pt x="14731" y="15278"/>
                    <a:pt x="16629" y="16332"/>
                  </a:cubicBezTo>
                  <a:cubicBezTo>
                    <a:pt x="18346" y="17385"/>
                    <a:pt x="19973" y="17912"/>
                    <a:pt x="21600" y="17912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</p:grpSp>
      <p:sp>
        <p:nvSpPr>
          <p:cNvPr id="92" name="Slide Number"/>
          <p:cNvSpPr txBox="1"/>
          <p:nvPr>
            <p:ph type="sldNum" sz="quarter" idx="2"/>
          </p:nvPr>
        </p:nvSpPr>
        <p:spPr>
          <a:xfrm>
            <a:off x="11493117" y="6361276"/>
            <a:ext cx="259530" cy="256541"/>
          </a:xfrm>
          <a:prstGeom prst="rect">
            <a:avLst/>
          </a:prstGeom>
        </p:spPr>
        <p:txBody>
          <a:bodyPr anchor="t"/>
          <a:lstStyle>
            <a:lvl1pPr algn="ctr">
              <a:defRPr b="1" sz="1100">
                <a:solidFill>
                  <a:srgbClr val="404040"/>
                </a:solidFill>
              </a:defRPr>
            </a:lvl1pPr>
          </a:lstStyle>
          <a:p>
            <a:pPr/>
            <a:fld id="{86CB4B4D-7CA3-9044-876B-883B54F8677D}" type="slidenum"/>
          </a:p>
        </p:txBody>
      </p:sp>
    </p:spTree>
  </p:cSld>
  <p:clrMapOvr>
    <a:masterClrMapping/>
  </p:clrMapOvr>
  <p:transition xmlns:p14="http://schemas.microsoft.com/office/powerpoint/2010/main" spd="med" advClick="1"/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xmlns:m="http://schemas.openxmlformats.org/officeDocument/2006/math" xmlns:a14="http://schemas.microsoft.com/office/drawing/2010/main" type="tx" showMasterSp="1" showMasterPhAnim="1">
  <p:cSld name="Alamian Template - 19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604" name="Group 364"/>
          <p:cNvGrpSpPr/>
          <p:nvPr/>
        </p:nvGrpSpPr>
        <p:grpSpPr>
          <a:xfrm>
            <a:off x="10246331" y="0"/>
            <a:ext cx="1945670" cy="6858001"/>
            <a:chOff x="0" y="0"/>
            <a:chExt cx="1945668" cy="6858000"/>
          </a:xfrm>
        </p:grpSpPr>
        <p:sp>
          <p:nvSpPr>
            <p:cNvPr id="4568" name="Freeform 437"/>
            <p:cNvSpPr/>
            <p:nvPr/>
          </p:nvSpPr>
          <p:spPr>
            <a:xfrm flipH="1" rot="5400000">
              <a:off x="844653" y="203014"/>
              <a:ext cx="480120" cy="8298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20774" y="18900"/>
                    <a:pt x="19948" y="16200"/>
                    <a:pt x="19121" y="14175"/>
                  </a:cubicBezTo>
                  <a:cubicBezTo>
                    <a:pt x="16525" y="7425"/>
                    <a:pt x="13810" y="4725"/>
                    <a:pt x="10387" y="4725"/>
                  </a:cubicBezTo>
                  <a:cubicBezTo>
                    <a:pt x="8498" y="4725"/>
                    <a:pt x="6610" y="5400"/>
                    <a:pt x="4839" y="6075"/>
                  </a:cubicBezTo>
                  <a:cubicBezTo>
                    <a:pt x="3187" y="6750"/>
                    <a:pt x="1652" y="7425"/>
                    <a:pt x="0" y="8100"/>
                  </a:cubicBezTo>
                  <a:cubicBezTo>
                    <a:pt x="4013" y="2025"/>
                    <a:pt x="7318" y="0"/>
                    <a:pt x="10387" y="0"/>
                  </a:cubicBezTo>
                  <a:cubicBezTo>
                    <a:pt x="14400" y="0"/>
                    <a:pt x="17823" y="4050"/>
                    <a:pt x="20892" y="13500"/>
                  </a:cubicBezTo>
                  <a:cubicBezTo>
                    <a:pt x="21128" y="14175"/>
                    <a:pt x="21364" y="14850"/>
                    <a:pt x="21600" y="15525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4569" name="Freeform 438"/>
            <p:cNvSpPr/>
            <p:nvPr/>
          </p:nvSpPr>
          <p:spPr>
            <a:xfrm flipH="1" rot="5400000">
              <a:off x="1149174" y="6669"/>
              <a:ext cx="34085" cy="207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16200"/>
                  </a:moveTo>
                  <a:cubicBezTo>
                    <a:pt x="14954" y="10800"/>
                    <a:pt x="6646" y="540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6646" y="8100"/>
                    <a:pt x="13292" y="16200"/>
                    <a:pt x="21600" y="21600"/>
                  </a:cubicBezTo>
                  <a:lnTo>
                    <a:pt x="21600" y="162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4570" name="Freeform 439"/>
            <p:cNvSpPr/>
            <p:nvPr/>
          </p:nvSpPr>
          <p:spPr>
            <a:xfrm flipH="1" rot="5400000">
              <a:off x="1109164" y="1681159"/>
              <a:ext cx="969130" cy="2237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cubicBezTo>
                    <a:pt x="3736" y="18042"/>
                    <a:pt x="7472" y="13722"/>
                    <a:pt x="11092" y="9148"/>
                  </a:cubicBezTo>
                  <a:cubicBezTo>
                    <a:pt x="11968" y="7878"/>
                    <a:pt x="11968" y="7878"/>
                    <a:pt x="11968" y="7878"/>
                  </a:cubicBezTo>
                  <a:cubicBezTo>
                    <a:pt x="13485" y="5845"/>
                    <a:pt x="15120" y="3558"/>
                    <a:pt x="16755" y="2541"/>
                  </a:cubicBezTo>
                  <a:cubicBezTo>
                    <a:pt x="17572" y="1779"/>
                    <a:pt x="18448" y="1525"/>
                    <a:pt x="19323" y="1016"/>
                  </a:cubicBezTo>
                  <a:cubicBezTo>
                    <a:pt x="20082" y="762"/>
                    <a:pt x="20841" y="508"/>
                    <a:pt x="21600" y="0"/>
                  </a:cubicBezTo>
                  <a:cubicBezTo>
                    <a:pt x="20724" y="2541"/>
                    <a:pt x="19440" y="3049"/>
                    <a:pt x="18272" y="3558"/>
                  </a:cubicBezTo>
                  <a:cubicBezTo>
                    <a:pt x="17630" y="3812"/>
                    <a:pt x="17046" y="4066"/>
                    <a:pt x="16521" y="4574"/>
                  </a:cubicBezTo>
                  <a:cubicBezTo>
                    <a:pt x="15003" y="5845"/>
                    <a:pt x="13544" y="7878"/>
                    <a:pt x="12084" y="9911"/>
                  </a:cubicBezTo>
                  <a:cubicBezTo>
                    <a:pt x="11676" y="10419"/>
                    <a:pt x="11267" y="10927"/>
                    <a:pt x="10858" y="11435"/>
                  </a:cubicBezTo>
                  <a:cubicBezTo>
                    <a:pt x="8932" y="13976"/>
                    <a:pt x="6889" y="16264"/>
                    <a:pt x="5021" y="18296"/>
                  </a:cubicBezTo>
                  <a:cubicBezTo>
                    <a:pt x="3970" y="19567"/>
                    <a:pt x="2919" y="20584"/>
                    <a:pt x="1751" y="21346"/>
                  </a:cubicBezTo>
                  <a:cubicBezTo>
                    <a:pt x="1343" y="21600"/>
                    <a:pt x="876" y="21600"/>
                    <a:pt x="409" y="21600"/>
                  </a:cubicBezTo>
                  <a:cubicBezTo>
                    <a:pt x="292" y="21600"/>
                    <a:pt x="117" y="21600"/>
                    <a:pt x="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4571" name="Freeform 440"/>
            <p:cNvSpPr/>
            <p:nvPr/>
          </p:nvSpPr>
          <p:spPr>
            <a:xfrm flipH="1" rot="5400000">
              <a:off x="1504818" y="1635223"/>
              <a:ext cx="222278" cy="518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795" y="21600"/>
                  </a:moveTo>
                  <a:cubicBezTo>
                    <a:pt x="1779" y="21600"/>
                    <a:pt x="762" y="20520"/>
                    <a:pt x="0" y="20520"/>
                  </a:cubicBezTo>
                  <a:cubicBezTo>
                    <a:pt x="2033" y="17280"/>
                    <a:pt x="4066" y="16200"/>
                    <a:pt x="6099" y="14040"/>
                  </a:cubicBezTo>
                  <a:cubicBezTo>
                    <a:pt x="7878" y="12960"/>
                    <a:pt x="9656" y="10800"/>
                    <a:pt x="11689" y="8640"/>
                  </a:cubicBezTo>
                  <a:cubicBezTo>
                    <a:pt x="12198" y="8640"/>
                    <a:pt x="12960" y="7560"/>
                    <a:pt x="13722" y="6480"/>
                  </a:cubicBezTo>
                  <a:cubicBezTo>
                    <a:pt x="16009" y="3240"/>
                    <a:pt x="18551" y="0"/>
                    <a:pt x="21092" y="0"/>
                  </a:cubicBezTo>
                  <a:cubicBezTo>
                    <a:pt x="21346" y="0"/>
                    <a:pt x="21600" y="1080"/>
                    <a:pt x="21600" y="1080"/>
                  </a:cubicBezTo>
                  <a:cubicBezTo>
                    <a:pt x="17788" y="9720"/>
                    <a:pt x="13214" y="14040"/>
                    <a:pt x="9402" y="17280"/>
                  </a:cubicBezTo>
                  <a:cubicBezTo>
                    <a:pt x="7115" y="19440"/>
                    <a:pt x="4828" y="21600"/>
                    <a:pt x="2795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4572" name="Freeform 441"/>
            <p:cNvSpPr/>
            <p:nvPr/>
          </p:nvSpPr>
          <p:spPr>
            <a:xfrm flipH="1" rot="5400000">
              <a:off x="1349965" y="1295138"/>
              <a:ext cx="675722" cy="12744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cubicBezTo>
                    <a:pt x="837" y="17192"/>
                    <a:pt x="2093" y="15869"/>
                    <a:pt x="3265" y="14547"/>
                  </a:cubicBezTo>
                  <a:cubicBezTo>
                    <a:pt x="3600" y="14547"/>
                    <a:pt x="3935" y="14106"/>
                    <a:pt x="4186" y="13665"/>
                  </a:cubicBezTo>
                  <a:cubicBezTo>
                    <a:pt x="4688" y="12784"/>
                    <a:pt x="5274" y="12343"/>
                    <a:pt x="5777" y="11461"/>
                  </a:cubicBezTo>
                  <a:cubicBezTo>
                    <a:pt x="7284" y="9698"/>
                    <a:pt x="8874" y="7494"/>
                    <a:pt x="10465" y="6171"/>
                  </a:cubicBezTo>
                  <a:cubicBezTo>
                    <a:pt x="11470" y="5731"/>
                    <a:pt x="11470" y="5731"/>
                    <a:pt x="11470" y="5731"/>
                  </a:cubicBezTo>
                  <a:cubicBezTo>
                    <a:pt x="13395" y="3967"/>
                    <a:pt x="15321" y="2645"/>
                    <a:pt x="17163" y="1322"/>
                  </a:cubicBezTo>
                  <a:cubicBezTo>
                    <a:pt x="18502" y="441"/>
                    <a:pt x="19926" y="0"/>
                    <a:pt x="21600" y="0"/>
                  </a:cubicBezTo>
                  <a:cubicBezTo>
                    <a:pt x="21600" y="0"/>
                    <a:pt x="21600" y="0"/>
                    <a:pt x="21600" y="0"/>
                  </a:cubicBezTo>
                  <a:cubicBezTo>
                    <a:pt x="21349" y="441"/>
                    <a:pt x="21098" y="882"/>
                    <a:pt x="20847" y="882"/>
                  </a:cubicBezTo>
                  <a:cubicBezTo>
                    <a:pt x="20344" y="1763"/>
                    <a:pt x="19926" y="2204"/>
                    <a:pt x="19423" y="2645"/>
                  </a:cubicBezTo>
                  <a:cubicBezTo>
                    <a:pt x="18753" y="3086"/>
                    <a:pt x="18084" y="3527"/>
                    <a:pt x="17330" y="3967"/>
                  </a:cubicBezTo>
                  <a:cubicBezTo>
                    <a:pt x="16326" y="4849"/>
                    <a:pt x="16326" y="4849"/>
                    <a:pt x="16326" y="4849"/>
                  </a:cubicBezTo>
                  <a:cubicBezTo>
                    <a:pt x="15237" y="5731"/>
                    <a:pt x="14149" y="6612"/>
                    <a:pt x="12977" y="7494"/>
                  </a:cubicBezTo>
                  <a:cubicBezTo>
                    <a:pt x="12056" y="8376"/>
                    <a:pt x="11135" y="9257"/>
                    <a:pt x="10130" y="9698"/>
                  </a:cubicBezTo>
                  <a:cubicBezTo>
                    <a:pt x="8205" y="11461"/>
                    <a:pt x="6195" y="13665"/>
                    <a:pt x="4270" y="16310"/>
                  </a:cubicBezTo>
                  <a:cubicBezTo>
                    <a:pt x="2847" y="18073"/>
                    <a:pt x="1423" y="19837"/>
                    <a:pt x="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4573" name="Freeform 442"/>
            <p:cNvSpPr/>
            <p:nvPr/>
          </p:nvSpPr>
          <p:spPr>
            <a:xfrm flipH="1" rot="5400000">
              <a:off x="818722" y="1100276"/>
              <a:ext cx="706843" cy="13336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cubicBezTo>
                    <a:pt x="80" y="14824"/>
                    <a:pt x="1360" y="8047"/>
                    <a:pt x="2560" y="4659"/>
                  </a:cubicBezTo>
                  <a:cubicBezTo>
                    <a:pt x="4160" y="424"/>
                    <a:pt x="5840" y="0"/>
                    <a:pt x="7360" y="0"/>
                  </a:cubicBezTo>
                  <a:cubicBezTo>
                    <a:pt x="7920" y="0"/>
                    <a:pt x="7920" y="0"/>
                    <a:pt x="7920" y="0"/>
                  </a:cubicBezTo>
                  <a:cubicBezTo>
                    <a:pt x="10000" y="0"/>
                    <a:pt x="12160" y="424"/>
                    <a:pt x="14160" y="847"/>
                  </a:cubicBezTo>
                  <a:cubicBezTo>
                    <a:pt x="16560" y="1271"/>
                    <a:pt x="19040" y="1694"/>
                    <a:pt x="21520" y="1694"/>
                  </a:cubicBezTo>
                  <a:cubicBezTo>
                    <a:pt x="21600" y="1694"/>
                    <a:pt x="21600" y="1694"/>
                    <a:pt x="21600" y="1694"/>
                  </a:cubicBezTo>
                  <a:cubicBezTo>
                    <a:pt x="20960" y="4235"/>
                    <a:pt x="20080" y="4659"/>
                    <a:pt x="19440" y="4659"/>
                  </a:cubicBezTo>
                  <a:cubicBezTo>
                    <a:pt x="19120" y="4659"/>
                    <a:pt x="18800" y="4659"/>
                    <a:pt x="18400" y="4235"/>
                  </a:cubicBezTo>
                  <a:cubicBezTo>
                    <a:pt x="18080" y="4235"/>
                    <a:pt x="17840" y="4235"/>
                    <a:pt x="17520" y="4235"/>
                  </a:cubicBezTo>
                  <a:cubicBezTo>
                    <a:pt x="15920" y="4235"/>
                    <a:pt x="14240" y="3812"/>
                    <a:pt x="12640" y="3388"/>
                  </a:cubicBezTo>
                  <a:cubicBezTo>
                    <a:pt x="11920" y="3388"/>
                    <a:pt x="11200" y="3388"/>
                    <a:pt x="10480" y="2965"/>
                  </a:cubicBezTo>
                  <a:cubicBezTo>
                    <a:pt x="10000" y="2965"/>
                    <a:pt x="9600" y="2965"/>
                    <a:pt x="9120" y="2965"/>
                  </a:cubicBezTo>
                  <a:cubicBezTo>
                    <a:pt x="8400" y="2541"/>
                    <a:pt x="7680" y="2541"/>
                    <a:pt x="6960" y="2541"/>
                  </a:cubicBezTo>
                  <a:cubicBezTo>
                    <a:pt x="5680" y="2541"/>
                    <a:pt x="4640" y="2965"/>
                    <a:pt x="3760" y="4659"/>
                  </a:cubicBezTo>
                  <a:cubicBezTo>
                    <a:pt x="2720" y="7200"/>
                    <a:pt x="1760" y="10165"/>
                    <a:pt x="1120" y="13976"/>
                  </a:cubicBezTo>
                  <a:cubicBezTo>
                    <a:pt x="960" y="15247"/>
                    <a:pt x="720" y="16518"/>
                    <a:pt x="560" y="17788"/>
                  </a:cubicBezTo>
                  <a:cubicBezTo>
                    <a:pt x="320" y="19059"/>
                    <a:pt x="160" y="20329"/>
                    <a:pt x="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4574" name="Freeform 443"/>
            <p:cNvSpPr/>
            <p:nvPr/>
          </p:nvSpPr>
          <p:spPr>
            <a:xfrm flipH="1" rot="5400000">
              <a:off x="-1914550" y="3011119"/>
              <a:ext cx="6853553" cy="8402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4810" y="21600"/>
                  </a:moveTo>
                  <a:cubicBezTo>
                    <a:pt x="4422" y="21600"/>
                    <a:pt x="4051" y="21465"/>
                    <a:pt x="3680" y="21062"/>
                  </a:cubicBezTo>
                  <a:cubicBezTo>
                    <a:pt x="3383" y="20793"/>
                    <a:pt x="3077" y="20389"/>
                    <a:pt x="2789" y="19985"/>
                  </a:cubicBezTo>
                  <a:cubicBezTo>
                    <a:pt x="2607" y="19783"/>
                    <a:pt x="2426" y="19514"/>
                    <a:pt x="2252" y="19312"/>
                  </a:cubicBezTo>
                  <a:cubicBezTo>
                    <a:pt x="1815" y="18774"/>
                    <a:pt x="1345" y="18303"/>
                    <a:pt x="891" y="18303"/>
                  </a:cubicBezTo>
                  <a:cubicBezTo>
                    <a:pt x="833" y="18303"/>
                    <a:pt x="776" y="18303"/>
                    <a:pt x="718" y="18303"/>
                  </a:cubicBezTo>
                  <a:cubicBezTo>
                    <a:pt x="462" y="18370"/>
                    <a:pt x="215" y="18707"/>
                    <a:pt x="0" y="19043"/>
                  </a:cubicBezTo>
                  <a:cubicBezTo>
                    <a:pt x="0" y="18639"/>
                    <a:pt x="0" y="18639"/>
                    <a:pt x="0" y="18639"/>
                  </a:cubicBezTo>
                  <a:cubicBezTo>
                    <a:pt x="206" y="18303"/>
                    <a:pt x="454" y="17899"/>
                    <a:pt x="718" y="17899"/>
                  </a:cubicBezTo>
                  <a:cubicBezTo>
                    <a:pt x="759" y="17899"/>
                    <a:pt x="809" y="17832"/>
                    <a:pt x="850" y="17832"/>
                  </a:cubicBezTo>
                  <a:cubicBezTo>
                    <a:pt x="1502" y="17832"/>
                    <a:pt x="2145" y="18707"/>
                    <a:pt x="2772" y="19514"/>
                  </a:cubicBezTo>
                  <a:cubicBezTo>
                    <a:pt x="3053" y="19850"/>
                    <a:pt x="3341" y="20254"/>
                    <a:pt x="3630" y="20523"/>
                  </a:cubicBezTo>
                  <a:cubicBezTo>
                    <a:pt x="4068" y="20994"/>
                    <a:pt x="4488" y="21196"/>
                    <a:pt x="4893" y="21196"/>
                  </a:cubicBezTo>
                  <a:cubicBezTo>
                    <a:pt x="5553" y="21196"/>
                    <a:pt x="6155" y="20591"/>
                    <a:pt x="6699" y="19379"/>
                  </a:cubicBezTo>
                  <a:cubicBezTo>
                    <a:pt x="6757" y="19245"/>
                    <a:pt x="6807" y="19178"/>
                    <a:pt x="6864" y="19043"/>
                  </a:cubicBezTo>
                  <a:cubicBezTo>
                    <a:pt x="7228" y="18168"/>
                    <a:pt x="7599" y="17361"/>
                    <a:pt x="7987" y="17226"/>
                  </a:cubicBezTo>
                  <a:cubicBezTo>
                    <a:pt x="8077" y="17159"/>
                    <a:pt x="8176" y="17159"/>
                    <a:pt x="8292" y="17159"/>
                  </a:cubicBezTo>
                  <a:cubicBezTo>
                    <a:pt x="8440" y="17159"/>
                    <a:pt x="8581" y="17159"/>
                    <a:pt x="8729" y="17226"/>
                  </a:cubicBezTo>
                  <a:cubicBezTo>
                    <a:pt x="8869" y="17226"/>
                    <a:pt x="9018" y="17293"/>
                    <a:pt x="9166" y="17293"/>
                  </a:cubicBezTo>
                  <a:cubicBezTo>
                    <a:pt x="9274" y="17293"/>
                    <a:pt x="9373" y="17226"/>
                    <a:pt x="9472" y="17226"/>
                  </a:cubicBezTo>
                  <a:cubicBezTo>
                    <a:pt x="9628" y="17159"/>
                    <a:pt x="9793" y="17092"/>
                    <a:pt x="9950" y="17024"/>
                  </a:cubicBezTo>
                  <a:cubicBezTo>
                    <a:pt x="10222" y="16890"/>
                    <a:pt x="10503" y="16755"/>
                    <a:pt x="10783" y="16755"/>
                  </a:cubicBezTo>
                  <a:cubicBezTo>
                    <a:pt x="10817" y="16755"/>
                    <a:pt x="10858" y="16755"/>
                    <a:pt x="10891" y="16755"/>
                  </a:cubicBezTo>
                  <a:cubicBezTo>
                    <a:pt x="10990" y="16755"/>
                    <a:pt x="11097" y="16822"/>
                    <a:pt x="11196" y="16822"/>
                  </a:cubicBezTo>
                  <a:cubicBezTo>
                    <a:pt x="11345" y="16890"/>
                    <a:pt x="11493" y="16890"/>
                    <a:pt x="11642" y="16890"/>
                  </a:cubicBezTo>
                  <a:cubicBezTo>
                    <a:pt x="11897" y="16890"/>
                    <a:pt x="12104" y="16822"/>
                    <a:pt x="12293" y="16553"/>
                  </a:cubicBezTo>
                  <a:cubicBezTo>
                    <a:pt x="12698" y="15948"/>
                    <a:pt x="12978" y="14198"/>
                    <a:pt x="13275" y="12247"/>
                  </a:cubicBezTo>
                  <a:cubicBezTo>
                    <a:pt x="13333" y="11910"/>
                    <a:pt x="13382" y="11574"/>
                    <a:pt x="13440" y="11237"/>
                  </a:cubicBezTo>
                  <a:cubicBezTo>
                    <a:pt x="13787" y="9084"/>
                    <a:pt x="14216" y="8209"/>
                    <a:pt x="14554" y="7738"/>
                  </a:cubicBezTo>
                  <a:cubicBezTo>
                    <a:pt x="15016" y="7065"/>
                    <a:pt x="15453" y="5652"/>
                    <a:pt x="15874" y="4307"/>
                  </a:cubicBezTo>
                  <a:cubicBezTo>
                    <a:pt x="16320" y="2893"/>
                    <a:pt x="16773" y="1480"/>
                    <a:pt x="17252" y="807"/>
                  </a:cubicBezTo>
                  <a:cubicBezTo>
                    <a:pt x="17664" y="269"/>
                    <a:pt x="18102" y="0"/>
                    <a:pt x="18646" y="0"/>
                  </a:cubicBezTo>
                  <a:cubicBezTo>
                    <a:pt x="18952" y="0"/>
                    <a:pt x="19257" y="67"/>
                    <a:pt x="19562" y="202"/>
                  </a:cubicBezTo>
                  <a:cubicBezTo>
                    <a:pt x="19777" y="202"/>
                    <a:pt x="19991" y="269"/>
                    <a:pt x="20206" y="336"/>
                  </a:cubicBezTo>
                  <a:cubicBezTo>
                    <a:pt x="20643" y="336"/>
                    <a:pt x="21130" y="404"/>
                    <a:pt x="21600" y="1346"/>
                  </a:cubicBezTo>
                  <a:cubicBezTo>
                    <a:pt x="21600" y="1884"/>
                    <a:pt x="21600" y="1884"/>
                    <a:pt x="21600" y="1884"/>
                  </a:cubicBezTo>
                  <a:cubicBezTo>
                    <a:pt x="21130" y="1009"/>
                    <a:pt x="20651" y="875"/>
                    <a:pt x="20206" y="807"/>
                  </a:cubicBezTo>
                  <a:cubicBezTo>
                    <a:pt x="19983" y="807"/>
                    <a:pt x="19760" y="740"/>
                    <a:pt x="19537" y="606"/>
                  </a:cubicBezTo>
                  <a:cubicBezTo>
                    <a:pt x="19273" y="538"/>
                    <a:pt x="18993" y="404"/>
                    <a:pt x="18721" y="404"/>
                  </a:cubicBezTo>
                  <a:cubicBezTo>
                    <a:pt x="18704" y="404"/>
                    <a:pt x="18704" y="404"/>
                    <a:pt x="18704" y="404"/>
                  </a:cubicBezTo>
                  <a:cubicBezTo>
                    <a:pt x="18102" y="404"/>
                    <a:pt x="17615" y="740"/>
                    <a:pt x="17161" y="1480"/>
                  </a:cubicBezTo>
                  <a:cubicBezTo>
                    <a:pt x="16674" y="2221"/>
                    <a:pt x="16237" y="3634"/>
                    <a:pt x="15759" y="5181"/>
                  </a:cubicBezTo>
                  <a:cubicBezTo>
                    <a:pt x="15569" y="5854"/>
                    <a:pt x="15346" y="6594"/>
                    <a:pt x="15123" y="7133"/>
                  </a:cubicBezTo>
                  <a:cubicBezTo>
                    <a:pt x="14942" y="7604"/>
                    <a:pt x="14769" y="7940"/>
                    <a:pt x="14579" y="8209"/>
                  </a:cubicBezTo>
                  <a:cubicBezTo>
                    <a:pt x="14472" y="8411"/>
                    <a:pt x="14472" y="8411"/>
                    <a:pt x="14472" y="8411"/>
                  </a:cubicBezTo>
                  <a:cubicBezTo>
                    <a:pt x="14249" y="8748"/>
                    <a:pt x="14018" y="9219"/>
                    <a:pt x="13795" y="10026"/>
                  </a:cubicBezTo>
                  <a:cubicBezTo>
                    <a:pt x="13597" y="10834"/>
                    <a:pt x="13440" y="11910"/>
                    <a:pt x="13267" y="12987"/>
                  </a:cubicBezTo>
                  <a:cubicBezTo>
                    <a:pt x="13242" y="13121"/>
                    <a:pt x="13242" y="13121"/>
                    <a:pt x="13242" y="13121"/>
                  </a:cubicBezTo>
                  <a:cubicBezTo>
                    <a:pt x="12929" y="15207"/>
                    <a:pt x="12632" y="16688"/>
                    <a:pt x="12211" y="17159"/>
                  </a:cubicBezTo>
                  <a:cubicBezTo>
                    <a:pt x="12038" y="17293"/>
                    <a:pt x="11856" y="17361"/>
                    <a:pt x="11633" y="17361"/>
                  </a:cubicBezTo>
                  <a:cubicBezTo>
                    <a:pt x="11485" y="17361"/>
                    <a:pt x="11345" y="17361"/>
                    <a:pt x="11204" y="17361"/>
                  </a:cubicBezTo>
                  <a:cubicBezTo>
                    <a:pt x="11105" y="17293"/>
                    <a:pt x="10998" y="17293"/>
                    <a:pt x="10891" y="17293"/>
                  </a:cubicBezTo>
                  <a:cubicBezTo>
                    <a:pt x="10866" y="17293"/>
                    <a:pt x="10833" y="17293"/>
                    <a:pt x="10808" y="17293"/>
                  </a:cubicBezTo>
                  <a:cubicBezTo>
                    <a:pt x="10528" y="17293"/>
                    <a:pt x="10247" y="17428"/>
                    <a:pt x="9975" y="17495"/>
                  </a:cubicBezTo>
                  <a:cubicBezTo>
                    <a:pt x="9810" y="17630"/>
                    <a:pt x="9637" y="17697"/>
                    <a:pt x="9472" y="17697"/>
                  </a:cubicBezTo>
                  <a:cubicBezTo>
                    <a:pt x="9216" y="17764"/>
                    <a:pt x="9026" y="17832"/>
                    <a:pt x="8845" y="17832"/>
                  </a:cubicBezTo>
                  <a:cubicBezTo>
                    <a:pt x="8795" y="17832"/>
                    <a:pt x="8737" y="17832"/>
                    <a:pt x="8688" y="17832"/>
                  </a:cubicBezTo>
                  <a:cubicBezTo>
                    <a:pt x="8605" y="17832"/>
                    <a:pt x="8523" y="17764"/>
                    <a:pt x="8440" y="17764"/>
                  </a:cubicBezTo>
                  <a:cubicBezTo>
                    <a:pt x="8341" y="17697"/>
                    <a:pt x="8242" y="17697"/>
                    <a:pt x="8143" y="17697"/>
                  </a:cubicBezTo>
                  <a:cubicBezTo>
                    <a:pt x="8094" y="17697"/>
                    <a:pt x="8036" y="17697"/>
                    <a:pt x="7987" y="17697"/>
                  </a:cubicBezTo>
                  <a:cubicBezTo>
                    <a:pt x="7624" y="17899"/>
                    <a:pt x="7277" y="18639"/>
                    <a:pt x="6947" y="19379"/>
                  </a:cubicBezTo>
                  <a:cubicBezTo>
                    <a:pt x="6831" y="19649"/>
                    <a:pt x="6716" y="19918"/>
                    <a:pt x="6600" y="20120"/>
                  </a:cubicBezTo>
                  <a:cubicBezTo>
                    <a:pt x="6188" y="20927"/>
                    <a:pt x="5734" y="21398"/>
                    <a:pt x="5173" y="21600"/>
                  </a:cubicBezTo>
                  <a:cubicBezTo>
                    <a:pt x="5049" y="21600"/>
                    <a:pt x="4934" y="21600"/>
                    <a:pt x="481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4575" name="Freeform 444"/>
            <p:cNvSpPr/>
            <p:nvPr/>
          </p:nvSpPr>
          <p:spPr>
            <a:xfrm flipH="1" rot="5400000">
              <a:off x="1858239" y="76635"/>
              <a:ext cx="157078" cy="127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16920" y="17280"/>
                    <a:pt x="11880" y="12960"/>
                    <a:pt x="7200" y="432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1600" y="0"/>
                    <a:pt x="21600" y="0"/>
                    <a:pt x="21600" y="0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4576" name="Freeform 445"/>
            <p:cNvSpPr/>
            <p:nvPr/>
          </p:nvSpPr>
          <p:spPr>
            <a:xfrm flipH="1" rot="5400000">
              <a:off x="-1018031" y="3894301"/>
              <a:ext cx="5273901" cy="6534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3720" y="21600"/>
                  </a:moveTo>
                  <a:cubicBezTo>
                    <a:pt x="3398" y="21600"/>
                    <a:pt x="3098" y="21427"/>
                    <a:pt x="2830" y="21082"/>
                  </a:cubicBezTo>
                  <a:cubicBezTo>
                    <a:pt x="2530" y="20736"/>
                    <a:pt x="2219" y="20218"/>
                    <a:pt x="1930" y="19613"/>
                  </a:cubicBezTo>
                  <a:cubicBezTo>
                    <a:pt x="1597" y="19008"/>
                    <a:pt x="1254" y="18403"/>
                    <a:pt x="911" y="18058"/>
                  </a:cubicBezTo>
                  <a:cubicBezTo>
                    <a:pt x="772" y="17885"/>
                    <a:pt x="622" y="17798"/>
                    <a:pt x="482" y="17798"/>
                  </a:cubicBezTo>
                  <a:cubicBezTo>
                    <a:pt x="322" y="17798"/>
                    <a:pt x="161" y="17885"/>
                    <a:pt x="0" y="18144"/>
                  </a:cubicBezTo>
                  <a:cubicBezTo>
                    <a:pt x="0" y="17798"/>
                    <a:pt x="0" y="17798"/>
                    <a:pt x="0" y="17798"/>
                  </a:cubicBezTo>
                  <a:cubicBezTo>
                    <a:pt x="172" y="17539"/>
                    <a:pt x="354" y="17453"/>
                    <a:pt x="515" y="17453"/>
                  </a:cubicBezTo>
                  <a:cubicBezTo>
                    <a:pt x="654" y="17453"/>
                    <a:pt x="793" y="17539"/>
                    <a:pt x="933" y="17712"/>
                  </a:cubicBezTo>
                  <a:cubicBezTo>
                    <a:pt x="1243" y="18058"/>
                    <a:pt x="1554" y="18576"/>
                    <a:pt x="1865" y="19181"/>
                  </a:cubicBezTo>
                  <a:cubicBezTo>
                    <a:pt x="2187" y="19699"/>
                    <a:pt x="2519" y="20304"/>
                    <a:pt x="2851" y="20650"/>
                  </a:cubicBezTo>
                  <a:cubicBezTo>
                    <a:pt x="3119" y="20995"/>
                    <a:pt x="3398" y="21082"/>
                    <a:pt x="3709" y="21082"/>
                  </a:cubicBezTo>
                  <a:cubicBezTo>
                    <a:pt x="4116" y="21082"/>
                    <a:pt x="4513" y="20909"/>
                    <a:pt x="4888" y="20650"/>
                  </a:cubicBezTo>
                  <a:cubicBezTo>
                    <a:pt x="5413" y="20304"/>
                    <a:pt x="5949" y="20045"/>
                    <a:pt x="6475" y="19699"/>
                  </a:cubicBezTo>
                  <a:cubicBezTo>
                    <a:pt x="6882" y="19526"/>
                    <a:pt x="6882" y="19526"/>
                    <a:pt x="6882" y="19526"/>
                  </a:cubicBezTo>
                  <a:cubicBezTo>
                    <a:pt x="7997" y="18922"/>
                    <a:pt x="9155" y="18317"/>
                    <a:pt x="10302" y="18317"/>
                  </a:cubicBezTo>
                  <a:cubicBezTo>
                    <a:pt x="10527" y="18317"/>
                    <a:pt x="10741" y="18317"/>
                    <a:pt x="10945" y="18317"/>
                  </a:cubicBezTo>
                  <a:cubicBezTo>
                    <a:pt x="11277" y="18403"/>
                    <a:pt x="11577" y="18490"/>
                    <a:pt x="11877" y="18490"/>
                  </a:cubicBezTo>
                  <a:cubicBezTo>
                    <a:pt x="13046" y="18490"/>
                    <a:pt x="14064" y="17885"/>
                    <a:pt x="14986" y="16675"/>
                  </a:cubicBezTo>
                  <a:cubicBezTo>
                    <a:pt x="15715" y="15811"/>
                    <a:pt x="16272" y="14515"/>
                    <a:pt x="16787" y="12614"/>
                  </a:cubicBezTo>
                  <a:cubicBezTo>
                    <a:pt x="16948" y="12010"/>
                    <a:pt x="17108" y="11318"/>
                    <a:pt x="17269" y="10714"/>
                  </a:cubicBezTo>
                  <a:cubicBezTo>
                    <a:pt x="17591" y="9418"/>
                    <a:pt x="17923" y="8122"/>
                    <a:pt x="18255" y="7171"/>
                  </a:cubicBezTo>
                  <a:cubicBezTo>
                    <a:pt x="18706" y="5789"/>
                    <a:pt x="19167" y="4838"/>
                    <a:pt x="19617" y="3888"/>
                  </a:cubicBezTo>
                  <a:cubicBezTo>
                    <a:pt x="19799" y="3456"/>
                    <a:pt x="19981" y="3110"/>
                    <a:pt x="20153" y="2678"/>
                  </a:cubicBezTo>
                  <a:cubicBezTo>
                    <a:pt x="20367" y="2246"/>
                    <a:pt x="20571" y="1728"/>
                    <a:pt x="20775" y="1210"/>
                  </a:cubicBezTo>
                  <a:cubicBezTo>
                    <a:pt x="20946" y="864"/>
                    <a:pt x="21118" y="432"/>
                    <a:pt x="21278" y="0"/>
                  </a:cubicBezTo>
                  <a:cubicBezTo>
                    <a:pt x="21600" y="86"/>
                    <a:pt x="21600" y="86"/>
                    <a:pt x="21600" y="86"/>
                  </a:cubicBezTo>
                  <a:cubicBezTo>
                    <a:pt x="19863" y="3974"/>
                    <a:pt x="19863" y="3974"/>
                    <a:pt x="19863" y="3974"/>
                  </a:cubicBezTo>
                  <a:cubicBezTo>
                    <a:pt x="19724" y="4320"/>
                    <a:pt x="19585" y="4579"/>
                    <a:pt x="19435" y="4925"/>
                  </a:cubicBezTo>
                  <a:cubicBezTo>
                    <a:pt x="18952" y="5962"/>
                    <a:pt x="18448" y="7085"/>
                    <a:pt x="17977" y="8726"/>
                  </a:cubicBezTo>
                  <a:cubicBezTo>
                    <a:pt x="17762" y="9504"/>
                    <a:pt x="17548" y="10282"/>
                    <a:pt x="17334" y="11146"/>
                  </a:cubicBezTo>
                  <a:cubicBezTo>
                    <a:pt x="17055" y="12269"/>
                    <a:pt x="16755" y="13392"/>
                    <a:pt x="16465" y="14342"/>
                  </a:cubicBezTo>
                  <a:cubicBezTo>
                    <a:pt x="15929" y="16070"/>
                    <a:pt x="15372" y="16934"/>
                    <a:pt x="14697" y="17626"/>
                  </a:cubicBezTo>
                  <a:cubicBezTo>
                    <a:pt x="13839" y="18576"/>
                    <a:pt x="12906" y="19008"/>
                    <a:pt x="11770" y="19008"/>
                  </a:cubicBezTo>
                  <a:cubicBezTo>
                    <a:pt x="11470" y="19008"/>
                    <a:pt x="11148" y="18922"/>
                    <a:pt x="10784" y="18922"/>
                  </a:cubicBezTo>
                  <a:cubicBezTo>
                    <a:pt x="10612" y="18835"/>
                    <a:pt x="10452" y="18835"/>
                    <a:pt x="10291" y="18835"/>
                  </a:cubicBezTo>
                  <a:cubicBezTo>
                    <a:pt x="9133" y="18835"/>
                    <a:pt x="7954" y="19440"/>
                    <a:pt x="6818" y="20045"/>
                  </a:cubicBezTo>
                  <a:cubicBezTo>
                    <a:pt x="6721" y="20131"/>
                    <a:pt x="6721" y="20131"/>
                    <a:pt x="6721" y="20131"/>
                  </a:cubicBezTo>
                  <a:cubicBezTo>
                    <a:pt x="6239" y="20390"/>
                    <a:pt x="5756" y="20650"/>
                    <a:pt x="5285" y="20909"/>
                  </a:cubicBezTo>
                  <a:cubicBezTo>
                    <a:pt x="4727" y="21254"/>
                    <a:pt x="4727" y="21254"/>
                    <a:pt x="4727" y="21254"/>
                  </a:cubicBezTo>
                  <a:cubicBezTo>
                    <a:pt x="4352" y="21427"/>
                    <a:pt x="4041" y="21600"/>
                    <a:pt x="372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4577" name="Freeform 446"/>
            <p:cNvSpPr/>
            <p:nvPr/>
          </p:nvSpPr>
          <p:spPr>
            <a:xfrm flipH="1" rot="5400000">
              <a:off x="-705360" y="4206972"/>
              <a:ext cx="4894548" cy="4075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779" y="21600"/>
                  </a:moveTo>
                  <a:cubicBezTo>
                    <a:pt x="1594" y="21600"/>
                    <a:pt x="1398" y="21462"/>
                    <a:pt x="1201" y="21323"/>
                  </a:cubicBezTo>
                  <a:cubicBezTo>
                    <a:pt x="797" y="21185"/>
                    <a:pt x="393" y="20908"/>
                    <a:pt x="0" y="20492"/>
                  </a:cubicBezTo>
                  <a:cubicBezTo>
                    <a:pt x="0" y="20077"/>
                    <a:pt x="0" y="20077"/>
                    <a:pt x="0" y="20077"/>
                  </a:cubicBezTo>
                  <a:cubicBezTo>
                    <a:pt x="335" y="20354"/>
                    <a:pt x="693" y="20492"/>
                    <a:pt x="1028" y="20631"/>
                  </a:cubicBezTo>
                  <a:cubicBezTo>
                    <a:pt x="1132" y="20631"/>
                    <a:pt x="1236" y="20631"/>
                    <a:pt x="1340" y="20769"/>
                  </a:cubicBezTo>
                  <a:cubicBezTo>
                    <a:pt x="1479" y="20769"/>
                    <a:pt x="1617" y="20769"/>
                    <a:pt x="1756" y="20769"/>
                  </a:cubicBezTo>
                  <a:cubicBezTo>
                    <a:pt x="2333" y="20769"/>
                    <a:pt x="2899" y="20354"/>
                    <a:pt x="3442" y="19246"/>
                  </a:cubicBezTo>
                  <a:cubicBezTo>
                    <a:pt x="4204" y="17862"/>
                    <a:pt x="4967" y="15646"/>
                    <a:pt x="5533" y="13846"/>
                  </a:cubicBezTo>
                  <a:cubicBezTo>
                    <a:pt x="5799" y="13015"/>
                    <a:pt x="6076" y="12046"/>
                    <a:pt x="6330" y="11077"/>
                  </a:cubicBezTo>
                  <a:cubicBezTo>
                    <a:pt x="6630" y="9831"/>
                    <a:pt x="6942" y="8723"/>
                    <a:pt x="7254" y="7754"/>
                  </a:cubicBezTo>
                  <a:cubicBezTo>
                    <a:pt x="7600" y="6923"/>
                    <a:pt x="7947" y="6369"/>
                    <a:pt x="8328" y="6369"/>
                  </a:cubicBezTo>
                  <a:cubicBezTo>
                    <a:pt x="8559" y="6369"/>
                    <a:pt x="8813" y="6508"/>
                    <a:pt x="9102" y="6923"/>
                  </a:cubicBezTo>
                  <a:cubicBezTo>
                    <a:pt x="9610" y="7615"/>
                    <a:pt x="10084" y="9277"/>
                    <a:pt x="10581" y="10938"/>
                  </a:cubicBezTo>
                  <a:cubicBezTo>
                    <a:pt x="10673" y="11215"/>
                    <a:pt x="10777" y="11492"/>
                    <a:pt x="10869" y="11769"/>
                  </a:cubicBezTo>
                  <a:cubicBezTo>
                    <a:pt x="12302" y="16477"/>
                    <a:pt x="13584" y="18969"/>
                    <a:pt x="14785" y="19385"/>
                  </a:cubicBezTo>
                  <a:cubicBezTo>
                    <a:pt x="14889" y="19385"/>
                    <a:pt x="15004" y="19385"/>
                    <a:pt x="15108" y="19385"/>
                  </a:cubicBezTo>
                  <a:cubicBezTo>
                    <a:pt x="16310" y="19385"/>
                    <a:pt x="17488" y="17169"/>
                    <a:pt x="18631" y="12600"/>
                  </a:cubicBezTo>
                  <a:cubicBezTo>
                    <a:pt x="19313" y="9969"/>
                    <a:pt x="19914" y="7200"/>
                    <a:pt x="20468" y="4154"/>
                  </a:cubicBezTo>
                  <a:cubicBezTo>
                    <a:pt x="20745" y="2631"/>
                    <a:pt x="21022" y="1246"/>
                    <a:pt x="21323" y="0"/>
                  </a:cubicBezTo>
                  <a:cubicBezTo>
                    <a:pt x="21600" y="138"/>
                    <a:pt x="21600" y="138"/>
                    <a:pt x="21600" y="138"/>
                  </a:cubicBezTo>
                  <a:cubicBezTo>
                    <a:pt x="21196" y="1662"/>
                    <a:pt x="20803" y="3462"/>
                    <a:pt x="20387" y="5677"/>
                  </a:cubicBezTo>
                  <a:cubicBezTo>
                    <a:pt x="19810" y="8723"/>
                    <a:pt x="19221" y="11354"/>
                    <a:pt x="18655" y="13569"/>
                  </a:cubicBezTo>
                  <a:cubicBezTo>
                    <a:pt x="17465" y="18138"/>
                    <a:pt x="16333" y="20354"/>
                    <a:pt x="15178" y="20354"/>
                  </a:cubicBezTo>
                  <a:cubicBezTo>
                    <a:pt x="15097" y="20354"/>
                    <a:pt x="15028" y="20354"/>
                    <a:pt x="14947" y="20354"/>
                  </a:cubicBezTo>
                  <a:cubicBezTo>
                    <a:pt x="13699" y="19938"/>
                    <a:pt x="12394" y="17723"/>
                    <a:pt x="11066" y="13569"/>
                  </a:cubicBezTo>
                  <a:cubicBezTo>
                    <a:pt x="10892" y="13015"/>
                    <a:pt x="10731" y="12462"/>
                    <a:pt x="10557" y="11769"/>
                  </a:cubicBezTo>
                  <a:cubicBezTo>
                    <a:pt x="10095" y="10246"/>
                    <a:pt x="9610" y="8585"/>
                    <a:pt x="9102" y="7892"/>
                  </a:cubicBezTo>
                  <a:cubicBezTo>
                    <a:pt x="8802" y="7477"/>
                    <a:pt x="8548" y="7338"/>
                    <a:pt x="8305" y="7338"/>
                  </a:cubicBezTo>
                  <a:cubicBezTo>
                    <a:pt x="7889" y="7338"/>
                    <a:pt x="7508" y="7892"/>
                    <a:pt x="7138" y="9138"/>
                  </a:cubicBezTo>
                  <a:cubicBezTo>
                    <a:pt x="6873" y="9969"/>
                    <a:pt x="6596" y="10938"/>
                    <a:pt x="6330" y="11908"/>
                  </a:cubicBezTo>
                  <a:cubicBezTo>
                    <a:pt x="5995" y="13154"/>
                    <a:pt x="5648" y="14400"/>
                    <a:pt x="5302" y="15508"/>
                  </a:cubicBezTo>
                  <a:cubicBezTo>
                    <a:pt x="4655" y="17446"/>
                    <a:pt x="3939" y="19385"/>
                    <a:pt x="3211" y="20492"/>
                  </a:cubicBezTo>
                  <a:cubicBezTo>
                    <a:pt x="2749" y="21185"/>
                    <a:pt x="2276" y="21600"/>
                    <a:pt x="1779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4578" name="Freeform 447"/>
            <p:cNvSpPr/>
            <p:nvPr/>
          </p:nvSpPr>
          <p:spPr>
            <a:xfrm flipH="1" rot="5400000">
              <a:off x="-357867" y="4557429"/>
              <a:ext cx="4418875" cy="18226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24" y="21600"/>
                  </a:moveTo>
                  <a:cubicBezTo>
                    <a:pt x="1727" y="21600"/>
                    <a:pt x="1369" y="20366"/>
                    <a:pt x="1024" y="17897"/>
                  </a:cubicBezTo>
                  <a:cubicBezTo>
                    <a:pt x="870" y="16663"/>
                    <a:pt x="870" y="16663"/>
                    <a:pt x="870" y="16663"/>
                  </a:cubicBezTo>
                  <a:cubicBezTo>
                    <a:pt x="589" y="14503"/>
                    <a:pt x="294" y="12343"/>
                    <a:pt x="0" y="12034"/>
                  </a:cubicBezTo>
                  <a:cubicBezTo>
                    <a:pt x="0" y="11109"/>
                    <a:pt x="0" y="11109"/>
                    <a:pt x="0" y="11109"/>
                  </a:cubicBezTo>
                  <a:cubicBezTo>
                    <a:pt x="13" y="11109"/>
                    <a:pt x="38" y="11109"/>
                    <a:pt x="51" y="11109"/>
                  </a:cubicBezTo>
                  <a:cubicBezTo>
                    <a:pt x="307" y="11726"/>
                    <a:pt x="550" y="13269"/>
                    <a:pt x="781" y="14811"/>
                  </a:cubicBezTo>
                  <a:cubicBezTo>
                    <a:pt x="870" y="15429"/>
                    <a:pt x="870" y="15429"/>
                    <a:pt x="870" y="15429"/>
                  </a:cubicBezTo>
                  <a:cubicBezTo>
                    <a:pt x="1318" y="18514"/>
                    <a:pt x="1740" y="20057"/>
                    <a:pt x="2175" y="20057"/>
                  </a:cubicBezTo>
                  <a:cubicBezTo>
                    <a:pt x="2431" y="20057"/>
                    <a:pt x="2674" y="19440"/>
                    <a:pt x="2943" y="18514"/>
                  </a:cubicBezTo>
                  <a:cubicBezTo>
                    <a:pt x="3250" y="17589"/>
                    <a:pt x="3557" y="16046"/>
                    <a:pt x="3852" y="14503"/>
                  </a:cubicBezTo>
                  <a:cubicBezTo>
                    <a:pt x="4184" y="12960"/>
                    <a:pt x="4530" y="11417"/>
                    <a:pt x="4875" y="10183"/>
                  </a:cubicBezTo>
                  <a:cubicBezTo>
                    <a:pt x="5618" y="7714"/>
                    <a:pt x="6206" y="6171"/>
                    <a:pt x="6756" y="5246"/>
                  </a:cubicBezTo>
                  <a:cubicBezTo>
                    <a:pt x="7140" y="4629"/>
                    <a:pt x="7550" y="4320"/>
                    <a:pt x="7972" y="4320"/>
                  </a:cubicBezTo>
                  <a:cubicBezTo>
                    <a:pt x="8791" y="4320"/>
                    <a:pt x="9700" y="5554"/>
                    <a:pt x="10813" y="8023"/>
                  </a:cubicBezTo>
                  <a:cubicBezTo>
                    <a:pt x="12118" y="11417"/>
                    <a:pt x="13462" y="13269"/>
                    <a:pt x="14882" y="13886"/>
                  </a:cubicBezTo>
                  <a:cubicBezTo>
                    <a:pt x="15291" y="13886"/>
                    <a:pt x="15727" y="14194"/>
                    <a:pt x="16174" y="14194"/>
                  </a:cubicBezTo>
                  <a:cubicBezTo>
                    <a:pt x="17160" y="14194"/>
                    <a:pt x="18439" y="13269"/>
                    <a:pt x="19706" y="7406"/>
                  </a:cubicBezTo>
                  <a:cubicBezTo>
                    <a:pt x="20167" y="5246"/>
                    <a:pt x="20653" y="2777"/>
                    <a:pt x="21203" y="0"/>
                  </a:cubicBezTo>
                  <a:cubicBezTo>
                    <a:pt x="21600" y="0"/>
                    <a:pt x="21600" y="0"/>
                    <a:pt x="21600" y="0"/>
                  </a:cubicBezTo>
                  <a:cubicBezTo>
                    <a:pt x="21370" y="1234"/>
                    <a:pt x="21370" y="1234"/>
                    <a:pt x="21370" y="1234"/>
                  </a:cubicBezTo>
                  <a:cubicBezTo>
                    <a:pt x="20743" y="4629"/>
                    <a:pt x="20103" y="8023"/>
                    <a:pt x="19450" y="10491"/>
                  </a:cubicBezTo>
                  <a:cubicBezTo>
                    <a:pt x="18734" y="13269"/>
                    <a:pt x="17979" y="15120"/>
                    <a:pt x="17173" y="15737"/>
                  </a:cubicBezTo>
                  <a:cubicBezTo>
                    <a:pt x="16827" y="15737"/>
                    <a:pt x="16482" y="16046"/>
                    <a:pt x="16085" y="16046"/>
                  </a:cubicBezTo>
                  <a:cubicBezTo>
                    <a:pt x="15714" y="16046"/>
                    <a:pt x="15317" y="15737"/>
                    <a:pt x="14792" y="15737"/>
                  </a:cubicBezTo>
                  <a:cubicBezTo>
                    <a:pt x="14447" y="15429"/>
                    <a:pt x="14447" y="15429"/>
                    <a:pt x="14447" y="15429"/>
                  </a:cubicBezTo>
                  <a:cubicBezTo>
                    <a:pt x="13782" y="15120"/>
                    <a:pt x="13091" y="14811"/>
                    <a:pt x="12425" y="13577"/>
                  </a:cubicBezTo>
                  <a:cubicBezTo>
                    <a:pt x="11964" y="12651"/>
                    <a:pt x="11491" y="11726"/>
                    <a:pt x="11043" y="10491"/>
                  </a:cubicBezTo>
                  <a:cubicBezTo>
                    <a:pt x="10071" y="8331"/>
                    <a:pt x="9047" y="5863"/>
                    <a:pt x="8049" y="5863"/>
                  </a:cubicBezTo>
                  <a:cubicBezTo>
                    <a:pt x="7921" y="5863"/>
                    <a:pt x="7806" y="5863"/>
                    <a:pt x="7678" y="5863"/>
                  </a:cubicBezTo>
                  <a:cubicBezTo>
                    <a:pt x="6910" y="6480"/>
                    <a:pt x="6129" y="8023"/>
                    <a:pt x="5285" y="10491"/>
                  </a:cubicBezTo>
                  <a:cubicBezTo>
                    <a:pt x="4875" y="12034"/>
                    <a:pt x="4453" y="13886"/>
                    <a:pt x="4056" y="15737"/>
                  </a:cubicBezTo>
                  <a:cubicBezTo>
                    <a:pt x="3724" y="16971"/>
                    <a:pt x="3391" y="18514"/>
                    <a:pt x="3058" y="19749"/>
                  </a:cubicBezTo>
                  <a:cubicBezTo>
                    <a:pt x="2713" y="20983"/>
                    <a:pt x="2406" y="21600"/>
                    <a:pt x="2124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4579" name="Freeform 448"/>
            <p:cNvSpPr/>
            <p:nvPr/>
          </p:nvSpPr>
          <p:spPr>
            <a:xfrm flipH="1" rot="5400000">
              <a:off x="675722" y="4936041"/>
              <a:ext cx="976540" cy="1229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621" y="21600"/>
                  </a:moveTo>
                  <a:cubicBezTo>
                    <a:pt x="1042" y="21600"/>
                    <a:pt x="521" y="21600"/>
                    <a:pt x="0" y="21140"/>
                  </a:cubicBezTo>
                  <a:cubicBezTo>
                    <a:pt x="579" y="20681"/>
                    <a:pt x="1158" y="20681"/>
                    <a:pt x="1737" y="20221"/>
                  </a:cubicBezTo>
                  <a:cubicBezTo>
                    <a:pt x="2838" y="19762"/>
                    <a:pt x="3996" y="19302"/>
                    <a:pt x="5096" y="18383"/>
                  </a:cubicBezTo>
                  <a:cubicBezTo>
                    <a:pt x="5849" y="17464"/>
                    <a:pt x="6660" y="16545"/>
                    <a:pt x="7354" y="15626"/>
                  </a:cubicBezTo>
                  <a:cubicBezTo>
                    <a:pt x="8397" y="14247"/>
                    <a:pt x="9439" y="12868"/>
                    <a:pt x="10482" y="11949"/>
                  </a:cubicBezTo>
                  <a:cubicBezTo>
                    <a:pt x="11176" y="11489"/>
                    <a:pt x="11929" y="11030"/>
                    <a:pt x="12682" y="11030"/>
                  </a:cubicBezTo>
                  <a:cubicBezTo>
                    <a:pt x="13840" y="10111"/>
                    <a:pt x="15056" y="9651"/>
                    <a:pt x="16214" y="8732"/>
                  </a:cubicBezTo>
                  <a:cubicBezTo>
                    <a:pt x="17720" y="7353"/>
                    <a:pt x="19226" y="4596"/>
                    <a:pt x="20673" y="1838"/>
                  </a:cubicBezTo>
                  <a:cubicBezTo>
                    <a:pt x="20963" y="1379"/>
                    <a:pt x="21253" y="919"/>
                    <a:pt x="21600" y="0"/>
                  </a:cubicBezTo>
                  <a:cubicBezTo>
                    <a:pt x="20036" y="7353"/>
                    <a:pt x="18125" y="9191"/>
                    <a:pt x="16562" y="10570"/>
                  </a:cubicBezTo>
                  <a:cubicBezTo>
                    <a:pt x="15346" y="11489"/>
                    <a:pt x="14130" y="12409"/>
                    <a:pt x="12914" y="12868"/>
                  </a:cubicBezTo>
                  <a:cubicBezTo>
                    <a:pt x="12219" y="13328"/>
                    <a:pt x="11524" y="13328"/>
                    <a:pt x="10829" y="13787"/>
                  </a:cubicBezTo>
                  <a:cubicBezTo>
                    <a:pt x="9729" y="14706"/>
                    <a:pt x="8686" y="16085"/>
                    <a:pt x="7702" y="17004"/>
                  </a:cubicBezTo>
                  <a:cubicBezTo>
                    <a:pt x="6833" y="18383"/>
                    <a:pt x="5965" y="19302"/>
                    <a:pt x="5038" y="20221"/>
                  </a:cubicBezTo>
                  <a:cubicBezTo>
                    <a:pt x="3822" y="21140"/>
                    <a:pt x="2664" y="21600"/>
                    <a:pt x="1621" y="21600"/>
                  </a:cubicBezTo>
                  <a:cubicBezTo>
                    <a:pt x="1621" y="21600"/>
                    <a:pt x="1621" y="21600"/>
                    <a:pt x="1621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4580" name="Freeform 449"/>
            <p:cNvSpPr/>
            <p:nvPr/>
          </p:nvSpPr>
          <p:spPr>
            <a:xfrm flipH="1" rot="5400000">
              <a:off x="953569" y="4961972"/>
              <a:ext cx="348236" cy="444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299" y="21600"/>
                  </a:moveTo>
                  <a:cubicBezTo>
                    <a:pt x="812" y="21600"/>
                    <a:pt x="487" y="21600"/>
                    <a:pt x="0" y="21600"/>
                  </a:cubicBezTo>
                  <a:cubicBezTo>
                    <a:pt x="3573" y="20329"/>
                    <a:pt x="6983" y="15247"/>
                    <a:pt x="10556" y="11435"/>
                  </a:cubicBezTo>
                  <a:cubicBezTo>
                    <a:pt x="11044" y="10165"/>
                    <a:pt x="11044" y="10165"/>
                    <a:pt x="11044" y="10165"/>
                  </a:cubicBezTo>
                  <a:cubicBezTo>
                    <a:pt x="11856" y="8894"/>
                    <a:pt x="12668" y="7624"/>
                    <a:pt x="13480" y="6353"/>
                  </a:cubicBezTo>
                  <a:cubicBezTo>
                    <a:pt x="15753" y="3812"/>
                    <a:pt x="18027" y="0"/>
                    <a:pt x="20138" y="0"/>
                  </a:cubicBezTo>
                  <a:cubicBezTo>
                    <a:pt x="20626" y="0"/>
                    <a:pt x="21113" y="0"/>
                    <a:pt x="21600" y="0"/>
                  </a:cubicBezTo>
                  <a:cubicBezTo>
                    <a:pt x="18677" y="7624"/>
                    <a:pt x="15591" y="11435"/>
                    <a:pt x="12343" y="13976"/>
                  </a:cubicBezTo>
                  <a:cubicBezTo>
                    <a:pt x="11368" y="15247"/>
                    <a:pt x="10232" y="16518"/>
                    <a:pt x="9257" y="16518"/>
                  </a:cubicBezTo>
                  <a:cubicBezTo>
                    <a:pt x="6171" y="20329"/>
                    <a:pt x="3573" y="21600"/>
                    <a:pt x="1299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4581" name="Freeform 450"/>
            <p:cNvSpPr/>
            <p:nvPr/>
          </p:nvSpPr>
          <p:spPr>
            <a:xfrm flipH="1" rot="5400000">
              <a:off x="986911" y="5008652"/>
              <a:ext cx="284516" cy="355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387" y="21600"/>
                  </a:moveTo>
                  <a:cubicBezTo>
                    <a:pt x="793" y="21600"/>
                    <a:pt x="396" y="21600"/>
                    <a:pt x="0" y="21600"/>
                  </a:cubicBezTo>
                  <a:cubicBezTo>
                    <a:pt x="3171" y="15429"/>
                    <a:pt x="6738" y="10800"/>
                    <a:pt x="10106" y="7714"/>
                  </a:cubicBezTo>
                  <a:cubicBezTo>
                    <a:pt x="12881" y="4629"/>
                    <a:pt x="12881" y="4629"/>
                    <a:pt x="12881" y="4629"/>
                  </a:cubicBezTo>
                  <a:cubicBezTo>
                    <a:pt x="14862" y="1543"/>
                    <a:pt x="16844" y="0"/>
                    <a:pt x="18826" y="0"/>
                  </a:cubicBezTo>
                  <a:cubicBezTo>
                    <a:pt x="19817" y="0"/>
                    <a:pt x="20807" y="0"/>
                    <a:pt x="21600" y="1543"/>
                  </a:cubicBezTo>
                  <a:cubicBezTo>
                    <a:pt x="21600" y="3086"/>
                    <a:pt x="21600" y="4629"/>
                    <a:pt x="21600" y="4629"/>
                  </a:cubicBezTo>
                  <a:cubicBezTo>
                    <a:pt x="19222" y="7714"/>
                    <a:pt x="16844" y="9257"/>
                    <a:pt x="14466" y="10800"/>
                  </a:cubicBezTo>
                  <a:cubicBezTo>
                    <a:pt x="12881" y="12343"/>
                    <a:pt x="11097" y="13886"/>
                    <a:pt x="9512" y="15429"/>
                  </a:cubicBezTo>
                  <a:cubicBezTo>
                    <a:pt x="8125" y="16971"/>
                    <a:pt x="8125" y="16971"/>
                    <a:pt x="8125" y="16971"/>
                  </a:cubicBezTo>
                  <a:cubicBezTo>
                    <a:pt x="5945" y="18514"/>
                    <a:pt x="3567" y="21600"/>
                    <a:pt x="1387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4582" name="Freeform 451"/>
            <p:cNvSpPr/>
            <p:nvPr/>
          </p:nvSpPr>
          <p:spPr>
            <a:xfrm flipH="1" rot="5400000">
              <a:off x="1021734" y="5009391"/>
              <a:ext cx="222278" cy="3408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4066" y="21600"/>
                  </a:moveTo>
                  <a:cubicBezTo>
                    <a:pt x="2795" y="21600"/>
                    <a:pt x="1525" y="21600"/>
                    <a:pt x="0" y="21600"/>
                  </a:cubicBezTo>
                  <a:cubicBezTo>
                    <a:pt x="3558" y="18277"/>
                    <a:pt x="7369" y="16615"/>
                    <a:pt x="10927" y="11631"/>
                  </a:cubicBezTo>
                  <a:cubicBezTo>
                    <a:pt x="12198" y="11631"/>
                    <a:pt x="13468" y="9969"/>
                    <a:pt x="14739" y="8308"/>
                  </a:cubicBezTo>
                  <a:cubicBezTo>
                    <a:pt x="17026" y="4985"/>
                    <a:pt x="19313" y="1662"/>
                    <a:pt x="21600" y="0"/>
                  </a:cubicBezTo>
                  <a:cubicBezTo>
                    <a:pt x="17534" y="14954"/>
                    <a:pt x="11689" y="21600"/>
                    <a:pt x="4066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4583" name="Freeform 516"/>
            <p:cNvSpPr/>
            <p:nvPr/>
          </p:nvSpPr>
          <p:spPr>
            <a:xfrm flipH="1" rot="5400000">
              <a:off x="579435" y="230509"/>
              <a:ext cx="500802" cy="22820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17" h="21600" fill="norm" stroke="1" extrusionOk="0">
                  <a:moveTo>
                    <a:pt x="15120" y="21600"/>
                  </a:moveTo>
                  <a:cubicBezTo>
                    <a:pt x="14574" y="21600"/>
                    <a:pt x="14029" y="21600"/>
                    <a:pt x="13374" y="21352"/>
                  </a:cubicBezTo>
                  <a:cubicBezTo>
                    <a:pt x="13047" y="21352"/>
                    <a:pt x="12720" y="21600"/>
                    <a:pt x="12502" y="21600"/>
                  </a:cubicBezTo>
                  <a:cubicBezTo>
                    <a:pt x="12502" y="21600"/>
                    <a:pt x="12502" y="21600"/>
                    <a:pt x="12502" y="21600"/>
                  </a:cubicBezTo>
                  <a:cubicBezTo>
                    <a:pt x="10756" y="21600"/>
                    <a:pt x="9011" y="20359"/>
                    <a:pt x="7483" y="19366"/>
                  </a:cubicBezTo>
                  <a:cubicBezTo>
                    <a:pt x="5520" y="18124"/>
                    <a:pt x="2792" y="16386"/>
                    <a:pt x="1047" y="12662"/>
                  </a:cubicBezTo>
                  <a:cubicBezTo>
                    <a:pt x="174" y="10924"/>
                    <a:pt x="-153" y="9186"/>
                    <a:pt x="65" y="7697"/>
                  </a:cubicBezTo>
                  <a:cubicBezTo>
                    <a:pt x="720" y="3724"/>
                    <a:pt x="4865" y="993"/>
                    <a:pt x="6611" y="497"/>
                  </a:cubicBezTo>
                  <a:cubicBezTo>
                    <a:pt x="8247" y="248"/>
                    <a:pt x="9774" y="0"/>
                    <a:pt x="11192" y="0"/>
                  </a:cubicBezTo>
                  <a:cubicBezTo>
                    <a:pt x="12502" y="0"/>
                    <a:pt x="13920" y="0"/>
                    <a:pt x="15120" y="497"/>
                  </a:cubicBezTo>
                  <a:cubicBezTo>
                    <a:pt x="17956" y="1241"/>
                    <a:pt x="19702" y="3228"/>
                    <a:pt x="20465" y="6455"/>
                  </a:cubicBezTo>
                  <a:cubicBezTo>
                    <a:pt x="21447" y="10924"/>
                    <a:pt x="20792" y="16138"/>
                    <a:pt x="18829" y="19117"/>
                  </a:cubicBezTo>
                  <a:cubicBezTo>
                    <a:pt x="17847" y="20855"/>
                    <a:pt x="16538" y="21600"/>
                    <a:pt x="15120" y="21600"/>
                  </a:cubicBezTo>
                  <a:close/>
                  <a:moveTo>
                    <a:pt x="10756" y="745"/>
                  </a:moveTo>
                  <a:cubicBezTo>
                    <a:pt x="8247" y="993"/>
                    <a:pt x="5629" y="1241"/>
                    <a:pt x="3229" y="3228"/>
                  </a:cubicBezTo>
                  <a:cubicBezTo>
                    <a:pt x="2683" y="3724"/>
                    <a:pt x="829" y="5462"/>
                    <a:pt x="720" y="8441"/>
                  </a:cubicBezTo>
                  <a:cubicBezTo>
                    <a:pt x="611" y="9683"/>
                    <a:pt x="938" y="11172"/>
                    <a:pt x="1702" y="12414"/>
                  </a:cubicBezTo>
                  <a:cubicBezTo>
                    <a:pt x="3665" y="15641"/>
                    <a:pt x="6174" y="17628"/>
                    <a:pt x="8356" y="18869"/>
                  </a:cubicBezTo>
                  <a:cubicBezTo>
                    <a:pt x="9120" y="19366"/>
                    <a:pt x="9120" y="19366"/>
                    <a:pt x="9120" y="19366"/>
                  </a:cubicBezTo>
                  <a:cubicBezTo>
                    <a:pt x="9774" y="19614"/>
                    <a:pt x="10429" y="19862"/>
                    <a:pt x="11411" y="20110"/>
                  </a:cubicBezTo>
                  <a:cubicBezTo>
                    <a:pt x="11411" y="20110"/>
                    <a:pt x="11411" y="20110"/>
                    <a:pt x="11411" y="20110"/>
                  </a:cubicBezTo>
                  <a:cubicBezTo>
                    <a:pt x="11738" y="20359"/>
                    <a:pt x="12065" y="20359"/>
                    <a:pt x="12502" y="20359"/>
                  </a:cubicBezTo>
                  <a:cubicBezTo>
                    <a:pt x="12720" y="20359"/>
                    <a:pt x="13047" y="20359"/>
                    <a:pt x="13374" y="20359"/>
                  </a:cubicBezTo>
                  <a:cubicBezTo>
                    <a:pt x="13811" y="20359"/>
                    <a:pt x="14247" y="20359"/>
                    <a:pt x="14683" y="20359"/>
                  </a:cubicBezTo>
                  <a:cubicBezTo>
                    <a:pt x="15774" y="20359"/>
                    <a:pt x="17192" y="20359"/>
                    <a:pt x="18283" y="18621"/>
                  </a:cubicBezTo>
                  <a:cubicBezTo>
                    <a:pt x="19702" y="16138"/>
                    <a:pt x="20465" y="12662"/>
                    <a:pt x="20247" y="9434"/>
                  </a:cubicBezTo>
                  <a:cubicBezTo>
                    <a:pt x="19920" y="5959"/>
                    <a:pt x="18829" y="3476"/>
                    <a:pt x="17083" y="2483"/>
                  </a:cubicBezTo>
                  <a:cubicBezTo>
                    <a:pt x="15447" y="1241"/>
                    <a:pt x="13592" y="745"/>
                    <a:pt x="11192" y="745"/>
                  </a:cubicBezTo>
                  <a:lnTo>
                    <a:pt x="10756" y="745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4584" name="Freeform 517"/>
            <p:cNvSpPr/>
            <p:nvPr/>
          </p:nvSpPr>
          <p:spPr>
            <a:xfrm flipH="1" rot="5400000">
              <a:off x="371276" y="273327"/>
              <a:ext cx="908226" cy="3704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26" h="21600" fill="norm" stroke="1" extrusionOk="0">
                  <a:moveTo>
                    <a:pt x="16623" y="21600"/>
                  </a:moveTo>
                  <a:cubicBezTo>
                    <a:pt x="15754" y="21600"/>
                    <a:pt x="14760" y="21448"/>
                    <a:pt x="13519" y="21144"/>
                  </a:cubicBezTo>
                  <a:cubicBezTo>
                    <a:pt x="10602" y="20231"/>
                    <a:pt x="7871" y="18101"/>
                    <a:pt x="5636" y="16276"/>
                  </a:cubicBezTo>
                  <a:cubicBezTo>
                    <a:pt x="5388" y="15972"/>
                    <a:pt x="5388" y="15972"/>
                    <a:pt x="5388" y="15972"/>
                  </a:cubicBezTo>
                  <a:cubicBezTo>
                    <a:pt x="4023" y="14755"/>
                    <a:pt x="733" y="12017"/>
                    <a:pt x="112" y="8214"/>
                  </a:cubicBezTo>
                  <a:cubicBezTo>
                    <a:pt x="-74" y="7149"/>
                    <a:pt x="-12" y="6085"/>
                    <a:pt x="174" y="5020"/>
                  </a:cubicBezTo>
                  <a:cubicBezTo>
                    <a:pt x="733" y="2282"/>
                    <a:pt x="1912" y="1065"/>
                    <a:pt x="3774" y="1065"/>
                  </a:cubicBezTo>
                  <a:cubicBezTo>
                    <a:pt x="4209" y="1065"/>
                    <a:pt x="4705" y="1217"/>
                    <a:pt x="5140" y="1217"/>
                  </a:cubicBezTo>
                  <a:cubicBezTo>
                    <a:pt x="5760" y="1369"/>
                    <a:pt x="6381" y="1521"/>
                    <a:pt x="7064" y="1521"/>
                  </a:cubicBezTo>
                  <a:cubicBezTo>
                    <a:pt x="8988" y="1521"/>
                    <a:pt x="10788" y="913"/>
                    <a:pt x="12774" y="456"/>
                  </a:cubicBezTo>
                  <a:cubicBezTo>
                    <a:pt x="13147" y="456"/>
                    <a:pt x="13147" y="456"/>
                    <a:pt x="13147" y="456"/>
                  </a:cubicBezTo>
                  <a:cubicBezTo>
                    <a:pt x="13954" y="152"/>
                    <a:pt x="14760" y="0"/>
                    <a:pt x="15505" y="0"/>
                  </a:cubicBezTo>
                  <a:cubicBezTo>
                    <a:pt x="18112" y="0"/>
                    <a:pt x="20098" y="1521"/>
                    <a:pt x="21526" y="4259"/>
                  </a:cubicBezTo>
                  <a:cubicBezTo>
                    <a:pt x="21526" y="4563"/>
                    <a:pt x="21526" y="4563"/>
                    <a:pt x="21526" y="4563"/>
                  </a:cubicBezTo>
                  <a:cubicBezTo>
                    <a:pt x="20036" y="1977"/>
                    <a:pt x="18050" y="608"/>
                    <a:pt x="15505" y="608"/>
                  </a:cubicBezTo>
                  <a:cubicBezTo>
                    <a:pt x="14574" y="608"/>
                    <a:pt x="13519" y="913"/>
                    <a:pt x="12402" y="1217"/>
                  </a:cubicBezTo>
                  <a:cubicBezTo>
                    <a:pt x="10478" y="1977"/>
                    <a:pt x="8864" y="2282"/>
                    <a:pt x="7250" y="2282"/>
                  </a:cubicBezTo>
                  <a:cubicBezTo>
                    <a:pt x="6629" y="2282"/>
                    <a:pt x="6009" y="2130"/>
                    <a:pt x="5388" y="2130"/>
                  </a:cubicBezTo>
                  <a:cubicBezTo>
                    <a:pt x="5016" y="1977"/>
                    <a:pt x="5016" y="1977"/>
                    <a:pt x="5016" y="1977"/>
                  </a:cubicBezTo>
                  <a:cubicBezTo>
                    <a:pt x="4581" y="1977"/>
                    <a:pt x="4085" y="1825"/>
                    <a:pt x="3650" y="1825"/>
                  </a:cubicBezTo>
                  <a:cubicBezTo>
                    <a:pt x="3029" y="1825"/>
                    <a:pt x="2595" y="1977"/>
                    <a:pt x="2160" y="2282"/>
                  </a:cubicBezTo>
                  <a:cubicBezTo>
                    <a:pt x="1292" y="2890"/>
                    <a:pt x="174" y="4715"/>
                    <a:pt x="423" y="7149"/>
                  </a:cubicBezTo>
                  <a:cubicBezTo>
                    <a:pt x="795" y="10496"/>
                    <a:pt x="2595" y="12321"/>
                    <a:pt x="3836" y="13538"/>
                  </a:cubicBezTo>
                  <a:cubicBezTo>
                    <a:pt x="5512" y="15211"/>
                    <a:pt x="7064" y="16580"/>
                    <a:pt x="8492" y="17645"/>
                  </a:cubicBezTo>
                  <a:cubicBezTo>
                    <a:pt x="11533" y="19775"/>
                    <a:pt x="14202" y="20839"/>
                    <a:pt x="16623" y="20839"/>
                  </a:cubicBezTo>
                  <a:cubicBezTo>
                    <a:pt x="16871" y="20839"/>
                    <a:pt x="16871" y="20839"/>
                    <a:pt x="16871" y="20839"/>
                  </a:cubicBezTo>
                  <a:cubicBezTo>
                    <a:pt x="18609" y="20839"/>
                    <a:pt x="20036" y="20079"/>
                    <a:pt x="21154" y="18558"/>
                  </a:cubicBezTo>
                  <a:cubicBezTo>
                    <a:pt x="21278" y="18558"/>
                    <a:pt x="21402" y="18254"/>
                    <a:pt x="21526" y="18101"/>
                  </a:cubicBezTo>
                  <a:cubicBezTo>
                    <a:pt x="21526" y="19014"/>
                    <a:pt x="21526" y="19014"/>
                    <a:pt x="21526" y="19014"/>
                  </a:cubicBezTo>
                  <a:cubicBezTo>
                    <a:pt x="20098" y="20839"/>
                    <a:pt x="18547" y="21600"/>
                    <a:pt x="16623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4585" name="Freeform 518"/>
            <p:cNvSpPr/>
            <p:nvPr/>
          </p:nvSpPr>
          <p:spPr>
            <a:xfrm flipH="1" rot="5400000">
              <a:off x="169140" y="353953"/>
              <a:ext cx="1306572" cy="6075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20" h="21600" fill="norm" stroke="1" extrusionOk="0">
                  <a:moveTo>
                    <a:pt x="19063" y="21600"/>
                  </a:moveTo>
                  <a:cubicBezTo>
                    <a:pt x="17295" y="21600"/>
                    <a:pt x="15527" y="20948"/>
                    <a:pt x="13889" y="20203"/>
                  </a:cubicBezTo>
                  <a:cubicBezTo>
                    <a:pt x="13458" y="20017"/>
                    <a:pt x="13070" y="19924"/>
                    <a:pt x="12639" y="19738"/>
                  </a:cubicBezTo>
                  <a:cubicBezTo>
                    <a:pt x="10569" y="18807"/>
                    <a:pt x="8370" y="17969"/>
                    <a:pt x="6344" y="16386"/>
                  </a:cubicBezTo>
                  <a:cubicBezTo>
                    <a:pt x="4663" y="15083"/>
                    <a:pt x="3326" y="13779"/>
                    <a:pt x="2248" y="12010"/>
                  </a:cubicBezTo>
                  <a:cubicBezTo>
                    <a:pt x="1429" y="10707"/>
                    <a:pt x="265" y="8752"/>
                    <a:pt x="49" y="6331"/>
                  </a:cubicBezTo>
                  <a:cubicBezTo>
                    <a:pt x="-80" y="4934"/>
                    <a:pt x="49" y="3817"/>
                    <a:pt x="394" y="2886"/>
                  </a:cubicBezTo>
                  <a:cubicBezTo>
                    <a:pt x="1386" y="372"/>
                    <a:pt x="3800" y="93"/>
                    <a:pt x="4835" y="93"/>
                  </a:cubicBezTo>
                  <a:cubicBezTo>
                    <a:pt x="5180" y="93"/>
                    <a:pt x="5525" y="93"/>
                    <a:pt x="5870" y="186"/>
                  </a:cubicBezTo>
                  <a:cubicBezTo>
                    <a:pt x="6430" y="279"/>
                    <a:pt x="7034" y="466"/>
                    <a:pt x="7594" y="559"/>
                  </a:cubicBezTo>
                  <a:cubicBezTo>
                    <a:pt x="8586" y="838"/>
                    <a:pt x="9621" y="1117"/>
                    <a:pt x="10655" y="1117"/>
                  </a:cubicBezTo>
                  <a:cubicBezTo>
                    <a:pt x="10698" y="1117"/>
                    <a:pt x="10698" y="1117"/>
                    <a:pt x="10698" y="1117"/>
                  </a:cubicBezTo>
                  <a:cubicBezTo>
                    <a:pt x="11906" y="1117"/>
                    <a:pt x="13113" y="838"/>
                    <a:pt x="14277" y="559"/>
                  </a:cubicBezTo>
                  <a:cubicBezTo>
                    <a:pt x="15269" y="372"/>
                    <a:pt x="16303" y="93"/>
                    <a:pt x="17338" y="0"/>
                  </a:cubicBezTo>
                  <a:cubicBezTo>
                    <a:pt x="17510" y="0"/>
                    <a:pt x="17640" y="0"/>
                    <a:pt x="17812" y="0"/>
                  </a:cubicBezTo>
                  <a:cubicBezTo>
                    <a:pt x="19321" y="0"/>
                    <a:pt x="20528" y="559"/>
                    <a:pt x="21520" y="1676"/>
                  </a:cubicBezTo>
                  <a:cubicBezTo>
                    <a:pt x="21520" y="2328"/>
                    <a:pt x="21520" y="2328"/>
                    <a:pt x="21520" y="2328"/>
                  </a:cubicBezTo>
                  <a:cubicBezTo>
                    <a:pt x="20442" y="1117"/>
                    <a:pt x="19278" y="466"/>
                    <a:pt x="17985" y="466"/>
                  </a:cubicBezTo>
                  <a:cubicBezTo>
                    <a:pt x="17855" y="466"/>
                    <a:pt x="17855" y="466"/>
                    <a:pt x="17855" y="466"/>
                  </a:cubicBezTo>
                  <a:cubicBezTo>
                    <a:pt x="16734" y="559"/>
                    <a:pt x="15613" y="838"/>
                    <a:pt x="14492" y="1024"/>
                  </a:cubicBezTo>
                  <a:cubicBezTo>
                    <a:pt x="13846" y="1210"/>
                    <a:pt x="13199" y="1303"/>
                    <a:pt x="12509" y="1490"/>
                  </a:cubicBezTo>
                  <a:cubicBezTo>
                    <a:pt x="11992" y="1583"/>
                    <a:pt x="11474" y="1583"/>
                    <a:pt x="10957" y="1583"/>
                  </a:cubicBezTo>
                  <a:cubicBezTo>
                    <a:pt x="10095" y="1583"/>
                    <a:pt x="9233" y="1490"/>
                    <a:pt x="8370" y="1210"/>
                  </a:cubicBezTo>
                  <a:cubicBezTo>
                    <a:pt x="7680" y="1024"/>
                    <a:pt x="7680" y="1024"/>
                    <a:pt x="7680" y="1024"/>
                  </a:cubicBezTo>
                  <a:cubicBezTo>
                    <a:pt x="6689" y="745"/>
                    <a:pt x="5611" y="466"/>
                    <a:pt x="4576" y="466"/>
                  </a:cubicBezTo>
                  <a:cubicBezTo>
                    <a:pt x="4231" y="466"/>
                    <a:pt x="3886" y="559"/>
                    <a:pt x="3542" y="652"/>
                  </a:cubicBezTo>
                  <a:cubicBezTo>
                    <a:pt x="2679" y="838"/>
                    <a:pt x="1084" y="1676"/>
                    <a:pt x="480" y="3631"/>
                  </a:cubicBezTo>
                  <a:cubicBezTo>
                    <a:pt x="222" y="4469"/>
                    <a:pt x="179" y="5400"/>
                    <a:pt x="351" y="6424"/>
                  </a:cubicBezTo>
                  <a:cubicBezTo>
                    <a:pt x="696" y="8659"/>
                    <a:pt x="1645" y="10800"/>
                    <a:pt x="3283" y="12941"/>
                  </a:cubicBezTo>
                  <a:cubicBezTo>
                    <a:pt x="4706" y="14710"/>
                    <a:pt x="6387" y="16107"/>
                    <a:pt x="8629" y="17317"/>
                  </a:cubicBezTo>
                  <a:cubicBezTo>
                    <a:pt x="10354" y="18248"/>
                    <a:pt x="12164" y="18993"/>
                    <a:pt x="13889" y="19645"/>
                  </a:cubicBezTo>
                  <a:cubicBezTo>
                    <a:pt x="14492" y="19924"/>
                    <a:pt x="14492" y="19924"/>
                    <a:pt x="14492" y="19924"/>
                  </a:cubicBezTo>
                  <a:cubicBezTo>
                    <a:pt x="16001" y="20483"/>
                    <a:pt x="17424" y="20948"/>
                    <a:pt x="18890" y="20948"/>
                  </a:cubicBezTo>
                  <a:cubicBezTo>
                    <a:pt x="19106" y="20948"/>
                    <a:pt x="19321" y="20948"/>
                    <a:pt x="19537" y="20948"/>
                  </a:cubicBezTo>
                  <a:cubicBezTo>
                    <a:pt x="20227" y="20855"/>
                    <a:pt x="20916" y="20669"/>
                    <a:pt x="21520" y="20297"/>
                  </a:cubicBezTo>
                  <a:cubicBezTo>
                    <a:pt x="21520" y="21041"/>
                    <a:pt x="21520" y="21041"/>
                    <a:pt x="21520" y="21041"/>
                  </a:cubicBezTo>
                  <a:cubicBezTo>
                    <a:pt x="20960" y="21321"/>
                    <a:pt x="20356" y="21507"/>
                    <a:pt x="19752" y="21600"/>
                  </a:cubicBezTo>
                  <a:cubicBezTo>
                    <a:pt x="19494" y="21600"/>
                    <a:pt x="19278" y="21600"/>
                    <a:pt x="19063" y="21600"/>
                  </a:cubicBezTo>
                  <a:cubicBezTo>
                    <a:pt x="19063" y="21600"/>
                    <a:pt x="19063" y="21600"/>
                    <a:pt x="19063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4586" name="Freeform 519"/>
            <p:cNvSpPr/>
            <p:nvPr/>
          </p:nvSpPr>
          <p:spPr>
            <a:xfrm flipH="1" rot="5400000">
              <a:off x="929119" y="5929"/>
              <a:ext cx="23711" cy="207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cubicBezTo>
                    <a:pt x="7200" y="2700"/>
                    <a:pt x="14400" y="5400"/>
                    <a:pt x="21600" y="10800"/>
                  </a:cubicBezTo>
                  <a:cubicBezTo>
                    <a:pt x="21600" y="21600"/>
                    <a:pt x="21600" y="21600"/>
                    <a:pt x="21600" y="21600"/>
                  </a:cubicBezTo>
                  <a:cubicBezTo>
                    <a:pt x="16800" y="18900"/>
                    <a:pt x="2400" y="2700"/>
                    <a:pt x="0" y="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4587" name="Freeform 520"/>
            <p:cNvSpPr/>
            <p:nvPr/>
          </p:nvSpPr>
          <p:spPr>
            <a:xfrm flipH="1" rot="5400000">
              <a:off x="649049" y="20747"/>
              <a:ext cx="53347" cy="207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cubicBezTo>
                    <a:pt x="7560" y="16200"/>
                    <a:pt x="14040" y="10800"/>
                    <a:pt x="21600" y="0"/>
                  </a:cubicBezTo>
                  <a:cubicBezTo>
                    <a:pt x="21600" y="8100"/>
                    <a:pt x="21600" y="8100"/>
                    <a:pt x="21600" y="8100"/>
                  </a:cubicBezTo>
                  <a:cubicBezTo>
                    <a:pt x="14040" y="16200"/>
                    <a:pt x="6480" y="21600"/>
                    <a:pt x="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4588" name="Freeform 521"/>
            <p:cNvSpPr/>
            <p:nvPr/>
          </p:nvSpPr>
          <p:spPr>
            <a:xfrm flipH="1" rot="5400000">
              <a:off x="917263" y="1"/>
              <a:ext cx="37047" cy="370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12343"/>
                  </a:moveTo>
                  <a:cubicBezTo>
                    <a:pt x="13886" y="7714"/>
                    <a:pt x="7714" y="4629"/>
                    <a:pt x="1543" y="0"/>
                  </a:cubicBezTo>
                  <a:cubicBezTo>
                    <a:pt x="0" y="0"/>
                    <a:pt x="0" y="0"/>
                    <a:pt x="0" y="1543"/>
                  </a:cubicBezTo>
                  <a:cubicBezTo>
                    <a:pt x="7714" y="7714"/>
                    <a:pt x="13886" y="13886"/>
                    <a:pt x="21600" y="21600"/>
                  </a:cubicBezTo>
                  <a:lnTo>
                    <a:pt x="21600" y="12343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4589" name="Freeform 522"/>
            <p:cNvSpPr/>
            <p:nvPr/>
          </p:nvSpPr>
          <p:spPr>
            <a:xfrm flipH="1" rot="5400000">
              <a:off x="662708" y="8572"/>
              <a:ext cx="37886" cy="207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40" h="21600" fill="norm" stroke="1" extrusionOk="0">
                  <a:moveTo>
                    <a:pt x="21240" y="0"/>
                  </a:moveTo>
                  <a:cubicBezTo>
                    <a:pt x="15480" y="8100"/>
                    <a:pt x="8280" y="13500"/>
                    <a:pt x="1080" y="16200"/>
                  </a:cubicBezTo>
                  <a:cubicBezTo>
                    <a:pt x="-360" y="16200"/>
                    <a:pt x="-360" y="21600"/>
                    <a:pt x="1080" y="21600"/>
                  </a:cubicBezTo>
                  <a:cubicBezTo>
                    <a:pt x="9720" y="21600"/>
                    <a:pt x="15480" y="21600"/>
                    <a:pt x="21240" y="18900"/>
                  </a:cubicBezTo>
                  <a:lnTo>
                    <a:pt x="21240" y="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4590" name="Freeform 523"/>
            <p:cNvSpPr/>
            <p:nvPr/>
          </p:nvSpPr>
          <p:spPr>
            <a:xfrm flipH="1" rot="5400000">
              <a:off x="906150" y="5189"/>
              <a:ext cx="63721" cy="6223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15300" y="13500"/>
                    <a:pt x="8100" y="6300"/>
                    <a:pt x="0" y="0"/>
                  </a:cubicBezTo>
                  <a:cubicBezTo>
                    <a:pt x="2700" y="1800"/>
                    <a:pt x="5400" y="2700"/>
                    <a:pt x="8100" y="4500"/>
                  </a:cubicBezTo>
                  <a:cubicBezTo>
                    <a:pt x="13500" y="8100"/>
                    <a:pt x="17100" y="11700"/>
                    <a:pt x="21600" y="16200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4591" name="Freeform 524"/>
            <p:cNvSpPr/>
            <p:nvPr/>
          </p:nvSpPr>
          <p:spPr>
            <a:xfrm flipH="1" rot="5400000">
              <a:off x="664608" y="8152"/>
              <a:ext cx="44456" cy="370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082" y="15429"/>
                  </a:moveTo>
                  <a:cubicBezTo>
                    <a:pt x="11435" y="10800"/>
                    <a:pt x="16518" y="6171"/>
                    <a:pt x="21600" y="0"/>
                  </a:cubicBezTo>
                  <a:cubicBezTo>
                    <a:pt x="21600" y="12343"/>
                    <a:pt x="21600" y="12343"/>
                    <a:pt x="21600" y="12343"/>
                  </a:cubicBezTo>
                  <a:cubicBezTo>
                    <a:pt x="15247" y="16971"/>
                    <a:pt x="7624" y="20057"/>
                    <a:pt x="0" y="21600"/>
                  </a:cubicBezTo>
                  <a:cubicBezTo>
                    <a:pt x="1271" y="20057"/>
                    <a:pt x="3812" y="18514"/>
                    <a:pt x="5082" y="15429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4592" name="Freeform 525"/>
            <p:cNvSpPr/>
            <p:nvPr/>
          </p:nvSpPr>
          <p:spPr>
            <a:xfrm flipH="1" rot="5400000">
              <a:off x="676042" y="4024"/>
              <a:ext cx="12701" cy="127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cubicBezTo>
                    <a:pt x="5400" y="14400"/>
                    <a:pt x="16200" y="7200"/>
                    <a:pt x="21600" y="0"/>
                  </a:cubicBezTo>
                  <a:cubicBezTo>
                    <a:pt x="21600" y="7200"/>
                    <a:pt x="21600" y="7200"/>
                    <a:pt x="21600" y="7200"/>
                  </a:cubicBezTo>
                  <a:cubicBezTo>
                    <a:pt x="16200" y="14400"/>
                    <a:pt x="5400" y="14400"/>
                    <a:pt x="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4593" name="Freeform 526"/>
            <p:cNvSpPr/>
            <p:nvPr/>
          </p:nvSpPr>
          <p:spPr>
            <a:xfrm flipH="1" rot="5400000">
              <a:off x="827612" y="74834"/>
              <a:ext cx="245988" cy="1052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20451" y="17280"/>
                    <a:pt x="18843" y="14040"/>
                    <a:pt x="17004" y="11340"/>
                  </a:cubicBezTo>
                  <a:cubicBezTo>
                    <a:pt x="14017" y="7020"/>
                    <a:pt x="10800" y="3780"/>
                    <a:pt x="7583" y="2700"/>
                  </a:cubicBezTo>
                  <a:cubicBezTo>
                    <a:pt x="5055" y="1620"/>
                    <a:pt x="2528" y="1080"/>
                    <a:pt x="0" y="540"/>
                  </a:cubicBezTo>
                  <a:cubicBezTo>
                    <a:pt x="1609" y="0"/>
                    <a:pt x="3217" y="0"/>
                    <a:pt x="4596" y="0"/>
                  </a:cubicBezTo>
                  <a:cubicBezTo>
                    <a:pt x="6664" y="0"/>
                    <a:pt x="8272" y="0"/>
                    <a:pt x="10111" y="1080"/>
                  </a:cubicBezTo>
                  <a:cubicBezTo>
                    <a:pt x="14706" y="3780"/>
                    <a:pt x="17923" y="7560"/>
                    <a:pt x="20221" y="12960"/>
                  </a:cubicBezTo>
                  <a:cubicBezTo>
                    <a:pt x="20681" y="14040"/>
                    <a:pt x="21140" y="15120"/>
                    <a:pt x="21600" y="16200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4594" name="Freeform 527"/>
            <p:cNvSpPr/>
            <p:nvPr/>
          </p:nvSpPr>
          <p:spPr>
            <a:xfrm flipH="1" rot="5400000">
              <a:off x="477155" y="167450"/>
              <a:ext cx="422328" cy="9632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1001" y="21600"/>
                  </a:moveTo>
                  <a:cubicBezTo>
                    <a:pt x="7379" y="21600"/>
                    <a:pt x="3354" y="18097"/>
                    <a:pt x="0" y="14595"/>
                  </a:cubicBezTo>
                  <a:cubicBezTo>
                    <a:pt x="2952" y="16930"/>
                    <a:pt x="6037" y="18097"/>
                    <a:pt x="8989" y="18097"/>
                  </a:cubicBezTo>
                  <a:cubicBezTo>
                    <a:pt x="9257" y="18097"/>
                    <a:pt x="9660" y="18097"/>
                    <a:pt x="10062" y="18097"/>
                  </a:cubicBezTo>
                  <a:cubicBezTo>
                    <a:pt x="13684" y="18097"/>
                    <a:pt x="18783" y="16346"/>
                    <a:pt x="21332" y="1751"/>
                  </a:cubicBezTo>
                  <a:cubicBezTo>
                    <a:pt x="21332" y="1168"/>
                    <a:pt x="21466" y="584"/>
                    <a:pt x="21600" y="0"/>
                  </a:cubicBezTo>
                  <a:cubicBezTo>
                    <a:pt x="21600" y="5254"/>
                    <a:pt x="21600" y="5254"/>
                    <a:pt x="21600" y="5254"/>
                  </a:cubicBezTo>
                  <a:cubicBezTo>
                    <a:pt x="19319" y="16346"/>
                    <a:pt x="15697" y="21600"/>
                    <a:pt x="11001" y="21600"/>
                  </a:cubicBezTo>
                  <a:cubicBezTo>
                    <a:pt x="11001" y="21600"/>
                    <a:pt x="11001" y="21600"/>
                    <a:pt x="11001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4595" name="Freeform 528"/>
            <p:cNvSpPr/>
            <p:nvPr/>
          </p:nvSpPr>
          <p:spPr>
            <a:xfrm flipH="1" rot="5400000">
              <a:off x="328228" y="194865"/>
              <a:ext cx="425291" cy="444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2533" y="21600"/>
                  </a:moveTo>
                  <a:cubicBezTo>
                    <a:pt x="11333" y="21600"/>
                    <a:pt x="10133" y="21600"/>
                    <a:pt x="9067" y="20329"/>
                  </a:cubicBezTo>
                  <a:cubicBezTo>
                    <a:pt x="6667" y="17788"/>
                    <a:pt x="4667" y="13976"/>
                    <a:pt x="2933" y="10165"/>
                  </a:cubicBezTo>
                  <a:cubicBezTo>
                    <a:pt x="1867" y="7624"/>
                    <a:pt x="933" y="5082"/>
                    <a:pt x="0" y="1271"/>
                  </a:cubicBezTo>
                  <a:cubicBezTo>
                    <a:pt x="4400" y="11435"/>
                    <a:pt x="8133" y="15247"/>
                    <a:pt x="11733" y="15247"/>
                  </a:cubicBezTo>
                  <a:cubicBezTo>
                    <a:pt x="14800" y="15247"/>
                    <a:pt x="17600" y="11435"/>
                    <a:pt x="20133" y="3812"/>
                  </a:cubicBezTo>
                  <a:cubicBezTo>
                    <a:pt x="20667" y="2541"/>
                    <a:pt x="21067" y="1271"/>
                    <a:pt x="21600" y="0"/>
                  </a:cubicBezTo>
                  <a:cubicBezTo>
                    <a:pt x="21600" y="8894"/>
                    <a:pt x="21600" y="8894"/>
                    <a:pt x="21600" y="8894"/>
                  </a:cubicBezTo>
                  <a:cubicBezTo>
                    <a:pt x="18667" y="17788"/>
                    <a:pt x="15600" y="21600"/>
                    <a:pt x="12533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4596" name="Freeform 529"/>
            <p:cNvSpPr/>
            <p:nvPr/>
          </p:nvSpPr>
          <p:spPr>
            <a:xfrm flipH="1" rot="5400000">
              <a:off x="71896" y="359322"/>
              <a:ext cx="1552925" cy="84317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35" h="21600" fill="norm" stroke="1" extrusionOk="0">
                  <a:moveTo>
                    <a:pt x="20066" y="21600"/>
                  </a:moveTo>
                  <a:cubicBezTo>
                    <a:pt x="19674" y="21600"/>
                    <a:pt x="19282" y="21533"/>
                    <a:pt x="18854" y="21466"/>
                  </a:cubicBezTo>
                  <a:cubicBezTo>
                    <a:pt x="18604" y="21399"/>
                    <a:pt x="18355" y="21332"/>
                    <a:pt x="18105" y="21265"/>
                  </a:cubicBezTo>
                  <a:cubicBezTo>
                    <a:pt x="15610" y="20862"/>
                    <a:pt x="13258" y="20057"/>
                    <a:pt x="11190" y="18850"/>
                  </a:cubicBezTo>
                  <a:cubicBezTo>
                    <a:pt x="9373" y="17843"/>
                    <a:pt x="7626" y="16502"/>
                    <a:pt x="6129" y="15361"/>
                  </a:cubicBezTo>
                  <a:cubicBezTo>
                    <a:pt x="5131" y="14624"/>
                    <a:pt x="4062" y="13819"/>
                    <a:pt x="3099" y="12678"/>
                  </a:cubicBezTo>
                  <a:cubicBezTo>
                    <a:pt x="2208" y="11605"/>
                    <a:pt x="-465" y="8452"/>
                    <a:pt x="70" y="5031"/>
                  </a:cubicBezTo>
                  <a:cubicBezTo>
                    <a:pt x="355" y="3220"/>
                    <a:pt x="1388" y="1945"/>
                    <a:pt x="2280" y="1543"/>
                  </a:cubicBezTo>
                  <a:cubicBezTo>
                    <a:pt x="2850" y="1275"/>
                    <a:pt x="3456" y="1140"/>
                    <a:pt x="4204" y="1140"/>
                  </a:cubicBezTo>
                  <a:cubicBezTo>
                    <a:pt x="4632" y="1140"/>
                    <a:pt x="5060" y="1207"/>
                    <a:pt x="5487" y="1207"/>
                  </a:cubicBezTo>
                  <a:cubicBezTo>
                    <a:pt x="5880" y="1275"/>
                    <a:pt x="6307" y="1275"/>
                    <a:pt x="6735" y="1275"/>
                  </a:cubicBezTo>
                  <a:cubicBezTo>
                    <a:pt x="6806" y="1275"/>
                    <a:pt x="6806" y="1275"/>
                    <a:pt x="6806" y="1275"/>
                  </a:cubicBezTo>
                  <a:cubicBezTo>
                    <a:pt x="8695" y="1275"/>
                    <a:pt x="10549" y="872"/>
                    <a:pt x="12260" y="402"/>
                  </a:cubicBezTo>
                  <a:cubicBezTo>
                    <a:pt x="13115" y="201"/>
                    <a:pt x="14220" y="0"/>
                    <a:pt x="15361" y="0"/>
                  </a:cubicBezTo>
                  <a:cubicBezTo>
                    <a:pt x="15824" y="0"/>
                    <a:pt x="16252" y="0"/>
                    <a:pt x="16680" y="67"/>
                  </a:cubicBezTo>
                  <a:cubicBezTo>
                    <a:pt x="18070" y="335"/>
                    <a:pt x="19495" y="1140"/>
                    <a:pt x="21135" y="2482"/>
                  </a:cubicBezTo>
                  <a:cubicBezTo>
                    <a:pt x="21135" y="3019"/>
                    <a:pt x="21135" y="3019"/>
                    <a:pt x="21135" y="3019"/>
                  </a:cubicBezTo>
                  <a:cubicBezTo>
                    <a:pt x="20101" y="2080"/>
                    <a:pt x="18961" y="1207"/>
                    <a:pt x="17678" y="805"/>
                  </a:cubicBezTo>
                  <a:cubicBezTo>
                    <a:pt x="16929" y="537"/>
                    <a:pt x="16109" y="402"/>
                    <a:pt x="15254" y="402"/>
                  </a:cubicBezTo>
                  <a:cubicBezTo>
                    <a:pt x="14612" y="402"/>
                    <a:pt x="13971" y="470"/>
                    <a:pt x="13258" y="671"/>
                  </a:cubicBezTo>
                  <a:cubicBezTo>
                    <a:pt x="12687" y="738"/>
                    <a:pt x="12117" y="872"/>
                    <a:pt x="11547" y="1006"/>
                  </a:cubicBezTo>
                  <a:cubicBezTo>
                    <a:pt x="10406" y="1342"/>
                    <a:pt x="9230" y="1610"/>
                    <a:pt x="8054" y="1677"/>
                  </a:cubicBezTo>
                  <a:cubicBezTo>
                    <a:pt x="7697" y="1677"/>
                    <a:pt x="7341" y="1744"/>
                    <a:pt x="6949" y="1744"/>
                  </a:cubicBezTo>
                  <a:cubicBezTo>
                    <a:pt x="6379" y="1744"/>
                    <a:pt x="5808" y="1677"/>
                    <a:pt x="5274" y="1610"/>
                  </a:cubicBezTo>
                  <a:cubicBezTo>
                    <a:pt x="5202" y="1610"/>
                    <a:pt x="5202" y="1610"/>
                    <a:pt x="5202" y="1610"/>
                  </a:cubicBezTo>
                  <a:cubicBezTo>
                    <a:pt x="4846" y="1610"/>
                    <a:pt x="4454" y="1543"/>
                    <a:pt x="4062" y="1543"/>
                  </a:cubicBezTo>
                  <a:cubicBezTo>
                    <a:pt x="3741" y="1543"/>
                    <a:pt x="3456" y="1610"/>
                    <a:pt x="3171" y="1677"/>
                  </a:cubicBezTo>
                  <a:cubicBezTo>
                    <a:pt x="1994" y="1945"/>
                    <a:pt x="177" y="3354"/>
                    <a:pt x="284" y="6037"/>
                  </a:cubicBezTo>
                  <a:cubicBezTo>
                    <a:pt x="355" y="7983"/>
                    <a:pt x="1282" y="9593"/>
                    <a:pt x="1994" y="10666"/>
                  </a:cubicBezTo>
                  <a:cubicBezTo>
                    <a:pt x="4026" y="13752"/>
                    <a:pt x="6592" y="15429"/>
                    <a:pt x="9087" y="17106"/>
                  </a:cubicBezTo>
                  <a:cubicBezTo>
                    <a:pt x="9337" y="17240"/>
                    <a:pt x="9337" y="17240"/>
                    <a:pt x="9337" y="17240"/>
                  </a:cubicBezTo>
                  <a:cubicBezTo>
                    <a:pt x="12759" y="19520"/>
                    <a:pt x="16359" y="20795"/>
                    <a:pt x="20101" y="21130"/>
                  </a:cubicBezTo>
                  <a:cubicBezTo>
                    <a:pt x="20137" y="21130"/>
                    <a:pt x="20173" y="21130"/>
                    <a:pt x="20173" y="21198"/>
                  </a:cubicBezTo>
                  <a:cubicBezTo>
                    <a:pt x="20208" y="21198"/>
                    <a:pt x="20208" y="21198"/>
                    <a:pt x="20208" y="21198"/>
                  </a:cubicBezTo>
                  <a:cubicBezTo>
                    <a:pt x="20244" y="21198"/>
                    <a:pt x="20244" y="21198"/>
                    <a:pt x="20244" y="21198"/>
                  </a:cubicBezTo>
                  <a:cubicBezTo>
                    <a:pt x="20529" y="21198"/>
                    <a:pt x="20850" y="21130"/>
                    <a:pt x="21135" y="21063"/>
                  </a:cubicBezTo>
                  <a:cubicBezTo>
                    <a:pt x="21135" y="21466"/>
                    <a:pt x="21135" y="21466"/>
                    <a:pt x="21135" y="21466"/>
                  </a:cubicBezTo>
                  <a:cubicBezTo>
                    <a:pt x="20779" y="21533"/>
                    <a:pt x="20422" y="21600"/>
                    <a:pt x="20066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4597" name="Freeform 530"/>
            <p:cNvSpPr/>
            <p:nvPr/>
          </p:nvSpPr>
          <p:spPr>
            <a:xfrm flipH="1" rot="5400000">
              <a:off x="391208" y="51865"/>
              <a:ext cx="115585" cy="207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9327" y="21600"/>
                  </a:moveTo>
                  <a:cubicBezTo>
                    <a:pt x="5891" y="21600"/>
                    <a:pt x="2945" y="18900"/>
                    <a:pt x="0" y="16200"/>
                  </a:cubicBezTo>
                  <a:cubicBezTo>
                    <a:pt x="1964" y="16200"/>
                    <a:pt x="3927" y="13500"/>
                    <a:pt x="5891" y="13500"/>
                  </a:cubicBezTo>
                  <a:cubicBezTo>
                    <a:pt x="7364" y="10800"/>
                    <a:pt x="9327" y="8100"/>
                    <a:pt x="10800" y="8100"/>
                  </a:cubicBezTo>
                  <a:cubicBezTo>
                    <a:pt x="14727" y="5400"/>
                    <a:pt x="18164" y="2700"/>
                    <a:pt x="21600" y="0"/>
                  </a:cubicBezTo>
                  <a:cubicBezTo>
                    <a:pt x="21600" y="13500"/>
                    <a:pt x="21600" y="13500"/>
                    <a:pt x="21600" y="13500"/>
                  </a:cubicBezTo>
                  <a:cubicBezTo>
                    <a:pt x="17182" y="18900"/>
                    <a:pt x="13745" y="21600"/>
                    <a:pt x="10800" y="21600"/>
                  </a:cubicBezTo>
                  <a:cubicBezTo>
                    <a:pt x="10309" y="21600"/>
                    <a:pt x="9818" y="21600"/>
                    <a:pt x="9327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4598" name="Freeform 531"/>
            <p:cNvSpPr/>
            <p:nvPr/>
          </p:nvSpPr>
          <p:spPr>
            <a:xfrm flipH="1" rot="5400000">
              <a:off x="-133924" y="479195"/>
              <a:ext cx="2046065" cy="109656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27" h="21600" fill="norm" stroke="1" extrusionOk="0">
                  <a:moveTo>
                    <a:pt x="21227" y="21600"/>
                  </a:moveTo>
                  <a:cubicBezTo>
                    <a:pt x="21010" y="21600"/>
                    <a:pt x="20819" y="21548"/>
                    <a:pt x="20629" y="21548"/>
                  </a:cubicBezTo>
                  <a:cubicBezTo>
                    <a:pt x="19570" y="21394"/>
                    <a:pt x="18537" y="20930"/>
                    <a:pt x="17559" y="20517"/>
                  </a:cubicBezTo>
                  <a:cubicBezTo>
                    <a:pt x="17532" y="20517"/>
                    <a:pt x="17532" y="20517"/>
                    <a:pt x="17532" y="20517"/>
                  </a:cubicBezTo>
                  <a:cubicBezTo>
                    <a:pt x="17505" y="20569"/>
                    <a:pt x="17505" y="20569"/>
                    <a:pt x="17505" y="20569"/>
                  </a:cubicBezTo>
                  <a:cubicBezTo>
                    <a:pt x="17505" y="20569"/>
                    <a:pt x="17505" y="20569"/>
                    <a:pt x="17478" y="20569"/>
                  </a:cubicBezTo>
                  <a:cubicBezTo>
                    <a:pt x="17478" y="20569"/>
                    <a:pt x="17478" y="20569"/>
                    <a:pt x="17450" y="20569"/>
                  </a:cubicBezTo>
                  <a:cubicBezTo>
                    <a:pt x="17369" y="20466"/>
                    <a:pt x="17260" y="20414"/>
                    <a:pt x="17179" y="20363"/>
                  </a:cubicBezTo>
                  <a:cubicBezTo>
                    <a:pt x="16989" y="20311"/>
                    <a:pt x="16825" y="20208"/>
                    <a:pt x="16635" y="20157"/>
                  </a:cubicBezTo>
                  <a:cubicBezTo>
                    <a:pt x="16391" y="20053"/>
                    <a:pt x="16146" y="19950"/>
                    <a:pt x="15902" y="19847"/>
                  </a:cubicBezTo>
                  <a:cubicBezTo>
                    <a:pt x="15413" y="19693"/>
                    <a:pt x="14924" y="19486"/>
                    <a:pt x="14462" y="19280"/>
                  </a:cubicBezTo>
                  <a:cubicBezTo>
                    <a:pt x="14326" y="19229"/>
                    <a:pt x="14326" y="19229"/>
                    <a:pt x="14326" y="19229"/>
                  </a:cubicBezTo>
                  <a:cubicBezTo>
                    <a:pt x="13973" y="19126"/>
                    <a:pt x="13973" y="19126"/>
                    <a:pt x="13973" y="19126"/>
                  </a:cubicBezTo>
                  <a:cubicBezTo>
                    <a:pt x="12777" y="18662"/>
                    <a:pt x="11582" y="17888"/>
                    <a:pt x="10413" y="17167"/>
                  </a:cubicBezTo>
                  <a:cubicBezTo>
                    <a:pt x="10305" y="17115"/>
                    <a:pt x="10305" y="17115"/>
                    <a:pt x="10305" y="17115"/>
                  </a:cubicBezTo>
                  <a:cubicBezTo>
                    <a:pt x="9680" y="16703"/>
                    <a:pt x="9028" y="16342"/>
                    <a:pt x="8376" y="15981"/>
                  </a:cubicBezTo>
                  <a:cubicBezTo>
                    <a:pt x="7207" y="15259"/>
                    <a:pt x="5985" y="14537"/>
                    <a:pt x="4816" y="13713"/>
                  </a:cubicBezTo>
                  <a:cubicBezTo>
                    <a:pt x="3431" y="12733"/>
                    <a:pt x="1882" y="11547"/>
                    <a:pt x="877" y="9434"/>
                  </a:cubicBezTo>
                  <a:cubicBezTo>
                    <a:pt x="62" y="7784"/>
                    <a:pt x="-373" y="5207"/>
                    <a:pt x="415" y="3196"/>
                  </a:cubicBezTo>
                  <a:cubicBezTo>
                    <a:pt x="1094" y="1495"/>
                    <a:pt x="2371" y="464"/>
                    <a:pt x="4327" y="103"/>
                  </a:cubicBezTo>
                  <a:cubicBezTo>
                    <a:pt x="4708" y="52"/>
                    <a:pt x="5142" y="52"/>
                    <a:pt x="5604" y="52"/>
                  </a:cubicBezTo>
                  <a:cubicBezTo>
                    <a:pt x="6039" y="52"/>
                    <a:pt x="6474" y="52"/>
                    <a:pt x="6909" y="103"/>
                  </a:cubicBezTo>
                  <a:cubicBezTo>
                    <a:pt x="8267" y="206"/>
                    <a:pt x="9598" y="309"/>
                    <a:pt x="10930" y="309"/>
                  </a:cubicBezTo>
                  <a:cubicBezTo>
                    <a:pt x="11147" y="309"/>
                    <a:pt x="11147" y="309"/>
                    <a:pt x="11147" y="309"/>
                  </a:cubicBezTo>
                  <a:cubicBezTo>
                    <a:pt x="11989" y="258"/>
                    <a:pt x="12832" y="206"/>
                    <a:pt x="13674" y="155"/>
                  </a:cubicBezTo>
                  <a:cubicBezTo>
                    <a:pt x="14543" y="103"/>
                    <a:pt x="15440" y="0"/>
                    <a:pt x="16309" y="0"/>
                  </a:cubicBezTo>
                  <a:cubicBezTo>
                    <a:pt x="17478" y="0"/>
                    <a:pt x="18429" y="155"/>
                    <a:pt x="19352" y="412"/>
                  </a:cubicBezTo>
                  <a:cubicBezTo>
                    <a:pt x="19977" y="567"/>
                    <a:pt x="20602" y="773"/>
                    <a:pt x="21227" y="1031"/>
                  </a:cubicBezTo>
                  <a:cubicBezTo>
                    <a:pt x="21227" y="1392"/>
                    <a:pt x="21227" y="1392"/>
                    <a:pt x="21227" y="1392"/>
                  </a:cubicBezTo>
                  <a:cubicBezTo>
                    <a:pt x="20059" y="876"/>
                    <a:pt x="18945" y="516"/>
                    <a:pt x="17858" y="412"/>
                  </a:cubicBezTo>
                  <a:cubicBezTo>
                    <a:pt x="17369" y="309"/>
                    <a:pt x="16853" y="309"/>
                    <a:pt x="16282" y="309"/>
                  </a:cubicBezTo>
                  <a:cubicBezTo>
                    <a:pt x="15385" y="309"/>
                    <a:pt x="14489" y="361"/>
                    <a:pt x="13728" y="464"/>
                  </a:cubicBezTo>
                  <a:cubicBezTo>
                    <a:pt x="12832" y="567"/>
                    <a:pt x="11908" y="619"/>
                    <a:pt x="10930" y="619"/>
                  </a:cubicBezTo>
                  <a:cubicBezTo>
                    <a:pt x="10441" y="619"/>
                    <a:pt x="9952" y="567"/>
                    <a:pt x="9435" y="567"/>
                  </a:cubicBezTo>
                  <a:cubicBezTo>
                    <a:pt x="8946" y="567"/>
                    <a:pt x="8430" y="516"/>
                    <a:pt x="7914" y="464"/>
                  </a:cubicBezTo>
                  <a:cubicBezTo>
                    <a:pt x="7235" y="361"/>
                    <a:pt x="6528" y="309"/>
                    <a:pt x="5822" y="309"/>
                  </a:cubicBezTo>
                  <a:cubicBezTo>
                    <a:pt x="4844" y="309"/>
                    <a:pt x="4029" y="464"/>
                    <a:pt x="3295" y="722"/>
                  </a:cubicBezTo>
                  <a:cubicBezTo>
                    <a:pt x="2670" y="979"/>
                    <a:pt x="1149" y="1753"/>
                    <a:pt x="496" y="3660"/>
                  </a:cubicBezTo>
                  <a:cubicBezTo>
                    <a:pt x="198" y="4485"/>
                    <a:pt x="116" y="5464"/>
                    <a:pt x="225" y="6547"/>
                  </a:cubicBezTo>
                  <a:cubicBezTo>
                    <a:pt x="578" y="9640"/>
                    <a:pt x="2371" y="11444"/>
                    <a:pt x="3920" y="12682"/>
                  </a:cubicBezTo>
                  <a:cubicBezTo>
                    <a:pt x="5251" y="13764"/>
                    <a:pt x="6664" y="14589"/>
                    <a:pt x="8022" y="15362"/>
                  </a:cubicBezTo>
                  <a:cubicBezTo>
                    <a:pt x="8593" y="15723"/>
                    <a:pt x="9164" y="16032"/>
                    <a:pt x="9707" y="16393"/>
                  </a:cubicBezTo>
                  <a:cubicBezTo>
                    <a:pt x="9952" y="16548"/>
                    <a:pt x="10196" y="16703"/>
                    <a:pt x="10441" y="16857"/>
                  </a:cubicBezTo>
                  <a:cubicBezTo>
                    <a:pt x="11500" y="17527"/>
                    <a:pt x="12614" y="18198"/>
                    <a:pt x="13728" y="18662"/>
                  </a:cubicBezTo>
                  <a:cubicBezTo>
                    <a:pt x="14081" y="18765"/>
                    <a:pt x="14435" y="18919"/>
                    <a:pt x="14761" y="19022"/>
                  </a:cubicBezTo>
                  <a:cubicBezTo>
                    <a:pt x="15549" y="19280"/>
                    <a:pt x="16336" y="19589"/>
                    <a:pt x="17070" y="20002"/>
                  </a:cubicBezTo>
                  <a:cubicBezTo>
                    <a:pt x="17450" y="20157"/>
                    <a:pt x="17831" y="20311"/>
                    <a:pt x="18184" y="20466"/>
                  </a:cubicBezTo>
                  <a:cubicBezTo>
                    <a:pt x="19026" y="20827"/>
                    <a:pt x="20140" y="21188"/>
                    <a:pt x="21227" y="21239"/>
                  </a:cubicBezTo>
                  <a:lnTo>
                    <a:pt x="21227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4599" name="Freeform 532"/>
            <p:cNvSpPr/>
            <p:nvPr/>
          </p:nvSpPr>
          <p:spPr>
            <a:xfrm flipH="1" rot="5400000">
              <a:off x="-419021" y="583505"/>
              <a:ext cx="2758517" cy="16003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86" h="21600" fill="norm" stroke="1" extrusionOk="0">
                  <a:moveTo>
                    <a:pt x="21286" y="21600"/>
                  </a:moveTo>
                  <a:cubicBezTo>
                    <a:pt x="20579" y="21565"/>
                    <a:pt x="19831" y="21459"/>
                    <a:pt x="19023" y="21246"/>
                  </a:cubicBezTo>
                  <a:cubicBezTo>
                    <a:pt x="17346" y="20787"/>
                    <a:pt x="15568" y="19903"/>
                    <a:pt x="13406" y="18383"/>
                  </a:cubicBezTo>
                  <a:cubicBezTo>
                    <a:pt x="13103" y="18171"/>
                    <a:pt x="12800" y="17923"/>
                    <a:pt x="12496" y="17711"/>
                  </a:cubicBezTo>
                  <a:cubicBezTo>
                    <a:pt x="11870" y="17252"/>
                    <a:pt x="11224" y="16757"/>
                    <a:pt x="10577" y="16403"/>
                  </a:cubicBezTo>
                  <a:cubicBezTo>
                    <a:pt x="9526" y="15838"/>
                    <a:pt x="8476" y="15449"/>
                    <a:pt x="7667" y="15201"/>
                  </a:cubicBezTo>
                  <a:cubicBezTo>
                    <a:pt x="7344" y="15095"/>
                    <a:pt x="7021" y="14989"/>
                    <a:pt x="6697" y="14883"/>
                  </a:cubicBezTo>
                  <a:cubicBezTo>
                    <a:pt x="5364" y="14459"/>
                    <a:pt x="3970" y="14070"/>
                    <a:pt x="2717" y="13151"/>
                  </a:cubicBezTo>
                  <a:cubicBezTo>
                    <a:pt x="1787" y="12515"/>
                    <a:pt x="494" y="11419"/>
                    <a:pt x="110" y="9616"/>
                  </a:cubicBezTo>
                  <a:cubicBezTo>
                    <a:pt x="-314" y="7742"/>
                    <a:pt x="555" y="5904"/>
                    <a:pt x="1545" y="4985"/>
                  </a:cubicBezTo>
                  <a:cubicBezTo>
                    <a:pt x="2697" y="3924"/>
                    <a:pt x="4030" y="3535"/>
                    <a:pt x="5323" y="3182"/>
                  </a:cubicBezTo>
                  <a:cubicBezTo>
                    <a:pt x="5687" y="3076"/>
                    <a:pt x="5687" y="3076"/>
                    <a:pt x="5687" y="3076"/>
                  </a:cubicBezTo>
                  <a:cubicBezTo>
                    <a:pt x="6455" y="2864"/>
                    <a:pt x="7102" y="2651"/>
                    <a:pt x="7748" y="2333"/>
                  </a:cubicBezTo>
                  <a:cubicBezTo>
                    <a:pt x="8233" y="2121"/>
                    <a:pt x="8718" y="1874"/>
                    <a:pt x="9203" y="1626"/>
                  </a:cubicBezTo>
                  <a:cubicBezTo>
                    <a:pt x="9607" y="1379"/>
                    <a:pt x="10052" y="1167"/>
                    <a:pt x="10476" y="955"/>
                  </a:cubicBezTo>
                  <a:cubicBezTo>
                    <a:pt x="11203" y="601"/>
                    <a:pt x="12173" y="177"/>
                    <a:pt x="13183" y="35"/>
                  </a:cubicBezTo>
                  <a:cubicBezTo>
                    <a:pt x="13446" y="0"/>
                    <a:pt x="13729" y="0"/>
                    <a:pt x="14032" y="0"/>
                  </a:cubicBezTo>
                  <a:cubicBezTo>
                    <a:pt x="14598" y="0"/>
                    <a:pt x="15164" y="71"/>
                    <a:pt x="15628" y="106"/>
                  </a:cubicBezTo>
                  <a:cubicBezTo>
                    <a:pt x="17326" y="354"/>
                    <a:pt x="18922" y="742"/>
                    <a:pt x="20397" y="1343"/>
                  </a:cubicBezTo>
                  <a:cubicBezTo>
                    <a:pt x="20700" y="1449"/>
                    <a:pt x="21003" y="1591"/>
                    <a:pt x="21286" y="1697"/>
                  </a:cubicBezTo>
                  <a:cubicBezTo>
                    <a:pt x="21286" y="1944"/>
                    <a:pt x="21286" y="1944"/>
                    <a:pt x="21286" y="1944"/>
                  </a:cubicBezTo>
                  <a:cubicBezTo>
                    <a:pt x="20357" y="1520"/>
                    <a:pt x="19387" y="1167"/>
                    <a:pt x="18397" y="884"/>
                  </a:cubicBezTo>
                  <a:cubicBezTo>
                    <a:pt x="17063" y="530"/>
                    <a:pt x="15649" y="212"/>
                    <a:pt x="14275" y="212"/>
                  </a:cubicBezTo>
                  <a:cubicBezTo>
                    <a:pt x="14012" y="212"/>
                    <a:pt x="13769" y="212"/>
                    <a:pt x="13527" y="247"/>
                  </a:cubicBezTo>
                  <a:cubicBezTo>
                    <a:pt x="12052" y="354"/>
                    <a:pt x="10638" y="1096"/>
                    <a:pt x="9284" y="1803"/>
                  </a:cubicBezTo>
                  <a:cubicBezTo>
                    <a:pt x="8839" y="2050"/>
                    <a:pt x="8374" y="2298"/>
                    <a:pt x="7910" y="2510"/>
                  </a:cubicBezTo>
                  <a:cubicBezTo>
                    <a:pt x="7122" y="2864"/>
                    <a:pt x="6314" y="3111"/>
                    <a:pt x="5525" y="3323"/>
                  </a:cubicBezTo>
                  <a:cubicBezTo>
                    <a:pt x="4899" y="3535"/>
                    <a:pt x="4232" y="3712"/>
                    <a:pt x="3606" y="3959"/>
                  </a:cubicBezTo>
                  <a:cubicBezTo>
                    <a:pt x="2313" y="4490"/>
                    <a:pt x="555" y="5480"/>
                    <a:pt x="191" y="7919"/>
                  </a:cubicBezTo>
                  <a:cubicBezTo>
                    <a:pt x="-132" y="10075"/>
                    <a:pt x="1121" y="11631"/>
                    <a:pt x="2252" y="12550"/>
                  </a:cubicBezTo>
                  <a:cubicBezTo>
                    <a:pt x="3606" y="13681"/>
                    <a:pt x="5121" y="14141"/>
                    <a:pt x="6576" y="14600"/>
                  </a:cubicBezTo>
                  <a:cubicBezTo>
                    <a:pt x="7061" y="14742"/>
                    <a:pt x="7061" y="14742"/>
                    <a:pt x="7061" y="14742"/>
                  </a:cubicBezTo>
                  <a:cubicBezTo>
                    <a:pt x="8011" y="15060"/>
                    <a:pt x="8981" y="15378"/>
                    <a:pt x="9910" y="15838"/>
                  </a:cubicBezTo>
                  <a:cubicBezTo>
                    <a:pt x="10880" y="16297"/>
                    <a:pt x="11749" y="16934"/>
                    <a:pt x="12618" y="17570"/>
                  </a:cubicBezTo>
                  <a:cubicBezTo>
                    <a:pt x="14295" y="18772"/>
                    <a:pt x="16295" y="20151"/>
                    <a:pt x="18376" y="20822"/>
                  </a:cubicBezTo>
                  <a:cubicBezTo>
                    <a:pt x="19366" y="21140"/>
                    <a:pt x="20276" y="21317"/>
                    <a:pt x="21124" y="21317"/>
                  </a:cubicBezTo>
                  <a:cubicBezTo>
                    <a:pt x="21165" y="21317"/>
                    <a:pt x="21225" y="21317"/>
                    <a:pt x="21286" y="21317"/>
                  </a:cubicBezTo>
                  <a:lnTo>
                    <a:pt x="21286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4600" name="Freeform 537"/>
            <p:cNvSpPr/>
            <p:nvPr/>
          </p:nvSpPr>
          <p:spPr>
            <a:xfrm flipH="1" rot="5400000">
              <a:off x="-108175" y="136332"/>
              <a:ext cx="296371" cy="326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18542" y="19800"/>
                    <a:pt x="15483" y="16200"/>
                    <a:pt x="12616" y="12600"/>
                  </a:cubicBezTo>
                  <a:cubicBezTo>
                    <a:pt x="8411" y="7200"/>
                    <a:pt x="4205" y="3600"/>
                    <a:pt x="0" y="0"/>
                  </a:cubicBezTo>
                  <a:cubicBezTo>
                    <a:pt x="5735" y="0"/>
                    <a:pt x="11278" y="3600"/>
                    <a:pt x="16821" y="7200"/>
                  </a:cubicBezTo>
                  <a:cubicBezTo>
                    <a:pt x="18542" y="9000"/>
                    <a:pt x="20071" y="9000"/>
                    <a:pt x="21600" y="10800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4601" name="Freeform 538"/>
            <p:cNvSpPr/>
            <p:nvPr/>
          </p:nvSpPr>
          <p:spPr>
            <a:xfrm flipH="1" rot="5400000">
              <a:off x="-2788842" y="2895535"/>
              <a:ext cx="6775015" cy="114991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383" y="21600"/>
                  </a:moveTo>
                  <a:cubicBezTo>
                    <a:pt x="21308" y="21600"/>
                    <a:pt x="21241" y="21600"/>
                    <a:pt x="21174" y="21551"/>
                  </a:cubicBezTo>
                  <a:cubicBezTo>
                    <a:pt x="20957" y="21452"/>
                    <a:pt x="20757" y="21305"/>
                    <a:pt x="20565" y="21108"/>
                  </a:cubicBezTo>
                  <a:cubicBezTo>
                    <a:pt x="20139" y="20665"/>
                    <a:pt x="19705" y="20026"/>
                    <a:pt x="19238" y="19189"/>
                  </a:cubicBezTo>
                  <a:cubicBezTo>
                    <a:pt x="18829" y="18500"/>
                    <a:pt x="18428" y="17664"/>
                    <a:pt x="18028" y="16877"/>
                  </a:cubicBezTo>
                  <a:cubicBezTo>
                    <a:pt x="17569" y="15991"/>
                    <a:pt x="17085" y="15007"/>
                    <a:pt x="16601" y="14220"/>
                  </a:cubicBezTo>
                  <a:cubicBezTo>
                    <a:pt x="16192" y="13531"/>
                    <a:pt x="15766" y="12842"/>
                    <a:pt x="15357" y="12251"/>
                  </a:cubicBezTo>
                  <a:cubicBezTo>
                    <a:pt x="15307" y="12153"/>
                    <a:pt x="15307" y="12153"/>
                    <a:pt x="15307" y="12153"/>
                  </a:cubicBezTo>
                  <a:cubicBezTo>
                    <a:pt x="15207" y="12005"/>
                    <a:pt x="15107" y="11858"/>
                    <a:pt x="14998" y="11710"/>
                  </a:cubicBezTo>
                  <a:cubicBezTo>
                    <a:pt x="14698" y="11267"/>
                    <a:pt x="14389" y="10825"/>
                    <a:pt x="14105" y="10136"/>
                  </a:cubicBezTo>
                  <a:cubicBezTo>
                    <a:pt x="13604" y="9004"/>
                    <a:pt x="13262" y="6790"/>
                    <a:pt x="12920" y="4674"/>
                  </a:cubicBezTo>
                  <a:cubicBezTo>
                    <a:pt x="12845" y="4133"/>
                    <a:pt x="12761" y="3592"/>
                    <a:pt x="12678" y="3100"/>
                  </a:cubicBezTo>
                  <a:cubicBezTo>
                    <a:pt x="12453" y="1771"/>
                    <a:pt x="12177" y="394"/>
                    <a:pt x="11827" y="344"/>
                  </a:cubicBezTo>
                  <a:cubicBezTo>
                    <a:pt x="11802" y="344"/>
                    <a:pt x="11802" y="344"/>
                    <a:pt x="11802" y="344"/>
                  </a:cubicBezTo>
                  <a:cubicBezTo>
                    <a:pt x="11459" y="344"/>
                    <a:pt x="11151" y="1033"/>
                    <a:pt x="10842" y="1722"/>
                  </a:cubicBezTo>
                  <a:cubicBezTo>
                    <a:pt x="10733" y="1919"/>
                    <a:pt x="10733" y="1919"/>
                    <a:pt x="10733" y="1919"/>
                  </a:cubicBezTo>
                  <a:cubicBezTo>
                    <a:pt x="10558" y="2313"/>
                    <a:pt x="10374" y="2706"/>
                    <a:pt x="10191" y="2854"/>
                  </a:cubicBezTo>
                  <a:cubicBezTo>
                    <a:pt x="10082" y="2952"/>
                    <a:pt x="9965" y="3001"/>
                    <a:pt x="9857" y="3001"/>
                  </a:cubicBezTo>
                  <a:cubicBezTo>
                    <a:pt x="9782" y="3051"/>
                    <a:pt x="9707" y="3100"/>
                    <a:pt x="9640" y="3100"/>
                  </a:cubicBezTo>
                  <a:cubicBezTo>
                    <a:pt x="9548" y="3149"/>
                    <a:pt x="9465" y="3247"/>
                    <a:pt x="9381" y="3297"/>
                  </a:cubicBezTo>
                  <a:cubicBezTo>
                    <a:pt x="9114" y="3444"/>
                    <a:pt x="8839" y="3641"/>
                    <a:pt x="8572" y="3641"/>
                  </a:cubicBezTo>
                  <a:cubicBezTo>
                    <a:pt x="8505" y="3641"/>
                    <a:pt x="8438" y="3592"/>
                    <a:pt x="8371" y="3592"/>
                  </a:cubicBezTo>
                  <a:cubicBezTo>
                    <a:pt x="8321" y="3592"/>
                    <a:pt x="8279" y="3543"/>
                    <a:pt x="8229" y="3543"/>
                  </a:cubicBezTo>
                  <a:cubicBezTo>
                    <a:pt x="8129" y="3493"/>
                    <a:pt x="8029" y="3444"/>
                    <a:pt x="7929" y="3444"/>
                  </a:cubicBezTo>
                  <a:cubicBezTo>
                    <a:pt x="7854" y="3444"/>
                    <a:pt x="7787" y="3444"/>
                    <a:pt x="7729" y="3493"/>
                  </a:cubicBezTo>
                  <a:cubicBezTo>
                    <a:pt x="7520" y="3641"/>
                    <a:pt x="7328" y="3936"/>
                    <a:pt x="7128" y="4231"/>
                  </a:cubicBezTo>
                  <a:cubicBezTo>
                    <a:pt x="6977" y="4477"/>
                    <a:pt x="6827" y="4674"/>
                    <a:pt x="6677" y="4822"/>
                  </a:cubicBezTo>
                  <a:cubicBezTo>
                    <a:pt x="6435" y="5166"/>
                    <a:pt x="6185" y="5462"/>
                    <a:pt x="5943" y="5904"/>
                  </a:cubicBezTo>
                  <a:cubicBezTo>
                    <a:pt x="5617" y="6544"/>
                    <a:pt x="5300" y="7331"/>
                    <a:pt x="4991" y="8069"/>
                  </a:cubicBezTo>
                  <a:cubicBezTo>
                    <a:pt x="4924" y="8217"/>
                    <a:pt x="4857" y="8414"/>
                    <a:pt x="4791" y="8561"/>
                  </a:cubicBezTo>
                  <a:cubicBezTo>
                    <a:pt x="4474" y="9349"/>
                    <a:pt x="4123" y="10037"/>
                    <a:pt x="3722" y="10037"/>
                  </a:cubicBezTo>
                  <a:cubicBezTo>
                    <a:pt x="3222" y="10037"/>
                    <a:pt x="2738" y="9349"/>
                    <a:pt x="2270" y="8660"/>
                  </a:cubicBezTo>
                  <a:cubicBezTo>
                    <a:pt x="1995" y="8266"/>
                    <a:pt x="1719" y="7872"/>
                    <a:pt x="1436" y="7626"/>
                  </a:cubicBezTo>
                  <a:cubicBezTo>
                    <a:pt x="1235" y="7430"/>
                    <a:pt x="1035" y="7233"/>
                    <a:pt x="835" y="7036"/>
                  </a:cubicBezTo>
                  <a:cubicBezTo>
                    <a:pt x="684" y="6839"/>
                    <a:pt x="534" y="6692"/>
                    <a:pt x="384" y="6544"/>
                  </a:cubicBezTo>
                  <a:cubicBezTo>
                    <a:pt x="267" y="6446"/>
                    <a:pt x="134" y="6298"/>
                    <a:pt x="0" y="6200"/>
                  </a:cubicBezTo>
                  <a:cubicBezTo>
                    <a:pt x="0" y="5855"/>
                    <a:pt x="0" y="5855"/>
                    <a:pt x="0" y="5855"/>
                  </a:cubicBezTo>
                  <a:cubicBezTo>
                    <a:pt x="109" y="5954"/>
                    <a:pt x="225" y="6052"/>
                    <a:pt x="359" y="6150"/>
                  </a:cubicBezTo>
                  <a:cubicBezTo>
                    <a:pt x="734" y="6544"/>
                    <a:pt x="1118" y="6938"/>
                    <a:pt x="1502" y="7331"/>
                  </a:cubicBezTo>
                  <a:cubicBezTo>
                    <a:pt x="1744" y="7577"/>
                    <a:pt x="1995" y="7971"/>
                    <a:pt x="2245" y="8315"/>
                  </a:cubicBezTo>
                  <a:cubicBezTo>
                    <a:pt x="2704" y="9004"/>
                    <a:pt x="3188" y="9742"/>
                    <a:pt x="3664" y="9742"/>
                  </a:cubicBezTo>
                  <a:cubicBezTo>
                    <a:pt x="3823" y="9742"/>
                    <a:pt x="3973" y="9644"/>
                    <a:pt x="4123" y="9496"/>
                  </a:cubicBezTo>
                  <a:cubicBezTo>
                    <a:pt x="4432" y="9152"/>
                    <a:pt x="4724" y="8414"/>
                    <a:pt x="4999" y="7676"/>
                  </a:cubicBezTo>
                  <a:cubicBezTo>
                    <a:pt x="5100" y="7430"/>
                    <a:pt x="5191" y="7184"/>
                    <a:pt x="5291" y="6987"/>
                  </a:cubicBezTo>
                  <a:cubicBezTo>
                    <a:pt x="5634" y="6150"/>
                    <a:pt x="6009" y="5314"/>
                    <a:pt x="6393" y="4822"/>
                  </a:cubicBezTo>
                  <a:cubicBezTo>
                    <a:pt x="6468" y="4723"/>
                    <a:pt x="6535" y="4674"/>
                    <a:pt x="6602" y="4576"/>
                  </a:cubicBezTo>
                  <a:cubicBezTo>
                    <a:pt x="6735" y="4428"/>
                    <a:pt x="6877" y="4231"/>
                    <a:pt x="7019" y="4035"/>
                  </a:cubicBezTo>
                  <a:cubicBezTo>
                    <a:pt x="7094" y="3936"/>
                    <a:pt x="7094" y="3936"/>
                    <a:pt x="7094" y="3936"/>
                  </a:cubicBezTo>
                  <a:cubicBezTo>
                    <a:pt x="7253" y="3690"/>
                    <a:pt x="7420" y="3444"/>
                    <a:pt x="7578" y="3297"/>
                  </a:cubicBezTo>
                  <a:cubicBezTo>
                    <a:pt x="7687" y="3198"/>
                    <a:pt x="7804" y="3149"/>
                    <a:pt x="7946" y="3149"/>
                  </a:cubicBezTo>
                  <a:cubicBezTo>
                    <a:pt x="8054" y="3149"/>
                    <a:pt x="8171" y="3149"/>
                    <a:pt x="8279" y="3198"/>
                  </a:cubicBezTo>
                  <a:cubicBezTo>
                    <a:pt x="8396" y="3247"/>
                    <a:pt x="8505" y="3247"/>
                    <a:pt x="8622" y="3247"/>
                  </a:cubicBezTo>
                  <a:cubicBezTo>
                    <a:pt x="8672" y="3247"/>
                    <a:pt x="8730" y="3247"/>
                    <a:pt x="8780" y="3247"/>
                  </a:cubicBezTo>
                  <a:cubicBezTo>
                    <a:pt x="9064" y="3149"/>
                    <a:pt x="9356" y="3001"/>
                    <a:pt x="9640" y="2805"/>
                  </a:cubicBezTo>
                  <a:cubicBezTo>
                    <a:pt x="9773" y="2755"/>
                    <a:pt x="9915" y="2657"/>
                    <a:pt x="10049" y="2608"/>
                  </a:cubicBezTo>
                  <a:cubicBezTo>
                    <a:pt x="10324" y="2460"/>
                    <a:pt x="10583" y="1870"/>
                    <a:pt x="10833" y="1328"/>
                  </a:cubicBezTo>
                  <a:cubicBezTo>
                    <a:pt x="10934" y="1132"/>
                    <a:pt x="11034" y="886"/>
                    <a:pt x="11134" y="689"/>
                  </a:cubicBezTo>
                  <a:cubicBezTo>
                    <a:pt x="11292" y="394"/>
                    <a:pt x="11534" y="0"/>
                    <a:pt x="11777" y="0"/>
                  </a:cubicBezTo>
                  <a:cubicBezTo>
                    <a:pt x="11885" y="0"/>
                    <a:pt x="11994" y="98"/>
                    <a:pt x="12085" y="295"/>
                  </a:cubicBezTo>
                  <a:cubicBezTo>
                    <a:pt x="12377" y="886"/>
                    <a:pt x="12594" y="2067"/>
                    <a:pt x="12770" y="3149"/>
                  </a:cubicBezTo>
                  <a:cubicBezTo>
                    <a:pt x="12811" y="3444"/>
                    <a:pt x="12853" y="3690"/>
                    <a:pt x="12895" y="3985"/>
                  </a:cubicBezTo>
                  <a:cubicBezTo>
                    <a:pt x="13304" y="6593"/>
                    <a:pt x="13730" y="9299"/>
                    <a:pt x="14355" y="10283"/>
                  </a:cubicBezTo>
                  <a:cubicBezTo>
                    <a:pt x="14564" y="10628"/>
                    <a:pt x="14773" y="10923"/>
                    <a:pt x="14973" y="11267"/>
                  </a:cubicBezTo>
                  <a:cubicBezTo>
                    <a:pt x="15616" y="12251"/>
                    <a:pt x="16283" y="13236"/>
                    <a:pt x="16926" y="14416"/>
                  </a:cubicBezTo>
                  <a:cubicBezTo>
                    <a:pt x="17327" y="15105"/>
                    <a:pt x="17727" y="15942"/>
                    <a:pt x="18120" y="16680"/>
                  </a:cubicBezTo>
                  <a:cubicBezTo>
                    <a:pt x="18520" y="17516"/>
                    <a:pt x="18938" y="18353"/>
                    <a:pt x="19355" y="19091"/>
                  </a:cubicBezTo>
                  <a:cubicBezTo>
                    <a:pt x="19822" y="19927"/>
                    <a:pt x="20215" y="20468"/>
                    <a:pt x="20582" y="20862"/>
                  </a:cubicBezTo>
                  <a:cubicBezTo>
                    <a:pt x="20840" y="21108"/>
                    <a:pt x="21066" y="21305"/>
                    <a:pt x="21266" y="21403"/>
                  </a:cubicBezTo>
                  <a:cubicBezTo>
                    <a:pt x="21333" y="21403"/>
                    <a:pt x="21400" y="21452"/>
                    <a:pt x="21466" y="21502"/>
                  </a:cubicBezTo>
                  <a:cubicBezTo>
                    <a:pt x="21508" y="21502"/>
                    <a:pt x="21558" y="21551"/>
                    <a:pt x="21600" y="21600"/>
                  </a:cubicBezTo>
                  <a:cubicBezTo>
                    <a:pt x="21533" y="21600"/>
                    <a:pt x="21458" y="21600"/>
                    <a:pt x="21383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4602" name="Freeform 540"/>
            <p:cNvSpPr/>
            <p:nvPr/>
          </p:nvSpPr>
          <p:spPr>
            <a:xfrm flipH="1" rot="5400000">
              <a:off x="736478" y="3036310"/>
              <a:ext cx="634232" cy="19856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20886" y="19895"/>
                    <a:pt x="20261" y="18189"/>
                    <a:pt x="19726" y="16768"/>
                  </a:cubicBezTo>
                  <a:cubicBezTo>
                    <a:pt x="18833" y="14495"/>
                    <a:pt x="18030" y="12221"/>
                    <a:pt x="17048" y="10232"/>
                  </a:cubicBezTo>
                  <a:cubicBezTo>
                    <a:pt x="14906" y="6537"/>
                    <a:pt x="12853" y="3979"/>
                    <a:pt x="10800" y="2558"/>
                  </a:cubicBezTo>
                  <a:cubicBezTo>
                    <a:pt x="9729" y="1989"/>
                    <a:pt x="8747" y="1705"/>
                    <a:pt x="7765" y="1705"/>
                  </a:cubicBezTo>
                  <a:cubicBezTo>
                    <a:pt x="6426" y="1705"/>
                    <a:pt x="5177" y="2274"/>
                    <a:pt x="3927" y="3411"/>
                  </a:cubicBezTo>
                  <a:cubicBezTo>
                    <a:pt x="2499" y="4832"/>
                    <a:pt x="1250" y="5968"/>
                    <a:pt x="0" y="6537"/>
                  </a:cubicBezTo>
                  <a:cubicBezTo>
                    <a:pt x="714" y="5968"/>
                    <a:pt x="1339" y="5116"/>
                    <a:pt x="2053" y="4263"/>
                  </a:cubicBezTo>
                  <a:cubicBezTo>
                    <a:pt x="3124" y="2558"/>
                    <a:pt x="4284" y="1137"/>
                    <a:pt x="5534" y="568"/>
                  </a:cubicBezTo>
                  <a:cubicBezTo>
                    <a:pt x="6337" y="0"/>
                    <a:pt x="7140" y="0"/>
                    <a:pt x="7944" y="0"/>
                  </a:cubicBezTo>
                  <a:cubicBezTo>
                    <a:pt x="9104" y="0"/>
                    <a:pt x="10264" y="284"/>
                    <a:pt x="11425" y="1137"/>
                  </a:cubicBezTo>
                  <a:cubicBezTo>
                    <a:pt x="13835" y="3126"/>
                    <a:pt x="15888" y="5684"/>
                    <a:pt x="17673" y="9379"/>
                  </a:cubicBezTo>
                  <a:cubicBezTo>
                    <a:pt x="19369" y="12789"/>
                    <a:pt x="20529" y="16200"/>
                    <a:pt x="2160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4603" name="Freeform 541"/>
            <p:cNvSpPr/>
            <p:nvPr/>
          </p:nvSpPr>
          <p:spPr>
            <a:xfrm flipH="1" rot="5400000">
              <a:off x="-259324" y="263770"/>
              <a:ext cx="626824" cy="1081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19431" y="21073"/>
                    <a:pt x="17172" y="20546"/>
                    <a:pt x="15093" y="18966"/>
                  </a:cubicBezTo>
                  <a:cubicBezTo>
                    <a:pt x="13376" y="17912"/>
                    <a:pt x="11749" y="15805"/>
                    <a:pt x="10213" y="13698"/>
                  </a:cubicBezTo>
                  <a:cubicBezTo>
                    <a:pt x="8947" y="12644"/>
                    <a:pt x="7682" y="11063"/>
                    <a:pt x="6417" y="10010"/>
                  </a:cubicBezTo>
                  <a:cubicBezTo>
                    <a:pt x="5603" y="8956"/>
                    <a:pt x="5603" y="8956"/>
                    <a:pt x="5603" y="8956"/>
                  </a:cubicBezTo>
                  <a:cubicBezTo>
                    <a:pt x="4428" y="7902"/>
                    <a:pt x="3163" y="6849"/>
                    <a:pt x="1988" y="4741"/>
                  </a:cubicBezTo>
                  <a:cubicBezTo>
                    <a:pt x="1265" y="3688"/>
                    <a:pt x="633" y="2107"/>
                    <a:pt x="0" y="0"/>
                  </a:cubicBezTo>
                  <a:cubicBezTo>
                    <a:pt x="813" y="1580"/>
                    <a:pt x="1808" y="2634"/>
                    <a:pt x="2711" y="3161"/>
                  </a:cubicBezTo>
                  <a:cubicBezTo>
                    <a:pt x="3073" y="3688"/>
                    <a:pt x="3344" y="4215"/>
                    <a:pt x="3615" y="4215"/>
                  </a:cubicBezTo>
                  <a:cubicBezTo>
                    <a:pt x="4519" y="5268"/>
                    <a:pt x="5423" y="5795"/>
                    <a:pt x="6326" y="6849"/>
                  </a:cubicBezTo>
                  <a:cubicBezTo>
                    <a:pt x="7682" y="7902"/>
                    <a:pt x="7682" y="7902"/>
                    <a:pt x="7682" y="7902"/>
                  </a:cubicBezTo>
                  <a:cubicBezTo>
                    <a:pt x="8767" y="8956"/>
                    <a:pt x="9851" y="10010"/>
                    <a:pt x="10936" y="11063"/>
                  </a:cubicBezTo>
                  <a:cubicBezTo>
                    <a:pt x="12833" y="13171"/>
                    <a:pt x="14731" y="15278"/>
                    <a:pt x="16629" y="16332"/>
                  </a:cubicBezTo>
                  <a:cubicBezTo>
                    <a:pt x="18346" y="17385"/>
                    <a:pt x="19973" y="17912"/>
                    <a:pt x="21600" y="17912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</p:grpSp>
      <p:grpSp>
        <p:nvGrpSpPr>
          <p:cNvPr id="4641" name="Group 402"/>
          <p:cNvGrpSpPr/>
          <p:nvPr/>
        </p:nvGrpSpPr>
        <p:grpSpPr>
          <a:xfrm>
            <a:off x="-1" y="-1"/>
            <a:ext cx="1945670" cy="6858001"/>
            <a:chOff x="0" y="0"/>
            <a:chExt cx="1945668" cy="6858000"/>
          </a:xfrm>
        </p:grpSpPr>
        <p:sp>
          <p:nvSpPr>
            <p:cNvPr id="4605" name="Freeform 437"/>
            <p:cNvSpPr/>
            <p:nvPr/>
          </p:nvSpPr>
          <p:spPr>
            <a:xfrm flipH="1" rot="16200000">
              <a:off x="620896" y="6572002"/>
              <a:ext cx="480120" cy="8298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20774" y="18900"/>
                    <a:pt x="19948" y="16200"/>
                    <a:pt x="19121" y="14175"/>
                  </a:cubicBezTo>
                  <a:cubicBezTo>
                    <a:pt x="16525" y="7425"/>
                    <a:pt x="13810" y="4725"/>
                    <a:pt x="10387" y="4725"/>
                  </a:cubicBezTo>
                  <a:cubicBezTo>
                    <a:pt x="8498" y="4725"/>
                    <a:pt x="6610" y="5400"/>
                    <a:pt x="4839" y="6075"/>
                  </a:cubicBezTo>
                  <a:cubicBezTo>
                    <a:pt x="3187" y="6750"/>
                    <a:pt x="1652" y="7425"/>
                    <a:pt x="0" y="8100"/>
                  </a:cubicBezTo>
                  <a:cubicBezTo>
                    <a:pt x="4013" y="2025"/>
                    <a:pt x="7318" y="0"/>
                    <a:pt x="10387" y="0"/>
                  </a:cubicBezTo>
                  <a:cubicBezTo>
                    <a:pt x="14400" y="0"/>
                    <a:pt x="17823" y="4050"/>
                    <a:pt x="20892" y="13500"/>
                  </a:cubicBezTo>
                  <a:cubicBezTo>
                    <a:pt x="21128" y="14175"/>
                    <a:pt x="21364" y="14850"/>
                    <a:pt x="21600" y="15525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4606" name="Freeform 438"/>
            <p:cNvSpPr/>
            <p:nvPr/>
          </p:nvSpPr>
          <p:spPr>
            <a:xfrm flipH="1" rot="16200000">
              <a:off x="762410" y="6830585"/>
              <a:ext cx="34085" cy="207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16200"/>
                  </a:moveTo>
                  <a:cubicBezTo>
                    <a:pt x="14954" y="10800"/>
                    <a:pt x="6646" y="540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6646" y="8100"/>
                    <a:pt x="13292" y="16200"/>
                    <a:pt x="21600" y="21600"/>
                  </a:cubicBezTo>
                  <a:lnTo>
                    <a:pt x="21600" y="162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4607" name="Freeform 439"/>
            <p:cNvSpPr/>
            <p:nvPr/>
          </p:nvSpPr>
          <p:spPr>
            <a:xfrm flipH="1" rot="16200000">
              <a:off x="-132625" y="4953081"/>
              <a:ext cx="969129" cy="2237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cubicBezTo>
                    <a:pt x="3736" y="18042"/>
                    <a:pt x="7472" y="13722"/>
                    <a:pt x="11092" y="9148"/>
                  </a:cubicBezTo>
                  <a:cubicBezTo>
                    <a:pt x="11968" y="7878"/>
                    <a:pt x="11968" y="7878"/>
                    <a:pt x="11968" y="7878"/>
                  </a:cubicBezTo>
                  <a:cubicBezTo>
                    <a:pt x="13485" y="5845"/>
                    <a:pt x="15120" y="3558"/>
                    <a:pt x="16755" y="2541"/>
                  </a:cubicBezTo>
                  <a:cubicBezTo>
                    <a:pt x="17572" y="1779"/>
                    <a:pt x="18448" y="1525"/>
                    <a:pt x="19323" y="1016"/>
                  </a:cubicBezTo>
                  <a:cubicBezTo>
                    <a:pt x="20082" y="762"/>
                    <a:pt x="20841" y="508"/>
                    <a:pt x="21600" y="0"/>
                  </a:cubicBezTo>
                  <a:cubicBezTo>
                    <a:pt x="20724" y="2541"/>
                    <a:pt x="19440" y="3049"/>
                    <a:pt x="18272" y="3558"/>
                  </a:cubicBezTo>
                  <a:cubicBezTo>
                    <a:pt x="17630" y="3812"/>
                    <a:pt x="17046" y="4066"/>
                    <a:pt x="16521" y="4574"/>
                  </a:cubicBezTo>
                  <a:cubicBezTo>
                    <a:pt x="15003" y="5845"/>
                    <a:pt x="13544" y="7878"/>
                    <a:pt x="12084" y="9911"/>
                  </a:cubicBezTo>
                  <a:cubicBezTo>
                    <a:pt x="11676" y="10419"/>
                    <a:pt x="11267" y="10927"/>
                    <a:pt x="10858" y="11435"/>
                  </a:cubicBezTo>
                  <a:cubicBezTo>
                    <a:pt x="8932" y="13976"/>
                    <a:pt x="6889" y="16264"/>
                    <a:pt x="5021" y="18296"/>
                  </a:cubicBezTo>
                  <a:cubicBezTo>
                    <a:pt x="3970" y="19567"/>
                    <a:pt x="2919" y="20584"/>
                    <a:pt x="1751" y="21346"/>
                  </a:cubicBezTo>
                  <a:cubicBezTo>
                    <a:pt x="1343" y="21600"/>
                    <a:pt x="876" y="21600"/>
                    <a:pt x="409" y="21600"/>
                  </a:cubicBezTo>
                  <a:cubicBezTo>
                    <a:pt x="292" y="21600"/>
                    <a:pt x="117" y="21600"/>
                    <a:pt x="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4608" name="Freeform 440"/>
            <p:cNvSpPr/>
            <p:nvPr/>
          </p:nvSpPr>
          <p:spPr>
            <a:xfrm flipH="1" rot="16200000">
              <a:off x="218573" y="5170913"/>
              <a:ext cx="222278" cy="518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795" y="21600"/>
                  </a:moveTo>
                  <a:cubicBezTo>
                    <a:pt x="1779" y="21600"/>
                    <a:pt x="762" y="20520"/>
                    <a:pt x="0" y="20520"/>
                  </a:cubicBezTo>
                  <a:cubicBezTo>
                    <a:pt x="2033" y="17280"/>
                    <a:pt x="4066" y="16200"/>
                    <a:pt x="6099" y="14040"/>
                  </a:cubicBezTo>
                  <a:cubicBezTo>
                    <a:pt x="7878" y="12960"/>
                    <a:pt x="9656" y="10800"/>
                    <a:pt x="11689" y="8640"/>
                  </a:cubicBezTo>
                  <a:cubicBezTo>
                    <a:pt x="12198" y="8640"/>
                    <a:pt x="12960" y="7560"/>
                    <a:pt x="13722" y="6480"/>
                  </a:cubicBezTo>
                  <a:cubicBezTo>
                    <a:pt x="16009" y="3240"/>
                    <a:pt x="18551" y="0"/>
                    <a:pt x="21092" y="0"/>
                  </a:cubicBezTo>
                  <a:cubicBezTo>
                    <a:pt x="21346" y="0"/>
                    <a:pt x="21600" y="1080"/>
                    <a:pt x="21600" y="1080"/>
                  </a:cubicBezTo>
                  <a:cubicBezTo>
                    <a:pt x="17788" y="9720"/>
                    <a:pt x="13214" y="14040"/>
                    <a:pt x="9402" y="17280"/>
                  </a:cubicBezTo>
                  <a:cubicBezTo>
                    <a:pt x="7115" y="19440"/>
                    <a:pt x="4828" y="21600"/>
                    <a:pt x="2795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4609" name="Freeform 441"/>
            <p:cNvSpPr/>
            <p:nvPr/>
          </p:nvSpPr>
          <p:spPr>
            <a:xfrm flipH="1" rot="16200000">
              <a:off x="-80019" y="5435423"/>
              <a:ext cx="675722" cy="12744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cubicBezTo>
                    <a:pt x="837" y="17192"/>
                    <a:pt x="2093" y="15869"/>
                    <a:pt x="3265" y="14547"/>
                  </a:cubicBezTo>
                  <a:cubicBezTo>
                    <a:pt x="3600" y="14547"/>
                    <a:pt x="3935" y="14106"/>
                    <a:pt x="4186" y="13665"/>
                  </a:cubicBezTo>
                  <a:cubicBezTo>
                    <a:pt x="4688" y="12784"/>
                    <a:pt x="5274" y="12343"/>
                    <a:pt x="5777" y="11461"/>
                  </a:cubicBezTo>
                  <a:cubicBezTo>
                    <a:pt x="7284" y="9698"/>
                    <a:pt x="8874" y="7494"/>
                    <a:pt x="10465" y="6171"/>
                  </a:cubicBezTo>
                  <a:cubicBezTo>
                    <a:pt x="11470" y="5731"/>
                    <a:pt x="11470" y="5731"/>
                    <a:pt x="11470" y="5731"/>
                  </a:cubicBezTo>
                  <a:cubicBezTo>
                    <a:pt x="13395" y="3967"/>
                    <a:pt x="15321" y="2645"/>
                    <a:pt x="17163" y="1322"/>
                  </a:cubicBezTo>
                  <a:cubicBezTo>
                    <a:pt x="18502" y="441"/>
                    <a:pt x="19926" y="0"/>
                    <a:pt x="21600" y="0"/>
                  </a:cubicBezTo>
                  <a:cubicBezTo>
                    <a:pt x="21600" y="0"/>
                    <a:pt x="21600" y="0"/>
                    <a:pt x="21600" y="0"/>
                  </a:cubicBezTo>
                  <a:cubicBezTo>
                    <a:pt x="21349" y="441"/>
                    <a:pt x="21098" y="882"/>
                    <a:pt x="20847" y="882"/>
                  </a:cubicBezTo>
                  <a:cubicBezTo>
                    <a:pt x="20344" y="1763"/>
                    <a:pt x="19926" y="2204"/>
                    <a:pt x="19423" y="2645"/>
                  </a:cubicBezTo>
                  <a:cubicBezTo>
                    <a:pt x="18753" y="3086"/>
                    <a:pt x="18084" y="3527"/>
                    <a:pt x="17330" y="3967"/>
                  </a:cubicBezTo>
                  <a:cubicBezTo>
                    <a:pt x="16326" y="4849"/>
                    <a:pt x="16326" y="4849"/>
                    <a:pt x="16326" y="4849"/>
                  </a:cubicBezTo>
                  <a:cubicBezTo>
                    <a:pt x="15237" y="5731"/>
                    <a:pt x="14149" y="6612"/>
                    <a:pt x="12977" y="7494"/>
                  </a:cubicBezTo>
                  <a:cubicBezTo>
                    <a:pt x="12056" y="8376"/>
                    <a:pt x="11135" y="9257"/>
                    <a:pt x="10130" y="9698"/>
                  </a:cubicBezTo>
                  <a:cubicBezTo>
                    <a:pt x="8205" y="11461"/>
                    <a:pt x="6195" y="13665"/>
                    <a:pt x="4270" y="16310"/>
                  </a:cubicBezTo>
                  <a:cubicBezTo>
                    <a:pt x="2847" y="18073"/>
                    <a:pt x="1423" y="19837"/>
                    <a:pt x="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4610" name="Freeform 442"/>
            <p:cNvSpPr/>
            <p:nvPr/>
          </p:nvSpPr>
          <p:spPr>
            <a:xfrm flipH="1" rot="16200000">
              <a:off x="420103" y="5624359"/>
              <a:ext cx="706843" cy="13336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cubicBezTo>
                    <a:pt x="80" y="14824"/>
                    <a:pt x="1360" y="8047"/>
                    <a:pt x="2560" y="4659"/>
                  </a:cubicBezTo>
                  <a:cubicBezTo>
                    <a:pt x="4160" y="424"/>
                    <a:pt x="5840" y="0"/>
                    <a:pt x="7360" y="0"/>
                  </a:cubicBezTo>
                  <a:cubicBezTo>
                    <a:pt x="7920" y="0"/>
                    <a:pt x="7920" y="0"/>
                    <a:pt x="7920" y="0"/>
                  </a:cubicBezTo>
                  <a:cubicBezTo>
                    <a:pt x="10000" y="0"/>
                    <a:pt x="12160" y="424"/>
                    <a:pt x="14160" y="847"/>
                  </a:cubicBezTo>
                  <a:cubicBezTo>
                    <a:pt x="16560" y="1271"/>
                    <a:pt x="19040" y="1694"/>
                    <a:pt x="21520" y="1694"/>
                  </a:cubicBezTo>
                  <a:cubicBezTo>
                    <a:pt x="21600" y="1694"/>
                    <a:pt x="21600" y="1694"/>
                    <a:pt x="21600" y="1694"/>
                  </a:cubicBezTo>
                  <a:cubicBezTo>
                    <a:pt x="20960" y="4235"/>
                    <a:pt x="20080" y="4659"/>
                    <a:pt x="19440" y="4659"/>
                  </a:cubicBezTo>
                  <a:cubicBezTo>
                    <a:pt x="19120" y="4659"/>
                    <a:pt x="18800" y="4659"/>
                    <a:pt x="18400" y="4235"/>
                  </a:cubicBezTo>
                  <a:cubicBezTo>
                    <a:pt x="18080" y="4235"/>
                    <a:pt x="17840" y="4235"/>
                    <a:pt x="17520" y="4235"/>
                  </a:cubicBezTo>
                  <a:cubicBezTo>
                    <a:pt x="15920" y="4235"/>
                    <a:pt x="14240" y="3812"/>
                    <a:pt x="12640" y="3388"/>
                  </a:cubicBezTo>
                  <a:cubicBezTo>
                    <a:pt x="11920" y="3388"/>
                    <a:pt x="11200" y="3388"/>
                    <a:pt x="10480" y="2965"/>
                  </a:cubicBezTo>
                  <a:cubicBezTo>
                    <a:pt x="10000" y="2965"/>
                    <a:pt x="9600" y="2965"/>
                    <a:pt x="9120" y="2965"/>
                  </a:cubicBezTo>
                  <a:cubicBezTo>
                    <a:pt x="8400" y="2541"/>
                    <a:pt x="7680" y="2541"/>
                    <a:pt x="6960" y="2541"/>
                  </a:cubicBezTo>
                  <a:cubicBezTo>
                    <a:pt x="5680" y="2541"/>
                    <a:pt x="4640" y="2965"/>
                    <a:pt x="3760" y="4659"/>
                  </a:cubicBezTo>
                  <a:cubicBezTo>
                    <a:pt x="2720" y="7200"/>
                    <a:pt x="1760" y="10165"/>
                    <a:pt x="1120" y="13976"/>
                  </a:cubicBezTo>
                  <a:cubicBezTo>
                    <a:pt x="960" y="15247"/>
                    <a:pt x="720" y="16518"/>
                    <a:pt x="560" y="17788"/>
                  </a:cubicBezTo>
                  <a:cubicBezTo>
                    <a:pt x="320" y="19059"/>
                    <a:pt x="160" y="20329"/>
                    <a:pt x="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4611" name="Freeform 443"/>
            <p:cNvSpPr/>
            <p:nvPr/>
          </p:nvSpPr>
          <p:spPr>
            <a:xfrm flipH="1" rot="16200000">
              <a:off x="-2993335" y="3006672"/>
              <a:ext cx="6853553" cy="8402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4810" y="21600"/>
                  </a:moveTo>
                  <a:cubicBezTo>
                    <a:pt x="4422" y="21600"/>
                    <a:pt x="4051" y="21465"/>
                    <a:pt x="3680" y="21062"/>
                  </a:cubicBezTo>
                  <a:cubicBezTo>
                    <a:pt x="3383" y="20793"/>
                    <a:pt x="3077" y="20389"/>
                    <a:pt x="2789" y="19985"/>
                  </a:cubicBezTo>
                  <a:cubicBezTo>
                    <a:pt x="2607" y="19783"/>
                    <a:pt x="2426" y="19514"/>
                    <a:pt x="2252" y="19312"/>
                  </a:cubicBezTo>
                  <a:cubicBezTo>
                    <a:pt x="1815" y="18774"/>
                    <a:pt x="1345" y="18303"/>
                    <a:pt x="891" y="18303"/>
                  </a:cubicBezTo>
                  <a:cubicBezTo>
                    <a:pt x="833" y="18303"/>
                    <a:pt x="776" y="18303"/>
                    <a:pt x="718" y="18303"/>
                  </a:cubicBezTo>
                  <a:cubicBezTo>
                    <a:pt x="462" y="18370"/>
                    <a:pt x="215" y="18707"/>
                    <a:pt x="0" y="19043"/>
                  </a:cubicBezTo>
                  <a:cubicBezTo>
                    <a:pt x="0" y="18639"/>
                    <a:pt x="0" y="18639"/>
                    <a:pt x="0" y="18639"/>
                  </a:cubicBezTo>
                  <a:cubicBezTo>
                    <a:pt x="206" y="18303"/>
                    <a:pt x="454" y="17899"/>
                    <a:pt x="718" y="17899"/>
                  </a:cubicBezTo>
                  <a:cubicBezTo>
                    <a:pt x="759" y="17899"/>
                    <a:pt x="809" y="17832"/>
                    <a:pt x="850" y="17832"/>
                  </a:cubicBezTo>
                  <a:cubicBezTo>
                    <a:pt x="1502" y="17832"/>
                    <a:pt x="2145" y="18707"/>
                    <a:pt x="2772" y="19514"/>
                  </a:cubicBezTo>
                  <a:cubicBezTo>
                    <a:pt x="3053" y="19850"/>
                    <a:pt x="3341" y="20254"/>
                    <a:pt x="3630" y="20523"/>
                  </a:cubicBezTo>
                  <a:cubicBezTo>
                    <a:pt x="4068" y="20994"/>
                    <a:pt x="4488" y="21196"/>
                    <a:pt x="4893" y="21196"/>
                  </a:cubicBezTo>
                  <a:cubicBezTo>
                    <a:pt x="5553" y="21196"/>
                    <a:pt x="6155" y="20591"/>
                    <a:pt x="6699" y="19379"/>
                  </a:cubicBezTo>
                  <a:cubicBezTo>
                    <a:pt x="6757" y="19245"/>
                    <a:pt x="6807" y="19178"/>
                    <a:pt x="6864" y="19043"/>
                  </a:cubicBezTo>
                  <a:cubicBezTo>
                    <a:pt x="7228" y="18168"/>
                    <a:pt x="7599" y="17361"/>
                    <a:pt x="7987" y="17226"/>
                  </a:cubicBezTo>
                  <a:cubicBezTo>
                    <a:pt x="8077" y="17159"/>
                    <a:pt x="8176" y="17159"/>
                    <a:pt x="8292" y="17159"/>
                  </a:cubicBezTo>
                  <a:cubicBezTo>
                    <a:pt x="8440" y="17159"/>
                    <a:pt x="8581" y="17159"/>
                    <a:pt x="8729" y="17226"/>
                  </a:cubicBezTo>
                  <a:cubicBezTo>
                    <a:pt x="8869" y="17226"/>
                    <a:pt x="9018" y="17293"/>
                    <a:pt x="9166" y="17293"/>
                  </a:cubicBezTo>
                  <a:cubicBezTo>
                    <a:pt x="9274" y="17293"/>
                    <a:pt x="9373" y="17226"/>
                    <a:pt x="9472" y="17226"/>
                  </a:cubicBezTo>
                  <a:cubicBezTo>
                    <a:pt x="9628" y="17159"/>
                    <a:pt x="9793" y="17092"/>
                    <a:pt x="9950" y="17024"/>
                  </a:cubicBezTo>
                  <a:cubicBezTo>
                    <a:pt x="10222" y="16890"/>
                    <a:pt x="10503" y="16755"/>
                    <a:pt x="10783" y="16755"/>
                  </a:cubicBezTo>
                  <a:cubicBezTo>
                    <a:pt x="10817" y="16755"/>
                    <a:pt x="10858" y="16755"/>
                    <a:pt x="10891" y="16755"/>
                  </a:cubicBezTo>
                  <a:cubicBezTo>
                    <a:pt x="10990" y="16755"/>
                    <a:pt x="11097" y="16822"/>
                    <a:pt x="11196" y="16822"/>
                  </a:cubicBezTo>
                  <a:cubicBezTo>
                    <a:pt x="11345" y="16890"/>
                    <a:pt x="11493" y="16890"/>
                    <a:pt x="11642" y="16890"/>
                  </a:cubicBezTo>
                  <a:cubicBezTo>
                    <a:pt x="11897" y="16890"/>
                    <a:pt x="12104" y="16822"/>
                    <a:pt x="12293" y="16553"/>
                  </a:cubicBezTo>
                  <a:cubicBezTo>
                    <a:pt x="12698" y="15948"/>
                    <a:pt x="12978" y="14198"/>
                    <a:pt x="13275" y="12247"/>
                  </a:cubicBezTo>
                  <a:cubicBezTo>
                    <a:pt x="13333" y="11910"/>
                    <a:pt x="13382" y="11574"/>
                    <a:pt x="13440" y="11237"/>
                  </a:cubicBezTo>
                  <a:cubicBezTo>
                    <a:pt x="13787" y="9084"/>
                    <a:pt x="14216" y="8209"/>
                    <a:pt x="14554" y="7738"/>
                  </a:cubicBezTo>
                  <a:cubicBezTo>
                    <a:pt x="15016" y="7065"/>
                    <a:pt x="15453" y="5652"/>
                    <a:pt x="15874" y="4307"/>
                  </a:cubicBezTo>
                  <a:cubicBezTo>
                    <a:pt x="16320" y="2893"/>
                    <a:pt x="16773" y="1480"/>
                    <a:pt x="17252" y="807"/>
                  </a:cubicBezTo>
                  <a:cubicBezTo>
                    <a:pt x="17664" y="269"/>
                    <a:pt x="18102" y="0"/>
                    <a:pt x="18646" y="0"/>
                  </a:cubicBezTo>
                  <a:cubicBezTo>
                    <a:pt x="18952" y="0"/>
                    <a:pt x="19257" y="67"/>
                    <a:pt x="19562" y="202"/>
                  </a:cubicBezTo>
                  <a:cubicBezTo>
                    <a:pt x="19777" y="202"/>
                    <a:pt x="19991" y="269"/>
                    <a:pt x="20206" y="336"/>
                  </a:cubicBezTo>
                  <a:cubicBezTo>
                    <a:pt x="20643" y="336"/>
                    <a:pt x="21130" y="404"/>
                    <a:pt x="21600" y="1346"/>
                  </a:cubicBezTo>
                  <a:cubicBezTo>
                    <a:pt x="21600" y="1884"/>
                    <a:pt x="21600" y="1884"/>
                    <a:pt x="21600" y="1884"/>
                  </a:cubicBezTo>
                  <a:cubicBezTo>
                    <a:pt x="21130" y="1009"/>
                    <a:pt x="20651" y="875"/>
                    <a:pt x="20206" y="807"/>
                  </a:cubicBezTo>
                  <a:cubicBezTo>
                    <a:pt x="19983" y="807"/>
                    <a:pt x="19760" y="740"/>
                    <a:pt x="19537" y="606"/>
                  </a:cubicBezTo>
                  <a:cubicBezTo>
                    <a:pt x="19273" y="538"/>
                    <a:pt x="18993" y="404"/>
                    <a:pt x="18721" y="404"/>
                  </a:cubicBezTo>
                  <a:cubicBezTo>
                    <a:pt x="18704" y="404"/>
                    <a:pt x="18704" y="404"/>
                    <a:pt x="18704" y="404"/>
                  </a:cubicBezTo>
                  <a:cubicBezTo>
                    <a:pt x="18102" y="404"/>
                    <a:pt x="17615" y="740"/>
                    <a:pt x="17161" y="1480"/>
                  </a:cubicBezTo>
                  <a:cubicBezTo>
                    <a:pt x="16674" y="2221"/>
                    <a:pt x="16237" y="3634"/>
                    <a:pt x="15759" y="5181"/>
                  </a:cubicBezTo>
                  <a:cubicBezTo>
                    <a:pt x="15569" y="5854"/>
                    <a:pt x="15346" y="6594"/>
                    <a:pt x="15123" y="7133"/>
                  </a:cubicBezTo>
                  <a:cubicBezTo>
                    <a:pt x="14942" y="7604"/>
                    <a:pt x="14769" y="7940"/>
                    <a:pt x="14579" y="8209"/>
                  </a:cubicBezTo>
                  <a:cubicBezTo>
                    <a:pt x="14472" y="8411"/>
                    <a:pt x="14472" y="8411"/>
                    <a:pt x="14472" y="8411"/>
                  </a:cubicBezTo>
                  <a:cubicBezTo>
                    <a:pt x="14249" y="8748"/>
                    <a:pt x="14018" y="9219"/>
                    <a:pt x="13795" y="10026"/>
                  </a:cubicBezTo>
                  <a:cubicBezTo>
                    <a:pt x="13597" y="10834"/>
                    <a:pt x="13440" y="11910"/>
                    <a:pt x="13267" y="12987"/>
                  </a:cubicBezTo>
                  <a:cubicBezTo>
                    <a:pt x="13242" y="13121"/>
                    <a:pt x="13242" y="13121"/>
                    <a:pt x="13242" y="13121"/>
                  </a:cubicBezTo>
                  <a:cubicBezTo>
                    <a:pt x="12929" y="15207"/>
                    <a:pt x="12632" y="16688"/>
                    <a:pt x="12211" y="17159"/>
                  </a:cubicBezTo>
                  <a:cubicBezTo>
                    <a:pt x="12038" y="17293"/>
                    <a:pt x="11856" y="17361"/>
                    <a:pt x="11633" y="17361"/>
                  </a:cubicBezTo>
                  <a:cubicBezTo>
                    <a:pt x="11485" y="17361"/>
                    <a:pt x="11345" y="17361"/>
                    <a:pt x="11204" y="17361"/>
                  </a:cubicBezTo>
                  <a:cubicBezTo>
                    <a:pt x="11105" y="17293"/>
                    <a:pt x="10998" y="17293"/>
                    <a:pt x="10891" y="17293"/>
                  </a:cubicBezTo>
                  <a:cubicBezTo>
                    <a:pt x="10866" y="17293"/>
                    <a:pt x="10833" y="17293"/>
                    <a:pt x="10808" y="17293"/>
                  </a:cubicBezTo>
                  <a:cubicBezTo>
                    <a:pt x="10528" y="17293"/>
                    <a:pt x="10247" y="17428"/>
                    <a:pt x="9975" y="17495"/>
                  </a:cubicBezTo>
                  <a:cubicBezTo>
                    <a:pt x="9810" y="17630"/>
                    <a:pt x="9637" y="17697"/>
                    <a:pt x="9472" y="17697"/>
                  </a:cubicBezTo>
                  <a:cubicBezTo>
                    <a:pt x="9216" y="17764"/>
                    <a:pt x="9026" y="17832"/>
                    <a:pt x="8845" y="17832"/>
                  </a:cubicBezTo>
                  <a:cubicBezTo>
                    <a:pt x="8795" y="17832"/>
                    <a:pt x="8737" y="17832"/>
                    <a:pt x="8688" y="17832"/>
                  </a:cubicBezTo>
                  <a:cubicBezTo>
                    <a:pt x="8605" y="17832"/>
                    <a:pt x="8523" y="17764"/>
                    <a:pt x="8440" y="17764"/>
                  </a:cubicBezTo>
                  <a:cubicBezTo>
                    <a:pt x="8341" y="17697"/>
                    <a:pt x="8242" y="17697"/>
                    <a:pt x="8143" y="17697"/>
                  </a:cubicBezTo>
                  <a:cubicBezTo>
                    <a:pt x="8094" y="17697"/>
                    <a:pt x="8036" y="17697"/>
                    <a:pt x="7987" y="17697"/>
                  </a:cubicBezTo>
                  <a:cubicBezTo>
                    <a:pt x="7624" y="17899"/>
                    <a:pt x="7277" y="18639"/>
                    <a:pt x="6947" y="19379"/>
                  </a:cubicBezTo>
                  <a:cubicBezTo>
                    <a:pt x="6831" y="19649"/>
                    <a:pt x="6716" y="19918"/>
                    <a:pt x="6600" y="20120"/>
                  </a:cubicBezTo>
                  <a:cubicBezTo>
                    <a:pt x="6188" y="20927"/>
                    <a:pt x="5734" y="21398"/>
                    <a:pt x="5173" y="21600"/>
                  </a:cubicBezTo>
                  <a:cubicBezTo>
                    <a:pt x="5049" y="21600"/>
                    <a:pt x="4934" y="21600"/>
                    <a:pt x="481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4612" name="Freeform 444"/>
            <p:cNvSpPr/>
            <p:nvPr/>
          </p:nvSpPr>
          <p:spPr>
            <a:xfrm flipH="1" rot="16200000">
              <a:off x="-69648" y="6768665"/>
              <a:ext cx="157078" cy="127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16920" y="17280"/>
                    <a:pt x="11880" y="12960"/>
                    <a:pt x="7200" y="432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1600" y="0"/>
                    <a:pt x="21600" y="0"/>
                    <a:pt x="21600" y="0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4613" name="Freeform 445"/>
            <p:cNvSpPr/>
            <p:nvPr/>
          </p:nvSpPr>
          <p:spPr>
            <a:xfrm flipH="1" rot="16200000">
              <a:off x="-2310202" y="2310204"/>
              <a:ext cx="5273901" cy="6534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3720" y="21600"/>
                  </a:moveTo>
                  <a:cubicBezTo>
                    <a:pt x="3398" y="21600"/>
                    <a:pt x="3098" y="21427"/>
                    <a:pt x="2830" y="21082"/>
                  </a:cubicBezTo>
                  <a:cubicBezTo>
                    <a:pt x="2530" y="20736"/>
                    <a:pt x="2219" y="20218"/>
                    <a:pt x="1930" y="19613"/>
                  </a:cubicBezTo>
                  <a:cubicBezTo>
                    <a:pt x="1597" y="19008"/>
                    <a:pt x="1254" y="18403"/>
                    <a:pt x="911" y="18058"/>
                  </a:cubicBezTo>
                  <a:cubicBezTo>
                    <a:pt x="772" y="17885"/>
                    <a:pt x="622" y="17798"/>
                    <a:pt x="482" y="17798"/>
                  </a:cubicBezTo>
                  <a:cubicBezTo>
                    <a:pt x="322" y="17798"/>
                    <a:pt x="161" y="17885"/>
                    <a:pt x="0" y="18144"/>
                  </a:cubicBezTo>
                  <a:cubicBezTo>
                    <a:pt x="0" y="17798"/>
                    <a:pt x="0" y="17798"/>
                    <a:pt x="0" y="17798"/>
                  </a:cubicBezTo>
                  <a:cubicBezTo>
                    <a:pt x="172" y="17539"/>
                    <a:pt x="354" y="17453"/>
                    <a:pt x="515" y="17453"/>
                  </a:cubicBezTo>
                  <a:cubicBezTo>
                    <a:pt x="654" y="17453"/>
                    <a:pt x="793" y="17539"/>
                    <a:pt x="933" y="17712"/>
                  </a:cubicBezTo>
                  <a:cubicBezTo>
                    <a:pt x="1243" y="18058"/>
                    <a:pt x="1554" y="18576"/>
                    <a:pt x="1865" y="19181"/>
                  </a:cubicBezTo>
                  <a:cubicBezTo>
                    <a:pt x="2187" y="19699"/>
                    <a:pt x="2519" y="20304"/>
                    <a:pt x="2851" y="20650"/>
                  </a:cubicBezTo>
                  <a:cubicBezTo>
                    <a:pt x="3119" y="20995"/>
                    <a:pt x="3398" y="21082"/>
                    <a:pt x="3709" y="21082"/>
                  </a:cubicBezTo>
                  <a:cubicBezTo>
                    <a:pt x="4116" y="21082"/>
                    <a:pt x="4513" y="20909"/>
                    <a:pt x="4888" y="20650"/>
                  </a:cubicBezTo>
                  <a:cubicBezTo>
                    <a:pt x="5413" y="20304"/>
                    <a:pt x="5949" y="20045"/>
                    <a:pt x="6475" y="19699"/>
                  </a:cubicBezTo>
                  <a:cubicBezTo>
                    <a:pt x="6882" y="19526"/>
                    <a:pt x="6882" y="19526"/>
                    <a:pt x="6882" y="19526"/>
                  </a:cubicBezTo>
                  <a:cubicBezTo>
                    <a:pt x="7997" y="18922"/>
                    <a:pt x="9155" y="18317"/>
                    <a:pt x="10302" y="18317"/>
                  </a:cubicBezTo>
                  <a:cubicBezTo>
                    <a:pt x="10527" y="18317"/>
                    <a:pt x="10741" y="18317"/>
                    <a:pt x="10945" y="18317"/>
                  </a:cubicBezTo>
                  <a:cubicBezTo>
                    <a:pt x="11277" y="18403"/>
                    <a:pt x="11577" y="18490"/>
                    <a:pt x="11877" y="18490"/>
                  </a:cubicBezTo>
                  <a:cubicBezTo>
                    <a:pt x="13046" y="18490"/>
                    <a:pt x="14064" y="17885"/>
                    <a:pt x="14986" y="16675"/>
                  </a:cubicBezTo>
                  <a:cubicBezTo>
                    <a:pt x="15715" y="15811"/>
                    <a:pt x="16272" y="14515"/>
                    <a:pt x="16787" y="12614"/>
                  </a:cubicBezTo>
                  <a:cubicBezTo>
                    <a:pt x="16948" y="12010"/>
                    <a:pt x="17108" y="11318"/>
                    <a:pt x="17269" y="10714"/>
                  </a:cubicBezTo>
                  <a:cubicBezTo>
                    <a:pt x="17591" y="9418"/>
                    <a:pt x="17923" y="8122"/>
                    <a:pt x="18255" y="7171"/>
                  </a:cubicBezTo>
                  <a:cubicBezTo>
                    <a:pt x="18706" y="5789"/>
                    <a:pt x="19167" y="4838"/>
                    <a:pt x="19617" y="3888"/>
                  </a:cubicBezTo>
                  <a:cubicBezTo>
                    <a:pt x="19799" y="3456"/>
                    <a:pt x="19981" y="3110"/>
                    <a:pt x="20153" y="2678"/>
                  </a:cubicBezTo>
                  <a:cubicBezTo>
                    <a:pt x="20367" y="2246"/>
                    <a:pt x="20571" y="1728"/>
                    <a:pt x="20775" y="1210"/>
                  </a:cubicBezTo>
                  <a:cubicBezTo>
                    <a:pt x="20946" y="864"/>
                    <a:pt x="21118" y="432"/>
                    <a:pt x="21278" y="0"/>
                  </a:cubicBezTo>
                  <a:cubicBezTo>
                    <a:pt x="21600" y="86"/>
                    <a:pt x="21600" y="86"/>
                    <a:pt x="21600" y="86"/>
                  </a:cubicBezTo>
                  <a:cubicBezTo>
                    <a:pt x="19863" y="3974"/>
                    <a:pt x="19863" y="3974"/>
                    <a:pt x="19863" y="3974"/>
                  </a:cubicBezTo>
                  <a:cubicBezTo>
                    <a:pt x="19724" y="4320"/>
                    <a:pt x="19585" y="4579"/>
                    <a:pt x="19435" y="4925"/>
                  </a:cubicBezTo>
                  <a:cubicBezTo>
                    <a:pt x="18952" y="5962"/>
                    <a:pt x="18448" y="7085"/>
                    <a:pt x="17977" y="8726"/>
                  </a:cubicBezTo>
                  <a:cubicBezTo>
                    <a:pt x="17762" y="9504"/>
                    <a:pt x="17548" y="10282"/>
                    <a:pt x="17334" y="11146"/>
                  </a:cubicBezTo>
                  <a:cubicBezTo>
                    <a:pt x="17055" y="12269"/>
                    <a:pt x="16755" y="13392"/>
                    <a:pt x="16465" y="14342"/>
                  </a:cubicBezTo>
                  <a:cubicBezTo>
                    <a:pt x="15929" y="16070"/>
                    <a:pt x="15372" y="16934"/>
                    <a:pt x="14697" y="17626"/>
                  </a:cubicBezTo>
                  <a:cubicBezTo>
                    <a:pt x="13839" y="18576"/>
                    <a:pt x="12906" y="19008"/>
                    <a:pt x="11770" y="19008"/>
                  </a:cubicBezTo>
                  <a:cubicBezTo>
                    <a:pt x="11470" y="19008"/>
                    <a:pt x="11148" y="18922"/>
                    <a:pt x="10784" y="18922"/>
                  </a:cubicBezTo>
                  <a:cubicBezTo>
                    <a:pt x="10612" y="18835"/>
                    <a:pt x="10452" y="18835"/>
                    <a:pt x="10291" y="18835"/>
                  </a:cubicBezTo>
                  <a:cubicBezTo>
                    <a:pt x="9133" y="18835"/>
                    <a:pt x="7954" y="19440"/>
                    <a:pt x="6818" y="20045"/>
                  </a:cubicBezTo>
                  <a:cubicBezTo>
                    <a:pt x="6721" y="20131"/>
                    <a:pt x="6721" y="20131"/>
                    <a:pt x="6721" y="20131"/>
                  </a:cubicBezTo>
                  <a:cubicBezTo>
                    <a:pt x="6239" y="20390"/>
                    <a:pt x="5756" y="20650"/>
                    <a:pt x="5285" y="20909"/>
                  </a:cubicBezTo>
                  <a:cubicBezTo>
                    <a:pt x="4727" y="21254"/>
                    <a:pt x="4727" y="21254"/>
                    <a:pt x="4727" y="21254"/>
                  </a:cubicBezTo>
                  <a:cubicBezTo>
                    <a:pt x="4352" y="21427"/>
                    <a:pt x="4041" y="21600"/>
                    <a:pt x="372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4614" name="Freeform 446"/>
            <p:cNvSpPr/>
            <p:nvPr/>
          </p:nvSpPr>
          <p:spPr>
            <a:xfrm flipH="1" rot="16200000">
              <a:off x="-2243520" y="2243520"/>
              <a:ext cx="4894548" cy="4075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779" y="21600"/>
                  </a:moveTo>
                  <a:cubicBezTo>
                    <a:pt x="1594" y="21600"/>
                    <a:pt x="1398" y="21462"/>
                    <a:pt x="1201" y="21323"/>
                  </a:cubicBezTo>
                  <a:cubicBezTo>
                    <a:pt x="797" y="21185"/>
                    <a:pt x="393" y="20908"/>
                    <a:pt x="0" y="20492"/>
                  </a:cubicBezTo>
                  <a:cubicBezTo>
                    <a:pt x="0" y="20077"/>
                    <a:pt x="0" y="20077"/>
                    <a:pt x="0" y="20077"/>
                  </a:cubicBezTo>
                  <a:cubicBezTo>
                    <a:pt x="335" y="20354"/>
                    <a:pt x="693" y="20492"/>
                    <a:pt x="1028" y="20631"/>
                  </a:cubicBezTo>
                  <a:cubicBezTo>
                    <a:pt x="1132" y="20631"/>
                    <a:pt x="1236" y="20631"/>
                    <a:pt x="1340" y="20769"/>
                  </a:cubicBezTo>
                  <a:cubicBezTo>
                    <a:pt x="1479" y="20769"/>
                    <a:pt x="1617" y="20769"/>
                    <a:pt x="1756" y="20769"/>
                  </a:cubicBezTo>
                  <a:cubicBezTo>
                    <a:pt x="2333" y="20769"/>
                    <a:pt x="2899" y="20354"/>
                    <a:pt x="3442" y="19246"/>
                  </a:cubicBezTo>
                  <a:cubicBezTo>
                    <a:pt x="4204" y="17862"/>
                    <a:pt x="4967" y="15646"/>
                    <a:pt x="5533" y="13846"/>
                  </a:cubicBezTo>
                  <a:cubicBezTo>
                    <a:pt x="5799" y="13015"/>
                    <a:pt x="6076" y="12046"/>
                    <a:pt x="6330" y="11077"/>
                  </a:cubicBezTo>
                  <a:cubicBezTo>
                    <a:pt x="6630" y="9831"/>
                    <a:pt x="6942" y="8723"/>
                    <a:pt x="7254" y="7754"/>
                  </a:cubicBezTo>
                  <a:cubicBezTo>
                    <a:pt x="7600" y="6923"/>
                    <a:pt x="7947" y="6369"/>
                    <a:pt x="8328" y="6369"/>
                  </a:cubicBezTo>
                  <a:cubicBezTo>
                    <a:pt x="8559" y="6369"/>
                    <a:pt x="8813" y="6508"/>
                    <a:pt x="9102" y="6923"/>
                  </a:cubicBezTo>
                  <a:cubicBezTo>
                    <a:pt x="9610" y="7615"/>
                    <a:pt x="10084" y="9277"/>
                    <a:pt x="10581" y="10938"/>
                  </a:cubicBezTo>
                  <a:cubicBezTo>
                    <a:pt x="10673" y="11215"/>
                    <a:pt x="10777" y="11492"/>
                    <a:pt x="10869" y="11769"/>
                  </a:cubicBezTo>
                  <a:cubicBezTo>
                    <a:pt x="12302" y="16477"/>
                    <a:pt x="13584" y="18969"/>
                    <a:pt x="14785" y="19385"/>
                  </a:cubicBezTo>
                  <a:cubicBezTo>
                    <a:pt x="14889" y="19385"/>
                    <a:pt x="15004" y="19385"/>
                    <a:pt x="15108" y="19385"/>
                  </a:cubicBezTo>
                  <a:cubicBezTo>
                    <a:pt x="16310" y="19385"/>
                    <a:pt x="17488" y="17169"/>
                    <a:pt x="18631" y="12600"/>
                  </a:cubicBezTo>
                  <a:cubicBezTo>
                    <a:pt x="19313" y="9969"/>
                    <a:pt x="19914" y="7200"/>
                    <a:pt x="20468" y="4154"/>
                  </a:cubicBezTo>
                  <a:cubicBezTo>
                    <a:pt x="20745" y="2631"/>
                    <a:pt x="21022" y="1246"/>
                    <a:pt x="21323" y="0"/>
                  </a:cubicBezTo>
                  <a:cubicBezTo>
                    <a:pt x="21600" y="138"/>
                    <a:pt x="21600" y="138"/>
                    <a:pt x="21600" y="138"/>
                  </a:cubicBezTo>
                  <a:cubicBezTo>
                    <a:pt x="21196" y="1662"/>
                    <a:pt x="20803" y="3462"/>
                    <a:pt x="20387" y="5677"/>
                  </a:cubicBezTo>
                  <a:cubicBezTo>
                    <a:pt x="19810" y="8723"/>
                    <a:pt x="19221" y="11354"/>
                    <a:pt x="18655" y="13569"/>
                  </a:cubicBezTo>
                  <a:cubicBezTo>
                    <a:pt x="17465" y="18138"/>
                    <a:pt x="16333" y="20354"/>
                    <a:pt x="15178" y="20354"/>
                  </a:cubicBezTo>
                  <a:cubicBezTo>
                    <a:pt x="15097" y="20354"/>
                    <a:pt x="15028" y="20354"/>
                    <a:pt x="14947" y="20354"/>
                  </a:cubicBezTo>
                  <a:cubicBezTo>
                    <a:pt x="13699" y="19938"/>
                    <a:pt x="12394" y="17723"/>
                    <a:pt x="11066" y="13569"/>
                  </a:cubicBezTo>
                  <a:cubicBezTo>
                    <a:pt x="10892" y="13015"/>
                    <a:pt x="10731" y="12462"/>
                    <a:pt x="10557" y="11769"/>
                  </a:cubicBezTo>
                  <a:cubicBezTo>
                    <a:pt x="10095" y="10246"/>
                    <a:pt x="9610" y="8585"/>
                    <a:pt x="9102" y="7892"/>
                  </a:cubicBezTo>
                  <a:cubicBezTo>
                    <a:pt x="8802" y="7477"/>
                    <a:pt x="8548" y="7338"/>
                    <a:pt x="8305" y="7338"/>
                  </a:cubicBezTo>
                  <a:cubicBezTo>
                    <a:pt x="7889" y="7338"/>
                    <a:pt x="7508" y="7892"/>
                    <a:pt x="7138" y="9138"/>
                  </a:cubicBezTo>
                  <a:cubicBezTo>
                    <a:pt x="6873" y="9969"/>
                    <a:pt x="6596" y="10938"/>
                    <a:pt x="6330" y="11908"/>
                  </a:cubicBezTo>
                  <a:cubicBezTo>
                    <a:pt x="5995" y="13154"/>
                    <a:pt x="5648" y="14400"/>
                    <a:pt x="5302" y="15508"/>
                  </a:cubicBezTo>
                  <a:cubicBezTo>
                    <a:pt x="4655" y="17446"/>
                    <a:pt x="3939" y="19385"/>
                    <a:pt x="3211" y="20492"/>
                  </a:cubicBezTo>
                  <a:cubicBezTo>
                    <a:pt x="2749" y="21185"/>
                    <a:pt x="2276" y="21600"/>
                    <a:pt x="1779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4615" name="Freeform 447"/>
            <p:cNvSpPr/>
            <p:nvPr/>
          </p:nvSpPr>
          <p:spPr>
            <a:xfrm flipH="1" rot="16200000">
              <a:off x="-2115340" y="2118302"/>
              <a:ext cx="4418875" cy="18226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24" y="21600"/>
                  </a:moveTo>
                  <a:cubicBezTo>
                    <a:pt x="1727" y="21600"/>
                    <a:pt x="1369" y="20366"/>
                    <a:pt x="1024" y="17897"/>
                  </a:cubicBezTo>
                  <a:cubicBezTo>
                    <a:pt x="870" y="16663"/>
                    <a:pt x="870" y="16663"/>
                    <a:pt x="870" y="16663"/>
                  </a:cubicBezTo>
                  <a:cubicBezTo>
                    <a:pt x="589" y="14503"/>
                    <a:pt x="294" y="12343"/>
                    <a:pt x="0" y="12034"/>
                  </a:cubicBezTo>
                  <a:cubicBezTo>
                    <a:pt x="0" y="11109"/>
                    <a:pt x="0" y="11109"/>
                    <a:pt x="0" y="11109"/>
                  </a:cubicBezTo>
                  <a:cubicBezTo>
                    <a:pt x="13" y="11109"/>
                    <a:pt x="38" y="11109"/>
                    <a:pt x="51" y="11109"/>
                  </a:cubicBezTo>
                  <a:cubicBezTo>
                    <a:pt x="307" y="11726"/>
                    <a:pt x="550" y="13269"/>
                    <a:pt x="781" y="14811"/>
                  </a:cubicBezTo>
                  <a:cubicBezTo>
                    <a:pt x="870" y="15429"/>
                    <a:pt x="870" y="15429"/>
                    <a:pt x="870" y="15429"/>
                  </a:cubicBezTo>
                  <a:cubicBezTo>
                    <a:pt x="1318" y="18514"/>
                    <a:pt x="1740" y="20057"/>
                    <a:pt x="2175" y="20057"/>
                  </a:cubicBezTo>
                  <a:cubicBezTo>
                    <a:pt x="2431" y="20057"/>
                    <a:pt x="2674" y="19440"/>
                    <a:pt x="2943" y="18514"/>
                  </a:cubicBezTo>
                  <a:cubicBezTo>
                    <a:pt x="3250" y="17589"/>
                    <a:pt x="3557" y="16046"/>
                    <a:pt x="3852" y="14503"/>
                  </a:cubicBezTo>
                  <a:cubicBezTo>
                    <a:pt x="4184" y="12960"/>
                    <a:pt x="4530" y="11417"/>
                    <a:pt x="4875" y="10183"/>
                  </a:cubicBezTo>
                  <a:cubicBezTo>
                    <a:pt x="5618" y="7714"/>
                    <a:pt x="6206" y="6171"/>
                    <a:pt x="6756" y="5246"/>
                  </a:cubicBezTo>
                  <a:cubicBezTo>
                    <a:pt x="7140" y="4629"/>
                    <a:pt x="7550" y="4320"/>
                    <a:pt x="7972" y="4320"/>
                  </a:cubicBezTo>
                  <a:cubicBezTo>
                    <a:pt x="8791" y="4320"/>
                    <a:pt x="9700" y="5554"/>
                    <a:pt x="10813" y="8023"/>
                  </a:cubicBezTo>
                  <a:cubicBezTo>
                    <a:pt x="12118" y="11417"/>
                    <a:pt x="13462" y="13269"/>
                    <a:pt x="14882" y="13886"/>
                  </a:cubicBezTo>
                  <a:cubicBezTo>
                    <a:pt x="15291" y="13886"/>
                    <a:pt x="15727" y="14194"/>
                    <a:pt x="16174" y="14194"/>
                  </a:cubicBezTo>
                  <a:cubicBezTo>
                    <a:pt x="17160" y="14194"/>
                    <a:pt x="18439" y="13269"/>
                    <a:pt x="19706" y="7406"/>
                  </a:cubicBezTo>
                  <a:cubicBezTo>
                    <a:pt x="20167" y="5246"/>
                    <a:pt x="20653" y="2777"/>
                    <a:pt x="21203" y="0"/>
                  </a:cubicBezTo>
                  <a:cubicBezTo>
                    <a:pt x="21600" y="0"/>
                    <a:pt x="21600" y="0"/>
                    <a:pt x="21600" y="0"/>
                  </a:cubicBezTo>
                  <a:cubicBezTo>
                    <a:pt x="21370" y="1234"/>
                    <a:pt x="21370" y="1234"/>
                    <a:pt x="21370" y="1234"/>
                  </a:cubicBezTo>
                  <a:cubicBezTo>
                    <a:pt x="20743" y="4629"/>
                    <a:pt x="20103" y="8023"/>
                    <a:pt x="19450" y="10491"/>
                  </a:cubicBezTo>
                  <a:cubicBezTo>
                    <a:pt x="18734" y="13269"/>
                    <a:pt x="17979" y="15120"/>
                    <a:pt x="17173" y="15737"/>
                  </a:cubicBezTo>
                  <a:cubicBezTo>
                    <a:pt x="16827" y="15737"/>
                    <a:pt x="16482" y="16046"/>
                    <a:pt x="16085" y="16046"/>
                  </a:cubicBezTo>
                  <a:cubicBezTo>
                    <a:pt x="15714" y="16046"/>
                    <a:pt x="15317" y="15737"/>
                    <a:pt x="14792" y="15737"/>
                  </a:cubicBezTo>
                  <a:cubicBezTo>
                    <a:pt x="14447" y="15429"/>
                    <a:pt x="14447" y="15429"/>
                    <a:pt x="14447" y="15429"/>
                  </a:cubicBezTo>
                  <a:cubicBezTo>
                    <a:pt x="13782" y="15120"/>
                    <a:pt x="13091" y="14811"/>
                    <a:pt x="12425" y="13577"/>
                  </a:cubicBezTo>
                  <a:cubicBezTo>
                    <a:pt x="11964" y="12651"/>
                    <a:pt x="11491" y="11726"/>
                    <a:pt x="11043" y="10491"/>
                  </a:cubicBezTo>
                  <a:cubicBezTo>
                    <a:pt x="10071" y="8331"/>
                    <a:pt x="9047" y="5863"/>
                    <a:pt x="8049" y="5863"/>
                  </a:cubicBezTo>
                  <a:cubicBezTo>
                    <a:pt x="7921" y="5863"/>
                    <a:pt x="7806" y="5863"/>
                    <a:pt x="7678" y="5863"/>
                  </a:cubicBezTo>
                  <a:cubicBezTo>
                    <a:pt x="6910" y="6480"/>
                    <a:pt x="6129" y="8023"/>
                    <a:pt x="5285" y="10491"/>
                  </a:cubicBezTo>
                  <a:cubicBezTo>
                    <a:pt x="4875" y="12034"/>
                    <a:pt x="4453" y="13886"/>
                    <a:pt x="4056" y="15737"/>
                  </a:cubicBezTo>
                  <a:cubicBezTo>
                    <a:pt x="3724" y="16971"/>
                    <a:pt x="3391" y="18514"/>
                    <a:pt x="3058" y="19749"/>
                  </a:cubicBezTo>
                  <a:cubicBezTo>
                    <a:pt x="2713" y="20983"/>
                    <a:pt x="2406" y="21600"/>
                    <a:pt x="2124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4616" name="Freeform 448"/>
            <p:cNvSpPr/>
            <p:nvPr/>
          </p:nvSpPr>
          <p:spPr>
            <a:xfrm flipH="1" rot="16200000">
              <a:off x="293407" y="1798964"/>
              <a:ext cx="976540" cy="1229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621" y="21600"/>
                  </a:moveTo>
                  <a:cubicBezTo>
                    <a:pt x="1042" y="21600"/>
                    <a:pt x="521" y="21600"/>
                    <a:pt x="0" y="21140"/>
                  </a:cubicBezTo>
                  <a:cubicBezTo>
                    <a:pt x="579" y="20681"/>
                    <a:pt x="1158" y="20681"/>
                    <a:pt x="1737" y="20221"/>
                  </a:cubicBezTo>
                  <a:cubicBezTo>
                    <a:pt x="2838" y="19762"/>
                    <a:pt x="3996" y="19302"/>
                    <a:pt x="5096" y="18383"/>
                  </a:cubicBezTo>
                  <a:cubicBezTo>
                    <a:pt x="5849" y="17464"/>
                    <a:pt x="6660" y="16545"/>
                    <a:pt x="7354" y="15626"/>
                  </a:cubicBezTo>
                  <a:cubicBezTo>
                    <a:pt x="8397" y="14247"/>
                    <a:pt x="9439" y="12868"/>
                    <a:pt x="10482" y="11949"/>
                  </a:cubicBezTo>
                  <a:cubicBezTo>
                    <a:pt x="11176" y="11489"/>
                    <a:pt x="11929" y="11030"/>
                    <a:pt x="12682" y="11030"/>
                  </a:cubicBezTo>
                  <a:cubicBezTo>
                    <a:pt x="13840" y="10111"/>
                    <a:pt x="15056" y="9651"/>
                    <a:pt x="16214" y="8732"/>
                  </a:cubicBezTo>
                  <a:cubicBezTo>
                    <a:pt x="17720" y="7353"/>
                    <a:pt x="19226" y="4596"/>
                    <a:pt x="20673" y="1838"/>
                  </a:cubicBezTo>
                  <a:cubicBezTo>
                    <a:pt x="20963" y="1379"/>
                    <a:pt x="21253" y="919"/>
                    <a:pt x="21600" y="0"/>
                  </a:cubicBezTo>
                  <a:cubicBezTo>
                    <a:pt x="20036" y="7353"/>
                    <a:pt x="18125" y="9191"/>
                    <a:pt x="16562" y="10570"/>
                  </a:cubicBezTo>
                  <a:cubicBezTo>
                    <a:pt x="15346" y="11489"/>
                    <a:pt x="14130" y="12409"/>
                    <a:pt x="12914" y="12868"/>
                  </a:cubicBezTo>
                  <a:cubicBezTo>
                    <a:pt x="12219" y="13328"/>
                    <a:pt x="11524" y="13328"/>
                    <a:pt x="10829" y="13787"/>
                  </a:cubicBezTo>
                  <a:cubicBezTo>
                    <a:pt x="9729" y="14706"/>
                    <a:pt x="8686" y="16085"/>
                    <a:pt x="7702" y="17004"/>
                  </a:cubicBezTo>
                  <a:cubicBezTo>
                    <a:pt x="6833" y="18383"/>
                    <a:pt x="5965" y="19302"/>
                    <a:pt x="5038" y="20221"/>
                  </a:cubicBezTo>
                  <a:cubicBezTo>
                    <a:pt x="3822" y="21140"/>
                    <a:pt x="2664" y="21600"/>
                    <a:pt x="1621" y="21600"/>
                  </a:cubicBezTo>
                  <a:cubicBezTo>
                    <a:pt x="1621" y="21600"/>
                    <a:pt x="1621" y="21600"/>
                    <a:pt x="1621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4617" name="Freeform 449"/>
            <p:cNvSpPr/>
            <p:nvPr/>
          </p:nvSpPr>
          <p:spPr>
            <a:xfrm flipH="1" rot="16200000">
              <a:off x="643864" y="1851573"/>
              <a:ext cx="348236" cy="444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299" y="21600"/>
                  </a:moveTo>
                  <a:cubicBezTo>
                    <a:pt x="812" y="21600"/>
                    <a:pt x="487" y="21600"/>
                    <a:pt x="0" y="21600"/>
                  </a:cubicBezTo>
                  <a:cubicBezTo>
                    <a:pt x="3573" y="20329"/>
                    <a:pt x="6983" y="15247"/>
                    <a:pt x="10556" y="11435"/>
                  </a:cubicBezTo>
                  <a:cubicBezTo>
                    <a:pt x="11044" y="10165"/>
                    <a:pt x="11044" y="10165"/>
                    <a:pt x="11044" y="10165"/>
                  </a:cubicBezTo>
                  <a:cubicBezTo>
                    <a:pt x="11856" y="8894"/>
                    <a:pt x="12668" y="7624"/>
                    <a:pt x="13480" y="6353"/>
                  </a:cubicBezTo>
                  <a:cubicBezTo>
                    <a:pt x="15753" y="3812"/>
                    <a:pt x="18027" y="0"/>
                    <a:pt x="20138" y="0"/>
                  </a:cubicBezTo>
                  <a:cubicBezTo>
                    <a:pt x="20626" y="0"/>
                    <a:pt x="21113" y="0"/>
                    <a:pt x="21600" y="0"/>
                  </a:cubicBezTo>
                  <a:cubicBezTo>
                    <a:pt x="18677" y="7624"/>
                    <a:pt x="15591" y="11435"/>
                    <a:pt x="12343" y="13976"/>
                  </a:cubicBezTo>
                  <a:cubicBezTo>
                    <a:pt x="11368" y="15247"/>
                    <a:pt x="10232" y="16518"/>
                    <a:pt x="9257" y="16518"/>
                  </a:cubicBezTo>
                  <a:cubicBezTo>
                    <a:pt x="6171" y="20329"/>
                    <a:pt x="3573" y="21600"/>
                    <a:pt x="1299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4618" name="Freeform 450"/>
            <p:cNvSpPr/>
            <p:nvPr/>
          </p:nvSpPr>
          <p:spPr>
            <a:xfrm flipH="1" rot="16200000">
              <a:off x="674242" y="1813784"/>
              <a:ext cx="284516" cy="355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387" y="21600"/>
                  </a:moveTo>
                  <a:cubicBezTo>
                    <a:pt x="793" y="21600"/>
                    <a:pt x="396" y="21600"/>
                    <a:pt x="0" y="21600"/>
                  </a:cubicBezTo>
                  <a:cubicBezTo>
                    <a:pt x="3171" y="15429"/>
                    <a:pt x="6738" y="10800"/>
                    <a:pt x="10106" y="7714"/>
                  </a:cubicBezTo>
                  <a:cubicBezTo>
                    <a:pt x="12881" y="4629"/>
                    <a:pt x="12881" y="4629"/>
                    <a:pt x="12881" y="4629"/>
                  </a:cubicBezTo>
                  <a:cubicBezTo>
                    <a:pt x="14862" y="1543"/>
                    <a:pt x="16844" y="0"/>
                    <a:pt x="18826" y="0"/>
                  </a:cubicBezTo>
                  <a:cubicBezTo>
                    <a:pt x="19817" y="0"/>
                    <a:pt x="20807" y="0"/>
                    <a:pt x="21600" y="1543"/>
                  </a:cubicBezTo>
                  <a:cubicBezTo>
                    <a:pt x="21600" y="3086"/>
                    <a:pt x="21600" y="4629"/>
                    <a:pt x="21600" y="4629"/>
                  </a:cubicBezTo>
                  <a:cubicBezTo>
                    <a:pt x="19222" y="7714"/>
                    <a:pt x="16844" y="9257"/>
                    <a:pt x="14466" y="10800"/>
                  </a:cubicBezTo>
                  <a:cubicBezTo>
                    <a:pt x="12881" y="12343"/>
                    <a:pt x="11097" y="13886"/>
                    <a:pt x="9512" y="15429"/>
                  </a:cubicBezTo>
                  <a:cubicBezTo>
                    <a:pt x="8125" y="16971"/>
                    <a:pt x="8125" y="16971"/>
                    <a:pt x="8125" y="16971"/>
                  </a:cubicBezTo>
                  <a:cubicBezTo>
                    <a:pt x="5945" y="18514"/>
                    <a:pt x="3567" y="21600"/>
                    <a:pt x="1387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4619" name="Freeform 451"/>
            <p:cNvSpPr/>
            <p:nvPr/>
          </p:nvSpPr>
          <p:spPr>
            <a:xfrm flipH="1" rot="16200000">
              <a:off x="701657" y="1814525"/>
              <a:ext cx="222278" cy="3408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4066" y="21600"/>
                  </a:moveTo>
                  <a:cubicBezTo>
                    <a:pt x="2795" y="21600"/>
                    <a:pt x="1525" y="21600"/>
                    <a:pt x="0" y="21600"/>
                  </a:cubicBezTo>
                  <a:cubicBezTo>
                    <a:pt x="3558" y="18277"/>
                    <a:pt x="7369" y="16615"/>
                    <a:pt x="10927" y="11631"/>
                  </a:cubicBezTo>
                  <a:cubicBezTo>
                    <a:pt x="12198" y="11631"/>
                    <a:pt x="13468" y="9969"/>
                    <a:pt x="14739" y="8308"/>
                  </a:cubicBezTo>
                  <a:cubicBezTo>
                    <a:pt x="17026" y="4985"/>
                    <a:pt x="19313" y="1662"/>
                    <a:pt x="21600" y="0"/>
                  </a:cubicBezTo>
                  <a:cubicBezTo>
                    <a:pt x="17534" y="14954"/>
                    <a:pt x="11689" y="21600"/>
                    <a:pt x="4066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4620" name="Freeform 516"/>
            <p:cNvSpPr/>
            <p:nvPr/>
          </p:nvSpPr>
          <p:spPr>
            <a:xfrm flipH="1" rot="16200000">
              <a:off x="865431" y="6399286"/>
              <a:ext cx="500802" cy="22820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17" h="21600" fill="norm" stroke="1" extrusionOk="0">
                  <a:moveTo>
                    <a:pt x="15120" y="21600"/>
                  </a:moveTo>
                  <a:cubicBezTo>
                    <a:pt x="14574" y="21600"/>
                    <a:pt x="14029" y="21600"/>
                    <a:pt x="13374" y="21352"/>
                  </a:cubicBezTo>
                  <a:cubicBezTo>
                    <a:pt x="13047" y="21352"/>
                    <a:pt x="12720" y="21600"/>
                    <a:pt x="12502" y="21600"/>
                  </a:cubicBezTo>
                  <a:cubicBezTo>
                    <a:pt x="12502" y="21600"/>
                    <a:pt x="12502" y="21600"/>
                    <a:pt x="12502" y="21600"/>
                  </a:cubicBezTo>
                  <a:cubicBezTo>
                    <a:pt x="10756" y="21600"/>
                    <a:pt x="9011" y="20359"/>
                    <a:pt x="7483" y="19366"/>
                  </a:cubicBezTo>
                  <a:cubicBezTo>
                    <a:pt x="5520" y="18124"/>
                    <a:pt x="2792" y="16386"/>
                    <a:pt x="1047" y="12662"/>
                  </a:cubicBezTo>
                  <a:cubicBezTo>
                    <a:pt x="174" y="10924"/>
                    <a:pt x="-153" y="9186"/>
                    <a:pt x="65" y="7697"/>
                  </a:cubicBezTo>
                  <a:cubicBezTo>
                    <a:pt x="720" y="3724"/>
                    <a:pt x="4865" y="993"/>
                    <a:pt x="6611" y="497"/>
                  </a:cubicBezTo>
                  <a:cubicBezTo>
                    <a:pt x="8247" y="248"/>
                    <a:pt x="9774" y="0"/>
                    <a:pt x="11192" y="0"/>
                  </a:cubicBezTo>
                  <a:cubicBezTo>
                    <a:pt x="12502" y="0"/>
                    <a:pt x="13920" y="0"/>
                    <a:pt x="15120" y="497"/>
                  </a:cubicBezTo>
                  <a:cubicBezTo>
                    <a:pt x="17956" y="1241"/>
                    <a:pt x="19702" y="3228"/>
                    <a:pt x="20465" y="6455"/>
                  </a:cubicBezTo>
                  <a:cubicBezTo>
                    <a:pt x="21447" y="10924"/>
                    <a:pt x="20792" y="16138"/>
                    <a:pt x="18829" y="19117"/>
                  </a:cubicBezTo>
                  <a:cubicBezTo>
                    <a:pt x="17847" y="20855"/>
                    <a:pt x="16538" y="21600"/>
                    <a:pt x="15120" y="21600"/>
                  </a:cubicBezTo>
                  <a:close/>
                  <a:moveTo>
                    <a:pt x="10756" y="745"/>
                  </a:moveTo>
                  <a:cubicBezTo>
                    <a:pt x="8247" y="993"/>
                    <a:pt x="5629" y="1241"/>
                    <a:pt x="3229" y="3228"/>
                  </a:cubicBezTo>
                  <a:cubicBezTo>
                    <a:pt x="2683" y="3724"/>
                    <a:pt x="829" y="5462"/>
                    <a:pt x="720" y="8441"/>
                  </a:cubicBezTo>
                  <a:cubicBezTo>
                    <a:pt x="611" y="9683"/>
                    <a:pt x="938" y="11172"/>
                    <a:pt x="1702" y="12414"/>
                  </a:cubicBezTo>
                  <a:cubicBezTo>
                    <a:pt x="3665" y="15641"/>
                    <a:pt x="6174" y="17628"/>
                    <a:pt x="8356" y="18869"/>
                  </a:cubicBezTo>
                  <a:cubicBezTo>
                    <a:pt x="9120" y="19366"/>
                    <a:pt x="9120" y="19366"/>
                    <a:pt x="9120" y="19366"/>
                  </a:cubicBezTo>
                  <a:cubicBezTo>
                    <a:pt x="9774" y="19614"/>
                    <a:pt x="10429" y="19862"/>
                    <a:pt x="11411" y="20110"/>
                  </a:cubicBezTo>
                  <a:cubicBezTo>
                    <a:pt x="11411" y="20110"/>
                    <a:pt x="11411" y="20110"/>
                    <a:pt x="11411" y="20110"/>
                  </a:cubicBezTo>
                  <a:cubicBezTo>
                    <a:pt x="11738" y="20359"/>
                    <a:pt x="12065" y="20359"/>
                    <a:pt x="12502" y="20359"/>
                  </a:cubicBezTo>
                  <a:cubicBezTo>
                    <a:pt x="12720" y="20359"/>
                    <a:pt x="13047" y="20359"/>
                    <a:pt x="13374" y="20359"/>
                  </a:cubicBezTo>
                  <a:cubicBezTo>
                    <a:pt x="13811" y="20359"/>
                    <a:pt x="14247" y="20359"/>
                    <a:pt x="14683" y="20359"/>
                  </a:cubicBezTo>
                  <a:cubicBezTo>
                    <a:pt x="15774" y="20359"/>
                    <a:pt x="17192" y="20359"/>
                    <a:pt x="18283" y="18621"/>
                  </a:cubicBezTo>
                  <a:cubicBezTo>
                    <a:pt x="19702" y="16138"/>
                    <a:pt x="20465" y="12662"/>
                    <a:pt x="20247" y="9434"/>
                  </a:cubicBezTo>
                  <a:cubicBezTo>
                    <a:pt x="19920" y="5959"/>
                    <a:pt x="18829" y="3476"/>
                    <a:pt x="17083" y="2483"/>
                  </a:cubicBezTo>
                  <a:cubicBezTo>
                    <a:pt x="15447" y="1241"/>
                    <a:pt x="13592" y="745"/>
                    <a:pt x="11192" y="745"/>
                  </a:cubicBezTo>
                  <a:lnTo>
                    <a:pt x="10756" y="745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4621" name="Freeform 517"/>
            <p:cNvSpPr/>
            <p:nvPr/>
          </p:nvSpPr>
          <p:spPr>
            <a:xfrm flipH="1" rot="16200000">
              <a:off x="666166" y="6214211"/>
              <a:ext cx="908226" cy="3704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26" h="21600" fill="norm" stroke="1" extrusionOk="0">
                  <a:moveTo>
                    <a:pt x="16623" y="21600"/>
                  </a:moveTo>
                  <a:cubicBezTo>
                    <a:pt x="15754" y="21600"/>
                    <a:pt x="14760" y="21448"/>
                    <a:pt x="13519" y="21144"/>
                  </a:cubicBezTo>
                  <a:cubicBezTo>
                    <a:pt x="10602" y="20231"/>
                    <a:pt x="7871" y="18101"/>
                    <a:pt x="5636" y="16276"/>
                  </a:cubicBezTo>
                  <a:cubicBezTo>
                    <a:pt x="5388" y="15972"/>
                    <a:pt x="5388" y="15972"/>
                    <a:pt x="5388" y="15972"/>
                  </a:cubicBezTo>
                  <a:cubicBezTo>
                    <a:pt x="4023" y="14755"/>
                    <a:pt x="733" y="12017"/>
                    <a:pt x="112" y="8214"/>
                  </a:cubicBezTo>
                  <a:cubicBezTo>
                    <a:pt x="-74" y="7149"/>
                    <a:pt x="-12" y="6085"/>
                    <a:pt x="174" y="5020"/>
                  </a:cubicBezTo>
                  <a:cubicBezTo>
                    <a:pt x="733" y="2282"/>
                    <a:pt x="1912" y="1065"/>
                    <a:pt x="3774" y="1065"/>
                  </a:cubicBezTo>
                  <a:cubicBezTo>
                    <a:pt x="4209" y="1065"/>
                    <a:pt x="4705" y="1217"/>
                    <a:pt x="5140" y="1217"/>
                  </a:cubicBezTo>
                  <a:cubicBezTo>
                    <a:pt x="5760" y="1369"/>
                    <a:pt x="6381" y="1521"/>
                    <a:pt x="7064" y="1521"/>
                  </a:cubicBezTo>
                  <a:cubicBezTo>
                    <a:pt x="8988" y="1521"/>
                    <a:pt x="10788" y="913"/>
                    <a:pt x="12774" y="456"/>
                  </a:cubicBezTo>
                  <a:cubicBezTo>
                    <a:pt x="13147" y="456"/>
                    <a:pt x="13147" y="456"/>
                    <a:pt x="13147" y="456"/>
                  </a:cubicBezTo>
                  <a:cubicBezTo>
                    <a:pt x="13954" y="152"/>
                    <a:pt x="14760" y="0"/>
                    <a:pt x="15505" y="0"/>
                  </a:cubicBezTo>
                  <a:cubicBezTo>
                    <a:pt x="18112" y="0"/>
                    <a:pt x="20098" y="1521"/>
                    <a:pt x="21526" y="4259"/>
                  </a:cubicBezTo>
                  <a:cubicBezTo>
                    <a:pt x="21526" y="4563"/>
                    <a:pt x="21526" y="4563"/>
                    <a:pt x="21526" y="4563"/>
                  </a:cubicBezTo>
                  <a:cubicBezTo>
                    <a:pt x="20036" y="1977"/>
                    <a:pt x="18050" y="608"/>
                    <a:pt x="15505" y="608"/>
                  </a:cubicBezTo>
                  <a:cubicBezTo>
                    <a:pt x="14574" y="608"/>
                    <a:pt x="13519" y="913"/>
                    <a:pt x="12402" y="1217"/>
                  </a:cubicBezTo>
                  <a:cubicBezTo>
                    <a:pt x="10478" y="1977"/>
                    <a:pt x="8864" y="2282"/>
                    <a:pt x="7250" y="2282"/>
                  </a:cubicBezTo>
                  <a:cubicBezTo>
                    <a:pt x="6629" y="2282"/>
                    <a:pt x="6009" y="2130"/>
                    <a:pt x="5388" y="2130"/>
                  </a:cubicBezTo>
                  <a:cubicBezTo>
                    <a:pt x="5016" y="1977"/>
                    <a:pt x="5016" y="1977"/>
                    <a:pt x="5016" y="1977"/>
                  </a:cubicBezTo>
                  <a:cubicBezTo>
                    <a:pt x="4581" y="1977"/>
                    <a:pt x="4085" y="1825"/>
                    <a:pt x="3650" y="1825"/>
                  </a:cubicBezTo>
                  <a:cubicBezTo>
                    <a:pt x="3029" y="1825"/>
                    <a:pt x="2595" y="1977"/>
                    <a:pt x="2160" y="2282"/>
                  </a:cubicBezTo>
                  <a:cubicBezTo>
                    <a:pt x="1292" y="2890"/>
                    <a:pt x="174" y="4715"/>
                    <a:pt x="423" y="7149"/>
                  </a:cubicBezTo>
                  <a:cubicBezTo>
                    <a:pt x="795" y="10496"/>
                    <a:pt x="2595" y="12321"/>
                    <a:pt x="3836" y="13538"/>
                  </a:cubicBezTo>
                  <a:cubicBezTo>
                    <a:pt x="5512" y="15211"/>
                    <a:pt x="7064" y="16580"/>
                    <a:pt x="8492" y="17645"/>
                  </a:cubicBezTo>
                  <a:cubicBezTo>
                    <a:pt x="11533" y="19775"/>
                    <a:pt x="14202" y="20839"/>
                    <a:pt x="16623" y="20839"/>
                  </a:cubicBezTo>
                  <a:cubicBezTo>
                    <a:pt x="16871" y="20839"/>
                    <a:pt x="16871" y="20839"/>
                    <a:pt x="16871" y="20839"/>
                  </a:cubicBezTo>
                  <a:cubicBezTo>
                    <a:pt x="18609" y="20839"/>
                    <a:pt x="20036" y="20079"/>
                    <a:pt x="21154" y="18558"/>
                  </a:cubicBezTo>
                  <a:cubicBezTo>
                    <a:pt x="21278" y="18558"/>
                    <a:pt x="21402" y="18254"/>
                    <a:pt x="21526" y="18101"/>
                  </a:cubicBezTo>
                  <a:cubicBezTo>
                    <a:pt x="21526" y="19014"/>
                    <a:pt x="21526" y="19014"/>
                    <a:pt x="21526" y="19014"/>
                  </a:cubicBezTo>
                  <a:cubicBezTo>
                    <a:pt x="20098" y="20839"/>
                    <a:pt x="18547" y="21600"/>
                    <a:pt x="16623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4622" name="Freeform 518"/>
            <p:cNvSpPr/>
            <p:nvPr/>
          </p:nvSpPr>
          <p:spPr>
            <a:xfrm flipH="1" rot="16200000">
              <a:off x="469957" y="5896489"/>
              <a:ext cx="1306572" cy="6075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20" h="21600" fill="norm" stroke="1" extrusionOk="0">
                  <a:moveTo>
                    <a:pt x="19063" y="21600"/>
                  </a:moveTo>
                  <a:cubicBezTo>
                    <a:pt x="17295" y="21600"/>
                    <a:pt x="15527" y="20948"/>
                    <a:pt x="13889" y="20203"/>
                  </a:cubicBezTo>
                  <a:cubicBezTo>
                    <a:pt x="13458" y="20017"/>
                    <a:pt x="13070" y="19924"/>
                    <a:pt x="12639" y="19738"/>
                  </a:cubicBezTo>
                  <a:cubicBezTo>
                    <a:pt x="10569" y="18807"/>
                    <a:pt x="8370" y="17969"/>
                    <a:pt x="6344" y="16386"/>
                  </a:cubicBezTo>
                  <a:cubicBezTo>
                    <a:pt x="4663" y="15083"/>
                    <a:pt x="3326" y="13779"/>
                    <a:pt x="2248" y="12010"/>
                  </a:cubicBezTo>
                  <a:cubicBezTo>
                    <a:pt x="1429" y="10707"/>
                    <a:pt x="265" y="8752"/>
                    <a:pt x="49" y="6331"/>
                  </a:cubicBezTo>
                  <a:cubicBezTo>
                    <a:pt x="-80" y="4934"/>
                    <a:pt x="49" y="3817"/>
                    <a:pt x="394" y="2886"/>
                  </a:cubicBezTo>
                  <a:cubicBezTo>
                    <a:pt x="1386" y="372"/>
                    <a:pt x="3800" y="93"/>
                    <a:pt x="4835" y="93"/>
                  </a:cubicBezTo>
                  <a:cubicBezTo>
                    <a:pt x="5180" y="93"/>
                    <a:pt x="5525" y="93"/>
                    <a:pt x="5870" y="186"/>
                  </a:cubicBezTo>
                  <a:cubicBezTo>
                    <a:pt x="6430" y="279"/>
                    <a:pt x="7034" y="466"/>
                    <a:pt x="7594" y="559"/>
                  </a:cubicBezTo>
                  <a:cubicBezTo>
                    <a:pt x="8586" y="838"/>
                    <a:pt x="9621" y="1117"/>
                    <a:pt x="10655" y="1117"/>
                  </a:cubicBezTo>
                  <a:cubicBezTo>
                    <a:pt x="10698" y="1117"/>
                    <a:pt x="10698" y="1117"/>
                    <a:pt x="10698" y="1117"/>
                  </a:cubicBezTo>
                  <a:cubicBezTo>
                    <a:pt x="11906" y="1117"/>
                    <a:pt x="13113" y="838"/>
                    <a:pt x="14277" y="559"/>
                  </a:cubicBezTo>
                  <a:cubicBezTo>
                    <a:pt x="15269" y="372"/>
                    <a:pt x="16303" y="93"/>
                    <a:pt x="17338" y="0"/>
                  </a:cubicBezTo>
                  <a:cubicBezTo>
                    <a:pt x="17510" y="0"/>
                    <a:pt x="17640" y="0"/>
                    <a:pt x="17812" y="0"/>
                  </a:cubicBezTo>
                  <a:cubicBezTo>
                    <a:pt x="19321" y="0"/>
                    <a:pt x="20528" y="559"/>
                    <a:pt x="21520" y="1676"/>
                  </a:cubicBezTo>
                  <a:cubicBezTo>
                    <a:pt x="21520" y="2328"/>
                    <a:pt x="21520" y="2328"/>
                    <a:pt x="21520" y="2328"/>
                  </a:cubicBezTo>
                  <a:cubicBezTo>
                    <a:pt x="20442" y="1117"/>
                    <a:pt x="19278" y="466"/>
                    <a:pt x="17985" y="466"/>
                  </a:cubicBezTo>
                  <a:cubicBezTo>
                    <a:pt x="17855" y="466"/>
                    <a:pt x="17855" y="466"/>
                    <a:pt x="17855" y="466"/>
                  </a:cubicBezTo>
                  <a:cubicBezTo>
                    <a:pt x="16734" y="559"/>
                    <a:pt x="15613" y="838"/>
                    <a:pt x="14492" y="1024"/>
                  </a:cubicBezTo>
                  <a:cubicBezTo>
                    <a:pt x="13846" y="1210"/>
                    <a:pt x="13199" y="1303"/>
                    <a:pt x="12509" y="1490"/>
                  </a:cubicBezTo>
                  <a:cubicBezTo>
                    <a:pt x="11992" y="1583"/>
                    <a:pt x="11474" y="1583"/>
                    <a:pt x="10957" y="1583"/>
                  </a:cubicBezTo>
                  <a:cubicBezTo>
                    <a:pt x="10095" y="1583"/>
                    <a:pt x="9233" y="1490"/>
                    <a:pt x="8370" y="1210"/>
                  </a:cubicBezTo>
                  <a:cubicBezTo>
                    <a:pt x="7680" y="1024"/>
                    <a:pt x="7680" y="1024"/>
                    <a:pt x="7680" y="1024"/>
                  </a:cubicBezTo>
                  <a:cubicBezTo>
                    <a:pt x="6689" y="745"/>
                    <a:pt x="5611" y="466"/>
                    <a:pt x="4576" y="466"/>
                  </a:cubicBezTo>
                  <a:cubicBezTo>
                    <a:pt x="4231" y="466"/>
                    <a:pt x="3886" y="559"/>
                    <a:pt x="3542" y="652"/>
                  </a:cubicBezTo>
                  <a:cubicBezTo>
                    <a:pt x="2679" y="838"/>
                    <a:pt x="1084" y="1676"/>
                    <a:pt x="480" y="3631"/>
                  </a:cubicBezTo>
                  <a:cubicBezTo>
                    <a:pt x="222" y="4469"/>
                    <a:pt x="179" y="5400"/>
                    <a:pt x="351" y="6424"/>
                  </a:cubicBezTo>
                  <a:cubicBezTo>
                    <a:pt x="696" y="8659"/>
                    <a:pt x="1645" y="10800"/>
                    <a:pt x="3283" y="12941"/>
                  </a:cubicBezTo>
                  <a:cubicBezTo>
                    <a:pt x="4706" y="14710"/>
                    <a:pt x="6387" y="16107"/>
                    <a:pt x="8629" y="17317"/>
                  </a:cubicBezTo>
                  <a:cubicBezTo>
                    <a:pt x="10354" y="18248"/>
                    <a:pt x="12164" y="18993"/>
                    <a:pt x="13889" y="19645"/>
                  </a:cubicBezTo>
                  <a:cubicBezTo>
                    <a:pt x="14492" y="19924"/>
                    <a:pt x="14492" y="19924"/>
                    <a:pt x="14492" y="19924"/>
                  </a:cubicBezTo>
                  <a:cubicBezTo>
                    <a:pt x="16001" y="20483"/>
                    <a:pt x="17424" y="20948"/>
                    <a:pt x="18890" y="20948"/>
                  </a:cubicBezTo>
                  <a:cubicBezTo>
                    <a:pt x="19106" y="20948"/>
                    <a:pt x="19321" y="20948"/>
                    <a:pt x="19537" y="20948"/>
                  </a:cubicBezTo>
                  <a:cubicBezTo>
                    <a:pt x="20227" y="20855"/>
                    <a:pt x="20916" y="20669"/>
                    <a:pt x="21520" y="20297"/>
                  </a:cubicBezTo>
                  <a:cubicBezTo>
                    <a:pt x="21520" y="21041"/>
                    <a:pt x="21520" y="21041"/>
                    <a:pt x="21520" y="21041"/>
                  </a:cubicBezTo>
                  <a:cubicBezTo>
                    <a:pt x="20960" y="21321"/>
                    <a:pt x="20356" y="21507"/>
                    <a:pt x="19752" y="21600"/>
                  </a:cubicBezTo>
                  <a:cubicBezTo>
                    <a:pt x="19494" y="21600"/>
                    <a:pt x="19278" y="21600"/>
                    <a:pt x="19063" y="21600"/>
                  </a:cubicBezTo>
                  <a:cubicBezTo>
                    <a:pt x="19063" y="21600"/>
                    <a:pt x="19063" y="21600"/>
                    <a:pt x="19063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4623" name="Freeform 519"/>
            <p:cNvSpPr/>
            <p:nvPr/>
          </p:nvSpPr>
          <p:spPr>
            <a:xfrm flipH="1" rot="16200000">
              <a:off x="992839" y="6831325"/>
              <a:ext cx="23711" cy="207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cubicBezTo>
                    <a:pt x="7200" y="2700"/>
                    <a:pt x="14400" y="5400"/>
                    <a:pt x="21600" y="10800"/>
                  </a:cubicBezTo>
                  <a:cubicBezTo>
                    <a:pt x="21600" y="21600"/>
                    <a:pt x="21600" y="21600"/>
                    <a:pt x="21600" y="21600"/>
                  </a:cubicBezTo>
                  <a:cubicBezTo>
                    <a:pt x="16800" y="18900"/>
                    <a:pt x="2400" y="2700"/>
                    <a:pt x="0" y="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4624" name="Freeform 520"/>
            <p:cNvSpPr/>
            <p:nvPr/>
          </p:nvSpPr>
          <p:spPr>
            <a:xfrm flipH="1" rot="16200000">
              <a:off x="1243273" y="6816507"/>
              <a:ext cx="53347" cy="207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cubicBezTo>
                    <a:pt x="7560" y="16200"/>
                    <a:pt x="14040" y="10800"/>
                    <a:pt x="21600" y="0"/>
                  </a:cubicBezTo>
                  <a:cubicBezTo>
                    <a:pt x="21600" y="8100"/>
                    <a:pt x="21600" y="8100"/>
                    <a:pt x="21600" y="8100"/>
                  </a:cubicBezTo>
                  <a:cubicBezTo>
                    <a:pt x="14040" y="16200"/>
                    <a:pt x="6480" y="21600"/>
                    <a:pt x="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4625" name="Freeform 521"/>
            <p:cNvSpPr/>
            <p:nvPr/>
          </p:nvSpPr>
          <p:spPr>
            <a:xfrm flipH="1" rot="16200000">
              <a:off x="991357" y="6820952"/>
              <a:ext cx="37048" cy="370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12343"/>
                  </a:moveTo>
                  <a:cubicBezTo>
                    <a:pt x="13886" y="7714"/>
                    <a:pt x="7714" y="4629"/>
                    <a:pt x="1543" y="0"/>
                  </a:cubicBezTo>
                  <a:cubicBezTo>
                    <a:pt x="0" y="0"/>
                    <a:pt x="0" y="0"/>
                    <a:pt x="0" y="1543"/>
                  </a:cubicBezTo>
                  <a:cubicBezTo>
                    <a:pt x="7714" y="7714"/>
                    <a:pt x="13886" y="13886"/>
                    <a:pt x="21600" y="21600"/>
                  </a:cubicBezTo>
                  <a:lnTo>
                    <a:pt x="21600" y="12343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4626" name="Freeform 522"/>
            <p:cNvSpPr/>
            <p:nvPr/>
          </p:nvSpPr>
          <p:spPr>
            <a:xfrm flipH="1" rot="16200000">
              <a:off x="1245074" y="6828682"/>
              <a:ext cx="37886" cy="207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40" h="21600" fill="norm" stroke="1" extrusionOk="0">
                  <a:moveTo>
                    <a:pt x="21240" y="0"/>
                  </a:moveTo>
                  <a:cubicBezTo>
                    <a:pt x="15480" y="8100"/>
                    <a:pt x="8280" y="13500"/>
                    <a:pt x="1080" y="16200"/>
                  </a:cubicBezTo>
                  <a:cubicBezTo>
                    <a:pt x="-360" y="16200"/>
                    <a:pt x="-360" y="21600"/>
                    <a:pt x="1080" y="21600"/>
                  </a:cubicBezTo>
                  <a:cubicBezTo>
                    <a:pt x="9720" y="21600"/>
                    <a:pt x="15480" y="21600"/>
                    <a:pt x="21240" y="18900"/>
                  </a:cubicBezTo>
                  <a:lnTo>
                    <a:pt x="21240" y="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4627" name="Freeform 523"/>
            <p:cNvSpPr/>
            <p:nvPr/>
          </p:nvSpPr>
          <p:spPr>
            <a:xfrm flipH="1" rot="16200000">
              <a:off x="975797" y="6790573"/>
              <a:ext cx="63721" cy="6223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15300" y="13500"/>
                    <a:pt x="8100" y="6300"/>
                    <a:pt x="0" y="0"/>
                  </a:cubicBezTo>
                  <a:cubicBezTo>
                    <a:pt x="2700" y="1800"/>
                    <a:pt x="5400" y="2700"/>
                    <a:pt x="8100" y="4500"/>
                  </a:cubicBezTo>
                  <a:cubicBezTo>
                    <a:pt x="13500" y="8100"/>
                    <a:pt x="17100" y="11700"/>
                    <a:pt x="21600" y="16200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4628" name="Freeform 524"/>
            <p:cNvSpPr/>
            <p:nvPr/>
          </p:nvSpPr>
          <p:spPr>
            <a:xfrm flipH="1" rot="16200000">
              <a:off x="1236605" y="6812801"/>
              <a:ext cx="44456" cy="370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082" y="15429"/>
                  </a:moveTo>
                  <a:cubicBezTo>
                    <a:pt x="11435" y="10800"/>
                    <a:pt x="16518" y="6171"/>
                    <a:pt x="21600" y="0"/>
                  </a:cubicBezTo>
                  <a:cubicBezTo>
                    <a:pt x="21600" y="12343"/>
                    <a:pt x="21600" y="12343"/>
                    <a:pt x="21600" y="12343"/>
                  </a:cubicBezTo>
                  <a:cubicBezTo>
                    <a:pt x="15247" y="16971"/>
                    <a:pt x="7624" y="20057"/>
                    <a:pt x="0" y="21600"/>
                  </a:cubicBezTo>
                  <a:cubicBezTo>
                    <a:pt x="1271" y="20057"/>
                    <a:pt x="3812" y="18514"/>
                    <a:pt x="5082" y="15429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4629" name="Freeform 525"/>
            <p:cNvSpPr/>
            <p:nvPr/>
          </p:nvSpPr>
          <p:spPr>
            <a:xfrm flipH="1" rot="16200000">
              <a:off x="1256925" y="6841276"/>
              <a:ext cx="12701" cy="127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cubicBezTo>
                    <a:pt x="5400" y="14400"/>
                    <a:pt x="16200" y="7200"/>
                    <a:pt x="21600" y="0"/>
                  </a:cubicBezTo>
                  <a:cubicBezTo>
                    <a:pt x="21600" y="7200"/>
                    <a:pt x="21600" y="7200"/>
                    <a:pt x="21600" y="7200"/>
                  </a:cubicBezTo>
                  <a:cubicBezTo>
                    <a:pt x="16200" y="14400"/>
                    <a:pt x="5400" y="14400"/>
                    <a:pt x="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4630" name="Freeform 526"/>
            <p:cNvSpPr/>
            <p:nvPr/>
          </p:nvSpPr>
          <p:spPr>
            <a:xfrm flipH="1" rot="16200000">
              <a:off x="872069" y="6677954"/>
              <a:ext cx="245988" cy="1052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20451" y="17280"/>
                    <a:pt x="18843" y="14040"/>
                    <a:pt x="17004" y="11340"/>
                  </a:cubicBezTo>
                  <a:cubicBezTo>
                    <a:pt x="14017" y="7020"/>
                    <a:pt x="10800" y="3780"/>
                    <a:pt x="7583" y="2700"/>
                  </a:cubicBezTo>
                  <a:cubicBezTo>
                    <a:pt x="5055" y="1620"/>
                    <a:pt x="2528" y="1080"/>
                    <a:pt x="0" y="540"/>
                  </a:cubicBezTo>
                  <a:cubicBezTo>
                    <a:pt x="1609" y="0"/>
                    <a:pt x="3217" y="0"/>
                    <a:pt x="4596" y="0"/>
                  </a:cubicBezTo>
                  <a:cubicBezTo>
                    <a:pt x="6664" y="0"/>
                    <a:pt x="8272" y="0"/>
                    <a:pt x="10111" y="1080"/>
                  </a:cubicBezTo>
                  <a:cubicBezTo>
                    <a:pt x="14706" y="3780"/>
                    <a:pt x="17923" y="7560"/>
                    <a:pt x="20221" y="12960"/>
                  </a:cubicBezTo>
                  <a:cubicBezTo>
                    <a:pt x="20681" y="14040"/>
                    <a:pt x="21140" y="15120"/>
                    <a:pt x="21600" y="16200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4631" name="Freeform 527"/>
            <p:cNvSpPr/>
            <p:nvPr/>
          </p:nvSpPr>
          <p:spPr>
            <a:xfrm flipH="1" rot="16200000">
              <a:off x="1046185" y="6594230"/>
              <a:ext cx="422329" cy="9632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1001" y="21600"/>
                  </a:moveTo>
                  <a:cubicBezTo>
                    <a:pt x="7379" y="21600"/>
                    <a:pt x="3354" y="18097"/>
                    <a:pt x="0" y="14595"/>
                  </a:cubicBezTo>
                  <a:cubicBezTo>
                    <a:pt x="2952" y="16930"/>
                    <a:pt x="6037" y="18097"/>
                    <a:pt x="8989" y="18097"/>
                  </a:cubicBezTo>
                  <a:cubicBezTo>
                    <a:pt x="9257" y="18097"/>
                    <a:pt x="9660" y="18097"/>
                    <a:pt x="10062" y="18097"/>
                  </a:cubicBezTo>
                  <a:cubicBezTo>
                    <a:pt x="13684" y="18097"/>
                    <a:pt x="18783" y="16346"/>
                    <a:pt x="21332" y="1751"/>
                  </a:cubicBezTo>
                  <a:cubicBezTo>
                    <a:pt x="21332" y="1168"/>
                    <a:pt x="21466" y="584"/>
                    <a:pt x="21600" y="0"/>
                  </a:cubicBezTo>
                  <a:cubicBezTo>
                    <a:pt x="21600" y="5254"/>
                    <a:pt x="21600" y="5254"/>
                    <a:pt x="21600" y="5254"/>
                  </a:cubicBezTo>
                  <a:cubicBezTo>
                    <a:pt x="19319" y="16346"/>
                    <a:pt x="15697" y="21600"/>
                    <a:pt x="11001" y="21600"/>
                  </a:cubicBezTo>
                  <a:cubicBezTo>
                    <a:pt x="11001" y="21600"/>
                    <a:pt x="11001" y="21600"/>
                    <a:pt x="11001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4632" name="Freeform 528"/>
            <p:cNvSpPr/>
            <p:nvPr/>
          </p:nvSpPr>
          <p:spPr>
            <a:xfrm flipH="1" rot="16200000">
              <a:off x="1192150" y="6618680"/>
              <a:ext cx="425291" cy="444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2533" y="21600"/>
                  </a:moveTo>
                  <a:cubicBezTo>
                    <a:pt x="11333" y="21600"/>
                    <a:pt x="10133" y="21600"/>
                    <a:pt x="9067" y="20329"/>
                  </a:cubicBezTo>
                  <a:cubicBezTo>
                    <a:pt x="6667" y="17788"/>
                    <a:pt x="4667" y="13976"/>
                    <a:pt x="2933" y="10165"/>
                  </a:cubicBezTo>
                  <a:cubicBezTo>
                    <a:pt x="1867" y="7624"/>
                    <a:pt x="933" y="5082"/>
                    <a:pt x="0" y="1271"/>
                  </a:cubicBezTo>
                  <a:cubicBezTo>
                    <a:pt x="4400" y="11435"/>
                    <a:pt x="8133" y="15247"/>
                    <a:pt x="11733" y="15247"/>
                  </a:cubicBezTo>
                  <a:cubicBezTo>
                    <a:pt x="14800" y="15247"/>
                    <a:pt x="17600" y="11435"/>
                    <a:pt x="20133" y="3812"/>
                  </a:cubicBezTo>
                  <a:cubicBezTo>
                    <a:pt x="20667" y="2541"/>
                    <a:pt x="21067" y="1271"/>
                    <a:pt x="21600" y="0"/>
                  </a:cubicBezTo>
                  <a:cubicBezTo>
                    <a:pt x="21600" y="8894"/>
                    <a:pt x="21600" y="8894"/>
                    <a:pt x="21600" y="8894"/>
                  </a:cubicBezTo>
                  <a:cubicBezTo>
                    <a:pt x="18667" y="17788"/>
                    <a:pt x="15600" y="21600"/>
                    <a:pt x="12533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4633" name="Freeform 529"/>
            <p:cNvSpPr/>
            <p:nvPr/>
          </p:nvSpPr>
          <p:spPr>
            <a:xfrm flipH="1" rot="16200000">
              <a:off x="320847" y="5655506"/>
              <a:ext cx="1552925" cy="84317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35" h="21600" fill="norm" stroke="1" extrusionOk="0">
                  <a:moveTo>
                    <a:pt x="20066" y="21600"/>
                  </a:moveTo>
                  <a:cubicBezTo>
                    <a:pt x="19674" y="21600"/>
                    <a:pt x="19282" y="21533"/>
                    <a:pt x="18854" y="21466"/>
                  </a:cubicBezTo>
                  <a:cubicBezTo>
                    <a:pt x="18604" y="21399"/>
                    <a:pt x="18355" y="21332"/>
                    <a:pt x="18105" y="21265"/>
                  </a:cubicBezTo>
                  <a:cubicBezTo>
                    <a:pt x="15610" y="20862"/>
                    <a:pt x="13258" y="20057"/>
                    <a:pt x="11190" y="18850"/>
                  </a:cubicBezTo>
                  <a:cubicBezTo>
                    <a:pt x="9373" y="17843"/>
                    <a:pt x="7626" y="16502"/>
                    <a:pt x="6129" y="15361"/>
                  </a:cubicBezTo>
                  <a:cubicBezTo>
                    <a:pt x="5131" y="14624"/>
                    <a:pt x="4062" y="13819"/>
                    <a:pt x="3099" y="12678"/>
                  </a:cubicBezTo>
                  <a:cubicBezTo>
                    <a:pt x="2208" y="11605"/>
                    <a:pt x="-465" y="8452"/>
                    <a:pt x="70" y="5031"/>
                  </a:cubicBezTo>
                  <a:cubicBezTo>
                    <a:pt x="355" y="3220"/>
                    <a:pt x="1388" y="1945"/>
                    <a:pt x="2280" y="1543"/>
                  </a:cubicBezTo>
                  <a:cubicBezTo>
                    <a:pt x="2850" y="1275"/>
                    <a:pt x="3456" y="1140"/>
                    <a:pt x="4204" y="1140"/>
                  </a:cubicBezTo>
                  <a:cubicBezTo>
                    <a:pt x="4632" y="1140"/>
                    <a:pt x="5060" y="1207"/>
                    <a:pt x="5487" y="1207"/>
                  </a:cubicBezTo>
                  <a:cubicBezTo>
                    <a:pt x="5880" y="1275"/>
                    <a:pt x="6307" y="1275"/>
                    <a:pt x="6735" y="1275"/>
                  </a:cubicBezTo>
                  <a:cubicBezTo>
                    <a:pt x="6806" y="1275"/>
                    <a:pt x="6806" y="1275"/>
                    <a:pt x="6806" y="1275"/>
                  </a:cubicBezTo>
                  <a:cubicBezTo>
                    <a:pt x="8695" y="1275"/>
                    <a:pt x="10549" y="872"/>
                    <a:pt x="12260" y="402"/>
                  </a:cubicBezTo>
                  <a:cubicBezTo>
                    <a:pt x="13115" y="201"/>
                    <a:pt x="14220" y="0"/>
                    <a:pt x="15361" y="0"/>
                  </a:cubicBezTo>
                  <a:cubicBezTo>
                    <a:pt x="15824" y="0"/>
                    <a:pt x="16252" y="0"/>
                    <a:pt x="16680" y="67"/>
                  </a:cubicBezTo>
                  <a:cubicBezTo>
                    <a:pt x="18070" y="335"/>
                    <a:pt x="19495" y="1140"/>
                    <a:pt x="21135" y="2482"/>
                  </a:cubicBezTo>
                  <a:cubicBezTo>
                    <a:pt x="21135" y="3019"/>
                    <a:pt x="21135" y="3019"/>
                    <a:pt x="21135" y="3019"/>
                  </a:cubicBezTo>
                  <a:cubicBezTo>
                    <a:pt x="20101" y="2080"/>
                    <a:pt x="18961" y="1207"/>
                    <a:pt x="17678" y="805"/>
                  </a:cubicBezTo>
                  <a:cubicBezTo>
                    <a:pt x="16929" y="537"/>
                    <a:pt x="16109" y="402"/>
                    <a:pt x="15254" y="402"/>
                  </a:cubicBezTo>
                  <a:cubicBezTo>
                    <a:pt x="14612" y="402"/>
                    <a:pt x="13971" y="470"/>
                    <a:pt x="13258" y="671"/>
                  </a:cubicBezTo>
                  <a:cubicBezTo>
                    <a:pt x="12687" y="738"/>
                    <a:pt x="12117" y="872"/>
                    <a:pt x="11547" y="1006"/>
                  </a:cubicBezTo>
                  <a:cubicBezTo>
                    <a:pt x="10406" y="1342"/>
                    <a:pt x="9230" y="1610"/>
                    <a:pt x="8054" y="1677"/>
                  </a:cubicBezTo>
                  <a:cubicBezTo>
                    <a:pt x="7697" y="1677"/>
                    <a:pt x="7341" y="1744"/>
                    <a:pt x="6949" y="1744"/>
                  </a:cubicBezTo>
                  <a:cubicBezTo>
                    <a:pt x="6379" y="1744"/>
                    <a:pt x="5808" y="1677"/>
                    <a:pt x="5274" y="1610"/>
                  </a:cubicBezTo>
                  <a:cubicBezTo>
                    <a:pt x="5202" y="1610"/>
                    <a:pt x="5202" y="1610"/>
                    <a:pt x="5202" y="1610"/>
                  </a:cubicBezTo>
                  <a:cubicBezTo>
                    <a:pt x="4846" y="1610"/>
                    <a:pt x="4454" y="1543"/>
                    <a:pt x="4062" y="1543"/>
                  </a:cubicBezTo>
                  <a:cubicBezTo>
                    <a:pt x="3741" y="1543"/>
                    <a:pt x="3456" y="1610"/>
                    <a:pt x="3171" y="1677"/>
                  </a:cubicBezTo>
                  <a:cubicBezTo>
                    <a:pt x="1994" y="1945"/>
                    <a:pt x="177" y="3354"/>
                    <a:pt x="284" y="6037"/>
                  </a:cubicBezTo>
                  <a:cubicBezTo>
                    <a:pt x="355" y="7983"/>
                    <a:pt x="1282" y="9593"/>
                    <a:pt x="1994" y="10666"/>
                  </a:cubicBezTo>
                  <a:cubicBezTo>
                    <a:pt x="4026" y="13752"/>
                    <a:pt x="6592" y="15429"/>
                    <a:pt x="9087" y="17106"/>
                  </a:cubicBezTo>
                  <a:cubicBezTo>
                    <a:pt x="9337" y="17240"/>
                    <a:pt x="9337" y="17240"/>
                    <a:pt x="9337" y="17240"/>
                  </a:cubicBezTo>
                  <a:cubicBezTo>
                    <a:pt x="12759" y="19520"/>
                    <a:pt x="16359" y="20795"/>
                    <a:pt x="20101" y="21130"/>
                  </a:cubicBezTo>
                  <a:cubicBezTo>
                    <a:pt x="20137" y="21130"/>
                    <a:pt x="20173" y="21130"/>
                    <a:pt x="20173" y="21198"/>
                  </a:cubicBezTo>
                  <a:cubicBezTo>
                    <a:pt x="20208" y="21198"/>
                    <a:pt x="20208" y="21198"/>
                    <a:pt x="20208" y="21198"/>
                  </a:cubicBezTo>
                  <a:cubicBezTo>
                    <a:pt x="20244" y="21198"/>
                    <a:pt x="20244" y="21198"/>
                    <a:pt x="20244" y="21198"/>
                  </a:cubicBezTo>
                  <a:cubicBezTo>
                    <a:pt x="20529" y="21198"/>
                    <a:pt x="20850" y="21130"/>
                    <a:pt x="21135" y="21063"/>
                  </a:cubicBezTo>
                  <a:cubicBezTo>
                    <a:pt x="21135" y="21466"/>
                    <a:pt x="21135" y="21466"/>
                    <a:pt x="21135" y="21466"/>
                  </a:cubicBezTo>
                  <a:cubicBezTo>
                    <a:pt x="20779" y="21533"/>
                    <a:pt x="20422" y="21600"/>
                    <a:pt x="20066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4634" name="Freeform 530"/>
            <p:cNvSpPr/>
            <p:nvPr/>
          </p:nvSpPr>
          <p:spPr>
            <a:xfrm flipH="1" rot="16200000">
              <a:off x="1438876" y="6785389"/>
              <a:ext cx="115585" cy="207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9327" y="21600"/>
                  </a:moveTo>
                  <a:cubicBezTo>
                    <a:pt x="5891" y="21600"/>
                    <a:pt x="2945" y="18900"/>
                    <a:pt x="0" y="16200"/>
                  </a:cubicBezTo>
                  <a:cubicBezTo>
                    <a:pt x="1964" y="16200"/>
                    <a:pt x="3927" y="13500"/>
                    <a:pt x="5891" y="13500"/>
                  </a:cubicBezTo>
                  <a:cubicBezTo>
                    <a:pt x="7364" y="10800"/>
                    <a:pt x="9327" y="8100"/>
                    <a:pt x="10800" y="8100"/>
                  </a:cubicBezTo>
                  <a:cubicBezTo>
                    <a:pt x="14727" y="5400"/>
                    <a:pt x="18164" y="2700"/>
                    <a:pt x="21600" y="0"/>
                  </a:cubicBezTo>
                  <a:cubicBezTo>
                    <a:pt x="21600" y="13500"/>
                    <a:pt x="21600" y="13500"/>
                    <a:pt x="21600" y="13500"/>
                  </a:cubicBezTo>
                  <a:cubicBezTo>
                    <a:pt x="17182" y="18900"/>
                    <a:pt x="13745" y="21600"/>
                    <a:pt x="10800" y="21600"/>
                  </a:cubicBezTo>
                  <a:cubicBezTo>
                    <a:pt x="10309" y="21600"/>
                    <a:pt x="9818" y="21600"/>
                    <a:pt x="9327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4635" name="Freeform 531"/>
            <p:cNvSpPr/>
            <p:nvPr/>
          </p:nvSpPr>
          <p:spPr>
            <a:xfrm flipH="1" rot="16200000">
              <a:off x="33527" y="5282237"/>
              <a:ext cx="2046065" cy="109656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27" h="21600" fill="norm" stroke="1" extrusionOk="0">
                  <a:moveTo>
                    <a:pt x="21227" y="21600"/>
                  </a:moveTo>
                  <a:cubicBezTo>
                    <a:pt x="21010" y="21600"/>
                    <a:pt x="20819" y="21548"/>
                    <a:pt x="20629" y="21548"/>
                  </a:cubicBezTo>
                  <a:cubicBezTo>
                    <a:pt x="19570" y="21394"/>
                    <a:pt x="18537" y="20930"/>
                    <a:pt x="17559" y="20517"/>
                  </a:cubicBezTo>
                  <a:cubicBezTo>
                    <a:pt x="17532" y="20517"/>
                    <a:pt x="17532" y="20517"/>
                    <a:pt x="17532" y="20517"/>
                  </a:cubicBezTo>
                  <a:cubicBezTo>
                    <a:pt x="17505" y="20569"/>
                    <a:pt x="17505" y="20569"/>
                    <a:pt x="17505" y="20569"/>
                  </a:cubicBezTo>
                  <a:cubicBezTo>
                    <a:pt x="17505" y="20569"/>
                    <a:pt x="17505" y="20569"/>
                    <a:pt x="17478" y="20569"/>
                  </a:cubicBezTo>
                  <a:cubicBezTo>
                    <a:pt x="17478" y="20569"/>
                    <a:pt x="17478" y="20569"/>
                    <a:pt x="17450" y="20569"/>
                  </a:cubicBezTo>
                  <a:cubicBezTo>
                    <a:pt x="17369" y="20466"/>
                    <a:pt x="17260" y="20414"/>
                    <a:pt x="17179" y="20363"/>
                  </a:cubicBezTo>
                  <a:cubicBezTo>
                    <a:pt x="16989" y="20311"/>
                    <a:pt x="16825" y="20208"/>
                    <a:pt x="16635" y="20157"/>
                  </a:cubicBezTo>
                  <a:cubicBezTo>
                    <a:pt x="16391" y="20053"/>
                    <a:pt x="16146" y="19950"/>
                    <a:pt x="15902" y="19847"/>
                  </a:cubicBezTo>
                  <a:cubicBezTo>
                    <a:pt x="15413" y="19693"/>
                    <a:pt x="14924" y="19486"/>
                    <a:pt x="14462" y="19280"/>
                  </a:cubicBezTo>
                  <a:cubicBezTo>
                    <a:pt x="14326" y="19229"/>
                    <a:pt x="14326" y="19229"/>
                    <a:pt x="14326" y="19229"/>
                  </a:cubicBezTo>
                  <a:cubicBezTo>
                    <a:pt x="13973" y="19126"/>
                    <a:pt x="13973" y="19126"/>
                    <a:pt x="13973" y="19126"/>
                  </a:cubicBezTo>
                  <a:cubicBezTo>
                    <a:pt x="12777" y="18662"/>
                    <a:pt x="11582" y="17888"/>
                    <a:pt x="10413" y="17167"/>
                  </a:cubicBezTo>
                  <a:cubicBezTo>
                    <a:pt x="10305" y="17115"/>
                    <a:pt x="10305" y="17115"/>
                    <a:pt x="10305" y="17115"/>
                  </a:cubicBezTo>
                  <a:cubicBezTo>
                    <a:pt x="9680" y="16703"/>
                    <a:pt x="9028" y="16342"/>
                    <a:pt x="8376" y="15981"/>
                  </a:cubicBezTo>
                  <a:cubicBezTo>
                    <a:pt x="7207" y="15259"/>
                    <a:pt x="5985" y="14537"/>
                    <a:pt x="4816" y="13713"/>
                  </a:cubicBezTo>
                  <a:cubicBezTo>
                    <a:pt x="3431" y="12733"/>
                    <a:pt x="1882" y="11547"/>
                    <a:pt x="877" y="9434"/>
                  </a:cubicBezTo>
                  <a:cubicBezTo>
                    <a:pt x="62" y="7784"/>
                    <a:pt x="-373" y="5207"/>
                    <a:pt x="415" y="3196"/>
                  </a:cubicBezTo>
                  <a:cubicBezTo>
                    <a:pt x="1094" y="1495"/>
                    <a:pt x="2371" y="464"/>
                    <a:pt x="4327" y="103"/>
                  </a:cubicBezTo>
                  <a:cubicBezTo>
                    <a:pt x="4708" y="52"/>
                    <a:pt x="5142" y="52"/>
                    <a:pt x="5604" y="52"/>
                  </a:cubicBezTo>
                  <a:cubicBezTo>
                    <a:pt x="6039" y="52"/>
                    <a:pt x="6474" y="52"/>
                    <a:pt x="6909" y="103"/>
                  </a:cubicBezTo>
                  <a:cubicBezTo>
                    <a:pt x="8267" y="206"/>
                    <a:pt x="9598" y="309"/>
                    <a:pt x="10930" y="309"/>
                  </a:cubicBezTo>
                  <a:cubicBezTo>
                    <a:pt x="11147" y="309"/>
                    <a:pt x="11147" y="309"/>
                    <a:pt x="11147" y="309"/>
                  </a:cubicBezTo>
                  <a:cubicBezTo>
                    <a:pt x="11989" y="258"/>
                    <a:pt x="12832" y="206"/>
                    <a:pt x="13674" y="155"/>
                  </a:cubicBezTo>
                  <a:cubicBezTo>
                    <a:pt x="14543" y="103"/>
                    <a:pt x="15440" y="0"/>
                    <a:pt x="16309" y="0"/>
                  </a:cubicBezTo>
                  <a:cubicBezTo>
                    <a:pt x="17478" y="0"/>
                    <a:pt x="18429" y="155"/>
                    <a:pt x="19352" y="412"/>
                  </a:cubicBezTo>
                  <a:cubicBezTo>
                    <a:pt x="19977" y="567"/>
                    <a:pt x="20602" y="773"/>
                    <a:pt x="21227" y="1031"/>
                  </a:cubicBezTo>
                  <a:cubicBezTo>
                    <a:pt x="21227" y="1392"/>
                    <a:pt x="21227" y="1392"/>
                    <a:pt x="21227" y="1392"/>
                  </a:cubicBezTo>
                  <a:cubicBezTo>
                    <a:pt x="20059" y="876"/>
                    <a:pt x="18945" y="516"/>
                    <a:pt x="17858" y="412"/>
                  </a:cubicBezTo>
                  <a:cubicBezTo>
                    <a:pt x="17369" y="309"/>
                    <a:pt x="16853" y="309"/>
                    <a:pt x="16282" y="309"/>
                  </a:cubicBezTo>
                  <a:cubicBezTo>
                    <a:pt x="15385" y="309"/>
                    <a:pt x="14489" y="361"/>
                    <a:pt x="13728" y="464"/>
                  </a:cubicBezTo>
                  <a:cubicBezTo>
                    <a:pt x="12832" y="567"/>
                    <a:pt x="11908" y="619"/>
                    <a:pt x="10930" y="619"/>
                  </a:cubicBezTo>
                  <a:cubicBezTo>
                    <a:pt x="10441" y="619"/>
                    <a:pt x="9952" y="567"/>
                    <a:pt x="9435" y="567"/>
                  </a:cubicBezTo>
                  <a:cubicBezTo>
                    <a:pt x="8946" y="567"/>
                    <a:pt x="8430" y="516"/>
                    <a:pt x="7914" y="464"/>
                  </a:cubicBezTo>
                  <a:cubicBezTo>
                    <a:pt x="7235" y="361"/>
                    <a:pt x="6528" y="309"/>
                    <a:pt x="5822" y="309"/>
                  </a:cubicBezTo>
                  <a:cubicBezTo>
                    <a:pt x="4844" y="309"/>
                    <a:pt x="4029" y="464"/>
                    <a:pt x="3295" y="722"/>
                  </a:cubicBezTo>
                  <a:cubicBezTo>
                    <a:pt x="2670" y="979"/>
                    <a:pt x="1149" y="1753"/>
                    <a:pt x="496" y="3660"/>
                  </a:cubicBezTo>
                  <a:cubicBezTo>
                    <a:pt x="198" y="4485"/>
                    <a:pt x="116" y="5464"/>
                    <a:pt x="225" y="6547"/>
                  </a:cubicBezTo>
                  <a:cubicBezTo>
                    <a:pt x="578" y="9640"/>
                    <a:pt x="2371" y="11444"/>
                    <a:pt x="3920" y="12682"/>
                  </a:cubicBezTo>
                  <a:cubicBezTo>
                    <a:pt x="5251" y="13764"/>
                    <a:pt x="6664" y="14589"/>
                    <a:pt x="8022" y="15362"/>
                  </a:cubicBezTo>
                  <a:cubicBezTo>
                    <a:pt x="8593" y="15723"/>
                    <a:pt x="9164" y="16032"/>
                    <a:pt x="9707" y="16393"/>
                  </a:cubicBezTo>
                  <a:cubicBezTo>
                    <a:pt x="9952" y="16548"/>
                    <a:pt x="10196" y="16703"/>
                    <a:pt x="10441" y="16857"/>
                  </a:cubicBezTo>
                  <a:cubicBezTo>
                    <a:pt x="11500" y="17527"/>
                    <a:pt x="12614" y="18198"/>
                    <a:pt x="13728" y="18662"/>
                  </a:cubicBezTo>
                  <a:cubicBezTo>
                    <a:pt x="14081" y="18765"/>
                    <a:pt x="14435" y="18919"/>
                    <a:pt x="14761" y="19022"/>
                  </a:cubicBezTo>
                  <a:cubicBezTo>
                    <a:pt x="15549" y="19280"/>
                    <a:pt x="16336" y="19589"/>
                    <a:pt x="17070" y="20002"/>
                  </a:cubicBezTo>
                  <a:cubicBezTo>
                    <a:pt x="17450" y="20157"/>
                    <a:pt x="17831" y="20311"/>
                    <a:pt x="18184" y="20466"/>
                  </a:cubicBezTo>
                  <a:cubicBezTo>
                    <a:pt x="19026" y="20827"/>
                    <a:pt x="20140" y="21188"/>
                    <a:pt x="21227" y="21239"/>
                  </a:cubicBezTo>
                  <a:lnTo>
                    <a:pt x="21227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4636" name="Freeform 532"/>
            <p:cNvSpPr/>
            <p:nvPr/>
          </p:nvSpPr>
          <p:spPr>
            <a:xfrm flipH="1" rot="16200000">
              <a:off x="-393828" y="4674098"/>
              <a:ext cx="2758517" cy="16003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86" h="21600" fill="norm" stroke="1" extrusionOk="0">
                  <a:moveTo>
                    <a:pt x="21286" y="21600"/>
                  </a:moveTo>
                  <a:cubicBezTo>
                    <a:pt x="20579" y="21565"/>
                    <a:pt x="19831" y="21459"/>
                    <a:pt x="19023" y="21246"/>
                  </a:cubicBezTo>
                  <a:cubicBezTo>
                    <a:pt x="17346" y="20787"/>
                    <a:pt x="15568" y="19903"/>
                    <a:pt x="13406" y="18383"/>
                  </a:cubicBezTo>
                  <a:cubicBezTo>
                    <a:pt x="13103" y="18171"/>
                    <a:pt x="12800" y="17923"/>
                    <a:pt x="12496" y="17711"/>
                  </a:cubicBezTo>
                  <a:cubicBezTo>
                    <a:pt x="11870" y="17252"/>
                    <a:pt x="11224" y="16757"/>
                    <a:pt x="10577" y="16403"/>
                  </a:cubicBezTo>
                  <a:cubicBezTo>
                    <a:pt x="9526" y="15838"/>
                    <a:pt x="8476" y="15449"/>
                    <a:pt x="7667" y="15201"/>
                  </a:cubicBezTo>
                  <a:cubicBezTo>
                    <a:pt x="7344" y="15095"/>
                    <a:pt x="7021" y="14989"/>
                    <a:pt x="6697" y="14883"/>
                  </a:cubicBezTo>
                  <a:cubicBezTo>
                    <a:pt x="5364" y="14459"/>
                    <a:pt x="3970" y="14070"/>
                    <a:pt x="2717" y="13151"/>
                  </a:cubicBezTo>
                  <a:cubicBezTo>
                    <a:pt x="1787" y="12515"/>
                    <a:pt x="494" y="11419"/>
                    <a:pt x="110" y="9616"/>
                  </a:cubicBezTo>
                  <a:cubicBezTo>
                    <a:pt x="-314" y="7742"/>
                    <a:pt x="555" y="5904"/>
                    <a:pt x="1545" y="4985"/>
                  </a:cubicBezTo>
                  <a:cubicBezTo>
                    <a:pt x="2697" y="3924"/>
                    <a:pt x="4030" y="3535"/>
                    <a:pt x="5323" y="3182"/>
                  </a:cubicBezTo>
                  <a:cubicBezTo>
                    <a:pt x="5687" y="3076"/>
                    <a:pt x="5687" y="3076"/>
                    <a:pt x="5687" y="3076"/>
                  </a:cubicBezTo>
                  <a:cubicBezTo>
                    <a:pt x="6455" y="2864"/>
                    <a:pt x="7102" y="2651"/>
                    <a:pt x="7748" y="2333"/>
                  </a:cubicBezTo>
                  <a:cubicBezTo>
                    <a:pt x="8233" y="2121"/>
                    <a:pt x="8718" y="1874"/>
                    <a:pt x="9203" y="1626"/>
                  </a:cubicBezTo>
                  <a:cubicBezTo>
                    <a:pt x="9607" y="1379"/>
                    <a:pt x="10052" y="1167"/>
                    <a:pt x="10476" y="955"/>
                  </a:cubicBezTo>
                  <a:cubicBezTo>
                    <a:pt x="11203" y="601"/>
                    <a:pt x="12173" y="177"/>
                    <a:pt x="13183" y="35"/>
                  </a:cubicBezTo>
                  <a:cubicBezTo>
                    <a:pt x="13446" y="0"/>
                    <a:pt x="13729" y="0"/>
                    <a:pt x="14032" y="0"/>
                  </a:cubicBezTo>
                  <a:cubicBezTo>
                    <a:pt x="14598" y="0"/>
                    <a:pt x="15164" y="71"/>
                    <a:pt x="15628" y="106"/>
                  </a:cubicBezTo>
                  <a:cubicBezTo>
                    <a:pt x="17326" y="354"/>
                    <a:pt x="18922" y="742"/>
                    <a:pt x="20397" y="1343"/>
                  </a:cubicBezTo>
                  <a:cubicBezTo>
                    <a:pt x="20700" y="1449"/>
                    <a:pt x="21003" y="1591"/>
                    <a:pt x="21286" y="1697"/>
                  </a:cubicBezTo>
                  <a:cubicBezTo>
                    <a:pt x="21286" y="1944"/>
                    <a:pt x="21286" y="1944"/>
                    <a:pt x="21286" y="1944"/>
                  </a:cubicBezTo>
                  <a:cubicBezTo>
                    <a:pt x="20357" y="1520"/>
                    <a:pt x="19387" y="1167"/>
                    <a:pt x="18397" y="884"/>
                  </a:cubicBezTo>
                  <a:cubicBezTo>
                    <a:pt x="17063" y="530"/>
                    <a:pt x="15649" y="212"/>
                    <a:pt x="14275" y="212"/>
                  </a:cubicBezTo>
                  <a:cubicBezTo>
                    <a:pt x="14012" y="212"/>
                    <a:pt x="13769" y="212"/>
                    <a:pt x="13527" y="247"/>
                  </a:cubicBezTo>
                  <a:cubicBezTo>
                    <a:pt x="12052" y="354"/>
                    <a:pt x="10638" y="1096"/>
                    <a:pt x="9284" y="1803"/>
                  </a:cubicBezTo>
                  <a:cubicBezTo>
                    <a:pt x="8839" y="2050"/>
                    <a:pt x="8374" y="2298"/>
                    <a:pt x="7910" y="2510"/>
                  </a:cubicBezTo>
                  <a:cubicBezTo>
                    <a:pt x="7122" y="2864"/>
                    <a:pt x="6314" y="3111"/>
                    <a:pt x="5525" y="3323"/>
                  </a:cubicBezTo>
                  <a:cubicBezTo>
                    <a:pt x="4899" y="3535"/>
                    <a:pt x="4232" y="3712"/>
                    <a:pt x="3606" y="3959"/>
                  </a:cubicBezTo>
                  <a:cubicBezTo>
                    <a:pt x="2313" y="4490"/>
                    <a:pt x="555" y="5480"/>
                    <a:pt x="191" y="7919"/>
                  </a:cubicBezTo>
                  <a:cubicBezTo>
                    <a:pt x="-132" y="10075"/>
                    <a:pt x="1121" y="11631"/>
                    <a:pt x="2252" y="12550"/>
                  </a:cubicBezTo>
                  <a:cubicBezTo>
                    <a:pt x="3606" y="13681"/>
                    <a:pt x="5121" y="14141"/>
                    <a:pt x="6576" y="14600"/>
                  </a:cubicBezTo>
                  <a:cubicBezTo>
                    <a:pt x="7061" y="14742"/>
                    <a:pt x="7061" y="14742"/>
                    <a:pt x="7061" y="14742"/>
                  </a:cubicBezTo>
                  <a:cubicBezTo>
                    <a:pt x="8011" y="15060"/>
                    <a:pt x="8981" y="15378"/>
                    <a:pt x="9910" y="15838"/>
                  </a:cubicBezTo>
                  <a:cubicBezTo>
                    <a:pt x="10880" y="16297"/>
                    <a:pt x="11749" y="16934"/>
                    <a:pt x="12618" y="17570"/>
                  </a:cubicBezTo>
                  <a:cubicBezTo>
                    <a:pt x="14295" y="18772"/>
                    <a:pt x="16295" y="20151"/>
                    <a:pt x="18376" y="20822"/>
                  </a:cubicBezTo>
                  <a:cubicBezTo>
                    <a:pt x="19366" y="21140"/>
                    <a:pt x="20276" y="21317"/>
                    <a:pt x="21124" y="21317"/>
                  </a:cubicBezTo>
                  <a:cubicBezTo>
                    <a:pt x="21165" y="21317"/>
                    <a:pt x="21225" y="21317"/>
                    <a:pt x="21286" y="21317"/>
                  </a:cubicBezTo>
                  <a:lnTo>
                    <a:pt x="21286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4637" name="Freeform 537"/>
            <p:cNvSpPr/>
            <p:nvPr/>
          </p:nvSpPr>
          <p:spPr>
            <a:xfrm flipH="1" rot="16200000">
              <a:off x="1757473" y="6689068"/>
              <a:ext cx="296371" cy="326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18542" y="19800"/>
                    <a:pt x="15483" y="16200"/>
                    <a:pt x="12616" y="12600"/>
                  </a:cubicBezTo>
                  <a:cubicBezTo>
                    <a:pt x="8411" y="7200"/>
                    <a:pt x="4205" y="3600"/>
                    <a:pt x="0" y="0"/>
                  </a:cubicBezTo>
                  <a:cubicBezTo>
                    <a:pt x="5735" y="0"/>
                    <a:pt x="11278" y="3600"/>
                    <a:pt x="16821" y="7200"/>
                  </a:cubicBezTo>
                  <a:cubicBezTo>
                    <a:pt x="18542" y="9000"/>
                    <a:pt x="20071" y="9000"/>
                    <a:pt x="21600" y="10800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4638" name="Freeform 538"/>
            <p:cNvSpPr/>
            <p:nvPr/>
          </p:nvSpPr>
          <p:spPr>
            <a:xfrm flipH="1" rot="16200000">
              <a:off x="-2040505" y="2812549"/>
              <a:ext cx="6775015" cy="114991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383" y="21600"/>
                  </a:moveTo>
                  <a:cubicBezTo>
                    <a:pt x="21308" y="21600"/>
                    <a:pt x="21241" y="21600"/>
                    <a:pt x="21174" y="21551"/>
                  </a:cubicBezTo>
                  <a:cubicBezTo>
                    <a:pt x="20957" y="21452"/>
                    <a:pt x="20757" y="21305"/>
                    <a:pt x="20565" y="21108"/>
                  </a:cubicBezTo>
                  <a:cubicBezTo>
                    <a:pt x="20139" y="20665"/>
                    <a:pt x="19705" y="20026"/>
                    <a:pt x="19238" y="19189"/>
                  </a:cubicBezTo>
                  <a:cubicBezTo>
                    <a:pt x="18829" y="18500"/>
                    <a:pt x="18428" y="17664"/>
                    <a:pt x="18028" y="16877"/>
                  </a:cubicBezTo>
                  <a:cubicBezTo>
                    <a:pt x="17569" y="15991"/>
                    <a:pt x="17085" y="15007"/>
                    <a:pt x="16601" y="14220"/>
                  </a:cubicBezTo>
                  <a:cubicBezTo>
                    <a:pt x="16192" y="13531"/>
                    <a:pt x="15766" y="12842"/>
                    <a:pt x="15357" y="12251"/>
                  </a:cubicBezTo>
                  <a:cubicBezTo>
                    <a:pt x="15307" y="12153"/>
                    <a:pt x="15307" y="12153"/>
                    <a:pt x="15307" y="12153"/>
                  </a:cubicBezTo>
                  <a:cubicBezTo>
                    <a:pt x="15207" y="12005"/>
                    <a:pt x="15107" y="11858"/>
                    <a:pt x="14998" y="11710"/>
                  </a:cubicBezTo>
                  <a:cubicBezTo>
                    <a:pt x="14698" y="11267"/>
                    <a:pt x="14389" y="10825"/>
                    <a:pt x="14105" y="10136"/>
                  </a:cubicBezTo>
                  <a:cubicBezTo>
                    <a:pt x="13604" y="9004"/>
                    <a:pt x="13262" y="6790"/>
                    <a:pt x="12920" y="4674"/>
                  </a:cubicBezTo>
                  <a:cubicBezTo>
                    <a:pt x="12845" y="4133"/>
                    <a:pt x="12761" y="3592"/>
                    <a:pt x="12678" y="3100"/>
                  </a:cubicBezTo>
                  <a:cubicBezTo>
                    <a:pt x="12453" y="1771"/>
                    <a:pt x="12177" y="394"/>
                    <a:pt x="11827" y="344"/>
                  </a:cubicBezTo>
                  <a:cubicBezTo>
                    <a:pt x="11802" y="344"/>
                    <a:pt x="11802" y="344"/>
                    <a:pt x="11802" y="344"/>
                  </a:cubicBezTo>
                  <a:cubicBezTo>
                    <a:pt x="11459" y="344"/>
                    <a:pt x="11151" y="1033"/>
                    <a:pt x="10842" y="1722"/>
                  </a:cubicBezTo>
                  <a:cubicBezTo>
                    <a:pt x="10733" y="1919"/>
                    <a:pt x="10733" y="1919"/>
                    <a:pt x="10733" y="1919"/>
                  </a:cubicBezTo>
                  <a:cubicBezTo>
                    <a:pt x="10558" y="2313"/>
                    <a:pt x="10374" y="2706"/>
                    <a:pt x="10191" y="2854"/>
                  </a:cubicBezTo>
                  <a:cubicBezTo>
                    <a:pt x="10082" y="2952"/>
                    <a:pt x="9965" y="3001"/>
                    <a:pt x="9857" y="3001"/>
                  </a:cubicBezTo>
                  <a:cubicBezTo>
                    <a:pt x="9782" y="3051"/>
                    <a:pt x="9707" y="3100"/>
                    <a:pt x="9640" y="3100"/>
                  </a:cubicBezTo>
                  <a:cubicBezTo>
                    <a:pt x="9548" y="3149"/>
                    <a:pt x="9465" y="3247"/>
                    <a:pt x="9381" y="3297"/>
                  </a:cubicBezTo>
                  <a:cubicBezTo>
                    <a:pt x="9114" y="3444"/>
                    <a:pt x="8839" y="3641"/>
                    <a:pt x="8572" y="3641"/>
                  </a:cubicBezTo>
                  <a:cubicBezTo>
                    <a:pt x="8505" y="3641"/>
                    <a:pt x="8438" y="3592"/>
                    <a:pt x="8371" y="3592"/>
                  </a:cubicBezTo>
                  <a:cubicBezTo>
                    <a:pt x="8321" y="3592"/>
                    <a:pt x="8279" y="3543"/>
                    <a:pt x="8229" y="3543"/>
                  </a:cubicBezTo>
                  <a:cubicBezTo>
                    <a:pt x="8129" y="3493"/>
                    <a:pt x="8029" y="3444"/>
                    <a:pt x="7929" y="3444"/>
                  </a:cubicBezTo>
                  <a:cubicBezTo>
                    <a:pt x="7854" y="3444"/>
                    <a:pt x="7787" y="3444"/>
                    <a:pt x="7729" y="3493"/>
                  </a:cubicBezTo>
                  <a:cubicBezTo>
                    <a:pt x="7520" y="3641"/>
                    <a:pt x="7328" y="3936"/>
                    <a:pt x="7128" y="4231"/>
                  </a:cubicBezTo>
                  <a:cubicBezTo>
                    <a:pt x="6977" y="4477"/>
                    <a:pt x="6827" y="4674"/>
                    <a:pt x="6677" y="4822"/>
                  </a:cubicBezTo>
                  <a:cubicBezTo>
                    <a:pt x="6435" y="5166"/>
                    <a:pt x="6185" y="5462"/>
                    <a:pt x="5943" y="5904"/>
                  </a:cubicBezTo>
                  <a:cubicBezTo>
                    <a:pt x="5617" y="6544"/>
                    <a:pt x="5300" y="7331"/>
                    <a:pt x="4991" y="8069"/>
                  </a:cubicBezTo>
                  <a:cubicBezTo>
                    <a:pt x="4924" y="8217"/>
                    <a:pt x="4857" y="8414"/>
                    <a:pt x="4791" y="8561"/>
                  </a:cubicBezTo>
                  <a:cubicBezTo>
                    <a:pt x="4474" y="9349"/>
                    <a:pt x="4123" y="10037"/>
                    <a:pt x="3722" y="10037"/>
                  </a:cubicBezTo>
                  <a:cubicBezTo>
                    <a:pt x="3222" y="10037"/>
                    <a:pt x="2738" y="9349"/>
                    <a:pt x="2270" y="8660"/>
                  </a:cubicBezTo>
                  <a:cubicBezTo>
                    <a:pt x="1995" y="8266"/>
                    <a:pt x="1719" y="7872"/>
                    <a:pt x="1436" y="7626"/>
                  </a:cubicBezTo>
                  <a:cubicBezTo>
                    <a:pt x="1235" y="7430"/>
                    <a:pt x="1035" y="7233"/>
                    <a:pt x="835" y="7036"/>
                  </a:cubicBezTo>
                  <a:cubicBezTo>
                    <a:pt x="684" y="6839"/>
                    <a:pt x="534" y="6692"/>
                    <a:pt x="384" y="6544"/>
                  </a:cubicBezTo>
                  <a:cubicBezTo>
                    <a:pt x="267" y="6446"/>
                    <a:pt x="134" y="6298"/>
                    <a:pt x="0" y="6200"/>
                  </a:cubicBezTo>
                  <a:cubicBezTo>
                    <a:pt x="0" y="5855"/>
                    <a:pt x="0" y="5855"/>
                    <a:pt x="0" y="5855"/>
                  </a:cubicBezTo>
                  <a:cubicBezTo>
                    <a:pt x="109" y="5954"/>
                    <a:pt x="225" y="6052"/>
                    <a:pt x="359" y="6150"/>
                  </a:cubicBezTo>
                  <a:cubicBezTo>
                    <a:pt x="734" y="6544"/>
                    <a:pt x="1118" y="6938"/>
                    <a:pt x="1502" y="7331"/>
                  </a:cubicBezTo>
                  <a:cubicBezTo>
                    <a:pt x="1744" y="7577"/>
                    <a:pt x="1995" y="7971"/>
                    <a:pt x="2245" y="8315"/>
                  </a:cubicBezTo>
                  <a:cubicBezTo>
                    <a:pt x="2704" y="9004"/>
                    <a:pt x="3188" y="9742"/>
                    <a:pt x="3664" y="9742"/>
                  </a:cubicBezTo>
                  <a:cubicBezTo>
                    <a:pt x="3823" y="9742"/>
                    <a:pt x="3973" y="9644"/>
                    <a:pt x="4123" y="9496"/>
                  </a:cubicBezTo>
                  <a:cubicBezTo>
                    <a:pt x="4432" y="9152"/>
                    <a:pt x="4724" y="8414"/>
                    <a:pt x="4999" y="7676"/>
                  </a:cubicBezTo>
                  <a:cubicBezTo>
                    <a:pt x="5100" y="7430"/>
                    <a:pt x="5191" y="7184"/>
                    <a:pt x="5291" y="6987"/>
                  </a:cubicBezTo>
                  <a:cubicBezTo>
                    <a:pt x="5634" y="6150"/>
                    <a:pt x="6009" y="5314"/>
                    <a:pt x="6393" y="4822"/>
                  </a:cubicBezTo>
                  <a:cubicBezTo>
                    <a:pt x="6468" y="4723"/>
                    <a:pt x="6535" y="4674"/>
                    <a:pt x="6602" y="4576"/>
                  </a:cubicBezTo>
                  <a:cubicBezTo>
                    <a:pt x="6735" y="4428"/>
                    <a:pt x="6877" y="4231"/>
                    <a:pt x="7019" y="4035"/>
                  </a:cubicBezTo>
                  <a:cubicBezTo>
                    <a:pt x="7094" y="3936"/>
                    <a:pt x="7094" y="3936"/>
                    <a:pt x="7094" y="3936"/>
                  </a:cubicBezTo>
                  <a:cubicBezTo>
                    <a:pt x="7253" y="3690"/>
                    <a:pt x="7420" y="3444"/>
                    <a:pt x="7578" y="3297"/>
                  </a:cubicBezTo>
                  <a:cubicBezTo>
                    <a:pt x="7687" y="3198"/>
                    <a:pt x="7804" y="3149"/>
                    <a:pt x="7946" y="3149"/>
                  </a:cubicBezTo>
                  <a:cubicBezTo>
                    <a:pt x="8054" y="3149"/>
                    <a:pt x="8171" y="3149"/>
                    <a:pt x="8279" y="3198"/>
                  </a:cubicBezTo>
                  <a:cubicBezTo>
                    <a:pt x="8396" y="3247"/>
                    <a:pt x="8505" y="3247"/>
                    <a:pt x="8622" y="3247"/>
                  </a:cubicBezTo>
                  <a:cubicBezTo>
                    <a:pt x="8672" y="3247"/>
                    <a:pt x="8730" y="3247"/>
                    <a:pt x="8780" y="3247"/>
                  </a:cubicBezTo>
                  <a:cubicBezTo>
                    <a:pt x="9064" y="3149"/>
                    <a:pt x="9356" y="3001"/>
                    <a:pt x="9640" y="2805"/>
                  </a:cubicBezTo>
                  <a:cubicBezTo>
                    <a:pt x="9773" y="2755"/>
                    <a:pt x="9915" y="2657"/>
                    <a:pt x="10049" y="2608"/>
                  </a:cubicBezTo>
                  <a:cubicBezTo>
                    <a:pt x="10324" y="2460"/>
                    <a:pt x="10583" y="1870"/>
                    <a:pt x="10833" y="1328"/>
                  </a:cubicBezTo>
                  <a:cubicBezTo>
                    <a:pt x="10934" y="1132"/>
                    <a:pt x="11034" y="886"/>
                    <a:pt x="11134" y="689"/>
                  </a:cubicBezTo>
                  <a:cubicBezTo>
                    <a:pt x="11292" y="394"/>
                    <a:pt x="11534" y="0"/>
                    <a:pt x="11777" y="0"/>
                  </a:cubicBezTo>
                  <a:cubicBezTo>
                    <a:pt x="11885" y="0"/>
                    <a:pt x="11994" y="98"/>
                    <a:pt x="12085" y="295"/>
                  </a:cubicBezTo>
                  <a:cubicBezTo>
                    <a:pt x="12377" y="886"/>
                    <a:pt x="12594" y="2067"/>
                    <a:pt x="12770" y="3149"/>
                  </a:cubicBezTo>
                  <a:cubicBezTo>
                    <a:pt x="12811" y="3444"/>
                    <a:pt x="12853" y="3690"/>
                    <a:pt x="12895" y="3985"/>
                  </a:cubicBezTo>
                  <a:cubicBezTo>
                    <a:pt x="13304" y="6593"/>
                    <a:pt x="13730" y="9299"/>
                    <a:pt x="14355" y="10283"/>
                  </a:cubicBezTo>
                  <a:cubicBezTo>
                    <a:pt x="14564" y="10628"/>
                    <a:pt x="14773" y="10923"/>
                    <a:pt x="14973" y="11267"/>
                  </a:cubicBezTo>
                  <a:cubicBezTo>
                    <a:pt x="15616" y="12251"/>
                    <a:pt x="16283" y="13236"/>
                    <a:pt x="16926" y="14416"/>
                  </a:cubicBezTo>
                  <a:cubicBezTo>
                    <a:pt x="17327" y="15105"/>
                    <a:pt x="17727" y="15942"/>
                    <a:pt x="18120" y="16680"/>
                  </a:cubicBezTo>
                  <a:cubicBezTo>
                    <a:pt x="18520" y="17516"/>
                    <a:pt x="18938" y="18353"/>
                    <a:pt x="19355" y="19091"/>
                  </a:cubicBezTo>
                  <a:cubicBezTo>
                    <a:pt x="19822" y="19927"/>
                    <a:pt x="20215" y="20468"/>
                    <a:pt x="20582" y="20862"/>
                  </a:cubicBezTo>
                  <a:cubicBezTo>
                    <a:pt x="20840" y="21108"/>
                    <a:pt x="21066" y="21305"/>
                    <a:pt x="21266" y="21403"/>
                  </a:cubicBezTo>
                  <a:cubicBezTo>
                    <a:pt x="21333" y="21403"/>
                    <a:pt x="21400" y="21452"/>
                    <a:pt x="21466" y="21502"/>
                  </a:cubicBezTo>
                  <a:cubicBezTo>
                    <a:pt x="21508" y="21502"/>
                    <a:pt x="21558" y="21551"/>
                    <a:pt x="21600" y="21600"/>
                  </a:cubicBezTo>
                  <a:cubicBezTo>
                    <a:pt x="21533" y="21600"/>
                    <a:pt x="21458" y="21600"/>
                    <a:pt x="21383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4639" name="Freeform 540"/>
            <p:cNvSpPr/>
            <p:nvPr/>
          </p:nvSpPr>
          <p:spPr>
            <a:xfrm flipH="1" rot="16200000">
              <a:off x="574959" y="3623123"/>
              <a:ext cx="634232" cy="19856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20886" y="19895"/>
                    <a:pt x="20261" y="18189"/>
                    <a:pt x="19726" y="16768"/>
                  </a:cubicBezTo>
                  <a:cubicBezTo>
                    <a:pt x="18833" y="14495"/>
                    <a:pt x="18030" y="12221"/>
                    <a:pt x="17048" y="10232"/>
                  </a:cubicBezTo>
                  <a:cubicBezTo>
                    <a:pt x="14906" y="6537"/>
                    <a:pt x="12853" y="3979"/>
                    <a:pt x="10800" y="2558"/>
                  </a:cubicBezTo>
                  <a:cubicBezTo>
                    <a:pt x="9729" y="1989"/>
                    <a:pt x="8747" y="1705"/>
                    <a:pt x="7765" y="1705"/>
                  </a:cubicBezTo>
                  <a:cubicBezTo>
                    <a:pt x="6426" y="1705"/>
                    <a:pt x="5177" y="2274"/>
                    <a:pt x="3927" y="3411"/>
                  </a:cubicBezTo>
                  <a:cubicBezTo>
                    <a:pt x="2499" y="4832"/>
                    <a:pt x="1250" y="5968"/>
                    <a:pt x="0" y="6537"/>
                  </a:cubicBezTo>
                  <a:cubicBezTo>
                    <a:pt x="714" y="5968"/>
                    <a:pt x="1339" y="5116"/>
                    <a:pt x="2053" y="4263"/>
                  </a:cubicBezTo>
                  <a:cubicBezTo>
                    <a:pt x="3124" y="2558"/>
                    <a:pt x="4284" y="1137"/>
                    <a:pt x="5534" y="568"/>
                  </a:cubicBezTo>
                  <a:cubicBezTo>
                    <a:pt x="6337" y="0"/>
                    <a:pt x="7140" y="0"/>
                    <a:pt x="7944" y="0"/>
                  </a:cubicBezTo>
                  <a:cubicBezTo>
                    <a:pt x="9104" y="0"/>
                    <a:pt x="10264" y="284"/>
                    <a:pt x="11425" y="1137"/>
                  </a:cubicBezTo>
                  <a:cubicBezTo>
                    <a:pt x="13835" y="3126"/>
                    <a:pt x="15888" y="5684"/>
                    <a:pt x="17673" y="9379"/>
                  </a:cubicBezTo>
                  <a:cubicBezTo>
                    <a:pt x="19369" y="12789"/>
                    <a:pt x="20529" y="16200"/>
                    <a:pt x="2160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4640" name="Freeform 541"/>
            <p:cNvSpPr/>
            <p:nvPr/>
          </p:nvSpPr>
          <p:spPr>
            <a:xfrm flipH="1" rot="16200000">
              <a:off x="1578169" y="6486054"/>
              <a:ext cx="626824" cy="1081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19431" y="21073"/>
                    <a:pt x="17172" y="20546"/>
                    <a:pt x="15093" y="18966"/>
                  </a:cubicBezTo>
                  <a:cubicBezTo>
                    <a:pt x="13376" y="17912"/>
                    <a:pt x="11749" y="15805"/>
                    <a:pt x="10213" y="13698"/>
                  </a:cubicBezTo>
                  <a:cubicBezTo>
                    <a:pt x="8947" y="12644"/>
                    <a:pt x="7682" y="11063"/>
                    <a:pt x="6417" y="10010"/>
                  </a:cubicBezTo>
                  <a:cubicBezTo>
                    <a:pt x="5603" y="8956"/>
                    <a:pt x="5603" y="8956"/>
                    <a:pt x="5603" y="8956"/>
                  </a:cubicBezTo>
                  <a:cubicBezTo>
                    <a:pt x="4428" y="7902"/>
                    <a:pt x="3163" y="6849"/>
                    <a:pt x="1988" y="4741"/>
                  </a:cubicBezTo>
                  <a:cubicBezTo>
                    <a:pt x="1265" y="3688"/>
                    <a:pt x="633" y="2107"/>
                    <a:pt x="0" y="0"/>
                  </a:cubicBezTo>
                  <a:cubicBezTo>
                    <a:pt x="813" y="1580"/>
                    <a:pt x="1808" y="2634"/>
                    <a:pt x="2711" y="3161"/>
                  </a:cubicBezTo>
                  <a:cubicBezTo>
                    <a:pt x="3073" y="3688"/>
                    <a:pt x="3344" y="4215"/>
                    <a:pt x="3615" y="4215"/>
                  </a:cubicBezTo>
                  <a:cubicBezTo>
                    <a:pt x="4519" y="5268"/>
                    <a:pt x="5423" y="5795"/>
                    <a:pt x="6326" y="6849"/>
                  </a:cubicBezTo>
                  <a:cubicBezTo>
                    <a:pt x="7682" y="7902"/>
                    <a:pt x="7682" y="7902"/>
                    <a:pt x="7682" y="7902"/>
                  </a:cubicBezTo>
                  <a:cubicBezTo>
                    <a:pt x="8767" y="8956"/>
                    <a:pt x="9851" y="10010"/>
                    <a:pt x="10936" y="11063"/>
                  </a:cubicBezTo>
                  <a:cubicBezTo>
                    <a:pt x="12833" y="13171"/>
                    <a:pt x="14731" y="15278"/>
                    <a:pt x="16629" y="16332"/>
                  </a:cubicBezTo>
                  <a:cubicBezTo>
                    <a:pt x="18346" y="17385"/>
                    <a:pt x="19973" y="17912"/>
                    <a:pt x="21600" y="17912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</p:grpSp>
      <p:sp>
        <p:nvSpPr>
          <p:cNvPr id="4642" name="Rectangle 363"/>
          <p:cNvSpPr/>
          <p:nvPr/>
        </p:nvSpPr>
        <p:spPr>
          <a:xfrm>
            <a:off x="0" y="4612106"/>
            <a:ext cx="12192000" cy="2245894"/>
          </a:xfrm>
          <a:prstGeom prst="rect">
            <a:avLst/>
          </a:prstGeom>
          <a:solidFill>
            <a:srgbClr val="F2F2F2">
              <a:alpha val="64999"/>
            </a:srgbClr>
          </a:solidFill>
          <a:ln w="12700">
            <a:miter lim="400000"/>
          </a:ln>
        </p:spPr>
        <p:txBody>
          <a:bodyPr lIns="45719" rIns="45719" anchor="ctr"/>
          <a:lstStyle/>
          <a:p>
            <a:pPr algn="ctr">
              <a:defRPr>
                <a:solidFill>
                  <a:srgbClr val="FFFFFF"/>
                </a:solidFill>
              </a:defRPr>
            </a:pPr>
          </a:p>
        </p:txBody>
      </p:sp>
      <p:sp>
        <p:nvSpPr>
          <p:cNvPr id="4643" name="Picture Placeholder 365"/>
          <p:cNvSpPr/>
          <p:nvPr>
            <p:ph type="pic" sz="half" idx="21"/>
          </p:nvPr>
        </p:nvSpPr>
        <p:spPr>
          <a:xfrm>
            <a:off x="1011720" y="3831771"/>
            <a:ext cx="9946090" cy="3026229"/>
          </a:xfrm>
          <a:prstGeom prst="rect">
            <a:avLst/>
          </a:prstGeom>
          <a:ln w="38100">
            <a:solidFill>
              <a:srgbClr val="FFFFFF"/>
            </a:solidFill>
            <a:round/>
          </a:ln>
          <a:effectLst>
            <a:outerShdw sx="100000" sy="100000" kx="0" ky="0" algn="b" rotWithShape="0" blurRad="1270000" dist="38100" dir="5400000">
              <a:srgbClr val="000000">
                <a:alpha val="10000"/>
              </a:srgbClr>
            </a:outerShdw>
          </a:effectLst>
        </p:spPr>
        <p:txBody>
          <a:bodyPr lIns="91439" rIns="91439"/>
          <a:lstStyle/>
          <a:p>
            <a:pPr/>
          </a:p>
        </p:txBody>
      </p:sp>
      <p:grpSp>
        <p:nvGrpSpPr>
          <p:cNvPr id="4991" name="Group 439"/>
          <p:cNvGrpSpPr/>
          <p:nvPr/>
        </p:nvGrpSpPr>
        <p:grpSpPr>
          <a:xfrm>
            <a:off x="441439" y="212247"/>
            <a:ext cx="1466734" cy="307341"/>
            <a:chOff x="0" y="0"/>
            <a:chExt cx="1466732" cy="307340"/>
          </a:xfrm>
        </p:grpSpPr>
        <p:grpSp>
          <p:nvGrpSpPr>
            <p:cNvPr id="4989" name="Group 440"/>
            <p:cNvGrpSpPr/>
            <p:nvPr/>
          </p:nvGrpSpPr>
          <p:grpSpPr>
            <a:xfrm>
              <a:off x="0" y="11590"/>
              <a:ext cx="296694" cy="284163"/>
              <a:chOff x="0" y="0"/>
              <a:chExt cx="296693" cy="284162"/>
            </a:xfrm>
          </p:grpSpPr>
          <p:grpSp>
            <p:nvGrpSpPr>
              <p:cNvPr id="4843" name="Group 556"/>
              <p:cNvGrpSpPr/>
              <p:nvPr/>
            </p:nvGrpSpPr>
            <p:grpSpPr>
              <a:xfrm>
                <a:off x="0" y="92324"/>
                <a:ext cx="157098" cy="191839"/>
                <a:chOff x="0" y="0"/>
                <a:chExt cx="157097" cy="191837"/>
              </a:xfrm>
            </p:grpSpPr>
            <p:sp>
              <p:nvSpPr>
                <p:cNvPr id="4644" name="Freeform 356"/>
                <p:cNvSpPr/>
                <p:nvPr/>
              </p:nvSpPr>
              <p:spPr>
                <a:xfrm>
                  <a:off x="0" y="83339"/>
                  <a:ext cx="12700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21600"/>
                      </a:moveTo>
                      <a:cubicBezTo>
                        <a:pt x="0" y="21600"/>
                        <a:pt x="0" y="21600"/>
                        <a:pt x="0" y="2160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21600" y="0"/>
                        <a:pt x="21600" y="7200"/>
                        <a:pt x="21600" y="7200"/>
                      </a:cubicBezTo>
                      <a:cubicBezTo>
                        <a:pt x="21600" y="14400"/>
                        <a:pt x="21600" y="21600"/>
                        <a:pt x="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4645" name="Freeform 357"/>
                <p:cNvSpPr/>
                <p:nvPr/>
              </p:nvSpPr>
              <p:spPr>
                <a:xfrm>
                  <a:off x="330" y="117094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21600"/>
                      </a:moveTo>
                      <a:cubicBezTo>
                        <a:pt x="0" y="21600"/>
                        <a:pt x="0" y="21600"/>
                        <a:pt x="0" y="2160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0800" y="0"/>
                        <a:pt x="10800" y="21600"/>
                      </a:cubicBezTo>
                      <a:cubicBezTo>
                        <a:pt x="21600" y="21600"/>
                        <a:pt x="21600" y="21600"/>
                        <a:pt x="21600" y="21600"/>
                      </a:cubicBezTo>
                      <a:cubicBezTo>
                        <a:pt x="21600" y="21600"/>
                        <a:pt x="21600" y="21600"/>
                        <a:pt x="21600" y="21600"/>
                      </a:cubicBezTo>
                      <a:cubicBezTo>
                        <a:pt x="10800" y="21600"/>
                        <a:pt x="10800" y="21600"/>
                        <a:pt x="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4646" name="Freeform 358"/>
                <p:cNvSpPr/>
                <p:nvPr/>
              </p:nvSpPr>
              <p:spPr>
                <a:xfrm>
                  <a:off x="882" y="111137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5400" y="21600"/>
                      </a:moveTo>
                      <a:cubicBezTo>
                        <a:pt x="5400" y="21600"/>
                        <a:pt x="0" y="21600"/>
                        <a:pt x="0" y="2160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5400" y="0"/>
                        <a:pt x="5400" y="0"/>
                      </a:cubicBezTo>
                      <a:cubicBezTo>
                        <a:pt x="10800" y="3086"/>
                        <a:pt x="16200" y="6171"/>
                        <a:pt x="16200" y="9257"/>
                      </a:cubicBezTo>
                      <a:cubicBezTo>
                        <a:pt x="21600" y="9257"/>
                        <a:pt x="21600" y="12343"/>
                        <a:pt x="21600" y="12343"/>
                      </a:cubicBezTo>
                      <a:cubicBezTo>
                        <a:pt x="21600" y="15429"/>
                        <a:pt x="21600" y="15429"/>
                        <a:pt x="16200" y="18514"/>
                      </a:cubicBezTo>
                      <a:cubicBezTo>
                        <a:pt x="10800" y="18514"/>
                        <a:pt x="10800" y="21600"/>
                        <a:pt x="540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4647" name="Freeform 359"/>
                <p:cNvSpPr/>
                <p:nvPr/>
              </p:nvSpPr>
              <p:spPr>
                <a:xfrm>
                  <a:off x="2095" y="87751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0800" y="0"/>
                      </a:moveTo>
                      <a:cubicBezTo>
                        <a:pt x="16200" y="0"/>
                        <a:pt x="21600" y="10800"/>
                        <a:pt x="21600" y="10800"/>
                      </a:cubicBezTo>
                      <a:cubicBezTo>
                        <a:pt x="21600" y="21600"/>
                        <a:pt x="21600" y="21600"/>
                        <a:pt x="10800" y="21600"/>
                      </a:cubicBezTo>
                      <a:cubicBezTo>
                        <a:pt x="5400" y="21600"/>
                        <a:pt x="0" y="16200"/>
                        <a:pt x="0" y="10800"/>
                      </a:cubicBezTo>
                      <a:cubicBezTo>
                        <a:pt x="0" y="10800"/>
                        <a:pt x="10800" y="0"/>
                        <a:pt x="108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4648" name="Freeform 360"/>
                <p:cNvSpPr/>
                <p:nvPr/>
              </p:nvSpPr>
              <p:spPr>
                <a:xfrm>
                  <a:off x="1875" y="14136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8514" y="21600"/>
                      </a:moveTo>
                      <a:cubicBezTo>
                        <a:pt x="12343" y="21600"/>
                        <a:pt x="6171" y="21600"/>
                        <a:pt x="0" y="2160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9257" y="5891"/>
                        <a:pt x="12343" y="13745"/>
                        <a:pt x="21600" y="19636"/>
                      </a:cubicBezTo>
                      <a:cubicBezTo>
                        <a:pt x="21600" y="19636"/>
                        <a:pt x="21600" y="19636"/>
                        <a:pt x="21600" y="19636"/>
                      </a:cubicBezTo>
                      <a:cubicBezTo>
                        <a:pt x="21600" y="19636"/>
                        <a:pt x="21600" y="21600"/>
                        <a:pt x="18514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4649" name="Freeform 361"/>
                <p:cNvSpPr/>
                <p:nvPr/>
              </p:nvSpPr>
              <p:spPr>
                <a:xfrm>
                  <a:off x="3860" y="114998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10800"/>
                      </a:moveTo>
                      <a:cubicBezTo>
                        <a:pt x="0" y="0"/>
                        <a:pt x="0" y="0"/>
                        <a:pt x="10800" y="0"/>
                      </a:cubicBezTo>
                      <a:cubicBezTo>
                        <a:pt x="21600" y="0"/>
                        <a:pt x="21600" y="0"/>
                        <a:pt x="21600" y="10800"/>
                      </a:cubicBezTo>
                      <a:cubicBezTo>
                        <a:pt x="21600" y="21600"/>
                        <a:pt x="10800" y="21600"/>
                        <a:pt x="10800" y="21600"/>
                      </a:cubicBezTo>
                      <a:cubicBezTo>
                        <a:pt x="10800" y="21600"/>
                        <a:pt x="10800" y="10800"/>
                        <a:pt x="0" y="108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4650" name="Freeform 362"/>
                <p:cNvSpPr/>
                <p:nvPr/>
              </p:nvSpPr>
              <p:spPr>
                <a:xfrm>
                  <a:off x="3860" y="93708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5400"/>
                      </a:moveTo>
                      <a:cubicBezTo>
                        <a:pt x="21600" y="16200"/>
                        <a:pt x="16200" y="21600"/>
                        <a:pt x="5400" y="21600"/>
                      </a:cubicBezTo>
                      <a:cubicBezTo>
                        <a:pt x="0" y="21600"/>
                        <a:pt x="0" y="16200"/>
                        <a:pt x="0" y="16200"/>
                      </a:cubicBezTo>
                      <a:cubicBezTo>
                        <a:pt x="0" y="0"/>
                        <a:pt x="0" y="0"/>
                        <a:pt x="16200" y="0"/>
                      </a:cubicBezTo>
                      <a:cubicBezTo>
                        <a:pt x="21600" y="0"/>
                        <a:pt x="21600" y="0"/>
                        <a:pt x="21600" y="54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4651" name="Freeform 363"/>
                <p:cNvSpPr/>
                <p:nvPr/>
              </p:nvSpPr>
              <p:spPr>
                <a:xfrm>
                  <a:off x="5625" y="13066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0"/>
                      </a:moveTo>
                      <a:cubicBezTo>
                        <a:pt x="0" y="0"/>
                        <a:pt x="10800" y="0"/>
                        <a:pt x="10800" y="0"/>
                      </a:cubicBezTo>
                      <a:cubicBezTo>
                        <a:pt x="10800" y="0"/>
                        <a:pt x="10800" y="0"/>
                        <a:pt x="21600" y="21600"/>
                      </a:cubicBezTo>
                      <a:cubicBezTo>
                        <a:pt x="10800" y="21600"/>
                        <a:pt x="10800" y="21600"/>
                        <a:pt x="10800" y="21600"/>
                      </a:cubicBezTo>
                      <a:cubicBezTo>
                        <a:pt x="10800" y="21600"/>
                        <a:pt x="0" y="21600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4652" name="Freeform 364"/>
                <p:cNvSpPr/>
                <p:nvPr/>
              </p:nvSpPr>
              <p:spPr>
                <a:xfrm>
                  <a:off x="4527" y="81794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378" h="17382" fill="norm" stroke="1" extrusionOk="0">
                      <a:moveTo>
                        <a:pt x="18514" y="5091"/>
                      </a:moveTo>
                      <a:cubicBezTo>
                        <a:pt x="21600" y="8691"/>
                        <a:pt x="15429" y="8691"/>
                        <a:pt x="15429" y="12291"/>
                      </a:cubicBezTo>
                      <a:cubicBezTo>
                        <a:pt x="15429" y="15891"/>
                        <a:pt x="12343" y="19491"/>
                        <a:pt x="9257" y="15891"/>
                      </a:cubicBezTo>
                      <a:cubicBezTo>
                        <a:pt x="6171" y="15891"/>
                        <a:pt x="6171" y="15891"/>
                        <a:pt x="3086" y="15891"/>
                      </a:cubicBezTo>
                      <a:cubicBezTo>
                        <a:pt x="3086" y="15891"/>
                        <a:pt x="0" y="12291"/>
                        <a:pt x="0" y="12291"/>
                      </a:cubicBezTo>
                      <a:cubicBezTo>
                        <a:pt x="0" y="12291"/>
                        <a:pt x="0" y="8691"/>
                        <a:pt x="3086" y="5091"/>
                      </a:cubicBezTo>
                      <a:cubicBezTo>
                        <a:pt x="3086" y="5091"/>
                        <a:pt x="6171" y="5091"/>
                        <a:pt x="9257" y="1491"/>
                      </a:cubicBezTo>
                      <a:cubicBezTo>
                        <a:pt x="12343" y="-2109"/>
                        <a:pt x="15429" y="1491"/>
                        <a:pt x="18514" y="509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4653" name="Freeform 365"/>
                <p:cNvSpPr/>
                <p:nvPr/>
              </p:nvSpPr>
              <p:spPr>
                <a:xfrm>
                  <a:off x="3309" y="161770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6200" y="20400"/>
                      </a:moveTo>
                      <a:cubicBezTo>
                        <a:pt x="10800" y="20400"/>
                        <a:pt x="5400" y="20400"/>
                        <a:pt x="0" y="1920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200"/>
                        <a:pt x="1800" y="2400"/>
                        <a:pt x="1800" y="2400"/>
                      </a:cubicBezTo>
                      <a:cubicBezTo>
                        <a:pt x="9000" y="8400"/>
                        <a:pt x="14400" y="13200"/>
                        <a:pt x="19800" y="19200"/>
                      </a:cubicBezTo>
                      <a:cubicBezTo>
                        <a:pt x="19800" y="19200"/>
                        <a:pt x="21600" y="20400"/>
                        <a:pt x="21600" y="21600"/>
                      </a:cubicBezTo>
                      <a:cubicBezTo>
                        <a:pt x="19800" y="21600"/>
                        <a:pt x="19800" y="21600"/>
                        <a:pt x="18000" y="20400"/>
                      </a:cubicBezTo>
                      <a:cubicBezTo>
                        <a:pt x="18000" y="20400"/>
                        <a:pt x="18000" y="20400"/>
                        <a:pt x="16200" y="204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4654" name="Freeform 366"/>
                <p:cNvSpPr/>
                <p:nvPr/>
              </p:nvSpPr>
              <p:spPr>
                <a:xfrm>
                  <a:off x="7170" y="89847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21600"/>
                      </a:moveTo>
                      <a:cubicBezTo>
                        <a:pt x="0" y="21600"/>
                        <a:pt x="0" y="0"/>
                        <a:pt x="0" y="0"/>
                      </a:cubicBezTo>
                      <a:cubicBezTo>
                        <a:pt x="21600" y="0"/>
                        <a:pt x="21600" y="0"/>
                        <a:pt x="21600" y="0"/>
                      </a:cubicBezTo>
                      <a:cubicBezTo>
                        <a:pt x="21600" y="21600"/>
                        <a:pt x="21600" y="21600"/>
                        <a:pt x="21600" y="21600"/>
                      </a:cubicBezTo>
                      <a:cubicBezTo>
                        <a:pt x="21600" y="21600"/>
                        <a:pt x="0" y="21600"/>
                        <a:pt x="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4655" name="Freeform 367"/>
                <p:cNvSpPr/>
                <p:nvPr/>
              </p:nvSpPr>
              <p:spPr>
                <a:xfrm>
                  <a:off x="7390" y="144341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0"/>
                      </a:moveTo>
                      <a:cubicBezTo>
                        <a:pt x="0" y="0"/>
                        <a:pt x="10800" y="0"/>
                        <a:pt x="10800" y="0"/>
                      </a:cubicBezTo>
                      <a:cubicBezTo>
                        <a:pt x="10800" y="0"/>
                        <a:pt x="21600" y="0"/>
                        <a:pt x="21600" y="21600"/>
                      </a:cubicBezTo>
                      <a:cubicBezTo>
                        <a:pt x="21600" y="21600"/>
                        <a:pt x="10800" y="21600"/>
                        <a:pt x="10800" y="21600"/>
                      </a:cubicBezTo>
                      <a:cubicBezTo>
                        <a:pt x="10800" y="21600"/>
                        <a:pt x="0" y="21600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4656" name="Freeform 368"/>
                <p:cNvSpPr/>
                <p:nvPr/>
              </p:nvSpPr>
              <p:spPr>
                <a:xfrm>
                  <a:off x="6508" y="117094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0"/>
                      </a:moveTo>
                      <a:cubicBezTo>
                        <a:pt x="21600" y="4320"/>
                        <a:pt x="21600" y="12960"/>
                        <a:pt x="12960" y="17280"/>
                      </a:cubicBezTo>
                      <a:cubicBezTo>
                        <a:pt x="12960" y="21600"/>
                        <a:pt x="12960" y="21600"/>
                        <a:pt x="8640" y="21600"/>
                      </a:cubicBezTo>
                      <a:cubicBezTo>
                        <a:pt x="4320" y="21600"/>
                        <a:pt x="0" y="21600"/>
                        <a:pt x="0" y="17280"/>
                      </a:cubicBezTo>
                      <a:cubicBezTo>
                        <a:pt x="0" y="12960"/>
                        <a:pt x="0" y="8640"/>
                        <a:pt x="0" y="8640"/>
                      </a:cubicBezTo>
                      <a:cubicBezTo>
                        <a:pt x="4320" y="4320"/>
                        <a:pt x="17280" y="0"/>
                        <a:pt x="216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4657" name="Freeform 369"/>
                <p:cNvSpPr/>
                <p:nvPr/>
              </p:nvSpPr>
              <p:spPr>
                <a:xfrm>
                  <a:off x="7059" y="6695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7600" fill="norm" stroke="1" extrusionOk="0">
                      <a:moveTo>
                        <a:pt x="21600" y="3200"/>
                      </a:moveTo>
                      <a:cubicBezTo>
                        <a:pt x="21600" y="10400"/>
                        <a:pt x="14400" y="10400"/>
                        <a:pt x="14400" y="17600"/>
                      </a:cubicBezTo>
                      <a:cubicBezTo>
                        <a:pt x="7200" y="10400"/>
                        <a:pt x="7200" y="10400"/>
                        <a:pt x="0" y="3200"/>
                      </a:cubicBezTo>
                      <a:cubicBezTo>
                        <a:pt x="7200" y="3200"/>
                        <a:pt x="7200" y="3200"/>
                        <a:pt x="7200" y="3200"/>
                      </a:cubicBezTo>
                      <a:cubicBezTo>
                        <a:pt x="14400" y="3200"/>
                        <a:pt x="21600" y="-4000"/>
                        <a:pt x="21600" y="32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4658" name="Freeform 370"/>
                <p:cNvSpPr/>
                <p:nvPr/>
              </p:nvSpPr>
              <p:spPr>
                <a:xfrm>
                  <a:off x="6839" y="7142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6200" y="0"/>
                      </a:moveTo>
                      <a:cubicBezTo>
                        <a:pt x="16200" y="0"/>
                        <a:pt x="16200" y="0"/>
                        <a:pt x="21600" y="7200"/>
                      </a:cubicBezTo>
                      <a:cubicBezTo>
                        <a:pt x="21600" y="14400"/>
                        <a:pt x="16200" y="21600"/>
                        <a:pt x="10800" y="21600"/>
                      </a:cubicBezTo>
                      <a:cubicBezTo>
                        <a:pt x="5400" y="21600"/>
                        <a:pt x="0" y="14400"/>
                        <a:pt x="0" y="7200"/>
                      </a:cubicBezTo>
                      <a:cubicBezTo>
                        <a:pt x="0" y="7200"/>
                        <a:pt x="5400" y="0"/>
                        <a:pt x="162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4659" name="Freeform 371"/>
                <p:cNvSpPr/>
                <p:nvPr/>
              </p:nvSpPr>
              <p:spPr>
                <a:xfrm>
                  <a:off x="8052" y="57857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0800" y="21600"/>
                      </a:moveTo>
                      <a:cubicBezTo>
                        <a:pt x="10800" y="21600"/>
                        <a:pt x="0" y="21600"/>
                        <a:pt x="0" y="21600"/>
                      </a:cubicBezTo>
                      <a:cubicBezTo>
                        <a:pt x="0" y="21600"/>
                        <a:pt x="0" y="0"/>
                        <a:pt x="10800" y="0"/>
                      </a:cubicBezTo>
                      <a:cubicBezTo>
                        <a:pt x="10800" y="0"/>
                        <a:pt x="10800" y="0"/>
                        <a:pt x="21600" y="0"/>
                      </a:cubicBezTo>
                      <a:cubicBezTo>
                        <a:pt x="10800" y="21600"/>
                        <a:pt x="10800" y="21600"/>
                        <a:pt x="1080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4660" name="Freeform 372"/>
                <p:cNvSpPr/>
                <p:nvPr/>
              </p:nvSpPr>
              <p:spPr>
                <a:xfrm>
                  <a:off x="7390" y="121564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6900" fill="norm" stroke="1" extrusionOk="0">
                      <a:moveTo>
                        <a:pt x="15120" y="11700"/>
                      </a:moveTo>
                      <a:cubicBezTo>
                        <a:pt x="12960" y="11700"/>
                        <a:pt x="10800" y="15300"/>
                        <a:pt x="8640" y="15300"/>
                      </a:cubicBezTo>
                      <a:cubicBezTo>
                        <a:pt x="6480" y="18900"/>
                        <a:pt x="4320" y="15300"/>
                        <a:pt x="0" y="15300"/>
                      </a:cubicBezTo>
                      <a:cubicBezTo>
                        <a:pt x="0" y="15300"/>
                        <a:pt x="0" y="11700"/>
                        <a:pt x="0" y="11700"/>
                      </a:cubicBezTo>
                      <a:cubicBezTo>
                        <a:pt x="0" y="11700"/>
                        <a:pt x="0" y="8100"/>
                        <a:pt x="2160" y="8100"/>
                      </a:cubicBezTo>
                      <a:cubicBezTo>
                        <a:pt x="4320" y="8100"/>
                        <a:pt x="8640" y="4500"/>
                        <a:pt x="10800" y="4500"/>
                      </a:cubicBezTo>
                      <a:cubicBezTo>
                        <a:pt x="12960" y="-2700"/>
                        <a:pt x="15120" y="900"/>
                        <a:pt x="17280" y="900"/>
                      </a:cubicBezTo>
                      <a:cubicBezTo>
                        <a:pt x="17280" y="900"/>
                        <a:pt x="19440" y="900"/>
                        <a:pt x="19440" y="900"/>
                      </a:cubicBezTo>
                      <a:cubicBezTo>
                        <a:pt x="19440" y="900"/>
                        <a:pt x="21600" y="900"/>
                        <a:pt x="21600" y="900"/>
                      </a:cubicBezTo>
                      <a:cubicBezTo>
                        <a:pt x="21600" y="900"/>
                        <a:pt x="21600" y="900"/>
                        <a:pt x="19440" y="4500"/>
                      </a:cubicBezTo>
                      <a:cubicBezTo>
                        <a:pt x="17280" y="4500"/>
                        <a:pt x="15120" y="8100"/>
                        <a:pt x="15120" y="117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4661" name="Freeform 373"/>
                <p:cNvSpPr/>
                <p:nvPr/>
              </p:nvSpPr>
              <p:spPr>
                <a:xfrm>
                  <a:off x="5405" y="177497"/>
                  <a:ext cx="12701" cy="1434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0463" y="20700"/>
                      </a:moveTo>
                      <a:cubicBezTo>
                        <a:pt x="20463" y="20700"/>
                        <a:pt x="20463" y="21600"/>
                        <a:pt x="21600" y="21600"/>
                      </a:cubicBezTo>
                      <a:cubicBezTo>
                        <a:pt x="0" y="21600"/>
                        <a:pt x="0" y="21600"/>
                        <a:pt x="0" y="2160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2274" y="1800"/>
                        <a:pt x="3411" y="4500"/>
                        <a:pt x="5684" y="6300"/>
                      </a:cubicBezTo>
                      <a:cubicBezTo>
                        <a:pt x="7958" y="9900"/>
                        <a:pt x="11368" y="13500"/>
                        <a:pt x="14779" y="17100"/>
                      </a:cubicBezTo>
                      <a:cubicBezTo>
                        <a:pt x="14779" y="18000"/>
                        <a:pt x="15916" y="18000"/>
                        <a:pt x="17053" y="18000"/>
                      </a:cubicBezTo>
                      <a:cubicBezTo>
                        <a:pt x="18189" y="18900"/>
                        <a:pt x="19326" y="19800"/>
                        <a:pt x="20463" y="207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4662" name="Freeform 374"/>
                <p:cNvSpPr/>
                <p:nvPr/>
              </p:nvSpPr>
              <p:spPr>
                <a:xfrm>
                  <a:off x="10207" y="100474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8437" h="19800" fill="norm" stroke="1" extrusionOk="0">
                      <a:moveTo>
                        <a:pt x="10800" y="0"/>
                      </a:moveTo>
                      <a:cubicBezTo>
                        <a:pt x="16200" y="0"/>
                        <a:pt x="21600" y="7200"/>
                        <a:pt x="16200" y="7200"/>
                      </a:cubicBezTo>
                      <a:cubicBezTo>
                        <a:pt x="16200" y="7200"/>
                        <a:pt x="16200" y="14400"/>
                        <a:pt x="10800" y="14400"/>
                      </a:cubicBezTo>
                      <a:cubicBezTo>
                        <a:pt x="10800" y="21600"/>
                        <a:pt x="5400" y="21600"/>
                        <a:pt x="5400" y="14400"/>
                      </a:cubicBezTo>
                      <a:cubicBezTo>
                        <a:pt x="0" y="14400"/>
                        <a:pt x="0" y="7200"/>
                        <a:pt x="0" y="7200"/>
                      </a:cubicBezTo>
                      <a:cubicBezTo>
                        <a:pt x="0" y="0"/>
                        <a:pt x="5400" y="0"/>
                        <a:pt x="108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4663" name="Freeform 375"/>
                <p:cNvSpPr/>
                <p:nvPr/>
              </p:nvSpPr>
              <p:spPr>
                <a:xfrm>
                  <a:off x="9699" y="12691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286" h="21600" fill="norm" stroke="1" extrusionOk="0">
                      <a:moveTo>
                        <a:pt x="19286" y="16200"/>
                      </a:moveTo>
                      <a:cubicBezTo>
                        <a:pt x="19286" y="16200"/>
                        <a:pt x="19286" y="21600"/>
                        <a:pt x="19286" y="21600"/>
                      </a:cubicBezTo>
                      <a:cubicBezTo>
                        <a:pt x="16200" y="21600"/>
                        <a:pt x="16200" y="21600"/>
                        <a:pt x="13115" y="21600"/>
                      </a:cubicBezTo>
                      <a:cubicBezTo>
                        <a:pt x="13115" y="21600"/>
                        <a:pt x="13115" y="21600"/>
                        <a:pt x="13115" y="21600"/>
                      </a:cubicBezTo>
                      <a:cubicBezTo>
                        <a:pt x="10029" y="21600"/>
                        <a:pt x="6943" y="16200"/>
                        <a:pt x="3857" y="16200"/>
                      </a:cubicBezTo>
                      <a:cubicBezTo>
                        <a:pt x="-2314" y="16200"/>
                        <a:pt x="772" y="10800"/>
                        <a:pt x="772" y="5400"/>
                      </a:cubicBezTo>
                      <a:cubicBezTo>
                        <a:pt x="772" y="0"/>
                        <a:pt x="3857" y="0"/>
                        <a:pt x="3857" y="0"/>
                      </a:cubicBezTo>
                      <a:cubicBezTo>
                        <a:pt x="6943" y="5400"/>
                        <a:pt x="13115" y="5400"/>
                        <a:pt x="16200" y="5400"/>
                      </a:cubicBezTo>
                      <a:cubicBezTo>
                        <a:pt x="16200" y="5400"/>
                        <a:pt x="19286" y="16200"/>
                        <a:pt x="19286" y="162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4664" name="Freeform 376"/>
                <p:cNvSpPr/>
                <p:nvPr/>
              </p:nvSpPr>
              <p:spPr>
                <a:xfrm>
                  <a:off x="11251" y="8830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21600"/>
                      </a:moveTo>
                      <a:cubicBezTo>
                        <a:pt x="0" y="10800"/>
                        <a:pt x="0" y="10800"/>
                        <a:pt x="0" y="0"/>
                      </a:cubicBezTo>
                      <a:cubicBezTo>
                        <a:pt x="0" y="0"/>
                        <a:pt x="0" y="0"/>
                        <a:pt x="21600" y="0"/>
                      </a:cubicBezTo>
                      <a:cubicBezTo>
                        <a:pt x="21600" y="0"/>
                        <a:pt x="21600" y="0"/>
                        <a:pt x="21600" y="10800"/>
                      </a:cubicBezTo>
                      <a:cubicBezTo>
                        <a:pt x="21600" y="10800"/>
                        <a:pt x="21600" y="10800"/>
                        <a:pt x="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4665" name="Freeform 377"/>
                <p:cNvSpPr/>
                <p:nvPr/>
              </p:nvSpPr>
              <p:spPr>
                <a:xfrm>
                  <a:off x="10920" y="75286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0800" y="0"/>
                      </a:moveTo>
                      <a:cubicBezTo>
                        <a:pt x="16200" y="0"/>
                        <a:pt x="16200" y="0"/>
                        <a:pt x="21600" y="5400"/>
                      </a:cubicBezTo>
                      <a:cubicBezTo>
                        <a:pt x="21600" y="5400"/>
                        <a:pt x="16200" y="10800"/>
                        <a:pt x="16200" y="10800"/>
                      </a:cubicBezTo>
                      <a:cubicBezTo>
                        <a:pt x="16200" y="10800"/>
                        <a:pt x="10800" y="16200"/>
                        <a:pt x="5400" y="16200"/>
                      </a:cubicBezTo>
                      <a:cubicBezTo>
                        <a:pt x="5400" y="16200"/>
                        <a:pt x="5400" y="16200"/>
                        <a:pt x="0" y="21600"/>
                      </a:cubicBezTo>
                      <a:cubicBezTo>
                        <a:pt x="0" y="16200"/>
                        <a:pt x="0" y="16200"/>
                        <a:pt x="0" y="16200"/>
                      </a:cubicBezTo>
                      <a:cubicBezTo>
                        <a:pt x="0" y="5400"/>
                        <a:pt x="5400" y="0"/>
                        <a:pt x="108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4666" name="Freeform 378"/>
                <p:cNvSpPr/>
                <p:nvPr/>
              </p:nvSpPr>
              <p:spPr>
                <a:xfrm>
                  <a:off x="6030" y="10606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343" h="20311" fill="norm" stroke="1" extrusionOk="0">
                      <a:moveTo>
                        <a:pt x="772" y="5824"/>
                      </a:moveTo>
                      <a:cubicBezTo>
                        <a:pt x="1800" y="5824"/>
                        <a:pt x="1800" y="5824"/>
                        <a:pt x="2829" y="5824"/>
                      </a:cubicBezTo>
                      <a:cubicBezTo>
                        <a:pt x="4886" y="5824"/>
                        <a:pt x="5914" y="4744"/>
                        <a:pt x="5914" y="2584"/>
                      </a:cubicBezTo>
                      <a:cubicBezTo>
                        <a:pt x="5914" y="424"/>
                        <a:pt x="6943" y="-656"/>
                        <a:pt x="7972" y="424"/>
                      </a:cubicBezTo>
                      <a:cubicBezTo>
                        <a:pt x="12086" y="1504"/>
                        <a:pt x="15172" y="3664"/>
                        <a:pt x="17229" y="6904"/>
                      </a:cubicBezTo>
                      <a:cubicBezTo>
                        <a:pt x="18257" y="7984"/>
                        <a:pt x="19286" y="9064"/>
                        <a:pt x="20314" y="10144"/>
                      </a:cubicBezTo>
                      <a:cubicBezTo>
                        <a:pt x="21343" y="10144"/>
                        <a:pt x="21343" y="11224"/>
                        <a:pt x="21343" y="11224"/>
                      </a:cubicBezTo>
                      <a:cubicBezTo>
                        <a:pt x="21343" y="11224"/>
                        <a:pt x="21343" y="11224"/>
                        <a:pt x="21343" y="11224"/>
                      </a:cubicBezTo>
                      <a:cubicBezTo>
                        <a:pt x="20314" y="13384"/>
                        <a:pt x="18257" y="14464"/>
                        <a:pt x="17229" y="15544"/>
                      </a:cubicBezTo>
                      <a:cubicBezTo>
                        <a:pt x="15172" y="15544"/>
                        <a:pt x="14143" y="15544"/>
                        <a:pt x="13114" y="13384"/>
                      </a:cubicBezTo>
                      <a:cubicBezTo>
                        <a:pt x="12086" y="12304"/>
                        <a:pt x="11057" y="10144"/>
                        <a:pt x="10029" y="11224"/>
                      </a:cubicBezTo>
                      <a:cubicBezTo>
                        <a:pt x="9000" y="11224"/>
                        <a:pt x="9000" y="12304"/>
                        <a:pt x="9000" y="12304"/>
                      </a:cubicBezTo>
                      <a:cubicBezTo>
                        <a:pt x="9000" y="12304"/>
                        <a:pt x="10029" y="13384"/>
                        <a:pt x="10029" y="13384"/>
                      </a:cubicBezTo>
                      <a:cubicBezTo>
                        <a:pt x="12086" y="15544"/>
                        <a:pt x="12086" y="18784"/>
                        <a:pt x="10029" y="19864"/>
                      </a:cubicBezTo>
                      <a:cubicBezTo>
                        <a:pt x="7972" y="20944"/>
                        <a:pt x="6943" y="19864"/>
                        <a:pt x="5914" y="18784"/>
                      </a:cubicBezTo>
                      <a:cubicBezTo>
                        <a:pt x="4886" y="13384"/>
                        <a:pt x="4886" y="13384"/>
                        <a:pt x="1800" y="9064"/>
                      </a:cubicBezTo>
                      <a:cubicBezTo>
                        <a:pt x="772" y="7984"/>
                        <a:pt x="772" y="7984"/>
                        <a:pt x="772" y="7984"/>
                      </a:cubicBezTo>
                      <a:cubicBezTo>
                        <a:pt x="-257" y="6904"/>
                        <a:pt x="-257" y="6904"/>
                        <a:pt x="772" y="5824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4667" name="Freeform 379"/>
                <p:cNvSpPr/>
                <p:nvPr/>
              </p:nvSpPr>
              <p:spPr>
                <a:xfrm>
                  <a:off x="10369" y="67344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7200"/>
                      </a:moveTo>
                      <a:cubicBezTo>
                        <a:pt x="21600" y="14400"/>
                        <a:pt x="18000" y="21600"/>
                        <a:pt x="18000" y="21600"/>
                      </a:cubicBezTo>
                      <a:cubicBezTo>
                        <a:pt x="14400" y="21600"/>
                        <a:pt x="10800" y="21600"/>
                        <a:pt x="10800" y="21600"/>
                      </a:cubicBezTo>
                      <a:cubicBezTo>
                        <a:pt x="7200" y="21600"/>
                        <a:pt x="3600" y="21600"/>
                        <a:pt x="3600" y="21600"/>
                      </a:cubicBezTo>
                      <a:cubicBezTo>
                        <a:pt x="3600" y="21600"/>
                        <a:pt x="0" y="14400"/>
                        <a:pt x="0" y="14400"/>
                      </a:cubicBezTo>
                      <a:cubicBezTo>
                        <a:pt x="3600" y="7200"/>
                        <a:pt x="7200" y="0"/>
                        <a:pt x="10800" y="0"/>
                      </a:cubicBezTo>
                      <a:cubicBezTo>
                        <a:pt x="14400" y="0"/>
                        <a:pt x="14400" y="0"/>
                        <a:pt x="18000" y="0"/>
                      </a:cubicBezTo>
                      <a:cubicBezTo>
                        <a:pt x="18000" y="0"/>
                        <a:pt x="21600" y="0"/>
                        <a:pt x="21600" y="72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4668" name="Freeform 380"/>
                <p:cNvSpPr/>
                <p:nvPr/>
              </p:nvSpPr>
              <p:spPr>
                <a:xfrm>
                  <a:off x="11031" y="114116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4400" y="21600"/>
                      </a:moveTo>
                      <a:cubicBezTo>
                        <a:pt x="10800" y="21600"/>
                        <a:pt x="7200" y="17280"/>
                        <a:pt x="3600" y="12960"/>
                      </a:cubicBezTo>
                      <a:cubicBezTo>
                        <a:pt x="0" y="12960"/>
                        <a:pt x="0" y="12960"/>
                        <a:pt x="0" y="8640"/>
                      </a:cubicBezTo>
                      <a:cubicBezTo>
                        <a:pt x="0" y="4320"/>
                        <a:pt x="3600" y="0"/>
                        <a:pt x="3600" y="0"/>
                      </a:cubicBezTo>
                      <a:cubicBezTo>
                        <a:pt x="7200" y="4320"/>
                        <a:pt x="10800" y="0"/>
                        <a:pt x="14400" y="4320"/>
                      </a:cubicBezTo>
                      <a:cubicBezTo>
                        <a:pt x="14400" y="8640"/>
                        <a:pt x="18000" y="8640"/>
                        <a:pt x="18000" y="12960"/>
                      </a:cubicBezTo>
                      <a:cubicBezTo>
                        <a:pt x="21600" y="17280"/>
                        <a:pt x="21600" y="17280"/>
                        <a:pt x="21600" y="21600"/>
                      </a:cubicBezTo>
                      <a:cubicBezTo>
                        <a:pt x="18000" y="21600"/>
                        <a:pt x="18000" y="21600"/>
                        <a:pt x="1440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4669" name="Freeform 381"/>
                <p:cNvSpPr/>
                <p:nvPr/>
              </p:nvSpPr>
              <p:spPr>
                <a:xfrm>
                  <a:off x="12354" y="119190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10800"/>
                      </a:moveTo>
                      <a:cubicBezTo>
                        <a:pt x="0" y="10800"/>
                        <a:pt x="7200" y="0"/>
                        <a:pt x="14400" y="0"/>
                      </a:cubicBezTo>
                      <a:cubicBezTo>
                        <a:pt x="21600" y="0"/>
                        <a:pt x="21600" y="5400"/>
                        <a:pt x="21600" y="16200"/>
                      </a:cubicBezTo>
                      <a:cubicBezTo>
                        <a:pt x="21600" y="16200"/>
                        <a:pt x="14400" y="21600"/>
                        <a:pt x="14400" y="21600"/>
                      </a:cubicBezTo>
                      <a:cubicBezTo>
                        <a:pt x="7200" y="21600"/>
                        <a:pt x="0" y="16200"/>
                        <a:pt x="0" y="108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4670" name="Freeform 382"/>
                <p:cNvSpPr/>
                <p:nvPr/>
              </p:nvSpPr>
              <p:spPr>
                <a:xfrm>
                  <a:off x="13016" y="12382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4400" y="21600"/>
                      </a:moveTo>
                      <a:cubicBezTo>
                        <a:pt x="7200" y="21600"/>
                        <a:pt x="7200" y="10800"/>
                        <a:pt x="0" y="10800"/>
                      </a:cubicBezTo>
                      <a:cubicBezTo>
                        <a:pt x="7200" y="0"/>
                        <a:pt x="7200" y="0"/>
                        <a:pt x="7200" y="0"/>
                      </a:cubicBezTo>
                      <a:cubicBezTo>
                        <a:pt x="14400" y="10800"/>
                        <a:pt x="14400" y="10800"/>
                        <a:pt x="21600" y="21600"/>
                      </a:cubicBezTo>
                      <a:cubicBezTo>
                        <a:pt x="14400" y="21600"/>
                        <a:pt x="14400" y="21600"/>
                        <a:pt x="1440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4671" name="Freeform 383"/>
                <p:cNvSpPr/>
                <p:nvPr/>
              </p:nvSpPr>
              <p:spPr>
                <a:xfrm>
                  <a:off x="13678" y="112418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5600" fill="norm" stroke="1" extrusionOk="0">
                      <a:moveTo>
                        <a:pt x="14400" y="10800"/>
                      </a:moveTo>
                      <a:cubicBezTo>
                        <a:pt x="7200" y="10800"/>
                        <a:pt x="0" y="21600"/>
                        <a:pt x="0" y="1080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7200" y="0"/>
                        <a:pt x="14400" y="0"/>
                        <a:pt x="21600" y="0"/>
                      </a:cubicBezTo>
                      <a:cubicBezTo>
                        <a:pt x="14400" y="10800"/>
                        <a:pt x="14400" y="10800"/>
                        <a:pt x="14400" y="108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4672" name="Freeform 384"/>
                <p:cNvSpPr/>
                <p:nvPr/>
              </p:nvSpPr>
              <p:spPr>
                <a:xfrm>
                  <a:off x="13485" y="9139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8900" h="21600" fill="norm" stroke="1" extrusionOk="0">
                      <a:moveTo>
                        <a:pt x="17280" y="10800"/>
                      </a:moveTo>
                      <a:cubicBezTo>
                        <a:pt x="17280" y="16200"/>
                        <a:pt x="17280" y="16200"/>
                        <a:pt x="12960" y="21600"/>
                      </a:cubicBezTo>
                      <a:cubicBezTo>
                        <a:pt x="12960" y="21600"/>
                        <a:pt x="8640" y="16200"/>
                        <a:pt x="8640" y="16200"/>
                      </a:cubicBezTo>
                      <a:cubicBezTo>
                        <a:pt x="4320" y="16200"/>
                        <a:pt x="4320" y="10800"/>
                        <a:pt x="0" y="10800"/>
                      </a:cubicBezTo>
                      <a:cubicBezTo>
                        <a:pt x="0" y="5400"/>
                        <a:pt x="0" y="5400"/>
                        <a:pt x="0" y="0"/>
                      </a:cubicBezTo>
                      <a:cubicBezTo>
                        <a:pt x="0" y="0"/>
                        <a:pt x="4320" y="0"/>
                        <a:pt x="4320" y="0"/>
                      </a:cubicBezTo>
                      <a:cubicBezTo>
                        <a:pt x="17280" y="0"/>
                        <a:pt x="21600" y="5400"/>
                        <a:pt x="17280" y="108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4673" name="Freeform 385"/>
                <p:cNvSpPr/>
                <p:nvPr/>
              </p:nvSpPr>
              <p:spPr>
                <a:xfrm>
                  <a:off x="15112" y="108490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0800" y="0"/>
                      </a:moveTo>
                      <a:cubicBezTo>
                        <a:pt x="10800" y="0"/>
                        <a:pt x="21600" y="0"/>
                        <a:pt x="21600" y="10800"/>
                      </a:cubicBezTo>
                      <a:cubicBezTo>
                        <a:pt x="21600" y="10800"/>
                        <a:pt x="10800" y="21600"/>
                        <a:pt x="10800" y="21600"/>
                      </a:cubicBezTo>
                      <a:cubicBezTo>
                        <a:pt x="10800" y="21600"/>
                        <a:pt x="10800" y="10800"/>
                        <a:pt x="0" y="10800"/>
                      </a:cubicBezTo>
                      <a:cubicBezTo>
                        <a:pt x="0" y="10800"/>
                        <a:pt x="10800" y="0"/>
                        <a:pt x="108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4674" name="Freeform 386"/>
                <p:cNvSpPr/>
                <p:nvPr/>
              </p:nvSpPr>
              <p:spPr>
                <a:xfrm>
                  <a:off x="13568" y="13661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3086" y="7200"/>
                      </a:moveTo>
                      <a:cubicBezTo>
                        <a:pt x="3086" y="7200"/>
                        <a:pt x="0" y="4800"/>
                        <a:pt x="0" y="2400"/>
                      </a:cubicBezTo>
                      <a:cubicBezTo>
                        <a:pt x="0" y="2400"/>
                        <a:pt x="3086" y="0"/>
                        <a:pt x="3086" y="0"/>
                      </a:cubicBezTo>
                      <a:cubicBezTo>
                        <a:pt x="9257" y="0"/>
                        <a:pt x="12343" y="0"/>
                        <a:pt x="12343" y="4800"/>
                      </a:cubicBezTo>
                      <a:cubicBezTo>
                        <a:pt x="9257" y="7200"/>
                        <a:pt x="12343" y="9600"/>
                        <a:pt x="15429" y="9600"/>
                      </a:cubicBezTo>
                      <a:cubicBezTo>
                        <a:pt x="21600" y="12000"/>
                        <a:pt x="21600" y="14400"/>
                        <a:pt x="21600" y="16800"/>
                      </a:cubicBezTo>
                      <a:cubicBezTo>
                        <a:pt x="21600" y="16800"/>
                        <a:pt x="21600" y="19200"/>
                        <a:pt x="18514" y="21600"/>
                      </a:cubicBezTo>
                      <a:cubicBezTo>
                        <a:pt x="18514" y="21600"/>
                        <a:pt x="15429" y="19200"/>
                        <a:pt x="12343" y="19200"/>
                      </a:cubicBezTo>
                      <a:cubicBezTo>
                        <a:pt x="12343" y="19200"/>
                        <a:pt x="12343" y="16800"/>
                        <a:pt x="12343" y="16800"/>
                      </a:cubicBezTo>
                      <a:cubicBezTo>
                        <a:pt x="12343" y="12000"/>
                        <a:pt x="9257" y="9600"/>
                        <a:pt x="3086" y="72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4675" name="Freeform 387"/>
                <p:cNvSpPr/>
                <p:nvPr/>
              </p:nvSpPr>
              <p:spPr>
                <a:xfrm>
                  <a:off x="16657" y="69488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0194" fill="norm" stroke="1" extrusionOk="0">
                      <a:moveTo>
                        <a:pt x="21600" y="0"/>
                      </a:moveTo>
                      <a:cubicBezTo>
                        <a:pt x="21600" y="0"/>
                        <a:pt x="21600" y="2400"/>
                        <a:pt x="21600" y="4800"/>
                      </a:cubicBezTo>
                      <a:cubicBezTo>
                        <a:pt x="18514" y="9600"/>
                        <a:pt x="12343" y="12000"/>
                        <a:pt x="12343" y="16800"/>
                      </a:cubicBezTo>
                      <a:cubicBezTo>
                        <a:pt x="12343" y="19200"/>
                        <a:pt x="6171" y="21600"/>
                        <a:pt x="3086" y="19200"/>
                      </a:cubicBezTo>
                      <a:cubicBezTo>
                        <a:pt x="3086" y="19200"/>
                        <a:pt x="0" y="19200"/>
                        <a:pt x="0" y="19200"/>
                      </a:cubicBezTo>
                      <a:cubicBezTo>
                        <a:pt x="0" y="16800"/>
                        <a:pt x="0" y="14400"/>
                        <a:pt x="0" y="14400"/>
                      </a:cubicBezTo>
                      <a:cubicBezTo>
                        <a:pt x="0" y="7200"/>
                        <a:pt x="6171" y="4800"/>
                        <a:pt x="9257" y="0"/>
                      </a:cubicBezTo>
                      <a:cubicBezTo>
                        <a:pt x="12343" y="0"/>
                        <a:pt x="15429" y="0"/>
                        <a:pt x="216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4676" name="Freeform 388"/>
                <p:cNvSpPr/>
                <p:nvPr/>
              </p:nvSpPr>
              <p:spPr>
                <a:xfrm>
                  <a:off x="14905" y="86376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294" h="20743" fill="norm" stroke="1" extrusionOk="0">
                      <a:moveTo>
                        <a:pt x="12690" y="12343"/>
                      </a:moveTo>
                      <a:cubicBezTo>
                        <a:pt x="11610" y="12343"/>
                        <a:pt x="10530" y="12343"/>
                        <a:pt x="10530" y="13886"/>
                      </a:cubicBezTo>
                      <a:cubicBezTo>
                        <a:pt x="9450" y="13886"/>
                        <a:pt x="8370" y="15429"/>
                        <a:pt x="8370" y="13886"/>
                      </a:cubicBezTo>
                      <a:cubicBezTo>
                        <a:pt x="7290" y="13886"/>
                        <a:pt x="7290" y="12343"/>
                        <a:pt x="6210" y="10800"/>
                      </a:cubicBezTo>
                      <a:cubicBezTo>
                        <a:pt x="6210" y="10800"/>
                        <a:pt x="6210" y="10800"/>
                        <a:pt x="6210" y="9257"/>
                      </a:cubicBezTo>
                      <a:cubicBezTo>
                        <a:pt x="7290" y="6171"/>
                        <a:pt x="7290" y="4629"/>
                        <a:pt x="4050" y="4629"/>
                      </a:cubicBezTo>
                      <a:cubicBezTo>
                        <a:pt x="2970" y="4629"/>
                        <a:pt x="1890" y="3086"/>
                        <a:pt x="810" y="1543"/>
                      </a:cubicBezTo>
                      <a:cubicBezTo>
                        <a:pt x="-270" y="1543"/>
                        <a:pt x="-270" y="0"/>
                        <a:pt x="810" y="0"/>
                      </a:cubicBezTo>
                      <a:cubicBezTo>
                        <a:pt x="1890" y="0"/>
                        <a:pt x="4050" y="0"/>
                        <a:pt x="4050" y="0"/>
                      </a:cubicBezTo>
                      <a:cubicBezTo>
                        <a:pt x="4050" y="0"/>
                        <a:pt x="4050" y="0"/>
                        <a:pt x="4050" y="0"/>
                      </a:cubicBezTo>
                      <a:cubicBezTo>
                        <a:pt x="4050" y="0"/>
                        <a:pt x="6210" y="0"/>
                        <a:pt x="7290" y="0"/>
                      </a:cubicBezTo>
                      <a:cubicBezTo>
                        <a:pt x="9450" y="0"/>
                        <a:pt x="10530" y="0"/>
                        <a:pt x="11610" y="3086"/>
                      </a:cubicBezTo>
                      <a:cubicBezTo>
                        <a:pt x="11610" y="4629"/>
                        <a:pt x="12690" y="4629"/>
                        <a:pt x="14850" y="4629"/>
                      </a:cubicBezTo>
                      <a:cubicBezTo>
                        <a:pt x="17010" y="4629"/>
                        <a:pt x="18090" y="4629"/>
                        <a:pt x="19170" y="9257"/>
                      </a:cubicBezTo>
                      <a:cubicBezTo>
                        <a:pt x="21330" y="13886"/>
                        <a:pt x="20250" y="15429"/>
                        <a:pt x="17010" y="18514"/>
                      </a:cubicBezTo>
                      <a:cubicBezTo>
                        <a:pt x="17010" y="18514"/>
                        <a:pt x="15930" y="20057"/>
                        <a:pt x="14850" y="20057"/>
                      </a:cubicBezTo>
                      <a:cubicBezTo>
                        <a:pt x="13770" y="21600"/>
                        <a:pt x="13770" y="20057"/>
                        <a:pt x="12690" y="20057"/>
                      </a:cubicBezTo>
                      <a:cubicBezTo>
                        <a:pt x="11610" y="18514"/>
                        <a:pt x="12690" y="18514"/>
                        <a:pt x="13770" y="18514"/>
                      </a:cubicBezTo>
                      <a:cubicBezTo>
                        <a:pt x="13770" y="16971"/>
                        <a:pt x="13770" y="16971"/>
                        <a:pt x="13770" y="16971"/>
                      </a:cubicBezTo>
                      <a:cubicBezTo>
                        <a:pt x="14850" y="15429"/>
                        <a:pt x="17010" y="13886"/>
                        <a:pt x="15930" y="12343"/>
                      </a:cubicBezTo>
                      <a:cubicBezTo>
                        <a:pt x="14850" y="12343"/>
                        <a:pt x="13770" y="12343"/>
                        <a:pt x="12690" y="12343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4677" name="Freeform 389"/>
                <p:cNvSpPr/>
                <p:nvPr/>
              </p:nvSpPr>
              <p:spPr>
                <a:xfrm>
                  <a:off x="19267" y="52068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700" h="19600" fill="norm" stroke="1" extrusionOk="0">
                      <a:moveTo>
                        <a:pt x="20700" y="7200"/>
                      </a:moveTo>
                      <a:cubicBezTo>
                        <a:pt x="20700" y="10800"/>
                        <a:pt x="17100" y="10800"/>
                        <a:pt x="17100" y="10800"/>
                      </a:cubicBezTo>
                      <a:cubicBezTo>
                        <a:pt x="13500" y="14400"/>
                        <a:pt x="13500" y="14400"/>
                        <a:pt x="9900" y="18000"/>
                      </a:cubicBezTo>
                      <a:cubicBezTo>
                        <a:pt x="6300" y="18000"/>
                        <a:pt x="2700" y="21600"/>
                        <a:pt x="2700" y="18000"/>
                      </a:cubicBezTo>
                      <a:cubicBezTo>
                        <a:pt x="-900" y="14400"/>
                        <a:pt x="-900" y="10800"/>
                        <a:pt x="2700" y="7200"/>
                      </a:cubicBezTo>
                      <a:cubicBezTo>
                        <a:pt x="6300" y="3600"/>
                        <a:pt x="9900" y="3600"/>
                        <a:pt x="9900" y="0"/>
                      </a:cubicBezTo>
                      <a:cubicBezTo>
                        <a:pt x="13500" y="0"/>
                        <a:pt x="20700" y="3600"/>
                        <a:pt x="20700" y="72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4678" name="Freeform 390"/>
                <p:cNvSpPr/>
                <p:nvPr/>
              </p:nvSpPr>
              <p:spPr>
                <a:xfrm>
                  <a:off x="18570" y="9607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925" h="20006" fill="norm" stroke="1" extrusionOk="0">
                      <a:moveTo>
                        <a:pt x="0" y="14954"/>
                      </a:moveTo>
                      <a:cubicBezTo>
                        <a:pt x="0" y="13292"/>
                        <a:pt x="0" y="11631"/>
                        <a:pt x="0" y="9969"/>
                      </a:cubicBezTo>
                      <a:cubicBezTo>
                        <a:pt x="2700" y="8308"/>
                        <a:pt x="5400" y="4985"/>
                        <a:pt x="2700" y="3323"/>
                      </a:cubicBezTo>
                      <a:cubicBezTo>
                        <a:pt x="2700" y="3323"/>
                        <a:pt x="2700" y="1662"/>
                        <a:pt x="2700" y="1662"/>
                      </a:cubicBezTo>
                      <a:cubicBezTo>
                        <a:pt x="5400" y="0"/>
                        <a:pt x="8100" y="0"/>
                        <a:pt x="10800" y="0"/>
                      </a:cubicBezTo>
                      <a:cubicBezTo>
                        <a:pt x="16200" y="1662"/>
                        <a:pt x="13500" y="3323"/>
                        <a:pt x="13500" y="4985"/>
                      </a:cubicBezTo>
                      <a:cubicBezTo>
                        <a:pt x="13500" y="8308"/>
                        <a:pt x="16200" y="9969"/>
                        <a:pt x="18900" y="11631"/>
                      </a:cubicBezTo>
                      <a:cubicBezTo>
                        <a:pt x="21600" y="13292"/>
                        <a:pt x="21600" y="14954"/>
                        <a:pt x="18900" y="16615"/>
                      </a:cubicBezTo>
                      <a:cubicBezTo>
                        <a:pt x="16200" y="16615"/>
                        <a:pt x="13500" y="18277"/>
                        <a:pt x="10800" y="18277"/>
                      </a:cubicBezTo>
                      <a:cubicBezTo>
                        <a:pt x="2700" y="21600"/>
                        <a:pt x="0" y="19938"/>
                        <a:pt x="0" y="14954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4679" name="Freeform 391"/>
                <p:cNvSpPr/>
                <p:nvPr/>
              </p:nvSpPr>
              <p:spPr>
                <a:xfrm>
                  <a:off x="20407" y="101320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0800" y="21600"/>
                      </a:moveTo>
                      <a:cubicBezTo>
                        <a:pt x="10800" y="21600"/>
                        <a:pt x="0" y="21600"/>
                        <a:pt x="0" y="10800"/>
                      </a:cubicBezTo>
                      <a:cubicBezTo>
                        <a:pt x="0" y="10800"/>
                        <a:pt x="10800" y="10800"/>
                        <a:pt x="10800" y="0"/>
                      </a:cubicBezTo>
                      <a:cubicBezTo>
                        <a:pt x="21600" y="10800"/>
                        <a:pt x="21600" y="10800"/>
                        <a:pt x="21600" y="10800"/>
                      </a:cubicBezTo>
                      <a:cubicBezTo>
                        <a:pt x="21600" y="21600"/>
                        <a:pt x="10800" y="21600"/>
                        <a:pt x="1080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4680" name="Freeform 392"/>
                <p:cNvSpPr/>
                <p:nvPr/>
              </p:nvSpPr>
              <p:spPr>
                <a:xfrm>
                  <a:off x="20738" y="125588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4400" y="21600"/>
                      </a:moveTo>
                      <a:cubicBezTo>
                        <a:pt x="7200" y="21600"/>
                        <a:pt x="7200" y="10800"/>
                        <a:pt x="0" y="10800"/>
                      </a:cubicBezTo>
                      <a:cubicBezTo>
                        <a:pt x="7200" y="0"/>
                        <a:pt x="7200" y="0"/>
                        <a:pt x="14400" y="0"/>
                      </a:cubicBezTo>
                      <a:cubicBezTo>
                        <a:pt x="14400" y="0"/>
                        <a:pt x="21600" y="10800"/>
                        <a:pt x="21600" y="10800"/>
                      </a:cubicBezTo>
                      <a:cubicBezTo>
                        <a:pt x="21600" y="21600"/>
                        <a:pt x="14400" y="21600"/>
                        <a:pt x="1440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4681" name="Freeform 393"/>
                <p:cNvSpPr/>
                <p:nvPr/>
              </p:nvSpPr>
              <p:spPr>
                <a:xfrm>
                  <a:off x="19635" y="117646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17280"/>
                      </a:moveTo>
                      <a:cubicBezTo>
                        <a:pt x="0" y="12960"/>
                        <a:pt x="0" y="12960"/>
                        <a:pt x="0" y="8640"/>
                      </a:cubicBezTo>
                      <a:cubicBezTo>
                        <a:pt x="4800" y="0"/>
                        <a:pt x="12000" y="0"/>
                        <a:pt x="19200" y="0"/>
                      </a:cubicBezTo>
                      <a:cubicBezTo>
                        <a:pt x="19200" y="0"/>
                        <a:pt x="21600" y="4320"/>
                        <a:pt x="21600" y="4320"/>
                      </a:cubicBezTo>
                      <a:cubicBezTo>
                        <a:pt x="19200" y="8640"/>
                        <a:pt x="19200" y="12960"/>
                        <a:pt x="19200" y="21600"/>
                      </a:cubicBezTo>
                      <a:cubicBezTo>
                        <a:pt x="19200" y="21600"/>
                        <a:pt x="16800" y="21600"/>
                        <a:pt x="16800" y="21600"/>
                      </a:cubicBezTo>
                      <a:cubicBezTo>
                        <a:pt x="14400" y="21600"/>
                        <a:pt x="12000" y="21600"/>
                        <a:pt x="9600" y="21600"/>
                      </a:cubicBezTo>
                      <a:cubicBezTo>
                        <a:pt x="7200" y="21600"/>
                        <a:pt x="4800" y="21600"/>
                        <a:pt x="2400" y="21600"/>
                      </a:cubicBezTo>
                      <a:cubicBezTo>
                        <a:pt x="2400" y="21600"/>
                        <a:pt x="0" y="17280"/>
                        <a:pt x="0" y="1728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4682" name="Freeform 394"/>
                <p:cNvSpPr/>
                <p:nvPr/>
              </p:nvSpPr>
              <p:spPr>
                <a:xfrm>
                  <a:off x="21122" y="10617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600" h="21600" fill="norm" stroke="1" extrusionOk="0">
                      <a:moveTo>
                        <a:pt x="1600" y="16200"/>
                      </a:moveTo>
                      <a:cubicBezTo>
                        <a:pt x="5200" y="5400"/>
                        <a:pt x="8800" y="5400"/>
                        <a:pt x="16000" y="0"/>
                      </a:cubicBezTo>
                      <a:cubicBezTo>
                        <a:pt x="19600" y="0"/>
                        <a:pt x="19600" y="0"/>
                        <a:pt x="19600" y="10800"/>
                      </a:cubicBezTo>
                      <a:cubicBezTo>
                        <a:pt x="19600" y="10800"/>
                        <a:pt x="19600" y="10800"/>
                        <a:pt x="19600" y="10800"/>
                      </a:cubicBezTo>
                      <a:cubicBezTo>
                        <a:pt x="16000" y="16200"/>
                        <a:pt x="12400" y="21600"/>
                        <a:pt x="8800" y="21600"/>
                      </a:cubicBezTo>
                      <a:cubicBezTo>
                        <a:pt x="8800" y="21600"/>
                        <a:pt x="5200" y="21600"/>
                        <a:pt x="1600" y="21600"/>
                      </a:cubicBezTo>
                      <a:cubicBezTo>
                        <a:pt x="1600" y="21600"/>
                        <a:pt x="-2000" y="16200"/>
                        <a:pt x="1600" y="162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4683" name="Freeform 395"/>
                <p:cNvSpPr/>
                <p:nvPr/>
              </p:nvSpPr>
              <p:spPr>
                <a:xfrm>
                  <a:off x="21290" y="8028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0520" fill="norm" stroke="1" extrusionOk="0">
                      <a:moveTo>
                        <a:pt x="15429" y="17280"/>
                      </a:moveTo>
                      <a:cubicBezTo>
                        <a:pt x="12343" y="21600"/>
                        <a:pt x="9257" y="21600"/>
                        <a:pt x="9257" y="17280"/>
                      </a:cubicBezTo>
                      <a:cubicBezTo>
                        <a:pt x="9257" y="17280"/>
                        <a:pt x="6171" y="17280"/>
                        <a:pt x="6171" y="17280"/>
                      </a:cubicBezTo>
                      <a:cubicBezTo>
                        <a:pt x="3086" y="17280"/>
                        <a:pt x="0" y="17280"/>
                        <a:pt x="0" y="8640"/>
                      </a:cubicBezTo>
                      <a:cubicBezTo>
                        <a:pt x="0" y="4320"/>
                        <a:pt x="6171" y="0"/>
                        <a:pt x="9257" y="0"/>
                      </a:cubicBezTo>
                      <a:cubicBezTo>
                        <a:pt x="12343" y="0"/>
                        <a:pt x="12343" y="0"/>
                        <a:pt x="12343" y="0"/>
                      </a:cubicBezTo>
                      <a:cubicBezTo>
                        <a:pt x="18514" y="0"/>
                        <a:pt x="21600" y="8640"/>
                        <a:pt x="21600" y="12960"/>
                      </a:cubicBezTo>
                      <a:cubicBezTo>
                        <a:pt x="21600" y="12960"/>
                        <a:pt x="18514" y="12960"/>
                        <a:pt x="15429" y="1728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4684" name="Freeform 396"/>
                <p:cNvSpPr/>
                <p:nvPr/>
              </p:nvSpPr>
              <p:spPr>
                <a:xfrm>
                  <a:off x="22724" y="12990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9430" fill="norm" stroke="1" extrusionOk="0">
                      <a:moveTo>
                        <a:pt x="0" y="19430"/>
                      </a:moveTo>
                      <a:cubicBezTo>
                        <a:pt x="0" y="19430"/>
                        <a:pt x="0" y="14030"/>
                        <a:pt x="3600" y="14030"/>
                      </a:cubicBezTo>
                      <a:cubicBezTo>
                        <a:pt x="10800" y="-2170"/>
                        <a:pt x="10800" y="-2170"/>
                        <a:pt x="10800" y="3230"/>
                      </a:cubicBezTo>
                      <a:cubicBezTo>
                        <a:pt x="14400" y="8630"/>
                        <a:pt x="18000" y="8630"/>
                        <a:pt x="21600" y="14030"/>
                      </a:cubicBezTo>
                      <a:cubicBezTo>
                        <a:pt x="18000" y="19430"/>
                        <a:pt x="10800" y="19430"/>
                        <a:pt x="7200" y="19430"/>
                      </a:cubicBezTo>
                      <a:cubicBezTo>
                        <a:pt x="7200" y="19430"/>
                        <a:pt x="7200" y="19430"/>
                        <a:pt x="3600" y="19430"/>
                      </a:cubicBezTo>
                      <a:cubicBezTo>
                        <a:pt x="3600" y="19430"/>
                        <a:pt x="0" y="19430"/>
                        <a:pt x="0" y="1943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4685" name="Freeform 397"/>
                <p:cNvSpPr/>
                <p:nvPr/>
              </p:nvSpPr>
              <p:spPr>
                <a:xfrm>
                  <a:off x="23386" y="112240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720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5400" y="0"/>
                        <a:pt x="16200" y="0"/>
                        <a:pt x="21600" y="7200"/>
                      </a:cubicBezTo>
                      <a:cubicBezTo>
                        <a:pt x="21600" y="7200"/>
                        <a:pt x="21600" y="14400"/>
                        <a:pt x="21600" y="21600"/>
                      </a:cubicBezTo>
                      <a:cubicBezTo>
                        <a:pt x="16200" y="21600"/>
                        <a:pt x="16200" y="21600"/>
                        <a:pt x="16200" y="21600"/>
                      </a:cubicBezTo>
                      <a:cubicBezTo>
                        <a:pt x="10800" y="21600"/>
                        <a:pt x="0" y="14400"/>
                        <a:pt x="0" y="72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4686" name="Freeform 398"/>
                <p:cNvSpPr/>
                <p:nvPr/>
              </p:nvSpPr>
              <p:spPr>
                <a:xfrm>
                  <a:off x="24325" y="120970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600" h="18459" fill="norm" stroke="1" extrusionOk="0">
                      <a:moveTo>
                        <a:pt x="10800" y="17259"/>
                      </a:moveTo>
                      <a:cubicBezTo>
                        <a:pt x="7200" y="14559"/>
                        <a:pt x="7200" y="11859"/>
                        <a:pt x="3600" y="11859"/>
                      </a:cubicBezTo>
                      <a:cubicBezTo>
                        <a:pt x="3600" y="9159"/>
                        <a:pt x="0" y="6459"/>
                        <a:pt x="0" y="6459"/>
                      </a:cubicBezTo>
                      <a:cubicBezTo>
                        <a:pt x="0" y="1059"/>
                        <a:pt x="3600" y="-1641"/>
                        <a:pt x="7200" y="1059"/>
                      </a:cubicBezTo>
                      <a:cubicBezTo>
                        <a:pt x="10800" y="1059"/>
                        <a:pt x="10800" y="3759"/>
                        <a:pt x="10800" y="6459"/>
                      </a:cubicBezTo>
                      <a:cubicBezTo>
                        <a:pt x="10800" y="9159"/>
                        <a:pt x="14400" y="9159"/>
                        <a:pt x="18000" y="11859"/>
                      </a:cubicBezTo>
                      <a:cubicBezTo>
                        <a:pt x="21600" y="14559"/>
                        <a:pt x="18000" y="14559"/>
                        <a:pt x="18000" y="17259"/>
                      </a:cubicBezTo>
                      <a:cubicBezTo>
                        <a:pt x="14400" y="19959"/>
                        <a:pt x="10800" y="17259"/>
                        <a:pt x="10800" y="17259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4687" name="Freeform 399"/>
                <p:cNvSpPr/>
                <p:nvPr/>
              </p:nvSpPr>
              <p:spPr>
                <a:xfrm>
                  <a:off x="23716" y="89847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8514" y="15429"/>
                      </a:moveTo>
                      <a:cubicBezTo>
                        <a:pt x="15429" y="18514"/>
                        <a:pt x="12343" y="21600"/>
                        <a:pt x="9257" y="21600"/>
                      </a:cubicBezTo>
                      <a:cubicBezTo>
                        <a:pt x="0" y="21600"/>
                        <a:pt x="0" y="18514"/>
                        <a:pt x="0" y="12343"/>
                      </a:cubicBezTo>
                      <a:cubicBezTo>
                        <a:pt x="3086" y="9257"/>
                        <a:pt x="6171" y="6171"/>
                        <a:pt x="6171" y="6171"/>
                      </a:cubicBezTo>
                      <a:cubicBezTo>
                        <a:pt x="9257" y="3086"/>
                        <a:pt x="12343" y="3086"/>
                        <a:pt x="15429" y="0"/>
                      </a:cubicBezTo>
                      <a:cubicBezTo>
                        <a:pt x="15429" y="3086"/>
                        <a:pt x="21600" y="6171"/>
                        <a:pt x="21600" y="12343"/>
                      </a:cubicBezTo>
                      <a:cubicBezTo>
                        <a:pt x="21600" y="15429"/>
                        <a:pt x="21600" y="15429"/>
                        <a:pt x="18514" y="15429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4688" name="Freeform 400"/>
                <p:cNvSpPr/>
                <p:nvPr/>
              </p:nvSpPr>
              <p:spPr>
                <a:xfrm>
                  <a:off x="26364" y="11621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10800"/>
                      </a:moveTo>
                      <a:cubicBezTo>
                        <a:pt x="0" y="10800"/>
                        <a:pt x="10800" y="0"/>
                        <a:pt x="10800" y="0"/>
                      </a:cubicBezTo>
                      <a:cubicBezTo>
                        <a:pt x="10800" y="0"/>
                        <a:pt x="21600" y="10800"/>
                        <a:pt x="21600" y="10800"/>
                      </a:cubicBezTo>
                      <a:cubicBezTo>
                        <a:pt x="21600" y="21600"/>
                        <a:pt x="10800" y="21600"/>
                        <a:pt x="10800" y="21600"/>
                      </a:cubicBezTo>
                      <a:cubicBezTo>
                        <a:pt x="10800" y="21600"/>
                        <a:pt x="0" y="10800"/>
                        <a:pt x="0" y="108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4689" name="Freeform 401"/>
                <p:cNvSpPr/>
                <p:nvPr/>
              </p:nvSpPr>
              <p:spPr>
                <a:xfrm>
                  <a:off x="25322" y="6348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200" h="21600" fill="norm" stroke="1" extrusionOk="0">
                      <a:moveTo>
                        <a:pt x="4320" y="0"/>
                      </a:moveTo>
                      <a:cubicBezTo>
                        <a:pt x="8640" y="0"/>
                        <a:pt x="8640" y="3600"/>
                        <a:pt x="8640" y="3600"/>
                      </a:cubicBezTo>
                      <a:cubicBezTo>
                        <a:pt x="8640" y="7200"/>
                        <a:pt x="12960" y="10800"/>
                        <a:pt x="17280" y="14400"/>
                      </a:cubicBezTo>
                      <a:cubicBezTo>
                        <a:pt x="17280" y="14400"/>
                        <a:pt x="21600" y="18000"/>
                        <a:pt x="17280" y="18000"/>
                      </a:cubicBezTo>
                      <a:cubicBezTo>
                        <a:pt x="17280" y="18000"/>
                        <a:pt x="12960" y="21600"/>
                        <a:pt x="12960" y="21600"/>
                      </a:cubicBezTo>
                      <a:cubicBezTo>
                        <a:pt x="12960" y="21600"/>
                        <a:pt x="8640" y="18000"/>
                        <a:pt x="8640" y="18000"/>
                      </a:cubicBezTo>
                      <a:cubicBezTo>
                        <a:pt x="12960" y="14400"/>
                        <a:pt x="4320" y="10800"/>
                        <a:pt x="0" y="7200"/>
                      </a:cubicBezTo>
                      <a:cubicBezTo>
                        <a:pt x="0" y="7200"/>
                        <a:pt x="0" y="3600"/>
                        <a:pt x="0" y="3600"/>
                      </a:cubicBezTo>
                      <a:cubicBezTo>
                        <a:pt x="0" y="3600"/>
                        <a:pt x="4320" y="0"/>
                        <a:pt x="432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4690" name="Freeform 402"/>
                <p:cNvSpPr/>
                <p:nvPr/>
              </p:nvSpPr>
              <p:spPr>
                <a:xfrm>
                  <a:off x="22907" y="7385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443" h="21600" fill="norm" stroke="1" extrusionOk="0">
                      <a:moveTo>
                        <a:pt x="8486" y="5891"/>
                      </a:moveTo>
                      <a:cubicBezTo>
                        <a:pt x="10029" y="5891"/>
                        <a:pt x="13115" y="3927"/>
                        <a:pt x="14658" y="1964"/>
                      </a:cubicBezTo>
                      <a:cubicBezTo>
                        <a:pt x="14658" y="1964"/>
                        <a:pt x="16200" y="1964"/>
                        <a:pt x="16200" y="0"/>
                      </a:cubicBezTo>
                      <a:cubicBezTo>
                        <a:pt x="17743" y="0"/>
                        <a:pt x="19286" y="0"/>
                        <a:pt x="19286" y="1964"/>
                      </a:cubicBezTo>
                      <a:cubicBezTo>
                        <a:pt x="20829" y="1964"/>
                        <a:pt x="20829" y="3927"/>
                        <a:pt x="19286" y="5891"/>
                      </a:cubicBezTo>
                      <a:cubicBezTo>
                        <a:pt x="19286" y="5891"/>
                        <a:pt x="19286" y="7855"/>
                        <a:pt x="19286" y="7855"/>
                      </a:cubicBezTo>
                      <a:cubicBezTo>
                        <a:pt x="14658" y="9818"/>
                        <a:pt x="13115" y="13745"/>
                        <a:pt x="11572" y="17673"/>
                      </a:cubicBezTo>
                      <a:cubicBezTo>
                        <a:pt x="10029" y="21600"/>
                        <a:pt x="10029" y="21600"/>
                        <a:pt x="6943" y="21600"/>
                      </a:cubicBezTo>
                      <a:cubicBezTo>
                        <a:pt x="5400" y="19636"/>
                        <a:pt x="3858" y="19636"/>
                        <a:pt x="2315" y="17673"/>
                      </a:cubicBezTo>
                      <a:cubicBezTo>
                        <a:pt x="-771" y="17673"/>
                        <a:pt x="-771" y="11782"/>
                        <a:pt x="2315" y="11782"/>
                      </a:cubicBezTo>
                      <a:cubicBezTo>
                        <a:pt x="5400" y="11782"/>
                        <a:pt x="6943" y="7855"/>
                        <a:pt x="8486" y="589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4691" name="Freeform 403"/>
                <p:cNvSpPr/>
                <p:nvPr/>
              </p:nvSpPr>
              <p:spPr>
                <a:xfrm>
                  <a:off x="26564" y="132207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7957" h="21600" fill="norm" stroke="1" extrusionOk="0">
                      <a:moveTo>
                        <a:pt x="1372" y="13500"/>
                      </a:moveTo>
                      <a:cubicBezTo>
                        <a:pt x="1372" y="8100"/>
                        <a:pt x="4457" y="8100"/>
                        <a:pt x="1372" y="5400"/>
                      </a:cubicBezTo>
                      <a:cubicBezTo>
                        <a:pt x="-1714" y="5400"/>
                        <a:pt x="1372" y="2700"/>
                        <a:pt x="1372" y="0"/>
                      </a:cubicBezTo>
                      <a:cubicBezTo>
                        <a:pt x="1372" y="0"/>
                        <a:pt x="7543" y="0"/>
                        <a:pt x="10629" y="2700"/>
                      </a:cubicBezTo>
                      <a:cubicBezTo>
                        <a:pt x="10629" y="5400"/>
                        <a:pt x="13715" y="8100"/>
                        <a:pt x="16800" y="13500"/>
                      </a:cubicBezTo>
                      <a:cubicBezTo>
                        <a:pt x="19886" y="18900"/>
                        <a:pt x="16800" y="21600"/>
                        <a:pt x="7543" y="21600"/>
                      </a:cubicBezTo>
                      <a:cubicBezTo>
                        <a:pt x="4457" y="21600"/>
                        <a:pt x="-1714" y="16200"/>
                        <a:pt x="1372" y="135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4692" name="Freeform 404"/>
                <p:cNvSpPr/>
                <p:nvPr/>
              </p:nvSpPr>
              <p:spPr>
                <a:xfrm>
                  <a:off x="26824" y="7969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135" h="21600" fill="norm" stroke="1" extrusionOk="0">
                      <a:moveTo>
                        <a:pt x="16049" y="12343"/>
                      </a:moveTo>
                      <a:cubicBezTo>
                        <a:pt x="16049" y="15429"/>
                        <a:pt x="12964" y="15429"/>
                        <a:pt x="12964" y="18514"/>
                      </a:cubicBezTo>
                      <a:cubicBezTo>
                        <a:pt x="12964" y="21600"/>
                        <a:pt x="3706" y="21600"/>
                        <a:pt x="3706" y="21600"/>
                      </a:cubicBezTo>
                      <a:cubicBezTo>
                        <a:pt x="621" y="18514"/>
                        <a:pt x="621" y="18514"/>
                        <a:pt x="621" y="15429"/>
                      </a:cubicBezTo>
                      <a:cubicBezTo>
                        <a:pt x="-2465" y="9257"/>
                        <a:pt x="6792" y="9257"/>
                        <a:pt x="9878" y="6171"/>
                      </a:cubicBezTo>
                      <a:cubicBezTo>
                        <a:pt x="9878" y="3086"/>
                        <a:pt x="12964" y="0"/>
                        <a:pt x="19135" y="0"/>
                      </a:cubicBezTo>
                      <a:cubicBezTo>
                        <a:pt x="19135" y="3086"/>
                        <a:pt x="19135" y="9257"/>
                        <a:pt x="16049" y="12343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4693" name="Freeform 405"/>
                <p:cNvSpPr/>
                <p:nvPr/>
              </p:nvSpPr>
              <p:spPr>
                <a:xfrm>
                  <a:off x="28129" y="91281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0800" y="0"/>
                      </a:moveTo>
                      <a:cubicBezTo>
                        <a:pt x="10800" y="10800"/>
                        <a:pt x="21600" y="10800"/>
                        <a:pt x="21600" y="10800"/>
                      </a:cubicBezTo>
                      <a:cubicBezTo>
                        <a:pt x="21600" y="10800"/>
                        <a:pt x="21600" y="21600"/>
                        <a:pt x="10800" y="21600"/>
                      </a:cubicBezTo>
                      <a:cubicBezTo>
                        <a:pt x="10800" y="21600"/>
                        <a:pt x="10800" y="21600"/>
                        <a:pt x="0" y="10800"/>
                      </a:cubicBezTo>
                      <a:cubicBezTo>
                        <a:pt x="0" y="10800"/>
                        <a:pt x="10800" y="10800"/>
                        <a:pt x="108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4694" name="Freeform 406"/>
                <p:cNvSpPr/>
                <p:nvPr/>
              </p:nvSpPr>
              <p:spPr>
                <a:xfrm>
                  <a:off x="27084" y="4135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100" h="18437" fill="norm" stroke="1" extrusionOk="0">
                      <a:moveTo>
                        <a:pt x="20100" y="5400"/>
                      </a:moveTo>
                      <a:cubicBezTo>
                        <a:pt x="20100" y="5400"/>
                        <a:pt x="20100" y="10800"/>
                        <a:pt x="20100" y="10800"/>
                      </a:cubicBezTo>
                      <a:cubicBezTo>
                        <a:pt x="17400" y="16200"/>
                        <a:pt x="12000" y="21600"/>
                        <a:pt x="6600" y="16200"/>
                      </a:cubicBezTo>
                      <a:cubicBezTo>
                        <a:pt x="6600" y="16200"/>
                        <a:pt x="6600" y="16200"/>
                        <a:pt x="6600" y="16200"/>
                      </a:cubicBezTo>
                      <a:cubicBezTo>
                        <a:pt x="6600" y="16200"/>
                        <a:pt x="3900" y="16200"/>
                        <a:pt x="3900" y="16200"/>
                      </a:cubicBezTo>
                      <a:cubicBezTo>
                        <a:pt x="1200" y="16200"/>
                        <a:pt x="-1500" y="16200"/>
                        <a:pt x="1200" y="10800"/>
                      </a:cubicBezTo>
                      <a:cubicBezTo>
                        <a:pt x="1200" y="10800"/>
                        <a:pt x="-1500" y="5400"/>
                        <a:pt x="1200" y="5400"/>
                      </a:cubicBezTo>
                      <a:cubicBezTo>
                        <a:pt x="3900" y="5400"/>
                        <a:pt x="3900" y="0"/>
                        <a:pt x="6600" y="0"/>
                      </a:cubicBezTo>
                      <a:cubicBezTo>
                        <a:pt x="9300" y="0"/>
                        <a:pt x="14700" y="0"/>
                        <a:pt x="20100" y="54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4695" name="Freeform 407"/>
                <p:cNvSpPr/>
                <p:nvPr/>
              </p:nvSpPr>
              <p:spPr>
                <a:xfrm>
                  <a:off x="27798" y="107607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2960" y="21600"/>
                      </a:moveTo>
                      <a:cubicBezTo>
                        <a:pt x="8640" y="21600"/>
                        <a:pt x="0" y="8640"/>
                        <a:pt x="0" y="4320"/>
                      </a:cubicBezTo>
                      <a:cubicBezTo>
                        <a:pt x="0" y="4320"/>
                        <a:pt x="4320" y="0"/>
                        <a:pt x="8640" y="0"/>
                      </a:cubicBezTo>
                      <a:cubicBezTo>
                        <a:pt x="17280" y="0"/>
                        <a:pt x="21600" y="4320"/>
                        <a:pt x="21600" y="8640"/>
                      </a:cubicBezTo>
                      <a:cubicBezTo>
                        <a:pt x="21600" y="17280"/>
                        <a:pt x="17280" y="21600"/>
                        <a:pt x="1296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4696" name="Freeform 408"/>
                <p:cNvSpPr/>
                <p:nvPr/>
              </p:nvSpPr>
              <p:spPr>
                <a:xfrm>
                  <a:off x="29342" y="4535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5600" fill="norm" stroke="1" extrusionOk="0">
                      <a:moveTo>
                        <a:pt x="21600" y="4800"/>
                      </a:moveTo>
                      <a:cubicBezTo>
                        <a:pt x="10800" y="15600"/>
                        <a:pt x="10800" y="15600"/>
                        <a:pt x="10800" y="15600"/>
                      </a:cubicBezTo>
                      <a:cubicBezTo>
                        <a:pt x="10800" y="15600"/>
                        <a:pt x="0" y="4800"/>
                        <a:pt x="0" y="4800"/>
                      </a:cubicBezTo>
                      <a:cubicBezTo>
                        <a:pt x="0" y="4800"/>
                        <a:pt x="10800" y="-6000"/>
                        <a:pt x="10800" y="4800"/>
                      </a:cubicBezTo>
                      <a:cubicBezTo>
                        <a:pt x="10800" y="4800"/>
                        <a:pt x="21600" y="4800"/>
                        <a:pt x="21600" y="48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4697" name="Freeform 409"/>
                <p:cNvSpPr/>
                <p:nvPr/>
              </p:nvSpPr>
              <p:spPr>
                <a:xfrm>
                  <a:off x="6129" y="-1"/>
                  <a:ext cx="30520" cy="65643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496" h="21422" fill="norm" stroke="1" extrusionOk="0">
                      <a:moveTo>
                        <a:pt x="4569" y="18722"/>
                      </a:moveTo>
                      <a:cubicBezTo>
                        <a:pt x="2908" y="19686"/>
                        <a:pt x="1662" y="20458"/>
                        <a:pt x="0" y="21422"/>
                      </a:cubicBezTo>
                      <a:cubicBezTo>
                        <a:pt x="0" y="1365"/>
                        <a:pt x="0" y="1365"/>
                        <a:pt x="0" y="1365"/>
                      </a:cubicBezTo>
                      <a:cubicBezTo>
                        <a:pt x="1246" y="979"/>
                        <a:pt x="2492" y="401"/>
                        <a:pt x="3323" y="15"/>
                      </a:cubicBezTo>
                      <a:cubicBezTo>
                        <a:pt x="3323" y="-178"/>
                        <a:pt x="5400" y="1558"/>
                        <a:pt x="6231" y="2329"/>
                      </a:cubicBezTo>
                      <a:cubicBezTo>
                        <a:pt x="7477" y="2908"/>
                        <a:pt x="8308" y="3679"/>
                        <a:pt x="9138" y="4451"/>
                      </a:cubicBezTo>
                      <a:cubicBezTo>
                        <a:pt x="9554" y="4643"/>
                        <a:pt x="10385" y="4836"/>
                        <a:pt x="10800" y="5029"/>
                      </a:cubicBezTo>
                      <a:cubicBezTo>
                        <a:pt x="14538" y="6186"/>
                        <a:pt x="17862" y="7151"/>
                        <a:pt x="21185" y="8115"/>
                      </a:cubicBezTo>
                      <a:cubicBezTo>
                        <a:pt x="21600" y="8308"/>
                        <a:pt x="21600" y="8308"/>
                        <a:pt x="21185" y="8501"/>
                      </a:cubicBezTo>
                      <a:cubicBezTo>
                        <a:pt x="20354" y="9272"/>
                        <a:pt x="19108" y="10043"/>
                        <a:pt x="17862" y="10622"/>
                      </a:cubicBezTo>
                      <a:cubicBezTo>
                        <a:pt x="17031" y="11201"/>
                        <a:pt x="15785" y="11779"/>
                        <a:pt x="14954" y="12551"/>
                      </a:cubicBezTo>
                      <a:cubicBezTo>
                        <a:pt x="14954" y="12551"/>
                        <a:pt x="14954" y="12743"/>
                        <a:pt x="14538" y="12743"/>
                      </a:cubicBezTo>
                      <a:cubicBezTo>
                        <a:pt x="13708" y="13322"/>
                        <a:pt x="12462" y="13901"/>
                        <a:pt x="11215" y="14479"/>
                      </a:cubicBezTo>
                      <a:cubicBezTo>
                        <a:pt x="9969" y="15251"/>
                        <a:pt x="9138" y="15829"/>
                        <a:pt x="7892" y="16601"/>
                      </a:cubicBezTo>
                      <a:cubicBezTo>
                        <a:pt x="6646" y="17372"/>
                        <a:pt x="5815" y="17951"/>
                        <a:pt x="4569" y="18722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4698" name="Freeform 410"/>
                <p:cNvSpPr/>
                <p:nvPr/>
              </p:nvSpPr>
              <p:spPr>
                <a:xfrm>
                  <a:off x="29161" y="11130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8514" h="19200" fill="norm" stroke="1" extrusionOk="0">
                      <a:moveTo>
                        <a:pt x="772" y="14880"/>
                      </a:moveTo>
                      <a:cubicBezTo>
                        <a:pt x="772" y="10560"/>
                        <a:pt x="-2314" y="6240"/>
                        <a:pt x="3857" y="1920"/>
                      </a:cubicBezTo>
                      <a:cubicBezTo>
                        <a:pt x="6943" y="-2400"/>
                        <a:pt x="10029" y="1920"/>
                        <a:pt x="16200" y="1920"/>
                      </a:cubicBezTo>
                      <a:cubicBezTo>
                        <a:pt x="19286" y="6240"/>
                        <a:pt x="19286" y="10560"/>
                        <a:pt x="16200" y="14880"/>
                      </a:cubicBezTo>
                      <a:cubicBezTo>
                        <a:pt x="13115" y="14880"/>
                        <a:pt x="10029" y="14880"/>
                        <a:pt x="6943" y="19200"/>
                      </a:cubicBezTo>
                      <a:cubicBezTo>
                        <a:pt x="3857" y="14880"/>
                        <a:pt x="772" y="19200"/>
                        <a:pt x="772" y="1488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4699" name="Freeform 411"/>
                <p:cNvSpPr/>
                <p:nvPr/>
              </p:nvSpPr>
              <p:spPr>
                <a:xfrm>
                  <a:off x="30958" y="7627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4912" h="21600" fill="norm" stroke="1" extrusionOk="0">
                      <a:moveTo>
                        <a:pt x="2982" y="0"/>
                      </a:moveTo>
                      <a:cubicBezTo>
                        <a:pt x="17382" y="14400"/>
                        <a:pt x="17382" y="21600"/>
                        <a:pt x="10182" y="21600"/>
                      </a:cubicBezTo>
                      <a:cubicBezTo>
                        <a:pt x="2982" y="21600"/>
                        <a:pt x="-4218" y="14400"/>
                        <a:pt x="2982" y="7200"/>
                      </a:cubicBezTo>
                      <a:cubicBezTo>
                        <a:pt x="2982" y="7200"/>
                        <a:pt x="2982" y="0"/>
                        <a:pt x="298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4700" name="Freeform 412"/>
                <p:cNvSpPr/>
                <p:nvPr/>
              </p:nvSpPr>
              <p:spPr>
                <a:xfrm>
                  <a:off x="31328" y="85986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7200" y="21600"/>
                      </a:moveTo>
                      <a:cubicBezTo>
                        <a:pt x="7200" y="21600"/>
                        <a:pt x="0" y="10800"/>
                        <a:pt x="0" y="10800"/>
                      </a:cubicBezTo>
                      <a:cubicBezTo>
                        <a:pt x="0" y="0"/>
                        <a:pt x="7200" y="0"/>
                        <a:pt x="7200" y="0"/>
                      </a:cubicBezTo>
                      <a:cubicBezTo>
                        <a:pt x="14400" y="0"/>
                        <a:pt x="14400" y="0"/>
                        <a:pt x="21600" y="10800"/>
                      </a:cubicBezTo>
                      <a:cubicBezTo>
                        <a:pt x="14400" y="10800"/>
                        <a:pt x="14400" y="21600"/>
                        <a:pt x="720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4701" name="Freeform 413"/>
                <p:cNvSpPr/>
                <p:nvPr/>
              </p:nvSpPr>
              <p:spPr>
                <a:xfrm>
                  <a:off x="31107" y="6697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9069" fill="norm" stroke="1" extrusionOk="0">
                      <a:moveTo>
                        <a:pt x="10800" y="1789"/>
                      </a:moveTo>
                      <a:cubicBezTo>
                        <a:pt x="16200" y="6109"/>
                        <a:pt x="16200" y="6109"/>
                        <a:pt x="21600" y="10429"/>
                      </a:cubicBezTo>
                      <a:cubicBezTo>
                        <a:pt x="16200" y="14749"/>
                        <a:pt x="16200" y="19069"/>
                        <a:pt x="10800" y="19069"/>
                      </a:cubicBezTo>
                      <a:cubicBezTo>
                        <a:pt x="10800" y="14749"/>
                        <a:pt x="5400" y="14749"/>
                        <a:pt x="0" y="10429"/>
                      </a:cubicBezTo>
                      <a:cubicBezTo>
                        <a:pt x="0" y="10429"/>
                        <a:pt x="0" y="6109"/>
                        <a:pt x="0" y="6109"/>
                      </a:cubicBezTo>
                      <a:cubicBezTo>
                        <a:pt x="5400" y="1789"/>
                        <a:pt x="5400" y="-2531"/>
                        <a:pt x="10800" y="1789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4702" name="Freeform 414"/>
                <p:cNvSpPr/>
                <p:nvPr/>
              </p:nvSpPr>
              <p:spPr>
                <a:xfrm>
                  <a:off x="31107" y="75948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21600"/>
                      </a:moveTo>
                      <a:cubicBezTo>
                        <a:pt x="10800" y="10800"/>
                        <a:pt x="0" y="1080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0800" y="0"/>
                        <a:pt x="21600" y="10800"/>
                        <a:pt x="2160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4703" name="Freeform 415"/>
                <p:cNvSpPr/>
                <p:nvPr/>
              </p:nvSpPr>
              <p:spPr>
                <a:xfrm>
                  <a:off x="30225" y="7337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0829" fill="norm" stroke="1" extrusionOk="0">
                      <a:moveTo>
                        <a:pt x="17280" y="2315"/>
                      </a:moveTo>
                      <a:cubicBezTo>
                        <a:pt x="21600" y="5400"/>
                        <a:pt x="21600" y="8486"/>
                        <a:pt x="21600" y="11572"/>
                      </a:cubicBezTo>
                      <a:cubicBezTo>
                        <a:pt x="17280" y="14658"/>
                        <a:pt x="8640" y="14658"/>
                        <a:pt x="12960" y="20829"/>
                      </a:cubicBezTo>
                      <a:cubicBezTo>
                        <a:pt x="8640" y="20829"/>
                        <a:pt x="8640" y="20829"/>
                        <a:pt x="8640" y="20829"/>
                      </a:cubicBezTo>
                      <a:cubicBezTo>
                        <a:pt x="4320" y="14658"/>
                        <a:pt x="0" y="11572"/>
                        <a:pt x="0" y="8486"/>
                      </a:cubicBezTo>
                      <a:cubicBezTo>
                        <a:pt x="0" y="8486"/>
                        <a:pt x="4320" y="5400"/>
                        <a:pt x="8640" y="2315"/>
                      </a:cubicBezTo>
                      <a:cubicBezTo>
                        <a:pt x="12960" y="-771"/>
                        <a:pt x="12960" y="-771"/>
                        <a:pt x="17280" y="2315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4704" name="Freeform 416"/>
                <p:cNvSpPr/>
                <p:nvPr/>
              </p:nvSpPr>
              <p:spPr>
                <a:xfrm>
                  <a:off x="33424" y="5642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10800"/>
                      </a:moveTo>
                      <a:cubicBezTo>
                        <a:pt x="21600" y="10800"/>
                        <a:pt x="10800" y="21600"/>
                        <a:pt x="10800" y="21600"/>
                      </a:cubicBezTo>
                      <a:cubicBezTo>
                        <a:pt x="10800" y="21600"/>
                        <a:pt x="0" y="10800"/>
                        <a:pt x="0" y="10800"/>
                      </a:cubicBezTo>
                      <a:cubicBezTo>
                        <a:pt x="0" y="0"/>
                        <a:pt x="0" y="0"/>
                        <a:pt x="10800" y="0"/>
                      </a:cubicBezTo>
                      <a:cubicBezTo>
                        <a:pt x="10800" y="0"/>
                        <a:pt x="21600" y="0"/>
                        <a:pt x="21600" y="108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4705" name="Freeform 417"/>
                <p:cNvSpPr/>
                <p:nvPr/>
              </p:nvSpPr>
              <p:spPr>
                <a:xfrm>
                  <a:off x="32210" y="4671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7200"/>
                      </a:moveTo>
                      <a:cubicBezTo>
                        <a:pt x="21600" y="7200"/>
                        <a:pt x="21600" y="14400"/>
                        <a:pt x="21600" y="14400"/>
                      </a:cubicBezTo>
                      <a:cubicBezTo>
                        <a:pt x="14400" y="14400"/>
                        <a:pt x="10800" y="14400"/>
                        <a:pt x="3600" y="21600"/>
                      </a:cubicBezTo>
                      <a:cubicBezTo>
                        <a:pt x="3600" y="21600"/>
                        <a:pt x="3600" y="14400"/>
                        <a:pt x="0" y="14400"/>
                      </a:cubicBezTo>
                      <a:cubicBezTo>
                        <a:pt x="3600" y="14400"/>
                        <a:pt x="3600" y="14400"/>
                        <a:pt x="3600" y="7200"/>
                      </a:cubicBezTo>
                      <a:cubicBezTo>
                        <a:pt x="7200" y="7200"/>
                        <a:pt x="7200" y="7200"/>
                        <a:pt x="7200" y="7200"/>
                      </a:cubicBezTo>
                      <a:cubicBezTo>
                        <a:pt x="10800" y="7200"/>
                        <a:pt x="18000" y="7200"/>
                        <a:pt x="21600" y="0"/>
                      </a:cubicBezTo>
                      <a:cubicBezTo>
                        <a:pt x="21600" y="0"/>
                        <a:pt x="21600" y="0"/>
                        <a:pt x="21600" y="72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4706" name="Oval 418"/>
                <p:cNvSpPr/>
                <p:nvPr/>
              </p:nvSpPr>
              <p:spPr>
                <a:xfrm>
                  <a:off x="34968" y="101540"/>
                  <a:ext cx="12701" cy="12701"/>
                </a:xfrm>
                <a:prstGeom prst="ellipse">
                  <a:avLst/>
                </a:pr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4707" name="Freeform 419"/>
                <p:cNvSpPr/>
                <p:nvPr/>
              </p:nvSpPr>
              <p:spPr>
                <a:xfrm>
                  <a:off x="35189" y="8477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0"/>
                      </a:moveTo>
                      <a:cubicBezTo>
                        <a:pt x="0" y="0"/>
                        <a:pt x="10800" y="0"/>
                        <a:pt x="10800" y="0"/>
                      </a:cubicBezTo>
                      <a:cubicBezTo>
                        <a:pt x="10800" y="10800"/>
                        <a:pt x="10800" y="10800"/>
                        <a:pt x="21600" y="21600"/>
                      </a:cubicBezTo>
                      <a:cubicBezTo>
                        <a:pt x="10800" y="21600"/>
                        <a:pt x="10800" y="21600"/>
                        <a:pt x="10800" y="21600"/>
                      </a:cubicBezTo>
                      <a:cubicBezTo>
                        <a:pt x="10800" y="21600"/>
                        <a:pt x="10800" y="21600"/>
                        <a:pt x="10800" y="21600"/>
                      </a:cubicBezTo>
                      <a:cubicBezTo>
                        <a:pt x="10800" y="21600"/>
                        <a:pt x="0" y="10800"/>
                        <a:pt x="0" y="10800"/>
                      </a:cubicBezTo>
                      <a:cubicBezTo>
                        <a:pt x="0" y="1080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4708" name="Freeform 420"/>
                <p:cNvSpPr/>
                <p:nvPr/>
              </p:nvSpPr>
              <p:spPr>
                <a:xfrm>
                  <a:off x="36402" y="110206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7382" fill="norm" stroke="1" extrusionOk="0">
                      <a:moveTo>
                        <a:pt x="21600" y="2982"/>
                      </a:moveTo>
                      <a:cubicBezTo>
                        <a:pt x="21600" y="17382"/>
                        <a:pt x="10800" y="17382"/>
                        <a:pt x="10800" y="17382"/>
                      </a:cubicBezTo>
                      <a:cubicBezTo>
                        <a:pt x="0" y="17382"/>
                        <a:pt x="0" y="10182"/>
                        <a:pt x="0" y="10182"/>
                      </a:cubicBezTo>
                      <a:cubicBezTo>
                        <a:pt x="0" y="2982"/>
                        <a:pt x="10800" y="-4218"/>
                        <a:pt x="10800" y="2982"/>
                      </a:cubicBezTo>
                      <a:cubicBezTo>
                        <a:pt x="21600" y="2982"/>
                        <a:pt x="21600" y="2982"/>
                        <a:pt x="21600" y="2982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4709" name="Freeform 421"/>
                <p:cNvSpPr/>
                <p:nvPr/>
              </p:nvSpPr>
              <p:spPr>
                <a:xfrm>
                  <a:off x="35913" y="41641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491" h="21600" fill="norm" stroke="1" extrusionOk="0">
                      <a:moveTo>
                        <a:pt x="1491" y="16971"/>
                      </a:moveTo>
                      <a:cubicBezTo>
                        <a:pt x="5091" y="13886"/>
                        <a:pt x="1491" y="10800"/>
                        <a:pt x="5091" y="7714"/>
                      </a:cubicBezTo>
                      <a:cubicBezTo>
                        <a:pt x="5091" y="6171"/>
                        <a:pt x="5091" y="3086"/>
                        <a:pt x="5091" y="1543"/>
                      </a:cubicBezTo>
                      <a:cubicBezTo>
                        <a:pt x="5091" y="1543"/>
                        <a:pt x="5091" y="0"/>
                        <a:pt x="8691" y="0"/>
                      </a:cubicBezTo>
                      <a:cubicBezTo>
                        <a:pt x="8691" y="0"/>
                        <a:pt x="12291" y="0"/>
                        <a:pt x="12291" y="1543"/>
                      </a:cubicBezTo>
                      <a:cubicBezTo>
                        <a:pt x="15891" y="1543"/>
                        <a:pt x="15891" y="3086"/>
                        <a:pt x="15891" y="4629"/>
                      </a:cubicBezTo>
                      <a:cubicBezTo>
                        <a:pt x="15891" y="6171"/>
                        <a:pt x="15891" y="7714"/>
                        <a:pt x="15891" y="10800"/>
                      </a:cubicBezTo>
                      <a:cubicBezTo>
                        <a:pt x="15891" y="12343"/>
                        <a:pt x="19491" y="13886"/>
                        <a:pt x="19491" y="15429"/>
                      </a:cubicBezTo>
                      <a:cubicBezTo>
                        <a:pt x="19491" y="16971"/>
                        <a:pt x="19491" y="18514"/>
                        <a:pt x="15891" y="20057"/>
                      </a:cubicBezTo>
                      <a:cubicBezTo>
                        <a:pt x="15891" y="20057"/>
                        <a:pt x="15891" y="21600"/>
                        <a:pt x="15891" y="21600"/>
                      </a:cubicBezTo>
                      <a:cubicBezTo>
                        <a:pt x="12291" y="21600"/>
                        <a:pt x="8691" y="21600"/>
                        <a:pt x="5091" y="21600"/>
                      </a:cubicBezTo>
                      <a:cubicBezTo>
                        <a:pt x="1491" y="21600"/>
                        <a:pt x="-2109" y="18514"/>
                        <a:pt x="1491" y="1697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4710" name="Freeform 422"/>
                <p:cNvSpPr/>
                <p:nvPr/>
              </p:nvSpPr>
              <p:spPr>
                <a:xfrm>
                  <a:off x="32641" y="125817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650" h="21164" fill="norm" stroke="1" extrusionOk="0">
                      <a:moveTo>
                        <a:pt x="3881" y="17788"/>
                      </a:moveTo>
                      <a:cubicBezTo>
                        <a:pt x="2745" y="17788"/>
                        <a:pt x="2745" y="17788"/>
                        <a:pt x="1608" y="17788"/>
                      </a:cubicBezTo>
                      <a:cubicBezTo>
                        <a:pt x="471" y="16518"/>
                        <a:pt x="-666" y="16518"/>
                        <a:pt x="471" y="15247"/>
                      </a:cubicBezTo>
                      <a:cubicBezTo>
                        <a:pt x="471" y="12706"/>
                        <a:pt x="1608" y="10165"/>
                        <a:pt x="2745" y="8894"/>
                      </a:cubicBezTo>
                      <a:cubicBezTo>
                        <a:pt x="3881" y="8894"/>
                        <a:pt x="3881" y="8894"/>
                        <a:pt x="5018" y="8894"/>
                      </a:cubicBezTo>
                      <a:cubicBezTo>
                        <a:pt x="5018" y="8894"/>
                        <a:pt x="6155" y="10165"/>
                        <a:pt x="6155" y="10165"/>
                      </a:cubicBezTo>
                      <a:cubicBezTo>
                        <a:pt x="7292" y="10165"/>
                        <a:pt x="7292" y="8894"/>
                        <a:pt x="7292" y="8894"/>
                      </a:cubicBezTo>
                      <a:cubicBezTo>
                        <a:pt x="7292" y="8894"/>
                        <a:pt x="7292" y="7624"/>
                        <a:pt x="7292" y="7624"/>
                      </a:cubicBezTo>
                      <a:cubicBezTo>
                        <a:pt x="7292" y="7624"/>
                        <a:pt x="7292" y="7624"/>
                        <a:pt x="7292" y="7624"/>
                      </a:cubicBezTo>
                      <a:cubicBezTo>
                        <a:pt x="6155" y="6353"/>
                        <a:pt x="3881" y="6353"/>
                        <a:pt x="5018" y="3812"/>
                      </a:cubicBezTo>
                      <a:cubicBezTo>
                        <a:pt x="6155" y="2541"/>
                        <a:pt x="7292" y="1271"/>
                        <a:pt x="8429" y="0"/>
                      </a:cubicBezTo>
                      <a:cubicBezTo>
                        <a:pt x="8429" y="0"/>
                        <a:pt x="9566" y="1271"/>
                        <a:pt x="9566" y="1271"/>
                      </a:cubicBezTo>
                      <a:cubicBezTo>
                        <a:pt x="11839" y="2541"/>
                        <a:pt x="11839" y="5082"/>
                        <a:pt x="11839" y="7624"/>
                      </a:cubicBezTo>
                      <a:cubicBezTo>
                        <a:pt x="11839" y="11435"/>
                        <a:pt x="12976" y="11435"/>
                        <a:pt x="15250" y="11435"/>
                      </a:cubicBezTo>
                      <a:cubicBezTo>
                        <a:pt x="17523" y="11435"/>
                        <a:pt x="18660" y="12706"/>
                        <a:pt x="19797" y="12706"/>
                      </a:cubicBezTo>
                      <a:cubicBezTo>
                        <a:pt x="20934" y="13976"/>
                        <a:pt x="20934" y="16518"/>
                        <a:pt x="19797" y="17788"/>
                      </a:cubicBezTo>
                      <a:cubicBezTo>
                        <a:pt x="18660" y="19059"/>
                        <a:pt x="17523" y="19059"/>
                        <a:pt x="16387" y="17788"/>
                      </a:cubicBezTo>
                      <a:cubicBezTo>
                        <a:pt x="14113" y="16518"/>
                        <a:pt x="12976" y="16518"/>
                        <a:pt x="11839" y="17788"/>
                      </a:cubicBezTo>
                      <a:cubicBezTo>
                        <a:pt x="10702" y="19059"/>
                        <a:pt x="10702" y="19059"/>
                        <a:pt x="9566" y="20329"/>
                      </a:cubicBezTo>
                      <a:cubicBezTo>
                        <a:pt x="8429" y="21600"/>
                        <a:pt x="8429" y="21600"/>
                        <a:pt x="6155" y="19059"/>
                      </a:cubicBezTo>
                      <a:cubicBezTo>
                        <a:pt x="6155" y="19059"/>
                        <a:pt x="5018" y="17788"/>
                        <a:pt x="3881" y="17788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4711" name="Freeform 423"/>
                <p:cNvSpPr/>
                <p:nvPr/>
              </p:nvSpPr>
              <p:spPr>
                <a:xfrm>
                  <a:off x="37031" y="104408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6820" h="21600" fill="norm" stroke="1" extrusionOk="0">
                      <a:moveTo>
                        <a:pt x="8612" y="0"/>
                      </a:moveTo>
                      <a:cubicBezTo>
                        <a:pt x="8612" y="0"/>
                        <a:pt x="12212" y="5400"/>
                        <a:pt x="12212" y="5400"/>
                      </a:cubicBezTo>
                      <a:cubicBezTo>
                        <a:pt x="19412" y="5400"/>
                        <a:pt x="15812" y="10800"/>
                        <a:pt x="15812" y="16200"/>
                      </a:cubicBezTo>
                      <a:cubicBezTo>
                        <a:pt x="19412" y="21600"/>
                        <a:pt x="12212" y="21600"/>
                        <a:pt x="12212" y="21600"/>
                      </a:cubicBezTo>
                      <a:cubicBezTo>
                        <a:pt x="5012" y="21600"/>
                        <a:pt x="1412" y="16200"/>
                        <a:pt x="1412" y="10800"/>
                      </a:cubicBezTo>
                      <a:cubicBezTo>
                        <a:pt x="-2188" y="0"/>
                        <a:pt x="1412" y="0"/>
                        <a:pt x="861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4712" name="Freeform 424"/>
                <p:cNvSpPr/>
                <p:nvPr/>
              </p:nvSpPr>
              <p:spPr>
                <a:xfrm>
                  <a:off x="36225" y="9161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018" h="21600" fill="norm" stroke="1" extrusionOk="0">
                      <a:moveTo>
                        <a:pt x="0" y="12000"/>
                      </a:moveTo>
                      <a:cubicBezTo>
                        <a:pt x="0" y="7200"/>
                        <a:pt x="2700" y="2400"/>
                        <a:pt x="8100" y="0"/>
                      </a:cubicBezTo>
                      <a:cubicBezTo>
                        <a:pt x="8100" y="0"/>
                        <a:pt x="10800" y="0"/>
                        <a:pt x="10800" y="2400"/>
                      </a:cubicBezTo>
                      <a:cubicBezTo>
                        <a:pt x="13500" y="2400"/>
                        <a:pt x="16200" y="4800"/>
                        <a:pt x="16200" y="4800"/>
                      </a:cubicBezTo>
                      <a:cubicBezTo>
                        <a:pt x="18900" y="4800"/>
                        <a:pt x="21600" y="4800"/>
                        <a:pt x="18900" y="7200"/>
                      </a:cubicBezTo>
                      <a:cubicBezTo>
                        <a:pt x="18900" y="7200"/>
                        <a:pt x="18900" y="9600"/>
                        <a:pt x="18900" y="9600"/>
                      </a:cubicBezTo>
                      <a:cubicBezTo>
                        <a:pt x="18900" y="12000"/>
                        <a:pt x="16200" y="12000"/>
                        <a:pt x="16200" y="12000"/>
                      </a:cubicBezTo>
                      <a:cubicBezTo>
                        <a:pt x="10800" y="12000"/>
                        <a:pt x="8100" y="16800"/>
                        <a:pt x="8100" y="21600"/>
                      </a:cubicBezTo>
                      <a:cubicBezTo>
                        <a:pt x="5400" y="21600"/>
                        <a:pt x="5400" y="21600"/>
                        <a:pt x="5400" y="21600"/>
                      </a:cubicBezTo>
                      <a:cubicBezTo>
                        <a:pt x="2700" y="21600"/>
                        <a:pt x="2700" y="21600"/>
                        <a:pt x="2700" y="21600"/>
                      </a:cubicBezTo>
                      <a:cubicBezTo>
                        <a:pt x="2700" y="16800"/>
                        <a:pt x="0" y="14400"/>
                        <a:pt x="0" y="120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4713" name="Freeform 425"/>
                <p:cNvSpPr/>
                <p:nvPr/>
              </p:nvSpPr>
              <p:spPr>
                <a:xfrm>
                  <a:off x="38829" y="93377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21600"/>
                      </a:moveTo>
                      <a:cubicBezTo>
                        <a:pt x="0" y="21600"/>
                        <a:pt x="0" y="2160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0800" y="0"/>
                        <a:pt x="10800" y="0"/>
                        <a:pt x="21600" y="21600"/>
                      </a:cubicBezTo>
                      <a:cubicBezTo>
                        <a:pt x="10800" y="21600"/>
                        <a:pt x="10800" y="21600"/>
                        <a:pt x="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4714" name="Freeform 426"/>
                <p:cNvSpPr/>
                <p:nvPr/>
              </p:nvSpPr>
              <p:spPr>
                <a:xfrm>
                  <a:off x="37616" y="13661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8640"/>
                      </a:moveTo>
                      <a:cubicBezTo>
                        <a:pt x="0" y="8640"/>
                        <a:pt x="0" y="4320"/>
                        <a:pt x="0" y="4320"/>
                      </a:cubicBezTo>
                      <a:cubicBezTo>
                        <a:pt x="0" y="0"/>
                        <a:pt x="5400" y="0"/>
                        <a:pt x="5400" y="0"/>
                      </a:cubicBezTo>
                      <a:cubicBezTo>
                        <a:pt x="10800" y="4320"/>
                        <a:pt x="16200" y="8640"/>
                        <a:pt x="16200" y="12960"/>
                      </a:cubicBezTo>
                      <a:cubicBezTo>
                        <a:pt x="21600" y="12960"/>
                        <a:pt x="21600" y="12960"/>
                        <a:pt x="21600" y="17280"/>
                      </a:cubicBezTo>
                      <a:cubicBezTo>
                        <a:pt x="21600" y="17280"/>
                        <a:pt x="16200" y="21600"/>
                        <a:pt x="16200" y="21600"/>
                      </a:cubicBezTo>
                      <a:cubicBezTo>
                        <a:pt x="0" y="21600"/>
                        <a:pt x="0" y="21600"/>
                        <a:pt x="0" y="864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4715" name="Freeform 427"/>
                <p:cNvSpPr/>
                <p:nvPr/>
              </p:nvSpPr>
              <p:spPr>
                <a:xfrm>
                  <a:off x="37947" y="133386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0250" fill="norm" stroke="1" extrusionOk="0">
                      <a:moveTo>
                        <a:pt x="21600" y="4050"/>
                      </a:moveTo>
                      <a:cubicBezTo>
                        <a:pt x="21600" y="4050"/>
                        <a:pt x="21600" y="9450"/>
                        <a:pt x="21600" y="9450"/>
                      </a:cubicBezTo>
                      <a:cubicBezTo>
                        <a:pt x="14400" y="9450"/>
                        <a:pt x="14400" y="14850"/>
                        <a:pt x="7200" y="14850"/>
                      </a:cubicBezTo>
                      <a:cubicBezTo>
                        <a:pt x="7200" y="14850"/>
                        <a:pt x="7200" y="20250"/>
                        <a:pt x="0" y="20250"/>
                      </a:cubicBezTo>
                      <a:cubicBezTo>
                        <a:pt x="0" y="20250"/>
                        <a:pt x="0" y="14850"/>
                        <a:pt x="0" y="14850"/>
                      </a:cubicBezTo>
                      <a:cubicBezTo>
                        <a:pt x="0" y="9450"/>
                        <a:pt x="0" y="4050"/>
                        <a:pt x="7200" y="4050"/>
                      </a:cubicBezTo>
                      <a:cubicBezTo>
                        <a:pt x="7200" y="-1350"/>
                        <a:pt x="14400" y="-1350"/>
                        <a:pt x="21600" y="405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4716" name="Freeform 428"/>
                <p:cNvSpPr/>
                <p:nvPr/>
              </p:nvSpPr>
              <p:spPr>
                <a:xfrm>
                  <a:off x="37767" y="9841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8900" h="20700" fill="norm" stroke="1" extrusionOk="0">
                      <a:moveTo>
                        <a:pt x="8100" y="6300"/>
                      </a:moveTo>
                      <a:cubicBezTo>
                        <a:pt x="8100" y="2700"/>
                        <a:pt x="13500" y="2700"/>
                        <a:pt x="13500" y="2700"/>
                      </a:cubicBezTo>
                      <a:cubicBezTo>
                        <a:pt x="18900" y="-900"/>
                        <a:pt x="18900" y="-900"/>
                        <a:pt x="18900" y="2700"/>
                      </a:cubicBezTo>
                      <a:cubicBezTo>
                        <a:pt x="18900" y="9900"/>
                        <a:pt x="18900" y="9900"/>
                        <a:pt x="18900" y="9900"/>
                      </a:cubicBezTo>
                      <a:cubicBezTo>
                        <a:pt x="18900" y="9900"/>
                        <a:pt x="18900" y="13500"/>
                        <a:pt x="18900" y="13500"/>
                      </a:cubicBezTo>
                      <a:cubicBezTo>
                        <a:pt x="18900" y="17100"/>
                        <a:pt x="13500" y="17100"/>
                        <a:pt x="13500" y="20700"/>
                      </a:cubicBezTo>
                      <a:cubicBezTo>
                        <a:pt x="13500" y="20700"/>
                        <a:pt x="8100" y="20700"/>
                        <a:pt x="8100" y="17100"/>
                      </a:cubicBezTo>
                      <a:cubicBezTo>
                        <a:pt x="-2700" y="13500"/>
                        <a:pt x="-2700" y="9900"/>
                        <a:pt x="8100" y="63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4717" name="Freeform 429"/>
                <p:cNvSpPr/>
                <p:nvPr/>
              </p:nvSpPr>
              <p:spPr>
                <a:xfrm>
                  <a:off x="39381" y="141694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0800" y="0"/>
                      </a:moveTo>
                      <a:cubicBezTo>
                        <a:pt x="10800" y="0"/>
                        <a:pt x="21600" y="0"/>
                        <a:pt x="21600" y="10800"/>
                      </a:cubicBezTo>
                      <a:cubicBezTo>
                        <a:pt x="21600" y="10800"/>
                        <a:pt x="10800" y="10800"/>
                        <a:pt x="10800" y="21600"/>
                      </a:cubicBezTo>
                      <a:cubicBezTo>
                        <a:pt x="10800" y="10800"/>
                        <a:pt x="0" y="10800"/>
                        <a:pt x="0" y="0"/>
                      </a:cubicBezTo>
                      <a:cubicBezTo>
                        <a:pt x="0" y="0"/>
                        <a:pt x="10800" y="0"/>
                        <a:pt x="108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4718" name="Freeform 430"/>
                <p:cNvSpPr/>
                <p:nvPr/>
              </p:nvSpPr>
              <p:spPr>
                <a:xfrm>
                  <a:off x="39050" y="12508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7382" fill="norm" stroke="1" extrusionOk="0">
                      <a:moveTo>
                        <a:pt x="21600" y="14400"/>
                      </a:moveTo>
                      <a:cubicBezTo>
                        <a:pt x="21600" y="14400"/>
                        <a:pt x="14400" y="14400"/>
                        <a:pt x="14400" y="14400"/>
                      </a:cubicBezTo>
                      <a:cubicBezTo>
                        <a:pt x="7200" y="21600"/>
                        <a:pt x="0" y="14400"/>
                        <a:pt x="0" y="7200"/>
                      </a:cubicBezTo>
                      <a:cubicBezTo>
                        <a:pt x="7200" y="7200"/>
                        <a:pt x="7200" y="0"/>
                        <a:pt x="7200" y="0"/>
                      </a:cubicBezTo>
                      <a:cubicBezTo>
                        <a:pt x="14400" y="7200"/>
                        <a:pt x="14400" y="7200"/>
                        <a:pt x="21600" y="144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4719" name="Freeform 431"/>
                <p:cNvSpPr/>
                <p:nvPr/>
              </p:nvSpPr>
              <p:spPr>
                <a:xfrm>
                  <a:off x="38498" y="5995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5429" y="13500"/>
                      </a:moveTo>
                      <a:cubicBezTo>
                        <a:pt x="18514" y="13500"/>
                        <a:pt x="18514" y="16200"/>
                        <a:pt x="21600" y="18900"/>
                      </a:cubicBezTo>
                      <a:cubicBezTo>
                        <a:pt x="21600" y="18900"/>
                        <a:pt x="18514" y="18900"/>
                        <a:pt x="18514" y="21600"/>
                      </a:cubicBezTo>
                      <a:cubicBezTo>
                        <a:pt x="15429" y="21600"/>
                        <a:pt x="15429" y="21600"/>
                        <a:pt x="15429" y="21600"/>
                      </a:cubicBezTo>
                      <a:cubicBezTo>
                        <a:pt x="9257" y="18900"/>
                        <a:pt x="6171" y="18900"/>
                        <a:pt x="3086" y="16200"/>
                      </a:cubicBezTo>
                      <a:cubicBezTo>
                        <a:pt x="0" y="16200"/>
                        <a:pt x="0" y="13500"/>
                        <a:pt x="0" y="10800"/>
                      </a:cubicBezTo>
                      <a:cubicBezTo>
                        <a:pt x="3086" y="8100"/>
                        <a:pt x="3086" y="5400"/>
                        <a:pt x="3086" y="0"/>
                      </a:cubicBezTo>
                      <a:cubicBezTo>
                        <a:pt x="3086" y="0"/>
                        <a:pt x="3086" y="0"/>
                        <a:pt x="6171" y="0"/>
                      </a:cubicBezTo>
                      <a:cubicBezTo>
                        <a:pt x="6171" y="0"/>
                        <a:pt x="6171" y="0"/>
                        <a:pt x="6171" y="0"/>
                      </a:cubicBezTo>
                      <a:cubicBezTo>
                        <a:pt x="9257" y="0"/>
                        <a:pt x="9257" y="2700"/>
                        <a:pt x="9257" y="2700"/>
                      </a:cubicBezTo>
                      <a:cubicBezTo>
                        <a:pt x="9257" y="8100"/>
                        <a:pt x="9257" y="13500"/>
                        <a:pt x="15429" y="135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4720" name="Freeform 432"/>
                <p:cNvSpPr/>
                <p:nvPr/>
              </p:nvSpPr>
              <p:spPr>
                <a:xfrm>
                  <a:off x="40374" y="42377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8318" fill="norm" stroke="1" extrusionOk="0">
                      <a:moveTo>
                        <a:pt x="21600" y="12918"/>
                      </a:moveTo>
                      <a:cubicBezTo>
                        <a:pt x="21600" y="12918"/>
                        <a:pt x="21600" y="18318"/>
                        <a:pt x="21600" y="18318"/>
                      </a:cubicBezTo>
                      <a:cubicBezTo>
                        <a:pt x="7200" y="18318"/>
                        <a:pt x="0" y="12918"/>
                        <a:pt x="0" y="7518"/>
                      </a:cubicBezTo>
                      <a:cubicBezTo>
                        <a:pt x="0" y="7518"/>
                        <a:pt x="0" y="2118"/>
                        <a:pt x="7200" y="2118"/>
                      </a:cubicBezTo>
                      <a:cubicBezTo>
                        <a:pt x="14400" y="-3282"/>
                        <a:pt x="21600" y="2118"/>
                        <a:pt x="21600" y="12918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4721" name="Freeform 433"/>
                <p:cNvSpPr/>
                <p:nvPr/>
              </p:nvSpPr>
              <p:spPr>
                <a:xfrm>
                  <a:off x="42083" y="53444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6200" h="21600" fill="norm" stroke="1" extrusionOk="0">
                      <a:moveTo>
                        <a:pt x="16200" y="10800"/>
                      </a:moveTo>
                      <a:cubicBezTo>
                        <a:pt x="16200" y="16200"/>
                        <a:pt x="16200" y="21600"/>
                        <a:pt x="10800" y="21600"/>
                      </a:cubicBezTo>
                      <a:cubicBezTo>
                        <a:pt x="5400" y="21600"/>
                        <a:pt x="0" y="10800"/>
                        <a:pt x="0" y="10800"/>
                      </a:cubicBezTo>
                      <a:cubicBezTo>
                        <a:pt x="0" y="5400"/>
                        <a:pt x="5400" y="0"/>
                        <a:pt x="10800" y="0"/>
                      </a:cubicBezTo>
                      <a:cubicBezTo>
                        <a:pt x="21600" y="0"/>
                        <a:pt x="10800" y="5400"/>
                        <a:pt x="16200" y="108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4722" name="Freeform 434"/>
                <p:cNvSpPr/>
                <p:nvPr/>
              </p:nvSpPr>
              <p:spPr>
                <a:xfrm>
                  <a:off x="43242" y="37670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4400" y="21600"/>
                      </a:moveTo>
                      <a:cubicBezTo>
                        <a:pt x="7200" y="21600"/>
                        <a:pt x="7200" y="14400"/>
                        <a:pt x="0" y="14400"/>
                      </a:cubicBezTo>
                      <a:cubicBezTo>
                        <a:pt x="7200" y="7200"/>
                        <a:pt x="7200" y="0"/>
                        <a:pt x="14400" y="0"/>
                      </a:cubicBezTo>
                      <a:cubicBezTo>
                        <a:pt x="14400" y="0"/>
                        <a:pt x="21600" y="7200"/>
                        <a:pt x="21600" y="14400"/>
                      </a:cubicBezTo>
                      <a:cubicBezTo>
                        <a:pt x="21600" y="14400"/>
                        <a:pt x="14400" y="21600"/>
                        <a:pt x="1440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4723" name="Freeform 435"/>
                <p:cNvSpPr/>
                <p:nvPr/>
              </p:nvSpPr>
              <p:spPr>
                <a:xfrm>
                  <a:off x="43242" y="79478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4400" y="21600"/>
                      </a:moveTo>
                      <a:cubicBezTo>
                        <a:pt x="7200" y="21600"/>
                        <a:pt x="7200" y="10800"/>
                        <a:pt x="0" y="10800"/>
                      </a:cubicBezTo>
                      <a:cubicBezTo>
                        <a:pt x="7200" y="10800"/>
                        <a:pt x="7200" y="0"/>
                        <a:pt x="14400" y="0"/>
                      </a:cubicBezTo>
                      <a:cubicBezTo>
                        <a:pt x="14400" y="0"/>
                        <a:pt x="21600" y="10800"/>
                        <a:pt x="21600" y="21600"/>
                      </a:cubicBezTo>
                      <a:cubicBezTo>
                        <a:pt x="21600" y="21600"/>
                        <a:pt x="21600" y="21600"/>
                        <a:pt x="21600" y="21600"/>
                      </a:cubicBezTo>
                      <a:cubicBezTo>
                        <a:pt x="14400" y="21600"/>
                        <a:pt x="14400" y="21600"/>
                        <a:pt x="1440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4724" name="Freeform 436"/>
                <p:cNvSpPr/>
                <p:nvPr/>
              </p:nvSpPr>
              <p:spPr>
                <a:xfrm>
                  <a:off x="18151" y="147933"/>
                  <a:ext cx="33427" cy="43905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389" h="21600" fill="norm" stroke="1" extrusionOk="0">
                      <a:moveTo>
                        <a:pt x="21389" y="19557"/>
                      </a:moveTo>
                      <a:cubicBezTo>
                        <a:pt x="20631" y="19557"/>
                        <a:pt x="20252" y="19849"/>
                        <a:pt x="19873" y="19849"/>
                      </a:cubicBezTo>
                      <a:cubicBezTo>
                        <a:pt x="19494" y="19849"/>
                        <a:pt x="19494" y="19557"/>
                        <a:pt x="19115" y="19557"/>
                      </a:cubicBezTo>
                      <a:cubicBezTo>
                        <a:pt x="18357" y="19557"/>
                        <a:pt x="17600" y="19265"/>
                        <a:pt x="16463" y="19265"/>
                      </a:cubicBezTo>
                      <a:cubicBezTo>
                        <a:pt x="16084" y="19265"/>
                        <a:pt x="15705" y="19557"/>
                        <a:pt x="16084" y="19849"/>
                      </a:cubicBezTo>
                      <a:cubicBezTo>
                        <a:pt x="16463" y="20141"/>
                        <a:pt x="16842" y="20432"/>
                        <a:pt x="16842" y="20432"/>
                      </a:cubicBezTo>
                      <a:cubicBezTo>
                        <a:pt x="17221" y="20724"/>
                        <a:pt x="17978" y="21308"/>
                        <a:pt x="18357" y="21600"/>
                      </a:cubicBezTo>
                      <a:cubicBezTo>
                        <a:pt x="3957" y="21600"/>
                        <a:pt x="3957" y="21600"/>
                        <a:pt x="3957" y="21600"/>
                      </a:cubicBezTo>
                      <a:cubicBezTo>
                        <a:pt x="3957" y="21600"/>
                        <a:pt x="3957" y="21308"/>
                        <a:pt x="3957" y="21308"/>
                      </a:cubicBezTo>
                      <a:cubicBezTo>
                        <a:pt x="4336" y="20724"/>
                        <a:pt x="4715" y="20141"/>
                        <a:pt x="5094" y="19557"/>
                      </a:cubicBezTo>
                      <a:cubicBezTo>
                        <a:pt x="5473" y="19265"/>
                        <a:pt x="5473" y="18973"/>
                        <a:pt x="5473" y="18973"/>
                      </a:cubicBezTo>
                      <a:cubicBezTo>
                        <a:pt x="5094" y="18681"/>
                        <a:pt x="4715" y="18681"/>
                        <a:pt x="4336" y="18973"/>
                      </a:cubicBezTo>
                      <a:cubicBezTo>
                        <a:pt x="3957" y="18973"/>
                        <a:pt x="3957" y="18973"/>
                        <a:pt x="3578" y="18973"/>
                      </a:cubicBezTo>
                      <a:cubicBezTo>
                        <a:pt x="2821" y="18973"/>
                        <a:pt x="1684" y="18973"/>
                        <a:pt x="1305" y="19265"/>
                      </a:cubicBezTo>
                      <a:cubicBezTo>
                        <a:pt x="547" y="19557"/>
                        <a:pt x="547" y="19265"/>
                        <a:pt x="168" y="19265"/>
                      </a:cubicBezTo>
                      <a:cubicBezTo>
                        <a:pt x="168" y="19265"/>
                        <a:pt x="-211" y="18973"/>
                        <a:pt x="168" y="18973"/>
                      </a:cubicBezTo>
                      <a:cubicBezTo>
                        <a:pt x="168" y="18681"/>
                        <a:pt x="547" y="18389"/>
                        <a:pt x="926" y="18097"/>
                      </a:cubicBezTo>
                      <a:cubicBezTo>
                        <a:pt x="1305" y="17805"/>
                        <a:pt x="1305" y="17514"/>
                        <a:pt x="1305" y="17222"/>
                      </a:cubicBezTo>
                      <a:cubicBezTo>
                        <a:pt x="3200" y="15762"/>
                        <a:pt x="4715" y="13719"/>
                        <a:pt x="5852" y="11968"/>
                      </a:cubicBezTo>
                      <a:cubicBezTo>
                        <a:pt x="5852" y="11676"/>
                        <a:pt x="6231" y="11676"/>
                        <a:pt x="5852" y="11676"/>
                      </a:cubicBezTo>
                      <a:cubicBezTo>
                        <a:pt x="5852" y="11384"/>
                        <a:pt x="5852" y="11384"/>
                        <a:pt x="5473" y="11384"/>
                      </a:cubicBezTo>
                      <a:cubicBezTo>
                        <a:pt x="5094" y="11676"/>
                        <a:pt x="4336" y="11384"/>
                        <a:pt x="3578" y="11968"/>
                      </a:cubicBezTo>
                      <a:cubicBezTo>
                        <a:pt x="2821" y="11384"/>
                        <a:pt x="2063" y="11676"/>
                        <a:pt x="1305" y="11676"/>
                      </a:cubicBezTo>
                      <a:cubicBezTo>
                        <a:pt x="1305" y="11676"/>
                        <a:pt x="1305" y="11384"/>
                        <a:pt x="1305" y="11384"/>
                      </a:cubicBezTo>
                      <a:cubicBezTo>
                        <a:pt x="3578" y="9049"/>
                        <a:pt x="5094" y="6422"/>
                        <a:pt x="7368" y="4378"/>
                      </a:cubicBezTo>
                      <a:cubicBezTo>
                        <a:pt x="8505" y="3211"/>
                        <a:pt x="9263" y="2335"/>
                        <a:pt x="9642" y="1168"/>
                      </a:cubicBezTo>
                      <a:cubicBezTo>
                        <a:pt x="10021" y="876"/>
                        <a:pt x="10400" y="584"/>
                        <a:pt x="10778" y="292"/>
                      </a:cubicBezTo>
                      <a:cubicBezTo>
                        <a:pt x="10778" y="0"/>
                        <a:pt x="11157" y="0"/>
                        <a:pt x="11157" y="0"/>
                      </a:cubicBezTo>
                      <a:cubicBezTo>
                        <a:pt x="11536" y="0"/>
                        <a:pt x="11915" y="292"/>
                        <a:pt x="11536" y="292"/>
                      </a:cubicBezTo>
                      <a:cubicBezTo>
                        <a:pt x="11536" y="876"/>
                        <a:pt x="11915" y="1168"/>
                        <a:pt x="12294" y="1459"/>
                      </a:cubicBezTo>
                      <a:cubicBezTo>
                        <a:pt x="12673" y="1751"/>
                        <a:pt x="13052" y="2043"/>
                        <a:pt x="13052" y="2335"/>
                      </a:cubicBezTo>
                      <a:cubicBezTo>
                        <a:pt x="13052" y="2335"/>
                        <a:pt x="13052" y="2627"/>
                        <a:pt x="13052" y="2627"/>
                      </a:cubicBezTo>
                      <a:cubicBezTo>
                        <a:pt x="13810" y="2627"/>
                        <a:pt x="13810" y="2919"/>
                        <a:pt x="13810" y="3211"/>
                      </a:cubicBezTo>
                      <a:cubicBezTo>
                        <a:pt x="14189" y="3795"/>
                        <a:pt x="14947" y="4378"/>
                        <a:pt x="15326" y="4962"/>
                      </a:cubicBezTo>
                      <a:cubicBezTo>
                        <a:pt x="16842" y="6422"/>
                        <a:pt x="17978" y="8465"/>
                        <a:pt x="19115" y="10216"/>
                      </a:cubicBezTo>
                      <a:cubicBezTo>
                        <a:pt x="19494" y="10508"/>
                        <a:pt x="19873" y="10800"/>
                        <a:pt x="19873" y="11092"/>
                      </a:cubicBezTo>
                      <a:cubicBezTo>
                        <a:pt x="19494" y="11384"/>
                        <a:pt x="18736" y="11092"/>
                        <a:pt x="18357" y="11092"/>
                      </a:cubicBezTo>
                      <a:cubicBezTo>
                        <a:pt x="17600" y="11384"/>
                        <a:pt x="16463" y="11384"/>
                        <a:pt x="15705" y="11676"/>
                      </a:cubicBezTo>
                      <a:cubicBezTo>
                        <a:pt x="14947" y="11676"/>
                        <a:pt x="14568" y="12259"/>
                        <a:pt x="14947" y="12551"/>
                      </a:cubicBezTo>
                      <a:cubicBezTo>
                        <a:pt x="15705" y="13427"/>
                        <a:pt x="16463" y="14595"/>
                        <a:pt x="17600" y="15178"/>
                      </a:cubicBezTo>
                      <a:cubicBezTo>
                        <a:pt x="18736" y="16346"/>
                        <a:pt x="19494" y="17222"/>
                        <a:pt x="20631" y="18389"/>
                      </a:cubicBezTo>
                      <a:cubicBezTo>
                        <a:pt x="20631" y="18681"/>
                        <a:pt x="21389" y="19265"/>
                        <a:pt x="21389" y="19557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4725" name="Freeform 437"/>
                <p:cNvSpPr/>
                <p:nvPr/>
              </p:nvSpPr>
              <p:spPr>
                <a:xfrm>
                  <a:off x="43573" y="84054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8318" fill="norm" stroke="1" extrusionOk="0">
                      <a:moveTo>
                        <a:pt x="0" y="16200"/>
                      </a:moveTo>
                      <a:cubicBezTo>
                        <a:pt x="0" y="5400"/>
                        <a:pt x="0" y="0"/>
                        <a:pt x="10800" y="0"/>
                      </a:cubicBezTo>
                      <a:cubicBezTo>
                        <a:pt x="21600" y="0"/>
                        <a:pt x="21600" y="5400"/>
                        <a:pt x="21600" y="5400"/>
                      </a:cubicBezTo>
                      <a:cubicBezTo>
                        <a:pt x="21600" y="16200"/>
                        <a:pt x="10800" y="21600"/>
                        <a:pt x="0" y="16200"/>
                      </a:cubicBezTo>
                      <a:cubicBezTo>
                        <a:pt x="0" y="16200"/>
                        <a:pt x="0" y="16200"/>
                        <a:pt x="0" y="162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4726" name="Freeform 438"/>
                <p:cNvSpPr/>
                <p:nvPr/>
              </p:nvSpPr>
              <p:spPr>
                <a:xfrm>
                  <a:off x="43573" y="12980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7280" fill="norm" stroke="1" extrusionOk="0">
                      <a:moveTo>
                        <a:pt x="0" y="8640"/>
                      </a:moveTo>
                      <a:cubicBezTo>
                        <a:pt x="0" y="0"/>
                        <a:pt x="2700" y="0"/>
                        <a:pt x="8100" y="0"/>
                      </a:cubicBezTo>
                      <a:cubicBezTo>
                        <a:pt x="10800" y="0"/>
                        <a:pt x="10800" y="0"/>
                        <a:pt x="10800" y="0"/>
                      </a:cubicBezTo>
                      <a:cubicBezTo>
                        <a:pt x="10800" y="0"/>
                        <a:pt x="10800" y="0"/>
                        <a:pt x="10800" y="0"/>
                      </a:cubicBezTo>
                      <a:cubicBezTo>
                        <a:pt x="18900" y="0"/>
                        <a:pt x="21600" y="0"/>
                        <a:pt x="21600" y="4320"/>
                      </a:cubicBezTo>
                      <a:cubicBezTo>
                        <a:pt x="21600" y="12960"/>
                        <a:pt x="16200" y="12960"/>
                        <a:pt x="13500" y="17280"/>
                      </a:cubicBezTo>
                      <a:cubicBezTo>
                        <a:pt x="13500" y="17280"/>
                        <a:pt x="10800" y="17280"/>
                        <a:pt x="8100" y="17280"/>
                      </a:cubicBezTo>
                      <a:cubicBezTo>
                        <a:pt x="5400" y="12960"/>
                        <a:pt x="0" y="21600"/>
                        <a:pt x="0" y="864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4727" name="Freeform 439"/>
                <p:cNvSpPr/>
                <p:nvPr/>
              </p:nvSpPr>
              <p:spPr>
                <a:xfrm>
                  <a:off x="44623" y="6083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069" h="21600" fill="norm" stroke="1" extrusionOk="0">
                      <a:moveTo>
                        <a:pt x="19069" y="4320"/>
                      </a:moveTo>
                      <a:cubicBezTo>
                        <a:pt x="19069" y="8640"/>
                        <a:pt x="19069" y="8640"/>
                        <a:pt x="19069" y="8640"/>
                      </a:cubicBezTo>
                      <a:cubicBezTo>
                        <a:pt x="19069" y="12960"/>
                        <a:pt x="19069" y="12960"/>
                        <a:pt x="19069" y="17280"/>
                      </a:cubicBezTo>
                      <a:cubicBezTo>
                        <a:pt x="19069" y="17280"/>
                        <a:pt x="10429" y="21600"/>
                        <a:pt x="6109" y="21600"/>
                      </a:cubicBezTo>
                      <a:cubicBezTo>
                        <a:pt x="1789" y="21600"/>
                        <a:pt x="-2531" y="17280"/>
                        <a:pt x="1789" y="12960"/>
                      </a:cubicBezTo>
                      <a:cubicBezTo>
                        <a:pt x="1789" y="8640"/>
                        <a:pt x="1789" y="4320"/>
                        <a:pt x="6109" y="0"/>
                      </a:cubicBezTo>
                      <a:cubicBezTo>
                        <a:pt x="6109" y="0"/>
                        <a:pt x="6109" y="0"/>
                        <a:pt x="10429" y="0"/>
                      </a:cubicBezTo>
                      <a:cubicBezTo>
                        <a:pt x="10429" y="0"/>
                        <a:pt x="19069" y="0"/>
                        <a:pt x="19069" y="432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4728" name="Freeform 440"/>
                <p:cNvSpPr/>
                <p:nvPr/>
              </p:nvSpPr>
              <p:spPr>
                <a:xfrm>
                  <a:off x="40761" y="70847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968" h="20435" fill="norm" stroke="1" extrusionOk="0">
                      <a:moveTo>
                        <a:pt x="10232" y="19145"/>
                      </a:moveTo>
                      <a:cubicBezTo>
                        <a:pt x="7958" y="21109"/>
                        <a:pt x="6821" y="21109"/>
                        <a:pt x="5684" y="17182"/>
                      </a:cubicBezTo>
                      <a:cubicBezTo>
                        <a:pt x="4547" y="15218"/>
                        <a:pt x="4547" y="13254"/>
                        <a:pt x="3411" y="15218"/>
                      </a:cubicBezTo>
                      <a:cubicBezTo>
                        <a:pt x="2274" y="15218"/>
                        <a:pt x="1137" y="15218"/>
                        <a:pt x="0" y="15218"/>
                      </a:cubicBezTo>
                      <a:cubicBezTo>
                        <a:pt x="0" y="13254"/>
                        <a:pt x="0" y="11291"/>
                        <a:pt x="0" y="9327"/>
                      </a:cubicBezTo>
                      <a:cubicBezTo>
                        <a:pt x="1137" y="7364"/>
                        <a:pt x="2274" y="3436"/>
                        <a:pt x="2274" y="1473"/>
                      </a:cubicBezTo>
                      <a:cubicBezTo>
                        <a:pt x="3411" y="-491"/>
                        <a:pt x="3411" y="-491"/>
                        <a:pt x="4547" y="1473"/>
                      </a:cubicBezTo>
                      <a:cubicBezTo>
                        <a:pt x="4547" y="1473"/>
                        <a:pt x="5684" y="3436"/>
                        <a:pt x="5684" y="5400"/>
                      </a:cubicBezTo>
                      <a:cubicBezTo>
                        <a:pt x="6821" y="9327"/>
                        <a:pt x="6821" y="9327"/>
                        <a:pt x="9095" y="9327"/>
                      </a:cubicBezTo>
                      <a:cubicBezTo>
                        <a:pt x="10232" y="9327"/>
                        <a:pt x="11368" y="9327"/>
                        <a:pt x="13642" y="5400"/>
                      </a:cubicBezTo>
                      <a:cubicBezTo>
                        <a:pt x="15916" y="3436"/>
                        <a:pt x="18189" y="3436"/>
                        <a:pt x="20463" y="7364"/>
                      </a:cubicBezTo>
                      <a:cubicBezTo>
                        <a:pt x="20463" y="7364"/>
                        <a:pt x="21600" y="9327"/>
                        <a:pt x="20463" y="9327"/>
                      </a:cubicBezTo>
                      <a:cubicBezTo>
                        <a:pt x="20463" y="9327"/>
                        <a:pt x="19326" y="11291"/>
                        <a:pt x="19326" y="11291"/>
                      </a:cubicBezTo>
                      <a:cubicBezTo>
                        <a:pt x="15916" y="11291"/>
                        <a:pt x="13642" y="17182"/>
                        <a:pt x="10232" y="19145"/>
                      </a:cubicBezTo>
                      <a:cubicBezTo>
                        <a:pt x="10232" y="19145"/>
                        <a:pt x="10232" y="19145"/>
                        <a:pt x="10232" y="19145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4729" name="Freeform 441"/>
                <p:cNvSpPr/>
                <p:nvPr/>
              </p:nvSpPr>
              <p:spPr>
                <a:xfrm>
                  <a:off x="43467" y="4660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127" h="21600" fill="norm" stroke="1" extrusionOk="0">
                      <a:moveTo>
                        <a:pt x="2454" y="14954"/>
                      </a:moveTo>
                      <a:cubicBezTo>
                        <a:pt x="4418" y="14954"/>
                        <a:pt x="8345" y="13292"/>
                        <a:pt x="8345" y="11631"/>
                      </a:cubicBezTo>
                      <a:cubicBezTo>
                        <a:pt x="10309" y="9969"/>
                        <a:pt x="10309" y="8308"/>
                        <a:pt x="10309" y="6646"/>
                      </a:cubicBezTo>
                      <a:cubicBezTo>
                        <a:pt x="10309" y="3323"/>
                        <a:pt x="10309" y="1662"/>
                        <a:pt x="12272" y="0"/>
                      </a:cubicBezTo>
                      <a:cubicBezTo>
                        <a:pt x="14236" y="0"/>
                        <a:pt x="18163" y="3323"/>
                        <a:pt x="18163" y="4985"/>
                      </a:cubicBezTo>
                      <a:cubicBezTo>
                        <a:pt x="18163" y="4985"/>
                        <a:pt x="20127" y="4985"/>
                        <a:pt x="20127" y="4985"/>
                      </a:cubicBezTo>
                      <a:cubicBezTo>
                        <a:pt x="18163" y="8308"/>
                        <a:pt x="18163" y="11631"/>
                        <a:pt x="14236" y="11631"/>
                      </a:cubicBezTo>
                      <a:cubicBezTo>
                        <a:pt x="10309" y="13292"/>
                        <a:pt x="10309" y="16615"/>
                        <a:pt x="8345" y="18277"/>
                      </a:cubicBezTo>
                      <a:cubicBezTo>
                        <a:pt x="8345" y="19938"/>
                        <a:pt x="6382" y="21600"/>
                        <a:pt x="4418" y="21600"/>
                      </a:cubicBezTo>
                      <a:cubicBezTo>
                        <a:pt x="2454" y="21600"/>
                        <a:pt x="491" y="19938"/>
                        <a:pt x="491" y="18277"/>
                      </a:cubicBezTo>
                      <a:cubicBezTo>
                        <a:pt x="491" y="18277"/>
                        <a:pt x="-1473" y="14954"/>
                        <a:pt x="2454" y="14954"/>
                      </a:cubicBezTo>
                      <a:cubicBezTo>
                        <a:pt x="2454" y="14954"/>
                        <a:pt x="2454" y="14954"/>
                        <a:pt x="2454" y="14954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4730" name="Freeform 442"/>
                <p:cNvSpPr/>
                <p:nvPr/>
              </p:nvSpPr>
              <p:spPr>
                <a:xfrm>
                  <a:off x="47103" y="3480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0800" y="0"/>
                      </a:moveTo>
                      <a:cubicBezTo>
                        <a:pt x="10800" y="7200"/>
                        <a:pt x="16200" y="7200"/>
                        <a:pt x="21600" y="14400"/>
                      </a:cubicBezTo>
                      <a:cubicBezTo>
                        <a:pt x="21600" y="14400"/>
                        <a:pt x="16200" y="14400"/>
                        <a:pt x="16200" y="14400"/>
                      </a:cubicBezTo>
                      <a:cubicBezTo>
                        <a:pt x="10800" y="21600"/>
                        <a:pt x="10800" y="21600"/>
                        <a:pt x="5400" y="21600"/>
                      </a:cubicBezTo>
                      <a:cubicBezTo>
                        <a:pt x="0" y="21600"/>
                        <a:pt x="0" y="14400"/>
                        <a:pt x="0" y="7200"/>
                      </a:cubicBezTo>
                      <a:cubicBezTo>
                        <a:pt x="0" y="7200"/>
                        <a:pt x="5400" y="7200"/>
                        <a:pt x="5400" y="0"/>
                      </a:cubicBezTo>
                      <a:cubicBezTo>
                        <a:pt x="5400" y="0"/>
                        <a:pt x="10800" y="0"/>
                        <a:pt x="108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4731" name="Freeform 443"/>
                <p:cNvSpPr/>
                <p:nvPr/>
              </p:nvSpPr>
              <p:spPr>
                <a:xfrm>
                  <a:off x="48206" y="77934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21600"/>
                      </a:moveTo>
                      <a:cubicBezTo>
                        <a:pt x="10800" y="21600"/>
                        <a:pt x="10800" y="21600"/>
                        <a:pt x="0" y="21600"/>
                      </a:cubicBezTo>
                      <a:cubicBezTo>
                        <a:pt x="0" y="21600"/>
                        <a:pt x="0" y="21600"/>
                        <a:pt x="0" y="21600"/>
                      </a:cubicBezTo>
                      <a:cubicBezTo>
                        <a:pt x="10800" y="0"/>
                        <a:pt x="10800" y="0"/>
                        <a:pt x="10800" y="0"/>
                      </a:cubicBezTo>
                      <a:cubicBezTo>
                        <a:pt x="10800" y="0"/>
                        <a:pt x="10800" y="21600"/>
                        <a:pt x="2160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4732" name="Freeform 444"/>
                <p:cNvSpPr/>
                <p:nvPr/>
              </p:nvSpPr>
              <p:spPr>
                <a:xfrm>
                  <a:off x="47654" y="4186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0"/>
                      </a:moveTo>
                      <a:cubicBezTo>
                        <a:pt x="21600" y="7200"/>
                        <a:pt x="21600" y="14400"/>
                        <a:pt x="16200" y="21600"/>
                      </a:cubicBezTo>
                      <a:cubicBezTo>
                        <a:pt x="16200" y="21600"/>
                        <a:pt x="10800" y="21600"/>
                        <a:pt x="10800" y="21600"/>
                      </a:cubicBezTo>
                      <a:cubicBezTo>
                        <a:pt x="5400" y="21600"/>
                        <a:pt x="5400" y="21600"/>
                        <a:pt x="5400" y="21600"/>
                      </a:cubicBezTo>
                      <a:cubicBezTo>
                        <a:pt x="5400" y="14400"/>
                        <a:pt x="0" y="14400"/>
                        <a:pt x="0" y="7200"/>
                      </a:cubicBezTo>
                      <a:cubicBezTo>
                        <a:pt x="5400" y="0"/>
                        <a:pt x="5400" y="0"/>
                        <a:pt x="10800" y="0"/>
                      </a:cubicBezTo>
                      <a:cubicBezTo>
                        <a:pt x="16200" y="0"/>
                        <a:pt x="21600" y="0"/>
                        <a:pt x="216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4733" name="Freeform 445"/>
                <p:cNvSpPr/>
                <p:nvPr/>
              </p:nvSpPr>
              <p:spPr>
                <a:xfrm>
                  <a:off x="48537" y="14577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0"/>
                      </a:moveTo>
                      <a:cubicBezTo>
                        <a:pt x="21600" y="10800"/>
                        <a:pt x="21600" y="10800"/>
                        <a:pt x="21600" y="16200"/>
                      </a:cubicBezTo>
                      <a:cubicBezTo>
                        <a:pt x="21600" y="16200"/>
                        <a:pt x="21600" y="21600"/>
                        <a:pt x="21600" y="21600"/>
                      </a:cubicBezTo>
                      <a:cubicBezTo>
                        <a:pt x="0" y="21600"/>
                        <a:pt x="0" y="16200"/>
                        <a:pt x="0" y="10800"/>
                      </a:cubicBezTo>
                      <a:cubicBezTo>
                        <a:pt x="0" y="10800"/>
                        <a:pt x="0" y="5400"/>
                        <a:pt x="216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4734" name="Freeform 446"/>
                <p:cNvSpPr/>
                <p:nvPr/>
              </p:nvSpPr>
              <p:spPr>
                <a:xfrm>
                  <a:off x="48868" y="13507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0800" y="21600"/>
                      </a:moveTo>
                      <a:cubicBezTo>
                        <a:pt x="5400" y="21600"/>
                        <a:pt x="0" y="16200"/>
                        <a:pt x="0" y="5400"/>
                      </a:cubicBezTo>
                      <a:cubicBezTo>
                        <a:pt x="0" y="5400"/>
                        <a:pt x="10800" y="0"/>
                        <a:pt x="10800" y="0"/>
                      </a:cubicBezTo>
                      <a:cubicBezTo>
                        <a:pt x="10800" y="0"/>
                        <a:pt x="21600" y="5400"/>
                        <a:pt x="21600" y="10800"/>
                      </a:cubicBezTo>
                      <a:cubicBezTo>
                        <a:pt x="21600" y="16200"/>
                        <a:pt x="16200" y="21600"/>
                        <a:pt x="1080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4735" name="Freeform 447"/>
                <p:cNvSpPr/>
                <p:nvPr/>
              </p:nvSpPr>
              <p:spPr>
                <a:xfrm>
                  <a:off x="49419" y="53824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9200" fill="norm" stroke="1" extrusionOk="0">
                      <a:moveTo>
                        <a:pt x="21600" y="10560"/>
                      </a:moveTo>
                      <a:cubicBezTo>
                        <a:pt x="18000" y="14880"/>
                        <a:pt x="14400" y="14880"/>
                        <a:pt x="14400" y="19200"/>
                      </a:cubicBezTo>
                      <a:cubicBezTo>
                        <a:pt x="10800" y="19200"/>
                        <a:pt x="10800" y="19200"/>
                        <a:pt x="10800" y="14880"/>
                      </a:cubicBezTo>
                      <a:cubicBezTo>
                        <a:pt x="7200" y="14880"/>
                        <a:pt x="7200" y="14880"/>
                        <a:pt x="3600" y="10560"/>
                      </a:cubicBezTo>
                      <a:cubicBezTo>
                        <a:pt x="3600" y="6240"/>
                        <a:pt x="3600" y="1920"/>
                        <a:pt x="0" y="1920"/>
                      </a:cubicBezTo>
                      <a:cubicBezTo>
                        <a:pt x="3600" y="1920"/>
                        <a:pt x="7200" y="-2400"/>
                        <a:pt x="10800" y="1920"/>
                      </a:cubicBezTo>
                      <a:cubicBezTo>
                        <a:pt x="14400" y="1920"/>
                        <a:pt x="14400" y="6240"/>
                        <a:pt x="21600" y="1056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4736" name="Freeform 448"/>
                <p:cNvSpPr/>
                <p:nvPr/>
              </p:nvSpPr>
              <p:spPr>
                <a:xfrm>
                  <a:off x="50889" y="15541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7587" h="18600" fill="norm" stroke="1" extrusionOk="0">
                      <a:moveTo>
                        <a:pt x="2838" y="7800"/>
                      </a:moveTo>
                      <a:cubicBezTo>
                        <a:pt x="2838" y="7800"/>
                        <a:pt x="2838" y="-3000"/>
                        <a:pt x="11478" y="2400"/>
                      </a:cubicBezTo>
                      <a:cubicBezTo>
                        <a:pt x="11478" y="2400"/>
                        <a:pt x="15798" y="-3000"/>
                        <a:pt x="15798" y="2400"/>
                      </a:cubicBezTo>
                      <a:cubicBezTo>
                        <a:pt x="20118" y="7800"/>
                        <a:pt x="15798" y="13200"/>
                        <a:pt x="11478" y="18600"/>
                      </a:cubicBezTo>
                      <a:cubicBezTo>
                        <a:pt x="11478" y="18600"/>
                        <a:pt x="7158" y="18600"/>
                        <a:pt x="7158" y="18600"/>
                      </a:cubicBezTo>
                      <a:cubicBezTo>
                        <a:pt x="-1482" y="18600"/>
                        <a:pt x="-1482" y="18600"/>
                        <a:pt x="2838" y="78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4737" name="Freeform 449"/>
                <p:cNvSpPr/>
                <p:nvPr/>
              </p:nvSpPr>
              <p:spPr>
                <a:xfrm>
                  <a:off x="51515" y="132758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10800"/>
                      </a:moveTo>
                      <a:cubicBezTo>
                        <a:pt x="21600" y="10800"/>
                        <a:pt x="14400" y="16200"/>
                        <a:pt x="14400" y="21600"/>
                      </a:cubicBezTo>
                      <a:cubicBezTo>
                        <a:pt x="7200" y="16200"/>
                        <a:pt x="0" y="16200"/>
                        <a:pt x="0" y="10800"/>
                      </a:cubicBezTo>
                      <a:cubicBezTo>
                        <a:pt x="0" y="5400"/>
                        <a:pt x="7200" y="0"/>
                        <a:pt x="14400" y="0"/>
                      </a:cubicBezTo>
                      <a:cubicBezTo>
                        <a:pt x="14400" y="5400"/>
                        <a:pt x="21600" y="5400"/>
                        <a:pt x="21600" y="108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4738" name="Freeform 450"/>
                <p:cNvSpPr/>
                <p:nvPr/>
              </p:nvSpPr>
              <p:spPr>
                <a:xfrm>
                  <a:off x="51294" y="48701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10800"/>
                      </a:moveTo>
                      <a:cubicBezTo>
                        <a:pt x="21600" y="18000"/>
                        <a:pt x="21600" y="18000"/>
                        <a:pt x="10800" y="21600"/>
                      </a:cubicBezTo>
                      <a:cubicBezTo>
                        <a:pt x="5400" y="21600"/>
                        <a:pt x="0" y="14400"/>
                        <a:pt x="0" y="10800"/>
                      </a:cubicBezTo>
                      <a:cubicBezTo>
                        <a:pt x="0" y="7200"/>
                        <a:pt x="10800" y="0"/>
                        <a:pt x="10800" y="0"/>
                      </a:cubicBezTo>
                      <a:cubicBezTo>
                        <a:pt x="16200" y="0"/>
                        <a:pt x="21600" y="7200"/>
                        <a:pt x="21600" y="108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4739" name="Freeform 451"/>
                <p:cNvSpPr/>
                <p:nvPr/>
              </p:nvSpPr>
              <p:spPr>
                <a:xfrm>
                  <a:off x="53059" y="160557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0800" y="0"/>
                      </a:moveTo>
                      <a:cubicBezTo>
                        <a:pt x="10800" y="0"/>
                        <a:pt x="21600" y="0"/>
                        <a:pt x="21600" y="10800"/>
                      </a:cubicBezTo>
                      <a:cubicBezTo>
                        <a:pt x="21600" y="10800"/>
                        <a:pt x="21600" y="10800"/>
                        <a:pt x="10800" y="21600"/>
                      </a:cubicBezTo>
                      <a:cubicBezTo>
                        <a:pt x="10800" y="10800"/>
                        <a:pt x="0" y="10800"/>
                        <a:pt x="0" y="10800"/>
                      </a:cubicBezTo>
                      <a:cubicBezTo>
                        <a:pt x="0" y="0"/>
                        <a:pt x="10800" y="0"/>
                        <a:pt x="108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4740" name="Freeform 452"/>
                <p:cNvSpPr/>
                <p:nvPr/>
              </p:nvSpPr>
              <p:spPr>
                <a:xfrm>
                  <a:off x="51515" y="12760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299" h="19774" fill="norm" stroke="1" extrusionOk="0">
                      <a:moveTo>
                        <a:pt x="18486" y="11134"/>
                      </a:moveTo>
                      <a:cubicBezTo>
                        <a:pt x="16523" y="11134"/>
                        <a:pt x="14559" y="11134"/>
                        <a:pt x="12595" y="11134"/>
                      </a:cubicBezTo>
                      <a:cubicBezTo>
                        <a:pt x="10632" y="13294"/>
                        <a:pt x="8668" y="13294"/>
                        <a:pt x="8668" y="15454"/>
                      </a:cubicBezTo>
                      <a:cubicBezTo>
                        <a:pt x="6705" y="17614"/>
                        <a:pt x="6705" y="19774"/>
                        <a:pt x="2777" y="19774"/>
                      </a:cubicBezTo>
                      <a:cubicBezTo>
                        <a:pt x="814" y="19774"/>
                        <a:pt x="-1150" y="17614"/>
                        <a:pt x="814" y="13294"/>
                      </a:cubicBezTo>
                      <a:cubicBezTo>
                        <a:pt x="2777" y="8974"/>
                        <a:pt x="4741" y="2494"/>
                        <a:pt x="10632" y="2494"/>
                      </a:cubicBezTo>
                      <a:cubicBezTo>
                        <a:pt x="12595" y="-1826"/>
                        <a:pt x="14559" y="334"/>
                        <a:pt x="16523" y="2494"/>
                      </a:cubicBezTo>
                      <a:cubicBezTo>
                        <a:pt x="18486" y="2494"/>
                        <a:pt x="20450" y="6814"/>
                        <a:pt x="18486" y="8974"/>
                      </a:cubicBezTo>
                      <a:cubicBezTo>
                        <a:pt x="18486" y="8974"/>
                        <a:pt x="18486" y="11134"/>
                        <a:pt x="18486" y="11134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4741" name="Freeform 453"/>
                <p:cNvSpPr/>
                <p:nvPr/>
              </p:nvSpPr>
              <p:spPr>
                <a:xfrm>
                  <a:off x="55045" y="3888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21600"/>
                      </a:moveTo>
                      <a:cubicBezTo>
                        <a:pt x="21600" y="21600"/>
                        <a:pt x="0" y="0"/>
                        <a:pt x="0" y="0"/>
                      </a:cubicBezTo>
                      <a:cubicBezTo>
                        <a:pt x="21600" y="0"/>
                        <a:pt x="21600" y="0"/>
                        <a:pt x="21600" y="0"/>
                      </a:cubicBezTo>
                      <a:cubicBezTo>
                        <a:pt x="21600" y="0"/>
                        <a:pt x="21600" y="0"/>
                        <a:pt x="21600" y="0"/>
                      </a:cubicBezTo>
                      <a:cubicBezTo>
                        <a:pt x="21600" y="0"/>
                        <a:pt x="21600" y="0"/>
                        <a:pt x="2160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4742" name="Freeform 454"/>
                <p:cNvSpPr/>
                <p:nvPr/>
              </p:nvSpPr>
              <p:spPr>
                <a:xfrm>
                  <a:off x="55548" y="4428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491" h="21600" fill="norm" stroke="1" extrusionOk="0">
                      <a:moveTo>
                        <a:pt x="5091" y="4320"/>
                      </a:moveTo>
                      <a:cubicBezTo>
                        <a:pt x="5091" y="4320"/>
                        <a:pt x="8691" y="0"/>
                        <a:pt x="12291" y="0"/>
                      </a:cubicBezTo>
                      <a:cubicBezTo>
                        <a:pt x="15891" y="0"/>
                        <a:pt x="19491" y="4320"/>
                        <a:pt x="19491" y="8640"/>
                      </a:cubicBezTo>
                      <a:cubicBezTo>
                        <a:pt x="19491" y="8640"/>
                        <a:pt x="19491" y="12960"/>
                        <a:pt x="15891" y="17280"/>
                      </a:cubicBezTo>
                      <a:cubicBezTo>
                        <a:pt x="12291" y="17280"/>
                        <a:pt x="12291" y="17280"/>
                        <a:pt x="8691" y="21600"/>
                      </a:cubicBezTo>
                      <a:cubicBezTo>
                        <a:pt x="5091" y="17280"/>
                        <a:pt x="1491" y="17280"/>
                        <a:pt x="1491" y="12960"/>
                      </a:cubicBezTo>
                      <a:cubicBezTo>
                        <a:pt x="-2109" y="8640"/>
                        <a:pt x="1491" y="8640"/>
                        <a:pt x="5091" y="432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4743" name="Freeform 455"/>
                <p:cNvSpPr/>
                <p:nvPr/>
              </p:nvSpPr>
              <p:spPr>
                <a:xfrm>
                  <a:off x="57242" y="138384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65" h="21600" fill="norm" stroke="1" extrusionOk="0">
                      <a:moveTo>
                        <a:pt x="9565" y="3086"/>
                      </a:moveTo>
                      <a:cubicBezTo>
                        <a:pt x="9565" y="6171"/>
                        <a:pt x="13165" y="9257"/>
                        <a:pt x="16765" y="12343"/>
                      </a:cubicBezTo>
                      <a:cubicBezTo>
                        <a:pt x="20365" y="12343"/>
                        <a:pt x="20365" y="15429"/>
                        <a:pt x="20365" y="18514"/>
                      </a:cubicBezTo>
                      <a:cubicBezTo>
                        <a:pt x="20365" y="21600"/>
                        <a:pt x="16765" y="21600"/>
                        <a:pt x="13165" y="21600"/>
                      </a:cubicBezTo>
                      <a:cubicBezTo>
                        <a:pt x="9565" y="21600"/>
                        <a:pt x="9565" y="18514"/>
                        <a:pt x="5965" y="18514"/>
                      </a:cubicBezTo>
                      <a:cubicBezTo>
                        <a:pt x="-1235" y="15429"/>
                        <a:pt x="-1235" y="12343"/>
                        <a:pt x="2365" y="3086"/>
                      </a:cubicBezTo>
                      <a:cubicBezTo>
                        <a:pt x="2365" y="0"/>
                        <a:pt x="5965" y="0"/>
                        <a:pt x="5965" y="0"/>
                      </a:cubicBezTo>
                      <a:cubicBezTo>
                        <a:pt x="5965" y="0"/>
                        <a:pt x="5965" y="0"/>
                        <a:pt x="9565" y="3086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4744" name="Freeform 456"/>
                <p:cNvSpPr/>
                <p:nvPr/>
              </p:nvSpPr>
              <p:spPr>
                <a:xfrm>
                  <a:off x="58503" y="129780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520" h="21600" fill="norm" stroke="1" extrusionOk="0">
                      <a:moveTo>
                        <a:pt x="17280" y="16200"/>
                      </a:moveTo>
                      <a:cubicBezTo>
                        <a:pt x="8640" y="16200"/>
                        <a:pt x="4320" y="21600"/>
                        <a:pt x="0" y="21600"/>
                      </a:cubicBezTo>
                      <a:cubicBezTo>
                        <a:pt x="0" y="21600"/>
                        <a:pt x="0" y="21600"/>
                        <a:pt x="0" y="21600"/>
                      </a:cubicBezTo>
                      <a:cubicBezTo>
                        <a:pt x="0" y="16200"/>
                        <a:pt x="0" y="10800"/>
                        <a:pt x="0" y="10800"/>
                      </a:cubicBezTo>
                      <a:cubicBezTo>
                        <a:pt x="4320" y="5400"/>
                        <a:pt x="8640" y="5400"/>
                        <a:pt x="12960" y="0"/>
                      </a:cubicBezTo>
                      <a:cubicBezTo>
                        <a:pt x="12960" y="0"/>
                        <a:pt x="17280" y="5400"/>
                        <a:pt x="17280" y="5400"/>
                      </a:cubicBezTo>
                      <a:cubicBezTo>
                        <a:pt x="21600" y="10800"/>
                        <a:pt x="21600" y="16200"/>
                        <a:pt x="17280" y="162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4745" name="Freeform 457"/>
                <p:cNvSpPr/>
                <p:nvPr/>
              </p:nvSpPr>
              <p:spPr>
                <a:xfrm>
                  <a:off x="57175" y="153931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938" h="20541" fill="norm" stroke="1" extrusionOk="0">
                      <a:moveTo>
                        <a:pt x="0" y="14370"/>
                      </a:moveTo>
                      <a:cubicBezTo>
                        <a:pt x="1662" y="11284"/>
                        <a:pt x="3323" y="8198"/>
                        <a:pt x="4985" y="8198"/>
                      </a:cubicBezTo>
                      <a:cubicBezTo>
                        <a:pt x="6646" y="8198"/>
                        <a:pt x="8308" y="5112"/>
                        <a:pt x="8308" y="2027"/>
                      </a:cubicBezTo>
                      <a:cubicBezTo>
                        <a:pt x="11631" y="-1059"/>
                        <a:pt x="14954" y="-1059"/>
                        <a:pt x="18277" y="5112"/>
                      </a:cubicBezTo>
                      <a:cubicBezTo>
                        <a:pt x="18277" y="8198"/>
                        <a:pt x="18277" y="8198"/>
                        <a:pt x="18277" y="8198"/>
                      </a:cubicBezTo>
                      <a:cubicBezTo>
                        <a:pt x="21600" y="17455"/>
                        <a:pt x="19938" y="20541"/>
                        <a:pt x="13292" y="20541"/>
                      </a:cubicBezTo>
                      <a:cubicBezTo>
                        <a:pt x="13292" y="20541"/>
                        <a:pt x="11631" y="20541"/>
                        <a:pt x="11631" y="20541"/>
                      </a:cubicBezTo>
                      <a:cubicBezTo>
                        <a:pt x="8308" y="17455"/>
                        <a:pt x="6646" y="17455"/>
                        <a:pt x="4985" y="20541"/>
                      </a:cubicBezTo>
                      <a:cubicBezTo>
                        <a:pt x="3323" y="20541"/>
                        <a:pt x="1662" y="20541"/>
                        <a:pt x="1662" y="20541"/>
                      </a:cubicBezTo>
                      <a:cubicBezTo>
                        <a:pt x="0" y="17455"/>
                        <a:pt x="0" y="14370"/>
                        <a:pt x="0" y="1437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4746" name="Freeform 458"/>
                <p:cNvSpPr/>
                <p:nvPr/>
              </p:nvSpPr>
              <p:spPr>
                <a:xfrm>
                  <a:off x="49812" y="172202"/>
                  <a:ext cx="19637" cy="19636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0291" y="20291"/>
                      </a:moveTo>
                      <a:cubicBezTo>
                        <a:pt x="20945" y="20291"/>
                        <a:pt x="20945" y="20945"/>
                        <a:pt x="21600" y="21600"/>
                      </a:cubicBezTo>
                      <a:cubicBezTo>
                        <a:pt x="0" y="21600"/>
                        <a:pt x="0" y="21600"/>
                        <a:pt x="0" y="21600"/>
                      </a:cubicBezTo>
                      <a:cubicBezTo>
                        <a:pt x="655" y="21600"/>
                        <a:pt x="655" y="21600"/>
                        <a:pt x="655" y="21600"/>
                      </a:cubicBezTo>
                      <a:cubicBezTo>
                        <a:pt x="1964" y="20945"/>
                        <a:pt x="2618" y="19636"/>
                        <a:pt x="3273" y="18327"/>
                      </a:cubicBezTo>
                      <a:cubicBezTo>
                        <a:pt x="3927" y="17018"/>
                        <a:pt x="5236" y="16364"/>
                        <a:pt x="5891" y="15055"/>
                      </a:cubicBezTo>
                      <a:cubicBezTo>
                        <a:pt x="5891" y="14400"/>
                        <a:pt x="5891" y="14400"/>
                        <a:pt x="5891" y="14400"/>
                      </a:cubicBezTo>
                      <a:cubicBezTo>
                        <a:pt x="5891" y="14400"/>
                        <a:pt x="5891" y="13745"/>
                        <a:pt x="5891" y="13745"/>
                      </a:cubicBezTo>
                      <a:cubicBezTo>
                        <a:pt x="5236" y="13745"/>
                        <a:pt x="5236" y="12436"/>
                        <a:pt x="3927" y="13745"/>
                      </a:cubicBezTo>
                      <a:cubicBezTo>
                        <a:pt x="3927" y="13745"/>
                        <a:pt x="3273" y="13745"/>
                        <a:pt x="2618" y="13745"/>
                      </a:cubicBezTo>
                      <a:cubicBezTo>
                        <a:pt x="1964" y="13745"/>
                        <a:pt x="1964" y="13091"/>
                        <a:pt x="1964" y="13091"/>
                      </a:cubicBezTo>
                      <a:cubicBezTo>
                        <a:pt x="1964" y="12436"/>
                        <a:pt x="2618" y="11782"/>
                        <a:pt x="2618" y="11782"/>
                      </a:cubicBezTo>
                      <a:cubicBezTo>
                        <a:pt x="3927" y="10473"/>
                        <a:pt x="4582" y="9164"/>
                        <a:pt x="5891" y="7855"/>
                      </a:cubicBezTo>
                      <a:cubicBezTo>
                        <a:pt x="7200" y="6545"/>
                        <a:pt x="8509" y="4582"/>
                        <a:pt x="9818" y="3273"/>
                      </a:cubicBezTo>
                      <a:cubicBezTo>
                        <a:pt x="10473" y="2618"/>
                        <a:pt x="10473" y="1964"/>
                        <a:pt x="11127" y="1309"/>
                      </a:cubicBezTo>
                      <a:cubicBezTo>
                        <a:pt x="11127" y="655"/>
                        <a:pt x="11127" y="655"/>
                        <a:pt x="11782" y="0"/>
                      </a:cubicBezTo>
                      <a:cubicBezTo>
                        <a:pt x="11782" y="655"/>
                        <a:pt x="11782" y="655"/>
                        <a:pt x="12436" y="655"/>
                      </a:cubicBezTo>
                      <a:cubicBezTo>
                        <a:pt x="12436" y="1309"/>
                        <a:pt x="13745" y="1964"/>
                        <a:pt x="13745" y="2618"/>
                      </a:cubicBezTo>
                      <a:cubicBezTo>
                        <a:pt x="13745" y="4582"/>
                        <a:pt x="15055" y="5891"/>
                        <a:pt x="16364" y="6545"/>
                      </a:cubicBezTo>
                      <a:cubicBezTo>
                        <a:pt x="17673" y="8509"/>
                        <a:pt x="19636" y="10473"/>
                        <a:pt x="20945" y="12436"/>
                      </a:cubicBezTo>
                      <a:cubicBezTo>
                        <a:pt x="20945" y="12436"/>
                        <a:pt x="20945" y="13091"/>
                        <a:pt x="20945" y="13091"/>
                      </a:cubicBezTo>
                      <a:cubicBezTo>
                        <a:pt x="20945" y="13091"/>
                        <a:pt x="20945" y="13091"/>
                        <a:pt x="20945" y="13091"/>
                      </a:cubicBezTo>
                      <a:cubicBezTo>
                        <a:pt x="18982" y="13091"/>
                        <a:pt x="17673" y="13091"/>
                        <a:pt x="16364" y="13091"/>
                      </a:cubicBezTo>
                      <a:cubicBezTo>
                        <a:pt x="15709" y="13091"/>
                        <a:pt x="15709" y="13091"/>
                        <a:pt x="15055" y="13745"/>
                      </a:cubicBezTo>
                      <a:cubicBezTo>
                        <a:pt x="15055" y="13745"/>
                        <a:pt x="15709" y="14400"/>
                        <a:pt x="15709" y="15055"/>
                      </a:cubicBezTo>
                      <a:cubicBezTo>
                        <a:pt x="17018" y="16364"/>
                        <a:pt x="18982" y="18327"/>
                        <a:pt x="20291" y="2029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4747" name="Freeform 459"/>
                <p:cNvSpPr/>
                <p:nvPr/>
              </p:nvSpPr>
              <p:spPr>
                <a:xfrm>
                  <a:off x="62509" y="135236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700" h="16822" fill="norm" stroke="1" extrusionOk="0">
                      <a:moveTo>
                        <a:pt x="2700" y="10800"/>
                      </a:moveTo>
                      <a:cubicBezTo>
                        <a:pt x="2700" y="3600"/>
                        <a:pt x="9900" y="3600"/>
                        <a:pt x="13500" y="0"/>
                      </a:cubicBezTo>
                      <a:cubicBezTo>
                        <a:pt x="17100" y="0"/>
                        <a:pt x="17100" y="0"/>
                        <a:pt x="20700" y="0"/>
                      </a:cubicBezTo>
                      <a:cubicBezTo>
                        <a:pt x="20700" y="3600"/>
                        <a:pt x="20700" y="7200"/>
                        <a:pt x="20700" y="7200"/>
                      </a:cubicBezTo>
                      <a:cubicBezTo>
                        <a:pt x="17100" y="10800"/>
                        <a:pt x="13500" y="21600"/>
                        <a:pt x="6300" y="14400"/>
                      </a:cubicBezTo>
                      <a:cubicBezTo>
                        <a:pt x="2700" y="14400"/>
                        <a:pt x="2700" y="14400"/>
                        <a:pt x="2700" y="14400"/>
                      </a:cubicBezTo>
                      <a:cubicBezTo>
                        <a:pt x="-900" y="14400"/>
                        <a:pt x="-900" y="14400"/>
                        <a:pt x="2700" y="108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4748" name="Freeform 460"/>
                <p:cNvSpPr/>
                <p:nvPr/>
              </p:nvSpPr>
              <p:spPr>
                <a:xfrm>
                  <a:off x="61553" y="12409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0677" fill="norm" stroke="1" extrusionOk="0">
                      <a:moveTo>
                        <a:pt x="13745" y="19938"/>
                      </a:moveTo>
                      <a:cubicBezTo>
                        <a:pt x="11782" y="19938"/>
                        <a:pt x="9818" y="18277"/>
                        <a:pt x="5891" y="18277"/>
                      </a:cubicBezTo>
                      <a:cubicBezTo>
                        <a:pt x="0" y="18277"/>
                        <a:pt x="0" y="18277"/>
                        <a:pt x="0" y="11631"/>
                      </a:cubicBezTo>
                      <a:cubicBezTo>
                        <a:pt x="0" y="9969"/>
                        <a:pt x="1964" y="4985"/>
                        <a:pt x="3927" y="3323"/>
                      </a:cubicBezTo>
                      <a:cubicBezTo>
                        <a:pt x="3927" y="0"/>
                        <a:pt x="7855" y="0"/>
                        <a:pt x="9818" y="0"/>
                      </a:cubicBezTo>
                      <a:cubicBezTo>
                        <a:pt x="13745" y="0"/>
                        <a:pt x="13745" y="3323"/>
                        <a:pt x="11782" y="4985"/>
                      </a:cubicBezTo>
                      <a:cubicBezTo>
                        <a:pt x="11782" y="8308"/>
                        <a:pt x="7855" y="8308"/>
                        <a:pt x="9818" y="11631"/>
                      </a:cubicBezTo>
                      <a:cubicBezTo>
                        <a:pt x="11782" y="13292"/>
                        <a:pt x="13745" y="14954"/>
                        <a:pt x="17673" y="14954"/>
                      </a:cubicBezTo>
                      <a:cubicBezTo>
                        <a:pt x="17673" y="14954"/>
                        <a:pt x="17673" y="14954"/>
                        <a:pt x="17673" y="14954"/>
                      </a:cubicBezTo>
                      <a:cubicBezTo>
                        <a:pt x="19636" y="14954"/>
                        <a:pt x="21600" y="18277"/>
                        <a:pt x="21600" y="18277"/>
                      </a:cubicBezTo>
                      <a:cubicBezTo>
                        <a:pt x="19636" y="19938"/>
                        <a:pt x="19636" y="19938"/>
                        <a:pt x="17673" y="19938"/>
                      </a:cubicBezTo>
                      <a:cubicBezTo>
                        <a:pt x="15709" y="21600"/>
                        <a:pt x="15709" y="19938"/>
                        <a:pt x="13745" y="19938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4749" name="Freeform 461"/>
                <p:cNvSpPr/>
                <p:nvPr/>
              </p:nvSpPr>
              <p:spPr>
                <a:xfrm>
                  <a:off x="65083" y="132207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5400"/>
                      </a:moveTo>
                      <a:cubicBezTo>
                        <a:pt x="0" y="0"/>
                        <a:pt x="0" y="0"/>
                        <a:pt x="7200" y="0"/>
                      </a:cubicBezTo>
                      <a:cubicBezTo>
                        <a:pt x="14400" y="5400"/>
                        <a:pt x="14400" y="5400"/>
                        <a:pt x="21600" y="5400"/>
                      </a:cubicBezTo>
                      <a:cubicBezTo>
                        <a:pt x="14400" y="10800"/>
                        <a:pt x="14400" y="16200"/>
                        <a:pt x="7200" y="21600"/>
                      </a:cubicBezTo>
                      <a:cubicBezTo>
                        <a:pt x="7200" y="16200"/>
                        <a:pt x="0" y="16200"/>
                        <a:pt x="0" y="54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4750" name="Freeform 462"/>
                <p:cNvSpPr/>
                <p:nvPr/>
              </p:nvSpPr>
              <p:spPr>
                <a:xfrm>
                  <a:off x="64933" y="154048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3901" h="21600" fill="norm" stroke="1" extrusionOk="0">
                      <a:moveTo>
                        <a:pt x="11664" y="5400"/>
                      </a:moveTo>
                      <a:cubicBezTo>
                        <a:pt x="17064" y="16200"/>
                        <a:pt x="11664" y="16200"/>
                        <a:pt x="6264" y="21600"/>
                      </a:cubicBezTo>
                      <a:cubicBezTo>
                        <a:pt x="864" y="21600"/>
                        <a:pt x="864" y="16200"/>
                        <a:pt x="864" y="10800"/>
                      </a:cubicBezTo>
                      <a:cubicBezTo>
                        <a:pt x="864" y="5400"/>
                        <a:pt x="-4536" y="0"/>
                        <a:pt x="11664" y="0"/>
                      </a:cubicBezTo>
                      <a:cubicBezTo>
                        <a:pt x="11664" y="5400"/>
                        <a:pt x="11664" y="5400"/>
                        <a:pt x="11664" y="54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4751" name="Freeform 463"/>
                <p:cNvSpPr/>
                <p:nvPr/>
              </p:nvSpPr>
              <p:spPr>
                <a:xfrm>
                  <a:off x="63649" y="112351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8900" y="10080"/>
                      </a:moveTo>
                      <a:cubicBezTo>
                        <a:pt x="18900" y="12960"/>
                        <a:pt x="16200" y="14400"/>
                        <a:pt x="21600" y="15840"/>
                      </a:cubicBezTo>
                      <a:cubicBezTo>
                        <a:pt x="21600" y="15840"/>
                        <a:pt x="21600" y="15840"/>
                        <a:pt x="21600" y="15840"/>
                      </a:cubicBezTo>
                      <a:cubicBezTo>
                        <a:pt x="21600" y="17280"/>
                        <a:pt x="21600" y="17280"/>
                        <a:pt x="18900" y="18720"/>
                      </a:cubicBezTo>
                      <a:cubicBezTo>
                        <a:pt x="16200" y="18720"/>
                        <a:pt x="13500" y="20160"/>
                        <a:pt x="10800" y="21600"/>
                      </a:cubicBezTo>
                      <a:cubicBezTo>
                        <a:pt x="8100" y="21600"/>
                        <a:pt x="5400" y="20160"/>
                        <a:pt x="5400" y="18720"/>
                      </a:cubicBezTo>
                      <a:cubicBezTo>
                        <a:pt x="5400" y="17280"/>
                        <a:pt x="2700" y="15840"/>
                        <a:pt x="0" y="14400"/>
                      </a:cubicBezTo>
                      <a:cubicBezTo>
                        <a:pt x="0" y="14400"/>
                        <a:pt x="0" y="12960"/>
                        <a:pt x="0" y="11520"/>
                      </a:cubicBezTo>
                      <a:cubicBezTo>
                        <a:pt x="8100" y="10080"/>
                        <a:pt x="5400" y="5760"/>
                        <a:pt x="10800" y="2880"/>
                      </a:cubicBezTo>
                      <a:cubicBezTo>
                        <a:pt x="10800" y="2880"/>
                        <a:pt x="10800" y="1440"/>
                        <a:pt x="13500" y="0"/>
                      </a:cubicBezTo>
                      <a:cubicBezTo>
                        <a:pt x="13500" y="1440"/>
                        <a:pt x="16200" y="2880"/>
                        <a:pt x="16200" y="4320"/>
                      </a:cubicBezTo>
                      <a:cubicBezTo>
                        <a:pt x="18900" y="7200"/>
                        <a:pt x="18900" y="8640"/>
                        <a:pt x="18900" y="1008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4752" name="Freeform 464"/>
                <p:cNvSpPr/>
                <p:nvPr/>
              </p:nvSpPr>
              <p:spPr>
                <a:xfrm>
                  <a:off x="62987" y="14577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5120" y="17280"/>
                      </a:moveTo>
                      <a:cubicBezTo>
                        <a:pt x="12960" y="19440"/>
                        <a:pt x="12960" y="21600"/>
                        <a:pt x="10800" y="21600"/>
                      </a:cubicBezTo>
                      <a:cubicBezTo>
                        <a:pt x="8640" y="19440"/>
                        <a:pt x="8640" y="17280"/>
                        <a:pt x="6480" y="15120"/>
                      </a:cubicBezTo>
                      <a:cubicBezTo>
                        <a:pt x="6480" y="15120"/>
                        <a:pt x="6480" y="15120"/>
                        <a:pt x="6480" y="15120"/>
                      </a:cubicBezTo>
                      <a:cubicBezTo>
                        <a:pt x="4320" y="12960"/>
                        <a:pt x="2160" y="10800"/>
                        <a:pt x="0" y="8640"/>
                      </a:cubicBezTo>
                      <a:cubicBezTo>
                        <a:pt x="4320" y="6480"/>
                        <a:pt x="6480" y="2160"/>
                        <a:pt x="8640" y="0"/>
                      </a:cubicBezTo>
                      <a:cubicBezTo>
                        <a:pt x="8640" y="0"/>
                        <a:pt x="10800" y="0"/>
                        <a:pt x="10800" y="0"/>
                      </a:cubicBezTo>
                      <a:cubicBezTo>
                        <a:pt x="12960" y="2160"/>
                        <a:pt x="15120" y="2160"/>
                        <a:pt x="15120" y="4320"/>
                      </a:cubicBezTo>
                      <a:cubicBezTo>
                        <a:pt x="15120" y="8640"/>
                        <a:pt x="17280" y="10800"/>
                        <a:pt x="21600" y="12960"/>
                      </a:cubicBezTo>
                      <a:cubicBezTo>
                        <a:pt x="21600" y="12960"/>
                        <a:pt x="21600" y="12960"/>
                        <a:pt x="21600" y="15120"/>
                      </a:cubicBezTo>
                      <a:cubicBezTo>
                        <a:pt x="21600" y="15120"/>
                        <a:pt x="21600" y="17280"/>
                        <a:pt x="19440" y="17280"/>
                      </a:cubicBezTo>
                      <a:cubicBezTo>
                        <a:pt x="19440" y="17280"/>
                        <a:pt x="17280" y="17280"/>
                        <a:pt x="15120" y="1728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4753" name="Freeform 465"/>
                <p:cNvSpPr/>
                <p:nvPr/>
              </p:nvSpPr>
              <p:spPr>
                <a:xfrm>
                  <a:off x="67241" y="122108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7008" h="18136" fill="norm" stroke="1" extrusionOk="0">
                      <a:moveTo>
                        <a:pt x="5200" y="16936"/>
                      </a:moveTo>
                      <a:cubicBezTo>
                        <a:pt x="-2000" y="14236"/>
                        <a:pt x="1600" y="14236"/>
                        <a:pt x="1600" y="8836"/>
                      </a:cubicBezTo>
                      <a:cubicBezTo>
                        <a:pt x="1600" y="8836"/>
                        <a:pt x="1600" y="8836"/>
                        <a:pt x="1600" y="8836"/>
                      </a:cubicBezTo>
                      <a:cubicBezTo>
                        <a:pt x="1600" y="3436"/>
                        <a:pt x="-2000" y="736"/>
                        <a:pt x="1600" y="736"/>
                      </a:cubicBezTo>
                      <a:cubicBezTo>
                        <a:pt x="8800" y="-1964"/>
                        <a:pt x="5200" y="3436"/>
                        <a:pt x="8800" y="6136"/>
                      </a:cubicBezTo>
                      <a:cubicBezTo>
                        <a:pt x="12400" y="6136"/>
                        <a:pt x="8800" y="8836"/>
                        <a:pt x="12400" y="11536"/>
                      </a:cubicBezTo>
                      <a:cubicBezTo>
                        <a:pt x="12400" y="11536"/>
                        <a:pt x="19600" y="14236"/>
                        <a:pt x="16000" y="16936"/>
                      </a:cubicBezTo>
                      <a:cubicBezTo>
                        <a:pt x="12400" y="16936"/>
                        <a:pt x="12400" y="19636"/>
                        <a:pt x="5200" y="16936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4754" name="Freeform 466"/>
                <p:cNvSpPr/>
                <p:nvPr/>
              </p:nvSpPr>
              <p:spPr>
                <a:xfrm>
                  <a:off x="67126" y="151286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600" h="19864" fill="norm" stroke="1" extrusionOk="0">
                      <a:moveTo>
                        <a:pt x="18000" y="0"/>
                      </a:moveTo>
                      <a:cubicBezTo>
                        <a:pt x="21600" y="0"/>
                        <a:pt x="18000" y="12960"/>
                        <a:pt x="18000" y="12960"/>
                      </a:cubicBezTo>
                      <a:cubicBezTo>
                        <a:pt x="14400" y="17280"/>
                        <a:pt x="10800" y="17280"/>
                        <a:pt x="10800" y="17280"/>
                      </a:cubicBezTo>
                      <a:cubicBezTo>
                        <a:pt x="3600" y="21600"/>
                        <a:pt x="0" y="21600"/>
                        <a:pt x="0" y="8640"/>
                      </a:cubicBezTo>
                      <a:cubicBezTo>
                        <a:pt x="0" y="8640"/>
                        <a:pt x="0" y="4320"/>
                        <a:pt x="3600" y="0"/>
                      </a:cubicBezTo>
                      <a:cubicBezTo>
                        <a:pt x="3600" y="0"/>
                        <a:pt x="7200" y="0"/>
                        <a:pt x="10800" y="0"/>
                      </a:cubicBezTo>
                      <a:cubicBezTo>
                        <a:pt x="14400" y="0"/>
                        <a:pt x="14400" y="0"/>
                        <a:pt x="180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4755" name="Freeform 467"/>
                <p:cNvSpPr/>
                <p:nvPr/>
              </p:nvSpPr>
              <p:spPr>
                <a:xfrm>
                  <a:off x="68724" y="103730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7672" h="17412" fill="norm" stroke="1" extrusionOk="0">
                      <a:moveTo>
                        <a:pt x="0" y="16000"/>
                      </a:moveTo>
                      <a:cubicBezTo>
                        <a:pt x="0" y="16000"/>
                        <a:pt x="0" y="16000"/>
                        <a:pt x="0" y="16000"/>
                      </a:cubicBezTo>
                      <a:cubicBezTo>
                        <a:pt x="0" y="12400"/>
                        <a:pt x="0" y="8800"/>
                        <a:pt x="0" y="1600"/>
                      </a:cubicBezTo>
                      <a:cubicBezTo>
                        <a:pt x="0" y="1600"/>
                        <a:pt x="0" y="-2000"/>
                        <a:pt x="5400" y="1600"/>
                      </a:cubicBezTo>
                      <a:cubicBezTo>
                        <a:pt x="10800" y="1600"/>
                        <a:pt x="21600" y="1600"/>
                        <a:pt x="16200" y="8800"/>
                      </a:cubicBezTo>
                      <a:cubicBezTo>
                        <a:pt x="16200" y="8800"/>
                        <a:pt x="16200" y="8800"/>
                        <a:pt x="16200" y="8800"/>
                      </a:cubicBezTo>
                      <a:cubicBezTo>
                        <a:pt x="16200" y="16000"/>
                        <a:pt x="10800" y="19600"/>
                        <a:pt x="0" y="160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4756" name="Freeform 468"/>
                <p:cNvSpPr/>
                <p:nvPr/>
              </p:nvSpPr>
              <p:spPr>
                <a:xfrm>
                  <a:off x="71549" y="128677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8437" h="21600" fill="norm" stroke="1" extrusionOk="0">
                      <a:moveTo>
                        <a:pt x="7637" y="0"/>
                      </a:moveTo>
                      <a:cubicBezTo>
                        <a:pt x="13037" y="0"/>
                        <a:pt x="18437" y="5400"/>
                        <a:pt x="18437" y="10800"/>
                      </a:cubicBezTo>
                      <a:cubicBezTo>
                        <a:pt x="18437" y="10800"/>
                        <a:pt x="18437" y="16200"/>
                        <a:pt x="13037" y="16200"/>
                      </a:cubicBezTo>
                      <a:cubicBezTo>
                        <a:pt x="13037" y="16200"/>
                        <a:pt x="7637" y="21600"/>
                        <a:pt x="7637" y="21600"/>
                      </a:cubicBezTo>
                      <a:cubicBezTo>
                        <a:pt x="2237" y="16200"/>
                        <a:pt x="2237" y="16200"/>
                        <a:pt x="2237" y="10800"/>
                      </a:cubicBezTo>
                      <a:cubicBezTo>
                        <a:pt x="-3163" y="5400"/>
                        <a:pt x="2237" y="0"/>
                        <a:pt x="763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4757" name="Freeform 469"/>
                <p:cNvSpPr/>
                <p:nvPr/>
              </p:nvSpPr>
              <p:spPr>
                <a:xfrm>
                  <a:off x="71424" y="138936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8102" h="21600" fill="norm" stroke="1" extrusionOk="0">
                      <a:moveTo>
                        <a:pt x="11502" y="0"/>
                      </a:moveTo>
                      <a:cubicBezTo>
                        <a:pt x="11502" y="0"/>
                        <a:pt x="14202" y="0"/>
                        <a:pt x="16902" y="2400"/>
                      </a:cubicBezTo>
                      <a:cubicBezTo>
                        <a:pt x="16902" y="4800"/>
                        <a:pt x="19602" y="7200"/>
                        <a:pt x="16902" y="12000"/>
                      </a:cubicBezTo>
                      <a:cubicBezTo>
                        <a:pt x="14202" y="12000"/>
                        <a:pt x="14202" y="14400"/>
                        <a:pt x="14202" y="14400"/>
                      </a:cubicBezTo>
                      <a:cubicBezTo>
                        <a:pt x="11502" y="16800"/>
                        <a:pt x="11502" y="19200"/>
                        <a:pt x="8802" y="21600"/>
                      </a:cubicBezTo>
                      <a:cubicBezTo>
                        <a:pt x="6102" y="21600"/>
                        <a:pt x="6102" y="16800"/>
                        <a:pt x="3402" y="14400"/>
                      </a:cubicBezTo>
                      <a:cubicBezTo>
                        <a:pt x="702" y="12000"/>
                        <a:pt x="3402" y="9600"/>
                        <a:pt x="702" y="4800"/>
                      </a:cubicBezTo>
                      <a:cubicBezTo>
                        <a:pt x="-1998" y="2400"/>
                        <a:pt x="3402" y="0"/>
                        <a:pt x="1150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4758" name="Freeform 470"/>
                <p:cNvSpPr/>
                <p:nvPr/>
              </p:nvSpPr>
              <p:spPr>
                <a:xfrm>
                  <a:off x="74901" y="107938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0800" y="21600"/>
                      </a:moveTo>
                      <a:cubicBezTo>
                        <a:pt x="10800" y="21600"/>
                        <a:pt x="0" y="10800"/>
                        <a:pt x="0" y="10800"/>
                      </a:cubicBezTo>
                      <a:cubicBezTo>
                        <a:pt x="0" y="10800"/>
                        <a:pt x="10800" y="0"/>
                        <a:pt x="10800" y="0"/>
                      </a:cubicBezTo>
                      <a:cubicBezTo>
                        <a:pt x="10800" y="0"/>
                        <a:pt x="21600" y="10800"/>
                        <a:pt x="21600" y="10800"/>
                      </a:cubicBezTo>
                      <a:cubicBezTo>
                        <a:pt x="21600" y="21600"/>
                        <a:pt x="10800" y="21600"/>
                        <a:pt x="1080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4759" name="Freeform 471"/>
                <p:cNvSpPr/>
                <p:nvPr/>
              </p:nvSpPr>
              <p:spPr>
                <a:xfrm>
                  <a:off x="73944" y="14842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829" h="21600" fill="norm" stroke="1" extrusionOk="0">
                      <a:moveTo>
                        <a:pt x="0" y="7200"/>
                      </a:moveTo>
                      <a:cubicBezTo>
                        <a:pt x="0" y="2400"/>
                        <a:pt x="0" y="2400"/>
                        <a:pt x="6171" y="2400"/>
                      </a:cubicBezTo>
                      <a:cubicBezTo>
                        <a:pt x="6171" y="2400"/>
                        <a:pt x="6171" y="0"/>
                        <a:pt x="6171" y="0"/>
                      </a:cubicBezTo>
                      <a:cubicBezTo>
                        <a:pt x="6171" y="2400"/>
                        <a:pt x="12343" y="2400"/>
                        <a:pt x="12343" y="4800"/>
                      </a:cubicBezTo>
                      <a:cubicBezTo>
                        <a:pt x="15429" y="7200"/>
                        <a:pt x="15429" y="12000"/>
                        <a:pt x="18514" y="14400"/>
                      </a:cubicBezTo>
                      <a:cubicBezTo>
                        <a:pt x="21600" y="16800"/>
                        <a:pt x="21600" y="19200"/>
                        <a:pt x="18514" y="21600"/>
                      </a:cubicBezTo>
                      <a:cubicBezTo>
                        <a:pt x="15429" y="21600"/>
                        <a:pt x="15429" y="21600"/>
                        <a:pt x="15429" y="21600"/>
                      </a:cubicBezTo>
                      <a:cubicBezTo>
                        <a:pt x="9257" y="16800"/>
                        <a:pt x="0" y="14400"/>
                        <a:pt x="0" y="72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4760" name="Freeform 472"/>
                <p:cNvSpPr/>
                <p:nvPr/>
              </p:nvSpPr>
              <p:spPr>
                <a:xfrm>
                  <a:off x="76115" y="13419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21600"/>
                      </a:moveTo>
                      <a:cubicBezTo>
                        <a:pt x="10800" y="21600"/>
                        <a:pt x="10800" y="21600"/>
                        <a:pt x="0" y="21600"/>
                      </a:cubicBezTo>
                      <a:cubicBezTo>
                        <a:pt x="0" y="2160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10800" y="0"/>
                      </a:cubicBezTo>
                      <a:cubicBezTo>
                        <a:pt x="10800" y="0"/>
                        <a:pt x="10800" y="0"/>
                        <a:pt x="2160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4761" name="Freeform 473"/>
                <p:cNvSpPr/>
                <p:nvPr/>
              </p:nvSpPr>
              <p:spPr>
                <a:xfrm>
                  <a:off x="74718" y="12591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491" h="19213" fill="norm" stroke="1" extrusionOk="0">
                      <a:moveTo>
                        <a:pt x="14400" y="4698"/>
                      </a:moveTo>
                      <a:cubicBezTo>
                        <a:pt x="10800" y="6662"/>
                        <a:pt x="10800" y="8625"/>
                        <a:pt x="14400" y="10589"/>
                      </a:cubicBezTo>
                      <a:cubicBezTo>
                        <a:pt x="18000" y="12552"/>
                        <a:pt x="21600" y="14516"/>
                        <a:pt x="18000" y="16480"/>
                      </a:cubicBezTo>
                      <a:cubicBezTo>
                        <a:pt x="18000" y="18443"/>
                        <a:pt x="18000" y="18443"/>
                        <a:pt x="18000" y="18443"/>
                      </a:cubicBezTo>
                      <a:cubicBezTo>
                        <a:pt x="10800" y="20407"/>
                        <a:pt x="3600" y="18443"/>
                        <a:pt x="3600" y="14516"/>
                      </a:cubicBezTo>
                      <a:cubicBezTo>
                        <a:pt x="0" y="12552"/>
                        <a:pt x="0" y="10589"/>
                        <a:pt x="0" y="8625"/>
                      </a:cubicBezTo>
                      <a:cubicBezTo>
                        <a:pt x="0" y="6662"/>
                        <a:pt x="0" y="6662"/>
                        <a:pt x="0" y="4698"/>
                      </a:cubicBezTo>
                      <a:cubicBezTo>
                        <a:pt x="0" y="771"/>
                        <a:pt x="7200" y="-1193"/>
                        <a:pt x="14400" y="771"/>
                      </a:cubicBezTo>
                      <a:cubicBezTo>
                        <a:pt x="18000" y="771"/>
                        <a:pt x="18000" y="771"/>
                        <a:pt x="18000" y="2734"/>
                      </a:cubicBezTo>
                      <a:cubicBezTo>
                        <a:pt x="14400" y="2734"/>
                        <a:pt x="14400" y="2734"/>
                        <a:pt x="14400" y="4698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4762" name="Freeform 474"/>
                <p:cNvSpPr/>
                <p:nvPr/>
              </p:nvSpPr>
              <p:spPr>
                <a:xfrm>
                  <a:off x="77328" y="109924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5400" y="21600"/>
                      </a:moveTo>
                      <a:cubicBezTo>
                        <a:pt x="5400" y="21600"/>
                        <a:pt x="5400" y="21600"/>
                        <a:pt x="0" y="17280"/>
                      </a:cubicBezTo>
                      <a:cubicBezTo>
                        <a:pt x="0" y="17280"/>
                        <a:pt x="0" y="12960"/>
                        <a:pt x="0" y="12960"/>
                      </a:cubicBezTo>
                      <a:cubicBezTo>
                        <a:pt x="0" y="8640"/>
                        <a:pt x="5400" y="4320"/>
                        <a:pt x="10800" y="0"/>
                      </a:cubicBezTo>
                      <a:cubicBezTo>
                        <a:pt x="10800" y="4320"/>
                        <a:pt x="16200" y="8640"/>
                        <a:pt x="21600" y="12960"/>
                      </a:cubicBezTo>
                      <a:cubicBezTo>
                        <a:pt x="21600" y="12960"/>
                        <a:pt x="10800" y="21600"/>
                        <a:pt x="540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4763" name="Freeform 475"/>
                <p:cNvSpPr/>
                <p:nvPr/>
              </p:nvSpPr>
              <p:spPr>
                <a:xfrm>
                  <a:off x="79644" y="7153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0"/>
                      </a:moveTo>
                      <a:cubicBezTo>
                        <a:pt x="10800" y="0"/>
                        <a:pt x="10800" y="0"/>
                        <a:pt x="21600" y="0"/>
                      </a:cubicBezTo>
                      <a:cubicBezTo>
                        <a:pt x="21600" y="21600"/>
                        <a:pt x="21600" y="21600"/>
                        <a:pt x="10800" y="21600"/>
                      </a:cubicBezTo>
                      <a:cubicBezTo>
                        <a:pt x="10800" y="21600"/>
                        <a:pt x="0" y="2160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4764" name="Freeform 476"/>
                <p:cNvSpPr/>
                <p:nvPr/>
              </p:nvSpPr>
              <p:spPr>
                <a:xfrm>
                  <a:off x="76078" y="10183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262" h="20057" fill="norm" stroke="1" extrusionOk="0">
                      <a:moveTo>
                        <a:pt x="15862" y="4012"/>
                      </a:moveTo>
                      <a:cubicBezTo>
                        <a:pt x="17212" y="5673"/>
                        <a:pt x="18562" y="7335"/>
                        <a:pt x="18562" y="7335"/>
                      </a:cubicBezTo>
                      <a:cubicBezTo>
                        <a:pt x="19912" y="8996"/>
                        <a:pt x="19912" y="8996"/>
                        <a:pt x="21262" y="10658"/>
                      </a:cubicBezTo>
                      <a:cubicBezTo>
                        <a:pt x="21262" y="10658"/>
                        <a:pt x="21262" y="10658"/>
                        <a:pt x="19912" y="10658"/>
                      </a:cubicBezTo>
                      <a:cubicBezTo>
                        <a:pt x="17212" y="13981"/>
                        <a:pt x="15862" y="18965"/>
                        <a:pt x="11812" y="18965"/>
                      </a:cubicBezTo>
                      <a:cubicBezTo>
                        <a:pt x="9112" y="20627"/>
                        <a:pt x="7762" y="20627"/>
                        <a:pt x="5062" y="17304"/>
                      </a:cubicBezTo>
                      <a:cubicBezTo>
                        <a:pt x="3712" y="17304"/>
                        <a:pt x="5062" y="15642"/>
                        <a:pt x="5062" y="15642"/>
                      </a:cubicBezTo>
                      <a:cubicBezTo>
                        <a:pt x="6412" y="12319"/>
                        <a:pt x="6412" y="12319"/>
                        <a:pt x="3712" y="8996"/>
                      </a:cubicBezTo>
                      <a:cubicBezTo>
                        <a:pt x="2362" y="8996"/>
                        <a:pt x="2362" y="7335"/>
                        <a:pt x="1012" y="5673"/>
                      </a:cubicBezTo>
                      <a:cubicBezTo>
                        <a:pt x="-338" y="4012"/>
                        <a:pt x="-338" y="4012"/>
                        <a:pt x="1012" y="2350"/>
                      </a:cubicBezTo>
                      <a:cubicBezTo>
                        <a:pt x="2362" y="689"/>
                        <a:pt x="2362" y="-973"/>
                        <a:pt x="3712" y="689"/>
                      </a:cubicBezTo>
                      <a:cubicBezTo>
                        <a:pt x="5062" y="2350"/>
                        <a:pt x="7762" y="689"/>
                        <a:pt x="7762" y="4012"/>
                      </a:cubicBezTo>
                      <a:cubicBezTo>
                        <a:pt x="7762" y="4012"/>
                        <a:pt x="7762" y="5673"/>
                        <a:pt x="7762" y="5673"/>
                      </a:cubicBezTo>
                      <a:cubicBezTo>
                        <a:pt x="7762" y="10658"/>
                        <a:pt x="9112" y="10658"/>
                        <a:pt x="11812" y="7335"/>
                      </a:cubicBezTo>
                      <a:cubicBezTo>
                        <a:pt x="13162" y="5673"/>
                        <a:pt x="14512" y="4012"/>
                        <a:pt x="15862" y="4012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4765" name="Freeform 477"/>
                <p:cNvSpPr/>
                <p:nvPr/>
              </p:nvSpPr>
              <p:spPr>
                <a:xfrm>
                  <a:off x="79093" y="1863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9600" fill="norm" stroke="1" extrusionOk="0">
                      <a:moveTo>
                        <a:pt x="8100" y="19600"/>
                      </a:moveTo>
                      <a:cubicBezTo>
                        <a:pt x="5400" y="16000"/>
                        <a:pt x="2700" y="16000"/>
                        <a:pt x="0" y="12400"/>
                      </a:cubicBezTo>
                      <a:cubicBezTo>
                        <a:pt x="2700" y="12400"/>
                        <a:pt x="2700" y="8800"/>
                        <a:pt x="2700" y="5200"/>
                      </a:cubicBezTo>
                      <a:cubicBezTo>
                        <a:pt x="5400" y="5200"/>
                        <a:pt x="5400" y="1600"/>
                        <a:pt x="8100" y="1600"/>
                      </a:cubicBezTo>
                      <a:cubicBezTo>
                        <a:pt x="10800" y="-2000"/>
                        <a:pt x="16200" y="1600"/>
                        <a:pt x="16200" y="1600"/>
                      </a:cubicBezTo>
                      <a:cubicBezTo>
                        <a:pt x="18900" y="5200"/>
                        <a:pt x="18900" y="8800"/>
                        <a:pt x="21600" y="12400"/>
                      </a:cubicBezTo>
                      <a:cubicBezTo>
                        <a:pt x="21600" y="12400"/>
                        <a:pt x="18900" y="12400"/>
                        <a:pt x="18900" y="16000"/>
                      </a:cubicBezTo>
                      <a:cubicBezTo>
                        <a:pt x="16200" y="19600"/>
                        <a:pt x="16200" y="19600"/>
                        <a:pt x="10800" y="19600"/>
                      </a:cubicBezTo>
                      <a:cubicBezTo>
                        <a:pt x="10800" y="19600"/>
                        <a:pt x="8100" y="19600"/>
                        <a:pt x="8100" y="19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4766" name="Freeform 478"/>
                <p:cNvSpPr/>
                <p:nvPr/>
              </p:nvSpPr>
              <p:spPr>
                <a:xfrm>
                  <a:off x="81961" y="110806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0800" y="21600"/>
                      </a:moveTo>
                      <a:cubicBezTo>
                        <a:pt x="0" y="21600"/>
                        <a:pt x="0" y="10800"/>
                        <a:pt x="0" y="10800"/>
                      </a:cubicBezTo>
                      <a:cubicBezTo>
                        <a:pt x="0" y="10800"/>
                        <a:pt x="0" y="0"/>
                        <a:pt x="10800" y="0"/>
                      </a:cubicBezTo>
                      <a:cubicBezTo>
                        <a:pt x="21600" y="0"/>
                        <a:pt x="21600" y="0"/>
                        <a:pt x="21600" y="10800"/>
                      </a:cubicBezTo>
                      <a:cubicBezTo>
                        <a:pt x="21600" y="21600"/>
                        <a:pt x="10800" y="21600"/>
                        <a:pt x="1080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4767" name="Freeform 479"/>
                <p:cNvSpPr/>
                <p:nvPr/>
              </p:nvSpPr>
              <p:spPr>
                <a:xfrm>
                  <a:off x="81079" y="12382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2960" y="0"/>
                      </a:moveTo>
                      <a:cubicBezTo>
                        <a:pt x="21600" y="0"/>
                        <a:pt x="21600" y="0"/>
                        <a:pt x="21600" y="10800"/>
                      </a:cubicBezTo>
                      <a:cubicBezTo>
                        <a:pt x="21600" y="16200"/>
                        <a:pt x="17280" y="21600"/>
                        <a:pt x="8640" y="21600"/>
                      </a:cubicBezTo>
                      <a:cubicBezTo>
                        <a:pt x="4320" y="21600"/>
                        <a:pt x="0" y="16200"/>
                        <a:pt x="0" y="10800"/>
                      </a:cubicBezTo>
                      <a:cubicBezTo>
                        <a:pt x="0" y="0"/>
                        <a:pt x="4320" y="0"/>
                        <a:pt x="8640" y="0"/>
                      </a:cubicBezTo>
                      <a:cubicBezTo>
                        <a:pt x="12960" y="0"/>
                        <a:pt x="12960" y="0"/>
                        <a:pt x="1296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4768" name="Freeform 480"/>
                <p:cNvSpPr/>
                <p:nvPr/>
              </p:nvSpPr>
              <p:spPr>
                <a:xfrm>
                  <a:off x="81361" y="117646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194" h="21600" fill="norm" stroke="1" extrusionOk="0">
                      <a:moveTo>
                        <a:pt x="15394" y="21600"/>
                      </a:moveTo>
                      <a:cubicBezTo>
                        <a:pt x="12994" y="19636"/>
                        <a:pt x="10594" y="19636"/>
                        <a:pt x="8194" y="19636"/>
                      </a:cubicBezTo>
                      <a:cubicBezTo>
                        <a:pt x="8194" y="17673"/>
                        <a:pt x="994" y="7855"/>
                        <a:pt x="994" y="5891"/>
                      </a:cubicBezTo>
                      <a:cubicBezTo>
                        <a:pt x="-1406" y="3927"/>
                        <a:pt x="994" y="1964"/>
                        <a:pt x="3394" y="1964"/>
                      </a:cubicBezTo>
                      <a:cubicBezTo>
                        <a:pt x="8194" y="1964"/>
                        <a:pt x="10594" y="0"/>
                        <a:pt x="15394" y="0"/>
                      </a:cubicBezTo>
                      <a:cubicBezTo>
                        <a:pt x="15394" y="0"/>
                        <a:pt x="17794" y="0"/>
                        <a:pt x="17794" y="0"/>
                      </a:cubicBezTo>
                      <a:cubicBezTo>
                        <a:pt x="17794" y="0"/>
                        <a:pt x="17794" y="1964"/>
                        <a:pt x="17794" y="3927"/>
                      </a:cubicBezTo>
                      <a:cubicBezTo>
                        <a:pt x="15394" y="3927"/>
                        <a:pt x="15394" y="5891"/>
                        <a:pt x="12994" y="5891"/>
                      </a:cubicBezTo>
                      <a:cubicBezTo>
                        <a:pt x="10594" y="7855"/>
                        <a:pt x="12994" y="9818"/>
                        <a:pt x="10594" y="11782"/>
                      </a:cubicBezTo>
                      <a:cubicBezTo>
                        <a:pt x="10594" y="13745"/>
                        <a:pt x="15394" y="13745"/>
                        <a:pt x="15394" y="15709"/>
                      </a:cubicBezTo>
                      <a:cubicBezTo>
                        <a:pt x="15394" y="15709"/>
                        <a:pt x="17794" y="15709"/>
                        <a:pt x="17794" y="15709"/>
                      </a:cubicBezTo>
                      <a:cubicBezTo>
                        <a:pt x="17794" y="15709"/>
                        <a:pt x="20194" y="17673"/>
                        <a:pt x="20194" y="17673"/>
                      </a:cubicBezTo>
                      <a:cubicBezTo>
                        <a:pt x="20194" y="19636"/>
                        <a:pt x="17794" y="19636"/>
                        <a:pt x="15394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4769" name="Freeform 481"/>
                <p:cNvSpPr/>
                <p:nvPr/>
              </p:nvSpPr>
              <p:spPr>
                <a:xfrm>
                  <a:off x="83672" y="80464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86" h="19575" fill="norm" stroke="1" extrusionOk="0">
                      <a:moveTo>
                        <a:pt x="16800" y="2700"/>
                      </a:moveTo>
                      <a:cubicBezTo>
                        <a:pt x="19886" y="2700"/>
                        <a:pt x="19886" y="5400"/>
                        <a:pt x="19886" y="8100"/>
                      </a:cubicBezTo>
                      <a:cubicBezTo>
                        <a:pt x="16800" y="10800"/>
                        <a:pt x="13715" y="13500"/>
                        <a:pt x="13715" y="16200"/>
                      </a:cubicBezTo>
                      <a:cubicBezTo>
                        <a:pt x="10629" y="21600"/>
                        <a:pt x="10629" y="18900"/>
                        <a:pt x="7543" y="18900"/>
                      </a:cubicBezTo>
                      <a:cubicBezTo>
                        <a:pt x="4457" y="18900"/>
                        <a:pt x="1372" y="18900"/>
                        <a:pt x="1372" y="16200"/>
                      </a:cubicBezTo>
                      <a:cubicBezTo>
                        <a:pt x="1372" y="13500"/>
                        <a:pt x="-1714" y="10800"/>
                        <a:pt x="1372" y="10800"/>
                      </a:cubicBezTo>
                      <a:cubicBezTo>
                        <a:pt x="4457" y="5400"/>
                        <a:pt x="7543" y="2700"/>
                        <a:pt x="10629" y="0"/>
                      </a:cubicBezTo>
                      <a:cubicBezTo>
                        <a:pt x="13715" y="0"/>
                        <a:pt x="16800" y="0"/>
                        <a:pt x="16800" y="27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4770" name="Freeform 482"/>
                <p:cNvSpPr/>
                <p:nvPr/>
              </p:nvSpPr>
              <p:spPr>
                <a:xfrm>
                  <a:off x="85160" y="73190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14400"/>
                      </a:moveTo>
                      <a:cubicBezTo>
                        <a:pt x="21600" y="14400"/>
                        <a:pt x="14400" y="21600"/>
                        <a:pt x="14400" y="21600"/>
                      </a:cubicBezTo>
                      <a:cubicBezTo>
                        <a:pt x="7200" y="21600"/>
                        <a:pt x="0" y="21600"/>
                        <a:pt x="0" y="14400"/>
                      </a:cubicBezTo>
                      <a:cubicBezTo>
                        <a:pt x="0" y="7200"/>
                        <a:pt x="7200" y="0"/>
                        <a:pt x="7200" y="0"/>
                      </a:cubicBezTo>
                      <a:cubicBezTo>
                        <a:pt x="14400" y="0"/>
                        <a:pt x="21600" y="7200"/>
                        <a:pt x="21600" y="144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4771" name="Freeform 483"/>
                <p:cNvSpPr/>
                <p:nvPr/>
              </p:nvSpPr>
              <p:spPr>
                <a:xfrm>
                  <a:off x="87035" y="7717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9430" fill="norm" stroke="1" extrusionOk="0">
                      <a:moveTo>
                        <a:pt x="0" y="8630"/>
                      </a:moveTo>
                      <a:cubicBezTo>
                        <a:pt x="0" y="8630"/>
                        <a:pt x="7200" y="8630"/>
                        <a:pt x="7200" y="3230"/>
                      </a:cubicBezTo>
                      <a:cubicBezTo>
                        <a:pt x="21600" y="-2170"/>
                        <a:pt x="21600" y="-2170"/>
                        <a:pt x="21600" y="14030"/>
                      </a:cubicBezTo>
                      <a:cubicBezTo>
                        <a:pt x="21600" y="14030"/>
                        <a:pt x="21600" y="19430"/>
                        <a:pt x="14400" y="19430"/>
                      </a:cubicBezTo>
                      <a:cubicBezTo>
                        <a:pt x="14400" y="19430"/>
                        <a:pt x="7200" y="19430"/>
                        <a:pt x="0" y="19430"/>
                      </a:cubicBezTo>
                      <a:cubicBezTo>
                        <a:pt x="0" y="19430"/>
                        <a:pt x="0" y="8630"/>
                        <a:pt x="0" y="863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4772" name="Freeform 484"/>
                <p:cNvSpPr/>
                <p:nvPr/>
              </p:nvSpPr>
              <p:spPr>
                <a:xfrm>
                  <a:off x="84388" y="103674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214" fill="norm" stroke="1" extrusionOk="0">
                      <a:moveTo>
                        <a:pt x="7714" y="20057"/>
                      </a:moveTo>
                      <a:cubicBezTo>
                        <a:pt x="7714" y="18514"/>
                        <a:pt x="7714" y="18514"/>
                        <a:pt x="7714" y="16971"/>
                      </a:cubicBezTo>
                      <a:cubicBezTo>
                        <a:pt x="7714" y="15429"/>
                        <a:pt x="7714" y="15429"/>
                        <a:pt x="6171" y="15429"/>
                      </a:cubicBezTo>
                      <a:cubicBezTo>
                        <a:pt x="6171" y="16971"/>
                        <a:pt x="4629" y="16971"/>
                        <a:pt x="6171" y="16971"/>
                      </a:cubicBezTo>
                      <a:cubicBezTo>
                        <a:pt x="7714" y="20057"/>
                        <a:pt x="4629" y="20057"/>
                        <a:pt x="4629" y="20057"/>
                      </a:cubicBezTo>
                      <a:cubicBezTo>
                        <a:pt x="3086" y="21600"/>
                        <a:pt x="1543" y="20057"/>
                        <a:pt x="0" y="18514"/>
                      </a:cubicBezTo>
                      <a:cubicBezTo>
                        <a:pt x="0" y="18514"/>
                        <a:pt x="0" y="16971"/>
                        <a:pt x="0" y="15429"/>
                      </a:cubicBezTo>
                      <a:cubicBezTo>
                        <a:pt x="0" y="15429"/>
                        <a:pt x="0" y="15429"/>
                        <a:pt x="1543" y="15429"/>
                      </a:cubicBezTo>
                      <a:cubicBezTo>
                        <a:pt x="4629" y="13886"/>
                        <a:pt x="3086" y="9257"/>
                        <a:pt x="6171" y="7714"/>
                      </a:cubicBezTo>
                      <a:cubicBezTo>
                        <a:pt x="7714" y="7714"/>
                        <a:pt x="6171" y="4629"/>
                        <a:pt x="4629" y="4629"/>
                      </a:cubicBezTo>
                      <a:cubicBezTo>
                        <a:pt x="3086" y="4629"/>
                        <a:pt x="3086" y="3086"/>
                        <a:pt x="3086" y="3086"/>
                      </a:cubicBezTo>
                      <a:cubicBezTo>
                        <a:pt x="3086" y="1543"/>
                        <a:pt x="4629" y="0"/>
                        <a:pt x="4629" y="0"/>
                      </a:cubicBezTo>
                      <a:cubicBezTo>
                        <a:pt x="6171" y="0"/>
                        <a:pt x="7714" y="0"/>
                        <a:pt x="7714" y="1543"/>
                      </a:cubicBezTo>
                      <a:cubicBezTo>
                        <a:pt x="7714" y="3086"/>
                        <a:pt x="9257" y="4629"/>
                        <a:pt x="12343" y="6171"/>
                      </a:cubicBezTo>
                      <a:cubicBezTo>
                        <a:pt x="15429" y="6171"/>
                        <a:pt x="18514" y="9257"/>
                        <a:pt x="21600" y="10800"/>
                      </a:cubicBezTo>
                      <a:cubicBezTo>
                        <a:pt x="21600" y="10800"/>
                        <a:pt x="21600" y="10800"/>
                        <a:pt x="21600" y="10800"/>
                      </a:cubicBezTo>
                      <a:cubicBezTo>
                        <a:pt x="21600" y="10800"/>
                        <a:pt x="20057" y="12343"/>
                        <a:pt x="20057" y="12343"/>
                      </a:cubicBezTo>
                      <a:cubicBezTo>
                        <a:pt x="18514" y="12343"/>
                        <a:pt x="18514" y="12343"/>
                        <a:pt x="16971" y="12343"/>
                      </a:cubicBezTo>
                      <a:cubicBezTo>
                        <a:pt x="15429" y="12343"/>
                        <a:pt x="15429" y="13886"/>
                        <a:pt x="15429" y="15429"/>
                      </a:cubicBezTo>
                      <a:cubicBezTo>
                        <a:pt x="15429" y="16971"/>
                        <a:pt x="13886" y="20057"/>
                        <a:pt x="12343" y="20057"/>
                      </a:cubicBezTo>
                      <a:cubicBezTo>
                        <a:pt x="9257" y="21600"/>
                        <a:pt x="7714" y="21600"/>
                        <a:pt x="7714" y="20057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4773" name="Freeform 485"/>
                <p:cNvSpPr/>
                <p:nvPr/>
              </p:nvSpPr>
              <p:spPr>
                <a:xfrm>
                  <a:off x="88249" y="11139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0250" fill="norm" stroke="1" extrusionOk="0">
                      <a:moveTo>
                        <a:pt x="0" y="16200"/>
                      </a:moveTo>
                      <a:cubicBezTo>
                        <a:pt x="0" y="10800"/>
                        <a:pt x="7200" y="5400"/>
                        <a:pt x="7200" y="0"/>
                      </a:cubicBezTo>
                      <a:cubicBezTo>
                        <a:pt x="14400" y="0"/>
                        <a:pt x="14400" y="5400"/>
                        <a:pt x="21600" y="10800"/>
                      </a:cubicBezTo>
                      <a:cubicBezTo>
                        <a:pt x="14400" y="16200"/>
                        <a:pt x="14400" y="16200"/>
                        <a:pt x="14400" y="16200"/>
                      </a:cubicBezTo>
                      <a:cubicBezTo>
                        <a:pt x="7200" y="21600"/>
                        <a:pt x="0" y="21600"/>
                        <a:pt x="0" y="162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4774" name="Freeform 486"/>
                <p:cNvSpPr/>
                <p:nvPr/>
              </p:nvSpPr>
              <p:spPr>
                <a:xfrm>
                  <a:off x="85099" y="90178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856" h="21600" fill="norm" stroke="1" extrusionOk="0">
                      <a:moveTo>
                        <a:pt x="0" y="18000"/>
                      </a:moveTo>
                      <a:cubicBezTo>
                        <a:pt x="1271" y="16200"/>
                        <a:pt x="2541" y="16200"/>
                        <a:pt x="3812" y="14400"/>
                      </a:cubicBezTo>
                      <a:cubicBezTo>
                        <a:pt x="5082" y="14400"/>
                        <a:pt x="6353" y="14400"/>
                        <a:pt x="6353" y="12600"/>
                      </a:cubicBezTo>
                      <a:cubicBezTo>
                        <a:pt x="7624" y="10800"/>
                        <a:pt x="8894" y="7200"/>
                        <a:pt x="12706" y="9000"/>
                      </a:cubicBezTo>
                      <a:cubicBezTo>
                        <a:pt x="12706" y="9000"/>
                        <a:pt x="13976" y="9000"/>
                        <a:pt x="13976" y="7200"/>
                      </a:cubicBezTo>
                      <a:cubicBezTo>
                        <a:pt x="15247" y="5400"/>
                        <a:pt x="15247" y="3600"/>
                        <a:pt x="16518" y="1800"/>
                      </a:cubicBezTo>
                      <a:cubicBezTo>
                        <a:pt x="17788" y="1800"/>
                        <a:pt x="17788" y="0"/>
                        <a:pt x="19059" y="0"/>
                      </a:cubicBezTo>
                      <a:cubicBezTo>
                        <a:pt x="20329" y="1800"/>
                        <a:pt x="21600" y="3600"/>
                        <a:pt x="20329" y="7200"/>
                      </a:cubicBezTo>
                      <a:cubicBezTo>
                        <a:pt x="20329" y="7200"/>
                        <a:pt x="20329" y="9000"/>
                        <a:pt x="19059" y="10800"/>
                      </a:cubicBezTo>
                      <a:cubicBezTo>
                        <a:pt x="17788" y="12600"/>
                        <a:pt x="16518" y="12600"/>
                        <a:pt x="15247" y="14400"/>
                      </a:cubicBezTo>
                      <a:cubicBezTo>
                        <a:pt x="12706" y="14400"/>
                        <a:pt x="8894" y="16200"/>
                        <a:pt x="6353" y="18000"/>
                      </a:cubicBezTo>
                      <a:cubicBezTo>
                        <a:pt x="5082" y="21600"/>
                        <a:pt x="3812" y="21600"/>
                        <a:pt x="1271" y="21600"/>
                      </a:cubicBezTo>
                      <a:cubicBezTo>
                        <a:pt x="1271" y="21600"/>
                        <a:pt x="0" y="21600"/>
                        <a:pt x="0" y="21600"/>
                      </a:cubicBezTo>
                      <a:cubicBezTo>
                        <a:pt x="0" y="19800"/>
                        <a:pt x="0" y="18000"/>
                        <a:pt x="0" y="180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4775" name="Freeform 487"/>
                <p:cNvSpPr/>
                <p:nvPr/>
              </p:nvSpPr>
              <p:spPr>
                <a:xfrm>
                  <a:off x="90014" y="10003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8437" fill="norm" stroke="1" extrusionOk="0">
                      <a:moveTo>
                        <a:pt x="8640" y="0"/>
                      </a:moveTo>
                      <a:cubicBezTo>
                        <a:pt x="12960" y="5400"/>
                        <a:pt x="17280" y="5400"/>
                        <a:pt x="21600" y="10800"/>
                      </a:cubicBezTo>
                      <a:cubicBezTo>
                        <a:pt x="17280" y="16200"/>
                        <a:pt x="12960" y="21600"/>
                        <a:pt x="8640" y="16200"/>
                      </a:cubicBezTo>
                      <a:cubicBezTo>
                        <a:pt x="8640" y="16200"/>
                        <a:pt x="4320" y="10800"/>
                        <a:pt x="0" y="10800"/>
                      </a:cubicBezTo>
                      <a:cubicBezTo>
                        <a:pt x="0" y="5400"/>
                        <a:pt x="8640" y="0"/>
                        <a:pt x="864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4776" name="Freeform 488"/>
                <p:cNvSpPr/>
                <p:nvPr/>
              </p:nvSpPr>
              <p:spPr>
                <a:xfrm>
                  <a:off x="90014" y="118307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12960"/>
                      </a:moveTo>
                      <a:cubicBezTo>
                        <a:pt x="0" y="8640"/>
                        <a:pt x="0" y="8640"/>
                        <a:pt x="4320" y="4320"/>
                      </a:cubicBezTo>
                      <a:cubicBezTo>
                        <a:pt x="4320" y="4320"/>
                        <a:pt x="8640" y="0"/>
                        <a:pt x="12960" y="0"/>
                      </a:cubicBezTo>
                      <a:cubicBezTo>
                        <a:pt x="12960" y="0"/>
                        <a:pt x="17280" y="0"/>
                        <a:pt x="17280" y="0"/>
                      </a:cubicBezTo>
                      <a:cubicBezTo>
                        <a:pt x="17280" y="4320"/>
                        <a:pt x="21600" y="12960"/>
                        <a:pt x="21600" y="17280"/>
                      </a:cubicBezTo>
                      <a:cubicBezTo>
                        <a:pt x="21600" y="21600"/>
                        <a:pt x="17280" y="21600"/>
                        <a:pt x="12960" y="21600"/>
                      </a:cubicBezTo>
                      <a:cubicBezTo>
                        <a:pt x="8640" y="17280"/>
                        <a:pt x="4320" y="17280"/>
                        <a:pt x="0" y="1296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4777" name="Freeform 489"/>
                <p:cNvSpPr/>
                <p:nvPr/>
              </p:nvSpPr>
              <p:spPr>
                <a:xfrm>
                  <a:off x="75405" y="160950"/>
                  <a:ext cx="22504" cy="30888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18692"/>
                      </a:moveTo>
                      <a:cubicBezTo>
                        <a:pt x="21600" y="18692"/>
                        <a:pt x="21600" y="19108"/>
                        <a:pt x="21600" y="19108"/>
                      </a:cubicBezTo>
                      <a:cubicBezTo>
                        <a:pt x="21032" y="19108"/>
                        <a:pt x="21032" y="19523"/>
                        <a:pt x="21032" y="19108"/>
                      </a:cubicBezTo>
                      <a:cubicBezTo>
                        <a:pt x="19895" y="18692"/>
                        <a:pt x="18758" y="19108"/>
                        <a:pt x="17621" y="19108"/>
                      </a:cubicBezTo>
                      <a:cubicBezTo>
                        <a:pt x="17053" y="19108"/>
                        <a:pt x="17053" y="18692"/>
                        <a:pt x="16484" y="18692"/>
                      </a:cubicBezTo>
                      <a:cubicBezTo>
                        <a:pt x="16484" y="18692"/>
                        <a:pt x="15916" y="18692"/>
                        <a:pt x="15916" y="18692"/>
                      </a:cubicBezTo>
                      <a:cubicBezTo>
                        <a:pt x="15916" y="19108"/>
                        <a:pt x="15916" y="19108"/>
                        <a:pt x="15916" y="19108"/>
                      </a:cubicBezTo>
                      <a:cubicBezTo>
                        <a:pt x="17053" y="19938"/>
                        <a:pt x="18189" y="20769"/>
                        <a:pt x="18758" y="21600"/>
                      </a:cubicBezTo>
                      <a:cubicBezTo>
                        <a:pt x="2842" y="21600"/>
                        <a:pt x="2842" y="21600"/>
                        <a:pt x="2842" y="21600"/>
                      </a:cubicBezTo>
                      <a:cubicBezTo>
                        <a:pt x="3979" y="20769"/>
                        <a:pt x="4547" y="19938"/>
                        <a:pt x="5116" y="18692"/>
                      </a:cubicBezTo>
                      <a:cubicBezTo>
                        <a:pt x="5684" y="18277"/>
                        <a:pt x="5684" y="18277"/>
                        <a:pt x="5116" y="18277"/>
                      </a:cubicBezTo>
                      <a:cubicBezTo>
                        <a:pt x="3979" y="18277"/>
                        <a:pt x="3411" y="18692"/>
                        <a:pt x="2842" y="18692"/>
                      </a:cubicBezTo>
                      <a:cubicBezTo>
                        <a:pt x="2274" y="18692"/>
                        <a:pt x="1705" y="18277"/>
                        <a:pt x="568" y="19108"/>
                      </a:cubicBezTo>
                      <a:cubicBezTo>
                        <a:pt x="568" y="19108"/>
                        <a:pt x="0" y="18692"/>
                        <a:pt x="0" y="18692"/>
                      </a:cubicBezTo>
                      <a:cubicBezTo>
                        <a:pt x="0" y="18692"/>
                        <a:pt x="0" y="18277"/>
                        <a:pt x="0" y="18277"/>
                      </a:cubicBezTo>
                      <a:cubicBezTo>
                        <a:pt x="1137" y="17446"/>
                        <a:pt x="1705" y="16615"/>
                        <a:pt x="2842" y="15369"/>
                      </a:cubicBezTo>
                      <a:cubicBezTo>
                        <a:pt x="3411" y="14538"/>
                        <a:pt x="4547" y="13292"/>
                        <a:pt x="5684" y="12046"/>
                      </a:cubicBezTo>
                      <a:cubicBezTo>
                        <a:pt x="5684" y="11631"/>
                        <a:pt x="5684" y="11215"/>
                        <a:pt x="5116" y="11215"/>
                      </a:cubicBezTo>
                      <a:cubicBezTo>
                        <a:pt x="4547" y="11215"/>
                        <a:pt x="3979" y="11215"/>
                        <a:pt x="3411" y="11215"/>
                      </a:cubicBezTo>
                      <a:cubicBezTo>
                        <a:pt x="2842" y="11215"/>
                        <a:pt x="2274" y="11215"/>
                        <a:pt x="1705" y="10800"/>
                      </a:cubicBezTo>
                      <a:cubicBezTo>
                        <a:pt x="1705" y="10800"/>
                        <a:pt x="2274" y="10385"/>
                        <a:pt x="2274" y="9969"/>
                      </a:cubicBezTo>
                      <a:cubicBezTo>
                        <a:pt x="3411" y="8723"/>
                        <a:pt x="4547" y="7062"/>
                        <a:pt x="5684" y="6231"/>
                      </a:cubicBezTo>
                      <a:cubicBezTo>
                        <a:pt x="6821" y="4985"/>
                        <a:pt x="7958" y="3738"/>
                        <a:pt x="9095" y="2077"/>
                      </a:cubicBezTo>
                      <a:cubicBezTo>
                        <a:pt x="9663" y="1662"/>
                        <a:pt x="10232" y="831"/>
                        <a:pt x="10800" y="0"/>
                      </a:cubicBezTo>
                      <a:cubicBezTo>
                        <a:pt x="10800" y="0"/>
                        <a:pt x="10800" y="0"/>
                        <a:pt x="10800" y="0"/>
                      </a:cubicBezTo>
                      <a:cubicBezTo>
                        <a:pt x="11368" y="0"/>
                        <a:pt x="11368" y="0"/>
                        <a:pt x="11368" y="0"/>
                      </a:cubicBezTo>
                      <a:cubicBezTo>
                        <a:pt x="11368" y="831"/>
                        <a:pt x="11368" y="1246"/>
                        <a:pt x="11937" y="1662"/>
                      </a:cubicBezTo>
                      <a:cubicBezTo>
                        <a:pt x="12505" y="1662"/>
                        <a:pt x="12505" y="2077"/>
                        <a:pt x="13074" y="2492"/>
                      </a:cubicBezTo>
                      <a:cubicBezTo>
                        <a:pt x="13642" y="3323"/>
                        <a:pt x="14211" y="4154"/>
                        <a:pt x="15347" y="4985"/>
                      </a:cubicBezTo>
                      <a:cubicBezTo>
                        <a:pt x="16484" y="6646"/>
                        <a:pt x="18189" y="8308"/>
                        <a:pt x="19895" y="10385"/>
                      </a:cubicBezTo>
                      <a:cubicBezTo>
                        <a:pt x="19895" y="10385"/>
                        <a:pt x="20463" y="10800"/>
                        <a:pt x="19326" y="10800"/>
                      </a:cubicBezTo>
                      <a:cubicBezTo>
                        <a:pt x="18189" y="10800"/>
                        <a:pt x="16484" y="10800"/>
                        <a:pt x="15347" y="11215"/>
                      </a:cubicBezTo>
                      <a:cubicBezTo>
                        <a:pt x="14779" y="11215"/>
                        <a:pt x="14211" y="11631"/>
                        <a:pt x="14779" y="11631"/>
                      </a:cubicBezTo>
                      <a:cubicBezTo>
                        <a:pt x="14779" y="12046"/>
                        <a:pt x="15347" y="12462"/>
                        <a:pt x="15347" y="12877"/>
                      </a:cubicBezTo>
                      <a:cubicBezTo>
                        <a:pt x="15916" y="12877"/>
                        <a:pt x="15916" y="13292"/>
                        <a:pt x="16484" y="13708"/>
                      </a:cubicBezTo>
                      <a:cubicBezTo>
                        <a:pt x="16484" y="14123"/>
                        <a:pt x="17053" y="14123"/>
                        <a:pt x="17053" y="14538"/>
                      </a:cubicBezTo>
                      <a:cubicBezTo>
                        <a:pt x="17621" y="14954"/>
                        <a:pt x="18189" y="14954"/>
                        <a:pt x="18189" y="15369"/>
                      </a:cubicBezTo>
                      <a:cubicBezTo>
                        <a:pt x="18758" y="15785"/>
                        <a:pt x="18758" y="16200"/>
                        <a:pt x="18758" y="16615"/>
                      </a:cubicBezTo>
                      <a:cubicBezTo>
                        <a:pt x="19326" y="17031"/>
                        <a:pt x="19326" y="17446"/>
                        <a:pt x="19895" y="17446"/>
                      </a:cubicBezTo>
                      <a:cubicBezTo>
                        <a:pt x="19895" y="17862"/>
                        <a:pt x="20463" y="18277"/>
                        <a:pt x="20463" y="18692"/>
                      </a:cubicBezTo>
                      <a:cubicBezTo>
                        <a:pt x="20463" y="19523"/>
                        <a:pt x="21032" y="18277"/>
                        <a:pt x="21600" y="18692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4778" name="Freeform 490"/>
                <p:cNvSpPr/>
                <p:nvPr/>
              </p:nvSpPr>
              <p:spPr>
                <a:xfrm>
                  <a:off x="91448" y="14720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0"/>
                      </a:moveTo>
                      <a:cubicBezTo>
                        <a:pt x="0" y="0"/>
                        <a:pt x="10800" y="0"/>
                        <a:pt x="10800" y="0"/>
                      </a:cubicBezTo>
                      <a:cubicBezTo>
                        <a:pt x="10800" y="0"/>
                        <a:pt x="10800" y="0"/>
                        <a:pt x="21600" y="21600"/>
                      </a:cubicBezTo>
                      <a:cubicBezTo>
                        <a:pt x="10800" y="21600"/>
                        <a:pt x="10800" y="21600"/>
                        <a:pt x="10800" y="21600"/>
                      </a:cubicBezTo>
                      <a:cubicBezTo>
                        <a:pt x="10800" y="21600"/>
                        <a:pt x="0" y="21600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4779" name="Freeform 491"/>
                <p:cNvSpPr/>
                <p:nvPr/>
              </p:nvSpPr>
              <p:spPr>
                <a:xfrm>
                  <a:off x="91448" y="129780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21600"/>
                      </a:moveTo>
                      <a:cubicBezTo>
                        <a:pt x="0" y="10800"/>
                        <a:pt x="0" y="10800"/>
                        <a:pt x="0" y="10800"/>
                      </a:cubicBezTo>
                      <a:cubicBezTo>
                        <a:pt x="0" y="0"/>
                        <a:pt x="10800" y="0"/>
                        <a:pt x="21600" y="0"/>
                      </a:cubicBezTo>
                      <a:cubicBezTo>
                        <a:pt x="21600" y="0"/>
                        <a:pt x="21600" y="10800"/>
                        <a:pt x="21600" y="10800"/>
                      </a:cubicBezTo>
                      <a:cubicBezTo>
                        <a:pt x="21600" y="10800"/>
                        <a:pt x="10800" y="10800"/>
                        <a:pt x="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4780" name="Freeform 492"/>
                <p:cNvSpPr/>
                <p:nvPr/>
              </p:nvSpPr>
              <p:spPr>
                <a:xfrm>
                  <a:off x="91606" y="5227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7382" h="17382" fill="norm" stroke="1" extrusionOk="0">
                      <a:moveTo>
                        <a:pt x="0" y="7200"/>
                      </a:moveTo>
                      <a:cubicBezTo>
                        <a:pt x="0" y="0"/>
                        <a:pt x="0" y="0"/>
                        <a:pt x="7200" y="0"/>
                      </a:cubicBezTo>
                      <a:cubicBezTo>
                        <a:pt x="14400" y="0"/>
                        <a:pt x="21600" y="0"/>
                        <a:pt x="14400" y="7200"/>
                      </a:cubicBezTo>
                      <a:cubicBezTo>
                        <a:pt x="14400" y="14400"/>
                        <a:pt x="14400" y="14400"/>
                        <a:pt x="14400" y="14400"/>
                      </a:cubicBezTo>
                      <a:cubicBezTo>
                        <a:pt x="7200" y="21600"/>
                        <a:pt x="0" y="14400"/>
                        <a:pt x="0" y="72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4781" name="Freeform 493"/>
                <p:cNvSpPr/>
                <p:nvPr/>
              </p:nvSpPr>
              <p:spPr>
                <a:xfrm>
                  <a:off x="91999" y="9403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3600" y="8640"/>
                      </a:moveTo>
                      <a:cubicBezTo>
                        <a:pt x="7200" y="4320"/>
                        <a:pt x="10800" y="0"/>
                        <a:pt x="14400" y="0"/>
                      </a:cubicBezTo>
                      <a:cubicBezTo>
                        <a:pt x="18000" y="0"/>
                        <a:pt x="21600" y="8640"/>
                        <a:pt x="21600" y="12960"/>
                      </a:cubicBezTo>
                      <a:cubicBezTo>
                        <a:pt x="18000" y="17280"/>
                        <a:pt x="14400" y="21600"/>
                        <a:pt x="7200" y="21600"/>
                      </a:cubicBezTo>
                      <a:cubicBezTo>
                        <a:pt x="3600" y="21600"/>
                        <a:pt x="3600" y="17280"/>
                        <a:pt x="0" y="12960"/>
                      </a:cubicBezTo>
                      <a:cubicBezTo>
                        <a:pt x="0" y="12960"/>
                        <a:pt x="3600" y="8640"/>
                        <a:pt x="3600" y="864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4782" name="Freeform 494"/>
                <p:cNvSpPr/>
                <p:nvPr/>
              </p:nvSpPr>
              <p:spPr>
                <a:xfrm>
                  <a:off x="94978" y="73521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10800"/>
                      </a:moveTo>
                      <a:cubicBezTo>
                        <a:pt x="0" y="10800"/>
                        <a:pt x="0" y="0"/>
                        <a:pt x="0" y="0"/>
                      </a:cubicBezTo>
                      <a:cubicBezTo>
                        <a:pt x="10800" y="0"/>
                        <a:pt x="10800" y="0"/>
                        <a:pt x="21600" y="10800"/>
                      </a:cubicBezTo>
                      <a:cubicBezTo>
                        <a:pt x="10800" y="10800"/>
                        <a:pt x="10800" y="21600"/>
                        <a:pt x="10800" y="21600"/>
                      </a:cubicBezTo>
                      <a:cubicBezTo>
                        <a:pt x="0" y="21600"/>
                        <a:pt x="0" y="10800"/>
                        <a:pt x="0" y="108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4783" name="Freeform 495"/>
                <p:cNvSpPr/>
                <p:nvPr/>
              </p:nvSpPr>
              <p:spPr>
                <a:xfrm>
                  <a:off x="95309" y="10672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0"/>
                      </a:moveTo>
                      <a:cubicBezTo>
                        <a:pt x="21600" y="10800"/>
                        <a:pt x="21600" y="10800"/>
                        <a:pt x="21600" y="10800"/>
                      </a:cubicBezTo>
                      <a:cubicBezTo>
                        <a:pt x="21600" y="21600"/>
                        <a:pt x="21600" y="21600"/>
                        <a:pt x="0" y="21600"/>
                      </a:cubicBezTo>
                      <a:cubicBezTo>
                        <a:pt x="0" y="21600"/>
                        <a:pt x="0" y="21600"/>
                        <a:pt x="0" y="10800"/>
                      </a:cubicBezTo>
                      <a:cubicBezTo>
                        <a:pt x="0" y="10800"/>
                        <a:pt x="0" y="10800"/>
                        <a:pt x="216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4784" name="Freeform 496"/>
                <p:cNvSpPr/>
                <p:nvPr/>
              </p:nvSpPr>
              <p:spPr>
                <a:xfrm>
                  <a:off x="94209" y="7859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8936" h="21600" fill="norm" stroke="1" extrusionOk="0">
                      <a:moveTo>
                        <a:pt x="3600" y="4320"/>
                      </a:moveTo>
                      <a:cubicBezTo>
                        <a:pt x="7200" y="0"/>
                        <a:pt x="14400" y="0"/>
                        <a:pt x="18000" y="0"/>
                      </a:cubicBezTo>
                      <a:cubicBezTo>
                        <a:pt x="18000" y="4320"/>
                        <a:pt x="18000" y="4320"/>
                        <a:pt x="18000" y="4320"/>
                      </a:cubicBezTo>
                      <a:cubicBezTo>
                        <a:pt x="21600" y="12960"/>
                        <a:pt x="14400" y="21600"/>
                        <a:pt x="3600" y="21600"/>
                      </a:cubicBezTo>
                      <a:cubicBezTo>
                        <a:pt x="3600" y="21600"/>
                        <a:pt x="3600" y="21600"/>
                        <a:pt x="0" y="17280"/>
                      </a:cubicBezTo>
                      <a:cubicBezTo>
                        <a:pt x="0" y="17280"/>
                        <a:pt x="0" y="12960"/>
                        <a:pt x="0" y="12960"/>
                      </a:cubicBezTo>
                      <a:cubicBezTo>
                        <a:pt x="0" y="8640"/>
                        <a:pt x="0" y="8640"/>
                        <a:pt x="3600" y="432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4785" name="Freeform 497"/>
                <p:cNvSpPr/>
                <p:nvPr/>
              </p:nvSpPr>
              <p:spPr>
                <a:xfrm>
                  <a:off x="94542" y="85104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378" h="21600" fill="norm" stroke="1" extrusionOk="0">
                      <a:moveTo>
                        <a:pt x="18514" y="8640"/>
                      </a:moveTo>
                      <a:cubicBezTo>
                        <a:pt x="21600" y="12960"/>
                        <a:pt x="15429" y="17280"/>
                        <a:pt x="15429" y="21600"/>
                      </a:cubicBezTo>
                      <a:cubicBezTo>
                        <a:pt x="15429" y="21600"/>
                        <a:pt x="12343" y="21600"/>
                        <a:pt x="12343" y="21600"/>
                      </a:cubicBezTo>
                      <a:cubicBezTo>
                        <a:pt x="9257" y="17280"/>
                        <a:pt x="6171" y="17280"/>
                        <a:pt x="3086" y="12960"/>
                      </a:cubicBezTo>
                      <a:cubicBezTo>
                        <a:pt x="0" y="12960"/>
                        <a:pt x="0" y="8640"/>
                        <a:pt x="0" y="8640"/>
                      </a:cubicBezTo>
                      <a:cubicBezTo>
                        <a:pt x="3086" y="4320"/>
                        <a:pt x="3086" y="4320"/>
                        <a:pt x="6171" y="0"/>
                      </a:cubicBezTo>
                      <a:cubicBezTo>
                        <a:pt x="6171" y="0"/>
                        <a:pt x="9257" y="0"/>
                        <a:pt x="9257" y="0"/>
                      </a:cubicBezTo>
                      <a:cubicBezTo>
                        <a:pt x="15429" y="0"/>
                        <a:pt x="15429" y="4320"/>
                        <a:pt x="18514" y="864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4786" name="Freeform 498"/>
                <p:cNvSpPr/>
                <p:nvPr/>
              </p:nvSpPr>
              <p:spPr>
                <a:xfrm>
                  <a:off x="83716" y="135578"/>
                  <a:ext cx="18826" cy="1721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431" h="21600" fill="norm" stroke="1" extrusionOk="0">
                      <a:moveTo>
                        <a:pt x="15356" y="5959"/>
                      </a:moveTo>
                      <a:cubicBezTo>
                        <a:pt x="14681" y="5959"/>
                        <a:pt x="14006" y="6703"/>
                        <a:pt x="13331" y="7448"/>
                      </a:cubicBezTo>
                      <a:cubicBezTo>
                        <a:pt x="13331" y="8193"/>
                        <a:pt x="13331" y="8938"/>
                        <a:pt x="11981" y="9683"/>
                      </a:cubicBezTo>
                      <a:cubicBezTo>
                        <a:pt x="11306" y="9683"/>
                        <a:pt x="11306" y="11172"/>
                        <a:pt x="11306" y="11917"/>
                      </a:cubicBezTo>
                      <a:cubicBezTo>
                        <a:pt x="10631" y="13407"/>
                        <a:pt x="10631" y="13407"/>
                        <a:pt x="9956" y="12662"/>
                      </a:cubicBezTo>
                      <a:cubicBezTo>
                        <a:pt x="9281" y="11917"/>
                        <a:pt x="9281" y="11917"/>
                        <a:pt x="8606" y="11172"/>
                      </a:cubicBezTo>
                      <a:cubicBezTo>
                        <a:pt x="7931" y="11172"/>
                        <a:pt x="7256" y="11172"/>
                        <a:pt x="6581" y="11172"/>
                      </a:cubicBezTo>
                      <a:cubicBezTo>
                        <a:pt x="5906" y="11917"/>
                        <a:pt x="5906" y="12662"/>
                        <a:pt x="5231" y="12662"/>
                      </a:cubicBezTo>
                      <a:cubicBezTo>
                        <a:pt x="4556" y="13407"/>
                        <a:pt x="4556" y="14152"/>
                        <a:pt x="4556" y="14152"/>
                      </a:cubicBezTo>
                      <a:cubicBezTo>
                        <a:pt x="5231" y="15641"/>
                        <a:pt x="5231" y="16386"/>
                        <a:pt x="5231" y="17131"/>
                      </a:cubicBezTo>
                      <a:cubicBezTo>
                        <a:pt x="5231" y="18621"/>
                        <a:pt x="5906" y="19366"/>
                        <a:pt x="6581" y="20110"/>
                      </a:cubicBezTo>
                      <a:cubicBezTo>
                        <a:pt x="6581" y="20110"/>
                        <a:pt x="6581" y="20855"/>
                        <a:pt x="5906" y="20855"/>
                      </a:cubicBezTo>
                      <a:cubicBezTo>
                        <a:pt x="5231" y="21600"/>
                        <a:pt x="4556" y="21600"/>
                        <a:pt x="3881" y="21600"/>
                      </a:cubicBezTo>
                      <a:cubicBezTo>
                        <a:pt x="2531" y="20855"/>
                        <a:pt x="1181" y="20110"/>
                        <a:pt x="506" y="18621"/>
                      </a:cubicBezTo>
                      <a:cubicBezTo>
                        <a:pt x="-169" y="17876"/>
                        <a:pt x="-169" y="16386"/>
                        <a:pt x="506" y="16386"/>
                      </a:cubicBezTo>
                      <a:cubicBezTo>
                        <a:pt x="1856" y="15641"/>
                        <a:pt x="1856" y="14897"/>
                        <a:pt x="2531" y="14152"/>
                      </a:cubicBezTo>
                      <a:cubicBezTo>
                        <a:pt x="2531" y="13407"/>
                        <a:pt x="2531" y="11917"/>
                        <a:pt x="3881" y="11917"/>
                      </a:cubicBezTo>
                      <a:cubicBezTo>
                        <a:pt x="5231" y="11172"/>
                        <a:pt x="5906" y="8938"/>
                        <a:pt x="6581" y="8193"/>
                      </a:cubicBezTo>
                      <a:cubicBezTo>
                        <a:pt x="7256" y="7448"/>
                        <a:pt x="7256" y="6703"/>
                        <a:pt x="7256" y="6703"/>
                      </a:cubicBezTo>
                      <a:cubicBezTo>
                        <a:pt x="7256" y="5959"/>
                        <a:pt x="6581" y="5214"/>
                        <a:pt x="7256" y="4469"/>
                      </a:cubicBezTo>
                      <a:cubicBezTo>
                        <a:pt x="8606" y="2979"/>
                        <a:pt x="8606" y="1490"/>
                        <a:pt x="9956" y="1490"/>
                      </a:cubicBezTo>
                      <a:cubicBezTo>
                        <a:pt x="10631" y="1490"/>
                        <a:pt x="10631" y="1490"/>
                        <a:pt x="10631" y="2234"/>
                      </a:cubicBezTo>
                      <a:cubicBezTo>
                        <a:pt x="11306" y="2979"/>
                        <a:pt x="10631" y="3724"/>
                        <a:pt x="10631" y="4469"/>
                      </a:cubicBezTo>
                      <a:cubicBezTo>
                        <a:pt x="9956" y="5214"/>
                        <a:pt x="10631" y="5959"/>
                        <a:pt x="11306" y="5959"/>
                      </a:cubicBezTo>
                      <a:cubicBezTo>
                        <a:pt x="11981" y="5214"/>
                        <a:pt x="12656" y="5959"/>
                        <a:pt x="12656" y="5214"/>
                      </a:cubicBezTo>
                      <a:cubicBezTo>
                        <a:pt x="13331" y="4469"/>
                        <a:pt x="14681" y="3724"/>
                        <a:pt x="15356" y="3724"/>
                      </a:cubicBezTo>
                      <a:cubicBezTo>
                        <a:pt x="16706" y="3724"/>
                        <a:pt x="17381" y="3724"/>
                        <a:pt x="16706" y="2234"/>
                      </a:cubicBezTo>
                      <a:cubicBezTo>
                        <a:pt x="18056" y="1490"/>
                        <a:pt x="18731" y="745"/>
                        <a:pt x="19406" y="0"/>
                      </a:cubicBezTo>
                      <a:cubicBezTo>
                        <a:pt x="20081" y="0"/>
                        <a:pt x="21431" y="745"/>
                        <a:pt x="21431" y="745"/>
                      </a:cubicBezTo>
                      <a:cubicBezTo>
                        <a:pt x="21431" y="1490"/>
                        <a:pt x="21431" y="2234"/>
                        <a:pt x="20756" y="2979"/>
                      </a:cubicBezTo>
                      <a:cubicBezTo>
                        <a:pt x="19406" y="2979"/>
                        <a:pt x="18731" y="3724"/>
                        <a:pt x="18056" y="5214"/>
                      </a:cubicBezTo>
                      <a:cubicBezTo>
                        <a:pt x="17381" y="5959"/>
                        <a:pt x="16706" y="5959"/>
                        <a:pt x="15356" y="5959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4787" name="Freeform 499"/>
                <p:cNvSpPr/>
                <p:nvPr/>
              </p:nvSpPr>
              <p:spPr>
                <a:xfrm>
                  <a:off x="95419" y="143751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7895" h="20520" fill="norm" stroke="1" extrusionOk="0">
                      <a:moveTo>
                        <a:pt x="1695" y="11880"/>
                      </a:moveTo>
                      <a:cubicBezTo>
                        <a:pt x="-2625" y="7560"/>
                        <a:pt x="1695" y="3240"/>
                        <a:pt x="10335" y="3240"/>
                      </a:cubicBezTo>
                      <a:cubicBezTo>
                        <a:pt x="10335" y="-1080"/>
                        <a:pt x="14655" y="-1080"/>
                        <a:pt x="14655" y="3240"/>
                      </a:cubicBezTo>
                      <a:cubicBezTo>
                        <a:pt x="18975" y="7560"/>
                        <a:pt x="18975" y="11880"/>
                        <a:pt x="14655" y="16200"/>
                      </a:cubicBezTo>
                      <a:cubicBezTo>
                        <a:pt x="14655" y="16200"/>
                        <a:pt x="14655" y="20520"/>
                        <a:pt x="6015" y="20520"/>
                      </a:cubicBezTo>
                      <a:cubicBezTo>
                        <a:pt x="1695" y="20520"/>
                        <a:pt x="1695" y="16200"/>
                        <a:pt x="1695" y="1188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4788" name="Freeform 500"/>
                <p:cNvSpPr/>
                <p:nvPr/>
              </p:nvSpPr>
              <p:spPr>
                <a:xfrm>
                  <a:off x="94095" y="149594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7548" fill="norm" stroke="1" extrusionOk="0">
                      <a:moveTo>
                        <a:pt x="19636" y="4363"/>
                      </a:moveTo>
                      <a:cubicBezTo>
                        <a:pt x="21600" y="7449"/>
                        <a:pt x="21600" y="10535"/>
                        <a:pt x="21600" y="13621"/>
                      </a:cubicBezTo>
                      <a:cubicBezTo>
                        <a:pt x="19636" y="19792"/>
                        <a:pt x="17673" y="16706"/>
                        <a:pt x="17673" y="16706"/>
                      </a:cubicBezTo>
                      <a:cubicBezTo>
                        <a:pt x="13745" y="19792"/>
                        <a:pt x="11782" y="13621"/>
                        <a:pt x="9818" y="10535"/>
                      </a:cubicBezTo>
                      <a:cubicBezTo>
                        <a:pt x="7855" y="7449"/>
                        <a:pt x="7855" y="10535"/>
                        <a:pt x="7855" y="13621"/>
                      </a:cubicBezTo>
                      <a:cubicBezTo>
                        <a:pt x="5891" y="13621"/>
                        <a:pt x="5891" y="13621"/>
                        <a:pt x="5891" y="13621"/>
                      </a:cubicBezTo>
                      <a:cubicBezTo>
                        <a:pt x="5891" y="16706"/>
                        <a:pt x="1964" y="16706"/>
                        <a:pt x="0" y="16706"/>
                      </a:cubicBezTo>
                      <a:cubicBezTo>
                        <a:pt x="0" y="13621"/>
                        <a:pt x="0" y="10535"/>
                        <a:pt x="1964" y="7449"/>
                      </a:cubicBezTo>
                      <a:cubicBezTo>
                        <a:pt x="1964" y="7449"/>
                        <a:pt x="3927" y="4363"/>
                        <a:pt x="3927" y="4363"/>
                      </a:cubicBezTo>
                      <a:cubicBezTo>
                        <a:pt x="5891" y="1278"/>
                        <a:pt x="7855" y="-1808"/>
                        <a:pt x="11782" y="1278"/>
                      </a:cubicBezTo>
                      <a:cubicBezTo>
                        <a:pt x="13745" y="4363"/>
                        <a:pt x="15709" y="1278"/>
                        <a:pt x="19636" y="4363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4789" name="Freeform 501"/>
                <p:cNvSpPr/>
                <p:nvPr/>
              </p:nvSpPr>
              <p:spPr>
                <a:xfrm>
                  <a:off x="97405" y="75948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0800" y="0"/>
                      </a:moveTo>
                      <a:cubicBezTo>
                        <a:pt x="10800" y="0"/>
                        <a:pt x="10800" y="0"/>
                        <a:pt x="21600" y="10800"/>
                      </a:cubicBezTo>
                      <a:cubicBezTo>
                        <a:pt x="10800" y="10800"/>
                        <a:pt x="10800" y="21600"/>
                        <a:pt x="10800" y="21600"/>
                      </a:cubicBezTo>
                      <a:cubicBezTo>
                        <a:pt x="0" y="21600"/>
                        <a:pt x="0" y="10800"/>
                        <a:pt x="0" y="10800"/>
                      </a:cubicBezTo>
                      <a:cubicBezTo>
                        <a:pt x="0" y="10800"/>
                        <a:pt x="0" y="0"/>
                        <a:pt x="108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4790" name="Freeform 502"/>
                <p:cNvSpPr/>
                <p:nvPr/>
              </p:nvSpPr>
              <p:spPr>
                <a:xfrm>
                  <a:off x="97074" y="12277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9069" fill="norm" stroke="1" extrusionOk="0">
                      <a:moveTo>
                        <a:pt x="7200" y="0"/>
                      </a:moveTo>
                      <a:cubicBezTo>
                        <a:pt x="14400" y="0"/>
                        <a:pt x="21600" y="4320"/>
                        <a:pt x="21600" y="8640"/>
                      </a:cubicBezTo>
                      <a:cubicBezTo>
                        <a:pt x="21600" y="8640"/>
                        <a:pt x="21600" y="12960"/>
                        <a:pt x="21600" y="12960"/>
                      </a:cubicBezTo>
                      <a:cubicBezTo>
                        <a:pt x="21600" y="17280"/>
                        <a:pt x="21600" y="21600"/>
                        <a:pt x="14400" y="17280"/>
                      </a:cubicBezTo>
                      <a:cubicBezTo>
                        <a:pt x="14400" y="12960"/>
                        <a:pt x="7200" y="12960"/>
                        <a:pt x="7200" y="12960"/>
                      </a:cubicBezTo>
                      <a:cubicBezTo>
                        <a:pt x="0" y="8640"/>
                        <a:pt x="0" y="8640"/>
                        <a:pt x="0" y="4320"/>
                      </a:cubicBezTo>
                      <a:cubicBezTo>
                        <a:pt x="0" y="0"/>
                        <a:pt x="7200" y="0"/>
                        <a:pt x="72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4791" name="Freeform 503"/>
                <p:cNvSpPr/>
                <p:nvPr/>
              </p:nvSpPr>
              <p:spPr>
                <a:xfrm>
                  <a:off x="98508" y="6579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0"/>
                      </a:moveTo>
                      <a:cubicBezTo>
                        <a:pt x="10800" y="0"/>
                        <a:pt x="10800" y="0"/>
                        <a:pt x="21600" y="10800"/>
                      </a:cubicBezTo>
                      <a:cubicBezTo>
                        <a:pt x="10800" y="10800"/>
                        <a:pt x="0" y="21600"/>
                        <a:pt x="0" y="21600"/>
                      </a:cubicBezTo>
                      <a:cubicBezTo>
                        <a:pt x="0" y="10800"/>
                        <a:pt x="0" y="10800"/>
                        <a:pt x="0" y="1080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4792" name="Freeform 504"/>
                <p:cNvSpPr/>
                <p:nvPr/>
              </p:nvSpPr>
              <p:spPr>
                <a:xfrm>
                  <a:off x="98287" y="9161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21600"/>
                      </a:moveTo>
                      <a:cubicBezTo>
                        <a:pt x="21600" y="21600"/>
                        <a:pt x="0" y="21600"/>
                        <a:pt x="0" y="21600"/>
                      </a:cubicBezTo>
                      <a:cubicBezTo>
                        <a:pt x="0" y="21600"/>
                        <a:pt x="0" y="0"/>
                        <a:pt x="21600" y="0"/>
                      </a:cubicBezTo>
                      <a:cubicBezTo>
                        <a:pt x="21600" y="0"/>
                        <a:pt x="21600" y="21600"/>
                        <a:pt x="21600" y="21600"/>
                      </a:cubicBezTo>
                      <a:cubicBezTo>
                        <a:pt x="21600" y="21600"/>
                        <a:pt x="21600" y="21600"/>
                        <a:pt x="2160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4793" name="Freeform 505"/>
                <p:cNvSpPr/>
                <p:nvPr/>
              </p:nvSpPr>
              <p:spPr>
                <a:xfrm>
                  <a:off x="98618" y="11714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9491" fill="norm" stroke="1" extrusionOk="0">
                      <a:moveTo>
                        <a:pt x="0" y="3600"/>
                      </a:moveTo>
                      <a:cubicBezTo>
                        <a:pt x="3600" y="3600"/>
                        <a:pt x="7200" y="3600"/>
                        <a:pt x="7200" y="0"/>
                      </a:cubicBezTo>
                      <a:cubicBezTo>
                        <a:pt x="10800" y="0"/>
                        <a:pt x="21600" y="10800"/>
                        <a:pt x="21600" y="14400"/>
                      </a:cubicBezTo>
                      <a:cubicBezTo>
                        <a:pt x="18000" y="18000"/>
                        <a:pt x="10800" y="21600"/>
                        <a:pt x="7200" y="18000"/>
                      </a:cubicBezTo>
                      <a:cubicBezTo>
                        <a:pt x="7200" y="14400"/>
                        <a:pt x="3600" y="14400"/>
                        <a:pt x="3600" y="10800"/>
                      </a:cubicBezTo>
                      <a:cubicBezTo>
                        <a:pt x="0" y="10800"/>
                        <a:pt x="0" y="7200"/>
                        <a:pt x="0" y="3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4794" name="Freeform 506"/>
                <p:cNvSpPr/>
                <p:nvPr/>
              </p:nvSpPr>
              <p:spPr>
                <a:xfrm>
                  <a:off x="99020" y="86917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069" h="19491" fill="norm" stroke="1" extrusionOk="0">
                      <a:moveTo>
                        <a:pt x="6109" y="18000"/>
                      </a:moveTo>
                      <a:cubicBezTo>
                        <a:pt x="1789" y="18000"/>
                        <a:pt x="-2531" y="14400"/>
                        <a:pt x="1789" y="10800"/>
                      </a:cubicBezTo>
                      <a:cubicBezTo>
                        <a:pt x="1789" y="10800"/>
                        <a:pt x="1789" y="7200"/>
                        <a:pt x="1789" y="7200"/>
                      </a:cubicBezTo>
                      <a:cubicBezTo>
                        <a:pt x="1789" y="3600"/>
                        <a:pt x="6109" y="0"/>
                        <a:pt x="10429" y="0"/>
                      </a:cubicBezTo>
                      <a:cubicBezTo>
                        <a:pt x="14749" y="0"/>
                        <a:pt x="19069" y="3600"/>
                        <a:pt x="19069" y="10800"/>
                      </a:cubicBezTo>
                      <a:cubicBezTo>
                        <a:pt x="19069" y="10800"/>
                        <a:pt x="19069" y="10800"/>
                        <a:pt x="19069" y="14400"/>
                      </a:cubicBezTo>
                      <a:cubicBezTo>
                        <a:pt x="14749" y="18000"/>
                        <a:pt x="10429" y="21600"/>
                        <a:pt x="6109" y="180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4795" name="Freeform 507"/>
                <p:cNvSpPr/>
                <p:nvPr/>
              </p:nvSpPr>
              <p:spPr>
                <a:xfrm>
                  <a:off x="99832" y="7120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5400" y="18000"/>
                      </a:moveTo>
                      <a:cubicBezTo>
                        <a:pt x="5400" y="18000"/>
                        <a:pt x="0" y="14400"/>
                        <a:pt x="0" y="14400"/>
                      </a:cubicBezTo>
                      <a:cubicBezTo>
                        <a:pt x="5400" y="10800"/>
                        <a:pt x="16200" y="7200"/>
                        <a:pt x="16200" y="0"/>
                      </a:cubicBezTo>
                      <a:cubicBezTo>
                        <a:pt x="16200" y="0"/>
                        <a:pt x="21600" y="0"/>
                        <a:pt x="21600" y="0"/>
                      </a:cubicBezTo>
                      <a:cubicBezTo>
                        <a:pt x="21600" y="3600"/>
                        <a:pt x="21600" y="3600"/>
                        <a:pt x="21600" y="3600"/>
                      </a:cubicBezTo>
                      <a:cubicBezTo>
                        <a:pt x="21600" y="10800"/>
                        <a:pt x="16200" y="18000"/>
                        <a:pt x="10800" y="21600"/>
                      </a:cubicBezTo>
                      <a:cubicBezTo>
                        <a:pt x="10800" y="21600"/>
                        <a:pt x="5400" y="21600"/>
                        <a:pt x="5400" y="180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4796" name="Freeform 508"/>
                <p:cNvSpPr/>
                <p:nvPr/>
              </p:nvSpPr>
              <p:spPr>
                <a:xfrm>
                  <a:off x="101266" y="15548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7200" y="0"/>
                      </a:moveTo>
                      <a:cubicBezTo>
                        <a:pt x="14400" y="7200"/>
                        <a:pt x="14400" y="14400"/>
                        <a:pt x="21600" y="14400"/>
                      </a:cubicBezTo>
                      <a:cubicBezTo>
                        <a:pt x="14400" y="21600"/>
                        <a:pt x="14400" y="21600"/>
                        <a:pt x="14400" y="21600"/>
                      </a:cubicBezTo>
                      <a:cubicBezTo>
                        <a:pt x="7200" y="21600"/>
                        <a:pt x="0" y="21600"/>
                        <a:pt x="0" y="14400"/>
                      </a:cubicBezTo>
                      <a:cubicBezTo>
                        <a:pt x="0" y="7200"/>
                        <a:pt x="7200" y="7200"/>
                        <a:pt x="72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4797" name="Freeform 509"/>
                <p:cNvSpPr/>
                <p:nvPr/>
              </p:nvSpPr>
              <p:spPr>
                <a:xfrm>
                  <a:off x="51577" y="27914"/>
                  <a:ext cx="56260" cy="94649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4547" y="12960"/>
                      </a:moveTo>
                      <a:cubicBezTo>
                        <a:pt x="4775" y="12825"/>
                        <a:pt x="4547" y="12420"/>
                        <a:pt x="4547" y="12150"/>
                      </a:cubicBezTo>
                      <a:cubicBezTo>
                        <a:pt x="4547" y="12015"/>
                        <a:pt x="4547" y="11880"/>
                        <a:pt x="4547" y="11745"/>
                      </a:cubicBezTo>
                      <a:cubicBezTo>
                        <a:pt x="4775" y="11475"/>
                        <a:pt x="4547" y="11205"/>
                        <a:pt x="4320" y="11070"/>
                      </a:cubicBezTo>
                      <a:cubicBezTo>
                        <a:pt x="3865" y="10935"/>
                        <a:pt x="3865" y="10665"/>
                        <a:pt x="3638" y="10395"/>
                      </a:cubicBezTo>
                      <a:cubicBezTo>
                        <a:pt x="3411" y="10395"/>
                        <a:pt x="3638" y="10395"/>
                        <a:pt x="3638" y="10260"/>
                      </a:cubicBezTo>
                      <a:cubicBezTo>
                        <a:pt x="3411" y="10125"/>
                        <a:pt x="3183" y="9990"/>
                        <a:pt x="3183" y="9855"/>
                      </a:cubicBezTo>
                      <a:cubicBezTo>
                        <a:pt x="3183" y="9720"/>
                        <a:pt x="3638" y="9585"/>
                        <a:pt x="3865" y="9450"/>
                      </a:cubicBezTo>
                      <a:cubicBezTo>
                        <a:pt x="4320" y="9180"/>
                        <a:pt x="4775" y="9045"/>
                        <a:pt x="5002" y="8775"/>
                      </a:cubicBezTo>
                      <a:cubicBezTo>
                        <a:pt x="5457" y="8640"/>
                        <a:pt x="5684" y="8235"/>
                        <a:pt x="6366" y="8100"/>
                      </a:cubicBezTo>
                      <a:cubicBezTo>
                        <a:pt x="6366" y="8100"/>
                        <a:pt x="6594" y="8100"/>
                        <a:pt x="6594" y="7965"/>
                      </a:cubicBezTo>
                      <a:cubicBezTo>
                        <a:pt x="7503" y="7425"/>
                        <a:pt x="8413" y="7020"/>
                        <a:pt x="9322" y="6480"/>
                      </a:cubicBezTo>
                      <a:cubicBezTo>
                        <a:pt x="10686" y="5805"/>
                        <a:pt x="11823" y="5265"/>
                        <a:pt x="12960" y="4590"/>
                      </a:cubicBezTo>
                      <a:cubicBezTo>
                        <a:pt x="14097" y="3915"/>
                        <a:pt x="15234" y="3375"/>
                        <a:pt x="16371" y="2700"/>
                      </a:cubicBezTo>
                      <a:cubicBezTo>
                        <a:pt x="17507" y="2025"/>
                        <a:pt x="18872" y="1485"/>
                        <a:pt x="20008" y="810"/>
                      </a:cubicBezTo>
                      <a:cubicBezTo>
                        <a:pt x="20463" y="540"/>
                        <a:pt x="20918" y="270"/>
                        <a:pt x="21373" y="0"/>
                      </a:cubicBezTo>
                      <a:cubicBezTo>
                        <a:pt x="21600" y="0"/>
                        <a:pt x="21600" y="0"/>
                        <a:pt x="21600" y="0"/>
                      </a:cubicBezTo>
                      <a:cubicBezTo>
                        <a:pt x="21600" y="135"/>
                        <a:pt x="21600" y="135"/>
                        <a:pt x="21600" y="135"/>
                      </a:cubicBezTo>
                      <a:cubicBezTo>
                        <a:pt x="21600" y="0"/>
                        <a:pt x="21600" y="0"/>
                        <a:pt x="21600" y="0"/>
                      </a:cubicBezTo>
                      <a:cubicBezTo>
                        <a:pt x="21600" y="135"/>
                        <a:pt x="21600" y="135"/>
                        <a:pt x="21600" y="135"/>
                      </a:cubicBezTo>
                      <a:cubicBezTo>
                        <a:pt x="20918" y="540"/>
                        <a:pt x="20691" y="1080"/>
                        <a:pt x="20236" y="1485"/>
                      </a:cubicBezTo>
                      <a:cubicBezTo>
                        <a:pt x="19554" y="2025"/>
                        <a:pt x="19099" y="2430"/>
                        <a:pt x="18644" y="2970"/>
                      </a:cubicBezTo>
                      <a:cubicBezTo>
                        <a:pt x="17962" y="3510"/>
                        <a:pt x="17507" y="4050"/>
                        <a:pt x="16825" y="4725"/>
                      </a:cubicBezTo>
                      <a:cubicBezTo>
                        <a:pt x="16143" y="5400"/>
                        <a:pt x="15461" y="6210"/>
                        <a:pt x="14779" y="7020"/>
                      </a:cubicBezTo>
                      <a:cubicBezTo>
                        <a:pt x="13642" y="8100"/>
                        <a:pt x="12505" y="9315"/>
                        <a:pt x="11141" y="10395"/>
                      </a:cubicBezTo>
                      <a:cubicBezTo>
                        <a:pt x="10686" y="10665"/>
                        <a:pt x="10459" y="11070"/>
                        <a:pt x="10004" y="11475"/>
                      </a:cubicBezTo>
                      <a:cubicBezTo>
                        <a:pt x="9322" y="12420"/>
                        <a:pt x="8185" y="13365"/>
                        <a:pt x="7276" y="14310"/>
                      </a:cubicBezTo>
                      <a:cubicBezTo>
                        <a:pt x="6594" y="14985"/>
                        <a:pt x="5912" y="15525"/>
                        <a:pt x="5457" y="16200"/>
                      </a:cubicBezTo>
                      <a:cubicBezTo>
                        <a:pt x="5002" y="16740"/>
                        <a:pt x="4320" y="17145"/>
                        <a:pt x="4093" y="17685"/>
                      </a:cubicBezTo>
                      <a:cubicBezTo>
                        <a:pt x="3865" y="17955"/>
                        <a:pt x="3411" y="18090"/>
                        <a:pt x="3183" y="18225"/>
                      </a:cubicBezTo>
                      <a:cubicBezTo>
                        <a:pt x="2956" y="18495"/>
                        <a:pt x="2728" y="18765"/>
                        <a:pt x="2501" y="19035"/>
                      </a:cubicBezTo>
                      <a:cubicBezTo>
                        <a:pt x="2501" y="19305"/>
                        <a:pt x="2274" y="19440"/>
                        <a:pt x="2046" y="19575"/>
                      </a:cubicBezTo>
                      <a:cubicBezTo>
                        <a:pt x="1592" y="20250"/>
                        <a:pt x="682" y="20790"/>
                        <a:pt x="227" y="21465"/>
                      </a:cubicBezTo>
                      <a:cubicBezTo>
                        <a:pt x="227" y="21600"/>
                        <a:pt x="0" y="21600"/>
                        <a:pt x="0" y="21600"/>
                      </a:cubicBezTo>
                      <a:cubicBezTo>
                        <a:pt x="0" y="21600"/>
                        <a:pt x="0" y="21465"/>
                        <a:pt x="0" y="21465"/>
                      </a:cubicBezTo>
                      <a:cubicBezTo>
                        <a:pt x="227" y="21060"/>
                        <a:pt x="455" y="20655"/>
                        <a:pt x="682" y="20250"/>
                      </a:cubicBezTo>
                      <a:cubicBezTo>
                        <a:pt x="682" y="19980"/>
                        <a:pt x="909" y="19710"/>
                        <a:pt x="909" y="19440"/>
                      </a:cubicBezTo>
                      <a:cubicBezTo>
                        <a:pt x="1137" y="19170"/>
                        <a:pt x="1137" y="19035"/>
                        <a:pt x="1364" y="18765"/>
                      </a:cubicBezTo>
                      <a:cubicBezTo>
                        <a:pt x="1592" y="18225"/>
                        <a:pt x="1819" y="17820"/>
                        <a:pt x="2046" y="17415"/>
                      </a:cubicBezTo>
                      <a:cubicBezTo>
                        <a:pt x="2274" y="16740"/>
                        <a:pt x="2728" y="16065"/>
                        <a:pt x="2956" y="15390"/>
                      </a:cubicBezTo>
                      <a:cubicBezTo>
                        <a:pt x="3183" y="14985"/>
                        <a:pt x="3411" y="14580"/>
                        <a:pt x="3865" y="14175"/>
                      </a:cubicBezTo>
                      <a:cubicBezTo>
                        <a:pt x="4320" y="13770"/>
                        <a:pt x="4320" y="13365"/>
                        <a:pt x="4547" y="1296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4798" name="Freeform 510"/>
                <p:cNvSpPr/>
                <p:nvPr/>
              </p:nvSpPr>
              <p:spPr>
                <a:xfrm>
                  <a:off x="98672" y="13556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509" h="19886" fill="norm" stroke="1" extrusionOk="0">
                      <a:moveTo>
                        <a:pt x="5891" y="13715"/>
                      </a:moveTo>
                      <a:cubicBezTo>
                        <a:pt x="3927" y="13715"/>
                        <a:pt x="1964" y="10629"/>
                        <a:pt x="0" y="7543"/>
                      </a:cubicBezTo>
                      <a:cubicBezTo>
                        <a:pt x="0" y="4457"/>
                        <a:pt x="1964" y="1372"/>
                        <a:pt x="3927" y="1372"/>
                      </a:cubicBezTo>
                      <a:cubicBezTo>
                        <a:pt x="3927" y="-1714"/>
                        <a:pt x="5891" y="1372"/>
                        <a:pt x="5891" y="1372"/>
                      </a:cubicBezTo>
                      <a:cubicBezTo>
                        <a:pt x="11782" y="-1714"/>
                        <a:pt x="15709" y="4457"/>
                        <a:pt x="19636" y="4457"/>
                      </a:cubicBezTo>
                      <a:cubicBezTo>
                        <a:pt x="19636" y="4457"/>
                        <a:pt x="21600" y="7543"/>
                        <a:pt x="19636" y="7543"/>
                      </a:cubicBezTo>
                      <a:cubicBezTo>
                        <a:pt x="19636" y="10629"/>
                        <a:pt x="15709" y="10629"/>
                        <a:pt x="15709" y="16800"/>
                      </a:cubicBezTo>
                      <a:cubicBezTo>
                        <a:pt x="15709" y="16800"/>
                        <a:pt x="15709" y="19886"/>
                        <a:pt x="15709" y="19886"/>
                      </a:cubicBezTo>
                      <a:cubicBezTo>
                        <a:pt x="13745" y="19886"/>
                        <a:pt x="11782" y="19886"/>
                        <a:pt x="11782" y="19886"/>
                      </a:cubicBezTo>
                      <a:cubicBezTo>
                        <a:pt x="9818" y="16800"/>
                        <a:pt x="7855" y="16800"/>
                        <a:pt x="5891" y="13715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4799" name="Freeform 511"/>
                <p:cNvSpPr/>
                <p:nvPr/>
              </p:nvSpPr>
              <p:spPr>
                <a:xfrm>
                  <a:off x="101817" y="2123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0"/>
                      </a:moveTo>
                      <a:cubicBezTo>
                        <a:pt x="0" y="21600"/>
                        <a:pt x="0" y="21600"/>
                        <a:pt x="0" y="21600"/>
                      </a:cubicBezTo>
                      <a:cubicBezTo>
                        <a:pt x="0" y="21600"/>
                        <a:pt x="0" y="21600"/>
                        <a:pt x="0" y="21600"/>
                      </a:cubicBezTo>
                      <a:cubicBezTo>
                        <a:pt x="0" y="21600"/>
                        <a:pt x="0" y="21600"/>
                        <a:pt x="216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4800" name="Freeform 512"/>
                <p:cNvSpPr/>
                <p:nvPr/>
              </p:nvSpPr>
              <p:spPr>
                <a:xfrm>
                  <a:off x="101817" y="27914"/>
                  <a:ext cx="12701" cy="1271"/>
                </a:xfrm>
                <a:prstGeom prst="ellipse">
                  <a:avLst/>
                </a:prstGeom>
                <a:noFill/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4801" name="Freeform 513"/>
                <p:cNvSpPr/>
                <p:nvPr/>
              </p:nvSpPr>
              <p:spPr>
                <a:xfrm>
                  <a:off x="100827" y="8268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65" h="20118" fill="norm" stroke="1" extrusionOk="0">
                      <a:moveTo>
                        <a:pt x="18000" y="17280"/>
                      </a:moveTo>
                      <a:cubicBezTo>
                        <a:pt x="14400" y="21600"/>
                        <a:pt x="7200" y="21600"/>
                        <a:pt x="0" y="12960"/>
                      </a:cubicBezTo>
                      <a:cubicBezTo>
                        <a:pt x="0" y="8640"/>
                        <a:pt x="0" y="4320"/>
                        <a:pt x="0" y="0"/>
                      </a:cubicBezTo>
                      <a:cubicBezTo>
                        <a:pt x="0" y="0"/>
                        <a:pt x="3600" y="0"/>
                        <a:pt x="7200" y="0"/>
                      </a:cubicBezTo>
                      <a:cubicBezTo>
                        <a:pt x="10800" y="0"/>
                        <a:pt x="14400" y="0"/>
                        <a:pt x="14400" y="4320"/>
                      </a:cubicBezTo>
                      <a:cubicBezTo>
                        <a:pt x="21600" y="8640"/>
                        <a:pt x="21600" y="8640"/>
                        <a:pt x="18000" y="1728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4802" name="Freeform 514"/>
                <p:cNvSpPr/>
                <p:nvPr/>
              </p:nvSpPr>
              <p:spPr>
                <a:xfrm>
                  <a:off x="101729" y="151180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436" h="21600" fill="norm" stroke="1" extrusionOk="0">
                      <a:moveTo>
                        <a:pt x="11336" y="21600"/>
                      </a:moveTo>
                      <a:cubicBezTo>
                        <a:pt x="5936" y="21600"/>
                        <a:pt x="3236" y="16200"/>
                        <a:pt x="536" y="10800"/>
                      </a:cubicBezTo>
                      <a:cubicBezTo>
                        <a:pt x="-2164" y="5400"/>
                        <a:pt x="5936" y="0"/>
                        <a:pt x="11336" y="0"/>
                      </a:cubicBezTo>
                      <a:cubicBezTo>
                        <a:pt x="14036" y="0"/>
                        <a:pt x="16736" y="5400"/>
                        <a:pt x="16736" y="10800"/>
                      </a:cubicBezTo>
                      <a:cubicBezTo>
                        <a:pt x="19436" y="10800"/>
                        <a:pt x="19436" y="16200"/>
                        <a:pt x="19436" y="16200"/>
                      </a:cubicBezTo>
                      <a:cubicBezTo>
                        <a:pt x="19436" y="16200"/>
                        <a:pt x="16736" y="21600"/>
                        <a:pt x="16736" y="21600"/>
                      </a:cubicBezTo>
                      <a:cubicBezTo>
                        <a:pt x="14036" y="21600"/>
                        <a:pt x="11336" y="21600"/>
                        <a:pt x="11336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4803" name="Freeform 515"/>
                <p:cNvSpPr/>
                <p:nvPr/>
              </p:nvSpPr>
              <p:spPr>
                <a:xfrm>
                  <a:off x="101817" y="14570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7505" fill="norm" stroke="1" extrusionOk="0">
                      <a:moveTo>
                        <a:pt x="1964" y="9257"/>
                      </a:moveTo>
                      <a:cubicBezTo>
                        <a:pt x="0" y="9257"/>
                        <a:pt x="0" y="6171"/>
                        <a:pt x="0" y="3086"/>
                      </a:cubicBezTo>
                      <a:cubicBezTo>
                        <a:pt x="0" y="3086"/>
                        <a:pt x="1964" y="3086"/>
                        <a:pt x="3927" y="3086"/>
                      </a:cubicBezTo>
                      <a:cubicBezTo>
                        <a:pt x="3927" y="3086"/>
                        <a:pt x="5891" y="3086"/>
                        <a:pt x="5891" y="3086"/>
                      </a:cubicBezTo>
                      <a:cubicBezTo>
                        <a:pt x="9818" y="9257"/>
                        <a:pt x="13745" y="6171"/>
                        <a:pt x="15709" y="0"/>
                      </a:cubicBezTo>
                      <a:cubicBezTo>
                        <a:pt x="17673" y="0"/>
                        <a:pt x="19636" y="0"/>
                        <a:pt x="19636" y="0"/>
                      </a:cubicBezTo>
                      <a:cubicBezTo>
                        <a:pt x="21600" y="0"/>
                        <a:pt x="21600" y="3086"/>
                        <a:pt x="21600" y="3086"/>
                      </a:cubicBezTo>
                      <a:cubicBezTo>
                        <a:pt x="21600" y="12343"/>
                        <a:pt x="21600" y="12343"/>
                        <a:pt x="15709" y="15429"/>
                      </a:cubicBezTo>
                      <a:cubicBezTo>
                        <a:pt x="9818" y="21600"/>
                        <a:pt x="5891" y="12343"/>
                        <a:pt x="1964" y="9257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4804" name="Freeform 516"/>
                <p:cNvSpPr/>
                <p:nvPr/>
              </p:nvSpPr>
              <p:spPr>
                <a:xfrm>
                  <a:off x="103249" y="119601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8171" h="18081" fill="norm" stroke="1" extrusionOk="0">
                      <a:moveTo>
                        <a:pt x="0" y="13500"/>
                      </a:moveTo>
                      <a:cubicBezTo>
                        <a:pt x="0" y="9900"/>
                        <a:pt x="0" y="2700"/>
                        <a:pt x="6171" y="2700"/>
                      </a:cubicBezTo>
                      <a:cubicBezTo>
                        <a:pt x="6171" y="2700"/>
                        <a:pt x="6171" y="2700"/>
                        <a:pt x="6171" y="2700"/>
                      </a:cubicBezTo>
                      <a:cubicBezTo>
                        <a:pt x="9257" y="-900"/>
                        <a:pt x="15429" y="-900"/>
                        <a:pt x="15429" y="2700"/>
                      </a:cubicBezTo>
                      <a:cubicBezTo>
                        <a:pt x="15429" y="6300"/>
                        <a:pt x="21600" y="6300"/>
                        <a:pt x="15429" y="9900"/>
                      </a:cubicBezTo>
                      <a:cubicBezTo>
                        <a:pt x="15429" y="13500"/>
                        <a:pt x="15429" y="20700"/>
                        <a:pt x="9257" y="17100"/>
                      </a:cubicBezTo>
                      <a:cubicBezTo>
                        <a:pt x="9257" y="17100"/>
                        <a:pt x="9257" y="17100"/>
                        <a:pt x="9257" y="17100"/>
                      </a:cubicBezTo>
                      <a:cubicBezTo>
                        <a:pt x="3086" y="17100"/>
                        <a:pt x="0" y="17100"/>
                        <a:pt x="0" y="135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4805" name="Freeform 517"/>
                <p:cNvSpPr/>
                <p:nvPr/>
              </p:nvSpPr>
              <p:spPr>
                <a:xfrm>
                  <a:off x="104796" y="57857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21600"/>
                      </a:moveTo>
                      <a:cubicBezTo>
                        <a:pt x="14400" y="17280"/>
                        <a:pt x="7200" y="12960"/>
                        <a:pt x="7200" y="12960"/>
                      </a:cubicBezTo>
                      <a:cubicBezTo>
                        <a:pt x="0" y="8640"/>
                        <a:pt x="0" y="8640"/>
                        <a:pt x="0" y="4320"/>
                      </a:cubicBezTo>
                      <a:cubicBezTo>
                        <a:pt x="0" y="4320"/>
                        <a:pt x="7200" y="0"/>
                        <a:pt x="14400" y="0"/>
                      </a:cubicBezTo>
                      <a:cubicBezTo>
                        <a:pt x="14400" y="0"/>
                        <a:pt x="21600" y="4320"/>
                        <a:pt x="21600" y="4320"/>
                      </a:cubicBezTo>
                      <a:cubicBezTo>
                        <a:pt x="21600" y="8640"/>
                        <a:pt x="21600" y="12960"/>
                        <a:pt x="21600" y="17280"/>
                      </a:cubicBezTo>
                      <a:cubicBezTo>
                        <a:pt x="21600" y="17280"/>
                        <a:pt x="21600" y="21600"/>
                        <a:pt x="21600" y="21600"/>
                      </a:cubicBezTo>
                      <a:cubicBezTo>
                        <a:pt x="21600" y="21600"/>
                        <a:pt x="21600" y="21600"/>
                        <a:pt x="2160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4806" name="Freeform 518"/>
                <p:cNvSpPr/>
                <p:nvPr/>
              </p:nvSpPr>
              <p:spPr>
                <a:xfrm>
                  <a:off x="105457" y="104408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16200"/>
                      </a:moveTo>
                      <a:cubicBezTo>
                        <a:pt x="21600" y="16200"/>
                        <a:pt x="14400" y="21600"/>
                        <a:pt x="14400" y="21600"/>
                      </a:cubicBezTo>
                      <a:cubicBezTo>
                        <a:pt x="0" y="21600"/>
                        <a:pt x="7200" y="16200"/>
                        <a:pt x="7200" y="10800"/>
                      </a:cubicBezTo>
                      <a:cubicBezTo>
                        <a:pt x="0" y="10800"/>
                        <a:pt x="0" y="10800"/>
                        <a:pt x="0" y="5400"/>
                      </a:cubicBezTo>
                      <a:cubicBezTo>
                        <a:pt x="0" y="5400"/>
                        <a:pt x="0" y="0"/>
                        <a:pt x="0" y="0"/>
                      </a:cubicBezTo>
                      <a:cubicBezTo>
                        <a:pt x="7200" y="0"/>
                        <a:pt x="7200" y="0"/>
                        <a:pt x="14400" y="0"/>
                      </a:cubicBezTo>
                      <a:cubicBezTo>
                        <a:pt x="21600" y="0"/>
                        <a:pt x="21600" y="5400"/>
                        <a:pt x="21600" y="162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4807" name="Freeform 519"/>
                <p:cNvSpPr/>
                <p:nvPr/>
              </p:nvSpPr>
              <p:spPr>
                <a:xfrm>
                  <a:off x="106230" y="140480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10800"/>
                      </a:moveTo>
                      <a:cubicBezTo>
                        <a:pt x="21600" y="10800"/>
                        <a:pt x="10800" y="21600"/>
                        <a:pt x="10800" y="21600"/>
                      </a:cubicBezTo>
                      <a:cubicBezTo>
                        <a:pt x="0" y="21600"/>
                        <a:pt x="0" y="10800"/>
                        <a:pt x="0" y="10800"/>
                      </a:cubicBezTo>
                      <a:cubicBezTo>
                        <a:pt x="0" y="0"/>
                        <a:pt x="10800" y="0"/>
                        <a:pt x="10800" y="0"/>
                      </a:cubicBezTo>
                      <a:cubicBezTo>
                        <a:pt x="10800" y="0"/>
                        <a:pt x="21600" y="0"/>
                        <a:pt x="21600" y="108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4808" name="Freeform 520"/>
                <p:cNvSpPr/>
                <p:nvPr/>
              </p:nvSpPr>
              <p:spPr>
                <a:xfrm>
                  <a:off x="106561" y="14242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5600" fill="norm" stroke="1" extrusionOk="0">
                      <a:moveTo>
                        <a:pt x="0" y="4800"/>
                      </a:moveTo>
                      <a:cubicBezTo>
                        <a:pt x="7200" y="4800"/>
                        <a:pt x="7200" y="4800"/>
                        <a:pt x="7200" y="4800"/>
                      </a:cubicBezTo>
                      <a:cubicBezTo>
                        <a:pt x="14400" y="-6000"/>
                        <a:pt x="14400" y="4800"/>
                        <a:pt x="21600" y="4800"/>
                      </a:cubicBezTo>
                      <a:cubicBezTo>
                        <a:pt x="14400" y="15600"/>
                        <a:pt x="7200" y="15600"/>
                        <a:pt x="7200" y="15600"/>
                      </a:cubicBezTo>
                      <a:cubicBezTo>
                        <a:pt x="7200" y="15600"/>
                        <a:pt x="0" y="4800"/>
                        <a:pt x="0" y="48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4809" name="Freeform 521"/>
                <p:cNvSpPr/>
                <p:nvPr/>
              </p:nvSpPr>
              <p:spPr>
                <a:xfrm>
                  <a:off x="104909" y="3728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575" h="21029" fill="norm" stroke="1" extrusionOk="0">
                      <a:moveTo>
                        <a:pt x="10800" y="1486"/>
                      </a:moveTo>
                      <a:cubicBezTo>
                        <a:pt x="10800" y="3543"/>
                        <a:pt x="8100" y="5600"/>
                        <a:pt x="13500" y="6629"/>
                      </a:cubicBezTo>
                      <a:cubicBezTo>
                        <a:pt x="16200" y="6629"/>
                        <a:pt x="13500" y="7658"/>
                        <a:pt x="13500" y="8686"/>
                      </a:cubicBezTo>
                      <a:cubicBezTo>
                        <a:pt x="13500" y="8686"/>
                        <a:pt x="13500" y="9715"/>
                        <a:pt x="13500" y="9715"/>
                      </a:cubicBezTo>
                      <a:cubicBezTo>
                        <a:pt x="10800" y="11772"/>
                        <a:pt x="10800" y="12800"/>
                        <a:pt x="16200" y="14858"/>
                      </a:cubicBezTo>
                      <a:cubicBezTo>
                        <a:pt x="21600" y="15886"/>
                        <a:pt x="18900" y="16915"/>
                        <a:pt x="18900" y="18972"/>
                      </a:cubicBezTo>
                      <a:cubicBezTo>
                        <a:pt x="18900" y="20000"/>
                        <a:pt x="16200" y="20000"/>
                        <a:pt x="13500" y="21029"/>
                      </a:cubicBezTo>
                      <a:cubicBezTo>
                        <a:pt x="10800" y="20000"/>
                        <a:pt x="10800" y="20000"/>
                        <a:pt x="8100" y="18972"/>
                      </a:cubicBezTo>
                      <a:cubicBezTo>
                        <a:pt x="8100" y="18972"/>
                        <a:pt x="8100" y="17943"/>
                        <a:pt x="8100" y="17943"/>
                      </a:cubicBezTo>
                      <a:cubicBezTo>
                        <a:pt x="10800" y="15886"/>
                        <a:pt x="10800" y="13829"/>
                        <a:pt x="8100" y="11772"/>
                      </a:cubicBezTo>
                      <a:cubicBezTo>
                        <a:pt x="5400" y="10743"/>
                        <a:pt x="5400" y="8686"/>
                        <a:pt x="8100" y="7658"/>
                      </a:cubicBezTo>
                      <a:cubicBezTo>
                        <a:pt x="8100" y="6629"/>
                        <a:pt x="8100" y="5600"/>
                        <a:pt x="5400" y="4572"/>
                      </a:cubicBezTo>
                      <a:cubicBezTo>
                        <a:pt x="2700" y="3543"/>
                        <a:pt x="2700" y="3543"/>
                        <a:pt x="2700" y="2515"/>
                      </a:cubicBezTo>
                      <a:cubicBezTo>
                        <a:pt x="0" y="2515"/>
                        <a:pt x="0" y="1486"/>
                        <a:pt x="0" y="458"/>
                      </a:cubicBezTo>
                      <a:cubicBezTo>
                        <a:pt x="0" y="458"/>
                        <a:pt x="2700" y="-571"/>
                        <a:pt x="5400" y="458"/>
                      </a:cubicBezTo>
                      <a:cubicBezTo>
                        <a:pt x="8100" y="458"/>
                        <a:pt x="8100" y="458"/>
                        <a:pt x="10800" y="1486"/>
                      </a:cubicBezTo>
                      <a:cubicBezTo>
                        <a:pt x="10800" y="1486"/>
                        <a:pt x="10800" y="1486"/>
                        <a:pt x="10800" y="1486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4810" name="Freeform 522"/>
                <p:cNvSpPr/>
                <p:nvPr/>
              </p:nvSpPr>
              <p:spPr>
                <a:xfrm>
                  <a:off x="103251" y="111468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9257" y="7200"/>
                      </a:moveTo>
                      <a:cubicBezTo>
                        <a:pt x="9257" y="5400"/>
                        <a:pt x="10800" y="3600"/>
                        <a:pt x="12343" y="1800"/>
                      </a:cubicBezTo>
                      <a:cubicBezTo>
                        <a:pt x="12343" y="0"/>
                        <a:pt x="15429" y="1800"/>
                        <a:pt x="16971" y="0"/>
                      </a:cubicBezTo>
                      <a:cubicBezTo>
                        <a:pt x="16971" y="0"/>
                        <a:pt x="18514" y="0"/>
                        <a:pt x="20057" y="1800"/>
                      </a:cubicBezTo>
                      <a:cubicBezTo>
                        <a:pt x="20057" y="1800"/>
                        <a:pt x="21600" y="1800"/>
                        <a:pt x="21600" y="3600"/>
                      </a:cubicBezTo>
                      <a:cubicBezTo>
                        <a:pt x="20057" y="3600"/>
                        <a:pt x="20057" y="3600"/>
                        <a:pt x="20057" y="5400"/>
                      </a:cubicBezTo>
                      <a:cubicBezTo>
                        <a:pt x="18514" y="5400"/>
                        <a:pt x="18514" y="3600"/>
                        <a:pt x="18514" y="5400"/>
                      </a:cubicBezTo>
                      <a:cubicBezTo>
                        <a:pt x="15429" y="5400"/>
                        <a:pt x="13886" y="7200"/>
                        <a:pt x="15429" y="9000"/>
                      </a:cubicBezTo>
                      <a:cubicBezTo>
                        <a:pt x="15429" y="10800"/>
                        <a:pt x="15429" y="12600"/>
                        <a:pt x="16971" y="12600"/>
                      </a:cubicBezTo>
                      <a:cubicBezTo>
                        <a:pt x="16971" y="14400"/>
                        <a:pt x="15429" y="18000"/>
                        <a:pt x="15429" y="18000"/>
                      </a:cubicBezTo>
                      <a:cubicBezTo>
                        <a:pt x="10800" y="18000"/>
                        <a:pt x="7714" y="16200"/>
                        <a:pt x="6171" y="19800"/>
                      </a:cubicBezTo>
                      <a:cubicBezTo>
                        <a:pt x="4629" y="21600"/>
                        <a:pt x="4629" y="21600"/>
                        <a:pt x="1543" y="21600"/>
                      </a:cubicBezTo>
                      <a:cubicBezTo>
                        <a:pt x="1543" y="21600"/>
                        <a:pt x="0" y="18000"/>
                        <a:pt x="0" y="16200"/>
                      </a:cubicBezTo>
                      <a:cubicBezTo>
                        <a:pt x="1543" y="14400"/>
                        <a:pt x="3086" y="12600"/>
                        <a:pt x="3086" y="12600"/>
                      </a:cubicBezTo>
                      <a:cubicBezTo>
                        <a:pt x="4629" y="10800"/>
                        <a:pt x="7714" y="9000"/>
                        <a:pt x="9257" y="72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4811" name="Freeform 523"/>
                <p:cNvSpPr/>
                <p:nvPr/>
              </p:nvSpPr>
              <p:spPr>
                <a:xfrm>
                  <a:off x="105384" y="13114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000" h="19371" fill="norm" stroke="1" extrusionOk="0">
                      <a:moveTo>
                        <a:pt x="19200" y="8776"/>
                      </a:moveTo>
                      <a:cubicBezTo>
                        <a:pt x="14400" y="11176"/>
                        <a:pt x="12000" y="13576"/>
                        <a:pt x="9600" y="18376"/>
                      </a:cubicBezTo>
                      <a:cubicBezTo>
                        <a:pt x="9600" y="18376"/>
                        <a:pt x="7200" y="18376"/>
                        <a:pt x="7200" y="18376"/>
                      </a:cubicBezTo>
                      <a:cubicBezTo>
                        <a:pt x="2400" y="20776"/>
                        <a:pt x="0" y="18376"/>
                        <a:pt x="0" y="15976"/>
                      </a:cubicBezTo>
                      <a:cubicBezTo>
                        <a:pt x="2400" y="11176"/>
                        <a:pt x="2400" y="8776"/>
                        <a:pt x="4800" y="8776"/>
                      </a:cubicBezTo>
                      <a:cubicBezTo>
                        <a:pt x="7200" y="6376"/>
                        <a:pt x="7200" y="3976"/>
                        <a:pt x="9600" y="1576"/>
                      </a:cubicBezTo>
                      <a:cubicBezTo>
                        <a:pt x="12000" y="-824"/>
                        <a:pt x="16800" y="-824"/>
                        <a:pt x="19200" y="3976"/>
                      </a:cubicBezTo>
                      <a:cubicBezTo>
                        <a:pt x="19200" y="3976"/>
                        <a:pt x="19200" y="3976"/>
                        <a:pt x="19200" y="6376"/>
                      </a:cubicBezTo>
                      <a:cubicBezTo>
                        <a:pt x="21600" y="8776"/>
                        <a:pt x="21600" y="8776"/>
                        <a:pt x="19200" y="8776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4812" name="Freeform 524"/>
                <p:cNvSpPr/>
                <p:nvPr/>
              </p:nvSpPr>
              <p:spPr>
                <a:xfrm>
                  <a:off x="107774" y="7506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2960" y="0"/>
                      </a:moveTo>
                      <a:cubicBezTo>
                        <a:pt x="12960" y="0"/>
                        <a:pt x="21600" y="8640"/>
                        <a:pt x="21600" y="12960"/>
                      </a:cubicBezTo>
                      <a:cubicBezTo>
                        <a:pt x="21600" y="17280"/>
                        <a:pt x="17280" y="21600"/>
                        <a:pt x="12960" y="21600"/>
                      </a:cubicBezTo>
                      <a:cubicBezTo>
                        <a:pt x="4320" y="21600"/>
                        <a:pt x="0" y="17280"/>
                        <a:pt x="0" y="12960"/>
                      </a:cubicBezTo>
                      <a:cubicBezTo>
                        <a:pt x="0" y="8640"/>
                        <a:pt x="8640" y="0"/>
                        <a:pt x="1296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4813" name="Freeform 525"/>
                <p:cNvSpPr/>
                <p:nvPr/>
              </p:nvSpPr>
              <p:spPr>
                <a:xfrm>
                  <a:off x="108656" y="14577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16200"/>
                      </a:moveTo>
                      <a:cubicBezTo>
                        <a:pt x="0" y="5400"/>
                        <a:pt x="0" y="0"/>
                        <a:pt x="10800" y="0"/>
                      </a:cubicBezTo>
                      <a:cubicBezTo>
                        <a:pt x="21600" y="0"/>
                        <a:pt x="21600" y="5400"/>
                        <a:pt x="21600" y="10800"/>
                      </a:cubicBezTo>
                      <a:cubicBezTo>
                        <a:pt x="21600" y="16200"/>
                        <a:pt x="10800" y="21600"/>
                        <a:pt x="0" y="21600"/>
                      </a:cubicBezTo>
                      <a:cubicBezTo>
                        <a:pt x="0" y="16200"/>
                        <a:pt x="0" y="16200"/>
                        <a:pt x="0" y="162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4814" name="Freeform 526"/>
                <p:cNvSpPr/>
                <p:nvPr/>
              </p:nvSpPr>
              <p:spPr>
                <a:xfrm>
                  <a:off x="109208" y="3480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0800" y="0"/>
                      </a:moveTo>
                      <a:cubicBezTo>
                        <a:pt x="10800" y="4320"/>
                        <a:pt x="16200" y="8640"/>
                        <a:pt x="21600" y="12960"/>
                      </a:cubicBezTo>
                      <a:cubicBezTo>
                        <a:pt x="16200" y="12960"/>
                        <a:pt x="21600" y="21600"/>
                        <a:pt x="10800" y="21600"/>
                      </a:cubicBezTo>
                      <a:cubicBezTo>
                        <a:pt x="5400" y="21600"/>
                        <a:pt x="0" y="17280"/>
                        <a:pt x="0" y="12960"/>
                      </a:cubicBezTo>
                      <a:cubicBezTo>
                        <a:pt x="0" y="8640"/>
                        <a:pt x="0" y="4320"/>
                        <a:pt x="5400" y="0"/>
                      </a:cubicBezTo>
                      <a:cubicBezTo>
                        <a:pt x="5400" y="0"/>
                        <a:pt x="10800" y="0"/>
                        <a:pt x="108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4815" name="Freeform 527"/>
                <p:cNvSpPr/>
                <p:nvPr/>
              </p:nvSpPr>
              <p:spPr>
                <a:xfrm>
                  <a:off x="108587" y="91281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7948" h="21600" fill="norm" stroke="1" extrusionOk="0">
                      <a:moveTo>
                        <a:pt x="4988" y="16200"/>
                      </a:moveTo>
                      <a:cubicBezTo>
                        <a:pt x="-3652" y="10800"/>
                        <a:pt x="668" y="8100"/>
                        <a:pt x="4988" y="2700"/>
                      </a:cubicBezTo>
                      <a:cubicBezTo>
                        <a:pt x="4988" y="2700"/>
                        <a:pt x="9308" y="0"/>
                        <a:pt x="9308" y="0"/>
                      </a:cubicBezTo>
                      <a:cubicBezTo>
                        <a:pt x="13628" y="0"/>
                        <a:pt x="17948" y="2700"/>
                        <a:pt x="17948" y="2700"/>
                      </a:cubicBezTo>
                      <a:cubicBezTo>
                        <a:pt x="17948" y="5400"/>
                        <a:pt x="17948" y="8100"/>
                        <a:pt x="17948" y="10800"/>
                      </a:cubicBezTo>
                      <a:cubicBezTo>
                        <a:pt x="17948" y="13500"/>
                        <a:pt x="17948" y="13500"/>
                        <a:pt x="17948" y="16200"/>
                      </a:cubicBezTo>
                      <a:cubicBezTo>
                        <a:pt x="17948" y="18900"/>
                        <a:pt x="13628" y="18900"/>
                        <a:pt x="9308" y="21600"/>
                      </a:cubicBezTo>
                      <a:cubicBezTo>
                        <a:pt x="9308" y="21600"/>
                        <a:pt x="4988" y="18900"/>
                        <a:pt x="4988" y="162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4816" name="Freeform 528"/>
                <p:cNvSpPr/>
                <p:nvPr/>
              </p:nvSpPr>
              <p:spPr>
                <a:xfrm>
                  <a:off x="107609" y="8333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677" h="21600" fill="norm" stroke="1" extrusionOk="0">
                      <a:moveTo>
                        <a:pt x="6646" y="19636"/>
                      </a:moveTo>
                      <a:cubicBezTo>
                        <a:pt x="4985" y="19636"/>
                        <a:pt x="0" y="15709"/>
                        <a:pt x="0" y="13745"/>
                      </a:cubicBezTo>
                      <a:cubicBezTo>
                        <a:pt x="1662" y="11782"/>
                        <a:pt x="3323" y="9818"/>
                        <a:pt x="4985" y="7855"/>
                      </a:cubicBezTo>
                      <a:cubicBezTo>
                        <a:pt x="6646" y="5891"/>
                        <a:pt x="9969" y="5891"/>
                        <a:pt x="9969" y="1964"/>
                      </a:cubicBezTo>
                      <a:cubicBezTo>
                        <a:pt x="9969" y="0"/>
                        <a:pt x="11631" y="0"/>
                        <a:pt x="13292" y="0"/>
                      </a:cubicBezTo>
                      <a:cubicBezTo>
                        <a:pt x="13292" y="0"/>
                        <a:pt x="13292" y="1964"/>
                        <a:pt x="13292" y="1964"/>
                      </a:cubicBezTo>
                      <a:cubicBezTo>
                        <a:pt x="13292" y="9818"/>
                        <a:pt x="13292" y="9818"/>
                        <a:pt x="16615" y="11782"/>
                      </a:cubicBezTo>
                      <a:cubicBezTo>
                        <a:pt x="18277" y="13745"/>
                        <a:pt x="18277" y="15709"/>
                        <a:pt x="19938" y="17673"/>
                      </a:cubicBezTo>
                      <a:cubicBezTo>
                        <a:pt x="19938" y="19636"/>
                        <a:pt x="21600" y="19636"/>
                        <a:pt x="19938" y="19636"/>
                      </a:cubicBezTo>
                      <a:cubicBezTo>
                        <a:pt x="18277" y="21600"/>
                        <a:pt x="18277" y="21600"/>
                        <a:pt x="18277" y="21600"/>
                      </a:cubicBezTo>
                      <a:cubicBezTo>
                        <a:pt x="16615" y="21600"/>
                        <a:pt x="16615" y="19636"/>
                        <a:pt x="14954" y="19636"/>
                      </a:cubicBezTo>
                      <a:cubicBezTo>
                        <a:pt x="13292" y="17673"/>
                        <a:pt x="9969" y="17673"/>
                        <a:pt x="6646" y="19636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4817" name="Freeform 529"/>
                <p:cNvSpPr/>
                <p:nvPr/>
              </p:nvSpPr>
              <p:spPr>
                <a:xfrm>
                  <a:off x="111525" y="56824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9069" fill="norm" stroke="1" extrusionOk="0">
                      <a:moveTo>
                        <a:pt x="21600" y="14749"/>
                      </a:moveTo>
                      <a:cubicBezTo>
                        <a:pt x="21600" y="19069"/>
                        <a:pt x="16200" y="19069"/>
                        <a:pt x="10800" y="19069"/>
                      </a:cubicBezTo>
                      <a:cubicBezTo>
                        <a:pt x="5400" y="19069"/>
                        <a:pt x="0" y="19069"/>
                        <a:pt x="0" y="10429"/>
                      </a:cubicBezTo>
                      <a:cubicBezTo>
                        <a:pt x="0" y="10429"/>
                        <a:pt x="0" y="10429"/>
                        <a:pt x="0" y="6109"/>
                      </a:cubicBezTo>
                      <a:cubicBezTo>
                        <a:pt x="0" y="1789"/>
                        <a:pt x="0" y="-2531"/>
                        <a:pt x="10800" y="1789"/>
                      </a:cubicBezTo>
                      <a:cubicBezTo>
                        <a:pt x="16200" y="1789"/>
                        <a:pt x="21600" y="6109"/>
                        <a:pt x="21600" y="14749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4818" name="Freeform 530"/>
                <p:cNvSpPr/>
                <p:nvPr/>
              </p:nvSpPr>
              <p:spPr>
                <a:xfrm>
                  <a:off x="110642" y="51467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9618" fill="norm" stroke="1" extrusionOk="0">
                      <a:moveTo>
                        <a:pt x="21600" y="10800"/>
                      </a:moveTo>
                      <a:cubicBezTo>
                        <a:pt x="21600" y="16200"/>
                        <a:pt x="15429" y="21600"/>
                        <a:pt x="9257" y="18900"/>
                      </a:cubicBezTo>
                      <a:cubicBezTo>
                        <a:pt x="6171" y="18900"/>
                        <a:pt x="6171" y="18900"/>
                        <a:pt x="3086" y="16200"/>
                      </a:cubicBezTo>
                      <a:cubicBezTo>
                        <a:pt x="3086" y="16200"/>
                        <a:pt x="3086" y="16200"/>
                        <a:pt x="0" y="16200"/>
                      </a:cubicBezTo>
                      <a:cubicBezTo>
                        <a:pt x="0" y="13500"/>
                        <a:pt x="0" y="13500"/>
                        <a:pt x="3086" y="13500"/>
                      </a:cubicBezTo>
                      <a:cubicBezTo>
                        <a:pt x="9257" y="13500"/>
                        <a:pt x="9257" y="5400"/>
                        <a:pt x="9257" y="2700"/>
                      </a:cubicBezTo>
                      <a:cubicBezTo>
                        <a:pt x="9257" y="0"/>
                        <a:pt x="12343" y="0"/>
                        <a:pt x="12343" y="0"/>
                      </a:cubicBezTo>
                      <a:cubicBezTo>
                        <a:pt x="15429" y="2700"/>
                        <a:pt x="21600" y="5400"/>
                        <a:pt x="21600" y="108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4819" name="Freeform 531"/>
                <p:cNvSpPr/>
                <p:nvPr/>
              </p:nvSpPr>
              <p:spPr>
                <a:xfrm>
                  <a:off x="112517" y="11389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7200" y="0"/>
                      </a:moveTo>
                      <a:cubicBezTo>
                        <a:pt x="14400" y="5400"/>
                        <a:pt x="14400" y="10800"/>
                        <a:pt x="21600" y="16200"/>
                      </a:cubicBezTo>
                      <a:cubicBezTo>
                        <a:pt x="14400" y="16200"/>
                        <a:pt x="14400" y="16200"/>
                        <a:pt x="14400" y="21600"/>
                      </a:cubicBezTo>
                      <a:cubicBezTo>
                        <a:pt x="7200" y="21600"/>
                        <a:pt x="0" y="21600"/>
                        <a:pt x="0" y="16200"/>
                      </a:cubicBezTo>
                      <a:cubicBezTo>
                        <a:pt x="0" y="10800"/>
                        <a:pt x="0" y="10800"/>
                        <a:pt x="72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4820" name="Freeform 532"/>
                <p:cNvSpPr/>
                <p:nvPr/>
              </p:nvSpPr>
              <p:spPr>
                <a:xfrm>
                  <a:off x="113069" y="12713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17280"/>
                      </a:moveTo>
                      <a:cubicBezTo>
                        <a:pt x="4320" y="8640"/>
                        <a:pt x="8640" y="0"/>
                        <a:pt x="12960" y="0"/>
                      </a:cubicBezTo>
                      <a:cubicBezTo>
                        <a:pt x="17280" y="0"/>
                        <a:pt x="21600" y="4320"/>
                        <a:pt x="21600" y="8640"/>
                      </a:cubicBezTo>
                      <a:cubicBezTo>
                        <a:pt x="21600" y="17280"/>
                        <a:pt x="17280" y="21600"/>
                        <a:pt x="8640" y="21600"/>
                      </a:cubicBezTo>
                      <a:cubicBezTo>
                        <a:pt x="4320" y="21600"/>
                        <a:pt x="0" y="17280"/>
                        <a:pt x="0" y="1728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4821" name="Freeform 533"/>
                <p:cNvSpPr/>
                <p:nvPr/>
              </p:nvSpPr>
              <p:spPr>
                <a:xfrm>
                  <a:off x="113290" y="2079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0800" y="0"/>
                      </a:moveTo>
                      <a:cubicBezTo>
                        <a:pt x="16200" y="5400"/>
                        <a:pt x="16200" y="10800"/>
                        <a:pt x="21600" y="16200"/>
                      </a:cubicBezTo>
                      <a:cubicBezTo>
                        <a:pt x="21600" y="16200"/>
                        <a:pt x="16200" y="21600"/>
                        <a:pt x="16200" y="21600"/>
                      </a:cubicBezTo>
                      <a:cubicBezTo>
                        <a:pt x="10800" y="21600"/>
                        <a:pt x="0" y="16200"/>
                        <a:pt x="0" y="10800"/>
                      </a:cubicBezTo>
                      <a:cubicBezTo>
                        <a:pt x="0" y="10800"/>
                        <a:pt x="5400" y="5400"/>
                        <a:pt x="108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4822" name="Freeform 534"/>
                <p:cNvSpPr/>
                <p:nvPr/>
              </p:nvSpPr>
              <p:spPr>
                <a:xfrm>
                  <a:off x="110642" y="12249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9579" fill="norm" stroke="1" extrusionOk="0">
                      <a:moveTo>
                        <a:pt x="6646" y="18288"/>
                      </a:moveTo>
                      <a:cubicBezTo>
                        <a:pt x="4985" y="20252"/>
                        <a:pt x="3323" y="20252"/>
                        <a:pt x="1662" y="16325"/>
                      </a:cubicBezTo>
                      <a:cubicBezTo>
                        <a:pt x="1662" y="16325"/>
                        <a:pt x="1662" y="14361"/>
                        <a:pt x="0" y="12397"/>
                      </a:cubicBezTo>
                      <a:cubicBezTo>
                        <a:pt x="0" y="10434"/>
                        <a:pt x="0" y="8470"/>
                        <a:pt x="1662" y="8470"/>
                      </a:cubicBezTo>
                      <a:cubicBezTo>
                        <a:pt x="4985" y="6507"/>
                        <a:pt x="6646" y="4543"/>
                        <a:pt x="8308" y="2579"/>
                      </a:cubicBezTo>
                      <a:cubicBezTo>
                        <a:pt x="13292" y="-1348"/>
                        <a:pt x="18277" y="-1348"/>
                        <a:pt x="19938" y="6507"/>
                      </a:cubicBezTo>
                      <a:cubicBezTo>
                        <a:pt x="21600" y="6507"/>
                        <a:pt x="21600" y="6507"/>
                        <a:pt x="21600" y="6507"/>
                      </a:cubicBezTo>
                      <a:cubicBezTo>
                        <a:pt x="21600" y="10434"/>
                        <a:pt x="18277" y="14361"/>
                        <a:pt x="14954" y="12397"/>
                      </a:cubicBezTo>
                      <a:cubicBezTo>
                        <a:pt x="13292" y="10434"/>
                        <a:pt x="11631" y="12397"/>
                        <a:pt x="9969" y="14361"/>
                      </a:cubicBezTo>
                      <a:cubicBezTo>
                        <a:pt x="8308" y="14361"/>
                        <a:pt x="8308" y="16325"/>
                        <a:pt x="6646" y="18288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4823" name="Freeform 535"/>
                <p:cNvSpPr/>
                <p:nvPr/>
              </p:nvSpPr>
              <p:spPr>
                <a:xfrm>
                  <a:off x="113724" y="13077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7550" h="21600" fill="norm" stroke="1" extrusionOk="0">
                      <a:moveTo>
                        <a:pt x="16200" y="14400"/>
                      </a:moveTo>
                      <a:cubicBezTo>
                        <a:pt x="16200" y="21600"/>
                        <a:pt x="16200" y="21600"/>
                        <a:pt x="5400" y="21600"/>
                      </a:cubicBezTo>
                      <a:cubicBezTo>
                        <a:pt x="5400" y="21600"/>
                        <a:pt x="0" y="21600"/>
                        <a:pt x="0" y="14400"/>
                      </a:cubicBezTo>
                      <a:cubicBezTo>
                        <a:pt x="0" y="7200"/>
                        <a:pt x="5400" y="0"/>
                        <a:pt x="10800" y="0"/>
                      </a:cubicBezTo>
                      <a:cubicBezTo>
                        <a:pt x="21600" y="0"/>
                        <a:pt x="16200" y="7200"/>
                        <a:pt x="16200" y="144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4824" name="Freeform 536"/>
                <p:cNvSpPr/>
                <p:nvPr/>
              </p:nvSpPr>
              <p:spPr>
                <a:xfrm>
                  <a:off x="115496" y="40269"/>
                  <a:ext cx="12701" cy="1271"/>
                </a:xfrm>
                <a:prstGeom prst="ellipse">
                  <a:avLst/>
                </a:prstGeom>
                <a:noFill/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4825" name="Freeform 537"/>
                <p:cNvSpPr/>
                <p:nvPr/>
              </p:nvSpPr>
              <p:spPr>
                <a:xfrm>
                  <a:off x="113069" y="3833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4800" y="0"/>
                      </a:moveTo>
                      <a:cubicBezTo>
                        <a:pt x="7200" y="8640"/>
                        <a:pt x="9600" y="4320"/>
                        <a:pt x="12000" y="4320"/>
                      </a:cubicBezTo>
                      <a:cubicBezTo>
                        <a:pt x="14400" y="0"/>
                        <a:pt x="16800" y="0"/>
                        <a:pt x="19200" y="0"/>
                      </a:cubicBezTo>
                      <a:cubicBezTo>
                        <a:pt x="19200" y="0"/>
                        <a:pt x="21600" y="4320"/>
                        <a:pt x="21600" y="4320"/>
                      </a:cubicBezTo>
                      <a:cubicBezTo>
                        <a:pt x="21600" y="8640"/>
                        <a:pt x="21600" y="12960"/>
                        <a:pt x="21600" y="12960"/>
                      </a:cubicBezTo>
                      <a:cubicBezTo>
                        <a:pt x="16800" y="12960"/>
                        <a:pt x="12000" y="17280"/>
                        <a:pt x="9600" y="21600"/>
                      </a:cubicBezTo>
                      <a:cubicBezTo>
                        <a:pt x="7200" y="17280"/>
                        <a:pt x="7200" y="17280"/>
                        <a:pt x="4800" y="17280"/>
                      </a:cubicBezTo>
                      <a:cubicBezTo>
                        <a:pt x="4800" y="12960"/>
                        <a:pt x="2400" y="12960"/>
                        <a:pt x="0" y="8640"/>
                      </a:cubicBezTo>
                      <a:cubicBezTo>
                        <a:pt x="0" y="8640"/>
                        <a:pt x="0" y="4320"/>
                        <a:pt x="0" y="4320"/>
                      </a:cubicBezTo>
                      <a:cubicBezTo>
                        <a:pt x="0" y="4320"/>
                        <a:pt x="0" y="0"/>
                        <a:pt x="2400" y="0"/>
                      </a:cubicBezTo>
                      <a:cubicBezTo>
                        <a:pt x="2400" y="0"/>
                        <a:pt x="4800" y="0"/>
                        <a:pt x="48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4826" name="Freeform 538"/>
                <p:cNvSpPr/>
                <p:nvPr/>
              </p:nvSpPr>
              <p:spPr>
                <a:xfrm>
                  <a:off x="104968" y="169482"/>
                  <a:ext cx="17651" cy="22356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458" fill="norm" stroke="1" extrusionOk="0">
                      <a:moveTo>
                        <a:pt x="21600" y="19753"/>
                      </a:moveTo>
                      <a:cubicBezTo>
                        <a:pt x="21600" y="19753"/>
                        <a:pt x="21600" y="19753"/>
                        <a:pt x="21600" y="20321"/>
                      </a:cubicBezTo>
                      <a:cubicBezTo>
                        <a:pt x="21600" y="20321"/>
                        <a:pt x="20880" y="20321"/>
                        <a:pt x="20880" y="20321"/>
                      </a:cubicBezTo>
                      <a:cubicBezTo>
                        <a:pt x="20160" y="19184"/>
                        <a:pt x="19440" y="19753"/>
                        <a:pt x="18000" y="19753"/>
                      </a:cubicBezTo>
                      <a:cubicBezTo>
                        <a:pt x="17280" y="19753"/>
                        <a:pt x="16560" y="19184"/>
                        <a:pt x="16560" y="19184"/>
                      </a:cubicBezTo>
                      <a:cubicBezTo>
                        <a:pt x="15120" y="20321"/>
                        <a:pt x="17280" y="20321"/>
                        <a:pt x="17280" y="21458"/>
                      </a:cubicBezTo>
                      <a:cubicBezTo>
                        <a:pt x="17280" y="21458"/>
                        <a:pt x="17280" y="21458"/>
                        <a:pt x="17280" y="21458"/>
                      </a:cubicBezTo>
                      <a:cubicBezTo>
                        <a:pt x="4320" y="21458"/>
                        <a:pt x="4320" y="21458"/>
                        <a:pt x="4320" y="21458"/>
                      </a:cubicBezTo>
                      <a:cubicBezTo>
                        <a:pt x="4320" y="20890"/>
                        <a:pt x="5040" y="20321"/>
                        <a:pt x="5040" y="19753"/>
                      </a:cubicBezTo>
                      <a:cubicBezTo>
                        <a:pt x="5760" y="19753"/>
                        <a:pt x="5040" y="19184"/>
                        <a:pt x="5040" y="19184"/>
                      </a:cubicBezTo>
                      <a:cubicBezTo>
                        <a:pt x="3600" y="19184"/>
                        <a:pt x="2160" y="18616"/>
                        <a:pt x="1440" y="19753"/>
                      </a:cubicBezTo>
                      <a:cubicBezTo>
                        <a:pt x="720" y="19753"/>
                        <a:pt x="720" y="19753"/>
                        <a:pt x="0" y="19753"/>
                      </a:cubicBezTo>
                      <a:cubicBezTo>
                        <a:pt x="720" y="19753"/>
                        <a:pt x="720" y="19184"/>
                        <a:pt x="720" y="19184"/>
                      </a:cubicBezTo>
                      <a:cubicBezTo>
                        <a:pt x="2160" y="17479"/>
                        <a:pt x="4320" y="15205"/>
                        <a:pt x="5760" y="12932"/>
                      </a:cubicBezTo>
                      <a:cubicBezTo>
                        <a:pt x="5760" y="12932"/>
                        <a:pt x="6480" y="12363"/>
                        <a:pt x="6480" y="11795"/>
                      </a:cubicBezTo>
                      <a:cubicBezTo>
                        <a:pt x="6480" y="11226"/>
                        <a:pt x="5040" y="11226"/>
                        <a:pt x="4320" y="11226"/>
                      </a:cubicBezTo>
                      <a:cubicBezTo>
                        <a:pt x="4320" y="11226"/>
                        <a:pt x="4320" y="11226"/>
                        <a:pt x="4320" y="11226"/>
                      </a:cubicBezTo>
                      <a:cubicBezTo>
                        <a:pt x="1440" y="11226"/>
                        <a:pt x="1440" y="11226"/>
                        <a:pt x="2880" y="9521"/>
                      </a:cubicBezTo>
                      <a:cubicBezTo>
                        <a:pt x="3600" y="8953"/>
                        <a:pt x="4320" y="7816"/>
                        <a:pt x="5040" y="7247"/>
                      </a:cubicBezTo>
                      <a:cubicBezTo>
                        <a:pt x="6480" y="4974"/>
                        <a:pt x="8640" y="2700"/>
                        <a:pt x="10800" y="426"/>
                      </a:cubicBezTo>
                      <a:cubicBezTo>
                        <a:pt x="10800" y="-142"/>
                        <a:pt x="11520" y="-142"/>
                        <a:pt x="12240" y="426"/>
                      </a:cubicBezTo>
                      <a:cubicBezTo>
                        <a:pt x="12960" y="2132"/>
                        <a:pt x="13680" y="3269"/>
                        <a:pt x="15120" y="4974"/>
                      </a:cubicBezTo>
                      <a:cubicBezTo>
                        <a:pt x="16560" y="6679"/>
                        <a:pt x="18000" y="8384"/>
                        <a:pt x="20160" y="10658"/>
                      </a:cubicBezTo>
                      <a:cubicBezTo>
                        <a:pt x="20160" y="10658"/>
                        <a:pt x="20160" y="11226"/>
                        <a:pt x="20880" y="11226"/>
                      </a:cubicBezTo>
                      <a:cubicBezTo>
                        <a:pt x="20160" y="11226"/>
                        <a:pt x="20160" y="11226"/>
                        <a:pt x="19440" y="11226"/>
                      </a:cubicBezTo>
                      <a:cubicBezTo>
                        <a:pt x="18720" y="11226"/>
                        <a:pt x="18000" y="11226"/>
                        <a:pt x="18000" y="11226"/>
                      </a:cubicBezTo>
                      <a:cubicBezTo>
                        <a:pt x="17280" y="11226"/>
                        <a:pt x="16560" y="11226"/>
                        <a:pt x="15840" y="11226"/>
                      </a:cubicBezTo>
                      <a:cubicBezTo>
                        <a:pt x="15840" y="11226"/>
                        <a:pt x="15120" y="11226"/>
                        <a:pt x="15120" y="11795"/>
                      </a:cubicBezTo>
                      <a:cubicBezTo>
                        <a:pt x="15120" y="11795"/>
                        <a:pt x="15120" y="12363"/>
                        <a:pt x="15120" y="12932"/>
                      </a:cubicBezTo>
                      <a:cubicBezTo>
                        <a:pt x="16560" y="14069"/>
                        <a:pt x="18000" y="15774"/>
                        <a:pt x="19440" y="16911"/>
                      </a:cubicBezTo>
                      <a:cubicBezTo>
                        <a:pt x="20160" y="18047"/>
                        <a:pt x="20880" y="18616"/>
                        <a:pt x="21600" y="19753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4827" name="Freeform 539"/>
                <p:cNvSpPr/>
                <p:nvPr/>
              </p:nvSpPr>
              <p:spPr>
                <a:xfrm>
                  <a:off x="114668" y="30058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86" h="21600" fill="norm" stroke="1" extrusionOk="0">
                      <a:moveTo>
                        <a:pt x="18514" y="17280"/>
                      </a:moveTo>
                      <a:cubicBezTo>
                        <a:pt x="18514" y="21600"/>
                        <a:pt x="15429" y="17280"/>
                        <a:pt x="15429" y="21600"/>
                      </a:cubicBezTo>
                      <a:cubicBezTo>
                        <a:pt x="9257" y="21600"/>
                        <a:pt x="6171" y="17280"/>
                        <a:pt x="3086" y="8640"/>
                      </a:cubicBezTo>
                      <a:cubicBezTo>
                        <a:pt x="0" y="8640"/>
                        <a:pt x="0" y="4320"/>
                        <a:pt x="0" y="4320"/>
                      </a:cubicBezTo>
                      <a:cubicBezTo>
                        <a:pt x="3086" y="0"/>
                        <a:pt x="6171" y="0"/>
                        <a:pt x="9257" y="0"/>
                      </a:cubicBezTo>
                      <a:cubicBezTo>
                        <a:pt x="12343" y="0"/>
                        <a:pt x="15429" y="4320"/>
                        <a:pt x="18514" y="8640"/>
                      </a:cubicBezTo>
                      <a:cubicBezTo>
                        <a:pt x="18514" y="8640"/>
                        <a:pt x="21600" y="12960"/>
                        <a:pt x="18514" y="1728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4828" name="Freeform 540"/>
                <p:cNvSpPr/>
                <p:nvPr/>
              </p:nvSpPr>
              <p:spPr>
                <a:xfrm>
                  <a:off x="117592" y="150187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8000" y="4320"/>
                      </a:moveTo>
                      <a:cubicBezTo>
                        <a:pt x="21600" y="4320"/>
                        <a:pt x="21600" y="4320"/>
                        <a:pt x="21600" y="8640"/>
                      </a:cubicBezTo>
                      <a:cubicBezTo>
                        <a:pt x="21600" y="12960"/>
                        <a:pt x="14400" y="21600"/>
                        <a:pt x="10800" y="21600"/>
                      </a:cubicBezTo>
                      <a:cubicBezTo>
                        <a:pt x="7200" y="21600"/>
                        <a:pt x="0" y="12960"/>
                        <a:pt x="0" y="8640"/>
                      </a:cubicBezTo>
                      <a:cubicBezTo>
                        <a:pt x="0" y="8640"/>
                        <a:pt x="0" y="8640"/>
                        <a:pt x="0" y="8640"/>
                      </a:cubicBezTo>
                      <a:cubicBezTo>
                        <a:pt x="3600" y="4320"/>
                        <a:pt x="7200" y="0"/>
                        <a:pt x="10800" y="0"/>
                      </a:cubicBezTo>
                      <a:cubicBezTo>
                        <a:pt x="14400" y="0"/>
                        <a:pt x="18000" y="4320"/>
                        <a:pt x="18000" y="432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4829" name="Freeform 542"/>
                <p:cNvSpPr/>
                <p:nvPr/>
              </p:nvSpPr>
              <p:spPr>
                <a:xfrm>
                  <a:off x="122121" y="15526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674" h="21600" fill="norm" stroke="1" extrusionOk="0">
                      <a:moveTo>
                        <a:pt x="16200" y="21600"/>
                      </a:moveTo>
                      <a:cubicBezTo>
                        <a:pt x="10800" y="21600"/>
                        <a:pt x="8100" y="21600"/>
                        <a:pt x="5400" y="21600"/>
                      </a:cubicBezTo>
                      <a:cubicBezTo>
                        <a:pt x="0" y="16200"/>
                        <a:pt x="0" y="10800"/>
                        <a:pt x="0" y="5400"/>
                      </a:cubicBezTo>
                      <a:cubicBezTo>
                        <a:pt x="0" y="5400"/>
                        <a:pt x="2700" y="0"/>
                        <a:pt x="2700" y="0"/>
                      </a:cubicBezTo>
                      <a:cubicBezTo>
                        <a:pt x="5400" y="0"/>
                        <a:pt x="5400" y="0"/>
                        <a:pt x="8100" y="0"/>
                      </a:cubicBezTo>
                      <a:cubicBezTo>
                        <a:pt x="10800" y="0"/>
                        <a:pt x="16200" y="0"/>
                        <a:pt x="18900" y="5400"/>
                      </a:cubicBezTo>
                      <a:cubicBezTo>
                        <a:pt x="21600" y="16200"/>
                        <a:pt x="21600" y="16200"/>
                        <a:pt x="1620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4830" name="Freeform 543"/>
                <p:cNvSpPr/>
                <p:nvPr/>
              </p:nvSpPr>
              <p:spPr>
                <a:xfrm>
                  <a:off x="126062" y="21678"/>
                  <a:ext cx="14869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095" h="20510" fill="norm" stroke="1" extrusionOk="0">
                      <a:moveTo>
                        <a:pt x="19433" y="9847"/>
                      </a:moveTo>
                      <a:cubicBezTo>
                        <a:pt x="19433" y="11117"/>
                        <a:pt x="21095" y="12388"/>
                        <a:pt x="21095" y="13658"/>
                      </a:cubicBezTo>
                      <a:cubicBezTo>
                        <a:pt x="21095" y="13658"/>
                        <a:pt x="21095" y="13658"/>
                        <a:pt x="21095" y="13658"/>
                      </a:cubicBezTo>
                      <a:cubicBezTo>
                        <a:pt x="21095" y="17470"/>
                        <a:pt x="19433" y="17470"/>
                        <a:pt x="16941" y="16200"/>
                      </a:cubicBezTo>
                      <a:cubicBezTo>
                        <a:pt x="16110" y="16200"/>
                        <a:pt x="15280" y="14929"/>
                        <a:pt x="15280" y="13658"/>
                      </a:cubicBezTo>
                      <a:cubicBezTo>
                        <a:pt x="15280" y="9847"/>
                        <a:pt x="15280" y="9847"/>
                        <a:pt x="11957" y="9847"/>
                      </a:cubicBezTo>
                      <a:cubicBezTo>
                        <a:pt x="11126" y="9847"/>
                        <a:pt x="9464" y="11117"/>
                        <a:pt x="7803" y="8576"/>
                      </a:cubicBezTo>
                      <a:cubicBezTo>
                        <a:pt x="7803" y="8576"/>
                        <a:pt x="6972" y="8576"/>
                        <a:pt x="6972" y="7306"/>
                      </a:cubicBezTo>
                      <a:cubicBezTo>
                        <a:pt x="6141" y="7306"/>
                        <a:pt x="5310" y="8576"/>
                        <a:pt x="4480" y="9847"/>
                      </a:cubicBezTo>
                      <a:cubicBezTo>
                        <a:pt x="4480" y="11117"/>
                        <a:pt x="5310" y="12388"/>
                        <a:pt x="6141" y="13658"/>
                      </a:cubicBezTo>
                      <a:cubicBezTo>
                        <a:pt x="6972" y="13658"/>
                        <a:pt x="7803" y="13658"/>
                        <a:pt x="7803" y="13658"/>
                      </a:cubicBezTo>
                      <a:cubicBezTo>
                        <a:pt x="9464" y="14929"/>
                        <a:pt x="9464" y="16200"/>
                        <a:pt x="7803" y="18741"/>
                      </a:cubicBezTo>
                      <a:cubicBezTo>
                        <a:pt x="6972" y="18741"/>
                        <a:pt x="6972" y="18741"/>
                        <a:pt x="6141" y="20011"/>
                      </a:cubicBezTo>
                      <a:cubicBezTo>
                        <a:pt x="4480" y="21282"/>
                        <a:pt x="1987" y="20011"/>
                        <a:pt x="326" y="17470"/>
                      </a:cubicBezTo>
                      <a:cubicBezTo>
                        <a:pt x="326" y="16200"/>
                        <a:pt x="326" y="16200"/>
                        <a:pt x="326" y="16200"/>
                      </a:cubicBezTo>
                      <a:cubicBezTo>
                        <a:pt x="1987" y="13658"/>
                        <a:pt x="1157" y="12388"/>
                        <a:pt x="326" y="11117"/>
                      </a:cubicBezTo>
                      <a:cubicBezTo>
                        <a:pt x="-505" y="8576"/>
                        <a:pt x="326" y="6035"/>
                        <a:pt x="1987" y="6035"/>
                      </a:cubicBezTo>
                      <a:cubicBezTo>
                        <a:pt x="4480" y="6035"/>
                        <a:pt x="6141" y="3494"/>
                        <a:pt x="6972" y="953"/>
                      </a:cubicBezTo>
                      <a:cubicBezTo>
                        <a:pt x="7803" y="-318"/>
                        <a:pt x="7803" y="-318"/>
                        <a:pt x="8633" y="953"/>
                      </a:cubicBezTo>
                      <a:cubicBezTo>
                        <a:pt x="8633" y="953"/>
                        <a:pt x="8633" y="953"/>
                        <a:pt x="8633" y="953"/>
                      </a:cubicBezTo>
                      <a:cubicBezTo>
                        <a:pt x="10295" y="2223"/>
                        <a:pt x="8633" y="4764"/>
                        <a:pt x="10295" y="4764"/>
                      </a:cubicBezTo>
                      <a:cubicBezTo>
                        <a:pt x="11126" y="6035"/>
                        <a:pt x="11957" y="6035"/>
                        <a:pt x="12787" y="6035"/>
                      </a:cubicBezTo>
                      <a:cubicBezTo>
                        <a:pt x="14449" y="6035"/>
                        <a:pt x="16941" y="7306"/>
                        <a:pt x="17772" y="8576"/>
                      </a:cubicBezTo>
                      <a:cubicBezTo>
                        <a:pt x="18603" y="8576"/>
                        <a:pt x="19433" y="9847"/>
                        <a:pt x="19433" y="9847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4831" name="Freeform 544"/>
                <p:cNvSpPr/>
                <p:nvPr/>
              </p:nvSpPr>
              <p:spPr>
                <a:xfrm>
                  <a:off x="132263" y="14577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10800"/>
                      </a:moveTo>
                      <a:cubicBezTo>
                        <a:pt x="0" y="10800"/>
                        <a:pt x="10800" y="0"/>
                        <a:pt x="10800" y="0"/>
                      </a:cubicBezTo>
                      <a:cubicBezTo>
                        <a:pt x="21600" y="0"/>
                        <a:pt x="21600" y="10800"/>
                        <a:pt x="21600" y="10800"/>
                      </a:cubicBezTo>
                      <a:cubicBezTo>
                        <a:pt x="21600" y="10800"/>
                        <a:pt x="21600" y="21600"/>
                        <a:pt x="21600" y="21600"/>
                      </a:cubicBezTo>
                      <a:cubicBezTo>
                        <a:pt x="10800" y="21600"/>
                        <a:pt x="10800" y="10800"/>
                        <a:pt x="0" y="108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4832" name="Oval 545"/>
                <p:cNvSpPr/>
                <p:nvPr/>
              </p:nvSpPr>
              <p:spPr>
                <a:xfrm>
                  <a:off x="132594" y="27411"/>
                  <a:ext cx="12701" cy="12701"/>
                </a:xfrm>
                <a:prstGeom prst="ellipse">
                  <a:avLst/>
                </a:pr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4833" name="Freeform 546"/>
                <p:cNvSpPr/>
                <p:nvPr/>
              </p:nvSpPr>
              <p:spPr>
                <a:xfrm>
                  <a:off x="133649" y="1406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491" h="21600" fill="norm" stroke="1" extrusionOk="0">
                      <a:moveTo>
                        <a:pt x="12291" y="21600"/>
                      </a:moveTo>
                      <a:cubicBezTo>
                        <a:pt x="8691" y="21600"/>
                        <a:pt x="5091" y="17280"/>
                        <a:pt x="1491" y="12960"/>
                      </a:cubicBezTo>
                      <a:cubicBezTo>
                        <a:pt x="-2109" y="8640"/>
                        <a:pt x="1491" y="4320"/>
                        <a:pt x="5091" y="0"/>
                      </a:cubicBezTo>
                      <a:cubicBezTo>
                        <a:pt x="12291" y="0"/>
                        <a:pt x="19491" y="4320"/>
                        <a:pt x="19491" y="12960"/>
                      </a:cubicBezTo>
                      <a:cubicBezTo>
                        <a:pt x="19491" y="17280"/>
                        <a:pt x="19491" y="17280"/>
                        <a:pt x="19491" y="21600"/>
                      </a:cubicBezTo>
                      <a:cubicBezTo>
                        <a:pt x="15891" y="21600"/>
                        <a:pt x="15891" y="21600"/>
                        <a:pt x="12291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4834" name="Freeform 547"/>
                <p:cNvSpPr/>
                <p:nvPr/>
              </p:nvSpPr>
              <p:spPr>
                <a:xfrm>
                  <a:off x="137786" y="7334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7550" h="21600" fill="norm" stroke="1" extrusionOk="0">
                      <a:moveTo>
                        <a:pt x="17550" y="10800"/>
                      </a:moveTo>
                      <a:cubicBezTo>
                        <a:pt x="17550" y="16200"/>
                        <a:pt x="12150" y="16200"/>
                        <a:pt x="12150" y="21600"/>
                      </a:cubicBezTo>
                      <a:cubicBezTo>
                        <a:pt x="12150" y="21600"/>
                        <a:pt x="6750" y="21600"/>
                        <a:pt x="6750" y="21600"/>
                      </a:cubicBezTo>
                      <a:cubicBezTo>
                        <a:pt x="-4050" y="21600"/>
                        <a:pt x="1350" y="16200"/>
                        <a:pt x="1350" y="10800"/>
                      </a:cubicBezTo>
                      <a:cubicBezTo>
                        <a:pt x="1350" y="5400"/>
                        <a:pt x="6750" y="5400"/>
                        <a:pt x="6750" y="0"/>
                      </a:cubicBezTo>
                      <a:cubicBezTo>
                        <a:pt x="12150" y="5400"/>
                        <a:pt x="12150" y="5400"/>
                        <a:pt x="17550" y="108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4835" name="Freeform 548"/>
                <p:cNvSpPr/>
                <p:nvPr/>
              </p:nvSpPr>
              <p:spPr>
                <a:xfrm>
                  <a:off x="137657" y="56301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8360" h="18457" fill="norm" stroke="1" extrusionOk="0">
                      <a:moveTo>
                        <a:pt x="12960" y="1177"/>
                      </a:moveTo>
                      <a:cubicBezTo>
                        <a:pt x="21600" y="-3143"/>
                        <a:pt x="17280" y="5497"/>
                        <a:pt x="17280" y="9817"/>
                      </a:cubicBezTo>
                      <a:cubicBezTo>
                        <a:pt x="17280" y="9817"/>
                        <a:pt x="17280" y="14137"/>
                        <a:pt x="17280" y="14137"/>
                      </a:cubicBezTo>
                      <a:cubicBezTo>
                        <a:pt x="12960" y="14137"/>
                        <a:pt x="12960" y="18457"/>
                        <a:pt x="8640" y="18457"/>
                      </a:cubicBezTo>
                      <a:cubicBezTo>
                        <a:pt x="8640" y="18457"/>
                        <a:pt x="4320" y="14137"/>
                        <a:pt x="4320" y="14137"/>
                      </a:cubicBezTo>
                      <a:cubicBezTo>
                        <a:pt x="0" y="14137"/>
                        <a:pt x="0" y="9817"/>
                        <a:pt x="0" y="9817"/>
                      </a:cubicBezTo>
                      <a:cubicBezTo>
                        <a:pt x="0" y="1177"/>
                        <a:pt x="4320" y="1177"/>
                        <a:pt x="12960" y="1177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4836" name="Freeform 549"/>
                <p:cNvSpPr/>
                <p:nvPr/>
              </p:nvSpPr>
              <p:spPr>
                <a:xfrm>
                  <a:off x="138330" y="143017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6200" h="17672" fill="norm" stroke="1" extrusionOk="0">
                      <a:moveTo>
                        <a:pt x="14400" y="12272"/>
                      </a:moveTo>
                      <a:cubicBezTo>
                        <a:pt x="14400" y="12272"/>
                        <a:pt x="14400" y="12272"/>
                        <a:pt x="7200" y="17672"/>
                      </a:cubicBezTo>
                      <a:cubicBezTo>
                        <a:pt x="7200" y="12272"/>
                        <a:pt x="0" y="12272"/>
                        <a:pt x="0" y="6872"/>
                      </a:cubicBezTo>
                      <a:cubicBezTo>
                        <a:pt x="0" y="1472"/>
                        <a:pt x="7200" y="1472"/>
                        <a:pt x="7200" y="1472"/>
                      </a:cubicBezTo>
                      <a:cubicBezTo>
                        <a:pt x="21600" y="-3928"/>
                        <a:pt x="14400" y="6872"/>
                        <a:pt x="14400" y="12272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4837" name="Freeform 550"/>
                <p:cNvSpPr/>
                <p:nvPr/>
              </p:nvSpPr>
              <p:spPr>
                <a:xfrm>
                  <a:off x="141529" y="16380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0"/>
                      </a:moveTo>
                      <a:cubicBezTo>
                        <a:pt x="21600" y="21600"/>
                        <a:pt x="21600" y="21600"/>
                        <a:pt x="21600" y="21600"/>
                      </a:cubicBezTo>
                      <a:cubicBezTo>
                        <a:pt x="0" y="21600"/>
                        <a:pt x="0" y="21600"/>
                        <a:pt x="0" y="21600"/>
                      </a:cubicBezTo>
                      <a:cubicBezTo>
                        <a:pt x="0" y="0"/>
                        <a:pt x="21600" y="0"/>
                        <a:pt x="21600" y="0"/>
                      </a:cubicBezTo>
                      <a:cubicBezTo>
                        <a:pt x="21600" y="0"/>
                        <a:pt x="21600" y="0"/>
                        <a:pt x="216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4838" name="Freeform 551"/>
                <p:cNvSpPr/>
                <p:nvPr/>
              </p:nvSpPr>
              <p:spPr>
                <a:xfrm>
                  <a:off x="142081" y="45171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7200" y="0"/>
                      </a:moveTo>
                      <a:cubicBezTo>
                        <a:pt x="14400" y="0"/>
                        <a:pt x="14400" y="0"/>
                        <a:pt x="14400" y="0"/>
                      </a:cubicBezTo>
                      <a:cubicBezTo>
                        <a:pt x="21600" y="0"/>
                        <a:pt x="21600" y="0"/>
                        <a:pt x="21600" y="0"/>
                      </a:cubicBezTo>
                      <a:cubicBezTo>
                        <a:pt x="21600" y="0"/>
                        <a:pt x="21600" y="0"/>
                        <a:pt x="21600" y="10800"/>
                      </a:cubicBezTo>
                      <a:cubicBezTo>
                        <a:pt x="21600" y="10800"/>
                        <a:pt x="21600" y="10800"/>
                        <a:pt x="21600" y="21600"/>
                      </a:cubicBezTo>
                      <a:cubicBezTo>
                        <a:pt x="21600" y="21600"/>
                        <a:pt x="14400" y="21600"/>
                        <a:pt x="14400" y="21600"/>
                      </a:cubicBezTo>
                      <a:cubicBezTo>
                        <a:pt x="7200" y="21600"/>
                        <a:pt x="7200" y="10800"/>
                        <a:pt x="0" y="10800"/>
                      </a:cubicBezTo>
                      <a:cubicBezTo>
                        <a:pt x="7200" y="10800"/>
                        <a:pt x="7200" y="0"/>
                        <a:pt x="72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4839" name="Freeform 552"/>
                <p:cNvSpPr/>
                <p:nvPr/>
              </p:nvSpPr>
              <p:spPr>
                <a:xfrm>
                  <a:off x="142802" y="14184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8437" h="20520" fill="norm" stroke="1" extrusionOk="0">
                      <a:moveTo>
                        <a:pt x="16200" y="0"/>
                      </a:moveTo>
                      <a:cubicBezTo>
                        <a:pt x="16200" y="0"/>
                        <a:pt x="16200" y="4320"/>
                        <a:pt x="16200" y="4320"/>
                      </a:cubicBezTo>
                      <a:cubicBezTo>
                        <a:pt x="21600" y="12960"/>
                        <a:pt x="16200" y="12960"/>
                        <a:pt x="10800" y="17280"/>
                      </a:cubicBezTo>
                      <a:cubicBezTo>
                        <a:pt x="5400" y="21600"/>
                        <a:pt x="0" y="21600"/>
                        <a:pt x="0" y="17280"/>
                      </a:cubicBezTo>
                      <a:cubicBezTo>
                        <a:pt x="0" y="12960"/>
                        <a:pt x="0" y="8640"/>
                        <a:pt x="0" y="4320"/>
                      </a:cubicBezTo>
                      <a:cubicBezTo>
                        <a:pt x="0" y="4320"/>
                        <a:pt x="0" y="0"/>
                        <a:pt x="5400" y="0"/>
                      </a:cubicBezTo>
                      <a:cubicBezTo>
                        <a:pt x="5400" y="0"/>
                        <a:pt x="10800" y="0"/>
                        <a:pt x="162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4840" name="Freeform 553"/>
                <p:cNvSpPr/>
                <p:nvPr/>
              </p:nvSpPr>
              <p:spPr>
                <a:xfrm>
                  <a:off x="142704" y="39377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520" h="19069" fill="norm" stroke="1" extrusionOk="0">
                      <a:moveTo>
                        <a:pt x="11880" y="17280"/>
                      </a:moveTo>
                      <a:cubicBezTo>
                        <a:pt x="7560" y="17280"/>
                        <a:pt x="7560" y="12960"/>
                        <a:pt x="3240" y="12960"/>
                      </a:cubicBezTo>
                      <a:cubicBezTo>
                        <a:pt x="-1080" y="8640"/>
                        <a:pt x="-1080" y="4320"/>
                        <a:pt x="3240" y="4320"/>
                      </a:cubicBezTo>
                      <a:cubicBezTo>
                        <a:pt x="7560" y="0"/>
                        <a:pt x="7560" y="0"/>
                        <a:pt x="11880" y="0"/>
                      </a:cubicBezTo>
                      <a:cubicBezTo>
                        <a:pt x="11880" y="4320"/>
                        <a:pt x="16200" y="8640"/>
                        <a:pt x="20520" y="8640"/>
                      </a:cubicBezTo>
                      <a:cubicBezTo>
                        <a:pt x="20520" y="12960"/>
                        <a:pt x="20520" y="12960"/>
                        <a:pt x="20520" y="12960"/>
                      </a:cubicBezTo>
                      <a:cubicBezTo>
                        <a:pt x="20520" y="17280"/>
                        <a:pt x="16200" y="21600"/>
                        <a:pt x="11880" y="1728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4841" name="Freeform 554"/>
                <p:cNvSpPr/>
                <p:nvPr/>
              </p:nvSpPr>
              <p:spPr>
                <a:xfrm>
                  <a:off x="141750" y="21058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9792" fill="norm" stroke="1" extrusionOk="0">
                      <a:moveTo>
                        <a:pt x="8100" y="0"/>
                      </a:moveTo>
                      <a:cubicBezTo>
                        <a:pt x="10800" y="0"/>
                        <a:pt x="16200" y="0"/>
                        <a:pt x="16200" y="0"/>
                      </a:cubicBezTo>
                      <a:cubicBezTo>
                        <a:pt x="18900" y="3086"/>
                        <a:pt x="21600" y="9257"/>
                        <a:pt x="21600" y="12343"/>
                      </a:cubicBezTo>
                      <a:cubicBezTo>
                        <a:pt x="21600" y="15429"/>
                        <a:pt x="21600" y="15429"/>
                        <a:pt x="21600" y="15429"/>
                      </a:cubicBezTo>
                      <a:cubicBezTo>
                        <a:pt x="21600" y="18514"/>
                        <a:pt x="18900" y="21600"/>
                        <a:pt x="16200" y="18514"/>
                      </a:cubicBezTo>
                      <a:cubicBezTo>
                        <a:pt x="16200" y="15429"/>
                        <a:pt x="13500" y="15429"/>
                        <a:pt x="10800" y="15429"/>
                      </a:cubicBezTo>
                      <a:cubicBezTo>
                        <a:pt x="8100" y="15429"/>
                        <a:pt x="5400" y="15429"/>
                        <a:pt x="2700" y="12343"/>
                      </a:cubicBezTo>
                      <a:cubicBezTo>
                        <a:pt x="2700" y="12343"/>
                        <a:pt x="0" y="12343"/>
                        <a:pt x="0" y="9257"/>
                      </a:cubicBezTo>
                      <a:cubicBezTo>
                        <a:pt x="0" y="6171"/>
                        <a:pt x="2700" y="3086"/>
                        <a:pt x="2700" y="3086"/>
                      </a:cubicBezTo>
                      <a:cubicBezTo>
                        <a:pt x="5400" y="3086"/>
                        <a:pt x="8100" y="0"/>
                        <a:pt x="81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4842" name="Freeform 555"/>
                <p:cNvSpPr/>
                <p:nvPr/>
              </p:nvSpPr>
              <p:spPr>
                <a:xfrm>
                  <a:off x="144397" y="48432"/>
                  <a:ext cx="12701" cy="1271"/>
                </a:xfrm>
                <a:prstGeom prst="ellipse">
                  <a:avLst/>
                </a:prstGeom>
                <a:noFill/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</p:grpSp>
          <p:sp>
            <p:nvSpPr>
              <p:cNvPr id="4844" name="Freeform 557"/>
              <p:cNvSpPr/>
              <p:nvPr/>
            </p:nvSpPr>
            <p:spPr>
              <a:xfrm>
                <a:off x="144728" y="151064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10800"/>
                    </a:moveTo>
                    <a:cubicBezTo>
                      <a:pt x="0" y="10800"/>
                      <a:pt x="10800" y="10800"/>
                      <a:pt x="10800" y="0"/>
                    </a:cubicBezTo>
                    <a:cubicBezTo>
                      <a:pt x="10800" y="0"/>
                      <a:pt x="21600" y="10800"/>
                      <a:pt x="21600" y="10800"/>
                    </a:cubicBezTo>
                    <a:cubicBezTo>
                      <a:pt x="21600" y="21600"/>
                      <a:pt x="10800" y="21600"/>
                      <a:pt x="10800" y="21600"/>
                    </a:cubicBezTo>
                    <a:cubicBezTo>
                      <a:pt x="10800" y="21600"/>
                      <a:pt x="0" y="10800"/>
                      <a:pt x="0" y="108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4845" name="Freeform 558"/>
              <p:cNvSpPr/>
              <p:nvPr/>
            </p:nvSpPr>
            <p:spPr>
              <a:xfrm>
                <a:off x="142570" y="144555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194" h="21600" fill="norm" stroke="1" extrusionOk="0">
                    <a:moveTo>
                      <a:pt x="0" y="4320"/>
                    </a:moveTo>
                    <a:cubicBezTo>
                      <a:pt x="0" y="4320"/>
                      <a:pt x="0" y="4320"/>
                      <a:pt x="2400" y="4320"/>
                    </a:cubicBezTo>
                    <a:cubicBezTo>
                      <a:pt x="2400" y="2160"/>
                      <a:pt x="4800" y="2160"/>
                      <a:pt x="7200" y="0"/>
                    </a:cubicBezTo>
                    <a:cubicBezTo>
                      <a:pt x="9600" y="2160"/>
                      <a:pt x="12000" y="2160"/>
                      <a:pt x="12000" y="2160"/>
                    </a:cubicBezTo>
                    <a:cubicBezTo>
                      <a:pt x="14400" y="6480"/>
                      <a:pt x="16800" y="10800"/>
                      <a:pt x="19200" y="12960"/>
                    </a:cubicBezTo>
                    <a:cubicBezTo>
                      <a:pt x="21600" y="17280"/>
                      <a:pt x="19200" y="21600"/>
                      <a:pt x="16800" y="21600"/>
                    </a:cubicBezTo>
                    <a:cubicBezTo>
                      <a:pt x="16800" y="21600"/>
                      <a:pt x="16800" y="21600"/>
                      <a:pt x="14400" y="21600"/>
                    </a:cubicBezTo>
                    <a:cubicBezTo>
                      <a:pt x="14400" y="21600"/>
                      <a:pt x="12000" y="19440"/>
                      <a:pt x="12000" y="17280"/>
                    </a:cubicBezTo>
                    <a:cubicBezTo>
                      <a:pt x="12000" y="10800"/>
                      <a:pt x="7200" y="8640"/>
                      <a:pt x="2400" y="6480"/>
                    </a:cubicBezTo>
                    <a:cubicBezTo>
                      <a:pt x="0" y="6480"/>
                      <a:pt x="0" y="4320"/>
                      <a:pt x="0" y="432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4846" name="Freeform 559"/>
              <p:cNvSpPr/>
              <p:nvPr/>
            </p:nvSpPr>
            <p:spPr>
              <a:xfrm>
                <a:off x="141906" y="103078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590" h="21600" fill="norm" stroke="1" extrusionOk="0">
                    <a:moveTo>
                      <a:pt x="6646" y="10800"/>
                    </a:moveTo>
                    <a:cubicBezTo>
                      <a:pt x="8308" y="9257"/>
                      <a:pt x="4985" y="7714"/>
                      <a:pt x="6646" y="6171"/>
                    </a:cubicBezTo>
                    <a:cubicBezTo>
                      <a:pt x="8308" y="4629"/>
                      <a:pt x="8308" y="1543"/>
                      <a:pt x="8308" y="0"/>
                    </a:cubicBezTo>
                    <a:cubicBezTo>
                      <a:pt x="8308" y="0"/>
                      <a:pt x="9969" y="0"/>
                      <a:pt x="11631" y="0"/>
                    </a:cubicBezTo>
                    <a:cubicBezTo>
                      <a:pt x="11631" y="0"/>
                      <a:pt x="11631" y="0"/>
                      <a:pt x="11631" y="1543"/>
                    </a:cubicBezTo>
                    <a:cubicBezTo>
                      <a:pt x="11631" y="4629"/>
                      <a:pt x="11631" y="6171"/>
                      <a:pt x="14954" y="6171"/>
                    </a:cubicBezTo>
                    <a:cubicBezTo>
                      <a:pt x="14954" y="6171"/>
                      <a:pt x="16615" y="6171"/>
                      <a:pt x="16615" y="6171"/>
                    </a:cubicBezTo>
                    <a:cubicBezTo>
                      <a:pt x="19938" y="6171"/>
                      <a:pt x="21600" y="7714"/>
                      <a:pt x="19938" y="10800"/>
                    </a:cubicBezTo>
                    <a:cubicBezTo>
                      <a:pt x="19938" y="12343"/>
                      <a:pt x="18277" y="13886"/>
                      <a:pt x="18277" y="16971"/>
                    </a:cubicBezTo>
                    <a:cubicBezTo>
                      <a:pt x="18277" y="18514"/>
                      <a:pt x="16615" y="16971"/>
                      <a:pt x="16615" y="16971"/>
                    </a:cubicBezTo>
                    <a:cubicBezTo>
                      <a:pt x="13292" y="15429"/>
                      <a:pt x="9969" y="15429"/>
                      <a:pt x="8308" y="20057"/>
                    </a:cubicBezTo>
                    <a:cubicBezTo>
                      <a:pt x="8308" y="20057"/>
                      <a:pt x="4985" y="21600"/>
                      <a:pt x="3323" y="21600"/>
                    </a:cubicBezTo>
                    <a:cubicBezTo>
                      <a:pt x="3323" y="21600"/>
                      <a:pt x="1662" y="21600"/>
                      <a:pt x="0" y="20057"/>
                    </a:cubicBezTo>
                    <a:cubicBezTo>
                      <a:pt x="0" y="20057"/>
                      <a:pt x="0" y="18514"/>
                      <a:pt x="1662" y="16971"/>
                    </a:cubicBezTo>
                    <a:cubicBezTo>
                      <a:pt x="3323" y="15429"/>
                      <a:pt x="4985" y="13886"/>
                      <a:pt x="6646" y="12343"/>
                    </a:cubicBezTo>
                    <a:cubicBezTo>
                      <a:pt x="6646" y="12343"/>
                      <a:pt x="6646" y="10800"/>
                      <a:pt x="6646" y="108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4847" name="Freeform 560"/>
              <p:cNvSpPr/>
              <p:nvPr/>
            </p:nvSpPr>
            <p:spPr>
              <a:xfrm>
                <a:off x="121056" y="131932"/>
                <a:ext cx="31126" cy="10612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60" h="21600" fill="norm" stroke="1" extrusionOk="0">
                    <a:moveTo>
                      <a:pt x="5973" y="11343"/>
                    </a:moveTo>
                    <a:cubicBezTo>
                      <a:pt x="5973" y="11222"/>
                      <a:pt x="6381" y="10981"/>
                      <a:pt x="6381" y="10860"/>
                    </a:cubicBezTo>
                    <a:cubicBezTo>
                      <a:pt x="5973" y="10619"/>
                      <a:pt x="5973" y="10498"/>
                      <a:pt x="5973" y="10257"/>
                    </a:cubicBezTo>
                    <a:cubicBezTo>
                      <a:pt x="5973" y="10136"/>
                      <a:pt x="5566" y="9895"/>
                      <a:pt x="5566" y="9774"/>
                    </a:cubicBezTo>
                    <a:cubicBezTo>
                      <a:pt x="5566" y="9654"/>
                      <a:pt x="5158" y="9533"/>
                      <a:pt x="5158" y="9412"/>
                    </a:cubicBezTo>
                    <a:cubicBezTo>
                      <a:pt x="4343" y="9292"/>
                      <a:pt x="3935" y="9050"/>
                      <a:pt x="3935" y="8809"/>
                    </a:cubicBezTo>
                    <a:cubicBezTo>
                      <a:pt x="3528" y="8568"/>
                      <a:pt x="2713" y="8447"/>
                      <a:pt x="2713" y="8326"/>
                    </a:cubicBezTo>
                    <a:cubicBezTo>
                      <a:pt x="2305" y="8085"/>
                      <a:pt x="2713" y="7844"/>
                      <a:pt x="2713" y="7723"/>
                    </a:cubicBezTo>
                    <a:cubicBezTo>
                      <a:pt x="1898" y="7361"/>
                      <a:pt x="2713" y="6999"/>
                      <a:pt x="2713" y="6758"/>
                    </a:cubicBezTo>
                    <a:cubicBezTo>
                      <a:pt x="3120" y="6275"/>
                      <a:pt x="3935" y="5913"/>
                      <a:pt x="3935" y="5551"/>
                    </a:cubicBezTo>
                    <a:cubicBezTo>
                      <a:pt x="4343" y="5189"/>
                      <a:pt x="4751" y="4947"/>
                      <a:pt x="5158" y="4706"/>
                    </a:cubicBezTo>
                    <a:cubicBezTo>
                      <a:pt x="5158" y="4465"/>
                      <a:pt x="5566" y="4103"/>
                      <a:pt x="5973" y="3861"/>
                    </a:cubicBezTo>
                    <a:cubicBezTo>
                      <a:pt x="6381" y="3620"/>
                      <a:pt x="6381" y="3379"/>
                      <a:pt x="6788" y="3137"/>
                    </a:cubicBezTo>
                    <a:cubicBezTo>
                      <a:pt x="7196" y="2775"/>
                      <a:pt x="6788" y="2534"/>
                      <a:pt x="7603" y="2293"/>
                    </a:cubicBezTo>
                    <a:cubicBezTo>
                      <a:pt x="8011" y="1569"/>
                      <a:pt x="8826" y="845"/>
                      <a:pt x="9641" y="121"/>
                    </a:cubicBezTo>
                    <a:cubicBezTo>
                      <a:pt x="9641" y="0"/>
                      <a:pt x="9641" y="0"/>
                      <a:pt x="9641" y="0"/>
                    </a:cubicBezTo>
                    <a:cubicBezTo>
                      <a:pt x="9641" y="0"/>
                      <a:pt x="10049" y="0"/>
                      <a:pt x="10049" y="121"/>
                    </a:cubicBezTo>
                    <a:cubicBezTo>
                      <a:pt x="10049" y="362"/>
                      <a:pt x="10049" y="483"/>
                      <a:pt x="10456" y="724"/>
                    </a:cubicBezTo>
                    <a:cubicBezTo>
                      <a:pt x="10456" y="965"/>
                      <a:pt x="10456" y="1207"/>
                      <a:pt x="10456" y="1448"/>
                    </a:cubicBezTo>
                    <a:cubicBezTo>
                      <a:pt x="10864" y="1689"/>
                      <a:pt x="10864" y="2051"/>
                      <a:pt x="10864" y="2413"/>
                    </a:cubicBezTo>
                    <a:cubicBezTo>
                      <a:pt x="10864" y="2655"/>
                      <a:pt x="11271" y="2775"/>
                      <a:pt x="11271" y="2896"/>
                    </a:cubicBezTo>
                    <a:cubicBezTo>
                      <a:pt x="11271" y="3137"/>
                      <a:pt x="10864" y="3258"/>
                      <a:pt x="11679" y="3379"/>
                    </a:cubicBezTo>
                    <a:cubicBezTo>
                      <a:pt x="11679" y="3379"/>
                      <a:pt x="11679" y="3379"/>
                      <a:pt x="11679" y="3379"/>
                    </a:cubicBezTo>
                    <a:cubicBezTo>
                      <a:pt x="11679" y="3741"/>
                      <a:pt x="11679" y="3982"/>
                      <a:pt x="12086" y="4223"/>
                    </a:cubicBezTo>
                    <a:cubicBezTo>
                      <a:pt x="12086" y="4465"/>
                      <a:pt x="12086" y="4706"/>
                      <a:pt x="12086" y="4947"/>
                    </a:cubicBezTo>
                    <a:cubicBezTo>
                      <a:pt x="12494" y="5309"/>
                      <a:pt x="12494" y="5551"/>
                      <a:pt x="12494" y="5913"/>
                    </a:cubicBezTo>
                    <a:cubicBezTo>
                      <a:pt x="12086" y="6516"/>
                      <a:pt x="12494" y="6516"/>
                      <a:pt x="12086" y="6637"/>
                    </a:cubicBezTo>
                    <a:cubicBezTo>
                      <a:pt x="12086" y="7120"/>
                      <a:pt x="12902" y="7482"/>
                      <a:pt x="13717" y="7844"/>
                    </a:cubicBezTo>
                    <a:cubicBezTo>
                      <a:pt x="14532" y="8206"/>
                      <a:pt x="14532" y="8206"/>
                      <a:pt x="16162" y="8568"/>
                    </a:cubicBezTo>
                    <a:cubicBezTo>
                      <a:pt x="16977" y="8688"/>
                      <a:pt x="17792" y="8930"/>
                      <a:pt x="18607" y="9050"/>
                    </a:cubicBezTo>
                    <a:cubicBezTo>
                      <a:pt x="19015" y="9171"/>
                      <a:pt x="19422" y="9292"/>
                      <a:pt x="19830" y="9412"/>
                    </a:cubicBezTo>
                    <a:cubicBezTo>
                      <a:pt x="20237" y="9533"/>
                      <a:pt x="21460" y="9654"/>
                      <a:pt x="21460" y="10016"/>
                    </a:cubicBezTo>
                    <a:cubicBezTo>
                      <a:pt x="21052" y="10257"/>
                      <a:pt x="21460" y="10498"/>
                      <a:pt x="21052" y="10740"/>
                    </a:cubicBezTo>
                    <a:cubicBezTo>
                      <a:pt x="21052" y="10740"/>
                      <a:pt x="21052" y="10860"/>
                      <a:pt x="21052" y="10860"/>
                    </a:cubicBezTo>
                    <a:cubicBezTo>
                      <a:pt x="21052" y="11343"/>
                      <a:pt x="20645" y="11826"/>
                      <a:pt x="20645" y="12308"/>
                    </a:cubicBezTo>
                    <a:cubicBezTo>
                      <a:pt x="20237" y="12912"/>
                      <a:pt x="20237" y="13394"/>
                      <a:pt x="19830" y="13877"/>
                    </a:cubicBezTo>
                    <a:cubicBezTo>
                      <a:pt x="19422" y="13998"/>
                      <a:pt x="19830" y="14118"/>
                      <a:pt x="19830" y="14239"/>
                    </a:cubicBezTo>
                    <a:cubicBezTo>
                      <a:pt x="19830" y="14722"/>
                      <a:pt x="19830" y="15325"/>
                      <a:pt x="19830" y="15808"/>
                    </a:cubicBezTo>
                    <a:cubicBezTo>
                      <a:pt x="19422" y="16049"/>
                      <a:pt x="19422" y="16291"/>
                      <a:pt x="19422" y="16532"/>
                    </a:cubicBezTo>
                    <a:cubicBezTo>
                      <a:pt x="19422" y="16773"/>
                      <a:pt x="19422" y="17015"/>
                      <a:pt x="19422" y="17135"/>
                    </a:cubicBezTo>
                    <a:cubicBezTo>
                      <a:pt x="19015" y="17377"/>
                      <a:pt x="19015" y="17497"/>
                      <a:pt x="19015" y="17739"/>
                    </a:cubicBezTo>
                    <a:cubicBezTo>
                      <a:pt x="19015" y="17859"/>
                      <a:pt x="18607" y="17859"/>
                      <a:pt x="18607" y="17980"/>
                    </a:cubicBezTo>
                    <a:cubicBezTo>
                      <a:pt x="17792" y="18101"/>
                      <a:pt x="17385" y="18342"/>
                      <a:pt x="16569" y="18463"/>
                    </a:cubicBezTo>
                    <a:cubicBezTo>
                      <a:pt x="16569" y="18463"/>
                      <a:pt x="16162" y="18583"/>
                      <a:pt x="15754" y="18704"/>
                    </a:cubicBezTo>
                    <a:cubicBezTo>
                      <a:pt x="14532" y="19066"/>
                      <a:pt x="12902" y="19549"/>
                      <a:pt x="11271" y="19790"/>
                    </a:cubicBezTo>
                    <a:cubicBezTo>
                      <a:pt x="10864" y="19911"/>
                      <a:pt x="10864" y="20031"/>
                      <a:pt x="10456" y="20152"/>
                    </a:cubicBezTo>
                    <a:cubicBezTo>
                      <a:pt x="8826" y="20514"/>
                      <a:pt x="8011" y="20997"/>
                      <a:pt x="6381" y="21359"/>
                    </a:cubicBezTo>
                    <a:cubicBezTo>
                      <a:pt x="5973" y="21359"/>
                      <a:pt x="5566" y="21479"/>
                      <a:pt x="5158" y="21600"/>
                    </a:cubicBezTo>
                    <a:cubicBezTo>
                      <a:pt x="5158" y="21600"/>
                      <a:pt x="5158" y="21479"/>
                      <a:pt x="5158" y="21479"/>
                    </a:cubicBezTo>
                    <a:cubicBezTo>
                      <a:pt x="5158" y="21359"/>
                      <a:pt x="5566" y="21238"/>
                      <a:pt x="5566" y="21117"/>
                    </a:cubicBezTo>
                    <a:cubicBezTo>
                      <a:pt x="5973" y="20876"/>
                      <a:pt x="5973" y="20514"/>
                      <a:pt x="6788" y="20273"/>
                    </a:cubicBezTo>
                    <a:cubicBezTo>
                      <a:pt x="7603" y="19790"/>
                      <a:pt x="8011" y="19307"/>
                      <a:pt x="8826" y="18825"/>
                    </a:cubicBezTo>
                    <a:cubicBezTo>
                      <a:pt x="8826" y="18583"/>
                      <a:pt x="9641" y="18463"/>
                      <a:pt x="9641" y="18342"/>
                    </a:cubicBezTo>
                    <a:cubicBezTo>
                      <a:pt x="10456" y="17980"/>
                      <a:pt x="11271" y="17739"/>
                      <a:pt x="12086" y="17497"/>
                    </a:cubicBezTo>
                    <a:cubicBezTo>
                      <a:pt x="12494" y="17377"/>
                      <a:pt x="12494" y="17256"/>
                      <a:pt x="12902" y="17135"/>
                    </a:cubicBezTo>
                    <a:cubicBezTo>
                      <a:pt x="12902" y="17015"/>
                      <a:pt x="13309" y="16894"/>
                      <a:pt x="13717" y="16773"/>
                    </a:cubicBezTo>
                    <a:cubicBezTo>
                      <a:pt x="14124" y="16653"/>
                      <a:pt x="14124" y="16532"/>
                      <a:pt x="13717" y="16411"/>
                    </a:cubicBezTo>
                    <a:cubicBezTo>
                      <a:pt x="13309" y="16049"/>
                      <a:pt x="12902" y="15808"/>
                      <a:pt x="12086" y="15446"/>
                    </a:cubicBezTo>
                    <a:cubicBezTo>
                      <a:pt x="11679" y="15204"/>
                      <a:pt x="10864" y="15204"/>
                      <a:pt x="10049" y="15084"/>
                    </a:cubicBezTo>
                    <a:cubicBezTo>
                      <a:pt x="9641" y="15084"/>
                      <a:pt x="7196" y="15084"/>
                      <a:pt x="6788" y="15084"/>
                    </a:cubicBezTo>
                    <a:cubicBezTo>
                      <a:pt x="6788" y="15084"/>
                      <a:pt x="6381" y="15204"/>
                      <a:pt x="6381" y="15204"/>
                    </a:cubicBezTo>
                    <a:cubicBezTo>
                      <a:pt x="4343" y="14963"/>
                      <a:pt x="2305" y="14842"/>
                      <a:pt x="675" y="14601"/>
                    </a:cubicBezTo>
                    <a:cubicBezTo>
                      <a:pt x="-140" y="14601"/>
                      <a:pt x="-140" y="14601"/>
                      <a:pt x="268" y="14480"/>
                    </a:cubicBezTo>
                    <a:cubicBezTo>
                      <a:pt x="1083" y="13998"/>
                      <a:pt x="1898" y="13636"/>
                      <a:pt x="2713" y="13153"/>
                    </a:cubicBezTo>
                    <a:cubicBezTo>
                      <a:pt x="3120" y="12791"/>
                      <a:pt x="3935" y="12308"/>
                      <a:pt x="5158" y="11946"/>
                    </a:cubicBezTo>
                    <a:cubicBezTo>
                      <a:pt x="5566" y="11826"/>
                      <a:pt x="5566" y="11584"/>
                      <a:pt x="5973" y="11343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4848" name="Freeform 561"/>
              <p:cNvSpPr/>
              <p:nvPr/>
            </p:nvSpPr>
            <p:spPr>
              <a:xfrm>
                <a:off x="129678" y="251509"/>
                <a:ext cx="22836" cy="3265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92" h="21600" fill="norm" stroke="1" extrusionOk="0">
                    <a:moveTo>
                      <a:pt x="21046" y="17280"/>
                    </a:moveTo>
                    <a:cubicBezTo>
                      <a:pt x="21600" y="17673"/>
                      <a:pt x="21046" y="17673"/>
                      <a:pt x="21046" y="18065"/>
                    </a:cubicBezTo>
                    <a:cubicBezTo>
                      <a:pt x="21046" y="18065"/>
                      <a:pt x="20492" y="18065"/>
                      <a:pt x="20492" y="18065"/>
                    </a:cubicBezTo>
                    <a:cubicBezTo>
                      <a:pt x="19385" y="17673"/>
                      <a:pt x="18831" y="18065"/>
                      <a:pt x="17723" y="17673"/>
                    </a:cubicBezTo>
                    <a:cubicBezTo>
                      <a:pt x="17169" y="17673"/>
                      <a:pt x="16615" y="18065"/>
                      <a:pt x="16615" y="18458"/>
                    </a:cubicBezTo>
                    <a:cubicBezTo>
                      <a:pt x="17169" y="18851"/>
                      <a:pt x="17169" y="19244"/>
                      <a:pt x="17723" y="19636"/>
                    </a:cubicBezTo>
                    <a:cubicBezTo>
                      <a:pt x="18831" y="20029"/>
                      <a:pt x="19385" y="20815"/>
                      <a:pt x="19938" y="21600"/>
                    </a:cubicBezTo>
                    <a:cubicBezTo>
                      <a:pt x="2215" y="21600"/>
                      <a:pt x="2215" y="21600"/>
                      <a:pt x="2215" y="21600"/>
                    </a:cubicBezTo>
                    <a:cubicBezTo>
                      <a:pt x="2769" y="20815"/>
                      <a:pt x="3877" y="19636"/>
                      <a:pt x="4985" y="18851"/>
                    </a:cubicBezTo>
                    <a:cubicBezTo>
                      <a:pt x="4985" y="18851"/>
                      <a:pt x="4985" y="18065"/>
                      <a:pt x="5538" y="17673"/>
                    </a:cubicBezTo>
                    <a:cubicBezTo>
                      <a:pt x="4985" y="17673"/>
                      <a:pt x="4431" y="17673"/>
                      <a:pt x="3877" y="17673"/>
                    </a:cubicBezTo>
                    <a:cubicBezTo>
                      <a:pt x="2769" y="17673"/>
                      <a:pt x="2215" y="17280"/>
                      <a:pt x="1662" y="17673"/>
                    </a:cubicBezTo>
                    <a:cubicBezTo>
                      <a:pt x="1108" y="18065"/>
                      <a:pt x="554" y="18065"/>
                      <a:pt x="554" y="17673"/>
                    </a:cubicBezTo>
                    <a:cubicBezTo>
                      <a:pt x="0" y="17673"/>
                      <a:pt x="0" y="17280"/>
                      <a:pt x="0" y="17280"/>
                    </a:cubicBezTo>
                    <a:cubicBezTo>
                      <a:pt x="554" y="16495"/>
                      <a:pt x="1108" y="15709"/>
                      <a:pt x="2215" y="15316"/>
                    </a:cubicBezTo>
                    <a:cubicBezTo>
                      <a:pt x="3877" y="14138"/>
                      <a:pt x="4431" y="12567"/>
                      <a:pt x="5538" y="11389"/>
                    </a:cubicBezTo>
                    <a:cubicBezTo>
                      <a:pt x="6092" y="10996"/>
                      <a:pt x="6092" y="10604"/>
                      <a:pt x="5538" y="10604"/>
                    </a:cubicBezTo>
                    <a:cubicBezTo>
                      <a:pt x="4431" y="10604"/>
                      <a:pt x="3323" y="10604"/>
                      <a:pt x="2215" y="10604"/>
                    </a:cubicBezTo>
                    <a:cubicBezTo>
                      <a:pt x="2215" y="10604"/>
                      <a:pt x="1662" y="10211"/>
                      <a:pt x="1662" y="10211"/>
                    </a:cubicBezTo>
                    <a:cubicBezTo>
                      <a:pt x="1662" y="10211"/>
                      <a:pt x="1662" y="9818"/>
                      <a:pt x="2215" y="9818"/>
                    </a:cubicBezTo>
                    <a:cubicBezTo>
                      <a:pt x="2769" y="9033"/>
                      <a:pt x="3323" y="8640"/>
                      <a:pt x="3323" y="7855"/>
                    </a:cubicBezTo>
                    <a:cubicBezTo>
                      <a:pt x="4985" y="6284"/>
                      <a:pt x="6646" y="4713"/>
                      <a:pt x="8308" y="3142"/>
                    </a:cubicBezTo>
                    <a:cubicBezTo>
                      <a:pt x="9415" y="1964"/>
                      <a:pt x="11077" y="1178"/>
                      <a:pt x="11077" y="0"/>
                    </a:cubicBezTo>
                    <a:cubicBezTo>
                      <a:pt x="11077" y="0"/>
                      <a:pt x="11077" y="0"/>
                      <a:pt x="11077" y="0"/>
                    </a:cubicBezTo>
                    <a:cubicBezTo>
                      <a:pt x="11631" y="393"/>
                      <a:pt x="12185" y="785"/>
                      <a:pt x="12738" y="1178"/>
                    </a:cubicBezTo>
                    <a:cubicBezTo>
                      <a:pt x="14400" y="2749"/>
                      <a:pt x="15508" y="4713"/>
                      <a:pt x="17169" y="6284"/>
                    </a:cubicBezTo>
                    <a:cubicBezTo>
                      <a:pt x="18831" y="7462"/>
                      <a:pt x="19385" y="9033"/>
                      <a:pt x="20492" y="10211"/>
                    </a:cubicBezTo>
                    <a:cubicBezTo>
                      <a:pt x="20492" y="10211"/>
                      <a:pt x="20492" y="10211"/>
                      <a:pt x="20492" y="10211"/>
                    </a:cubicBezTo>
                    <a:cubicBezTo>
                      <a:pt x="20492" y="10211"/>
                      <a:pt x="20492" y="10604"/>
                      <a:pt x="20492" y="10604"/>
                    </a:cubicBezTo>
                    <a:cubicBezTo>
                      <a:pt x="19938" y="10211"/>
                      <a:pt x="19385" y="10211"/>
                      <a:pt x="19385" y="10211"/>
                    </a:cubicBezTo>
                    <a:cubicBezTo>
                      <a:pt x="18277" y="10211"/>
                      <a:pt x="17169" y="10604"/>
                      <a:pt x="15508" y="10604"/>
                    </a:cubicBezTo>
                    <a:cubicBezTo>
                      <a:pt x="14954" y="10604"/>
                      <a:pt x="14954" y="11389"/>
                      <a:pt x="14954" y="11782"/>
                    </a:cubicBezTo>
                    <a:cubicBezTo>
                      <a:pt x="15508" y="12175"/>
                      <a:pt x="16062" y="12960"/>
                      <a:pt x="17169" y="13353"/>
                    </a:cubicBezTo>
                    <a:cubicBezTo>
                      <a:pt x="17723" y="14138"/>
                      <a:pt x="18831" y="14924"/>
                      <a:pt x="19385" y="15709"/>
                    </a:cubicBezTo>
                    <a:cubicBezTo>
                      <a:pt x="19938" y="16495"/>
                      <a:pt x="20492" y="16887"/>
                      <a:pt x="21046" y="1728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4849" name="Freeform 562"/>
              <p:cNvSpPr/>
              <p:nvPr/>
            </p:nvSpPr>
            <p:spPr>
              <a:xfrm>
                <a:off x="147547" y="115654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200" h="21600" fill="norm" stroke="1" extrusionOk="0">
                    <a:moveTo>
                      <a:pt x="14880" y="0"/>
                    </a:moveTo>
                    <a:cubicBezTo>
                      <a:pt x="14880" y="3600"/>
                      <a:pt x="19200" y="3600"/>
                      <a:pt x="19200" y="3600"/>
                    </a:cubicBezTo>
                    <a:cubicBezTo>
                      <a:pt x="19200" y="10800"/>
                      <a:pt x="14880" y="18000"/>
                      <a:pt x="6240" y="21600"/>
                    </a:cubicBezTo>
                    <a:cubicBezTo>
                      <a:pt x="6240" y="21600"/>
                      <a:pt x="1920" y="21600"/>
                      <a:pt x="1920" y="21600"/>
                    </a:cubicBezTo>
                    <a:cubicBezTo>
                      <a:pt x="1920" y="18000"/>
                      <a:pt x="-2400" y="18000"/>
                      <a:pt x="1920" y="14400"/>
                    </a:cubicBezTo>
                    <a:cubicBezTo>
                      <a:pt x="1920" y="14400"/>
                      <a:pt x="1920" y="10800"/>
                      <a:pt x="1920" y="10800"/>
                    </a:cubicBezTo>
                    <a:cubicBezTo>
                      <a:pt x="6240" y="7200"/>
                      <a:pt x="6240" y="7200"/>
                      <a:pt x="10560" y="3600"/>
                    </a:cubicBezTo>
                    <a:cubicBezTo>
                      <a:pt x="10560" y="3600"/>
                      <a:pt x="14880" y="0"/>
                      <a:pt x="1488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4850" name="Freeform 563"/>
              <p:cNvSpPr/>
              <p:nvPr/>
            </p:nvSpPr>
            <p:spPr>
              <a:xfrm>
                <a:off x="147319" y="157978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600" h="20829" fill="norm" stroke="1" extrusionOk="0">
                    <a:moveTo>
                      <a:pt x="19600" y="11572"/>
                    </a:moveTo>
                    <a:cubicBezTo>
                      <a:pt x="19600" y="17743"/>
                      <a:pt x="16000" y="17743"/>
                      <a:pt x="16000" y="20829"/>
                    </a:cubicBezTo>
                    <a:cubicBezTo>
                      <a:pt x="16000" y="20829"/>
                      <a:pt x="16000" y="20829"/>
                      <a:pt x="16000" y="20829"/>
                    </a:cubicBezTo>
                    <a:cubicBezTo>
                      <a:pt x="8800" y="17743"/>
                      <a:pt x="5200" y="11572"/>
                      <a:pt x="1600" y="8486"/>
                    </a:cubicBezTo>
                    <a:cubicBezTo>
                      <a:pt x="-2000" y="8486"/>
                      <a:pt x="1600" y="5400"/>
                      <a:pt x="1600" y="5400"/>
                    </a:cubicBezTo>
                    <a:cubicBezTo>
                      <a:pt x="1600" y="2315"/>
                      <a:pt x="1600" y="2315"/>
                      <a:pt x="1600" y="2315"/>
                    </a:cubicBezTo>
                    <a:cubicBezTo>
                      <a:pt x="5200" y="-771"/>
                      <a:pt x="8800" y="-771"/>
                      <a:pt x="8800" y="2315"/>
                    </a:cubicBezTo>
                    <a:cubicBezTo>
                      <a:pt x="12400" y="5400"/>
                      <a:pt x="16000" y="8486"/>
                      <a:pt x="19600" y="11572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4851" name="Freeform 564"/>
              <p:cNvSpPr/>
              <p:nvPr/>
            </p:nvSpPr>
            <p:spPr>
              <a:xfrm>
                <a:off x="148200" y="121831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8600" h="21600" fill="norm" stroke="1" extrusionOk="0">
                    <a:moveTo>
                      <a:pt x="16200" y="14400"/>
                    </a:moveTo>
                    <a:cubicBezTo>
                      <a:pt x="16200" y="21600"/>
                      <a:pt x="16200" y="21600"/>
                      <a:pt x="5400" y="21600"/>
                    </a:cubicBezTo>
                    <a:cubicBezTo>
                      <a:pt x="5400" y="21600"/>
                      <a:pt x="0" y="21600"/>
                      <a:pt x="0" y="14400"/>
                    </a:cubicBezTo>
                    <a:cubicBezTo>
                      <a:pt x="0" y="7200"/>
                      <a:pt x="5400" y="0"/>
                      <a:pt x="16200" y="0"/>
                    </a:cubicBezTo>
                    <a:cubicBezTo>
                      <a:pt x="21600" y="7200"/>
                      <a:pt x="16200" y="7200"/>
                      <a:pt x="16200" y="144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4852" name="Freeform 565"/>
              <p:cNvSpPr/>
              <p:nvPr/>
            </p:nvSpPr>
            <p:spPr>
              <a:xfrm>
                <a:off x="148810" y="143452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10800"/>
                    </a:moveTo>
                    <a:cubicBezTo>
                      <a:pt x="0" y="9000"/>
                      <a:pt x="0" y="5400"/>
                      <a:pt x="5400" y="3600"/>
                    </a:cubicBezTo>
                    <a:cubicBezTo>
                      <a:pt x="5400" y="1800"/>
                      <a:pt x="5400" y="0"/>
                      <a:pt x="10800" y="0"/>
                    </a:cubicBezTo>
                    <a:cubicBezTo>
                      <a:pt x="16200" y="1800"/>
                      <a:pt x="21600" y="1800"/>
                      <a:pt x="21600" y="3600"/>
                    </a:cubicBezTo>
                    <a:cubicBezTo>
                      <a:pt x="16200" y="9000"/>
                      <a:pt x="21600" y="14400"/>
                      <a:pt x="10800" y="19800"/>
                    </a:cubicBezTo>
                    <a:cubicBezTo>
                      <a:pt x="5400" y="19800"/>
                      <a:pt x="5400" y="19800"/>
                      <a:pt x="5400" y="21600"/>
                    </a:cubicBezTo>
                    <a:cubicBezTo>
                      <a:pt x="5400" y="19800"/>
                      <a:pt x="0" y="19800"/>
                      <a:pt x="0" y="19800"/>
                    </a:cubicBezTo>
                    <a:cubicBezTo>
                      <a:pt x="0" y="16200"/>
                      <a:pt x="0" y="14400"/>
                      <a:pt x="0" y="108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4853" name="Freeform 566"/>
              <p:cNvSpPr/>
              <p:nvPr/>
            </p:nvSpPr>
            <p:spPr>
              <a:xfrm>
                <a:off x="150023" y="136282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0800" y="0"/>
                    </a:moveTo>
                    <a:cubicBezTo>
                      <a:pt x="14400" y="0"/>
                      <a:pt x="21600" y="7200"/>
                      <a:pt x="21600" y="10800"/>
                    </a:cubicBezTo>
                    <a:cubicBezTo>
                      <a:pt x="21600" y="14400"/>
                      <a:pt x="14400" y="21600"/>
                      <a:pt x="14400" y="21600"/>
                    </a:cubicBezTo>
                    <a:cubicBezTo>
                      <a:pt x="7200" y="21600"/>
                      <a:pt x="0" y="14400"/>
                      <a:pt x="0" y="7200"/>
                    </a:cubicBezTo>
                    <a:cubicBezTo>
                      <a:pt x="0" y="3600"/>
                      <a:pt x="3600" y="0"/>
                      <a:pt x="108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4854" name="Freeform 567"/>
              <p:cNvSpPr/>
              <p:nvPr/>
            </p:nvSpPr>
            <p:spPr>
              <a:xfrm>
                <a:off x="151899" y="161212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6200" y="0"/>
                    </a:moveTo>
                    <a:cubicBezTo>
                      <a:pt x="16200" y="0"/>
                      <a:pt x="21600" y="5400"/>
                      <a:pt x="21600" y="5400"/>
                    </a:cubicBezTo>
                    <a:cubicBezTo>
                      <a:pt x="16200" y="10800"/>
                      <a:pt x="10800" y="16200"/>
                      <a:pt x="10800" y="21600"/>
                    </a:cubicBezTo>
                    <a:cubicBezTo>
                      <a:pt x="5400" y="16200"/>
                      <a:pt x="5400" y="16200"/>
                      <a:pt x="0" y="16200"/>
                    </a:cubicBezTo>
                    <a:cubicBezTo>
                      <a:pt x="0" y="10800"/>
                      <a:pt x="0" y="10800"/>
                      <a:pt x="0" y="10800"/>
                    </a:cubicBezTo>
                    <a:cubicBezTo>
                      <a:pt x="5400" y="5400"/>
                      <a:pt x="5400" y="0"/>
                      <a:pt x="10800" y="0"/>
                    </a:cubicBezTo>
                    <a:cubicBezTo>
                      <a:pt x="16200" y="0"/>
                      <a:pt x="16200" y="0"/>
                      <a:pt x="162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4855" name="Freeform 568"/>
              <p:cNvSpPr/>
              <p:nvPr/>
            </p:nvSpPr>
            <p:spPr>
              <a:xfrm>
                <a:off x="152671" y="101424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10800"/>
                    </a:moveTo>
                    <a:cubicBezTo>
                      <a:pt x="14400" y="10800"/>
                      <a:pt x="14400" y="21600"/>
                      <a:pt x="14400" y="21600"/>
                    </a:cubicBezTo>
                    <a:cubicBezTo>
                      <a:pt x="7200" y="10800"/>
                      <a:pt x="7200" y="10800"/>
                      <a:pt x="0" y="0"/>
                    </a:cubicBezTo>
                    <a:cubicBezTo>
                      <a:pt x="7200" y="0"/>
                      <a:pt x="7200" y="0"/>
                      <a:pt x="7200" y="0"/>
                    </a:cubicBezTo>
                    <a:cubicBezTo>
                      <a:pt x="14400" y="0"/>
                      <a:pt x="14400" y="10800"/>
                      <a:pt x="21600" y="108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4856" name="Freeform 569"/>
              <p:cNvSpPr/>
              <p:nvPr/>
            </p:nvSpPr>
            <p:spPr>
              <a:xfrm>
                <a:off x="152119" y="123817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7280" y="0"/>
                    </a:moveTo>
                    <a:cubicBezTo>
                      <a:pt x="17280" y="3600"/>
                      <a:pt x="17280" y="3600"/>
                      <a:pt x="21600" y="7200"/>
                    </a:cubicBezTo>
                    <a:cubicBezTo>
                      <a:pt x="21600" y="7200"/>
                      <a:pt x="17280" y="10800"/>
                      <a:pt x="17280" y="10800"/>
                    </a:cubicBezTo>
                    <a:cubicBezTo>
                      <a:pt x="12960" y="21600"/>
                      <a:pt x="12960" y="21600"/>
                      <a:pt x="4320" y="21600"/>
                    </a:cubicBezTo>
                    <a:cubicBezTo>
                      <a:pt x="0" y="21600"/>
                      <a:pt x="0" y="21600"/>
                      <a:pt x="0" y="18000"/>
                    </a:cubicBezTo>
                    <a:cubicBezTo>
                      <a:pt x="0" y="10800"/>
                      <a:pt x="0" y="7200"/>
                      <a:pt x="4320" y="3600"/>
                    </a:cubicBezTo>
                    <a:cubicBezTo>
                      <a:pt x="4320" y="0"/>
                      <a:pt x="12960" y="0"/>
                      <a:pt x="1728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4857" name="Freeform 570"/>
              <p:cNvSpPr/>
              <p:nvPr/>
            </p:nvSpPr>
            <p:spPr>
              <a:xfrm>
                <a:off x="153884" y="144555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0"/>
                    </a:moveTo>
                    <a:cubicBezTo>
                      <a:pt x="21600" y="0"/>
                      <a:pt x="21600" y="0"/>
                      <a:pt x="21600" y="10800"/>
                    </a:cubicBezTo>
                    <a:cubicBezTo>
                      <a:pt x="21600" y="10800"/>
                      <a:pt x="21600" y="10800"/>
                      <a:pt x="21600" y="21600"/>
                    </a:cubicBezTo>
                    <a:cubicBezTo>
                      <a:pt x="0" y="10800"/>
                      <a:pt x="0" y="10800"/>
                      <a:pt x="0" y="10800"/>
                    </a:cubicBezTo>
                    <a:cubicBezTo>
                      <a:pt x="0" y="1080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4858" name="Freeform 571"/>
              <p:cNvSpPr/>
              <p:nvPr/>
            </p:nvSpPr>
            <p:spPr>
              <a:xfrm>
                <a:off x="151837" y="149139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196" h="19200" fill="norm" stroke="1" extrusionOk="0">
                    <a:moveTo>
                      <a:pt x="9450" y="19200"/>
                    </a:moveTo>
                    <a:cubicBezTo>
                      <a:pt x="4050" y="19200"/>
                      <a:pt x="4050" y="19200"/>
                      <a:pt x="2250" y="19200"/>
                    </a:cubicBezTo>
                    <a:cubicBezTo>
                      <a:pt x="2250" y="19200"/>
                      <a:pt x="450" y="19200"/>
                      <a:pt x="450" y="14880"/>
                    </a:cubicBezTo>
                    <a:cubicBezTo>
                      <a:pt x="450" y="10560"/>
                      <a:pt x="-1350" y="6240"/>
                      <a:pt x="2250" y="1920"/>
                    </a:cubicBezTo>
                    <a:cubicBezTo>
                      <a:pt x="2250" y="1920"/>
                      <a:pt x="4050" y="-2400"/>
                      <a:pt x="5850" y="1920"/>
                    </a:cubicBezTo>
                    <a:cubicBezTo>
                      <a:pt x="7650" y="1920"/>
                      <a:pt x="9450" y="1920"/>
                      <a:pt x="11250" y="1920"/>
                    </a:cubicBezTo>
                    <a:cubicBezTo>
                      <a:pt x="13050" y="1920"/>
                      <a:pt x="14850" y="1920"/>
                      <a:pt x="16650" y="1920"/>
                    </a:cubicBezTo>
                    <a:cubicBezTo>
                      <a:pt x="16650" y="1920"/>
                      <a:pt x="18450" y="6240"/>
                      <a:pt x="18450" y="6240"/>
                    </a:cubicBezTo>
                    <a:cubicBezTo>
                      <a:pt x="20250" y="10560"/>
                      <a:pt x="18450" y="10560"/>
                      <a:pt x="16650" y="14880"/>
                    </a:cubicBezTo>
                    <a:cubicBezTo>
                      <a:pt x="14850" y="19200"/>
                      <a:pt x="11250" y="14880"/>
                      <a:pt x="7650" y="19200"/>
                    </a:cubicBezTo>
                    <a:cubicBezTo>
                      <a:pt x="7650" y="19200"/>
                      <a:pt x="9450" y="19200"/>
                      <a:pt x="9450" y="192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4859" name="Freeform 572"/>
              <p:cNvSpPr/>
              <p:nvPr/>
            </p:nvSpPr>
            <p:spPr>
              <a:xfrm>
                <a:off x="155098" y="101424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21600"/>
                    </a:moveTo>
                    <a:cubicBezTo>
                      <a:pt x="0" y="21600"/>
                      <a:pt x="0" y="10800"/>
                      <a:pt x="0" y="10800"/>
                    </a:cubicBezTo>
                    <a:cubicBezTo>
                      <a:pt x="0" y="10800"/>
                      <a:pt x="21600" y="0"/>
                      <a:pt x="21600" y="0"/>
                    </a:cubicBezTo>
                    <a:cubicBezTo>
                      <a:pt x="0" y="21600"/>
                      <a:pt x="0" y="21600"/>
                      <a:pt x="0" y="216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4860" name="Freeform 573"/>
              <p:cNvSpPr/>
              <p:nvPr/>
            </p:nvSpPr>
            <p:spPr>
              <a:xfrm>
                <a:off x="154274" y="110572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8793" h="20541" fill="norm" stroke="1" extrusionOk="0">
                    <a:moveTo>
                      <a:pt x="12343" y="14370"/>
                    </a:moveTo>
                    <a:cubicBezTo>
                      <a:pt x="9257" y="14370"/>
                      <a:pt x="6171" y="17455"/>
                      <a:pt x="6171" y="17455"/>
                    </a:cubicBezTo>
                    <a:cubicBezTo>
                      <a:pt x="3086" y="20541"/>
                      <a:pt x="3086" y="20541"/>
                      <a:pt x="0" y="20541"/>
                    </a:cubicBezTo>
                    <a:cubicBezTo>
                      <a:pt x="0" y="20541"/>
                      <a:pt x="0" y="17455"/>
                      <a:pt x="0" y="17455"/>
                    </a:cubicBezTo>
                    <a:cubicBezTo>
                      <a:pt x="0" y="14370"/>
                      <a:pt x="3086" y="8198"/>
                      <a:pt x="3086" y="5112"/>
                    </a:cubicBezTo>
                    <a:cubicBezTo>
                      <a:pt x="6171" y="-1059"/>
                      <a:pt x="12343" y="-1059"/>
                      <a:pt x="15429" y="2027"/>
                    </a:cubicBezTo>
                    <a:cubicBezTo>
                      <a:pt x="21600" y="8198"/>
                      <a:pt x="18514" y="14370"/>
                      <a:pt x="12343" y="1437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4861" name="Freeform 574"/>
              <p:cNvSpPr/>
              <p:nvPr/>
            </p:nvSpPr>
            <p:spPr>
              <a:xfrm>
                <a:off x="156494" y="152608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785" h="21600" fill="norm" stroke="1" extrusionOk="0">
                    <a:moveTo>
                      <a:pt x="0" y="12960"/>
                    </a:moveTo>
                    <a:cubicBezTo>
                      <a:pt x="0" y="8640"/>
                      <a:pt x="0" y="4320"/>
                      <a:pt x="0" y="432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1600" y="4320"/>
                      <a:pt x="21600" y="8640"/>
                      <a:pt x="18000" y="12960"/>
                    </a:cubicBezTo>
                    <a:cubicBezTo>
                      <a:pt x="14400" y="12960"/>
                      <a:pt x="10800" y="17280"/>
                      <a:pt x="7200" y="21600"/>
                    </a:cubicBezTo>
                    <a:cubicBezTo>
                      <a:pt x="7200" y="21600"/>
                      <a:pt x="3600" y="21600"/>
                      <a:pt x="3600" y="21600"/>
                    </a:cubicBezTo>
                    <a:cubicBezTo>
                      <a:pt x="0" y="17280"/>
                      <a:pt x="0" y="17280"/>
                      <a:pt x="0" y="1296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4862" name="Freeform 575"/>
              <p:cNvSpPr/>
              <p:nvPr/>
            </p:nvSpPr>
            <p:spPr>
              <a:xfrm>
                <a:off x="156863" y="150150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8225" fill="norm" stroke="1" extrusionOk="0">
                    <a:moveTo>
                      <a:pt x="21600" y="18225"/>
                    </a:moveTo>
                    <a:cubicBezTo>
                      <a:pt x="12343" y="18225"/>
                      <a:pt x="6171" y="12825"/>
                      <a:pt x="0" y="12825"/>
                    </a:cubicBezTo>
                    <a:cubicBezTo>
                      <a:pt x="0" y="12825"/>
                      <a:pt x="0" y="7425"/>
                      <a:pt x="3086" y="7425"/>
                    </a:cubicBezTo>
                    <a:cubicBezTo>
                      <a:pt x="3086" y="2025"/>
                      <a:pt x="6171" y="2025"/>
                      <a:pt x="9257" y="2025"/>
                    </a:cubicBezTo>
                    <a:cubicBezTo>
                      <a:pt x="18514" y="-3375"/>
                      <a:pt x="21600" y="2025"/>
                      <a:pt x="21600" y="18225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4863" name="Freeform 576"/>
              <p:cNvSpPr/>
              <p:nvPr/>
            </p:nvSpPr>
            <p:spPr>
              <a:xfrm>
                <a:off x="156863" y="127626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8600" fill="norm" stroke="1" extrusionOk="0">
                    <a:moveTo>
                      <a:pt x="21600" y="2400"/>
                    </a:moveTo>
                    <a:cubicBezTo>
                      <a:pt x="21600" y="2400"/>
                      <a:pt x="21600" y="2400"/>
                      <a:pt x="21600" y="2400"/>
                    </a:cubicBezTo>
                    <a:cubicBezTo>
                      <a:pt x="17280" y="13200"/>
                      <a:pt x="12960" y="18600"/>
                      <a:pt x="4320" y="18600"/>
                    </a:cubicBezTo>
                    <a:cubicBezTo>
                      <a:pt x="4320" y="18600"/>
                      <a:pt x="0" y="13200"/>
                      <a:pt x="0" y="13200"/>
                    </a:cubicBezTo>
                    <a:cubicBezTo>
                      <a:pt x="0" y="7800"/>
                      <a:pt x="0" y="2400"/>
                      <a:pt x="4320" y="2400"/>
                    </a:cubicBezTo>
                    <a:cubicBezTo>
                      <a:pt x="4320" y="2400"/>
                      <a:pt x="4320" y="2400"/>
                      <a:pt x="8640" y="2400"/>
                    </a:cubicBezTo>
                    <a:cubicBezTo>
                      <a:pt x="12960" y="2400"/>
                      <a:pt x="17280" y="-3000"/>
                      <a:pt x="21600" y="24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4864" name="Freeform 577"/>
              <p:cNvSpPr/>
              <p:nvPr/>
            </p:nvSpPr>
            <p:spPr>
              <a:xfrm>
                <a:off x="157582" y="157125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069" h="19747" fill="norm" stroke="1" extrusionOk="0">
                    <a:moveTo>
                      <a:pt x="19069" y="3547"/>
                    </a:moveTo>
                    <a:cubicBezTo>
                      <a:pt x="19069" y="3547"/>
                      <a:pt x="19069" y="8947"/>
                      <a:pt x="19069" y="8947"/>
                    </a:cubicBezTo>
                    <a:cubicBezTo>
                      <a:pt x="14749" y="14347"/>
                      <a:pt x="14749" y="19747"/>
                      <a:pt x="6109" y="19747"/>
                    </a:cubicBezTo>
                    <a:cubicBezTo>
                      <a:pt x="1789" y="19747"/>
                      <a:pt x="-2531" y="14347"/>
                      <a:pt x="1789" y="8947"/>
                    </a:cubicBezTo>
                    <a:cubicBezTo>
                      <a:pt x="1789" y="-1853"/>
                      <a:pt x="14749" y="-1853"/>
                      <a:pt x="19069" y="3547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4865" name="Freeform 578"/>
              <p:cNvSpPr/>
              <p:nvPr/>
            </p:nvSpPr>
            <p:spPr>
              <a:xfrm>
                <a:off x="161743" y="130656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5274" h="21600" fill="norm" stroke="1" extrusionOk="0">
                    <a:moveTo>
                      <a:pt x="0" y="14400"/>
                    </a:moveTo>
                    <a:cubicBezTo>
                      <a:pt x="0" y="7200"/>
                      <a:pt x="0" y="7200"/>
                      <a:pt x="0" y="0"/>
                    </a:cubicBezTo>
                    <a:cubicBezTo>
                      <a:pt x="10800" y="7200"/>
                      <a:pt x="10800" y="14400"/>
                      <a:pt x="10800" y="14400"/>
                    </a:cubicBezTo>
                    <a:cubicBezTo>
                      <a:pt x="21600" y="21600"/>
                      <a:pt x="10800" y="21600"/>
                      <a:pt x="0" y="21600"/>
                    </a:cubicBezTo>
                    <a:cubicBezTo>
                      <a:pt x="0" y="21600"/>
                      <a:pt x="0" y="14400"/>
                      <a:pt x="0" y="144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4866" name="Freeform 579"/>
              <p:cNvSpPr/>
              <p:nvPr/>
            </p:nvSpPr>
            <p:spPr>
              <a:xfrm>
                <a:off x="160724" y="141687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0800" y="0"/>
                    </a:moveTo>
                    <a:cubicBezTo>
                      <a:pt x="14400" y="0"/>
                      <a:pt x="21600" y="10800"/>
                      <a:pt x="21600" y="14400"/>
                    </a:cubicBezTo>
                    <a:cubicBezTo>
                      <a:pt x="18000" y="18000"/>
                      <a:pt x="18000" y="18000"/>
                      <a:pt x="18000" y="21600"/>
                    </a:cubicBezTo>
                    <a:cubicBezTo>
                      <a:pt x="14400" y="21600"/>
                      <a:pt x="10800" y="21600"/>
                      <a:pt x="10800" y="21600"/>
                    </a:cubicBezTo>
                    <a:cubicBezTo>
                      <a:pt x="0" y="21600"/>
                      <a:pt x="0" y="21600"/>
                      <a:pt x="0" y="14400"/>
                    </a:cubicBezTo>
                    <a:cubicBezTo>
                      <a:pt x="0" y="7200"/>
                      <a:pt x="3600" y="0"/>
                      <a:pt x="108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4867" name="Freeform 580"/>
              <p:cNvSpPr/>
              <p:nvPr/>
            </p:nvSpPr>
            <p:spPr>
              <a:xfrm>
                <a:off x="162013" y="200636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925" h="20018" fill="norm" stroke="1" extrusionOk="0">
                    <a:moveTo>
                      <a:pt x="2025" y="8100"/>
                    </a:moveTo>
                    <a:cubicBezTo>
                      <a:pt x="-675" y="5400"/>
                      <a:pt x="-675" y="2700"/>
                      <a:pt x="2025" y="0"/>
                    </a:cubicBezTo>
                    <a:cubicBezTo>
                      <a:pt x="4725" y="0"/>
                      <a:pt x="4725" y="0"/>
                      <a:pt x="7425" y="0"/>
                    </a:cubicBezTo>
                    <a:cubicBezTo>
                      <a:pt x="10125" y="2700"/>
                      <a:pt x="12825" y="8100"/>
                      <a:pt x="18225" y="8100"/>
                    </a:cubicBezTo>
                    <a:cubicBezTo>
                      <a:pt x="20925" y="8100"/>
                      <a:pt x="20925" y="10800"/>
                      <a:pt x="20925" y="13500"/>
                    </a:cubicBezTo>
                    <a:cubicBezTo>
                      <a:pt x="20925" y="16200"/>
                      <a:pt x="18225" y="18900"/>
                      <a:pt x="18225" y="18900"/>
                    </a:cubicBezTo>
                    <a:cubicBezTo>
                      <a:pt x="15525" y="21600"/>
                      <a:pt x="12825" y="18900"/>
                      <a:pt x="10125" y="16200"/>
                    </a:cubicBezTo>
                    <a:cubicBezTo>
                      <a:pt x="7425" y="13500"/>
                      <a:pt x="2025" y="13500"/>
                      <a:pt x="2025" y="81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4868" name="Freeform 581"/>
              <p:cNvSpPr/>
              <p:nvPr/>
            </p:nvSpPr>
            <p:spPr>
              <a:xfrm>
                <a:off x="159620" y="191402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214" fill="norm" stroke="1" extrusionOk="0">
                    <a:moveTo>
                      <a:pt x="0" y="11957"/>
                    </a:moveTo>
                    <a:cubicBezTo>
                      <a:pt x="0" y="10414"/>
                      <a:pt x="0" y="10414"/>
                      <a:pt x="0" y="10414"/>
                    </a:cubicBezTo>
                    <a:cubicBezTo>
                      <a:pt x="2700" y="7328"/>
                      <a:pt x="2700" y="2700"/>
                      <a:pt x="4050" y="1157"/>
                    </a:cubicBezTo>
                    <a:cubicBezTo>
                      <a:pt x="5400" y="-386"/>
                      <a:pt x="5400" y="-386"/>
                      <a:pt x="5400" y="1157"/>
                    </a:cubicBezTo>
                    <a:cubicBezTo>
                      <a:pt x="6750" y="1157"/>
                      <a:pt x="6750" y="2700"/>
                      <a:pt x="6750" y="2700"/>
                    </a:cubicBezTo>
                    <a:cubicBezTo>
                      <a:pt x="8100" y="4243"/>
                      <a:pt x="9450" y="5785"/>
                      <a:pt x="10800" y="4243"/>
                    </a:cubicBezTo>
                    <a:cubicBezTo>
                      <a:pt x="12150" y="2700"/>
                      <a:pt x="13500" y="2700"/>
                      <a:pt x="13500" y="5785"/>
                    </a:cubicBezTo>
                    <a:cubicBezTo>
                      <a:pt x="13500" y="10414"/>
                      <a:pt x="16200" y="15043"/>
                      <a:pt x="20250" y="16585"/>
                    </a:cubicBezTo>
                    <a:cubicBezTo>
                      <a:pt x="20250" y="16585"/>
                      <a:pt x="20250" y="16585"/>
                      <a:pt x="20250" y="16585"/>
                    </a:cubicBezTo>
                    <a:cubicBezTo>
                      <a:pt x="21600" y="18128"/>
                      <a:pt x="21600" y="19671"/>
                      <a:pt x="21600" y="19671"/>
                    </a:cubicBezTo>
                    <a:cubicBezTo>
                      <a:pt x="20250" y="21214"/>
                      <a:pt x="18900" y="21214"/>
                      <a:pt x="18900" y="21214"/>
                    </a:cubicBezTo>
                    <a:cubicBezTo>
                      <a:pt x="17550" y="21214"/>
                      <a:pt x="17550" y="19671"/>
                      <a:pt x="16200" y="19671"/>
                    </a:cubicBezTo>
                    <a:cubicBezTo>
                      <a:pt x="16200" y="18128"/>
                      <a:pt x="16200" y="16585"/>
                      <a:pt x="14850" y="16585"/>
                    </a:cubicBezTo>
                    <a:cubicBezTo>
                      <a:pt x="12150" y="18128"/>
                      <a:pt x="12150" y="15043"/>
                      <a:pt x="10800" y="11957"/>
                    </a:cubicBezTo>
                    <a:cubicBezTo>
                      <a:pt x="10800" y="8871"/>
                      <a:pt x="9450" y="8871"/>
                      <a:pt x="9450" y="7328"/>
                    </a:cubicBezTo>
                    <a:cubicBezTo>
                      <a:pt x="9450" y="7328"/>
                      <a:pt x="4050" y="8871"/>
                      <a:pt x="4050" y="8871"/>
                    </a:cubicBezTo>
                    <a:cubicBezTo>
                      <a:pt x="4050" y="10414"/>
                      <a:pt x="4050" y="11957"/>
                      <a:pt x="2700" y="11957"/>
                    </a:cubicBezTo>
                    <a:cubicBezTo>
                      <a:pt x="2700" y="13500"/>
                      <a:pt x="1350" y="13500"/>
                      <a:pt x="1350" y="13500"/>
                    </a:cubicBezTo>
                    <a:cubicBezTo>
                      <a:pt x="0" y="11957"/>
                      <a:pt x="0" y="11957"/>
                      <a:pt x="0" y="11957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4869" name="Freeform 582"/>
              <p:cNvSpPr/>
              <p:nvPr/>
            </p:nvSpPr>
            <p:spPr>
              <a:xfrm>
                <a:off x="164243" y="133304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8429" h="21600" fill="norm" stroke="1" extrusionOk="0">
                    <a:moveTo>
                      <a:pt x="18429" y="3600"/>
                    </a:moveTo>
                    <a:cubicBezTo>
                      <a:pt x="14109" y="10800"/>
                      <a:pt x="14109" y="14400"/>
                      <a:pt x="9789" y="21600"/>
                    </a:cubicBezTo>
                    <a:cubicBezTo>
                      <a:pt x="9789" y="21600"/>
                      <a:pt x="5469" y="21600"/>
                      <a:pt x="5469" y="21600"/>
                    </a:cubicBezTo>
                    <a:cubicBezTo>
                      <a:pt x="1149" y="21600"/>
                      <a:pt x="1149" y="18000"/>
                      <a:pt x="1149" y="14400"/>
                    </a:cubicBezTo>
                    <a:cubicBezTo>
                      <a:pt x="-3171" y="10800"/>
                      <a:pt x="5469" y="0"/>
                      <a:pt x="14109" y="0"/>
                    </a:cubicBezTo>
                    <a:cubicBezTo>
                      <a:pt x="14109" y="0"/>
                      <a:pt x="18429" y="3600"/>
                      <a:pt x="18429" y="36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4870" name="Freeform 583"/>
              <p:cNvSpPr/>
              <p:nvPr/>
            </p:nvSpPr>
            <p:spPr>
              <a:xfrm>
                <a:off x="164254" y="157170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0520" fill="norm" stroke="1" extrusionOk="0">
                    <a:moveTo>
                      <a:pt x="16200" y="0"/>
                    </a:moveTo>
                    <a:cubicBezTo>
                      <a:pt x="21600" y="4320"/>
                      <a:pt x="21600" y="4320"/>
                      <a:pt x="21600" y="8640"/>
                    </a:cubicBezTo>
                    <a:cubicBezTo>
                      <a:pt x="21600" y="12960"/>
                      <a:pt x="21600" y="17280"/>
                      <a:pt x="16200" y="17280"/>
                    </a:cubicBezTo>
                    <a:cubicBezTo>
                      <a:pt x="10800" y="21600"/>
                      <a:pt x="5400" y="21600"/>
                      <a:pt x="5400" y="17280"/>
                    </a:cubicBezTo>
                    <a:cubicBezTo>
                      <a:pt x="0" y="17280"/>
                      <a:pt x="0" y="17280"/>
                      <a:pt x="0" y="12960"/>
                    </a:cubicBezTo>
                    <a:cubicBezTo>
                      <a:pt x="0" y="8640"/>
                      <a:pt x="0" y="8640"/>
                      <a:pt x="5400" y="4320"/>
                    </a:cubicBezTo>
                    <a:cubicBezTo>
                      <a:pt x="5400" y="0"/>
                      <a:pt x="10800" y="0"/>
                      <a:pt x="162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4871" name="Freeform 584"/>
              <p:cNvSpPr/>
              <p:nvPr/>
            </p:nvSpPr>
            <p:spPr>
              <a:xfrm>
                <a:off x="162343" y="178311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829" h="21600" fill="norm" stroke="1" extrusionOk="0">
                    <a:moveTo>
                      <a:pt x="15429" y="20400"/>
                    </a:moveTo>
                    <a:cubicBezTo>
                      <a:pt x="15429" y="21600"/>
                      <a:pt x="12343" y="21600"/>
                      <a:pt x="10800" y="21600"/>
                    </a:cubicBezTo>
                    <a:cubicBezTo>
                      <a:pt x="7714" y="21600"/>
                      <a:pt x="9257" y="20400"/>
                      <a:pt x="9257" y="19200"/>
                    </a:cubicBezTo>
                    <a:cubicBezTo>
                      <a:pt x="9257" y="16800"/>
                      <a:pt x="9257" y="15600"/>
                      <a:pt x="6171" y="15600"/>
                    </a:cubicBezTo>
                    <a:cubicBezTo>
                      <a:pt x="4629" y="15600"/>
                      <a:pt x="3086" y="15600"/>
                      <a:pt x="3086" y="13200"/>
                    </a:cubicBezTo>
                    <a:cubicBezTo>
                      <a:pt x="3086" y="13200"/>
                      <a:pt x="3086" y="12000"/>
                      <a:pt x="6171" y="12000"/>
                    </a:cubicBezTo>
                    <a:cubicBezTo>
                      <a:pt x="6171" y="12000"/>
                      <a:pt x="7714" y="12000"/>
                      <a:pt x="9257" y="12000"/>
                    </a:cubicBezTo>
                    <a:cubicBezTo>
                      <a:pt x="10800" y="12000"/>
                      <a:pt x="10800" y="12000"/>
                      <a:pt x="10800" y="10800"/>
                    </a:cubicBezTo>
                    <a:cubicBezTo>
                      <a:pt x="10800" y="10800"/>
                      <a:pt x="10800" y="9600"/>
                      <a:pt x="10800" y="9600"/>
                    </a:cubicBezTo>
                    <a:cubicBezTo>
                      <a:pt x="10800" y="8400"/>
                      <a:pt x="9257" y="8400"/>
                      <a:pt x="9257" y="8400"/>
                    </a:cubicBezTo>
                    <a:cubicBezTo>
                      <a:pt x="6171" y="7200"/>
                      <a:pt x="4629" y="7200"/>
                      <a:pt x="3086" y="6000"/>
                    </a:cubicBezTo>
                    <a:cubicBezTo>
                      <a:pt x="1543" y="4800"/>
                      <a:pt x="0" y="3600"/>
                      <a:pt x="0" y="2400"/>
                    </a:cubicBezTo>
                    <a:cubicBezTo>
                      <a:pt x="0" y="2400"/>
                      <a:pt x="3086" y="0"/>
                      <a:pt x="4629" y="0"/>
                    </a:cubicBezTo>
                    <a:cubicBezTo>
                      <a:pt x="6171" y="0"/>
                      <a:pt x="6171" y="0"/>
                      <a:pt x="7714" y="0"/>
                    </a:cubicBezTo>
                    <a:cubicBezTo>
                      <a:pt x="7714" y="0"/>
                      <a:pt x="9257" y="1200"/>
                      <a:pt x="10800" y="1200"/>
                    </a:cubicBezTo>
                    <a:cubicBezTo>
                      <a:pt x="12343" y="2400"/>
                      <a:pt x="13886" y="2400"/>
                      <a:pt x="15429" y="2400"/>
                    </a:cubicBezTo>
                    <a:cubicBezTo>
                      <a:pt x="18514" y="2400"/>
                      <a:pt x="20057" y="3600"/>
                      <a:pt x="18514" y="6000"/>
                    </a:cubicBezTo>
                    <a:cubicBezTo>
                      <a:pt x="16971" y="7200"/>
                      <a:pt x="16971" y="8400"/>
                      <a:pt x="18514" y="10800"/>
                    </a:cubicBezTo>
                    <a:cubicBezTo>
                      <a:pt x="21600" y="12000"/>
                      <a:pt x="21600" y="15600"/>
                      <a:pt x="18514" y="16800"/>
                    </a:cubicBezTo>
                    <a:cubicBezTo>
                      <a:pt x="16971" y="18000"/>
                      <a:pt x="15429" y="19200"/>
                      <a:pt x="15429" y="204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4872" name="Freeform 585"/>
              <p:cNvSpPr/>
              <p:nvPr/>
            </p:nvSpPr>
            <p:spPr>
              <a:xfrm>
                <a:off x="165467" y="170532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7600" fill="norm" stroke="1" extrusionOk="0">
                    <a:moveTo>
                      <a:pt x="21600" y="3200"/>
                    </a:moveTo>
                    <a:cubicBezTo>
                      <a:pt x="21600" y="3200"/>
                      <a:pt x="21600" y="10400"/>
                      <a:pt x="21600" y="10400"/>
                    </a:cubicBezTo>
                    <a:cubicBezTo>
                      <a:pt x="10800" y="10400"/>
                      <a:pt x="10800" y="17600"/>
                      <a:pt x="0" y="17600"/>
                    </a:cubicBezTo>
                    <a:cubicBezTo>
                      <a:pt x="0" y="17600"/>
                      <a:pt x="0" y="17600"/>
                      <a:pt x="0" y="10400"/>
                    </a:cubicBezTo>
                    <a:cubicBezTo>
                      <a:pt x="0" y="10400"/>
                      <a:pt x="0" y="3200"/>
                      <a:pt x="0" y="3200"/>
                    </a:cubicBezTo>
                    <a:cubicBezTo>
                      <a:pt x="10800" y="-4000"/>
                      <a:pt x="10800" y="3200"/>
                      <a:pt x="21600" y="32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4873" name="Freeform 586"/>
              <p:cNvSpPr/>
              <p:nvPr/>
            </p:nvSpPr>
            <p:spPr>
              <a:xfrm>
                <a:off x="163702" y="123122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8975" fill="norm" stroke="1" extrusionOk="0">
                    <a:moveTo>
                      <a:pt x="21600" y="10335"/>
                    </a:moveTo>
                    <a:cubicBezTo>
                      <a:pt x="21600" y="10335"/>
                      <a:pt x="21600" y="14655"/>
                      <a:pt x="18900" y="14655"/>
                    </a:cubicBezTo>
                    <a:cubicBezTo>
                      <a:pt x="16200" y="18975"/>
                      <a:pt x="13500" y="18975"/>
                      <a:pt x="8100" y="18975"/>
                    </a:cubicBezTo>
                    <a:cubicBezTo>
                      <a:pt x="8100" y="18975"/>
                      <a:pt x="8100" y="18975"/>
                      <a:pt x="8100" y="18975"/>
                    </a:cubicBezTo>
                    <a:cubicBezTo>
                      <a:pt x="8100" y="18975"/>
                      <a:pt x="8100" y="18975"/>
                      <a:pt x="5400" y="18975"/>
                    </a:cubicBezTo>
                    <a:cubicBezTo>
                      <a:pt x="2700" y="18975"/>
                      <a:pt x="0" y="18975"/>
                      <a:pt x="0" y="14655"/>
                    </a:cubicBezTo>
                    <a:cubicBezTo>
                      <a:pt x="0" y="10335"/>
                      <a:pt x="2700" y="10335"/>
                      <a:pt x="2700" y="6015"/>
                    </a:cubicBezTo>
                    <a:cubicBezTo>
                      <a:pt x="5400" y="1695"/>
                      <a:pt x="8100" y="1695"/>
                      <a:pt x="8100" y="1695"/>
                    </a:cubicBezTo>
                    <a:cubicBezTo>
                      <a:pt x="13500" y="-2625"/>
                      <a:pt x="21600" y="1695"/>
                      <a:pt x="21600" y="10335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4874" name="Freeform 587"/>
              <p:cNvSpPr/>
              <p:nvPr/>
            </p:nvSpPr>
            <p:spPr>
              <a:xfrm>
                <a:off x="164364" y="165625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4320"/>
                    </a:moveTo>
                    <a:cubicBezTo>
                      <a:pt x="21600" y="12960"/>
                      <a:pt x="14400" y="21600"/>
                      <a:pt x="7200" y="21600"/>
                    </a:cubicBezTo>
                    <a:cubicBezTo>
                      <a:pt x="7200" y="21600"/>
                      <a:pt x="3600" y="21600"/>
                      <a:pt x="0" y="17280"/>
                    </a:cubicBezTo>
                    <a:cubicBezTo>
                      <a:pt x="0" y="17280"/>
                      <a:pt x="0" y="17280"/>
                      <a:pt x="0" y="17280"/>
                    </a:cubicBezTo>
                    <a:cubicBezTo>
                      <a:pt x="7200" y="17280"/>
                      <a:pt x="7200" y="8640"/>
                      <a:pt x="10800" y="4320"/>
                    </a:cubicBezTo>
                    <a:cubicBezTo>
                      <a:pt x="14400" y="4320"/>
                      <a:pt x="14400" y="4320"/>
                      <a:pt x="18000" y="0"/>
                    </a:cubicBezTo>
                    <a:cubicBezTo>
                      <a:pt x="18000" y="0"/>
                      <a:pt x="21600" y="0"/>
                      <a:pt x="21600" y="432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4875" name="Freeform 588"/>
              <p:cNvSpPr/>
              <p:nvPr/>
            </p:nvSpPr>
            <p:spPr>
              <a:xfrm>
                <a:off x="166018" y="195902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8600" fill="norm" stroke="1" extrusionOk="0">
                    <a:moveTo>
                      <a:pt x="0" y="10800"/>
                    </a:moveTo>
                    <a:cubicBezTo>
                      <a:pt x="5400" y="5400"/>
                      <a:pt x="0" y="0"/>
                      <a:pt x="5400" y="0"/>
                    </a:cubicBezTo>
                    <a:cubicBezTo>
                      <a:pt x="16200" y="0"/>
                      <a:pt x="21600" y="5400"/>
                      <a:pt x="21600" y="16200"/>
                    </a:cubicBezTo>
                    <a:cubicBezTo>
                      <a:pt x="21600" y="21600"/>
                      <a:pt x="16200" y="16200"/>
                      <a:pt x="10800" y="16200"/>
                    </a:cubicBezTo>
                    <a:cubicBezTo>
                      <a:pt x="5400" y="21600"/>
                      <a:pt x="0" y="16200"/>
                      <a:pt x="0" y="108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4876" name="Freeform 589"/>
              <p:cNvSpPr/>
              <p:nvPr/>
            </p:nvSpPr>
            <p:spPr>
              <a:xfrm>
                <a:off x="168997" y="125361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0800" y="21600"/>
                    </a:moveTo>
                    <a:cubicBezTo>
                      <a:pt x="10800" y="21600"/>
                      <a:pt x="0" y="0"/>
                      <a:pt x="0" y="0"/>
                    </a:cubicBezTo>
                    <a:cubicBezTo>
                      <a:pt x="10800" y="0"/>
                      <a:pt x="10800" y="0"/>
                      <a:pt x="10800" y="0"/>
                    </a:cubicBezTo>
                    <a:cubicBezTo>
                      <a:pt x="10800" y="0"/>
                      <a:pt x="21600" y="0"/>
                      <a:pt x="21600" y="21600"/>
                    </a:cubicBezTo>
                    <a:cubicBezTo>
                      <a:pt x="10800" y="21600"/>
                      <a:pt x="10800" y="21600"/>
                      <a:pt x="10800" y="216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4877" name="Freeform 590"/>
              <p:cNvSpPr/>
              <p:nvPr/>
            </p:nvSpPr>
            <p:spPr>
              <a:xfrm>
                <a:off x="168335" y="144886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3600" y="0"/>
                    </a:moveTo>
                    <a:cubicBezTo>
                      <a:pt x="10800" y="3086"/>
                      <a:pt x="14400" y="6171"/>
                      <a:pt x="18000" y="9257"/>
                    </a:cubicBezTo>
                    <a:cubicBezTo>
                      <a:pt x="21600" y="9257"/>
                      <a:pt x="21600" y="12343"/>
                      <a:pt x="21600" y="15429"/>
                    </a:cubicBezTo>
                    <a:cubicBezTo>
                      <a:pt x="21600" y="15429"/>
                      <a:pt x="18000" y="18514"/>
                      <a:pt x="18000" y="18514"/>
                    </a:cubicBezTo>
                    <a:cubicBezTo>
                      <a:pt x="14400" y="21600"/>
                      <a:pt x="14400" y="21600"/>
                      <a:pt x="10800" y="21600"/>
                    </a:cubicBezTo>
                    <a:cubicBezTo>
                      <a:pt x="7200" y="15429"/>
                      <a:pt x="3600" y="9257"/>
                      <a:pt x="0" y="6171"/>
                    </a:cubicBezTo>
                    <a:cubicBezTo>
                      <a:pt x="0" y="6171"/>
                      <a:pt x="0" y="3086"/>
                      <a:pt x="0" y="0"/>
                    </a:cubicBezTo>
                    <a:cubicBezTo>
                      <a:pt x="0" y="0"/>
                      <a:pt x="3600" y="0"/>
                      <a:pt x="36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4878" name="Freeform 591"/>
              <p:cNvSpPr/>
              <p:nvPr/>
            </p:nvSpPr>
            <p:spPr>
              <a:xfrm>
                <a:off x="167452" y="184096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9200" fill="norm" stroke="1" extrusionOk="0">
                    <a:moveTo>
                      <a:pt x="16800" y="10560"/>
                    </a:moveTo>
                    <a:cubicBezTo>
                      <a:pt x="12000" y="14880"/>
                      <a:pt x="7200" y="19200"/>
                      <a:pt x="2400" y="19200"/>
                    </a:cubicBezTo>
                    <a:cubicBezTo>
                      <a:pt x="2400" y="19200"/>
                      <a:pt x="0" y="14880"/>
                      <a:pt x="0" y="14880"/>
                    </a:cubicBezTo>
                    <a:cubicBezTo>
                      <a:pt x="0" y="10560"/>
                      <a:pt x="0" y="10560"/>
                      <a:pt x="2400" y="6240"/>
                    </a:cubicBezTo>
                    <a:cubicBezTo>
                      <a:pt x="4800" y="1920"/>
                      <a:pt x="9600" y="-2400"/>
                      <a:pt x="12000" y="1920"/>
                    </a:cubicBezTo>
                    <a:cubicBezTo>
                      <a:pt x="14400" y="1920"/>
                      <a:pt x="16800" y="-2400"/>
                      <a:pt x="19200" y="1920"/>
                    </a:cubicBezTo>
                    <a:cubicBezTo>
                      <a:pt x="19200" y="1920"/>
                      <a:pt x="21600" y="1920"/>
                      <a:pt x="21600" y="1920"/>
                    </a:cubicBezTo>
                    <a:cubicBezTo>
                      <a:pt x="21600" y="6240"/>
                      <a:pt x="21600" y="10560"/>
                      <a:pt x="19200" y="10560"/>
                    </a:cubicBezTo>
                    <a:cubicBezTo>
                      <a:pt x="19200" y="10560"/>
                      <a:pt x="16800" y="10560"/>
                      <a:pt x="16800" y="1056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4879" name="Freeform 592"/>
              <p:cNvSpPr/>
              <p:nvPr/>
            </p:nvSpPr>
            <p:spPr>
              <a:xfrm>
                <a:off x="170946" y="181620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5600" h="21600" fill="norm" stroke="1" extrusionOk="0">
                    <a:moveTo>
                      <a:pt x="4800" y="14400"/>
                    </a:moveTo>
                    <a:cubicBezTo>
                      <a:pt x="4800" y="14400"/>
                      <a:pt x="-6000" y="7200"/>
                      <a:pt x="4800" y="0"/>
                    </a:cubicBezTo>
                    <a:cubicBezTo>
                      <a:pt x="4800" y="0"/>
                      <a:pt x="15600" y="7200"/>
                      <a:pt x="15600" y="7200"/>
                    </a:cubicBezTo>
                    <a:cubicBezTo>
                      <a:pt x="15600" y="7200"/>
                      <a:pt x="15600" y="14400"/>
                      <a:pt x="15600" y="21600"/>
                    </a:cubicBezTo>
                    <a:cubicBezTo>
                      <a:pt x="4800" y="21600"/>
                      <a:pt x="4800" y="14400"/>
                      <a:pt x="4800" y="144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4880" name="Freeform 593"/>
              <p:cNvSpPr/>
              <p:nvPr/>
            </p:nvSpPr>
            <p:spPr>
              <a:xfrm>
                <a:off x="169403" y="135179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829" h="21600" fill="norm" stroke="1" extrusionOk="0">
                    <a:moveTo>
                      <a:pt x="2315" y="2160"/>
                    </a:moveTo>
                    <a:cubicBezTo>
                      <a:pt x="5400" y="0"/>
                      <a:pt x="5400" y="0"/>
                      <a:pt x="8486" y="0"/>
                    </a:cubicBezTo>
                    <a:cubicBezTo>
                      <a:pt x="11572" y="2160"/>
                      <a:pt x="17743" y="2160"/>
                      <a:pt x="20829" y="4320"/>
                    </a:cubicBezTo>
                    <a:cubicBezTo>
                      <a:pt x="20829" y="4320"/>
                      <a:pt x="20829" y="6480"/>
                      <a:pt x="20829" y="6480"/>
                    </a:cubicBezTo>
                    <a:cubicBezTo>
                      <a:pt x="20829" y="8640"/>
                      <a:pt x="17743" y="8640"/>
                      <a:pt x="17743" y="8640"/>
                    </a:cubicBezTo>
                    <a:cubicBezTo>
                      <a:pt x="11572" y="12960"/>
                      <a:pt x="11572" y="12960"/>
                      <a:pt x="11572" y="17280"/>
                    </a:cubicBezTo>
                    <a:cubicBezTo>
                      <a:pt x="11572" y="19440"/>
                      <a:pt x="8486" y="19440"/>
                      <a:pt x="8486" y="21600"/>
                    </a:cubicBezTo>
                    <a:cubicBezTo>
                      <a:pt x="8486" y="19440"/>
                      <a:pt x="5400" y="19440"/>
                      <a:pt x="5400" y="19440"/>
                    </a:cubicBezTo>
                    <a:cubicBezTo>
                      <a:pt x="2315" y="15120"/>
                      <a:pt x="11572" y="15120"/>
                      <a:pt x="8486" y="10800"/>
                    </a:cubicBezTo>
                    <a:cubicBezTo>
                      <a:pt x="5400" y="10800"/>
                      <a:pt x="5400" y="8640"/>
                      <a:pt x="2315" y="6480"/>
                    </a:cubicBezTo>
                    <a:cubicBezTo>
                      <a:pt x="-771" y="4320"/>
                      <a:pt x="-771" y="4320"/>
                      <a:pt x="2315" y="216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4881" name="Freeform 594"/>
              <p:cNvSpPr/>
              <p:nvPr/>
            </p:nvSpPr>
            <p:spPr>
              <a:xfrm>
                <a:off x="170431" y="154582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8457" fill="norm" stroke="1" extrusionOk="0">
                    <a:moveTo>
                      <a:pt x="4320" y="1177"/>
                    </a:moveTo>
                    <a:cubicBezTo>
                      <a:pt x="4320" y="1177"/>
                      <a:pt x="4320" y="1177"/>
                      <a:pt x="4320" y="1177"/>
                    </a:cubicBezTo>
                    <a:cubicBezTo>
                      <a:pt x="12960" y="-3143"/>
                      <a:pt x="17280" y="5497"/>
                      <a:pt x="21600" y="9817"/>
                    </a:cubicBezTo>
                    <a:cubicBezTo>
                      <a:pt x="21600" y="9817"/>
                      <a:pt x="21600" y="14137"/>
                      <a:pt x="21600" y="18457"/>
                    </a:cubicBezTo>
                    <a:cubicBezTo>
                      <a:pt x="17280" y="18457"/>
                      <a:pt x="12960" y="18457"/>
                      <a:pt x="12960" y="14137"/>
                    </a:cubicBezTo>
                    <a:cubicBezTo>
                      <a:pt x="8640" y="14137"/>
                      <a:pt x="4320" y="9817"/>
                      <a:pt x="0" y="5497"/>
                    </a:cubicBezTo>
                    <a:cubicBezTo>
                      <a:pt x="0" y="5497"/>
                      <a:pt x="0" y="1177"/>
                      <a:pt x="0" y="1177"/>
                    </a:cubicBezTo>
                    <a:cubicBezTo>
                      <a:pt x="0" y="1177"/>
                      <a:pt x="4320" y="1177"/>
                      <a:pt x="4320" y="1177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4882" name="Freeform 595"/>
              <p:cNvSpPr/>
              <p:nvPr/>
            </p:nvSpPr>
            <p:spPr>
              <a:xfrm>
                <a:off x="171424" y="178150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6868" fill="norm" stroke="1" extrusionOk="0">
                    <a:moveTo>
                      <a:pt x="18000" y="9308"/>
                    </a:moveTo>
                    <a:cubicBezTo>
                      <a:pt x="14400" y="13628"/>
                      <a:pt x="10800" y="13628"/>
                      <a:pt x="7200" y="13628"/>
                    </a:cubicBezTo>
                    <a:cubicBezTo>
                      <a:pt x="3600" y="17948"/>
                      <a:pt x="3600" y="17948"/>
                      <a:pt x="0" y="13628"/>
                    </a:cubicBezTo>
                    <a:cubicBezTo>
                      <a:pt x="0" y="13628"/>
                      <a:pt x="0" y="9308"/>
                      <a:pt x="3600" y="4988"/>
                    </a:cubicBezTo>
                    <a:cubicBezTo>
                      <a:pt x="7200" y="668"/>
                      <a:pt x="14400" y="-3652"/>
                      <a:pt x="18000" y="4988"/>
                    </a:cubicBezTo>
                    <a:cubicBezTo>
                      <a:pt x="21600" y="4988"/>
                      <a:pt x="21600" y="4988"/>
                      <a:pt x="21600" y="4988"/>
                    </a:cubicBezTo>
                    <a:cubicBezTo>
                      <a:pt x="18000" y="9308"/>
                      <a:pt x="18000" y="9308"/>
                      <a:pt x="18000" y="9308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4883" name="Freeform 596"/>
              <p:cNvSpPr/>
              <p:nvPr/>
            </p:nvSpPr>
            <p:spPr>
              <a:xfrm>
                <a:off x="172858" y="135951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4400" y="0"/>
                    </a:moveTo>
                    <a:cubicBezTo>
                      <a:pt x="14400" y="0"/>
                      <a:pt x="14400" y="7200"/>
                      <a:pt x="21600" y="7200"/>
                    </a:cubicBezTo>
                    <a:cubicBezTo>
                      <a:pt x="14400" y="14400"/>
                      <a:pt x="14400" y="21600"/>
                      <a:pt x="7200" y="21600"/>
                    </a:cubicBezTo>
                    <a:cubicBezTo>
                      <a:pt x="7200" y="14400"/>
                      <a:pt x="0" y="7200"/>
                      <a:pt x="0" y="7200"/>
                    </a:cubicBezTo>
                    <a:cubicBezTo>
                      <a:pt x="0" y="0"/>
                      <a:pt x="7200" y="0"/>
                      <a:pt x="144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4884" name="Freeform 597"/>
              <p:cNvSpPr/>
              <p:nvPr/>
            </p:nvSpPr>
            <p:spPr>
              <a:xfrm>
                <a:off x="171170" y="189079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000" h="20506" fill="norm" stroke="1" extrusionOk="0">
                    <a:moveTo>
                      <a:pt x="1800" y="18706"/>
                    </a:moveTo>
                    <a:cubicBezTo>
                      <a:pt x="-600" y="16906"/>
                      <a:pt x="-600" y="15106"/>
                      <a:pt x="1800" y="15106"/>
                    </a:cubicBezTo>
                    <a:cubicBezTo>
                      <a:pt x="4200" y="13306"/>
                      <a:pt x="6600" y="9706"/>
                      <a:pt x="6600" y="7906"/>
                    </a:cubicBezTo>
                    <a:cubicBezTo>
                      <a:pt x="6600" y="4306"/>
                      <a:pt x="6600" y="4306"/>
                      <a:pt x="9000" y="4306"/>
                    </a:cubicBezTo>
                    <a:cubicBezTo>
                      <a:pt x="11400" y="2506"/>
                      <a:pt x="16200" y="2506"/>
                      <a:pt x="18600" y="706"/>
                    </a:cubicBezTo>
                    <a:cubicBezTo>
                      <a:pt x="21000" y="-1094"/>
                      <a:pt x="21000" y="706"/>
                      <a:pt x="21000" y="4306"/>
                    </a:cubicBezTo>
                    <a:cubicBezTo>
                      <a:pt x="21000" y="4306"/>
                      <a:pt x="21000" y="4306"/>
                      <a:pt x="18600" y="6106"/>
                    </a:cubicBezTo>
                    <a:cubicBezTo>
                      <a:pt x="18600" y="7906"/>
                      <a:pt x="18600" y="9706"/>
                      <a:pt x="18600" y="11506"/>
                    </a:cubicBezTo>
                    <a:cubicBezTo>
                      <a:pt x="18600" y="16906"/>
                      <a:pt x="11400" y="18706"/>
                      <a:pt x="6600" y="20506"/>
                    </a:cubicBezTo>
                    <a:cubicBezTo>
                      <a:pt x="4200" y="20506"/>
                      <a:pt x="1800" y="20506"/>
                      <a:pt x="1800" y="18706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4885" name="Freeform 598"/>
              <p:cNvSpPr/>
              <p:nvPr/>
            </p:nvSpPr>
            <p:spPr>
              <a:xfrm>
                <a:off x="171269" y="174399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407" h="20018" fill="norm" stroke="1" extrusionOk="0">
                    <a:moveTo>
                      <a:pt x="18443" y="11918"/>
                    </a:moveTo>
                    <a:cubicBezTo>
                      <a:pt x="18443" y="11918"/>
                      <a:pt x="16480" y="11918"/>
                      <a:pt x="16480" y="11918"/>
                    </a:cubicBezTo>
                    <a:cubicBezTo>
                      <a:pt x="12552" y="9218"/>
                      <a:pt x="8625" y="11918"/>
                      <a:pt x="8625" y="17318"/>
                    </a:cubicBezTo>
                    <a:cubicBezTo>
                      <a:pt x="6662" y="20018"/>
                      <a:pt x="4698" y="20018"/>
                      <a:pt x="4698" y="20018"/>
                    </a:cubicBezTo>
                    <a:cubicBezTo>
                      <a:pt x="771" y="20018"/>
                      <a:pt x="-1193" y="14618"/>
                      <a:pt x="771" y="11918"/>
                    </a:cubicBezTo>
                    <a:cubicBezTo>
                      <a:pt x="771" y="9218"/>
                      <a:pt x="2734" y="6518"/>
                      <a:pt x="4698" y="3818"/>
                    </a:cubicBezTo>
                    <a:cubicBezTo>
                      <a:pt x="6662" y="1118"/>
                      <a:pt x="8625" y="-1582"/>
                      <a:pt x="10589" y="1118"/>
                    </a:cubicBezTo>
                    <a:cubicBezTo>
                      <a:pt x="12552" y="1118"/>
                      <a:pt x="16480" y="1118"/>
                      <a:pt x="18443" y="3818"/>
                    </a:cubicBezTo>
                    <a:cubicBezTo>
                      <a:pt x="20407" y="3818"/>
                      <a:pt x="20407" y="6518"/>
                      <a:pt x="20407" y="9218"/>
                    </a:cubicBezTo>
                    <a:cubicBezTo>
                      <a:pt x="20407" y="9218"/>
                      <a:pt x="20407" y="9218"/>
                      <a:pt x="18443" y="11918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4886" name="Freeform 599"/>
              <p:cNvSpPr/>
              <p:nvPr/>
            </p:nvSpPr>
            <p:spPr>
              <a:xfrm>
                <a:off x="172233" y="165956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000" h="21600" fill="norm" stroke="1" extrusionOk="0">
                    <a:moveTo>
                      <a:pt x="19200" y="14400"/>
                    </a:moveTo>
                    <a:cubicBezTo>
                      <a:pt x="16800" y="14400"/>
                      <a:pt x="14400" y="18000"/>
                      <a:pt x="12000" y="18000"/>
                    </a:cubicBezTo>
                    <a:cubicBezTo>
                      <a:pt x="9600" y="21600"/>
                      <a:pt x="7200" y="18000"/>
                      <a:pt x="4800" y="21600"/>
                    </a:cubicBezTo>
                    <a:cubicBezTo>
                      <a:pt x="4800" y="21600"/>
                      <a:pt x="2400" y="21600"/>
                      <a:pt x="0" y="18000"/>
                    </a:cubicBezTo>
                    <a:cubicBezTo>
                      <a:pt x="0" y="18000"/>
                      <a:pt x="0" y="14400"/>
                      <a:pt x="0" y="10800"/>
                    </a:cubicBezTo>
                    <a:cubicBezTo>
                      <a:pt x="2400" y="3600"/>
                      <a:pt x="4800" y="0"/>
                      <a:pt x="9600" y="0"/>
                    </a:cubicBezTo>
                    <a:cubicBezTo>
                      <a:pt x="12000" y="0"/>
                      <a:pt x="12000" y="0"/>
                      <a:pt x="12000" y="0"/>
                    </a:cubicBezTo>
                    <a:cubicBezTo>
                      <a:pt x="14400" y="0"/>
                      <a:pt x="16800" y="3600"/>
                      <a:pt x="19200" y="3600"/>
                    </a:cubicBezTo>
                    <a:cubicBezTo>
                      <a:pt x="21600" y="7200"/>
                      <a:pt x="21600" y="10800"/>
                      <a:pt x="19200" y="144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4887" name="Freeform 600"/>
              <p:cNvSpPr/>
              <p:nvPr/>
            </p:nvSpPr>
            <p:spPr>
              <a:xfrm>
                <a:off x="174402" y="153160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14400"/>
                    </a:moveTo>
                    <a:cubicBezTo>
                      <a:pt x="21600" y="14400"/>
                      <a:pt x="21600" y="14400"/>
                      <a:pt x="21600" y="21600"/>
                    </a:cubicBezTo>
                    <a:cubicBezTo>
                      <a:pt x="21600" y="21600"/>
                      <a:pt x="21600" y="21600"/>
                      <a:pt x="21600" y="21600"/>
                    </a:cubicBezTo>
                    <a:cubicBezTo>
                      <a:pt x="10800" y="14400"/>
                      <a:pt x="10800" y="14400"/>
                      <a:pt x="0" y="14400"/>
                    </a:cubicBezTo>
                    <a:cubicBezTo>
                      <a:pt x="0" y="14400"/>
                      <a:pt x="0" y="7200"/>
                      <a:pt x="0" y="7200"/>
                    </a:cubicBezTo>
                    <a:cubicBezTo>
                      <a:pt x="0" y="7200"/>
                      <a:pt x="0" y="0"/>
                      <a:pt x="10800" y="0"/>
                    </a:cubicBezTo>
                    <a:cubicBezTo>
                      <a:pt x="10800" y="0"/>
                      <a:pt x="21600" y="0"/>
                      <a:pt x="21600" y="7200"/>
                    </a:cubicBezTo>
                    <a:cubicBezTo>
                      <a:pt x="21600" y="7200"/>
                      <a:pt x="21600" y="7200"/>
                      <a:pt x="21600" y="144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4888" name="Freeform 601"/>
              <p:cNvSpPr/>
              <p:nvPr/>
            </p:nvSpPr>
            <p:spPr>
              <a:xfrm>
                <a:off x="175788" y="154373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1982" h="21600" fill="norm" stroke="1" extrusionOk="0">
                    <a:moveTo>
                      <a:pt x="2982" y="0"/>
                    </a:moveTo>
                    <a:cubicBezTo>
                      <a:pt x="17382" y="21600"/>
                      <a:pt x="10182" y="21600"/>
                      <a:pt x="10182" y="21600"/>
                    </a:cubicBezTo>
                    <a:cubicBezTo>
                      <a:pt x="2982" y="21600"/>
                      <a:pt x="-4218" y="0"/>
                      <a:pt x="298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4889" name="Freeform 602"/>
              <p:cNvSpPr/>
              <p:nvPr/>
            </p:nvSpPr>
            <p:spPr>
              <a:xfrm>
                <a:off x="176498" y="153711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21600"/>
                    </a:moveTo>
                    <a:cubicBezTo>
                      <a:pt x="14400" y="21600"/>
                      <a:pt x="7200" y="21600"/>
                      <a:pt x="0" y="21600"/>
                    </a:cubicBezTo>
                    <a:cubicBezTo>
                      <a:pt x="0" y="0"/>
                      <a:pt x="7200" y="0"/>
                      <a:pt x="7200" y="0"/>
                    </a:cubicBezTo>
                    <a:cubicBezTo>
                      <a:pt x="14400" y="0"/>
                      <a:pt x="14400" y="21600"/>
                      <a:pt x="21600" y="216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4890" name="Freeform 603"/>
              <p:cNvSpPr/>
              <p:nvPr/>
            </p:nvSpPr>
            <p:spPr>
              <a:xfrm>
                <a:off x="175542" y="158785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700" h="21600" fill="norm" stroke="1" extrusionOk="0">
                    <a:moveTo>
                      <a:pt x="7200" y="21600"/>
                    </a:moveTo>
                    <a:cubicBezTo>
                      <a:pt x="7200" y="21600"/>
                      <a:pt x="3600" y="21600"/>
                      <a:pt x="3600" y="18900"/>
                    </a:cubicBezTo>
                    <a:cubicBezTo>
                      <a:pt x="3600" y="16200"/>
                      <a:pt x="0" y="10800"/>
                      <a:pt x="0" y="5400"/>
                    </a:cubicBezTo>
                    <a:cubicBezTo>
                      <a:pt x="0" y="5400"/>
                      <a:pt x="3600" y="2700"/>
                      <a:pt x="3600" y="0"/>
                    </a:cubicBezTo>
                    <a:cubicBezTo>
                      <a:pt x="7200" y="0"/>
                      <a:pt x="14400" y="0"/>
                      <a:pt x="18000" y="2700"/>
                    </a:cubicBezTo>
                    <a:cubicBezTo>
                      <a:pt x="21600" y="5400"/>
                      <a:pt x="21600" y="10800"/>
                      <a:pt x="18000" y="16200"/>
                    </a:cubicBezTo>
                    <a:cubicBezTo>
                      <a:pt x="18000" y="16200"/>
                      <a:pt x="18000" y="18900"/>
                      <a:pt x="14400" y="18900"/>
                    </a:cubicBezTo>
                    <a:cubicBezTo>
                      <a:pt x="14400" y="21600"/>
                      <a:pt x="10800" y="21600"/>
                      <a:pt x="7200" y="216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4891" name="Freeform 604"/>
              <p:cNvSpPr/>
              <p:nvPr/>
            </p:nvSpPr>
            <p:spPr>
              <a:xfrm>
                <a:off x="178484" y="175994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0"/>
                    </a:moveTo>
                    <a:cubicBezTo>
                      <a:pt x="10800" y="0"/>
                      <a:pt x="10800" y="10800"/>
                      <a:pt x="21600" y="10800"/>
                    </a:cubicBezTo>
                    <a:cubicBezTo>
                      <a:pt x="10800" y="10800"/>
                      <a:pt x="10800" y="21600"/>
                      <a:pt x="10800" y="21600"/>
                    </a:cubicBezTo>
                    <a:cubicBezTo>
                      <a:pt x="0" y="21600"/>
                      <a:pt x="0" y="10800"/>
                      <a:pt x="0" y="10800"/>
                    </a:cubicBezTo>
                    <a:cubicBezTo>
                      <a:pt x="0" y="1080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4892" name="Freeform 605"/>
              <p:cNvSpPr/>
              <p:nvPr/>
            </p:nvSpPr>
            <p:spPr>
              <a:xfrm>
                <a:off x="178263" y="162938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8256" fill="norm" stroke="1" extrusionOk="0">
                    <a:moveTo>
                      <a:pt x="21600" y="8691"/>
                    </a:moveTo>
                    <a:cubicBezTo>
                      <a:pt x="21600" y="8691"/>
                      <a:pt x="14400" y="12291"/>
                      <a:pt x="14400" y="12291"/>
                    </a:cubicBezTo>
                    <a:cubicBezTo>
                      <a:pt x="14400" y="19491"/>
                      <a:pt x="14400" y="19491"/>
                      <a:pt x="7200" y="15891"/>
                    </a:cubicBezTo>
                    <a:cubicBezTo>
                      <a:pt x="0" y="15891"/>
                      <a:pt x="0" y="15891"/>
                      <a:pt x="0" y="12291"/>
                    </a:cubicBezTo>
                    <a:cubicBezTo>
                      <a:pt x="0" y="8691"/>
                      <a:pt x="0" y="5091"/>
                      <a:pt x="7200" y="5091"/>
                    </a:cubicBezTo>
                    <a:cubicBezTo>
                      <a:pt x="7200" y="1491"/>
                      <a:pt x="14400" y="-2109"/>
                      <a:pt x="14400" y="1491"/>
                    </a:cubicBezTo>
                    <a:cubicBezTo>
                      <a:pt x="21600" y="1491"/>
                      <a:pt x="21600" y="5091"/>
                      <a:pt x="21600" y="869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4893" name="Freeform 606"/>
              <p:cNvSpPr/>
              <p:nvPr/>
            </p:nvSpPr>
            <p:spPr>
              <a:xfrm>
                <a:off x="178484" y="183054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7200" y="7200"/>
                    </a:moveTo>
                    <a:cubicBezTo>
                      <a:pt x="7200" y="3600"/>
                      <a:pt x="7200" y="3600"/>
                      <a:pt x="7200" y="3600"/>
                    </a:cubicBezTo>
                    <a:cubicBezTo>
                      <a:pt x="10800" y="0"/>
                      <a:pt x="14400" y="0"/>
                      <a:pt x="14400" y="0"/>
                    </a:cubicBezTo>
                    <a:cubicBezTo>
                      <a:pt x="18000" y="0"/>
                      <a:pt x="18000" y="3600"/>
                      <a:pt x="21600" y="7200"/>
                    </a:cubicBezTo>
                    <a:cubicBezTo>
                      <a:pt x="21600" y="10800"/>
                      <a:pt x="18000" y="14400"/>
                      <a:pt x="18000" y="14400"/>
                    </a:cubicBezTo>
                    <a:cubicBezTo>
                      <a:pt x="10800" y="18000"/>
                      <a:pt x="7200" y="21600"/>
                      <a:pt x="0" y="21600"/>
                    </a:cubicBezTo>
                    <a:cubicBezTo>
                      <a:pt x="0" y="18000"/>
                      <a:pt x="0" y="10800"/>
                      <a:pt x="7200" y="72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4894" name="Freeform 607"/>
              <p:cNvSpPr/>
              <p:nvPr/>
            </p:nvSpPr>
            <p:spPr>
              <a:xfrm>
                <a:off x="180249" y="193644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10800"/>
                    </a:moveTo>
                    <a:cubicBezTo>
                      <a:pt x="21600" y="10800"/>
                      <a:pt x="10800" y="10800"/>
                      <a:pt x="10800" y="21600"/>
                    </a:cubicBezTo>
                    <a:cubicBezTo>
                      <a:pt x="0" y="10800"/>
                      <a:pt x="0" y="10800"/>
                      <a:pt x="0" y="0"/>
                    </a:cubicBezTo>
                    <a:cubicBezTo>
                      <a:pt x="0" y="0"/>
                      <a:pt x="10800" y="0"/>
                      <a:pt x="10800" y="0"/>
                    </a:cubicBezTo>
                    <a:cubicBezTo>
                      <a:pt x="10800" y="0"/>
                      <a:pt x="10800" y="0"/>
                      <a:pt x="21600" y="108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4895" name="Freeform 608"/>
              <p:cNvSpPr/>
              <p:nvPr/>
            </p:nvSpPr>
            <p:spPr>
              <a:xfrm>
                <a:off x="179697" y="187108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8900" fill="norm" stroke="1" extrusionOk="0">
                    <a:moveTo>
                      <a:pt x="21600" y="18900"/>
                    </a:moveTo>
                    <a:cubicBezTo>
                      <a:pt x="21600" y="18900"/>
                      <a:pt x="16200" y="18900"/>
                      <a:pt x="16200" y="18900"/>
                    </a:cubicBezTo>
                    <a:cubicBezTo>
                      <a:pt x="16200" y="18900"/>
                      <a:pt x="16200" y="18900"/>
                      <a:pt x="10800" y="18900"/>
                    </a:cubicBezTo>
                    <a:cubicBezTo>
                      <a:pt x="5400" y="14580"/>
                      <a:pt x="5400" y="5940"/>
                      <a:pt x="0" y="1620"/>
                    </a:cubicBezTo>
                    <a:cubicBezTo>
                      <a:pt x="0" y="1620"/>
                      <a:pt x="5400" y="1620"/>
                      <a:pt x="5400" y="1620"/>
                    </a:cubicBezTo>
                    <a:cubicBezTo>
                      <a:pt x="16200" y="-2700"/>
                      <a:pt x="21600" y="1620"/>
                      <a:pt x="21600" y="14580"/>
                    </a:cubicBezTo>
                    <a:cubicBezTo>
                      <a:pt x="21600" y="14580"/>
                      <a:pt x="21600" y="14580"/>
                      <a:pt x="21600" y="189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4896" name="Freeform 609"/>
              <p:cNvSpPr/>
              <p:nvPr/>
            </p:nvSpPr>
            <p:spPr>
              <a:xfrm>
                <a:off x="181867" y="165073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800" h="21600" fill="norm" stroke="1" extrusionOk="0">
                    <a:moveTo>
                      <a:pt x="5400" y="21600"/>
                    </a:moveTo>
                    <a:cubicBezTo>
                      <a:pt x="-1800" y="21600"/>
                      <a:pt x="-1800" y="14400"/>
                      <a:pt x="5400" y="7200"/>
                    </a:cubicBezTo>
                    <a:cubicBezTo>
                      <a:pt x="5400" y="7200"/>
                      <a:pt x="5400" y="7200"/>
                      <a:pt x="5400" y="0"/>
                    </a:cubicBezTo>
                    <a:cubicBezTo>
                      <a:pt x="12600" y="7200"/>
                      <a:pt x="12600" y="7200"/>
                      <a:pt x="19800" y="14400"/>
                    </a:cubicBezTo>
                    <a:cubicBezTo>
                      <a:pt x="12600" y="14400"/>
                      <a:pt x="12600" y="21600"/>
                      <a:pt x="5400" y="216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4897" name="Freeform 610"/>
              <p:cNvSpPr/>
              <p:nvPr/>
            </p:nvSpPr>
            <p:spPr>
              <a:xfrm>
                <a:off x="182175" y="191659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8437" h="21600" fill="norm" stroke="1" extrusionOk="0">
                    <a:moveTo>
                      <a:pt x="7637" y="0"/>
                    </a:moveTo>
                    <a:cubicBezTo>
                      <a:pt x="7637" y="0"/>
                      <a:pt x="13037" y="0"/>
                      <a:pt x="18437" y="0"/>
                    </a:cubicBezTo>
                    <a:cubicBezTo>
                      <a:pt x="13037" y="21600"/>
                      <a:pt x="7637" y="21600"/>
                      <a:pt x="7637" y="21600"/>
                    </a:cubicBezTo>
                    <a:cubicBezTo>
                      <a:pt x="2237" y="21600"/>
                      <a:pt x="-3163" y="21600"/>
                      <a:pt x="2237" y="0"/>
                    </a:cubicBezTo>
                    <a:cubicBezTo>
                      <a:pt x="2237" y="0"/>
                      <a:pt x="2237" y="0"/>
                      <a:pt x="763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4898" name="Freeform 611"/>
              <p:cNvSpPr/>
              <p:nvPr/>
            </p:nvSpPr>
            <p:spPr>
              <a:xfrm>
                <a:off x="183049" y="174229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546" h="21600" fill="norm" stroke="1" extrusionOk="0">
                    <a:moveTo>
                      <a:pt x="14400" y="10800"/>
                    </a:moveTo>
                    <a:cubicBezTo>
                      <a:pt x="16200" y="14850"/>
                      <a:pt x="10800" y="17550"/>
                      <a:pt x="9000" y="20250"/>
                    </a:cubicBezTo>
                    <a:cubicBezTo>
                      <a:pt x="9000" y="20250"/>
                      <a:pt x="9000" y="21600"/>
                      <a:pt x="7200" y="21600"/>
                    </a:cubicBezTo>
                    <a:cubicBezTo>
                      <a:pt x="7200" y="20250"/>
                      <a:pt x="5400" y="20250"/>
                      <a:pt x="5400" y="18900"/>
                    </a:cubicBezTo>
                    <a:cubicBezTo>
                      <a:pt x="3600" y="18900"/>
                      <a:pt x="3600" y="17550"/>
                      <a:pt x="5400" y="17550"/>
                    </a:cubicBezTo>
                    <a:cubicBezTo>
                      <a:pt x="5400" y="14850"/>
                      <a:pt x="5400" y="12150"/>
                      <a:pt x="1800" y="10800"/>
                    </a:cubicBezTo>
                    <a:cubicBezTo>
                      <a:pt x="0" y="10800"/>
                      <a:pt x="0" y="9450"/>
                      <a:pt x="0" y="8100"/>
                    </a:cubicBezTo>
                    <a:cubicBezTo>
                      <a:pt x="1800" y="5400"/>
                      <a:pt x="0" y="2700"/>
                      <a:pt x="3600" y="1350"/>
                    </a:cubicBezTo>
                    <a:cubicBezTo>
                      <a:pt x="3600" y="0"/>
                      <a:pt x="5400" y="0"/>
                      <a:pt x="7200" y="0"/>
                    </a:cubicBezTo>
                    <a:cubicBezTo>
                      <a:pt x="9000" y="0"/>
                      <a:pt x="10800" y="0"/>
                      <a:pt x="10800" y="2700"/>
                    </a:cubicBezTo>
                    <a:cubicBezTo>
                      <a:pt x="10800" y="2700"/>
                      <a:pt x="10800" y="4050"/>
                      <a:pt x="10800" y="4050"/>
                    </a:cubicBezTo>
                    <a:cubicBezTo>
                      <a:pt x="10800" y="6750"/>
                      <a:pt x="12600" y="8100"/>
                      <a:pt x="16200" y="6750"/>
                    </a:cubicBezTo>
                    <a:cubicBezTo>
                      <a:pt x="16200" y="5400"/>
                      <a:pt x="18000" y="5400"/>
                      <a:pt x="18000" y="5400"/>
                    </a:cubicBezTo>
                    <a:cubicBezTo>
                      <a:pt x="19800" y="5400"/>
                      <a:pt x="19800" y="5400"/>
                      <a:pt x="19800" y="5400"/>
                    </a:cubicBezTo>
                    <a:cubicBezTo>
                      <a:pt x="21600" y="8100"/>
                      <a:pt x="19800" y="8100"/>
                      <a:pt x="18000" y="8100"/>
                    </a:cubicBezTo>
                    <a:cubicBezTo>
                      <a:pt x="16200" y="8100"/>
                      <a:pt x="14400" y="9450"/>
                      <a:pt x="14400" y="108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4899" name="Freeform 612"/>
              <p:cNvSpPr/>
              <p:nvPr/>
            </p:nvSpPr>
            <p:spPr>
              <a:xfrm>
                <a:off x="190618" y="189562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2960" y="5400"/>
                    </a:moveTo>
                    <a:cubicBezTo>
                      <a:pt x="17280" y="5400"/>
                      <a:pt x="17280" y="10800"/>
                      <a:pt x="17280" y="10800"/>
                    </a:cubicBezTo>
                    <a:cubicBezTo>
                      <a:pt x="17280" y="10800"/>
                      <a:pt x="21600" y="16200"/>
                      <a:pt x="21600" y="16200"/>
                    </a:cubicBezTo>
                    <a:cubicBezTo>
                      <a:pt x="17280" y="16200"/>
                      <a:pt x="17280" y="21600"/>
                      <a:pt x="17280" y="21600"/>
                    </a:cubicBezTo>
                    <a:cubicBezTo>
                      <a:pt x="12960" y="21600"/>
                      <a:pt x="12960" y="21600"/>
                      <a:pt x="8640" y="21600"/>
                    </a:cubicBezTo>
                    <a:cubicBezTo>
                      <a:pt x="8640" y="21600"/>
                      <a:pt x="8640" y="21600"/>
                      <a:pt x="4320" y="21600"/>
                    </a:cubicBezTo>
                    <a:cubicBezTo>
                      <a:pt x="4320" y="16200"/>
                      <a:pt x="4320" y="16200"/>
                      <a:pt x="0" y="16200"/>
                    </a:cubicBezTo>
                    <a:cubicBezTo>
                      <a:pt x="0" y="10800"/>
                      <a:pt x="4320" y="5400"/>
                      <a:pt x="8640" y="0"/>
                    </a:cubicBezTo>
                    <a:cubicBezTo>
                      <a:pt x="8640" y="0"/>
                      <a:pt x="12960" y="5400"/>
                      <a:pt x="12960" y="54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4900" name="Freeform 613"/>
              <p:cNvSpPr/>
              <p:nvPr/>
            </p:nvSpPr>
            <p:spPr>
              <a:xfrm>
                <a:off x="194148" y="197836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10800"/>
                    </a:moveTo>
                    <a:cubicBezTo>
                      <a:pt x="0" y="10800"/>
                      <a:pt x="0" y="0"/>
                      <a:pt x="21600" y="0"/>
                    </a:cubicBezTo>
                    <a:cubicBezTo>
                      <a:pt x="21600" y="0"/>
                      <a:pt x="21600" y="10800"/>
                      <a:pt x="21600" y="10800"/>
                    </a:cubicBezTo>
                    <a:cubicBezTo>
                      <a:pt x="21600" y="10800"/>
                      <a:pt x="21600" y="10800"/>
                      <a:pt x="0" y="21600"/>
                    </a:cubicBezTo>
                    <a:cubicBezTo>
                      <a:pt x="0" y="21600"/>
                      <a:pt x="0" y="10800"/>
                      <a:pt x="0" y="108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4901" name="Freeform 614"/>
              <p:cNvSpPr/>
              <p:nvPr/>
            </p:nvSpPr>
            <p:spPr>
              <a:xfrm>
                <a:off x="156373" y="205067"/>
                <a:ext cx="55598" cy="7909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510" fill="norm" stroke="1" extrusionOk="0">
                    <a:moveTo>
                      <a:pt x="21140" y="21188"/>
                    </a:moveTo>
                    <a:cubicBezTo>
                      <a:pt x="21370" y="21349"/>
                      <a:pt x="21370" y="21349"/>
                      <a:pt x="21600" y="21510"/>
                    </a:cubicBezTo>
                    <a:cubicBezTo>
                      <a:pt x="4366" y="21510"/>
                      <a:pt x="4366" y="21510"/>
                      <a:pt x="4366" y="21510"/>
                    </a:cubicBezTo>
                    <a:cubicBezTo>
                      <a:pt x="4366" y="21510"/>
                      <a:pt x="4366" y="21510"/>
                      <a:pt x="4366" y="21349"/>
                    </a:cubicBezTo>
                    <a:cubicBezTo>
                      <a:pt x="4596" y="21188"/>
                      <a:pt x="4596" y="21188"/>
                      <a:pt x="4366" y="21188"/>
                    </a:cubicBezTo>
                    <a:cubicBezTo>
                      <a:pt x="3217" y="21188"/>
                      <a:pt x="2298" y="21188"/>
                      <a:pt x="1149" y="21188"/>
                    </a:cubicBezTo>
                    <a:cubicBezTo>
                      <a:pt x="919" y="21188"/>
                      <a:pt x="460" y="21188"/>
                      <a:pt x="0" y="21188"/>
                    </a:cubicBezTo>
                    <a:cubicBezTo>
                      <a:pt x="230" y="20865"/>
                      <a:pt x="460" y="20543"/>
                      <a:pt x="689" y="20220"/>
                    </a:cubicBezTo>
                    <a:cubicBezTo>
                      <a:pt x="689" y="20220"/>
                      <a:pt x="689" y="20220"/>
                      <a:pt x="689" y="20220"/>
                    </a:cubicBezTo>
                    <a:cubicBezTo>
                      <a:pt x="2298" y="18931"/>
                      <a:pt x="3906" y="17641"/>
                      <a:pt x="4826" y="15868"/>
                    </a:cubicBezTo>
                    <a:cubicBezTo>
                      <a:pt x="4826" y="15546"/>
                      <a:pt x="5285" y="15385"/>
                      <a:pt x="5745" y="15223"/>
                    </a:cubicBezTo>
                    <a:cubicBezTo>
                      <a:pt x="5745" y="15062"/>
                      <a:pt x="5745" y="14901"/>
                      <a:pt x="5745" y="14901"/>
                    </a:cubicBezTo>
                    <a:cubicBezTo>
                      <a:pt x="5285" y="14901"/>
                      <a:pt x="4826" y="14579"/>
                      <a:pt x="4366" y="14901"/>
                    </a:cubicBezTo>
                    <a:cubicBezTo>
                      <a:pt x="4136" y="14901"/>
                      <a:pt x="4136" y="14901"/>
                      <a:pt x="3906" y="14901"/>
                    </a:cubicBezTo>
                    <a:cubicBezTo>
                      <a:pt x="3447" y="14901"/>
                      <a:pt x="2987" y="14901"/>
                      <a:pt x="2298" y="15223"/>
                    </a:cubicBezTo>
                    <a:cubicBezTo>
                      <a:pt x="2298" y="15223"/>
                      <a:pt x="2068" y="15223"/>
                      <a:pt x="1838" y="15223"/>
                    </a:cubicBezTo>
                    <a:cubicBezTo>
                      <a:pt x="1609" y="15062"/>
                      <a:pt x="1379" y="15062"/>
                      <a:pt x="1149" y="14901"/>
                    </a:cubicBezTo>
                    <a:cubicBezTo>
                      <a:pt x="919" y="14740"/>
                      <a:pt x="1379" y="14579"/>
                      <a:pt x="1609" y="14417"/>
                    </a:cubicBezTo>
                    <a:cubicBezTo>
                      <a:pt x="1609" y="14256"/>
                      <a:pt x="1838" y="13934"/>
                      <a:pt x="2068" y="13773"/>
                    </a:cubicBezTo>
                    <a:cubicBezTo>
                      <a:pt x="2757" y="13450"/>
                      <a:pt x="3217" y="12806"/>
                      <a:pt x="3677" y="12322"/>
                    </a:cubicBezTo>
                    <a:cubicBezTo>
                      <a:pt x="4596" y="11677"/>
                      <a:pt x="5055" y="10871"/>
                      <a:pt x="5745" y="10065"/>
                    </a:cubicBezTo>
                    <a:cubicBezTo>
                      <a:pt x="5974" y="9743"/>
                      <a:pt x="6434" y="9582"/>
                      <a:pt x="6204" y="9259"/>
                    </a:cubicBezTo>
                    <a:cubicBezTo>
                      <a:pt x="5745" y="9098"/>
                      <a:pt x="5515" y="9098"/>
                      <a:pt x="5055" y="9098"/>
                    </a:cubicBezTo>
                    <a:cubicBezTo>
                      <a:pt x="4826" y="9098"/>
                      <a:pt x="4826" y="9259"/>
                      <a:pt x="4596" y="9259"/>
                    </a:cubicBezTo>
                    <a:cubicBezTo>
                      <a:pt x="4136" y="9098"/>
                      <a:pt x="3677" y="9582"/>
                      <a:pt x="2987" y="9259"/>
                    </a:cubicBezTo>
                    <a:cubicBezTo>
                      <a:pt x="2757" y="9098"/>
                      <a:pt x="2528" y="9259"/>
                      <a:pt x="2298" y="9259"/>
                    </a:cubicBezTo>
                    <a:cubicBezTo>
                      <a:pt x="2528" y="9098"/>
                      <a:pt x="2757" y="8937"/>
                      <a:pt x="2757" y="8776"/>
                    </a:cubicBezTo>
                    <a:cubicBezTo>
                      <a:pt x="2757" y="8776"/>
                      <a:pt x="2757" y="8614"/>
                      <a:pt x="2757" y="8614"/>
                    </a:cubicBezTo>
                    <a:cubicBezTo>
                      <a:pt x="3447" y="7970"/>
                      <a:pt x="4136" y="7164"/>
                      <a:pt x="4826" y="6358"/>
                    </a:cubicBezTo>
                    <a:cubicBezTo>
                      <a:pt x="5285" y="5874"/>
                      <a:pt x="5974" y="5229"/>
                      <a:pt x="6204" y="4585"/>
                    </a:cubicBezTo>
                    <a:cubicBezTo>
                      <a:pt x="6664" y="4262"/>
                      <a:pt x="6894" y="3779"/>
                      <a:pt x="7353" y="3456"/>
                    </a:cubicBezTo>
                    <a:cubicBezTo>
                      <a:pt x="8043" y="2811"/>
                      <a:pt x="8732" y="2006"/>
                      <a:pt x="9421" y="1200"/>
                    </a:cubicBezTo>
                    <a:cubicBezTo>
                      <a:pt x="9651" y="1038"/>
                      <a:pt x="9651" y="716"/>
                      <a:pt x="9881" y="555"/>
                    </a:cubicBezTo>
                    <a:cubicBezTo>
                      <a:pt x="10111" y="555"/>
                      <a:pt x="10111" y="232"/>
                      <a:pt x="10340" y="71"/>
                    </a:cubicBezTo>
                    <a:cubicBezTo>
                      <a:pt x="10340" y="71"/>
                      <a:pt x="10570" y="-90"/>
                      <a:pt x="10570" y="71"/>
                    </a:cubicBezTo>
                    <a:cubicBezTo>
                      <a:pt x="10570" y="232"/>
                      <a:pt x="10800" y="232"/>
                      <a:pt x="10800" y="232"/>
                    </a:cubicBezTo>
                    <a:cubicBezTo>
                      <a:pt x="11030" y="555"/>
                      <a:pt x="11030" y="877"/>
                      <a:pt x="11260" y="1038"/>
                    </a:cubicBezTo>
                    <a:cubicBezTo>
                      <a:pt x="12179" y="1844"/>
                      <a:pt x="13098" y="2650"/>
                      <a:pt x="13557" y="3617"/>
                    </a:cubicBezTo>
                    <a:cubicBezTo>
                      <a:pt x="13787" y="3940"/>
                      <a:pt x="14247" y="4423"/>
                      <a:pt x="14706" y="4746"/>
                    </a:cubicBezTo>
                    <a:cubicBezTo>
                      <a:pt x="15396" y="5713"/>
                      <a:pt x="16315" y="6519"/>
                      <a:pt x="17004" y="7486"/>
                    </a:cubicBezTo>
                    <a:cubicBezTo>
                      <a:pt x="17234" y="7809"/>
                      <a:pt x="17464" y="8292"/>
                      <a:pt x="17694" y="8614"/>
                    </a:cubicBezTo>
                    <a:cubicBezTo>
                      <a:pt x="17923" y="8776"/>
                      <a:pt x="18153" y="8776"/>
                      <a:pt x="18153" y="8937"/>
                    </a:cubicBezTo>
                    <a:cubicBezTo>
                      <a:pt x="17923" y="8937"/>
                      <a:pt x="17694" y="8937"/>
                      <a:pt x="17464" y="8937"/>
                    </a:cubicBezTo>
                    <a:cubicBezTo>
                      <a:pt x="17004" y="8937"/>
                      <a:pt x="16545" y="8937"/>
                      <a:pt x="15855" y="8937"/>
                    </a:cubicBezTo>
                    <a:cubicBezTo>
                      <a:pt x="15166" y="8937"/>
                      <a:pt x="14477" y="9098"/>
                      <a:pt x="13557" y="9259"/>
                    </a:cubicBezTo>
                    <a:cubicBezTo>
                      <a:pt x="13328" y="9259"/>
                      <a:pt x="13328" y="9582"/>
                      <a:pt x="13557" y="9582"/>
                    </a:cubicBezTo>
                    <a:cubicBezTo>
                      <a:pt x="13557" y="9743"/>
                      <a:pt x="13787" y="9743"/>
                      <a:pt x="13787" y="9904"/>
                    </a:cubicBezTo>
                    <a:cubicBezTo>
                      <a:pt x="14477" y="10549"/>
                      <a:pt x="15166" y="11355"/>
                      <a:pt x="15855" y="12000"/>
                    </a:cubicBezTo>
                    <a:cubicBezTo>
                      <a:pt x="16545" y="12644"/>
                      <a:pt x="17004" y="13289"/>
                      <a:pt x="17694" y="13773"/>
                    </a:cubicBezTo>
                    <a:cubicBezTo>
                      <a:pt x="17923" y="14095"/>
                      <a:pt x="18383" y="14579"/>
                      <a:pt x="18613" y="14901"/>
                    </a:cubicBezTo>
                    <a:cubicBezTo>
                      <a:pt x="18843" y="15062"/>
                      <a:pt x="19072" y="15223"/>
                      <a:pt x="19072" y="15385"/>
                    </a:cubicBezTo>
                    <a:cubicBezTo>
                      <a:pt x="18843" y="15385"/>
                      <a:pt x="18613" y="15546"/>
                      <a:pt x="18153" y="15546"/>
                    </a:cubicBezTo>
                    <a:cubicBezTo>
                      <a:pt x="18153" y="15546"/>
                      <a:pt x="17923" y="15385"/>
                      <a:pt x="17923" y="15385"/>
                    </a:cubicBezTo>
                    <a:cubicBezTo>
                      <a:pt x="17234" y="15223"/>
                      <a:pt x="16545" y="15223"/>
                      <a:pt x="15626" y="15062"/>
                    </a:cubicBezTo>
                    <a:cubicBezTo>
                      <a:pt x="15626" y="15062"/>
                      <a:pt x="15166" y="15062"/>
                      <a:pt x="14936" y="15062"/>
                    </a:cubicBezTo>
                    <a:cubicBezTo>
                      <a:pt x="14936" y="15062"/>
                      <a:pt x="14706" y="15385"/>
                      <a:pt x="14706" y="15385"/>
                    </a:cubicBezTo>
                    <a:cubicBezTo>
                      <a:pt x="14936" y="15707"/>
                      <a:pt x="15166" y="16029"/>
                      <a:pt x="15626" y="16191"/>
                    </a:cubicBezTo>
                    <a:cubicBezTo>
                      <a:pt x="15855" y="16352"/>
                      <a:pt x="15855" y="16513"/>
                      <a:pt x="16085" y="16513"/>
                    </a:cubicBezTo>
                    <a:cubicBezTo>
                      <a:pt x="16315" y="16674"/>
                      <a:pt x="16315" y="16835"/>
                      <a:pt x="16545" y="16997"/>
                    </a:cubicBezTo>
                    <a:cubicBezTo>
                      <a:pt x="17004" y="17480"/>
                      <a:pt x="17464" y="17803"/>
                      <a:pt x="17923" y="18286"/>
                    </a:cubicBezTo>
                    <a:cubicBezTo>
                      <a:pt x="18383" y="19092"/>
                      <a:pt x="19072" y="19737"/>
                      <a:pt x="19991" y="20382"/>
                    </a:cubicBezTo>
                    <a:cubicBezTo>
                      <a:pt x="20221" y="20382"/>
                      <a:pt x="20451" y="20543"/>
                      <a:pt x="20681" y="20704"/>
                    </a:cubicBezTo>
                    <a:cubicBezTo>
                      <a:pt x="20911" y="20865"/>
                      <a:pt x="20911" y="21026"/>
                      <a:pt x="21140" y="21188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4902" name="Freeform 615"/>
              <p:cNvSpPr/>
              <p:nvPr/>
            </p:nvSpPr>
            <p:spPr>
              <a:xfrm>
                <a:off x="230148" y="214867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520" h="18437" fill="norm" stroke="1" extrusionOk="0">
                    <a:moveTo>
                      <a:pt x="17280" y="0"/>
                    </a:moveTo>
                    <a:cubicBezTo>
                      <a:pt x="21600" y="5400"/>
                      <a:pt x="21600" y="5400"/>
                      <a:pt x="17280" y="10800"/>
                    </a:cubicBezTo>
                    <a:cubicBezTo>
                      <a:pt x="12960" y="16200"/>
                      <a:pt x="12960" y="21600"/>
                      <a:pt x="4320" y="16200"/>
                    </a:cubicBezTo>
                    <a:cubicBezTo>
                      <a:pt x="4320" y="16200"/>
                      <a:pt x="0" y="16200"/>
                      <a:pt x="0" y="16200"/>
                    </a:cubicBezTo>
                    <a:cubicBezTo>
                      <a:pt x="0" y="10800"/>
                      <a:pt x="0" y="10800"/>
                      <a:pt x="0" y="5400"/>
                    </a:cubicBezTo>
                    <a:cubicBezTo>
                      <a:pt x="4320" y="0"/>
                      <a:pt x="8640" y="0"/>
                      <a:pt x="1728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4903" name="Freeform 616"/>
              <p:cNvSpPr/>
              <p:nvPr/>
            </p:nvSpPr>
            <p:spPr>
              <a:xfrm>
                <a:off x="237721" y="206109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0800" y="21600"/>
                    </a:moveTo>
                    <a:cubicBezTo>
                      <a:pt x="0" y="21600"/>
                      <a:pt x="0" y="10800"/>
                      <a:pt x="0" y="10800"/>
                    </a:cubicBezTo>
                    <a:cubicBezTo>
                      <a:pt x="0" y="10800"/>
                      <a:pt x="0" y="0"/>
                      <a:pt x="0" y="0"/>
                    </a:cubicBezTo>
                    <a:cubicBezTo>
                      <a:pt x="10800" y="0"/>
                      <a:pt x="10800" y="0"/>
                      <a:pt x="21600" y="10800"/>
                    </a:cubicBezTo>
                    <a:cubicBezTo>
                      <a:pt x="10800" y="10800"/>
                      <a:pt x="10800" y="21600"/>
                      <a:pt x="10800" y="216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4904" name="Freeform 617"/>
              <p:cNvSpPr/>
              <p:nvPr/>
            </p:nvSpPr>
            <p:spPr>
              <a:xfrm>
                <a:off x="211015" y="232684"/>
                <a:ext cx="34712" cy="5147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08" h="21538" fill="norm" stroke="1" extrusionOk="0">
                    <a:moveTo>
                      <a:pt x="21142" y="17566"/>
                    </a:moveTo>
                    <a:cubicBezTo>
                      <a:pt x="21508" y="17566"/>
                      <a:pt x="21508" y="17566"/>
                      <a:pt x="21508" y="17566"/>
                    </a:cubicBezTo>
                    <a:cubicBezTo>
                      <a:pt x="21142" y="17814"/>
                      <a:pt x="21142" y="17814"/>
                      <a:pt x="21142" y="17814"/>
                    </a:cubicBezTo>
                    <a:cubicBezTo>
                      <a:pt x="20776" y="17566"/>
                      <a:pt x="20410" y="17566"/>
                      <a:pt x="20410" y="17566"/>
                    </a:cubicBezTo>
                    <a:cubicBezTo>
                      <a:pt x="18945" y="17566"/>
                      <a:pt x="17847" y="17317"/>
                      <a:pt x="16749" y="17069"/>
                    </a:cubicBezTo>
                    <a:cubicBezTo>
                      <a:pt x="16383" y="17069"/>
                      <a:pt x="16383" y="17069"/>
                      <a:pt x="16383" y="17069"/>
                    </a:cubicBezTo>
                    <a:cubicBezTo>
                      <a:pt x="16016" y="17317"/>
                      <a:pt x="16016" y="17566"/>
                      <a:pt x="16383" y="17814"/>
                    </a:cubicBezTo>
                    <a:cubicBezTo>
                      <a:pt x="17115" y="18310"/>
                      <a:pt x="17481" y="18807"/>
                      <a:pt x="17847" y="19055"/>
                    </a:cubicBezTo>
                    <a:cubicBezTo>
                      <a:pt x="18213" y="19304"/>
                      <a:pt x="18945" y="19552"/>
                      <a:pt x="18945" y="19800"/>
                    </a:cubicBezTo>
                    <a:cubicBezTo>
                      <a:pt x="19677" y="20297"/>
                      <a:pt x="20044" y="21041"/>
                      <a:pt x="20410" y="21538"/>
                    </a:cubicBezTo>
                    <a:cubicBezTo>
                      <a:pt x="1372" y="21538"/>
                      <a:pt x="1372" y="21538"/>
                      <a:pt x="1372" y="21538"/>
                    </a:cubicBezTo>
                    <a:cubicBezTo>
                      <a:pt x="2105" y="21041"/>
                      <a:pt x="2471" y="20545"/>
                      <a:pt x="2837" y="20048"/>
                    </a:cubicBezTo>
                    <a:cubicBezTo>
                      <a:pt x="3203" y="19552"/>
                      <a:pt x="3935" y="19304"/>
                      <a:pt x="3935" y="18559"/>
                    </a:cubicBezTo>
                    <a:cubicBezTo>
                      <a:pt x="3935" y="18559"/>
                      <a:pt x="4301" y="18062"/>
                      <a:pt x="4301" y="18062"/>
                    </a:cubicBezTo>
                    <a:cubicBezTo>
                      <a:pt x="5033" y="18310"/>
                      <a:pt x="5033" y="17814"/>
                      <a:pt x="5400" y="17317"/>
                    </a:cubicBezTo>
                    <a:cubicBezTo>
                      <a:pt x="5766" y="17317"/>
                      <a:pt x="5400" y="16821"/>
                      <a:pt x="5033" y="16821"/>
                    </a:cubicBezTo>
                    <a:cubicBezTo>
                      <a:pt x="4301" y="16821"/>
                      <a:pt x="3569" y="16821"/>
                      <a:pt x="2837" y="16821"/>
                    </a:cubicBezTo>
                    <a:cubicBezTo>
                      <a:pt x="2837" y="16821"/>
                      <a:pt x="2471" y="17069"/>
                      <a:pt x="2105" y="17069"/>
                    </a:cubicBezTo>
                    <a:cubicBezTo>
                      <a:pt x="1372" y="17317"/>
                      <a:pt x="1372" y="17317"/>
                      <a:pt x="274" y="17069"/>
                    </a:cubicBezTo>
                    <a:cubicBezTo>
                      <a:pt x="-92" y="17069"/>
                      <a:pt x="-92" y="17069"/>
                      <a:pt x="274" y="16821"/>
                    </a:cubicBezTo>
                    <a:cubicBezTo>
                      <a:pt x="640" y="16572"/>
                      <a:pt x="640" y="16324"/>
                      <a:pt x="1006" y="16076"/>
                    </a:cubicBezTo>
                    <a:cubicBezTo>
                      <a:pt x="1372" y="16076"/>
                      <a:pt x="1372" y="15579"/>
                      <a:pt x="1739" y="15331"/>
                    </a:cubicBezTo>
                    <a:cubicBezTo>
                      <a:pt x="3203" y="14090"/>
                      <a:pt x="4667" y="12352"/>
                      <a:pt x="5766" y="10862"/>
                    </a:cubicBezTo>
                    <a:cubicBezTo>
                      <a:pt x="6132" y="10366"/>
                      <a:pt x="6132" y="10117"/>
                      <a:pt x="5400" y="10117"/>
                    </a:cubicBezTo>
                    <a:cubicBezTo>
                      <a:pt x="5033" y="10117"/>
                      <a:pt x="4667" y="10117"/>
                      <a:pt x="4667" y="10117"/>
                    </a:cubicBezTo>
                    <a:cubicBezTo>
                      <a:pt x="3569" y="10614"/>
                      <a:pt x="2471" y="10366"/>
                      <a:pt x="1739" y="10366"/>
                    </a:cubicBezTo>
                    <a:cubicBezTo>
                      <a:pt x="1372" y="10366"/>
                      <a:pt x="1372" y="10366"/>
                      <a:pt x="1372" y="10117"/>
                    </a:cubicBezTo>
                    <a:cubicBezTo>
                      <a:pt x="2105" y="9869"/>
                      <a:pt x="2471" y="9372"/>
                      <a:pt x="2837" y="8876"/>
                    </a:cubicBezTo>
                    <a:cubicBezTo>
                      <a:pt x="4301" y="7635"/>
                      <a:pt x="5766" y="6145"/>
                      <a:pt x="6864" y="4655"/>
                    </a:cubicBezTo>
                    <a:cubicBezTo>
                      <a:pt x="6864" y="4159"/>
                      <a:pt x="7230" y="3910"/>
                      <a:pt x="7596" y="3414"/>
                    </a:cubicBezTo>
                    <a:cubicBezTo>
                      <a:pt x="8694" y="2669"/>
                      <a:pt x="9427" y="1924"/>
                      <a:pt x="10159" y="931"/>
                    </a:cubicBezTo>
                    <a:cubicBezTo>
                      <a:pt x="10159" y="683"/>
                      <a:pt x="10525" y="435"/>
                      <a:pt x="10891" y="186"/>
                    </a:cubicBezTo>
                    <a:cubicBezTo>
                      <a:pt x="11257" y="-62"/>
                      <a:pt x="11257" y="-62"/>
                      <a:pt x="11623" y="186"/>
                    </a:cubicBezTo>
                    <a:cubicBezTo>
                      <a:pt x="12355" y="1179"/>
                      <a:pt x="12722" y="2172"/>
                      <a:pt x="13820" y="2917"/>
                    </a:cubicBezTo>
                    <a:cubicBezTo>
                      <a:pt x="14918" y="4655"/>
                      <a:pt x="16749" y="5897"/>
                      <a:pt x="18213" y="7386"/>
                    </a:cubicBezTo>
                    <a:cubicBezTo>
                      <a:pt x="18579" y="8131"/>
                      <a:pt x="19311" y="8876"/>
                      <a:pt x="20044" y="9621"/>
                    </a:cubicBezTo>
                    <a:cubicBezTo>
                      <a:pt x="20044" y="9869"/>
                      <a:pt x="20044" y="10117"/>
                      <a:pt x="19677" y="10117"/>
                    </a:cubicBezTo>
                    <a:cubicBezTo>
                      <a:pt x="18213" y="9869"/>
                      <a:pt x="17115" y="10117"/>
                      <a:pt x="15650" y="10366"/>
                    </a:cubicBezTo>
                    <a:cubicBezTo>
                      <a:pt x="15284" y="10614"/>
                      <a:pt x="14918" y="10117"/>
                      <a:pt x="14552" y="10614"/>
                    </a:cubicBezTo>
                    <a:cubicBezTo>
                      <a:pt x="14552" y="10862"/>
                      <a:pt x="14918" y="11110"/>
                      <a:pt x="15284" y="11359"/>
                    </a:cubicBezTo>
                    <a:cubicBezTo>
                      <a:pt x="15650" y="11855"/>
                      <a:pt x="16383" y="12352"/>
                      <a:pt x="16749" y="12848"/>
                    </a:cubicBezTo>
                    <a:cubicBezTo>
                      <a:pt x="17847" y="13841"/>
                      <a:pt x="18945" y="14835"/>
                      <a:pt x="19677" y="15828"/>
                    </a:cubicBezTo>
                    <a:cubicBezTo>
                      <a:pt x="20044" y="16572"/>
                      <a:pt x="20410" y="17069"/>
                      <a:pt x="21142" y="17566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4905" name="Freeform 618"/>
              <p:cNvSpPr/>
              <p:nvPr/>
            </p:nvSpPr>
            <p:spPr>
              <a:xfrm>
                <a:off x="240589" y="220339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0"/>
                    </a:moveTo>
                    <a:cubicBezTo>
                      <a:pt x="21600" y="21600"/>
                      <a:pt x="21600" y="21600"/>
                      <a:pt x="10800" y="21600"/>
                    </a:cubicBezTo>
                    <a:cubicBezTo>
                      <a:pt x="0" y="21600"/>
                      <a:pt x="0" y="21600"/>
                      <a:pt x="0" y="10800"/>
                    </a:cubicBezTo>
                    <a:cubicBezTo>
                      <a:pt x="0" y="0"/>
                      <a:pt x="0" y="0"/>
                      <a:pt x="10800" y="0"/>
                    </a:cubicBezTo>
                    <a:cubicBezTo>
                      <a:pt x="10800" y="0"/>
                      <a:pt x="21600" y="0"/>
                      <a:pt x="216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4906" name="Freeform 619"/>
              <p:cNvSpPr/>
              <p:nvPr/>
            </p:nvSpPr>
            <p:spPr>
              <a:xfrm>
                <a:off x="241251" y="131869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9257"/>
                    </a:moveTo>
                    <a:cubicBezTo>
                      <a:pt x="21600" y="9257"/>
                      <a:pt x="21600" y="9257"/>
                      <a:pt x="21600" y="9257"/>
                    </a:cubicBezTo>
                    <a:cubicBezTo>
                      <a:pt x="21600" y="15429"/>
                      <a:pt x="16200" y="21600"/>
                      <a:pt x="10800" y="21600"/>
                    </a:cubicBezTo>
                    <a:cubicBezTo>
                      <a:pt x="5400" y="18514"/>
                      <a:pt x="0" y="12343"/>
                      <a:pt x="0" y="9257"/>
                    </a:cubicBezTo>
                    <a:cubicBezTo>
                      <a:pt x="0" y="9257"/>
                      <a:pt x="0" y="9257"/>
                      <a:pt x="0" y="9257"/>
                    </a:cubicBezTo>
                    <a:cubicBezTo>
                      <a:pt x="0" y="3086"/>
                      <a:pt x="5400" y="0"/>
                      <a:pt x="10800" y="0"/>
                    </a:cubicBezTo>
                    <a:cubicBezTo>
                      <a:pt x="16200" y="0"/>
                      <a:pt x="21600" y="3086"/>
                      <a:pt x="21600" y="9257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4907" name="Freeform 620"/>
              <p:cNvSpPr/>
              <p:nvPr/>
            </p:nvSpPr>
            <p:spPr>
              <a:xfrm>
                <a:off x="242354" y="211184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0800" y="21600"/>
                    </a:moveTo>
                    <a:cubicBezTo>
                      <a:pt x="10800" y="21600"/>
                      <a:pt x="0" y="21600"/>
                      <a:pt x="0" y="2160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0800" y="0"/>
                      <a:pt x="10800" y="0"/>
                      <a:pt x="21600" y="0"/>
                    </a:cubicBezTo>
                    <a:cubicBezTo>
                      <a:pt x="10800" y="21600"/>
                      <a:pt x="10800" y="21600"/>
                      <a:pt x="10800" y="216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4908" name="Freeform 621"/>
              <p:cNvSpPr/>
              <p:nvPr/>
            </p:nvSpPr>
            <p:spPr>
              <a:xfrm>
                <a:off x="238824" y="215476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0776" fill="norm" stroke="1" extrusionOk="0">
                    <a:moveTo>
                      <a:pt x="4050" y="8776"/>
                    </a:moveTo>
                    <a:cubicBezTo>
                      <a:pt x="8100" y="6376"/>
                      <a:pt x="10800" y="3976"/>
                      <a:pt x="13500" y="1576"/>
                    </a:cubicBezTo>
                    <a:cubicBezTo>
                      <a:pt x="16200" y="-824"/>
                      <a:pt x="18900" y="-824"/>
                      <a:pt x="21600" y="3976"/>
                    </a:cubicBezTo>
                    <a:cubicBezTo>
                      <a:pt x="21600" y="3976"/>
                      <a:pt x="21600" y="6376"/>
                      <a:pt x="21600" y="6376"/>
                    </a:cubicBezTo>
                    <a:cubicBezTo>
                      <a:pt x="21600" y="6376"/>
                      <a:pt x="21600" y="8776"/>
                      <a:pt x="20250" y="8776"/>
                    </a:cubicBezTo>
                    <a:cubicBezTo>
                      <a:pt x="16200" y="11176"/>
                      <a:pt x="13500" y="13576"/>
                      <a:pt x="9450" y="18376"/>
                    </a:cubicBezTo>
                    <a:cubicBezTo>
                      <a:pt x="9450" y="20776"/>
                      <a:pt x="6750" y="20776"/>
                      <a:pt x="6750" y="20776"/>
                    </a:cubicBezTo>
                    <a:cubicBezTo>
                      <a:pt x="4050" y="18376"/>
                      <a:pt x="2700" y="15976"/>
                      <a:pt x="1350" y="15976"/>
                    </a:cubicBezTo>
                    <a:cubicBezTo>
                      <a:pt x="1350" y="15976"/>
                      <a:pt x="0" y="15976"/>
                      <a:pt x="0" y="13576"/>
                    </a:cubicBezTo>
                    <a:cubicBezTo>
                      <a:pt x="0" y="11176"/>
                      <a:pt x="1350" y="11176"/>
                      <a:pt x="1350" y="11176"/>
                    </a:cubicBezTo>
                    <a:cubicBezTo>
                      <a:pt x="2700" y="8776"/>
                      <a:pt x="4050" y="8776"/>
                      <a:pt x="4050" y="8776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4909" name="Freeform 622"/>
              <p:cNvSpPr/>
              <p:nvPr/>
            </p:nvSpPr>
            <p:spPr>
              <a:xfrm>
                <a:off x="242685" y="135020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7382" fill="norm" stroke="1" extrusionOk="0">
                    <a:moveTo>
                      <a:pt x="21600" y="10182"/>
                    </a:moveTo>
                    <a:cubicBezTo>
                      <a:pt x="21600" y="10182"/>
                      <a:pt x="21600" y="17382"/>
                      <a:pt x="21600" y="17382"/>
                    </a:cubicBezTo>
                    <a:cubicBezTo>
                      <a:pt x="14400" y="17382"/>
                      <a:pt x="7200" y="17382"/>
                      <a:pt x="0" y="10182"/>
                    </a:cubicBezTo>
                    <a:cubicBezTo>
                      <a:pt x="0" y="10182"/>
                      <a:pt x="0" y="2982"/>
                      <a:pt x="0" y="2982"/>
                    </a:cubicBezTo>
                    <a:cubicBezTo>
                      <a:pt x="0" y="2982"/>
                      <a:pt x="7200" y="2982"/>
                      <a:pt x="7200" y="2982"/>
                    </a:cubicBezTo>
                    <a:cubicBezTo>
                      <a:pt x="14400" y="-4218"/>
                      <a:pt x="21600" y="2982"/>
                      <a:pt x="21600" y="10182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4910" name="Freeform 623"/>
              <p:cNvSpPr/>
              <p:nvPr/>
            </p:nvSpPr>
            <p:spPr>
              <a:xfrm>
                <a:off x="242338" y="145837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8527" h="19412" fill="norm" stroke="1" extrusionOk="0">
                    <a:moveTo>
                      <a:pt x="1247" y="12212"/>
                    </a:moveTo>
                    <a:cubicBezTo>
                      <a:pt x="-3073" y="8612"/>
                      <a:pt x="5567" y="8612"/>
                      <a:pt x="1247" y="5012"/>
                    </a:cubicBezTo>
                    <a:cubicBezTo>
                      <a:pt x="5567" y="5012"/>
                      <a:pt x="9887" y="1412"/>
                      <a:pt x="9887" y="1412"/>
                    </a:cubicBezTo>
                    <a:cubicBezTo>
                      <a:pt x="14207" y="-2188"/>
                      <a:pt x="18527" y="1412"/>
                      <a:pt x="18527" y="8612"/>
                    </a:cubicBezTo>
                    <a:cubicBezTo>
                      <a:pt x="18527" y="8612"/>
                      <a:pt x="18527" y="12212"/>
                      <a:pt x="18527" y="12212"/>
                    </a:cubicBezTo>
                    <a:cubicBezTo>
                      <a:pt x="18527" y="19412"/>
                      <a:pt x="14207" y="19412"/>
                      <a:pt x="9887" y="19412"/>
                    </a:cubicBezTo>
                    <a:cubicBezTo>
                      <a:pt x="1247" y="19412"/>
                      <a:pt x="1247" y="15812"/>
                      <a:pt x="1247" y="12212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4911" name="Freeform 624"/>
              <p:cNvSpPr/>
              <p:nvPr/>
            </p:nvSpPr>
            <p:spPr>
              <a:xfrm>
                <a:off x="242685" y="140695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8640"/>
                    </a:moveTo>
                    <a:cubicBezTo>
                      <a:pt x="21600" y="8640"/>
                      <a:pt x="21600" y="8640"/>
                      <a:pt x="21600" y="8640"/>
                    </a:cubicBezTo>
                    <a:cubicBezTo>
                      <a:pt x="21600" y="8640"/>
                      <a:pt x="21600" y="12960"/>
                      <a:pt x="21600" y="12960"/>
                    </a:cubicBezTo>
                    <a:cubicBezTo>
                      <a:pt x="21600" y="17280"/>
                      <a:pt x="21600" y="17280"/>
                      <a:pt x="14400" y="21600"/>
                    </a:cubicBezTo>
                    <a:cubicBezTo>
                      <a:pt x="14400" y="17280"/>
                      <a:pt x="7200" y="17280"/>
                      <a:pt x="7200" y="17280"/>
                    </a:cubicBezTo>
                    <a:cubicBezTo>
                      <a:pt x="0" y="12960"/>
                      <a:pt x="0" y="8640"/>
                      <a:pt x="0" y="4320"/>
                    </a:cubicBezTo>
                    <a:cubicBezTo>
                      <a:pt x="0" y="0"/>
                      <a:pt x="7200" y="0"/>
                      <a:pt x="14400" y="0"/>
                    </a:cubicBezTo>
                    <a:cubicBezTo>
                      <a:pt x="14400" y="0"/>
                      <a:pt x="21600" y="4320"/>
                      <a:pt x="21600" y="4320"/>
                    </a:cubicBezTo>
                    <a:cubicBezTo>
                      <a:pt x="21600" y="4320"/>
                      <a:pt x="21600" y="8640"/>
                      <a:pt x="21600" y="864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4912" name="Freeform 625"/>
              <p:cNvSpPr/>
              <p:nvPr/>
            </p:nvSpPr>
            <p:spPr>
              <a:xfrm>
                <a:off x="243768" y="196402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7672" h="21600" fill="norm" stroke="1" extrusionOk="0">
                    <a:moveTo>
                      <a:pt x="12272" y="21600"/>
                    </a:moveTo>
                    <a:cubicBezTo>
                      <a:pt x="6872" y="21600"/>
                      <a:pt x="-3928" y="14400"/>
                      <a:pt x="1472" y="7200"/>
                    </a:cubicBezTo>
                    <a:cubicBezTo>
                      <a:pt x="1472" y="7200"/>
                      <a:pt x="6872" y="0"/>
                      <a:pt x="6872" y="0"/>
                    </a:cubicBezTo>
                    <a:cubicBezTo>
                      <a:pt x="12272" y="0"/>
                      <a:pt x="17672" y="7200"/>
                      <a:pt x="17672" y="21600"/>
                    </a:cubicBezTo>
                    <a:cubicBezTo>
                      <a:pt x="17672" y="21600"/>
                      <a:pt x="12272" y="21600"/>
                      <a:pt x="12272" y="216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4913" name="Freeform 626"/>
              <p:cNvSpPr/>
              <p:nvPr/>
            </p:nvSpPr>
            <p:spPr>
              <a:xfrm>
                <a:off x="244781" y="149629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0800" y="0"/>
                    </a:moveTo>
                    <a:cubicBezTo>
                      <a:pt x="16200" y="0"/>
                      <a:pt x="16200" y="7200"/>
                      <a:pt x="21600" y="7200"/>
                    </a:cubicBezTo>
                    <a:cubicBezTo>
                      <a:pt x="16200" y="7200"/>
                      <a:pt x="16200" y="14400"/>
                      <a:pt x="10800" y="21600"/>
                    </a:cubicBezTo>
                    <a:cubicBezTo>
                      <a:pt x="5400" y="14400"/>
                      <a:pt x="0" y="14400"/>
                      <a:pt x="0" y="14400"/>
                    </a:cubicBezTo>
                    <a:cubicBezTo>
                      <a:pt x="5400" y="7200"/>
                      <a:pt x="5400" y="0"/>
                      <a:pt x="108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4914" name="Freeform 627"/>
              <p:cNvSpPr/>
              <p:nvPr/>
            </p:nvSpPr>
            <p:spPr>
              <a:xfrm>
                <a:off x="245333" y="200263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0800" y="0"/>
                    </a:moveTo>
                    <a:cubicBezTo>
                      <a:pt x="10800" y="0"/>
                      <a:pt x="10800" y="10800"/>
                      <a:pt x="21600" y="10800"/>
                    </a:cubicBezTo>
                    <a:cubicBezTo>
                      <a:pt x="10800" y="10800"/>
                      <a:pt x="10800" y="21600"/>
                      <a:pt x="10800" y="21600"/>
                    </a:cubicBezTo>
                    <a:cubicBezTo>
                      <a:pt x="10800" y="21600"/>
                      <a:pt x="0" y="10800"/>
                      <a:pt x="0" y="10800"/>
                    </a:cubicBezTo>
                    <a:cubicBezTo>
                      <a:pt x="0" y="10800"/>
                      <a:pt x="0" y="0"/>
                      <a:pt x="108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4915" name="Freeform 628"/>
              <p:cNvSpPr/>
              <p:nvPr/>
            </p:nvSpPr>
            <p:spPr>
              <a:xfrm>
                <a:off x="245333" y="143121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0800" y="0"/>
                      <a:pt x="10800" y="0"/>
                      <a:pt x="21600" y="21600"/>
                    </a:cubicBezTo>
                    <a:cubicBezTo>
                      <a:pt x="10800" y="21600"/>
                      <a:pt x="10800" y="21600"/>
                      <a:pt x="10800" y="21600"/>
                    </a:cubicBezTo>
                    <a:cubicBezTo>
                      <a:pt x="10800" y="21600"/>
                      <a:pt x="0" y="21600"/>
                      <a:pt x="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4916" name="Freeform 629"/>
              <p:cNvSpPr/>
              <p:nvPr/>
            </p:nvSpPr>
            <p:spPr>
              <a:xfrm>
                <a:off x="245663" y="191327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10800"/>
                    </a:moveTo>
                    <a:cubicBezTo>
                      <a:pt x="21600" y="10800"/>
                      <a:pt x="21600" y="10800"/>
                      <a:pt x="21600" y="21600"/>
                    </a:cubicBezTo>
                    <a:cubicBezTo>
                      <a:pt x="0" y="10800"/>
                      <a:pt x="0" y="1080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1600" y="0"/>
                      <a:pt x="21600" y="0"/>
                      <a:pt x="21600" y="108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4917" name="Freeform 630"/>
              <p:cNvSpPr/>
              <p:nvPr/>
            </p:nvSpPr>
            <p:spPr>
              <a:xfrm>
                <a:off x="246877" y="132201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10800"/>
                    </a:moveTo>
                    <a:cubicBezTo>
                      <a:pt x="7200" y="7200"/>
                      <a:pt x="7200" y="3600"/>
                      <a:pt x="14400" y="0"/>
                    </a:cubicBezTo>
                    <a:cubicBezTo>
                      <a:pt x="21600" y="3600"/>
                      <a:pt x="21600" y="7200"/>
                      <a:pt x="21600" y="10800"/>
                    </a:cubicBezTo>
                    <a:cubicBezTo>
                      <a:pt x="21600" y="14400"/>
                      <a:pt x="14400" y="18000"/>
                      <a:pt x="14400" y="21600"/>
                    </a:cubicBezTo>
                    <a:cubicBezTo>
                      <a:pt x="7200" y="21600"/>
                      <a:pt x="0" y="14400"/>
                      <a:pt x="0" y="108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4918" name="Freeform 631"/>
              <p:cNvSpPr/>
              <p:nvPr/>
            </p:nvSpPr>
            <p:spPr>
              <a:xfrm>
                <a:off x="158025" y="45448"/>
                <a:ext cx="96860" cy="18245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55" h="21600" fill="norm" stroke="1" extrusionOk="0">
                    <a:moveTo>
                      <a:pt x="21396" y="7294"/>
                    </a:moveTo>
                    <a:cubicBezTo>
                      <a:pt x="21396" y="7364"/>
                      <a:pt x="21527" y="7434"/>
                      <a:pt x="21396" y="7434"/>
                    </a:cubicBezTo>
                    <a:cubicBezTo>
                      <a:pt x="21396" y="7574"/>
                      <a:pt x="21265" y="7644"/>
                      <a:pt x="21134" y="7784"/>
                    </a:cubicBezTo>
                    <a:cubicBezTo>
                      <a:pt x="20742" y="8275"/>
                      <a:pt x="20349" y="8766"/>
                      <a:pt x="19956" y="9257"/>
                    </a:cubicBezTo>
                    <a:cubicBezTo>
                      <a:pt x="19694" y="9468"/>
                      <a:pt x="19563" y="9678"/>
                      <a:pt x="19432" y="9958"/>
                    </a:cubicBezTo>
                    <a:cubicBezTo>
                      <a:pt x="19302" y="10029"/>
                      <a:pt x="19171" y="10169"/>
                      <a:pt x="19040" y="10239"/>
                    </a:cubicBezTo>
                    <a:cubicBezTo>
                      <a:pt x="19040" y="10449"/>
                      <a:pt x="18778" y="10660"/>
                      <a:pt x="18516" y="10870"/>
                    </a:cubicBezTo>
                    <a:cubicBezTo>
                      <a:pt x="18254" y="11010"/>
                      <a:pt x="18123" y="11221"/>
                      <a:pt x="17862" y="11361"/>
                    </a:cubicBezTo>
                    <a:cubicBezTo>
                      <a:pt x="17600" y="11571"/>
                      <a:pt x="17338" y="11782"/>
                      <a:pt x="17207" y="11992"/>
                    </a:cubicBezTo>
                    <a:cubicBezTo>
                      <a:pt x="17207" y="12132"/>
                      <a:pt x="17076" y="12273"/>
                      <a:pt x="17076" y="12483"/>
                    </a:cubicBezTo>
                    <a:cubicBezTo>
                      <a:pt x="17076" y="12623"/>
                      <a:pt x="17076" y="12834"/>
                      <a:pt x="17076" y="12974"/>
                    </a:cubicBezTo>
                    <a:cubicBezTo>
                      <a:pt x="17076" y="13325"/>
                      <a:pt x="17338" y="13675"/>
                      <a:pt x="17731" y="13956"/>
                    </a:cubicBezTo>
                    <a:cubicBezTo>
                      <a:pt x="18123" y="14166"/>
                      <a:pt x="18385" y="14517"/>
                      <a:pt x="18647" y="14797"/>
                    </a:cubicBezTo>
                    <a:cubicBezTo>
                      <a:pt x="18778" y="15078"/>
                      <a:pt x="19040" y="15288"/>
                      <a:pt x="19171" y="15499"/>
                    </a:cubicBezTo>
                    <a:cubicBezTo>
                      <a:pt x="19432" y="15849"/>
                      <a:pt x="19694" y="16200"/>
                      <a:pt x="19956" y="16481"/>
                    </a:cubicBezTo>
                    <a:cubicBezTo>
                      <a:pt x="19956" y="16621"/>
                      <a:pt x="19956" y="16761"/>
                      <a:pt x="19825" y="16901"/>
                    </a:cubicBezTo>
                    <a:cubicBezTo>
                      <a:pt x="19432" y="17182"/>
                      <a:pt x="19040" y="17462"/>
                      <a:pt x="18647" y="17743"/>
                    </a:cubicBezTo>
                    <a:cubicBezTo>
                      <a:pt x="18123" y="18164"/>
                      <a:pt x="17600" y="18514"/>
                      <a:pt x="17076" y="18865"/>
                    </a:cubicBezTo>
                    <a:cubicBezTo>
                      <a:pt x="16683" y="19216"/>
                      <a:pt x="16291" y="19566"/>
                      <a:pt x="15767" y="19847"/>
                    </a:cubicBezTo>
                    <a:cubicBezTo>
                      <a:pt x="15374" y="20127"/>
                      <a:pt x="14982" y="20478"/>
                      <a:pt x="14589" y="20758"/>
                    </a:cubicBezTo>
                    <a:cubicBezTo>
                      <a:pt x="14196" y="21039"/>
                      <a:pt x="13803" y="21319"/>
                      <a:pt x="13542" y="21600"/>
                    </a:cubicBezTo>
                    <a:cubicBezTo>
                      <a:pt x="13542" y="21600"/>
                      <a:pt x="13411" y="21600"/>
                      <a:pt x="13411" y="21600"/>
                    </a:cubicBezTo>
                    <a:cubicBezTo>
                      <a:pt x="13280" y="21460"/>
                      <a:pt x="13280" y="21390"/>
                      <a:pt x="13149" y="21249"/>
                    </a:cubicBezTo>
                    <a:cubicBezTo>
                      <a:pt x="13018" y="20969"/>
                      <a:pt x="12756" y="20618"/>
                      <a:pt x="12756" y="20338"/>
                    </a:cubicBezTo>
                    <a:cubicBezTo>
                      <a:pt x="12494" y="19777"/>
                      <a:pt x="12102" y="19286"/>
                      <a:pt x="11971" y="18795"/>
                    </a:cubicBezTo>
                    <a:cubicBezTo>
                      <a:pt x="11709" y="18514"/>
                      <a:pt x="11578" y="18234"/>
                      <a:pt x="11447" y="18023"/>
                    </a:cubicBezTo>
                    <a:cubicBezTo>
                      <a:pt x="11185" y="17603"/>
                      <a:pt x="10923" y="17252"/>
                      <a:pt x="10792" y="16831"/>
                    </a:cubicBezTo>
                    <a:cubicBezTo>
                      <a:pt x="10792" y="16761"/>
                      <a:pt x="10662" y="16691"/>
                      <a:pt x="10662" y="16551"/>
                    </a:cubicBezTo>
                    <a:cubicBezTo>
                      <a:pt x="10531" y="16200"/>
                      <a:pt x="10138" y="15919"/>
                      <a:pt x="10138" y="15569"/>
                    </a:cubicBezTo>
                    <a:cubicBezTo>
                      <a:pt x="10138" y="15499"/>
                      <a:pt x="10138" y="15499"/>
                      <a:pt x="10007" y="15429"/>
                    </a:cubicBezTo>
                    <a:cubicBezTo>
                      <a:pt x="9745" y="15148"/>
                      <a:pt x="9352" y="14938"/>
                      <a:pt x="9091" y="14657"/>
                    </a:cubicBezTo>
                    <a:cubicBezTo>
                      <a:pt x="8829" y="14447"/>
                      <a:pt x="8567" y="14166"/>
                      <a:pt x="8174" y="13956"/>
                    </a:cubicBezTo>
                    <a:cubicBezTo>
                      <a:pt x="7912" y="13675"/>
                      <a:pt x="7651" y="13465"/>
                      <a:pt x="7258" y="13184"/>
                    </a:cubicBezTo>
                    <a:cubicBezTo>
                      <a:pt x="7127" y="12974"/>
                      <a:pt x="6865" y="12834"/>
                      <a:pt x="6603" y="12623"/>
                    </a:cubicBezTo>
                    <a:cubicBezTo>
                      <a:pt x="6603" y="12553"/>
                      <a:pt x="6472" y="12483"/>
                      <a:pt x="6603" y="12413"/>
                    </a:cubicBezTo>
                    <a:cubicBezTo>
                      <a:pt x="6734" y="12273"/>
                      <a:pt x="6865" y="12132"/>
                      <a:pt x="6865" y="12062"/>
                    </a:cubicBezTo>
                    <a:cubicBezTo>
                      <a:pt x="6996" y="11852"/>
                      <a:pt x="7127" y="11712"/>
                      <a:pt x="7520" y="11571"/>
                    </a:cubicBezTo>
                    <a:cubicBezTo>
                      <a:pt x="7651" y="11501"/>
                      <a:pt x="7782" y="11431"/>
                      <a:pt x="7912" y="11291"/>
                    </a:cubicBezTo>
                    <a:cubicBezTo>
                      <a:pt x="8174" y="11081"/>
                      <a:pt x="8174" y="10940"/>
                      <a:pt x="8043" y="10590"/>
                    </a:cubicBezTo>
                    <a:cubicBezTo>
                      <a:pt x="8043" y="10379"/>
                      <a:pt x="7912" y="10239"/>
                      <a:pt x="7651" y="10099"/>
                    </a:cubicBezTo>
                    <a:cubicBezTo>
                      <a:pt x="7520" y="10029"/>
                      <a:pt x="7127" y="9888"/>
                      <a:pt x="6996" y="9818"/>
                    </a:cubicBezTo>
                    <a:cubicBezTo>
                      <a:pt x="6734" y="9678"/>
                      <a:pt x="6211" y="9608"/>
                      <a:pt x="5949" y="9468"/>
                    </a:cubicBezTo>
                    <a:cubicBezTo>
                      <a:pt x="5818" y="9468"/>
                      <a:pt x="5687" y="9397"/>
                      <a:pt x="5556" y="9327"/>
                    </a:cubicBezTo>
                    <a:cubicBezTo>
                      <a:pt x="5425" y="9257"/>
                      <a:pt x="5294" y="9257"/>
                      <a:pt x="5163" y="9187"/>
                    </a:cubicBezTo>
                    <a:cubicBezTo>
                      <a:pt x="4771" y="8977"/>
                      <a:pt x="4378" y="8766"/>
                      <a:pt x="3985" y="8556"/>
                    </a:cubicBezTo>
                    <a:cubicBezTo>
                      <a:pt x="3200" y="8275"/>
                      <a:pt x="2545" y="7855"/>
                      <a:pt x="1891" y="7504"/>
                    </a:cubicBezTo>
                    <a:cubicBezTo>
                      <a:pt x="1760" y="7504"/>
                      <a:pt x="1629" y="7434"/>
                      <a:pt x="1629" y="7364"/>
                    </a:cubicBezTo>
                    <a:cubicBezTo>
                      <a:pt x="1498" y="7294"/>
                      <a:pt x="843" y="7013"/>
                      <a:pt x="582" y="6943"/>
                    </a:cubicBezTo>
                    <a:cubicBezTo>
                      <a:pt x="451" y="6803"/>
                      <a:pt x="320" y="6732"/>
                      <a:pt x="58" y="6592"/>
                    </a:cubicBezTo>
                    <a:cubicBezTo>
                      <a:pt x="-73" y="6592"/>
                      <a:pt x="58" y="6522"/>
                      <a:pt x="58" y="6452"/>
                    </a:cubicBezTo>
                    <a:cubicBezTo>
                      <a:pt x="320" y="6171"/>
                      <a:pt x="712" y="5891"/>
                      <a:pt x="1105" y="5610"/>
                    </a:cubicBezTo>
                    <a:cubicBezTo>
                      <a:pt x="1236" y="5470"/>
                      <a:pt x="1498" y="5330"/>
                      <a:pt x="1498" y="5190"/>
                    </a:cubicBezTo>
                    <a:cubicBezTo>
                      <a:pt x="1498" y="5119"/>
                      <a:pt x="1629" y="5119"/>
                      <a:pt x="1629" y="5049"/>
                    </a:cubicBezTo>
                    <a:cubicBezTo>
                      <a:pt x="2152" y="4769"/>
                      <a:pt x="2545" y="4418"/>
                      <a:pt x="3069" y="3997"/>
                    </a:cubicBezTo>
                    <a:cubicBezTo>
                      <a:pt x="3200" y="3857"/>
                      <a:pt x="5687" y="2034"/>
                      <a:pt x="6080" y="1683"/>
                    </a:cubicBezTo>
                    <a:cubicBezTo>
                      <a:pt x="7258" y="631"/>
                      <a:pt x="7258" y="631"/>
                      <a:pt x="7258" y="631"/>
                    </a:cubicBezTo>
                    <a:cubicBezTo>
                      <a:pt x="7520" y="491"/>
                      <a:pt x="8043" y="0"/>
                      <a:pt x="8043" y="0"/>
                    </a:cubicBezTo>
                    <a:cubicBezTo>
                      <a:pt x="8436" y="0"/>
                      <a:pt x="8960" y="351"/>
                      <a:pt x="9352" y="561"/>
                    </a:cubicBezTo>
                    <a:cubicBezTo>
                      <a:pt x="9614" y="631"/>
                      <a:pt x="9745" y="701"/>
                      <a:pt x="9876" y="842"/>
                    </a:cubicBezTo>
                    <a:cubicBezTo>
                      <a:pt x="10400" y="1122"/>
                      <a:pt x="10531" y="1332"/>
                      <a:pt x="11054" y="1473"/>
                    </a:cubicBezTo>
                    <a:cubicBezTo>
                      <a:pt x="11316" y="1613"/>
                      <a:pt x="11578" y="1683"/>
                      <a:pt x="11840" y="1823"/>
                    </a:cubicBezTo>
                    <a:cubicBezTo>
                      <a:pt x="11971" y="1894"/>
                      <a:pt x="12102" y="1964"/>
                      <a:pt x="12363" y="2034"/>
                    </a:cubicBezTo>
                    <a:cubicBezTo>
                      <a:pt x="12887" y="2174"/>
                      <a:pt x="13280" y="2314"/>
                      <a:pt x="13803" y="2525"/>
                    </a:cubicBezTo>
                    <a:cubicBezTo>
                      <a:pt x="14589" y="2735"/>
                      <a:pt x="15374" y="2875"/>
                      <a:pt x="16029" y="3156"/>
                    </a:cubicBezTo>
                    <a:cubicBezTo>
                      <a:pt x="16160" y="3156"/>
                      <a:pt x="16291" y="3226"/>
                      <a:pt x="16422" y="3226"/>
                    </a:cubicBezTo>
                    <a:cubicBezTo>
                      <a:pt x="16683" y="3296"/>
                      <a:pt x="16945" y="3366"/>
                      <a:pt x="17207" y="3436"/>
                    </a:cubicBezTo>
                    <a:cubicBezTo>
                      <a:pt x="17469" y="3577"/>
                      <a:pt x="17469" y="3717"/>
                      <a:pt x="17731" y="3857"/>
                    </a:cubicBezTo>
                    <a:cubicBezTo>
                      <a:pt x="18123" y="4278"/>
                      <a:pt x="18647" y="4699"/>
                      <a:pt x="19040" y="5119"/>
                    </a:cubicBezTo>
                    <a:cubicBezTo>
                      <a:pt x="19302" y="5400"/>
                      <a:pt x="19694" y="5681"/>
                      <a:pt x="19956" y="5961"/>
                    </a:cubicBezTo>
                    <a:cubicBezTo>
                      <a:pt x="20349" y="6312"/>
                      <a:pt x="20742" y="6732"/>
                      <a:pt x="21265" y="7083"/>
                    </a:cubicBezTo>
                    <a:cubicBezTo>
                      <a:pt x="21265" y="7153"/>
                      <a:pt x="21396" y="7223"/>
                      <a:pt x="21396" y="7294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4919" name="Freeform 633"/>
              <p:cNvSpPr/>
              <p:nvPr/>
            </p:nvSpPr>
            <p:spPr>
              <a:xfrm>
                <a:off x="248311" y="151395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14400"/>
                    </a:moveTo>
                    <a:cubicBezTo>
                      <a:pt x="21600" y="14400"/>
                      <a:pt x="21600" y="21600"/>
                      <a:pt x="10800" y="21600"/>
                    </a:cubicBezTo>
                    <a:cubicBezTo>
                      <a:pt x="0" y="21600"/>
                      <a:pt x="0" y="14400"/>
                      <a:pt x="0" y="7200"/>
                    </a:cubicBezTo>
                    <a:cubicBezTo>
                      <a:pt x="0" y="7200"/>
                      <a:pt x="0" y="0"/>
                      <a:pt x="10800" y="0"/>
                    </a:cubicBezTo>
                    <a:cubicBezTo>
                      <a:pt x="21600" y="0"/>
                      <a:pt x="21600" y="7200"/>
                      <a:pt x="21600" y="144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4920" name="Freeform 634"/>
              <p:cNvSpPr/>
              <p:nvPr/>
            </p:nvSpPr>
            <p:spPr>
              <a:xfrm>
                <a:off x="248311" y="167942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5400" y="13745"/>
                    </a:moveTo>
                    <a:cubicBezTo>
                      <a:pt x="5400" y="11782"/>
                      <a:pt x="16200" y="7855"/>
                      <a:pt x="0" y="3927"/>
                    </a:cubicBezTo>
                    <a:cubicBezTo>
                      <a:pt x="0" y="3927"/>
                      <a:pt x="0" y="1964"/>
                      <a:pt x="0" y="1964"/>
                    </a:cubicBezTo>
                    <a:cubicBezTo>
                      <a:pt x="0" y="1964"/>
                      <a:pt x="5400" y="0"/>
                      <a:pt x="5400" y="0"/>
                    </a:cubicBezTo>
                    <a:cubicBezTo>
                      <a:pt x="16200" y="3927"/>
                      <a:pt x="21600" y="5891"/>
                      <a:pt x="21600" y="11782"/>
                    </a:cubicBezTo>
                    <a:cubicBezTo>
                      <a:pt x="21600" y="13745"/>
                      <a:pt x="21600" y="15709"/>
                      <a:pt x="16200" y="19636"/>
                    </a:cubicBezTo>
                    <a:cubicBezTo>
                      <a:pt x="16200" y="19636"/>
                      <a:pt x="10800" y="19636"/>
                      <a:pt x="5400" y="21600"/>
                    </a:cubicBezTo>
                    <a:cubicBezTo>
                      <a:pt x="5400" y="19636"/>
                      <a:pt x="0" y="17673"/>
                      <a:pt x="0" y="17673"/>
                    </a:cubicBezTo>
                    <a:cubicBezTo>
                      <a:pt x="0" y="15709"/>
                      <a:pt x="5400" y="15709"/>
                      <a:pt x="5400" y="13745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4921" name="Freeform 635"/>
              <p:cNvSpPr/>
              <p:nvPr/>
            </p:nvSpPr>
            <p:spPr>
              <a:xfrm>
                <a:off x="246877" y="207128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8250" fill="norm" stroke="1" extrusionOk="0">
                    <a:moveTo>
                      <a:pt x="4800" y="13621"/>
                    </a:moveTo>
                    <a:cubicBezTo>
                      <a:pt x="2400" y="7449"/>
                      <a:pt x="2400" y="4363"/>
                      <a:pt x="0" y="1278"/>
                    </a:cubicBezTo>
                    <a:cubicBezTo>
                      <a:pt x="4800" y="-1808"/>
                      <a:pt x="7200" y="1278"/>
                      <a:pt x="9600" y="4363"/>
                    </a:cubicBezTo>
                    <a:cubicBezTo>
                      <a:pt x="14400" y="4363"/>
                      <a:pt x="16800" y="4363"/>
                      <a:pt x="19200" y="7449"/>
                    </a:cubicBezTo>
                    <a:cubicBezTo>
                      <a:pt x="21600" y="7449"/>
                      <a:pt x="21600" y="7449"/>
                      <a:pt x="21600" y="10535"/>
                    </a:cubicBezTo>
                    <a:cubicBezTo>
                      <a:pt x="21600" y="10535"/>
                      <a:pt x="21600" y="13621"/>
                      <a:pt x="21600" y="13621"/>
                    </a:cubicBezTo>
                    <a:cubicBezTo>
                      <a:pt x="16800" y="19792"/>
                      <a:pt x="9600" y="19792"/>
                      <a:pt x="4800" y="13621"/>
                    </a:cubicBezTo>
                    <a:cubicBezTo>
                      <a:pt x="4800" y="13621"/>
                      <a:pt x="4800" y="13621"/>
                      <a:pt x="4800" y="1362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4922" name="Freeform 636"/>
              <p:cNvSpPr/>
              <p:nvPr/>
            </p:nvSpPr>
            <p:spPr>
              <a:xfrm>
                <a:off x="247098" y="155476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7985" fill="norm" stroke="1" extrusionOk="0">
                    <a:moveTo>
                      <a:pt x="16971" y="7449"/>
                    </a:moveTo>
                    <a:cubicBezTo>
                      <a:pt x="16971" y="4363"/>
                      <a:pt x="18514" y="4363"/>
                      <a:pt x="20057" y="4363"/>
                    </a:cubicBezTo>
                    <a:cubicBezTo>
                      <a:pt x="20057" y="7449"/>
                      <a:pt x="21600" y="10535"/>
                      <a:pt x="21600" y="10535"/>
                    </a:cubicBezTo>
                    <a:cubicBezTo>
                      <a:pt x="21600" y="13621"/>
                      <a:pt x="21600" y="13621"/>
                      <a:pt x="21600" y="13621"/>
                    </a:cubicBezTo>
                    <a:cubicBezTo>
                      <a:pt x="20057" y="16706"/>
                      <a:pt x="16971" y="19792"/>
                      <a:pt x="15429" y="16706"/>
                    </a:cubicBezTo>
                    <a:cubicBezTo>
                      <a:pt x="12343" y="13621"/>
                      <a:pt x="10800" y="10535"/>
                      <a:pt x="7714" y="13621"/>
                    </a:cubicBezTo>
                    <a:cubicBezTo>
                      <a:pt x="6171" y="16706"/>
                      <a:pt x="1543" y="7449"/>
                      <a:pt x="0" y="4363"/>
                    </a:cubicBezTo>
                    <a:cubicBezTo>
                      <a:pt x="0" y="1278"/>
                      <a:pt x="3086" y="-1808"/>
                      <a:pt x="4629" y="1278"/>
                    </a:cubicBezTo>
                    <a:cubicBezTo>
                      <a:pt x="7714" y="1278"/>
                      <a:pt x="9257" y="1278"/>
                      <a:pt x="12343" y="4363"/>
                    </a:cubicBezTo>
                    <a:cubicBezTo>
                      <a:pt x="13886" y="7449"/>
                      <a:pt x="15429" y="7449"/>
                      <a:pt x="16971" y="7449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4923" name="Freeform 637"/>
              <p:cNvSpPr/>
              <p:nvPr/>
            </p:nvSpPr>
            <p:spPr>
              <a:xfrm>
                <a:off x="250738" y="127126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21600"/>
                    </a:moveTo>
                    <a:cubicBezTo>
                      <a:pt x="10800" y="21600"/>
                      <a:pt x="10800" y="14400"/>
                      <a:pt x="0" y="14400"/>
                    </a:cubicBezTo>
                    <a:cubicBezTo>
                      <a:pt x="0" y="7200"/>
                      <a:pt x="10800" y="7200"/>
                      <a:pt x="10800" y="0"/>
                    </a:cubicBezTo>
                    <a:cubicBezTo>
                      <a:pt x="21600" y="7200"/>
                      <a:pt x="21600" y="14400"/>
                      <a:pt x="21600" y="14400"/>
                    </a:cubicBezTo>
                    <a:cubicBezTo>
                      <a:pt x="21600" y="14400"/>
                      <a:pt x="21600" y="21600"/>
                      <a:pt x="21600" y="216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4924" name="Freeform 638"/>
              <p:cNvSpPr/>
              <p:nvPr/>
            </p:nvSpPr>
            <p:spPr>
              <a:xfrm>
                <a:off x="250560" y="135400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8437" h="17672" fill="norm" stroke="1" extrusionOk="0">
                    <a:moveTo>
                      <a:pt x="0" y="6872"/>
                    </a:moveTo>
                    <a:cubicBezTo>
                      <a:pt x="5400" y="1472"/>
                      <a:pt x="5400" y="1472"/>
                      <a:pt x="10800" y="1472"/>
                    </a:cubicBezTo>
                    <a:cubicBezTo>
                      <a:pt x="16200" y="-3928"/>
                      <a:pt x="21600" y="6872"/>
                      <a:pt x="16200" y="12272"/>
                    </a:cubicBezTo>
                    <a:cubicBezTo>
                      <a:pt x="16200" y="17672"/>
                      <a:pt x="16200" y="17672"/>
                      <a:pt x="10800" y="17672"/>
                    </a:cubicBezTo>
                    <a:cubicBezTo>
                      <a:pt x="5400" y="17672"/>
                      <a:pt x="0" y="12272"/>
                      <a:pt x="0" y="6872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4925" name="Freeform 639"/>
              <p:cNvSpPr/>
              <p:nvPr/>
            </p:nvSpPr>
            <p:spPr>
              <a:xfrm>
                <a:off x="250213" y="196578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103" h="20450" fill="norm" stroke="1" extrusionOk="0">
                    <a:moveTo>
                      <a:pt x="18946" y="12595"/>
                    </a:moveTo>
                    <a:cubicBezTo>
                      <a:pt x="15860" y="18486"/>
                      <a:pt x="11232" y="20450"/>
                      <a:pt x="6603" y="20450"/>
                    </a:cubicBezTo>
                    <a:cubicBezTo>
                      <a:pt x="5060" y="20450"/>
                      <a:pt x="5060" y="20450"/>
                      <a:pt x="3518" y="20450"/>
                    </a:cubicBezTo>
                    <a:cubicBezTo>
                      <a:pt x="1975" y="20450"/>
                      <a:pt x="432" y="20450"/>
                      <a:pt x="432" y="20450"/>
                    </a:cubicBezTo>
                    <a:cubicBezTo>
                      <a:pt x="-1111" y="16523"/>
                      <a:pt x="1975" y="16523"/>
                      <a:pt x="1975" y="14559"/>
                    </a:cubicBezTo>
                    <a:cubicBezTo>
                      <a:pt x="3518" y="10632"/>
                      <a:pt x="8146" y="8668"/>
                      <a:pt x="8146" y="2777"/>
                    </a:cubicBezTo>
                    <a:cubicBezTo>
                      <a:pt x="8146" y="814"/>
                      <a:pt x="11232" y="-1150"/>
                      <a:pt x="12775" y="814"/>
                    </a:cubicBezTo>
                    <a:cubicBezTo>
                      <a:pt x="15860" y="2777"/>
                      <a:pt x="17403" y="4741"/>
                      <a:pt x="18946" y="6705"/>
                    </a:cubicBezTo>
                    <a:cubicBezTo>
                      <a:pt x="20489" y="8668"/>
                      <a:pt x="20489" y="10632"/>
                      <a:pt x="18946" y="12595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4926" name="Freeform 640"/>
              <p:cNvSpPr/>
              <p:nvPr/>
            </p:nvSpPr>
            <p:spPr>
              <a:xfrm>
                <a:off x="254094" y="160368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886" h="19491" fill="norm" stroke="1" extrusionOk="0">
                    <a:moveTo>
                      <a:pt x="1372" y="10800"/>
                    </a:moveTo>
                    <a:cubicBezTo>
                      <a:pt x="4457" y="7200"/>
                      <a:pt x="7543" y="3600"/>
                      <a:pt x="10629" y="0"/>
                    </a:cubicBezTo>
                    <a:cubicBezTo>
                      <a:pt x="10629" y="0"/>
                      <a:pt x="13715" y="0"/>
                      <a:pt x="16800" y="0"/>
                    </a:cubicBezTo>
                    <a:cubicBezTo>
                      <a:pt x="19886" y="0"/>
                      <a:pt x="19886" y="0"/>
                      <a:pt x="19886" y="3600"/>
                    </a:cubicBezTo>
                    <a:cubicBezTo>
                      <a:pt x="19886" y="3600"/>
                      <a:pt x="19886" y="7200"/>
                      <a:pt x="19886" y="7200"/>
                    </a:cubicBezTo>
                    <a:cubicBezTo>
                      <a:pt x="13715" y="7200"/>
                      <a:pt x="10629" y="14400"/>
                      <a:pt x="7543" y="18000"/>
                    </a:cubicBezTo>
                    <a:cubicBezTo>
                      <a:pt x="4457" y="21600"/>
                      <a:pt x="4457" y="18000"/>
                      <a:pt x="1372" y="14400"/>
                    </a:cubicBezTo>
                    <a:cubicBezTo>
                      <a:pt x="1372" y="14400"/>
                      <a:pt x="-1714" y="14400"/>
                      <a:pt x="1372" y="108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4927" name="Freeform 641"/>
              <p:cNvSpPr/>
              <p:nvPr/>
            </p:nvSpPr>
            <p:spPr>
              <a:xfrm>
                <a:off x="254819" y="153046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0029" fill="norm" stroke="1" extrusionOk="0">
                    <a:moveTo>
                      <a:pt x="14400" y="589"/>
                    </a:moveTo>
                    <a:cubicBezTo>
                      <a:pt x="14400" y="589"/>
                      <a:pt x="18000" y="589"/>
                      <a:pt x="18000" y="2749"/>
                    </a:cubicBezTo>
                    <a:cubicBezTo>
                      <a:pt x="18000" y="4909"/>
                      <a:pt x="21600" y="7069"/>
                      <a:pt x="21600" y="9229"/>
                    </a:cubicBezTo>
                    <a:cubicBezTo>
                      <a:pt x="21600" y="11389"/>
                      <a:pt x="18000" y="13549"/>
                      <a:pt x="18000" y="17869"/>
                    </a:cubicBezTo>
                    <a:cubicBezTo>
                      <a:pt x="18000" y="20029"/>
                      <a:pt x="10800" y="20029"/>
                      <a:pt x="10800" y="20029"/>
                    </a:cubicBezTo>
                    <a:cubicBezTo>
                      <a:pt x="7200" y="17869"/>
                      <a:pt x="0" y="7069"/>
                      <a:pt x="0" y="4909"/>
                    </a:cubicBezTo>
                    <a:cubicBezTo>
                      <a:pt x="0" y="2749"/>
                      <a:pt x="7200" y="-1571"/>
                      <a:pt x="14400" y="589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4928" name="Freeform 643"/>
              <p:cNvSpPr/>
              <p:nvPr/>
            </p:nvSpPr>
            <p:spPr>
              <a:xfrm>
                <a:off x="254706" y="171251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380" h="21600" fill="norm" stroke="1" extrusionOk="0">
                    <a:moveTo>
                      <a:pt x="442" y="0"/>
                    </a:moveTo>
                    <a:cubicBezTo>
                      <a:pt x="2103" y="0"/>
                      <a:pt x="3765" y="0"/>
                      <a:pt x="3765" y="0"/>
                    </a:cubicBezTo>
                    <a:cubicBezTo>
                      <a:pt x="7088" y="3086"/>
                      <a:pt x="10411" y="4629"/>
                      <a:pt x="13734" y="6171"/>
                    </a:cubicBezTo>
                    <a:cubicBezTo>
                      <a:pt x="15395" y="7714"/>
                      <a:pt x="17057" y="9257"/>
                      <a:pt x="17057" y="12343"/>
                    </a:cubicBezTo>
                    <a:cubicBezTo>
                      <a:pt x="18718" y="13886"/>
                      <a:pt x="20380" y="16971"/>
                      <a:pt x="20380" y="18514"/>
                    </a:cubicBezTo>
                    <a:cubicBezTo>
                      <a:pt x="20380" y="20057"/>
                      <a:pt x="20380" y="21600"/>
                      <a:pt x="18718" y="21600"/>
                    </a:cubicBezTo>
                    <a:cubicBezTo>
                      <a:pt x="18718" y="21600"/>
                      <a:pt x="17057" y="21600"/>
                      <a:pt x="17057" y="20057"/>
                    </a:cubicBezTo>
                    <a:cubicBezTo>
                      <a:pt x="15395" y="18514"/>
                      <a:pt x="13734" y="16971"/>
                      <a:pt x="10411" y="15429"/>
                    </a:cubicBezTo>
                    <a:cubicBezTo>
                      <a:pt x="10411" y="15429"/>
                      <a:pt x="8749" y="13886"/>
                      <a:pt x="8749" y="12343"/>
                    </a:cubicBezTo>
                    <a:cubicBezTo>
                      <a:pt x="10411" y="7714"/>
                      <a:pt x="7088" y="7714"/>
                      <a:pt x="5426" y="7714"/>
                    </a:cubicBezTo>
                    <a:cubicBezTo>
                      <a:pt x="2103" y="6171"/>
                      <a:pt x="-1220" y="1543"/>
                      <a:pt x="442" y="0"/>
                    </a:cubicBezTo>
                    <a:cubicBezTo>
                      <a:pt x="442" y="0"/>
                      <a:pt x="442" y="0"/>
                      <a:pt x="44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4929" name="Freeform 644"/>
              <p:cNvSpPr/>
              <p:nvPr/>
            </p:nvSpPr>
            <p:spPr>
              <a:xfrm>
                <a:off x="258349" y="179524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0800" y="21600"/>
                    </a:moveTo>
                    <a:cubicBezTo>
                      <a:pt x="0" y="10800"/>
                      <a:pt x="0" y="10800"/>
                      <a:pt x="0" y="10800"/>
                    </a:cubicBezTo>
                    <a:cubicBezTo>
                      <a:pt x="0" y="0"/>
                      <a:pt x="10800" y="0"/>
                      <a:pt x="10800" y="0"/>
                    </a:cubicBezTo>
                    <a:cubicBezTo>
                      <a:pt x="10800" y="0"/>
                      <a:pt x="21600" y="10800"/>
                      <a:pt x="21600" y="10800"/>
                    </a:cubicBezTo>
                    <a:cubicBezTo>
                      <a:pt x="21600" y="10800"/>
                      <a:pt x="10800" y="10800"/>
                      <a:pt x="10800" y="216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4930" name="Freeform 645"/>
              <p:cNvSpPr/>
              <p:nvPr/>
            </p:nvSpPr>
            <p:spPr>
              <a:xfrm>
                <a:off x="255530" y="184598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8710" h="18171" fill="norm" stroke="1" extrusionOk="0">
                    <a:moveTo>
                      <a:pt x="7616" y="16800"/>
                    </a:moveTo>
                    <a:cubicBezTo>
                      <a:pt x="6176" y="13715"/>
                      <a:pt x="3296" y="16800"/>
                      <a:pt x="3296" y="16800"/>
                    </a:cubicBezTo>
                    <a:cubicBezTo>
                      <a:pt x="416" y="19886"/>
                      <a:pt x="1856" y="16800"/>
                      <a:pt x="416" y="16800"/>
                    </a:cubicBezTo>
                    <a:cubicBezTo>
                      <a:pt x="-1024" y="13715"/>
                      <a:pt x="1856" y="10629"/>
                      <a:pt x="416" y="7543"/>
                    </a:cubicBezTo>
                    <a:cubicBezTo>
                      <a:pt x="1856" y="7543"/>
                      <a:pt x="3296" y="7543"/>
                      <a:pt x="3296" y="7543"/>
                    </a:cubicBezTo>
                    <a:cubicBezTo>
                      <a:pt x="4736" y="7543"/>
                      <a:pt x="4736" y="10629"/>
                      <a:pt x="4736" y="10629"/>
                    </a:cubicBezTo>
                    <a:cubicBezTo>
                      <a:pt x="6176" y="13715"/>
                      <a:pt x="7616" y="13715"/>
                      <a:pt x="7616" y="10629"/>
                    </a:cubicBezTo>
                    <a:cubicBezTo>
                      <a:pt x="9056" y="4457"/>
                      <a:pt x="11936" y="1372"/>
                      <a:pt x="13376" y="1372"/>
                    </a:cubicBezTo>
                    <a:cubicBezTo>
                      <a:pt x="14816" y="-1714"/>
                      <a:pt x="16256" y="1372"/>
                      <a:pt x="17696" y="1372"/>
                    </a:cubicBezTo>
                    <a:cubicBezTo>
                      <a:pt x="16256" y="4457"/>
                      <a:pt x="20576" y="7543"/>
                      <a:pt x="17696" y="10629"/>
                    </a:cubicBezTo>
                    <a:cubicBezTo>
                      <a:pt x="16256" y="10629"/>
                      <a:pt x="16256" y="13715"/>
                      <a:pt x="16256" y="16800"/>
                    </a:cubicBezTo>
                    <a:cubicBezTo>
                      <a:pt x="16256" y="13715"/>
                      <a:pt x="14816" y="13715"/>
                      <a:pt x="14816" y="13715"/>
                    </a:cubicBezTo>
                    <a:cubicBezTo>
                      <a:pt x="14816" y="13715"/>
                      <a:pt x="13376" y="13715"/>
                      <a:pt x="13376" y="13715"/>
                    </a:cubicBezTo>
                    <a:cubicBezTo>
                      <a:pt x="10496" y="10629"/>
                      <a:pt x="10496" y="19886"/>
                      <a:pt x="7616" y="168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4931" name="Freeform 646"/>
              <p:cNvSpPr/>
              <p:nvPr/>
            </p:nvSpPr>
            <p:spPr>
              <a:xfrm>
                <a:off x="258791" y="167390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8900" h="21600" fill="norm" stroke="1" extrusionOk="0">
                    <a:moveTo>
                      <a:pt x="10800" y="17673"/>
                    </a:moveTo>
                    <a:cubicBezTo>
                      <a:pt x="7200" y="15709"/>
                      <a:pt x="7200" y="11782"/>
                      <a:pt x="7200" y="9818"/>
                    </a:cubicBezTo>
                    <a:cubicBezTo>
                      <a:pt x="7200" y="7855"/>
                      <a:pt x="7200" y="5891"/>
                      <a:pt x="7200" y="5891"/>
                    </a:cubicBezTo>
                    <a:cubicBezTo>
                      <a:pt x="3600" y="3927"/>
                      <a:pt x="3600" y="1964"/>
                      <a:pt x="0" y="1964"/>
                    </a:cubicBezTo>
                    <a:cubicBezTo>
                      <a:pt x="3600" y="1964"/>
                      <a:pt x="7200" y="0"/>
                      <a:pt x="10800" y="0"/>
                    </a:cubicBezTo>
                    <a:cubicBezTo>
                      <a:pt x="18000" y="1964"/>
                      <a:pt x="18000" y="3927"/>
                      <a:pt x="18000" y="5891"/>
                    </a:cubicBezTo>
                    <a:cubicBezTo>
                      <a:pt x="18000" y="7855"/>
                      <a:pt x="18000" y="9818"/>
                      <a:pt x="18000" y="13745"/>
                    </a:cubicBezTo>
                    <a:cubicBezTo>
                      <a:pt x="18000" y="13745"/>
                      <a:pt x="18000" y="15709"/>
                      <a:pt x="18000" y="17673"/>
                    </a:cubicBezTo>
                    <a:cubicBezTo>
                      <a:pt x="18000" y="19636"/>
                      <a:pt x="21600" y="21600"/>
                      <a:pt x="14400" y="21600"/>
                    </a:cubicBezTo>
                    <a:cubicBezTo>
                      <a:pt x="14400" y="21600"/>
                      <a:pt x="10800" y="19636"/>
                      <a:pt x="10800" y="17673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4932" name="Freeform 647"/>
              <p:cNvSpPr/>
              <p:nvPr/>
            </p:nvSpPr>
            <p:spPr>
              <a:xfrm>
                <a:off x="260445" y="156690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0"/>
                    </a:moveTo>
                    <a:cubicBezTo>
                      <a:pt x="21600" y="0"/>
                      <a:pt x="21600" y="0"/>
                      <a:pt x="21600" y="21600"/>
                    </a:cubicBezTo>
                    <a:cubicBezTo>
                      <a:pt x="21600" y="21600"/>
                      <a:pt x="21600" y="21600"/>
                      <a:pt x="21600" y="21600"/>
                    </a:cubicBezTo>
                    <a:cubicBezTo>
                      <a:pt x="0" y="21600"/>
                      <a:pt x="0" y="21600"/>
                      <a:pt x="0" y="21600"/>
                    </a:cubicBezTo>
                    <a:cubicBezTo>
                      <a:pt x="0" y="21600"/>
                      <a:pt x="0" y="0"/>
                      <a:pt x="216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4933" name="Freeform 648"/>
              <p:cNvSpPr/>
              <p:nvPr/>
            </p:nvSpPr>
            <p:spPr>
              <a:xfrm>
                <a:off x="257722" y="140643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150" h="20018" fill="norm" stroke="1" extrusionOk="0">
                    <a:moveTo>
                      <a:pt x="3600" y="6518"/>
                    </a:moveTo>
                    <a:cubicBezTo>
                      <a:pt x="7200" y="6518"/>
                      <a:pt x="9000" y="6518"/>
                      <a:pt x="10800" y="1118"/>
                    </a:cubicBezTo>
                    <a:cubicBezTo>
                      <a:pt x="12600" y="-1582"/>
                      <a:pt x="18000" y="1118"/>
                      <a:pt x="19800" y="3818"/>
                    </a:cubicBezTo>
                    <a:cubicBezTo>
                      <a:pt x="21600" y="9218"/>
                      <a:pt x="21600" y="11918"/>
                      <a:pt x="19800" y="17318"/>
                    </a:cubicBezTo>
                    <a:cubicBezTo>
                      <a:pt x="19800" y="17318"/>
                      <a:pt x="18000" y="17318"/>
                      <a:pt x="16200" y="20018"/>
                    </a:cubicBezTo>
                    <a:cubicBezTo>
                      <a:pt x="16200" y="20018"/>
                      <a:pt x="16200" y="17318"/>
                      <a:pt x="16200" y="17318"/>
                    </a:cubicBezTo>
                    <a:cubicBezTo>
                      <a:pt x="12600" y="17318"/>
                      <a:pt x="9000" y="17318"/>
                      <a:pt x="3600" y="17318"/>
                    </a:cubicBezTo>
                    <a:cubicBezTo>
                      <a:pt x="3600" y="17318"/>
                      <a:pt x="1800" y="17318"/>
                      <a:pt x="1800" y="14618"/>
                    </a:cubicBezTo>
                    <a:cubicBezTo>
                      <a:pt x="1800" y="14618"/>
                      <a:pt x="0" y="11918"/>
                      <a:pt x="0" y="11918"/>
                    </a:cubicBezTo>
                    <a:cubicBezTo>
                      <a:pt x="0" y="9218"/>
                      <a:pt x="1800" y="9218"/>
                      <a:pt x="1800" y="6518"/>
                    </a:cubicBezTo>
                    <a:cubicBezTo>
                      <a:pt x="1800" y="6518"/>
                      <a:pt x="3600" y="6518"/>
                      <a:pt x="3600" y="6518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4934" name="Freeform 649"/>
              <p:cNvSpPr/>
              <p:nvPr/>
            </p:nvSpPr>
            <p:spPr>
              <a:xfrm>
                <a:off x="261659" y="112014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10800"/>
                    </a:moveTo>
                    <a:cubicBezTo>
                      <a:pt x="0" y="10800"/>
                      <a:pt x="0" y="0"/>
                      <a:pt x="0" y="0"/>
                    </a:cubicBezTo>
                    <a:cubicBezTo>
                      <a:pt x="21600" y="0"/>
                      <a:pt x="21600" y="10800"/>
                      <a:pt x="21600" y="10800"/>
                    </a:cubicBezTo>
                    <a:cubicBezTo>
                      <a:pt x="21600" y="10800"/>
                      <a:pt x="21600" y="10800"/>
                      <a:pt x="21600" y="21600"/>
                    </a:cubicBezTo>
                    <a:cubicBezTo>
                      <a:pt x="0" y="21600"/>
                      <a:pt x="0" y="10800"/>
                      <a:pt x="0" y="108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4935" name="Freeform 650"/>
              <p:cNvSpPr/>
              <p:nvPr/>
            </p:nvSpPr>
            <p:spPr>
              <a:xfrm>
                <a:off x="261486" y="178862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7382" h="21600" fill="norm" stroke="1" extrusionOk="0">
                    <a:moveTo>
                      <a:pt x="7200" y="0"/>
                    </a:moveTo>
                    <a:cubicBezTo>
                      <a:pt x="14400" y="0"/>
                      <a:pt x="21600" y="5400"/>
                      <a:pt x="14400" y="16200"/>
                    </a:cubicBezTo>
                    <a:cubicBezTo>
                      <a:pt x="14400" y="16200"/>
                      <a:pt x="14400" y="16200"/>
                      <a:pt x="14400" y="21600"/>
                    </a:cubicBezTo>
                    <a:cubicBezTo>
                      <a:pt x="7200" y="21600"/>
                      <a:pt x="0" y="10800"/>
                      <a:pt x="0" y="5400"/>
                    </a:cubicBezTo>
                    <a:cubicBezTo>
                      <a:pt x="0" y="0"/>
                      <a:pt x="7200" y="0"/>
                      <a:pt x="72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4936" name="Freeform 651"/>
              <p:cNvSpPr/>
              <p:nvPr/>
            </p:nvSpPr>
            <p:spPr>
              <a:xfrm>
                <a:off x="262541" y="153491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5400" y="0"/>
                    </a:moveTo>
                    <a:cubicBezTo>
                      <a:pt x="10800" y="0"/>
                      <a:pt x="21600" y="5400"/>
                      <a:pt x="21600" y="10800"/>
                    </a:cubicBezTo>
                    <a:cubicBezTo>
                      <a:pt x="21600" y="16200"/>
                      <a:pt x="16200" y="21600"/>
                      <a:pt x="10800" y="21600"/>
                    </a:cubicBezTo>
                    <a:cubicBezTo>
                      <a:pt x="5400" y="16200"/>
                      <a:pt x="5400" y="10800"/>
                      <a:pt x="0" y="5400"/>
                    </a:cubicBezTo>
                    <a:cubicBezTo>
                      <a:pt x="0" y="5400"/>
                      <a:pt x="5400" y="0"/>
                      <a:pt x="54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4937" name="Freeform 652"/>
              <p:cNvSpPr/>
              <p:nvPr/>
            </p:nvSpPr>
            <p:spPr>
              <a:xfrm>
                <a:off x="263755" y="149961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10800"/>
                    </a:moveTo>
                    <a:cubicBezTo>
                      <a:pt x="0" y="5400"/>
                      <a:pt x="5400" y="0"/>
                      <a:pt x="16200" y="0"/>
                    </a:cubicBezTo>
                    <a:cubicBezTo>
                      <a:pt x="16200" y="0"/>
                      <a:pt x="21600" y="10800"/>
                      <a:pt x="21600" y="16200"/>
                    </a:cubicBezTo>
                    <a:cubicBezTo>
                      <a:pt x="21600" y="16200"/>
                      <a:pt x="16200" y="21600"/>
                      <a:pt x="16200" y="21600"/>
                    </a:cubicBezTo>
                    <a:cubicBezTo>
                      <a:pt x="10800" y="21600"/>
                      <a:pt x="5400" y="16200"/>
                      <a:pt x="0" y="108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4938" name="Freeform 653"/>
              <p:cNvSpPr/>
              <p:nvPr/>
            </p:nvSpPr>
            <p:spPr>
              <a:xfrm>
                <a:off x="263424" y="162095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3086" y="4320"/>
                    </a:moveTo>
                    <a:cubicBezTo>
                      <a:pt x="6171" y="4320"/>
                      <a:pt x="9257" y="0"/>
                      <a:pt x="9257" y="0"/>
                    </a:cubicBezTo>
                    <a:cubicBezTo>
                      <a:pt x="18514" y="0"/>
                      <a:pt x="21600" y="4320"/>
                      <a:pt x="21600" y="8640"/>
                    </a:cubicBezTo>
                    <a:cubicBezTo>
                      <a:pt x="21600" y="17280"/>
                      <a:pt x="21600" y="17280"/>
                      <a:pt x="18514" y="21600"/>
                    </a:cubicBezTo>
                    <a:cubicBezTo>
                      <a:pt x="15429" y="21600"/>
                      <a:pt x="12343" y="21600"/>
                      <a:pt x="12343" y="17280"/>
                    </a:cubicBezTo>
                    <a:cubicBezTo>
                      <a:pt x="12343" y="8640"/>
                      <a:pt x="6171" y="12960"/>
                      <a:pt x="3086" y="12960"/>
                    </a:cubicBezTo>
                    <a:cubicBezTo>
                      <a:pt x="3086" y="12960"/>
                      <a:pt x="0" y="17280"/>
                      <a:pt x="0" y="8640"/>
                    </a:cubicBezTo>
                    <a:cubicBezTo>
                      <a:pt x="0" y="8640"/>
                      <a:pt x="0" y="4320"/>
                      <a:pt x="3086" y="432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4939" name="Freeform 654"/>
              <p:cNvSpPr/>
              <p:nvPr/>
            </p:nvSpPr>
            <p:spPr>
              <a:xfrm>
                <a:off x="264858" y="175994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10800"/>
                    </a:moveTo>
                    <a:cubicBezTo>
                      <a:pt x="21600" y="16200"/>
                      <a:pt x="21600" y="21600"/>
                      <a:pt x="16200" y="21600"/>
                    </a:cubicBezTo>
                    <a:cubicBezTo>
                      <a:pt x="5400" y="21600"/>
                      <a:pt x="0" y="16200"/>
                      <a:pt x="0" y="10800"/>
                    </a:cubicBezTo>
                    <a:cubicBezTo>
                      <a:pt x="0" y="5400"/>
                      <a:pt x="5400" y="0"/>
                      <a:pt x="10800" y="0"/>
                    </a:cubicBezTo>
                    <a:cubicBezTo>
                      <a:pt x="21600" y="0"/>
                      <a:pt x="21600" y="5400"/>
                      <a:pt x="21600" y="108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4940" name="Oval 655"/>
              <p:cNvSpPr/>
              <p:nvPr/>
            </p:nvSpPr>
            <p:spPr>
              <a:xfrm>
                <a:off x="266071" y="158455"/>
                <a:ext cx="12701" cy="12701"/>
              </a:xfrm>
              <a:prstGeom prst="ellipse">
                <a:avLst/>
              </a:pr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4941" name="Freeform 656"/>
              <p:cNvSpPr/>
              <p:nvPr/>
            </p:nvSpPr>
            <p:spPr>
              <a:xfrm>
                <a:off x="264465" y="182410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400" h="19425" fill="norm" stroke="1" extrusionOk="0">
                    <a:moveTo>
                      <a:pt x="960" y="2025"/>
                    </a:moveTo>
                    <a:cubicBezTo>
                      <a:pt x="3120" y="-675"/>
                      <a:pt x="5280" y="-675"/>
                      <a:pt x="7440" y="2025"/>
                    </a:cubicBezTo>
                    <a:cubicBezTo>
                      <a:pt x="9600" y="4725"/>
                      <a:pt x="13920" y="7425"/>
                      <a:pt x="16080" y="10125"/>
                    </a:cubicBezTo>
                    <a:cubicBezTo>
                      <a:pt x="18240" y="10125"/>
                      <a:pt x="20400" y="10125"/>
                      <a:pt x="20400" y="15525"/>
                    </a:cubicBezTo>
                    <a:cubicBezTo>
                      <a:pt x="18240" y="15525"/>
                      <a:pt x="18240" y="18225"/>
                      <a:pt x="18240" y="18225"/>
                    </a:cubicBezTo>
                    <a:cubicBezTo>
                      <a:pt x="16080" y="20925"/>
                      <a:pt x="13920" y="18225"/>
                      <a:pt x="13920" y="18225"/>
                    </a:cubicBezTo>
                    <a:cubicBezTo>
                      <a:pt x="7440" y="18225"/>
                      <a:pt x="5280" y="12825"/>
                      <a:pt x="960" y="7425"/>
                    </a:cubicBezTo>
                    <a:cubicBezTo>
                      <a:pt x="960" y="7425"/>
                      <a:pt x="-1200" y="4725"/>
                      <a:pt x="960" y="2025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4942" name="Freeform 657"/>
              <p:cNvSpPr/>
              <p:nvPr/>
            </p:nvSpPr>
            <p:spPr>
              <a:xfrm>
                <a:off x="262451" y="124459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633" h="20809" fill="norm" stroke="1" extrusionOk="0">
                    <a:moveTo>
                      <a:pt x="900" y="4364"/>
                    </a:moveTo>
                    <a:cubicBezTo>
                      <a:pt x="3300" y="3382"/>
                      <a:pt x="5700" y="1419"/>
                      <a:pt x="8100" y="437"/>
                    </a:cubicBezTo>
                    <a:cubicBezTo>
                      <a:pt x="8100" y="437"/>
                      <a:pt x="9300" y="-545"/>
                      <a:pt x="10500" y="437"/>
                    </a:cubicBezTo>
                    <a:cubicBezTo>
                      <a:pt x="11700" y="1419"/>
                      <a:pt x="12900" y="1419"/>
                      <a:pt x="14100" y="437"/>
                    </a:cubicBezTo>
                    <a:cubicBezTo>
                      <a:pt x="17700" y="-545"/>
                      <a:pt x="18900" y="2400"/>
                      <a:pt x="20100" y="4364"/>
                    </a:cubicBezTo>
                    <a:cubicBezTo>
                      <a:pt x="21300" y="4364"/>
                      <a:pt x="20100" y="5346"/>
                      <a:pt x="20100" y="5346"/>
                    </a:cubicBezTo>
                    <a:cubicBezTo>
                      <a:pt x="21300" y="6328"/>
                      <a:pt x="18900" y="7310"/>
                      <a:pt x="18900" y="6328"/>
                    </a:cubicBezTo>
                    <a:cubicBezTo>
                      <a:pt x="16500" y="5346"/>
                      <a:pt x="15300" y="5346"/>
                      <a:pt x="14100" y="4364"/>
                    </a:cubicBezTo>
                    <a:cubicBezTo>
                      <a:pt x="10500" y="3382"/>
                      <a:pt x="8100" y="4364"/>
                      <a:pt x="8100" y="7310"/>
                    </a:cubicBezTo>
                    <a:cubicBezTo>
                      <a:pt x="8100" y="9273"/>
                      <a:pt x="9300" y="13200"/>
                      <a:pt x="10500" y="14182"/>
                    </a:cubicBezTo>
                    <a:cubicBezTo>
                      <a:pt x="10500" y="14182"/>
                      <a:pt x="10500" y="14182"/>
                      <a:pt x="10500" y="14182"/>
                    </a:cubicBezTo>
                    <a:cubicBezTo>
                      <a:pt x="14100" y="18110"/>
                      <a:pt x="14100" y="18110"/>
                      <a:pt x="10500" y="20073"/>
                    </a:cubicBezTo>
                    <a:cubicBezTo>
                      <a:pt x="9300" y="21055"/>
                      <a:pt x="8100" y="21055"/>
                      <a:pt x="6900" y="20073"/>
                    </a:cubicBezTo>
                    <a:cubicBezTo>
                      <a:pt x="6900" y="18110"/>
                      <a:pt x="6900" y="16146"/>
                      <a:pt x="4500" y="15164"/>
                    </a:cubicBezTo>
                    <a:cubicBezTo>
                      <a:pt x="4500" y="14182"/>
                      <a:pt x="4500" y="14182"/>
                      <a:pt x="4500" y="14182"/>
                    </a:cubicBezTo>
                    <a:cubicBezTo>
                      <a:pt x="5700" y="13200"/>
                      <a:pt x="6900" y="11237"/>
                      <a:pt x="4500" y="10255"/>
                    </a:cubicBezTo>
                    <a:cubicBezTo>
                      <a:pt x="3300" y="9273"/>
                      <a:pt x="3300" y="7310"/>
                      <a:pt x="900" y="7310"/>
                    </a:cubicBezTo>
                    <a:cubicBezTo>
                      <a:pt x="-300" y="7310"/>
                      <a:pt x="-300" y="5346"/>
                      <a:pt x="900" y="4364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4943" name="Freeform 658"/>
              <p:cNvSpPr/>
              <p:nvPr/>
            </p:nvSpPr>
            <p:spPr>
              <a:xfrm>
                <a:off x="265447" y="167721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925" h="21600" fill="norm" stroke="1" extrusionOk="0">
                    <a:moveTo>
                      <a:pt x="5400" y="21600"/>
                    </a:moveTo>
                    <a:cubicBezTo>
                      <a:pt x="2700" y="21600"/>
                      <a:pt x="2700" y="18000"/>
                      <a:pt x="0" y="18000"/>
                    </a:cubicBezTo>
                    <a:cubicBezTo>
                      <a:pt x="0" y="18000"/>
                      <a:pt x="0" y="14400"/>
                      <a:pt x="0" y="10800"/>
                    </a:cubicBezTo>
                    <a:cubicBezTo>
                      <a:pt x="0" y="10800"/>
                      <a:pt x="2700" y="7200"/>
                      <a:pt x="5400" y="7200"/>
                    </a:cubicBezTo>
                    <a:cubicBezTo>
                      <a:pt x="5400" y="3600"/>
                      <a:pt x="8100" y="3600"/>
                      <a:pt x="10800" y="0"/>
                    </a:cubicBezTo>
                    <a:cubicBezTo>
                      <a:pt x="13500" y="0"/>
                      <a:pt x="16200" y="0"/>
                      <a:pt x="18900" y="0"/>
                    </a:cubicBezTo>
                    <a:cubicBezTo>
                      <a:pt x="21600" y="3600"/>
                      <a:pt x="21600" y="7200"/>
                      <a:pt x="18900" y="10800"/>
                    </a:cubicBezTo>
                    <a:cubicBezTo>
                      <a:pt x="18900" y="18000"/>
                      <a:pt x="13500" y="21600"/>
                      <a:pt x="5400" y="216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4944" name="Freeform 659"/>
              <p:cNvSpPr/>
              <p:nvPr/>
            </p:nvSpPr>
            <p:spPr>
              <a:xfrm>
                <a:off x="267615" y="186915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14400"/>
                    </a:moveTo>
                    <a:cubicBezTo>
                      <a:pt x="0" y="7200"/>
                      <a:pt x="7200" y="7200"/>
                      <a:pt x="7200" y="0"/>
                    </a:cubicBezTo>
                    <a:cubicBezTo>
                      <a:pt x="14400" y="7200"/>
                      <a:pt x="14400" y="7200"/>
                      <a:pt x="21600" y="14400"/>
                    </a:cubicBezTo>
                    <a:cubicBezTo>
                      <a:pt x="14400" y="14400"/>
                      <a:pt x="14400" y="21600"/>
                      <a:pt x="7200" y="21600"/>
                    </a:cubicBezTo>
                    <a:cubicBezTo>
                      <a:pt x="7200" y="21600"/>
                      <a:pt x="0" y="21600"/>
                      <a:pt x="0" y="144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4945" name="Freeform 660"/>
              <p:cNvSpPr/>
              <p:nvPr/>
            </p:nvSpPr>
            <p:spPr>
              <a:xfrm>
                <a:off x="259848" y="141418"/>
                <a:ext cx="14339" cy="1442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952" h="21076" fill="norm" stroke="1" extrusionOk="0">
                    <a:moveTo>
                      <a:pt x="1944" y="13824"/>
                    </a:moveTo>
                    <a:cubicBezTo>
                      <a:pt x="2808" y="14688"/>
                      <a:pt x="3672" y="15552"/>
                      <a:pt x="5400" y="14688"/>
                    </a:cubicBezTo>
                    <a:cubicBezTo>
                      <a:pt x="6264" y="14688"/>
                      <a:pt x="7128" y="14688"/>
                      <a:pt x="7992" y="13824"/>
                    </a:cubicBezTo>
                    <a:cubicBezTo>
                      <a:pt x="7992" y="13824"/>
                      <a:pt x="8856" y="12960"/>
                      <a:pt x="8856" y="12960"/>
                    </a:cubicBezTo>
                    <a:cubicBezTo>
                      <a:pt x="10584" y="11232"/>
                      <a:pt x="10584" y="11232"/>
                      <a:pt x="12312" y="12960"/>
                    </a:cubicBezTo>
                    <a:cubicBezTo>
                      <a:pt x="12312" y="12960"/>
                      <a:pt x="13176" y="13824"/>
                      <a:pt x="14040" y="13824"/>
                    </a:cubicBezTo>
                    <a:cubicBezTo>
                      <a:pt x="14040" y="12960"/>
                      <a:pt x="14904" y="12096"/>
                      <a:pt x="14904" y="12096"/>
                    </a:cubicBezTo>
                    <a:cubicBezTo>
                      <a:pt x="14904" y="10368"/>
                      <a:pt x="14904" y="9504"/>
                      <a:pt x="15768" y="8640"/>
                    </a:cubicBezTo>
                    <a:cubicBezTo>
                      <a:pt x="15768" y="6912"/>
                      <a:pt x="15768" y="6048"/>
                      <a:pt x="14040" y="4320"/>
                    </a:cubicBezTo>
                    <a:cubicBezTo>
                      <a:pt x="13176" y="4320"/>
                      <a:pt x="13176" y="3456"/>
                      <a:pt x="14040" y="2592"/>
                    </a:cubicBezTo>
                    <a:cubicBezTo>
                      <a:pt x="14904" y="1728"/>
                      <a:pt x="15768" y="864"/>
                      <a:pt x="16632" y="864"/>
                    </a:cubicBezTo>
                    <a:cubicBezTo>
                      <a:pt x="17496" y="864"/>
                      <a:pt x="18360" y="0"/>
                      <a:pt x="19224" y="0"/>
                    </a:cubicBezTo>
                    <a:cubicBezTo>
                      <a:pt x="20088" y="0"/>
                      <a:pt x="20088" y="864"/>
                      <a:pt x="20952" y="864"/>
                    </a:cubicBezTo>
                    <a:cubicBezTo>
                      <a:pt x="20952" y="1728"/>
                      <a:pt x="20952" y="1728"/>
                      <a:pt x="20088" y="2592"/>
                    </a:cubicBezTo>
                    <a:cubicBezTo>
                      <a:pt x="20088" y="3456"/>
                      <a:pt x="20088" y="5184"/>
                      <a:pt x="19224" y="6048"/>
                    </a:cubicBezTo>
                    <a:cubicBezTo>
                      <a:pt x="19224" y="6912"/>
                      <a:pt x="19224" y="6912"/>
                      <a:pt x="19224" y="7776"/>
                    </a:cubicBezTo>
                    <a:cubicBezTo>
                      <a:pt x="19224" y="8640"/>
                      <a:pt x="20088" y="9504"/>
                      <a:pt x="19224" y="9504"/>
                    </a:cubicBezTo>
                    <a:cubicBezTo>
                      <a:pt x="18360" y="12096"/>
                      <a:pt x="17496" y="13824"/>
                      <a:pt x="16632" y="16416"/>
                    </a:cubicBezTo>
                    <a:cubicBezTo>
                      <a:pt x="16632" y="16416"/>
                      <a:pt x="15768" y="16416"/>
                      <a:pt x="14904" y="16416"/>
                    </a:cubicBezTo>
                    <a:cubicBezTo>
                      <a:pt x="14040" y="17280"/>
                      <a:pt x="13176" y="15552"/>
                      <a:pt x="12312" y="16416"/>
                    </a:cubicBezTo>
                    <a:cubicBezTo>
                      <a:pt x="10584" y="16416"/>
                      <a:pt x="9720" y="18144"/>
                      <a:pt x="7992" y="19008"/>
                    </a:cubicBezTo>
                    <a:cubicBezTo>
                      <a:pt x="7128" y="21600"/>
                      <a:pt x="6264" y="21600"/>
                      <a:pt x="5400" y="19872"/>
                    </a:cubicBezTo>
                    <a:cubicBezTo>
                      <a:pt x="3672" y="18144"/>
                      <a:pt x="2808" y="18144"/>
                      <a:pt x="1080" y="17280"/>
                    </a:cubicBezTo>
                    <a:cubicBezTo>
                      <a:pt x="-648" y="17280"/>
                      <a:pt x="216" y="16416"/>
                      <a:pt x="216" y="15552"/>
                    </a:cubicBezTo>
                    <a:cubicBezTo>
                      <a:pt x="216" y="14688"/>
                      <a:pt x="216" y="14688"/>
                      <a:pt x="216" y="13824"/>
                    </a:cubicBezTo>
                    <a:cubicBezTo>
                      <a:pt x="1080" y="13824"/>
                      <a:pt x="1080" y="12960"/>
                      <a:pt x="1944" y="13824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4946" name="Freeform 661"/>
              <p:cNvSpPr/>
              <p:nvPr/>
            </p:nvSpPr>
            <p:spPr>
              <a:xfrm>
                <a:off x="266623" y="154602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8162" fill="norm" stroke="1" extrusionOk="0">
                    <a:moveTo>
                      <a:pt x="21600" y="9522"/>
                    </a:moveTo>
                    <a:cubicBezTo>
                      <a:pt x="21600" y="9522"/>
                      <a:pt x="16200" y="13842"/>
                      <a:pt x="10800" y="18162"/>
                    </a:cubicBezTo>
                    <a:cubicBezTo>
                      <a:pt x="5400" y="13842"/>
                      <a:pt x="5400" y="13842"/>
                      <a:pt x="0" y="9522"/>
                    </a:cubicBezTo>
                    <a:cubicBezTo>
                      <a:pt x="0" y="9522"/>
                      <a:pt x="10800" y="-3438"/>
                      <a:pt x="16200" y="882"/>
                    </a:cubicBezTo>
                    <a:cubicBezTo>
                      <a:pt x="16200" y="882"/>
                      <a:pt x="21600" y="5202"/>
                      <a:pt x="21600" y="9522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4947" name="Freeform 662"/>
              <p:cNvSpPr/>
              <p:nvPr/>
            </p:nvSpPr>
            <p:spPr>
              <a:xfrm>
                <a:off x="269208" y="173016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7382" h="21600" fill="norm" stroke="1" extrusionOk="0">
                    <a:moveTo>
                      <a:pt x="7200" y="21600"/>
                    </a:moveTo>
                    <a:cubicBezTo>
                      <a:pt x="7200" y="21600"/>
                      <a:pt x="0" y="10800"/>
                      <a:pt x="0" y="10800"/>
                    </a:cubicBezTo>
                    <a:cubicBezTo>
                      <a:pt x="7200" y="10800"/>
                      <a:pt x="7200" y="0"/>
                      <a:pt x="14400" y="0"/>
                    </a:cubicBezTo>
                    <a:cubicBezTo>
                      <a:pt x="14400" y="0"/>
                      <a:pt x="14400" y="0"/>
                      <a:pt x="14400" y="0"/>
                    </a:cubicBezTo>
                    <a:cubicBezTo>
                      <a:pt x="21600" y="21600"/>
                      <a:pt x="14400" y="21600"/>
                      <a:pt x="7200" y="216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4948" name="Freeform 663"/>
              <p:cNvSpPr/>
              <p:nvPr/>
            </p:nvSpPr>
            <p:spPr>
              <a:xfrm>
                <a:off x="268498" y="145438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0800" y="21600"/>
                    </a:moveTo>
                    <a:cubicBezTo>
                      <a:pt x="7200" y="21600"/>
                      <a:pt x="3600" y="19200"/>
                      <a:pt x="3600" y="16800"/>
                    </a:cubicBezTo>
                    <a:cubicBezTo>
                      <a:pt x="3600" y="14400"/>
                      <a:pt x="3600" y="12000"/>
                      <a:pt x="0" y="9600"/>
                    </a:cubicBezTo>
                    <a:cubicBezTo>
                      <a:pt x="0" y="7200"/>
                      <a:pt x="3600" y="4800"/>
                      <a:pt x="7200" y="2400"/>
                    </a:cubicBezTo>
                    <a:cubicBezTo>
                      <a:pt x="10800" y="0"/>
                      <a:pt x="18000" y="2400"/>
                      <a:pt x="21600" y="0"/>
                    </a:cubicBezTo>
                    <a:cubicBezTo>
                      <a:pt x="21600" y="2400"/>
                      <a:pt x="21600" y="4800"/>
                      <a:pt x="21600" y="7200"/>
                    </a:cubicBezTo>
                    <a:cubicBezTo>
                      <a:pt x="21600" y="9600"/>
                      <a:pt x="21600" y="12000"/>
                      <a:pt x="21600" y="16800"/>
                    </a:cubicBezTo>
                    <a:cubicBezTo>
                      <a:pt x="18000" y="19200"/>
                      <a:pt x="18000" y="19200"/>
                      <a:pt x="10800" y="216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4949" name="Freeform 664"/>
              <p:cNvSpPr/>
              <p:nvPr/>
            </p:nvSpPr>
            <p:spPr>
              <a:xfrm>
                <a:off x="269381" y="139040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21600"/>
                    </a:moveTo>
                    <a:cubicBezTo>
                      <a:pt x="0" y="14400"/>
                      <a:pt x="7200" y="0"/>
                      <a:pt x="14400" y="0"/>
                    </a:cubicBezTo>
                    <a:cubicBezTo>
                      <a:pt x="14400" y="0"/>
                      <a:pt x="21600" y="7200"/>
                      <a:pt x="21600" y="7200"/>
                    </a:cubicBezTo>
                    <a:cubicBezTo>
                      <a:pt x="21600" y="14400"/>
                      <a:pt x="14400" y="21600"/>
                      <a:pt x="7200" y="21600"/>
                    </a:cubicBezTo>
                    <a:cubicBezTo>
                      <a:pt x="7200" y="21600"/>
                      <a:pt x="0" y="21600"/>
                      <a:pt x="0" y="216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4950" name="Freeform 665"/>
              <p:cNvSpPr/>
              <p:nvPr/>
            </p:nvSpPr>
            <p:spPr>
              <a:xfrm>
                <a:off x="270153" y="130656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8171" fill="norm" stroke="1" extrusionOk="0">
                    <a:moveTo>
                      <a:pt x="21600" y="4457"/>
                    </a:moveTo>
                    <a:cubicBezTo>
                      <a:pt x="19440" y="7543"/>
                      <a:pt x="19440" y="7543"/>
                      <a:pt x="19440" y="7543"/>
                    </a:cubicBezTo>
                    <a:cubicBezTo>
                      <a:pt x="17280" y="10629"/>
                      <a:pt x="15120" y="13715"/>
                      <a:pt x="15120" y="13715"/>
                    </a:cubicBezTo>
                    <a:cubicBezTo>
                      <a:pt x="10800" y="13715"/>
                      <a:pt x="6480" y="13715"/>
                      <a:pt x="4320" y="16800"/>
                    </a:cubicBezTo>
                    <a:cubicBezTo>
                      <a:pt x="2160" y="16800"/>
                      <a:pt x="0" y="19886"/>
                      <a:pt x="0" y="16800"/>
                    </a:cubicBezTo>
                    <a:cubicBezTo>
                      <a:pt x="0" y="13715"/>
                      <a:pt x="0" y="10629"/>
                      <a:pt x="2160" y="10629"/>
                    </a:cubicBezTo>
                    <a:cubicBezTo>
                      <a:pt x="6480" y="7543"/>
                      <a:pt x="10800" y="7543"/>
                      <a:pt x="15120" y="1372"/>
                    </a:cubicBezTo>
                    <a:cubicBezTo>
                      <a:pt x="15120" y="-1714"/>
                      <a:pt x="17280" y="1372"/>
                      <a:pt x="19440" y="1372"/>
                    </a:cubicBezTo>
                    <a:cubicBezTo>
                      <a:pt x="19440" y="1372"/>
                      <a:pt x="19440" y="4457"/>
                      <a:pt x="21600" y="4457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4951" name="Freeform 666"/>
              <p:cNvSpPr/>
              <p:nvPr/>
            </p:nvSpPr>
            <p:spPr>
              <a:xfrm>
                <a:off x="270816" y="181179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335" h="21600" fill="norm" stroke="1" extrusionOk="0">
                    <a:moveTo>
                      <a:pt x="3086" y="18000"/>
                    </a:moveTo>
                    <a:cubicBezTo>
                      <a:pt x="3086" y="14400"/>
                      <a:pt x="0" y="10800"/>
                      <a:pt x="0" y="7200"/>
                    </a:cubicBezTo>
                    <a:cubicBezTo>
                      <a:pt x="0" y="3600"/>
                      <a:pt x="6171" y="0"/>
                      <a:pt x="9257" y="0"/>
                    </a:cubicBezTo>
                    <a:cubicBezTo>
                      <a:pt x="15429" y="0"/>
                      <a:pt x="21600" y="3600"/>
                      <a:pt x="18514" y="10800"/>
                    </a:cubicBezTo>
                    <a:cubicBezTo>
                      <a:pt x="18514" y="14400"/>
                      <a:pt x="12343" y="21600"/>
                      <a:pt x="9257" y="21600"/>
                    </a:cubicBezTo>
                    <a:cubicBezTo>
                      <a:pt x="6171" y="18000"/>
                      <a:pt x="6171" y="18000"/>
                      <a:pt x="3086" y="180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4952" name="Freeform 667"/>
              <p:cNvSpPr/>
              <p:nvPr/>
            </p:nvSpPr>
            <p:spPr>
              <a:xfrm>
                <a:off x="275558" y="177170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0925" fill="norm" stroke="1" extrusionOk="0">
                    <a:moveTo>
                      <a:pt x="18900" y="2025"/>
                    </a:moveTo>
                    <a:cubicBezTo>
                      <a:pt x="21600" y="2025"/>
                      <a:pt x="21600" y="4725"/>
                      <a:pt x="21600" y="4725"/>
                    </a:cubicBezTo>
                    <a:cubicBezTo>
                      <a:pt x="16200" y="7425"/>
                      <a:pt x="13500" y="12825"/>
                      <a:pt x="10800" y="18225"/>
                    </a:cubicBezTo>
                    <a:cubicBezTo>
                      <a:pt x="8100" y="20925"/>
                      <a:pt x="5400" y="20925"/>
                      <a:pt x="5400" y="20925"/>
                    </a:cubicBezTo>
                    <a:cubicBezTo>
                      <a:pt x="0" y="20925"/>
                      <a:pt x="0" y="15525"/>
                      <a:pt x="0" y="12825"/>
                    </a:cubicBezTo>
                    <a:cubicBezTo>
                      <a:pt x="0" y="7425"/>
                      <a:pt x="5400" y="7425"/>
                      <a:pt x="8100" y="4725"/>
                    </a:cubicBezTo>
                    <a:cubicBezTo>
                      <a:pt x="10800" y="4725"/>
                      <a:pt x="16200" y="4725"/>
                      <a:pt x="16200" y="2025"/>
                    </a:cubicBezTo>
                    <a:cubicBezTo>
                      <a:pt x="16200" y="-675"/>
                      <a:pt x="18900" y="-675"/>
                      <a:pt x="18900" y="2025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4953" name="Freeform 668"/>
              <p:cNvSpPr/>
              <p:nvPr/>
            </p:nvSpPr>
            <p:spPr>
              <a:xfrm>
                <a:off x="276992" y="181933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9425" fill="norm" stroke="1" extrusionOk="0">
                    <a:moveTo>
                      <a:pt x="21600" y="12000"/>
                    </a:moveTo>
                    <a:cubicBezTo>
                      <a:pt x="17280" y="14700"/>
                      <a:pt x="21600" y="17400"/>
                      <a:pt x="17280" y="17400"/>
                    </a:cubicBezTo>
                    <a:cubicBezTo>
                      <a:pt x="12960" y="20100"/>
                      <a:pt x="8640" y="20100"/>
                      <a:pt x="4320" y="17400"/>
                    </a:cubicBezTo>
                    <a:cubicBezTo>
                      <a:pt x="0" y="17400"/>
                      <a:pt x="0" y="14700"/>
                      <a:pt x="0" y="12000"/>
                    </a:cubicBezTo>
                    <a:cubicBezTo>
                      <a:pt x="0" y="9300"/>
                      <a:pt x="0" y="6600"/>
                      <a:pt x="0" y="3900"/>
                    </a:cubicBezTo>
                    <a:cubicBezTo>
                      <a:pt x="0" y="3900"/>
                      <a:pt x="0" y="1200"/>
                      <a:pt x="4320" y="1200"/>
                    </a:cubicBezTo>
                    <a:cubicBezTo>
                      <a:pt x="8640" y="1200"/>
                      <a:pt x="8640" y="-1500"/>
                      <a:pt x="12960" y="1200"/>
                    </a:cubicBezTo>
                    <a:cubicBezTo>
                      <a:pt x="12960" y="1200"/>
                      <a:pt x="12960" y="3900"/>
                      <a:pt x="17280" y="3900"/>
                    </a:cubicBezTo>
                    <a:cubicBezTo>
                      <a:pt x="21600" y="6600"/>
                      <a:pt x="17280" y="9300"/>
                      <a:pt x="21600" y="120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4954" name="Freeform 669"/>
              <p:cNvSpPr/>
              <p:nvPr/>
            </p:nvSpPr>
            <p:spPr>
              <a:xfrm>
                <a:off x="279308" y="186915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14400"/>
                    </a:moveTo>
                    <a:cubicBezTo>
                      <a:pt x="21600" y="14400"/>
                      <a:pt x="14400" y="21600"/>
                      <a:pt x="14400" y="21600"/>
                    </a:cubicBezTo>
                    <a:cubicBezTo>
                      <a:pt x="7200" y="14400"/>
                      <a:pt x="7200" y="14400"/>
                      <a:pt x="0" y="7200"/>
                    </a:cubicBezTo>
                    <a:cubicBezTo>
                      <a:pt x="7200" y="7200"/>
                      <a:pt x="7200" y="7200"/>
                      <a:pt x="14400" y="0"/>
                    </a:cubicBezTo>
                    <a:cubicBezTo>
                      <a:pt x="14400" y="7200"/>
                      <a:pt x="14400" y="7200"/>
                      <a:pt x="21600" y="144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4955" name="Freeform 670"/>
              <p:cNvSpPr/>
              <p:nvPr/>
            </p:nvSpPr>
            <p:spPr>
              <a:xfrm>
                <a:off x="49572" y="20565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8600" h="21600" fill="norm" stroke="1" extrusionOk="0">
                    <a:moveTo>
                      <a:pt x="18600" y="14400"/>
                    </a:moveTo>
                    <a:cubicBezTo>
                      <a:pt x="18600" y="14400"/>
                      <a:pt x="18600" y="21600"/>
                      <a:pt x="18600" y="21600"/>
                    </a:cubicBezTo>
                    <a:cubicBezTo>
                      <a:pt x="18600" y="21600"/>
                      <a:pt x="13200" y="21600"/>
                      <a:pt x="13200" y="21600"/>
                    </a:cubicBezTo>
                    <a:cubicBezTo>
                      <a:pt x="13200" y="21600"/>
                      <a:pt x="7800" y="21600"/>
                      <a:pt x="7800" y="21600"/>
                    </a:cubicBezTo>
                    <a:cubicBezTo>
                      <a:pt x="7800" y="21600"/>
                      <a:pt x="2400" y="21600"/>
                      <a:pt x="2400" y="21600"/>
                    </a:cubicBezTo>
                    <a:cubicBezTo>
                      <a:pt x="-3000" y="14400"/>
                      <a:pt x="2400" y="7200"/>
                      <a:pt x="2400" y="7200"/>
                    </a:cubicBezTo>
                    <a:cubicBezTo>
                      <a:pt x="7800" y="7200"/>
                      <a:pt x="7800" y="7200"/>
                      <a:pt x="7800" y="0"/>
                    </a:cubicBezTo>
                    <a:cubicBezTo>
                      <a:pt x="13200" y="0"/>
                      <a:pt x="13200" y="7200"/>
                      <a:pt x="13200" y="7200"/>
                    </a:cubicBezTo>
                    <a:cubicBezTo>
                      <a:pt x="18600" y="7200"/>
                      <a:pt x="18600" y="14400"/>
                      <a:pt x="18600" y="144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4956" name="Freeform 671"/>
              <p:cNvSpPr/>
              <p:nvPr/>
            </p:nvSpPr>
            <p:spPr>
              <a:xfrm>
                <a:off x="52177" y="23544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21600"/>
                    </a:moveTo>
                    <a:cubicBezTo>
                      <a:pt x="0" y="2160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1600" y="0"/>
                      <a:pt x="21600" y="0"/>
                      <a:pt x="21600" y="0"/>
                    </a:cubicBezTo>
                    <a:cubicBezTo>
                      <a:pt x="21600" y="21600"/>
                      <a:pt x="21600" y="21600"/>
                      <a:pt x="0" y="216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4957" name="Freeform 672"/>
              <p:cNvSpPr/>
              <p:nvPr/>
            </p:nvSpPr>
            <p:spPr>
              <a:xfrm>
                <a:off x="52891" y="26659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8600" h="17250" fill="norm" stroke="1" extrusionOk="0">
                    <a:moveTo>
                      <a:pt x="16200" y="9450"/>
                    </a:moveTo>
                    <a:cubicBezTo>
                      <a:pt x="21600" y="14850"/>
                      <a:pt x="16200" y="14850"/>
                      <a:pt x="16200" y="14850"/>
                    </a:cubicBezTo>
                    <a:cubicBezTo>
                      <a:pt x="10800" y="14850"/>
                      <a:pt x="10800" y="14850"/>
                      <a:pt x="10800" y="14850"/>
                    </a:cubicBezTo>
                    <a:cubicBezTo>
                      <a:pt x="10800" y="14850"/>
                      <a:pt x="10800" y="20250"/>
                      <a:pt x="5400" y="14850"/>
                    </a:cubicBezTo>
                    <a:cubicBezTo>
                      <a:pt x="5400" y="14850"/>
                      <a:pt x="5400" y="14850"/>
                      <a:pt x="0" y="14850"/>
                    </a:cubicBezTo>
                    <a:cubicBezTo>
                      <a:pt x="0" y="14850"/>
                      <a:pt x="0" y="9450"/>
                      <a:pt x="5400" y="9450"/>
                    </a:cubicBezTo>
                    <a:cubicBezTo>
                      <a:pt x="5400" y="9450"/>
                      <a:pt x="5400" y="4050"/>
                      <a:pt x="5400" y="4050"/>
                    </a:cubicBezTo>
                    <a:cubicBezTo>
                      <a:pt x="5400" y="-1350"/>
                      <a:pt x="10800" y="-1350"/>
                      <a:pt x="10800" y="4050"/>
                    </a:cubicBezTo>
                    <a:cubicBezTo>
                      <a:pt x="16200" y="4050"/>
                      <a:pt x="16200" y="9450"/>
                      <a:pt x="16200" y="945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4958" name="Freeform 673"/>
              <p:cNvSpPr/>
              <p:nvPr/>
            </p:nvSpPr>
            <p:spPr>
              <a:xfrm>
                <a:off x="54824" y="35678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10800"/>
                    </a:moveTo>
                    <a:cubicBezTo>
                      <a:pt x="21600" y="10800"/>
                      <a:pt x="10800" y="21600"/>
                      <a:pt x="10800" y="21600"/>
                    </a:cubicBezTo>
                    <a:cubicBezTo>
                      <a:pt x="0" y="21600"/>
                      <a:pt x="0" y="21600"/>
                      <a:pt x="0" y="21600"/>
                    </a:cubicBezTo>
                    <a:cubicBezTo>
                      <a:pt x="0" y="10800"/>
                      <a:pt x="0" y="0"/>
                      <a:pt x="10800" y="0"/>
                    </a:cubicBezTo>
                    <a:cubicBezTo>
                      <a:pt x="10800" y="10800"/>
                      <a:pt x="21600" y="10800"/>
                      <a:pt x="21600" y="108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4959" name="Freeform 674"/>
              <p:cNvSpPr/>
              <p:nvPr/>
            </p:nvSpPr>
            <p:spPr>
              <a:xfrm>
                <a:off x="55859" y="34796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8900" h="21600" fill="norm" stroke="1" extrusionOk="0">
                    <a:moveTo>
                      <a:pt x="10800" y="21600"/>
                    </a:moveTo>
                    <a:cubicBezTo>
                      <a:pt x="10800" y="21600"/>
                      <a:pt x="10800" y="21600"/>
                      <a:pt x="10800" y="21600"/>
                    </a:cubicBezTo>
                    <a:cubicBezTo>
                      <a:pt x="0" y="21600"/>
                      <a:pt x="0" y="21600"/>
                      <a:pt x="0" y="0"/>
                    </a:cubicBezTo>
                    <a:cubicBezTo>
                      <a:pt x="0" y="0"/>
                      <a:pt x="10800" y="0"/>
                      <a:pt x="10800" y="0"/>
                    </a:cubicBezTo>
                    <a:cubicBezTo>
                      <a:pt x="21600" y="0"/>
                      <a:pt x="21600" y="0"/>
                      <a:pt x="10800" y="216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4960" name="Oval 675"/>
              <p:cNvSpPr/>
              <p:nvPr/>
            </p:nvSpPr>
            <p:spPr>
              <a:xfrm>
                <a:off x="56258" y="30714"/>
                <a:ext cx="12701" cy="12701"/>
              </a:xfrm>
              <a:prstGeom prst="ellipse">
                <a:avLst/>
              </a:pr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4961" name="Freeform 676"/>
              <p:cNvSpPr/>
              <p:nvPr/>
            </p:nvSpPr>
            <p:spPr>
              <a:xfrm>
                <a:off x="56589" y="28591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8900" fill="norm" stroke="1" extrusionOk="0">
                    <a:moveTo>
                      <a:pt x="0" y="8100"/>
                    </a:moveTo>
                    <a:cubicBezTo>
                      <a:pt x="0" y="8100"/>
                      <a:pt x="0" y="8100"/>
                      <a:pt x="0" y="8100"/>
                    </a:cubicBezTo>
                    <a:cubicBezTo>
                      <a:pt x="10800" y="-2700"/>
                      <a:pt x="21600" y="-2700"/>
                      <a:pt x="21600" y="8100"/>
                    </a:cubicBezTo>
                    <a:cubicBezTo>
                      <a:pt x="21600" y="8100"/>
                      <a:pt x="21600" y="8100"/>
                      <a:pt x="21600" y="8100"/>
                    </a:cubicBezTo>
                    <a:cubicBezTo>
                      <a:pt x="21600" y="8100"/>
                      <a:pt x="21600" y="8100"/>
                      <a:pt x="21600" y="8100"/>
                    </a:cubicBezTo>
                    <a:cubicBezTo>
                      <a:pt x="21600" y="8100"/>
                      <a:pt x="21600" y="18900"/>
                      <a:pt x="10800" y="18900"/>
                    </a:cubicBezTo>
                    <a:cubicBezTo>
                      <a:pt x="10800" y="18900"/>
                      <a:pt x="10800" y="8100"/>
                      <a:pt x="0" y="81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4962" name="Freeform 677"/>
              <p:cNvSpPr/>
              <p:nvPr/>
            </p:nvSpPr>
            <p:spPr>
              <a:xfrm>
                <a:off x="58023" y="33656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9800" fill="norm" stroke="1" extrusionOk="0">
                    <a:moveTo>
                      <a:pt x="21600" y="5400"/>
                    </a:moveTo>
                    <a:cubicBezTo>
                      <a:pt x="21600" y="5400"/>
                      <a:pt x="21600" y="12600"/>
                      <a:pt x="21600" y="19800"/>
                    </a:cubicBezTo>
                    <a:cubicBezTo>
                      <a:pt x="21600" y="19800"/>
                      <a:pt x="21600" y="19800"/>
                      <a:pt x="21600" y="19800"/>
                    </a:cubicBezTo>
                    <a:cubicBezTo>
                      <a:pt x="0" y="12600"/>
                      <a:pt x="0" y="12600"/>
                      <a:pt x="0" y="5400"/>
                    </a:cubicBezTo>
                    <a:cubicBezTo>
                      <a:pt x="0" y="5400"/>
                      <a:pt x="0" y="5400"/>
                      <a:pt x="0" y="5400"/>
                    </a:cubicBezTo>
                    <a:cubicBezTo>
                      <a:pt x="21600" y="-1800"/>
                      <a:pt x="21600" y="-1800"/>
                      <a:pt x="21600" y="54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4963" name="Freeform 678"/>
              <p:cNvSpPr/>
              <p:nvPr/>
            </p:nvSpPr>
            <p:spPr>
              <a:xfrm>
                <a:off x="58014" y="30604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3382" h="21600" fill="norm" stroke="1" extrusionOk="0">
                    <a:moveTo>
                      <a:pt x="3200" y="0"/>
                    </a:moveTo>
                    <a:cubicBezTo>
                      <a:pt x="3200" y="0"/>
                      <a:pt x="3200" y="0"/>
                      <a:pt x="3200" y="0"/>
                    </a:cubicBezTo>
                    <a:cubicBezTo>
                      <a:pt x="3200" y="0"/>
                      <a:pt x="3200" y="0"/>
                      <a:pt x="3200" y="0"/>
                    </a:cubicBezTo>
                    <a:cubicBezTo>
                      <a:pt x="10400" y="0"/>
                      <a:pt x="10400" y="0"/>
                      <a:pt x="10400" y="21600"/>
                    </a:cubicBezTo>
                    <a:cubicBezTo>
                      <a:pt x="17600" y="21600"/>
                      <a:pt x="10400" y="21600"/>
                      <a:pt x="3200" y="21600"/>
                    </a:cubicBezTo>
                    <a:cubicBezTo>
                      <a:pt x="3200" y="21600"/>
                      <a:pt x="-4000" y="21600"/>
                      <a:pt x="32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4964" name="Freeform 679"/>
              <p:cNvSpPr/>
              <p:nvPr/>
            </p:nvSpPr>
            <p:spPr>
              <a:xfrm>
                <a:off x="59237" y="43768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5600" fill="norm" stroke="1" extrusionOk="0">
                    <a:moveTo>
                      <a:pt x="21600" y="0"/>
                    </a:moveTo>
                    <a:cubicBezTo>
                      <a:pt x="21600" y="10800"/>
                      <a:pt x="21600" y="10800"/>
                      <a:pt x="21600" y="10800"/>
                    </a:cubicBezTo>
                    <a:cubicBezTo>
                      <a:pt x="21600" y="10800"/>
                      <a:pt x="21600" y="21600"/>
                      <a:pt x="21600" y="10800"/>
                    </a:cubicBezTo>
                    <a:cubicBezTo>
                      <a:pt x="21600" y="10800"/>
                      <a:pt x="0" y="10800"/>
                      <a:pt x="0" y="10800"/>
                    </a:cubicBezTo>
                    <a:cubicBezTo>
                      <a:pt x="21600" y="10800"/>
                      <a:pt x="21600" y="0"/>
                      <a:pt x="216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4965" name="Freeform 680"/>
              <p:cNvSpPr/>
              <p:nvPr/>
            </p:nvSpPr>
            <p:spPr>
              <a:xfrm>
                <a:off x="58575" y="38215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2400"/>
                    </a:moveTo>
                    <a:cubicBezTo>
                      <a:pt x="21600" y="2400"/>
                      <a:pt x="18514" y="4800"/>
                      <a:pt x="18514" y="4800"/>
                    </a:cubicBezTo>
                    <a:cubicBezTo>
                      <a:pt x="18514" y="4800"/>
                      <a:pt x="15429" y="4800"/>
                      <a:pt x="15429" y="4800"/>
                    </a:cubicBezTo>
                    <a:cubicBezTo>
                      <a:pt x="12343" y="4800"/>
                      <a:pt x="12343" y="4800"/>
                      <a:pt x="12343" y="7200"/>
                    </a:cubicBezTo>
                    <a:cubicBezTo>
                      <a:pt x="15429" y="7200"/>
                      <a:pt x="15429" y="7200"/>
                      <a:pt x="15429" y="9600"/>
                    </a:cubicBezTo>
                    <a:cubicBezTo>
                      <a:pt x="15429" y="9600"/>
                      <a:pt x="18514" y="9600"/>
                      <a:pt x="15429" y="9600"/>
                    </a:cubicBezTo>
                    <a:cubicBezTo>
                      <a:pt x="12343" y="12000"/>
                      <a:pt x="15429" y="14400"/>
                      <a:pt x="15429" y="16800"/>
                    </a:cubicBezTo>
                    <a:cubicBezTo>
                      <a:pt x="18514" y="16800"/>
                      <a:pt x="15429" y="19200"/>
                      <a:pt x="15429" y="19200"/>
                    </a:cubicBezTo>
                    <a:cubicBezTo>
                      <a:pt x="15429" y="21600"/>
                      <a:pt x="12343" y="21600"/>
                      <a:pt x="9257" y="21600"/>
                    </a:cubicBezTo>
                    <a:cubicBezTo>
                      <a:pt x="9257" y="19200"/>
                      <a:pt x="9257" y="19200"/>
                      <a:pt x="6171" y="19200"/>
                    </a:cubicBezTo>
                    <a:cubicBezTo>
                      <a:pt x="6171" y="16800"/>
                      <a:pt x="6171" y="16800"/>
                      <a:pt x="6171" y="14400"/>
                    </a:cubicBezTo>
                    <a:cubicBezTo>
                      <a:pt x="6171" y="14400"/>
                      <a:pt x="9257" y="12000"/>
                      <a:pt x="9257" y="9600"/>
                    </a:cubicBezTo>
                    <a:cubicBezTo>
                      <a:pt x="9257" y="7200"/>
                      <a:pt x="9257" y="7200"/>
                      <a:pt x="6171" y="7200"/>
                    </a:cubicBezTo>
                    <a:cubicBezTo>
                      <a:pt x="3086" y="7200"/>
                      <a:pt x="0" y="4800"/>
                      <a:pt x="0" y="2400"/>
                    </a:cubicBezTo>
                    <a:cubicBezTo>
                      <a:pt x="0" y="2400"/>
                      <a:pt x="3086" y="2400"/>
                      <a:pt x="3086" y="2400"/>
                    </a:cubicBezTo>
                    <a:cubicBezTo>
                      <a:pt x="6171" y="2400"/>
                      <a:pt x="9257" y="2400"/>
                      <a:pt x="12343" y="0"/>
                    </a:cubicBezTo>
                    <a:cubicBezTo>
                      <a:pt x="15429" y="0"/>
                      <a:pt x="15429" y="0"/>
                      <a:pt x="18514" y="0"/>
                    </a:cubicBezTo>
                    <a:cubicBezTo>
                      <a:pt x="21600" y="2400"/>
                      <a:pt x="21600" y="2400"/>
                      <a:pt x="21600" y="24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4966" name="Freeform 681"/>
              <p:cNvSpPr/>
              <p:nvPr/>
            </p:nvSpPr>
            <p:spPr>
              <a:xfrm>
                <a:off x="61689" y="40311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4678" h="21600" fill="norm" stroke="1" extrusionOk="0">
                    <a:moveTo>
                      <a:pt x="9278" y="10800"/>
                    </a:moveTo>
                    <a:cubicBezTo>
                      <a:pt x="9278" y="10800"/>
                      <a:pt x="9278" y="10800"/>
                      <a:pt x="2078" y="21600"/>
                    </a:cubicBezTo>
                    <a:cubicBezTo>
                      <a:pt x="2078" y="10800"/>
                      <a:pt x="2078" y="10800"/>
                      <a:pt x="2078" y="10800"/>
                    </a:cubicBezTo>
                    <a:cubicBezTo>
                      <a:pt x="-5122" y="10800"/>
                      <a:pt x="9278" y="0"/>
                      <a:pt x="2078" y="0"/>
                    </a:cubicBezTo>
                    <a:cubicBezTo>
                      <a:pt x="9278" y="0"/>
                      <a:pt x="9278" y="0"/>
                      <a:pt x="9278" y="0"/>
                    </a:cubicBezTo>
                    <a:cubicBezTo>
                      <a:pt x="16478" y="0"/>
                      <a:pt x="16478" y="10800"/>
                      <a:pt x="9278" y="108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4967" name="Freeform 682"/>
              <p:cNvSpPr/>
              <p:nvPr/>
            </p:nvSpPr>
            <p:spPr>
              <a:xfrm>
                <a:off x="64532" y="48536"/>
                <a:ext cx="12701" cy="1271"/>
              </a:xfrm>
              <a:prstGeom prst="ellipse">
                <a:avLst/>
              </a:prstGeom>
              <a:noFill/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4968" name="Freeform 683"/>
              <p:cNvSpPr/>
              <p:nvPr/>
            </p:nvSpPr>
            <p:spPr>
              <a:xfrm>
                <a:off x="64863" y="38546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0"/>
                    </a:moveTo>
                    <a:cubicBezTo>
                      <a:pt x="10800" y="10800"/>
                      <a:pt x="10800" y="10800"/>
                      <a:pt x="21600" y="10800"/>
                    </a:cubicBezTo>
                    <a:cubicBezTo>
                      <a:pt x="10800" y="10800"/>
                      <a:pt x="10800" y="21600"/>
                      <a:pt x="0" y="21600"/>
                    </a:cubicBezTo>
                    <a:cubicBezTo>
                      <a:pt x="0" y="21600"/>
                      <a:pt x="0" y="10800"/>
                      <a:pt x="0" y="10800"/>
                    </a:cubicBezTo>
                    <a:cubicBezTo>
                      <a:pt x="0" y="10800"/>
                      <a:pt x="0" y="10800"/>
                      <a:pt x="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4969" name="Freeform 684"/>
              <p:cNvSpPr/>
              <p:nvPr/>
            </p:nvSpPr>
            <p:spPr>
              <a:xfrm>
                <a:off x="66297" y="46048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0"/>
                    </a:moveTo>
                    <a:cubicBezTo>
                      <a:pt x="0" y="21600"/>
                      <a:pt x="0" y="21600"/>
                      <a:pt x="21600" y="21600"/>
                    </a:cubicBezTo>
                    <a:cubicBezTo>
                      <a:pt x="21600" y="21600"/>
                      <a:pt x="0" y="21600"/>
                      <a:pt x="0" y="21600"/>
                    </a:cubicBezTo>
                    <a:cubicBezTo>
                      <a:pt x="0" y="21600"/>
                      <a:pt x="0" y="21600"/>
                      <a:pt x="0" y="21600"/>
                    </a:cubicBezTo>
                    <a:cubicBezTo>
                      <a:pt x="0" y="2160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4970" name="Freeform 685"/>
              <p:cNvSpPr/>
              <p:nvPr/>
            </p:nvSpPr>
            <p:spPr>
              <a:xfrm>
                <a:off x="67348" y="50927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8600" h="17250" fill="norm" stroke="1" extrusionOk="0">
                    <a:moveTo>
                      <a:pt x="18600" y="14850"/>
                    </a:moveTo>
                    <a:cubicBezTo>
                      <a:pt x="18600" y="14850"/>
                      <a:pt x="18600" y="14850"/>
                      <a:pt x="18600" y="14850"/>
                    </a:cubicBezTo>
                    <a:cubicBezTo>
                      <a:pt x="18600" y="14850"/>
                      <a:pt x="13200" y="20250"/>
                      <a:pt x="13200" y="14850"/>
                    </a:cubicBezTo>
                    <a:cubicBezTo>
                      <a:pt x="13200" y="14850"/>
                      <a:pt x="7800" y="9450"/>
                      <a:pt x="2400" y="9450"/>
                    </a:cubicBezTo>
                    <a:cubicBezTo>
                      <a:pt x="2400" y="9450"/>
                      <a:pt x="-3000" y="9450"/>
                      <a:pt x="2400" y="4050"/>
                    </a:cubicBezTo>
                    <a:cubicBezTo>
                      <a:pt x="7800" y="-1350"/>
                      <a:pt x="7800" y="-1350"/>
                      <a:pt x="7800" y="4050"/>
                    </a:cubicBezTo>
                    <a:cubicBezTo>
                      <a:pt x="13200" y="4050"/>
                      <a:pt x="13200" y="4050"/>
                      <a:pt x="18600" y="4050"/>
                    </a:cubicBezTo>
                    <a:cubicBezTo>
                      <a:pt x="18600" y="4050"/>
                      <a:pt x="18600" y="9450"/>
                      <a:pt x="18600" y="1485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4971" name="Freeform 686"/>
              <p:cNvSpPr/>
              <p:nvPr/>
            </p:nvSpPr>
            <p:spPr>
              <a:xfrm>
                <a:off x="69606" y="49246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0800" y="0"/>
                    </a:moveTo>
                    <a:cubicBezTo>
                      <a:pt x="10800" y="10800"/>
                      <a:pt x="21600" y="10800"/>
                      <a:pt x="21600" y="21600"/>
                    </a:cubicBezTo>
                    <a:cubicBezTo>
                      <a:pt x="21600" y="21600"/>
                      <a:pt x="21600" y="21600"/>
                      <a:pt x="21600" y="21600"/>
                    </a:cubicBezTo>
                    <a:cubicBezTo>
                      <a:pt x="10800" y="21600"/>
                      <a:pt x="10800" y="21600"/>
                      <a:pt x="0" y="21600"/>
                    </a:cubicBezTo>
                    <a:cubicBezTo>
                      <a:pt x="0" y="10800"/>
                      <a:pt x="0" y="0"/>
                      <a:pt x="10800" y="0"/>
                    </a:cubicBezTo>
                    <a:cubicBezTo>
                      <a:pt x="10800" y="0"/>
                      <a:pt x="10800" y="0"/>
                      <a:pt x="108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4972" name="Freeform 687"/>
              <p:cNvSpPr/>
              <p:nvPr/>
            </p:nvSpPr>
            <p:spPr>
              <a:xfrm>
                <a:off x="71040" y="48915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0"/>
                    </a:moveTo>
                    <a:cubicBezTo>
                      <a:pt x="0" y="0"/>
                      <a:pt x="21600" y="0"/>
                      <a:pt x="21600" y="21600"/>
                    </a:cubicBezTo>
                    <a:cubicBezTo>
                      <a:pt x="21600" y="21600"/>
                      <a:pt x="21600" y="21600"/>
                      <a:pt x="0" y="21600"/>
                    </a:cubicBezTo>
                    <a:cubicBezTo>
                      <a:pt x="0" y="21600"/>
                      <a:pt x="0" y="2160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4973" name="Freeform 688"/>
              <p:cNvSpPr/>
              <p:nvPr/>
            </p:nvSpPr>
            <p:spPr>
              <a:xfrm>
                <a:off x="71923" y="54321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7200"/>
                    </a:moveTo>
                    <a:cubicBezTo>
                      <a:pt x="21600" y="7200"/>
                      <a:pt x="21600" y="7200"/>
                      <a:pt x="21600" y="7200"/>
                    </a:cubicBezTo>
                    <a:cubicBezTo>
                      <a:pt x="21600" y="14400"/>
                      <a:pt x="10800" y="14400"/>
                      <a:pt x="10800" y="21600"/>
                    </a:cubicBezTo>
                    <a:cubicBezTo>
                      <a:pt x="10800" y="14400"/>
                      <a:pt x="0" y="7200"/>
                      <a:pt x="0" y="7200"/>
                    </a:cubicBezTo>
                    <a:cubicBezTo>
                      <a:pt x="0" y="7200"/>
                      <a:pt x="10800" y="0"/>
                      <a:pt x="10800" y="0"/>
                    </a:cubicBezTo>
                    <a:cubicBezTo>
                      <a:pt x="10800" y="0"/>
                      <a:pt x="21600" y="0"/>
                      <a:pt x="21600" y="0"/>
                    </a:cubicBezTo>
                    <a:cubicBezTo>
                      <a:pt x="21600" y="0"/>
                      <a:pt x="21600" y="0"/>
                      <a:pt x="21600" y="72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4974" name="Freeform 689"/>
              <p:cNvSpPr/>
              <p:nvPr/>
            </p:nvSpPr>
            <p:spPr>
              <a:xfrm>
                <a:off x="73136" y="49798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0800" y="0"/>
                    </a:moveTo>
                    <a:cubicBezTo>
                      <a:pt x="10800" y="10800"/>
                      <a:pt x="10800" y="10800"/>
                      <a:pt x="21600" y="10800"/>
                    </a:cubicBezTo>
                    <a:cubicBezTo>
                      <a:pt x="10800" y="10800"/>
                      <a:pt x="10800" y="21600"/>
                      <a:pt x="10800" y="21600"/>
                    </a:cubicBezTo>
                    <a:cubicBezTo>
                      <a:pt x="10800" y="21600"/>
                      <a:pt x="0" y="10800"/>
                      <a:pt x="0" y="10800"/>
                    </a:cubicBezTo>
                    <a:cubicBezTo>
                      <a:pt x="0" y="0"/>
                      <a:pt x="0" y="0"/>
                      <a:pt x="108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4975" name="Freeform 690"/>
              <p:cNvSpPr/>
              <p:nvPr/>
            </p:nvSpPr>
            <p:spPr>
              <a:xfrm>
                <a:off x="74901" y="55922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7600" fill="norm" stroke="1" extrusionOk="0">
                    <a:moveTo>
                      <a:pt x="21600" y="0"/>
                    </a:moveTo>
                    <a:cubicBezTo>
                      <a:pt x="21600" y="0"/>
                      <a:pt x="21600" y="7200"/>
                      <a:pt x="21600" y="7200"/>
                    </a:cubicBezTo>
                    <a:cubicBezTo>
                      <a:pt x="16200" y="7200"/>
                      <a:pt x="16200" y="14400"/>
                      <a:pt x="10800" y="14400"/>
                    </a:cubicBezTo>
                    <a:cubicBezTo>
                      <a:pt x="10800" y="21600"/>
                      <a:pt x="5400" y="14400"/>
                      <a:pt x="0" y="14400"/>
                    </a:cubicBezTo>
                    <a:cubicBezTo>
                      <a:pt x="0" y="7200"/>
                      <a:pt x="0" y="7200"/>
                      <a:pt x="0" y="7200"/>
                    </a:cubicBezTo>
                    <a:cubicBezTo>
                      <a:pt x="5400" y="0"/>
                      <a:pt x="10800" y="0"/>
                      <a:pt x="16200" y="0"/>
                    </a:cubicBezTo>
                    <a:cubicBezTo>
                      <a:pt x="16200" y="0"/>
                      <a:pt x="21600" y="0"/>
                      <a:pt x="216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4976" name="Freeform 691"/>
              <p:cNvSpPr/>
              <p:nvPr/>
            </p:nvSpPr>
            <p:spPr>
              <a:xfrm>
                <a:off x="76445" y="59285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0"/>
                    </a:moveTo>
                    <a:cubicBezTo>
                      <a:pt x="21600" y="0"/>
                      <a:pt x="21600" y="10800"/>
                      <a:pt x="21600" y="10800"/>
                    </a:cubicBezTo>
                    <a:cubicBezTo>
                      <a:pt x="21600" y="10800"/>
                      <a:pt x="21600" y="10800"/>
                      <a:pt x="21600" y="21600"/>
                    </a:cubicBezTo>
                    <a:cubicBezTo>
                      <a:pt x="0" y="10800"/>
                      <a:pt x="0" y="10800"/>
                      <a:pt x="0" y="10800"/>
                    </a:cubicBezTo>
                    <a:cubicBezTo>
                      <a:pt x="0" y="10800"/>
                      <a:pt x="0" y="0"/>
                      <a:pt x="216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4977" name="Freeform 692"/>
              <p:cNvSpPr/>
              <p:nvPr/>
            </p:nvSpPr>
            <p:spPr>
              <a:xfrm>
                <a:off x="76666" y="57299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0"/>
                    </a:moveTo>
                    <a:cubicBezTo>
                      <a:pt x="21600" y="21600"/>
                      <a:pt x="10800" y="21600"/>
                      <a:pt x="10800" y="21600"/>
                    </a:cubicBezTo>
                    <a:cubicBezTo>
                      <a:pt x="10800" y="21600"/>
                      <a:pt x="10800" y="21600"/>
                      <a:pt x="0" y="21600"/>
                    </a:cubicBezTo>
                    <a:cubicBezTo>
                      <a:pt x="0" y="0"/>
                      <a:pt x="10800" y="0"/>
                      <a:pt x="21600" y="0"/>
                    </a:cubicBezTo>
                    <a:cubicBezTo>
                      <a:pt x="21600" y="0"/>
                      <a:pt x="21600" y="0"/>
                      <a:pt x="216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4978" name="Freeform 693"/>
              <p:cNvSpPr/>
              <p:nvPr/>
            </p:nvSpPr>
            <p:spPr>
              <a:xfrm>
                <a:off x="79093" y="58733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0"/>
                    </a:moveTo>
                    <a:cubicBezTo>
                      <a:pt x="10800" y="10800"/>
                      <a:pt x="10800" y="21600"/>
                      <a:pt x="0" y="21600"/>
                    </a:cubicBezTo>
                    <a:cubicBezTo>
                      <a:pt x="0" y="21600"/>
                      <a:pt x="0" y="21600"/>
                      <a:pt x="0" y="10800"/>
                    </a:cubicBezTo>
                    <a:cubicBezTo>
                      <a:pt x="0" y="10800"/>
                      <a:pt x="0" y="0"/>
                      <a:pt x="10800" y="0"/>
                    </a:cubicBezTo>
                    <a:cubicBezTo>
                      <a:pt x="10800" y="0"/>
                      <a:pt x="10800" y="0"/>
                      <a:pt x="216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4979" name="Freeform 694"/>
              <p:cNvSpPr/>
              <p:nvPr/>
            </p:nvSpPr>
            <p:spPr>
              <a:xfrm>
                <a:off x="77549" y="54652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9872" fill="norm" stroke="1" extrusionOk="0">
                    <a:moveTo>
                      <a:pt x="12343" y="12000"/>
                    </a:moveTo>
                    <a:cubicBezTo>
                      <a:pt x="12343" y="9600"/>
                      <a:pt x="12343" y="9600"/>
                      <a:pt x="12343" y="9600"/>
                    </a:cubicBezTo>
                    <a:cubicBezTo>
                      <a:pt x="9257" y="9600"/>
                      <a:pt x="6171" y="9600"/>
                      <a:pt x="6171" y="7200"/>
                    </a:cubicBezTo>
                    <a:cubicBezTo>
                      <a:pt x="3086" y="7200"/>
                      <a:pt x="3086" y="4800"/>
                      <a:pt x="0" y="4800"/>
                    </a:cubicBezTo>
                    <a:cubicBezTo>
                      <a:pt x="0" y="4800"/>
                      <a:pt x="0" y="4800"/>
                      <a:pt x="0" y="2400"/>
                    </a:cubicBezTo>
                    <a:cubicBezTo>
                      <a:pt x="3086" y="2400"/>
                      <a:pt x="3086" y="2400"/>
                      <a:pt x="6171" y="0"/>
                    </a:cubicBezTo>
                    <a:cubicBezTo>
                      <a:pt x="9257" y="2400"/>
                      <a:pt x="12343" y="0"/>
                      <a:pt x="15429" y="2400"/>
                    </a:cubicBezTo>
                    <a:cubicBezTo>
                      <a:pt x="15429" y="4800"/>
                      <a:pt x="15429" y="4800"/>
                      <a:pt x="15429" y="7200"/>
                    </a:cubicBezTo>
                    <a:cubicBezTo>
                      <a:pt x="15429" y="7200"/>
                      <a:pt x="15429" y="9600"/>
                      <a:pt x="18514" y="9600"/>
                    </a:cubicBezTo>
                    <a:cubicBezTo>
                      <a:pt x="18514" y="9600"/>
                      <a:pt x="21600" y="9600"/>
                      <a:pt x="21600" y="12000"/>
                    </a:cubicBezTo>
                    <a:cubicBezTo>
                      <a:pt x="21600" y="12000"/>
                      <a:pt x="21600" y="14400"/>
                      <a:pt x="21600" y="14400"/>
                    </a:cubicBezTo>
                    <a:cubicBezTo>
                      <a:pt x="21600" y="14400"/>
                      <a:pt x="21600" y="16800"/>
                      <a:pt x="21600" y="16800"/>
                    </a:cubicBezTo>
                    <a:cubicBezTo>
                      <a:pt x="21600" y="16800"/>
                      <a:pt x="21600" y="16800"/>
                      <a:pt x="21600" y="16800"/>
                    </a:cubicBezTo>
                    <a:cubicBezTo>
                      <a:pt x="18514" y="16800"/>
                      <a:pt x="21600" y="21600"/>
                      <a:pt x="18514" y="19200"/>
                    </a:cubicBezTo>
                    <a:cubicBezTo>
                      <a:pt x="15429" y="19200"/>
                      <a:pt x="18514" y="19200"/>
                      <a:pt x="18514" y="16800"/>
                    </a:cubicBezTo>
                    <a:cubicBezTo>
                      <a:pt x="18514" y="16800"/>
                      <a:pt x="18514" y="16800"/>
                      <a:pt x="18514" y="16800"/>
                    </a:cubicBezTo>
                    <a:cubicBezTo>
                      <a:pt x="18514" y="16800"/>
                      <a:pt x="18514" y="14400"/>
                      <a:pt x="18514" y="14400"/>
                    </a:cubicBezTo>
                    <a:cubicBezTo>
                      <a:pt x="15429" y="14400"/>
                      <a:pt x="12343" y="14400"/>
                      <a:pt x="12343" y="120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4980" name="Freeform 695"/>
              <p:cNvSpPr/>
              <p:nvPr/>
            </p:nvSpPr>
            <p:spPr>
              <a:xfrm>
                <a:off x="79645" y="60719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0"/>
                    </a:moveTo>
                    <a:cubicBezTo>
                      <a:pt x="21600" y="7200"/>
                      <a:pt x="21600" y="7200"/>
                      <a:pt x="21600" y="7200"/>
                    </a:cubicBezTo>
                    <a:cubicBezTo>
                      <a:pt x="21600" y="14400"/>
                      <a:pt x="21600" y="21600"/>
                      <a:pt x="10800" y="21600"/>
                    </a:cubicBezTo>
                    <a:cubicBezTo>
                      <a:pt x="0" y="21600"/>
                      <a:pt x="0" y="14400"/>
                      <a:pt x="0" y="14400"/>
                    </a:cubicBezTo>
                    <a:cubicBezTo>
                      <a:pt x="0" y="7200"/>
                      <a:pt x="0" y="7200"/>
                      <a:pt x="10800" y="0"/>
                    </a:cubicBezTo>
                    <a:cubicBezTo>
                      <a:pt x="10800" y="0"/>
                      <a:pt x="10800" y="0"/>
                      <a:pt x="216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4981" name="Freeform 696"/>
              <p:cNvSpPr/>
              <p:nvPr/>
            </p:nvSpPr>
            <p:spPr>
              <a:xfrm>
                <a:off x="81409" y="63318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7382" fill="norm" stroke="1" extrusionOk="0">
                    <a:moveTo>
                      <a:pt x="21600" y="10182"/>
                    </a:moveTo>
                    <a:cubicBezTo>
                      <a:pt x="21600" y="10182"/>
                      <a:pt x="10800" y="17382"/>
                      <a:pt x="0" y="17382"/>
                    </a:cubicBezTo>
                    <a:cubicBezTo>
                      <a:pt x="0" y="17382"/>
                      <a:pt x="0" y="10182"/>
                      <a:pt x="0" y="10182"/>
                    </a:cubicBezTo>
                    <a:cubicBezTo>
                      <a:pt x="0" y="2982"/>
                      <a:pt x="0" y="-4218"/>
                      <a:pt x="10800" y="2982"/>
                    </a:cubicBezTo>
                    <a:cubicBezTo>
                      <a:pt x="10800" y="2982"/>
                      <a:pt x="10800" y="2982"/>
                      <a:pt x="21600" y="10182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4982" name="Oval 697"/>
              <p:cNvSpPr/>
              <p:nvPr/>
            </p:nvSpPr>
            <p:spPr>
              <a:xfrm>
                <a:off x="83174" y="58182"/>
                <a:ext cx="12701" cy="12701"/>
              </a:xfrm>
              <a:prstGeom prst="ellipse">
                <a:avLst/>
              </a:pr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4983" name="Freeform 698"/>
              <p:cNvSpPr/>
              <p:nvPr/>
            </p:nvSpPr>
            <p:spPr>
              <a:xfrm>
                <a:off x="6129" y="0"/>
                <a:ext cx="284164" cy="13062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566" fill="norm" stroke="1" extrusionOk="0">
                    <a:moveTo>
                      <a:pt x="0" y="0"/>
                    </a:moveTo>
                    <a:cubicBezTo>
                      <a:pt x="0" y="12804"/>
                      <a:pt x="0" y="12804"/>
                      <a:pt x="0" y="12804"/>
                    </a:cubicBezTo>
                    <a:cubicBezTo>
                      <a:pt x="135" y="12510"/>
                      <a:pt x="270" y="12217"/>
                      <a:pt x="315" y="12217"/>
                    </a:cubicBezTo>
                    <a:cubicBezTo>
                      <a:pt x="630" y="12413"/>
                      <a:pt x="1125" y="13683"/>
                      <a:pt x="1170" y="13879"/>
                    </a:cubicBezTo>
                    <a:cubicBezTo>
                      <a:pt x="1260" y="14074"/>
                      <a:pt x="1305" y="14270"/>
                      <a:pt x="1395" y="14465"/>
                    </a:cubicBezTo>
                    <a:cubicBezTo>
                      <a:pt x="1440" y="14661"/>
                      <a:pt x="1485" y="14856"/>
                      <a:pt x="1575" y="15052"/>
                    </a:cubicBezTo>
                    <a:cubicBezTo>
                      <a:pt x="1620" y="15247"/>
                      <a:pt x="1710" y="15345"/>
                      <a:pt x="1755" y="15540"/>
                    </a:cubicBezTo>
                    <a:cubicBezTo>
                      <a:pt x="1800" y="15736"/>
                      <a:pt x="1890" y="15833"/>
                      <a:pt x="1980" y="15931"/>
                    </a:cubicBezTo>
                    <a:cubicBezTo>
                      <a:pt x="2070" y="16127"/>
                      <a:pt x="2160" y="16224"/>
                      <a:pt x="2250" y="16420"/>
                    </a:cubicBezTo>
                    <a:cubicBezTo>
                      <a:pt x="2430" y="16713"/>
                      <a:pt x="2610" y="17006"/>
                      <a:pt x="2835" y="17300"/>
                    </a:cubicBezTo>
                    <a:cubicBezTo>
                      <a:pt x="3150" y="17690"/>
                      <a:pt x="3375" y="18570"/>
                      <a:pt x="3510" y="19157"/>
                    </a:cubicBezTo>
                    <a:cubicBezTo>
                      <a:pt x="3555" y="19450"/>
                      <a:pt x="3600" y="19743"/>
                      <a:pt x="3735" y="19938"/>
                    </a:cubicBezTo>
                    <a:cubicBezTo>
                      <a:pt x="3960" y="20232"/>
                      <a:pt x="4050" y="20720"/>
                      <a:pt x="3960" y="21209"/>
                    </a:cubicBezTo>
                    <a:cubicBezTo>
                      <a:pt x="3960" y="21307"/>
                      <a:pt x="4005" y="21405"/>
                      <a:pt x="4005" y="21405"/>
                    </a:cubicBezTo>
                    <a:cubicBezTo>
                      <a:pt x="4005" y="21600"/>
                      <a:pt x="4050" y="21600"/>
                      <a:pt x="4095" y="21502"/>
                    </a:cubicBezTo>
                    <a:cubicBezTo>
                      <a:pt x="4140" y="21405"/>
                      <a:pt x="4185" y="21307"/>
                      <a:pt x="4230" y="21111"/>
                    </a:cubicBezTo>
                    <a:cubicBezTo>
                      <a:pt x="4275" y="20916"/>
                      <a:pt x="4365" y="20720"/>
                      <a:pt x="4410" y="20525"/>
                    </a:cubicBezTo>
                    <a:cubicBezTo>
                      <a:pt x="4545" y="20134"/>
                      <a:pt x="4635" y="19841"/>
                      <a:pt x="4770" y="19450"/>
                    </a:cubicBezTo>
                    <a:cubicBezTo>
                      <a:pt x="4860" y="19254"/>
                      <a:pt x="4950" y="19059"/>
                      <a:pt x="4995" y="18863"/>
                    </a:cubicBezTo>
                    <a:cubicBezTo>
                      <a:pt x="5040" y="18766"/>
                      <a:pt x="5085" y="18668"/>
                      <a:pt x="5130" y="18472"/>
                    </a:cubicBezTo>
                    <a:cubicBezTo>
                      <a:pt x="5175" y="18375"/>
                      <a:pt x="5220" y="18277"/>
                      <a:pt x="5220" y="18179"/>
                    </a:cubicBezTo>
                    <a:cubicBezTo>
                      <a:pt x="5355" y="17984"/>
                      <a:pt x="5625" y="16811"/>
                      <a:pt x="5805" y="16615"/>
                    </a:cubicBezTo>
                    <a:cubicBezTo>
                      <a:pt x="5895" y="16615"/>
                      <a:pt x="5985" y="16518"/>
                      <a:pt x="6120" y="16518"/>
                    </a:cubicBezTo>
                    <a:cubicBezTo>
                      <a:pt x="6255" y="16518"/>
                      <a:pt x="6435" y="16615"/>
                      <a:pt x="6570" y="16811"/>
                    </a:cubicBezTo>
                    <a:cubicBezTo>
                      <a:pt x="6750" y="17006"/>
                      <a:pt x="6930" y="17104"/>
                      <a:pt x="7110" y="17300"/>
                    </a:cubicBezTo>
                    <a:cubicBezTo>
                      <a:pt x="7335" y="17300"/>
                      <a:pt x="7560" y="17593"/>
                      <a:pt x="7785" y="17593"/>
                    </a:cubicBezTo>
                    <a:cubicBezTo>
                      <a:pt x="7920" y="17690"/>
                      <a:pt x="8055" y="17788"/>
                      <a:pt x="8190" y="17788"/>
                    </a:cubicBezTo>
                    <a:cubicBezTo>
                      <a:pt x="8235" y="17886"/>
                      <a:pt x="8325" y="17886"/>
                      <a:pt x="8370" y="17886"/>
                    </a:cubicBezTo>
                    <a:cubicBezTo>
                      <a:pt x="8460" y="17886"/>
                      <a:pt x="8505" y="17690"/>
                      <a:pt x="8595" y="17690"/>
                    </a:cubicBezTo>
                    <a:cubicBezTo>
                      <a:pt x="8820" y="17690"/>
                      <a:pt x="9045" y="17495"/>
                      <a:pt x="9135" y="17104"/>
                    </a:cubicBezTo>
                    <a:cubicBezTo>
                      <a:pt x="9270" y="16518"/>
                      <a:pt x="9495" y="16224"/>
                      <a:pt x="9720" y="15931"/>
                    </a:cubicBezTo>
                    <a:cubicBezTo>
                      <a:pt x="9900" y="15638"/>
                      <a:pt x="10080" y="15443"/>
                      <a:pt x="10260" y="15052"/>
                    </a:cubicBezTo>
                    <a:cubicBezTo>
                      <a:pt x="10350" y="14954"/>
                      <a:pt x="10440" y="14758"/>
                      <a:pt x="10485" y="14563"/>
                    </a:cubicBezTo>
                    <a:cubicBezTo>
                      <a:pt x="10665" y="14172"/>
                      <a:pt x="10845" y="13781"/>
                      <a:pt x="10980" y="13390"/>
                    </a:cubicBezTo>
                    <a:cubicBezTo>
                      <a:pt x="11070" y="13097"/>
                      <a:pt x="11205" y="12901"/>
                      <a:pt x="11250" y="12608"/>
                    </a:cubicBezTo>
                    <a:cubicBezTo>
                      <a:pt x="11430" y="12217"/>
                      <a:pt x="11565" y="11826"/>
                      <a:pt x="11700" y="11435"/>
                    </a:cubicBezTo>
                    <a:cubicBezTo>
                      <a:pt x="11790" y="11240"/>
                      <a:pt x="11835" y="11142"/>
                      <a:pt x="11925" y="10947"/>
                    </a:cubicBezTo>
                    <a:cubicBezTo>
                      <a:pt x="12060" y="10556"/>
                      <a:pt x="12240" y="10067"/>
                      <a:pt x="12375" y="9676"/>
                    </a:cubicBezTo>
                    <a:cubicBezTo>
                      <a:pt x="12465" y="9383"/>
                      <a:pt x="12600" y="9090"/>
                      <a:pt x="12690" y="8894"/>
                    </a:cubicBezTo>
                    <a:cubicBezTo>
                      <a:pt x="12825" y="8503"/>
                      <a:pt x="13005" y="8112"/>
                      <a:pt x="13140" y="7721"/>
                    </a:cubicBezTo>
                    <a:cubicBezTo>
                      <a:pt x="13275" y="7428"/>
                      <a:pt x="13410" y="7135"/>
                      <a:pt x="13500" y="6842"/>
                    </a:cubicBezTo>
                    <a:cubicBezTo>
                      <a:pt x="13545" y="6646"/>
                      <a:pt x="14175" y="4985"/>
                      <a:pt x="14355" y="4985"/>
                    </a:cubicBezTo>
                    <a:cubicBezTo>
                      <a:pt x="14670" y="4985"/>
                      <a:pt x="15255" y="6646"/>
                      <a:pt x="15435" y="7037"/>
                    </a:cubicBezTo>
                    <a:cubicBezTo>
                      <a:pt x="15660" y="7428"/>
                      <a:pt x="15840" y="7624"/>
                      <a:pt x="15930" y="7819"/>
                    </a:cubicBezTo>
                    <a:cubicBezTo>
                      <a:pt x="16065" y="8014"/>
                      <a:pt x="16200" y="8210"/>
                      <a:pt x="16335" y="8405"/>
                    </a:cubicBezTo>
                    <a:cubicBezTo>
                      <a:pt x="16425" y="8503"/>
                      <a:pt x="16515" y="8796"/>
                      <a:pt x="16605" y="8894"/>
                    </a:cubicBezTo>
                    <a:cubicBezTo>
                      <a:pt x="16785" y="9090"/>
                      <a:pt x="16965" y="9285"/>
                      <a:pt x="17100" y="9676"/>
                    </a:cubicBezTo>
                    <a:cubicBezTo>
                      <a:pt x="17145" y="9871"/>
                      <a:pt x="17235" y="9676"/>
                      <a:pt x="17280" y="9774"/>
                    </a:cubicBezTo>
                    <a:cubicBezTo>
                      <a:pt x="17325" y="9871"/>
                      <a:pt x="17415" y="9969"/>
                      <a:pt x="17505" y="9969"/>
                    </a:cubicBezTo>
                    <a:cubicBezTo>
                      <a:pt x="17595" y="10067"/>
                      <a:pt x="17685" y="10067"/>
                      <a:pt x="17775" y="10067"/>
                    </a:cubicBezTo>
                    <a:cubicBezTo>
                      <a:pt x="17955" y="10067"/>
                      <a:pt x="18090" y="10165"/>
                      <a:pt x="18225" y="10262"/>
                    </a:cubicBezTo>
                    <a:cubicBezTo>
                      <a:pt x="18315" y="10262"/>
                      <a:pt x="18360" y="10360"/>
                      <a:pt x="18450" y="10458"/>
                    </a:cubicBezTo>
                    <a:cubicBezTo>
                      <a:pt x="18585" y="10653"/>
                      <a:pt x="18675" y="10849"/>
                      <a:pt x="18765" y="11044"/>
                    </a:cubicBezTo>
                    <a:cubicBezTo>
                      <a:pt x="18855" y="11240"/>
                      <a:pt x="18900" y="11435"/>
                      <a:pt x="18900" y="11729"/>
                    </a:cubicBezTo>
                    <a:cubicBezTo>
                      <a:pt x="18900" y="11924"/>
                      <a:pt x="19035" y="13390"/>
                      <a:pt x="19080" y="13586"/>
                    </a:cubicBezTo>
                    <a:cubicBezTo>
                      <a:pt x="19215" y="14367"/>
                      <a:pt x="19395" y="15149"/>
                      <a:pt x="19485" y="15931"/>
                    </a:cubicBezTo>
                    <a:cubicBezTo>
                      <a:pt x="19485" y="16127"/>
                      <a:pt x="19530" y="16420"/>
                      <a:pt x="19575" y="16615"/>
                    </a:cubicBezTo>
                    <a:cubicBezTo>
                      <a:pt x="19620" y="16909"/>
                      <a:pt x="19665" y="17104"/>
                      <a:pt x="19710" y="17397"/>
                    </a:cubicBezTo>
                    <a:cubicBezTo>
                      <a:pt x="19710" y="17397"/>
                      <a:pt x="19710" y="17397"/>
                      <a:pt x="19710" y="17397"/>
                    </a:cubicBezTo>
                    <a:cubicBezTo>
                      <a:pt x="19755" y="17300"/>
                      <a:pt x="19800" y="17300"/>
                      <a:pt x="19800" y="17202"/>
                    </a:cubicBezTo>
                    <a:cubicBezTo>
                      <a:pt x="20025" y="16518"/>
                      <a:pt x="20250" y="15736"/>
                      <a:pt x="20475" y="15052"/>
                    </a:cubicBezTo>
                    <a:cubicBezTo>
                      <a:pt x="20565" y="14661"/>
                      <a:pt x="20655" y="14270"/>
                      <a:pt x="20745" y="13879"/>
                    </a:cubicBezTo>
                    <a:cubicBezTo>
                      <a:pt x="20790" y="13683"/>
                      <a:pt x="21240" y="11631"/>
                      <a:pt x="21375" y="11533"/>
                    </a:cubicBezTo>
                    <a:cubicBezTo>
                      <a:pt x="21420" y="11435"/>
                      <a:pt x="21465" y="11435"/>
                      <a:pt x="21510" y="11338"/>
                    </a:cubicBezTo>
                    <a:cubicBezTo>
                      <a:pt x="21510" y="11338"/>
                      <a:pt x="21600" y="11338"/>
                      <a:pt x="21600" y="11338"/>
                    </a:cubicBezTo>
                    <a:cubicBezTo>
                      <a:pt x="21600" y="0"/>
                      <a:pt x="21600" y="0"/>
                      <a:pt x="21600" y="0"/>
                    </a:cubicBezTo>
                    <a:lnTo>
                      <a:pt x="0" y="0"/>
                    </a:lnTo>
                    <a:close/>
                    <a:moveTo>
                      <a:pt x="7470" y="12608"/>
                    </a:moveTo>
                    <a:cubicBezTo>
                      <a:pt x="7470" y="12608"/>
                      <a:pt x="7425" y="12608"/>
                      <a:pt x="7425" y="12510"/>
                    </a:cubicBezTo>
                    <a:cubicBezTo>
                      <a:pt x="7425" y="12510"/>
                      <a:pt x="7380" y="12413"/>
                      <a:pt x="7335" y="12413"/>
                    </a:cubicBezTo>
                    <a:cubicBezTo>
                      <a:pt x="7335" y="12413"/>
                      <a:pt x="7335" y="12413"/>
                      <a:pt x="7335" y="12413"/>
                    </a:cubicBezTo>
                    <a:cubicBezTo>
                      <a:pt x="7335" y="12510"/>
                      <a:pt x="7335" y="12510"/>
                      <a:pt x="7380" y="12608"/>
                    </a:cubicBezTo>
                    <a:cubicBezTo>
                      <a:pt x="7380" y="12608"/>
                      <a:pt x="7380" y="12608"/>
                      <a:pt x="7380" y="12706"/>
                    </a:cubicBezTo>
                    <a:cubicBezTo>
                      <a:pt x="7335" y="12706"/>
                      <a:pt x="7335" y="12706"/>
                      <a:pt x="7290" y="12706"/>
                    </a:cubicBezTo>
                    <a:cubicBezTo>
                      <a:pt x="7290" y="12706"/>
                      <a:pt x="7245" y="12608"/>
                      <a:pt x="7245" y="12608"/>
                    </a:cubicBezTo>
                    <a:cubicBezTo>
                      <a:pt x="7245" y="12608"/>
                      <a:pt x="7200" y="12510"/>
                      <a:pt x="7200" y="12510"/>
                    </a:cubicBezTo>
                    <a:cubicBezTo>
                      <a:pt x="7155" y="12510"/>
                      <a:pt x="7155" y="12510"/>
                      <a:pt x="7155" y="12510"/>
                    </a:cubicBezTo>
                    <a:cubicBezTo>
                      <a:pt x="7110" y="12510"/>
                      <a:pt x="7155" y="12510"/>
                      <a:pt x="7155" y="12608"/>
                    </a:cubicBezTo>
                    <a:cubicBezTo>
                      <a:pt x="7155" y="12706"/>
                      <a:pt x="7200" y="12804"/>
                      <a:pt x="7200" y="12901"/>
                    </a:cubicBezTo>
                    <a:cubicBezTo>
                      <a:pt x="7200" y="12901"/>
                      <a:pt x="7200" y="12901"/>
                      <a:pt x="7200" y="12901"/>
                    </a:cubicBezTo>
                    <a:cubicBezTo>
                      <a:pt x="7200" y="12999"/>
                      <a:pt x="7155" y="12999"/>
                      <a:pt x="7155" y="12901"/>
                    </a:cubicBezTo>
                    <a:cubicBezTo>
                      <a:pt x="7110" y="12901"/>
                      <a:pt x="7110" y="12804"/>
                      <a:pt x="7065" y="12706"/>
                    </a:cubicBezTo>
                    <a:cubicBezTo>
                      <a:pt x="7020" y="12608"/>
                      <a:pt x="6975" y="12608"/>
                      <a:pt x="6975" y="12510"/>
                    </a:cubicBezTo>
                    <a:cubicBezTo>
                      <a:pt x="6975" y="12510"/>
                      <a:pt x="6975" y="12510"/>
                      <a:pt x="6930" y="12510"/>
                    </a:cubicBezTo>
                    <a:cubicBezTo>
                      <a:pt x="6930" y="12510"/>
                      <a:pt x="6930" y="12510"/>
                      <a:pt x="6930" y="12510"/>
                    </a:cubicBezTo>
                    <a:cubicBezTo>
                      <a:pt x="6975" y="12608"/>
                      <a:pt x="6975" y="12706"/>
                      <a:pt x="6975" y="12804"/>
                    </a:cubicBezTo>
                    <a:cubicBezTo>
                      <a:pt x="7020" y="12901"/>
                      <a:pt x="7020" y="12901"/>
                      <a:pt x="6975" y="12999"/>
                    </a:cubicBezTo>
                    <a:cubicBezTo>
                      <a:pt x="6975" y="12999"/>
                      <a:pt x="6930" y="12999"/>
                      <a:pt x="6930" y="12901"/>
                    </a:cubicBezTo>
                    <a:cubicBezTo>
                      <a:pt x="6885" y="12804"/>
                      <a:pt x="6840" y="12706"/>
                      <a:pt x="6840" y="12608"/>
                    </a:cubicBezTo>
                    <a:cubicBezTo>
                      <a:pt x="6840" y="12608"/>
                      <a:pt x="6795" y="12608"/>
                      <a:pt x="6795" y="12608"/>
                    </a:cubicBezTo>
                    <a:cubicBezTo>
                      <a:pt x="6795" y="12510"/>
                      <a:pt x="6795" y="12510"/>
                      <a:pt x="6795" y="12510"/>
                    </a:cubicBezTo>
                    <a:cubicBezTo>
                      <a:pt x="6795" y="12510"/>
                      <a:pt x="6750" y="12608"/>
                      <a:pt x="6750" y="12608"/>
                    </a:cubicBezTo>
                    <a:cubicBezTo>
                      <a:pt x="6750" y="12706"/>
                      <a:pt x="6750" y="12901"/>
                      <a:pt x="6750" y="12999"/>
                    </a:cubicBezTo>
                    <a:cubicBezTo>
                      <a:pt x="6750" y="12999"/>
                      <a:pt x="6750" y="13097"/>
                      <a:pt x="6750" y="13097"/>
                    </a:cubicBezTo>
                    <a:cubicBezTo>
                      <a:pt x="6750" y="13097"/>
                      <a:pt x="6705" y="13097"/>
                      <a:pt x="6705" y="12999"/>
                    </a:cubicBezTo>
                    <a:cubicBezTo>
                      <a:pt x="6660" y="12999"/>
                      <a:pt x="6615" y="12901"/>
                      <a:pt x="6570" y="12804"/>
                    </a:cubicBezTo>
                    <a:cubicBezTo>
                      <a:pt x="6525" y="12706"/>
                      <a:pt x="6480" y="12608"/>
                      <a:pt x="6390" y="12608"/>
                    </a:cubicBezTo>
                    <a:cubicBezTo>
                      <a:pt x="6390" y="12608"/>
                      <a:pt x="6345" y="12608"/>
                      <a:pt x="6345" y="12608"/>
                    </a:cubicBezTo>
                    <a:cubicBezTo>
                      <a:pt x="6300" y="12510"/>
                      <a:pt x="6255" y="12413"/>
                      <a:pt x="6165" y="12413"/>
                    </a:cubicBezTo>
                    <a:cubicBezTo>
                      <a:pt x="6165" y="12413"/>
                      <a:pt x="6120" y="12413"/>
                      <a:pt x="6120" y="12315"/>
                    </a:cubicBezTo>
                    <a:cubicBezTo>
                      <a:pt x="6030" y="12217"/>
                      <a:pt x="5985" y="12119"/>
                      <a:pt x="5895" y="11924"/>
                    </a:cubicBezTo>
                    <a:cubicBezTo>
                      <a:pt x="5850" y="11924"/>
                      <a:pt x="5850" y="11826"/>
                      <a:pt x="5760" y="11729"/>
                    </a:cubicBezTo>
                    <a:cubicBezTo>
                      <a:pt x="5760" y="11729"/>
                      <a:pt x="5760" y="11729"/>
                      <a:pt x="5715" y="11729"/>
                    </a:cubicBezTo>
                    <a:cubicBezTo>
                      <a:pt x="5715" y="11729"/>
                      <a:pt x="5670" y="11826"/>
                      <a:pt x="5670" y="11729"/>
                    </a:cubicBezTo>
                    <a:cubicBezTo>
                      <a:pt x="5625" y="11533"/>
                      <a:pt x="5580" y="11533"/>
                      <a:pt x="5535" y="11435"/>
                    </a:cubicBezTo>
                    <a:cubicBezTo>
                      <a:pt x="5490" y="11338"/>
                      <a:pt x="5445" y="11240"/>
                      <a:pt x="5400" y="11142"/>
                    </a:cubicBezTo>
                    <a:cubicBezTo>
                      <a:pt x="5355" y="11044"/>
                      <a:pt x="5310" y="10947"/>
                      <a:pt x="5310" y="10849"/>
                    </a:cubicBezTo>
                    <a:cubicBezTo>
                      <a:pt x="5265" y="10653"/>
                      <a:pt x="5175" y="10653"/>
                      <a:pt x="5130" y="10556"/>
                    </a:cubicBezTo>
                    <a:cubicBezTo>
                      <a:pt x="5040" y="10458"/>
                      <a:pt x="4995" y="10262"/>
                      <a:pt x="4950" y="10067"/>
                    </a:cubicBezTo>
                    <a:cubicBezTo>
                      <a:pt x="4950" y="10067"/>
                      <a:pt x="4950" y="9969"/>
                      <a:pt x="4905" y="9969"/>
                    </a:cubicBezTo>
                    <a:cubicBezTo>
                      <a:pt x="4860" y="9969"/>
                      <a:pt x="4860" y="9871"/>
                      <a:pt x="4815" y="9774"/>
                    </a:cubicBezTo>
                    <a:cubicBezTo>
                      <a:pt x="4770" y="9578"/>
                      <a:pt x="4680" y="9383"/>
                      <a:pt x="4635" y="9090"/>
                    </a:cubicBezTo>
                    <a:cubicBezTo>
                      <a:pt x="4590" y="9090"/>
                      <a:pt x="4590" y="9090"/>
                      <a:pt x="4590" y="9090"/>
                    </a:cubicBezTo>
                    <a:cubicBezTo>
                      <a:pt x="4545" y="9285"/>
                      <a:pt x="4500" y="9481"/>
                      <a:pt x="4455" y="9676"/>
                    </a:cubicBezTo>
                    <a:cubicBezTo>
                      <a:pt x="4455" y="9871"/>
                      <a:pt x="4410" y="10067"/>
                      <a:pt x="4365" y="10165"/>
                    </a:cubicBezTo>
                    <a:cubicBezTo>
                      <a:pt x="4320" y="10165"/>
                      <a:pt x="4320" y="10165"/>
                      <a:pt x="4275" y="10165"/>
                    </a:cubicBezTo>
                    <a:cubicBezTo>
                      <a:pt x="4275" y="10067"/>
                      <a:pt x="4230" y="10067"/>
                      <a:pt x="4230" y="10165"/>
                    </a:cubicBezTo>
                    <a:cubicBezTo>
                      <a:pt x="4185" y="10165"/>
                      <a:pt x="4185" y="10165"/>
                      <a:pt x="4140" y="10067"/>
                    </a:cubicBezTo>
                    <a:cubicBezTo>
                      <a:pt x="4140" y="10067"/>
                      <a:pt x="4095" y="10067"/>
                      <a:pt x="4050" y="10067"/>
                    </a:cubicBezTo>
                    <a:cubicBezTo>
                      <a:pt x="4005" y="10067"/>
                      <a:pt x="4005" y="9969"/>
                      <a:pt x="3960" y="9969"/>
                    </a:cubicBezTo>
                    <a:cubicBezTo>
                      <a:pt x="3960" y="9871"/>
                      <a:pt x="3915" y="9871"/>
                      <a:pt x="3870" y="9871"/>
                    </a:cubicBezTo>
                    <a:cubicBezTo>
                      <a:pt x="3870" y="9774"/>
                      <a:pt x="3825" y="9774"/>
                      <a:pt x="3825" y="9676"/>
                    </a:cubicBezTo>
                    <a:cubicBezTo>
                      <a:pt x="3825" y="9578"/>
                      <a:pt x="3825" y="9578"/>
                      <a:pt x="3780" y="9481"/>
                    </a:cubicBezTo>
                    <a:cubicBezTo>
                      <a:pt x="3780" y="9383"/>
                      <a:pt x="3735" y="9383"/>
                      <a:pt x="3735" y="9285"/>
                    </a:cubicBezTo>
                    <a:cubicBezTo>
                      <a:pt x="3780" y="9187"/>
                      <a:pt x="3735" y="9187"/>
                      <a:pt x="3735" y="9187"/>
                    </a:cubicBezTo>
                    <a:cubicBezTo>
                      <a:pt x="3735" y="9187"/>
                      <a:pt x="3690" y="9187"/>
                      <a:pt x="3690" y="9090"/>
                    </a:cubicBezTo>
                    <a:cubicBezTo>
                      <a:pt x="3690" y="9090"/>
                      <a:pt x="3735" y="8992"/>
                      <a:pt x="3735" y="8992"/>
                    </a:cubicBezTo>
                    <a:cubicBezTo>
                      <a:pt x="3735" y="8894"/>
                      <a:pt x="3690" y="8894"/>
                      <a:pt x="3690" y="8796"/>
                    </a:cubicBezTo>
                    <a:cubicBezTo>
                      <a:pt x="3690" y="8796"/>
                      <a:pt x="3690" y="8699"/>
                      <a:pt x="3690" y="8699"/>
                    </a:cubicBezTo>
                    <a:cubicBezTo>
                      <a:pt x="3690" y="8601"/>
                      <a:pt x="3690" y="8601"/>
                      <a:pt x="3690" y="8503"/>
                    </a:cubicBezTo>
                    <a:cubicBezTo>
                      <a:pt x="3690" y="8503"/>
                      <a:pt x="3645" y="8503"/>
                      <a:pt x="3690" y="8405"/>
                    </a:cubicBezTo>
                    <a:cubicBezTo>
                      <a:pt x="3690" y="8405"/>
                      <a:pt x="3690" y="8308"/>
                      <a:pt x="3735" y="8308"/>
                    </a:cubicBezTo>
                    <a:cubicBezTo>
                      <a:pt x="3780" y="8308"/>
                      <a:pt x="3825" y="8210"/>
                      <a:pt x="3870" y="8210"/>
                    </a:cubicBezTo>
                    <a:cubicBezTo>
                      <a:pt x="3960" y="8112"/>
                      <a:pt x="4050" y="8112"/>
                      <a:pt x="4140" y="8014"/>
                    </a:cubicBezTo>
                    <a:cubicBezTo>
                      <a:pt x="4185" y="8014"/>
                      <a:pt x="4185" y="7917"/>
                      <a:pt x="4140" y="7917"/>
                    </a:cubicBezTo>
                    <a:cubicBezTo>
                      <a:pt x="4140" y="7721"/>
                      <a:pt x="4095" y="7624"/>
                      <a:pt x="4050" y="7526"/>
                    </a:cubicBezTo>
                    <a:cubicBezTo>
                      <a:pt x="4005" y="7428"/>
                      <a:pt x="3960" y="7330"/>
                      <a:pt x="3915" y="7330"/>
                    </a:cubicBezTo>
                    <a:cubicBezTo>
                      <a:pt x="3825" y="7233"/>
                      <a:pt x="3780" y="7233"/>
                      <a:pt x="3780" y="7037"/>
                    </a:cubicBezTo>
                    <a:cubicBezTo>
                      <a:pt x="3780" y="7037"/>
                      <a:pt x="3780" y="6939"/>
                      <a:pt x="3780" y="6939"/>
                    </a:cubicBezTo>
                    <a:cubicBezTo>
                      <a:pt x="3825" y="6744"/>
                      <a:pt x="3780" y="6646"/>
                      <a:pt x="3735" y="6548"/>
                    </a:cubicBezTo>
                    <a:cubicBezTo>
                      <a:pt x="3690" y="6451"/>
                      <a:pt x="3645" y="6353"/>
                      <a:pt x="3645" y="6255"/>
                    </a:cubicBezTo>
                    <a:cubicBezTo>
                      <a:pt x="3600" y="6157"/>
                      <a:pt x="3555" y="6060"/>
                      <a:pt x="3555" y="5962"/>
                    </a:cubicBezTo>
                    <a:cubicBezTo>
                      <a:pt x="3555" y="5864"/>
                      <a:pt x="3555" y="5767"/>
                      <a:pt x="3510" y="5669"/>
                    </a:cubicBezTo>
                    <a:cubicBezTo>
                      <a:pt x="3465" y="5571"/>
                      <a:pt x="3465" y="5473"/>
                      <a:pt x="3465" y="5376"/>
                    </a:cubicBezTo>
                    <a:cubicBezTo>
                      <a:pt x="3420" y="5376"/>
                      <a:pt x="3420" y="5278"/>
                      <a:pt x="3465" y="5278"/>
                    </a:cubicBezTo>
                    <a:cubicBezTo>
                      <a:pt x="3465" y="5082"/>
                      <a:pt x="3465" y="4985"/>
                      <a:pt x="3420" y="4887"/>
                    </a:cubicBezTo>
                    <a:cubicBezTo>
                      <a:pt x="3375" y="4691"/>
                      <a:pt x="3375" y="4496"/>
                      <a:pt x="3285" y="4300"/>
                    </a:cubicBezTo>
                    <a:cubicBezTo>
                      <a:pt x="3285" y="4300"/>
                      <a:pt x="3285" y="4203"/>
                      <a:pt x="3285" y="4105"/>
                    </a:cubicBezTo>
                    <a:cubicBezTo>
                      <a:pt x="3330" y="4105"/>
                      <a:pt x="3330" y="4007"/>
                      <a:pt x="3285" y="3910"/>
                    </a:cubicBezTo>
                    <a:cubicBezTo>
                      <a:pt x="3240" y="3812"/>
                      <a:pt x="3240" y="3714"/>
                      <a:pt x="3285" y="3519"/>
                    </a:cubicBezTo>
                    <a:cubicBezTo>
                      <a:pt x="3285" y="3519"/>
                      <a:pt x="3285" y="3519"/>
                      <a:pt x="3285" y="3421"/>
                    </a:cubicBezTo>
                    <a:cubicBezTo>
                      <a:pt x="3285" y="3421"/>
                      <a:pt x="3330" y="3323"/>
                      <a:pt x="3330" y="3323"/>
                    </a:cubicBezTo>
                    <a:cubicBezTo>
                      <a:pt x="3285" y="3225"/>
                      <a:pt x="3285" y="3225"/>
                      <a:pt x="3285" y="3128"/>
                    </a:cubicBezTo>
                    <a:cubicBezTo>
                      <a:pt x="3240" y="3128"/>
                      <a:pt x="3195" y="3030"/>
                      <a:pt x="3195" y="2932"/>
                    </a:cubicBezTo>
                    <a:cubicBezTo>
                      <a:pt x="3150" y="2932"/>
                      <a:pt x="3150" y="2834"/>
                      <a:pt x="3150" y="2834"/>
                    </a:cubicBezTo>
                    <a:cubicBezTo>
                      <a:pt x="3195" y="2737"/>
                      <a:pt x="3195" y="2737"/>
                      <a:pt x="3240" y="2737"/>
                    </a:cubicBezTo>
                    <a:cubicBezTo>
                      <a:pt x="3240" y="2834"/>
                      <a:pt x="3285" y="2834"/>
                      <a:pt x="3330" y="2834"/>
                    </a:cubicBezTo>
                    <a:cubicBezTo>
                      <a:pt x="3375" y="2932"/>
                      <a:pt x="3375" y="2932"/>
                      <a:pt x="3420" y="2932"/>
                    </a:cubicBezTo>
                    <a:cubicBezTo>
                      <a:pt x="3420" y="2932"/>
                      <a:pt x="3420" y="2932"/>
                      <a:pt x="3420" y="2932"/>
                    </a:cubicBezTo>
                    <a:cubicBezTo>
                      <a:pt x="3420" y="2932"/>
                      <a:pt x="3420" y="2932"/>
                      <a:pt x="3420" y="2932"/>
                    </a:cubicBezTo>
                    <a:cubicBezTo>
                      <a:pt x="3420" y="2834"/>
                      <a:pt x="3420" y="2834"/>
                      <a:pt x="3375" y="2834"/>
                    </a:cubicBezTo>
                    <a:cubicBezTo>
                      <a:pt x="3375" y="2737"/>
                      <a:pt x="3330" y="2639"/>
                      <a:pt x="3285" y="2541"/>
                    </a:cubicBezTo>
                    <a:cubicBezTo>
                      <a:pt x="3285" y="2443"/>
                      <a:pt x="3285" y="2443"/>
                      <a:pt x="3285" y="2346"/>
                    </a:cubicBezTo>
                    <a:cubicBezTo>
                      <a:pt x="3330" y="2346"/>
                      <a:pt x="3375" y="2346"/>
                      <a:pt x="3375" y="2346"/>
                    </a:cubicBezTo>
                    <a:cubicBezTo>
                      <a:pt x="3420" y="2443"/>
                      <a:pt x="3465" y="2541"/>
                      <a:pt x="3465" y="2541"/>
                    </a:cubicBezTo>
                    <a:cubicBezTo>
                      <a:pt x="3510" y="2541"/>
                      <a:pt x="3510" y="2541"/>
                      <a:pt x="3510" y="2541"/>
                    </a:cubicBezTo>
                    <a:cubicBezTo>
                      <a:pt x="3510" y="2541"/>
                      <a:pt x="3510" y="2541"/>
                      <a:pt x="3510" y="2541"/>
                    </a:cubicBezTo>
                    <a:cubicBezTo>
                      <a:pt x="3465" y="2346"/>
                      <a:pt x="3420" y="2248"/>
                      <a:pt x="3375" y="2052"/>
                    </a:cubicBezTo>
                    <a:cubicBezTo>
                      <a:pt x="3375" y="2052"/>
                      <a:pt x="3375" y="2052"/>
                      <a:pt x="3375" y="1955"/>
                    </a:cubicBezTo>
                    <a:cubicBezTo>
                      <a:pt x="3420" y="1955"/>
                      <a:pt x="3420" y="1955"/>
                      <a:pt x="3465" y="1955"/>
                    </a:cubicBezTo>
                    <a:cubicBezTo>
                      <a:pt x="3465" y="2052"/>
                      <a:pt x="3510" y="2052"/>
                      <a:pt x="3555" y="2150"/>
                    </a:cubicBezTo>
                    <a:cubicBezTo>
                      <a:pt x="3555" y="2150"/>
                      <a:pt x="3555" y="2150"/>
                      <a:pt x="3555" y="2150"/>
                    </a:cubicBezTo>
                    <a:cubicBezTo>
                      <a:pt x="3555" y="2150"/>
                      <a:pt x="3555" y="2150"/>
                      <a:pt x="3555" y="2150"/>
                    </a:cubicBezTo>
                    <a:cubicBezTo>
                      <a:pt x="3555" y="1955"/>
                      <a:pt x="3510" y="1857"/>
                      <a:pt x="3510" y="1759"/>
                    </a:cubicBezTo>
                    <a:cubicBezTo>
                      <a:pt x="3510" y="1759"/>
                      <a:pt x="3510" y="1662"/>
                      <a:pt x="3510" y="1662"/>
                    </a:cubicBezTo>
                    <a:cubicBezTo>
                      <a:pt x="3510" y="1662"/>
                      <a:pt x="3555" y="1662"/>
                      <a:pt x="3555" y="1662"/>
                    </a:cubicBezTo>
                    <a:cubicBezTo>
                      <a:pt x="3600" y="1662"/>
                      <a:pt x="3600" y="1759"/>
                      <a:pt x="3600" y="1759"/>
                    </a:cubicBezTo>
                    <a:cubicBezTo>
                      <a:pt x="3600" y="1857"/>
                      <a:pt x="3600" y="1857"/>
                      <a:pt x="3645" y="1857"/>
                    </a:cubicBezTo>
                    <a:cubicBezTo>
                      <a:pt x="3645" y="1857"/>
                      <a:pt x="3645" y="1857"/>
                      <a:pt x="3645" y="1857"/>
                    </a:cubicBezTo>
                    <a:cubicBezTo>
                      <a:pt x="3645" y="1857"/>
                      <a:pt x="3645" y="1857"/>
                      <a:pt x="3645" y="1857"/>
                    </a:cubicBezTo>
                    <a:cubicBezTo>
                      <a:pt x="3645" y="1759"/>
                      <a:pt x="3600" y="1662"/>
                      <a:pt x="3600" y="1564"/>
                    </a:cubicBezTo>
                    <a:cubicBezTo>
                      <a:pt x="3600" y="1466"/>
                      <a:pt x="3645" y="1466"/>
                      <a:pt x="3645" y="1466"/>
                    </a:cubicBezTo>
                    <a:cubicBezTo>
                      <a:pt x="3645" y="1466"/>
                      <a:pt x="3645" y="1466"/>
                      <a:pt x="3645" y="1466"/>
                    </a:cubicBezTo>
                    <a:cubicBezTo>
                      <a:pt x="3690" y="1564"/>
                      <a:pt x="3735" y="1564"/>
                      <a:pt x="3735" y="1662"/>
                    </a:cubicBezTo>
                    <a:cubicBezTo>
                      <a:pt x="3780" y="1759"/>
                      <a:pt x="3825" y="1857"/>
                      <a:pt x="3870" y="1955"/>
                    </a:cubicBezTo>
                    <a:cubicBezTo>
                      <a:pt x="3870" y="1955"/>
                      <a:pt x="3870" y="1955"/>
                      <a:pt x="3870" y="1955"/>
                    </a:cubicBezTo>
                    <a:cubicBezTo>
                      <a:pt x="3870" y="1955"/>
                      <a:pt x="3870" y="1955"/>
                      <a:pt x="3870" y="1955"/>
                    </a:cubicBezTo>
                    <a:cubicBezTo>
                      <a:pt x="3870" y="1955"/>
                      <a:pt x="3870" y="1857"/>
                      <a:pt x="3870" y="1857"/>
                    </a:cubicBezTo>
                    <a:cubicBezTo>
                      <a:pt x="3870" y="1857"/>
                      <a:pt x="3870" y="1759"/>
                      <a:pt x="3915" y="1759"/>
                    </a:cubicBezTo>
                    <a:cubicBezTo>
                      <a:pt x="3915" y="1759"/>
                      <a:pt x="3915" y="1759"/>
                      <a:pt x="3915" y="1759"/>
                    </a:cubicBezTo>
                    <a:cubicBezTo>
                      <a:pt x="3960" y="1857"/>
                      <a:pt x="3960" y="1857"/>
                      <a:pt x="3960" y="1857"/>
                    </a:cubicBezTo>
                    <a:cubicBezTo>
                      <a:pt x="3960" y="2052"/>
                      <a:pt x="4050" y="2052"/>
                      <a:pt x="4095" y="2248"/>
                    </a:cubicBezTo>
                    <a:cubicBezTo>
                      <a:pt x="4095" y="2346"/>
                      <a:pt x="4140" y="2541"/>
                      <a:pt x="4140" y="2639"/>
                    </a:cubicBezTo>
                    <a:cubicBezTo>
                      <a:pt x="4230" y="2932"/>
                      <a:pt x="4275" y="3225"/>
                      <a:pt x="4320" y="3519"/>
                    </a:cubicBezTo>
                    <a:cubicBezTo>
                      <a:pt x="4410" y="3714"/>
                      <a:pt x="4455" y="3910"/>
                      <a:pt x="4500" y="4105"/>
                    </a:cubicBezTo>
                    <a:cubicBezTo>
                      <a:pt x="4545" y="4300"/>
                      <a:pt x="4545" y="4398"/>
                      <a:pt x="4545" y="4594"/>
                    </a:cubicBezTo>
                    <a:cubicBezTo>
                      <a:pt x="4590" y="4789"/>
                      <a:pt x="4590" y="4985"/>
                      <a:pt x="4635" y="5180"/>
                    </a:cubicBezTo>
                    <a:cubicBezTo>
                      <a:pt x="4680" y="5376"/>
                      <a:pt x="4770" y="5669"/>
                      <a:pt x="4815" y="5864"/>
                    </a:cubicBezTo>
                    <a:cubicBezTo>
                      <a:pt x="4815" y="5864"/>
                      <a:pt x="4815" y="5864"/>
                      <a:pt x="4815" y="5864"/>
                    </a:cubicBezTo>
                    <a:cubicBezTo>
                      <a:pt x="4905" y="6060"/>
                      <a:pt x="4995" y="6255"/>
                      <a:pt x="5130" y="6353"/>
                    </a:cubicBezTo>
                    <a:cubicBezTo>
                      <a:pt x="5175" y="6353"/>
                      <a:pt x="5220" y="6353"/>
                      <a:pt x="5265" y="6255"/>
                    </a:cubicBezTo>
                    <a:cubicBezTo>
                      <a:pt x="5355" y="6157"/>
                      <a:pt x="5445" y="6060"/>
                      <a:pt x="5580" y="6157"/>
                    </a:cubicBezTo>
                    <a:cubicBezTo>
                      <a:pt x="5625" y="6157"/>
                      <a:pt x="5715" y="6157"/>
                      <a:pt x="5760" y="6157"/>
                    </a:cubicBezTo>
                    <a:cubicBezTo>
                      <a:pt x="5805" y="6157"/>
                      <a:pt x="5805" y="6157"/>
                      <a:pt x="5805" y="6255"/>
                    </a:cubicBezTo>
                    <a:cubicBezTo>
                      <a:pt x="5805" y="6353"/>
                      <a:pt x="5805" y="6353"/>
                      <a:pt x="5805" y="6353"/>
                    </a:cubicBezTo>
                    <a:cubicBezTo>
                      <a:pt x="5715" y="6451"/>
                      <a:pt x="5625" y="6548"/>
                      <a:pt x="5580" y="6744"/>
                    </a:cubicBezTo>
                    <a:cubicBezTo>
                      <a:pt x="5490" y="6842"/>
                      <a:pt x="5445" y="7037"/>
                      <a:pt x="5400" y="7233"/>
                    </a:cubicBezTo>
                    <a:cubicBezTo>
                      <a:pt x="5400" y="7330"/>
                      <a:pt x="5400" y="7330"/>
                      <a:pt x="5400" y="7428"/>
                    </a:cubicBezTo>
                    <a:cubicBezTo>
                      <a:pt x="5445" y="7526"/>
                      <a:pt x="5445" y="7624"/>
                      <a:pt x="5445" y="7721"/>
                    </a:cubicBezTo>
                    <a:cubicBezTo>
                      <a:pt x="5490" y="7819"/>
                      <a:pt x="5535" y="7917"/>
                      <a:pt x="5535" y="8014"/>
                    </a:cubicBezTo>
                    <a:cubicBezTo>
                      <a:pt x="5625" y="8308"/>
                      <a:pt x="5715" y="8405"/>
                      <a:pt x="5805" y="8601"/>
                    </a:cubicBezTo>
                    <a:cubicBezTo>
                      <a:pt x="5940" y="8796"/>
                      <a:pt x="6075" y="8992"/>
                      <a:pt x="6210" y="9285"/>
                    </a:cubicBezTo>
                    <a:cubicBezTo>
                      <a:pt x="6300" y="9383"/>
                      <a:pt x="6390" y="9578"/>
                      <a:pt x="6480" y="9774"/>
                    </a:cubicBezTo>
                    <a:cubicBezTo>
                      <a:pt x="6480" y="9774"/>
                      <a:pt x="6525" y="9774"/>
                      <a:pt x="6525" y="9871"/>
                    </a:cubicBezTo>
                    <a:cubicBezTo>
                      <a:pt x="6525" y="9969"/>
                      <a:pt x="6570" y="9969"/>
                      <a:pt x="6615" y="10067"/>
                    </a:cubicBezTo>
                    <a:cubicBezTo>
                      <a:pt x="6660" y="10165"/>
                      <a:pt x="6750" y="10262"/>
                      <a:pt x="6795" y="10360"/>
                    </a:cubicBezTo>
                    <a:cubicBezTo>
                      <a:pt x="6885" y="10556"/>
                      <a:pt x="6975" y="10751"/>
                      <a:pt x="7020" y="10849"/>
                    </a:cubicBezTo>
                    <a:cubicBezTo>
                      <a:pt x="7155" y="11044"/>
                      <a:pt x="7245" y="11240"/>
                      <a:pt x="7335" y="11435"/>
                    </a:cubicBezTo>
                    <a:cubicBezTo>
                      <a:pt x="7380" y="11533"/>
                      <a:pt x="7380" y="11631"/>
                      <a:pt x="7425" y="11729"/>
                    </a:cubicBezTo>
                    <a:cubicBezTo>
                      <a:pt x="7425" y="11729"/>
                      <a:pt x="7470" y="11826"/>
                      <a:pt x="7425" y="11826"/>
                    </a:cubicBezTo>
                    <a:cubicBezTo>
                      <a:pt x="7425" y="11826"/>
                      <a:pt x="7380" y="11924"/>
                      <a:pt x="7380" y="11826"/>
                    </a:cubicBezTo>
                    <a:cubicBezTo>
                      <a:pt x="7335" y="11826"/>
                      <a:pt x="7335" y="11826"/>
                      <a:pt x="7335" y="11826"/>
                    </a:cubicBezTo>
                    <a:cubicBezTo>
                      <a:pt x="7335" y="11924"/>
                      <a:pt x="7335" y="11924"/>
                      <a:pt x="7335" y="11924"/>
                    </a:cubicBezTo>
                    <a:cubicBezTo>
                      <a:pt x="7380" y="12119"/>
                      <a:pt x="7425" y="12217"/>
                      <a:pt x="7470" y="12413"/>
                    </a:cubicBezTo>
                    <a:cubicBezTo>
                      <a:pt x="7470" y="12413"/>
                      <a:pt x="7470" y="12413"/>
                      <a:pt x="7470" y="12510"/>
                    </a:cubicBezTo>
                    <a:cubicBezTo>
                      <a:pt x="7515" y="12510"/>
                      <a:pt x="7470" y="12510"/>
                      <a:pt x="7470" y="12608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4984" name="Freeform 699"/>
              <p:cNvSpPr/>
              <p:nvPr/>
            </p:nvSpPr>
            <p:spPr>
              <a:xfrm>
                <a:off x="279419" y="89352"/>
                <a:ext cx="12701" cy="5140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0160" y="0"/>
                    </a:moveTo>
                    <a:cubicBezTo>
                      <a:pt x="21600" y="248"/>
                      <a:pt x="21600" y="248"/>
                      <a:pt x="21600" y="497"/>
                    </a:cubicBezTo>
                    <a:cubicBezTo>
                      <a:pt x="21600" y="21600"/>
                      <a:pt x="21600" y="21600"/>
                      <a:pt x="21600" y="21600"/>
                    </a:cubicBezTo>
                    <a:cubicBezTo>
                      <a:pt x="21600" y="21600"/>
                      <a:pt x="21600" y="21600"/>
                      <a:pt x="21600" y="21600"/>
                    </a:cubicBezTo>
                    <a:cubicBezTo>
                      <a:pt x="15840" y="20855"/>
                      <a:pt x="14400" y="19614"/>
                      <a:pt x="11520" y="18621"/>
                    </a:cubicBezTo>
                    <a:cubicBezTo>
                      <a:pt x="10080" y="18372"/>
                      <a:pt x="10080" y="18124"/>
                      <a:pt x="8640" y="17876"/>
                    </a:cubicBezTo>
                    <a:cubicBezTo>
                      <a:pt x="5760" y="16634"/>
                      <a:pt x="2880" y="15393"/>
                      <a:pt x="0" y="14152"/>
                    </a:cubicBezTo>
                    <a:cubicBezTo>
                      <a:pt x="0" y="13655"/>
                      <a:pt x="0" y="13407"/>
                      <a:pt x="0" y="12910"/>
                    </a:cubicBezTo>
                    <a:cubicBezTo>
                      <a:pt x="1440" y="11917"/>
                      <a:pt x="4320" y="10676"/>
                      <a:pt x="5760" y="9683"/>
                    </a:cubicBezTo>
                    <a:cubicBezTo>
                      <a:pt x="5760" y="8938"/>
                      <a:pt x="8640" y="8193"/>
                      <a:pt x="10080" y="7448"/>
                    </a:cubicBezTo>
                    <a:cubicBezTo>
                      <a:pt x="10080" y="6952"/>
                      <a:pt x="11520" y="6455"/>
                      <a:pt x="11520" y="5959"/>
                    </a:cubicBezTo>
                    <a:cubicBezTo>
                      <a:pt x="11520" y="5214"/>
                      <a:pt x="12960" y="4469"/>
                      <a:pt x="14400" y="3972"/>
                    </a:cubicBezTo>
                    <a:cubicBezTo>
                      <a:pt x="15840" y="3228"/>
                      <a:pt x="15840" y="2483"/>
                      <a:pt x="17280" y="1986"/>
                    </a:cubicBezTo>
                    <a:cubicBezTo>
                      <a:pt x="18720" y="1241"/>
                      <a:pt x="20160" y="745"/>
                      <a:pt x="20160" y="0"/>
                    </a:cubicBezTo>
                    <a:cubicBezTo>
                      <a:pt x="20160" y="0"/>
                      <a:pt x="20160" y="0"/>
                      <a:pt x="20160" y="0"/>
                    </a:cubicBezTo>
                    <a:cubicBezTo>
                      <a:pt x="20160" y="0"/>
                      <a:pt x="20160" y="0"/>
                      <a:pt x="2016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4985" name="Freeform 700"/>
              <p:cNvSpPr/>
              <p:nvPr/>
            </p:nvSpPr>
            <p:spPr>
              <a:xfrm>
                <a:off x="279378" y="155097"/>
                <a:ext cx="12701" cy="2184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782" h="21600" fill="norm" stroke="1" extrusionOk="0">
                    <a:moveTo>
                      <a:pt x="15382" y="2919"/>
                    </a:moveTo>
                    <a:cubicBezTo>
                      <a:pt x="16732" y="1751"/>
                      <a:pt x="15382" y="584"/>
                      <a:pt x="20782" y="0"/>
                    </a:cubicBezTo>
                    <a:cubicBezTo>
                      <a:pt x="20782" y="21600"/>
                      <a:pt x="20782" y="21600"/>
                      <a:pt x="20782" y="21600"/>
                    </a:cubicBezTo>
                    <a:cubicBezTo>
                      <a:pt x="20782" y="21600"/>
                      <a:pt x="20782" y="21600"/>
                      <a:pt x="20782" y="21600"/>
                    </a:cubicBezTo>
                    <a:cubicBezTo>
                      <a:pt x="15382" y="21600"/>
                      <a:pt x="11332" y="20432"/>
                      <a:pt x="7282" y="20432"/>
                    </a:cubicBezTo>
                    <a:cubicBezTo>
                      <a:pt x="5932" y="20432"/>
                      <a:pt x="4582" y="20432"/>
                      <a:pt x="3232" y="20432"/>
                    </a:cubicBezTo>
                    <a:cubicBezTo>
                      <a:pt x="-818" y="19849"/>
                      <a:pt x="-818" y="19849"/>
                      <a:pt x="1882" y="18097"/>
                    </a:cubicBezTo>
                    <a:cubicBezTo>
                      <a:pt x="5932" y="14011"/>
                      <a:pt x="8632" y="9924"/>
                      <a:pt x="12682" y="6422"/>
                    </a:cubicBezTo>
                    <a:cubicBezTo>
                      <a:pt x="12682" y="5254"/>
                      <a:pt x="14032" y="3503"/>
                      <a:pt x="15382" y="2919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4986" name="Freeform 701"/>
              <p:cNvSpPr/>
              <p:nvPr/>
            </p:nvSpPr>
            <p:spPr>
              <a:xfrm>
                <a:off x="283190" y="182826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7971" h="17550" fill="norm" stroke="1" extrusionOk="0">
                    <a:moveTo>
                      <a:pt x="17971" y="0"/>
                    </a:moveTo>
                    <a:cubicBezTo>
                      <a:pt x="17971" y="5400"/>
                      <a:pt x="17971" y="5400"/>
                      <a:pt x="17971" y="5400"/>
                    </a:cubicBezTo>
                    <a:cubicBezTo>
                      <a:pt x="13651" y="10800"/>
                      <a:pt x="9331" y="16200"/>
                      <a:pt x="9331" y="16200"/>
                    </a:cubicBezTo>
                    <a:cubicBezTo>
                      <a:pt x="5011" y="16200"/>
                      <a:pt x="691" y="21600"/>
                      <a:pt x="691" y="10800"/>
                    </a:cubicBezTo>
                    <a:cubicBezTo>
                      <a:pt x="691" y="0"/>
                      <a:pt x="-3629" y="0"/>
                      <a:pt x="9331" y="0"/>
                    </a:cubicBezTo>
                    <a:cubicBezTo>
                      <a:pt x="13651" y="0"/>
                      <a:pt x="13651" y="0"/>
                      <a:pt x="1797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4987" name="Freeform 702"/>
              <p:cNvSpPr/>
              <p:nvPr/>
            </p:nvSpPr>
            <p:spPr>
              <a:xfrm>
                <a:off x="283993" y="186032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5274" h="21600" fill="norm" stroke="1" extrusionOk="0">
                    <a:moveTo>
                      <a:pt x="15274" y="0"/>
                    </a:moveTo>
                    <a:cubicBezTo>
                      <a:pt x="15274" y="21600"/>
                      <a:pt x="15274" y="21600"/>
                      <a:pt x="15274" y="21600"/>
                    </a:cubicBezTo>
                    <a:cubicBezTo>
                      <a:pt x="4474" y="21600"/>
                      <a:pt x="4474" y="21600"/>
                      <a:pt x="4474" y="10800"/>
                    </a:cubicBezTo>
                    <a:cubicBezTo>
                      <a:pt x="-6326" y="10800"/>
                      <a:pt x="4474" y="0"/>
                      <a:pt x="1527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4988" name="Freeform 703"/>
              <p:cNvSpPr/>
              <p:nvPr/>
            </p:nvSpPr>
            <p:spPr>
              <a:xfrm>
                <a:off x="248814" y="199442"/>
                <a:ext cx="41479" cy="8472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291" y="7099"/>
                    </a:moveTo>
                    <a:cubicBezTo>
                      <a:pt x="21600" y="7250"/>
                      <a:pt x="21600" y="7401"/>
                      <a:pt x="21600" y="7552"/>
                    </a:cubicBezTo>
                    <a:cubicBezTo>
                      <a:pt x="21600" y="21600"/>
                      <a:pt x="21600" y="21600"/>
                      <a:pt x="21600" y="21600"/>
                    </a:cubicBezTo>
                    <a:cubicBezTo>
                      <a:pt x="5246" y="21600"/>
                      <a:pt x="5246" y="21600"/>
                      <a:pt x="5246" y="21600"/>
                    </a:cubicBezTo>
                    <a:cubicBezTo>
                      <a:pt x="5554" y="21449"/>
                      <a:pt x="5554" y="21298"/>
                      <a:pt x="5863" y="21147"/>
                    </a:cubicBezTo>
                    <a:cubicBezTo>
                      <a:pt x="5863" y="20845"/>
                      <a:pt x="5863" y="20845"/>
                      <a:pt x="5554" y="20845"/>
                    </a:cubicBezTo>
                    <a:cubicBezTo>
                      <a:pt x="4629" y="20694"/>
                      <a:pt x="3703" y="20845"/>
                      <a:pt x="2777" y="20845"/>
                    </a:cubicBezTo>
                    <a:cubicBezTo>
                      <a:pt x="2469" y="20845"/>
                      <a:pt x="2160" y="20694"/>
                      <a:pt x="1851" y="20845"/>
                    </a:cubicBezTo>
                    <a:cubicBezTo>
                      <a:pt x="1234" y="20996"/>
                      <a:pt x="617" y="20845"/>
                      <a:pt x="309" y="20845"/>
                    </a:cubicBezTo>
                    <a:cubicBezTo>
                      <a:pt x="0" y="20845"/>
                      <a:pt x="0" y="20845"/>
                      <a:pt x="0" y="20694"/>
                    </a:cubicBezTo>
                    <a:cubicBezTo>
                      <a:pt x="617" y="20392"/>
                      <a:pt x="926" y="20090"/>
                      <a:pt x="1543" y="19787"/>
                    </a:cubicBezTo>
                    <a:cubicBezTo>
                      <a:pt x="3394" y="18579"/>
                      <a:pt x="4937" y="17220"/>
                      <a:pt x="6480" y="15860"/>
                    </a:cubicBezTo>
                    <a:cubicBezTo>
                      <a:pt x="7406" y="15709"/>
                      <a:pt x="7097" y="15105"/>
                      <a:pt x="7714" y="14954"/>
                    </a:cubicBezTo>
                    <a:cubicBezTo>
                      <a:pt x="7714" y="14954"/>
                      <a:pt x="7714" y="14803"/>
                      <a:pt x="7714" y="14803"/>
                    </a:cubicBezTo>
                    <a:cubicBezTo>
                      <a:pt x="7406" y="14803"/>
                      <a:pt x="7406" y="14501"/>
                      <a:pt x="6789" y="14652"/>
                    </a:cubicBezTo>
                    <a:cubicBezTo>
                      <a:pt x="5863" y="14652"/>
                      <a:pt x="4937" y="14501"/>
                      <a:pt x="4011" y="14803"/>
                    </a:cubicBezTo>
                    <a:cubicBezTo>
                      <a:pt x="3394" y="14954"/>
                      <a:pt x="2777" y="14803"/>
                      <a:pt x="2160" y="14652"/>
                    </a:cubicBezTo>
                    <a:cubicBezTo>
                      <a:pt x="1851" y="14652"/>
                      <a:pt x="1851" y="14501"/>
                      <a:pt x="1851" y="14350"/>
                    </a:cubicBezTo>
                    <a:cubicBezTo>
                      <a:pt x="2469" y="14048"/>
                      <a:pt x="2777" y="13745"/>
                      <a:pt x="3394" y="13443"/>
                    </a:cubicBezTo>
                    <a:cubicBezTo>
                      <a:pt x="4320" y="12839"/>
                      <a:pt x="4937" y="12235"/>
                      <a:pt x="5863" y="11480"/>
                    </a:cubicBezTo>
                    <a:cubicBezTo>
                      <a:pt x="6789" y="10724"/>
                      <a:pt x="7406" y="9969"/>
                      <a:pt x="8023" y="9214"/>
                    </a:cubicBezTo>
                    <a:cubicBezTo>
                      <a:pt x="8331" y="9214"/>
                      <a:pt x="8331" y="9063"/>
                      <a:pt x="8331" y="9063"/>
                    </a:cubicBezTo>
                    <a:cubicBezTo>
                      <a:pt x="8023" y="8912"/>
                      <a:pt x="7714" y="8761"/>
                      <a:pt x="7406" y="8912"/>
                    </a:cubicBezTo>
                    <a:cubicBezTo>
                      <a:pt x="6789" y="9063"/>
                      <a:pt x="6171" y="8912"/>
                      <a:pt x="5554" y="9063"/>
                    </a:cubicBezTo>
                    <a:cubicBezTo>
                      <a:pt x="5246" y="9063"/>
                      <a:pt x="4937" y="9063"/>
                      <a:pt x="4320" y="9063"/>
                    </a:cubicBezTo>
                    <a:cubicBezTo>
                      <a:pt x="4011" y="9063"/>
                      <a:pt x="3703" y="8912"/>
                      <a:pt x="3394" y="8912"/>
                    </a:cubicBezTo>
                    <a:cubicBezTo>
                      <a:pt x="3394" y="8761"/>
                      <a:pt x="3703" y="8610"/>
                      <a:pt x="4011" y="8459"/>
                    </a:cubicBezTo>
                    <a:cubicBezTo>
                      <a:pt x="4629" y="8157"/>
                      <a:pt x="4937" y="7703"/>
                      <a:pt x="5246" y="7401"/>
                    </a:cubicBezTo>
                    <a:cubicBezTo>
                      <a:pt x="6171" y="6646"/>
                      <a:pt x="6789" y="6042"/>
                      <a:pt x="7406" y="5438"/>
                    </a:cubicBezTo>
                    <a:cubicBezTo>
                      <a:pt x="8640" y="4380"/>
                      <a:pt x="9874" y="3323"/>
                      <a:pt x="10800" y="2417"/>
                    </a:cubicBezTo>
                    <a:cubicBezTo>
                      <a:pt x="11417" y="1964"/>
                      <a:pt x="11726" y="1662"/>
                      <a:pt x="12034" y="1208"/>
                    </a:cubicBezTo>
                    <a:cubicBezTo>
                      <a:pt x="12651" y="755"/>
                      <a:pt x="13269" y="453"/>
                      <a:pt x="13269" y="0"/>
                    </a:cubicBezTo>
                    <a:cubicBezTo>
                      <a:pt x="13269" y="0"/>
                      <a:pt x="13577" y="0"/>
                      <a:pt x="13577" y="0"/>
                    </a:cubicBezTo>
                    <a:cubicBezTo>
                      <a:pt x="13577" y="0"/>
                      <a:pt x="13886" y="0"/>
                      <a:pt x="13886" y="0"/>
                    </a:cubicBezTo>
                    <a:cubicBezTo>
                      <a:pt x="13886" y="151"/>
                      <a:pt x="13886" y="302"/>
                      <a:pt x="14194" y="453"/>
                    </a:cubicBezTo>
                    <a:cubicBezTo>
                      <a:pt x="14194" y="604"/>
                      <a:pt x="14503" y="906"/>
                      <a:pt x="14811" y="1208"/>
                    </a:cubicBezTo>
                    <a:cubicBezTo>
                      <a:pt x="15120" y="1510"/>
                      <a:pt x="16046" y="1662"/>
                      <a:pt x="15737" y="1964"/>
                    </a:cubicBezTo>
                    <a:cubicBezTo>
                      <a:pt x="15737" y="2115"/>
                      <a:pt x="15737" y="2115"/>
                      <a:pt x="16046" y="2115"/>
                    </a:cubicBezTo>
                    <a:cubicBezTo>
                      <a:pt x="16354" y="2115"/>
                      <a:pt x="16354" y="2417"/>
                      <a:pt x="16663" y="2568"/>
                    </a:cubicBezTo>
                    <a:cubicBezTo>
                      <a:pt x="16971" y="2870"/>
                      <a:pt x="17280" y="3323"/>
                      <a:pt x="17589" y="3625"/>
                    </a:cubicBezTo>
                    <a:cubicBezTo>
                      <a:pt x="18823" y="4531"/>
                      <a:pt x="19440" y="5438"/>
                      <a:pt x="20366" y="6193"/>
                    </a:cubicBezTo>
                    <a:cubicBezTo>
                      <a:pt x="20983" y="6495"/>
                      <a:pt x="20983" y="6797"/>
                      <a:pt x="21291" y="7099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</p:grpSp>
        <p:sp>
          <p:nvSpPr>
            <p:cNvPr id="4990" name="TextBox 441"/>
            <p:cNvSpPr txBox="1"/>
            <p:nvPr/>
          </p:nvSpPr>
          <p:spPr>
            <a:xfrm>
              <a:off x="276172" y="0"/>
              <a:ext cx="1190561" cy="307341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  <a:extLst>
              <a:ext uri="{C572A759-6A51-4108-AA02-DFA0A04FC94B}">
                <ma14:wrappingTextBoxFlag xmlns:ma14="http://schemas.microsoft.com/office/mac/drawingml/2011/main" val="1"/>
              </a:ext>
            </a:extLst>
          </p:spPr>
          <p:txBody>
            <a:bodyPr wrap="none" lIns="45719" tIns="45719" rIns="45719" bIns="45719" numCol="1" anchor="ctr">
              <a:spAutoFit/>
            </a:bodyPr>
            <a:lstStyle>
              <a:lvl1pPr>
                <a:defRPr b="1" spc="300" sz="1400">
                  <a:solidFill>
                    <a:srgbClr val="404040"/>
                  </a:solidFill>
                  <a:latin typeface="Holtzberg"/>
                  <a:ea typeface="Holtzberg"/>
                  <a:cs typeface="Holtzberg"/>
                  <a:sym typeface="Holtzberg"/>
                </a:defRPr>
              </a:lvl1pPr>
            </a:lstStyle>
            <a:p>
              <a:pPr/>
              <a:r>
                <a:t>ALAMIAN</a:t>
              </a:r>
            </a:p>
          </p:txBody>
        </p:sp>
      </p:grpSp>
      <p:sp>
        <p:nvSpPr>
          <p:cNvPr id="4992" name="Slide Number"/>
          <p:cNvSpPr txBox="1"/>
          <p:nvPr>
            <p:ph type="sldNum" sz="quarter" idx="2"/>
          </p:nvPr>
        </p:nvSpPr>
        <p:spPr>
          <a:prstGeom prst="rect">
            <a:avLst/>
          </a:prstGeom>
        </p:spPr>
        <p:txBody>
          <a:bodyPr/>
          <a:lstStyle/>
          <a:p>
            <a:pPr/>
            <a:fld id="{86CB4B4D-7CA3-9044-876B-883B54F8677D}" type="slidenum"/>
          </a:p>
        </p:txBody>
      </p:sp>
    </p:spTree>
  </p:cSld>
  <p:clrMapOvr>
    <a:masterClrMapping/>
  </p:clrMapOvr>
  <p:transition xmlns:p14="http://schemas.microsoft.com/office/powerpoint/2010/main" spd="med" advClick="1"/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xmlns:m="http://schemas.openxmlformats.org/officeDocument/2006/math" xmlns:a14="http://schemas.microsoft.com/office/drawing/2010/main" type="tx" showMasterSp="1" showMasterPhAnim="1">
  <p:cSld name="Alamian Template - 2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035" name="Group 370"/>
          <p:cNvGrpSpPr/>
          <p:nvPr/>
        </p:nvGrpSpPr>
        <p:grpSpPr>
          <a:xfrm>
            <a:off x="10246331" y="-1"/>
            <a:ext cx="1945669" cy="6858002"/>
            <a:chOff x="0" y="0"/>
            <a:chExt cx="1945668" cy="6858001"/>
          </a:xfrm>
        </p:grpSpPr>
        <p:sp>
          <p:nvSpPr>
            <p:cNvPr id="4999" name="Freeform 437"/>
            <p:cNvSpPr/>
            <p:nvPr/>
          </p:nvSpPr>
          <p:spPr>
            <a:xfrm rot="5400000">
              <a:off x="844653" y="6572002"/>
              <a:ext cx="480120" cy="8298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20774" y="18900"/>
                    <a:pt x="19948" y="16200"/>
                    <a:pt x="19121" y="14175"/>
                  </a:cubicBezTo>
                  <a:cubicBezTo>
                    <a:pt x="16525" y="7425"/>
                    <a:pt x="13810" y="4725"/>
                    <a:pt x="10387" y="4725"/>
                  </a:cubicBezTo>
                  <a:cubicBezTo>
                    <a:pt x="8498" y="4725"/>
                    <a:pt x="6610" y="5400"/>
                    <a:pt x="4839" y="6075"/>
                  </a:cubicBezTo>
                  <a:cubicBezTo>
                    <a:pt x="3187" y="6750"/>
                    <a:pt x="1652" y="7425"/>
                    <a:pt x="0" y="8100"/>
                  </a:cubicBezTo>
                  <a:cubicBezTo>
                    <a:pt x="4013" y="2025"/>
                    <a:pt x="7318" y="0"/>
                    <a:pt x="10387" y="0"/>
                  </a:cubicBezTo>
                  <a:cubicBezTo>
                    <a:pt x="14400" y="0"/>
                    <a:pt x="17823" y="4050"/>
                    <a:pt x="20892" y="13500"/>
                  </a:cubicBezTo>
                  <a:cubicBezTo>
                    <a:pt x="21128" y="14175"/>
                    <a:pt x="21364" y="14850"/>
                    <a:pt x="21600" y="15525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5000" name="Freeform 438"/>
            <p:cNvSpPr/>
            <p:nvPr/>
          </p:nvSpPr>
          <p:spPr>
            <a:xfrm rot="5400000">
              <a:off x="1149174" y="6830586"/>
              <a:ext cx="34085" cy="207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16200"/>
                  </a:moveTo>
                  <a:cubicBezTo>
                    <a:pt x="14954" y="10800"/>
                    <a:pt x="6646" y="540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6646" y="8100"/>
                    <a:pt x="13292" y="16200"/>
                    <a:pt x="21600" y="21600"/>
                  </a:cubicBezTo>
                  <a:lnTo>
                    <a:pt x="21600" y="162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5001" name="Freeform 439"/>
            <p:cNvSpPr/>
            <p:nvPr/>
          </p:nvSpPr>
          <p:spPr>
            <a:xfrm rot="5400000">
              <a:off x="1109164" y="4953082"/>
              <a:ext cx="969130" cy="2237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cubicBezTo>
                    <a:pt x="3736" y="18042"/>
                    <a:pt x="7472" y="13722"/>
                    <a:pt x="11092" y="9148"/>
                  </a:cubicBezTo>
                  <a:cubicBezTo>
                    <a:pt x="11968" y="7878"/>
                    <a:pt x="11968" y="7878"/>
                    <a:pt x="11968" y="7878"/>
                  </a:cubicBezTo>
                  <a:cubicBezTo>
                    <a:pt x="13485" y="5845"/>
                    <a:pt x="15120" y="3558"/>
                    <a:pt x="16755" y="2541"/>
                  </a:cubicBezTo>
                  <a:cubicBezTo>
                    <a:pt x="17572" y="1779"/>
                    <a:pt x="18448" y="1525"/>
                    <a:pt x="19323" y="1016"/>
                  </a:cubicBezTo>
                  <a:cubicBezTo>
                    <a:pt x="20082" y="762"/>
                    <a:pt x="20841" y="508"/>
                    <a:pt x="21600" y="0"/>
                  </a:cubicBezTo>
                  <a:cubicBezTo>
                    <a:pt x="20724" y="2541"/>
                    <a:pt x="19440" y="3049"/>
                    <a:pt x="18272" y="3558"/>
                  </a:cubicBezTo>
                  <a:cubicBezTo>
                    <a:pt x="17630" y="3812"/>
                    <a:pt x="17046" y="4066"/>
                    <a:pt x="16521" y="4574"/>
                  </a:cubicBezTo>
                  <a:cubicBezTo>
                    <a:pt x="15003" y="5845"/>
                    <a:pt x="13544" y="7878"/>
                    <a:pt x="12084" y="9911"/>
                  </a:cubicBezTo>
                  <a:cubicBezTo>
                    <a:pt x="11676" y="10419"/>
                    <a:pt x="11267" y="10927"/>
                    <a:pt x="10858" y="11435"/>
                  </a:cubicBezTo>
                  <a:cubicBezTo>
                    <a:pt x="8932" y="13976"/>
                    <a:pt x="6889" y="16264"/>
                    <a:pt x="5021" y="18296"/>
                  </a:cubicBezTo>
                  <a:cubicBezTo>
                    <a:pt x="3970" y="19567"/>
                    <a:pt x="2919" y="20584"/>
                    <a:pt x="1751" y="21346"/>
                  </a:cubicBezTo>
                  <a:cubicBezTo>
                    <a:pt x="1343" y="21600"/>
                    <a:pt x="876" y="21600"/>
                    <a:pt x="409" y="21600"/>
                  </a:cubicBezTo>
                  <a:cubicBezTo>
                    <a:pt x="292" y="21600"/>
                    <a:pt x="117" y="21600"/>
                    <a:pt x="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5002" name="Freeform 440"/>
            <p:cNvSpPr/>
            <p:nvPr/>
          </p:nvSpPr>
          <p:spPr>
            <a:xfrm rot="5400000">
              <a:off x="1504818" y="5170914"/>
              <a:ext cx="222278" cy="518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795" y="21600"/>
                  </a:moveTo>
                  <a:cubicBezTo>
                    <a:pt x="1779" y="21600"/>
                    <a:pt x="762" y="20520"/>
                    <a:pt x="0" y="20520"/>
                  </a:cubicBezTo>
                  <a:cubicBezTo>
                    <a:pt x="2033" y="17280"/>
                    <a:pt x="4066" y="16200"/>
                    <a:pt x="6099" y="14040"/>
                  </a:cubicBezTo>
                  <a:cubicBezTo>
                    <a:pt x="7878" y="12960"/>
                    <a:pt x="9656" y="10800"/>
                    <a:pt x="11689" y="8640"/>
                  </a:cubicBezTo>
                  <a:cubicBezTo>
                    <a:pt x="12198" y="8640"/>
                    <a:pt x="12960" y="7560"/>
                    <a:pt x="13722" y="6480"/>
                  </a:cubicBezTo>
                  <a:cubicBezTo>
                    <a:pt x="16009" y="3240"/>
                    <a:pt x="18551" y="0"/>
                    <a:pt x="21092" y="0"/>
                  </a:cubicBezTo>
                  <a:cubicBezTo>
                    <a:pt x="21346" y="0"/>
                    <a:pt x="21600" y="1080"/>
                    <a:pt x="21600" y="1080"/>
                  </a:cubicBezTo>
                  <a:cubicBezTo>
                    <a:pt x="17788" y="9720"/>
                    <a:pt x="13214" y="14040"/>
                    <a:pt x="9402" y="17280"/>
                  </a:cubicBezTo>
                  <a:cubicBezTo>
                    <a:pt x="7115" y="19440"/>
                    <a:pt x="4828" y="21600"/>
                    <a:pt x="2795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5003" name="Freeform 441"/>
            <p:cNvSpPr/>
            <p:nvPr/>
          </p:nvSpPr>
          <p:spPr>
            <a:xfrm rot="5400000">
              <a:off x="1349965" y="5435424"/>
              <a:ext cx="675723" cy="12744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cubicBezTo>
                    <a:pt x="837" y="17192"/>
                    <a:pt x="2093" y="15869"/>
                    <a:pt x="3265" y="14547"/>
                  </a:cubicBezTo>
                  <a:cubicBezTo>
                    <a:pt x="3600" y="14547"/>
                    <a:pt x="3935" y="14106"/>
                    <a:pt x="4186" y="13665"/>
                  </a:cubicBezTo>
                  <a:cubicBezTo>
                    <a:pt x="4688" y="12784"/>
                    <a:pt x="5274" y="12343"/>
                    <a:pt x="5777" y="11461"/>
                  </a:cubicBezTo>
                  <a:cubicBezTo>
                    <a:pt x="7284" y="9698"/>
                    <a:pt x="8874" y="7494"/>
                    <a:pt x="10465" y="6171"/>
                  </a:cubicBezTo>
                  <a:cubicBezTo>
                    <a:pt x="11470" y="5731"/>
                    <a:pt x="11470" y="5731"/>
                    <a:pt x="11470" y="5731"/>
                  </a:cubicBezTo>
                  <a:cubicBezTo>
                    <a:pt x="13395" y="3967"/>
                    <a:pt x="15321" y="2645"/>
                    <a:pt x="17163" y="1322"/>
                  </a:cubicBezTo>
                  <a:cubicBezTo>
                    <a:pt x="18502" y="441"/>
                    <a:pt x="19926" y="0"/>
                    <a:pt x="21600" y="0"/>
                  </a:cubicBezTo>
                  <a:cubicBezTo>
                    <a:pt x="21600" y="0"/>
                    <a:pt x="21600" y="0"/>
                    <a:pt x="21600" y="0"/>
                  </a:cubicBezTo>
                  <a:cubicBezTo>
                    <a:pt x="21349" y="441"/>
                    <a:pt x="21098" y="882"/>
                    <a:pt x="20847" y="882"/>
                  </a:cubicBezTo>
                  <a:cubicBezTo>
                    <a:pt x="20344" y="1763"/>
                    <a:pt x="19926" y="2204"/>
                    <a:pt x="19423" y="2645"/>
                  </a:cubicBezTo>
                  <a:cubicBezTo>
                    <a:pt x="18753" y="3086"/>
                    <a:pt x="18084" y="3527"/>
                    <a:pt x="17330" y="3967"/>
                  </a:cubicBezTo>
                  <a:cubicBezTo>
                    <a:pt x="16326" y="4849"/>
                    <a:pt x="16326" y="4849"/>
                    <a:pt x="16326" y="4849"/>
                  </a:cubicBezTo>
                  <a:cubicBezTo>
                    <a:pt x="15237" y="5731"/>
                    <a:pt x="14149" y="6612"/>
                    <a:pt x="12977" y="7494"/>
                  </a:cubicBezTo>
                  <a:cubicBezTo>
                    <a:pt x="12056" y="8376"/>
                    <a:pt x="11135" y="9257"/>
                    <a:pt x="10130" y="9698"/>
                  </a:cubicBezTo>
                  <a:cubicBezTo>
                    <a:pt x="8205" y="11461"/>
                    <a:pt x="6195" y="13665"/>
                    <a:pt x="4270" y="16310"/>
                  </a:cubicBezTo>
                  <a:cubicBezTo>
                    <a:pt x="2847" y="18073"/>
                    <a:pt x="1423" y="19837"/>
                    <a:pt x="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5004" name="Freeform 442"/>
            <p:cNvSpPr/>
            <p:nvPr/>
          </p:nvSpPr>
          <p:spPr>
            <a:xfrm rot="5400000">
              <a:off x="818722" y="5624360"/>
              <a:ext cx="706844" cy="13336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cubicBezTo>
                    <a:pt x="80" y="14824"/>
                    <a:pt x="1360" y="8047"/>
                    <a:pt x="2560" y="4659"/>
                  </a:cubicBezTo>
                  <a:cubicBezTo>
                    <a:pt x="4160" y="424"/>
                    <a:pt x="5840" y="0"/>
                    <a:pt x="7360" y="0"/>
                  </a:cubicBezTo>
                  <a:cubicBezTo>
                    <a:pt x="7920" y="0"/>
                    <a:pt x="7920" y="0"/>
                    <a:pt x="7920" y="0"/>
                  </a:cubicBezTo>
                  <a:cubicBezTo>
                    <a:pt x="10000" y="0"/>
                    <a:pt x="12160" y="424"/>
                    <a:pt x="14160" y="847"/>
                  </a:cubicBezTo>
                  <a:cubicBezTo>
                    <a:pt x="16560" y="1271"/>
                    <a:pt x="19040" y="1694"/>
                    <a:pt x="21520" y="1694"/>
                  </a:cubicBezTo>
                  <a:cubicBezTo>
                    <a:pt x="21600" y="1694"/>
                    <a:pt x="21600" y="1694"/>
                    <a:pt x="21600" y="1694"/>
                  </a:cubicBezTo>
                  <a:cubicBezTo>
                    <a:pt x="20960" y="4235"/>
                    <a:pt x="20080" y="4659"/>
                    <a:pt x="19440" y="4659"/>
                  </a:cubicBezTo>
                  <a:cubicBezTo>
                    <a:pt x="19120" y="4659"/>
                    <a:pt x="18800" y="4659"/>
                    <a:pt x="18400" y="4235"/>
                  </a:cubicBezTo>
                  <a:cubicBezTo>
                    <a:pt x="18080" y="4235"/>
                    <a:pt x="17840" y="4235"/>
                    <a:pt x="17520" y="4235"/>
                  </a:cubicBezTo>
                  <a:cubicBezTo>
                    <a:pt x="15920" y="4235"/>
                    <a:pt x="14240" y="3812"/>
                    <a:pt x="12640" y="3388"/>
                  </a:cubicBezTo>
                  <a:cubicBezTo>
                    <a:pt x="11920" y="3388"/>
                    <a:pt x="11200" y="3388"/>
                    <a:pt x="10480" y="2965"/>
                  </a:cubicBezTo>
                  <a:cubicBezTo>
                    <a:pt x="10000" y="2965"/>
                    <a:pt x="9600" y="2965"/>
                    <a:pt x="9120" y="2965"/>
                  </a:cubicBezTo>
                  <a:cubicBezTo>
                    <a:pt x="8400" y="2541"/>
                    <a:pt x="7680" y="2541"/>
                    <a:pt x="6960" y="2541"/>
                  </a:cubicBezTo>
                  <a:cubicBezTo>
                    <a:pt x="5680" y="2541"/>
                    <a:pt x="4640" y="2965"/>
                    <a:pt x="3760" y="4659"/>
                  </a:cubicBezTo>
                  <a:cubicBezTo>
                    <a:pt x="2720" y="7200"/>
                    <a:pt x="1760" y="10165"/>
                    <a:pt x="1120" y="13976"/>
                  </a:cubicBezTo>
                  <a:cubicBezTo>
                    <a:pt x="960" y="15247"/>
                    <a:pt x="720" y="16518"/>
                    <a:pt x="560" y="17788"/>
                  </a:cubicBezTo>
                  <a:cubicBezTo>
                    <a:pt x="320" y="19059"/>
                    <a:pt x="160" y="20329"/>
                    <a:pt x="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5005" name="Freeform 443"/>
            <p:cNvSpPr/>
            <p:nvPr/>
          </p:nvSpPr>
          <p:spPr>
            <a:xfrm rot="5400000">
              <a:off x="-1914550" y="3006673"/>
              <a:ext cx="6853554" cy="8402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4810" y="21600"/>
                  </a:moveTo>
                  <a:cubicBezTo>
                    <a:pt x="4422" y="21600"/>
                    <a:pt x="4051" y="21465"/>
                    <a:pt x="3680" y="21062"/>
                  </a:cubicBezTo>
                  <a:cubicBezTo>
                    <a:pt x="3383" y="20793"/>
                    <a:pt x="3077" y="20389"/>
                    <a:pt x="2789" y="19985"/>
                  </a:cubicBezTo>
                  <a:cubicBezTo>
                    <a:pt x="2607" y="19783"/>
                    <a:pt x="2426" y="19514"/>
                    <a:pt x="2252" y="19312"/>
                  </a:cubicBezTo>
                  <a:cubicBezTo>
                    <a:pt x="1815" y="18774"/>
                    <a:pt x="1345" y="18303"/>
                    <a:pt x="891" y="18303"/>
                  </a:cubicBezTo>
                  <a:cubicBezTo>
                    <a:pt x="833" y="18303"/>
                    <a:pt x="776" y="18303"/>
                    <a:pt x="718" y="18303"/>
                  </a:cubicBezTo>
                  <a:cubicBezTo>
                    <a:pt x="462" y="18370"/>
                    <a:pt x="215" y="18707"/>
                    <a:pt x="0" y="19043"/>
                  </a:cubicBezTo>
                  <a:cubicBezTo>
                    <a:pt x="0" y="18639"/>
                    <a:pt x="0" y="18639"/>
                    <a:pt x="0" y="18639"/>
                  </a:cubicBezTo>
                  <a:cubicBezTo>
                    <a:pt x="206" y="18303"/>
                    <a:pt x="454" y="17899"/>
                    <a:pt x="718" y="17899"/>
                  </a:cubicBezTo>
                  <a:cubicBezTo>
                    <a:pt x="759" y="17899"/>
                    <a:pt x="809" y="17832"/>
                    <a:pt x="850" y="17832"/>
                  </a:cubicBezTo>
                  <a:cubicBezTo>
                    <a:pt x="1502" y="17832"/>
                    <a:pt x="2145" y="18707"/>
                    <a:pt x="2772" y="19514"/>
                  </a:cubicBezTo>
                  <a:cubicBezTo>
                    <a:pt x="3053" y="19850"/>
                    <a:pt x="3341" y="20254"/>
                    <a:pt x="3630" y="20523"/>
                  </a:cubicBezTo>
                  <a:cubicBezTo>
                    <a:pt x="4068" y="20994"/>
                    <a:pt x="4488" y="21196"/>
                    <a:pt x="4893" y="21196"/>
                  </a:cubicBezTo>
                  <a:cubicBezTo>
                    <a:pt x="5553" y="21196"/>
                    <a:pt x="6155" y="20591"/>
                    <a:pt x="6699" y="19379"/>
                  </a:cubicBezTo>
                  <a:cubicBezTo>
                    <a:pt x="6757" y="19245"/>
                    <a:pt x="6807" y="19178"/>
                    <a:pt x="6864" y="19043"/>
                  </a:cubicBezTo>
                  <a:cubicBezTo>
                    <a:pt x="7228" y="18168"/>
                    <a:pt x="7599" y="17361"/>
                    <a:pt x="7987" y="17226"/>
                  </a:cubicBezTo>
                  <a:cubicBezTo>
                    <a:pt x="8077" y="17159"/>
                    <a:pt x="8176" y="17159"/>
                    <a:pt x="8292" y="17159"/>
                  </a:cubicBezTo>
                  <a:cubicBezTo>
                    <a:pt x="8440" y="17159"/>
                    <a:pt x="8581" y="17159"/>
                    <a:pt x="8729" y="17226"/>
                  </a:cubicBezTo>
                  <a:cubicBezTo>
                    <a:pt x="8869" y="17226"/>
                    <a:pt x="9018" y="17293"/>
                    <a:pt x="9166" y="17293"/>
                  </a:cubicBezTo>
                  <a:cubicBezTo>
                    <a:pt x="9274" y="17293"/>
                    <a:pt x="9373" y="17226"/>
                    <a:pt x="9472" y="17226"/>
                  </a:cubicBezTo>
                  <a:cubicBezTo>
                    <a:pt x="9628" y="17159"/>
                    <a:pt x="9793" y="17092"/>
                    <a:pt x="9950" y="17024"/>
                  </a:cubicBezTo>
                  <a:cubicBezTo>
                    <a:pt x="10222" y="16890"/>
                    <a:pt x="10503" y="16755"/>
                    <a:pt x="10783" y="16755"/>
                  </a:cubicBezTo>
                  <a:cubicBezTo>
                    <a:pt x="10817" y="16755"/>
                    <a:pt x="10858" y="16755"/>
                    <a:pt x="10891" y="16755"/>
                  </a:cubicBezTo>
                  <a:cubicBezTo>
                    <a:pt x="10990" y="16755"/>
                    <a:pt x="11097" y="16822"/>
                    <a:pt x="11196" y="16822"/>
                  </a:cubicBezTo>
                  <a:cubicBezTo>
                    <a:pt x="11345" y="16890"/>
                    <a:pt x="11493" y="16890"/>
                    <a:pt x="11642" y="16890"/>
                  </a:cubicBezTo>
                  <a:cubicBezTo>
                    <a:pt x="11897" y="16890"/>
                    <a:pt x="12104" y="16822"/>
                    <a:pt x="12293" y="16553"/>
                  </a:cubicBezTo>
                  <a:cubicBezTo>
                    <a:pt x="12698" y="15948"/>
                    <a:pt x="12978" y="14198"/>
                    <a:pt x="13275" y="12247"/>
                  </a:cubicBezTo>
                  <a:cubicBezTo>
                    <a:pt x="13333" y="11910"/>
                    <a:pt x="13382" y="11574"/>
                    <a:pt x="13440" y="11237"/>
                  </a:cubicBezTo>
                  <a:cubicBezTo>
                    <a:pt x="13787" y="9084"/>
                    <a:pt x="14216" y="8209"/>
                    <a:pt x="14554" y="7738"/>
                  </a:cubicBezTo>
                  <a:cubicBezTo>
                    <a:pt x="15016" y="7065"/>
                    <a:pt x="15453" y="5652"/>
                    <a:pt x="15874" y="4307"/>
                  </a:cubicBezTo>
                  <a:cubicBezTo>
                    <a:pt x="16320" y="2893"/>
                    <a:pt x="16773" y="1480"/>
                    <a:pt x="17252" y="807"/>
                  </a:cubicBezTo>
                  <a:cubicBezTo>
                    <a:pt x="17664" y="269"/>
                    <a:pt x="18102" y="0"/>
                    <a:pt x="18646" y="0"/>
                  </a:cubicBezTo>
                  <a:cubicBezTo>
                    <a:pt x="18952" y="0"/>
                    <a:pt x="19257" y="67"/>
                    <a:pt x="19562" y="202"/>
                  </a:cubicBezTo>
                  <a:cubicBezTo>
                    <a:pt x="19777" y="202"/>
                    <a:pt x="19991" y="269"/>
                    <a:pt x="20206" y="336"/>
                  </a:cubicBezTo>
                  <a:cubicBezTo>
                    <a:pt x="20643" y="336"/>
                    <a:pt x="21130" y="404"/>
                    <a:pt x="21600" y="1346"/>
                  </a:cubicBezTo>
                  <a:cubicBezTo>
                    <a:pt x="21600" y="1884"/>
                    <a:pt x="21600" y="1884"/>
                    <a:pt x="21600" y="1884"/>
                  </a:cubicBezTo>
                  <a:cubicBezTo>
                    <a:pt x="21130" y="1009"/>
                    <a:pt x="20651" y="875"/>
                    <a:pt x="20206" y="807"/>
                  </a:cubicBezTo>
                  <a:cubicBezTo>
                    <a:pt x="19983" y="807"/>
                    <a:pt x="19760" y="740"/>
                    <a:pt x="19537" y="606"/>
                  </a:cubicBezTo>
                  <a:cubicBezTo>
                    <a:pt x="19273" y="538"/>
                    <a:pt x="18993" y="404"/>
                    <a:pt x="18721" y="404"/>
                  </a:cubicBezTo>
                  <a:cubicBezTo>
                    <a:pt x="18704" y="404"/>
                    <a:pt x="18704" y="404"/>
                    <a:pt x="18704" y="404"/>
                  </a:cubicBezTo>
                  <a:cubicBezTo>
                    <a:pt x="18102" y="404"/>
                    <a:pt x="17615" y="740"/>
                    <a:pt x="17161" y="1480"/>
                  </a:cubicBezTo>
                  <a:cubicBezTo>
                    <a:pt x="16674" y="2221"/>
                    <a:pt x="16237" y="3634"/>
                    <a:pt x="15759" y="5181"/>
                  </a:cubicBezTo>
                  <a:cubicBezTo>
                    <a:pt x="15569" y="5854"/>
                    <a:pt x="15346" y="6594"/>
                    <a:pt x="15123" y="7133"/>
                  </a:cubicBezTo>
                  <a:cubicBezTo>
                    <a:pt x="14942" y="7604"/>
                    <a:pt x="14769" y="7940"/>
                    <a:pt x="14579" y="8209"/>
                  </a:cubicBezTo>
                  <a:cubicBezTo>
                    <a:pt x="14472" y="8411"/>
                    <a:pt x="14472" y="8411"/>
                    <a:pt x="14472" y="8411"/>
                  </a:cubicBezTo>
                  <a:cubicBezTo>
                    <a:pt x="14249" y="8748"/>
                    <a:pt x="14018" y="9219"/>
                    <a:pt x="13795" y="10026"/>
                  </a:cubicBezTo>
                  <a:cubicBezTo>
                    <a:pt x="13597" y="10834"/>
                    <a:pt x="13440" y="11910"/>
                    <a:pt x="13267" y="12987"/>
                  </a:cubicBezTo>
                  <a:cubicBezTo>
                    <a:pt x="13242" y="13121"/>
                    <a:pt x="13242" y="13121"/>
                    <a:pt x="13242" y="13121"/>
                  </a:cubicBezTo>
                  <a:cubicBezTo>
                    <a:pt x="12929" y="15207"/>
                    <a:pt x="12632" y="16688"/>
                    <a:pt x="12211" y="17159"/>
                  </a:cubicBezTo>
                  <a:cubicBezTo>
                    <a:pt x="12038" y="17293"/>
                    <a:pt x="11856" y="17361"/>
                    <a:pt x="11633" y="17361"/>
                  </a:cubicBezTo>
                  <a:cubicBezTo>
                    <a:pt x="11485" y="17361"/>
                    <a:pt x="11345" y="17361"/>
                    <a:pt x="11204" y="17361"/>
                  </a:cubicBezTo>
                  <a:cubicBezTo>
                    <a:pt x="11105" y="17293"/>
                    <a:pt x="10998" y="17293"/>
                    <a:pt x="10891" y="17293"/>
                  </a:cubicBezTo>
                  <a:cubicBezTo>
                    <a:pt x="10866" y="17293"/>
                    <a:pt x="10833" y="17293"/>
                    <a:pt x="10808" y="17293"/>
                  </a:cubicBezTo>
                  <a:cubicBezTo>
                    <a:pt x="10528" y="17293"/>
                    <a:pt x="10247" y="17428"/>
                    <a:pt x="9975" y="17495"/>
                  </a:cubicBezTo>
                  <a:cubicBezTo>
                    <a:pt x="9810" y="17630"/>
                    <a:pt x="9637" y="17697"/>
                    <a:pt x="9472" y="17697"/>
                  </a:cubicBezTo>
                  <a:cubicBezTo>
                    <a:pt x="9216" y="17764"/>
                    <a:pt x="9026" y="17832"/>
                    <a:pt x="8845" y="17832"/>
                  </a:cubicBezTo>
                  <a:cubicBezTo>
                    <a:pt x="8795" y="17832"/>
                    <a:pt x="8737" y="17832"/>
                    <a:pt x="8688" y="17832"/>
                  </a:cubicBezTo>
                  <a:cubicBezTo>
                    <a:pt x="8605" y="17832"/>
                    <a:pt x="8523" y="17764"/>
                    <a:pt x="8440" y="17764"/>
                  </a:cubicBezTo>
                  <a:cubicBezTo>
                    <a:pt x="8341" y="17697"/>
                    <a:pt x="8242" y="17697"/>
                    <a:pt x="8143" y="17697"/>
                  </a:cubicBezTo>
                  <a:cubicBezTo>
                    <a:pt x="8094" y="17697"/>
                    <a:pt x="8036" y="17697"/>
                    <a:pt x="7987" y="17697"/>
                  </a:cubicBezTo>
                  <a:cubicBezTo>
                    <a:pt x="7624" y="17899"/>
                    <a:pt x="7277" y="18639"/>
                    <a:pt x="6947" y="19379"/>
                  </a:cubicBezTo>
                  <a:cubicBezTo>
                    <a:pt x="6831" y="19649"/>
                    <a:pt x="6716" y="19918"/>
                    <a:pt x="6600" y="20120"/>
                  </a:cubicBezTo>
                  <a:cubicBezTo>
                    <a:pt x="6188" y="20927"/>
                    <a:pt x="5734" y="21398"/>
                    <a:pt x="5173" y="21600"/>
                  </a:cubicBezTo>
                  <a:cubicBezTo>
                    <a:pt x="5049" y="21600"/>
                    <a:pt x="4934" y="21600"/>
                    <a:pt x="481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5006" name="Freeform 444"/>
            <p:cNvSpPr/>
            <p:nvPr/>
          </p:nvSpPr>
          <p:spPr>
            <a:xfrm rot="5400000">
              <a:off x="1858239" y="6768665"/>
              <a:ext cx="157078" cy="127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16920" y="17280"/>
                    <a:pt x="11880" y="12960"/>
                    <a:pt x="7200" y="432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1600" y="0"/>
                    <a:pt x="21600" y="0"/>
                    <a:pt x="21600" y="0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5007" name="Freeform 445"/>
            <p:cNvSpPr/>
            <p:nvPr/>
          </p:nvSpPr>
          <p:spPr>
            <a:xfrm rot="5400000">
              <a:off x="-1018031" y="2310205"/>
              <a:ext cx="5273902" cy="6534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3720" y="21600"/>
                  </a:moveTo>
                  <a:cubicBezTo>
                    <a:pt x="3398" y="21600"/>
                    <a:pt x="3098" y="21427"/>
                    <a:pt x="2830" y="21082"/>
                  </a:cubicBezTo>
                  <a:cubicBezTo>
                    <a:pt x="2530" y="20736"/>
                    <a:pt x="2219" y="20218"/>
                    <a:pt x="1930" y="19613"/>
                  </a:cubicBezTo>
                  <a:cubicBezTo>
                    <a:pt x="1597" y="19008"/>
                    <a:pt x="1254" y="18403"/>
                    <a:pt x="911" y="18058"/>
                  </a:cubicBezTo>
                  <a:cubicBezTo>
                    <a:pt x="772" y="17885"/>
                    <a:pt x="622" y="17798"/>
                    <a:pt x="482" y="17798"/>
                  </a:cubicBezTo>
                  <a:cubicBezTo>
                    <a:pt x="322" y="17798"/>
                    <a:pt x="161" y="17885"/>
                    <a:pt x="0" y="18144"/>
                  </a:cubicBezTo>
                  <a:cubicBezTo>
                    <a:pt x="0" y="17798"/>
                    <a:pt x="0" y="17798"/>
                    <a:pt x="0" y="17798"/>
                  </a:cubicBezTo>
                  <a:cubicBezTo>
                    <a:pt x="172" y="17539"/>
                    <a:pt x="354" y="17453"/>
                    <a:pt x="515" y="17453"/>
                  </a:cubicBezTo>
                  <a:cubicBezTo>
                    <a:pt x="654" y="17453"/>
                    <a:pt x="793" y="17539"/>
                    <a:pt x="933" y="17712"/>
                  </a:cubicBezTo>
                  <a:cubicBezTo>
                    <a:pt x="1243" y="18058"/>
                    <a:pt x="1554" y="18576"/>
                    <a:pt x="1865" y="19181"/>
                  </a:cubicBezTo>
                  <a:cubicBezTo>
                    <a:pt x="2187" y="19699"/>
                    <a:pt x="2519" y="20304"/>
                    <a:pt x="2851" y="20650"/>
                  </a:cubicBezTo>
                  <a:cubicBezTo>
                    <a:pt x="3119" y="20995"/>
                    <a:pt x="3398" y="21082"/>
                    <a:pt x="3709" y="21082"/>
                  </a:cubicBezTo>
                  <a:cubicBezTo>
                    <a:pt x="4116" y="21082"/>
                    <a:pt x="4513" y="20909"/>
                    <a:pt x="4888" y="20650"/>
                  </a:cubicBezTo>
                  <a:cubicBezTo>
                    <a:pt x="5413" y="20304"/>
                    <a:pt x="5949" y="20045"/>
                    <a:pt x="6475" y="19699"/>
                  </a:cubicBezTo>
                  <a:cubicBezTo>
                    <a:pt x="6882" y="19526"/>
                    <a:pt x="6882" y="19526"/>
                    <a:pt x="6882" y="19526"/>
                  </a:cubicBezTo>
                  <a:cubicBezTo>
                    <a:pt x="7997" y="18922"/>
                    <a:pt x="9155" y="18317"/>
                    <a:pt x="10302" y="18317"/>
                  </a:cubicBezTo>
                  <a:cubicBezTo>
                    <a:pt x="10527" y="18317"/>
                    <a:pt x="10741" y="18317"/>
                    <a:pt x="10945" y="18317"/>
                  </a:cubicBezTo>
                  <a:cubicBezTo>
                    <a:pt x="11277" y="18403"/>
                    <a:pt x="11577" y="18490"/>
                    <a:pt x="11877" y="18490"/>
                  </a:cubicBezTo>
                  <a:cubicBezTo>
                    <a:pt x="13046" y="18490"/>
                    <a:pt x="14064" y="17885"/>
                    <a:pt x="14986" y="16675"/>
                  </a:cubicBezTo>
                  <a:cubicBezTo>
                    <a:pt x="15715" y="15811"/>
                    <a:pt x="16272" y="14515"/>
                    <a:pt x="16787" y="12614"/>
                  </a:cubicBezTo>
                  <a:cubicBezTo>
                    <a:pt x="16948" y="12010"/>
                    <a:pt x="17108" y="11318"/>
                    <a:pt x="17269" y="10714"/>
                  </a:cubicBezTo>
                  <a:cubicBezTo>
                    <a:pt x="17591" y="9418"/>
                    <a:pt x="17923" y="8122"/>
                    <a:pt x="18255" y="7171"/>
                  </a:cubicBezTo>
                  <a:cubicBezTo>
                    <a:pt x="18706" y="5789"/>
                    <a:pt x="19167" y="4838"/>
                    <a:pt x="19617" y="3888"/>
                  </a:cubicBezTo>
                  <a:cubicBezTo>
                    <a:pt x="19799" y="3456"/>
                    <a:pt x="19981" y="3110"/>
                    <a:pt x="20153" y="2678"/>
                  </a:cubicBezTo>
                  <a:cubicBezTo>
                    <a:pt x="20367" y="2246"/>
                    <a:pt x="20571" y="1728"/>
                    <a:pt x="20775" y="1210"/>
                  </a:cubicBezTo>
                  <a:cubicBezTo>
                    <a:pt x="20946" y="864"/>
                    <a:pt x="21118" y="432"/>
                    <a:pt x="21278" y="0"/>
                  </a:cubicBezTo>
                  <a:cubicBezTo>
                    <a:pt x="21600" y="86"/>
                    <a:pt x="21600" y="86"/>
                    <a:pt x="21600" y="86"/>
                  </a:cubicBezTo>
                  <a:cubicBezTo>
                    <a:pt x="19863" y="3974"/>
                    <a:pt x="19863" y="3974"/>
                    <a:pt x="19863" y="3974"/>
                  </a:cubicBezTo>
                  <a:cubicBezTo>
                    <a:pt x="19724" y="4320"/>
                    <a:pt x="19585" y="4579"/>
                    <a:pt x="19435" y="4925"/>
                  </a:cubicBezTo>
                  <a:cubicBezTo>
                    <a:pt x="18952" y="5962"/>
                    <a:pt x="18448" y="7085"/>
                    <a:pt x="17977" y="8726"/>
                  </a:cubicBezTo>
                  <a:cubicBezTo>
                    <a:pt x="17762" y="9504"/>
                    <a:pt x="17548" y="10282"/>
                    <a:pt x="17334" y="11146"/>
                  </a:cubicBezTo>
                  <a:cubicBezTo>
                    <a:pt x="17055" y="12269"/>
                    <a:pt x="16755" y="13392"/>
                    <a:pt x="16465" y="14342"/>
                  </a:cubicBezTo>
                  <a:cubicBezTo>
                    <a:pt x="15929" y="16070"/>
                    <a:pt x="15372" y="16934"/>
                    <a:pt x="14697" y="17626"/>
                  </a:cubicBezTo>
                  <a:cubicBezTo>
                    <a:pt x="13839" y="18576"/>
                    <a:pt x="12906" y="19008"/>
                    <a:pt x="11770" y="19008"/>
                  </a:cubicBezTo>
                  <a:cubicBezTo>
                    <a:pt x="11470" y="19008"/>
                    <a:pt x="11148" y="18922"/>
                    <a:pt x="10784" y="18922"/>
                  </a:cubicBezTo>
                  <a:cubicBezTo>
                    <a:pt x="10612" y="18835"/>
                    <a:pt x="10452" y="18835"/>
                    <a:pt x="10291" y="18835"/>
                  </a:cubicBezTo>
                  <a:cubicBezTo>
                    <a:pt x="9133" y="18835"/>
                    <a:pt x="7954" y="19440"/>
                    <a:pt x="6818" y="20045"/>
                  </a:cubicBezTo>
                  <a:cubicBezTo>
                    <a:pt x="6721" y="20131"/>
                    <a:pt x="6721" y="20131"/>
                    <a:pt x="6721" y="20131"/>
                  </a:cubicBezTo>
                  <a:cubicBezTo>
                    <a:pt x="6239" y="20390"/>
                    <a:pt x="5756" y="20650"/>
                    <a:pt x="5285" y="20909"/>
                  </a:cubicBezTo>
                  <a:cubicBezTo>
                    <a:pt x="4727" y="21254"/>
                    <a:pt x="4727" y="21254"/>
                    <a:pt x="4727" y="21254"/>
                  </a:cubicBezTo>
                  <a:cubicBezTo>
                    <a:pt x="4352" y="21427"/>
                    <a:pt x="4041" y="21600"/>
                    <a:pt x="372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5008" name="Freeform 446"/>
            <p:cNvSpPr/>
            <p:nvPr/>
          </p:nvSpPr>
          <p:spPr>
            <a:xfrm rot="5400000">
              <a:off x="-705360" y="2243521"/>
              <a:ext cx="4894549" cy="4075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779" y="21600"/>
                  </a:moveTo>
                  <a:cubicBezTo>
                    <a:pt x="1594" y="21600"/>
                    <a:pt x="1398" y="21462"/>
                    <a:pt x="1201" y="21323"/>
                  </a:cubicBezTo>
                  <a:cubicBezTo>
                    <a:pt x="797" y="21185"/>
                    <a:pt x="393" y="20908"/>
                    <a:pt x="0" y="20492"/>
                  </a:cubicBezTo>
                  <a:cubicBezTo>
                    <a:pt x="0" y="20077"/>
                    <a:pt x="0" y="20077"/>
                    <a:pt x="0" y="20077"/>
                  </a:cubicBezTo>
                  <a:cubicBezTo>
                    <a:pt x="335" y="20354"/>
                    <a:pt x="693" y="20492"/>
                    <a:pt x="1028" y="20631"/>
                  </a:cubicBezTo>
                  <a:cubicBezTo>
                    <a:pt x="1132" y="20631"/>
                    <a:pt x="1236" y="20631"/>
                    <a:pt x="1340" y="20769"/>
                  </a:cubicBezTo>
                  <a:cubicBezTo>
                    <a:pt x="1479" y="20769"/>
                    <a:pt x="1617" y="20769"/>
                    <a:pt x="1756" y="20769"/>
                  </a:cubicBezTo>
                  <a:cubicBezTo>
                    <a:pt x="2333" y="20769"/>
                    <a:pt x="2899" y="20354"/>
                    <a:pt x="3442" y="19246"/>
                  </a:cubicBezTo>
                  <a:cubicBezTo>
                    <a:pt x="4204" y="17862"/>
                    <a:pt x="4967" y="15646"/>
                    <a:pt x="5533" y="13846"/>
                  </a:cubicBezTo>
                  <a:cubicBezTo>
                    <a:pt x="5799" y="13015"/>
                    <a:pt x="6076" y="12046"/>
                    <a:pt x="6330" y="11077"/>
                  </a:cubicBezTo>
                  <a:cubicBezTo>
                    <a:pt x="6630" y="9831"/>
                    <a:pt x="6942" y="8723"/>
                    <a:pt x="7254" y="7754"/>
                  </a:cubicBezTo>
                  <a:cubicBezTo>
                    <a:pt x="7600" y="6923"/>
                    <a:pt x="7947" y="6369"/>
                    <a:pt x="8328" y="6369"/>
                  </a:cubicBezTo>
                  <a:cubicBezTo>
                    <a:pt x="8559" y="6369"/>
                    <a:pt x="8813" y="6508"/>
                    <a:pt x="9102" y="6923"/>
                  </a:cubicBezTo>
                  <a:cubicBezTo>
                    <a:pt x="9610" y="7615"/>
                    <a:pt x="10084" y="9277"/>
                    <a:pt x="10581" y="10938"/>
                  </a:cubicBezTo>
                  <a:cubicBezTo>
                    <a:pt x="10673" y="11215"/>
                    <a:pt x="10777" y="11492"/>
                    <a:pt x="10869" y="11769"/>
                  </a:cubicBezTo>
                  <a:cubicBezTo>
                    <a:pt x="12302" y="16477"/>
                    <a:pt x="13584" y="18969"/>
                    <a:pt x="14785" y="19385"/>
                  </a:cubicBezTo>
                  <a:cubicBezTo>
                    <a:pt x="14889" y="19385"/>
                    <a:pt x="15004" y="19385"/>
                    <a:pt x="15108" y="19385"/>
                  </a:cubicBezTo>
                  <a:cubicBezTo>
                    <a:pt x="16310" y="19385"/>
                    <a:pt x="17488" y="17169"/>
                    <a:pt x="18631" y="12600"/>
                  </a:cubicBezTo>
                  <a:cubicBezTo>
                    <a:pt x="19313" y="9969"/>
                    <a:pt x="19914" y="7200"/>
                    <a:pt x="20468" y="4154"/>
                  </a:cubicBezTo>
                  <a:cubicBezTo>
                    <a:pt x="20745" y="2631"/>
                    <a:pt x="21022" y="1246"/>
                    <a:pt x="21323" y="0"/>
                  </a:cubicBezTo>
                  <a:cubicBezTo>
                    <a:pt x="21600" y="138"/>
                    <a:pt x="21600" y="138"/>
                    <a:pt x="21600" y="138"/>
                  </a:cubicBezTo>
                  <a:cubicBezTo>
                    <a:pt x="21196" y="1662"/>
                    <a:pt x="20803" y="3462"/>
                    <a:pt x="20387" y="5677"/>
                  </a:cubicBezTo>
                  <a:cubicBezTo>
                    <a:pt x="19810" y="8723"/>
                    <a:pt x="19221" y="11354"/>
                    <a:pt x="18655" y="13569"/>
                  </a:cubicBezTo>
                  <a:cubicBezTo>
                    <a:pt x="17465" y="18138"/>
                    <a:pt x="16333" y="20354"/>
                    <a:pt x="15178" y="20354"/>
                  </a:cubicBezTo>
                  <a:cubicBezTo>
                    <a:pt x="15097" y="20354"/>
                    <a:pt x="15028" y="20354"/>
                    <a:pt x="14947" y="20354"/>
                  </a:cubicBezTo>
                  <a:cubicBezTo>
                    <a:pt x="13699" y="19938"/>
                    <a:pt x="12394" y="17723"/>
                    <a:pt x="11066" y="13569"/>
                  </a:cubicBezTo>
                  <a:cubicBezTo>
                    <a:pt x="10892" y="13015"/>
                    <a:pt x="10731" y="12462"/>
                    <a:pt x="10557" y="11769"/>
                  </a:cubicBezTo>
                  <a:cubicBezTo>
                    <a:pt x="10095" y="10246"/>
                    <a:pt x="9610" y="8585"/>
                    <a:pt x="9102" y="7892"/>
                  </a:cubicBezTo>
                  <a:cubicBezTo>
                    <a:pt x="8802" y="7477"/>
                    <a:pt x="8548" y="7338"/>
                    <a:pt x="8305" y="7338"/>
                  </a:cubicBezTo>
                  <a:cubicBezTo>
                    <a:pt x="7889" y="7338"/>
                    <a:pt x="7508" y="7892"/>
                    <a:pt x="7138" y="9138"/>
                  </a:cubicBezTo>
                  <a:cubicBezTo>
                    <a:pt x="6873" y="9969"/>
                    <a:pt x="6596" y="10938"/>
                    <a:pt x="6330" y="11908"/>
                  </a:cubicBezTo>
                  <a:cubicBezTo>
                    <a:pt x="5995" y="13154"/>
                    <a:pt x="5648" y="14400"/>
                    <a:pt x="5302" y="15508"/>
                  </a:cubicBezTo>
                  <a:cubicBezTo>
                    <a:pt x="4655" y="17446"/>
                    <a:pt x="3939" y="19385"/>
                    <a:pt x="3211" y="20492"/>
                  </a:cubicBezTo>
                  <a:cubicBezTo>
                    <a:pt x="2749" y="21185"/>
                    <a:pt x="2276" y="21600"/>
                    <a:pt x="1779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5009" name="Freeform 447"/>
            <p:cNvSpPr/>
            <p:nvPr/>
          </p:nvSpPr>
          <p:spPr>
            <a:xfrm rot="5400000">
              <a:off x="-357867" y="2118303"/>
              <a:ext cx="4418876" cy="18226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24" y="21600"/>
                  </a:moveTo>
                  <a:cubicBezTo>
                    <a:pt x="1727" y="21600"/>
                    <a:pt x="1369" y="20366"/>
                    <a:pt x="1024" y="17897"/>
                  </a:cubicBezTo>
                  <a:cubicBezTo>
                    <a:pt x="870" y="16663"/>
                    <a:pt x="870" y="16663"/>
                    <a:pt x="870" y="16663"/>
                  </a:cubicBezTo>
                  <a:cubicBezTo>
                    <a:pt x="589" y="14503"/>
                    <a:pt x="294" y="12343"/>
                    <a:pt x="0" y="12034"/>
                  </a:cubicBezTo>
                  <a:cubicBezTo>
                    <a:pt x="0" y="11109"/>
                    <a:pt x="0" y="11109"/>
                    <a:pt x="0" y="11109"/>
                  </a:cubicBezTo>
                  <a:cubicBezTo>
                    <a:pt x="13" y="11109"/>
                    <a:pt x="38" y="11109"/>
                    <a:pt x="51" y="11109"/>
                  </a:cubicBezTo>
                  <a:cubicBezTo>
                    <a:pt x="307" y="11726"/>
                    <a:pt x="550" y="13269"/>
                    <a:pt x="781" y="14811"/>
                  </a:cubicBezTo>
                  <a:cubicBezTo>
                    <a:pt x="870" y="15429"/>
                    <a:pt x="870" y="15429"/>
                    <a:pt x="870" y="15429"/>
                  </a:cubicBezTo>
                  <a:cubicBezTo>
                    <a:pt x="1318" y="18514"/>
                    <a:pt x="1740" y="20057"/>
                    <a:pt x="2175" y="20057"/>
                  </a:cubicBezTo>
                  <a:cubicBezTo>
                    <a:pt x="2431" y="20057"/>
                    <a:pt x="2674" y="19440"/>
                    <a:pt x="2943" y="18514"/>
                  </a:cubicBezTo>
                  <a:cubicBezTo>
                    <a:pt x="3250" y="17589"/>
                    <a:pt x="3557" y="16046"/>
                    <a:pt x="3852" y="14503"/>
                  </a:cubicBezTo>
                  <a:cubicBezTo>
                    <a:pt x="4184" y="12960"/>
                    <a:pt x="4530" y="11417"/>
                    <a:pt x="4875" y="10183"/>
                  </a:cubicBezTo>
                  <a:cubicBezTo>
                    <a:pt x="5618" y="7714"/>
                    <a:pt x="6206" y="6171"/>
                    <a:pt x="6756" y="5246"/>
                  </a:cubicBezTo>
                  <a:cubicBezTo>
                    <a:pt x="7140" y="4629"/>
                    <a:pt x="7550" y="4320"/>
                    <a:pt x="7972" y="4320"/>
                  </a:cubicBezTo>
                  <a:cubicBezTo>
                    <a:pt x="8791" y="4320"/>
                    <a:pt x="9700" y="5554"/>
                    <a:pt x="10813" y="8023"/>
                  </a:cubicBezTo>
                  <a:cubicBezTo>
                    <a:pt x="12118" y="11417"/>
                    <a:pt x="13462" y="13269"/>
                    <a:pt x="14882" y="13886"/>
                  </a:cubicBezTo>
                  <a:cubicBezTo>
                    <a:pt x="15291" y="13886"/>
                    <a:pt x="15727" y="14194"/>
                    <a:pt x="16174" y="14194"/>
                  </a:cubicBezTo>
                  <a:cubicBezTo>
                    <a:pt x="17160" y="14194"/>
                    <a:pt x="18439" y="13269"/>
                    <a:pt x="19706" y="7406"/>
                  </a:cubicBezTo>
                  <a:cubicBezTo>
                    <a:pt x="20167" y="5246"/>
                    <a:pt x="20653" y="2777"/>
                    <a:pt x="21203" y="0"/>
                  </a:cubicBezTo>
                  <a:cubicBezTo>
                    <a:pt x="21600" y="0"/>
                    <a:pt x="21600" y="0"/>
                    <a:pt x="21600" y="0"/>
                  </a:cubicBezTo>
                  <a:cubicBezTo>
                    <a:pt x="21370" y="1234"/>
                    <a:pt x="21370" y="1234"/>
                    <a:pt x="21370" y="1234"/>
                  </a:cubicBezTo>
                  <a:cubicBezTo>
                    <a:pt x="20743" y="4629"/>
                    <a:pt x="20103" y="8023"/>
                    <a:pt x="19450" y="10491"/>
                  </a:cubicBezTo>
                  <a:cubicBezTo>
                    <a:pt x="18734" y="13269"/>
                    <a:pt x="17979" y="15120"/>
                    <a:pt x="17173" y="15737"/>
                  </a:cubicBezTo>
                  <a:cubicBezTo>
                    <a:pt x="16827" y="15737"/>
                    <a:pt x="16482" y="16046"/>
                    <a:pt x="16085" y="16046"/>
                  </a:cubicBezTo>
                  <a:cubicBezTo>
                    <a:pt x="15714" y="16046"/>
                    <a:pt x="15317" y="15737"/>
                    <a:pt x="14792" y="15737"/>
                  </a:cubicBezTo>
                  <a:cubicBezTo>
                    <a:pt x="14447" y="15429"/>
                    <a:pt x="14447" y="15429"/>
                    <a:pt x="14447" y="15429"/>
                  </a:cubicBezTo>
                  <a:cubicBezTo>
                    <a:pt x="13782" y="15120"/>
                    <a:pt x="13091" y="14811"/>
                    <a:pt x="12425" y="13577"/>
                  </a:cubicBezTo>
                  <a:cubicBezTo>
                    <a:pt x="11964" y="12651"/>
                    <a:pt x="11491" y="11726"/>
                    <a:pt x="11043" y="10491"/>
                  </a:cubicBezTo>
                  <a:cubicBezTo>
                    <a:pt x="10071" y="8331"/>
                    <a:pt x="9047" y="5863"/>
                    <a:pt x="8049" y="5863"/>
                  </a:cubicBezTo>
                  <a:cubicBezTo>
                    <a:pt x="7921" y="5863"/>
                    <a:pt x="7806" y="5863"/>
                    <a:pt x="7678" y="5863"/>
                  </a:cubicBezTo>
                  <a:cubicBezTo>
                    <a:pt x="6910" y="6480"/>
                    <a:pt x="6129" y="8023"/>
                    <a:pt x="5285" y="10491"/>
                  </a:cubicBezTo>
                  <a:cubicBezTo>
                    <a:pt x="4875" y="12034"/>
                    <a:pt x="4453" y="13886"/>
                    <a:pt x="4056" y="15737"/>
                  </a:cubicBezTo>
                  <a:cubicBezTo>
                    <a:pt x="3724" y="16971"/>
                    <a:pt x="3391" y="18514"/>
                    <a:pt x="3058" y="19749"/>
                  </a:cubicBezTo>
                  <a:cubicBezTo>
                    <a:pt x="2713" y="20983"/>
                    <a:pt x="2406" y="21600"/>
                    <a:pt x="2124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5010" name="Freeform 448"/>
            <p:cNvSpPr/>
            <p:nvPr/>
          </p:nvSpPr>
          <p:spPr>
            <a:xfrm rot="5400000">
              <a:off x="675722" y="1798965"/>
              <a:ext cx="976540" cy="1229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621" y="21600"/>
                  </a:moveTo>
                  <a:cubicBezTo>
                    <a:pt x="1042" y="21600"/>
                    <a:pt x="521" y="21600"/>
                    <a:pt x="0" y="21140"/>
                  </a:cubicBezTo>
                  <a:cubicBezTo>
                    <a:pt x="579" y="20681"/>
                    <a:pt x="1158" y="20681"/>
                    <a:pt x="1737" y="20221"/>
                  </a:cubicBezTo>
                  <a:cubicBezTo>
                    <a:pt x="2838" y="19762"/>
                    <a:pt x="3996" y="19302"/>
                    <a:pt x="5096" y="18383"/>
                  </a:cubicBezTo>
                  <a:cubicBezTo>
                    <a:pt x="5849" y="17464"/>
                    <a:pt x="6660" y="16545"/>
                    <a:pt x="7354" y="15626"/>
                  </a:cubicBezTo>
                  <a:cubicBezTo>
                    <a:pt x="8397" y="14247"/>
                    <a:pt x="9439" y="12868"/>
                    <a:pt x="10482" y="11949"/>
                  </a:cubicBezTo>
                  <a:cubicBezTo>
                    <a:pt x="11176" y="11489"/>
                    <a:pt x="11929" y="11030"/>
                    <a:pt x="12682" y="11030"/>
                  </a:cubicBezTo>
                  <a:cubicBezTo>
                    <a:pt x="13840" y="10111"/>
                    <a:pt x="15056" y="9651"/>
                    <a:pt x="16214" y="8732"/>
                  </a:cubicBezTo>
                  <a:cubicBezTo>
                    <a:pt x="17720" y="7353"/>
                    <a:pt x="19226" y="4596"/>
                    <a:pt x="20673" y="1838"/>
                  </a:cubicBezTo>
                  <a:cubicBezTo>
                    <a:pt x="20963" y="1379"/>
                    <a:pt x="21253" y="919"/>
                    <a:pt x="21600" y="0"/>
                  </a:cubicBezTo>
                  <a:cubicBezTo>
                    <a:pt x="20036" y="7353"/>
                    <a:pt x="18125" y="9191"/>
                    <a:pt x="16562" y="10570"/>
                  </a:cubicBezTo>
                  <a:cubicBezTo>
                    <a:pt x="15346" y="11489"/>
                    <a:pt x="14130" y="12409"/>
                    <a:pt x="12914" y="12868"/>
                  </a:cubicBezTo>
                  <a:cubicBezTo>
                    <a:pt x="12219" y="13328"/>
                    <a:pt x="11524" y="13328"/>
                    <a:pt x="10829" y="13787"/>
                  </a:cubicBezTo>
                  <a:cubicBezTo>
                    <a:pt x="9729" y="14706"/>
                    <a:pt x="8686" y="16085"/>
                    <a:pt x="7702" y="17004"/>
                  </a:cubicBezTo>
                  <a:cubicBezTo>
                    <a:pt x="6833" y="18383"/>
                    <a:pt x="5965" y="19302"/>
                    <a:pt x="5038" y="20221"/>
                  </a:cubicBezTo>
                  <a:cubicBezTo>
                    <a:pt x="3822" y="21140"/>
                    <a:pt x="2664" y="21600"/>
                    <a:pt x="1621" y="21600"/>
                  </a:cubicBezTo>
                  <a:cubicBezTo>
                    <a:pt x="1621" y="21600"/>
                    <a:pt x="1621" y="21600"/>
                    <a:pt x="1621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5011" name="Freeform 449"/>
            <p:cNvSpPr/>
            <p:nvPr/>
          </p:nvSpPr>
          <p:spPr>
            <a:xfrm rot="5400000">
              <a:off x="953569" y="1851573"/>
              <a:ext cx="348236" cy="444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299" y="21600"/>
                  </a:moveTo>
                  <a:cubicBezTo>
                    <a:pt x="812" y="21600"/>
                    <a:pt x="487" y="21600"/>
                    <a:pt x="0" y="21600"/>
                  </a:cubicBezTo>
                  <a:cubicBezTo>
                    <a:pt x="3573" y="20329"/>
                    <a:pt x="6983" y="15247"/>
                    <a:pt x="10556" y="11435"/>
                  </a:cubicBezTo>
                  <a:cubicBezTo>
                    <a:pt x="11044" y="10165"/>
                    <a:pt x="11044" y="10165"/>
                    <a:pt x="11044" y="10165"/>
                  </a:cubicBezTo>
                  <a:cubicBezTo>
                    <a:pt x="11856" y="8894"/>
                    <a:pt x="12668" y="7624"/>
                    <a:pt x="13480" y="6353"/>
                  </a:cubicBezTo>
                  <a:cubicBezTo>
                    <a:pt x="15753" y="3812"/>
                    <a:pt x="18027" y="0"/>
                    <a:pt x="20138" y="0"/>
                  </a:cubicBezTo>
                  <a:cubicBezTo>
                    <a:pt x="20626" y="0"/>
                    <a:pt x="21113" y="0"/>
                    <a:pt x="21600" y="0"/>
                  </a:cubicBezTo>
                  <a:cubicBezTo>
                    <a:pt x="18677" y="7624"/>
                    <a:pt x="15591" y="11435"/>
                    <a:pt x="12343" y="13976"/>
                  </a:cubicBezTo>
                  <a:cubicBezTo>
                    <a:pt x="11368" y="15247"/>
                    <a:pt x="10232" y="16518"/>
                    <a:pt x="9257" y="16518"/>
                  </a:cubicBezTo>
                  <a:cubicBezTo>
                    <a:pt x="6171" y="20329"/>
                    <a:pt x="3573" y="21600"/>
                    <a:pt x="1299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5012" name="Freeform 450"/>
            <p:cNvSpPr/>
            <p:nvPr/>
          </p:nvSpPr>
          <p:spPr>
            <a:xfrm rot="5400000">
              <a:off x="986911" y="1813784"/>
              <a:ext cx="284516" cy="355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387" y="21600"/>
                  </a:moveTo>
                  <a:cubicBezTo>
                    <a:pt x="793" y="21600"/>
                    <a:pt x="396" y="21600"/>
                    <a:pt x="0" y="21600"/>
                  </a:cubicBezTo>
                  <a:cubicBezTo>
                    <a:pt x="3171" y="15429"/>
                    <a:pt x="6738" y="10800"/>
                    <a:pt x="10106" y="7714"/>
                  </a:cubicBezTo>
                  <a:cubicBezTo>
                    <a:pt x="12881" y="4629"/>
                    <a:pt x="12881" y="4629"/>
                    <a:pt x="12881" y="4629"/>
                  </a:cubicBezTo>
                  <a:cubicBezTo>
                    <a:pt x="14862" y="1543"/>
                    <a:pt x="16844" y="0"/>
                    <a:pt x="18826" y="0"/>
                  </a:cubicBezTo>
                  <a:cubicBezTo>
                    <a:pt x="19817" y="0"/>
                    <a:pt x="20807" y="0"/>
                    <a:pt x="21600" y="1543"/>
                  </a:cubicBezTo>
                  <a:cubicBezTo>
                    <a:pt x="21600" y="3086"/>
                    <a:pt x="21600" y="4629"/>
                    <a:pt x="21600" y="4629"/>
                  </a:cubicBezTo>
                  <a:cubicBezTo>
                    <a:pt x="19222" y="7714"/>
                    <a:pt x="16844" y="9257"/>
                    <a:pt x="14466" y="10800"/>
                  </a:cubicBezTo>
                  <a:cubicBezTo>
                    <a:pt x="12881" y="12343"/>
                    <a:pt x="11097" y="13886"/>
                    <a:pt x="9512" y="15429"/>
                  </a:cubicBezTo>
                  <a:cubicBezTo>
                    <a:pt x="8125" y="16971"/>
                    <a:pt x="8125" y="16971"/>
                    <a:pt x="8125" y="16971"/>
                  </a:cubicBezTo>
                  <a:cubicBezTo>
                    <a:pt x="5945" y="18514"/>
                    <a:pt x="3567" y="21600"/>
                    <a:pt x="1387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5013" name="Freeform 451"/>
            <p:cNvSpPr/>
            <p:nvPr/>
          </p:nvSpPr>
          <p:spPr>
            <a:xfrm rot="5400000">
              <a:off x="1021734" y="1814525"/>
              <a:ext cx="222278" cy="3408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4066" y="21600"/>
                  </a:moveTo>
                  <a:cubicBezTo>
                    <a:pt x="2795" y="21600"/>
                    <a:pt x="1525" y="21600"/>
                    <a:pt x="0" y="21600"/>
                  </a:cubicBezTo>
                  <a:cubicBezTo>
                    <a:pt x="3558" y="18277"/>
                    <a:pt x="7369" y="16615"/>
                    <a:pt x="10927" y="11631"/>
                  </a:cubicBezTo>
                  <a:cubicBezTo>
                    <a:pt x="12198" y="11631"/>
                    <a:pt x="13468" y="9969"/>
                    <a:pt x="14739" y="8308"/>
                  </a:cubicBezTo>
                  <a:cubicBezTo>
                    <a:pt x="17026" y="4985"/>
                    <a:pt x="19313" y="1662"/>
                    <a:pt x="21600" y="0"/>
                  </a:cubicBezTo>
                  <a:cubicBezTo>
                    <a:pt x="17534" y="14954"/>
                    <a:pt x="11689" y="21600"/>
                    <a:pt x="4066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5014" name="Freeform 516"/>
            <p:cNvSpPr/>
            <p:nvPr/>
          </p:nvSpPr>
          <p:spPr>
            <a:xfrm rot="5400000">
              <a:off x="579435" y="6399286"/>
              <a:ext cx="500803" cy="22820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17" h="21600" fill="norm" stroke="1" extrusionOk="0">
                  <a:moveTo>
                    <a:pt x="15120" y="21600"/>
                  </a:moveTo>
                  <a:cubicBezTo>
                    <a:pt x="14574" y="21600"/>
                    <a:pt x="14029" y="21600"/>
                    <a:pt x="13374" y="21352"/>
                  </a:cubicBezTo>
                  <a:cubicBezTo>
                    <a:pt x="13047" y="21352"/>
                    <a:pt x="12720" y="21600"/>
                    <a:pt x="12502" y="21600"/>
                  </a:cubicBezTo>
                  <a:cubicBezTo>
                    <a:pt x="12502" y="21600"/>
                    <a:pt x="12502" y="21600"/>
                    <a:pt x="12502" y="21600"/>
                  </a:cubicBezTo>
                  <a:cubicBezTo>
                    <a:pt x="10756" y="21600"/>
                    <a:pt x="9011" y="20359"/>
                    <a:pt x="7483" y="19366"/>
                  </a:cubicBezTo>
                  <a:cubicBezTo>
                    <a:pt x="5520" y="18124"/>
                    <a:pt x="2792" y="16386"/>
                    <a:pt x="1047" y="12662"/>
                  </a:cubicBezTo>
                  <a:cubicBezTo>
                    <a:pt x="174" y="10924"/>
                    <a:pt x="-153" y="9186"/>
                    <a:pt x="65" y="7697"/>
                  </a:cubicBezTo>
                  <a:cubicBezTo>
                    <a:pt x="720" y="3724"/>
                    <a:pt x="4865" y="993"/>
                    <a:pt x="6611" y="497"/>
                  </a:cubicBezTo>
                  <a:cubicBezTo>
                    <a:pt x="8247" y="248"/>
                    <a:pt x="9774" y="0"/>
                    <a:pt x="11192" y="0"/>
                  </a:cubicBezTo>
                  <a:cubicBezTo>
                    <a:pt x="12502" y="0"/>
                    <a:pt x="13920" y="0"/>
                    <a:pt x="15120" y="497"/>
                  </a:cubicBezTo>
                  <a:cubicBezTo>
                    <a:pt x="17956" y="1241"/>
                    <a:pt x="19702" y="3228"/>
                    <a:pt x="20465" y="6455"/>
                  </a:cubicBezTo>
                  <a:cubicBezTo>
                    <a:pt x="21447" y="10924"/>
                    <a:pt x="20792" y="16138"/>
                    <a:pt x="18829" y="19117"/>
                  </a:cubicBezTo>
                  <a:cubicBezTo>
                    <a:pt x="17847" y="20855"/>
                    <a:pt x="16538" y="21600"/>
                    <a:pt x="15120" y="21600"/>
                  </a:cubicBezTo>
                  <a:close/>
                  <a:moveTo>
                    <a:pt x="10756" y="745"/>
                  </a:moveTo>
                  <a:cubicBezTo>
                    <a:pt x="8247" y="993"/>
                    <a:pt x="5629" y="1241"/>
                    <a:pt x="3229" y="3228"/>
                  </a:cubicBezTo>
                  <a:cubicBezTo>
                    <a:pt x="2683" y="3724"/>
                    <a:pt x="829" y="5462"/>
                    <a:pt x="720" y="8441"/>
                  </a:cubicBezTo>
                  <a:cubicBezTo>
                    <a:pt x="611" y="9683"/>
                    <a:pt x="938" y="11172"/>
                    <a:pt x="1702" y="12414"/>
                  </a:cubicBezTo>
                  <a:cubicBezTo>
                    <a:pt x="3665" y="15641"/>
                    <a:pt x="6174" y="17628"/>
                    <a:pt x="8356" y="18869"/>
                  </a:cubicBezTo>
                  <a:cubicBezTo>
                    <a:pt x="9120" y="19366"/>
                    <a:pt x="9120" y="19366"/>
                    <a:pt x="9120" y="19366"/>
                  </a:cubicBezTo>
                  <a:cubicBezTo>
                    <a:pt x="9774" y="19614"/>
                    <a:pt x="10429" y="19862"/>
                    <a:pt x="11411" y="20110"/>
                  </a:cubicBezTo>
                  <a:cubicBezTo>
                    <a:pt x="11411" y="20110"/>
                    <a:pt x="11411" y="20110"/>
                    <a:pt x="11411" y="20110"/>
                  </a:cubicBezTo>
                  <a:cubicBezTo>
                    <a:pt x="11738" y="20359"/>
                    <a:pt x="12065" y="20359"/>
                    <a:pt x="12502" y="20359"/>
                  </a:cubicBezTo>
                  <a:cubicBezTo>
                    <a:pt x="12720" y="20359"/>
                    <a:pt x="13047" y="20359"/>
                    <a:pt x="13374" y="20359"/>
                  </a:cubicBezTo>
                  <a:cubicBezTo>
                    <a:pt x="13811" y="20359"/>
                    <a:pt x="14247" y="20359"/>
                    <a:pt x="14683" y="20359"/>
                  </a:cubicBezTo>
                  <a:cubicBezTo>
                    <a:pt x="15774" y="20359"/>
                    <a:pt x="17192" y="20359"/>
                    <a:pt x="18283" y="18621"/>
                  </a:cubicBezTo>
                  <a:cubicBezTo>
                    <a:pt x="19702" y="16138"/>
                    <a:pt x="20465" y="12662"/>
                    <a:pt x="20247" y="9434"/>
                  </a:cubicBezTo>
                  <a:cubicBezTo>
                    <a:pt x="19920" y="5959"/>
                    <a:pt x="18829" y="3476"/>
                    <a:pt x="17083" y="2483"/>
                  </a:cubicBezTo>
                  <a:cubicBezTo>
                    <a:pt x="15447" y="1241"/>
                    <a:pt x="13592" y="745"/>
                    <a:pt x="11192" y="745"/>
                  </a:cubicBezTo>
                  <a:lnTo>
                    <a:pt x="10756" y="745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5015" name="Freeform 517"/>
            <p:cNvSpPr/>
            <p:nvPr/>
          </p:nvSpPr>
          <p:spPr>
            <a:xfrm rot="5400000">
              <a:off x="371276" y="6214211"/>
              <a:ext cx="908227" cy="3704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26" h="21600" fill="norm" stroke="1" extrusionOk="0">
                  <a:moveTo>
                    <a:pt x="16623" y="21600"/>
                  </a:moveTo>
                  <a:cubicBezTo>
                    <a:pt x="15754" y="21600"/>
                    <a:pt x="14760" y="21448"/>
                    <a:pt x="13519" y="21144"/>
                  </a:cubicBezTo>
                  <a:cubicBezTo>
                    <a:pt x="10602" y="20231"/>
                    <a:pt x="7871" y="18101"/>
                    <a:pt x="5636" y="16276"/>
                  </a:cubicBezTo>
                  <a:cubicBezTo>
                    <a:pt x="5388" y="15972"/>
                    <a:pt x="5388" y="15972"/>
                    <a:pt x="5388" y="15972"/>
                  </a:cubicBezTo>
                  <a:cubicBezTo>
                    <a:pt x="4023" y="14755"/>
                    <a:pt x="733" y="12017"/>
                    <a:pt x="112" y="8214"/>
                  </a:cubicBezTo>
                  <a:cubicBezTo>
                    <a:pt x="-74" y="7149"/>
                    <a:pt x="-12" y="6085"/>
                    <a:pt x="174" y="5020"/>
                  </a:cubicBezTo>
                  <a:cubicBezTo>
                    <a:pt x="733" y="2282"/>
                    <a:pt x="1912" y="1065"/>
                    <a:pt x="3774" y="1065"/>
                  </a:cubicBezTo>
                  <a:cubicBezTo>
                    <a:pt x="4209" y="1065"/>
                    <a:pt x="4705" y="1217"/>
                    <a:pt x="5140" y="1217"/>
                  </a:cubicBezTo>
                  <a:cubicBezTo>
                    <a:pt x="5760" y="1369"/>
                    <a:pt x="6381" y="1521"/>
                    <a:pt x="7064" y="1521"/>
                  </a:cubicBezTo>
                  <a:cubicBezTo>
                    <a:pt x="8988" y="1521"/>
                    <a:pt x="10788" y="913"/>
                    <a:pt x="12774" y="456"/>
                  </a:cubicBezTo>
                  <a:cubicBezTo>
                    <a:pt x="13147" y="456"/>
                    <a:pt x="13147" y="456"/>
                    <a:pt x="13147" y="456"/>
                  </a:cubicBezTo>
                  <a:cubicBezTo>
                    <a:pt x="13954" y="152"/>
                    <a:pt x="14760" y="0"/>
                    <a:pt x="15505" y="0"/>
                  </a:cubicBezTo>
                  <a:cubicBezTo>
                    <a:pt x="18112" y="0"/>
                    <a:pt x="20098" y="1521"/>
                    <a:pt x="21526" y="4259"/>
                  </a:cubicBezTo>
                  <a:cubicBezTo>
                    <a:pt x="21526" y="4563"/>
                    <a:pt x="21526" y="4563"/>
                    <a:pt x="21526" y="4563"/>
                  </a:cubicBezTo>
                  <a:cubicBezTo>
                    <a:pt x="20036" y="1977"/>
                    <a:pt x="18050" y="608"/>
                    <a:pt x="15505" y="608"/>
                  </a:cubicBezTo>
                  <a:cubicBezTo>
                    <a:pt x="14574" y="608"/>
                    <a:pt x="13519" y="913"/>
                    <a:pt x="12402" y="1217"/>
                  </a:cubicBezTo>
                  <a:cubicBezTo>
                    <a:pt x="10478" y="1977"/>
                    <a:pt x="8864" y="2282"/>
                    <a:pt x="7250" y="2282"/>
                  </a:cubicBezTo>
                  <a:cubicBezTo>
                    <a:pt x="6629" y="2282"/>
                    <a:pt x="6009" y="2130"/>
                    <a:pt x="5388" y="2130"/>
                  </a:cubicBezTo>
                  <a:cubicBezTo>
                    <a:pt x="5016" y="1977"/>
                    <a:pt x="5016" y="1977"/>
                    <a:pt x="5016" y="1977"/>
                  </a:cubicBezTo>
                  <a:cubicBezTo>
                    <a:pt x="4581" y="1977"/>
                    <a:pt x="4085" y="1825"/>
                    <a:pt x="3650" y="1825"/>
                  </a:cubicBezTo>
                  <a:cubicBezTo>
                    <a:pt x="3029" y="1825"/>
                    <a:pt x="2595" y="1977"/>
                    <a:pt x="2160" y="2282"/>
                  </a:cubicBezTo>
                  <a:cubicBezTo>
                    <a:pt x="1292" y="2890"/>
                    <a:pt x="174" y="4715"/>
                    <a:pt x="423" y="7149"/>
                  </a:cubicBezTo>
                  <a:cubicBezTo>
                    <a:pt x="795" y="10496"/>
                    <a:pt x="2595" y="12321"/>
                    <a:pt x="3836" y="13538"/>
                  </a:cubicBezTo>
                  <a:cubicBezTo>
                    <a:pt x="5512" y="15211"/>
                    <a:pt x="7064" y="16580"/>
                    <a:pt x="8492" y="17645"/>
                  </a:cubicBezTo>
                  <a:cubicBezTo>
                    <a:pt x="11533" y="19775"/>
                    <a:pt x="14202" y="20839"/>
                    <a:pt x="16623" y="20839"/>
                  </a:cubicBezTo>
                  <a:cubicBezTo>
                    <a:pt x="16871" y="20839"/>
                    <a:pt x="16871" y="20839"/>
                    <a:pt x="16871" y="20839"/>
                  </a:cubicBezTo>
                  <a:cubicBezTo>
                    <a:pt x="18609" y="20839"/>
                    <a:pt x="20036" y="20079"/>
                    <a:pt x="21154" y="18558"/>
                  </a:cubicBezTo>
                  <a:cubicBezTo>
                    <a:pt x="21278" y="18558"/>
                    <a:pt x="21402" y="18254"/>
                    <a:pt x="21526" y="18101"/>
                  </a:cubicBezTo>
                  <a:cubicBezTo>
                    <a:pt x="21526" y="19014"/>
                    <a:pt x="21526" y="19014"/>
                    <a:pt x="21526" y="19014"/>
                  </a:cubicBezTo>
                  <a:cubicBezTo>
                    <a:pt x="20098" y="20839"/>
                    <a:pt x="18547" y="21600"/>
                    <a:pt x="16623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5016" name="Freeform 518"/>
            <p:cNvSpPr/>
            <p:nvPr/>
          </p:nvSpPr>
          <p:spPr>
            <a:xfrm rot="5400000">
              <a:off x="169140" y="5896490"/>
              <a:ext cx="1306572" cy="6075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20" h="21600" fill="norm" stroke="1" extrusionOk="0">
                  <a:moveTo>
                    <a:pt x="19063" y="21600"/>
                  </a:moveTo>
                  <a:cubicBezTo>
                    <a:pt x="17295" y="21600"/>
                    <a:pt x="15527" y="20948"/>
                    <a:pt x="13889" y="20203"/>
                  </a:cubicBezTo>
                  <a:cubicBezTo>
                    <a:pt x="13458" y="20017"/>
                    <a:pt x="13070" y="19924"/>
                    <a:pt x="12639" y="19738"/>
                  </a:cubicBezTo>
                  <a:cubicBezTo>
                    <a:pt x="10569" y="18807"/>
                    <a:pt x="8370" y="17969"/>
                    <a:pt x="6344" y="16386"/>
                  </a:cubicBezTo>
                  <a:cubicBezTo>
                    <a:pt x="4663" y="15083"/>
                    <a:pt x="3326" y="13779"/>
                    <a:pt x="2248" y="12010"/>
                  </a:cubicBezTo>
                  <a:cubicBezTo>
                    <a:pt x="1429" y="10707"/>
                    <a:pt x="265" y="8752"/>
                    <a:pt x="49" y="6331"/>
                  </a:cubicBezTo>
                  <a:cubicBezTo>
                    <a:pt x="-80" y="4934"/>
                    <a:pt x="49" y="3817"/>
                    <a:pt x="394" y="2886"/>
                  </a:cubicBezTo>
                  <a:cubicBezTo>
                    <a:pt x="1386" y="372"/>
                    <a:pt x="3800" y="93"/>
                    <a:pt x="4835" y="93"/>
                  </a:cubicBezTo>
                  <a:cubicBezTo>
                    <a:pt x="5180" y="93"/>
                    <a:pt x="5525" y="93"/>
                    <a:pt x="5870" y="186"/>
                  </a:cubicBezTo>
                  <a:cubicBezTo>
                    <a:pt x="6430" y="279"/>
                    <a:pt x="7034" y="466"/>
                    <a:pt x="7594" y="559"/>
                  </a:cubicBezTo>
                  <a:cubicBezTo>
                    <a:pt x="8586" y="838"/>
                    <a:pt x="9621" y="1117"/>
                    <a:pt x="10655" y="1117"/>
                  </a:cubicBezTo>
                  <a:cubicBezTo>
                    <a:pt x="10698" y="1117"/>
                    <a:pt x="10698" y="1117"/>
                    <a:pt x="10698" y="1117"/>
                  </a:cubicBezTo>
                  <a:cubicBezTo>
                    <a:pt x="11906" y="1117"/>
                    <a:pt x="13113" y="838"/>
                    <a:pt x="14277" y="559"/>
                  </a:cubicBezTo>
                  <a:cubicBezTo>
                    <a:pt x="15269" y="372"/>
                    <a:pt x="16303" y="93"/>
                    <a:pt x="17338" y="0"/>
                  </a:cubicBezTo>
                  <a:cubicBezTo>
                    <a:pt x="17510" y="0"/>
                    <a:pt x="17640" y="0"/>
                    <a:pt x="17812" y="0"/>
                  </a:cubicBezTo>
                  <a:cubicBezTo>
                    <a:pt x="19321" y="0"/>
                    <a:pt x="20528" y="559"/>
                    <a:pt x="21520" y="1676"/>
                  </a:cubicBezTo>
                  <a:cubicBezTo>
                    <a:pt x="21520" y="2328"/>
                    <a:pt x="21520" y="2328"/>
                    <a:pt x="21520" y="2328"/>
                  </a:cubicBezTo>
                  <a:cubicBezTo>
                    <a:pt x="20442" y="1117"/>
                    <a:pt x="19278" y="466"/>
                    <a:pt x="17985" y="466"/>
                  </a:cubicBezTo>
                  <a:cubicBezTo>
                    <a:pt x="17855" y="466"/>
                    <a:pt x="17855" y="466"/>
                    <a:pt x="17855" y="466"/>
                  </a:cubicBezTo>
                  <a:cubicBezTo>
                    <a:pt x="16734" y="559"/>
                    <a:pt x="15613" y="838"/>
                    <a:pt x="14492" y="1024"/>
                  </a:cubicBezTo>
                  <a:cubicBezTo>
                    <a:pt x="13846" y="1210"/>
                    <a:pt x="13199" y="1303"/>
                    <a:pt x="12509" y="1490"/>
                  </a:cubicBezTo>
                  <a:cubicBezTo>
                    <a:pt x="11992" y="1583"/>
                    <a:pt x="11474" y="1583"/>
                    <a:pt x="10957" y="1583"/>
                  </a:cubicBezTo>
                  <a:cubicBezTo>
                    <a:pt x="10095" y="1583"/>
                    <a:pt x="9233" y="1490"/>
                    <a:pt x="8370" y="1210"/>
                  </a:cubicBezTo>
                  <a:cubicBezTo>
                    <a:pt x="7680" y="1024"/>
                    <a:pt x="7680" y="1024"/>
                    <a:pt x="7680" y="1024"/>
                  </a:cubicBezTo>
                  <a:cubicBezTo>
                    <a:pt x="6689" y="745"/>
                    <a:pt x="5611" y="466"/>
                    <a:pt x="4576" y="466"/>
                  </a:cubicBezTo>
                  <a:cubicBezTo>
                    <a:pt x="4231" y="466"/>
                    <a:pt x="3886" y="559"/>
                    <a:pt x="3542" y="652"/>
                  </a:cubicBezTo>
                  <a:cubicBezTo>
                    <a:pt x="2679" y="838"/>
                    <a:pt x="1084" y="1676"/>
                    <a:pt x="480" y="3631"/>
                  </a:cubicBezTo>
                  <a:cubicBezTo>
                    <a:pt x="222" y="4469"/>
                    <a:pt x="179" y="5400"/>
                    <a:pt x="351" y="6424"/>
                  </a:cubicBezTo>
                  <a:cubicBezTo>
                    <a:pt x="696" y="8659"/>
                    <a:pt x="1645" y="10800"/>
                    <a:pt x="3283" y="12941"/>
                  </a:cubicBezTo>
                  <a:cubicBezTo>
                    <a:pt x="4706" y="14710"/>
                    <a:pt x="6387" y="16107"/>
                    <a:pt x="8629" y="17317"/>
                  </a:cubicBezTo>
                  <a:cubicBezTo>
                    <a:pt x="10354" y="18248"/>
                    <a:pt x="12164" y="18993"/>
                    <a:pt x="13889" y="19645"/>
                  </a:cubicBezTo>
                  <a:cubicBezTo>
                    <a:pt x="14492" y="19924"/>
                    <a:pt x="14492" y="19924"/>
                    <a:pt x="14492" y="19924"/>
                  </a:cubicBezTo>
                  <a:cubicBezTo>
                    <a:pt x="16001" y="20483"/>
                    <a:pt x="17424" y="20948"/>
                    <a:pt x="18890" y="20948"/>
                  </a:cubicBezTo>
                  <a:cubicBezTo>
                    <a:pt x="19106" y="20948"/>
                    <a:pt x="19321" y="20948"/>
                    <a:pt x="19537" y="20948"/>
                  </a:cubicBezTo>
                  <a:cubicBezTo>
                    <a:pt x="20227" y="20855"/>
                    <a:pt x="20916" y="20669"/>
                    <a:pt x="21520" y="20297"/>
                  </a:cubicBezTo>
                  <a:cubicBezTo>
                    <a:pt x="21520" y="21041"/>
                    <a:pt x="21520" y="21041"/>
                    <a:pt x="21520" y="21041"/>
                  </a:cubicBezTo>
                  <a:cubicBezTo>
                    <a:pt x="20960" y="21321"/>
                    <a:pt x="20356" y="21507"/>
                    <a:pt x="19752" y="21600"/>
                  </a:cubicBezTo>
                  <a:cubicBezTo>
                    <a:pt x="19494" y="21600"/>
                    <a:pt x="19278" y="21600"/>
                    <a:pt x="19063" y="21600"/>
                  </a:cubicBezTo>
                  <a:cubicBezTo>
                    <a:pt x="19063" y="21600"/>
                    <a:pt x="19063" y="21600"/>
                    <a:pt x="19063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5017" name="Freeform 519"/>
            <p:cNvSpPr/>
            <p:nvPr/>
          </p:nvSpPr>
          <p:spPr>
            <a:xfrm rot="5400000">
              <a:off x="929119" y="6831325"/>
              <a:ext cx="23711" cy="207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cubicBezTo>
                    <a:pt x="7200" y="2700"/>
                    <a:pt x="14400" y="5400"/>
                    <a:pt x="21600" y="10800"/>
                  </a:cubicBezTo>
                  <a:cubicBezTo>
                    <a:pt x="21600" y="21600"/>
                    <a:pt x="21600" y="21600"/>
                    <a:pt x="21600" y="21600"/>
                  </a:cubicBezTo>
                  <a:cubicBezTo>
                    <a:pt x="16800" y="18900"/>
                    <a:pt x="2400" y="2700"/>
                    <a:pt x="0" y="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5018" name="Freeform 520"/>
            <p:cNvSpPr/>
            <p:nvPr/>
          </p:nvSpPr>
          <p:spPr>
            <a:xfrm rot="5400000">
              <a:off x="649049" y="6816507"/>
              <a:ext cx="53347" cy="207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cubicBezTo>
                    <a:pt x="7560" y="16200"/>
                    <a:pt x="14040" y="10800"/>
                    <a:pt x="21600" y="0"/>
                  </a:cubicBezTo>
                  <a:cubicBezTo>
                    <a:pt x="21600" y="8100"/>
                    <a:pt x="21600" y="8100"/>
                    <a:pt x="21600" y="8100"/>
                  </a:cubicBezTo>
                  <a:cubicBezTo>
                    <a:pt x="14040" y="16200"/>
                    <a:pt x="6480" y="21600"/>
                    <a:pt x="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5019" name="Freeform 521"/>
            <p:cNvSpPr/>
            <p:nvPr/>
          </p:nvSpPr>
          <p:spPr>
            <a:xfrm rot="5400000">
              <a:off x="917263" y="6820952"/>
              <a:ext cx="37048" cy="370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12343"/>
                  </a:moveTo>
                  <a:cubicBezTo>
                    <a:pt x="13886" y="7714"/>
                    <a:pt x="7714" y="4629"/>
                    <a:pt x="1543" y="0"/>
                  </a:cubicBezTo>
                  <a:cubicBezTo>
                    <a:pt x="0" y="0"/>
                    <a:pt x="0" y="0"/>
                    <a:pt x="0" y="1543"/>
                  </a:cubicBezTo>
                  <a:cubicBezTo>
                    <a:pt x="7714" y="7714"/>
                    <a:pt x="13886" y="13886"/>
                    <a:pt x="21600" y="21600"/>
                  </a:cubicBezTo>
                  <a:lnTo>
                    <a:pt x="21600" y="12343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5020" name="Freeform 522"/>
            <p:cNvSpPr/>
            <p:nvPr/>
          </p:nvSpPr>
          <p:spPr>
            <a:xfrm rot="5400000">
              <a:off x="662708" y="6828683"/>
              <a:ext cx="37887" cy="207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40" h="21600" fill="norm" stroke="1" extrusionOk="0">
                  <a:moveTo>
                    <a:pt x="21240" y="0"/>
                  </a:moveTo>
                  <a:cubicBezTo>
                    <a:pt x="15480" y="8100"/>
                    <a:pt x="8280" y="13500"/>
                    <a:pt x="1080" y="16200"/>
                  </a:cubicBezTo>
                  <a:cubicBezTo>
                    <a:pt x="-360" y="16200"/>
                    <a:pt x="-360" y="21600"/>
                    <a:pt x="1080" y="21600"/>
                  </a:cubicBezTo>
                  <a:cubicBezTo>
                    <a:pt x="9720" y="21600"/>
                    <a:pt x="15480" y="21600"/>
                    <a:pt x="21240" y="18900"/>
                  </a:cubicBezTo>
                  <a:lnTo>
                    <a:pt x="21240" y="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5021" name="Freeform 523"/>
            <p:cNvSpPr/>
            <p:nvPr/>
          </p:nvSpPr>
          <p:spPr>
            <a:xfrm rot="5400000">
              <a:off x="906151" y="6790573"/>
              <a:ext cx="63721" cy="6223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15300" y="13500"/>
                    <a:pt x="8100" y="6300"/>
                    <a:pt x="0" y="0"/>
                  </a:cubicBezTo>
                  <a:cubicBezTo>
                    <a:pt x="2700" y="1800"/>
                    <a:pt x="5400" y="2700"/>
                    <a:pt x="8100" y="4500"/>
                  </a:cubicBezTo>
                  <a:cubicBezTo>
                    <a:pt x="13500" y="8100"/>
                    <a:pt x="17100" y="11700"/>
                    <a:pt x="21600" y="16200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5022" name="Freeform 524"/>
            <p:cNvSpPr/>
            <p:nvPr/>
          </p:nvSpPr>
          <p:spPr>
            <a:xfrm rot="5400000">
              <a:off x="664608" y="6812801"/>
              <a:ext cx="44456" cy="370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082" y="15429"/>
                  </a:moveTo>
                  <a:cubicBezTo>
                    <a:pt x="11435" y="10800"/>
                    <a:pt x="16518" y="6171"/>
                    <a:pt x="21600" y="0"/>
                  </a:cubicBezTo>
                  <a:cubicBezTo>
                    <a:pt x="21600" y="12343"/>
                    <a:pt x="21600" y="12343"/>
                    <a:pt x="21600" y="12343"/>
                  </a:cubicBezTo>
                  <a:cubicBezTo>
                    <a:pt x="15247" y="16971"/>
                    <a:pt x="7624" y="20057"/>
                    <a:pt x="0" y="21600"/>
                  </a:cubicBezTo>
                  <a:cubicBezTo>
                    <a:pt x="1271" y="20057"/>
                    <a:pt x="3812" y="18514"/>
                    <a:pt x="5082" y="15429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5023" name="Freeform 525"/>
            <p:cNvSpPr/>
            <p:nvPr/>
          </p:nvSpPr>
          <p:spPr>
            <a:xfrm rot="5400000">
              <a:off x="676042" y="6841276"/>
              <a:ext cx="12701" cy="127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cubicBezTo>
                    <a:pt x="5400" y="14400"/>
                    <a:pt x="16200" y="7200"/>
                    <a:pt x="21600" y="0"/>
                  </a:cubicBezTo>
                  <a:cubicBezTo>
                    <a:pt x="21600" y="7200"/>
                    <a:pt x="21600" y="7200"/>
                    <a:pt x="21600" y="7200"/>
                  </a:cubicBezTo>
                  <a:cubicBezTo>
                    <a:pt x="16200" y="14400"/>
                    <a:pt x="5400" y="14400"/>
                    <a:pt x="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5024" name="Freeform 526"/>
            <p:cNvSpPr/>
            <p:nvPr/>
          </p:nvSpPr>
          <p:spPr>
            <a:xfrm rot="5400000">
              <a:off x="827612" y="6677955"/>
              <a:ext cx="245988" cy="1052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20451" y="17280"/>
                    <a:pt x="18843" y="14040"/>
                    <a:pt x="17004" y="11340"/>
                  </a:cubicBezTo>
                  <a:cubicBezTo>
                    <a:pt x="14017" y="7020"/>
                    <a:pt x="10800" y="3780"/>
                    <a:pt x="7583" y="2700"/>
                  </a:cubicBezTo>
                  <a:cubicBezTo>
                    <a:pt x="5055" y="1620"/>
                    <a:pt x="2528" y="1080"/>
                    <a:pt x="0" y="540"/>
                  </a:cubicBezTo>
                  <a:cubicBezTo>
                    <a:pt x="1609" y="0"/>
                    <a:pt x="3217" y="0"/>
                    <a:pt x="4596" y="0"/>
                  </a:cubicBezTo>
                  <a:cubicBezTo>
                    <a:pt x="6664" y="0"/>
                    <a:pt x="8272" y="0"/>
                    <a:pt x="10111" y="1080"/>
                  </a:cubicBezTo>
                  <a:cubicBezTo>
                    <a:pt x="14706" y="3780"/>
                    <a:pt x="17923" y="7560"/>
                    <a:pt x="20221" y="12960"/>
                  </a:cubicBezTo>
                  <a:cubicBezTo>
                    <a:pt x="20681" y="14040"/>
                    <a:pt x="21140" y="15120"/>
                    <a:pt x="21600" y="16200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5025" name="Freeform 527"/>
            <p:cNvSpPr/>
            <p:nvPr/>
          </p:nvSpPr>
          <p:spPr>
            <a:xfrm rot="5400000">
              <a:off x="477155" y="6594230"/>
              <a:ext cx="422329" cy="9632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1001" y="21600"/>
                  </a:moveTo>
                  <a:cubicBezTo>
                    <a:pt x="7379" y="21600"/>
                    <a:pt x="3354" y="18097"/>
                    <a:pt x="0" y="14595"/>
                  </a:cubicBezTo>
                  <a:cubicBezTo>
                    <a:pt x="2952" y="16930"/>
                    <a:pt x="6037" y="18097"/>
                    <a:pt x="8989" y="18097"/>
                  </a:cubicBezTo>
                  <a:cubicBezTo>
                    <a:pt x="9257" y="18097"/>
                    <a:pt x="9660" y="18097"/>
                    <a:pt x="10062" y="18097"/>
                  </a:cubicBezTo>
                  <a:cubicBezTo>
                    <a:pt x="13684" y="18097"/>
                    <a:pt x="18783" y="16346"/>
                    <a:pt x="21332" y="1751"/>
                  </a:cubicBezTo>
                  <a:cubicBezTo>
                    <a:pt x="21332" y="1168"/>
                    <a:pt x="21466" y="584"/>
                    <a:pt x="21600" y="0"/>
                  </a:cubicBezTo>
                  <a:cubicBezTo>
                    <a:pt x="21600" y="5254"/>
                    <a:pt x="21600" y="5254"/>
                    <a:pt x="21600" y="5254"/>
                  </a:cubicBezTo>
                  <a:cubicBezTo>
                    <a:pt x="19319" y="16346"/>
                    <a:pt x="15697" y="21600"/>
                    <a:pt x="11001" y="21600"/>
                  </a:cubicBezTo>
                  <a:cubicBezTo>
                    <a:pt x="11001" y="21600"/>
                    <a:pt x="11001" y="21600"/>
                    <a:pt x="11001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5026" name="Freeform 528"/>
            <p:cNvSpPr/>
            <p:nvPr/>
          </p:nvSpPr>
          <p:spPr>
            <a:xfrm rot="5400000">
              <a:off x="328228" y="6618681"/>
              <a:ext cx="425291" cy="444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2533" y="21600"/>
                  </a:moveTo>
                  <a:cubicBezTo>
                    <a:pt x="11333" y="21600"/>
                    <a:pt x="10133" y="21600"/>
                    <a:pt x="9067" y="20329"/>
                  </a:cubicBezTo>
                  <a:cubicBezTo>
                    <a:pt x="6667" y="17788"/>
                    <a:pt x="4667" y="13976"/>
                    <a:pt x="2933" y="10165"/>
                  </a:cubicBezTo>
                  <a:cubicBezTo>
                    <a:pt x="1867" y="7624"/>
                    <a:pt x="933" y="5082"/>
                    <a:pt x="0" y="1271"/>
                  </a:cubicBezTo>
                  <a:cubicBezTo>
                    <a:pt x="4400" y="11435"/>
                    <a:pt x="8133" y="15247"/>
                    <a:pt x="11733" y="15247"/>
                  </a:cubicBezTo>
                  <a:cubicBezTo>
                    <a:pt x="14800" y="15247"/>
                    <a:pt x="17600" y="11435"/>
                    <a:pt x="20133" y="3812"/>
                  </a:cubicBezTo>
                  <a:cubicBezTo>
                    <a:pt x="20667" y="2541"/>
                    <a:pt x="21067" y="1271"/>
                    <a:pt x="21600" y="0"/>
                  </a:cubicBezTo>
                  <a:cubicBezTo>
                    <a:pt x="21600" y="8894"/>
                    <a:pt x="21600" y="8894"/>
                    <a:pt x="21600" y="8894"/>
                  </a:cubicBezTo>
                  <a:cubicBezTo>
                    <a:pt x="18667" y="17788"/>
                    <a:pt x="15600" y="21600"/>
                    <a:pt x="12533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5027" name="Freeform 529"/>
            <p:cNvSpPr/>
            <p:nvPr/>
          </p:nvSpPr>
          <p:spPr>
            <a:xfrm rot="5400000">
              <a:off x="71897" y="5655506"/>
              <a:ext cx="1552924" cy="84317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35" h="21600" fill="norm" stroke="1" extrusionOk="0">
                  <a:moveTo>
                    <a:pt x="20066" y="21600"/>
                  </a:moveTo>
                  <a:cubicBezTo>
                    <a:pt x="19674" y="21600"/>
                    <a:pt x="19282" y="21533"/>
                    <a:pt x="18854" y="21466"/>
                  </a:cubicBezTo>
                  <a:cubicBezTo>
                    <a:pt x="18604" y="21399"/>
                    <a:pt x="18355" y="21332"/>
                    <a:pt x="18105" y="21265"/>
                  </a:cubicBezTo>
                  <a:cubicBezTo>
                    <a:pt x="15610" y="20862"/>
                    <a:pt x="13258" y="20057"/>
                    <a:pt x="11190" y="18850"/>
                  </a:cubicBezTo>
                  <a:cubicBezTo>
                    <a:pt x="9373" y="17843"/>
                    <a:pt x="7626" y="16502"/>
                    <a:pt x="6129" y="15361"/>
                  </a:cubicBezTo>
                  <a:cubicBezTo>
                    <a:pt x="5131" y="14624"/>
                    <a:pt x="4062" y="13819"/>
                    <a:pt x="3099" y="12678"/>
                  </a:cubicBezTo>
                  <a:cubicBezTo>
                    <a:pt x="2208" y="11605"/>
                    <a:pt x="-465" y="8452"/>
                    <a:pt x="70" y="5031"/>
                  </a:cubicBezTo>
                  <a:cubicBezTo>
                    <a:pt x="355" y="3220"/>
                    <a:pt x="1388" y="1945"/>
                    <a:pt x="2280" y="1543"/>
                  </a:cubicBezTo>
                  <a:cubicBezTo>
                    <a:pt x="2850" y="1275"/>
                    <a:pt x="3456" y="1140"/>
                    <a:pt x="4204" y="1140"/>
                  </a:cubicBezTo>
                  <a:cubicBezTo>
                    <a:pt x="4632" y="1140"/>
                    <a:pt x="5060" y="1207"/>
                    <a:pt x="5487" y="1207"/>
                  </a:cubicBezTo>
                  <a:cubicBezTo>
                    <a:pt x="5880" y="1275"/>
                    <a:pt x="6307" y="1275"/>
                    <a:pt x="6735" y="1275"/>
                  </a:cubicBezTo>
                  <a:cubicBezTo>
                    <a:pt x="6806" y="1275"/>
                    <a:pt x="6806" y="1275"/>
                    <a:pt x="6806" y="1275"/>
                  </a:cubicBezTo>
                  <a:cubicBezTo>
                    <a:pt x="8695" y="1275"/>
                    <a:pt x="10549" y="872"/>
                    <a:pt x="12260" y="402"/>
                  </a:cubicBezTo>
                  <a:cubicBezTo>
                    <a:pt x="13115" y="201"/>
                    <a:pt x="14220" y="0"/>
                    <a:pt x="15361" y="0"/>
                  </a:cubicBezTo>
                  <a:cubicBezTo>
                    <a:pt x="15824" y="0"/>
                    <a:pt x="16252" y="0"/>
                    <a:pt x="16680" y="67"/>
                  </a:cubicBezTo>
                  <a:cubicBezTo>
                    <a:pt x="18070" y="335"/>
                    <a:pt x="19495" y="1140"/>
                    <a:pt x="21135" y="2482"/>
                  </a:cubicBezTo>
                  <a:cubicBezTo>
                    <a:pt x="21135" y="3019"/>
                    <a:pt x="21135" y="3019"/>
                    <a:pt x="21135" y="3019"/>
                  </a:cubicBezTo>
                  <a:cubicBezTo>
                    <a:pt x="20101" y="2080"/>
                    <a:pt x="18961" y="1207"/>
                    <a:pt x="17678" y="805"/>
                  </a:cubicBezTo>
                  <a:cubicBezTo>
                    <a:pt x="16929" y="537"/>
                    <a:pt x="16109" y="402"/>
                    <a:pt x="15254" y="402"/>
                  </a:cubicBezTo>
                  <a:cubicBezTo>
                    <a:pt x="14612" y="402"/>
                    <a:pt x="13971" y="470"/>
                    <a:pt x="13258" y="671"/>
                  </a:cubicBezTo>
                  <a:cubicBezTo>
                    <a:pt x="12687" y="738"/>
                    <a:pt x="12117" y="872"/>
                    <a:pt x="11547" y="1006"/>
                  </a:cubicBezTo>
                  <a:cubicBezTo>
                    <a:pt x="10406" y="1342"/>
                    <a:pt x="9230" y="1610"/>
                    <a:pt x="8054" y="1677"/>
                  </a:cubicBezTo>
                  <a:cubicBezTo>
                    <a:pt x="7697" y="1677"/>
                    <a:pt x="7341" y="1744"/>
                    <a:pt x="6949" y="1744"/>
                  </a:cubicBezTo>
                  <a:cubicBezTo>
                    <a:pt x="6379" y="1744"/>
                    <a:pt x="5808" y="1677"/>
                    <a:pt x="5274" y="1610"/>
                  </a:cubicBezTo>
                  <a:cubicBezTo>
                    <a:pt x="5202" y="1610"/>
                    <a:pt x="5202" y="1610"/>
                    <a:pt x="5202" y="1610"/>
                  </a:cubicBezTo>
                  <a:cubicBezTo>
                    <a:pt x="4846" y="1610"/>
                    <a:pt x="4454" y="1543"/>
                    <a:pt x="4062" y="1543"/>
                  </a:cubicBezTo>
                  <a:cubicBezTo>
                    <a:pt x="3741" y="1543"/>
                    <a:pt x="3456" y="1610"/>
                    <a:pt x="3171" y="1677"/>
                  </a:cubicBezTo>
                  <a:cubicBezTo>
                    <a:pt x="1994" y="1945"/>
                    <a:pt x="177" y="3354"/>
                    <a:pt x="284" y="6037"/>
                  </a:cubicBezTo>
                  <a:cubicBezTo>
                    <a:pt x="355" y="7983"/>
                    <a:pt x="1282" y="9593"/>
                    <a:pt x="1994" y="10666"/>
                  </a:cubicBezTo>
                  <a:cubicBezTo>
                    <a:pt x="4026" y="13752"/>
                    <a:pt x="6592" y="15429"/>
                    <a:pt x="9087" y="17106"/>
                  </a:cubicBezTo>
                  <a:cubicBezTo>
                    <a:pt x="9337" y="17240"/>
                    <a:pt x="9337" y="17240"/>
                    <a:pt x="9337" y="17240"/>
                  </a:cubicBezTo>
                  <a:cubicBezTo>
                    <a:pt x="12759" y="19520"/>
                    <a:pt x="16359" y="20795"/>
                    <a:pt x="20101" y="21130"/>
                  </a:cubicBezTo>
                  <a:cubicBezTo>
                    <a:pt x="20137" y="21130"/>
                    <a:pt x="20173" y="21130"/>
                    <a:pt x="20173" y="21198"/>
                  </a:cubicBezTo>
                  <a:cubicBezTo>
                    <a:pt x="20208" y="21198"/>
                    <a:pt x="20208" y="21198"/>
                    <a:pt x="20208" y="21198"/>
                  </a:cubicBezTo>
                  <a:cubicBezTo>
                    <a:pt x="20244" y="21198"/>
                    <a:pt x="20244" y="21198"/>
                    <a:pt x="20244" y="21198"/>
                  </a:cubicBezTo>
                  <a:cubicBezTo>
                    <a:pt x="20529" y="21198"/>
                    <a:pt x="20850" y="21130"/>
                    <a:pt x="21135" y="21063"/>
                  </a:cubicBezTo>
                  <a:cubicBezTo>
                    <a:pt x="21135" y="21466"/>
                    <a:pt x="21135" y="21466"/>
                    <a:pt x="21135" y="21466"/>
                  </a:cubicBezTo>
                  <a:cubicBezTo>
                    <a:pt x="20779" y="21533"/>
                    <a:pt x="20422" y="21600"/>
                    <a:pt x="20066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5028" name="Freeform 530"/>
            <p:cNvSpPr/>
            <p:nvPr/>
          </p:nvSpPr>
          <p:spPr>
            <a:xfrm rot="5400000">
              <a:off x="391208" y="6785389"/>
              <a:ext cx="115585" cy="207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9327" y="21600"/>
                  </a:moveTo>
                  <a:cubicBezTo>
                    <a:pt x="5891" y="21600"/>
                    <a:pt x="2945" y="18900"/>
                    <a:pt x="0" y="16200"/>
                  </a:cubicBezTo>
                  <a:cubicBezTo>
                    <a:pt x="1964" y="16200"/>
                    <a:pt x="3927" y="13500"/>
                    <a:pt x="5891" y="13500"/>
                  </a:cubicBezTo>
                  <a:cubicBezTo>
                    <a:pt x="7364" y="10800"/>
                    <a:pt x="9327" y="8100"/>
                    <a:pt x="10800" y="8100"/>
                  </a:cubicBezTo>
                  <a:cubicBezTo>
                    <a:pt x="14727" y="5400"/>
                    <a:pt x="18164" y="2700"/>
                    <a:pt x="21600" y="0"/>
                  </a:cubicBezTo>
                  <a:cubicBezTo>
                    <a:pt x="21600" y="13500"/>
                    <a:pt x="21600" y="13500"/>
                    <a:pt x="21600" y="13500"/>
                  </a:cubicBezTo>
                  <a:cubicBezTo>
                    <a:pt x="17182" y="18900"/>
                    <a:pt x="13745" y="21600"/>
                    <a:pt x="10800" y="21600"/>
                  </a:cubicBezTo>
                  <a:cubicBezTo>
                    <a:pt x="10309" y="21600"/>
                    <a:pt x="9818" y="21600"/>
                    <a:pt x="9327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5029" name="Freeform 531"/>
            <p:cNvSpPr/>
            <p:nvPr/>
          </p:nvSpPr>
          <p:spPr>
            <a:xfrm rot="5400000">
              <a:off x="-133924" y="5282238"/>
              <a:ext cx="2046066" cy="109656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27" h="21600" fill="norm" stroke="1" extrusionOk="0">
                  <a:moveTo>
                    <a:pt x="21227" y="21600"/>
                  </a:moveTo>
                  <a:cubicBezTo>
                    <a:pt x="21010" y="21600"/>
                    <a:pt x="20819" y="21548"/>
                    <a:pt x="20629" y="21548"/>
                  </a:cubicBezTo>
                  <a:cubicBezTo>
                    <a:pt x="19570" y="21394"/>
                    <a:pt x="18537" y="20930"/>
                    <a:pt x="17559" y="20517"/>
                  </a:cubicBezTo>
                  <a:cubicBezTo>
                    <a:pt x="17532" y="20517"/>
                    <a:pt x="17532" y="20517"/>
                    <a:pt x="17532" y="20517"/>
                  </a:cubicBezTo>
                  <a:cubicBezTo>
                    <a:pt x="17505" y="20569"/>
                    <a:pt x="17505" y="20569"/>
                    <a:pt x="17505" y="20569"/>
                  </a:cubicBezTo>
                  <a:cubicBezTo>
                    <a:pt x="17505" y="20569"/>
                    <a:pt x="17505" y="20569"/>
                    <a:pt x="17478" y="20569"/>
                  </a:cubicBezTo>
                  <a:cubicBezTo>
                    <a:pt x="17478" y="20569"/>
                    <a:pt x="17478" y="20569"/>
                    <a:pt x="17450" y="20569"/>
                  </a:cubicBezTo>
                  <a:cubicBezTo>
                    <a:pt x="17369" y="20466"/>
                    <a:pt x="17260" y="20414"/>
                    <a:pt x="17179" y="20363"/>
                  </a:cubicBezTo>
                  <a:cubicBezTo>
                    <a:pt x="16989" y="20311"/>
                    <a:pt x="16825" y="20208"/>
                    <a:pt x="16635" y="20157"/>
                  </a:cubicBezTo>
                  <a:cubicBezTo>
                    <a:pt x="16391" y="20053"/>
                    <a:pt x="16146" y="19950"/>
                    <a:pt x="15902" y="19847"/>
                  </a:cubicBezTo>
                  <a:cubicBezTo>
                    <a:pt x="15413" y="19693"/>
                    <a:pt x="14924" y="19486"/>
                    <a:pt x="14462" y="19280"/>
                  </a:cubicBezTo>
                  <a:cubicBezTo>
                    <a:pt x="14326" y="19229"/>
                    <a:pt x="14326" y="19229"/>
                    <a:pt x="14326" y="19229"/>
                  </a:cubicBezTo>
                  <a:cubicBezTo>
                    <a:pt x="13973" y="19126"/>
                    <a:pt x="13973" y="19126"/>
                    <a:pt x="13973" y="19126"/>
                  </a:cubicBezTo>
                  <a:cubicBezTo>
                    <a:pt x="12777" y="18662"/>
                    <a:pt x="11582" y="17888"/>
                    <a:pt x="10413" y="17167"/>
                  </a:cubicBezTo>
                  <a:cubicBezTo>
                    <a:pt x="10305" y="17115"/>
                    <a:pt x="10305" y="17115"/>
                    <a:pt x="10305" y="17115"/>
                  </a:cubicBezTo>
                  <a:cubicBezTo>
                    <a:pt x="9680" y="16703"/>
                    <a:pt x="9028" y="16342"/>
                    <a:pt x="8376" y="15981"/>
                  </a:cubicBezTo>
                  <a:cubicBezTo>
                    <a:pt x="7207" y="15259"/>
                    <a:pt x="5985" y="14537"/>
                    <a:pt x="4816" y="13713"/>
                  </a:cubicBezTo>
                  <a:cubicBezTo>
                    <a:pt x="3431" y="12733"/>
                    <a:pt x="1882" y="11547"/>
                    <a:pt x="877" y="9434"/>
                  </a:cubicBezTo>
                  <a:cubicBezTo>
                    <a:pt x="62" y="7784"/>
                    <a:pt x="-373" y="5207"/>
                    <a:pt x="415" y="3196"/>
                  </a:cubicBezTo>
                  <a:cubicBezTo>
                    <a:pt x="1094" y="1495"/>
                    <a:pt x="2371" y="464"/>
                    <a:pt x="4327" y="103"/>
                  </a:cubicBezTo>
                  <a:cubicBezTo>
                    <a:pt x="4708" y="52"/>
                    <a:pt x="5142" y="52"/>
                    <a:pt x="5604" y="52"/>
                  </a:cubicBezTo>
                  <a:cubicBezTo>
                    <a:pt x="6039" y="52"/>
                    <a:pt x="6474" y="52"/>
                    <a:pt x="6909" y="103"/>
                  </a:cubicBezTo>
                  <a:cubicBezTo>
                    <a:pt x="8267" y="206"/>
                    <a:pt x="9598" y="309"/>
                    <a:pt x="10930" y="309"/>
                  </a:cubicBezTo>
                  <a:cubicBezTo>
                    <a:pt x="11147" y="309"/>
                    <a:pt x="11147" y="309"/>
                    <a:pt x="11147" y="309"/>
                  </a:cubicBezTo>
                  <a:cubicBezTo>
                    <a:pt x="11989" y="258"/>
                    <a:pt x="12832" y="206"/>
                    <a:pt x="13674" y="155"/>
                  </a:cubicBezTo>
                  <a:cubicBezTo>
                    <a:pt x="14543" y="103"/>
                    <a:pt x="15440" y="0"/>
                    <a:pt x="16309" y="0"/>
                  </a:cubicBezTo>
                  <a:cubicBezTo>
                    <a:pt x="17478" y="0"/>
                    <a:pt x="18429" y="155"/>
                    <a:pt x="19352" y="412"/>
                  </a:cubicBezTo>
                  <a:cubicBezTo>
                    <a:pt x="19977" y="567"/>
                    <a:pt x="20602" y="773"/>
                    <a:pt x="21227" y="1031"/>
                  </a:cubicBezTo>
                  <a:cubicBezTo>
                    <a:pt x="21227" y="1392"/>
                    <a:pt x="21227" y="1392"/>
                    <a:pt x="21227" y="1392"/>
                  </a:cubicBezTo>
                  <a:cubicBezTo>
                    <a:pt x="20059" y="876"/>
                    <a:pt x="18945" y="516"/>
                    <a:pt x="17858" y="412"/>
                  </a:cubicBezTo>
                  <a:cubicBezTo>
                    <a:pt x="17369" y="309"/>
                    <a:pt x="16853" y="309"/>
                    <a:pt x="16282" y="309"/>
                  </a:cubicBezTo>
                  <a:cubicBezTo>
                    <a:pt x="15385" y="309"/>
                    <a:pt x="14489" y="361"/>
                    <a:pt x="13728" y="464"/>
                  </a:cubicBezTo>
                  <a:cubicBezTo>
                    <a:pt x="12832" y="567"/>
                    <a:pt x="11908" y="619"/>
                    <a:pt x="10930" y="619"/>
                  </a:cubicBezTo>
                  <a:cubicBezTo>
                    <a:pt x="10441" y="619"/>
                    <a:pt x="9952" y="567"/>
                    <a:pt x="9435" y="567"/>
                  </a:cubicBezTo>
                  <a:cubicBezTo>
                    <a:pt x="8946" y="567"/>
                    <a:pt x="8430" y="516"/>
                    <a:pt x="7914" y="464"/>
                  </a:cubicBezTo>
                  <a:cubicBezTo>
                    <a:pt x="7235" y="361"/>
                    <a:pt x="6528" y="309"/>
                    <a:pt x="5822" y="309"/>
                  </a:cubicBezTo>
                  <a:cubicBezTo>
                    <a:pt x="4844" y="309"/>
                    <a:pt x="4029" y="464"/>
                    <a:pt x="3295" y="722"/>
                  </a:cubicBezTo>
                  <a:cubicBezTo>
                    <a:pt x="2670" y="979"/>
                    <a:pt x="1149" y="1753"/>
                    <a:pt x="496" y="3660"/>
                  </a:cubicBezTo>
                  <a:cubicBezTo>
                    <a:pt x="198" y="4485"/>
                    <a:pt x="116" y="5464"/>
                    <a:pt x="225" y="6547"/>
                  </a:cubicBezTo>
                  <a:cubicBezTo>
                    <a:pt x="578" y="9640"/>
                    <a:pt x="2371" y="11444"/>
                    <a:pt x="3920" y="12682"/>
                  </a:cubicBezTo>
                  <a:cubicBezTo>
                    <a:pt x="5251" y="13764"/>
                    <a:pt x="6664" y="14589"/>
                    <a:pt x="8022" y="15362"/>
                  </a:cubicBezTo>
                  <a:cubicBezTo>
                    <a:pt x="8593" y="15723"/>
                    <a:pt x="9164" y="16032"/>
                    <a:pt x="9707" y="16393"/>
                  </a:cubicBezTo>
                  <a:cubicBezTo>
                    <a:pt x="9952" y="16548"/>
                    <a:pt x="10196" y="16703"/>
                    <a:pt x="10441" y="16857"/>
                  </a:cubicBezTo>
                  <a:cubicBezTo>
                    <a:pt x="11500" y="17527"/>
                    <a:pt x="12614" y="18198"/>
                    <a:pt x="13728" y="18662"/>
                  </a:cubicBezTo>
                  <a:cubicBezTo>
                    <a:pt x="14081" y="18765"/>
                    <a:pt x="14435" y="18919"/>
                    <a:pt x="14761" y="19022"/>
                  </a:cubicBezTo>
                  <a:cubicBezTo>
                    <a:pt x="15549" y="19280"/>
                    <a:pt x="16336" y="19589"/>
                    <a:pt x="17070" y="20002"/>
                  </a:cubicBezTo>
                  <a:cubicBezTo>
                    <a:pt x="17450" y="20157"/>
                    <a:pt x="17831" y="20311"/>
                    <a:pt x="18184" y="20466"/>
                  </a:cubicBezTo>
                  <a:cubicBezTo>
                    <a:pt x="19026" y="20827"/>
                    <a:pt x="20140" y="21188"/>
                    <a:pt x="21227" y="21239"/>
                  </a:cubicBezTo>
                  <a:lnTo>
                    <a:pt x="21227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5030" name="Freeform 532"/>
            <p:cNvSpPr/>
            <p:nvPr/>
          </p:nvSpPr>
          <p:spPr>
            <a:xfrm rot="5400000">
              <a:off x="-419020" y="4674098"/>
              <a:ext cx="2758516" cy="16003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86" h="21600" fill="norm" stroke="1" extrusionOk="0">
                  <a:moveTo>
                    <a:pt x="21286" y="21600"/>
                  </a:moveTo>
                  <a:cubicBezTo>
                    <a:pt x="20579" y="21565"/>
                    <a:pt x="19831" y="21459"/>
                    <a:pt x="19023" y="21246"/>
                  </a:cubicBezTo>
                  <a:cubicBezTo>
                    <a:pt x="17346" y="20787"/>
                    <a:pt x="15568" y="19903"/>
                    <a:pt x="13406" y="18383"/>
                  </a:cubicBezTo>
                  <a:cubicBezTo>
                    <a:pt x="13103" y="18171"/>
                    <a:pt x="12800" y="17923"/>
                    <a:pt x="12496" y="17711"/>
                  </a:cubicBezTo>
                  <a:cubicBezTo>
                    <a:pt x="11870" y="17252"/>
                    <a:pt x="11224" y="16757"/>
                    <a:pt x="10577" y="16403"/>
                  </a:cubicBezTo>
                  <a:cubicBezTo>
                    <a:pt x="9526" y="15838"/>
                    <a:pt x="8476" y="15449"/>
                    <a:pt x="7667" y="15201"/>
                  </a:cubicBezTo>
                  <a:cubicBezTo>
                    <a:pt x="7344" y="15095"/>
                    <a:pt x="7021" y="14989"/>
                    <a:pt x="6697" y="14883"/>
                  </a:cubicBezTo>
                  <a:cubicBezTo>
                    <a:pt x="5364" y="14459"/>
                    <a:pt x="3970" y="14070"/>
                    <a:pt x="2717" y="13151"/>
                  </a:cubicBezTo>
                  <a:cubicBezTo>
                    <a:pt x="1787" y="12515"/>
                    <a:pt x="494" y="11419"/>
                    <a:pt x="110" y="9616"/>
                  </a:cubicBezTo>
                  <a:cubicBezTo>
                    <a:pt x="-314" y="7742"/>
                    <a:pt x="555" y="5904"/>
                    <a:pt x="1545" y="4985"/>
                  </a:cubicBezTo>
                  <a:cubicBezTo>
                    <a:pt x="2697" y="3924"/>
                    <a:pt x="4030" y="3535"/>
                    <a:pt x="5323" y="3182"/>
                  </a:cubicBezTo>
                  <a:cubicBezTo>
                    <a:pt x="5687" y="3076"/>
                    <a:pt x="5687" y="3076"/>
                    <a:pt x="5687" y="3076"/>
                  </a:cubicBezTo>
                  <a:cubicBezTo>
                    <a:pt x="6455" y="2864"/>
                    <a:pt x="7102" y="2651"/>
                    <a:pt x="7748" y="2333"/>
                  </a:cubicBezTo>
                  <a:cubicBezTo>
                    <a:pt x="8233" y="2121"/>
                    <a:pt x="8718" y="1874"/>
                    <a:pt x="9203" y="1626"/>
                  </a:cubicBezTo>
                  <a:cubicBezTo>
                    <a:pt x="9607" y="1379"/>
                    <a:pt x="10052" y="1167"/>
                    <a:pt x="10476" y="955"/>
                  </a:cubicBezTo>
                  <a:cubicBezTo>
                    <a:pt x="11203" y="601"/>
                    <a:pt x="12173" y="177"/>
                    <a:pt x="13183" y="35"/>
                  </a:cubicBezTo>
                  <a:cubicBezTo>
                    <a:pt x="13446" y="0"/>
                    <a:pt x="13729" y="0"/>
                    <a:pt x="14032" y="0"/>
                  </a:cubicBezTo>
                  <a:cubicBezTo>
                    <a:pt x="14598" y="0"/>
                    <a:pt x="15164" y="71"/>
                    <a:pt x="15628" y="106"/>
                  </a:cubicBezTo>
                  <a:cubicBezTo>
                    <a:pt x="17326" y="354"/>
                    <a:pt x="18922" y="742"/>
                    <a:pt x="20397" y="1343"/>
                  </a:cubicBezTo>
                  <a:cubicBezTo>
                    <a:pt x="20700" y="1449"/>
                    <a:pt x="21003" y="1591"/>
                    <a:pt x="21286" y="1697"/>
                  </a:cubicBezTo>
                  <a:cubicBezTo>
                    <a:pt x="21286" y="1944"/>
                    <a:pt x="21286" y="1944"/>
                    <a:pt x="21286" y="1944"/>
                  </a:cubicBezTo>
                  <a:cubicBezTo>
                    <a:pt x="20357" y="1520"/>
                    <a:pt x="19387" y="1167"/>
                    <a:pt x="18397" y="884"/>
                  </a:cubicBezTo>
                  <a:cubicBezTo>
                    <a:pt x="17063" y="530"/>
                    <a:pt x="15649" y="212"/>
                    <a:pt x="14275" y="212"/>
                  </a:cubicBezTo>
                  <a:cubicBezTo>
                    <a:pt x="14012" y="212"/>
                    <a:pt x="13769" y="212"/>
                    <a:pt x="13527" y="247"/>
                  </a:cubicBezTo>
                  <a:cubicBezTo>
                    <a:pt x="12052" y="354"/>
                    <a:pt x="10638" y="1096"/>
                    <a:pt x="9284" y="1803"/>
                  </a:cubicBezTo>
                  <a:cubicBezTo>
                    <a:pt x="8839" y="2050"/>
                    <a:pt x="8374" y="2298"/>
                    <a:pt x="7910" y="2510"/>
                  </a:cubicBezTo>
                  <a:cubicBezTo>
                    <a:pt x="7122" y="2864"/>
                    <a:pt x="6314" y="3111"/>
                    <a:pt x="5525" y="3323"/>
                  </a:cubicBezTo>
                  <a:cubicBezTo>
                    <a:pt x="4899" y="3535"/>
                    <a:pt x="4232" y="3712"/>
                    <a:pt x="3606" y="3959"/>
                  </a:cubicBezTo>
                  <a:cubicBezTo>
                    <a:pt x="2313" y="4490"/>
                    <a:pt x="555" y="5480"/>
                    <a:pt x="191" y="7919"/>
                  </a:cubicBezTo>
                  <a:cubicBezTo>
                    <a:pt x="-132" y="10075"/>
                    <a:pt x="1121" y="11631"/>
                    <a:pt x="2252" y="12550"/>
                  </a:cubicBezTo>
                  <a:cubicBezTo>
                    <a:pt x="3606" y="13681"/>
                    <a:pt x="5121" y="14141"/>
                    <a:pt x="6576" y="14600"/>
                  </a:cubicBezTo>
                  <a:cubicBezTo>
                    <a:pt x="7061" y="14742"/>
                    <a:pt x="7061" y="14742"/>
                    <a:pt x="7061" y="14742"/>
                  </a:cubicBezTo>
                  <a:cubicBezTo>
                    <a:pt x="8011" y="15060"/>
                    <a:pt x="8981" y="15378"/>
                    <a:pt x="9910" y="15838"/>
                  </a:cubicBezTo>
                  <a:cubicBezTo>
                    <a:pt x="10880" y="16297"/>
                    <a:pt x="11749" y="16934"/>
                    <a:pt x="12618" y="17570"/>
                  </a:cubicBezTo>
                  <a:cubicBezTo>
                    <a:pt x="14295" y="18772"/>
                    <a:pt x="16295" y="20151"/>
                    <a:pt x="18376" y="20822"/>
                  </a:cubicBezTo>
                  <a:cubicBezTo>
                    <a:pt x="19366" y="21140"/>
                    <a:pt x="20276" y="21317"/>
                    <a:pt x="21124" y="21317"/>
                  </a:cubicBezTo>
                  <a:cubicBezTo>
                    <a:pt x="21165" y="21317"/>
                    <a:pt x="21225" y="21317"/>
                    <a:pt x="21286" y="21317"/>
                  </a:cubicBezTo>
                  <a:lnTo>
                    <a:pt x="21286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5031" name="Freeform 537"/>
            <p:cNvSpPr/>
            <p:nvPr/>
          </p:nvSpPr>
          <p:spPr>
            <a:xfrm rot="5400000">
              <a:off x="-108175" y="6689069"/>
              <a:ext cx="296371" cy="326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18542" y="19800"/>
                    <a:pt x="15483" y="16200"/>
                    <a:pt x="12616" y="12600"/>
                  </a:cubicBezTo>
                  <a:cubicBezTo>
                    <a:pt x="8411" y="7200"/>
                    <a:pt x="4205" y="3600"/>
                    <a:pt x="0" y="0"/>
                  </a:cubicBezTo>
                  <a:cubicBezTo>
                    <a:pt x="5735" y="0"/>
                    <a:pt x="11278" y="3600"/>
                    <a:pt x="16821" y="7200"/>
                  </a:cubicBezTo>
                  <a:cubicBezTo>
                    <a:pt x="18542" y="9000"/>
                    <a:pt x="20071" y="9000"/>
                    <a:pt x="21600" y="10800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5032" name="Freeform 538"/>
            <p:cNvSpPr/>
            <p:nvPr/>
          </p:nvSpPr>
          <p:spPr>
            <a:xfrm rot="5400000">
              <a:off x="-2788841" y="2812549"/>
              <a:ext cx="6775014" cy="114991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383" y="21600"/>
                  </a:moveTo>
                  <a:cubicBezTo>
                    <a:pt x="21308" y="21600"/>
                    <a:pt x="21241" y="21600"/>
                    <a:pt x="21174" y="21551"/>
                  </a:cubicBezTo>
                  <a:cubicBezTo>
                    <a:pt x="20957" y="21452"/>
                    <a:pt x="20757" y="21305"/>
                    <a:pt x="20565" y="21108"/>
                  </a:cubicBezTo>
                  <a:cubicBezTo>
                    <a:pt x="20139" y="20665"/>
                    <a:pt x="19705" y="20026"/>
                    <a:pt x="19238" y="19189"/>
                  </a:cubicBezTo>
                  <a:cubicBezTo>
                    <a:pt x="18829" y="18500"/>
                    <a:pt x="18428" y="17664"/>
                    <a:pt x="18028" y="16877"/>
                  </a:cubicBezTo>
                  <a:cubicBezTo>
                    <a:pt x="17569" y="15991"/>
                    <a:pt x="17085" y="15007"/>
                    <a:pt x="16601" y="14220"/>
                  </a:cubicBezTo>
                  <a:cubicBezTo>
                    <a:pt x="16192" y="13531"/>
                    <a:pt x="15766" y="12842"/>
                    <a:pt x="15357" y="12251"/>
                  </a:cubicBezTo>
                  <a:cubicBezTo>
                    <a:pt x="15307" y="12153"/>
                    <a:pt x="15307" y="12153"/>
                    <a:pt x="15307" y="12153"/>
                  </a:cubicBezTo>
                  <a:cubicBezTo>
                    <a:pt x="15207" y="12005"/>
                    <a:pt x="15107" y="11858"/>
                    <a:pt x="14998" y="11710"/>
                  </a:cubicBezTo>
                  <a:cubicBezTo>
                    <a:pt x="14698" y="11267"/>
                    <a:pt x="14389" y="10825"/>
                    <a:pt x="14105" y="10136"/>
                  </a:cubicBezTo>
                  <a:cubicBezTo>
                    <a:pt x="13604" y="9004"/>
                    <a:pt x="13262" y="6790"/>
                    <a:pt x="12920" y="4674"/>
                  </a:cubicBezTo>
                  <a:cubicBezTo>
                    <a:pt x="12845" y="4133"/>
                    <a:pt x="12761" y="3592"/>
                    <a:pt x="12678" y="3100"/>
                  </a:cubicBezTo>
                  <a:cubicBezTo>
                    <a:pt x="12453" y="1771"/>
                    <a:pt x="12177" y="394"/>
                    <a:pt x="11827" y="344"/>
                  </a:cubicBezTo>
                  <a:cubicBezTo>
                    <a:pt x="11802" y="344"/>
                    <a:pt x="11802" y="344"/>
                    <a:pt x="11802" y="344"/>
                  </a:cubicBezTo>
                  <a:cubicBezTo>
                    <a:pt x="11459" y="344"/>
                    <a:pt x="11151" y="1033"/>
                    <a:pt x="10842" y="1722"/>
                  </a:cubicBezTo>
                  <a:cubicBezTo>
                    <a:pt x="10733" y="1919"/>
                    <a:pt x="10733" y="1919"/>
                    <a:pt x="10733" y="1919"/>
                  </a:cubicBezTo>
                  <a:cubicBezTo>
                    <a:pt x="10558" y="2313"/>
                    <a:pt x="10374" y="2706"/>
                    <a:pt x="10191" y="2854"/>
                  </a:cubicBezTo>
                  <a:cubicBezTo>
                    <a:pt x="10082" y="2952"/>
                    <a:pt x="9965" y="3001"/>
                    <a:pt x="9857" y="3001"/>
                  </a:cubicBezTo>
                  <a:cubicBezTo>
                    <a:pt x="9782" y="3051"/>
                    <a:pt x="9707" y="3100"/>
                    <a:pt x="9640" y="3100"/>
                  </a:cubicBezTo>
                  <a:cubicBezTo>
                    <a:pt x="9548" y="3149"/>
                    <a:pt x="9465" y="3247"/>
                    <a:pt x="9381" y="3297"/>
                  </a:cubicBezTo>
                  <a:cubicBezTo>
                    <a:pt x="9114" y="3444"/>
                    <a:pt x="8839" y="3641"/>
                    <a:pt x="8572" y="3641"/>
                  </a:cubicBezTo>
                  <a:cubicBezTo>
                    <a:pt x="8505" y="3641"/>
                    <a:pt x="8438" y="3592"/>
                    <a:pt x="8371" y="3592"/>
                  </a:cubicBezTo>
                  <a:cubicBezTo>
                    <a:pt x="8321" y="3592"/>
                    <a:pt x="8279" y="3543"/>
                    <a:pt x="8229" y="3543"/>
                  </a:cubicBezTo>
                  <a:cubicBezTo>
                    <a:pt x="8129" y="3493"/>
                    <a:pt x="8029" y="3444"/>
                    <a:pt x="7929" y="3444"/>
                  </a:cubicBezTo>
                  <a:cubicBezTo>
                    <a:pt x="7854" y="3444"/>
                    <a:pt x="7787" y="3444"/>
                    <a:pt x="7729" y="3493"/>
                  </a:cubicBezTo>
                  <a:cubicBezTo>
                    <a:pt x="7520" y="3641"/>
                    <a:pt x="7328" y="3936"/>
                    <a:pt x="7128" y="4231"/>
                  </a:cubicBezTo>
                  <a:cubicBezTo>
                    <a:pt x="6977" y="4477"/>
                    <a:pt x="6827" y="4674"/>
                    <a:pt x="6677" y="4822"/>
                  </a:cubicBezTo>
                  <a:cubicBezTo>
                    <a:pt x="6435" y="5166"/>
                    <a:pt x="6185" y="5462"/>
                    <a:pt x="5943" y="5904"/>
                  </a:cubicBezTo>
                  <a:cubicBezTo>
                    <a:pt x="5617" y="6544"/>
                    <a:pt x="5300" y="7331"/>
                    <a:pt x="4991" y="8069"/>
                  </a:cubicBezTo>
                  <a:cubicBezTo>
                    <a:pt x="4924" y="8217"/>
                    <a:pt x="4857" y="8414"/>
                    <a:pt x="4791" y="8561"/>
                  </a:cubicBezTo>
                  <a:cubicBezTo>
                    <a:pt x="4474" y="9349"/>
                    <a:pt x="4123" y="10037"/>
                    <a:pt x="3722" y="10037"/>
                  </a:cubicBezTo>
                  <a:cubicBezTo>
                    <a:pt x="3222" y="10037"/>
                    <a:pt x="2738" y="9349"/>
                    <a:pt x="2270" y="8660"/>
                  </a:cubicBezTo>
                  <a:cubicBezTo>
                    <a:pt x="1995" y="8266"/>
                    <a:pt x="1719" y="7872"/>
                    <a:pt x="1436" y="7626"/>
                  </a:cubicBezTo>
                  <a:cubicBezTo>
                    <a:pt x="1235" y="7430"/>
                    <a:pt x="1035" y="7233"/>
                    <a:pt x="835" y="7036"/>
                  </a:cubicBezTo>
                  <a:cubicBezTo>
                    <a:pt x="684" y="6839"/>
                    <a:pt x="534" y="6692"/>
                    <a:pt x="384" y="6544"/>
                  </a:cubicBezTo>
                  <a:cubicBezTo>
                    <a:pt x="267" y="6446"/>
                    <a:pt x="134" y="6298"/>
                    <a:pt x="0" y="6200"/>
                  </a:cubicBezTo>
                  <a:cubicBezTo>
                    <a:pt x="0" y="5855"/>
                    <a:pt x="0" y="5855"/>
                    <a:pt x="0" y="5855"/>
                  </a:cubicBezTo>
                  <a:cubicBezTo>
                    <a:pt x="109" y="5954"/>
                    <a:pt x="225" y="6052"/>
                    <a:pt x="359" y="6150"/>
                  </a:cubicBezTo>
                  <a:cubicBezTo>
                    <a:pt x="734" y="6544"/>
                    <a:pt x="1118" y="6938"/>
                    <a:pt x="1502" y="7331"/>
                  </a:cubicBezTo>
                  <a:cubicBezTo>
                    <a:pt x="1744" y="7577"/>
                    <a:pt x="1995" y="7971"/>
                    <a:pt x="2245" y="8315"/>
                  </a:cubicBezTo>
                  <a:cubicBezTo>
                    <a:pt x="2704" y="9004"/>
                    <a:pt x="3188" y="9742"/>
                    <a:pt x="3664" y="9742"/>
                  </a:cubicBezTo>
                  <a:cubicBezTo>
                    <a:pt x="3823" y="9742"/>
                    <a:pt x="3973" y="9644"/>
                    <a:pt x="4123" y="9496"/>
                  </a:cubicBezTo>
                  <a:cubicBezTo>
                    <a:pt x="4432" y="9152"/>
                    <a:pt x="4724" y="8414"/>
                    <a:pt x="4999" y="7676"/>
                  </a:cubicBezTo>
                  <a:cubicBezTo>
                    <a:pt x="5100" y="7430"/>
                    <a:pt x="5191" y="7184"/>
                    <a:pt x="5291" y="6987"/>
                  </a:cubicBezTo>
                  <a:cubicBezTo>
                    <a:pt x="5634" y="6150"/>
                    <a:pt x="6009" y="5314"/>
                    <a:pt x="6393" y="4822"/>
                  </a:cubicBezTo>
                  <a:cubicBezTo>
                    <a:pt x="6468" y="4723"/>
                    <a:pt x="6535" y="4674"/>
                    <a:pt x="6602" y="4576"/>
                  </a:cubicBezTo>
                  <a:cubicBezTo>
                    <a:pt x="6735" y="4428"/>
                    <a:pt x="6877" y="4231"/>
                    <a:pt x="7019" y="4035"/>
                  </a:cubicBezTo>
                  <a:cubicBezTo>
                    <a:pt x="7094" y="3936"/>
                    <a:pt x="7094" y="3936"/>
                    <a:pt x="7094" y="3936"/>
                  </a:cubicBezTo>
                  <a:cubicBezTo>
                    <a:pt x="7253" y="3690"/>
                    <a:pt x="7420" y="3444"/>
                    <a:pt x="7578" y="3297"/>
                  </a:cubicBezTo>
                  <a:cubicBezTo>
                    <a:pt x="7687" y="3198"/>
                    <a:pt x="7804" y="3149"/>
                    <a:pt x="7946" y="3149"/>
                  </a:cubicBezTo>
                  <a:cubicBezTo>
                    <a:pt x="8054" y="3149"/>
                    <a:pt x="8171" y="3149"/>
                    <a:pt x="8279" y="3198"/>
                  </a:cubicBezTo>
                  <a:cubicBezTo>
                    <a:pt x="8396" y="3247"/>
                    <a:pt x="8505" y="3247"/>
                    <a:pt x="8622" y="3247"/>
                  </a:cubicBezTo>
                  <a:cubicBezTo>
                    <a:pt x="8672" y="3247"/>
                    <a:pt x="8730" y="3247"/>
                    <a:pt x="8780" y="3247"/>
                  </a:cubicBezTo>
                  <a:cubicBezTo>
                    <a:pt x="9064" y="3149"/>
                    <a:pt x="9356" y="3001"/>
                    <a:pt x="9640" y="2805"/>
                  </a:cubicBezTo>
                  <a:cubicBezTo>
                    <a:pt x="9773" y="2755"/>
                    <a:pt x="9915" y="2657"/>
                    <a:pt x="10049" y="2608"/>
                  </a:cubicBezTo>
                  <a:cubicBezTo>
                    <a:pt x="10324" y="2460"/>
                    <a:pt x="10583" y="1870"/>
                    <a:pt x="10833" y="1328"/>
                  </a:cubicBezTo>
                  <a:cubicBezTo>
                    <a:pt x="10934" y="1132"/>
                    <a:pt x="11034" y="886"/>
                    <a:pt x="11134" y="689"/>
                  </a:cubicBezTo>
                  <a:cubicBezTo>
                    <a:pt x="11292" y="394"/>
                    <a:pt x="11534" y="0"/>
                    <a:pt x="11777" y="0"/>
                  </a:cubicBezTo>
                  <a:cubicBezTo>
                    <a:pt x="11885" y="0"/>
                    <a:pt x="11994" y="98"/>
                    <a:pt x="12085" y="295"/>
                  </a:cubicBezTo>
                  <a:cubicBezTo>
                    <a:pt x="12377" y="886"/>
                    <a:pt x="12594" y="2067"/>
                    <a:pt x="12770" y="3149"/>
                  </a:cubicBezTo>
                  <a:cubicBezTo>
                    <a:pt x="12811" y="3444"/>
                    <a:pt x="12853" y="3690"/>
                    <a:pt x="12895" y="3985"/>
                  </a:cubicBezTo>
                  <a:cubicBezTo>
                    <a:pt x="13304" y="6593"/>
                    <a:pt x="13730" y="9299"/>
                    <a:pt x="14355" y="10283"/>
                  </a:cubicBezTo>
                  <a:cubicBezTo>
                    <a:pt x="14564" y="10628"/>
                    <a:pt x="14773" y="10923"/>
                    <a:pt x="14973" y="11267"/>
                  </a:cubicBezTo>
                  <a:cubicBezTo>
                    <a:pt x="15616" y="12251"/>
                    <a:pt x="16283" y="13236"/>
                    <a:pt x="16926" y="14416"/>
                  </a:cubicBezTo>
                  <a:cubicBezTo>
                    <a:pt x="17327" y="15105"/>
                    <a:pt x="17727" y="15942"/>
                    <a:pt x="18120" y="16680"/>
                  </a:cubicBezTo>
                  <a:cubicBezTo>
                    <a:pt x="18520" y="17516"/>
                    <a:pt x="18938" y="18353"/>
                    <a:pt x="19355" y="19091"/>
                  </a:cubicBezTo>
                  <a:cubicBezTo>
                    <a:pt x="19822" y="19927"/>
                    <a:pt x="20215" y="20468"/>
                    <a:pt x="20582" y="20862"/>
                  </a:cubicBezTo>
                  <a:cubicBezTo>
                    <a:pt x="20840" y="21108"/>
                    <a:pt x="21066" y="21305"/>
                    <a:pt x="21266" y="21403"/>
                  </a:cubicBezTo>
                  <a:cubicBezTo>
                    <a:pt x="21333" y="21403"/>
                    <a:pt x="21400" y="21452"/>
                    <a:pt x="21466" y="21502"/>
                  </a:cubicBezTo>
                  <a:cubicBezTo>
                    <a:pt x="21508" y="21502"/>
                    <a:pt x="21558" y="21551"/>
                    <a:pt x="21600" y="21600"/>
                  </a:cubicBezTo>
                  <a:cubicBezTo>
                    <a:pt x="21533" y="21600"/>
                    <a:pt x="21458" y="21600"/>
                    <a:pt x="21383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5033" name="Freeform 540"/>
            <p:cNvSpPr/>
            <p:nvPr/>
          </p:nvSpPr>
          <p:spPr>
            <a:xfrm rot="5400000">
              <a:off x="736478" y="3623123"/>
              <a:ext cx="634232" cy="19856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20886" y="19895"/>
                    <a:pt x="20261" y="18189"/>
                    <a:pt x="19726" y="16768"/>
                  </a:cubicBezTo>
                  <a:cubicBezTo>
                    <a:pt x="18833" y="14495"/>
                    <a:pt x="18030" y="12221"/>
                    <a:pt x="17048" y="10232"/>
                  </a:cubicBezTo>
                  <a:cubicBezTo>
                    <a:pt x="14906" y="6537"/>
                    <a:pt x="12853" y="3979"/>
                    <a:pt x="10800" y="2558"/>
                  </a:cubicBezTo>
                  <a:cubicBezTo>
                    <a:pt x="9729" y="1989"/>
                    <a:pt x="8747" y="1705"/>
                    <a:pt x="7765" y="1705"/>
                  </a:cubicBezTo>
                  <a:cubicBezTo>
                    <a:pt x="6426" y="1705"/>
                    <a:pt x="5177" y="2274"/>
                    <a:pt x="3927" y="3411"/>
                  </a:cubicBezTo>
                  <a:cubicBezTo>
                    <a:pt x="2499" y="4832"/>
                    <a:pt x="1250" y="5968"/>
                    <a:pt x="0" y="6537"/>
                  </a:cubicBezTo>
                  <a:cubicBezTo>
                    <a:pt x="714" y="5968"/>
                    <a:pt x="1339" y="5116"/>
                    <a:pt x="2053" y="4263"/>
                  </a:cubicBezTo>
                  <a:cubicBezTo>
                    <a:pt x="3124" y="2558"/>
                    <a:pt x="4284" y="1137"/>
                    <a:pt x="5534" y="568"/>
                  </a:cubicBezTo>
                  <a:cubicBezTo>
                    <a:pt x="6337" y="0"/>
                    <a:pt x="7140" y="0"/>
                    <a:pt x="7944" y="0"/>
                  </a:cubicBezTo>
                  <a:cubicBezTo>
                    <a:pt x="9104" y="0"/>
                    <a:pt x="10264" y="284"/>
                    <a:pt x="11425" y="1137"/>
                  </a:cubicBezTo>
                  <a:cubicBezTo>
                    <a:pt x="13835" y="3126"/>
                    <a:pt x="15888" y="5684"/>
                    <a:pt x="17673" y="9379"/>
                  </a:cubicBezTo>
                  <a:cubicBezTo>
                    <a:pt x="19369" y="12789"/>
                    <a:pt x="20529" y="16200"/>
                    <a:pt x="2160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5034" name="Freeform 541"/>
            <p:cNvSpPr/>
            <p:nvPr/>
          </p:nvSpPr>
          <p:spPr>
            <a:xfrm rot="5400000">
              <a:off x="-259324" y="6486054"/>
              <a:ext cx="626824" cy="1081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19431" y="21073"/>
                    <a:pt x="17172" y="20546"/>
                    <a:pt x="15093" y="18966"/>
                  </a:cubicBezTo>
                  <a:cubicBezTo>
                    <a:pt x="13376" y="17912"/>
                    <a:pt x="11749" y="15805"/>
                    <a:pt x="10213" y="13698"/>
                  </a:cubicBezTo>
                  <a:cubicBezTo>
                    <a:pt x="8947" y="12644"/>
                    <a:pt x="7682" y="11063"/>
                    <a:pt x="6417" y="10010"/>
                  </a:cubicBezTo>
                  <a:cubicBezTo>
                    <a:pt x="5603" y="8956"/>
                    <a:pt x="5603" y="8956"/>
                    <a:pt x="5603" y="8956"/>
                  </a:cubicBezTo>
                  <a:cubicBezTo>
                    <a:pt x="4428" y="7902"/>
                    <a:pt x="3163" y="6849"/>
                    <a:pt x="1988" y="4741"/>
                  </a:cubicBezTo>
                  <a:cubicBezTo>
                    <a:pt x="1265" y="3688"/>
                    <a:pt x="633" y="2107"/>
                    <a:pt x="0" y="0"/>
                  </a:cubicBezTo>
                  <a:cubicBezTo>
                    <a:pt x="813" y="1580"/>
                    <a:pt x="1808" y="2634"/>
                    <a:pt x="2711" y="3161"/>
                  </a:cubicBezTo>
                  <a:cubicBezTo>
                    <a:pt x="3073" y="3688"/>
                    <a:pt x="3344" y="4215"/>
                    <a:pt x="3615" y="4215"/>
                  </a:cubicBezTo>
                  <a:cubicBezTo>
                    <a:pt x="4519" y="5268"/>
                    <a:pt x="5423" y="5795"/>
                    <a:pt x="6326" y="6849"/>
                  </a:cubicBezTo>
                  <a:cubicBezTo>
                    <a:pt x="7682" y="7902"/>
                    <a:pt x="7682" y="7902"/>
                    <a:pt x="7682" y="7902"/>
                  </a:cubicBezTo>
                  <a:cubicBezTo>
                    <a:pt x="8767" y="8956"/>
                    <a:pt x="9851" y="10010"/>
                    <a:pt x="10936" y="11063"/>
                  </a:cubicBezTo>
                  <a:cubicBezTo>
                    <a:pt x="12833" y="13171"/>
                    <a:pt x="14731" y="15278"/>
                    <a:pt x="16629" y="16332"/>
                  </a:cubicBezTo>
                  <a:cubicBezTo>
                    <a:pt x="18346" y="17385"/>
                    <a:pt x="19973" y="17912"/>
                    <a:pt x="21600" y="17912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</p:grpSp>
      <p:sp>
        <p:nvSpPr>
          <p:cNvPr id="5036" name="Picture Placeholder 363"/>
          <p:cNvSpPr/>
          <p:nvPr>
            <p:ph type="pic" sz="quarter" idx="21"/>
          </p:nvPr>
        </p:nvSpPr>
        <p:spPr>
          <a:xfrm>
            <a:off x="6096000" y="-1"/>
            <a:ext cx="2774919" cy="2974640"/>
          </a:xfrm>
          <a:prstGeom prst="rect">
            <a:avLst/>
          </a:prstGeom>
        </p:spPr>
        <p:txBody>
          <a:bodyPr lIns="91439" rIns="91439"/>
          <a:lstStyle/>
          <a:p>
            <a:pPr/>
          </a:p>
        </p:txBody>
      </p:sp>
      <p:sp>
        <p:nvSpPr>
          <p:cNvPr id="5037" name="Picture Placeholder 367"/>
          <p:cNvSpPr/>
          <p:nvPr>
            <p:ph type="pic" sz="quarter" idx="22"/>
          </p:nvPr>
        </p:nvSpPr>
        <p:spPr>
          <a:xfrm>
            <a:off x="9129049" y="-2"/>
            <a:ext cx="2774919" cy="4886093"/>
          </a:xfrm>
          <a:prstGeom prst="rect">
            <a:avLst/>
          </a:prstGeom>
        </p:spPr>
        <p:txBody>
          <a:bodyPr lIns="91439" rIns="91439"/>
          <a:lstStyle/>
          <a:p>
            <a:pPr/>
          </a:p>
        </p:txBody>
      </p:sp>
      <p:sp>
        <p:nvSpPr>
          <p:cNvPr id="5038" name="Picture Placeholder 368"/>
          <p:cNvSpPr/>
          <p:nvPr>
            <p:ph type="pic" sz="quarter" idx="23"/>
          </p:nvPr>
        </p:nvSpPr>
        <p:spPr>
          <a:xfrm>
            <a:off x="9129049" y="5167431"/>
            <a:ext cx="2774919" cy="1690570"/>
          </a:xfrm>
          <a:prstGeom prst="rect">
            <a:avLst/>
          </a:prstGeom>
        </p:spPr>
        <p:txBody>
          <a:bodyPr lIns="91439" rIns="91439"/>
          <a:lstStyle/>
          <a:p>
            <a:pPr/>
          </a:p>
        </p:txBody>
      </p:sp>
      <p:sp>
        <p:nvSpPr>
          <p:cNvPr id="5039" name="Picture Placeholder 369"/>
          <p:cNvSpPr/>
          <p:nvPr>
            <p:ph type="pic" sz="quarter" idx="24"/>
          </p:nvPr>
        </p:nvSpPr>
        <p:spPr>
          <a:xfrm>
            <a:off x="6096000" y="3262669"/>
            <a:ext cx="2774919" cy="3595331"/>
          </a:xfrm>
          <a:prstGeom prst="rect">
            <a:avLst/>
          </a:prstGeom>
        </p:spPr>
        <p:txBody>
          <a:bodyPr lIns="91439" rIns="91439"/>
          <a:lstStyle/>
          <a:p>
            <a:pPr/>
          </a:p>
        </p:txBody>
      </p:sp>
      <p:grpSp>
        <p:nvGrpSpPr>
          <p:cNvPr id="5076" name="Group 407"/>
          <p:cNvGrpSpPr/>
          <p:nvPr/>
        </p:nvGrpSpPr>
        <p:grpSpPr>
          <a:xfrm>
            <a:off x="-1" y="0"/>
            <a:ext cx="1945670" cy="6858002"/>
            <a:chOff x="0" y="0"/>
            <a:chExt cx="1945668" cy="6858000"/>
          </a:xfrm>
        </p:grpSpPr>
        <p:sp>
          <p:nvSpPr>
            <p:cNvPr id="5040" name="Freeform 437"/>
            <p:cNvSpPr/>
            <p:nvPr/>
          </p:nvSpPr>
          <p:spPr>
            <a:xfrm rot="16200000">
              <a:off x="620896" y="203013"/>
              <a:ext cx="480120" cy="8298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20774" y="18900"/>
                    <a:pt x="19948" y="16200"/>
                    <a:pt x="19121" y="14175"/>
                  </a:cubicBezTo>
                  <a:cubicBezTo>
                    <a:pt x="16525" y="7425"/>
                    <a:pt x="13810" y="4725"/>
                    <a:pt x="10387" y="4725"/>
                  </a:cubicBezTo>
                  <a:cubicBezTo>
                    <a:pt x="8498" y="4725"/>
                    <a:pt x="6610" y="5400"/>
                    <a:pt x="4839" y="6075"/>
                  </a:cubicBezTo>
                  <a:cubicBezTo>
                    <a:pt x="3187" y="6750"/>
                    <a:pt x="1652" y="7425"/>
                    <a:pt x="0" y="8100"/>
                  </a:cubicBezTo>
                  <a:cubicBezTo>
                    <a:pt x="4013" y="2025"/>
                    <a:pt x="7318" y="0"/>
                    <a:pt x="10387" y="0"/>
                  </a:cubicBezTo>
                  <a:cubicBezTo>
                    <a:pt x="14400" y="0"/>
                    <a:pt x="17823" y="4050"/>
                    <a:pt x="20892" y="13500"/>
                  </a:cubicBezTo>
                  <a:cubicBezTo>
                    <a:pt x="21128" y="14175"/>
                    <a:pt x="21364" y="14850"/>
                    <a:pt x="21600" y="15525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5041" name="Freeform 438"/>
            <p:cNvSpPr/>
            <p:nvPr/>
          </p:nvSpPr>
          <p:spPr>
            <a:xfrm rot="16200000">
              <a:off x="762410" y="6668"/>
              <a:ext cx="34085" cy="207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16200"/>
                  </a:moveTo>
                  <a:cubicBezTo>
                    <a:pt x="14954" y="10800"/>
                    <a:pt x="6646" y="540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6646" y="8100"/>
                    <a:pt x="13292" y="16200"/>
                    <a:pt x="21600" y="21600"/>
                  </a:cubicBezTo>
                  <a:lnTo>
                    <a:pt x="21600" y="162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5042" name="Freeform 439"/>
            <p:cNvSpPr/>
            <p:nvPr/>
          </p:nvSpPr>
          <p:spPr>
            <a:xfrm rot="16200000">
              <a:off x="-132625" y="1681158"/>
              <a:ext cx="969129" cy="2237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cubicBezTo>
                    <a:pt x="3736" y="18042"/>
                    <a:pt x="7472" y="13722"/>
                    <a:pt x="11092" y="9148"/>
                  </a:cubicBezTo>
                  <a:cubicBezTo>
                    <a:pt x="11968" y="7878"/>
                    <a:pt x="11968" y="7878"/>
                    <a:pt x="11968" y="7878"/>
                  </a:cubicBezTo>
                  <a:cubicBezTo>
                    <a:pt x="13485" y="5845"/>
                    <a:pt x="15120" y="3558"/>
                    <a:pt x="16755" y="2541"/>
                  </a:cubicBezTo>
                  <a:cubicBezTo>
                    <a:pt x="17572" y="1779"/>
                    <a:pt x="18448" y="1525"/>
                    <a:pt x="19323" y="1016"/>
                  </a:cubicBezTo>
                  <a:cubicBezTo>
                    <a:pt x="20082" y="762"/>
                    <a:pt x="20841" y="508"/>
                    <a:pt x="21600" y="0"/>
                  </a:cubicBezTo>
                  <a:cubicBezTo>
                    <a:pt x="20724" y="2541"/>
                    <a:pt x="19440" y="3049"/>
                    <a:pt x="18272" y="3558"/>
                  </a:cubicBezTo>
                  <a:cubicBezTo>
                    <a:pt x="17630" y="3812"/>
                    <a:pt x="17046" y="4066"/>
                    <a:pt x="16521" y="4574"/>
                  </a:cubicBezTo>
                  <a:cubicBezTo>
                    <a:pt x="15003" y="5845"/>
                    <a:pt x="13544" y="7878"/>
                    <a:pt x="12084" y="9911"/>
                  </a:cubicBezTo>
                  <a:cubicBezTo>
                    <a:pt x="11676" y="10419"/>
                    <a:pt x="11267" y="10927"/>
                    <a:pt x="10858" y="11435"/>
                  </a:cubicBezTo>
                  <a:cubicBezTo>
                    <a:pt x="8932" y="13976"/>
                    <a:pt x="6889" y="16264"/>
                    <a:pt x="5021" y="18296"/>
                  </a:cubicBezTo>
                  <a:cubicBezTo>
                    <a:pt x="3970" y="19567"/>
                    <a:pt x="2919" y="20584"/>
                    <a:pt x="1751" y="21346"/>
                  </a:cubicBezTo>
                  <a:cubicBezTo>
                    <a:pt x="1343" y="21600"/>
                    <a:pt x="876" y="21600"/>
                    <a:pt x="409" y="21600"/>
                  </a:cubicBezTo>
                  <a:cubicBezTo>
                    <a:pt x="292" y="21600"/>
                    <a:pt x="117" y="21600"/>
                    <a:pt x="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5043" name="Freeform 440"/>
            <p:cNvSpPr/>
            <p:nvPr/>
          </p:nvSpPr>
          <p:spPr>
            <a:xfrm rot="16200000">
              <a:off x="218573" y="1635222"/>
              <a:ext cx="222277" cy="518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795" y="21600"/>
                  </a:moveTo>
                  <a:cubicBezTo>
                    <a:pt x="1779" y="21600"/>
                    <a:pt x="762" y="20520"/>
                    <a:pt x="0" y="20520"/>
                  </a:cubicBezTo>
                  <a:cubicBezTo>
                    <a:pt x="2033" y="17280"/>
                    <a:pt x="4066" y="16200"/>
                    <a:pt x="6099" y="14040"/>
                  </a:cubicBezTo>
                  <a:cubicBezTo>
                    <a:pt x="7878" y="12960"/>
                    <a:pt x="9656" y="10800"/>
                    <a:pt x="11689" y="8640"/>
                  </a:cubicBezTo>
                  <a:cubicBezTo>
                    <a:pt x="12198" y="8640"/>
                    <a:pt x="12960" y="7560"/>
                    <a:pt x="13722" y="6480"/>
                  </a:cubicBezTo>
                  <a:cubicBezTo>
                    <a:pt x="16009" y="3240"/>
                    <a:pt x="18551" y="0"/>
                    <a:pt x="21092" y="0"/>
                  </a:cubicBezTo>
                  <a:cubicBezTo>
                    <a:pt x="21346" y="0"/>
                    <a:pt x="21600" y="1080"/>
                    <a:pt x="21600" y="1080"/>
                  </a:cubicBezTo>
                  <a:cubicBezTo>
                    <a:pt x="17788" y="9720"/>
                    <a:pt x="13214" y="14040"/>
                    <a:pt x="9402" y="17280"/>
                  </a:cubicBezTo>
                  <a:cubicBezTo>
                    <a:pt x="7115" y="19440"/>
                    <a:pt x="4828" y="21600"/>
                    <a:pt x="2795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5044" name="Freeform 441"/>
            <p:cNvSpPr/>
            <p:nvPr/>
          </p:nvSpPr>
          <p:spPr>
            <a:xfrm rot="16200000">
              <a:off x="-80019" y="1295137"/>
              <a:ext cx="675722" cy="12744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cubicBezTo>
                    <a:pt x="837" y="17192"/>
                    <a:pt x="2093" y="15869"/>
                    <a:pt x="3265" y="14547"/>
                  </a:cubicBezTo>
                  <a:cubicBezTo>
                    <a:pt x="3600" y="14547"/>
                    <a:pt x="3935" y="14106"/>
                    <a:pt x="4186" y="13665"/>
                  </a:cubicBezTo>
                  <a:cubicBezTo>
                    <a:pt x="4688" y="12784"/>
                    <a:pt x="5274" y="12343"/>
                    <a:pt x="5777" y="11461"/>
                  </a:cubicBezTo>
                  <a:cubicBezTo>
                    <a:pt x="7284" y="9698"/>
                    <a:pt x="8874" y="7494"/>
                    <a:pt x="10465" y="6171"/>
                  </a:cubicBezTo>
                  <a:cubicBezTo>
                    <a:pt x="11470" y="5731"/>
                    <a:pt x="11470" y="5731"/>
                    <a:pt x="11470" y="5731"/>
                  </a:cubicBezTo>
                  <a:cubicBezTo>
                    <a:pt x="13395" y="3967"/>
                    <a:pt x="15321" y="2645"/>
                    <a:pt x="17163" y="1322"/>
                  </a:cubicBezTo>
                  <a:cubicBezTo>
                    <a:pt x="18502" y="441"/>
                    <a:pt x="19926" y="0"/>
                    <a:pt x="21600" y="0"/>
                  </a:cubicBezTo>
                  <a:cubicBezTo>
                    <a:pt x="21600" y="0"/>
                    <a:pt x="21600" y="0"/>
                    <a:pt x="21600" y="0"/>
                  </a:cubicBezTo>
                  <a:cubicBezTo>
                    <a:pt x="21349" y="441"/>
                    <a:pt x="21098" y="882"/>
                    <a:pt x="20847" y="882"/>
                  </a:cubicBezTo>
                  <a:cubicBezTo>
                    <a:pt x="20344" y="1763"/>
                    <a:pt x="19926" y="2204"/>
                    <a:pt x="19423" y="2645"/>
                  </a:cubicBezTo>
                  <a:cubicBezTo>
                    <a:pt x="18753" y="3086"/>
                    <a:pt x="18084" y="3527"/>
                    <a:pt x="17330" y="3967"/>
                  </a:cubicBezTo>
                  <a:cubicBezTo>
                    <a:pt x="16326" y="4849"/>
                    <a:pt x="16326" y="4849"/>
                    <a:pt x="16326" y="4849"/>
                  </a:cubicBezTo>
                  <a:cubicBezTo>
                    <a:pt x="15237" y="5731"/>
                    <a:pt x="14149" y="6612"/>
                    <a:pt x="12977" y="7494"/>
                  </a:cubicBezTo>
                  <a:cubicBezTo>
                    <a:pt x="12056" y="8376"/>
                    <a:pt x="11135" y="9257"/>
                    <a:pt x="10130" y="9698"/>
                  </a:cubicBezTo>
                  <a:cubicBezTo>
                    <a:pt x="8205" y="11461"/>
                    <a:pt x="6195" y="13665"/>
                    <a:pt x="4270" y="16310"/>
                  </a:cubicBezTo>
                  <a:cubicBezTo>
                    <a:pt x="2847" y="18073"/>
                    <a:pt x="1423" y="19837"/>
                    <a:pt x="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5045" name="Freeform 442"/>
            <p:cNvSpPr/>
            <p:nvPr/>
          </p:nvSpPr>
          <p:spPr>
            <a:xfrm rot="16200000">
              <a:off x="420103" y="1100275"/>
              <a:ext cx="706843" cy="13336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cubicBezTo>
                    <a:pt x="80" y="14824"/>
                    <a:pt x="1360" y="8047"/>
                    <a:pt x="2560" y="4659"/>
                  </a:cubicBezTo>
                  <a:cubicBezTo>
                    <a:pt x="4160" y="424"/>
                    <a:pt x="5840" y="0"/>
                    <a:pt x="7360" y="0"/>
                  </a:cubicBezTo>
                  <a:cubicBezTo>
                    <a:pt x="7920" y="0"/>
                    <a:pt x="7920" y="0"/>
                    <a:pt x="7920" y="0"/>
                  </a:cubicBezTo>
                  <a:cubicBezTo>
                    <a:pt x="10000" y="0"/>
                    <a:pt x="12160" y="424"/>
                    <a:pt x="14160" y="847"/>
                  </a:cubicBezTo>
                  <a:cubicBezTo>
                    <a:pt x="16560" y="1271"/>
                    <a:pt x="19040" y="1694"/>
                    <a:pt x="21520" y="1694"/>
                  </a:cubicBezTo>
                  <a:cubicBezTo>
                    <a:pt x="21600" y="1694"/>
                    <a:pt x="21600" y="1694"/>
                    <a:pt x="21600" y="1694"/>
                  </a:cubicBezTo>
                  <a:cubicBezTo>
                    <a:pt x="20960" y="4235"/>
                    <a:pt x="20080" y="4659"/>
                    <a:pt x="19440" y="4659"/>
                  </a:cubicBezTo>
                  <a:cubicBezTo>
                    <a:pt x="19120" y="4659"/>
                    <a:pt x="18800" y="4659"/>
                    <a:pt x="18400" y="4235"/>
                  </a:cubicBezTo>
                  <a:cubicBezTo>
                    <a:pt x="18080" y="4235"/>
                    <a:pt x="17840" y="4235"/>
                    <a:pt x="17520" y="4235"/>
                  </a:cubicBezTo>
                  <a:cubicBezTo>
                    <a:pt x="15920" y="4235"/>
                    <a:pt x="14240" y="3812"/>
                    <a:pt x="12640" y="3388"/>
                  </a:cubicBezTo>
                  <a:cubicBezTo>
                    <a:pt x="11920" y="3388"/>
                    <a:pt x="11200" y="3388"/>
                    <a:pt x="10480" y="2965"/>
                  </a:cubicBezTo>
                  <a:cubicBezTo>
                    <a:pt x="10000" y="2965"/>
                    <a:pt x="9600" y="2965"/>
                    <a:pt x="9120" y="2965"/>
                  </a:cubicBezTo>
                  <a:cubicBezTo>
                    <a:pt x="8400" y="2541"/>
                    <a:pt x="7680" y="2541"/>
                    <a:pt x="6960" y="2541"/>
                  </a:cubicBezTo>
                  <a:cubicBezTo>
                    <a:pt x="5680" y="2541"/>
                    <a:pt x="4640" y="2965"/>
                    <a:pt x="3760" y="4659"/>
                  </a:cubicBezTo>
                  <a:cubicBezTo>
                    <a:pt x="2720" y="7200"/>
                    <a:pt x="1760" y="10165"/>
                    <a:pt x="1120" y="13976"/>
                  </a:cubicBezTo>
                  <a:cubicBezTo>
                    <a:pt x="960" y="15247"/>
                    <a:pt x="720" y="16518"/>
                    <a:pt x="560" y="17788"/>
                  </a:cubicBezTo>
                  <a:cubicBezTo>
                    <a:pt x="320" y="19059"/>
                    <a:pt x="160" y="20329"/>
                    <a:pt x="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5046" name="Freeform 443"/>
            <p:cNvSpPr/>
            <p:nvPr/>
          </p:nvSpPr>
          <p:spPr>
            <a:xfrm rot="16200000">
              <a:off x="-2993335" y="3011119"/>
              <a:ext cx="6853553" cy="8402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4810" y="21600"/>
                  </a:moveTo>
                  <a:cubicBezTo>
                    <a:pt x="4422" y="21600"/>
                    <a:pt x="4051" y="21465"/>
                    <a:pt x="3680" y="21062"/>
                  </a:cubicBezTo>
                  <a:cubicBezTo>
                    <a:pt x="3383" y="20793"/>
                    <a:pt x="3077" y="20389"/>
                    <a:pt x="2789" y="19985"/>
                  </a:cubicBezTo>
                  <a:cubicBezTo>
                    <a:pt x="2607" y="19783"/>
                    <a:pt x="2426" y="19514"/>
                    <a:pt x="2252" y="19312"/>
                  </a:cubicBezTo>
                  <a:cubicBezTo>
                    <a:pt x="1815" y="18774"/>
                    <a:pt x="1345" y="18303"/>
                    <a:pt x="891" y="18303"/>
                  </a:cubicBezTo>
                  <a:cubicBezTo>
                    <a:pt x="833" y="18303"/>
                    <a:pt x="776" y="18303"/>
                    <a:pt x="718" y="18303"/>
                  </a:cubicBezTo>
                  <a:cubicBezTo>
                    <a:pt x="462" y="18370"/>
                    <a:pt x="215" y="18707"/>
                    <a:pt x="0" y="19043"/>
                  </a:cubicBezTo>
                  <a:cubicBezTo>
                    <a:pt x="0" y="18639"/>
                    <a:pt x="0" y="18639"/>
                    <a:pt x="0" y="18639"/>
                  </a:cubicBezTo>
                  <a:cubicBezTo>
                    <a:pt x="206" y="18303"/>
                    <a:pt x="454" y="17899"/>
                    <a:pt x="718" y="17899"/>
                  </a:cubicBezTo>
                  <a:cubicBezTo>
                    <a:pt x="759" y="17899"/>
                    <a:pt x="809" y="17832"/>
                    <a:pt x="850" y="17832"/>
                  </a:cubicBezTo>
                  <a:cubicBezTo>
                    <a:pt x="1502" y="17832"/>
                    <a:pt x="2145" y="18707"/>
                    <a:pt x="2772" y="19514"/>
                  </a:cubicBezTo>
                  <a:cubicBezTo>
                    <a:pt x="3053" y="19850"/>
                    <a:pt x="3341" y="20254"/>
                    <a:pt x="3630" y="20523"/>
                  </a:cubicBezTo>
                  <a:cubicBezTo>
                    <a:pt x="4068" y="20994"/>
                    <a:pt x="4488" y="21196"/>
                    <a:pt x="4893" y="21196"/>
                  </a:cubicBezTo>
                  <a:cubicBezTo>
                    <a:pt x="5553" y="21196"/>
                    <a:pt x="6155" y="20591"/>
                    <a:pt x="6699" y="19379"/>
                  </a:cubicBezTo>
                  <a:cubicBezTo>
                    <a:pt x="6757" y="19245"/>
                    <a:pt x="6807" y="19178"/>
                    <a:pt x="6864" y="19043"/>
                  </a:cubicBezTo>
                  <a:cubicBezTo>
                    <a:pt x="7228" y="18168"/>
                    <a:pt x="7599" y="17361"/>
                    <a:pt x="7987" y="17226"/>
                  </a:cubicBezTo>
                  <a:cubicBezTo>
                    <a:pt x="8077" y="17159"/>
                    <a:pt x="8176" y="17159"/>
                    <a:pt x="8292" y="17159"/>
                  </a:cubicBezTo>
                  <a:cubicBezTo>
                    <a:pt x="8440" y="17159"/>
                    <a:pt x="8581" y="17159"/>
                    <a:pt x="8729" y="17226"/>
                  </a:cubicBezTo>
                  <a:cubicBezTo>
                    <a:pt x="8869" y="17226"/>
                    <a:pt x="9018" y="17293"/>
                    <a:pt x="9166" y="17293"/>
                  </a:cubicBezTo>
                  <a:cubicBezTo>
                    <a:pt x="9274" y="17293"/>
                    <a:pt x="9373" y="17226"/>
                    <a:pt x="9472" y="17226"/>
                  </a:cubicBezTo>
                  <a:cubicBezTo>
                    <a:pt x="9628" y="17159"/>
                    <a:pt x="9793" y="17092"/>
                    <a:pt x="9950" y="17024"/>
                  </a:cubicBezTo>
                  <a:cubicBezTo>
                    <a:pt x="10222" y="16890"/>
                    <a:pt x="10503" y="16755"/>
                    <a:pt x="10783" y="16755"/>
                  </a:cubicBezTo>
                  <a:cubicBezTo>
                    <a:pt x="10817" y="16755"/>
                    <a:pt x="10858" y="16755"/>
                    <a:pt x="10891" y="16755"/>
                  </a:cubicBezTo>
                  <a:cubicBezTo>
                    <a:pt x="10990" y="16755"/>
                    <a:pt x="11097" y="16822"/>
                    <a:pt x="11196" y="16822"/>
                  </a:cubicBezTo>
                  <a:cubicBezTo>
                    <a:pt x="11345" y="16890"/>
                    <a:pt x="11493" y="16890"/>
                    <a:pt x="11642" y="16890"/>
                  </a:cubicBezTo>
                  <a:cubicBezTo>
                    <a:pt x="11897" y="16890"/>
                    <a:pt x="12104" y="16822"/>
                    <a:pt x="12293" y="16553"/>
                  </a:cubicBezTo>
                  <a:cubicBezTo>
                    <a:pt x="12698" y="15948"/>
                    <a:pt x="12978" y="14198"/>
                    <a:pt x="13275" y="12247"/>
                  </a:cubicBezTo>
                  <a:cubicBezTo>
                    <a:pt x="13333" y="11910"/>
                    <a:pt x="13382" y="11574"/>
                    <a:pt x="13440" y="11237"/>
                  </a:cubicBezTo>
                  <a:cubicBezTo>
                    <a:pt x="13787" y="9084"/>
                    <a:pt x="14216" y="8209"/>
                    <a:pt x="14554" y="7738"/>
                  </a:cubicBezTo>
                  <a:cubicBezTo>
                    <a:pt x="15016" y="7065"/>
                    <a:pt x="15453" y="5652"/>
                    <a:pt x="15874" y="4307"/>
                  </a:cubicBezTo>
                  <a:cubicBezTo>
                    <a:pt x="16320" y="2893"/>
                    <a:pt x="16773" y="1480"/>
                    <a:pt x="17252" y="807"/>
                  </a:cubicBezTo>
                  <a:cubicBezTo>
                    <a:pt x="17664" y="269"/>
                    <a:pt x="18102" y="0"/>
                    <a:pt x="18646" y="0"/>
                  </a:cubicBezTo>
                  <a:cubicBezTo>
                    <a:pt x="18952" y="0"/>
                    <a:pt x="19257" y="67"/>
                    <a:pt x="19562" y="202"/>
                  </a:cubicBezTo>
                  <a:cubicBezTo>
                    <a:pt x="19777" y="202"/>
                    <a:pt x="19991" y="269"/>
                    <a:pt x="20206" y="336"/>
                  </a:cubicBezTo>
                  <a:cubicBezTo>
                    <a:pt x="20643" y="336"/>
                    <a:pt x="21130" y="404"/>
                    <a:pt x="21600" y="1346"/>
                  </a:cubicBezTo>
                  <a:cubicBezTo>
                    <a:pt x="21600" y="1884"/>
                    <a:pt x="21600" y="1884"/>
                    <a:pt x="21600" y="1884"/>
                  </a:cubicBezTo>
                  <a:cubicBezTo>
                    <a:pt x="21130" y="1009"/>
                    <a:pt x="20651" y="875"/>
                    <a:pt x="20206" y="807"/>
                  </a:cubicBezTo>
                  <a:cubicBezTo>
                    <a:pt x="19983" y="807"/>
                    <a:pt x="19760" y="740"/>
                    <a:pt x="19537" y="606"/>
                  </a:cubicBezTo>
                  <a:cubicBezTo>
                    <a:pt x="19273" y="538"/>
                    <a:pt x="18993" y="404"/>
                    <a:pt x="18721" y="404"/>
                  </a:cubicBezTo>
                  <a:cubicBezTo>
                    <a:pt x="18704" y="404"/>
                    <a:pt x="18704" y="404"/>
                    <a:pt x="18704" y="404"/>
                  </a:cubicBezTo>
                  <a:cubicBezTo>
                    <a:pt x="18102" y="404"/>
                    <a:pt x="17615" y="740"/>
                    <a:pt x="17161" y="1480"/>
                  </a:cubicBezTo>
                  <a:cubicBezTo>
                    <a:pt x="16674" y="2221"/>
                    <a:pt x="16237" y="3634"/>
                    <a:pt x="15759" y="5181"/>
                  </a:cubicBezTo>
                  <a:cubicBezTo>
                    <a:pt x="15569" y="5854"/>
                    <a:pt x="15346" y="6594"/>
                    <a:pt x="15123" y="7133"/>
                  </a:cubicBezTo>
                  <a:cubicBezTo>
                    <a:pt x="14942" y="7604"/>
                    <a:pt x="14769" y="7940"/>
                    <a:pt x="14579" y="8209"/>
                  </a:cubicBezTo>
                  <a:cubicBezTo>
                    <a:pt x="14472" y="8411"/>
                    <a:pt x="14472" y="8411"/>
                    <a:pt x="14472" y="8411"/>
                  </a:cubicBezTo>
                  <a:cubicBezTo>
                    <a:pt x="14249" y="8748"/>
                    <a:pt x="14018" y="9219"/>
                    <a:pt x="13795" y="10026"/>
                  </a:cubicBezTo>
                  <a:cubicBezTo>
                    <a:pt x="13597" y="10834"/>
                    <a:pt x="13440" y="11910"/>
                    <a:pt x="13267" y="12987"/>
                  </a:cubicBezTo>
                  <a:cubicBezTo>
                    <a:pt x="13242" y="13121"/>
                    <a:pt x="13242" y="13121"/>
                    <a:pt x="13242" y="13121"/>
                  </a:cubicBezTo>
                  <a:cubicBezTo>
                    <a:pt x="12929" y="15207"/>
                    <a:pt x="12632" y="16688"/>
                    <a:pt x="12211" y="17159"/>
                  </a:cubicBezTo>
                  <a:cubicBezTo>
                    <a:pt x="12038" y="17293"/>
                    <a:pt x="11856" y="17361"/>
                    <a:pt x="11633" y="17361"/>
                  </a:cubicBezTo>
                  <a:cubicBezTo>
                    <a:pt x="11485" y="17361"/>
                    <a:pt x="11345" y="17361"/>
                    <a:pt x="11204" y="17361"/>
                  </a:cubicBezTo>
                  <a:cubicBezTo>
                    <a:pt x="11105" y="17293"/>
                    <a:pt x="10998" y="17293"/>
                    <a:pt x="10891" y="17293"/>
                  </a:cubicBezTo>
                  <a:cubicBezTo>
                    <a:pt x="10866" y="17293"/>
                    <a:pt x="10833" y="17293"/>
                    <a:pt x="10808" y="17293"/>
                  </a:cubicBezTo>
                  <a:cubicBezTo>
                    <a:pt x="10528" y="17293"/>
                    <a:pt x="10247" y="17428"/>
                    <a:pt x="9975" y="17495"/>
                  </a:cubicBezTo>
                  <a:cubicBezTo>
                    <a:pt x="9810" y="17630"/>
                    <a:pt x="9637" y="17697"/>
                    <a:pt x="9472" y="17697"/>
                  </a:cubicBezTo>
                  <a:cubicBezTo>
                    <a:pt x="9216" y="17764"/>
                    <a:pt x="9026" y="17832"/>
                    <a:pt x="8845" y="17832"/>
                  </a:cubicBezTo>
                  <a:cubicBezTo>
                    <a:pt x="8795" y="17832"/>
                    <a:pt x="8737" y="17832"/>
                    <a:pt x="8688" y="17832"/>
                  </a:cubicBezTo>
                  <a:cubicBezTo>
                    <a:pt x="8605" y="17832"/>
                    <a:pt x="8523" y="17764"/>
                    <a:pt x="8440" y="17764"/>
                  </a:cubicBezTo>
                  <a:cubicBezTo>
                    <a:pt x="8341" y="17697"/>
                    <a:pt x="8242" y="17697"/>
                    <a:pt x="8143" y="17697"/>
                  </a:cubicBezTo>
                  <a:cubicBezTo>
                    <a:pt x="8094" y="17697"/>
                    <a:pt x="8036" y="17697"/>
                    <a:pt x="7987" y="17697"/>
                  </a:cubicBezTo>
                  <a:cubicBezTo>
                    <a:pt x="7624" y="17899"/>
                    <a:pt x="7277" y="18639"/>
                    <a:pt x="6947" y="19379"/>
                  </a:cubicBezTo>
                  <a:cubicBezTo>
                    <a:pt x="6831" y="19649"/>
                    <a:pt x="6716" y="19918"/>
                    <a:pt x="6600" y="20120"/>
                  </a:cubicBezTo>
                  <a:cubicBezTo>
                    <a:pt x="6188" y="20927"/>
                    <a:pt x="5734" y="21398"/>
                    <a:pt x="5173" y="21600"/>
                  </a:cubicBezTo>
                  <a:cubicBezTo>
                    <a:pt x="5049" y="21600"/>
                    <a:pt x="4934" y="21600"/>
                    <a:pt x="481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5047" name="Freeform 444"/>
            <p:cNvSpPr/>
            <p:nvPr/>
          </p:nvSpPr>
          <p:spPr>
            <a:xfrm rot="16200000">
              <a:off x="-69648" y="76634"/>
              <a:ext cx="157078" cy="127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16920" y="17280"/>
                    <a:pt x="11880" y="12960"/>
                    <a:pt x="7200" y="432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1600" y="0"/>
                    <a:pt x="21600" y="0"/>
                    <a:pt x="21600" y="0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5048" name="Freeform 445"/>
            <p:cNvSpPr/>
            <p:nvPr/>
          </p:nvSpPr>
          <p:spPr>
            <a:xfrm rot="16200000">
              <a:off x="-2310202" y="3894300"/>
              <a:ext cx="5273901" cy="6534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3720" y="21600"/>
                  </a:moveTo>
                  <a:cubicBezTo>
                    <a:pt x="3398" y="21600"/>
                    <a:pt x="3098" y="21427"/>
                    <a:pt x="2830" y="21082"/>
                  </a:cubicBezTo>
                  <a:cubicBezTo>
                    <a:pt x="2530" y="20736"/>
                    <a:pt x="2219" y="20218"/>
                    <a:pt x="1930" y="19613"/>
                  </a:cubicBezTo>
                  <a:cubicBezTo>
                    <a:pt x="1597" y="19008"/>
                    <a:pt x="1254" y="18403"/>
                    <a:pt x="911" y="18058"/>
                  </a:cubicBezTo>
                  <a:cubicBezTo>
                    <a:pt x="772" y="17885"/>
                    <a:pt x="622" y="17798"/>
                    <a:pt x="482" y="17798"/>
                  </a:cubicBezTo>
                  <a:cubicBezTo>
                    <a:pt x="322" y="17798"/>
                    <a:pt x="161" y="17885"/>
                    <a:pt x="0" y="18144"/>
                  </a:cubicBezTo>
                  <a:cubicBezTo>
                    <a:pt x="0" y="17798"/>
                    <a:pt x="0" y="17798"/>
                    <a:pt x="0" y="17798"/>
                  </a:cubicBezTo>
                  <a:cubicBezTo>
                    <a:pt x="172" y="17539"/>
                    <a:pt x="354" y="17453"/>
                    <a:pt x="515" y="17453"/>
                  </a:cubicBezTo>
                  <a:cubicBezTo>
                    <a:pt x="654" y="17453"/>
                    <a:pt x="793" y="17539"/>
                    <a:pt x="933" y="17712"/>
                  </a:cubicBezTo>
                  <a:cubicBezTo>
                    <a:pt x="1243" y="18058"/>
                    <a:pt x="1554" y="18576"/>
                    <a:pt x="1865" y="19181"/>
                  </a:cubicBezTo>
                  <a:cubicBezTo>
                    <a:pt x="2187" y="19699"/>
                    <a:pt x="2519" y="20304"/>
                    <a:pt x="2851" y="20650"/>
                  </a:cubicBezTo>
                  <a:cubicBezTo>
                    <a:pt x="3119" y="20995"/>
                    <a:pt x="3398" y="21082"/>
                    <a:pt x="3709" y="21082"/>
                  </a:cubicBezTo>
                  <a:cubicBezTo>
                    <a:pt x="4116" y="21082"/>
                    <a:pt x="4513" y="20909"/>
                    <a:pt x="4888" y="20650"/>
                  </a:cubicBezTo>
                  <a:cubicBezTo>
                    <a:pt x="5413" y="20304"/>
                    <a:pt x="5949" y="20045"/>
                    <a:pt x="6475" y="19699"/>
                  </a:cubicBezTo>
                  <a:cubicBezTo>
                    <a:pt x="6882" y="19526"/>
                    <a:pt x="6882" y="19526"/>
                    <a:pt x="6882" y="19526"/>
                  </a:cubicBezTo>
                  <a:cubicBezTo>
                    <a:pt x="7997" y="18922"/>
                    <a:pt x="9155" y="18317"/>
                    <a:pt x="10302" y="18317"/>
                  </a:cubicBezTo>
                  <a:cubicBezTo>
                    <a:pt x="10527" y="18317"/>
                    <a:pt x="10741" y="18317"/>
                    <a:pt x="10945" y="18317"/>
                  </a:cubicBezTo>
                  <a:cubicBezTo>
                    <a:pt x="11277" y="18403"/>
                    <a:pt x="11577" y="18490"/>
                    <a:pt x="11877" y="18490"/>
                  </a:cubicBezTo>
                  <a:cubicBezTo>
                    <a:pt x="13046" y="18490"/>
                    <a:pt x="14064" y="17885"/>
                    <a:pt x="14986" y="16675"/>
                  </a:cubicBezTo>
                  <a:cubicBezTo>
                    <a:pt x="15715" y="15811"/>
                    <a:pt x="16272" y="14515"/>
                    <a:pt x="16787" y="12614"/>
                  </a:cubicBezTo>
                  <a:cubicBezTo>
                    <a:pt x="16948" y="12010"/>
                    <a:pt x="17108" y="11318"/>
                    <a:pt x="17269" y="10714"/>
                  </a:cubicBezTo>
                  <a:cubicBezTo>
                    <a:pt x="17591" y="9418"/>
                    <a:pt x="17923" y="8122"/>
                    <a:pt x="18255" y="7171"/>
                  </a:cubicBezTo>
                  <a:cubicBezTo>
                    <a:pt x="18706" y="5789"/>
                    <a:pt x="19167" y="4838"/>
                    <a:pt x="19617" y="3888"/>
                  </a:cubicBezTo>
                  <a:cubicBezTo>
                    <a:pt x="19799" y="3456"/>
                    <a:pt x="19981" y="3110"/>
                    <a:pt x="20153" y="2678"/>
                  </a:cubicBezTo>
                  <a:cubicBezTo>
                    <a:pt x="20367" y="2246"/>
                    <a:pt x="20571" y="1728"/>
                    <a:pt x="20775" y="1210"/>
                  </a:cubicBezTo>
                  <a:cubicBezTo>
                    <a:pt x="20946" y="864"/>
                    <a:pt x="21118" y="432"/>
                    <a:pt x="21278" y="0"/>
                  </a:cubicBezTo>
                  <a:cubicBezTo>
                    <a:pt x="21600" y="86"/>
                    <a:pt x="21600" y="86"/>
                    <a:pt x="21600" y="86"/>
                  </a:cubicBezTo>
                  <a:cubicBezTo>
                    <a:pt x="19863" y="3974"/>
                    <a:pt x="19863" y="3974"/>
                    <a:pt x="19863" y="3974"/>
                  </a:cubicBezTo>
                  <a:cubicBezTo>
                    <a:pt x="19724" y="4320"/>
                    <a:pt x="19585" y="4579"/>
                    <a:pt x="19435" y="4925"/>
                  </a:cubicBezTo>
                  <a:cubicBezTo>
                    <a:pt x="18952" y="5962"/>
                    <a:pt x="18448" y="7085"/>
                    <a:pt x="17977" y="8726"/>
                  </a:cubicBezTo>
                  <a:cubicBezTo>
                    <a:pt x="17762" y="9504"/>
                    <a:pt x="17548" y="10282"/>
                    <a:pt x="17334" y="11146"/>
                  </a:cubicBezTo>
                  <a:cubicBezTo>
                    <a:pt x="17055" y="12269"/>
                    <a:pt x="16755" y="13392"/>
                    <a:pt x="16465" y="14342"/>
                  </a:cubicBezTo>
                  <a:cubicBezTo>
                    <a:pt x="15929" y="16070"/>
                    <a:pt x="15372" y="16934"/>
                    <a:pt x="14697" y="17626"/>
                  </a:cubicBezTo>
                  <a:cubicBezTo>
                    <a:pt x="13839" y="18576"/>
                    <a:pt x="12906" y="19008"/>
                    <a:pt x="11770" y="19008"/>
                  </a:cubicBezTo>
                  <a:cubicBezTo>
                    <a:pt x="11470" y="19008"/>
                    <a:pt x="11148" y="18922"/>
                    <a:pt x="10784" y="18922"/>
                  </a:cubicBezTo>
                  <a:cubicBezTo>
                    <a:pt x="10612" y="18835"/>
                    <a:pt x="10452" y="18835"/>
                    <a:pt x="10291" y="18835"/>
                  </a:cubicBezTo>
                  <a:cubicBezTo>
                    <a:pt x="9133" y="18835"/>
                    <a:pt x="7954" y="19440"/>
                    <a:pt x="6818" y="20045"/>
                  </a:cubicBezTo>
                  <a:cubicBezTo>
                    <a:pt x="6721" y="20131"/>
                    <a:pt x="6721" y="20131"/>
                    <a:pt x="6721" y="20131"/>
                  </a:cubicBezTo>
                  <a:cubicBezTo>
                    <a:pt x="6239" y="20390"/>
                    <a:pt x="5756" y="20650"/>
                    <a:pt x="5285" y="20909"/>
                  </a:cubicBezTo>
                  <a:cubicBezTo>
                    <a:pt x="4727" y="21254"/>
                    <a:pt x="4727" y="21254"/>
                    <a:pt x="4727" y="21254"/>
                  </a:cubicBezTo>
                  <a:cubicBezTo>
                    <a:pt x="4352" y="21427"/>
                    <a:pt x="4041" y="21600"/>
                    <a:pt x="372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5049" name="Freeform 446"/>
            <p:cNvSpPr/>
            <p:nvPr/>
          </p:nvSpPr>
          <p:spPr>
            <a:xfrm rot="16200000">
              <a:off x="-2243520" y="4206971"/>
              <a:ext cx="4894548" cy="4075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779" y="21600"/>
                  </a:moveTo>
                  <a:cubicBezTo>
                    <a:pt x="1594" y="21600"/>
                    <a:pt x="1398" y="21462"/>
                    <a:pt x="1201" y="21323"/>
                  </a:cubicBezTo>
                  <a:cubicBezTo>
                    <a:pt x="797" y="21185"/>
                    <a:pt x="393" y="20908"/>
                    <a:pt x="0" y="20492"/>
                  </a:cubicBezTo>
                  <a:cubicBezTo>
                    <a:pt x="0" y="20077"/>
                    <a:pt x="0" y="20077"/>
                    <a:pt x="0" y="20077"/>
                  </a:cubicBezTo>
                  <a:cubicBezTo>
                    <a:pt x="335" y="20354"/>
                    <a:pt x="693" y="20492"/>
                    <a:pt x="1028" y="20631"/>
                  </a:cubicBezTo>
                  <a:cubicBezTo>
                    <a:pt x="1132" y="20631"/>
                    <a:pt x="1236" y="20631"/>
                    <a:pt x="1340" y="20769"/>
                  </a:cubicBezTo>
                  <a:cubicBezTo>
                    <a:pt x="1479" y="20769"/>
                    <a:pt x="1617" y="20769"/>
                    <a:pt x="1756" y="20769"/>
                  </a:cubicBezTo>
                  <a:cubicBezTo>
                    <a:pt x="2333" y="20769"/>
                    <a:pt x="2899" y="20354"/>
                    <a:pt x="3442" y="19246"/>
                  </a:cubicBezTo>
                  <a:cubicBezTo>
                    <a:pt x="4204" y="17862"/>
                    <a:pt x="4967" y="15646"/>
                    <a:pt x="5533" y="13846"/>
                  </a:cubicBezTo>
                  <a:cubicBezTo>
                    <a:pt x="5799" y="13015"/>
                    <a:pt x="6076" y="12046"/>
                    <a:pt x="6330" y="11077"/>
                  </a:cubicBezTo>
                  <a:cubicBezTo>
                    <a:pt x="6630" y="9831"/>
                    <a:pt x="6942" y="8723"/>
                    <a:pt x="7254" y="7754"/>
                  </a:cubicBezTo>
                  <a:cubicBezTo>
                    <a:pt x="7600" y="6923"/>
                    <a:pt x="7947" y="6369"/>
                    <a:pt x="8328" y="6369"/>
                  </a:cubicBezTo>
                  <a:cubicBezTo>
                    <a:pt x="8559" y="6369"/>
                    <a:pt x="8813" y="6508"/>
                    <a:pt x="9102" y="6923"/>
                  </a:cubicBezTo>
                  <a:cubicBezTo>
                    <a:pt x="9610" y="7615"/>
                    <a:pt x="10084" y="9277"/>
                    <a:pt x="10581" y="10938"/>
                  </a:cubicBezTo>
                  <a:cubicBezTo>
                    <a:pt x="10673" y="11215"/>
                    <a:pt x="10777" y="11492"/>
                    <a:pt x="10869" y="11769"/>
                  </a:cubicBezTo>
                  <a:cubicBezTo>
                    <a:pt x="12302" y="16477"/>
                    <a:pt x="13584" y="18969"/>
                    <a:pt x="14785" y="19385"/>
                  </a:cubicBezTo>
                  <a:cubicBezTo>
                    <a:pt x="14889" y="19385"/>
                    <a:pt x="15004" y="19385"/>
                    <a:pt x="15108" y="19385"/>
                  </a:cubicBezTo>
                  <a:cubicBezTo>
                    <a:pt x="16310" y="19385"/>
                    <a:pt x="17488" y="17169"/>
                    <a:pt x="18631" y="12600"/>
                  </a:cubicBezTo>
                  <a:cubicBezTo>
                    <a:pt x="19313" y="9969"/>
                    <a:pt x="19914" y="7200"/>
                    <a:pt x="20468" y="4154"/>
                  </a:cubicBezTo>
                  <a:cubicBezTo>
                    <a:pt x="20745" y="2631"/>
                    <a:pt x="21022" y="1246"/>
                    <a:pt x="21323" y="0"/>
                  </a:cubicBezTo>
                  <a:cubicBezTo>
                    <a:pt x="21600" y="138"/>
                    <a:pt x="21600" y="138"/>
                    <a:pt x="21600" y="138"/>
                  </a:cubicBezTo>
                  <a:cubicBezTo>
                    <a:pt x="21196" y="1662"/>
                    <a:pt x="20803" y="3462"/>
                    <a:pt x="20387" y="5677"/>
                  </a:cubicBezTo>
                  <a:cubicBezTo>
                    <a:pt x="19810" y="8723"/>
                    <a:pt x="19221" y="11354"/>
                    <a:pt x="18655" y="13569"/>
                  </a:cubicBezTo>
                  <a:cubicBezTo>
                    <a:pt x="17465" y="18138"/>
                    <a:pt x="16333" y="20354"/>
                    <a:pt x="15178" y="20354"/>
                  </a:cubicBezTo>
                  <a:cubicBezTo>
                    <a:pt x="15097" y="20354"/>
                    <a:pt x="15028" y="20354"/>
                    <a:pt x="14947" y="20354"/>
                  </a:cubicBezTo>
                  <a:cubicBezTo>
                    <a:pt x="13699" y="19938"/>
                    <a:pt x="12394" y="17723"/>
                    <a:pt x="11066" y="13569"/>
                  </a:cubicBezTo>
                  <a:cubicBezTo>
                    <a:pt x="10892" y="13015"/>
                    <a:pt x="10731" y="12462"/>
                    <a:pt x="10557" y="11769"/>
                  </a:cubicBezTo>
                  <a:cubicBezTo>
                    <a:pt x="10095" y="10246"/>
                    <a:pt x="9610" y="8585"/>
                    <a:pt x="9102" y="7892"/>
                  </a:cubicBezTo>
                  <a:cubicBezTo>
                    <a:pt x="8802" y="7477"/>
                    <a:pt x="8548" y="7338"/>
                    <a:pt x="8305" y="7338"/>
                  </a:cubicBezTo>
                  <a:cubicBezTo>
                    <a:pt x="7889" y="7338"/>
                    <a:pt x="7508" y="7892"/>
                    <a:pt x="7138" y="9138"/>
                  </a:cubicBezTo>
                  <a:cubicBezTo>
                    <a:pt x="6873" y="9969"/>
                    <a:pt x="6596" y="10938"/>
                    <a:pt x="6330" y="11908"/>
                  </a:cubicBezTo>
                  <a:cubicBezTo>
                    <a:pt x="5995" y="13154"/>
                    <a:pt x="5648" y="14400"/>
                    <a:pt x="5302" y="15508"/>
                  </a:cubicBezTo>
                  <a:cubicBezTo>
                    <a:pt x="4655" y="17446"/>
                    <a:pt x="3939" y="19385"/>
                    <a:pt x="3211" y="20492"/>
                  </a:cubicBezTo>
                  <a:cubicBezTo>
                    <a:pt x="2749" y="21185"/>
                    <a:pt x="2276" y="21600"/>
                    <a:pt x="1779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5050" name="Freeform 447"/>
            <p:cNvSpPr/>
            <p:nvPr/>
          </p:nvSpPr>
          <p:spPr>
            <a:xfrm rot="16200000">
              <a:off x="-2115340" y="4557429"/>
              <a:ext cx="4418875" cy="18226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24" y="21600"/>
                  </a:moveTo>
                  <a:cubicBezTo>
                    <a:pt x="1727" y="21600"/>
                    <a:pt x="1369" y="20366"/>
                    <a:pt x="1024" y="17897"/>
                  </a:cubicBezTo>
                  <a:cubicBezTo>
                    <a:pt x="870" y="16663"/>
                    <a:pt x="870" y="16663"/>
                    <a:pt x="870" y="16663"/>
                  </a:cubicBezTo>
                  <a:cubicBezTo>
                    <a:pt x="589" y="14503"/>
                    <a:pt x="294" y="12343"/>
                    <a:pt x="0" y="12034"/>
                  </a:cubicBezTo>
                  <a:cubicBezTo>
                    <a:pt x="0" y="11109"/>
                    <a:pt x="0" y="11109"/>
                    <a:pt x="0" y="11109"/>
                  </a:cubicBezTo>
                  <a:cubicBezTo>
                    <a:pt x="13" y="11109"/>
                    <a:pt x="38" y="11109"/>
                    <a:pt x="51" y="11109"/>
                  </a:cubicBezTo>
                  <a:cubicBezTo>
                    <a:pt x="307" y="11726"/>
                    <a:pt x="550" y="13269"/>
                    <a:pt x="781" y="14811"/>
                  </a:cubicBezTo>
                  <a:cubicBezTo>
                    <a:pt x="870" y="15429"/>
                    <a:pt x="870" y="15429"/>
                    <a:pt x="870" y="15429"/>
                  </a:cubicBezTo>
                  <a:cubicBezTo>
                    <a:pt x="1318" y="18514"/>
                    <a:pt x="1740" y="20057"/>
                    <a:pt x="2175" y="20057"/>
                  </a:cubicBezTo>
                  <a:cubicBezTo>
                    <a:pt x="2431" y="20057"/>
                    <a:pt x="2674" y="19440"/>
                    <a:pt x="2943" y="18514"/>
                  </a:cubicBezTo>
                  <a:cubicBezTo>
                    <a:pt x="3250" y="17589"/>
                    <a:pt x="3557" y="16046"/>
                    <a:pt x="3852" y="14503"/>
                  </a:cubicBezTo>
                  <a:cubicBezTo>
                    <a:pt x="4184" y="12960"/>
                    <a:pt x="4530" y="11417"/>
                    <a:pt x="4875" y="10183"/>
                  </a:cubicBezTo>
                  <a:cubicBezTo>
                    <a:pt x="5618" y="7714"/>
                    <a:pt x="6206" y="6171"/>
                    <a:pt x="6756" y="5246"/>
                  </a:cubicBezTo>
                  <a:cubicBezTo>
                    <a:pt x="7140" y="4629"/>
                    <a:pt x="7550" y="4320"/>
                    <a:pt x="7972" y="4320"/>
                  </a:cubicBezTo>
                  <a:cubicBezTo>
                    <a:pt x="8791" y="4320"/>
                    <a:pt x="9700" y="5554"/>
                    <a:pt x="10813" y="8023"/>
                  </a:cubicBezTo>
                  <a:cubicBezTo>
                    <a:pt x="12118" y="11417"/>
                    <a:pt x="13462" y="13269"/>
                    <a:pt x="14882" y="13886"/>
                  </a:cubicBezTo>
                  <a:cubicBezTo>
                    <a:pt x="15291" y="13886"/>
                    <a:pt x="15727" y="14194"/>
                    <a:pt x="16174" y="14194"/>
                  </a:cubicBezTo>
                  <a:cubicBezTo>
                    <a:pt x="17160" y="14194"/>
                    <a:pt x="18439" y="13269"/>
                    <a:pt x="19706" y="7406"/>
                  </a:cubicBezTo>
                  <a:cubicBezTo>
                    <a:pt x="20167" y="5246"/>
                    <a:pt x="20653" y="2777"/>
                    <a:pt x="21203" y="0"/>
                  </a:cubicBezTo>
                  <a:cubicBezTo>
                    <a:pt x="21600" y="0"/>
                    <a:pt x="21600" y="0"/>
                    <a:pt x="21600" y="0"/>
                  </a:cubicBezTo>
                  <a:cubicBezTo>
                    <a:pt x="21370" y="1234"/>
                    <a:pt x="21370" y="1234"/>
                    <a:pt x="21370" y="1234"/>
                  </a:cubicBezTo>
                  <a:cubicBezTo>
                    <a:pt x="20743" y="4629"/>
                    <a:pt x="20103" y="8023"/>
                    <a:pt x="19450" y="10491"/>
                  </a:cubicBezTo>
                  <a:cubicBezTo>
                    <a:pt x="18734" y="13269"/>
                    <a:pt x="17979" y="15120"/>
                    <a:pt x="17173" y="15737"/>
                  </a:cubicBezTo>
                  <a:cubicBezTo>
                    <a:pt x="16827" y="15737"/>
                    <a:pt x="16482" y="16046"/>
                    <a:pt x="16085" y="16046"/>
                  </a:cubicBezTo>
                  <a:cubicBezTo>
                    <a:pt x="15714" y="16046"/>
                    <a:pt x="15317" y="15737"/>
                    <a:pt x="14792" y="15737"/>
                  </a:cubicBezTo>
                  <a:cubicBezTo>
                    <a:pt x="14447" y="15429"/>
                    <a:pt x="14447" y="15429"/>
                    <a:pt x="14447" y="15429"/>
                  </a:cubicBezTo>
                  <a:cubicBezTo>
                    <a:pt x="13782" y="15120"/>
                    <a:pt x="13091" y="14811"/>
                    <a:pt x="12425" y="13577"/>
                  </a:cubicBezTo>
                  <a:cubicBezTo>
                    <a:pt x="11964" y="12651"/>
                    <a:pt x="11491" y="11726"/>
                    <a:pt x="11043" y="10491"/>
                  </a:cubicBezTo>
                  <a:cubicBezTo>
                    <a:pt x="10071" y="8331"/>
                    <a:pt x="9047" y="5863"/>
                    <a:pt x="8049" y="5863"/>
                  </a:cubicBezTo>
                  <a:cubicBezTo>
                    <a:pt x="7921" y="5863"/>
                    <a:pt x="7806" y="5863"/>
                    <a:pt x="7678" y="5863"/>
                  </a:cubicBezTo>
                  <a:cubicBezTo>
                    <a:pt x="6910" y="6480"/>
                    <a:pt x="6129" y="8023"/>
                    <a:pt x="5285" y="10491"/>
                  </a:cubicBezTo>
                  <a:cubicBezTo>
                    <a:pt x="4875" y="12034"/>
                    <a:pt x="4453" y="13886"/>
                    <a:pt x="4056" y="15737"/>
                  </a:cubicBezTo>
                  <a:cubicBezTo>
                    <a:pt x="3724" y="16971"/>
                    <a:pt x="3391" y="18514"/>
                    <a:pt x="3058" y="19749"/>
                  </a:cubicBezTo>
                  <a:cubicBezTo>
                    <a:pt x="2713" y="20983"/>
                    <a:pt x="2406" y="21600"/>
                    <a:pt x="2124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5051" name="Freeform 448"/>
            <p:cNvSpPr/>
            <p:nvPr/>
          </p:nvSpPr>
          <p:spPr>
            <a:xfrm rot="16200000">
              <a:off x="293407" y="4936041"/>
              <a:ext cx="976539" cy="1229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621" y="21600"/>
                  </a:moveTo>
                  <a:cubicBezTo>
                    <a:pt x="1042" y="21600"/>
                    <a:pt x="521" y="21600"/>
                    <a:pt x="0" y="21140"/>
                  </a:cubicBezTo>
                  <a:cubicBezTo>
                    <a:pt x="579" y="20681"/>
                    <a:pt x="1158" y="20681"/>
                    <a:pt x="1737" y="20221"/>
                  </a:cubicBezTo>
                  <a:cubicBezTo>
                    <a:pt x="2838" y="19762"/>
                    <a:pt x="3996" y="19302"/>
                    <a:pt x="5096" y="18383"/>
                  </a:cubicBezTo>
                  <a:cubicBezTo>
                    <a:pt x="5849" y="17464"/>
                    <a:pt x="6660" y="16545"/>
                    <a:pt x="7354" y="15626"/>
                  </a:cubicBezTo>
                  <a:cubicBezTo>
                    <a:pt x="8397" y="14247"/>
                    <a:pt x="9439" y="12868"/>
                    <a:pt x="10482" y="11949"/>
                  </a:cubicBezTo>
                  <a:cubicBezTo>
                    <a:pt x="11176" y="11489"/>
                    <a:pt x="11929" y="11030"/>
                    <a:pt x="12682" y="11030"/>
                  </a:cubicBezTo>
                  <a:cubicBezTo>
                    <a:pt x="13840" y="10111"/>
                    <a:pt x="15056" y="9651"/>
                    <a:pt x="16214" y="8732"/>
                  </a:cubicBezTo>
                  <a:cubicBezTo>
                    <a:pt x="17720" y="7353"/>
                    <a:pt x="19226" y="4596"/>
                    <a:pt x="20673" y="1838"/>
                  </a:cubicBezTo>
                  <a:cubicBezTo>
                    <a:pt x="20963" y="1379"/>
                    <a:pt x="21253" y="919"/>
                    <a:pt x="21600" y="0"/>
                  </a:cubicBezTo>
                  <a:cubicBezTo>
                    <a:pt x="20036" y="7353"/>
                    <a:pt x="18125" y="9191"/>
                    <a:pt x="16562" y="10570"/>
                  </a:cubicBezTo>
                  <a:cubicBezTo>
                    <a:pt x="15346" y="11489"/>
                    <a:pt x="14130" y="12409"/>
                    <a:pt x="12914" y="12868"/>
                  </a:cubicBezTo>
                  <a:cubicBezTo>
                    <a:pt x="12219" y="13328"/>
                    <a:pt x="11524" y="13328"/>
                    <a:pt x="10829" y="13787"/>
                  </a:cubicBezTo>
                  <a:cubicBezTo>
                    <a:pt x="9729" y="14706"/>
                    <a:pt x="8686" y="16085"/>
                    <a:pt x="7702" y="17004"/>
                  </a:cubicBezTo>
                  <a:cubicBezTo>
                    <a:pt x="6833" y="18383"/>
                    <a:pt x="5965" y="19302"/>
                    <a:pt x="5038" y="20221"/>
                  </a:cubicBezTo>
                  <a:cubicBezTo>
                    <a:pt x="3822" y="21140"/>
                    <a:pt x="2664" y="21600"/>
                    <a:pt x="1621" y="21600"/>
                  </a:cubicBezTo>
                  <a:cubicBezTo>
                    <a:pt x="1621" y="21600"/>
                    <a:pt x="1621" y="21600"/>
                    <a:pt x="1621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5052" name="Freeform 449"/>
            <p:cNvSpPr/>
            <p:nvPr/>
          </p:nvSpPr>
          <p:spPr>
            <a:xfrm rot="16200000">
              <a:off x="643864" y="4961972"/>
              <a:ext cx="348236" cy="444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299" y="21600"/>
                  </a:moveTo>
                  <a:cubicBezTo>
                    <a:pt x="812" y="21600"/>
                    <a:pt x="487" y="21600"/>
                    <a:pt x="0" y="21600"/>
                  </a:cubicBezTo>
                  <a:cubicBezTo>
                    <a:pt x="3573" y="20329"/>
                    <a:pt x="6983" y="15247"/>
                    <a:pt x="10556" y="11435"/>
                  </a:cubicBezTo>
                  <a:cubicBezTo>
                    <a:pt x="11044" y="10165"/>
                    <a:pt x="11044" y="10165"/>
                    <a:pt x="11044" y="10165"/>
                  </a:cubicBezTo>
                  <a:cubicBezTo>
                    <a:pt x="11856" y="8894"/>
                    <a:pt x="12668" y="7624"/>
                    <a:pt x="13480" y="6353"/>
                  </a:cubicBezTo>
                  <a:cubicBezTo>
                    <a:pt x="15753" y="3812"/>
                    <a:pt x="18027" y="0"/>
                    <a:pt x="20138" y="0"/>
                  </a:cubicBezTo>
                  <a:cubicBezTo>
                    <a:pt x="20626" y="0"/>
                    <a:pt x="21113" y="0"/>
                    <a:pt x="21600" y="0"/>
                  </a:cubicBezTo>
                  <a:cubicBezTo>
                    <a:pt x="18677" y="7624"/>
                    <a:pt x="15591" y="11435"/>
                    <a:pt x="12343" y="13976"/>
                  </a:cubicBezTo>
                  <a:cubicBezTo>
                    <a:pt x="11368" y="15247"/>
                    <a:pt x="10232" y="16518"/>
                    <a:pt x="9257" y="16518"/>
                  </a:cubicBezTo>
                  <a:cubicBezTo>
                    <a:pt x="6171" y="20329"/>
                    <a:pt x="3573" y="21600"/>
                    <a:pt x="1299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5053" name="Freeform 450"/>
            <p:cNvSpPr/>
            <p:nvPr/>
          </p:nvSpPr>
          <p:spPr>
            <a:xfrm rot="16200000">
              <a:off x="674242" y="5008652"/>
              <a:ext cx="284516" cy="355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387" y="21600"/>
                  </a:moveTo>
                  <a:cubicBezTo>
                    <a:pt x="793" y="21600"/>
                    <a:pt x="396" y="21600"/>
                    <a:pt x="0" y="21600"/>
                  </a:cubicBezTo>
                  <a:cubicBezTo>
                    <a:pt x="3171" y="15429"/>
                    <a:pt x="6738" y="10800"/>
                    <a:pt x="10106" y="7714"/>
                  </a:cubicBezTo>
                  <a:cubicBezTo>
                    <a:pt x="12881" y="4629"/>
                    <a:pt x="12881" y="4629"/>
                    <a:pt x="12881" y="4629"/>
                  </a:cubicBezTo>
                  <a:cubicBezTo>
                    <a:pt x="14862" y="1543"/>
                    <a:pt x="16844" y="0"/>
                    <a:pt x="18826" y="0"/>
                  </a:cubicBezTo>
                  <a:cubicBezTo>
                    <a:pt x="19817" y="0"/>
                    <a:pt x="20807" y="0"/>
                    <a:pt x="21600" y="1543"/>
                  </a:cubicBezTo>
                  <a:cubicBezTo>
                    <a:pt x="21600" y="3086"/>
                    <a:pt x="21600" y="4629"/>
                    <a:pt x="21600" y="4629"/>
                  </a:cubicBezTo>
                  <a:cubicBezTo>
                    <a:pt x="19222" y="7714"/>
                    <a:pt x="16844" y="9257"/>
                    <a:pt x="14466" y="10800"/>
                  </a:cubicBezTo>
                  <a:cubicBezTo>
                    <a:pt x="12881" y="12343"/>
                    <a:pt x="11097" y="13886"/>
                    <a:pt x="9512" y="15429"/>
                  </a:cubicBezTo>
                  <a:cubicBezTo>
                    <a:pt x="8125" y="16971"/>
                    <a:pt x="8125" y="16971"/>
                    <a:pt x="8125" y="16971"/>
                  </a:cubicBezTo>
                  <a:cubicBezTo>
                    <a:pt x="5945" y="18514"/>
                    <a:pt x="3567" y="21600"/>
                    <a:pt x="1387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5054" name="Freeform 451"/>
            <p:cNvSpPr/>
            <p:nvPr/>
          </p:nvSpPr>
          <p:spPr>
            <a:xfrm rot="16200000">
              <a:off x="701657" y="5009391"/>
              <a:ext cx="222278" cy="3408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4066" y="21600"/>
                  </a:moveTo>
                  <a:cubicBezTo>
                    <a:pt x="2795" y="21600"/>
                    <a:pt x="1525" y="21600"/>
                    <a:pt x="0" y="21600"/>
                  </a:cubicBezTo>
                  <a:cubicBezTo>
                    <a:pt x="3558" y="18277"/>
                    <a:pt x="7369" y="16615"/>
                    <a:pt x="10927" y="11631"/>
                  </a:cubicBezTo>
                  <a:cubicBezTo>
                    <a:pt x="12198" y="11631"/>
                    <a:pt x="13468" y="9969"/>
                    <a:pt x="14739" y="8308"/>
                  </a:cubicBezTo>
                  <a:cubicBezTo>
                    <a:pt x="17026" y="4985"/>
                    <a:pt x="19313" y="1662"/>
                    <a:pt x="21600" y="0"/>
                  </a:cubicBezTo>
                  <a:cubicBezTo>
                    <a:pt x="17534" y="14954"/>
                    <a:pt x="11689" y="21600"/>
                    <a:pt x="4066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5055" name="Freeform 516"/>
            <p:cNvSpPr/>
            <p:nvPr/>
          </p:nvSpPr>
          <p:spPr>
            <a:xfrm rot="16200000">
              <a:off x="865431" y="230509"/>
              <a:ext cx="500802" cy="22820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17" h="21600" fill="norm" stroke="1" extrusionOk="0">
                  <a:moveTo>
                    <a:pt x="15120" y="21600"/>
                  </a:moveTo>
                  <a:cubicBezTo>
                    <a:pt x="14574" y="21600"/>
                    <a:pt x="14029" y="21600"/>
                    <a:pt x="13374" y="21352"/>
                  </a:cubicBezTo>
                  <a:cubicBezTo>
                    <a:pt x="13047" y="21352"/>
                    <a:pt x="12720" y="21600"/>
                    <a:pt x="12502" y="21600"/>
                  </a:cubicBezTo>
                  <a:cubicBezTo>
                    <a:pt x="12502" y="21600"/>
                    <a:pt x="12502" y="21600"/>
                    <a:pt x="12502" y="21600"/>
                  </a:cubicBezTo>
                  <a:cubicBezTo>
                    <a:pt x="10756" y="21600"/>
                    <a:pt x="9011" y="20359"/>
                    <a:pt x="7483" y="19366"/>
                  </a:cubicBezTo>
                  <a:cubicBezTo>
                    <a:pt x="5520" y="18124"/>
                    <a:pt x="2792" y="16386"/>
                    <a:pt x="1047" y="12662"/>
                  </a:cubicBezTo>
                  <a:cubicBezTo>
                    <a:pt x="174" y="10924"/>
                    <a:pt x="-153" y="9186"/>
                    <a:pt x="65" y="7697"/>
                  </a:cubicBezTo>
                  <a:cubicBezTo>
                    <a:pt x="720" y="3724"/>
                    <a:pt x="4865" y="993"/>
                    <a:pt x="6611" y="497"/>
                  </a:cubicBezTo>
                  <a:cubicBezTo>
                    <a:pt x="8247" y="248"/>
                    <a:pt x="9774" y="0"/>
                    <a:pt x="11192" y="0"/>
                  </a:cubicBezTo>
                  <a:cubicBezTo>
                    <a:pt x="12502" y="0"/>
                    <a:pt x="13920" y="0"/>
                    <a:pt x="15120" y="497"/>
                  </a:cubicBezTo>
                  <a:cubicBezTo>
                    <a:pt x="17956" y="1241"/>
                    <a:pt x="19702" y="3228"/>
                    <a:pt x="20465" y="6455"/>
                  </a:cubicBezTo>
                  <a:cubicBezTo>
                    <a:pt x="21447" y="10924"/>
                    <a:pt x="20792" y="16138"/>
                    <a:pt x="18829" y="19117"/>
                  </a:cubicBezTo>
                  <a:cubicBezTo>
                    <a:pt x="17847" y="20855"/>
                    <a:pt x="16538" y="21600"/>
                    <a:pt x="15120" y="21600"/>
                  </a:cubicBezTo>
                  <a:close/>
                  <a:moveTo>
                    <a:pt x="10756" y="745"/>
                  </a:moveTo>
                  <a:cubicBezTo>
                    <a:pt x="8247" y="993"/>
                    <a:pt x="5629" y="1241"/>
                    <a:pt x="3229" y="3228"/>
                  </a:cubicBezTo>
                  <a:cubicBezTo>
                    <a:pt x="2683" y="3724"/>
                    <a:pt x="829" y="5462"/>
                    <a:pt x="720" y="8441"/>
                  </a:cubicBezTo>
                  <a:cubicBezTo>
                    <a:pt x="611" y="9683"/>
                    <a:pt x="938" y="11172"/>
                    <a:pt x="1702" y="12414"/>
                  </a:cubicBezTo>
                  <a:cubicBezTo>
                    <a:pt x="3665" y="15641"/>
                    <a:pt x="6174" y="17628"/>
                    <a:pt x="8356" y="18869"/>
                  </a:cubicBezTo>
                  <a:cubicBezTo>
                    <a:pt x="9120" y="19366"/>
                    <a:pt x="9120" y="19366"/>
                    <a:pt x="9120" y="19366"/>
                  </a:cubicBezTo>
                  <a:cubicBezTo>
                    <a:pt x="9774" y="19614"/>
                    <a:pt x="10429" y="19862"/>
                    <a:pt x="11411" y="20110"/>
                  </a:cubicBezTo>
                  <a:cubicBezTo>
                    <a:pt x="11411" y="20110"/>
                    <a:pt x="11411" y="20110"/>
                    <a:pt x="11411" y="20110"/>
                  </a:cubicBezTo>
                  <a:cubicBezTo>
                    <a:pt x="11738" y="20359"/>
                    <a:pt x="12065" y="20359"/>
                    <a:pt x="12502" y="20359"/>
                  </a:cubicBezTo>
                  <a:cubicBezTo>
                    <a:pt x="12720" y="20359"/>
                    <a:pt x="13047" y="20359"/>
                    <a:pt x="13374" y="20359"/>
                  </a:cubicBezTo>
                  <a:cubicBezTo>
                    <a:pt x="13811" y="20359"/>
                    <a:pt x="14247" y="20359"/>
                    <a:pt x="14683" y="20359"/>
                  </a:cubicBezTo>
                  <a:cubicBezTo>
                    <a:pt x="15774" y="20359"/>
                    <a:pt x="17192" y="20359"/>
                    <a:pt x="18283" y="18621"/>
                  </a:cubicBezTo>
                  <a:cubicBezTo>
                    <a:pt x="19702" y="16138"/>
                    <a:pt x="20465" y="12662"/>
                    <a:pt x="20247" y="9434"/>
                  </a:cubicBezTo>
                  <a:cubicBezTo>
                    <a:pt x="19920" y="5959"/>
                    <a:pt x="18829" y="3476"/>
                    <a:pt x="17083" y="2483"/>
                  </a:cubicBezTo>
                  <a:cubicBezTo>
                    <a:pt x="15447" y="1241"/>
                    <a:pt x="13592" y="745"/>
                    <a:pt x="11192" y="745"/>
                  </a:cubicBezTo>
                  <a:lnTo>
                    <a:pt x="10756" y="745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5056" name="Freeform 517"/>
            <p:cNvSpPr/>
            <p:nvPr/>
          </p:nvSpPr>
          <p:spPr>
            <a:xfrm rot="16200000">
              <a:off x="666166" y="273327"/>
              <a:ext cx="908226" cy="3704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26" h="21600" fill="norm" stroke="1" extrusionOk="0">
                  <a:moveTo>
                    <a:pt x="16623" y="21600"/>
                  </a:moveTo>
                  <a:cubicBezTo>
                    <a:pt x="15754" y="21600"/>
                    <a:pt x="14760" y="21448"/>
                    <a:pt x="13519" y="21144"/>
                  </a:cubicBezTo>
                  <a:cubicBezTo>
                    <a:pt x="10602" y="20231"/>
                    <a:pt x="7871" y="18101"/>
                    <a:pt x="5636" y="16276"/>
                  </a:cubicBezTo>
                  <a:cubicBezTo>
                    <a:pt x="5388" y="15972"/>
                    <a:pt x="5388" y="15972"/>
                    <a:pt x="5388" y="15972"/>
                  </a:cubicBezTo>
                  <a:cubicBezTo>
                    <a:pt x="4023" y="14755"/>
                    <a:pt x="733" y="12017"/>
                    <a:pt x="112" y="8214"/>
                  </a:cubicBezTo>
                  <a:cubicBezTo>
                    <a:pt x="-74" y="7149"/>
                    <a:pt x="-12" y="6085"/>
                    <a:pt x="174" y="5020"/>
                  </a:cubicBezTo>
                  <a:cubicBezTo>
                    <a:pt x="733" y="2282"/>
                    <a:pt x="1912" y="1065"/>
                    <a:pt x="3774" y="1065"/>
                  </a:cubicBezTo>
                  <a:cubicBezTo>
                    <a:pt x="4209" y="1065"/>
                    <a:pt x="4705" y="1217"/>
                    <a:pt x="5140" y="1217"/>
                  </a:cubicBezTo>
                  <a:cubicBezTo>
                    <a:pt x="5760" y="1369"/>
                    <a:pt x="6381" y="1521"/>
                    <a:pt x="7064" y="1521"/>
                  </a:cubicBezTo>
                  <a:cubicBezTo>
                    <a:pt x="8988" y="1521"/>
                    <a:pt x="10788" y="913"/>
                    <a:pt x="12774" y="456"/>
                  </a:cubicBezTo>
                  <a:cubicBezTo>
                    <a:pt x="13147" y="456"/>
                    <a:pt x="13147" y="456"/>
                    <a:pt x="13147" y="456"/>
                  </a:cubicBezTo>
                  <a:cubicBezTo>
                    <a:pt x="13954" y="152"/>
                    <a:pt x="14760" y="0"/>
                    <a:pt x="15505" y="0"/>
                  </a:cubicBezTo>
                  <a:cubicBezTo>
                    <a:pt x="18112" y="0"/>
                    <a:pt x="20098" y="1521"/>
                    <a:pt x="21526" y="4259"/>
                  </a:cubicBezTo>
                  <a:cubicBezTo>
                    <a:pt x="21526" y="4563"/>
                    <a:pt x="21526" y="4563"/>
                    <a:pt x="21526" y="4563"/>
                  </a:cubicBezTo>
                  <a:cubicBezTo>
                    <a:pt x="20036" y="1977"/>
                    <a:pt x="18050" y="608"/>
                    <a:pt x="15505" y="608"/>
                  </a:cubicBezTo>
                  <a:cubicBezTo>
                    <a:pt x="14574" y="608"/>
                    <a:pt x="13519" y="913"/>
                    <a:pt x="12402" y="1217"/>
                  </a:cubicBezTo>
                  <a:cubicBezTo>
                    <a:pt x="10478" y="1977"/>
                    <a:pt x="8864" y="2282"/>
                    <a:pt x="7250" y="2282"/>
                  </a:cubicBezTo>
                  <a:cubicBezTo>
                    <a:pt x="6629" y="2282"/>
                    <a:pt x="6009" y="2130"/>
                    <a:pt x="5388" y="2130"/>
                  </a:cubicBezTo>
                  <a:cubicBezTo>
                    <a:pt x="5016" y="1977"/>
                    <a:pt x="5016" y="1977"/>
                    <a:pt x="5016" y="1977"/>
                  </a:cubicBezTo>
                  <a:cubicBezTo>
                    <a:pt x="4581" y="1977"/>
                    <a:pt x="4085" y="1825"/>
                    <a:pt x="3650" y="1825"/>
                  </a:cubicBezTo>
                  <a:cubicBezTo>
                    <a:pt x="3029" y="1825"/>
                    <a:pt x="2595" y="1977"/>
                    <a:pt x="2160" y="2282"/>
                  </a:cubicBezTo>
                  <a:cubicBezTo>
                    <a:pt x="1292" y="2890"/>
                    <a:pt x="174" y="4715"/>
                    <a:pt x="423" y="7149"/>
                  </a:cubicBezTo>
                  <a:cubicBezTo>
                    <a:pt x="795" y="10496"/>
                    <a:pt x="2595" y="12321"/>
                    <a:pt x="3836" y="13538"/>
                  </a:cubicBezTo>
                  <a:cubicBezTo>
                    <a:pt x="5512" y="15211"/>
                    <a:pt x="7064" y="16580"/>
                    <a:pt x="8492" y="17645"/>
                  </a:cubicBezTo>
                  <a:cubicBezTo>
                    <a:pt x="11533" y="19775"/>
                    <a:pt x="14202" y="20839"/>
                    <a:pt x="16623" y="20839"/>
                  </a:cubicBezTo>
                  <a:cubicBezTo>
                    <a:pt x="16871" y="20839"/>
                    <a:pt x="16871" y="20839"/>
                    <a:pt x="16871" y="20839"/>
                  </a:cubicBezTo>
                  <a:cubicBezTo>
                    <a:pt x="18609" y="20839"/>
                    <a:pt x="20036" y="20079"/>
                    <a:pt x="21154" y="18558"/>
                  </a:cubicBezTo>
                  <a:cubicBezTo>
                    <a:pt x="21278" y="18558"/>
                    <a:pt x="21402" y="18254"/>
                    <a:pt x="21526" y="18101"/>
                  </a:cubicBezTo>
                  <a:cubicBezTo>
                    <a:pt x="21526" y="19014"/>
                    <a:pt x="21526" y="19014"/>
                    <a:pt x="21526" y="19014"/>
                  </a:cubicBezTo>
                  <a:cubicBezTo>
                    <a:pt x="20098" y="20839"/>
                    <a:pt x="18547" y="21600"/>
                    <a:pt x="16623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5057" name="Freeform 518"/>
            <p:cNvSpPr/>
            <p:nvPr/>
          </p:nvSpPr>
          <p:spPr>
            <a:xfrm rot="16200000">
              <a:off x="469957" y="353953"/>
              <a:ext cx="1306572" cy="6075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20" h="21600" fill="norm" stroke="1" extrusionOk="0">
                  <a:moveTo>
                    <a:pt x="19063" y="21600"/>
                  </a:moveTo>
                  <a:cubicBezTo>
                    <a:pt x="17295" y="21600"/>
                    <a:pt x="15527" y="20948"/>
                    <a:pt x="13889" y="20203"/>
                  </a:cubicBezTo>
                  <a:cubicBezTo>
                    <a:pt x="13458" y="20017"/>
                    <a:pt x="13070" y="19924"/>
                    <a:pt x="12639" y="19738"/>
                  </a:cubicBezTo>
                  <a:cubicBezTo>
                    <a:pt x="10569" y="18807"/>
                    <a:pt x="8370" y="17969"/>
                    <a:pt x="6344" y="16386"/>
                  </a:cubicBezTo>
                  <a:cubicBezTo>
                    <a:pt x="4663" y="15083"/>
                    <a:pt x="3326" y="13779"/>
                    <a:pt x="2248" y="12010"/>
                  </a:cubicBezTo>
                  <a:cubicBezTo>
                    <a:pt x="1429" y="10707"/>
                    <a:pt x="265" y="8752"/>
                    <a:pt x="49" y="6331"/>
                  </a:cubicBezTo>
                  <a:cubicBezTo>
                    <a:pt x="-80" y="4934"/>
                    <a:pt x="49" y="3817"/>
                    <a:pt x="394" y="2886"/>
                  </a:cubicBezTo>
                  <a:cubicBezTo>
                    <a:pt x="1386" y="372"/>
                    <a:pt x="3800" y="93"/>
                    <a:pt x="4835" y="93"/>
                  </a:cubicBezTo>
                  <a:cubicBezTo>
                    <a:pt x="5180" y="93"/>
                    <a:pt x="5525" y="93"/>
                    <a:pt x="5870" y="186"/>
                  </a:cubicBezTo>
                  <a:cubicBezTo>
                    <a:pt x="6430" y="279"/>
                    <a:pt x="7034" y="466"/>
                    <a:pt x="7594" y="559"/>
                  </a:cubicBezTo>
                  <a:cubicBezTo>
                    <a:pt x="8586" y="838"/>
                    <a:pt x="9621" y="1117"/>
                    <a:pt x="10655" y="1117"/>
                  </a:cubicBezTo>
                  <a:cubicBezTo>
                    <a:pt x="10698" y="1117"/>
                    <a:pt x="10698" y="1117"/>
                    <a:pt x="10698" y="1117"/>
                  </a:cubicBezTo>
                  <a:cubicBezTo>
                    <a:pt x="11906" y="1117"/>
                    <a:pt x="13113" y="838"/>
                    <a:pt x="14277" y="559"/>
                  </a:cubicBezTo>
                  <a:cubicBezTo>
                    <a:pt x="15269" y="372"/>
                    <a:pt x="16303" y="93"/>
                    <a:pt x="17338" y="0"/>
                  </a:cubicBezTo>
                  <a:cubicBezTo>
                    <a:pt x="17510" y="0"/>
                    <a:pt x="17640" y="0"/>
                    <a:pt x="17812" y="0"/>
                  </a:cubicBezTo>
                  <a:cubicBezTo>
                    <a:pt x="19321" y="0"/>
                    <a:pt x="20528" y="559"/>
                    <a:pt x="21520" y="1676"/>
                  </a:cubicBezTo>
                  <a:cubicBezTo>
                    <a:pt x="21520" y="2328"/>
                    <a:pt x="21520" y="2328"/>
                    <a:pt x="21520" y="2328"/>
                  </a:cubicBezTo>
                  <a:cubicBezTo>
                    <a:pt x="20442" y="1117"/>
                    <a:pt x="19278" y="466"/>
                    <a:pt x="17985" y="466"/>
                  </a:cubicBezTo>
                  <a:cubicBezTo>
                    <a:pt x="17855" y="466"/>
                    <a:pt x="17855" y="466"/>
                    <a:pt x="17855" y="466"/>
                  </a:cubicBezTo>
                  <a:cubicBezTo>
                    <a:pt x="16734" y="559"/>
                    <a:pt x="15613" y="838"/>
                    <a:pt x="14492" y="1024"/>
                  </a:cubicBezTo>
                  <a:cubicBezTo>
                    <a:pt x="13846" y="1210"/>
                    <a:pt x="13199" y="1303"/>
                    <a:pt x="12509" y="1490"/>
                  </a:cubicBezTo>
                  <a:cubicBezTo>
                    <a:pt x="11992" y="1583"/>
                    <a:pt x="11474" y="1583"/>
                    <a:pt x="10957" y="1583"/>
                  </a:cubicBezTo>
                  <a:cubicBezTo>
                    <a:pt x="10095" y="1583"/>
                    <a:pt x="9233" y="1490"/>
                    <a:pt x="8370" y="1210"/>
                  </a:cubicBezTo>
                  <a:cubicBezTo>
                    <a:pt x="7680" y="1024"/>
                    <a:pt x="7680" y="1024"/>
                    <a:pt x="7680" y="1024"/>
                  </a:cubicBezTo>
                  <a:cubicBezTo>
                    <a:pt x="6689" y="745"/>
                    <a:pt x="5611" y="466"/>
                    <a:pt x="4576" y="466"/>
                  </a:cubicBezTo>
                  <a:cubicBezTo>
                    <a:pt x="4231" y="466"/>
                    <a:pt x="3886" y="559"/>
                    <a:pt x="3542" y="652"/>
                  </a:cubicBezTo>
                  <a:cubicBezTo>
                    <a:pt x="2679" y="838"/>
                    <a:pt x="1084" y="1676"/>
                    <a:pt x="480" y="3631"/>
                  </a:cubicBezTo>
                  <a:cubicBezTo>
                    <a:pt x="222" y="4469"/>
                    <a:pt x="179" y="5400"/>
                    <a:pt x="351" y="6424"/>
                  </a:cubicBezTo>
                  <a:cubicBezTo>
                    <a:pt x="696" y="8659"/>
                    <a:pt x="1645" y="10800"/>
                    <a:pt x="3283" y="12941"/>
                  </a:cubicBezTo>
                  <a:cubicBezTo>
                    <a:pt x="4706" y="14710"/>
                    <a:pt x="6387" y="16107"/>
                    <a:pt x="8629" y="17317"/>
                  </a:cubicBezTo>
                  <a:cubicBezTo>
                    <a:pt x="10354" y="18248"/>
                    <a:pt x="12164" y="18993"/>
                    <a:pt x="13889" y="19645"/>
                  </a:cubicBezTo>
                  <a:cubicBezTo>
                    <a:pt x="14492" y="19924"/>
                    <a:pt x="14492" y="19924"/>
                    <a:pt x="14492" y="19924"/>
                  </a:cubicBezTo>
                  <a:cubicBezTo>
                    <a:pt x="16001" y="20483"/>
                    <a:pt x="17424" y="20948"/>
                    <a:pt x="18890" y="20948"/>
                  </a:cubicBezTo>
                  <a:cubicBezTo>
                    <a:pt x="19106" y="20948"/>
                    <a:pt x="19321" y="20948"/>
                    <a:pt x="19537" y="20948"/>
                  </a:cubicBezTo>
                  <a:cubicBezTo>
                    <a:pt x="20227" y="20855"/>
                    <a:pt x="20916" y="20669"/>
                    <a:pt x="21520" y="20297"/>
                  </a:cubicBezTo>
                  <a:cubicBezTo>
                    <a:pt x="21520" y="21041"/>
                    <a:pt x="21520" y="21041"/>
                    <a:pt x="21520" y="21041"/>
                  </a:cubicBezTo>
                  <a:cubicBezTo>
                    <a:pt x="20960" y="21321"/>
                    <a:pt x="20356" y="21507"/>
                    <a:pt x="19752" y="21600"/>
                  </a:cubicBezTo>
                  <a:cubicBezTo>
                    <a:pt x="19494" y="21600"/>
                    <a:pt x="19278" y="21600"/>
                    <a:pt x="19063" y="21600"/>
                  </a:cubicBezTo>
                  <a:cubicBezTo>
                    <a:pt x="19063" y="21600"/>
                    <a:pt x="19063" y="21600"/>
                    <a:pt x="19063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5058" name="Freeform 519"/>
            <p:cNvSpPr/>
            <p:nvPr/>
          </p:nvSpPr>
          <p:spPr>
            <a:xfrm rot="16200000">
              <a:off x="992839" y="5928"/>
              <a:ext cx="23711" cy="207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cubicBezTo>
                    <a:pt x="7200" y="2700"/>
                    <a:pt x="14400" y="5400"/>
                    <a:pt x="21600" y="10800"/>
                  </a:cubicBezTo>
                  <a:cubicBezTo>
                    <a:pt x="21600" y="21600"/>
                    <a:pt x="21600" y="21600"/>
                    <a:pt x="21600" y="21600"/>
                  </a:cubicBezTo>
                  <a:cubicBezTo>
                    <a:pt x="16800" y="18900"/>
                    <a:pt x="2400" y="2700"/>
                    <a:pt x="0" y="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5059" name="Freeform 520"/>
            <p:cNvSpPr/>
            <p:nvPr/>
          </p:nvSpPr>
          <p:spPr>
            <a:xfrm rot="16200000">
              <a:off x="1243273" y="20747"/>
              <a:ext cx="53347" cy="207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cubicBezTo>
                    <a:pt x="7560" y="16200"/>
                    <a:pt x="14040" y="10800"/>
                    <a:pt x="21600" y="0"/>
                  </a:cubicBezTo>
                  <a:cubicBezTo>
                    <a:pt x="21600" y="8100"/>
                    <a:pt x="21600" y="8100"/>
                    <a:pt x="21600" y="8100"/>
                  </a:cubicBezTo>
                  <a:cubicBezTo>
                    <a:pt x="14040" y="16200"/>
                    <a:pt x="6480" y="21600"/>
                    <a:pt x="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5060" name="Freeform 521"/>
            <p:cNvSpPr/>
            <p:nvPr/>
          </p:nvSpPr>
          <p:spPr>
            <a:xfrm rot="16200000">
              <a:off x="991357" y="0"/>
              <a:ext cx="37048" cy="3704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12343"/>
                  </a:moveTo>
                  <a:cubicBezTo>
                    <a:pt x="13886" y="7714"/>
                    <a:pt x="7714" y="4629"/>
                    <a:pt x="1543" y="0"/>
                  </a:cubicBezTo>
                  <a:cubicBezTo>
                    <a:pt x="0" y="0"/>
                    <a:pt x="0" y="0"/>
                    <a:pt x="0" y="1543"/>
                  </a:cubicBezTo>
                  <a:cubicBezTo>
                    <a:pt x="7714" y="7714"/>
                    <a:pt x="13886" y="13886"/>
                    <a:pt x="21600" y="21600"/>
                  </a:cubicBezTo>
                  <a:lnTo>
                    <a:pt x="21600" y="12343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5061" name="Freeform 522"/>
            <p:cNvSpPr/>
            <p:nvPr/>
          </p:nvSpPr>
          <p:spPr>
            <a:xfrm rot="16200000">
              <a:off x="1245074" y="8571"/>
              <a:ext cx="37886" cy="207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40" h="21600" fill="norm" stroke="1" extrusionOk="0">
                  <a:moveTo>
                    <a:pt x="21240" y="0"/>
                  </a:moveTo>
                  <a:cubicBezTo>
                    <a:pt x="15480" y="8100"/>
                    <a:pt x="8280" y="13500"/>
                    <a:pt x="1080" y="16200"/>
                  </a:cubicBezTo>
                  <a:cubicBezTo>
                    <a:pt x="-360" y="16200"/>
                    <a:pt x="-360" y="21600"/>
                    <a:pt x="1080" y="21600"/>
                  </a:cubicBezTo>
                  <a:cubicBezTo>
                    <a:pt x="9720" y="21600"/>
                    <a:pt x="15480" y="21600"/>
                    <a:pt x="21240" y="18900"/>
                  </a:cubicBezTo>
                  <a:lnTo>
                    <a:pt x="21240" y="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5062" name="Freeform 523"/>
            <p:cNvSpPr/>
            <p:nvPr/>
          </p:nvSpPr>
          <p:spPr>
            <a:xfrm rot="16200000">
              <a:off x="975797" y="5188"/>
              <a:ext cx="63721" cy="6223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15300" y="13500"/>
                    <a:pt x="8100" y="6300"/>
                    <a:pt x="0" y="0"/>
                  </a:cubicBezTo>
                  <a:cubicBezTo>
                    <a:pt x="2700" y="1800"/>
                    <a:pt x="5400" y="2700"/>
                    <a:pt x="8100" y="4500"/>
                  </a:cubicBezTo>
                  <a:cubicBezTo>
                    <a:pt x="13500" y="8100"/>
                    <a:pt x="17100" y="11700"/>
                    <a:pt x="21600" y="16200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5063" name="Freeform 524"/>
            <p:cNvSpPr/>
            <p:nvPr/>
          </p:nvSpPr>
          <p:spPr>
            <a:xfrm rot="16200000">
              <a:off x="1236605" y="8151"/>
              <a:ext cx="44456" cy="3704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082" y="15429"/>
                  </a:moveTo>
                  <a:cubicBezTo>
                    <a:pt x="11435" y="10800"/>
                    <a:pt x="16518" y="6171"/>
                    <a:pt x="21600" y="0"/>
                  </a:cubicBezTo>
                  <a:cubicBezTo>
                    <a:pt x="21600" y="12343"/>
                    <a:pt x="21600" y="12343"/>
                    <a:pt x="21600" y="12343"/>
                  </a:cubicBezTo>
                  <a:cubicBezTo>
                    <a:pt x="15247" y="16971"/>
                    <a:pt x="7624" y="20057"/>
                    <a:pt x="0" y="21600"/>
                  </a:cubicBezTo>
                  <a:cubicBezTo>
                    <a:pt x="1271" y="20057"/>
                    <a:pt x="3812" y="18514"/>
                    <a:pt x="5082" y="15429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5064" name="Freeform 525"/>
            <p:cNvSpPr/>
            <p:nvPr/>
          </p:nvSpPr>
          <p:spPr>
            <a:xfrm rot="16200000">
              <a:off x="1256925" y="4024"/>
              <a:ext cx="12701" cy="127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cubicBezTo>
                    <a:pt x="5400" y="14400"/>
                    <a:pt x="16200" y="7200"/>
                    <a:pt x="21600" y="0"/>
                  </a:cubicBezTo>
                  <a:cubicBezTo>
                    <a:pt x="21600" y="7200"/>
                    <a:pt x="21600" y="7200"/>
                    <a:pt x="21600" y="7200"/>
                  </a:cubicBezTo>
                  <a:cubicBezTo>
                    <a:pt x="16200" y="14400"/>
                    <a:pt x="5400" y="14400"/>
                    <a:pt x="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5065" name="Freeform 526"/>
            <p:cNvSpPr/>
            <p:nvPr/>
          </p:nvSpPr>
          <p:spPr>
            <a:xfrm rot="16200000">
              <a:off x="872069" y="74833"/>
              <a:ext cx="245988" cy="1052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20451" y="17280"/>
                    <a:pt x="18843" y="14040"/>
                    <a:pt x="17004" y="11340"/>
                  </a:cubicBezTo>
                  <a:cubicBezTo>
                    <a:pt x="14017" y="7020"/>
                    <a:pt x="10800" y="3780"/>
                    <a:pt x="7583" y="2700"/>
                  </a:cubicBezTo>
                  <a:cubicBezTo>
                    <a:pt x="5055" y="1620"/>
                    <a:pt x="2528" y="1080"/>
                    <a:pt x="0" y="540"/>
                  </a:cubicBezTo>
                  <a:cubicBezTo>
                    <a:pt x="1609" y="0"/>
                    <a:pt x="3217" y="0"/>
                    <a:pt x="4596" y="0"/>
                  </a:cubicBezTo>
                  <a:cubicBezTo>
                    <a:pt x="6664" y="0"/>
                    <a:pt x="8272" y="0"/>
                    <a:pt x="10111" y="1080"/>
                  </a:cubicBezTo>
                  <a:cubicBezTo>
                    <a:pt x="14706" y="3780"/>
                    <a:pt x="17923" y="7560"/>
                    <a:pt x="20221" y="12960"/>
                  </a:cubicBezTo>
                  <a:cubicBezTo>
                    <a:pt x="20681" y="14040"/>
                    <a:pt x="21140" y="15120"/>
                    <a:pt x="21600" y="16200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5066" name="Freeform 527"/>
            <p:cNvSpPr/>
            <p:nvPr/>
          </p:nvSpPr>
          <p:spPr>
            <a:xfrm rot="16200000">
              <a:off x="1046185" y="167450"/>
              <a:ext cx="422329" cy="9632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1001" y="21600"/>
                  </a:moveTo>
                  <a:cubicBezTo>
                    <a:pt x="7379" y="21600"/>
                    <a:pt x="3354" y="18097"/>
                    <a:pt x="0" y="14595"/>
                  </a:cubicBezTo>
                  <a:cubicBezTo>
                    <a:pt x="2952" y="16930"/>
                    <a:pt x="6037" y="18097"/>
                    <a:pt x="8989" y="18097"/>
                  </a:cubicBezTo>
                  <a:cubicBezTo>
                    <a:pt x="9257" y="18097"/>
                    <a:pt x="9660" y="18097"/>
                    <a:pt x="10062" y="18097"/>
                  </a:cubicBezTo>
                  <a:cubicBezTo>
                    <a:pt x="13684" y="18097"/>
                    <a:pt x="18783" y="16346"/>
                    <a:pt x="21332" y="1751"/>
                  </a:cubicBezTo>
                  <a:cubicBezTo>
                    <a:pt x="21332" y="1168"/>
                    <a:pt x="21466" y="584"/>
                    <a:pt x="21600" y="0"/>
                  </a:cubicBezTo>
                  <a:cubicBezTo>
                    <a:pt x="21600" y="5254"/>
                    <a:pt x="21600" y="5254"/>
                    <a:pt x="21600" y="5254"/>
                  </a:cubicBezTo>
                  <a:cubicBezTo>
                    <a:pt x="19319" y="16346"/>
                    <a:pt x="15697" y="21600"/>
                    <a:pt x="11001" y="21600"/>
                  </a:cubicBezTo>
                  <a:cubicBezTo>
                    <a:pt x="11001" y="21600"/>
                    <a:pt x="11001" y="21600"/>
                    <a:pt x="11001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5067" name="Freeform 528"/>
            <p:cNvSpPr/>
            <p:nvPr/>
          </p:nvSpPr>
          <p:spPr>
            <a:xfrm rot="16200000">
              <a:off x="1192150" y="194864"/>
              <a:ext cx="425291" cy="444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2533" y="21600"/>
                  </a:moveTo>
                  <a:cubicBezTo>
                    <a:pt x="11333" y="21600"/>
                    <a:pt x="10133" y="21600"/>
                    <a:pt x="9067" y="20329"/>
                  </a:cubicBezTo>
                  <a:cubicBezTo>
                    <a:pt x="6667" y="17788"/>
                    <a:pt x="4667" y="13976"/>
                    <a:pt x="2933" y="10165"/>
                  </a:cubicBezTo>
                  <a:cubicBezTo>
                    <a:pt x="1867" y="7624"/>
                    <a:pt x="933" y="5082"/>
                    <a:pt x="0" y="1271"/>
                  </a:cubicBezTo>
                  <a:cubicBezTo>
                    <a:pt x="4400" y="11435"/>
                    <a:pt x="8133" y="15247"/>
                    <a:pt x="11733" y="15247"/>
                  </a:cubicBezTo>
                  <a:cubicBezTo>
                    <a:pt x="14800" y="15247"/>
                    <a:pt x="17600" y="11435"/>
                    <a:pt x="20133" y="3812"/>
                  </a:cubicBezTo>
                  <a:cubicBezTo>
                    <a:pt x="20667" y="2541"/>
                    <a:pt x="21067" y="1271"/>
                    <a:pt x="21600" y="0"/>
                  </a:cubicBezTo>
                  <a:cubicBezTo>
                    <a:pt x="21600" y="8894"/>
                    <a:pt x="21600" y="8894"/>
                    <a:pt x="21600" y="8894"/>
                  </a:cubicBezTo>
                  <a:cubicBezTo>
                    <a:pt x="18667" y="17788"/>
                    <a:pt x="15600" y="21600"/>
                    <a:pt x="12533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5068" name="Freeform 529"/>
            <p:cNvSpPr/>
            <p:nvPr/>
          </p:nvSpPr>
          <p:spPr>
            <a:xfrm rot="16200000">
              <a:off x="320847" y="359322"/>
              <a:ext cx="1552925" cy="84317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35" h="21600" fill="norm" stroke="1" extrusionOk="0">
                  <a:moveTo>
                    <a:pt x="20066" y="21600"/>
                  </a:moveTo>
                  <a:cubicBezTo>
                    <a:pt x="19674" y="21600"/>
                    <a:pt x="19282" y="21533"/>
                    <a:pt x="18854" y="21466"/>
                  </a:cubicBezTo>
                  <a:cubicBezTo>
                    <a:pt x="18604" y="21399"/>
                    <a:pt x="18355" y="21332"/>
                    <a:pt x="18105" y="21265"/>
                  </a:cubicBezTo>
                  <a:cubicBezTo>
                    <a:pt x="15610" y="20862"/>
                    <a:pt x="13258" y="20057"/>
                    <a:pt x="11190" y="18850"/>
                  </a:cubicBezTo>
                  <a:cubicBezTo>
                    <a:pt x="9373" y="17843"/>
                    <a:pt x="7626" y="16502"/>
                    <a:pt x="6129" y="15361"/>
                  </a:cubicBezTo>
                  <a:cubicBezTo>
                    <a:pt x="5131" y="14624"/>
                    <a:pt x="4062" y="13819"/>
                    <a:pt x="3099" y="12678"/>
                  </a:cubicBezTo>
                  <a:cubicBezTo>
                    <a:pt x="2208" y="11605"/>
                    <a:pt x="-465" y="8452"/>
                    <a:pt x="70" y="5031"/>
                  </a:cubicBezTo>
                  <a:cubicBezTo>
                    <a:pt x="355" y="3220"/>
                    <a:pt x="1388" y="1945"/>
                    <a:pt x="2280" y="1543"/>
                  </a:cubicBezTo>
                  <a:cubicBezTo>
                    <a:pt x="2850" y="1275"/>
                    <a:pt x="3456" y="1140"/>
                    <a:pt x="4204" y="1140"/>
                  </a:cubicBezTo>
                  <a:cubicBezTo>
                    <a:pt x="4632" y="1140"/>
                    <a:pt x="5060" y="1207"/>
                    <a:pt x="5487" y="1207"/>
                  </a:cubicBezTo>
                  <a:cubicBezTo>
                    <a:pt x="5880" y="1275"/>
                    <a:pt x="6307" y="1275"/>
                    <a:pt x="6735" y="1275"/>
                  </a:cubicBezTo>
                  <a:cubicBezTo>
                    <a:pt x="6806" y="1275"/>
                    <a:pt x="6806" y="1275"/>
                    <a:pt x="6806" y="1275"/>
                  </a:cubicBezTo>
                  <a:cubicBezTo>
                    <a:pt x="8695" y="1275"/>
                    <a:pt x="10549" y="872"/>
                    <a:pt x="12260" y="402"/>
                  </a:cubicBezTo>
                  <a:cubicBezTo>
                    <a:pt x="13115" y="201"/>
                    <a:pt x="14220" y="0"/>
                    <a:pt x="15361" y="0"/>
                  </a:cubicBezTo>
                  <a:cubicBezTo>
                    <a:pt x="15824" y="0"/>
                    <a:pt x="16252" y="0"/>
                    <a:pt x="16680" y="67"/>
                  </a:cubicBezTo>
                  <a:cubicBezTo>
                    <a:pt x="18070" y="335"/>
                    <a:pt x="19495" y="1140"/>
                    <a:pt x="21135" y="2482"/>
                  </a:cubicBezTo>
                  <a:cubicBezTo>
                    <a:pt x="21135" y="3019"/>
                    <a:pt x="21135" y="3019"/>
                    <a:pt x="21135" y="3019"/>
                  </a:cubicBezTo>
                  <a:cubicBezTo>
                    <a:pt x="20101" y="2080"/>
                    <a:pt x="18961" y="1207"/>
                    <a:pt x="17678" y="805"/>
                  </a:cubicBezTo>
                  <a:cubicBezTo>
                    <a:pt x="16929" y="537"/>
                    <a:pt x="16109" y="402"/>
                    <a:pt x="15254" y="402"/>
                  </a:cubicBezTo>
                  <a:cubicBezTo>
                    <a:pt x="14612" y="402"/>
                    <a:pt x="13971" y="470"/>
                    <a:pt x="13258" y="671"/>
                  </a:cubicBezTo>
                  <a:cubicBezTo>
                    <a:pt x="12687" y="738"/>
                    <a:pt x="12117" y="872"/>
                    <a:pt x="11547" y="1006"/>
                  </a:cubicBezTo>
                  <a:cubicBezTo>
                    <a:pt x="10406" y="1342"/>
                    <a:pt x="9230" y="1610"/>
                    <a:pt x="8054" y="1677"/>
                  </a:cubicBezTo>
                  <a:cubicBezTo>
                    <a:pt x="7697" y="1677"/>
                    <a:pt x="7341" y="1744"/>
                    <a:pt x="6949" y="1744"/>
                  </a:cubicBezTo>
                  <a:cubicBezTo>
                    <a:pt x="6379" y="1744"/>
                    <a:pt x="5808" y="1677"/>
                    <a:pt x="5274" y="1610"/>
                  </a:cubicBezTo>
                  <a:cubicBezTo>
                    <a:pt x="5202" y="1610"/>
                    <a:pt x="5202" y="1610"/>
                    <a:pt x="5202" y="1610"/>
                  </a:cubicBezTo>
                  <a:cubicBezTo>
                    <a:pt x="4846" y="1610"/>
                    <a:pt x="4454" y="1543"/>
                    <a:pt x="4062" y="1543"/>
                  </a:cubicBezTo>
                  <a:cubicBezTo>
                    <a:pt x="3741" y="1543"/>
                    <a:pt x="3456" y="1610"/>
                    <a:pt x="3171" y="1677"/>
                  </a:cubicBezTo>
                  <a:cubicBezTo>
                    <a:pt x="1994" y="1945"/>
                    <a:pt x="177" y="3354"/>
                    <a:pt x="284" y="6037"/>
                  </a:cubicBezTo>
                  <a:cubicBezTo>
                    <a:pt x="355" y="7983"/>
                    <a:pt x="1282" y="9593"/>
                    <a:pt x="1994" y="10666"/>
                  </a:cubicBezTo>
                  <a:cubicBezTo>
                    <a:pt x="4026" y="13752"/>
                    <a:pt x="6592" y="15429"/>
                    <a:pt x="9087" y="17106"/>
                  </a:cubicBezTo>
                  <a:cubicBezTo>
                    <a:pt x="9337" y="17240"/>
                    <a:pt x="9337" y="17240"/>
                    <a:pt x="9337" y="17240"/>
                  </a:cubicBezTo>
                  <a:cubicBezTo>
                    <a:pt x="12759" y="19520"/>
                    <a:pt x="16359" y="20795"/>
                    <a:pt x="20101" y="21130"/>
                  </a:cubicBezTo>
                  <a:cubicBezTo>
                    <a:pt x="20137" y="21130"/>
                    <a:pt x="20173" y="21130"/>
                    <a:pt x="20173" y="21198"/>
                  </a:cubicBezTo>
                  <a:cubicBezTo>
                    <a:pt x="20208" y="21198"/>
                    <a:pt x="20208" y="21198"/>
                    <a:pt x="20208" y="21198"/>
                  </a:cubicBezTo>
                  <a:cubicBezTo>
                    <a:pt x="20244" y="21198"/>
                    <a:pt x="20244" y="21198"/>
                    <a:pt x="20244" y="21198"/>
                  </a:cubicBezTo>
                  <a:cubicBezTo>
                    <a:pt x="20529" y="21198"/>
                    <a:pt x="20850" y="21130"/>
                    <a:pt x="21135" y="21063"/>
                  </a:cubicBezTo>
                  <a:cubicBezTo>
                    <a:pt x="21135" y="21466"/>
                    <a:pt x="21135" y="21466"/>
                    <a:pt x="21135" y="21466"/>
                  </a:cubicBezTo>
                  <a:cubicBezTo>
                    <a:pt x="20779" y="21533"/>
                    <a:pt x="20422" y="21600"/>
                    <a:pt x="20066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5069" name="Freeform 530"/>
            <p:cNvSpPr/>
            <p:nvPr/>
          </p:nvSpPr>
          <p:spPr>
            <a:xfrm rot="16200000">
              <a:off x="1438876" y="51864"/>
              <a:ext cx="115585" cy="207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9327" y="21600"/>
                  </a:moveTo>
                  <a:cubicBezTo>
                    <a:pt x="5891" y="21600"/>
                    <a:pt x="2945" y="18900"/>
                    <a:pt x="0" y="16200"/>
                  </a:cubicBezTo>
                  <a:cubicBezTo>
                    <a:pt x="1964" y="16200"/>
                    <a:pt x="3927" y="13500"/>
                    <a:pt x="5891" y="13500"/>
                  </a:cubicBezTo>
                  <a:cubicBezTo>
                    <a:pt x="7364" y="10800"/>
                    <a:pt x="9327" y="8100"/>
                    <a:pt x="10800" y="8100"/>
                  </a:cubicBezTo>
                  <a:cubicBezTo>
                    <a:pt x="14727" y="5400"/>
                    <a:pt x="18164" y="2700"/>
                    <a:pt x="21600" y="0"/>
                  </a:cubicBezTo>
                  <a:cubicBezTo>
                    <a:pt x="21600" y="13500"/>
                    <a:pt x="21600" y="13500"/>
                    <a:pt x="21600" y="13500"/>
                  </a:cubicBezTo>
                  <a:cubicBezTo>
                    <a:pt x="17182" y="18900"/>
                    <a:pt x="13745" y="21600"/>
                    <a:pt x="10800" y="21600"/>
                  </a:cubicBezTo>
                  <a:cubicBezTo>
                    <a:pt x="10309" y="21600"/>
                    <a:pt x="9818" y="21600"/>
                    <a:pt x="9327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5070" name="Freeform 531"/>
            <p:cNvSpPr/>
            <p:nvPr/>
          </p:nvSpPr>
          <p:spPr>
            <a:xfrm rot="16200000">
              <a:off x="33527" y="479194"/>
              <a:ext cx="2046065" cy="109656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27" h="21600" fill="norm" stroke="1" extrusionOk="0">
                  <a:moveTo>
                    <a:pt x="21227" y="21600"/>
                  </a:moveTo>
                  <a:cubicBezTo>
                    <a:pt x="21010" y="21600"/>
                    <a:pt x="20819" y="21548"/>
                    <a:pt x="20629" y="21548"/>
                  </a:cubicBezTo>
                  <a:cubicBezTo>
                    <a:pt x="19570" y="21394"/>
                    <a:pt x="18537" y="20930"/>
                    <a:pt x="17559" y="20517"/>
                  </a:cubicBezTo>
                  <a:cubicBezTo>
                    <a:pt x="17532" y="20517"/>
                    <a:pt x="17532" y="20517"/>
                    <a:pt x="17532" y="20517"/>
                  </a:cubicBezTo>
                  <a:cubicBezTo>
                    <a:pt x="17505" y="20569"/>
                    <a:pt x="17505" y="20569"/>
                    <a:pt x="17505" y="20569"/>
                  </a:cubicBezTo>
                  <a:cubicBezTo>
                    <a:pt x="17505" y="20569"/>
                    <a:pt x="17505" y="20569"/>
                    <a:pt x="17478" y="20569"/>
                  </a:cubicBezTo>
                  <a:cubicBezTo>
                    <a:pt x="17478" y="20569"/>
                    <a:pt x="17478" y="20569"/>
                    <a:pt x="17450" y="20569"/>
                  </a:cubicBezTo>
                  <a:cubicBezTo>
                    <a:pt x="17369" y="20466"/>
                    <a:pt x="17260" y="20414"/>
                    <a:pt x="17179" y="20363"/>
                  </a:cubicBezTo>
                  <a:cubicBezTo>
                    <a:pt x="16989" y="20311"/>
                    <a:pt x="16825" y="20208"/>
                    <a:pt x="16635" y="20157"/>
                  </a:cubicBezTo>
                  <a:cubicBezTo>
                    <a:pt x="16391" y="20053"/>
                    <a:pt x="16146" y="19950"/>
                    <a:pt x="15902" y="19847"/>
                  </a:cubicBezTo>
                  <a:cubicBezTo>
                    <a:pt x="15413" y="19693"/>
                    <a:pt x="14924" y="19486"/>
                    <a:pt x="14462" y="19280"/>
                  </a:cubicBezTo>
                  <a:cubicBezTo>
                    <a:pt x="14326" y="19229"/>
                    <a:pt x="14326" y="19229"/>
                    <a:pt x="14326" y="19229"/>
                  </a:cubicBezTo>
                  <a:cubicBezTo>
                    <a:pt x="13973" y="19126"/>
                    <a:pt x="13973" y="19126"/>
                    <a:pt x="13973" y="19126"/>
                  </a:cubicBezTo>
                  <a:cubicBezTo>
                    <a:pt x="12777" y="18662"/>
                    <a:pt x="11582" y="17888"/>
                    <a:pt x="10413" y="17167"/>
                  </a:cubicBezTo>
                  <a:cubicBezTo>
                    <a:pt x="10305" y="17115"/>
                    <a:pt x="10305" y="17115"/>
                    <a:pt x="10305" y="17115"/>
                  </a:cubicBezTo>
                  <a:cubicBezTo>
                    <a:pt x="9680" y="16703"/>
                    <a:pt x="9028" y="16342"/>
                    <a:pt x="8376" y="15981"/>
                  </a:cubicBezTo>
                  <a:cubicBezTo>
                    <a:pt x="7207" y="15259"/>
                    <a:pt x="5985" y="14537"/>
                    <a:pt x="4816" y="13713"/>
                  </a:cubicBezTo>
                  <a:cubicBezTo>
                    <a:pt x="3431" y="12733"/>
                    <a:pt x="1882" y="11547"/>
                    <a:pt x="877" y="9434"/>
                  </a:cubicBezTo>
                  <a:cubicBezTo>
                    <a:pt x="62" y="7784"/>
                    <a:pt x="-373" y="5207"/>
                    <a:pt x="415" y="3196"/>
                  </a:cubicBezTo>
                  <a:cubicBezTo>
                    <a:pt x="1094" y="1495"/>
                    <a:pt x="2371" y="464"/>
                    <a:pt x="4327" y="103"/>
                  </a:cubicBezTo>
                  <a:cubicBezTo>
                    <a:pt x="4708" y="52"/>
                    <a:pt x="5142" y="52"/>
                    <a:pt x="5604" y="52"/>
                  </a:cubicBezTo>
                  <a:cubicBezTo>
                    <a:pt x="6039" y="52"/>
                    <a:pt x="6474" y="52"/>
                    <a:pt x="6909" y="103"/>
                  </a:cubicBezTo>
                  <a:cubicBezTo>
                    <a:pt x="8267" y="206"/>
                    <a:pt x="9598" y="309"/>
                    <a:pt x="10930" y="309"/>
                  </a:cubicBezTo>
                  <a:cubicBezTo>
                    <a:pt x="11147" y="309"/>
                    <a:pt x="11147" y="309"/>
                    <a:pt x="11147" y="309"/>
                  </a:cubicBezTo>
                  <a:cubicBezTo>
                    <a:pt x="11989" y="258"/>
                    <a:pt x="12832" y="206"/>
                    <a:pt x="13674" y="155"/>
                  </a:cubicBezTo>
                  <a:cubicBezTo>
                    <a:pt x="14543" y="103"/>
                    <a:pt x="15440" y="0"/>
                    <a:pt x="16309" y="0"/>
                  </a:cubicBezTo>
                  <a:cubicBezTo>
                    <a:pt x="17478" y="0"/>
                    <a:pt x="18429" y="155"/>
                    <a:pt x="19352" y="412"/>
                  </a:cubicBezTo>
                  <a:cubicBezTo>
                    <a:pt x="19977" y="567"/>
                    <a:pt x="20602" y="773"/>
                    <a:pt x="21227" y="1031"/>
                  </a:cubicBezTo>
                  <a:cubicBezTo>
                    <a:pt x="21227" y="1392"/>
                    <a:pt x="21227" y="1392"/>
                    <a:pt x="21227" y="1392"/>
                  </a:cubicBezTo>
                  <a:cubicBezTo>
                    <a:pt x="20059" y="876"/>
                    <a:pt x="18945" y="516"/>
                    <a:pt x="17858" y="412"/>
                  </a:cubicBezTo>
                  <a:cubicBezTo>
                    <a:pt x="17369" y="309"/>
                    <a:pt x="16853" y="309"/>
                    <a:pt x="16282" y="309"/>
                  </a:cubicBezTo>
                  <a:cubicBezTo>
                    <a:pt x="15385" y="309"/>
                    <a:pt x="14489" y="361"/>
                    <a:pt x="13728" y="464"/>
                  </a:cubicBezTo>
                  <a:cubicBezTo>
                    <a:pt x="12832" y="567"/>
                    <a:pt x="11908" y="619"/>
                    <a:pt x="10930" y="619"/>
                  </a:cubicBezTo>
                  <a:cubicBezTo>
                    <a:pt x="10441" y="619"/>
                    <a:pt x="9952" y="567"/>
                    <a:pt x="9435" y="567"/>
                  </a:cubicBezTo>
                  <a:cubicBezTo>
                    <a:pt x="8946" y="567"/>
                    <a:pt x="8430" y="516"/>
                    <a:pt x="7914" y="464"/>
                  </a:cubicBezTo>
                  <a:cubicBezTo>
                    <a:pt x="7235" y="361"/>
                    <a:pt x="6528" y="309"/>
                    <a:pt x="5822" y="309"/>
                  </a:cubicBezTo>
                  <a:cubicBezTo>
                    <a:pt x="4844" y="309"/>
                    <a:pt x="4029" y="464"/>
                    <a:pt x="3295" y="722"/>
                  </a:cubicBezTo>
                  <a:cubicBezTo>
                    <a:pt x="2670" y="979"/>
                    <a:pt x="1149" y="1753"/>
                    <a:pt x="496" y="3660"/>
                  </a:cubicBezTo>
                  <a:cubicBezTo>
                    <a:pt x="198" y="4485"/>
                    <a:pt x="116" y="5464"/>
                    <a:pt x="225" y="6547"/>
                  </a:cubicBezTo>
                  <a:cubicBezTo>
                    <a:pt x="578" y="9640"/>
                    <a:pt x="2371" y="11444"/>
                    <a:pt x="3920" y="12682"/>
                  </a:cubicBezTo>
                  <a:cubicBezTo>
                    <a:pt x="5251" y="13764"/>
                    <a:pt x="6664" y="14589"/>
                    <a:pt x="8022" y="15362"/>
                  </a:cubicBezTo>
                  <a:cubicBezTo>
                    <a:pt x="8593" y="15723"/>
                    <a:pt x="9164" y="16032"/>
                    <a:pt x="9707" y="16393"/>
                  </a:cubicBezTo>
                  <a:cubicBezTo>
                    <a:pt x="9952" y="16548"/>
                    <a:pt x="10196" y="16703"/>
                    <a:pt x="10441" y="16857"/>
                  </a:cubicBezTo>
                  <a:cubicBezTo>
                    <a:pt x="11500" y="17527"/>
                    <a:pt x="12614" y="18198"/>
                    <a:pt x="13728" y="18662"/>
                  </a:cubicBezTo>
                  <a:cubicBezTo>
                    <a:pt x="14081" y="18765"/>
                    <a:pt x="14435" y="18919"/>
                    <a:pt x="14761" y="19022"/>
                  </a:cubicBezTo>
                  <a:cubicBezTo>
                    <a:pt x="15549" y="19280"/>
                    <a:pt x="16336" y="19589"/>
                    <a:pt x="17070" y="20002"/>
                  </a:cubicBezTo>
                  <a:cubicBezTo>
                    <a:pt x="17450" y="20157"/>
                    <a:pt x="17831" y="20311"/>
                    <a:pt x="18184" y="20466"/>
                  </a:cubicBezTo>
                  <a:cubicBezTo>
                    <a:pt x="19026" y="20827"/>
                    <a:pt x="20140" y="21188"/>
                    <a:pt x="21227" y="21239"/>
                  </a:cubicBezTo>
                  <a:lnTo>
                    <a:pt x="21227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5071" name="Freeform 532"/>
            <p:cNvSpPr/>
            <p:nvPr/>
          </p:nvSpPr>
          <p:spPr>
            <a:xfrm rot="16200000">
              <a:off x="-393828" y="583504"/>
              <a:ext cx="2758517" cy="16003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86" h="21600" fill="norm" stroke="1" extrusionOk="0">
                  <a:moveTo>
                    <a:pt x="21286" y="21600"/>
                  </a:moveTo>
                  <a:cubicBezTo>
                    <a:pt x="20579" y="21565"/>
                    <a:pt x="19831" y="21459"/>
                    <a:pt x="19023" y="21246"/>
                  </a:cubicBezTo>
                  <a:cubicBezTo>
                    <a:pt x="17346" y="20787"/>
                    <a:pt x="15568" y="19903"/>
                    <a:pt x="13406" y="18383"/>
                  </a:cubicBezTo>
                  <a:cubicBezTo>
                    <a:pt x="13103" y="18171"/>
                    <a:pt x="12800" y="17923"/>
                    <a:pt x="12496" y="17711"/>
                  </a:cubicBezTo>
                  <a:cubicBezTo>
                    <a:pt x="11870" y="17252"/>
                    <a:pt x="11224" y="16757"/>
                    <a:pt x="10577" y="16403"/>
                  </a:cubicBezTo>
                  <a:cubicBezTo>
                    <a:pt x="9526" y="15838"/>
                    <a:pt x="8476" y="15449"/>
                    <a:pt x="7667" y="15201"/>
                  </a:cubicBezTo>
                  <a:cubicBezTo>
                    <a:pt x="7344" y="15095"/>
                    <a:pt x="7021" y="14989"/>
                    <a:pt x="6697" y="14883"/>
                  </a:cubicBezTo>
                  <a:cubicBezTo>
                    <a:pt x="5364" y="14459"/>
                    <a:pt x="3970" y="14070"/>
                    <a:pt x="2717" y="13151"/>
                  </a:cubicBezTo>
                  <a:cubicBezTo>
                    <a:pt x="1787" y="12515"/>
                    <a:pt x="494" y="11419"/>
                    <a:pt x="110" y="9616"/>
                  </a:cubicBezTo>
                  <a:cubicBezTo>
                    <a:pt x="-314" y="7742"/>
                    <a:pt x="555" y="5904"/>
                    <a:pt x="1545" y="4985"/>
                  </a:cubicBezTo>
                  <a:cubicBezTo>
                    <a:pt x="2697" y="3924"/>
                    <a:pt x="4030" y="3535"/>
                    <a:pt x="5323" y="3182"/>
                  </a:cubicBezTo>
                  <a:cubicBezTo>
                    <a:pt x="5687" y="3076"/>
                    <a:pt x="5687" y="3076"/>
                    <a:pt x="5687" y="3076"/>
                  </a:cubicBezTo>
                  <a:cubicBezTo>
                    <a:pt x="6455" y="2864"/>
                    <a:pt x="7102" y="2651"/>
                    <a:pt x="7748" y="2333"/>
                  </a:cubicBezTo>
                  <a:cubicBezTo>
                    <a:pt x="8233" y="2121"/>
                    <a:pt x="8718" y="1874"/>
                    <a:pt x="9203" y="1626"/>
                  </a:cubicBezTo>
                  <a:cubicBezTo>
                    <a:pt x="9607" y="1379"/>
                    <a:pt x="10052" y="1167"/>
                    <a:pt x="10476" y="955"/>
                  </a:cubicBezTo>
                  <a:cubicBezTo>
                    <a:pt x="11203" y="601"/>
                    <a:pt x="12173" y="177"/>
                    <a:pt x="13183" y="35"/>
                  </a:cubicBezTo>
                  <a:cubicBezTo>
                    <a:pt x="13446" y="0"/>
                    <a:pt x="13729" y="0"/>
                    <a:pt x="14032" y="0"/>
                  </a:cubicBezTo>
                  <a:cubicBezTo>
                    <a:pt x="14598" y="0"/>
                    <a:pt x="15164" y="71"/>
                    <a:pt x="15628" y="106"/>
                  </a:cubicBezTo>
                  <a:cubicBezTo>
                    <a:pt x="17326" y="354"/>
                    <a:pt x="18922" y="742"/>
                    <a:pt x="20397" y="1343"/>
                  </a:cubicBezTo>
                  <a:cubicBezTo>
                    <a:pt x="20700" y="1449"/>
                    <a:pt x="21003" y="1591"/>
                    <a:pt x="21286" y="1697"/>
                  </a:cubicBezTo>
                  <a:cubicBezTo>
                    <a:pt x="21286" y="1944"/>
                    <a:pt x="21286" y="1944"/>
                    <a:pt x="21286" y="1944"/>
                  </a:cubicBezTo>
                  <a:cubicBezTo>
                    <a:pt x="20357" y="1520"/>
                    <a:pt x="19387" y="1167"/>
                    <a:pt x="18397" y="884"/>
                  </a:cubicBezTo>
                  <a:cubicBezTo>
                    <a:pt x="17063" y="530"/>
                    <a:pt x="15649" y="212"/>
                    <a:pt x="14275" y="212"/>
                  </a:cubicBezTo>
                  <a:cubicBezTo>
                    <a:pt x="14012" y="212"/>
                    <a:pt x="13769" y="212"/>
                    <a:pt x="13527" y="247"/>
                  </a:cubicBezTo>
                  <a:cubicBezTo>
                    <a:pt x="12052" y="354"/>
                    <a:pt x="10638" y="1096"/>
                    <a:pt x="9284" y="1803"/>
                  </a:cubicBezTo>
                  <a:cubicBezTo>
                    <a:pt x="8839" y="2050"/>
                    <a:pt x="8374" y="2298"/>
                    <a:pt x="7910" y="2510"/>
                  </a:cubicBezTo>
                  <a:cubicBezTo>
                    <a:pt x="7122" y="2864"/>
                    <a:pt x="6314" y="3111"/>
                    <a:pt x="5525" y="3323"/>
                  </a:cubicBezTo>
                  <a:cubicBezTo>
                    <a:pt x="4899" y="3535"/>
                    <a:pt x="4232" y="3712"/>
                    <a:pt x="3606" y="3959"/>
                  </a:cubicBezTo>
                  <a:cubicBezTo>
                    <a:pt x="2313" y="4490"/>
                    <a:pt x="555" y="5480"/>
                    <a:pt x="191" y="7919"/>
                  </a:cubicBezTo>
                  <a:cubicBezTo>
                    <a:pt x="-132" y="10075"/>
                    <a:pt x="1121" y="11631"/>
                    <a:pt x="2252" y="12550"/>
                  </a:cubicBezTo>
                  <a:cubicBezTo>
                    <a:pt x="3606" y="13681"/>
                    <a:pt x="5121" y="14141"/>
                    <a:pt x="6576" y="14600"/>
                  </a:cubicBezTo>
                  <a:cubicBezTo>
                    <a:pt x="7061" y="14742"/>
                    <a:pt x="7061" y="14742"/>
                    <a:pt x="7061" y="14742"/>
                  </a:cubicBezTo>
                  <a:cubicBezTo>
                    <a:pt x="8011" y="15060"/>
                    <a:pt x="8981" y="15378"/>
                    <a:pt x="9910" y="15838"/>
                  </a:cubicBezTo>
                  <a:cubicBezTo>
                    <a:pt x="10880" y="16297"/>
                    <a:pt x="11749" y="16934"/>
                    <a:pt x="12618" y="17570"/>
                  </a:cubicBezTo>
                  <a:cubicBezTo>
                    <a:pt x="14295" y="18772"/>
                    <a:pt x="16295" y="20151"/>
                    <a:pt x="18376" y="20822"/>
                  </a:cubicBezTo>
                  <a:cubicBezTo>
                    <a:pt x="19366" y="21140"/>
                    <a:pt x="20276" y="21317"/>
                    <a:pt x="21124" y="21317"/>
                  </a:cubicBezTo>
                  <a:cubicBezTo>
                    <a:pt x="21165" y="21317"/>
                    <a:pt x="21225" y="21317"/>
                    <a:pt x="21286" y="21317"/>
                  </a:cubicBezTo>
                  <a:lnTo>
                    <a:pt x="21286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5072" name="Freeform 537"/>
            <p:cNvSpPr/>
            <p:nvPr/>
          </p:nvSpPr>
          <p:spPr>
            <a:xfrm rot="16200000">
              <a:off x="1757472" y="136331"/>
              <a:ext cx="296371" cy="326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18542" y="19800"/>
                    <a:pt x="15483" y="16200"/>
                    <a:pt x="12616" y="12600"/>
                  </a:cubicBezTo>
                  <a:cubicBezTo>
                    <a:pt x="8411" y="7200"/>
                    <a:pt x="4205" y="3600"/>
                    <a:pt x="0" y="0"/>
                  </a:cubicBezTo>
                  <a:cubicBezTo>
                    <a:pt x="5735" y="0"/>
                    <a:pt x="11278" y="3600"/>
                    <a:pt x="16821" y="7200"/>
                  </a:cubicBezTo>
                  <a:cubicBezTo>
                    <a:pt x="18542" y="9000"/>
                    <a:pt x="20071" y="9000"/>
                    <a:pt x="21600" y="10800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5073" name="Freeform 538"/>
            <p:cNvSpPr/>
            <p:nvPr/>
          </p:nvSpPr>
          <p:spPr>
            <a:xfrm rot="16200000">
              <a:off x="-2040505" y="2895535"/>
              <a:ext cx="6775015" cy="114991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383" y="21600"/>
                  </a:moveTo>
                  <a:cubicBezTo>
                    <a:pt x="21308" y="21600"/>
                    <a:pt x="21241" y="21600"/>
                    <a:pt x="21174" y="21551"/>
                  </a:cubicBezTo>
                  <a:cubicBezTo>
                    <a:pt x="20957" y="21452"/>
                    <a:pt x="20757" y="21305"/>
                    <a:pt x="20565" y="21108"/>
                  </a:cubicBezTo>
                  <a:cubicBezTo>
                    <a:pt x="20139" y="20665"/>
                    <a:pt x="19705" y="20026"/>
                    <a:pt x="19238" y="19189"/>
                  </a:cubicBezTo>
                  <a:cubicBezTo>
                    <a:pt x="18829" y="18500"/>
                    <a:pt x="18428" y="17664"/>
                    <a:pt x="18028" y="16877"/>
                  </a:cubicBezTo>
                  <a:cubicBezTo>
                    <a:pt x="17569" y="15991"/>
                    <a:pt x="17085" y="15007"/>
                    <a:pt x="16601" y="14220"/>
                  </a:cubicBezTo>
                  <a:cubicBezTo>
                    <a:pt x="16192" y="13531"/>
                    <a:pt x="15766" y="12842"/>
                    <a:pt x="15357" y="12251"/>
                  </a:cubicBezTo>
                  <a:cubicBezTo>
                    <a:pt x="15307" y="12153"/>
                    <a:pt x="15307" y="12153"/>
                    <a:pt x="15307" y="12153"/>
                  </a:cubicBezTo>
                  <a:cubicBezTo>
                    <a:pt x="15207" y="12005"/>
                    <a:pt x="15107" y="11858"/>
                    <a:pt x="14998" y="11710"/>
                  </a:cubicBezTo>
                  <a:cubicBezTo>
                    <a:pt x="14698" y="11267"/>
                    <a:pt x="14389" y="10825"/>
                    <a:pt x="14105" y="10136"/>
                  </a:cubicBezTo>
                  <a:cubicBezTo>
                    <a:pt x="13604" y="9004"/>
                    <a:pt x="13262" y="6790"/>
                    <a:pt x="12920" y="4674"/>
                  </a:cubicBezTo>
                  <a:cubicBezTo>
                    <a:pt x="12845" y="4133"/>
                    <a:pt x="12761" y="3592"/>
                    <a:pt x="12678" y="3100"/>
                  </a:cubicBezTo>
                  <a:cubicBezTo>
                    <a:pt x="12453" y="1771"/>
                    <a:pt x="12177" y="394"/>
                    <a:pt x="11827" y="344"/>
                  </a:cubicBezTo>
                  <a:cubicBezTo>
                    <a:pt x="11802" y="344"/>
                    <a:pt x="11802" y="344"/>
                    <a:pt x="11802" y="344"/>
                  </a:cubicBezTo>
                  <a:cubicBezTo>
                    <a:pt x="11459" y="344"/>
                    <a:pt x="11151" y="1033"/>
                    <a:pt x="10842" y="1722"/>
                  </a:cubicBezTo>
                  <a:cubicBezTo>
                    <a:pt x="10733" y="1919"/>
                    <a:pt x="10733" y="1919"/>
                    <a:pt x="10733" y="1919"/>
                  </a:cubicBezTo>
                  <a:cubicBezTo>
                    <a:pt x="10558" y="2313"/>
                    <a:pt x="10374" y="2706"/>
                    <a:pt x="10191" y="2854"/>
                  </a:cubicBezTo>
                  <a:cubicBezTo>
                    <a:pt x="10082" y="2952"/>
                    <a:pt x="9965" y="3001"/>
                    <a:pt x="9857" y="3001"/>
                  </a:cubicBezTo>
                  <a:cubicBezTo>
                    <a:pt x="9782" y="3051"/>
                    <a:pt x="9707" y="3100"/>
                    <a:pt x="9640" y="3100"/>
                  </a:cubicBezTo>
                  <a:cubicBezTo>
                    <a:pt x="9548" y="3149"/>
                    <a:pt x="9465" y="3247"/>
                    <a:pt x="9381" y="3297"/>
                  </a:cubicBezTo>
                  <a:cubicBezTo>
                    <a:pt x="9114" y="3444"/>
                    <a:pt x="8839" y="3641"/>
                    <a:pt x="8572" y="3641"/>
                  </a:cubicBezTo>
                  <a:cubicBezTo>
                    <a:pt x="8505" y="3641"/>
                    <a:pt x="8438" y="3592"/>
                    <a:pt x="8371" y="3592"/>
                  </a:cubicBezTo>
                  <a:cubicBezTo>
                    <a:pt x="8321" y="3592"/>
                    <a:pt x="8279" y="3543"/>
                    <a:pt x="8229" y="3543"/>
                  </a:cubicBezTo>
                  <a:cubicBezTo>
                    <a:pt x="8129" y="3493"/>
                    <a:pt x="8029" y="3444"/>
                    <a:pt x="7929" y="3444"/>
                  </a:cubicBezTo>
                  <a:cubicBezTo>
                    <a:pt x="7854" y="3444"/>
                    <a:pt x="7787" y="3444"/>
                    <a:pt x="7729" y="3493"/>
                  </a:cubicBezTo>
                  <a:cubicBezTo>
                    <a:pt x="7520" y="3641"/>
                    <a:pt x="7328" y="3936"/>
                    <a:pt x="7128" y="4231"/>
                  </a:cubicBezTo>
                  <a:cubicBezTo>
                    <a:pt x="6977" y="4477"/>
                    <a:pt x="6827" y="4674"/>
                    <a:pt x="6677" y="4822"/>
                  </a:cubicBezTo>
                  <a:cubicBezTo>
                    <a:pt x="6435" y="5166"/>
                    <a:pt x="6185" y="5462"/>
                    <a:pt x="5943" y="5904"/>
                  </a:cubicBezTo>
                  <a:cubicBezTo>
                    <a:pt x="5617" y="6544"/>
                    <a:pt x="5300" y="7331"/>
                    <a:pt x="4991" y="8069"/>
                  </a:cubicBezTo>
                  <a:cubicBezTo>
                    <a:pt x="4924" y="8217"/>
                    <a:pt x="4857" y="8414"/>
                    <a:pt x="4791" y="8561"/>
                  </a:cubicBezTo>
                  <a:cubicBezTo>
                    <a:pt x="4474" y="9349"/>
                    <a:pt x="4123" y="10037"/>
                    <a:pt x="3722" y="10037"/>
                  </a:cubicBezTo>
                  <a:cubicBezTo>
                    <a:pt x="3222" y="10037"/>
                    <a:pt x="2738" y="9349"/>
                    <a:pt x="2270" y="8660"/>
                  </a:cubicBezTo>
                  <a:cubicBezTo>
                    <a:pt x="1995" y="8266"/>
                    <a:pt x="1719" y="7872"/>
                    <a:pt x="1436" y="7626"/>
                  </a:cubicBezTo>
                  <a:cubicBezTo>
                    <a:pt x="1235" y="7430"/>
                    <a:pt x="1035" y="7233"/>
                    <a:pt x="835" y="7036"/>
                  </a:cubicBezTo>
                  <a:cubicBezTo>
                    <a:pt x="684" y="6839"/>
                    <a:pt x="534" y="6692"/>
                    <a:pt x="384" y="6544"/>
                  </a:cubicBezTo>
                  <a:cubicBezTo>
                    <a:pt x="267" y="6446"/>
                    <a:pt x="134" y="6298"/>
                    <a:pt x="0" y="6200"/>
                  </a:cubicBezTo>
                  <a:cubicBezTo>
                    <a:pt x="0" y="5855"/>
                    <a:pt x="0" y="5855"/>
                    <a:pt x="0" y="5855"/>
                  </a:cubicBezTo>
                  <a:cubicBezTo>
                    <a:pt x="109" y="5954"/>
                    <a:pt x="225" y="6052"/>
                    <a:pt x="359" y="6150"/>
                  </a:cubicBezTo>
                  <a:cubicBezTo>
                    <a:pt x="734" y="6544"/>
                    <a:pt x="1118" y="6938"/>
                    <a:pt x="1502" y="7331"/>
                  </a:cubicBezTo>
                  <a:cubicBezTo>
                    <a:pt x="1744" y="7577"/>
                    <a:pt x="1995" y="7971"/>
                    <a:pt x="2245" y="8315"/>
                  </a:cubicBezTo>
                  <a:cubicBezTo>
                    <a:pt x="2704" y="9004"/>
                    <a:pt x="3188" y="9742"/>
                    <a:pt x="3664" y="9742"/>
                  </a:cubicBezTo>
                  <a:cubicBezTo>
                    <a:pt x="3823" y="9742"/>
                    <a:pt x="3973" y="9644"/>
                    <a:pt x="4123" y="9496"/>
                  </a:cubicBezTo>
                  <a:cubicBezTo>
                    <a:pt x="4432" y="9152"/>
                    <a:pt x="4724" y="8414"/>
                    <a:pt x="4999" y="7676"/>
                  </a:cubicBezTo>
                  <a:cubicBezTo>
                    <a:pt x="5100" y="7430"/>
                    <a:pt x="5191" y="7184"/>
                    <a:pt x="5291" y="6987"/>
                  </a:cubicBezTo>
                  <a:cubicBezTo>
                    <a:pt x="5634" y="6150"/>
                    <a:pt x="6009" y="5314"/>
                    <a:pt x="6393" y="4822"/>
                  </a:cubicBezTo>
                  <a:cubicBezTo>
                    <a:pt x="6468" y="4723"/>
                    <a:pt x="6535" y="4674"/>
                    <a:pt x="6602" y="4576"/>
                  </a:cubicBezTo>
                  <a:cubicBezTo>
                    <a:pt x="6735" y="4428"/>
                    <a:pt x="6877" y="4231"/>
                    <a:pt x="7019" y="4035"/>
                  </a:cubicBezTo>
                  <a:cubicBezTo>
                    <a:pt x="7094" y="3936"/>
                    <a:pt x="7094" y="3936"/>
                    <a:pt x="7094" y="3936"/>
                  </a:cubicBezTo>
                  <a:cubicBezTo>
                    <a:pt x="7253" y="3690"/>
                    <a:pt x="7420" y="3444"/>
                    <a:pt x="7578" y="3297"/>
                  </a:cubicBezTo>
                  <a:cubicBezTo>
                    <a:pt x="7687" y="3198"/>
                    <a:pt x="7804" y="3149"/>
                    <a:pt x="7946" y="3149"/>
                  </a:cubicBezTo>
                  <a:cubicBezTo>
                    <a:pt x="8054" y="3149"/>
                    <a:pt x="8171" y="3149"/>
                    <a:pt x="8279" y="3198"/>
                  </a:cubicBezTo>
                  <a:cubicBezTo>
                    <a:pt x="8396" y="3247"/>
                    <a:pt x="8505" y="3247"/>
                    <a:pt x="8622" y="3247"/>
                  </a:cubicBezTo>
                  <a:cubicBezTo>
                    <a:pt x="8672" y="3247"/>
                    <a:pt x="8730" y="3247"/>
                    <a:pt x="8780" y="3247"/>
                  </a:cubicBezTo>
                  <a:cubicBezTo>
                    <a:pt x="9064" y="3149"/>
                    <a:pt x="9356" y="3001"/>
                    <a:pt x="9640" y="2805"/>
                  </a:cubicBezTo>
                  <a:cubicBezTo>
                    <a:pt x="9773" y="2755"/>
                    <a:pt x="9915" y="2657"/>
                    <a:pt x="10049" y="2608"/>
                  </a:cubicBezTo>
                  <a:cubicBezTo>
                    <a:pt x="10324" y="2460"/>
                    <a:pt x="10583" y="1870"/>
                    <a:pt x="10833" y="1328"/>
                  </a:cubicBezTo>
                  <a:cubicBezTo>
                    <a:pt x="10934" y="1132"/>
                    <a:pt x="11034" y="886"/>
                    <a:pt x="11134" y="689"/>
                  </a:cubicBezTo>
                  <a:cubicBezTo>
                    <a:pt x="11292" y="394"/>
                    <a:pt x="11534" y="0"/>
                    <a:pt x="11777" y="0"/>
                  </a:cubicBezTo>
                  <a:cubicBezTo>
                    <a:pt x="11885" y="0"/>
                    <a:pt x="11994" y="98"/>
                    <a:pt x="12085" y="295"/>
                  </a:cubicBezTo>
                  <a:cubicBezTo>
                    <a:pt x="12377" y="886"/>
                    <a:pt x="12594" y="2067"/>
                    <a:pt x="12770" y="3149"/>
                  </a:cubicBezTo>
                  <a:cubicBezTo>
                    <a:pt x="12811" y="3444"/>
                    <a:pt x="12853" y="3690"/>
                    <a:pt x="12895" y="3985"/>
                  </a:cubicBezTo>
                  <a:cubicBezTo>
                    <a:pt x="13304" y="6593"/>
                    <a:pt x="13730" y="9299"/>
                    <a:pt x="14355" y="10283"/>
                  </a:cubicBezTo>
                  <a:cubicBezTo>
                    <a:pt x="14564" y="10628"/>
                    <a:pt x="14773" y="10923"/>
                    <a:pt x="14973" y="11267"/>
                  </a:cubicBezTo>
                  <a:cubicBezTo>
                    <a:pt x="15616" y="12251"/>
                    <a:pt x="16283" y="13236"/>
                    <a:pt x="16926" y="14416"/>
                  </a:cubicBezTo>
                  <a:cubicBezTo>
                    <a:pt x="17327" y="15105"/>
                    <a:pt x="17727" y="15942"/>
                    <a:pt x="18120" y="16680"/>
                  </a:cubicBezTo>
                  <a:cubicBezTo>
                    <a:pt x="18520" y="17516"/>
                    <a:pt x="18938" y="18353"/>
                    <a:pt x="19355" y="19091"/>
                  </a:cubicBezTo>
                  <a:cubicBezTo>
                    <a:pt x="19822" y="19927"/>
                    <a:pt x="20215" y="20468"/>
                    <a:pt x="20582" y="20862"/>
                  </a:cubicBezTo>
                  <a:cubicBezTo>
                    <a:pt x="20840" y="21108"/>
                    <a:pt x="21066" y="21305"/>
                    <a:pt x="21266" y="21403"/>
                  </a:cubicBezTo>
                  <a:cubicBezTo>
                    <a:pt x="21333" y="21403"/>
                    <a:pt x="21400" y="21452"/>
                    <a:pt x="21466" y="21502"/>
                  </a:cubicBezTo>
                  <a:cubicBezTo>
                    <a:pt x="21508" y="21502"/>
                    <a:pt x="21558" y="21551"/>
                    <a:pt x="21600" y="21600"/>
                  </a:cubicBezTo>
                  <a:cubicBezTo>
                    <a:pt x="21533" y="21600"/>
                    <a:pt x="21458" y="21600"/>
                    <a:pt x="21383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5074" name="Freeform 540"/>
            <p:cNvSpPr/>
            <p:nvPr/>
          </p:nvSpPr>
          <p:spPr>
            <a:xfrm rot="16200000">
              <a:off x="574959" y="3036310"/>
              <a:ext cx="634232" cy="19856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20886" y="19895"/>
                    <a:pt x="20261" y="18189"/>
                    <a:pt x="19726" y="16768"/>
                  </a:cubicBezTo>
                  <a:cubicBezTo>
                    <a:pt x="18833" y="14495"/>
                    <a:pt x="18030" y="12221"/>
                    <a:pt x="17048" y="10232"/>
                  </a:cubicBezTo>
                  <a:cubicBezTo>
                    <a:pt x="14906" y="6537"/>
                    <a:pt x="12853" y="3979"/>
                    <a:pt x="10800" y="2558"/>
                  </a:cubicBezTo>
                  <a:cubicBezTo>
                    <a:pt x="9729" y="1989"/>
                    <a:pt x="8747" y="1705"/>
                    <a:pt x="7765" y="1705"/>
                  </a:cubicBezTo>
                  <a:cubicBezTo>
                    <a:pt x="6426" y="1705"/>
                    <a:pt x="5177" y="2274"/>
                    <a:pt x="3927" y="3411"/>
                  </a:cubicBezTo>
                  <a:cubicBezTo>
                    <a:pt x="2499" y="4832"/>
                    <a:pt x="1250" y="5968"/>
                    <a:pt x="0" y="6537"/>
                  </a:cubicBezTo>
                  <a:cubicBezTo>
                    <a:pt x="714" y="5968"/>
                    <a:pt x="1339" y="5116"/>
                    <a:pt x="2053" y="4263"/>
                  </a:cubicBezTo>
                  <a:cubicBezTo>
                    <a:pt x="3124" y="2558"/>
                    <a:pt x="4284" y="1137"/>
                    <a:pt x="5534" y="568"/>
                  </a:cubicBezTo>
                  <a:cubicBezTo>
                    <a:pt x="6337" y="0"/>
                    <a:pt x="7140" y="0"/>
                    <a:pt x="7944" y="0"/>
                  </a:cubicBezTo>
                  <a:cubicBezTo>
                    <a:pt x="9104" y="0"/>
                    <a:pt x="10264" y="284"/>
                    <a:pt x="11425" y="1137"/>
                  </a:cubicBezTo>
                  <a:cubicBezTo>
                    <a:pt x="13835" y="3126"/>
                    <a:pt x="15888" y="5684"/>
                    <a:pt x="17673" y="9379"/>
                  </a:cubicBezTo>
                  <a:cubicBezTo>
                    <a:pt x="19369" y="12789"/>
                    <a:pt x="20529" y="16200"/>
                    <a:pt x="2160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5075" name="Freeform 541"/>
            <p:cNvSpPr/>
            <p:nvPr/>
          </p:nvSpPr>
          <p:spPr>
            <a:xfrm rot="16200000">
              <a:off x="1578169" y="263769"/>
              <a:ext cx="626824" cy="1081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19431" y="21073"/>
                    <a:pt x="17172" y="20546"/>
                    <a:pt x="15093" y="18966"/>
                  </a:cubicBezTo>
                  <a:cubicBezTo>
                    <a:pt x="13376" y="17912"/>
                    <a:pt x="11749" y="15805"/>
                    <a:pt x="10213" y="13698"/>
                  </a:cubicBezTo>
                  <a:cubicBezTo>
                    <a:pt x="8947" y="12644"/>
                    <a:pt x="7682" y="11063"/>
                    <a:pt x="6417" y="10010"/>
                  </a:cubicBezTo>
                  <a:cubicBezTo>
                    <a:pt x="5603" y="8956"/>
                    <a:pt x="5603" y="8956"/>
                    <a:pt x="5603" y="8956"/>
                  </a:cubicBezTo>
                  <a:cubicBezTo>
                    <a:pt x="4428" y="7902"/>
                    <a:pt x="3163" y="6849"/>
                    <a:pt x="1988" y="4741"/>
                  </a:cubicBezTo>
                  <a:cubicBezTo>
                    <a:pt x="1265" y="3688"/>
                    <a:pt x="633" y="2107"/>
                    <a:pt x="0" y="0"/>
                  </a:cubicBezTo>
                  <a:cubicBezTo>
                    <a:pt x="813" y="1580"/>
                    <a:pt x="1808" y="2634"/>
                    <a:pt x="2711" y="3161"/>
                  </a:cubicBezTo>
                  <a:cubicBezTo>
                    <a:pt x="3073" y="3688"/>
                    <a:pt x="3344" y="4215"/>
                    <a:pt x="3615" y="4215"/>
                  </a:cubicBezTo>
                  <a:cubicBezTo>
                    <a:pt x="4519" y="5268"/>
                    <a:pt x="5423" y="5795"/>
                    <a:pt x="6326" y="6849"/>
                  </a:cubicBezTo>
                  <a:cubicBezTo>
                    <a:pt x="7682" y="7902"/>
                    <a:pt x="7682" y="7902"/>
                    <a:pt x="7682" y="7902"/>
                  </a:cubicBezTo>
                  <a:cubicBezTo>
                    <a:pt x="8767" y="8956"/>
                    <a:pt x="9851" y="10010"/>
                    <a:pt x="10936" y="11063"/>
                  </a:cubicBezTo>
                  <a:cubicBezTo>
                    <a:pt x="12833" y="13171"/>
                    <a:pt x="14731" y="15278"/>
                    <a:pt x="16629" y="16332"/>
                  </a:cubicBezTo>
                  <a:cubicBezTo>
                    <a:pt x="18346" y="17385"/>
                    <a:pt x="19973" y="17912"/>
                    <a:pt x="21600" y="17912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</p:grpSp>
      <p:sp>
        <p:nvSpPr>
          <p:cNvPr id="5077" name="TextBox 358"/>
          <p:cNvSpPr txBox="1"/>
          <p:nvPr/>
        </p:nvSpPr>
        <p:spPr>
          <a:xfrm>
            <a:off x="371474" y="6361276"/>
            <a:ext cx="3119440" cy="2565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>
            <a:spAutoFit/>
          </a:bodyPr>
          <a:lstStyle/>
          <a:p>
            <a:pPr>
              <a:defRPr sz="1100">
                <a:solidFill>
                  <a:srgbClr val="BFBFBF"/>
                </a:solidFill>
              </a:defRPr>
            </a:pPr>
            <a:r>
              <a:t>©2019 </a:t>
            </a:r>
            <a:r>
              <a:rPr b="1"/>
              <a:t>ALAMIAN</a:t>
            </a:r>
            <a:r>
              <a:t>. </a:t>
            </a:r>
            <a:r>
              <a:t>ALL RIGHTS RESERVED</a:t>
            </a:r>
            <a:r>
              <a:t>.</a:t>
            </a:r>
          </a:p>
        </p:txBody>
      </p:sp>
      <p:grpSp>
        <p:nvGrpSpPr>
          <p:cNvPr id="5425" name="Group 444"/>
          <p:cNvGrpSpPr/>
          <p:nvPr/>
        </p:nvGrpSpPr>
        <p:grpSpPr>
          <a:xfrm>
            <a:off x="441439" y="212247"/>
            <a:ext cx="1466734" cy="307341"/>
            <a:chOff x="0" y="0"/>
            <a:chExt cx="1466732" cy="307340"/>
          </a:xfrm>
        </p:grpSpPr>
        <p:grpSp>
          <p:nvGrpSpPr>
            <p:cNvPr id="5423" name="Group 445"/>
            <p:cNvGrpSpPr/>
            <p:nvPr/>
          </p:nvGrpSpPr>
          <p:grpSpPr>
            <a:xfrm>
              <a:off x="0" y="11590"/>
              <a:ext cx="296694" cy="284163"/>
              <a:chOff x="0" y="0"/>
              <a:chExt cx="296693" cy="284162"/>
            </a:xfrm>
          </p:grpSpPr>
          <p:grpSp>
            <p:nvGrpSpPr>
              <p:cNvPr id="5277" name="Group 556"/>
              <p:cNvGrpSpPr/>
              <p:nvPr/>
            </p:nvGrpSpPr>
            <p:grpSpPr>
              <a:xfrm>
                <a:off x="0" y="92324"/>
                <a:ext cx="157098" cy="191839"/>
                <a:chOff x="0" y="0"/>
                <a:chExt cx="157097" cy="191837"/>
              </a:xfrm>
            </p:grpSpPr>
            <p:sp>
              <p:nvSpPr>
                <p:cNvPr id="5078" name="Freeform 356"/>
                <p:cNvSpPr/>
                <p:nvPr/>
              </p:nvSpPr>
              <p:spPr>
                <a:xfrm>
                  <a:off x="0" y="83339"/>
                  <a:ext cx="12700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21600"/>
                      </a:moveTo>
                      <a:cubicBezTo>
                        <a:pt x="0" y="21600"/>
                        <a:pt x="0" y="21600"/>
                        <a:pt x="0" y="2160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21600" y="0"/>
                        <a:pt x="21600" y="7200"/>
                        <a:pt x="21600" y="7200"/>
                      </a:cubicBezTo>
                      <a:cubicBezTo>
                        <a:pt x="21600" y="14400"/>
                        <a:pt x="21600" y="21600"/>
                        <a:pt x="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079" name="Freeform 357"/>
                <p:cNvSpPr/>
                <p:nvPr/>
              </p:nvSpPr>
              <p:spPr>
                <a:xfrm>
                  <a:off x="330" y="117094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21600"/>
                      </a:moveTo>
                      <a:cubicBezTo>
                        <a:pt x="0" y="21600"/>
                        <a:pt x="0" y="21600"/>
                        <a:pt x="0" y="2160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0800" y="0"/>
                        <a:pt x="10800" y="21600"/>
                      </a:cubicBezTo>
                      <a:cubicBezTo>
                        <a:pt x="21600" y="21600"/>
                        <a:pt x="21600" y="21600"/>
                        <a:pt x="21600" y="21600"/>
                      </a:cubicBezTo>
                      <a:cubicBezTo>
                        <a:pt x="21600" y="21600"/>
                        <a:pt x="21600" y="21600"/>
                        <a:pt x="21600" y="21600"/>
                      </a:cubicBezTo>
                      <a:cubicBezTo>
                        <a:pt x="10800" y="21600"/>
                        <a:pt x="10800" y="21600"/>
                        <a:pt x="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080" name="Freeform 358"/>
                <p:cNvSpPr/>
                <p:nvPr/>
              </p:nvSpPr>
              <p:spPr>
                <a:xfrm>
                  <a:off x="882" y="111137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5400" y="21600"/>
                      </a:moveTo>
                      <a:cubicBezTo>
                        <a:pt x="5400" y="21600"/>
                        <a:pt x="0" y="21600"/>
                        <a:pt x="0" y="2160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5400" y="0"/>
                        <a:pt x="5400" y="0"/>
                      </a:cubicBezTo>
                      <a:cubicBezTo>
                        <a:pt x="10800" y="3086"/>
                        <a:pt x="16200" y="6171"/>
                        <a:pt x="16200" y="9257"/>
                      </a:cubicBezTo>
                      <a:cubicBezTo>
                        <a:pt x="21600" y="9257"/>
                        <a:pt x="21600" y="12343"/>
                        <a:pt x="21600" y="12343"/>
                      </a:cubicBezTo>
                      <a:cubicBezTo>
                        <a:pt x="21600" y="15429"/>
                        <a:pt x="21600" y="15429"/>
                        <a:pt x="16200" y="18514"/>
                      </a:cubicBezTo>
                      <a:cubicBezTo>
                        <a:pt x="10800" y="18514"/>
                        <a:pt x="10800" y="21600"/>
                        <a:pt x="540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081" name="Freeform 359"/>
                <p:cNvSpPr/>
                <p:nvPr/>
              </p:nvSpPr>
              <p:spPr>
                <a:xfrm>
                  <a:off x="2095" y="87751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0800" y="0"/>
                      </a:moveTo>
                      <a:cubicBezTo>
                        <a:pt x="16200" y="0"/>
                        <a:pt x="21600" y="10800"/>
                        <a:pt x="21600" y="10800"/>
                      </a:cubicBezTo>
                      <a:cubicBezTo>
                        <a:pt x="21600" y="21600"/>
                        <a:pt x="21600" y="21600"/>
                        <a:pt x="10800" y="21600"/>
                      </a:cubicBezTo>
                      <a:cubicBezTo>
                        <a:pt x="5400" y="21600"/>
                        <a:pt x="0" y="16200"/>
                        <a:pt x="0" y="10800"/>
                      </a:cubicBezTo>
                      <a:cubicBezTo>
                        <a:pt x="0" y="10800"/>
                        <a:pt x="10800" y="0"/>
                        <a:pt x="108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082" name="Freeform 360"/>
                <p:cNvSpPr/>
                <p:nvPr/>
              </p:nvSpPr>
              <p:spPr>
                <a:xfrm>
                  <a:off x="1875" y="14136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8514" y="21600"/>
                      </a:moveTo>
                      <a:cubicBezTo>
                        <a:pt x="12343" y="21600"/>
                        <a:pt x="6171" y="21600"/>
                        <a:pt x="0" y="2160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9257" y="5891"/>
                        <a:pt x="12343" y="13745"/>
                        <a:pt x="21600" y="19636"/>
                      </a:cubicBezTo>
                      <a:cubicBezTo>
                        <a:pt x="21600" y="19636"/>
                        <a:pt x="21600" y="19636"/>
                        <a:pt x="21600" y="19636"/>
                      </a:cubicBezTo>
                      <a:cubicBezTo>
                        <a:pt x="21600" y="19636"/>
                        <a:pt x="21600" y="21600"/>
                        <a:pt x="18514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083" name="Freeform 361"/>
                <p:cNvSpPr/>
                <p:nvPr/>
              </p:nvSpPr>
              <p:spPr>
                <a:xfrm>
                  <a:off x="3860" y="114998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10800"/>
                      </a:moveTo>
                      <a:cubicBezTo>
                        <a:pt x="0" y="0"/>
                        <a:pt x="0" y="0"/>
                        <a:pt x="10800" y="0"/>
                      </a:cubicBezTo>
                      <a:cubicBezTo>
                        <a:pt x="21600" y="0"/>
                        <a:pt x="21600" y="0"/>
                        <a:pt x="21600" y="10800"/>
                      </a:cubicBezTo>
                      <a:cubicBezTo>
                        <a:pt x="21600" y="21600"/>
                        <a:pt x="10800" y="21600"/>
                        <a:pt x="10800" y="21600"/>
                      </a:cubicBezTo>
                      <a:cubicBezTo>
                        <a:pt x="10800" y="21600"/>
                        <a:pt x="10800" y="10800"/>
                        <a:pt x="0" y="108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084" name="Freeform 362"/>
                <p:cNvSpPr/>
                <p:nvPr/>
              </p:nvSpPr>
              <p:spPr>
                <a:xfrm>
                  <a:off x="3860" y="93708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5400"/>
                      </a:moveTo>
                      <a:cubicBezTo>
                        <a:pt x="21600" y="16200"/>
                        <a:pt x="16200" y="21600"/>
                        <a:pt x="5400" y="21600"/>
                      </a:cubicBezTo>
                      <a:cubicBezTo>
                        <a:pt x="0" y="21600"/>
                        <a:pt x="0" y="16200"/>
                        <a:pt x="0" y="16200"/>
                      </a:cubicBezTo>
                      <a:cubicBezTo>
                        <a:pt x="0" y="0"/>
                        <a:pt x="0" y="0"/>
                        <a:pt x="16200" y="0"/>
                      </a:cubicBezTo>
                      <a:cubicBezTo>
                        <a:pt x="21600" y="0"/>
                        <a:pt x="21600" y="0"/>
                        <a:pt x="21600" y="54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085" name="Freeform 363"/>
                <p:cNvSpPr/>
                <p:nvPr/>
              </p:nvSpPr>
              <p:spPr>
                <a:xfrm>
                  <a:off x="5625" y="13066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0"/>
                      </a:moveTo>
                      <a:cubicBezTo>
                        <a:pt x="0" y="0"/>
                        <a:pt x="10800" y="0"/>
                        <a:pt x="10800" y="0"/>
                      </a:cubicBezTo>
                      <a:cubicBezTo>
                        <a:pt x="10800" y="0"/>
                        <a:pt x="10800" y="0"/>
                        <a:pt x="21600" y="21600"/>
                      </a:cubicBezTo>
                      <a:cubicBezTo>
                        <a:pt x="10800" y="21600"/>
                        <a:pt x="10800" y="21600"/>
                        <a:pt x="10800" y="21600"/>
                      </a:cubicBezTo>
                      <a:cubicBezTo>
                        <a:pt x="10800" y="21600"/>
                        <a:pt x="0" y="21600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086" name="Freeform 364"/>
                <p:cNvSpPr/>
                <p:nvPr/>
              </p:nvSpPr>
              <p:spPr>
                <a:xfrm>
                  <a:off x="4527" y="81794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378" h="17382" fill="norm" stroke="1" extrusionOk="0">
                      <a:moveTo>
                        <a:pt x="18514" y="5091"/>
                      </a:moveTo>
                      <a:cubicBezTo>
                        <a:pt x="21600" y="8691"/>
                        <a:pt x="15429" y="8691"/>
                        <a:pt x="15429" y="12291"/>
                      </a:cubicBezTo>
                      <a:cubicBezTo>
                        <a:pt x="15429" y="15891"/>
                        <a:pt x="12343" y="19491"/>
                        <a:pt x="9257" y="15891"/>
                      </a:cubicBezTo>
                      <a:cubicBezTo>
                        <a:pt x="6171" y="15891"/>
                        <a:pt x="6171" y="15891"/>
                        <a:pt x="3086" y="15891"/>
                      </a:cubicBezTo>
                      <a:cubicBezTo>
                        <a:pt x="3086" y="15891"/>
                        <a:pt x="0" y="12291"/>
                        <a:pt x="0" y="12291"/>
                      </a:cubicBezTo>
                      <a:cubicBezTo>
                        <a:pt x="0" y="12291"/>
                        <a:pt x="0" y="8691"/>
                        <a:pt x="3086" y="5091"/>
                      </a:cubicBezTo>
                      <a:cubicBezTo>
                        <a:pt x="3086" y="5091"/>
                        <a:pt x="6171" y="5091"/>
                        <a:pt x="9257" y="1491"/>
                      </a:cubicBezTo>
                      <a:cubicBezTo>
                        <a:pt x="12343" y="-2109"/>
                        <a:pt x="15429" y="1491"/>
                        <a:pt x="18514" y="509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087" name="Freeform 365"/>
                <p:cNvSpPr/>
                <p:nvPr/>
              </p:nvSpPr>
              <p:spPr>
                <a:xfrm>
                  <a:off x="3309" y="161770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6200" y="20400"/>
                      </a:moveTo>
                      <a:cubicBezTo>
                        <a:pt x="10800" y="20400"/>
                        <a:pt x="5400" y="20400"/>
                        <a:pt x="0" y="1920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200"/>
                        <a:pt x="1800" y="2400"/>
                        <a:pt x="1800" y="2400"/>
                      </a:cubicBezTo>
                      <a:cubicBezTo>
                        <a:pt x="9000" y="8400"/>
                        <a:pt x="14400" y="13200"/>
                        <a:pt x="19800" y="19200"/>
                      </a:cubicBezTo>
                      <a:cubicBezTo>
                        <a:pt x="19800" y="19200"/>
                        <a:pt x="21600" y="20400"/>
                        <a:pt x="21600" y="21600"/>
                      </a:cubicBezTo>
                      <a:cubicBezTo>
                        <a:pt x="19800" y="21600"/>
                        <a:pt x="19800" y="21600"/>
                        <a:pt x="18000" y="20400"/>
                      </a:cubicBezTo>
                      <a:cubicBezTo>
                        <a:pt x="18000" y="20400"/>
                        <a:pt x="18000" y="20400"/>
                        <a:pt x="16200" y="204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088" name="Freeform 366"/>
                <p:cNvSpPr/>
                <p:nvPr/>
              </p:nvSpPr>
              <p:spPr>
                <a:xfrm>
                  <a:off x="7170" y="89847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21600"/>
                      </a:moveTo>
                      <a:cubicBezTo>
                        <a:pt x="0" y="21600"/>
                        <a:pt x="0" y="0"/>
                        <a:pt x="0" y="0"/>
                      </a:cubicBezTo>
                      <a:cubicBezTo>
                        <a:pt x="21600" y="0"/>
                        <a:pt x="21600" y="0"/>
                        <a:pt x="21600" y="0"/>
                      </a:cubicBezTo>
                      <a:cubicBezTo>
                        <a:pt x="21600" y="21600"/>
                        <a:pt x="21600" y="21600"/>
                        <a:pt x="21600" y="21600"/>
                      </a:cubicBezTo>
                      <a:cubicBezTo>
                        <a:pt x="21600" y="21600"/>
                        <a:pt x="0" y="21600"/>
                        <a:pt x="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089" name="Freeform 367"/>
                <p:cNvSpPr/>
                <p:nvPr/>
              </p:nvSpPr>
              <p:spPr>
                <a:xfrm>
                  <a:off x="7390" y="144341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0"/>
                      </a:moveTo>
                      <a:cubicBezTo>
                        <a:pt x="0" y="0"/>
                        <a:pt x="10800" y="0"/>
                        <a:pt x="10800" y="0"/>
                      </a:cubicBezTo>
                      <a:cubicBezTo>
                        <a:pt x="10800" y="0"/>
                        <a:pt x="21600" y="0"/>
                        <a:pt x="21600" y="21600"/>
                      </a:cubicBezTo>
                      <a:cubicBezTo>
                        <a:pt x="21600" y="21600"/>
                        <a:pt x="10800" y="21600"/>
                        <a:pt x="10800" y="21600"/>
                      </a:cubicBezTo>
                      <a:cubicBezTo>
                        <a:pt x="10800" y="21600"/>
                        <a:pt x="0" y="21600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090" name="Freeform 368"/>
                <p:cNvSpPr/>
                <p:nvPr/>
              </p:nvSpPr>
              <p:spPr>
                <a:xfrm>
                  <a:off x="6508" y="117094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0"/>
                      </a:moveTo>
                      <a:cubicBezTo>
                        <a:pt x="21600" y="4320"/>
                        <a:pt x="21600" y="12960"/>
                        <a:pt x="12960" y="17280"/>
                      </a:cubicBezTo>
                      <a:cubicBezTo>
                        <a:pt x="12960" y="21600"/>
                        <a:pt x="12960" y="21600"/>
                        <a:pt x="8640" y="21600"/>
                      </a:cubicBezTo>
                      <a:cubicBezTo>
                        <a:pt x="4320" y="21600"/>
                        <a:pt x="0" y="21600"/>
                        <a:pt x="0" y="17280"/>
                      </a:cubicBezTo>
                      <a:cubicBezTo>
                        <a:pt x="0" y="12960"/>
                        <a:pt x="0" y="8640"/>
                        <a:pt x="0" y="8640"/>
                      </a:cubicBezTo>
                      <a:cubicBezTo>
                        <a:pt x="4320" y="4320"/>
                        <a:pt x="17280" y="0"/>
                        <a:pt x="216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091" name="Freeform 369"/>
                <p:cNvSpPr/>
                <p:nvPr/>
              </p:nvSpPr>
              <p:spPr>
                <a:xfrm>
                  <a:off x="7059" y="6695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7600" fill="norm" stroke="1" extrusionOk="0">
                      <a:moveTo>
                        <a:pt x="21600" y="3200"/>
                      </a:moveTo>
                      <a:cubicBezTo>
                        <a:pt x="21600" y="10400"/>
                        <a:pt x="14400" y="10400"/>
                        <a:pt x="14400" y="17600"/>
                      </a:cubicBezTo>
                      <a:cubicBezTo>
                        <a:pt x="7200" y="10400"/>
                        <a:pt x="7200" y="10400"/>
                        <a:pt x="0" y="3200"/>
                      </a:cubicBezTo>
                      <a:cubicBezTo>
                        <a:pt x="7200" y="3200"/>
                        <a:pt x="7200" y="3200"/>
                        <a:pt x="7200" y="3200"/>
                      </a:cubicBezTo>
                      <a:cubicBezTo>
                        <a:pt x="14400" y="3200"/>
                        <a:pt x="21600" y="-4000"/>
                        <a:pt x="21600" y="32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092" name="Freeform 370"/>
                <p:cNvSpPr/>
                <p:nvPr/>
              </p:nvSpPr>
              <p:spPr>
                <a:xfrm>
                  <a:off x="6839" y="7142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6200" y="0"/>
                      </a:moveTo>
                      <a:cubicBezTo>
                        <a:pt x="16200" y="0"/>
                        <a:pt x="16200" y="0"/>
                        <a:pt x="21600" y="7200"/>
                      </a:cubicBezTo>
                      <a:cubicBezTo>
                        <a:pt x="21600" y="14400"/>
                        <a:pt x="16200" y="21600"/>
                        <a:pt x="10800" y="21600"/>
                      </a:cubicBezTo>
                      <a:cubicBezTo>
                        <a:pt x="5400" y="21600"/>
                        <a:pt x="0" y="14400"/>
                        <a:pt x="0" y="7200"/>
                      </a:cubicBezTo>
                      <a:cubicBezTo>
                        <a:pt x="0" y="7200"/>
                        <a:pt x="5400" y="0"/>
                        <a:pt x="162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093" name="Freeform 371"/>
                <p:cNvSpPr/>
                <p:nvPr/>
              </p:nvSpPr>
              <p:spPr>
                <a:xfrm>
                  <a:off x="8052" y="57857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0800" y="21600"/>
                      </a:moveTo>
                      <a:cubicBezTo>
                        <a:pt x="10800" y="21600"/>
                        <a:pt x="0" y="21600"/>
                        <a:pt x="0" y="21600"/>
                      </a:cubicBezTo>
                      <a:cubicBezTo>
                        <a:pt x="0" y="21600"/>
                        <a:pt x="0" y="0"/>
                        <a:pt x="10800" y="0"/>
                      </a:cubicBezTo>
                      <a:cubicBezTo>
                        <a:pt x="10800" y="0"/>
                        <a:pt x="10800" y="0"/>
                        <a:pt x="21600" y="0"/>
                      </a:cubicBezTo>
                      <a:cubicBezTo>
                        <a:pt x="10800" y="21600"/>
                        <a:pt x="10800" y="21600"/>
                        <a:pt x="1080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094" name="Freeform 372"/>
                <p:cNvSpPr/>
                <p:nvPr/>
              </p:nvSpPr>
              <p:spPr>
                <a:xfrm>
                  <a:off x="7390" y="121564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6900" fill="norm" stroke="1" extrusionOk="0">
                      <a:moveTo>
                        <a:pt x="15120" y="11700"/>
                      </a:moveTo>
                      <a:cubicBezTo>
                        <a:pt x="12960" y="11700"/>
                        <a:pt x="10800" y="15300"/>
                        <a:pt x="8640" y="15300"/>
                      </a:cubicBezTo>
                      <a:cubicBezTo>
                        <a:pt x="6480" y="18900"/>
                        <a:pt x="4320" y="15300"/>
                        <a:pt x="0" y="15300"/>
                      </a:cubicBezTo>
                      <a:cubicBezTo>
                        <a:pt x="0" y="15300"/>
                        <a:pt x="0" y="11700"/>
                        <a:pt x="0" y="11700"/>
                      </a:cubicBezTo>
                      <a:cubicBezTo>
                        <a:pt x="0" y="11700"/>
                        <a:pt x="0" y="8100"/>
                        <a:pt x="2160" y="8100"/>
                      </a:cubicBezTo>
                      <a:cubicBezTo>
                        <a:pt x="4320" y="8100"/>
                        <a:pt x="8640" y="4500"/>
                        <a:pt x="10800" y="4500"/>
                      </a:cubicBezTo>
                      <a:cubicBezTo>
                        <a:pt x="12960" y="-2700"/>
                        <a:pt x="15120" y="900"/>
                        <a:pt x="17280" y="900"/>
                      </a:cubicBezTo>
                      <a:cubicBezTo>
                        <a:pt x="17280" y="900"/>
                        <a:pt x="19440" y="900"/>
                        <a:pt x="19440" y="900"/>
                      </a:cubicBezTo>
                      <a:cubicBezTo>
                        <a:pt x="19440" y="900"/>
                        <a:pt x="21600" y="900"/>
                        <a:pt x="21600" y="900"/>
                      </a:cubicBezTo>
                      <a:cubicBezTo>
                        <a:pt x="21600" y="900"/>
                        <a:pt x="21600" y="900"/>
                        <a:pt x="19440" y="4500"/>
                      </a:cubicBezTo>
                      <a:cubicBezTo>
                        <a:pt x="17280" y="4500"/>
                        <a:pt x="15120" y="8100"/>
                        <a:pt x="15120" y="117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095" name="Freeform 373"/>
                <p:cNvSpPr/>
                <p:nvPr/>
              </p:nvSpPr>
              <p:spPr>
                <a:xfrm>
                  <a:off x="5405" y="177497"/>
                  <a:ext cx="12701" cy="1434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0463" y="20700"/>
                      </a:moveTo>
                      <a:cubicBezTo>
                        <a:pt x="20463" y="20700"/>
                        <a:pt x="20463" y="21600"/>
                        <a:pt x="21600" y="21600"/>
                      </a:cubicBezTo>
                      <a:cubicBezTo>
                        <a:pt x="0" y="21600"/>
                        <a:pt x="0" y="21600"/>
                        <a:pt x="0" y="2160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2274" y="1800"/>
                        <a:pt x="3411" y="4500"/>
                        <a:pt x="5684" y="6300"/>
                      </a:cubicBezTo>
                      <a:cubicBezTo>
                        <a:pt x="7958" y="9900"/>
                        <a:pt x="11368" y="13500"/>
                        <a:pt x="14779" y="17100"/>
                      </a:cubicBezTo>
                      <a:cubicBezTo>
                        <a:pt x="14779" y="18000"/>
                        <a:pt x="15916" y="18000"/>
                        <a:pt x="17053" y="18000"/>
                      </a:cubicBezTo>
                      <a:cubicBezTo>
                        <a:pt x="18189" y="18900"/>
                        <a:pt x="19326" y="19800"/>
                        <a:pt x="20463" y="207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096" name="Freeform 374"/>
                <p:cNvSpPr/>
                <p:nvPr/>
              </p:nvSpPr>
              <p:spPr>
                <a:xfrm>
                  <a:off x="10207" y="100474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8437" h="19800" fill="norm" stroke="1" extrusionOk="0">
                      <a:moveTo>
                        <a:pt x="10800" y="0"/>
                      </a:moveTo>
                      <a:cubicBezTo>
                        <a:pt x="16200" y="0"/>
                        <a:pt x="21600" y="7200"/>
                        <a:pt x="16200" y="7200"/>
                      </a:cubicBezTo>
                      <a:cubicBezTo>
                        <a:pt x="16200" y="7200"/>
                        <a:pt x="16200" y="14400"/>
                        <a:pt x="10800" y="14400"/>
                      </a:cubicBezTo>
                      <a:cubicBezTo>
                        <a:pt x="10800" y="21600"/>
                        <a:pt x="5400" y="21600"/>
                        <a:pt x="5400" y="14400"/>
                      </a:cubicBezTo>
                      <a:cubicBezTo>
                        <a:pt x="0" y="14400"/>
                        <a:pt x="0" y="7200"/>
                        <a:pt x="0" y="7200"/>
                      </a:cubicBezTo>
                      <a:cubicBezTo>
                        <a:pt x="0" y="0"/>
                        <a:pt x="5400" y="0"/>
                        <a:pt x="108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097" name="Freeform 375"/>
                <p:cNvSpPr/>
                <p:nvPr/>
              </p:nvSpPr>
              <p:spPr>
                <a:xfrm>
                  <a:off x="9699" y="12691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286" h="21600" fill="norm" stroke="1" extrusionOk="0">
                      <a:moveTo>
                        <a:pt x="19286" y="16200"/>
                      </a:moveTo>
                      <a:cubicBezTo>
                        <a:pt x="19286" y="16200"/>
                        <a:pt x="19286" y="21600"/>
                        <a:pt x="19286" y="21600"/>
                      </a:cubicBezTo>
                      <a:cubicBezTo>
                        <a:pt x="16200" y="21600"/>
                        <a:pt x="16200" y="21600"/>
                        <a:pt x="13115" y="21600"/>
                      </a:cubicBezTo>
                      <a:cubicBezTo>
                        <a:pt x="13115" y="21600"/>
                        <a:pt x="13115" y="21600"/>
                        <a:pt x="13115" y="21600"/>
                      </a:cubicBezTo>
                      <a:cubicBezTo>
                        <a:pt x="10029" y="21600"/>
                        <a:pt x="6943" y="16200"/>
                        <a:pt x="3857" y="16200"/>
                      </a:cubicBezTo>
                      <a:cubicBezTo>
                        <a:pt x="-2314" y="16200"/>
                        <a:pt x="772" y="10800"/>
                        <a:pt x="772" y="5400"/>
                      </a:cubicBezTo>
                      <a:cubicBezTo>
                        <a:pt x="772" y="0"/>
                        <a:pt x="3857" y="0"/>
                        <a:pt x="3857" y="0"/>
                      </a:cubicBezTo>
                      <a:cubicBezTo>
                        <a:pt x="6943" y="5400"/>
                        <a:pt x="13115" y="5400"/>
                        <a:pt x="16200" y="5400"/>
                      </a:cubicBezTo>
                      <a:cubicBezTo>
                        <a:pt x="16200" y="5400"/>
                        <a:pt x="19286" y="16200"/>
                        <a:pt x="19286" y="162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098" name="Freeform 376"/>
                <p:cNvSpPr/>
                <p:nvPr/>
              </p:nvSpPr>
              <p:spPr>
                <a:xfrm>
                  <a:off x="11251" y="8830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21600"/>
                      </a:moveTo>
                      <a:cubicBezTo>
                        <a:pt x="0" y="10800"/>
                        <a:pt x="0" y="10800"/>
                        <a:pt x="0" y="0"/>
                      </a:cubicBezTo>
                      <a:cubicBezTo>
                        <a:pt x="0" y="0"/>
                        <a:pt x="0" y="0"/>
                        <a:pt x="21600" y="0"/>
                      </a:cubicBezTo>
                      <a:cubicBezTo>
                        <a:pt x="21600" y="0"/>
                        <a:pt x="21600" y="0"/>
                        <a:pt x="21600" y="10800"/>
                      </a:cubicBezTo>
                      <a:cubicBezTo>
                        <a:pt x="21600" y="10800"/>
                        <a:pt x="21600" y="10800"/>
                        <a:pt x="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099" name="Freeform 377"/>
                <p:cNvSpPr/>
                <p:nvPr/>
              </p:nvSpPr>
              <p:spPr>
                <a:xfrm>
                  <a:off x="10920" y="75286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0800" y="0"/>
                      </a:moveTo>
                      <a:cubicBezTo>
                        <a:pt x="16200" y="0"/>
                        <a:pt x="16200" y="0"/>
                        <a:pt x="21600" y="5400"/>
                      </a:cubicBezTo>
                      <a:cubicBezTo>
                        <a:pt x="21600" y="5400"/>
                        <a:pt x="16200" y="10800"/>
                        <a:pt x="16200" y="10800"/>
                      </a:cubicBezTo>
                      <a:cubicBezTo>
                        <a:pt x="16200" y="10800"/>
                        <a:pt x="10800" y="16200"/>
                        <a:pt x="5400" y="16200"/>
                      </a:cubicBezTo>
                      <a:cubicBezTo>
                        <a:pt x="5400" y="16200"/>
                        <a:pt x="5400" y="16200"/>
                        <a:pt x="0" y="21600"/>
                      </a:cubicBezTo>
                      <a:cubicBezTo>
                        <a:pt x="0" y="16200"/>
                        <a:pt x="0" y="16200"/>
                        <a:pt x="0" y="16200"/>
                      </a:cubicBezTo>
                      <a:cubicBezTo>
                        <a:pt x="0" y="5400"/>
                        <a:pt x="5400" y="0"/>
                        <a:pt x="108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100" name="Freeform 378"/>
                <p:cNvSpPr/>
                <p:nvPr/>
              </p:nvSpPr>
              <p:spPr>
                <a:xfrm>
                  <a:off x="6030" y="10606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343" h="20311" fill="norm" stroke="1" extrusionOk="0">
                      <a:moveTo>
                        <a:pt x="772" y="5824"/>
                      </a:moveTo>
                      <a:cubicBezTo>
                        <a:pt x="1800" y="5824"/>
                        <a:pt x="1800" y="5824"/>
                        <a:pt x="2829" y="5824"/>
                      </a:cubicBezTo>
                      <a:cubicBezTo>
                        <a:pt x="4886" y="5824"/>
                        <a:pt x="5914" y="4744"/>
                        <a:pt x="5914" y="2584"/>
                      </a:cubicBezTo>
                      <a:cubicBezTo>
                        <a:pt x="5914" y="424"/>
                        <a:pt x="6943" y="-656"/>
                        <a:pt x="7972" y="424"/>
                      </a:cubicBezTo>
                      <a:cubicBezTo>
                        <a:pt x="12086" y="1504"/>
                        <a:pt x="15172" y="3664"/>
                        <a:pt x="17229" y="6904"/>
                      </a:cubicBezTo>
                      <a:cubicBezTo>
                        <a:pt x="18257" y="7984"/>
                        <a:pt x="19286" y="9064"/>
                        <a:pt x="20314" y="10144"/>
                      </a:cubicBezTo>
                      <a:cubicBezTo>
                        <a:pt x="21343" y="10144"/>
                        <a:pt x="21343" y="11224"/>
                        <a:pt x="21343" y="11224"/>
                      </a:cubicBezTo>
                      <a:cubicBezTo>
                        <a:pt x="21343" y="11224"/>
                        <a:pt x="21343" y="11224"/>
                        <a:pt x="21343" y="11224"/>
                      </a:cubicBezTo>
                      <a:cubicBezTo>
                        <a:pt x="20314" y="13384"/>
                        <a:pt x="18257" y="14464"/>
                        <a:pt x="17229" y="15544"/>
                      </a:cubicBezTo>
                      <a:cubicBezTo>
                        <a:pt x="15172" y="15544"/>
                        <a:pt x="14143" y="15544"/>
                        <a:pt x="13114" y="13384"/>
                      </a:cubicBezTo>
                      <a:cubicBezTo>
                        <a:pt x="12086" y="12304"/>
                        <a:pt x="11057" y="10144"/>
                        <a:pt x="10029" y="11224"/>
                      </a:cubicBezTo>
                      <a:cubicBezTo>
                        <a:pt x="9000" y="11224"/>
                        <a:pt x="9000" y="12304"/>
                        <a:pt x="9000" y="12304"/>
                      </a:cubicBezTo>
                      <a:cubicBezTo>
                        <a:pt x="9000" y="12304"/>
                        <a:pt x="10029" y="13384"/>
                        <a:pt x="10029" y="13384"/>
                      </a:cubicBezTo>
                      <a:cubicBezTo>
                        <a:pt x="12086" y="15544"/>
                        <a:pt x="12086" y="18784"/>
                        <a:pt x="10029" y="19864"/>
                      </a:cubicBezTo>
                      <a:cubicBezTo>
                        <a:pt x="7972" y="20944"/>
                        <a:pt x="6943" y="19864"/>
                        <a:pt x="5914" y="18784"/>
                      </a:cubicBezTo>
                      <a:cubicBezTo>
                        <a:pt x="4886" y="13384"/>
                        <a:pt x="4886" y="13384"/>
                        <a:pt x="1800" y="9064"/>
                      </a:cubicBezTo>
                      <a:cubicBezTo>
                        <a:pt x="772" y="7984"/>
                        <a:pt x="772" y="7984"/>
                        <a:pt x="772" y="7984"/>
                      </a:cubicBezTo>
                      <a:cubicBezTo>
                        <a:pt x="-257" y="6904"/>
                        <a:pt x="-257" y="6904"/>
                        <a:pt x="772" y="5824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101" name="Freeform 379"/>
                <p:cNvSpPr/>
                <p:nvPr/>
              </p:nvSpPr>
              <p:spPr>
                <a:xfrm>
                  <a:off x="10369" y="67344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7200"/>
                      </a:moveTo>
                      <a:cubicBezTo>
                        <a:pt x="21600" y="14400"/>
                        <a:pt x="18000" y="21600"/>
                        <a:pt x="18000" y="21600"/>
                      </a:cubicBezTo>
                      <a:cubicBezTo>
                        <a:pt x="14400" y="21600"/>
                        <a:pt x="10800" y="21600"/>
                        <a:pt x="10800" y="21600"/>
                      </a:cubicBezTo>
                      <a:cubicBezTo>
                        <a:pt x="7200" y="21600"/>
                        <a:pt x="3600" y="21600"/>
                        <a:pt x="3600" y="21600"/>
                      </a:cubicBezTo>
                      <a:cubicBezTo>
                        <a:pt x="3600" y="21600"/>
                        <a:pt x="0" y="14400"/>
                        <a:pt x="0" y="14400"/>
                      </a:cubicBezTo>
                      <a:cubicBezTo>
                        <a:pt x="3600" y="7200"/>
                        <a:pt x="7200" y="0"/>
                        <a:pt x="10800" y="0"/>
                      </a:cubicBezTo>
                      <a:cubicBezTo>
                        <a:pt x="14400" y="0"/>
                        <a:pt x="14400" y="0"/>
                        <a:pt x="18000" y="0"/>
                      </a:cubicBezTo>
                      <a:cubicBezTo>
                        <a:pt x="18000" y="0"/>
                        <a:pt x="21600" y="0"/>
                        <a:pt x="21600" y="72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102" name="Freeform 380"/>
                <p:cNvSpPr/>
                <p:nvPr/>
              </p:nvSpPr>
              <p:spPr>
                <a:xfrm>
                  <a:off x="11031" y="114116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4400" y="21600"/>
                      </a:moveTo>
                      <a:cubicBezTo>
                        <a:pt x="10800" y="21600"/>
                        <a:pt x="7200" y="17280"/>
                        <a:pt x="3600" y="12960"/>
                      </a:cubicBezTo>
                      <a:cubicBezTo>
                        <a:pt x="0" y="12960"/>
                        <a:pt x="0" y="12960"/>
                        <a:pt x="0" y="8640"/>
                      </a:cubicBezTo>
                      <a:cubicBezTo>
                        <a:pt x="0" y="4320"/>
                        <a:pt x="3600" y="0"/>
                        <a:pt x="3600" y="0"/>
                      </a:cubicBezTo>
                      <a:cubicBezTo>
                        <a:pt x="7200" y="4320"/>
                        <a:pt x="10800" y="0"/>
                        <a:pt x="14400" y="4320"/>
                      </a:cubicBezTo>
                      <a:cubicBezTo>
                        <a:pt x="14400" y="8640"/>
                        <a:pt x="18000" y="8640"/>
                        <a:pt x="18000" y="12960"/>
                      </a:cubicBezTo>
                      <a:cubicBezTo>
                        <a:pt x="21600" y="17280"/>
                        <a:pt x="21600" y="17280"/>
                        <a:pt x="21600" y="21600"/>
                      </a:cubicBezTo>
                      <a:cubicBezTo>
                        <a:pt x="18000" y="21600"/>
                        <a:pt x="18000" y="21600"/>
                        <a:pt x="1440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103" name="Freeform 381"/>
                <p:cNvSpPr/>
                <p:nvPr/>
              </p:nvSpPr>
              <p:spPr>
                <a:xfrm>
                  <a:off x="12354" y="119190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10800"/>
                      </a:moveTo>
                      <a:cubicBezTo>
                        <a:pt x="0" y="10800"/>
                        <a:pt x="7200" y="0"/>
                        <a:pt x="14400" y="0"/>
                      </a:cubicBezTo>
                      <a:cubicBezTo>
                        <a:pt x="21600" y="0"/>
                        <a:pt x="21600" y="5400"/>
                        <a:pt x="21600" y="16200"/>
                      </a:cubicBezTo>
                      <a:cubicBezTo>
                        <a:pt x="21600" y="16200"/>
                        <a:pt x="14400" y="21600"/>
                        <a:pt x="14400" y="21600"/>
                      </a:cubicBezTo>
                      <a:cubicBezTo>
                        <a:pt x="7200" y="21600"/>
                        <a:pt x="0" y="16200"/>
                        <a:pt x="0" y="108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104" name="Freeform 382"/>
                <p:cNvSpPr/>
                <p:nvPr/>
              </p:nvSpPr>
              <p:spPr>
                <a:xfrm>
                  <a:off x="13016" y="12382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4400" y="21600"/>
                      </a:moveTo>
                      <a:cubicBezTo>
                        <a:pt x="7200" y="21600"/>
                        <a:pt x="7200" y="10800"/>
                        <a:pt x="0" y="10800"/>
                      </a:cubicBezTo>
                      <a:cubicBezTo>
                        <a:pt x="7200" y="0"/>
                        <a:pt x="7200" y="0"/>
                        <a:pt x="7200" y="0"/>
                      </a:cubicBezTo>
                      <a:cubicBezTo>
                        <a:pt x="14400" y="10800"/>
                        <a:pt x="14400" y="10800"/>
                        <a:pt x="21600" y="21600"/>
                      </a:cubicBezTo>
                      <a:cubicBezTo>
                        <a:pt x="14400" y="21600"/>
                        <a:pt x="14400" y="21600"/>
                        <a:pt x="1440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105" name="Freeform 383"/>
                <p:cNvSpPr/>
                <p:nvPr/>
              </p:nvSpPr>
              <p:spPr>
                <a:xfrm>
                  <a:off x="13678" y="112418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5600" fill="norm" stroke="1" extrusionOk="0">
                      <a:moveTo>
                        <a:pt x="14400" y="10800"/>
                      </a:moveTo>
                      <a:cubicBezTo>
                        <a:pt x="7200" y="10800"/>
                        <a:pt x="0" y="21600"/>
                        <a:pt x="0" y="1080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7200" y="0"/>
                        <a:pt x="14400" y="0"/>
                        <a:pt x="21600" y="0"/>
                      </a:cubicBezTo>
                      <a:cubicBezTo>
                        <a:pt x="14400" y="10800"/>
                        <a:pt x="14400" y="10800"/>
                        <a:pt x="14400" y="108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106" name="Freeform 384"/>
                <p:cNvSpPr/>
                <p:nvPr/>
              </p:nvSpPr>
              <p:spPr>
                <a:xfrm>
                  <a:off x="13485" y="9139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8900" h="21600" fill="norm" stroke="1" extrusionOk="0">
                      <a:moveTo>
                        <a:pt x="17280" y="10800"/>
                      </a:moveTo>
                      <a:cubicBezTo>
                        <a:pt x="17280" y="16200"/>
                        <a:pt x="17280" y="16200"/>
                        <a:pt x="12960" y="21600"/>
                      </a:cubicBezTo>
                      <a:cubicBezTo>
                        <a:pt x="12960" y="21600"/>
                        <a:pt x="8640" y="16200"/>
                        <a:pt x="8640" y="16200"/>
                      </a:cubicBezTo>
                      <a:cubicBezTo>
                        <a:pt x="4320" y="16200"/>
                        <a:pt x="4320" y="10800"/>
                        <a:pt x="0" y="10800"/>
                      </a:cubicBezTo>
                      <a:cubicBezTo>
                        <a:pt x="0" y="5400"/>
                        <a:pt x="0" y="5400"/>
                        <a:pt x="0" y="0"/>
                      </a:cubicBezTo>
                      <a:cubicBezTo>
                        <a:pt x="0" y="0"/>
                        <a:pt x="4320" y="0"/>
                        <a:pt x="4320" y="0"/>
                      </a:cubicBezTo>
                      <a:cubicBezTo>
                        <a:pt x="17280" y="0"/>
                        <a:pt x="21600" y="5400"/>
                        <a:pt x="17280" y="108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107" name="Freeform 385"/>
                <p:cNvSpPr/>
                <p:nvPr/>
              </p:nvSpPr>
              <p:spPr>
                <a:xfrm>
                  <a:off x="15112" y="108490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0800" y="0"/>
                      </a:moveTo>
                      <a:cubicBezTo>
                        <a:pt x="10800" y="0"/>
                        <a:pt x="21600" y="0"/>
                        <a:pt x="21600" y="10800"/>
                      </a:cubicBezTo>
                      <a:cubicBezTo>
                        <a:pt x="21600" y="10800"/>
                        <a:pt x="10800" y="21600"/>
                        <a:pt x="10800" y="21600"/>
                      </a:cubicBezTo>
                      <a:cubicBezTo>
                        <a:pt x="10800" y="21600"/>
                        <a:pt x="10800" y="10800"/>
                        <a:pt x="0" y="10800"/>
                      </a:cubicBezTo>
                      <a:cubicBezTo>
                        <a:pt x="0" y="10800"/>
                        <a:pt x="10800" y="0"/>
                        <a:pt x="108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108" name="Freeform 386"/>
                <p:cNvSpPr/>
                <p:nvPr/>
              </p:nvSpPr>
              <p:spPr>
                <a:xfrm>
                  <a:off x="13568" y="13661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3086" y="7200"/>
                      </a:moveTo>
                      <a:cubicBezTo>
                        <a:pt x="3086" y="7200"/>
                        <a:pt x="0" y="4800"/>
                        <a:pt x="0" y="2400"/>
                      </a:cubicBezTo>
                      <a:cubicBezTo>
                        <a:pt x="0" y="2400"/>
                        <a:pt x="3086" y="0"/>
                        <a:pt x="3086" y="0"/>
                      </a:cubicBezTo>
                      <a:cubicBezTo>
                        <a:pt x="9257" y="0"/>
                        <a:pt x="12343" y="0"/>
                        <a:pt x="12343" y="4800"/>
                      </a:cubicBezTo>
                      <a:cubicBezTo>
                        <a:pt x="9257" y="7200"/>
                        <a:pt x="12343" y="9600"/>
                        <a:pt x="15429" y="9600"/>
                      </a:cubicBezTo>
                      <a:cubicBezTo>
                        <a:pt x="21600" y="12000"/>
                        <a:pt x="21600" y="14400"/>
                        <a:pt x="21600" y="16800"/>
                      </a:cubicBezTo>
                      <a:cubicBezTo>
                        <a:pt x="21600" y="16800"/>
                        <a:pt x="21600" y="19200"/>
                        <a:pt x="18514" y="21600"/>
                      </a:cubicBezTo>
                      <a:cubicBezTo>
                        <a:pt x="18514" y="21600"/>
                        <a:pt x="15429" y="19200"/>
                        <a:pt x="12343" y="19200"/>
                      </a:cubicBezTo>
                      <a:cubicBezTo>
                        <a:pt x="12343" y="19200"/>
                        <a:pt x="12343" y="16800"/>
                        <a:pt x="12343" y="16800"/>
                      </a:cubicBezTo>
                      <a:cubicBezTo>
                        <a:pt x="12343" y="12000"/>
                        <a:pt x="9257" y="9600"/>
                        <a:pt x="3086" y="72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109" name="Freeform 387"/>
                <p:cNvSpPr/>
                <p:nvPr/>
              </p:nvSpPr>
              <p:spPr>
                <a:xfrm>
                  <a:off x="16657" y="69488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0194" fill="norm" stroke="1" extrusionOk="0">
                      <a:moveTo>
                        <a:pt x="21600" y="0"/>
                      </a:moveTo>
                      <a:cubicBezTo>
                        <a:pt x="21600" y="0"/>
                        <a:pt x="21600" y="2400"/>
                        <a:pt x="21600" y="4800"/>
                      </a:cubicBezTo>
                      <a:cubicBezTo>
                        <a:pt x="18514" y="9600"/>
                        <a:pt x="12343" y="12000"/>
                        <a:pt x="12343" y="16800"/>
                      </a:cubicBezTo>
                      <a:cubicBezTo>
                        <a:pt x="12343" y="19200"/>
                        <a:pt x="6171" y="21600"/>
                        <a:pt x="3086" y="19200"/>
                      </a:cubicBezTo>
                      <a:cubicBezTo>
                        <a:pt x="3086" y="19200"/>
                        <a:pt x="0" y="19200"/>
                        <a:pt x="0" y="19200"/>
                      </a:cubicBezTo>
                      <a:cubicBezTo>
                        <a:pt x="0" y="16800"/>
                        <a:pt x="0" y="14400"/>
                        <a:pt x="0" y="14400"/>
                      </a:cubicBezTo>
                      <a:cubicBezTo>
                        <a:pt x="0" y="7200"/>
                        <a:pt x="6171" y="4800"/>
                        <a:pt x="9257" y="0"/>
                      </a:cubicBezTo>
                      <a:cubicBezTo>
                        <a:pt x="12343" y="0"/>
                        <a:pt x="15429" y="0"/>
                        <a:pt x="216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110" name="Freeform 388"/>
                <p:cNvSpPr/>
                <p:nvPr/>
              </p:nvSpPr>
              <p:spPr>
                <a:xfrm>
                  <a:off x="14905" y="86376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294" h="20743" fill="norm" stroke="1" extrusionOk="0">
                      <a:moveTo>
                        <a:pt x="12690" y="12343"/>
                      </a:moveTo>
                      <a:cubicBezTo>
                        <a:pt x="11610" y="12343"/>
                        <a:pt x="10530" y="12343"/>
                        <a:pt x="10530" y="13886"/>
                      </a:cubicBezTo>
                      <a:cubicBezTo>
                        <a:pt x="9450" y="13886"/>
                        <a:pt x="8370" y="15429"/>
                        <a:pt x="8370" y="13886"/>
                      </a:cubicBezTo>
                      <a:cubicBezTo>
                        <a:pt x="7290" y="13886"/>
                        <a:pt x="7290" y="12343"/>
                        <a:pt x="6210" y="10800"/>
                      </a:cubicBezTo>
                      <a:cubicBezTo>
                        <a:pt x="6210" y="10800"/>
                        <a:pt x="6210" y="10800"/>
                        <a:pt x="6210" y="9257"/>
                      </a:cubicBezTo>
                      <a:cubicBezTo>
                        <a:pt x="7290" y="6171"/>
                        <a:pt x="7290" y="4629"/>
                        <a:pt x="4050" y="4629"/>
                      </a:cubicBezTo>
                      <a:cubicBezTo>
                        <a:pt x="2970" y="4629"/>
                        <a:pt x="1890" y="3086"/>
                        <a:pt x="810" y="1543"/>
                      </a:cubicBezTo>
                      <a:cubicBezTo>
                        <a:pt x="-270" y="1543"/>
                        <a:pt x="-270" y="0"/>
                        <a:pt x="810" y="0"/>
                      </a:cubicBezTo>
                      <a:cubicBezTo>
                        <a:pt x="1890" y="0"/>
                        <a:pt x="4050" y="0"/>
                        <a:pt x="4050" y="0"/>
                      </a:cubicBezTo>
                      <a:cubicBezTo>
                        <a:pt x="4050" y="0"/>
                        <a:pt x="4050" y="0"/>
                        <a:pt x="4050" y="0"/>
                      </a:cubicBezTo>
                      <a:cubicBezTo>
                        <a:pt x="4050" y="0"/>
                        <a:pt x="6210" y="0"/>
                        <a:pt x="7290" y="0"/>
                      </a:cubicBezTo>
                      <a:cubicBezTo>
                        <a:pt x="9450" y="0"/>
                        <a:pt x="10530" y="0"/>
                        <a:pt x="11610" y="3086"/>
                      </a:cubicBezTo>
                      <a:cubicBezTo>
                        <a:pt x="11610" y="4629"/>
                        <a:pt x="12690" y="4629"/>
                        <a:pt x="14850" y="4629"/>
                      </a:cubicBezTo>
                      <a:cubicBezTo>
                        <a:pt x="17010" y="4629"/>
                        <a:pt x="18090" y="4629"/>
                        <a:pt x="19170" y="9257"/>
                      </a:cubicBezTo>
                      <a:cubicBezTo>
                        <a:pt x="21330" y="13886"/>
                        <a:pt x="20250" y="15429"/>
                        <a:pt x="17010" y="18514"/>
                      </a:cubicBezTo>
                      <a:cubicBezTo>
                        <a:pt x="17010" y="18514"/>
                        <a:pt x="15930" y="20057"/>
                        <a:pt x="14850" y="20057"/>
                      </a:cubicBezTo>
                      <a:cubicBezTo>
                        <a:pt x="13770" y="21600"/>
                        <a:pt x="13770" y="20057"/>
                        <a:pt x="12690" y="20057"/>
                      </a:cubicBezTo>
                      <a:cubicBezTo>
                        <a:pt x="11610" y="18514"/>
                        <a:pt x="12690" y="18514"/>
                        <a:pt x="13770" y="18514"/>
                      </a:cubicBezTo>
                      <a:cubicBezTo>
                        <a:pt x="13770" y="16971"/>
                        <a:pt x="13770" y="16971"/>
                        <a:pt x="13770" y="16971"/>
                      </a:cubicBezTo>
                      <a:cubicBezTo>
                        <a:pt x="14850" y="15429"/>
                        <a:pt x="17010" y="13886"/>
                        <a:pt x="15930" y="12343"/>
                      </a:cubicBezTo>
                      <a:cubicBezTo>
                        <a:pt x="14850" y="12343"/>
                        <a:pt x="13770" y="12343"/>
                        <a:pt x="12690" y="12343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111" name="Freeform 389"/>
                <p:cNvSpPr/>
                <p:nvPr/>
              </p:nvSpPr>
              <p:spPr>
                <a:xfrm>
                  <a:off x="19267" y="52068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700" h="19600" fill="norm" stroke="1" extrusionOk="0">
                      <a:moveTo>
                        <a:pt x="20700" y="7200"/>
                      </a:moveTo>
                      <a:cubicBezTo>
                        <a:pt x="20700" y="10800"/>
                        <a:pt x="17100" y="10800"/>
                        <a:pt x="17100" y="10800"/>
                      </a:cubicBezTo>
                      <a:cubicBezTo>
                        <a:pt x="13500" y="14400"/>
                        <a:pt x="13500" y="14400"/>
                        <a:pt x="9900" y="18000"/>
                      </a:cubicBezTo>
                      <a:cubicBezTo>
                        <a:pt x="6300" y="18000"/>
                        <a:pt x="2700" y="21600"/>
                        <a:pt x="2700" y="18000"/>
                      </a:cubicBezTo>
                      <a:cubicBezTo>
                        <a:pt x="-900" y="14400"/>
                        <a:pt x="-900" y="10800"/>
                        <a:pt x="2700" y="7200"/>
                      </a:cubicBezTo>
                      <a:cubicBezTo>
                        <a:pt x="6300" y="3600"/>
                        <a:pt x="9900" y="3600"/>
                        <a:pt x="9900" y="0"/>
                      </a:cubicBezTo>
                      <a:cubicBezTo>
                        <a:pt x="13500" y="0"/>
                        <a:pt x="20700" y="3600"/>
                        <a:pt x="20700" y="72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112" name="Freeform 390"/>
                <p:cNvSpPr/>
                <p:nvPr/>
              </p:nvSpPr>
              <p:spPr>
                <a:xfrm>
                  <a:off x="18570" y="9607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925" h="20006" fill="norm" stroke="1" extrusionOk="0">
                      <a:moveTo>
                        <a:pt x="0" y="14954"/>
                      </a:moveTo>
                      <a:cubicBezTo>
                        <a:pt x="0" y="13292"/>
                        <a:pt x="0" y="11631"/>
                        <a:pt x="0" y="9969"/>
                      </a:cubicBezTo>
                      <a:cubicBezTo>
                        <a:pt x="2700" y="8308"/>
                        <a:pt x="5400" y="4985"/>
                        <a:pt x="2700" y="3323"/>
                      </a:cubicBezTo>
                      <a:cubicBezTo>
                        <a:pt x="2700" y="3323"/>
                        <a:pt x="2700" y="1662"/>
                        <a:pt x="2700" y="1662"/>
                      </a:cubicBezTo>
                      <a:cubicBezTo>
                        <a:pt x="5400" y="0"/>
                        <a:pt x="8100" y="0"/>
                        <a:pt x="10800" y="0"/>
                      </a:cubicBezTo>
                      <a:cubicBezTo>
                        <a:pt x="16200" y="1662"/>
                        <a:pt x="13500" y="3323"/>
                        <a:pt x="13500" y="4985"/>
                      </a:cubicBezTo>
                      <a:cubicBezTo>
                        <a:pt x="13500" y="8308"/>
                        <a:pt x="16200" y="9969"/>
                        <a:pt x="18900" y="11631"/>
                      </a:cubicBezTo>
                      <a:cubicBezTo>
                        <a:pt x="21600" y="13292"/>
                        <a:pt x="21600" y="14954"/>
                        <a:pt x="18900" y="16615"/>
                      </a:cubicBezTo>
                      <a:cubicBezTo>
                        <a:pt x="16200" y="16615"/>
                        <a:pt x="13500" y="18277"/>
                        <a:pt x="10800" y="18277"/>
                      </a:cubicBezTo>
                      <a:cubicBezTo>
                        <a:pt x="2700" y="21600"/>
                        <a:pt x="0" y="19938"/>
                        <a:pt x="0" y="14954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113" name="Freeform 391"/>
                <p:cNvSpPr/>
                <p:nvPr/>
              </p:nvSpPr>
              <p:spPr>
                <a:xfrm>
                  <a:off x="20407" y="101320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0800" y="21600"/>
                      </a:moveTo>
                      <a:cubicBezTo>
                        <a:pt x="10800" y="21600"/>
                        <a:pt x="0" y="21600"/>
                        <a:pt x="0" y="10800"/>
                      </a:cubicBezTo>
                      <a:cubicBezTo>
                        <a:pt x="0" y="10800"/>
                        <a:pt x="10800" y="10800"/>
                        <a:pt x="10800" y="0"/>
                      </a:cubicBezTo>
                      <a:cubicBezTo>
                        <a:pt x="21600" y="10800"/>
                        <a:pt x="21600" y="10800"/>
                        <a:pt x="21600" y="10800"/>
                      </a:cubicBezTo>
                      <a:cubicBezTo>
                        <a:pt x="21600" y="21600"/>
                        <a:pt x="10800" y="21600"/>
                        <a:pt x="1080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114" name="Freeform 392"/>
                <p:cNvSpPr/>
                <p:nvPr/>
              </p:nvSpPr>
              <p:spPr>
                <a:xfrm>
                  <a:off x="20738" y="125588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4400" y="21600"/>
                      </a:moveTo>
                      <a:cubicBezTo>
                        <a:pt x="7200" y="21600"/>
                        <a:pt x="7200" y="10800"/>
                        <a:pt x="0" y="10800"/>
                      </a:cubicBezTo>
                      <a:cubicBezTo>
                        <a:pt x="7200" y="0"/>
                        <a:pt x="7200" y="0"/>
                        <a:pt x="14400" y="0"/>
                      </a:cubicBezTo>
                      <a:cubicBezTo>
                        <a:pt x="14400" y="0"/>
                        <a:pt x="21600" y="10800"/>
                        <a:pt x="21600" y="10800"/>
                      </a:cubicBezTo>
                      <a:cubicBezTo>
                        <a:pt x="21600" y="21600"/>
                        <a:pt x="14400" y="21600"/>
                        <a:pt x="1440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115" name="Freeform 393"/>
                <p:cNvSpPr/>
                <p:nvPr/>
              </p:nvSpPr>
              <p:spPr>
                <a:xfrm>
                  <a:off x="19635" y="117646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17280"/>
                      </a:moveTo>
                      <a:cubicBezTo>
                        <a:pt x="0" y="12960"/>
                        <a:pt x="0" y="12960"/>
                        <a:pt x="0" y="8640"/>
                      </a:cubicBezTo>
                      <a:cubicBezTo>
                        <a:pt x="4800" y="0"/>
                        <a:pt x="12000" y="0"/>
                        <a:pt x="19200" y="0"/>
                      </a:cubicBezTo>
                      <a:cubicBezTo>
                        <a:pt x="19200" y="0"/>
                        <a:pt x="21600" y="4320"/>
                        <a:pt x="21600" y="4320"/>
                      </a:cubicBezTo>
                      <a:cubicBezTo>
                        <a:pt x="19200" y="8640"/>
                        <a:pt x="19200" y="12960"/>
                        <a:pt x="19200" y="21600"/>
                      </a:cubicBezTo>
                      <a:cubicBezTo>
                        <a:pt x="19200" y="21600"/>
                        <a:pt x="16800" y="21600"/>
                        <a:pt x="16800" y="21600"/>
                      </a:cubicBezTo>
                      <a:cubicBezTo>
                        <a:pt x="14400" y="21600"/>
                        <a:pt x="12000" y="21600"/>
                        <a:pt x="9600" y="21600"/>
                      </a:cubicBezTo>
                      <a:cubicBezTo>
                        <a:pt x="7200" y="21600"/>
                        <a:pt x="4800" y="21600"/>
                        <a:pt x="2400" y="21600"/>
                      </a:cubicBezTo>
                      <a:cubicBezTo>
                        <a:pt x="2400" y="21600"/>
                        <a:pt x="0" y="17280"/>
                        <a:pt x="0" y="1728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116" name="Freeform 394"/>
                <p:cNvSpPr/>
                <p:nvPr/>
              </p:nvSpPr>
              <p:spPr>
                <a:xfrm>
                  <a:off x="21122" y="10617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600" h="21600" fill="norm" stroke="1" extrusionOk="0">
                      <a:moveTo>
                        <a:pt x="1600" y="16200"/>
                      </a:moveTo>
                      <a:cubicBezTo>
                        <a:pt x="5200" y="5400"/>
                        <a:pt x="8800" y="5400"/>
                        <a:pt x="16000" y="0"/>
                      </a:cubicBezTo>
                      <a:cubicBezTo>
                        <a:pt x="19600" y="0"/>
                        <a:pt x="19600" y="0"/>
                        <a:pt x="19600" y="10800"/>
                      </a:cubicBezTo>
                      <a:cubicBezTo>
                        <a:pt x="19600" y="10800"/>
                        <a:pt x="19600" y="10800"/>
                        <a:pt x="19600" y="10800"/>
                      </a:cubicBezTo>
                      <a:cubicBezTo>
                        <a:pt x="16000" y="16200"/>
                        <a:pt x="12400" y="21600"/>
                        <a:pt x="8800" y="21600"/>
                      </a:cubicBezTo>
                      <a:cubicBezTo>
                        <a:pt x="8800" y="21600"/>
                        <a:pt x="5200" y="21600"/>
                        <a:pt x="1600" y="21600"/>
                      </a:cubicBezTo>
                      <a:cubicBezTo>
                        <a:pt x="1600" y="21600"/>
                        <a:pt x="-2000" y="16200"/>
                        <a:pt x="1600" y="162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117" name="Freeform 395"/>
                <p:cNvSpPr/>
                <p:nvPr/>
              </p:nvSpPr>
              <p:spPr>
                <a:xfrm>
                  <a:off x="21290" y="8028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0520" fill="norm" stroke="1" extrusionOk="0">
                      <a:moveTo>
                        <a:pt x="15429" y="17280"/>
                      </a:moveTo>
                      <a:cubicBezTo>
                        <a:pt x="12343" y="21600"/>
                        <a:pt x="9257" y="21600"/>
                        <a:pt x="9257" y="17280"/>
                      </a:cubicBezTo>
                      <a:cubicBezTo>
                        <a:pt x="9257" y="17280"/>
                        <a:pt x="6171" y="17280"/>
                        <a:pt x="6171" y="17280"/>
                      </a:cubicBezTo>
                      <a:cubicBezTo>
                        <a:pt x="3086" y="17280"/>
                        <a:pt x="0" y="17280"/>
                        <a:pt x="0" y="8640"/>
                      </a:cubicBezTo>
                      <a:cubicBezTo>
                        <a:pt x="0" y="4320"/>
                        <a:pt x="6171" y="0"/>
                        <a:pt x="9257" y="0"/>
                      </a:cubicBezTo>
                      <a:cubicBezTo>
                        <a:pt x="12343" y="0"/>
                        <a:pt x="12343" y="0"/>
                        <a:pt x="12343" y="0"/>
                      </a:cubicBezTo>
                      <a:cubicBezTo>
                        <a:pt x="18514" y="0"/>
                        <a:pt x="21600" y="8640"/>
                        <a:pt x="21600" y="12960"/>
                      </a:cubicBezTo>
                      <a:cubicBezTo>
                        <a:pt x="21600" y="12960"/>
                        <a:pt x="18514" y="12960"/>
                        <a:pt x="15429" y="1728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118" name="Freeform 396"/>
                <p:cNvSpPr/>
                <p:nvPr/>
              </p:nvSpPr>
              <p:spPr>
                <a:xfrm>
                  <a:off x="22724" y="12990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9430" fill="norm" stroke="1" extrusionOk="0">
                      <a:moveTo>
                        <a:pt x="0" y="19430"/>
                      </a:moveTo>
                      <a:cubicBezTo>
                        <a:pt x="0" y="19430"/>
                        <a:pt x="0" y="14030"/>
                        <a:pt x="3600" y="14030"/>
                      </a:cubicBezTo>
                      <a:cubicBezTo>
                        <a:pt x="10800" y="-2170"/>
                        <a:pt x="10800" y="-2170"/>
                        <a:pt x="10800" y="3230"/>
                      </a:cubicBezTo>
                      <a:cubicBezTo>
                        <a:pt x="14400" y="8630"/>
                        <a:pt x="18000" y="8630"/>
                        <a:pt x="21600" y="14030"/>
                      </a:cubicBezTo>
                      <a:cubicBezTo>
                        <a:pt x="18000" y="19430"/>
                        <a:pt x="10800" y="19430"/>
                        <a:pt x="7200" y="19430"/>
                      </a:cubicBezTo>
                      <a:cubicBezTo>
                        <a:pt x="7200" y="19430"/>
                        <a:pt x="7200" y="19430"/>
                        <a:pt x="3600" y="19430"/>
                      </a:cubicBezTo>
                      <a:cubicBezTo>
                        <a:pt x="3600" y="19430"/>
                        <a:pt x="0" y="19430"/>
                        <a:pt x="0" y="1943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119" name="Freeform 397"/>
                <p:cNvSpPr/>
                <p:nvPr/>
              </p:nvSpPr>
              <p:spPr>
                <a:xfrm>
                  <a:off x="23386" y="112240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720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5400" y="0"/>
                        <a:pt x="16200" y="0"/>
                        <a:pt x="21600" y="7200"/>
                      </a:cubicBezTo>
                      <a:cubicBezTo>
                        <a:pt x="21600" y="7200"/>
                        <a:pt x="21600" y="14400"/>
                        <a:pt x="21600" y="21600"/>
                      </a:cubicBezTo>
                      <a:cubicBezTo>
                        <a:pt x="16200" y="21600"/>
                        <a:pt x="16200" y="21600"/>
                        <a:pt x="16200" y="21600"/>
                      </a:cubicBezTo>
                      <a:cubicBezTo>
                        <a:pt x="10800" y="21600"/>
                        <a:pt x="0" y="14400"/>
                        <a:pt x="0" y="72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120" name="Freeform 398"/>
                <p:cNvSpPr/>
                <p:nvPr/>
              </p:nvSpPr>
              <p:spPr>
                <a:xfrm>
                  <a:off x="24325" y="120970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600" h="18459" fill="norm" stroke="1" extrusionOk="0">
                      <a:moveTo>
                        <a:pt x="10800" y="17259"/>
                      </a:moveTo>
                      <a:cubicBezTo>
                        <a:pt x="7200" y="14559"/>
                        <a:pt x="7200" y="11859"/>
                        <a:pt x="3600" y="11859"/>
                      </a:cubicBezTo>
                      <a:cubicBezTo>
                        <a:pt x="3600" y="9159"/>
                        <a:pt x="0" y="6459"/>
                        <a:pt x="0" y="6459"/>
                      </a:cubicBezTo>
                      <a:cubicBezTo>
                        <a:pt x="0" y="1059"/>
                        <a:pt x="3600" y="-1641"/>
                        <a:pt x="7200" y="1059"/>
                      </a:cubicBezTo>
                      <a:cubicBezTo>
                        <a:pt x="10800" y="1059"/>
                        <a:pt x="10800" y="3759"/>
                        <a:pt x="10800" y="6459"/>
                      </a:cubicBezTo>
                      <a:cubicBezTo>
                        <a:pt x="10800" y="9159"/>
                        <a:pt x="14400" y="9159"/>
                        <a:pt x="18000" y="11859"/>
                      </a:cubicBezTo>
                      <a:cubicBezTo>
                        <a:pt x="21600" y="14559"/>
                        <a:pt x="18000" y="14559"/>
                        <a:pt x="18000" y="17259"/>
                      </a:cubicBezTo>
                      <a:cubicBezTo>
                        <a:pt x="14400" y="19959"/>
                        <a:pt x="10800" y="17259"/>
                        <a:pt x="10800" y="17259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121" name="Freeform 399"/>
                <p:cNvSpPr/>
                <p:nvPr/>
              </p:nvSpPr>
              <p:spPr>
                <a:xfrm>
                  <a:off x="23716" y="89847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8514" y="15429"/>
                      </a:moveTo>
                      <a:cubicBezTo>
                        <a:pt x="15429" y="18514"/>
                        <a:pt x="12343" y="21600"/>
                        <a:pt x="9257" y="21600"/>
                      </a:cubicBezTo>
                      <a:cubicBezTo>
                        <a:pt x="0" y="21600"/>
                        <a:pt x="0" y="18514"/>
                        <a:pt x="0" y="12343"/>
                      </a:cubicBezTo>
                      <a:cubicBezTo>
                        <a:pt x="3086" y="9257"/>
                        <a:pt x="6171" y="6171"/>
                        <a:pt x="6171" y="6171"/>
                      </a:cubicBezTo>
                      <a:cubicBezTo>
                        <a:pt x="9257" y="3086"/>
                        <a:pt x="12343" y="3086"/>
                        <a:pt x="15429" y="0"/>
                      </a:cubicBezTo>
                      <a:cubicBezTo>
                        <a:pt x="15429" y="3086"/>
                        <a:pt x="21600" y="6171"/>
                        <a:pt x="21600" y="12343"/>
                      </a:cubicBezTo>
                      <a:cubicBezTo>
                        <a:pt x="21600" y="15429"/>
                        <a:pt x="21600" y="15429"/>
                        <a:pt x="18514" y="15429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122" name="Freeform 400"/>
                <p:cNvSpPr/>
                <p:nvPr/>
              </p:nvSpPr>
              <p:spPr>
                <a:xfrm>
                  <a:off x="26364" y="11621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10800"/>
                      </a:moveTo>
                      <a:cubicBezTo>
                        <a:pt x="0" y="10800"/>
                        <a:pt x="10800" y="0"/>
                        <a:pt x="10800" y="0"/>
                      </a:cubicBezTo>
                      <a:cubicBezTo>
                        <a:pt x="10800" y="0"/>
                        <a:pt x="21600" y="10800"/>
                        <a:pt x="21600" y="10800"/>
                      </a:cubicBezTo>
                      <a:cubicBezTo>
                        <a:pt x="21600" y="21600"/>
                        <a:pt x="10800" y="21600"/>
                        <a:pt x="10800" y="21600"/>
                      </a:cubicBezTo>
                      <a:cubicBezTo>
                        <a:pt x="10800" y="21600"/>
                        <a:pt x="0" y="10800"/>
                        <a:pt x="0" y="108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123" name="Freeform 401"/>
                <p:cNvSpPr/>
                <p:nvPr/>
              </p:nvSpPr>
              <p:spPr>
                <a:xfrm>
                  <a:off x="25322" y="6348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200" h="21600" fill="norm" stroke="1" extrusionOk="0">
                      <a:moveTo>
                        <a:pt x="4320" y="0"/>
                      </a:moveTo>
                      <a:cubicBezTo>
                        <a:pt x="8640" y="0"/>
                        <a:pt x="8640" y="3600"/>
                        <a:pt x="8640" y="3600"/>
                      </a:cubicBezTo>
                      <a:cubicBezTo>
                        <a:pt x="8640" y="7200"/>
                        <a:pt x="12960" y="10800"/>
                        <a:pt x="17280" y="14400"/>
                      </a:cubicBezTo>
                      <a:cubicBezTo>
                        <a:pt x="17280" y="14400"/>
                        <a:pt x="21600" y="18000"/>
                        <a:pt x="17280" y="18000"/>
                      </a:cubicBezTo>
                      <a:cubicBezTo>
                        <a:pt x="17280" y="18000"/>
                        <a:pt x="12960" y="21600"/>
                        <a:pt x="12960" y="21600"/>
                      </a:cubicBezTo>
                      <a:cubicBezTo>
                        <a:pt x="12960" y="21600"/>
                        <a:pt x="8640" y="18000"/>
                        <a:pt x="8640" y="18000"/>
                      </a:cubicBezTo>
                      <a:cubicBezTo>
                        <a:pt x="12960" y="14400"/>
                        <a:pt x="4320" y="10800"/>
                        <a:pt x="0" y="7200"/>
                      </a:cubicBezTo>
                      <a:cubicBezTo>
                        <a:pt x="0" y="7200"/>
                        <a:pt x="0" y="3600"/>
                        <a:pt x="0" y="3600"/>
                      </a:cubicBezTo>
                      <a:cubicBezTo>
                        <a:pt x="0" y="3600"/>
                        <a:pt x="4320" y="0"/>
                        <a:pt x="432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124" name="Freeform 402"/>
                <p:cNvSpPr/>
                <p:nvPr/>
              </p:nvSpPr>
              <p:spPr>
                <a:xfrm>
                  <a:off x="22907" y="7385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443" h="21600" fill="norm" stroke="1" extrusionOk="0">
                      <a:moveTo>
                        <a:pt x="8486" y="5891"/>
                      </a:moveTo>
                      <a:cubicBezTo>
                        <a:pt x="10029" y="5891"/>
                        <a:pt x="13115" y="3927"/>
                        <a:pt x="14658" y="1964"/>
                      </a:cubicBezTo>
                      <a:cubicBezTo>
                        <a:pt x="14658" y="1964"/>
                        <a:pt x="16200" y="1964"/>
                        <a:pt x="16200" y="0"/>
                      </a:cubicBezTo>
                      <a:cubicBezTo>
                        <a:pt x="17743" y="0"/>
                        <a:pt x="19286" y="0"/>
                        <a:pt x="19286" y="1964"/>
                      </a:cubicBezTo>
                      <a:cubicBezTo>
                        <a:pt x="20829" y="1964"/>
                        <a:pt x="20829" y="3927"/>
                        <a:pt x="19286" y="5891"/>
                      </a:cubicBezTo>
                      <a:cubicBezTo>
                        <a:pt x="19286" y="5891"/>
                        <a:pt x="19286" y="7855"/>
                        <a:pt x="19286" y="7855"/>
                      </a:cubicBezTo>
                      <a:cubicBezTo>
                        <a:pt x="14658" y="9818"/>
                        <a:pt x="13115" y="13745"/>
                        <a:pt x="11572" y="17673"/>
                      </a:cubicBezTo>
                      <a:cubicBezTo>
                        <a:pt x="10029" y="21600"/>
                        <a:pt x="10029" y="21600"/>
                        <a:pt x="6943" y="21600"/>
                      </a:cubicBezTo>
                      <a:cubicBezTo>
                        <a:pt x="5400" y="19636"/>
                        <a:pt x="3858" y="19636"/>
                        <a:pt x="2315" y="17673"/>
                      </a:cubicBezTo>
                      <a:cubicBezTo>
                        <a:pt x="-771" y="17673"/>
                        <a:pt x="-771" y="11782"/>
                        <a:pt x="2315" y="11782"/>
                      </a:cubicBezTo>
                      <a:cubicBezTo>
                        <a:pt x="5400" y="11782"/>
                        <a:pt x="6943" y="7855"/>
                        <a:pt x="8486" y="589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125" name="Freeform 403"/>
                <p:cNvSpPr/>
                <p:nvPr/>
              </p:nvSpPr>
              <p:spPr>
                <a:xfrm>
                  <a:off x="26564" y="132207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7957" h="21600" fill="norm" stroke="1" extrusionOk="0">
                      <a:moveTo>
                        <a:pt x="1372" y="13500"/>
                      </a:moveTo>
                      <a:cubicBezTo>
                        <a:pt x="1372" y="8100"/>
                        <a:pt x="4457" y="8100"/>
                        <a:pt x="1372" y="5400"/>
                      </a:cubicBezTo>
                      <a:cubicBezTo>
                        <a:pt x="-1714" y="5400"/>
                        <a:pt x="1372" y="2700"/>
                        <a:pt x="1372" y="0"/>
                      </a:cubicBezTo>
                      <a:cubicBezTo>
                        <a:pt x="1372" y="0"/>
                        <a:pt x="7543" y="0"/>
                        <a:pt x="10629" y="2700"/>
                      </a:cubicBezTo>
                      <a:cubicBezTo>
                        <a:pt x="10629" y="5400"/>
                        <a:pt x="13715" y="8100"/>
                        <a:pt x="16800" y="13500"/>
                      </a:cubicBezTo>
                      <a:cubicBezTo>
                        <a:pt x="19886" y="18900"/>
                        <a:pt x="16800" y="21600"/>
                        <a:pt x="7543" y="21600"/>
                      </a:cubicBezTo>
                      <a:cubicBezTo>
                        <a:pt x="4457" y="21600"/>
                        <a:pt x="-1714" y="16200"/>
                        <a:pt x="1372" y="135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126" name="Freeform 404"/>
                <p:cNvSpPr/>
                <p:nvPr/>
              </p:nvSpPr>
              <p:spPr>
                <a:xfrm>
                  <a:off x="26824" y="7969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135" h="21600" fill="norm" stroke="1" extrusionOk="0">
                      <a:moveTo>
                        <a:pt x="16049" y="12343"/>
                      </a:moveTo>
                      <a:cubicBezTo>
                        <a:pt x="16049" y="15429"/>
                        <a:pt x="12964" y="15429"/>
                        <a:pt x="12964" y="18514"/>
                      </a:cubicBezTo>
                      <a:cubicBezTo>
                        <a:pt x="12964" y="21600"/>
                        <a:pt x="3706" y="21600"/>
                        <a:pt x="3706" y="21600"/>
                      </a:cubicBezTo>
                      <a:cubicBezTo>
                        <a:pt x="621" y="18514"/>
                        <a:pt x="621" y="18514"/>
                        <a:pt x="621" y="15429"/>
                      </a:cubicBezTo>
                      <a:cubicBezTo>
                        <a:pt x="-2465" y="9257"/>
                        <a:pt x="6792" y="9257"/>
                        <a:pt x="9878" y="6171"/>
                      </a:cubicBezTo>
                      <a:cubicBezTo>
                        <a:pt x="9878" y="3086"/>
                        <a:pt x="12964" y="0"/>
                        <a:pt x="19135" y="0"/>
                      </a:cubicBezTo>
                      <a:cubicBezTo>
                        <a:pt x="19135" y="3086"/>
                        <a:pt x="19135" y="9257"/>
                        <a:pt x="16049" y="12343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127" name="Freeform 405"/>
                <p:cNvSpPr/>
                <p:nvPr/>
              </p:nvSpPr>
              <p:spPr>
                <a:xfrm>
                  <a:off x="28129" y="91281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0800" y="0"/>
                      </a:moveTo>
                      <a:cubicBezTo>
                        <a:pt x="10800" y="10800"/>
                        <a:pt x="21600" y="10800"/>
                        <a:pt x="21600" y="10800"/>
                      </a:cubicBezTo>
                      <a:cubicBezTo>
                        <a:pt x="21600" y="10800"/>
                        <a:pt x="21600" y="21600"/>
                        <a:pt x="10800" y="21600"/>
                      </a:cubicBezTo>
                      <a:cubicBezTo>
                        <a:pt x="10800" y="21600"/>
                        <a:pt x="10800" y="21600"/>
                        <a:pt x="0" y="10800"/>
                      </a:cubicBezTo>
                      <a:cubicBezTo>
                        <a:pt x="0" y="10800"/>
                        <a:pt x="10800" y="10800"/>
                        <a:pt x="108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128" name="Freeform 406"/>
                <p:cNvSpPr/>
                <p:nvPr/>
              </p:nvSpPr>
              <p:spPr>
                <a:xfrm>
                  <a:off x="27084" y="4135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100" h="18437" fill="norm" stroke="1" extrusionOk="0">
                      <a:moveTo>
                        <a:pt x="20100" y="5400"/>
                      </a:moveTo>
                      <a:cubicBezTo>
                        <a:pt x="20100" y="5400"/>
                        <a:pt x="20100" y="10800"/>
                        <a:pt x="20100" y="10800"/>
                      </a:cubicBezTo>
                      <a:cubicBezTo>
                        <a:pt x="17400" y="16200"/>
                        <a:pt x="12000" y="21600"/>
                        <a:pt x="6600" y="16200"/>
                      </a:cubicBezTo>
                      <a:cubicBezTo>
                        <a:pt x="6600" y="16200"/>
                        <a:pt x="6600" y="16200"/>
                        <a:pt x="6600" y="16200"/>
                      </a:cubicBezTo>
                      <a:cubicBezTo>
                        <a:pt x="6600" y="16200"/>
                        <a:pt x="3900" y="16200"/>
                        <a:pt x="3900" y="16200"/>
                      </a:cubicBezTo>
                      <a:cubicBezTo>
                        <a:pt x="1200" y="16200"/>
                        <a:pt x="-1500" y="16200"/>
                        <a:pt x="1200" y="10800"/>
                      </a:cubicBezTo>
                      <a:cubicBezTo>
                        <a:pt x="1200" y="10800"/>
                        <a:pt x="-1500" y="5400"/>
                        <a:pt x="1200" y="5400"/>
                      </a:cubicBezTo>
                      <a:cubicBezTo>
                        <a:pt x="3900" y="5400"/>
                        <a:pt x="3900" y="0"/>
                        <a:pt x="6600" y="0"/>
                      </a:cubicBezTo>
                      <a:cubicBezTo>
                        <a:pt x="9300" y="0"/>
                        <a:pt x="14700" y="0"/>
                        <a:pt x="20100" y="54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129" name="Freeform 407"/>
                <p:cNvSpPr/>
                <p:nvPr/>
              </p:nvSpPr>
              <p:spPr>
                <a:xfrm>
                  <a:off x="27798" y="107607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2960" y="21600"/>
                      </a:moveTo>
                      <a:cubicBezTo>
                        <a:pt x="8640" y="21600"/>
                        <a:pt x="0" y="8640"/>
                        <a:pt x="0" y="4320"/>
                      </a:cubicBezTo>
                      <a:cubicBezTo>
                        <a:pt x="0" y="4320"/>
                        <a:pt x="4320" y="0"/>
                        <a:pt x="8640" y="0"/>
                      </a:cubicBezTo>
                      <a:cubicBezTo>
                        <a:pt x="17280" y="0"/>
                        <a:pt x="21600" y="4320"/>
                        <a:pt x="21600" y="8640"/>
                      </a:cubicBezTo>
                      <a:cubicBezTo>
                        <a:pt x="21600" y="17280"/>
                        <a:pt x="17280" y="21600"/>
                        <a:pt x="1296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130" name="Freeform 408"/>
                <p:cNvSpPr/>
                <p:nvPr/>
              </p:nvSpPr>
              <p:spPr>
                <a:xfrm>
                  <a:off x="29342" y="4535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5600" fill="norm" stroke="1" extrusionOk="0">
                      <a:moveTo>
                        <a:pt x="21600" y="4800"/>
                      </a:moveTo>
                      <a:cubicBezTo>
                        <a:pt x="10800" y="15600"/>
                        <a:pt x="10800" y="15600"/>
                        <a:pt x="10800" y="15600"/>
                      </a:cubicBezTo>
                      <a:cubicBezTo>
                        <a:pt x="10800" y="15600"/>
                        <a:pt x="0" y="4800"/>
                        <a:pt x="0" y="4800"/>
                      </a:cubicBezTo>
                      <a:cubicBezTo>
                        <a:pt x="0" y="4800"/>
                        <a:pt x="10800" y="-6000"/>
                        <a:pt x="10800" y="4800"/>
                      </a:cubicBezTo>
                      <a:cubicBezTo>
                        <a:pt x="10800" y="4800"/>
                        <a:pt x="21600" y="4800"/>
                        <a:pt x="21600" y="48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131" name="Freeform 409"/>
                <p:cNvSpPr/>
                <p:nvPr/>
              </p:nvSpPr>
              <p:spPr>
                <a:xfrm>
                  <a:off x="6129" y="-1"/>
                  <a:ext cx="30520" cy="65643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496" h="21422" fill="norm" stroke="1" extrusionOk="0">
                      <a:moveTo>
                        <a:pt x="4569" y="18722"/>
                      </a:moveTo>
                      <a:cubicBezTo>
                        <a:pt x="2908" y="19686"/>
                        <a:pt x="1662" y="20458"/>
                        <a:pt x="0" y="21422"/>
                      </a:cubicBezTo>
                      <a:cubicBezTo>
                        <a:pt x="0" y="1365"/>
                        <a:pt x="0" y="1365"/>
                        <a:pt x="0" y="1365"/>
                      </a:cubicBezTo>
                      <a:cubicBezTo>
                        <a:pt x="1246" y="979"/>
                        <a:pt x="2492" y="401"/>
                        <a:pt x="3323" y="15"/>
                      </a:cubicBezTo>
                      <a:cubicBezTo>
                        <a:pt x="3323" y="-178"/>
                        <a:pt x="5400" y="1558"/>
                        <a:pt x="6231" y="2329"/>
                      </a:cubicBezTo>
                      <a:cubicBezTo>
                        <a:pt x="7477" y="2908"/>
                        <a:pt x="8308" y="3679"/>
                        <a:pt x="9138" y="4451"/>
                      </a:cubicBezTo>
                      <a:cubicBezTo>
                        <a:pt x="9554" y="4643"/>
                        <a:pt x="10385" y="4836"/>
                        <a:pt x="10800" y="5029"/>
                      </a:cubicBezTo>
                      <a:cubicBezTo>
                        <a:pt x="14538" y="6186"/>
                        <a:pt x="17862" y="7151"/>
                        <a:pt x="21185" y="8115"/>
                      </a:cubicBezTo>
                      <a:cubicBezTo>
                        <a:pt x="21600" y="8308"/>
                        <a:pt x="21600" y="8308"/>
                        <a:pt x="21185" y="8501"/>
                      </a:cubicBezTo>
                      <a:cubicBezTo>
                        <a:pt x="20354" y="9272"/>
                        <a:pt x="19108" y="10043"/>
                        <a:pt x="17862" y="10622"/>
                      </a:cubicBezTo>
                      <a:cubicBezTo>
                        <a:pt x="17031" y="11201"/>
                        <a:pt x="15785" y="11779"/>
                        <a:pt x="14954" y="12551"/>
                      </a:cubicBezTo>
                      <a:cubicBezTo>
                        <a:pt x="14954" y="12551"/>
                        <a:pt x="14954" y="12743"/>
                        <a:pt x="14538" y="12743"/>
                      </a:cubicBezTo>
                      <a:cubicBezTo>
                        <a:pt x="13708" y="13322"/>
                        <a:pt x="12462" y="13901"/>
                        <a:pt x="11215" y="14479"/>
                      </a:cubicBezTo>
                      <a:cubicBezTo>
                        <a:pt x="9969" y="15251"/>
                        <a:pt x="9138" y="15829"/>
                        <a:pt x="7892" y="16601"/>
                      </a:cubicBezTo>
                      <a:cubicBezTo>
                        <a:pt x="6646" y="17372"/>
                        <a:pt x="5815" y="17951"/>
                        <a:pt x="4569" y="18722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132" name="Freeform 410"/>
                <p:cNvSpPr/>
                <p:nvPr/>
              </p:nvSpPr>
              <p:spPr>
                <a:xfrm>
                  <a:off x="29161" y="11130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8514" h="19200" fill="norm" stroke="1" extrusionOk="0">
                      <a:moveTo>
                        <a:pt x="772" y="14880"/>
                      </a:moveTo>
                      <a:cubicBezTo>
                        <a:pt x="772" y="10560"/>
                        <a:pt x="-2314" y="6240"/>
                        <a:pt x="3857" y="1920"/>
                      </a:cubicBezTo>
                      <a:cubicBezTo>
                        <a:pt x="6943" y="-2400"/>
                        <a:pt x="10029" y="1920"/>
                        <a:pt x="16200" y="1920"/>
                      </a:cubicBezTo>
                      <a:cubicBezTo>
                        <a:pt x="19286" y="6240"/>
                        <a:pt x="19286" y="10560"/>
                        <a:pt x="16200" y="14880"/>
                      </a:cubicBezTo>
                      <a:cubicBezTo>
                        <a:pt x="13115" y="14880"/>
                        <a:pt x="10029" y="14880"/>
                        <a:pt x="6943" y="19200"/>
                      </a:cubicBezTo>
                      <a:cubicBezTo>
                        <a:pt x="3857" y="14880"/>
                        <a:pt x="772" y="19200"/>
                        <a:pt x="772" y="1488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133" name="Freeform 411"/>
                <p:cNvSpPr/>
                <p:nvPr/>
              </p:nvSpPr>
              <p:spPr>
                <a:xfrm>
                  <a:off x="30958" y="7627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4912" h="21600" fill="norm" stroke="1" extrusionOk="0">
                      <a:moveTo>
                        <a:pt x="2982" y="0"/>
                      </a:moveTo>
                      <a:cubicBezTo>
                        <a:pt x="17382" y="14400"/>
                        <a:pt x="17382" y="21600"/>
                        <a:pt x="10182" y="21600"/>
                      </a:cubicBezTo>
                      <a:cubicBezTo>
                        <a:pt x="2982" y="21600"/>
                        <a:pt x="-4218" y="14400"/>
                        <a:pt x="2982" y="7200"/>
                      </a:cubicBezTo>
                      <a:cubicBezTo>
                        <a:pt x="2982" y="7200"/>
                        <a:pt x="2982" y="0"/>
                        <a:pt x="298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134" name="Freeform 412"/>
                <p:cNvSpPr/>
                <p:nvPr/>
              </p:nvSpPr>
              <p:spPr>
                <a:xfrm>
                  <a:off x="31328" y="85986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7200" y="21600"/>
                      </a:moveTo>
                      <a:cubicBezTo>
                        <a:pt x="7200" y="21600"/>
                        <a:pt x="0" y="10800"/>
                        <a:pt x="0" y="10800"/>
                      </a:cubicBezTo>
                      <a:cubicBezTo>
                        <a:pt x="0" y="0"/>
                        <a:pt x="7200" y="0"/>
                        <a:pt x="7200" y="0"/>
                      </a:cubicBezTo>
                      <a:cubicBezTo>
                        <a:pt x="14400" y="0"/>
                        <a:pt x="14400" y="0"/>
                        <a:pt x="21600" y="10800"/>
                      </a:cubicBezTo>
                      <a:cubicBezTo>
                        <a:pt x="14400" y="10800"/>
                        <a:pt x="14400" y="21600"/>
                        <a:pt x="720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135" name="Freeform 413"/>
                <p:cNvSpPr/>
                <p:nvPr/>
              </p:nvSpPr>
              <p:spPr>
                <a:xfrm>
                  <a:off x="31107" y="6697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9069" fill="norm" stroke="1" extrusionOk="0">
                      <a:moveTo>
                        <a:pt x="10800" y="1789"/>
                      </a:moveTo>
                      <a:cubicBezTo>
                        <a:pt x="16200" y="6109"/>
                        <a:pt x="16200" y="6109"/>
                        <a:pt x="21600" y="10429"/>
                      </a:cubicBezTo>
                      <a:cubicBezTo>
                        <a:pt x="16200" y="14749"/>
                        <a:pt x="16200" y="19069"/>
                        <a:pt x="10800" y="19069"/>
                      </a:cubicBezTo>
                      <a:cubicBezTo>
                        <a:pt x="10800" y="14749"/>
                        <a:pt x="5400" y="14749"/>
                        <a:pt x="0" y="10429"/>
                      </a:cubicBezTo>
                      <a:cubicBezTo>
                        <a:pt x="0" y="10429"/>
                        <a:pt x="0" y="6109"/>
                        <a:pt x="0" y="6109"/>
                      </a:cubicBezTo>
                      <a:cubicBezTo>
                        <a:pt x="5400" y="1789"/>
                        <a:pt x="5400" y="-2531"/>
                        <a:pt x="10800" y="1789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136" name="Freeform 414"/>
                <p:cNvSpPr/>
                <p:nvPr/>
              </p:nvSpPr>
              <p:spPr>
                <a:xfrm>
                  <a:off x="31107" y="75948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21600"/>
                      </a:moveTo>
                      <a:cubicBezTo>
                        <a:pt x="10800" y="10800"/>
                        <a:pt x="0" y="1080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0800" y="0"/>
                        <a:pt x="21600" y="10800"/>
                        <a:pt x="2160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137" name="Freeform 415"/>
                <p:cNvSpPr/>
                <p:nvPr/>
              </p:nvSpPr>
              <p:spPr>
                <a:xfrm>
                  <a:off x="30225" y="7337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0829" fill="norm" stroke="1" extrusionOk="0">
                      <a:moveTo>
                        <a:pt x="17280" y="2315"/>
                      </a:moveTo>
                      <a:cubicBezTo>
                        <a:pt x="21600" y="5400"/>
                        <a:pt x="21600" y="8486"/>
                        <a:pt x="21600" y="11572"/>
                      </a:cubicBezTo>
                      <a:cubicBezTo>
                        <a:pt x="17280" y="14658"/>
                        <a:pt x="8640" y="14658"/>
                        <a:pt x="12960" y="20829"/>
                      </a:cubicBezTo>
                      <a:cubicBezTo>
                        <a:pt x="8640" y="20829"/>
                        <a:pt x="8640" y="20829"/>
                        <a:pt x="8640" y="20829"/>
                      </a:cubicBezTo>
                      <a:cubicBezTo>
                        <a:pt x="4320" y="14658"/>
                        <a:pt x="0" y="11572"/>
                        <a:pt x="0" y="8486"/>
                      </a:cubicBezTo>
                      <a:cubicBezTo>
                        <a:pt x="0" y="8486"/>
                        <a:pt x="4320" y="5400"/>
                        <a:pt x="8640" y="2315"/>
                      </a:cubicBezTo>
                      <a:cubicBezTo>
                        <a:pt x="12960" y="-771"/>
                        <a:pt x="12960" y="-771"/>
                        <a:pt x="17280" y="2315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138" name="Freeform 416"/>
                <p:cNvSpPr/>
                <p:nvPr/>
              </p:nvSpPr>
              <p:spPr>
                <a:xfrm>
                  <a:off x="33424" y="5642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10800"/>
                      </a:moveTo>
                      <a:cubicBezTo>
                        <a:pt x="21600" y="10800"/>
                        <a:pt x="10800" y="21600"/>
                        <a:pt x="10800" y="21600"/>
                      </a:cubicBezTo>
                      <a:cubicBezTo>
                        <a:pt x="10800" y="21600"/>
                        <a:pt x="0" y="10800"/>
                        <a:pt x="0" y="10800"/>
                      </a:cubicBezTo>
                      <a:cubicBezTo>
                        <a:pt x="0" y="0"/>
                        <a:pt x="0" y="0"/>
                        <a:pt x="10800" y="0"/>
                      </a:cubicBezTo>
                      <a:cubicBezTo>
                        <a:pt x="10800" y="0"/>
                        <a:pt x="21600" y="0"/>
                        <a:pt x="21600" y="108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139" name="Freeform 417"/>
                <p:cNvSpPr/>
                <p:nvPr/>
              </p:nvSpPr>
              <p:spPr>
                <a:xfrm>
                  <a:off x="32210" y="4671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7200"/>
                      </a:moveTo>
                      <a:cubicBezTo>
                        <a:pt x="21600" y="7200"/>
                        <a:pt x="21600" y="14400"/>
                        <a:pt x="21600" y="14400"/>
                      </a:cubicBezTo>
                      <a:cubicBezTo>
                        <a:pt x="14400" y="14400"/>
                        <a:pt x="10800" y="14400"/>
                        <a:pt x="3600" y="21600"/>
                      </a:cubicBezTo>
                      <a:cubicBezTo>
                        <a:pt x="3600" y="21600"/>
                        <a:pt x="3600" y="14400"/>
                        <a:pt x="0" y="14400"/>
                      </a:cubicBezTo>
                      <a:cubicBezTo>
                        <a:pt x="3600" y="14400"/>
                        <a:pt x="3600" y="14400"/>
                        <a:pt x="3600" y="7200"/>
                      </a:cubicBezTo>
                      <a:cubicBezTo>
                        <a:pt x="7200" y="7200"/>
                        <a:pt x="7200" y="7200"/>
                        <a:pt x="7200" y="7200"/>
                      </a:cubicBezTo>
                      <a:cubicBezTo>
                        <a:pt x="10800" y="7200"/>
                        <a:pt x="18000" y="7200"/>
                        <a:pt x="21600" y="0"/>
                      </a:cubicBezTo>
                      <a:cubicBezTo>
                        <a:pt x="21600" y="0"/>
                        <a:pt x="21600" y="0"/>
                        <a:pt x="21600" y="72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140" name="Oval 418"/>
                <p:cNvSpPr/>
                <p:nvPr/>
              </p:nvSpPr>
              <p:spPr>
                <a:xfrm>
                  <a:off x="34968" y="101540"/>
                  <a:ext cx="12701" cy="12701"/>
                </a:xfrm>
                <a:prstGeom prst="ellipse">
                  <a:avLst/>
                </a:pr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141" name="Freeform 419"/>
                <p:cNvSpPr/>
                <p:nvPr/>
              </p:nvSpPr>
              <p:spPr>
                <a:xfrm>
                  <a:off x="35189" y="8477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0"/>
                      </a:moveTo>
                      <a:cubicBezTo>
                        <a:pt x="0" y="0"/>
                        <a:pt x="10800" y="0"/>
                        <a:pt x="10800" y="0"/>
                      </a:cubicBezTo>
                      <a:cubicBezTo>
                        <a:pt x="10800" y="10800"/>
                        <a:pt x="10800" y="10800"/>
                        <a:pt x="21600" y="21600"/>
                      </a:cubicBezTo>
                      <a:cubicBezTo>
                        <a:pt x="10800" y="21600"/>
                        <a:pt x="10800" y="21600"/>
                        <a:pt x="10800" y="21600"/>
                      </a:cubicBezTo>
                      <a:cubicBezTo>
                        <a:pt x="10800" y="21600"/>
                        <a:pt x="10800" y="21600"/>
                        <a:pt x="10800" y="21600"/>
                      </a:cubicBezTo>
                      <a:cubicBezTo>
                        <a:pt x="10800" y="21600"/>
                        <a:pt x="0" y="10800"/>
                        <a:pt x="0" y="10800"/>
                      </a:cubicBezTo>
                      <a:cubicBezTo>
                        <a:pt x="0" y="1080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142" name="Freeform 420"/>
                <p:cNvSpPr/>
                <p:nvPr/>
              </p:nvSpPr>
              <p:spPr>
                <a:xfrm>
                  <a:off x="36402" y="110206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7382" fill="norm" stroke="1" extrusionOk="0">
                      <a:moveTo>
                        <a:pt x="21600" y="2982"/>
                      </a:moveTo>
                      <a:cubicBezTo>
                        <a:pt x="21600" y="17382"/>
                        <a:pt x="10800" y="17382"/>
                        <a:pt x="10800" y="17382"/>
                      </a:cubicBezTo>
                      <a:cubicBezTo>
                        <a:pt x="0" y="17382"/>
                        <a:pt x="0" y="10182"/>
                        <a:pt x="0" y="10182"/>
                      </a:cubicBezTo>
                      <a:cubicBezTo>
                        <a:pt x="0" y="2982"/>
                        <a:pt x="10800" y="-4218"/>
                        <a:pt x="10800" y="2982"/>
                      </a:cubicBezTo>
                      <a:cubicBezTo>
                        <a:pt x="21600" y="2982"/>
                        <a:pt x="21600" y="2982"/>
                        <a:pt x="21600" y="2982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143" name="Freeform 421"/>
                <p:cNvSpPr/>
                <p:nvPr/>
              </p:nvSpPr>
              <p:spPr>
                <a:xfrm>
                  <a:off x="35913" y="41641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491" h="21600" fill="norm" stroke="1" extrusionOk="0">
                      <a:moveTo>
                        <a:pt x="1491" y="16971"/>
                      </a:moveTo>
                      <a:cubicBezTo>
                        <a:pt x="5091" y="13886"/>
                        <a:pt x="1491" y="10800"/>
                        <a:pt x="5091" y="7714"/>
                      </a:cubicBezTo>
                      <a:cubicBezTo>
                        <a:pt x="5091" y="6171"/>
                        <a:pt x="5091" y="3086"/>
                        <a:pt x="5091" y="1543"/>
                      </a:cubicBezTo>
                      <a:cubicBezTo>
                        <a:pt x="5091" y="1543"/>
                        <a:pt x="5091" y="0"/>
                        <a:pt x="8691" y="0"/>
                      </a:cubicBezTo>
                      <a:cubicBezTo>
                        <a:pt x="8691" y="0"/>
                        <a:pt x="12291" y="0"/>
                        <a:pt x="12291" y="1543"/>
                      </a:cubicBezTo>
                      <a:cubicBezTo>
                        <a:pt x="15891" y="1543"/>
                        <a:pt x="15891" y="3086"/>
                        <a:pt x="15891" y="4629"/>
                      </a:cubicBezTo>
                      <a:cubicBezTo>
                        <a:pt x="15891" y="6171"/>
                        <a:pt x="15891" y="7714"/>
                        <a:pt x="15891" y="10800"/>
                      </a:cubicBezTo>
                      <a:cubicBezTo>
                        <a:pt x="15891" y="12343"/>
                        <a:pt x="19491" y="13886"/>
                        <a:pt x="19491" y="15429"/>
                      </a:cubicBezTo>
                      <a:cubicBezTo>
                        <a:pt x="19491" y="16971"/>
                        <a:pt x="19491" y="18514"/>
                        <a:pt x="15891" y="20057"/>
                      </a:cubicBezTo>
                      <a:cubicBezTo>
                        <a:pt x="15891" y="20057"/>
                        <a:pt x="15891" y="21600"/>
                        <a:pt x="15891" y="21600"/>
                      </a:cubicBezTo>
                      <a:cubicBezTo>
                        <a:pt x="12291" y="21600"/>
                        <a:pt x="8691" y="21600"/>
                        <a:pt x="5091" y="21600"/>
                      </a:cubicBezTo>
                      <a:cubicBezTo>
                        <a:pt x="1491" y="21600"/>
                        <a:pt x="-2109" y="18514"/>
                        <a:pt x="1491" y="1697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144" name="Freeform 422"/>
                <p:cNvSpPr/>
                <p:nvPr/>
              </p:nvSpPr>
              <p:spPr>
                <a:xfrm>
                  <a:off x="32641" y="125817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650" h="21164" fill="norm" stroke="1" extrusionOk="0">
                      <a:moveTo>
                        <a:pt x="3881" y="17788"/>
                      </a:moveTo>
                      <a:cubicBezTo>
                        <a:pt x="2745" y="17788"/>
                        <a:pt x="2745" y="17788"/>
                        <a:pt x="1608" y="17788"/>
                      </a:cubicBezTo>
                      <a:cubicBezTo>
                        <a:pt x="471" y="16518"/>
                        <a:pt x="-666" y="16518"/>
                        <a:pt x="471" y="15247"/>
                      </a:cubicBezTo>
                      <a:cubicBezTo>
                        <a:pt x="471" y="12706"/>
                        <a:pt x="1608" y="10165"/>
                        <a:pt x="2745" y="8894"/>
                      </a:cubicBezTo>
                      <a:cubicBezTo>
                        <a:pt x="3881" y="8894"/>
                        <a:pt x="3881" y="8894"/>
                        <a:pt x="5018" y="8894"/>
                      </a:cubicBezTo>
                      <a:cubicBezTo>
                        <a:pt x="5018" y="8894"/>
                        <a:pt x="6155" y="10165"/>
                        <a:pt x="6155" y="10165"/>
                      </a:cubicBezTo>
                      <a:cubicBezTo>
                        <a:pt x="7292" y="10165"/>
                        <a:pt x="7292" y="8894"/>
                        <a:pt x="7292" y="8894"/>
                      </a:cubicBezTo>
                      <a:cubicBezTo>
                        <a:pt x="7292" y="8894"/>
                        <a:pt x="7292" y="7624"/>
                        <a:pt x="7292" y="7624"/>
                      </a:cubicBezTo>
                      <a:cubicBezTo>
                        <a:pt x="7292" y="7624"/>
                        <a:pt x="7292" y="7624"/>
                        <a:pt x="7292" y="7624"/>
                      </a:cubicBezTo>
                      <a:cubicBezTo>
                        <a:pt x="6155" y="6353"/>
                        <a:pt x="3881" y="6353"/>
                        <a:pt x="5018" y="3812"/>
                      </a:cubicBezTo>
                      <a:cubicBezTo>
                        <a:pt x="6155" y="2541"/>
                        <a:pt x="7292" y="1271"/>
                        <a:pt x="8429" y="0"/>
                      </a:cubicBezTo>
                      <a:cubicBezTo>
                        <a:pt x="8429" y="0"/>
                        <a:pt x="9566" y="1271"/>
                        <a:pt x="9566" y="1271"/>
                      </a:cubicBezTo>
                      <a:cubicBezTo>
                        <a:pt x="11839" y="2541"/>
                        <a:pt x="11839" y="5082"/>
                        <a:pt x="11839" y="7624"/>
                      </a:cubicBezTo>
                      <a:cubicBezTo>
                        <a:pt x="11839" y="11435"/>
                        <a:pt x="12976" y="11435"/>
                        <a:pt x="15250" y="11435"/>
                      </a:cubicBezTo>
                      <a:cubicBezTo>
                        <a:pt x="17523" y="11435"/>
                        <a:pt x="18660" y="12706"/>
                        <a:pt x="19797" y="12706"/>
                      </a:cubicBezTo>
                      <a:cubicBezTo>
                        <a:pt x="20934" y="13976"/>
                        <a:pt x="20934" y="16518"/>
                        <a:pt x="19797" y="17788"/>
                      </a:cubicBezTo>
                      <a:cubicBezTo>
                        <a:pt x="18660" y="19059"/>
                        <a:pt x="17523" y="19059"/>
                        <a:pt x="16387" y="17788"/>
                      </a:cubicBezTo>
                      <a:cubicBezTo>
                        <a:pt x="14113" y="16518"/>
                        <a:pt x="12976" y="16518"/>
                        <a:pt x="11839" y="17788"/>
                      </a:cubicBezTo>
                      <a:cubicBezTo>
                        <a:pt x="10702" y="19059"/>
                        <a:pt x="10702" y="19059"/>
                        <a:pt x="9566" y="20329"/>
                      </a:cubicBezTo>
                      <a:cubicBezTo>
                        <a:pt x="8429" y="21600"/>
                        <a:pt x="8429" y="21600"/>
                        <a:pt x="6155" y="19059"/>
                      </a:cubicBezTo>
                      <a:cubicBezTo>
                        <a:pt x="6155" y="19059"/>
                        <a:pt x="5018" y="17788"/>
                        <a:pt x="3881" y="17788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145" name="Freeform 423"/>
                <p:cNvSpPr/>
                <p:nvPr/>
              </p:nvSpPr>
              <p:spPr>
                <a:xfrm>
                  <a:off x="37031" y="104408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6820" h="21600" fill="norm" stroke="1" extrusionOk="0">
                      <a:moveTo>
                        <a:pt x="8612" y="0"/>
                      </a:moveTo>
                      <a:cubicBezTo>
                        <a:pt x="8612" y="0"/>
                        <a:pt x="12212" y="5400"/>
                        <a:pt x="12212" y="5400"/>
                      </a:cubicBezTo>
                      <a:cubicBezTo>
                        <a:pt x="19412" y="5400"/>
                        <a:pt x="15812" y="10800"/>
                        <a:pt x="15812" y="16200"/>
                      </a:cubicBezTo>
                      <a:cubicBezTo>
                        <a:pt x="19412" y="21600"/>
                        <a:pt x="12212" y="21600"/>
                        <a:pt x="12212" y="21600"/>
                      </a:cubicBezTo>
                      <a:cubicBezTo>
                        <a:pt x="5012" y="21600"/>
                        <a:pt x="1412" y="16200"/>
                        <a:pt x="1412" y="10800"/>
                      </a:cubicBezTo>
                      <a:cubicBezTo>
                        <a:pt x="-2188" y="0"/>
                        <a:pt x="1412" y="0"/>
                        <a:pt x="861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146" name="Freeform 424"/>
                <p:cNvSpPr/>
                <p:nvPr/>
              </p:nvSpPr>
              <p:spPr>
                <a:xfrm>
                  <a:off x="36225" y="9161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018" h="21600" fill="norm" stroke="1" extrusionOk="0">
                      <a:moveTo>
                        <a:pt x="0" y="12000"/>
                      </a:moveTo>
                      <a:cubicBezTo>
                        <a:pt x="0" y="7200"/>
                        <a:pt x="2700" y="2400"/>
                        <a:pt x="8100" y="0"/>
                      </a:cubicBezTo>
                      <a:cubicBezTo>
                        <a:pt x="8100" y="0"/>
                        <a:pt x="10800" y="0"/>
                        <a:pt x="10800" y="2400"/>
                      </a:cubicBezTo>
                      <a:cubicBezTo>
                        <a:pt x="13500" y="2400"/>
                        <a:pt x="16200" y="4800"/>
                        <a:pt x="16200" y="4800"/>
                      </a:cubicBezTo>
                      <a:cubicBezTo>
                        <a:pt x="18900" y="4800"/>
                        <a:pt x="21600" y="4800"/>
                        <a:pt x="18900" y="7200"/>
                      </a:cubicBezTo>
                      <a:cubicBezTo>
                        <a:pt x="18900" y="7200"/>
                        <a:pt x="18900" y="9600"/>
                        <a:pt x="18900" y="9600"/>
                      </a:cubicBezTo>
                      <a:cubicBezTo>
                        <a:pt x="18900" y="12000"/>
                        <a:pt x="16200" y="12000"/>
                        <a:pt x="16200" y="12000"/>
                      </a:cubicBezTo>
                      <a:cubicBezTo>
                        <a:pt x="10800" y="12000"/>
                        <a:pt x="8100" y="16800"/>
                        <a:pt x="8100" y="21600"/>
                      </a:cubicBezTo>
                      <a:cubicBezTo>
                        <a:pt x="5400" y="21600"/>
                        <a:pt x="5400" y="21600"/>
                        <a:pt x="5400" y="21600"/>
                      </a:cubicBezTo>
                      <a:cubicBezTo>
                        <a:pt x="2700" y="21600"/>
                        <a:pt x="2700" y="21600"/>
                        <a:pt x="2700" y="21600"/>
                      </a:cubicBezTo>
                      <a:cubicBezTo>
                        <a:pt x="2700" y="16800"/>
                        <a:pt x="0" y="14400"/>
                        <a:pt x="0" y="120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147" name="Freeform 425"/>
                <p:cNvSpPr/>
                <p:nvPr/>
              </p:nvSpPr>
              <p:spPr>
                <a:xfrm>
                  <a:off x="38829" y="93377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21600"/>
                      </a:moveTo>
                      <a:cubicBezTo>
                        <a:pt x="0" y="21600"/>
                        <a:pt x="0" y="2160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0800" y="0"/>
                        <a:pt x="10800" y="0"/>
                        <a:pt x="21600" y="21600"/>
                      </a:cubicBezTo>
                      <a:cubicBezTo>
                        <a:pt x="10800" y="21600"/>
                        <a:pt x="10800" y="21600"/>
                        <a:pt x="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148" name="Freeform 426"/>
                <p:cNvSpPr/>
                <p:nvPr/>
              </p:nvSpPr>
              <p:spPr>
                <a:xfrm>
                  <a:off x="37616" y="13661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8640"/>
                      </a:moveTo>
                      <a:cubicBezTo>
                        <a:pt x="0" y="8640"/>
                        <a:pt x="0" y="4320"/>
                        <a:pt x="0" y="4320"/>
                      </a:cubicBezTo>
                      <a:cubicBezTo>
                        <a:pt x="0" y="0"/>
                        <a:pt x="5400" y="0"/>
                        <a:pt x="5400" y="0"/>
                      </a:cubicBezTo>
                      <a:cubicBezTo>
                        <a:pt x="10800" y="4320"/>
                        <a:pt x="16200" y="8640"/>
                        <a:pt x="16200" y="12960"/>
                      </a:cubicBezTo>
                      <a:cubicBezTo>
                        <a:pt x="21600" y="12960"/>
                        <a:pt x="21600" y="12960"/>
                        <a:pt x="21600" y="17280"/>
                      </a:cubicBezTo>
                      <a:cubicBezTo>
                        <a:pt x="21600" y="17280"/>
                        <a:pt x="16200" y="21600"/>
                        <a:pt x="16200" y="21600"/>
                      </a:cubicBezTo>
                      <a:cubicBezTo>
                        <a:pt x="0" y="21600"/>
                        <a:pt x="0" y="21600"/>
                        <a:pt x="0" y="864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149" name="Freeform 427"/>
                <p:cNvSpPr/>
                <p:nvPr/>
              </p:nvSpPr>
              <p:spPr>
                <a:xfrm>
                  <a:off x="37947" y="133386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0250" fill="norm" stroke="1" extrusionOk="0">
                      <a:moveTo>
                        <a:pt x="21600" y="4050"/>
                      </a:moveTo>
                      <a:cubicBezTo>
                        <a:pt x="21600" y="4050"/>
                        <a:pt x="21600" y="9450"/>
                        <a:pt x="21600" y="9450"/>
                      </a:cubicBezTo>
                      <a:cubicBezTo>
                        <a:pt x="14400" y="9450"/>
                        <a:pt x="14400" y="14850"/>
                        <a:pt x="7200" y="14850"/>
                      </a:cubicBezTo>
                      <a:cubicBezTo>
                        <a:pt x="7200" y="14850"/>
                        <a:pt x="7200" y="20250"/>
                        <a:pt x="0" y="20250"/>
                      </a:cubicBezTo>
                      <a:cubicBezTo>
                        <a:pt x="0" y="20250"/>
                        <a:pt x="0" y="14850"/>
                        <a:pt x="0" y="14850"/>
                      </a:cubicBezTo>
                      <a:cubicBezTo>
                        <a:pt x="0" y="9450"/>
                        <a:pt x="0" y="4050"/>
                        <a:pt x="7200" y="4050"/>
                      </a:cubicBezTo>
                      <a:cubicBezTo>
                        <a:pt x="7200" y="-1350"/>
                        <a:pt x="14400" y="-1350"/>
                        <a:pt x="21600" y="405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150" name="Freeform 428"/>
                <p:cNvSpPr/>
                <p:nvPr/>
              </p:nvSpPr>
              <p:spPr>
                <a:xfrm>
                  <a:off x="37767" y="9841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8900" h="20700" fill="norm" stroke="1" extrusionOk="0">
                      <a:moveTo>
                        <a:pt x="8100" y="6300"/>
                      </a:moveTo>
                      <a:cubicBezTo>
                        <a:pt x="8100" y="2700"/>
                        <a:pt x="13500" y="2700"/>
                        <a:pt x="13500" y="2700"/>
                      </a:cubicBezTo>
                      <a:cubicBezTo>
                        <a:pt x="18900" y="-900"/>
                        <a:pt x="18900" y="-900"/>
                        <a:pt x="18900" y="2700"/>
                      </a:cubicBezTo>
                      <a:cubicBezTo>
                        <a:pt x="18900" y="9900"/>
                        <a:pt x="18900" y="9900"/>
                        <a:pt x="18900" y="9900"/>
                      </a:cubicBezTo>
                      <a:cubicBezTo>
                        <a:pt x="18900" y="9900"/>
                        <a:pt x="18900" y="13500"/>
                        <a:pt x="18900" y="13500"/>
                      </a:cubicBezTo>
                      <a:cubicBezTo>
                        <a:pt x="18900" y="17100"/>
                        <a:pt x="13500" y="17100"/>
                        <a:pt x="13500" y="20700"/>
                      </a:cubicBezTo>
                      <a:cubicBezTo>
                        <a:pt x="13500" y="20700"/>
                        <a:pt x="8100" y="20700"/>
                        <a:pt x="8100" y="17100"/>
                      </a:cubicBezTo>
                      <a:cubicBezTo>
                        <a:pt x="-2700" y="13500"/>
                        <a:pt x="-2700" y="9900"/>
                        <a:pt x="8100" y="63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151" name="Freeform 429"/>
                <p:cNvSpPr/>
                <p:nvPr/>
              </p:nvSpPr>
              <p:spPr>
                <a:xfrm>
                  <a:off x="39381" y="141694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0800" y="0"/>
                      </a:moveTo>
                      <a:cubicBezTo>
                        <a:pt x="10800" y="0"/>
                        <a:pt x="21600" y="0"/>
                        <a:pt x="21600" y="10800"/>
                      </a:cubicBezTo>
                      <a:cubicBezTo>
                        <a:pt x="21600" y="10800"/>
                        <a:pt x="10800" y="10800"/>
                        <a:pt x="10800" y="21600"/>
                      </a:cubicBezTo>
                      <a:cubicBezTo>
                        <a:pt x="10800" y="10800"/>
                        <a:pt x="0" y="10800"/>
                        <a:pt x="0" y="0"/>
                      </a:cubicBezTo>
                      <a:cubicBezTo>
                        <a:pt x="0" y="0"/>
                        <a:pt x="10800" y="0"/>
                        <a:pt x="108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152" name="Freeform 430"/>
                <p:cNvSpPr/>
                <p:nvPr/>
              </p:nvSpPr>
              <p:spPr>
                <a:xfrm>
                  <a:off x="39050" y="12508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7382" fill="norm" stroke="1" extrusionOk="0">
                      <a:moveTo>
                        <a:pt x="21600" y="14400"/>
                      </a:moveTo>
                      <a:cubicBezTo>
                        <a:pt x="21600" y="14400"/>
                        <a:pt x="14400" y="14400"/>
                        <a:pt x="14400" y="14400"/>
                      </a:cubicBezTo>
                      <a:cubicBezTo>
                        <a:pt x="7200" y="21600"/>
                        <a:pt x="0" y="14400"/>
                        <a:pt x="0" y="7200"/>
                      </a:cubicBezTo>
                      <a:cubicBezTo>
                        <a:pt x="7200" y="7200"/>
                        <a:pt x="7200" y="0"/>
                        <a:pt x="7200" y="0"/>
                      </a:cubicBezTo>
                      <a:cubicBezTo>
                        <a:pt x="14400" y="7200"/>
                        <a:pt x="14400" y="7200"/>
                        <a:pt x="21600" y="144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153" name="Freeform 431"/>
                <p:cNvSpPr/>
                <p:nvPr/>
              </p:nvSpPr>
              <p:spPr>
                <a:xfrm>
                  <a:off x="38498" y="5995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5429" y="13500"/>
                      </a:moveTo>
                      <a:cubicBezTo>
                        <a:pt x="18514" y="13500"/>
                        <a:pt x="18514" y="16200"/>
                        <a:pt x="21600" y="18900"/>
                      </a:cubicBezTo>
                      <a:cubicBezTo>
                        <a:pt x="21600" y="18900"/>
                        <a:pt x="18514" y="18900"/>
                        <a:pt x="18514" y="21600"/>
                      </a:cubicBezTo>
                      <a:cubicBezTo>
                        <a:pt x="15429" y="21600"/>
                        <a:pt x="15429" y="21600"/>
                        <a:pt x="15429" y="21600"/>
                      </a:cubicBezTo>
                      <a:cubicBezTo>
                        <a:pt x="9257" y="18900"/>
                        <a:pt x="6171" y="18900"/>
                        <a:pt x="3086" y="16200"/>
                      </a:cubicBezTo>
                      <a:cubicBezTo>
                        <a:pt x="0" y="16200"/>
                        <a:pt x="0" y="13500"/>
                        <a:pt x="0" y="10800"/>
                      </a:cubicBezTo>
                      <a:cubicBezTo>
                        <a:pt x="3086" y="8100"/>
                        <a:pt x="3086" y="5400"/>
                        <a:pt x="3086" y="0"/>
                      </a:cubicBezTo>
                      <a:cubicBezTo>
                        <a:pt x="3086" y="0"/>
                        <a:pt x="3086" y="0"/>
                        <a:pt x="6171" y="0"/>
                      </a:cubicBezTo>
                      <a:cubicBezTo>
                        <a:pt x="6171" y="0"/>
                        <a:pt x="6171" y="0"/>
                        <a:pt x="6171" y="0"/>
                      </a:cubicBezTo>
                      <a:cubicBezTo>
                        <a:pt x="9257" y="0"/>
                        <a:pt x="9257" y="2700"/>
                        <a:pt x="9257" y="2700"/>
                      </a:cubicBezTo>
                      <a:cubicBezTo>
                        <a:pt x="9257" y="8100"/>
                        <a:pt x="9257" y="13500"/>
                        <a:pt x="15429" y="135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154" name="Freeform 432"/>
                <p:cNvSpPr/>
                <p:nvPr/>
              </p:nvSpPr>
              <p:spPr>
                <a:xfrm>
                  <a:off x="40374" y="42377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8318" fill="norm" stroke="1" extrusionOk="0">
                      <a:moveTo>
                        <a:pt x="21600" y="12918"/>
                      </a:moveTo>
                      <a:cubicBezTo>
                        <a:pt x="21600" y="12918"/>
                        <a:pt x="21600" y="18318"/>
                        <a:pt x="21600" y="18318"/>
                      </a:cubicBezTo>
                      <a:cubicBezTo>
                        <a:pt x="7200" y="18318"/>
                        <a:pt x="0" y="12918"/>
                        <a:pt x="0" y="7518"/>
                      </a:cubicBezTo>
                      <a:cubicBezTo>
                        <a:pt x="0" y="7518"/>
                        <a:pt x="0" y="2118"/>
                        <a:pt x="7200" y="2118"/>
                      </a:cubicBezTo>
                      <a:cubicBezTo>
                        <a:pt x="14400" y="-3282"/>
                        <a:pt x="21600" y="2118"/>
                        <a:pt x="21600" y="12918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155" name="Freeform 433"/>
                <p:cNvSpPr/>
                <p:nvPr/>
              </p:nvSpPr>
              <p:spPr>
                <a:xfrm>
                  <a:off x="42083" y="53444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6200" h="21600" fill="norm" stroke="1" extrusionOk="0">
                      <a:moveTo>
                        <a:pt x="16200" y="10800"/>
                      </a:moveTo>
                      <a:cubicBezTo>
                        <a:pt x="16200" y="16200"/>
                        <a:pt x="16200" y="21600"/>
                        <a:pt x="10800" y="21600"/>
                      </a:cubicBezTo>
                      <a:cubicBezTo>
                        <a:pt x="5400" y="21600"/>
                        <a:pt x="0" y="10800"/>
                        <a:pt x="0" y="10800"/>
                      </a:cubicBezTo>
                      <a:cubicBezTo>
                        <a:pt x="0" y="5400"/>
                        <a:pt x="5400" y="0"/>
                        <a:pt x="10800" y="0"/>
                      </a:cubicBezTo>
                      <a:cubicBezTo>
                        <a:pt x="21600" y="0"/>
                        <a:pt x="10800" y="5400"/>
                        <a:pt x="16200" y="108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156" name="Freeform 434"/>
                <p:cNvSpPr/>
                <p:nvPr/>
              </p:nvSpPr>
              <p:spPr>
                <a:xfrm>
                  <a:off x="43242" y="37670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4400" y="21600"/>
                      </a:moveTo>
                      <a:cubicBezTo>
                        <a:pt x="7200" y="21600"/>
                        <a:pt x="7200" y="14400"/>
                        <a:pt x="0" y="14400"/>
                      </a:cubicBezTo>
                      <a:cubicBezTo>
                        <a:pt x="7200" y="7200"/>
                        <a:pt x="7200" y="0"/>
                        <a:pt x="14400" y="0"/>
                      </a:cubicBezTo>
                      <a:cubicBezTo>
                        <a:pt x="14400" y="0"/>
                        <a:pt x="21600" y="7200"/>
                        <a:pt x="21600" y="14400"/>
                      </a:cubicBezTo>
                      <a:cubicBezTo>
                        <a:pt x="21600" y="14400"/>
                        <a:pt x="14400" y="21600"/>
                        <a:pt x="1440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157" name="Freeform 435"/>
                <p:cNvSpPr/>
                <p:nvPr/>
              </p:nvSpPr>
              <p:spPr>
                <a:xfrm>
                  <a:off x="43242" y="79478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4400" y="21600"/>
                      </a:moveTo>
                      <a:cubicBezTo>
                        <a:pt x="7200" y="21600"/>
                        <a:pt x="7200" y="10800"/>
                        <a:pt x="0" y="10800"/>
                      </a:cubicBezTo>
                      <a:cubicBezTo>
                        <a:pt x="7200" y="10800"/>
                        <a:pt x="7200" y="0"/>
                        <a:pt x="14400" y="0"/>
                      </a:cubicBezTo>
                      <a:cubicBezTo>
                        <a:pt x="14400" y="0"/>
                        <a:pt x="21600" y="10800"/>
                        <a:pt x="21600" y="21600"/>
                      </a:cubicBezTo>
                      <a:cubicBezTo>
                        <a:pt x="21600" y="21600"/>
                        <a:pt x="21600" y="21600"/>
                        <a:pt x="21600" y="21600"/>
                      </a:cubicBezTo>
                      <a:cubicBezTo>
                        <a:pt x="14400" y="21600"/>
                        <a:pt x="14400" y="21600"/>
                        <a:pt x="1440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158" name="Freeform 436"/>
                <p:cNvSpPr/>
                <p:nvPr/>
              </p:nvSpPr>
              <p:spPr>
                <a:xfrm>
                  <a:off x="18151" y="147933"/>
                  <a:ext cx="33427" cy="43905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389" h="21600" fill="norm" stroke="1" extrusionOk="0">
                      <a:moveTo>
                        <a:pt x="21389" y="19557"/>
                      </a:moveTo>
                      <a:cubicBezTo>
                        <a:pt x="20631" y="19557"/>
                        <a:pt x="20252" y="19849"/>
                        <a:pt x="19873" y="19849"/>
                      </a:cubicBezTo>
                      <a:cubicBezTo>
                        <a:pt x="19494" y="19849"/>
                        <a:pt x="19494" y="19557"/>
                        <a:pt x="19115" y="19557"/>
                      </a:cubicBezTo>
                      <a:cubicBezTo>
                        <a:pt x="18357" y="19557"/>
                        <a:pt x="17600" y="19265"/>
                        <a:pt x="16463" y="19265"/>
                      </a:cubicBezTo>
                      <a:cubicBezTo>
                        <a:pt x="16084" y="19265"/>
                        <a:pt x="15705" y="19557"/>
                        <a:pt x="16084" y="19849"/>
                      </a:cubicBezTo>
                      <a:cubicBezTo>
                        <a:pt x="16463" y="20141"/>
                        <a:pt x="16842" y="20432"/>
                        <a:pt x="16842" y="20432"/>
                      </a:cubicBezTo>
                      <a:cubicBezTo>
                        <a:pt x="17221" y="20724"/>
                        <a:pt x="17978" y="21308"/>
                        <a:pt x="18357" y="21600"/>
                      </a:cubicBezTo>
                      <a:cubicBezTo>
                        <a:pt x="3957" y="21600"/>
                        <a:pt x="3957" y="21600"/>
                        <a:pt x="3957" y="21600"/>
                      </a:cubicBezTo>
                      <a:cubicBezTo>
                        <a:pt x="3957" y="21600"/>
                        <a:pt x="3957" y="21308"/>
                        <a:pt x="3957" y="21308"/>
                      </a:cubicBezTo>
                      <a:cubicBezTo>
                        <a:pt x="4336" y="20724"/>
                        <a:pt x="4715" y="20141"/>
                        <a:pt x="5094" y="19557"/>
                      </a:cubicBezTo>
                      <a:cubicBezTo>
                        <a:pt x="5473" y="19265"/>
                        <a:pt x="5473" y="18973"/>
                        <a:pt x="5473" y="18973"/>
                      </a:cubicBezTo>
                      <a:cubicBezTo>
                        <a:pt x="5094" y="18681"/>
                        <a:pt x="4715" y="18681"/>
                        <a:pt x="4336" y="18973"/>
                      </a:cubicBezTo>
                      <a:cubicBezTo>
                        <a:pt x="3957" y="18973"/>
                        <a:pt x="3957" y="18973"/>
                        <a:pt x="3578" y="18973"/>
                      </a:cubicBezTo>
                      <a:cubicBezTo>
                        <a:pt x="2821" y="18973"/>
                        <a:pt x="1684" y="18973"/>
                        <a:pt x="1305" y="19265"/>
                      </a:cubicBezTo>
                      <a:cubicBezTo>
                        <a:pt x="547" y="19557"/>
                        <a:pt x="547" y="19265"/>
                        <a:pt x="168" y="19265"/>
                      </a:cubicBezTo>
                      <a:cubicBezTo>
                        <a:pt x="168" y="19265"/>
                        <a:pt x="-211" y="18973"/>
                        <a:pt x="168" y="18973"/>
                      </a:cubicBezTo>
                      <a:cubicBezTo>
                        <a:pt x="168" y="18681"/>
                        <a:pt x="547" y="18389"/>
                        <a:pt x="926" y="18097"/>
                      </a:cubicBezTo>
                      <a:cubicBezTo>
                        <a:pt x="1305" y="17805"/>
                        <a:pt x="1305" y="17514"/>
                        <a:pt x="1305" y="17222"/>
                      </a:cubicBezTo>
                      <a:cubicBezTo>
                        <a:pt x="3200" y="15762"/>
                        <a:pt x="4715" y="13719"/>
                        <a:pt x="5852" y="11968"/>
                      </a:cubicBezTo>
                      <a:cubicBezTo>
                        <a:pt x="5852" y="11676"/>
                        <a:pt x="6231" y="11676"/>
                        <a:pt x="5852" y="11676"/>
                      </a:cubicBezTo>
                      <a:cubicBezTo>
                        <a:pt x="5852" y="11384"/>
                        <a:pt x="5852" y="11384"/>
                        <a:pt x="5473" y="11384"/>
                      </a:cubicBezTo>
                      <a:cubicBezTo>
                        <a:pt x="5094" y="11676"/>
                        <a:pt x="4336" y="11384"/>
                        <a:pt x="3578" y="11968"/>
                      </a:cubicBezTo>
                      <a:cubicBezTo>
                        <a:pt x="2821" y="11384"/>
                        <a:pt x="2063" y="11676"/>
                        <a:pt x="1305" y="11676"/>
                      </a:cubicBezTo>
                      <a:cubicBezTo>
                        <a:pt x="1305" y="11676"/>
                        <a:pt x="1305" y="11384"/>
                        <a:pt x="1305" y="11384"/>
                      </a:cubicBezTo>
                      <a:cubicBezTo>
                        <a:pt x="3578" y="9049"/>
                        <a:pt x="5094" y="6422"/>
                        <a:pt x="7368" y="4378"/>
                      </a:cubicBezTo>
                      <a:cubicBezTo>
                        <a:pt x="8505" y="3211"/>
                        <a:pt x="9263" y="2335"/>
                        <a:pt x="9642" y="1168"/>
                      </a:cubicBezTo>
                      <a:cubicBezTo>
                        <a:pt x="10021" y="876"/>
                        <a:pt x="10400" y="584"/>
                        <a:pt x="10778" y="292"/>
                      </a:cubicBezTo>
                      <a:cubicBezTo>
                        <a:pt x="10778" y="0"/>
                        <a:pt x="11157" y="0"/>
                        <a:pt x="11157" y="0"/>
                      </a:cubicBezTo>
                      <a:cubicBezTo>
                        <a:pt x="11536" y="0"/>
                        <a:pt x="11915" y="292"/>
                        <a:pt x="11536" y="292"/>
                      </a:cubicBezTo>
                      <a:cubicBezTo>
                        <a:pt x="11536" y="876"/>
                        <a:pt x="11915" y="1168"/>
                        <a:pt x="12294" y="1459"/>
                      </a:cubicBezTo>
                      <a:cubicBezTo>
                        <a:pt x="12673" y="1751"/>
                        <a:pt x="13052" y="2043"/>
                        <a:pt x="13052" y="2335"/>
                      </a:cubicBezTo>
                      <a:cubicBezTo>
                        <a:pt x="13052" y="2335"/>
                        <a:pt x="13052" y="2627"/>
                        <a:pt x="13052" y="2627"/>
                      </a:cubicBezTo>
                      <a:cubicBezTo>
                        <a:pt x="13810" y="2627"/>
                        <a:pt x="13810" y="2919"/>
                        <a:pt x="13810" y="3211"/>
                      </a:cubicBezTo>
                      <a:cubicBezTo>
                        <a:pt x="14189" y="3795"/>
                        <a:pt x="14947" y="4378"/>
                        <a:pt x="15326" y="4962"/>
                      </a:cubicBezTo>
                      <a:cubicBezTo>
                        <a:pt x="16842" y="6422"/>
                        <a:pt x="17978" y="8465"/>
                        <a:pt x="19115" y="10216"/>
                      </a:cubicBezTo>
                      <a:cubicBezTo>
                        <a:pt x="19494" y="10508"/>
                        <a:pt x="19873" y="10800"/>
                        <a:pt x="19873" y="11092"/>
                      </a:cubicBezTo>
                      <a:cubicBezTo>
                        <a:pt x="19494" y="11384"/>
                        <a:pt x="18736" y="11092"/>
                        <a:pt x="18357" y="11092"/>
                      </a:cubicBezTo>
                      <a:cubicBezTo>
                        <a:pt x="17600" y="11384"/>
                        <a:pt x="16463" y="11384"/>
                        <a:pt x="15705" y="11676"/>
                      </a:cubicBezTo>
                      <a:cubicBezTo>
                        <a:pt x="14947" y="11676"/>
                        <a:pt x="14568" y="12259"/>
                        <a:pt x="14947" y="12551"/>
                      </a:cubicBezTo>
                      <a:cubicBezTo>
                        <a:pt x="15705" y="13427"/>
                        <a:pt x="16463" y="14595"/>
                        <a:pt x="17600" y="15178"/>
                      </a:cubicBezTo>
                      <a:cubicBezTo>
                        <a:pt x="18736" y="16346"/>
                        <a:pt x="19494" y="17222"/>
                        <a:pt x="20631" y="18389"/>
                      </a:cubicBezTo>
                      <a:cubicBezTo>
                        <a:pt x="20631" y="18681"/>
                        <a:pt x="21389" y="19265"/>
                        <a:pt x="21389" y="19557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159" name="Freeform 437"/>
                <p:cNvSpPr/>
                <p:nvPr/>
              </p:nvSpPr>
              <p:spPr>
                <a:xfrm>
                  <a:off x="43573" y="84054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8318" fill="norm" stroke="1" extrusionOk="0">
                      <a:moveTo>
                        <a:pt x="0" y="16200"/>
                      </a:moveTo>
                      <a:cubicBezTo>
                        <a:pt x="0" y="5400"/>
                        <a:pt x="0" y="0"/>
                        <a:pt x="10800" y="0"/>
                      </a:cubicBezTo>
                      <a:cubicBezTo>
                        <a:pt x="21600" y="0"/>
                        <a:pt x="21600" y="5400"/>
                        <a:pt x="21600" y="5400"/>
                      </a:cubicBezTo>
                      <a:cubicBezTo>
                        <a:pt x="21600" y="16200"/>
                        <a:pt x="10800" y="21600"/>
                        <a:pt x="0" y="16200"/>
                      </a:cubicBezTo>
                      <a:cubicBezTo>
                        <a:pt x="0" y="16200"/>
                        <a:pt x="0" y="16200"/>
                        <a:pt x="0" y="162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160" name="Freeform 438"/>
                <p:cNvSpPr/>
                <p:nvPr/>
              </p:nvSpPr>
              <p:spPr>
                <a:xfrm>
                  <a:off x="43573" y="12980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7280" fill="norm" stroke="1" extrusionOk="0">
                      <a:moveTo>
                        <a:pt x="0" y="8640"/>
                      </a:moveTo>
                      <a:cubicBezTo>
                        <a:pt x="0" y="0"/>
                        <a:pt x="2700" y="0"/>
                        <a:pt x="8100" y="0"/>
                      </a:cubicBezTo>
                      <a:cubicBezTo>
                        <a:pt x="10800" y="0"/>
                        <a:pt x="10800" y="0"/>
                        <a:pt x="10800" y="0"/>
                      </a:cubicBezTo>
                      <a:cubicBezTo>
                        <a:pt x="10800" y="0"/>
                        <a:pt x="10800" y="0"/>
                        <a:pt x="10800" y="0"/>
                      </a:cubicBezTo>
                      <a:cubicBezTo>
                        <a:pt x="18900" y="0"/>
                        <a:pt x="21600" y="0"/>
                        <a:pt x="21600" y="4320"/>
                      </a:cubicBezTo>
                      <a:cubicBezTo>
                        <a:pt x="21600" y="12960"/>
                        <a:pt x="16200" y="12960"/>
                        <a:pt x="13500" y="17280"/>
                      </a:cubicBezTo>
                      <a:cubicBezTo>
                        <a:pt x="13500" y="17280"/>
                        <a:pt x="10800" y="17280"/>
                        <a:pt x="8100" y="17280"/>
                      </a:cubicBezTo>
                      <a:cubicBezTo>
                        <a:pt x="5400" y="12960"/>
                        <a:pt x="0" y="21600"/>
                        <a:pt x="0" y="864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161" name="Freeform 439"/>
                <p:cNvSpPr/>
                <p:nvPr/>
              </p:nvSpPr>
              <p:spPr>
                <a:xfrm>
                  <a:off x="44623" y="6083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069" h="21600" fill="norm" stroke="1" extrusionOk="0">
                      <a:moveTo>
                        <a:pt x="19069" y="4320"/>
                      </a:moveTo>
                      <a:cubicBezTo>
                        <a:pt x="19069" y="8640"/>
                        <a:pt x="19069" y="8640"/>
                        <a:pt x="19069" y="8640"/>
                      </a:cubicBezTo>
                      <a:cubicBezTo>
                        <a:pt x="19069" y="12960"/>
                        <a:pt x="19069" y="12960"/>
                        <a:pt x="19069" y="17280"/>
                      </a:cubicBezTo>
                      <a:cubicBezTo>
                        <a:pt x="19069" y="17280"/>
                        <a:pt x="10429" y="21600"/>
                        <a:pt x="6109" y="21600"/>
                      </a:cubicBezTo>
                      <a:cubicBezTo>
                        <a:pt x="1789" y="21600"/>
                        <a:pt x="-2531" y="17280"/>
                        <a:pt x="1789" y="12960"/>
                      </a:cubicBezTo>
                      <a:cubicBezTo>
                        <a:pt x="1789" y="8640"/>
                        <a:pt x="1789" y="4320"/>
                        <a:pt x="6109" y="0"/>
                      </a:cubicBezTo>
                      <a:cubicBezTo>
                        <a:pt x="6109" y="0"/>
                        <a:pt x="6109" y="0"/>
                        <a:pt x="10429" y="0"/>
                      </a:cubicBezTo>
                      <a:cubicBezTo>
                        <a:pt x="10429" y="0"/>
                        <a:pt x="19069" y="0"/>
                        <a:pt x="19069" y="432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162" name="Freeform 440"/>
                <p:cNvSpPr/>
                <p:nvPr/>
              </p:nvSpPr>
              <p:spPr>
                <a:xfrm>
                  <a:off x="40761" y="70847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968" h="20435" fill="norm" stroke="1" extrusionOk="0">
                      <a:moveTo>
                        <a:pt x="10232" y="19145"/>
                      </a:moveTo>
                      <a:cubicBezTo>
                        <a:pt x="7958" y="21109"/>
                        <a:pt x="6821" y="21109"/>
                        <a:pt x="5684" y="17182"/>
                      </a:cubicBezTo>
                      <a:cubicBezTo>
                        <a:pt x="4547" y="15218"/>
                        <a:pt x="4547" y="13254"/>
                        <a:pt x="3411" y="15218"/>
                      </a:cubicBezTo>
                      <a:cubicBezTo>
                        <a:pt x="2274" y="15218"/>
                        <a:pt x="1137" y="15218"/>
                        <a:pt x="0" y="15218"/>
                      </a:cubicBezTo>
                      <a:cubicBezTo>
                        <a:pt x="0" y="13254"/>
                        <a:pt x="0" y="11291"/>
                        <a:pt x="0" y="9327"/>
                      </a:cubicBezTo>
                      <a:cubicBezTo>
                        <a:pt x="1137" y="7364"/>
                        <a:pt x="2274" y="3436"/>
                        <a:pt x="2274" y="1473"/>
                      </a:cubicBezTo>
                      <a:cubicBezTo>
                        <a:pt x="3411" y="-491"/>
                        <a:pt x="3411" y="-491"/>
                        <a:pt x="4547" y="1473"/>
                      </a:cubicBezTo>
                      <a:cubicBezTo>
                        <a:pt x="4547" y="1473"/>
                        <a:pt x="5684" y="3436"/>
                        <a:pt x="5684" y="5400"/>
                      </a:cubicBezTo>
                      <a:cubicBezTo>
                        <a:pt x="6821" y="9327"/>
                        <a:pt x="6821" y="9327"/>
                        <a:pt x="9095" y="9327"/>
                      </a:cubicBezTo>
                      <a:cubicBezTo>
                        <a:pt x="10232" y="9327"/>
                        <a:pt x="11368" y="9327"/>
                        <a:pt x="13642" y="5400"/>
                      </a:cubicBezTo>
                      <a:cubicBezTo>
                        <a:pt x="15916" y="3436"/>
                        <a:pt x="18189" y="3436"/>
                        <a:pt x="20463" y="7364"/>
                      </a:cubicBezTo>
                      <a:cubicBezTo>
                        <a:pt x="20463" y="7364"/>
                        <a:pt x="21600" y="9327"/>
                        <a:pt x="20463" y="9327"/>
                      </a:cubicBezTo>
                      <a:cubicBezTo>
                        <a:pt x="20463" y="9327"/>
                        <a:pt x="19326" y="11291"/>
                        <a:pt x="19326" y="11291"/>
                      </a:cubicBezTo>
                      <a:cubicBezTo>
                        <a:pt x="15916" y="11291"/>
                        <a:pt x="13642" y="17182"/>
                        <a:pt x="10232" y="19145"/>
                      </a:cubicBezTo>
                      <a:cubicBezTo>
                        <a:pt x="10232" y="19145"/>
                        <a:pt x="10232" y="19145"/>
                        <a:pt x="10232" y="19145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163" name="Freeform 441"/>
                <p:cNvSpPr/>
                <p:nvPr/>
              </p:nvSpPr>
              <p:spPr>
                <a:xfrm>
                  <a:off x="43467" y="4660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127" h="21600" fill="norm" stroke="1" extrusionOk="0">
                      <a:moveTo>
                        <a:pt x="2454" y="14954"/>
                      </a:moveTo>
                      <a:cubicBezTo>
                        <a:pt x="4418" y="14954"/>
                        <a:pt x="8345" y="13292"/>
                        <a:pt x="8345" y="11631"/>
                      </a:cubicBezTo>
                      <a:cubicBezTo>
                        <a:pt x="10309" y="9969"/>
                        <a:pt x="10309" y="8308"/>
                        <a:pt x="10309" y="6646"/>
                      </a:cubicBezTo>
                      <a:cubicBezTo>
                        <a:pt x="10309" y="3323"/>
                        <a:pt x="10309" y="1662"/>
                        <a:pt x="12272" y="0"/>
                      </a:cubicBezTo>
                      <a:cubicBezTo>
                        <a:pt x="14236" y="0"/>
                        <a:pt x="18163" y="3323"/>
                        <a:pt x="18163" y="4985"/>
                      </a:cubicBezTo>
                      <a:cubicBezTo>
                        <a:pt x="18163" y="4985"/>
                        <a:pt x="20127" y="4985"/>
                        <a:pt x="20127" y="4985"/>
                      </a:cubicBezTo>
                      <a:cubicBezTo>
                        <a:pt x="18163" y="8308"/>
                        <a:pt x="18163" y="11631"/>
                        <a:pt x="14236" y="11631"/>
                      </a:cubicBezTo>
                      <a:cubicBezTo>
                        <a:pt x="10309" y="13292"/>
                        <a:pt x="10309" y="16615"/>
                        <a:pt x="8345" y="18277"/>
                      </a:cubicBezTo>
                      <a:cubicBezTo>
                        <a:pt x="8345" y="19938"/>
                        <a:pt x="6382" y="21600"/>
                        <a:pt x="4418" y="21600"/>
                      </a:cubicBezTo>
                      <a:cubicBezTo>
                        <a:pt x="2454" y="21600"/>
                        <a:pt x="491" y="19938"/>
                        <a:pt x="491" y="18277"/>
                      </a:cubicBezTo>
                      <a:cubicBezTo>
                        <a:pt x="491" y="18277"/>
                        <a:pt x="-1473" y="14954"/>
                        <a:pt x="2454" y="14954"/>
                      </a:cubicBezTo>
                      <a:cubicBezTo>
                        <a:pt x="2454" y="14954"/>
                        <a:pt x="2454" y="14954"/>
                        <a:pt x="2454" y="14954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164" name="Freeform 442"/>
                <p:cNvSpPr/>
                <p:nvPr/>
              </p:nvSpPr>
              <p:spPr>
                <a:xfrm>
                  <a:off x="47103" y="3480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0800" y="0"/>
                      </a:moveTo>
                      <a:cubicBezTo>
                        <a:pt x="10800" y="7200"/>
                        <a:pt x="16200" y="7200"/>
                        <a:pt x="21600" y="14400"/>
                      </a:cubicBezTo>
                      <a:cubicBezTo>
                        <a:pt x="21600" y="14400"/>
                        <a:pt x="16200" y="14400"/>
                        <a:pt x="16200" y="14400"/>
                      </a:cubicBezTo>
                      <a:cubicBezTo>
                        <a:pt x="10800" y="21600"/>
                        <a:pt x="10800" y="21600"/>
                        <a:pt x="5400" y="21600"/>
                      </a:cubicBezTo>
                      <a:cubicBezTo>
                        <a:pt x="0" y="21600"/>
                        <a:pt x="0" y="14400"/>
                        <a:pt x="0" y="7200"/>
                      </a:cubicBezTo>
                      <a:cubicBezTo>
                        <a:pt x="0" y="7200"/>
                        <a:pt x="5400" y="7200"/>
                        <a:pt x="5400" y="0"/>
                      </a:cubicBezTo>
                      <a:cubicBezTo>
                        <a:pt x="5400" y="0"/>
                        <a:pt x="10800" y="0"/>
                        <a:pt x="108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165" name="Freeform 443"/>
                <p:cNvSpPr/>
                <p:nvPr/>
              </p:nvSpPr>
              <p:spPr>
                <a:xfrm>
                  <a:off x="48206" y="77934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21600"/>
                      </a:moveTo>
                      <a:cubicBezTo>
                        <a:pt x="10800" y="21600"/>
                        <a:pt x="10800" y="21600"/>
                        <a:pt x="0" y="21600"/>
                      </a:cubicBezTo>
                      <a:cubicBezTo>
                        <a:pt x="0" y="21600"/>
                        <a:pt x="0" y="21600"/>
                        <a:pt x="0" y="21600"/>
                      </a:cubicBezTo>
                      <a:cubicBezTo>
                        <a:pt x="10800" y="0"/>
                        <a:pt x="10800" y="0"/>
                        <a:pt x="10800" y="0"/>
                      </a:cubicBezTo>
                      <a:cubicBezTo>
                        <a:pt x="10800" y="0"/>
                        <a:pt x="10800" y="21600"/>
                        <a:pt x="2160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166" name="Freeform 444"/>
                <p:cNvSpPr/>
                <p:nvPr/>
              </p:nvSpPr>
              <p:spPr>
                <a:xfrm>
                  <a:off x="47654" y="4186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0"/>
                      </a:moveTo>
                      <a:cubicBezTo>
                        <a:pt x="21600" y="7200"/>
                        <a:pt x="21600" y="14400"/>
                        <a:pt x="16200" y="21600"/>
                      </a:cubicBezTo>
                      <a:cubicBezTo>
                        <a:pt x="16200" y="21600"/>
                        <a:pt x="10800" y="21600"/>
                        <a:pt x="10800" y="21600"/>
                      </a:cubicBezTo>
                      <a:cubicBezTo>
                        <a:pt x="5400" y="21600"/>
                        <a:pt x="5400" y="21600"/>
                        <a:pt x="5400" y="21600"/>
                      </a:cubicBezTo>
                      <a:cubicBezTo>
                        <a:pt x="5400" y="14400"/>
                        <a:pt x="0" y="14400"/>
                        <a:pt x="0" y="7200"/>
                      </a:cubicBezTo>
                      <a:cubicBezTo>
                        <a:pt x="5400" y="0"/>
                        <a:pt x="5400" y="0"/>
                        <a:pt x="10800" y="0"/>
                      </a:cubicBezTo>
                      <a:cubicBezTo>
                        <a:pt x="16200" y="0"/>
                        <a:pt x="21600" y="0"/>
                        <a:pt x="216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167" name="Freeform 445"/>
                <p:cNvSpPr/>
                <p:nvPr/>
              </p:nvSpPr>
              <p:spPr>
                <a:xfrm>
                  <a:off x="48537" y="14577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0"/>
                      </a:moveTo>
                      <a:cubicBezTo>
                        <a:pt x="21600" y="10800"/>
                        <a:pt x="21600" y="10800"/>
                        <a:pt x="21600" y="16200"/>
                      </a:cubicBezTo>
                      <a:cubicBezTo>
                        <a:pt x="21600" y="16200"/>
                        <a:pt x="21600" y="21600"/>
                        <a:pt x="21600" y="21600"/>
                      </a:cubicBezTo>
                      <a:cubicBezTo>
                        <a:pt x="0" y="21600"/>
                        <a:pt x="0" y="16200"/>
                        <a:pt x="0" y="10800"/>
                      </a:cubicBezTo>
                      <a:cubicBezTo>
                        <a:pt x="0" y="10800"/>
                        <a:pt x="0" y="5400"/>
                        <a:pt x="216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168" name="Freeform 446"/>
                <p:cNvSpPr/>
                <p:nvPr/>
              </p:nvSpPr>
              <p:spPr>
                <a:xfrm>
                  <a:off x="48868" y="13507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0800" y="21600"/>
                      </a:moveTo>
                      <a:cubicBezTo>
                        <a:pt x="5400" y="21600"/>
                        <a:pt x="0" y="16200"/>
                        <a:pt x="0" y="5400"/>
                      </a:cubicBezTo>
                      <a:cubicBezTo>
                        <a:pt x="0" y="5400"/>
                        <a:pt x="10800" y="0"/>
                        <a:pt x="10800" y="0"/>
                      </a:cubicBezTo>
                      <a:cubicBezTo>
                        <a:pt x="10800" y="0"/>
                        <a:pt x="21600" y="5400"/>
                        <a:pt x="21600" y="10800"/>
                      </a:cubicBezTo>
                      <a:cubicBezTo>
                        <a:pt x="21600" y="16200"/>
                        <a:pt x="16200" y="21600"/>
                        <a:pt x="1080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169" name="Freeform 447"/>
                <p:cNvSpPr/>
                <p:nvPr/>
              </p:nvSpPr>
              <p:spPr>
                <a:xfrm>
                  <a:off x="49419" y="53824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9200" fill="norm" stroke="1" extrusionOk="0">
                      <a:moveTo>
                        <a:pt x="21600" y="10560"/>
                      </a:moveTo>
                      <a:cubicBezTo>
                        <a:pt x="18000" y="14880"/>
                        <a:pt x="14400" y="14880"/>
                        <a:pt x="14400" y="19200"/>
                      </a:cubicBezTo>
                      <a:cubicBezTo>
                        <a:pt x="10800" y="19200"/>
                        <a:pt x="10800" y="19200"/>
                        <a:pt x="10800" y="14880"/>
                      </a:cubicBezTo>
                      <a:cubicBezTo>
                        <a:pt x="7200" y="14880"/>
                        <a:pt x="7200" y="14880"/>
                        <a:pt x="3600" y="10560"/>
                      </a:cubicBezTo>
                      <a:cubicBezTo>
                        <a:pt x="3600" y="6240"/>
                        <a:pt x="3600" y="1920"/>
                        <a:pt x="0" y="1920"/>
                      </a:cubicBezTo>
                      <a:cubicBezTo>
                        <a:pt x="3600" y="1920"/>
                        <a:pt x="7200" y="-2400"/>
                        <a:pt x="10800" y="1920"/>
                      </a:cubicBezTo>
                      <a:cubicBezTo>
                        <a:pt x="14400" y="1920"/>
                        <a:pt x="14400" y="6240"/>
                        <a:pt x="21600" y="1056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170" name="Freeform 448"/>
                <p:cNvSpPr/>
                <p:nvPr/>
              </p:nvSpPr>
              <p:spPr>
                <a:xfrm>
                  <a:off x="50889" y="15541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7587" h="18600" fill="norm" stroke="1" extrusionOk="0">
                      <a:moveTo>
                        <a:pt x="2838" y="7800"/>
                      </a:moveTo>
                      <a:cubicBezTo>
                        <a:pt x="2838" y="7800"/>
                        <a:pt x="2838" y="-3000"/>
                        <a:pt x="11478" y="2400"/>
                      </a:cubicBezTo>
                      <a:cubicBezTo>
                        <a:pt x="11478" y="2400"/>
                        <a:pt x="15798" y="-3000"/>
                        <a:pt x="15798" y="2400"/>
                      </a:cubicBezTo>
                      <a:cubicBezTo>
                        <a:pt x="20118" y="7800"/>
                        <a:pt x="15798" y="13200"/>
                        <a:pt x="11478" y="18600"/>
                      </a:cubicBezTo>
                      <a:cubicBezTo>
                        <a:pt x="11478" y="18600"/>
                        <a:pt x="7158" y="18600"/>
                        <a:pt x="7158" y="18600"/>
                      </a:cubicBezTo>
                      <a:cubicBezTo>
                        <a:pt x="-1482" y="18600"/>
                        <a:pt x="-1482" y="18600"/>
                        <a:pt x="2838" y="78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171" name="Freeform 449"/>
                <p:cNvSpPr/>
                <p:nvPr/>
              </p:nvSpPr>
              <p:spPr>
                <a:xfrm>
                  <a:off x="51515" y="132758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10800"/>
                      </a:moveTo>
                      <a:cubicBezTo>
                        <a:pt x="21600" y="10800"/>
                        <a:pt x="14400" y="16200"/>
                        <a:pt x="14400" y="21600"/>
                      </a:cubicBezTo>
                      <a:cubicBezTo>
                        <a:pt x="7200" y="16200"/>
                        <a:pt x="0" y="16200"/>
                        <a:pt x="0" y="10800"/>
                      </a:cubicBezTo>
                      <a:cubicBezTo>
                        <a:pt x="0" y="5400"/>
                        <a:pt x="7200" y="0"/>
                        <a:pt x="14400" y="0"/>
                      </a:cubicBezTo>
                      <a:cubicBezTo>
                        <a:pt x="14400" y="5400"/>
                        <a:pt x="21600" y="5400"/>
                        <a:pt x="21600" y="108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172" name="Freeform 450"/>
                <p:cNvSpPr/>
                <p:nvPr/>
              </p:nvSpPr>
              <p:spPr>
                <a:xfrm>
                  <a:off x="51294" y="48701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10800"/>
                      </a:moveTo>
                      <a:cubicBezTo>
                        <a:pt x="21600" y="18000"/>
                        <a:pt x="21600" y="18000"/>
                        <a:pt x="10800" y="21600"/>
                      </a:cubicBezTo>
                      <a:cubicBezTo>
                        <a:pt x="5400" y="21600"/>
                        <a:pt x="0" y="14400"/>
                        <a:pt x="0" y="10800"/>
                      </a:cubicBezTo>
                      <a:cubicBezTo>
                        <a:pt x="0" y="7200"/>
                        <a:pt x="10800" y="0"/>
                        <a:pt x="10800" y="0"/>
                      </a:cubicBezTo>
                      <a:cubicBezTo>
                        <a:pt x="16200" y="0"/>
                        <a:pt x="21600" y="7200"/>
                        <a:pt x="21600" y="108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173" name="Freeform 451"/>
                <p:cNvSpPr/>
                <p:nvPr/>
              </p:nvSpPr>
              <p:spPr>
                <a:xfrm>
                  <a:off x="53059" y="160557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0800" y="0"/>
                      </a:moveTo>
                      <a:cubicBezTo>
                        <a:pt x="10800" y="0"/>
                        <a:pt x="21600" y="0"/>
                        <a:pt x="21600" y="10800"/>
                      </a:cubicBezTo>
                      <a:cubicBezTo>
                        <a:pt x="21600" y="10800"/>
                        <a:pt x="21600" y="10800"/>
                        <a:pt x="10800" y="21600"/>
                      </a:cubicBezTo>
                      <a:cubicBezTo>
                        <a:pt x="10800" y="10800"/>
                        <a:pt x="0" y="10800"/>
                        <a:pt x="0" y="10800"/>
                      </a:cubicBezTo>
                      <a:cubicBezTo>
                        <a:pt x="0" y="0"/>
                        <a:pt x="10800" y="0"/>
                        <a:pt x="108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174" name="Freeform 452"/>
                <p:cNvSpPr/>
                <p:nvPr/>
              </p:nvSpPr>
              <p:spPr>
                <a:xfrm>
                  <a:off x="51515" y="12760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299" h="19774" fill="norm" stroke="1" extrusionOk="0">
                      <a:moveTo>
                        <a:pt x="18486" y="11134"/>
                      </a:moveTo>
                      <a:cubicBezTo>
                        <a:pt x="16523" y="11134"/>
                        <a:pt x="14559" y="11134"/>
                        <a:pt x="12595" y="11134"/>
                      </a:cubicBezTo>
                      <a:cubicBezTo>
                        <a:pt x="10632" y="13294"/>
                        <a:pt x="8668" y="13294"/>
                        <a:pt x="8668" y="15454"/>
                      </a:cubicBezTo>
                      <a:cubicBezTo>
                        <a:pt x="6705" y="17614"/>
                        <a:pt x="6705" y="19774"/>
                        <a:pt x="2777" y="19774"/>
                      </a:cubicBezTo>
                      <a:cubicBezTo>
                        <a:pt x="814" y="19774"/>
                        <a:pt x="-1150" y="17614"/>
                        <a:pt x="814" y="13294"/>
                      </a:cubicBezTo>
                      <a:cubicBezTo>
                        <a:pt x="2777" y="8974"/>
                        <a:pt x="4741" y="2494"/>
                        <a:pt x="10632" y="2494"/>
                      </a:cubicBezTo>
                      <a:cubicBezTo>
                        <a:pt x="12595" y="-1826"/>
                        <a:pt x="14559" y="334"/>
                        <a:pt x="16523" y="2494"/>
                      </a:cubicBezTo>
                      <a:cubicBezTo>
                        <a:pt x="18486" y="2494"/>
                        <a:pt x="20450" y="6814"/>
                        <a:pt x="18486" y="8974"/>
                      </a:cubicBezTo>
                      <a:cubicBezTo>
                        <a:pt x="18486" y="8974"/>
                        <a:pt x="18486" y="11134"/>
                        <a:pt x="18486" y="11134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175" name="Freeform 453"/>
                <p:cNvSpPr/>
                <p:nvPr/>
              </p:nvSpPr>
              <p:spPr>
                <a:xfrm>
                  <a:off x="55045" y="3888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21600"/>
                      </a:moveTo>
                      <a:cubicBezTo>
                        <a:pt x="21600" y="21600"/>
                        <a:pt x="0" y="0"/>
                        <a:pt x="0" y="0"/>
                      </a:cubicBezTo>
                      <a:cubicBezTo>
                        <a:pt x="21600" y="0"/>
                        <a:pt x="21600" y="0"/>
                        <a:pt x="21600" y="0"/>
                      </a:cubicBezTo>
                      <a:cubicBezTo>
                        <a:pt x="21600" y="0"/>
                        <a:pt x="21600" y="0"/>
                        <a:pt x="21600" y="0"/>
                      </a:cubicBezTo>
                      <a:cubicBezTo>
                        <a:pt x="21600" y="0"/>
                        <a:pt x="21600" y="0"/>
                        <a:pt x="2160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176" name="Freeform 454"/>
                <p:cNvSpPr/>
                <p:nvPr/>
              </p:nvSpPr>
              <p:spPr>
                <a:xfrm>
                  <a:off x="55548" y="4428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491" h="21600" fill="norm" stroke="1" extrusionOk="0">
                      <a:moveTo>
                        <a:pt x="5091" y="4320"/>
                      </a:moveTo>
                      <a:cubicBezTo>
                        <a:pt x="5091" y="4320"/>
                        <a:pt x="8691" y="0"/>
                        <a:pt x="12291" y="0"/>
                      </a:cubicBezTo>
                      <a:cubicBezTo>
                        <a:pt x="15891" y="0"/>
                        <a:pt x="19491" y="4320"/>
                        <a:pt x="19491" y="8640"/>
                      </a:cubicBezTo>
                      <a:cubicBezTo>
                        <a:pt x="19491" y="8640"/>
                        <a:pt x="19491" y="12960"/>
                        <a:pt x="15891" y="17280"/>
                      </a:cubicBezTo>
                      <a:cubicBezTo>
                        <a:pt x="12291" y="17280"/>
                        <a:pt x="12291" y="17280"/>
                        <a:pt x="8691" y="21600"/>
                      </a:cubicBezTo>
                      <a:cubicBezTo>
                        <a:pt x="5091" y="17280"/>
                        <a:pt x="1491" y="17280"/>
                        <a:pt x="1491" y="12960"/>
                      </a:cubicBezTo>
                      <a:cubicBezTo>
                        <a:pt x="-2109" y="8640"/>
                        <a:pt x="1491" y="8640"/>
                        <a:pt x="5091" y="432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177" name="Freeform 455"/>
                <p:cNvSpPr/>
                <p:nvPr/>
              </p:nvSpPr>
              <p:spPr>
                <a:xfrm>
                  <a:off x="57242" y="138384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65" h="21600" fill="norm" stroke="1" extrusionOk="0">
                      <a:moveTo>
                        <a:pt x="9565" y="3086"/>
                      </a:moveTo>
                      <a:cubicBezTo>
                        <a:pt x="9565" y="6171"/>
                        <a:pt x="13165" y="9257"/>
                        <a:pt x="16765" y="12343"/>
                      </a:cubicBezTo>
                      <a:cubicBezTo>
                        <a:pt x="20365" y="12343"/>
                        <a:pt x="20365" y="15429"/>
                        <a:pt x="20365" y="18514"/>
                      </a:cubicBezTo>
                      <a:cubicBezTo>
                        <a:pt x="20365" y="21600"/>
                        <a:pt x="16765" y="21600"/>
                        <a:pt x="13165" y="21600"/>
                      </a:cubicBezTo>
                      <a:cubicBezTo>
                        <a:pt x="9565" y="21600"/>
                        <a:pt x="9565" y="18514"/>
                        <a:pt x="5965" y="18514"/>
                      </a:cubicBezTo>
                      <a:cubicBezTo>
                        <a:pt x="-1235" y="15429"/>
                        <a:pt x="-1235" y="12343"/>
                        <a:pt x="2365" y="3086"/>
                      </a:cubicBezTo>
                      <a:cubicBezTo>
                        <a:pt x="2365" y="0"/>
                        <a:pt x="5965" y="0"/>
                        <a:pt x="5965" y="0"/>
                      </a:cubicBezTo>
                      <a:cubicBezTo>
                        <a:pt x="5965" y="0"/>
                        <a:pt x="5965" y="0"/>
                        <a:pt x="9565" y="3086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178" name="Freeform 456"/>
                <p:cNvSpPr/>
                <p:nvPr/>
              </p:nvSpPr>
              <p:spPr>
                <a:xfrm>
                  <a:off x="58503" y="129780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520" h="21600" fill="norm" stroke="1" extrusionOk="0">
                      <a:moveTo>
                        <a:pt x="17280" y="16200"/>
                      </a:moveTo>
                      <a:cubicBezTo>
                        <a:pt x="8640" y="16200"/>
                        <a:pt x="4320" y="21600"/>
                        <a:pt x="0" y="21600"/>
                      </a:cubicBezTo>
                      <a:cubicBezTo>
                        <a:pt x="0" y="21600"/>
                        <a:pt x="0" y="21600"/>
                        <a:pt x="0" y="21600"/>
                      </a:cubicBezTo>
                      <a:cubicBezTo>
                        <a:pt x="0" y="16200"/>
                        <a:pt x="0" y="10800"/>
                        <a:pt x="0" y="10800"/>
                      </a:cubicBezTo>
                      <a:cubicBezTo>
                        <a:pt x="4320" y="5400"/>
                        <a:pt x="8640" y="5400"/>
                        <a:pt x="12960" y="0"/>
                      </a:cubicBezTo>
                      <a:cubicBezTo>
                        <a:pt x="12960" y="0"/>
                        <a:pt x="17280" y="5400"/>
                        <a:pt x="17280" y="5400"/>
                      </a:cubicBezTo>
                      <a:cubicBezTo>
                        <a:pt x="21600" y="10800"/>
                        <a:pt x="21600" y="16200"/>
                        <a:pt x="17280" y="162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179" name="Freeform 457"/>
                <p:cNvSpPr/>
                <p:nvPr/>
              </p:nvSpPr>
              <p:spPr>
                <a:xfrm>
                  <a:off x="57175" y="153931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938" h="20541" fill="norm" stroke="1" extrusionOk="0">
                      <a:moveTo>
                        <a:pt x="0" y="14370"/>
                      </a:moveTo>
                      <a:cubicBezTo>
                        <a:pt x="1662" y="11284"/>
                        <a:pt x="3323" y="8198"/>
                        <a:pt x="4985" y="8198"/>
                      </a:cubicBezTo>
                      <a:cubicBezTo>
                        <a:pt x="6646" y="8198"/>
                        <a:pt x="8308" y="5112"/>
                        <a:pt x="8308" y="2027"/>
                      </a:cubicBezTo>
                      <a:cubicBezTo>
                        <a:pt x="11631" y="-1059"/>
                        <a:pt x="14954" y="-1059"/>
                        <a:pt x="18277" y="5112"/>
                      </a:cubicBezTo>
                      <a:cubicBezTo>
                        <a:pt x="18277" y="8198"/>
                        <a:pt x="18277" y="8198"/>
                        <a:pt x="18277" y="8198"/>
                      </a:cubicBezTo>
                      <a:cubicBezTo>
                        <a:pt x="21600" y="17455"/>
                        <a:pt x="19938" y="20541"/>
                        <a:pt x="13292" y="20541"/>
                      </a:cubicBezTo>
                      <a:cubicBezTo>
                        <a:pt x="13292" y="20541"/>
                        <a:pt x="11631" y="20541"/>
                        <a:pt x="11631" y="20541"/>
                      </a:cubicBezTo>
                      <a:cubicBezTo>
                        <a:pt x="8308" y="17455"/>
                        <a:pt x="6646" y="17455"/>
                        <a:pt x="4985" y="20541"/>
                      </a:cubicBezTo>
                      <a:cubicBezTo>
                        <a:pt x="3323" y="20541"/>
                        <a:pt x="1662" y="20541"/>
                        <a:pt x="1662" y="20541"/>
                      </a:cubicBezTo>
                      <a:cubicBezTo>
                        <a:pt x="0" y="17455"/>
                        <a:pt x="0" y="14370"/>
                        <a:pt x="0" y="1437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180" name="Freeform 458"/>
                <p:cNvSpPr/>
                <p:nvPr/>
              </p:nvSpPr>
              <p:spPr>
                <a:xfrm>
                  <a:off x="49812" y="172202"/>
                  <a:ext cx="19637" cy="19636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0291" y="20291"/>
                      </a:moveTo>
                      <a:cubicBezTo>
                        <a:pt x="20945" y="20291"/>
                        <a:pt x="20945" y="20945"/>
                        <a:pt x="21600" y="21600"/>
                      </a:cubicBezTo>
                      <a:cubicBezTo>
                        <a:pt x="0" y="21600"/>
                        <a:pt x="0" y="21600"/>
                        <a:pt x="0" y="21600"/>
                      </a:cubicBezTo>
                      <a:cubicBezTo>
                        <a:pt x="655" y="21600"/>
                        <a:pt x="655" y="21600"/>
                        <a:pt x="655" y="21600"/>
                      </a:cubicBezTo>
                      <a:cubicBezTo>
                        <a:pt x="1964" y="20945"/>
                        <a:pt x="2618" y="19636"/>
                        <a:pt x="3273" y="18327"/>
                      </a:cubicBezTo>
                      <a:cubicBezTo>
                        <a:pt x="3927" y="17018"/>
                        <a:pt x="5236" y="16364"/>
                        <a:pt x="5891" y="15055"/>
                      </a:cubicBezTo>
                      <a:cubicBezTo>
                        <a:pt x="5891" y="14400"/>
                        <a:pt x="5891" y="14400"/>
                        <a:pt x="5891" y="14400"/>
                      </a:cubicBezTo>
                      <a:cubicBezTo>
                        <a:pt x="5891" y="14400"/>
                        <a:pt x="5891" y="13745"/>
                        <a:pt x="5891" y="13745"/>
                      </a:cubicBezTo>
                      <a:cubicBezTo>
                        <a:pt x="5236" y="13745"/>
                        <a:pt x="5236" y="12436"/>
                        <a:pt x="3927" y="13745"/>
                      </a:cubicBezTo>
                      <a:cubicBezTo>
                        <a:pt x="3927" y="13745"/>
                        <a:pt x="3273" y="13745"/>
                        <a:pt x="2618" y="13745"/>
                      </a:cubicBezTo>
                      <a:cubicBezTo>
                        <a:pt x="1964" y="13745"/>
                        <a:pt x="1964" y="13091"/>
                        <a:pt x="1964" y="13091"/>
                      </a:cubicBezTo>
                      <a:cubicBezTo>
                        <a:pt x="1964" y="12436"/>
                        <a:pt x="2618" y="11782"/>
                        <a:pt x="2618" y="11782"/>
                      </a:cubicBezTo>
                      <a:cubicBezTo>
                        <a:pt x="3927" y="10473"/>
                        <a:pt x="4582" y="9164"/>
                        <a:pt x="5891" y="7855"/>
                      </a:cubicBezTo>
                      <a:cubicBezTo>
                        <a:pt x="7200" y="6545"/>
                        <a:pt x="8509" y="4582"/>
                        <a:pt x="9818" y="3273"/>
                      </a:cubicBezTo>
                      <a:cubicBezTo>
                        <a:pt x="10473" y="2618"/>
                        <a:pt x="10473" y="1964"/>
                        <a:pt x="11127" y="1309"/>
                      </a:cubicBezTo>
                      <a:cubicBezTo>
                        <a:pt x="11127" y="655"/>
                        <a:pt x="11127" y="655"/>
                        <a:pt x="11782" y="0"/>
                      </a:cubicBezTo>
                      <a:cubicBezTo>
                        <a:pt x="11782" y="655"/>
                        <a:pt x="11782" y="655"/>
                        <a:pt x="12436" y="655"/>
                      </a:cubicBezTo>
                      <a:cubicBezTo>
                        <a:pt x="12436" y="1309"/>
                        <a:pt x="13745" y="1964"/>
                        <a:pt x="13745" y="2618"/>
                      </a:cubicBezTo>
                      <a:cubicBezTo>
                        <a:pt x="13745" y="4582"/>
                        <a:pt x="15055" y="5891"/>
                        <a:pt x="16364" y="6545"/>
                      </a:cubicBezTo>
                      <a:cubicBezTo>
                        <a:pt x="17673" y="8509"/>
                        <a:pt x="19636" y="10473"/>
                        <a:pt x="20945" y="12436"/>
                      </a:cubicBezTo>
                      <a:cubicBezTo>
                        <a:pt x="20945" y="12436"/>
                        <a:pt x="20945" y="13091"/>
                        <a:pt x="20945" y="13091"/>
                      </a:cubicBezTo>
                      <a:cubicBezTo>
                        <a:pt x="20945" y="13091"/>
                        <a:pt x="20945" y="13091"/>
                        <a:pt x="20945" y="13091"/>
                      </a:cubicBezTo>
                      <a:cubicBezTo>
                        <a:pt x="18982" y="13091"/>
                        <a:pt x="17673" y="13091"/>
                        <a:pt x="16364" y="13091"/>
                      </a:cubicBezTo>
                      <a:cubicBezTo>
                        <a:pt x="15709" y="13091"/>
                        <a:pt x="15709" y="13091"/>
                        <a:pt x="15055" y="13745"/>
                      </a:cubicBezTo>
                      <a:cubicBezTo>
                        <a:pt x="15055" y="13745"/>
                        <a:pt x="15709" y="14400"/>
                        <a:pt x="15709" y="15055"/>
                      </a:cubicBezTo>
                      <a:cubicBezTo>
                        <a:pt x="17018" y="16364"/>
                        <a:pt x="18982" y="18327"/>
                        <a:pt x="20291" y="2029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181" name="Freeform 459"/>
                <p:cNvSpPr/>
                <p:nvPr/>
              </p:nvSpPr>
              <p:spPr>
                <a:xfrm>
                  <a:off x="62509" y="135236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700" h="16822" fill="norm" stroke="1" extrusionOk="0">
                      <a:moveTo>
                        <a:pt x="2700" y="10800"/>
                      </a:moveTo>
                      <a:cubicBezTo>
                        <a:pt x="2700" y="3600"/>
                        <a:pt x="9900" y="3600"/>
                        <a:pt x="13500" y="0"/>
                      </a:cubicBezTo>
                      <a:cubicBezTo>
                        <a:pt x="17100" y="0"/>
                        <a:pt x="17100" y="0"/>
                        <a:pt x="20700" y="0"/>
                      </a:cubicBezTo>
                      <a:cubicBezTo>
                        <a:pt x="20700" y="3600"/>
                        <a:pt x="20700" y="7200"/>
                        <a:pt x="20700" y="7200"/>
                      </a:cubicBezTo>
                      <a:cubicBezTo>
                        <a:pt x="17100" y="10800"/>
                        <a:pt x="13500" y="21600"/>
                        <a:pt x="6300" y="14400"/>
                      </a:cubicBezTo>
                      <a:cubicBezTo>
                        <a:pt x="2700" y="14400"/>
                        <a:pt x="2700" y="14400"/>
                        <a:pt x="2700" y="14400"/>
                      </a:cubicBezTo>
                      <a:cubicBezTo>
                        <a:pt x="-900" y="14400"/>
                        <a:pt x="-900" y="14400"/>
                        <a:pt x="2700" y="108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182" name="Freeform 460"/>
                <p:cNvSpPr/>
                <p:nvPr/>
              </p:nvSpPr>
              <p:spPr>
                <a:xfrm>
                  <a:off x="61553" y="12409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0677" fill="norm" stroke="1" extrusionOk="0">
                      <a:moveTo>
                        <a:pt x="13745" y="19938"/>
                      </a:moveTo>
                      <a:cubicBezTo>
                        <a:pt x="11782" y="19938"/>
                        <a:pt x="9818" y="18277"/>
                        <a:pt x="5891" y="18277"/>
                      </a:cubicBezTo>
                      <a:cubicBezTo>
                        <a:pt x="0" y="18277"/>
                        <a:pt x="0" y="18277"/>
                        <a:pt x="0" y="11631"/>
                      </a:cubicBezTo>
                      <a:cubicBezTo>
                        <a:pt x="0" y="9969"/>
                        <a:pt x="1964" y="4985"/>
                        <a:pt x="3927" y="3323"/>
                      </a:cubicBezTo>
                      <a:cubicBezTo>
                        <a:pt x="3927" y="0"/>
                        <a:pt x="7855" y="0"/>
                        <a:pt x="9818" y="0"/>
                      </a:cubicBezTo>
                      <a:cubicBezTo>
                        <a:pt x="13745" y="0"/>
                        <a:pt x="13745" y="3323"/>
                        <a:pt x="11782" y="4985"/>
                      </a:cubicBezTo>
                      <a:cubicBezTo>
                        <a:pt x="11782" y="8308"/>
                        <a:pt x="7855" y="8308"/>
                        <a:pt x="9818" y="11631"/>
                      </a:cubicBezTo>
                      <a:cubicBezTo>
                        <a:pt x="11782" y="13292"/>
                        <a:pt x="13745" y="14954"/>
                        <a:pt x="17673" y="14954"/>
                      </a:cubicBezTo>
                      <a:cubicBezTo>
                        <a:pt x="17673" y="14954"/>
                        <a:pt x="17673" y="14954"/>
                        <a:pt x="17673" y="14954"/>
                      </a:cubicBezTo>
                      <a:cubicBezTo>
                        <a:pt x="19636" y="14954"/>
                        <a:pt x="21600" y="18277"/>
                        <a:pt x="21600" y="18277"/>
                      </a:cubicBezTo>
                      <a:cubicBezTo>
                        <a:pt x="19636" y="19938"/>
                        <a:pt x="19636" y="19938"/>
                        <a:pt x="17673" y="19938"/>
                      </a:cubicBezTo>
                      <a:cubicBezTo>
                        <a:pt x="15709" y="21600"/>
                        <a:pt x="15709" y="19938"/>
                        <a:pt x="13745" y="19938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183" name="Freeform 461"/>
                <p:cNvSpPr/>
                <p:nvPr/>
              </p:nvSpPr>
              <p:spPr>
                <a:xfrm>
                  <a:off x="65083" y="132207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5400"/>
                      </a:moveTo>
                      <a:cubicBezTo>
                        <a:pt x="0" y="0"/>
                        <a:pt x="0" y="0"/>
                        <a:pt x="7200" y="0"/>
                      </a:cubicBezTo>
                      <a:cubicBezTo>
                        <a:pt x="14400" y="5400"/>
                        <a:pt x="14400" y="5400"/>
                        <a:pt x="21600" y="5400"/>
                      </a:cubicBezTo>
                      <a:cubicBezTo>
                        <a:pt x="14400" y="10800"/>
                        <a:pt x="14400" y="16200"/>
                        <a:pt x="7200" y="21600"/>
                      </a:cubicBezTo>
                      <a:cubicBezTo>
                        <a:pt x="7200" y="16200"/>
                        <a:pt x="0" y="16200"/>
                        <a:pt x="0" y="54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184" name="Freeform 462"/>
                <p:cNvSpPr/>
                <p:nvPr/>
              </p:nvSpPr>
              <p:spPr>
                <a:xfrm>
                  <a:off x="64933" y="154048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3901" h="21600" fill="norm" stroke="1" extrusionOk="0">
                      <a:moveTo>
                        <a:pt x="11664" y="5400"/>
                      </a:moveTo>
                      <a:cubicBezTo>
                        <a:pt x="17064" y="16200"/>
                        <a:pt x="11664" y="16200"/>
                        <a:pt x="6264" y="21600"/>
                      </a:cubicBezTo>
                      <a:cubicBezTo>
                        <a:pt x="864" y="21600"/>
                        <a:pt x="864" y="16200"/>
                        <a:pt x="864" y="10800"/>
                      </a:cubicBezTo>
                      <a:cubicBezTo>
                        <a:pt x="864" y="5400"/>
                        <a:pt x="-4536" y="0"/>
                        <a:pt x="11664" y="0"/>
                      </a:cubicBezTo>
                      <a:cubicBezTo>
                        <a:pt x="11664" y="5400"/>
                        <a:pt x="11664" y="5400"/>
                        <a:pt x="11664" y="54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185" name="Freeform 463"/>
                <p:cNvSpPr/>
                <p:nvPr/>
              </p:nvSpPr>
              <p:spPr>
                <a:xfrm>
                  <a:off x="63649" y="112351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8900" y="10080"/>
                      </a:moveTo>
                      <a:cubicBezTo>
                        <a:pt x="18900" y="12960"/>
                        <a:pt x="16200" y="14400"/>
                        <a:pt x="21600" y="15840"/>
                      </a:cubicBezTo>
                      <a:cubicBezTo>
                        <a:pt x="21600" y="15840"/>
                        <a:pt x="21600" y="15840"/>
                        <a:pt x="21600" y="15840"/>
                      </a:cubicBezTo>
                      <a:cubicBezTo>
                        <a:pt x="21600" y="17280"/>
                        <a:pt x="21600" y="17280"/>
                        <a:pt x="18900" y="18720"/>
                      </a:cubicBezTo>
                      <a:cubicBezTo>
                        <a:pt x="16200" y="18720"/>
                        <a:pt x="13500" y="20160"/>
                        <a:pt x="10800" y="21600"/>
                      </a:cubicBezTo>
                      <a:cubicBezTo>
                        <a:pt x="8100" y="21600"/>
                        <a:pt x="5400" y="20160"/>
                        <a:pt x="5400" y="18720"/>
                      </a:cubicBezTo>
                      <a:cubicBezTo>
                        <a:pt x="5400" y="17280"/>
                        <a:pt x="2700" y="15840"/>
                        <a:pt x="0" y="14400"/>
                      </a:cubicBezTo>
                      <a:cubicBezTo>
                        <a:pt x="0" y="14400"/>
                        <a:pt x="0" y="12960"/>
                        <a:pt x="0" y="11520"/>
                      </a:cubicBezTo>
                      <a:cubicBezTo>
                        <a:pt x="8100" y="10080"/>
                        <a:pt x="5400" y="5760"/>
                        <a:pt x="10800" y="2880"/>
                      </a:cubicBezTo>
                      <a:cubicBezTo>
                        <a:pt x="10800" y="2880"/>
                        <a:pt x="10800" y="1440"/>
                        <a:pt x="13500" y="0"/>
                      </a:cubicBezTo>
                      <a:cubicBezTo>
                        <a:pt x="13500" y="1440"/>
                        <a:pt x="16200" y="2880"/>
                        <a:pt x="16200" y="4320"/>
                      </a:cubicBezTo>
                      <a:cubicBezTo>
                        <a:pt x="18900" y="7200"/>
                        <a:pt x="18900" y="8640"/>
                        <a:pt x="18900" y="1008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186" name="Freeform 464"/>
                <p:cNvSpPr/>
                <p:nvPr/>
              </p:nvSpPr>
              <p:spPr>
                <a:xfrm>
                  <a:off x="62987" y="14577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5120" y="17280"/>
                      </a:moveTo>
                      <a:cubicBezTo>
                        <a:pt x="12960" y="19440"/>
                        <a:pt x="12960" y="21600"/>
                        <a:pt x="10800" y="21600"/>
                      </a:cubicBezTo>
                      <a:cubicBezTo>
                        <a:pt x="8640" y="19440"/>
                        <a:pt x="8640" y="17280"/>
                        <a:pt x="6480" y="15120"/>
                      </a:cubicBezTo>
                      <a:cubicBezTo>
                        <a:pt x="6480" y="15120"/>
                        <a:pt x="6480" y="15120"/>
                        <a:pt x="6480" y="15120"/>
                      </a:cubicBezTo>
                      <a:cubicBezTo>
                        <a:pt x="4320" y="12960"/>
                        <a:pt x="2160" y="10800"/>
                        <a:pt x="0" y="8640"/>
                      </a:cubicBezTo>
                      <a:cubicBezTo>
                        <a:pt x="4320" y="6480"/>
                        <a:pt x="6480" y="2160"/>
                        <a:pt x="8640" y="0"/>
                      </a:cubicBezTo>
                      <a:cubicBezTo>
                        <a:pt x="8640" y="0"/>
                        <a:pt x="10800" y="0"/>
                        <a:pt x="10800" y="0"/>
                      </a:cubicBezTo>
                      <a:cubicBezTo>
                        <a:pt x="12960" y="2160"/>
                        <a:pt x="15120" y="2160"/>
                        <a:pt x="15120" y="4320"/>
                      </a:cubicBezTo>
                      <a:cubicBezTo>
                        <a:pt x="15120" y="8640"/>
                        <a:pt x="17280" y="10800"/>
                        <a:pt x="21600" y="12960"/>
                      </a:cubicBezTo>
                      <a:cubicBezTo>
                        <a:pt x="21600" y="12960"/>
                        <a:pt x="21600" y="12960"/>
                        <a:pt x="21600" y="15120"/>
                      </a:cubicBezTo>
                      <a:cubicBezTo>
                        <a:pt x="21600" y="15120"/>
                        <a:pt x="21600" y="17280"/>
                        <a:pt x="19440" y="17280"/>
                      </a:cubicBezTo>
                      <a:cubicBezTo>
                        <a:pt x="19440" y="17280"/>
                        <a:pt x="17280" y="17280"/>
                        <a:pt x="15120" y="1728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187" name="Freeform 465"/>
                <p:cNvSpPr/>
                <p:nvPr/>
              </p:nvSpPr>
              <p:spPr>
                <a:xfrm>
                  <a:off x="67241" y="122108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7008" h="18136" fill="norm" stroke="1" extrusionOk="0">
                      <a:moveTo>
                        <a:pt x="5200" y="16936"/>
                      </a:moveTo>
                      <a:cubicBezTo>
                        <a:pt x="-2000" y="14236"/>
                        <a:pt x="1600" y="14236"/>
                        <a:pt x="1600" y="8836"/>
                      </a:cubicBezTo>
                      <a:cubicBezTo>
                        <a:pt x="1600" y="8836"/>
                        <a:pt x="1600" y="8836"/>
                        <a:pt x="1600" y="8836"/>
                      </a:cubicBezTo>
                      <a:cubicBezTo>
                        <a:pt x="1600" y="3436"/>
                        <a:pt x="-2000" y="736"/>
                        <a:pt x="1600" y="736"/>
                      </a:cubicBezTo>
                      <a:cubicBezTo>
                        <a:pt x="8800" y="-1964"/>
                        <a:pt x="5200" y="3436"/>
                        <a:pt x="8800" y="6136"/>
                      </a:cubicBezTo>
                      <a:cubicBezTo>
                        <a:pt x="12400" y="6136"/>
                        <a:pt x="8800" y="8836"/>
                        <a:pt x="12400" y="11536"/>
                      </a:cubicBezTo>
                      <a:cubicBezTo>
                        <a:pt x="12400" y="11536"/>
                        <a:pt x="19600" y="14236"/>
                        <a:pt x="16000" y="16936"/>
                      </a:cubicBezTo>
                      <a:cubicBezTo>
                        <a:pt x="12400" y="16936"/>
                        <a:pt x="12400" y="19636"/>
                        <a:pt x="5200" y="16936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188" name="Freeform 466"/>
                <p:cNvSpPr/>
                <p:nvPr/>
              </p:nvSpPr>
              <p:spPr>
                <a:xfrm>
                  <a:off x="67126" y="151286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600" h="19864" fill="norm" stroke="1" extrusionOk="0">
                      <a:moveTo>
                        <a:pt x="18000" y="0"/>
                      </a:moveTo>
                      <a:cubicBezTo>
                        <a:pt x="21600" y="0"/>
                        <a:pt x="18000" y="12960"/>
                        <a:pt x="18000" y="12960"/>
                      </a:cubicBezTo>
                      <a:cubicBezTo>
                        <a:pt x="14400" y="17280"/>
                        <a:pt x="10800" y="17280"/>
                        <a:pt x="10800" y="17280"/>
                      </a:cubicBezTo>
                      <a:cubicBezTo>
                        <a:pt x="3600" y="21600"/>
                        <a:pt x="0" y="21600"/>
                        <a:pt x="0" y="8640"/>
                      </a:cubicBezTo>
                      <a:cubicBezTo>
                        <a:pt x="0" y="8640"/>
                        <a:pt x="0" y="4320"/>
                        <a:pt x="3600" y="0"/>
                      </a:cubicBezTo>
                      <a:cubicBezTo>
                        <a:pt x="3600" y="0"/>
                        <a:pt x="7200" y="0"/>
                        <a:pt x="10800" y="0"/>
                      </a:cubicBezTo>
                      <a:cubicBezTo>
                        <a:pt x="14400" y="0"/>
                        <a:pt x="14400" y="0"/>
                        <a:pt x="180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189" name="Freeform 467"/>
                <p:cNvSpPr/>
                <p:nvPr/>
              </p:nvSpPr>
              <p:spPr>
                <a:xfrm>
                  <a:off x="68724" y="103730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7672" h="17412" fill="norm" stroke="1" extrusionOk="0">
                      <a:moveTo>
                        <a:pt x="0" y="16000"/>
                      </a:moveTo>
                      <a:cubicBezTo>
                        <a:pt x="0" y="16000"/>
                        <a:pt x="0" y="16000"/>
                        <a:pt x="0" y="16000"/>
                      </a:cubicBezTo>
                      <a:cubicBezTo>
                        <a:pt x="0" y="12400"/>
                        <a:pt x="0" y="8800"/>
                        <a:pt x="0" y="1600"/>
                      </a:cubicBezTo>
                      <a:cubicBezTo>
                        <a:pt x="0" y="1600"/>
                        <a:pt x="0" y="-2000"/>
                        <a:pt x="5400" y="1600"/>
                      </a:cubicBezTo>
                      <a:cubicBezTo>
                        <a:pt x="10800" y="1600"/>
                        <a:pt x="21600" y="1600"/>
                        <a:pt x="16200" y="8800"/>
                      </a:cubicBezTo>
                      <a:cubicBezTo>
                        <a:pt x="16200" y="8800"/>
                        <a:pt x="16200" y="8800"/>
                        <a:pt x="16200" y="8800"/>
                      </a:cubicBezTo>
                      <a:cubicBezTo>
                        <a:pt x="16200" y="16000"/>
                        <a:pt x="10800" y="19600"/>
                        <a:pt x="0" y="160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190" name="Freeform 468"/>
                <p:cNvSpPr/>
                <p:nvPr/>
              </p:nvSpPr>
              <p:spPr>
                <a:xfrm>
                  <a:off x="71549" y="128677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8437" h="21600" fill="norm" stroke="1" extrusionOk="0">
                      <a:moveTo>
                        <a:pt x="7637" y="0"/>
                      </a:moveTo>
                      <a:cubicBezTo>
                        <a:pt x="13037" y="0"/>
                        <a:pt x="18437" y="5400"/>
                        <a:pt x="18437" y="10800"/>
                      </a:cubicBezTo>
                      <a:cubicBezTo>
                        <a:pt x="18437" y="10800"/>
                        <a:pt x="18437" y="16200"/>
                        <a:pt x="13037" y="16200"/>
                      </a:cubicBezTo>
                      <a:cubicBezTo>
                        <a:pt x="13037" y="16200"/>
                        <a:pt x="7637" y="21600"/>
                        <a:pt x="7637" y="21600"/>
                      </a:cubicBezTo>
                      <a:cubicBezTo>
                        <a:pt x="2237" y="16200"/>
                        <a:pt x="2237" y="16200"/>
                        <a:pt x="2237" y="10800"/>
                      </a:cubicBezTo>
                      <a:cubicBezTo>
                        <a:pt x="-3163" y="5400"/>
                        <a:pt x="2237" y="0"/>
                        <a:pt x="763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191" name="Freeform 469"/>
                <p:cNvSpPr/>
                <p:nvPr/>
              </p:nvSpPr>
              <p:spPr>
                <a:xfrm>
                  <a:off x="71424" y="138936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8102" h="21600" fill="norm" stroke="1" extrusionOk="0">
                      <a:moveTo>
                        <a:pt x="11502" y="0"/>
                      </a:moveTo>
                      <a:cubicBezTo>
                        <a:pt x="11502" y="0"/>
                        <a:pt x="14202" y="0"/>
                        <a:pt x="16902" y="2400"/>
                      </a:cubicBezTo>
                      <a:cubicBezTo>
                        <a:pt x="16902" y="4800"/>
                        <a:pt x="19602" y="7200"/>
                        <a:pt x="16902" y="12000"/>
                      </a:cubicBezTo>
                      <a:cubicBezTo>
                        <a:pt x="14202" y="12000"/>
                        <a:pt x="14202" y="14400"/>
                        <a:pt x="14202" y="14400"/>
                      </a:cubicBezTo>
                      <a:cubicBezTo>
                        <a:pt x="11502" y="16800"/>
                        <a:pt x="11502" y="19200"/>
                        <a:pt x="8802" y="21600"/>
                      </a:cubicBezTo>
                      <a:cubicBezTo>
                        <a:pt x="6102" y="21600"/>
                        <a:pt x="6102" y="16800"/>
                        <a:pt x="3402" y="14400"/>
                      </a:cubicBezTo>
                      <a:cubicBezTo>
                        <a:pt x="702" y="12000"/>
                        <a:pt x="3402" y="9600"/>
                        <a:pt x="702" y="4800"/>
                      </a:cubicBezTo>
                      <a:cubicBezTo>
                        <a:pt x="-1998" y="2400"/>
                        <a:pt x="3402" y="0"/>
                        <a:pt x="1150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192" name="Freeform 470"/>
                <p:cNvSpPr/>
                <p:nvPr/>
              </p:nvSpPr>
              <p:spPr>
                <a:xfrm>
                  <a:off x="74901" y="107938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0800" y="21600"/>
                      </a:moveTo>
                      <a:cubicBezTo>
                        <a:pt x="10800" y="21600"/>
                        <a:pt x="0" y="10800"/>
                        <a:pt x="0" y="10800"/>
                      </a:cubicBezTo>
                      <a:cubicBezTo>
                        <a:pt x="0" y="10800"/>
                        <a:pt x="10800" y="0"/>
                        <a:pt x="10800" y="0"/>
                      </a:cubicBezTo>
                      <a:cubicBezTo>
                        <a:pt x="10800" y="0"/>
                        <a:pt x="21600" y="10800"/>
                        <a:pt x="21600" y="10800"/>
                      </a:cubicBezTo>
                      <a:cubicBezTo>
                        <a:pt x="21600" y="21600"/>
                        <a:pt x="10800" y="21600"/>
                        <a:pt x="1080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193" name="Freeform 471"/>
                <p:cNvSpPr/>
                <p:nvPr/>
              </p:nvSpPr>
              <p:spPr>
                <a:xfrm>
                  <a:off x="73944" y="14842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829" h="21600" fill="norm" stroke="1" extrusionOk="0">
                      <a:moveTo>
                        <a:pt x="0" y="7200"/>
                      </a:moveTo>
                      <a:cubicBezTo>
                        <a:pt x="0" y="2400"/>
                        <a:pt x="0" y="2400"/>
                        <a:pt x="6171" y="2400"/>
                      </a:cubicBezTo>
                      <a:cubicBezTo>
                        <a:pt x="6171" y="2400"/>
                        <a:pt x="6171" y="0"/>
                        <a:pt x="6171" y="0"/>
                      </a:cubicBezTo>
                      <a:cubicBezTo>
                        <a:pt x="6171" y="2400"/>
                        <a:pt x="12343" y="2400"/>
                        <a:pt x="12343" y="4800"/>
                      </a:cubicBezTo>
                      <a:cubicBezTo>
                        <a:pt x="15429" y="7200"/>
                        <a:pt x="15429" y="12000"/>
                        <a:pt x="18514" y="14400"/>
                      </a:cubicBezTo>
                      <a:cubicBezTo>
                        <a:pt x="21600" y="16800"/>
                        <a:pt x="21600" y="19200"/>
                        <a:pt x="18514" y="21600"/>
                      </a:cubicBezTo>
                      <a:cubicBezTo>
                        <a:pt x="15429" y="21600"/>
                        <a:pt x="15429" y="21600"/>
                        <a:pt x="15429" y="21600"/>
                      </a:cubicBezTo>
                      <a:cubicBezTo>
                        <a:pt x="9257" y="16800"/>
                        <a:pt x="0" y="14400"/>
                        <a:pt x="0" y="72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194" name="Freeform 472"/>
                <p:cNvSpPr/>
                <p:nvPr/>
              </p:nvSpPr>
              <p:spPr>
                <a:xfrm>
                  <a:off x="76115" y="13419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21600"/>
                      </a:moveTo>
                      <a:cubicBezTo>
                        <a:pt x="10800" y="21600"/>
                        <a:pt x="10800" y="21600"/>
                        <a:pt x="0" y="21600"/>
                      </a:cubicBezTo>
                      <a:cubicBezTo>
                        <a:pt x="0" y="2160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10800" y="0"/>
                      </a:cubicBezTo>
                      <a:cubicBezTo>
                        <a:pt x="10800" y="0"/>
                        <a:pt x="10800" y="0"/>
                        <a:pt x="2160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195" name="Freeform 473"/>
                <p:cNvSpPr/>
                <p:nvPr/>
              </p:nvSpPr>
              <p:spPr>
                <a:xfrm>
                  <a:off x="74718" y="12591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491" h="19213" fill="norm" stroke="1" extrusionOk="0">
                      <a:moveTo>
                        <a:pt x="14400" y="4698"/>
                      </a:moveTo>
                      <a:cubicBezTo>
                        <a:pt x="10800" y="6662"/>
                        <a:pt x="10800" y="8625"/>
                        <a:pt x="14400" y="10589"/>
                      </a:cubicBezTo>
                      <a:cubicBezTo>
                        <a:pt x="18000" y="12552"/>
                        <a:pt x="21600" y="14516"/>
                        <a:pt x="18000" y="16480"/>
                      </a:cubicBezTo>
                      <a:cubicBezTo>
                        <a:pt x="18000" y="18443"/>
                        <a:pt x="18000" y="18443"/>
                        <a:pt x="18000" y="18443"/>
                      </a:cubicBezTo>
                      <a:cubicBezTo>
                        <a:pt x="10800" y="20407"/>
                        <a:pt x="3600" y="18443"/>
                        <a:pt x="3600" y="14516"/>
                      </a:cubicBezTo>
                      <a:cubicBezTo>
                        <a:pt x="0" y="12552"/>
                        <a:pt x="0" y="10589"/>
                        <a:pt x="0" y="8625"/>
                      </a:cubicBezTo>
                      <a:cubicBezTo>
                        <a:pt x="0" y="6662"/>
                        <a:pt x="0" y="6662"/>
                        <a:pt x="0" y="4698"/>
                      </a:cubicBezTo>
                      <a:cubicBezTo>
                        <a:pt x="0" y="771"/>
                        <a:pt x="7200" y="-1193"/>
                        <a:pt x="14400" y="771"/>
                      </a:cubicBezTo>
                      <a:cubicBezTo>
                        <a:pt x="18000" y="771"/>
                        <a:pt x="18000" y="771"/>
                        <a:pt x="18000" y="2734"/>
                      </a:cubicBezTo>
                      <a:cubicBezTo>
                        <a:pt x="14400" y="2734"/>
                        <a:pt x="14400" y="2734"/>
                        <a:pt x="14400" y="4698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196" name="Freeform 474"/>
                <p:cNvSpPr/>
                <p:nvPr/>
              </p:nvSpPr>
              <p:spPr>
                <a:xfrm>
                  <a:off x="77328" y="109924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5400" y="21600"/>
                      </a:moveTo>
                      <a:cubicBezTo>
                        <a:pt x="5400" y="21600"/>
                        <a:pt x="5400" y="21600"/>
                        <a:pt x="0" y="17280"/>
                      </a:cubicBezTo>
                      <a:cubicBezTo>
                        <a:pt x="0" y="17280"/>
                        <a:pt x="0" y="12960"/>
                        <a:pt x="0" y="12960"/>
                      </a:cubicBezTo>
                      <a:cubicBezTo>
                        <a:pt x="0" y="8640"/>
                        <a:pt x="5400" y="4320"/>
                        <a:pt x="10800" y="0"/>
                      </a:cubicBezTo>
                      <a:cubicBezTo>
                        <a:pt x="10800" y="4320"/>
                        <a:pt x="16200" y="8640"/>
                        <a:pt x="21600" y="12960"/>
                      </a:cubicBezTo>
                      <a:cubicBezTo>
                        <a:pt x="21600" y="12960"/>
                        <a:pt x="10800" y="21600"/>
                        <a:pt x="540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197" name="Freeform 475"/>
                <p:cNvSpPr/>
                <p:nvPr/>
              </p:nvSpPr>
              <p:spPr>
                <a:xfrm>
                  <a:off x="79644" y="7153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0"/>
                      </a:moveTo>
                      <a:cubicBezTo>
                        <a:pt x="10800" y="0"/>
                        <a:pt x="10800" y="0"/>
                        <a:pt x="21600" y="0"/>
                      </a:cubicBezTo>
                      <a:cubicBezTo>
                        <a:pt x="21600" y="21600"/>
                        <a:pt x="21600" y="21600"/>
                        <a:pt x="10800" y="21600"/>
                      </a:cubicBezTo>
                      <a:cubicBezTo>
                        <a:pt x="10800" y="21600"/>
                        <a:pt x="0" y="2160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198" name="Freeform 476"/>
                <p:cNvSpPr/>
                <p:nvPr/>
              </p:nvSpPr>
              <p:spPr>
                <a:xfrm>
                  <a:off x="76078" y="10183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262" h="20057" fill="norm" stroke="1" extrusionOk="0">
                      <a:moveTo>
                        <a:pt x="15862" y="4012"/>
                      </a:moveTo>
                      <a:cubicBezTo>
                        <a:pt x="17212" y="5673"/>
                        <a:pt x="18562" y="7335"/>
                        <a:pt x="18562" y="7335"/>
                      </a:cubicBezTo>
                      <a:cubicBezTo>
                        <a:pt x="19912" y="8996"/>
                        <a:pt x="19912" y="8996"/>
                        <a:pt x="21262" y="10658"/>
                      </a:cubicBezTo>
                      <a:cubicBezTo>
                        <a:pt x="21262" y="10658"/>
                        <a:pt x="21262" y="10658"/>
                        <a:pt x="19912" y="10658"/>
                      </a:cubicBezTo>
                      <a:cubicBezTo>
                        <a:pt x="17212" y="13981"/>
                        <a:pt x="15862" y="18965"/>
                        <a:pt x="11812" y="18965"/>
                      </a:cubicBezTo>
                      <a:cubicBezTo>
                        <a:pt x="9112" y="20627"/>
                        <a:pt x="7762" y="20627"/>
                        <a:pt x="5062" y="17304"/>
                      </a:cubicBezTo>
                      <a:cubicBezTo>
                        <a:pt x="3712" y="17304"/>
                        <a:pt x="5062" y="15642"/>
                        <a:pt x="5062" y="15642"/>
                      </a:cubicBezTo>
                      <a:cubicBezTo>
                        <a:pt x="6412" y="12319"/>
                        <a:pt x="6412" y="12319"/>
                        <a:pt x="3712" y="8996"/>
                      </a:cubicBezTo>
                      <a:cubicBezTo>
                        <a:pt x="2362" y="8996"/>
                        <a:pt x="2362" y="7335"/>
                        <a:pt x="1012" y="5673"/>
                      </a:cubicBezTo>
                      <a:cubicBezTo>
                        <a:pt x="-338" y="4012"/>
                        <a:pt x="-338" y="4012"/>
                        <a:pt x="1012" y="2350"/>
                      </a:cubicBezTo>
                      <a:cubicBezTo>
                        <a:pt x="2362" y="689"/>
                        <a:pt x="2362" y="-973"/>
                        <a:pt x="3712" y="689"/>
                      </a:cubicBezTo>
                      <a:cubicBezTo>
                        <a:pt x="5062" y="2350"/>
                        <a:pt x="7762" y="689"/>
                        <a:pt x="7762" y="4012"/>
                      </a:cubicBezTo>
                      <a:cubicBezTo>
                        <a:pt x="7762" y="4012"/>
                        <a:pt x="7762" y="5673"/>
                        <a:pt x="7762" y="5673"/>
                      </a:cubicBezTo>
                      <a:cubicBezTo>
                        <a:pt x="7762" y="10658"/>
                        <a:pt x="9112" y="10658"/>
                        <a:pt x="11812" y="7335"/>
                      </a:cubicBezTo>
                      <a:cubicBezTo>
                        <a:pt x="13162" y="5673"/>
                        <a:pt x="14512" y="4012"/>
                        <a:pt x="15862" y="4012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199" name="Freeform 477"/>
                <p:cNvSpPr/>
                <p:nvPr/>
              </p:nvSpPr>
              <p:spPr>
                <a:xfrm>
                  <a:off x="79093" y="1863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9600" fill="norm" stroke="1" extrusionOk="0">
                      <a:moveTo>
                        <a:pt x="8100" y="19600"/>
                      </a:moveTo>
                      <a:cubicBezTo>
                        <a:pt x="5400" y="16000"/>
                        <a:pt x="2700" y="16000"/>
                        <a:pt x="0" y="12400"/>
                      </a:cubicBezTo>
                      <a:cubicBezTo>
                        <a:pt x="2700" y="12400"/>
                        <a:pt x="2700" y="8800"/>
                        <a:pt x="2700" y="5200"/>
                      </a:cubicBezTo>
                      <a:cubicBezTo>
                        <a:pt x="5400" y="5200"/>
                        <a:pt x="5400" y="1600"/>
                        <a:pt x="8100" y="1600"/>
                      </a:cubicBezTo>
                      <a:cubicBezTo>
                        <a:pt x="10800" y="-2000"/>
                        <a:pt x="16200" y="1600"/>
                        <a:pt x="16200" y="1600"/>
                      </a:cubicBezTo>
                      <a:cubicBezTo>
                        <a:pt x="18900" y="5200"/>
                        <a:pt x="18900" y="8800"/>
                        <a:pt x="21600" y="12400"/>
                      </a:cubicBezTo>
                      <a:cubicBezTo>
                        <a:pt x="21600" y="12400"/>
                        <a:pt x="18900" y="12400"/>
                        <a:pt x="18900" y="16000"/>
                      </a:cubicBezTo>
                      <a:cubicBezTo>
                        <a:pt x="16200" y="19600"/>
                        <a:pt x="16200" y="19600"/>
                        <a:pt x="10800" y="19600"/>
                      </a:cubicBezTo>
                      <a:cubicBezTo>
                        <a:pt x="10800" y="19600"/>
                        <a:pt x="8100" y="19600"/>
                        <a:pt x="8100" y="19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200" name="Freeform 478"/>
                <p:cNvSpPr/>
                <p:nvPr/>
              </p:nvSpPr>
              <p:spPr>
                <a:xfrm>
                  <a:off x="81961" y="110806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0800" y="21600"/>
                      </a:moveTo>
                      <a:cubicBezTo>
                        <a:pt x="0" y="21600"/>
                        <a:pt x="0" y="10800"/>
                        <a:pt x="0" y="10800"/>
                      </a:cubicBezTo>
                      <a:cubicBezTo>
                        <a:pt x="0" y="10800"/>
                        <a:pt x="0" y="0"/>
                        <a:pt x="10800" y="0"/>
                      </a:cubicBezTo>
                      <a:cubicBezTo>
                        <a:pt x="21600" y="0"/>
                        <a:pt x="21600" y="0"/>
                        <a:pt x="21600" y="10800"/>
                      </a:cubicBezTo>
                      <a:cubicBezTo>
                        <a:pt x="21600" y="21600"/>
                        <a:pt x="10800" y="21600"/>
                        <a:pt x="1080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201" name="Freeform 479"/>
                <p:cNvSpPr/>
                <p:nvPr/>
              </p:nvSpPr>
              <p:spPr>
                <a:xfrm>
                  <a:off x="81079" y="12382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2960" y="0"/>
                      </a:moveTo>
                      <a:cubicBezTo>
                        <a:pt x="21600" y="0"/>
                        <a:pt x="21600" y="0"/>
                        <a:pt x="21600" y="10800"/>
                      </a:cubicBezTo>
                      <a:cubicBezTo>
                        <a:pt x="21600" y="16200"/>
                        <a:pt x="17280" y="21600"/>
                        <a:pt x="8640" y="21600"/>
                      </a:cubicBezTo>
                      <a:cubicBezTo>
                        <a:pt x="4320" y="21600"/>
                        <a:pt x="0" y="16200"/>
                        <a:pt x="0" y="10800"/>
                      </a:cubicBezTo>
                      <a:cubicBezTo>
                        <a:pt x="0" y="0"/>
                        <a:pt x="4320" y="0"/>
                        <a:pt x="8640" y="0"/>
                      </a:cubicBezTo>
                      <a:cubicBezTo>
                        <a:pt x="12960" y="0"/>
                        <a:pt x="12960" y="0"/>
                        <a:pt x="1296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202" name="Freeform 480"/>
                <p:cNvSpPr/>
                <p:nvPr/>
              </p:nvSpPr>
              <p:spPr>
                <a:xfrm>
                  <a:off x="81361" y="117646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194" h="21600" fill="norm" stroke="1" extrusionOk="0">
                      <a:moveTo>
                        <a:pt x="15394" y="21600"/>
                      </a:moveTo>
                      <a:cubicBezTo>
                        <a:pt x="12994" y="19636"/>
                        <a:pt x="10594" y="19636"/>
                        <a:pt x="8194" y="19636"/>
                      </a:cubicBezTo>
                      <a:cubicBezTo>
                        <a:pt x="8194" y="17673"/>
                        <a:pt x="994" y="7855"/>
                        <a:pt x="994" y="5891"/>
                      </a:cubicBezTo>
                      <a:cubicBezTo>
                        <a:pt x="-1406" y="3927"/>
                        <a:pt x="994" y="1964"/>
                        <a:pt x="3394" y="1964"/>
                      </a:cubicBezTo>
                      <a:cubicBezTo>
                        <a:pt x="8194" y="1964"/>
                        <a:pt x="10594" y="0"/>
                        <a:pt x="15394" y="0"/>
                      </a:cubicBezTo>
                      <a:cubicBezTo>
                        <a:pt x="15394" y="0"/>
                        <a:pt x="17794" y="0"/>
                        <a:pt x="17794" y="0"/>
                      </a:cubicBezTo>
                      <a:cubicBezTo>
                        <a:pt x="17794" y="0"/>
                        <a:pt x="17794" y="1964"/>
                        <a:pt x="17794" y="3927"/>
                      </a:cubicBezTo>
                      <a:cubicBezTo>
                        <a:pt x="15394" y="3927"/>
                        <a:pt x="15394" y="5891"/>
                        <a:pt x="12994" y="5891"/>
                      </a:cubicBezTo>
                      <a:cubicBezTo>
                        <a:pt x="10594" y="7855"/>
                        <a:pt x="12994" y="9818"/>
                        <a:pt x="10594" y="11782"/>
                      </a:cubicBezTo>
                      <a:cubicBezTo>
                        <a:pt x="10594" y="13745"/>
                        <a:pt x="15394" y="13745"/>
                        <a:pt x="15394" y="15709"/>
                      </a:cubicBezTo>
                      <a:cubicBezTo>
                        <a:pt x="15394" y="15709"/>
                        <a:pt x="17794" y="15709"/>
                        <a:pt x="17794" y="15709"/>
                      </a:cubicBezTo>
                      <a:cubicBezTo>
                        <a:pt x="17794" y="15709"/>
                        <a:pt x="20194" y="17673"/>
                        <a:pt x="20194" y="17673"/>
                      </a:cubicBezTo>
                      <a:cubicBezTo>
                        <a:pt x="20194" y="19636"/>
                        <a:pt x="17794" y="19636"/>
                        <a:pt x="15394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203" name="Freeform 481"/>
                <p:cNvSpPr/>
                <p:nvPr/>
              </p:nvSpPr>
              <p:spPr>
                <a:xfrm>
                  <a:off x="83672" y="80464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86" h="19575" fill="norm" stroke="1" extrusionOk="0">
                      <a:moveTo>
                        <a:pt x="16800" y="2700"/>
                      </a:moveTo>
                      <a:cubicBezTo>
                        <a:pt x="19886" y="2700"/>
                        <a:pt x="19886" y="5400"/>
                        <a:pt x="19886" y="8100"/>
                      </a:cubicBezTo>
                      <a:cubicBezTo>
                        <a:pt x="16800" y="10800"/>
                        <a:pt x="13715" y="13500"/>
                        <a:pt x="13715" y="16200"/>
                      </a:cubicBezTo>
                      <a:cubicBezTo>
                        <a:pt x="10629" y="21600"/>
                        <a:pt x="10629" y="18900"/>
                        <a:pt x="7543" y="18900"/>
                      </a:cubicBezTo>
                      <a:cubicBezTo>
                        <a:pt x="4457" y="18900"/>
                        <a:pt x="1372" y="18900"/>
                        <a:pt x="1372" y="16200"/>
                      </a:cubicBezTo>
                      <a:cubicBezTo>
                        <a:pt x="1372" y="13500"/>
                        <a:pt x="-1714" y="10800"/>
                        <a:pt x="1372" y="10800"/>
                      </a:cubicBezTo>
                      <a:cubicBezTo>
                        <a:pt x="4457" y="5400"/>
                        <a:pt x="7543" y="2700"/>
                        <a:pt x="10629" y="0"/>
                      </a:cubicBezTo>
                      <a:cubicBezTo>
                        <a:pt x="13715" y="0"/>
                        <a:pt x="16800" y="0"/>
                        <a:pt x="16800" y="27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204" name="Freeform 482"/>
                <p:cNvSpPr/>
                <p:nvPr/>
              </p:nvSpPr>
              <p:spPr>
                <a:xfrm>
                  <a:off x="85160" y="73190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14400"/>
                      </a:moveTo>
                      <a:cubicBezTo>
                        <a:pt x="21600" y="14400"/>
                        <a:pt x="14400" y="21600"/>
                        <a:pt x="14400" y="21600"/>
                      </a:cubicBezTo>
                      <a:cubicBezTo>
                        <a:pt x="7200" y="21600"/>
                        <a:pt x="0" y="21600"/>
                        <a:pt x="0" y="14400"/>
                      </a:cubicBezTo>
                      <a:cubicBezTo>
                        <a:pt x="0" y="7200"/>
                        <a:pt x="7200" y="0"/>
                        <a:pt x="7200" y="0"/>
                      </a:cubicBezTo>
                      <a:cubicBezTo>
                        <a:pt x="14400" y="0"/>
                        <a:pt x="21600" y="7200"/>
                        <a:pt x="21600" y="144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205" name="Freeform 483"/>
                <p:cNvSpPr/>
                <p:nvPr/>
              </p:nvSpPr>
              <p:spPr>
                <a:xfrm>
                  <a:off x="87035" y="7717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9430" fill="norm" stroke="1" extrusionOk="0">
                      <a:moveTo>
                        <a:pt x="0" y="8630"/>
                      </a:moveTo>
                      <a:cubicBezTo>
                        <a:pt x="0" y="8630"/>
                        <a:pt x="7200" y="8630"/>
                        <a:pt x="7200" y="3230"/>
                      </a:cubicBezTo>
                      <a:cubicBezTo>
                        <a:pt x="21600" y="-2170"/>
                        <a:pt x="21600" y="-2170"/>
                        <a:pt x="21600" y="14030"/>
                      </a:cubicBezTo>
                      <a:cubicBezTo>
                        <a:pt x="21600" y="14030"/>
                        <a:pt x="21600" y="19430"/>
                        <a:pt x="14400" y="19430"/>
                      </a:cubicBezTo>
                      <a:cubicBezTo>
                        <a:pt x="14400" y="19430"/>
                        <a:pt x="7200" y="19430"/>
                        <a:pt x="0" y="19430"/>
                      </a:cubicBezTo>
                      <a:cubicBezTo>
                        <a:pt x="0" y="19430"/>
                        <a:pt x="0" y="8630"/>
                        <a:pt x="0" y="863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206" name="Freeform 484"/>
                <p:cNvSpPr/>
                <p:nvPr/>
              </p:nvSpPr>
              <p:spPr>
                <a:xfrm>
                  <a:off x="84388" y="103674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214" fill="norm" stroke="1" extrusionOk="0">
                      <a:moveTo>
                        <a:pt x="7714" y="20057"/>
                      </a:moveTo>
                      <a:cubicBezTo>
                        <a:pt x="7714" y="18514"/>
                        <a:pt x="7714" y="18514"/>
                        <a:pt x="7714" y="16971"/>
                      </a:cubicBezTo>
                      <a:cubicBezTo>
                        <a:pt x="7714" y="15429"/>
                        <a:pt x="7714" y="15429"/>
                        <a:pt x="6171" y="15429"/>
                      </a:cubicBezTo>
                      <a:cubicBezTo>
                        <a:pt x="6171" y="16971"/>
                        <a:pt x="4629" y="16971"/>
                        <a:pt x="6171" y="16971"/>
                      </a:cubicBezTo>
                      <a:cubicBezTo>
                        <a:pt x="7714" y="20057"/>
                        <a:pt x="4629" y="20057"/>
                        <a:pt x="4629" y="20057"/>
                      </a:cubicBezTo>
                      <a:cubicBezTo>
                        <a:pt x="3086" y="21600"/>
                        <a:pt x="1543" y="20057"/>
                        <a:pt x="0" y="18514"/>
                      </a:cubicBezTo>
                      <a:cubicBezTo>
                        <a:pt x="0" y="18514"/>
                        <a:pt x="0" y="16971"/>
                        <a:pt x="0" y="15429"/>
                      </a:cubicBezTo>
                      <a:cubicBezTo>
                        <a:pt x="0" y="15429"/>
                        <a:pt x="0" y="15429"/>
                        <a:pt x="1543" y="15429"/>
                      </a:cubicBezTo>
                      <a:cubicBezTo>
                        <a:pt x="4629" y="13886"/>
                        <a:pt x="3086" y="9257"/>
                        <a:pt x="6171" y="7714"/>
                      </a:cubicBezTo>
                      <a:cubicBezTo>
                        <a:pt x="7714" y="7714"/>
                        <a:pt x="6171" y="4629"/>
                        <a:pt x="4629" y="4629"/>
                      </a:cubicBezTo>
                      <a:cubicBezTo>
                        <a:pt x="3086" y="4629"/>
                        <a:pt x="3086" y="3086"/>
                        <a:pt x="3086" y="3086"/>
                      </a:cubicBezTo>
                      <a:cubicBezTo>
                        <a:pt x="3086" y="1543"/>
                        <a:pt x="4629" y="0"/>
                        <a:pt x="4629" y="0"/>
                      </a:cubicBezTo>
                      <a:cubicBezTo>
                        <a:pt x="6171" y="0"/>
                        <a:pt x="7714" y="0"/>
                        <a:pt x="7714" y="1543"/>
                      </a:cubicBezTo>
                      <a:cubicBezTo>
                        <a:pt x="7714" y="3086"/>
                        <a:pt x="9257" y="4629"/>
                        <a:pt x="12343" y="6171"/>
                      </a:cubicBezTo>
                      <a:cubicBezTo>
                        <a:pt x="15429" y="6171"/>
                        <a:pt x="18514" y="9257"/>
                        <a:pt x="21600" y="10800"/>
                      </a:cubicBezTo>
                      <a:cubicBezTo>
                        <a:pt x="21600" y="10800"/>
                        <a:pt x="21600" y="10800"/>
                        <a:pt x="21600" y="10800"/>
                      </a:cubicBezTo>
                      <a:cubicBezTo>
                        <a:pt x="21600" y="10800"/>
                        <a:pt x="20057" y="12343"/>
                        <a:pt x="20057" y="12343"/>
                      </a:cubicBezTo>
                      <a:cubicBezTo>
                        <a:pt x="18514" y="12343"/>
                        <a:pt x="18514" y="12343"/>
                        <a:pt x="16971" y="12343"/>
                      </a:cubicBezTo>
                      <a:cubicBezTo>
                        <a:pt x="15429" y="12343"/>
                        <a:pt x="15429" y="13886"/>
                        <a:pt x="15429" y="15429"/>
                      </a:cubicBezTo>
                      <a:cubicBezTo>
                        <a:pt x="15429" y="16971"/>
                        <a:pt x="13886" y="20057"/>
                        <a:pt x="12343" y="20057"/>
                      </a:cubicBezTo>
                      <a:cubicBezTo>
                        <a:pt x="9257" y="21600"/>
                        <a:pt x="7714" y="21600"/>
                        <a:pt x="7714" y="20057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207" name="Freeform 485"/>
                <p:cNvSpPr/>
                <p:nvPr/>
              </p:nvSpPr>
              <p:spPr>
                <a:xfrm>
                  <a:off x="88249" y="11139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0250" fill="norm" stroke="1" extrusionOk="0">
                      <a:moveTo>
                        <a:pt x="0" y="16200"/>
                      </a:moveTo>
                      <a:cubicBezTo>
                        <a:pt x="0" y="10800"/>
                        <a:pt x="7200" y="5400"/>
                        <a:pt x="7200" y="0"/>
                      </a:cubicBezTo>
                      <a:cubicBezTo>
                        <a:pt x="14400" y="0"/>
                        <a:pt x="14400" y="5400"/>
                        <a:pt x="21600" y="10800"/>
                      </a:cubicBezTo>
                      <a:cubicBezTo>
                        <a:pt x="14400" y="16200"/>
                        <a:pt x="14400" y="16200"/>
                        <a:pt x="14400" y="16200"/>
                      </a:cubicBezTo>
                      <a:cubicBezTo>
                        <a:pt x="7200" y="21600"/>
                        <a:pt x="0" y="21600"/>
                        <a:pt x="0" y="162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208" name="Freeform 486"/>
                <p:cNvSpPr/>
                <p:nvPr/>
              </p:nvSpPr>
              <p:spPr>
                <a:xfrm>
                  <a:off x="85099" y="90178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856" h="21600" fill="norm" stroke="1" extrusionOk="0">
                      <a:moveTo>
                        <a:pt x="0" y="18000"/>
                      </a:moveTo>
                      <a:cubicBezTo>
                        <a:pt x="1271" y="16200"/>
                        <a:pt x="2541" y="16200"/>
                        <a:pt x="3812" y="14400"/>
                      </a:cubicBezTo>
                      <a:cubicBezTo>
                        <a:pt x="5082" y="14400"/>
                        <a:pt x="6353" y="14400"/>
                        <a:pt x="6353" y="12600"/>
                      </a:cubicBezTo>
                      <a:cubicBezTo>
                        <a:pt x="7624" y="10800"/>
                        <a:pt x="8894" y="7200"/>
                        <a:pt x="12706" y="9000"/>
                      </a:cubicBezTo>
                      <a:cubicBezTo>
                        <a:pt x="12706" y="9000"/>
                        <a:pt x="13976" y="9000"/>
                        <a:pt x="13976" y="7200"/>
                      </a:cubicBezTo>
                      <a:cubicBezTo>
                        <a:pt x="15247" y="5400"/>
                        <a:pt x="15247" y="3600"/>
                        <a:pt x="16518" y="1800"/>
                      </a:cubicBezTo>
                      <a:cubicBezTo>
                        <a:pt x="17788" y="1800"/>
                        <a:pt x="17788" y="0"/>
                        <a:pt x="19059" y="0"/>
                      </a:cubicBezTo>
                      <a:cubicBezTo>
                        <a:pt x="20329" y="1800"/>
                        <a:pt x="21600" y="3600"/>
                        <a:pt x="20329" y="7200"/>
                      </a:cubicBezTo>
                      <a:cubicBezTo>
                        <a:pt x="20329" y="7200"/>
                        <a:pt x="20329" y="9000"/>
                        <a:pt x="19059" y="10800"/>
                      </a:cubicBezTo>
                      <a:cubicBezTo>
                        <a:pt x="17788" y="12600"/>
                        <a:pt x="16518" y="12600"/>
                        <a:pt x="15247" y="14400"/>
                      </a:cubicBezTo>
                      <a:cubicBezTo>
                        <a:pt x="12706" y="14400"/>
                        <a:pt x="8894" y="16200"/>
                        <a:pt x="6353" y="18000"/>
                      </a:cubicBezTo>
                      <a:cubicBezTo>
                        <a:pt x="5082" y="21600"/>
                        <a:pt x="3812" y="21600"/>
                        <a:pt x="1271" y="21600"/>
                      </a:cubicBezTo>
                      <a:cubicBezTo>
                        <a:pt x="1271" y="21600"/>
                        <a:pt x="0" y="21600"/>
                        <a:pt x="0" y="21600"/>
                      </a:cubicBezTo>
                      <a:cubicBezTo>
                        <a:pt x="0" y="19800"/>
                        <a:pt x="0" y="18000"/>
                        <a:pt x="0" y="180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209" name="Freeform 487"/>
                <p:cNvSpPr/>
                <p:nvPr/>
              </p:nvSpPr>
              <p:spPr>
                <a:xfrm>
                  <a:off x="90014" y="10003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8437" fill="norm" stroke="1" extrusionOk="0">
                      <a:moveTo>
                        <a:pt x="8640" y="0"/>
                      </a:moveTo>
                      <a:cubicBezTo>
                        <a:pt x="12960" y="5400"/>
                        <a:pt x="17280" y="5400"/>
                        <a:pt x="21600" y="10800"/>
                      </a:cubicBezTo>
                      <a:cubicBezTo>
                        <a:pt x="17280" y="16200"/>
                        <a:pt x="12960" y="21600"/>
                        <a:pt x="8640" y="16200"/>
                      </a:cubicBezTo>
                      <a:cubicBezTo>
                        <a:pt x="8640" y="16200"/>
                        <a:pt x="4320" y="10800"/>
                        <a:pt x="0" y="10800"/>
                      </a:cubicBezTo>
                      <a:cubicBezTo>
                        <a:pt x="0" y="5400"/>
                        <a:pt x="8640" y="0"/>
                        <a:pt x="864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210" name="Freeform 488"/>
                <p:cNvSpPr/>
                <p:nvPr/>
              </p:nvSpPr>
              <p:spPr>
                <a:xfrm>
                  <a:off x="90014" y="118307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12960"/>
                      </a:moveTo>
                      <a:cubicBezTo>
                        <a:pt x="0" y="8640"/>
                        <a:pt x="0" y="8640"/>
                        <a:pt x="4320" y="4320"/>
                      </a:cubicBezTo>
                      <a:cubicBezTo>
                        <a:pt x="4320" y="4320"/>
                        <a:pt x="8640" y="0"/>
                        <a:pt x="12960" y="0"/>
                      </a:cubicBezTo>
                      <a:cubicBezTo>
                        <a:pt x="12960" y="0"/>
                        <a:pt x="17280" y="0"/>
                        <a:pt x="17280" y="0"/>
                      </a:cubicBezTo>
                      <a:cubicBezTo>
                        <a:pt x="17280" y="4320"/>
                        <a:pt x="21600" y="12960"/>
                        <a:pt x="21600" y="17280"/>
                      </a:cubicBezTo>
                      <a:cubicBezTo>
                        <a:pt x="21600" y="21600"/>
                        <a:pt x="17280" y="21600"/>
                        <a:pt x="12960" y="21600"/>
                      </a:cubicBezTo>
                      <a:cubicBezTo>
                        <a:pt x="8640" y="17280"/>
                        <a:pt x="4320" y="17280"/>
                        <a:pt x="0" y="1296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211" name="Freeform 489"/>
                <p:cNvSpPr/>
                <p:nvPr/>
              </p:nvSpPr>
              <p:spPr>
                <a:xfrm>
                  <a:off x="75405" y="160950"/>
                  <a:ext cx="22504" cy="30888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18692"/>
                      </a:moveTo>
                      <a:cubicBezTo>
                        <a:pt x="21600" y="18692"/>
                        <a:pt x="21600" y="19108"/>
                        <a:pt x="21600" y="19108"/>
                      </a:cubicBezTo>
                      <a:cubicBezTo>
                        <a:pt x="21032" y="19108"/>
                        <a:pt x="21032" y="19523"/>
                        <a:pt x="21032" y="19108"/>
                      </a:cubicBezTo>
                      <a:cubicBezTo>
                        <a:pt x="19895" y="18692"/>
                        <a:pt x="18758" y="19108"/>
                        <a:pt x="17621" y="19108"/>
                      </a:cubicBezTo>
                      <a:cubicBezTo>
                        <a:pt x="17053" y="19108"/>
                        <a:pt x="17053" y="18692"/>
                        <a:pt x="16484" y="18692"/>
                      </a:cubicBezTo>
                      <a:cubicBezTo>
                        <a:pt x="16484" y="18692"/>
                        <a:pt x="15916" y="18692"/>
                        <a:pt x="15916" y="18692"/>
                      </a:cubicBezTo>
                      <a:cubicBezTo>
                        <a:pt x="15916" y="19108"/>
                        <a:pt x="15916" y="19108"/>
                        <a:pt x="15916" y="19108"/>
                      </a:cubicBezTo>
                      <a:cubicBezTo>
                        <a:pt x="17053" y="19938"/>
                        <a:pt x="18189" y="20769"/>
                        <a:pt x="18758" y="21600"/>
                      </a:cubicBezTo>
                      <a:cubicBezTo>
                        <a:pt x="2842" y="21600"/>
                        <a:pt x="2842" y="21600"/>
                        <a:pt x="2842" y="21600"/>
                      </a:cubicBezTo>
                      <a:cubicBezTo>
                        <a:pt x="3979" y="20769"/>
                        <a:pt x="4547" y="19938"/>
                        <a:pt x="5116" y="18692"/>
                      </a:cubicBezTo>
                      <a:cubicBezTo>
                        <a:pt x="5684" y="18277"/>
                        <a:pt x="5684" y="18277"/>
                        <a:pt x="5116" y="18277"/>
                      </a:cubicBezTo>
                      <a:cubicBezTo>
                        <a:pt x="3979" y="18277"/>
                        <a:pt x="3411" y="18692"/>
                        <a:pt x="2842" y="18692"/>
                      </a:cubicBezTo>
                      <a:cubicBezTo>
                        <a:pt x="2274" y="18692"/>
                        <a:pt x="1705" y="18277"/>
                        <a:pt x="568" y="19108"/>
                      </a:cubicBezTo>
                      <a:cubicBezTo>
                        <a:pt x="568" y="19108"/>
                        <a:pt x="0" y="18692"/>
                        <a:pt x="0" y="18692"/>
                      </a:cubicBezTo>
                      <a:cubicBezTo>
                        <a:pt x="0" y="18692"/>
                        <a:pt x="0" y="18277"/>
                        <a:pt x="0" y="18277"/>
                      </a:cubicBezTo>
                      <a:cubicBezTo>
                        <a:pt x="1137" y="17446"/>
                        <a:pt x="1705" y="16615"/>
                        <a:pt x="2842" y="15369"/>
                      </a:cubicBezTo>
                      <a:cubicBezTo>
                        <a:pt x="3411" y="14538"/>
                        <a:pt x="4547" y="13292"/>
                        <a:pt x="5684" y="12046"/>
                      </a:cubicBezTo>
                      <a:cubicBezTo>
                        <a:pt x="5684" y="11631"/>
                        <a:pt x="5684" y="11215"/>
                        <a:pt x="5116" y="11215"/>
                      </a:cubicBezTo>
                      <a:cubicBezTo>
                        <a:pt x="4547" y="11215"/>
                        <a:pt x="3979" y="11215"/>
                        <a:pt x="3411" y="11215"/>
                      </a:cubicBezTo>
                      <a:cubicBezTo>
                        <a:pt x="2842" y="11215"/>
                        <a:pt x="2274" y="11215"/>
                        <a:pt x="1705" y="10800"/>
                      </a:cubicBezTo>
                      <a:cubicBezTo>
                        <a:pt x="1705" y="10800"/>
                        <a:pt x="2274" y="10385"/>
                        <a:pt x="2274" y="9969"/>
                      </a:cubicBezTo>
                      <a:cubicBezTo>
                        <a:pt x="3411" y="8723"/>
                        <a:pt x="4547" y="7062"/>
                        <a:pt x="5684" y="6231"/>
                      </a:cubicBezTo>
                      <a:cubicBezTo>
                        <a:pt x="6821" y="4985"/>
                        <a:pt x="7958" y="3738"/>
                        <a:pt x="9095" y="2077"/>
                      </a:cubicBezTo>
                      <a:cubicBezTo>
                        <a:pt x="9663" y="1662"/>
                        <a:pt x="10232" y="831"/>
                        <a:pt x="10800" y="0"/>
                      </a:cubicBezTo>
                      <a:cubicBezTo>
                        <a:pt x="10800" y="0"/>
                        <a:pt x="10800" y="0"/>
                        <a:pt x="10800" y="0"/>
                      </a:cubicBezTo>
                      <a:cubicBezTo>
                        <a:pt x="11368" y="0"/>
                        <a:pt x="11368" y="0"/>
                        <a:pt x="11368" y="0"/>
                      </a:cubicBezTo>
                      <a:cubicBezTo>
                        <a:pt x="11368" y="831"/>
                        <a:pt x="11368" y="1246"/>
                        <a:pt x="11937" y="1662"/>
                      </a:cubicBezTo>
                      <a:cubicBezTo>
                        <a:pt x="12505" y="1662"/>
                        <a:pt x="12505" y="2077"/>
                        <a:pt x="13074" y="2492"/>
                      </a:cubicBezTo>
                      <a:cubicBezTo>
                        <a:pt x="13642" y="3323"/>
                        <a:pt x="14211" y="4154"/>
                        <a:pt x="15347" y="4985"/>
                      </a:cubicBezTo>
                      <a:cubicBezTo>
                        <a:pt x="16484" y="6646"/>
                        <a:pt x="18189" y="8308"/>
                        <a:pt x="19895" y="10385"/>
                      </a:cubicBezTo>
                      <a:cubicBezTo>
                        <a:pt x="19895" y="10385"/>
                        <a:pt x="20463" y="10800"/>
                        <a:pt x="19326" y="10800"/>
                      </a:cubicBezTo>
                      <a:cubicBezTo>
                        <a:pt x="18189" y="10800"/>
                        <a:pt x="16484" y="10800"/>
                        <a:pt x="15347" y="11215"/>
                      </a:cubicBezTo>
                      <a:cubicBezTo>
                        <a:pt x="14779" y="11215"/>
                        <a:pt x="14211" y="11631"/>
                        <a:pt x="14779" y="11631"/>
                      </a:cubicBezTo>
                      <a:cubicBezTo>
                        <a:pt x="14779" y="12046"/>
                        <a:pt x="15347" y="12462"/>
                        <a:pt x="15347" y="12877"/>
                      </a:cubicBezTo>
                      <a:cubicBezTo>
                        <a:pt x="15916" y="12877"/>
                        <a:pt x="15916" y="13292"/>
                        <a:pt x="16484" y="13708"/>
                      </a:cubicBezTo>
                      <a:cubicBezTo>
                        <a:pt x="16484" y="14123"/>
                        <a:pt x="17053" y="14123"/>
                        <a:pt x="17053" y="14538"/>
                      </a:cubicBezTo>
                      <a:cubicBezTo>
                        <a:pt x="17621" y="14954"/>
                        <a:pt x="18189" y="14954"/>
                        <a:pt x="18189" y="15369"/>
                      </a:cubicBezTo>
                      <a:cubicBezTo>
                        <a:pt x="18758" y="15785"/>
                        <a:pt x="18758" y="16200"/>
                        <a:pt x="18758" y="16615"/>
                      </a:cubicBezTo>
                      <a:cubicBezTo>
                        <a:pt x="19326" y="17031"/>
                        <a:pt x="19326" y="17446"/>
                        <a:pt x="19895" y="17446"/>
                      </a:cubicBezTo>
                      <a:cubicBezTo>
                        <a:pt x="19895" y="17862"/>
                        <a:pt x="20463" y="18277"/>
                        <a:pt x="20463" y="18692"/>
                      </a:cubicBezTo>
                      <a:cubicBezTo>
                        <a:pt x="20463" y="19523"/>
                        <a:pt x="21032" y="18277"/>
                        <a:pt x="21600" y="18692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212" name="Freeform 490"/>
                <p:cNvSpPr/>
                <p:nvPr/>
              </p:nvSpPr>
              <p:spPr>
                <a:xfrm>
                  <a:off x="91448" y="14720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0"/>
                      </a:moveTo>
                      <a:cubicBezTo>
                        <a:pt x="0" y="0"/>
                        <a:pt x="10800" y="0"/>
                        <a:pt x="10800" y="0"/>
                      </a:cubicBezTo>
                      <a:cubicBezTo>
                        <a:pt x="10800" y="0"/>
                        <a:pt x="10800" y="0"/>
                        <a:pt x="21600" y="21600"/>
                      </a:cubicBezTo>
                      <a:cubicBezTo>
                        <a:pt x="10800" y="21600"/>
                        <a:pt x="10800" y="21600"/>
                        <a:pt x="10800" y="21600"/>
                      </a:cubicBezTo>
                      <a:cubicBezTo>
                        <a:pt x="10800" y="21600"/>
                        <a:pt x="0" y="21600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213" name="Freeform 491"/>
                <p:cNvSpPr/>
                <p:nvPr/>
              </p:nvSpPr>
              <p:spPr>
                <a:xfrm>
                  <a:off x="91448" y="129780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21600"/>
                      </a:moveTo>
                      <a:cubicBezTo>
                        <a:pt x="0" y="10800"/>
                        <a:pt x="0" y="10800"/>
                        <a:pt x="0" y="10800"/>
                      </a:cubicBezTo>
                      <a:cubicBezTo>
                        <a:pt x="0" y="0"/>
                        <a:pt x="10800" y="0"/>
                        <a:pt x="21600" y="0"/>
                      </a:cubicBezTo>
                      <a:cubicBezTo>
                        <a:pt x="21600" y="0"/>
                        <a:pt x="21600" y="10800"/>
                        <a:pt x="21600" y="10800"/>
                      </a:cubicBezTo>
                      <a:cubicBezTo>
                        <a:pt x="21600" y="10800"/>
                        <a:pt x="10800" y="10800"/>
                        <a:pt x="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214" name="Freeform 492"/>
                <p:cNvSpPr/>
                <p:nvPr/>
              </p:nvSpPr>
              <p:spPr>
                <a:xfrm>
                  <a:off x="91606" y="5227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7382" h="17382" fill="norm" stroke="1" extrusionOk="0">
                      <a:moveTo>
                        <a:pt x="0" y="7200"/>
                      </a:moveTo>
                      <a:cubicBezTo>
                        <a:pt x="0" y="0"/>
                        <a:pt x="0" y="0"/>
                        <a:pt x="7200" y="0"/>
                      </a:cubicBezTo>
                      <a:cubicBezTo>
                        <a:pt x="14400" y="0"/>
                        <a:pt x="21600" y="0"/>
                        <a:pt x="14400" y="7200"/>
                      </a:cubicBezTo>
                      <a:cubicBezTo>
                        <a:pt x="14400" y="14400"/>
                        <a:pt x="14400" y="14400"/>
                        <a:pt x="14400" y="14400"/>
                      </a:cubicBezTo>
                      <a:cubicBezTo>
                        <a:pt x="7200" y="21600"/>
                        <a:pt x="0" y="14400"/>
                        <a:pt x="0" y="72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215" name="Freeform 493"/>
                <p:cNvSpPr/>
                <p:nvPr/>
              </p:nvSpPr>
              <p:spPr>
                <a:xfrm>
                  <a:off x="91999" y="9403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3600" y="8640"/>
                      </a:moveTo>
                      <a:cubicBezTo>
                        <a:pt x="7200" y="4320"/>
                        <a:pt x="10800" y="0"/>
                        <a:pt x="14400" y="0"/>
                      </a:cubicBezTo>
                      <a:cubicBezTo>
                        <a:pt x="18000" y="0"/>
                        <a:pt x="21600" y="8640"/>
                        <a:pt x="21600" y="12960"/>
                      </a:cubicBezTo>
                      <a:cubicBezTo>
                        <a:pt x="18000" y="17280"/>
                        <a:pt x="14400" y="21600"/>
                        <a:pt x="7200" y="21600"/>
                      </a:cubicBezTo>
                      <a:cubicBezTo>
                        <a:pt x="3600" y="21600"/>
                        <a:pt x="3600" y="17280"/>
                        <a:pt x="0" y="12960"/>
                      </a:cubicBezTo>
                      <a:cubicBezTo>
                        <a:pt x="0" y="12960"/>
                        <a:pt x="3600" y="8640"/>
                        <a:pt x="3600" y="864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216" name="Freeform 494"/>
                <p:cNvSpPr/>
                <p:nvPr/>
              </p:nvSpPr>
              <p:spPr>
                <a:xfrm>
                  <a:off x="94978" y="73521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10800"/>
                      </a:moveTo>
                      <a:cubicBezTo>
                        <a:pt x="0" y="10800"/>
                        <a:pt x="0" y="0"/>
                        <a:pt x="0" y="0"/>
                      </a:cubicBezTo>
                      <a:cubicBezTo>
                        <a:pt x="10800" y="0"/>
                        <a:pt x="10800" y="0"/>
                        <a:pt x="21600" y="10800"/>
                      </a:cubicBezTo>
                      <a:cubicBezTo>
                        <a:pt x="10800" y="10800"/>
                        <a:pt x="10800" y="21600"/>
                        <a:pt x="10800" y="21600"/>
                      </a:cubicBezTo>
                      <a:cubicBezTo>
                        <a:pt x="0" y="21600"/>
                        <a:pt x="0" y="10800"/>
                        <a:pt x="0" y="108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217" name="Freeform 495"/>
                <p:cNvSpPr/>
                <p:nvPr/>
              </p:nvSpPr>
              <p:spPr>
                <a:xfrm>
                  <a:off x="95309" y="10672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0"/>
                      </a:moveTo>
                      <a:cubicBezTo>
                        <a:pt x="21600" y="10800"/>
                        <a:pt x="21600" y="10800"/>
                        <a:pt x="21600" y="10800"/>
                      </a:cubicBezTo>
                      <a:cubicBezTo>
                        <a:pt x="21600" y="21600"/>
                        <a:pt x="21600" y="21600"/>
                        <a:pt x="0" y="21600"/>
                      </a:cubicBezTo>
                      <a:cubicBezTo>
                        <a:pt x="0" y="21600"/>
                        <a:pt x="0" y="21600"/>
                        <a:pt x="0" y="10800"/>
                      </a:cubicBezTo>
                      <a:cubicBezTo>
                        <a:pt x="0" y="10800"/>
                        <a:pt x="0" y="10800"/>
                        <a:pt x="216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218" name="Freeform 496"/>
                <p:cNvSpPr/>
                <p:nvPr/>
              </p:nvSpPr>
              <p:spPr>
                <a:xfrm>
                  <a:off x="94209" y="7859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8936" h="21600" fill="norm" stroke="1" extrusionOk="0">
                      <a:moveTo>
                        <a:pt x="3600" y="4320"/>
                      </a:moveTo>
                      <a:cubicBezTo>
                        <a:pt x="7200" y="0"/>
                        <a:pt x="14400" y="0"/>
                        <a:pt x="18000" y="0"/>
                      </a:cubicBezTo>
                      <a:cubicBezTo>
                        <a:pt x="18000" y="4320"/>
                        <a:pt x="18000" y="4320"/>
                        <a:pt x="18000" y="4320"/>
                      </a:cubicBezTo>
                      <a:cubicBezTo>
                        <a:pt x="21600" y="12960"/>
                        <a:pt x="14400" y="21600"/>
                        <a:pt x="3600" y="21600"/>
                      </a:cubicBezTo>
                      <a:cubicBezTo>
                        <a:pt x="3600" y="21600"/>
                        <a:pt x="3600" y="21600"/>
                        <a:pt x="0" y="17280"/>
                      </a:cubicBezTo>
                      <a:cubicBezTo>
                        <a:pt x="0" y="17280"/>
                        <a:pt x="0" y="12960"/>
                        <a:pt x="0" y="12960"/>
                      </a:cubicBezTo>
                      <a:cubicBezTo>
                        <a:pt x="0" y="8640"/>
                        <a:pt x="0" y="8640"/>
                        <a:pt x="3600" y="432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219" name="Freeform 497"/>
                <p:cNvSpPr/>
                <p:nvPr/>
              </p:nvSpPr>
              <p:spPr>
                <a:xfrm>
                  <a:off x="94542" y="85104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378" h="21600" fill="norm" stroke="1" extrusionOk="0">
                      <a:moveTo>
                        <a:pt x="18514" y="8640"/>
                      </a:moveTo>
                      <a:cubicBezTo>
                        <a:pt x="21600" y="12960"/>
                        <a:pt x="15429" y="17280"/>
                        <a:pt x="15429" y="21600"/>
                      </a:cubicBezTo>
                      <a:cubicBezTo>
                        <a:pt x="15429" y="21600"/>
                        <a:pt x="12343" y="21600"/>
                        <a:pt x="12343" y="21600"/>
                      </a:cubicBezTo>
                      <a:cubicBezTo>
                        <a:pt x="9257" y="17280"/>
                        <a:pt x="6171" y="17280"/>
                        <a:pt x="3086" y="12960"/>
                      </a:cubicBezTo>
                      <a:cubicBezTo>
                        <a:pt x="0" y="12960"/>
                        <a:pt x="0" y="8640"/>
                        <a:pt x="0" y="8640"/>
                      </a:cubicBezTo>
                      <a:cubicBezTo>
                        <a:pt x="3086" y="4320"/>
                        <a:pt x="3086" y="4320"/>
                        <a:pt x="6171" y="0"/>
                      </a:cubicBezTo>
                      <a:cubicBezTo>
                        <a:pt x="6171" y="0"/>
                        <a:pt x="9257" y="0"/>
                        <a:pt x="9257" y="0"/>
                      </a:cubicBezTo>
                      <a:cubicBezTo>
                        <a:pt x="15429" y="0"/>
                        <a:pt x="15429" y="4320"/>
                        <a:pt x="18514" y="864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220" name="Freeform 498"/>
                <p:cNvSpPr/>
                <p:nvPr/>
              </p:nvSpPr>
              <p:spPr>
                <a:xfrm>
                  <a:off x="83716" y="135578"/>
                  <a:ext cx="18826" cy="1721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431" h="21600" fill="norm" stroke="1" extrusionOk="0">
                      <a:moveTo>
                        <a:pt x="15356" y="5959"/>
                      </a:moveTo>
                      <a:cubicBezTo>
                        <a:pt x="14681" y="5959"/>
                        <a:pt x="14006" y="6703"/>
                        <a:pt x="13331" y="7448"/>
                      </a:cubicBezTo>
                      <a:cubicBezTo>
                        <a:pt x="13331" y="8193"/>
                        <a:pt x="13331" y="8938"/>
                        <a:pt x="11981" y="9683"/>
                      </a:cubicBezTo>
                      <a:cubicBezTo>
                        <a:pt x="11306" y="9683"/>
                        <a:pt x="11306" y="11172"/>
                        <a:pt x="11306" y="11917"/>
                      </a:cubicBezTo>
                      <a:cubicBezTo>
                        <a:pt x="10631" y="13407"/>
                        <a:pt x="10631" y="13407"/>
                        <a:pt x="9956" y="12662"/>
                      </a:cubicBezTo>
                      <a:cubicBezTo>
                        <a:pt x="9281" y="11917"/>
                        <a:pt x="9281" y="11917"/>
                        <a:pt x="8606" y="11172"/>
                      </a:cubicBezTo>
                      <a:cubicBezTo>
                        <a:pt x="7931" y="11172"/>
                        <a:pt x="7256" y="11172"/>
                        <a:pt x="6581" y="11172"/>
                      </a:cubicBezTo>
                      <a:cubicBezTo>
                        <a:pt x="5906" y="11917"/>
                        <a:pt x="5906" y="12662"/>
                        <a:pt x="5231" y="12662"/>
                      </a:cubicBezTo>
                      <a:cubicBezTo>
                        <a:pt x="4556" y="13407"/>
                        <a:pt x="4556" y="14152"/>
                        <a:pt x="4556" y="14152"/>
                      </a:cubicBezTo>
                      <a:cubicBezTo>
                        <a:pt x="5231" y="15641"/>
                        <a:pt x="5231" y="16386"/>
                        <a:pt x="5231" y="17131"/>
                      </a:cubicBezTo>
                      <a:cubicBezTo>
                        <a:pt x="5231" y="18621"/>
                        <a:pt x="5906" y="19366"/>
                        <a:pt x="6581" y="20110"/>
                      </a:cubicBezTo>
                      <a:cubicBezTo>
                        <a:pt x="6581" y="20110"/>
                        <a:pt x="6581" y="20855"/>
                        <a:pt x="5906" y="20855"/>
                      </a:cubicBezTo>
                      <a:cubicBezTo>
                        <a:pt x="5231" y="21600"/>
                        <a:pt x="4556" y="21600"/>
                        <a:pt x="3881" y="21600"/>
                      </a:cubicBezTo>
                      <a:cubicBezTo>
                        <a:pt x="2531" y="20855"/>
                        <a:pt x="1181" y="20110"/>
                        <a:pt x="506" y="18621"/>
                      </a:cubicBezTo>
                      <a:cubicBezTo>
                        <a:pt x="-169" y="17876"/>
                        <a:pt x="-169" y="16386"/>
                        <a:pt x="506" y="16386"/>
                      </a:cubicBezTo>
                      <a:cubicBezTo>
                        <a:pt x="1856" y="15641"/>
                        <a:pt x="1856" y="14897"/>
                        <a:pt x="2531" y="14152"/>
                      </a:cubicBezTo>
                      <a:cubicBezTo>
                        <a:pt x="2531" y="13407"/>
                        <a:pt x="2531" y="11917"/>
                        <a:pt x="3881" y="11917"/>
                      </a:cubicBezTo>
                      <a:cubicBezTo>
                        <a:pt x="5231" y="11172"/>
                        <a:pt x="5906" y="8938"/>
                        <a:pt x="6581" y="8193"/>
                      </a:cubicBezTo>
                      <a:cubicBezTo>
                        <a:pt x="7256" y="7448"/>
                        <a:pt x="7256" y="6703"/>
                        <a:pt x="7256" y="6703"/>
                      </a:cubicBezTo>
                      <a:cubicBezTo>
                        <a:pt x="7256" y="5959"/>
                        <a:pt x="6581" y="5214"/>
                        <a:pt x="7256" y="4469"/>
                      </a:cubicBezTo>
                      <a:cubicBezTo>
                        <a:pt x="8606" y="2979"/>
                        <a:pt x="8606" y="1490"/>
                        <a:pt x="9956" y="1490"/>
                      </a:cubicBezTo>
                      <a:cubicBezTo>
                        <a:pt x="10631" y="1490"/>
                        <a:pt x="10631" y="1490"/>
                        <a:pt x="10631" y="2234"/>
                      </a:cubicBezTo>
                      <a:cubicBezTo>
                        <a:pt x="11306" y="2979"/>
                        <a:pt x="10631" y="3724"/>
                        <a:pt x="10631" y="4469"/>
                      </a:cubicBezTo>
                      <a:cubicBezTo>
                        <a:pt x="9956" y="5214"/>
                        <a:pt x="10631" y="5959"/>
                        <a:pt x="11306" y="5959"/>
                      </a:cubicBezTo>
                      <a:cubicBezTo>
                        <a:pt x="11981" y="5214"/>
                        <a:pt x="12656" y="5959"/>
                        <a:pt x="12656" y="5214"/>
                      </a:cubicBezTo>
                      <a:cubicBezTo>
                        <a:pt x="13331" y="4469"/>
                        <a:pt x="14681" y="3724"/>
                        <a:pt x="15356" y="3724"/>
                      </a:cubicBezTo>
                      <a:cubicBezTo>
                        <a:pt x="16706" y="3724"/>
                        <a:pt x="17381" y="3724"/>
                        <a:pt x="16706" y="2234"/>
                      </a:cubicBezTo>
                      <a:cubicBezTo>
                        <a:pt x="18056" y="1490"/>
                        <a:pt x="18731" y="745"/>
                        <a:pt x="19406" y="0"/>
                      </a:cubicBezTo>
                      <a:cubicBezTo>
                        <a:pt x="20081" y="0"/>
                        <a:pt x="21431" y="745"/>
                        <a:pt x="21431" y="745"/>
                      </a:cubicBezTo>
                      <a:cubicBezTo>
                        <a:pt x="21431" y="1490"/>
                        <a:pt x="21431" y="2234"/>
                        <a:pt x="20756" y="2979"/>
                      </a:cubicBezTo>
                      <a:cubicBezTo>
                        <a:pt x="19406" y="2979"/>
                        <a:pt x="18731" y="3724"/>
                        <a:pt x="18056" y="5214"/>
                      </a:cubicBezTo>
                      <a:cubicBezTo>
                        <a:pt x="17381" y="5959"/>
                        <a:pt x="16706" y="5959"/>
                        <a:pt x="15356" y="5959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221" name="Freeform 499"/>
                <p:cNvSpPr/>
                <p:nvPr/>
              </p:nvSpPr>
              <p:spPr>
                <a:xfrm>
                  <a:off x="95419" y="143751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7895" h="20520" fill="norm" stroke="1" extrusionOk="0">
                      <a:moveTo>
                        <a:pt x="1695" y="11880"/>
                      </a:moveTo>
                      <a:cubicBezTo>
                        <a:pt x="-2625" y="7560"/>
                        <a:pt x="1695" y="3240"/>
                        <a:pt x="10335" y="3240"/>
                      </a:cubicBezTo>
                      <a:cubicBezTo>
                        <a:pt x="10335" y="-1080"/>
                        <a:pt x="14655" y="-1080"/>
                        <a:pt x="14655" y="3240"/>
                      </a:cubicBezTo>
                      <a:cubicBezTo>
                        <a:pt x="18975" y="7560"/>
                        <a:pt x="18975" y="11880"/>
                        <a:pt x="14655" y="16200"/>
                      </a:cubicBezTo>
                      <a:cubicBezTo>
                        <a:pt x="14655" y="16200"/>
                        <a:pt x="14655" y="20520"/>
                        <a:pt x="6015" y="20520"/>
                      </a:cubicBezTo>
                      <a:cubicBezTo>
                        <a:pt x="1695" y="20520"/>
                        <a:pt x="1695" y="16200"/>
                        <a:pt x="1695" y="1188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222" name="Freeform 500"/>
                <p:cNvSpPr/>
                <p:nvPr/>
              </p:nvSpPr>
              <p:spPr>
                <a:xfrm>
                  <a:off x="94095" y="149594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7548" fill="norm" stroke="1" extrusionOk="0">
                      <a:moveTo>
                        <a:pt x="19636" y="4363"/>
                      </a:moveTo>
                      <a:cubicBezTo>
                        <a:pt x="21600" y="7449"/>
                        <a:pt x="21600" y="10535"/>
                        <a:pt x="21600" y="13621"/>
                      </a:cubicBezTo>
                      <a:cubicBezTo>
                        <a:pt x="19636" y="19792"/>
                        <a:pt x="17673" y="16706"/>
                        <a:pt x="17673" y="16706"/>
                      </a:cubicBezTo>
                      <a:cubicBezTo>
                        <a:pt x="13745" y="19792"/>
                        <a:pt x="11782" y="13621"/>
                        <a:pt x="9818" y="10535"/>
                      </a:cubicBezTo>
                      <a:cubicBezTo>
                        <a:pt x="7855" y="7449"/>
                        <a:pt x="7855" y="10535"/>
                        <a:pt x="7855" y="13621"/>
                      </a:cubicBezTo>
                      <a:cubicBezTo>
                        <a:pt x="5891" y="13621"/>
                        <a:pt x="5891" y="13621"/>
                        <a:pt x="5891" y="13621"/>
                      </a:cubicBezTo>
                      <a:cubicBezTo>
                        <a:pt x="5891" y="16706"/>
                        <a:pt x="1964" y="16706"/>
                        <a:pt x="0" y="16706"/>
                      </a:cubicBezTo>
                      <a:cubicBezTo>
                        <a:pt x="0" y="13621"/>
                        <a:pt x="0" y="10535"/>
                        <a:pt x="1964" y="7449"/>
                      </a:cubicBezTo>
                      <a:cubicBezTo>
                        <a:pt x="1964" y="7449"/>
                        <a:pt x="3927" y="4363"/>
                        <a:pt x="3927" y="4363"/>
                      </a:cubicBezTo>
                      <a:cubicBezTo>
                        <a:pt x="5891" y="1278"/>
                        <a:pt x="7855" y="-1808"/>
                        <a:pt x="11782" y="1278"/>
                      </a:cubicBezTo>
                      <a:cubicBezTo>
                        <a:pt x="13745" y="4363"/>
                        <a:pt x="15709" y="1278"/>
                        <a:pt x="19636" y="4363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223" name="Freeform 501"/>
                <p:cNvSpPr/>
                <p:nvPr/>
              </p:nvSpPr>
              <p:spPr>
                <a:xfrm>
                  <a:off x="97405" y="75948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0800" y="0"/>
                      </a:moveTo>
                      <a:cubicBezTo>
                        <a:pt x="10800" y="0"/>
                        <a:pt x="10800" y="0"/>
                        <a:pt x="21600" y="10800"/>
                      </a:cubicBezTo>
                      <a:cubicBezTo>
                        <a:pt x="10800" y="10800"/>
                        <a:pt x="10800" y="21600"/>
                        <a:pt x="10800" y="21600"/>
                      </a:cubicBezTo>
                      <a:cubicBezTo>
                        <a:pt x="0" y="21600"/>
                        <a:pt x="0" y="10800"/>
                        <a:pt x="0" y="10800"/>
                      </a:cubicBezTo>
                      <a:cubicBezTo>
                        <a:pt x="0" y="10800"/>
                        <a:pt x="0" y="0"/>
                        <a:pt x="108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224" name="Freeform 502"/>
                <p:cNvSpPr/>
                <p:nvPr/>
              </p:nvSpPr>
              <p:spPr>
                <a:xfrm>
                  <a:off x="97074" y="12277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9069" fill="norm" stroke="1" extrusionOk="0">
                      <a:moveTo>
                        <a:pt x="7200" y="0"/>
                      </a:moveTo>
                      <a:cubicBezTo>
                        <a:pt x="14400" y="0"/>
                        <a:pt x="21600" y="4320"/>
                        <a:pt x="21600" y="8640"/>
                      </a:cubicBezTo>
                      <a:cubicBezTo>
                        <a:pt x="21600" y="8640"/>
                        <a:pt x="21600" y="12960"/>
                        <a:pt x="21600" y="12960"/>
                      </a:cubicBezTo>
                      <a:cubicBezTo>
                        <a:pt x="21600" y="17280"/>
                        <a:pt x="21600" y="21600"/>
                        <a:pt x="14400" y="17280"/>
                      </a:cubicBezTo>
                      <a:cubicBezTo>
                        <a:pt x="14400" y="12960"/>
                        <a:pt x="7200" y="12960"/>
                        <a:pt x="7200" y="12960"/>
                      </a:cubicBezTo>
                      <a:cubicBezTo>
                        <a:pt x="0" y="8640"/>
                        <a:pt x="0" y="8640"/>
                        <a:pt x="0" y="4320"/>
                      </a:cubicBezTo>
                      <a:cubicBezTo>
                        <a:pt x="0" y="0"/>
                        <a:pt x="7200" y="0"/>
                        <a:pt x="72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225" name="Freeform 503"/>
                <p:cNvSpPr/>
                <p:nvPr/>
              </p:nvSpPr>
              <p:spPr>
                <a:xfrm>
                  <a:off x="98508" y="6579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0"/>
                      </a:moveTo>
                      <a:cubicBezTo>
                        <a:pt x="10800" y="0"/>
                        <a:pt x="10800" y="0"/>
                        <a:pt x="21600" y="10800"/>
                      </a:cubicBezTo>
                      <a:cubicBezTo>
                        <a:pt x="10800" y="10800"/>
                        <a:pt x="0" y="21600"/>
                        <a:pt x="0" y="21600"/>
                      </a:cubicBezTo>
                      <a:cubicBezTo>
                        <a:pt x="0" y="10800"/>
                        <a:pt x="0" y="10800"/>
                        <a:pt x="0" y="1080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226" name="Freeform 504"/>
                <p:cNvSpPr/>
                <p:nvPr/>
              </p:nvSpPr>
              <p:spPr>
                <a:xfrm>
                  <a:off x="98287" y="9161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21600"/>
                      </a:moveTo>
                      <a:cubicBezTo>
                        <a:pt x="21600" y="21600"/>
                        <a:pt x="0" y="21600"/>
                        <a:pt x="0" y="21600"/>
                      </a:cubicBezTo>
                      <a:cubicBezTo>
                        <a:pt x="0" y="21600"/>
                        <a:pt x="0" y="0"/>
                        <a:pt x="21600" y="0"/>
                      </a:cubicBezTo>
                      <a:cubicBezTo>
                        <a:pt x="21600" y="0"/>
                        <a:pt x="21600" y="21600"/>
                        <a:pt x="21600" y="21600"/>
                      </a:cubicBezTo>
                      <a:cubicBezTo>
                        <a:pt x="21600" y="21600"/>
                        <a:pt x="21600" y="21600"/>
                        <a:pt x="2160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227" name="Freeform 505"/>
                <p:cNvSpPr/>
                <p:nvPr/>
              </p:nvSpPr>
              <p:spPr>
                <a:xfrm>
                  <a:off x="98618" y="11714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9491" fill="norm" stroke="1" extrusionOk="0">
                      <a:moveTo>
                        <a:pt x="0" y="3600"/>
                      </a:moveTo>
                      <a:cubicBezTo>
                        <a:pt x="3600" y="3600"/>
                        <a:pt x="7200" y="3600"/>
                        <a:pt x="7200" y="0"/>
                      </a:cubicBezTo>
                      <a:cubicBezTo>
                        <a:pt x="10800" y="0"/>
                        <a:pt x="21600" y="10800"/>
                        <a:pt x="21600" y="14400"/>
                      </a:cubicBezTo>
                      <a:cubicBezTo>
                        <a:pt x="18000" y="18000"/>
                        <a:pt x="10800" y="21600"/>
                        <a:pt x="7200" y="18000"/>
                      </a:cubicBezTo>
                      <a:cubicBezTo>
                        <a:pt x="7200" y="14400"/>
                        <a:pt x="3600" y="14400"/>
                        <a:pt x="3600" y="10800"/>
                      </a:cubicBezTo>
                      <a:cubicBezTo>
                        <a:pt x="0" y="10800"/>
                        <a:pt x="0" y="7200"/>
                        <a:pt x="0" y="3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228" name="Freeform 506"/>
                <p:cNvSpPr/>
                <p:nvPr/>
              </p:nvSpPr>
              <p:spPr>
                <a:xfrm>
                  <a:off x="99020" y="86917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069" h="19491" fill="norm" stroke="1" extrusionOk="0">
                      <a:moveTo>
                        <a:pt x="6109" y="18000"/>
                      </a:moveTo>
                      <a:cubicBezTo>
                        <a:pt x="1789" y="18000"/>
                        <a:pt x="-2531" y="14400"/>
                        <a:pt x="1789" y="10800"/>
                      </a:cubicBezTo>
                      <a:cubicBezTo>
                        <a:pt x="1789" y="10800"/>
                        <a:pt x="1789" y="7200"/>
                        <a:pt x="1789" y="7200"/>
                      </a:cubicBezTo>
                      <a:cubicBezTo>
                        <a:pt x="1789" y="3600"/>
                        <a:pt x="6109" y="0"/>
                        <a:pt x="10429" y="0"/>
                      </a:cubicBezTo>
                      <a:cubicBezTo>
                        <a:pt x="14749" y="0"/>
                        <a:pt x="19069" y="3600"/>
                        <a:pt x="19069" y="10800"/>
                      </a:cubicBezTo>
                      <a:cubicBezTo>
                        <a:pt x="19069" y="10800"/>
                        <a:pt x="19069" y="10800"/>
                        <a:pt x="19069" y="14400"/>
                      </a:cubicBezTo>
                      <a:cubicBezTo>
                        <a:pt x="14749" y="18000"/>
                        <a:pt x="10429" y="21600"/>
                        <a:pt x="6109" y="180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229" name="Freeform 507"/>
                <p:cNvSpPr/>
                <p:nvPr/>
              </p:nvSpPr>
              <p:spPr>
                <a:xfrm>
                  <a:off x="99832" y="7120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5400" y="18000"/>
                      </a:moveTo>
                      <a:cubicBezTo>
                        <a:pt x="5400" y="18000"/>
                        <a:pt x="0" y="14400"/>
                        <a:pt x="0" y="14400"/>
                      </a:cubicBezTo>
                      <a:cubicBezTo>
                        <a:pt x="5400" y="10800"/>
                        <a:pt x="16200" y="7200"/>
                        <a:pt x="16200" y="0"/>
                      </a:cubicBezTo>
                      <a:cubicBezTo>
                        <a:pt x="16200" y="0"/>
                        <a:pt x="21600" y="0"/>
                        <a:pt x="21600" y="0"/>
                      </a:cubicBezTo>
                      <a:cubicBezTo>
                        <a:pt x="21600" y="3600"/>
                        <a:pt x="21600" y="3600"/>
                        <a:pt x="21600" y="3600"/>
                      </a:cubicBezTo>
                      <a:cubicBezTo>
                        <a:pt x="21600" y="10800"/>
                        <a:pt x="16200" y="18000"/>
                        <a:pt x="10800" y="21600"/>
                      </a:cubicBezTo>
                      <a:cubicBezTo>
                        <a:pt x="10800" y="21600"/>
                        <a:pt x="5400" y="21600"/>
                        <a:pt x="5400" y="180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230" name="Freeform 508"/>
                <p:cNvSpPr/>
                <p:nvPr/>
              </p:nvSpPr>
              <p:spPr>
                <a:xfrm>
                  <a:off x="101266" y="15548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7200" y="0"/>
                      </a:moveTo>
                      <a:cubicBezTo>
                        <a:pt x="14400" y="7200"/>
                        <a:pt x="14400" y="14400"/>
                        <a:pt x="21600" y="14400"/>
                      </a:cubicBezTo>
                      <a:cubicBezTo>
                        <a:pt x="14400" y="21600"/>
                        <a:pt x="14400" y="21600"/>
                        <a:pt x="14400" y="21600"/>
                      </a:cubicBezTo>
                      <a:cubicBezTo>
                        <a:pt x="7200" y="21600"/>
                        <a:pt x="0" y="21600"/>
                        <a:pt x="0" y="14400"/>
                      </a:cubicBezTo>
                      <a:cubicBezTo>
                        <a:pt x="0" y="7200"/>
                        <a:pt x="7200" y="7200"/>
                        <a:pt x="72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231" name="Freeform 509"/>
                <p:cNvSpPr/>
                <p:nvPr/>
              </p:nvSpPr>
              <p:spPr>
                <a:xfrm>
                  <a:off x="51577" y="27914"/>
                  <a:ext cx="56260" cy="94649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4547" y="12960"/>
                      </a:moveTo>
                      <a:cubicBezTo>
                        <a:pt x="4775" y="12825"/>
                        <a:pt x="4547" y="12420"/>
                        <a:pt x="4547" y="12150"/>
                      </a:cubicBezTo>
                      <a:cubicBezTo>
                        <a:pt x="4547" y="12015"/>
                        <a:pt x="4547" y="11880"/>
                        <a:pt x="4547" y="11745"/>
                      </a:cubicBezTo>
                      <a:cubicBezTo>
                        <a:pt x="4775" y="11475"/>
                        <a:pt x="4547" y="11205"/>
                        <a:pt x="4320" y="11070"/>
                      </a:cubicBezTo>
                      <a:cubicBezTo>
                        <a:pt x="3865" y="10935"/>
                        <a:pt x="3865" y="10665"/>
                        <a:pt x="3638" y="10395"/>
                      </a:cubicBezTo>
                      <a:cubicBezTo>
                        <a:pt x="3411" y="10395"/>
                        <a:pt x="3638" y="10395"/>
                        <a:pt x="3638" y="10260"/>
                      </a:cubicBezTo>
                      <a:cubicBezTo>
                        <a:pt x="3411" y="10125"/>
                        <a:pt x="3183" y="9990"/>
                        <a:pt x="3183" y="9855"/>
                      </a:cubicBezTo>
                      <a:cubicBezTo>
                        <a:pt x="3183" y="9720"/>
                        <a:pt x="3638" y="9585"/>
                        <a:pt x="3865" y="9450"/>
                      </a:cubicBezTo>
                      <a:cubicBezTo>
                        <a:pt x="4320" y="9180"/>
                        <a:pt x="4775" y="9045"/>
                        <a:pt x="5002" y="8775"/>
                      </a:cubicBezTo>
                      <a:cubicBezTo>
                        <a:pt x="5457" y="8640"/>
                        <a:pt x="5684" y="8235"/>
                        <a:pt x="6366" y="8100"/>
                      </a:cubicBezTo>
                      <a:cubicBezTo>
                        <a:pt x="6366" y="8100"/>
                        <a:pt x="6594" y="8100"/>
                        <a:pt x="6594" y="7965"/>
                      </a:cubicBezTo>
                      <a:cubicBezTo>
                        <a:pt x="7503" y="7425"/>
                        <a:pt x="8413" y="7020"/>
                        <a:pt x="9322" y="6480"/>
                      </a:cubicBezTo>
                      <a:cubicBezTo>
                        <a:pt x="10686" y="5805"/>
                        <a:pt x="11823" y="5265"/>
                        <a:pt x="12960" y="4590"/>
                      </a:cubicBezTo>
                      <a:cubicBezTo>
                        <a:pt x="14097" y="3915"/>
                        <a:pt x="15234" y="3375"/>
                        <a:pt x="16371" y="2700"/>
                      </a:cubicBezTo>
                      <a:cubicBezTo>
                        <a:pt x="17507" y="2025"/>
                        <a:pt x="18872" y="1485"/>
                        <a:pt x="20008" y="810"/>
                      </a:cubicBezTo>
                      <a:cubicBezTo>
                        <a:pt x="20463" y="540"/>
                        <a:pt x="20918" y="270"/>
                        <a:pt x="21373" y="0"/>
                      </a:cubicBezTo>
                      <a:cubicBezTo>
                        <a:pt x="21600" y="0"/>
                        <a:pt x="21600" y="0"/>
                        <a:pt x="21600" y="0"/>
                      </a:cubicBezTo>
                      <a:cubicBezTo>
                        <a:pt x="21600" y="135"/>
                        <a:pt x="21600" y="135"/>
                        <a:pt x="21600" y="135"/>
                      </a:cubicBezTo>
                      <a:cubicBezTo>
                        <a:pt x="21600" y="0"/>
                        <a:pt x="21600" y="0"/>
                        <a:pt x="21600" y="0"/>
                      </a:cubicBezTo>
                      <a:cubicBezTo>
                        <a:pt x="21600" y="135"/>
                        <a:pt x="21600" y="135"/>
                        <a:pt x="21600" y="135"/>
                      </a:cubicBezTo>
                      <a:cubicBezTo>
                        <a:pt x="20918" y="540"/>
                        <a:pt x="20691" y="1080"/>
                        <a:pt x="20236" y="1485"/>
                      </a:cubicBezTo>
                      <a:cubicBezTo>
                        <a:pt x="19554" y="2025"/>
                        <a:pt x="19099" y="2430"/>
                        <a:pt x="18644" y="2970"/>
                      </a:cubicBezTo>
                      <a:cubicBezTo>
                        <a:pt x="17962" y="3510"/>
                        <a:pt x="17507" y="4050"/>
                        <a:pt x="16825" y="4725"/>
                      </a:cubicBezTo>
                      <a:cubicBezTo>
                        <a:pt x="16143" y="5400"/>
                        <a:pt x="15461" y="6210"/>
                        <a:pt x="14779" y="7020"/>
                      </a:cubicBezTo>
                      <a:cubicBezTo>
                        <a:pt x="13642" y="8100"/>
                        <a:pt x="12505" y="9315"/>
                        <a:pt x="11141" y="10395"/>
                      </a:cubicBezTo>
                      <a:cubicBezTo>
                        <a:pt x="10686" y="10665"/>
                        <a:pt x="10459" y="11070"/>
                        <a:pt x="10004" y="11475"/>
                      </a:cubicBezTo>
                      <a:cubicBezTo>
                        <a:pt x="9322" y="12420"/>
                        <a:pt x="8185" y="13365"/>
                        <a:pt x="7276" y="14310"/>
                      </a:cubicBezTo>
                      <a:cubicBezTo>
                        <a:pt x="6594" y="14985"/>
                        <a:pt x="5912" y="15525"/>
                        <a:pt x="5457" y="16200"/>
                      </a:cubicBezTo>
                      <a:cubicBezTo>
                        <a:pt x="5002" y="16740"/>
                        <a:pt x="4320" y="17145"/>
                        <a:pt x="4093" y="17685"/>
                      </a:cubicBezTo>
                      <a:cubicBezTo>
                        <a:pt x="3865" y="17955"/>
                        <a:pt x="3411" y="18090"/>
                        <a:pt x="3183" y="18225"/>
                      </a:cubicBezTo>
                      <a:cubicBezTo>
                        <a:pt x="2956" y="18495"/>
                        <a:pt x="2728" y="18765"/>
                        <a:pt x="2501" y="19035"/>
                      </a:cubicBezTo>
                      <a:cubicBezTo>
                        <a:pt x="2501" y="19305"/>
                        <a:pt x="2274" y="19440"/>
                        <a:pt x="2046" y="19575"/>
                      </a:cubicBezTo>
                      <a:cubicBezTo>
                        <a:pt x="1592" y="20250"/>
                        <a:pt x="682" y="20790"/>
                        <a:pt x="227" y="21465"/>
                      </a:cubicBezTo>
                      <a:cubicBezTo>
                        <a:pt x="227" y="21600"/>
                        <a:pt x="0" y="21600"/>
                        <a:pt x="0" y="21600"/>
                      </a:cubicBezTo>
                      <a:cubicBezTo>
                        <a:pt x="0" y="21600"/>
                        <a:pt x="0" y="21465"/>
                        <a:pt x="0" y="21465"/>
                      </a:cubicBezTo>
                      <a:cubicBezTo>
                        <a:pt x="227" y="21060"/>
                        <a:pt x="455" y="20655"/>
                        <a:pt x="682" y="20250"/>
                      </a:cubicBezTo>
                      <a:cubicBezTo>
                        <a:pt x="682" y="19980"/>
                        <a:pt x="909" y="19710"/>
                        <a:pt x="909" y="19440"/>
                      </a:cubicBezTo>
                      <a:cubicBezTo>
                        <a:pt x="1137" y="19170"/>
                        <a:pt x="1137" y="19035"/>
                        <a:pt x="1364" y="18765"/>
                      </a:cubicBezTo>
                      <a:cubicBezTo>
                        <a:pt x="1592" y="18225"/>
                        <a:pt x="1819" y="17820"/>
                        <a:pt x="2046" y="17415"/>
                      </a:cubicBezTo>
                      <a:cubicBezTo>
                        <a:pt x="2274" y="16740"/>
                        <a:pt x="2728" y="16065"/>
                        <a:pt x="2956" y="15390"/>
                      </a:cubicBezTo>
                      <a:cubicBezTo>
                        <a:pt x="3183" y="14985"/>
                        <a:pt x="3411" y="14580"/>
                        <a:pt x="3865" y="14175"/>
                      </a:cubicBezTo>
                      <a:cubicBezTo>
                        <a:pt x="4320" y="13770"/>
                        <a:pt x="4320" y="13365"/>
                        <a:pt x="4547" y="1296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232" name="Freeform 510"/>
                <p:cNvSpPr/>
                <p:nvPr/>
              </p:nvSpPr>
              <p:spPr>
                <a:xfrm>
                  <a:off x="98672" y="13556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509" h="19886" fill="norm" stroke="1" extrusionOk="0">
                      <a:moveTo>
                        <a:pt x="5891" y="13715"/>
                      </a:moveTo>
                      <a:cubicBezTo>
                        <a:pt x="3927" y="13715"/>
                        <a:pt x="1964" y="10629"/>
                        <a:pt x="0" y="7543"/>
                      </a:cubicBezTo>
                      <a:cubicBezTo>
                        <a:pt x="0" y="4457"/>
                        <a:pt x="1964" y="1372"/>
                        <a:pt x="3927" y="1372"/>
                      </a:cubicBezTo>
                      <a:cubicBezTo>
                        <a:pt x="3927" y="-1714"/>
                        <a:pt x="5891" y="1372"/>
                        <a:pt x="5891" y="1372"/>
                      </a:cubicBezTo>
                      <a:cubicBezTo>
                        <a:pt x="11782" y="-1714"/>
                        <a:pt x="15709" y="4457"/>
                        <a:pt x="19636" y="4457"/>
                      </a:cubicBezTo>
                      <a:cubicBezTo>
                        <a:pt x="19636" y="4457"/>
                        <a:pt x="21600" y="7543"/>
                        <a:pt x="19636" y="7543"/>
                      </a:cubicBezTo>
                      <a:cubicBezTo>
                        <a:pt x="19636" y="10629"/>
                        <a:pt x="15709" y="10629"/>
                        <a:pt x="15709" y="16800"/>
                      </a:cubicBezTo>
                      <a:cubicBezTo>
                        <a:pt x="15709" y="16800"/>
                        <a:pt x="15709" y="19886"/>
                        <a:pt x="15709" y="19886"/>
                      </a:cubicBezTo>
                      <a:cubicBezTo>
                        <a:pt x="13745" y="19886"/>
                        <a:pt x="11782" y="19886"/>
                        <a:pt x="11782" y="19886"/>
                      </a:cubicBezTo>
                      <a:cubicBezTo>
                        <a:pt x="9818" y="16800"/>
                        <a:pt x="7855" y="16800"/>
                        <a:pt x="5891" y="13715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233" name="Freeform 511"/>
                <p:cNvSpPr/>
                <p:nvPr/>
              </p:nvSpPr>
              <p:spPr>
                <a:xfrm>
                  <a:off x="101817" y="2123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0"/>
                      </a:moveTo>
                      <a:cubicBezTo>
                        <a:pt x="0" y="21600"/>
                        <a:pt x="0" y="21600"/>
                        <a:pt x="0" y="21600"/>
                      </a:cubicBezTo>
                      <a:cubicBezTo>
                        <a:pt x="0" y="21600"/>
                        <a:pt x="0" y="21600"/>
                        <a:pt x="0" y="21600"/>
                      </a:cubicBezTo>
                      <a:cubicBezTo>
                        <a:pt x="0" y="21600"/>
                        <a:pt x="0" y="21600"/>
                        <a:pt x="216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234" name="Freeform 512"/>
                <p:cNvSpPr/>
                <p:nvPr/>
              </p:nvSpPr>
              <p:spPr>
                <a:xfrm>
                  <a:off x="101817" y="27914"/>
                  <a:ext cx="12701" cy="1271"/>
                </a:xfrm>
                <a:prstGeom prst="ellipse">
                  <a:avLst/>
                </a:prstGeom>
                <a:noFill/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235" name="Freeform 513"/>
                <p:cNvSpPr/>
                <p:nvPr/>
              </p:nvSpPr>
              <p:spPr>
                <a:xfrm>
                  <a:off x="100827" y="8268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65" h="20118" fill="norm" stroke="1" extrusionOk="0">
                      <a:moveTo>
                        <a:pt x="18000" y="17280"/>
                      </a:moveTo>
                      <a:cubicBezTo>
                        <a:pt x="14400" y="21600"/>
                        <a:pt x="7200" y="21600"/>
                        <a:pt x="0" y="12960"/>
                      </a:cubicBezTo>
                      <a:cubicBezTo>
                        <a:pt x="0" y="8640"/>
                        <a:pt x="0" y="4320"/>
                        <a:pt x="0" y="0"/>
                      </a:cubicBezTo>
                      <a:cubicBezTo>
                        <a:pt x="0" y="0"/>
                        <a:pt x="3600" y="0"/>
                        <a:pt x="7200" y="0"/>
                      </a:cubicBezTo>
                      <a:cubicBezTo>
                        <a:pt x="10800" y="0"/>
                        <a:pt x="14400" y="0"/>
                        <a:pt x="14400" y="4320"/>
                      </a:cubicBezTo>
                      <a:cubicBezTo>
                        <a:pt x="21600" y="8640"/>
                        <a:pt x="21600" y="8640"/>
                        <a:pt x="18000" y="1728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236" name="Freeform 514"/>
                <p:cNvSpPr/>
                <p:nvPr/>
              </p:nvSpPr>
              <p:spPr>
                <a:xfrm>
                  <a:off x="101729" y="151180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436" h="21600" fill="norm" stroke="1" extrusionOk="0">
                      <a:moveTo>
                        <a:pt x="11336" y="21600"/>
                      </a:moveTo>
                      <a:cubicBezTo>
                        <a:pt x="5936" y="21600"/>
                        <a:pt x="3236" y="16200"/>
                        <a:pt x="536" y="10800"/>
                      </a:cubicBezTo>
                      <a:cubicBezTo>
                        <a:pt x="-2164" y="5400"/>
                        <a:pt x="5936" y="0"/>
                        <a:pt x="11336" y="0"/>
                      </a:cubicBezTo>
                      <a:cubicBezTo>
                        <a:pt x="14036" y="0"/>
                        <a:pt x="16736" y="5400"/>
                        <a:pt x="16736" y="10800"/>
                      </a:cubicBezTo>
                      <a:cubicBezTo>
                        <a:pt x="19436" y="10800"/>
                        <a:pt x="19436" y="16200"/>
                        <a:pt x="19436" y="16200"/>
                      </a:cubicBezTo>
                      <a:cubicBezTo>
                        <a:pt x="19436" y="16200"/>
                        <a:pt x="16736" y="21600"/>
                        <a:pt x="16736" y="21600"/>
                      </a:cubicBezTo>
                      <a:cubicBezTo>
                        <a:pt x="14036" y="21600"/>
                        <a:pt x="11336" y="21600"/>
                        <a:pt x="11336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237" name="Freeform 515"/>
                <p:cNvSpPr/>
                <p:nvPr/>
              </p:nvSpPr>
              <p:spPr>
                <a:xfrm>
                  <a:off x="101817" y="14570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7505" fill="norm" stroke="1" extrusionOk="0">
                      <a:moveTo>
                        <a:pt x="1964" y="9257"/>
                      </a:moveTo>
                      <a:cubicBezTo>
                        <a:pt x="0" y="9257"/>
                        <a:pt x="0" y="6171"/>
                        <a:pt x="0" y="3086"/>
                      </a:cubicBezTo>
                      <a:cubicBezTo>
                        <a:pt x="0" y="3086"/>
                        <a:pt x="1964" y="3086"/>
                        <a:pt x="3927" y="3086"/>
                      </a:cubicBezTo>
                      <a:cubicBezTo>
                        <a:pt x="3927" y="3086"/>
                        <a:pt x="5891" y="3086"/>
                        <a:pt x="5891" y="3086"/>
                      </a:cubicBezTo>
                      <a:cubicBezTo>
                        <a:pt x="9818" y="9257"/>
                        <a:pt x="13745" y="6171"/>
                        <a:pt x="15709" y="0"/>
                      </a:cubicBezTo>
                      <a:cubicBezTo>
                        <a:pt x="17673" y="0"/>
                        <a:pt x="19636" y="0"/>
                        <a:pt x="19636" y="0"/>
                      </a:cubicBezTo>
                      <a:cubicBezTo>
                        <a:pt x="21600" y="0"/>
                        <a:pt x="21600" y="3086"/>
                        <a:pt x="21600" y="3086"/>
                      </a:cubicBezTo>
                      <a:cubicBezTo>
                        <a:pt x="21600" y="12343"/>
                        <a:pt x="21600" y="12343"/>
                        <a:pt x="15709" y="15429"/>
                      </a:cubicBezTo>
                      <a:cubicBezTo>
                        <a:pt x="9818" y="21600"/>
                        <a:pt x="5891" y="12343"/>
                        <a:pt x="1964" y="9257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238" name="Freeform 516"/>
                <p:cNvSpPr/>
                <p:nvPr/>
              </p:nvSpPr>
              <p:spPr>
                <a:xfrm>
                  <a:off x="103249" y="119601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8171" h="18081" fill="norm" stroke="1" extrusionOk="0">
                      <a:moveTo>
                        <a:pt x="0" y="13500"/>
                      </a:moveTo>
                      <a:cubicBezTo>
                        <a:pt x="0" y="9900"/>
                        <a:pt x="0" y="2700"/>
                        <a:pt x="6171" y="2700"/>
                      </a:cubicBezTo>
                      <a:cubicBezTo>
                        <a:pt x="6171" y="2700"/>
                        <a:pt x="6171" y="2700"/>
                        <a:pt x="6171" y="2700"/>
                      </a:cubicBezTo>
                      <a:cubicBezTo>
                        <a:pt x="9257" y="-900"/>
                        <a:pt x="15429" y="-900"/>
                        <a:pt x="15429" y="2700"/>
                      </a:cubicBezTo>
                      <a:cubicBezTo>
                        <a:pt x="15429" y="6300"/>
                        <a:pt x="21600" y="6300"/>
                        <a:pt x="15429" y="9900"/>
                      </a:cubicBezTo>
                      <a:cubicBezTo>
                        <a:pt x="15429" y="13500"/>
                        <a:pt x="15429" y="20700"/>
                        <a:pt x="9257" y="17100"/>
                      </a:cubicBezTo>
                      <a:cubicBezTo>
                        <a:pt x="9257" y="17100"/>
                        <a:pt x="9257" y="17100"/>
                        <a:pt x="9257" y="17100"/>
                      </a:cubicBezTo>
                      <a:cubicBezTo>
                        <a:pt x="3086" y="17100"/>
                        <a:pt x="0" y="17100"/>
                        <a:pt x="0" y="135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239" name="Freeform 517"/>
                <p:cNvSpPr/>
                <p:nvPr/>
              </p:nvSpPr>
              <p:spPr>
                <a:xfrm>
                  <a:off x="104796" y="57857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21600"/>
                      </a:moveTo>
                      <a:cubicBezTo>
                        <a:pt x="14400" y="17280"/>
                        <a:pt x="7200" y="12960"/>
                        <a:pt x="7200" y="12960"/>
                      </a:cubicBezTo>
                      <a:cubicBezTo>
                        <a:pt x="0" y="8640"/>
                        <a:pt x="0" y="8640"/>
                        <a:pt x="0" y="4320"/>
                      </a:cubicBezTo>
                      <a:cubicBezTo>
                        <a:pt x="0" y="4320"/>
                        <a:pt x="7200" y="0"/>
                        <a:pt x="14400" y="0"/>
                      </a:cubicBezTo>
                      <a:cubicBezTo>
                        <a:pt x="14400" y="0"/>
                        <a:pt x="21600" y="4320"/>
                        <a:pt x="21600" y="4320"/>
                      </a:cubicBezTo>
                      <a:cubicBezTo>
                        <a:pt x="21600" y="8640"/>
                        <a:pt x="21600" y="12960"/>
                        <a:pt x="21600" y="17280"/>
                      </a:cubicBezTo>
                      <a:cubicBezTo>
                        <a:pt x="21600" y="17280"/>
                        <a:pt x="21600" y="21600"/>
                        <a:pt x="21600" y="21600"/>
                      </a:cubicBezTo>
                      <a:cubicBezTo>
                        <a:pt x="21600" y="21600"/>
                        <a:pt x="21600" y="21600"/>
                        <a:pt x="2160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240" name="Freeform 518"/>
                <p:cNvSpPr/>
                <p:nvPr/>
              </p:nvSpPr>
              <p:spPr>
                <a:xfrm>
                  <a:off x="105457" y="104408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16200"/>
                      </a:moveTo>
                      <a:cubicBezTo>
                        <a:pt x="21600" y="16200"/>
                        <a:pt x="14400" y="21600"/>
                        <a:pt x="14400" y="21600"/>
                      </a:cubicBezTo>
                      <a:cubicBezTo>
                        <a:pt x="0" y="21600"/>
                        <a:pt x="7200" y="16200"/>
                        <a:pt x="7200" y="10800"/>
                      </a:cubicBezTo>
                      <a:cubicBezTo>
                        <a:pt x="0" y="10800"/>
                        <a:pt x="0" y="10800"/>
                        <a:pt x="0" y="5400"/>
                      </a:cubicBezTo>
                      <a:cubicBezTo>
                        <a:pt x="0" y="5400"/>
                        <a:pt x="0" y="0"/>
                        <a:pt x="0" y="0"/>
                      </a:cubicBezTo>
                      <a:cubicBezTo>
                        <a:pt x="7200" y="0"/>
                        <a:pt x="7200" y="0"/>
                        <a:pt x="14400" y="0"/>
                      </a:cubicBezTo>
                      <a:cubicBezTo>
                        <a:pt x="21600" y="0"/>
                        <a:pt x="21600" y="5400"/>
                        <a:pt x="21600" y="162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241" name="Freeform 519"/>
                <p:cNvSpPr/>
                <p:nvPr/>
              </p:nvSpPr>
              <p:spPr>
                <a:xfrm>
                  <a:off x="106230" y="140480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10800"/>
                      </a:moveTo>
                      <a:cubicBezTo>
                        <a:pt x="21600" y="10800"/>
                        <a:pt x="10800" y="21600"/>
                        <a:pt x="10800" y="21600"/>
                      </a:cubicBezTo>
                      <a:cubicBezTo>
                        <a:pt x="0" y="21600"/>
                        <a:pt x="0" y="10800"/>
                        <a:pt x="0" y="10800"/>
                      </a:cubicBezTo>
                      <a:cubicBezTo>
                        <a:pt x="0" y="0"/>
                        <a:pt x="10800" y="0"/>
                        <a:pt x="10800" y="0"/>
                      </a:cubicBezTo>
                      <a:cubicBezTo>
                        <a:pt x="10800" y="0"/>
                        <a:pt x="21600" y="0"/>
                        <a:pt x="21600" y="108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242" name="Freeform 520"/>
                <p:cNvSpPr/>
                <p:nvPr/>
              </p:nvSpPr>
              <p:spPr>
                <a:xfrm>
                  <a:off x="106561" y="14242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5600" fill="norm" stroke="1" extrusionOk="0">
                      <a:moveTo>
                        <a:pt x="0" y="4800"/>
                      </a:moveTo>
                      <a:cubicBezTo>
                        <a:pt x="7200" y="4800"/>
                        <a:pt x="7200" y="4800"/>
                        <a:pt x="7200" y="4800"/>
                      </a:cubicBezTo>
                      <a:cubicBezTo>
                        <a:pt x="14400" y="-6000"/>
                        <a:pt x="14400" y="4800"/>
                        <a:pt x="21600" y="4800"/>
                      </a:cubicBezTo>
                      <a:cubicBezTo>
                        <a:pt x="14400" y="15600"/>
                        <a:pt x="7200" y="15600"/>
                        <a:pt x="7200" y="15600"/>
                      </a:cubicBezTo>
                      <a:cubicBezTo>
                        <a:pt x="7200" y="15600"/>
                        <a:pt x="0" y="4800"/>
                        <a:pt x="0" y="48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243" name="Freeform 521"/>
                <p:cNvSpPr/>
                <p:nvPr/>
              </p:nvSpPr>
              <p:spPr>
                <a:xfrm>
                  <a:off x="104909" y="3728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575" h="21029" fill="norm" stroke="1" extrusionOk="0">
                      <a:moveTo>
                        <a:pt x="10800" y="1486"/>
                      </a:moveTo>
                      <a:cubicBezTo>
                        <a:pt x="10800" y="3543"/>
                        <a:pt x="8100" y="5600"/>
                        <a:pt x="13500" y="6629"/>
                      </a:cubicBezTo>
                      <a:cubicBezTo>
                        <a:pt x="16200" y="6629"/>
                        <a:pt x="13500" y="7658"/>
                        <a:pt x="13500" y="8686"/>
                      </a:cubicBezTo>
                      <a:cubicBezTo>
                        <a:pt x="13500" y="8686"/>
                        <a:pt x="13500" y="9715"/>
                        <a:pt x="13500" y="9715"/>
                      </a:cubicBezTo>
                      <a:cubicBezTo>
                        <a:pt x="10800" y="11772"/>
                        <a:pt x="10800" y="12800"/>
                        <a:pt x="16200" y="14858"/>
                      </a:cubicBezTo>
                      <a:cubicBezTo>
                        <a:pt x="21600" y="15886"/>
                        <a:pt x="18900" y="16915"/>
                        <a:pt x="18900" y="18972"/>
                      </a:cubicBezTo>
                      <a:cubicBezTo>
                        <a:pt x="18900" y="20000"/>
                        <a:pt x="16200" y="20000"/>
                        <a:pt x="13500" y="21029"/>
                      </a:cubicBezTo>
                      <a:cubicBezTo>
                        <a:pt x="10800" y="20000"/>
                        <a:pt x="10800" y="20000"/>
                        <a:pt x="8100" y="18972"/>
                      </a:cubicBezTo>
                      <a:cubicBezTo>
                        <a:pt x="8100" y="18972"/>
                        <a:pt x="8100" y="17943"/>
                        <a:pt x="8100" y="17943"/>
                      </a:cubicBezTo>
                      <a:cubicBezTo>
                        <a:pt x="10800" y="15886"/>
                        <a:pt x="10800" y="13829"/>
                        <a:pt x="8100" y="11772"/>
                      </a:cubicBezTo>
                      <a:cubicBezTo>
                        <a:pt x="5400" y="10743"/>
                        <a:pt x="5400" y="8686"/>
                        <a:pt x="8100" y="7658"/>
                      </a:cubicBezTo>
                      <a:cubicBezTo>
                        <a:pt x="8100" y="6629"/>
                        <a:pt x="8100" y="5600"/>
                        <a:pt x="5400" y="4572"/>
                      </a:cubicBezTo>
                      <a:cubicBezTo>
                        <a:pt x="2700" y="3543"/>
                        <a:pt x="2700" y="3543"/>
                        <a:pt x="2700" y="2515"/>
                      </a:cubicBezTo>
                      <a:cubicBezTo>
                        <a:pt x="0" y="2515"/>
                        <a:pt x="0" y="1486"/>
                        <a:pt x="0" y="458"/>
                      </a:cubicBezTo>
                      <a:cubicBezTo>
                        <a:pt x="0" y="458"/>
                        <a:pt x="2700" y="-571"/>
                        <a:pt x="5400" y="458"/>
                      </a:cubicBezTo>
                      <a:cubicBezTo>
                        <a:pt x="8100" y="458"/>
                        <a:pt x="8100" y="458"/>
                        <a:pt x="10800" y="1486"/>
                      </a:cubicBezTo>
                      <a:cubicBezTo>
                        <a:pt x="10800" y="1486"/>
                        <a:pt x="10800" y="1486"/>
                        <a:pt x="10800" y="1486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244" name="Freeform 522"/>
                <p:cNvSpPr/>
                <p:nvPr/>
              </p:nvSpPr>
              <p:spPr>
                <a:xfrm>
                  <a:off x="103251" y="111468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9257" y="7200"/>
                      </a:moveTo>
                      <a:cubicBezTo>
                        <a:pt x="9257" y="5400"/>
                        <a:pt x="10800" y="3600"/>
                        <a:pt x="12343" y="1800"/>
                      </a:cubicBezTo>
                      <a:cubicBezTo>
                        <a:pt x="12343" y="0"/>
                        <a:pt x="15429" y="1800"/>
                        <a:pt x="16971" y="0"/>
                      </a:cubicBezTo>
                      <a:cubicBezTo>
                        <a:pt x="16971" y="0"/>
                        <a:pt x="18514" y="0"/>
                        <a:pt x="20057" y="1800"/>
                      </a:cubicBezTo>
                      <a:cubicBezTo>
                        <a:pt x="20057" y="1800"/>
                        <a:pt x="21600" y="1800"/>
                        <a:pt x="21600" y="3600"/>
                      </a:cubicBezTo>
                      <a:cubicBezTo>
                        <a:pt x="20057" y="3600"/>
                        <a:pt x="20057" y="3600"/>
                        <a:pt x="20057" y="5400"/>
                      </a:cubicBezTo>
                      <a:cubicBezTo>
                        <a:pt x="18514" y="5400"/>
                        <a:pt x="18514" y="3600"/>
                        <a:pt x="18514" y="5400"/>
                      </a:cubicBezTo>
                      <a:cubicBezTo>
                        <a:pt x="15429" y="5400"/>
                        <a:pt x="13886" y="7200"/>
                        <a:pt x="15429" y="9000"/>
                      </a:cubicBezTo>
                      <a:cubicBezTo>
                        <a:pt x="15429" y="10800"/>
                        <a:pt x="15429" y="12600"/>
                        <a:pt x="16971" y="12600"/>
                      </a:cubicBezTo>
                      <a:cubicBezTo>
                        <a:pt x="16971" y="14400"/>
                        <a:pt x="15429" y="18000"/>
                        <a:pt x="15429" y="18000"/>
                      </a:cubicBezTo>
                      <a:cubicBezTo>
                        <a:pt x="10800" y="18000"/>
                        <a:pt x="7714" y="16200"/>
                        <a:pt x="6171" y="19800"/>
                      </a:cubicBezTo>
                      <a:cubicBezTo>
                        <a:pt x="4629" y="21600"/>
                        <a:pt x="4629" y="21600"/>
                        <a:pt x="1543" y="21600"/>
                      </a:cubicBezTo>
                      <a:cubicBezTo>
                        <a:pt x="1543" y="21600"/>
                        <a:pt x="0" y="18000"/>
                        <a:pt x="0" y="16200"/>
                      </a:cubicBezTo>
                      <a:cubicBezTo>
                        <a:pt x="1543" y="14400"/>
                        <a:pt x="3086" y="12600"/>
                        <a:pt x="3086" y="12600"/>
                      </a:cubicBezTo>
                      <a:cubicBezTo>
                        <a:pt x="4629" y="10800"/>
                        <a:pt x="7714" y="9000"/>
                        <a:pt x="9257" y="72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245" name="Freeform 523"/>
                <p:cNvSpPr/>
                <p:nvPr/>
              </p:nvSpPr>
              <p:spPr>
                <a:xfrm>
                  <a:off x="105384" y="13114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000" h="19371" fill="norm" stroke="1" extrusionOk="0">
                      <a:moveTo>
                        <a:pt x="19200" y="8776"/>
                      </a:moveTo>
                      <a:cubicBezTo>
                        <a:pt x="14400" y="11176"/>
                        <a:pt x="12000" y="13576"/>
                        <a:pt x="9600" y="18376"/>
                      </a:cubicBezTo>
                      <a:cubicBezTo>
                        <a:pt x="9600" y="18376"/>
                        <a:pt x="7200" y="18376"/>
                        <a:pt x="7200" y="18376"/>
                      </a:cubicBezTo>
                      <a:cubicBezTo>
                        <a:pt x="2400" y="20776"/>
                        <a:pt x="0" y="18376"/>
                        <a:pt x="0" y="15976"/>
                      </a:cubicBezTo>
                      <a:cubicBezTo>
                        <a:pt x="2400" y="11176"/>
                        <a:pt x="2400" y="8776"/>
                        <a:pt x="4800" y="8776"/>
                      </a:cubicBezTo>
                      <a:cubicBezTo>
                        <a:pt x="7200" y="6376"/>
                        <a:pt x="7200" y="3976"/>
                        <a:pt x="9600" y="1576"/>
                      </a:cubicBezTo>
                      <a:cubicBezTo>
                        <a:pt x="12000" y="-824"/>
                        <a:pt x="16800" y="-824"/>
                        <a:pt x="19200" y="3976"/>
                      </a:cubicBezTo>
                      <a:cubicBezTo>
                        <a:pt x="19200" y="3976"/>
                        <a:pt x="19200" y="3976"/>
                        <a:pt x="19200" y="6376"/>
                      </a:cubicBezTo>
                      <a:cubicBezTo>
                        <a:pt x="21600" y="8776"/>
                        <a:pt x="21600" y="8776"/>
                        <a:pt x="19200" y="8776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246" name="Freeform 524"/>
                <p:cNvSpPr/>
                <p:nvPr/>
              </p:nvSpPr>
              <p:spPr>
                <a:xfrm>
                  <a:off x="107774" y="7506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2960" y="0"/>
                      </a:moveTo>
                      <a:cubicBezTo>
                        <a:pt x="12960" y="0"/>
                        <a:pt x="21600" y="8640"/>
                        <a:pt x="21600" y="12960"/>
                      </a:cubicBezTo>
                      <a:cubicBezTo>
                        <a:pt x="21600" y="17280"/>
                        <a:pt x="17280" y="21600"/>
                        <a:pt x="12960" y="21600"/>
                      </a:cubicBezTo>
                      <a:cubicBezTo>
                        <a:pt x="4320" y="21600"/>
                        <a:pt x="0" y="17280"/>
                        <a:pt x="0" y="12960"/>
                      </a:cubicBezTo>
                      <a:cubicBezTo>
                        <a:pt x="0" y="8640"/>
                        <a:pt x="8640" y="0"/>
                        <a:pt x="1296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247" name="Freeform 525"/>
                <p:cNvSpPr/>
                <p:nvPr/>
              </p:nvSpPr>
              <p:spPr>
                <a:xfrm>
                  <a:off x="108656" y="14577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16200"/>
                      </a:moveTo>
                      <a:cubicBezTo>
                        <a:pt x="0" y="5400"/>
                        <a:pt x="0" y="0"/>
                        <a:pt x="10800" y="0"/>
                      </a:cubicBezTo>
                      <a:cubicBezTo>
                        <a:pt x="21600" y="0"/>
                        <a:pt x="21600" y="5400"/>
                        <a:pt x="21600" y="10800"/>
                      </a:cubicBezTo>
                      <a:cubicBezTo>
                        <a:pt x="21600" y="16200"/>
                        <a:pt x="10800" y="21600"/>
                        <a:pt x="0" y="21600"/>
                      </a:cubicBezTo>
                      <a:cubicBezTo>
                        <a:pt x="0" y="16200"/>
                        <a:pt x="0" y="16200"/>
                        <a:pt x="0" y="162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248" name="Freeform 526"/>
                <p:cNvSpPr/>
                <p:nvPr/>
              </p:nvSpPr>
              <p:spPr>
                <a:xfrm>
                  <a:off x="109208" y="3480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0800" y="0"/>
                      </a:moveTo>
                      <a:cubicBezTo>
                        <a:pt x="10800" y="4320"/>
                        <a:pt x="16200" y="8640"/>
                        <a:pt x="21600" y="12960"/>
                      </a:cubicBezTo>
                      <a:cubicBezTo>
                        <a:pt x="16200" y="12960"/>
                        <a:pt x="21600" y="21600"/>
                        <a:pt x="10800" y="21600"/>
                      </a:cubicBezTo>
                      <a:cubicBezTo>
                        <a:pt x="5400" y="21600"/>
                        <a:pt x="0" y="17280"/>
                        <a:pt x="0" y="12960"/>
                      </a:cubicBezTo>
                      <a:cubicBezTo>
                        <a:pt x="0" y="8640"/>
                        <a:pt x="0" y="4320"/>
                        <a:pt x="5400" y="0"/>
                      </a:cubicBezTo>
                      <a:cubicBezTo>
                        <a:pt x="5400" y="0"/>
                        <a:pt x="10800" y="0"/>
                        <a:pt x="108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249" name="Freeform 527"/>
                <p:cNvSpPr/>
                <p:nvPr/>
              </p:nvSpPr>
              <p:spPr>
                <a:xfrm>
                  <a:off x="108587" y="91281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7948" h="21600" fill="norm" stroke="1" extrusionOk="0">
                      <a:moveTo>
                        <a:pt x="4988" y="16200"/>
                      </a:moveTo>
                      <a:cubicBezTo>
                        <a:pt x="-3652" y="10800"/>
                        <a:pt x="668" y="8100"/>
                        <a:pt x="4988" y="2700"/>
                      </a:cubicBezTo>
                      <a:cubicBezTo>
                        <a:pt x="4988" y="2700"/>
                        <a:pt x="9308" y="0"/>
                        <a:pt x="9308" y="0"/>
                      </a:cubicBezTo>
                      <a:cubicBezTo>
                        <a:pt x="13628" y="0"/>
                        <a:pt x="17948" y="2700"/>
                        <a:pt x="17948" y="2700"/>
                      </a:cubicBezTo>
                      <a:cubicBezTo>
                        <a:pt x="17948" y="5400"/>
                        <a:pt x="17948" y="8100"/>
                        <a:pt x="17948" y="10800"/>
                      </a:cubicBezTo>
                      <a:cubicBezTo>
                        <a:pt x="17948" y="13500"/>
                        <a:pt x="17948" y="13500"/>
                        <a:pt x="17948" y="16200"/>
                      </a:cubicBezTo>
                      <a:cubicBezTo>
                        <a:pt x="17948" y="18900"/>
                        <a:pt x="13628" y="18900"/>
                        <a:pt x="9308" y="21600"/>
                      </a:cubicBezTo>
                      <a:cubicBezTo>
                        <a:pt x="9308" y="21600"/>
                        <a:pt x="4988" y="18900"/>
                        <a:pt x="4988" y="162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250" name="Freeform 528"/>
                <p:cNvSpPr/>
                <p:nvPr/>
              </p:nvSpPr>
              <p:spPr>
                <a:xfrm>
                  <a:off x="107609" y="8333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677" h="21600" fill="norm" stroke="1" extrusionOk="0">
                      <a:moveTo>
                        <a:pt x="6646" y="19636"/>
                      </a:moveTo>
                      <a:cubicBezTo>
                        <a:pt x="4985" y="19636"/>
                        <a:pt x="0" y="15709"/>
                        <a:pt x="0" y="13745"/>
                      </a:cubicBezTo>
                      <a:cubicBezTo>
                        <a:pt x="1662" y="11782"/>
                        <a:pt x="3323" y="9818"/>
                        <a:pt x="4985" y="7855"/>
                      </a:cubicBezTo>
                      <a:cubicBezTo>
                        <a:pt x="6646" y="5891"/>
                        <a:pt x="9969" y="5891"/>
                        <a:pt x="9969" y="1964"/>
                      </a:cubicBezTo>
                      <a:cubicBezTo>
                        <a:pt x="9969" y="0"/>
                        <a:pt x="11631" y="0"/>
                        <a:pt x="13292" y="0"/>
                      </a:cubicBezTo>
                      <a:cubicBezTo>
                        <a:pt x="13292" y="0"/>
                        <a:pt x="13292" y="1964"/>
                        <a:pt x="13292" y="1964"/>
                      </a:cubicBezTo>
                      <a:cubicBezTo>
                        <a:pt x="13292" y="9818"/>
                        <a:pt x="13292" y="9818"/>
                        <a:pt x="16615" y="11782"/>
                      </a:cubicBezTo>
                      <a:cubicBezTo>
                        <a:pt x="18277" y="13745"/>
                        <a:pt x="18277" y="15709"/>
                        <a:pt x="19938" y="17673"/>
                      </a:cubicBezTo>
                      <a:cubicBezTo>
                        <a:pt x="19938" y="19636"/>
                        <a:pt x="21600" y="19636"/>
                        <a:pt x="19938" y="19636"/>
                      </a:cubicBezTo>
                      <a:cubicBezTo>
                        <a:pt x="18277" y="21600"/>
                        <a:pt x="18277" y="21600"/>
                        <a:pt x="18277" y="21600"/>
                      </a:cubicBezTo>
                      <a:cubicBezTo>
                        <a:pt x="16615" y="21600"/>
                        <a:pt x="16615" y="19636"/>
                        <a:pt x="14954" y="19636"/>
                      </a:cubicBezTo>
                      <a:cubicBezTo>
                        <a:pt x="13292" y="17673"/>
                        <a:pt x="9969" y="17673"/>
                        <a:pt x="6646" y="19636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251" name="Freeform 529"/>
                <p:cNvSpPr/>
                <p:nvPr/>
              </p:nvSpPr>
              <p:spPr>
                <a:xfrm>
                  <a:off x="111525" y="56824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9069" fill="norm" stroke="1" extrusionOk="0">
                      <a:moveTo>
                        <a:pt x="21600" y="14749"/>
                      </a:moveTo>
                      <a:cubicBezTo>
                        <a:pt x="21600" y="19069"/>
                        <a:pt x="16200" y="19069"/>
                        <a:pt x="10800" y="19069"/>
                      </a:cubicBezTo>
                      <a:cubicBezTo>
                        <a:pt x="5400" y="19069"/>
                        <a:pt x="0" y="19069"/>
                        <a:pt x="0" y="10429"/>
                      </a:cubicBezTo>
                      <a:cubicBezTo>
                        <a:pt x="0" y="10429"/>
                        <a:pt x="0" y="10429"/>
                        <a:pt x="0" y="6109"/>
                      </a:cubicBezTo>
                      <a:cubicBezTo>
                        <a:pt x="0" y="1789"/>
                        <a:pt x="0" y="-2531"/>
                        <a:pt x="10800" y="1789"/>
                      </a:cubicBezTo>
                      <a:cubicBezTo>
                        <a:pt x="16200" y="1789"/>
                        <a:pt x="21600" y="6109"/>
                        <a:pt x="21600" y="14749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252" name="Freeform 530"/>
                <p:cNvSpPr/>
                <p:nvPr/>
              </p:nvSpPr>
              <p:spPr>
                <a:xfrm>
                  <a:off x="110642" y="51467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9618" fill="norm" stroke="1" extrusionOk="0">
                      <a:moveTo>
                        <a:pt x="21600" y="10800"/>
                      </a:moveTo>
                      <a:cubicBezTo>
                        <a:pt x="21600" y="16200"/>
                        <a:pt x="15429" y="21600"/>
                        <a:pt x="9257" y="18900"/>
                      </a:cubicBezTo>
                      <a:cubicBezTo>
                        <a:pt x="6171" y="18900"/>
                        <a:pt x="6171" y="18900"/>
                        <a:pt x="3086" y="16200"/>
                      </a:cubicBezTo>
                      <a:cubicBezTo>
                        <a:pt x="3086" y="16200"/>
                        <a:pt x="3086" y="16200"/>
                        <a:pt x="0" y="16200"/>
                      </a:cubicBezTo>
                      <a:cubicBezTo>
                        <a:pt x="0" y="13500"/>
                        <a:pt x="0" y="13500"/>
                        <a:pt x="3086" y="13500"/>
                      </a:cubicBezTo>
                      <a:cubicBezTo>
                        <a:pt x="9257" y="13500"/>
                        <a:pt x="9257" y="5400"/>
                        <a:pt x="9257" y="2700"/>
                      </a:cubicBezTo>
                      <a:cubicBezTo>
                        <a:pt x="9257" y="0"/>
                        <a:pt x="12343" y="0"/>
                        <a:pt x="12343" y="0"/>
                      </a:cubicBezTo>
                      <a:cubicBezTo>
                        <a:pt x="15429" y="2700"/>
                        <a:pt x="21600" y="5400"/>
                        <a:pt x="21600" y="108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253" name="Freeform 531"/>
                <p:cNvSpPr/>
                <p:nvPr/>
              </p:nvSpPr>
              <p:spPr>
                <a:xfrm>
                  <a:off x="112517" y="11389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7200" y="0"/>
                      </a:moveTo>
                      <a:cubicBezTo>
                        <a:pt x="14400" y="5400"/>
                        <a:pt x="14400" y="10800"/>
                        <a:pt x="21600" y="16200"/>
                      </a:cubicBezTo>
                      <a:cubicBezTo>
                        <a:pt x="14400" y="16200"/>
                        <a:pt x="14400" y="16200"/>
                        <a:pt x="14400" y="21600"/>
                      </a:cubicBezTo>
                      <a:cubicBezTo>
                        <a:pt x="7200" y="21600"/>
                        <a:pt x="0" y="21600"/>
                        <a:pt x="0" y="16200"/>
                      </a:cubicBezTo>
                      <a:cubicBezTo>
                        <a:pt x="0" y="10800"/>
                        <a:pt x="0" y="10800"/>
                        <a:pt x="72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254" name="Freeform 532"/>
                <p:cNvSpPr/>
                <p:nvPr/>
              </p:nvSpPr>
              <p:spPr>
                <a:xfrm>
                  <a:off x="113069" y="12713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17280"/>
                      </a:moveTo>
                      <a:cubicBezTo>
                        <a:pt x="4320" y="8640"/>
                        <a:pt x="8640" y="0"/>
                        <a:pt x="12960" y="0"/>
                      </a:cubicBezTo>
                      <a:cubicBezTo>
                        <a:pt x="17280" y="0"/>
                        <a:pt x="21600" y="4320"/>
                        <a:pt x="21600" y="8640"/>
                      </a:cubicBezTo>
                      <a:cubicBezTo>
                        <a:pt x="21600" y="17280"/>
                        <a:pt x="17280" y="21600"/>
                        <a:pt x="8640" y="21600"/>
                      </a:cubicBezTo>
                      <a:cubicBezTo>
                        <a:pt x="4320" y="21600"/>
                        <a:pt x="0" y="17280"/>
                        <a:pt x="0" y="1728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255" name="Freeform 533"/>
                <p:cNvSpPr/>
                <p:nvPr/>
              </p:nvSpPr>
              <p:spPr>
                <a:xfrm>
                  <a:off x="113290" y="2079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0800" y="0"/>
                      </a:moveTo>
                      <a:cubicBezTo>
                        <a:pt x="16200" y="5400"/>
                        <a:pt x="16200" y="10800"/>
                        <a:pt x="21600" y="16200"/>
                      </a:cubicBezTo>
                      <a:cubicBezTo>
                        <a:pt x="21600" y="16200"/>
                        <a:pt x="16200" y="21600"/>
                        <a:pt x="16200" y="21600"/>
                      </a:cubicBezTo>
                      <a:cubicBezTo>
                        <a:pt x="10800" y="21600"/>
                        <a:pt x="0" y="16200"/>
                        <a:pt x="0" y="10800"/>
                      </a:cubicBezTo>
                      <a:cubicBezTo>
                        <a:pt x="0" y="10800"/>
                        <a:pt x="5400" y="5400"/>
                        <a:pt x="108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256" name="Freeform 534"/>
                <p:cNvSpPr/>
                <p:nvPr/>
              </p:nvSpPr>
              <p:spPr>
                <a:xfrm>
                  <a:off x="110642" y="12249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9579" fill="norm" stroke="1" extrusionOk="0">
                      <a:moveTo>
                        <a:pt x="6646" y="18288"/>
                      </a:moveTo>
                      <a:cubicBezTo>
                        <a:pt x="4985" y="20252"/>
                        <a:pt x="3323" y="20252"/>
                        <a:pt x="1662" y="16325"/>
                      </a:cubicBezTo>
                      <a:cubicBezTo>
                        <a:pt x="1662" y="16325"/>
                        <a:pt x="1662" y="14361"/>
                        <a:pt x="0" y="12397"/>
                      </a:cubicBezTo>
                      <a:cubicBezTo>
                        <a:pt x="0" y="10434"/>
                        <a:pt x="0" y="8470"/>
                        <a:pt x="1662" y="8470"/>
                      </a:cubicBezTo>
                      <a:cubicBezTo>
                        <a:pt x="4985" y="6507"/>
                        <a:pt x="6646" y="4543"/>
                        <a:pt x="8308" y="2579"/>
                      </a:cubicBezTo>
                      <a:cubicBezTo>
                        <a:pt x="13292" y="-1348"/>
                        <a:pt x="18277" y="-1348"/>
                        <a:pt x="19938" y="6507"/>
                      </a:cubicBezTo>
                      <a:cubicBezTo>
                        <a:pt x="21600" y="6507"/>
                        <a:pt x="21600" y="6507"/>
                        <a:pt x="21600" y="6507"/>
                      </a:cubicBezTo>
                      <a:cubicBezTo>
                        <a:pt x="21600" y="10434"/>
                        <a:pt x="18277" y="14361"/>
                        <a:pt x="14954" y="12397"/>
                      </a:cubicBezTo>
                      <a:cubicBezTo>
                        <a:pt x="13292" y="10434"/>
                        <a:pt x="11631" y="12397"/>
                        <a:pt x="9969" y="14361"/>
                      </a:cubicBezTo>
                      <a:cubicBezTo>
                        <a:pt x="8308" y="14361"/>
                        <a:pt x="8308" y="16325"/>
                        <a:pt x="6646" y="18288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257" name="Freeform 535"/>
                <p:cNvSpPr/>
                <p:nvPr/>
              </p:nvSpPr>
              <p:spPr>
                <a:xfrm>
                  <a:off x="113724" y="13077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7550" h="21600" fill="norm" stroke="1" extrusionOk="0">
                      <a:moveTo>
                        <a:pt x="16200" y="14400"/>
                      </a:moveTo>
                      <a:cubicBezTo>
                        <a:pt x="16200" y="21600"/>
                        <a:pt x="16200" y="21600"/>
                        <a:pt x="5400" y="21600"/>
                      </a:cubicBezTo>
                      <a:cubicBezTo>
                        <a:pt x="5400" y="21600"/>
                        <a:pt x="0" y="21600"/>
                        <a:pt x="0" y="14400"/>
                      </a:cubicBezTo>
                      <a:cubicBezTo>
                        <a:pt x="0" y="7200"/>
                        <a:pt x="5400" y="0"/>
                        <a:pt x="10800" y="0"/>
                      </a:cubicBezTo>
                      <a:cubicBezTo>
                        <a:pt x="21600" y="0"/>
                        <a:pt x="16200" y="7200"/>
                        <a:pt x="16200" y="144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258" name="Freeform 536"/>
                <p:cNvSpPr/>
                <p:nvPr/>
              </p:nvSpPr>
              <p:spPr>
                <a:xfrm>
                  <a:off x="115496" y="40269"/>
                  <a:ext cx="12701" cy="1271"/>
                </a:xfrm>
                <a:prstGeom prst="ellipse">
                  <a:avLst/>
                </a:prstGeom>
                <a:noFill/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259" name="Freeform 537"/>
                <p:cNvSpPr/>
                <p:nvPr/>
              </p:nvSpPr>
              <p:spPr>
                <a:xfrm>
                  <a:off x="113069" y="3833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4800" y="0"/>
                      </a:moveTo>
                      <a:cubicBezTo>
                        <a:pt x="7200" y="8640"/>
                        <a:pt x="9600" y="4320"/>
                        <a:pt x="12000" y="4320"/>
                      </a:cubicBezTo>
                      <a:cubicBezTo>
                        <a:pt x="14400" y="0"/>
                        <a:pt x="16800" y="0"/>
                        <a:pt x="19200" y="0"/>
                      </a:cubicBezTo>
                      <a:cubicBezTo>
                        <a:pt x="19200" y="0"/>
                        <a:pt x="21600" y="4320"/>
                        <a:pt x="21600" y="4320"/>
                      </a:cubicBezTo>
                      <a:cubicBezTo>
                        <a:pt x="21600" y="8640"/>
                        <a:pt x="21600" y="12960"/>
                        <a:pt x="21600" y="12960"/>
                      </a:cubicBezTo>
                      <a:cubicBezTo>
                        <a:pt x="16800" y="12960"/>
                        <a:pt x="12000" y="17280"/>
                        <a:pt x="9600" y="21600"/>
                      </a:cubicBezTo>
                      <a:cubicBezTo>
                        <a:pt x="7200" y="17280"/>
                        <a:pt x="7200" y="17280"/>
                        <a:pt x="4800" y="17280"/>
                      </a:cubicBezTo>
                      <a:cubicBezTo>
                        <a:pt x="4800" y="12960"/>
                        <a:pt x="2400" y="12960"/>
                        <a:pt x="0" y="8640"/>
                      </a:cubicBezTo>
                      <a:cubicBezTo>
                        <a:pt x="0" y="8640"/>
                        <a:pt x="0" y="4320"/>
                        <a:pt x="0" y="4320"/>
                      </a:cubicBezTo>
                      <a:cubicBezTo>
                        <a:pt x="0" y="4320"/>
                        <a:pt x="0" y="0"/>
                        <a:pt x="2400" y="0"/>
                      </a:cubicBezTo>
                      <a:cubicBezTo>
                        <a:pt x="2400" y="0"/>
                        <a:pt x="4800" y="0"/>
                        <a:pt x="48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260" name="Freeform 538"/>
                <p:cNvSpPr/>
                <p:nvPr/>
              </p:nvSpPr>
              <p:spPr>
                <a:xfrm>
                  <a:off x="104968" y="169482"/>
                  <a:ext cx="17651" cy="22356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458" fill="norm" stroke="1" extrusionOk="0">
                      <a:moveTo>
                        <a:pt x="21600" y="19753"/>
                      </a:moveTo>
                      <a:cubicBezTo>
                        <a:pt x="21600" y="19753"/>
                        <a:pt x="21600" y="19753"/>
                        <a:pt x="21600" y="20321"/>
                      </a:cubicBezTo>
                      <a:cubicBezTo>
                        <a:pt x="21600" y="20321"/>
                        <a:pt x="20880" y="20321"/>
                        <a:pt x="20880" y="20321"/>
                      </a:cubicBezTo>
                      <a:cubicBezTo>
                        <a:pt x="20160" y="19184"/>
                        <a:pt x="19440" y="19753"/>
                        <a:pt x="18000" y="19753"/>
                      </a:cubicBezTo>
                      <a:cubicBezTo>
                        <a:pt x="17280" y="19753"/>
                        <a:pt x="16560" y="19184"/>
                        <a:pt x="16560" y="19184"/>
                      </a:cubicBezTo>
                      <a:cubicBezTo>
                        <a:pt x="15120" y="20321"/>
                        <a:pt x="17280" y="20321"/>
                        <a:pt x="17280" y="21458"/>
                      </a:cubicBezTo>
                      <a:cubicBezTo>
                        <a:pt x="17280" y="21458"/>
                        <a:pt x="17280" y="21458"/>
                        <a:pt x="17280" y="21458"/>
                      </a:cubicBezTo>
                      <a:cubicBezTo>
                        <a:pt x="4320" y="21458"/>
                        <a:pt x="4320" y="21458"/>
                        <a:pt x="4320" y="21458"/>
                      </a:cubicBezTo>
                      <a:cubicBezTo>
                        <a:pt x="4320" y="20890"/>
                        <a:pt x="5040" y="20321"/>
                        <a:pt x="5040" y="19753"/>
                      </a:cubicBezTo>
                      <a:cubicBezTo>
                        <a:pt x="5760" y="19753"/>
                        <a:pt x="5040" y="19184"/>
                        <a:pt x="5040" y="19184"/>
                      </a:cubicBezTo>
                      <a:cubicBezTo>
                        <a:pt x="3600" y="19184"/>
                        <a:pt x="2160" y="18616"/>
                        <a:pt x="1440" y="19753"/>
                      </a:cubicBezTo>
                      <a:cubicBezTo>
                        <a:pt x="720" y="19753"/>
                        <a:pt x="720" y="19753"/>
                        <a:pt x="0" y="19753"/>
                      </a:cubicBezTo>
                      <a:cubicBezTo>
                        <a:pt x="720" y="19753"/>
                        <a:pt x="720" y="19184"/>
                        <a:pt x="720" y="19184"/>
                      </a:cubicBezTo>
                      <a:cubicBezTo>
                        <a:pt x="2160" y="17479"/>
                        <a:pt x="4320" y="15205"/>
                        <a:pt x="5760" y="12932"/>
                      </a:cubicBezTo>
                      <a:cubicBezTo>
                        <a:pt x="5760" y="12932"/>
                        <a:pt x="6480" y="12363"/>
                        <a:pt x="6480" y="11795"/>
                      </a:cubicBezTo>
                      <a:cubicBezTo>
                        <a:pt x="6480" y="11226"/>
                        <a:pt x="5040" y="11226"/>
                        <a:pt x="4320" y="11226"/>
                      </a:cubicBezTo>
                      <a:cubicBezTo>
                        <a:pt x="4320" y="11226"/>
                        <a:pt x="4320" y="11226"/>
                        <a:pt x="4320" y="11226"/>
                      </a:cubicBezTo>
                      <a:cubicBezTo>
                        <a:pt x="1440" y="11226"/>
                        <a:pt x="1440" y="11226"/>
                        <a:pt x="2880" y="9521"/>
                      </a:cubicBezTo>
                      <a:cubicBezTo>
                        <a:pt x="3600" y="8953"/>
                        <a:pt x="4320" y="7816"/>
                        <a:pt x="5040" y="7247"/>
                      </a:cubicBezTo>
                      <a:cubicBezTo>
                        <a:pt x="6480" y="4974"/>
                        <a:pt x="8640" y="2700"/>
                        <a:pt x="10800" y="426"/>
                      </a:cubicBezTo>
                      <a:cubicBezTo>
                        <a:pt x="10800" y="-142"/>
                        <a:pt x="11520" y="-142"/>
                        <a:pt x="12240" y="426"/>
                      </a:cubicBezTo>
                      <a:cubicBezTo>
                        <a:pt x="12960" y="2132"/>
                        <a:pt x="13680" y="3269"/>
                        <a:pt x="15120" y="4974"/>
                      </a:cubicBezTo>
                      <a:cubicBezTo>
                        <a:pt x="16560" y="6679"/>
                        <a:pt x="18000" y="8384"/>
                        <a:pt x="20160" y="10658"/>
                      </a:cubicBezTo>
                      <a:cubicBezTo>
                        <a:pt x="20160" y="10658"/>
                        <a:pt x="20160" y="11226"/>
                        <a:pt x="20880" y="11226"/>
                      </a:cubicBezTo>
                      <a:cubicBezTo>
                        <a:pt x="20160" y="11226"/>
                        <a:pt x="20160" y="11226"/>
                        <a:pt x="19440" y="11226"/>
                      </a:cubicBezTo>
                      <a:cubicBezTo>
                        <a:pt x="18720" y="11226"/>
                        <a:pt x="18000" y="11226"/>
                        <a:pt x="18000" y="11226"/>
                      </a:cubicBezTo>
                      <a:cubicBezTo>
                        <a:pt x="17280" y="11226"/>
                        <a:pt x="16560" y="11226"/>
                        <a:pt x="15840" y="11226"/>
                      </a:cubicBezTo>
                      <a:cubicBezTo>
                        <a:pt x="15840" y="11226"/>
                        <a:pt x="15120" y="11226"/>
                        <a:pt x="15120" y="11795"/>
                      </a:cubicBezTo>
                      <a:cubicBezTo>
                        <a:pt x="15120" y="11795"/>
                        <a:pt x="15120" y="12363"/>
                        <a:pt x="15120" y="12932"/>
                      </a:cubicBezTo>
                      <a:cubicBezTo>
                        <a:pt x="16560" y="14069"/>
                        <a:pt x="18000" y="15774"/>
                        <a:pt x="19440" y="16911"/>
                      </a:cubicBezTo>
                      <a:cubicBezTo>
                        <a:pt x="20160" y="18047"/>
                        <a:pt x="20880" y="18616"/>
                        <a:pt x="21600" y="19753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261" name="Freeform 539"/>
                <p:cNvSpPr/>
                <p:nvPr/>
              </p:nvSpPr>
              <p:spPr>
                <a:xfrm>
                  <a:off x="114668" y="30058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86" h="21600" fill="norm" stroke="1" extrusionOk="0">
                      <a:moveTo>
                        <a:pt x="18514" y="17280"/>
                      </a:moveTo>
                      <a:cubicBezTo>
                        <a:pt x="18514" y="21600"/>
                        <a:pt x="15429" y="17280"/>
                        <a:pt x="15429" y="21600"/>
                      </a:cubicBezTo>
                      <a:cubicBezTo>
                        <a:pt x="9257" y="21600"/>
                        <a:pt x="6171" y="17280"/>
                        <a:pt x="3086" y="8640"/>
                      </a:cubicBezTo>
                      <a:cubicBezTo>
                        <a:pt x="0" y="8640"/>
                        <a:pt x="0" y="4320"/>
                        <a:pt x="0" y="4320"/>
                      </a:cubicBezTo>
                      <a:cubicBezTo>
                        <a:pt x="3086" y="0"/>
                        <a:pt x="6171" y="0"/>
                        <a:pt x="9257" y="0"/>
                      </a:cubicBezTo>
                      <a:cubicBezTo>
                        <a:pt x="12343" y="0"/>
                        <a:pt x="15429" y="4320"/>
                        <a:pt x="18514" y="8640"/>
                      </a:cubicBezTo>
                      <a:cubicBezTo>
                        <a:pt x="18514" y="8640"/>
                        <a:pt x="21600" y="12960"/>
                        <a:pt x="18514" y="1728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262" name="Freeform 540"/>
                <p:cNvSpPr/>
                <p:nvPr/>
              </p:nvSpPr>
              <p:spPr>
                <a:xfrm>
                  <a:off x="117592" y="150187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8000" y="4320"/>
                      </a:moveTo>
                      <a:cubicBezTo>
                        <a:pt x="21600" y="4320"/>
                        <a:pt x="21600" y="4320"/>
                        <a:pt x="21600" y="8640"/>
                      </a:cubicBezTo>
                      <a:cubicBezTo>
                        <a:pt x="21600" y="12960"/>
                        <a:pt x="14400" y="21600"/>
                        <a:pt x="10800" y="21600"/>
                      </a:cubicBezTo>
                      <a:cubicBezTo>
                        <a:pt x="7200" y="21600"/>
                        <a:pt x="0" y="12960"/>
                        <a:pt x="0" y="8640"/>
                      </a:cubicBezTo>
                      <a:cubicBezTo>
                        <a:pt x="0" y="8640"/>
                        <a:pt x="0" y="8640"/>
                        <a:pt x="0" y="8640"/>
                      </a:cubicBezTo>
                      <a:cubicBezTo>
                        <a:pt x="3600" y="4320"/>
                        <a:pt x="7200" y="0"/>
                        <a:pt x="10800" y="0"/>
                      </a:cubicBezTo>
                      <a:cubicBezTo>
                        <a:pt x="14400" y="0"/>
                        <a:pt x="18000" y="4320"/>
                        <a:pt x="18000" y="432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263" name="Freeform 542"/>
                <p:cNvSpPr/>
                <p:nvPr/>
              </p:nvSpPr>
              <p:spPr>
                <a:xfrm>
                  <a:off x="122121" y="15526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674" h="21600" fill="norm" stroke="1" extrusionOk="0">
                      <a:moveTo>
                        <a:pt x="16200" y="21600"/>
                      </a:moveTo>
                      <a:cubicBezTo>
                        <a:pt x="10800" y="21600"/>
                        <a:pt x="8100" y="21600"/>
                        <a:pt x="5400" y="21600"/>
                      </a:cubicBezTo>
                      <a:cubicBezTo>
                        <a:pt x="0" y="16200"/>
                        <a:pt x="0" y="10800"/>
                        <a:pt x="0" y="5400"/>
                      </a:cubicBezTo>
                      <a:cubicBezTo>
                        <a:pt x="0" y="5400"/>
                        <a:pt x="2700" y="0"/>
                        <a:pt x="2700" y="0"/>
                      </a:cubicBezTo>
                      <a:cubicBezTo>
                        <a:pt x="5400" y="0"/>
                        <a:pt x="5400" y="0"/>
                        <a:pt x="8100" y="0"/>
                      </a:cubicBezTo>
                      <a:cubicBezTo>
                        <a:pt x="10800" y="0"/>
                        <a:pt x="16200" y="0"/>
                        <a:pt x="18900" y="5400"/>
                      </a:cubicBezTo>
                      <a:cubicBezTo>
                        <a:pt x="21600" y="16200"/>
                        <a:pt x="21600" y="16200"/>
                        <a:pt x="1620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264" name="Freeform 543"/>
                <p:cNvSpPr/>
                <p:nvPr/>
              </p:nvSpPr>
              <p:spPr>
                <a:xfrm>
                  <a:off x="126062" y="21678"/>
                  <a:ext cx="14869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095" h="20510" fill="norm" stroke="1" extrusionOk="0">
                      <a:moveTo>
                        <a:pt x="19433" y="9847"/>
                      </a:moveTo>
                      <a:cubicBezTo>
                        <a:pt x="19433" y="11117"/>
                        <a:pt x="21095" y="12388"/>
                        <a:pt x="21095" y="13658"/>
                      </a:cubicBezTo>
                      <a:cubicBezTo>
                        <a:pt x="21095" y="13658"/>
                        <a:pt x="21095" y="13658"/>
                        <a:pt x="21095" y="13658"/>
                      </a:cubicBezTo>
                      <a:cubicBezTo>
                        <a:pt x="21095" y="17470"/>
                        <a:pt x="19433" y="17470"/>
                        <a:pt x="16941" y="16200"/>
                      </a:cubicBezTo>
                      <a:cubicBezTo>
                        <a:pt x="16110" y="16200"/>
                        <a:pt x="15280" y="14929"/>
                        <a:pt x="15280" y="13658"/>
                      </a:cubicBezTo>
                      <a:cubicBezTo>
                        <a:pt x="15280" y="9847"/>
                        <a:pt x="15280" y="9847"/>
                        <a:pt x="11957" y="9847"/>
                      </a:cubicBezTo>
                      <a:cubicBezTo>
                        <a:pt x="11126" y="9847"/>
                        <a:pt x="9464" y="11117"/>
                        <a:pt x="7803" y="8576"/>
                      </a:cubicBezTo>
                      <a:cubicBezTo>
                        <a:pt x="7803" y="8576"/>
                        <a:pt x="6972" y="8576"/>
                        <a:pt x="6972" y="7306"/>
                      </a:cubicBezTo>
                      <a:cubicBezTo>
                        <a:pt x="6141" y="7306"/>
                        <a:pt x="5310" y="8576"/>
                        <a:pt x="4480" y="9847"/>
                      </a:cubicBezTo>
                      <a:cubicBezTo>
                        <a:pt x="4480" y="11117"/>
                        <a:pt x="5310" y="12388"/>
                        <a:pt x="6141" y="13658"/>
                      </a:cubicBezTo>
                      <a:cubicBezTo>
                        <a:pt x="6972" y="13658"/>
                        <a:pt x="7803" y="13658"/>
                        <a:pt x="7803" y="13658"/>
                      </a:cubicBezTo>
                      <a:cubicBezTo>
                        <a:pt x="9464" y="14929"/>
                        <a:pt x="9464" y="16200"/>
                        <a:pt x="7803" y="18741"/>
                      </a:cubicBezTo>
                      <a:cubicBezTo>
                        <a:pt x="6972" y="18741"/>
                        <a:pt x="6972" y="18741"/>
                        <a:pt x="6141" y="20011"/>
                      </a:cubicBezTo>
                      <a:cubicBezTo>
                        <a:pt x="4480" y="21282"/>
                        <a:pt x="1987" y="20011"/>
                        <a:pt x="326" y="17470"/>
                      </a:cubicBezTo>
                      <a:cubicBezTo>
                        <a:pt x="326" y="16200"/>
                        <a:pt x="326" y="16200"/>
                        <a:pt x="326" y="16200"/>
                      </a:cubicBezTo>
                      <a:cubicBezTo>
                        <a:pt x="1987" y="13658"/>
                        <a:pt x="1157" y="12388"/>
                        <a:pt x="326" y="11117"/>
                      </a:cubicBezTo>
                      <a:cubicBezTo>
                        <a:pt x="-505" y="8576"/>
                        <a:pt x="326" y="6035"/>
                        <a:pt x="1987" y="6035"/>
                      </a:cubicBezTo>
                      <a:cubicBezTo>
                        <a:pt x="4480" y="6035"/>
                        <a:pt x="6141" y="3494"/>
                        <a:pt x="6972" y="953"/>
                      </a:cubicBezTo>
                      <a:cubicBezTo>
                        <a:pt x="7803" y="-318"/>
                        <a:pt x="7803" y="-318"/>
                        <a:pt x="8633" y="953"/>
                      </a:cubicBezTo>
                      <a:cubicBezTo>
                        <a:pt x="8633" y="953"/>
                        <a:pt x="8633" y="953"/>
                        <a:pt x="8633" y="953"/>
                      </a:cubicBezTo>
                      <a:cubicBezTo>
                        <a:pt x="10295" y="2223"/>
                        <a:pt x="8633" y="4764"/>
                        <a:pt x="10295" y="4764"/>
                      </a:cubicBezTo>
                      <a:cubicBezTo>
                        <a:pt x="11126" y="6035"/>
                        <a:pt x="11957" y="6035"/>
                        <a:pt x="12787" y="6035"/>
                      </a:cubicBezTo>
                      <a:cubicBezTo>
                        <a:pt x="14449" y="6035"/>
                        <a:pt x="16941" y="7306"/>
                        <a:pt x="17772" y="8576"/>
                      </a:cubicBezTo>
                      <a:cubicBezTo>
                        <a:pt x="18603" y="8576"/>
                        <a:pt x="19433" y="9847"/>
                        <a:pt x="19433" y="9847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265" name="Freeform 544"/>
                <p:cNvSpPr/>
                <p:nvPr/>
              </p:nvSpPr>
              <p:spPr>
                <a:xfrm>
                  <a:off x="132263" y="14577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10800"/>
                      </a:moveTo>
                      <a:cubicBezTo>
                        <a:pt x="0" y="10800"/>
                        <a:pt x="10800" y="0"/>
                        <a:pt x="10800" y="0"/>
                      </a:cubicBezTo>
                      <a:cubicBezTo>
                        <a:pt x="21600" y="0"/>
                        <a:pt x="21600" y="10800"/>
                        <a:pt x="21600" y="10800"/>
                      </a:cubicBezTo>
                      <a:cubicBezTo>
                        <a:pt x="21600" y="10800"/>
                        <a:pt x="21600" y="21600"/>
                        <a:pt x="21600" y="21600"/>
                      </a:cubicBezTo>
                      <a:cubicBezTo>
                        <a:pt x="10800" y="21600"/>
                        <a:pt x="10800" y="10800"/>
                        <a:pt x="0" y="108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266" name="Oval 545"/>
                <p:cNvSpPr/>
                <p:nvPr/>
              </p:nvSpPr>
              <p:spPr>
                <a:xfrm>
                  <a:off x="132594" y="27411"/>
                  <a:ext cx="12701" cy="12701"/>
                </a:xfrm>
                <a:prstGeom prst="ellipse">
                  <a:avLst/>
                </a:pr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267" name="Freeform 546"/>
                <p:cNvSpPr/>
                <p:nvPr/>
              </p:nvSpPr>
              <p:spPr>
                <a:xfrm>
                  <a:off x="133649" y="1406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491" h="21600" fill="norm" stroke="1" extrusionOk="0">
                      <a:moveTo>
                        <a:pt x="12291" y="21600"/>
                      </a:moveTo>
                      <a:cubicBezTo>
                        <a:pt x="8691" y="21600"/>
                        <a:pt x="5091" y="17280"/>
                        <a:pt x="1491" y="12960"/>
                      </a:cubicBezTo>
                      <a:cubicBezTo>
                        <a:pt x="-2109" y="8640"/>
                        <a:pt x="1491" y="4320"/>
                        <a:pt x="5091" y="0"/>
                      </a:cubicBezTo>
                      <a:cubicBezTo>
                        <a:pt x="12291" y="0"/>
                        <a:pt x="19491" y="4320"/>
                        <a:pt x="19491" y="12960"/>
                      </a:cubicBezTo>
                      <a:cubicBezTo>
                        <a:pt x="19491" y="17280"/>
                        <a:pt x="19491" y="17280"/>
                        <a:pt x="19491" y="21600"/>
                      </a:cubicBezTo>
                      <a:cubicBezTo>
                        <a:pt x="15891" y="21600"/>
                        <a:pt x="15891" y="21600"/>
                        <a:pt x="12291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268" name="Freeform 547"/>
                <p:cNvSpPr/>
                <p:nvPr/>
              </p:nvSpPr>
              <p:spPr>
                <a:xfrm>
                  <a:off x="137786" y="7334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7550" h="21600" fill="norm" stroke="1" extrusionOk="0">
                      <a:moveTo>
                        <a:pt x="17550" y="10800"/>
                      </a:moveTo>
                      <a:cubicBezTo>
                        <a:pt x="17550" y="16200"/>
                        <a:pt x="12150" y="16200"/>
                        <a:pt x="12150" y="21600"/>
                      </a:cubicBezTo>
                      <a:cubicBezTo>
                        <a:pt x="12150" y="21600"/>
                        <a:pt x="6750" y="21600"/>
                        <a:pt x="6750" y="21600"/>
                      </a:cubicBezTo>
                      <a:cubicBezTo>
                        <a:pt x="-4050" y="21600"/>
                        <a:pt x="1350" y="16200"/>
                        <a:pt x="1350" y="10800"/>
                      </a:cubicBezTo>
                      <a:cubicBezTo>
                        <a:pt x="1350" y="5400"/>
                        <a:pt x="6750" y="5400"/>
                        <a:pt x="6750" y="0"/>
                      </a:cubicBezTo>
                      <a:cubicBezTo>
                        <a:pt x="12150" y="5400"/>
                        <a:pt x="12150" y="5400"/>
                        <a:pt x="17550" y="108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269" name="Freeform 548"/>
                <p:cNvSpPr/>
                <p:nvPr/>
              </p:nvSpPr>
              <p:spPr>
                <a:xfrm>
                  <a:off x="137657" y="56301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8360" h="18457" fill="norm" stroke="1" extrusionOk="0">
                      <a:moveTo>
                        <a:pt x="12960" y="1177"/>
                      </a:moveTo>
                      <a:cubicBezTo>
                        <a:pt x="21600" y="-3143"/>
                        <a:pt x="17280" y="5497"/>
                        <a:pt x="17280" y="9817"/>
                      </a:cubicBezTo>
                      <a:cubicBezTo>
                        <a:pt x="17280" y="9817"/>
                        <a:pt x="17280" y="14137"/>
                        <a:pt x="17280" y="14137"/>
                      </a:cubicBezTo>
                      <a:cubicBezTo>
                        <a:pt x="12960" y="14137"/>
                        <a:pt x="12960" y="18457"/>
                        <a:pt x="8640" y="18457"/>
                      </a:cubicBezTo>
                      <a:cubicBezTo>
                        <a:pt x="8640" y="18457"/>
                        <a:pt x="4320" y="14137"/>
                        <a:pt x="4320" y="14137"/>
                      </a:cubicBezTo>
                      <a:cubicBezTo>
                        <a:pt x="0" y="14137"/>
                        <a:pt x="0" y="9817"/>
                        <a:pt x="0" y="9817"/>
                      </a:cubicBezTo>
                      <a:cubicBezTo>
                        <a:pt x="0" y="1177"/>
                        <a:pt x="4320" y="1177"/>
                        <a:pt x="12960" y="1177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270" name="Freeform 549"/>
                <p:cNvSpPr/>
                <p:nvPr/>
              </p:nvSpPr>
              <p:spPr>
                <a:xfrm>
                  <a:off x="138330" y="143017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6200" h="17672" fill="norm" stroke="1" extrusionOk="0">
                      <a:moveTo>
                        <a:pt x="14400" y="12272"/>
                      </a:moveTo>
                      <a:cubicBezTo>
                        <a:pt x="14400" y="12272"/>
                        <a:pt x="14400" y="12272"/>
                        <a:pt x="7200" y="17672"/>
                      </a:cubicBezTo>
                      <a:cubicBezTo>
                        <a:pt x="7200" y="12272"/>
                        <a:pt x="0" y="12272"/>
                        <a:pt x="0" y="6872"/>
                      </a:cubicBezTo>
                      <a:cubicBezTo>
                        <a:pt x="0" y="1472"/>
                        <a:pt x="7200" y="1472"/>
                        <a:pt x="7200" y="1472"/>
                      </a:cubicBezTo>
                      <a:cubicBezTo>
                        <a:pt x="21600" y="-3928"/>
                        <a:pt x="14400" y="6872"/>
                        <a:pt x="14400" y="12272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271" name="Freeform 550"/>
                <p:cNvSpPr/>
                <p:nvPr/>
              </p:nvSpPr>
              <p:spPr>
                <a:xfrm>
                  <a:off x="141529" y="16380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0"/>
                      </a:moveTo>
                      <a:cubicBezTo>
                        <a:pt x="21600" y="21600"/>
                        <a:pt x="21600" y="21600"/>
                        <a:pt x="21600" y="21600"/>
                      </a:cubicBezTo>
                      <a:cubicBezTo>
                        <a:pt x="0" y="21600"/>
                        <a:pt x="0" y="21600"/>
                        <a:pt x="0" y="21600"/>
                      </a:cubicBezTo>
                      <a:cubicBezTo>
                        <a:pt x="0" y="0"/>
                        <a:pt x="21600" y="0"/>
                        <a:pt x="21600" y="0"/>
                      </a:cubicBezTo>
                      <a:cubicBezTo>
                        <a:pt x="21600" y="0"/>
                        <a:pt x="21600" y="0"/>
                        <a:pt x="216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272" name="Freeform 551"/>
                <p:cNvSpPr/>
                <p:nvPr/>
              </p:nvSpPr>
              <p:spPr>
                <a:xfrm>
                  <a:off x="142081" y="45171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7200" y="0"/>
                      </a:moveTo>
                      <a:cubicBezTo>
                        <a:pt x="14400" y="0"/>
                        <a:pt x="14400" y="0"/>
                        <a:pt x="14400" y="0"/>
                      </a:cubicBezTo>
                      <a:cubicBezTo>
                        <a:pt x="21600" y="0"/>
                        <a:pt x="21600" y="0"/>
                        <a:pt x="21600" y="0"/>
                      </a:cubicBezTo>
                      <a:cubicBezTo>
                        <a:pt x="21600" y="0"/>
                        <a:pt x="21600" y="0"/>
                        <a:pt x="21600" y="10800"/>
                      </a:cubicBezTo>
                      <a:cubicBezTo>
                        <a:pt x="21600" y="10800"/>
                        <a:pt x="21600" y="10800"/>
                        <a:pt x="21600" y="21600"/>
                      </a:cubicBezTo>
                      <a:cubicBezTo>
                        <a:pt x="21600" y="21600"/>
                        <a:pt x="14400" y="21600"/>
                        <a:pt x="14400" y="21600"/>
                      </a:cubicBezTo>
                      <a:cubicBezTo>
                        <a:pt x="7200" y="21600"/>
                        <a:pt x="7200" y="10800"/>
                        <a:pt x="0" y="10800"/>
                      </a:cubicBezTo>
                      <a:cubicBezTo>
                        <a:pt x="7200" y="10800"/>
                        <a:pt x="7200" y="0"/>
                        <a:pt x="72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273" name="Freeform 552"/>
                <p:cNvSpPr/>
                <p:nvPr/>
              </p:nvSpPr>
              <p:spPr>
                <a:xfrm>
                  <a:off x="142802" y="14184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8437" h="20520" fill="norm" stroke="1" extrusionOk="0">
                      <a:moveTo>
                        <a:pt x="16200" y="0"/>
                      </a:moveTo>
                      <a:cubicBezTo>
                        <a:pt x="16200" y="0"/>
                        <a:pt x="16200" y="4320"/>
                        <a:pt x="16200" y="4320"/>
                      </a:cubicBezTo>
                      <a:cubicBezTo>
                        <a:pt x="21600" y="12960"/>
                        <a:pt x="16200" y="12960"/>
                        <a:pt x="10800" y="17280"/>
                      </a:cubicBezTo>
                      <a:cubicBezTo>
                        <a:pt x="5400" y="21600"/>
                        <a:pt x="0" y="21600"/>
                        <a:pt x="0" y="17280"/>
                      </a:cubicBezTo>
                      <a:cubicBezTo>
                        <a:pt x="0" y="12960"/>
                        <a:pt x="0" y="8640"/>
                        <a:pt x="0" y="4320"/>
                      </a:cubicBezTo>
                      <a:cubicBezTo>
                        <a:pt x="0" y="4320"/>
                        <a:pt x="0" y="0"/>
                        <a:pt x="5400" y="0"/>
                      </a:cubicBezTo>
                      <a:cubicBezTo>
                        <a:pt x="5400" y="0"/>
                        <a:pt x="10800" y="0"/>
                        <a:pt x="162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274" name="Freeform 553"/>
                <p:cNvSpPr/>
                <p:nvPr/>
              </p:nvSpPr>
              <p:spPr>
                <a:xfrm>
                  <a:off x="142704" y="39377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520" h="19069" fill="norm" stroke="1" extrusionOk="0">
                      <a:moveTo>
                        <a:pt x="11880" y="17280"/>
                      </a:moveTo>
                      <a:cubicBezTo>
                        <a:pt x="7560" y="17280"/>
                        <a:pt x="7560" y="12960"/>
                        <a:pt x="3240" y="12960"/>
                      </a:cubicBezTo>
                      <a:cubicBezTo>
                        <a:pt x="-1080" y="8640"/>
                        <a:pt x="-1080" y="4320"/>
                        <a:pt x="3240" y="4320"/>
                      </a:cubicBezTo>
                      <a:cubicBezTo>
                        <a:pt x="7560" y="0"/>
                        <a:pt x="7560" y="0"/>
                        <a:pt x="11880" y="0"/>
                      </a:cubicBezTo>
                      <a:cubicBezTo>
                        <a:pt x="11880" y="4320"/>
                        <a:pt x="16200" y="8640"/>
                        <a:pt x="20520" y="8640"/>
                      </a:cubicBezTo>
                      <a:cubicBezTo>
                        <a:pt x="20520" y="12960"/>
                        <a:pt x="20520" y="12960"/>
                        <a:pt x="20520" y="12960"/>
                      </a:cubicBezTo>
                      <a:cubicBezTo>
                        <a:pt x="20520" y="17280"/>
                        <a:pt x="16200" y="21600"/>
                        <a:pt x="11880" y="1728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275" name="Freeform 554"/>
                <p:cNvSpPr/>
                <p:nvPr/>
              </p:nvSpPr>
              <p:spPr>
                <a:xfrm>
                  <a:off x="141750" y="21058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9792" fill="norm" stroke="1" extrusionOk="0">
                      <a:moveTo>
                        <a:pt x="8100" y="0"/>
                      </a:moveTo>
                      <a:cubicBezTo>
                        <a:pt x="10800" y="0"/>
                        <a:pt x="16200" y="0"/>
                        <a:pt x="16200" y="0"/>
                      </a:cubicBezTo>
                      <a:cubicBezTo>
                        <a:pt x="18900" y="3086"/>
                        <a:pt x="21600" y="9257"/>
                        <a:pt x="21600" y="12343"/>
                      </a:cubicBezTo>
                      <a:cubicBezTo>
                        <a:pt x="21600" y="15429"/>
                        <a:pt x="21600" y="15429"/>
                        <a:pt x="21600" y="15429"/>
                      </a:cubicBezTo>
                      <a:cubicBezTo>
                        <a:pt x="21600" y="18514"/>
                        <a:pt x="18900" y="21600"/>
                        <a:pt x="16200" y="18514"/>
                      </a:cubicBezTo>
                      <a:cubicBezTo>
                        <a:pt x="16200" y="15429"/>
                        <a:pt x="13500" y="15429"/>
                        <a:pt x="10800" y="15429"/>
                      </a:cubicBezTo>
                      <a:cubicBezTo>
                        <a:pt x="8100" y="15429"/>
                        <a:pt x="5400" y="15429"/>
                        <a:pt x="2700" y="12343"/>
                      </a:cubicBezTo>
                      <a:cubicBezTo>
                        <a:pt x="2700" y="12343"/>
                        <a:pt x="0" y="12343"/>
                        <a:pt x="0" y="9257"/>
                      </a:cubicBezTo>
                      <a:cubicBezTo>
                        <a:pt x="0" y="6171"/>
                        <a:pt x="2700" y="3086"/>
                        <a:pt x="2700" y="3086"/>
                      </a:cubicBezTo>
                      <a:cubicBezTo>
                        <a:pt x="5400" y="3086"/>
                        <a:pt x="8100" y="0"/>
                        <a:pt x="81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276" name="Freeform 555"/>
                <p:cNvSpPr/>
                <p:nvPr/>
              </p:nvSpPr>
              <p:spPr>
                <a:xfrm>
                  <a:off x="144397" y="48432"/>
                  <a:ext cx="12701" cy="1271"/>
                </a:xfrm>
                <a:prstGeom prst="ellipse">
                  <a:avLst/>
                </a:prstGeom>
                <a:noFill/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</p:grpSp>
          <p:sp>
            <p:nvSpPr>
              <p:cNvPr id="5278" name="Freeform 557"/>
              <p:cNvSpPr/>
              <p:nvPr/>
            </p:nvSpPr>
            <p:spPr>
              <a:xfrm>
                <a:off x="144728" y="151064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10800"/>
                    </a:moveTo>
                    <a:cubicBezTo>
                      <a:pt x="0" y="10800"/>
                      <a:pt x="10800" y="10800"/>
                      <a:pt x="10800" y="0"/>
                    </a:cubicBezTo>
                    <a:cubicBezTo>
                      <a:pt x="10800" y="0"/>
                      <a:pt x="21600" y="10800"/>
                      <a:pt x="21600" y="10800"/>
                    </a:cubicBezTo>
                    <a:cubicBezTo>
                      <a:pt x="21600" y="21600"/>
                      <a:pt x="10800" y="21600"/>
                      <a:pt x="10800" y="21600"/>
                    </a:cubicBezTo>
                    <a:cubicBezTo>
                      <a:pt x="10800" y="21600"/>
                      <a:pt x="0" y="10800"/>
                      <a:pt x="0" y="108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5279" name="Freeform 558"/>
              <p:cNvSpPr/>
              <p:nvPr/>
            </p:nvSpPr>
            <p:spPr>
              <a:xfrm>
                <a:off x="142570" y="144555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194" h="21600" fill="norm" stroke="1" extrusionOk="0">
                    <a:moveTo>
                      <a:pt x="0" y="4320"/>
                    </a:moveTo>
                    <a:cubicBezTo>
                      <a:pt x="0" y="4320"/>
                      <a:pt x="0" y="4320"/>
                      <a:pt x="2400" y="4320"/>
                    </a:cubicBezTo>
                    <a:cubicBezTo>
                      <a:pt x="2400" y="2160"/>
                      <a:pt x="4800" y="2160"/>
                      <a:pt x="7200" y="0"/>
                    </a:cubicBezTo>
                    <a:cubicBezTo>
                      <a:pt x="9600" y="2160"/>
                      <a:pt x="12000" y="2160"/>
                      <a:pt x="12000" y="2160"/>
                    </a:cubicBezTo>
                    <a:cubicBezTo>
                      <a:pt x="14400" y="6480"/>
                      <a:pt x="16800" y="10800"/>
                      <a:pt x="19200" y="12960"/>
                    </a:cubicBezTo>
                    <a:cubicBezTo>
                      <a:pt x="21600" y="17280"/>
                      <a:pt x="19200" y="21600"/>
                      <a:pt x="16800" y="21600"/>
                    </a:cubicBezTo>
                    <a:cubicBezTo>
                      <a:pt x="16800" y="21600"/>
                      <a:pt x="16800" y="21600"/>
                      <a:pt x="14400" y="21600"/>
                    </a:cubicBezTo>
                    <a:cubicBezTo>
                      <a:pt x="14400" y="21600"/>
                      <a:pt x="12000" y="19440"/>
                      <a:pt x="12000" y="17280"/>
                    </a:cubicBezTo>
                    <a:cubicBezTo>
                      <a:pt x="12000" y="10800"/>
                      <a:pt x="7200" y="8640"/>
                      <a:pt x="2400" y="6480"/>
                    </a:cubicBezTo>
                    <a:cubicBezTo>
                      <a:pt x="0" y="6480"/>
                      <a:pt x="0" y="4320"/>
                      <a:pt x="0" y="432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5280" name="Freeform 559"/>
              <p:cNvSpPr/>
              <p:nvPr/>
            </p:nvSpPr>
            <p:spPr>
              <a:xfrm>
                <a:off x="141906" y="103078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590" h="21600" fill="norm" stroke="1" extrusionOk="0">
                    <a:moveTo>
                      <a:pt x="6646" y="10800"/>
                    </a:moveTo>
                    <a:cubicBezTo>
                      <a:pt x="8308" y="9257"/>
                      <a:pt x="4985" y="7714"/>
                      <a:pt x="6646" y="6171"/>
                    </a:cubicBezTo>
                    <a:cubicBezTo>
                      <a:pt x="8308" y="4629"/>
                      <a:pt x="8308" y="1543"/>
                      <a:pt x="8308" y="0"/>
                    </a:cubicBezTo>
                    <a:cubicBezTo>
                      <a:pt x="8308" y="0"/>
                      <a:pt x="9969" y="0"/>
                      <a:pt x="11631" y="0"/>
                    </a:cubicBezTo>
                    <a:cubicBezTo>
                      <a:pt x="11631" y="0"/>
                      <a:pt x="11631" y="0"/>
                      <a:pt x="11631" y="1543"/>
                    </a:cubicBezTo>
                    <a:cubicBezTo>
                      <a:pt x="11631" y="4629"/>
                      <a:pt x="11631" y="6171"/>
                      <a:pt x="14954" y="6171"/>
                    </a:cubicBezTo>
                    <a:cubicBezTo>
                      <a:pt x="14954" y="6171"/>
                      <a:pt x="16615" y="6171"/>
                      <a:pt x="16615" y="6171"/>
                    </a:cubicBezTo>
                    <a:cubicBezTo>
                      <a:pt x="19938" y="6171"/>
                      <a:pt x="21600" y="7714"/>
                      <a:pt x="19938" y="10800"/>
                    </a:cubicBezTo>
                    <a:cubicBezTo>
                      <a:pt x="19938" y="12343"/>
                      <a:pt x="18277" y="13886"/>
                      <a:pt x="18277" y="16971"/>
                    </a:cubicBezTo>
                    <a:cubicBezTo>
                      <a:pt x="18277" y="18514"/>
                      <a:pt x="16615" y="16971"/>
                      <a:pt x="16615" y="16971"/>
                    </a:cubicBezTo>
                    <a:cubicBezTo>
                      <a:pt x="13292" y="15429"/>
                      <a:pt x="9969" y="15429"/>
                      <a:pt x="8308" y="20057"/>
                    </a:cubicBezTo>
                    <a:cubicBezTo>
                      <a:pt x="8308" y="20057"/>
                      <a:pt x="4985" y="21600"/>
                      <a:pt x="3323" y="21600"/>
                    </a:cubicBezTo>
                    <a:cubicBezTo>
                      <a:pt x="3323" y="21600"/>
                      <a:pt x="1662" y="21600"/>
                      <a:pt x="0" y="20057"/>
                    </a:cubicBezTo>
                    <a:cubicBezTo>
                      <a:pt x="0" y="20057"/>
                      <a:pt x="0" y="18514"/>
                      <a:pt x="1662" y="16971"/>
                    </a:cubicBezTo>
                    <a:cubicBezTo>
                      <a:pt x="3323" y="15429"/>
                      <a:pt x="4985" y="13886"/>
                      <a:pt x="6646" y="12343"/>
                    </a:cubicBezTo>
                    <a:cubicBezTo>
                      <a:pt x="6646" y="12343"/>
                      <a:pt x="6646" y="10800"/>
                      <a:pt x="6646" y="108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5281" name="Freeform 560"/>
              <p:cNvSpPr/>
              <p:nvPr/>
            </p:nvSpPr>
            <p:spPr>
              <a:xfrm>
                <a:off x="121056" y="131932"/>
                <a:ext cx="31126" cy="10612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60" h="21600" fill="norm" stroke="1" extrusionOk="0">
                    <a:moveTo>
                      <a:pt x="5973" y="11343"/>
                    </a:moveTo>
                    <a:cubicBezTo>
                      <a:pt x="5973" y="11222"/>
                      <a:pt x="6381" y="10981"/>
                      <a:pt x="6381" y="10860"/>
                    </a:cubicBezTo>
                    <a:cubicBezTo>
                      <a:pt x="5973" y="10619"/>
                      <a:pt x="5973" y="10498"/>
                      <a:pt x="5973" y="10257"/>
                    </a:cubicBezTo>
                    <a:cubicBezTo>
                      <a:pt x="5973" y="10136"/>
                      <a:pt x="5566" y="9895"/>
                      <a:pt x="5566" y="9774"/>
                    </a:cubicBezTo>
                    <a:cubicBezTo>
                      <a:pt x="5566" y="9654"/>
                      <a:pt x="5158" y="9533"/>
                      <a:pt x="5158" y="9412"/>
                    </a:cubicBezTo>
                    <a:cubicBezTo>
                      <a:pt x="4343" y="9292"/>
                      <a:pt x="3935" y="9050"/>
                      <a:pt x="3935" y="8809"/>
                    </a:cubicBezTo>
                    <a:cubicBezTo>
                      <a:pt x="3528" y="8568"/>
                      <a:pt x="2713" y="8447"/>
                      <a:pt x="2713" y="8326"/>
                    </a:cubicBezTo>
                    <a:cubicBezTo>
                      <a:pt x="2305" y="8085"/>
                      <a:pt x="2713" y="7844"/>
                      <a:pt x="2713" y="7723"/>
                    </a:cubicBezTo>
                    <a:cubicBezTo>
                      <a:pt x="1898" y="7361"/>
                      <a:pt x="2713" y="6999"/>
                      <a:pt x="2713" y="6758"/>
                    </a:cubicBezTo>
                    <a:cubicBezTo>
                      <a:pt x="3120" y="6275"/>
                      <a:pt x="3935" y="5913"/>
                      <a:pt x="3935" y="5551"/>
                    </a:cubicBezTo>
                    <a:cubicBezTo>
                      <a:pt x="4343" y="5189"/>
                      <a:pt x="4751" y="4947"/>
                      <a:pt x="5158" y="4706"/>
                    </a:cubicBezTo>
                    <a:cubicBezTo>
                      <a:pt x="5158" y="4465"/>
                      <a:pt x="5566" y="4103"/>
                      <a:pt x="5973" y="3861"/>
                    </a:cubicBezTo>
                    <a:cubicBezTo>
                      <a:pt x="6381" y="3620"/>
                      <a:pt x="6381" y="3379"/>
                      <a:pt x="6788" y="3137"/>
                    </a:cubicBezTo>
                    <a:cubicBezTo>
                      <a:pt x="7196" y="2775"/>
                      <a:pt x="6788" y="2534"/>
                      <a:pt x="7603" y="2293"/>
                    </a:cubicBezTo>
                    <a:cubicBezTo>
                      <a:pt x="8011" y="1569"/>
                      <a:pt x="8826" y="845"/>
                      <a:pt x="9641" y="121"/>
                    </a:cubicBezTo>
                    <a:cubicBezTo>
                      <a:pt x="9641" y="0"/>
                      <a:pt x="9641" y="0"/>
                      <a:pt x="9641" y="0"/>
                    </a:cubicBezTo>
                    <a:cubicBezTo>
                      <a:pt x="9641" y="0"/>
                      <a:pt x="10049" y="0"/>
                      <a:pt x="10049" y="121"/>
                    </a:cubicBezTo>
                    <a:cubicBezTo>
                      <a:pt x="10049" y="362"/>
                      <a:pt x="10049" y="483"/>
                      <a:pt x="10456" y="724"/>
                    </a:cubicBezTo>
                    <a:cubicBezTo>
                      <a:pt x="10456" y="965"/>
                      <a:pt x="10456" y="1207"/>
                      <a:pt x="10456" y="1448"/>
                    </a:cubicBezTo>
                    <a:cubicBezTo>
                      <a:pt x="10864" y="1689"/>
                      <a:pt x="10864" y="2051"/>
                      <a:pt x="10864" y="2413"/>
                    </a:cubicBezTo>
                    <a:cubicBezTo>
                      <a:pt x="10864" y="2655"/>
                      <a:pt x="11271" y="2775"/>
                      <a:pt x="11271" y="2896"/>
                    </a:cubicBezTo>
                    <a:cubicBezTo>
                      <a:pt x="11271" y="3137"/>
                      <a:pt x="10864" y="3258"/>
                      <a:pt x="11679" y="3379"/>
                    </a:cubicBezTo>
                    <a:cubicBezTo>
                      <a:pt x="11679" y="3379"/>
                      <a:pt x="11679" y="3379"/>
                      <a:pt x="11679" y="3379"/>
                    </a:cubicBezTo>
                    <a:cubicBezTo>
                      <a:pt x="11679" y="3741"/>
                      <a:pt x="11679" y="3982"/>
                      <a:pt x="12086" y="4223"/>
                    </a:cubicBezTo>
                    <a:cubicBezTo>
                      <a:pt x="12086" y="4465"/>
                      <a:pt x="12086" y="4706"/>
                      <a:pt x="12086" y="4947"/>
                    </a:cubicBezTo>
                    <a:cubicBezTo>
                      <a:pt x="12494" y="5309"/>
                      <a:pt x="12494" y="5551"/>
                      <a:pt x="12494" y="5913"/>
                    </a:cubicBezTo>
                    <a:cubicBezTo>
                      <a:pt x="12086" y="6516"/>
                      <a:pt x="12494" y="6516"/>
                      <a:pt x="12086" y="6637"/>
                    </a:cubicBezTo>
                    <a:cubicBezTo>
                      <a:pt x="12086" y="7120"/>
                      <a:pt x="12902" y="7482"/>
                      <a:pt x="13717" y="7844"/>
                    </a:cubicBezTo>
                    <a:cubicBezTo>
                      <a:pt x="14532" y="8206"/>
                      <a:pt x="14532" y="8206"/>
                      <a:pt x="16162" y="8568"/>
                    </a:cubicBezTo>
                    <a:cubicBezTo>
                      <a:pt x="16977" y="8688"/>
                      <a:pt x="17792" y="8930"/>
                      <a:pt x="18607" y="9050"/>
                    </a:cubicBezTo>
                    <a:cubicBezTo>
                      <a:pt x="19015" y="9171"/>
                      <a:pt x="19422" y="9292"/>
                      <a:pt x="19830" y="9412"/>
                    </a:cubicBezTo>
                    <a:cubicBezTo>
                      <a:pt x="20237" y="9533"/>
                      <a:pt x="21460" y="9654"/>
                      <a:pt x="21460" y="10016"/>
                    </a:cubicBezTo>
                    <a:cubicBezTo>
                      <a:pt x="21052" y="10257"/>
                      <a:pt x="21460" y="10498"/>
                      <a:pt x="21052" y="10740"/>
                    </a:cubicBezTo>
                    <a:cubicBezTo>
                      <a:pt x="21052" y="10740"/>
                      <a:pt x="21052" y="10860"/>
                      <a:pt x="21052" y="10860"/>
                    </a:cubicBezTo>
                    <a:cubicBezTo>
                      <a:pt x="21052" y="11343"/>
                      <a:pt x="20645" y="11826"/>
                      <a:pt x="20645" y="12308"/>
                    </a:cubicBezTo>
                    <a:cubicBezTo>
                      <a:pt x="20237" y="12912"/>
                      <a:pt x="20237" y="13394"/>
                      <a:pt x="19830" y="13877"/>
                    </a:cubicBezTo>
                    <a:cubicBezTo>
                      <a:pt x="19422" y="13998"/>
                      <a:pt x="19830" y="14118"/>
                      <a:pt x="19830" y="14239"/>
                    </a:cubicBezTo>
                    <a:cubicBezTo>
                      <a:pt x="19830" y="14722"/>
                      <a:pt x="19830" y="15325"/>
                      <a:pt x="19830" y="15808"/>
                    </a:cubicBezTo>
                    <a:cubicBezTo>
                      <a:pt x="19422" y="16049"/>
                      <a:pt x="19422" y="16291"/>
                      <a:pt x="19422" y="16532"/>
                    </a:cubicBezTo>
                    <a:cubicBezTo>
                      <a:pt x="19422" y="16773"/>
                      <a:pt x="19422" y="17015"/>
                      <a:pt x="19422" y="17135"/>
                    </a:cubicBezTo>
                    <a:cubicBezTo>
                      <a:pt x="19015" y="17377"/>
                      <a:pt x="19015" y="17497"/>
                      <a:pt x="19015" y="17739"/>
                    </a:cubicBezTo>
                    <a:cubicBezTo>
                      <a:pt x="19015" y="17859"/>
                      <a:pt x="18607" y="17859"/>
                      <a:pt x="18607" y="17980"/>
                    </a:cubicBezTo>
                    <a:cubicBezTo>
                      <a:pt x="17792" y="18101"/>
                      <a:pt x="17385" y="18342"/>
                      <a:pt x="16569" y="18463"/>
                    </a:cubicBezTo>
                    <a:cubicBezTo>
                      <a:pt x="16569" y="18463"/>
                      <a:pt x="16162" y="18583"/>
                      <a:pt x="15754" y="18704"/>
                    </a:cubicBezTo>
                    <a:cubicBezTo>
                      <a:pt x="14532" y="19066"/>
                      <a:pt x="12902" y="19549"/>
                      <a:pt x="11271" y="19790"/>
                    </a:cubicBezTo>
                    <a:cubicBezTo>
                      <a:pt x="10864" y="19911"/>
                      <a:pt x="10864" y="20031"/>
                      <a:pt x="10456" y="20152"/>
                    </a:cubicBezTo>
                    <a:cubicBezTo>
                      <a:pt x="8826" y="20514"/>
                      <a:pt x="8011" y="20997"/>
                      <a:pt x="6381" y="21359"/>
                    </a:cubicBezTo>
                    <a:cubicBezTo>
                      <a:pt x="5973" y="21359"/>
                      <a:pt x="5566" y="21479"/>
                      <a:pt x="5158" y="21600"/>
                    </a:cubicBezTo>
                    <a:cubicBezTo>
                      <a:pt x="5158" y="21600"/>
                      <a:pt x="5158" y="21479"/>
                      <a:pt x="5158" y="21479"/>
                    </a:cubicBezTo>
                    <a:cubicBezTo>
                      <a:pt x="5158" y="21359"/>
                      <a:pt x="5566" y="21238"/>
                      <a:pt x="5566" y="21117"/>
                    </a:cubicBezTo>
                    <a:cubicBezTo>
                      <a:pt x="5973" y="20876"/>
                      <a:pt x="5973" y="20514"/>
                      <a:pt x="6788" y="20273"/>
                    </a:cubicBezTo>
                    <a:cubicBezTo>
                      <a:pt x="7603" y="19790"/>
                      <a:pt x="8011" y="19307"/>
                      <a:pt x="8826" y="18825"/>
                    </a:cubicBezTo>
                    <a:cubicBezTo>
                      <a:pt x="8826" y="18583"/>
                      <a:pt x="9641" y="18463"/>
                      <a:pt x="9641" y="18342"/>
                    </a:cubicBezTo>
                    <a:cubicBezTo>
                      <a:pt x="10456" y="17980"/>
                      <a:pt x="11271" y="17739"/>
                      <a:pt x="12086" y="17497"/>
                    </a:cubicBezTo>
                    <a:cubicBezTo>
                      <a:pt x="12494" y="17377"/>
                      <a:pt x="12494" y="17256"/>
                      <a:pt x="12902" y="17135"/>
                    </a:cubicBezTo>
                    <a:cubicBezTo>
                      <a:pt x="12902" y="17015"/>
                      <a:pt x="13309" y="16894"/>
                      <a:pt x="13717" y="16773"/>
                    </a:cubicBezTo>
                    <a:cubicBezTo>
                      <a:pt x="14124" y="16653"/>
                      <a:pt x="14124" y="16532"/>
                      <a:pt x="13717" y="16411"/>
                    </a:cubicBezTo>
                    <a:cubicBezTo>
                      <a:pt x="13309" y="16049"/>
                      <a:pt x="12902" y="15808"/>
                      <a:pt x="12086" y="15446"/>
                    </a:cubicBezTo>
                    <a:cubicBezTo>
                      <a:pt x="11679" y="15204"/>
                      <a:pt x="10864" y="15204"/>
                      <a:pt x="10049" y="15084"/>
                    </a:cubicBezTo>
                    <a:cubicBezTo>
                      <a:pt x="9641" y="15084"/>
                      <a:pt x="7196" y="15084"/>
                      <a:pt x="6788" y="15084"/>
                    </a:cubicBezTo>
                    <a:cubicBezTo>
                      <a:pt x="6788" y="15084"/>
                      <a:pt x="6381" y="15204"/>
                      <a:pt x="6381" y="15204"/>
                    </a:cubicBezTo>
                    <a:cubicBezTo>
                      <a:pt x="4343" y="14963"/>
                      <a:pt x="2305" y="14842"/>
                      <a:pt x="675" y="14601"/>
                    </a:cubicBezTo>
                    <a:cubicBezTo>
                      <a:pt x="-140" y="14601"/>
                      <a:pt x="-140" y="14601"/>
                      <a:pt x="268" y="14480"/>
                    </a:cubicBezTo>
                    <a:cubicBezTo>
                      <a:pt x="1083" y="13998"/>
                      <a:pt x="1898" y="13636"/>
                      <a:pt x="2713" y="13153"/>
                    </a:cubicBezTo>
                    <a:cubicBezTo>
                      <a:pt x="3120" y="12791"/>
                      <a:pt x="3935" y="12308"/>
                      <a:pt x="5158" y="11946"/>
                    </a:cubicBezTo>
                    <a:cubicBezTo>
                      <a:pt x="5566" y="11826"/>
                      <a:pt x="5566" y="11584"/>
                      <a:pt x="5973" y="11343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5282" name="Freeform 561"/>
              <p:cNvSpPr/>
              <p:nvPr/>
            </p:nvSpPr>
            <p:spPr>
              <a:xfrm>
                <a:off x="129678" y="251509"/>
                <a:ext cx="22836" cy="3265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92" h="21600" fill="norm" stroke="1" extrusionOk="0">
                    <a:moveTo>
                      <a:pt x="21046" y="17280"/>
                    </a:moveTo>
                    <a:cubicBezTo>
                      <a:pt x="21600" y="17673"/>
                      <a:pt x="21046" y="17673"/>
                      <a:pt x="21046" y="18065"/>
                    </a:cubicBezTo>
                    <a:cubicBezTo>
                      <a:pt x="21046" y="18065"/>
                      <a:pt x="20492" y="18065"/>
                      <a:pt x="20492" y="18065"/>
                    </a:cubicBezTo>
                    <a:cubicBezTo>
                      <a:pt x="19385" y="17673"/>
                      <a:pt x="18831" y="18065"/>
                      <a:pt x="17723" y="17673"/>
                    </a:cubicBezTo>
                    <a:cubicBezTo>
                      <a:pt x="17169" y="17673"/>
                      <a:pt x="16615" y="18065"/>
                      <a:pt x="16615" y="18458"/>
                    </a:cubicBezTo>
                    <a:cubicBezTo>
                      <a:pt x="17169" y="18851"/>
                      <a:pt x="17169" y="19244"/>
                      <a:pt x="17723" y="19636"/>
                    </a:cubicBezTo>
                    <a:cubicBezTo>
                      <a:pt x="18831" y="20029"/>
                      <a:pt x="19385" y="20815"/>
                      <a:pt x="19938" y="21600"/>
                    </a:cubicBezTo>
                    <a:cubicBezTo>
                      <a:pt x="2215" y="21600"/>
                      <a:pt x="2215" y="21600"/>
                      <a:pt x="2215" y="21600"/>
                    </a:cubicBezTo>
                    <a:cubicBezTo>
                      <a:pt x="2769" y="20815"/>
                      <a:pt x="3877" y="19636"/>
                      <a:pt x="4985" y="18851"/>
                    </a:cubicBezTo>
                    <a:cubicBezTo>
                      <a:pt x="4985" y="18851"/>
                      <a:pt x="4985" y="18065"/>
                      <a:pt x="5538" y="17673"/>
                    </a:cubicBezTo>
                    <a:cubicBezTo>
                      <a:pt x="4985" y="17673"/>
                      <a:pt x="4431" y="17673"/>
                      <a:pt x="3877" y="17673"/>
                    </a:cubicBezTo>
                    <a:cubicBezTo>
                      <a:pt x="2769" y="17673"/>
                      <a:pt x="2215" y="17280"/>
                      <a:pt x="1662" y="17673"/>
                    </a:cubicBezTo>
                    <a:cubicBezTo>
                      <a:pt x="1108" y="18065"/>
                      <a:pt x="554" y="18065"/>
                      <a:pt x="554" y="17673"/>
                    </a:cubicBezTo>
                    <a:cubicBezTo>
                      <a:pt x="0" y="17673"/>
                      <a:pt x="0" y="17280"/>
                      <a:pt x="0" y="17280"/>
                    </a:cubicBezTo>
                    <a:cubicBezTo>
                      <a:pt x="554" y="16495"/>
                      <a:pt x="1108" y="15709"/>
                      <a:pt x="2215" y="15316"/>
                    </a:cubicBezTo>
                    <a:cubicBezTo>
                      <a:pt x="3877" y="14138"/>
                      <a:pt x="4431" y="12567"/>
                      <a:pt x="5538" y="11389"/>
                    </a:cubicBezTo>
                    <a:cubicBezTo>
                      <a:pt x="6092" y="10996"/>
                      <a:pt x="6092" y="10604"/>
                      <a:pt x="5538" y="10604"/>
                    </a:cubicBezTo>
                    <a:cubicBezTo>
                      <a:pt x="4431" y="10604"/>
                      <a:pt x="3323" y="10604"/>
                      <a:pt x="2215" y="10604"/>
                    </a:cubicBezTo>
                    <a:cubicBezTo>
                      <a:pt x="2215" y="10604"/>
                      <a:pt x="1662" y="10211"/>
                      <a:pt x="1662" y="10211"/>
                    </a:cubicBezTo>
                    <a:cubicBezTo>
                      <a:pt x="1662" y="10211"/>
                      <a:pt x="1662" y="9818"/>
                      <a:pt x="2215" y="9818"/>
                    </a:cubicBezTo>
                    <a:cubicBezTo>
                      <a:pt x="2769" y="9033"/>
                      <a:pt x="3323" y="8640"/>
                      <a:pt x="3323" y="7855"/>
                    </a:cubicBezTo>
                    <a:cubicBezTo>
                      <a:pt x="4985" y="6284"/>
                      <a:pt x="6646" y="4713"/>
                      <a:pt x="8308" y="3142"/>
                    </a:cubicBezTo>
                    <a:cubicBezTo>
                      <a:pt x="9415" y="1964"/>
                      <a:pt x="11077" y="1178"/>
                      <a:pt x="11077" y="0"/>
                    </a:cubicBezTo>
                    <a:cubicBezTo>
                      <a:pt x="11077" y="0"/>
                      <a:pt x="11077" y="0"/>
                      <a:pt x="11077" y="0"/>
                    </a:cubicBezTo>
                    <a:cubicBezTo>
                      <a:pt x="11631" y="393"/>
                      <a:pt x="12185" y="785"/>
                      <a:pt x="12738" y="1178"/>
                    </a:cubicBezTo>
                    <a:cubicBezTo>
                      <a:pt x="14400" y="2749"/>
                      <a:pt x="15508" y="4713"/>
                      <a:pt x="17169" y="6284"/>
                    </a:cubicBezTo>
                    <a:cubicBezTo>
                      <a:pt x="18831" y="7462"/>
                      <a:pt x="19385" y="9033"/>
                      <a:pt x="20492" y="10211"/>
                    </a:cubicBezTo>
                    <a:cubicBezTo>
                      <a:pt x="20492" y="10211"/>
                      <a:pt x="20492" y="10211"/>
                      <a:pt x="20492" y="10211"/>
                    </a:cubicBezTo>
                    <a:cubicBezTo>
                      <a:pt x="20492" y="10211"/>
                      <a:pt x="20492" y="10604"/>
                      <a:pt x="20492" y="10604"/>
                    </a:cubicBezTo>
                    <a:cubicBezTo>
                      <a:pt x="19938" y="10211"/>
                      <a:pt x="19385" y="10211"/>
                      <a:pt x="19385" y="10211"/>
                    </a:cubicBezTo>
                    <a:cubicBezTo>
                      <a:pt x="18277" y="10211"/>
                      <a:pt x="17169" y="10604"/>
                      <a:pt x="15508" y="10604"/>
                    </a:cubicBezTo>
                    <a:cubicBezTo>
                      <a:pt x="14954" y="10604"/>
                      <a:pt x="14954" y="11389"/>
                      <a:pt x="14954" y="11782"/>
                    </a:cubicBezTo>
                    <a:cubicBezTo>
                      <a:pt x="15508" y="12175"/>
                      <a:pt x="16062" y="12960"/>
                      <a:pt x="17169" y="13353"/>
                    </a:cubicBezTo>
                    <a:cubicBezTo>
                      <a:pt x="17723" y="14138"/>
                      <a:pt x="18831" y="14924"/>
                      <a:pt x="19385" y="15709"/>
                    </a:cubicBezTo>
                    <a:cubicBezTo>
                      <a:pt x="19938" y="16495"/>
                      <a:pt x="20492" y="16887"/>
                      <a:pt x="21046" y="1728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5283" name="Freeform 562"/>
              <p:cNvSpPr/>
              <p:nvPr/>
            </p:nvSpPr>
            <p:spPr>
              <a:xfrm>
                <a:off x="147547" y="115654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200" h="21600" fill="norm" stroke="1" extrusionOk="0">
                    <a:moveTo>
                      <a:pt x="14880" y="0"/>
                    </a:moveTo>
                    <a:cubicBezTo>
                      <a:pt x="14880" y="3600"/>
                      <a:pt x="19200" y="3600"/>
                      <a:pt x="19200" y="3600"/>
                    </a:cubicBezTo>
                    <a:cubicBezTo>
                      <a:pt x="19200" y="10800"/>
                      <a:pt x="14880" y="18000"/>
                      <a:pt x="6240" y="21600"/>
                    </a:cubicBezTo>
                    <a:cubicBezTo>
                      <a:pt x="6240" y="21600"/>
                      <a:pt x="1920" y="21600"/>
                      <a:pt x="1920" y="21600"/>
                    </a:cubicBezTo>
                    <a:cubicBezTo>
                      <a:pt x="1920" y="18000"/>
                      <a:pt x="-2400" y="18000"/>
                      <a:pt x="1920" y="14400"/>
                    </a:cubicBezTo>
                    <a:cubicBezTo>
                      <a:pt x="1920" y="14400"/>
                      <a:pt x="1920" y="10800"/>
                      <a:pt x="1920" y="10800"/>
                    </a:cubicBezTo>
                    <a:cubicBezTo>
                      <a:pt x="6240" y="7200"/>
                      <a:pt x="6240" y="7200"/>
                      <a:pt x="10560" y="3600"/>
                    </a:cubicBezTo>
                    <a:cubicBezTo>
                      <a:pt x="10560" y="3600"/>
                      <a:pt x="14880" y="0"/>
                      <a:pt x="1488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5284" name="Freeform 563"/>
              <p:cNvSpPr/>
              <p:nvPr/>
            </p:nvSpPr>
            <p:spPr>
              <a:xfrm>
                <a:off x="147319" y="157978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600" h="20829" fill="norm" stroke="1" extrusionOk="0">
                    <a:moveTo>
                      <a:pt x="19600" y="11572"/>
                    </a:moveTo>
                    <a:cubicBezTo>
                      <a:pt x="19600" y="17743"/>
                      <a:pt x="16000" y="17743"/>
                      <a:pt x="16000" y="20829"/>
                    </a:cubicBezTo>
                    <a:cubicBezTo>
                      <a:pt x="16000" y="20829"/>
                      <a:pt x="16000" y="20829"/>
                      <a:pt x="16000" y="20829"/>
                    </a:cubicBezTo>
                    <a:cubicBezTo>
                      <a:pt x="8800" y="17743"/>
                      <a:pt x="5200" y="11572"/>
                      <a:pt x="1600" y="8486"/>
                    </a:cubicBezTo>
                    <a:cubicBezTo>
                      <a:pt x="-2000" y="8486"/>
                      <a:pt x="1600" y="5400"/>
                      <a:pt x="1600" y="5400"/>
                    </a:cubicBezTo>
                    <a:cubicBezTo>
                      <a:pt x="1600" y="2315"/>
                      <a:pt x="1600" y="2315"/>
                      <a:pt x="1600" y="2315"/>
                    </a:cubicBezTo>
                    <a:cubicBezTo>
                      <a:pt x="5200" y="-771"/>
                      <a:pt x="8800" y="-771"/>
                      <a:pt x="8800" y="2315"/>
                    </a:cubicBezTo>
                    <a:cubicBezTo>
                      <a:pt x="12400" y="5400"/>
                      <a:pt x="16000" y="8486"/>
                      <a:pt x="19600" y="11572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5285" name="Freeform 564"/>
              <p:cNvSpPr/>
              <p:nvPr/>
            </p:nvSpPr>
            <p:spPr>
              <a:xfrm>
                <a:off x="148200" y="121831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8600" h="21600" fill="norm" stroke="1" extrusionOk="0">
                    <a:moveTo>
                      <a:pt x="16200" y="14400"/>
                    </a:moveTo>
                    <a:cubicBezTo>
                      <a:pt x="16200" y="21600"/>
                      <a:pt x="16200" y="21600"/>
                      <a:pt x="5400" y="21600"/>
                    </a:cubicBezTo>
                    <a:cubicBezTo>
                      <a:pt x="5400" y="21600"/>
                      <a:pt x="0" y="21600"/>
                      <a:pt x="0" y="14400"/>
                    </a:cubicBezTo>
                    <a:cubicBezTo>
                      <a:pt x="0" y="7200"/>
                      <a:pt x="5400" y="0"/>
                      <a:pt x="16200" y="0"/>
                    </a:cubicBezTo>
                    <a:cubicBezTo>
                      <a:pt x="21600" y="7200"/>
                      <a:pt x="16200" y="7200"/>
                      <a:pt x="16200" y="144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5286" name="Freeform 565"/>
              <p:cNvSpPr/>
              <p:nvPr/>
            </p:nvSpPr>
            <p:spPr>
              <a:xfrm>
                <a:off x="148810" y="143452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10800"/>
                    </a:moveTo>
                    <a:cubicBezTo>
                      <a:pt x="0" y="9000"/>
                      <a:pt x="0" y="5400"/>
                      <a:pt x="5400" y="3600"/>
                    </a:cubicBezTo>
                    <a:cubicBezTo>
                      <a:pt x="5400" y="1800"/>
                      <a:pt x="5400" y="0"/>
                      <a:pt x="10800" y="0"/>
                    </a:cubicBezTo>
                    <a:cubicBezTo>
                      <a:pt x="16200" y="1800"/>
                      <a:pt x="21600" y="1800"/>
                      <a:pt x="21600" y="3600"/>
                    </a:cubicBezTo>
                    <a:cubicBezTo>
                      <a:pt x="16200" y="9000"/>
                      <a:pt x="21600" y="14400"/>
                      <a:pt x="10800" y="19800"/>
                    </a:cubicBezTo>
                    <a:cubicBezTo>
                      <a:pt x="5400" y="19800"/>
                      <a:pt x="5400" y="19800"/>
                      <a:pt x="5400" y="21600"/>
                    </a:cubicBezTo>
                    <a:cubicBezTo>
                      <a:pt x="5400" y="19800"/>
                      <a:pt x="0" y="19800"/>
                      <a:pt x="0" y="19800"/>
                    </a:cubicBezTo>
                    <a:cubicBezTo>
                      <a:pt x="0" y="16200"/>
                      <a:pt x="0" y="14400"/>
                      <a:pt x="0" y="108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5287" name="Freeform 566"/>
              <p:cNvSpPr/>
              <p:nvPr/>
            </p:nvSpPr>
            <p:spPr>
              <a:xfrm>
                <a:off x="150023" y="136282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0800" y="0"/>
                    </a:moveTo>
                    <a:cubicBezTo>
                      <a:pt x="14400" y="0"/>
                      <a:pt x="21600" y="7200"/>
                      <a:pt x="21600" y="10800"/>
                    </a:cubicBezTo>
                    <a:cubicBezTo>
                      <a:pt x="21600" y="14400"/>
                      <a:pt x="14400" y="21600"/>
                      <a:pt x="14400" y="21600"/>
                    </a:cubicBezTo>
                    <a:cubicBezTo>
                      <a:pt x="7200" y="21600"/>
                      <a:pt x="0" y="14400"/>
                      <a:pt x="0" y="7200"/>
                    </a:cubicBezTo>
                    <a:cubicBezTo>
                      <a:pt x="0" y="3600"/>
                      <a:pt x="3600" y="0"/>
                      <a:pt x="108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5288" name="Freeform 567"/>
              <p:cNvSpPr/>
              <p:nvPr/>
            </p:nvSpPr>
            <p:spPr>
              <a:xfrm>
                <a:off x="151899" y="161212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6200" y="0"/>
                    </a:moveTo>
                    <a:cubicBezTo>
                      <a:pt x="16200" y="0"/>
                      <a:pt x="21600" y="5400"/>
                      <a:pt x="21600" y="5400"/>
                    </a:cubicBezTo>
                    <a:cubicBezTo>
                      <a:pt x="16200" y="10800"/>
                      <a:pt x="10800" y="16200"/>
                      <a:pt x="10800" y="21600"/>
                    </a:cubicBezTo>
                    <a:cubicBezTo>
                      <a:pt x="5400" y="16200"/>
                      <a:pt x="5400" y="16200"/>
                      <a:pt x="0" y="16200"/>
                    </a:cubicBezTo>
                    <a:cubicBezTo>
                      <a:pt x="0" y="10800"/>
                      <a:pt x="0" y="10800"/>
                      <a:pt x="0" y="10800"/>
                    </a:cubicBezTo>
                    <a:cubicBezTo>
                      <a:pt x="5400" y="5400"/>
                      <a:pt x="5400" y="0"/>
                      <a:pt x="10800" y="0"/>
                    </a:cubicBezTo>
                    <a:cubicBezTo>
                      <a:pt x="16200" y="0"/>
                      <a:pt x="16200" y="0"/>
                      <a:pt x="162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5289" name="Freeform 568"/>
              <p:cNvSpPr/>
              <p:nvPr/>
            </p:nvSpPr>
            <p:spPr>
              <a:xfrm>
                <a:off x="152671" y="101424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10800"/>
                    </a:moveTo>
                    <a:cubicBezTo>
                      <a:pt x="14400" y="10800"/>
                      <a:pt x="14400" y="21600"/>
                      <a:pt x="14400" y="21600"/>
                    </a:cubicBezTo>
                    <a:cubicBezTo>
                      <a:pt x="7200" y="10800"/>
                      <a:pt x="7200" y="10800"/>
                      <a:pt x="0" y="0"/>
                    </a:cubicBezTo>
                    <a:cubicBezTo>
                      <a:pt x="7200" y="0"/>
                      <a:pt x="7200" y="0"/>
                      <a:pt x="7200" y="0"/>
                    </a:cubicBezTo>
                    <a:cubicBezTo>
                      <a:pt x="14400" y="0"/>
                      <a:pt x="14400" y="10800"/>
                      <a:pt x="21600" y="108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5290" name="Freeform 569"/>
              <p:cNvSpPr/>
              <p:nvPr/>
            </p:nvSpPr>
            <p:spPr>
              <a:xfrm>
                <a:off x="152119" y="123817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7280" y="0"/>
                    </a:moveTo>
                    <a:cubicBezTo>
                      <a:pt x="17280" y="3600"/>
                      <a:pt x="17280" y="3600"/>
                      <a:pt x="21600" y="7200"/>
                    </a:cubicBezTo>
                    <a:cubicBezTo>
                      <a:pt x="21600" y="7200"/>
                      <a:pt x="17280" y="10800"/>
                      <a:pt x="17280" y="10800"/>
                    </a:cubicBezTo>
                    <a:cubicBezTo>
                      <a:pt x="12960" y="21600"/>
                      <a:pt x="12960" y="21600"/>
                      <a:pt x="4320" y="21600"/>
                    </a:cubicBezTo>
                    <a:cubicBezTo>
                      <a:pt x="0" y="21600"/>
                      <a:pt x="0" y="21600"/>
                      <a:pt x="0" y="18000"/>
                    </a:cubicBezTo>
                    <a:cubicBezTo>
                      <a:pt x="0" y="10800"/>
                      <a:pt x="0" y="7200"/>
                      <a:pt x="4320" y="3600"/>
                    </a:cubicBezTo>
                    <a:cubicBezTo>
                      <a:pt x="4320" y="0"/>
                      <a:pt x="12960" y="0"/>
                      <a:pt x="1728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5291" name="Freeform 570"/>
              <p:cNvSpPr/>
              <p:nvPr/>
            </p:nvSpPr>
            <p:spPr>
              <a:xfrm>
                <a:off x="153884" y="144555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0"/>
                    </a:moveTo>
                    <a:cubicBezTo>
                      <a:pt x="21600" y="0"/>
                      <a:pt x="21600" y="0"/>
                      <a:pt x="21600" y="10800"/>
                    </a:cubicBezTo>
                    <a:cubicBezTo>
                      <a:pt x="21600" y="10800"/>
                      <a:pt x="21600" y="10800"/>
                      <a:pt x="21600" y="21600"/>
                    </a:cubicBezTo>
                    <a:cubicBezTo>
                      <a:pt x="0" y="10800"/>
                      <a:pt x="0" y="10800"/>
                      <a:pt x="0" y="10800"/>
                    </a:cubicBezTo>
                    <a:cubicBezTo>
                      <a:pt x="0" y="1080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5292" name="Freeform 571"/>
              <p:cNvSpPr/>
              <p:nvPr/>
            </p:nvSpPr>
            <p:spPr>
              <a:xfrm>
                <a:off x="151837" y="149139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196" h="19200" fill="norm" stroke="1" extrusionOk="0">
                    <a:moveTo>
                      <a:pt x="9450" y="19200"/>
                    </a:moveTo>
                    <a:cubicBezTo>
                      <a:pt x="4050" y="19200"/>
                      <a:pt x="4050" y="19200"/>
                      <a:pt x="2250" y="19200"/>
                    </a:cubicBezTo>
                    <a:cubicBezTo>
                      <a:pt x="2250" y="19200"/>
                      <a:pt x="450" y="19200"/>
                      <a:pt x="450" y="14880"/>
                    </a:cubicBezTo>
                    <a:cubicBezTo>
                      <a:pt x="450" y="10560"/>
                      <a:pt x="-1350" y="6240"/>
                      <a:pt x="2250" y="1920"/>
                    </a:cubicBezTo>
                    <a:cubicBezTo>
                      <a:pt x="2250" y="1920"/>
                      <a:pt x="4050" y="-2400"/>
                      <a:pt x="5850" y="1920"/>
                    </a:cubicBezTo>
                    <a:cubicBezTo>
                      <a:pt x="7650" y="1920"/>
                      <a:pt x="9450" y="1920"/>
                      <a:pt x="11250" y="1920"/>
                    </a:cubicBezTo>
                    <a:cubicBezTo>
                      <a:pt x="13050" y="1920"/>
                      <a:pt x="14850" y="1920"/>
                      <a:pt x="16650" y="1920"/>
                    </a:cubicBezTo>
                    <a:cubicBezTo>
                      <a:pt x="16650" y="1920"/>
                      <a:pt x="18450" y="6240"/>
                      <a:pt x="18450" y="6240"/>
                    </a:cubicBezTo>
                    <a:cubicBezTo>
                      <a:pt x="20250" y="10560"/>
                      <a:pt x="18450" y="10560"/>
                      <a:pt x="16650" y="14880"/>
                    </a:cubicBezTo>
                    <a:cubicBezTo>
                      <a:pt x="14850" y="19200"/>
                      <a:pt x="11250" y="14880"/>
                      <a:pt x="7650" y="19200"/>
                    </a:cubicBezTo>
                    <a:cubicBezTo>
                      <a:pt x="7650" y="19200"/>
                      <a:pt x="9450" y="19200"/>
                      <a:pt x="9450" y="192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5293" name="Freeform 572"/>
              <p:cNvSpPr/>
              <p:nvPr/>
            </p:nvSpPr>
            <p:spPr>
              <a:xfrm>
                <a:off x="155098" y="101424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21600"/>
                    </a:moveTo>
                    <a:cubicBezTo>
                      <a:pt x="0" y="21600"/>
                      <a:pt x="0" y="10800"/>
                      <a:pt x="0" y="10800"/>
                    </a:cubicBezTo>
                    <a:cubicBezTo>
                      <a:pt x="0" y="10800"/>
                      <a:pt x="21600" y="0"/>
                      <a:pt x="21600" y="0"/>
                    </a:cubicBezTo>
                    <a:cubicBezTo>
                      <a:pt x="0" y="21600"/>
                      <a:pt x="0" y="21600"/>
                      <a:pt x="0" y="216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5294" name="Freeform 573"/>
              <p:cNvSpPr/>
              <p:nvPr/>
            </p:nvSpPr>
            <p:spPr>
              <a:xfrm>
                <a:off x="154274" y="110572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8793" h="20541" fill="norm" stroke="1" extrusionOk="0">
                    <a:moveTo>
                      <a:pt x="12343" y="14370"/>
                    </a:moveTo>
                    <a:cubicBezTo>
                      <a:pt x="9257" y="14370"/>
                      <a:pt x="6171" y="17455"/>
                      <a:pt x="6171" y="17455"/>
                    </a:cubicBezTo>
                    <a:cubicBezTo>
                      <a:pt x="3086" y="20541"/>
                      <a:pt x="3086" y="20541"/>
                      <a:pt x="0" y="20541"/>
                    </a:cubicBezTo>
                    <a:cubicBezTo>
                      <a:pt x="0" y="20541"/>
                      <a:pt x="0" y="17455"/>
                      <a:pt x="0" y="17455"/>
                    </a:cubicBezTo>
                    <a:cubicBezTo>
                      <a:pt x="0" y="14370"/>
                      <a:pt x="3086" y="8198"/>
                      <a:pt x="3086" y="5112"/>
                    </a:cubicBezTo>
                    <a:cubicBezTo>
                      <a:pt x="6171" y="-1059"/>
                      <a:pt x="12343" y="-1059"/>
                      <a:pt x="15429" y="2027"/>
                    </a:cubicBezTo>
                    <a:cubicBezTo>
                      <a:pt x="21600" y="8198"/>
                      <a:pt x="18514" y="14370"/>
                      <a:pt x="12343" y="1437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5295" name="Freeform 574"/>
              <p:cNvSpPr/>
              <p:nvPr/>
            </p:nvSpPr>
            <p:spPr>
              <a:xfrm>
                <a:off x="156494" y="152608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785" h="21600" fill="norm" stroke="1" extrusionOk="0">
                    <a:moveTo>
                      <a:pt x="0" y="12960"/>
                    </a:moveTo>
                    <a:cubicBezTo>
                      <a:pt x="0" y="8640"/>
                      <a:pt x="0" y="4320"/>
                      <a:pt x="0" y="432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1600" y="4320"/>
                      <a:pt x="21600" y="8640"/>
                      <a:pt x="18000" y="12960"/>
                    </a:cubicBezTo>
                    <a:cubicBezTo>
                      <a:pt x="14400" y="12960"/>
                      <a:pt x="10800" y="17280"/>
                      <a:pt x="7200" y="21600"/>
                    </a:cubicBezTo>
                    <a:cubicBezTo>
                      <a:pt x="7200" y="21600"/>
                      <a:pt x="3600" y="21600"/>
                      <a:pt x="3600" y="21600"/>
                    </a:cubicBezTo>
                    <a:cubicBezTo>
                      <a:pt x="0" y="17280"/>
                      <a:pt x="0" y="17280"/>
                      <a:pt x="0" y="1296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5296" name="Freeform 575"/>
              <p:cNvSpPr/>
              <p:nvPr/>
            </p:nvSpPr>
            <p:spPr>
              <a:xfrm>
                <a:off x="156863" y="150150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8225" fill="norm" stroke="1" extrusionOk="0">
                    <a:moveTo>
                      <a:pt x="21600" y="18225"/>
                    </a:moveTo>
                    <a:cubicBezTo>
                      <a:pt x="12343" y="18225"/>
                      <a:pt x="6171" y="12825"/>
                      <a:pt x="0" y="12825"/>
                    </a:cubicBezTo>
                    <a:cubicBezTo>
                      <a:pt x="0" y="12825"/>
                      <a:pt x="0" y="7425"/>
                      <a:pt x="3086" y="7425"/>
                    </a:cubicBezTo>
                    <a:cubicBezTo>
                      <a:pt x="3086" y="2025"/>
                      <a:pt x="6171" y="2025"/>
                      <a:pt x="9257" y="2025"/>
                    </a:cubicBezTo>
                    <a:cubicBezTo>
                      <a:pt x="18514" y="-3375"/>
                      <a:pt x="21600" y="2025"/>
                      <a:pt x="21600" y="18225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5297" name="Freeform 576"/>
              <p:cNvSpPr/>
              <p:nvPr/>
            </p:nvSpPr>
            <p:spPr>
              <a:xfrm>
                <a:off x="156863" y="127626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8600" fill="norm" stroke="1" extrusionOk="0">
                    <a:moveTo>
                      <a:pt x="21600" y="2400"/>
                    </a:moveTo>
                    <a:cubicBezTo>
                      <a:pt x="21600" y="2400"/>
                      <a:pt x="21600" y="2400"/>
                      <a:pt x="21600" y="2400"/>
                    </a:cubicBezTo>
                    <a:cubicBezTo>
                      <a:pt x="17280" y="13200"/>
                      <a:pt x="12960" y="18600"/>
                      <a:pt x="4320" y="18600"/>
                    </a:cubicBezTo>
                    <a:cubicBezTo>
                      <a:pt x="4320" y="18600"/>
                      <a:pt x="0" y="13200"/>
                      <a:pt x="0" y="13200"/>
                    </a:cubicBezTo>
                    <a:cubicBezTo>
                      <a:pt x="0" y="7800"/>
                      <a:pt x="0" y="2400"/>
                      <a:pt x="4320" y="2400"/>
                    </a:cubicBezTo>
                    <a:cubicBezTo>
                      <a:pt x="4320" y="2400"/>
                      <a:pt x="4320" y="2400"/>
                      <a:pt x="8640" y="2400"/>
                    </a:cubicBezTo>
                    <a:cubicBezTo>
                      <a:pt x="12960" y="2400"/>
                      <a:pt x="17280" y="-3000"/>
                      <a:pt x="21600" y="24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5298" name="Freeform 577"/>
              <p:cNvSpPr/>
              <p:nvPr/>
            </p:nvSpPr>
            <p:spPr>
              <a:xfrm>
                <a:off x="157582" y="157125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069" h="19747" fill="norm" stroke="1" extrusionOk="0">
                    <a:moveTo>
                      <a:pt x="19069" y="3547"/>
                    </a:moveTo>
                    <a:cubicBezTo>
                      <a:pt x="19069" y="3547"/>
                      <a:pt x="19069" y="8947"/>
                      <a:pt x="19069" y="8947"/>
                    </a:cubicBezTo>
                    <a:cubicBezTo>
                      <a:pt x="14749" y="14347"/>
                      <a:pt x="14749" y="19747"/>
                      <a:pt x="6109" y="19747"/>
                    </a:cubicBezTo>
                    <a:cubicBezTo>
                      <a:pt x="1789" y="19747"/>
                      <a:pt x="-2531" y="14347"/>
                      <a:pt x="1789" y="8947"/>
                    </a:cubicBezTo>
                    <a:cubicBezTo>
                      <a:pt x="1789" y="-1853"/>
                      <a:pt x="14749" y="-1853"/>
                      <a:pt x="19069" y="3547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5299" name="Freeform 578"/>
              <p:cNvSpPr/>
              <p:nvPr/>
            </p:nvSpPr>
            <p:spPr>
              <a:xfrm>
                <a:off x="161743" y="130656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5274" h="21600" fill="norm" stroke="1" extrusionOk="0">
                    <a:moveTo>
                      <a:pt x="0" y="14400"/>
                    </a:moveTo>
                    <a:cubicBezTo>
                      <a:pt x="0" y="7200"/>
                      <a:pt x="0" y="7200"/>
                      <a:pt x="0" y="0"/>
                    </a:cubicBezTo>
                    <a:cubicBezTo>
                      <a:pt x="10800" y="7200"/>
                      <a:pt x="10800" y="14400"/>
                      <a:pt x="10800" y="14400"/>
                    </a:cubicBezTo>
                    <a:cubicBezTo>
                      <a:pt x="21600" y="21600"/>
                      <a:pt x="10800" y="21600"/>
                      <a:pt x="0" y="21600"/>
                    </a:cubicBezTo>
                    <a:cubicBezTo>
                      <a:pt x="0" y="21600"/>
                      <a:pt x="0" y="14400"/>
                      <a:pt x="0" y="144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5300" name="Freeform 579"/>
              <p:cNvSpPr/>
              <p:nvPr/>
            </p:nvSpPr>
            <p:spPr>
              <a:xfrm>
                <a:off x="160724" y="141687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0800" y="0"/>
                    </a:moveTo>
                    <a:cubicBezTo>
                      <a:pt x="14400" y="0"/>
                      <a:pt x="21600" y="10800"/>
                      <a:pt x="21600" y="14400"/>
                    </a:cubicBezTo>
                    <a:cubicBezTo>
                      <a:pt x="18000" y="18000"/>
                      <a:pt x="18000" y="18000"/>
                      <a:pt x="18000" y="21600"/>
                    </a:cubicBezTo>
                    <a:cubicBezTo>
                      <a:pt x="14400" y="21600"/>
                      <a:pt x="10800" y="21600"/>
                      <a:pt x="10800" y="21600"/>
                    </a:cubicBezTo>
                    <a:cubicBezTo>
                      <a:pt x="0" y="21600"/>
                      <a:pt x="0" y="21600"/>
                      <a:pt x="0" y="14400"/>
                    </a:cubicBezTo>
                    <a:cubicBezTo>
                      <a:pt x="0" y="7200"/>
                      <a:pt x="3600" y="0"/>
                      <a:pt x="108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5301" name="Freeform 580"/>
              <p:cNvSpPr/>
              <p:nvPr/>
            </p:nvSpPr>
            <p:spPr>
              <a:xfrm>
                <a:off x="162013" y="200636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925" h="20018" fill="norm" stroke="1" extrusionOk="0">
                    <a:moveTo>
                      <a:pt x="2025" y="8100"/>
                    </a:moveTo>
                    <a:cubicBezTo>
                      <a:pt x="-675" y="5400"/>
                      <a:pt x="-675" y="2700"/>
                      <a:pt x="2025" y="0"/>
                    </a:cubicBezTo>
                    <a:cubicBezTo>
                      <a:pt x="4725" y="0"/>
                      <a:pt x="4725" y="0"/>
                      <a:pt x="7425" y="0"/>
                    </a:cubicBezTo>
                    <a:cubicBezTo>
                      <a:pt x="10125" y="2700"/>
                      <a:pt x="12825" y="8100"/>
                      <a:pt x="18225" y="8100"/>
                    </a:cubicBezTo>
                    <a:cubicBezTo>
                      <a:pt x="20925" y="8100"/>
                      <a:pt x="20925" y="10800"/>
                      <a:pt x="20925" y="13500"/>
                    </a:cubicBezTo>
                    <a:cubicBezTo>
                      <a:pt x="20925" y="16200"/>
                      <a:pt x="18225" y="18900"/>
                      <a:pt x="18225" y="18900"/>
                    </a:cubicBezTo>
                    <a:cubicBezTo>
                      <a:pt x="15525" y="21600"/>
                      <a:pt x="12825" y="18900"/>
                      <a:pt x="10125" y="16200"/>
                    </a:cubicBezTo>
                    <a:cubicBezTo>
                      <a:pt x="7425" y="13500"/>
                      <a:pt x="2025" y="13500"/>
                      <a:pt x="2025" y="81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5302" name="Freeform 581"/>
              <p:cNvSpPr/>
              <p:nvPr/>
            </p:nvSpPr>
            <p:spPr>
              <a:xfrm>
                <a:off x="159620" y="191402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214" fill="norm" stroke="1" extrusionOk="0">
                    <a:moveTo>
                      <a:pt x="0" y="11957"/>
                    </a:moveTo>
                    <a:cubicBezTo>
                      <a:pt x="0" y="10414"/>
                      <a:pt x="0" y="10414"/>
                      <a:pt x="0" y="10414"/>
                    </a:cubicBezTo>
                    <a:cubicBezTo>
                      <a:pt x="2700" y="7328"/>
                      <a:pt x="2700" y="2700"/>
                      <a:pt x="4050" y="1157"/>
                    </a:cubicBezTo>
                    <a:cubicBezTo>
                      <a:pt x="5400" y="-386"/>
                      <a:pt x="5400" y="-386"/>
                      <a:pt x="5400" y="1157"/>
                    </a:cubicBezTo>
                    <a:cubicBezTo>
                      <a:pt x="6750" y="1157"/>
                      <a:pt x="6750" y="2700"/>
                      <a:pt x="6750" y="2700"/>
                    </a:cubicBezTo>
                    <a:cubicBezTo>
                      <a:pt x="8100" y="4243"/>
                      <a:pt x="9450" y="5785"/>
                      <a:pt x="10800" y="4243"/>
                    </a:cubicBezTo>
                    <a:cubicBezTo>
                      <a:pt x="12150" y="2700"/>
                      <a:pt x="13500" y="2700"/>
                      <a:pt x="13500" y="5785"/>
                    </a:cubicBezTo>
                    <a:cubicBezTo>
                      <a:pt x="13500" y="10414"/>
                      <a:pt x="16200" y="15043"/>
                      <a:pt x="20250" y="16585"/>
                    </a:cubicBezTo>
                    <a:cubicBezTo>
                      <a:pt x="20250" y="16585"/>
                      <a:pt x="20250" y="16585"/>
                      <a:pt x="20250" y="16585"/>
                    </a:cubicBezTo>
                    <a:cubicBezTo>
                      <a:pt x="21600" y="18128"/>
                      <a:pt x="21600" y="19671"/>
                      <a:pt x="21600" y="19671"/>
                    </a:cubicBezTo>
                    <a:cubicBezTo>
                      <a:pt x="20250" y="21214"/>
                      <a:pt x="18900" y="21214"/>
                      <a:pt x="18900" y="21214"/>
                    </a:cubicBezTo>
                    <a:cubicBezTo>
                      <a:pt x="17550" y="21214"/>
                      <a:pt x="17550" y="19671"/>
                      <a:pt x="16200" y="19671"/>
                    </a:cubicBezTo>
                    <a:cubicBezTo>
                      <a:pt x="16200" y="18128"/>
                      <a:pt x="16200" y="16585"/>
                      <a:pt x="14850" y="16585"/>
                    </a:cubicBezTo>
                    <a:cubicBezTo>
                      <a:pt x="12150" y="18128"/>
                      <a:pt x="12150" y="15043"/>
                      <a:pt x="10800" y="11957"/>
                    </a:cubicBezTo>
                    <a:cubicBezTo>
                      <a:pt x="10800" y="8871"/>
                      <a:pt x="9450" y="8871"/>
                      <a:pt x="9450" y="7328"/>
                    </a:cubicBezTo>
                    <a:cubicBezTo>
                      <a:pt x="9450" y="7328"/>
                      <a:pt x="4050" y="8871"/>
                      <a:pt x="4050" y="8871"/>
                    </a:cubicBezTo>
                    <a:cubicBezTo>
                      <a:pt x="4050" y="10414"/>
                      <a:pt x="4050" y="11957"/>
                      <a:pt x="2700" y="11957"/>
                    </a:cubicBezTo>
                    <a:cubicBezTo>
                      <a:pt x="2700" y="13500"/>
                      <a:pt x="1350" y="13500"/>
                      <a:pt x="1350" y="13500"/>
                    </a:cubicBezTo>
                    <a:cubicBezTo>
                      <a:pt x="0" y="11957"/>
                      <a:pt x="0" y="11957"/>
                      <a:pt x="0" y="11957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5303" name="Freeform 582"/>
              <p:cNvSpPr/>
              <p:nvPr/>
            </p:nvSpPr>
            <p:spPr>
              <a:xfrm>
                <a:off x="164243" y="133304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8429" h="21600" fill="norm" stroke="1" extrusionOk="0">
                    <a:moveTo>
                      <a:pt x="18429" y="3600"/>
                    </a:moveTo>
                    <a:cubicBezTo>
                      <a:pt x="14109" y="10800"/>
                      <a:pt x="14109" y="14400"/>
                      <a:pt x="9789" y="21600"/>
                    </a:cubicBezTo>
                    <a:cubicBezTo>
                      <a:pt x="9789" y="21600"/>
                      <a:pt x="5469" y="21600"/>
                      <a:pt x="5469" y="21600"/>
                    </a:cubicBezTo>
                    <a:cubicBezTo>
                      <a:pt x="1149" y="21600"/>
                      <a:pt x="1149" y="18000"/>
                      <a:pt x="1149" y="14400"/>
                    </a:cubicBezTo>
                    <a:cubicBezTo>
                      <a:pt x="-3171" y="10800"/>
                      <a:pt x="5469" y="0"/>
                      <a:pt x="14109" y="0"/>
                    </a:cubicBezTo>
                    <a:cubicBezTo>
                      <a:pt x="14109" y="0"/>
                      <a:pt x="18429" y="3600"/>
                      <a:pt x="18429" y="36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5304" name="Freeform 583"/>
              <p:cNvSpPr/>
              <p:nvPr/>
            </p:nvSpPr>
            <p:spPr>
              <a:xfrm>
                <a:off x="164254" y="157170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0520" fill="norm" stroke="1" extrusionOk="0">
                    <a:moveTo>
                      <a:pt x="16200" y="0"/>
                    </a:moveTo>
                    <a:cubicBezTo>
                      <a:pt x="21600" y="4320"/>
                      <a:pt x="21600" y="4320"/>
                      <a:pt x="21600" y="8640"/>
                    </a:cubicBezTo>
                    <a:cubicBezTo>
                      <a:pt x="21600" y="12960"/>
                      <a:pt x="21600" y="17280"/>
                      <a:pt x="16200" y="17280"/>
                    </a:cubicBezTo>
                    <a:cubicBezTo>
                      <a:pt x="10800" y="21600"/>
                      <a:pt x="5400" y="21600"/>
                      <a:pt x="5400" y="17280"/>
                    </a:cubicBezTo>
                    <a:cubicBezTo>
                      <a:pt x="0" y="17280"/>
                      <a:pt x="0" y="17280"/>
                      <a:pt x="0" y="12960"/>
                    </a:cubicBezTo>
                    <a:cubicBezTo>
                      <a:pt x="0" y="8640"/>
                      <a:pt x="0" y="8640"/>
                      <a:pt x="5400" y="4320"/>
                    </a:cubicBezTo>
                    <a:cubicBezTo>
                      <a:pt x="5400" y="0"/>
                      <a:pt x="10800" y="0"/>
                      <a:pt x="162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5305" name="Freeform 584"/>
              <p:cNvSpPr/>
              <p:nvPr/>
            </p:nvSpPr>
            <p:spPr>
              <a:xfrm>
                <a:off x="162343" y="178311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829" h="21600" fill="norm" stroke="1" extrusionOk="0">
                    <a:moveTo>
                      <a:pt x="15429" y="20400"/>
                    </a:moveTo>
                    <a:cubicBezTo>
                      <a:pt x="15429" y="21600"/>
                      <a:pt x="12343" y="21600"/>
                      <a:pt x="10800" y="21600"/>
                    </a:cubicBezTo>
                    <a:cubicBezTo>
                      <a:pt x="7714" y="21600"/>
                      <a:pt x="9257" y="20400"/>
                      <a:pt x="9257" y="19200"/>
                    </a:cubicBezTo>
                    <a:cubicBezTo>
                      <a:pt x="9257" y="16800"/>
                      <a:pt x="9257" y="15600"/>
                      <a:pt x="6171" y="15600"/>
                    </a:cubicBezTo>
                    <a:cubicBezTo>
                      <a:pt x="4629" y="15600"/>
                      <a:pt x="3086" y="15600"/>
                      <a:pt x="3086" y="13200"/>
                    </a:cubicBezTo>
                    <a:cubicBezTo>
                      <a:pt x="3086" y="13200"/>
                      <a:pt x="3086" y="12000"/>
                      <a:pt x="6171" y="12000"/>
                    </a:cubicBezTo>
                    <a:cubicBezTo>
                      <a:pt x="6171" y="12000"/>
                      <a:pt x="7714" y="12000"/>
                      <a:pt x="9257" y="12000"/>
                    </a:cubicBezTo>
                    <a:cubicBezTo>
                      <a:pt x="10800" y="12000"/>
                      <a:pt x="10800" y="12000"/>
                      <a:pt x="10800" y="10800"/>
                    </a:cubicBezTo>
                    <a:cubicBezTo>
                      <a:pt x="10800" y="10800"/>
                      <a:pt x="10800" y="9600"/>
                      <a:pt x="10800" y="9600"/>
                    </a:cubicBezTo>
                    <a:cubicBezTo>
                      <a:pt x="10800" y="8400"/>
                      <a:pt x="9257" y="8400"/>
                      <a:pt x="9257" y="8400"/>
                    </a:cubicBezTo>
                    <a:cubicBezTo>
                      <a:pt x="6171" y="7200"/>
                      <a:pt x="4629" y="7200"/>
                      <a:pt x="3086" y="6000"/>
                    </a:cubicBezTo>
                    <a:cubicBezTo>
                      <a:pt x="1543" y="4800"/>
                      <a:pt x="0" y="3600"/>
                      <a:pt x="0" y="2400"/>
                    </a:cubicBezTo>
                    <a:cubicBezTo>
                      <a:pt x="0" y="2400"/>
                      <a:pt x="3086" y="0"/>
                      <a:pt x="4629" y="0"/>
                    </a:cubicBezTo>
                    <a:cubicBezTo>
                      <a:pt x="6171" y="0"/>
                      <a:pt x="6171" y="0"/>
                      <a:pt x="7714" y="0"/>
                    </a:cubicBezTo>
                    <a:cubicBezTo>
                      <a:pt x="7714" y="0"/>
                      <a:pt x="9257" y="1200"/>
                      <a:pt x="10800" y="1200"/>
                    </a:cubicBezTo>
                    <a:cubicBezTo>
                      <a:pt x="12343" y="2400"/>
                      <a:pt x="13886" y="2400"/>
                      <a:pt x="15429" y="2400"/>
                    </a:cubicBezTo>
                    <a:cubicBezTo>
                      <a:pt x="18514" y="2400"/>
                      <a:pt x="20057" y="3600"/>
                      <a:pt x="18514" y="6000"/>
                    </a:cubicBezTo>
                    <a:cubicBezTo>
                      <a:pt x="16971" y="7200"/>
                      <a:pt x="16971" y="8400"/>
                      <a:pt x="18514" y="10800"/>
                    </a:cubicBezTo>
                    <a:cubicBezTo>
                      <a:pt x="21600" y="12000"/>
                      <a:pt x="21600" y="15600"/>
                      <a:pt x="18514" y="16800"/>
                    </a:cubicBezTo>
                    <a:cubicBezTo>
                      <a:pt x="16971" y="18000"/>
                      <a:pt x="15429" y="19200"/>
                      <a:pt x="15429" y="204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5306" name="Freeform 585"/>
              <p:cNvSpPr/>
              <p:nvPr/>
            </p:nvSpPr>
            <p:spPr>
              <a:xfrm>
                <a:off x="165467" y="170532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7600" fill="norm" stroke="1" extrusionOk="0">
                    <a:moveTo>
                      <a:pt x="21600" y="3200"/>
                    </a:moveTo>
                    <a:cubicBezTo>
                      <a:pt x="21600" y="3200"/>
                      <a:pt x="21600" y="10400"/>
                      <a:pt x="21600" y="10400"/>
                    </a:cubicBezTo>
                    <a:cubicBezTo>
                      <a:pt x="10800" y="10400"/>
                      <a:pt x="10800" y="17600"/>
                      <a:pt x="0" y="17600"/>
                    </a:cubicBezTo>
                    <a:cubicBezTo>
                      <a:pt x="0" y="17600"/>
                      <a:pt x="0" y="17600"/>
                      <a:pt x="0" y="10400"/>
                    </a:cubicBezTo>
                    <a:cubicBezTo>
                      <a:pt x="0" y="10400"/>
                      <a:pt x="0" y="3200"/>
                      <a:pt x="0" y="3200"/>
                    </a:cubicBezTo>
                    <a:cubicBezTo>
                      <a:pt x="10800" y="-4000"/>
                      <a:pt x="10800" y="3200"/>
                      <a:pt x="21600" y="32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5307" name="Freeform 586"/>
              <p:cNvSpPr/>
              <p:nvPr/>
            </p:nvSpPr>
            <p:spPr>
              <a:xfrm>
                <a:off x="163702" y="123122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8975" fill="norm" stroke="1" extrusionOk="0">
                    <a:moveTo>
                      <a:pt x="21600" y="10335"/>
                    </a:moveTo>
                    <a:cubicBezTo>
                      <a:pt x="21600" y="10335"/>
                      <a:pt x="21600" y="14655"/>
                      <a:pt x="18900" y="14655"/>
                    </a:cubicBezTo>
                    <a:cubicBezTo>
                      <a:pt x="16200" y="18975"/>
                      <a:pt x="13500" y="18975"/>
                      <a:pt x="8100" y="18975"/>
                    </a:cubicBezTo>
                    <a:cubicBezTo>
                      <a:pt x="8100" y="18975"/>
                      <a:pt x="8100" y="18975"/>
                      <a:pt x="8100" y="18975"/>
                    </a:cubicBezTo>
                    <a:cubicBezTo>
                      <a:pt x="8100" y="18975"/>
                      <a:pt x="8100" y="18975"/>
                      <a:pt x="5400" y="18975"/>
                    </a:cubicBezTo>
                    <a:cubicBezTo>
                      <a:pt x="2700" y="18975"/>
                      <a:pt x="0" y="18975"/>
                      <a:pt x="0" y="14655"/>
                    </a:cubicBezTo>
                    <a:cubicBezTo>
                      <a:pt x="0" y="10335"/>
                      <a:pt x="2700" y="10335"/>
                      <a:pt x="2700" y="6015"/>
                    </a:cubicBezTo>
                    <a:cubicBezTo>
                      <a:pt x="5400" y="1695"/>
                      <a:pt x="8100" y="1695"/>
                      <a:pt x="8100" y="1695"/>
                    </a:cubicBezTo>
                    <a:cubicBezTo>
                      <a:pt x="13500" y="-2625"/>
                      <a:pt x="21600" y="1695"/>
                      <a:pt x="21600" y="10335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5308" name="Freeform 587"/>
              <p:cNvSpPr/>
              <p:nvPr/>
            </p:nvSpPr>
            <p:spPr>
              <a:xfrm>
                <a:off x="164364" y="165625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4320"/>
                    </a:moveTo>
                    <a:cubicBezTo>
                      <a:pt x="21600" y="12960"/>
                      <a:pt x="14400" y="21600"/>
                      <a:pt x="7200" y="21600"/>
                    </a:cubicBezTo>
                    <a:cubicBezTo>
                      <a:pt x="7200" y="21600"/>
                      <a:pt x="3600" y="21600"/>
                      <a:pt x="0" y="17280"/>
                    </a:cubicBezTo>
                    <a:cubicBezTo>
                      <a:pt x="0" y="17280"/>
                      <a:pt x="0" y="17280"/>
                      <a:pt x="0" y="17280"/>
                    </a:cubicBezTo>
                    <a:cubicBezTo>
                      <a:pt x="7200" y="17280"/>
                      <a:pt x="7200" y="8640"/>
                      <a:pt x="10800" y="4320"/>
                    </a:cubicBezTo>
                    <a:cubicBezTo>
                      <a:pt x="14400" y="4320"/>
                      <a:pt x="14400" y="4320"/>
                      <a:pt x="18000" y="0"/>
                    </a:cubicBezTo>
                    <a:cubicBezTo>
                      <a:pt x="18000" y="0"/>
                      <a:pt x="21600" y="0"/>
                      <a:pt x="21600" y="432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5309" name="Freeform 588"/>
              <p:cNvSpPr/>
              <p:nvPr/>
            </p:nvSpPr>
            <p:spPr>
              <a:xfrm>
                <a:off x="166018" y="195902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8600" fill="norm" stroke="1" extrusionOk="0">
                    <a:moveTo>
                      <a:pt x="0" y="10800"/>
                    </a:moveTo>
                    <a:cubicBezTo>
                      <a:pt x="5400" y="5400"/>
                      <a:pt x="0" y="0"/>
                      <a:pt x="5400" y="0"/>
                    </a:cubicBezTo>
                    <a:cubicBezTo>
                      <a:pt x="16200" y="0"/>
                      <a:pt x="21600" y="5400"/>
                      <a:pt x="21600" y="16200"/>
                    </a:cubicBezTo>
                    <a:cubicBezTo>
                      <a:pt x="21600" y="21600"/>
                      <a:pt x="16200" y="16200"/>
                      <a:pt x="10800" y="16200"/>
                    </a:cubicBezTo>
                    <a:cubicBezTo>
                      <a:pt x="5400" y="21600"/>
                      <a:pt x="0" y="16200"/>
                      <a:pt x="0" y="108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5310" name="Freeform 589"/>
              <p:cNvSpPr/>
              <p:nvPr/>
            </p:nvSpPr>
            <p:spPr>
              <a:xfrm>
                <a:off x="168997" y="125361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0800" y="21600"/>
                    </a:moveTo>
                    <a:cubicBezTo>
                      <a:pt x="10800" y="21600"/>
                      <a:pt x="0" y="0"/>
                      <a:pt x="0" y="0"/>
                    </a:cubicBezTo>
                    <a:cubicBezTo>
                      <a:pt x="10800" y="0"/>
                      <a:pt x="10800" y="0"/>
                      <a:pt x="10800" y="0"/>
                    </a:cubicBezTo>
                    <a:cubicBezTo>
                      <a:pt x="10800" y="0"/>
                      <a:pt x="21600" y="0"/>
                      <a:pt x="21600" y="21600"/>
                    </a:cubicBezTo>
                    <a:cubicBezTo>
                      <a:pt x="10800" y="21600"/>
                      <a:pt x="10800" y="21600"/>
                      <a:pt x="10800" y="216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5311" name="Freeform 590"/>
              <p:cNvSpPr/>
              <p:nvPr/>
            </p:nvSpPr>
            <p:spPr>
              <a:xfrm>
                <a:off x="168335" y="144886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3600" y="0"/>
                    </a:moveTo>
                    <a:cubicBezTo>
                      <a:pt x="10800" y="3086"/>
                      <a:pt x="14400" y="6171"/>
                      <a:pt x="18000" y="9257"/>
                    </a:cubicBezTo>
                    <a:cubicBezTo>
                      <a:pt x="21600" y="9257"/>
                      <a:pt x="21600" y="12343"/>
                      <a:pt x="21600" y="15429"/>
                    </a:cubicBezTo>
                    <a:cubicBezTo>
                      <a:pt x="21600" y="15429"/>
                      <a:pt x="18000" y="18514"/>
                      <a:pt x="18000" y="18514"/>
                    </a:cubicBezTo>
                    <a:cubicBezTo>
                      <a:pt x="14400" y="21600"/>
                      <a:pt x="14400" y="21600"/>
                      <a:pt x="10800" y="21600"/>
                    </a:cubicBezTo>
                    <a:cubicBezTo>
                      <a:pt x="7200" y="15429"/>
                      <a:pt x="3600" y="9257"/>
                      <a:pt x="0" y="6171"/>
                    </a:cubicBezTo>
                    <a:cubicBezTo>
                      <a:pt x="0" y="6171"/>
                      <a:pt x="0" y="3086"/>
                      <a:pt x="0" y="0"/>
                    </a:cubicBezTo>
                    <a:cubicBezTo>
                      <a:pt x="0" y="0"/>
                      <a:pt x="3600" y="0"/>
                      <a:pt x="36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5312" name="Freeform 591"/>
              <p:cNvSpPr/>
              <p:nvPr/>
            </p:nvSpPr>
            <p:spPr>
              <a:xfrm>
                <a:off x="167452" y="184096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9200" fill="norm" stroke="1" extrusionOk="0">
                    <a:moveTo>
                      <a:pt x="16800" y="10560"/>
                    </a:moveTo>
                    <a:cubicBezTo>
                      <a:pt x="12000" y="14880"/>
                      <a:pt x="7200" y="19200"/>
                      <a:pt x="2400" y="19200"/>
                    </a:cubicBezTo>
                    <a:cubicBezTo>
                      <a:pt x="2400" y="19200"/>
                      <a:pt x="0" y="14880"/>
                      <a:pt x="0" y="14880"/>
                    </a:cubicBezTo>
                    <a:cubicBezTo>
                      <a:pt x="0" y="10560"/>
                      <a:pt x="0" y="10560"/>
                      <a:pt x="2400" y="6240"/>
                    </a:cubicBezTo>
                    <a:cubicBezTo>
                      <a:pt x="4800" y="1920"/>
                      <a:pt x="9600" y="-2400"/>
                      <a:pt x="12000" y="1920"/>
                    </a:cubicBezTo>
                    <a:cubicBezTo>
                      <a:pt x="14400" y="1920"/>
                      <a:pt x="16800" y="-2400"/>
                      <a:pt x="19200" y="1920"/>
                    </a:cubicBezTo>
                    <a:cubicBezTo>
                      <a:pt x="19200" y="1920"/>
                      <a:pt x="21600" y="1920"/>
                      <a:pt x="21600" y="1920"/>
                    </a:cubicBezTo>
                    <a:cubicBezTo>
                      <a:pt x="21600" y="6240"/>
                      <a:pt x="21600" y="10560"/>
                      <a:pt x="19200" y="10560"/>
                    </a:cubicBezTo>
                    <a:cubicBezTo>
                      <a:pt x="19200" y="10560"/>
                      <a:pt x="16800" y="10560"/>
                      <a:pt x="16800" y="1056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5313" name="Freeform 592"/>
              <p:cNvSpPr/>
              <p:nvPr/>
            </p:nvSpPr>
            <p:spPr>
              <a:xfrm>
                <a:off x="170946" y="181620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5600" h="21600" fill="norm" stroke="1" extrusionOk="0">
                    <a:moveTo>
                      <a:pt x="4800" y="14400"/>
                    </a:moveTo>
                    <a:cubicBezTo>
                      <a:pt x="4800" y="14400"/>
                      <a:pt x="-6000" y="7200"/>
                      <a:pt x="4800" y="0"/>
                    </a:cubicBezTo>
                    <a:cubicBezTo>
                      <a:pt x="4800" y="0"/>
                      <a:pt x="15600" y="7200"/>
                      <a:pt x="15600" y="7200"/>
                    </a:cubicBezTo>
                    <a:cubicBezTo>
                      <a:pt x="15600" y="7200"/>
                      <a:pt x="15600" y="14400"/>
                      <a:pt x="15600" y="21600"/>
                    </a:cubicBezTo>
                    <a:cubicBezTo>
                      <a:pt x="4800" y="21600"/>
                      <a:pt x="4800" y="14400"/>
                      <a:pt x="4800" y="144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5314" name="Freeform 593"/>
              <p:cNvSpPr/>
              <p:nvPr/>
            </p:nvSpPr>
            <p:spPr>
              <a:xfrm>
                <a:off x="169403" y="135179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829" h="21600" fill="norm" stroke="1" extrusionOk="0">
                    <a:moveTo>
                      <a:pt x="2315" y="2160"/>
                    </a:moveTo>
                    <a:cubicBezTo>
                      <a:pt x="5400" y="0"/>
                      <a:pt x="5400" y="0"/>
                      <a:pt x="8486" y="0"/>
                    </a:cubicBezTo>
                    <a:cubicBezTo>
                      <a:pt x="11572" y="2160"/>
                      <a:pt x="17743" y="2160"/>
                      <a:pt x="20829" y="4320"/>
                    </a:cubicBezTo>
                    <a:cubicBezTo>
                      <a:pt x="20829" y="4320"/>
                      <a:pt x="20829" y="6480"/>
                      <a:pt x="20829" y="6480"/>
                    </a:cubicBezTo>
                    <a:cubicBezTo>
                      <a:pt x="20829" y="8640"/>
                      <a:pt x="17743" y="8640"/>
                      <a:pt x="17743" y="8640"/>
                    </a:cubicBezTo>
                    <a:cubicBezTo>
                      <a:pt x="11572" y="12960"/>
                      <a:pt x="11572" y="12960"/>
                      <a:pt x="11572" y="17280"/>
                    </a:cubicBezTo>
                    <a:cubicBezTo>
                      <a:pt x="11572" y="19440"/>
                      <a:pt x="8486" y="19440"/>
                      <a:pt x="8486" y="21600"/>
                    </a:cubicBezTo>
                    <a:cubicBezTo>
                      <a:pt x="8486" y="19440"/>
                      <a:pt x="5400" y="19440"/>
                      <a:pt x="5400" y="19440"/>
                    </a:cubicBezTo>
                    <a:cubicBezTo>
                      <a:pt x="2315" y="15120"/>
                      <a:pt x="11572" y="15120"/>
                      <a:pt x="8486" y="10800"/>
                    </a:cubicBezTo>
                    <a:cubicBezTo>
                      <a:pt x="5400" y="10800"/>
                      <a:pt x="5400" y="8640"/>
                      <a:pt x="2315" y="6480"/>
                    </a:cubicBezTo>
                    <a:cubicBezTo>
                      <a:pt x="-771" y="4320"/>
                      <a:pt x="-771" y="4320"/>
                      <a:pt x="2315" y="216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5315" name="Freeform 594"/>
              <p:cNvSpPr/>
              <p:nvPr/>
            </p:nvSpPr>
            <p:spPr>
              <a:xfrm>
                <a:off x="170431" y="154582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8457" fill="norm" stroke="1" extrusionOk="0">
                    <a:moveTo>
                      <a:pt x="4320" y="1177"/>
                    </a:moveTo>
                    <a:cubicBezTo>
                      <a:pt x="4320" y="1177"/>
                      <a:pt x="4320" y="1177"/>
                      <a:pt x="4320" y="1177"/>
                    </a:cubicBezTo>
                    <a:cubicBezTo>
                      <a:pt x="12960" y="-3143"/>
                      <a:pt x="17280" y="5497"/>
                      <a:pt x="21600" y="9817"/>
                    </a:cubicBezTo>
                    <a:cubicBezTo>
                      <a:pt x="21600" y="9817"/>
                      <a:pt x="21600" y="14137"/>
                      <a:pt x="21600" y="18457"/>
                    </a:cubicBezTo>
                    <a:cubicBezTo>
                      <a:pt x="17280" y="18457"/>
                      <a:pt x="12960" y="18457"/>
                      <a:pt x="12960" y="14137"/>
                    </a:cubicBezTo>
                    <a:cubicBezTo>
                      <a:pt x="8640" y="14137"/>
                      <a:pt x="4320" y="9817"/>
                      <a:pt x="0" y="5497"/>
                    </a:cubicBezTo>
                    <a:cubicBezTo>
                      <a:pt x="0" y="5497"/>
                      <a:pt x="0" y="1177"/>
                      <a:pt x="0" y="1177"/>
                    </a:cubicBezTo>
                    <a:cubicBezTo>
                      <a:pt x="0" y="1177"/>
                      <a:pt x="4320" y="1177"/>
                      <a:pt x="4320" y="1177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5316" name="Freeform 595"/>
              <p:cNvSpPr/>
              <p:nvPr/>
            </p:nvSpPr>
            <p:spPr>
              <a:xfrm>
                <a:off x="171424" y="178150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6868" fill="norm" stroke="1" extrusionOk="0">
                    <a:moveTo>
                      <a:pt x="18000" y="9308"/>
                    </a:moveTo>
                    <a:cubicBezTo>
                      <a:pt x="14400" y="13628"/>
                      <a:pt x="10800" y="13628"/>
                      <a:pt x="7200" y="13628"/>
                    </a:cubicBezTo>
                    <a:cubicBezTo>
                      <a:pt x="3600" y="17948"/>
                      <a:pt x="3600" y="17948"/>
                      <a:pt x="0" y="13628"/>
                    </a:cubicBezTo>
                    <a:cubicBezTo>
                      <a:pt x="0" y="13628"/>
                      <a:pt x="0" y="9308"/>
                      <a:pt x="3600" y="4988"/>
                    </a:cubicBezTo>
                    <a:cubicBezTo>
                      <a:pt x="7200" y="668"/>
                      <a:pt x="14400" y="-3652"/>
                      <a:pt x="18000" y="4988"/>
                    </a:cubicBezTo>
                    <a:cubicBezTo>
                      <a:pt x="21600" y="4988"/>
                      <a:pt x="21600" y="4988"/>
                      <a:pt x="21600" y="4988"/>
                    </a:cubicBezTo>
                    <a:cubicBezTo>
                      <a:pt x="18000" y="9308"/>
                      <a:pt x="18000" y="9308"/>
                      <a:pt x="18000" y="9308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5317" name="Freeform 596"/>
              <p:cNvSpPr/>
              <p:nvPr/>
            </p:nvSpPr>
            <p:spPr>
              <a:xfrm>
                <a:off x="172858" y="135951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4400" y="0"/>
                    </a:moveTo>
                    <a:cubicBezTo>
                      <a:pt x="14400" y="0"/>
                      <a:pt x="14400" y="7200"/>
                      <a:pt x="21600" y="7200"/>
                    </a:cubicBezTo>
                    <a:cubicBezTo>
                      <a:pt x="14400" y="14400"/>
                      <a:pt x="14400" y="21600"/>
                      <a:pt x="7200" y="21600"/>
                    </a:cubicBezTo>
                    <a:cubicBezTo>
                      <a:pt x="7200" y="14400"/>
                      <a:pt x="0" y="7200"/>
                      <a:pt x="0" y="7200"/>
                    </a:cubicBezTo>
                    <a:cubicBezTo>
                      <a:pt x="0" y="0"/>
                      <a:pt x="7200" y="0"/>
                      <a:pt x="144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5318" name="Freeform 597"/>
              <p:cNvSpPr/>
              <p:nvPr/>
            </p:nvSpPr>
            <p:spPr>
              <a:xfrm>
                <a:off x="171170" y="189079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000" h="20506" fill="norm" stroke="1" extrusionOk="0">
                    <a:moveTo>
                      <a:pt x="1800" y="18706"/>
                    </a:moveTo>
                    <a:cubicBezTo>
                      <a:pt x="-600" y="16906"/>
                      <a:pt x="-600" y="15106"/>
                      <a:pt x="1800" y="15106"/>
                    </a:cubicBezTo>
                    <a:cubicBezTo>
                      <a:pt x="4200" y="13306"/>
                      <a:pt x="6600" y="9706"/>
                      <a:pt x="6600" y="7906"/>
                    </a:cubicBezTo>
                    <a:cubicBezTo>
                      <a:pt x="6600" y="4306"/>
                      <a:pt x="6600" y="4306"/>
                      <a:pt x="9000" y="4306"/>
                    </a:cubicBezTo>
                    <a:cubicBezTo>
                      <a:pt x="11400" y="2506"/>
                      <a:pt x="16200" y="2506"/>
                      <a:pt x="18600" y="706"/>
                    </a:cubicBezTo>
                    <a:cubicBezTo>
                      <a:pt x="21000" y="-1094"/>
                      <a:pt x="21000" y="706"/>
                      <a:pt x="21000" y="4306"/>
                    </a:cubicBezTo>
                    <a:cubicBezTo>
                      <a:pt x="21000" y="4306"/>
                      <a:pt x="21000" y="4306"/>
                      <a:pt x="18600" y="6106"/>
                    </a:cubicBezTo>
                    <a:cubicBezTo>
                      <a:pt x="18600" y="7906"/>
                      <a:pt x="18600" y="9706"/>
                      <a:pt x="18600" y="11506"/>
                    </a:cubicBezTo>
                    <a:cubicBezTo>
                      <a:pt x="18600" y="16906"/>
                      <a:pt x="11400" y="18706"/>
                      <a:pt x="6600" y="20506"/>
                    </a:cubicBezTo>
                    <a:cubicBezTo>
                      <a:pt x="4200" y="20506"/>
                      <a:pt x="1800" y="20506"/>
                      <a:pt x="1800" y="18706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5319" name="Freeform 598"/>
              <p:cNvSpPr/>
              <p:nvPr/>
            </p:nvSpPr>
            <p:spPr>
              <a:xfrm>
                <a:off x="171269" y="174399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407" h="20018" fill="norm" stroke="1" extrusionOk="0">
                    <a:moveTo>
                      <a:pt x="18443" y="11918"/>
                    </a:moveTo>
                    <a:cubicBezTo>
                      <a:pt x="18443" y="11918"/>
                      <a:pt x="16480" y="11918"/>
                      <a:pt x="16480" y="11918"/>
                    </a:cubicBezTo>
                    <a:cubicBezTo>
                      <a:pt x="12552" y="9218"/>
                      <a:pt x="8625" y="11918"/>
                      <a:pt x="8625" y="17318"/>
                    </a:cubicBezTo>
                    <a:cubicBezTo>
                      <a:pt x="6662" y="20018"/>
                      <a:pt x="4698" y="20018"/>
                      <a:pt x="4698" y="20018"/>
                    </a:cubicBezTo>
                    <a:cubicBezTo>
                      <a:pt x="771" y="20018"/>
                      <a:pt x="-1193" y="14618"/>
                      <a:pt x="771" y="11918"/>
                    </a:cubicBezTo>
                    <a:cubicBezTo>
                      <a:pt x="771" y="9218"/>
                      <a:pt x="2734" y="6518"/>
                      <a:pt x="4698" y="3818"/>
                    </a:cubicBezTo>
                    <a:cubicBezTo>
                      <a:pt x="6662" y="1118"/>
                      <a:pt x="8625" y="-1582"/>
                      <a:pt x="10589" y="1118"/>
                    </a:cubicBezTo>
                    <a:cubicBezTo>
                      <a:pt x="12552" y="1118"/>
                      <a:pt x="16480" y="1118"/>
                      <a:pt x="18443" y="3818"/>
                    </a:cubicBezTo>
                    <a:cubicBezTo>
                      <a:pt x="20407" y="3818"/>
                      <a:pt x="20407" y="6518"/>
                      <a:pt x="20407" y="9218"/>
                    </a:cubicBezTo>
                    <a:cubicBezTo>
                      <a:pt x="20407" y="9218"/>
                      <a:pt x="20407" y="9218"/>
                      <a:pt x="18443" y="11918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5320" name="Freeform 599"/>
              <p:cNvSpPr/>
              <p:nvPr/>
            </p:nvSpPr>
            <p:spPr>
              <a:xfrm>
                <a:off x="172233" y="165956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000" h="21600" fill="norm" stroke="1" extrusionOk="0">
                    <a:moveTo>
                      <a:pt x="19200" y="14400"/>
                    </a:moveTo>
                    <a:cubicBezTo>
                      <a:pt x="16800" y="14400"/>
                      <a:pt x="14400" y="18000"/>
                      <a:pt x="12000" y="18000"/>
                    </a:cubicBezTo>
                    <a:cubicBezTo>
                      <a:pt x="9600" y="21600"/>
                      <a:pt x="7200" y="18000"/>
                      <a:pt x="4800" y="21600"/>
                    </a:cubicBezTo>
                    <a:cubicBezTo>
                      <a:pt x="4800" y="21600"/>
                      <a:pt x="2400" y="21600"/>
                      <a:pt x="0" y="18000"/>
                    </a:cubicBezTo>
                    <a:cubicBezTo>
                      <a:pt x="0" y="18000"/>
                      <a:pt x="0" y="14400"/>
                      <a:pt x="0" y="10800"/>
                    </a:cubicBezTo>
                    <a:cubicBezTo>
                      <a:pt x="2400" y="3600"/>
                      <a:pt x="4800" y="0"/>
                      <a:pt x="9600" y="0"/>
                    </a:cubicBezTo>
                    <a:cubicBezTo>
                      <a:pt x="12000" y="0"/>
                      <a:pt x="12000" y="0"/>
                      <a:pt x="12000" y="0"/>
                    </a:cubicBezTo>
                    <a:cubicBezTo>
                      <a:pt x="14400" y="0"/>
                      <a:pt x="16800" y="3600"/>
                      <a:pt x="19200" y="3600"/>
                    </a:cubicBezTo>
                    <a:cubicBezTo>
                      <a:pt x="21600" y="7200"/>
                      <a:pt x="21600" y="10800"/>
                      <a:pt x="19200" y="144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5321" name="Freeform 600"/>
              <p:cNvSpPr/>
              <p:nvPr/>
            </p:nvSpPr>
            <p:spPr>
              <a:xfrm>
                <a:off x="174402" y="153160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14400"/>
                    </a:moveTo>
                    <a:cubicBezTo>
                      <a:pt x="21600" y="14400"/>
                      <a:pt x="21600" y="14400"/>
                      <a:pt x="21600" y="21600"/>
                    </a:cubicBezTo>
                    <a:cubicBezTo>
                      <a:pt x="21600" y="21600"/>
                      <a:pt x="21600" y="21600"/>
                      <a:pt x="21600" y="21600"/>
                    </a:cubicBezTo>
                    <a:cubicBezTo>
                      <a:pt x="10800" y="14400"/>
                      <a:pt x="10800" y="14400"/>
                      <a:pt x="0" y="14400"/>
                    </a:cubicBezTo>
                    <a:cubicBezTo>
                      <a:pt x="0" y="14400"/>
                      <a:pt x="0" y="7200"/>
                      <a:pt x="0" y="7200"/>
                    </a:cubicBezTo>
                    <a:cubicBezTo>
                      <a:pt x="0" y="7200"/>
                      <a:pt x="0" y="0"/>
                      <a:pt x="10800" y="0"/>
                    </a:cubicBezTo>
                    <a:cubicBezTo>
                      <a:pt x="10800" y="0"/>
                      <a:pt x="21600" y="0"/>
                      <a:pt x="21600" y="7200"/>
                    </a:cubicBezTo>
                    <a:cubicBezTo>
                      <a:pt x="21600" y="7200"/>
                      <a:pt x="21600" y="7200"/>
                      <a:pt x="21600" y="144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5322" name="Freeform 601"/>
              <p:cNvSpPr/>
              <p:nvPr/>
            </p:nvSpPr>
            <p:spPr>
              <a:xfrm>
                <a:off x="175788" y="154373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1982" h="21600" fill="norm" stroke="1" extrusionOk="0">
                    <a:moveTo>
                      <a:pt x="2982" y="0"/>
                    </a:moveTo>
                    <a:cubicBezTo>
                      <a:pt x="17382" y="21600"/>
                      <a:pt x="10182" y="21600"/>
                      <a:pt x="10182" y="21600"/>
                    </a:cubicBezTo>
                    <a:cubicBezTo>
                      <a:pt x="2982" y="21600"/>
                      <a:pt x="-4218" y="0"/>
                      <a:pt x="298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5323" name="Freeform 602"/>
              <p:cNvSpPr/>
              <p:nvPr/>
            </p:nvSpPr>
            <p:spPr>
              <a:xfrm>
                <a:off x="176498" y="153711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21600"/>
                    </a:moveTo>
                    <a:cubicBezTo>
                      <a:pt x="14400" y="21600"/>
                      <a:pt x="7200" y="21600"/>
                      <a:pt x="0" y="21600"/>
                    </a:cubicBezTo>
                    <a:cubicBezTo>
                      <a:pt x="0" y="0"/>
                      <a:pt x="7200" y="0"/>
                      <a:pt x="7200" y="0"/>
                    </a:cubicBezTo>
                    <a:cubicBezTo>
                      <a:pt x="14400" y="0"/>
                      <a:pt x="14400" y="21600"/>
                      <a:pt x="21600" y="216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5324" name="Freeform 603"/>
              <p:cNvSpPr/>
              <p:nvPr/>
            </p:nvSpPr>
            <p:spPr>
              <a:xfrm>
                <a:off x="175542" y="158785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700" h="21600" fill="norm" stroke="1" extrusionOk="0">
                    <a:moveTo>
                      <a:pt x="7200" y="21600"/>
                    </a:moveTo>
                    <a:cubicBezTo>
                      <a:pt x="7200" y="21600"/>
                      <a:pt x="3600" y="21600"/>
                      <a:pt x="3600" y="18900"/>
                    </a:cubicBezTo>
                    <a:cubicBezTo>
                      <a:pt x="3600" y="16200"/>
                      <a:pt x="0" y="10800"/>
                      <a:pt x="0" y="5400"/>
                    </a:cubicBezTo>
                    <a:cubicBezTo>
                      <a:pt x="0" y="5400"/>
                      <a:pt x="3600" y="2700"/>
                      <a:pt x="3600" y="0"/>
                    </a:cubicBezTo>
                    <a:cubicBezTo>
                      <a:pt x="7200" y="0"/>
                      <a:pt x="14400" y="0"/>
                      <a:pt x="18000" y="2700"/>
                    </a:cubicBezTo>
                    <a:cubicBezTo>
                      <a:pt x="21600" y="5400"/>
                      <a:pt x="21600" y="10800"/>
                      <a:pt x="18000" y="16200"/>
                    </a:cubicBezTo>
                    <a:cubicBezTo>
                      <a:pt x="18000" y="16200"/>
                      <a:pt x="18000" y="18900"/>
                      <a:pt x="14400" y="18900"/>
                    </a:cubicBezTo>
                    <a:cubicBezTo>
                      <a:pt x="14400" y="21600"/>
                      <a:pt x="10800" y="21600"/>
                      <a:pt x="7200" y="216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5325" name="Freeform 604"/>
              <p:cNvSpPr/>
              <p:nvPr/>
            </p:nvSpPr>
            <p:spPr>
              <a:xfrm>
                <a:off x="178484" y="175994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0"/>
                    </a:moveTo>
                    <a:cubicBezTo>
                      <a:pt x="10800" y="0"/>
                      <a:pt x="10800" y="10800"/>
                      <a:pt x="21600" y="10800"/>
                    </a:cubicBezTo>
                    <a:cubicBezTo>
                      <a:pt x="10800" y="10800"/>
                      <a:pt x="10800" y="21600"/>
                      <a:pt x="10800" y="21600"/>
                    </a:cubicBezTo>
                    <a:cubicBezTo>
                      <a:pt x="0" y="21600"/>
                      <a:pt x="0" y="10800"/>
                      <a:pt x="0" y="10800"/>
                    </a:cubicBezTo>
                    <a:cubicBezTo>
                      <a:pt x="0" y="1080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5326" name="Freeform 605"/>
              <p:cNvSpPr/>
              <p:nvPr/>
            </p:nvSpPr>
            <p:spPr>
              <a:xfrm>
                <a:off x="178263" y="162938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8256" fill="norm" stroke="1" extrusionOk="0">
                    <a:moveTo>
                      <a:pt x="21600" y="8691"/>
                    </a:moveTo>
                    <a:cubicBezTo>
                      <a:pt x="21600" y="8691"/>
                      <a:pt x="14400" y="12291"/>
                      <a:pt x="14400" y="12291"/>
                    </a:cubicBezTo>
                    <a:cubicBezTo>
                      <a:pt x="14400" y="19491"/>
                      <a:pt x="14400" y="19491"/>
                      <a:pt x="7200" y="15891"/>
                    </a:cubicBezTo>
                    <a:cubicBezTo>
                      <a:pt x="0" y="15891"/>
                      <a:pt x="0" y="15891"/>
                      <a:pt x="0" y="12291"/>
                    </a:cubicBezTo>
                    <a:cubicBezTo>
                      <a:pt x="0" y="8691"/>
                      <a:pt x="0" y="5091"/>
                      <a:pt x="7200" y="5091"/>
                    </a:cubicBezTo>
                    <a:cubicBezTo>
                      <a:pt x="7200" y="1491"/>
                      <a:pt x="14400" y="-2109"/>
                      <a:pt x="14400" y="1491"/>
                    </a:cubicBezTo>
                    <a:cubicBezTo>
                      <a:pt x="21600" y="1491"/>
                      <a:pt x="21600" y="5091"/>
                      <a:pt x="21600" y="869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5327" name="Freeform 606"/>
              <p:cNvSpPr/>
              <p:nvPr/>
            </p:nvSpPr>
            <p:spPr>
              <a:xfrm>
                <a:off x="178484" y="183054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7200" y="7200"/>
                    </a:moveTo>
                    <a:cubicBezTo>
                      <a:pt x="7200" y="3600"/>
                      <a:pt x="7200" y="3600"/>
                      <a:pt x="7200" y="3600"/>
                    </a:cubicBezTo>
                    <a:cubicBezTo>
                      <a:pt x="10800" y="0"/>
                      <a:pt x="14400" y="0"/>
                      <a:pt x="14400" y="0"/>
                    </a:cubicBezTo>
                    <a:cubicBezTo>
                      <a:pt x="18000" y="0"/>
                      <a:pt x="18000" y="3600"/>
                      <a:pt x="21600" y="7200"/>
                    </a:cubicBezTo>
                    <a:cubicBezTo>
                      <a:pt x="21600" y="10800"/>
                      <a:pt x="18000" y="14400"/>
                      <a:pt x="18000" y="14400"/>
                    </a:cubicBezTo>
                    <a:cubicBezTo>
                      <a:pt x="10800" y="18000"/>
                      <a:pt x="7200" y="21600"/>
                      <a:pt x="0" y="21600"/>
                    </a:cubicBezTo>
                    <a:cubicBezTo>
                      <a:pt x="0" y="18000"/>
                      <a:pt x="0" y="10800"/>
                      <a:pt x="7200" y="72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5328" name="Freeform 607"/>
              <p:cNvSpPr/>
              <p:nvPr/>
            </p:nvSpPr>
            <p:spPr>
              <a:xfrm>
                <a:off x="180249" y="193644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10800"/>
                    </a:moveTo>
                    <a:cubicBezTo>
                      <a:pt x="21600" y="10800"/>
                      <a:pt x="10800" y="10800"/>
                      <a:pt x="10800" y="21600"/>
                    </a:cubicBezTo>
                    <a:cubicBezTo>
                      <a:pt x="0" y="10800"/>
                      <a:pt x="0" y="10800"/>
                      <a:pt x="0" y="0"/>
                    </a:cubicBezTo>
                    <a:cubicBezTo>
                      <a:pt x="0" y="0"/>
                      <a:pt x="10800" y="0"/>
                      <a:pt x="10800" y="0"/>
                    </a:cubicBezTo>
                    <a:cubicBezTo>
                      <a:pt x="10800" y="0"/>
                      <a:pt x="10800" y="0"/>
                      <a:pt x="21600" y="108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5329" name="Freeform 608"/>
              <p:cNvSpPr/>
              <p:nvPr/>
            </p:nvSpPr>
            <p:spPr>
              <a:xfrm>
                <a:off x="179697" y="187108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8900" fill="norm" stroke="1" extrusionOk="0">
                    <a:moveTo>
                      <a:pt x="21600" y="18900"/>
                    </a:moveTo>
                    <a:cubicBezTo>
                      <a:pt x="21600" y="18900"/>
                      <a:pt x="16200" y="18900"/>
                      <a:pt x="16200" y="18900"/>
                    </a:cubicBezTo>
                    <a:cubicBezTo>
                      <a:pt x="16200" y="18900"/>
                      <a:pt x="16200" y="18900"/>
                      <a:pt x="10800" y="18900"/>
                    </a:cubicBezTo>
                    <a:cubicBezTo>
                      <a:pt x="5400" y="14580"/>
                      <a:pt x="5400" y="5940"/>
                      <a:pt x="0" y="1620"/>
                    </a:cubicBezTo>
                    <a:cubicBezTo>
                      <a:pt x="0" y="1620"/>
                      <a:pt x="5400" y="1620"/>
                      <a:pt x="5400" y="1620"/>
                    </a:cubicBezTo>
                    <a:cubicBezTo>
                      <a:pt x="16200" y="-2700"/>
                      <a:pt x="21600" y="1620"/>
                      <a:pt x="21600" y="14580"/>
                    </a:cubicBezTo>
                    <a:cubicBezTo>
                      <a:pt x="21600" y="14580"/>
                      <a:pt x="21600" y="14580"/>
                      <a:pt x="21600" y="189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5330" name="Freeform 609"/>
              <p:cNvSpPr/>
              <p:nvPr/>
            </p:nvSpPr>
            <p:spPr>
              <a:xfrm>
                <a:off x="181867" y="165073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800" h="21600" fill="norm" stroke="1" extrusionOk="0">
                    <a:moveTo>
                      <a:pt x="5400" y="21600"/>
                    </a:moveTo>
                    <a:cubicBezTo>
                      <a:pt x="-1800" y="21600"/>
                      <a:pt x="-1800" y="14400"/>
                      <a:pt x="5400" y="7200"/>
                    </a:cubicBezTo>
                    <a:cubicBezTo>
                      <a:pt x="5400" y="7200"/>
                      <a:pt x="5400" y="7200"/>
                      <a:pt x="5400" y="0"/>
                    </a:cubicBezTo>
                    <a:cubicBezTo>
                      <a:pt x="12600" y="7200"/>
                      <a:pt x="12600" y="7200"/>
                      <a:pt x="19800" y="14400"/>
                    </a:cubicBezTo>
                    <a:cubicBezTo>
                      <a:pt x="12600" y="14400"/>
                      <a:pt x="12600" y="21600"/>
                      <a:pt x="5400" y="216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5331" name="Freeform 610"/>
              <p:cNvSpPr/>
              <p:nvPr/>
            </p:nvSpPr>
            <p:spPr>
              <a:xfrm>
                <a:off x="182175" y="191659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8437" h="21600" fill="norm" stroke="1" extrusionOk="0">
                    <a:moveTo>
                      <a:pt x="7637" y="0"/>
                    </a:moveTo>
                    <a:cubicBezTo>
                      <a:pt x="7637" y="0"/>
                      <a:pt x="13037" y="0"/>
                      <a:pt x="18437" y="0"/>
                    </a:cubicBezTo>
                    <a:cubicBezTo>
                      <a:pt x="13037" y="21600"/>
                      <a:pt x="7637" y="21600"/>
                      <a:pt x="7637" y="21600"/>
                    </a:cubicBezTo>
                    <a:cubicBezTo>
                      <a:pt x="2237" y="21600"/>
                      <a:pt x="-3163" y="21600"/>
                      <a:pt x="2237" y="0"/>
                    </a:cubicBezTo>
                    <a:cubicBezTo>
                      <a:pt x="2237" y="0"/>
                      <a:pt x="2237" y="0"/>
                      <a:pt x="763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5332" name="Freeform 611"/>
              <p:cNvSpPr/>
              <p:nvPr/>
            </p:nvSpPr>
            <p:spPr>
              <a:xfrm>
                <a:off x="183049" y="174229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546" h="21600" fill="norm" stroke="1" extrusionOk="0">
                    <a:moveTo>
                      <a:pt x="14400" y="10800"/>
                    </a:moveTo>
                    <a:cubicBezTo>
                      <a:pt x="16200" y="14850"/>
                      <a:pt x="10800" y="17550"/>
                      <a:pt x="9000" y="20250"/>
                    </a:cubicBezTo>
                    <a:cubicBezTo>
                      <a:pt x="9000" y="20250"/>
                      <a:pt x="9000" y="21600"/>
                      <a:pt x="7200" y="21600"/>
                    </a:cubicBezTo>
                    <a:cubicBezTo>
                      <a:pt x="7200" y="20250"/>
                      <a:pt x="5400" y="20250"/>
                      <a:pt x="5400" y="18900"/>
                    </a:cubicBezTo>
                    <a:cubicBezTo>
                      <a:pt x="3600" y="18900"/>
                      <a:pt x="3600" y="17550"/>
                      <a:pt x="5400" y="17550"/>
                    </a:cubicBezTo>
                    <a:cubicBezTo>
                      <a:pt x="5400" y="14850"/>
                      <a:pt x="5400" y="12150"/>
                      <a:pt x="1800" y="10800"/>
                    </a:cubicBezTo>
                    <a:cubicBezTo>
                      <a:pt x="0" y="10800"/>
                      <a:pt x="0" y="9450"/>
                      <a:pt x="0" y="8100"/>
                    </a:cubicBezTo>
                    <a:cubicBezTo>
                      <a:pt x="1800" y="5400"/>
                      <a:pt x="0" y="2700"/>
                      <a:pt x="3600" y="1350"/>
                    </a:cubicBezTo>
                    <a:cubicBezTo>
                      <a:pt x="3600" y="0"/>
                      <a:pt x="5400" y="0"/>
                      <a:pt x="7200" y="0"/>
                    </a:cubicBezTo>
                    <a:cubicBezTo>
                      <a:pt x="9000" y="0"/>
                      <a:pt x="10800" y="0"/>
                      <a:pt x="10800" y="2700"/>
                    </a:cubicBezTo>
                    <a:cubicBezTo>
                      <a:pt x="10800" y="2700"/>
                      <a:pt x="10800" y="4050"/>
                      <a:pt x="10800" y="4050"/>
                    </a:cubicBezTo>
                    <a:cubicBezTo>
                      <a:pt x="10800" y="6750"/>
                      <a:pt x="12600" y="8100"/>
                      <a:pt x="16200" y="6750"/>
                    </a:cubicBezTo>
                    <a:cubicBezTo>
                      <a:pt x="16200" y="5400"/>
                      <a:pt x="18000" y="5400"/>
                      <a:pt x="18000" y="5400"/>
                    </a:cubicBezTo>
                    <a:cubicBezTo>
                      <a:pt x="19800" y="5400"/>
                      <a:pt x="19800" y="5400"/>
                      <a:pt x="19800" y="5400"/>
                    </a:cubicBezTo>
                    <a:cubicBezTo>
                      <a:pt x="21600" y="8100"/>
                      <a:pt x="19800" y="8100"/>
                      <a:pt x="18000" y="8100"/>
                    </a:cubicBezTo>
                    <a:cubicBezTo>
                      <a:pt x="16200" y="8100"/>
                      <a:pt x="14400" y="9450"/>
                      <a:pt x="14400" y="108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5333" name="Freeform 612"/>
              <p:cNvSpPr/>
              <p:nvPr/>
            </p:nvSpPr>
            <p:spPr>
              <a:xfrm>
                <a:off x="190618" y="189562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2960" y="5400"/>
                    </a:moveTo>
                    <a:cubicBezTo>
                      <a:pt x="17280" y="5400"/>
                      <a:pt x="17280" y="10800"/>
                      <a:pt x="17280" y="10800"/>
                    </a:cubicBezTo>
                    <a:cubicBezTo>
                      <a:pt x="17280" y="10800"/>
                      <a:pt x="21600" y="16200"/>
                      <a:pt x="21600" y="16200"/>
                    </a:cubicBezTo>
                    <a:cubicBezTo>
                      <a:pt x="17280" y="16200"/>
                      <a:pt x="17280" y="21600"/>
                      <a:pt x="17280" y="21600"/>
                    </a:cubicBezTo>
                    <a:cubicBezTo>
                      <a:pt x="12960" y="21600"/>
                      <a:pt x="12960" y="21600"/>
                      <a:pt x="8640" y="21600"/>
                    </a:cubicBezTo>
                    <a:cubicBezTo>
                      <a:pt x="8640" y="21600"/>
                      <a:pt x="8640" y="21600"/>
                      <a:pt x="4320" y="21600"/>
                    </a:cubicBezTo>
                    <a:cubicBezTo>
                      <a:pt x="4320" y="16200"/>
                      <a:pt x="4320" y="16200"/>
                      <a:pt x="0" y="16200"/>
                    </a:cubicBezTo>
                    <a:cubicBezTo>
                      <a:pt x="0" y="10800"/>
                      <a:pt x="4320" y="5400"/>
                      <a:pt x="8640" y="0"/>
                    </a:cubicBezTo>
                    <a:cubicBezTo>
                      <a:pt x="8640" y="0"/>
                      <a:pt x="12960" y="5400"/>
                      <a:pt x="12960" y="54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5334" name="Freeform 613"/>
              <p:cNvSpPr/>
              <p:nvPr/>
            </p:nvSpPr>
            <p:spPr>
              <a:xfrm>
                <a:off x="194148" y="197836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10800"/>
                    </a:moveTo>
                    <a:cubicBezTo>
                      <a:pt x="0" y="10800"/>
                      <a:pt x="0" y="0"/>
                      <a:pt x="21600" y="0"/>
                    </a:cubicBezTo>
                    <a:cubicBezTo>
                      <a:pt x="21600" y="0"/>
                      <a:pt x="21600" y="10800"/>
                      <a:pt x="21600" y="10800"/>
                    </a:cubicBezTo>
                    <a:cubicBezTo>
                      <a:pt x="21600" y="10800"/>
                      <a:pt x="21600" y="10800"/>
                      <a:pt x="0" y="21600"/>
                    </a:cubicBezTo>
                    <a:cubicBezTo>
                      <a:pt x="0" y="21600"/>
                      <a:pt x="0" y="10800"/>
                      <a:pt x="0" y="108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5335" name="Freeform 614"/>
              <p:cNvSpPr/>
              <p:nvPr/>
            </p:nvSpPr>
            <p:spPr>
              <a:xfrm>
                <a:off x="156373" y="205067"/>
                <a:ext cx="55598" cy="7909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510" fill="norm" stroke="1" extrusionOk="0">
                    <a:moveTo>
                      <a:pt x="21140" y="21188"/>
                    </a:moveTo>
                    <a:cubicBezTo>
                      <a:pt x="21370" y="21349"/>
                      <a:pt x="21370" y="21349"/>
                      <a:pt x="21600" y="21510"/>
                    </a:cubicBezTo>
                    <a:cubicBezTo>
                      <a:pt x="4366" y="21510"/>
                      <a:pt x="4366" y="21510"/>
                      <a:pt x="4366" y="21510"/>
                    </a:cubicBezTo>
                    <a:cubicBezTo>
                      <a:pt x="4366" y="21510"/>
                      <a:pt x="4366" y="21510"/>
                      <a:pt x="4366" y="21349"/>
                    </a:cubicBezTo>
                    <a:cubicBezTo>
                      <a:pt x="4596" y="21188"/>
                      <a:pt x="4596" y="21188"/>
                      <a:pt x="4366" y="21188"/>
                    </a:cubicBezTo>
                    <a:cubicBezTo>
                      <a:pt x="3217" y="21188"/>
                      <a:pt x="2298" y="21188"/>
                      <a:pt x="1149" y="21188"/>
                    </a:cubicBezTo>
                    <a:cubicBezTo>
                      <a:pt x="919" y="21188"/>
                      <a:pt x="460" y="21188"/>
                      <a:pt x="0" y="21188"/>
                    </a:cubicBezTo>
                    <a:cubicBezTo>
                      <a:pt x="230" y="20865"/>
                      <a:pt x="460" y="20543"/>
                      <a:pt x="689" y="20220"/>
                    </a:cubicBezTo>
                    <a:cubicBezTo>
                      <a:pt x="689" y="20220"/>
                      <a:pt x="689" y="20220"/>
                      <a:pt x="689" y="20220"/>
                    </a:cubicBezTo>
                    <a:cubicBezTo>
                      <a:pt x="2298" y="18931"/>
                      <a:pt x="3906" y="17641"/>
                      <a:pt x="4826" y="15868"/>
                    </a:cubicBezTo>
                    <a:cubicBezTo>
                      <a:pt x="4826" y="15546"/>
                      <a:pt x="5285" y="15385"/>
                      <a:pt x="5745" y="15223"/>
                    </a:cubicBezTo>
                    <a:cubicBezTo>
                      <a:pt x="5745" y="15062"/>
                      <a:pt x="5745" y="14901"/>
                      <a:pt x="5745" y="14901"/>
                    </a:cubicBezTo>
                    <a:cubicBezTo>
                      <a:pt x="5285" y="14901"/>
                      <a:pt x="4826" y="14579"/>
                      <a:pt x="4366" y="14901"/>
                    </a:cubicBezTo>
                    <a:cubicBezTo>
                      <a:pt x="4136" y="14901"/>
                      <a:pt x="4136" y="14901"/>
                      <a:pt x="3906" y="14901"/>
                    </a:cubicBezTo>
                    <a:cubicBezTo>
                      <a:pt x="3447" y="14901"/>
                      <a:pt x="2987" y="14901"/>
                      <a:pt x="2298" y="15223"/>
                    </a:cubicBezTo>
                    <a:cubicBezTo>
                      <a:pt x="2298" y="15223"/>
                      <a:pt x="2068" y="15223"/>
                      <a:pt x="1838" y="15223"/>
                    </a:cubicBezTo>
                    <a:cubicBezTo>
                      <a:pt x="1609" y="15062"/>
                      <a:pt x="1379" y="15062"/>
                      <a:pt x="1149" y="14901"/>
                    </a:cubicBezTo>
                    <a:cubicBezTo>
                      <a:pt x="919" y="14740"/>
                      <a:pt x="1379" y="14579"/>
                      <a:pt x="1609" y="14417"/>
                    </a:cubicBezTo>
                    <a:cubicBezTo>
                      <a:pt x="1609" y="14256"/>
                      <a:pt x="1838" y="13934"/>
                      <a:pt x="2068" y="13773"/>
                    </a:cubicBezTo>
                    <a:cubicBezTo>
                      <a:pt x="2757" y="13450"/>
                      <a:pt x="3217" y="12806"/>
                      <a:pt x="3677" y="12322"/>
                    </a:cubicBezTo>
                    <a:cubicBezTo>
                      <a:pt x="4596" y="11677"/>
                      <a:pt x="5055" y="10871"/>
                      <a:pt x="5745" y="10065"/>
                    </a:cubicBezTo>
                    <a:cubicBezTo>
                      <a:pt x="5974" y="9743"/>
                      <a:pt x="6434" y="9582"/>
                      <a:pt x="6204" y="9259"/>
                    </a:cubicBezTo>
                    <a:cubicBezTo>
                      <a:pt x="5745" y="9098"/>
                      <a:pt x="5515" y="9098"/>
                      <a:pt x="5055" y="9098"/>
                    </a:cubicBezTo>
                    <a:cubicBezTo>
                      <a:pt x="4826" y="9098"/>
                      <a:pt x="4826" y="9259"/>
                      <a:pt x="4596" y="9259"/>
                    </a:cubicBezTo>
                    <a:cubicBezTo>
                      <a:pt x="4136" y="9098"/>
                      <a:pt x="3677" y="9582"/>
                      <a:pt x="2987" y="9259"/>
                    </a:cubicBezTo>
                    <a:cubicBezTo>
                      <a:pt x="2757" y="9098"/>
                      <a:pt x="2528" y="9259"/>
                      <a:pt x="2298" y="9259"/>
                    </a:cubicBezTo>
                    <a:cubicBezTo>
                      <a:pt x="2528" y="9098"/>
                      <a:pt x="2757" y="8937"/>
                      <a:pt x="2757" y="8776"/>
                    </a:cubicBezTo>
                    <a:cubicBezTo>
                      <a:pt x="2757" y="8776"/>
                      <a:pt x="2757" y="8614"/>
                      <a:pt x="2757" y="8614"/>
                    </a:cubicBezTo>
                    <a:cubicBezTo>
                      <a:pt x="3447" y="7970"/>
                      <a:pt x="4136" y="7164"/>
                      <a:pt x="4826" y="6358"/>
                    </a:cubicBezTo>
                    <a:cubicBezTo>
                      <a:pt x="5285" y="5874"/>
                      <a:pt x="5974" y="5229"/>
                      <a:pt x="6204" y="4585"/>
                    </a:cubicBezTo>
                    <a:cubicBezTo>
                      <a:pt x="6664" y="4262"/>
                      <a:pt x="6894" y="3779"/>
                      <a:pt x="7353" y="3456"/>
                    </a:cubicBezTo>
                    <a:cubicBezTo>
                      <a:pt x="8043" y="2811"/>
                      <a:pt x="8732" y="2006"/>
                      <a:pt x="9421" y="1200"/>
                    </a:cubicBezTo>
                    <a:cubicBezTo>
                      <a:pt x="9651" y="1038"/>
                      <a:pt x="9651" y="716"/>
                      <a:pt x="9881" y="555"/>
                    </a:cubicBezTo>
                    <a:cubicBezTo>
                      <a:pt x="10111" y="555"/>
                      <a:pt x="10111" y="232"/>
                      <a:pt x="10340" y="71"/>
                    </a:cubicBezTo>
                    <a:cubicBezTo>
                      <a:pt x="10340" y="71"/>
                      <a:pt x="10570" y="-90"/>
                      <a:pt x="10570" y="71"/>
                    </a:cubicBezTo>
                    <a:cubicBezTo>
                      <a:pt x="10570" y="232"/>
                      <a:pt x="10800" y="232"/>
                      <a:pt x="10800" y="232"/>
                    </a:cubicBezTo>
                    <a:cubicBezTo>
                      <a:pt x="11030" y="555"/>
                      <a:pt x="11030" y="877"/>
                      <a:pt x="11260" y="1038"/>
                    </a:cubicBezTo>
                    <a:cubicBezTo>
                      <a:pt x="12179" y="1844"/>
                      <a:pt x="13098" y="2650"/>
                      <a:pt x="13557" y="3617"/>
                    </a:cubicBezTo>
                    <a:cubicBezTo>
                      <a:pt x="13787" y="3940"/>
                      <a:pt x="14247" y="4423"/>
                      <a:pt x="14706" y="4746"/>
                    </a:cubicBezTo>
                    <a:cubicBezTo>
                      <a:pt x="15396" y="5713"/>
                      <a:pt x="16315" y="6519"/>
                      <a:pt x="17004" y="7486"/>
                    </a:cubicBezTo>
                    <a:cubicBezTo>
                      <a:pt x="17234" y="7809"/>
                      <a:pt x="17464" y="8292"/>
                      <a:pt x="17694" y="8614"/>
                    </a:cubicBezTo>
                    <a:cubicBezTo>
                      <a:pt x="17923" y="8776"/>
                      <a:pt x="18153" y="8776"/>
                      <a:pt x="18153" y="8937"/>
                    </a:cubicBezTo>
                    <a:cubicBezTo>
                      <a:pt x="17923" y="8937"/>
                      <a:pt x="17694" y="8937"/>
                      <a:pt x="17464" y="8937"/>
                    </a:cubicBezTo>
                    <a:cubicBezTo>
                      <a:pt x="17004" y="8937"/>
                      <a:pt x="16545" y="8937"/>
                      <a:pt x="15855" y="8937"/>
                    </a:cubicBezTo>
                    <a:cubicBezTo>
                      <a:pt x="15166" y="8937"/>
                      <a:pt x="14477" y="9098"/>
                      <a:pt x="13557" y="9259"/>
                    </a:cubicBezTo>
                    <a:cubicBezTo>
                      <a:pt x="13328" y="9259"/>
                      <a:pt x="13328" y="9582"/>
                      <a:pt x="13557" y="9582"/>
                    </a:cubicBezTo>
                    <a:cubicBezTo>
                      <a:pt x="13557" y="9743"/>
                      <a:pt x="13787" y="9743"/>
                      <a:pt x="13787" y="9904"/>
                    </a:cubicBezTo>
                    <a:cubicBezTo>
                      <a:pt x="14477" y="10549"/>
                      <a:pt x="15166" y="11355"/>
                      <a:pt x="15855" y="12000"/>
                    </a:cubicBezTo>
                    <a:cubicBezTo>
                      <a:pt x="16545" y="12644"/>
                      <a:pt x="17004" y="13289"/>
                      <a:pt x="17694" y="13773"/>
                    </a:cubicBezTo>
                    <a:cubicBezTo>
                      <a:pt x="17923" y="14095"/>
                      <a:pt x="18383" y="14579"/>
                      <a:pt x="18613" y="14901"/>
                    </a:cubicBezTo>
                    <a:cubicBezTo>
                      <a:pt x="18843" y="15062"/>
                      <a:pt x="19072" y="15223"/>
                      <a:pt x="19072" y="15385"/>
                    </a:cubicBezTo>
                    <a:cubicBezTo>
                      <a:pt x="18843" y="15385"/>
                      <a:pt x="18613" y="15546"/>
                      <a:pt x="18153" y="15546"/>
                    </a:cubicBezTo>
                    <a:cubicBezTo>
                      <a:pt x="18153" y="15546"/>
                      <a:pt x="17923" y="15385"/>
                      <a:pt x="17923" y="15385"/>
                    </a:cubicBezTo>
                    <a:cubicBezTo>
                      <a:pt x="17234" y="15223"/>
                      <a:pt x="16545" y="15223"/>
                      <a:pt x="15626" y="15062"/>
                    </a:cubicBezTo>
                    <a:cubicBezTo>
                      <a:pt x="15626" y="15062"/>
                      <a:pt x="15166" y="15062"/>
                      <a:pt x="14936" y="15062"/>
                    </a:cubicBezTo>
                    <a:cubicBezTo>
                      <a:pt x="14936" y="15062"/>
                      <a:pt x="14706" y="15385"/>
                      <a:pt x="14706" y="15385"/>
                    </a:cubicBezTo>
                    <a:cubicBezTo>
                      <a:pt x="14936" y="15707"/>
                      <a:pt x="15166" y="16029"/>
                      <a:pt x="15626" y="16191"/>
                    </a:cubicBezTo>
                    <a:cubicBezTo>
                      <a:pt x="15855" y="16352"/>
                      <a:pt x="15855" y="16513"/>
                      <a:pt x="16085" y="16513"/>
                    </a:cubicBezTo>
                    <a:cubicBezTo>
                      <a:pt x="16315" y="16674"/>
                      <a:pt x="16315" y="16835"/>
                      <a:pt x="16545" y="16997"/>
                    </a:cubicBezTo>
                    <a:cubicBezTo>
                      <a:pt x="17004" y="17480"/>
                      <a:pt x="17464" y="17803"/>
                      <a:pt x="17923" y="18286"/>
                    </a:cubicBezTo>
                    <a:cubicBezTo>
                      <a:pt x="18383" y="19092"/>
                      <a:pt x="19072" y="19737"/>
                      <a:pt x="19991" y="20382"/>
                    </a:cubicBezTo>
                    <a:cubicBezTo>
                      <a:pt x="20221" y="20382"/>
                      <a:pt x="20451" y="20543"/>
                      <a:pt x="20681" y="20704"/>
                    </a:cubicBezTo>
                    <a:cubicBezTo>
                      <a:pt x="20911" y="20865"/>
                      <a:pt x="20911" y="21026"/>
                      <a:pt x="21140" y="21188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5336" name="Freeform 615"/>
              <p:cNvSpPr/>
              <p:nvPr/>
            </p:nvSpPr>
            <p:spPr>
              <a:xfrm>
                <a:off x="230148" y="214867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520" h="18437" fill="norm" stroke="1" extrusionOk="0">
                    <a:moveTo>
                      <a:pt x="17280" y="0"/>
                    </a:moveTo>
                    <a:cubicBezTo>
                      <a:pt x="21600" y="5400"/>
                      <a:pt x="21600" y="5400"/>
                      <a:pt x="17280" y="10800"/>
                    </a:cubicBezTo>
                    <a:cubicBezTo>
                      <a:pt x="12960" y="16200"/>
                      <a:pt x="12960" y="21600"/>
                      <a:pt x="4320" y="16200"/>
                    </a:cubicBezTo>
                    <a:cubicBezTo>
                      <a:pt x="4320" y="16200"/>
                      <a:pt x="0" y="16200"/>
                      <a:pt x="0" y="16200"/>
                    </a:cubicBezTo>
                    <a:cubicBezTo>
                      <a:pt x="0" y="10800"/>
                      <a:pt x="0" y="10800"/>
                      <a:pt x="0" y="5400"/>
                    </a:cubicBezTo>
                    <a:cubicBezTo>
                      <a:pt x="4320" y="0"/>
                      <a:pt x="8640" y="0"/>
                      <a:pt x="1728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5337" name="Freeform 616"/>
              <p:cNvSpPr/>
              <p:nvPr/>
            </p:nvSpPr>
            <p:spPr>
              <a:xfrm>
                <a:off x="237721" y="206109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0800" y="21600"/>
                    </a:moveTo>
                    <a:cubicBezTo>
                      <a:pt x="0" y="21600"/>
                      <a:pt x="0" y="10800"/>
                      <a:pt x="0" y="10800"/>
                    </a:cubicBezTo>
                    <a:cubicBezTo>
                      <a:pt x="0" y="10800"/>
                      <a:pt x="0" y="0"/>
                      <a:pt x="0" y="0"/>
                    </a:cubicBezTo>
                    <a:cubicBezTo>
                      <a:pt x="10800" y="0"/>
                      <a:pt x="10800" y="0"/>
                      <a:pt x="21600" y="10800"/>
                    </a:cubicBezTo>
                    <a:cubicBezTo>
                      <a:pt x="10800" y="10800"/>
                      <a:pt x="10800" y="21600"/>
                      <a:pt x="10800" y="216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5338" name="Freeform 617"/>
              <p:cNvSpPr/>
              <p:nvPr/>
            </p:nvSpPr>
            <p:spPr>
              <a:xfrm>
                <a:off x="211015" y="232684"/>
                <a:ext cx="34712" cy="5147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08" h="21538" fill="norm" stroke="1" extrusionOk="0">
                    <a:moveTo>
                      <a:pt x="21142" y="17566"/>
                    </a:moveTo>
                    <a:cubicBezTo>
                      <a:pt x="21508" y="17566"/>
                      <a:pt x="21508" y="17566"/>
                      <a:pt x="21508" y="17566"/>
                    </a:cubicBezTo>
                    <a:cubicBezTo>
                      <a:pt x="21142" y="17814"/>
                      <a:pt x="21142" y="17814"/>
                      <a:pt x="21142" y="17814"/>
                    </a:cubicBezTo>
                    <a:cubicBezTo>
                      <a:pt x="20776" y="17566"/>
                      <a:pt x="20410" y="17566"/>
                      <a:pt x="20410" y="17566"/>
                    </a:cubicBezTo>
                    <a:cubicBezTo>
                      <a:pt x="18945" y="17566"/>
                      <a:pt x="17847" y="17317"/>
                      <a:pt x="16749" y="17069"/>
                    </a:cubicBezTo>
                    <a:cubicBezTo>
                      <a:pt x="16383" y="17069"/>
                      <a:pt x="16383" y="17069"/>
                      <a:pt x="16383" y="17069"/>
                    </a:cubicBezTo>
                    <a:cubicBezTo>
                      <a:pt x="16016" y="17317"/>
                      <a:pt x="16016" y="17566"/>
                      <a:pt x="16383" y="17814"/>
                    </a:cubicBezTo>
                    <a:cubicBezTo>
                      <a:pt x="17115" y="18310"/>
                      <a:pt x="17481" y="18807"/>
                      <a:pt x="17847" y="19055"/>
                    </a:cubicBezTo>
                    <a:cubicBezTo>
                      <a:pt x="18213" y="19304"/>
                      <a:pt x="18945" y="19552"/>
                      <a:pt x="18945" y="19800"/>
                    </a:cubicBezTo>
                    <a:cubicBezTo>
                      <a:pt x="19677" y="20297"/>
                      <a:pt x="20044" y="21041"/>
                      <a:pt x="20410" y="21538"/>
                    </a:cubicBezTo>
                    <a:cubicBezTo>
                      <a:pt x="1372" y="21538"/>
                      <a:pt x="1372" y="21538"/>
                      <a:pt x="1372" y="21538"/>
                    </a:cubicBezTo>
                    <a:cubicBezTo>
                      <a:pt x="2105" y="21041"/>
                      <a:pt x="2471" y="20545"/>
                      <a:pt x="2837" y="20048"/>
                    </a:cubicBezTo>
                    <a:cubicBezTo>
                      <a:pt x="3203" y="19552"/>
                      <a:pt x="3935" y="19304"/>
                      <a:pt x="3935" y="18559"/>
                    </a:cubicBezTo>
                    <a:cubicBezTo>
                      <a:pt x="3935" y="18559"/>
                      <a:pt x="4301" y="18062"/>
                      <a:pt x="4301" y="18062"/>
                    </a:cubicBezTo>
                    <a:cubicBezTo>
                      <a:pt x="5033" y="18310"/>
                      <a:pt x="5033" y="17814"/>
                      <a:pt x="5400" y="17317"/>
                    </a:cubicBezTo>
                    <a:cubicBezTo>
                      <a:pt x="5766" y="17317"/>
                      <a:pt x="5400" y="16821"/>
                      <a:pt x="5033" y="16821"/>
                    </a:cubicBezTo>
                    <a:cubicBezTo>
                      <a:pt x="4301" y="16821"/>
                      <a:pt x="3569" y="16821"/>
                      <a:pt x="2837" y="16821"/>
                    </a:cubicBezTo>
                    <a:cubicBezTo>
                      <a:pt x="2837" y="16821"/>
                      <a:pt x="2471" y="17069"/>
                      <a:pt x="2105" y="17069"/>
                    </a:cubicBezTo>
                    <a:cubicBezTo>
                      <a:pt x="1372" y="17317"/>
                      <a:pt x="1372" y="17317"/>
                      <a:pt x="274" y="17069"/>
                    </a:cubicBezTo>
                    <a:cubicBezTo>
                      <a:pt x="-92" y="17069"/>
                      <a:pt x="-92" y="17069"/>
                      <a:pt x="274" y="16821"/>
                    </a:cubicBezTo>
                    <a:cubicBezTo>
                      <a:pt x="640" y="16572"/>
                      <a:pt x="640" y="16324"/>
                      <a:pt x="1006" y="16076"/>
                    </a:cubicBezTo>
                    <a:cubicBezTo>
                      <a:pt x="1372" y="16076"/>
                      <a:pt x="1372" y="15579"/>
                      <a:pt x="1739" y="15331"/>
                    </a:cubicBezTo>
                    <a:cubicBezTo>
                      <a:pt x="3203" y="14090"/>
                      <a:pt x="4667" y="12352"/>
                      <a:pt x="5766" y="10862"/>
                    </a:cubicBezTo>
                    <a:cubicBezTo>
                      <a:pt x="6132" y="10366"/>
                      <a:pt x="6132" y="10117"/>
                      <a:pt x="5400" y="10117"/>
                    </a:cubicBezTo>
                    <a:cubicBezTo>
                      <a:pt x="5033" y="10117"/>
                      <a:pt x="4667" y="10117"/>
                      <a:pt x="4667" y="10117"/>
                    </a:cubicBezTo>
                    <a:cubicBezTo>
                      <a:pt x="3569" y="10614"/>
                      <a:pt x="2471" y="10366"/>
                      <a:pt x="1739" y="10366"/>
                    </a:cubicBezTo>
                    <a:cubicBezTo>
                      <a:pt x="1372" y="10366"/>
                      <a:pt x="1372" y="10366"/>
                      <a:pt x="1372" y="10117"/>
                    </a:cubicBezTo>
                    <a:cubicBezTo>
                      <a:pt x="2105" y="9869"/>
                      <a:pt x="2471" y="9372"/>
                      <a:pt x="2837" y="8876"/>
                    </a:cubicBezTo>
                    <a:cubicBezTo>
                      <a:pt x="4301" y="7635"/>
                      <a:pt x="5766" y="6145"/>
                      <a:pt x="6864" y="4655"/>
                    </a:cubicBezTo>
                    <a:cubicBezTo>
                      <a:pt x="6864" y="4159"/>
                      <a:pt x="7230" y="3910"/>
                      <a:pt x="7596" y="3414"/>
                    </a:cubicBezTo>
                    <a:cubicBezTo>
                      <a:pt x="8694" y="2669"/>
                      <a:pt x="9427" y="1924"/>
                      <a:pt x="10159" y="931"/>
                    </a:cubicBezTo>
                    <a:cubicBezTo>
                      <a:pt x="10159" y="683"/>
                      <a:pt x="10525" y="435"/>
                      <a:pt x="10891" y="186"/>
                    </a:cubicBezTo>
                    <a:cubicBezTo>
                      <a:pt x="11257" y="-62"/>
                      <a:pt x="11257" y="-62"/>
                      <a:pt x="11623" y="186"/>
                    </a:cubicBezTo>
                    <a:cubicBezTo>
                      <a:pt x="12355" y="1179"/>
                      <a:pt x="12722" y="2172"/>
                      <a:pt x="13820" y="2917"/>
                    </a:cubicBezTo>
                    <a:cubicBezTo>
                      <a:pt x="14918" y="4655"/>
                      <a:pt x="16749" y="5897"/>
                      <a:pt x="18213" y="7386"/>
                    </a:cubicBezTo>
                    <a:cubicBezTo>
                      <a:pt x="18579" y="8131"/>
                      <a:pt x="19311" y="8876"/>
                      <a:pt x="20044" y="9621"/>
                    </a:cubicBezTo>
                    <a:cubicBezTo>
                      <a:pt x="20044" y="9869"/>
                      <a:pt x="20044" y="10117"/>
                      <a:pt x="19677" y="10117"/>
                    </a:cubicBezTo>
                    <a:cubicBezTo>
                      <a:pt x="18213" y="9869"/>
                      <a:pt x="17115" y="10117"/>
                      <a:pt x="15650" y="10366"/>
                    </a:cubicBezTo>
                    <a:cubicBezTo>
                      <a:pt x="15284" y="10614"/>
                      <a:pt x="14918" y="10117"/>
                      <a:pt x="14552" y="10614"/>
                    </a:cubicBezTo>
                    <a:cubicBezTo>
                      <a:pt x="14552" y="10862"/>
                      <a:pt x="14918" y="11110"/>
                      <a:pt x="15284" y="11359"/>
                    </a:cubicBezTo>
                    <a:cubicBezTo>
                      <a:pt x="15650" y="11855"/>
                      <a:pt x="16383" y="12352"/>
                      <a:pt x="16749" y="12848"/>
                    </a:cubicBezTo>
                    <a:cubicBezTo>
                      <a:pt x="17847" y="13841"/>
                      <a:pt x="18945" y="14835"/>
                      <a:pt x="19677" y="15828"/>
                    </a:cubicBezTo>
                    <a:cubicBezTo>
                      <a:pt x="20044" y="16572"/>
                      <a:pt x="20410" y="17069"/>
                      <a:pt x="21142" y="17566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5339" name="Freeform 618"/>
              <p:cNvSpPr/>
              <p:nvPr/>
            </p:nvSpPr>
            <p:spPr>
              <a:xfrm>
                <a:off x="240589" y="220339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0"/>
                    </a:moveTo>
                    <a:cubicBezTo>
                      <a:pt x="21600" y="21600"/>
                      <a:pt x="21600" y="21600"/>
                      <a:pt x="10800" y="21600"/>
                    </a:cubicBezTo>
                    <a:cubicBezTo>
                      <a:pt x="0" y="21600"/>
                      <a:pt x="0" y="21600"/>
                      <a:pt x="0" y="10800"/>
                    </a:cubicBezTo>
                    <a:cubicBezTo>
                      <a:pt x="0" y="0"/>
                      <a:pt x="0" y="0"/>
                      <a:pt x="10800" y="0"/>
                    </a:cubicBezTo>
                    <a:cubicBezTo>
                      <a:pt x="10800" y="0"/>
                      <a:pt x="21600" y="0"/>
                      <a:pt x="216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5340" name="Freeform 619"/>
              <p:cNvSpPr/>
              <p:nvPr/>
            </p:nvSpPr>
            <p:spPr>
              <a:xfrm>
                <a:off x="241251" y="131869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9257"/>
                    </a:moveTo>
                    <a:cubicBezTo>
                      <a:pt x="21600" y="9257"/>
                      <a:pt x="21600" y="9257"/>
                      <a:pt x="21600" y="9257"/>
                    </a:cubicBezTo>
                    <a:cubicBezTo>
                      <a:pt x="21600" y="15429"/>
                      <a:pt x="16200" y="21600"/>
                      <a:pt x="10800" y="21600"/>
                    </a:cubicBezTo>
                    <a:cubicBezTo>
                      <a:pt x="5400" y="18514"/>
                      <a:pt x="0" y="12343"/>
                      <a:pt x="0" y="9257"/>
                    </a:cubicBezTo>
                    <a:cubicBezTo>
                      <a:pt x="0" y="9257"/>
                      <a:pt x="0" y="9257"/>
                      <a:pt x="0" y="9257"/>
                    </a:cubicBezTo>
                    <a:cubicBezTo>
                      <a:pt x="0" y="3086"/>
                      <a:pt x="5400" y="0"/>
                      <a:pt x="10800" y="0"/>
                    </a:cubicBezTo>
                    <a:cubicBezTo>
                      <a:pt x="16200" y="0"/>
                      <a:pt x="21600" y="3086"/>
                      <a:pt x="21600" y="9257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5341" name="Freeform 620"/>
              <p:cNvSpPr/>
              <p:nvPr/>
            </p:nvSpPr>
            <p:spPr>
              <a:xfrm>
                <a:off x="242354" y="211184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0800" y="21600"/>
                    </a:moveTo>
                    <a:cubicBezTo>
                      <a:pt x="10800" y="21600"/>
                      <a:pt x="0" y="21600"/>
                      <a:pt x="0" y="2160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0800" y="0"/>
                      <a:pt x="10800" y="0"/>
                      <a:pt x="21600" y="0"/>
                    </a:cubicBezTo>
                    <a:cubicBezTo>
                      <a:pt x="10800" y="21600"/>
                      <a:pt x="10800" y="21600"/>
                      <a:pt x="10800" y="216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5342" name="Freeform 621"/>
              <p:cNvSpPr/>
              <p:nvPr/>
            </p:nvSpPr>
            <p:spPr>
              <a:xfrm>
                <a:off x="238824" y="215476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0776" fill="norm" stroke="1" extrusionOk="0">
                    <a:moveTo>
                      <a:pt x="4050" y="8776"/>
                    </a:moveTo>
                    <a:cubicBezTo>
                      <a:pt x="8100" y="6376"/>
                      <a:pt x="10800" y="3976"/>
                      <a:pt x="13500" y="1576"/>
                    </a:cubicBezTo>
                    <a:cubicBezTo>
                      <a:pt x="16200" y="-824"/>
                      <a:pt x="18900" y="-824"/>
                      <a:pt x="21600" y="3976"/>
                    </a:cubicBezTo>
                    <a:cubicBezTo>
                      <a:pt x="21600" y="3976"/>
                      <a:pt x="21600" y="6376"/>
                      <a:pt x="21600" y="6376"/>
                    </a:cubicBezTo>
                    <a:cubicBezTo>
                      <a:pt x="21600" y="6376"/>
                      <a:pt x="21600" y="8776"/>
                      <a:pt x="20250" y="8776"/>
                    </a:cubicBezTo>
                    <a:cubicBezTo>
                      <a:pt x="16200" y="11176"/>
                      <a:pt x="13500" y="13576"/>
                      <a:pt x="9450" y="18376"/>
                    </a:cubicBezTo>
                    <a:cubicBezTo>
                      <a:pt x="9450" y="20776"/>
                      <a:pt x="6750" y="20776"/>
                      <a:pt x="6750" y="20776"/>
                    </a:cubicBezTo>
                    <a:cubicBezTo>
                      <a:pt x="4050" y="18376"/>
                      <a:pt x="2700" y="15976"/>
                      <a:pt x="1350" y="15976"/>
                    </a:cubicBezTo>
                    <a:cubicBezTo>
                      <a:pt x="1350" y="15976"/>
                      <a:pt x="0" y="15976"/>
                      <a:pt x="0" y="13576"/>
                    </a:cubicBezTo>
                    <a:cubicBezTo>
                      <a:pt x="0" y="11176"/>
                      <a:pt x="1350" y="11176"/>
                      <a:pt x="1350" y="11176"/>
                    </a:cubicBezTo>
                    <a:cubicBezTo>
                      <a:pt x="2700" y="8776"/>
                      <a:pt x="4050" y="8776"/>
                      <a:pt x="4050" y="8776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5343" name="Freeform 622"/>
              <p:cNvSpPr/>
              <p:nvPr/>
            </p:nvSpPr>
            <p:spPr>
              <a:xfrm>
                <a:off x="242685" y="135020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7382" fill="norm" stroke="1" extrusionOk="0">
                    <a:moveTo>
                      <a:pt x="21600" y="10182"/>
                    </a:moveTo>
                    <a:cubicBezTo>
                      <a:pt x="21600" y="10182"/>
                      <a:pt x="21600" y="17382"/>
                      <a:pt x="21600" y="17382"/>
                    </a:cubicBezTo>
                    <a:cubicBezTo>
                      <a:pt x="14400" y="17382"/>
                      <a:pt x="7200" y="17382"/>
                      <a:pt x="0" y="10182"/>
                    </a:cubicBezTo>
                    <a:cubicBezTo>
                      <a:pt x="0" y="10182"/>
                      <a:pt x="0" y="2982"/>
                      <a:pt x="0" y="2982"/>
                    </a:cubicBezTo>
                    <a:cubicBezTo>
                      <a:pt x="0" y="2982"/>
                      <a:pt x="7200" y="2982"/>
                      <a:pt x="7200" y="2982"/>
                    </a:cubicBezTo>
                    <a:cubicBezTo>
                      <a:pt x="14400" y="-4218"/>
                      <a:pt x="21600" y="2982"/>
                      <a:pt x="21600" y="10182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5344" name="Freeform 623"/>
              <p:cNvSpPr/>
              <p:nvPr/>
            </p:nvSpPr>
            <p:spPr>
              <a:xfrm>
                <a:off x="242338" y="145837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8527" h="19412" fill="norm" stroke="1" extrusionOk="0">
                    <a:moveTo>
                      <a:pt x="1247" y="12212"/>
                    </a:moveTo>
                    <a:cubicBezTo>
                      <a:pt x="-3073" y="8612"/>
                      <a:pt x="5567" y="8612"/>
                      <a:pt x="1247" y="5012"/>
                    </a:cubicBezTo>
                    <a:cubicBezTo>
                      <a:pt x="5567" y="5012"/>
                      <a:pt x="9887" y="1412"/>
                      <a:pt x="9887" y="1412"/>
                    </a:cubicBezTo>
                    <a:cubicBezTo>
                      <a:pt x="14207" y="-2188"/>
                      <a:pt x="18527" y="1412"/>
                      <a:pt x="18527" y="8612"/>
                    </a:cubicBezTo>
                    <a:cubicBezTo>
                      <a:pt x="18527" y="8612"/>
                      <a:pt x="18527" y="12212"/>
                      <a:pt x="18527" y="12212"/>
                    </a:cubicBezTo>
                    <a:cubicBezTo>
                      <a:pt x="18527" y="19412"/>
                      <a:pt x="14207" y="19412"/>
                      <a:pt x="9887" y="19412"/>
                    </a:cubicBezTo>
                    <a:cubicBezTo>
                      <a:pt x="1247" y="19412"/>
                      <a:pt x="1247" y="15812"/>
                      <a:pt x="1247" y="12212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5345" name="Freeform 624"/>
              <p:cNvSpPr/>
              <p:nvPr/>
            </p:nvSpPr>
            <p:spPr>
              <a:xfrm>
                <a:off x="242685" y="140695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8640"/>
                    </a:moveTo>
                    <a:cubicBezTo>
                      <a:pt x="21600" y="8640"/>
                      <a:pt x="21600" y="8640"/>
                      <a:pt x="21600" y="8640"/>
                    </a:cubicBezTo>
                    <a:cubicBezTo>
                      <a:pt x="21600" y="8640"/>
                      <a:pt x="21600" y="12960"/>
                      <a:pt x="21600" y="12960"/>
                    </a:cubicBezTo>
                    <a:cubicBezTo>
                      <a:pt x="21600" y="17280"/>
                      <a:pt x="21600" y="17280"/>
                      <a:pt x="14400" y="21600"/>
                    </a:cubicBezTo>
                    <a:cubicBezTo>
                      <a:pt x="14400" y="17280"/>
                      <a:pt x="7200" y="17280"/>
                      <a:pt x="7200" y="17280"/>
                    </a:cubicBezTo>
                    <a:cubicBezTo>
                      <a:pt x="0" y="12960"/>
                      <a:pt x="0" y="8640"/>
                      <a:pt x="0" y="4320"/>
                    </a:cubicBezTo>
                    <a:cubicBezTo>
                      <a:pt x="0" y="0"/>
                      <a:pt x="7200" y="0"/>
                      <a:pt x="14400" y="0"/>
                    </a:cubicBezTo>
                    <a:cubicBezTo>
                      <a:pt x="14400" y="0"/>
                      <a:pt x="21600" y="4320"/>
                      <a:pt x="21600" y="4320"/>
                    </a:cubicBezTo>
                    <a:cubicBezTo>
                      <a:pt x="21600" y="4320"/>
                      <a:pt x="21600" y="8640"/>
                      <a:pt x="21600" y="864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5346" name="Freeform 625"/>
              <p:cNvSpPr/>
              <p:nvPr/>
            </p:nvSpPr>
            <p:spPr>
              <a:xfrm>
                <a:off x="243768" y="196402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7672" h="21600" fill="norm" stroke="1" extrusionOk="0">
                    <a:moveTo>
                      <a:pt x="12272" y="21600"/>
                    </a:moveTo>
                    <a:cubicBezTo>
                      <a:pt x="6872" y="21600"/>
                      <a:pt x="-3928" y="14400"/>
                      <a:pt x="1472" y="7200"/>
                    </a:cubicBezTo>
                    <a:cubicBezTo>
                      <a:pt x="1472" y="7200"/>
                      <a:pt x="6872" y="0"/>
                      <a:pt x="6872" y="0"/>
                    </a:cubicBezTo>
                    <a:cubicBezTo>
                      <a:pt x="12272" y="0"/>
                      <a:pt x="17672" y="7200"/>
                      <a:pt x="17672" y="21600"/>
                    </a:cubicBezTo>
                    <a:cubicBezTo>
                      <a:pt x="17672" y="21600"/>
                      <a:pt x="12272" y="21600"/>
                      <a:pt x="12272" y="216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5347" name="Freeform 626"/>
              <p:cNvSpPr/>
              <p:nvPr/>
            </p:nvSpPr>
            <p:spPr>
              <a:xfrm>
                <a:off x="244781" y="149629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0800" y="0"/>
                    </a:moveTo>
                    <a:cubicBezTo>
                      <a:pt x="16200" y="0"/>
                      <a:pt x="16200" y="7200"/>
                      <a:pt x="21600" y="7200"/>
                    </a:cubicBezTo>
                    <a:cubicBezTo>
                      <a:pt x="16200" y="7200"/>
                      <a:pt x="16200" y="14400"/>
                      <a:pt x="10800" y="21600"/>
                    </a:cubicBezTo>
                    <a:cubicBezTo>
                      <a:pt x="5400" y="14400"/>
                      <a:pt x="0" y="14400"/>
                      <a:pt x="0" y="14400"/>
                    </a:cubicBezTo>
                    <a:cubicBezTo>
                      <a:pt x="5400" y="7200"/>
                      <a:pt x="5400" y="0"/>
                      <a:pt x="108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5348" name="Freeform 627"/>
              <p:cNvSpPr/>
              <p:nvPr/>
            </p:nvSpPr>
            <p:spPr>
              <a:xfrm>
                <a:off x="245333" y="200263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0800" y="0"/>
                    </a:moveTo>
                    <a:cubicBezTo>
                      <a:pt x="10800" y="0"/>
                      <a:pt x="10800" y="10800"/>
                      <a:pt x="21600" y="10800"/>
                    </a:cubicBezTo>
                    <a:cubicBezTo>
                      <a:pt x="10800" y="10800"/>
                      <a:pt x="10800" y="21600"/>
                      <a:pt x="10800" y="21600"/>
                    </a:cubicBezTo>
                    <a:cubicBezTo>
                      <a:pt x="10800" y="21600"/>
                      <a:pt x="0" y="10800"/>
                      <a:pt x="0" y="10800"/>
                    </a:cubicBezTo>
                    <a:cubicBezTo>
                      <a:pt x="0" y="10800"/>
                      <a:pt x="0" y="0"/>
                      <a:pt x="108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5349" name="Freeform 628"/>
              <p:cNvSpPr/>
              <p:nvPr/>
            </p:nvSpPr>
            <p:spPr>
              <a:xfrm>
                <a:off x="245333" y="143121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0800" y="0"/>
                      <a:pt x="10800" y="0"/>
                      <a:pt x="21600" y="21600"/>
                    </a:cubicBezTo>
                    <a:cubicBezTo>
                      <a:pt x="10800" y="21600"/>
                      <a:pt x="10800" y="21600"/>
                      <a:pt x="10800" y="21600"/>
                    </a:cubicBezTo>
                    <a:cubicBezTo>
                      <a:pt x="10800" y="21600"/>
                      <a:pt x="0" y="21600"/>
                      <a:pt x="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5350" name="Freeform 629"/>
              <p:cNvSpPr/>
              <p:nvPr/>
            </p:nvSpPr>
            <p:spPr>
              <a:xfrm>
                <a:off x="245663" y="191327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10800"/>
                    </a:moveTo>
                    <a:cubicBezTo>
                      <a:pt x="21600" y="10800"/>
                      <a:pt x="21600" y="10800"/>
                      <a:pt x="21600" y="21600"/>
                    </a:cubicBezTo>
                    <a:cubicBezTo>
                      <a:pt x="0" y="10800"/>
                      <a:pt x="0" y="1080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1600" y="0"/>
                      <a:pt x="21600" y="0"/>
                      <a:pt x="21600" y="108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5351" name="Freeform 630"/>
              <p:cNvSpPr/>
              <p:nvPr/>
            </p:nvSpPr>
            <p:spPr>
              <a:xfrm>
                <a:off x="246877" y="132201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10800"/>
                    </a:moveTo>
                    <a:cubicBezTo>
                      <a:pt x="7200" y="7200"/>
                      <a:pt x="7200" y="3600"/>
                      <a:pt x="14400" y="0"/>
                    </a:cubicBezTo>
                    <a:cubicBezTo>
                      <a:pt x="21600" y="3600"/>
                      <a:pt x="21600" y="7200"/>
                      <a:pt x="21600" y="10800"/>
                    </a:cubicBezTo>
                    <a:cubicBezTo>
                      <a:pt x="21600" y="14400"/>
                      <a:pt x="14400" y="18000"/>
                      <a:pt x="14400" y="21600"/>
                    </a:cubicBezTo>
                    <a:cubicBezTo>
                      <a:pt x="7200" y="21600"/>
                      <a:pt x="0" y="14400"/>
                      <a:pt x="0" y="108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5352" name="Freeform 631"/>
              <p:cNvSpPr/>
              <p:nvPr/>
            </p:nvSpPr>
            <p:spPr>
              <a:xfrm>
                <a:off x="158025" y="45448"/>
                <a:ext cx="96860" cy="18245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55" h="21600" fill="norm" stroke="1" extrusionOk="0">
                    <a:moveTo>
                      <a:pt x="21396" y="7294"/>
                    </a:moveTo>
                    <a:cubicBezTo>
                      <a:pt x="21396" y="7364"/>
                      <a:pt x="21527" y="7434"/>
                      <a:pt x="21396" y="7434"/>
                    </a:cubicBezTo>
                    <a:cubicBezTo>
                      <a:pt x="21396" y="7574"/>
                      <a:pt x="21265" y="7644"/>
                      <a:pt x="21134" y="7784"/>
                    </a:cubicBezTo>
                    <a:cubicBezTo>
                      <a:pt x="20742" y="8275"/>
                      <a:pt x="20349" y="8766"/>
                      <a:pt x="19956" y="9257"/>
                    </a:cubicBezTo>
                    <a:cubicBezTo>
                      <a:pt x="19694" y="9468"/>
                      <a:pt x="19563" y="9678"/>
                      <a:pt x="19432" y="9958"/>
                    </a:cubicBezTo>
                    <a:cubicBezTo>
                      <a:pt x="19302" y="10029"/>
                      <a:pt x="19171" y="10169"/>
                      <a:pt x="19040" y="10239"/>
                    </a:cubicBezTo>
                    <a:cubicBezTo>
                      <a:pt x="19040" y="10449"/>
                      <a:pt x="18778" y="10660"/>
                      <a:pt x="18516" y="10870"/>
                    </a:cubicBezTo>
                    <a:cubicBezTo>
                      <a:pt x="18254" y="11010"/>
                      <a:pt x="18123" y="11221"/>
                      <a:pt x="17862" y="11361"/>
                    </a:cubicBezTo>
                    <a:cubicBezTo>
                      <a:pt x="17600" y="11571"/>
                      <a:pt x="17338" y="11782"/>
                      <a:pt x="17207" y="11992"/>
                    </a:cubicBezTo>
                    <a:cubicBezTo>
                      <a:pt x="17207" y="12132"/>
                      <a:pt x="17076" y="12273"/>
                      <a:pt x="17076" y="12483"/>
                    </a:cubicBezTo>
                    <a:cubicBezTo>
                      <a:pt x="17076" y="12623"/>
                      <a:pt x="17076" y="12834"/>
                      <a:pt x="17076" y="12974"/>
                    </a:cubicBezTo>
                    <a:cubicBezTo>
                      <a:pt x="17076" y="13325"/>
                      <a:pt x="17338" y="13675"/>
                      <a:pt x="17731" y="13956"/>
                    </a:cubicBezTo>
                    <a:cubicBezTo>
                      <a:pt x="18123" y="14166"/>
                      <a:pt x="18385" y="14517"/>
                      <a:pt x="18647" y="14797"/>
                    </a:cubicBezTo>
                    <a:cubicBezTo>
                      <a:pt x="18778" y="15078"/>
                      <a:pt x="19040" y="15288"/>
                      <a:pt x="19171" y="15499"/>
                    </a:cubicBezTo>
                    <a:cubicBezTo>
                      <a:pt x="19432" y="15849"/>
                      <a:pt x="19694" y="16200"/>
                      <a:pt x="19956" y="16481"/>
                    </a:cubicBezTo>
                    <a:cubicBezTo>
                      <a:pt x="19956" y="16621"/>
                      <a:pt x="19956" y="16761"/>
                      <a:pt x="19825" y="16901"/>
                    </a:cubicBezTo>
                    <a:cubicBezTo>
                      <a:pt x="19432" y="17182"/>
                      <a:pt x="19040" y="17462"/>
                      <a:pt x="18647" y="17743"/>
                    </a:cubicBezTo>
                    <a:cubicBezTo>
                      <a:pt x="18123" y="18164"/>
                      <a:pt x="17600" y="18514"/>
                      <a:pt x="17076" y="18865"/>
                    </a:cubicBezTo>
                    <a:cubicBezTo>
                      <a:pt x="16683" y="19216"/>
                      <a:pt x="16291" y="19566"/>
                      <a:pt x="15767" y="19847"/>
                    </a:cubicBezTo>
                    <a:cubicBezTo>
                      <a:pt x="15374" y="20127"/>
                      <a:pt x="14982" y="20478"/>
                      <a:pt x="14589" y="20758"/>
                    </a:cubicBezTo>
                    <a:cubicBezTo>
                      <a:pt x="14196" y="21039"/>
                      <a:pt x="13803" y="21319"/>
                      <a:pt x="13542" y="21600"/>
                    </a:cubicBezTo>
                    <a:cubicBezTo>
                      <a:pt x="13542" y="21600"/>
                      <a:pt x="13411" y="21600"/>
                      <a:pt x="13411" y="21600"/>
                    </a:cubicBezTo>
                    <a:cubicBezTo>
                      <a:pt x="13280" y="21460"/>
                      <a:pt x="13280" y="21390"/>
                      <a:pt x="13149" y="21249"/>
                    </a:cubicBezTo>
                    <a:cubicBezTo>
                      <a:pt x="13018" y="20969"/>
                      <a:pt x="12756" y="20618"/>
                      <a:pt x="12756" y="20338"/>
                    </a:cubicBezTo>
                    <a:cubicBezTo>
                      <a:pt x="12494" y="19777"/>
                      <a:pt x="12102" y="19286"/>
                      <a:pt x="11971" y="18795"/>
                    </a:cubicBezTo>
                    <a:cubicBezTo>
                      <a:pt x="11709" y="18514"/>
                      <a:pt x="11578" y="18234"/>
                      <a:pt x="11447" y="18023"/>
                    </a:cubicBezTo>
                    <a:cubicBezTo>
                      <a:pt x="11185" y="17603"/>
                      <a:pt x="10923" y="17252"/>
                      <a:pt x="10792" y="16831"/>
                    </a:cubicBezTo>
                    <a:cubicBezTo>
                      <a:pt x="10792" y="16761"/>
                      <a:pt x="10662" y="16691"/>
                      <a:pt x="10662" y="16551"/>
                    </a:cubicBezTo>
                    <a:cubicBezTo>
                      <a:pt x="10531" y="16200"/>
                      <a:pt x="10138" y="15919"/>
                      <a:pt x="10138" y="15569"/>
                    </a:cubicBezTo>
                    <a:cubicBezTo>
                      <a:pt x="10138" y="15499"/>
                      <a:pt x="10138" y="15499"/>
                      <a:pt x="10007" y="15429"/>
                    </a:cubicBezTo>
                    <a:cubicBezTo>
                      <a:pt x="9745" y="15148"/>
                      <a:pt x="9352" y="14938"/>
                      <a:pt x="9091" y="14657"/>
                    </a:cubicBezTo>
                    <a:cubicBezTo>
                      <a:pt x="8829" y="14447"/>
                      <a:pt x="8567" y="14166"/>
                      <a:pt x="8174" y="13956"/>
                    </a:cubicBezTo>
                    <a:cubicBezTo>
                      <a:pt x="7912" y="13675"/>
                      <a:pt x="7651" y="13465"/>
                      <a:pt x="7258" y="13184"/>
                    </a:cubicBezTo>
                    <a:cubicBezTo>
                      <a:pt x="7127" y="12974"/>
                      <a:pt x="6865" y="12834"/>
                      <a:pt x="6603" y="12623"/>
                    </a:cubicBezTo>
                    <a:cubicBezTo>
                      <a:pt x="6603" y="12553"/>
                      <a:pt x="6472" y="12483"/>
                      <a:pt x="6603" y="12413"/>
                    </a:cubicBezTo>
                    <a:cubicBezTo>
                      <a:pt x="6734" y="12273"/>
                      <a:pt x="6865" y="12132"/>
                      <a:pt x="6865" y="12062"/>
                    </a:cubicBezTo>
                    <a:cubicBezTo>
                      <a:pt x="6996" y="11852"/>
                      <a:pt x="7127" y="11712"/>
                      <a:pt x="7520" y="11571"/>
                    </a:cubicBezTo>
                    <a:cubicBezTo>
                      <a:pt x="7651" y="11501"/>
                      <a:pt x="7782" y="11431"/>
                      <a:pt x="7912" y="11291"/>
                    </a:cubicBezTo>
                    <a:cubicBezTo>
                      <a:pt x="8174" y="11081"/>
                      <a:pt x="8174" y="10940"/>
                      <a:pt x="8043" y="10590"/>
                    </a:cubicBezTo>
                    <a:cubicBezTo>
                      <a:pt x="8043" y="10379"/>
                      <a:pt x="7912" y="10239"/>
                      <a:pt x="7651" y="10099"/>
                    </a:cubicBezTo>
                    <a:cubicBezTo>
                      <a:pt x="7520" y="10029"/>
                      <a:pt x="7127" y="9888"/>
                      <a:pt x="6996" y="9818"/>
                    </a:cubicBezTo>
                    <a:cubicBezTo>
                      <a:pt x="6734" y="9678"/>
                      <a:pt x="6211" y="9608"/>
                      <a:pt x="5949" y="9468"/>
                    </a:cubicBezTo>
                    <a:cubicBezTo>
                      <a:pt x="5818" y="9468"/>
                      <a:pt x="5687" y="9397"/>
                      <a:pt x="5556" y="9327"/>
                    </a:cubicBezTo>
                    <a:cubicBezTo>
                      <a:pt x="5425" y="9257"/>
                      <a:pt x="5294" y="9257"/>
                      <a:pt x="5163" y="9187"/>
                    </a:cubicBezTo>
                    <a:cubicBezTo>
                      <a:pt x="4771" y="8977"/>
                      <a:pt x="4378" y="8766"/>
                      <a:pt x="3985" y="8556"/>
                    </a:cubicBezTo>
                    <a:cubicBezTo>
                      <a:pt x="3200" y="8275"/>
                      <a:pt x="2545" y="7855"/>
                      <a:pt x="1891" y="7504"/>
                    </a:cubicBezTo>
                    <a:cubicBezTo>
                      <a:pt x="1760" y="7504"/>
                      <a:pt x="1629" y="7434"/>
                      <a:pt x="1629" y="7364"/>
                    </a:cubicBezTo>
                    <a:cubicBezTo>
                      <a:pt x="1498" y="7294"/>
                      <a:pt x="843" y="7013"/>
                      <a:pt x="582" y="6943"/>
                    </a:cubicBezTo>
                    <a:cubicBezTo>
                      <a:pt x="451" y="6803"/>
                      <a:pt x="320" y="6732"/>
                      <a:pt x="58" y="6592"/>
                    </a:cubicBezTo>
                    <a:cubicBezTo>
                      <a:pt x="-73" y="6592"/>
                      <a:pt x="58" y="6522"/>
                      <a:pt x="58" y="6452"/>
                    </a:cubicBezTo>
                    <a:cubicBezTo>
                      <a:pt x="320" y="6171"/>
                      <a:pt x="712" y="5891"/>
                      <a:pt x="1105" y="5610"/>
                    </a:cubicBezTo>
                    <a:cubicBezTo>
                      <a:pt x="1236" y="5470"/>
                      <a:pt x="1498" y="5330"/>
                      <a:pt x="1498" y="5190"/>
                    </a:cubicBezTo>
                    <a:cubicBezTo>
                      <a:pt x="1498" y="5119"/>
                      <a:pt x="1629" y="5119"/>
                      <a:pt x="1629" y="5049"/>
                    </a:cubicBezTo>
                    <a:cubicBezTo>
                      <a:pt x="2152" y="4769"/>
                      <a:pt x="2545" y="4418"/>
                      <a:pt x="3069" y="3997"/>
                    </a:cubicBezTo>
                    <a:cubicBezTo>
                      <a:pt x="3200" y="3857"/>
                      <a:pt x="5687" y="2034"/>
                      <a:pt x="6080" y="1683"/>
                    </a:cubicBezTo>
                    <a:cubicBezTo>
                      <a:pt x="7258" y="631"/>
                      <a:pt x="7258" y="631"/>
                      <a:pt x="7258" y="631"/>
                    </a:cubicBezTo>
                    <a:cubicBezTo>
                      <a:pt x="7520" y="491"/>
                      <a:pt x="8043" y="0"/>
                      <a:pt x="8043" y="0"/>
                    </a:cubicBezTo>
                    <a:cubicBezTo>
                      <a:pt x="8436" y="0"/>
                      <a:pt x="8960" y="351"/>
                      <a:pt x="9352" y="561"/>
                    </a:cubicBezTo>
                    <a:cubicBezTo>
                      <a:pt x="9614" y="631"/>
                      <a:pt x="9745" y="701"/>
                      <a:pt x="9876" y="842"/>
                    </a:cubicBezTo>
                    <a:cubicBezTo>
                      <a:pt x="10400" y="1122"/>
                      <a:pt x="10531" y="1332"/>
                      <a:pt x="11054" y="1473"/>
                    </a:cubicBezTo>
                    <a:cubicBezTo>
                      <a:pt x="11316" y="1613"/>
                      <a:pt x="11578" y="1683"/>
                      <a:pt x="11840" y="1823"/>
                    </a:cubicBezTo>
                    <a:cubicBezTo>
                      <a:pt x="11971" y="1894"/>
                      <a:pt x="12102" y="1964"/>
                      <a:pt x="12363" y="2034"/>
                    </a:cubicBezTo>
                    <a:cubicBezTo>
                      <a:pt x="12887" y="2174"/>
                      <a:pt x="13280" y="2314"/>
                      <a:pt x="13803" y="2525"/>
                    </a:cubicBezTo>
                    <a:cubicBezTo>
                      <a:pt x="14589" y="2735"/>
                      <a:pt x="15374" y="2875"/>
                      <a:pt x="16029" y="3156"/>
                    </a:cubicBezTo>
                    <a:cubicBezTo>
                      <a:pt x="16160" y="3156"/>
                      <a:pt x="16291" y="3226"/>
                      <a:pt x="16422" y="3226"/>
                    </a:cubicBezTo>
                    <a:cubicBezTo>
                      <a:pt x="16683" y="3296"/>
                      <a:pt x="16945" y="3366"/>
                      <a:pt x="17207" y="3436"/>
                    </a:cubicBezTo>
                    <a:cubicBezTo>
                      <a:pt x="17469" y="3577"/>
                      <a:pt x="17469" y="3717"/>
                      <a:pt x="17731" y="3857"/>
                    </a:cubicBezTo>
                    <a:cubicBezTo>
                      <a:pt x="18123" y="4278"/>
                      <a:pt x="18647" y="4699"/>
                      <a:pt x="19040" y="5119"/>
                    </a:cubicBezTo>
                    <a:cubicBezTo>
                      <a:pt x="19302" y="5400"/>
                      <a:pt x="19694" y="5681"/>
                      <a:pt x="19956" y="5961"/>
                    </a:cubicBezTo>
                    <a:cubicBezTo>
                      <a:pt x="20349" y="6312"/>
                      <a:pt x="20742" y="6732"/>
                      <a:pt x="21265" y="7083"/>
                    </a:cubicBezTo>
                    <a:cubicBezTo>
                      <a:pt x="21265" y="7153"/>
                      <a:pt x="21396" y="7223"/>
                      <a:pt x="21396" y="7294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5353" name="Freeform 633"/>
              <p:cNvSpPr/>
              <p:nvPr/>
            </p:nvSpPr>
            <p:spPr>
              <a:xfrm>
                <a:off x="248311" y="151395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14400"/>
                    </a:moveTo>
                    <a:cubicBezTo>
                      <a:pt x="21600" y="14400"/>
                      <a:pt x="21600" y="21600"/>
                      <a:pt x="10800" y="21600"/>
                    </a:cubicBezTo>
                    <a:cubicBezTo>
                      <a:pt x="0" y="21600"/>
                      <a:pt x="0" y="14400"/>
                      <a:pt x="0" y="7200"/>
                    </a:cubicBezTo>
                    <a:cubicBezTo>
                      <a:pt x="0" y="7200"/>
                      <a:pt x="0" y="0"/>
                      <a:pt x="10800" y="0"/>
                    </a:cubicBezTo>
                    <a:cubicBezTo>
                      <a:pt x="21600" y="0"/>
                      <a:pt x="21600" y="7200"/>
                      <a:pt x="21600" y="144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5354" name="Freeform 634"/>
              <p:cNvSpPr/>
              <p:nvPr/>
            </p:nvSpPr>
            <p:spPr>
              <a:xfrm>
                <a:off x="248311" y="167942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5400" y="13745"/>
                    </a:moveTo>
                    <a:cubicBezTo>
                      <a:pt x="5400" y="11782"/>
                      <a:pt x="16200" y="7855"/>
                      <a:pt x="0" y="3927"/>
                    </a:cubicBezTo>
                    <a:cubicBezTo>
                      <a:pt x="0" y="3927"/>
                      <a:pt x="0" y="1964"/>
                      <a:pt x="0" y="1964"/>
                    </a:cubicBezTo>
                    <a:cubicBezTo>
                      <a:pt x="0" y="1964"/>
                      <a:pt x="5400" y="0"/>
                      <a:pt x="5400" y="0"/>
                    </a:cubicBezTo>
                    <a:cubicBezTo>
                      <a:pt x="16200" y="3927"/>
                      <a:pt x="21600" y="5891"/>
                      <a:pt x="21600" y="11782"/>
                    </a:cubicBezTo>
                    <a:cubicBezTo>
                      <a:pt x="21600" y="13745"/>
                      <a:pt x="21600" y="15709"/>
                      <a:pt x="16200" y="19636"/>
                    </a:cubicBezTo>
                    <a:cubicBezTo>
                      <a:pt x="16200" y="19636"/>
                      <a:pt x="10800" y="19636"/>
                      <a:pt x="5400" y="21600"/>
                    </a:cubicBezTo>
                    <a:cubicBezTo>
                      <a:pt x="5400" y="19636"/>
                      <a:pt x="0" y="17673"/>
                      <a:pt x="0" y="17673"/>
                    </a:cubicBezTo>
                    <a:cubicBezTo>
                      <a:pt x="0" y="15709"/>
                      <a:pt x="5400" y="15709"/>
                      <a:pt x="5400" y="13745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5355" name="Freeform 635"/>
              <p:cNvSpPr/>
              <p:nvPr/>
            </p:nvSpPr>
            <p:spPr>
              <a:xfrm>
                <a:off x="246877" y="207128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8250" fill="norm" stroke="1" extrusionOk="0">
                    <a:moveTo>
                      <a:pt x="4800" y="13621"/>
                    </a:moveTo>
                    <a:cubicBezTo>
                      <a:pt x="2400" y="7449"/>
                      <a:pt x="2400" y="4363"/>
                      <a:pt x="0" y="1278"/>
                    </a:cubicBezTo>
                    <a:cubicBezTo>
                      <a:pt x="4800" y="-1808"/>
                      <a:pt x="7200" y="1278"/>
                      <a:pt x="9600" y="4363"/>
                    </a:cubicBezTo>
                    <a:cubicBezTo>
                      <a:pt x="14400" y="4363"/>
                      <a:pt x="16800" y="4363"/>
                      <a:pt x="19200" y="7449"/>
                    </a:cubicBezTo>
                    <a:cubicBezTo>
                      <a:pt x="21600" y="7449"/>
                      <a:pt x="21600" y="7449"/>
                      <a:pt x="21600" y="10535"/>
                    </a:cubicBezTo>
                    <a:cubicBezTo>
                      <a:pt x="21600" y="10535"/>
                      <a:pt x="21600" y="13621"/>
                      <a:pt x="21600" y="13621"/>
                    </a:cubicBezTo>
                    <a:cubicBezTo>
                      <a:pt x="16800" y="19792"/>
                      <a:pt x="9600" y="19792"/>
                      <a:pt x="4800" y="13621"/>
                    </a:cubicBezTo>
                    <a:cubicBezTo>
                      <a:pt x="4800" y="13621"/>
                      <a:pt x="4800" y="13621"/>
                      <a:pt x="4800" y="1362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5356" name="Freeform 636"/>
              <p:cNvSpPr/>
              <p:nvPr/>
            </p:nvSpPr>
            <p:spPr>
              <a:xfrm>
                <a:off x="247098" y="155476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7985" fill="norm" stroke="1" extrusionOk="0">
                    <a:moveTo>
                      <a:pt x="16971" y="7449"/>
                    </a:moveTo>
                    <a:cubicBezTo>
                      <a:pt x="16971" y="4363"/>
                      <a:pt x="18514" y="4363"/>
                      <a:pt x="20057" y="4363"/>
                    </a:cubicBezTo>
                    <a:cubicBezTo>
                      <a:pt x="20057" y="7449"/>
                      <a:pt x="21600" y="10535"/>
                      <a:pt x="21600" y="10535"/>
                    </a:cubicBezTo>
                    <a:cubicBezTo>
                      <a:pt x="21600" y="13621"/>
                      <a:pt x="21600" y="13621"/>
                      <a:pt x="21600" y="13621"/>
                    </a:cubicBezTo>
                    <a:cubicBezTo>
                      <a:pt x="20057" y="16706"/>
                      <a:pt x="16971" y="19792"/>
                      <a:pt x="15429" y="16706"/>
                    </a:cubicBezTo>
                    <a:cubicBezTo>
                      <a:pt x="12343" y="13621"/>
                      <a:pt x="10800" y="10535"/>
                      <a:pt x="7714" y="13621"/>
                    </a:cubicBezTo>
                    <a:cubicBezTo>
                      <a:pt x="6171" y="16706"/>
                      <a:pt x="1543" y="7449"/>
                      <a:pt x="0" y="4363"/>
                    </a:cubicBezTo>
                    <a:cubicBezTo>
                      <a:pt x="0" y="1278"/>
                      <a:pt x="3086" y="-1808"/>
                      <a:pt x="4629" y="1278"/>
                    </a:cubicBezTo>
                    <a:cubicBezTo>
                      <a:pt x="7714" y="1278"/>
                      <a:pt x="9257" y="1278"/>
                      <a:pt x="12343" y="4363"/>
                    </a:cubicBezTo>
                    <a:cubicBezTo>
                      <a:pt x="13886" y="7449"/>
                      <a:pt x="15429" y="7449"/>
                      <a:pt x="16971" y="7449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5357" name="Freeform 637"/>
              <p:cNvSpPr/>
              <p:nvPr/>
            </p:nvSpPr>
            <p:spPr>
              <a:xfrm>
                <a:off x="250738" y="127126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21600"/>
                    </a:moveTo>
                    <a:cubicBezTo>
                      <a:pt x="10800" y="21600"/>
                      <a:pt x="10800" y="14400"/>
                      <a:pt x="0" y="14400"/>
                    </a:cubicBezTo>
                    <a:cubicBezTo>
                      <a:pt x="0" y="7200"/>
                      <a:pt x="10800" y="7200"/>
                      <a:pt x="10800" y="0"/>
                    </a:cubicBezTo>
                    <a:cubicBezTo>
                      <a:pt x="21600" y="7200"/>
                      <a:pt x="21600" y="14400"/>
                      <a:pt x="21600" y="14400"/>
                    </a:cubicBezTo>
                    <a:cubicBezTo>
                      <a:pt x="21600" y="14400"/>
                      <a:pt x="21600" y="21600"/>
                      <a:pt x="21600" y="216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5358" name="Freeform 638"/>
              <p:cNvSpPr/>
              <p:nvPr/>
            </p:nvSpPr>
            <p:spPr>
              <a:xfrm>
                <a:off x="250560" y="135400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8437" h="17672" fill="norm" stroke="1" extrusionOk="0">
                    <a:moveTo>
                      <a:pt x="0" y="6872"/>
                    </a:moveTo>
                    <a:cubicBezTo>
                      <a:pt x="5400" y="1472"/>
                      <a:pt x="5400" y="1472"/>
                      <a:pt x="10800" y="1472"/>
                    </a:cubicBezTo>
                    <a:cubicBezTo>
                      <a:pt x="16200" y="-3928"/>
                      <a:pt x="21600" y="6872"/>
                      <a:pt x="16200" y="12272"/>
                    </a:cubicBezTo>
                    <a:cubicBezTo>
                      <a:pt x="16200" y="17672"/>
                      <a:pt x="16200" y="17672"/>
                      <a:pt x="10800" y="17672"/>
                    </a:cubicBezTo>
                    <a:cubicBezTo>
                      <a:pt x="5400" y="17672"/>
                      <a:pt x="0" y="12272"/>
                      <a:pt x="0" y="6872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5359" name="Freeform 639"/>
              <p:cNvSpPr/>
              <p:nvPr/>
            </p:nvSpPr>
            <p:spPr>
              <a:xfrm>
                <a:off x="250213" y="196578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103" h="20450" fill="norm" stroke="1" extrusionOk="0">
                    <a:moveTo>
                      <a:pt x="18946" y="12595"/>
                    </a:moveTo>
                    <a:cubicBezTo>
                      <a:pt x="15860" y="18486"/>
                      <a:pt x="11232" y="20450"/>
                      <a:pt x="6603" y="20450"/>
                    </a:cubicBezTo>
                    <a:cubicBezTo>
                      <a:pt x="5060" y="20450"/>
                      <a:pt x="5060" y="20450"/>
                      <a:pt x="3518" y="20450"/>
                    </a:cubicBezTo>
                    <a:cubicBezTo>
                      <a:pt x="1975" y="20450"/>
                      <a:pt x="432" y="20450"/>
                      <a:pt x="432" y="20450"/>
                    </a:cubicBezTo>
                    <a:cubicBezTo>
                      <a:pt x="-1111" y="16523"/>
                      <a:pt x="1975" y="16523"/>
                      <a:pt x="1975" y="14559"/>
                    </a:cubicBezTo>
                    <a:cubicBezTo>
                      <a:pt x="3518" y="10632"/>
                      <a:pt x="8146" y="8668"/>
                      <a:pt x="8146" y="2777"/>
                    </a:cubicBezTo>
                    <a:cubicBezTo>
                      <a:pt x="8146" y="814"/>
                      <a:pt x="11232" y="-1150"/>
                      <a:pt x="12775" y="814"/>
                    </a:cubicBezTo>
                    <a:cubicBezTo>
                      <a:pt x="15860" y="2777"/>
                      <a:pt x="17403" y="4741"/>
                      <a:pt x="18946" y="6705"/>
                    </a:cubicBezTo>
                    <a:cubicBezTo>
                      <a:pt x="20489" y="8668"/>
                      <a:pt x="20489" y="10632"/>
                      <a:pt x="18946" y="12595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5360" name="Freeform 640"/>
              <p:cNvSpPr/>
              <p:nvPr/>
            </p:nvSpPr>
            <p:spPr>
              <a:xfrm>
                <a:off x="254094" y="160368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886" h="19491" fill="norm" stroke="1" extrusionOk="0">
                    <a:moveTo>
                      <a:pt x="1372" y="10800"/>
                    </a:moveTo>
                    <a:cubicBezTo>
                      <a:pt x="4457" y="7200"/>
                      <a:pt x="7543" y="3600"/>
                      <a:pt x="10629" y="0"/>
                    </a:cubicBezTo>
                    <a:cubicBezTo>
                      <a:pt x="10629" y="0"/>
                      <a:pt x="13715" y="0"/>
                      <a:pt x="16800" y="0"/>
                    </a:cubicBezTo>
                    <a:cubicBezTo>
                      <a:pt x="19886" y="0"/>
                      <a:pt x="19886" y="0"/>
                      <a:pt x="19886" y="3600"/>
                    </a:cubicBezTo>
                    <a:cubicBezTo>
                      <a:pt x="19886" y="3600"/>
                      <a:pt x="19886" y="7200"/>
                      <a:pt x="19886" y="7200"/>
                    </a:cubicBezTo>
                    <a:cubicBezTo>
                      <a:pt x="13715" y="7200"/>
                      <a:pt x="10629" y="14400"/>
                      <a:pt x="7543" y="18000"/>
                    </a:cubicBezTo>
                    <a:cubicBezTo>
                      <a:pt x="4457" y="21600"/>
                      <a:pt x="4457" y="18000"/>
                      <a:pt x="1372" y="14400"/>
                    </a:cubicBezTo>
                    <a:cubicBezTo>
                      <a:pt x="1372" y="14400"/>
                      <a:pt x="-1714" y="14400"/>
                      <a:pt x="1372" y="108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5361" name="Freeform 641"/>
              <p:cNvSpPr/>
              <p:nvPr/>
            </p:nvSpPr>
            <p:spPr>
              <a:xfrm>
                <a:off x="254819" y="153046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0029" fill="norm" stroke="1" extrusionOk="0">
                    <a:moveTo>
                      <a:pt x="14400" y="589"/>
                    </a:moveTo>
                    <a:cubicBezTo>
                      <a:pt x="14400" y="589"/>
                      <a:pt x="18000" y="589"/>
                      <a:pt x="18000" y="2749"/>
                    </a:cubicBezTo>
                    <a:cubicBezTo>
                      <a:pt x="18000" y="4909"/>
                      <a:pt x="21600" y="7069"/>
                      <a:pt x="21600" y="9229"/>
                    </a:cubicBezTo>
                    <a:cubicBezTo>
                      <a:pt x="21600" y="11389"/>
                      <a:pt x="18000" y="13549"/>
                      <a:pt x="18000" y="17869"/>
                    </a:cubicBezTo>
                    <a:cubicBezTo>
                      <a:pt x="18000" y="20029"/>
                      <a:pt x="10800" y="20029"/>
                      <a:pt x="10800" y="20029"/>
                    </a:cubicBezTo>
                    <a:cubicBezTo>
                      <a:pt x="7200" y="17869"/>
                      <a:pt x="0" y="7069"/>
                      <a:pt x="0" y="4909"/>
                    </a:cubicBezTo>
                    <a:cubicBezTo>
                      <a:pt x="0" y="2749"/>
                      <a:pt x="7200" y="-1571"/>
                      <a:pt x="14400" y="589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5362" name="Freeform 643"/>
              <p:cNvSpPr/>
              <p:nvPr/>
            </p:nvSpPr>
            <p:spPr>
              <a:xfrm>
                <a:off x="254706" y="171251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380" h="21600" fill="norm" stroke="1" extrusionOk="0">
                    <a:moveTo>
                      <a:pt x="442" y="0"/>
                    </a:moveTo>
                    <a:cubicBezTo>
                      <a:pt x="2103" y="0"/>
                      <a:pt x="3765" y="0"/>
                      <a:pt x="3765" y="0"/>
                    </a:cubicBezTo>
                    <a:cubicBezTo>
                      <a:pt x="7088" y="3086"/>
                      <a:pt x="10411" y="4629"/>
                      <a:pt x="13734" y="6171"/>
                    </a:cubicBezTo>
                    <a:cubicBezTo>
                      <a:pt x="15395" y="7714"/>
                      <a:pt x="17057" y="9257"/>
                      <a:pt x="17057" y="12343"/>
                    </a:cubicBezTo>
                    <a:cubicBezTo>
                      <a:pt x="18718" y="13886"/>
                      <a:pt x="20380" y="16971"/>
                      <a:pt x="20380" y="18514"/>
                    </a:cubicBezTo>
                    <a:cubicBezTo>
                      <a:pt x="20380" y="20057"/>
                      <a:pt x="20380" y="21600"/>
                      <a:pt x="18718" y="21600"/>
                    </a:cubicBezTo>
                    <a:cubicBezTo>
                      <a:pt x="18718" y="21600"/>
                      <a:pt x="17057" y="21600"/>
                      <a:pt x="17057" y="20057"/>
                    </a:cubicBezTo>
                    <a:cubicBezTo>
                      <a:pt x="15395" y="18514"/>
                      <a:pt x="13734" y="16971"/>
                      <a:pt x="10411" y="15429"/>
                    </a:cubicBezTo>
                    <a:cubicBezTo>
                      <a:pt x="10411" y="15429"/>
                      <a:pt x="8749" y="13886"/>
                      <a:pt x="8749" y="12343"/>
                    </a:cubicBezTo>
                    <a:cubicBezTo>
                      <a:pt x="10411" y="7714"/>
                      <a:pt x="7088" y="7714"/>
                      <a:pt x="5426" y="7714"/>
                    </a:cubicBezTo>
                    <a:cubicBezTo>
                      <a:pt x="2103" y="6171"/>
                      <a:pt x="-1220" y="1543"/>
                      <a:pt x="442" y="0"/>
                    </a:cubicBezTo>
                    <a:cubicBezTo>
                      <a:pt x="442" y="0"/>
                      <a:pt x="442" y="0"/>
                      <a:pt x="44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5363" name="Freeform 644"/>
              <p:cNvSpPr/>
              <p:nvPr/>
            </p:nvSpPr>
            <p:spPr>
              <a:xfrm>
                <a:off x="258349" y="179524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0800" y="21600"/>
                    </a:moveTo>
                    <a:cubicBezTo>
                      <a:pt x="0" y="10800"/>
                      <a:pt x="0" y="10800"/>
                      <a:pt x="0" y="10800"/>
                    </a:cubicBezTo>
                    <a:cubicBezTo>
                      <a:pt x="0" y="0"/>
                      <a:pt x="10800" y="0"/>
                      <a:pt x="10800" y="0"/>
                    </a:cubicBezTo>
                    <a:cubicBezTo>
                      <a:pt x="10800" y="0"/>
                      <a:pt x="21600" y="10800"/>
                      <a:pt x="21600" y="10800"/>
                    </a:cubicBezTo>
                    <a:cubicBezTo>
                      <a:pt x="21600" y="10800"/>
                      <a:pt x="10800" y="10800"/>
                      <a:pt x="10800" y="216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5364" name="Freeform 645"/>
              <p:cNvSpPr/>
              <p:nvPr/>
            </p:nvSpPr>
            <p:spPr>
              <a:xfrm>
                <a:off x="255530" y="184598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8710" h="18171" fill="norm" stroke="1" extrusionOk="0">
                    <a:moveTo>
                      <a:pt x="7616" y="16800"/>
                    </a:moveTo>
                    <a:cubicBezTo>
                      <a:pt x="6176" y="13715"/>
                      <a:pt x="3296" y="16800"/>
                      <a:pt x="3296" y="16800"/>
                    </a:cubicBezTo>
                    <a:cubicBezTo>
                      <a:pt x="416" y="19886"/>
                      <a:pt x="1856" y="16800"/>
                      <a:pt x="416" y="16800"/>
                    </a:cubicBezTo>
                    <a:cubicBezTo>
                      <a:pt x="-1024" y="13715"/>
                      <a:pt x="1856" y="10629"/>
                      <a:pt x="416" y="7543"/>
                    </a:cubicBezTo>
                    <a:cubicBezTo>
                      <a:pt x="1856" y="7543"/>
                      <a:pt x="3296" y="7543"/>
                      <a:pt x="3296" y="7543"/>
                    </a:cubicBezTo>
                    <a:cubicBezTo>
                      <a:pt x="4736" y="7543"/>
                      <a:pt x="4736" y="10629"/>
                      <a:pt x="4736" y="10629"/>
                    </a:cubicBezTo>
                    <a:cubicBezTo>
                      <a:pt x="6176" y="13715"/>
                      <a:pt x="7616" y="13715"/>
                      <a:pt x="7616" y="10629"/>
                    </a:cubicBezTo>
                    <a:cubicBezTo>
                      <a:pt x="9056" y="4457"/>
                      <a:pt x="11936" y="1372"/>
                      <a:pt x="13376" y="1372"/>
                    </a:cubicBezTo>
                    <a:cubicBezTo>
                      <a:pt x="14816" y="-1714"/>
                      <a:pt x="16256" y="1372"/>
                      <a:pt x="17696" y="1372"/>
                    </a:cubicBezTo>
                    <a:cubicBezTo>
                      <a:pt x="16256" y="4457"/>
                      <a:pt x="20576" y="7543"/>
                      <a:pt x="17696" y="10629"/>
                    </a:cubicBezTo>
                    <a:cubicBezTo>
                      <a:pt x="16256" y="10629"/>
                      <a:pt x="16256" y="13715"/>
                      <a:pt x="16256" y="16800"/>
                    </a:cubicBezTo>
                    <a:cubicBezTo>
                      <a:pt x="16256" y="13715"/>
                      <a:pt x="14816" y="13715"/>
                      <a:pt x="14816" y="13715"/>
                    </a:cubicBezTo>
                    <a:cubicBezTo>
                      <a:pt x="14816" y="13715"/>
                      <a:pt x="13376" y="13715"/>
                      <a:pt x="13376" y="13715"/>
                    </a:cubicBezTo>
                    <a:cubicBezTo>
                      <a:pt x="10496" y="10629"/>
                      <a:pt x="10496" y="19886"/>
                      <a:pt x="7616" y="168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5365" name="Freeform 646"/>
              <p:cNvSpPr/>
              <p:nvPr/>
            </p:nvSpPr>
            <p:spPr>
              <a:xfrm>
                <a:off x="258791" y="167390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8900" h="21600" fill="norm" stroke="1" extrusionOk="0">
                    <a:moveTo>
                      <a:pt x="10800" y="17673"/>
                    </a:moveTo>
                    <a:cubicBezTo>
                      <a:pt x="7200" y="15709"/>
                      <a:pt x="7200" y="11782"/>
                      <a:pt x="7200" y="9818"/>
                    </a:cubicBezTo>
                    <a:cubicBezTo>
                      <a:pt x="7200" y="7855"/>
                      <a:pt x="7200" y="5891"/>
                      <a:pt x="7200" y="5891"/>
                    </a:cubicBezTo>
                    <a:cubicBezTo>
                      <a:pt x="3600" y="3927"/>
                      <a:pt x="3600" y="1964"/>
                      <a:pt x="0" y="1964"/>
                    </a:cubicBezTo>
                    <a:cubicBezTo>
                      <a:pt x="3600" y="1964"/>
                      <a:pt x="7200" y="0"/>
                      <a:pt x="10800" y="0"/>
                    </a:cubicBezTo>
                    <a:cubicBezTo>
                      <a:pt x="18000" y="1964"/>
                      <a:pt x="18000" y="3927"/>
                      <a:pt x="18000" y="5891"/>
                    </a:cubicBezTo>
                    <a:cubicBezTo>
                      <a:pt x="18000" y="7855"/>
                      <a:pt x="18000" y="9818"/>
                      <a:pt x="18000" y="13745"/>
                    </a:cubicBezTo>
                    <a:cubicBezTo>
                      <a:pt x="18000" y="13745"/>
                      <a:pt x="18000" y="15709"/>
                      <a:pt x="18000" y="17673"/>
                    </a:cubicBezTo>
                    <a:cubicBezTo>
                      <a:pt x="18000" y="19636"/>
                      <a:pt x="21600" y="21600"/>
                      <a:pt x="14400" y="21600"/>
                    </a:cubicBezTo>
                    <a:cubicBezTo>
                      <a:pt x="14400" y="21600"/>
                      <a:pt x="10800" y="19636"/>
                      <a:pt x="10800" y="17673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5366" name="Freeform 647"/>
              <p:cNvSpPr/>
              <p:nvPr/>
            </p:nvSpPr>
            <p:spPr>
              <a:xfrm>
                <a:off x="260445" y="156690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0"/>
                    </a:moveTo>
                    <a:cubicBezTo>
                      <a:pt x="21600" y="0"/>
                      <a:pt x="21600" y="0"/>
                      <a:pt x="21600" y="21600"/>
                    </a:cubicBezTo>
                    <a:cubicBezTo>
                      <a:pt x="21600" y="21600"/>
                      <a:pt x="21600" y="21600"/>
                      <a:pt x="21600" y="21600"/>
                    </a:cubicBezTo>
                    <a:cubicBezTo>
                      <a:pt x="0" y="21600"/>
                      <a:pt x="0" y="21600"/>
                      <a:pt x="0" y="21600"/>
                    </a:cubicBezTo>
                    <a:cubicBezTo>
                      <a:pt x="0" y="21600"/>
                      <a:pt x="0" y="0"/>
                      <a:pt x="216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5367" name="Freeform 648"/>
              <p:cNvSpPr/>
              <p:nvPr/>
            </p:nvSpPr>
            <p:spPr>
              <a:xfrm>
                <a:off x="257722" y="140643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150" h="20018" fill="norm" stroke="1" extrusionOk="0">
                    <a:moveTo>
                      <a:pt x="3600" y="6518"/>
                    </a:moveTo>
                    <a:cubicBezTo>
                      <a:pt x="7200" y="6518"/>
                      <a:pt x="9000" y="6518"/>
                      <a:pt x="10800" y="1118"/>
                    </a:cubicBezTo>
                    <a:cubicBezTo>
                      <a:pt x="12600" y="-1582"/>
                      <a:pt x="18000" y="1118"/>
                      <a:pt x="19800" y="3818"/>
                    </a:cubicBezTo>
                    <a:cubicBezTo>
                      <a:pt x="21600" y="9218"/>
                      <a:pt x="21600" y="11918"/>
                      <a:pt x="19800" y="17318"/>
                    </a:cubicBezTo>
                    <a:cubicBezTo>
                      <a:pt x="19800" y="17318"/>
                      <a:pt x="18000" y="17318"/>
                      <a:pt x="16200" y="20018"/>
                    </a:cubicBezTo>
                    <a:cubicBezTo>
                      <a:pt x="16200" y="20018"/>
                      <a:pt x="16200" y="17318"/>
                      <a:pt x="16200" y="17318"/>
                    </a:cubicBezTo>
                    <a:cubicBezTo>
                      <a:pt x="12600" y="17318"/>
                      <a:pt x="9000" y="17318"/>
                      <a:pt x="3600" y="17318"/>
                    </a:cubicBezTo>
                    <a:cubicBezTo>
                      <a:pt x="3600" y="17318"/>
                      <a:pt x="1800" y="17318"/>
                      <a:pt x="1800" y="14618"/>
                    </a:cubicBezTo>
                    <a:cubicBezTo>
                      <a:pt x="1800" y="14618"/>
                      <a:pt x="0" y="11918"/>
                      <a:pt x="0" y="11918"/>
                    </a:cubicBezTo>
                    <a:cubicBezTo>
                      <a:pt x="0" y="9218"/>
                      <a:pt x="1800" y="9218"/>
                      <a:pt x="1800" y="6518"/>
                    </a:cubicBezTo>
                    <a:cubicBezTo>
                      <a:pt x="1800" y="6518"/>
                      <a:pt x="3600" y="6518"/>
                      <a:pt x="3600" y="6518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5368" name="Freeform 649"/>
              <p:cNvSpPr/>
              <p:nvPr/>
            </p:nvSpPr>
            <p:spPr>
              <a:xfrm>
                <a:off x="261659" y="112014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10800"/>
                    </a:moveTo>
                    <a:cubicBezTo>
                      <a:pt x="0" y="10800"/>
                      <a:pt x="0" y="0"/>
                      <a:pt x="0" y="0"/>
                    </a:cubicBezTo>
                    <a:cubicBezTo>
                      <a:pt x="21600" y="0"/>
                      <a:pt x="21600" y="10800"/>
                      <a:pt x="21600" y="10800"/>
                    </a:cubicBezTo>
                    <a:cubicBezTo>
                      <a:pt x="21600" y="10800"/>
                      <a:pt x="21600" y="10800"/>
                      <a:pt x="21600" y="21600"/>
                    </a:cubicBezTo>
                    <a:cubicBezTo>
                      <a:pt x="0" y="21600"/>
                      <a:pt x="0" y="10800"/>
                      <a:pt x="0" y="108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5369" name="Freeform 650"/>
              <p:cNvSpPr/>
              <p:nvPr/>
            </p:nvSpPr>
            <p:spPr>
              <a:xfrm>
                <a:off x="261486" y="178862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7382" h="21600" fill="norm" stroke="1" extrusionOk="0">
                    <a:moveTo>
                      <a:pt x="7200" y="0"/>
                    </a:moveTo>
                    <a:cubicBezTo>
                      <a:pt x="14400" y="0"/>
                      <a:pt x="21600" y="5400"/>
                      <a:pt x="14400" y="16200"/>
                    </a:cubicBezTo>
                    <a:cubicBezTo>
                      <a:pt x="14400" y="16200"/>
                      <a:pt x="14400" y="16200"/>
                      <a:pt x="14400" y="21600"/>
                    </a:cubicBezTo>
                    <a:cubicBezTo>
                      <a:pt x="7200" y="21600"/>
                      <a:pt x="0" y="10800"/>
                      <a:pt x="0" y="5400"/>
                    </a:cubicBezTo>
                    <a:cubicBezTo>
                      <a:pt x="0" y="0"/>
                      <a:pt x="7200" y="0"/>
                      <a:pt x="72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5370" name="Freeform 651"/>
              <p:cNvSpPr/>
              <p:nvPr/>
            </p:nvSpPr>
            <p:spPr>
              <a:xfrm>
                <a:off x="262541" y="153491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5400" y="0"/>
                    </a:moveTo>
                    <a:cubicBezTo>
                      <a:pt x="10800" y="0"/>
                      <a:pt x="21600" y="5400"/>
                      <a:pt x="21600" y="10800"/>
                    </a:cubicBezTo>
                    <a:cubicBezTo>
                      <a:pt x="21600" y="16200"/>
                      <a:pt x="16200" y="21600"/>
                      <a:pt x="10800" y="21600"/>
                    </a:cubicBezTo>
                    <a:cubicBezTo>
                      <a:pt x="5400" y="16200"/>
                      <a:pt x="5400" y="10800"/>
                      <a:pt x="0" y="5400"/>
                    </a:cubicBezTo>
                    <a:cubicBezTo>
                      <a:pt x="0" y="5400"/>
                      <a:pt x="5400" y="0"/>
                      <a:pt x="54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5371" name="Freeform 652"/>
              <p:cNvSpPr/>
              <p:nvPr/>
            </p:nvSpPr>
            <p:spPr>
              <a:xfrm>
                <a:off x="263755" y="149961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10800"/>
                    </a:moveTo>
                    <a:cubicBezTo>
                      <a:pt x="0" y="5400"/>
                      <a:pt x="5400" y="0"/>
                      <a:pt x="16200" y="0"/>
                    </a:cubicBezTo>
                    <a:cubicBezTo>
                      <a:pt x="16200" y="0"/>
                      <a:pt x="21600" y="10800"/>
                      <a:pt x="21600" y="16200"/>
                    </a:cubicBezTo>
                    <a:cubicBezTo>
                      <a:pt x="21600" y="16200"/>
                      <a:pt x="16200" y="21600"/>
                      <a:pt x="16200" y="21600"/>
                    </a:cubicBezTo>
                    <a:cubicBezTo>
                      <a:pt x="10800" y="21600"/>
                      <a:pt x="5400" y="16200"/>
                      <a:pt x="0" y="108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5372" name="Freeform 653"/>
              <p:cNvSpPr/>
              <p:nvPr/>
            </p:nvSpPr>
            <p:spPr>
              <a:xfrm>
                <a:off x="263424" y="162095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3086" y="4320"/>
                    </a:moveTo>
                    <a:cubicBezTo>
                      <a:pt x="6171" y="4320"/>
                      <a:pt x="9257" y="0"/>
                      <a:pt x="9257" y="0"/>
                    </a:cubicBezTo>
                    <a:cubicBezTo>
                      <a:pt x="18514" y="0"/>
                      <a:pt x="21600" y="4320"/>
                      <a:pt x="21600" y="8640"/>
                    </a:cubicBezTo>
                    <a:cubicBezTo>
                      <a:pt x="21600" y="17280"/>
                      <a:pt x="21600" y="17280"/>
                      <a:pt x="18514" y="21600"/>
                    </a:cubicBezTo>
                    <a:cubicBezTo>
                      <a:pt x="15429" y="21600"/>
                      <a:pt x="12343" y="21600"/>
                      <a:pt x="12343" y="17280"/>
                    </a:cubicBezTo>
                    <a:cubicBezTo>
                      <a:pt x="12343" y="8640"/>
                      <a:pt x="6171" y="12960"/>
                      <a:pt x="3086" y="12960"/>
                    </a:cubicBezTo>
                    <a:cubicBezTo>
                      <a:pt x="3086" y="12960"/>
                      <a:pt x="0" y="17280"/>
                      <a:pt x="0" y="8640"/>
                    </a:cubicBezTo>
                    <a:cubicBezTo>
                      <a:pt x="0" y="8640"/>
                      <a:pt x="0" y="4320"/>
                      <a:pt x="3086" y="432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5373" name="Freeform 654"/>
              <p:cNvSpPr/>
              <p:nvPr/>
            </p:nvSpPr>
            <p:spPr>
              <a:xfrm>
                <a:off x="264858" y="175994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10800"/>
                    </a:moveTo>
                    <a:cubicBezTo>
                      <a:pt x="21600" y="16200"/>
                      <a:pt x="21600" y="21600"/>
                      <a:pt x="16200" y="21600"/>
                    </a:cubicBezTo>
                    <a:cubicBezTo>
                      <a:pt x="5400" y="21600"/>
                      <a:pt x="0" y="16200"/>
                      <a:pt x="0" y="10800"/>
                    </a:cubicBezTo>
                    <a:cubicBezTo>
                      <a:pt x="0" y="5400"/>
                      <a:pt x="5400" y="0"/>
                      <a:pt x="10800" y="0"/>
                    </a:cubicBezTo>
                    <a:cubicBezTo>
                      <a:pt x="21600" y="0"/>
                      <a:pt x="21600" y="5400"/>
                      <a:pt x="21600" y="108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5374" name="Oval 655"/>
              <p:cNvSpPr/>
              <p:nvPr/>
            </p:nvSpPr>
            <p:spPr>
              <a:xfrm>
                <a:off x="266071" y="158455"/>
                <a:ext cx="12701" cy="12701"/>
              </a:xfrm>
              <a:prstGeom prst="ellipse">
                <a:avLst/>
              </a:pr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5375" name="Freeform 656"/>
              <p:cNvSpPr/>
              <p:nvPr/>
            </p:nvSpPr>
            <p:spPr>
              <a:xfrm>
                <a:off x="264465" y="182410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400" h="19425" fill="norm" stroke="1" extrusionOk="0">
                    <a:moveTo>
                      <a:pt x="960" y="2025"/>
                    </a:moveTo>
                    <a:cubicBezTo>
                      <a:pt x="3120" y="-675"/>
                      <a:pt x="5280" y="-675"/>
                      <a:pt x="7440" y="2025"/>
                    </a:cubicBezTo>
                    <a:cubicBezTo>
                      <a:pt x="9600" y="4725"/>
                      <a:pt x="13920" y="7425"/>
                      <a:pt x="16080" y="10125"/>
                    </a:cubicBezTo>
                    <a:cubicBezTo>
                      <a:pt x="18240" y="10125"/>
                      <a:pt x="20400" y="10125"/>
                      <a:pt x="20400" y="15525"/>
                    </a:cubicBezTo>
                    <a:cubicBezTo>
                      <a:pt x="18240" y="15525"/>
                      <a:pt x="18240" y="18225"/>
                      <a:pt x="18240" y="18225"/>
                    </a:cubicBezTo>
                    <a:cubicBezTo>
                      <a:pt x="16080" y="20925"/>
                      <a:pt x="13920" y="18225"/>
                      <a:pt x="13920" y="18225"/>
                    </a:cubicBezTo>
                    <a:cubicBezTo>
                      <a:pt x="7440" y="18225"/>
                      <a:pt x="5280" y="12825"/>
                      <a:pt x="960" y="7425"/>
                    </a:cubicBezTo>
                    <a:cubicBezTo>
                      <a:pt x="960" y="7425"/>
                      <a:pt x="-1200" y="4725"/>
                      <a:pt x="960" y="2025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5376" name="Freeform 657"/>
              <p:cNvSpPr/>
              <p:nvPr/>
            </p:nvSpPr>
            <p:spPr>
              <a:xfrm>
                <a:off x="262451" y="124459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633" h="20809" fill="norm" stroke="1" extrusionOk="0">
                    <a:moveTo>
                      <a:pt x="900" y="4364"/>
                    </a:moveTo>
                    <a:cubicBezTo>
                      <a:pt x="3300" y="3382"/>
                      <a:pt x="5700" y="1419"/>
                      <a:pt x="8100" y="437"/>
                    </a:cubicBezTo>
                    <a:cubicBezTo>
                      <a:pt x="8100" y="437"/>
                      <a:pt x="9300" y="-545"/>
                      <a:pt x="10500" y="437"/>
                    </a:cubicBezTo>
                    <a:cubicBezTo>
                      <a:pt x="11700" y="1419"/>
                      <a:pt x="12900" y="1419"/>
                      <a:pt x="14100" y="437"/>
                    </a:cubicBezTo>
                    <a:cubicBezTo>
                      <a:pt x="17700" y="-545"/>
                      <a:pt x="18900" y="2400"/>
                      <a:pt x="20100" y="4364"/>
                    </a:cubicBezTo>
                    <a:cubicBezTo>
                      <a:pt x="21300" y="4364"/>
                      <a:pt x="20100" y="5346"/>
                      <a:pt x="20100" y="5346"/>
                    </a:cubicBezTo>
                    <a:cubicBezTo>
                      <a:pt x="21300" y="6328"/>
                      <a:pt x="18900" y="7310"/>
                      <a:pt x="18900" y="6328"/>
                    </a:cubicBezTo>
                    <a:cubicBezTo>
                      <a:pt x="16500" y="5346"/>
                      <a:pt x="15300" y="5346"/>
                      <a:pt x="14100" y="4364"/>
                    </a:cubicBezTo>
                    <a:cubicBezTo>
                      <a:pt x="10500" y="3382"/>
                      <a:pt x="8100" y="4364"/>
                      <a:pt x="8100" y="7310"/>
                    </a:cubicBezTo>
                    <a:cubicBezTo>
                      <a:pt x="8100" y="9273"/>
                      <a:pt x="9300" y="13200"/>
                      <a:pt x="10500" y="14182"/>
                    </a:cubicBezTo>
                    <a:cubicBezTo>
                      <a:pt x="10500" y="14182"/>
                      <a:pt x="10500" y="14182"/>
                      <a:pt x="10500" y="14182"/>
                    </a:cubicBezTo>
                    <a:cubicBezTo>
                      <a:pt x="14100" y="18110"/>
                      <a:pt x="14100" y="18110"/>
                      <a:pt x="10500" y="20073"/>
                    </a:cubicBezTo>
                    <a:cubicBezTo>
                      <a:pt x="9300" y="21055"/>
                      <a:pt x="8100" y="21055"/>
                      <a:pt x="6900" y="20073"/>
                    </a:cubicBezTo>
                    <a:cubicBezTo>
                      <a:pt x="6900" y="18110"/>
                      <a:pt x="6900" y="16146"/>
                      <a:pt x="4500" y="15164"/>
                    </a:cubicBezTo>
                    <a:cubicBezTo>
                      <a:pt x="4500" y="14182"/>
                      <a:pt x="4500" y="14182"/>
                      <a:pt x="4500" y="14182"/>
                    </a:cubicBezTo>
                    <a:cubicBezTo>
                      <a:pt x="5700" y="13200"/>
                      <a:pt x="6900" y="11237"/>
                      <a:pt x="4500" y="10255"/>
                    </a:cubicBezTo>
                    <a:cubicBezTo>
                      <a:pt x="3300" y="9273"/>
                      <a:pt x="3300" y="7310"/>
                      <a:pt x="900" y="7310"/>
                    </a:cubicBezTo>
                    <a:cubicBezTo>
                      <a:pt x="-300" y="7310"/>
                      <a:pt x="-300" y="5346"/>
                      <a:pt x="900" y="4364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5377" name="Freeform 658"/>
              <p:cNvSpPr/>
              <p:nvPr/>
            </p:nvSpPr>
            <p:spPr>
              <a:xfrm>
                <a:off x="265447" y="167721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925" h="21600" fill="norm" stroke="1" extrusionOk="0">
                    <a:moveTo>
                      <a:pt x="5400" y="21600"/>
                    </a:moveTo>
                    <a:cubicBezTo>
                      <a:pt x="2700" y="21600"/>
                      <a:pt x="2700" y="18000"/>
                      <a:pt x="0" y="18000"/>
                    </a:cubicBezTo>
                    <a:cubicBezTo>
                      <a:pt x="0" y="18000"/>
                      <a:pt x="0" y="14400"/>
                      <a:pt x="0" y="10800"/>
                    </a:cubicBezTo>
                    <a:cubicBezTo>
                      <a:pt x="0" y="10800"/>
                      <a:pt x="2700" y="7200"/>
                      <a:pt x="5400" y="7200"/>
                    </a:cubicBezTo>
                    <a:cubicBezTo>
                      <a:pt x="5400" y="3600"/>
                      <a:pt x="8100" y="3600"/>
                      <a:pt x="10800" y="0"/>
                    </a:cubicBezTo>
                    <a:cubicBezTo>
                      <a:pt x="13500" y="0"/>
                      <a:pt x="16200" y="0"/>
                      <a:pt x="18900" y="0"/>
                    </a:cubicBezTo>
                    <a:cubicBezTo>
                      <a:pt x="21600" y="3600"/>
                      <a:pt x="21600" y="7200"/>
                      <a:pt x="18900" y="10800"/>
                    </a:cubicBezTo>
                    <a:cubicBezTo>
                      <a:pt x="18900" y="18000"/>
                      <a:pt x="13500" y="21600"/>
                      <a:pt x="5400" y="216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5378" name="Freeform 659"/>
              <p:cNvSpPr/>
              <p:nvPr/>
            </p:nvSpPr>
            <p:spPr>
              <a:xfrm>
                <a:off x="267615" y="186915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14400"/>
                    </a:moveTo>
                    <a:cubicBezTo>
                      <a:pt x="0" y="7200"/>
                      <a:pt x="7200" y="7200"/>
                      <a:pt x="7200" y="0"/>
                    </a:cubicBezTo>
                    <a:cubicBezTo>
                      <a:pt x="14400" y="7200"/>
                      <a:pt x="14400" y="7200"/>
                      <a:pt x="21600" y="14400"/>
                    </a:cubicBezTo>
                    <a:cubicBezTo>
                      <a:pt x="14400" y="14400"/>
                      <a:pt x="14400" y="21600"/>
                      <a:pt x="7200" y="21600"/>
                    </a:cubicBezTo>
                    <a:cubicBezTo>
                      <a:pt x="7200" y="21600"/>
                      <a:pt x="0" y="21600"/>
                      <a:pt x="0" y="144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5379" name="Freeform 660"/>
              <p:cNvSpPr/>
              <p:nvPr/>
            </p:nvSpPr>
            <p:spPr>
              <a:xfrm>
                <a:off x="259848" y="141418"/>
                <a:ext cx="14339" cy="1442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952" h="21076" fill="norm" stroke="1" extrusionOk="0">
                    <a:moveTo>
                      <a:pt x="1944" y="13824"/>
                    </a:moveTo>
                    <a:cubicBezTo>
                      <a:pt x="2808" y="14688"/>
                      <a:pt x="3672" y="15552"/>
                      <a:pt x="5400" y="14688"/>
                    </a:cubicBezTo>
                    <a:cubicBezTo>
                      <a:pt x="6264" y="14688"/>
                      <a:pt x="7128" y="14688"/>
                      <a:pt x="7992" y="13824"/>
                    </a:cubicBezTo>
                    <a:cubicBezTo>
                      <a:pt x="7992" y="13824"/>
                      <a:pt x="8856" y="12960"/>
                      <a:pt x="8856" y="12960"/>
                    </a:cubicBezTo>
                    <a:cubicBezTo>
                      <a:pt x="10584" y="11232"/>
                      <a:pt x="10584" y="11232"/>
                      <a:pt x="12312" y="12960"/>
                    </a:cubicBezTo>
                    <a:cubicBezTo>
                      <a:pt x="12312" y="12960"/>
                      <a:pt x="13176" y="13824"/>
                      <a:pt x="14040" y="13824"/>
                    </a:cubicBezTo>
                    <a:cubicBezTo>
                      <a:pt x="14040" y="12960"/>
                      <a:pt x="14904" y="12096"/>
                      <a:pt x="14904" y="12096"/>
                    </a:cubicBezTo>
                    <a:cubicBezTo>
                      <a:pt x="14904" y="10368"/>
                      <a:pt x="14904" y="9504"/>
                      <a:pt x="15768" y="8640"/>
                    </a:cubicBezTo>
                    <a:cubicBezTo>
                      <a:pt x="15768" y="6912"/>
                      <a:pt x="15768" y="6048"/>
                      <a:pt x="14040" y="4320"/>
                    </a:cubicBezTo>
                    <a:cubicBezTo>
                      <a:pt x="13176" y="4320"/>
                      <a:pt x="13176" y="3456"/>
                      <a:pt x="14040" y="2592"/>
                    </a:cubicBezTo>
                    <a:cubicBezTo>
                      <a:pt x="14904" y="1728"/>
                      <a:pt x="15768" y="864"/>
                      <a:pt x="16632" y="864"/>
                    </a:cubicBezTo>
                    <a:cubicBezTo>
                      <a:pt x="17496" y="864"/>
                      <a:pt x="18360" y="0"/>
                      <a:pt x="19224" y="0"/>
                    </a:cubicBezTo>
                    <a:cubicBezTo>
                      <a:pt x="20088" y="0"/>
                      <a:pt x="20088" y="864"/>
                      <a:pt x="20952" y="864"/>
                    </a:cubicBezTo>
                    <a:cubicBezTo>
                      <a:pt x="20952" y="1728"/>
                      <a:pt x="20952" y="1728"/>
                      <a:pt x="20088" y="2592"/>
                    </a:cubicBezTo>
                    <a:cubicBezTo>
                      <a:pt x="20088" y="3456"/>
                      <a:pt x="20088" y="5184"/>
                      <a:pt x="19224" y="6048"/>
                    </a:cubicBezTo>
                    <a:cubicBezTo>
                      <a:pt x="19224" y="6912"/>
                      <a:pt x="19224" y="6912"/>
                      <a:pt x="19224" y="7776"/>
                    </a:cubicBezTo>
                    <a:cubicBezTo>
                      <a:pt x="19224" y="8640"/>
                      <a:pt x="20088" y="9504"/>
                      <a:pt x="19224" y="9504"/>
                    </a:cubicBezTo>
                    <a:cubicBezTo>
                      <a:pt x="18360" y="12096"/>
                      <a:pt x="17496" y="13824"/>
                      <a:pt x="16632" y="16416"/>
                    </a:cubicBezTo>
                    <a:cubicBezTo>
                      <a:pt x="16632" y="16416"/>
                      <a:pt x="15768" y="16416"/>
                      <a:pt x="14904" y="16416"/>
                    </a:cubicBezTo>
                    <a:cubicBezTo>
                      <a:pt x="14040" y="17280"/>
                      <a:pt x="13176" y="15552"/>
                      <a:pt x="12312" y="16416"/>
                    </a:cubicBezTo>
                    <a:cubicBezTo>
                      <a:pt x="10584" y="16416"/>
                      <a:pt x="9720" y="18144"/>
                      <a:pt x="7992" y="19008"/>
                    </a:cubicBezTo>
                    <a:cubicBezTo>
                      <a:pt x="7128" y="21600"/>
                      <a:pt x="6264" y="21600"/>
                      <a:pt x="5400" y="19872"/>
                    </a:cubicBezTo>
                    <a:cubicBezTo>
                      <a:pt x="3672" y="18144"/>
                      <a:pt x="2808" y="18144"/>
                      <a:pt x="1080" y="17280"/>
                    </a:cubicBezTo>
                    <a:cubicBezTo>
                      <a:pt x="-648" y="17280"/>
                      <a:pt x="216" y="16416"/>
                      <a:pt x="216" y="15552"/>
                    </a:cubicBezTo>
                    <a:cubicBezTo>
                      <a:pt x="216" y="14688"/>
                      <a:pt x="216" y="14688"/>
                      <a:pt x="216" y="13824"/>
                    </a:cubicBezTo>
                    <a:cubicBezTo>
                      <a:pt x="1080" y="13824"/>
                      <a:pt x="1080" y="12960"/>
                      <a:pt x="1944" y="13824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5380" name="Freeform 661"/>
              <p:cNvSpPr/>
              <p:nvPr/>
            </p:nvSpPr>
            <p:spPr>
              <a:xfrm>
                <a:off x="266623" y="154602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8162" fill="norm" stroke="1" extrusionOk="0">
                    <a:moveTo>
                      <a:pt x="21600" y="9522"/>
                    </a:moveTo>
                    <a:cubicBezTo>
                      <a:pt x="21600" y="9522"/>
                      <a:pt x="16200" y="13842"/>
                      <a:pt x="10800" y="18162"/>
                    </a:cubicBezTo>
                    <a:cubicBezTo>
                      <a:pt x="5400" y="13842"/>
                      <a:pt x="5400" y="13842"/>
                      <a:pt x="0" y="9522"/>
                    </a:cubicBezTo>
                    <a:cubicBezTo>
                      <a:pt x="0" y="9522"/>
                      <a:pt x="10800" y="-3438"/>
                      <a:pt x="16200" y="882"/>
                    </a:cubicBezTo>
                    <a:cubicBezTo>
                      <a:pt x="16200" y="882"/>
                      <a:pt x="21600" y="5202"/>
                      <a:pt x="21600" y="9522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5381" name="Freeform 662"/>
              <p:cNvSpPr/>
              <p:nvPr/>
            </p:nvSpPr>
            <p:spPr>
              <a:xfrm>
                <a:off x="269208" y="173016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7382" h="21600" fill="norm" stroke="1" extrusionOk="0">
                    <a:moveTo>
                      <a:pt x="7200" y="21600"/>
                    </a:moveTo>
                    <a:cubicBezTo>
                      <a:pt x="7200" y="21600"/>
                      <a:pt x="0" y="10800"/>
                      <a:pt x="0" y="10800"/>
                    </a:cubicBezTo>
                    <a:cubicBezTo>
                      <a:pt x="7200" y="10800"/>
                      <a:pt x="7200" y="0"/>
                      <a:pt x="14400" y="0"/>
                    </a:cubicBezTo>
                    <a:cubicBezTo>
                      <a:pt x="14400" y="0"/>
                      <a:pt x="14400" y="0"/>
                      <a:pt x="14400" y="0"/>
                    </a:cubicBezTo>
                    <a:cubicBezTo>
                      <a:pt x="21600" y="21600"/>
                      <a:pt x="14400" y="21600"/>
                      <a:pt x="7200" y="216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5382" name="Freeform 663"/>
              <p:cNvSpPr/>
              <p:nvPr/>
            </p:nvSpPr>
            <p:spPr>
              <a:xfrm>
                <a:off x="268498" y="145438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0800" y="21600"/>
                    </a:moveTo>
                    <a:cubicBezTo>
                      <a:pt x="7200" y="21600"/>
                      <a:pt x="3600" y="19200"/>
                      <a:pt x="3600" y="16800"/>
                    </a:cubicBezTo>
                    <a:cubicBezTo>
                      <a:pt x="3600" y="14400"/>
                      <a:pt x="3600" y="12000"/>
                      <a:pt x="0" y="9600"/>
                    </a:cubicBezTo>
                    <a:cubicBezTo>
                      <a:pt x="0" y="7200"/>
                      <a:pt x="3600" y="4800"/>
                      <a:pt x="7200" y="2400"/>
                    </a:cubicBezTo>
                    <a:cubicBezTo>
                      <a:pt x="10800" y="0"/>
                      <a:pt x="18000" y="2400"/>
                      <a:pt x="21600" y="0"/>
                    </a:cubicBezTo>
                    <a:cubicBezTo>
                      <a:pt x="21600" y="2400"/>
                      <a:pt x="21600" y="4800"/>
                      <a:pt x="21600" y="7200"/>
                    </a:cubicBezTo>
                    <a:cubicBezTo>
                      <a:pt x="21600" y="9600"/>
                      <a:pt x="21600" y="12000"/>
                      <a:pt x="21600" y="16800"/>
                    </a:cubicBezTo>
                    <a:cubicBezTo>
                      <a:pt x="18000" y="19200"/>
                      <a:pt x="18000" y="19200"/>
                      <a:pt x="10800" y="216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5383" name="Freeform 664"/>
              <p:cNvSpPr/>
              <p:nvPr/>
            </p:nvSpPr>
            <p:spPr>
              <a:xfrm>
                <a:off x="269381" y="139040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21600"/>
                    </a:moveTo>
                    <a:cubicBezTo>
                      <a:pt x="0" y="14400"/>
                      <a:pt x="7200" y="0"/>
                      <a:pt x="14400" y="0"/>
                    </a:cubicBezTo>
                    <a:cubicBezTo>
                      <a:pt x="14400" y="0"/>
                      <a:pt x="21600" y="7200"/>
                      <a:pt x="21600" y="7200"/>
                    </a:cubicBezTo>
                    <a:cubicBezTo>
                      <a:pt x="21600" y="14400"/>
                      <a:pt x="14400" y="21600"/>
                      <a:pt x="7200" y="21600"/>
                    </a:cubicBezTo>
                    <a:cubicBezTo>
                      <a:pt x="7200" y="21600"/>
                      <a:pt x="0" y="21600"/>
                      <a:pt x="0" y="216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5384" name="Freeform 665"/>
              <p:cNvSpPr/>
              <p:nvPr/>
            </p:nvSpPr>
            <p:spPr>
              <a:xfrm>
                <a:off x="270153" y="130656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8171" fill="norm" stroke="1" extrusionOk="0">
                    <a:moveTo>
                      <a:pt x="21600" y="4457"/>
                    </a:moveTo>
                    <a:cubicBezTo>
                      <a:pt x="19440" y="7543"/>
                      <a:pt x="19440" y="7543"/>
                      <a:pt x="19440" y="7543"/>
                    </a:cubicBezTo>
                    <a:cubicBezTo>
                      <a:pt x="17280" y="10629"/>
                      <a:pt x="15120" y="13715"/>
                      <a:pt x="15120" y="13715"/>
                    </a:cubicBezTo>
                    <a:cubicBezTo>
                      <a:pt x="10800" y="13715"/>
                      <a:pt x="6480" y="13715"/>
                      <a:pt x="4320" y="16800"/>
                    </a:cubicBezTo>
                    <a:cubicBezTo>
                      <a:pt x="2160" y="16800"/>
                      <a:pt x="0" y="19886"/>
                      <a:pt x="0" y="16800"/>
                    </a:cubicBezTo>
                    <a:cubicBezTo>
                      <a:pt x="0" y="13715"/>
                      <a:pt x="0" y="10629"/>
                      <a:pt x="2160" y="10629"/>
                    </a:cubicBezTo>
                    <a:cubicBezTo>
                      <a:pt x="6480" y="7543"/>
                      <a:pt x="10800" y="7543"/>
                      <a:pt x="15120" y="1372"/>
                    </a:cubicBezTo>
                    <a:cubicBezTo>
                      <a:pt x="15120" y="-1714"/>
                      <a:pt x="17280" y="1372"/>
                      <a:pt x="19440" y="1372"/>
                    </a:cubicBezTo>
                    <a:cubicBezTo>
                      <a:pt x="19440" y="1372"/>
                      <a:pt x="19440" y="4457"/>
                      <a:pt x="21600" y="4457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5385" name="Freeform 666"/>
              <p:cNvSpPr/>
              <p:nvPr/>
            </p:nvSpPr>
            <p:spPr>
              <a:xfrm>
                <a:off x="270816" y="181179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335" h="21600" fill="norm" stroke="1" extrusionOk="0">
                    <a:moveTo>
                      <a:pt x="3086" y="18000"/>
                    </a:moveTo>
                    <a:cubicBezTo>
                      <a:pt x="3086" y="14400"/>
                      <a:pt x="0" y="10800"/>
                      <a:pt x="0" y="7200"/>
                    </a:cubicBezTo>
                    <a:cubicBezTo>
                      <a:pt x="0" y="3600"/>
                      <a:pt x="6171" y="0"/>
                      <a:pt x="9257" y="0"/>
                    </a:cubicBezTo>
                    <a:cubicBezTo>
                      <a:pt x="15429" y="0"/>
                      <a:pt x="21600" y="3600"/>
                      <a:pt x="18514" y="10800"/>
                    </a:cubicBezTo>
                    <a:cubicBezTo>
                      <a:pt x="18514" y="14400"/>
                      <a:pt x="12343" y="21600"/>
                      <a:pt x="9257" y="21600"/>
                    </a:cubicBezTo>
                    <a:cubicBezTo>
                      <a:pt x="6171" y="18000"/>
                      <a:pt x="6171" y="18000"/>
                      <a:pt x="3086" y="180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5386" name="Freeform 667"/>
              <p:cNvSpPr/>
              <p:nvPr/>
            </p:nvSpPr>
            <p:spPr>
              <a:xfrm>
                <a:off x="275558" y="177170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0925" fill="norm" stroke="1" extrusionOk="0">
                    <a:moveTo>
                      <a:pt x="18900" y="2025"/>
                    </a:moveTo>
                    <a:cubicBezTo>
                      <a:pt x="21600" y="2025"/>
                      <a:pt x="21600" y="4725"/>
                      <a:pt x="21600" y="4725"/>
                    </a:cubicBezTo>
                    <a:cubicBezTo>
                      <a:pt x="16200" y="7425"/>
                      <a:pt x="13500" y="12825"/>
                      <a:pt x="10800" y="18225"/>
                    </a:cubicBezTo>
                    <a:cubicBezTo>
                      <a:pt x="8100" y="20925"/>
                      <a:pt x="5400" y="20925"/>
                      <a:pt x="5400" y="20925"/>
                    </a:cubicBezTo>
                    <a:cubicBezTo>
                      <a:pt x="0" y="20925"/>
                      <a:pt x="0" y="15525"/>
                      <a:pt x="0" y="12825"/>
                    </a:cubicBezTo>
                    <a:cubicBezTo>
                      <a:pt x="0" y="7425"/>
                      <a:pt x="5400" y="7425"/>
                      <a:pt x="8100" y="4725"/>
                    </a:cubicBezTo>
                    <a:cubicBezTo>
                      <a:pt x="10800" y="4725"/>
                      <a:pt x="16200" y="4725"/>
                      <a:pt x="16200" y="2025"/>
                    </a:cubicBezTo>
                    <a:cubicBezTo>
                      <a:pt x="16200" y="-675"/>
                      <a:pt x="18900" y="-675"/>
                      <a:pt x="18900" y="2025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5387" name="Freeform 668"/>
              <p:cNvSpPr/>
              <p:nvPr/>
            </p:nvSpPr>
            <p:spPr>
              <a:xfrm>
                <a:off x="276992" y="181933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9425" fill="norm" stroke="1" extrusionOk="0">
                    <a:moveTo>
                      <a:pt x="21600" y="12000"/>
                    </a:moveTo>
                    <a:cubicBezTo>
                      <a:pt x="17280" y="14700"/>
                      <a:pt x="21600" y="17400"/>
                      <a:pt x="17280" y="17400"/>
                    </a:cubicBezTo>
                    <a:cubicBezTo>
                      <a:pt x="12960" y="20100"/>
                      <a:pt x="8640" y="20100"/>
                      <a:pt x="4320" y="17400"/>
                    </a:cubicBezTo>
                    <a:cubicBezTo>
                      <a:pt x="0" y="17400"/>
                      <a:pt x="0" y="14700"/>
                      <a:pt x="0" y="12000"/>
                    </a:cubicBezTo>
                    <a:cubicBezTo>
                      <a:pt x="0" y="9300"/>
                      <a:pt x="0" y="6600"/>
                      <a:pt x="0" y="3900"/>
                    </a:cubicBezTo>
                    <a:cubicBezTo>
                      <a:pt x="0" y="3900"/>
                      <a:pt x="0" y="1200"/>
                      <a:pt x="4320" y="1200"/>
                    </a:cubicBezTo>
                    <a:cubicBezTo>
                      <a:pt x="8640" y="1200"/>
                      <a:pt x="8640" y="-1500"/>
                      <a:pt x="12960" y="1200"/>
                    </a:cubicBezTo>
                    <a:cubicBezTo>
                      <a:pt x="12960" y="1200"/>
                      <a:pt x="12960" y="3900"/>
                      <a:pt x="17280" y="3900"/>
                    </a:cubicBezTo>
                    <a:cubicBezTo>
                      <a:pt x="21600" y="6600"/>
                      <a:pt x="17280" y="9300"/>
                      <a:pt x="21600" y="120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5388" name="Freeform 669"/>
              <p:cNvSpPr/>
              <p:nvPr/>
            </p:nvSpPr>
            <p:spPr>
              <a:xfrm>
                <a:off x="279308" y="186915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14400"/>
                    </a:moveTo>
                    <a:cubicBezTo>
                      <a:pt x="21600" y="14400"/>
                      <a:pt x="14400" y="21600"/>
                      <a:pt x="14400" y="21600"/>
                    </a:cubicBezTo>
                    <a:cubicBezTo>
                      <a:pt x="7200" y="14400"/>
                      <a:pt x="7200" y="14400"/>
                      <a:pt x="0" y="7200"/>
                    </a:cubicBezTo>
                    <a:cubicBezTo>
                      <a:pt x="7200" y="7200"/>
                      <a:pt x="7200" y="7200"/>
                      <a:pt x="14400" y="0"/>
                    </a:cubicBezTo>
                    <a:cubicBezTo>
                      <a:pt x="14400" y="7200"/>
                      <a:pt x="14400" y="7200"/>
                      <a:pt x="21600" y="144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5389" name="Freeform 670"/>
              <p:cNvSpPr/>
              <p:nvPr/>
            </p:nvSpPr>
            <p:spPr>
              <a:xfrm>
                <a:off x="49572" y="20565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8600" h="21600" fill="norm" stroke="1" extrusionOk="0">
                    <a:moveTo>
                      <a:pt x="18600" y="14400"/>
                    </a:moveTo>
                    <a:cubicBezTo>
                      <a:pt x="18600" y="14400"/>
                      <a:pt x="18600" y="21600"/>
                      <a:pt x="18600" y="21600"/>
                    </a:cubicBezTo>
                    <a:cubicBezTo>
                      <a:pt x="18600" y="21600"/>
                      <a:pt x="13200" y="21600"/>
                      <a:pt x="13200" y="21600"/>
                    </a:cubicBezTo>
                    <a:cubicBezTo>
                      <a:pt x="13200" y="21600"/>
                      <a:pt x="7800" y="21600"/>
                      <a:pt x="7800" y="21600"/>
                    </a:cubicBezTo>
                    <a:cubicBezTo>
                      <a:pt x="7800" y="21600"/>
                      <a:pt x="2400" y="21600"/>
                      <a:pt x="2400" y="21600"/>
                    </a:cubicBezTo>
                    <a:cubicBezTo>
                      <a:pt x="-3000" y="14400"/>
                      <a:pt x="2400" y="7200"/>
                      <a:pt x="2400" y="7200"/>
                    </a:cubicBezTo>
                    <a:cubicBezTo>
                      <a:pt x="7800" y="7200"/>
                      <a:pt x="7800" y="7200"/>
                      <a:pt x="7800" y="0"/>
                    </a:cubicBezTo>
                    <a:cubicBezTo>
                      <a:pt x="13200" y="0"/>
                      <a:pt x="13200" y="7200"/>
                      <a:pt x="13200" y="7200"/>
                    </a:cubicBezTo>
                    <a:cubicBezTo>
                      <a:pt x="18600" y="7200"/>
                      <a:pt x="18600" y="14400"/>
                      <a:pt x="18600" y="144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5390" name="Freeform 671"/>
              <p:cNvSpPr/>
              <p:nvPr/>
            </p:nvSpPr>
            <p:spPr>
              <a:xfrm>
                <a:off x="52177" y="23544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21600"/>
                    </a:moveTo>
                    <a:cubicBezTo>
                      <a:pt x="0" y="2160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1600" y="0"/>
                      <a:pt x="21600" y="0"/>
                      <a:pt x="21600" y="0"/>
                    </a:cubicBezTo>
                    <a:cubicBezTo>
                      <a:pt x="21600" y="21600"/>
                      <a:pt x="21600" y="21600"/>
                      <a:pt x="0" y="216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5391" name="Freeform 672"/>
              <p:cNvSpPr/>
              <p:nvPr/>
            </p:nvSpPr>
            <p:spPr>
              <a:xfrm>
                <a:off x="52891" y="26659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8600" h="17250" fill="norm" stroke="1" extrusionOk="0">
                    <a:moveTo>
                      <a:pt x="16200" y="9450"/>
                    </a:moveTo>
                    <a:cubicBezTo>
                      <a:pt x="21600" y="14850"/>
                      <a:pt x="16200" y="14850"/>
                      <a:pt x="16200" y="14850"/>
                    </a:cubicBezTo>
                    <a:cubicBezTo>
                      <a:pt x="10800" y="14850"/>
                      <a:pt x="10800" y="14850"/>
                      <a:pt x="10800" y="14850"/>
                    </a:cubicBezTo>
                    <a:cubicBezTo>
                      <a:pt x="10800" y="14850"/>
                      <a:pt x="10800" y="20250"/>
                      <a:pt x="5400" y="14850"/>
                    </a:cubicBezTo>
                    <a:cubicBezTo>
                      <a:pt x="5400" y="14850"/>
                      <a:pt x="5400" y="14850"/>
                      <a:pt x="0" y="14850"/>
                    </a:cubicBezTo>
                    <a:cubicBezTo>
                      <a:pt x="0" y="14850"/>
                      <a:pt x="0" y="9450"/>
                      <a:pt x="5400" y="9450"/>
                    </a:cubicBezTo>
                    <a:cubicBezTo>
                      <a:pt x="5400" y="9450"/>
                      <a:pt x="5400" y="4050"/>
                      <a:pt x="5400" y="4050"/>
                    </a:cubicBezTo>
                    <a:cubicBezTo>
                      <a:pt x="5400" y="-1350"/>
                      <a:pt x="10800" y="-1350"/>
                      <a:pt x="10800" y="4050"/>
                    </a:cubicBezTo>
                    <a:cubicBezTo>
                      <a:pt x="16200" y="4050"/>
                      <a:pt x="16200" y="9450"/>
                      <a:pt x="16200" y="945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5392" name="Freeform 673"/>
              <p:cNvSpPr/>
              <p:nvPr/>
            </p:nvSpPr>
            <p:spPr>
              <a:xfrm>
                <a:off x="54824" y="35678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10800"/>
                    </a:moveTo>
                    <a:cubicBezTo>
                      <a:pt x="21600" y="10800"/>
                      <a:pt x="10800" y="21600"/>
                      <a:pt x="10800" y="21600"/>
                    </a:cubicBezTo>
                    <a:cubicBezTo>
                      <a:pt x="0" y="21600"/>
                      <a:pt x="0" y="21600"/>
                      <a:pt x="0" y="21600"/>
                    </a:cubicBezTo>
                    <a:cubicBezTo>
                      <a:pt x="0" y="10800"/>
                      <a:pt x="0" y="0"/>
                      <a:pt x="10800" y="0"/>
                    </a:cubicBezTo>
                    <a:cubicBezTo>
                      <a:pt x="10800" y="10800"/>
                      <a:pt x="21600" y="10800"/>
                      <a:pt x="21600" y="108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5393" name="Freeform 674"/>
              <p:cNvSpPr/>
              <p:nvPr/>
            </p:nvSpPr>
            <p:spPr>
              <a:xfrm>
                <a:off x="55859" y="34796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8900" h="21600" fill="norm" stroke="1" extrusionOk="0">
                    <a:moveTo>
                      <a:pt x="10800" y="21600"/>
                    </a:moveTo>
                    <a:cubicBezTo>
                      <a:pt x="10800" y="21600"/>
                      <a:pt x="10800" y="21600"/>
                      <a:pt x="10800" y="21600"/>
                    </a:cubicBezTo>
                    <a:cubicBezTo>
                      <a:pt x="0" y="21600"/>
                      <a:pt x="0" y="21600"/>
                      <a:pt x="0" y="0"/>
                    </a:cubicBezTo>
                    <a:cubicBezTo>
                      <a:pt x="0" y="0"/>
                      <a:pt x="10800" y="0"/>
                      <a:pt x="10800" y="0"/>
                    </a:cubicBezTo>
                    <a:cubicBezTo>
                      <a:pt x="21600" y="0"/>
                      <a:pt x="21600" y="0"/>
                      <a:pt x="10800" y="216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5394" name="Oval 675"/>
              <p:cNvSpPr/>
              <p:nvPr/>
            </p:nvSpPr>
            <p:spPr>
              <a:xfrm>
                <a:off x="56258" y="30714"/>
                <a:ext cx="12701" cy="12701"/>
              </a:xfrm>
              <a:prstGeom prst="ellipse">
                <a:avLst/>
              </a:pr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5395" name="Freeform 676"/>
              <p:cNvSpPr/>
              <p:nvPr/>
            </p:nvSpPr>
            <p:spPr>
              <a:xfrm>
                <a:off x="56589" y="28591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8900" fill="norm" stroke="1" extrusionOk="0">
                    <a:moveTo>
                      <a:pt x="0" y="8100"/>
                    </a:moveTo>
                    <a:cubicBezTo>
                      <a:pt x="0" y="8100"/>
                      <a:pt x="0" y="8100"/>
                      <a:pt x="0" y="8100"/>
                    </a:cubicBezTo>
                    <a:cubicBezTo>
                      <a:pt x="10800" y="-2700"/>
                      <a:pt x="21600" y="-2700"/>
                      <a:pt x="21600" y="8100"/>
                    </a:cubicBezTo>
                    <a:cubicBezTo>
                      <a:pt x="21600" y="8100"/>
                      <a:pt x="21600" y="8100"/>
                      <a:pt x="21600" y="8100"/>
                    </a:cubicBezTo>
                    <a:cubicBezTo>
                      <a:pt x="21600" y="8100"/>
                      <a:pt x="21600" y="8100"/>
                      <a:pt x="21600" y="8100"/>
                    </a:cubicBezTo>
                    <a:cubicBezTo>
                      <a:pt x="21600" y="8100"/>
                      <a:pt x="21600" y="18900"/>
                      <a:pt x="10800" y="18900"/>
                    </a:cubicBezTo>
                    <a:cubicBezTo>
                      <a:pt x="10800" y="18900"/>
                      <a:pt x="10800" y="8100"/>
                      <a:pt x="0" y="81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5396" name="Freeform 677"/>
              <p:cNvSpPr/>
              <p:nvPr/>
            </p:nvSpPr>
            <p:spPr>
              <a:xfrm>
                <a:off x="58023" y="33656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9800" fill="norm" stroke="1" extrusionOk="0">
                    <a:moveTo>
                      <a:pt x="21600" y="5400"/>
                    </a:moveTo>
                    <a:cubicBezTo>
                      <a:pt x="21600" y="5400"/>
                      <a:pt x="21600" y="12600"/>
                      <a:pt x="21600" y="19800"/>
                    </a:cubicBezTo>
                    <a:cubicBezTo>
                      <a:pt x="21600" y="19800"/>
                      <a:pt x="21600" y="19800"/>
                      <a:pt x="21600" y="19800"/>
                    </a:cubicBezTo>
                    <a:cubicBezTo>
                      <a:pt x="0" y="12600"/>
                      <a:pt x="0" y="12600"/>
                      <a:pt x="0" y="5400"/>
                    </a:cubicBezTo>
                    <a:cubicBezTo>
                      <a:pt x="0" y="5400"/>
                      <a:pt x="0" y="5400"/>
                      <a:pt x="0" y="5400"/>
                    </a:cubicBezTo>
                    <a:cubicBezTo>
                      <a:pt x="21600" y="-1800"/>
                      <a:pt x="21600" y="-1800"/>
                      <a:pt x="21600" y="54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5397" name="Freeform 678"/>
              <p:cNvSpPr/>
              <p:nvPr/>
            </p:nvSpPr>
            <p:spPr>
              <a:xfrm>
                <a:off x="58014" y="30604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3382" h="21600" fill="norm" stroke="1" extrusionOk="0">
                    <a:moveTo>
                      <a:pt x="3200" y="0"/>
                    </a:moveTo>
                    <a:cubicBezTo>
                      <a:pt x="3200" y="0"/>
                      <a:pt x="3200" y="0"/>
                      <a:pt x="3200" y="0"/>
                    </a:cubicBezTo>
                    <a:cubicBezTo>
                      <a:pt x="3200" y="0"/>
                      <a:pt x="3200" y="0"/>
                      <a:pt x="3200" y="0"/>
                    </a:cubicBezTo>
                    <a:cubicBezTo>
                      <a:pt x="10400" y="0"/>
                      <a:pt x="10400" y="0"/>
                      <a:pt x="10400" y="21600"/>
                    </a:cubicBezTo>
                    <a:cubicBezTo>
                      <a:pt x="17600" y="21600"/>
                      <a:pt x="10400" y="21600"/>
                      <a:pt x="3200" y="21600"/>
                    </a:cubicBezTo>
                    <a:cubicBezTo>
                      <a:pt x="3200" y="21600"/>
                      <a:pt x="-4000" y="21600"/>
                      <a:pt x="32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5398" name="Freeform 679"/>
              <p:cNvSpPr/>
              <p:nvPr/>
            </p:nvSpPr>
            <p:spPr>
              <a:xfrm>
                <a:off x="59237" y="43768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5600" fill="norm" stroke="1" extrusionOk="0">
                    <a:moveTo>
                      <a:pt x="21600" y="0"/>
                    </a:moveTo>
                    <a:cubicBezTo>
                      <a:pt x="21600" y="10800"/>
                      <a:pt x="21600" y="10800"/>
                      <a:pt x="21600" y="10800"/>
                    </a:cubicBezTo>
                    <a:cubicBezTo>
                      <a:pt x="21600" y="10800"/>
                      <a:pt x="21600" y="21600"/>
                      <a:pt x="21600" y="10800"/>
                    </a:cubicBezTo>
                    <a:cubicBezTo>
                      <a:pt x="21600" y="10800"/>
                      <a:pt x="0" y="10800"/>
                      <a:pt x="0" y="10800"/>
                    </a:cubicBezTo>
                    <a:cubicBezTo>
                      <a:pt x="21600" y="10800"/>
                      <a:pt x="21600" y="0"/>
                      <a:pt x="216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5399" name="Freeform 680"/>
              <p:cNvSpPr/>
              <p:nvPr/>
            </p:nvSpPr>
            <p:spPr>
              <a:xfrm>
                <a:off x="58575" y="38215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2400"/>
                    </a:moveTo>
                    <a:cubicBezTo>
                      <a:pt x="21600" y="2400"/>
                      <a:pt x="18514" y="4800"/>
                      <a:pt x="18514" y="4800"/>
                    </a:cubicBezTo>
                    <a:cubicBezTo>
                      <a:pt x="18514" y="4800"/>
                      <a:pt x="15429" y="4800"/>
                      <a:pt x="15429" y="4800"/>
                    </a:cubicBezTo>
                    <a:cubicBezTo>
                      <a:pt x="12343" y="4800"/>
                      <a:pt x="12343" y="4800"/>
                      <a:pt x="12343" y="7200"/>
                    </a:cubicBezTo>
                    <a:cubicBezTo>
                      <a:pt x="15429" y="7200"/>
                      <a:pt x="15429" y="7200"/>
                      <a:pt x="15429" y="9600"/>
                    </a:cubicBezTo>
                    <a:cubicBezTo>
                      <a:pt x="15429" y="9600"/>
                      <a:pt x="18514" y="9600"/>
                      <a:pt x="15429" y="9600"/>
                    </a:cubicBezTo>
                    <a:cubicBezTo>
                      <a:pt x="12343" y="12000"/>
                      <a:pt x="15429" y="14400"/>
                      <a:pt x="15429" y="16800"/>
                    </a:cubicBezTo>
                    <a:cubicBezTo>
                      <a:pt x="18514" y="16800"/>
                      <a:pt x="15429" y="19200"/>
                      <a:pt x="15429" y="19200"/>
                    </a:cubicBezTo>
                    <a:cubicBezTo>
                      <a:pt x="15429" y="21600"/>
                      <a:pt x="12343" y="21600"/>
                      <a:pt x="9257" y="21600"/>
                    </a:cubicBezTo>
                    <a:cubicBezTo>
                      <a:pt x="9257" y="19200"/>
                      <a:pt x="9257" y="19200"/>
                      <a:pt x="6171" y="19200"/>
                    </a:cubicBezTo>
                    <a:cubicBezTo>
                      <a:pt x="6171" y="16800"/>
                      <a:pt x="6171" y="16800"/>
                      <a:pt x="6171" y="14400"/>
                    </a:cubicBezTo>
                    <a:cubicBezTo>
                      <a:pt x="6171" y="14400"/>
                      <a:pt x="9257" y="12000"/>
                      <a:pt x="9257" y="9600"/>
                    </a:cubicBezTo>
                    <a:cubicBezTo>
                      <a:pt x="9257" y="7200"/>
                      <a:pt x="9257" y="7200"/>
                      <a:pt x="6171" y="7200"/>
                    </a:cubicBezTo>
                    <a:cubicBezTo>
                      <a:pt x="3086" y="7200"/>
                      <a:pt x="0" y="4800"/>
                      <a:pt x="0" y="2400"/>
                    </a:cubicBezTo>
                    <a:cubicBezTo>
                      <a:pt x="0" y="2400"/>
                      <a:pt x="3086" y="2400"/>
                      <a:pt x="3086" y="2400"/>
                    </a:cubicBezTo>
                    <a:cubicBezTo>
                      <a:pt x="6171" y="2400"/>
                      <a:pt x="9257" y="2400"/>
                      <a:pt x="12343" y="0"/>
                    </a:cubicBezTo>
                    <a:cubicBezTo>
                      <a:pt x="15429" y="0"/>
                      <a:pt x="15429" y="0"/>
                      <a:pt x="18514" y="0"/>
                    </a:cubicBezTo>
                    <a:cubicBezTo>
                      <a:pt x="21600" y="2400"/>
                      <a:pt x="21600" y="2400"/>
                      <a:pt x="21600" y="24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5400" name="Freeform 681"/>
              <p:cNvSpPr/>
              <p:nvPr/>
            </p:nvSpPr>
            <p:spPr>
              <a:xfrm>
                <a:off x="61689" y="40311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4678" h="21600" fill="norm" stroke="1" extrusionOk="0">
                    <a:moveTo>
                      <a:pt x="9278" y="10800"/>
                    </a:moveTo>
                    <a:cubicBezTo>
                      <a:pt x="9278" y="10800"/>
                      <a:pt x="9278" y="10800"/>
                      <a:pt x="2078" y="21600"/>
                    </a:cubicBezTo>
                    <a:cubicBezTo>
                      <a:pt x="2078" y="10800"/>
                      <a:pt x="2078" y="10800"/>
                      <a:pt x="2078" y="10800"/>
                    </a:cubicBezTo>
                    <a:cubicBezTo>
                      <a:pt x="-5122" y="10800"/>
                      <a:pt x="9278" y="0"/>
                      <a:pt x="2078" y="0"/>
                    </a:cubicBezTo>
                    <a:cubicBezTo>
                      <a:pt x="9278" y="0"/>
                      <a:pt x="9278" y="0"/>
                      <a:pt x="9278" y="0"/>
                    </a:cubicBezTo>
                    <a:cubicBezTo>
                      <a:pt x="16478" y="0"/>
                      <a:pt x="16478" y="10800"/>
                      <a:pt x="9278" y="108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5401" name="Freeform 682"/>
              <p:cNvSpPr/>
              <p:nvPr/>
            </p:nvSpPr>
            <p:spPr>
              <a:xfrm>
                <a:off x="64532" y="48536"/>
                <a:ext cx="12701" cy="1271"/>
              </a:xfrm>
              <a:prstGeom prst="ellipse">
                <a:avLst/>
              </a:prstGeom>
              <a:noFill/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5402" name="Freeform 683"/>
              <p:cNvSpPr/>
              <p:nvPr/>
            </p:nvSpPr>
            <p:spPr>
              <a:xfrm>
                <a:off x="64863" y="38546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0"/>
                    </a:moveTo>
                    <a:cubicBezTo>
                      <a:pt x="10800" y="10800"/>
                      <a:pt x="10800" y="10800"/>
                      <a:pt x="21600" y="10800"/>
                    </a:cubicBezTo>
                    <a:cubicBezTo>
                      <a:pt x="10800" y="10800"/>
                      <a:pt x="10800" y="21600"/>
                      <a:pt x="0" y="21600"/>
                    </a:cubicBezTo>
                    <a:cubicBezTo>
                      <a:pt x="0" y="21600"/>
                      <a:pt x="0" y="10800"/>
                      <a:pt x="0" y="10800"/>
                    </a:cubicBezTo>
                    <a:cubicBezTo>
                      <a:pt x="0" y="10800"/>
                      <a:pt x="0" y="10800"/>
                      <a:pt x="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5403" name="Freeform 684"/>
              <p:cNvSpPr/>
              <p:nvPr/>
            </p:nvSpPr>
            <p:spPr>
              <a:xfrm>
                <a:off x="66297" y="46048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0"/>
                    </a:moveTo>
                    <a:cubicBezTo>
                      <a:pt x="0" y="21600"/>
                      <a:pt x="0" y="21600"/>
                      <a:pt x="21600" y="21600"/>
                    </a:cubicBezTo>
                    <a:cubicBezTo>
                      <a:pt x="21600" y="21600"/>
                      <a:pt x="0" y="21600"/>
                      <a:pt x="0" y="21600"/>
                    </a:cubicBezTo>
                    <a:cubicBezTo>
                      <a:pt x="0" y="21600"/>
                      <a:pt x="0" y="21600"/>
                      <a:pt x="0" y="21600"/>
                    </a:cubicBezTo>
                    <a:cubicBezTo>
                      <a:pt x="0" y="2160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5404" name="Freeform 685"/>
              <p:cNvSpPr/>
              <p:nvPr/>
            </p:nvSpPr>
            <p:spPr>
              <a:xfrm>
                <a:off x="67348" y="50927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8600" h="17250" fill="norm" stroke="1" extrusionOk="0">
                    <a:moveTo>
                      <a:pt x="18600" y="14850"/>
                    </a:moveTo>
                    <a:cubicBezTo>
                      <a:pt x="18600" y="14850"/>
                      <a:pt x="18600" y="14850"/>
                      <a:pt x="18600" y="14850"/>
                    </a:cubicBezTo>
                    <a:cubicBezTo>
                      <a:pt x="18600" y="14850"/>
                      <a:pt x="13200" y="20250"/>
                      <a:pt x="13200" y="14850"/>
                    </a:cubicBezTo>
                    <a:cubicBezTo>
                      <a:pt x="13200" y="14850"/>
                      <a:pt x="7800" y="9450"/>
                      <a:pt x="2400" y="9450"/>
                    </a:cubicBezTo>
                    <a:cubicBezTo>
                      <a:pt x="2400" y="9450"/>
                      <a:pt x="-3000" y="9450"/>
                      <a:pt x="2400" y="4050"/>
                    </a:cubicBezTo>
                    <a:cubicBezTo>
                      <a:pt x="7800" y="-1350"/>
                      <a:pt x="7800" y="-1350"/>
                      <a:pt x="7800" y="4050"/>
                    </a:cubicBezTo>
                    <a:cubicBezTo>
                      <a:pt x="13200" y="4050"/>
                      <a:pt x="13200" y="4050"/>
                      <a:pt x="18600" y="4050"/>
                    </a:cubicBezTo>
                    <a:cubicBezTo>
                      <a:pt x="18600" y="4050"/>
                      <a:pt x="18600" y="9450"/>
                      <a:pt x="18600" y="1485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5405" name="Freeform 686"/>
              <p:cNvSpPr/>
              <p:nvPr/>
            </p:nvSpPr>
            <p:spPr>
              <a:xfrm>
                <a:off x="69606" y="49246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0800" y="0"/>
                    </a:moveTo>
                    <a:cubicBezTo>
                      <a:pt x="10800" y="10800"/>
                      <a:pt x="21600" y="10800"/>
                      <a:pt x="21600" y="21600"/>
                    </a:cubicBezTo>
                    <a:cubicBezTo>
                      <a:pt x="21600" y="21600"/>
                      <a:pt x="21600" y="21600"/>
                      <a:pt x="21600" y="21600"/>
                    </a:cubicBezTo>
                    <a:cubicBezTo>
                      <a:pt x="10800" y="21600"/>
                      <a:pt x="10800" y="21600"/>
                      <a:pt x="0" y="21600"/>
                    </a:cubicBezTo>
                    <a:cubicBezTo>
                      <a:pt x="0" y="10800"/>
                      <a:pt x="0" y="0"/>
                      <a:pt x="10800" y="0"/>
                    </a:cubicBezTo>
                    <a:cubicBezTo>
                      <a:pt x="10800" y="0"/>
                      <a:pt x="10800" y="0"/>
                      <a:pt x="108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5406" name="Freeform 687"/>
              <p:cNvSpPr/>
              <p:nvPr/>
            </p:nvSpPr>
            <p:spPr>
              <a:xfrm>
                <a:off x="71040" y="48915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0"/>
                    </a:moveTo>
                    <a:cubicBezTo>
                      <a:pt x="0" y="0"/>
                      <a:pt x="21600" y="0"/>
                      <a:pt x="21600" y="21600"/>
                    </a:cubicBezTo>
                    <a:cubicBezTo>
                      <a:pt x="21600" y="21600"/>
                      <a:pt x="21600" y="21600"/>
                      <a:pt x="0" y="21600"/>
                    </a:cubicBezTo>
                    <a:cubicBezTo>
                      <a:pt x="0" y="21600"/>
                      <a:pt x="0" y="2160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5407" name="Freeform 688"/>
              <p:cNvSpPr/>
              <p:nvPr/>
            </p:nvSpPr>
            <p:spPr>
              <a:xfrm>
                <a:off x="71923" y="54321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7200"/>
                    </a:moveTo>
                    <a:cubicBezTo>
                      <a:pt x="21600" y="7200"/>
                      <a:pt x="21600" y="7200"/>
                      <a:pt x="21600" y="7200"/>
                    </a:cubicBezTo>
                    <a:cubicBezTo>
                      <a:pt x="21600" y="14400"/>
                      <a:pt x="10800" y="14400"/>
                      <a:pt x="10800" y="21600"/>
                    </a:cubicBezTo>
                    <a:cubicBezTo>
                      <a:pt x="10800" y="14400"/>
                      <a:pt x="0" y="7200"/>
                      <a:pt x="0" y="7200"/>
                    </a:cubicBezTo>
                    <a:cubicBezTo>
                      <a:pt x="0" y="7200"/>
                      <a:pt x="10800" y="0"/>
                      <a:pt x="10800" y="0"/>
                    </a:cubicBezTo>
                    <a:cubicBezTo>
                      <a:pt x="10800" y="0"/>
                      <a:pt x="21600" y="0"/>
                      <a:pt x="21600" y="0"/>
                    </a:cubicBezTo>
                    <a:cubicBezTo>
                      <a:pt x="21600" y="0"/>
                      <a:pt x="21600" y="0"/>
                      <a:pt x="21600" y="72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5408" name="Freeform 689"/>
              <p:cNvSpPr/>
              <p:nvPr/>
            </p:nvSpPr>
            <p:spPr>
              <a:xfrm>
                <a:off x="73136" y="49798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0800" y="0"/>
                    </a:moveTo>
                    <a:cubicBezTo>
                      <a:pt x="10800" y="10800"/>
                      <a:pt x="10800" y="10800"/>
                      <a:pt x="21600" y="10800"/>
                    </a:cubicBezTo>
                    <a:cubicBezTo>
                      <a:pt x="10800" y="10800"/>
                      <a:pt x="10800" y="21600"/>
                      <a:pt x="10800" y="21600"/>
                    </a:cubicBezTo>
                    <a:cubicBezTo>
                      <a:pt x="10800" y="21600"/>
                      <a:pt x="0" y="10800"/>
                      <a:pt x="0" y="10800"/>
                    </a:cubicBezTo>
                    <a:cubicBezTo>
                      <a:pt x="0" y="0"/>
                      <a:pt x="0" y="0"/>
                      <a:pt x="108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5409" name="Freeform 690"/>
              <p:cNvSpPr/>
              <p:nvPr/>
            </p:nvSpPr>
            <p:spPr>
              <a:xfrm>
                <a:off x="74901" y="55922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7600" fill="norm" stroke="1" extrusionOk="0">
                    <a:moveTo>
                      <a:pt x="21600" y="0"/>
                    </a:moveTo>
                    <a:cubicBezTo>
                      <a:pt x="21600" y="0"/>
                      <a:pt x="21600" y="7200"/>
                      <a:pt x="21600" y="7200"/>
                    </a:cubicBezTo>
                    <a:cubicBezTo>
                      <a:pt x="16200" y="7200"/>
                      <a:pt x="16200" y="14400"/>
                      <a:pt x="10800" y="14400"/>
                    </a:cubicBezTo>
                    <a:cubicBezTo>
                      <a:pt x="10800" y="21600"/>
                      <a:pt x="5400" y="14400"/>
                      <a:pt x="0" y="14400"/>
                    </a:cubicBezTo>
                    <a:cubicBezTo>
                      <a:pt x="0" y="7200"/>
                      <a:pt x="0" y="7200"/>
                      <a:pt x="0" y="7200"/>
                    </a:cubicBezTo>
                    <a:cubicBezTo>
                      <a:pt x="5400" y="0"/>
                      <a:pt x="10800" y="0"/>
                      <a:pt x="16200" y="0"/>
                    </a:cubicBezTo>
                    <a:cubicBezTo>
                      <a:pt x="16200" y="0"/>
                      <a:pt x="21600" y="0"/>
                      <a:pt x="216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5410" name="Freeform 691"/>
              <p:cNvSpPr/>
              <p:nvPr/>
            </p:nvSpPr>
            <p:spPr>
              <a:xfrm>
                <a:off x="76445" y="59285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0"/>
                    </a:moveTo>
                    <a:cubicBezTo>
                      <a:pt x="21600" y="0"/>
                      <a:pt x="21600" y="10800"/>
                      <a:pt x="21600" y="10800"/>
                    </a:cubicBezTo>
                    <a:cubicBezTo>
                      <a:pt x="21600" y="10800"/>
                      <a:pt x="21600" y="10800"/>
                      <a:pt x="21600" y="21600"/>
                    </a:cubicBezTo>
                    <a:cubicBezTo>
                      <a:pt x="0" y="10800"/>
                      <a:pt x="0" y="10800"/>
                      <a:pt x="0" y="10800"/>
                    </a:cubicBezTo>
                    <a:cubicBezTo>
                      <a:pt x="0" y="10800"/>
                      <a:pt x="0" y="0"/>
                      <a:pt x="216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5411" name="Freeform 692"/>
              <p:cNvSpPr/>
              <p:nvPr/>
            </p:nvSpPr>
            <p:spPr>
              <a:xfrm>
                <a:off x="76666" y="57299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0"/>
                    </a:moveTo>
                    <a:cubicBezTo>
                      <a:pt x="21600" y="21600"/>
                      <a:pt x="10800" y="21600"/>
                      <a:pt x="10800" y="21600"/>
                    </a:cubicBezTo>
                    <a:cubicBezTo>
                      <a:pt x="10800" y="21600"/>
                      <a:pt x="10800" y="21600"/>
                      <a:pt x="0" y="21600"/>
                    </a:cubicBezTo>
                    <a:cubicBezTo>
                      <a:pt x="0" y="0"/>
                      <a:pt x="10800" y="0"/>
                      <a:pt x="21600" y="0"/>
                    </a:cubicBezTo>
                    <a:cubicBezTo>
                      <a:pt x="21600" y="0"/>
                      <a:pt x="21600" y="0"/>
                      <a:pt x="216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5412" name="Freeform 693"/>
              <p:cNvSpPr/>
              <p:nvPr/>
            </p:nvSpPr>
            <p:spPr>
              <a:xfrm>
                <a:off x="79093" y="58733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0"/>
                    </a:moveTo>
                    <a:cubicBezTo>
                      <a:pt x="10800" y="10800"/>
                      <a:pt x="10800" y="21600"/>
                      <a:pt x="0" y="21600"/>
                    </a:cubicBezTo>
                    <a:cubicBezTo>
                      <a:pt x="0" y="21600"/>
                      <a:pt x="0" y="21600"/>
                      <a:pt x="0" y="10800"/>
                    </a:cubicBezTo>
                    <a:cubicBezTo>
                      <a:pt x="0" y="10800"/>
                      <a:pt x="0" y="0"/>
                      <a:pt x="10800" y="0"/>
                    </a:cubicBezTo>
                    <a:cubicBezTo>
                      <a:pt x="10800" y="0"/>
                      <a:pt x="10800" y="0"/>
                      <a:pt x="216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5413" name="Freeform 694"/>
              <p:cNvSpPr/>
              <p:nvPr/>
            </p:nvSpPr>
            <p:spPr>
              <a:xfrm>
                <a:off x="77549" y="54652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9872" fill="norm" stroke="1" extrusionOk="0">
                    <a:moveTo>
                      <a:pt x="12343" y="12000"/>
                    </a:moveTo>
                    <a:cubicBezTo>
                      <a:pt x="12343" y="9600"/>
                      <a:pt x="12343" y="9600"/>
                      <a:pt x="12343" y="9600"/>
                    </a:cubicBezTo>
                    <a:cubicBezTo>
                      <a:pt x="9257" y="9600"/>
                      <a:pt x="6171" y="9600"/>
                      <a:pt x="6171" y="7200"/>
                    </a:cubicBezTo>
                    <a:cubicBezTo>
                      <a:pt x="3086" y="7200"/>
                      <a:pt x="3086" y="4800"/>
                      <a:pt x="0" y="4800"/>
                    </a:cubicBezTo>
                    <a:cubicBezTo>
                      <a:pt x="0" y="4800"/>
                      <a:pt x="0" y="4800"/>
                      <a:pt x="0" y="2400"/>
                    </a:cubicBezTo>
                    <a:cubicBezTo>
                      <a:pt x="3086" y="2400"/>
                      <a:pt x="3086" y="2400"/>
                      <a:pt x="6171" y="0"/>
                    </a:cubicBezTo>
                    <a:cubicBezTo>
                      <a:pt x="9257" y="2400"/>
                      <a:pt x="12343" y="0"/>
                      <a:pt x="15429" y="2400"/>
                    </a:cubicBezTo>
                    <a:cubicBezTo>
                      <a:pt x="15429" y="4800"/>
                      <a:pt x="15429" y="4800"/>
                      <a:pt x="15429" y="7200"/>
                    </a:cubicBezTo>
                    <a:cubicBezTo>
                      <a:pt x="15429" y="7200"/>
                      <a:pt x="15429" y="9600"/>
                      <a:pt x="18514" y="9600"/>
                    </a:cubicBezTo>
                    <a:cubicBezTo>
                      <a:pt x="18514" y="9600"/>
                      <a:pt x="21600" y="9600"/>
                      <a:pt x="21600" y="12000"/>
                    </a:cubicBezTo>
                    <a:cubicBezTo>
                      <a:pt x="21600" y="12000"/>
                      <a:pt x="21600" y="14400"/>
                      <a:pt x="21600" y="14400"/>
                    </a:cubicBezTo>
                    <a:cubicBezTo>
                      <a:pt x="21600" y="14400"/>
                      <a:pt x="21600" y="16800"/>
                      <a:pt x="21600" y="16800"/>
                    </a:cubicBezTo>
                    <a:cubicBezTo>
                      <a:pt x="21600" y="16800"/>
                      <a:pt x="21600" y="16800"/>
                      <a:pt x="21600" y="16800"/>
                    </a:cubicBezTo>
                    <a:cubicBezTo>
                      <a:pt x="18514" y="16800"/>
                      <a:pt x="21600" y="21600"/>
                      <a:pt x="18514" y="19200"/>
                    </a:cubicBezTo>
                    <a:cubicBezTo>
                      <a:pt x="15429" y="19200"/>
                      <a:pt x="18514" y="19200"/>
                      <a:pt x="18514" y="16800"/>
                    </a:cubicBezTo>
                    <a:cubicBezTo>
                      <a:pt x="18514" y="16800"/>
                      <a:pt x="18514" y="16800"/>
                      <a:pt x="18514" y="16800"/>
                    </a:cubicBezTo>
                    <a:cubicBezTo>
                      <a:pt x="18514" y="16800"/>
                      <a:pt x="18514" y="14400"/>
                      <a:pt x="18514" y="14400"/>
                    </a:cubicBezTo>
                    <a:cubicBezTo>
                      <a:pt x="15429" y="14400"/>
                      <a:pt x="12343" y="14400"/>
                      <a:pt x="12343" y="120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5414" name="Freeform 695"/>
              <p:cNvSpPr/>
              <p:nvPr/>
            </p:nvSpPr>
            <p:spPr>
              <a:xfrm>
                <a:off x="79645" y="60719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0"/>
                    </a:moveTo>
                    <a:cubicBezTo>
                      <a:pt x="21600" y="7200"/>
                      <a:pt x="21600" y="7200"/>
                      <a:pt x="21600" y="7200"/>
                    </a:cubicBezTo>
                    <a:cubicBezTo>
                      <a:pt x="21600" y="14400"/>
                      <a:pt x="21600" y="21600"/>
                      <a:pt x="10800" y="21600"/>
                    </a:cubicBezTo>
                    <a:cubicBezTo>
                      <a:pt x="0" y="21600"/>
                      <a:pt x="0" y="14400"/>
                      <a:pt x="0" y="14400"/>
                    </a:cubicBezTo>
                    <a:cubicBezTo>
                      <a:pt x="0" y="7200"/>
                      <a:pt x="0" y="7200"/>
                      <a:pt x="10800" y="0"/>
                    </a:cubicBezTo>
                    <a:cubicBezTo>
                      <a:pt x="10800" y="0"/>
                      <a:pt x="10800" y="0"/>
                      <a:pt x="216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5415" name="Freeform 696"/>
              <p:cNvSpPr/>
              <p:nvPr/>
            </p:nvSpPr>
            <p:spPr>
              <a:xfrm>
                <a:off x="81409" y="63318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7382" fill="norm" stroke="1" extrusionOk="0">
                    <a:moveTo>
                      <a:pt x="21600" y="10182"/>
                    </a:moveTo>
                    <a:cubicBezTo>
                      <a:pt x="21600" y="10182"/>
                      <a:pt x="10800" y="17382"/>
                      <a:pt x="0" y="17382"/>
                    </a:cubicBezTo>
                    <a:cubicBezTo>
                      <a:pt x="0" y="17382"/>
                      <a:pt x="0" y="10182"/>
                      <a:pt x="0" y="10182"/>
                    </a:cubicBezTo>
                    <a:cubicBezTo>
                      <a:pt x="0" y="2982"/>
                      <a:pt x="0" y="-4218"/>
                      <a:pt x="10800" y="2982"/>
                    </a:cubicBezTo>
                    <a:cubicBezTo>
                      <a:pt x="10800" y="2982"/>
                      <a:pt x="10800" y="2982"/>
                      <a:pt x="21600" y="10182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5416" name="Oval 697"/>
              <p:cNvSpPr/>
              <p:nvPr/>
            </p:nvSpPr>
            <p:spPr>
              <a:xfrm>
                <a:off x="83174" y="58182"/>
                <a:ext cx="12701" cy="12701"/>
              </a:xfrm>
              <a:prstGeom prst="ellipse">
                <a:avLst/>
              </a:pr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5417" name="Freeform 698"/>
              <p:cNvSpPr/>
              <p:nvPr/>
            </p:nvSpPr>
            <p:spPr>
              <a:xfrm>
                <a:off x="6129" y="0"/>
                <a:ext cx="284164" cy="13062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566" fill="norm" stroke="1" extrusionOk="0">
                    <a:moveTo>
                      <a:pt x="0" y="0"/>
                    </a:moveTo>
                    <a:cubicBezTo>
                      <a:pt x="0" y="12804"/>
                      <a:pt x="0" y="12804"/>
                      <a:pt x="0" y="12804"/>
                    </a:cubicBezTo>
                    <a:cubicBezTo>
                      <a:pt x="135" y="12510"/>
                      <a:pt x="270" y="12217"/>
                      <a:pt x="315" y="12217"/>
                    </a:cubicBezTo>
                    <a:cubicBezTo>
                      <a:pt x="630" y="12413"/>
                      <a:pt x="1125" y="13683"/>
                      <a:pt x="1170" y="13879"/>
                    </a:cubicBezTo>
                    <a:cubicBezTo>
                      <a:pt x="1260" y="14074"/>
                      <a:pt x="1305" y="14270"/>
                      <a:pt x="1395" y="14465"/>
                    </a:cubicBezTo>
                    <a:cubicBezTo>
                      <a:pt x="1440" y="14661"/>
                      <a:pt x="1485" y="14856"/>
                      <a:pt x="1575" y="15052"/>
                    </a:cubicBezTo>
                    <a:cubicBezTo>
                      <a:pt x="1620" y="15247"/>
                      <a:pt x="1710" y="15345"/>
                      <a:pt x="1755" y="15540"/>
                    </a:cubicBezTo>
                    <a:cubicBezTo>
                      <a:pt x="1800" y="15736"/>
                      <a:pt x="1890" y="15833"/>
                      <a:pt x="1980" y="15931"/>
                    </a:cubicBezTo>
                    <a:cubicBezTo>
                      <a:pt x="2070" y="16127"/>
                      <a:pt x="2160" y="16224"/>
                      <a:pt x="2250" y="16420"/>
                    </a:cubicBezTo>
                    <a:cubicBezTo>
                      <a:pt x="2430" y="16713"/>
                      <a:pt x="2610" y="17006"/>
                      <a:pt x="2835" y="17300"/>
                    </a:cubicBezTo>
                    <a:cubicBezTo>
                      <a:pt x="3150" y="17690"/>
                      <a:pt x="3375" y="18570"/>
                      <a:pt x="3510" y="19157"/>
                    </a:cubicBezTo>
                    <a:cubicBezTo>
                      <a:pt x="3555" y="19450"/>
                      <a:pt x="3600" y="19743"/>
                      <a:pt x="3735" y="19938"/>
                    </a:cubicBezTo>
                    <a:cubicBezTo>
                      <a:pt x="3960" y="20232"/>
                      <a:pt x="4050" y="20720"/>
                      <a:pt x="3960" y="21209"/>
                    </a:cubicBezTo>
                    <a:cubicBezTo>
                      <a:pt x="3960" y="21307"/>
                      <a:pt x="4005" y="21405"/>
                      <a:pt x="4005" y="21405"/>
                    </a:cubicBezTo>
                    <a:cubicBezTo>
                      <a:pt x="4005" y="21600"/>
                      <a:pt x="4050" y="21600"/>
                      <a:pt x="4095" y="21502"/>
                    </a:cubicBezTo>
                    <a:cubicBezTo>
                      <a:pt x="4140" y="21405"/>
                      <a:pt x="4185" y="21307"/>
                      <a:pt x="4230" y="21111"/>
                    </a:cubicBezTo>
                    <a:cubicBezTo>
                      <a:pt x="4275" y="20916"/>
                      <a:pt x="4365" y="20720"/>
                      <a:pt x="4410" y="20525"/>
                    </a:cubicBezTo>
                    <a:cubicBezTo>
                      <a:pt x="4545" y="20134"/>
                      <a:pt x="4635" y="19841"/>
                      <a:pt x="4770" y="19450"/>
                    </a:cubicBezTo>
                    <a:cubicBezTo>
                      <a:pt x="4860" y="19254"/>
                      <a:pt x="4950" y="19059"/>
                      <a:pt x="4995" y="18863"/>
                    </a:cubicBezTo>
                    <a:cubicBezTo>
                      <a:pt x="5040" y="18766"/>
                      <a:pt x="5085" y="18668"/>
                      <a:pt x="5130" y="18472"/>
                    </a:cubicBezTo>
                    <a:cubicBezTo>
                      <a:pt x="5175" y="18375"/>
                      <a:pt x="5220" y="18277"/>
                      <a:pt x="5220" y="18179"/>
                    </a:cubicBezTo>
                    <a:cubicBezTo>
                      <a:pt x="5355" y="17984"/>
                      <a:pt x="5625" y="16811"/>
                      <a:pt x="5805" y="16615"/>
                    </a:cubicBezTo>
                    <a:cubicBezTo>
                      <a:pt x="5895" y="16615"/>
                      <a:pt x="5985" y="16518"/>
                      <a:pt x="6120" y="16518"/>
                    </a:cubicBezTo>
                    <a:cubicBezTo>
                      <a:pt x="6255" y="16518"/>
                      <a:pt x="6435" y="16615"/>
                      <a:pt x="6570" y="16811"/>
                    </a:cubicBezTo>
                    <a:cubicBezTo>
                      <a:pt x="6750" y="17006"/>
                      <a:pt x="6930" y="17104"/>
                      <a:pt x="7110" y="17300"/>
                    </a:cubicBezTo>
                    <a:cubicBezTo>
                      <a:pt x="7335" y="17300"/>
                      <a:pt x="7560" y="17593"/>
                      <a:pt x="7785" y="17593"/>
                    </a:cubicBezTo>
                    <a:cubicBezTo>
                      <a:pt x="7920" y="17690"/>
                      <a:pt x="8055" y="17788"/>
                      <a:pt x="8190" y="17788"/>
                    </a:cubicBezTo>
                    <a:cubicBezTo>
                      <a:pt x="8235" y="17886"/>
                      <a:pt x="8325" y="17886"/>
                      <a:pt x="8370" y="17886"/>
                    </a:cubicBezTo>
                    <a:cubicBezTo>
                      <a:pt x="8460" y="17886"/>
                      <a:pt x="8505" y="17690"/>
                      <a:pt x="8595" y="17690"/>
                    </a:cubicBezTo>
                    <a:cubicBezTo>
                      <a:pt x="8820" y="17690"/>
                      <a:pt x="9045" y="17495"/>
                      <a:pt x="9135" y="17104"/>
                    </a:cubicBezTo>
                    <a:cubicBezTo>
                      <a:pt x="9270" y="16518"/>
                      <a:pt x="9495" y="16224"/>
                      <a:pt x="9720" y="15931"/>
                    </a:cubicBezTo>
                    <a:cubicBezTo>
                      <a:pt x="9900" y="15638"/>
                      <a:pt x="10080" y="15443"/>
                      <a:pt x="10260" y="15052"/>
                    </a:cubicBezTo>
                    <a:cubicBezTo>
                      <a:pt x="10350" y="14954"/>
                      <a:pt x="10440" y="14758"/>
                      <a:pt x="10485" y="14563"/>
                    </a:cubicBezTo>
                    <a:cubicBezTo>
                      <a:pt x="10665" y="14172"/>
                      <a:pt x="10845" y="13781"/>
                      <a:pt x="10980" y="13390"/>
                    </a:cubicBezTo>
                    <a:cubicBezTo>
                      <a:pt x="11070" y="13097"/>
                      <a:pt x="11205" y="12901"/>
                      <a:pt x="11250" y="12608"/>
                    </a:cubicBezTo>
                    <a:cubicBezTo>
                      <a:pt x="11430" y="12217"/>
                      <a:pt x="11565" y="11826"/>
                      <a:pt x="11700" y="11435"/>
                    </a:cubicBezTo>
                    <a:cubicBezTo>
                      <a:pt x="11790" y="11240"/>
                      <a:pt x="11835" y="11142"/>
                      <a:pt x="11925" y="10947"/>
                    </a:cubicBezTo>
                    <a:cubicBezTo>
                      <a:pt x="12060" y="10556"/>
                      <a:pt x="12240" y="10067"/>
                      <a:pt x="12375" y="9676"/>
                    </a:cubicBezTo>
                    <a:cubicBezTo>
                      <a:pt x="12465" y="9383"/>
                      <a:pt x="12600" y="9090"/>
                      <a:pt x="12690" y="8894"/>
                    </a:cubicBezTo>
                    <a:cubicBezTo>
                      <a:pt x="12825" y="8503"/>
                      <a:pt x="13005" y="8112"/>
                      <a:pt x="13140" y="7721"/>
                    </a:cubicBezTo>
                    <a:cubicBezTo>
                      <a:pt x="13275" y="7428"/>
                      <a:pt x="13410" y="7135"/>
                      <a:pt x="13500" y="6842"/>
                    </a:cubicBezTo>
                    <a:cubicBezTo>
                      <a:pt x="13545" y="6646"/>
                      <a:pt x="14175" y="4985"/>
                      <a:pt x="14355" y="4985"/>
                    </a:cubicBezTo>
                    <a:cubicBezTo>
                      <a:pt x="14670" y="4985"/>
                      <a:pt x="15255" y="6646"/>
                      <a:pt x="15435" y="7037"/>
                    </a:cubicBezTo>
                    <a:cubicBezTo>
                      <a:pt x="15660" y="7428"/>
                      <a:pt x="15840" y="7624"/>
                      <a:pt x="15930" y="7819"/>
                    </a:cubicBezTo>
                    <a:cubicBezTo>
                      <a:pt x="16065" y="8014"/>
                      <a:pt x="16200" y="8210"/>
                      <a:pt x="16335" y="8405"/>
                    </a:cubicBezTo>
                    <a:cubicBezTo>
                      <a:pt x="16425" y="8503"/>
                      <a:pt x="16515" y="8796"/>
                      <a:pt x="16605" y="8894"/>
                    </a:cubicBezTo>
                    <a:cubicBezTo>
                      <a:pt x="16785" y="9090"/>
                      <a:pt x="16965" y="9285"/>
                      <a:pt x="17100" y="9676"/>
                    </a:cubicBezTo>
                    <a:cubicBezTo>
                      <a:pt x="17145" y="9871"/>
                      <a:pt x="17235" y="9676"/>
                      <a:pt x="17280" y="9774"/>
                    </a:cubicBezTo>
                    <a:cubicBezTo>
                      <a:pt x="17325" y="9871"/>
                      <a:pt x="17415" y="9969"/>
                      <a:pt x="17505" y="9969"/>
                    </a:cubicBezTo>
                    <a:cubicBezTo>
                      <a:pt x="17595" y="10067"/>
                      <a:pt x="17685" y="10067"/>
                      <a:pt x="17775" y="10067"/>
                    </a:cubicBezTo>
                    <a:cubicBezTo>
                      <a:pt x="17955" y="10067"/>
                      <a:pt x="18090" y="10165"/>
                      <a:pt x="18225" y="10262"/>
                    </a:cubicBezTo>
                    <a:cubicBezTo>
                      <a:pt x="18315" y="10262"/>
                      <a:pt x="18360" y="10360"/>
                      <a:pt x="18450" y="10458"/>
                    </a:cubicBezTo>
                    <a:cubicBezTo>
                      <a:pt x="18585" y="10653"/>
                      <a:pt x="18675" y="10849"/>
                      <a:pt x="18765" y="11044"/>
                    </a:cubicBezTo>
                    <a:cubicBezTo>
                      <a:pt x="18855" y="11240"/>
                      <a:pt x="18900" y="11435"/>
                      <a:pt x="18900" y="11729"/>
                    </a:cubicBezTo>
                    <a:cubicBezTo>
                      <a:pt x="18900" y="11924"/>
                      <a:pt x="19035" y="13390"/>
                      <a:pt x="19080" y="13586"/>
                    </a:cubicBezTo>
                    <a:cubicBezTo>
                      <a:pt x="19215" y="14367"/>
                      <a:pt x="19395" y="15149"/>
                      <a:pt x="19485" y="15931"/>
                    </a:cubicBezTo>
                    <a:cubicBezTo>
                      <a:pt x="19485" y="16127"/>
                      <a:pt x="19530" y="16420"/>
                      <a:pt x="19575" y="16615"/>
                    </a:cubicBezTo>
                    <a:cubicBezTo>
                      <a:pt x="19620" y="16909"/>
                      <a:pt x="19665" y="17104"/>
                      <a:pt x="19710" y="17397"/>
                    </a:cubicBezTo>
                    <a:cubicBezTo>
                      <a:pt x="19710" y="17397"/>
                      <a:pt x="19710" y="17397"/>
                      <a:pt x="19710" y="17397"/>
                    </a:cubicBezTo>
                    <a:cubicBezTo>
                      <a:pt x="19755" y="17300"/>
                      <a:pt x="19800" y="17300"/>
                      <a:pt x="19800" y="17202"/>
                    </a:cubicBezTo>
                    <a:cubicBezTo>
                      <a:pt x="20025" y="16518"/>
                      <a:pt x="20250" y="15736"/>
                      <a:pt x="20475" y="15052"/>
                    </a:cubicBezTo>
                    <a:cubicBezTo>
                      <a:pt x="20565" y="14661"/>
                      <a:pt x="20655" y="14270"/>
                      <a:pt x="20745" y="13879"/>
                    </a:cubicBezTo>
                    <a:cubicBezTo>
                      <a:pt x="20790" y="13683"/>
                      <a:pt x="21240" y="11631"/>
                      <a:pt x="21375" y="11533"/>
                    </a:cubicBezTo>
                    <a:cubicBezTo>
                      <a:pt x="21420" y="11435"/>
                      <a:pt x="21465" y="11435"/>
                      <a:pt x="21510" y="11338"/>
                    </a:cubicBezTo>
                    <a:cubicBezTo>
                      <a:pt x="21510" y="11338"/>
                      <a:pt x="21600" y="11338"/>
                      <a:pt x="21600" y="11338"/>
                    </a:cubicBezTo>
                    <a:cubicBezTo>
                      <a:pt x="21600" y="0"/>
                      <a:pt x="21600" y="0"/>
                      <a:pt x="21600" y="0"/>
                    </a:cubicBezTo>
                    <a:lnTo>
                      <a:pt x="0" y="0"/>
                    </a:lnTo>
                    <a:close/>
                    <a:moveTo>
                      <a:pt x="7470" y="12608"/>
                    </a:moveTo>
                    <a:cubicBezTo>
                      <a:pt x="7470" y="12608"/>
                      <a:pt x="7425" y="12608"/>
                      <a:pt x="7425" y="12510"/>
                    </a:cubicBezTo>
                    <a:cubicBezTo>
                      <a:pt x="7425" y="12510"/>
                      <a:pt x="7380" y="12413"/>
                      <a:pt x="7335" y="12413"/>
                    </a:cubicBezTo>
                    <a:cubicBezTo>
                      <a:pt x="7335" y="12413"/>
                      <a:pt x="7335" y="12413"/>
                      <a:pt x="7335" y="12413"/>
                    </a:cubicBezTo>
                    <a:cubicBezTo>
                      <a:pt x="7335" y="12510"/>
                      <a:pt x="7335" y="12510"/>
                      <a:pt x="7380" y="12608"/>
                    </a:cubicBezTo>
                    <a:cubicBezTo>
                      <a:pt x="7380" y="12608"/>
                      <a:pt x="7380" y="12608"/>
                      <a:pt x="7380" y="12706"/>
                    </a:cubicBezTo>
                    <a:cubicBezTo>
                      <a:pt x="7335" y="12706"/>
                      <a:pt x="7335" y="12706"/>
                      <a:pt x="7290" y="12706"/>
                    </a:cubicBezTo>
                    <a:cubicBezTo>
                      <a:pt x="7290" y="12706"/>
                      <a:pt x="7245" y="12608"/>
                      <a:pt x="7245" y="12608"/>
                    </a:cubicBezTo>
                    <a:cubicBezTo>
                      <a:pt x="7245" y="12608"/>
                      <a:pt x="7200" y="12510"/>
                      <a:pt x="7200" y="12510"/>
                    </a:cubicBezTo>
                    <a:cubicBezTo>
                      <a:pt x="7155" y="12510"/>
                      <a:pt x="7155" y="12510"/>
                      <a:pt x="7155" y="12510"/>
                    </a:cubicBezTo>
                    <a:cubicBezTo>
                      <a:pt x="7110" y="12510"/>
                      <a:pt x="7155" y="12510"/>
                      <a:pt x="7155" y="12608"/>
                    </a:cubicBezTo>
                    <a:cubicBezTo>
                      <a:pt x="7155" y="12706"/>
                      <a:pt x="7200" y="12804"/>
                      <a:pt x="7200" y="12901"/>
                    </a:cubicBezTo>
                    <a:cubicBezTo>
                      <a:pt x="7200" y="12901"/>
                      <a:pt x="7200" y="12901"/>
                      <a:pt x="7200" y="12901"/>
                    </a:cubicBezTo>
                    <a:cubicBezTo>
                      <a:pt x="7200" y="12999"/>
                      <a:pt x="7155" y="12999"/>
                      <a:pt x="7155" y="12901"/>
                    </a:cubicBezTo>
                    <a:cubicBezTo>
                      <a:pt x="7110" y="12901"/>
                      <a:pt x="7110" y="12804"/>
                      <a:pt x="7065" y="12706"/>
                    </a:cubicBezTo>
                    <a:cubicBezTo>
                      <a:pt x="7020" y="12608"/>
                      <a:pt x="6975" y="12608"/>
                      <a:pt x="6975" y="12510"/>
                    </a:cubicBezTo>
                    <a:cubicBezTo>
                      <a:pt x="6975" y="12510"/>
                      <a:pt x="6975" y="12510"/>
                      <a:pt x="6930" y="12510"/>
                    </a:cubicBezTo>
                    <a:cubicBezTo>
                      <a:pt x="6930" y="12510"/>
                      <a:pt x="6930" y="12510"/>
                      <a:pt x="6930" y="12510"/>
                    </a:cubicBezTo>
                    <a:cubicBezTo>
                      <a:pt x="6975" y="12608"/>
                      <a:pt x="6975" y="12706"/>
                      <a:pt x="6975" y="12804"/>
                    </a:cubicBezTo>
                    <a:cubicBezTo>
                      <a:pt x="7020" y="12901"/>
                      <a:pt x="7020" y="12901"/>
                      <a:pt x="6975" y="12999"/>
                    </a:cubicBezTo>
                    <a:cubicBezTo>
                      <a:pt x="6975" y="12999"/>
                      <a:pt x="6930" y="12999"/>
                      <a:pt x="6930" y="12901"/>
                    </a:cubicBezTo>
                    <a:cubicBezTo>
                      <a:pt x="6885" y="12804"/>
                      <a:pt x="6840" y="12706"/>
                      <a:pt x="6840" y="12608"/>
                    </a:cubicBezTo>
                    <a:cubicBezTo>
                      <a:pt x="6840" y="12608"/>
                      <a:pt x="6795" y="12608"/>
                      <a:pt x="6795" y="12608"/>
                    </a:cubicBezTo>
                    <a:cubicBezTo>
                      <a:pt x="6795" y="12510"/>
                      <a:pt x="6795" y="12510"/>
                      <a:pt x="6795" y="12510"/>
                    </a:cubicBezTo>
                    <a:cubicBezTo>
                      <a:pt x="6795" y="12510"/>
                      <a:pt x="6750" y="12608"/>
                      <a:pt x="6750" y="12608"/>
                    </a:cubicBezTo>
                    <a:cubicBezTo>
                      <a:pt x="6750" y="12706"/>
                      <a:pt x="6750" y="12901"/>
                      <a:pt x="6750" y="12999"/>
                    </a:cubicBezTo>
                    <a:cubicBezTo>
                      <a:pt x="6750" y="12999"/>
                      <a:pt x="6750" y="13097"/>
                      <a:pt x="6750" y="13097"/>
                    </a:cubicBezTo>
                    <a:cubicBezTo>
                      <a:pt x="6750" y="13097"/>
                      <a:pt x="6705" y="13097"/>
                      <a:pt x="6705" y="12999"/>
                    </a:cubicBezTo>
                    <a:cubicBezTo>
                      <a:pt x="6660" y="12999"/>
                      <a:pt x="6615" y="12901"/>
                      <a:pt x="6570" y="12804"/>
                    </a:cubicBezTo>
                    <a:cubicBezTo>
                      <a:pt x="6525" y="12706"/>
                      <a:pt x="6480" y="12608"/>
                      <a:pt x="6390" y="12608"/>
                    </a:cubicBezTo>
                    <a:cubicBezTo>
                      <a:pt x="6390" y="12608"/>
                      <a:pt x="6345" y="12608"/>
                      <a:pt x="6345" y="12608"/>
                    </a:cubicBezTo>
                    <a:cubicBezTo>
                      <a:pt x="6300" y="12510"/>
                      <a:pt x="6255" y="12413"/>
                      <a:pt x="6165" y="12413"/>
                    </a:cubicBezTo>
                    <a:cubicBezTo>
                      <a:pt x="6165" y="12413"/>
                      <a:pt x="6120" y="12413"/>
                      <a:pt x="6120" y="12315"/>
                    </a:cubicBezTo>
                    <a:cubicBezTo>
                      <a:pt x="6030" y="12217"/>
                      <a:pt x="5985" y="12119"/>
                      <a:pt x="5895" y="11924"/>
                    </a:cubicBezTo>
                    <a:cubicBezTo>
                      <a:pt x="5850" y="11924"/>
                      <a:pt x="5850" y="11826"/>
                      <a:pt x="5760" y="11729"/>
                    </a:cubicBezTo>
                    <a:cubicBezTo>
                      <a:pt x="5760" y="11729"/>
                      <a:pt x="5760" y="11729"/>
                      <a:pt x="5715" y="11729"/>
                    </a:cubicBezTo>
                    <a:cubicBezTo>
                      <a:pt x="5715" y="11729"/>
                      <a:pt x="5670" y="11826"/>
                      <a:pt x="5670" y="11729"/>
                    </a:cubicBezTo>
                    <a:cubicBezTo>
                      <a:pt x="5625" y="11533"/>
                      <a:pt x="5580" y="11533"/>
                      <a:pt x="5535" y="11435"/>
                    </a:cubicBezTo>
                    <a:cubicBezTo>
                      <a:pt x="5490" y="11338"/>
                      <a:pt x="5445" y="11240"/>
                      <a:pt x="5400" y="11142"/>
                    </a:cubicBezTo>
                    <a:cubicBezTo>
                      <a:pt x="5355" y="11044"/>
                      <a:pt x="5310" y="10947"/>
                      <a:pt x="5310" y="10849"/>
                    </a:cubicBezTo>
                    <a:cubicBezTo>
                      <a:pt x="5265" y="10653"/>
                      <a:pt x="5175" y="10653"/>
                      <a:pt x="5130" y="10556"/>
                    </a:cubicBezTo>
                    <a:cubicBezTo>
                      <a:pt x="5040" y="10458"/>
                      <a:pt x="4995" y="10262"/>
                      <a:pt x="4950" y="10067"/>
                    </a:cubicBezTo>
                    <a:cubicBezTo>
                      <a:pt x="4950" y="10067"/>
                      <a:pt x="4950" y="9969"/>
                      <a:pt x="4905" y="9969"/>
                    </a:cubicBezTo>
                    <a:cubicBezTo>
                      <a:pt x="4860" y="9969"/>
                      <a:pt x="4860" y="9871"/>
                      <a:pt x="4815" y="9774"/>
                    </a:cubicBezTo>
                    <a:cubicBezTo>
                      <a:pt x="4770" y="9578"/>
                      <a:pt x="4680" y="9383"/>
                      <a:pt x="4635" y="9090"/>
                    </a:cubicBezTo>
                    <a:cubicBezTo>
                      <a:pt x="4590" y="9090"/>
                      <a:pt x="4590" y="9090"/>
                      <a:pt x="4590" y="9090"/>
                    </a:cubicBezTo>
                    <a:cubicBezTo>
                      <a:pt x="4545" y="9285"/>
                      <a:pt x="4500" y="9481"/>
                      <a:pt x="4455" y="9676"/>
                    </a:cubicBezTo>
                    <a:cubicBezTo>
                      <a:pt x="4455" y="9871"/>
                      <a:pt x="4410" y="10067"/>
                      <a:pt x="4365" y="10165"/>
                    </a:cubicBezTo>
                    <a:cubicBezTo>
                      <a:pt x="4320" y="10165"/>
                      <a:pt x="4320" y="10165"/>
                      <a:pt x="4275" y="10165"/>
                    </a:cubicBezTo>
                    <a:cubicBezTo>
                      <a:pt x="4275" y="10067"/>
                      <a:pt x="4230" y="10067"/>
                      <a:pt x="4230" y="10165"/>
                    </a:cubicBezTo>
                    <a:cubicBezTo>
                      <a:pt x="4185" y="10165"/>
                      <a:pt x="4185" y="10165"/>
                      <a:pt x="4140" y="10067"/>
                    </a:cubicBezTo>
                    <a:cubicBezTo>
                      <a:pt x="4140" y="10067"/>
                      <a:pt x="4095" y="10067"/>
                      <a:pt x="4050" y="10067"/>
                    </a:cubicBezTo>
                    <a:cubicBezTo>
                      <a:pt x="4005" y="10067"/>
                      <a:pt x="4005" y="9969"/>
                      <a:pt x="3960" y="9969"/>
                    </a:cubicBezTo>
                    <a:cubicBezTo>
                      <a:pt x="3960" y="9871"/>
                      <a:pt x="3915" y="9871"/>
                      <a:pt x="3870" y="9871"/>
                    </a:cubicBezTo>
                    <a:cubicBezTo>
                      <a:pt x="3870" y="9774"/>
                      <a:pt x="3825" y="9774"/>
                      <a:pt x="3825" y="9676"/>
                    </a:cubicBezTo>
                    <a:cubicBezTo>
                      <a:pt x="3825" y="9578"/>
                      <a:pt x="3825" y="9578"/>
                      <a:pt x="3780" y="9481"/>
                    </a:cubicBezTo>
                    <a:cubicBezTo>
                      <a:pt x="3780" y="9383"/>
                      <a:pt x="3735" y="9383"/>
                      <a:pt x="3735" y="9285"/>
                    </a:cubicBezTo>
                    <a:cubicBezTo>
                      <a:pt x="3780" y="9187"/>
                      <a:pt x="3735" y="9187"/>
                      <a:pt x="3735" y="9187"/>
                    </a:cubicBezTo>
                    <a:cubicBezTo>
                      <a:pt x="3735" y="9187"/>
                      <a:pt x="3690" y="9187"/>
                      <a:pt x="3690" y="9090"/>
                    </a:cubicBezTo>
                    <a:cubicBezTo>
                      <a:pt x="3690" y="9090"/>
                      <a:pt x="3735" y="8992"/>
                      <a:pt x="3735" y="8992"/>
                    </a:cubicBezTo>
                    <a:cubicBezTo>
                      <a:pt x="3735" y="8894"/>
                      <a:pt x="3690" y="8894"/>
                      <a:pt x="3690" y="8796"/>
                    </a:cubicBezTo>
                    <a:cubicBezTo>
                      <a:pt x="3690" y="8796"/>
                      <a:pt x="3690" y="8699"/>
                      <a:pt x="3690" y="8699"/>
                    </a:cubicBezTo>
                    <a:cubicBezTo>
                      <a:pt x="3690" y="8601"/>
                      <a:pt x="3690" y="8601"/>
                      <a:pt x="3690" y="8503"/>
                    </a:cubicBezTo>
                    <a:cubicBezTo>
                      <a:pt x="3690" y="8503"/>
                      <a:pt x="3645" y="8503"/>
                      <a:pt x="3690" y="8405"/>
                    </a:cubicBezTo>
                    <a:cubicBezTo>
                      <a:pt x="3690" y="8405"/>
                      <a:pt x="3690" y="8308"/>
                      <a:pt x="3735" y="8308"/>
                    </a:cubicBezTo>
                    <a:cubicBezTo>
                      <a:pt x="3780" y="8308"/>
                      <a:pt x="3825" y="8210"/>
                      <a:pt x="3870" y="8210"/>
                    </a:cubicBezTo>
                    <a:cubicBezTo>
                      <a:pt x="3960" y="8112"/>
                      <a:pt x="4050" y="8112"/>
                      <a:pt x="4140" y="8014"/>
                    </a:cubicBezTo>
                    <a:cubicBezTo>
                      <a:pt x="4185" y="8014"/>
                      <a:pt x="4185" y="7917"/>
                      <a:pt x="4140" y="7917"/>
                    </a:cubicBezTo>
                    <a:cubicBezTo>
                      <a:pt x="4140" y="7721"/>
                      <a:pt x="4095" y="7624"/>
                      <a:pt x="4050" y="7526"/>
                    </a:cubicBezTo>
                    <a:cubicBezTo>
                      <a:pt x="4005" y="7428"/>
                      <a:pt x="3960" y="7330"/>
                      <a:pt x="3915" y="7330"/>
                    </a:cubicBezTo>
                    <a:cubicBezTo>
                      <a:pt x="3825" y="7233"/>
                      <a:pt x="3780" y="7233"/>
                      <a:pt x="3780" y="7037"/>
                    </a:cubicBezTo>
                    <a:cubicBezTo>
                      <a:pt x="3780" y="7037"/>
                      <a:pt x="3780" y="6939"/>
                      <a:pt x="3780" y="6939"/>
                    </a:cubicBezTo>
                    <a:cubicBezTo>
                      <a:pt x="3825" y="6744"/>
                      <a:pt x="3780" y="6646"/>
                      <a:pt x="3735" y="6548"/>
                    </a:cubicBezTo>
                    <a:cubicBezTo>
                      <a:pt x="3690" y="6451"/>
                      <a:pt x="3645" y="6353"/>
                      <a:pt x="3645" y="6255"/>
                    </a:cubicBezTo>
                    <a:cubicBezTo>
                      <a:pt x="3600" y="6157"/>
                      <a:pt x="3555" y="6060"/>
                      <a:pt x="3555" y="5962"/>
                    </a:cubicBezTo>
                    <a:cubicBezTo>
                      <a:pt x="3555" y="5864"/>
                      <a:pt x="3555" y="5767"/>
                      <a:pt x="3510" y="5669"/>
                    </a:cubicBezTo>
                    <a:cubicBezTo>
                      <a:pt x="3465" y="5571"/>
                      <a:pt x="3465" y="5473"/>
                      <a:pt x="3465" y="5376"/>
                    </a:cubicBezTo>
                    <a:cubicBezTo>
                      <a:pt x="3420" y="5376"/>
                      <a:pt x="3420" y="5278"/>
                      <a:pt x="3465" y="5278"/>
                    </a:cubicBezTo>
                    <a:cubicBezTo>
                      <a:pt x="3465" y="5082"/>
                      <a:pt x="3465" y="4985"/>
                      <a:pt x="3420" y="4887"/>
                    </a:cubicBezTo>
                    <a:cubicBezTo>
                      <a:pt x="3375" y="4691"/>
                      <a:pt x="3375" y="4496"/>
                      <a:pt x="3285" y="4300"/>
                    </a:cubicBezTo>
                    <a:cubicBezTo>
                      <a:pt x="3285" y="4300"/>
                      <a:pt x="3285" y="4203"/>
                      <a:pt x="3285" y="4105"/>
                    </a:cubicBezTo>
                    <a:cubicBezTo>
                      <a:pt x="3330" y="4105"/>
                      <a:pt x="3330" y="4007"/>
                      <a:pt x="3285" y="3910"/>
                    </a:cubicBezTo>
                    <a:cubicBezTo>
                      <a:pt x="3240" y="3812"/>
                      <a:pt x="3240" y="3714"/>
                      <a:pt x="3285" y="3519"/>
                    </a:cubicBezTo>
                    <a:cubicBezTo>
                      <a:pt x="3285" y="3519"/>
                      <a:pt x="3285" y="3519"/>
                      <a:pt x="3285" y="3421"/>
                    </a:cubicBezTo>
                    <a:cubicBezTo>
                      <a:pt x="3285" y="3421"/>
                      <a:pt x="3330" y="3323"/>
                      <a:pt x="3330" y="3323"/>
                    </a:cubicBezTo>
                    <a:cubicBezTo>
                      <a:pt x="3285" y="3225"/>
                      <a:pt x="3285" y="3225"/>
                      <a:pt x="3285" y="3128"/>
                    </a:cubicBezTo>
                    <a:cubicBezTo>
                      <a:pt x="3240" y="3128"/>
                      <a:pt x="3195" y="3030"/>
                      <a:pt x="3195" y="2932"/>
                    </a:cubicBezTo>
                    <a:cubicBezTo>
                      <a:pt x="3150" y="2932"/>
                      <a:pt x="3150" y="2834"/>
                      <a:pt x="3150" y="2834"/>
                    </a:cubicBezTo>
                    <a:cubicBezTo>
                      <a:pt x="3195" y="2737"/>
                      <a:pt x="3195" y="2737"/>
                      <a:pt x="3240" y="2737"/>
                    </a:cubicBezTo>
                    <a:cubicBezTo>
                      <a:pt x="3240" y="2834"/>
                      <a:pt x="3285" y="2834"/>
                      <a:pt x="3330" y="2834"/>
                    </a:cubicBezTo>
                    <a:cubicBezTo>
                      <a:pt x="3375" y="2932"/>
                      <a:pt x="3375" y="2932"/>
                      <a:pt x="3420" y="2932"/>
                    </a:cubicBezTo>
                    <a:cubicBezTo>
                      <a:pt x="3420" y="2932"/>
                      <a:pt x="3420" y="2932"/>
                      <a:pt x="3420" y="2932"/>
                    </a:cubicBezTo>
                    <a:cubicBezTo>
                      <a:pt x="3420" y="2932"/>
                      <a:pt x="3420" y="2932"/>
                      <a:pt x="3420" y="2932"/>
                    </a:cubicBezTo>
                    <a:cubicBezTo>
                      <a:pt x="3420" y="2834"/>
                      <a:pt x="3420" y="2834"/>
                      <a:pt x="3375" y="2834"/>
                    </a:cubicBezTo>
                    <a:cubicBezTo>
                      <a:pt x="3375" y="2737"/>
                      <a:pt x="3330" y="2639"/>
                      <a:pt x="3285" y="2541"/>
                    </a:cubicBezTo>
                    <a:cubicBezTo>
                      <a:pt x="3285" y="2443"/>
                      <a:pt x="3285" y="2443"/>
                      <a:pt x="3285" y="2346"/>
                    </a:cubicBezTo>
                    <a:cubicBezTo>
                      <a:pt x="3330" y="2346"/>
                      <a:pt x="3375" y="2346"/>
                      <a:pt x="3375" y="2346"/>
                    </a:cubicBezTo>
                    <a:cubicBezTo>
                      <a:pt x="3420" y="2443"/>
                      <a:pt x="3465" y="2541"/>
                      <a:pt x="3465" y="2541"/>
                    </a:cubicBezTo>
                    <a:cubicBezTo>
                      <a:pt x="3510" y="2541"/>
                      <a:pt x="3510" y="2541"/>
                      <a:pt x="3510" y="2541"/>
                    </a:cubicBezTo>
                    <a:cubicBezTo>
                      <a:pt x="3510" y="2541"/>
                      <a:pt x="3510" y="2541"/>
                      <a:pt x="3510" y="2541"/>
                    </a:cubicBezTo>
                    <a:cubicBezTo>
                      <a:pt x="3465" y="2346"/>
                      <a:pt x="3420" y="2248"/>
                      <a:pt x="3375" y="2052"/>
                    </a:cubicBezTo>
                    <a:cubicBezTo>
                      <a:pt x="3375" y="2052"/>
                      <a:pt x="3375" y="2052"/>
                      <a:pt x="3375" y="1955"/>
                    </a:cubicBezTo>
                    <a:cubicBezTo>
                      <a:pt x="3420" y="1955"/>
                      <a:pt x="3420" y="1955"/>
                      <a:pt x="3465" y="1955"/>
                    </a:cubicBezTo>
                    <a:cubicBezTo>
                      <a:pt x="3465" y="2052"/>
                      <a:pt x="3510" y="2052"/>
                      <a:pt x="3555" y="2150"/>
                    </a:cubicBezTo>
                    <a:cubicBezTo>
                      <a:pt x="3555" y="2150"/>
                      <a:pt x="3555" y="2150"/>
                      <a:pt x="3555" y="2150"/>
                    </a:cubicBezTo>
                    <a:cubicBezTo>
                      <a:pt x="3555" y="2150"/>
                      <a:pt x="3555" y="2150"/>
                      <a:pt x="3555" y="2150"/>
                    </a:cubicBezTo>
                    <a:cubicBezTo>
                      <a:pt x="3555" y="1955"/>
                      <a:pt x="3510" y="1857"/>
                      <a:pt x="3510" y="1759"/>
                    </a:cubicBezTo>
                    <a:cubicBezTo>
                      <a:pt x="3510" y="1759"/>
                      <a:pt x="3510" y="1662"/>
                      <a:pt x="3510" y="1662"/>
                    </a:cubicBezTo>
                    <a:cubicBezTo>
                      <a:pt x="3510" y="1662"/>
                      <a:pt x="3555" y="1662"/>
                      <a:pt x="3555" y="1662"/>
                    </a:cubicBezTo>
                    <a:cubicBezTo>
                      <a:pt x="3600" y="1662"/>
                      <a:pt x="3600" y="1759"/>
                      <a:pt x="3600" y="1759"/>
                    </a:cubicBezTo>
                    <a:cubicBezTo>
                      <a:pt x="3600" y="1857"/>
                      <a:pt x="3600" y="1857"/>
                      <a:pt x="3645" y="1857"/>
                    </a:cubicBezTo>
                    <a:cubicBezTo>
                      <a:pt x="3645" y="1857"/>
                      <a:pt x="3645" y="1857"/>
                      <a:pt x="3645" y="1857"/>
                    </a:cubicBezTo>
                    <a:cubicBezTo>
                      <a:pt x="3645" y="1857"/>
                      <a:pt x="3645" y="1857"/>
                      <a:pt x="3645" y="1857"/>
                    </a:cubicBezTo>
                    <a:cubicBezTo>
                      <a:pt x="3645" y="1759"/>
                      <a:pt x="3600" y="1662"/>
                      <a:pt x="3600" y="1564"/>
                    </a:cubicBezTo>
                    <a:cubicBezTo>
                      <a:pt x="3600" y="1466"/>
                      <a:pt x="3645" y="1466"/>
                      <a:pt x="3645" y="1466"/>
                    </a:cubicBezTo>
                    <a:cubicBezTo>
                      <a:pt x="3645" y="1466"/>
                      <a:pt x="3645" y="1466"/>
                      <a:pt x="3645" y="1466"/>
                    </a:cubicBezTo>
                    <a:cubicBezTo>
                      <a:pt x="3690" y="1564"/>
                      <a:pt x="3735" y="1564"/>
                      <a:pt x="3735" y="1662"/>
                    </a:cubicBezTo>
                    <a:cubicBezTo>
                      <a:pt x="3780" y="1759"/>
                      <a:pt x="3825" y="1857"/>
                      <a:pt x="3870" y="1955"/>
                    </a:cubicBezTo>
                    <a:cubicBezTo>
                      <a:pt x="3870" y="1955"/>
                      <a:pt x="3870" y="1955"/>
                      <a:pt x="3870" y="1955"/>
                    </a:cubicBezTo>
                    <a:cubicBezTo>
                      <a:pt x="3870" y="1955"/>
                      <a:pt x="3870" y="1955"/>
                      <a:pt x="3870" y="1955"/>
                    </a:cubicBezTo>
                    <a:cubicBezTo>
                      <a:pt x="3870" y="1955"/>
                      <a:pt x="3870" y="1857"/>
                      <a:pt x="3870" y="1857"/>
                    </a:cubicBezTo>
                    <a:cubicBezTo>
                      <a:pt x="3870" y="1857"/>
                      <a:pt x="3870" y="1759"/>
                      <a:pt x="3915" y="1759"/>
                    </a:cubicBezTo>
                    <a:cubicBezTo>
                      <a:pt x="3915" y="1759"/>
                      <a:pt x="3915" y="1759"/>
                      <a:pt x="3915" y="1759"/>
                    </a:cubicBezTo>
                    <a:cubicBezTo>
                      <a:pt x="3960" y="1857"/>
                      <a:pt x="3960" y="1857"/>
                      <a:pt x="3960" y="1857"/>
                    </a:cubicBezTo>
                    <a:cubicBezTo>
                      <a:pt x="3960" y="2052"/>
                      <a:pt x="4050" y="2052"/>
                      <a:pt x="4095" y="2248"/>
                    </a:cubicBezTo>
                    <a:cubicBezTo>
                      <a:pt x="4095" y="2346"/>
                      <a:pt x="4140" y="2541"/>
                      <a:pt x="4140" y="2639"/>
                    </a:cubicBezTo>
                    <a:cubicBezTo>
                      <a:pt x="4230" y="2932"/>
                      <a:pt x="4275" y="3225"/>
                      <a:pt x="4320" y="3519"/>
                    </a:cubicBezTo>
                    <a:cubicBezTo>
                      <a:pt x="4410" y="3714"/>
                      <a:pt x="4455" y="3910"/>
                      <a:pt x="4500" y="4105"/>
                    </a:cubicBezTo>
                    <a:cubicBezTo>
                      <a:pt x="4545" y="4300"/>
                      <a:pt x="4545" y="4398"/>
                      <a:pt x="4545" y="4594"/>
                    </a:cubicBezTo>
                    <a:cubicBezTo>
                      <a:pt x="4590" y="4789"/>
                      <a:pt x="4590" y="4985"/>
                      <a:pt x="4635" y="5180"/>
                    </a:cubicBezTo>
                    <a:cubicBezTo>
                      <a:pt x="4680" y="5376"/>
                      <a:pt x="4770" y="5669"/>
                      <a:pt x="4815" y="5864"/>
                    </a:cubicBezTo>
                    <a:cubicBezTo>
                      <a:pt x="4815" y="5864"/>
                      <a:pt x="4815" y="5864"/>
                      <a:pt x="4815" y="5864"/>
                    </a:cubicBezTo>
                    <a:cubicBezTo>
                      <a:pt x="4905" y="6060"/>
                      <a:pt x="4995" y="6255"/>
                      <a:pt x="5130" y="6353"/>
                    </a:cubicBezTo>
                    <a:cubicBezTo>
                      <a:pt x="5175" y="6353"/>
                      <a:pt x="5220" y="6353"/>
                      <a:pt x="5265" y="6255"/>
                    </a:cubicBezTo>
                    <a:cubicBezTo>
                      <a:pt x="5355" y="6157"/>
                      <a:pt x="5445" y="6060"/>
                      <a:pt x="5580" y="6157"/>
                    </a:cubicBezTo>
                    <a:cubicBezTo>
                      <a:pt x="5625" y="6157"/>
                      <a:pt x="5715" y="6157"/>
                      <a:pt x="5760" y="6157"/>
                    </a:cubicBezTo>
                    <a:cubicBezTo>
                      <a:pt x="5805" y="6157"/>
                      <a:pt x="5805" y="6157"/>
                      <a:pt x="5805" y="6255"/>
                    </a:cubicBezTo>
                    <a:cubicBezTo>
                      <a:pt x="5805" y="6353"/>
                      <a:pt x="5805" y="6353"/>
                      <a:pt x="5805" y="6353"/>
                    </a:cubicBezTo>
                    <a:cubicBezTo>
                      <a:pt x="5715" y="6451"/>
                      <a:pt x="5625" y="6548"/>
                      <a:pt x="5580" y="6744"/>
                    </a:cubicBezTo>
                    <a:cubicBezTo>
                      <a:pt x="5490" y="6842"/>
                      <a:pt x="5445" y="7037"/>
                      <a:pt x="5400" y="7233"/>
                    </a:cubicBezTo>
                    <a:cubicBezTo>
                      <a:pt x="5400" y="7330"/>
                      <a:pt x="5400" y="7330"/>
                      <a:pt x="5400" y="7428"/>
                    </a:cubicBezTo>
                    <a:cubicBezTo>
                      <a:pt x="5445" y="7526"/>
                      <a:pt x="5445" y="7624"/>
                      <a:pt x="5445" y="7721"/>
                    </a:cubicBezTo>
                    <a:cubicBezTo>
                      <a:pt x="5490" y="7819"/>
                      <a:pt x="5535" y="7917"/>
                      <a:pt x="5535" y="8014"/>
                    </a:cubicBezTo>
                    <a:cubicBezTo>
                      <a:pt x="5625" y="8308"/>
                      <a:pt x="5715" y="8405"/>
                      <a:pt x="5805" y="8601"/>
                    </a:cubicBezTo>
                    <a:cubicBezTo>
                      <a:pt x="5940" y="8796"/>
                      <a:pt x="6075" y="8992"/>
                      <a:pt x="6210" y="9285"/>
                    </a:cubicBezTo>
                    <a:cubicBezTo>
                      <a:pt x="6300" y="9383"/>
                      <a:pt x="6390" y="9578"/>
                      <a:pt x="6480" y="9774"/>
                    </a:cubicBezTo>
                    <a:cubicBezTo>
                      <a:pt x="6480" y="9774"/>
                      <a:pt x="6525" y="9774"/>
                      <a:pt x="6525" y="9871"/>
                    </a:cubicBezTo>
                    <a:cubicBezTo>
                      <a:pt x="6525" y="9969"/>
                      <a:pt x="6570" y="9969"/>
                      <a:pt x="6615" y="10067"/>
                    </a:cubicBezTo>
                    <a:cubicBezTo>
                      <a:pt x="6660" y="10165"/>
                      <a:pt x="6750" y="10262"/>
                      <a:pt x="6795" y="10360"/>
                    </a:cubicBezTo>
                    <a:cubicBezTo>
                      <a:pt x="6885" y="10556"/>
                      <a:pt x="6975" y="10751"/>
                      <a:pt x="7020" y="10849"/>
                    </a:cubicBezTo>
                    <a:cubicBezTo>
                      <a:pt x="7155" y="11044"/>
                      <a:pt x="7245" y="11240"/>
                      <a:pt x="7335" y="11435"/>
                    </a:cubicBezTo>
                    <a:cubicBezTo>
                      <a:pt x="7380" y="11533"/>
                      <a:pt x="7380" y="11631"/>
                      <a:pt x="7425" y="11729"/>
                    </a:cubicBezTo>
                    <a:cubicBezTo>
                      <a:pt x="7425" y="11729"/>
                      <a:pt x="7470" y="11826"/>
                      <a:pt x="7425" y="11826"/>
                    </a:cubicBezTo>
                    <a:cubicBezTo>
                      <a:pt x="7425" y="11826"/>
                      <a:pt x="7380" y="11924"/>
                      <a:pt x="7380" y="11826"/>
                    </a:cubicBezTo>
                    <a:cubicBezTo>
                      <a:pt x="7335" y="11826"/>
                      <a:pt x="7335" y="11826"/>
                      <a:pt x="7335" y="11826"/>
                    </a:cubicBezTo>
                    <a:cubicBezTo>
                      <a:pt x="7335" y="11924"/>
                      <a:pt x="7335" y="11924"/>
                      <a:pt x="7335" y="11924"/>
                    </a:cubicBezTo>
                    <a:cubicBezTo>
                      <a:pt x="7380" y="12119"/>
                      <a:pt x="7425" y="12217"/>
                      <a:pt x="7470" y="12413"/>
                    </a:cubicBezTo>
                    <a:cubicBezTo>
                      <a:pt x="7470" y="12413"/>
                      <a:pt x="7470" y="12413"/>
                      <a:pt x="7470" y="12510"/>
                    </a:cubicBezTo>
                    <a:cubicBezTo>
                      <a:pt x="7515" y="12510"/>
                      <a:pt x="7470" y="12510"/>
                      <a:pt x="7470" y="12608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5418" name="Freeform 699"/>
              <p:cNvSpPr/>
              <p:nvPr/>
            </p:nvSpPr>
            <p:spPr>
              <a:xfrm>
                <a:off x="279419" y="89352"/>
                <a:ext cx="12701" cy="5140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0160" y="0"/>
                    </a:moveTo>
                    <a:cubicBezTo>
                      <a:pt x="21600" y="248"/>
                      <a:pt x="21600" y="248"/>
                      <a:pt x="21600" y="497"/>
                    </a:cubicBezTo>
                    <a:cubicBezTo>
                      <a:pt x="21600" y="21600"/>
                      <a:pt x="21600" y="21600"/>
                      <a:pt x="21600" y="21600"/>
                    </a:cubicBezTo>
                    <a:cubicBezTo>
                      <a:pt x="21600" y="21600"/>
                      <a:pt x="21600" y="21600"/>
                      <a:pt x="21600" y="21600"/>
                    </a:cubicBezTo>
                    <a:cubicBezTo>
                      <a:pt x="15840" y="20855"/>
                      <a:pt x="14400" y="19614"/>
                      <a:pt x="11520" y="18621"/>
                    </a:cubicBezTo>
                    <a:cubicBezTo>
                      <a:pt x="10080" y="18372"/>
                      <a:pt x="10080" y="18124"/>
                      <a:pt x="8640" y="17876"/>
                    </a:cubicBezTo>
                    <a:cubicBezTo>
                      <a:pt x="5760" y="16634"/>
                      <a:pt x="2880" y="15393"/>
                      <a:pt x="0" y="14152"/>
                    </a:cubicBezTo>
                    <a:cubicBezTo>
                      <a:pt x="0" y="13655"/>
                      <a:pt x="0" y="13407"/>
                      <a:pt x="0" y="12910"/>
                    </a:cubicBezTo>
                    <a:cubicBezTo>
                      <a:pt x="1440" y="11917"/>
                      <a:pt x="4320" y="10676"/>
                      <a:pt x="5760" y="9683"/>
                    </a:cubicBezTo>
                    <a:cubicBezTo>
                      <a:pt x="5760" y="8938"/>
                      <a:pt x="8640" y="8193"/>
                      <a:pt x="10080" y="7448"/>
                    </a:cubicBezTo>
                    <a:cubicBezTo>
                      <a:pt x="10080" y="6952"/>
                      <a:pt x="11520" y="6455"/>
                      <a:pt x="11520" y="5959"/>
                    </a:cubicBezTo>
                    <a:cubicBezTo>
                      <a:pt x="11520" y="5214"/>
                      <a:pt x="12960" y="4469"/>
                      <a:pt x="14400" y="3972"/>
                    </a:cubicBezTo>
                    <a:cubicBezTo>
                      <a:pt x="15840" y="3228"/>
                      <a:pt x="15840" y="2483"/>
                      <a:pt x="17280" y="1986"/>
                    </a:cubicBezTo>
                    <a:cubicBezTo>
                      <a:pt x="18720" y="1241"/>
                      <a:pt x="20160" y="745"/>
                      <a:pt x="20160" y="0"/>
                    </a:cubicBezTo>
                    <a:cubicBezTo>
                      <a:pt x="20160" y="0"/>
                      <a:pt x="20160" y="0"/>
                      <a:pt x="20160" y="0"/>
                    </a:cubicBezTo>
                    <a:cubicBezTo>
                      <a:pt x="20160" y="0"/>
                      <a:pt x="20160" y="0"/>
                      <a:pt x="2016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5419" name="Freeform 700"/>
              <p:cNvSpPr/>
              <p:nvPr/>
            </p:nvSpPr>
            <p:spPr>
              <a:xfrm>
                <a:off x="279378" y="155097"/>
                <a:ext cx="12701" cy="2184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782" h="21600" fill="norm" stroke="1" extrusionOk="0">
                    <a:moveTo>
                      <a:pt x="15382" y="2919"/>
                    </a:moveTo>
                    <a:cubicBezTo>
                      <a:pt x="16732" y="1751"/>
                      <a:pt x="15382" y="584"/>
                      <a:pt x="20782" y="0"/>
                    </a:cubicBezTo>
                    <a:cubicBezTo>
                      <a:pt x="20782" y="21600"/>
                      <a:pt x="20782" y="21600"/>
                      <a:pt x="20782" y="21600"/>
                    </a:cubicBezTo>
                    <a:cubicBezTo>
                      <a:pt x="20782" y="21600"/>
                      <a:pt x="20782" y="21600"/>
                      <a:pt x="20782" y="21600"/>
                    </a:cubicBezTo>
                    <a:cubicBezTo>
                      <a:pt x="15382" y="21600"/>
                      <a:pt x="11332" y="20432"/>
                      <a:pt x="7282" y="20432"/>
                    </a:cubicBezTo>
                    <a:cubicBezTo>
                      <a:pt x="5932" y="20432"/>
                      <a:pt x="4582" y="20432"/>
                      <a:pt x="3232" y="20432"/>
                    </a:cubicBezTo>
                    <a:cubicBezTo>
                      <a:pt x="-818" y="19849"/>
                      <a:pt x="-818" y="19849"/>
                      <a:pt x="1882" y="18097"/>
                    </a:cubicBezTo>
                    <a:cubicBezTo>
                      <a:pt x="5932" y="14011"/>
                      <a:pt x="8632" y="9924"/>
                      <a:pt x="12682" y="6422"/>
                    </a:cubicBezTo>
                    <a:cubicBezTo>
                      <a:pt x="12682" y="5254"/>
                      <a:pt x="14032" y="3503"/>
                      <a:pt x="15382" y="2919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5420" name="Freeform 701"/>
              <p:cNvSpPr/>
              <p:nvPr/>
            </p:nvSpPr>
            <p:spPr>
              <a:xfrm>
                <a:off x="283190" y="182826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7971" h="17550" fill="norm" stroke="1" extrusionOk="0">
                    <a:moveTo>
                      <a:pt x="17971" y="0"/>
                    </a:moveTo>
                    <a:cubicBezTo>
                      <a:pt x="17971" y="5400"/>
                      <a:pt x="17971" y="5400"/>
                      <a:pt x="17971" y="5400"/>
                    </a:cubicBezTo>
                    <a:cubicBezTo>
                      <a:pt x="13651" y="10800"/>
                      <a:pt x="9331" y="16200"/>
                      <a:pt x="9331" y="16200"/>
                    </a:cubicBezTo>
                    <a:cubicBezTo>
                      <a:pt x="5011" y="16200"/>
                      <a:pt x="691" y="21600"/>
                      <a:pt x="691" y="10800"/>
                    </a:cubicBezTo>
                    <a:cubicBezTo>
                      <a:pt x="691" y="0"/>
                      <a:pt x="-3629" y="0"/>
                      <a:pt x="9331" y="0"/>
                    </a:cubicBezTo>
                    <a:cubicBezTo>
                      <a:pt x="13651" y="0"/>
                      <a:pt x="13651" y="0"/>
                      <a:pt x="1797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5421" name="Freeform 702"/>
              <p:cNvSpPr/>
              <p:nvPr/>
            </p:nvSpPr>
            <p:spPr>
              <a:xfrm>
                <a:off x="283993" y="186032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5274" h="21600" fill="norm" stroke="1" extrusionOk="0">
                    <a:moveTo>
                      <a:pt x="15274" y="0"/>
                    </a:moveTo>
                    <a:cubicBezTo>
                      <a:pt x="15274" y="21600"/>
                      <a:pt x="15274" y="21600"/>
                      <a:pt x="15274" y="21600"/>
                    </a:cubicBezTo>
                    <a:cubicBezTo>
                      <a:pt x="4474" y="21600"/>
                      <a:pt x="4474" y="21600"/>
                      <a:pt x="4474" y="10800"/>
                    </a:cubicBezTo>
                    <a:cubicBezTo>
                      <a:pt x="-6326" y="10800"/>
                      <a:pt x="4474" y="0"/>
                      <a:pt x="1527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5422" name="Freeform 703"/>
              <p:cNvSpPr/>
              <p:nvPr/>
            </p:nvSpPr>
            <p:spPr>
              <a:xfrm>
                <a:off x="248814" y="199442"/>
                <a:ext cx="41479" cy="8472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291" y="7099"/>
                    </a:moveTo>
                    <a:cubicBezTo>
                      <a:pt x="21600" y="7250"/>
                      <a:pt x="21600" y="7401"/>
                      <a:pt x="21600" y="7552"/>
                    </a:cubicBezTo>
                    <a:cubicBezTo>
                      <a:pt x="21600" y="21600"/>
                      <a:pt x="21600" y="21600"/>
                      <a:pt x="21600" y="21600"/>
                    </a:cubicBezTo>
                    <a:cubicBezTo>
                      <a:pt x="5246" y="21600"/>
                      <a:pt x="5246" y="21600"/>
                      <a:pt x="5246" y="21600"/>
                    </a:cubicBezTo>
                    <a:cubicBezTo>
                      <a:pt x="5554" y="21449"/>
                      <a:pt x="5554" y="21298"/>
                      <a:pt x="5863" y="21147"/>
                    </a:cubicBezTo>
                    <a:cubicBezTo>
                      <a:pt x="5863" y="20845"/>
                      <a:pt x="5863" y="20845"/>
                      <a:pt x="5554" y="20845"/>
                    </a:cubicBezTo>
                    <a:cubicBezTo>
                      <a:pt x="4629" y="20694"/>
                      <a:pt x="3703" y="20845"/>
                      <a:pt x="2777" y="20845"/>
                    </a:cubicBezTo>
                    <a:cubicBezTo>
                      <a:pt x="2469" y="20845"/>
                      <a:pt x="2160" y="20694"/>
                      <a:pt x="1851" y="20845"/>
                    </a:cubicBezTo>
                    <a:cubicBezTo>
                      <a:pt x="1234" y="20996"/>
                      <a:pt x="617" y="20845"/>
                      <a:pt x="309" y="20845"/>
                    </a:cubicBezTo>
                    <a:cubicBezTo>
                      <a:pt x="0" y="20845"/>
                      <a:pt x="0" y="20845"/>
                      <a:pt x="0" y="20694"/>
                    </a:cubicBezTo>
                    <a:cubicBezTo>
                      <a:pt x="617" y="20392"/>
                      <a:pt x="926" y="20090"/>
                      <a:pt x="1543" y="19787"/>
                    </a:cubicBezTo>
                    <a:cubicBezTo>
                      <a:pt x="3394" y="18579"/>
                      <a:pt x="4937" y="17220"/>
                      <a:pt x="6480" y="15860"/>
                    </a:cubicBezTo>
                    <a:cubicBezTo>
                      <a:pt x="7406" y="15709"/>
                      <a:pt x="7097" y="15105"/>
                      <a:pt x="7714" y="14954"/>
                    </a:cubicBezTo>
                    <a:cubicBezTo>
                      <a:pt x="7714" y="14954"/>
                      <a:pt x="7714" y="14803"/>
                      <a:pt x="7714" y="14803"/>
                    </a:cubicBezTo>
                    <a:cubicBezTo>
                      <a:pt x="7406" y="14803"/>
                      <a:pt x="7406" y="14501"/>
                      <a:pt x="6789" y="14652"/>
                    </a:cubicBezTo>
                    <a:cubicBezTo>
                      <a:pt x="5863" y="14652"/>
                      <a:pt x="4937" y="14501"/>
                      <a:pt x="4011" y="14803"/>
                    </a:cubicBezTo>
                    <a:cubicBezTo>
                      <a:pt x="3394" y="14954"/>
                      <a:pt x="2777" y="14803"/>
                      <a:pt x="2160" y="14652"/>
                    </a:cubicBezTo>
                    <a:cubicBezTo>
                      <a:pt x="1851" y="14652"/>
                      <a:pt x="1851" y="14501"/>
                      <a:pt x="1851" y="14350"/>
                    </a:cubicBezTo>
                    <a:cubicBezTo>
                      <a:pt x="2469" y="14048"/>
                      <a:pt x="2777" y="13745"/>
                      <a:pt x="3394" y="13443"/>
                    </a:cubicBezTo>
                    <a:cubicBezTo>
                      <a:pt x="4320" y="12839"/>
                      <a:pt x="4937" y="12235"/>
                      <a:pt x="5863" y="11480"/>
                    </a:cubicBezTo>
                    <a:cubicBezTo>
                      <a:pt x="6789" y="10724"/>
                      <a:pt x="7406" y="9969"/>
                      <a:pt x="8023" y="9214"/>
                    </a:cubicBezTo>
                    <a:cubicBezTo>
                      <a:pt x="8331" y="9214"/>
                      <a:pt x="8331" y="9063"/>
                      <a:pt x="8331" y="9063"/>
                    </a:cubicBezTo>
                    <a:cubicBezTo>
                      <a:pt x="8023" y="8912"/>
                      <a:pt x="7714" y="8761"/>
                      <a:pt x="7406" y="8912"/>
                    </a:cubicBezTo>
                    <a:cubicBezTo>
                      <a:pt x="6789" y="9063"/>
                      <a:pt x="6171" y="8912"/>
                      <a:pt x="5554" y="9063"/>
                    </a:cubicBezTo>
                    <a:cubicBezTo>
                      <a:pt x="5246" y="9063"/>
                      <a:pt x="4937" y="9063"/>
                      <a:pt x="4320" y="9063"/>
                    </a:cubicBezTo>
                    <a:cubicBezTo>
                      <a:pt x="4011" y="9063"/>
                      <a:pt x="3703" y="8912"/>
                      <a:pt x="3394" y="8912"/>
                    </a:cubicBezTo>
                    <a:cubicBezTo>
                      <a:pt x="3394" y="8761"/>
                      <a:pt x="3703" y="8610"/>
                      <a:pt x="4011" y="8459"/>
                    </a:cubicBezTo>
                    <a:cubicBezTo>
                      <a:pt x="4629" y="8157"/>
                      <a:pt x="4937" y="7703"/>
                      <a:pt x="5246" y="7401"/>
                    </a:cubicBezTo>
                    <a:cubicBezTo>
                      <a:pt x="6171" y="6646"/>
                      <a:pt x="6789" y="6042"/>
                      <a:pt x="7406" y="5438"/>
                    </a:cubicBezTo>
                    <a:cubicBezTo>
                      <a:pt x="8640" y="4380"/>
                      <a:pt x="9874" y="3323"/>
                      <a:pt x="10800" y="2417"/>
                    </a:cubicBezTo>
                    <a:cubicBezTo>
                      <a:pt x="11417" y="1964"/>
                      <a:pt x="11726" y="1662"/>
                      <a:pt x="12034" y="1208"/>
                    </a:cubicBezTo>
                    <a:cubicBezTo>
                      <a:pt x="12651" y="755"/>
                      <a:pt x="13269" y="453"/>
                      <a:pt x="13269" y="0"/>
                    </a:cubicBezTo>
                    <a:cubicBezTo>
                      <a:pt x="13269" y="0"/>
                      <a:pt x="13577" y="0"/>
                      <a:pt x="13577" y="0"/>
                    </a:cubicBezTo>
                    <a:cubicBezTo>
                      <a:pt x="13577" y="0"/>
                      <a:pt x="13886" y="0"/>
                      <a:pt x="13886" y="0"/>
                    </a:cubicBezTo>
                    <a:cubicBezTo>
                      <a:pt x="13886" y="151"/>
                      <a:pt x="13886" y="302"/>
                      <a:pt x="14194" y="453"/>
                    </a:cubicBezTo>
                    <a:cubicBezTo>
                      <a:pt x="14194" y="604"/>
                      <a:pt x="14503" y="906"/>
                      <a:pt x="14811" y="1208"/>
                    </a:cubicBezTo>
                    <a:cubicBezTo>
                      <a:pt x="15120" y="1510"/>
                      <a:pt x="16046" y="1662"/>
                      <a:pt x="15737" y="1964"/>
                    </a:cubicBezTo>
                    <a:cubicBezTo>
                      <a:pt x="15737" y="2115"/>
                      <a:pt x="15737" y="2115"/>
                      <a:pt x="16046" y="2115"/>
                    </a:cubicBezTo>
                    <a:cubicBezTo>
                      <a:pt x="16354" y="2115"/>
                      <a:pt x="16354" y="2417"/>
                      <a:pt x="16663" y="2568"/>
                    </a:cubicBezTo>
                    <a:cubicBezTo>
                      <a:pt x="16971" y="2870"/>
                      <a:pt x="17280" y="3323"/>
                      <a:pt x="17589" y="3625"/>
                    </a:cubicBezTo>
                    <a:cubicBezTo>
                      <a:pt x="18823" y="4531"/>
                      <a:pt x="19440" y="5438"/>
                      <a:pt x="20366" y="6193"/>
                    </a:cubicBezTo>
                    <a:cubicBezTo>
                      <a:pt x="20983" y="6495"/>
                      <a:pt x="20983" y="6797"/>
                      <a:pt x="21291" y="7099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</p:grpSp>
        <p:sp>
          <p:nvSpPr>
            <p:cNvPr id="5424" name="TextBox 446"/>
            <p:cNvSpPr txBox="1"/>
            <p:nvPr/>
          </p:nvSpPr>
          <p:spPr>
            <a:xfrm>
              <a:off x="276172" y="0"/>
              <a:ext cx="1190561" cy="307341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  <a:extLst>
              <a:ext uri="{C572A759-6A51-4108-AA02-DFA0A04FC94B}">
                <ma14:wrappingTextBoxFlag xmlns:ma14="http://schemas.microsoft.com/office/mac/drawingml/2011/main" val="1"/>
              </a:ext>
            </a:extLst>
          </p:spPr>
          <p:txBody>
            <a:bodyPr wrap="none" lIns="45719" tIns="45719" rIns="45719" bIns="45719" numCol="1" anchor="ctr">
              <a:spAutoFit/>
            </a:bodyPr>
            <a:lstStyle>
              <a:lvl1pPr>
                <a:defRPr b="1" spc="300" sz="1400">
                  <a:solidFill>
                    <a:srgbClr val="404040"/>
                  </a:solidFill>
                  <a:latin typeface="Holtzberg"/>
                  <a:ea typeface="Holtzberg"/>
                  <a:cs typeface="Holtzberg"/>
                  <a:sym typeface="Holtzberg"/>
                </a:defRPr>
              </a:lvl1pPr>
            </a:lstStyle>
            <a:p>
              <a:pPr/>
              <a:r>
                <a:t>ALAMIAN</a:t>
              </a:r>
            </a:p>
          </p:txBody>
        </p:sp>
      </p:grpSp>
      <p:sp>
        <p:nvSpPr>
          <p:cNvPr id="5426" name="Slide Number"/>
          <p:cNvSpPr txBox="1"/>
          <p:nvPr>
            <p:ph type="sldNum" sz="quarter" idx="2"/>
          </p:nvPr>
        </p:nvSpPr>
        <p:spPr>
          <a:prstGeom prst="rect">
            <a:avLst/>
          </a:prstGeom>
        </p:spPr>
        <p:txBody>
          <a:bodyPr/>
          <a:lstStyle/>
          <a:p>
            <a:pPr/>
            <a:fld id="{86CB4B4D-7CA3-9044-876B-883B54F8677D}" type="slidenum"/>
          </a:p>
        </p:txBody>
      </p:sp>
    </p:spTree>
  </p:cSld>
  <p:clrMapOvr>
    <a:masterClrMapping/>
  </p:clrMapOvr>
  <p:transition xmlns:p14="http://schemas.microsoft.com/office/powerpoint/2010/main" spd="med" advClick="1"/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xmlns:m="http://schemas.openxmlformats.org/officeDocument/2006/math" xmlns:a14="http://schemas.microsoft.com/office/drawing/2010/main" type="tx" showMasterSp="1" showMasterPhAnim="1">
  <p:cSld name="Alamian Template - 2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33" name="Picture Placeholder 12"/>
          <p:cNvSpPr/>
          <p:nvPr>
            <p:ph type="pic" idx="21"/>
          </p:nvPr>
        </p:nvSpPr>
        <p:spPr>
          <a:xfrm>
            <a:off x="6248400" y="0"/>
            <a:ext cx="5943600" cy="6858000"/>
          </a:xfrm>
          <a:prstGeom prst="rect">
            <a:avLst/>
          </a:prstGeom>
        </p:spPr>
        <p:txBody>
          <a:bodyPr lIns="91439" rIns="91439"/>
          <a:lstStyle/>
          <a:p>
            <a:pPr/>
          </a:p>
        </p:txBody>
      </p:sp>
      <p:sp>
        <p:nvSpPr>
          <p:cNvPr id="5434" name="TextBox 358"/>
          <p:cNvSpPr txBox="1"/>
          <p:nvPr/>
        </p:nvSpPr>
        <p:spPr>
          <a:xfrm>
            <a:off x="371474" y="6361276"/>
            <a:ext cx="3119440" cy="2565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>
            <a:spAutoFit/>
          </a:bodyPr>
          <a:lstStyle/>
          <a:p>
            <a:pPr>
              <a:defRPr sz="1100">
                <a:solidFill>
                  <a:srgbClr val="BFBFBF"/>
                </a:solidFill>
              </a:defRPr>
            </a:pPr>
            <a:r>
              <a:t>©2019 </a:t>
            </a:r>
            <a:r>
              <a:rPr b="1"/>
              <a:t>ALAMIAN</a:t>
            </a:r>
            <a:r>
              <a:t>. </a:t>
            </a:r>
            <a:r>
              <a:t>ALL RIGHTS RESERVED</a:t>
            </a:r>
            <a:r>
              <a:t>.</a:t>
            </a:r>
          </a:p>
        </p:txBody>
      </p:sp>
      <p:grpSp>
        <p:nvGrpSpPr>
          <p:cNvPr id="5471" name="Group 396"/>
          <p:cNvGrpSpPr/>
          <p:nvPr/>
        </p:nvGrpSpPr>
        <p:grpSpPr>
          <a:xfrm>
            <a:off x="-1" y="-1"/>
            <a:ext cx="1945670" cy="6858001"/>
            <a:chOff x="0" y="0"/>
            <a:chExt cx="1945668" cy="6858000"/>
          </a:xfrm>
        </p:grpSpPr>
        <p:sp>
          <p:nvSpPr>
            <p:cNvPr id="5435" name="Freeform 437"/>
            <p:cNvSpPr/>
            <p:nvPr/>
          </p:nvSpPr>
          <p:spPr>
            <a:xfrm flipH="1" rot="16200000">
              <a:off x="620896" y="6572002"/>
              <a:ext cx="480120" cy="8298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20774" y="18900"/>
                    <a:pt x="19948" y="16200"/>
                    <a:pt x="19121" y="14175"/>
                  </a:cubicBezTo>
                  <a:cubicBezTo>
                    <a:pt x="16525" y="7425"/>
                    <a:pt x="13810" y="4725"/>
                    <a:pt x="10387" y="4725"/>
                  </a:cubicBezTo>
                  <a:cubicBezTo>
                    <a:pt x="8498" y="4725"/>
                    <a:pt x="6610" y="5400"/>
                    <a:pt x="4839" y="6075"/>
                  </a:cubicBezTo>
                  <a:cubicBezTo>
                    <a:pt x="3187" y="6750"/>
                    <a:pt x="1652" y="7425"/>
                    <a:pt x="0" y="8100"/>
                  </a:cubicBezTo>
                  <a:cubicBezTo>
                    <a:pt x="4013" y="2025"/>
                    <a:pt x="7318" y="0"/>
                    <a:pt x="10387" y="0"/>
                  </a:cubicBezTo>
                  <a:cubicBezTo>
                    <a:pt x="14400" y="0"/>
                    <a:pt x="17823" y="4050"/>
                    <a:pt x="20892" y="13500"/>
                  </a:cubicBezTo>
                  <a:cubicBezTo>
                    <a:pt x="21128" y="14175"/>
                    <a:pt x="21364" y="14850"/>
                    <a:pt x="21600" y="15525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5436" name="Freeform 438"/>
            <p:cNvSpPr/>
            <p:nvPr/>
          </p:nvSpPr>
          <p:spPr>
            <a:xfrm flipH="1" rot="16200000">
              <a:off x="762410" y="6830585"/>
              <a:ext cx="34085" cy="207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16200"/>
                  </a:moveTo>
                  <a:cubicBezTo>
                    <a:pt x="14954" y="10800"/>
                    <a:pt x="6646" y="540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6646" y="8100"/>
                    <a:pt x="13292" y="16200"/>
                    <a:pt x="21600" y="21600"/>
                  </a:cubicBezTo>
                  <a:lnTo>
                    <a:pt x="21600" y="162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5437" name="Freeform 439"/>
            <p:cNvSpPr/>
            <p:nvPr/>
          </p:nvSpPr>
          <p:spPr>
            <a:xfrm flipH="1" rot="16200000">
              <a:off x="-132625" y="4953081"/>
              <a:ext cx="969129" cy="2237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cubicBezTo>
                    <a:pt x="3736" y="18042"/>
                    <a:pt x="7472" y="13722"/>
                    <a:pt x="11092" y="9148"/>
                  </a:cubicBezTo>
                  <a:cubicBezTo>
                    <a:pt x="11968" y="7878"/>
                    <a:pt x="11968" y="7878"/>
                    <a:pt x="11968" y="7878"/>
                  </a:cubicBezTo>
                  <a:cubicBezTo>
                    <a:pt x="13485" y="5845"/>
                    <a:pt x="15120" y="3558"/>
                    <a:pt x="16755" y="2541"/>
                  </a:cubicBezTo>
                  <a:cubicBezTo>
                    <a:pt x="17572" y="1779"/>
                    <a:pt x="18448" y="1525"/>
                    <a:pt x="19323" y="1016"/>
                  </a:cubicBezTo>
                  <a:cubicBezTo>
                    <a:pt x="20082" y="762"/>
                    <a:pt x="20841" y="508"/>
                    <a:pt x="21600" y="0"/>
                  </a:cubicBezTo>
                  <a:cubicBezTo>
                    <a:pt x="20724" y="2541"/>
                    <a:pt x="19440" y="3049"/>
                    <a:pt x="18272" y="3558"/>
                  </a:cubicBezTo>
                  <a:cubicBezTo>
                    <a:pt x="17630" y="3812"/>
                    <a:pt x="17046" y="4066"/>
                    <a:pt x="16521" y="4574"/>
                  </a:cubicBezTo>
                  <a:cubicBezTo>
                    <a:pt x="15003" y="5845"/>
                    <a:pt x="13544" y="7878"/>
                    <a:pt x="12084" y="9911"/>
                  </a:cubicBezTo>
                  <a:cubicBezTo>
                    <a:pt x="11676" y="10419"/>
                    <a:pt x="11267" y="10927"/>
                    <a:pt x="10858" y="11435"/>
                  </a:cubicBezTo>
                  <a:cubicBezTo>
                    <a:pt x="8932" y="13976"/>
                    <a:pt x="6889" y="16264"/>
                    <a:pt x="5021" y="18296"/>
                  </a:cubicBezTo>
                  <a:cubicBezTo>
                    <a:pt x="3970" y="19567"/>
                    <a:pt x="2919" y="20584"/>
                    <a:pt x="1751" y="21346"/>
                  </a:cubicBezTo>
                  <a:cubicBezTo>
                    <a:pt x="1343" y="21600"/>
                    <a:pt x="876" y="21600"/>
                    <a:pt x="409" y="21600"/>
                  </a:cubicBezTo>
                  <a:cubicBezTo>
                    <a:pt x="292" y="21600"/>
                    <a:pt x="117" y="21600"/>
                    <a:pt x="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5438" name="Freeform 440"/>
            <p:cNvSpPr/>
            <p:nvPr/>
          </p:nvSpPr>
          <p:spPr>
            <a:xfrm flipH="1" rot="16200000">
              <a:off x="218573" y="5170913"/>
              <a:ext cx="222278" cy="518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795" y="21600"/>
                  </a:moveTo>
                  <a:cubicBezTo>
                    <a:pt x="1779" y="21600"/>
                    <a:pt x="762" y="20520"/>
                    <a:pt x="0" y="20520"/>
                  </a:cubicBezTo>
                  <a:cubicBezTo>
                    <a:pt x="2033" y="17280"/>
                    <a:pt x="4066" y="16200"/>
                    <a:pt x="6099" y="14040"/>
                  </a:cubicBezTo>
                  <a:cubicBezTo>
                    <a:pt x="7878" y="12960"/>
                    <a:pt x="9656" y="10800"/>
                    <a:pt x="11689" y="8640"/>
                  </a:cubicBezTo>
                  <a:cubicBezTo>
                    <a:pt x="12198" y="8640"/>
                    <a:pt x="12960" y="7560"/>
                    <a:pt x="13722" y="6480"/>
                  </a:cubicBezTo>
                  <a:cubicBezTo>
                    <a:pt x="16009" y="3240"/>
                    <a:pt x="18551" y="0"/>
                    <a:pt x="21092" y="0"/>
                  </a:cubicBezTo>
                  <a:cubicBezTo>
                    <a:pt x="21346" y="0"/>
                    <a:pt x="21600" y="1080"/>
                    <a:pt x="21600" y="1080"/>
                  </a:cubicBezTo>
                  <a:cubicBezTo>
                    <a:pt x="17788" y="9720"/>
                    <a:pt x="13214" y="14040"/>
                    <a:pt x="9402" y="17280"/>
                  </a:cubicBezTo>
                  <a:cubicBezTo>
                    <a:pt x="7115" y="19440"/>
                    <a:pt x="4828" y="21600"/>
                    <a:pt x="2795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5439" name="Freeform 441"/>
            <p:cNvSpPr/>
            <p:nvPr/>
          </p:nvSpPr>
          <p:spPr>
            <a:xfrm flipH="1" rot="16200000">
              <a:off x="-80019" y="5435423"/>
              <a:ext cx="675722" cy="12744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cubicBezTo>
                    <a:pt x="837" y="17192"/>
                    <a:pt x="2093" y="15869"/>
                    <a:pt x="3265" y="14547"/>
                  </a:cubicBezTo>
                  <a:cubicBezTo>
                    <a:pt x="3600" y="14547"/>
                    <a:pt x="3935" y="14106"/>
                    <a:pt x="4186" y="13665"/>
                  </a:cubicBezTo>
                  <a:cubicBezTo>
                    <a:pt x="4688" y="12784"/>
                    <a:pt x="5274" y="12343"/>
                    <a:pt x="5777" y="11461"/>
                  </a:cubicBezTo>
                  <a:cubicBezTo>
                    <a:pt x="7284" y="9698"/>
                    <a:pt x="8874" y="7494"/>
                    <a:pt x="10465" y="6171"/>
                  </a:cubicBezTo>
                  <a:cubicBezTo>
                    <a:pt x="11470" y="5731"/>
                    <a:pt x="11470" y="5731"/>
                    <a:pt x="11470" y="5731"/>
                  </a:cubicBezTo>
                  <a:cubicBezTo>
                    <a:pt x="13395" y="3967"/>
                    <a:pt x="15321" y="2645"/>
                    <a:pt x="17163" y="1322"/>
                  </a:cubicBezTo>
                  <a:cubicBezTo>
                    <a:pt x="18502" y="441"/>
                    <a:pt x="19926" y="0"/>
                    <a:pt x="21600" y="0"/>
                  </a:cubicBezTo>
                  <a:cubicBezTo>
                    <a:pt x="21600" y="0"/>
                    <a:pt x="21600" y="0"/>
                    <a:pt x="21600" y="0"/>
                  </a:cubicBezTo>
                  <a:cubicBezTo>
                    <a:pt x="21349" y="441"/>
                    <a:pt x="21098" y="882"/>
                    <a:pt x="20847" y="882"/>
                  </a:cubicBezTo>
                  <a:cubicBezTo>
                    <a:pt x="20344" y="1763"/>
                    <a:pt x="19926" y="2204"/>
                    <a:pt x="19423" y="2645"/>
                  </a:cubicBezTo>
                  <a:cubicBezTo>
                    <a:pt x="18753" y="3086"/>
                    <a:pt x="18084" y="3527"/>
                    <a:pt x="17330" y="3967"/>
                  </a:cubicBezTo>
                  <a:cubicBezTo>
                    <a:pt x="16326" y="4849"/>
                    <a:pt x="16326" y="4849"/>
                    <a:pt x="16326" y="4849"/>
                  </a:cubicBezTo>
                  <a:cubicBezTo>
                    <a:pt x="15237" y="5731"/>
                    <a:pt x="14149" y="6612"/>
                    <a:pt x="12977" y="7494"/>
                  </a:cubicBezTo>
                  <a:cubicBezTo>
                    <a:pt x="12056" y="8376"/>
                    <a:pt x="11135" y="9257"/>
                    <a:pt x="10130" y="9698"/>
                  </a:cubicBezTo>
                  <a:cubicBezTo>
                    <a:pt x="8205" y="11461"/>
                    <a:pt x="6195" y="13665"/>
                    <a:pt x="4270" y="16310"/>
                  </a:cubicBezTo>
                  <a:cubicBezTo>
                    <a:pt x="2847" y="18073"/>
                    <a:pt x="1423" y="19837"/>
                    <a:pt x="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5440" name="Freeform 442"/>
            <p:cNvSpPr/>
            <p:nvPr/>
          </p:nvSpPr>
          <p:spPr>
            <a:xfrm flipH="1" rot="16200000">
              <a:off x="420103" y="5624359"/>
              <a:ext cx="706843" cy="13336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cubicBezTo>
                    <a:pt x="80" y="14824"/>
                    <a:pt x="1360" y="8047"/>
                    <a:pt x="2560" y="4659"/>
                  </a:cubicBezTo>
                  <a:cubicBezTo>
                    <a:pt x="4160" y="424"/>
                    <a:pt x="5840" y="0"/>
                    <a:pt x="7360" y="0"/>
                  </a:cubicBezTo>
                  <a:cubicBezTo>
                    <a:pt x="7920" y="0"/>
                    <a:pt x="7920" y="0"/>
                    <a:pt x="7920" y="0"/>
                  </a:cubicBezTo>
                  <a:cubicBezTo>
                    <a:pt x="10000" y="0"/>
                    <a:pt x="12160" y="424"/>
                    <a:pt x="14160" y="847"/>
                  </a:cubicBezTo>
                  <a:cubicBezTo>
                    <a:pt x="16560" y="1271"/>
                    <a:pt x="19040" y="1694"/>
                    <a:pt x="21520" y="1694"/>
                  </a:cubicBezTo>
                  <a:cubicBezTo>
                    <a:pt x="21600" y="1694"/>
                    <a:pt x="21600" y="1694"/>
                    <a:pt x="21600" y="1694"/>
                  </a:cubicBezTo>
                  <a:cubicBezTo>
                    <a:pt x="20960" y="4235"/>
                    <a:pt x="20080" y="4659"/>
                    <a:pt x="19440" y="4659"/>
                  </a:cubicBezTo>
                  <a:cubicBezTo>
                    <a:pt x="19120" y="4659"/>
                    <a:pt x="18800" y="4659"/>
                    <a:pt x="18400" y="4235"/>
                  </a:cubicBezTo>
                  <a:cubicBezTo>
                    <a:pt x="18080" y="4235"/>
                    <a:pt x="17840" y="4235"/>
                    <a:pt x="17520" y="4235"/>
                  </a:cubicBezTo>
                  <a:cubicBezTo>
                    <a:pt x="15920" y="4235"/>
                    <a:pt x="14240" y="3812"/>
                    <a:pt x="12640" y="3388"/>
                  </a:cubicBezTo>
                  <a:cubicBezTo>
                    <a:pt x="11920" y="3388"/>
                    <a:pt x="11200" y="3388"/>
                    <a:pt x="10480" y="2965"/>
                  </a:cubicBezTo>
                  <a:cubicBezTo>
                    <a:pt x="10000" y="2965"/>
                    <a:pt x="9600" y="2965"/>
                    <a:pt x="9120" y="2965"/>
                  </a:cubicBezTo>
                  <a:cubicBezTo>
                    <a:pt x="8400" y="2541"/>
                    <a:pt x="7680" y="2541"/>
                    <a:pt x="6960" y="2541"/>
                  </a:cubicBezTo>
                  <a:cubicBezTo>
                    <a:pt x="5680" y="2541"/>
                    <a:pt x="4640" y="2965"/>
                    <a:pt x="3760" y="4659"/>
                  </a:cubicBezTo>
                  <a:cubicBezTo>
                    <a:pt x="2720" y="7200"/>
                    <a:pt x="1760" y="10165"/>
                    <a:pt x="1120" y="13976"/>
                  </a:cubicBezTo>
                  <a:cubicBezTo>
                    <a:pt x="960" y="15247"/>
                    <a:pt x="720" y="16518"/>
                    <a:pt x="560" y="17788"/>
                  </a:cubicBezTo>
                  <a:cubicBezTo>
                    <a:pt x="320" y="19059"/>
                    <a:pt x="160" y="20329"/>
                    <a:pt x="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5441" name="Freeform 443"/>
            <p:cNvSpPr/>
            <p:nvPr/>
          </p:nvSpPr>
          <p:spPr>
            <a:xfrm flipH="1" rot="16200000">
              <a:off x="-2993335" y="3006672"/>
              <a:ext cx="6853553" cy="8402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4810" y="21600"/>
                  </a:moveTo>
                  <a:cubicBezTo>
                    <a:pt x="4422" y="21600"/>
                    <a:pt x="4051" y="21465"/>
                    <a:pt x="3680" y="21062"/>
                  </a:cubicBezTo>
                  <a:cubicBezTo>
                    <a:pt x="3383" y="20793"/>
                    <a:pt x="3077" y="20389"/>
                    <a:pt x="2789" y="19985"/>
                  </a:cubicBezTo>
                  <a:cubicBezTo>
                    <a:pt x="2607" y="19783"/>
                    <a:pt x="2426" y="19514"/>
                    <a:pt x="2252" y="19312"/>
                  </a:cubicBezTo>
                  <a:cubicBezTo>
                    <a:pt x="1815" y="18774"/>
                    <a:pt x="1345" y="18303"/>
                    <a:pt x="891" y="18303"/>
                  </a:cubicBezTo>
                  <a:cubicBezTo>
                    <a:pt x="833" y="18303"/>
                    <a:pt x="776" y="18303"/>
                    <a:pt x="718" y="18303"/>
                  </a:cubicBezTo>
                  <a:cubicBezTo>
                    <a:pt x="462" y="18370"/>
                    <a:pt x="215" y="18707"/>
                    <a:pt x="0" y="19043"/>
                  </a:cubicBezTo>
                  <a:cubicBezTo>
                    <a:pt x="0" y="18639"/>
                    <a:pt x="0" y="18639"/>
                    <a:pt x="0" y="18639"/>
                  </a:cubicBezTo>
                  <a:cubicBezTo>
                    <a:pt x="206" y="18303"/>
                    <a:pt x="454" y="17899"/>
                    <a:pt x="718" y="17899"/>
                  </a:cubicBezTo>
                  <a:cubicBezTo>
                    <a:pt x="759" y="17899"/>
                    <a:pt x="809" y="17832"/>
                    <a:pt x="850" y="17832"/>
                  </a:cubicBezTo>
                  <a:cubicBezTo>
                    <a:pt x="1502" y="17832"/>
                    <a:pt x="2145" y="18707"/>
                    <a:pt x="2772" y="19514"/>
                  </a:cubicBezTo>
                  <a:cubicBezTo>
                    <a:pt x="3053" y="19850"/>
                    <a:pt x="3341" y="20254"/>
                    <a:pt x="3630" y="20523"/>
                  </a:cubicBezTo>
                  <a:cubicBezTo>
                    <a:pt x="4068" y="20994"/>
                    <a:pt x="4488" y="21196"/>
                    <a:pt x="4893" y="21196"/>
                  </a:cubicBezTo>
                  <a:cubicBezTo>
                    <a:pt x="5553" y="21196"/>
                    <a:pt x="6155" y="20591"/>
                    <a:pt x="6699" y="19379"/>
                  </a:cubicBezTo>
                  <a:cubicBezTo>
                    <a:pt x="6757" y="19245"/>
                    <a:pt x="6807" y="19178"/>
                    <a:pt x="6864" y="19043"/>
                  </a:cubicBezTo>
                  <a:cubicBezTo>
                    <a:pt x="7228" y="18168"/>
                    <a:pt x="7599" y="17361"/>
                    <a:pt x="7987" y="17226"/>
                  </a:cubicBezTo>
                  <a:cubicBezTo>
                    <a:pt x="8077" y="17159"/>
                    <a:pt x="8176" y="17159"/>
                    <a:pt x="8292" y="17159"/>
                  </a:cubicBezTo>
                  <a:cubicBezTo>
                    <a:pt x="8440" y="17159"/>
                    <a:pt x="8581" y="17159"/>
                    <a:pt x="8729" y="17226"/>
                  </a:cubicBezTo>
                  <a:cubicBezTo>
                    <a:pt x="8869" y="17226"/>
                    <a:pt x="9018" y="17293"/>
                    <a:pt x="9166" y="17293"/>
                  </a:cubicBezTo>
                  <a:cubicBezTo>
                    <a:pt x="9274" y="17293"/>
                    <a:pt x="9373" y="17226"/>
                    <a:pt x="9472" y="17226"/>
                  </a:cubicBezTo>
                  <a:cubicBezTo>
                    <a:pt x="9628" y="17159"/>
                    <a:pt x="9793" y="17092"/>
                    <a:pt x="9950" y="17024"/>
                  </a:cubicBezTo>
                  <a:cubicBezTo>
                    <a:pt x="10222" y="16890"/>
                    <a:pt x="10503" y="16755"/>
                    <a:pt x="10783" y="16755"/>
                  </a:cubicBezTo>
                  <a:cubicBezTo>
                    <a:pt x="10817" y="16755"/>
                    <a:pt x="10858" y="16755"/>
                    <a:pt x="10891" y="16755"/>
                  </a:cubicBezTo>
                  <a:cubicBezTo>
                    <a:pt x="10990" y="16755"/>
                    <a:pt x="11097" y="16822"/>
                    <a:pt x="11196" y="16822"/>
                  </a:cubicBezTo>
                  <a:cubicBezTo>
                    <a:pt x="11345" y="16890"/>
                    <a:pt x="11493" y="16890"/>
                    <a:pt x="11642" y="16890"/>
                  </a:cubicBezTo>
                  <a:cubicBezTo>
                    <a:pt x="11897" y="16890"/>
                    <a:pt x="12104" y="16822"/>
                    <a:pt x="12293" y="16553"/>
                  </a:cubicBezTo>
                  <a:cubicBezTo>
                    <a:pt x="12698" y="15948"/>
                    <a:pt x="12978" y="14198"/>
                    <a:pt x="13275" y="12247"/>
                  </a:cubicBezTo>
                  <a:cubicBezTo>
                    <a:pt x="13333" y="11910"/>
                    <a:pt x="13382" y="11574"/>
                    <a:pt x="13440" y="11237"/>
                  </a:cubicBezTo>
                  <a:cubicBezTo>
                    <a:pt x="13787" y="9084"/>
                    <a:pt x="14216" y="8209"/>
                    <a:pt x="14554" y="7738"/>
                  </a:cubicBezTo>
                  <a:cubicBezTo>
                    <a:pt x="15016" y="7065"/>
                    <a:pt x="15453" y="5652"/>
                    <a:pt x="15874" y="4307"/>
                  </a:cubicBezTo>
                  <a:cubicBezTo>
                    <a:pt x="16320" y="2893"/>
                    <a:pt x="16773" y="1480"/>
                    <a:pt x="17252" y="807"/>
                  </a:cubicBezTo>
                  <a:cubicBezTo>
                    <a:pt x="17664" y="269"/>
                    <a:pt x="18102" y="0"/>
                    <a:pt x="18646" y="0"/>
                  </a:cubicBezTo>
                  <a:cubicBezTo>
                    <a:pt x="18952" y="0"/>
                    <a:pt x="19257" y="67"/>
                    <a:pt x="19562" y="202"/>
                  </a:cubicBezTo>
                  <a:cubicBezTo>
                    <a:pt x="19777" y="202"/>
                    <a:pt x="19991" y="269"/>
                    <a:pt x="20206" y="336"/>
                  </a:cubicBezTo>
                  <a:cubicBezTo>
                    <a:pt x="20643" y="336"/>
                    <a:pt x="21130" y="404"/>
                    <a:pt x="21600" y="1346"/>
                  </a:cubicBezTo>
                  <a:cubicBezTo>
                    <a:pt x="21600" y="1884"/>
                    <a:pt x="21600" y="1884"/>
                    <a:pt x="21600" y="1884"/>
                  </a:cubicBezTo>
                  <a:cubicBezTo>
                    <a:pt x="21130" y="1009"/>
                    <a:pt x="20651" y="875"/>
                    <a:pt x="20206" y="807"/>
                  </a:cubicBezTo>
                  <a:cubicBezTo>
                    <a:pt x="19983" y="807"/>
                    <a:pt x="19760" y="740"/>
                    <a:pt x="19537" y="606"/>
                  </a:cubicBezTo>
                  <a:cubicBezTo>
                    <a:pt x="19273" y="538"/>
                    <a:pt x="18993" y="404"/>
                    <a:pt x="18721" y="404"/>
                  </a:cubicBezTo>
                  <a:cubicBezTo>
                    <a:pt x="18704" y="404"/>
                    <a:pt x="18704" y="404"/>
                    <a:pt x="18704" y="404"/>
                  </a:cubicBezTo>
                  <a:cubicBezTo>
                    <a:pt x="18102" y="404"/>
                    <a:pt x="17615" y="740"/>
                    <a:pt x="17161" y="1480"/>
                  </a:cubicBezTo>
                  <a:cubicBezTo>
                    <a:pt x="16674" y="2221"/>
                    <a:pt x="16237" y="3634"/>
                    <a:pt x="15759" y="5181"/>
                  </a:cubicBezTo>
                  <a:cubicBezTo>
                    <a:pt x="15569" y="5854"/>
                    <a:pt x="15346" y="6594"/>
                    <a:pt x="15123" y="7133"/>
                  </a:cubicBezTo>
                  <a:cubicBezTo>
                    <a:pt x="14942" y="7604"/>
                    <a:pt x="14769" y="7940"/>
                    <a:pt x="14579" y="8209"/>
                  </a:cubicBezTo>
                  <a:cubicBezTo>
                    <a:pt x="14472" y="8411"/>
                    <a:pt x="14472" y="8411"/>
                    <a:pt x="14472" y="8411"/>
                  </a:cubicBezTo>
                  <a:cubicBezTo>
                    <a:pt x="14249" y="8748"/>
                    <a:pt x="14018" y="9219"/>
                    <a:pt x="13795" y="10026"/>
                  </a:cubicBezTo>
                  <a:cubicBezTo>
                    <a:pt x="13597" y="10834"/>
                    <a:pt x="13440" y="11910"/>
                    <a:pt x="13267" y="12987"/>
                  </a:cubicBezTo>
                  <a:cubicBezTo>
                    <a:pt x="13242" y="13121"/>
                    <a:pt x="13242" y="13121"/>
                    <a:pt x="13242" y="13121"/>
                  </a:cubicBezTo>
                  <a:cubicBezTo>
                    <a:pt x="12929" y="15207"/>
                    <a:pt x="12632" y="16688"/>
                    <a:pt x="12211" y="17159"/>
                  </a:cubicBezTo>
                  <a:cubicBezTo>
                    <a:pt x="12038" y="17293"/>
                    <a:pt x="11856" y="17361"/>
                    <a:pt x="11633" y="17361"/>
                  </a:cubicBezTo>
                  <a:cubicBezTo>
                    <a:pt x="11485" y="17361"/>
                    <a:pt x="11345" y="17361"/>
                    <a:pt x="11204" y="17361"/>
                  </a:cubicBezTo>
                  <a:cubicBezTo>
                    <a:pt x="11105" y="17293"/>
                    <a:pt x="10998" y="17293"/>
                    <a:pt x="10891" y="17293"/>
                  </a:cubicBezTo>
                  <a:cubicBezTo>
                    <a:pt x="10866" y="17293"/>
                    <a:pt x="10833" y="17293"/>
                    <a:pt x="10808" y="17293"/>
                  </a:cubicBezTo>
                  <a:cubicBezTo>
                    <a:pt x="10528" y="17293"/>
                    <a:pt x="10247" y="17428"/>
                    <a:pt x="9975" y="17495"/>
                  </a:cubicBezTo>
                  <a:cubicBezTo>
                    <a:pt x="9810" y="17630"/>
                    <a:pt x="9637" y="17697"/>
                    <a:pt x="9472" y="17697"/>
                  </a:cubicBezTo>
                  <a:cubicBezTo>
                    <a:pt x="9216" y="17764"/>
                    <a:pt x="9026" y="17832"/>
                    <a:pt x="8845" y="17832"/>
                  </a:cubicBezTo>
                  <a:cubicBezTo>
                    <a:pt x="8795" y="17832"/>
                    <a:pt x="8737" y="17832"/>
                    <a:pt x="8688" y="17832"/>
                  </a:cubicBezTo>
                  <a:cubicBezTo>
                    <a:pt x="8605" y="17832"/>
                    <a:pt x="8523" y="17764"/>
                    <a:pt x="8440" y="17764"/>
                  </a:cubicBezTo>
                  <a:cubicBezTo>
                    <a:pt x="8341" y="17697"/>
                    <a:pt x="8242" y="17697"/>
                    <a:pt x="8143" y="17697"/>
                  </a:cubicBezTo>
                  <a:cubicBezTo>
                    <a:pt x="8094" y="17697"/>
                    <a:pt x="8036" y="17697"/>
                    <a:pt x="7987" y="17697"/>
                  </a:cubicBezTo>
                  <a:cubicBezTo>
                    <a:pt x="7624" y="17899"/>
                    <a:pt x="7277" y="18639"/>
                    <a:pt x="6947" y="19379"/>
                  </a:cubicBezTo>
                  <a:cubicBezTo>
                    <a:pt x="6831" y="19649"/>
                    <a:pt x="6716" y="19918"/>
                    <a:pt x="6600" y="20120"/>
                  </a:cubicBezTo>
                  <a:cubicBezTo>
                    <a:pt x="6188" y="20927"/>
                    <a:pt x="5734" y="21398"/>
                    <a:pt x="5173" y="21600"/>
                  </a:cubicBezTo>
                  <a:cubicBezTo>
                    <a:pt x="5049" y="21600"/>
                    <a:pt x="4934" y="21600"/>
                    <a:pt x="481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5442" name="Freeform 444"/>
            <p:cNvSpPr/>
            <p:nvPr/>
          </p:nvSpPr>
          <p:spPr>
            <a:xfrm flipH="1" rot="16200000">
              <a:off x="-69648" y="6768665"/>
              <a:ext cx="157078" cy="127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16920" y="17280"/>
                    <a:pt x="11880" y="12960"/>
                    <a:pt x="7200" y="432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1600" y="0"/>
                    <a:pt x="21600" y="0"/>
                    <a:pt x="21600" y="0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5443" name="Freeform 445"/>
            <p:cNvSpPr/>
            <p:nvPr/>
          </p:nvSpPr>
          <p:spPr>
            <a:xfrm flipH="1" rot="16200000">
              <a:off x="-2310202" y="2310204"/>
              <a:ext cx="5273901" cy="6534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3720" y="21600"/>
                  </a:moveTo>
                  <a:cubicBezTo>
                    <a:pt x="3398" y="21600"/>
                    <a:pt x="3098" y="21427"/>
                    <a:pt x="2830" y="21082"/>
                  </a:cubicBezTo>
                  <a:cubicBezTo>
                    <a:pt x="2530" y="20736"/>
                    <a:pt x="2219" y="20218"/>
                    <a:pt x="1930" y="19613"/>
                  </a:cubicBezTo>
                  <a:cubicBezTo>
                    <a:pt x="1597" y="19008"/>
                    <a:pt x="1254" y="18403"/>
                    <a:pt x="911" y="18058"/>
                  </a:cubicBezTo>
                  <a:cubicBezTo>
                    <a:pt x="772" y="17885"/>
                    <a:pt x="622" y="17798"/>
                    <a:pt x="482" y="17798"/>
                  </a:cubicBezTo>
                  <a:cubicBezTo>
                    <a:pt x="322" y="17798"/>
                    <a:pt x="161" y="17885"/>
                    <a:pt x="0" y="18144"/>
                  </a:cubicBezTo>
                  <a:cubicBezTo>
                    <a:pt x="0" y="17798"/>
                    <a:pt x="0" y="17798"/>
                    <a:pt x="0" y="17798"/>
                  </a:cubicBezTo>
                  <a:cubicBezTo>
                    <a:pt x="172" y="17539"/>
                    <a:pt x="354" y="17453"/>
                    <a:pt x="515" y="17453"/>
                  </a:cubicBezTo>
                  <a:cubicBezTo>
                    <a:pt x="654" y="17453"/>
                    <a:pt x="793" y="17539"/>
                    <a:pt x="933" y="17712"/>
                  </a:cubicBezTo>
                  <a:cubicBezTo>
                    <a:pt x="1243" y="18058"/>
                    <a:pt x="1554" y="18576"/>
                    <a:pt x="1865" y="19181"/>
                  </a:cubicBezTo>
                  <a:cubicBezTo>
                    <a:pt x="2187" y="19699"/>
                    <a:pt x="2519" y="20304"/>
                    <a:pt x="2851" y="20650"/>
                  </a:cubicBezTo>
                  <a:cubicBezTo>
                    <a:pt x="3119" y="20995"/>
                    <a:pt x="3398" y="21082"/>
                    <a:pt x="3709" y="21082"/>
                  </a:cubicBezTo>
                  <a:cubicBezTo>
                    <a:pt x="4116" y="21082"/>
                    <a:pt x="4513" y="20909"/>
                    <a:pt x="4888" y="20650"/>
                  </a:cubicBezTo>
                  <a:cubicBezTo>
                    <a:pt x="5413" y="20304"/>
                    <a:pt x="5949" y="20045"/>
                    <a:pt x="6475" y="19699"/>
                  </a:cubicBezTo>
                  <a:cubicBezTo>
                    <a:pt x="6882" y="19526"/>
                    <a:pt x="6882" y="19526"/>
                    <a:pt x="6882" y="19526"/>
                  </a:cubicBezTo>
                  <a:cubicBezTo>
                    <a:pt x="7997" y="18922"/>
                    <a:pt x="9155" y="18317"/>
                    <a:pt x="10302" y="18317"/>
                  </a:cubicBezTo>
                  <a:cubicBezTo>
                    <a:pt x="10527" y="18317"/>
                    <a:pt x="10741" y="18317"/>
                    <a:pt x="10945" y="18317"/>
                  </a:cubicBezTo>
                  <a:cubicBezTo>
                    <a:pt x="11277" y="18403"/>
                    <a:pt x="11577" y="18490"/>
                    <a:pt x="11877" y="18490"/>
                  </a:cubicBezTo>
                  <a:cubicBezTo>
                    <a:pt x="13046" y="18490"/>
                    <a:pt x="14064" y="17885"/>
                    <a:pt x="14986" y="16675"/>
                  </a:cubicBezTo>
                  <a:cubicBezTo>
                    <a:pt x="15715" y="15811"/>
                    <a:pt x="16272" y="14515"/>
                    <a:pt x="16787" y="12614"/>
                  </a:cubicBezTo>
                  <a:cubicBezTo>
                    <a:pt x="16948" y="12010"/>
                    <a:pt x="17108" y="11318"/>
                    <a:pt x="17269" y="10714"/>
                  </a:cubicBezTo>
                  <a:cubicBezTo>
                    <a:pt x="17591" y="9418"/>
                    <a:pt x="17923" y="8122"/>
                    <a:pt x="18255" y="7171"/>
                  </a:cubicBezTo>
                  <a:cubicBezTo>
                    <a:pt x="18706" y="5789"/>
                    <a:pt x="19167" y="4838"/>
                    <a:pt x="19617" y="3888"/>
                  </a:cubicBezTo>
                  <a:cubicBezTo>
                    <a:pt x="19799" y="3456"/>
                    <a:pt x="19981" y="3110"/>
                    <a:pt x="20153" y="2678"/>
                  </a:cubicBezTo>
                  <a:cubicBezTo>
                    <a:pt x="20367" y="2246"/>
                    <a:pt x="20571" y="1728"/>
                    <a:pt x="20775" y="1210"/>
                  </a:cubicBezTo>
                  <a:cubicBezTo>
                    <a:pt x="20946" y="864"/>
                    <a:pt x="21118" y="432"/>
                    <a:pt x="21278" y="0"/>
                  </a:cubicBezTo>
                  <a:cubicBezTo>
                    <a:pt x="21600" y="86"/>
                    <a:pt x="21600" y="86"/>
                    <a:pt x="21600" y="86"/>
                  </a:cubicBezTo>
                  <a:cubicBezTo>
                    <a:pt x="19863" y="3974"/>
                    <a:pt x="19863" y="3974"/>
                    <a:pt x="19863" y="3974"/>
                  </a:cubicBezTo>
                  <a:cubicBezTo>
                    <a:pt x="19724" y="4320"/>
                    <a:pt x="19585" y="4579"/>
                    <a:pt x="19435" y="4925"/>
                  </a:cubicBezTo>
                  <a:cubicBezTo>
                    <a:pt x="18952" y="5962"/>
                    <a:pt x="18448" y="7085"/>
                    <a:pt x="17977" y="8726"/>
                  </a:cubicBezTo>
                  <a:cubicBezTo>
                    <a:pt x="17762" y="9504"/>
                    <a:pt x="17548" y="10282"/>
                    <a:pt x="17334" y="11146"/>
                  </a:cubicBezTo>
                  <a:cubicBezTo>
                    <a:pt x="17055" y="12269"/>
                    <a:pt x="16755" y="13392"/>
                    <a:pt x="16465" y="14342"/>
                  </a:cubicBezTo>
                  <a:cubicBezTo>
                    <a:pt x="15929" y="16070"/>
                    <a:pt x="15372" y="16934"/>
                    <a:pt x="14697" y="17626"/>
                  </a:cubicBezTo>
                  <a:cubicBezTo>
                    <a:pt x="13839" y="18576"/>
                    <a:pt x="12906" y="19008"/>
                    <a:pt x="11770" y="19008"/>
                  </a:cubicBezTo>
                  <a:cubicBezTo>
                    <a:pt x="11470" y="19008"/>
                    <a:pt x="11148" y="18922"/>
                    <a:pt x="10784" y="18922"/>
                  </a:cubicBezTo>
                  <a:cubicBezTo>
                    <a:pt x="10612" y="18835"/>
                    <a:pt x="10452" y="18835"/>
                    <a:pt x="10291" y="18835"/>
                  </a:cubicBezTo>
                  <a:cubicBezTo>
                    <a:pt x="9133" y="18835"/>
                    <a:pt x="7954" y="19440"/>
                    <a:pt x="6818" y="20045"/>
                  </a:cubicBezTo>
                  <a:cubicBezTo>
                    <a:pt x="6721" y="20131"/>
                    <a:pt x="6721" y="20131"/>
                    <a:pt x="6721" y="20131"/>
                  </a:cubicBezTo>
                  <a:cubicBezTo>
                    <a:pt x="6239" y="20390"/>
                    <a:pt x="5756" y="20650"/>
                    <a:pt x="5285" y="20909"/>
                  </a:cubicBezTo>
                  <a:cubicBezTo>
                    <a:pt x="4727" y="21254"/>
                    <a:pt x="4727" y="21254"/>
                    <a:pt x="4727" y="21254"/>
                  </a:cubicBezTo>
                  <a:cubicBezTo>
                    <a:pt x="4352" y="21427"/>
                    <a:pt x="4041" y="21600"/>
                    <a:pt x="372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5444" name="Freeform 446"/>
            <p:cNvSpPr/>
            <p:nvPr/>
          </p:nvSpPr>
          <p:spPr>
            <a:xfrm flipH="1" rot="16200000">
              <a:off x="-2243520" y="2243520"/>
              <a:ext cx="4894548" cy="4075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779" y="21600"/>
                  </a:moveTo>
                  <a:cubicBezTo>
                    <a:pt x="1594" y="21600"/>
                    <a:pt x="1398" y="21462"/>
                    <a:pt x="1201" y="21323"/>
                  </a:cubicBezTo>
                  <a:cubicBezTo>
                    <a:pt x="797" y="21185"/>
                    <a:pt x="393" y="20908"/>
                    <a:pt x="0" y="20492"/>
                  </a:cubicBezTo>
                  <a:cubicBezTo>
                    <a:pt x="0" y="20077"/>
                    <a:pt x="0" y="20077"/>
                    <a:pt x="0" y="20077"/>
                  </a:cubicBezTo>
                  <a:cubicBezTo>
                    <a:pt x="335" y="20354"/>
                    <a:pt x="693" y="20492"/>
                    <a:pt x="1028" y="20631"/>
                  </a:cubicBezTo>
                  <a:cubicBezTo>
                    <a:pt x="1132" y="20631"/>
                    <a:pt x="1236" y="20631"/>
                    <a:pt x="1340" y="20769"/>
                  </a:cubicBezTo>
                  <a:cubicBezTo>
                    <a:pt x="1479" y="20769"/>
                    <a:pt x="1617" y="20769"/>
                    <a:pt x="1756" y="20769"/>
                  </a:cubicBezTo>
                  <a:cubicBezTo>
                    <a:pt x="2333" y="20769"/>
                    <a:pt x="2899" y="20354"/>
                    <a:pt x="3442" y="19246"/>
                  </a:cubicBezTo>
                  <a:cubicBezTo>
                    <a:pt x="4204" y="17862"/>
                    <a:pt x="4967" y="15646"/>
                    <a:pt x="5533" y="13846"/>
                  </a:cubicBezTo>
                  <a:cubicBezTo>
                    <a:pt x="5799" y="13015"/>
                    <a:pt x="6076" y="12046"/>
                    <a:pt x="6330" y="11077"/>
                  </a:cubicBezTo>
                  <a:cubicBezTo>
                    <a:pt x="6630" y="9831"/>
                    <a:pt x="6942" y="8723"/>
                    <a:pt x="7254" y="7754"/>
                  </a:cubicBezTo>
                  <a:cubicBezTo>
                    <a:pt x="7600" y="6923"/>
                    <a:pt x="7947" y="6369"/>
                    <a:pt x="8328" y="6369"/>
                  </a:cubicBezTo>
                  <a:cubicBezTo>
                    <a:pt x="8559" y="6369"/>
                    <a:pt x="8813" y="6508"/>
                    <a:pt x="9102" y="6923"/>
                  </a:cubicBezTo>
                  <a:cubicBezTo>
                    <a:pt x="9610" y="7615"/>
                    <a:pt x="10084" y="9277"/>
                    <a:pt x="10581" y="10938"/>
                  </a:cubicBezTo>
                  <a:cubicBezTo>
                    <a:pt x="10673" y="11215"/>
                    <a:pt x="10777" y="11492"/>
                    <a:pt x="10869" y="11769"/>
                  </a:cubicBezTo>
                  <a:cubicBezTo>
                    <a:pt x="12302" y="16477"/>
                    <a:pt x="13584" y="18969"/>
                    <a:pt x="14785" y="19385"/>
                  </a:cubicBezTo>
                  <a:cubicBezTo>
                    <a:pt x="14889" y="19385"/>
                    <a:pt x="15004" y="19385"/>
                    <a:pt x="15108" y="19385"/>
                  </a:cubicBezTo>
                  <a:cubicBezTo>
                    <a:pt x="16310" y="19385"/>
                    <a:pt x="17488" y="17169"/>
                    <a:pt x="18631" y="12600"/>
                  </a:cubicBezTo>
                  <a:cubicBezTo>
                    <a:pt x="19313" y="9969"/>
                    <a:pt x="19914" y="7200"/>
                    <a:pt x="20468" y="4154"/>
                  </a:cubicBezTo>
                  <a:cubicBezTo>
                    <a:pt x="20745" y="2631"/>
                    <a:pt x="21022" y="1246"/>
                    <a:pt x="21323" y="0"/>
                  </a:cubicBezTo>
                  <a:cubicBezTo>
                    <a:pt x="21600" y="138"/>
                    <a:pt x="21600" y="138"/>
                    <a:pt x="21600" y="138"/>
                  </a:cubicBezTo>
                  <a:cubicBezTo>
                    <a:pt x="21196" y="1662"/>
                    <a:pt x="20803" y="3462"/>
                    <a:pt x="20387" y="5677"/>
                  </a:cubicBezTo>
                  <a:cubicBezTo>
                    <a:pt x="19810" y="8723"/>
                    <a:pt x="19221" y="11354"/>
                    <a:pt x="18655" y="13569"/>
                  </a:cubicBezTo>
                  <a:cubicBezTo>
                    <a:pt x="17465" y="18138"/>
                    <a:pt x="16333" y="20354"/>
                    <a:pt x="15178" y="20354"/>
                  </a:cubicBezTo>
                  <a:cubicBezTo>
                    <a:pt x="15097" y="20354"/>
                    <a:pt x="15028" y="20354"/>
                    <a:pt x="14947" y="20354"/>
                  </a:cubicBezTo>
                  <a:cubicBezTo>
                    <a:pt x="13699" y="19938"/>
                    <a:pt x="12394" y="17723"/>
                    <a:pt x="11066" y="13569"/>
                  </a:cubicBezTo>
                  <a:cubicBezTo>
                    <a:pt x="10892" y="13015"/>
                    <a:pt x="10731" y="12462"/>
                    <a:pt x="10557" y="11769"/>
                  </a:cubicBezTo>
                  <a:cubicBezTo>
                    <a:pt x="10095" y="10246"/>
                    <a:pt x="9610" y="8585"/>
                    <a:pt x="9102" y="7892"/>
                  </a:cubicBezTo>
                  <a:cubicBezTo>
                    <a:pt x="8802" y="7477"/>
                    <a:pt x="8548" y="7338"/>
                    <a:pt x="8305" y="7338"/>
                  </a:cubicBezTo>
                  <a:cubicBezTo>
                    <a:pt x="7889" y="7338"/>
                    <a:pt x="7508" y="7892"/>
                    <a:pt x="7138" y="9138"/>
                  </a:cubicBezTo>
                  <a:cubicBezTo>
                    <a:pt x="6873" y="9969"/>
                    <a:pt x="6596" y="10938"/>
                    <a:pt x="6330" y="11908"/>
                  </a:cubicBezTo>
                  <a:cubicBezTo>
                    <a:pt x="5995" y="13154"/>
                    <a:pt x="5648" y="14400"/>
                    <a:pt x="5302" y="15508"/>
                  </a:cubicBezTo>
                  <a:cubicBezTo>
                    <a:pt x="4655" y="17446"/>
                    <a:pt x="3939" y="19385"/>
                    <a:pt x="3211" y="20492"/>
                  </a:cubicBezTo>
                  <a:cubicBezTo>
                    <a:pt x="2749" y="21185"/>
                    <a:pt x="2276" y="21600"/>
                    <a:pt x="1779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5445" name="Freeform 447"/>
            <p:cNvSpPr/>
            <p:nvPr/>
          </p:nvSpPr>
          <p:spPr>
            <a:xfrm flipH="1" rot="16200000">
              <a:off x="-2115340" y="2118302"/>
              <a:ext cx="4418875" cy="18226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24" y="21600"/>
                  </a:moveTo>
                  <a:cubicBezTo>
                    <a:pt x="1727" y="21600"/>
                    <a:pt x="1369" y="20366"/>
                    <a:pt x="1024" y="17897"/>
                  </a:cubicBezTo>
                  <a:cubicBezTo>
                    <a:pt x="870" y="16663"/>
                    <a:pt x="870" y="16663"/>
                    <a:pt x="870" y="16663"/>
                  </a:cubicBezTo>
                  <a:cubicBezTo>
                    <a:pt x="589" y="14503"/>
                    <a:pt x="294" y="12343"/>
                    <a:pt x="0" y="12034"/>
                  </a:cubicBezTo>
                  <a:cubicBezTo>
                    <a:pt x="0" y="11109"/>
                    <a:pt x="0" y="11109"/>
                    <a:pt x="0" y="11109"/>
                  </a:cubicBezTo>
                  <a:cubicBezTo>
                    <a:pt x="13" y="11109"/>
                    <a:pt x="38" y="11109"/>
                    <a:pt x="51" y="11109"/>
                  </a:cubicBezTo>
                  <a:cubicBezTo>
                    <a:pt x="307" y="11726"/>
                    <a:pt x="550" y="13269"/>
                    <a:pt x="781" y="14811"/>
                  </a:cubicBezTo>
                  <a:cubicBezTo>
                    <a:pt x="870" y="15429"/>
                    <a:pt x="870" y="15429"/>
                    <a:pt x="870" y="15429"/>
                  </a:cubicBezTo>
                  <a:cubicBezTo>
                    <a:pt x="1318" y="18514"/>
                    <a:pt x="1740" y="20057"/>
                    <a:pt x="2175" y="20057"/>
                  </a:cubicBezTo>
                  <a:cubicBezTo>
                    <a:pt x="2431" y="20057"/>
                    <a:pt x="2674" y="19440"/>
                    <a:pt x="2943" y="18514"/>
                  </a:cubicBezTo>
                  <a:cubicBezTo>
                    <a:pt x="3250" y="17589"/>
                    <a:pt x="3557" y="16046"/>
                    <a:pt x="3852" y="14503"/>
                  </a:cubicBezTo>
                  <a:cubicBezTo>
                    <a:pt x="4184" y="12960"/>
                    <a:pt x="4530" y="11417"/>
                    <a:pt x="4875" y="10183"/>
                  </a:cubicBezTo>
                  <a:cubicBezTo>
                    <a:pt x="5618" y="7714"/>
                    <a:pt x="6206" y="6171"/>
                    <a:pt x="6756" y="5246"/>
                  </a:cubicBezTo>
                  <a:cubicBezTo>
                    <a:pt x="7140" y="4629"/>
                    <a:pt x="7550" y="4320"/>
                    <a:pt x="7972" y="4320"/>
                  </a:cubicBezTo>
                  <a:cubicBezTo>
                    <a:pt x="8791" y="4320"/>
                    <a:pt x="9700" y="5554"/>
                    <a:pt x="10813" y="8023"/>
                  </a:cubicBezTo>
                  <a:cubicBezTo>
                    <a:pt x="12118" y="11417"/>
                    <a:pt x="13462" y="13269"/>
                    <a:pt x="14882" y="13886"/>
                  </a:cubicBezTo>
                  <a:cubicBezTo>
                    <a:pt x="15291" y="13886"/>
                    <a:pt x="15727" y="14194"/>
                    <a:pt x="16174" y="14194"/>
                  </a:cubicBezTo>
                  <a:cubicBezTo>
                    <a:pt x="17160" y="14194"/>
                    <a:pt x="18439" y="13269"/>
                    <a:pt x="19706" y="7406"/>
                  </a:cubicBezTo>
                  <a:cubicBezTo>
                    <a:pt x="20167" y="5246"/>
                    <a:pt x="20653" y="2777"/>
                    <a:pt x="21203" y="0"/>
                  </a:cubicBezTo>
                  <a:cubicBezTo>
                    <a:pt x="21600" y="0"/>
                    <a:pt x="21600" y="0"/>
                    <a:pt x="21600" y="0"/>
                  </a:cubicBezTo>
                  <a:cubicBezTo>
                    <a:pt x="21370" y="1234"/>
                    <a:pt x="21370" y="1234"/>
                    <a:pt x="21370" y="1234"/>
                  </a:cubicBezTo>
                  <a:cubicBezTo>
                    <a:pt x="20743" y="4629"/>
                    <a:pt x="20103" y="8023"/>
                    <a:pt x="19450" y="10491"/>
                  </a:cubicBezTo>
                  <a:cubicBezTo>
                    <a:pt x="18734" y="13269"/>
                    <a:pt x="17979" y="15120"/>
                    <a:pt x="17173" y="15737"/>
                  </a:cubicBezTo>
                  <a:cubicBezTo>
                    <a:pt x="16827" y="15737"/>
                    <a:pt x="16482" y="16046"/>
                    <a:pt x="16085" y="16046"/>
                  </a:cubicBezTo>
                  <a:cubicBezTo>
                    <a:pt x="15714" y="16046"/>
                    <a:pt x="15317" y="15737"/>
                    <a:pt x="14792" y="15737"/>
                  </a:cubicBezTo>
                  <a:cubicBezTo>
                    <a:pt x="14447" y="15429"/>
                    <a:pt x="14447" y="15429"/>
                    <a:pt x="14447" y="15429"/>
                  </a:cubicBezTo>
                  <a:cubicBezTo>
                    <a:pt x="13782" y="15120"/>
                    <a:pt x="13091" y="14811"/>
                    <a:pt x="12425" y="13577"/>
                  </a:cubicBezTo>
                  <a:cubicBezTo>
                    <a:pt x="11964" y="12651"/>
                    <a:pt x="11491" y="11726"/>
                    <a:pt x="11043" y="10491"/>
                  </a:cubicBezTo>
                  <a:cubicBezTo>
                    <a:pt x="10071" y="8331"/>
                    <a:pt x="9047" y="5863"/>
                    <a:pt x="8049" y="5863"/>
                  </a:cubicBezTo>
                  <a:cubicBezTo>
                    <a:pt x="7921" y="5863"/>
                    <a:pt x="7806" y="5863"/>
                    <a:pt x="7678" y="5863"/>
                  </a:cubicBezTo>
                  <a:cubicBezTo>
                    <a:pt x="6910" y="6480"/>
                    <a:pt x="6129" y="8023"/>
                    <a:pt x="5285" y="10491"/>
                  </a:cubicBezTo>
                  <a:cubicBezTo>
                    <a:pt x="4875" y="12034"/>
                    <a:pt x="4453" y="13886"/>
                    <a:pt x="4056" y="15737"/>
                  </a:cubicBezTo>
                  <a:cubicBezTo>
                    <a:pt x="3724" y="16971"/>
                    <a:pt x="3391" y="18514"/>
                    <a:pt x="3058" y="19749"/>
                  </a:cubicBezTo>
                  <a:cubicBezTo>
                    <a:pt x="2713" y="20983"/>
                    <a:pt x="2406" y="21600"/>
                    <a:pt x="2124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5446" name="Freeform 448"/>
            <p:cNvSpPr/>
            <p:nvPr/>
          </p:nvSpPr>
          <p:spPr>
            <a:xfrm flipH="1" rot="16200000">
              <a:off x="293407" y="1798964"/>
              <a:ext cx="976540" cy="1229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621" y="21600"/>
                  </a:moveTo>
                  <a:cubicBezTo>
                    <a:pt x="1042" y="21600"/>
                    <a:pt x="521" y="21600"/>
                    <a:pt x="0" y="21140"/>
                  </a:cubicBezTo>
                  <a:cubicBezTo>
                    <a:pt x="579" y="20681"/>
                    <a:pt x="1158" y="20681"/>
                    <a:pt x="1737" y="20221"/>
                  </a:cubicBezTo>
                  <a:cubicBezTo>
                    <a:pt x="2838" y="19762"/>
                    <a:pt x="3996" y="19302"/>
                    <a:pt x="5096" y="18383"/>
                  </a:cubicBezTo>
                  <a:cubicBezTo>
                    <a:pt x="5849" y="17464"/>
                    <a:pt x="6660" y="16545"/>
                    <a:pt x="7354" y="15626"/>
                  </a:cubicBezTo>
                  <a:cubicBezTo>
                    <a:pt x="8397" y="14247"/>
                    <a:pt x="9439" y="12868"/>
                    <a:pt x="10482" y="11949"/>
                  </a:cubicBezTo>
                  <a:cubicBezTo>
                    <a:pt x="11176" y="11489"/>
                    <a:pt x="11929" y="11030"/>
                    <a:pt x="12682" y="11030"/>
                  </a:cubicBezTo>
                  <a:cubicBezTo>
                    <a:pt x="13840" y="10111"/>
                    <a:pt x="15056" y="9651"/>
                    <a:pt x="16214" y="8732"/>
                  </a:cubicBezTo>
                  <a:cubicBezTo>
                    <a:pt x="17720" y="7353"/>
                    <a:pt x="19226" y="4596"/>
                    <a:pt x="20673" y="1838"/>
                  </a:cubicBezTo>
                  <a:cubicBezTo>
                    <a:pt x="20963" y="1379"/>
                    <a:pt x="21253" y="919"/>
                    <a:pt x="21600" y="0"/>
                  </a:cubicBezTo>
                  <a:cubicBezTo>
                    <a:pt x="20036" y="7353"/>
                    <a:pt x="18125" y="9191"/>
                    <a:pt x="16562" y="10570"/>
                  </a:cubicBezTo>
                  <a:cubicBezTo>
                    <a:pt x="15346" y="11489"/>
                    <a:pt x="14130" y="12409"/>
                    <a:pt x="12914" y="12868"/>
                  </a:cubicBezTo>
                  <a:cubicBezTo>
                    <a:pt x="12219" y="13328"/>
                    <a:pt x="11524" y="13328"/>
                    <a:pt x="10829" y="13787"/>
                  </a:cubicBezTo>
                  <a:cubicBezTo>
                    <a:pt x="9729" y="14706"/>
                    <a:pt x="8686" y="16085"/>
                    <a:pt x="7702" y="17004"/>
                  </a:cubicBezTo>
                  <a:cubicBezTo>
                    <a:pt x="6833" y="18383"/>
                    <a:pt x="5965" y="19302"/>
                    <a:pt x="5038" y="20221"/>
                  </a:cubicBezTo>
                  <a:cubicBezTo>
                    <a:pt x="3822" y="21140"/>
                    <a:pt x="2664" y="21600"/>
                    <a:pt x="1621" y="21600"/>
                  </a:cubicBezTo>
                  <a:cubicBezTo>
                    <a:pt x="1621" y="21600"/>
                    <a:pt x="1621" y="21600"/>
                    <a:pt x="1621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5447" name="Freeform 449"/>
            <p:cNvSpPr/>
            <p:nvPr/>
          </p:nvSpPr>
          <p:spPr>
            <a:xfrm flipH="1" rot="16200000">
              <a:off x="643864" y="1851573"/>
              <a:ext cx="348236" cy="444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299" y="21600"/>
                  </a:moveTo>
                  <a:cubicBezTo>
                    <a:pt x="812" y="21600"/>
                    <a:pt x="487" y="21600"/>
                    <a:pt x="0" y="21600"/>
                  </a:cubicBezTo>
                  <a:cubicBezTo>
                    <a:pt x="3573" y="20329"/>
                    <a:pt x="6983" y="15247"/>
                    <a:pt x="10556" y="11435"/>
                  </a:cubicBezTo>
                  <a:cubicBezTo>
                    <a:pt x="11044" y="10165"/>
                    <a:pt x="11044" y="10165"/>
                    <a:pt x="11044" y="10165"/>
                  </a:cubicBezTo>
                  <a:cubicBezTo>
                    <a:pt x="11856" y="8894"/>
                    <a:pt x="12668" y="7624"/>
                    <a:pt x="13480" y="6353"/>
                  </a:cubicBezTo>
                  <a:cubicBezTo>
                    <a:pt x="15753" y="3812"/>
                    <a:pt x="18027" y="0"/>
                    <a:pt x="20138" y="0"/>
                  </a:cubicBezTo>
                  <a:cubicBezTo>
                    <a:pt x="20626" y="0"/>
                    <a:pt x="21113" y="0"/>
                    <a:pt x="21600" y="0"/>
                  </a:cubicBezTo>
                  <a:cubicBezTo>
                    <a:pt x="18677" y="7624"/>
                    <a:pt x="15591" y="11435"/>
                    <a:pt x="12343" y="13976"/>
                  </a:cubicBezTo>
                  <a:cubicBezTo>
                    <a:pt x="11368" y="15247"/>
                    <a:pt x="10232" y="16518"/>
                    <a:pt x="9257" y="16518"/>
                  </a:cubicBezTo>
                  <a:cubicBezTo>
                    <a:pt x="6171" y="20329"/>
                    <a:pt x="3573" y="21600"/>
                    <a:pt x="1299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5448" name="Freeform 450"/>
            <p:cNvSpPr/>
            <p:nvPr/>
          </p:nvSpPr>
          <p:spPr>
            <a:xfrm flipH="1" rot="16200000">
              <a:off x="674242" y="1813784"/>
              <a:ext cx="284516" cy="355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387" y="21600"/>
                  </a:moveTo>
                  <a:cubicBezTo>
                    <a:pt x="793" y="21600"/>
                    <a:pt x="396" y="21600"/>
                    <a:pt x="0" y="21600"/>
                  </a:cubicBezTo>
                  <a:cubicBezTo>
                    <a:pt x="3171" y="15429"/>
                    <a:pt x="6738" y="10800"/>
                    <a:pt x="10106" y="7714"/>
                  </a:cubicBezTo>
                  <a:cubicBezTo>
                    <a:pt x="12881" y="4629"/>
                    <a:pt x="12881" y="4629"/>
                    <a:pt x="12881" y="4629"/>
                  </a:cubicBezTo>
                  <a:cubicBezTo>
                    <a:pt x="14862" y="1543"/>
                    <a:pt x="16844" y="0"/>
                    <a:pt x="18826" y="0"/>
                  </a:cubicBezTo>
                  <a:cubicBezTo>
                    <a:pt x="19817" y="0"/>
                    <a:pt x="20807" y="0"/>
                    <a:pt x="21600" y="1543"/>
                  </a:cubicBezTo>
                  <a:cubicBezTo>
                    <a:pt x="21600" y="3086"/>
                    <a:pt x="21600" y="4629"/>
                    <a:pt x="21600" y="4629"/>
                  </a:cubicBezTo>
                  <a:cubicBezTo>
                    <a:pt x="19222" y="7714"/>
                    <a:pt x="16844" y="9257"/>
                    <a:pt x="14466" y="10800"/>
                  </a:cubicBezTo>
                  <a:cubicBezTo>
                    <a:pt x="12881" y="12343"/>
                    <a:pt x="11097" y="13886"/>
                    <a:pt x="9512" y="15429"/>
                  </a:cubicBezTo>
                  <a:cubicBezTo>
                    <a:pt x="8125" y="16971"/>
                    <a:pt x="8125" y="16971"/>
                    <a:pt x="8125" y="16971"/>
                  </a:cubicBezTo>
                  <a:cubicBezTo>
                    <a:pt x="5945" y="18514"/>
                    <a:pt x="3567" y="21600"/>
                    <a:pt x="1387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5449" name="Freeform 451"/>
            <p:cNvSpPr/>
            <p:nvPr/>
          </p:nvSpPr>
          <p:spPr>
            <a:xfrm flipH="1" rot="16200000">
              <a:off x="701657" y="1814525"/>
              <a:ext cx="222278" cy="3408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4066" y="21600"/>
                  </a:moveTo>
                  <a:cubicBezTo>
                    <a:pt x="2795" y="21600"/>
                    <a:pt x="1525" y="21600"/>
                    <a:pt x="0" y="21600"/>
                  </a:cubicBezTo>
                  <a:cubicBezTo>
                    <a:pt x="3558" y="18277"/>
                    <a:pt x="7369" y="16615"/>
                    <a:pt x="10927" y="11631"/>
                  </a:cubicBezTo>
                  <a:cubicBezTo>
                    <a:pt x="12198" y="11631"/>
                    <a:pt x="13468" y="9969"/>
                    <a:pt x="14739" y="8308"/>
                  </a:cubicBezTo>
                  <a:cubicBezTo>
                    <a:pt x="17026" y="4985"/>
                    <a:pt x="19313" y="1662"/>
                    <a:pt x="21600" y="0"/>
                  </a:cubicBezTo>
                  <a:cubicBezTo>
                    <a:pt x="17534" y="14954"/>
                    <a:pt x="11689" y="21600"/>
                    <a:pt x="4066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5450" name="Freeform 516"/>
            <p:cNvSpPr/>
            <p:nvPr/>
          </p:nvSpPr>
          <p:spPr>
            <a:xfrm flipH="1" rot="16200000">
              <a:off x="865431" y="6399286"/>
              <a:ext cx="500802" cy="22820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17" h="21600" fill="norm" stroke="1" extrusionOk="0">
                  <a:moveTo>
                    <a:pt x="15120" y="21600"/>
                  </a:moveTo>
                  <a:cubicBezTo>
                    <a:pt x="14574" y="21600"/>
                    <a:pt x="14029" y="21600"/>
                    <a:pt x="13374" y="21352"/>
                  </a:cubicBezTo>
                  <a:cubicBezTo>
                    <a:pt x="13047" y="21352"/>
                    <a:pt x="12720" y="21600"/>
                    <a:pt x="12502" y="21600"/>
                  </a:cubicBezTo>
                  <a:cubicBezTo>
                    <a:pt x="12502" y="21600"/>
                    <a:pt x="12502" y="21600"/>
                    <a:pt x="12502" y="21600"/>
                  </a:cubicBezTo>
                  <a:cubicBezTo>
                    <a:pt x="10756" y="21600"/>
                    <a:pt x="9011" y="20359"/>
                    <a:pt x="7483" y="19366"/>
                  </a:cubicBezTo>
                  <a:cubicBezTo>
                    <a:pt x="5520" y="18124"/>
                    <a:pt x="2792" y="16386"/>
                    <a:pt x="1047" y="12662"/>
                  </a:cubicBezTo>
                  <a:cubicBezTo>
                    <a:pt x="174" y="10924"/>
                    <a:pt x="-153" y="9186"/>
                    <a:pt x="65" y="7697"/>
                  </a:cubicBezTo>
                  <a:cubicBezTo>
                    <a:pt x="720" y="3724"/>
                    <a:pt x="4865" y="993"/>
                    <a:pt x="6611" y="497"/>
                  </a:cubicBezTo>
                  <a:cubicBezTo>
                    <a:pt x="8247" y="248"/>
                    <a:pt x="9774" y="0"/>
                    <a:pt x="11192" y="0"/>
                  </a:cubicBezTo>
                  <a:cubicBezTo>
                    <a:pt x="12502" y="0"/>
                    <a:pt x="13920" y="0"/>
                    <a:pt x="15120" y="497"/>
                  </a:cubicBezTo>
                  <a:cubicBezTo>
                    <a:pt x="17956" y="1241"/>
                    <a:pt x="19702" y="3228"/>
                    <a:pt x="20465" y="6455"/>
                  </a:cubicBezTo>
                  <a:cubicBezTo>
                    <a:pt x="21447" y="10924"/>
                    <a:pt x="20792" y="16138"/>
                    <a:pt x="18829" y="19117"/>
                  </a:cubicBezTo>
                  <a:cubicBezTo>
                    <a:pt x="17847" y="20855"/>
                    <a:pt x="16538" y="21600"/>
                    <a:pt x="15120" y="21600"/>
                  </a:cubicBezTo>
                  <a:close/>
                  <a:moveTo>
                    <a:pt x="10756" y="745"/>
                  </a:moveTo>
                  <a:cubicBezTo>
                    <a:pt x="8247" y="993"/>
                    <a:pt x="5629" y="1241"/>
                    <a:pt x="3229" y="3228"/>
                  </a:cubicBezTo>
                  <a:cubicBezTo>
                    <a:pt x="2683" y="3724"/>
                    <a:pt x="829" y="5462"/>
                    <a:pt x="720" y="8441"/>
                  </a:cubicBezTo>
                  <a:cubicBezTo>
                    <a:pt x="611" y="9683"/>
                    <a:pt x="938" y="11172"/>
                    <a:pt x="1702" y="12414"/>
                  </a:cubicBezTo>
                  <a:cubicBezTo>
                    <a:pt x="3665" y="15641"/>
                    <a:pt x="6174" y="17628"/>
                    <a:pt x="8356" y="18869"/>
                  </a:cubicBezTo>
                  <a:cubicBezTo>
                    <a:pt x="9120" y="19366"/>
                    <a:pt x="9120" y="19366"/>
                    <a:pt x="9120" y="19366"/>
                  </a:cubicBezTo>
                  <a:cubicBezTo>
                    <a:pt x="9774" y="19614"/>
                    <a:pt x="10429" y="19862"/>
                    <a:pt x="11411" y="20110"/>
                  </a:cubicBezTo>
                  <a:cubicBezTo>
                    <a:pt x="11411" y="20110"/>
                    <a:pt x="11411" y="20110"/>
                    <a:pt x="11411" y="20110"/>
                  </a:cubicBezTo>
                  <a:cubicBezTo>
                    <a:pt x="11738" y="20359"/>
                    <a:pt x="12065" y="20359"/>
                    <a:pt x="12502" y="20359"/>
                  </a:cubicBezTo>
                  <a:cubicBezTo>
                    <a:pt x="12720" y="20359"/>
                    <a:pt x="13047" y="20359"/>
                    <a:pt x="13374" y="20359"/>
                  </a:cubicBezTo>
                  <a:cubicBezTo>
                    <a:pt x="13811" y="20359"/>
                    <a:pt x="14247" y="20359"/>
                    <a:pt x="14683" y="20359"/>
                  </a:cubicBezTo>
                  <a:cubicBezTo>
                    <a:pt x="15774" y="20359"/>
                    <a:pt x="17192" y="20359"/>
                    <a:pt x="18283" y="18621"/>
                  </a:cubicBezTo>
                  <a:cubicBezTo>
                    <a:pt x="19702" y="16138"/>
                    <a:pt x="20465" y="12662"/>
                    <a:pt x="20247" y="9434"/>
                  </a:cubicBezTo>
                  <a:cubicBezTo>
                    <a:pt x="19920" y="5959"/>
                    <a:pt x="18829" y="3476"/>
                    <a:pt x="17083" y="2483"/>
                  </a:cubicBezTo>
                  <a:cubicBezTo>
                    <a:pt x="15447" y="1241"/>
                    <a:pt x="13592" y="745"/>
                    <a:pt x="11192" y="745"/>
                  </a:cubicBezTo>
                  <a:lnTo>
                    <a:pt x="10756" y="745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5451" name="Freeform 517"/>
            <p:cNvSpPr/>
            <p:nvPr/>
          </p:nvSpPr>
          <p:spPr>
            <a:xfrm flipH="1" rot="16200000">
              <a:off x="666166" y="6214211"/>
              <a:ext cx="908226" cy="3704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26" h="21600" fill="norm" stroke="1" extrusionOk="0">
                  <a:moveTo>
                    <a:pt x="16623" y="21600"/>
                  </a:moveTo>
                  <a:cubicBezTo>
                    <a:pt x="15754" y="21600"/>
                    <a:pt x="14760" y="21448"/>
                    <a:pt x="13519" y="21144"/>
                  </a:cubicBezTo>
                  <a:cubicBezTo>
                    <a:pt x="10602" y="20231"/>
                    <a:pt x="7871" y="18101"/>
                    <a:pt x="5636" y="16276"/>
                  </a:cubicBezTo>
                  <a:cubicBezTo>
                    <a:pt x="5388" y="15972"/>
                    <a:pt x="5388" y="15972"/>
                    <a:pt x="5388" y="15972"/>
                  </a:cubicBezTo>
                  <a:cubicBezTo>
                    <a:pt x="4023" y="14755"/>
                    <a:pt x="733" y="12017"/>
                    <a:pt x="112" y="8214"/>
                  </a:cubicBezTo>
                  <a:cubicBezTo>
                    <a:pt x="-74" y="7149"/>
                    <a:pt x="-12" y="6085"/>
                    <a:pt x="174" y="5020"/>
                  </a:cubicBezTo>
                  <a:cubicBezTo>
                    <a:pt x="733" y="2282"/>
                    <a:pt x="1912" y="1065"/>
                    <a:pt x="3774" y="1065"/>
                  </a:cubicBezTo>
                  <a:cubicBezTo>
                    <a:pt x="4209" y="1065"/>
                    <a:pt x="4705" y="1217"/>
                    <a:pt x="5140" y="1217"/>
                  </a:cubicBezTo>
                  <a:cubicBezTo>
                    <a:pt x="5760" y="1369"/>
                    <a:pt x="6381" y="1521"/>
                    <a:pt x="7064" y="1521"/>
                  </a:cubicBezTo>
                  <a:cubicBezTo>
                    <a:pt x="8988" y="1521"/>
                    <a:pt x="10788" y="913"/>
                    <a:pt x="12774" y="456"/>
                  </a:cubicBezTo>
                  <a:cubicBezTo>
                    <a:pt x="13147" y="456"/>
                    <a:pt x="13147" y="456"/>
                    <a:pt x="13147" y="456"/>
                  </a:cubicBezTo>
                  <a:cubicBezTo>
                    <a:pt x="13954" y="152"/>
                    <a:pt x="14760" y="0"/>
                    <a:pt x="15505" y="0"/>
                  </a:cubicBezTo>
                  <a:cubicBezTo>
                    <a:pt x="18112" y="0"/>
                    <a:pt x="20098" y="1521"/>
                    <a:pt x="21526" y="4259"/>
                  </a:cubicBezTo>
                  <a:cubicBezTo>
                    <a:pt x="21526" y="4563"/>
                    <a:pt x="21526" y="4563"/>
                    <a:pt x="21526" y="4563"/>
                  </a:cubicBezTo>
                  <a:cubicBezTo>
                    <a:pt x="20036" y="1977"/>
                    <a:pt x="18050" y="608"/>
                    <a:pt x="15505" y="608"/>
                  </a:cubicBezTo>
                  <a:cubicBezTo>
                    <a:pt x="14574" y="608"/>
                    <a:pt x="13519" y="913"/>
                    <a:pt x="12402" y="1217"/>
                  </a:cubicBezTo>
                  <a:cubicBezTo>
                    <a:pt x="10478" y="1977"/>
                    <a:pt x="8864" y="2282"/>
                    <a:pt x="7250" y="2282"/>
                  </a:cubicBezTo>
                  <a:cubicBezTo>
                    <a:pt x="6629" y="2282"/>
                    <a:pt x="6009" y="2130"/>
                    <a:pt x="5388" y="2130"/>
                  </a:cubicBezTo>
                  <a:cubicBezTo>
                    <a:pt x="5016" y="1977"/>
                    <a:pt x="5016" y="1977"/>
                    <a:pt x="5016" y="1977"/>
                  </a:cubicBezTo>
                  <a:cubicBezTo>
                    <a:pt x="4581" y="1977"/>
                    <a:pt x="4085" y="1825"/>
                    <a:pt x="3650" y="1825"/>
                  </a:cubicBezTo>
                  <a:cubicBezTo>
                    <a:pt x="3029" y="1825"/>
                    <a:pt x="2595" y="1977"/>
                    <a:pt x="2160" y="2282"/>
                  </a:cubicBezTo>
                  <a:cubicBezTo>
                    <a:pt x="1292" y="2890"/>
                    <a:pt x="174" y="4715"/>
                    <a:pt x="423" y="7149"/>
                  </a:cubicBezTo>
                  <a:cubicBezTo>
                    <a:pt x="795" y="10496"/>
                    <a:pt x="2595" y="12321"/>
                    <a:pt x="3836" y="13538"/>
                  </a:cubicBezTo>
                  <a:cubicBezTo>
                    <a:pt x="5512" y="15211"/>
                    <a:pt x="7064" y="16580"/>
                    <a:pt x="8492" y="17645"/>
                  </a:cubicBezTo>
                  <a:cubicBezTo>
                    <a:pt x="11533" y="19775"/>
                    <a:pt x="14202" y="20839"/>
                    <a:pt x="16623" y="20839"/>
                  </a:cubicBezTo>
                  <a:cubicBezTo>
                    <a:pt x="16871" y="20839"/>
                    <a:pt x="16871" y="20839"/>
                    <a:pt x="16871" y="20839"/>
                  </a:cubicBezTo>
                  <a:cubicBezTo>
                    <a:pt x="18609" y="20839"/>
                    <a:pt x="20036" y="20079"/>
                    <a:pt x="21154" y="18558"/>
                  </a:cubicBezTo>
                  <a:cubicBezTo>
                    <a:pt x="21278" y="18558"/>
                    <a:pt x="21402" y="18254"/>
                    <a:pt x="21526" y="18101"/>
                  </a:cubicBezTo>
                  <a:cubicBezTo>
                    <a:pt x="21526" y="19014"/>
                    <a:pt x="21526" y="19014"/>
                    <a:pt x="21526" y="19014"/>
                  </a:cubicBezTo>
                  <a:cubicBezTo>
                    <a:pt x="20098" y="20839"/>
                    <a:pt x="18547" y="21600"/>
                    <a:pt x="16623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5452" name="Freeform 518"/>
            <p:cNvSpPr/>
            <p:nvPr/>
          </p:nvSpPr>
          <p:spPr>
            <a:xfrm flipH="1" rot="16200000">
              <a:off x="469957" y="5896489"/>
              <a:ext cx="1306572" cy="6075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20" h="21600" fill="norm" stroke="1" extrusionOk="0">
                  <a:moveTo>
                    <a:pt x="19063" y="21600"/>
                  </a:moveTo>
                  <a:cubicBezTo>
                    <a:pt x="17295" y="21600"/>
                    <a:pt x="15527" y="20948"/>
                    <a:pt x="13889" y="20203"/>
                  </a:cubicBezTo>
                  <a:cubicBezTo>
                    <a:pt x="13458" y="20017"/>
                    <a:pt x="13070" y="19924"/>
                    <a:pt x="12639" y="19738"/>
                  </a:cubicBezTo>
                  <a:cubicBezTo>
                    <a:pt x="10569" y="18807"/>
                    <a:pt x="8370" y="17969"/>
                    <a:pt x="6344" y="16386"/>
                  </a:cubicBezTo>
                  <a:cubicBezTo>
                    <a:pt x="4663" y="15083"/>
                    <a:pt x="3326" y="13779"/>
                    <a:pt x="2248" y="12010"/>
                  </a:cubicBezTo>
                  <a:cubicBezTo>
                    <a:pt x="1429" y="10707"/>
                    <a:pt x="265" y="8752"/>
                    <a:pt x="49" y="6331"/>
                  </a:cubicBezTo>
                  <a:cubicBezTo>
                    <a:pt x="-80" y="4934"/>
                    <a:pt x="49" y="3817"/>
                    <a:pt x="394" y="2886"/>
                  </a:cubicBezTo>
                  <a:cubicBezTo>
                    <a:pt x="1386" y="372"/>
                    <a:pt x="3800" y="93"/>
                    <a:pt x="4835" y="93"/>
                  </a:cubicBezTo>
                  <a:cubicBezTo>
                    <a:pt x="5180" y="93"/>
                    <a:pt x="5525" y="93"/>
                    <a:pt x="5870" y="186"/>
                  </a:cubicBezTo>
                  <a:cubicBezTo>
                    <a:pt x="6430" y="279"/>
                    <a:pt x="7034" y="466"/>
                    <a:pt x="7594" y="559"/>
                  </a:cubicBezTo>
                  <a:cubicBezTo>
                    <a:pt x="8586" y="838"/>
                    <a:pt x="9621" y="1117"/>
                    <a:pt x="10655" y="1117"/>
                  </a:cubicBezTo>
                  <a:cubicBezTo>
                    <a:pt x="10698" y="1117"/>
                    <a:pt x="10698" y="1117"/>
                    <a:pt x="10698" y="1117"/>
                  </a:cubicBezTo>
                  <a:cubicBezTo>
                    <a:pt x="11906" y="1117"/>
                    <a:pt x="13113" y="838"/>
                    <a:pt x="14277" y="559"/>
                  </a:cubicBezTo>
                  <a:cubicBezTo>
                    <a:pt x="15269" y="372"/>
                    <a:pt x="16303" y="93"/>
                    <a:pt x="17338" y="0"/>
                  </a:cubicBezTo>
                  <a:cubicBezTo>
                    <a:pt x="17510" y="0"/>
                    <a:pt x="17640" y="0"/>
                    <a:pt x="17812" y="0"/>
                  </a:cubicBezTo>
                  <a:cubicBezTo>
                    <a:pt x="19321" y="0"/>
                    <a:pt x="20528" y="559"/>
                    <a:pt x="21520" y="1676"/>
                  </a:cubicBezTo>
                  <a:cubicBezTo>
                    <a:pt x="21520" y="2328"/>
                    <a:pt x="21520" y="2328"/>
                    <a:pt x="21520" y="2328"/>
                  </a:cubicBezTo>
                  <a:cubicBezTo>
                    <a:pt x="20442" y="1117"/>
                    <a:pt x="19278" y="466"/>
                    <a:pt x="17985" y="466"/>
                  </a:cubicBezTo>
                  <a:cubicBezTo>
                    <a:pt x="17855" y="466"/>
                    <a:pt x="17855" y="466"/>
                    <a:pt x="17855" y="466"/>
                  </a:cubicBezTo>
                  <a:cubicBezTo>
                    <a:pt x="16734" y="559"/>
                    <a:pt x="15613" y="838"/>
                    <a:pt x="14492" y="1024"/>
                  </a:cubicBezTo>
                  <a:cubicBezTo>
                    <a:pt x="13846" y="1210"/>
                    <a:pt x="13199" y="1303"/>
                    <a:pt x="12509" y="1490"/>
                  </a:cubicBezTo>
                  <a:cubicBezTo>
                    <a:pt x="11992" y="1583"/>
                    <a:pt x="11474" y="1583"/>
                    <a:pt x="10957" y="1583"/>
                  </a:cubicBezTo>
                  <a:cubicBezTo>
                    <a:pt x="10095" y="1583"/>
                    <a:pt x="9233" y="1490"/>
                    <a:pt x="8370" y="1210"/>
                  </a:cubicBezTo>
                  <a:cubicBezTo>
                    <a:pt x="7680" y="1024"/>
                    <a:pt x="7680" y="1024"/>
                    <a:pt x="7680" y="1024"/>
                  </a:cubicBezTo>
                  <a:cubicBezTo>
                    <a:pt x="6689" y="745"/>
                    <a:pt x="5611" y="466"/>
                    <a:pt x="4576" y="466"/>
                  </a:cubicBezTo>
                  <a:cubicBezTo>
                    <a:pt x="4231" y="466"/>
                    <a:pt x="3886" y="559"/>
                    <a:pt x="3542" y="652"/>
                  </a:cubicBezTo>
                  <a:cubicBezTo>
                    <a:pt x="2679" y="838"/>
                    <a:pt x="1084" y="1676"/>
                    <a:pt x="480" y="3631"/>
                  </a:cubicBezTo>
                  <a:cubicBezTo>
                    <a:pt x="222" y="4469"/>
                    <a:pt x="179" y="5400"/>
                    <a:pt x="351" y="6424"/>
                  </a:cubicBezTo>
                  <a:cubicBezTo>
                    <a:pt x="696" y="8659"/>
                    <a:pt x="1645" y="10800"/>
                    <a:pt x="3283" y="12941"/>
                  </a:cubicBezTo>
                  <a:cubicBezTo>
                    <a:pt x="4706" y="14710"/>
                    <a:pt x="6387" y="16107"/>
                    <a:pt x="8629" y="17317"/>
                  </a:cubicBezTo>
                  <a:cubicBezTo>
                    <a:pt x="10354" y="18248"/>
                    <a:pt x="12164" y="18993"/>
                    <a:pt x="13889" y="19645"/>
                  </a:cubicBezTo>
                  <a:cubicBezTo>
                    <a:pt x="14492" y="19924"/>
                    <a:pt x="14492" y="19924"/>
                    <a:pt x="14492" y="19924"/>
                  </a:cubicBezTo>
                  <a:cubicBezTo>
                    <a:pt x="16001" y="20483"/>
                    <a:pt x="17424" y="20948"/>
                    <a:pt x="18890" y="20948"/>
                  </a:cubicBezTo>
                  <a:cubicBezTo>
                    <a:pt x="19106" y="20948"/>
                    <a:pt x="19321" y="20948"/>
                    <a:pt x="19537" y="20948"/>
                  </a:cubicBezTo>
                  <a:cubicBezTo>
                    <a:pt x="20227" y="20855"/>
                    <a:pt x="20916" y="20669"/>
                    <a:pt x="21520" y="20297"/>
                  </a:cubicBezTo>
                  <a:cubicBezTo>
                    <a:pt x="21520" y="21041"/>
                    <a:pt x="21520" y="21041"/>
                    <a:pt x="21520" y="21041"/>
                  </a:cubicBezTo>
                  <a:cubicBezTo>
                    <a:pt x="20960" y="21321"/>
                    <a:pt x="20356" y="21507"/>
                    <a:pt x="19752" y="21600"/>
                  </a:cubicBezTo>
                  <a:cubicBezTo>
                    <a:pt x="19494" y="21600"/>
                    <a:pt x="19278" y="21600"/>
                    <a:pt x="19063" y="21600"/>
                  </a:cubicBezTo>
                  <a:cubicBezTo>
                    <a:pt x="19063" y="21600"/>
                    <a:pt x="19063" y="21600"/>
                    <a:pt x="19063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5453" name="Freeform 519"/>
            <p:cNvSpPr/>
            <p:nvPr/>
          </p:nvSpPr>
          <p:spPr>
            <a:xfrm flipH="1" rot="16200000">
              <a:off x="992839" y="6831325"/>
              <a:ext cx="23711" cy="207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cubicBezTo>
                    <a:pt x="7200" y="2700"/>
                    <a:pt x="14400" y="5400"/>
                    <a:pt x="21600" y="10800"/>
                  </a:cubicBezTo>
                  <a:cubicBezTo>
                    <a:pt x="21600" y="21600"/>
                    <a:pt x="21600" y="21600"/>
                    <a:pt x="21600" y="21600"/>
                  </a:cubicBezTo>
                  <a:cubicBezTo>
                    <a:pt x="16800" y="18900"/>
                    <a:pt x="2400" y="2700"/>
                    <a:pt x="0" y="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5454" name="Freeform 520"/>
            <p:cNvSpPr/>
            <p:nvPr/>
          </p:nvSpPr>
          <p:spPr>
            <a:xfrm flipH="1" rot="16200000">
              <a:off x="1243273" y="6816507"/>
              <a:ext cx="53347" cy="207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cubicBezTo>
                    <a:pt x="7560" y="16200"/>
                    <a:pt x="14040" y="10800"/>
                    <a:pt x="21600" y="0"/>
                  </a:cubicBezTo>
                  <a:cubicBezTo>
                    <a:pt x="21600" y="8100"/>
                    <a:pt x="21600" y="8100"/>
                    <a:pt x="21600" y="8100"/>
                  </a:cubicBezTo>
                  <a:cubicBezTo>
                    <a:pt x="14040" y="16200"/>
                    <a:pt x="6480" y="21600"/>
                    <a:pt x="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5455" name="Freeform 521"/>
            <p:cNvSpPr/>
            <p:nvPr/>
          </p:nvSpPr>
          <p:spPr>
            <a:xfrm flipH="1" rot="16200000">
              <a:off x="991357" y="6820952"/>
              <a:ext cx="37048" cy="370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12343"/>
                  </a:moveTo>
                  <a:cubicBezTo>
                    <a:pt x="13886" y="7714"/>
                    <a:pt x="7714" y="4629"/>
                    <a:pt x="1543" y="0"/>
                  </a:cubicBezTo>
                  <a:cubicBezTo>
                    <a:pt x="0" y="0"/>
                    <a:pt x="0" y="0"/>
                    <a:pt x="0" y="1543"/>
                  </a:cubicBezTo>
                  <a:cubicBezTo>
                    <a:pt x="7714" y="7714"/>
                    <a:pt x="13886" y="13886"/>
                    <a:pt x="21600" y="21600"/>
                  </a:cubicBezTo>
                  <a:lnTo>
                    <a:pt x="21600" y="12343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5456" name="Freeform 522"/>
            <p:cNvSpPr/>
            <p:nvPr/>
          </p:nvSpPr>
          <p:spPr>
            <a:xfrm flipH="1" rot="16200000">
              <a:off x="1245074" y="6828682"/>
              <a:ext cx="37886" cy="207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40" h="21600" fill="norm" stroke="1" extrusionOk="0">
                  <a:moveTo>
                    <a:pt x="21240" y="0"/>
                  </a:moveTo>
                  <a:cubicBezTo>
                    <a:pt x="15480" y="8100"/>
                    <a:pt x="8280" y="13500"/>
                    <a:pt x="1080" y="16200"/>
                  </a:cubicBezTo>
                  <a:cubicBezTo>
                    <a:pt x="-360" y="16200"/>
                    <a:pt x="-360" y="21600"/>
                    <a:pt x="1080" y="21600"/>
                  </a:cubicBezTo>
                  <a:cubicBezTo>
                    <a:pt x="9720" y="21600"/>
                    <a:pt x="15480" y="21600"/>
                    <a:pt x="21240" y="18900"/>
                  </a:cubicBezTo>
                  <a:lnTo>
                    <a:pt x="21240" y="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5457" name="Freeform 523"/>
            <p:cNvSpPr/>
            <p:nvPr/>
          </p:nvSpPr>
          <p:spPr>
            <a:xfrm flipH="1" rot="16200000">
              <a:off x="975797" y="6790573"/>
              <a:ext cx="63721" cy="6223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15300" y="13500"/>
                    <a:pt x="8100" y="6300"/>
                    <a:pt x="0" y="0"/>
                  </a:cubicBezTo>
                  <a:cubicBezTo>
                    <a:pt x="2700" y="1800"/>
                    <a:pt x="5400" y="2700"/>
                    <a:pt x="8100" y="4500"/>
                  </a:cubicBezTo>
                  <a:cubicBezTo>
                    <a:pt x="13500" y="8100"/>
                    <a:pt x="17100" y="11700"/>
                    <a:pt x="21600" y="16200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5458" name="Freeform 524"/>
            <p:cNvSpPr/>
            <p:nvPr/>
          </p:nvSpPr>
          <p:spPr>
            <a:xfrm flipH="1" rot="16200000">
              <a:off x="1236605" y="6812801"/>
              <a:ext cx="44456" cy="370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082" y="15429"/>
                  </a:moveTo>
                  <a:cubicBezTo>
                    <a:pt x="11435" y="10800"/>
                    <a:pt x="16518" y="6171"/>
                    <a:pt x="21600" y="0"/>
                  </a:cubicBezTo>
                  <a:cubicBezTo>
                    <a:pt x="21600" y="12343"/>
                    <a:pt x="21600" y="12343"/>
                    <a:pt x="21600" y="12343"/>
                  </a:cubicBezTo>
                  <a:cubicBezTo>
                    <a:pt x="15247" y="16971"/>
                    <a:pt x="7624" y="20057"/>
                    <a:pt x="0" y="21600"/>
                  </a:cubicBezTo>
                  <a:cubicBezTo>
                    <a:pt x="1271" y="20057"/>
                    <a:pt x="3812" y="18514"/>
                    <a:pt x="5082" y="15429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5459" name="Freeform 525"/>
            <p:cNvSpPr/>
            <p:nvPr/>
          </p:nvSpPr>
          <p:spPr>
            <a:xfrm flipH="1" rot="16200000">
              <a:off x="1256925" y="6841276"/>
              <a:ext cx="12701" cy="127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cubicBezTo>
                    <a:pt x="5400" y="14400"/>
                    <a:pt x="16200" y="7200"/>
                    <a:pt x="21600" y="0"/>
                  </a:cubicBezTo>
                  <a:cubicBezTo>
                    <a:pt x="21600" y="7200"/>
                    <a:pt x="21600" y="7200"/>
                    <a:pt x="21600" y="7200"/>
                  </a:cubicBezTo>
                  <a:cubicBezTo>
                    <a:pt x="16200" y="14400"/>
                    <a:pt x="5400" y="14400"/>
                    <a:pt x="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5460" name="Freeform 526"/>
            <p:cNvSpPr/>
            <p:nvPr/>
          </p:nvSpPr>
          <p:spPr>
            <a:xfrm flipH="1" rot="16200000">
              <a:off x="872069" y="6677954"/>
              <a:ext cx="245988" cy="1052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20451" y="17280"/>
                    <a:pt x="18843" y="14040"/>
                    <a:pt x="17004" y="11340"/>
                  </a:cubicBezTo>
                  <a:cubicBezTo>
                    <a:pt x="14017" y="7020"/>
                    <a:pt x="10800" y="3780"/>
                    <a:pt x="7583" y="2700"/>
                  </a:cubicBezTo>
                  <a:cubicBezTo>
                    <a:pt x="5055" y="1620"/>
                    <a:pt x="2528" y="1080"/>
                    <a:pt x="0" y="540"/>
                  </a:cubicBezTo>
                  <a:cubicBezTo>
                    <a:pt x="1609" y="0"/>
                    <a:pt x="3217" y="0"/>
                    <a:pt x="4596" y="0"/>
                  </a:cubicBezTo>
                  <a:cubicBezTo>
                    <a:pt x="6664" y="0"/>
                    <a:pt x="8272" y="0"/>
                    <a:pt x="10111" y="1080"/>
                  </a:cubicBezTo>
                  <a:cubicBezTo>
                    <a:pt x="14706" y="3780"/>
                    <a:pt x="17923" y="7560"/>
                    <a:pt x="20221" y="12960"/>
                  </a:cubicBezTo>
                  <a:cubicBezTo>
                    <a:pt x="20681" y="14040"/>
                    <a:pt x="21140" y="15120"/>
                    <a:pt x="21600" y="16200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5461" name="Freeform 527"/>
            <p:cNvSpPr/>
            <p:nvPr/>
          </p:nvSpPr>
          <p:spPr>
            <a:xfrm flipH="1" rot="16200000">
              <a:off x="1046185" y="6594230"/>
              <a:ext cx="422329" cy="9632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1001" y="21600"/>
                  </a:moveTo>
                  <a:cubicBezTo>
                    <a:pt x="7379" y="21600"/>
                    <a:pt x="3354" y="18097"/>
                    <a:pt x="0" y="14595"/>
                  </a:cubicBezTo>
                  <a:cubicBezTo>
                    <a:pt x="2952" y="16930"/>
                    <a:pt x="6037" y="18097"/>
                    <a:pt x="8989" y="18097"/>
                  </a:cubicBezTo>
                  <a:cubicBezTo>
                    <a:pt x="9257" y="18097"/>
                    <a:pt x="9660" y="18097"/>
                    <a:pt x="10062" y="18097"/>
                  </a:cubicBezTo>
                  <a:cubicBezTo>
                    <a:pt x="13684" y="18097"/>
                    <a:pt x="18783" y="16346"/>
                    <a:pt x="21332" y="1751"/>
                  </a:cubicBezTo>
                  <a:cubicBezTo>
                    <a:pt x="21332" y="1168"/>
                    <a:pt x="21466" y="584"/>
                    <a:pt x="21600" y="0"/>
                  </a:cubicBezTo>
                  <a:cubicBezTo>
                    <a:pt x="21600" y="5254"/>
                    <a:pt x="21600" y="5254"/>
                    <a:pt x="21600" y="5254"/>
                  </a:cubicBezTo>
                  <a:cubicBezTo>
                    <a:pt x="19319" y="16346"/>
                    <a:pt x="15697" y="21600"/>
                    <a:pt x="11001" y="21600"/>
                  </a:cubicBezTo>
                  <a:cubicBezTo>
                    <a:pt x="11001" y="21600"/>
                    <a:pt x="11001" y="21600"/>
                    <a:pt x="11001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5462" name="Freeform 528"/>
            <p:cNvSpPr/>
            <p:nvPr/>
          </p:nvSpPr>
          <p:spPr>
            <a:xfrm flipH="1" rot="16200000">
              <a:off x="1192150" y="6618680"/>
              <a:ext cx="425291" cy="444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2533" y="21600"/>
                  </a:moveTo>
                  <a:cubicBezTo>
                    <a:pt x="11333" y="21600"/>
                    <a:pt x="10133" y="21600"/>
                    <a:pt x="9067" y="20329"/>
                  </a:cubicBezTo>
                  <a:cubicBezTo>
                    <a:pt x="6667" y="17788"/>
                    <a:pt x="4667" y="13976"/>
                    <a:pt x="2933" y="10165"/>
                  </a:cubicBezTo>
                  <a:cubicBezTo>
                    <a:pt x="1867" y="7624"/>
                    <a:pt x="933" y="5082"/>
                    <a:pt x="0" y="1271"/>
                  </a:cubicBezTo>
                  <a:cubicBezTo>
                    <a:pt x="4400" y="11435"/>
                    <a:pt x="8133" y="15247"/>
                    <a:pt x="11733" y="15247"/>
                  </a:cubicBezTo>
                  <a:cubicBezTo>
                    <a:pt x="14800" y="15247"/>
                    <a:pt x="17600" y="11435"/>
                    <a:pt x="20133" y="3812"/>
                  </a:cubicBezTo>
                  <a:cubicBezTo>
                    <a:pt x="20667" y="2541"/>
                    <a:pt x="21067" y="1271"/>
                    <a:pt x="21600" y="0"/>
                  </a:cubicBezTo>
                  <a:cubicBezTo>
                    <a:pt x="21600" y="8894"/>
                    <a:pt x="21600" y="8894"/>
                    <a:pt x="21600" y="8894"/>
                  </a:cubicBezTo>
                  <a:cubicBezTo>
                    <a:pt x="18667" y="17788"/>
                    <a:pt x="15600" y="21600"/>
                    <a:pt x="12533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5463" name="Freeform 529"/>
            <p:cNvSpPr/>
            <p:nvPr/>
          </p:nvSpPr>
          <p:spPr>
            <a:xfrm flipH="1" rot="16200000">
              <a:off x="320847" y="5655506"/>
              <a:ext cx="1552925" cy="84317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35" h="21600" fill="norm" stroke="1" extrusionOk="0">
                  <a:moveTo>
                    <a:pt x="20066" y="21600"/>
                  </a:moveTo>
                  <a:cubicBezTo>
                    <a:pt x="19674" y="21600"/>
                    <a:pt x="19282" y="21533"/>
                    <a:pt x="18854" y="21466"/>
                  </a:cubicBezTo>
                  <a:cubicBezTo>
                    <a:pt x="18604" y="21399"/>
                    <a:pt x="18355" y="21332"/>
                    <a:pt x="18105" y="21265"/>
                  </a:cubicBezTo>
                  <a:cubicBezTo>
                    <a:pt x="15610" y="20862"/>
                    <a:pt x="13258" y="20057"/>
                    <a:pt x="11190" y="18850"/>
                  </a:cubicBezTo>
                  <a:cubicBezTo>
                    <a:pt x="9373" y="17843"/>
                    <a:pt x="7626" y="16502"/>
                    <a:pt x="6129" y="15361"/>
                  </a:cubicBezTo>
                  <a:cubicBezTo>
                    <a:pt x="5131" y="14624"/>
                    <a:pt x="4062" y="13819"/>
                    <a:pt x="3099" y="12678"/>
                  </a:cubicBezTo>
                  <a:cubicBezTo>
                    <a:pt x="2208" y="11605"/>
                    <a:pt x="-465" y="8452"/>
                    <a:pt x="70" y="5031"/>
                  </a:cubicBezTo>
                  <a:cubicBezTo>
                    <a:pt x="355" y="3220"/>
                    <a:pt x="1388" y="1945"/>
                    <a:pt x="2280" y="1543"/>
                  </a:cubicBezTo>
                  <a:cubicBezTo>
                    <a:pt x="2850" y="1275"/>
                    <a:pt x="3456" y="1140"/>
                    <a:pt x="4204" y="1140"/>
                  </a:cubicBezTo>
                  <a:cubicBezTo>
                    <a:pt x="4632" y="1140"/>
                    <a:pt x="5060" y="1207"/>
                    <a:pt x="5487" y="1207"/>
                  </a:cubicBezTo>
                  <a:cubicBezTo>
                    <a:pt x="5880" y="1275"/>
                    <a:pt x="6307" y="1275"/>
                    <a:pt x="6735" y="1275"/>
                  </a:cubicBezTo>
                  <a:cubicBezTo>
                    <a:pt x="6806" y="1275"/>
                    <a:pt x="6806" y="1275"/>
                    <a:pt x="6806" y="1275"/>
                  </a:cubicBezTo>
                  <a:cubicBezTo>
                    <a:pt x="8695" y="1275"/>
                    <a:pt x="10549" y="872"/>
                    <a:pt x="12260" y="402"/>
                  </a:cubicBezTo>
                  <a:cubicBezTo>
                    <a:pt x="13115" y="201"/>
                    <a:pt x="14220" y="0"/>
                    <a:pt x="15361" y="0"/>
                  </a:cubicBezTo>
                  <a:cubicBezTo>
                    <a:pt x="15824" y="0"/>
                    <a:pt x="16252" y="0"/>
                    <a:pt x="16680" y="67"/>
                  </a:cubicBezTo>
                  <a:cubicBezTo>
                    <a:pt x="18070" y="335"/>
                    <a:pt x="19495" y="1140"/>
                    <a:pt x="21135" y="2482"/>
                  </a:cubicBezTo>
                  <a:cubicBezTo>
                    <a:pt x="21135" y="3019"/>
                    <a:pt x="21135" y="3019"/>
                    <a:pt x="21135" y="3019"/>
                  </a:cubicBezTo>
                  <a:cubicBezTo>
                    <a:pt x="20101" y="2080"/>
                    <a:pt x="18961" y="1207"/>
                    <a:pt x="17678" y="805"/>
                  </a:cubicBezTo>
                  <a:cubicBezTo>
                    <a:pt x="16929" y="537"/>
                    <a:pt x="16109" y="402"/>
                    <a:pt x="15254" y="402"/>
                  </a:cubicBezTo>
                  <a:cubicBezTo>
                    <a:pt x="14612" y="402"/>
                    <a:pt x="13971" y="470"/>
                    <a:pt x="13258" y="671"/>
                  </a:cubicBezTo>
                  <a:cubicBezTo>
                    <a:pt x="12687" y="738"/>
                    <a:pt x="12117" y="872"/>
                    <a:pt x="11547" y="1006"/>
                  </a:cubicBezTo>
                  <a:cubicBezTo>
                    <a:pt x="10406" y="1342"/>
                    <a:pt x="9230" y="1610"/>
                    <a:pt x="8054" y="1677"/>
                  </a:cubicBezTo>
                  <a:cubicBezTo>
                    <a:pt x="7697" y="1677"/>
                    <a:pt x="7341" y="1744"/>
                    <a:pt x="6949" y="1744"/>
                  </a:cubicBezTo>
                  <a:cubicBezTo>
                    <a:pt x="6379" y="1744"/>
                    <a:pt x="5808" y="1677"/>
                    <a:pt x="5274" y="1610"/>
                  </a:cubicBezTo>
                  <a:cubicBezTo>
                    <a:pt x="5202" y="1610"/>
                    <a:pt x="5202" y="1610"/>
                    <a:pt x="5202" y="1610"/>
                  </a:cubicBezTo>
                  <a:cubicBezTo>
                    <a:pt x="4846" y="1610"/>
                    <a:pt x="4454" y="1543"/>
                    <a:pt x="4062" y="1543"/>
                  </a:cubicBezTo>
                  <a:cubicBezTo>
                    <a:pt x="3741" y="1543"/>
                    <a:pt x="3456" y="1610"/>
                    <a:pt x="3171" y="1677"/>
                  </a:cubicBezTo>
                  <a:cubicBezTo>
                    <a:pt x="1994" y="1945"/>
                    <a:pt x="177" y="3354"/>
                    <a:pt x="284" y="6037"/>
                  </a:cubicBezTo>
                  <a:cubicBezTo>
                    <a:pt x="355" y="7983"/>
                    <a:pt x="1282" y="9593"/>
                    <a:pt x="1994" y="10666"/>
                  </a:cubicBezTo>
                  <a:cubicBezTo>
                    <a:pt x="4026" y="13752"/>
                    <a:pt x="6592" y="15429"/>
                    <a:pt x="9087" y="17106"/>
                  </a:cubicBezTo>
                  <a:cubicBezTo>
                    <a:pt x="9337" y="17240"/>
                    <a:pt x="9337" y="17240"/>
                    <a:pt x="9337" y="17240"/>
                  </a:cubicBezTo>
                  <a:cubicBezTo>
                    <a:pt x="12759" y="19520"/>
                    <a:pt x="16359" y="20795"/>
                    <a:pt x="20101" y="21130"/>
                  </a:cubicBezTo>
                  <a:cubicBezTo>
                    <a:pt x="20137" y="21130"/>
                    <a:pt x="20173" y="21130"/>
                    <a:pt x="20173" y="21198"/>
                  </a:cubicBezTo>
                  <a:cubicBezTo>
                    <a:pt x="20208" y="21198"/>
                    <a:pt x="20208" y="21198"/>
                    <a:pt x="20208" y="21198"/>
                  </a:cubicBezTo>
                  <a:cubicBezTo>
                    <a:pt x="20244" y="21198"/>
                    <a:pt x="20244" y="21198"/>
                    <a:pt x="20244" y="21198"/>
                  </a:cubicBezTo>
                  <a:cubicBezTo>
                    <a:pt x="20529" y="21198"/>
                    <a:pt x="20850" y="21130"/>
                    <a:pt x="21135" y="21063"/>
                  </a:cubicBezTo>
                  <a:cubicBezTo>
                    <a:pt x="21135" y="21466"/>
                    <a:pt x="21135" y="21466"/>
                    <a:pt x="21135" y="21466"/>
                  </a:cubicBezTo>
                  <a:cubicBezTo>
                    <a:pt x="20779" y="21533"/>
                    <a:pt x="20422" y="21600"/>
                    <a:pt x="20066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5464" name="Freeform 530"/>
            <p:cNvSpPr/>
            <p:nvPr/>
          </p:nvSpPr>
          <p:spPr>
            <a:xfrm flipH="1" rot="16200000">
              <a:off x="1438876" y="6785389"/>
              <a:ext cx="115585" cy="207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9327" y="21600"/>
                  </a:moveTo>
                  <a:cubicBezTo>
                    <a:pt x="5891" y="21600"/>
                    <a:pt x="2945" y="18900"/>
                    <a:pt x="0" y="16200"/>
                  </a:cubicBezTo>
                  <a:cubicBezTo>
                    <a:pt x="1964" y="16200"/>
                    <a:pt x="3927" y="13500"/>
                    <a:pt x="5891" y="13500"/>
                  </a:cubicBezTo>
                  <a:cubicBezTo>
                    <a:pt x="7364" y="10800"/>
                    <a:pt x="9327" y="8100"/>
                    <a:pt x="10800" y="8100"/>
                  </a:cubicBezTo>
                  <a:cubicBezTo>
                    <a:pt x="14727" y="5400"/>
                    <a:pt x="18164" y="2700"/>
                    <a:pt x="21600" y="0"/>
                  </a:cubicBezTo>
                  <a:cubicBezTo>
                    <a:pt x="21600" y="13500"/>
                    <a:pt x="21600" y="13500"/>
                    <a:pt x="21600" y="13500"/>
                  </a:cubicBezTo>
                  <a:cubicBezTo>
                    <a:pt x="17182" y="18900"/>
                    <a:pt x="13745" y="21600"/>
                    <a:pt x="10800" y="21600"/>
                  </a:cubicBezTo>
                  <a:cubicBezTo>
                    <a:pt x="10309" y="21600"/>
                    <a:pt x="9818" y="21600"/>
                    <a:pt x="9327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5465" name="Freeform 531"/>
            <p:cNvSpPr/>
            <p:nvPr/>
          </p:nvSpPr>
          <p:spPr>
            <a:xfrm flipH="1" rot="16200000">
              <a:off x="33527" y="5282237"/>
              <a:ext cx="2046065" cy="109656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27" h="21600" fill="norm" stroke="1" extrusionOk="0">
                  <a:moveTo>
                    <a:pt x="21227" y="21600"/>
                  </a:moveTo>
                  <a:cubicBezTo>
                    <a:pt x="21010" y="21600"/>
                    <a:pt x="20819" y="21548"/>
                    <a:pt x="20629" y="21548"/>
                  </a:cubicBezTo>
                  <a:cubicBezTo>
                    <a:pt x="19570" y="21394"/>
                    <a:pt x="18537" y="20930"/>
                    <a:pt x="17559" y="20517"/>
                  </a:cubicBezTo>
                  <a:cubicBezTo>
                    <a:pt x="17532" y="20517"/>
                    <a:pt x="17532" y="20517"/>
                    <a:pt x="17532" y="20517"/>
                  </a:cubicBezTo>
                  <a:cubicBezTo>
                    <a:pt x="17505" y="20569"/>
                    <a:pt x="17505" y="20569"/>
                    <a:pt x="17505" y="20569"/>
                  </a:cubicBezTo>
                  <a:cubicBezTo>
                    <a:pt x="17505" y="20569"/>
                    <a:pt x="17505" y="20569"/>
                    <a:pt x="17478" y="20569"/>
                  </a:cubicBezTo>
                  <a:cubicBezTo>
                    <a:pt x="17478" y="20569"/>
                    <a:pt x="17478" y="20569"/>
                    <a:pt x="17450" y="20569"/>
                  </a:cubicBezTo>
                  <a:cubicBezTo>
                    <a:pt x="17369" y="20466"/>
                    <a:pt x="17260" y="20414"/>
                    <a:pt x="17179" y="20363"/>
                  </a:cubicBezTo>
                  <a:cubicBezTo>
                    <a:pt x="16989" y="20311"/>
                    <a:pt x="16825" y="20208"/>
                    <a:pt x="16635" y="20157"/>
                  </a:cubicBezTo>
                  <a:cubicBezTo>
                    <a:pt x="16391" y="20053"/>
                    <a:pt x="16146" y="19950"/>
                    <a:pt x="15902" y="19847"/>
                  </a:cubicBezTo>
                  <a:cubicBezTo>
                    <a:pt x="15413" y="19693"/>
                    <a:pt x="14924" y="19486"/>
                    <a:pt x="14462" y="19280"/>
                  </a:cubicBezTo>
                  <a:cubicBezTo>
                    <a:pt x="14326" y="19229"/>
                    <a:pt x="14326" y="19229"/>
                    <a:pt x="14326" y="19229"/>
                  </a:cubicBezTo>
                  <a:cubicBezTo>
                    <a:pt x="13973" y="19126"/>
                    <a:pt x="13973" y="19126"/>
                    <a:pt x="13973" y="19126"/>
                  </a:cubicBezTo>
                  <a:cubicBezTo>
                    <a:pt x="12777" y="18662"/>
                    <a:pt x="11582" y="17888"/>
                    <a:pt x="10413" y="17167"/>
                  </a:cubicBezTo>
                  <a:cubicBezTo>
                    <a:pt x="10305" y="17115"/>
                    <a:pt x="10305" y="17115"/>
                    <a:pt x="10305" y="17115"/>
                  </a:cubicBezTo>
                  <a:cubicBezTo>
                    <a:pt x="9680" y="16703"/>
                    <a:pt x="9028" y="16342"/>
                    <a:pt x="8376" y="15981"/>
                  </a:cubicBezTo>
                  <a:cubicBezTo>
                    <a:pt x="7207" y="15259"/>
                    <a:pt x="5985" y="14537"/>
                    <a:pt x="4816" y="13713"/>
                  </a:cubicBezTo>
                  <a:cubicBezTo>
                    <a:pt x="3431" y="12733"/>
                    <a:pt x="1882" y="11547"/>
                    <a:pt x="877" y="9434"/>
                  </a:cubicBezTo>
                  <a:cubicBezTo>
                    <a:pt x="62" y="7784"/>
                    <a:pt x="-373" y="5207"/>
                    <a:pt x="415" y="3196"/>
                  </a:cubicBezTo>
                  <a:cubicBezTo>
                    <a:pt x="1094" y="1495"/>
                    <a:pt x="2371" y="464"/>
                    <a:pt x="4327" y="103"/>
                  </a:cubicBezTo>
                  <a:cubicBezTo>
                    <a:pt x="4708" y="52"/>
                    <a:pt x="5142" y="52"/>
                    <a:pt x="5604" y="52"/>
                  </a:cubicBezTo>
                  <a:cubicBezTo>
                    <a:pt x="6039" y="52"/>
                    <a:pt x="6474" y="52"/>
                    <a:pt x="6909" y="103"/>
                  </a:cubicBezTo>
                  <a:cubicBezTo>
                    <a:pt x="8267" y="206"/>
                    <a:pt x="9598" y="309"/>
                    <a:pt x="10930" y="309"/>
                  </a:cubicBezTo>
                  <a:cubicBezTo>
                    <a:pt x="11147" y="309"/>
                    <a:pt x="11147" y="309"/>
                    <a:pt x="11147" y="309"/>
                  </a:cubicBezTo>
                  <a:cubicBezTo>
                    <a:pt x="11989" y="258"/>
                    <a:pt x="12832" y="206"/>
                    <a:pt x="13674" y="155"/>
                  </a:cubicBezTo>
                  <a:cubicBezTo>
                    <a:pt x="14543" y="103"/>
                    <a:pt x="15440" y="0"/>
                    <a:pt x="16309" y="0"/>
                  </a:cubicBezTo>
                  <a:cubicBezTo>
                    <a:pt x="17478" y="0"/>
                    <a:pt x="18429" y="155"/>
                    <a:pt x="19352" y="412"/>
                  </a:cubicBezTo>
                  <a:cubicBezTo>
                    <a:pt x="19977" y="567"/>
                    <a:pt x="20602" y="773"/>
                    <a:pt x="21227" y="1031"/>
                  </a:cubicBezTo>
                  <a:cubicBezTo>
                    <a:pt x="21227" y="1392"/>
                    <a:pt x="21227" y="1392"/>
                    <a:pt x="21227" y="1392"/>
                  </a:cubicBezTo>
                  <a:cubicBezTo>
                    <a:pt x="20059" y="876"/>
                    <a:pt x="18945" y="516"/>
                    <a:pt x="17858" y="412"/>
                  </a:cubicBezTo>
                  <a:cubicBezTo>
                    <a:pt x="17369" y="309"/>
                    <a:pt x="16853" y="309"/>
                    <a:pt x="16282" y="309"/>
                  </a:cubicBezTo>
                  <a:cubicBezTo>
                    <a:pt x="15385" y="309"/>
                    <a:pt x="14489" y="361"/>
                    <a:pt x="13728" y="464"/>
                  </a:cubicBezTo>
                  <a:cubicBezTo>
                    <a:pt x="12832" y="567"/>
                    <a:pt x="11908" y="619"/>
                    <a:pt x="10930" y="619"/>
                  </a:cubicBezTo>
                  <a:cubicBezTo>
                    <a:pt x="10441" y="619"/>
                    <a:pt x="9952" y="567"/>
                    <a:pt x="9435" y="567"/>
                  </a:cubicBezTo>
                  <a:cubicBezTo>
                    <a:pt x="8946" y="567"/>
                    <a:pt x="8430" y="516"/>
                    <a:pt x="7914" y="464"/>
                  </a:cubicBezTo>
                  <a:cubicBezTo>
                    <a:pt x="7235" y="361"/>
                    <a:pt x="6528" y="309"/>
                    <a:pt x="5822" y="309"/>
                  </a:cubicBezTo>
                  <a:cubicBezTo>
                    <a:pt x="4844" y="309"/>
                    <a:pt x="4029" y="464"/>
                    <a:pt x="3295" y="722"/>
                  </a:cubicBezTo>
                  <a:cubicBezTo>
                    <a:pt x="2670" y="979"/>
                    <a:pt x="1149" y="1753"/>
                    <a:pt x="496" y="3660"/>
                  </a:cubicBezTo>
                  <a:cubicBezTo>
                    <a:pt x="198" y="4485"/>
                    <a:pt x="116" y="5464"/>
                    <a:pt x="225" y="6547"/>
                  </a:cubicBezTo>
                  <a:cubicBezTo>
                    <a:pt x="578" y="9640"/>
                    <a:pt x="2371" y="11444"/>
                    <a:pt x="3920" y="12682"/>
                  </a:cubicBezTo>
                  <a:cubicBezTo>
                    <a:pt x="5251" y="13764"/>
                    <a:pt x="6664" y="14589"/>
                    <a:pt x="8022" y="15362"/>
                  </a:cubicBezTo>
                  <a:cubicBezTo>
                    <a:pt x="8593" y="15723"/>
                    <a:pt x="9164" y="16032"/>
                    <a:pt x="9707" y="16393"/>
                  </a:cubicBezTo>
                  <a:cubicBezTo>
                    <a:pt x="9952" y="16548"/>
                    <a:pt x="10196" y="16703"/>
                    <a:pt x="10441" y="16857"/>
                  </a:cubicBezTo>
                  <a:cubicBezTo>
                    <a:pt x="11500" y="17527"/>
                    <a:pt x="12614" y="18198"/>
                    <a:pt x="13728" y="18662"/>
                  </a:cubicBezTo>
                  <a:cubicBezTo>
                    <a:pt x="14081" y="18765"/>
                    <a:pt x="14435" y="18919"/>
                    <a:pt x="14761" y="19022"/>
                  </a:cubicBezTo>
                  <a:cubicBezTo>
                    <a:pt x="15549" y="19280"/>
                    <a:pt x="16336" y="19589"/>
                    <a:pt x="17070" y="20002"/>
                  </a:cubicBezTo>
                  <a:cubicBezTo>
                    <a:pt x="17450" y="20157"/>
                    <a:pt x="17831" y="20311"/>
                    <a:pt x="18184" y="20466"/>
                  </a:cubicBezTo>
                  <a:cubicBezTo>
                    <a:pt x="19026" y="20827"/>
                    <a:pt x="20140" y="21188"/>
                    <a:pt x="21227" y="21239"/>
                  </a:cubicBezTo>
                  <a:lnTo>
                    <a:pt x="21227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5466" name="Freeform 532"/>
            <p:cNvSpPr/>
            <p:nvPr/>
          </p:nvSpPr>
          <p:spPr>
            <a:xfrm flipH="1" rot="16200000">
              <a:off x="-393828" y="4674098"/>
              <a:ext cx="2758517" cy="16003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86" h="21600" fill="norm" stroke="1" extrusionOk="0">
                  <a:moveTo>
                    <a:pt x="21286" y="21600"/>
                  </a:moveTo>
                  <a:cubicBezTo>
                    <a:pt x="20579" y="21565"/>
                    <a:pt x="19831" y="21459"/>
                    <a:pt x="19023" y="21246"/>
                  </a:cubicBezTo>
                  <a:cubicBezTo>
                    <a:pt x="17346" y="20787"/>
                    <a:pt x="15568" y="19903"/>
                    <a:pt x="13406" y="18383"/>
                  </a:cubicBezTo>
                  <a:cubicBezTo>
                    <a:pt x="13103" y="18171"/>
                    <a:pt x="12800" y="17923"/>
                    <a:pt x="12496" y="17711"/>
                  </a:cubicBezTo>
                  <a:cubicBezTo>
                    <a:pt x="11870" y="17252"/>
                    <a:pt x="11224" y="16757"/>
                    <a:pt x="10577" y="16403"/>
                  </a:cubicBezTo>
                  <a:cubicBezTo>
                    <a:pt x="9526" y="15838"/>
                    <a:pt x="8476" y="15449"/>
                    <a:pt x="7667" y="15201"/>
                  </a:cubicBezTo>
                  <a:cubicBezTo>
                    <a:pt x="7344" y="15095"/>
                    <a:pt x="7021" y="14989"/>
                    <a:pt x="6697" y="14883"/>
                  </a:cubicBezTo>
                  <a:cubicBezTo>
                    <a:pt x="5364" y="14459"/>
                    <a:pt x="3970" y="14070"/>
                    <a:pt x="2717" y="13151"/>
                  </a:cubicBezTo>
                  <a:cubicBezTo>
                    <a:pt x="1787" y="12515"/>
                    <a:pt x="494" y="11419"/>
                    <a:pt x="110" y="9616"/>
                  </a:cubicBezTo>
                  <a:cubicBezTo>
                    <a:pt x="-314" y="7742"/>
                    <a:pt x="555" y="5904"/>
                    <a:pt x="1545" y="4985"/>
                  </a:cubicBezTo>
                  <a:cubicBezTo>
                    <a:pt x="2697" y="3924"/>
                    <a:pt x="4030" y="3535"/>
                    <a:pt x="5323" y="3182"/>
                  </a:cubicBezTo>
                  <a:cubicBezTo>
                    <a:pt x="5687" y="3076"/>
                    <a:pt x="5687" y="3076"/>
                    <a:pt x="5687" y="3076"/>
                  </a:cubicBezTo>
                  <a:cubicBezTo>
                    <a:pt x="6455" y="2864"/>
                    <a:pt x="7102" y="2651"/>
                    <a:pt x="7748" y="2333"/>
                  </a:cubicBezTo>
                  <a:cubicBezTo>
                    <a:pt x="8233" y="2121"/>
                    <a:pt x="8718" y="1874"/>
                    <a:pt x="9203" y="1626"/>
                  </a:cubicBezTo>
                  <a:cubicBezTo>
                    <a:pt x="9607" y="1379"/>
                    <a:pt x="10052" y="1167"/>
                    <a:pt x="10476" y="955"/>
                  </a:cubicBezTo>
                  <a:cubicBezTo>
                    <a:pt x="11203" y="601"/>
                    <a:pt x="12173" y="177"/>
                    <a:pt x="13183" y="35"/>
                  </a:cubicBezTo>
                  <a:cubicBezTo>
                    <a:pt x="13446" y="0"/>
                    <a:pt x="13729" y="0"/>
                    <a:pt x="14032" y="0"/>
                  </a:cubicBezTo>
                  <a:cubicBezTo>
                    <a:pt x="14598" y="0"/>
                    <a:pt x="15164" y="71"/>
                    <a:pt x="15628" y="106"/>
                  </a:cubicBezTo>
                  <a:cubicBezTo>
                    <a:pt x="17326" y="354"/>
                    <a:pt x="18922" y="742"/>
                    <a:pt x="20397" y="1343"/>
                  </a:cubicBezTo>
                  <a:cubicBezTo>
                    <a:pt x="20700" y="1449"/>
                    <a:pt x="21003" y="1591"/>
                    <a:pt x="21286" y="1697"/>
                  </a:cubicBezTo>
                  <a:cubicBezTo>
                    <a:pt x="21286" y="1944"/>
                    <a:pt x="21286" y="1944"/>
                    <a:pt x="21286" y="1944"/>
                  </a:cubicBezTo>
                  <a:cubicBezTo>
                    <a:pt x="20357" y="1520"/>
                    <a:pt x="19387" y="1167"/>
                    <a:pt x="18397" y="884"/>
                  </a:cubicBezTo>
                  <a:cubicBezTo>
                    <a:pt x="17063" y="530"/>
                    <a:pt x="15649" y="212"/>
                    <a:pt x="14275" y="212"/>
                  </a:cubicBezTo>
                  <a:cubicBezTo>
                    <a:pt x="14012" y="212"/>
                    <a:pt x="13769" y="212"/>
                    <a:pt x="13527" y="247"/>
                  </a:cubicBezTo>
                  <a:cubicBezTo>
                    <a:pt x="12052" y="354"/>
                    <a:pt x="10638" y="1096"/>
                    <a:pt x="9284" y="1803"/>
                  </a:cubicBezTo>
                  <a:cubicBezTo>
                    <a:pt x="8839" y="2050"/>
                    <a:pt x="8374" y="2298"/>
                    <a:pt x="7910" y="2510"/>
                  </a:cubicBezTo>
                  <a:cubicBezTo>
                    <a:pt x="7122" y="2864"/>
                    <a:pt x="6314" y="3111"/>
                    <a:pt x="5525" y="3323"/>
                  </a:cubicBezTo>
                  <a:cubicBezTo>
                    <a:pt x="4899" y="3535"/>
                    <a:pt x="4232" y="3712"/>
                    <a:pt x="3606" y="3959"/>
                  </a:cubicBezTo>
                  <a:cubicBezTo>
                    <a:pt x="2313" y="4490"/>
                    <a:pt x="555" y="5480"/>
                    <a:pt x="191" y="7919"/>
                  </a:cubicBezTo>
                  <a:cubicBezTo>
                    <a:pt x="-132" y="10075"/>
                    <a:pt x="1121" y="11631"/>
                    <a:pt x="2252" y="12550"/>
                  </a:cubicBezTo>
                  <a:cubicBezTo>
                    <a:pt x="3606" y="13681"/>
                    <a:pt x="5121" y="14141"/>
                    <a:pt x="6576" y="14600"/>
                  </a:cubicBezTo>
                  <a:cubicBezTo>
                    <a:pt x="7061" y="14742"/>
                    <a:pt x="7061" y="14742"/>
                    <a:pt x="7061" y="14742"/>
                  </a:cubicBezTo>
                  <a:cubicBezTo>
                    <a:pt x="8011" y="15060"/>
                    <a:pt x="8981" y="15378"/>
                    <a:pt x="9910" y="15838"/>
                  </a:cubicBezTo>
                  <a:cubicBezTo>
                    <a:pt x="10880" y="16297"/>
                    <a:pt x="11749" y="16934"/>
                    <a:pt x="12618" y="17570"/>
                  </a:cubicBezTo>
                  <a:cubicBezTo>
                    <a:pt x="14295" y="18772"/>
                    <a:pt x="16295" y="20151"/>
                    <a:pt x="18376" y="20822"/>
                  </a:cubicBezTo>
                  <a:cubicBezTo>
                    <a:pt x="19366" y="21140"/>
                    <a:pt x="20276" y="21317"/>
                    <a:pt x="21124" y="21317"/>
                  </a:cubicBezTo>
                  <a:cubicBezTo>
                    <a:pt x="21165" y="21317"/>
                    <a:pt x="21225" y="21317"/>
                    <a:pt x="21286" y="21317"/>
                  </a:cubicBezTo>
                  <a:lnTo>
                    <a:pt x="21286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5467" name="Freeform 537"/>
            <p:cNvSpPr/>
            <p:nvPr/>
          </p:nvSpPr>
          <p:spPr>
            <a:xfrm flipH="1" rot="16200000">
              <a:off x="1757473" y="6689068"/>
              <a:ext cx="296371" cy="326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18542" y="19800"/>
                    <a:pt x="15483" y="16200"/>
                    <a:pt x="12616" y="12600"/>
                  </a:cubicBezTo>
                  <a:cubicBezTo>
                    <a:pt x="8411" y="7200"/>
                    <a:pt x="4205" y="3600"/>
                    <a:pt x="0" y="0"/>
                  </a:cubicBezTo>
                  <a:cubicBezTo>
                    <a:pt x="5735" y="0"/>
                    <a:pt x="11278" y="3600"/>
                    <a:pt x="16821" y="7200"/>
                  </a:cubicBezTo>
                  <a:cubicBezTo>
                    <a:pt x="18542" y="9000"/>
                    <a:pt x="20071" y="9000"/>
                    <a:pt x="21600" y="10800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5468" name="Freeform 538"/>
            <p:cNvSpPr/>
            <p:nvPr/>
          </p:nvSpPr>
          <p:spPr>
            <a:xfrm flipH="1" rot="16200000">
              <a:off x="-2040505" y="2812549"/>
              <a:ext cx="6775015" cy="114991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383" y="21600"/>
                  </a:moveTo>
                  <a:cubicBezTo>
                    <a:pt x="21308" y="21600"/>
                    <a:pt x="21241" y="21600"/>
                    <a:pt x="21174" y="21551"/>
                  </a:cubicBezTo>
                  <a:cubicBezTo>
                    <a:pt x="20957" y="21452"/>
                    <a:pt x="20757" y="21305"/>
                    <a:pt x="20565" y="21108"/>
                  </a:cubicBezTo>
                  <a:cubicBezTo>
                    <a:pt x="20139" y="20665"/>
                    <a:pt x="19705" y="20026"/>
                    <a:pt x="19238" y="19189"/>
                  </a:cubicBezTo>
                  <a:cubicBezTo>
                    <a:pt x="18829" y="18500"/>
                    <a:pt x="18428" y="17664"/>
                    <a:pt x="18028" y="16877"/>
                  </a:cubicBezTo>
                  <a:cubicBezTo>
                    <a:pt x="17569" y="15991"/>
                    <a:pt x="17085" y="15007"/>
                    <a:pt x="16601" y="14220"/>
                  </a:cubicBezTo>
                  <a:cubicBezTo>
                    <a:pt x="16192" y="13531"/>
                    <a:pt x="15766" y="12842"/>
                    <a:pt x="15357" y="12251"/>
                  </a:cubicBezTo>
                  <a:cubicBezTo>
                    <a:pt x="15307" y="12153"/>
                    <a:pt x="15307" y="12153"/>
                    <a:pt x="15307" y="12153"/>
                  </a:cubicBezTo>
                  <a:cubicBezTo>
                    <a:pt x="15207" y="12005"/>
                    <a:pt x="15107" y="11858"/>
                    <a:pt x="14998" y="11710"/>
                  </a:cubicBezTo>
                  <a:cubicBezTo>
                    <a:pt x="14698" y="11267"/>
                    <a:pt x="14389" y="10825"/>
                    <a:pt x="14105" y="10136"/>
                  </a:cubicBezTo>
                  <a:cubicBezTo>
                    <a:pt x="13604" y="9004"/>
                    <a:pt x="13262" y="6790"/>
                    <a:pt x="12920" y="4674"/>
                  </a:cubicBezTo>
                  <a:cubicBezTo>
                    <a:pt x="12845" y="4133"/>
                    <a:pt x="12761" y="3592"/>
                    <a:pt x="12678" y="3100"/>
                  </a:cubicBezTo>
                  <a:cubicBezTo>
                    <a:pt x="12453" y="1771"/>
                    <a:pt x="12177" y="394"/>
                    <a:pt x="11827" y="344"/>
                  </a:cubicBezTo>
                  <a:cubicBezTo>
                    <a:pt x="11802" y="344"/>
                    <a:pt x="11802" y="344"/>
                    <a:pt x="11802" y="344"/>
                  </a:cubicBezTo>
                  <a:cubicBezTo>
                    <a:pt x="11459" y="344"/>
                    <a:pt x="11151" y="1033"/>
                    <a:pt x="10842" y="1722"/>
                  </a:cubicBezTo>
                  <a:cubicBezTo>
                    <a:pt x="10733" y="1919"/>
                    <a:pt x="10733" y="1919"/>
                    <a:pt x="10733" y="1919"/>
                  </a:cubicBezTo>
                  <a:cubicBezTo>
                    <a:pt x="10558" y="2313"/>
                    <a:pt x="10374" y="2706"/>
                    <a:pt x="10191" y="2854"/>
                  </a:cubicBezTo>
                  <a:cubicBezTo>
                    <a:pt x="10082" y="2952"/>
                    <a:pt x="9965" y="3001"/>
                    <a:pt x="9857" y="3001"/>
                  </a:cubicBezTo>
                  <a:cubicBezTo>
                    <a:pt x="9782" y="3051"/>
                    <a:pt x="9707" y="3100"/>
                    <a:pt x="9640" y="3100"/>
                  </a:cubicBezTo>
                  <a:cubicBezTo>
                    <a:pt x="9548" y="3149"/>
                    <a:pt x="9465" y="3247"/>
                    <a:pt x="9381" y="3297"/>
                  </a:cubicBezTo>
                  <a:cubicBezTo>
                    <a:pt x="9114" y="3444"/>
                    <a:pt x="8839" y="3641"/>
                    <a:pt x="8572" y="3641"/>
                  </a:cubicBezTo>
                  <a:cubicBezTo>
                    <a:pt x="8505" y="3641"/>
                    <a:pt x="8438" y="3592"/>
                    <a:pt x="8371" y="3592"/>
                  </a:cubicBezTo>
                  <a:cubicBezTo>
                    <a:pt x="8321" y="3592"/>
                    <a:pt x="8279" y="3543"/>
                    <a:pt x="8229" y="3543"/>
                  </a:cubicBezTo>
                  <a:cubicBezTo>
                    <a:pt x="8129" y="3493"/>
                    <a:pt x="8029" y="3444"/>
                    <a:pt x="7929" y="3444"/>
                  </a:cubicBezTo>
                  <a:cubicBezTo>
                    <a:pt x="7854" y="3444"/>
                    <a:pt x="7787" y="3444"/>
                    <a:pt x="7729" y="3493"/>
                  </a:cubicBezTo>
                  <a:cubicBezTo>
                    <a:pt x="7520" y="3641"/>
                    <a:pt x="7328" y="3936"/>
                    <a:pt x="7128" y="4231"/>
                  </a:cubicBezTo>
                  <a:cubicBezTo>
                    <a:pt x="6977" y="4477"/>
                    <a:pt x="6827" y="4674"/>
                    <a:pt x="6677" y="4822"/>
                  </a:cubicBezTo>
                  <a:cubicBezTo>
                    <a:pt x="6435" y="5166"/>
                    <a:pt x="6185" y="5462"/>
                    <a:pt x="5943" y="5904"/>
                  </a:cubicBezTo>
                  <a:cubicBezTo>
                    <a:pt x="5617" y="6544"/>
                    <a:pt x="5300" y="7331"/>
                    <a:pt x="4991" y="8069"/>
                  </a:cubicBezTo>
                  <a:cubicBezTo>
                    <a:pt x="4924" y="8217"/>
                    <a:pt x="4857" y="8414"/>
                    <a:pt x="4791" y="8561"/>
                  </a:cubicBezTo>
                  <a:cubicBezTo>
                    <a:pt x="4474" y="9349"/>
                    <a:pt x="4123" y="10037"/>
                    <a:pt x="3722" y="10037"/>
                  </a:cubicBezTo>
                  <a:cubicBezTo>
                    <a:pt x="3222" y="10037"/>
                    <a:pt x="2738" y="9349"/>
                    <a:pt x="2270" y="8660"/>
                  </a:cubicBezTo>
                  <a:cubicBezTo>
                    <a:pt x="1995" y="8266"/>
                    <a:pt x="1719" y="7872"/>
                    <a:pt x="1436" y="7626"/>
                  </a:cubicBezTo>
                  <a:cubicBezTo>
                    <a:pt x="1235" y="7430"/>
                    <a:pt x="1035" y="7233"/>
                    <a:pt x="835" y="7036"/>
                  </a:cubicBezTo>
                  <a:cubicBezTo>
                    <a:pt x="684" y="6839"/>
                    <a:pt x="534" y="6692"/>
                    <a:pt x="384" y="6544"/>
                  </a:cubicBezTo>
                  <a:cubicBezTo>
                    <a:pt x="267" y="6446"/>
                    <a:pt x="134" y="6298"/>
                    <a:pt x="0" y="6200"/>
                  </a:cubicBezTo>
                  <a:cubicBezTo>
                    <a:pt x="0" y="5855"/>
                    <a:pt x="0" y="5855"/>
                    <a:pt x="0" y="5855"/>
                  </a:cubicBezTo>
                  <a:cubicBezTo>
                    <a:pt x="109" y="5954"/>
                    <a:pt x="225" y="6052"/>
                    <a:pt x="359" y="6150"/>
                  </a:cubicBezTo>
                  <a:cubicBezTo>
                    <a:pt x="734" y="6544"/>
                    <a:pt x="1118" y="6938"/>
                    <a:pt x="1502" y="7331"/>
                  </a:cubicBezTo>
                  <a:cubicBezTo>
                    <a:pt x="1744" y="7577"/>
                    <a:pt x="1995" y="7971"/>
                    <a:pt x="2245" y="8315"/>
                  </a:cubicBezTo>
                  <a:cubicBezTo>
                    <a:pt x="2704" y="9004"/>
                    <a:pt x="3188" y="9742"/>
                    <a:pt x="3664" y="9742"/>
                  </a:cubicBezTo>
                  <a:cubicBezTo>
                    <a:pt x="3823" y="9742"/>
                    <a:pt x="3973" y="9644"/>
                    <a:pt x="4123" y="9496"/>
                  </a:cubicBezTo>
                  <a:cubicBezTo>
                    <a:pt x="4432" y="9152"/>
                    <a:pt x="4724" y="8414"/>
                    <a:pt x="4999" y="7676"/>
                  </a:cubicBezTo>
                  <a:cubicBezTo>
                    <a:pt x="5100" y="7430"/>
                    <a:pt x="5191" y="7184"/>
                    <a:pt x="5291" y="6987"/>
                  </a:cubicBezTo>
                  <a:cubicBezTo>
                    <a:pt x="5634" y="6150"/>
                    <a:pt x="6009" y="5314"/>
                    <a:pt x="6393" y="4822"/>
                  </a:cubicBezTo>
                  <a:cubicBezTo>
                    <a:pt x="6468" y="4723"/>
                    <a:pt x="6535" y="4674"/>
                    <a:pt x="6602" y="4576"/>
                  </a:cubicBezTo>
                  <a:cubicBezTo>
                    <a:pt x="6735" y="4428"/>
                    <a:pt x="6877" y="4231"/>
                    <a:pt x="7019" y="4035"/>
                  </a:cubicBezTo>
                  <a:cubicBezTo>
                    <a:pt x="7094" y="3936"/>
                    <a:pt x="7094" y="3936"/>
                    <a:pt x="7094" y="3936"/>
                  </a:cubicBezTo>
                  <a:cubicBezTo>
                    <a:pt x="7253" y="3690"/>
                    <a:pt x="7420" y="3444"/>
                    <a:pt x="7578" y="3297"/>
                  </a:cubicBezTo>
                  <a:cubicBezTo>
                    <a:pt x="7687" y="3198"/>
                    <a:pt x="7804" y="3149"/>
                    <a:pt x="7946" y="3149"/>
                  </a:cubicBezTo>
                  <a:cubicBezTo>
                    <a:pt x="8054" y="3149"/>
                    <a:pt x="8171" y="3149"/>
                    <a:pt x="8279" y="3198"/>
                  </a:cubicBezTo>
                  <a:cubicBezTo>
                    <a:pt x="8396" y="3247"/>
                    <a:pt x="8505" y="3247"/>
                    <a:pt x="8622" y="3247"/>
                  </a:cubicBezTo>
                  <a:cubicBezTo>
                    <a:pt x="8672" y="3247"/>
                    <a:pt x="8730" y="3247"/>
                    <a:pt x="8780" y="3247"/>
                  </a:cubicBezTo>
                  <a:cubicBezTo>
                    <a:pt x="9064" y="3149"/>
                    <a:pt x="9356" y="3001"/>
                    <a:pt x="9640" y="2805"/>
                  </a:cubicBezTo>
                  <a:cubicBezTo>
                    <a:pt x="9773" y="2755"/>
                    <a:pt x="9915" y="2657"/>
                    <a:pt x="10049" y="2608"/>
                  </a:cubicBezTo>
                  <a:cubicBezTo>
                    <a:pt x="10324" y="2460"/>
                    <a:pt x="10583" y="1870"/>
                    <a:pt x="10833" y="1328"/>
                  </a:cubicBezTo>
                  <a:cubicBezTo>
                    <a:pt x="10934" y="1132"/>
                    <a:pt x="11034" y="886"/>
                    <a:pt x="11134" y="689"/>
                  </a:cubicBezTo>
                  <a:cubicBezTo>
                    <a:pt x="11292" y="394"/>
                    <a:pt x="11534" y="0"/>
                    <a:pt x="11777" y="0"/>
                  </a:cubicBezTo>
                  <a:cubicBezTo>
                    <a:pt x="11885" y="0"/>
                    <a:pt x="11994" y="98"/>
                    <a:pt x="12085" y="295"/>
                  </a:cubicBezTo>
                  <a:cubicBezTo>
                    <a:pt x="12377" y="886"/>
                    <a:pt x="12594" y="2067"/>
                    <a:pt x="12770" y="3149"/>
                  </a:cubicBezTo>
                  <a:cubicBezTo>
                    <a:pt x="12811" y="3444"/>
                    <a:pt x="12853" y="3690"/>
                    <a:pt x="12895" y="3985"/>
                  </a:cubicBezTo>
                  <a:cubicBezTo>
                    <a:pt x="13304" y="6593"/>
                    <a:pt x="13730" y="9299"/>
                    <a:pt x="14355" y="10283"/>
                  </a:cubicBezTo>
                  <a:cubicBezTo>
                    <a:pt x="14564" y="10628"/>
                    <a:pt x="14773" y="10923"/>
                    <a:pt x="14973" y="11267"/>
                  </a:cubicBezTo>
                  <a:cubicBezTo>
                    <a:pt x="15616" y="12251"/>
                    <a:pt x="16283" y="13236"/>
                    <a:pt x="16926" y="14416"/>
                  </a:cubicBezTo>
                  <a:cubicBezTo>
                    <a:pt x="17327" y="15105"/>
                    <a:pt x="17727" y="15942"/>
                    <a:pt x="18120" y="16680"/>
                  </a:cubicBezTo>
                  <a:cubicBezTo>
                    <a:pt x="18520" y="17516"/>
                    <a:pt x="18938" y="18353"/>
                    <a:pt x="19355" y="19091"/>
                  </a:cubicBezTo>
                  <a:cubicBezTo>
                    <a:pt x="19822" y="19927"/>
                    <a:pt x="20215" y="20468"/>
                    <a:pt x="20582" y="20862"/>
                  </a:cubicBezTo>
                  <a:cubicBezTo>
                    <a:pt x="20840" y="21108"/>
                    <a:pt x="21066" y="21305"/>
                    <a:pt x="21266" y="21403"/>
                  </a:cubicBezTo>
                  <a:cubicBezTo>
                    <a:pt x="21333" y="21403"/>
                    <a:pt x="21400" y="21452"/>
                    <a:pt x="21466" y="21502"/>
                  </a:cubicBezTo>
                  <a:cubicBezTo>
                    <a:pt x="21508" y="21502"/>
                    <a:pt x="21558" y="21551"/>
                    <a:pt x="21600" y="21600"/>
                  </a:cubicBezTo>
                  <a:cubicBezTo>
                    <a:pt x="21533" y="21600"/>
                    <a:pt x="21458" y="21600"/>
                    <a:pt x="21383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5469" name="Freeform 540"/>
            <p:cNvSpPr/>
            <p:nvPr/>
          </p:nvSpPr>
          <p:spPr>
            <a:xfrm flipH="1" rot="16200000">
              <a:off x="574959" y="3623123"/>
              <a:ext cx="634232" cy="19856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20886" y="19895"/>
                    <a:pt x="20261" y="18189"/>
                    <a:pt x="19726" y="16768"/>
                  </a:cubicBezTo>
                  <a:cubicBezTo>
                    <a:pt x="18833" y="14495"/>
                    <a:pt x="18030" y="12221"/>
                    <a:pt x="17048" y="10232"/>
                  </a:cubicBezTo>
                  <a:cubicBezTo>
                    <a:pt x="14906" y="6537"/>
                    <a:pt x="12853" y="3979"/>
                    <a:pt x="10800" y="2558"/>
                  </a:cubicBezTo>
                  <a:cubicBezTo>
                    <a:pt x="9729" y="1989"/>
                    <a:pt x="8747" y="1705"/>
                    <a:pt x="7765" y="1705"/>
                  </a:cubicBezTo>
                  <a:cubicBezTo>
                    <a:pt x="6426" y="1705"/>
                    <a:pt x="5177" y="2274"/>
                    <a:pt x="3927" y="3411"/>
                  </a:cubicBezTo>
                  <a:cubicBezTo>
                    <a:pt x="2499" y="4832"/>
                    <a:pt x="1250" y="5968"/>
                    <a:pt x="0" y="6537"/>
                  </a:cubicBezTo>
                  <a:cubicBezTo>
                    <a:pt x="714" y="5968"/>
                    <a:pt x="1339" y="5116"/>
                    <a:pt x="2053" y="4263"/>
                  </a:cubicBezTo>
                  <a:cubicBezTo>
                    <a:pt x="3124" y="2558"/>
                    <a:pt x="4284" y="1137"/>
                    <a:pt x="5534" y="568"/>
                  </a:cubicBezTo>
                  <a:cubicBezTo>
                    <a:pt x="6337" y="0"/>
                    <a:pt x="7140" y="0"/>
                    <a:pt x="7944" y="0"/>
                  </a:cubicBezTo>
                  <a:cubicBezTo>
                    <a:pt x="9104" y="0"/>
                    <a:pt x="10264" y="284"/>
                    <a:pt x="11425" y="1137"/>
                  </a:cubicBezTo>
                  <a:cubicBezTo>
                    <a:pt x="13835" y="3126"/>
                    <a:pt x="15888" y="5684"/>
                    <a:pt x="17673" y="9379"/>
                  </a:cubicBezTo>
                  <a:cubicBezTo>
                    <a:pt x="19369" y="12789"/>
                    <a:pt x="20529" y="16200"/>
                    <a:pt x="2160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5470" name="Freeform 541"/>
            <p:cNvSpPr/>
            <p:nvPr/>
          </p:nvSpPr>
          <p:spPr>
            <a:xfrm flipH="1" rot="16200000">
              <a:off x="1578169" y="6486054"/>
              <a:ext cx="626824" cy="1081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19431" y="21073"/>
                    <a:pt x="17172" y="20546"/>
                    <a:pt x="15093" y="18966"/>
                  </a:cubicBezTo>
                  <a:cubicBezTo>
                    <a:pt x="13376" y="17912"/>
                    <a:pt x="11749" y="15805"/>
                    <a:pt x="10213" y="13698"/>
                  </a:cubicBezTo>
                  <a:cubicBezTo>
                    <a:pt x="8947" y="12644"/>
                    <a:pt x="7682" y="11063"/>
                    <a:pt x="6417" y="10010"/>
                  </a:cubicBezTo>
                  <a:cubicBezTo>
                    <a:pt x="5603" y="8956"/>
                    <a:pt x="5603" y="8956"/>
                    <a:pt x="5603" y="8956"/>
                  </a:cubicBezTo>
                  <a:cubicBezTo>
                    <a:pt x="4428" y="7902"/>
                    <a:pt x="3163" y="6849"/>
                    <a:pt x="1988" y="4741"/>
                  </a:cubicBezTo>
                  <a:cubicBezTo>
                    <a:pt x="1265" y="3688"/>
                    <a:pt x="633" y="2107"/>
                    <a:pt x="0" y="0"/>
                  </a:cubicBezTo>
                  <a:cubicBezTo>
                    <a:pt x="813" y="1580"/>
                    <a:pt x="1808" y="2634"/>
                    <a:pt x="2711" y="3161"/>
                  </a:cubicBezTo>
                  <a:cubicBezTo>
                    <a:pt x="3073" y="3688"/>
                    <a:pt x="3344" y="4215"/>
                    <a:pt x="3615" y="4215"/>
                  </a:cubicBezTo>
                  <a:cubicBezTo>
                    <a:pt x="4519" y="5268"/>
                    <a:pt x="5423" y="5795"/>
                    <a:pt x="6326" y="6849"/>
                  </a:cubicBezTo>
                  <a:cubicBezTo>
                    <a:pt x="7682" y="7902"/>
                    <a:pt x="7682" y="7902"/>
                    <a:pt x="7682" y="7902"/>
                  </a:cubicBezTo>
                  <a:cubicBezTo>
                    <a:pt x="8767" y="8956"/>
                    <a:pt x="9851" y="10010"/>
                    <a:pt x="10936" y="11063"/>
                  </a:cubicBezTo>
                  <a:cubicBezTo>
                    <a:pt x="12833" y="13171"/>
                    <a:pt x="14731" y="15278"/>
                    <a:pt x="16629" y="16332"/>
                  </a:cubicBezTo>
                  <a:cubicBezTo>
                    <a:pt x="18346" y="17385"/>
                    <a:pt x="19973" y="17912"/>
                    <a:pt x="21600" y="17912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</p:grpSp>
      <p:grpSp>
        <p:nvGrpSpPr>
          <p:cNvPr id="5819" name="Group 391"/>
          <p:cNvGrpSpPr/>
          <p:nvPr/>
        </p:nvGrpSpPr>
        <p:grpSpPr>
          <a:xfrm>
            <a:off x="441439" y="212247"/>
            <a:ext cx="1466734" cy="307341"/>
            <a:chOff x="0" y="0"/>
            <a:chExt cx="1466732" cy="307340"/>
          </a:xfrm>
        </p:grpSpPr>
        <p:grpSp>
          <p:nvGrpSpPr>
            <p:cNvPr id="5817" name="Group 392"/>
            <p:cNvGrpSpPr/>
            <p:nvPr/>
          </p:nvGrpSpPr>
          <p:grpSpPr>
            <a:xfrm>
              <a:off x="0" y="11590"/>
              <a:ext cx="296694" cy="284163"/>
              <a:chOff x="0" y="0"/>
              <a:chExt cx="296693" cy="284162"/>
            </a:xfrm>
          </p:grpSpPr>
          <p:grpSp>
            <p:nvGrpSpPr>
              <p:cNvPr id="5671" name="Group 556"/>
              <p:cNvGrpSpPr/>
              <p:nvPr/>
            </p:nvGrpSpPr>
            <p:grpSpPr>
              <a:xfrm>
                <a:off x="0" y="92324"/>
                <a:ext cx="157098" cy="191839"/>
                <a:chOff x="0" y="0"/>
                <a:chExt cx="157097" cy="191837"/>
              </a:xfrm>
            </p:grpSpPr>
            <p:sp>
              <p:nvSpPr>
                <p:cNvPr id="5472" name="Freeform 356"/>
                <p:cNvSpPr/>
                <p:nvPr/>
              </p:nvSpPr>
              <p:spPr>
                <a:xfrm>
                  <a:off x="0" y="83339"/>
                  <a:ext cx="12700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21600"/>
                      </a:moveTo>
                      <a:cubicBezTo>
                        <a:pt x="0" y="21600"/>
                        <a:pt x="0" y="21600"/>
                        <a:pt x="0" y="2160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21600" y="0"/>
                        <a:pt x="21600" y="7200"/>
                        <a:pt x="21600" y="7200"/>
                      </a:cubicBezTo>
                      <a:cubicBezTo>
                        <a:pt x="21600" y="14400"/>
                        <a:pt x="21600" y="21600"/>
                        <a:pt x="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473" name="Freeform 357"/>
                <p:cNvSpPr/>
                <p:nvPr/>
              </p:nvSpPr>
              <p:spPr>
                <a:xfrm>
                  <a:off x="330" y="117094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21600"/>
                      </a:moveTo>
                      <a:cubicBezTo>
                        <a:pt x="0" y="21600"/>
                        <a:pt x="0" y="21600"/>
                        <a:pt x="0" y="2160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0800" y="0"/>
                        <a:pt x="10800" y="21600"/>
                      </a:cubicBezTo>
                      <a:cubicBezTo>
                        <a:pt x="21600" y="21600"/>
                        <a:pt x="21600" y="21600"/>
                        <a:pt x="21600" y="21600"/>
                      </a:cubicBezTo>
                      <a:cubicBezTo>
                        <a:pt x="21600" y="21600"/>
                        <a:pt x="21600" y="21600"/>
                        <a:pt x="21600" y="21600"/>
                      </a:cubicBezTo>
                      <a:cubicBezTo>
                        <a:pt x="10800" y="21600"/>
                        <a:pt x="10800" y="21600"/>
                        <a:pt x="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474" name="Freeform 358"/>
                <p:cNvSpPr/>
                <p:nvPr/>
              </p:nvSpPr>
              <p:spPr>
                <a:xfrm>
                  <a:off x="882" y="111137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5400" y="21600"/>
                      </a:moveTo>
                      <a:cubicBezTo>
                        <a:pt x="5400" y="21600"/>
                        <a:pt x="0" y="21600"/>
                        <a:pt x="0" y="2160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5400" y="0"/>
                        <a:pt x="5400" y="0"/>
                      </a:cubicBezTo>
                      <a:cubicBezTo>
                        <a:pt x="10800" y="3086"/>
                        <a:pt x="16200" y="6171"/>
                        <a:pt x="16200" y="9257"/>
                      </a:cubicBezTo>
                      <a:cubicBezTo>
                        <a:pt x="21600" y="9257"/>
                        <a:pt x="21600" y="12343"/>
                        <a:pt x="21600" y="12343"/>
                      </a:cubicBezTo>
                      <a:cubicBezTo>
                        <a:pt x="21600" y="15429"/>
                        <a:pt x="21600" y="15429"/>
                        <a:pt x="16200" y="18514"/>
                      </a:cubicBezTo>
                      <a:cubicBezTo>
                        <a:pt x="10800" y="18514"/>
                        <a:pt x="10800" y="21600"/>
                        <a:pt x="540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475" name="Freeform 359"/>
                <p:cNvSpPr/>
                <p:nvPr/>
              </p:nvSpPr>
              <p:spPr>
                <a:xfrm>
                  <a:off x="2095" y="87751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0800" y="0"/>
                      </a:moveTo>
                      <a:cubicBezTo>
                        <a:pt x="16200" y="0"/>
                        <a:pt x="21600" y="10800"/>
                        <a:pt x="21600" y="10800"/>
                      </a:cubicBezTo>
                      <a:cubicBezTo>
                        <a:pt x="21600" y="21600"/>
                        <a:pt x="21600" y="21600"/>
                        <a:pt x="10800" y="21600"/>
                      </a:cubicBezTo>
                      <a:cubicBezTo>
                        <a:pt x="5400" y="21600"/>
                        <a:pt x="0" y="16200"/>
                        <a:pt x="0" y="10800"/>
                      </a:cubicBezTo>
                      <a:cubicBezTo>
                        <a:pt x="0" y="10800"/>
                        <a:pt x="10800" y="0"/>
                        <a:pt x="108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476" name="Freeform 360"/>
                <p:cNvSpPr/>
                <p:nvPr/>
              </p:nvSpPr>
              <p:spPr>
                <a:xfrm>
                  <a:off x="1875" y="14136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8514" y="21600"/>
                      </a:moveTo>
                      <a:cubicBezTo>
                        <a:pt x="12343" y="21600"/>
                        <a:pt x="6171" y="21600"/>
                        <a:pt x="0" y="2160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9257" y="5891"/>
                        <a:pt x="12343" y="13745"/>
                        <a:pt x="21600" y="19636"/>
                      </a:cubicBezTo>
                      <a:cubicBezTo>
                        <a:pt x="21600" y="19636"/>
                        <a:pt x="21600" y="19636"/>
                        <a:pt x="21600" y="19636"/>
                      </a:cubicBezTo>
                      <a:cubicBezTo>
                        <a:pt x="21600" y="19636"/>
                        <a:pt x="21600" y="21600"/>
                        <a:pt x="18514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477" name="Freeform 361"/>
                <p:cNvSpPr/>
                <p:nvPr/>
              </p:nvSpPr>
              <p:spPr>
                <a:xfrm>
                  <a:off x="3860" y="114998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10800"/>
                      </a:moveTo>
                      <a:cubicBezTo>
                        <a:pt x="0" y="0"/>
                        <a:pt x="0" y="0"/>
                        <a:pt x="10800" y="0"/>
                      </a:cubicBezTo>
                      <a:cubicBezTo>
                        <a:pt x="21600" y="0"/>
                        <a:pt x="21600" y="0"/>
                        <a:pt x="21600" y="10800"/>
                      </a:cubicBezTo>
                      <a:cubicBezTo>
                        <a:pt x="21600" y="21600"/>
                        <a:pt x="10800" y="21600"/>
                        <a:pt x="10800" y="21600"/>
                      </a:cubicBezTo>
                      <a:cubicBezTo>
                        <a:pt x="10800" y="21600"/>
                        <a:pt x="10800" y="10800"/>
                        <a:pt x="0" y="108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478" name="Freeform 362"/>
                <p:cNvSpPr/>
                <p:nvPr/>
              </p:nvSpPr>
              <p:spPr>
                <a:xfrm>
                  <a:off x="3860" y="93708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5400"/>
                      </a:moveTo>
                      <a:cubicBezTo>
                        <a:pt x="21600" y="16200"/>
                        <a:pt x="16200" y="21600"/>
                        <a:pt x="5400" y="21600"/>
                      </a:cubicBezTo>
                      <a:cubicBezTo>
                        <a:pt x="0" y="21600"/>
                        <a:pt x="0" y="16200"/>
                        <a:pt x="0" y="16200"/>
                      </a:cubicBezTo>
                      <a:cubicBezTo>
                        <a:pt x="0" y="0"/>
                        <a:pt x="0" y="0"/>
                        <a:pt x="16200" y="0"/>
                      </a:cubicBezTo>
                      <a:cubicBezTo>
                        <a:pt x="21600" y="0"/>
                        <a:pt x="21600" y="0"/>
                        <a:pt x="21600" y="54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479" name="Freeform 363"/>
                <p:cNvSpPr/>
                <p:nvPr/>
              </p:nvSpPr>
              <p:spPr>
                <a:xfrm>
                  <a:off x="5625" y="13066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0"/>
                      </a:moveTo>
                      <a:cubicBezTo>
                        <a:pt x="0" y="0"/>
                        <a:pt x="10800" y="0"/>
                        <a:pt x="10800" y="0"/>
                      </a:cubicBezTo>
                      <a:cubicBezTo>
                        <a:pt x="10800" y="0"/>
                        <a:pt x="10800" y="0"/>
                        <a:pt x="21600" y="21600"/>
                      </a:cubicBezTo>
                      <a:cubicBezTo>
                        <a:pt x="10800" y="21600"/>
                        <a:pt x="10800" y="21600"/>
                        <a:pt x="10800" y="21600"/>
                      </a:cubicBezTo>
                      <a:cubicBezTo>
                        <a:pt x="10800" y="21600"/>
                        <a:pt x="0" y="21600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480" name="Freeform 364"/>
                <p:cNvSpPr/>
                <p:nvPr/>
              </p:nvSpPr>
              <p:spPr>
                <a:xfrm>
                  <a:off x="4527" y="81794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378" h="17382" fill="norm" stroke="1" extrusionOk="0">
                      <a:moveTo>
                        <a:pt x="18514" y="5091"/>
                      </a:moveTo>
                      <a:cubicBezTo>
                        <a:pt x="21600" y="8691"/>
                        <a:pt x="15429" y="8691"/>
                        <a:pt x="15429" y="12291"/>
                      </a:cubicBezTo>
                      <a:cubicBezTo>
                        <a:pt x="15429" y="15891"/>
                        <a:pt x="12343" y="19491"/>
                        <a:pt x="9257" y="15891"/>
                      </a:cubicBezTo>
                      <a:cubicBezTo>
                        <a:pt x="6171" y="15891"/>
                        <a:pt x="6171" y="15891"/>
                        <a:pt x="3086" y="15891"/>
                      </a:cubicBezTo>
                      <a:cubicBezTo>
                        <a:pt x="3086" y="15891"/>
                        <a:pt x="0" y="12291"/>
                        <a:pt x="0" y="12291"/>
                      </a:cubicBezTo>
                      <a:cubicBezTo>
                        <a:pt x="0" y="12291"/>
                        <a:pt x="0" y="8691"/>
                        <a:pt x="3086" y="5091"/>
                      </a:cubicBezTo>
                      <a:cubicBezTo>
                        <a:pt x="3086" y="5091"/>
                        <a:pt x="6171" y="5091"/>
                        <a:pt x="9257" y="1491"/>
                      </a:cubicBezTo>
                      <a:cubicBezTo>
                        <a:pt x="12343" y="-2109"/>
                        <a:pt x="15429" y="1491"/>
                        <a:pt x="18514" y="509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481" name="Freeform 365"/>
                <p:cNvSpPr/>
                <p:nvPr/>
              </p:nvSpPr>
              <p:spPr>
                <a:xfrm>
                  <a:off x="3309" y="161770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6200" y="20400"/>
                      </a:moveTo>
                      <a:cubicBezTo>
                        <a:pt x="10800" y="20400"/>
                        <a:pt x="5400" y="20400"/>
                        <a:pt x="0" y="1920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200"/>
                        <a:pt x="1800" y="2400"/>
                        <a:pt x="1800" y="2400"/>
                      </a:cubicBezTo>
                      <a:cubicBezTo>
                        <a:pt x="9000" y="8400"/>
                        <a:pt x="14400" y="13200"/>
                        <a:pt x="19800" y="19200"/>
                      </a:cubicBezTo>
                      <a:cubicBezTo>
                        <a:pt x="19800" y="19200"/>
                        <a:pt x="21600" y="20400"/>
                        <a:pt x="21600" y="21600"/>
                      </a:cubicBezTo>
                      <a:cubicBezTo>
                        <a:pt x="19800" y="21600"/>
                        <a:pt x="19800" y="21600"/>
                        <a:pt x="18000" y="20400"/>
                      </a:cubicBezTo>
                      <a:cubicBezTo>
                        <a:pt x="18000" y="20400"/>
                        <a:pt x="18000" y="20400"/>
                        <a:pt x="16200" y="204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482" name="Freeform 366"/>
                <p:cNvSpPr/>
                <p:nvPr/>
              </p:nvSpPr>
              <p:spPr>
                <a:xfrm>
                  <a:off x="7170" y="89847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21600"/>
                      </a:moveTo>
                      <a:cubicBezTo>
                        <a:pt x="0" y="21600"/>
                        <a:pt x="0" y="0"/>
                        <a:pt x="0" y="0"/>
                      </a:cubicBezTo>
                      <a:cubicBezTo>
                        <a:pt x="21600" y="0"/>
                        <a:pt x="21600" y="0"/>
                        <a:pt x="21600" y="0"/>
                      </a:cubicBezTo>
                      <a:cubicBezTo>
                        <a:pt x="21600" y="21600"/>
                        <a:pt x="21600" y="21600"/>
                        <a:pt x="21600" y="21600"/>
                      </a:cubicBezTo>
                      <a:cubicBezTo>
                        <a:pt x="21600" y="21600"/>
                        <a:pt x="0" y="21600"/>
                        <a:pt x="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483" name="Freeform 367"/>
                <p:cNvSpPr/>
                <p:nvPr/>
              </p:nvSpPr>
              <p:spPr>
                <a:xfrm>
                  <a:off x="7390" y="144341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0"/>
                      </a:moveTo>
                      <a:cubicBezTo>
                        <a:pt x="0" y="0"/>
                        <a:pt x="10800" y="0"/>
                        <a:pt x="10800" y="0"/>
                      </a:cubicBezTo>
                      <a:cubicBezTo>
                        <a:pt x="10800" y="0"/>
                        <a:pt x="21600" y="0"/>
                        <a:pt x="21600" y="21600"/>
                      </a:cubicBezTo>
                      <a:cubicBezTo>
                        <a:pt x="21600" y="21600"/>
                        <a:pt x="10800" y="21600"/>
                        <a:pt x="10800" y="21600"/>
                      </a:cubicBezTo>
                      <a:cubicBezTo>
                        <a:pt x="10800" y="21600"/>
                        <a:pt x="0" y="21600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484" name="Freeform 368"/>
                <p:cNvSpPr/>
                <p:nvPr/>
              </p:nvSpPr>
              <p:spPr>
                <a:xfrm>
                  <a:off x="6508" y="117094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0"/>
                      </a:moveTo>
                      <a:cubicBezTo>
                        <a:pt x="21600" y="4320"/>
                        <a:pt x="21600" y="12960"/>
                        <a:pt x="12960" y="17280"/>
                      </a:cubicBezTo>
                      <a:cubicBezTo>
                        <a:pt x="12960" y="21600"/>
                        <a:pt x="12960" y="21600"/>
                        <a:pt x="8640" y="21600"/>
                      </a:cubicBezTo>
                      <a:cubicBezTo>
                        <a:pt x="4320" y="21600"/>
                        <a:pt x="0" y="21600"/>
                        <a:pt x="0" y="17280"/>
                      </a:cubicBezTo>
                      <a:cubicBezTo>
                        <a:pt x="0" y="12960"/>
                        <a:pt x="0" y="8640"/>
                        <a:pt x="0" y="8640"/>
                      </a:cubicBezTo>
                      <a:cubicBezTo>
                        <a:pt x="4320" y="4320"/>
                        <a:pt x="17280" y="0"/>
                        <a:pt x="216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485" name="Freeform 369"/>
                <p:cNvSpPr/>
                <p:nvPr/>
              </p:nvSpPr>
              <p:spPr>
                <a:xfrm>
                  <a:off x="7059" y="6695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7600" fill="norm" stroke="1" extrusionOk="0">
                      <a:moveTo>
                        <a:pt x="21600" y="3200"/>
                      </a:moveTo>
                      <a:cubicBezTo>
                        <a:pt x="21600" y="10400"/>
                        <a:pt x="14400" y="10400"/>
                        <a:pt x="14400" y="17600"/>
                      </a:cubicBezTo>
                      <a:cubicBezTo>
                        <a:pt x="7200" y="10400"/>
                        <a:pt x="7200" y="10400"/>
                        <a:pt x="0" y="3200"/>
                      </a:cubicBezTo>
                      <a:cubicBezTo>
                        <a:pt x="7200" y="3200"/>
                        <a:pt x="7200" y="3200"/>
                        <a:pt x="7200" y="3200"/>
                      </a:cubicBezTo>
                      <a:cubicBezTo>
                        <a:pt x="14400" y="3200"/>
                        <a:pt x="21600" y="-4000"/>
                        <a:pt x="21600" y="32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486" name="Freeform 370"/>
                <p:cNvSpPr/>
                <p:nvPr/>
              </p:nvSpPr>
              <p:spPr>
                <a:xfrm>
                  <a:off x="6839" y="7142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6200" y="0"/>
                      </a:moveTo>
                      <a:cubicBezTo>
                        <a:pt x="16200" y="0"/>
                        <a:pt x="16200" y="0"/>
                        <a:pt x="21600" y="7200"/>
                      </a:cubicBezTo>
                      <a:cubicBezTo>
                        <a:pt x="21600" y="14400"/>
                        <a:pt x="16200" y="21600"/>
                        <a:pt x="10800" y="21600"/>
                      </a:cubicBezTo>
                      <a:cubicBezTo>
                        <a:pt x="5400" y="21600"/>
                        <a:pt x="0" y="14400"/>
                        <a:pt x="0" y="7200"/>
                      </a:cubicBezTo>
                      <a:cubicBezTo>
                        <a:pt x="0" y="7200"/>
                        <a:pt x="5400" y="0"/>
                        <a:pt x="162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487" name="Freeform 371"/>
                <p:cNvSpPr/>
                <p:nvPr/>
              </p:nvSpPr>
              <p:spPr>
                <a:xfrm>
                  <a:off x="8052" y="57857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0800" y="21600"/>
                      </a:moveTo>
                      <a:cubicBezTo>
                        <a:pt x="10800" y="21600"/>
                        <a:pt x="0" y="21600"/>
                        <a:pt x="0" y="21600"/>
                      </a:cubicBezTo>
                      <a:cubicBezTo>
                        <a:pt x="0" y="21600"/>
                        <a:pt x="0" y="0"/>
                        <a:pt x="10800" y="0"/>
                      </a:cubicBezTo>
                      <a:cubicBezTo>
                        <a:pt x="10800" y="0"/>
                        <a:pt x="10800" y="0"/>
                        <a:pt x="21600" y="0"/>
                      </a:cubicBezTo>
                      <a:cubicBezTo>
                        <a:pt x="10800" y="21600"/>
                        <a:pt x="10800" y="21600"/>
                        <a:pt x="1080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488" name="Freeform 372"/>
                <p:cNvSpPr/>
                <p:nvPr/>
              </p:nvSpPr>
              <p:spPr>
                <a:xfrm>
                  <a:off x="7390" y="121564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6900" fill="norm" stroke="1" extrusionOk="0">
                      <a:moveTo>
                        <a:pt x="15120" y="11700"/>
                      </a:moveTo>
                      <a:cubicBezTo>
                        <a:pt x="12960" y="11700"/>
                        <a:pt x="10800" y="15300"/>
                        <a:pt x="8640" y="15300"/>
                      </a:cubicBezTo>
                      <a:cubicBezTo>
                        <a:pt x="6480" y="18900"/>
                        <a:pt x="4320" y="15300"/>
                        <a:pt x="0" y="15300"/>
                      </a:cubicBezTo>
                      <a:cubicBezTo>
                        <a:pt x="0" y="15300"/>
                        <a:pt x="0" y="11700"/>
                        <a:pt x="0" y="11700"/>
                      </a:cubicBezTo>
                      <a:cubicBezTo>
                        <a:pt x="0" y="11700"/>
                        <a:pt x="0" y="8100"/>
                        <a:pt x="2160" y="8100"/>
                      </a:cubicBezTo>
                      <a:cubicBezTo>
                        <a:pt x="4320" y="8100"/>
                        <a:pt x="8640" y="4500"/>
                        <a:pt x="10800" y="4500"/>
                      </a:cubicBezTo>
                      <a:cubicBezTo>
                        <a:pt x="12960" y="-2700"/>
                        <a:pt x="15120" y="900"/>
                        <a:pt x="17280" y="900"/>
                      </a:cubicBezTo>
                      <a:cubicBezTo>
                        <a:pt x="17280" y="900"/>
                        <a:pt x="19440" y="900"/>
                        <a:pt x="19440" y="900"/>
                      </a:cubicBezTo>
                      <a:cubicBezTo>
                        <a:pt x="19440" y="900"/>
                        <a:pt x="21600" y="900"/>
                        <a:pt x="21600" y="900"/>
                      </a:cubicBezTo>
                      <a:cubicBezTo>
                        <a:pt x="21600" y="900"/>
                        <a:pt x="21600" y="900"/>
                        <a:pt x="19440" y="4500"/>
                      </a:cubicBezTo>
                      <a:cubicBezTo>
                        <a:pt x="17280" y="4500"/>
                        <a:pt x="15120" y="8100"/>
                        <a:pt x="15120" y="117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489" name="Freeform 373"/>
                <p:cNvSpPr/>
                <p:nvPr/>
              </p:nvSpPr>
              <p:spPr>
                <a:xfrm>
                  <a:off x="5405" y="177497"/>
                  <a:ext cx="12701" cy="1434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0463" y="20700"/>
                      </a:moveTo>
                      <a:cubicBezTo>
                        <a:pt x="20463" y="20700"/>
                        <a:pt x="20463" y="21600"/>
                        <a:pt x="21600" y="21600"/>
                      </a:cubicBezTo>
                      <a:cubicBezTo>
                        <a:pt x="0" y="21600"/>
                        <a:pt x="0" y="21600"/>
                        <a:pt x="0" y="2160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2274" y="1800"/>
                        <a:pt x="3411" y="4500"/>
                        <a:pt x="5684" y="6300"/>
                      </a:cubicBezTo>
                      <a:cubicBezTo>
                        <a:pt x="7958" y="9900"/>
                        <a:pt x="11368" y="13500"/>
                        <a:pt x="14779" y="17100"/>
                      </a:cubicBezTo>
                      <a:cubicBezTo>
                        <a:pt x="14779" y="18000"/>
                        <a:pt x="15916" y="18000"/>
                        <a:pt x="17053" y="18000"/>
                      </a:cubicBezTo>
                      <a:cubicBezTo>
                        <a:pt x="18189" y="18900"/>
                        <a:pt x="19326" y="19800"/>
                        <a:pt x="20463" y="207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490" name="Freeform 374"/>
                <p:cNvSpPr/>
                <p:nvPr/>
              </p:nvSpPr>
              <p:spPr>
                <a:xfrm>
                  <a:off x="10207" y="100474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8437" h="19800" fill="norm" stroke="1" extrusionOk="0">
                      <a:moveTo>
                        <a:pt x="10800" y="0"/>
                      </a:moveTo>
                      <a:cubicBezTo>
                        <a:pt x="16200" y="0"/>
                        <a:pt x="21600" y="7200"/>
                        <a:pt x="16200" y="7200"/>
                      </a:cubicBezTo>
                      <a:cubicBezTo>
                        <a:pt x="16200" y="7200"/>
                        <a:pt x="16200" y="14400"/>
                        <a:pt x="10800" y="14400"/>
                      </a:cubicBezTo>
                      <a:cubicBezTo>
                        <a:pt x="10800" y="21600"/>
                        <a:pt x="5400" y="21600"/>
                        <a:pt x="5400" y="14400"/>
                      </a:cubicBezTo>
                      <a:cubicBezTo>
                        <a:pt x="0" y="14400"/>
                        <a:pt x="0" y="7200"/>
                        <a:pt x="0" y="7200"/>
                      </a:cubicBezTo>
                      <a:cubicBezTo>
                        <a:pt x="0" y="0"/>
                        <a:pt x="5400" y="0"/>
                        <a:pt x="108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491" name="Freeform 375"/>
                <p:cNvSpPr/>
                <p:nvPr/>
              </p:nvSpPr>
              <p:spPr>
                <a:xfrm>
                  <a:off x="9699" y="12691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286" h="21600" fill="norm" stroke="1" extrusionOk="0">
                      <a:moveTo>
                        <a:pt x="19286" y="16200"/>
                      </a:moveTo>
                      <a:cubicBezTo>
                        <a:pt x="19286" y="16200"/>
                        <a:pt x="19286" y="21600"/>
                        <a:pt x="19286" y="21600"/>
                      </a:cubicBezTo>
                      <a:cubicBezTo>
                        <a:pt x="16200" y="21600"/>
                        <a:pt x="16200" y="21600"/>
                        <a:pt x="13115" y="21600"/>
                      </a:cubicBezTo>
                      <a:cubicBezTo>
                        <a:pt x="13115" y="21600"/>
                        <a:pt x="13115" y="21600"/>
                        <a:pt x="13115" y="21600"/>
                      </a:cubicBezTo>
                      <a:cubicBezTo>
                        <a:pt x="10029" y="21600"/>
                        <a:pt x="6943" y="16200"/>
                        <a:pt x="3857" y="16200"/>
                      </a:cubicBezTo>
                      <a:cubicBezTo>
                        <a:pt x="-2314" y="16200"/>
                        <a:pt x="772" y="10800"/>
                        <a:pt x="772" y="5400"/>
                      </a:cubicBezTo>
                      <a:cubicBezTo>
                        <a:pt x="772" y="0"/>
                        <a:pt x="3857" y="0"/>
                        <a:pt x="3857" y="0"/>
                      </a:cubicBezTo>
                      <a:cubicBezTo>
                        <a:pt x="6943" y="5400"/>
                        <a:pt x="13115" y="5400"/>
                        <a:pt x="16200" y="5400"/>
                      </a:cubicBezTo>
                      <a:cubicBezTo>
                        <a:pt x="16200" y="5400"/>
                        <a:pt x="19286" y="16200"/>
                        <a:pt x="19286" y="162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492" name="Freeform 376"/>
                <p:cNvSpPr/>
                <p:nvPr/>
              </p:nvSpPr>
              <p:spPr>
                <a:xfrm>
                  <a:off x="11251" y="8830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21600"/>
                      </a:moveTo>
                      <a:cubicBezTo>
                        <a:pt x="0" y="10800"/>
                        <a:pt x="0" y="10800"/>
                        <a:pt x="0" y="0"/>
                      </a:cubicBezTo>
                      <a:cubicBezTo>
                        <a:pt x="0" y="0"/>
                        <a:pt x="0" y="0"/>
                        <a:pt x="21600" y="0"/>
                      </a:cubicBezTo>
                      <a:cubicBezTo>
                        <a:pt x="21600" y="0"/>
                        <a:pt x="21600" y="0"/>
                        <a:pt x="21600" y="10800"/>
                      </a:cubicBezTo>
                      <a:cubicBezTo>
                        <a:pt x="21600" y="10800"/>
                        <a:pt x="21600" y="10800"/>
                        <a:pt x="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493" name="Freeform 377"/>
                <p:cNvSpPr/>
                <p:nvPr/>
              </p:nvSpPr>
              <p:spPr>
                <a:xfrm>
                  <a:off x="10920" y="75286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0800" y="0"/>
                      </a:moveTo>
                      <a:cubicBezTo>
                        <a:pt x="16200" y="0"/>
                        <a:pt x="16200" y="0"/>
                        <a:pt x="21600" y="5400"/>
                      </a:cubicBezTo>
                      <a:cubicBezTo>
                        <a:pt x="21600" y="5400"/>
                        <a:pt x="16200" y="10800"/>
                        <a:pt x="16200" y="10800"/>
                      </a:cubicBezTo>
                      <a:cubicBezTo>
                        <a:pt x="16200" y="10800"/>
                        <a:pt x="10800" y="16200"/>
                        <a:pt x="5400" y="16200"/>
                      </a:cubicBezTo>
                      <a:cubicBezTo>
                        <a:pt x="5400" y="16200"/>
                        <a:pt x="5400" y="16200"/>
                        <a:pt x="0" y="21600"/>
                      </a:cubicBezTo>
                      <a:cubicBezTo>
                        <a:pt x="0" y="16200"/>
                        <a:pt x="0" y="16200"/>
                        <a:pt x="0" y="16200"/>
                      </a:cubicBezTo>
                      <a:cubicBezTo>
                        <a:pt x="0" y="5400"/>
                        <a:pt x="5400" y="0"/>
                        <a:pt x="108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494" name="Freeform 378"/>
                <p:cNvSpPr/>
                <p:nvPr/>
              </p:nvSpPr>
              <p:spPr>
                <a:xfrm>
                  <a:off x="6030" y="10606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343" h="20311" fill="norm" stroke="1" extrusionOk="0">
                      <a:moveTo>
                        <a:pt x="772" y="5824"/>
                      </a:moveTo>
                      <a:cubicBezTo>
                        <a:pt x="1800" y="5824"/>
                        <a:pt x="1800" y="5824"/>
                        <a:pt x="2829" y="5824"/>
                      </a:cubicBezTo>
                      <a:cubicBezTo>
                        <a:pt x="4886" y="5824"/>
                        <a:pt x="5914" y="4744"/>
                        <a:pt x="5914" y="2584"/>
                      </a:cubicBezTo>
                      <a:cubicBezTo>
                        <a:pt x="5914" y="424"/>
                        <a:pt x="6943" y="-656"/>
                        <a:pt x="7972" y="424"/>
                      </a:cubicBezTo>
                      <a:cubicBezTo>
                        <a:pt x="12086" y="1504"/>
                        <a:pt x="15172" y="3664"/>
                        <a:pt x="17229" y="6904"/>
                      </a:cubicBezTo>
                      <a:cubicBezTo>
                        <a:pt x="18257" y="7984"/>
                        <a:pt x="19286" y="9064"/>
                        <a:pt x="20314" y="10144"/>
                      </a:cubicBezTo>
                      <a:cubicBezTo>
                        <a:pt x="21343" y="10144"/>
                        <a:pt x="21343" y="11224"/>
                        <a:pt x="21343" y="11224"/>
                      </a:cubicBezTo>
                      <a:cubicBezTo>
                        <a:pt x="21343" y="11224"/>
                        <a:pt x="21343" y="11224"/>
                        <a:pt x="21343" y="11224"/>
                      </a:cubicBezTo>
                      <a:cubicBezTo>
                        <a:pt x="20314" y="13384"/>
                        <a:pt x="18257" y="14464"/>
                        <a:pt x="17229" y="15544"/>
                      </a:cubicBezTo>
                      <a:cubicBezTo>
                        <a:pt x="15172" y="15544"/>
                        <a:pt x="14143" y="15544"/>
                        <a:pt x="13114" y="13384"/>
                      </a:cubicBezTo>
                      <a:cubicBezTo>
                        <a:pt x="12086" y="12304"/>
                        <a:pt x="11057" y="10144"/>
                        <a:pt x="10029" y="11224"/>
                      </a:cubicBezTo>
                      <a:cubicBezTo>
                        <a:pt x="9000" y="11224"/>
                        <a:pt x="9000" y="12304"/>
                        <a:pt x="9000" y="12304"/>
                      </a:cubicBezTo>
                      <a:cubicBezTo>
                        <a:pt x="9000" y="12304"/>
                        <a:pt x="10029" y="13384"/>
                        <a:pt x="10029" y="13384"/>
                      </a:cubicBezTo>
                      <a:cubicBezTo>
                        <a:pt x="12086" y="15544"/>
                        <a:pt x="12086" y="18784"/>
                        <a:pt x="10029" y="19864"/>
                      </a:cubicBezTo>
                      <a:cubicBezTo>
                        <a:pt x="7972" y="20944"/>
                        <a:pt x="6943" y="19864"/>
                        <a:pt x="5914" y="18784"/>
                      </a:cubicBezTo>
                      <a:cubicBezTo>
                        <a:pt x="4886" y="13384"/>
                        <a:pt x="4886" y="13384"/>
                        <a:pt x="1800" y="9064"/>
                      </a:cubicBezTo>
                      <a:cubicBezTo>
                        <a:pt x="772" y="7984"/>
                        <a:pt x="772" y="7984"/>
                        <a:pt x="772" y="7984"/>
                      </a:cubicBezTo>
                      <a:cubicBezTo>
                        <a:pt x="-257" y="6904"/>
                        <a:pt x="-257" y="6904"/>
                        <a:pt x="772" y="5824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495" name="Freeform 379"/>
                <p:cNvSpPr/>
                <p:nvPr/>
              </p:nvSpPr>
              <p:spPr>
                <a:xfrm>
                  <a:off x="10369" y="67344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7200"/>
                      </a:moveTo>
                      <a:cubicBezTo>
                        <a:pt x="21600" y="14400"/>
                        <a:pt x="18000" y="21600"/>
                        <a:pt x="18000" y="21600"/>
                      </a:cubicBezTo>
                      <a:cubicBezTo>
                        <a:pt x="14400" y="21600"/>
                        <a:pt x="10800" y="21600"/>
                        <a:pt x="10800" y="21600"/>
                      </a:cubicBezTo>
                      <a:cubicBezTo>
                        <a:pt x="7200" y="21600"/>
                        <a:pt x="3600" y="21600"/>
                        <a:pt x="3600" y="21600"/>
                      </a:cubicBezTo>
                      <a:cubicBezTo>
                        <a:pt x="3600" y="21600"/>
                        <a:pt x="0" y="14400"/>
                        <a:pt x="0" y="14400"/>
                      </a:cubicBezTo>
                      <a:cubicBezTo>
                        <a:pt x="3600" y="7200"/>
                        <a:pt x="7200" y="0"/>
                        <a:pt x="10800" y="0"/>
                      </a:cubicBezTo>
                      <a:cubicBezTo>
                        <a:pt x="14400" y="0"/>
                        <a:pt x="14400" y="0"/>
                        <a:pt x="18000" y="0"/>
                      </a:cubicBezTo>
                      <a:cubicBezTo>
                        <a:pt x="18000" y="0"/>
                        <a:pt x="21600" y="0"/>
                        <a:pt x="21600" y="72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496" name="Freeform 380"/>
                <p:cNvSpPr/>
                <p:nvPr/>
              </p:nvSpPr>
              <p:spPr>
                <a:xfrm>
                  <a:off x="11031" y="114116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4400" y="21600"/>
                      </a:moveTo>
                      <a:cubicBezTo>
                        <a:pt x="10800" y="21600"/>
                        <a:pt x="7200" y="17280"/>
                        <a:pt x="3600" y="12960"/>
                      </a:cubicBezTo>
                      <a:cubicBezTo>
                        <a:pt x="0" y="12960"/>
                        <a:pt x="0" y="12960"/>
                        <a:pt x="0" y="8640"/>
                      </a:cubicBezTo>
                      <a:cubicBezTo>
                        <a:pt x="0" y="4320"/>
                        <a:pt x="3600" y="0"/>
                        <a:pt x="3600" y="0"/>
                      </a:cubicBezTo>
                      <a:cubicBezTo>
                        <a:pt x="7200" y="4320"/>
                        <a:pt x="10800" y="0"/>
                        <a:pt x="14400" y="4320"/>
                      </a:cubicBezTo>
                      <a:cubicBezTo>
                        <a:pt x="14400" y="8640"/>
                        <a:pt x="18000" y="8640"/>
                        <a:pt x="18000" y="12960"/>
                      </a:cubicBezTo>
                      <a:cubicBezTo>
                        <a:pt x="21600" y="17280"/>
                        <a:pt x="21600" y="17280"/>
                        <a:pt x="21600" y="21600"/>
                      </a:cubicBezTo>
                      <a:cubicBezTo>
                        <a:pt x="18000" y="21600"/>
                        <a:pt x="18000" y="21600"/>
                        <a:pt x="1440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497" name="Freeform 381"/>
                <p:cNvSpPr/>
                <p:nvPr/>
              </p:nvSpPr>
              <p:spPr>
                <a:xfrm>
                  <a:off x="12354" y="119190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10800"/>
                      </a:moveTo>
                      <a:cubicBezTo>
                        <a:pt x="0" y="10800"/>
                        <a:pt x="7200" y="0"/>
                        <a:pt x="14400" y="0"/>
                      </a:cubicBezTo>
                      <a:cubicBezTo>
                        <a:pt x="21600" y="0"/>
                        <a:pt x="21600" y="5400"/>
                        <a:pt x="21600" y="16200"/>
                      </a:cubicBezTo>
                      <a:cubicBezTo>
                        <a:pt x="21600" y="16200"/>
                        <a:pt x="14400" y="21600"/>
                        <a:pt x="14400" y="21600"/>
                      </a:cubicBezTo>
                      <a:cubicBezTo>
                        <a:pt x="7200" y="21600"/>
                        <a:pt x="0" y="16200"/>
                        <a:pt x="0" y="108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498" name="Freeform 382"/>
                <p:cNvSpPr/>
                <p:nvPr/>
              </p:nvSpPr>
              <p:spPr>
                <a:xfrm>
                  <a:off x="13016" y="12382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4400" y="21600"/>
                      </a:moveTo>
                      <a:cubicBezTo>
                        <a:pt x="7200" y="21600"/>
                        <a:pt x="7200" y="10800"/>
                        <a:pt x="0" y="10800"/>
                      </a:cubicBezTo>
                      <a:cubicBezTo>
                        <a:pt x="7200" y="0"/>
                        <a:pt x="7200" y="0"/>
                        <a:pt x="7200" y="0"/>
                      </a:cubicBezTo>
                      <a:cubicBezTo>
                        <a:pt x="14400" y="10800"/>
                        <a:pt x="14400" y="10800"/>
                        <a:pt x="21600" y="21600"/>
                      </a:cubicBezTo>
                      <a:cubicBezTo>
                        <a:pt x="14400" y="21600"/>
                        <a:pt x="14400" y="21600"/>
                        <a:pt x="1440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499" name="Freeform 383"/>
                <p:cNvSpPr/>
                <p:nvPr/>
              </p:nvSpPr>
              <p:spPr>
                <a:xfrm>
                  <a:off x="13678" y="112418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5600" fill="norm" stroke="1" extrusionOk="0">
                      <a:moveTo>
                        <a:pt x="14400" y="10800"/>
                      </a:moveTo>
                      <a:cubicBezTo>
                        <a:pt x="7200" y="10800"/>
                        <a:pt x="0" y="21600"/>
                        <a:pt x="0" y="1080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7200" y="0"/>
                        <a:pt x="14400" y="0"/>
                        <a:pt x="21600" y="0"/>
                      </a:cubicBezTo>
                      <a:cubicBezTo>
                        <a:pt x="14400" y="10800"/>
                        <a:pt x="14400" y="10800"/>
                        <a:pt x="14400" y="108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500" name="Freeform 384"/>
                <p:cNvSpPr/>
                <p:nvPr/>
              </p:nvSpPr>
              <p:spPr>
                <a:xfrm>
                  <a:off x="13485" y="9139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8900" h="21600" fill="norm" stroke="1" extrusionOk="0">
                      <a:moveTo>
                        <a:pt x="17280" y="10800"/>
                      </a:moveTo>
                      <a:cubicBezTo>
                        <a:pt x="17280" y="16200"/>
                        <a:pt x="17280" y="16200"/>
                        <a:pt x="12960" y="21600"/>
                      </a:cubicBezTo>
                      <a:cubicBezTo>
                        <a:pt x="12960" y="21600"/>
                        <a:pt x="8640" y="16200"/>
                        <a:pt x="8640" y="16200"/>
                      </a:cubicBezTo>
                      <a:cubicBezTo>
                        <a:pt x="4320" y="16200"/>
                        <a:pt x="4320" y="10800"/>
                        <a:pt x="0" y="10800"/>
                      </a:cubicBezTo>
                      <a:cubicBezTo>
                        <a:pt x="0" y="5400"/>
                        <a:pt x="0" y="5400"/>
                        <a:pt x="0" y="0"/>
                      </a:cubicBezTo>
                      <a:cubicBezTo>
                        <a:pt x="0" y="0"/>
                        <a:pt x="4320" y="0"/>
                        <a:pt x="4320" y="0"/>
                      </a:cubicBezTo>
                      <a:cubicBezTo>
                        <a:pt x="17280" y="0"/>
                        <a:pt x="21600" y="5400"/>
                        <a:pt x="17280" y="108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501" name="Freeform 385"/>
                <p:cNvSpPr/>
                <p:nvPr/>
              </p:nvSpPr>
              <p:spPr>
                <a:xfrm>
                  <a:off x="15112" y="108490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0800" y="0"/>
                      </a:moveTo>
                      <a:cubicBezTo>
                        <a:pt x="10800" y="0"/>
                        <a:pt x="21600" y="0"/>
                        <a:pt x="21600" y="10800"/>
                      </a:cubicBezTo>
                      <a:cubicBezTo>
                        <a:pt x="21600" y="10800"/>
                        <a:pt x="10800" y="21600"/>
                        <a:pt x="10800" y="21600"/>
                      </a:cubicBezTo>
                      <a:cubicBezTo>
                        <a:pt x="10800" y="21600"/>
                        <a:pt x="10800" y="10800"/>
                        <a:pt x="0" y="10800"/>
                      </a:cubicBezTo>
                      <a:cubicBezTo>
                        <a:pt x="0" y="10800"/>
                        <a:pt x="10800" y="0"/>
                        <a:pt x="108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502" name="Freeform 386"/>
                <p:cNvSpPr/>
                <p:nvPr/>
              </p:nvSpPr>
              <p:spPr>
                <a:xfrm>
                  <a:off x="13568" y="13661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3086" y="7200"/>
                      </a:moveTo>
                      <a:cubicBezTo>
                        <a:pt x="3086" y="7200"/>
                        <a:pt x="0" y="4800"/>
                        <a:pt x="0" y="2400"/>
                      </a:cubicBezTo>
                      <a:cubicBezTo>
                        <a:pt x="0" y="2400"/>
                        <a:pt x="3086" y="0"/>
                        <a:pt x="3086" y="0"/>
                      </a:cubicBezTo>
                      <a:cubicBezTo>
                        <a:pt x="9257" y="0"/>
                        <a:pt x="12343" y="0"/>
                        <a:pt x="12343" y="4800"/>
                      </a:cubicBezTo>
                      <a:cubicBezTo>
                        <a:pt x="9257" y="7200"/>
                        <a:pt x="12343" y="9600"/>
                        <a:pt x="15429" y="9600"/>
                      </a:cubicBezTo>
                      <a:cubicBezTo>
                        <a:pt x="21600" y="12000"/>
                        <a:pt x="21600" y="14400"/>
                        <a:pt x="21600" y="16800"/>
                      </a:cubicBezTo>
                      <a:cubicBezTo>
                        <a:pt x="21600" y="16800"/>
                        <a:pt x="21600" y="19200"/>
                        <a:pt x="18514" y="21600"/>
                      </a:cubicBezTo>
                      <a:cubicBezTo>
                        <a:pt x="18514" y="21600"/>
                        <a:pt x="15429" y="19200"/>
                        <a:pt x="12343" y="19200"/>
                      </a:cubicBezTo>
                      <a:cubicBezTo>
                        <a:pt x="12343" y="19200"/>
                        <a:pt x="12343" y="16800"/>
                        <a:pt x="12343" y="16800"/>
                      </a:cubicBezTo>
                      <a:cubicBezTo>
                        <a:pt x="12343" y="12000"/>
                        <a:pt x="9257" y="9600"/>
                        <a:pt x="3086" y="72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503" name="Freeform 387"/>
                <p:cNvSpPr/>
                <p:nvPr/>
              </p:nvSpPr>
              <p:spPr>
                <a:xfrm>
                  <a:off x="16657" y="69488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0194" fill="norm" stroke="1" extrusionOk="0">
                      <a:moveTo>
                        <a:pt x="21600" y="0"/>
                      </a:moveTo>
                      <a:cubicBezTo>
                        <a:pt x="21600" y="0"/>
                        <a:pt x="21600" y="2400"/>
                        <a:pt x="21600" y="4800"/>
                      </a:cubicBezTo>
                      <a:cubicBezTo>
                        <a:pt x="18514" y="9600"/>
                        <a:pt x="12343" y="12000"/>
                        <a:pt x="12343" y="16800"/>
                      </a:cubicBezTo>
                      <a:cubicBezTo>
                        <a:pt x="12343" y="19200"/>
                        <a:pt x="6171" y="21600"/>
                        <a:pt x="3086" y="19200"/>
                      </a:cubicBezTo>
                      <a:cubicBezTo>
                        <a:pt x="3086" y="19200"/>
                        <a:pt x="0" y="19200"/>
                        <a:pt x="0" y="19200"/>
                      </a:cubicBezTo>
                      <a:cubicBezTo>
                        <a:pt x="0" y="16800"/>
                        <a:pt x="0" y="14400"/>
                        <a:pt x="0" y="14400"/>
                      </a:cubicBezTo>
                      <a:cubicBezTo>
                        <a:pt x="0" y="7200"/>
                        <a:pt x="6171" y="4800"/>
                        <a:pt x="9257" y="0"/>
                      </a:cubicBezTo>
                      <a:cubicBezTo>
                        <a:pt x="12343" y="0"/>
                        <a:pt x="15429" y="0"/>
                        <a:pt x="216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504" name="Freeform 388"/>
                <p:cNvSpPr/>
                <p:nvPr/>
              </p:nvSpPr>
              <p:spPr>
                <a:xfrm>
                  <a:off x="14905" y="86376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294" h="20743" fill="norm" stroke="1" extrusionOk="0">
                      <a:moveTo>
                        <a:pt x="12690" y="12343"/>
                      </a:moveTo>
                      <a:cubicBezTo>
                        <a:pt x="11610" y="12343"/>
                        <a:pt x="10530" y="12343"/>
                        <a:pt x="10530" y="13886"/>
                      </a:cubicBezTo>
                      <a:cubicBezTo>
                        <a:pt x="9450" y="13886"/>
                        <a:pt x="8370" y="15429"/>
                        <a:pt x="8370" y="13886"/>
                      </a:cubicBezTo>
                      <a:cubicBezTo>
                        <a:pt x="7290" y="13886"/>
                        <a:pt x="7290" y="12343"/>
                        <a:pt x="6210" y="10800"/>
                      </a:cubicBezTo>
                      <a:cubicBezTo>
                        <a:pt x="6210" y="10800"/>
                        <a:pt x="6210" y="10800"/>
                        <a:pt x="6210" y="9257"/>
                      </a:cubicBezTo>
                      <a:cubicBezTo>
                        <a:pt x="7290" y="6171"/>
                        <a:pt x="7290" y="4629"/>
                        <a:pt x="4050" y="4629"/>
                      </a:cubicBezTo>
                      <a:cubicBezTo>
                        <a:pt x="2970" y="4629"/>
                        <a:pt x="1890" y="3086"/>
                        <a:pt x="810" y="1543"/>
                      </a:cubicBezTo>
                      <a:cubicBezTo>
                        <a:pt x="-270" y="1543"/>
                        <a:pt x="-270" y="0"/>
                        <a:pt x="810" y="0"/>
                      </a:cubicBezTo>
                      <a:cubicBezTo>
                        <a:pt x="1890" y="0"/>
                        <a:pt x="4050" y="0"/>
                        <a:pt x="4050" y="0"/>
                      </a:cubicBezTo>
                      <a:cubicBezTo>
                        <a:pt x="4050" y="0"/>
                        <a:pt x="4050" y="0"/>
                        <a:pt x="4050" y="0"/>
                      </a:cubicBezTo>
                      <a:cubicBezTo>
                        <a:pt x="4050" y="0"/>
                        <a:pt x="6210" y="0"/>
                        <a:pt x="7290" y="0"/>
                      </a:cubicBezTo>
                      <a:cubicBezTo>
                        <a:pt x="9450" y="0"/>
                        <a:pt x="10530" y="0"/>
                        <a:pt x="11610" y="3086"/>
                      </a:cubicBezTo>
                      <a:cubicBezTo>
                        <a:pt x="11610" y="4629"/>
                        <a:pt x="12690" y="4629"/>
                        <a:pt x="14850" y="4629"/>
                      </a:cubicBezTo>
                      <a:cubicBezTo>
                        <a:pt x="17010" y="4629"/>
                        <a:pt x="18090" y="4629"/>
                        <a:pt x="19170" y="9257"/>
                      </a:cubicBezTo>
                      <a:cubicBezTo>
                        <a:pt x="21330" y="13886"/>
                        <a:pt x="20250" y="15429"/>
                        <a:pt x="17010" y="18514"/>
                      </a:cubicBezTo>
                      <a:cubicBezTo>
                        <a:pt x="17010" y="18514"/>
                        <a:pt x="15930" y="20057"/>
                        <a:pt x="14850" y="20057"/>
                      </a:cubicBezTo>
                      <a:cubicBezTo>
                        <a:pt x="13770" y="21600"/>
                        <a:pt x="13770" y="20057"/>
                        <a:pt x="12690" y="20057"/>
                      </a:cubicBezTo>
                      <a:cubicBezTo>
                        <a:pt x="11610" y="18514"/>
                        <a:pt x="12690" y="18514"/>
                        <a:pt x="13770" y="18514"/>
                      </a:cubicBezTo>
                      <a:cubicBezTo>
                        <a:pt x="13770" y="16971"/>
                        <a:pt x="13770" y="16971"/>
                        <a:pt x="13770" y="16971"/>
                      </a:cubicBezTo>
                      <a:cubicBezTo>
                        <a:pt x="14850" y="15429"/>
                        <a:pt x="17010" y="13886"/>
                        <a:pt x="15930" y="12343"/>
                      </a:cubicBezTo>
                      <a:cubicBezTo>
                        <a:pt x="14850" y="12343"/>
                        <a:pt x="13770" y="12343"/>
                        <a:pt x="12690" y="12343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505" name="Freeform 389"/>
                <p:cNvSpPr/>
                <p:nvPr/>
              </p:nvSpPr>
              <p:spPr>
                <a:xfrm>
                  <a:off x="19267" y="52068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700" h="19600" fill="norm" stroke="1" extrusionOk="0">
                      <a:moveTo>
                        <a:pt x="20700" y="7200"/>
                      </a:moveTo>
                      <a:cubicBezTo>
                        <a:pt x="20700" y="10800"/>
                        <a:pt x="17100" y="10800"/>
                        <a:pt x="17100" y="10800"/>
                      </a:cubicBezTo>
                      <a:cubicBezTo>
                        <a:pt x="13500" y="14400"/>
                        <a:pt x="13500" y="14400"/>
                        <a:pt x="9900" y="18000"/>
                      </a:cubicBezTo>
                      <a:cubicBezTo>
                        <a:pt x="6300" y="18000"/>
                        <a:pt x="2700" y="21600"/>
                        <a:pt x="2700" y="18000"/>
                      </a:cubicBezTo>
                      <a:cubicBezTo>
                        <a:pt x="-900" y="14400"/>
                        <a:pt x="-900" y="10800"/>
                        <a:pt x="2700" y="7200"/>
                      </a:cubicBezTo>
                      <a:cubicBezTo>
                        <a:pt x="6300" y="3600"/>
                        <a:pt x="9900" y="3600"/>
                        <a:pt x="9900" y="0"/>
                      </a:cubicBezTo>
                      <a:cubicBezTo>
                        <a:pt x="13500" y="0"/>
                        <a:pt x="20700" y="3600"/>
                        <a:pt x="20700" y="72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506" name="Freeform 390"/>
                <p:cNvSpPr/>
                <p:nvPr/>
              </p:nvSpPr>
              <p:spPr>
                <a:xfrm>
                  <a:off x="18570" y="9607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925" h="20006" fill="norm" stroke="1" extrusionOk="0">
                      <a:moveTo>
                        <a:pt x="0" y="14954"/>
                      </a:moveTo>
                      <a:cubicBezTo>
                        <a:pt x="0" y="13292"/>
                        <a:pt x="0" y="11631"/>
                        <a:pt x="0" y="9969"/>
                      </a:cubicBezTo>
                      <a:cubicBezTo>
                        <a:pt x="2700" y="8308"/>
                        <a:pt x="5400" y="4985"/>
                        <a:pt x="2700" y="3323"/>
                      </a:cubicBezTo>
                      <a:cubicBezTo>
                        <a:pt x="2700" y="3323"/>
                        <a:pt x="2700" y="1662"/>
                        <a:pt x="2700" y="1662"/>
                      </a:cubicBezTo>
                      <a:cubicBezTo>
                        <a:pt x="5400" y="0"/>
                        <a:pt x="8100" y="0"/>
                        <a:pt x="10800" y="0"/>
                      </a:cubicBezTo>
                      <a:cubicBezTo>
                        <a:pt x="16200" y="1662"/>
                        <a:pt x="13500" y="3323"/>
                        <a:pt x="13500" y="4985"/>
                      </a:cubicBezTo>
                      <a:cubicBezTo>
                        <a:pt x="13500" y="8308"/>
                        <a:pt x="16200" y="9969"/>
                        <a:pt x="18900" y="11631"/>
                      </a:cubicBezTo>
                      <a:cubicBezTo>
                        <a:pt x="21600" y="13292"/>
                        <a:pt x="21600" y="14954"/>
                        <a:pt x="18900" y="16615"/>
                      </a:cubicBezTo>
                      <a:cubicBezTo>
                        <a:pt x="16200" y="16615"/>
                        <a:pt x="13500" y="18277"/>
                        <a:pt x="10800" y="18277"/>
                      </a:cubicBezTo>
                      <a:cubicBezTo>
                        <a:pt x="2700" y="21600"/>
                        <a:pt x="0" y="19938"/>
                        <a:pt x="0" y="14954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507" name="Freeform 391"/>
                <p:cNvSpPr/>
                <p:nvPr/>
              </p:nvSpPr>
              <p:spPr>
                <a:xfrm>
                  <a:off x="20407" y="101320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0800" y="21600"/>
                      </a:moveTo>
                      <a:cubicBezTo>
                        <a:pt x="10800" y="21600"/>
                        <a:pt x="0" y="21600"/>
                        <a:pt x="0" y="10800"/>
                      </a:cubicBezTo>
                      <a:cubicBezTo>
                        <a:pt x="0" y="10800"/>
                        <a:pt x="10800" y="10800"/>
                        <a:pt x="10800" y="0"/>
                      </a:cubicBezTo>
                      <a:cubicBezTo>
                        <a:pt x="21600" y="10800"/>
                        <a:pt x="21600" y="10800"/>
                        <a:pt x="21600" y="10800"/>
                      </a:cubicBezTo>
                      <a:cubicBezTo>
                        <a:pt x="21600" y="21600"/>
                        <a:pt x="10800" y="21600"/>
                        <a:pt x="1080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508" name="Freeform 392"/>
                <p:cNvSpPr/>
                <p:nvPr/>
              </p:nvSpPr>
              <p:spPr>
                <a:xfrm>
                  <a:off x="20738" y="125588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4400" y="21600"/>
                      </a:moveTo>
                      <a:cubicBezTo>
                        <a:pt x="7200" y="21600"/>
                        <a:pt x="7200" y="10800"/>
                        <a:pt x="0" y="10800"/>
                      </a:cubicBezTo>
                      <a:cubicBezTo>
                        <a:pt x="7200" y="0"/>
                        <a:pt x="7200" y="0"/>
                        <a:pt x="14400" y="0"/>
                      </a:cubicBezTo>
                      <a:cubicBezTo>
                        <a:pt x="14400" y="0"/>
                        <a:pt x="21600" y="10800"/>
                        <a:pt x="21600" y="10800"/>
                      </a:cubicBezTo>
                      <a:cubicBezTo>
                        <a:pt x="21600" y="21600"/>
                        <a:pt x="14400" y="21600"/>
                        <a:pt x="1440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509" name="Freeform 393"/>
                <p:cNvSpPr/>
                <p:nvPr/>
              </p:nvSpPr>
              <p:spPr>
                <a:xfrm>
                  <a:off x="19635" y="117646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17280"/>
                      </a:moveTo>
                      <a:cubicBezTo>
                        <a:pt x="0" y="12960"/>
                        <a:pt x="0" y="12960"/>
                        <a:pt x="0" y="8640"/>
                      </a:cubicBezTo>
                      <a:cubicBezTo>
                        <a:pt x="4800" y="0"/>
                        <a:pt x="12000" y="0"/>
                        <a:pt x="19200" y="0"/>
                      </a:cubicBezTo>
                      <a:cubicBezTo>
                        <a:pt x="19200" y="0"/>
                        <a:pt x="21600" y="4320"/>
                        <a:pt x="21600" y="4320"/>
                      </a:cubicBezTo>
                      <a:cubicBezTo>
                        <a:pt x="19200" y="8640"/>
                        <a:pt x="19200" y="12960"/>
                        <a:pt x="19200" y="21600"/>
                      </a:cubicBezTo>
                      <a:cubicBezTo>
                        <a:pt x="19200" y="21600"/>
                        <a:pt x="16800" y="21600"/>
                        <a:pt x="16800" y="21600"/>
                      </a:cubicBezTo>
                      <a:cubicBezTo>
                        <a:pt x="14400" y="21600"/>
                        <a:pt x="12000" y="21600"/>
                        <a:pt x="9600" y="21600"/>
                      </a:cubicBezTo>
                      <a:cubicBezTo>
                        <a:pt x="7200" y="21600"/>
                        <a:pt x="4800" y="21600"/>
                        <a:pt x="2400" y="21600"/>
                      </a:cubicBezTo>
                      <a:cubicBezTo>
                        <a:pt x="2400" y="21600"/>
                        <a:pt x="0" y="17280"/>
                        <a:pt x="0" y="1728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510" name="Freeform 394"/>
                <p:cNvSpPr/>
                <p:nvPr/>
              </p:nvSpPr>
              <p:spPr>
                <a:xfrm>
                  <a:off x="21122" y="10617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600" h="21600" fill="norm" stroke="1" extrusionOk="0">
                      <a:moveTo>
                        <a:pt x="1600" y="16200"/>
                      </a:moveTo>
                      <a:cubicBezTo>
                        <a:pt x="5200" y="5400"/>
                        <a:pt x="8800" y="5400"/>
                        <a:pt x="16000" y="0"/>
                      </a:cubicBezTo>
                      <a:cubicBezTo>
                        <a:pt x="19600" y="0"/>
                        <a:pt x="19600" y="0"/>
                        <a:pt x="19600" y="10800"/>
                      </a:cubicBezTo>
                      <a:cubicBezTo>
                        <a:pt x="19600" y="10800"/>
                        <a:pt x="19600" y="10800"/>
                        <a:pt x="19600" y="10800"/>
                      </a:cubicBezTo>
                      <a:cubicBezTo>
                        <a:pt x="16000" y="16200"/>
                        <a:pt x="12400" y="21600"/>
                        <a:pt x="8800" y="21600"/>
                      </a:cubicBezTo>
                      <a:cubicBezTo>
                        <a:pt x="8800" y="21600"/>
                        <a:pt x="5200" y="21600"/>
                        <a:pt x="1600" y="21600"/>
                      </a:cubicBezTo>
                      <a:cubicBezTo>
                        <a:pt x="1600" y="21600"/>
                        <a:pt x="-2000" y="16200"/>
                        <a:pt x="1600" y="162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511" name="Freeform 395"/>
                <p:cNvSpPr/>
                <p:nvPr/>
              </p:nvSpPr>
              <p:spPr>
                <a:xfrm>
                  <a:off x="21290" y="8028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0520" fill="norm" stroke="1" extrusionOk="0">
                      <a:moveTo>
                        <a:pt x="15429" y="17280"/>
                      </a:moveTo>
                      <a:cubicBezTo>
                        <a:pt x="12343" y="21600"/>
                        <a:pt x="9257" y="21600"/>
                        <a:pt x="9257" y="17280"/>
                      </a:cubicBezTo>
                      <a:cubicBezTo>
                        <a:pt x="9257" y="17280"/>
                        <a:pt x="6171" y="17280"/>
                        <a:pt x="6171" y="17280"/>
                      </a:cubicBezTo>
                      <a:cubicBezTo>
                        <a:pt x="3086" y="17280"/>
                        <a:pt x="0" y="17280"/>
                        <a:pt x="0" y="8640"/>
                      </a:cubicBezTo>
                      <a:cubicBezTo>
                        <a:pt x="0" y="4320"/>
                        <a:pt x="6171" y="0"/>
                        <a:pt x="9257" y="0"/>
                      </a:cubicBezTo>
                      <a:cubicBezTo>
                        <a:pt x="12343" y="0"/>
                        <a:pt x="12343" y="0"/>
                        <a:pt x="12343" y="0"/>
                      </a:cubicBezTo>
                      <a:cubicBezTo>
                        <a:pt x="18514" y="0"/>
                        <a:pt x="21600" y="8640"/>
                        <a:pt x="21600" y="12960"/>
                      </a:cubicBezTo>
                      <a:cubicBezTo>
                        <a:pt x="21600" y="12960"/>
                        <a:pt x="18514" y="12960"/>
                        <a:pt x="15429" y="1728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512" name="Freeform 396"/>
                <p:cNvSpPr/>
                <p:nvPr/>
              </p:nvSpPr>
              <p:spPr>
                <a:xfrm>
                  <a:off x="22724" y="12990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9430" fill="norm" stroke="1" extrusionOk="0">
                      <a:moveTo>
                        <a:pt x="0" y="19430"/>
                      </a:moveTo>
                      <a:cubicBezTo>
                        <a:pt x="0" y="19430"/>
                        <a:pt x="0" y="14030"/>
                        <a:pt x="3600" y="14030"/>
                      </a:cubicBezTo>
                      <a:cubicBezTo>
                        <a:pt x="10800" y="-2170"/>
                        <a:pt x="10800" y="-2170"/>
                        <a:pt x="10800" y="3230"/>
                      </a:cubicBezTo>
                      <a:cubicBezTo>
                        <a:pt x="14400" y="8630"/>
                        <a:pt x="18000" y="8630"/>
                        <a:pt x="21600" y="14030"/>
                      </a:cubicBezTo>
                      <a:cubicBezTo>
                        <a:pt x="18000" y="19430"/>
                        <a:pt x="10800" y="19430"/>
                        <a:pt x="7200" y="19430"/>
                      </a:cubicBezTo>
                      <a:cubicBezTo>
                        <a:pt x="7200" y="19430"/>
                        <a:pt x="7200" y="19430"/>
                        <a:pt x="3600" y="19430"/>
                      </a:cubicBezTo>
                      <a:cubicBezTo>
                        <a:pt x="3600" y="19430"/>
                        <a:pt x="0" y="19430"/>
                        <a:pt x="0" y="1943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513" name="Freeform 397"/>
                <p:cNvSpPr/>
                <p:nvPr/>
              </p:nvSpPr>
              <p:spPr>
                <a:xfrm>
                  <a:off x="23386" y="112240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720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5400" y="0"/>
                        <a:pt x="16200" y="0"/>
                        <a:pt x="21600" y="7200"/>
                      </a:cubicBezTo>
                      <a:cubicBezTo>
                        <a:pt x="21600" y="7200"/>
                        <a:pt x="21600" y="14400"/>
                        <a:pt x="21600" y="21600"/>
                      </a:cubicBezTo>
                      <a:cubicBezTo>
                        <a:pt x="16200" y="21600"/>
                        <a:pt x="16200" y="21600"/>
                        <a:pt x="16200" y="21600"/>
                      </a:cubicBezTo>
                      <a:cubicBezTo>
                        <a:pt x="10800" y="21600"/>
                        <a:pt x="0" y="14400"/>
                        <a:pt x="0" y="72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514" name="Freeform 398"/>
                <p:cNvSpPr/>
                <p:nvPr/>
              </p:nvSpPr>
              <p:spPr>
                <a:xfrm>
                  <a:off x="24325" y="120970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600" h="18459" fill="norm" stroke="1" extrusionOk="0">
                      <a:moveTo>
                        <a:pt x="10800" y="17259"/>
                      </a:moveTo>
                      <a:cubicBezTo>
                        <a:pt x="7200" y="14559"/>
                        <a:pt x="7200" y="11859"/>
                        <a:pt x="3600" y="11859"/>
                      </a:cubicBezTo>
                      <a:cubicBezTo>
                        <a:pt x="3600" y="9159"/>
                        <a:pt x="0" y="6459"/>
                        <a:pt x="0" y="6459"/>
                      </a:cubicBezTo>
                      <a:cubicBezTo>
                        <a:pt x="0" y="1059"/>
                        <a:pt x="3600" y="-1641"/>
                        <a:pt x="7200" y="1059"/>
                      </a:cubicBezTo>
                      <a:cubicBezTo>
                        <a:pt x="10800" y="1059"/>
                        <a:pt x="10800" y="3759"/>
                        <a:pt x="10800" y="6459"/>
                      </a:cubicBezTo>
                      <a:cubicBezTo>
                        <a:pt x="10800" y="9159"/>
                        <a:pt x="14400" y="9159"/>
                        <a:pt x="18000" y="11859"/>
                      </a:cubicBezTo>
                      <a:cubicBezTo>
                        <a:pt x="21600" y="14559"/>
                        <a:pt x="18000" y="14559"/>
                        <a:pt x="18000" y="17259"/>
                      </a:cubicBezTo>
                      <a:cubicBezTo>
                        <a:pt x="14400" y="19959"/>
                        <a:pt x="10800" y="17259"/>
                        <a:pt x="10800" y="17259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515" name="Freeform 399"/>
                <p:cNvSpPr/>
                <p:nvPr/>
              </p:nvSpPr>
              <p:spPr>
                <a:xfrm>
                  <a:off x="23716" y="89847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8514" y="15429"/>
                      </a:moveTo>
                      <a:cubicBezTo>
                        <a:pt x="15429" y="18514"/>
                        <a:pt x="12343" y="21600"/>
                        <a:pt x="9257" y="21600"/>
                      </a:cubicBezTo>
                      <a:cubicBezTo>
                        <a:pt x="0" y="21600"/>
                        <a:pt x="0" y="18514"/>
                        <a:pt x="0" y="12343"/>
                      </a:cubicBezTo>
                      <a:cubicBezTo>
                        <a:pt x="3086" y="9257"/>
                        <a:pt x="6171" y="6171"/>
                        <a:pt x="6171" y="6171"/>
                      </a:cubicBezTo>
                      <a:cubicBezTo>
                        <a:pt x="9257" y="3086"/>
                        <a:pt x="12343" y="3086"/>
                        <a:pt x="15429" y="0"/>
                      </a:cubicBezTo>
                      <a:cubicBezTo>
                        <a:pt x="15429" y="3086"/>
                        <a:pt x="21600" y="6171"/>
                        <a:pt x="21600" y="12343"/>
                      </a:cubicBezTo>
                      <a:cubicBezTo>
                        <a:pt x="21600" y="15429"/>
                        <a:pt x="21600" y="15429"/>
                        <a:pt x="18514" y="15429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516" name="Freeform 400"/>
                <p:cNvSpPr/>
                <p:nvPr/>
              </p:nvSpPr>
              <p:spPr>
                <a:xfrm>
                  <a:off x="26364" y="11621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10800"/>
                      </a:moveTo>
                      <a:cubicBezTo>
                        <a:pt x="0" y="10800"/>
                        <a:pt x="10800" y="0"/>
                        <a:pt x="10800" y="0"/>
                      </a:cubicBezTo>
                      <a:cubicBezTo>
                        <a:pt x="10800" y="0"/>
                        <a:pt x="21600" y="10800"/>
                        <a:pt x="21600" y="10800"/>
                      </a:cubicBezTo>
                      <a:cubicBezTo>
                        <a:pt x="21600" y="21600"/>
                        <a:pt x="10800" y="21600"/>
                        <a:pt x="10800" y="21600"/>
                      </a:cubicBezTo>
                      <a:cubicBezTo>
                        <a:pt x="10800" y="21600"/>
                        <a:pt x="0" y="10800"/>
                        <a:pt x="0" y="108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517" name="Freeform 401"/>
                <p:cNvSpPr/>
                <p:nvPr/>
              </p:nvSpPr>
              <p:spPr>
                <a:xfrm>
                  <a:off x="25322" y="6348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200" h="21600" fill="norm" stroke="1" extrusionOk="0">
                      <a:moveTo>
                        <a:pt x="4320" y="0"/>
                      </a:moveTo>
                      <a:cubicBezTo>
                        <a:pt x="8640" y="0"/>
                        <a:pt x="8640" y="3600"/>
                        <a:pt x="8640" y="3600"/>
                      </a:cubicBezTo>
                      <a:cubicBezTo>
                        <a:pt x="8640" y="7200"/>
                        <a:pt x="12960" y="10800"/>
                        <a:pt x="17280" y="14400"/>
                      </a:cubicBezTo>
                      <a:cubicBezTo>
                        <a:pt x="17280" y="14400"/>
                        <a:pt x="21600" y="18000"/>
                        <a:pt x="17280" y="18000"/>
                      </a:cubicBezTo>
                      <a:cubicBezTo>
                        <a:pt x="17280" y="18000"/>
                        <a:pt x="12960" y="21600"/>
                        <a:pt x="12960" y="21600"/>
                      </a:cubicBezTo>
                      <a:cubicBezTo>
                        <a:pt x="12960" y="21600"/>
                        <a:pt x="8640" y="18000"/>
                        <a:pt x="8640" y="18000"/>
                      </a:cubicBezTo>
                      <a:cubicBezTo>
                        <a:pt x="12960" y="14400"/>
                        <a:pt x="4320" y="10800"/>
                        <a:pt x="0" y="7200"/>
                      </a:cubicBezTo>
                      <a:cubicBezTo>
                        <a:pt x="0" y="7200"/>
                        <a:pt x="0" y="3600"/>
                        <a:pt x="0" y="3600"/>
                      </a:cubicBezTo>
                      <a:cubicBezTo>
                        <a:pt x="0" y="3600"/>
                        <a:pt x="4320" y="0"/>
                        <a:pt x="432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518" name="Freeform 402"/>
                <p:cNvSpPr/>
                <p:nvPr/>
              </p:nvSpPr>
              <p:spPr>
                <a:xfrm>
                  <a:off x="22907" y="7385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443" h="21600" fill="norm" stroke="1" extrusionOk="0">
                      <a:moveTo>
                        <a:pt x="8486" y="5891"/>
                      </a:moveTo>
                      <a:cubicBezTo>
                        <a:pt x="10029" y="5891"/>
                        <a:pt x="13115" y="3927"/>
                        <a:pt x="14658" y="1964"/>
                      </a:cubicBezTo>
                      <a:cubicBezTo>
                        <a:pt x="14658" y="1964"/>
                        <a:pt x="16200" y="1964"/>
                        <a:pt x="16200" y="0"/>
                      </a:cubicBezTo>
                      <a:cubicBezTo>
                        <a:pt x="17743" y="0"/>
                        <a:pt x="19286" y="0"/>
                        <a:pt x="19286" y="1964"/>
                      </a:cubicBezTo>
                      <a:cubicBezTo>
                        <a:pt x="20829" y="1964"/>
                        <a:pt x="20829" y="3927"/>
                        <a:pt x="19286" y="5891"/>
                      </a:cubicBezTo>
                      <a:cubicBezTo>
                        <a:pt x="19286" y="5891"/>
                        <a:pt x="19286" y="7855"/>
                        <a:pt x="19286" y="7855"/>
                      </a:cubicBezTo>
                      <a:cubicBezTo>
                        <a:pt x="14658" y="9818"/>
                        <a:pt x="13115" y="13745"/>
                        <a:pt x="11572" y="17673"/>
                      </a:cubicBezTo>
                      <a:cubicBezTo>
                        <a:pt x="10029" y="21600"/>
                        <a:pt x="10029" y="21600"/>
                        <a:pt x="6943" y="21600"/>
                      </a:cubicBezTo>
                      <a:cubicBezTo>
                        <a:pt x="5400" y="19636"/>
                        <a:pt x="3858" y="19636"/>
                        <a:pt x="2315" y="17673"/>
                      </a:cubicBezTo>
                      <a:cubicBezTo>
                        <a:pt x="-771" y="17673"/>
                        <a:pt x="-771" y="11782"/>
                        <a:pt x="2315" y="11782"/>
                      </a:cubicBezTo>
                      <a:cubicBezTo>
                        <a:pt x="5400" y="11782"/>
                        <a:pt x="6943" y="7855"/>
                        <a:pt x="8486" y="589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519" name="Freeform 403"/>
                <p:cNvSpPr/>
                <p:nvPr/>
              </p:nvSpPr>
              <p:spPr>
                <a:xfrm>
                  <a:off x="26564" y="132207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7957" h="21600" fill="norm" stroke="1" extrusionOk="0">
                      <a:moveTo>
                        <a:pt x="1372" y="13500"/>
                      </a:moveTo>
                      <a:cubicBezTo>
                        <a:pt x="1372" y="8100"/>
                        <a:pt x="4457" y="8100"/>
                        <a:pt x="1372" y="5400"/>
                      </a:cubicBezTo>
                      <a:cubicBezTo>
                        <a:pt x="-1714" y="5400"/>
                        <a:pt x="1372" y="2700"/>
                        <a:pt x="1372" y="0"/>
                      </a:cubicBezTo>
                      <a:cubicBezTo>
                        <a:pt x="1372" y="0"/>
                        <a:pt x="7543" y="0"/>
                        <a:pt x="10629" y="2700"/>
                      </a:cubicBezTo>
                      <a:cubicBezTo>
                        <a:pt x="10629" y="5400"/>
                        <a:pt x="13715" y="8100"/>
                        <a:pt x="16800" y="13500"/>
                      </a:cubicBezTo>
                      <a:cubicBezTo>
                        <a:pt x="19886" y="18900"/>
                        <a:pt x="16800" y="21600"/>
                        <a:pt x="7543" y="21600"/>
                      </a:cubicBezTo>
                      <a:cubicBezTo>
                        <a:pt x="4457" y="21600"/>
                        <a:pt x="-1714" y="16200"/>
                        <a:pt x="1372" y="135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520" name="Freeform 404"/>
                <p:cNvSpPr/>
                <p:nvPr/>
              </p:nvSpPr>
              <p:spPr>
                <a:xfrm>
                  <a:off x="26824" y="7969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135" h="21600" fill="norm" stroke="1" extrusionOk="0">
                      <a:moveTo>
                        <a:pt x="16049" y="12343"/>
                      </a:moveTo>
                      <a:cubicBezTo>
                        <a:pt x="16049" y="15429"/>
                        <a:pt x="12964" y="15429"/>
                        <a:pt x="12964" y="18514"/>
                      </a:cubicBezTo>
                      <a:cubicBezTo>
                        <a:pt x="12964" y="21600"/>
                        <a:pt x="3706" y="21600"/>
                        <a:pt x="3706" y="21600"/>
                      </a:cubicBezTo>
                      <a:cubicBezTo>
                        <a:pt x="621" y="18514"/>
                        <a:pt x="621" y="18514"/>
                        <a:pt x="621" y="15429"/>
                      </a:cubicBezTo>
                      <a:cubicBezTo>
                        <a:pt x="-2465" y="9257"/>
                        <a:pt x="6792" y="9257"/>
                        <a:pt x="9878" y="6171"/>
                      </a:cubicBezTo>
                      <a:cubicBezTo>
                        <a:pt x="9878" y="3086"/>
                        <a:pt x="12964" y="0"/>
                        <a:pt x="19135" y="0"/>
                      </a:cubicBezTo>
                      <a:cubicBezTo>
                        <a:pt x="19135" y="3086"/>
                        <a:pt x="19135" y="9257"/>
                        <a:pt x="16049" y="12343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521" name="Freeform 405"/>
                <p:cNvSpPr/>
                <p:nvPr/>
              </p:nvSpPr>
              <p:spPr>
                <a:xfrm>
                  <a:off x="28129" y="91281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0800" y="0"/>
                      </a:moveTo>
                      <a:cubicBezTo>
                        <a:pt x="10800" y="10800"/>
                        <a:pt x="21600" y="10800"/>
                        <a:pt x="21600" y="10800"/>
                      </a:cubicBezTo>
                      <a:cubicBezTo>
                        <a:pt x="21600" y="10800"/>
                        <a:pt x="21600" y="21600"/>
                        <a:pt x="10800" y="21600"/>
                      </a:cubicBezTo>
                      <a:cubicBezTo>
                        <a:pt x="10800" y="21600"/>
                        <a:pt x="10800" y="21600"/>
                        <a:pt x="0" y="10800"/>
                      </a:cubicBezTo>
                      <a:cubicBezTo>
                        <a:pt x="0" y="10800"/>
                        <a:pt x="10800" y="10800"/>
                        <a:pt x="108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522" name="Freeform 406"/>
                <p:cNvSpPr/>
                <p:nvPr/>
              </p:nvSpPr>
              <p:spPr>
                <a:xfrm>
                  <a:off x="27084" y="4135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100" h="18437" fill="norm" stroke="1" extrusionOk="0">
                      <a:moveTo>
                        <a:pt x="20100" y="5400"/>
                      </a:moveTo>
                      <a:cubicBezTo>
                        <a:pt x="20100" y="5400"/>
                        <a:pt x="20100" y="10800"/>
                        <a:pt x="20100" y="10800"/>
                      </a:cubicBezTo>
                      <a:cubicBezTo>
                        <a:pt x="17400" y="16200"/>
                        <a:pt x="12000" y="21600"/>
                        <a:pt x="6600" y="16200"/>
                      </a:cubicBezTo>
                      <a:cubicBezTo>
                        <a:pt x="6600" y="16200"/>
                        <a:pt x="6600" y="16200"/>
                        <a:pt x="6600" y="16200"/>
                      </a:cubicBezTo>
                      <a:cubicBezTo>
                        <a:pt x="6600" y="16200"/>
                        <a:pt x="3900" y="16200"/>
                        <a:pt x="3900" y="16200"/>
                      </a:cubicBezTo>
                      <a:cubicBezTo>
                        <a:pt x="1200" y="16200"/>
                        <a:pt x="-1500" y="16200"/>
                        <a:pt x="1200" y="10800"/>
                      </a:cubicBezTo>
                      <a:cubicBezTo>
                        <a:pt x="1200" y="10800"/>
                        <a:pt x="-1500" y="5400"/>
                        <a:pt x="1200" y="5400"/>
                      </a:cubicBezTo>
                      <a:cubicBezTo>
                        <a:pt x="3900" y="5400"/>
                        <a:pt x="3900" y="0"/>
                        <a:pt x="6600" y="0"/>
                      </a:cubicBezTo>
                      <a:cubicBezTo>
                        <a:pt x="9300" y="0"/>
                        <a:pt x="14700" y="0"/>
                        <a:pt x="20100" y="54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523" name="Freeform 407"/>
                <p:cNvSpPr/>
                <p:nvPr/>
              </p:nvSpPr>
              <p:spPr>
                <a:xfrm>
                  <a:off x="27798" y="107607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2960" y="21600"/>
                      </a:moveTo>
                      <a:cubicBezTo>
                        <a:pt x="8640" y="21600"/>
                        <a:pt x="0" y="8640"/>
                        <a:pt x="0" y="4320"/>
                      </a:cubicBezTo>
                      <a:cubicBezTo>
                        <a:pt x="0" y="4320"/>
                        <a:pt x="4320" y="0"/>
                        <a:pt x="8640" y="0"/>
                      </a:cubicBezTo>
                      <a:cubicBezTo>
                        <a:pt x="17280" y="0"/>
                        <a:pt x="21600" y="4320"/>
                        <a:pt x="21600" y="8640"/>
                      </a:cubicBezTo>
                      <a:cubicBezTo>
                        <a:pt x="21600" y="17280"/>
                        <a:pt x="17280" y="21600"/>
                        <a:pt x="1296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524" name="Freeform 408"/>
                <p:cNvSpPr/>
                <p:nvPr/>
              </p:nvSpPr>
              <p:spPr>
                <a:xfrm>
                  <a:off x="29342" y="4535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5600" fill="norm" stroke="1" extrusionOk="0">
                      <a:moveTo>
                        <a:pt x="21600" y="4800"/>
                      </a:moveTo>
                      <a:cubicBezTo>
                        <a:pt x="10800" y="15600"/>
                        <a:pt x="10800" y="15600"/>
                        <a:pt x="10800" y="15600"/>
                      </a:cubicBezTo>
                      <a:cubicBezTo>
                        <a:pt x="10800" y="15600"/>
                        <a:pt x="0" y="4800"/>
                        <a:pt x="0" y="4800"/>
                      </a:cubicBezTo>
                      <a:cubicBezTo>
                        <a:pt x="0" y="4800"/>
                        <a:pt x="10800" y="-6000"/>
                        <a:pt x="10800" y="4800"/>
                      </a:cubicBezTo>
                      <a:cubicBezTo>
                        <a:pt x="10800" y="4800"/>
                        <a:pt x="21600" y="4800"/>
                        <a:pt x="21600" y="48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525" name="Freeform 409"/>
                <p:cNvSpPr/>
                <p:nvPr/>
              </p:nvSpPr>
              <p:spPr>
                <a:xfrm>
                  <a:off x="6129" y="-1"/>
                  <a:ext cx="30520" cy="65643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496" h="21422" fill="norm" stroke="1" extrusionOk="0">
                      <a:moveTo>
                        <a:pt x="4569" y="18722"/>
                      </a:moveTo>
                      <a:cubicBezTo>
                        <a:pt x="2908" y="19686"/>
                        <a:pt x="1662" y="20458"/>
                        <a:pt x="0" y="21422"/>
                      </a:cubicBezTo>
                      <a:cubicBezTo>
                        <a:pt x="0" y="1365"/>
                        <a:pt x="0" y="1365"/>
                        <a:pt x="0" y="1365"/>
                      </a:cubicBezTo>
                      <a:cubicBezTo>
                        <a:pt x="1246" y="979"/>
                        <a:pt x="2492" y="401"/>
                        <a:pt x="3323" y="15"/>
                      </a:cubicBezTo>
                      <a:cubicBezTo>
                        <a:pt x="3323" y="-178"/>
                        <a:pt x="5400" y="1558"/>
                        <a:pt x="6231" y="2329"/>
                      </a:cubicBezTo>
                      <a:cubicBezTo>
                        <a:pt x="7477" y="2908"/>
                        <a:pt x="8308" y="3679"/>
                        <a:pt x="9138" y="4451"/>
                      </a:cubicBezTo>
                      <a:cubicBezTo>
                        <a:pt x="9554" y="4643"/>
                        <a:pt x="10385" y="4836"/>
                        <a:pt x="10800" y="5029"/>
                      </a:cubicBezTo>
                      <a:cubicBezTo>
                        <a:pt x="14538" y="6186"/>
                        <a:pt x="17862" y="7151"/>
                        <a:pt x="21185" y="8115"/>
                      </a:cubicBezTo>
                      <a:cubicBezTo>
                        <a:pt x="21600" y="8308"/>
                        <a:pt x="21600" y="8308"/>
                        <a:pt x="21185" y="8501"/>
                      </a:cubicBezTo>
                      <a:cubicBezTo>
                        <a:pt x="20354" y="9272"/>
                        <a:pt x="19108" y="10043"/>
                        <a:pt x="17862" y="10622"/>
                      </a:cubicBezTo>
                      <a:cubicBezTo>
                        <a:pt x="17031" y="11201"/>
                        <a:pt x="15785" y="11779"/>
                        <a:pt x="14954" y="12551"/>
                      </a:cubicBezTo>
                      <a:cubicBezTo>
                        <a:pt x="14954" y="12551"/>
                        <a:pt x="14954" y="12743"/>
                        <a:pt x="14538" y="12743"/>
                      </a:cubicBezTo>
                      <a:cubicBezTo>
                        <a:pt x="13708" y="13322"/>
                        <a:pt x="12462" y="13901"/>
                        <a:pt x="11215" y="14479"/>
                      </a:cubicBezTo>
                      <a:cubicBezTo>
                        <a:pt x="9969" y="15251"/>
                        <a:pt x="9138" y="15829"/>
                        <a:pt x="7892" y="16601"/>
                      </a:cubicBezTo>
                      <a:cubicBezTo>
                        <a:pt x="6646" y="17372"/>
                        <a:pt x="5815" y="17951"/>
                        <a:pt x="4569" y="18722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526" name="Freeform 410"/>
                <p:cNvSpPr/>
                <p:nvPr/>
              </p:nvSpPr>
              <p:spPr>
                <a:xfrm>
                  <a:off x="29161" y="11130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8514" h="19200" fill="norm" stroke="1" extrusionOk="0">
                      <a:moveTo>
                        <a:pt x="772" y="14880"/>
                      </a:moveTo>
                      <a:cubicBezTo>
                        <a:pt x="772" y="10560"/>
                        <a:pt x="-2314" y="6240"/>
                        <a:pt x="3857" y="1920"/>
                      </a:cubicBezTo>
                      <a:cubicBezTo>
                        <a:pt x="6943" y="-2400"/>
                        <a:pt x="10029" y="1920"/>
                        <a:pt x="16200" y="1920"/>
                      </a:cubicBezTo>
                      <a:cubicBezTo>
                        <a:pt x="19286" y="6240"/>
                        <a:pt x="19286" y="10560"/>
                        <a:pt x="16200" y="14880"/>
                      </a:cubicBezTo>
                      <a:cubicBezTo>
                        <a:pt x="13115" y="14880"/>
                        <a:pt x="10029" y="14880"/>
                        <a:pt x="6943" y="19200"/>
                      </a:cubicBezTo>
                      <a:cubicBezTo>
                        <a:pt x="3857" y="14880"/>
                        <a:pt x="772" y="19200"/>
                        <a:pt x="772" y="1488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527" name="Freeform 411"/>
                <p:cNvSpPr/>
                <p:nvPr/>
              </p:nvSpPr>
              <p:spPr>
                <a:xfrm>
                  <a:off x="30958" y="7627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4912" h="21600" fill="norm" stroke="1" extrusionOk="0">
                      <a:moveTo>
                        <a:pt x="2982" y="0"/>
                      </a:moveTo>
                      <a:cubicBezTo>
                        <a:pt x="17382" y="14400"/>
                        <a:pt x="17382" y="21600"/>
                        <a:pt x="10182" y="21600"/>
                      </a:cubicBezTo>
                      <a:cubicBezTo>
                        <a:pt x="2982" y="21600"/>
                        <a:pt x="-4218" y="14400"/>
                        <a:pt x="2982" y="7200"/>
                      </a:cubicBezTo>
                      <a:cubicBezTo>
                        <a:pt x="2982" y="7200"/>
                        <a:pt x="2982" y="0"/>
                        <a:pt x="298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528" name="Freeform 412"/>
                <p:cNvSpPr/>
                <p:nvPr/>
              </p:nvSpPr>
              <p:spPr>
                <a:xfrm>
                  <a:off x="31328" y="85986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7200" y="21600"/>
                      </a:moveTo>
                      <a:cubicBezTo>
                        <a:pt x="7200" y="21600"/>
                        <a:pt x="0" y="10800"/>
                        <a:pt x="0" y="10800"/>
                      </a:cubicBezTo>
                      <a:cubicBezTo>
                        <a:pt x="0" y="0"/>
                        <a:pt x="7200" y="0"/>
                        <a:pt x="7200" y="0"/>
                      </a:cubicBezTo>
                      <a:cubicBezTo>
                        <a:pt x="14400" y="0"/>
                        <a:pt x="14400" y="0"/>
                        <a:pt x="21600" y="10800"/>
                      </a:cubicBezTo>
                      <a:cubicBezTo>
                        <a:pt x="14400" y="10800"/>
                        <a:pt x="14400" y="21600"/>
                        <a:pt x="720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529" name="Freeform 413"/>
                <p:cNvSpPr/>
                <p:nvPr/>
              </p:nvSpPr>
              <p:spPr>
                <a:xfrm>
                  <a:off x="31107" y="6697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9069" fill="norm" stroke="1" extrusionOk="0">
                      <a:moveTo>
                        <a:pt x="10800" y="1789"/>
                      </a:moveTo>
                      <a:cubicBezTo>
                        <a:pt x="16200" y="6109"/>
                        <a:pt x="16200" y="6109"/>
                        <a:pt x="21600" y="10429"/>
                      </a:cubicBezTo>
                      <a:cubicBezTo>
                        <a:pt x="16200" y="14749"/>
                        <a:pt x="16200" y="19069"/>
                        <a:pt x="10800" y="19069"/>
                      </a:cubicBezTo>
                      <a:cubicBezTo>
                        <a:pt x="10800" y="14749"/>
                        <a:pt x="5400" y="14749"/>
                        <a:pt x="0" y="10429"/>
                      </a:cubicBezTo>
                      <a:cubicBezTo>
                        <a:pt x="0" y="10429"/>
                        <a:pt x="0" y="6109"/>
                        <a:pt x="0" y="6109"/>
                      </a:cubicBezTo>
                      <a:cubicBezTo>
                        <a:pt x="5400" y="1789"/>
                        <a:pt x="5400" y="-2531"/>
                        <a:pt x="10800" y="1789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530" name="Freeform 414"/>
                <p:cNvSpPr/>
                <p:nvPr/>
              </p:nvSpPr>
              <p:spPr>
                <a:xfrm>
                  <a:off x="31107" y="75948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21600"/>
                      </a:moveTo>
                      <a:cubicBezTo>
                        <a:pt x="10800" y="10800"/>
                        <a:pt x="0" y="1080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0800" y="0"/>
                        <a:pt x="21600" y="10800"/>
                        <a:pt x="2160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531" name="Freeform 415"/>
                <p:cNvSpPr/>
                <p:nvPr/>
              </p:nvSpPr>
              <p:spPr>
                <a:xfrm>
                  <a:off x="30225" y="7337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0829" fill="norm" stroke="1" extrusionOk="0">
                      <a:moveTo>
                        <a:pt x="17280" y="2315"/>
                      </a:moveTo>
                      <a:cubicBezTo>
                        <a:pt x="21600" y="5400"/>
                        <a:pt x="21600" y="8486"/>
                        <a:pt x="21600" y="11572"/>
                      </a:cubicBezTo>
                      <a:cubicBezTo>
                        <a:pt x="17280" y="14658"/>
                        <a:pt x="8640" y="14658"/>
                        <a:pt x="12960" y="20829"/>
                      </a:cubicBezTo>
                      <a:cubicBezTo>
                        <a:pt x="8640" y="20829"/>
                        <a:pt x="8640" y="20829"/>
                        <a:pt x="8640" y="20829"/>
                      </a:cubicBezTo>
                      <a:cubicBezTo>
                        <a:pt x="4320" y="14658"/>
                        <a:pt x="0" y="11572"/>
                        <a:pt x="0" y="8486"/>
                      </a:cubicBezTo>
                      <a:cubicBezTo>
                        <a:pt x="0" y="8486"/>
                        <a:pt x="4320" y="5400"/>
                        <a:pt x="8640" y="2315"/>
                      </a:cubicBezTo>
                      <a:cubicBezTo>
                        <a:pt x="12960" y="-771"/>
                        <a:pt x="12960" y="-771"/>
                        <a:pt x="17280" y="2315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532" name="Freeform 416"/>
                <p:cNvSpPr/>
                <p:nvPr/>
              </p:nvSpPr>
              <p:spPr>
                <a:xfrm>
                  <a:off x="33424" y="5642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10800"/>
                      </a:moveTo>
                      <a:cubicBezTo>
                        <a:pt x="21600" y="10800"/>
                        <a:pt x="10800" y="21600"/>
                        <a:pt x="10800" y="21600"/>
                      </a:cubicBezTo>
                      <a:cubicBezTo>
                        <a:pt x="10800" y="21600"/>
                        <a:pt x="0" y="10800"/>
                        <a:pt x="0" y="10800"/>
                      </a:cubicBezTo>
                      <a:cubicBezTo>
                        <a:pt x="0" y="0"/>
                        <a:pt x="0" y="0"/>
                        <a:pt x="10800" y="0"/>
                      </a:cubicBezTo>
                      <a:cubicBezTo>
                        <a:pt x="10800" y="0"/>
                        <a:pt x="21600" y="0"/>
                        <a:pt x="21600" y="108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533" name="Freeform 417"/>
                <p:cNvSpPr/>
                <p:nvPr/>
              </p:nvSpPr>
              <p:spPr>
                <a:xfrm>
                  <a:off x="32210" y="4671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7200"/>
                      </a:moveTo>
                      <a:cubicBezTo>
                        <a:pt x="21600" y="7200"/>
                        <a:pt x="21600" y="14400"/>
                        <a:pt x="21600" y="14400"/>
                      </a:cubicBezTo>
                      <a:cubicBezTo>
                        <a:pt x="14400" y="14400"/>
                        <a:pt x="10800" y="14400"/>
                        <a:pt x="3600" y="21600"/>
                      </a:cubicBezTo>
                      <a:cubicBezTo>
                        <a:pt x="3600" y="21600"/>
                        <a:pt x="3600" y="14400"/>
                        <a:pt x="0" y="14400"/>
                      </a:cubicBezTo>
                      <a:cubicBezTo>
                        <a:pt x="3600" y="14400"/>
                        <a:pt x="3600" y="14400"/>
                        <a:pt x="3600" y="7200"/>
                      </a:cubicBezTo>
                      <a:cubicBezTo>
                        <a:pt x="7200" y="7200"/>
                        <a:pt x="7200" y="7200"/>
                        <a:pt x="7200" y="7200"/>
                      </a:cubicBezTo>
                      <a:cubicBezTo>
                        <a:pt x="10800" y="7200"/>
                        <a:pt x="18000" y="7200"/>
                        <a:pt x="21600" y="0"/>
                      </a:cubicBezTo>
                      <a:cubicBezTo>
                        <a:pt x="21600" y="0"/>
                        <a:pt x="21600" y="0"/>
                        <a:pt x="21600" y="72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534" name="Oval 418"/>
                <p:cNvSpPr/>
                <p:nvPr/>
              </p:nvSpPr>
              <p:spPr>
                <a:xfrm>
                  <a:off x="34968" y="101540"/>
                  <a:ext cx="12701" cy="12701"/>
                </a:xfrm>
                <a:prstGeom prst="ellipse">
                  <a:avLst/>
                </a:pr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535" name="Freeform 419"/>
                <p:cNvSpPr/>
                <p:nvPr/>
              </p:nvSpPr>
              <p:spPr>
                <a:xfrm>
                  <a:off x="35189" y="8477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0"/>
                      </a:moveTo>
                      <a:cubicBezTo>
                        <a:pt x="0" y="0"/>
                        <a:pt x="10800" y="0"/>
                        <a:pt x="10800" y="0"/>
                      </a:cubicBezTo>
                      <a:cubicBezTo>
                        <a:pt x="10800" y="10800"/>
                        <a:pt x="10800" y="10800"/>
                        <a:pt x="21600" y="21600"/>
                      </a:cubicBezTo>
                      <a:cubicBezTo>
                        <a:pt x="10800" y="21600"/>
                        <a:pt x="10800" y="21600"/>
                        <a:pt x="10800" y="21600"/>
                      </a:cubicBezTo>
                      <a:cubicBezTo>
                        <a:pt x="10800" y="21600"/>
                        <a:pt x="10800" y="21600"/>
                        <a:pt x="10800" y="21600"/>
                      </a:cubicBezTo>
                      <a:cubicBezTo>
                        <a:pt x="10800" y="21600"/>
                        <a:pt x="0" y="10800"/>
                        <a:pt x="0" y="10800"/>
                      </a:cubicBezTo>
                      <a:cubicBezTo>
                        <a:pt x="0" y="1080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536" name="Freeform 420"/>
                <p:cNvSpPr/>
                <p:nvPr/>
              </p:nvSpPr>
              <p:spPr>
                <a:xfrm>
                  <a:off x="36402" y="110206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7382" fill="norm" stroke="1" extrusionOk="0">
                      <a:moveTo>
                        <a:pt x="21600" y="2982"/>
                      </a:moveTo>
                      <a:cubicBezTo>
                        <a:pt x="21600" y="17382"/>
                        <a:pt x="10800" y="17382"/>
                        <a:pt x="10800" y="17382"/>
                      </a:cubicBezTo>
                      <a:cubicBezTo>
                        <a:pt x="0" y="17382"/>
                        <a:pt x="0" y="10182"/>
                        <a:pt x="0" y="10182"/>
                      </a:cubicBezTo>
                      <a:cubicBezTo>
                        <a:pt x="0" y="2982"/>
                        <a:pt x="10800" y="-4218"/>
                        <a:pt x="10800" y="2982"/>
                      </a:cubicBezTo>
                      <a:cubicBezTo>
                        <a:pt x="21600" y="2982"/>
                        <a:pt x="21600" y="2982"/>
                        <a:pt x="21600" y="2982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537" name="Freeform 421"/>
                <p:cNvSpPr/>
                <p:nvPr/>
              </p:nvSpPr>
              <p:spPr>
                <a:xfrm>
                  <a:off x="35913" y="41641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491" h="21600" fill="norm" stroke="1" extrusionOk="0">
                      <a:moveTo>
                        <a:pt x="1491" y="16971"/>
                      </a:moveTo>
                      <a:cubicBezTo>
                        <a:pt x="5091" y="13886"/>
                        <a:pt x="1491" y="10800"/>
                        <a:pt x="5091" y="7714"/>
                      </a:cubicBezTo>
                      <a:cubicBezTo>
                        <a:pt x="5091" y="6171"/>
                        <a:pt x="5091" y="3086"/>
                        <a:pt x="5091" y="1543"/>
                      </a:cubicBezTo>
                      <a:cubicBezTo>
                        <a:pt x="5091" y="1543"/>
                        <a:pt x="5091" y="0"/>
                        <a:pt x="8691" y="0"/>
                      </a:cubicBezTo>
                      <a:cubicBezTo>
                        <a:pt x="8691" y="0"/>
                        <a:pt x="12291" y="0"/>
                        <a:pt x="12291" y="1543"/>
                      </a:cubicBezTo>
                      <a:cubicBezTo>
                        <a:pt x="15891" y="1543"/>
                        <a:pt x="15891" y="3086"/>
                        <a:pt x="15891" y="4629"/>
                      </a:cubicBezTo>
                      <a:cubicBezTo>
                        <a:pt x="15891" y="6171"/>
                        <a:pt x="15891" y="7714"/>
                        <a:pt x="15891" y="10800"/>
                      </a:cubicBezTo>
                      <a:cubicBezTo>
                        <a:pt x="15891" y="12343"/>
                        <a:pt x="19491" y="13886"/>
                        <a:pt x="19491" y="15429"/>
                      </a:cubicBezTo>
                      <a:cubicBezTo>
                        <a:pt x="19491" y="16971"/>
                        <a:pt x="19491" y="18514"/>
                        <a:pt x="15891" y="20057"/>
                      </a:cubicBezTo>
                      <a:cubicBezTo>
                        <a:pt x="15891" y="20057"/>
                        <a:pt x="15891" y="21600"/>
                        <a:pt x="15891" y="21600"/>
                      </a:cubicBezTo>
                      <a:cubicBezTo>
                        <a:pt x="12291" y="21600"/>
                        <a:pt x="8691" y="21600"/>
                        <a:pt x="5091" y="21600"/>
                      </a:cubicBezTo>
                      <a:cubicBezTo>
                        <a:pt x="1491" y="21600"/>
                        <a:pt x="-2109" y="18514"/>
                        <a:pt x="1491" y="1697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538" name="Freeform 422"/>
                <p:cNvSpPr/>
                <p:nvPr/>
              </p:nvSpPr>
              <p:spPr>
                <a:xfrm>
                  <a:off x="32641" y="125817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650" h="21164" fill="norm" stroke="1" extrusionOk="0">
                      <a:moveTo>
                        <a:pt x="3881" y="17788"/>
                      </a:moveTo>
                      <a:cubicBezTo>
                        <a:pt x="2745" y="17788"/>
                        <a:pt x="2745" y="17788"/>
                        <a:pt x="1608" y="17788"/>
                      </a:cubicBezTo>
                      <a:cubicBezTo>
                        <a:pt x="471" y="16518"/>
                        <a:pt x="-666" y="16518"/>
                        <a:pt x="471" y="15247"/>
                      </a:cubicBezTo>
                      <a:cubicBezTo>
                        <a:pt x="471" y="12706"/>
                        <a:pt x="1608" y="10165"/>
                        <a:pt x="2745" y="8894"/>
                      </a:cubicBezTo>
                      <a:cubicBezTo>
                        <a:pt x="3881" y="8894"/>
                        <a:pt x="3881" y="8894"/>
                        <a:pt x="5018" y="8894"/>
                      </a:cubicBezTo>
                      <a:cubicBezTo>
                        <a:pt x="5018" y="8894"/>
                        <a:pt x="6155" y="10165"/>
                        <a:pt x="6155" y="10165"/>
                      </a:cubicBezTo>
                      <a:cubicBezTo>
                        <a:pt x="7292" y="10165"/>
                        <a:pt x="7292" y="8894"/>
                        <a:pt x="7292" y="8894"/>
                      </a:cubicBezTo>
                      <a:cubicBezTo>
                        <a:pt x="7292" y="8894"/>
                        <a:pt x="7292" y="7624"/>
                        <a:pt x="7292" y="7624"/>
                      </a:cubicBezTo>
                      <a:cubicBezTo>
                        <a:pt x="7292" y="7624"/>
                        <a:pt x="7292" y="7624"/>
                        <a:pt x="7292" y="7624"/>
                      </a:cubicBezTo>
                      <a:cubicBezTo>
                        <a:pt x="6155" y="6353"/>
                        <a:pt x="3881" y="6353"/>
                        <a:pt x="5018" y="3812"/>
                      </a:cubicBezTo>
                      <a:cubicBezTo>
                        <a:pt x="6155" y="2541"/>
                        <a:pt x="7292" y="1271"/>
                        <a:pt x="8429" y="0"/>
                      </a:cubicBezTo>
                      <a:cubicBezTo>
                        <a:pt x="8429" y="0"/>
                        <a:pt x="9566" y="1271"/>
                        <a:pt x="9566" y="1271"/>
                      </a:cubicBezTo>
                      <a:cubicBezTo>
                        <a:pt x="11839" y="2541"/>
                        <a:pt x="11839" y="5082"/>
                        <a:pt x="11839" y="7624"/>
                      </a:cubicBezTo>
                      <a:cubicBezTo>
                        <a:pt x="11839" y="11435"/>
                        <a:pt x="12976" y="11435"/>
                        <a:pt x="15250" y="11435"/>
                      </a:cubicBezTo>
                      <a:cubicBezTo>
                        <a:pt x="17523" y="11435"/>
                        <a:pt x="18660" y="12706"/>
                        <a:pt x="19797" y="12706"/>
                      </a:cubicBezTo>
                      <a:cubicBezTo>
                        <a:pt x="20934" y="13976"/>
                        <a:pt x="20934" y="16518"/>
                        <a:pt x="19797" y="17788"/>
                      </a:cubicBezTo>
                      <a:cubicBezTo>
                        <a:pt x="18660" y="19059"/>
                        <a:pt x="17523" y="19059"/>
                        <a:pt x="16387" y="17788"/>
                      </a:cubicBezTo>
                      <a:cubicBezTo>
                        <a:pt x="14113" y="16518"/>
                        <a:pt x="12976" y="16518"/>
                        <a:pt x="11839" y="17788"/>
                      </a:cubicBezTo>
                      <a:cubicBezTo>
                        <a:pt x="10702" y="19059"/>
                        <a:pt x="10702" y="19059"/>
                        <a:pt x="9566" y="20329"/>
                      </a:cubicBezTo>
                      <a:cubicBezTo>
                        <a:pt x="8429" y="21600"/>
                        <a:pt x="8429" y="21600"/>
                        <a:pt x="6155" y="19059"/>
                      </a:cubicBezTo>
                      <a:cubicBezTo>
                        <a:pt x="6155" y="19059"/>
                        <a:pt x="5018" y="17788"/>
                        <a:pt x="3881" y="17788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539" name="Freeform 423"/>
                <p:cNvSpPr/>
                <p:nvPr/>
              </p:nvSpPr>
              <p:spPr>
                <a:xfrm>
                  <a:off x="37031" y="104408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6820" h="21600" fill="norm" stroke="1" extrusionOk="0">
                      <a:moveTo>
                        <a:pt x="8612" y="0"/>
                      </a:moveTo>
                      <a:cubicBezTo>
                        <a:pt x="8612" y="0"/>
                        <a:pt x="12212" y="5400"/>
                        <a:pt x="12212" y="5400"/>
                      </a:cubicBezTo>
                      <a:cubicBezTo>
                        <a:pt x="19412" y="5400"/>
                        <a:pt x="15812" y="10800"/>
                        <a:pt x="15812" y="16200"/>
                      </a:cubicBezTo>
                      <a:cubicBezTo>
                        <a:pt x="19412" y="21600"/>
                        <a:pt x="12212" y="21600"/>
                        <a:pt x="12212" y="21600"/>
                      </a:cubicBezTo>
                      <a:cubicBezTo>
                        <a:pt x="5012" y="21600"/>
                        <a:pt x="1412" y="16200"/>
                        <a:pt x="1412" y="10800"/>
                      </a:cubicBezTo>
                      <a:cubicBezTo>
                        <a:pt x="-2188" y="0"/>
                        <a:pt x="1412" y="0"/>
                        <a:pt x="861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540" name="Freeform 424"/>
                <p:cNvSpPr/>
                <p:nvPr/>
              </p:nvSpPr>
              <p:spPr>
                <a:xfrm>
                  <a:off x="36225" y="9161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018" h="21600" fill="norm" stroke="1" extrusionOk="0">
                      <a:moveTo>
                        <a:pt x="0" y="12000"/>
                      </a:moveTo>
                      <a:cubicBezTo>
                        <a:pt x="0" y="7200"/>
                        <a:pt x="2700" y="2400"/>
                        <a:pt x="8100" y="0"/>
                      </a:cubicBezTo>
                      <a:cubicBezTo>
                        <a:pt x="8100" y="0"/>
                        <a:pt x="10800" y="0"/>
                        <a:pt x="10800" y="2400"/>
                      </a:cubicBezTo>
                      <a:cubicBezTo>
                        <a:pt x="13500" y="2400"/>
                        <a:pt x="16200" y="4800"/>
                        <a:pt x="16200" y="4800"/>
                      </a:cubicBezTo>
                      <a:cubicBezTo>
                        <a:pt x="18900" y="4800"/>
                        <a:pt x="21600" y="4800"/>
                        <a:pt x="18900" y="7200"/>
                      </a:cubicBezTo>
                      <a:cubicBezTo>
                        <a:pt x="18900" y="7200"/>
                        <a:pt x="18900" y="9600"/>
                        <a:pt x="18900" y="9600"/>
                      </a:cubicBezTo>
                      <a:cubicBezTo>
                        <a:pt x="18900" y="12000"/>
                        <a:pt x="16200" y="12000"/>
                        <a:pt x="16200" y="12000"/>
                      </a:cubicBezTo>
                      <a:cubicBezTo>
                        <a:pt x="10800" y="12000"/>
                        <a:pt x="8100" y="16800"/>
                        <a:pt x="8100" y="21600"/>
                      </a:cubicBezTo>
                      <a:cubicBezTo>
                        <a:pt x="5400" y="21600"/>
                        <a:pt x="5400" y="21600"/>
                        <a:pt x="5400" y="21600"/>
                      </a:cubicBezTo>
                      <a:cubicBezTo>
                        <a:pt x="2700" y="21600"/>
                        <a:pt x="2700" y="21600"/>
                        <a:pt x="2700" y="21600"/>
                      </a:cubicBezTo>
                      <a:cubicBezTo>
                        <a:pt x="2700" y="16800"/>
                        <a:pt x="0" y="14400"/>
                        <a:pt x="0" y="120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541" name="Freeform 425"/>
                <p:cNvSpPr/>
                <p:nvPr/>
              </p:nvSpPr>
              <p:spPr>
                <a:xfrm>
                  <a:off x="38829" y="93377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21600"/>
                      </a:moveTo>
                      <a:cubicBezTo>
                        <a:pt x="0" y="21600"/>
                        <a:pt x="0" y="2160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0800" y="0"/>
                        <a:pt x="10800" y="0"/>
                        <a:pt x="21600" y="21600"/>
                      </a:cubicBezTo>
                      <a:cubicBezTo>
                        <a:pt x="10800" y="21600"/>
                        <a:pt x="10800" y="21600"/>
                        <a:pt x="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542" name="Freeform 426"/>
                <p:cNvSpPr/>
                <p:nvPr/>
              </p:nvSpPr>
              <p:spPr>
                <a:xfrm>
                  <a:off x="37616" y="13661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8640"/>
                      </a:moveTo>
                      <a:cubicBezTo>
                        <a:pt x="0" y="8640"/>
                        <a:pt x="0" y="4320"/>
                        <a:pt x="0" y="4320"/>
                      </a:cubicBezTo>
                      <a:cubicBezTo>
                        <a:pt x="0" y="0"/>
                        <a:pt x="5400" y="0"/>
                        <a:pt x="5400" y="0"/>
                      </a:cubicBezTo>
                      <a:cubicBezTo>
                        <a:pt x="10800" y="4320"/>
                        <a:pt x="16200" y="8640"/>
                        <a:pt x="16200" y="12960"/>
                      </a:cubicBezTo>
                      <a:cubicBezTo>
                        <a:pt x="21600" y="12960"/>
                        <a:pt x="21600" y="12960"/>
                        <a:pt x="21600" y="17280"/>
                      </a:cubicBezTo>
                      <a:cubicBezTo>
                        <a:pt x="21600" y="17280"/>
                        <a:pt x="16200" y="21600"/>
                        <a:pt x="16200" y="21600"/>
                      </a:cubicBezTo>
                      <a:cubicBezTo>
                        <a:pt x="0" y="21600"/>
                        <a:pt x="0" y="21600"/>
                        <a:pt x="0" y="864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543" name="Freeform 427"/>
                <p:cNvSpPr/>
                <p:nvPr/>
              </p:nvSpPr>
              <p:spPr>
                <a:xfrm>
                  <a:off x="37947" y="133386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0250" fill="norm" stroke="1" extrusionOk="0">
                      <a:moveTo>
                        <a:pt x="21600" y="4050"/>
                      </a:moveTo>
                      <a:cubicBezTo>
                        <a:pt x="21600" y="4050"/>
                        <a:pt x="21600" y="9450"/>
                        <a:pt x="21600" y="9450"/>
                      </a:cubicBezTo>
                      <a:cubicBezTo>
                        <a:pt x="14400" y="9450"/>
                        <a:pt x="14400" y="14850"/>
                        <a:pt x="7200" y="14850"/>
                      </a:cubicBezTo>
                      <a:cubicBezTo>
                        <a:pt x="7200" y="14850"/>
                        <a:pt x="7200" y="20250"/>
                        <a:pt x="0" y="20250"/>
                      </a:cubicBezTo>
                      <a:cubicBezTo>
                        <a:pt x="0" y="20250"/>
                        <a:pt x="0" y="14850"/>
                        <a:pt x="0" y="14850"/>
                      </a:cubicBezTo>
                      <a:cubicBezTo>
                        <a:pt x="0" y="9450"/>
                        <a:pt x="0" y="4050"/>
                        <a:pt x="7200" y="4050"/>
                      </a:cubicBezTo>
                      <a:cubicBezTo>
                        <a:pt x="7200" y="-1350"/>
                        <a:pt x="14400" y="-1350"/>
                        <a:pt x="21600" y="405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544" name="Freeform 428"/>
                <p:cNvSpPr/>
                <p:nvPr/>
              </p:nvSpPr>
              <p:spPr>
                <a:xfrm>
                  <a:off x="37767" y="9841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8900" h="20700" fill="norm" stroke="1" extrusionOk="0">
                      <a:moveTo>
                        <a:pt x="8100" y="6300"/>
                      </a:moveTo>
                      <a:cubicBezTo>
                        <a:pt x="8100" y="2700"/>
                        <a:pt x="13500" y="2700"/>
                        <a:pt x="13500" y="2700"/>
                      </a:cubicBezTo>
                      <a:cubicBezTo>
                        <a:pt x="18900" y="-900"/>
                        <a:pt x="18900" y="-900"/>
                        <a:pt x="18900" y="2700"/>
                      </a:cubicBezTo>
                      <a:cubicBezTo>
                        <a:pt x="18900" y="9900"/>
                        <a:pt x="18900" y="9900"/>
                        <a:pt x="18900" y="9900"/>
                      </a:cubicBezTo>
                      <a:cubicBezTo>
                        <a:pt x="18900" y="9900"/>
                        <a:pt x="18900" y="13500"/>
                        <a:pt x="18900" y="13500"/>
                      </a:cubicBezTo>
                      <a:cubicBezTo>
                        <a:pt x="18900" y="17100"/>
                        <a:pt x="13500" y="17100"/>
                        <a:pt x="13500" y="20700"/>
                      </a:cubicBezTo>
                      <a:cubicBezTo>
                        <a:pt x="13500" y="20700"/>
                        <a:pt x="8100" y="20700"/>
                        <a:pt x="8100" y="17100"/>
                      </a:cubicBezTo>
                      <a:cubicBezTo>
                        <a:pt x="-2700" y="13500"/>
                        <a:pt x="-2700" y="9900"/>
                        <a:pt x="8100" y="63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545" name="Freeform 429"/>
                <p:cNvSpPr/>
                <p:nvPr/>
              </p:nvSpPr>
              <p:spPr>
                <a:xfrm>
                  <a:off x="39381" y="141694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0800" y="0"/>
                      </a:moveTo>
                      <a:cubicBezTo>
                        <a:pt x="10800" y="0"/>
                        <a:pt x="21600" y="0"/>
                        <a:pt x="21600" y="10800"/>
                      </a:cubicBezTo>
                      <a:cubicBezTo>
                        <a:pt x="21600" y="10800"/>
                        <a:pt x="10800" y="10800"/>
                        <a:pt x="10800" y="21600"/>
                      </a:cubicBezTo>
                      <a:cubicBezTo>
                        <a:pt x="10800" y="10800"/>
                        <a:pt x="0" y="10800"/>
                        <a:pt x="0" y="0"/>
                      </a:cubicBezTo>
                      <a:cubicBezTo>
                        <a:pt x="0" y="0"/>
                        <a:pt x="10800" y="0"/>
                        <a:pt x="108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546" name="Freeform 430"/>
                <p:cNvSpPr/>
                <p:nvPr/>
              </p:nvSpPr>
              <p:spPr>
                <a:xfrm>
                  <a:off x="39050" y="12508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7382" fill="norm" stroke="1" extrusionOk="0">
                      <a:moveTo>
                        <a:pt x="21600" y="14400"/>
                      </a:moveTo>
                      <a:cubicBezTo>
                        <a:pt x="21600" y="14400"/>
                        <a:pt x="14400" y="14400"/>
                        <a:pt x="14400" y="14400"/>
                      </a:cubicBezTo>
                      <a:cubicBezTo>
                        <a:pt x="7200" y="21600"/>
                        <a:pt x="0" y="14400"/>
                        <a:pt x="0" y="7200"/>
                      </a:cubicBezTo>
                      <a:cubicBezTo>
                        <a:pt x="7200" y="7200"/>
                        <a:pt x="7200" y="0"/>
                        <a:pt x="7200" y="0"/>
                      </a:cubicBezTo>
                      <a:cubicBezTo>
                        <a:pt x="14400" y="7200"/>
                        <a:pt x="14400" y="7200"/>
                        <a:pt x="21600" y="144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547" name="Freeform 431"/>
                <p:cNvSpPr/>
                <p:nvPr/>
              </p:nvSpPr>
              <p:spPr>
                <a:xfrm>
                  <a:off x="38498" y="5995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5429" y="13500"/>
                      </a:moveTo>
                      <a:cubicBezTo>
                        <a:pt x="18514" y="13500"/>
                        <a:pt x="18514" y="16200"/>
                        <a:pt x="21600" y="18900"/>
                      </a:cubicBezTo>
                      <a:cubicBezTo>
                        <a:pt x="21600" y="18900"/>
                        <a:pt x="18514" y="18900"/>
                        <a:pt x="18514" y="21600"/>
                      </a:cubicBezTo>
                      <a:cubicBezTo>
                        <a:pt x="15429" y="21600"/>
                        <a:pt x="15429" y="21600"/>
                        <a:pt x="15429" y="21600"/>
                      </a:cubicBezTo>
                      <a:cubicBezTo>
                        <a:pt x="9257" y="18900"/>
                        <a:pt x="6171" y="18900"/>
                        <a:pt x="3086" y="16200"/>
                      </a:cubicBezTo>
                      <a:cubicBezTo>
                        <a:pt x="0" y="16200"/>
                        <a:pt x="0" y="13500"/>
                        <a:pt x="0" y="10800"/>
                      </a:cubicBezTo>
                      <a:cubicBezTo>
                        <a:pt x="3086" y="8100"/>
                        <a:pt x="3086" y="5400"/>
                        <a:pt x="3086" y="0"/>
                      </a:cubicBezTo>
                      <a:cubicBezTo>
                        <a:pt x="3086" y="0"/>
                        <a:pt x="3086" y="0"/>
                        <a:pt x="6171" y="0"/>
                      </a:cubicBezTo>
                      <a:cubicBezTo>
                        <a:pt x="6171" y="0"/>
                        <a:pt x="6171" y="0"/>
                        <a:pt x="6171" y="0"/>
                      </a:cubicBezTo>
                      <a:cubicBezTo>
                        <a:pt x="9257" y="0"/>
                        <a:pt x="9257" y="2700"/>
                        <a:pt x="9257" y="2700"/>
                      </a:cubicBezTo>
                      <a:cubicBezTo>
                        <a:pt x="9257" y="8100"/>
                        <a:pt x="9257" y="13500"/>
                        <a:pt x="15429" y="135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548" name="Freeform 432"/>
                <p:cNvSpPr/>
                <p:nvPr/>
              </p:nvSpPr>
              <p:spPr>
                <a:xfrm>
                  <a:off x="40374" y="42377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8318" fill="norm" stroke="1" extrusionOk="0">
                      <a:moveTo>
                        <a:pt x="21600" y="12918"/>
                      </a:moveTo>
                      <a:cubicBezTo>
                        <a:pt x="21600" y="12918"/>
                        <a:pt x="21600" y="18318"/>
                        <a:pt x="21600" y="18318"/>
                      </a:cubicBezTo>
                      <a:cubicBezTo>
                        <a:pt x="7200" y="18318"/>
                        <a:pt x="0" y="12918"/>
                        <a:pt x="0" y="7518"/>
                      </a:cubicBezTo>
                      <a:cubicBezTo>
                        <a:pt x="0" y="7518"/>
                        <a:pt x="0" y="2118"/>
                        <a:pt x="7200" y="2118"/>
                      </a:cubicBezTo>
                      <a:cubicBezTo>
                        <a:pt x="14400" y="-3282"/>
                        <a:pt x="21600" y="2118"/>
                        <a:pt x="21600" y="12918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549" name="Freeform 433"/>
                <p:cNvSpPr/>
                <p:nvPr/>
              </p:nvSpPr>
              <p:spPr>
                <a:xfrm>
                  <a:off x="42083" y="53444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6200" h="21600" fill="norm" stroke="1" extrusionOk="0">
                      <a:moveTo>
                        <a:pt x="16200" y="10800"/>
                      </a:moveTo>
                      <a:cubicBezTo>
                        <a:pt x="16200" y="16200"/>
                        <a:pt x="16200" y="21600"/>
                        <a:pt x="10800" y="21600"/>
                      </a:cubicBezTo>
                      <a:cubicBezTo>
                        <a:pt x="5400" y="21600"/>
                        <a:pt x="0" y="10800"/>
                        <a:pt x="0" y="10800"/>
                      </a:cubicBezTo>
                      <a:cubicBezTo>
                        <a:pt x="0" y="5400"/>
                        <a:pt x="5400" y="0"/>
                        <a:pt x="10800" y="0"/>
                      </a:cubicBezTo>
                      <a:cubicBezTo>
                        <a:pt x="21600" y="0"/>
                        <a:pt x="10800" y="5400"/>
                        <a:pt x="16200" y="108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550" name="Freeform 434"/>
                <p:cNvSpPr/>
                <p:nvPr/>
              </p:nvSpPr>
              <p:spPr>
                <a:xfrm>
                  <a:off x="43242" y="37670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4400" y="21600"/>
                      </a:moveTo>
                      <a:cubicBezTo>
                        <a:pt x="7200" y="21600"/>
                        <a:pt x="7200" y="14400"/>
                        <a:pt x="0" y="14400"/>
                      </a:cubicBezTo>
                      <a:cubicBezTo>
                        <a:pt x="7200" y="7200"/>
                        <a:pt x="7200" y="0"/>
                        <a:pt x="14400" y="0"/>
                      </a:cubicBezTo>
                      <a:cubicBezTo>
                        <a:pt x="14400" y="0"/>
                        <a:pt x="21600" y="7200"/>
                        <a:pt x="21600" y="14400"/>
                      </a:cubicBezTo>
                      <a:cubicBezTo>
                        <a:pt x="21600" y="14400"/>
                        <a:pt x="14400" y="21600"/>
                        <a:pt x="1440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551" name="Freeform 435"/>
                <p:cNvSpPr/>
                <p:nvPr/>
              </p:nvSpPr>
              <p:spPr>
                <a:xfrm>
                  <a:off x="43242" y="79478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4400" y="21600"/>
                      </a:moveTo>
                      <a:cubicBezTo>
                        <a:pt x="7200" y="21600"/>
                        <a:pt x="7200" y="10800"/>
                        <a:pt x="0" y="10800"/>
                      </a:cubicBezTo>
                      <a:cubicBezTo>
                        <a:pt x="7200" y="10800"/>
                        <a:pt x="7200" y="0"/>
                        <a:pt x="14400" y="0"/>
                      </a:cubicBezTo>
                      <a:cubicBezTo>
                        <a:pt x="14400" y="0"/>
                        <a:pt x="21600" y="10800"/>
                        <a:pt x="21600" y="21600"/>
                      </a:cubicBezTo>
                      <a:cubicBezTo>
                        <a:pt x="21600" y="21600"/>
                        <a:pt x="21600" y="21600"/>
                        <a:pt x="21600" y="21600"/>
                      </a:cubicBezTo>
                      <a:cubicBezTo>
                        <a:pt x="14400" y="21600"/>
                        <a:pt x="14400" y="21600"/>
                        <a:pt x="1440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552" name="Freeform 436"/>
                <p:cNvSpPr/>
                <p:nvPr/>
              </p:nvSpPr>
              <p:spPr>
                <a:xfrm>
                  <a:off x="18151" y="147933"/>
                  <a:ext cx="33427" cy="43905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389" h="21600" fill="norm" stroke="1" extrusionOk="0">
                      <a:moveTo>
                        <a:pt x="21389" y="19557"/>
                      </a:moveTo>
                      <a:cubicBezTo>
                        <a:pt x="20631" y="19557"/>
                        <a:pt x="20252" y="19849"/>
                        <a:pt x="19873" y="19849"/>
                      </a:cubicBezTo>
                      <a:cubicBezTo>
                        <a:pt x="19494" y="19849"/>
                        <a:pt x="19494" y="19557"/>
                        <a:pt x="19115" y="19557"/>
                      </a:cubicBezTo>
                      <a:cubicBezTo>
                        <a:pt x="18357" y="19557"/>
                        <a:pt x="17600" y="19265"/>
                        <a:pt x="16463" y="19265"/>
                      </a:cubicBezTo>
                      <a:cubicBezTo>
                        <a:pt x="16084" y="19265"/>
                        <a:pt x="15705" y="19557"/>
                        <a:pt x="16084" y="19849"/>
                      </a:cubicBezTo>
                      <a:cubicBezTo>
                        <a:pt x="16463" y="20141"/>
                        <a:pt x="16842" y="20432"/>
                        <a:pt x="16842" y="20432"/>
                      </a:cubicBezTo>
                      <a:cubicBezTo>
                        <a:pt x="17221" y="20724"/>
                        <a:pt x="17978" y="21308"/>
                        <a:pt x="18357" y="21600"/>
                      </a:cubicBezTo>
                      <a:cubicBezTo>
                        <a:pt x="3957" y="21600"/>
                        <a:pt x="3957" y="21600"/>
                        <a:pt x="3957" y="21600"/>
                      </a:cubicBezTo>
                      <a:cubicBezTo>
                        <a:pt x="3957" y="21600"/>
                        <a:pt x="3957" y="21308"/>
                        <a:pt x="3957" y="21308"/>
                      </a:cubicBezTo>
                      <a:cubicBezTo>
                        <a:pt x="4336" y="20724"/>
                        <a:pt x="4715" y="20141"/>
                        <a:pt x="5094" y="19557"/>
                      </a:cubicBezTo>
                      <a:cubicBezTo>
                        <a:pt x="5473" y="19265"/>
                        <a:pt x="5473" y="18973"/>
                        <a:pt x="5473" y="18973"/>
                      </a:cubicBezTo>
                      <a:cubicBezTo>
                        <a:pt x="5094" y="18681"/>
                        <a:pt x="4715" y="18681"/>
                        <a:pt x="4336" y="18973"/>
                      </a:cubicBezTo>
                      <a:cubicBezTo>
                        <a:pt x="3957" y="18973"/>
                        <a:pt x="3957" y="18973"/>
                        <a:pt x="3578" y="18973"/>
                      </a:cubicBezTo>
                      <a:cubicBezTo>
                        <a:pt x="2821" y="18973"/>
                        <a:pt x="1684" y="18973"/>
                        <a:pt x="1305" y="19265"/>
                      </a:cubicBezTo>
                      <a:cubicBezTo>
                        <a:pt x="547" y="19557"/>
                        <a:pt x="547" y="19265"/>
                        <a:pt x="168" y="19265"/>
                      </a:cubicBezTo>
                      <a:cubicBezTo>
                        <a:pt x="168" y="19265"/>
                        <a:pt x="-211" y="18973"/>
                        <a:pt x="168" y="18973"/>
                      </a:cubicBezTo>
                      <a:cubicBezTo>
                        <a:pt x="168" y="18681"/>
                        <a:pt x="547" y="18389"/>
                        <a:pt x="926" y="18097"/>
                      </a:cubicBezTo>
                      <a:cubicBezTo>
                        <a:pt x="1305" y="17805"/>
                        <a:pt x="1305" y="17514"/>
                        <a:pt x="1305" y="17222"/>
                      </a:cubicBezTo>
                      <a:cubicBezTo>
                        <a:pt x="3200" y="15762"/>
                        <a:pt x="4715" y="13719"/>
                        <a:pt x="5852" y="11968"/>
                      </a:cubicBezTo>
                      <a:cubicBezTo>
                        <a:pt x="5852" y="11676"/>
                        <a:pt x="6231" y="11676"/>
                        <a:pt x="5852" y="11676"/>
                      </a:cubicBezTo>
                      <a:cubicBezTo>
                        <a:pt x="5852" y="11384"/>
                        <a:pt x="5852" y="11384"/>
                        <a:pt x="5473" y="11384"/>
                      </a:cubicBezTo>
                      <a:cubicBezTo>
                        <a:pt x="5094" y="11676"/>
                        <a:pt x="4336" y="11384"/>
                        <a:pt x="3578" y="11968"/>
                      </a:cubicBezTo>
                      <a:cubicBezTo>
                        <a:pt x="2821" y="11384"/>
                        <a:pt x="2063" y="11676"/>
                        <a:pt x="1305" y="11676"/>
                      </a:cubicBezTo>
                      <a:cubicBezTo>
                        <a:pt x="1305" y="11676"/>
                        <a:pt x="1305" y="11384"/>
                        <a:pt x="1305" y="11384"/>
                      </a:cubicBezTo>
                      <a:cubicBezTo>
                        <a:pt x="3578" y="9049"/>
                        <a:pt x="5094" y="6422"/>
                        <a:pt x="7368" y="4378"/>
                      </a:cubicBezTo>
                      <a:cubicBezTo>
                        <a:pt x="8505" y="3211"/>
                        <a:pt x="9263" y="2335"/>
                        <a:pt x="9642" y="1168"/>
                      </a:cubicBezTo>
                      <a:cubicBezTo>
                        <a:pt x="10021" y="876"/>
                        <a:pt x="10400" y="584"/>
                        <a:pt x="10778" y="292"/>
                      </a:cubicBezTo>
                      <a:cubicBezTo>
                        <a:pt x="10778" y="0"/>
                        <a:pt x="11157" y="0"/>
                        <a:pt x="11157" y="0"/>
                      </a:cubicBezTo>
                      <a:cubicBezTo>
                        <a:pt x="11536" y="0"/>
                        <a:pt x="11915" y="292"/>
                        <a:pt x="11536" y="292"/>
                      </a:cubicBezTo>
                      <a:cubicBezTo>
                        <a:pt x="11536" y="876"/>
                        <a:pt x="11915" y="1168"/>
                        <a:pt x="12294" y="1459"/>
                      </a:cubicBezTo>
                      <a:cubicBezTo>
                        <a:pt x="12673" y="1751"/>
                        <a:pt x="13052" y="2043"/>
                        <a:pt x="13052" y="2335"/>
                      </a:cubicBezTo>
                      <a:cubicBezTo>
                        <a:pt x="13052" y="2335"/>
                        <a:pt x="13052" y="2627"/>
                        <a:pt x="13052" y="2627"/>
                      </a:cubicBezTo>
                      <a:cubicBezTo>
                        <a:pt x="13810" y="2627"/>
                        <a:pt x="13810" y="2919"/>
                        <a:pt x="13810" y="3211"/>
                      </a:cubicBezTo>
                      <a:cubicBezTo>
                        <a:pt x="14189" y="3795"/>
                        <a:pt x="14947" y="4378"/>
                        <a:pt x="15326" y="4962"/>
                      </a:cubicBezTo>
                      <a:cubicBezTo>
                        <a:pt x="16842" y="6422"/>
                        <a:pt x="17978" y="8465"/>
                        <a:pt x="19115" y="10216"/>
                      </a:cubicBezTo>
                      <a:cubicBezTo>
                        <a:pt x="19494" y="10508"/>
                        <a:pt x="19873" y="10800"/>
                        <a:pt x="19873" y="11092"/>
                      </a:cubicBezTo>
                      <a:cubicBezTo>
                        <a:pt x="19494" y="11384"/>
                        <a:pt x="18736" y="11092"/>
                        <a:pt x="18357" y="11092"/>
                      </a:cubicBezTo>
                      <a:cubicBezTo>
                        <a:pt x="17600" y="11384"/>
                        <a:pt x="16463" y="11384"/>
                        <a:pt x="15705" y="11676"/>
                      </a:cubicBezTo>
                      <a:cubicBezTo>
                        <a:pt x="14947" y="11676"/>
                        <a:pt x="14568" y="12259"/>
                        <a:pt x="14947" y="12551"/>
                      </a:cubicBezTo>
                      <a:cubicBezTo>
                        <a:pt x="15705" y="13427"/>
                        <a:pt x="16463" y="14595"/>
                        <a:pt x="17600" y="15178"/>
                      </a:cubicBezTo>
                      <a:cubicBezTo>
                        <a:pt x="18736" y="16346"/>
                        <a:pt x="19494" y="17222"/>
                        <a:pt x="20631" y="18389"/>
                      </a:cubicBezTo>
                      <a:cubicBezTo>
                        <a:pt x="20631" y="18681"/>
                        <a:pt x="21389" y="19265"/>
                        <a:pt x="21389" y="19557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553" name="Freeform 437"/>
                <p:cNvSpPr/>
                <p:nvPr/>
              </p:nvSpPr>
              <p:spPr>
                <a:xfrm>
                  <a:off x="43573" y="84054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8318" fill="norm" stroke="1" extrusionOk="0">
                      <a:moveTo>
                        <a:pt x="0" y="16200"/>
                      </a:moveTo>
                      <a:cubicBezTo>
                        <a:pt x="0" y="5400"/>
                        <a:pt x="0" y="0"/>
                        <a:pt x="10800" y="0"/>
                      </a:cubicBezTo>
                      <a:cubicBezTo>
                        <a:pt x="21600" y="0"/>
                        <a:pt x="21600" y="5400"/>
                        <a:pt x="21600" y="5400"/>
                      </a:cubicBezTo>
                      <a:cubicBezTo>
                        <a:pt x="21600" y="16200"/>
                        <a:pt x="10800" y="21600"/>
                        <a:pt x="0" y="16200"/>
                      </a:cubicBezTo>
                      <a:cubicBezTo>
                        <a:pt x="0" y="16200"/>
                        <a:pt x="0" y="16200"/>
                        <a:pt x="0" y="162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554" name="Freeform 438"/>
                <p:cNvSpPr/>
                <p:nvPr/>
              </p:nvSpPr>
              <p:spPr>
                <a:xfrm>
                  <a:off x="43573" y="12980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7280" fill="norm" stroke="1" extrusionOk="0">
                      <a:moveTo>
                        <a:pt x="0" y="8640"/>
                      </a:moveTo>
                      <a:cubicBezTo>
                        <a:pt x="0" y="0"/>
                        <a:pt x="2700" y="0"/>
                        <a:pt x="8100" y="0"/>
                      </a:cubicBezTo>
                      <a:cubicBezTo>
                        <a:pt x="10800" y="0"/>
                        <a:pt x="10800" y="0"/>
                        <a:pt x="10800" y="0"/>
                      </a:cubicBezTo>
                      <a:cubicBezTo>
                        <a:pt x="10800" y="0"/>
                        <a:pt x="10800" y="0"/>
                        <a:pt x="10800" y="0"/>
                      </a:cubicBezTo>
                      <a:cubicBezTo>
                        <a:pt x="18900" y="0"/>
                        <a:pt x="21600" y="0"/>
                        <a:pt x="21600" y="4320"/>
                      </a:cubicBezTo>
                      <a:cubicBezTo>
                        <a:pt x="21600" y="12960"/>
                        <a:pt x="16200" y="12960"/>
                        <a:pt x="13500" y="17280"/>
                      </a:cubicBezTo>
                      <a:cubicBezTo>
                        <a:pt x="13500" y="17280"/>
                        <a:pt x="10800" y="17280"/>
                        <a:pt x="8100" y="17280"/>
                      </a:cubicBezTo>
                      <a:cubicBezTo>
                        <a:pt x="5400" y="12960"/>
                        <a:pt x="0" y="21600"/>
                        <a:pt x="0" y="864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555" name="Freeform 439"/>
                <p:cNvSpPr/>
                <p:nvPr/>
              </p:nvSpPr>
              <p:spPr>
                <a:xfrm>
                  <a:off x="44623" y="6083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069" h="21600" fill="norm" stroke="1" extrusionOk="0">
                      <a:moveTo>
                        <a:pt x="19069" y="4320"/>
                      </a:moveTo>
                      <a:cubicBezTo>
                        <a:pt x="19069" y="8640"/>
                        <a:pt x="19069" y="8640"/>
                        <a:pt x="19069" y="8640"/>
                      </a:cubicBezTo>
                      <a:cubicBezTo>
                        <a:pt x="19069" y="12960"/>
                        <a:pt x="19069" y="12960"/>
                        <a:pt x="19069" y="17280"/>
                      </a:cubicBezTo>
                      <a:cubicBezTo>
                        <a:pt x="19069" y="17280"/>
                        <a:pt x="10429" y="21600"/>
                        <a:pt x="6109" y="21600"/>
                      </a:cubicBezTo>
                      <a:cubicBezTo>
                        <a:pt x="1789" y="21600"/>
                        <a:pt x="-2531" y="17280"/>
                        <a:pt x="1789" y="12960"/>
                      </a:cubicBezTo>
                      <a:cubicBezTo>
                        <a:pt x="1789" y="8640"/>
                        <a:pt x="1789" y="4320"/>
                        <a:pt x="6109" y="0"/>
                      </a:cubicBezTo>
                      <a:cubicBezTo>
                        <a:pt x="6109" y="0"/>
                        <a:pt x="6109" y="0"/>
                        <a:pt x="10429" y="0"/>
                      </a:cubicBezTo>
                      <a:cubicBezTo>
                        <a:pt x="10429" y="0"/>
                        <a:pt x="19069" y="0"/>
                        <a:pt x="19069" y="432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556" name="Freeform 440"/>
                <p:cNvSpPr/>
                <p:nvPr/>
              </p:nvSpPr>
              <p:spPr>
                <a:xfrm>
                  <a:off x="40761" y="70847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968" h="20435" fill="norm" stroke="1" extrusionOk="0">
                      <a:moveTo>
                        <a:pt x="10232" y="19145"/>
                      </a:moveTo>
                      <a:cubicBezTo>
                        <a:pt x="7958" y="21109"/>
                        <a:pt x="6821" y="21109"/>
                        <a:pt x="5684" y="17182"/>
                      </a:cubicBezTo>
                      <a:cubicBezTo>
                        <a:pt x="4547" y="15218"/>
                        <a:pt x="4547" y="13254"/>
                        <a:pt x="3411" y="15218"/>
                      </a:cubicBezTo>
                      <a:cubicBezTo>
                        <a:pt x="2274" y="15218"/>
                        <a:pt x="1137" y="15218"/>
                        <a:pt x="0" y="15218"/>
                      </a:cubicBezTo>
                      <a:cubicBezTo>
                        <a:pt x="0" y="13254"/>
                        <a:pt x="0" y="11291"/>
                        <a:pt x="0" y="9327"/>
                      </a:cubicBezTo>
                      <a:cubicBezTo>
                        <a:pt x="1137" y="7364"/>
                        <a:pt x="2274" y="3436"/>
                        <a:pt x="2274" y="1473"/>
                      </a:cubicBezTo>
                      <a:cubicBezTo>
                        <a:pt x="3411" y="-491"/>
                        <a:pt x="3411" y="-491"/>
                        <a:pt x="4547" y="1473"/>
                      </a:cubicBezTo>
                      <a:cubicBezTo>
                        <a:pt x="4547" y="1473"/>
                        <a:pt x="5684" y="3436"/>
                        <a:pt x="5684" y="5400"/>
                      </a:cubicBezTo>
                      <a:cubicBezTo>
                        <a:pt x="6821" y="9327"/>
                        <a:pt x="6821" y="9327"/>
                        <a:pt x="9095" y="9327"/>
                      </a:cubicBezTo>
                      <a:cubicBezTo>
                        <a:pt x="10232" y="9327"/>
                        <a:pt x="11368" y="9327"/>
                        <a:pt x="13642" y="5400"/>
                      </a:cubicBezTo>
                      <a:cubicBezTo>
                        <a:pt x="15916" y="3436"/>
                        <a:pt x="18189" y="3436"/>
                        <a:pt x="20463" y="7364"/>
                      </a:cubicBezTo>
                      <a:cubicBezTo>
                        <a:pt x="20463" y="7364"/>
                        <a:pt x="21600" y="9327"/>
                        <a:pt x="20463" y="9327"/>
                      </a:cubicBezTo>
                      <a:cubicBezTo>
                        <a:pt x="20463" y="9327"/>
                        <a:pt x="19326" y="11291"/>
                        <a:pt x="19326" y="11291"/>
                      </a:cubicBezTo>
                      <a:cubicBezTo>
                        <a:pt x="15916" y="11291"/>
                        <a:pt x="13642" y="17182"/>
                        <a:pt x="10232" y="19145"/>
                      </a:cubicBezTo>
                      <a:cubicBezTo>
                        <a:pt x="10232" y="19145"/>
                        <a:pt x="10232" y="19145"/>
                        <a:pt x="10232" y="19145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557" name="Freeform 441"/>
                <p:cNvSpPr/>
                <p:nvPr/>
              </p:nvSpPr>
              <p:spPr>
                <a:xfrm>
                  <a:off x="43467" y="4660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127" h="21600" fill="norm" stroke="1" extrusionOk="0">
                      <a:moveTo>
                        <a:pt x="2454" y="14954"/>
                      </a:moveTo>
                      <a:cubicBezTo>
                        <a:pt x="4418" y="14954"/>
                        <a:pt x="8345" y="13292"/>
                        <a:pt x="8345" y="11631"/>
                      </a:cubicBezTo>
                      <a:cubicBezTo>
                        <a:pt x="10309" y="9969"/>
                        <a:pt x="10309" y="8308"/>
                        <a:pt x="10309" y="6646"/>
                      </a:cubicBezTo>
                      <a:cubicBezTo>
                        <a:pt x="10309" y="3323"/>
                        <a:pt x="10309" y="1662"/>
                        <a:pt x="12272" y="0"/>
                      </a:cubicBezTo>
                      <a:cubicBezTo>
                        <a:pt x="14236" y="0"/>
                        <a:pt x="18163" y="3323"/>
                        <a:pt x="18163" y="4985"/>
                      </a:cubicBezTo>
                      <a:cubicBezTo>
                        <a:pt x="18163" y="4985"/>
                        <a:pt x="20127" y="4985"/>
                        <a:pt x="20127" y="4985"/>
                      </a:cubicBezTo>
                      <a:cubicBezTo>
                        <a:pt x="18163" y="8308"/>
                        <a:pt x="18163" y="11631"/>
                        <a:pt x="14236" y="11631"/>
                      </a:cubicBezTo>
                      <a:cubicBezTo>
                        <a:pt x="10309" y="13292"/>
                        <a:pt x="10309" y="16615"/>
                        <a:pt x="8345" y="18277"/>
                      </a:cubicBezTo>
                      <a:cubicBezTo>
                        <a:pt x="8345" y="19938"/>
                        <a:pt x="6382" y="21600"/>
                        <a:pt x="4418" y="21600"/>
                      </a:cubicBezTo>
                      <a:cubicBezTo>
                        <a:pt x="2454" y="21600"/>
                        <a:pt x="491" y="19938"/>
                        <a:pt x="491" y="18277"/>
                      </a:cubicBezTo>
                      <a:cubicBezTo>
                        <a:pt x="491" y="18277"/>
                        <a:pt x="-1473" y="14954"/>
                        <a:pt x="2454" y="14954"/>
                      </a:cubicBezTo>
                      <a:cubicBezTo>
                        <a:pt x="2454" y="14954"/>
                        <a:pt x="2454" y="14954"/>
                        <a:pt x="2454" y="14954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558" name="Freeform 442"/>
                <p:cNvSpPr/>
                <p:nvPr/>
              </p:nvSpPr>
              <p:spPr>
                <a:xfrm>
                  <a:off x="47103" y="3480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0800" y="0"/>
                      </a:moveTo>
                      <a:cubicBezTo>
                        <a:pt x="10800" y="7200"/>
                        <a:pt x="16200" y="7200"/>
                        <a:pt x="21600" y="14400"/>
                      </a:cubicBezTo>
                      <a:cubicBezTo>
                        <a:pt x="21600" y="14400"/>
                        <a:pt x="16200" y="14400"/>
                        <a:pt x="16200" y="14400"/>
                      </a:cubicBezTo>
                      <a:cubicBezTo>
                        <a:pt x="10800" y="21600"/>
                        <a:pt x="10800" y="21600"/>
                        <a:pt x="5400" y="21600"/>
                      </a:cubicBezTo>
                      <a:cubicBezTo>
                        <a:pt x="0" y="21600"/>
                        <a:pt x="0" y="14400"/>
                        <a:pt x="0" y="7200"/>
                      </a:cubicBezTo>
                      <a:cubicBezTo>
                        <a:pt x="0" y="7200"/>
                        <a:pt x="5400" y="7200"/>
                        <a:pt x="5400" y="0"/>
                      </a:cubicBezTo>
                      <a:cubicBezTo>
                        <a:pt x="5400" y="0"/>
                        <a:pt x="10800" y="0"/>
                        <a:pt x="108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559" name="Freeform 443"/>
                <p:cNvSpPr/>
                <p:nvPr/>
              </p:nvSpPr>
              <p:spPr>
                <a:xfrm>
                  <a:off x="48206" y="77934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21600"/>
                      </a:moveTo>
                      <a:cubicBezTo>
                        <a:pt x="10800" y="21600"/>
                        <a:pt x="10800" y="21600"/>
                        <a:pt x="0" y="21600"/>
                      </a:cubicBezTo>
                      <a:cubicBezTo>
                        <a:pt x="0" y="21600"/>
                        <a:pt x="0" y="21600"/>
                        <a:pt x="0" y="21600"/>
                      </a:cubicBezTo>
                      <a:cubicBezTo>
                        <a:pt x="10800" y="0"/>
                        <a:pt x="10800" y="0"/>
                        <a:pt x="10800" y="0"/>
                      </a:cubicBezTo>
                      <a:cubicBezTo>
                        <a:pt x="10800" y="0"/>
                        <a:pt x="10800" y="21600"/>
                        <a:pt x="2160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560" name="Freeform 444"/>
                <p:cNvSpPr/>
                <p:nvPr/>
              </p:nvSpPr>
              <p:spPr>
                <a:xfrm>
                  <a:off x="47654" y="4186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0"/>
                      </a:moveTo>
                      <a:cubicBezTo>
                        <a:pt x="21600" y="7200"/>
                        <a:pt x="21600" y="14400"/>
                        <a:pt x="16200" y="21600"/>
                      </a:cubicBezTo>
                      <a:cubicBezTo>
                        <a:pt x="16200" y="21600"/>
                        <a:pt x="10800" y="21600"/>
                        <a:pt x="10800" y="21600"/>
                      </a:cubicBezTo>
                      <a:cubicBezTo>
                        <a:pt x="5400" y="21600"/>
                        <a:pt x="5400" y="21600"/>
                        <a:pt x="5400" y="21600"/>
                      </a:cubicBezTo>
                      <a:cubicBezTo>
                        <a:pt x="5400" y="14400"/>
                        <a:pt x="0" y="14400"/>
                        <a:pt x="0" y="7200"/>
                      </a:cubicBezTo>
                      <a:cubicBezTo>
                        <a:pt x="5400" y="0"/>
                        <a:pt x="5400" y="0"/>
                        <a:pt x="10800" y="0"/>
                      </a:cubicBezTo>
                      <a:cubicBezTo>
                        <a:pt x="16200" y="0"/>
                        <a:pt x="21600" y="0"/>
                        <a:pt x="216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561" name="Freeform 445"/>
                <p:cNvSpPr/>
                <p:nvPr/>
              </p:nvSpPr>
              <p:spPr>
                <a:xfrm>
                  <a:off x="48537" y="14577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0"/>
                      </a:moveTo>
                      <a:cubicBezTo>
                        <a:pt x="21600" y="10800"/>
                        <a:pt x="21600" y="10800"/>
                        <a:pt x="21600" y="16200"/>
                      </a:cubicBezTo>
                      <a:cubicBezTo>
                        <a:pt x="21600" y="16200"/>
                        <a:pt x="21600" y="21600"/>
                        <a:pt x="21600" y="21600"/>
                      </a:cubicBezTo>
                      <a:cubicBezTo>
                        <a:pt x="0" y="21600"/>
                        <a:pt x="0" y="16200"/>
                        <a:pt x="0" y="10800"/>
                      </a:cubicBezTo>
                      <a:cubicBezTo>
                        <a:pt x="0" y="10800"/>
                        <a:pt x="0" y="5400"/>
                        <a:pt x="216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562" name="Freeform 446"/>
                <p:cNvSpPr/>
                <p:nvPr/>
              </p:nvSpPr>
              <p:spPr>
                <a:xfrm>
                  <a:off x="48868" y="13507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0800" y="21600"/>
                      </a:moveTo>
                      <a:cubicBezTo>
                        <a:pt x="5400" y="21600"/>
                        <a:pt x="0" y="16200"/>
                        <a:pt x="0" y="5400"/>
                      </a:cubicBezTo>
                      <a:cubicBezTo>
                        <a:pt x="0" y="5400"/>
                        <a:pt x="10800" y="0"/>
                        <a:pt x="10800" y="0"/>
                      </a:cubicBezTo>
                      <a:cubicBezTo>
                        <a:pt x="10800" y="0"/>
                        <a:pt x="21600" y="5400"/>
                        <a:pt x="21600" y="10800"/>
                      </a:cubicBezTo>
                      <a:cubicBezTo>
                        <a:pt x="21600" y="16200"/>
                        <a:pt x="16200" y="21600"/>
                        <a:pt x="1080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563" name="Freeform 447"/>
                <p:cNvSpPr/>
                <p:nvPr/>
              </p:nvSpPr>
              <p:spPr>
                <a:xfrm>
                  <a:off x="49419" y="53824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9200" fill="norm" stroke="1" extrusionOk="0">
                      <a:moveTo>
                        <a:pt x="21600" y="10560"/>
                      </a:moveTo>
                      <a:cubicBezTo>
                        <a:pt x="18000" y="14880"/>
                        <a:pt x="14400" y="14880"/>
                        <a:pt x="14400" y="19200"/>
                      </a:cubicBezTo>
                      <a:cubicBezTo>
                        <a:pt x="10800" y="19200"/>
                        <a:pt x="10800" y="19200"/>
                        <a:pt x="10800" y="14880"/>
                      </a:cubicBezTo>
                      <a:cubicBezTo>
                        <a:pt x="7200" y="14880"/>
                        <a:pt x="7200" y="14880"/>
                        <a:pt x="3600" y="10560"/>
                      </a:cubicBezTo>
                      <a:cubicBezTo>
                        <a:pt x="3600" y="6240"/>
                        <a:pt x="3600" y="1920"/>
                        <a:pt x="0" y="1920"/>
                      </a:cubicBezTo>
                      <a:cubicBezTo>
                        <a:pt x="3600" y="1920"/>
                        <a:pt x="7200" y="-2400"/>
                        <a:pt x="10800" y="1920"/>
                      </a:cubicBezTo>
                      <a:cubicBezTo>
                        <a:pt x="14400" y="1920"/>
                        <a:pt x="14400" y="6240"/>
                        <a:pt x="21600" y="1056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564" name="Freeform 448"/>
                <p:cNvSpPr/>
                <p:nvPr/>
              </p:nvSpPr>
              <p:spPr>
                <a:xfrm>
                  <a:off x="50889" y="15541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7587" h="18600" fill="norm" stroke="1" extrusionOk="0">
                      <a:moveTo>
                        <a:pt x="2838" y="7800"/>
                      </a:moveTo>
                      <a:cubicBezTo>
                        <a:pt x="2838" y="7800"/>
                        <a:pt x="2838" y="-3000"/>
                        <a:pt x="11478" y="2400"/>
                      </a:cubicBezTo>
                      <a:cubicBezTo>
                        <a:pt x="11478" y="2400"/>
                        <a:pt x="15798" y="-3000"/>
                        <a:pt x="15798" y="2400"/>
                      </a:cubicBezTo>
                      <a:cubicBezTo>
                        <a:pt x="20118" y="7800"/>
                        <a:pt x="15798" y="13200"/>
                        <a:pt x="11478" y="18600"/>
                      </a:cubicBezTo>
                      <a:cubicBezTo>
                        <a:pt x="11478" y="18600"/>
                        <a:pt x="7158" y="18600"/>
                        <a:pt x="7158" y="18600"/>
                      </a:cubicBezTo>
                      <a:cubicBezTo>
                        <a:pt x="-1482" y="18600"/>
                        <a:pt x="-1482" y="18600"/>
                        <a:pt x="2838" y="78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565" name="Freeform 449"/>
                <p:cNvSpPr/>
                <p:nvPr/>
              </p:nvSpPr>
              <p:spPr>
                <a:xfrm>
                  <a:off x="51515" y="132758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10800"/>
                      </a:moveTo>
                      <a:cubicBezTo>
                        <a:pt x="21600" y="10800"/>
                        <a:pt x="14400" y="16200"/>
                        <a:pt x="14400" y="21600"/>
                      </a:cubicBezTo>
                      <a:cubicBezTo>
                        <a:pt x="7200" y="16200"/>
                        <a:pt x="0" y="16200"/>
                        <a:pt x="0" y="10800"/>
                      </a:cubicBezTo>
                      <a:cubicBezTo>
                        <a:pt x="0" y="5400"/>
                        <a:pt x="7200" y="0"/>
                        <a:pt x="14400" y="0"/>
                      </a:cubicBezTo>
                      <a:cubicBezTo>
                        <a:pt x="14400" y="5400"/>
                        <a:pt x="21600" y="5400"/>
                        <a:pt x="21600" y="108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566" name="Freeform 450"/>
                <p:cNvSpPr/>
                <p:nvPr/>
              </p:nvSpPr>
              <p:spPr>
                <a:xfrm>
                  <a:off x="51294" y="48701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10800"/>
                      </a:moveTo>
                      <a:cubicBezTo>
                        <a:pt x="21600" y="18000"/>
                        <a:pt x="21600" y="18000"/>
                        <a:pt x="10800" y="21600"/>
                      </a:cubicBezTo>
                      <a:cubicBezTo>
                        <a:pt x="5400" y="21600"/>
                        <a:pt x="0" y="14400"/>
                        <a:pt x="0" y="10800"/>
                      </a:cubicBezTo>
                      <a:cubicBezTo>
                        <a:pt x="0" y="7200"/>
                        <a:pt x="10800" y="0"/>
                        <a:pt x="10800" y="0"/>
                      </a:cubicBezTo>
                      <a:cubicBezTo>
                        <a:pt x="16200" y="0"/>
                        <a:pt x="21600" y="7200"/>
                        <a:pt x="21600" y="108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567" name="Freeform 451"/>
                <p:cNvSpPr/>
                <p:nvPr/>
              </p:nvSpPr>
              <p:spPr>
                <a:xfrm>
                  <a:off x="53059" y="160557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0800" y="0"/>
                      </a:moveTo>
                      <a:cubicBezTo>
                        <a:pt x="10800" y="0"/>
                        <a:pt x="21600" y="0"/>
                        <a:pt x="21600" y="10800"/>
                      </a:cubicBezTo>
                      <a:cubicBezTo>
                        <a:pt x="21600" y="10800"/>
                        <a:pt x="21600" y="10800"/>
                        <a:pt x="10800" y="21600"/>
                      </a:cubicBezTo>
                      <a:cubicBezTo>
                        <a:pt x="10800" y="10800"/>
                        <a:pt x="0" y="10800"/>
                        <a:pt x="0" y="10800"/>
                      </a:cubicBezTo>
                      <a:cubicBezTo>
                        <a:pt x="0" y="0"/>
                        <a:pt x="10800" y="0"/>
                        <a:pt x="108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568" name="Freeform 452"/>
                <p:cNvSpPr/>
                <p:nvPr/>
              </p:nvSpPr>
              <p:spPr>
                <a:xfrm>
                  <a:off x="51515" y="12760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299" h="19774" fill="norm" stroke="1" extrusionOk="0">
                      <a:moveTo>
                        <a:pt x="18486" y="11134"/>
                      </a:moveTo>
                      <a:cubicBezTo>
                        <a:pt x="16523" y="11134"/>
                        <a:pt x="14559" y="11134"/>
                        <a:pt x="12595" y="11134"/>
                      </a:cubicBezTo>
                      <a:cubicBezTo>
                        <a:pt x="10632" y="13294"/>
                        <a:pt x="8668" y="13294"/>
                        <a:pt x="8668" y="15454"/>
                      </a:cubicBezTo>
                      <a:cubicBezTo>
                        <a:pt x="6705" y="17614"/>
                        <a:pt x="6705" y="19774"/>
                        <a:pt x="2777" y="19774"/>
                      </a:cubicBezTo>
                      <a:cubicBezTo>
                        <a:pt x="814" y="19774"/>
                        <a:pt x="-1150" y="17614"/>
                        <a:pt x="814" y="13294"/>
                      </a:cubicBezTo>
                      <a:cubicBezTo>
                        <a:pt x="2777" y="8974"/>
                        <a:pt x="4741" y="2494"/>
                        <a:pt x="10632" y="2494"/>
                      </a:cubicBezTo>
                      <a:cubicBezTo>
                        <a:pt x="12595" y="-1826"/>
                        <a:pt x="14559" y="334"/>
                        <a:pt x="16523" y="2494"/>
                      </a:cubicBezTo>
                      <a:cubicBezTo>
                        <a:pt x="18486" y="2494"/>
                        <a:pt x="20450" y="6814"/>
                        <a:pt x="18486" y="8974"/>
                      </a:cubicBezTo>
                      <a:cubicBezTo>
                        <a:pt x="18486" y="8974"/>
                        <a:pt x="18486" y="11134"/>
                        <a:pt x="18486" y="11134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569" name="Freeform 453"/>
                <p:cNvSpPr/>
                <p:nvPr/>
              </p:nvSpPr>
              <p:spPr>
                <a:xfrm>
                  <a:off x="55045" y="3888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21600"/>
                      </a:moveTo>
                      <a:cubicBezTo>
                        <a:pt x="21600" y="21600"/>
                        <a:pt x="0" y="0"/>
                        <a:pt x="0" y="0"/>
                      </a:cubicBezTo>
                      <a:cubicBezTo>
                        <a:pt x="21600" y="0"/>
                        <a:pt x="21600" y="0"/>
                        <a:pt x="21600" y="0"/>
                      </a:cubicBezTo>
                      <a:cubicBezTo>
                        <a:pt x="21600" y="0"/>
                        <a:pt x="21600" y="0"/>
                        <a:pt x="21600" y="0"/>
                      </a:cubicBezTo>
                      <a:cubicBezTo>
                        <a:pt x="21600" y="0"/>
                        <a:pt x="21600" y="0"/>
                        <a:pt x="2160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570" name="Freeform 454"/>
                <p:cNvSpPr/>
                <p:nvPr/>
              </p:nvSpPr>
              <p:spPr>
                <a:xfrm>
                  <a:off x="55548" y="4428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491" h="21600" fill="norm" stroke="1" extrusionOk="0">
                      <a:moveTo>
                        <a:pt x="5091" y="4320"/>
                      </a:moveTo>
                      <a:cubicBezTo>
                        <a:pt x="5091" y="4320"/>
                        <a:pt x="8691" y="0"/>
                        <a:pt x="12291" y="0"/>
                      </a:cubicBezTo>
                      <a:cubicBezTo>
                        <a:pt x="15891" y="0"/>
                        <a:pt x="19491" y="4320"/>
                        <a:pt x="19491" y="8640"/>
                      </a:cubicBezTo>
                      <a:cubicBezTo>
                        <a:pt x="19491" y="8640"/>
                        <a:pt x="19491" y="12960"/>
                        <a:pt x="15891" y="17280"/>
                      </a:cubicBezTo>
                      <a:cubicBezTo>
                        <a:pt x="12291" y="17280"/>
                        <a:pt x="12291" y="17280"/>
                        <a:pt x="8691" y="21600"/>
                      </a:cubicBezTo>
                      <a:cubicBezTo>
                        <a:pt x="5091" y="17280"/>
                        <a:pt x="1491" y="17280"/>
                        <a:pt x="1491" y="12960"/>
                      </a:cubicBezTo>
                      <a:cubicBezTo>
                        <a:pt x="-2109" y="8640"/>
                        <a:pt x="1491" y="8640"/>
                        <a:pt x="5091" y="432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571" name="Freeform 455"/>
                <p:cNvSpPr/>
                <p:nvPr/>
              </p:nvSpPr>
              <p:spPr>
                <a:xfrm>
                  <a:off x="57242" y="138384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65" h="21600" fill="norm" stroke="1" extrusionOk="0">
                      <a:moveTo>
                        <a:pt x="9565" y="3086"/>
                      </a:moveTo>
                      <a:cubicBezTo>
                        <a:pt x="9565" y="6171"/>
                        <a:pt x="13165" y="9257"/>
                        <a:pt x="16765" y="12343"/>
                      </a:cubicBezTo>
                      <a:cubicBezTo>
                        <a:pt x="20365" y="12343"/>
                        <a:pt x="20365" y="15429"/>
                        <a:pt x="20365" y="18514"/>
                      </a:cubicBezTo>
                      <a:cubicBezTo>
                        <a:pt x="20365" y="21600"/>
                        <a:pt x="16765" y="21600"/>
                        <a:pt x="13165" y="21600"/>
                      </a:cubicBezTo>
                      <a:cubicBezTo>
                        <a:pt x="9565" y="21600"/>
                        <a:pt x="9565" y="18514"/>
                        <a:pt x="5965" y="18514"/>
                      </a:cubicBezTo>
                      <a:cubicBezTo>
                        <a:pt x="-1235" y="15429"/>
                        <a:pt x="-1235" y="12343"/>
                        <a:pt x="2365" y="3086"/>
                      </a:cubicBezTo>
                      <a:cubicBezTo>
                        <a:pt x="2365" y="0"/>
                        <a:pt x="5965" y="0"/>
                        <a:pt x="5965" y="0"/>
                      </a:cubicBezTo>
                      <a:cubicBezTo>
                        <a:pt x="5965" y="0"/>
                        <a:pt x="5965" y="0"/>
                        <a:pt x="9565" y="3086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572" name="Freeform 456"/>
                <p:cNvSpPr/>
                <p:nvPr/>
              </p:nvSpPr>
              <p:spPr>
                <a:xfrm>
                  <a:off x="58503" y="129780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520" h="21600" fill="norm" stroke="1" extrusionOk="0">
                      <a:moveTo>
                        <a:pt x="17280" y="16200"/>
                      </a:moveTo>
                      <a:cubicBezTo>
                        <a:pt x="8640" y="16200"/>
                        <a:pt x="4320" y="21600"/>
                        <a:pt x="0" y="21600"/>
                      </a:cubicBezTo>
                      <a:cubicBezTo>
                        <a:pt x="0" y="21600"/>
                        <a:pt x="0" y="21600"/>
                        <a:pt x="0" y="21600"/>
                      </a:cubicBezTo>
                      <a:cubicBezTo>
                        <a:pt x="0" y="16200"/>
                        <a:pt x="0" y="10800"/>
                        <a:pt x="0" y="10800"/>
                      </a:cubicBezTo>
                      <a:cubicBezTo>
                        <a:pt x="4320" y="5400"/>
                        <a:pt x="8640" y="5400"/>
                        <a:pt x="12960" y="0"/>
                      </a:cubicBezTo>
                      <a:cubicBezTo>
                        <a:pt x="12960" y="0"/>
                        <a:pt x="17280" y="5400"/>
                        <a:pt x="17280" y="5400"/>
                      </a:cubicBezTo>
                      <a:cubicBezTo>
                        <a:pt x="21600" y="10800"/>
                        <a:pt x="21600" y="16200"/>
                        <a:pt x="17280" y="162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573" name="Freeform 457"/>
                <p:cNvSpPr/>
                <p:nvPr/>
              </p:nvSpPr>
              <p:spPr>
                <a:xfrm>
                  <a:off x="57175" y="153931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938" h="20541" fill="norm" stroke="1" extrusionOk="0">
                      <a:moveTo>
                        <a:pt x="0" y="14370"/>
                      </a:moveTo>
                      <a:cubicBezTo>
                        <a:pt x="1662" y="11284"/>
                        <a:pt x="3323" y="8198"/>
                        <a:pt x="4985" y="8198"/>
                      </a:cubicBezTo>
                      <a:cubicBezTo>
                        <a:pt x="6646" y="8198"/>
                        <a:pt x="8308" y="5112"/>
                        <a:pt x="8308" y="2027"/>
                      </a:cubicBezTo>
                      <a:cubicBezTo>
                        <a:pt x="11631" y="-1059"/>
                        <a:pt x="14954" y="-1059"/>
                        <a:pt x="18277" y="5112"/>
                      </a:cubicBezTo>
                      <a:cubicBezTo>
                        <a:pt x="18277" y="8198"/>
                        <a:pt x="18277" y="8198"/>
                        <a:pt x="18277" y="8198"/>
                      </a:cubicBezTo>
                      <a:cubicBezTo>
                        <a:pt x="21600" y="17455"/>
                        <a:pt x="19938" y="20541"/>
                        <a:pt x="13292" y="20541"/>
                      </a:cubicBezTo>
                      <a:cubicBezTo>
                        <a:pt x="13292" y="20541"/>
                        <a:pt x="11631" y="20541"/>
                        <a:pt x="11631" y="20541"/>
                      </a:cubicBezTo>
                      <a:cubicBezTo>
                        <a:pt x="8308" y="17455"/>
                        <a:pt x="6646" y="17455"/>
                        <a:pt x="4985" y="20541"/>
                      </a:cubicBezTo>
                      <a:cubicBezTo>
                        <a:pt x="3323" y="20541"/>
                        <a:pt x="1662" y="20541"/>
                        <a:pt x="1662" y="20541"/>
                      </a:cubicBezTo>
                      <a:cubicBezTo>
                        <a:pt x="0" y="17455"/>
                        <a:pt x="0" y="14370"/>
                        <a:pt x="0" y="1437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574" name="Freeform 458"/>
                <p:cNvSpPr/>
                <p:nvPr/>
              </p:nvSpPr>
              <p:spPr>
                <a:xfrm>
                  <a:off x="49812" y="172202"/>
                  <a:ext cx="19637" cy="19636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0291" y="20291"/>
                      </a:moveTo>
                      <a:cubicBezTo>
                        <a:pt x="20945" y="20291"/>
                        <a:pt x="20945" y="20945"/>
                        <a:pt x="21600" y="21600"/>
                      </a:cubicBezTo>
                      <a:cubicBezTo>
                        <a:pt x="0" y="21600"/>
                        <a:pt x="0" y="21600"/>
                        <a:pt x="0" y="21600"/>
                      </a:cubicBezTo>
                      <a:cubicBezTo>
                        <a:pt x="655" y="21600"/>
                        <a:pt x="655" y="21600"/>
                        <a:pt x="655" y="21600"/>
                      </a:cubicBezTo>
                      <a:cubicBezTo>
                        <a:pt x="1964" y="20945"/>
                        <a:pt x="2618" y="19636"/>
                        <a:pt x="3273" y="18327"/>
                      </a:cubicBezTo>
                      <a:cubicBezTo>
                        <a:pt x="3927" y="17018"/>
                        <a:pt x="5236" y="16364"/>
                        <a:pt x="5891" y="15055"/>
                      </a:cubicBezTo>
                      <a:cubicBezTo>
                        <a:pt x="5891" y="14400"/>
                        <a:pt x="5891" y="14400"/>
                        <a:pt x="5891" y="14400"/>
                      </a:cubicBezTo>
                      <a:cubicBezTo>
                        <a:pt x="5891" y="14400"/>
                        <a:pt x="5891" y="13745"/>
                        <a:pt x="5891" y="13745"/>
                      </a:cubicBezTo>
                      <a:cubicBezTo>
                        <a:pt x="5236" y="13745"/>
                        <a:pt x="5236" y="12436"/>
                        <a:pt x="3927" y="13745"/>
                      </a:cubicBezTo>
                      <a:cubicBezTo>
                        <a:pt x="3927" y="13745"/>
                        <a:pt x="3273" y="13745"/>
                        <a:pt x="2618" y="13745"/>
                      </a:cubicBezTo>
                      <a:cubicBezTo>
                        <a:pt x="1964" y="13745"/>
                        <a:pt x="1964" y="13091"/>
                        <a:pt x="1964" y="13091"/>
                      </a:cubicBezTo>
                      <a:cubicBezTo>
                        <a:pt x="1964" y="12436"/>
                        <a:pt x="2618" y="11782"/>
                        <a:pt x="2618" y="11782"/>
                      </a:cubicBezTo>
                      <a:cubicBezTo>
                        <a:pt x="3927" y="10473"/>
                        <a:pt x="4582" y="9164"/>
                        <a:pt x="5891" y="7855"/>
                      </a:cubicBezTo>
                      <a:cubicBezTo>
                        <a:pt x="7200" y="6545"/>
                        <a:pt x="8509" y="4582"/>
                        <a:pt x="9818" y="3273"/>
                      </a:cubicBezTo>
                      <a:cubicBezTo>
                        <a:pt x="10473" y="2618"/>
                        <a:pt x="10473" y="1964"/>
                        <a:pt x="11127" y="1309"/>
                      </a:cubicBezTo>
                      <a:cubicBezTo>
                        <a:pt x="11127" y="655"/>
                        <a:pt x="11127" y="655"/>
                        <a:pt x="11782" y="0"/>
                      </a:cubicBezTo>
                      <a:cubicBezTo>
                        <a:pt x="11782" y="655"/>
                        <a:pt x="11782" y="655"/>
                        <a:pt x="12436" y="655"/>
                      </a:cubicBezTo>
                      <a:cubicBezTo>
                        <a:pt x="12436" y="1309"/>
                        <a:pt x="13745" y="1964"/>
                        <a:pt x="13745" y="2618"/>
                      </a:cubicBezTo>
                      <a:cubicBezTo>
                        <a:pt x="13745" y="4582"/>
                        <a:pt x="15055" y="5891"/>
                        <a:pt x="16364" y="6545"/>
                      </a:cubicBezTo>
                      <a:cubicBezTo>
                        <a:pt x="17673" y="8509"/>
                        <a:pt x="19636" y="10473"/>
                        <a:pt x="20945" y="12436"/>
                      </a:cubicBezTo>
                      <a:cubicBezTo>
                        <a:pt x="20945" y="12436"/>
                        <a:pt x="20945" y="13091"/>
                        <a:pt x="20945" y="13091"/>
                      </a:cubicBezTo>
                      <a:cubicBezTo>
                        <a:pt x="20945" y="13091"/>
                        <a:pt x="20945" y="13091"/>
                        <a:pt x="20945" y="13091"/>
                      </a:cubicBezTo>
                      <a:cubicBezTo>
                        <a:pt x="18982" y="13091"/>
                        <a:pt x="17673" y="13091"/>
                        <a:pt x="16364" y="13091"/>
                      </a:cubicBezTo>
                      <a:cubicBezTo>
                        <a:pt x="15709" y="13091"/>
                        <a:pt x="15709" y="13091"/>
                        <a:pt x="15055" y="13745"/>
                      </a:cubicBezTo>
                      <a:cubicBezTo>
                        <a:pt x="15055" y="13745"/>
                        <a:pt x="15709" y="14400"/>
                        <a:pt x="15709" y="15055"/>
                      </a:cubicBezTo>
                      <a:cubicBezTo>
                        <a:pt x="17018" y="16364"/>
                        <a:pt x="18982" y="18327"/>
                        <a:pt x="20291" y="2029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575" name="Freeform 459"/>
                <p:cNvSpPr/>
                <p:nvPr/>
              </p:nvSpPr>
              <p:spPr>
                <a:xfrm>
                  <a:off x="62509" y="135236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700" h="16822" fill="norm" stroke="1" extrusionOk="0">
                      <a:moveTo>
                        <a:pt x="2700" y="10800"/>
                      </a:moveTo>
                      <a:cubicBezTo>
                        <a:pt x="2700" y="3600"/>
                        <a:pt x="9900" y="3600"/>
                        <a:pt x="13500" y="0"/>
                      </a:cubicBezTo>
                      <a:cubicBezTo>
                        <a:pt x="17100" y="0"/>
                        <a:pt x="17100" y="0"/>
                        <a:pt x="20700" y="0"/>
                      </a:cubicBezTo>
                      <a:cubicBezTo>
                        <a:pt x="20700" y="3600"/>
                        <a:pt x="20700" y="7200"/>
                        <a:pt x="20700" y="7200"/>
                      </a:cubicBezTo>
                      <a:cubicBezTo>
                        <a:pt x="17100" y="10800"/>
                        <a:pt x="13500" y="21600"/>
                        <a:pt x="6300" y="14400"/>
                      </a:cubicBezTo>
                      <a:cubicBezTo>
                        <a:pt x="2700" y="14400"/>
                        <a:pt x="2700" y="14400"/>
                        <a:pt x="2700" y="14400"/>
                      </a:cubicBezTo>
                      <a:cubicBezTo>
                        <a:pt x="-900" y="14400"/>
                        <a:pt x="-900" y="14400"/>
                        <a:pt x="2700" y="108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576" name="Freeform 460"/>
                <p:cNvSpPr/>
                <p:nvPr/>
              </p:nvSpPr>
              <p:spPr>
                <a:xfrm>
                  <a:off x="61553" y="12409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0677" fill="norm" stroke="1" extrusionOk="0">
                      <a:moveTo>
                        <a:pt x="13745" y="19938"/>
                      </a:moveTo>
                      <a:cubicBezTo>
                        <a:pt x="11782" y="19938"/>
                        <a:pt x="9818" y="18277"/>
                        <a:pt x="5891" y="18277"/>
                      </a:cubicBezTo>
                      <a:cubicBezTo>
                        <a:pt x="0" y="18277"/>
                        <a:pt x="0" y="18277"/>
                        <a:pt x="0" y="11631"/>
                      </a:cubicBezTo>
                      <a:cubicBezTo>
                        <a:pt x="0" y="9969"/>
                        <a:pt x="1964" y="4985"/>
                        <a:pt x="3927" y="3323"/>
                      </a:cubicBezTo>
                      <a:cubicBezTo>
                        <a:pt x="3927" y="0"/>
                        <a:pt x="7855" y="0"/>
                        <a:pt x="9818" y="0"/>
                      </a:cubicBezTo>
                      <a:cubicBezTo>
                        <a:pt x="13745" y="0"/>
                        <a:pt x="13745" y="3323"/>
                        <a:pt x="11782" y="4985"/>
                      </a:cubicBezTo>
                      <a:cubicBezTo>
                        <a:pt x="11782" y="8308"/>
                        <a:pt x="7855" y="8308"/>
                        <a:pt x="9818" y="11631"/>
                      </a:cubicBezTo>
                      <a:cubicBezTo>
                        <a:pt x="11782" y="13292"/>
                        <a:pt x="13745" y="14954"/>
                        <a:pt x="17673" y="14954"/>
                      </a:cubicBezTo>
                      <a:cubicBezTo>
                        <a:pt x="17673" y="14954"/>
                        <a:pt x="17673" y="14954"/>
                        <a:pt x="17673" y="14954"/>
                      </a:cubicBezTo>
                      <a:cubicBezTo>
                        <a:pt x="19636" y="14954"/>
                        <a:pt x="21600" y="18277"/>
                        <a:pt x="21600" y="18277"/>
                      </a:cubicBezTo>
                      <a:cubicBezTo>
                        <a:pt x="19636" y="19938"/>
                        <a:pt x="19636" y="19938"/>
                        <a:pt x="17673" y="19938"/>
                      </a:cubicBezTo>
                      <a:cubicBezTo>
                        <a:pt x="15709" y="21600"/>
                        <a:pt x="15709" y="19938"/>
                        <a:pt x="13745" y="19938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577" name="Freeform 461"/>
                <p:cNvSpPr/>
                <p:nvPr/>
              </p:nvSpPr>
              <p:spPr>
                <a:xfrm>
                  <a:off x="65083" y="132207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5400"/>
                      </a:moveTo>
                      <a:cubicBezTo>
                        <a:pt x="0" y="0"/>
                        <a:pt x="0" y="0"/>
                        <a:pt x="7200" y="0"/>
                      </a:cubicBezTo>
                      <a:cubicBezTo>
                        <a:pt x="14400" y="5400"/>
                        <a:pt x="14400" y="5400"/>
                        <a:pt x="21600" y="5400"/>
                      </a:cubicBezTo>
                      <a:cubicBezTo>
                        <a:pt x="14400" y="10800"/>
                        <a:pt x="14400" y="16200"/>
                        <a:pt x="7200" y="21600"/>
                      </a:cubicBezTo>
                      <a:cubicBezTo>
                        <a:pt x="7200" y="16200"/>
                        <a:pt x="0" y="16200"/>
                        <a:pt x="0" y="54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578" name="Freeform 462"/>
                <p:cNvSpPr/>
                <p:nvPr/>
              </p:nvSpPr>
              <p:spPr>
                <a:xfrm>
                  <a:off x="64933" y="154048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3901" h="21600" fill="norm" stroke="1" extrusionOk="0">
                      <a:moveTo>
                        <a:pt x="11664" y="5400"/>
                      </a:moveTo>
                      <a:cubicBezTo>
                        <a:pt x="17064" y="16200"/>
                        <a:pt x="11664" y="16200"/>
                        <a:pt x="6264" y="21600"/>
                      </a:cubicBezTo>
                      <a:cubicBezTo>
                        <a:pt x="864" y="21600"/>
                        <a:pt x="864" y="16200"/>
                        <a:pt x="864" y="10800"/>
                      </a:cubicBezTo>
                      <a:cubicBezTo>
                        <a:pt x="864" y="5400"/>
                        <a:pt x="-4536" y="0"/>
                        <a:pt x="11664" y="0"/>
                      </a:cubicBezTo>
                      <a:cubicBezTo>
                        <a:pt x="11664" y="5400"/>
                        <a:pt x="11664" y="5400"/>
                        <a:pt x="11664" y="54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579" name="Freeform 463"/>
                <p:cNvSpPr/>
                <p:nvPr/>
              </p:nvSpPr>
              <p:spPr>
                <a:xfrm>
                  <a:off x="63649" y="112351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8900" y="10080"/>
                      </a:moveTo>
                      <a:cubicBezTo>
                        <a:pt x="18900" y="12960"/>
                        <a:pt x="16200" y="14400"/>
                        <a:pt x="21600" y="15840"/>
                      </a:cubicBezTo>
                      <a:cubicBezTo>
                        <a:pt x="21600" y="15840"/>
                        <a:pt x="21600" y="15840"/>
                        <a:pt x="21600" y="15840"/>
                      </a:cubicBezTo>
                      <a:cubicBezTo>
                        <a:pt x="21600" y="17280"/>
                        <a:pt x="21600" y="17280"/>
                        <a:pt x="18900" y="18720"/>
                      </a:cubicBezTo>
                      <a:cubicBezTo>
                        <a:pt x="16200" y="18720"/>
                        <a:pt x="13500" y="20160"/>
                        <a:pt x="10800" y="21600"/>
                      </a:cubicBezTo>
                      <a:cubicBezTo>
                        <a:pt x="8100" y="21600"/>
                        <a:pt x="5400" y="20160"/>
                        <a:pt x="5400" y="18720"/>
                      </a:cubicBezTo>
                      <a:cubicBezTo>
                        <a:pt x="5400" y="17280"/>
                        <a:pt x="2700" y="15840"/>
                        <a:pt x="0" y="14400"/>
                      </a:cubicBezTo>
                      <a:cubicBezTo>
                        <a:pt x="0" y="14400"/>
                        <a:pt x="0" y="12960"/>
                        <a:pt x="0" y="11520"/>
                      </a:cubicBezTo>
                      <a:cubicBezTo>
                        <a:pt x="8100" y="10080"/>
                        <a:pt x="5400" y="5760"/>
                        <a:pt x="10800" y="2880"/>
                      </a:cubicBezTo>
                      <a:cubicBezTo>
                        <a:pt x="10800" y="2880"/>
                        <a:pt x="10800" y="1440"/>
                        <a:pt x="13500" y="0"/>
                      </a:cubicBezTo>
                      <a:cubicBezTo>
                        <a:pt x="13500" y="1440"/>
                        <a:pt x="16200" y="2880"/>
                        <a:pt x="16200" y="4320"/>
                      </a:cubicBezTo>
                      <a:cubicBezTo>
                        <a:pt x="18900" y="7200"/>
                        <a:pt x="18900" y="8640"/>
                        <a:pt x="18900" y="1008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580" name="Freeform 464"/>
                <p:cNvSpPr/>
                <p:nvPr/>
              </p:nvSpPr>
              <p:spPr>
                <a:xfrm>
                  <a:off x="62987" y="14577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5120" y="17280"/>
                      </a:moveTo>
                      <a:cubicBezTo>
                        <a:pt x="12960" y="19440"/>
                        <a:pt x="12960" y="21600"/>
                        <a:pt x="10800" y="21600"/>
                      </a:cubicBezTo>
                      <a:cubicBezTo>
                        <a:pt x="8640" y="19440"/>
                        <a:pt x="8640" y="17280"/>
                        <a:pt x="6480" y="15120"/>
                      </a:cubicBezTo>
                      <a:cubicBezTo>
                        <a:pt x="6480" y="15120"/>
                        <a:pt x="6480" y="15120"/>
                        <a:pt x="6480" y="15120"/>
                      </a:cubicBezTo>
                      <a:cubicBezTo>
                        <a:pt x="4320" y="12960"/>
                        <a:pt x="2160" y="10800"/>
                        <a:pt x="0" y="8640"/>
                      </a:cubicBezTo>
                      <a:cubicBezTo>
                        <a:pt x="4320" y="6480"/>
                        <a:pt x="6480" y="2160"/>
                        <a:pt x="8640" y="0"/>
                      </a:cubicBezTo>
                      <a:cubicBezTo>
                        <a:pt x="8640" y="0"/>
                        <a:pt x="10800" y="0"/>
                        <a:pt x="10800" y="0"/>
                      </a:cubicBezTo>
                      <a:cubicBezTo>
                        <a:pt x="12960" y="2160"/>
                        <a:pt x="15120" y="2160"/>
                        <a:pt x="15120" y="4320"/>
                      </a:cubicBezTo>
                      <a:cubicBezTo>
                        <a:pt x="15120" y="8640"/>
                        <a:pt x="17280" y="10800"/>
                        <a:pt x="21600" y="12960"/>
                      </a:cubicBezTo>
                      <a:cubicBezTo>
                        <a:pt x="21600" y="12960"/>
                        <a:pt x="21600" y="12960"/>
                        <a:pt x="21600" y="15120"/>
                      </a:cubicBezTo>
                      <a:cubicBezTo>
                        <a:pt x="21600" y="15120"/>
                        <a:pt x="21600" y="17280"/>
                        <a:pt x="19440" y="17280"/>
                      </a:cubicBezTo>
                      <a:cubicBezTo>
                        <a:pt x="19440" y="17280"/>
                        <a:pt x="17280" y="17280"/>
                        <a:pt x="15120" y="1728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581" name="Freeform 465"/>
                <p:cNvSpPr/>
                <p:nvPr/>
              </p:nvSpPr>
              <p:spPr>
                <a:xfrm>
                  <a:off x="67241" y="122108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7008" h="18136" fill="norm" stroke="1" extrusionOk="0">
                      <a:moveTo>
                        <a:pt x="5200" y="16936"/>
                      </a:moveTo>
                      <a:cubicBezTo>
                        <a:pt x="-2000" y="14236"/>
                        <a:pt x="1600" y="14236"/>
                        <a:pt x="1600" y="8836"/>
                      </a:cubicBezTo>
                      <a:cubicBezTo>
                        <a:pt x="1600" y="8836"/>
                        <a:pt x="1600" y="8836"/>
                        <a:pt x="1600" y="8836"/>
                      </a:cubicBezTo>
                      <a:cubicBezTo>
                        <a:pt x="1600" y="3436"/>
                        <a:pt x="-2000" y="736"/>
                        <a:pt x="1600" y="736"/>
                      </a:cubicBezTo>
                      <a:cubicBezTo>
                        <a:pt x="8800" y="-1964"/>
                        <a:pt x="5200" y="3436"/>
                        <a:pt x="8800" y="6136"/>
                      </a:cubicBezTo>
                      <a:cubicBezTo>
                        <a:pt x="12400" y="6136"/>
                        <a:pt x="8800" y="8836"/>
                        <a:pt x="12400" y="11536"/>
                      </a:cubicBezTo>
                      <a:cubicBezTo>
                        <a:pt x="12400" y="11536"/>
                        <a:pt x="19600" y="14236"/>
                        <a:pt x="16000" y="16936"/>
                      </a:cubicBezTo>
                      <a:cubicBezTo>
                        <a:pt x="12400" y="16936"/>
                        <a:pt x="12400" y="19636"/>
                        <a:pt x="5200" y="16936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582" name="Freeform 466"/>
                <p:cNvSpPr/>
                <p:nvPr/>
              </p:nvSpPr>
              <p:spPr>
                <a:xfrm>
                  <a:off x="67126" y="151286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600" h="19864" fill="norm" stroke="1" extrusionOk="0">
                      <a:moveTo>
                        <a:pt x="18000" y="0"/>
                      </a:moveTo>
                      <a:cubicBezTo>
                        <a:pt x="21600" y="0"/>
                        <a:pt x="18000" y="12960"/>
                        <a:pt x="18000" y="12960"/>
                      </a:cubicBezTo>
                      <a:cubicBezTo>
                        <a:pt x="14400" y="17280"/>
                        <a:pt x="10800" y="17280"/>
                        <a:pt x="10800" y="17280"/>
                      </a:cubicBezTo>
                      <a:cubicBezTo>
                        <a:pt x="3600" y="21600"/>
                        <a:pt x="0" y="21600"/>
                        <a:pt x="0" y="8640"/>
                      </a:cubicBezTo>
                      <a:cubicBezTo>
                        <a:pt x="0" y="8640"/>
                        <a:pt x="0" y="4320"/>
                        <a:pt x="3600" y="0"/>
                      </a:cubicBezTo>
                      <a:cubicBezTo>
                        <a:pt x="3600" y="0"/>
                        <a:pt x="7200" y="0"/>
                        <a:pt x="10800" y="0"/>
                      </a:cubicBezTo>
                      <a:cubicBezTo>
                        <a:pt x="14400" y="0"/>
                        <a:pt x="14400" y="0"/>
                        <a:pt x="180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583" name="Freeform 467"/>
                <p:cNvSpPr/>
                <p:nvPr/>
              </p:nvSpPr>
              <p:spPr>
                <a:xfrm>
                  <a:off x="68724" y="103730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7672" h="17412" fill="norm" stroke="1" extrusionOk="0">
                      <a:moveTo>
                        <a:pt x="0" y="16000"/>
                      </a:moveTo>
                      <a:cubicBezTo>
                        <a:pt x="0" y="16000"/>
                        <a:pt x="0" y="16000"/>
                        <a:pt x="0" y="16000"/>
                      </a:cubicBezTo>
                      <a:cubicBezTo>
                        <a:pt x="0" y="12400"/>
                        <a:pt x="0" y="8800"/>
                        <a:pt x="0" y="1600"/>
                      </a:cubicBezTo>
                      <a:cubicBezTo>
                        <a:pt x="0" y="1600"/>
                        <a:pt x="0" y="-2000"/>
                        <a:pt x="5400" y="1600"/>
                      </a:cubicBezTo>
                      <a:cubicBezTo>
                        <a:pt x="10800" y="1600"/>
                        <a:pt x="21600" y="1600"/>
                        <a:pt x="16200" y="8800"/>
                      </a:cubicBezTo>
                      <a:cubicBezTo>
                        <a:pt x="16200" y="8800"/>
                        <a:pt x="16200" y="8800"/>
                        <a:pt x="16200" y="8800"/>
                      </a:cubicBezTo>
                      <a:cubicBezTo>
                        <a:pt x="16200" y="16000"/>
                        <a:pt x="10800" y="19600"/>
                        <a:pt x="0" y="160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584" name="Freeform 468"/>
                <p:cNvSpPr/>
                <p:nvPr/>
              </p:nvSpPr>
              <p:spPr>
                <a:xfrm>
                  <a:off x="71549" y="128677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8437" h="21600" fill="norm" stroke="1" extrusionOk="0">
                      <a:moveTo>
                        <a:pt x="7637" y="0"/>
                      </a:moveTo>
                      <a:cubicBezTo>
                        <a:pt x="13037" y="0"/>
                        <a:pt x="18437" y="5400"/>
                        <a:pt x="18437" y="10800"/>
                      </a:cubicBezTo>
                      <a:cubicBezTo>
                        <a:pt x="18437" y="10800"/>
                        <a:pt x="18437" y="16200"/>
                        <a:pt x="13037" y="16200"/>
                      </a:cubicBezTo>
                      <a:cubicBezTo>
                        <a:pt x="13037" y="16200"/>
                        <a:pt x="7637" y="21600"/>
                        <a:pt x="7637" y="21600"/>
                      </a:cubicBezTo>
                      <a:cubicBezTo>
                        <a:pt x="2237" y="16200"/>
                        <a:pt x="2237" y="16200"/>
                        <a:pt x="2237" y="10800"/>
                      </a:cubicBezTo>
                      <a:cubicBezTo>
                        <a:pt x="-3163" y="5400"/>
                        <a:pt x="2237" y="0"/>
                        <a:pt x="763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585" name="Freeform 469"/>
                <p:cNvSpPr/>
                <p:nvPr/>
              </p:nvSpPr>
              <p:spPr>
                <a:xfrm>
                  <a:off x="71424" y="138936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8102" h="21600" fill="norm" stroke="1" extrusionOk="0">
                      <a:moveTo>
                        <a:pt x="11502" y="0"/>
                      </a:moveTo>
                      <a:cubicBezTo>
                        <a:pt x="11502" y="0"/>
                        <a:pt x="14202" y="0"/>
                        <a:pt x="16902" y="2400"/>
                      </a:cubicBezTo>
                      <a:cubicBezTo>
                        <a:pt x="16902" y="4800"/>
                        <a:pt x="19602" y="7200"/>
                        <a:pt x="16902" y="12000"/>
                      </a:cubicBezTo>
                      <a:cubicBezTo>
                        <a:pt x="14202" y="12000"/>
                        <a:pt x="14202" y="14400"/>
                        <a:pt x="14202" y="14400"/>
                      </a:cubicBezTo>
                      <a:cubicBezTo>
                        <a:pt x="11502" y="16800"/>
                        <a:pt x="11502" y="19200"/>
                        <a:pt x="8802" y="21600"/>
                      </a:cubicBezTo>
                      <a:cubicBezTo>
                        <a:pt x="6102" y="21600"/>
                        <a:pt x="6102" y="16800"/>
                        <a:pt x="3402" y="14400"/>
                      </a:cubicBezTo>
                      <a:cubicBezTo>
                        <a:pt x="702" y="12000"/>
                        <a:pt x="3402" y="9600"/>
                        <a:pt x="702" y="4800"/>
                      </a:cubicBezTo>
                      <a:cubicBezTo>
                        <a:pt x="-1998" y="2400"/>
                        <a:pt x="3402" y="0"/>
                        <a:pt x="1150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586" name="Freeform 470"/>
                <p:cNvSpPr/>
                <p:nvPr/>
              </p:nvSpPr>
              <p:spPr>
                <a:xfrm>
                  <a:off x="74901" y="107938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0800" y="21600"/>
                      </a:moveTo>
                      <a:cubicBezTo>
                        <a:pt x="10800" y="21600"/>
                        <a:pt x="0" y="10800"/>
                        <a:pt x="0" y="10800"/>
                      </a:cubicBezTo>
                      <a:cubicBezTo>
                        <a:pt x="0" y="10800"/>
                        <a:pt x="10800" y="0"/>
                        <a:pt x="10800" y="0"/>
                      </a:cubicBezTo>
                      <a:cubicBezTo>
                        <a:pt x="10800" y="0"/>
                        <a:pt x="21600" y="10800"/>
                        <a:pt x="21600" y="10800"/>
                      </a:cubicBezTo>
                      <a:cubicBezTo>
                        <a:pt x="21600" y="21600"/>
                        <a:pt x="10800" y="21600"/>
                        <a:pt x="1080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587" name="Freeform 471"/>
                <p:cNvSpPr/>
                <p:nvPr/>
              </p:nvSpPr>
              <p:spPr>
                <a:xfrm>
                  <a:off x="73944" y="14842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829" h="21600" fill="norm" stroke="1" extrusionOk="0">
                      <a:moveTo>
                        <a:pt x="0" y="7200"/>
                      </a:moveTo>
                      <a:cubicBezTo>
                        <a:pt x="0" y="2400"/>
                        <a:pt x="0" y="2400"/>
                        <a:pt x="6171" y="2400"/>
                      </a:cubicBezTo>
                      <a:cubicBezTo>
                        <a:pt x="6171" y="2400"/>
                        <a:pt x="6171" y="0"/>
                        <a:pt x="6171" y="0"/>
                      </a:cubicBezTo>
                      <a:cubicBezTo>
                        <a:pt x="6171" y="2400"/>
                        <a:pt x="12343" y="2400"/>
                        <a:pt x="12343" y="4800"/>
                      </a:cubicBezTo>
                      <a:cubicBezTo>
                        <a:pt x="15429" y="7200"/>
                        <a:pt x="15429" y="12000"/>
                        <a:pt x="18514" y="14400"/>
                      </a:cubicBezTo>
                      <a:cubicBezTo>
                        <a:pt x="21600" y="16800"/>
                        <a:pt x="21600" y="19200"/>
                        <a:pt x="18514" y="21600"/>
                      </a:cubicBezTo>
                      <a:cubicBezTo>
                        <a:pt x="15429" y="21600"/>
                        <a:pt x="15429" y="21600"/>
                        <a:pt x="15429" y="21600"/>
                      </a:cubicBezTo>
                      <a:cubicBezTo>
                        <a:pt x="9257" y="16800"/>
                        <a:pt x="0" y="14400"/>
                        <a:pt x="0" y="72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588" name="Freeform 472"/>
                <p:cNvSpPr/>
                <p:nvPr/>
              </p:nvSpPr>
              <p:spPr>
                <a:xfrm>
                  <a:off x="76115" y="13419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21600"/>
                      </a:moveTo>
                      <a:cubicBezTo>
                        <a:pt x="10800" y="21600"/>
                        <a:pt x="10800" y="21600"/>
                        <a:pt x="0" y="21600"/>
                      </a:cubicBezTo>
                      <a:cubicBezTo>
                        <a:pt x="0" y="2160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10800" y="0"/>
                      </a:cubicBezTo>
                      <a:cubicBezTo>
                        <a:pt x="10800" y="0"/>
                        <a:pt x="10800" y="0"/>
                        <a:pt x="2160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589" name="Freeform 473"/>
                <p:cNvSpPr/>
                <p:nvPr/>
              </p:nvSpPr>
              <p:spPr>
                <a:xfrm>
                  <a:off x="74718" y="12591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491" h="19213" fill="norm" stroke="1" extrusionOk="0">
                      <a:moveTo>
                        <a:pt x="14400" y="4698"/>
                      </a:moveTo>
                      <a:cubicBezTo>
                        <a:pt x="10800" y="6662"/>
                        <a:pt x="10800" y="8625"/>
                        <a:pt x="14400" y="10589"/>
                      </a:cubicBezTo>
                      <a:cubicBezTo>
                        <a:pt x="18000" y="12552"/>
                        <a:pt x="21600" y="14516"/>
                        <a:pt x="18000" y="16480"/>
                      </a:cubicBezTo>
                      <a:cubicBezTo>
                        <a:pt x="18000" y="18443"/>
                        <a:pt x="18000" y="18443"/>
                        <a:pt x="18000" y="18443"/>
                      </a:cubicBezTo>
                      <a:cubicBezTo>
                        <a:pt x="10800" y="20407"/>
                        <a:pt x="3600" y="18443"/>
                        <a:pt x="3600" y="14516"/>
                      </a:cubicBezTo>
                      <a:cubicBezTo>
                        <a:pt x="0" y="12552"/>
                        <a:pt x="0" y="10589"/>
                        <a:pt x="0" y="8625"/>
                      </a:cubicBezTo>
                      <a:cubicBezTo>
                        <a:pt x="0" y="6662"/>
                        <a:pt x="0" y="6662"/>
                        <a:pt x="0" y="4698"/>
                      </a:cubicBezTo>
                      <a:cubicBezTo>
                        <a:pt x="0" y="771"/>
                        <a:pt x="7200" y="-1193"/>
                        <a:pt x="14400" y="771"/>
                      </a:cubicBezTo>
                      <a:cubicBezTo>
                        <a:pt x="18000" y="771"/>
                        <a:pt x="18000" y="771"/>
                        <a:pt x="18000" y="2734"/>
                      </a:cubicBezTo>
                      <a:cubicBezTo>
                        <a:pt x="14400" y="2734"/>
                        <a:pt x="14400" y="2734"/>
                        <a:pt x="14400" y="4698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590" name="Freeform 474"/>
                <p:cNvSpPr/>
                <p:nvPr/>
              </p:nvSpPr>
              <p:spPr>
                <a:xfrm>
                  <a:off x="77328" y="109924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5400" y="21600"/>
                      </a:moveTo>
                      <a:cubicBezTo>
                        <a:pt x="5400" y="21600"/>
                        <a:pt x="5400" y="21600"/>
                        <a:pt x="0" y="17280"/>
                      </a:cubicBezTo>
                      <a:cubicBezTo>
                        <a:pt x="0" y="17280"/>
                        <a:pt x="0" y="12960"/>
                        <a:pt x="0" y="12960"/>
                      </a:cubicBezTo>
                      <a:cubicBezTo>
                        <a:pt x="0" y="8640"/>
                        <a:pt x="5400" y="4320"/>
                        <a:pt x="10800" y="0"/>
                      </a:cubicBezTo>
                      <a:cubicBezTo>
                        <a:pt x="10800" y="4320"/>
                        <a:pt x="16200" y="8640"/>
                        <a:pt x="21600" y="12960"/>
                      </a:cubicBezTo>
                      <a:cubicBezTo>
                        <a:pt x="21600" y="12960"/>
                        <a:pt x="10800" y="21600"/>
                        <a:pt x="540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591" name="Freeform 475"/>
                <p:cNvSpPr/>
                <p:nvPr/>
              </p:nvSpPr>
              <p:spPr>
                <a:xfrm>
                  <a:off x="79644" y="7153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0"/>
                      </a:moveTo>
                      <a:cubicBezTo>
                        <a:pt x="10800" y="0"/>
                        <a:pt x="10800" y="0"/>
                        <a:pt x="21600" y="0"/>
                      </a:cubicBezTo>
                      <a:cubicBezTo>
                        <a:pt x="21600" y="21600"/>
                        <a:pt x="21600" y="21600"/>
                        <a:pt x="10800" y="21600"/>
                      </a:cubicBezTo>
                      <a:cubicBezTo>
                        <a:pt x="10800" y="21600"/>
                        <a:pt x="0" y="2160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592" name="Freeform 476"/>
                <p:cNvSpPr/>
                <p:nvPr/>
              </p:nvSpPr>
              <p:spPr>
                <a:xfrm>
                  <a:off x="76078" y="10183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262" h="20057" fill="norm" stroke="1" extrusionOk="0">
                      <a:moveTo>
                        <a:pt x="15862" y="4012"/>
                      </a:moveTo>
                      <a:cubicBezTo>
                        <a:pt x="17212" y="5673"/>
                        <a:pt x="18562" y="7335"/>
                        <a:pt x="18562" y="7335"/>
                      </a:cubicBezTo>
                      <a:cubicBezTo>
                        <a:pt x="19912" y="8996"/>
                        <a:pt x="19912" y="8996"/>
                        <a:pt x="21262" y="10658"/>
                      </a:cubicBezTo>
                      <a:cubicBezTo>
                        <a:pt x="21262" y="10658"/>
                        <a:pt x="21262" y="10658"/>
                        <a:pt x="19912" y="10658"/>
                      </a:cubicBezTo>
                      <a:cubicBezTo>
                        <a:pt x="17212" y="13981"/>
                        <a:pt x="15862" y="18965"/>
                        <a:pt x="11812" y="18965"/>
                      </a:cubicBezTo>
                      <a:cubicBezTo>
                        <a:pt x="9112" y="20627"/>
                        <a:pt x="7762" y="20627"/>
                        <a:pt x="5062" y="17304"/>
                      </a:cubicBezTo>
                      <a:cubicBezTo>
                        <a:pt x="3712" y="17304"/>
                        <a:pt x="5062" y="15642"/>
                        <a:pt x="5062" y="15642"/>
                      </a:cubicBezTo>
                      <a:cubicBezTo>
                        <a:pt x="6412" y="12319"/>
                        <a:pt x="6412" y="12319"/>
                        <a:pt x="3712" y="8996"/>
                      </a:cubicBezTo>
                      <a:cubicBezTo>
                        <a:pt x="2362" y="8996"/>
                        <a:pt x="2362" y="7335"/>
                        <a:pt x="1012" y="5673"/>
                      </a:cubicBezTo>
                      <a:cubicBezTo>
                        <a:pt x="-338" y="4012"/>
                        <a:pt x="-338" y="4012"/>
                        <a:pt x="1012" y="2350"/>
                      </a:cubicBezTo>
                      <a:cubicBezTo>
                        <a:pt x="2362" y="689"/>
                        <a:pt x="2362" y="-973"/>
                        <a:pt x="3712" y="689"/>
                      </a:cubicBezTo>
                      <a:cubicBezTo>
                        <a:pt x="5062" y="2350"/>
                        <a:pt x="7762" y="689"/>
                        <a:pt x="7762" y="4012"/>
                      </a:cubicBezTo>
                      <a:cubicBezTo>
                        <a:pt x="7762" y="4012"/>
                        <a:pt x="7762" y="5673"/>
                        <a:pt x="7762" y="5673"/>
                      </a:cubicBezTo>
                      <a:cubicBezTo>
                        <a:pt x="7762" y="10658"/>
                        <a:pt x="9112" y="10658"/>
                        <a:pt x="11812" y="7335"/>
                      </a:cubicBezTo>
                      <a:cubicBezTo>
                        <a:pt x="13162" y="5673"/>
                        <a:pt x="14512" y="4012"/>
                        <a:pt x="15862" y="4012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593" name="Freeform 477"/>
                <p:cNvSpPr/>
                <p:nvPr/>
              </p:nvSpPr>
              <p:spPr>
                <a:xfrm>
                  <a:off x="79093" y="1863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9600" fill="norm" stroke="1" extrusionOk="0">
                      <a:moveTo>
                        <a:pt x="8100" y="19600"/>
                      </a:moveTo>
                      <a:cubicBezTo>
                        <a:pt x="5400" y="16000"/>
                        <a:pt x="2700" y="16000"/>
                        <a:pt x="0" y="12400"/>
                      </a:cubicBezTo>
                      <a:cubicBezTo>
                        <a:pt x="2700" y="12400"/>
                        <a:pt x="2700" y="8800"/>
                        <a:pt x="2700" y="5200"/>
                      </a:cubicBezTo>
                      <a:cubicBezTo>
                        <a:pt x="5400" y="5200"/>
                        <a:pt x="5400" y="1600"/>
                        <a:pt x="8100" y="1600"/>
                      </a:cubicBezTo>
                      <a:cubicBezTo>
                        <a:pt x="10800" y="-2000"/>
                        <a:pt x="16200" y="1600"/>
                        <a:pt x="16200" y="1600"/>
                      </a:cubicBezTo>
                      <a:cubicBezTo>
                        <a:pt x="18900" y="5200"/>
                        <a:pt x="18900" y="8800"/>
                        <a:pt x="21600" y="12400"/>
                      </a:cubicBezTo>
                      <a:cubicBezTo>
                        <a:pt x="21600" y="12400"/>
                        <a:pt x="18900" y="12400"/>
                        <a:pt x="18900" y="16000"/>
                      </a:cubicBezTo>
                      <a:cubicBezTo>
                        <a:pt x="16200" y="19600"/>
                        <a:pt x="16200" y="19600"/>
                        <a:pt x="10800" y="19600"/>
                      </a:cubicBezTo>
                      <a:cubicBezTo>
                        <a:pt x="10800" y="19600"/>
                        <a:pt x="8100" y="19600"/>
                        <a:pt x="8100" y="19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594" name="Freeform 478"/>
                <p:cNvSpPr/>
                <p:nvPr/>
              </p:nvSpPr>
              <p:spPr>
                <a:xfrm>
                  <a:off x="81961" y="110806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0800" y="21600"/>
                      </a:moveTo>
                      <a:cubicBezTo>
                        <a:pt x="0" y="21600"/>
                        <a:pt x="0" y="10800"/>
                        <a:pt x="0" y="10800"/>
                      </a:cubicBezTo>
                      <a:cubicBezTo>
                        <a:pt x="0" y="10800"/>
                        <a:pt x="0" y="0"/>
                        <a:pt x="10800" y="0"/>
                      </a:cubicBezTo>
                      <a:cubicBezTo>
                        <a:pt x="21600" y="0"/>
                        <a:pt x="21600" y="0"/>
                        <a:pt x="21600" y="10800"/>
                      </a:cubicBezTo>
                      <a:cubicBezTo>
                        <a:pt x="21600" y="21600"/>
                        <a:pt x="10800" y="21600"/>
                        <a:pt x="1080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595" name="Freeform 479"/>
                <p:cNvSpPr/>
                <p:nvPr/>
              </p:nvSpPr>
              <p:spPr>
                <a:xfrm>
                  <a:off x="81079" y="12382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2960" y="0"/>
                      </a:moveTo>
                      <a:cubicBezTo>
                        <a:pt x="21600" y="0"/>
                        <a:pt x="21600" y="0"/>
                        <a:pt x="21600" y="10800"/>
                      </a:cubicBezTo>
                      <a:cubicBezTo>
                        <a:pt x="21600" y="16200"/>
                        <a:pt x="17280" y="21600"/>
                        <a:pt x="8640" y="21600"/>
                      </a:cubicBezTo>
                      <a:cubicBezTo>
                        <a:pt x="4320" y="21600"/>
                        <a:pt x="0" y="16200"/>
                        <a:pt x="0" y="10800"/>
                      </a:cubicBezTo>
                      <a:cubicBezTo>
                        <a:pt x="0" y="0"/>
                        <a:pt x="4320" y="0"/>
                        <a:pt x="8640" y="0"/>
                      </a:cubicBezTo>
                      <a:cubicBezTo>
                        <a:pt x="12960" y="0"/>
                        <a:pt x="12960" y="0"/>
                        <a:pt x="1296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596" name="Freeform 480"/>
                <p:cNvSpPr/>
                <p:nvPr/>
              </p:nvSpPr>
              <p:spPr>
                <a:xfrm>
                  <a:off x="81361" y="117646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194" h="21600" fill="norm" stroke="1" extrusionOk="0">
                      <a:moveTo>
                        <a:pt x="15394" y="21600"/>
                      </a:moveTo>
                      <a:cubicBezTo>
                        <a:pt x="12994" y="19636"/>
                        <a:pt x="10594" y="19636"/>
                        <a:pt x="8194" y="19636"/>
                      </a:cubicBezTo>
                      <a:cubicBezTo>
                        <a:pt x="8194" y="17673"/>
                        <a:pt x="994" y="7855"/>
                        <a:pt x="994" y="5891"/>
                      </a:cubicBezTo>
                      <a:cubicBezTo>
                        <a:pt x="-1406" y="3927"/>
                        <a:pt x="994" y="1964"/>
                        <a:pt x="3394" y="1964"/>
                      </a:cubicBezTo>
                      <a:cubicBezTo>
                        <a:pt x="8194" y="1964"/>
                        <a:pt x="10594" y="0"/>
                        <a:pt x="15394" y="0"/>
                      </a:cubicBezTo>
                      <a:cubicBezTo>
                        <a:pt x="15394" y="0"/>
                        <a:pt x="17794" y="0"/>
                        <a:pt x="17794" y="0"/>
                      </a:cubicBezTo>
                      <a:cubicBezTo>
                        <a:pt x="17794" y="0"/>
                        <a:pt x="17794" y="1964"/>
                        <a:pt x="17794" y="3927"/>
                      </a:cubicBezTo>
                      <a:cubicBezTo>
                        <a:pt x="15394" y="3927"/>
                        <a:pt x="15394" y="5891"/>
                        <a:pt x="12994" y="5891"/>
                      </a:cubicBezTo>
                      <a:cubicBezTo>
                        <a:pt x="10594" y="7855"/>
                        <a:pt x="12994" y="9818"/>
                        <a:pt x="10594" y="11782"/>
                      </a:cubicBezTo>
                      <a:cubicBezTo>
                        <a:pt x="10594" y="13745"/>
                        <a:pt x="15394" y="13745"/>
                        <a:pt x="15394" y="15709"/>
                      </a:cubicBezTo>
                      <a:cubicBezTo>
                        <a:pt x="15394" y="15709"/>
                        <a:pt x="17794" y="15709"/>
                        <a:pt x="17794" y="15709"/>
                      </a:cubicBezTo>
                      <a:cubicBezTo>
                        <a:pt x="17794" y="15709"/>
                        <a:pt x="20194" y="17673"/>
                        <a:pt x="20194" y="17673"/>
                      </a:cubicBezTo>
                      <a:cubicBezTo>
                        <a:pt x="20194" y="19636"/>
                        <a:pt x="17794" y="19636"/>
                        <a:pt x="15394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597" name="Freeform 481"/>
                <p:cNvSpPr/>
                <p:nvPr/>
              </p:nvSpPr>
              <p:spPr>
                <a:xfrm>
                  <a:off x="83672" y="80464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86" h="19575" fill="norm" stroke="1" extrusionOk="0">
                      <a:moveTo>
                        <a:pt x="16800" y="2700"/>
                      </a:moveTo>
                      <a:cubicBezTo>
                        <a:pt x="19886" y="2700"/>
                        <a:pt x="19886" y="5400"/>
                        <a:pt x="19886" y="8100"/>
                      </a:cubicBezTo>
                      <a:cubicBezTo>
                        <a:pt x="16800" y="10800"/>
                        <a:pt x="13715" y="13500"/>
                        <a:pt x="13715" y="16200"/>
                      </a:cubicBezTo>
                      <a:cubicBezTo>
                        <a:pt x="10629" y="21600"/>
                        <a:pt x="10629" y="18900"/>
                        <a:pt x="7543" y="18900"/>
                      </a:cubicBezTo>
                      <a:cubicBezTo>
                        <a:pt x="4457" y="18900"/>
                        <a:pt x="1372" y="18900"/>
                        <a:pt x="1372" y="16200"/>
                      </a:cubicBezTo>
                      <a:cubicBezTo>
                        <a:pt x="1372" y="13500"/>
                        <a:pt x="-1714" y="10800"/>
                        <a:pt x="1372" y="10800"/>
                      </a:cubicBezTo>
                      <a:cubicBezTo>
                        <a:pt x="4457" y="5400"/>
                        <a:pt x="7543" y="2700"/>
                        <a:pt x="10629" y="0"/>
                      </a:cubicBezTo>
                      <a:cubicBezTo>
                        <a:pt x="13715" y="0"/>
                        <a:pt x="16800" y="0"/>
                        <a:pt x="16800" y="27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598" name="Freeform 482"/>
                <p:cNvSpPr/>
                <p:nvPr/>
              </p:nvSpPr>
              <p:spPr>
                <a:xfrm>
                  <a:off x="85160" y="73190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14400"/>
                      </a:moveTo>
                      <a:cubicBezTo>
                        <a:pt x="21600" y="14400"/>
                        <a:pt x="14400" y="21600"/>
                        <a:pt x="14400" y="21600"/>
                      </a:cubicBezTo>
                      <a:cubicBezTo>
                        <a:pt x="7200" y="21600"/>
                        <a:pt x="0" y="21600"/>
                        <a:pt x="0" y="14400"/>
                      </a:cubicBezTo>
                      <a:cubicBezTo>
                        <a:pt x="0" y="7200"/>
                        <a:pt x="7200" y="0"/>
                        <a:pt x="7200" y="0"/>
                      </a:cubicBezTo>
                      <a:cubicBezTo>
                        <a:pt x="14400" y="0"/>
                        <a:pt x="21600" y="7200"/>
                        <a:pt x="21600" y="144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599" name="Freeform 483"/>
                <p:cNvSpPr/>
                <p:nvPr/>
              </p:nvSpPr>
              <p:spPr>
                <a:xfrm>
                  <a:off x="87035" y="7717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9430" fill="norm" stroke="1" extrusionOk="0">
                      <a:moveTo>
                        <a:pt x="0" y="8630"/>
                      </a:moveTo>
                      <a:cubicBezTo>
                        <a:pt x="0" y="8630"/>
                        <a:pt x="7200" y="8630"/>
                        <a:pt x="7200" y="3230"/>
                      </a:cubicBezTo>
                      <a:cubicBezTo>
                        <a:pt x="21600" y="-2170"/>
                        <a:pt x="21600" y="-2170"/>
                        <a:pt x="21600" y="14030"/>
                      </a:cubicBezTo>
                      <a:cubicBezTo>
                        <a:pt x="21600" y="14030"/>
                        <a:pt x="21600" y="19430"/>
                        <a:pt x="14400" y="19430"/>
                      </a:cubicBezTo>
                      <a:cubicBezTo>
                        <a:pt x="14400" y="19430"/>
                        <a:pt x="7200" y="19430"/>
                        <a:pt x="0" y="19430"/>
                      </a:cubicBezTo>
                      <a:cubicBezTo>
                        <a:pt x="0" y="19430"/>
                        <a:pt x="0" y="8630"/>
                        <a:pt x="0" y="863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600" name="Freeform 484"/>
                <p:cNvSpPr/>
                <p:nvPr/>
              </p:nvSpPr>
              <p:spPr>
                <a:xfrm>
                  <a:off x="84388" y="103674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214" fill="norm" stroke="1" extrusionOk="0">
                      <a:moveTo>
                        <a:pt x="7714" y="20057"/>
                      </a:moveTo>
                      <a:cubicBezTo>
                        <a:pt x="7714" y="18514"/>
                        <a:pt x="7714" y="18514"/>
                        <a:pt x="7714" y="16971"/>
                      </a:cubicBezTo>
                      <a:cubicBezTo>
                        <a:pt x="7714" y="15429"/>
                        <a:pt x="7714" y="15429"/>
                        <a:pt x="6171" y="15429"/>
                      </a:cubicBezTo>
                      <a:cubicBezTo>
                        <a:pt x="6171" y="16971"/>
                        <a:pt x="4629" y="16971"/>
                        <a:pt x="6171" y="16971"/>
                      </a:cubicBezTo>
                      <a:cubicBezTo>
                        <a:pt x="7714" y="20057"/>
                        <a:pt x="4629" y="20057"/>
                        <a:pt x="4629" y="20057"/>
                      </a:cubicBezTo>
                      <a:cubicBezTo>
                        <a:pt x="3086" y="21600"/>
                        <a:pt x="1543" y="20057"/>
                        <a:pt x="0" y="18514"/>
                      </a:cubicBezTo>
                      <a:cubicBezTo>
                        <a:pt x="0" y="18514"/>
                        <a:pt x="0" y="16971"/>
                        <a:pt x="0" y="15429"/>
                      </a:cubicBezTo>
                      <a:cubicBezTo>
                        <a:pt x="0" y="15429"/>
                        <a:pt x="0" y="15429"/>
                        <a:pt x="1543" y="15429"/>
                      </a:cubicBezTo>
                      <a:cubicBezTo>
                        <a:pt x="4629" y="13886"/>
                        <a:pt x="3086" y="9257"/>
                        <a:pt x="6171" y="7714"/>
                      </a:cubicBezTo>
                      <a:cubicBezTo>
                        <a:pt x="7714" y="7714"/>
                        <a:pt x="6171" y="4629"/>
                        <a:pt x="4629" y="4629"/>
                      </a:cubicBezTo>
                      <a:cubicBezTo>
                        <a:pt x="3086" y="4629"/>
                        <a:pt x="3086" y="3086"/>
                        <a:pt x="3086" y="3086"/>
                      </a:cubicBezTo>
                      <a:cubicBezTo>
                        <a:pt x="3086" y="1543"/>
                        <a:pt x="4629" y="0"/>
                        <a:pt x="4629" y="0"/>
                      </a:cubicBezTo>
                      <a:cubicBezTo>
                        <a:pt x="6171" y="0"/>
                        <a:pt x="7714" y="0"/>
                        <a:pt x="7714" y="1543"/>
                      </a:cubicBezTo>
                      <a:cubicBezTo>
                        <a:pt x="7714" y="3086"/>
                        <a:pt x="9257" y="4629"/>
                        <a:pt x="12343" y="6171"/>
                      </a:cubicBezTo>
                      <a:cubicBezTo>
                        <a:pt x="15429" y="6171"/>
                        <a:pt x="18514" y="9257"/>
                        <a:pt x="21600" y="10800"/>
                      </a:cubicBezTo>
                      <a:cubicBezTo>
                        <a:pt x="21600" y="10800"/>
                        <a:pt x="21600" y="10800"/>
                        <a:pt x="21600" y="10800"/>
                      </a:cubicBezTo>
                      <a:cubicBezTo>
                        <a:pt x="21600" y="10800"/>
                        <a:pt x="20057" y="12343"/>
                        <a:pt x="20057" y="12343"/>
                      </a:cubicBezTo>
                      <a:cubicBezTo>
                        <a:pt x="18514" y="12343"/>
                        <a:pt x="18514" y="12343"/>
                        <a:pt x="16971" y="12343"/>
                      </a:cubicBezTo>
                      <a:cubicBezTo>
                        <a:pt x="15429" y="12343"/>
                        <a:pt x="15429" y="13886"/>
                        <a:pt x="15429" y="15429"/>
                      </a:cubicBezTo>
                      <a:cubicBezTo>
                        <a:pt x="15429" y="16971"/>
                        <a:pt x="13886" y="20057"/>
                        <a:pt x="12343" y="20057"/>
                      </a:cubicBezTo>
                      <a:cubicBezTo>
                        <a:pt x="9257" y="21600"/>
                        <a:pt x="7714" y="21600"/>
                        <a:pt x="7714" y="20057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601" name="Freeform 485"/>
                <p:cNvSpPr/>
                <p:nvPr/>
              </p:nvSpPr>
              <p:spPr>
                <a:xfrm>
                  <a:off x="88249" y="11139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0250" fill="norm" stroke="1" extrusionOk="0">
                      <a:moveTo>
                        <a:pt x="0" y="16200"/>
                      </a:moveTo>
                      <a:cubicBezTo>
                        <a:pt x="0" y="10800"/>
                        <a:pt x="7200" y="5400"/>
                        <a:pt x="7200" y="0"/>
                      </a:cubicBezTo>
                      <a:cubicBezTo>
                        <a:pt x="14400" y="0"/>
                        <a:pt x="14400" y="5400"/>
                        <a:pt x="21600" y="10800"/>
                      </a:cubicBezTo>
                      <a:cubicBezTo>
                        <a:pt x="14400" y="16200"/>
                        <a:pt x="14400" y="16200"/>
                        <a:pt x="14400" y="16200"/>
                      </a:cubicBezTo>
                      <a:cubicBezTo>
                        <a:pt x="7200" y="21600"/>
                        <a:pt x="0" y="21600"/>
                        <a:pt x="0" y="162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602" name="Freeform 486"/>
                <p:cNvSpPr/>
                <p:nvPr/>
              </p:nvSpPr>
              <p:spPr>
                <a:xfrm>
                  <a:off x="85099" y="90178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856" h="21600" fill="norm" stroke="1" extrusionOk="0">
                      <a:moveTo>
                        <a:pt x="0" y="18000"/>
                      </a:moveTo>
                      <a:cubicBezTo>
                        <a:pt x="1271" y="16200"/>
                        <a:pt x="2541" y="16200"/>
                        <a:pt x="3812" y="14400"/>
                      </a:cubicBezTo>
                      <a:cubicBezTo>
                        <a:pt x="5082" y="14400"/>
                        <a:pt x="6353" y="14400"/>
                        <a:pt x="6353" y="12600"/>
                      </a:cubicBezTo>
                      <a:cubicBezTo>
                        <a:pt x="7624" y="10800"/>
                        <a:pt x="8894" y="7200"/>
                        <a:pt x="12706" y="9000"/>
                      </a:cubicBezTo>
                      <a:cubicBezTo>
                        <a:pt x="12706" y="9000"/>
                        <a:pt x="13976" y="9000"/>
                        <a:pt x="13976" y="7200"/>
                      </a:cubicBezTo>
                      <a:cubicBezTo>
                        <a:pt x="15247" y="5400"/>
                        <a:pt x="15247" y="3600"/>
                        <a:pt x="16518" y="1800"/>
                      </a:cubicBezTo>
                      <a:cubicBezTo>
                        <a:pt x="17788" y="1800"/>
                        <a:pt x="17788" y="0"/>
                        <a:pt x="19059" y="0"/>
                      </a:cubicBezTo>
                      <a:cubicBezTo>
                        <a:pt x="20329" y="1800"/>
                        <a:pt x="21600" y="3600"/>
                        <a:pt x="20329" y="7200"/>
                      </a:cubicBezTo>
                      <a:cubicBezTo>
                        <a:pt x="20329" y="7200"/>
                        <a:pt x="20329" y="9000"/>
                        <a:pt x="19059" y="10800"/>
                      </a:cubicBezTo>
                      <a:cubicBezTo>
                        <a:pt x="17788" y="12600"/>
                        <a:pt x="16518" y="12600"/>
                        <a:pt x="15247" y="14400"/>
                      </a:cubicBezTo>
                      <a:cubicBezTo>
                        <a:pt x="12706" y="14400"/>
                        <a:pt x="8894" y="16200"/>
                        <a:pt x="6353" y="18000"/>
                      </a:cubicBezTo>
                      <a:cubicBezTo>
                        <a:pt x="5082" y="21600"/>
                        <a:pt x="3812" y="21600"/>
                        <a:pt x="1271" y="21600"/>
                      </a:cubicBezTo>
                      <a:cubicBezTo>
                        <a:pt x="1271" y="21600"/>
                        <a:pt x="0" y="21600"/>
                        <a:pt x="0" y="21600"/>
                      </a:cubicBezTo>
                      <a:cubicBezTo>
                        <a:pt x="0" y="19800"/>
                        <a:pt x="0" y="18000"/>
                        <a:pt x="0" y="180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603" name="Freeform 487"/>
                <p:cNvSpPr/>
                <p:nvPr/>
              </p:nvSpPr>
              <p:spPr>
                <a:xfrm>
                  <a:off x="90014" y="10003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8437" fill="norm" stroke="1" extrusionOk="0">
                      <a:moveTo>
                        <a:pt x="8640" y="0"/>
                      </a:moveTo>
                      <a:cubicBezTo>
                        <a:pt x="12960" y="5400"/>
                        <a:pt x="17280" y="5400"/>
                        <a:pt x="21600" y="10800"/>
                      </a:cubicBezTo>
                      <a:cubicBezTo>
                        <a:pt x="17280" y="16200"/>
                        <a:pt x="12960" y="21600"/>
                        <a:pt x="8640" y="16200"/>
                      </a:cubicBezTo>
                      <a:cubicBezTo>
                        <a:pt x="8640" y="16200"/>
                        <a:pt x="4320" y="10800"/>
                        <a:pt x="0" y="10800"/>
                      </a:cubicBezTo>
                      <a:cubicBezTo>
                        <a:pt x="0" y="5400"/>
                        <a:pt x="8640" y="0"/>
                        <a:pt x="864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604" name="Freeform 488"/>
                <p:cNvSpPr/>
                <p:nvPr/>
              </p:nvSpPr>
              <p:spPr>
                <a:xfrm>
                  <a:off x="90014" y="118307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12960"/>
                      </a:moveTo>
                      <a:cubicBezTo>
                        <a:pt x="0" y="8640"/>
                        <a:pt x="0" y="8640"/>
                        <a:pt x="4320" y="4320"/>
                      </a:cubicBezTo>
                      <a:cubicBezTo>
                        <a:pt x="4320" y="4320"/>
                        <a:pt x="8640" y="0"/>
                        <a:pt x="12960" y="0"/>
                      </a:cubicBezTo>
                      <a:cubicBezTo>
                        <a:pt x="12960" y="0"/>
                        <a:pt x="17280" y="0"/>
                        <a:pt x="17280" y="0"/>
                      </a:cubicBezTo>
                      <a:cubicBezTo>
                        <a:pt x="17280" y="4320"/>
                        <a:pt x="21600" y="12960"/>
                        <a:pt x="21600" y="17280"/>
                      </a:cubicBezTo>
                      <a:cubicBezTo>
                        <a:pt x="21600" y="21600"/>
                        <a:pt x="17280" y="21600"/>
                        <a:pt x="12960" y="21600"/>
                      </a:cubicBezTo>
                      <a:cubicBezTo>
                        <a:pt x="8640" y="17280"/>
                        <a:pt x="4320" y="17280"/>
                        <a:pt x="0" y="1296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605" name="Freeform 489"/>
                <p:cNvSpPr/>
                <p:nvPr/>
              </p:nvSpPr>
              <p:spPr>
                <a:xfrm>
                  <a:off x="75405" y="160950"/>
                  <a:ext cx="22504" cy="30888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18692"/>
                      </a:moveTo>
                      <a:cubicBezTo>
                        <a:pt x="21600" y="18692"/>
                        <a:pt x="21600" y="19108"/>
                        <a:pt x="21600" y="19108"/>
                      </a:cubicBezTo>
                      <a:cubicBezTo>
                        <a:pt x="21032" y="19108"/>
                        <a:pt x="21032" y="19523"/>
                        <a:pt x="21032" y="19108"/>
                      </a:cubicBezTo>
                      <a:cubicBezTo>
                        <a:pt x="19895" y="18692"/>
                        <a:pt x="18758" y="19108"/>
                        <a:pt x="17621" y="19108"/>
                      </a:cubicBezTo>
                      <a:cubicBezTo>
                        <a:pt x="17053" y="19108"/>
                        <a:pt x="17053" y="18692"/>
                        <a:pt x="16484" y="18692"/>
                      </a:cubicBezTo>
                      <a:cubicBezTo>
                        <a:pt x="16484" y="18692"/>
                        <a:pt x="15916" y="18692"/>
                        <a:pt x="15916" y="18692"/>
                      </a:cubicBezTo>
                      <a:cubicBezTo>
                        <a:pt x="15916" y="19108"/>
                        <a:pt x="15916" y="19108"/>
                        <a:pt x="15916" y="19108"/>
                      </a:cubicBezTo>
                      <a:cubicBezTo>
                        <a:pt x="17053" y="19938"/>
                        <a:pt x="18189" y="20769"/>
                        <a:pt x="18758" y="21600"/>
                      </a:cubicBezTo>
                      <a:cubicBezTo>
                        <a:pt x="2842" y="21600"/>
                        <a:pt x="2842" y="21600"/>
                        <a:pt x="2842" y="21600"/>
                      </a:cubicBezTo>
                      <a:cubicBezTo>
                        <a:pt x="3979" y="20769"/>
                        <a:pt x="4547" y="19938"/>
                        <a:pt x="5116" y="18692"/>
                      </a:cubicBezTo>
                      <a:cubicBezTo>
                        <a:pt x="5684" y="18277"/>
                        <a:pt x="5684" y="18277"/>
                        <a:pt x="5116" y="18277"/>
                      </a:cubicBezTo>
                      <a:cubicBezTo>
                        <a:pt x="3979" y="18277"/>
                        <a:pt x="3411" y="18692"/>
                        <a:pt x="2842" y="18692"/>
                      </a:cubicBezTo>
                      <a:cubicBezTo>
                        <a:pt x="2274" y="18692"/>
                        <a:pt x="1705" y="18277"/>
                        <a:pt x="568" y="19108"/>
                      </a:cubicBezTo>
                      <a:cubicBezTo>
                        <a:pt x="568" y="19108"/>
                        <a:pt x="0" y="18692"/>
                        <a:pt x="0" y="18692"/>
                      </a:cubicBezTo>
                      <a:cubicBezTo>
                        <a:pt x="0" y="18692"/>
                        <a:pt x="0" y="18277"/>
                        <a:pt x="0" y="18277"/>
                      </a:cubicBezTo>
                      <a:cubicBezTo>
                        <a:pt x="1137" y="17446"/>
                        <a:pt x="1705" y="16615"/>
                        <a:pt x="2842" y="15369"/>
                      </a:cubicBezTo>
                      <a:cubicBezTo>
                        <a:pt x="3411" y="14538"/>
                        <a:pt x="4547" y="13292"/>
                        <a:pt x="5684" y="12046"/>
                      </a:cubicBezTo>
                      <a:cubicBezTo>
                        <a:pt x="5684" y="11631"/>
                        <a:pt x="5684" y="11215"/>
                        <a:pt x="5116" y="11215"/>
                      </a:cubicBezTo>
                      <a:cubicBezTo>
                        <a:pt x="4547" y="11215"/>
                        <a:pt x="3979" y="11215"/>
                        <a:pt x="3411" y="11215"/>
                      </a:cubicBezTo>
                      <a:cubicBezTo>
                        <a:pt x="2842" y="11215"/>
                        <a:pt x="2274" y="11215"/>
                        <a:pt x="1705" y="10800"/>
                      </a:cubicBezTo>
                      <a:cubicBezTo>
                        <a:pt x="1705" y="10800"/>
                        <a:pt x="2274" y="10385"/>
                        <a:pt x="2274" y="9969"/>
                      </a:cubicBezTo>
                      <a:cubicBezTo>
                        <a:pt x="3411" y="8723"/>
                        <a:pt x="4547" y="7062"/>
                        <a:pt x="5684" y="6231"/>
                      </a:cubicBezTo>
                      <a:cubicBezTo>
                        <a:pt x="6821" y="4985"/>
                        <a:pt x="7958" y="3738"/>
                        <a:pt x="9095" y="2077"/>
                      </a:cubicBezTo>
                      <a:cubicBezTo>
                        <a:pt x="9663" y="1662"/>
                        <a:pt x="10232" y="831"/>
                        <a:pt x="10800" y="0"/>
                      </a:cubicBezTo>
                      <a:cubicBezTo>
                        <a:pt x="10800" y="0"/>
                        <a:pt x="10800" y="0"/>
                        <a:pt x="10800" y="0"/>
                      </a:cubicBezTo>
                      <a:cubicBezTo>
                        <a:pt x="11368" y="0"/>
                        <a:pt x="11368" y="0"/>
                        <a:pt x="11368" y="0"/>
                      </a:cubicBezTo>
                      <a:cubicBezTo>
                        <a:pt x="11368" y="831"/>
                        <a:pt x="11368" y="1246"/>
                        <a:pt x="11937" y="1662"/>
                      </a:cubicBezTo>
                      <a:cubicBezTo>
                        <a:pt x="12505" y="1662"/>
                        <a:pt x="12505" y="2077"/>
                        <a:pt x="13074" y="2492"/>
                      </a:cubicBezTo>
                      <a:cubicBezTo>
                        <a:pt x="13642" y="3323"/>
                        <a:pt x="14211" y="4154"/>
                        <a:pt x="15347" y="4985"/>
                      </a:cubicBezTo>
                      <a:cubicBezTo>
                        <a:pt x="16484" y="6646"/>
                        <a:pt x="18189" y="8308"/>
                        <a:pt x="19895" y="10385"/>
                      </a:cubicBezTo>
                      <a:cubicBezTo>
                        <a:pt x="19895" y="10385"/>
                        <a:pt x="20463" y="10800"/>
                        <a:pt x="19326" y="10800"/>
                      </a:cubicBezTo>
                      <a:cubicBezTo>
                        <a:pt x="18189" y="10800"/>
                        <a:pt x="16484" y="10800"/>
                        <a:pt x="15347" y="11215"/>
                      </a:cubicBezTo>
                      <a:cubicBezTo>
                        <a:pt x="14779" y="11215"/>
                        <a:pt x="14211" y="11631"/>
                        <a:pt x="14779" y="11631"/>
                      </a:cubicBezTo>
                      <a:cubicBezTo>
                        <a:pt x="14779" y="12046"/>
                        <a:pt x="15347" y="12462"/>
                        <a:pt x="15347" y="12877"/>
                      </a:cubicBezTo>
                      <a:cubicBezTo>
                        <a:pt x="15916" y="12877"/>
                        <a:pt x="15916" y="13292"/>
                        <a:pt x="16484" y="13708"/>
                      </a:cubicBezTo>
                      <a:cubicBezTo>
                        <a:pt x="16484" y="14123"/>
                        <a:pt x="17053" y="14123"/>
                        <a:pt x="17053" y="14538"/>
                      </a:cubicBezTo>
                      <a:cubicBezTo>
                        <a:pt x="17621" y="14954"/>
                        <a:pt x="18189" y="14954"/>
                        <a:pt x="18189" y="15369"/>
                      </a:cubicBezTo>
                      <a:cubicBezTo>
                        <a:pt x="18758" y="15785"/>
                        <a:pt x="18758" y="16200"/>
                        <a:pt x="18758" y="16615"/>
                      </a:cubicBezTo>
                      <a:cubicBezTo>
                        <a:pt x="19326" y="17031"/>
                        <a:pt x="19326" y="17446"/>
                        <a:pt x="19895" y="17446"/>
                      </a:cubicBezTo>
                      <a:cubicBezTo>
                        <a:pt x="19895" y="17862"/>
                        <a:pt x="20463" y="18277"/>
                        <a:pt x="20463" y="18692"/>
                      </a:cubicBezTo>
                      <a:cubicBezTo>
                        <a:pt x="20463" y="19523"/>
                        <a:pt x="21032" y="18277"/>
                        <a:pt x="21600" y="18692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606" name="Freeform 490"/>
                <p:cNvSpPr/>
                <p:nvPr/>
              </p:nvSpPr>
              <p:spPr>
                <a:xfrm>
                  <a:off x="91448" y="14720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0"/>
                      </a:moveTo>
                      <a:cubicBezTo>
                        <a:pt x="0" y="0"/>
                        <a:pt x="10800" y="0"/>
                        <a:pt x="10800" y="0"/>
                      </a:cubicBezTo>
                      <a:cubicBezTo>
                        <a:pt x="10800" y="0"/>
                        <a:pt x="10800" y="0"/>
                        <a:pt x="21600" y="21600"/>
                      </a:cubicBezTo>
                      <a:cubicBezTo>
                        <a:pt x="10800" y="21600"/>
                        <a:pt x="10800" y="21600"/>
                        <a:pt x="10800" y="21600"/>
                      </a:cubicBezTo>
                      <a:cubicBezTo>
                        <a:pt x="10800" y="21600"/>
                        <a:pt x="0" y="21600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607" name="Freeform 491"/>
                <p:cNvSpPr/>
                <p:nvPr/>
              </p:nvSpPr>
              <p:spPr>
                <a:xfrm>
                  <a:off x="91448" y="129780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21600"/>
                      </a:moveTo>
                      <a:cubicBezTo>
                        <a:pt x="0" y="10800"/>
                        <a:pt x="0" y="10800"/>
                        <a:pt x="0" y="10800"/>
                      </a:cubicBezTo>
                      <a:cubicBezTo>
                        <a:pt x="0" y="0"/>
                        <a:pt x="10800" y="0"/>
                        <a:pt x="21600" y="0"/>
                      </a:cubicBezTo>
                      <a:cubicBezTo>
                        <a:pt x="21600" y="0"/>
                        <a:pt x="21600" y="10800"/>
                        <a:pt x="21600" y="10800"/>
                      </a:cubicBezTo>
                      <a:cubicBezTo>
                        <a:pt x="21600" y="10800"/>
                        <a:pt x="10800" y="10800"/>
                        <a:pt x="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608" name="Freeform 492"/>
                <p:cNvSpPr/>
                <p:nvPr/>
              </p:nvSpPr>
              <p:spPr>
                <a:xfrm>
                  <a:off x="91606" y="5227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7382" h="17382" fill="norm" stroke="1" extrusionOk="0">
                      <a:moveTo>
                        <a:pt x="0" y="7200"/>
                      </a:moveTo>
                      <a:cubicBezTo>
                        <a:pt x="0" y="0"/>
                        <a:pt x="0" y="0"/>
                        <a:pt x="7200" y="0"/>
                      </a:cubicBezTo>
                      <a:cubicBezTo>
                        <a:pt x="14400" y="0"/>
                        <a:pt x="21600" y="0"/>
                        <a:pt x="14400" y="7200"/>
                      </a:cubicBezTo>
                      <a:cubicBezTo>
                        <a:pt x="14400" y="14400"/>
                        <a:pt x="14400" y="14400"/>
                        <a:pt x="14400" y="14400"/>
                      </a:cubicBezTo>
                      <a:cubicBezTo>
                        <a:pt x="7200" y="21600"/>
                        <a:pt x="0" y="14400"/>
                        <a:pt x="0" y="72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609" name="Freeform 493"/>
                <p:cNvSpPr/>
                <p:nvPr/>
              </p:nvSpPr>
              <p:spPr>
                <a:xfrm>
                  <a:off x="91999" y="9403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3600" y="8640"/>
                      </a:moveTo>
                      <a:cubicBezTo>
                        <a:pt x="7200" y="4320"/>
                        <a:pt x="10800" y="0"/>
                        <a:pt x="14400" y="0"/>
                      </a:cubicBezTo>
                      <a:cubicBezTo>
                        <a:pt x="18000" y="0"/>
                        <a:pt x="21600" y="8640"/>
                        <a:pt x="21600" y="12960"/>
                      </a:cubicBezTo>
                      <a:cubicBezTo>
                        <a:pt x="18000" y="17280"/>
                        <a:pt x="14400" y="21600"/>
                        <a:pt x="7200" y="21600"/>
                      </a:cubicBezTo>
                      <a:cubicBezTo>
                        <a:pt x="3600" y="21600"/>
                        <a:pt x="3600" y="17280"/>
                        <a:pt x="0" y="12960"/>
                      </a:cubicBezTo>
                      <a:cubicBezTo>
                        <a:pt x="0" y="12960"/>
                        <a:pt x="3600" y="8640"/>
                        <a:pt x="3600" y="864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610" name="Freeform 494"/>
                <p:cNvSpPr/>
                <p:nvPr/>
              </p:nvSpPr>
              <p:spPr>
                <a:xfrm>
                  <a:off x="94978" y="73521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10800"/>
                      </a:moveTo>
                      <a:cubicBezTo>
                        <a:pt x="0" y="10800"/>
                        <a:pt x="0" y="0"/>
                        <a:pt x="0" y="0"/>
                      </a:cubicBezTo>
                      <a:cubicBezTo>
                        <a:pt x="10800" y="0"/>
                        <a:pt x="10800" y="0"/>
                        <a:pt x="21600" y="10800"/>
                      </a:cubicBezTo>
                      <a:cubicBezTo>
                        <a:pt x="10800" y="10800"/>
                        <a:pt x="10800" y="21600"/>
                        <a:pt x="10800" y="21600"/>
                      </a:cubicBezTo>
                      <a:cubicBezTo>
                        <a:pt x="0" y="21600"/>
                        <a:pt x="0" y="10800"/>
                        <a:pt x="0" y="108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611" name="Freeform 495"/>
                <p:cNvSpPr/>
                <p:nvPr/>
              </p:nvSpPr>
              <p:spPr>
                <a:xfrm>
                  <a:off x="95309" y="10672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0"/>
                      </a:moveTo>
                      <a:cubicBezTo>
                        <a:pt x="21600" y="10800"/>
                        <a:pt x="21600" y="10800"/>
                        <a:pt x="21600" y="10800"/>
                      </a:cubicBezTo>
                      <a:cubicBezTo>
                        <a:pt x="21600" y="21600"/>
                        <a:pt x="21600" y="21600"/>
                        <a:pt x="0" y="21600"/>
                      </a:cubicBezTo>
                      <a:cubicBezTo>
                        <a:pt x="0" y="21600"/>
                        <a:pt x="0" y="21600"/>
                        <a:pt x="0" y="10800"/>
                      </a:cubicBezTo>
                      <a:cubicBezTo>
                        <a:pt x="0" y="10800"/>
                        <a:pt x="0" y="10800"/>
                        <a:pt x="216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612" name="Freeform 496"/>
                <p:cNvSpPr/>
                <p:nvPr/>
              </p:nvSpPr>
              <p:spPr>
                <a:xfrm>
                  <a:off x="94209" y="7859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8936" h="21600" fill="norm" stroke="1" extrusionOk="0">
                      <a:moveTo>
                        <a:pt x="3600" y="4320"/>
                      </a:moveTo>
                      <a:cubicBezTo>
                        <a:pt x="7200" y="0"/>
                        <a:pt x="14400" y="0"/>
                        <a:pt x="18000" y="0"/>
                      </a:cubicBezTo>
                      <a:cubicBezTo>
                        <a:pt x="18000" y="4320"/>
                        <a:pt x="18000" y="4320"/>
                        <a:pt x="18000" y="4320"/>
                      </a:cubicBezTo>
                      <a:cubicBezTo>
                        <a:pt x="21600" y="12960"/>
                        <a:pt x="14400" y="21600"/>
                        <a:pt x="3600" y="21600"/>
                      </a:cubicBezTo>
                      <a:cubicBezTo>
                        <a:pt x="3600" y="21600"/>
                        <a:pt x="3600" y="21600"/>
                        <a:pt x="0" y="17280"/>
                      </a:cubicBezTo>
                      <a:cubicBezTo>
                        <a:pt x="0" y="17280"/>
                        <a:pt x="0" y="12960"/>
                        <a:pt x="0" y="12960"/>
                      </a:cubicBezTo>
                      <a:cubicBezTo>
                        <a:pt x="0" y="8640"/>
                        <a:pt x="0" y="8640"/>
                        <a:pt x="3600" y="432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613" name="Freeform 497"/>
                <p:cNvSpPr/>
                <p:nvPr/>
              </p:nvSpPr>
              <p:spPr>
                <a:xfrm>
                  <a:off x="94542" y="85104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378" h="21600" fill="norm" stroke="1" extrusionOk="0">
                      <a:moveTo>
                        <a:pt x="18514" y="8640"/>
                      </a:moveTo>
                      <a:cubicBezTo>
                        <a:pt x="21600" y="12960"/>
                        <a:pt x="15429" y="17280"/>
                        <a:pt x="15429" y="21600"/>
                      </a:cubicBezTo>
                      <a:cubicBezTo>
                        <a:pt x="15429" y="21600"/>
                        <a:pt x="12343" y="21600"/>
                        <a:pt x="12343" y="21600"/>
                      </a:cubicBezTo>
                      <a:cubicBezTo>
                        <a:pt x="9257" y="17280"/>
                        <a:pt x="6171" y="17280"/>
                        <a:pt x="3086" y="12960"/>
                      </a:cubicBezTo>
                      <a:cubicBezTo>
                        <a:pt x="0" y="12960"/>
                        <a:pt x="0" y="8640"/>
                        <a:pt x="0" y="8640"/>
                      </a:cubicBezTo>
                      <a:cubicBezTo>
                        <a:pt x="3086" y="4320"/>
                        <a:pt x="3086" y="4320"/>
                        <a:pt x="6171" y="0"/>
                      </a:cubicBezTo>
                      <a:cubicBezTo>
                        <a:pt x="6171" y="0"/>
                        <a:pt x="9257" y="0"/>
                        <a:pt x="9257" y="0"/>
                      </a:cubicBezTo>
                      <a:cubicBezTo>
                        <a:pt x="15429" y="0"/>
                        <a:pt x="15429" y="4320"/>
                        <a:pt x="18514" y="864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614" name="Freeform 498"/>
                <p:cNvSpPr/>
                <p:nvPr/>
              </p:nvSpPr>
              <p:spPr>
                <a:xfrm>
                  <a:off x="83716" y="135578"/>
                  <a:ext cx="18826" cy="1721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431" h="21600" fill="norm" stroke="1" extrusionOk="0">
                      <a:moveTo>
                        <a:pt x="15356" y="5959"/>
                      </a:moveTo>
                      <a:cubicBezTo>
                        <a:pt x="14681" y="5959"/>
                        <a:pt x="14006" y="6703"/>
                        <a:pt x="13331" y="7448"/>
                      </a:cubicBezTo>
                      <a:cubicBezTo>
                        <a:pt x="13331" y="8193"/>
                        <a:pt x="13331" y="8938"/>
                        <a:pt x="11981" y="9683"/>
                      </a:cubicBezTo>
                      <a:cubicBezTo>
                        <a:pt x="11306" y="9683"/>
                        <a:pt x="11306" y="11172"/>
                        <a:pt x="11306" y="11917"/>
                      </a:cubicBezTo>
                      <a:cubicBezTo>
                        <a:pt x="10631" y="13407"/>
                        <a:pt x="10631" y="13407"/>
                        <a:pt x="9956" y="12662"/>
                      </a:cubicBezTo>
                      <a:cubicBezTo>
                        <a:pt x="9281" y="11917"/>
                        <a:pt x="9281" y="11917"/>
                        <a:pt x="8606" y="11172"/>
                      </a:cubicBezTo>
                      <a:cubicBezTo>
                        <a:pt x="7931" y="11172"/>
                        <a:pt x="7256" y="11172"/>
                        <a:pt x="6581" y="11172"/>
                      </a:cubicBezTo>
                      <a:cubicBezTo>
                        <a:pt x="5906" y="11917"/>
                        <a:pt x="5906" y="12662"/>
                        <a:pt x="5231" y="12662"/>
                      </a:cubicBezTo>
                      <a:cubicBezTo>
                        <a:pt x="4556" y="13407"/>
                        <a:pt x="4556" y="14152"/>
                        <a:pt x="4556" y="14152"/>
                      </a:cubicBezTo>
                      <a:cubicBezTo>
                        <a:pt x="5231" y="15641"/>
                        <a:pt x="5231" y="16386"/>
                        <a:pt x="5231" y="17131"/>
                      </a:cubicBezTo>
                      <a:cubicBezTo>
                        <a:pt x="5231" y="18621"/>
                        <a:pt x="5906" y="19366"/>
                        <a:pt x="6581" y="20110"/>
                      </a:cubicBezTo>
                      <a:cubicBezTo>
                        <a:pt x="6581" y="20110"/>
                        <a:pt x="6581" y="20855"/>
                        <a:pt x="5906" y="20855"/>
                      </a:cubicBezTo>
                      <a:cubicBezTo>
                        <a:pt x="5231" y="21600"/>
                        <a:pt x="4556" y="21600"/>
                        <a:pt x="3881" y="21600"/>
                      </a:cubicBezTo>
                      <a:cubicBezTo>
                        <a:pt x="2531" y="20855"/>
                        <a:pt x="1181" y="20110"/>
                        <a:pt x="506" y="18621"/>
                      </a:cubicBezTo>
                      <a:cubicBezTo>
                        <a:pt x="-169" y="17876"/>
                        <a:pt x="-169" y="16386"/>
                        <a:pt x="506" y="16386"/>
                      </a:cubicBezTo>
                      <a:cubicBezTo>
                        <a:pt x="1856" y="15641"/>
                        <a:pt x="1856" y="14897"/>
                        <a:pt x="2531" y="14152"/>
                      </a:cubicBezTo>
                      <a:cubicBezTo>
                        <a:pt x="2531" y="13407"/>
                        <a:pt x="2531" y="11917"/>
                        <a:pt x="3881" y="11917"/>
                      </a:cubicBezTo>
                      <a:cubicBezTo>
                        <a:pt x="5231" y="11172"/>
                        <a:pt x="5906" y="8938"/>
                        <a:pt x="6581" y="8193"/>
                      </a:cubicBezTo>
                      <a:cubicBezTo>
                        <a:pt x="7256" y="7448"/>
                        <a:pt x="7256" y="6703"/>
                        <a:pt x="7256" y="6703"/>
                      </a:cubicBezTo>
                      <a:cubicBezTo>
                        <a:pt x="7256" y="5959"/>
                        <a:pt x="6581" y="5214"/>
                        <a:pt x="7256" y="4469"/>
                      </a:cubicBezTo>
                      <a:cubicBezTo>
                        <a:pt x="8606" y="2979"/>
                        <a:pt x="8606" y="1490"/>
                        <a:pt x="9956" y="1490"/>
                      </a:cubicBezTo>
                      <a:cubicBezTo>
                        <a:pt x="10631" y="1490"/>
                        <a:pt x="10631" y="1490"/>
                        <a:pt x="10631" y="2234"/>
                      </a:cubicBezTo>
                      <a:cubicBezTo>
                        <a:pt x="11306" y="2979"/>
                        <a:pt x="10631" y="3724"/>
                        <a:pt x="10631" y="4469"/>
                      </a:cubicBezTo>
                      <a:cubicBezTo>
                        <a:pt x="9956" y="5214"/>
                        <a:pt x="10631" y="5959"/>
                        <a:pt x="11306" y="5959"/>
                      </a:cubicBezTo>
                      <a:cubicBezTo>
                        <a:pt x="11981" y="5214"/>
                        <a:pt x="12656" y="5959"/>
                        <a:pt x="12656" y="5214"/>
                      </a:cubicBezTo>
                      <a:cubicBezTo>
                        <a:pt x="13331" y="4469"/>
                        <a:pt x="14681" y="3724"/>
                        <a:pt x="15356" y="3724"/>
                      </a:cubicBezTo>
                      <a:cubicBezTo>
                        <a:pt x="16706" y="3724"/>
                        <a:pt x="17381" y="3724"/>
                        <a:pt x="16706" y="2234"/>
                      </a:cubicBezTo>
                      <a:cubicBezTo>
                        <a:pt x="18056" y="1490"/>
                        <a:pt x="18731" y="745"/>
                        <a:pt x="19406" y="0"/>
                      </a:cubicBezTo>
                      <a:cubicBezTo>
                        <a:pt x="20081" y="0"/>
                        <a:pt x="21431" y="745"/>
                        <a:pt x="21431" y="745"/>
                      </a:cubicBezTo>
                      <a:cubicBezTo>
                        <a:pt x="21431" y="1490"/>
                        <a:pt x="21431" y="2234"/>
                        <a:pt x="20756" y="2979"/>
                      </a:cubicBezTo>
                      <a:cubicBezTo>
                        <a:pt x="19406" y="2979"/>
                        <a:pt x="18731" y="3724"/>
                        <a:pt x="18056" y="5214"/>
                      </a:cubicBezTo>
                      <a:cubicBezTo>
                        <a:pt x="17381" y="5959"/>
                        <a:pt x="16706" y="5959"/>
                        <a:pt x="15356" y="5959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615" name="Freeform 499"/>
                <p:cNvSpPr/>
                <p:nvPr/>
              </p:nvSpPr>
              <p:spPr>
                <a:xfrm>
                  <a:off x="95419" y="143751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7895" h="20520" fill="norm" stroke="1" extrusionOk="0">
                      <a:moveTo>
                        <a:pt x="1695" y="11880"/>
                      </a:moveTo>
                      <a:cubicBezTo>
                        <a:pt x="-2625" y="7560"/>
                        <a:pt x="1695" y="3240"/>
                        <a:pt x="10335" y="3240"/>
                      </a:cubicBezTo>
                      <a:cubicBezTo>
                        <a:pt x="10335" y="-1080"/>
                        <a:pt x="14655" y="-1080"/>
                        <a:pt x="14655" y="3240"/>
                      </a:cubicBezTo>
                      <a:cubicBezTo>
                        <a:pt x="18975" y="7560"/>
                        <a:pt x="18975" y="11880"/>
                        <a:pt x="14655" y="16200"/>
                      </a:cubicBezTo>
                      <a:cubicBezTo>
                        <a:pt x="14655" y="16200"/>
                        <a:pt x="14655" y="20520"/>
                        <a:pt x="6015" y="20520"/>
                      </a:cubicBezTo>
                      <a:cubicBezTo>
                        <a:pt x="1695" y="20520"/>
                        <a:pt x="1695" y="16200"/>
                        <a:pt x="1695" y="1188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616" name="Freeform 500"/>
                <p:cNvSpPr/>
                <p:nvPr/>
              </p:nvSpPr>
              <p:spPr>
                <a:xfrm>
                  <a:off x="94095" y="149594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7548" fill="norm" stroke="1" extrusionOk="0">
                      <a:moveTo>
                        <a:pt x="19636" y="4363"/>
                      </a:moveTo>
                      <a:cubicBezTo>
                        <a:pt x="21600" y="7449"/>
                        <a:pt x="21600" y="10535"/>
                        <a:pt x="21600" y="13621"/>
                      </a:cubicBezTo>
                      <a:cubicBezTo>
                        <a:pt x="19636" y="19792"/>
                        <a:pt x="17673" y="16706"/>
                        <a:pt x="17673" y="16706"/>
                      </a:cubicBezTo>
                      <a:cubicBezTo>
                        <a:pt x="13745" y="19792"/>
                        <a:pt x="11782" y="13621"/>
                        <a:pt x="9818" y="10535"/>
                      </a:cubicBezTo>
                      <a:cubicBezTo>
                        <a:pt x="7855" y="7449"/>
                        <a:pt x="7855" y="10535"/>
                        <a:pt x="7855" y="13621"/>
                      </a:cubicBezTo>
                      <a:cubicBezTo>
                        <a:pt x="5891" y="13621"/>
                        <a:pt x="5891" y="13621"/>
                        <a:pt x="5891" y="13621"/>
                      </a:cubicBezTo>
                      <a:cubicBezTo>
                        <a:pt x="5891" y="16706"/>
                        <a:pt x="1964" y="16706"/>
                        <a:pt x="0" y="16706"/>
                      </a:cubicBezTo>
                      <a:cubicBezTo>
                        <a:pt x="0" y="13621"/>
                        <a:pt x="0" y="10535"/>
                        <a:pt x="1964" y="7449"/>
                      </a:cubicBezTo>
                      <a:cubicBezTo>
                        <a:pt x="1964" y="7449"/>
                        <a:pt x="3927" y="4363"/>
                        <a:pt x="3927" y="4363"/>
                      </a:cubicBezTo>
                      <a:cubicBezTo>
                        <a:pt x="5891" y="1278"/>
                        <a:pt x="7855" y="-1808"/>
                        <a:pt x="11782" y="1278"/>
                      </a:cubicBezTo>
                      <a:cubicBezTo>
                        <a:pt x="13745" y="4363"/>
                        <a:pt x="15709" y="1278"/>
                        <a:pt x="19636" y="4363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617" name="Freeform 501"/>
                <p:cNvSpPr/>
                <p:nvPr/>
              </p:nvSpPr>
              <p:spPr>
                <a:xfrm>
                  <a:off x="97405" y="75948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0800" y="0"/>
                      </a:moveTo>
                      <a:cubicBezTo>
                        <a:pt x="10800" y="0"/>
                        <a:pt x="10800" y="0"/>
                        <a:pt x="21600" y="10800"/>
                      </a:cubicBezTo>
                      <a:cubicBezTo>
                        <a:pt x="10800" y="10800"/>
                        <a:pt x="10800" y="21600"/>
                        <a:pt x="10800" y="21600"/>
                      </a:cubicBezTo>
                      <a:cubicBezTo>
                        <a:pt x="0" y="21600"/>
                        <a:pt x="0" y="10800"/>
                        <a:pt x="0" y="10800"/>
                      </a:cubicBezTo>
                      <a:cubicBezTo>
                        <a:pt x="0" y="10800"/>
                        <a:pt x="0" y="0"/>
                        <a:pt x="108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618" name="Freeform 502"/>
                <p:cNvSpPr/>
                <p:nvPr/>
              </p:nvSpPr>
              <p:spPr>
                <a:xfrm>
                  <a:off x="97074" y="12277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9069" fill="norm" stroke="1" extrusionOk="0">
                      <a:moveTo>
                        <a:pt x="7200" y="0"/>
                      </a:moveTo>
                      <a:cubicBezTo>
                        <a:pt x="14400" y="0"/>
                        <a:pt x="21600" y="4320"/>
                        <a:pt x="21600" y="8640"/>
                      </a:cubicBezTo>
                      <a:cubicBezTo>
                        <a:pt x="21600" y="8640"/>
                        <a:pt x="21600" y="12960"/>
                        <a:pt x="21600" y="12960"/>
                      </a:cubicBezTo>
                      <a:cubicBezTo>
                        <a:pt x="21600" y="17280"/>
                        <a:pt x="21600" y="21600"/>
                        <a:pt x="14400" y="17280"/>
                      </a:cubicBezTo>
                      <a:cubicBezTo>
                        <a:pt x="14400" y="12960"/>
                        <a:pt x="7200" y="12960"/>
                        <a:pt x="7200" y="12960"/>
                      </a:cubicBezTo>
                      <a:cubicBezTo>
                        <a:pt x="0" y="8640"/>
                        <a:pt x="0" y="8640"/>
                        <a:pt x="0" y="4320"/>
                      </a:cubicBezTo>
                      <a:cubicBezTo>
                        <a:pt x="0" y="0"/>
                        <a:pt x="7200" y="0"/>
                        <a:pt x="72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619" name="Freeform 503"/>
                <p:cNvSpPr/>
                <p:nvPr/>
              </p:nvSpPr>
              <p:spPr>
                <a:xfrm>
                  <a:off x="98508" y="6579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0"/>
                      </a:moveTo>
                      <a:cubicBezTo>
                        <a:pt x="10800" y="0"/>
                        <a:pt x="10800" y="0"/>
                        <a:pt x="21600" y="10800"/>
                      </a:cubicBezTo>
                      <a:cubicBezTo>
                        <a:pt x="10800" y="10800"/>
                        <a:pt x="0" y="21600"/>
                        <a:pt x="0" y="21600"/>
                      </a:cubicBezTo>
                      <a:cubicBezTo>
                        <a:pt x="0" y="10800"/>
                        <a:pt x="0" y="10800"/>
                        <a:pt x="0" y="1080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620" name="Freeform 504"/>
                <p:cNvSpPr/>
                <p:nvPr/>
              </p:nvSpPr>
              <p:spPr>
                <a:xfrm>
                  <a:off x="98287" y="9161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21600"/>
                      </a:moveTo>
                      <a:cubicBezTo>
                        <a:pt x="21600" y="21600"/>
                        <a:pt x="0" y="21600"/>
                        <a:pt x="0" y="21600"/>
                      </a:cubicBezTo>
                      <a:cubicBezTo>
                        <a:pt x="0" y="21600"/>
                        <a:pt x="0" y="0"/>
                        <a:pt x="21600" y="0"/>
                      </a:cubicBezTo>
                      <a:cubicBezTo>
                        <a:pt x="21600" y="0"/>
                        <a:pt x="21600" y="21600"/>
                        <a:pt x="21600" y="21600"/>
                      </a:cubicBezTo>
                      <a:cubicBezTo>
                        <a:pt x="21600" y="21600"/>
                        <a:pt x="21600" y="21600"/>
                        <a:pt x="2160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621" name="Freeform 505"/>
                <p:cNvSpPr/>
                <p:nvPr/>
              </p:nvSpPr>
              <p:spPr>
                <a:xfrm>
                  <a:off x="98618" y="11714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9491" fill="norm" stroke="1" extrusionOk="0">
                      <a:moveTo>
                        <a:pt x="0" y="3600"/>
                      </a:moveTo>
                      <a:cubicBezTo>
                        <a:pt x="3600" y="3600"/>
                        <a:pt x="7200" y="3600"/>
                        <a:pt x="7200" y="0"/>
                      </a:cubicBezTo>
                      <a:cubicBezTo>
                        <a:pt x="10800" y="0"/>
                        <a:pt x="21600" y="10800"/>
                        <a:pt x="21600" y="14400"/>
                      </a:cubicBezTo>
                      <a:cubicBezTo>
                        <a:pt x="18000" y="18000"/>
                        <a:pt x="10800" y="21600"/>
                        <a:pt x="7200" y="18000"/>
                      </a:cubicBezTo>
                      <a:cubicBezTo>
                        <a:pt x="7200" y="14400"/>
                        <a:pt x="3600" y="14400"/>
                        <a:pt x="3600" y="10800"/>
                      </a:cubicBezTo>
                      <a:cubicBezTo>
                        <a:pt x="0" y="10800"/>
                        <a:pt x="0" y="7200"/>
                        <a:pt x="0" y="3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622" name="Freeform 506"/>
                <p:cNvSpPr/>
                <p:nvPr/>
              </p:nvSpPr>
              <p:spPr>
                <a:xfrm>
                  <a:off x="99020" y="86917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069" h="19491" fill="norm" stroke="1" extrusionOk="0">
                      <a:moveTo>
                        <a:pt x="6109" y="18000"/>
                      </a:moveTo>
                      <a:cubicBezTo>
                        <a:pt x="1789" y="18000"/>
                        <a:pt x="-2531" y="14400"/>
                        <a:pt x="1789" y="10800"/>
                      </a:cubicBezTo>
                      <a:cubicBezTo>
                        <a:pt x="1789" y="10800"/>
                        <a:pt x="1789" y="7200"/>
                        <a:pt x="1789" y="7200"/>
                      </a:cubicBezTo>
                      <a:cubicBezTo>
                        <a:pt x="1789" y="3600"/>
                        <a:pt x="6109" y="0"/>
                        <a:pt x="10429" y="0"/>
                      </a:cubicBezTo>
                      <a:cubicBezTo>
                        <a:pt x="14749" y="0"/>
                        <a:pt x="19069" y="3600"/>
                        <a:pt x="19069" y="10800"/>
                      </a:cubicBezTo>
                      <a:cubicBezTo>
                        <a:pt x="19069" y="10800"/>
                        <a:pt x="19069" y="10800"/>
                        <a:pt x="19069" y="14400"/>
                      </a:cubicBezTo>
                      <a:cubicBezTo>
                        <a:pt x="14749" y="18000"/>
                        <a:pt x="10429" y="21600"/>
                        <a:pt x="6109" y="180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623" name="Freeform 507"/>
                <p:cNvSpPr/>
                <p:nvPr/>
              </p:nvSpPr>
              <p:spPr>
                <a:xfrm>
                  <a:off x="99832" y="7120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5400" y="18000"/>
                      </a:moveTo>
                      <a:cubicBezTo>
                        <a:pt x="5400" y="18000"/>
                        <a:pt x="0" y="14400"/>
                        <a:pt x="0" y="14400"/>
                      </a:cubicBezTo>
                      <a:cubicBezTo>
                        <a:pt x="5400" y="10800"/>
                        <a:pt x="16200" y="7200"/>
                        <a:pt x="16200" y="0"/>
                      </a:cubicBezTo>
                      <a:cubicBezTo>
                        <a:pt x="16200" y="0"/>
                        <a:pt x="21600" y="0"/>
                        <a:pt x="21600" y="0"/>
                      </a:cubicBezTo>
                      <a:cubicBezTo>
                        <a:pt x="21600" y="3600"/>
                        <a:pt x="21600" y="3600"/>
                        <a:pt x="21600" y="3600"/>
                      </a:cubicBezTo>
                      <a:cubicBezTo>
                        <a:pt x="21600" y="10800"/>
                        <a:pt x="16200" y="18000"/>
                        <a:pt x="10800" y="21600"/>
                      </a:cubicBezTo>
                      <a:cubicBezTo>
                        <a:pt x="10800" y="21600"/>
                        <a:pt x="5400" y="21600"/>
                        <a:pt x="5400" y="180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624" name="Freeform 508"/>
                <p:cNvSpPr/>
                <p:nvPr/>
              </p:nvSpPr>
              <p:spPr>
                <a:xfrm>
                  <a:off x="101266" y="15548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7200" y="0"/>
                      </a:moveTo>
                      <a:cubicBezTo>
                        <a:pt x="14400" y="7200"/>
                        <a:pt x="14400" y="14400"/>
                        <a:pt x="21600" y="14400"/>
                      </a:cubicBezTo>
                      <a:cubicBezTo>
                        <a:pt x="14400" y="21600"/>
                        <a:pt x="14400" y="21600"/>
                        <a:pt x="14400" y="21600"/>
                      </a:cubicBezTo>
                      <a:cubicBezTo>
                        <a:pt x="7200" y="21600"/>
                        <a:pt x="0" y="21600"/>
                        <a:pt x="0" y="14400"/>
                      </a:cubicBezTo>
                      <a:cubicBezTo>
                        <a:pt x="0" y="7200"/>
                        <a:pt x="7200" y="7200"/>
                        <a:pt x="72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625" name="Freeform 509"/>
                <p:cNvSpPr/>
                <p:nvPr/>
              </p:nvSpPr>
              <p:spPr>
                <a:xfrm>
                  <a:off x="51577" y="27914"/>
                  <a:ext cx="56260" cy="94649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4547" y="12960"/>
                      </a:moveTo>
                      <a:cubicBezTo>
                        <a:pt x="4775" y="12825"/>
                        <a:pt x="4547" y="12420"/>
                        <a:pt x="4547" y="12150"/>
                      </a:cubicBezTo>
                      <a:cubicBezTo>
                        <a:pt x="4547" y="12015"/>
                        <a:pt x="4547" y="11880"/>
                        <a:pt x="4547" y="11745"/>
                      </a:cubicBezTo>
                      <a:cubicBezTo>
                        <a:pt x="4775" y="11475"/>
                        <a:pt x="4547" y="11205"/>
                        <a:pt x="4320" y="11070"/>
                      </a:cubicBezTo>
                      <a:cubicBezTo>
                        <a:pt x="3865" y="10935"/>
                        <a:pt x="3865" y="10665"/>
                        <a:pt x="3638" y="10395"/>
                      </a:cubicBezTo>
                      <a:cubicBezTo>
                        <a:pt x="3411" y="10395"/>
                        <a:pt x="3638" y="10395"/>
                        <a:pt x="3638" y="10260"/>
                      </a:cubicBezTo>
                      <a:cubicBezTo>
                        <a:pt x="3411" y="10125"/>
                        <a:pt x="3183" y="9990"/>
                        <a:pt x="3183" y="9855"/>
                      </a:cubicBezTo>
                      <a:cubicBezTo>
                        <a:pt x="3183" y="9720"/>
                        <a:pt x="3638" y="9585"/>
                        <a:pt x="3865" y="9450"/>
                      </a:cubicBezTo>
                      <a:cubicBezTo>
                        <a:pt x="4320" y="9180"/>
                        <a:pt x="4775" y="9045"/>
                        <a:pt x="5002" y="8775"/>
                      </a:cubicBezTo>
                      <a:cubicBezTo>
                        <a:pt x="5457" y="8640"/>
                        <a:pt x="5684" y="8235"/>
                        <a:pt x="6366" y="8100"/>
                      </a:cubicBezTo>
                      <a:cubicBezTo>
                        <a:pt x="6366" y="8100"/>
                        <a:pt x="6594" y="8100"/>
                        <a:pt x="6594" y="7965"/>
                      </a:cubicBezTo>
                      <a:cubicBezTo>
                        <a:pt x="7503" y="7425"/>
                        <a:pt x="8413" y="7020"/>
                        <a:pt x="9322" y="6480"/>
                      </a:cubicBezTo>
                      <a:cubicBezTo>
                        <a:pt x="10686" y="5805"/>
                        <a:pt x="11823" y="5265"/>
                        <a:pt x="12960" y="4590"/>
                      </a:cubicBezTo>
                      <a:cubicBezTo>
                        <a:pt x="14097" y="3915"/>
                        <a:pt x="15234" y="3375"/>
                        <a:pt x="16371" y="2700"/>
                      </a:cubicBezTo>
                      <a:cubicBezTo>
                        <a:pt x="17507" y="2025"/>
                        <a:pt x="18872" y="1485"/>
                        <a:pt x="20008" y="810"/>
                      </a:cubicBezTo>
                      <a:cubicBezTo>
                        <a:pt x="20463" y="540"/>
                        <a:pt x="20918" y="270"/>
                        <a:pt x="21373" y="0"/>
                      </a:cubicBezTo>
                      <a:cubicBezTo>
                        <a:pt x="21600" y="0"/>
                        <a:pt x="21600" y="0"/>
                        <a:pt x="21600" y="0"/>
                      </a:cubicBezTo>
                      <a:cubicBezTo>
                        <a:pt x="21600" y="135"/>
                        <a:pt x="21600" y="135"/>
                        <a:pt x="21600" y="135"/>
                      </a:cubicBezTo>
                      <a:cubicBezTo>
                        <a:pt x="21600" y="0"/>
                        <a:pt x="21600" y="0"/>
                        <a:pt x="21600" y="0"/>
                      </a:cubicBezTo>
                      <a:cubicBezTo>
                        <a:pt x="21600" y="135"/>
                        <a:pt x="21600" y="135"/>
                        <a:pt x="21600" y="135"/>
                      </a:cubicBezTo>
                      <a:cubicBezTo>
                        <a:pt x="20918" y="540"/>
                        <a:pt x="20691" y="1080"/>
                        <a:pt x="20236" y="1485"/>
                      </a:cubicBezTo>
                      <a:cubicBezTo>
                        <a:pt x="19554" y="2025"/>
                        <a:pt x="19099" y="2430"/>
                        <a:pt x="18644" y="2970"/>
                      </a:cubicBezTo>
                      <a:cubicBezTo>
                        <a:pt x="17962" y="3510"/>
                        <a:pt x="17507" y="4050"/>
                        <a:pt x="16825" y="4725"/>
                      </a:cubicBezTo>
                      <a:cubicBezTo>
                        <a:pt x="16143" y="5400"/>
                        <a:pt x="15461" y="6210"/>
                        <a:pt x="14779" y="7020"/>
                      </a:cubicBezTo>
                      <a:cubicBezTo>
                        <a:pt x="13642" y="8100"/>
                        <a:pt x="12505" y="9315"/>
                        <a:pt x="11141" y="10395"/>
                      </a:cubicBezTo>
                      <a:cubicBezTo>
                        <a:pt x="10686" y="10665"/>
                        <a:pt x="10459" y="11070"/>
                        <a:pt x="10004" y="11475"/>
                      </a:cubicBezTo>
                      <a:cubicBezTo>
                        <a:pt x="9322" y="12420"/>
                        <a:pt x="8185" y="13365"/>
                        <a:pt x="7276" y="14310"/>
                      </a:cubicBezTo>
                      <a:cubicBezTo>
                        <a:pt x="6594" y="14985"/>
                        <a:pt x="5912" y="15525"/>
                        <a:pt x="5457" y="16200"/>
                      </a:cubicBezTo>
                      <a:cubicBezTo>
                        <a:pt x="5002" y="16740"/>
                        <a:pt x="4320" y="17145"/>
                        <a:pt x="4093" y="17685"/>
                      </a:cubicBezTo>
                      <a:cubicBezTo>
                        <a:pt x="3865" y="17955"/>
                        <a:pt x="3411" y="18090"/>
                        <a:pt x="3183" y="18225"/>
                      </a:cubicBezTo>
                      <a:cubicBezTo>
                        <a:pt x="2956" y="18495"/>
                        <a:pt x="2728" y="18765"/>
                        <a:pt x="2501" y="19035"/>
                      </a:cubicBezTo>
                      <a:cubicBezTo>
                        <a:pt x="2501" y="19305"/>
                        <a:pt x="2274" y="19440"/>
                        <a:pt x="2046" y="19575"/>
                      </a:cubicBezTo>
                      <a:cubicBezTo>
                        <a:pt x="1592" y="20250"/>
                        <a:pt x="682" y="20790"/>
                        <a:pt x="227" y="21465"/>
                      </a:cubicBezTo>
                      <a:cubicBezTo>
                        <a:pt x="227" y="21600"/>
                        <a:pt x="0" y="21600"/>
                        <a:pt x="0" y="21600"/>
                      </a:cubicBezTo>
                      <a:cubicBezTo>
                        <a:pt x="0" y="21600"/>
                        <a:pt x="0" y="21465"/>
                        <a:pt x="0" y="21465"/>
                      </a:cubicBezTo>
                      <a:cubicBezTo>
                        <a:pt x="227" y="21060"/>
                        <a:pt x="455" y="20655"/>
                        <a:pt x="682" y="20250"/>
                      </a:cubicBezTo>
                      <a:cubicBezTo>
                        <a:pt x="682" y="19980"/>
                        <a:pt x="909" y="19710"/>
                        <a:pt x="909" y="19440"/>
                      </a:cubicBezTo>
                      <a:cubicBezTo>
                        <a:pt x="1137" y="19170"/>
                        <a:pt x="1137" y="19035"/>
                        <a:pt x="1364" y="18765"/>
                      </a:cubicBezTo>
                      <a:cubicBezTo>
                        <a:pt x="1592" y="18225"/>
                        <a:pt x="1819" y="17820"/>
                        <a:pt x="2046" y="17415"/>
                      </a:cubicBezTo>
                      <a:cubicBezTo>
                        <a:pt x="2274" y="16740"/>
                        <a:pt x="2728" y="16065"/>
                        <a:pt x="2956" y="15390"/>
                      </a:cubicBezTo>
                      <a:cubicBezTo>
                        <a:pt x="3183" y="14985"/>
                        <a:pt x="3411" y="14580"/>
                        <a:pt x="3865" y="14175"/>
                      </a:cubicBezTo>
                      <a:cubicBezTo>
                        <a:pt x="4320" y="13770"/>
                        <a:pt x="4320" y="13365"/>
                        <a:pt x="4547" y="1296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626" name="Freeform 510"/>
                <p:cNvSpPr/>
                <p:nvPr/>
              </p:nvSpPr>
              <p:spPr>
                <a:xfrm>
                  <a:off x="98672" y="13556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509" h="19886" fill="norm" stroke="1" extrusionOk="0">
                      <a:moveTo>
                        <a:pt x="5891" y="13715"/>
                      </a:moveTo>
                      <a:cubicBezTo>
                        <a:pt x="3927" y="13715"/>
                        <a:pt x="1964" y="10629"/>
                        <a:pt x="0" y="7543"/>
                      </a:cubicBezTo>
                      <a:cubicBezTo>
                        <a:pt x="0" y="4457"/>
                        <a:pt x="1964" y="1372"/>
                        <a:pt x="3927" y="1372"/>
                      </a:cubicBezTo>
                      <a:cubicBezTo>
                        <a:pt x="3927" y="-1714"/>
                        <a:pt x="5891" y="1372"/>
                        <a:pt x="5891" y="1372"/>
                      </a:cubicBezTo>
                      <a:cubicBezTo>
                        <a:pt x="11782" y="-1714"/>
                        <a:pt x="15709" y="4457"/>
                        <a:pt x="19636" y="4457"/>
                      </a:cubicBezTo>
                      <a:cubicBezTo>
                        <a:pt x="19636" y="4457"/>
                        <a:pt x="21600" y="7543"/>
                        <a:pt x="19636" y="7543"/>
                      </a:cubicBezTo>
                      <a:cubicBezTo>
                        <a:pt x="19636" y="10629"/>
                        <a:pt x="15709" y="10629"/>
                        <a:pt x="15709" y="16800"/>
                      </a:cubicBezTo>
                      <a:cubicBezTo>
                        <a:pt x="15709" y="16800"/>
                        <a:pt x="15709" y="19886"/>
                        <a:pt x="15709" y="19886"/>
                      </a:cubicBezTo>
                      <a:cubicBezTo>
                        <a:pt x="13745" y="19886"/>
                        <a:pt x="11782" y="19886"/>
                        <a:pt x="11782" y="19886"/>
                      </a:cubicBezTo>
                      <a:cubicBezTo>
                        <a:pt x="9818" y="16800"/>
                        <a:pt x="7855" y="16800"/>
                        <a:pt x="5891" y="13715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627" name="Freeform 511"/>
                <p:cNvSpPr/>
                <p:nvPr/>
              </p:nvSpPr>
              <p:spPr>
                <a:xfrm>
                  <a:off x="101817" y="2123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0"/>
                      </a:moveTo>
                      <a:cubicBezTo>
                        <a:pt x="0" y="21600"/>
                        <a:pt x="0" y="21600"/>
                        <a:pt x="0" y="21600"/>
                      </a:cubicBezTo>
                      <a:cubicBezTo>
                        <a:pt x="0" y="21600"/>
                        <a:pt x="0" y="21600"/>
                        <a:pt x="0" y="21600"/>
                      </a:cubicBezTo>
                      <a:cubicBezTo>
                        <a:pt x="0" y="21600"/>
                        <a:pt x="0" y="21600"/>
                        <a:pt x="216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628" name="Freeform 512"/>
                <p:cNvSpPr/>
                <p:nvPr/>
              </p:nvSpPr>
              <p:spPr>
                <a:xfrm>
                  <a:off x="101817" y="27914"/>
                  <a:ext cx="12701" cy="1271"/>
                </a:xfrm>
                <a:prstGeom prst="ellipse">
                  <a:avLst/>
                </a:prstGeom>
                <a:noFill/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629" name="Freeform 513"/>
                <p:cNvSpPr/>
                <p:nvPr/>
              </p:nvSpPr>
              <p:spPr>
                <a:xfrm>
                  <a:off x="100827" y="8268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65" h="20118" fill="norm" stroke="1" extrusionOk="0">
                      <a:moveTo>
                        <a:pt x="18000" y="17280"/>
                      </a:moveTo>
                      <a:cubicBezTo>
                        <a:pt x="14400" y="21600"/>
                        <a:pt x="7200" y="21600"/>
                        <a:pt x="0" y="12960"/>
                      </a:cubicBezTo>
                      <a:cubicBezTo>
                        <a:pt x="0" y="8640"/>
                        <a:pt x="0" y="4320"/>
                        <a:pt x="0" y="0"/>
                      </a:cubicBezTo>
                      <a:cubicBezTo>
                        <a:pt x="0" y="0"/>
                        <a:pt x="3600" y="0"/>
                        <a:pt x="7200" y="0"/>
                      </a:cubicBezTo>
                      <a:cubicBezTo>
                        <a:pt x="10800" y="0"/>
                        <a:pt x="14400" y="0"/>
                        <a:pt x="14400" y="4320"/>
                      </a:cubicBezTo>
                      <a:cubicBezTo>
                        <a:pt x="21600" y="8640"/>
                        <a:pt x="21600" y="8640"/>
                        <a:pt x="18000" y="1728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630" name="Freeform 514"/>
                <p:cNvSpPr/>
                <p:nvPr/>
              </p:nvSpPr>
              <p:spPr>
                <a:xfrm>
                  <a:off x="101729" y="151180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436" h="21600" fill="norm" stroke="1" extrusionOk="0">
                      <a:moveTo>
                        <a:pt x="11336" y="21600"/>
                      </a:moveTo>
                      <a:cubicBezTo>
                        <a:pt x="5936" y="21600"/>
                        <a:pt x="3236" y="16200"/>
                        <a:pt x="536" y="10800"/>
                      </a:cubicBezTo>
                      <a:cubicBezTo>
                        <a:pt x="-2164" y="5400"/>
                        <a:pt x="5936" y="0"/>
                        <a:pt x="11336" y="0"/>
                      </a:cubicBezTo>
                      <a:cubicBezTo>
                        <a:pt x="14036" y="0"/>
                        <a:pt x="16736" y="5400"/>
                        <a:pt x="16736" y="10800"/>
                      </a:cubicBezTo>
                      <a:cubicBezTo>
                        <a:pt x="19436" y="10800"/>
                        <a:pt x="19436" y="16200"/>
                        <a:pt x="19436" y="16200"/>
                      </a:cubicBezTo>
                      <a:cubicBezTo>
                        <a:pt x="19436" y="16200"/>
                        <a:pt x="16736" y="21600"/>
                        <a:pt x="16736" y="21600"/>
                      </a:cubicBezTo>
                      <a:cubicBezTo>
                        <a:pt x="14036" y="21600"/>
                        <a:pt x="11336" y="21600"/>
                        <a:pt x="11336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631" name="Freeform 515"/>
                <p:cNvSpPr/>
                <p:nvPr/>
              </p:nvSpPr>
              <p:spPr>
                <a:xfrm>
                  <a:off x="101817" y="14570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7505" fill="norm" stroke="1" extrusionOk="0">
                      <a:moveTo>
                        <a:pt x="1964" y="9257"/>
                      </a:moveTo>
                      <a:cubicBezTo>
                        <a:pt x="0" y="9257"/>
                        <a:pt x="0" y="6171"/>
                        <a:pt x="0" y="3086"/>
                      </a:cubicBezTo>
                      <a:cubicBezTo>
                        <a:pt x="0" y="3086"/>
                        <a:pt x="1964" y="3086"/>
                        <a:pt x="3927" y="3086"/>
                      </a:cubicBezTo>
                      <a:cubicBezTo>
                        <a:pt x="3927" y="3086"/>
                        <a:pt x="5891" y="3086"/>
                        <a:pt x="5891" y="3086"/>
                      </a:cubicBezTo>
                      <a:cubicBezTo>
                        <a:pt x="9818" y="9257"/>
                        <a:pt x="13745" y="6171"/>
                        <a:pt x="15709" y="0"/>
                      </a:cubicBezTo>
                      <a:cubicBezTo>
                        <a:pt x="17673" y="0"/>
                        <a:pt x="19636" y="0"/>
                        <a:pt x="19636" y="0"/>
                      </a:cubicBezTo>
                      <a:cubicBezTo>
                        <a:pt x="21600" y="0"/>
                        <a:pt x="21600" y="3086"/>
                        <a:pt x="21600" y="3086"/>
                      </a:cubicBezTo>
                      <a:cubicBezTo>
                        <a:pt x="21600" y="12343"/>
                        <a:pt x="21600" y="12343"/>
                        <a:pt x="15709" y="15429"/>
                      </a:cubicBezTo>
                      <a:cubicBezTo>
                        <a:pt x="9818" y="21600"/>
                        <a:pt x="5891" y="12343"/>
                        <a:pt x="1964" y="9257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632" name="Freeform 516"/>
                <p:cNvSpPr/>
                <p:nvPr/>
              </p:nvSpPr>
              <p:spPr>
                <a:xfrm>
                  <a:off x="103249" y="119601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8171" h="18081" fill="norm" stroke="1" extrusionOk="0">
                      <a:moveTo>
                        <a:pt x="0" y="13500"/>
                      </a:moveTo>
                      <a:cubicBezTo>
                        <a:pt x="0" y="9900"/>
                        <a:pt x="0" y="2700"/>
                        <a:pt x="6171" y="2700"/>
                      </a:cubicBezTo>
                      <a:cubicBezTo>
                        <a:pt x="6171" y="2700"/>
                        <a:pt x="6171" y="2700"/>
                        <a:pt x="6171" y="2700"/>
                      </a:cubicBezTo>
                      <a:cubicBezTo>
                        <a:pt x="9257" y="-900"/>
                        <a:pt x="15429" y="-900"/>
                        <a:pt x="15429" y="2700"/>
                      </a:cubicBezTo>
                      <a:cubicBezTo>
                        <a:pt x="15429" y="6300"/>
                        <a:pt x="21600" y="6300"/>
                        <a:pt x="15429" y="9900"/>
                      </a:cubicBezTo>
                      <a:cubicBezTo>
                        <a:pt x="15429" y="13500"/>
                        <a:pt x="15429" y="20700"/>
                        <a:pt x="9257" y="17100"/>
                      </a:cubicBezTo>
                      <a:cubicBezTo>
                        <a:pt x="9257" y="17100"/>
                        <a:pt x="9257" y="17100"/>
                        <a:pt x="9257" y="17100"/>
                      </a:cubicBezTo>
                      <a:cubicBezTo>
                        <a:pt x="3086" y="17100"/>
                        <a:pt x="0" y="17100"/>
                        <a:pt x="0" y="135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633" name="Freeform 517"/>
                <p:cNvSpPr/>
                <p:nvPr/>
              </p:nvSpPr>
              <p:spPr>
                <a:xfrm>
                  <a:off x="104796" y="57857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21600"/>
                      </a:moveTo>
                      <a:cubicBezTo>
                        <a:pt x="14400" y="17280"/>
                        <a:pt x="7200" y="12960"/>
                        <a:pt x="7200" y="12960"/>
                      </a:cubicBezTo>
                      <a:cubicBezTo>
                        <a:pt x="0" y="8640"/>
                        <a:pt x="0" y="8640"/>
                        <a:pt x="0" y="4320"/>
                      </a:cubicBezTo>
                      <a:cubicBezTo>
                        <a:pt x="0" y="4320"/>
                        <a:pt x="7200" y="0"/>
                        <a:pt x="14400" y="0"/>
                      </a:cubicBezTo>
                      <a:cubicBezTo>
                        <a:pt x="14400" y="0"/>
                        <a:pt x="21600" y="4320"/>
                        <a:pt x="21600" y="4320"/>
                      </a:cubicBezTo>
                      <a:cubicBezTo>
                        <a:pt x="21600" y="8640"/>
                        <a:pt x="21600" y="12960"/>
                        <a:pt x="21600" y="17280"/>
                      </a:cubicBezTo>
                      <a:cubicBezTo>
                        <a:pt x="21600" y="17280"/>
                        <a:pt x="21600" y="21600"/>
                        <a:pt x="21600" y="21600"/>
                      </a:cubicBezTo>
                      <a:cubicBezTo>
                        <a:pt x="21600" y="21600"/>
                        <a:pt x="21600" y="21600"/>
                        <a:pt x="2160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634" name="Freeform 518"/>
                <p:cNvSpPr/>
                <p:nvPr/>
              </p:nvSpPr>
              <p:spPr>
                <a:xfrm>
                  <a:off x="105457" y="104408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16200"/>
                      </a:moveTo>
                      <a:cubicBezTo>
                        <a:pt x="21600" y="16200"/>
                        <a:pt x="14400" y="21600"/>
                        <a:pt x="14400" y="21600"/>
                      </a:cubicBezTo>
                      <a:cubicBezTo>
                        <a:pt x="0" y="21600"/>
                        <a:pt x="7200" y="16200"/>
                        <a:pt x="7200" y="10800"/>
                      </a:cubicBezTo>
                      <a:cubicBezTo>
                        <a:pt x="0" y="10800"/>
                        <a:pt x="0" y="10800"/>
                        <a:pt x="0" y="5400"/>
                      </a:cubicBezTo>
                      <a:cubicBezTo>
                        <a:pt x="0" y="5400"/>
                        <a:pt x="0" y="0"/>
                        <a:pt x="0" y="0"/>
                      </a:cubicBezTo>
                      <a:cubicBezTo>
                        <a:pt x="7200" y="0"/>
                        <a:pt x="7200" y="0"/>
                        <a:pt x="14400" y="0"/>
                      </a:cubicBezTo>
                      <a:cubicBezTo>
                        <a:pt x="21600" y="0"/>
                        <a:pt x="21600" y="5400"/>
                        <a:pt x="21600" y="162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635" name="Freeform 519"/>
                <p:cNvSpPr/>
                <p:nvPr/>
              </p:nvSpPr>
              <p:spPr>
                <a:xfrm>
                  <a:off x="106230" y="140480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10800"/>
                      </a:moveTo>
                      <a:cubicBezTo>
                        <a:pt x="21600" y="10800"/>
                        <a:pt x="10800" y="21600"/>
                        <a:pt x="10800" y="21600"/>
                      </a:cubicBezTo>
                      <a:cubicBezTo>
                        <a:pt x="0" y="21600"/>
                        <a:pt x="0" y="10800"/>
                        <a:pt x="0" y="10800"/>
                      </a:cubicBezTo>
                      <a:cubicBezTo>
                        <a:pt x="0" y="0"/>
                        <a:pt x="10800" y="0"/>
                        <a:pt x="10800" y="0"/>
                      </a:cubicBezTo>
                      <a:cubicBezTo>
                        <a:pt x="10800" y="0"/>
                        <a:pt x="21600" y="0"/>
                        <a:pt x="21600" y="108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636" name="Freeform 520"/>
                <p:cNvSpPr/>
                <p:nvPr/>
              </p:nvSpPr>
              <p:spPr>
                <a:xfrm>
                  <a:off x="106561" y="14242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5600" fill="norm" stroke="1" extrusionOk="0">
                      <a:moveTo>
                        <a:pt x="0" y="4800"/>
                      </a:moveTo>
                      <a:cubicBezTo>
                        <a:pt x="7200" y="4800"/>
                        <a:pt x="7200" y="4800"/>
                        <a:pt x="7200" y="4800"/>
                      </a:cubicBezTo>
                      <a:cubicBezTo>
                        <a:pt x="14400" y="-6000"/>
                        <a:pt x="14400" y="4800"/>
                        <a:pt x="21600" y="4800"/>
                      </a:cubicBezTo>
                      <a:cubicBezTo>
                        <a:pt x="14400" y="15600"/>
                        <a:pt x="7200" y="15600"/>
                        <a:pt x="7200" y="15600"/>
                      </a:cubicBezTo>
                      <a:cubicBezTo>
                        <a:pt x="7200" y="15600"/>
                        <a:pt x="0" y="4800"/>
                        <a:pt x="0" y="48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637" name="Freeform 521"/>
                <p:cNvSpPr/>
                <p:nvPr/>
              </p:nvSpPr>
              <p:spPr>
                <a:xfrm>
                  <a:off x="104909" y="3728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575" h="21029" fill="norm" stroke="1" extrusionOk="0">
                      <a:moveTo>
                        <a:pt x="10800" y="1486"/>
                      </a:moveTo>
                      <a:cubicBezTo>
                        <a:pt x="10800" y="3543"/>
                        <a:pt x="8100" y="5600"/>
                        <a:pt x="13500" y="6629"/>
                      </a:cubicBezTo>
                      <a:cubicBezTo>
                        <a:pt x="16200" y="6629"/>
                        <a:pt x="13500" y="7658"/>
                        <a:pt x="13500" y="8686"/>
                      </a:cubicBezTo>
                      <a:cubicBezTo>
                        <a:pt x="13500" y="8686"/>
                        <a:pt x="13500" y="9715"/>
                        <a:pt x="13500" y="9715"/>
                      </a:cubicBezTo>
                      <a:cubicBezTo>
                        <a:pt x="10800" y="11772"/>
                        <a:pt x="10800" y="12800"/>
                        <a:pt x="16200" y="14858"/>
                      </a:cubicBezTo>
                      <a:cubicBezTo>
                        <a:pt x="21600" y="15886"/>
                        <a:pt x="18900" y="16915"/>
                        <a:pt x="18900" y="18972"/>
                      </a:cubicBezTo>
                      <a:cubicBezTo>
                        <a:pt x="18900" y="20000"/>
                        <a:pt x="16200" y="20000"/>
                        <a:pt x="13500" y="21029"/>
                      </a:cubicBezTo>
                      <a:cubicBezTo>
                        <a:pt x="10800" y="20000"/>
                        <a:pt x="10800" y="20000"/>
                        <a:pt x="8100" y="18972"/>
                      </a:cubicBezTo>
                      <a:cubicBezTo>
                        <a:pt x="8100" y="18972"/>
                        <a:pt x="8100" y="17943"/>
                        <a:pt x="8100" y="17943"/>
                      </a:cubicBezTo>
                      <a:cubicBezTo>
                        <a:pt x="10800" y="15886"/>
                        <a:pt x="10800" y="13829"/>
                        <a:pt x="8100" y="11772"/>
                      </a:cubicBezTo>
                      <a:cubicBezTo>
                        <a:pt x="5400" y="10743"/>
                        <a:pt x="5400" y="8686"/>
                        <a:pt x="8100" y="7658"/>
                      </a:cubicBezTo>
                      <a:cubicBezTo>
                        <a:pt x="8100" y="6629"/>
                        <a:pt x="8100" y="5600"/>
                        <a:pt x="5400" y="4572"/>
                      </a:cubicBezTo>
                      <a:cubicBezTo>
                        <a:pt x="2700" y="3543"/>
                        <a:pt x="2700" y="3543"/>
                        <a:pt x="2700" y="2515"/>
                      </a:cubicBezTo>
                      <a:cubicBezTo>
                        <a:pt x="0" y="2515"/>
                        <a:pt x="0" y="1486"/>
                        <a:pt x="0" y="458"/>
                      </a:cubicBezTo>
                      <a:cubicBezTo>
                        <a:pt x="0" y="458"/>
                        <a:pt x="2700" y="-571"/>
                        <a:pt x="5400" y="458"/>
                      </a:cubicBezTo>
                      <a:cubicBezTo>
                        <a:pt x="8100" y="458"/>
                        <a:pt x="8100" y="458"/>
                        <a:pt x="10800" y="1486"/>
                      </a:cubicBezTo>
                      <a:cubicBezTo>
                        <a:pt x="10800" y="1486"/>
                        <a:pt x="10800" y="1486"/>
                        <a:pt x="10800" y="1486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638" name="Freeform 522"/>
                <p:cNvSpPr/>
                <p:nvPr/>
              </p:nvSpPr>
              <p:spPr>
                <a:xfrm>
                  <a:off x="103251" y="111468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9257" y="7200"/>
                      </a:moveTo>
                      <a:cubicBezTo>
                        <a:pt x="9257" y="5400"/>
                        <a:pt x="10800" y="3600"/>
                        <a:pt x="12343" y="1800"/>
                      </a:cubicBezTo>
                      <a:cubicBezTo>
                        <a:pt x="12343" y="0"/>
                        <a:pt x="15429" y="1800"/>
                        <a:pt x="16971" y="0"/>
                      </a:cubicBezTo>
                      <a:cubicBezTo>
                        <a:pt x="16971" y="0"/>
                        <a:pt x="18514" y="0"/>
                        <a:pt x="20057" y="1800"/>
                      </a:cubicBezTo>
                      <a:cubicBezTo>
                        <a:pt x="20057" y="1800"/>
                        <a:pt x="21600" y="1800"/>
                        <a:pt x="21600" y="3600"/>
                      </a:cubicBezTo>
                      <a:cubicBezTo>
                        <a:pt x="20057" y="3600"/>
                        <a:pt x="20057" y="3600"/>
                        <a:pt x="20057" y="5400"/>
                      </a:cubicBezTo>
                      <a:cubicBezTo>
                        <a:pt x="18514" y="5400"/>
                        <a:pt x="18514" y="3600"/>
                        <a:pt x="18514" y="5400"/>
                      </a:cubicBezTo>
                      <a:cubicBezTo>
                        <a:pt x="15429" y="5400"/>
                        <a:pt x="13886" y="7200"/>
                        <a:pt x="15429" y="9000"/>
                      </a:cubicBezTo>
                      <a:cubicBezTo>
                        <a:pt x="15429" y="10800"/>
                        <a:pt x="15429" y="12600"/>
                        <a:pt x="16971" y="12600"/>
                      </a:cubicBezTo>
                      <a:cubicBezTo>
                        <a:pt x="16971" y="14400"/>
                        <a:pt x="15429" y="18000"/>
                        <a:pt x="15429" y="18000"/>
                      </a:cubicBezTo>
                      <a:cubicBezTo>
                        <a:pt x="10800" y="18000"/>
                        <a:pt x="7714" y="16200"/>
                        <a:pt x="6171" y="19800"/>
                      </a:cubicBezTo>
                      <a:cubicBezTo>
                        <a:pt x="4629" y="21600"/>
                        <a:pt x="4629" y="21600"/>
                        <a:pt x="1543" y="21600"/>
                      </a:cubicBezTo>
                      <a:cubicBezTo>
                        <a:pt x="1543" y="21600"/>
                        <a:pt x="0" y="18000"/>
                        <a:pt x="0" y="16200"/>
                      </a:cubicBezTo>
                      <a:cubicBezTo>
                        <a:pt x="1543" y="14400"/>
                        <a:pt x="3086" y="12600"/>
                        <a:pt x="3086" y="12600"/>
                      </a:cubicBezTo>
                      <a:cubicBezTo>
                        <a:pt x="4629" y="10800"/>
                        <a:pt x="7714" y="9000"/>
                        <a:pt x="9257" y="72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639" name="Freeform 523"/>
                <p:cNvSpPr/>
                <p:nvPr/>
              </p:nvSpPr>
              <p:spPr>
                <a:xfrm>
                  <a:off x="105384" y="13114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000" h="19371" fill="norm" stroke="1" extrusionOk="0">
                      <a:moveTo>
                        <a:pt x="19200" y="8776"/>
                      </a:moveTo>
                      <a:cubicBezTo>
                        <a:pt x="14400" y="11176"/>
                        <a:pt x="12000" y="13576"/>
                        <a:pt x="9600" y="18376"/>
                      </a:cubicBezTo>
                      <a:cubicBezTo>
                        <a:pt x="9600" y="18376"/>
                        <a:pt x="7200" y="18376"/>
                        <a:pt x="7200" y="18376"/>
                      </a:cubicBezTo>
                      <a:cubicBezTo>
                        <a:pt x="2400" y="20776"/>
                        <a:pt x="0" y="18376"/>
                        <a:pt x="0" y="15976"/>
                      </a:cubicBezTo>
                      <a:cubicBezTo>
                        <a:pt x="2400" y="11176"/>
                        <a:pt x="2400" y="8776"/>
                        <a:pt x="4800" y="8776"/>
                      </a:cubicBezTo>
                      <a:cubicBezTo>
                        <a:pt x="7200" y="6376"/>
                        <a:pt x="7200" y="3976"/>
                        <a:pt x="9600" y="1576"/>
                      </a:cubicBezTo>
                      <a:cubicBezTo>
                        <a:pt x="12000" y="-824"/>
                        <a:pt x="16800" y="-824"/>
                        <a:pt x="19200" y="3976"/>
                      </a:cubicBezTo>
                      <a:cubicBezTo>
                        <a:pt x="19200" y="3976"/>
                        <a:pt x="19200" y="3976"/>
                        <a:pt x="19200" y="6376"/>
                      </a:cubicBezTo>
                      <a:cubicBezTo>
                        <a:pt x="21600" y="8776"/>
                        <a:pt x="21600" y="8776"/>
                        <a:pt x="19200" y="8776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640" name="Freeform 524"/>
                <p:cNvSpPr/>
                <p:nvPr/>
              </p:nvSpPr>
              <p:spPr>
                <a:xfrm>
                  <a:off x="107774" y="7506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2960" y="0"/>
                      </a:moveTo>
                      <a:cubicBezTo>
                        <a:pt x="12960" y="0"/>
                        <a:pt x="21600" y="8640"/>
                        <a:pt x="21600" y="12960"/>
                      </a:cubicBezTo>
                      <a:cubicBezTo>
                        <a:pt x="21600" y="17280"/>
                        <a:pt x="17280" y="21600"/>
                        <a:pt x="12960" y="21600"/>
                      </a:cubicBezTo>
                      <a:cubicBezTo>
                        <a:pt x="4320" y="21600"/>
                        <a:pt x="0" y="17280"/>
                        <a:pt x="0" y="12960"/>
                      </a:cubicBezTo>
                      <a:cubicBezTo>
                        <a:pt x="0" y="8640"/>
                        <a:pt x="8640" y="0"/>
                        <a:pt x="1296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641" name="Freeform 525"/>
                <p:cNvSpPr/>
                <p:nvPr/>
              </p:nvSpPr>
              <p:spPr>
                <a:xfrm>
                  <a:off x="108656" y="14577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16200"/>
                      </a:moveTo>
                      <a:cubicBezTo>
                        <a:pt x="0" y="5400"/>
                        <a:pt x="0" y="0"/>
                        <a:pt x="10800" y="0"/>
                      </a:cubicBezTo>
                      <a:cubicBezTo>
                        <a:pt x="21600" y="0"/>
                        <a:pt x="21600" y="5400"/>
                        <a:pt x="21600" y="10800"/>
                      </a:cubicBezTo>
                      <a:cubicBezTo>
                        <a:pt x="21600" y="16200"/>
                        <a:pt x="10800" y="21600"/>
                        <a:pt x="0" y="21600"/>
                      </a:cubicBezTo>
                      <a:cubicBezTo>
                        <a:pt x="0" y="16200"/>
                        <a:pt x="0" y="16200"/>
                        <a:pt x="0" y="162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642" name="Freeform 526"/>
                <p:cNvSpPr/>
                <p:nvPr/>
              </p:nvSpPr>
              <p:spPr>
                <a:xfrm>
                  <a:off x="109208" y="3480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0800" y="0"/>
                      </a:moveTo>
                      <a:cubicBezTo>
                        <a:pt x="10800" y="4320"/>
                        <a:pt x="16200" y="8640"/>
                        <a:pt x="21600" y="12960"/>
                      </a:cubicBezTo>
                      <a:cubicBezTo>
                        <a:pt x="16200" y="12960"/>
                        <a:pt x="21600" y="21600"/>
                        <a:pt x="10800" y="21600"/>
                      </a:cubicBezTo>
                      <a:cubicBezTo>
                        <a:pt x="5400" y="21600"/>
                        <a:pt x="0" y="17280"/>
                        <a:pt x="0" y="12960"/>
                      </a:cubicBezTo>
                      <a:cubicBezTo>
                        <a:pt x="0" y="8640"/>
                        <a:pt x="0" y="4320"/>
                        <a:pt x="5400" y="0"/>
                      </a:cubicBezTo>
                      <a:cubicBezTo>
                        <a:pt x="5400" y="0"/>
                        <a:pt x="10800" y="0"/>
                        <a:pt x="108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643" name="Freeform 527"/>
                <p:cNvSpPr/>
                <p:nvPr/>
              </p:nvSpPr>
              <p:spPr>
                <a:xfrm>
                  <a:off x="108587" y="91281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7948" h="21600" fill="norm" stroke="1" extrusionOk="0">
                      <a:moveTo>
                        <a:pt x="4988" y="16200"/>
                      </a:moveTo>
                      <a:cubicBezTo>
                        <a:pt x="-3652" y="10800"/>
                        <a:pt x="668" y="8100"/>
                        <a:pt x="4988" y="2700"/>
                      </a:cubicBezTo>
                      <a:cubicBezTo>
                        <a:pt x="4988" y="2700"/>
                        <a:pt x="9308" y="0"/>
                        <a:pt x="9308" y="0"/>
                      </a:cubicBezTo>
                      <a:cubicBezTo>
                        <a:pt x="13628" y="0"/>
                        <a:pt x="17948" y="2700"/>
                        <a:pt x="17948" y="2700"/>
                      </a:cubicBezTo>
                      <a:cubicBezTo>
                        <a:pt x="17948" y="5400"/>
                        <a:pt x="17948" y="8100"/>
                        <a:pt x="17948" y="10800"/>
                      </a:cubicBezTo>
                      <a:cubicBezTo>
                        <a:pt x="17948" y="13500"/>
                        <a:pt x="17948" y="13500"/>
                        <a:pt x="17948" y="16200"/>
                      </a:cubicBezTo>
                      <a:cubicBezTo>
                        <a:pt x="17948" y="18900"/>
                        <a:pt x="13628" y="18900"/>
                        <a:pt x="9308" y="21600"/>
                      </a:cubicBezTo>
                      <a:cubicBezTo>
                        <a:pt x="9308" y="21600"/>
                        <a:pt x="4988" y="18900"/>
                        <a:pt x="4988" y="162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644" name="Freeform 528"/>
                <p:cNvSpPr/>
                <p:nvPr/>
              </p:nvSpPr>
              <p:spPr>
                <a:xfrm>
                  <a:off x="107609" y="8333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677" h="21600" fill="norm" stroke="1" extrusionOk="0">
                      <a:moveTo>
                        <a:pt x="6646" y="19636"/>
                      </a:moveTo>
                      <a:cubicBezTo>
                        <a:pt x="4985" y="19636"/>
                        <a:pt x="0" y="15709"/>
                        <a:pt x="0" y="13745"/>
                      </a:cubicBezTo>
                      <a:cubicBezTo>
                        <a:pt x="1662" y="11782"/>
                        <a:pt x="3323" y="9818"/>
                        <a:pt x="4985" y="7855"/>
                      </a:cubicBezTo>
                      <a:cubicBezTo>
                        <a:pt x="6646" y="5891"/>
                        <a:pt x="9969" y="5891"/>
                        <a:pt x="9969" y="1964"/>
                      </a:cubicBezTo>
                      <a:cubicBezTo>
                        <a:pt x="9969" y="0"/>
                        <a:pt x="11631" y="0"/>
                        <a:pt x="13292" y="0"/>
                      </a:cubicBezTo>
                      <a:cubicBezTo>
                        <a:pt x="13292" y="0"/>
                        <a:pt x="13292" y="1964"/>
                        <a:pt x="13292" y="1964"/>
                      </a:cubicBezTo>
                      <a:cubicBezTo>
                        <a:pt x="13292" y="9818"/>
                        <a:pt x="13292" y="9818"/>
                        <a:pt x="16615" y="11782"/>
                      </a:cubicBezTo>
                      <a:cubicBezTo>
                        <a:pt x="18277" y="13745"/>
                        <a:pt x="18277" y="15709"/>
                        <a:pt x="19938" y="17673"/>
                      </a:cubicBezTo>
                      <a:cubicBezTo>
                        <a:pt x="19938" y="19636"/>
                        <a:pt x="21600" y="19636"/>
                        <a:pt x="19938" y="19636"/>
                      </a:cubicBezTo>
                      <a:cubicBezTo>
                        <a:pt x="18277" y="21600"/>
                        <a:pt x="18277" y="21600"/>
                        <a:pt x="18277" y="21600"/>
                      </a:cubicBezTo>
                      <a:cubicBezTo>
                        <a:pt x="16615" y="21600"/>
                        <a:pt x="16615" y="19636"/>
                        <a:pt x="14954" y="19636"/>
                      </a:cubicBezTo>
                      <a:cubicBezTo>
                        <a:pt x="13292" y="17673"/>
                        <a:pt x="9969" y="17673"/>
                        <a:pt x="6646" y="19636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645" name="Freeform 529"/>
                <p:cNvSpPr/>
                <p:nvPr/>
              </p:nvSpPr>
              <p:spPr>
                <a:xfrm>
                  <a:off x="111525" y="56824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9069" fill="norm" stroke="1" extrusionOk="0">
                      <a:moveTo>
                        <a:pt x="21600" y="14749"/>
                      </a:moveTo>
                      <a:cubicBezTo>
                        <a:pt x="21600" y="19069"/>
                        <a:pt x="16200" y="19069"/>
                        <a:pt x="10800" y="19069"/>
                      </a:cubicBezTo>
                      <a:cubicBezTo>
                        <a:pt x="5400" y="19069"/>
                        <a:pt x="0" y="19069"/>
                        <a:pt x="0" y="10429"/>
                      </a:cubicBezTo>
                      <a:cubicBezTo>
                        <a:pt x="0" y="10429"/>
                        <a:pt x="0" y="10429"/>
                        <a:pt x="0" y="6109"/>
                      </a:cubicBezTo>
                      <a:cubicBezTo>
                        <a:pt x="0" y="1789"/>
                        <a:pt x="0" y="-2531"/>
                        <a:pt x="10800" y="1789"/>
                      </a:cubicBezTo>
                      <a:cubicBezTo>
                        <a:pt x="16200" y="1789"/>
                        <a:pt x="21600" y="6109"/>
                        <a:pt x="21600" y="14749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646" name="Freeform 530"/>
                <p:cNvSpPr/>
                <p:nvPr/>
              </p:nvSpPr>
              <p:spPr>
                <a:xfrm>
                  <a:off x="110642" y="51467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9618" fill="norm" stroke="1" extrusionOk="0">
                      <a:moveTo>
                        <a:pt x="21600" y="10800"/>
                      </a:moveTo>
                      <a:cubicBezTo>
                        <a:pt x="21600" y="16200"/>
                        <a:pt x="15429" y="21600"/>
                        <a:pt x="9257" y="18900"/>
                      </a:cubicBezTo>
                      <a:cubicBezTo>
                        <a:pt x="6171" y="18900"/>
                        <a:pt x="6171" y="18900"/>
                        <a:pt x="3086" y="16200"/>
                      </a:cubicBezTo>
                      <a:cubicBezTo>
                        <a:pt x="3086" y="16200"/>
                        <a:pt x="3086" y="16200"/>
                        <a:pt x="0" y="16200"/>
                      </a:cubicBezTo>
                      <a:cubicBezTo>
                        <a:pt x="0" y="13500"/>
                        <a:pt x="0" y="13500"/>
                        <a:pt x="3086" y="13500"/>
                      </a:cubicBezTo>
                      <a:cubicBezTo>
                        <a:pt x="9257" y="13500"/>
                        <a:pt x="9257" y="5400"/>
                        <a:pt x="9257" y="2700"/>
                      </a:cubicBezTo>
                      <a:cubicBezTo>
                        <a:pt x="9257" y="0"/>
                        <a:pt x="12343" y="0"/>
                        <a:pt x="12343" y="0"/>
                      </a:cubicBezTo>
                      <a:cubicBezTo>
                        <a:pt x="15429" y="2700"/>
                        <a:pt x="21600" y="5400"/>
                        <a:pt x="21600" y="108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647" name="Freeform 531"/>
                <p:cNvSpPr/>
                <p:nvPr/>
              </p:nvSpPr>
              <p:spPr>
                <a:xfrm>
                  <a:off x="112517" y="11389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7200" y="0"/>
                      </a:moveTo>
                      <a:cubicBezTo>
                        <a:pt x="14400" y="5400"/>
                        <a:pt x="14400" y="10800"/>
                        <a:pt x="21600" y="16200"/>
                      </a:cubicBezTo>
                      <a:cubicBezTo>
                        <a:pt x="14400" y="16200"/>
                        <a:pt x="14400" y="16200"/>
                        <a:pt x="14400" y="21600"/>
                      </a:cubicBezTo>
                      <a:cubicBezTo>
                        <a:pt x="7200" y="21600"/>
                        <a:pt x="0" y="21600"/>
                        <a:pt x="0" y="16200"/>
                      </a:cubicBezTo>
                      <a:cubicBezTo>
                        <a:pt x="0" y="10800"/>
                        <a:pt x="0" y="10800"/>
                        <a:pt x="72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648" name="Freeform 532"/>
                <p:cNvSpPr/>
                <p:nvPr/>
              </p:nvSpPr>
              <p:spPr>
                <a:xfrm>
                  <a:off x="113069" y="12713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17280"/>
                      </a:moveTo>
                      <a:cubicBezTo>
                        <a:pt x="4320" y="8640"/>
                        <a:pt x="8640" y="0"/>
                        <a:pt x="12960" y="0"/>
                      </a:cubicBezTo>
                      <a:cubicBezTo>
                        <a:pt x="17280" y="0"/>
                        <a:pt x="21600" y="4320"/>
                        <a:pt x="21600" y="8640"/>
                      </a:cubicBezTo>
                      <a:cubicBezTo>
                        <a:pt x="21600" y="17280"/>
                        <a:pt x="17280" y="21600"/>
                        <a:pt x="8640" y="21600"/>
                      </a:cubicBezTo>
                      <a:cubicBezTo>
                        <a:pt x="4320" y="21600"/>
                        <a:pt x="0" y="17280"/>
                        <a:pt x="0" y="1728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649" name="Freeform 533"/>
                <p:cNvSpPr/>
                <p:nvPr/>
              </p:nvSpPr>
              <p:spPr>
                <a:xfrm>
                  <a:off x="113290" y="2079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0800" y="0"/>
                      </a:moveTo>
                      <a:cubicBezTo>
                        <a:pt x="16200" y="5400"/>
                        <a:pt x="16200" y="10800"/>
                        <a:pt x="21600" y="16200"/>
                      </a:cubicBezTo>
                      <a:cubicBezTo>
                        <a:pt x="21600" y="16200"/>
                        <a:pt x="16200" y="21600"/>
                        <a:pt x="16200" y="21600"/>
                      </a:cubicBezTo>
                      <a:cubicBezTo>
                        <a:pt x="10800" y="21600"/>
                        <a:pt x="0" y="16200"/>
                        <a:pt x="0" y="10800"/>
                      </a:cubicBezTo>
                      <a:cubicBezTo>
                        <a:pt x="0" y="10800"/>
                        <a:pt x="5400" y="5400"/>
                        <a:pt x="108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650" name="Freeform 534"/>
                <p:cNvSpPr/>
                <p:nvPr/>
              </p:nvSpPr>
              <p:spPr>
                <a:xfrm>
                  <a:off x="110642" y="12249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9579" fill="norm" stroke="1" extrusionOk="0">
                      <a:moveTo>
                        <a:pt x="6646" y="18288"/>
                      </a:moveTo>
                      <a:cubicBezTo>
                        <a:pt x="4985" y="20252"/>
                        <a:pt x="3323" y="20252"/>
                        <a:pt x="1662" y="16325"/>
                      </a:cubicBezTo>
                      <a:cubicBezTo>
                        <a:pt x="1662" y="16325"/>
                        <a:pt x="1662" y="14361"/>
                        <a:pt x="0" y="12397"/>
                      </a:cubicBezTo>
                      <a:cubicBezTo>
                        <a:pt x="0" y="10434"/>
                        <a:pt x="0" y="8470"/>
                        <a:pt x="1662" y="8470"/>
                      </a:cubicBezTo>
                      <a:cubicBezTo>
                        <a:pt x="4985" y="6507"/>
                        <a:pt x="6646" y="4543"/>
                        <a:pt x="8308" y="2579"/>
                      </a:cubicBezTo>
                      <a:cubicBezTo>
                        <a:pt x="13292" y="-1348"/>
                        <a:pt x="18277" y="-1348"/>
                        <a:pt x="19938" y="6507"/>
                      </a:cubicBezTo>
                      <a:cubicBezTo>
                        <a:pt x="21600" y="6507"/>
                        <a:pt x="21600" y="6507"/>
                        <a:pt x="21600" y="6507"/>
                      </a:cubicBezTo>
                      <a:cubicBezTo>
                        <a:pt x="21600" y="10434"/>
                        <a:pt x="18277" y="14361"/>
                        <a:pt x="14954" y="12397"/>
                      </a:cubicBezTo>
                      <a:cubicBezTo>
                        <a:pt x="13292" y="10434"/>
                        <a:pt x="11631" y="12397"/>
                        <a:pt x="9969" y="14361"/>
                      </a:cubicBezTo>
                      <a:cubicBezTo>
                        <a:pt x="8308" y="14361"/>
                        <a:pt x="8308" y="16325"/>
                        <a:pt x="6646" y="18288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651" name="Freeform 535"/>
                <p:cNvSpPr/>
                <p:nvPr/>
              </p:nvSpPr>
              <p:spPr>
                <a:xfrm>
                  <a:off x="113724" y="13077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7550" h="21600" fill="norm" stroke="1" extrusionOk="0">
                      <a:moveTo>
                        <a:pt x="16200" y="14400"/>
                      </a:moveTo>
                      <a:cubicBezTo>
                        <a:pt x="16200" y="21600"/>
                        <a:pt x="16200" y="21600"/>
                        <a:pt x="5400" y="21600"/>
                      </a:cubicBezTo>
                      <a:cubicBezTo>
                        <a:pt x="5400" y="21600"/>
                        <a:pt x="0" y="21600"/>
                        <a:pt x="0" y="14400"/>
                      </a:cubicBezTo>
                      <a:cubicBezTo>
                        <a:pt x="0" y="7200"/>
                        <a:pt x="5400" y="0"/>
                        <a:pt x="10800" y="0"/>
                      </a:cubicBezTo>
                      <a:cubicBezTo>
                        <a:pt x="21600" y="0"/>
                        <a:pt x="16200" y="7200"/>
                        <a:pt x="16200" y="144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652" name="Freeform 536"/>
                <p:cNvSpPr/>
                <p:nvPr/>
              </p:nvSpPr>
              <p:spPr>
                <a:xfrm>
                  <a:off x="115496" y="40269"/>
                  <a:ext cx="12701" cy="1271"/>
                </a:xfrm>
                <a:prstGeom prst="ellipse">
                  <a:avLst/>
                </a:prstGeom>
                <a:noFill/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653" name="Freeform 537"/>
                <p:cNvSpPr/>
                <p:nvPr/>
              </p:nvSpPr>
              <p:spPr>
                <a:xfrm>
                  <a:off x="113069" y="3833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4800" y="0"/>
                      </a:moveTo>
                      <a:cubicBezTo>
                        <a:pt x="7200" y="8640"/>
                        <a:pt x="9600" y="4320"/>
                        <a:pt x="12000" y="4320"/>
                      </a:cubicBezTo>
                      <a:cubicBezTo>
                        <a:pt x="14400" y="0"/>
                        <a:pt x="16800" y="0"/>
                        <a:pt x="19200" y="0"/>
                      </a:cubicBezTo>
                      <a:cubicBezTo>
                        <a:pt x="19200" y="0"/>
                        <a:pt x="21600" y="4320"/>
                        <a:pt x="21600" y="4320"/>
                      </a:cubicBezTo>
                      <a:cubicBezTo>
                        <a:pt x="21600" y="8640"/>
                        <a:pt x="21600" y="12960"/>
                        <a:pt x="21600" y="12960"/>
                      </a:cubicBezTo>
                      <a:cubicBezTo>
                        <a:pt x="16800" y="12960"/>
                        <a:pt x="12000" y="17280"/>
                        <a:pt x="9600" y="21600"/>
                      </a:cubicBezTo>
                      <a:cubicBezTo>
                        <a:pt x="7200" y="17280"/>
                        <a:pt x="7200" y="17280"/>
                        <a:pt x="4800" y="17280"/>
                      </a:cubicBezTo>
                      <a:cubicBezTo>
                        <a:pt x="4800" y="12960"/>
                        <a:pt x="2400" y="12960"/>
                        <a:pt x="0" y="8640"/>
                      </a:cubicBezTo>
                      <a:cubicBezTo>
                        <a:pt x="0" y="8640"/>
                        <a:pt x="0" y="4320"/>
                        <a:pt x="0" y="4320"/>
                      </a:cubicBezTo>
                      <a:cubicBezTo>
                        <a:pt x="0" y="4320"/>
                        <a:pt x="0" y="0"/>
                        <a:pt x="2400" y="0"/>
                      </a:cubicBezTo>
                      <a:cubicBezTo>
                        <a:pt x="2400" y="0"/>
                        <a:pt x="4800" y="0"/>
                        <a:pt x="48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654" name="Freeform 538"/>
                <p:cNvSpPr/>
                <p:nvPr/>
              </p:nvSpPr>
              <p:spPr>
                <a:xfrm>
                  <a:off x="104968" y="169482"/>
                  <a:ext cx="17651" cy="22356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458" fill="norm" stroke="1" extrusionOk="0">
                      <a:moveTo>
                        <a:pt x="21600" y="19753"/>
                      </a:moveTo>
                      <a:cubicBezTo>
                        <a:pt x="21600" y="19753"/>
                        <a:pt x="21600" y="19753"/>
                        <a:pt x="21600" y="20321"/>
                      </a:cubicBezTo>
                      <a:cubicBezTo>
                        <a:pt x="21600" y="20321"/>
                        <a:pt x="20880" y="20321"/>
                        <a:pt x="20880" y="20321"/>
                      </a:cubicBezTo>
                      <a:cubicBezTo>
                        <a:pt x="20160" y="19184"/>
                        <a:pt x="19440" y="19753"/>
                        <a:pt x="18000" y="19753"/>
                      </a:cubicBezTo>
                      <a:cubicBezTo>
                        <a:pt x="17280" y="19753"/>
                        <a:pt x="16560" y="19184"/>
                        <a:pt x="16560" y="19184"/>
                      </a:cubicBezTo>
                      <a:cubicBezTo>
                        <a:pt x="15120" y="20321"/>
                        <a:pt x="17280" y="20321"/>
                        <a:pt x="17280" y="21458"/>
                      </a:cubicBezTo>
                      <a:cubicBezTo>
                        <a:pt x="17280" y="21458"/>
                        <a:pt x="17280" y="21458"/>
                        <a:pt x="17280" y="21458"/>
                      </a:cubicBezTo>
                      <a:cubicBezTo>
                        <a:pt x="4320" y="21458"/>
                        <a:pt x="4320" y="21458"/>
                        <a:pt x="4320" y="21458"/>
                      </a:cubicBezTo>
                      <a:cubicBezTo>
                        <a:pt x="4320" y="20890"/>
                        <a:pt x="5040" y="20321"/>
                        <a:pt x="5040" y="19753"/>
                      </a:cubicBezTo>
                      <a:cubicBezTo>
                        <a:pt x="5760" y="19753"/>
                        <a:pt x="5040" y="19184"/>
                        <a:pt x="5040" y="19184"/>
                      </a:cubicBezTo>
                      <a:cubicBezTo>
                        <a:pt x="3600" y="19184"/>
                        <a:pt x="2160" y="18616"/>
                        <a:pt x="1440" y="19753"/>
                      </a:cubicBezTo>
                      <a:cubicBezTo>
                        <a:pt x="720" y="19753"/>
                        <a:pt x="720" y="19753"/>
                        <a:pt x="0" y="19753"/>
                      </a:cubicBezTo>
                      <a:cubicBezTo>
                        <a:pt x="720" y="19753"/>
                        <a:pt x="720" y="19184"/>
                        <a:pt x="720" y="19184"/>
                      </a:cubicBezTo>
                      <a:cubicBezTo>
                        <a:pt x="2160" y="17479"/>
                        <a:pt x="4320" y="15205"/>
                        <a:pt x="5760" y="12932"/>
                      </a:cubicBezTo>
                      <a:cubicBezTo>
                        <a:pt x="5760" y="12932"/>
                        <a:pt x="6480" y="12363"/>
                        <a:pt x="6480" y="11795"/>
                      </a:cubicBezTo>
                      <a:cubicBezTo>
                        <a:pt x="6480" y="11226"/>
                        <a:pt x="5040" y="11226"/>
                        <a:pt x="4320" y="11226"/>
                      </a:cubicBezTo>
                      <a:cubicBezTo>
                        <a:pt x="4320" y="11226"/>
                        <a:pt x="4320" y="11226"/>
                        <a:pt x="4320" y="11226"/>
                      </a:cubicBezTo>
                      <a:cubicBezTo>
                        <a:pt x="1440" y="11226"/>
                        <a:pt x="1440" y="11226"/>
                        <a:pt x="2880" y="9521"/>
                      </a:cubicBezTo>
                      <a:cubicBezTo>
                        <a:pt x="3600" y="8953"/>
                        <a:pt x="4320" y="7816"/>
                        <a:pt x="5040" y="7247"/>
                      </a:cubicBezTo>
                      <a:cubicBezTo>
                        <a:pt x="6480" y="4974"/>
                        <a:pt x="8640" y="2700"/>
                        <a:pt x="10800" y="426"/>
                      </a:cubicBezTo>
                      <a:cubicBezTo>
                        <a:pt x="10800" y="-142"/>
                        <a:pt x="11520" y="-142"/>
                        <a:pt x="12240" y="426"/>
                      </a:cubicBezTo>
                      <a:cubicBezTo>
                        <a:pt x="12960" y="2132"/>
                        <a:pt x="13680" y="3269"/>
                        <a:pt x="15120" y="4974"/>
                      </a:cubicBezTo>
                      <a:cubicBezTo>
                        <a:pt x="16560" y="6679"/>
                        <a:pt x="18000" y="8384"/>
                        <a:pt x="20160" y="10658"/>
                      </a:cubicBezTo>
                      <a:cubicBezTo>
                        <a:pt x="20160" y="10658"/>
                        <a:pt x="20160" y="11226"/>
                        <a:pt x="20880" y="11226"/>
                      </a:cubicBezTo>
                      <a:cubicBezTo>
                        <a:pt x="20160" y="11226"/>
                        <a:pt x="20160" y="11226"/>
                        <a:pt x="19440" y="11226"/>
                      </a:cubicBezTo>
                      <a:cubicBezTo>
                        <a:pt x="18720" y="11226"/>
                        <a:pt x="18000" y="11226"/>
                        <a:pt x="18000" y="11226"/>
                      </a:cubicBezTo>
                      <a:cubicBezTo>
                        <a:pt x="17280" y="11226"/>
                        <a:pt x="16560" y="11226"/>
                        <a:pt x="15840" y="11226"/>
                      </a:cubicBezTo>
                      <a:cubicBezTo>
                        <a:pt x="15840" y="11226"/>
                        <a:pt x="15120" y="11226"/>
                        <a:pt x="15120" y="11795"/>
                      </a:cubicBezTo>
                      <a:cubicBezTo>
                        <a:pt x="15120" y="11795"/>
                        <a:pt x="15120" y="12363"/>
                        <a:pt x="15120" y="12932"/>
                      </a:cubicBezTo>
                      <a:cubicBezTo>
                        <a:pt x="16560" y="14069"/>
                        <a:pt x="18000" y="15774"/>
                        <a:pt x="19440" y="16911"/>
                      </a:cubicBezTo>
                      <a:cubicBezTo>
                        <a:pt x="20160" y="18047"/>
                        <a:pt x="20880" y="18616"/>
                        <a:pt x="21600" y="19753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655" name="Freeform 539"/>
                <p:cNvSpPr/>
                <p:nvPr/>
              </p:nvSpPr>
              <p:spPr>
                <a:xfrm>
                  <a:off x="114668" y="30058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86" h="21600" fill="norm" stroke="1" extrusionOk="0">
                      <a:moveTo>
                        <a:pt x="18514" y="17280"/>
                      </a:moveTo>
                      <a:cubicBezTo>
                        <a:pt x="18514" y="21600"/>
                        <a:pt x="15429" y="17280"/>
                        <a:pt x="15429" y="21600"/>
                      </a:cubicBezTo>
                      <a:cubicBezTo>
                        <a:pt x="9257" y="21600"/>
                        <a:pt x="6171" y="17280"/>
                        <a:pt x="3086" y="8640"/>
                      </a:cubicBezTo>
                      <a:cubicBezTo>
                        <a:pt x="0" y="8640"/>
                        <a:pt x="0" y="4320"/>
                        <a:pt x="0" y="4320"/>
                      </a:cubicBezTo>
                      <a:cubicBezTo>
                        <a:pt x="3086" y="0"/>
                        <a:pt x="6171" y="0"/>
                        <a:pt x="9257" y="0"/>
                      </a:cubicBezTo>
                      <a:cubicBezTo>
                        <a:pt x="12343" y="0"/>
                        <a:pt x="15429" y="4320"/>
                        <a:pt x="18514" y="8640"/>
                      </a:cubicBezTo>
                      <a:cubicBezTo>
                        <a:pt x="18514" y="8640"/>
                        <a:pt x="21600" y="12960"/>
                        <a:pt x="18514" y="1728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656" name="Freeform 540"/>
                <p:cNvSpPr/>
                <p:nvPr/>
              </p:nvSpPr>
              <p:spPr>
                <a:xfrm>
                  <a:off x="117592" y="150187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8000" y="4320"/>
                      </a:moveTo>
                      <a:cubicBezTo>
                        <a:pt x="21600" y="4320"/>
                        <a:pt x="21600" y="4320"/>
                        <a:pt x="21600" y="8640"/>
                      </a:cubicBezTo>
                      <a:cubicBezTo>
                        <a:pt x="21600" y="12960"/>
                        <a:pt x="14400" y="21600"/>
                        <a:pt x="10800" y="21600"/>
                      </a:cubicBezTo>
                      <a:cubicBezTo>
                        <a:pt x="7200" y="21600"/>
                        <a:pt x="0" y="12960"/>
                        <a:pt x="0" y="8640"/>
                      </a:cubicBezTo>
                      <a:cubicBezTo>
                        <a:pt x="0" y="8640"/>
                        <a:pt x="0" y="8640"/>
                        <a:pt x="0" y="8640"/>
                      </a:cubicBezTo>
                      <a:cubicBezTo>
                        <a:pt x="3600" y="4320"/>
                        <a:pt x="7200" y="0"/>
                        <a:pt x="10800" y="0"/>
                      </a:cubicBezTo>
                      <a:cubicBezTo>
                        <a:pt x="14400" y="0"/>
                        <a:pt x="18000" y="4320"/>
                        <a:pt x="18000" y="432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657" name="Freeform 542"/>
                <p:cNvSpPr/>
                <p:nvPr/>
              </p:nvSpPr>
              <p:spPr>
                <a:xfrm>
                  <a:off x="122121" y="15526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674" h="21600" fill="norm" stroke="1" extrusionOk="0">
                      <a:moveTo>
                        <a:pt x="16200" y="21600"/>
                      </a:moveTo>
                      <a:cubicBezTo>
                        <a:pt x="10800" y="21600"/>
                        <a:pt x="8100" y="21600"/>
                        <a:pt x="5400" y="21600"/>
                      </a:cubicBezTo>
                      <a:cubicBezTo>
                        <a:pt x="0" y="16200"/>
                        <a:pt x="0" y="10800"/>
                        <a:pt x="0" y="5400"/>
                      </a:cubicBezTo>
                      <a:cubicBezTo>
                        <a:pt x="0" y="5400"/>
                        <a:pt x="2700" y="0"/>
                        <a:pt x="2700" y="0"/>
                      </a:cubicBezTo>
                      <a:cubicBezTo>
                        <a:pt x="5400" y="0"/>
                        <a:pt x="5400" y="0"/>
                        <a:pt x="8100" y="0"/>
                      </a:cubicBezTo>
                      <a:cubicBezTo>
                        <a:pt x="10800" y="0"/>
                        <a:pt x="16200" y="0"/>
                        <a:pt x="18900" y="5400"/>
                      </a:cubicBezTo>
                      <a:cubicBezTo>
                        <a:pt x="21600" y="16200"/>
                        <a:pt x="21600" y="16200"/>
                        <a:pt x="1620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658" name="Freeform 543"/>
                <p:cNvSpPr/>
                <p:nvPr/>
              </p:nvSpPr>
              <p:spPr>
                <a:xfrm>
                  <a:off x="126062" y="21678"/>
                  <a:ext cx="14869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095" h="20510" fill="norm" stroke="1" extrusionOk="0">
                      <a:moveTo>
                        <a:pt x="19433" y="9847"/>
                      </a:moveTo>
                      <a:cubicBezTo>
                        <a:pt x="19433" y="11117"/>
                        <a:pt x="21095" y="12388"/>
                        <a:pt x="21095" y="13658"/>
                      </a:cubicBezTo>
                      <a:cubicBezTo>
                        <a:pt x="21095" y="13658"/>
                        <a:pt x="21095" y="13658"/>
                        <a:pt x="21095" y="13658"/>
                      </a:cubicBezTo>
                      <a:cubicBezTo>
                        <a:pt x="21095" y="17470"/>
                        <a:pt x="19433" y="17470"/>
                        <a:pt x="16941" y="16200"/>
                      </a:cubicBezTo>
                      <a:cubicBezTo>
                        <a:pt x="16110" y="16200"/>
                        <a:pt x="15280" y="14929"/>
                        <a:pt x="15280" y="13658"/>
                      </a:cubicBezTo>
                      <a:cubicBezTo>
                        <a:pt x="15280" y="9847"/>
                        <a:pt x="15280" y="9847"/>
                        <a:pt x="11957" y="9847"/>
                      </a:cubicBezTo>
                      <a:cubicBezTo>
                        <a:pt x="11126" y="9847"/>
                        <a:pt x="9464" y="11117"/>
                        <a:pt x="7803" y="8576"/>
                      </a:cubicBezTo>
                      <a:cubicBezTo>
                        <a:pt x="7803" y="8576"/>
                        <a:pt x="6972" y="8576"/>
                        <a:pt x="6972" y="7306"/>
                      </a:cubicBezTo>
                      <a:cubicBezTo>
                        <a:pt x="6141" y="7306"/>
                        <a:pt x="5310" y="8576"/>
                        <a:pt x="4480" y="9847"/>
                      </a:cubicBezTo>
                      <a:cubicBezTo>
                        <a:pt x="4480" y="11117"/>
                        <a:pt x="5310" y="12388"/>
                        <a:pt x="6141" y="13658"/>
                      </a:cubicBezTo>
                      <a:cubicBezTo>
                        <a:pt x="6972" y="13658"/>
                        <a:pt x="7803" y="13658"/>
                        <a:pt x="7803" y="13658"/>
                      </a:cubicBezTo>
                      <a:cubicBezTo>
                        <a:pt x="9464" y="14929"/>
                        <a:pt x="9464" y="16200"/>
                        <a:pt x="7803" y="18741"/>
                      </a:cubicBezTo>
                      <a:cubicBezTo>
                        <a:pt x="6972" y="18741"/>
                        <a:pt x="6972" y="18741"/>
                        <a:pt x="6141" y="20011"/>
                      </a:cubicBezTo>
                      <a:cubicBezTo>
                        <a:pt x="4480" y="21282"/>
                        <a:pt x="1987" y="20011"/>
                        <a:pt x="326" y="17470"/>
                      </a:cubicBezTo>
                      <a:cubicBezTo>
                        <a:pt x="326" y="16200"/>
                        <a:pt x="326" y="16200"/>
                        <a:pt x="326" y="16200"/>
                      </a:cubicBezTo>
                      <a:cubicBezTo>
                        <a:pt x="1987" y="13658"/>
                        <a:pt x="1157" y="12388"/>
                        <a:pt x="326" y="11117"/>
                      </a:cubicBezTo>
                      <a:cubicBezTo>
                        <a:pt x="-505" y="8576"/>
                        <a:pt x="326" y="6035"/>
                        <a:pt x="1987" y="6035"/>
                      </a:cubicBezTo>
                      <a:cubicBezTo>
                        <a:pt x="4480" y="6035"/>
                        <a:pt x="6141" y="3494"/>
                        <a:pt x="6972" y="953"/>
                      </a:cubicBezTo>
                      <a:cubicBezTo>
                        <a:pt x="7803" y="-318"/>
                        <a:pt x="7803" y="-318"/>
                        <a:pt x="8633" y="953"/>
                      </a:cubicBezTo>
                      <a:cubicBezTo>
                        <a:pt x="8633" y="953"/>
                        <a:pt x="8633" y="953"/>
                        <a:pt x="8633" y="953"/>
                      </a:cubicBezTo>
                      <a:cubicBezTo>
                        <a:pt x="10295" y="2223"/>
                        <a:pt x="8633" y="4764"/>
                        <a:pt x="10295" y="4764"/>
                      </a:cubicBezTo>
                      <a:cubicBezTo>
                        <a:pt x="11126" y="6035"/>
                        <a:pt x="11957" y="6035"/>
                        <a:pt x="12787" y="6035"/>
                      </a:cubicBezTo>
                      <a:cubicBezTo>
                        <a:pt x="14449" y="6035"/>
                        <a:pt x="16941" y="7306"/>
                        <a:pt x="17772" y="8576"/>
                      </a:cubicBezTo>
                      <a:cubicBezTo>
                        <a:pt x="18603" y="8576"/>
                        <a:pt x="19433" y="9847"/>
                        <a:pt x="19433" y="9847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659" name="Freeform 544"/>
                <p:cNvSpPr/>
                <p:nvPr/>
              </p:nvSpPr>
              <p:spPr>
                <a:xfrm>
                  <a:off x="132263" y="14577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10800"/>
                      </a:moveTo>
                      <a:cubicBezTo>
                        <a:pt x="0" y="10800"/>
                        <a:pt x="10800" y="0"/>
                        <a:pt x="10800" y="0"/>
                      </a:cubicBezTo>
                      <a:cubicBezTo>
                        <a:pt x="21600" y="0"/>
                        <a:pt x="21600" y="10800"/>
                        <a:pt x="21600" y="10800"/>
                      </a:cubicBezTo>
                      <a:cubicBezTo>
                        <a:pt x="21600" y="10800"/>
                        <a:pt x="21600" y="21600"/>
                        <a:pt x="21600" y="21600"/>
                      </a:cubicBezTo>
                      <a:cubicBezTo>
                        <a:pt x="10800" y="21600"/>
                        <a:pt x="10800" y="10800"/>
                        <a:pt x="0" y="108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660" name="Oval 545"/>
                <p:cNvSpPr/>
                <p:nvPr/>
              </p:nvSpPr>
              <p:spPr>
                <a:xfrm>
                  <a:off x="132594" y="27411"/>
                  <a:ext cx="12701" cy="12701"/>
                </a:xfrm>
                <a:prstGeom prst="ellipse">
                  <a:avLst/>
                </a:pr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661" name="Freeform 546"/>
                <p:cNvSpPr/>
                <p:nvPr/>
              </p:nvSpPr>
              <p:spPr>
                <a:xfrm>
                  <a:off x="133649" y="1406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491" h="21600" fill="norm" stroke="1" extrusionOk="0">
                      <a:moveTo>
                        <a:pt x="12291" y="21600"/>
                      </a:moveTo>
                      <a:cubicBezTo>
                        <a:pt x="8691" y="21600"/>
                        <a:pt x="5091" y="17280"/>
                        <a:pt x="1491" y="12960"/>
                      </a:cubicBezTo>
                      <a:cubicBezTo>
                        <a:pt x="-2109" y="8640"/>
                        <a:pt x="1491" y="4320"/>
                        <a:pt x="5091" y="0"/>
                      </a:cubicBezTo>
                      <a:cubicBezTo>
                        <a:pt x="12291" y="0"/>
                        <a:pt x="19491" y="4320"/>
                        <a:pt x="19491" y="12960"/>
                      </a:cubicBezTo>
                      <a:cubicBezTo>
                        <a:pt x="19491" y="17280"/>
                        <a:pt x="19491" y="17280"/>
                        <a:pt x="19491" y="21600"/>
                      </a:cubicBezTo>
                      <a:cubicBezTo>
                        <a:pt x="15891" y="21600"/>
                        <a:pt x="15891" y="21600"/>
                        <a:pt x="12291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662" name="Freeform 547"/>
                <p:cNvSpPr/>
                <p:nvPr/>
              </p:nvSpPr>
              <p:spPr>
                <a:xfrm>
                  <a:off x="137786" y="7334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7550" h="21600" fill="norm" stroke="1" extrusionOk="0">
                      <a:moveTo>
                        <a:pt x="17550" y="10800"/>
                      </a:moveTo>
                      <a:cubicBezTo>
                        <a:pt x="17550" y="16200"/>
                        <a:pt x="12150" y="16200"/>
                        <a:pt x="12150" y="21600"/>
                      </a:cubicBezTo>
                      <a:cubicBezTo>
                        <a:pt x="12150" y="21600"/>
                        <a:pt x="6750" y="21600"/>
                        <a:pt x="6750" y="21600"/>
                      </a:cubicBezTo>
                      <a:cubicBezTo>
                        <a:pt x="-4050" y="21600"/>
                        <a:pt x="1350" y="16200"/>
                        <a:pt x="1350" y="10800"/>
                      </a:cubicBezTo>
                      <a:cubicBezTo>
                        <a:pt x="1350" y="5400"/>
                        <a:pt x="6750" y="5400"/>
                        <a:pt x="6750" y="0"/>
                      </a:cubicBezTo>
                      <a:cubicBezTo>
                        <a:pt x="12150" y="5400"/>
                        <a:pt x="12150" y="5400"/>
                        <a:pt x="17550" y="108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663" name="Freeform 548"/>
                <p:cNvSpPr/>
                <p:nvPr/>
              </p:nvSpPr>
              <p:spPr>
                <a:xfrm>
                  <a:off x="137657" y="56301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8360" h="18457" fill="norm" stroke="1" extrusionOk="0">
                      <a:moveTo>
                        <a:pt x="12960" y="1177"/>
                      </a:moveTo>
                      <a:cubicBezTo>
                        <a:pt x="21600" y="-3143"/>
                        <a:pt x="17280" y="5497"/>
                        <a:pt x="17280" y="9817"/>
                      </a:cubicBezTo>
                      <a:cubicBezTo>
                        <a:pt x="17280" y="9817"/>
                        <a:pt x="17280" y="14137"/>
                        <a:pt x="17280" y="14137"/>
                      </a:cubicBezTo>
                      <a:cubicBezTo>
                        <a:pt x="12960" y="14137"/>
                        <a:pt x="12960" y="18457"/>
                        <a:pt x="8640" y="18457"/>
                      </a:cubicBezTo>
                      <a:cubicBezTo>
                        <a:pt x="8640" y="18457"/>
                        <a:pt x="4320" y="14137"/>
                        <a:pt x="4320" y="14137"/>
                      </a:cubicBezTo>
                      <a:cubicBezTo>
                        <a:pt x="0" y="14137"/>
                        <a:pt x="0" y="9817"/>
                        <a:pt x="0" y="9817"/>
                      </a:cubicBezTo>
                      <a:cubicBezTo>
                        <a:pt x="0" y="1177"/>
                        <a:pt x="4320" y="1177"/>
                        <a:pt x="12960" y="1177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664" name="Freeform 549"/>
                <p:cNvSpPr/>
                <p:nvPr/>
              </p:nvSpPr>
              <p:spPr>
                <a:xfrm>
                  <a:off x="138330" y="143017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6200" h="17672" fill="norm" stroke="1" extrusionOk="0">
                      <a:moveTo>
                        <a:pt x="14400" y="12272"/>
                      </a:moveTo>
                      <a:cubicBezTo>
                        <a:pt x="14400" y="12272"/>
                        <a:pt x="14400" y="12272"/>
                        <a:pt x="7200" y="17672"/>
                      </a:cubicBezTo>
                      <a:cubicBezTo>
                        <a:pt x="7200" y="12272"/>
                        <a:pt x="0" y="12272"/>
                        <a:pt x="0" y="6872"/>
                      </a:cubicBezTo>
                      <a:cubicBezTo>
                        <a:pt x="0" y="1472"/>
                        <a:pt x="7200" y="1472"/>
                        <a:pt x="7200" y="1472"/>
                      </a:cubicBezTo>
                      <a:cubicBezTo>
                        <a:pt x="21600" y="-3928"/>
                        <a:pt x="14400" y="6872"/>
                        <a:pt x="14400" y="12272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665" name="Freeform 550"/>
                <p:cNvSpPr/>
                <p:nvPr/>
              </p:nvSpPr>
              <p:spPr>
                <a:xfrm>
                  <a:off x="141529" y="16380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0"/>
                      </a:moveTo>
                      <a:cubicBezTo>
                        <a:pt x="21600" y="21600"/>
                        <a:pt x="21600" y="21600"/>
                        <a:pt x="21600" y="21600"/>
                      </a:cubicBezTo>
                      <a:cubicBezTo>
                        <a:pt x="0" y="21600"/>
                        <a:pt x="0" y="21600"/>
                        <a:pt x="0" y="21600"/>
                      </a:cubicBezTo>
                      <a:cubicBezTo>
                        <a:pt x="0" y="0"/>
                        <a:pt x="21600" y="0"/>
                        <a:pt x="21600" y="0"/>
                      </a:cubicBezTo>
                      <a:cubicBezTo>
                        <a:pt x="21600" y="0"/>
                        <a:pt x="21600" y="0"/>
                        <a:pt x="216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666" name="Freeform 551"/>
                <p:cNvSpPr/>
                <p:nvPr/>
              </p:nvSpPr>
              <p:spPr>
                <a:xfrm>
                  <a:off x="142081" y="45171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7200" y="0"/>
                      </a:moveTo>
                      <a:cubicBezTo>
                        <a:pt x="14400" y="0"/>
                        <a:pt x="14400" y="0"/>
                        <a:pt x="14400" y="0"/>
                      </a:cubicBezTo>
                      <a:cubicBezTo>
                        <a:pt x="21600" y="0"/>
                        <a:pt x="21600" y="0"/>
                        <a:pt x="21600" y="0"/>
                      </a:cubicBezTo>
                      <a:cubicBezTo>
                        <a:pt x="21600" y="0"/>
                        <a:pt x="21600" y="0"/>
                        <a:pt x="21600" y="10800"/>
                      </a:cubicBezTo>
                      <a:cubicBezTo>
                        <a:pt x="21600" y="10800"/>
                        <a:pt x="21600" y="10800"/>
                        <a:pt x="21600" y="21600"/>
                      </a:cubicBezTo>
                      <a:cubicBezTo>
                        <a:pt x="21600" y="21600"/>
                        <a:pt x="14400" y="21600"/>
                        <a:pt x="14400" y="21600"/>
                      </a:cubicBezTo>
                      <a:cubicBezTo>
                        <a:pt x="7200" y="21600"/>
                        <a:pt x="7200" y="10800"/>
                        <a:pt x="0" y="10800"/>
                      </a:cubicBezTo>
                      <a:cubicBezTo>
                        <a:pt x="7200" y="10800"/>
                        <a:pt x="7200" y="0"/>
                        <a:pt x="72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667" name="Freeform 552"/>
                <p:cNvSpPr/>
                <p:nvPr/>
              </p:nvSpPr>
              <p:spPr>
                <a:xfrm>
                  <a:off x="142802" y="14184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8437" h="20520" fill="norm" stroke="1" extrusionOk="0">
                      <a:moveTo>
                        <a:pt x="16200" y="0"/>
                      </a:moveTo>
                      <a:cubicBezTo>
                        <a:pt x="16200" y="0"/>
                        <a:pt x="16200" y="4320"/>
                        <a:pt x="16200" y="4320"/>
                      </a:cubicBezTo>
                      <a:cubicBezTo>
                        <a:pt x="21600" y="12960"/>
                        <a:pt x="16200" y="12960"/>
                        <a:pt x="10800" y="17280"/>
                      </a:cubicBezTo>
                      <a:cubicBezTo>
                        <a:pt x="5400" y="21600"/>
                        <a:pt x="0" y="21600"/>
                        <a:pt x="0" y="17280"/>
                      </a:cubicBezTo>
                      <a:cubicBezTo>
                        <a:pt x="0" y="12960"/>
                        <a:pt x="0" y="8640"/>
                        <a:pt x="0" y="4320"/>
                      </a:cubicBezTo>
                      <a:cubicBezTo>
                        <a:pt x="0" y="4320"/>
                        <a:pt x="0" y="0"/>
                        <a:pt x="5400" y="0"/>
                      </a:cubicBezTo>
                      <a:cubicBezTo>
                        <a:pt x="5400" y="0"/>
                        <a:pt x="10800" y="0"/>
                        <a:pt x="162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668" name="Freeform 553"/>
                <p:cNvSpPr/>
                <p:nvPr/>
              </p:nvSpPr>
              <p:spPr>
                <a:xfrm>
                  <a:off x="142704" y="39377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520" h="19069" fill="norm" stroke="1" extrusionOk="0">
                      <a:moveTo>
                        <a:pt x="11880" y="17280"/>
                      </a:moveTo>
                      <a:cubicBezTo>
                        <a:pt x="7560" y="17280"/>
                        <a:pt x="7560" y="12960"/>
                        <a:pt x="3240" y="12960"/>
                      </a:cubicBezTo>
                      <a:cubicBezTo>
                        <a:pt x="-1080" y="8640"/>
                        <a:pt x="-1080" y="4320"/>
                        <a:pt x="3240" y="4320"/>
                      </a:cubicBezTo>
                      <a:cubicBezTo>
                        <a:pt x="7560" y="0"/>
                        <a:pt x="7560" y="0"/>
                        <a:pt x="11880" y="0"/>
                      </a:cubicBezTo>
                      <a:cubicBezTo>
                        <a:pt x="11880" y="4320"/>
                        <a:pt x="16200" y="8640"/>
                        <a:pt x="20520" y="8640"/>
                      </a:cubicBezTo>
                      <a:cubicBezTo>
                        <a:pt x="20520" y="12960"/>
                        <a:pt x="20520" y="12960"/>
                        <a:pt x="20520" y="12960"/>
                      </a:cubicBezTo>
                      <a:cubicBezTo>
                        <a:pt x="20520" y="17280"/>
                        <a:pt x="16200" y="21600"/>
                        <a:pt x="11880" y="1728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669" name="Freeform 554"/>
                <p:cNvSpPr/>
                <p:nvPr/>
              </p:nvSpPr>
              <p:spPr>
                <a:xfrm>
                  <a:off x="141750" y="21058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9792" fill="norm" stroke="1" extrusionOk="0">
                      <a:moveTo>
                        <a:pt x="8100" y="0"/>
                      </a:moveTo>
                      <a:cubicBezTo>
                        <a:pt x="10800" y="0"/>
                        <a:pt x="16200" y="0"/>
                        <a:pt x="16200" y="0"/>
                      </a:cubicBezTo>
                      <a:cubicBezTo>
                        <a:pt x="18900" y="3086"/>
                        <a:pt x="21600" y="9257"/>
                        <a:pt x="21600" y="12343"/>
                      </a:cubicBezTo>
                      <a:cubicBezTo>
                        <a:pt x="21600" y="15429"/>
                        <a:pt x="21600" y="15429"/>
                        <a:pt x="21600" y="15429"/>
                      </a:cubicBezTo>
                      <a:cubicBezTo>
                        <a:pt x="21600" y="18514"/>
                        <a:pt x="18900" y="21600"/>
                        <a:pt x="16200" y="18514"/>
                      </a:cubicBezTo>
                      <a:cubicBezTo>
                        <a:pt x="16200" y="15429"/>
                        <a:pt x="13500" y="15429"/>
                        <a:pt x="10800" y="15429"/>
                      </a:cubicBezTo>
                      <a:cubicBezTo>
                        <a:pt x="8100" y="15429"/>
                        <a:pt x="5400" y="15429"/>
                        <a:pt x="2700" y="12343"/>
                      </a:cubicBezTo>
                      <a:cubicBezTo>
                        <a:pt x="2700" y="12343"/>
                        <a:pt x="0" y="12343"/>
                        <a:pt x="0" y="9257"/>
                      </a:cubicBezTo>
                      <a:cubicBezTo>
                        <a:pt x="0" y="6171"/>
                        <a:pt x="2700" y="3086"/>
                        <a:pt x="2700" y="3086"/>
                      </a:cubicBezTo>
                      <a:cubicBezTo>
                        <a:pt x="5400" y="3086"/>
                        <a:pt x="8100" y="0"/>
                        <a:pt x="81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670" name="Freeform 555"/>
                <p:cNvSpPr/>
                <p:nvPr/>
              </p:nvSpPr>
              <p:spPr>
                <a:xfrm>
                  <a:off x="144397" y="48432"/>
                  <a:ext cx="12701" cy="1271"/>
                </a:xfrm>
                <a:prstGeom prst="ellipse">
                  <a:avLst/>
                </a:prstGeom>
                <a:noFill/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</p:grpSp>
          <p:sp>
            <p:nvSpPr>
              <p:cNvPr id="5672" name="Freeform 557"/>
              <p:cNvSpPr/>
              <p:nvPr/>
            </p:nvSpPr>
            <p:spPr>
              <a:xfrm>
                <a:off x="144728" y="151064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10800"/>
                    </a:moveTo>
                    <a:cubicBezTo>
                      <a:pt x="0" y="10800"/>
                      <a:pt x="10800" y="10800"/>
                      <a:pt x="10800" y="0"/>
                    </a:cubicBezTo>
                    <a:cubicBezTo>
                      <a:pt x="10800" y="0"/>
                      <a:pt x="21600" y="10800"/>
                      <a:pt x="21600" y="10800"/>
                    </a:cubicBezTo>
                    <a:cubicBezTo>
                      <a:pt x="21600" y="21600"/>
                      <a:pt x="10800" y="21600"/>
                      <a:pt x="10800" y="21600"/>
                    </a:cubicBezTo>
                    <a:cubicBezTo>
                      <a:pt x="10800" y="21600"/>
                      <a:pt x="0" y="10800"/>
                      <a:pt x="0" y="108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5673" name="Freeform 558"/>
              <p:cNvSpPr/>
              <p:nvPr/>
            </p:nvSpPr>
            <p:spPr>
              <a:xfrm>
                <a:off x="142570" y="144555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194" h="21600" fill="norm" stroke="1" extrusionOk="0">
                    <a:moveTo>
                      <a:pt x="0" y="4320"/>
                    </a:moveTo>
                    <a:cubicBezTo>
                      <a:pt x="0" y="4320"/>
                      <a:pt x="0" y="4320"/>
                      <a:pt x="2400" y="4320"/>
                    </a:cubicBezTo>
                    <a:cubicBezTo>
                      <a:pt x="2400" y="2160"/>
                      <a:pt x="4800" y="2160"/>
                      <a:pt x="7200" y="0"/>
                    </a:cubicBezTo>
                    <a:cubicBezTo>
                      <a:pt x="9600" y="2160"/>
                      <a:pt x="12000" y="2160"/>
                      <a:pt x="12000" y="2160"/>
                    </a:cubicBezTo>
                    <a:cubicBezTo>
                      <a:pt x="14400" y="6480"/>
                      <a:pt x="16800" y="10800"/>
                      <a:pt x="19200" y="12960"/>
                    </a:cubicBezTo>
                    <a:cubicBezTo>
                      <a:pt x="21600" y="17280"/>
                      <a:pt x="19200" y="21600"/>
                      <a:pt x="16800" y="21600"/>
                    </a:cubicBezTo>
                    <a:cubicBezTo>
                      <a:pt x="16800" y="21600"/>
                      <a:pt x="16800" y="21600"/>
                      <a:pt x="14400" y="21600"/>
                    </a:cubicBezTo>
                    <a:cubicBezTo>
                      <a:pt x="14400" y="21600"/>
                      <a:pt x="12000" y="19440"/>
                      <a:pt x="12000" y="17280"/>
                    </a:cubicBezTo>
                    <a:cubicBezTo>
                      <a:pt x="12000" y="10800"/>
                      <a:pt x="7200" y="8640"/>
                      <a:pt x="2400" y="6480"/>
                    </a:cubicBezTo>
                    <a:cubicBezTo>
                      <a:pt x="0" y="6480"/>
                      <a:pt x="0" y="4320"/>
                      <a:pt x="0" y="432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5674" name="Freeform 559"/>
              <p:cNvSpPr/>
              <p:nvPr/>
            </p:nvSpPr>
            <p:spPr>
              <a:xfrm>
                <a:off x="141906" y="103078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590" h="21600" fill="norm" stroke="1" extrusionOk="0">
                    <a:moveTo>
                      <a:pt x="6646" y="10800"/>
                    </a:moveTo>
                    <a:cubicBezTo>
                      <a:pt x="8308" y="9257"/>
                      <a:pt x="4985" y="7714"/>
                      <a:pt x="6646" y="6171"/>
                    </a:cubicBezTo>
                    <a:cubicBezTo>
                      <a:pt x="8308" y="4629"/>
                      <a:pt x="8308" y="1543"/>
                      <a:pt x="8308" y="0"/>
                    </a:cubicBezTo>
                    <a:cubicBezTo>
                      <a:pt x="8308" y="0"/>
                      <a:pt x="9969" y="0"/>
                      <a:pt x="11631" y="0"/>
                    </a:cubicBezTo>
                    <a:cubicBezTo>
                      <a:pt x="11631" y="0"/>
                      <a:pt x="11631" y="0"/>
                      <a:pt x="11631" y="1543"/>
                    </a:cubicBezTo>
                    <a:cubicBezTo>
                      <a:pt x="11631" y="4629"/>
                      <a:pt x="11631" y="6171"/>
                      <a:pt x="14954" y="6171"/>
                    </a:cubicBezTo>
                    <a:cubicBezTo>
                      <a:pt x="14954" y="6171"/>
                      <a:pt x="16615" y="6171"/>
                      <a:pt x="16615" y="6171"/>
                    </a:cubicBezTo>
                    <a:cubicBezTo>
                      <a:pt x="19938" y="6171"/>
                      <a:pt x="21600" y="7714"/>
                      <a:pt x="19938" y="10800"/>
                    </a:cubicBezTo>
                    <a:cubicBezTo>
                      <a:pt x="19938" y="12343"/>
                      <a:pt x="18277" y="13886"/>
                      <a:pt x="18277" y="16971"/>
                    </a:cubicBezTo>
                    <a:cubicBezTo>
                      <a:pt x="18277" y="18514"/>
                      <a:pt x="16615" y="16971"/>
                      <a:pt x="16615" y="16971"/>
                    </a:cubicBezTo>
                    <a:cubicBezTo>
                      <a:pt x="13292" y="15429"/>
                      <a:pt x="9969" y="15429"/>
                      <a:pt x="8308" y="20057"/>
                    </a:cubicBezTo>
                    <a:cubicBezTo>
                      <a:pt x="8308" y="20057"/>
                      <a:pt x="4985" y="21600"/>
                      <a:pt x="3323" y="21600"/>
                    </a:cubicBezTo>
                    <a:cubicBezTo>
                      <a:pt x="3323" y="21600"/>
                      <a:pt x="1662" y="21600"/>
                      <a:pt x="0" y="20057"/>
                    </a:cubicBezTo>
                    <a:cubicBezTo>
                      <a:pt x="0" y="20057"/>
                      <a:pt x="0" y="18514"/>
                      <a:pt x="1662" y="16971"/>
                    </a:cubicBezTo>
                    <a:cubicBezTo>
                      <a:pt x="3323" y="15429"/>
                      <a:pt x="4985" y="13886"/>
                      <a:pt x="6646" y="12343"/>
                    </a:cubicBezTo>
                    <a:cubicBezTo>
                      <a:pt x="6646" y="12343"/>
                      <a:pt x="6646" y="10800"/>
                      <a:pt x="6646" y="108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5675" name="Freeform 560"/>
              <p:cNvSpPr/>
              <p:nvPr/>
            </p:nvSpPr>
            <p:spPr>
              <a:xfrm>
                <a:off x="121056" y="131932"/>
                <a:ext cx="31126" cy="10612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60" h="21600" fill="norm" stroke="1" extrusionOk="0">
                    <a:moveTo>
                      <a:pt x="5973" y="11343"/>
                    </a:moveTo>
                    <a:cubicBezTo>
                      <a:pt x="5973" y="11222"/>
                      <a:pt x="6381" y="10981"/>
                      <a:pt x="6381" y="10860"/>
                    </a:cubicBezTo>
                    <a:cubicBezTo>
                      <a:pt x="5973" y="10619"/>
                      <a:pt x="5973" y="10498"/>
                      <a:pt x="5973" y="10257"/>
                    </a:cubicBezTo>
                    <a:cubicBezTo>
                      <a:pt x="5973" y="10136"/>
                      <a:pt x="5566" y="9895"/>
                      <a:pt x="5566" y="9774"/>
                    </a:cubicBezTo>
                    <a:cubicBezTo>
                      <a:pt x="5566" y="9654"/>
                      <a:pt x="5158" y="9533"/>
                      <a:pt x="5158" y="9412"/>
                    </a:cubicBezTo>
                    <a:cubicBezTo>
                      <a:pt x="4343" y="9292"/>
                      <a:pt x="3935" y="9050"/>
                      <a:pt x="3935" y="8809"/>
                    </a:cubicBezTo>
                    <a:cubicBezTo>
                      <a:pt x="3528" y="8568"/>
                      <a:pt x="2713" y="8447"/>
                      <a:pt x="2713" y="8326"/>
                    </a:cubicBezTo>
                    <a:cubicBezTo>
                      <a:pt x="2305" y="8085"/>
                      <a:pt x="2713" y="7844"/>
                      <a:pt x="2713" y="7723"/>
                    </a:cubicBezTo>
                    <a:cubicBezTo>
                      <a:pt x="1898" y="7361"/>
                      <a:pt x="2713" y="6999"/>
                      <a:pt x="2713" y="6758"/>
                    </a:cubicBezTo>
                    <a:cubicBezTo>
                      <a:pt x="3120" y="6275"/>
                      <a:pt x="3935" y="5913"/>
                      <a:pt x="3935" y="5551"/>
                    </a:cubicBezTo>
                    <a:cubicBezTo>
                      <a:pt x="4343" y="5189"/>
                      <a:pt x="4751" y="4947"/>
                      <a:pt x="5158" y="4706"/>
                    </a:cubicBezTo>
                    <a:cubicBezTo>
                      <a:pt x="5158" y="4465"/>
                      <a:pt x="5566" y="4103"/>
                      <a:pt x="5973" y="3861"/>
                    </a:cubicBezTo>
                    <a:cubicBezTo>
                      <a:pt x="6381" y="3620"/>
                      <a:pt x="6381" y="3379"/>
                      <a:pt x="6788" y="3137"/>
                    </a:cubicBezTo>
                    <a:cubicBezTo>
                      <a:pt x="7196" y="2775"/>
                      <a:pt x="6788" y="2534"/>
                      <a:pt x="7603" y="2293"/>
                    </a:cubicBezTo>
                    <a:cubicBezTo>
                      <a:pt x="8011" y="1569"/>
                      <a:pt x="8826" y="845"/>
                      <a:pt x="9641" y="121"/>
                    </a:cubicBezTo>
                    <a:cubicBezTo>
                      <a:pt x="9641" y="0"/>
                      <a:pt x="9641" y="0"/>
                      <a:pt x="9641" y="0"/>
                    </a:cubicBezTo>
                    <a:cubicBezTo>
                      <a:pt x="9641" y="0"/>
                      <a:pt x="10049" y="0"/>
                      <a:pt x="10049" y="121"/>
                    </a:cubicBezTo>
                    <a:cubicBezTo>
                      <a:pt x="10049" y="362"/>
                      <a:pt x="10049" y="483"/>
                      <a:pt x="10456" y="724"/>
                    </a:cubicBezTo>
                    <a:cubicBezTo>
                      <a:pt x="10456" y="965"/>
                      <a:pt x="10456" y="1207"/>
                      <a:pt x="10456" y="1448"/>
                    </a:cubicBezTo>
                    <a:cubicBezTo>
                      <a:pt x="10864" y="1689"/>
                      <a:pt x="10864" y="2051"/>
                      <a:pt x="10864" y="2413"/>
                    </a:cubicBezTo>
                    <a:cubicBezTo>
                      <a:pt x="10864" y="2655"/>
                      <a:pt x="11271" y="2775"/>
                      <a:pt x="11271" y="2896"/>
                    </a:cubicBezTo>
                    <a:cubicBezTo>
                      <a:pt x="11271" y="3137"/>
                      <a:pt x="10864" y="3258"/>
                      <a:pt x="11679" y="3379"/>
                    </a:cubicBezTo>
                    <a:cubicBezTo>
                      <a:pt x="11679" y="3379"/>
                      <a:pt x="11679" y="3379"/>
                      <a:pt x="11679" y="3379"/>
                    </a:cubicBezTo>
                    <a:cubicBezTo>
                      <a:pt x="11679" y="3741"/>
                      <a:pt x="11679" y="3982"/>
                      <a:pt x="12086" y="4223"/>
                    </a:cubicBezTo>
                    <a:cubicBezTo>
                      <a:pt x="12086" y="4465"/>
                      <a:pt x="12086" y="4706"/>
                      <a:pt x="12086" y="4947"/>
                    </a:cubicBezTo>
                    <a:cubicBezTo>
                      <a:pt x="12494" y="5309"/>
                      <a:pt x="12494" y="5551"/>
                      <a:pt x="12494" y="5913"/>
                    </a:cubicBezTo>
                    <a:cubicBezTo>
                      <a:pt x="12086" y="6516"/>
                      <a:pt x="12494" y="6516"/>
                      <a:pt x="12086" y="6637"/>
                    </a:cubicBezTo>
                    <a:cubicBezTo>
                      <a:pt x="12086" y="7120"/>
                      <a:pt x="12902" y="7482"/>
                      <a:pt x="13717" y="7844"/>
                    </a:cubicBezTo>
                    <a:cubicBezTo>
                      <a:pt x="14532" y="8206"/>
                      <a:pt x="14532" y="8206"/>
                      <a:pt x="16162" y="8568"/>
                    </a:cubicBezTo>
                    <a:cubicBezTo>
                      <a:pt x="16977" y="8688"/>
                      <a:pt x="17792" y="8930"/>
                      <a:pt x="18607" y="9050"/>
                    </a:cubicBezTo>
                    <a:cubicBezTo>
                      <a:pt x="19015" y="9171"/>
                      <a:pt x="19422" y="9292"/>
                      <a:pt x="19830" y="9412"/>
                    </a:cubicBezTo>
                    <a:cubicBezTo>
                      <a:pt x="20237" y="9533"/>
                      <a:pt x="21460" y="9654"/>
                      <a:pt x="21460" y="10016"/>
                    </a:cubicBezTo>
                    <a:cubicBezTo>
                      <a:pt x="21052" y="10257"/>
                      <a:pt x="21460" y="10498"/>
                      <a:pt x="21052" y="10740"/>
                    </a:cubicBezTo>
                    <a:cubicBezTo>
                      <a:pt x="21052" y="10740"/>
                      <a:pt x="21052" y="10860"/>
                      <a:pt x="21052" y="10860"/>
                    </a:cubicBezTo>
                    <a:cubicBezTo>
                      <a:pt x="21052" y="11343"/>
                      <a:pt x="20645" y="11826"/>
                      <a:pt x="20645" y="12308"/>
                    </a:cubicBezTo>
                    <a:cubicBezTo>
                      <a:pt x="20237" y="12912"/>
                      <a:pt x="20237" y="13394"/>
                      <a:pt x="19830" y="13877"/>
                    </a:cubicBezTo>
                    <a:cubicBezTo>
                      <a:pt x="19422" y="13998"/>
                      <a:pt x="19830" y="14118"/>
                      <a:pt x="19830" y="14239"/>
                    </a:cubicBezTo>
                    <a:cubicBezTo>
                      <a:pt x="19830" y="14722"/>
                      <a:pt x="19830" y="15325"/>
                      <a:pt x="19830" y="15808"/>
                    </a:cubicBezTo>
                    <a:cubicBezTo>
                      <a:pt x="19422" y="16049"/>
                      <a:pt x="19422" y="16291"/>
                      <a:pt x="19422" y="16532"/>
                    </a:cubicBezTo>
                    <a:cubicBezTo>
                      <a:pt x="19422" y="16773"/>
                      <a:pt x="19422" y="17015"/>
                      <a:pt x="19422" y="17135"/>
                    </a:cubicBezTo>
                    <a:cubicBezTo>
                      <a:pt x="19015" y="17377"/>
                      <a:pt x="19015" y="17497"/>
                      <a:pt x="19015" y="17739"/>
                    </a:cubicBezTo>
                    <a:cubicBezTo>
                      <a:pt x="19015" y="17859"/>
                      <a:pt x="18607" y="17859"/>
                      <a:pt x="18607" y="17980"/>
                    </a:cubicBezTo>
                    <a:cubicBezTo>
                      <a:pt x="17792" y="18101"/>
                      <a:pt x="17385" y="18342"/>
                      <a:pt x="16569" y="18463"/>
                    </a:cubicBezTo>
                    <a:cubicBezTo>
                      <a:pt x="16569" y="18463"/>
                      <a:pt x="16162" y="18583"/>
                      <a:pt x="15754" y="18704"/>
                    </a:cubicBezTo>
                    <a:cubicBezTo>
                      <a:pt x="14532" y="19066"/>
                      <a:pt x="12902" y="19549"/>
                      <a:pt x="11271" y="19790"/>
                    </a:cubicBezTo>
                    <a:cubicBezTo>
                      <a:pt x="10864" y="19911"/>
                      <a:pt x="10864" y="20031"/>
                      <a:pt x="10456" y="20152"/>
                    </a:cubicBezTo>
                    <a:cubicBezTo>
                      <a:pt x="8826" y="20514"/>
                      <a:pt x="8011" y="20997"/>
                      <a:pt x="6381" y="21359"/>
                    </a:cubicBezTo>
                    <a:cubicBezTo>
                      <a:pt x="5973" y="21359"/>
                      <a:pt x="5566" y="21479"/>
                      <a:pt x="5158" y="21600"/>
                    </a:cubicBezTo>
                    <a:cubicBezTo>
                      <a:pt x="5158" y="21600"/>
                      <a:pt x="5158" y="21479"/>
                      <a:pt x="5158" y="21479"/>
                    </a:cubicBezTo>
                    <a:cubicBezTo>
                      <a:pt x="5158" y="21359"/>
                      <a:pt x="5566" y="21238"/>
                      <a:pt x="5566" y="21117"/>
                    </a:cubicBezTo>
                    <a:cubicBezTo>
                      <a:pt x="5973" y="20876"/>
                      <a:pt x="5973" y="20514"/>
                      <a:pt x="6788" y="20273"/>
                    </a:cubicBezTo>
                    <a:cubicBezTo>
                      <a:pt x="7603" y="19790"/>
                      <a:pt x="8011" y="19307"/>
                      <a:pt x="8826" y="18825"/>
                    </a:cubicBezTo>
                    <a:cubicBezTo>
                      <a:pt x="8826" y="18583"/>
                      <a:pt x="9641" y="18463"/>
                      <a:pt x="9641" y="18342"/>
                    </a:cubicBezTo>
                    <a:cubicBezTo>
                      <a:pt x="10456" y="17980"/>
                      <a:pt x="11271" y="17739"/>
                      <a:pt x="12086" y="17497"/>
                    </a:cubicBezTo>
                    <a:cubicBezTo>
                      <a:pt x="12494" y="17377"/>
                      <a:pt x="12494" y="17256"/>
                      <a:pt x="12902" y="17135"/>
                    </a:cubicBezTo>
                    <a:cubicBezTo>
                      <a:pt x="12902" y="17015"/>
                      <a:pt x="13309" y="16894"/>
                      <a:pt x="13717" y="16773"/>
                    </a:cubicBezTo>
                    <a:cubicBezTo>
                      <a:pt x="14124" y="16653"/>
                      <a:pt x="14124" y="16532"/>
                      <a:pt x="13717" y="16411"/>
                    </a:cubicBezTo>
                    <a:cubicBezTo>
                      <a:pt x="13309" y="16049"/>
                      <a:pt x="12902" y="15808"/>
                      <a:pt x="12086" y="15446"/>
                    </a:cubicBezTo>
                    <a:cubicBezTo>
                      <a:pt x="11679" y="15204"/>
                      <a:pt x="10864" y="15204"/>
                      <a:pt x="10049" y="15084"/>
                    </a:cubicBezTo>
                    <a:cubicBezTo>
                      <a:pt x="9641" y="15084"/>
                      <a:pt x="7196" y="15084"/>
                      <a:pt x="6788" y="15084"/>
                    </a:cubicBezTo>
                    <a:cubicBezTo>
                      <a:pt x="6788" y="15084"/>
                      <a:pt x="6381" y="15204"/>
                      <a:pt x="6381" y="15204"/>
                    </a:cubicBezTo>
                    <a:cubicBezTo>
                      <a:pt x="4343" y="14963"/>
                      <a:pt x="2305" y="14842"/>
                      <a:pt x="675" y="14601"/>
                    </a:cubicBezTo>
                    <a:cubicBezTo>
                      <a:pt x="-140" y="14601"/>
                      <a:pt x="-140" y="14601"/>
                      <a:pt x="268" y="14480"/>
                    </a:cubicBezTo>
                    <a:cubicBezTo>
                      <a:pt x="1083" y="13998"/>
                      <a:pt x="1898" y="13636"/>
                      <a:pt x="2713" y="13153"/>
                    </a:cubicBezTo>
                    <a:cubicBezTo>
                      <a:pt x="3120" y="12791"/>
                      <a:pt x="3935" y="12308"/>
                      <a:pt x="5158" y="11946"/>
                    </a:cubicBezTo>
                    <a:cubicBezTo>
                      <a:pt x="5566" y="11826"/>
                      <a:pt x="5566" y="11584"/>
                      <a:pt x="5973" y="11343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5676" name="Freeform 561"/>
              <p:cNvSpPr/>
              <p:nvPr/>
            </p:nvSpPr>
            <p:spPr>
              <a:xfrm>
                <a:off x="129678" y="251509"/>
                <a:ext cx="22836" cy="3265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92" h="21600" fill="norm" stroke="1" extrusionOk="0">
                    <a:moveTo>
                      <a:pt x="21046" y="17280"/>
                    </a:moveTo>
                    <a:cubicBezTo>
                      <a:pt x="21600" y="17673"/>
                      <a:pt x="21046" y="17673"/>
                      <a:pt x="21046" y="18065"/>
                    </a:cubicBezTo>
                    <a:cubicBezTo>
                      <a:pt x="21046" y="18065"/>
                      <a:pt x="20492" y="18065"/>
                      <a:pt x="20492" y="18065"/>
                    </a:cubicBezTo>
                    <a:cubicBezTo>
                      <a:pt x="19385" y="17673"/>
                      <a:pt x="18831" y="18065"/>
                      <a:pt x="17723" y="17673"/>
                    </a:cubicBezTo>
                    <a:cubicBezTo>
                      <a:pt x="17169" y="17673"/>
                      <a:pt x="16615" y="18065"/>
                      <a:pt x="16615" y="18458"/>
                    </a:cubicBezTo>
                    <a:cubicBezTo>
                      <a:pt x="17169" y="18851"/>
                      <a:pt x="17169" y="19244"/>
                      <a:pt x="17723" y="19636"/>
                    </a:cubicBezTo>
                    <a:cubicBezTo>
                      <a:pt x="18831" y="20029"/>
                      <a:pt x="19385" y="20815"/>
                      <a:pt x="19938" y="21600"/>
                    </a:cubicBezTo>
                    <a:cubicBezTo>
                      <a:pt x="2215" y="21600"/>
                      <a:pt x="2215" y="21600"/>
                      <a:pt x="2215" y="21600"/>
                    </a:cubicBezTo>
                    <a:cubicBezTo>
                      <a:pt x="2769" y="20815"/>
                      <a:pt x="3877" y="19636"/>
                      <a:pt x="4985" y="18851"/>
                    </a:cubicBezTo>
                    <a:cubicBezTo>
                      <a:pt x="4985" y="18851"/>
                      <a:pt x="4985" y="18065"/>
                      <a:pt x="5538" y="17673"/>
                    </a:cubicBezTo>
                    <a:cubicBezTo>
                      <a:pt x="4985" y="17673"/>
                      <a:pt x="4431" y="17673"/>
                      <a:pt x="3877" y="17673"/>
                    </a:cubicBezTo>
                    <a:cubicBezTo>
                      <a:pt x="2769" y="17673"/>
                      <a:pt x="2215" y="17280"/>
                      <a:pt x="1662" y="17673"/>
                    </a:cubicBezTo>
                    <a:cubicBezTo>
                      <a:pt x="1108" y="18065"/>
                      <a:pt x="554" y="18065"/>
                      <a:pt x="554" y="17673"/>
                    </a:cubicBezTo>
                    <a:cubicBezTo>
                      <a:pt x="0" y="17673"/>
                      <a:pt x="0" y="17280"/>
                      <a:pt x="0" y="17280"/>
                    </a:cubicBezTo>
                    <a:cubicBezTo>
                      <a:pt x="554" y="16495"/>
                      <a:pt x="1108" y="15709"/>
                      <a:pt x="2215" y="15316"/>
                    </a:cubicBezTo>
                    <a:cubicBezTo>
                      <a:pt x="3877" y="14138"/>
                      <a:pt x="4431" y="12567"/>
                      <a:pt x="5538" y="11389"/>
                    </a:cubicBezTo>
                    <a:cubicBezTo>
                      <a:pt x="6092" y="10996"/>
                      <a:pt x="6092" y="10604"/>
                      <a:pt x="5538" y="10604"/>
                    </a:cubicBezTo>
                    <a:cubicBezTo>
                      <a:pt x="4431" y="10604"/>
                      <a:pt x="3323" y="10604"/>
                      <a:pt x="2215" y="10604"/>
                    </a:cubicBezTo>
                    <a:cubicBezTo>
                      <a:pt x="2215" y="10604"/>
                      <a:pt x="1662" y="10211"/>
                      <a:pt x="1662" y="10211"/>
                    </a:cubicBezTo>
                    <a:cubicBezTo>
                      <a:pt x="1662" y="10211"/>
                      <a:pt x="1662" y="9818"/>
                      <a:pt x="2215" y="9818"/>
                    </a:cubicBezTo>
                    <a:cubicBezTo>
                      <a:pt x="2769" y="9033"/>
                      <a:pt x="3323" y="8640"/>
                      <a:pt x="3323" y="7855"/>
                    </a:cubicBezTo>
                    <a:cubicBezTo>
                      <a:pt x="4985" y="6284"/>
                      <a:pt x="6646" y="4713"/>
                      <a:pt x="8308" y="3142"/>
                    </a:cubicBezTo>
                    <a:cubicBezTo>
                      <a:pt x="9415" y="1964"/>
                      <a:pt x="11077" y="1178"/>
                      <a:pt x="11077" y="0"/>
                    </a:cubicBezTo>
                    <a:cubicBezTo>
                      <a:pt x="11077" y="0"/>
                      <a:pt x="11077" y="0"/>
                      <a:pt x="11077" y="0"/>
                    </a:cubicBezTo>
                    <a:cubicBezTo>
                      <a:pt x="11631" y="393"/>
                      <a:pt x="12185" y="785"/>
                      <a:pt x="12738" y="1178"/>
                    </a:cubicBezTo>
                    <a:cubicBezTo>
                      <a:pt x="14400" y="2749"/>
                      <a:pt x="15508" y="4713"/>
                      <a:pt x="17169" y="6284"/>
                    </a:cubicBezTo>
                    <a:cubicBezTo>
                      <a:pt x="18831" y="7462"/>
                      <a:pt x="19385" y="9033"/>
                      <a:pt x="20492" y="10211"/>
                    </a:cubicBezTo>
                    <a:cubicBezTo>
                      <a:pt x="20492" y="10211"/>
                      <a:pt x="20492" y="10211"/>
                      <a:pt x="20492" y="10211"/>
                    </a:cubicBezTo>
                    <a:cubicBezTo>
                      <a:pt x="20492" y="10211"/>
                      <a:pt x="20492" y="10604"/>
                      <a:pt x="20492" y="10604"/>
                    </a:cubicBezTo>
                    <a:cubicBezTo>
                      <a:pt x="19938" y="10211"/>
                      <a:pt x="19385" y="10211"/>
                      <a:pt x="19385" y="10211"/>
                    </a:cubicBezTo>
                    <a:cubicBezTo>
                      <a:pt x="18277" y="10211"/>
                      <a:pt x="17169" y="10604"/>
                      <a:pt x="15508" y="10604"/>
                    </a:cubicBezTo>
                    <a:cubicBezTo>
                      <a:pt x="14954" y="10604"/>
                      <a:pt x="14954" y="11389"/>
                      <a:pt x="14954" y="11782"/>
                    </a:cubicBezTo>
                    <a:cubicBezTo>
                      <a:pt x="15508" y="12175"/>
                      <a:pt x="16062" y="12960"/>
                      <a:pt x="17169" y="13353"/>
                    </a:cubicBezTo>
                    <a:cubicBezTo>
                      <a:pt x="17723" y="14138"/>
                      <a:pt x="18831" y="14924"/>
                      <a:pt x="19385" y="15709"/>
                    </a:cubicBezTo>
                    <a:cubicBezTo>
                      <a:pt x="19938" y="16495"/>
                      <a:pt x="20492" y="16887"/>
                      <a:pt x="21046" y="1728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5677" name="Freeform 562"/>
              <p:cNvSpPr/>
              <p:nvPr/>
            </p:nvSpPr>
            <p:spPr>
              <a:xfrm>
                <a:off x="147547" y="115654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200" h="21600" fill="norm" stroke="1" extrusionOk="0">
                    <a:moveTo>
                      <a:pt x="14880" y="0"/>
                    </a:moveTo>
                    <a:cubicBezTo>
                      <a:pt x="14880" y="3600"/>
                      <a:pt x="19200" y="3600"/>
                      <a:pt x="19200" y="3600"/>
                    </a:cubicBezTo>
                    <a:cubicBezTo>
                      <a:pt x="19200" y="10800"/>
                      <a:pt x="14880" y="18000"/>
                      <a:pt x="6240" y="21600"/>
                    </a:cubicBezTo>
                    <a:cubicBezTo>
                      <a:pt x="6240" y="21600"/>
                      <a:pt x="1920" y="21600"/>
                      <a:pt x="1920" y="21600"/>
                    </a:cubicBezTo>
                    <a:cubicBezTo>
                      <a:pt x="1920" y="18000"/>
                      <a:pt x="-2400" y="18000"/>
                      <a:pt x="1920" y="14400"/>
                    </a:cubicBezTo>
                    <a:cubicBezTo>
                      <a:pt x="1920" y="14400"/>
                      <a:pt x="1920" y="10800"/>
                      <a:pt x="1920" y="10800"/>
                    </a:cubicBezTo>
                    <a:cubicBezTo>
                      <a:pt x="6240" y="7200"/>
                      <a:pt x="6240" y="7200"/>
                      <a:pt x="10560" y="3600"/>
                    </a:cubicBezTo>
                    <a:cubicBezTo>
                      <a:pt x="10560" y="3600"/>
                      <a:pt x="14880" y="0"/>
                      <a:pt x="1488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5678" name="Freeform 563"/>
              <p:cNvSpPr/>
              <p:nvPr/>
            </p:nvSpPr>
            <p:spPr>
              <a:xfrm>
                <a:off x="147319" y="157978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600" h="20829" fill="norm" stroke="1" extrusionOk="0">
                    <a:moveTo>
                      <a:pt x="19600" y="11572"/>
                    </a:moveTo>
                    <a:cubicBezTo>
                      <a:pt x="19600" y="17743"/>
                      <a:pt x="16000" y="17743"/>
                      <a:pt x="16000" y="20829"/>
                    </a:cubicBezTo>
                    <a:cubicBezTo>
                      <a:pt x="16000" y="20829"/>
                      <a:pt x="16000" y="20829"/>
                      <a:pt x="16000" y="20829"/>
                    </a:cubicBezTo>
                    <a:cubicBezTo>
                      <a:pt x="8800" y="17743"/>
                      <a:pt x="5200" y="11572"/>
                      <a:pt x="1600" y="8486"/>
                    </a:cubicBezTo>
                    <a:cubicBezTo>
                      <a:pt x="-2000" y="8486"/>
                      <a:pt x="1600" y="5400"/>
                      <a:pt x="1600" y="5400"/>
                    </a:cubicBezTo>
                    <a:cubicBezTo>
                      <a:pt x="1600" y="2315"/>
                      <a:pt x="1600" y="2315"/>
                      <a:pt x="1600" y="2315"/>
                    </a:cubicBezTo>
                    <a:cubicBezTo>
                      <a:pt x="5200" y="-771"/>
                      <a:pt x="8800" y="-771"/>
                      <a:pt x="8800" y="2315"/>
                    </a:cubicBezTo>
                    <a:cubicBezTo>
                      <a:pt x="12400" y="5400"/>
                      <a:pt x="16000" y="8486"/>
                      <a:pt x="19600" y="11572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5679" name="Freeform 564"/>
              <p:cNvSpPr/>
              <p:nvPr/>
            </p:nvSpPr>
            <p:spPr>
              <a:xfrm>
                <a:off x="148200" y="121831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8600" h="21600" fill="norm" stroke="1" extrusionOk="0">
                    <a:moveTo>
                      <a:pt x="16200" y="14400"/>
                    </a:moveTo>
                    <a:cubicBezTo>
                      <a:pt x="16200" y="21600"/>
                      <a:pt x="16200" y="21600"/>
                      <a:pt x="5400" y="21600"/>
                    </a:cubicBezTo>
                    <a:cubicBezTo>
                      <a:pt x="5400" y="21600"/>
                      <a:pt x="0" y="21600"/>
                      <a:pt x="0" y="14400"/>
                    </a:cubicBezTo>
                    <a:cubicBezTo>
                      <a:pt x="0" y="7200"/>
                      <a:pt x="5400" y="0"/>
                      <a:pt x="16200" y="0"/>
                    </a:cubicBezTo>
                    <a:cubicBezTo>
                      <a:pt x="21600" y="7200"/>
                      <a:pt x="16200" y="7200"/>
                      <a:pt x="16200" y="144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5680" name="Freeform 565"/>
              <p:cNvSpPr/>
              <p:nvPr/>
            </p:nvSpPr>
            <p:spPr>
              <a:xfrm>
                <a:off x="148810" y="143452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10800"/>
                    </a:moveTo>
                    <a:cubicBezTo>
                      <a:pt x="0" y="9000"/>
                      <a:pt x="0" y="5400"/>
                      <a:pt x="5400" y="3600"/>
                    </a:cubicBezTo>
                    <a:cubicBezTo>
                      <a:pt x="5400" y="1800"/>
                      <a:pt x="5400" y="0"/>
                      <a:pt x="10800" y="0"/>
                    </a:cubicBezTo>
                    <a:cubicBezTo>
                      <a:pt x="16200" y="1800"/>
                      <a:pt x="21600" y="1800"/>
                      <a:pt x="21600" y="3600"/>
                    </a:cubicBezTo>
                    <a:cubicBezTo>
                      <a:pt x="16200" y="9000"/>
                      <a:pt x="21600" y="14400"/>
                      <a:pt x="10800" y="19800"/>
                    </a:cubicBezTo>
                    <a:cubicBezTo>
                      <a:pt x="5400" y="19800"/>
                      <a:pt x="5400" y="19800"/>
                      <a:pt x="5400" y="21600"/>
                    </a:cubicBezTo>
                    <a:cubicBezTo>
                      <a:pt x="5400" y="19800"/>
                      <a:pt x="0" y="19800"/>
                      <a:pt x="0" y="19800"/>
                    </a:cubicBezTo>
                    <a:cubicBezTo>
                      <a:pt x="0" y="16200"/>
                      <a:pt x="0" y="14400"/>
                      <a:pt x="0" y="108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5681" name="Freeform 566"/>
              <p:cNvSpPr/>
              <p:nvPr/>
            </p:nvSpPr>
            <p:spPr>
              <a:xfrm>
                <a:off x="150023" y="136282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0800" y="0"/>
                    </a:moveTo>
                    <a:cubicBezTo>
                      <a:pt x="14400" y="0"/>
                      <a:pt x="21600" y="7200"/>
                      <a:pt x="21600" y="10800"/>
                    </a:cubicBezTo>
                    <a:cubicBezTo>
                      <a:pt x="21600" y="14400"/>
                      <a:pt x="14400" y="21600"/>
                      <a:pt x="14400" y="21600"/>
                    </a:cubicBezTo>
                    <a:cubicBezTo>
                      <a:pt x="7200" y="21600"/>
                      <a:pt x="0" y="14400"/>
                      <a:pt x="0" y="7200"/>
                    </a:cubicBezTo>
                    <a:cubicBezTo>
                      <a:pt x="0" y="3600"/>
                      <a:pt x="3600" y="0"/>
                      <a:pt x="108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5682" name="Freeform 567"/>
              <p:cNvSpPr/>
              <p:nvPr/>
            </p:nvSpPr>
            <p:spPr>
              <a:xfrm>
                <a:off x="151899" y="161212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6200" y="0"/>
                    </a:moveTo>
                    <a:cubicBezTo>
                      <a:pt x="16200" y="0"/>
                      <a:pt x="21600" y="5400"/>
                      <a:pt x="21600" y="5400"/>
                    </a:cubicBezTo>
                    <a:cubicBezTo>
                      <a:pt x="16200" y="10800"/>
                      <a:pt x="10800" y="16200"/>
                      <a:pt x="10800" y="21600"/>
                    </a:cubicBezTo>
                    <a:cubicBezTo>
                      <a:pt x="5400" y="16200"/>
                      <a:pt x="5400" y="16200"/>
                      <a:pt x="0" y="16200"/>
                    </a:cubicBezTo>
                    <a:cubicBezTo>
                      <a:pt x="0" y="10800"/>
                      <a:pt x="0" y="10800"/>
                      <a:pt x="0" y="10800"/>
                    </a:cubicBezTo>
                    <a:cubicBezTo>
                      <a:pt x="5400" y="5400"/>
                      <a:pt x="5400" y="0"/>
                      <a:pt x="10800" y="0"/>
                    </a:cubicBezTo>
                    <a:cubicBezTo>
                      <a:pt x="16200" y="0"/>
                      <a:pt x="16200" y="0"/>
                      <a:pt x="162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5683" name="Freeform 568"/>
              <p:cNvSpPr/>
              <p:nvPr/>
            </p:nvSpPr>
            <p:spPr>
              <a:xfrm>
                <a:off x="152671" y="101424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10800"/>
                    </a:moveTo>
                    <a:cubicBezTo>
                      <a:pt x="14400" y="10800"/>
                      <a:pt x="14400" y="21600"/>
                      <a:pt x="14400" y="21600"/>
                    </a:cubicBezTo>
                    <a:cubicBezTo>
                      <a:pt x="7200" y="10800"/>
                      <a:pt x="7200" y="10800"/>
                      <a:pt x="0" y="0"/>
                    </a:cubicBezTo>
                    <a:cubicBezTo>
                      <a:pt x="7200" y="0"/>
                      <a:pt x="7200" y="0"/>
                      <a:pt x="7200" y="0"/>
                    </a:cubicBezTo>
                    <a:cubicBezTo>
                      <a:pt x="14400" y="0"/>
                      <a:pt x="14400" y="10800"/>
                      <a:pt x="21600" y="108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5684" name="Freeform 569"/>
              <p:cNvSpPr/>
              <p:nvPr/>
            </p:nvSpPr>
            <p:spPr>
              <a:xfrm>
                <a:off x="152119" y="123817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7280" y="0"/>
                    </a:moveTo>
                    <a:cubicBezTo>
                      <a:pt x="17280" y="3600"/>
                      <a:pt x="17280" y="3600"/>
                      <a:pt x="21600" y="7200"/>
                    </a:cubicBezTo>
                    <a:cubicBezTo>
                      <a:pt x="21600" y="7200"/>
                      <a:pt x="17280" y="10800"/>
                      <a:pt x="17280" y="10800"/>
                    </a:cubicBezTo>
                    <a:cubicBezTo>
                      <a:pt x="12960" y="21600"/>
                      <a:pt x="12960" y="21600"/>
                      <a:pt x="4320" y="21600"/>
                    </a:cubicBezTo>
                    <a:cubicBezTo>
                      <a:pt x="0" y="21600"/>
                      <a:pt x="0" y="21600"/>
                      <a:pt x="0" y="18000"/>
                    </a:cubicBezTo>
                    <a:cubicBezTo>
                      <a:pt x="0" y="10800"/>
                      <a:pt x="0" y="7200"/>
                      <a:pt x="4320" y="3600"/>
                    </a:cubicBezTo>
                    <a:cubicBezTo>
                      <a:pt x="4320" y="0"/>
                      <a:pt x="12960" y="0"/>
                      <a:pt x="1728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5685" name="Freeform 570"/>
              <p:cNvSpPr/>
              <p:nvPr/>
            </p:nvSpPr>
            <p:spPr>
              <a:xfrm>
                <a:off x="153884" y="144555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0"/>
                    </a:moveTo>
                    <a:cubicBezTo>
                      <a:pt x="21600" y="0"/>
                      <a:pt x="21600" y="0"/>
                      <a:pt x="21600" y="10800"/>
                    </a:cubicBezTo>
                    <a:cubicBezTo>
                      <a:pt x="21600" y="10800"/>
                      <a:pt x="21600" y="10800"/>
                      <a:pt x="21600" y="21600"/>
                    </a:cubicBezTo>
                    <a:cubicBezTo>
                      <a:pt x="0" y="10800"/>
                      <a:pt x="0" y="10800"/>
                      <a:pt x="0" y="10800"/>
                    </a:cubicBezTo>
                    <a:cubicBezTo>
                      <a:pt x="0" y="1080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5686" name="Freeform 571"/>
              <p:cNvSpPr/>
              <p:nvPr/>
            </p:nvSpPr>
            <p:spPr>
              <a:xfrm>
                <a:off x="151837" y="149139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196" h="19200" fill="norm" stroke="1" extrusionOk="0">
                    <a:moveTo>
                      <a:pt x="9450" y="19200"/>
                    </a:moveTo>
                    <a:cubicBezTo>
                      <a:pt x="4050" y="19200"/>
                      <a:pt x="4050" y="19200"/>
                      <a:pt x="2250" y="19200"/>
                    </a:cubicBezTo>
                    <a:cubicBezTo>
                      <a:pt x="2250" y="19200"/>
                      <a:pt x="450" y="19200"/>
                      <a:pt x="450" y="14880"/>
                    </a:cubicBezTo>
                    <a:cubicBezTo>
                      <a:pt x="450" y="10560"/>
                      <a:pt x="-1350" y="6240"/>
                      <a:pt x="2250" y="1920"/>
                    </a:cubicBezTo>
                    <a:cubicBezTo>
                      <a:pt x="2250" y="1920"/>
                      <a:pt x="4050" y="-2400"/>
                      <a:pt x="5850" y="1920"/>
                    </a:cubicBezTo>
                    <a:cubicBezTo>
                      <a:pt x="7650" y="1920"/>
                      <a:pt x="9450" y="1920"/>
                      <a:pt x="11250" y="1920"/>
                    </a:cubicBezTo>
                    <a:cubicBezTo>
                      <a:pt x="13050" y="1920"/>
                      <a:pt x="14850" y="1920"/>
                      <a:pt x="16650" y="1920"/>
                    </a:cubicBezTo>
                    <a:cubicBezTo>
                      <a:pt x="16650" y="1920"/>
                      <a:pt x="18450" y="6240"/>
                      <a:pt x="18450" y="6240"/>
                    </a:cubicBezTo>
                    <a:cubicBezTo>
                      <a:pt x="20250" y="10560"/>
                      <a:pt x="18450" y="10560"/>
                      <a:pt x="16650" y="14880"/>
                    </a:cubicBezTo>
                    <a:cubicBezTo>
                      <a:pt x="14850" y="19200"/>
                      <a:pt x="11250" y="14880"/>
                      <a:pt x="7650" y="19200"/>
                    </a:cubicBezTo>
                    <a:cubicBezTo>
                      <a:pt x="7650" y="19200"/>
                      <a:pt x="9450" y="19200"/>
                      <a:pt x="9450" y="192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5687" name="Freeform 572"/>
              <p:cNvSpPr/>
              <p:nvPr/>
            </p:nvSpPr>
            <p:spPr>
              <a:xfrm>
                <a:off x="155098" y="101424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21600"/>
                    </a:moveTo>
                    <a:cubicBezTo>
                      <a:pt x="0" y="21600"/>
                      <a:pt x="0" y="10800"/>
                      <a:pt x="0" y="10800"/>
                    </a:cubicBezTo>
                    <a:cubicBezTo>
                      <a:pt x="0" y="10800"/>
                      <a:pt x="21600" y="0"/>
                      <a:pt x="21600" y="0"/>
                    </a:cubicBezTo>
                    <a:cubicBezTo>
                      <a:pt x="0" y="21600"/>
                      <a:pt x="0" y="21600"/>
                      <a:pt x="0" y="216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5688" name="Freeform 573"/>
              <p:cNvSpPr/>
              <p:nvPr/>
            </p:nvSpPr>
            <p:spPr>
              <a:xfrm>
                <a:off x="154274" y="110572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8793" h="20541" fill="norm" stroke="1" extrusionOk="0">
                    <a:moveTo>
                      <a:pt x="12343" y="14370"/>
                    </a:moveTo>
                    <a:cubicBezTo>
                      <a:pt x="9257" y="14370"/>
                      <a:pt x="6171" y="17455"/>
                      <a:pt x="6171" y="17455"/>
                    </a:cubicBezTo>
                    <a:cubicBezTo>
                      <a:pt x="3086" y="20541"/>
                      <a:pt x="3086" y="20541"/>
                      <a:pt x="0" y="20541"/>
                    </a:cubicBezTo>
                    <a:cubicBezTo>
                      <a:pt x="0" y="20541"/>
                      <a:pt x="0" y="17455"/>
                      <a:pt x="0" y="17455"/>
                    </a:cubicBezTo>
                    <a:cubicBezTo>
                      <a:pt x="0" y="14370"/>
                      <a:pt x="3086" y="8198"/>
                      <a:pt x="3086" y="5112"/>
                    </a:cubicBezTo>
                    <a:cubicBezTo>
                      <a:pt x="6171" y="-1059"/>
                      <a:pt x="12343" y="-1059"/>
                      <a:pt x="15429" y="2027"/>
                    </a:cubicBezTo>
                    <a:cubicBezTo>
                      <a:pt x="21600" y="8198"/>
                      <a:pt x="18514" y="14370"/>
                      <a:pt x="12343" y="1437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5689" name="Freeform 574"/>
              <p:cNvSpPr/>
              <p:nvPr/>
            </p:nvSpPr>
            <p:spPr>
              <a:xfrm>
                <a:off x="156494" y="152608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785" h="21600" fill="norm" stroke="1" extrusionOk="0">
                    <a:moveTo>
                      <a:pt x="0" y="12960"/>
                    </a:moveTo>
                    <a:cubicBezTo>
                      <a:pt x="0" y="8640"/>
                      <a:pt x="0" y="4320"/>
                      <a:pt x="0" y="432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1600" y="4320"/>
                      <a:pt x="21600" y="8640"/>
                      <a:pt x="18000" y="12960"/>
                    </a:cubicBezTo>
                    <a:cubicBezTo>
                      <a:pt x="14400" y="12960"/>
                      <a:pt x="10800" y="17280"/>
                      <a:pt x="7200" y="21600"/>
                    </a:cubicBezTo>
                    <a:cubicBezTo>
                      <a:pt x="7200" y="21600"/>
                      <a:pt x="3600" y="21600"/>
                      <a:pt x="3600" y="21600"/>
                    </a:cubicBezTo>
                    <a:cubicBezTo>
                      <a:pt x="0" y="17280"/>
                      <a:pt x="0" y="17280"/>
                      <a:pt x="0" y="1296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5690" name="Freeform 575"/>
              <p:cNvSpPr/>
              <p:nvPr/>
            </p:nvSpPr>
            <p:spPr>
              <a:xfrm>
                <a:off x="156863" y="150150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8225" fill="norm" stroke="1" extrusionOk="0">
                    <a:moveTo>
                      <a:pt x="21600" y="18225"/>
                    </a:moveTo>
                    <a:cubicBezTo>
                      <a:pt x="12343" y="18225"/>
                      <a:pt x="6171" y="12825"/>
                      <a:pt x="0" y="12825"/>
                    </a:cubicBezTo>
                    <a:cubicBezTo>
                      <a:pt x="0" y="12825"/>
                      <a:pt x="0" y="7425"/>
                      <a:pt x="3086" y="7425"/>
                    </a:cubicBezTo>
                    <a:cubicBezTo>
                      <a:pt x="3086" y="2025"/>
                      <a:pt x="6171" y="2025"/>
                      <a:pt x="9257" y="2025"/>
                    </a:cubicBezTo>
                    <a:cubicBezTo>
                      <a:pt x="18514" y="-3375"/>
                      <a:pt x="21600" y="2025"/>
                      <a:pt x="21600" y="18225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5691" name="Freeform 576"/>
              <p:cNvSpPr/>
              <p:nvPr/>
            </p:nvSpPr>
            <p:spPr>
              <a:xfrm>
                <a:off x="156863" y="127626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8600" fill="norm" stroke="1" extrusionOk="0">
                    <a:moveTo>
                      <a:pt x="21600" y="2400"/>
                    </a:moveTo>
                    <a:cubicBezTo>
                      <a:pt x="21600" y="2400"/>
                      <a:pt x="21600" y="2400"/>
                      <a:pt x="21600" y="2400"/>
                    </a:cubicBezTo>
                    <a:cubicBezTo>
                      <a:pt x="17280" y="13200"/>
                      <a:pt x="12960" y="18600"/>
                      <a:pt x="4320" y="18600"/>
                    </a:cubicBezTo>
                    <a:cubicBezTo>
                      <a:pt x="4320" y="18600"/>
                      <a:pt x="0" y="13200"/>
                      <a:pt x="0" y="13200"/>
                    </a:cubicBezTo>
                    <a:cubicBezTo>
                      <a:pt x="0" y="7800"/>
                      <a:pt x="0" y="2400"/>
                      <a:pt x="4320" y="2400"/>
                    </a:cubicBezTo>
                    <a:cubicBezTo>
                      <a:pt x="4320" y="2400"/>
                      <a:pt x="4320" y="2400"/>
                      <a:pt x="8640" y="2400"/>
                    </a:cubicBezTo>
                    <a:cubicBezTo>
                      <a:pt x="12960" y="2400"/>
                      <a:pt x="17280" y="-3000"/>
                      <a:pt x="21600" y="24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5692" name="Freeform 577"/>
              <p:cNvSpPr/>
              <p:nvPr/>
            </p:nvSpPr>
            <p:spPr>
              <a:xfrm>
                <a:off x="157582" y="157125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069" h="19747" fill="norm" stroke="1" extrusionOk="0">
                    <a:moveTo>
                      <a:pt x="19069" y="3547"/>
                    </a:moveTo>
                    <a:cubicBezTo>
                      <a:pt x="19069" y="3547"/>
                      <a:pt x="19069" y="8947"/>
                      <a:pt x="19069" y="8947"/>
                    </a:cubicBezTo>
                    <a:cubicBezTo>
                      <a:pt x="14749" y="14347"/>
                      <a:pt x="14749" y="19747"/>
                      <a:pt x="6109" y="19747"/>
                    </a:cubicBezTo>
                    <a:cubicBezTo>
                      <a:pt x="1789" y="19747"/>
                      <a:pt x="-2531" y="14347"/>
                      <a:pt x="1789" y="8947"/>
                    </a:cubicBezTo>
                    <a:cubicBezTo>
                      <a:pt x="1789" y="-1853"/>
                      <a:pt x="14749" y="-1853"/>
                      <a:pt x="19069" y="3547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5693" name="Freeform 578"/>
              <p:cNvSpPr/>
              <p:nvPr/>
            </p:nvSpPr>
            <p:spPr>
              <a:xfrm>
                <a:off x="161743" y="130656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5274" h="21600" fill="norm" stroke="1" extrusionOk="0">
                    <a:moveTo>
                      <a:pt x="0" y="14400"/>
                    </a:moveTo>
                    <a:cubicBezTo>
                      <a:pt x="0" y="7200"/>
                      <a:pt x="0" y="7200"/>
                      <a:pt x="0" y="0"/>
                    </a:cubicBezTo>
                    <a:cubicBezTo>
                      <a:pt x="10800" y="7200"/>
                      <a:pt x="10800" y="14400"/>
                      <a:pt x="10800" y="14400"/>
                    </a:cubicBezTo>
                    <a:cubicBezTo>
                      <a:pt x="21600" y="21600"/>
                      <a:pt x="10800" y="21600"/>
                      <a:pt x="0" y="21600"/>
                    </a:cubicBezTo>
                    <a:cubicBezTo>
                      <a:pt x="0" y="21600"/>
                      <a:pt x="0" y="14400"/>
                      <a:pt x="0" y="144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5694" name="Freeform 579"/>
              <p:cNvSpPr/>
              <p:nvPr/>
            </p:nvSpPr>
            <p:spPr>
              <a:xfrm>
                <a:off x="160724" y="141687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0800" y="0"/>
                    </a:moveTo>
                    <a:cubicBezTo>
                      <a:pt x="14400" y="0"/>
                      <a:pt x="21600" y="10800"/>
                      <a:pt x="21600" y="14400"/>
                    </a:cubicBezTo>
                    <a:cubicBezTo>
                      <a:pt x="18000" y="18000"/>
                      <a:pt x="18000" y="18000"/>
                      <a:pt x="18000" y="21600"/>
                    </a:cubicBezTo>
                    <a:cubicBezTo>
                      <a:pt x="14400" y="21600"/>
                      <a:pt x="10800" y="21600"/>
                      <a:pt x="10800" y="21600"/>
                    </a:cubicBezTo>
                    <a:cubicBezTo>
                      <a:pt x="0" y="21600"/>
                      <a:pt x="0" y="21600"/>
                      <a:pt x="0" y="14400"/>
                    </a:cubicBezTo>
                    <a:cubicBezTo>
                      <a:pt x="0" y="7200"/>
                      <a:pt x="3600" y="0"/>
                      <a:pt x="108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5695" name="Freeform 580"/>
              <p:cNvSpPr/>
              <p:nvPr/>
            </p:nvSpPr>
            <p:spPr>
              <a:xfrm>
                <a:off x="162013" y="200636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925" h="20018" fill="norm" stroke="1" extrusionOk="0">
                    <a:moveTo>
                      <a:pt x="2025" y="8100"/>
                    </a:moveTo>
                    <a:cubicBezTo>
                      <a:pt x="-675" y="5400"/>
                      <a:pt x="-675" y="2700"/>
                      <a:pt x="2025" y="0"/>
                    </a:cubicBezTo>
                    <a:cubicBezTo>
                      <a:pt x="4725" y="0"/>
                      <a:pt x="4725" y="0"/>
                      <a:pt x="7425" y="0"/>
                    </a:cubicBezTo>
                    <a:cubicBezTo>
                      <a:pt x="10125" y="2700"/>
                      <a:pt x="12825" y="8100"/>
                      <a:pt x="18225" y="8100"/>
                    </a:cubicBezTo>
                    <a:cubicBezTo>
                      <a:pt x="20925" y="8100"/>
                      <a:pt x="20925" y="10800"/>
                      <a:pt x="20925" y="13500"/>
                    </a:cubicBezTo>
                    <a:cubicBezTo>
                      <a:pt x="20925" y="16200"/>
                      <a:pt x="18225" y="18900"/>
                      <a:pt x="18225" y="18900"/>
                    </a:cubicBezTo>
                    <a:cubicBezTo>
                      <a:pt x="15525" y="21600"/>
                      <a:pt x="12825" y="18900"/>
                      <a:pt x="10125" y="16200"/>
                    </a:cubicBezTo>
                    <a:cubicBezTo>
                      <a:pt x="7425" y="13500"/>
                      <a:pt x="2025" y="13500"/>
                      <a:pt x="2025" y="81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5696" name="Freeform 581"/>
              <p:cNvSpPr/>
              <p:nvPr/>
            </p:nvSpPr>
            <p:spPr>
              <a:xfrm>
                <a:off x="159620" y="191402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214" fill="norm" stroke="1" extrusionOk="0">
                    <a:moveTo>
                      <a:pt x="0" y="11957"/>
                    </a:moveTo>
                    <a:cubicBezTo>
                      <a:pt x="0" y="10414"/>
                      <a:pt x="0" y="10414"/>
                      <a:pt x="0" y="10414"/>
                    </a:cubicBezTo>
                    <a:cubicBezTo>
                      <a:pt x="2700" y="7328"/>
                      <a:pt x="2700" y="2700"/>
                      <a:pt x="4050" y="1157"/>
                    </a:cubicBezTo>
                    <a:cubicBezTo>
                      <a:pt x="5400" y="-386"/>
                      <a:pt x="5400" y="-386"/>
                      <a:pt x="5400" y="1157"/>
                    </a:cubicBezTo>
                    <a:cubicBezTo>
                      <a:pt x="6750" y="1157"/>
                      <a:pt x="6750" y="2700"/>
                      <a:pt x="6750" y="2700"/>
                    </a:cubicBezTo>
                    <a:cubicBezTo>
                      <a:pt x="8100" y="4243"/>
                      <a:pt x="9450" y="5785"/>
                      <a:pt x="10800" y="4243"/>
                    </a:cubicBezTo>
                    <a:cubicBezTo>
                      <a:pt x="12150" y="2700"/>
                      <a:pt x="13500" y="2700"/>
                      <a:pt x="13500" y="5785"/>
                    </a:cubicBezTo>
                    <a:cubicBezTo>
                      <a:pt x="13500" y="10414"/>
                      <a:pt x="16200" y="15043"/>
                      <a:pt x="20250" y="16585"/>
                    </a:cubicBezTo>
                    <a:cubicBezTo>
                      <a:pt x="20250" y="16585"/>
                      <a:pt x="20250" y="16585"/>
                      <a:pt x="20250" y="16585"/>
                    </a:cubicBezTo>
                    <a:cubicBezTo>
                      <a:pt x="21600" y="18128"/>
                      <a:pt x="21600" y="19671"/>
                      <a:pt x="21600" y="19671"/>
                    </a:cubicBezTo>
                    <a:cubicBezTo>
                      <a:pt x="20250" y="21214"/>
                      <a:pt x="18900" y="21214"/>
                      <a:pt x="18900" y="21214"/>
                    </a:cubicBezTo>
                    <a:cubicBezTo>
                      <a:pt x="17550" y="21214"/>
                      <a:pt x="17550" y="19671"/>
                      <a:pt x="16200" y="19671"/>
                    </a:cubicBezTo>
                    <a:cubicBezTo>
                      <a:pt x="16200" y="18128"/>
                      <a:pt x="16200" y="16585"/>
                      <a:pt x="14850" y="16585"/>
                    </a:cubicBezTo>
                    <a:cubicBezTo>
                      <a:pt x="12150" y="18128"/>
                      <a:pt x="12150" y="15043"/>
                      <a:pt x="10800" y="11957"/>
                    </a:cubicBezTo>
                    <a:cubicBezTo>
                      <a:pt x="10800" y="8871"/>
                      <a:pt x="9450" y="8871"/>
                      <a:pt x="9450" y="7328"/>
                    </a:cubicBezTo>
                    <a:cubicBezTo>
                      <a:pt x="9450" y="7328"/>
                      <a:pt x="4050" y="8871"/>
                      <a:pt x="4050" y="8871"/>
                    </a:cubicBezTo>
                    <a:cubicBezTo>
                      <a:pt x="4050" y="10414"/>
                      <a:pt x="4050" y="11957"/>
                      <a:pt x="2700" y="11957"/>
                    </a:cubicBezTo>
                    <a:cubicBezTo>
                      <a:pt x="2700" y="13500"/>
                      <a:pt x="1350" y="13500"/>
                      <a:pt x="1350" y="13500"/>
                    </a:cubicBezTo>
                    <a:cubicBezTo>
                      <a:pt x="0" y="11957"/>
                      <a:pt x="0" y="11957"/>
                      <a:pt x="0" y="11957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5697" name="Freeform 582"/>
              <p:cNvSpPr/>
              <p:nvPr/>
            </p:nvSpPr>
            <p:spPr>
              <a:xfrm>
                <a:off x="164243" y="133304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8429" h="21600" fill="norm" stroke="1" extrusionOk="0">
                    <a:moveTo>
                      <a:pt x="18429" y="3600"/>
                    </a:moveTo>
                    <a:cubicBezTo>
                      <a:pt x="14109" y="10800"/>
                      <a:pt x="14109" y="14400"/>
                      <a:pt x="9789" y="21600"/>
                    </a:cubicBezTo>
                    <a:cubicBezTo>
                      <a:pt x="9789" y="21600"/>
                      <a:pt x="5469" y="21600"/>
                      <a:pt x="5469" y="21600"/>
                    </a:cubicBezTo>
                    <a:cubicBezTo>
                      <a:pt x="1149" y="21600"/>
                      <a:pt x="1149" y="18000"/>
                      <a:pt x="1149" y="14400"/>
                    </a:cubicBezTo>
                    <a:cubicBezTo>
                      <a:pt x="-3171" y="10800"/>
                      <a:pt x="5469" y="0"/>
                      <a:pt x="14109" y="0"/>
                    </a:cubicBezTo>
                    <a:cubicBezTo>
                      <a:pt x="14109" y="0"/>
                      <a:pt x="18429" y="3600"/>
                      <a:pt x="18429" y="36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5698" name="Freeform 583"/>
              <p:cNvSpPr/>
              <p:nvPr/>
            </p:nvSpPr>
            <p:spPr>
              <a:xfrm>
                <a:off x="164254" y="157170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0520" fill="norm" stroke="1" extrusionOk="0">
                    <a:moveTo>
                      <a:pt x="16200" y="0"/>
                    </a:moveTo>
                    <a:cubicBezTo>
                      <a:pt x="21600" y="4320"/>
                      <a:pt x="21600" y="4320"/>
                      <a:pt x="21600" y="8640"/>
                    </a:cubicBezTo>
                    <a:cubicBezTo>
                      <a:pt x="21600" y="12960"/>
                      <a:pt x="21600" y="17280"/>
                      <a:pt x="16200" y="17280"/>
                    </a:cubicBezTo>
                    <a:cubicBezTo>
                      <a:pt x="10800" y="21600"/>
                      <a:pt x="5400" y="21600"/>
                      <a:pt x="5400" y="17280"/>
                    </a:cubicBezTo>
                    <a:cubicBezTo>
                      <a:pt x="0" y="17280"/>
                      <a:pt x="0" y="17280"/>
                      <a:pt x="0" y="12960"/>
                    </a:cubicBezTo>
                    <a:cubicBezTo>
                      <a:pt x="0" y="8640"/>
                      <a:pt x="0" y="8640"/>
                      <a:pt x="5400" y="4320"/>
                    </a:cubicBezTo>
                    <a:cubicBezTo>
                      <a:pt x="5400" y="0"/>
                      <a:pt x="10800" y="0"/>
                      <a:pt x="162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5699" name="Freeform 584"/>
              <p:cNvSpPr/>
              <p:nvPr/>
            </p:nvSpPr>
            <p:spPr>
              <a:xfrm>
                <a:off x="162343" y="178311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829" h="21600" fill="norm" stroke="1" extrusionOk="0">
                    <a:moveTo>
                      <a:pt x="15429" y="20400"/>
                    </a:moveTo>
                    <a:cubicBezTo>
                      <a:pt x="15429" y="21600"/>
                      <a:pt x="12343" y="21600"/>
                      <a:pt x="10800" y="21600"/>
                    </a:cubicBezTo>
                    <a:cubicBezTo>
                      <a:pt x="7714" y="21600"/>
                      <a:pt x="9257" y="20400"/>
                      <a:pt x="9257" y="19200"/>
                    </a:cubicBezTo>
                    <a:cubicBezTo>
                      <a:pt x="9257" y="16800"/>
                      <a:pt x="9257" y="15600"/>
                      <a:pt x="6171" y="15600"/>
                    </a:cubicBezTo>
                    <a:cubicBezTo>
                      <a:pt x="4629" y="15600"/>
                      <a:pt x="3086" y="15600"/>
                      <a:pt x="3086" y="13200"/>
                    </a:cubicBezTo>
                    <a:cubicBezTo>
                      <a:pt x="3086" y="13200"/>
                      <a:pt x="3086" y="12000"/>
                      <a:pt x="6171" y="12000"/>
                    </a:cubicBezTo>
                    <a:cubicBezTo>
                      <a:pt x="6171" y="12000"/>
                      <a:pt x="7714" y="12000"/>
                      <a:pt x="9257" y="12000"/>
                    </a:cubicBezTo>
                    <a:cubicBezTo>
                      <a:pt x="10800" y="12000"/>
                      <a:pt x="10800" y="12000"/>
                      <a:pt x="10800" y="10800"/>
                    </a:cubicBezTo>
                    <a:cubicBezTo>
                      <a:pt x="10800" y="10800"/>
                      <a:pt x="10800" y="9600"/>
                      <a:pt x="10800" y="9600"/>
                    </a:cubicBezTo>
                    <a:cubicBezTo>
                      <a:pt x="10800" y="8400"/>
                      <a:pt x="9257" y="8400"/>
                      <a:pt x="9257" y="8400"/>
                    </a:cubicBezTo>
                    <a:cubicBezTo>
                      <a:pt x="6171" y="7200"/>
                      <a:pt x="4629" y="7200"/>
                      <a:pt x="3086" y="6000"/>
                    </a:cubicBezTo>
                    <a:cubicBezTo>
                      <a:pt x="1543" y="4800"/>
                      <a:pt x="0" y="3600"/>
                      <a:pt x="0" y="2400"/>
                    </a:cubicBezTo>
                    <a:cubicBezTo>
                      <a:pt x="0" y="2400"/>
                      <a:pt x="3086" y="0"/>
                      <a:pt x="4629" y="0"/>
                    </a:cubicBezTo>
                    <a:cubicBezTo>
                      <a:pt x="6171" y="0"/>
                      <a:pt x="6171" y="0"/>
                      <a:pt x="7714" y="0"/>
                    </a:cubicBezTo>
                    <a:cubicBezTo>
                      <a:pt x="7714" y="0"/>
                      <a:pt x="9257" y="1200"/>
                      <a:pt x="10800" y="1200"/>
                    </a:cubicBezTo>
                    <a:cubicBezTo>
                      <a:pt x="12343" y="2400"/>
                      <a:pt x="13886" y="2400"/>
                      <a:pt x="15429" y="2400"/>
                    </a:cubicBezTo>
                    <a:cubicBezTo>
                      <a:pt x="18514" y="2400"/>
                      <a:pt x="20057" y="3600"/>
                      <a:pt x="18514" y="6000"/>
                    </a:cubicBezTo>
                    <a:cubicBezTo>
                      <a:pt x="16971" y="7200"/>
                      <a:pt x="16971" y="8400"/>
                      <a:pt x="18514" y="10800"/>
                    </a:cubicBezTo>
                    <a:cubicBezTo>
                      <a:pt x="21600" y="12000"/>
                      <a:pt x="21600" y="15600"/>
                      <a:pt x="18514" y="16800"/>
                    </a:cubicBezTo>
                    <a:cubicBezTo>
                      <a:pt x="16971" y="18000"/>
                      <a:pt x="15429" y="19200"/>
                      <a:pt x="15429" y="204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5700" name="Freeform 585"/>
              <p:cNvSpPr/>
              <p:nvPr/>
            </p:nvSpPr>
            <p:spPr>
              <a:xfrm>
                <a:off x="165467" y="170532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7600" fill="norm" stroke="1" extrusionOk="0">
                    <a:moveTo>
                      <a:pt x="21600" y="3200"/>
                    </a:moveTo>
                    <a:cubicBezTo>
                      <a:pt x="21600" y="3200"/>
                      <a:pt x="21600" y="10400"/>
                      <a:pt x="21600" y="10400"/>
                    </a:cubicBezTo>
                    <a:cubicBezTo>
                      <a:pt x="10800" y="10400"/>
                      <a:pt x="10800" y="17600"/>
                      <a:pt x="0" y="17600"/>
                    </a:cubicBezTo>
                    <a:cubicBezTo>
                      <a:pt x="0" y="17600"/>
                      <a:pt x="0" y="17600"/>
                      <a:pt x="0" y="10400"/>
                    </a:cubicBezTo>
                    <a:cubicBezTo>
                      <a:pt x="0" y="10400"/>
                      <a:pt x="0" y="3200"/>
                      <a:pt x="0" y="3200"/>
                    </a:cubicBezTo>
                    <a:cubicBezTo>
                      <a:pt x="10800" y="-4000"/>
                      <a:pt x="10800" y="3200"/>
                      <a:pt x="21600" y="32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5701" name="Freeform 586"/>
              <p:cNvSpPr/>
              <p:nvPr/>
            </p:nvSpPr>
            <p:spPr>
              <a:xfrm>
                <a:off x="163702" y="123122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8975" fill="norm" stroke="1" extrusionOk="0">
                    <a:moveTo>
                      <a:pt x="21600" y="10335"/>
                    </a:moveTo>
                    <a:cubicBezTo>
                      <a:pt x="21600" y="10335"/>
                      <a:pt x="21600" y="14655"/>
                      <a:pt x="18900" y="14655"/>
                    </a:cubicBezTo>
                    <a:cubicBezTo>
                      <a:pt x="16200" y="18975"/>
                      <a:pt x="13500" y="18975"/>
                      <a:pt x="8100" y="18975"/>
                    </a:cubicBezTo>
                    <a:cubicBezTo>
                      <a:pt x="8100" y="18975"/>
                      <a:pt x="8100" y="18975"/>
                      <a:pt x="8100" y="18975"/>
                    </a:cubicBezTo>
                    <a:cubicBezTo>
                      <a:pt x="8100" y="18975"/>
                      <a:pt x="8100" y="18975"/>
                      <a:pt x="5400" y="18975"/>
                    </a:cubicBezTo>
                    <a:cubicBezTo>
                      <a:pt x="2700" y="18975"/>
                      <a:pt x="0" y="18975"/>
                      <a:pt x="0" y="14655"/>
                    </a:cubicBezTo>
                    <a:cubicBezTo>
                      <a:pt x="0" y="10335"/>
                      <a:pt x="2700" y="10335"/>
                      <a:pt x="2700" y="6015"/>
                    </a:cubicBezTo>
                    <a:cubicBezTo>
                      <a:pt x="5400" y="1695"/>
                      <a:pt x="8100" y="1695"/>
                      <a:pt x="8100" y="1695"/>
                    </a:cubicBezTo>
                    <a:cubicBezTo>
                      <a:pt x="13500" y="-2625"/>
                      <a:pt x="21600" y="1695"/>
                      <a:pt x="21600" y="10335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5702" name="Freeform 587"/>
              <p:cNvSpPr/>
              <p:nvPr/>
            </p:nvSpPr>
            <p:spPr>
              <a:xfrm>
                <a:off x="164364" y="165625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4320"/>
                    </a:moveTo>
                    <a:cubicBezTo>
                      <a:pt x="21600" y="12960"/>
                      <a:pt x="14400" y="21600"/>
                      <a:pt x="7200" y="21600"/>
                    </a:cubicBezTo>
                    <a:cubicBezTo>
                      <a:pt x="7200" y="21600"/>
                      <a:pt x="3600" y="21600"/>
                      <a:pt x="0" y="17280"/>
                    </a:cubicBezTo>
                    <a:cubicBezTo>
                      <a:pt x="0" y="17280"/>
                      <a:pt x="0" y="17280"/>
                      <a:pt x="0" y="17280"/>
                    </a:cubicBezTo>
                    <a:cubicBezTo>
                      <a:pt x="7200" y="17280"/>
                      <a:pt x="7200" y="8640"/>
                      <a:pt x="10800" y="4320"/>
                    </a:cubicBezTo>
                    <a:cubicBezTo>
                      <a:pt x="14400" y="4320"/>
                      <a:pt x="14400" y="4320"/>
                      <a:pt x="18000" y="0"/>
                    </a:cubicBezTo>
                    <a:cubicBezTo>
                      <a:pt x="18000" y="0"/>
                      <a:pt x="21600" y="0"/>
                      <a:pt x="21600" y="432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5703" name="Freeform 588"/>
              <p:cNvSpPr/>
              <p:nvPr/>
            </p:nvSpPr>
            <p:spPr>
              <a:xfrm>
                <a:off x="166018" y="195902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8600" fill="norm" stroke="1" extrusionOk="0">
                    <a:moveTo>
                      <a:pt x="0" y="10800"/>
                    </a:moveTo>
                    <a:cubicBezTo>
                      <a:pt x="5400" y="5400"/>
                      <a:pt x="0" y="0"/>
                      <a:pt x="5400" y="0"/>
                    </a:cubicBezTo>
                    <a:cubicBezTo>
                      <a:pt x="16200" y="0"/>
                      <a:pt x="21600" y="5400"/>
                      <a:pt x="21600" y="16200"/>
                    </a:cubicBezTo>
                    <a:cubicBezTo>
                      <a:pt x="21600" y="21600"/>
                      <a:pt x="16200" y="16200"/>
                      <a:pt x="10800" y="16200"/>
                    </a:cubicBezTo>
                    <a:cubicBezTo>
                      <a:pt x="5400" y="21600"/>
                      <a:pt x="0" y="16200"/>
                      <a:pt x="0" y="108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5704" name="Freeform 589"/>
              <p:cNvSpPr/>
              <p:nvPr/>
            </p:nvSpPr>
            <p:spPr>
              <a:xfrm>
                <a:off x="168997" y="125361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0800" y="21600"/>
                    </a:moveTo>
                    <a:cubicBezTo>
                      <a:pt x="10800" y="21600"/>
                      <a:pt x="0" y="0"/>
                      <a:pt x="0" y="0"/>
                    </a:cubicBezTo>
                    <a:cubicBezTo>
                      <a:pt x="10800" y="0"/>
                      <a:pt x="10800" y="0"/>
                      <a:pt x="10800" y="0"/>
                    </a:cubicBezTo>
                    <a:cubicBezTo>
                      <a:pt x="10800" y="0"/>
                      <a:pt x="21600" y="0"/>
                      <a:pt x="21600" y="21600"/>
                    </a:cubicBezTo>
                    <a:cubicBezTo>
                      <a:pt x="10800" y="21600"/>
                      <a:pt x="10800" y="21600"/>
                      <a:pt x="10800" y="216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5705" name="Freeform 590"/>
              <p:cNvSpPr/>
              <p:nvPr/>
            </p:nvSpPr>
            <p:spPr>
              <a:xfrm>
                <a:off x="168335" y="144886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3600" y="0"/>
                    </a:moveTo>
                    <a:cubicBezTo>
                      <a:pt x="10800" y="3086"/>
                      <a:pt x="14400" y="6171"/>
                      <a:pt x="18000" y="9257"/>
                    </a:cubicBezTo>
                    <a:cubicBezTo>
                      <a:pt x="21600" y="9257"/>
                      <a:pt x="21600" y="12343"/>
                      <a:pt x="21600" y="15429"/>
                    </a:cubicBezTo>
                    <a:cubicBezTo>
                      <a:pt x="21600" y="15429"/>
                      <a:pt x="18000" y="18514"/>
                      <a:pt x="18000" y="18514"/>
                    </a:cubicBezTo>
                    <a:cubicBezTo>
                      <a:pt x="14400" y="21600"/>
                      <a:pt x="14400" y="21600"/>
                      <a:pt x="10800" y="21600"/>
                    </a:cubicBezTo>
                    <a:cubicBezTo>
                      <a:pt x="7200" y="15429"/>
                      <a:pt x="3600" y="9257"/>
                      <a:pt x="0" y="6171"/>
                    </a:cubicBezTo>
                    <a:cubicBezTo>
                      <a:pt x="0" y="6171"/>
                      <a:pt x="0" y="3086"/>
                      <a:pt x="0" y="0"/>
                    </a:cubicBezTo>
                    <a:cubicBezTo>
                      <a:pt x="0" y="0"/>
                      <a:pt x="3600" y="0"/>
                      <a:pt x="36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5706" name="Freeform 591"/>
              <p:cNvSpPr/>
              <p:nvPr/>
            </p:nvSpPr>
            <p:spPr>
              <a:xfrm>
                <a:off x="167452" y="184096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9200" fill="norm" stroke="1" extrusionOk="0">
                    <a:moveTo>
                      <a:pt x="16800" y="10560"/>
                    </a:moveTo>
                    <a:cubicBezTo>
                      <a:pt x="12000" y="14880"/>
                      <a:pt x="7200" y="19200"/>
                      <a:pt x="2400" y="19200"/>
                    </a:cubicBezTo>
                    <a:cubicBezTo>
                      <a:pt x="2400" y="19200"/>
                      <a:pt x="0" y="14880"/>
                      <a:pt x="0" y="14880"/>
                    </a:cubicBezTo>
                    <a:cubicBezTo>
                      <a:pt x="0" y="10560"/>
                      <a:pt x="0" y="10560"/>
                      <a:pt x="2400" y="6240"/>
                    </a:cubicBezTo>
                    <a:cubicBezTo>
                      <a:pt x="4800" y="1920"/>
                      <a:pt x="9600" y="-2400"/>
                      <a:pt x="12000" y="1920"/>
                    </a:cubicBezTo>
                    <a:cubicBezTo>
                      <a:pt x="14400" y="1920"/>
                      <a:pt x="16800" y="-2400"/>
                      <a:pt x="19200" y="1920"/>
                    </a:cubicBezTo>
                    <a:cubicBezTo>
                      <a:pt x="19200" y="1920"/>
                      <a:pt x="21600" y="1920"/>
                      <a:pt x="21600" y="1920"/>
                    </a:cubicBezTo>
                    <a:cubicBezTo>
                      <a:pt x="21600" y="6240"/>
                      <a:pt x="21600" y="10560"/>
                      <a:pt x="19200" y="10560"/>
                    </a:cubicBezTo>
                    <a:cubicBezTo>
                      <a:pt x="19200" y="10560"/>
                      <a:pt x="16800" y="10560"/>
                      <a:pt x="16800" y="1056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5707" name="Freeform 592"/>
              <p:cNvSpPr/>
              <p:nvPr/>
            </p:nvSpPr>
            <p:spPr>
              <a:xfrm>
                <a:off x="170946" y="181620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5600" h="21600" fill="norm" stroke="1" extrusionOk="0">
                    <a:moveTo>
                      <a:pt x="4800" y="14400"/>
                    </a:moveTo>
                    <a:cubicBezTo>
                      <a:pt x="4800" y="14400"/>
                      <a:pt x="-6000" y="7200"/>
                      <a:pt x="4800" y="0"/>
                    </a:cubicBezTo>
                    <a:cubicBezTo>
                      <a:pt x="4800" y="0"/>
                      <a:pt x="15600" y="7200"/>
                      <a:pt x="15600" y="7200"/>
                    </a:cubicBezTo>
                    <a:cubicBezTo>
                      <a:pt x="15600" y="7200"/>
                      <a:pt x="15600" y="14400"/>
                      <a:pt x="15600" y="21600"/>
                    </a:cubicBezTo>
                    <a:cubicBezTo>
                      <a:pt x="4800" y="21600"/>
                      <a:pt x="4800" y="14400"/>
                      <a:pt x="4800" y="144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5708" name="Freeform 593"/>
              <p:cNvSpPr/>
              <p:nvPr/>
            </p:nvSpPr>
            <p:spPr>
              <a:xfrm>
                <a:off x="169403" y="135179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829" h="21600" fill="norm" stroke="1" extrusionOk="0">
                    <a:moveTo>
                      <a:pt x="2315" y="2160"/>
                    </a:moveTo>
                    <a:cubicBezTo>
                      <a:pt x="5400" y="0"/>
                      <a:pt x="5400" y="0"/>
                      <a:pt x="8486" y="0"/>
                    </a:cubicBezTo>
                    <a:cubicBezTo>
                      <a:pt x="11572" y="2160"/>
                      <a:pt x="17743" y="2160"/>
                      <a:pt x="20829" y="4320"/>
                    </a:cubicBezTo>
                    <a:cubicBezTo>
                      <a:pt x="20829" y="4320"/>
                      <a:pt x="20829" y="6480"/>
                      <a:pt x="20829" y="6480"/>
                    </a:cubicBezTo>
                    <a:cubicBezTo>
                      <a:pt x="20829" y="8640"/>
                      <a:pt x="17743" y="8640"/>
                      <a:pt x="17743" y="8640"/>
                    </a:cubicBezTo>
                    <a:cubicBezTo>
                      <a:pt x="11572" y="12960"/>
                      <a:pt x="11572" y="12960"/>
                      <a:pt x="11572" y="17280"/>
                    </a:cubicBezTo>
                    <a:cubicBezTo>
                      <a:pt x="11572" y="19440"/>
                      <a:pt x="8486" y="19440"/>
                      <a:pt x="8486" y="21600"/>
                    </a:cubicBezTo>
                    <a:cubicBezTo>
                      <a:pt x="8486" y="19440"/>
                      <a:pt x="5400" y="19440"/>
                      <a:pt x="5400" y="19440"/>
                    </a:cubicBezTo>
                    <a:cubicBezTo>
                      <a:pt x="2315" y="15120"/>
                      <a:pt x="11572" y="15120"/>
                      <a:pt x="8486" y="10800"/>
                    </a:cubicBezTo>
                    <a:cubicBezTo>
                      <a:pt x="5400" y="10800"/>
                      <a:pt x="5400" y="8640"/>
                      <a:pt x="2315" y="6480"/>
                    </a:cubicBezTo>
                    <a:cubicBezTo>
                      <a:pt x="-771" y="4320"/>
                      <a:pt x="-771" y="4320"/>
                      <a:pt x="2315" y="216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5709" name="Freeform 594"/>
              <p:cNvSpPr/>
              <p:nvPr/>
            </p:nvSpPr>
            <p:spPr>
              <a:xfrm>
                <a:off x="170431" y="154582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8457" fill="norm" stroke="1" extrusionOk="0">
                    <a:moveTo>
                      <a:pt x="4320" y="1177"/>
                    </a:moveTo>
                    <a:cubicBezTo>
                      <a:pt x="4320" y="1177"/>
                      <a:pt x="4320" y="1177"/>
                      <a:pt x="4320" y="1177"/>
                    </a:cubicBezTo>
                    <a:cubicBezTo>
                      <a:pt x="12960" y="-3143"/>
                      <a:pt x="17280" y="5497"/>
                      <a:pt x="21600" y="9817"/>
                    </a:cubicBezTo>
                    <a:cubicBezTo>
                      <a:pt x="21600" y="9817"/>
                      <a:pt x="21600" y="14137"/>
                      <a:pt x="21600" y="18457"/>
                    </a:cubicBezTo>
                    <a:cubicBezTo>
                      <a:pt x="17280" y="18457"/>
                      <a:pt x="12960" y="18457"/>
                      <a:pt x="12960" y="14137"/>
                    </a:cubicBezTo>
                    <a:cubicBezTo>
                      <a:pt x="8640" y="14137"/>
                      <a:pt x="4320" y="9817"/>
                      <a:pt x="0" y="5497"/>
                    </a:cubicBezTo>
                    <a:cubicBezTo>
                      <a:pt x="0" y="5497"/>
                      <a:pt x="0" y="1177"/>
                      <a:pt x="0" y="1177"/>
                    </a:cubicBezTo>
                    <a:cubicBezTo>
                      <a:pt x="0" y="1177"/>
                      <a:pt x="4320" y="1177"/>
                      <a:pt x="4320" y="1177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5710" name="Freeform 595"/>
              <p:cNvSpPr/>
              <p:nvPr/>
            </p:nvSpPr>
            <p:spPr>
              <a:xfrm>
                <a:off x="171424" y="178150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6868" fill="norm" stroke="1" extrusionOk="0">
                    <a:moveTo>
                      <a:pt x="18000" y="9308"/>
                    </a:moveTo>
                    <a:cubicBezTo>
                      <a:pt x="14400" y="13628"/>
                      <a:pt x="10800" y="13628"/>
                      <a:pt x="7200" y="13628"/>
                    </a:cubicBezTo>
                    <a:cubicBezTo>
                      <a:pt x="3600" y="17948"/>
                      <a:pt x="3600" y="17948"/>
                      <a:pt x="0" y="13628"/>
                    </a:cubicBezTo>
                    <a:cubicBezTo>
                      <a:pt x="0" y="13628"/>
                      <a:pt x="0" y="9308"/>
                      <a:pt x="3600" y="4988"/>
                    </a:cubicBezTo>
                    <a:cubicBezTo>
                      <a:pt x="7200" y="668"/>
                      <a:pt x="14400" y="-3652"/>
                      <a:pt x="18000" y="4988"/>
                    </a:cubicBezTo>
                    <a:cubicBezTo>
                      <a:pt x="21600" y="4988"/>
                      <a:pt x="21600" y="4988"/>
                      <a:pt x="21600" y="4988"/>
                    </a:cubicBezTo>
                    <a:cubicBezTo>
                      <a:pt x="18000" y="9308"/>
                      <a:pt x="18000" y="9308"/>
                      <a:pt x="18000" y="9308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5711" name="Freeform 596"/>
              <p:cNvSpPr/>
              <p:nvPr/>
            </p:nvSpPr>
            <p:spPr>
              <a:xfrm>
                <a:off x="172858" y="135951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4400" y="0"/>
                    </a:moveTo>
                    <a:cubicBezTo>
                      <a:pt x="14400" y="0"/>
                      <a:pt x="14400" y="7200"/>
                      <a:pt x="21600" y="7200"/>
                    </a:cubicBezTo>
                    <a:cubicBezTo>
                      <a:pt x="14400" y="14400"/>
                      <a:pt x="14400" y="21600"/>
                      <a:pt x="7200" y="21600"/>
                    </a:cubicBezTo>
                    <a:cubicBezTo>
                      <a:pt x="7200" y="14400"/>
                      <a:pt x="0" y="7200"/>
                      <a:pt x="0" y="7200"/>
                    </a:cubicBezTo>
                    <a:cubicBezTo>
                      <a:pt x="0" y="0"/>
                      <a:pt x="7200" y="0"/>
                      <a:pt x="144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5712" name="Freeform 597"/>
              <p:cNvSpPr/>
              <p:nvPr/>
            </p:nvSpPr>
            <p:spPr>
              <a:xfrm>
                <a:off x="171170" y="189079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000" h="20506" fill="norm" stroke="1" extrusionOk="0">
                    <a:moveTo>
                      <a:pt x="1800" y="18706"/>
                    </a:moveTo>
                    <a:cubicBezTo>
                      <a:pt x="-600" y="16906"/>
                      <a:pt x="-600" y="15106"/>
                      <a:pt x="1800" y="15106"/>
                    </a:cubicBezTo>
                    <a:cubicBezTo>
                      <a:pt x="4200" y="13306"/>
                      <a:pt x="6600" y="9706"/>
                      <a:pt x="6600" y="7906"/>
                    </a:cubicBezTo>
                    <a:cubicBezTo>
                      <a:pt x="6600" y="4306"/>
                      <a:pt x="6600" y="4306"/>
                      <a:pt x="9000" y="4306"/>
                    </a:cubicBezTo>
                    <a:cubicBezTo>
                      <a:pt x="11400" y="2506"/>
                      <a:pt x="16200" y="2506"/>
                      <a:pt x="18600" y="706"/>
                    </a:cubicBezTo>
                    <a:cubicBezTo>
                      <a:pt x="21000" y="-1094"/>
                      <a:pt x="21000" y="706"/>
                      <a:pt x="21000" y="4306"/>
                    </a:cubicBezTo>
                    <a:cubicBezTo>
                      <a:pt x="21000" y="4306"/>
                      <a:pt x="21000" y="4306"/>
                      <a:pt x="18600" y="6106"/>
                    </a:cubicBezTo>
                    <a:cubicBezTo>
                      <a:pt x="18600" y="7906"/>
                      <a:pt x="18600" y="9706"/>
                      <a:pt x="18600" y="11506"/>
                    </a:cubicBezTo>
                    <a:cubicBezTo>
                      <a:pt x="18600" y="16906"/>
                      <a:pt x="11400" y="18706"/>
                      <a:pt x="6600" y="20506"/>
                    </a:cubicBezTo>
                    <a:cubicBezTo>
                      <a:pt x="4200" y="20506"/>
                      <a:pt x="1800" y="20506"/>
                      <a:pt x="1800" y="18706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5713" name="Freeform 598"/>
              <p:cNvSpPr/>
              <p:nvPr/>
            </p:nvSpPr>
            <p:spPr>
              <a:xfrm>
                <a:off x="171269" y="174399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407" h="20018" fill="norm" stroke="1" extrusionOk="0">
                    <a:moveTo>
                      <a:pt x="18443" y="11918"/>
                    </a:moveTo>
                    <a:cubicBezTo>
                      <a:pt x="18443" y="11918"/>
                      <a:pt x="16480" y="11918"/>
                      <a:pt x="16480" y="11918"/>
                    </a:cubicBezTo>
                    <a:cubicBezTo>
                      <a:pt x="12552" y="9218"/>
                      <a:pt x="8625" y="11918"/>
                      <a:pt x="8625" y="17318"/>
                    </a:cubicBezTo>
                    <a:cubicBezTo>
                      <a:pt x="6662" y="20018"/>
                      <a:pt x="4698" y="20018"/>
                      <a:pt x="4698" y="20018"/>
                    </a:cubicBezTo>
                    <a:cubicBezTo>
                      <a:pt x="771" y="20018"/>
                      <a:pt x="-1193" y="14618"/>
                      <a:pt x="771" y="11918"/>
                    </a:cubicBezTo>
                    <a:cubicBezTo>
                      <a:pt x="771" y="9218"/>
                      <a:pt x="2734" y="6518"/>
                      <a:pt x="4698" y="3818"/>
                    </a:cubicBezTo>
                    <a:cubicBezTo>
                      <a:pt x="6662" y="1118"/>
                      <a:pt x="8625" y="-1582"/>
                      <a:pt x="10589" y="1118"/>
                    </a:cubicBezTo>
                    <a:cubicBezTo>
                      <a:pt x="12552" y="1118"/>
                      <a:pt x="16480" y="1118"/>
                      <a:pt x="18443" y="3818"/>
                    </a:cubicBezTo>
                    <a:cubicBezTo>
                      <a:pt x="20407" y="3818"/>
                      <a:pt x="20407" y="6518"/>
                      <a:pt x="20407" y="9218"/>
                    </a:cubicBezTo>
                    <a:cubicBezTo>
                      <a:pt x="20407" y="9218"/>
                      <a:pt x="20407" y="9218"/>
                      <a:pt x="18443" y="11918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5714" name="Freeform 599"/>
              <p:cNvSpPr/>
              <p:nvPr/>
            </p:nvSpPr>
            <p:spPr>
              <a:xfrm>
                <a:off x="172233" y="165956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000" h="21600" fill="norm" stroke="1" extrusionOk="0">
                    <a:moveTo>
                      <a:pt x="19200" y="14400"/>
                    </a:moveTo>
                    <a:cubicBezTo>
                      <a:pt x="16800" y="14400"/>
                      <a:pt x="14400" y="18000"/>
                      <a:pt x="12000" y="18000"/>
                    </a:cubicBezTo>
                    <a:cubicBezTo>
                      <a:pt x="9600" y="21600"/>
                      <a:pt x="7200" y="18000"/>
                      <a:pt x="4800" y="21600"/>
                    </a:cubicBezTo>
                    <a:cubicBezTo>
                      <a:pt x="4800" y="21600"/>
                      <a:pt x="2400" y="21600"/>
                      <a:pt x="0" y="18000"/>
                    </a:cubicBezTo>
                    <a:cubicBezTo>
                      <a:pt x="0" y="18000"/>
                      <a:pt x="0" y="14400"/>
                      <a:pt x="0" y="10800"/>
                    </a:cubicBezTo>
                    <a:cubicBezTo>
                      <a:pt x="2400" y="3600"/>
                      <a:pt x="4800" y="0"/>
                      <a:pt x="9600" y="0"/>
                    </a:cubicBezTo>
                    <a:cubicBezTo>
                      <a:pt x="12000" y="0"/>
                      <a:pt x="12000" y="0"/>
                      <a:pt x="12000" y="0"/>
                    </a:cubicBezTo>
                    <a:cubicBezTo>
                      <a:pt x="14400" y="0"/>
                      <a:pt x="16800" y="3600"/>
                      <a:pt x="19200" y="3600"/>
                    </a:cubicBezTo>
                    <a:cubicBezTo>
                      <a:pt x="21600" y="7200"/>
                      <a:pt x="21600" y="10800"/>
                      <a:pt x="19200" y="144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5715" name="Freeform 600"/>
              <p:cNvSpPr/>
              <p:nvPr/>
            </p:nvSpPr>
            <p:spPr>
              <a:xfrm>
                <a:off x="174402" y="153160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14400"/>
                    </a:moveTo>
                    <a:cubicBezTo>
                      <a:pt x="21600" y="14400"/>
                      <a:pt x="21600" y="14400"/>
                      <a:pt x="21600" y="21600"/>
                    </a:cubicBezTo>
                    <a:cubicBezTo>
                      <a:pt x="21600" y="21600"/>
                      <a:pt x="21600" y="21600"/>
                      <a:pt x="21600" y="21600"/>
                    </a:cubicBezTo>
                    <a:cubicBezTo>
                      <a:pt x="10800" y="14400"/>
                      <a:pt x="10800" y="14400"/>
                      <a:pt x="0" y="14400"/>
                    </a:cubicBezTo>
                    <a:cubicBezTo>
                      <a:pt x="0" y="14400"/>
                      <a:pt x="0" y="7200"/>
                      <a:pt x="0" y="7200"/>
                    </a:cubicBezTo>
                    <a:cubicBezTo>
                      <a:pt x="0" y="7200"/>
                      <a:pt x="0" y="0"/>
                      <a:pt x="10800" y="0"/>
                    </a:cubicBezTo>
                    <a:cubicBezTo>
                      <a:pt x="10800" y="0"/>
                      <a:pt x="21600" y="0"/>
                      <a:pt x="21600" y="7200"/>
                    </a:cubicBezTo>
                    <a:cubicBezTo>
                      <a:pt x="21600" y="7200"/>
                      <a:pt x="21600" y="7200"/>
                      <a:pt x="21600" y="144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5716" name="Freeform 601"/>
              <p:cNvSpPr/>
              <p:nvPr/>
            </p:nvSpPr>
            <p:spPr>
              <a:xfrm>
                <a:off x="175788" y="154373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1982" h="21600" fill="norm" stroke="1" extrusionOk="0">
                    <a:moveTo>
                      <a:pt x="2982" y="0"/>
                    </a:moveTo>
                    <a:cubicBezTo>
                      <a:pt x="17382" y="21600"/>
                      <a:pt x="10182" y="21600"/>
                      <a:pt x="10182" y="21600"/>
                    </a:cubicBezTo>
                    <a:cubicBezTo>
                      <a:pt x="2982" y="21600"/>
                      <a:pt x="-4218" y="0"/>
                      <a:pt x="298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5717" name="Freeform 602"/>
              <p:cNvSpPr/>
              <p:nvPr/>
            </p:nvSpPr>
            <p:spPr>
              <a:xfrm>
                <a:off x="176498" y="153711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21600"/>
                    </a:moveTo>
                    <a:cubicBezTo>
                      <a:pt x="14400" y="21600"/>
                      <a:pt x="7200" y="21600"/>
                      <a:pt x="0" y="21600"/>
                    </a:cubicBezTo>
                    <a:cubicBezTo>
                      <a:pt x="0" y="0"/>
                      <a:pt x="7200" y="0"/>
                      <a:pt x="7200" y="0"/>
                    </a:cubicBezTo>
                    <a:cubicBezTo>
                      <a:pt x="14400" y="0"/>
                      <a:pt x="14400" y="21600"/>
                      <a:pt x="21600" y="216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5718" name="Freeform 603"/>
              <p:cNvSpPr/>
              <p:nvPr/>
            </p:nvSpPr>
            <p:spPr>
              <a:xfrm>
                <a:off x="175542" y="158785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700" h="21600" fill="norm" stroke="1" extrusionOk="0">
                    <a:moveTo>
                      <a:pt x="7200" y="21600"/>
                    </a:moveTo>
                    <a:cubicBezTo>
                      <a:pt x="7200" y="21600"/>
                      <a:pt x="3600" y="21600"/>
                      <a:pt x="3600" y="18900"/>
                    </a:cubicBezTo>
                    <a:cubicBezTo>
                      <a:pt x="3600" y="16200"/>
                      <a:pt x="0" y="10800"/>
                      <a:pt x="0" y="5400"/>
                    </a:cubicBezTo>
                    <a:cubicBezTo>
                      <a:pt x="0" y="5400"/>
                      <a:pt x="3600" y="2700"/>
                      <a:pt x="3600" y="0"/>
                    </a:cubicBezTo>
                    <a:cubicBezTo>
                      <a:pt x="7200" y="0"/>
                      <a:pt x="14400" y="0"/>
                      <a:pt x="18000" y="2700"/>
                    </a:cubicBezTo>
                    <a:cubicBezTo>
                      <a:pt x="21600" y="5400"/>
                      <a:pt x="21600" y="10800"/>
                      <a:pt x="18000" y="16200"/>
                    </a:cubicBezTo>
                    <a:cubicBezTo>
                      <a:pt x="18000" y="16200"/>
                      <a:pt x="18000" y="18900"/>
                      <a:pt x="14400" y="18900"/>
                    </a:cubicBezTo>
                    <a:cubicBezTo>
                      <a:pt x="14400" y="21600"/>
                      <a:pt x="10800" y="21600"/>
                      <a:pt x="7200" y="216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5719" name="Freeform 604"/>
              <p:cNvSpPr/>
              <p:nvPr/>
            </p:nvSpPr>
            <p:spPr>
              <a:xfrm>
                <a:off x="178484" y="175994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0"/>
                    </a:moveTo>
                    <a:cubicBezTo>
                      <a:pt x="10800" y="0"/>
                      <a:pt x="10800" y="10800"/>
                      <a:pt x="21600" y="10800"/>
                    </a:cubicBezTo>
                    <a:cubicBezTo>
                      <a:pt x="10800" y="10800"/>
                      <a:pt x="10800" y="21600"/>
                      <a:pt x="10800" y="21600"/>
                    </a:cubicBezTo>
                    <a:cubicBezTo>
                      <a:pt x="0" y="21600"/>
                      <a:pt x="0" y="10800"/>
                      <a:pt x="0" y="10800"/>
                    </a:cubicBezTo>
                    <a:cubicBezTo>
                      <a:pt x="0" y="1080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5720" name="Freeform 605"/>
              <p:cNvSpPr/>
              <p:nvPr/>
            </p:nvSpPr>
            <p:spPr>
              <a:xfrm>
                <a:off x="178263" y="162938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8256" fill="norm" stroke="1" extrusionOk="0">
                    <a:moveTo>
                      <a:pt x="21600" y="8691"/>
                    </a:moveTo>
                    <a:cubicBezTo>
                      <a:pt x="21600" y="8691"/>
                      <a:pt x="14400" y="12291"/>
                      <a:pt x="14400" y="12291"/>
                    </a:cubicBezTo>
                    <a:cubicBezTo>
                      <a:pt x="14400" y="19491"/>
                      <a:pt x="14400" y="19491"/>
                      <a:pt x="7200" y="15891"/>
                    </a:cubicBezTo>
                    <a:cubicBezTo>
                      <a:pt x="0" y="15891"/>
                      <a:pt x="0" y="15891"/>
                      <a:pt x="0" y="12291"/>
                    </a:cubicBezTo>
                    <a:cubicBezTo>
                      <a:pt x="0" y="8691"/>
                      <a:pt x="0" y="5091"/>
                      <a:pt x="7200" y="5091"/>
                    </a:cubicBezTo>
                    <a:cubicBezTo>
                      <a:pt x="7200" y="1491"/>
                      <a:pt x="14400" y="-2109"/>
                      <a:pt x="14400" y="1491"/>
                    </a:cubicBezTo>
                    <a:cubicBezTo>
                      <a:pt x="21600" y="1491"/>
                      <a:pt x="21600" y="5091"/>
                      <a:pt x="21600" y="869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5721" name="Freeform 606"/>
              <p:cNvSpPr/>
              <p:nvPr/>
            </p:nvSpPr>
            <p:spPr>
              <a:xfrm>
                <a:off x="178484" y="183054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7200" y="7200"/>
                    </a:moveTo>
                    <a:cubicBezTo>
                      <a:pt x="7200" y="3600"/>
                      <a:pt x="7200" y="3600"/>
                      <a:pt x="7200" y="3600"/>
                    </a:cubicBezTo>
                    <a:cubicBezTo>
                      <a:pt x="10800" y="0"/>
                      <a:pt x="14400" y="0"/>
                      <a:pt x="14400" y="0"/>
                    </a:cubicBezTo>
                    <a:cubicBezTo>
                      <a:pt x="18000" y="0"/>
                      <a:pt x="18000" y="3600"/>
                      <a:pt x="21600" y="7200"/>
                    </a:cubicBezTo>
                    <a:cubicBezTo>
                      <a:pt x="21600" y="10800"/>
                      <a:pt x="18000" y="14400"/>
                      <a:pt x="18000" y="14400"/>
                    </a:cubicBezTo>
                    <a:cubicBezTo>
                      <a:pt x="10800" y="18000"/>
                      <a:pt x="7200" y="21600"/>
                      <a:pt x="0" y="21600"/>
                    </a:cubicBezTo>
                    <a:cubicBezTo>
                      <a:pt x="0" y="18000"/>
                      <a:pt x="0" y="10800"/>
                      <a:pt x="7200" y="72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5722" name="Freeform 607"/>
              <p:cNvSpPr/>
              <p:nvPr/>
            </p:nvSpPr>
            <p:spPr>
              <a:xfrm>
                <a:off x="180249" y="193644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10800"/>
                    </a:moveTo>
                    <a:cubicBezTo>
                      <a:pt x="21600" y="10800"/>
                      <a:pt x="10800" y="10800"/>
                      <a:pt x="10800" y="21600"/>
                    </a:cubicBezTo>
                    <a:cubicBezTo>
                      <a:pt x="0" y="10800"/>
                      <a:pt x="0" y="10800"/>
                      <a:pt x="0" y="0"/>
                    </a:cubicBezTo>
                    <a:cubicBezTo>
                      <a:pt x="0" y="0"/>
                      <a:pt x="10800" y="0"/>
                      <a:pt x="10800" y="0"/>
                    </a:cubicBezTo>
                    <a:cubicBezTo>
                      <a:pt x="10800" y="0"/>
                      <a:pt x="10800" y="0"/>
                      <a:pt x="21600" y="108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5723" name="Freeform 608"/>
              <p:cNvSpPr/>
              <p:nvPr/>
            </p:nvSpPr>
            <p:spPr>
              <a:xfrm>
                <a:off x="179697" y="187108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8900" fill="norm" stroke="1" extrusionOk="0">
                    <a:moveTo>
                      <a:pt x="21600" y="18900"/>
                    </a:moveTo>
                    <a:cubicBezTo>
                      <a:pt x="21600" y="18900"/>
                      <a:pt x="16200" y="18900"/>
                      <a:pt x="16200" y="18900"/>
                    </a:cubicBezTo>
                    <a:cubicBezTo>
                      <a:pt x="16200" y="18900"/>
                      <a:pt x="16200" y="18900"/>
                      <a:pt x="10800" y="18900"/>
                    </a:cubicBezTo>
                    <a:cubicBezTo>
                      <a:pt x="5400" y="14580"/>
                      <a:pt x="5400" y="5940"/>
                      <a:pt x="0" y="1620"/>
                    </a:cubicBezTo>
                    <a:cubicBezTo>
                      <a:pt x="0" y="1620"/>
                      <a:pt x="5400" y="1620"/>
                      <a:pt x="5400" y="1620"/>
                    </a:cubicBezTo>
                    <a:cubicBezTo>
                      <a:pt x="16200" y="-2700"/>
                      <a:pt x="21600" y="1620"/>
                      <a:pt x="21600" y="14580"/>
                    </a:cubicBezTo>
                    <a:cubicBezTo>
                      <a:pt x="21600" y="14580"/>
                      <a:pt x="21600" y="14580"/>
                      <a:pt x="21600" y="189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5724" name="Freeform 609"/>
              <p:cNvSpPr/>
              <p:nvPr/>
            </p:nvSpPr>
            <p:spPr>
              <a:xfrm>
                <a:off x="181867" y="165073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800" h="21600" fill="norm" stroke="1" extrusionOk="0">
                    <a:moveTo>
                      <a:pt x="5400" y="21600"/>
                    </a:moveTo>
                    <a:cubicBezTo>
                      <a:pt x="-1800" y="21600"/>
                      <a:pt x="-1800" y="14400"/>
                      <a:pt x="5400" y="7200"/>
                    </a:cubicBezTo>
                    <a:cubicBezTo>
                      <a:pt x="5400" y="7200"/>
                      <a:pt x="5400" y="7200"/>
                      <a:pt x="5400" y="0"/>
                    </a:cubicBezTo>
                    <a:cubicBezTo>
                      <a:pt x="12600" y="7200"/>
                      <a:pt x="12600" y="7200"/>
                      <a:pt x="19800" y="14400"/>
                    </a:cubicBezTo>
                    <a:cubicBezTo>
                      <a:pt x="12600" y="14400"/>
                      <a:pt x="12600" y="21600"/>
                      <a:pt x="5400" y="216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5725" name="Freeform 610"/>
              <p:cNvSpPr/>
              <p:nvPr/>
            </p:nvSpPr>
            <p:spPr>
              <a:xfrm>
                <a:off x="182175" y="191659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8437" h="21600" fill="norm" stroke="1" extrusionOk="0">
                    <a:moveTo>
                      <a:pt x="7637" y="0"/>
                    </a:moveTo>
                    <a:cubicBezTo>
                      <a:pt x="7637" y="0"/>
                      <a:pt x="13037" y="0"/>
                      <a:pt x="18437" y="0"/>
                    </a:cubicBezTo>
                    <a:cubicBezTo>
                      <a:pt x="13037" y="21600"/>
                      <a:pt x="7637" y="21600"/>
                      <a:pt x="7637" y="21600"/>
                    </a:cubicBezTo>
                    <a:cubicBezTo>
                      <a:pt x="2237" y="21600"/>
                      <a:pt x="-3163" y="21600"/>
                      <a:pt x="2237" y="0"/>
                    </a:cubicBezTo>
                    <a:cubicBezTo>
                      <a:pt x="2237" y="0"/>
                      <a:pt x="2237" y="0"/>
                      <a:pt x="763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5726" name="Freeform 611"/>
              <p:cNvSpPr/>
              <p:nvPr/>
            </p:nvSpPr>
            <p:spPr>
              <a:xfrm>
                <a:off x="183049" y="174229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546" h="21600" fill="norm" stroke="1" extrusionOk="0">
                    <a:moveTo>
                      <a:pt x="14400" y="10800"/>
                    </a:moveTo>
                    <a:cubicBezTo>
                      <a:pt x="16200" y="14850"/>
                      <a:pt x="10800" y="17550"/>
                      <a:pt x="9000" y="20250"/>
                    </a:cubicBezTo>
                    <a:cubicBezTo>
                      <a:pt x="9000" y="20250"/>
                      <a:pt x="9000" y="21600"/>
                      <a:pt x="7200" y="21600"/>
                    </a:cubicBezTo>
                    <a:cubicBezTo>
                      <a:pt x="7200" y="20250"/>
                      <a:pt x="5400" y="20250"/>
                      <a:pt x="5400" y="18900"/>
                    </a:cubicBezTo>
                    <a:cubicBezTo>
                      <a:pt x="3600" y="18900"/>
                      <a:pt x="3600" y="17550"/>
                      <a:pt x="5400" y="17550"/>
                    </a:cubicBezTo>
                    <a:cubicBezTo>
                      <a:pt x="5400" y="14850"/>
                      <a:pt x="5400" y="12150"/>
                      <a:pt x="1800" y="10800"/>
                    </a:cubicBezTo>
                    <a:cubicBezTo>
                      <a:pt x="0" y="10800"/>
                      <a:pt x="0" y="9450"/>
                      <a:pt x="0" y="8100"/>
                    </a:cubicBezTo>
                    <a:cubicBezTo>
                      <a:pt x="1800" y="5400"/>
                      <a:pt x="0" y="2700"/>
                      <a:pt x="3600" y="1350"/>
                    </a:cubicBezTo>
                    <a:cubicBezTo>
                      <a:pt x="3600" y="0"/>
                      <a:pt x="5400" y="0"/>
                      <a:pt x="7200" y="0"/>
                    </a:cubicBezTo>
                    <a:cubicBezTo>
                      <a:pt x="9000" y="0"/>
                      <a:pt x="10800" y="0"/>
                      <a:pt x="10800" y="2700"/>
                    </a:cubicBezTo>
                    <a:cubicBezTo>
                      <a:pt x="10800" y="2700"/>
                      <a:pt x="10800" y="4050"/>
                      <a:pt x="10800" y="4050"/>
                    </a:cubicBezTo>
                    <a:cubicBezTo>
                      <a:pt x="10800" y="6750"/>
                      <a:pt x="12600" y="8100"/>
                      <a:pt x="16200" y="6750"/>
                    </a:cubicBezTo>
                    <a:cubicBezTo>
                      <a:pt x="16200" y="5400"/>
                      <a:pt x="18000" y="5400"/>
                      <a:pt x="18000" y="5400"/>
                    </a:cubicBezTo>
                    <a:cubicBezTo>
                      <a:pt x="19800" y="5400"/>
                      <a:pt x="19800" y="5400"/>
                      <a:pt x="19800" y="5400"/>
                    </a:cubicBezTo>
                    <a:cubicBezTo>
                      <a:pt x="21600" y="8100"/>
                      <a:pt x="19800" y="8100"/>
                      <a:pt x="18000" y="8100"/>
                    </a:cubicBezTo>
                    <a:cubicBezTo>
                      <a:pt x="16200" y="8100"/>
                      <a:pt x="14400" y="9450"/>
                      <a:pt x="14400" y="108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5727" name="Freeform 612"/>
              <p:cNvSpPr/>
              <p:nvPr/>
            </p:nvSpPr>
            <p:spPr>
              <a:xfrm>
                <a:off x="190618" y="189562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2960" y="5400"/>
                    </a:moveTo>
                    <a:cubicBezTo>
                      <a:pt x="17280" y="5400"/>
                      <a:pt x="17280" y="10800"/>
                      <a:pt x="17280" y="10800"/>
                    </a:cubicBezTo>
                    <a:cubicBezTo>
                      <a:pt x="17280" y="10800"/>
                      <a:pt x="21600" y="16200"/>
                      <a:pt x="21600" y="16200"/>
                    </a:cubicBezTo>
                    <a:cubicBezTo>
                      <a:pt x="17280" y="16200"/>
                      <a:pt x="17280" y="21600"/>
                      <a:pt x="17280" y="21600"/>
                    </a:cubicBezTo>
                    <a:cubicBezTo>
                      <a:pt x="12960" y="21600"/>
                      <a:pt x="12960" y="21600"/>
                      <a:pt x="8640" y="21600"/>
                    </a:cubicBezTo>
                    <a:cubicBezTo>
                      <a:pt x="8640" y="21600"/>
                      <a:pt x="8640" y="21600"/>
                      <a:pt x="4320" y="21600"/>
                    </a:cubicBezTo>
                    <a:cubicBezTo>
                      <a:pt x="4320" y="16200"/>
                      <a:pt x="4320" y="16200"/>
                      <a:pt x="0" y="16200"/>
                    </a:cubicBezTo>
                    <a:cubicBezTo>
                      <a:pt x="0" y="10800"/>
                      <a:pt x="4320" y="5400"/>
                      <a:pt x="8640" y="0"/>
                    </a:cubicBezTo>
                    <a:cubicBezTo>
                      <a:pt x="8640" y="0"/>
                      <a:pt x="12960" y="5400"/>
                      <a:pt x="12960" y="54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5728" name="Freeform 613"/>
              <p:cNvSpPr/>
              <p:nvPr/>
            </p:nvSpPr>
            <p:spPr>
              <a:xfrm>
                <a:off x="194148" y="197836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10800"/>
                    </a:moveTo>
                    <a:cubicBezTo>
                      <a:pt x="0" y="10800"/>
                      <a:pt x="0" y="0"/>
                      <a:pt x="21600" y="0"/>
                    </a:cubicBezTo>
                    <a:cubicBezTo>
                      <a:pt x="21600" y="0"/>
                      <a:pt x="21600" y="10800"/>
                      <a:pt x="21600" y="10800"/>
                    </a:cubicBezTo>
                    <a:cubicBezTo>
                      <a:pt x="21600" y="10800"/>
                      <a:pt x="21600" y="10800"/>
                      <a:pt x="0" y="21600"/>
                    </a:cubicBezTo>
                    <a:cubicBezTo>
                      <a:pt x="0" y="21600"/>
                      <a:pt x="0" y="10800"/>
                      <a:pt x="0" y="108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5729" name="Freeform 614"/>
              <p:cNvSpPr/>
              <p:nvPr/>
            </p:nvSpPr>
            <p:spPr>
              <a:xfrm>
                <a:off x="156373" y="205067"/>
                <a:ext cx="55598" cy="7909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510" fill="norm" stroke="1" extrusionOk="0">
                    <a:moveTo>
                      <a:pt x="21140" y="21188"/>
                    </a:moveTo>
                    <a:cubicBezTo>
                      <a:pt x="21370" y="21349"/>
                      <a:pt x="21370" y="21349"/>
                      <a:pt x="21600" y="21510"/>
                    </a:cubicBezTo>
                    <a:cubicBezTo>
                      <a:pt x="4366" y="21510"/>
                      <a:pt x="4366" y="21510"/>
                      <a:pt x="4366" y="21510"/>
                    </a:cubicBezTo>
                    <a:cubicBezTo>
                      <a:pt x="4366" y="21510"/>
                      <a:pt x="4366" y="21510"/>
                      <a:pt x="4366" y="21349"/>
                    </a:cubicBezTo>
                    <a:cubicBezTo>
                      <a:pt x="4596" y="21188"/>
                      <a:pt x="4596" y="21188"/>
                      <a:pt x="4366" y="21188"/>
                    </a:cubicBezTo>
                    <a:cubicBezTo>
                      <a:pt x="3217" y="21188"/>
                      <a:pt x="2298" y="21188"/>
                      <a:pt x="1149" y="21188"/>
                    </a:cubicBezTo>
                    <a:cubicBezTo>
                      <a:pt x="919" y="21188"/>
                      <a:pt x="460" y="21188"/>
                      <a:pt x="0" y="21188"/>
                    </a:cubicBezTo>
                    <a:cubicBezTo>
                      <a:pt x="230" y="20865"/>
                      <a:pt x="460" y="20543"/>
                      <a:pt x="689" y="20220"/>
                    </a:cubicBezTo>
                    <a:cubicBezTo>
                      <a:pt x="689" y="20220"/>
                      <a:pt x="689" y="20220"/>
                      <a:pt x="689" y="20220"/>
                    </a:cubicBezTo>
                    <a:cubicBezTo>
                      <a:pt x="2298" y="18931"/>
                      <a:pt x="3906" y="17641"/>
                      <a:pt x="4826" y="15868"/>
                    </a:cubicBezTo>
                    <a:cubicBezTo>
                      <a:pt x="4826" y="15546"/>
                      <a:pt x="5285" y="15385"/>
                      <a:pt x="5745" y="15223"/>
                    </a:cubicBezTo>
                    <a:cubicBezTo>
                      <a:pt x="5745" y="15062"/>
                      <a:pt x="5745" y="14901"/>
                      <a:pt x="5745" y="14901"/>
                    </a:cubicBezTo>
                    <a:cubicBezTo>
                      <a:pt x="5285" y="14901"/>
                      <a:pt x="4826" y="14579"/>
                      <a:pt x="4366" y="14901"/>
                    </a:cubicBezTo>
                    <a:cubicBezTo>
                      <a:pt x="4136" y="14901"/>
                      <a:pt x="4136" y="14901"/>
                      <a:pt x="3906" y="14901"/>
                    </a:cubicBezTo>
                    <a:cubicBezTo>
                      <a:pt x="3447" y="14901"/>
                      <a:pt x="2987" y="14901"/>
                      <a:pt x="2298" y="15223"/>
                    </a:cubicBezTo>
                    <a:cubicBezTo>
                      <a:pt x="2298" y="15223"/>
                      <a:pt x="2068" y="15223"/>
                      <a:pt x="1838" y="15223"/>
                    </a:cubicBezTo>
                    <a:cubicBezTo>
                      <a:pt x="1609" y="15062"/>
                      <a:pt x="1379" y="15062"/>
                      <a:pt x="1149" y="14901"/>
                    </a:cubicBezTo>
                    <a:cubicBezTo>
                      <a:pt x="919" y="14740"/>
                      <a:pt x="1379" y="14579"/>
                      <a:pt x="1609" y="14417"/>
                    </a:cubicBezTo>
                    <a:cubicBezTo>
                      <a:pt x="1609" y="14256"/>
                      <a:pt x="1838" y="13934"/>
                      <a:pt x="2068" y="13773"/>
                    </a:cubicBezTo>
                    <a:cubicBezTo>
                      <a:pt x="2757" y="13450"/>
                      <a:pt x="3217" y="12806"/>
                      <a:pt x="3677" y="12322"/>
                    </a:cubicBezTo>
                    <a:cubicBezTo>
                      <a:pt x="4596" y="11677"/>
                      <a:pt x="5055" y="10871"/>
                      <a:pt x="5745" y="10065"/>
                    </a:cubicBezTo>
                    <a:cubicBezTo>
                      <a:pt x="5974" y="9743"/>
                      <a:pt x="6434" y="9582"/>
                      <a:pt x="6204" y="9259"/>
                    </a:cubicBezTo>
                    <a:cubicBezTo>
                      <a:pt x="5745" y="9098"/>
                      <a:pt x="5515" y="9098"/>
                      <a:pt x="5055" y="9098"/>
                    </a:cubicBezTo>
                    <a:cubicBezTo>
                      <a:pt x="4826" y="9098"/>
                      <a:pt x="4826" y="9259"/>
                      <a:pt x="4596" y="9259"/>
                    </a:cubicBezTo>
                    <a:cubicBezTo>
                      <a:pt x="4136" y="9098"/>
                      <a:pt x="3677" y="9582"/>
                      <a:pt x="2987" y="9259"/>
                    </a:cubicBezTo>
                    <a:cubicBezTo>
                      <a:pt x="2757" y="9098"/>
                      <a:pt x="2528" y="9259"/>
                      <a:pt x="2298" y="9259"/>
                    </a:cubicBezTo>
                    <a:cubicBezTo>
                      <a:pt x="2528" y="9098"/>
                      <a:pt x="2757" y="8937"/>
                      <a:pt x="2757" y="8776"/>
                    </a:cubicBezTo>
                    <a:cubicBezTo>
                      <a:pt x="2757" y="8776"/>
                      <a:pt x="2757" y="8614"/>
                      <a:pt x="2757" y="8614"/>
                    </a:cubicBezTo>
                    <a:cubicBezTo>
                      <a:pt x="3447" y="7970"/>
                      <a:pt x="4136" y="7164"/>
                      <a:pt x="4826" y="6358"/>
                    </a:cubicBezTo>
                    <a:cubicBezTo>
                      <a:pt x="5285" y="5874"/>
                      <a:pt x="5974" y="5229"/>
                      <a:pt x="6204" y="4585"/>
                    </a:cubicBezTo>
                    <a:cubicBezTo>
                      <a:pt x="6664" y="4262"/>
                      <a:pt x="6894" y="3779"/>
                      <a:pt x="7353" y="3456"/>
                    </a:cubicBezTo>
                    <a:cubicBezTo>
                      <a:pt x="8043" y="2811"/>
                      <a:pt x="8732" y="2006"/>
                      <a:pt x="9421" y="1200"/>
                    </a:cubicBezTo>
                    <a:cubicBezTo>
                      <a:pt x="9651" y="1038"/>
                      <a:pt x="9651" y="716"/>
                      <a:pt x="9881" y="555"/>
                    </a:cubicBezTo>
                    <a:cubicBezTo>
                      <a:pt x="10111" y="555"/>
                      <a:pt x="10111" y="232"/>
                      <a:pt x="10340" y="71"/>
                    </a:cubicBezTo>
                    <a:cubicBezTo>
                      <a:pt x="10340" y="71"/>
                      <a:pt x="10570" y="-90"/>
                      <a:pt x="10570" y="71"/>
                    </a:cubicBezTo>
                    <a:cubicBezTo>
                      <a:pt x="10570" y="232"/>
                      <a:pt x="10800" y="232"/>
                      <a:pt x="10800" y="232"/>
                    </a:cubicBezTo>
                    <a:cubicBezTo>
                      <a:pt x="11030" y="555"/>
                      <a:pt x="11030" y="877"/>
                      <a:pt x="11260" y="1038"/>
                    </a:cubicBezTo>
                    <a:cubicBezTo>
                      <a:pt x="12179" y="1844"/>
                      <a:pt x="13098" y="2650"/>
                      <a:pt x="13557" y="3617"/>
                    </a:cubicBezTo>
                    <a:cubicBezTo>
                      <a:pt x="13787" y="3940"/>
                      <a:pt x="14247" y="4423"/>
                      <a:pt x="14706" y="4746"/>
                    </a:cubicBezTo>
                    <a:cubicBezTo>
                      <a:pt x="15396" y="5713"/>
                      <a:pt x="16315" y="6519"/>
                      <a:pt x="17004" y="7486"/>
                    </a:cubicBezTo>
                    <a:cubicBezTo>
                      <a:pt x="17234" y="7809"/>
                      <a:pt x="17464" y="8292"/>
                      <a:pt x="17694" y="8614"/>
                    </a:cubicBezTo>
                    <a:cubicBezTo>
                      <a:pt x="17923" y="8776"/>
                      <a:pt x="18153" y="8776"/>
                      <a:pt x="18153" y="8937"/>
                    </a:cubicBezTo>
                    <a:cubicBezTo>
                      <a:pt x="17923" y="8937"/>
                      <a:pt x="17694" y="8937"/>
                      <a:pt x="17464" y="8937"/>
                    </a:cubicBezTo>
                    <a:cubicBezTo>
                      <a:pt x="17004" y="8937"/>
                      <a:pt x="16545" y="8937"/>
                      <a:pt x="15855" y="8937"/>
                    </a:cubicBezTo>
                    <a:cubicBezTo>
                      <a:pt x="15166" y="8937"/>
                      <a:pt x="14477" y="9098"/>
                      <a:pt x="13557" y="9259"/>
                    </a:cubicBezTo>
                    <a:cubicBezTo>
                      <a:pt x="13328" y="9259"/>
                      <a:pt x="13328" y="9582"/>
                      <a:pt x="13557" y="9582"/>
                    </a:cubicBezTo>
                    <a:cubicBezTo>
                      <a:pt x="13557" y="9743"/>
                      <a:pt x="13787" y="9743"/>
                      <a:pt x="13787" y="9904"/>
                    </a:cubicBezTo>
                    <a:cubicBezTo>
                      <a:pt x="14477" y="10549"/>
                      <a:pt x="15166" y="11355"/>
                      <a:pt x="15855" y="12000"/>
                    </a:cubicBezTo>
                    <a:cubicBezTo>
                      <a:pt x="16545" y="12644"/>
                      <a:pt x="17004" y="13289"/>
                      <a:pt x="17694" y="13773"/>
                    </a:cubicBezTo>
                    <a:cubicBezTo>
                      <a:pt x="17923" y="14095"/>
                      <a:pt x="18383" y="14579"/>
                      <a:pt x="18613" y="14901"/>
                    </a:cubicBezTo>
                    <a:cubicBezTo>
                      <a:pt x="18843" y="15062"/>
                      <a:pt x="19072" y="15223"/>
                      <a:pt x="19072" y="15385"/>
                    </a:cubicBezTo>
                    <a:cubicBezTo>
                      <a:pt x="18843" y="15385"/>
                      <a:pt x="18613" y="15546"/>
                      <a:pt x="18153" y="15546"/>
                    </a:cubicBezTo>
                    <a:cubicBezTo>
                      <a:pt x="18153" y="15546"/>
                      <a:pt x="17923" y="15385"/>
                      <a:pt x="17923" y="15385"/>
                    </a:cubicBezTo>
                    <a:cubicBezTo>
                      <a:pt x="17234" y="15223"/>
                      <a:pt x="16545" y="15223"/>
                      <a:pt x="15626" y="15062"/>
                    </a:cubicBezTo>
                    <a:cubicBezTo>
                      <a:pt x="15626" y="15062"/>
                      <a:pt x="15166" y="15062"/>
                      <a:pt x="14936" y="15062"/>
                    </a:cubicBezTo>
                    <a:cubicBezTo>
                      <a:pt x="14936" y="15062"/>
                      <a:pt x="14706" y="15385"/>
                      <a:pt x="14706" y="15385"/>
                    </a:cubicBezTo>
                    <a:cubicBezTo>
                      <a:pt x="14936" y="15707"/>
                      <a:pt x="15166" y="16029"/>
                      <a:pt x="15626" y="16191"/>
                    </a:cubicBezTo>
                    <a:cubicBezTo>
                      <a:pt x="15855" y="16352"/>
                      <a:pt x="15855" y="16513"/>
                      <a:pt x="16085" y="16513"/>
                    </a:cubicBezTo>
                    <a:cubicBezTo>
                      <a:pt x="16315" y="16674"/>
                      <a:pt x="16315" y="16835"/>
                      <a:pt x="16545" y="16997"/>
                    </a:cubicBezTo>
                    <a:cubicBezTo>
                      <a:pt x="17004" y="17480"/>
                      <a:pt x="17464" y="17803"/>
                      <a:pt x="17923" y="18286"/>
                    </a:cubicBezTo>
                    <a:cubicBezTo>
                      <a:pt x="18383" y="19092"/>
                      <a:pt x="19072" y="19737"/>
                      <a:pt x="19991" y="20382"/>
                    </a:cubicBezTo>
                    <a:cubicBezTo>
                      <a:pt x="20221" y="20382"/>
                      <a:pt x="20451" y="20543"/>
                      <a:pt x="20681" y="20704"/>
                    </a:cubicBezTo>
                    <a:cubicBezTo>
                      <a:pt x="20911" y="20865"/>
                      <a:pt x="20911" y="21026"/>
                      <a:pt x="21140" y="21188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5730" name="Freeform 615"/>
              <p:cNvSpPr/>
              <p:nvPr/>
            </p:nvSpPr>
            <p:spPr>
              <a:xfrm>
                <a:off x="230148" y="214867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520" h="18437" fill="norm" stroke="1" extrusionOk="0">
                    <a:moveTo>
                      <a:pt x="17280" y="0"/>
                    </a:moveTo>
                    <a:cubicBezTo>
                      <a:pt x="21600" y="5400"/>
                      <a:pt x="21600" y="5400"/>
                      <a:pt x="17280" y="10800"/>
                    </a:cubicBezTo>
                    <a:cubicBezTo>
                      <a:pt x="12960" y="16200"/>
                      <a:pt x="12960" y="21600"/>
                      <a:pt x="4320" y="16200"/>
                    </a:cubicBezTo>
                    <a:cubicBezTo>
                      <a:pt x="4320" y="16200"/>
                      <a:pt x="0" y="16200"/>
                      <a:pt x="0" y="16200"/>
                    </a:cubicBezTo>
                    <a:cubicBezTo>
                      <a:pt x="0" y="10800"/>
                      <a:pt x="0" y="10800"/>
                      <a:pt x="0" y="5400"/>
                    </a:cubicBezTo>
                    <a:cubicBezTo>
                      <a:pt x="4320" y="0"/>
                      <a:pt x="8640" y="0"/>
                      <a:pt x="1728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5731" name="Freeform 616"/>
              <p:cNvSpPr/>
              <p:nvPr/>
            </p:nvSpPr>
            <p:spPr>
              <a:xfrm>
                <a:off x="237721" y="206109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0800" y="21600"/>
                    </a:moveTo>
                    <a:cubicBezTo>
                      <a:pt x="0" y="21600"/>
                      <a:pt x="0" y="10800"/>
                      <a:pt x="0" y="10800"/>
                    </a:cubicBezTo>
                    <a:cubicBezTo>
                      <a:pt x="0" y="10800"/>
                      <a:pt x="0" y="0"/>
                      <a:pt x="0" y="0"/>
                    </a:cubicBezTo>
                    <a:cubicBezTo>
                      <a:pt x="10800" y="0"/>
                      <a:pt x="10800" y="0"/>
                      <a:pt x="21600" y="10800"/>
                    </a:cubicBezTo>
                    <a:cubicBezTo>
                      <a:pt x="10800" y="10800"/>
                      <a:pt x="10800" y="21600"/>
                      <a:pt x="10800" y="216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5732" name="Freeform 617"/>
              <p:cNvSpPr/>
              <p:nvPr/>
            </p:nvSpPr>
            <p:spPr>
              <a:xfrm>
                <a:off x="211015" y="232684"/>
                <a:ext cx="34712" cy="5147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08" h="21538" fill="norm" stroke="1" extrusionOk="0">
                    <a:moveTo>
                      <a:pt x="21142" y="17566"/>
                    </a:moveTo>
                    <a:cubicBezTo>
                      <a:pt x="21508" y="17566"/>
                      <a:pt x="21508" y="17566"/>
                      <a:pt x="21508" y="17566"/>
                    </a:cubicBezTo>
                    <a:cubicBezTo>
                      <a:pt x="21142" y="17814"/>
                      <a:pt x="21142" y="17814"/>
                      <a:pt x="21142" y="17814"/>
                    </a:cubicBezTo>
                    <a:cubicBezTo>
                      <a:pt x="20776" y="17566"/>
                      <a:pt x="20410" y="17566"/>
                      <a:pt x="20410" y="17566"/>
                    </a:cubicBezTo>
                    <a:cubicBezTo>
                      <a:pt x="18945" y="17566"/>
                      <a:pt x="17847" y="17317"/>
                      <a:pt x="16749" y="17069"/>
                    </a:cubicBezTo>
                    <a:cubicBezTo>
                      <a:pt x="16383" y="17069"/>
                      <a:pt x="16383" y="17069"/>
                      <a:pt x="16383" y="17069"/>
                    </a:cubicBezTo>
                    <a:cubicBezTo>
                      <a:pt x="16016" y="17317"/>
                      <a:pt x="16016" y="17566"/>
                      <a:pt x="16383" y="17814"/>
                    </a:cubicBezTo>
                    <a:cubicBezTo>
                      <a:pt x="17115" y="18310"/>
                      <a:pt x="17481" y="18807"/>
                      <a:pt x="17847" y="19055"/>
                    </a:cubicBezTo>
                    <a:cubicBezTo>
                      <a:pt x="18213" y="19304"/>
                      <a:pt x="18945" y="19552"/>
                      <a:pt x="18945" y="19800"/>
                    </a:cubicBezTo>
                    <a:cubicBezTo>
                      <a:pt x="19677" y="20297"/>
                      <a:pt x="20044" y="21041"/>
                      <a:pt x="20410" y="21538"/>
                    </a:cubicBezTo>
                    <a:cubicBezTo>
                      <a:pt x="1372" y="21538"/>
                      <a:pt x="1372" y="21538"/>
                      <a:pt x="1372" y="21538"/>
                    </a:cubicBezTo>
                    <a:cubicBezTo>
                      <a:pt x="2105" y="21041"/>
                      <a:pt x="2471" y="20545"/>
                      <a:pt x="2837" y="20048"/>
                    </a:cubicBezTo>
                    <a:cubicBezTo>
                      <a:pt x="3203" y="19552"/>
                      <a:pt x="3935" y="19304"/>
                      <a:pt x="3935" y="18559"/>
                    </a:cubicBezTo>
                    <a:cubicBezTo>
                      <a:pt x="3935" y="18559"/>
                      <a:pt x="4301" y="18062"/>
                      <a:pt x="4301" y="18062"/>
                    </a:cubicBezTo>
                    <a:cubicBezTo>
                      <a:pt x="5033" y="18310"/>
                      <a:pt x="5033" y="17814"/>
                      <a:pt x="5400" y="17317"/>
                    </a:cubicBezTo>
                    <a:cubicBezTo>
                      <a:pt x="5766" y="17317"/>
                      <a:pt x="5400" y="16821"/>
                      <a:pt x="5033" y="16821"/>
                    </a:cubicBezTo>
                    <a:cubicBezTo>
                      <a:pt x="4301" y="16821"/>
                      <a:pt x="3569" y="16821"/>
                      <a:pt x="2837" y="16821"/>
                    </a:cubicBezTo>
                    <a:cubicBezTo>
                      <a:pt x="2837" y="16821"/>
                      <a:pt x="2471" y="17069"/>
                      <a:pt x="2105" y="17069"/>
                    </a:cubicBezTo>
                    <a:cubicBezTo>
                      <a:pt x="1372" y="17317"/>
                      <a:pt x="1372" y="17317"/>
                      <a:pt x="274" y="17069"/>
                    </a:cubicBezTo>
                    <a:cubicBezTo>
                      <a:pt x="-92" y="17069"/>
                      <a:pt x="-92" y="17069"/>
                      <a:pt x="274" y="16821"/>
                    </a:cubicBezTo>
                    <a:cubicBezTo>
                      <a:pt x="640" y="16572"/>
                      <a:pt x="640" y="16324"/>
                      <a:pt x="1006" y="16076"/>
                    </a:cubicBezTo>
                    <a:cubicBezTo>
                      <a:pt x="1372" y="16076"/>
                      <a:pt x="1372" y="15579"/>
                      <a:pt x="1739" y="15331"/>
                    </a:cubicBezTo>
                    <a:cubicBezTo>
                      <a:pt x="3203" y="14090"/>
                      <a:pt x="4667" y="12352"/>
                      <a:pt x="5766" y="10862"/>
                    </a:cubicBezTo>
                    <a:cubicBezTo>
                      <a:pt x="6132" y="10366"/>
                      <a:pt x="6132" y="10117"/>
                      <a:pt x="5400" y="10117"/>
                    </a:cubicBezTo>
                    <a:cubicBezTo>
                      <a:pt x="5033" y="10117"/>
                      <a:pt x="4667" y="10117"/>
                      <a:pt x="4667" y="10117"/>
                    </a:cubicBezTo>
                    <a:cubicBezTo>
                      <a:pt x="3569" y="10614"/>
                      <a:pt x="2471" y="10366"/>
                      <a:pt x="1739" y="10366"/>
                    </a:cubicBezTo>
                    <a:cubicBezTo>
                      <a:pt x="1372" y="10366"/>
                      <a:pt x="1372" y="10366"/>
                      <a:pt x="1372" y="10117"/>
                    </a:cubicBezTo>
                    <a:cubicBezTo>
                      <a:pt x="2105" y="9869"/>
                      <a:pt x="2471" y="9372"/>
                      <a:pt x="2837" y="8876"/>
                    </a:cubicBezTo>
                    <a:cubicBezTo>
                      <a:pt x="4301" y="7635"/>
                      <a:pt x="5766" y="6145"/>
                      <a:pt x="6864" y="4655"/>
                    </a:cubicBezTo>
                    <a:cubicBezTo>
                      <a:pt x="6864" y="4159"/>
                      <a:pt x="7230" y="3910"/>
                      <a:pt x="7596" y="3414"/>
                    </a:cubicBezTo>
                    <a:cubicBezTo>
                      <a:pt x="8694" y="2669"/>
                      <a:pt x="9427" y="1924"/>
                      <a:pt x="10159" y="931"/>
                    </a:cubicBezTo>
                    <a:cubicBezTo>
                      <a:pt x="10159" y="683"/>
                      <a:pt x="10525" y="435"/>
                      <a:pt x="10891" y="186"/>
                    </a:cubicBezTo>
                    <a:cubicBezTo>
                      <a:pt x="11257" y="-62"/>
                      <a:pt x="11257" y="-62"/>
                      <a:pt x="11623" y="186"/>
                    </a:cubicBezTo>
                    <a:cubicBezTo>
                      <a:pt x="12355" y="1179"/>
                      <a:pt x="12722" y="2172"/>
                      <a:pt x="13820" y="2917"/>
                    </a:cubicBezTo>
                    <a:cubicBezTo>
                      <a:pt x="14918" y="4655"/>
                      <a:pt x="16749" y="5897"/>
                      <a:pt x="18213" y="7386"/>
                    </a:cubicBezTo>
                    <a:cubicBezTo>
                      <a:pt x="18579" y="8131"/>
                      <a:pt x="19311" y="8876"/>
                      <a:pt x="20044" y="9621"/>
                    </a:cubicBezTo>
                    <a:cubicBezTo>
                      <a:pt x="20044" y="9869"/>
                      <a:pt x="20044" y="10117"/>
                      <a:pt x="19677" y="10117"/>
                    </a:cubicBezTo>
                    <a:cubicBezTo>
                      <a:pt x="18213" y="9869"/>
                      <a:pt x="17115" y="10117"/>
                      <a:pt x="15650" y="10366"/>
                    </a:cubicBezTo>
                    <a:cubicBezTo>
                      <a:pt x="15284" y="10614"/>
                      <a:pt x="14918" y="10117"/>
                      <a:pt x="14552" y="10614"/>
                    </a:cubicBezTo>
                    <a:cubicBezTo>
                      <a:pt x="14552" y="10862"/>
                      <a:pt x="14918" y="11110"/>
                      <a:pt x="15284" y="11359"/>
                    </a:cubicBezTo>
                    <a:cubicBezTo>
                      <a:pt x="15650" y="11855"/>
                      <a:pt x="16383" y="12352"/>
                      <a:pt x="16749" y="12848"/>
                    </a:cubicBezTo>
                    <a:cubicBezTo>
                      <a:pt x="17847" y="13841"/>
                      <a:pt x="18945" y="14835"/>
                      <a:pt x="19677" y="15828"/>
                    </a:cubicBezTo>
                    <a:cubicBezTo>
                      <a:pt x="20044" y="16572"/>
                      <a:pt x="20410" y="17069"/>
                      <a:pt x="21142" y="17566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5733" name="Freeform 618"/>
              <p:cNvSpPr/>
              <p:nvPr/>
            </p:nvSpPr>
            <p:spPr>
              <a:xfrm>
                <a:off x="240589" y="220339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0"/>
                    </a:moveTo>
                    <a:cubicBezTo>
                      <a:pt x="21600" y="21600"/>
                      <a:pt x="21600" y="21600"/>
                      <a:pt x="10800" y="21600"/>
                    </a:cubicBezTo>
                    <a:cubicBezTo>
                      <a:pt x="0" y="21600"/>
                      <a:pt x="0" y="21600"/>
                      <a:pt x="0" y="10800"/>
                    </a:cubicBezTo>
                    <a:cubicBezTo>
                      <a:pt x="0" y="0"/>
                      <a:pt x="0" y="0"/>
                      <a:pt x="10800" y="0"/>
                    </a:cubicBezTo>
                    <a:cubicBezTo>
                      <a:pt x="10800" y="0"/>
                      <a:pt x="21600" y="0"/>
                      <a:pt x="216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5734" name="Freeform 619"/>
              <p:cNvSpPr/>
              <p:nvPr/>
            </p:nvSpPr>
            <p:spPr>
              <a:xfrm>
                <a:off x="241251" y="131869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9257"/>
                    </a:moveTo>
                    <a:cubicBezTo>
                      <a:pt x="21600" y="9257"/>
                      <a:pt x="21600" y="9257"/>
                      <a:pt x="21600" y="9257"/>
                    </a:cubicBezTo>
                    <a:cubicBezTo>
                      <a:pt x="21600" y="15429"/>
                      <a:pt x="16200" y="21600"/>
                      <a:pt x="10800" y="21600"/>
                    </a:cubicBezTo>
                    <a:cubicBezTo>
                      <a:pt x="5400" y="18514"/>
                      <a:pt x="0" y="12343"/>
                      <a:pt x="0" y="9257"/>
                    </a:cubicBezTo>
                    <a:cubicBezTo>
                      <a:pt x="0" y="9257"/>
                      <a:pt x="0" y="9257"/>
                      <a:pt x="0" y="9257"/>
                    </a:cubicBezTo>
                    <a:cubicBezTo>
                      <a:pt x="0" y="3086"/>
                      <a:pt x="5400" y="0"/>
                      <a:pt x="10800" y="0"/>
                    </a:cubicBezTo>
                    <a:cubicBezTo>
                      <a:pt x="16200" y="0"/>
                      <a:pt x="21600" y="3086"/>
                      <a:pt x="21600" y="9257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5735" name="Freeform 620"/>
              <p:cNvSpPr/>
              <p:nvPr/>
            </p:nvSpPr>
            <p:spPr>
              <a:xfrm>
                <a:off x="242354" y="211184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0800" y="21600"/>
                    </a:moveTo>
                    <a:cubicBezTo>
                      <a:pt x="10800" y="21600"/>
                      <a:pt x="0" y="21600"/>
                      <a:pt x="0" y="2160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0800" y="0"/>
                      <a:pt x="10800" y="0"/>
                      <a:pt x="21600" y="0"/>
                    </a:cubicBezTo>
                    <a:cubicBezTo>
                      <a:pt x="10800" y="21600"/>
                      <a:pt x="10800" y="21600"/>
                      <a:pt x="10800" y="216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5736" name="Freeform 621"/>
              <p:cNvSpPr/>
              <p:nvPr/>
            </p:nvSpPr>
            <p:spPr>
              <a:xfrm>
                <a:off x="238824" y="215476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0776" fill="norm" stroke="1" extrusionOk="0">
                    <a:moveTo>
                      <a:pt x="4050" y="8776"/>
                    </a:moveTo>
                    <a:cubicBezTo>
                      <a:pt x="8100" y="6376"/>
                      <a:pt x="10800" y="3976"/>
                      <a:pt x="13500" y="1576"/>
                    </a:cubicBezTo>
                    <a:cubicBezTo>
                      <a:pt x="16200" y="-824"/>
                      <a:pt x="18900" y="-824"/>
                      <a:pt x="21600" y="3976"/>
                    </a:cubicBezTo>
                    <a:cubicBezTo>
                      <a:pt x="21600" y="3976"/>
                      <a:pt x="21600" y="6376"/>
                      <a:pt x="21600" y="6376"/>
                    </a:cubicBezTo>
                    <a:cubicBezTo>
                      <a:pt x="21600" y="6376"/>
                      <a:pt x="21600" y="8776"/>
                      <a:pt x="20250" y="8776"/>
                    </a:cubicBezTo>
                    <a:cubicBezTo>
                      <a:pt x="16200" y="11176"/>
                      <a:pt x="13500" y="13576"/>
                      <a:pt x="9450" y="18376"/>
                    </a:cubicBezTo>
                    <a:cubicBezTo>
                      <a:pt x="9450" y="20776"/>
                      <a:pt x="6750" y="20776"/>
                      <a:pt x="6750" y="20776"/>
                    </a:cubicBezTo>
                    <a:cubicBezTo>
                      <a:pt x="4050" y="18376"/>
                      <a:pt x="2700" y="15976"/>
                      <a:pt x="1350" y="15976"/>
                    </a:cubicBezTo>
                    <a:cubicBezTo>
                      <a:pt x="1350" y="15976"/>
                      <a:pt x="0" y="15976"/>
                      <a:pt x="0" y="13576"/>
                    </a:cubicBezTo>
                    <a:cubicBezTo>
                      <a:pt x="0" y="11176"/>
                      <a:pt x="1350" y="11176"/>
                      <a:pt x="1350" y="11176"/>
                    </a:cubicBezTo>
                    <a:cubicBezTo>
                      <a:pt x="2700" y="8776"/>
                      <a:pt x="4050" y="8776"/>
                      <a:pt x="4050" y="8776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5737" name="Freeform 622"/>
              <p:cNvSpPr/>
              <p:nvPr/>
            </p:nvSpPr>
            <p:spPr>
              <a:xfrm>
                <a:off x="242685" y="135020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7382" fill="norm" stroke="1" extrusionOk="0">
                    <a:moveTo>
                      <a:pt x="21600" y="10182"/>
                    </a:moveTo>
                    <a:cubicBezTo>
                      <a:pt x="21600" y="10182"/>
                      <a:pt x="21600" y="17382"/>
                      <a:pt x="21600" y="17382"/>
                    </a:cubicBezTo>
                    <a:cubicBezTo>
                      <a:pt x="14400" y="17382"/>
                      <a:pt x="7200" y="17382"/>
                      <a:pt x="0" y="10182"/>
                    </a:cubicBezTo>
                    <a:cubicBezTo>
                      <a:pt x="0" y="10182"/>
                      <a:pt x="0" y="2982"/>
                      <a:pt x="0" y="2982"/>
                    </a:cubicBezTo>
                    <a:cubicBezTo>
                      <a:pt x="0" y="2982"/>
                      <a:pt x="7200" y="2982"/>
                      <a:pt x="7200" y="2982"/>
                    </a:cubicBezTo>
                    <a:cubicBezTo>
                      <a:pt x="14400" y="-4218"/>
                      <a:pt x="21600" y="2982"/>
                      <a:pt x="21600" y="10182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5738" name="Freeform 623"/>
              <p:cNvSpPr/>
              <p:nvPr/>
            </p:nvSpPr>
            <p:spPr>
              <a:xfrm>
                <a:off x="242338" y="145837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8527" h="19412" fill="norm" stroke="1" extrusionOk="0">
                    <a:moveTo>
                      <a:pt x="1247" y="12212"/>
                    </a:moveTo>
                    <a:cubicBezTo>
                      <a:pt x="-3073" y="8612"/>
                      <a:pt x="5567" y="8612"/>
                      <a:pt x="1247" y="5012"/>
                    </a:cubicBezTo>
                    <a:cubicBezTo>
                      <a:pt x="5567" y="5012"/>
                      <a:pt x="9887" y="1412"/>
                      <a:pt x="9887" y="1412"/>
                    </a:cubicBezTo>
                    <a:cubicBezTo>
                      <a:pt x="14207" y="-2188"/>
                      <a:pt x="18527" y="1412"/>
                      <a:pt x="18527" y="8612"/>
                    </a:cubicBezTo>
                    <a:cubicBezTo>
                      <a:pt x="18527" y="8612"/>
                      <a:pt x="18527" y="12212"/>
                      <a:pt x="18527" y="12212"/>
                    </a:cubicBezTo>
                    <a:cubicBezTo>
                      <a:pt x="18527" y="19412"/>
                      <a:pt x="14207" y="19412"/>
                      <a:pt x="9887" y="19412"/>
                    </a:cubicBezTo>
                    <a:cubicBezTo>
                      <a:pt x="1247" y="19412"/>
                      <a:pt x="1247" y="15812"/>
                      <a:pt x="1247" y="12212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5739" name="Freeform 624"/>
              <p:cNvSpPr/>
              <p:nvPr/>
            </p:nvSpPr>
            <p:spPr>
              <a:xfrm>
                <a:off x="242685" y="140695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8640"/>
                    </a:moveTo>
                    <a:cubicBezTo>
                      <a:pt x="21600" y="8640"/>
                      <a:pt x="21600" y="8640"/>
                      <a:pt x="21600" y="8640"/>
                    </a:cubicBezTo>
                    <a:cubicBezTo>
                      <a:pt x="21600" y="8640"/>
                      <a:pt x="21600" y="12960"/>
                      <a:pt x="21600" y="12960"/>
                    </a:cubicBezTo>
                    <a:cubicBezTo>
                      <a:pt x="21600" y="17280"/>
                      <a:pt x="21600" y="17280"/>
                      <a:pt x="14400" y="21600"/>
                    </a:cubicBezTo>
                    <a:cubicBezTo>
                      <a:pt x="14400" y="17280"/>
                      <a:pt x="7200" y="17280"/>
                      <a:pt x="7200" y="17280"/>
                    </a:cubicBezTo>
                    <a:cubicBezTo>
                      <a:pt x="0" y="12960"/>
                      <a:pt x="0" y="8640"/>
                      <a:pt x="0" y="4320"/>
                    </a:cubicBezTo>
                    <a:cubicBezTo>
                      <a:pt x="0" y="0"/>
                      <a:pt x="7200" y="0"/>
                      <a:pt x="14400" y="0"/>
                    </a:cubicBezTo>
                    <a:cubicBezTo>
                      <a:pt x="14400" y="0"/>
                      <a:pt x="21600" y="4320"/>
                      <a:pt x="21600" y="4320"/>
                    </a:cubicBezTo>
                    <a:cubicBezTo>
                      <a:pt x="21600" y="4320"/>
                      <a:pt x="21600" y="8640"/>
                      <a:pt x="21600" y="864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5740" name="Freeform 625"/>
              <p:cNvSpPr/>
              <p:nvPr/>
            </p:nvSpPr>
            <p:spPr>
              <a:xfrm>
                <a:off x="243768" y="196402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7672" h="21600" fill="norm" stroke="1" extrusionOk="0">
                    <a:moveTo>
                      <a:pt x="12272" y="21600"/>
                    </a:moveTo>
                    <a:cubicBezTo>
                      <a:pt x="6872" y="21600"/>
                      <a:pt x="-3928" y="14400"/>
                      <a:pt x="1472" y="7200"/>
                    </a:cubicBezTo>
                    <a:cubicBezTo>
                      <a:pt x="1472" y="7200"/>
                      <a:pt x="6872" y="0"/>
                      <a:pt x="6872" y="0"/>
                    </a:cubicBezTo>
                    <a:cubicBezTo>
                      <a:pt x="12272" y="0"/>
                      <a:pt x="17672" y="7200"/>
                      <a:pt x="17672" y="21600"/>
                    </a:cubicBezTo>
                    <a:cubicBezTo>
                      <a:pt x="17672" y="21600"/>
                      <a:pt x="12272" y="21600"/>
                      <a:pt x="12272" y="216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5741" name="Freeform 626"/>
              <p:cNvSpPr/>
              <p:nvPr/>
            </p:nvSpPr>
            <p:spPr>
              <a:xfrm>
                <a:off x="244781" y="149629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0800" y="0"/>
                    </a:moveTo>
                    <a:cubicBezTo>
                      <a:pt x="16200" y="0"/>
                      <a:pt x="16200" y="7200"/>
                      <a:pt x="21600" y="7200"/>
                    </a:cubicBezTo>
                    <a:cubicBezTo>
                      <a:pt x="16200" y="7200"/>
                      <a:pt x="16200" y="14400"/>
                      <a:pt x="10800" y="21600"/>
                    </a:cubicBezTo>
                    <a:cubicBezTo>
                      <a:pt x="5400" y="14400"/>
                      <a:pt x="0" y="14400"/>
                      <a:pt x="0" y="14400"/>
                    </a:cubicBezTo>
                    <a:cubicBezTo>
                      <a:pt x="5400" y="7200"/>
                      <a:pt x="5400" y="0"/>
                      <a:pt x="108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5742" name="Freeform 627"/>
              <p:cNvSpPr/>
              <p:nvPr/>
            </p:nvSpPr>
            <p:spPr>
              <a:xfrm>
                <a:off x="245333" y="200263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0800" y="0"/>
                    </a:moveTo>
                    <a:cubicBezTo>
                      <a:pt x="10800" y="0"/>
                      <a:pt x="10800" y="10800"/>
                      <a:pt x="21600" y="10800"/>
                    </a:cubicBezTo>
                    <a:cubicBezTo>
                      <a:pt x="10800" y="10800"/>
                      <a:pt x="10800" y="21600"/>
                      <a:pt x="10800" y="21600"/>
                    </a:cubicBezTo>
                    <a:cubicBezTo>
                      <a:pt x="10800" y="21600"/>
                      <a:pt x="0" y="10800"/>
                      <a:pt x="0" y="10800"/>
                    </a:cubicBezTo>
                    <a:cubicBezTo>
                      <a:pt x="0" y="10800"/>
                      <a:pt x="0" y="0"/>
                      <a:pt x="108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5743" name="Freeform 628"/>
              <p:cNvSpPr/>
              <p:nvPr/>
            </p:nvSpPr>
            <p:spPr>
              <a:xfrm>
                <a:off x="245333" y="143121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0800" y="0"/>
                      <a:pt x="10800" y="0"/>
                      <a:pt x="21600" y="21600"/>
                    </a:cubicBezTo>
                    <a:cubicBezTo>
                      <a:pt x="10800" y="21600"/>
                      <a:pt x="10800" y="21600"/>
                      <a:pt x="10800" y="21600"/>
                    </a:cubicBezTo>
                    <a:cubicBezTo>
                      <a:pt x="10800" y="21600"/>
                      <a:pt x="0" y="21600"/>
                      <a:pt x="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5744" name="Freeform 629"/>
              <p:cNvSpPr/>
              <p:nvPr/>
            </p:nvSpPr>
            <p:spPr>
              <a:xfrm>
                <a:off x="245663" y="191327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10800"/>
                    </a:moveTo>
                    <a:cubicBezTo>
                      <a:pt x="21600" y="10800"/>
                      <a:pt x="21600" y="10800"/>
                      <a:pt x="21600" y="21600"/>
                    </a:cubicBezTo>
                    <a:cubicBezTo>
                      <a:pt x="0" y="10800"/>
                      <a:pt x="0" y="1080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1600" y="0"/>
                      <a:pt x="21600" y="0"/>
                      <a:pt x="21600" y="108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5745" name="Freeform 630"/>
              <p:cNvSpPr/>
              <p:nvPr/>
            </p:nvSpPr>
            <p:spPr>
              <a:xfrm>
                <a:off x="246877" y="132201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10800"/>
                    </a:moveTo>
                    <a:cubicBezTo>
                      <a:pt x="7200" y="7200"/>
                      <a:pt x="7200" y="3600"/>
                      <a:pt x="14400" y="0"/>
                    </a:cubicBezTo>
                    <a:cubicBezTo>
                      <a:pt x="21600" y="3600"/>
                      <a:pt x="21600" y="7200"/>
                      <a:pt x="21600" y="10800"/>
                    </a:cubicBezTo>
                    <a:cubicBezTo>
                      <a:pt x="21600" y="14400"/>
                      <a:pt x="14400" y="18000"/>
                      <a:pt x="14400" y="21600"/>
                    </a:cubicBezTo>
                    <a:cubicBezTo>
                      <a:pt x="7200" y="21600"/>
                      <a:pt x="0" y="14400"/>
                      <a:pt x="0" y="108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5746" name="Freeform 631"/>
              <p:cNvSpPr/>
              <p:nvPr/>
            </p:nvSpPr>
            <p:spPr>
              <a:xfrm>
                <a:off x="158025" y="45448"/>
                <a:ext cx="96860" cy="18245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55" h="21600" fill="norm" stroke="1" extrusionOk="0">
                    <a:moveTo>
                      <a:pt x="21396" y="7294"/>
                    </a:moveTo>
                    <a:cubicBezTo>
                      <a:pt x="21396" y="7364"/>
                      <a:pt x="21527" y="7434"/>
                      <a:pt x="21396" y="7434"/>
                    </a:cubicBezTo>
                    <a:cubicBezTo>
                      <a:pt x="21396" y="7574"/>
                      <a:pt x="21265" y="7644"/>
                      <a:pt x="21134" y="7784"/>
                    </a:cubicBezTo>
                    <a:cubicBezTo>
                      <a:pt x="20742" y="8275"/>
                      <a:pt x="20349" y="8766"/>
                      <a:pt x="19956" y="9257"/>
                    </a:cubicBezTo>
                    <a:cubicBezTo>
                      <a:pt x="19694" y="9468"/>
                      <a:pt x="19563" y="9678"/>
                      <a:pt x="19432" y="9958"/>
                    </a:cubicBezTo>
                    <a:cubicBezTo>
                      <a:pt x="19302" y="10029"/>
                      <a:pt x="19171" y="10169"/>
                      <a:pt x="19040" y="10239"/>
                    </a:cubicBezTo>
                    <a:cubicBezTo>
                      <a:pt x="19040" y="10449"/>
                      <a:pt x="18778" y="10660"/>
                      <a:pt x="18516" y="10870"/>
                    </a:cubicBezTo>
                    <a:cubicBezTo>
                      <a:pt x="18254" y="11010"/>
                      <a:pt x="18123" y="11221"/>
                      <a:pt x="17862" y="11361"/>
                    </a:cubicBezTo>
                    <a:cubicBezTo>
                      <a:pt x="17600" y="11571"/>
                      <a:pt x="17338" y="11782"/>
                      <a:pt x="17207" y="11992"/>
                    </a:cubicBezTo>
                    <a:cubicBezTo>
                      <a:pt x="17207" y="12132"/>
                      <a:pt x="17076" y="12273"/>
                      <a:pt x="17076" y="12483"/>
                    </a:cubicBezTo>
                    <a:cubicBezTo>
                      <a:pt x="17076" y="12623"/>
                      <a:pt x="17076" y="12834"/>
                      <a:pt x="17076" y="12974"/>
                    </a:cubicBezTo>
                    <a:cubicBezTo>
                      <a:pt x="17076" y="13325"/>
                      <a:pt x="17338" y="13675"/>
                      <a:pt x="17731" y="13956"/>
                    </a:cubicBezTo>
                    <a:cubicBezTo>
                      <a:pt x="18123" y="14166"/>
                      <a:pt x="18385" y="14517"/>
                      <a:pt x="18647" y="14797"/>
                    </a:cubicBezTo>
                    <a:cubicBezTo>
                      <a:pt x="18778" y="15078"/>
                      <a:pt x="19040" y="15288"/>
                      <a:pt x="19171" y="15499"/>
                    </a:cubicBezTo>
                    <a:cubicBezTo>
                      <a:pt x="19432" y="15849"/>
                      <a:pt x="19694" y="16200"/>
                      <a:pt x="19956" y="16481"/>
                    </a:cubicBezTo>
                    <a:cubicBezTo>
                      <a:pt x="19956" y="16621"/>
                      <a:pt x="19956" y="16761"/>
                      <a:pt x="19825" y="16901"/>
                    </a:cubicBezTo>
                    <a:cubicBezTo>
                      <a:pt x="19432" y="17182"/>
                      <a:pt x="19040" y="17462"/>
                      <a:pt x="18647" y="17743"/>
                    </a:cubicBezTo>
                    <a:cubicBezTo>
                      <a:pt x="18123" y="18164"/>
                      <a:pt x="17600" y="18514"/>
                      <a:pt x="17076" y="18865"/>
                    </a:cubicBezTo>
                    <a:cubicBezTo>
                      <a:pt x="16683" y="19216"/>
                      <a:pt x="16291" y="19566"/>
                      <a:pt x="15767" y="19847"/>
                    </a:cubicBezTo>
                    <a:cubicBezTo>
                      <a:pt x="15374" y="20127"/>
                      <a:pt x="14982" y="20478"/>
                      <a:pt x="14589" y="20758"/>
                    </a:cubicBezTo>
                    <a:cubicBezTo>
                      <a:pt x="14196" y="21039"/>
                      <a:pt x="13803" y="21319"/>
                      <a:pt x="13542" y="21600"/>
                    </a:cubicBezTo>
                    <a:cubicBezTo>
                      <a:pt x="13542" y="21600"/>
                      <a:pt x="13411" y="21600"/>
                      <a:pt x="13411" y="21600"/>
                    </a:cubicBezTo>
                    <a:cubicBezTo>
                      <a:pt x="13280" y="21460"/>
                      <a:pt x="13280" y="21390"/>
                      <a:pt x="13149" y="21249"/>
                    </a:cubicBezTo>
                    <a:cubicBezTo>
                      <a:pt x="13018" y="20969"/>
                      <a:pt x="12756" y="20618"/>
                      <a:pt x="12756" y="20338"/>
                    </a:cubicBezTo>
                    <a:cubicBezTo>
                      <a:pt x="12494" y="19777"/>
                      <a:pt x="12102" y="19286"/>
                      <a:pt x="11971" y="18795"/>
                    </a:cubicBezTo>
                    <a:cubicBezTo>
                      <a:pt x="11709" y="18514"/>
                      <a:pt x="11578" y="18234"/>
                      <a:pt x="11447" y="18023"/>
                    </a:cubicBezTo>
                    <a:cubicBezTo>
                      <a:pt x="11185" y="17603"/>
                      <a:pt x="10923" y="17252"/>
                      <a:pt x="10792" y="16831"/>
                    </a:cubicBezTo>
                    <a:cubicBezTo>
                      <a:pt x="10792" y="16761"/>
                      <a:pt x="10662" y="16691"/>
                      <a:pt x="10662" y="16551"/>
                    </a:cubicBezTo>
                    <a:cubicBezTo>
                      <a:pt x="10531" y="16200"/>
                      <a:pt x="10138" y="15919"/>
                      <a:pt x="10138" y="15569"/>
                    </a:cubicBezTo>
                    <a:cubicBezTo>
                      <a:pt x="10138" y="15499"/>
                      <a:pt x="10138" y="15499"/>
                      <a:pt x="10007" y="15429"/>
                    </a:cubicBezTo>
                    <a:cubicBezTo>
                      <a:pt x="9745" y="15148"/>
                      <a:pt x="9352" y="14938"/>
                      <a:pt x="9091" y="14657"/>
                    </a:cubicBezTo>
                    <a:cubicBezTo>
                      <a:pt x="8829" y="14447"/>
                      <a:pt x="8567" y="14166"/>
                      <a:pt x="8174" y="13956"/>
                    </a:cubicBezTo>
                    <a:cubicBezTo>
                      <a:pt x="7912" y="13675"/>
                      <a:pt x="7651" y="13465"/>
                      <a:pt x="7258" y="13184"/>
                    </a:cubicBezTo>
                    <a:cubicBezTo>
                      <a:pt x="7127" y="12974"/>
                      <a:pt x="6865" y="12834"/>
                      <a:pt x="6603" y="12623"/>
                    </a:cubicBezTo>
                    <a:cubicBezTo>
                      <a:pt x="6603" y="12553"/>
                      <a:pt x="6472" y="12483"/>
                      <a:pt x="6603" y="12413"/>
                    </a:cubicBezTo>
                    <a:cubicBezTo>
                      <a:pt x="6734" y="12273"/>
                      <a:pt x="6865" y="12132"/>
                      <a:pt x="6865" y="12062"/>
                    </a:cubicBezTo>
                    <a:cubicBezTo>
                      <a:pt x="6996" y="11852"/>
                      <a:pt x="7127" y="11712"/>
                      <a:pt x="7520" y="11571"/>
                    </a:cubicBezTo>
                    <a:cubicBezTo>
                      <a:pt x="7651" y="11501"/>
                      <a:pt x="7782" y="11431"/>
                      <a:pt x="7912" y="11291"/>
                    </a:cubicBezTo>
                    <a:cubicBezTo>
                      <a:pt x="8174" y="11081"/>
                      <a:pt x="8174" y="10940"/>
                      <a:pt x="8043" y="10590"/>
                    </a:cubicBezTo>
                    <a:cubicBezTo>
                      <a:pt x="8043" y="10379"/>
                      <a:pt x="7912" y="10239"/>
                      <a:pt x="7651" y="10099"/>
                    </a:cubicBezTo>
                    <a:cubicBezTo>
                      <a:pt x="7520" y="10029"/>
                      <a:pt x="7127" y="9888"/>
                      <a:pt x="6996" y="9818"/>
                    </a:cubicBezTo>
                    <a:cubicBezTo>
                      <a:pt x="6734" y="9678"/>
                      <a:pt x="6211" y="9608"/>
                      <a:pt x="5949" y="9468"/>
                    </a:cubicBezTo>
                    <a:cubicBezTo>
                      <a:pt x="5818" y="9468"/>
                      <a:pt x="5687" y="9397"/>
                      <a:pt x="5556" y="9327"/>
                    </a:cubicBezTo>
                    <a:cubicBezTo>
                      <a:pt x="5425" y="9257"/>
                      <a:pt x="5294" y="9257"/>
                      <a:pt x="5163" y="9187"/>
                    </a:cubicBezTo>
                    <a:cubicBezTo>
                      <a:pt x="4771" y="8977"/>
                      <a:pt x="4378" y="8766"/>
                      <a:pt x="3985" y="8556"/>
                    </a:cubicBezTo>
                    <a:cubicBezTo>
                      <a:pt x="3200" y="8275"/>
                      <a:pt x="2545" y="7855"/>
                      <a:pt x="1891" y="7504"/>
                    </a:cubicBezTo>
                    <a:cubicBezTo>
                      <a:pt x="1760" y="7504"/>
                      <a:pt x="1629" y="7434"/>
                      <a:pt x="1629" y="7364"/>
                    </a:cubicBezTo>
                    <a:cubicBezTo>
                      <a:pt x="1498" y="7294"/>
                      <a:pt x="843" y="7013"/>
                      <a:pt x="582" y="6943"/>
                    </a:cubicBezTo>
                    <a:cubicBezTo>
                      <a:pt x="451" y="6803"/>
                      <a:pt x="320" y="6732"/>
                      <a:pt x="58" y="6592"/>
                    </a:cubicBezTo>
                    <a:cubicBezTo>
                      <a:pt x="-73" y="6592"/>
                      <a:pt x="58" y="6522"/>
                      <a:pt x="58" y="6452"/>
                    </a:cubicBezTo>
                    <a:cubicBezTo>
                      <a:pt x="320" y="6171"/>
                      <a:pt x="712" y="5891"/>
                      <a:pt x="1105" y="5610"/>
                    </a:cubicBezTo>
                    <a:cubicBezTo>
                      <a:pt x="1236" y="5470"/>
                      <a:pt x="1498" y="5330"/>
                      <a:pt x="1498" y="5190"/>
                    </a:cubicBezTo>
                    <a:cubicBezTo>
                      <a:pt x="1498" y="5119"/>
                      <a:pt x="1629" y="5119"/>
                      <a:pt x="1629" y="5049"/>
                    </a:cubicBezTo>
                    <a:cubicBezTo>
                      <a:pt x="2152" y="4769"/>
                      <a:pt x="2545" y="4418"/>
                      <a:pt x="3069" y="3997"/>
                    </a:cubicBezTo>
                    <a:cubicBezTo>
                      <a:pt x="3200" y="3857"/>
                      <a:pt x="5687" y="2034"/>
                      <a:pt x="6080" y="1683"/>
                    </a:cubicBezTo>
                    <a:cubicBezTo>
                      <a:pt x="7258" y="631"/>
                      <a:pt x="7258" y="631"/>
                      <a:pt x="7258" y="631"/>
                    </a:cubicBezTo>
                    <a:cubicBezTo>
                      <a:pt x="7520" y="491"/>
                      <a:pt x="8043" y="0"/>
                      <a:pt x="8043" y="0"/>
                    </a:cubicBezTo>
                    <a:cubicBezTo>
                      <a:pt x="8436" y="0"/>
                      <a:pt x="8960" y="351"/>
                      <a:pt x="9352" y="561"/>
                    </a:cubicBezTo>
                    <a:cubicBezTo>
                      <a:pt x="9614" y="631"/>
                      <a:pt x="9745" y="701"/>
                      <a:pt x="9876" y="842"/>
                    </a:cubicBezTo>
                    <a:cubicBezTo>
                      <a:pt x="10400" y="1122"/>
                      <a:pt x="10531" y="1332"/>
                      <a:pt x="11054" y="1473"/>
                    </a:cubicBezTo>
                    <a:cubicBezTo>
                      <a:pt x="11316" y="1613"/>
                      <a:pt x="11578" y="1683"/>
                      <a:pt x="11840" y="1823"/>
                    </a:cubicBezTo>
                    <a:cubicBezTo>
                      <a:pt x="11971" y="1894"/>
                      <a:pt x="12102" y="1964"/>
                      <a:pt x="12363" y="2034"/>
                    </a:cubicBezTo>
                    <a:cubicBezTo>
                      <a:pt x="12887" y="2174"/>
                      <a:pt x="13280" y="2314"/>
                      <a:pt x="13803" y="2525"/>
                    </a:cubicBezTo>
                    <a:cubicBezTo>
                      <a:pt x="14589" y="2735"/>
                      <a:pt x="15374" y="2875"/>
                      <a:pt x="16029" y="3156"/>
                    </a:cubicBezTo>
                    <a:cubicBezTo>
                      <a:pt x="16160" y="3156"/>
                      <a:pt x="16291" y="3226"/>
                      <a:pt x="16422" y="3226"/>
                    </a:cubicBezTo>
                    <a:cubicBezTo>
                      <a:pt x="16683" y="3296"/>
                      <a:pt x="16945" y="3366"/>
                      <a:pt x="17207" y="3436"/>
                    </a:cubicBezTo>
                    <a:cubicBezTo>
                      <a:pt x="17469" y="3577"/>
                      <a:pt x="17469" y="3717"/>
                      <a:pt x="17731" y="3857"/>
                    </a:cubicBezTo>
                    <a:cubicBezTo>
                      <a:pt x="18123" y="4278"/>
                      <a:pt x="18647" y="4699"/>
                      <a:pt x="19040" y="5119"/>
                    </a:cubicBezTo>
                    <a:cubicBezTo>
                      <a:pt x="19302" y="5400"/>
                      <a:pt x="19694" y="5681"/>
                      <a:pt x="19956" y="5961"/>
                    </a:cubicBezTo>
                    <a:cubicBezTo>
                      <a:pt x="20349" y="6312"/>
                      <a:pt x="20742" y="6732"/>
                      <a:pt x="21265" y="7083"/>
                    </a:cubicBezTo>
                    <a:cubicBezTo>
                      <a:pt x="21265" y="7153"/>
                      <a:pt x="21396" y="7223"/>
                      <a:pt x="21396" y="7294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5747" name="Freeform 633"/>
              <p:cNvSpPr/>
              <p:nvPr/>
            </p:nvSpPr>
            <p:spPr>
              <a:xfrm>
                <a:off x="248311" y="151395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14400"/>
                    </a:moveTo>
                    <a:cubicBezTo>
                      <a:pt x="21600" y="14400"/>
                      <a:pt x="21600" y="21600"/>
                      <a:pt x="10800" y="21600"/>
                    </a:cubicBezTo>
                    <a:cubicBezTo>
                      <a:pt x="0" y="21600"/>
                      <a:pt x="0" y="14400"/>
                      <a:pt x="0" y="7200"/>
                    </a:cubicBezTo>
                    <a:cubicBezTo>
                      <a:pt x="0" y="7200"/>
                      <a:pt x="0" y="0"/>
                      <a:pt x="10800" y="0"/>
                    </a:cubicBezTo>
                    <a:cubicBezTo>
                      <a:pt x="21600" y="0"/>
                      <a:pt x="21600" y="7200"/>
                      <a:pt x="21600" y="144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5748" name="Freeform 634"/>
              <p:cNvSpPr/>
              <p:nvPr/>
            </p:nvSpPr>
            <p:spPr>
              <a:xfrm>
                <a:off x="248311" y="167942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5400" y="13745"/>
                    </a:moveTo>
                    <a:cubicBezTo>
                      <a:pt x="5400" y="11782"/>
                      <a:pt x="16200" y="7855"/>
                      <a:pt x="0" y="3927"/>
                    </a:cubicBezTo>
                    <a:cubicBezTo>
                      <a:pt x="0" y="3927"/>
                      <a:pt x="0" y="1964"/>
                      <a:pt x="0" y="1964"/>
                    </a:cubicBezTo>
                    <a:cubicBezTo>
                      <a:pt x="0" y="1964"/>
                      <a:pt x="5400" y="0"/>
                      <a:pt x="5400" y="0"/>
                    </a:cubicBezTo>
                    <a:cubicBezTo>
                      <a:pt x="16200" y="3927"/>
                      <a:pt x="21600" y="5891"/>
                      <a:pt x="21600" y="11782"/>
                    </a:cubicBezTo>
                    <a:cubicBezTo>
                      <a:pt x="21600" y="13745"/>
                      <a:pt x="21600" y="15709"/>
                      <a:pt x="16200" y="19636"/>
                    </a:cubicBezTo>
                    <a:cubicBezTo>
                      <a:pt x="16200" y="19636"/>
                      <a:pt x="10800" y="19636"/>
                      <a:pt x="5400" y="21600"/>
                    </a:cubicBezTo>
                    <a:cubicBezTo>
                      <a:pt x="5400" y="19636"/>
                      <a:pt x="0" y="17673"/>
                      <a:pt x="0" y="17673"/>
                    </a:cubicBezTo>
                    <a:cubicBezTo>
                      <a:pt x="0" y="15709"/>
                      <a:pt x="5400" y="15709"/>
                      <a:pt x="5400" y="13745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5749" name="Freeform 635"/>
              <p:cNvSpPr/>
              <p:nvPr/>
            </p:nvSpPr>
            <p:spPr>
              <a:xfrm>
                <a:off x="246877" y="207128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8250" fill="norm" stroke="1" extrusionOk="0">
                    <a:moveTo>
                      <a:pt x="4800" y="13621"/>
                    </a:moveTo>
                    <a:cubicBezTo>
                      <a:pt x="2400" y="7449"/>
                      <a:pt x="2400" y="4363"/>
                      <a:pt x="0" y="1278"/>
                    </a:cubicBezTo>
                    <a:cubicBezTo>
                      <a:pt x="4800" y="-1808"/>
                      <a:pt x="7200" y="1278"/>
                      <a:pt x="9600" y="4363"/>
                    </a:cubicBezTo>
                    <a:cubicBezTo>
                      <a:pt x="14400" y="4363"/>
                      <a:pt x="16800" y="4363"/>
                      <a:pt x="19200" y="7449"/>
                    </a:cubicBezTo>
                    <a:cubicBezTo>
                      <a:pt x="21600" y="7449"/>
                      <a:pt x="21600" y="7449"/>
                      <a:pt x="21600" y="10535"/>
                    </a:cubicBezTo>
                    <a:cubicBezTo>
                      <a:pt x="21600" y="10535"/>
                      <a:pt x="21600" y="13621"/>
                      <a:pt x="21600" y="13621"/>
                    </a:cubicBezTo>
                    <a:cubicBezTo>
                      <a:pt x="16800" y="19792"/>
                      <a:pt x="9600" y="19792"/>
                      <a:pt x="4800" y="13621"/>
                    </a:cubicBezTo>
                    <a:cubicBezTo>
                      <a:pt x="4800" y="13621"/>
                      <a:pt x="4800" y="13621"/>
                      <a:pt x="4800" y="1362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5750" name="Freeform 636"/>
              <p:cNvSpPr/>
              <p:nvPr/>
            </p:nvSpPr>
            <p:spPr>
              <a:xfrm>
                <a:off x="247098" y="155476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7985" fill="norm" stroke="1" extrusionOk="0">
                    <a:moveTo>
                      <a:pt x="16971" y="7449"/>
                    </a:moveTo>
                    <a:cubicBezTo>
                      <a:pt x="16971" y="4363"/>
                      <a:pt x="18514" y="4363"/>
                      <a:pt x="20057" y="4363"/>
                    </a:cubicBezTo>
                    <a:cubicBezTo>
                      <a:pt x="20057" y="7449"/>
                      <a:pt x="21600" y="10535"/>
                      <a:pt x="21600" y="10535"/>
                    </a:cubicBezTo>
                    <a:cubicBezTo>
                      <a:pt x="21600" y="13621"/>
                      <a:pt x="21600" y="13621"/>
                      <a:pt x="21600" y="13621"/>
                    </a:cubicBezTo>
                    <a:cubicBezTo>
                      <a:pt x="20057" y="16706"/>
                      <a:pt x="16971" y="19792"/>
                      <a:pt x="15429" y="16706"/>
                    </a:cubicBezTo>
                    <a:cubicBezTo>
                      <a:pt x="12343" y="13621"/>
                      <a:pt x="10800" y="10535"/>
                      <a:pt x="7714" y="13621"/>
                    </a:cubicBezTo>
                    <a:cubicBezTo>
                      <a:pt x="6171" y="16706"/>
                      <a:pt x="1543" y="7449"/>
                      <a:pt x="0" y="4363"/>
                    </a:cubicBezTo>
                    <a:cubicBezTo>
                      <a:pt x="0" y="1278"/>
                      <a:pt x="3086" y="-1808"/>
                      <a:pt x="4629" y="1278"/>
                    </a:cubicBezTo>
                    <a:cubicBezTo>
                      <a:pt x="7714" y="1278"/>
                      <a:pt x="9257" y="1278"/>
                      <a:pt x="12343" y="4363"/>
                    </a:cubicBezTo>
                    <a:cubicBezTo>
                      <a:pt x="13886" y="7449"/>
                      <a:pt x="15429" y="7449"/>
                      <a:pt x="16971" y="7449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5751" name="Freeform 637"/>
              <p:cNvSpPr/>
              <p:nvPr/>
            </p:nvSpPr>
            <p:spPr>
              <a:xfrm>
                <a:off x="250738" y="127126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21600"/>
                    </a:moveTo>
                    <a:cubicBezTo>
                      <a:pt x="10800" y="21600"/>
                      <a:pt x="10800" y="14400"/>
                      <a:pt x="0" y="14400"/>
                    </a:cubicBezTo>
                    <a:cubicBezTo>
                      <a:pt x="0" y="7200"/>
                      <a:pt x="10800" y="7200"/>
                      <a:pt x="10800" y="0"/>
                    </a:cubicBezTo>
                    <a:cubicBezTo>
                      <a:pt x="21600" y="7200"/>
                      <a:pt x="21600" y="14400"/>
                      <a:pt x="21600" y="14400"/>
                    </a:cubicBezTo>
                    <a:cubicBezTo>
                      <a:pt x="21600" y="14400"/>
                      <a:pt x="21600" y="21600"/>
                      <a:pt x="21600" y="216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5752" name="Freeform 638"/>
              <p:cNvSpPr/>
              <p:nvPr/>
            </p:nvSpPr>
            <p:spPr>
              <a:xfrm>
                <a:off x="250560" y="135400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8437" h="17672" fill="norm" stroke="1" extrusionOk="0">
                    <a:moveTo>
                      <a:pt x="0" y="6872"/>
                    </a:moveTo>
                    <a:cubicBezTo>
                      <a:pt x="5400" y="1472"/>
                      <a:pt x="5400" y="1472"/>
                      <a:pt x="10800" y="1472"/>
                    </a:cubicBezTo>
                    <a:cubicBezTo>
                      <a:pt x="16200" y="-3928"/>
                      <a:pt x="21600" y="6872"/>
                      <a:pt x="16200" y="12272"/>
                    </a:cubicBezTo>
                    <a:cubicBezTo>
                      <a:pt x="16200" y="17672"/>
                      <a:pt x="16200" y="17672"/>
                      <a:pt x="10800" y="17672"/>
                    </a:cubicBezTo>
                    <a:cubicBezTo>
                      <a:pt x="5400" y="17672"/>
                      <a:pt x="0" y="12272"/>
                      <a:pt x="0" y="6872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5753" name="Freeform 639"/>
              <p:cNvSpPr/>
              <p:nvPr/>
            </p:nvSpPr>
            <p:spPr>
              <a:xfrm>
                <a:off x="250213" y="196578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103" h="20450" fill="norm" stroke="1" extrusionOk="0">
                    <a:moveTo>
                      <a:pt x="18946" y="12595"/>
                    </a:moveTo>
                    <a:cubicBezTo>
                      <a:pt x="15860" y="18486"/>
                      <a:pt x="11232" y="20450"/>
                      <a:pt x="6603" y="20450"/>
                    </a:cubicBezTo>
                    <a:cubicBezTo>
                      <a:pt x="5060" y="20450"/>
                      <a:pt x="5060" y="20450"/>
                      <a:pt x="3518" y="20450"/>
                    </a:cubicBezTo>
                    <a:cubicBezTo>
                      <a:pt x="1975" y="20450"/>
                      <a:pt x="432" y="20450"/>
                      <a:pt x="432" y="20450"/>
                    </a:cubicBezTo>
                    <a:cubicBezTo>
                      <a:pt x="-1111" y="16523"/>
                      <a:pt x="1975" y="16523"/>
                      <a:pt x="1975" y="14559"/>
                    </a:cubicBezTo>
                    <a:cubicBezTo>
                      <a:pt x="3518" y="10632"/>
                      <a:pt x="8146" y="8668"/>
                      <a:pt x="8146" y="2777"/>
                    </a:cubicBezTo>
                    <a:cubicBezTo>
                      <a:pt x="8146" y="814"/>
                      <a:pt x="11232" y="-1150"/>
                      <a:pt x="12775" y="814"/>
                    </a:cubicBezTo>
                    <a:cubicBezTo>
                      <a:pt x="15860" y="2777"/>
                      <a:pt x="17403" y="4741"/>
                      <a:pt x="18946" y="6705"/>
                    </a:cubicBezTo>
                    <a:cubicBezTo>
                      <a:pt x="20489" y="8668"/>
                      <a:pt x="20489" y="10632"/>
                      <a:pt x="18946" y="12595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5754" name="Freeform 640"/>
              <p:cNvSpPr/>
              <p:nvPr/>
            </p:nvSpPr>
            <p:spPr>
              <a:xfrm>
                <a:off x="254094" y="160368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886" h="19491" fill="norm" stroke="1" extrusionOk="0">
                    <a:moveTo>
                      <a:pt x="1372" y="10800"/>
                    </a:moveTo>
                    <a:cubicBezTo>
                      <a:pt x="4457" y="7200"/>
                      <a:pt x="7543" y="3600"/>
                      <a:pt x="10629" y="0"/>
                    </a:cubicBezTo>
                    <a:cubicBezTo>
                      <a:pt x="10629" y="0"/>
                      <a:pt x="13715" y="0"/>
                      <a:pt x="16800" y="0"/>
                    </a:cubicBezTo>
                    <a:cubicBezTo>
                      <a:pt x="19886" y="0"/>
                      <a:pt x="19886" y="0"/>
                      <a:pt x="19886" y="3600"/>
                    </a:cubicBezTo>
                    <a:cubicBezTo>
                      <a:pt x="19886" y="3600"/>
                      <a:pt x="19886" y="7200"/>
                      <a:pt x="19886" y="7200"/>
                    </a:cubicBezTo>
                    <a:cubicBezTo>
                      <a:pt x="13715" y="7200"/>
                      <a:pt x="10629" y="14400"/>
                      <a:pt x="7543" y="18000"/>
                    </a:cubicBezTo>
                    <a:cubicBezTo>
                      <a:pt x="4457" y="21600"/>
                      <a:pt x="4457" y="18000"/>
                      <a:pt x="1372" y="14400"/>
                    </a:cubicBezTo>
                    <a:cubicBezTo>
                      <a:pt x="1372" y="14400"/>
                      <a:pt x="-1714" y="14400"/>
                      <a:pt x="1372" y="108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5755" name="Freeform 641"/>
              <p:cNvSpPr/>
              <p:nvPr/>
            </p:nvSpPr>
            <p:spPr>
              <a:xfrm>
                <a:off x="254819" y="153046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0029" fill="norm" stroke="1" extrusionOk="0">
                    <a:moveTo>
                      <a:pt x="14400" y="589"/>
                    </a:moveTo>
                    <a:cubicBezTo>
                      <a:pt x="14400" y="589"/>
                      <a:pt x="18000" y="589"/>
                      <a:pt x="18000" y="2749"/>
                    </a:cubicBezTo>
                    <a:cubicBezTo>
                      <a:pt x="18000" y="4909"/>
                      <a:pt x="21600" y="7069"/>
                      <a:pt x="21600" y="9229"/>
                    </a:cubicBezTo>
                    <a:cubicBezTo>
                      <a:pt x="21600" y="11389"/>
                      <a:pt x="18000" y="13549"/>
                      <a:pt x="18000" y="17869"/>
                    </a:cubicBezTo>
                    <a:cubicBezTo>
                      <a:pt x="18000" y="20029"/>
                      <a:pt x="10800" y="20029"/>
                      <a:pt x="10800" y="20029"/>
                    </a:cubicBezTo>
                    <a:cubicBezTo>
                      <a:pt x="7200" y="17869"/>
                      <a:pt x="0" y="7069"/>
                      <a:pt x="0" y="4909"/>
                    </a:cubicBezTo>
                    <a:cubicBezTo>
                      <a:pt x="0" y="2749"/>
                      <a:pt x="7200" y="-1571"/>
                      <a:pt x="14400" y="589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5756" name="Freeform 643"/>
              <p:cNvSpPr/>
              <p:nvPr/>
            </p:nvSpPr>
            <p:spPr>
              <a:xfrm>
                <a:off x="254706" y="171251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380" h="21600" fill="norm" stroke="1" extrusionOk="0">
                    <a:moveTo>
                      <a:pt x="442" y="0"/>
                    </a:moveTo>
                    <a:cubicBezTo>
                      <a:pt x="2103" y="0"/>
                      <a:pt x="3765" y="0"/>
                      <a:pt x="3765" y="0"/>
                    </a:cubicBezTo>
                    <a:cubicBezTo>
                      <a:pt x="7088" y="3086"/>
                      <a:pt x="10411" y="4629"/>
                      <a:pt x="13734" y="6171"/>
                    </a:cubicBezTo>
                    <a:cubicBezTo>
                      <a:pt x="15395" y="7714"/>
                      <a:pt x="17057" y="9257"/>
                      <a:pt x="17057" y="12343"/>
                    </a:cubicBezTo>
                    <a:cubicBezTo>
                      <a:pt x="18718" y="13886"/>
                      <a:pt x="20380" y="16971"/>
                      <a:pt x="20380" y="18514"/>
                    </a:cubicBezTo>
                    <a:cubicBezTo>
                      <a:pt x="20380" y="20057"/>
                      <a:pt x="20380" y="21600"/>
                      <a:pt x="18718" y="21600"/>
                    </a:cubicBezTo>
                    <a:cubicBezTo>
                      <a:pt x="18718" y="21600"/>
                      <a:pt x="17057" y="21600"/>
                      <a:pt x="17057" y="20057"/>
                    </a:cubicBezTo>
                    <a:cubicBezTo>
                      <a:pt x="15395" y="18514"/>
                      <a:pt x="13734" y="16971"/>
                      <a:pt x="10411" y="15429"/>
                    </a:cubicBezTo>
                    <a:cubicBezTo>
                      <a:pt x="10411" y="15429"/>
                      <a:pt x="8749" y="13886"/>
                      <a:pt x="8749" y="12343"/>
                    </a:cubicBezTo>
                    <a:cubicBezTo>
                      <a:pt x="10411" y="7714"/>
                      <a:pt x="7088" y="7714"/>
                      <a:pt x="5426" y="7714"/>
                    </a:cubicBezTo>
                    <a:cubicBezTo>
                      <a:pt x="2103" y="6171"/>
                      <a:pt x="-1220" y="1543"/>
                      <a:pt x="442" y="0"/>
                    </a:cubicBezTo>
                    <a:cubicBezTo>
                      <a:pt x="442" y="0"/>
                      <a:pt x="442" y="0"/>
                      <a:pt x="44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5757" name="Freeform 644"/>
              <p:cNvSpPr/>
              <p:nvPr/>
            </p:nvSpPr>
            <p:spPr>
              <a:xfrm>
                <a:off x="258349" y="179524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0800" y="21600"/>
                    </a:moveTo>
                    <a:cubicBezTo>
                      <a:pt x="0" y="10800"/>
                      <a:pt x="0" y="10800"/>
                      <a:pt x="0" y="10800"/>
                    </a:cubicBezTo>
                    <a:cubicBezTo>
                      <a:pt x="0" y="0"/>
                      <a:pt x="10800" y="0"/>
                      <a:pt x="10800" y="0"/>
                    </a:cubicBezTo>
                    <a:cubicBezTo>
                      <a:pt x="10800" y="0"/>
                      <a:pt x="21600" y="10800"/>
                      <a:pt x="21600" y="10800"/>
                    </a:cubicBezTo>
                    <a:cubicBezTo>
                      <a:pt x="21600" y="10800"/>
                      <a:pt x="10800" y="10800"/>
                      <a:pt x="10800" y="216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5758" name="Freeform 645"/>
              <p:cNvSpPr/>
              <p:nvPr/>
            </p:nvSpPr>
            <p:spPr>
              <a:xfrm>
                <a:off x="255530" y="184598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8710" h="18171" fill="norm" stroke="1" extrusionOk="0">
                    <a:moveTo>
                      <a:pt x="7616" y="16800"/>
                    </a:moveTo>
                    <a:cubicBezTo>
                      <a:pt x="6176" y="13715"/>
                      <a:pt x="3296" y="16800"/>
                      <a:pt x="3296" y="16800"/>
                    </a:cubicBezTo>
                    <a:cubicBezTo>
                      <a:pt x="416" y="19886"/>
                      <a:pt x="1856" y="16800"/>
                      <a:pt x="416" y="16800"/>
                    </a:cubicBezTo>
                    <a:cubicBezTo>
                      <a:pt x="-1024" y="13715"/>
                      <a:pt x="1856" y="10629"/>
                      <a:pt x="416" y="7543"/>
                    </a:cubicBezTo>
                    <a:cubicBezTo>
                      <a:pt x="1856" y="7543"/>
                      <a:pt x="3296" y="7543"/>
                      <a:pt x="3296" y="7543"/>
                    </a:cubicBezTo>
                    <a:cubicBezTo>
                      <a:pt x="4736" y="7543"/>
                      <a:pt x="4736" y="10629"/>
                      <a:pt x="4736" y="10629"/>
                    </a:cubicBezTo>
                    <a:cubicBezTo>
                      <a:pt x="6176" y="13715"/>
                      <a:pt x="7616" y="13715"/>
                      <a:pt x="7616" y="10629"/>
                    </a:cubicBezTo>
                    <a:cubicBezTo>
                      <a:pt x="9056" y="4457"/>
                      <a:pt x="11936" y="1372"/>
                      <a:pt x="13376" y="1372"/>
                    </a:cubicBezTo>
                    <a:cubicBezTo>
                      <a:pt x="14816" y="-1714"/>
                      <a:pt x="16256" y="1372"/>
                      <a:pt x="17696" y="1372"/>
                    </a:cubicBezTo>
                    <a:cubicBezTo>
                      <a:pt x="16256" y="4457"/>
                      <a:pt x="20576" y="7543"/>
                      <a:pt x="17696" y="10629"/>
                    </a:cubicBezTo>
                    <a:cubicBezTo>
                      <a:pt x="16256" y="10629"/>
                      <a:pt x="16256" y="13715"/>
                      <a:pt x="16256" y="16800"/>
                    </a:cubicBezTo>
                    <a:cubicBezTo>
                      <a:pt x="16256" y="13715"/>
                      <a:pt x="14816" y="13715"/>
                      <a:pt x="14816" y="13715"/>
                    </a:cubicBezTo>
                    <a:cubicBezTo>
                      <a:pt x="14816" y="13715"/>
                      <a:pt x="13376" y="13715"/>
                      <a:pt x="13376" y="13715"/>
                    </a:cubicBezTo>
                    <a:cubicBezTo>
                      <a:pt x="10496" y="10629"/>
                      <a:pt x="10496" y="19886"/>
                      <a:pt x="7616" y="168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5759" name="Freeform 646"/>
              <p:cNvSpPr/>
              <p:nvPr/>
            </p:nvSpPr>
            <p:spPr>
              <a:xfrm>
                <a:off x="258791" y="167390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8900" h="21600" fill="norm" stroke="1" extrusionOk="0">
                    <a:moveTo>
                      <a:pt x="10800" y="17673"/>
                    </a:moveTo>
                    <a:cubicBezTo>
                      <a:pt x="7200" y="15709"/>
                      <a:pt x="7200" y="11782"/>
                      <a:pt x="7200" y="9818"/>
                    </a:cubicBezTo>
                    <a:cubicBezTo>
                      <a:pt x="7200" y="7855"/>
                      <a:pt x="7200" y="5891"/>
                      <a:pt x="7200" y="5891"/>
                    </a:cubicBezTo>
                    <a:cubicBezTo>
                      <a:pt x="3600" y="3927"/>
                      <a:pt x="3600" y="1964"/>
                      <a:pt x="0" y="1964"/>
                    </a:cubicBezTo>
                    <a:cubicBezTo>
                      <a:pt x="3600" y="1964"/>
                      <a:pt x="7200" y="0"/>
                      <a:pt x="10800" y="0"/>
                    </a:cubicBezTo>
                    <a:cubicBezTo>
                      <a:pt x="18000" y="1964"/>
                      <a:pt x="18000" y="3927"/>
                      <a:pt x="18000" y="5891"/>
                    </a:cubicBezTo>
                    <a:cubicBezTo>
                      <a:pt x="18000" y="7855"/>
                      <a:pt x="18000" y="9818"/>
                      <a:pt x="18000" y="13745"/>
                    </a:cubicBezTo>
                    <a:cubicBezTo>
                      <a:pt x="18000" y="13745"/>
                      <a:pt x="18000" y="15709"/>
                      <a:pt x="18000" y="17673"/>
                    </a:cubicBezTo>
                    <a:cubicBezTo>
                      <a:pt x="18000" y="19636"/>
                      <a:pt x="21600" y="21600"/>
                      <a:pt x="14400" y="21600"/>
                    </a:cubicBezTo>
                    <a:cubicBezTo>
                      <a:pt x="14400" y="21600"/>
                      <a:pt x="10800" y="19636"/>
                      <a:pt x="10800" y="17673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5760" name="Freeform 647"/>
              <p:cNvSpPr/>
              <p:nvPr/>
            </p:nvSpPr>
            <p:spPr>
              <a:xfrm>
                <a:off x="260445" y="156690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0"/>
                    </a:moveTo>
                    <a:cubicBezTo>
                      <a:pt x="21600" y="0"/>
                      <a:pt x="21600" y="0"/>
                      <a:pt x="21600" y="21600"/>
                    </a:cubicBezTo>
                    <a:cubicBezTo>
                      <a:pt x="21600" y="21600"/>
                      <a:pt x="21600" y="21600"/>
                      <a:pt x="21600" y="21600"/>
                    </a:cubicBezTo>
                    <a:cubicBezTo>
                      <a:pt x="0" y="21600"/>
                      <a:pt x="0" y="21600"/>
                      <a:pt x="0" y="21600"/>
                    </a:cubicBezTo>
                    <a:cubicBezTo>
                      <a:pt x="0" y="21600"/>
                      <a:pt x="0" y="0"/>
                      <a:pt x="216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5761" name="Freeform 648"/>
              <p:cNvSpPr/>
              <p:nvPr/>
            </p:nvSpPr>
            <p:spPr>
              <a:xfrm>
                <a:off x="257722" y="140643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150" h="20018" fill="norm" stroke="1" extrusionOk="0">
                    <a:moveTo>
                      <a:pt x="3600" y="6518"/>
                    </a:moveTo>
                    <a:cubicBezTo>
                      <a:pt x="7200" y="6518"/>
                      <a:pt x="9000" y="6518"/>
                      <a:pt x="10800" y="1118"/>
                    </a:cubicBezTo>
                    <a:cubicBezTo>
                      <a:pt x="12600" y="-1582"/>
                      <a:pt x="18000" y="1118"/>
                      <a:pt x="19800" y="3818"/>
                    </a:cubicBezTo>
                    <a:cubicBezTo>
                      <a:pt x="21600" y="9218"/>
                      <a:pt x="21600" y="11918"/>
                      <a:pt x="19800" y="17318"/>
                    </a:cubicBezTo>
                    <a:cubicBezTo>
                      <a:pt x="19800" y="17318"/>
                      <a:pt x="18000" y="17318"/>
                      <a:pt x="16200" y="20018"/>
                    </a:cubicBezTo>
                    <a:cubicBezTo>
                      <a:pt x="16200" y="20018"/>
                      <a:pt x="16200" y="17318"/>
                      <a:pt x="16200" y="17318"/>
                    </a:cubicBezTo>
                    <a:cubicBezTo>
                      <a:pt x="12600" y="17318"/>
                      <a:pt x="9000" y="17318"/>
                      <a:pt x="3600" y="17318"/>
                    </a:cubicBezTo>
                    <a:cubicBezTo>
                      <a:pt x="3600" y="17318"/>
                      <a:pt x="1800" y="17318"/>
                      <a:pt x="1800" y="14618"/>
                    </a:cubicBezTo>
                    <a:cubicBezTo>
                      <a:pt x="1800" y="14618"/>
                      <a:pt x="0" y="11918"/>
                      <a:pt x="0" y="11918"/>
                    </a:cubicBezTo>
                    <a:cubicBezTo>
                      <a:pt x="0" y="9218"/>
                      <a:pt x="1800" y="9218"/>
                      <a:pt x="1800" y="6518"/>
                    </a:cubicBezTo>
                    <a:cubicBezTo>
                      <a:pt x="1800" y="6518"/>
                      <a:pt x="3600" y="6518"/>
                      <a:pt x="3600" y="6518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5762" name="Freeform 649"/>
              <p:cNvSpPr/>
              <p:nvPr/>
            </p:nvSpPr>
            <p:spPr>
              <a:xfrm>
                <a:off x="261659" y="112014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10800"/>
                    </a:moveTo>
                    <a:cubicBezTo>
                      <a:pt x="0" y="10800"/>
                      <a:pt x="0" y="0"/>
                      <a:pt x="0" y="0"/>
                    </a:cubicBezTo>
                    <a:cubicBezTo>
                      <a:pt x="21600" y="0"/>
                      <a:pt x="21600" y="10800"/>
                      <a:pt x="21600" y="10800"/>
                    </a:cubicBezTo>
                    <a:cubicBezTo>
                      <a:pt x="21600" y="10800"/>
                      <a:pt x="21600" y="10800"/>
                      <a:pt x="21600" y="21600"/>
                    </a:cubicBezTo>
                    <a:cubicBezTo>
                      <a:pt x="0" y="21600"/>
                      <a:pt x="0" y="10800"/>
                      <a:pt x="0" y="108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5763" name="Freeform 650"/>
              <p:cNvSpPr/>
              <p:nvPr/>
            </p:nvSpPr>
            <p:spPr>
              <a:xfrm>
                <a:off x="261486" y="178862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7382" h="21600" fill="norm" stroke="1" extrusionOk="0">
                    <a:moveTo>
                      <a:pt x="7200" y="0"/>
                    </a:moveTo>
                    <a:cubicBezTo>
                      <a:pt x="14400" y="0"/>
                      <a:pt x="21600" y="5400"/>
                      <a:pt x="14400" y="16200"/>
                    </a:cubicBezTo>
                    <a:cubicBezTo>
                      <a:pt x="14400" y="16200"/>
                      <a:pt x="14400" y="16200"/>
                      <a:pt x="14400" y="21600"/>
                    </a:cubicBezTo>
                    <a:cubicBezTo>
                      <a:pt x="7200" y="21600"/>
                      <a:pt x="0" y="10800"/>
                      <a:pt x="0" y="5400"/>
                    </a:cubicBezTo>
                    <a:cubicBezTo>
                      <a:pt x="0" y="0"/>
                      <a:pt x="7200" y="0"/>
                      <a:pt x="72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5764" name="Freeform 651"/>
              <p:cNvSpPr/>
              <p:nvPr/>
            </p:nvSpPr>
            <p:spPr>
              <a:xfrm>
                <a:off x="262541" y="153491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5400" y="0"/>
                    </a:moveTo>
                    <a:cubicBezTo>
                      <a:pt x="10800" y="0"/>
                      <a:pt x="21600" y="5400"/>
                      <a:pt x="21600" y="10800"/>
                    </a:cubicBezTo>
                    <a:cubicBezTo>
                      <a:pt x="21600" y="16200"/>
                      <a:pt x="16200" y="21600"/>
                      <a:pt x="10800" y="21600"/>
                    </a:cubicBezTo>
                    <a:cubicBezTo>
                      <a:pt x="5400" y="16200"/>
                      <a:pt x="5400" y="10800"/>
                      <a:pt x="0" y="5400"/>
                    </a:cubicBezTo>
                    <a:cubicBezTo>
                      <a:pt x="0" y="5400"/>
                      <a:pt x="5400" y="0"/>
                      <a:pt x="54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5765" name="Freeform 652"/>
              <p:cNvSpPr/>
              <p:nvPr/>
            </p:nvSpPr>
            <p:spPr>
              <a:xfrm>
                <a:off x="263755" y="149961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10800"/>
                    </a:moveTo>
                    <a:cubicBezTo>
                      <a:pt x="0" y="5400"/>
                      <a:pt x="5400" y="0"/>
                      <a:pt x="16200" y="0"/>
                    </a:cubicBezTo>
                    <a:cubicBezTo>
                      <a:pt x="16200" y="0"/>
                      <a:pt x="21600" y="10800"/>
                      <a:pt x="21600" y="16200"/>
                    </a:cubicBezTo>
                    <a:cubicBezTo>
                      <a:pt x="21600" y="16200"/>
                      <a:pt x="16200" y="21600"/>
                      <a:pt x="16200" y="21600"/>
                    </a:cubicBezTo>
                    <a:cubicBezTo>
                      <a:pt x="10800" y="21600"/>
                      <a:pt x="5400" y="16200"/>
                      <a:pt x="0" y="108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5766" name="Freeform 653"/>
              <p:cNvSpPr/>
              <p:nvPr/>
            </p:nvSpPr>
            <p:spPr>
              <a:xfrm>
                <a:off x="263424" y="162095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3086" y="4320"/>
                    </a:moveTo>
                    <a:cubicBezTo>
                      <a:pt x="6171" y="4320"/>
                      <a:pt x="9257" y="0"/>
                      <a:pt x="9257" y="0"/>
                    </a:cubicBezTo>
                    <a:cubicBezTo>
                      <a:pt x="18514" y="0"/>
                      <a:pt x="21600" y="4320"/>
                      <a:pt x="21600" y="8640"/>
                    </a:cubicBezTo>
                    <a:cubicBezTo>
                      <a:pt x="21600" y="17280"/>
                      <a:pt x="21600" y="17280"/>
                      <a:pt x="18514" y="21600"/>
                    </a:cubicBezTo>
                    <a:cubicBezTo>
                      <a:pt x="15429" y="21600"/>
                      <a:pt x="12343" y="21600"/>
                      <a:pt x="12343" y="17280"/>
                    </a:cubicBezTo>
                    <a:cubicBezTo>
                      <a:pt x="12343" y="8640"/>
                      <a:pt x="6171" y="12960"/>
                      <a:pt x="3086" y="12960"/>
                    </a:cubicBezTo>
                    <a:cubicBezTo>
                      <a:pt x="3086" y="12960"/>
                      <a:pt x="0" y="17280"/>
                      <a:pt x="0" y="8640"/>
                    </a:cubicBezTo>
                    <a:cubicBezTo>
                      <a:pt x="0" y="8640"/>
                      <a:pt x="0" y="4320"/>
                      <a:pt x="3086" y="432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5767" name="Freeform 654"/>
              <p:cNvSpPr/>
              <p:nvPr/>
            </p:nvSpPr>
            <p:spPr>
              <a:xfrm>
                <a:off x="264858" y="175994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10800"/>
                    </a:moveTo>
                    <a:cubicBezTo>
                      <a:pt x="21600" y="16200"/>
                      <a:pt x="21600" y="21600"/>
                      <a:pt x="16200" y="21600"/>
                    </a:cubicBezTo>
                    <a:cubicBezTo>
                      <a:pt x="5400" y="21600"/>
                      <a:pt x="0" y="16200"/>
                      <a:pt x="0" y="10800"/>
                    </a:cubicBezTo>
                    <a:cubicBezTo>
                      <a:pt x="0" y="5400"/>
                      <a:pt x="5400" y="0"/>
                      <a:pt x="10800" y="0"/>
                    </a:cubicBezTo>
                    <a:cubicBezTo>
                      <a:pt x="21600" y="0"/>
                      <a:pt x="21600" y="5400"/>
                      <a:pt x="21600" y="108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5768" name="Oval 655"/>
              <p:cNvSpPr/>
              <p:nvPr/>
            </p:nvSpPr>
            <p:spPr>
              <a:xfrm>
                <a:off x="266071" y="158455"/>
                <a:ext cx="12701" cy="12701"/>
              </a:xfrm>
              <a:prstGeom prst="ellipse">
                <a:avLst/>
              </a:pr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5769" name="Freeform 656"/>
              <p:cNvSpPr/>
              <p:nvPr/>
            </p:nvSpPr>
            <p:spPr>
              <a:xfrm>
                <a:off x="264465" y="182410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400" h="19425" fill="norm" stroke="1" extrusionOk="0">
                    <a:moveTo>
                      <a:pt x="960" y="2025"/>
                    </a:moveTo>
                    <a:cubicBezTo>
                      <a:pt x="3120" y="-675"/>
                      <a:pt x="5280" y="-675"/>
                      <a:pt x="7440" y="2025"/>
                    </a:cubicBezTo>
                    <a:cubicBezTo>
                      <a:pt x="9600" y="4725"/>
                      <a:pt x="13920" y="7425"/>
                      <a:pt x="16080" y="10125"/>
                    </a:cubicBezTo>
                    <a:cubicBezTo>
                      <a:pt x="18240" y="10125"/>
                      <a:pt x="20400" y="10125"/>
                      <a:pt x="20400" y="15525"/>
                    </a:cubicBezTo>
                    <a:cubicBezTo>
                      <a:pt x="18240" y="15525"/>
                      <a:pt x="18240" y="18225"/>
                      <a:pt x="18240" y="18225"/>
                    </a:cubicBezTo>
                    <a:cubicBezTo>
                      <a:pt x="16080" y="20925"/>
                      <a:pt x="13920" y="18225"/>
                      <a:pt x="13920" y="18225"/>
                    </a:cubicBezTo>
                    <a:cubicBezTo>
                      <a:pt x="7440" y="18225"/>
                      <a:pt x="5280" y="12825"/>
                      <a:pt x="960" y="7425"/>
                    </a:cubicBezTo>
                    <a:cubicBezTo>
                      <a:pt x="960" y="7425"/>
                      <a:pt x="-1200" y="4725"/>
                      <a:pt x="960" y="2025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5770" name="Freeform 657"/>
              <p:cNvSpPr/>
              <p:nvPr/>
            </p:nvSpPr>
            <p:spPr>
              <a:xfrm>
                <a:off x="262451" y="124459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633" h="20809" fill="norm" stroke="1" extrusionOk="0">
                    <a:moveTo>
                      <a:pt x="900" y="4364"/>
                    </a:moveTo>
                    <a:cubicBezTo>
                      <a:pt x="3300" y="3382"/>
                      <a:pt x="5700" y="1419"/>
                      <a:pt x="8100" y="437"/>
                    </a:cubicBezTo>
                    <a:cubicBezTo>
                      <a:pt x="8100" y="437"/>
                      <a:pt x="9300" y="-545"/>
                      <a:pt x="10500" y="437"/>
                    </a:cubicBezTo>
                    <a:cubicBezTo>
                      <a:pt x="11700" y="1419"/>
                      <a:pt x="12900" y="1419"/>
                      <a:pt x="14100" y="437"/>
                    </a:cubicBezTo>
                    <a:cubicBezTo>
                      <a:pt x="17700" y="-545"/>
                      <a:pt x="18900" y="2400"/>
                      <a:pt x="20100" y="4364"/>
                    </a:cubicBezTo>
                    <a:cubicBezTo>
                      <a:pt x="21300" y="4364"/>
                      <a:pt x="20100" y="5346"/>
                      <a:pt x="20100" y="5346"/>
                    </a:cubicBezTo>
                    <a:cubicBezTo>
                      <a:pt x="21300" y="6328"/>
                      <a:pt x="18900" y="7310"/>
                      <a:pt x="18900" y="6328"/>
                    </a:cubicBezTo>
                    <a:cubicBezTo>
                      <a:pt x="16500" y="5346"/>
                      <a:pt x="15300" y="5346"/>
                      <a:pt x="14100" y="4364"/>
                    </a:cubicBezTo>
                    <a:cubicBezTo>
                      <a:pt x="10500" y="3382"/>
                      <a:pt x="8100" y="4364"/>
                      <a:pt x="8100" y="7310"/>
                    </a:cubicBezTo>
                    <a:cubicBezTo>
                      <a:pt x="8100" y="9273"/>
                      <a:pt x="9300" y="13200"/>
                      <a:pt x="10500" y="14182"/>
                    </a:cubicBezTo>
                    <a:cubicBezTo>
                      <a:pt x="10500" y="14182"/>
                      <a:pt x="10500" y="14182"/>
                      <a:pt x="10500" y="14182"/>
                    </a:cubicBezTo>
                    <a:cubicBezTo>
                      <a:pt x="14100" y="18110"/>
                      <a:pt x="14100" y="18110"/>
                      <a:pt x="10500" y="20073"/>
                    </a:cubicBezTo>
                    <a:cubicBezTo>
                      <a:pt x="9300" y="21055"/>
                      <a:pt x="8100" y="21055"/>
                      <a:pt x="6900" y="20073"/>
                    </a:cubicBezTo>
                    <a:cubicBezTo>
                      <a:pt x="6900" y="18110"/>
                      <a:pt x="6900" y="16146"/>
                      <a:pt x="4500" y="15164"/>
                    </a:cubicBezTo>
                    <a:cubicBezTo>
                      <a:pt x="4500" y="14182"/>
                      <a:pt x="4500" y="14182"/>
                      <a:pt x="4500" y="14182"/>
                    </a:cubicBezTo>
                    <a:cubicBezTo>
                      <a:pt x="5700" y="13200"/>
                      <a:pt x="6900" y="11237"/>
                      <a:pt x="4500" y="10255"/>
                    </a:cubicBezTo>
                    <a:cubicBezTo>
                      <a:pt x="3300" y="9273"/>
                      <a:pt x="3300" y="7310"/>
                      <a:pt x="900" y="7310"/>
                    </a:cubicBezTo>
                    <a:cubicBezTo>
                      <a:pt x="-300" y="7310"/>
                      <a:pt x="-300" y="5346"/>
                      <a:pt x="900" y="4364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5771" name="Freeform 658"/>
              <p:cNvSpPr/>
              <p:nvPr/>
            </p:nvSpPr>
            <p:spPr>
              <a:xfrm>
                <a:off x="265447" y="167721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925" h="21600" fill="norm" stroke="1" extrusionOk="0">
                    <a:moveTo>
                      <a:pt x="5400" y="21600"/>
                    </a:moveTo>
                    <a:cubicBezTo>
                      <a:pt x="2700" y="21600"/>
                      <a:pt x="2700" y="18000"/>
                      <a:pt x="0" y="18000"/>
                    </a:cubicBezTo>
                    <a:cubicBezTo>
                      <a:pt x="0" y="18000"/>
                      <a:pt x="0" y="14400"/>
                      <a:pt x="0" y="10800"/>
                    </a:cubicBezTo>
                    <a:cubicBezTo>
                      <a:pt x="0" y="10800"/>
                      <a:pt x="2700" y="7200"/>
                      <a:pt x="5400" y="7200"/>
                    </a:cubicBezTo>
                    <a:cubicBezTo>
                      <a:pt x="5400" y="3600"/>
                      <a:pt x="8100" y="3600"/>
                      <a:pt x="10800" y="0"/>
                    </a:cubicBezTo>
                    <a:cubicBezTo>
                      <a:pt x="13500" y="0"/>
                      <a:pt x="16200" y="0"/>
                      <a:pt x="18900" y="0"/>
                    </a:cubicBezTo>
                    <a:cubicBezTo>
                      <a:pt x="21600" y="3600"/>
                      <a:pt x="21600" y="7200"/>
                      <a:pt x="18900" y="10800"/>
                    </a:cubicBezTo>
                    <a:cubicBezTo>
                      <a:pt x="18900" y="18000"/>
                      <a:pt x="13500" y="21600"/>
                      <a:pt x="5400" y="216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5772" name="Freeform 659"/>
              <p:cNvSpPr/>
              <p:nvPr/>
            </p:nvSpPr>
            <p:spPr>
              <a:xfrm>
                <a:off x="267615" y="186915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14400"/>
                    </a:moveTo>
                    <a:cubicBezTo>
                      <a:pt x="0" y="7200"/>
                      <a:pt x="7200" y="7200"/>
                      <a:pt x="7200" y="0"/>
                    </a:cubicBezTo>
                    <a:cubicBezTo>
                      <a:pt x="14400" y="7200"/>
                      <a:pt x="14400" y="7200"/>
                      <a:pt x="21600" y="14400"/>
                    </a:cubicBezTo>
                    <a:cubicBezTo>
                      <a:pt x="14400" y="14400"/>
                      <a:pt x="14400" y="21600"/>
                      <a:pt x="7200" y="21600"/>
                    </a:cubicBezTo>
                    <a:cubicBezTo>
                      <a:pt x="7200" y="21600"/>
                      <a:pt x="0" y="21600"/>
                      <a:pt x="0" y="144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5773" name="Freeform 660"/>
              <p:cNvSpPr/>
              <p:nvPr/>
            </p:nvSpPr>
            <p:spPr>
              <a:xfrm>
                <a:off x="259848" y="141418"/>
                <a:ext cx="14339" cy="1442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952" h="21076" fill="norm" stroke="1" extrusionOk="0">
                    <a:moveTo>
                      <a:pt x="1944" y="13824"/>
                    </a:moveTo>
                    <a:cubicBezTo>
                      <a:pt x="2808" y="14688"/>
                      <a:pt x="3672" y="15552"/>
                      <a:pt x="5400" y="14688"/>
                    </a:cubicBezTo>
                    <a:cubicBezTo>
                      <a:pt x="6264" y="14688"/>
                      <a:pt x="7128" y="14688"/>
                      <a:pt x="7992" y="13824"/>
                    </a:cubicBezTo>
                    <a:cubicBezTo>
                      <a:pt x="7992" y="13824"/>
                      <a:pt x="8856" y="12960"/>
                      <a:pt x="8856" y="12960"/>
                    </a:cubicBezTo>
                    <a:cubicBezTo>
                      <a:pt x="10584" y="11232"/>
                      <a:pt x="10584" y="11232"/>
                      <a:pt x="12312" y="12960"/>
                    </a:cubicBezTo>
                    <a:cubicBezTo>
                      <a:pt x="12312" y="12960"/>
                      <a:pt x="13176" y="13824"/>
                      <a:pt x="14040" y="13824"/>
                    </a:cubicBezTo>
                    <a:cubicBezTo>
                      <a:pt x="14040" y="12960"/>
                      <a:pt x="14904" y="12096"/>
                      <a:pt x="14904" y="12096"/>
                    </a:cubicBezTo>
                    <a:cubicBezTo>
                      <a:pt x="14904" y="10368"/>
                      <a:pt x="14904" y="9504"/>
                      <a:pt x="15768" y="8640"/>
                    </a:cubicBezTo>
                    <a:cubicBezTo>
                      <a:pt x="15768" y="6912"/>
                      <a:pt x="15768" y="6048"/>
                      <a:pt x="14040" y="4320"/>
                    </a:cubicBezTo>
                    <a:cubicBezTo>
                      <a:pt x="13176" y="4320"/>
                      <a:pt x="13176" y="3456"/>
                      <a:pt x="14040" y="2592"/>
                    </a:cubicBezTo>
                    <a:cubicBezTo>
                      <a:pt x="14904" y="1728"/>
                      <a:pt x="15768" y="864"/>
                      <a:pt x="16632" y="864"/>
                    </a:cubicBezTo>
                    <a:cubicBezTo>
                      <a:pt x="17496" y="864"/>
                      <a:pt x="18360" y="0"/>
                      <a:pt x="19224" y="0"/>
                    </a:cubicBezTo>
                    <a:cubicBezTo>
                      <a:pt x="20088" y="0"/>
                      <a:pt x="20088" y="864"/>
                      <a:pt x="20952" y="864"/>
                    </a:cubicBezTo>
                    <a:cubicBezTo>
                      <a:pt x="20952" y="1728"/>
                      <a:pt x="20952" y="1728"/>
                      <a:pt x="20088" y="2592"/>
                    </a:cubicBezTo>
                    <a:cubicBezTo>
                      <a:pt x="20088" y="3456"/>
                      <a:pt x="20088" y="5184"/>
                      <a:pt x="19224" y="6048"/>
                    </a:cubicBezTo>
                    <a:cubicBezTo>
                      <a:pt x="19224" y="6912"/>
                      <a:pt x="19224" y="6912"/>
                      <a:pt x="19224" y="7776"/>
                    </a:cubicBezTo>
                    <a:cubicBezTo>
                      <a:pt x="19224" y="8640"/>
                      <a:pt x="20088" y="9504"/>
                      <a:pt x="19224" y="9504"/>
                    </a:cubicBezTo>
                    <a:cubicBezTo>
                      <a:pt x="18360" y="12096"/>
                      <a:pt x="17496" y="13824"/>
                      <a:pt x="16632" y="16416"/>
                    </a:cubicBezTo>
                    <a:cubicBezTo>
                      <a:pt x="16632" y="16416"/>
                      <a:pt x="15768" y="16416"/>
                      <a:pt x="14904" y="16416"/>
                    </a:cubicBezTo>
                    <a:cubicBezTo>
                      <a:pt x="14040" y="17280"/>
                      <a:pt x="13176" y="15552"/>
                      <a:pt x="12312" y="16416"/>
                    </a:cubicBezTo>
                    <a:cubicBezTo>
                      <a:pt x="10584" y="16416"/>
                      <a:pt x="9720" y="18144"/>
                      <a:pt x="7992" y="19008"/>
                    </a:cubicBezTo>
                    <a:cubicBezTo>
                      <a:pt x="7128" y="21600"/>
                      <a:pt x="6264" y="21600"/>
                      <a:pt x="5400" y="19872"/>
                    </a:cubicBezTo>
                    <a:cubicBezTo>
                      <a:pt x="3672" y="18144"/>
                      <a:pt x="2808" y="18144"/>
                      <a:pt x="1080" y="17280"/>
                    </a:cubicBezTo>
                    <a:cubicBezTo>
                      <a:pt x="-648" y="17280"/>
                      <a:pt x="216" y="16416"/>
                      <a:pt x="216" y="15552"/>
                    </a:cubicBezTo>
                    <a:cubicBezTo>
                      <a:pt x="216" y="14688"/>
                      <a:pt x="216" y="14688"/>
                      <a:pt x="216" y="13824"/>
                    </a:cubicBezTo>
                    <a:cubicBezTo>
                      <a:pt x="1080" y="13824"/>
                      <a:pt x="1080" y="12960"/>
                      <a:pt x="1944" y="13824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5774" name="Freeform 661"/>
              <p:cNvSpPr/>
              <p:nvPr/>
            </p:nvSpPr>
            <p:spPr>
              <a:xfrm>
                <a:off x="266623" y="154602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8162" fill="norm" stroke="1" extrusionOk="0">
                    <a:moveTo>
                      <a:pt x="21600" y="9522"/>
                    </a:moveTo>
                    <a:cubicBezTo>
                      <a:pt x="21600" y="9522"/>
                      <a:pt x="16200" y="13842"/>
                      <a:pt x="10800" y="18162"/>
                    </a:cubicBezTo>
                    <a:cubicBezTo>
                      <a:pt x="5400" y="13842"/>
                      <a:pt x="5400" y="13842"/>
                      <a:pt x="0" y="9522"/>
                    </a:cubicBezTo>
                    <a:cubicBezTo>
                      <a:pt x="0" y="9522"/>
                      <a:pt x="10800" y="-3438"/>
                      <a:pt x="16200" y="882"/>
                    </a:cubicBezTo>
                    <a:cubicBezTo>
                      <a:pt x="16200" y="882"/>
                      <a:pt x="21600" y="5202"/>
                      <a:pt x="21600" y="9522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5775" name="Freeform 662"/>
              <p:cNvSpPr/>
              <p:nvPr/>
            </p:nvSpPr>
            <p:spPr>
              <a:xfrm>
                <a:off x="269208" y="173016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7382" h="21600" fill="norm" stroke="1" extrusionOk="0">
                    <a:moveTo>
                      <a:pt x="7200" y="21600"/>
                    </a:moveTo>
                    <a:cubicBezTo>
                      <a:pt x="7200" y="21600"/>
                      <a:pt x="0" y="10800"/>
                      <a:pt x="0" y="10800"/>
                    </a:cubicBezTo>
                    <a:cubicBezTo>
                      <a:pt x="7200" y="10800"/>
                      <a:pt x="7200" y="0"/>
                      <a:pt x="14400" y="0"/>
                    </a:cubicBezTo>
                    <a:cubicBezTo>
                      <a:pt x="14400" y="0"/>
                      <a:pt x="14400" y="0"/>
                      <a:pt x="14400" y="0"/>
                    </a:cubicBezTo>
                    <a:cubicBezTo>
                      <a:pt x="21600" y="21600"/>
                      <a:pt x="14400" y="21600"/>
                      <a:pt x="7200" y="216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5776" name="Freeform 663"/>
              <p:cNvSpPr/>
              <p:nvPr/>
            </p:nvSpPr>
            <p:spPr>
              <a:xfrm>
                <a:off x="268498" y="145438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0800" y="21600"/>
                    </a:moveTo>
                    <a:cubicBezTo>
                      <a:pt x="7200" y="21600"/>
                      <a:pt x="3600" y="19200"/>
                      <a:pt x="3600" y="16800"/>
                    </a:cubicBezTo>
                    <a:cubicBezTo>
                      <a:pt x="3600" y="14400"/>
                      <a:pt x="3600" y="12000"/>
                      <a:pt x="0" y="9600"/>
                    </a:cubicBezTo>
                    <a:cubicBezTo>
                      <a:pt x="0" y="7200"/>
                      <a:pt x="3600" y="4800"/>
                      <a:pt x="7200" y="2400"/>
                    </a:cubicBezTo>
                    <a:cubicBezTo>
                      <a:pt x="10800" y="0"/>
                      <a:pt x="18000" y="2400"/>
                      <a:pt x="21600" y="0"/>
                    </a:cubicBezTo>
                    <a:cubicBezTo>
                      <a:pt x="21600" y="2400"/>
                      <a:pt x="21600" y="4800"/>
                      <a:pt x="21600" y="7200"/>
                    </a:cubicBezTo>
                    <a:cubicBezTo>
                      <a:pt x="21600" y="9600"/>
                      <a:pt x="21600" y="12000"/>
                      <a:pt x="21600" y="16800"/>
                    </a:cubicBezTo>
                    <a:cubicBezTo>
                      <a:pt x="18000" y="19200"/>
                      <a:pt x="18000" y="19200"/>
                      <a:pt x="10800" y="216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5777" name="Freeform 664"/>
              <p:cNvSpPr/>
              <p:nvPr/>
            </p:nvSpPr>
            <p:spPr>
              <a:xfrm>
                <a:off x="269381" y="139040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21600"/>
                    </a:moveTo>
                    <a:cubicBezTo>
                      <a:pt x="0" y="14400"/>
                      <a:pt x="7200" y="0"/>
                      <a:pt x="14400" y="0"/>
                    </a:cubicBezTo>
                    <a:cubicBezTo>
                      <a:pt x="14400" y="0"/>
                      <a:pt x="21600" y="7200"/>
                      <a:pt x="21600" y="7200"/>
                    </a:cubicBezTo>
                    <a:cubicBezTo>
                      <a:pt x="21600" y="14400"/>
                      <a:pt x="14400" y="21600"/>
                      <a:pt x="7200" y="21600"/>
                    </a:cubicBezTo>
                    <a:cubicBezTo>
                      <a:pt x="7200" y="21600"/>
                      <a:pt x="0" y="21600"/>
                      <a:pt x="0" y="216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5778" name="Freeform 665"/>
              <p:cNvSpPr/>
              <p:nvPr/>
            </p:nvSpPr>
            <p:spPr>
              <a:xfrm>
                <a:off x="270153" y="130656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8171" fill="norm" stroke="1" extrusionOk="0">
                    <a:moveTo>
                      <a:pt x="21600" y="4457"/>
                    </a:moveTo>
                    <a:cubicBezTo>
                      <a:pt x="19440" y="7543"/>
                      <a:pt x="19440" y="7543"/>
                      <a:pt x="19440" y="7543"/>
                    </a:cubicBezTo>
                    <a:cubicBezTo>
                      <a:pt x="17280" y="10629"/>
                      <a:pt x="15120" y="13715"/>
                      <a:pt x="15120" y="13715"/>
                    </a:cubicBezTo>
                    <a:cubicBezTo>
                      <a:pt x="10800" y="13715"/>
                      <a:pt x="6480" y="13715"/>
                      <a:pt x="4320" y="16800"/>
                    </a:cubicBezTo>
                    <a:cubicBezTo>
                      <a:pt x="2160" y="16800"/>
                      <a:pt x="0" y="19886"/>
                      <a:pt x="0" y="16800"/>
                    </a:cubicBezTo>
                    <a:cubicBezTo>
                      <a:pt x="0" y="13715"/>
                      <a:pt x="0" y="10629"/>
                      <a:pt x="2160" y="10629"/>
                    </a:cubicBezTo>
                    <a:cubicBezTo>
                      <a:pt x="6480" y="7543"/>
                      <a:pt x="10800" y="7543"/>
                      <a:pt x="15120" y="1372"/>
                    </a:cubicBezTo>
                    <a:cubicBezTo>
                      <a:pt x="15120" y="-1714"/>
                      <a:pt x="17280" y="1372"/>
                      <a:pt x="19440" y="1372"/>
                    </a:cubicBezTo>
                    <a:cubicBezTo>
                      <a:pt x="19440" y="1372"/>
                      <a:pt x="19440" y="4457"/>
                      <a:pt x="21600" y="4457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5779" name="Freeform 666"/>
              <p:cNvSpPr/>
              <p:nvPr/>
            </p:nvSpPr>
            <p:spPr>
              <a:xfrm>
                <a:off x="270816" y="181179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335" h="21600" fill="norm" stroke="1" extrusionOk="0">
                    <a:moveTo>
                      <a:pt x="3086" y="18000"/>
                    </a:moveTo>
                    <a:cubicBezTo>
                      <a:pt x="3086" y="14400"/>
                      <a:pt x="0" y="10800"/>
                      <a:pt x="0" y="7200"/>
                    </a:cubicBezTo>
                    <a:cubicBezTo>
                      <a:pt x="0" y="3600"/>
                      <a:pt x="6171" y="0"/>
                      <a:pt x="9257" y="0"/>
                    </a:cubicBezTo>
                    <a:cubicBezTo>
                      <a:pt x="15429" y="0"/>
                      <a:pt x="21600" y="3600"/>
                      <a:pt x="18514" y="10800"/>
                    </a:cubicBezTo>
                    <a:cubicBezTo>
                      <a:pt x="18514" y="14400"/>
                      <a:pt x="12343" y="21600"/>
                      <a:pt x="9257" y="21600"/>
                    </a:cubicBezTo>
                    <a:cubicBezTo>
                      <a:pt x="6171" y="18000"/>
                      <a:pt x="6171" y="18000"/>
                      <a:pt x="3086" y="180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5780" name="Freeform 667"/>
              <p:cNvSpPr/>
              <p:nvPr/>
            </p:nvSpPr>
            <p:spPr>
              <a:xfrm>
                <a:off x="275558" y="177170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0925" fill="norm" stroke="1" extrusionOk="0">
                    <a:moveTo>
                      <a:pt x="18900" y="2025"/>
                    </a:moveTo>
                    <a:cubicBezTo>
                      <a:pt x="21600" y="2025"/>
                      <a:pt x="21600" y="4725"/>
                      <a:pt x="21600" y="4725"/>
                    </a:cubicBezTo>
                    <a:cubicBezTo>
                      <a:pt x="16200" y="7425"/>
                      <a:pt x="13500" y="12825"/>
                      <a:pt x="10800" y="18225"/>
                    </a:cubicBezTo>
                    <a:cubicBezTo>
                      <a:pt x="8100" y="20925"/>
                      <a:pt x="5400" y="20925"/>
                      <a:pt x="5400" y="20925"/>
                    </a:cubicBezTo>
                    <a:cubicBezTo>
                      <a:pt x="0" y="20925"/>
                      <a:pt x="0" y="15525"/>
                      <a:pt x="0" y="12825"/>
                    </a:cubicBezTo>
                    <a:cubicBezTo>
                      <a:pt x="0" y="7425"/>
                      <a:pt x="5400" y="7425"/>
                      <a:pt x="8100" y="4725"/>
                    </a:cubicBezTo>
                    <a:cubicBezTo>
                      <a:pt x="10800" y="4725"/>
                      <a:pt x="16200" y="4725"/>
                      <a:pt x="16200" y="2025"/>
                    </a:cubicBezTo>
                    <a:cubicBezTo>
                      <a:pt x="16200" y="-675"/>
                      <a:pt x="18900" y="-675"/>
                      <a:pt x="18900" y="2025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5781" name="Freeform 668"/>
              <p:cNvSpPr/>
              <p:nvPr/>
            </p:nvSpPr>
            <p:spPr>
              <a:xfrm>
                <a:off x="276992" y="181933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9425" fill="norm" stroke="1" extrusionOk="0">
                    <a:moveTo>
                      <a:pt x="21600" y="12000"/>
                    </a:moveTo>
                    <a:cubicBezTo>
                      <a:pt x="17280" y="14700"/>
                      <a:pt x="21600" y="17400"/>
                      <a:pt x="17280" y="17400"/>
                    </a:cubicBezTo>
                    <a:cubicBezTo>
                      <a:pt x="12960" y="20100"/>
                      <a:pt x="8640" y="20100"/>
                      <a:pt x="4320" y="17400"/>
                    </a:cubicBezTo>
                    <a:cubicBezTo>
                      <a:pt x="0" y="17400"/>
                      <a:pt x="0" y="14700"/>
                      <a:pt x="0" y="12000"/>
                    </a:cubicBezTo>
                    <a:cubicBezTo>
                      <a:pt x="0" y="9300"/>
                      <a:pt x="0" y="6600"/>
                      <a:pt x="0" y="3900"/>
                    </a:cubicBezTo>
                    <a:cubicBezTo>
                      <a:pt x="0" y="3900"/>
                      <a:pt x="0" y="1200"/>
                      <a:pt x="4320" y="1200"/>
                    </a:cubicBezTo>
                    <a:cubicBezTo>
                      <a:pt x="8640" y="1200"/>
                      <a:pt x="8640" y="-1500"/>
                      <a:pt x="12960" y="1200"/>
                    </a:cubicBezTo>
                    <a:cubicBezTo>
                      <a:pt x="12960" y="1200"/>
                      <a:pt x="12960" y="3900"/>
                      <a:pt x="17280" y="3900"/>
                    </a:cubicBezTo>
                    <a:cubicBezTo>
                      <a:pt x="21600" y="6600"/>
                      <a:pt x="17280" y="9300"/>
                      <a:pt x="21600" y="120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5782" name="Freeform 669"/>
              <p:cNvSpPr/>
              <p:nvPr/>
            </p:nvSpPr>
            <p:spPr>
              <a:xfrm>
                <a:off x="279308" y="186915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14400"/>
                    </a:moveTo>
                    <a:cubicBezTo>
                      <a:pt x="21600" y="14400"/>
                      <a:pt x="14400" y="21600"/>
                      <a:pt x="14400" y="21600"/>
                    </a:cubicBezTo>
                    <a:cubicBezTo>
                      <a:pt x="7200" y="14400"/>
                      <a:pt x="7200" y="14400"/>
                      <a:pt x="0" y="7200"/>
                    </a:cubicBezTo>
                    <a:cubicBezTo>
                      <a:pt x="7200" y="7200"/>
                      <a:pt x="7200" y="7200"/>
                      <a:pt x="14400" y="0"/>
                    </a:cubicBezTo>
                    <a:cubicBezTo>
                      <a:pt x="14400" y="7200"/>
                      <a:pt x="14400" y="7200"/>
                      <a:pt x="21600" y="144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5783" name="Freeform 670"/>
              <p:cNvSpPr/>
              <p:nvPr/>
            </p:nvSpPr>
            <p:spPr>
              <a:xfrm>
                <a:off x="49572" y="20565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8600" h="21600" fill="norm" stroke="1" extrusionOk="0">
                    <a:moveTo>
                      <a:pt x="18600" y="14400"/>
                    </a:moveTo>
                    <a:cubicBezTo>
                      <a:pt x="18600" y="14400"/>
                      <a:pt x="18600" y="21600"/>
                      <a:pt x="18600" y="21600"/>
                    </a:cubicBezTo>
                    <a:cubicBezTo>
                      <a:pt x="18600" y="21600"/>
                      <a:pt x="13200" y="21600"/>
                      <a:pt x="13200" y="21600"/>
                    </a:cubicBezTo>
                    <a:cubicBezTo>
                      <a:pt x="13200" y="21600"/>
                      <a:pt x="7800" y="21600"/>
                      <a:pt x="7800" y="21600"/>
                    </a:cubicBezTo>
                    <a:cubicBezTo>
                      <a:pt x="7800" y="21600"/>
                      <a:pt x="2400" y="21600"/>
                      <a:pt x="2400" y="21600"/>
                    </a:cubicBezTo>
                    <a:cubicBezTo>
                      <a:pt x="-3000" y="14400"/>
                      <a:pt x="2400" y="7200"/>
                      <a:pt x="2400" y="7200"/>
                    </a:cubicBezTo>
                    <a:cubicBezTo>
                      <a:pt x="7800" y="7200"/>
                      <a:pt x="7800" y="7200"/>
                      <a:pt x="7800" y="0"/>
                    </a:cubicBezTo>
                    <a:cubicBezTo>
                      <a:pt x="13200" y="0"/>
                      <a:pt x="13200" y="7200"/>
                      <a:pt x="13200" y="7200"/>
                    </a:cubicBezTo>
                    <a:cubicBezTo>
                      <a:pt x="18600" y="7200"/>
                      <a:pt x="18600" y="14400"/>
                      <a:pt x="18600" y="144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5784" name="Freeform 671"/>
              <p:cNvSpPr/>
              <p:nvPr/>
            </p:nvSpPr>
            <p:spPr>
              <a:xfrm>
                <a:off x="52177" y="23544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21600"/>
                    </a:moveTo>
                    <a:cubicBezTo>
                      <a:pt x="0" y="2160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1600" y="0"/>
                      <a:pt x="21600" y="0"/>
                      <a:pt x="21600" y="0"/>
                    </a:cubicBezTo>
                    <a:cubicBezTo>
                      <a:pt x="21600" y="21600"/>
                      <a:pt x="21600" y="21600"/>
                      <a:pt x="0" y="216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5785" name="Freeform 672"/>
              <p:cNvSpPr/>
              <p:nvPr/>
            </p:nvSpPr>
            <p:spPr>
              <a:xfrm>
                <a:off x="52891" y="26659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8600" h="17250" fill="norm" stroke="1" extrusionOk="0">
                    <a:moveTo>
                      <a:pt x="16200" y="9450"/>
                    </a:moveTo>
                    <a:cubicBezTo>
                      <a:pt x="21600" y="14850"/>
                      <a:pt x="16200" y="14850"/>
                      <a:pt x="16200" y="14850"/>
                    </a:cubicBezTo>
                    <a:cubicBezTo>
                      <a:pt x="10800" y="14850"/>
                      <a:pt x="10800" y="14850"/>
                      <a:pt x="10800" y="14850"/>
                    </a:cubicBezTo>
                    <a:cubicBezTo>
                      <a:pt x="10800" y="14850"/>
                      <a:pt x="10800" y="20250"/>
                      <a:pt x="5400" y="14850"/>
                    </a:cubicBezTo>
                    <a:cubicBezTo>
                      <a:pt x="5400" y="14850"/>
                      <a:pt x="5400" y="14850"/>
                      <a:pt x="0" y="14850"/>
                    </a:cubicBezTo>
                    <a:cubicBezTo>
                      <a:pt x="0" y="14850"/>
                      <a:pt x="0" y="9450"/>
                      <a:pt x="5400" y="9450"/>
                    </a:cubicBezTo>
                    <a:cubicBezTo>
                      <a:pt x="5400" y="9450"/>
                      <a:pt x="5400" y="4050"/>
                      <a:pt x="5400" y="4050"/>
                    </a:cubicBezTo>
                    <a:cubicBezTo>
                      <a:pt x="5400" y="-1350"/>
                      <a:pt x="10800" y="-1350"/>
                      <a:pt x="10800" y="4050"/>
                    </a:cubicBezTo>
                    <a:cubicBezTo>
                      <a:pt x="16200" y="4050"/>
                      <a:pt x="16200" y="9450"/>
                      <a:pt x="16200" y="945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5786" name="Freeform 673"/>
              <p:cNvSpPr/>
              <p:nvPr/>
            </p:nvSpPr>
            <p:spPr>
              <a:xfrm>
                <a:off x="54824" y="35678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10800"/>
                    </a:moveTo>
                    <a:cubicBezTo>
                      <a:pt x="21600" y="10800"/>
                      <a:pt x="10800" y="21600"/>
                      <a:pt x="10800" y="21600"/>
                    </a:cubicBezTo>
                    <a:cubicBezTo>
                      <a:pt x="0" y="21600"/>
                      <a:pt x="0" y="21600"/>
                      <a:pt x="0" y="21600"/>
                    </a:cubicBezTo>
                    <a:cubicBezTo>
                      <a:pt x="0" y="10800"/>
                      <a:pt x="0" y="0"/>
                      <a:pt x="10800" y="0"/>
                    </a:cubicBezTo>
                    <a:cubicBezTo>
                      <a:pt x="10800" y="10800"/>
                      <a:pt x="21600" y="10800"/>
                      <a:pt x="21600" y="108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5787" name="Freeform 674"/>
              <p:cNvSpPr/>
              <p:nvPr/>
            </p:nvSpPr>
            <p:spPr>
              <a:xfrm>
                <a:off x="55859" y="34796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8900" h="21600" fill="norm" stroke="1" extrusionOk="0">
                    <a:moveTo>
                      <a:pt x="10800" y="21600"/>
                    </a:moveTo>
                    <a:cubicBezTo>
                      <a:pt x="10800" y="21600"/>
                      <a:pt x="10800" y="21600"/>
                      <a:pt x="10800" y="21600"/>
                    </a:cubicBezTo>
                    <a:cubicBezTo>
                      <a:pt x="0" y="21600"/>
                      <a:pt x="0" y="21600"/>
                      <a:pt x="0" y="0"/>
                    </a:cubicBezTo>
                    <a:cubicBezTo>
                      <a:pt x="0" y="0"/>
                      <a:pt x="10800" y="0"/>
                      <a:pt x="10800" y="0"/>
                    </a:cubicBezTo>
                    <a:cubicBezTo>
                      <a:pt x="21600" y="0"/>
                      <a:pt x="21600" y="0"/>
                      <a:pt x="10800" y="216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5788" name="Oval 675"/>
              <p:cNvSpPr/>
              <p:nvPr/>
            </p:nvSpPr>
            <p:spPr>
              <a:xfrm>
                <a:off x="56258" y="30714"/>
                <a:ext cx="12701" cy="12701"/>
              </a:xfrm>
              <a:prstGeom prst="ellipse">
                <a:avLst/>
              </a:pr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5789" name="Freeform 676"/>
              <p:cNvSpPr/>
              <p:nvPr/>
            </p:nvSpPr>
            <p:spPr>
              <a:xfrm>
                <a:off x="56589" y="28591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8900" fill="norm" stroke="1" extrusionOk="0">
                    <a:moveTo>
                      <a:pt x="0" y="8100"/>
                    </a:moveTo>
                    <a:cubicBezTo>
                      <a:pt x="0" y="8100"/>
                      <a:pt x="0" y="8100"/>
                      <a:pt x="0" y="8100"/>
                    </a:cubicBezTo>
                    <a:cubicBezTo>
                      <a:pt x="10800" y="-2700"/>
                      <a:pt x="21600" y="-2700"/>
                      <a:pt x="21600" y="8100"/>
                    </a:cubicBezTo>
                    <a:cubicBezTo>
                      <a:pt x="21600" y="8100"/>
                      <a:pt x="21600" y="8100"/>
                      <a:pt x="21600" y="8100"/>
                    </a:cubicBezTo>
                    <a:cubicBezTo>
                      <a:pt x="21600" y="8100"/>
                      <a:pt x="21600" y="8100"/>
                      <a:pt x="21600" y="8100"/>
                    </a:cubicBezTo>
                    <a:cubicBezTo>
                      <a:pt x="21600" y="8100"/>
                      <a:pt x="21600" y="18900"/>
                      <a:pt x="10800" y="18900"/>
                    </a:cubicBezTo>
                    <a:cubicBezTo>
                      <a:pt x="10800" y="18900"/>
                      <a:pt x="10800" y="8100"/>
                      <a:pt x="0" y="81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5790" name="Freeform 677"/>
              <p:cNvSpPr/>
              <p:nvPr/>
            </p:nvSpPr>
            <p:spPr>
              <a:xfrm>
                <a:off x="58023" y="33656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9800" fill="norm" stroke="1" extrusionOk="0">
                    <a:moveTo>
                      <a:pt x="21600" y="5400"/>
                    </a:moveTo>
                    <a:cubicBezTo>
                      <a:pt x="21600" y="5400"/>
                      <a:pt x="21600" y="12600"/>
                      <a:pt x="21600" y="19800"/>
                    </a:cubicBezTo>
                    <a:cubicBezTo>
                      <a:pt x="21600" y="19800"/>
                      <a:pt x="21600" y="19800"/>
                      <a:pt x="21600" y="19800"/>
                    </a:cubicBezTo>
                    <a:cubicBezTo>
                      <a:pt x="0" y="12600"/>
                      <a:pt x="0" y="12600"/>
                      <a:pt x="0" y="5400"/>
                    </a:cubicBezTo>
                    <a:cubicBezTo>
                      <a:pt x="0" y="5400"/>
                      <a:pt x="0" y="5400"/>
                      <a:pt x="0" y="5400"/>
                    </a:cubicBezTo>
                    <a:cubicBezTo>
                      <a:pt x="21600" y="-1800"/>
                      <a:pt x="21600" y="-1800"/>
                      <a:pt x="21600" y="54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5791" name="Freeform 678"/>
              <p:cNvSpPr/>
              <p:nvPr/>
            </p:nvSpPr>
            <p:spPr>
              <a:xfrm>
                <a:off x="58014" y="30604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3382" h="21600" fill="norm" stroke="1" extrusionOk="0">
                    <a:moveTo>
                      <a:pt x="3200" y="0"/>
                    </a:moveTo>
                    <a:cubicBezTo>
                      <a:pt x="3200" y="0"/>
                      <a:pt x="3200" y="0"/>
                      <a:pt x="3200" y="0"/>
                    </a:cubicBezTo>
                    <a:cubicBezTo>
                      <a:pt x="3200" y="0"/>
                      <a:pt x="3200" y="0"/>
                      <a:pt x="3200" y="0"/>
                    </a:cubicBezTo>
                    <a:cubicBezTo>
                      <a:pt x="10400" y="0"/>
                      <a:pt x="10400" y="0"/>
                      <a:pt x="10400" y="21600"/>
                    </a:cubicBezTo>
                    <a:cubicBezTo>
                      <a:pt x="17600" y="21600"/>
                      <a:pt x="10400" y="21600"/>
                      <a:pt x="3200" y="21600"/>
                    </a:cubicBezTo>
                    <a:cubicBezTo>
                      <a:pt x="3200" y="21600"/>
                      <a:pt x="-4000" y="21600"/>
                      <a:pt x="32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5792" name="Freeform 679"/>
              <p:cNvSpPr/>
              <p:nvPr/>
            </p:nvSpPr>
            <p:spPr>
              <a:xfrm>
                <a:off x="59237" y="43768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5600" fill="norm" stroke="1" extrusionOk="0">
                    <a:moveTo>
                      <a:pt x="21600" y="0"/>
                    </a:moveTo>
                    <a:cubicBezTo>
                      <a:pt x="21600" y="10800"/>
                      <a:pt x="21600" y="10800"/>
                      <a:pt x="21600" y="10800"/>
                    </a:cubicBezTo>
                    <a:cubicBezTo>
                      <a:pt x="21600" y="10800"/>
                      <a:pt x="21600" y="21600"/>
                      <a:pt x="21600" y="10800"/>
                    </a:cubicBezTo>
                    <a:cubicBezTo>
                      <a:pt x="21600" y="10800"/>
                      <a:pt x="0" y="10800"/>
                      <a:pt x="0" y="10800"/>
                    </a:cubicBezTo>
                    <a:cubicBezTo>
                      <a:pt x="21600" y="10800"/>
                      <a:pt x="21600" y="0"/>
                      <a:pt x="216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5793" name="Freeform 680"/>
              <p:cNvSpPr/>
              <p:nvPr/>
            </p:nvSpPr>
            <p:spPr>
              <a:xfrm>
                <a:off x="58575" y="38215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2400"/>
                    </a:moveTo>
                    <a:cubicBezTo>
                      <a:pt x="21600" y="2400"/>
                      <a:pt x="18514" y="4800"/>
                      <a:pt x="18514" y="4800"/>
                    </a:cubicBezTo>
                    <a:cubicBezTo>
                      <a:pt x="18514" y="4800"/>
                      <a:pt x="15429" y="4800"/>
                      <a:pt x="15429" y="4800"/>
                    </a:cubicBezTo>
                    <a:cubicBezTo>
                      <a:pt x="12343" y="4800"/>
                      <a:pt x="12343" y="4800"/>
                      <a:pt x="12343" y="7200"/>
                    </a:cubicBezTo>
                    <a:cubicBezTo>
                      <a:pt x="15429" y="7200"/>
                      <a:pt x="15429" y="7200"/>
                      <a:pt x="15429" y="9600"/>
                    </a:cubicBezTo>
                    <a:cubicBezTo>
                      <a:pt x="15429" y="9600"/>
                      <a:pt x="18514" y="9600"/>
                      <a:pt x="15429" y="9600"/>
                    </a:cubicBezTo>
                    <a:cubicBezTo>
                      <a:pt x="12343" y="12000"/>
                      <a:pt x="15429" y="14400"/>
                      <a:pt x="15429" y="16800"/>
                    </a:cubicBezTo>
                    <a:cubicBezTo>
                      <a:pt x="18514" y="16800"/>
                      <a:pt x="15429" y="19200"/>
                      <a:pt x="15429" y="19200"/>
                    </a:cubicBezTo>
                    <a:cubicBezTo>
                      <a:pt x="15429" y="21600"/>
                      <a:pt x="12343" y="21600"/>
                      <a:pt x="9257" y="21600"/>
                    </a:cubicBezTo>
                    <a:cubicBezTo>
                      <a:pt x="9257" y="19200"/>
                      <a:pt x="9257" y="19200"/>
                      <a:pt x="6171" y="19200"/>
                    </a:cubicBezTo>
                    <a:cubicBezTo>
                      <a:pt x="6171" y="16800"/>
                      <a:pt x="6171" y="16800"/>
                      <a:pt x="6171" y="14400"/>
                    </a:cubicBezTo>
                    <a:cubicBezTo>
                      <a:pt x="6171" y="14400"/>
                      <a:pt x="9257" y="12000"/>
                      <a:pt x="9257" y="9600"/>
                    </a:cubicBezTo>
                    <a:cubicBezTo>
                      <a:pt x="9257" y="7200"/>
                      <a:pt x="9257" y="7200"/>
                      <a:pt x="6171" y="7200"/>
                    </a:cubicBezTo>
                    <a:cubicBezTo>
                      <a:pt x="3086" y="7200"/>
                      <a:pt x="0" y="4800"/>
                      <a:pt x="0" y="2400"/>
                    </a:cubicBezTo>
                    <a:cubicBezTo>
                      <a:pt x="0" y="2400"/>
                      <a:pt x="3086" y="2400"/>
                      <a:pt x="3086" y="2400"/>
                    </a:cubicBezTo>
                    <a:cubicBezTo>
                      <a:pt x="6171" y="2400"/>
                      <a:pt x="9257" y="2400"/>
                      <a:pt x="12343" y="0"/>
                    </a:cubicBezTo>
                    <a:cubicBezTo>
                      <a:pt x="15429" y="0"/>
                      <a:pt x="15429" y="0"/>
                      <a:pt x="18514" y="0"/>
                    </a:cubicBezTo>
                    <a:cubicBezTo>
                      <a:pt x="21600" y="2400"/>
                      <a:pt x="21600" y="2400"/>
                      <a:pt x="21600" y="24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5794" name="Freeform 681"/>
              <p:cNvSpPr/>
              <p:nvPr/>
            </p:nvSpPr>
            <p:spPr>
              <a:xfrm>
                <a:off x="61689" y="40311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4678" h="21600" fill="norm" stroke="1" extrusionOk="0">
                    <a:moveTo>
                      <a:pt x="9278" y="10800"/>
                    </a:moveTo>
                    <a:cubicBezTo>
                      <a:pt x="9278" y="10800"/>
                      <a:pt x="9278" y="10800"/>
                      <a:pt x="2078" y="21600"/>
                    </a:cubicBezTo>
                    <a:cubicBezTo>
                      <a:pt x="2078" y="10800"/>
                      <a:pt x="2078" y="10800"/>
                      <a:pt x="2078" y="10800"/>
                    </a:cubicBezTo>
                    <a:cubicBezTo>
                      <a:pt x="-5122" y="10800"/>
                      <a:pt x="9278" y="0"/>
                      <a:pt x="2078" y="0"/>
                    </a:cubicBezTo>
                    <a:cubicBezTo>
                      <a:pt x="9278" y="0"/>
                      <a:pt x="9278" y="0"/>
                      <a:pt x="9278" y="0"/>
                    </a:cubicBezTo>
                    <a:cubicBezTo>
                      <a:pt x="16478" y="0"/>
                      <a:pt x="16478" y="10800"/>
                      <a:pt x="9278" y="108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5795" name="Freeform 682"/>
              <p:cNvSpPr/>
              <p:nvPr/>
            </p:nvSpPr>
            <p:spPr>
              <a:xfrm>
                <a:off x="64532" y="48536"/>
                <a:ext cx="12701" cy="1271"/>
              </a:xfrm>
              <a:prstGeom prst="ellipse">
                <a:avLst/>
              </a:prstGeom>
              <a:noFill/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5796" name="Freeform 683"/>
              <p:cNvSpPr/>
              <p:nvPr/>
            </p:nvSpPr>
            <p:spPr>
              <a:xfrm>
                <a:off x="64863" y="38546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0"/>
                    </a:moveTo>
                    <a:cubicBezTo>
                      <a:pt x="10800" y="10800"/>
                      <a:pt x="10800" y="10800"/>
                      <a:pt x="21600" y="10800"/>
                    </a:cubicBezTo>
                    <a:cubicBezTo>
                      <a:pt x="10800" y="10800"/>
                      <a:pt x="10800" y="21600"/>
                      <a:pt x="0" y="21600"/>
                    </a:cubicBezTo>
                    <a:cubicBezTo>
                      <a:pt x="0" y="21600"/>
                      <a:pt x="0" y="10800"/>
                      <a:pt x="0" y="10800"/>
                    </a:cubicBezTo>
                    <a:cubicBezTo>
                      <a:pt x="0" y="10800"/>
                      <a:pt x="0" y="10800"/>
                      <a:pt x="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5797" name="Freeform 684"/>
              <p:cNvSpPr/>
              <p:nvPr/>
            </p:nvSpPr>
            <p:spPr>
              <a:xfrm>
                <a:off x="66297" y="46048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0"/>
                    </a:moveTo>
                    <a:cubicBezTo>
                      <a:pt x="0" y="21600"/>
                      <a:pt x="0" y="21600"/>
                      <a:pt x="21600" y="21600"/>
                    </a:cubicBezTo>
                    <a:cubicBezTo>
                      <a:pt x="21600" y="21600"/>
                      <a:pt x="0" y="21600"/>
                      <a:pt x="0" y="21600"/>
                    </a:cubicBezTo>
                    <a:cubicBezTo>
                      <a:pt x="0" y="21600"/>
                      <a:pt x="0" y="21600"/>
                      <a:pt x="0" y="21600"/>
                    </a:cubicBezTo>
                    <a:cubicBezTo>
                      <a:pt x="0" y="2160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5798" name="Freeform 685"/>
              <p:cNvSpPr/>
              <p:nvPr/>
            </p:nvSpPr>
            <p:spPr>
              <a:xfrm>
                <a:off x="67348" y="50927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8600" h="17250" fill="norm" stroke="1" extrusionOk="0">
                    <a:moveTo>
                      <a:pt x="18600" y="14850"/>
                    </a:moveTo>
                    <a:cubicBezTo>
                      <a:pt x="18600" y="14850"/>
                      <a:pt x="18600" y="14850"/>
                      <a:pt x="18600" y="14850"/>
                    </a:cubicBezTo>
                    <a:cubicBezTo>
                      <a:pt x="18600" y="14850"/>
                      <a:pt x="13200" y="20250"/>
                      <a:pt x="13200" y="14850"/>
                    </a:cubicBezTo>
                    <a:cubicBezTo>
                      <a:pt x="13200" y="14850"/>
                      <a:pt x="7800" y="9450"/>
                      <a:pt x="2400" y="9450"/>
                    </a:cubicBezTo>
                    <a:cubicBezTo>
                      <a:pt x="2400" y="9450"/>
                      <a:pt x="-3000" y="9450"/>
                      <a:pt x="2400" y="4050"/>
                    </a:cubicBezTo>
                    <a:cubicBezTo>
                      <a:pt x="7800" y="-1350"/>
                      <a:pt x="7800" y="-1350"/>
                      <a:pt x="7800" y="4050"/>
                    </a:cubicBezTo>
                    <a:cubicBezTo>
                      <a:pt x="13200" y="4050"/>
                      <a:pt x="13200" y="4050"/>
                      <a:pt x="18600" y="4050"/>
                    </a:cubicBezTo>
                    <a:cubicBezTo>
                      <a:pt x="18600" y="4050"/>
                      <a:pt x="18600" y="9450"/>
                      <a:pt x="18600" y="1485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5799" name="Freeform 686"/>
              <p:cNvSpPr/>
              <p:nvPr/>
            </p:nvSpPr>
            <p:spPr>
              <a:xfrm>
                <a:off x="69606" y="49246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0800" y="0"/>
                    </a:moveTo>
                    <a:cubicBezTo>
                      <a:pt x="10800" y="10800"/>
                      <a:pt x="21600" y="10800"/>
                      <a:pt x="21600" y="21600"/>
                    </a:cubicBezTo>
                    <a:cubicBezTo>
                      <a:pt x="21600" y="21600"/>
                      <a:pt x="21600" y="21600"/>
                      <a:pt x="21600" y="21600"/>
                    </a:cubicBezTo>
                    <a:cubicBezTo>
                      <a:pt x="10800" y="21600"/>
                      <a:pt x="10800" y="21600"/>
                      <a:pt x="0" y="21600"/>
                    </a:cubicBezTo>
                    <a:cubicBezTo>
                      <a:pt x="0" y="10800"/>
                      <a:pt x="0" y="0"/>
                      <a:pt x="10800" y="0"/>
                    </a:cubicBezTo>
                    <a:cubicBezTo>
                      <a:pt x="10800" y="0"/>
                      <a:pt x="10800" y="0"/>
                      <a:pt x="108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5800" name="Freeform 687"/>
              <p:cNvSpPr/>
              <p:nvPr/>
            </p:nvSpPr>
            <p:spPr>
              <a:xfrm>
                <a:off x="71040" y="48915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0"/>
                    </a:moveTo>
                    <a:cubicBezTo>
                      <a:pt x="0" y="0"/>
                      <a:pt x="21600" y="0"/>
                      <a:pt x="21600" y="21600"/>
                    </a:cubicBezTo>
                    <a:cubicBezTo>
                      <a:pt x="21600" y="21600"/>
                      <a:pt x="21600" y="21600"/>
                      <a:pt x="0" y="21600"/>
                    </a:cubicBezTo>
                    <a:cubicBezTo>
                      <a:pt x="0" y="21600"/>
                      <a:pt x="0" y="2160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5801" name="Freeform 688"/>
              <p:cNvSpPr/>
              <p:nvPr/>
            </p:nvSpPr>
            <p:spPr>
              <a:xfrm>
                <a:off x="71923" y="54321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7200"/>
                    </a:moveTo>
                    <a:cubicBezTo>
                      <a:pt x="21600" y="7200"/>
                      <a:pt x="21600" y="7200"/>
                      <a:pt x="21600" y="7200"/>
                    </a:cubicBezTo>
                    <a:cubicBezTo>
                      <a:pt x="21600" y="14400"/>
                      <a:pt x="10800" y="14400"/>
                      <a:pt x="10800" y="21600"/>
                    </a:cubicBezTo>
                    <a:cubicBezTo>
                      <a:pt x="10800" y="14400"/>
                      <a:pt x="0" y="7200"/>
                      <a:pt x="0" y="7200"/>
                    </a:cubicBezTo>
                    <a:cubicBezTo>
                      <a:pt x="0" y="7200"/>
                      <a:pt x="10800" y="0"/>
                      <a:pt x="10800" y="0"/>
                    </a:cubicBezTo>
                    <a:cubicBezTo>
                      <a:pt x="10800" y="0"/>
                      <a:pt x="21600" y="0"/>
                      <a:pt x="21600" y="0"/>
                    </a:cubicBezTo>
                    <a:cubicBezTo>
                      <a:pt x="21600" y="0"/>
                      <a:pt x="21600" y="0"/>
                      <a:pt x="21600" y="72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5802" name="Freeform 689"/>
              <p:cNvSpPr/>
              <p:nvPr/>
            </p:nvSpPr>
            <p:spPr>
              <a:xfrm>
                <a:off x="73136" y="49798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0800" y="0"/>
                    </a:moveTo>
                    <a:cubicBezTo>
                      <a:pt x="10800" y="10800"/>
                      <a:pt x="10800" y="10800"/>
                      <a:pt x="21600" y="10800"/>
                    </a:cubicBezTo>
                    <a:cubicBezTo>
                      <a:pt x="10800" y="10800"/>
                      <a:pt x="10800" y="21600"/>
                      <a:pt x="10800" y="21600"/>
                    </a:cubicBezTo>
                    <a:cubicBezTo>
                      <a:pt x="10800" y="21600"/>
                      <a:pt x="0" y="10800"/>
                      <a:pt x="0" y="10800"/>
                    </a:cubicBezTo>
                    <a:cubicBezTo>
                      <a:pt x="0" y="0"/>
                      <a:pt x="0" y="0"/>
                      <a:pt x="108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5803" name="Freeform 690"/>
              <p:cNvSpPr/>
              <p:nvPr/>
            </p:nvSpPr>
            <p:spPr>
              <a:xfrm>
                <a:off x="74901" y="55922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7600" fill="norm" stroke="1" extrusionOk="0">
                    <a:moveTo>
                      <a:pt x="21600" y="0"/>
                    </a:moveTo>
                    <a:cubicBezTo>
                      <a:pt x="21600" y="0"/>
                      <a:pt x="21600" y="7200"/>
                      <a:pt x="21600" y="7200"/>
                    </a:cubicBezTo>
                    <a:cubicBezTo>
                      <a:pt x="16200" y="7200"/>
                      <a:pt x="16200" y="14400"/>
                      <a:pt x="10800" y="14400"/>
                    </a:cubicBezTo>
                    <a:cubicBezTo>
                      <a:pt x="10800" y="21600"/>
                      <a:pt x="5400" y="14400"/>
                      <a:pt x="0" y="14400"/>
                    </a:cubicBezTo>
                    <a:cubicBezTo>
                      <a:pt x="0" y="7200"/>
                      <a:pt x="0" y="7200"/>
                      <a:pt x="0" y="7200"/>
                    </a:cubicBezTo>
                    <a:cubicBezTo>
                      <a:pt x="5400" y="0"/>
                      <a:pt x="10800" y="0"/>
                      <a:pt x="16200" y="0"/>
                    </a:cubicBezTo>
                    <a:cubicBezTo>
                      <a:pt x="16200" y="0"/>
                      <a:pt x="21600" y="0"/>
                      <a:pt x="216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5804" name="Freeform 691"/>
              <p:cNvSpPr/>
              <p:nvPr/>
            </p:nvSpPr>
            <p:spPr>
              <a:xfrm>
                <a:off x="76445" y="59285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0"/>
                    </a:moveTo>
                    <a:cubicBezTo>
                      <a:pt x="21600" y="0"/>
                      <a:pt x="21600" y="10800"/>
                      <a:pt x="21600" y="10800"/>
                    </a:cubicBezTo>
                    <a:cubicBezTo>
                      <a:pt x="21600" y="10800"/>
                      <a:pt x="21600" y="10800"/>
                      <a:pt x="21600" y="21600"/>
                    </a:cubicBezTo>
                    <a:cubicBezTo>
                      <a:pt x="0" y="10800"/>
                      <a:pt x="0" y="10800"/>
                      <a:pt x="0" y="10800"/>
                    </a:cubicBezTo>
                    <a:cubicBezTo>
                      <a:pt x="0" y="10800"/>
                      <a:pt x="0" y="0"/>
                      <a:pt x="216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5805" name="Freeform 692"/>
              <p:cNvSpPr/>
              <p:nvPr/>
            </p:nvSpPr>
            <p:spPr>
              <a:xfrm>
                <a:off x="76666" y="57299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0"/>
                    </a:moveTo>
                    <a:cubicBezTo>
                      <a:pt x="21600" y="21600"/>
                      <a:pt x="10800" y="21600"/>
                      <a:pt x="10800" y="21600"/>
                    </a:cubicBezTo>
                    <a:cubicBezTo>
                      <a:pt x="10800" y="21600"/>
                      <a:pt x="10800" y="21600"/>
                      <a:pt x="0" y="21600"/>
                    </a:cubicBezTo>
                    <a:cubicBezTo>
                      <a:pt x="0" y="0"/>
                      <a:pt x="10800" y="0"/>
                      <a:pt x="21600" y="0"/>
                    </a:cubicBezTo>
                    <a:cubicBezTo>
                      <a:pt x="21600" y="0"/>
                      <a:pt x="21600" y="0"/>
                      <a:pt x="216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5806" name="Freeform 693"/>
              <p:cNvSpPr/>
              <p:nvPr/>
            </p:nvSpPr>
            <p:spPr>
              <a:xfrm>
                <a:off x="79093" y="58733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0"/>
                    </a:moveTo>
                    <a:cubicBezTo>
                      <a:pt x="10800" y="10800"/>
                      <a:pt x="10800" y="21600"/>
                      <a:pt x="0" y="21600"/>
                    </a:cubicBezTo>
                    <a:cubicBezTo>
                      <a:pt x="0" y="21600"/>
                      <a:pt x="0" y="21600"/>
                      <a:pt x="0" y="10800"/>
                    </a:cubicBezTo>
                    <a:cubicBezTo>
                      <a:pt x="0" y="10800"/>
                      <a:pt x="0" y="0"/>
                      <a:pt x="10800" y="0"/>
                    </a:cubicBezTo>
                    <a:cubicBezTo>
                      <a:pt x="10800" y="0"/>
                      <a:pt x="10800" y="0"/>
                      <a:pt x="216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5807" name="Freeform 694"/>
              <p:cNvSpPr/>
              <p:nvPr/>
            </p:nvSpPr>
            <p:spPr>
              <a:xfrm>
                <a:off x="77549" y="54652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9872" fill="norm" stroke="1" extrusionOk="0">
                    <a:moveTo>
                      <a:pt x="12343" y="12000"/>
                    </a:moveTo>
                    <a:cubicBezTo>
                      <a:pt x="12343" y="9600"/>
                      <a:pt x="12343" y="9600"/>
                      <a:pt x="12343" y="9600"/>
                    </a:cubicBezTo>
                    <a:cubicBezTo>
                      <a:pt x="9257" y="9600"/>
                      <a:pt x="6171" y="9600"/>
                      <a:pt x="6171" y="7200"/>
                    </a:cubicBezTo>
                    <a:cubicBezTo>
                      <a:pt x="3086" y="7200"/>
                      <a:pt x="3086" y="4800"/>
                      <a:pt x="0" y="4800"/>
                    </a:cubicBezTo>
                    <a:cubicBezTo>
                      <a:pt x="0" y="4800"/>
                      <a:pt x="0" y="4800"/>
                      <a:pt x="0" y="2400"/>
                    </a:cubicBezTo>
                    <a:cubicBezTo>
                      <a:pt x="3086" y="2400"/>
                      <a:pt x="3086" y="2400"/>
                      <a:pt x="6171" y="0"/>
                    </a:cubicBezTo>
                    <a:cubicBezTo>
                      <a:pt x="9257" y="2400"/>
                      <a:pt x="12343" y="0"/>
                      <a:pt x="15429" y="2400"/>
                    </a:cubicBezTo>
                    <a:cubicBezTo>
                      <a:pt x="15429" y="4800"/>
                      <a:pt x="15429" y="4800"/>
                      <a:pt x="15429" y="7200"/>
                    </a:cubicBezTo>
                    <a:cubicBezTo>
                      <a:pt x="15429" y="7200"/>
                      <a:pt x="15429" y="9600"/>
                      <a:pt x="18514" y="9600"/>
                    </a:cubicBezTo>
                    <a:cubicBezTo>
                      <a:pt x="18514" y="9600"/>
                      <a:pt x="21600" y="9600"/>
                      <a:pt x="21600" y="12000"/>
                    </a:cubicBezTo>
                    <a:cubicBezTo>
                      <a:pt x="21600" y="12000"/>
                      <a:pt x="21600" y="14400"/>
                      <a:pt x="21600" y="14400"/>
                    </a:cubicBezTo>
                    <a:cubicBezTo>
                      <a:pt x="21600" y="14400"/>
                      <a:pt x="21600" y="16800"/>
                      <a:pt x="21600" y="16800"/>
                    </a:cubicBezTo>
                    <a:cubicBezTo>
                      <a:pt x="21600" y="16800"/>
                      <a:pt x="21600" y="16800"/>
                      <a:pt x="21600" y="16800"/>
                    </a:cubicBezTo>
                    <a:cubicBezTo>
                      <a:pt x="18514" y="16800"/>
                      <a:pt x="21600" y="21600"/>
                      <a:pt x="18514" y="19200"/>
                    </a:cubicBezTo>
                    <a:cubicBezTo>
                      <a:pt x="15429" y="19200"/>
                      <a:pt x="18514" y="19200"/>
                      <a:pt x="18514" y="16800"/>
                    </a:cubicBezTo>
                    <a:cubicBezTo>
                      <a:pt x="18514" y="16800"/>
                      <a:pt x="18514" y="16800"/>
                      <a:pt x="18514" y="16800"/>
                    </a:cubicBezTo>
                    <a:cubicBezTo>
                      <a:pt x="18514" y="16800"/>
                      <a:pt x="18514" y="14400"/>
                      <a:pt x="18514" y="14400"/>
                    </a:cubicBezTo>
                    <a:cubicBezTo>
                      <a:pt x="15429" y="14400"/>
                      <a:pt x="12343" y="14400"/>
                      <a:pt x="12343" y="120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5808" name="Freeform 695"/>
              <p:cNvSpPr/>
              <p:nvPr/>
            </p:nvSpPr>
            <p:spPr>
              <a:xfrm>
                <a:off x="79645" y="60719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0"/>
                    </a:moveTo>
                    <a:cubicBezTo>
                      <a:pt x="21600" y="7200"/>
                      <a:pt x="21600" y="7200"/>
                      <a:pt x="21600" y="7200"/>
                    </a:cubicBezTo>
                    <a:cubicBezTo>
                      <a:pt x="21600" y="14400"/>
                      <a:pt x="21600" y="21600"/>
                      <a:pt x="10800" y="21600"/>
                    </a:cubicBezTo>
                    <a:cubicBezTo>
                      <a:pt x="0" y="21600"/>
                      <a:pt x="0" y="14400"/>
                      <a:pt x="0" y="14400"/>
                    </a:cubicBezTo>
                    <a:cubicBezTo>
                      <a:pt x="0" y="7200"/>
                      <a:pt x="0" y="7200"/>
                      <a:pt x="10800" y="0"/>
                    </a:cubicBezTo>
                    <a:cubicBezTo>
                      <a:pt x="10800" y="0"/>
                      <a:pt x="10800" y="0"/>
                      <a:pt x="216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5809" name="Freeform 696"/>
              <p:cNvSpPr/>
              <p:nvPr/>
            </p:nvSpPr>
            <p:spPr>
              <a:xfrm>
                <a:off x="81409" y="63318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7382" fill="norm" stroke="1" extrusionOk="0">
                    <a:moveTo>
                      <a:pt x="21600" y="10182"/>
                    </a:moveTo>
                    <a:cubicBezTo>
                      <a:pt x="21600" y="10182"/>
                      <a:pt x="10800" y="17382"/>
                      <a:pt x="0" y="17382"/>
                    </a:cubicBezTo>
                    <a:cubicBezTo>
                      <a:pt x="0" y="17382"/>
                      <a:pt x="0" y="10182"/>
                      <a:pt x="0" y="10182"/>
                    </a:cubicBezTo>
                    <a:cubicBezTo>
                      <a:pt x="0" y="2982"/>
                      <a:pt x="0" y="-4218"/>
                      <a:pt x="10800" y="2982"/>
                    </a:cubicBezTo>
                    <a:cubicBezTo>
                      <a:pt x="10800" y="2982"/>
                      <a:pt x="10800" y="2982"/>
                      <a:pt x="21600" y="10182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5810" name="Oval 697"/>
              <p:cNvSpPr/>
              <p:nvPr/>
            </p:nvSpPr>
            <p:spPr>
              <a:xfrm>
                <a:off x="83174" y="58182"/>
                <a:ext cx="12701" cy="12701"/>
              </a:xfrm>
              <a:prstGeom prst="ellipse">
                <a:avLst/>
              </a:pr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5811" name="Freeform 698"/>
              <p:cNvSpPr/>
              <p:nvPr/>
            </p:nvSpPr>
            <p:spPr>
              <a:xfrm>
                <a:off x="6129" y="0"/>
                <a:ext cx="284164" cy="13062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566" fill="norm" stroke="1" extrusionOk="0">
                    <a:moveTo>
                      <a:pt x="0" y="0"/>
                    </a:moveTo>
                    <a:cubicBezTo>
                      <a:pt x="0" y="12804"/>
                      <a:pt x="0" y="12804"/>
                      <a:pt x="0" y="12804"/>
                    </a:cubicBezTo>
                    <a:cubicBezTo>
                      <a:pt x="135" y="12510"/>
                      <a:pt x="270" y="12217"/>
                      <a:pt x="315" y="12217"/>
                    </a:cubicBezTo>
                    <a:cubicBezTo>
                      <a:pt x="630" y="12413"/>
                      <a:pt x="1125" y="13683"/>
                      <a:pt x="1170" y="13879"/>
                    </a:cubicBezTo>
                    <a:cubicBezTo>
                      <a:pt x="1260" y="14074"/>
                      <a:pt x="1305" y="14270"/>
                      <a:pt x="1395" y="14465"/>
                    </a:cubicBezTo>
                    <a:cubicBezTo>
                      <a:pt x="1440" y="14661"/>
                      <a:pt x="1485" y="14856"/>
                      <a:pt x="1575" y="15052"/>
                    </a:cubicBezTo>
                    <a:cubicBezTo>
                      <a:pt x="1620" y="15247"/>
                      <a:pt x="1710" y="15345"/>
                      <a:pt x="1755" y="15540"/>
                    </a:cubicBezTo>
                    <a:cubicBezTo>
                      <a:pt x="1800" y="15736"/>
                      <a:pt x="1890" y="15833"/>
                      <a:pt x="1980" y="15931"/>
                    </a:cubicBezTo>
                    <a:cubicBezTo>
                      <a:pt x="2070" y="16127"/>
                      <a:pt x="2160" y="16224"/>
                      <a:pt x="2250" y="16420"/>
                    </a:cubicBezTo>
                    <a:cubicBezTo>
                      <a:pt x="2430" y="16713"/>
                      <a:pt x="2610" y="17006"/>
                      <a:pt x="2835" y="17300"/>
                    </a:cubicBezTo>
                    <a:cubicBezTo>
                      <a:pt x="3150" y="17690"/>
                      <a:pt x="3375" y="18570"/>
                      <a:pt x="3510" y="19157"/>
                    </a:cubicBezTo>
                    <a:cubicBezTo>
                      <a:pt x="3555" y="19450"/>
                      <a:pt x="3600" y="19743"/>
                      <a:pt x="3735" y="19938"/>
                    </a:cubicBezTo>
                    <a:cubicBezTo>
                      <a:pt x="3960" y="20232"/>
                      <a:pt x="4050" y="20720"/>
                      <a:pt x="3960" y="21209"/>
                    </a:cubicBezTo>
                    <a:cubicBezTo>
                      <a:pt x="3960" y="21307"/>
                      <a:pt x="4005" y="21405"/>
                      <a:pt x="4005" y="21405"/>
                    </a:cubicBezTo>
                    <a:cubicBezTo>
                      <a:pt x="4005" y="21600"/>
                      <a:pt x="4050" y="21600"/>
                      <a:pt x="4095" y="21502"/>
                    </a:cubicBezTo>
                    <a:cubicBezTo>
                      <a:pt x="4140" y="21405"/>
                      <a:pt x="4185" y="21307"/>
                      <a:pt x="4230" y="21111"/>
                    </a:cubicBezTo>
                    <a:cubicBezTo>
                      <a:pt x="4275" y="20916"/>
                      <a:pt x="4365" y="20720"/>
                      <a:pt x="4410" y="20525"/>
                    </a:cubicBezTo>
                    <a:cubicBezTo>
                      <a:pt x="4545" y="20134"/>
                      <a:pt x="4635" y="19841"/>
                      <a:pt x="4770" y="19450"/>
                    </a:cubicBezTo>
                    <a:cubicBezTo>
                      <a:pt x="4860" y="19254"/>
                      <a:pt x="4950" y="19059"/>
                      <a:pt x="4995" y="18863"/>
                    </a:cubicBezTo>
                    <a:cubicBezTo>
                      <a:pt x="5040" y="18766"/>
                      <a:pt x="5085" y="18668"/>
                      <a:pt x="5130" y="18472"/>
                    </a:cubicBezTo>
                    <a:cubicBezTo>
                      <a:pt x="5175" y="18375"/>
                      <a:pt x="5220" y="18277"/>
                      <a:pt x="5220" y="18179"/>
                    </a:cubicBezTo>
                    <a:cubicBezTo>
                      <a:pt x="5355" y="17984"/>
                      <a:pt x="5625" y="16811"/>
                      <a:pt x="5805" y="16615"/>
                    </a:cubicBezTo>
                    <a:cubicBezTo>
                      <a:pt x="5895" y="16615"/>
                      <a:pt x="5985" y="16518"/>
                      <a:pt x="6120" y="16518"/>
                    </a:cubicBezTo>
                    <a:cubicBezTo>
                      <a:pt x="6255" y="16518"/>
                      <a:pt x="6435" y="16615"/>
                      <a:pt x="6570" y="16811"/>
                    </a:cubicBezTo>
                    <a:cubicBezTo>
                      <a:pt x="6750" y="17006"/>
                      <a:pt x="6930" y="17104"/>
                      <a:pt x="7110" y="17300"/>
                    </a:cubicBezTo>
                    <a:cubicBezTo>
                      <a:pt x="7335" y="17300"/>
                      <a:pt x="7560" y="17593"/>
                      <a:pt x="7785" y="17593"/>
                    </a:cubicBezTo>
                    <a:cubicBezTo>
                      <a:pt x="7920" y="17690"/>
                      <a:pt x="8055" y="17788"/>
                      <a:pt x="8190" y="17788"/>
                    </a:cubicBezTo>
                    <a:cubicBezTo>
                      <a:pt x="8235" y="17886"/>
                      <a:pt x="8325" y="17886"/>
                      <a:pt x="8370" y="17886"/>
                    </a:cubicBezTo>
                    <a:cubicBezTo>
                      <a:pt x="8460" y="17886"/>
                      <a:pt x="8505" y="17690"/>
                      <a:pt x="8595" y="17690"/>
                    </a:cubicBezTo>
                    <a:cubicBezTo>
                      <a:pt x="8820" y="17690"/>
                      <a:pt x="9045" y="17495"/>
                      <a:pt x="9135" y="17104"/>
                    </a:cubicBezTo>
                    <a:cubicBezTo>
                      <a:pt x="9270" y="16518"/>
                      <a:pt x="9495" y="16224"/>
                      <a:pt x="9720" y="15931"/>
                    </a:cubicBezTo>
                    <a:cubicBezTo>
                      <a:pt x="9900" y="15638"/>
                      <a:pt x="10080" y="15443"/>
                      <a:pt x="10260" y="15052"/>
                    </a:cubicBezTo>
                    <a:cubicBezTo>
                      <a:pt x="10350" y="14954"/>
                      <a:pt x="10440" y="14758"/>
                      <a:pt x="10485" y="14563"/>
                    </a:cubicBezTo>
                    <a:cubicBezTo>
                      <a:pt x="10665" y="14172"/>
                      <a:pt x="10845" y="13781"/>
                      <a:pt x="10980" y="13390"/>
                    </a:cubicBezTo>
                    <a:cubicBezTo>
                      <a:pt x="11070" y="13097"/>
                      <a:pt x="11205" y="12901"/>
                      <a:pt x="11250" y="12608"/>
                    </a:cubicBezTo>
                    <a:cubicBezTo>
                      <a:pt x="11430" y="12217"/>
                      <a:pt x="11565" y="11826"/>
                      <a:pt x="11700" y="11435"/>
                    </a:cubicBezTo>
                    <a:cubicBezTo>
                      <a:pt x="11790" y="11240"/>
                      <a:pt x="11835" y="11142"/>
                      <a:pt x="11925" y="10947"/>
                    </a:cubicBezTo>
                    <a:cubicBezTo>
                      <a:pt x="12060" y="10556"/>
                      <a:pt x="12240" y="10067"/>
                      <a:pt x="12375" y="9676"/>
                    </a:cubicBezTo>
                    <a:cubicBezTo>
                      <a:pt x="12465" y="9383"/>
                      <a:pt x="12600" y="9090"/>
                      <a:pt x="12690" y="8894"/>
                    </a:cubicBezTo>
                    <a:cubicBezTo>
                      <a:pt x="12825" y="8503"/>
                      <a:pt x="13005" y="8112"/>
                      <a:pt x="13140" y="7721"/>
                    </a:cubicBezTo>
                    <a:cubicBezTo>
                      <a:pt x="13275" y="7428"/>
                      <a:pt x="13410" y="7135"/>
                      <a:pt x="13500" y="6842"/>
                    </a:cubicBezTo>
                    <a:cubicBezTo>
                      <a:pt x="13545" y="6646"/>
                      <a:pt x="14175" y="4985"/>
                      <a:pt x="14355" y="4985"/>
                    </a:cubicBezTo>
                    <a:cubicBezTo>
                      <a:pt x="14670" y="4985"/>
                      <a:pt x="15255" y="6646"/>
                      <a:pt x="15435" y="7037"/>
                    </a:cubicBezTo>
                    <a:cubicBezTo>
                      <a:pt x="15660" y="7428"/>
                      <a:pt x="15840" y="7624"/>
                      <a:pt x="15930" y="7819"/>
                    </a:cubicBezTo>
                    <a:cubicBezTo>
                      <a:pt x="16065" y="8014"/>
                      <a:pt x="16200" y="8210"/>
                      <a:pt x="16335" y="8405"/>
                    </a:cubicBezTo>
                    <a:cubicBezTo>
                      <a:pt x="16425" y="8503"/>
                      <a:pt x="16515" y="8796"/>
                      <a:pt x="16605" y="8894"/>
                    </a:cubicBezTo>
                    <a:cubicBezTo>
                      <a:pt x="16785" y="9090"/>
                      <a:pt x="16965" y="9285"/>
                      <a:pt x="17100" y="9676"/>
                    </a:cubicBezTo>
                    <a:cubicBezTo>
                      <a:pt x="17145" y="9871"/>
                      <a:pt x="17235" y="9676"/>
                      <a:pt x="17280" y="9774"/>
                    </a:cubicBezTo>
                    <a:cubicBezTo>
                      <a:pt x="17325" y="9871"/>
                      <a:pt x="17415" y="9969"/>
                      <a:pt x="17505" y="9969"/>
                    </a:cubicBezTo>
                    <a:cubicBezTo>
                      <a:pt x="17595" y="10067"/>
                      <a:pt x="17685" y="10067"/>
                      <a:pt x="17775" y="10067"/>
                    </a:cubicBezTo>
                    <a:cubicBezTo>
                      <a:pt x="17955" y="10067"/>
                      <a:pt x="18090" y="10165"/>
                      <a:pt x="18225" y="10262"/>
                    </a:cubicBezTo>
                    <a:cubicBezTo>
                      <a:pt x="18315" y="10262"/>
                      <a:pt x="18360" y="10360"/>
                      <a:pt x="18450" y="10458"/>
                    </a:cubicBezTo>
                    <a:cubicBezTo>
                      <a:pt x="18585" y="10653"/>
                      <a:pt x="18675" y="10849"/>
                      <a:pt x="18765" y="11044"/>
                    </a:cubicBezTo>
                    <a:cubicBezTo>
                      <a:pt x="18855" y="11240"/>
                      <a:pt x="18900" y="11435"/>
                      <a:pt x="18900" y="11729"/>
                    </a:cubicBezTo>
                    <a:cubicBezTo>
                      <a:pt x="18900" y="11924"/>
                      <a:pt x="19035" y="13390"/>
                      <a:pt x="19080" y="13586"/>
                    </a:cubicBezTo>
                    <a:cubicBezTo>
                      <a:pt x="19215" y="14367"/>
                      <a:pt x="19395" y="15149"/>
                      <a:pt x="19485" y="15931"/>
                    </a:cubicBezTo>
                    <a:cubicBezTo>
                      <a:pt x="19485" y="16127"/>
                      <a:pt x="19530" y="16420"/>
                      <a:pt x="19575" y="16615"/>
                    </a:cubicBezTo>
                    <a:cubicBezTo>
                      <a:pt x="19620" y="16909"/>
                      <a:pt x="19665" y="17104"/>
                      <a:pt x="19710" y="17397"/>
                    </a:cubicBezTo>
                    <a:cubicBezTo>
                      <a:pt x="19710" y="17397"/>
                      <a:pt x="19710" y="17397"/>
                      <a:pt x="19710" y="17397"/>
                    </a:cubicBezTo>
                    <a:cubicBezTo>
                      <a:pt x="19755" y="17300"/>
                      <a:pt x="19800" y="17300"/>
                      <a:pt x="19800" y="17202"/>
                    </a:cubicBezTo>
                    <a:cubicBezTo>
                      <a:pt x="20025" y="16518"/>
                      <a:pt x="20250" y="15736"/>
                      <a:pt x="20475" y="15052"/>
                    </a:cubicBezTo>
                    <a:cubicBezTo>
                      <a:pt x="20565" y="14661"/>
                      <a:pt x="20655" y="14270"/>
                      <a:pt x="20745" y="13879"/>
                    </a:cubicBezTo>
                    <a:cubicBezTo>
                      <a:pt x="20790" y="13683"/>
                      <a:pt x="21240" y="11631"/>
                      <a:pt x="21375" y="11533"/>
                    </a:cubicBezTo>
                    <a:cubicBezTo>
                      <a:pt x="21420" y="11435"/>
                      <a:pt x="21465" y="11435"/>
                      <a:pt x="21510" y="11338"/>
                    </a:cubicBezTo>
                    <a:cubicBezTo>
                      <a:pt x="21510" y="11338"/>
                      <a:pt x="21600" y="11338"/>
                      <a:pt x="21600" y="11338"/>
                    </a:cubicBezTo>
                    <a:cubicBezTo>
                      <a:pt x="21600" y="0"/>
                      <a:pt x="21600" y="0"/>
                      <a:pt x="21600" y="0"/>
                    </a:cubicBezTo>
                    <a:lnTo>
                      <a:pt x="0" y="0"/>
                    </a:lnTo>
                    <a:close/>
                    <a:moveTo>
                      <a:pt x="7470" y="12608"/>
                    </a:moveTo>
                    <a:cubicBezTo>
                      <a:pt x="7470" y="12608"/>
                      <a:pt x="7425" y="12608"/>
                      <a:pt x="7425" y="12510"/>
                    </a:cubicBezTo>
                    <a:cubicBezTo>
                      <a:pt x="7425" y="12510"/>
                      <a:pt x="7380" y="12413"/>
                      <a:pt x="7335" y="12413"/>
                    </a:cubicBezTo>
                    <a:cubicBezTo>
                      <a:pt x="7335" y="12413"/>
                      <a:pt x="7335" y="12413"/>
                      <a:pt x="7335" y="12413"/>
                    </a:cubicBezTo>
                    <a:cubicBezTo>
                      <a:pt x="7335" y="12510"/>
                      <a:pt x="7335" y="12510"/>
                      <a:pt x="7380" y="12608"/>
                    </a:cubicBezTo>
                    <a:cubicBezTo>
                      <a:pt x="7380" y="12608"/>
                      <a:pt x="7380" y="12608"/>
                      <a:pt x="7380" y="12706"/>
                    </a:cubicBezTo>
                    <a:cubicBezTo>
                      <a:pt x="7335" y="12706"/>
                      <a:pt x="7335" y="12706"/>
                      <a:pt x="7290" y="12706"/>
                    </a:cubicBezTo>
                    <a:cubicBezTo>
                      <a:pt x="7290" y="12706"/>
                      <a:pt x="7245" y="12608"/>
                      <a:pt x="7245" y="12608"/>
                    </a:cubicBezTo>
                    <a:cubicBezTo>
                      <a:pt x="7245" y="12608"/>
                      <a:pt x="7200" y="12510"/>
                      <a:pt x="7200" y="12510"/>
                    </a:cubicBezTo>
                    <a:cubicBezTo>
                      <a:pt x="7155" y="12510"/>
                      <a:pt x="7155" y="12510"/>
                      <a:pt x="7155" y="12510"/>
                    </a:cubicBezTo>
                    <a:cubicBezTo>
                      <a:pt x="7110" y="12510"/>
                      <a:pt x="7155" y="12510"/>
                      <a:pt x="7155" y="12608"/>
                    </a:cubicBezTo>
                    <a:cubicBezTo>
                      <a:pt x="7155" y="12706"/>
                      <a:pt x="7200" y="12804"/>
                      <a:pt x="7200" y="12901"/>
                    </a:cubicBezTo>
                    <a:cubicBezTo>
                      <a:pt x="7200" y="12901"/>
                      <a:pt x="7200" y="12901"/>
                      <a:pt x="7200" y="12901"/>
                    </a:cubicBezTo>
                    <a:cubicBezTo>
                      <a:pt x="7200" y="12999"/>
                      <a:pt x="7155" y="12999"/>
                      <a:pt x="7155" y="12901"/>
                    </a:cubicBezTo>
                    <a:cubicBezTo>
                      <a:pt x="7110" y="12901"/>
                      <a:pt x="7110" y="12804"/>
                      <a:pt x="7065" y="12706"/>
                    </a:cubicBezTo>
                    <a:cubicBezTo>
                      <a:pt x="7020" y="12608"/>
                      <a:pt x="6975" y="12608"/>
                      <a:pt x="6975" y="12510"/>
                    </a:cubicBezTo>
                    <a:cubicBezTo>
                      <a:pt x="6975" y="12510"/>
                      <a:pt x="6975" y="12510"/>
                      <a:pt x="6930" y="12510"/>
                    </a:cubicBezTo>
                    <a:cubicBezTo>
                      <a:pt x="6930" y="12510"/>
                      <a:pt x="6930" y="12510"/>
                      <a:pt x="6930" y="12510"/>
                    </a:cubicBezTo>
                    <a:cubicBezTo>
                      <a:pt x="6975" y="12608"/>
                      <a:pt x="6975" y="12706"/>
                      <a:pt x="6975" y="12804"/>
                    </a:cubicBezTo>
                    <a:cubicBezTo>
                      <a:pt x="7020" y="12901"/>
                      <a:pt x="7020" y="12901"/>
                      <a:pt x="6975" y="12999"/>
                    </a:cubicBezTo>
                    <a:cubicBezTo>
                      <a:pt x="6975" y="12999"/>
                      <a:pt x="6930" y="12999"/>
                      <a:pt x="6930" y="12901"/>
                    </a:cubicBezTo>
                    <a:cubicBezTo>
                      <a:pt x="6885" y="12804"/>
                      <a:pt x="6840" y="12706"/>
                      <a:pt x="6840" y="12608"/>
                    </a:cubicBezTo>
                    <a:cubicBezTo>
                      <a:pt x="6840" y="12608"/>
                      <a:pt x="6795" y="12608"/>
                      <a:pt x="6795" y="12608"/>
                    </a:cubicBezTo>
                    <a:cubicBezTo>
                      <a:pt x="6795" y="12510"/>
                      <a:pt x="6795" y="12510"/>
                      <a:pt x="6795" y="12510"/>
                    </a:cubicBezTo>
                    <a:cubicBezTo>
                      <a:pt x="6795" y="12510"/>
                      <a:pt x="6750" y="12608"/>
                      <a:pt x="6750" y="12608"/>
                    </a:cubicBezTo>
                    <a:cubicBezTo>
                      <a:pt x="6750" y="12706"/>
                      <a:pt x="6750" y="12901"/>
                      <a:pt x="6750" y="12999"/>
                    </a:cubicBezTo>
                    <a:cubicBezTo>
                      <a:pt x="6750" y="12999"/>
                      <a:pt x="6750" y="13097"/>
                      <a:pt x="6750" y="13097"/>
                    </a:cubicBezTo>
                    <a:cubicBezTo>
                      <a:pt x="6750" y="13097"/>
                      <a:pt x="6705" y="13097"/>
                      <a:pt x="6705" y="12999"/>
                    </a:cubicBezTo>
                    <a:cubicBezTo>
                      <a:pt x="6660" y="12999"/>
                      <a:pt x="6615" y="12901"/>
                      <a:pt x="6570" y="12804"/>
                    </a:cubicBezTo>
                    <a:cubicBezTo>
                      <a:pt x="6525" y="12706"/>
                      <a:pt x="6480" y="12608"/>
                      <a:pt x="6390" y="12608"/>
                    </a:cubicBezTo>
                    <a:cubicBezTo>
                      <a:pt x="6390" y="12608"/>
                      <a:pt x="6345" y="12608"/>
                      <a:pt x="6345" y="12608"/>
                    </a:cubicBezTo>
                    <a:cubicBezTo>
                      <a:pt x="6300" y="12510"/>
                      <a:pt x="6255" y="12413"/>
                      <a:pt x="6165" y="12413"/>
                    </a:cubicBezTo>
                    <a:cubicBezTo>
                      <a:pt x="6165" y="12413"/>
                      <a:pt x="6120" y="12413"/>
                      <a:pt x="6120" y="12315"/>
                    </a:cubicBezTo>
                    <a:cubicBezTo>
                      <a:pt x="6030" y="12217"/>
                      <a:pt x="5985" y="12119"/>
                      <a:pt x="5895" y="11924"/>
                    </a:cubicBezTo>
                    <a:cubicBezTo>
                      <a:pt x="5850" y="11924"/>
                      <a:pt x="5850" y="11826"/>
                      <a:pt x="5760" y="11729"/>
                    </a:cubicBezTo>
                    <a:cubicBezTo>
                      <a:pt x="5760" y="11729"/>
                      <a:pt x="5760" y="11729"/>
                      <a:pt x="5715" y="11729"/>
                    </a:cubicBezTo>
                    <a:cubicBezTo>
                      <a:pt x="5715" y="11729"/>
                      <a:pt x="5670" y="11826"/>
                      <a:pt x="5670" y="11729"/>
                    </a:cubicBezTo>
                    <a:cubicBezTo>
                      <a:pt x="5625" y="11533"/>
                      <a:pt x="5580" y="11533"/>
                      <a:pt x="5535" y="11435"/>
                    </a:cubicBezTo>
                    <a:cubicBezTo>
                      <a:pt x="5490" y="11338"/>
                      <a:pt x="5445" y="11240"/>
                      <a:pt x="5400" y="11142"/>
                    </a:cubicBezTo>
                    <a:cubicBezTo>
                      <a:pt x="5355" y="11044"/>
                      <a:pt x="5310" y="10947"/>
                      <a:pt x="5310" y="10849"/>
                    </a:cubicBezTo>
                    <a:cubicBezTo>
                      <a:pt x="5265" y="10653"/>
                      <a:pt x="5175" y="10653"/>
                      <a:pt x="5130" y="10556"/>
                    </a:cubicBezTo>
                    <a:cubicBezTo>
                      <a:pt x="5040" y="10458"/>
                      <a:pt x="4995" y="10262"/>
                      <a:pt x="4950" y="10067"/>
                    </a:cubicBezTo>
                    <a:cubicBezTo>
                      <a:pt x="4950" y="10067"/>
                      <a:pt x="4950" y="9969"/>
                      <a:pt x="4905" y="9969"/>
                    </a:cubicBezTo>
                    <a:cubicBezTo>
                      <a:pt x="4860" y="9969"/>
                      <a:pt x="4860" y="9871"/>
                      <a:pt x="4815" y="9774"/>
                    </a:cubicBezTo>
                    <a:cubicBezTo>
                      <a:pt x="4770" y="9578"/>
                      <a:pt x="4680" y="9383"/>
                      <a:pt x="4635" y="9090"/>
                    </a:cubicBezTo>
                    <a:cubicBezTo>
                      <a:pt x="4590" y="9090"/>
                      <a:pt x="4590" y="9090"/>
                      <a:pt x="4590" y="9090"/>
                    </a:cubicBezTo>
                    <a:cubicBezTo>
                      <a:pt x="4545" y="9285"/>
                      <a:pt x="4500" y="9481"/>
                      <a:pt x="4455" y="9676"/>
                    </a:cubicBezTo>
                    <a:cubicBezTo>
                      <a:pt x="4455" y="9871"/>
                      <a:pt x="4410" y="10067"/>
                      <a:pt x="4365" y="10165"/>
                    </a:cubicBezTo>
                    <a:cubicBezTo>
                      <a:pt x="4320" y="10165"/>
                      <a:pt x="4320" y="10165"/>
                      <a:pt x="4275" y="10165"/>
                    </a:cubicBezTo>
                    <a:cubicBezTo>
                      <a:pt x="4275" y="10067"/>
                      <a:pt x="4230" y="10067"/>
                      <a:pt x="4230" y="10165"/>
                    </a:cubicBezTo>
                    <a:cubicBezTo>
                      <a:pt x="4185" y="10165"/>
                      <a:pt x="4185" y="10165"/>
                      <a:pt x="4140" y="10067"/>
                    </a:cubicBezTo>
                    <a:cubicBezTo>
                      <a:pt x="4140" y="10067"/>
                      <a:pt x="4095" y="10067"/>
                      <a:pt x="4050" y="10067"/>
                    </a:cubicBezTo>
                    <a:cubicBezTo>
                      <a:pt x="4005" y="10067"/>
                      <a:pt x="4005" y="9969"/>
                      <a:pt x="3960" y="9969"/>
                    </a:cubicBezTo>
                    <a:cubicBezTo>
                      <a:pt x="3960" y="9871"/>
                      <a:pt x="3915" y="9871"/>
                      <a:pt x="3870" y="9871"/>
                    </a:cubicBezTo>
                    <a:cubicBezTo>
                      <a:pt x="3870" y="9774"/>
                      <a:pt x="3825" y="9774"/>
                      <a:pt x="3825" y="9676"/>
                    </a:cubicBezTo>
                    <a:cubicBezTo>
                      <a:pt x="3825" y="9578"/>
                      <a:pt x="3825" y="9578"/>
                      <a:pt x="3780" y="9481"/>
                    </a:cubicBezTo>
                    <a:cubicBezTo>
                      <a:pt x="3780" y="9383"/>
                      <a:pt x="3735" y="9383"/>
                      <a:pt x="3735" y="9285"/>
                    </a:cubicBezTo>
                    <a:cubicBezTo>
                      <a:pt x="3780" y="9187"/>
                      <a:pt x="3735" y="9187"/>
                      <a:pt x="3735" y="9187"/>
                    </a:cubicBezTo>
                    <a:cubicBezTo>
                      <a:pt x="3735" y="9187"/>
                      <a:pt x="3690" y="9187"/>
                      <a:pt x="3690" y="9090"/>
                    </a:cubicBezTo>
                    <a:cubicBezTo>
                      <a:pt x="3690" y="9090"/>
                      <a:pt x="3735" y="8992"/>
                      <a:pt x="3735" y="8992"/>
                    </a:cubicBezTo>
                    <a:cubicBezTo>
                      <a:pt x="3735" y="8894"/>
                      <a:pt x="3690" y="8894"/>
                      <a:pt x="3690" y="8796"/>
                    </a:cubicBezTo>
                    <a:cubicBezTo>
                      <a:pt x="3690" y="8796"/>
                      <a:pt x="3690" y="8699"/>
                      <a:pt x="3690" y="8699"/>
                    </a:cubicBezTo>
                    <a:cubicBezTo>
                      <a:pt x="3690" y="8601"/>
                      <a:pt x="3690" y="8601"/>
                      <a:pt x="3690" y="8503"/>
                    </a:cubicBezTo>
                    <a:cubicBezTo>
                      <a:pt x="3690" y="8503"/>
                      <a:pt x="3645" y="8503"/>
                      <a:pt x="3690" y="8405"/>
                    </a:cubicBezTo>
                    <a:cubicBezTo>
                      <a:pt x="3690" y="8405"/>
                      <a:pt x="3690" y="8308"/>
                      <a:pt x="3735" y="8308"/>
                    </a:cubicBezTo>
                    <a:cubicBezTo>
                      <a:pt x="3780" y="8308"/>
                      <a:pt x="3825" y="8210"/>
                      <a:pt x="3870" y="8210"/>
                    </a:cubicBezTo>
                    <a:cubicBezTo>
                      <a:pt x="3960" y="8112"/>
                      <a:pt x="4050" y="8112"/>
                      <a:pt x="4140" y="8014"/>
                    </a:cubicBezTo>
                    <a:cubicBezTo>
                      <a:pt x="4185" y="8014"/>
                      <a:pt x="4185" y="7917"/>
                      <a:pt x="4140" y="7917"/>
                    </a:cubicBezTo>
                    <a:cubicBezTo>
                      <a:pt x="4140" y="7721"/>
                      <a:pt x="4095" y="7624"/>
                      <a:pt x="4050" y="7526"/>
                    </a:cubicBezTo>
                    <a:cubicBezTo>
                      <a:pt x="4005" y="7428"/>
                      <a:pt x="3960" y="7330"/>
                      <a:pt x="3915" y="7330"/>
                    </a:cubicBezTo>
                    <a:cubicBezTo>
                      <a:pt x="3825" y="7233"/>
                      <a:pt x="3780" y="7233"/>
                      <a:pt x="3780" y="7037"/>
                    </a:cubicBezTo>
                    <a:cubicBezTo>
                      <a:pt x="3780" y="7037"/>
                      <a:pt x="3780" y="6939"/>
                      <a:pt x="3780" y="6939"/>
                    </a:cubicBezTo>
                    <a:cubicBezTo>
                      <a:pt x="3825" y="6744"/>
                      <a:pt x="3780" y="6646"/>
                      <a:pt x="3735" y="6548"/>
                    </a:cubicBezTo>
                    <a:cubicBezTo>
                      <a:pt x="3690" y="6451"/>
                      <a:pt x="3645" y="6353"/>
                      <a:pt x="3645" y="6255"/>
                    </a:cubicBezTo>
                    <a:cubicBezTo>
                      <a:pt x="3600" y="6157"/>
                      <a:pt x="3555" y="6060"/>
                      <a:pt x="3555" y="5962"/>
                    </a:cubicBezTo>
                    <a:cubicBezTo>
                      <a:pt x="3555" y="5864"/>
                      <a:pt x="3555" y="5767"/>
                      <a:pt x="3510" y="5669"/>
                    </a:cubicBezTo>
                    <a:cubicBezTo>
                      <a:pt x="3465" y="5571"/>
                      <a:pt x="3465" y="5473"/>
                      <a:pt x="3465" y="5376"/>
                    </a:cubicBezTo>
                    <a:cubicBezTo>
                      <a:pt x="3420" y="5376"/>
                      <a:pt x="3420" y="5278"/>
                      <a:pt x="3465" y="5278"/>
                    </a:cubicBezTo>
                    <a:cubicBezTo>
                      <a:pt x="3465" y="5082"/>
                      <a:pt x="3465" y="4985"/>
                      <a:pt x="3420" y="4887"/>
                    </a:cubicBezTo>
                    <a:cubicBezTo>
                      <a:pt x="3375" y="4691"/>
                      <a:pt x="3375" y="4496"/>
                      <a:pt x="3285" y="4300"/>
                    </a:cubicBezTo>
                    <a:cubicBezTo>
                      <a:pt x="3285" y="4300"/>
                      <a:pt x="3285" y="4203"/>
                      <a:pt x="3285" y="4105"/>
                    </a:cubicBezTo>
                    <a:cubicBezTo>
                      <a:pt x="3330" y="4105"/>
                      <a:pt x="3330" y="4007"/>
                      <a:pt x="3285" y="3910"/>
                    </a:cubicBezTo>
                    <a:cubicBezTo>
                      <a:pt x="3240" y="3812"/>
                      <a:pt x="3240" y="3714"/>
                      <a:pt x="3285" y="3519"/>
                    </a:cubicBezTo>
                    <a:cubicBezTo>
                      <a:pt x="3285" y="3519"/>
                      <a:pt x="3285" y="3519"/>
                      <a:pt x="3285" y="3421"/>
                    </a:cubicBezTo>
                    <a:cubicBezTo>
                      <a:pt x="3285" y="3421"/>
                      <a:pt x="3330" y="3323"/>
                      <a:pt x="3330" y="3323"/>
                    </a:cubicBezTo>
                    <a:cubicBezTo>
                      <a:pt x="3285" y="3225"/>
                      <a:pt x="3285" y="3225"/>
                      <a:pt x="3285" y="3128"/>
                    </a:cubicBezTo>
                    <a:cubicBezTo>
                      <a:pt x="3240" y="3128"/>
                      <a:pt x="3195" y="3030"/>
                      <a:pt x="3195" y="2932"/>
                    </a:cubicBezTo>
                    <a:cubicBezTo>
                      <a:pt x="3150" y="2932"/>
                      <a:pt x="3150" y="2834"/>
                      <a:pt x="3150" y="2834"/>
                    </a:cubicBezTo>
                    <a:cubicBezTo>
                      <a:pt x="3195" y="2737"/>
                      <a:pt x="3195" y="2737"/>
                      <a:pt x="3240" y="2737"/>
                    </a:cubicBezTo>
                    <a:cubicBezTo>
                      <a:pt x="3240" y="2834"/>
                      <a:pt x="3285" y="2834"/>
                      <a:pt x="3330" y="2834"/>
                    </a:cubicBezTo>
                    <a:cubicBezTo>
                      <a:pt x="3375" y="2932"/>
                      <a:pt x="3375" y="2932"/>
                      <a:pt x="3420" y="2932"/>
                    </a:cubicBezTo>
                    <a:cubicBezTo>
                      <a:pt x="3420" y="2932"/>
                      <a:pt x="3420" y="2932"/>
                      <a:pt x="3420" y="2932"/>
                    </a:cubicBezTo>
                    <a:cubicBezTo>
                      <a:pt x="3420" y="2932"/>
                      <a:pt x="3420" y="2932"/>
                      <a:pt x="3420" y="2932"/>
                    </a:cubicBezTo>
                    <a:cubicBezTo>
                      <a:pt x="3420" y="2834"/>
                      <a:pt x="3420" y="2834"/>
                      <a:pt x="3375" y="2834"/>
                    </a:cubicBezTo>
                    <a:cubicBezTo>
                      <a:pt x="3375" y="2737"/>
                      <a:pt x="3330" y="2639"/>
                      <a:pt x="3285" y="2541"/>
                    </a:cubicBezTo>
                    <a:cubicBezTo>
                      <a:pt x="3285" y="2443"/>
                      <a:pt x="3285" y="2443"/>
                      <a:pt x="3285" y="2346"/>
                    </a:cubicBezTo>
                    <a:cubicBezTo>
                      <a:pt x="3330" y="2346"/>
                      <a:pt x="3375" y="2346"/>
                      <a:pt x="3375" y="2346"/>
                    </a:cubicBezTo>
                    <a:cubicBezTo>
                      <a:pt x="3420" y="2443"/>
                      <a:pt x="3465" y="2541"/>
                      <a:pt x="3465" y="2541"/>
                    </a:cubicBezTo>
                    <a:cubicBezTo>
                      <a:pt x="3510" y="2541"/>
                      <a:pt x="3510" y="2541"/>
                      <a:pt x="3510" y="2541"/>
                    </a:cubicBezTo>
                    <a:cubicBezTo>
                      <a:pt x="3510" y="2541"/>
                      <a:pt x="3510" y="2541"/>
                      <a:pt x="3510" y="2541"/>
                    </a:cubicBezTo>
                    <a:cubicBezTo>
                      <a:pt x="3465" y="2346"/>
                      <a:pt x="3420" y="2248"/>
                      <a:pt x="3375" y="2052"/>
                    </a:cubicBezTo>
                    <a:cubicBezTo>
                      <a:pt x="3375" y="2052"/>
                      <a:pt x="3375" y="2052"/>
                      <a:pt x="3375" y="1955"/>
                    </a:cubicBezTo>
                    <a:cubicBezTo>
                      <a:pt x="3420" y="1955"/>
                      <a:pt x="3420" y="1955"/>
                      <a:pt x="3465" y="1955"/>
                    </a:cubicBezTo>
                    <a:cubicBezTo>
                      <a:pt x="3465" y="2052"/>
                      <a:pt x="3510" y="2052"/>
                      <a:pt x="3555" y="2150"/>
                    </a:cubicBezTo>
                    <a:cubicBezTo>
                      <a:pt x="3555" y="2150"/>
                      <a:pt x="3555" y="2150"/>
                      <a:pt x="3555" y="2150"/>
                    </a:cubicBezTo>
                    <a:cubicBezTo>
                      <a:pt x="3555" y="2150"/>
                      <a:pt x="3555" y="2150"/>
                      <a:pt x="3555" y="2150"/>
                    </a:cubicBezTo>
                    <a:cubicBezTo>
                      <a:pt x="3555" y="1955"/>
                      <a:pt x="3510" y="1857"/>
                      <a:pt x="3510" y="1759"/>
                    </a:cubicBezTo>
                    <a:cubicBezTo>
                      <a:pt x="3510" y="1759"/>
                      <a:pt x="3510" y="1662"/>
                      <a:pt x="3510" y="1662"/>
                    </a:cubicBezTo>
                    <a:cubicBezTo>
                      <a:pt x="3510" y="1662"/>
                      <a:pt x="3555" y="1662"/>
                      <a:pt x="3555" y="1662"/>
                    </a:cubicBezTo>
                    <a:cubicBezTo>
                      <a:pt x="3600" y="1662"/>
                      <a:pt x="3600" y="1759"/>
                      <a:pt x="3600" y="1759"/>
                    </a:cubicBezTo>
                    <a:cubicBezTo>
                      <a:pt x="3600" y="1857"/>
                      <a:pt x="3600" y="1857"/>
                      <a:pt x="3645" y="1857"/>
                    </a:cubicBezTo>
                    <a:cubicBezTo>
                      <a:pt x="3645" y="1857"/>
                      <a:pt x="3645" y="1857"/>
                      <a:pt x="3645" y="1857"/>
                    </a:cubicBezTo>
                    <a:cubicBezTo>
                      <a:pt x="3645" y="1857"/>
                      <a:pt x="3645" y="1857"/>
                      <a:pt x="3645" y="1857"/>
                    </a:cubicBezTo>
                    <a:cubicBezTo>
                      <a:pt x="3645" y="1759"/>
                      <a:pt x="3600" y="1662"/>
                      <a:pt x="3600" y="1564"/>
                    </a:cubicBezTo>
                    <a:cubicBezTo>
                      <a:pt x="3600" y="1466"/>
                      <a:pt x="3645" y="1466"/>
                      <a:pt x="3645" y="1466"/>
                    </a:cubicBezTo>
                    <a:cubicBezTo>
                      <a:pt x="3645" y="1466"/>
                      <a:pt x="3645" y="1466"/>
                      <a:pt x="3645" y="1466"/>
                    </a:cubicBezTo>
                    <a:cubicBezTo>
                      <a:pt x="3690" y="1564"/>
                      <a:pt x="3735" y="1564"/>
                      <a:pt x="3735" y="1662"/>
                    </a:cubicBezTo>
                    <a:cubicBezTo>
                      <a:pt x="3780" y="1759"/>
                      <a:pt x="3825" y="1857"/>
                      <a:pt x="3870" y="1955"/>
                    </a:cubicBezTo>
                    <a:cubicBezTo>
                      <a:pt x="3870" y="1955"/>
                      <a:pt x="3870" y="1955"/>
                      <a:pt x="3870" y="1955"/>
                    </a:cubicBezTo>
                    <a:cubicBezTo>
                      <a:pt x="3870" y="1955"/>
                      <a:pt x="3870" y="1955"/>
                      <a:pt x="3870" y="1955"/>
                    </a:cubicBezTo>
                    <a:cubicBezTo>
                      <a:pt x="3870" y="1955"/>
                      <a:pt x="3870" y="1857"/>
                      <a:pt x="3870" y="1857"/>
                    </a:cubicBezTo>
                    <a:cubicBezTo>
                      <a:pt x="3870" y="1857"/>
                      <a:pt x="3870" y="1759"/>
                      <a:pt x="3915" y="1759"/>
                    </a:cubicBezTo>
                    <a:cubicBezTo>
                      <a:pt x="3915" y="1759"/>
                      <a:pt x="3915" y="1759"/>
                      <a:pt x="3915" y="1759"/>
                    </a:cubicBezTo>
                    <a:cubicBezTo>
                      <a:pt x="3960" y="1857"/>
                      <a:pt x="3960" y="1857"/>
                      <a:pt x="3960" y="1857"/>
                    </a:cubicBezTo>
                    <a:cubicBezTo>
                      <a:pt x="3960" y="2052"/>
                      <a:pt x="4050" y="2052"/>
                      <a:pt x="4095" y="2248"/>
                    </a:cubicBezTo>
                    <a:cubicBezTo>
                      <a:pt x="4095" y="2346"/>
                      <a:pt x="4140" y="2541"/>
                      <a:pt x="4140" y="2639"/>
                    </a:cubicBezTo>
                    <a:cubicBezTo>
                      <a:pt x="4230" y="2932"/>
                      <a:pt x="4275" y="3225"/>
                      <a:pt x="4320" y="3519"/>
                    </a:cubicBezTo>
                    <a:cubicBezTo>
                      <a:pt x="4410" y="3714"/>
                      <a:pt x="4455" y="3910"/>
                      <a:pt x="4500" y="4105"/>
                    </a:cubicBezTo>
                    <a:cubicBezTo>
                      <a:pt x="4545" y="4300"/>
                      <a:pt x="4545" y="4398"/>
                      <a:pt x="4545" y="4594"/>
                    </a:cubicBezTo>
                    <a:cubicBezTo>
                      <a:pt x="4590" y="4789"/>
                      <a:pt x="4590" y="4985"/>
                      <a:pt x="4635" y="5180"/>
                    </a:cubicBezTo>
                    <a:cubicBezTo>
                      <a:pt x="4680" y="5376"/>
                      <a:pt x="4770" y="5669"/>
                      <a:pt x="4815" y="5864"/>
                    </a:cubicBezTo>
                    <a:cubicBezTo>
                      <a:pt x="4815" y="5864"/>
                      <a:pt x="4815" y="5864"/>
                      <a:pt x="4815" y="5864"/>
                    </a:cubicBezTo>
                    <a:cubicBezTo>
                      <a:pt x="4905" y="6060"/>
                      <a:pt x="4995" y="6255"/>
                      <a:pt x="5130" y="6353"/>
                    </a:cubicBezTo>
                    <a:cubicBezTo>
                      <a:pt x="5175" y="6353"/>
                      <a:pt x="5220" y="6353"/>
                      <a:pt x="5265" y="6255"/>
                    </a:cubicBezTo>
                    <a:cubicBezTo>
                      <a:pt x="5355" y="6157"/>
                      <a:pt x="5445" y="6060"/>
                      <a:pt x="5580" y="6157"/>
                    </a:cubicBezTo>
                    <a:cubicBezTo>
                      <a:pt x="5625" y="6157"/>
                      <a:pt x="5715" y="6157"/>
                      <a:pt x="5760" y="6157"/>
                    </a:cubicBezTo>
                    <a:cubicBezTo>
                      <a:pt x="5805" y="6157"/>
                      <a:pt x="5805" y="6157"/>
                      <a:pt x="5805" y="6255"/>
                    </a:cubicBezTo>
                    <a:cubicBezTo>
                      <a:pt x="5805" y="6353"/>
                      <a:pt x="5805" y="6353"/>
                      <a:pt x="5805" y="6353"/>
                    </a:cubicBezTo>
                    <a:cubicBezTo>
                      <a:pt x="5715" y="6451"/>
                      <a:pt x="5625" y="6548"/>
                      <a:pt x="5580" y="6744"/>
                    </a:cubicBezTo>
                    <a:cubicBezTo>
                      <a:pt x="5490" y="6842"/>
                      <a:pt x="5445" y="7037"/>
                      <a:pt x="5400" y="7233"/>
                    </a:cubicBezTo>
                    <a:cubicBezTo>
                      <a:pt x="5400" y="7330"/>
                      <a:pt x="5400" y="7330"/>
                      <a:pt x="5400" y="7428"/>
                    </a:cubicBezTo>
                    <a:cubicBezTo>
                      <a:pt x="5445" y="7526"/>
                      <a:pt x="5445" y="7624"/>
                      <a:pt x="5445" y="7721"/>
                    </a:cubicBezTo>
                    <a:cubicBezTo>
                      <a:pt x="5490" y="7819"/>
                      <a:pt x="5535" y="7917"/>
                      <a:pt x="5535" y="8014"/>
                    </a:cubicBezTo>
                    <a:cubicBezTo>
                      <a:pt x="5625" y="8308"/>
                      <a:pt x="5715" y="8405"/>
                      <a:pt x="5805" y="8601"/>
                    </a:cubicBezTo>
                    <a:cubicBezTo>
                      <a:pt x="5940" y="8796"/>
                      <a:pt x="6075" y="8992"/>
                      <a:pt x="6210" y="9285"/>
                    </a:cubicBezTo>
                    <a:cubicBezTo>
                      <a:pt x="6300" y="9383"/>
                      <a:pt x="6390" y="9578"/>
                      <a:pt x="6480" y="9774"/>
                    </a:cubicBezTo>
                    <a:cubicBezTo>
                      <a:pt x="6480" y="9774"/>
                      <a:pt x="6525" y="9774"/>
                      <a:pt x="6525" y="9871"/>
                    </a:cubicBezTo>
                    <a:cubicBezTo>
                      <a:pt x="6525" y="9969"/>
                      <a:pt x="6570" y="9969"/>
                      <a:pt x="6615" y="10067"/>
                    </a:cubicBezTo>
                    <a:cubicBezTo>
                      <a:pt x="6660" y="10165"/>
                      <a:pt x="6750" y="10262"/>
                      <a:pt x="6795" y="10360"/>
                    </a:cubicBezTo>
                    <a:cubicBezTo>
                      <a:pt x="6885" y="10556"/>
                      <a:pt x="6975" y="10751"/>
                      <a:pt x="7020" y="10849"/>
                    </a:cubicBezTo>
                    <a:cubicBezTo>
                      <a:pt x="7155" y="11044"/>
                      <a:pt x="7245" y="11240"/>
                      <a:pt x="7335" y="11435"/>
                    </a:cubicBezTo>
                    <a:cubicBezTo>
                      <a:pt x="7380" y="11533"/>
                      <a:pt x="7380" y="11631"/>
                      <a:pt x="7425" y="11729"/>
                    </a:cubicBezTo>
                    <a:cubicBezTo>
                      <a:pt x="7425" y="11729"/>
                      <a:pt x="7470" y="11826"/>
                      <a:pt x="7425" y="11826"/>
                    </a:cubicBezTo>
                    <a:cubicBezTo>
                      <a:pt x="7425" y="11826"/>
                      <a:pt x="7380" y="11924"/>
                      <a:pt x="7380" y="11826"/>
                    </a:cubicBezTo>
                    <a:cubicBezTo>
                      <a:pt x="7335" y="11826"/>
                      <a:pt x="7335" y="11826"/>
                      <a:pt x="7335" y="11826"/>
                    </a:cubicBezTo>
                    <a:cubicBezTo>
                      <a:pt x="7335" y="11924"/>
                      <a:pt x="7335" y="11924"/>
                      <a:pt x="7335" y="11924"/>
                    </a:cubicBezTo>
                    <a:cubicBezTo>
                      <a:pt x="7380" y="12119"/>
                      <a:pt x="7425" y="12217"/>
                      <a:pt x="7470" y="12413"/>
                    </a:cubicBezTo>
                    <a:cubicBezTo>
                      <a:pt x="7470" y="12413"/>
                      <a:pt x="7470" y="12413"/>
                      <a:pt x="7470" y="12510"/>
                    </a:cubicBezTo>
                    <a:cubicBezTo>
                      <a:pt x="7515" y="12510"/>
                      <a:pt x="7470" y="12510"/>
                      <a:pt x="7470" y="12608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5812" name="Freeform 699"/>
              <p:cNvSpPr/>
              <p:nvPr/>
            </p:nvSpPr>
            <p:spPr>
              <a:xfrm>
                <a:off x="279419" y="89352"/>
                <a:ext cx="12701" cy="5140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0160" y="0"/>
                    </a:moveTo>
                    <a:cubicBezTo>
                      <a:pt x="21600" y="248"/>
                      <a:pt x="21600" y="248"/>
                      <a:pt x="21600" y="497"/>
                    </a:cubicBezTo>
                    <a:cubicBezTo>
                      <a:pt x="21600" y="21600"/>
                      <a:pt x="21600" y="21600"/>
                      <a:pt x="21600" y="21600"/>
                    </a:cubicBezTo>
                    <a:cubicBezTo>
                      <a:pt x="21600" y="21600"/>
                      <a:pt x="21600" y="21600"/>
                      <a:pt x="21600" y="21600"/>
                    </a:cubicBezTo>
                    <a:cubicBezTo>
                      <a:pt x="15840" y="20855"/>
                      <a:pt x="14400" y="19614"/>
                      <a:pt x="11520" y="18621"/>
                    </a:cubicBezTo>
                    <a:cubicBezTo>
                      <a:pt x="10080" y="18372"/>
                      <a:pt x="10080" y="18124"/>
                      <a:pt x="8640" y="17876"/>
                    </a:cubicBezTo>
                    <a:cubicBezTo>
                      <a:pt x="5760" y="16634"/>
                      <a:pt x="2880" y="15393"/>
                      <a:pt x="0" y="14152"/>
                    </a:cubicBezTo>
                    <a:cubicBezTo>
                      <a:pt x="0" y="13655"/>
                      <a:pt x="0" y="13407"/>
                      <a:pt x="0" y="12910"/>
                    </a:cubicBezTo>
                    <a:cubicBezTo>
                      <a:pt x="1440" y="11917"/>
                      <a:pt x="4320" y="10676"/>
                      <a:pt x="5760" y="9683"/>
                    </a:cubicBezTo>
                    <a:cubicBezTo>
                      <a:pt x="5760" y="8938"/>
                      <a:pt x="8640" y="8193"/>
                      <a:pt x="10080" y="7448"/>
                    </a:cubicBezTo>
                    <a:cubicBezTo>
                      <a:pt x="10080" y="6952"/>
                      <a:pt x="11520" y="6455"/>
                      <a:pt x="11520" y="5959"/>
                    </a:cubicBezTo>
                    <a:cubicBezTo>
                      <a:pt x="11520" y="5214"/>
                      <a:pt x="12960" y="4469"/>
                      <a:pt x="14400" y="3972"/>
                    </a:cubicBezTo>
                    <a:cubicBezTo>
                      <a:pt x="15840" y="3228"/>
                      <a:pt x="15840" y="2483"/>
                      <a:pt x="17280" y="1986"/>
                    </a:cubicBezTo>
                    <a:cubicBezTo>
                      <a:pt x="18720" y="1241"/>
                      <a:pt x="20160" y="745"/>
                      <a:pt x="20160" y="0"/>
                    </a:cubicBezTo>
                    <a:cubicBezTo>
                      <a:pt x="20160" y="0"/>
                      <a:pt x="20160" y="0"/>
                      <a:pt x="20160" y="0"/>
                    </a:cubicBezTo>
                    <a:cubicBezTo>
                      <a:pt x="20160" y="0"/>
                      <a:pt x="20160" y="0"/>
                      <a:pt x="2016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5813" name="Freeform 700"/>
              <p:cNvSpPr/>
              <p:nvPr/>
            </p:nvSpPr>
            <p:spPr>
              <a:xfrm>
                <a:off x="279378" y="155097"/>
                <a:ext cx="12701" cy="2184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782" h="21600" fill="norm" stroke="1" extrusionOk="0">
                    <a:moveTo>
                      <a:pt x="15382" y="2919"/>
                    </a:moveTo>
                    <a:cubicBezTo>
                      <a:pt x="16732" y="1751"/>
                      <a:pt x="15382" y="584"/>
                      <a:pt x="20782" y="0"/>
                    </a:cubicBezTo>
                    <a:cubicBezTo>
                      <a:pt x="20782" y="21600"/>
                      <a:pt x="20782" y="21600"/>
                      <a:pt x="20782" y="21600"/>
                    </a:cubicBezTo>
                    <a:cubicBezTo>
                      <a:pt x="20782" y="21600"/>
                      <a:pt x="20782" y="21600"/>
                      <a:pt x="20782" y="21600"/>
                    </a:cubicBezTo>
                    <a:cubicBezTo>
                      <a:pt x="15382" y="21600"/>
                      <a:pt x="11332" y="20432"/>
                      <a:pt x="7282" y="20432"/>
                    </a:cubicBezTo>
                    <a:cubicBezTo>
                      <a:pt x="5932" y="20432"/>
                      <a:pt x="4582" y="20432"/>
                      <a:pt x="3232" y="20432"/>
                    </a:cubicBezTo>
                    <a:cubicBezTo>
                      <a:pt x="-818" y="19849"/>
                      <a:pt x="-818" y="19849"/>
                      <a:pt x="1882" y="18097"/>
                    </a:cubicBezTo>
                    <a:cubicBezTo>
                      <a:pt x="5932" y="14011"/>
                      <a:pt x="8632" y="9924"/>
                      <a:pt x="12682" y="6422"/>
                    </a:cubicBezTo>
                    <a:cubicBezTo>
                      <a:pt x="12682" y="5254"/>
                      <a:pt x="14032" y="3503"/>
                      <a:pt x="15382" y="2919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5814" name="Freeform 701"/>
              <p:cNvSpPr/>
              <p:nvPr/>
            </p:nvSpPr>
            <p:spPr>
              <a:xfrm>
                <a:off x="283190" y="182826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7971" h="17550" fill="norm" stroke="1" extrusionOk="0">
                    <a:moveTo>
                      <a:pt x="17971" y="0"/>
                    </a:moveTo>
                    <a:cubicBezTo>
                      <a:pt x="17971" y="5400"/>
                      <a:pt x="17971" y="5400"/>
                      <a:pt x="17971" y="5400"/>
                    </a:cubicBezTo>
                    <a:cubicBezTo>
                      <a:pt x="13651" y="10800"/>
                      <a:pt x="9331" y="16200"/>
                      <a:pt x="9331" y="16200"/>
                    </a:cubicBezTo>
                    <a:cubicBezTo>
                      <a:pt x="5011" y="16200"/>
                      <a:pt x="691" y="21600"/>
                      <a:pt x="691" y="10800"/>
                    </a:cubicBezTo>
                    <a:cubicBezTo>
                      <a:pt x="691" y="0"/>
                      <a:pt x="-3629" y="0"/>
                      <a:pt x="9331" y="0"/>
                    </a:cubicBezTo>
                    <a:cubicBezTo>
                      <a:pt x="13651" y="0"/>
                      <a:pt x="13651" y="0"/>
                      <a:pt x="1797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5815" name="Freeform 702"/>
              <p:cNvSpPr/>
              <p:nvPr/>
            </p:nvSpPr>
            <p:spPr>
              <a:xfrm>
                <a:off x="283993" y="186032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5274" h="21600" fill="norm" stroke="1" extrusionOk="0">
                    <a:moveTo>
                      <a:pt x="15274" y="0"/>
                    </a:moveTo>
                    <a:cubicBezTo>
                      <a:pt x="15274" y="21600"/>
                      <a:pt x="15274" y="21600"/>
                      <a:pt x="15274" y="21600"/>
                    </a:cubicBezTo>
                    <a:cubicBezTo>
                      <a:pt x="4474" y="21600"/>
                      <a:pt x="4474" y="21600"/>
                      <a:pt x="4474" y="10800"/>
                    </a:cubicBezTo>
                    <a:cubicBezTo>
                      <a:pt x="-6326" y="10800"/>
                      <a:pt x="4474" y="0"/>
                      <a:pt x="1527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5816" name="Freeform 703"/>
              <p:cNvSpPr/>
              <p:nvPr/>
            </p:nvSpPr>
            <p:spPr>
              <a:xfrm>
                <a:off x="248814" y="199442"/>
                <a:ext cx="41479" cy="8472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291" y="7099"/>
                    </a:moveTo>
                    <a:cubicBezTo>
                      <a:pt x="21600" y="7250"/>
                      <a:pt x="21600" y="7401"/>
                      <a:pt x="21600" y="7552"/>
                    </a:cubicBezTo>
                    <a:cubicBezTo>
                      <a:pt x="21600" y="21600"/>
                      <a:pt x="21600" y="21600"/>
                      <a:pt x="21600" y="21600"/>
                    </a:cubicBezTo>
                    <a:cubicBezTo>
                      <a:pt x="5246" y="21600"/>
                      <a:pt x="5246" y="21600"/>
                      <a:pt x="5246" y="21600"/>
                    </a:cubicBezTo>
                    <a:cubicBezTo>
                      <a:pt x="5554" y="21449"/>
                      <a:pt x="5554" y="21298"/>
                      <a:pt x="5863" y="21147"/>
                    </a:cubicBezTo>
                    <a:cubicBezTo>
                      <a:pt x="5863" y="20845"/>
                      <a:pt x="5863" y="20845"/>
                      <a:pt x="5554" y="20845"/>
                    </a:cubicBezTo>
                    <a:cubicBezTo>
                      <a:pt x="4629" y="20694"/>
                      <a:pt x="3703" y="20845"/>
                      <a:pt x="2777" y="20845"/>
                    </a:cubicBezTo>
                    <a:cubicBezTo>
                      <a:pt x="2469" y="20845"/>
                      <a:pt x="2160" y="20694"/>
                      <a:pt x="1851" y="20845"/>
                    </a:cubicBezTo>
                    <a:cubicBezTo>
                      <a:pt x="1234" y="20996"/>
                      <a:pt x="617" y="20845"/>
                      <a:pt x="309" y="20845"/>
                    </a:cubicBezTo>
                    <a:cubicBezTo>
                      <a:pt x="0" y="20845"/>
                      <a:pt x="0" y="20845"/>
                      <a:pt x="0" y="20694"/>
                    </a:cubicBezTo>
                    <a:cubicBezTo>
                      <a:pt x="617" y="20392"/>
                      <a:pt x="926" y="20090"/>
                      <a:pt x="1543" y="19787"/>
                    </a:cubicBezTo>
                    <a:cubicBezTo>
                      <a:pt x="3394" y="18579"/>
                      <a:pt x="4937" y="17220"/>
                      <a:pt x="6480" y="15860"/>
                    </a:cubicBezTo>
                    <a:cubicBezTo>
                      <a:pt x="7406" y="15709"/>
                      <a:pt x="7097" y="15105"/>
                      <a:pt x="7714" y="14954"/>
                    </a:cubicBezTo>
                    <a:cubicBezTo>
                      <a:pt x="7714" y="14954"/>
                      <a:pt x="7714" y="14803"/>
                      <a:pt x="7714" y="14803"/>
                    </a:cubicBezTo>
                    <a:cubicBezTo>
                      <a:pt x="7406" y="14803"/>
                      <a:pt x="7406" y="14501"/>
                      <a:pt x="6789" y="14652"/>
                    </a:cubicBezTo>
                    <a:cubicBezTo>
                      <a:pt x="5863" y="14652"/>
                      <a:pt x="4937" y="14501"/>
                      <a:pt x="4011" y="14803"/>
                    </a:cubicBezTo>
                    <a:cubicBezTo>
                      <a:pt x="3394" y="14954"/>
                      <a:pt x="2777" y="14803"/>
                      <a:pt x="2160" y="14652"/>
                    </a:cubicBezTo>
                    <a:cubicBezTo>
                      <a:pt x="1851" y="14652"/>
                      <a:pt x="1851" y="14501"/>
                      <a:pt x="1851" y="14350"/>
                    </a:cubicBezTo>
                    <a:cubicBezTo>
                      <a:pt x="2469" y="14048"/>
                      <a:pt x="2777" y="13745"/>
                      <a:pt x="3394" y="13443"/>
                    </a:cubicBezTo>
                    <a:cubicBezTo>
                      <a:pt x="4320" y="12839"/>
                      <a:pt x="4937" y="12235"/>
                      <a:pt x="5863" y="11480"/>
                    </a:cubicBezTo>
                    <a:cubicBezTo>
                      <a:pt x="6789" y="10724"/>
                      <a:pt x="7406" y="9969"/>
                      <a:pt x="8023" y="9214"/>
                    </a:cubicBezTo>
                    <a:cubicBezTo>
                      <a:pt x="8331" y="9214"/>
                      <a:pt x="8331" y="9063"/>
                      <a:pt x="8331" y="9063"/>
                    </a:cubicBezTo>
                    <a:cubicBezTo>
                      <a:pt x="8023" y="8912"/>
                      <a:pt x="7714" y="8761"/>
                      <a:pt x="7406" y="8912"/>
                    </a:cubicBezTo>
                    <a:cubicBezTo>
                      <a:pt x="6789" y="9063"/>
                      <a:pt x="6171" y="8912"/>
                      <a:pt x="5554" y="9063"/>
                    </a:cubicBezTo>
                    <a:cubicBezTo>
                      <a:pt x="5246" y="9063"/>
                      <a:pt x="4937" y="9063"/>
                      <a:pt x="4320" y="9063"/>
                    </a:cubicBezTo>
                    <a:cubicBezTo>
                      <a:pt x="4011" y="9063"/>
                      <a:pt x="3703" y="8912"/>
                      <a:pt x="3394" y="8912"/>
                    </a:cubicBezTo>
                    <a:cubicBezTo>
                      <a:pt x="3394" y="8761"/>
                      <a:pt x="3703" y="8610"/>
                      <a:pt x="4011" y="8459"/>
                    </a:cubicBezTo>
                    <a:cubicBezTo>
                      <a:pt x="4629" y="8157"/>
                      <a:pt x="4937" y="7703"/>
                      <a:pt x="5246" y="7401"/>
                    </a:cubicBezTo>
                    <a:cubicBezTo>
                      <a:pt x="6171" y="6646"/>
                      <a:pt x="6789" y="6042"/>
                      <a:pt x="7406" y="5438"/>
                    </a:cubicBezTo>
                    <a:cubicBezTo>
                      <a:pt x="8640" y="4380"/>
                      <a:pt x="9874" y="3323"/>
                      <a:pt x="10800" y="2417"/>
                    </a:cubicBezTo>
                    <a:cubicBezTo>
                      <a:pt x="11417" y="1964"/>
                      <a:pt x="11726" y="1662"/>
                      <a:pt x="12034" y="1208"/>
                    </a:cubicBezTo>
                    <a:cubicBezTo>
                      <a:pt x="12651" y="755"/>
                      <a:pt x="13269" y="453"/>
                      <a:pt x="13269" y="0"/>
                    </a:cubicBezTo>
                    <a:cubicBezTo>
                      <a:pt x="13269" y="0"/>
                      <a:pt x="13577" y="0"/>
                      <a:pt x="13577" y="0"/>
                    </a:cubicBezTo>
                    <a:cubicBezTo>
                      <a:pt x="13577" y="0"/>
                      <a:pt x="13886" y="0"/>
                      <a:pt x="13886" y="0"/>
                    </a:cubicBezTo>
                    <a:cubicBezTo>
                      <a:pt x="13886" y="151"/>
                      <a:pt x="13886" y="302"/>
                      <a:pt x="14194" y="453"/>
                    </a:cubicBezTo>
                    <a:cubicBezTo>
                      <a:pt x="14194" y="604"/>
                      <a:pt x="14503" y="906"/>
                      <a:pt x="14811" y="1208"/>
                    </a:cubicBezTo>
                    <a:cubicBezTo>
                      <a:pt x="15120" y="1510"/>
                      <a:pt x="16046" y="1662"/>
                      <a:pt x="15737" y="1964"/>
                    </a:cubicBezTo>
                    <a:cubicBezTo>
                      <a:pt x="15737" y="2115"/>
                      <a:pt x="15737" y="2115"/>
                      <a:pt x="16046" y="2115"/>
                    </a:cubicBezTo>
                    <a:cubicBezTo>
                      <a:pt x="16354" y="2115"/>
                      <a:pt x="16354" y="2417"/>
                      <a:pt x="16663" y="2568"/>
                    </a:cubicBezTo>
                    <a:cubicBezTo>
                      <a:pt x="16971" y="2870"/>
                      <a:pt x="17280" y="3323"/>
                      <a:pt x="17589" y="3625"/>
                    </a:cubicBezTo>
                    <a:cubicBezTo>
                      <a:pt x="18823" y="4531"/>
                      <a:pt x="19440" y="5438"/>
                      <a:pt x="20366" y="6193"/>
                    </a:cubicBezTo>
                    <a:cubicBezTo>
                      <a:pt x="20983" y="6495"/>
                      <a:pt x="20983" y="6797"/>
                      <a:pt x="21291" y="7099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</p:grpSp>
        <p:sp>
          <p:nvSpPr>
            <p:cNvPr id="5818" name="TextBox 393"/>
            <p:cNvSpPr txBox="1"/>
            <p:nvPr/>
          </p:nvSpPr>
          <p:spPr>
            <a:xfrm>
              <a:off x="276172" y="0"/>
              <a:ext cx="1190561" cy="307341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  <a:extLst>
              <a:ext uri="{C572A759-6A51-4108-AA02-DFA0A04FC94B}">
                <ma14:wrappingTextBoxFlag xmlns:ma14="http://schemas.microsoft.com/office/mac/drawingml/2011/main" val="1"/>
              </a:ext>
            </a:extLst>
          </p:spPr>
          <p:txBody>
            <a:bodyPr wrap="none" lIns="45719" tIns="45719" rIns="45719" bIns="45719" numCol="1" anchor="ctr">
              <a:spAutoFit/>
            </a:bodyPr>
            <a:lstStyle>
              <a:lvl1pPr>
                <a:defRPr b="1" spc="300" sz="1400">
                  <a:solidFill>
                    <a:srgbClr val="404040"/>
                  </a:solidFill>
                  <a:latin typeface="Holtzberg"/>
                  <a:ea typeface="Holtzberg"/>
                  <a:cs typeface="Holtzberg"/>
                  <a:sym typeface="Holtzberg"/>
                </a:defRPr>
              </a:lvl1pPr>
            </a:lstStyle>
            <a:p>
              <a:pPr/>
              <a:r>
                <a:t>ALAMIAN</a:t>
              </a:r>
            </a:p>
          </p:txBody>
        </p:sp>
      </p:grpSp>
      <p:sp>
        <p:nvSpPr>
          <p:cNvPr id="5820" name="Slide Number"/>
          <p:cNvSpPr txBox="1"/>
          <p:nvPr>
            <p:ph type="sldNum" sz="quarter" idx="2"/>
          </p:nvPr>
        </p:nvSpPr>
        <p:spPr>
          <a:prstGeom prst="rect">
            <a:avLst/>
          </a:prstGeom>
        </p:spPr>
        <p:txBody>
          <a:bodyPr/>
          <a:lstStyle/>
          <a:p>
            <a:pPr/>
            <a:fld id="{86CB4B4D-7CA3-9044-876B-883B54F8677D}" type="slidenum"/>
          </a:p>
        </p:txBody>
      </p:sp>
    </p:spTree>
  </p:cSld>
  <p:clrMapOvr>
    <a:masterClrMapping/>
  </p:clrMapOvr>
  <p:transition xmlns:p14="http://schemas.microsoft.com/office/powerpoint/2010/main" spd="med" advClick="1"/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xmlns:m="http://schemas.openxmlformats.org/officeDocument/2006/math" xmlns:a14="http://schemas.microsoft.com/office/drawing/2010/main" type="tx" showMasterSp="1" showMasterPhAnim="1">
  <p:cSld name="Alamian Template - 2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863" name="Group 359"/>
          <p:cNvGrpSpPr/>
          <p:nvPr/>
        </p:nvGrpSpPr>
        <p:grpSpPr>
          <a:xfrm>
            <a:off x="10246331" y="0"/>
            <a:ext cx="1945670" cy="6858001"/>
            <a:chOff x="0" y="0"/>
            <a:chExt cx="1945668" cy="6858000"/>
          </a:xfrm>
        </p:grpSpPr>
        <p:sp>
          <p:nvSpPr>
            <p:cNvPr id="5827" name="Freeform 437"/>
            <p:cNvSpPr/>
            <p:nvPr/>
          </p:nvSpPr>
          <p:spPr>
            <a:xfrm flipH="1" rot="5400000">
              <a:off x="844653" y="203014"/>
              <a:ext cx="480120" cy="8298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20774" y="18900"/>
                    <a:pt x="19948" y="16200"/>
                    <a:pt x="19121" y="14175"/>
                  </a:cubicBezTo>
                  <a:cubicBezTo>
                    <a:pt x="16525" y="7425"/>
                    <a:pt x="13810" y="4725"/>
                    <a:pt x="10387" y="4725"/>
                  </a:cubicBezTo>
                  <a:cubicBezTo>
                    <a:pt x="8498" y="4725"/>
                    <a:pt x="6610" y="5400"/>
                    <a:pt x="4839" y="6075"/>
                  </a:cubicBezTo>
                  <a:cubicBezTo>
                    <a:pt x="3187" y="6750"/>
                    <a:pt x="1652" y="7425"/>
                    <a:pt x="0" y="8100"/>
                  </a:cubicBezTo>
                  <a:cubicBezTo>
                    <a:pt x="4013" y="2025"/>
                    <a:pt x="7318" y="0"/>
                    <a:pt x="10387" y="0"/>
                  </a:cubicBezTo>
                  <a:cubicBezTo>
                    <a:pt x="14400" y="0"/>
                    <a:pt x="17823" y="4050"/>
                    <a:pt x="20892" y="13500"/>
                  </a:cubicBezTo>
                  <a:cubicBezTo>
                    <a:pt x="21128" y="14175"/>
                    <a:pt x="21364" y="14850"/>
                    <a:pt x="21600" y="15525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5828" name="Freeform 438"/>
            <p:cNvSpPr/>
            <p:nvPr/>
          </p:nvSpPr>
          <p:spPr>
            <a:xfrm flipH="1" rot="5400000">
              <a:off x="1149174" y="6669"/>
              <a:ext cx="34085" cy="207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16200"/>
                  </a:moveTo>
                  <a:cubicBezTo>
                    <a:pt x="14954" y="10800"/>
                    <a:pt x="6646" y="540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6646" y="8100"/>
                    <a:pt x="13292" y="16200"/>
                    <a:pt x="21600" y="21600"/>
                  </a:cubicBezTo>
                  <a:lnTo>
                    <a:pt x="21600" y="162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5829" name="Freeform 439"/>
            <p:cNvSpPr/>
            <p:nvPr/>
          </p:nvSpPr>
          <p:spPr>
            <a:xfrm flipH="1" rot="5400000">
              <a:off x="1109164" y="1681159"/>
              <a:ext cx="969130" cy="2237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cubicBezTo>
                    <a:pt x="3736" y="18042"/>
                    <a:pt x="7472" y="13722"/>
                    <a:pt x="11092" y="9148"/>
                  </a:cubicBezTo>
                  <a:cubicBezTo>
                    <a:pt x="11968" y="7878"/>
                    <a:pt x="11968" y="7878"/>
                    <a:pt x="11968" y="7878"/>
                  </a:cubicBezTo>
                  <a:cubicBezTo>
                    <a:pt x="13485" y="5845"/>
                    <a:pt x="15120" y="3558"/>
                    <a:pt x="16755" y="2541"/>
                  </a:cubicBezTo>
                  <a:cubicBezTo>
                    <a:pt x="17572" y="1779"/>
                    <a:pt x="18448" y="1525"/>
                    <a:pt x="19323" y="1016"/>
                  </a:cubicBezTo>
                  <a:cubicBezTo>
                    <a:pt x="20082" y="762"/>
                    <a:pt x="20841" y="508"/>
                    <a:pt x="21600" y="0"/>
                  </a:cubicBezTo>
                  <a:cubicBezTo>
                    <a:pt x="20724" y="2541"/>
                    <a:pt x="19440" y="3049"/>
                    <a:pt x="18272" y="3558"/>
                  </a:cubicBezTo>
                  <a:cubicBezTo>
                    <a:pt x="17630" y="3812"/>
                    <a:pt x="17046" y="4066"/>
                    <a:pt x="16521" y="4574"/>
                  </a:cubicBezTo>
                  <a:cubicBezTo>
                    <a:pt x="15003" y="5845"/>
                    <a:pt x="13544" y="7878"/>
                    <a:pt x="12084" y="9911"/>
                  </a:cubicBezTo>
                  <a:cubicBezTo>
                    <a:pt x="11676" y="10419"/>
                    <a:pt x="11267" y="10927"/>
                    <a:pt x="10858" y="11435"/>
                  </a:cubicBezTo>
                  <a:cubicBezTo>
                    <a:pt x="8932" y="13976"/>
                    <a:pt x="6889" y="16264"/>
                    <a:pt x="5021" y="18296"/>
                  </a:cubicBezTo>
                  <a:cubicBezTo>
                    <a:pt x="3970" y="19567"/>
                    <a:pt x="2919" y="20584"/>
                    <a:pt x="1751" y="21346"/>
                  </a:cubicBezTo>
                  <a:cubicBezTo>
                    <a:pt x="1343" y="21600"/>
                    <a:pt x="876" y="21600"/>
                    <a:pt x="409" y="21600"/>
                  </a:cubicBezTo>
                  <a:cubicBezTo>
                    <a:pt x="292" y="21600"/>
                    <a:pt x="117" y="21600"/>
                    <a:pt x="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5830" name="Freeform 440"/>
            <p:cNvSpPr/>
            <p:nvPr/>
          </p:nvSpPr>
          <p:spPr>
            <a:xfrm flipH="1" rot="5400000">
              <a:off x="1504818" y="1635223"/>
              <a:ext cx="222278" cy="518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795" y="21600"/>
                  </a:moveTo>
                  <a:cubicBezTo>
                    <a:pt x="1779" y="21600"/>
                    <a:pt x="762" y="20520"/>
                    <a:pt x="0" y="20520"/>
                  </a:cubicBezTo>
                  <a:cubicBezTo>
                    <a:pt x="2033" y="17280"/>
                    <a:pt x="4066" y="16200"/>
                    <a:pt x="6099" y="14040"/>
                  </a:cubicBezTo>
                  <a:cubicBezTo>
                    <a:pt x="7878" y="12960"/>
                    <a:pt x="9656" y="10800"/>
                    <a:pt x="11689" y="8640"/>
                  </a:cubicBezTo>
                  <a:cubicBezTo>
                    <a:pt x="12198" y="8640"/>
                    <a:pt x="12960" y="7560"/>
                    <a:pt x="13722" y="6480"/>
                  </a:cubicBezTo>
                  <a:cubicBezTo>
                    <a:pt x="16009" y="3240"/>
                    <a:pt x="18551" y="0"/>
                    <a:pt x="21092" y="0"/>
                  </a:cubicBezTo>
                  <a:cubicBezTo>
                    <a:pt x="21346" y="0"/>
                    <a:pt x="21600" y="1080"/>
                    <a:pt x="21600" y="1080"/>
                  </a:cubicBezTo>
                  <a:cubicBezTo>
                    <a:pt x="17788" y="9720"/>
                    <a:pt x="13214" y="14040"/>
                    <a:pt x="9402" y="17280"/>
                  </a:cubicBezTo>
                  <a:cubicBezTo>
                    <a:pt x="7115" y="19440"/>
                    <a:pt x="4828" y="21600"/>
                    <a:pt x="2795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5831" name="Freeform 441"/>
            <p:cNvSpPr/>
            <p:nvPr/>
          </p:nvSpPr>
          <p:spPr>
            <a:xfrm flipH="1" rot="5400000">
              <a:off x="1349965" y="1295138"/>
              <a:ext cx="675722" cy="12744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cubicBezTo>
                    <a:pt x="837" y="17192"/>
                    <a:pt x="2093" y="15869"/>
                    <a:pt x="3265" y="14547"/>
                  </a:cubicBezTo>
                  <a:cubicBezTo>
                    <a:pt x="3600" y="14547"/>
                    <a:pt x="3935" y="14106"/>
                    <a:pt x="4186" y="13665"/>
                  </a:cubicBezTo>
                  <a:cubicBezTo>
                    <a:pt x="4688" y="12784"/>
                    <a:pt x="5274" y="12343"/>
                    <a:pt x="5777" y="11461"/>
                  </a:cubicBezTo>
                  <a:cubicBezTo>
                    <a:pt x="7284" y="9698"/>
                    <a:pt x="8874" y="7494"/>
                    <a:pt x="10465" y="6171"/>
                  </a:cubicBezTo>
                  <a:cubicBezTo>
                    <a:pt x="11470" y="5731"/>
                    <a:pt x="11470" y="5731"/>
                    <a:pt x="11470" y="5731"/>
                  </a:cubicBezTo>
                  <a:cubicBezTo>
                    <a:pt x="13395" y="3967"/>
                    <a:pt x="15321" y="2645"/>
                    <a:pt x="17163" y="1322"/>
                  </a:cubicBezTo>
                  <a:cubicBezTo>
                    <a:pt x="18502" y="441"/>
                    <a:pt x="19926" y="0"/>
                    <a:pt x="21600" y="0"/>
                  </a:cubicBezTo>
                  <a:cubicBezTo>
                    <a:pt x="21600" y="0"/>
                    <a:pt x="21600" y="0"/>
                    <a:pt x="21600" y="0"/>
                  </a:cubicBezTo>
                  <a:cubicBezTo>
                    <a:pt x="21349" y="441"/>
                    <a:pt x="21098" y="882"/>
                    <a:pt x="20847" y="882"/>
                  </a:cubicBezTo>
                  <a:cubicBezTo>
                    <a:pt x="20344" y="1763"/>
                    <a:pt x="19926" y="2204"/>
                    <a:pt x="19423" y="2645"/>
                  </a:cubicBezTo>
                  <a:cubicBezTo>
                    <a:pt x="18753" y="3086"/>
                    <a:pt x="18084" y="3527"/>
                    <a:pt x="17330" y="3967"/>
                  </a:cubicBezTo>
                  <a:cubicBezTo>
                    <a:pt x="16326" y="4849"/>
                    <a:pt x="16326" y="4849"/>
                    <a:pt x="16326" y="4849"/>
                  </a:cubicBezTo>
                  <a:cubicBezTo>
                    <a:pt x="15237" y="5731"/>
                    <a:pt x="14149" y="6612"/>
                    <a:pt x="12977" y="7494"/>
                  </a:cubicBezTo>
                  <a:cubicBezTo>
                    <a:pt x="12056" y="8376"/>
                    <a:pt x="11135" y="9257"/>
                    <a:pt x="10130" y="9698"/>
                  </a:cubicBezTo>
                  <a:cubicBezTo>
                    <a:pt x="8205" y="11461"/>
                    <a:pt x="6195" y="13665"/>
                    <a:pt x="4270" y="16310"/>
                  </a:cubicBezTo>
                  <a:cubicBezTo>
                    <a:pt x="2847" y="18073"/>
                    <a:pt x="1423" y="19837"/>
                    <a:pt x="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5832" name="Freeform 442"/>
            <p:cNvSpPr/>
            <p:nvPr/>
          </p:nvSpPr>
          <p:spPr>
            <a:xfrm flipH="1" rot="5400000">
              <a:off x="818722" y="1100276"/>
              <a:ext cx="706843" cy="13336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cubicBezTo>
                    <a:pt x="80" y="14824"/>
                    <a:pt x="1360" y="8047"/>
                    <a:pt x="2560" y="4659"/>
                  </a:cubicBezTo>
                  <a:cubicBezTo>
                    <a:pt x="4160" y="424"/>
                    <a:pt x="5840" y="0"/>
                    <a:pt x="7360" y="0"/>
                  </a:cubicBezTo>
                  <a:cubicBezTo>
                    <a:pt x="7920" y="0"/>
                    <a:pt x="7920" y="0"/>
                    <a:pt x="7920" y="0"/>
                  </a:cubicBezTo>
                  <a:cubicBezTo>
                    <a:pt x="10000" y="0"/>
                    <a:pt x="12160" y="424"/>
                    <a:pt x="14160" y="847"/>
                  </a:cubicBezTo>
                  <a:cubicBezTo>
                    <a:pt x="16560" y="1271"/>
                    <a:pt x="19040" y="1694"/>
                    <a:pt x="21520" y="1694"/>
                  </a:cubicBezTo>
                  <a:cubicBezTo>
                    <a:pt x="21600" y="1694"/>
                    <a:pt x="21600" y="1694"/>
                    <a:pt x="21600" y="1694"/>
                  </a:cubicBezTo>
                  <a:cubicBezTo>
                    <a:pt x="20960" y="4235"/>
                    <a:pt x="20080" y="4659"/>
                    <a:pt x="19440" y="4659"/>
                  </a:cubicBezTo>
                  <a:cubicBezTo>
                    <a:pt x="19120" y="4659"/>
                    <a:pt x="18800" y="4659"/>
                    <a:pt x="18400" y="4235"/>
                  </a:cubicBezTo>
                  <a:cubicBezTo>
                    <a:pt x="18080" y="4235"/>
                    <a:pt x="17840" y="4235"/>
                    <a:pt x="17520" y="4235"/>
                  </a:cubicBezTo>
                  <a:cubicBezTo>
                    <a:pt x="15920" y="4235"/>
                    <a:pt x="14240" y="3812"/>
                    <a:pt x="12640" y="3388"/>
                  </a:cubicBezTo>
                  <a:cubicBezTo>
                    <a:pt x="11920" y="3388"/>
                    <a:pt x="11200" y="3388"/>
                    <a:pt x="10480" y="2965"/>
                  </a:cubicBezTo>
                  <a:cubicBezTo>
                    <a:pt x="10000" y="2965"/>
                    <a:pt x="9600" y="2965"/>
                    <a:pt x="9120" y="2965"/>
                  </a:cubicBezTo>
                  <a:cubicBezTo>
                    <a:pt x="8400" y="2541"/>
                    <a:pt x="7680" y="2541"/>
                    <a:pt x="6960" y="2541"/>
                  </a:cubicBezTo>
                  <a:cubicBezTo>
                    <a:pt x="5680" y="2541"/>
                    <a:pt x="4640" y="2965"/>
                    <a:pt x="3760" y="4659"/>
                  </a:cubicBezTo>
                  <a:cubicBezTo>
                    <a:pt x="2720" y="7200"/>
                    <a:pt x="1760" y="10165"/>
                    <a:pt x="1120" y="13976"/>
                  </a:cubicBezTo>
                  <a:cubicBezTo>
                    <a:pt x="960" y="15247"/>
                    <a:pt x="720" y="16518"/>
                    <a:pt x="560" y="17788"/>
                  </a:cubicBezTo>
                  <a:cubicBezTo>
                    <a:pt x="320" y="19059"/>
                    <a:pt x="160" y="20329"/>
                    <a:pt x="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5833" name="Freeform 443"/>
            <p:cNvSpPr/>
            <p:nvPr/>
          </p:nvSpPr>
          <p:spPr>
            <a:xfrm flipH="1" rot="5400000">
              <a:off x="-1914550" y="3011119"/>
              <a:ext cx="6853553" cy="8402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4810" y="21600"/>
                  </a:moveTo>
                  <a:cubicBezTo>
                    <a:pt x="4422" y="21600"/>
                    <a:pt x="4051" y="21465"/>
                    <a:pt x="3680" y="21062"/>
                  </a:cubicBezTo>
                  <a:cubicBezTo>
                    <a:pt x="3383" y="20793"/>
                    <a:pt x="3077" y="20389"/>
                    <a:pt x="2789" y="19985"/>
                  </a:cubicBezTo>
                  <a:cubicBezTo>
                    <a:pt x="2607" y="19783"/>
                    <a:pt x="2426" y="19514"/>
                    <a:pt x="2252" y="19312"/>
                  </a:cubicBezTo>
                  <a:cubicBezTo>
                    <a:pt x="1815" y="18774"/>
                    <a:pt x="1345" y="18303"/>
                    <a:pt x="891" y="18303"/>
                  </a:cubicBezTo>
                  <a:cubicBezTo>
                    <a:pt x="833" y="18303"/>
                    <a:pt x="776" y="18303"/>
                    <a:pt x="718" y="18303"/>
                  </a:cubicBezTo>
                  <a:cubicBezTo>
                    <a:pt x="462" y="18370"/>
                    <a:pt x="215" y="18707"/>
                    <a:pt x="0" y="19043"/>
                  </a:cubicBezTo>
                  <a:cubicBezTo>
                    <a:pt x="0" y="18639"/>
                    <a:pt x="0" y="18639"/>
                    <a:pt x="0" y="18639"/>
                  </a:cubicBezTo>
                  <a:cubicBezTo>
                    <a:pt x="206" y="18303"/>
                    <a:pt x="454" y="17899"/>
                    <a:pt x="718" y="17899"/>
                  </a:cubicBezTo>
                  <a:cubicBezTo>
                    <a:pt x="759" y="17899"/>
                    <a:pt x="809" y="17832"/>
                    <a:pt x="850" y="17832"/>
                  </a:cubicBezTo>
                  <a:cubicBezTo>
                    <a:pt x="1502" y="17832"/>
                    <a:pt x="2145" y="18707"/>
                    <a:pt x="2772" y="19514"/>
                  </a:cubicBezTo>
                  <a:cubicBezTo>
                    <a:pt x="3053" y="19850"/>
                    <a:pt x="3341" y="20254"/>
                    <a:pt x="3630" y="20523"/>
                  </a:cubicBezTo>
                  <a:cubicBezTo>
                    <a:pt x="4068" y="20994"/>
                    <a:pt x="4488" y="21196"/>
                    <a:pt x="4893" y="21196"/>
                  </a:cubicBezTo>
                  <a:cubicBezTo>
                    <a:pt x="5553" y="21196"/>
                    <a:pt x="6155" y="20591"/>
                    <a:pt x="6699" y="19379"/>
                  </a:cubicBezTo>
                  <a:cubicBezTo>
                    <a:pt x="6757" y="19245"/>
                    <a:pt x="6807" y="19178"/>
                    <a:pt x="6864" y="19043"/>
                  </a:cubicBezTo>
                  <a:cubicBezTo>
                    <a:pt x="7228" y="18168"/>
                    <a:pt x="7599" y="17361"/>
                    <a:pt x="7987" y="17226"/>
                  </a:cubicBezTo>
                  <a:cubicBezTo>
                    <a:pt x="8077" y="17159"/>
                    <a:pt x="8176" y="17159"/>
                    <a:pt x="8292" y="17159"/>
                  </a:cubicBezTo>
                  <a:cubicBezTo>
                    <a:pt x="8440" y="17159"/>
                    <a:pt x="8581" y="17159"/>
                    <a:pt x="8729" y="17226"/>
                  </a:cubicBezTo>
                  <a:cubicBezTo>
                    <a:pt x="8869" y="17226"/>
                    <a:pt x="9018" y="17293"/>
                    <a:pt x="9166" y="17293"/>
                  </a:cubicBezTo>
                  <a:cubicBezTo>
                    <a:pt x="9274" y="17293"/>
                    <a:pt x="9373" y="17226"/>
                    <a:pt x="9472" y="17226"/>
                  </a:cubicBezTo>
                  <a:cubicBezTo>
                    <a:pt x="9628" y="17159"/>
                    <a:pt x="9793" y="17092"/>
                    <a:pt x="9950" y="17024"/>
                  </a:cubicBezTo>
                  <a:cubicBezTo>
                    <a:pt x="10222" y="16890"/>
                    <a:pt x="10503" y="16755"/>
                    <a:pt x="10783" y="16755"/>
                  </a:cubicBezTo>
                  <a:cubicBezTo>
                    <a:pt x="10817" y="16755"/>
                    <a:pt x="10858" y="16755"/>
                    <a:pt x="10891" y="16755"/>
                  </a:cubicBezTo>
                  <a:cubicBezTo>
                    <a:pt x="10990" y="16755"/>
                    <a:pt x="11097" y="16822"/>
                    <a:pt x="11196" y="16822"/>
                  </a:cubicBezTo>
                  <a:cubicBezTo>
                    <a:pt x="11345" y="16890"/>
                    <a:pt x="11493" y="16890"/>
                    <a:pt x="11642" y="16890"/>
                  </a:cubicBezTo>
                  <a:cubicBezTo>
                    <a:pt x="11897" y="16890"/>
                    <a:pt x="12104" y="16822"/>
                    <a:pt x="12293" y="16553"/>
                  </a:cubicBezTo>
                  <a:cubicBezTo>
                    <a:pt x="12698" y="15948"/>
                    <a:pt x="12978" y="14198"/>
                    <a:pt x="13275" y="12247"/>
                  </a:cubicBezTo>
                  <a:cubicBezTo>
                    <a:pt x="13333" y="11910"/>
                    <a:pt x="13382" y="11574"/>
                    <a:pt x="13440" y="11237"/>
                  </a:cubicBezTo>
                  <a:cubicBezTo>
                    <a:pt x="13787" y="9084"/>
                    <a:pt x="14216" y="8209"/>
                    <a:pt x="14554" y="7738"/>
                  </a:cubicBezTo>
                  <a:cubicBezTo>
                    <a:pt x="15016" y="7065"/>
                    <a:pt x="15453" y="5652"/>
                    <a:pt x="15874" y="4307"/>
                  </a:cubicBezTo>
                  <a:cubicBezTo>
                    <a:pt x="16320" y="2893"/>
                    <a:pt x="16773" y="1480"/>
                    <a:pt x="17252" y="807"/>
                  </a:cubicBezTo>
                  <a:cubicBezTo>
                    <a:pt x="17664" y="269"/>
                    <a:pt x="18102" y="0"/>
                    <a:pt x="18646" y="0"/>
                  </a:cubicBezTo>
                  <a:cubicBezTo>
                    <a:pt x="18952" y="0"/>
                    <a:pt x="19257" y="67"/>
                    <a:pt x="19562" y="202"/>
                  </a:cubicBezTo>
                  <a:cubicBezTo>
                    <a:pt x="19777" y="202"/>
                    <a:pt x="19991" y="269"/>
                    <a:pt x="20206" y="336"/>
                  </a:cubicBezTo>
                  <a:cubicBezTo>
                    <a:pt x="20643" y="336"/>
                    <a:pt x="21130" y="404"/>
                    <a:pt x="21600" y="1346"/>
                  </a:cubicBezTo>
                  <a:cubicBezTo>
                    <a:pt x="21600" y="1884"/>
                    <a:pt x="21600" y="1884"/>
                    <a:pt x="21600" y="1884"/>
                  </a:cubicBezTo>
                  <a:cubicBezTo>
                    <a:pt x="21130" y="1009"/>
                    <a:pt x="20651" y="875"/>
                    <a:pt x="20206" y="807"/>
                  </a:cubicBezTo>
                  <a:cubicBezTo>
                    <a:pt x="19983" y="807"/>
                    <a:pt x="19760" y="740"/>
                    <a:pt x="19537" y="606"/>
                  </a:cubicBezTo>
                  <a:cubicBezTo>
                    <a:pt x="19273" y="538"/>
                    <a:pt x="18993" y="404"/>
                    <a:pt x="18721" y="404"/>
                  </a:cubicBezTo>
                  <a:cubicBezTo>
                    <a:pt x="18704" y="404"/>
                    <a:pt x="18704" y="404"/>
                    <a:pt x="18704" y="404"/>
                  </a:cubicBezTo>
                  <a:cubicBezTo>
                    <a:pt x="18102" y="404"/>
                    <a:pt x="17615" y="740"/>
                    <a:pt x="17161" y="1480"/>
                  </a:cubicBezTo>
                  <a:cubicBezTo>
                    <a:pt x="16674" y="2221"/>
                    <a:pt x="16237" y="3634"/>
                    <a:pt x="15759" y="5181"/>
                  </a:cubicBezTo>
                  <a:cubicBezTo>
                    <a:pt x="15569" y="5854"/>
                    <a:pt x="15346" y="6594"/>
                    <a:pt x="15123" y="7133"/>
                  </a:cubicBezTo>
                  <a:cubicBezTo>
                    <a:pt x="14942" y="7604"/>
                    <a:pt x="14769" y="7940"/>
                    <a:pt x="14579" y="8209"/>
                  </a:cubicBezTo>
                  <a:cubicBezTo>
                    <a:pt x="14472" y="8411"/>
                    <a:pt x="14472" y="8411"/>
                    <a:pt x="14472" y="8411"/>
                  </a:cubicBezTo>
                  <a:cubicBezTo>
                    <a:pt x="14249" y="8748"/>
                    <a:pt x="14018" y="9219"/>
                    <a:pt x="13795" y="10026"/>
                  </a:cubicBezTo>
                  <a:cubicBezTo>
                    <a:pt x="13597" y="10834"/>
                    <a:pt x="13440" y="11910"/>
                    <a:pt x="13267" y="12987"/>
                  </a:cubicBezTo>
                  <a:cubicBezTo>
                    <a:pt x="13242" y="13121"/>
                    <a:pt x="13242" y="13121"/>
                    <a:pt x="13242" y="13121"/>
                  </a:cubicBezTo>
                  <a:cubicBezTo>
                    <a:pt x="12929" y="15207"/>
                    <a:pt x="12632" y="16688"/>
                    <a:pt x="12211" y="17159"/>
                  </a:cubicBezTo>
                  <a:cubicBezTo>
                    <a:pt x="12038" y="17293"/>
                    <a:pt x="11856" y="17361"/>
                    <a:pt x="11633" y="17361"/>
                  </a:cubicBezTo>
                  <a:cubicBezTo>
                    <a:pt x="11485" y="17361"/>
                    <a:pt x="11345" y="17361"/>
                    <a:pt x="11204" y="17361"/>
                  </a:cubicBezTo>
                  <a:cubicBezTo>
                    <a:pt x="11105" y="17293"/>
                    <a:pt x="10998" y="17293"/>
                    <a:pt x="10891" y="17293"/>
                  </a:cubicBezTo>
                  <a:cubicBezTo>
                    <a:pt x="10866" y="17293"/>
                    <a:pt x="10833" y="17293"/>
                    <a:pt x="10808" y="17293"/>
                  </a:cubicBezTo>
                  <a:cubicBezTo>
                    <a:pt x="10528" y="17293"/>
                    <a:pt x="10247" y="17428"/>
                    <a:pt x="9975" y="17495"/>
                  </a:cubicBezTo>
                  <a:cubicBezTo>
                    <a:pt x="9810" y="17630"/>
                    <a:pt x="9637" y="17697"/>
                    <a:pt x="9472" y="17697"/>
                  </a:cubicBezTo>
                  <a:cubicBezTo>
                    <a:pt x="9216" y="17764"/>
                    <a:pt x="9026" y="17832"/>
                    <a:pt x="8845" y="17832"/>
                  </a:cubicBezTo>
                  <a:cubicBezTo>
                    <a:pt x="8795" y="17832"/>
                    <a:pt x="8737" y="17832"/>
                    <a:pt x="8688" y="17832"/>
                  </a:cubicBezTo>
                  <a:cubicBezTo>
                    <a:pt x="8605" y="17832"/>
                    <a:pt x="8523" y="17764"/>
                    <a:pt x="8440" y="17764"/>
                  </a:cubicBezTo>
                  <a:cubicBezTo>
                    <a:pt x="8341" y="17697"/>
                    <a:pt x="8242" y="17697"/>
                    <a:pt x="8143" y="17697"/>
                  </a:cubicBezTo>
                  <a:cubicBezTo>
                    <a:pt x="8094" y="17697"/>
                    <a:pt x="8036" y="17697"/>
                    <a:pt x="7987" y="17697"/>
                  </a:cubicBezTo>
                  <a:cubicBezTo>
                    <a:pt x="7624" y="17899"/>
                    <a:pt x="7277" y="18639"/>
                    <a:pt x="6947" y="19379"/>
                  </a:cubicBezTo>
                  <a:cubicBezTo>
                    <a:pt x="6831" y="19649"/>
                    <a:pt x="6716" y="19918"/>
                    <a:pt x="6600" y="20120"/>
                  </a:cubicBezTo>
                  <a:cubicBezTo>
                    <a:pt x="6188" y="20927"/>
                    <a:pt x="5734" y="21398"/>
                    <a:pt x="5173" y="21600"/>
                  </a:cubicBezTo>
                  <a:cubicBezTo>
                    <a:pt x="5049" y="21600"/>
                    <a:pt x="4934" y="21600"/>
                    <a:pt x="481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5834" name="Freeform 444"/>
            <p:cNvSpPr/>
            <p:nvPr/>
          </p:nvSpPr>
          <p:spPr>
            <a:xfrm flipH="1" rot="5400000">
              <a:off x="1858239" y="76635"/>
              <a:ext cx="157078" cy="127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16920" y="17280"/>
                    <a:pt x="11880" y="12960"/>
                    <a:pt x="7200" y="432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1600" y="0"/>
                    <a:pt x="21600" y="0"/>
                    <a:pt x="21600" y="0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5835" name="Freeform 445"/>
            <p:cNvSpPr/>
            <p:nvPr/>
          </p:nvSpPr>
          <p:spPr>
            <a:xfrm flipH="1" rot="5400000">
              <a:off x="-1018031" y="3894301"/>
              <a:ext cx="5273901" cy="6534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3720" y="21600"/>
                  </a:moveTo>
                  <a:cubicBezTo>
                    <a:pt x="3398" y="21600"/>
                    <a:pt x="3098" y="21427"/>
                    <a:pt x="2830" y="21082"/>
                  </a:cubicBezTo>
                  <a:cubicBezTo>
                    <a:pt x="2530" y="20736"/>
                    <a:pt x="2219" y="20218"/>
                    <a:pt x="1930" y="19613"/>
                  </a:cubicBezTo>
                  <a:cubicBezTo>
                    <a:pt x="1597" y="19008"/>
                    <a:pt x="1254" y="18403"/>
                    <a:pt x="911" y="18058"/>
                  </a:cubicBezTo>
                  <a:cubicBezTo>
                    <a:pt x="772" y="17885"/>
                    <a:pt x="622" y="17798"/>
                    <a:pt x="482" y="17798"/>
                  </a:cubicBezTo>
                  <a:cubicBezTo>
                    <a:pt x="322" y="17798"/>
                    <a:pt x="161" y="17885"/>
                    <a:pt x="0" y="18144"/>
                  </a:cubicBezTo>
                  <a:cubicBezTo>
                    <a:pt x="0" y="17798"/>
                    <a:pt x="0" y="17798"/>
                    <a:pt x="0" y="17798"/>
                  </a:cubicBezTo>
                  <a:cubicBezTo>
                    <a:pt x="172" y="17539"/>
                    <a:pt x="354" y="17453"/>
                    <a:pt x="515" y="17453"/>
                  </a:cubicBezTo>
                  <a:cubicBezTo>
                    <a:pt x="654" y="17453"/>
                    <a:pt x="793" y="17539"/>
                    <a:pt x="933" y="17712"/>
                  </a:cubicBezTo>
                  <a:cubicBezTo>
                    <a:pt x="1243" y="18058"/>
                    <a:pt x="1554" y="18576"/>
                    <a:pt x="1865" y="19181"/>
                  </a:cubicBezTo>
                  <a:cubicBezTo>
                    <a:pt x="2187" y="19699"/>
                    <a:pt x="2519" y="20304"/>
                    <a:pt x="2851" y="20650"/>
                  </a:cubicBezTo>
                  <a:cubicBezTo>
                    <a:pt x="3119" y="20995"/>
                    <a:pt x="3398" y="21082"/>
                    <a:pt x="3709" y="21082"/>
                  </a:cubicBezTo>
                  <a:cubicBezTo>
                    <a:pt x="4116" y="21082"/>
                    <a:pt x="4513" y="20909"/>
                    <a:pt x="4888" y="20650"/>
                  </a:cubicBezTo>
                  <a:cubicBezTo>
                    <a:pt x="5413" y="20304"/>
                    <a:pt x="5949" y="20045"/>
                    <a:pt x="6475" y="19699"/>
                  </a:cubicBezTo>
                  <a:cubicBezTo>
                    <a:pt x="6882" y="19526"/>
                    <a:pt x="6882" y="19526"/>
                    <a:pt x="6882" y="19526"/>
                  </a:cubicBezTo>
                  <a:cubicBezTo>
                    <a:pt x="7997" y="18922"/>
                    <a:pt x="9155" y="18317"/>
                    <a:pt x="10302" y="18317"/>
                  </a:cubicBezTo>
                  <a:cubicBezTo>
                    <a:pt x="10527" y="18317"/>
                    <a:pt x="10741" y="18317"/>
                    <a:pt x="10945" y="18317"/>
                  </a:cubicBezTo>
                  <a:cubicBezTo>
                    <a:pt x="11277" y="18403"/>
                    <a:pt x="11577" y="18490"/>
                    <a:pt x="11877" y="18490"/>
                  </a:cubicBezTo>
                  <a:cubicBezTo>
                    <a:pt x="13046" y="18490"/>
                    <a:pt x="14064" y="17885"/>
                    <a:pt x="14986" y="16675"/>
                  </a:cubicBezTo>
                  <a:cubicBezTo>
                    <a:pt x="15715" y="15811"/>
                    <a:pt x="16272" y="14515"/>
                    <a:pt x="16787" y="12614"/>
                  </a:cubicBezTo>
                  <a:cubicBezTo>
                    <a:pt x="16948" y="12010"/>
                    <a:pt x="17108" y="11318"/>
                    <a:pt x="17269" y="10714"/>
                  </a:cubicBezTo>
                  <a:cubicBezTo>
                    <a:pt x="17591" y="9418"/>
                    <a:pt x="17923" y="8122"/>
                    <a:pt x="18255" y="7171"/>
                  </a:cubicBezTo>
                  <a:cubicBezTo>
                    <a:pt x="18706" y="5789"/>
                    <a:pt x="19167" y="4838"/>
                    <a:pt x="19617" y="3888"/>
                  </a:cubicBezTo>
                  <a:cubicBezTo>
                    <a:pt x="19799" y="3456"/>
                    <a:pt x="19981" y="3110"/>
                    <a:pt x="20153" y="2678"/>
                  </a:cubicBezTo>
                  <a:cubicBezTo>
                    <a:pt x="20367" y="2246"/>
                    <a:pt x="20571" y="1728"/>
                    <a:pt x="20775" y="1210"/>
                  </a:cubicBezTo>
                  <a:cubicBezTo>
                    <a:pt x="20946" y="864"/>
                    <a:pt x="21118" y="432"/>
                    <a:pt x="21278" y="0"/>
                  </a:cubicBezTo>
                  <a:cubicBezTo>
                    <a:pt x="21600" y="86"/>
                    <a:pt x="21600" y="86"/>
                    <a:pt x="21600" y="86"/>
                  </a:cubicBezTo>
                  <a:cubicBezTo>
                    <a:pt x="19863" y="3974"/>
                    <a:pt x="19863" y="3974"/>
                    <a:pt x="19863" y="3974"/>
                  </a:cubicBezTo>
                  <a:cubicBezTo>
                    <a:pt x="19724" y="4320"/>
                    <a:pt x="19585" y="4579"/>
                    <a:pt x="19435" y="4925"/>
                  </a:cubicBezTo>
                  <a:cubicBezTo>
                    <a:pt x="18952" y="5962"/>
                    <a:pt x="18448" y="7085"/>
                    <a:pt x="17977" y="8726"/>
                  </a:cubicBezTo>
                  <a:cubicBezTo>
                    <a:pt x="17762" y="9504"/>
                    <a:pt x="17548" y="10282"/>
                    <a:pt x="17334" y="11146"/>
                  </a:cubicBezTo>
                  <a:cubicBezTo>
                    <a:pt x="17055" y="12269"/>
                    <a:pt x="16755" y="13392"/>
                    <a:pt x="16465" y="14342"/>
                  </a:cubicBezTo>
                  <a:cubicBezTo>
                    <a:pt x="15929" y="16070"/>
                    <a:pt x="15372" y="16934"/>
                    <a:pt x="14697" y="17626"/>
                  </a:cubicBezTo>
                  <a:cubicBezTo>
                    <a:pt x="13839" y="18576"/>
                    <a:pt x="12906" y="19008"/>
                    <a:pt x="11770" y="19008"/>
                  </a:cubicBezTo>
                  <a:cubicBezTo>
                    <a:pt x="11470" y="19008"/>
                    <a:pt x="11148" y="18922"/>
                    <a:pt x="10784" y="18922"/>
                  </a:cubicBezTo>
                  <a:cubicBezTo>
                    <a:pt x="10612" y="18835"/>
                    <a:pt x="10452" y="18835"/>
                    <a:pt x="10291" y="18835"/>
                  </a:cubicBezTo>
                  <a:cubicBezTo>
                    <a:pt x="9133" y="18835"/>
                    <a:pt x="7954" y="19440"/>
                    <a:pt x="6818" y="20045"/>
                  </a:cubicBezTo>
                  <a:cubicBezTo>
                    <a:pt x="6721" y="20131"/>
                    <a:pt x="6721" y="20131"/>
                    <a:pt x="6721" y="20131"/>
                  </a:cubicBezTo>
                  <a:cubicBezTo>
                    <a:pt x="6239" y="20390"/>
                    <a:pt x="5756" y="20650"/>
                    <a:pt x="5285" y="20909"/>
                  </a:cubicBezTo>
                  <a:cubicBezTo>
                    <a:pt x="4727" y="21254"/>
                    <a:pt x="4727" y="21254"/>
                    <a:pt x="4727" y="21254"/>
                  </a:cubicBezTo>
                  <a:cubicBezTo>
                    <a:pt x="4352" y="21427"/>
                    <a:pt x="4041" y="21600"/>
                    <a:pt x="372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5836" name="Freeform 446"/>
            <p:cNvSpPr/>
            <p:nvPr/>
          </p:nvSpPr>
          <p:spPr>
            <a:xfrm flipH="1" rot="5400000">
              <a:off x="-705360" y="4206972"/>
              <a:ext cx="4894548" cy="4075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779" y="21600"/>
                  </a:moveTo>
                  <a:cubicBezTo>
                    <a:pt x="1594" y="21600"/>
                    <a:pt x="1398" y="21462"/>
                    <a:pt x="1201" y="21323"/>
                  </a:cubicBezTo>
                  <a:cubicBezTo>
                    <a:pt x="797" y="21185"/>
                    <a:pt x="393" y="20908"/>
                    <a:pt x="0" y="20492"/>
                  </a:cubicBezTo>
                  <a:cubicBezTo>
                    <a:pt x="0" y="20077"/>
                    <a:pt x="0" y="20077"/>
                    <a:pt x="0" y="20077"/>
                  </a:cubicBezTo>
                  <a:cubicBezTo>
                    <a:pt x="335" y="20354"/>
                    <a:pt x="693" y="20492"/>
                    <a:pt x="1028" y="20631"/>
                  </a:cubicBezTo>
                  <a:cubicBezTo>
                    <a:pt x="1132" y="20631"/>
                    <a:pt x="1236" y="20631"/>
                    <a:pt x="1340" y="20769"/>
                  </a:cubicBezTo>
                  <a:cubicBezTo>
                    <a:pt x="1479" y="20769"/>
                    <a:pt x="1617" y="20769"/>
                    <a:pt x="1756" y="20769"/>
                  </a:cubicBezTo>
                  <a:cubicBezTo>
                    <a:pt x="2333" y="20769"/>
                    <a:pt x="2899" y="20354"/>
                    <a:pt x="3442" y="19246"/>
                  </a:cubicBezTo>
                  <a:cubicBezTo>
                    <a:pt x="4204" y="17862"/>
                    <a:pt x="4967" y="15646"/>
                    <a:pt x="5533" y="13846"/>
                  </a:cubicBezTo>
                  <a:cubicBezTo>
                    <a:pt x="5799" y="13015"/>
                    <a:pt x="6076" y="12046"/>
                    <a:pt x="6330" y="11077"/>
                  </a:cubicBezTo>
                  <a:cubicBezTo>
                    <a:pt x="6630" y="9831"/>
                    <a:pt x="6942" y="8723"/>
                    <a:pt x="7254" y="7754"/>
                  </a:cubicBezTo>
                  <a:cubicBezTo>
                    <a:pt x="7600" y="6923"/>
                    <a:pt x="7947" y="6369"/>
                    <a:pt x="8328" y="6369"/>
                  </a:cubicBezTo>
                  <a:cubicBezTo>
                    <a:pt x="8559" y="6369"/>
                    <a:pt x="8813" y="6508"/>
                    <a:pt x="9102" y="6923"/>
                  </a:cubicBezTo>
                  <a:cubicBezTo>
                    <a:pt x="9610" y="7615"/>
                    <a:pt x="10084" y="9277"/>
                    <a:pt x="10581" y="10938"/>
                  </a:cubicBezTo>
                  <a:cubicBezTo>
                    <a:pt x="10673" y="11215"/>
                    <a:pt x="10777" y="11492"/>
                    <a:pt x="10869" y="11769"/>
                  </a:cubicBezTo>
                  <a:cubicBezTo>
                    <a:pt x="12302" y="16477"/>
                    <a:pt x="13584" y="18969"/>
                    <a:pt x="14785" y="19385"/>
                  </a:cubicBezTo>
                  <a:cubicBezTo>
                    <a:pt x="14889" y="19385"/>
                    <a:pt x="15004" y="19385"/>
                    <a:pt x="15108" y="19385"/>
                  </a:cubicBezTo>
                  <a:cubicBezTo>
                    <a:pt x="16310" y="19385"/>
                    <a:pt x="17488" y="17169"/>
                    <a:pt x="18631" y="12600"/>
                  </a:cubicBezTo>
                  <a:cubicBezTo>
                    <a:pt x="19313" y="9969"/>
                    <a:pt x="19914" y="7200"/>
                    <a:pt x="20468" y="4154"/>
                  </a:cubicBezTo>
                  <a:cubicBezTo>
                    <a:pt x="20745" y="2631"/>
                    <a:pt x="21022" y="1246"/>
                    <a:pt x="21323" y="0"/>
                  </a:cubicBezTo>
                  <a:cubicBezTo>
                    <a:pt x="21600" y="138"/>
                    <a:pt x="21600" y="138"/>
                    <a:pt x="21600" y="138"/>
                  </a:cubicBezTo>
                  <a:cubicBezTo>
                    <a:pt x="21196" y="1662"/>
                    <a:pt x="20803" y="3462"/>
                    <a:pt x="20387" y="5677"/>
                  </a:cubicBezTo>
                  <a:cubicBezTo>
                    <a:pt x="19810" y="8723"/>
                    <a:pt x="19221" y="11354"/>
                    <a:pt x="18655" y="13569"/>
                  </a:cubicBezTo>
                  <a:cubicBezTo>
                    <a:pt x="17465" y="18138"/>
                    <a:pt x="16333" y="20354"/>
                    <a:pt x="15178" y="20354"/>
                  </a:cubicBezTo>
                  <a:cubicBezTo>
                    <a:pt x="15097" y="20354"/>
                    <a:pt x="15028" y="20354"/>
                    <a:pt x="14947" y="20354"/>
                  </a:cubicBezTo>
                  <a:cubicBezTo>
                    <a:pt x="13699" y="19938"/>
                    <a:pt x="12394" y="17723"/>
                    <a:pt x="11066" y="13569"/>
                  </a:cubicBezTo>
                  <a:cubicBezTo>
                    <a:pt x="10892" y="13015"/>
                    <a:pt x="10731" y="12462"/>
                    <a:pt x="10557" y="11769"/>
                  </a:cubicBezTo>
                  <a:cubicBezTo>
                    <a:pt x="10095" y="10246"/>
                    <a:pt x="9610" y="8585"/>
                    <a:pt x="9102" y="7892"/>
                  </a:cubicBezTo>
                  <a:cubicBezTo>
                    <a:pt x="8802" y="7477"/>
                    <a:pt x="8548" y="7338"/>
                    <a:pt x="8305" y="7338"/>
                  </a:cubicBezTo>
                  <a:cubicBezTo>
                    <a:pt x="7889" y="7338"/>
                    <a:pt x="7508" y="7892"/>
                    <a:pt x="7138" y="9138"/>
                  </a:cubicBezTo>
                  <a:cubicBezTo>
                    <a:pt x="6873" y="9969"/>
                    <a:pt x="6596" y="10938"/>
                    <a:pt x="6330" y="11908"/>
                  </a:cubicBezTo>
                  <a:cubicBezTo>
                    <a:pt x="5995" y="13154"/>
                    <a:pt x="5648" y="14400"/>
                    <a:pt x="5302" y="15508"/>
                  </a:cubicBezTo>
                  <a:cubicBezTo>
                    <a:pt x="4655" y="17446"/>
                    <a:pt x="3939" y="19385"/>
                    <a:pt x="3211" y="20492"/>
                  </a:cubicBezTo>
                  <a:cubicBezTo>
                    <a:pt x="2749" y="21185"/>
                    <a:pt x="2276" y="21600"/>
                    <a:pt x="1779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5837" name="Freeform 447"/>
            <p:cNvSpPr/>
            <p:nvPr/>
          </p:nvSpPr>
          <p:spPr>
            <a:xfrm flipH="1" rot="5400000">
              <a:off x="-357867" y="4557429"/>
              <a:ext cx="4418875" cy="18226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24" y="21600"/>
                  </a:moveTo>
                  <a:cubicBezTo>
                    <a:pt x="1727" y="21600"/>
                    <a:pt x="1369" y="20366"/>
                    <a:pt x="1024" y="17897"/>
                  </a:cubicBezTo>
                  <a:cubicBezTo>
                    <a:pt x="870" y="16663"/>
                    <a:pt x="870" y="16663"/>
                    <a:pt x="870" y="16663"/>
                  </a:cubicBezTo>
                  <a:cubicBezTo>
                    <a:pt x="589" y="14503"/>
                    <a:pt x="294" y="12343"/>
                    <a:pt x="0" y="12034"/>
                  </a:cubicBezTo>
                  <a:cubicBezTo>
                    <a:pt x="0" y="11109"/>
                    <a:pt x="0" y="11109"/>
                    <a:pt x="0" y="11109"/>
                  </a:cubicBezTo>
                  <a:cubicBezTo>
                    <a:pt x="13" y="11109"/>
                    <a:pt x="38" y="11109"/>
                    <a:pt x="51" y="11109"/>
                  </a:cubicBezTo>
                  <a:cubicBezTo>
                    <a:pt x="307" y="11726"/>
                    <a:pt x="550" y="13269"/>
                    <a:pt x="781" y="14811"/>
                  </a:cubicBezTo>
                  <a:cubicBezTo>
                    <a:pt x="870" y="15429"/>
                    <a:pt x="870" y="15429"/>
                    <a:pt x="870" y="15429"/>
                  </a:cubicBezTo>
                  <a:cubicBezTo>
                    <a:pt x="1318" y="18514"/>
                    <a:pt x="1740" y="20057"/>
                    <a:pt x="2175" y="20057"/>
                  </a:cubicBezTo>
                  <a:cubicBezTo>
                    <a:pt x="2431" y="20057"/>
                    <a:pt x="2674" y="19440"/>
                    <a:pt x="2943" y="18514"/>
                  </a:cubicBezTo>
                  <a:cubicBezTo>
                    <a:pt x="3250" y="17589"/>
                    <a:pt x="3557" y="16046"/>
                    <a:pt x="3852" y="14503"/>
                  </a:cubicBezTo>
                  <a:cubicBezTo>
                    <a:pt x="4184" y="12960"/>
                    <a:pt x="4530" y="11417"/>
                    <a:pt x="4875" y="10183"/>
                  </a:cubicBezTo>
                  <a:cubicBezTo>
                    <a:pt x="5618" y="7714"/>
                    <a:pt x="6206" y="6171"/>
                    <a:pt x="6756" y="5246"/>
                  </a:cubicBezTo>
                  <a:cubicBezTo>
                    <a:pt x="7140" y="4629"/>
                    <a:pt x="7550" y="4320"/>
                    <a:pt x="7972" y="4320"/>
                  </a:cubicBezTo>
                  <a:cubicBezTo>
                    <a:pt x="8791" y="4320"/>
                    <a:pt x="9700" y="5554"/>
                    <a:pt x="10813" y="8023"/>
                  </a:cubicBezTo>
                  <a:cubicBezTo>
                    <a:pt x="12118" y="11417"/>
                    <a:pt x="13462" y="13269"/>
                    <a:pt x="14882" y="13886"/>
                  </a:cubicBezTo>
                  <a:cubicBezTo>
                    <a:pt x="15291" y="13886"/>
                    <a:pt x="15727" y="14194"/>
                    <a:pt x="16174" y="14194"/>
                  </a:cubicBezTo>
                  <a:cubicBezTo>
                    <a:pt x="17160" y="14194"/>
                    <a:pt x="18439" y="13269"/>
                    <a:pt x="19706" y="7406"/>
                  </a:cubicBezTo>
                  <a:cubicBezTo>
                    <a:pt x="20167" y="5246"/>
                    <a:pt x="20653" y="2777"/>
                    <a:pt x="21203" y="0"/>
                  </a:cubicBezTo>
                  <a:cubicBezTo>
                    <a:pt x="21600" y="0"/>
                    <a:pt x="21600" y="0"/>
                    <a:pt x="21600" y="0"/>
                  </a:cubicBezTo>
                  <a:cubicBezTo>
                    <a:pt x="21370" y="1234"/>
                    <a:pt x="21370" y="1234"/>
                    <a:pt x="21370" y="1234"/>
                  </a:cubicBezTo>
                  <a:cubicBezTo>
                    <a:pt x="20743" y="4629"/>
                    <a:pt x="20103" y="8023"/>
                    <a:pt x="19450" y="10491"/>
                  </a:cubicBezTo>
                  <a:cubicBezTo>
                    <a:pt x="18734" y="13269"/>
                    <a:pt x="17979" y="15120"/>
                    <a:pt x="17173" y="15737"/>
                  </a:cubicBezTo>
                  <a:cubicBezTo>
                    <a:pt x="16827" y="15737"/>
                    <a:pt x="16482" y="16046"/>
                    <a:pt x="16085" y="16046"/>
                  </a:cubicBezTo>
                  <a:cubicBezTo>
                    <a:pt x="15714" y="16046"/>
                    <a:pt x="15317" y="15737"/>
                    <a:pt x="14792" y="15737"/>
                  </a:cubicBezTo>
                  <a:cubicBezTo>
                    <a:pt x="14447" y="15429"/>
                    <a:pt x="14447" y="15429"/>
                    <a:pt x="14447" y="15429"/>
                  </a:cubicBezTo>
                  <a:cubicBezTo>
                    <a:pt x="13782" y="15120"/>
                    <a:pt x="13091" y="14811"/>
                    <a:pt x="12425" y="13577"/>
                  </a:cubicBezTo>
                  <a:cubicBezTo>
                    <a:pt x="11964" y="12651"/>
                    <a:pt x="11491" y="11726"/>
                    <a:pt x="11043" y="10491"/>
                  </a:cubicBezTo>
                  <a:cubicBezTo>
                    <a:pt x="10071" y="8331"/>
                    <a:pt x="9047" y="5863"/>
                    <a:pt x="8049" y="5863"/>
                  </a:cubicBezTo>
                  <a:cubicBezTo>
                    <a:pt x="7921" y="5863"/>
                    <a:pt x="7806" y="5863"/>
                    <a:pt x="7678" y="5863"/>
                  </a:cubicBezTo>
                  <a:cubicBezTo>
                    <a:pt x="6910" y="6480"/>
                    <a:pt x="6129" y="8023"/>
                    <a:pt x="5285" y="10491"/>
                  </a:cubicBezTo>
                  <a:cubicBezTo>
                    <a:pt x="4875" y="12034"/>
                    <a:pt x="4453" y="13886"/>
                    <a:pt x="4056" y="15737"/>
                  </a:cubicBezTo>
                  <a:cubicBezTo>
                    <a:pt x="3724" y="16971"/>
                    <a:pt x="3391" y="18514"/>
                    <a:pt x="3058" y="19749"/>
                  </a:cubicBezTo>
                  <a:cubicBezTo>
                    <a:pt x="2713" y="20983"/>
                    <a:pt x="2406" y="21600"/>
                    <a:pt x="2124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5838" name="Freeform 448"/>
            <p:cNvSpPr/>
            <p:nvPr/>
          </p:nvSpPr>
          <p:spPr>
            <a:xfrm flipH="1" rot="5400000">
              <a:off x="675722" y="4936041"/>
              <a:ext cx="976540" cy="1229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621" y="21600"/>
                  </a:moveTo>
                  <a:cubicBezTo>
                    <a:pt x="1042" y="21600"/>
                    <a:pt x="521" y="21600"/>
                    <a:pt x="0" y="21140"/>
                  </a:cubicBezTo>
                  <a:cubicBezTo>
                    <a:pt x="579" y="20681"/>
                    <a:pt x="1158" y="20681"/>
                    <a:pt x="1737" y="20221"/>
                  </a:cubicBezTo>
                  <a:cubicBezTo>
                    <a:pt x="2838" y="19762"/>
                    <a:pt x="3996" y="19302"/>
                    <a:pt x="5096" y="18383"/>
                  </a:cubicBezTo>
                  <a:cubicBezTo>
                    <a:pt x="5849" y="17464"/>
                    <a:pt x="6660" y="16545"/>
                    <a:pt x="7354" y="15626"/>
                  </a:cubicBezTo>
                  <a:cubicBezTo>
                    <a:pt x="8397" y="14247"/>
                    <a:pt x="9439" y="12868"/>
                    <a:pt x="10482" y="11949"/>
                  </a:cubicBezTo>
                  <a:cubicBezTo>
                    <a:pt x="11176" y="11489"/>
                    <a:pt x="11929" y="11030"/>
                    <a:pt x="12682" y="11030"/>
                  </a:cubicBezTo>
                  <a:cubicBezTo>
                    <a:pt x="13840" y="10111"/>
                    <a:pt x="15056" y="9651"/>
                    <a:pt x="16214" y="8732"/>
                  </a:cubicBezTo>
                  <a:cubicBezTo>
                    <a:pt x="17720" y="7353"/>
                    <a:pt x="19226" y="4596"/>
                    <a:pt x="20673" y="1838"/>
                  </a:cubicBezTo>
                  <a:cubicBezTo>
                    <a:pt x="20963" y="1379"/>
                    <a:pt x="21253" y="919"/>
                    <a:pt x="21600" y="0"/>
                  </a:cubicBezTo>
                  <a:cubicBezTo>
                    <a:pt x="20036" y="7353"/>
                    <a:pt x="18125" y="9191"/>
                    <a:pt x="16562" y="10570"/>
                  </a:cubicBezTo>
                  <a:cubicBezTo>
                    <a:pt x="15346" y="11489"/>
                    <a:pt x="14130" y="12409"/>
                    <a:pt x="12914" y="12868"/>
                  </a:cubicBezTo>
                  <a:cubicBezTo>
                    <a:pt x="12219" y="13328"/>
                    <a:pt x="11524" y="13328"/>
                    <a:pt x="10829" y="13787"/>
                  </a:cubicBezTo>
                  <a:cubicBezTo>
                    <a:pt x="9729" y="14706"/>
                    <a:pt x="8686" y="16085"/>
                    <a:pt x="7702" y="17004"/>
                  </a:cubicBezTo>
                  <a:cubicBezTo>
                    <a:pt x="6833" y="18383"/>
                    <a:pt x="5965" y="19302"/>
                    <a:pt x="5038" y="20221"/>
                  </a:cubicBezTo>
                  <a:cubicBezTo>
                    <a:pt x="3822" y="21140"/>
                    <a:pt x="2664" y="21600"/>
                    <a:pt x="1621" y="21600"/>
                  </a:cubicBezTo>
                  <a:cubicBezTo>
                    <a:pt x="1621" y="21600"/>
                    <a:pt x="1621" y="21600"/>
                    <a:pt x="1621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5839" name="Freeform 449"/>
            <p:cNvSpPr/>
            <p:nvPr/>
          </p:nvSpPr>
          <p:spPr>
            <a:xfrm flipH="1" rot="5400000">
              <a:off x="953569" y="4961972"/>
              <a:ext cx="348236" cy="444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299" y="21600"/>
                  </a:moveTo>
                  <a:cubicBezTo>
                    <a:pt x="812" y="21600"/>
                    <a:pt x="487" y="21600"/>
                    <a:pt x="0" y="21600"/>
                  </a:cubicBezTo>
                  <a:cubicBezTo>
                    <a:pt x="3573" y="20329"/>
                    <a:pt x="6983" y="15247"/>
                    <a:pt x="10556" y="11435"/>
                  </a:cubicBezTo>
                  <a:cubicBezTo>
                    <a:pt x="11044" y="10165"/>
                    <a:pt x="11044" y="10165"/>
                    <a:pt x="11044" y="10165"/>
                  </a:cubicBezTo>
                  <a:cubicBezTo>
                    <a:pt x="11856" y="8894"/>
                    <a:pt x="12668" y="7624"/>
                    <a:pt x="13480" y="6353"/>
                  </a:cubicBezTo>
                  <a:cubicBezTo>
                    <a:pt x="15753" y="3812"/>
                    <a:pt x="18027" y="0"/>
                    <a:pt x="20138" y="0"/>
                  </a:cubicBezTo>
                  <a:cubicBezTo>
                    <a:pt x="20626" y="0"/>
                    <a:pt x="21113" y="0"/>
                    <a:pt x="21600" y="0"/>
                  </a:cubicBezTo>
                  <a:cubicBezTo>
                    <a:pt x="18677" y="7624"/>
                    <a:pt x="15591" y="11435"/>
                    <a:pt x="12343" y="13976"/>
                  </a:cubicBezTo>
                  <a:cubicBezTo>
                    <a:pt x="11368" y="15247"/>
                    <a:pt x="10232" y="16518"/>
                    <a:pt x="9257" y="16518"/>
                  </a:cubicBezTo>
                  <a:cubicBezTo>
                    <a:pt x="6171" y="20329"/>
                    <a:pt x="3573" y="21600"/>
                    <a:pt x="1299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5840" name="Freeform 450"/>
            <p:cNvSpPr/>
            <p:nvPr/>
          </p:nvSpPr>
          <p:spPr>
            <a:xfrm flipH="1" rot="5400000">
              <a:off x="986911" y="5008652"/>
              <a:ext cx="284516" cy="355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387" y="21600"/>
                  </a:moveTo>
                  <a:cubicBezTo>
                    <a:pt x="793" y="21600"/>
                    <a:pt x="396" y="21600"/>
                    <a:pt x="0" y="21600"/>
                  </a:cubicBezTo>
                  <a:cubicBezTo>
                    <a:pt x="3171" y="15429"/>
                    <a:pt x="6738" y="10800"/>
                    <a:pt x="10106" y="7714"/>
                  </a:cubicBezTo>
                  <a:cubicBezTo>
                    <a:pt x="12881" y="4629"/>
                    <a:pt x="12881" y="4629"/>
                    <a:pt x="12881" y="4629"/>
                  </a:cubicBezTo>
                  <a:cubicBezTo>
                    <a:pt x="14862" y="1543"/>
                    <a:pt x="16844" y="0"/>
                    <a:pt x="18826" y="0"/>
                  </a:cubicBezTo>
                  <a:cubicBezTo>
                    <a:pt x="19817" y="0"/>
                    <a:pt x="20807" y="0"/>
                    <a:pt x="21600" y="1543"/>
                  </a:cubicBezTo>
                  <a:cubicBezTo>
                    <a:pt x="21600" y="3086"/>
                    <a:pt x="21600" y="4629"/>
                    <a:pt x="21600" y="4629"/>
                  </a:cubicBezTo>
                  <a:cubicBezTo>
                    <a:pt x="19222" y="7714"/>
                    <a:pt x="16844" y="9257"/>
                    <a:pt x="14466" y="10800"/>
                  </a:cubicBezTo>
                  <a:cubicBezTo>
                    <a:pt x="12881" y="12343"/>
                    <a:pt x="11097" y="13886"/>
                    <a:pt x="9512" y="15429"/>
                  </a:cubicBezTo>
                  <a:cubicBezTo>
                    <a:pt x="8125" y="16971"/>
                    <a:pt x="8125" y="16971"/>
                    <a:pt x="8125" y="16971"/>
                  </a:cubicBezTo>
                  <a:cubicBezTo>
                    <a:pt x="5945" y="18514"/>
                    <a:pt x="3567" y="21600"/>
                    <a:pt x="1387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5841" name="Freeform 451"/>
            <p:cNvSpPr/>
            <p:nvPr/>
          </p:nvSpPr>
          <p:spPr>
            <a:xfrm flipH="1" rot="5400000">
              <a:off x="1021734" y="5009391"/>
              <a:ext cx="222278" cy="3408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4066" y="21600"/>
                  </a:moveTo>
                  <a:cubicBezTo>
                    <a:pt x="2795" y="21600"/>
                    <a:pt x="1525" y="21600"/>
                    <a:pt x="0" y="21600"/>
                  </a:cubicBezTo>
                  <a:cubicBezTo>
                    <a:pt x="3558" y="18277"/>
                    <a:pt x="7369" y="16615"/>
                    <a:pt x="10927" y="11631"/>
                  </a:cubicBezTo>
                  <a:cubicBezTo>
                    <a:pt x="12198" y="11631"/>
                    <a:pt x="13468" y="9969"/>
                    <a:pt x="14739" y="8308"/>
                  </a:cubicBezTo>
                  <a:cubicBezTo>
                    <a:pt x="17026" y="4985"/>
                    <a:pt x="19313" y="1662"/>
                    <a:pt x="21600" y="0"/>
                  </a:cubicBezTo>
                  <a:cubicBezTo>
                    <a:pt x="17534" y="14954"/>
                    <a:pt x="11689" y="21600"/>
                    <a:pt x="4066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5842" name="Freeform 516"/>
            <p:cNvSpPr/>
            <p:nvPr/>
          </p:nvSpPr>
          <p:spPr>
            <a:xfrm flipH="1" rot="5400000">
              <a:off x="579435" y="230509"/>
              <a:ext cx="500802" cy="22820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17" h="21600" fill="norm" stroke="1" extrusionOk="0">
                  <a:moveTo>
                    <a:pt x="15120" y="21600"/>
                  </a:moveTo>
                  <a:cubicBezTo>
                    <a:pt x="14574" y="21600"/>
                    <a:pt x="14029" y="21600"/>
                    <a:pt x="13374" y="21352"/>
                  </a:cubicBezTo>
                  <a:cubicBezTo>
                    <a:pt x="13047" y="21352"/>
                    <a:pt x="12720" y="21600"/>
                    <a:pt x="12502" y="21600"/>
                  </a:cubicBezTo>
                  <a:cubicBezTo>
                    <a:pt x="12502" y="21600"/>
                    <a:pt x="12502" y="21600"/>
                    <a:pt x="12502" y="21600"/>
                  </a:cubicBezTo>
                  <a:cubicBezTo>
                    <a:pt x="10756" y="21600"/>
                    <a:pt x="9011" y="20359"/>
                    <a:pt x="7483" y="19366"/>
                  </a:cubicBezTo>
                  <a:cubicBezTo>
                    <a:pt x="5520" y="18124"/>
                    <a:pt x="2792" y="16386"/>
                    <a:pt x="1047" y="12662"/>
                  </a:cubicBezTo>
                  <a:cubicBezTo>
                    <a:pt x="174" y="10924"/>
                    <a:pt x="-153" y="9186"/>
                    <a:pt x="65" y="7697"/>
                  </a:cubicBezTo>
                  <a:cubicBezTo>
                    <a:pt x="720" y="3724"/>
                    <a:pt x="4865" y="993"/>
                    <a:pt x="6611" y="497"/>
                  </a:cubicBezTo>
                  <a:cubicBezTo>
                    <a:pt x="8247" y="248"/>
                    <a:pt x="9774" y="0"/>
                    <a:pt x="11192" y="0"/>
                  </a:cubicBezTo>
                  <a:cubicBezTo>
                    <a:pt x="12502" y="0"/>
                    <a:pt x="13920" y="0"/>
                    <a:pt x="15120" y="497"/>
                  </a:cubicBezTo>
                  <a:cubicBezTo>
                    <a:pt x="17956" y="1241"/>
                    <a:pt x="19702" y="3228"/>
                    <a:pt x="20465" y="6455"/>
                  </a:cubicBezTo>
                  <a:cubicBezTo>
                    <a:pt x="21447" y="10924"/>
                    <a:pt x="20792" y="16138"/>
                    <a:pt x="18829" y="19117"/>
                  </a:cubicBezTo>
                  <a:cubicBezTo>
                    <a:pt x="17847" y="20855"/>
                    <a:pt x="16538" y="21600"/>
                    <a:pt x="15120" y="21600"/>
                  </a:cubicBezTo>
                  <a:close/>
                  <a:moveTo>
                    <a:pt x="10756" y="745"/>
                  </a:moveTo>
                  <a:cubicBezTo>
                    <a:pt x="8247" y="993"/>
                    <a:pt x="5629" y="1241"/>
                    <a:pt x="3229" y="3228"/>
                  </a:cubicBezTo>
                  <a:cubicBezTo>
                    <a:pt x="2683" y="3724"/>
                    <a:pt x="829" y="5462"/>
                    <a:pt x="720" y="8441"/>
                  </a:cubicBezTo>
                  <a:cubicBezTo>
                    <a:pt x="611" y="9683"/>
                    <a:pt x="938" y="11172"/>
                    <a:pt x="1702" y="12414"/>
                  </a:cubicBezTo>
                  <a:cubicBezTo>
                    <a:pt x="3665" y="15641"/>
                    <a:pt x="6174" y="17628"/>
                    <a:pt x="8356" y="18869"/>
                  </a:cubicBezTo>
                  <a:cubicBezTo>
                    <a:pt x="9120" y="19366"/>
                    <a:pt x="9120" y="19366"/>
                    <a:pt x="9120" y="19366"/>
                  </a:cubicBezTo>
                  <a:cubicBezTo>
                    <a:pt x="9774" y="19614"/>
                    <a:pt x="10429" y="19862"/>
                    <a:pt x="11411" y="20110"/>
                  </a:cubicBezTo>
                  <a:cubicBezTo>
                    <a:pt x="11411" y="20110"/>
                    <a:pt x="11411" y="20110"/>
                    <a:pt x="11411" y="20110"/>
                  </a:cubicBezTo>
                  <a:cubicBezTo>
                    <a:pt x="11738" y="20359"/>
                    <a:pt x="12065" y="20359"/>
                    <a:pt x="12502" y="20359"/>
                  </a:cubicBezTo>
                  <a:cubicBezTo>
                    <a:pt x="12720" y="20359"/>
                    <a:pt x="13047" y="20359"/>
                    <a:pt x="13374" y="20359"/>
                  </a:cubicBezTo>
                  <a:cubicBezTo>
                    <a:pt x="13811" y="20359"/>
                    <a:pt x="14247" y="20359"/>
                    <a:pt x="14683" y="20359"/>
                  </a:cubicBezTo>
                  <a:cubicBezTo>
                    <a:pt x="15774" y="20359"/>
                    <a:pt x="17192" y="20359"/>
                    <a:pt x="18283" y="18621"/>
                  </a:cubicBezTo>
                  <a:cubicBezTo>
                    <a:pt x="19702" y="16138"/>
                    <a:pt x="20465" y="12662"/>
                    <a:pt x="20247" y="9434"/>
                  </a:cubicBezTo>
                  <a:cubicBezTo>
                    <a:pt x="19920" y="5959"/>
                    <a:pt x="18829" y="3476"/>
                    <a:pt x="17083" y="2483"/>
                  </a:cubicBezTo>
                  <a:cubicBezTo>
                    <a:pt x="15447" y="1241"/>
                    <a:pt x="13592" y="745"/>
                    <a:pt x="11192" y="745"/>
                  </a:cubicBezTo>
                  <a:lnTo>
                    <a:pt x="10756" y="745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5843" name="Freeform 517"/>
            <p:cNvSpPr/>
            <p:nvPr/>
          </p:nvSpPr>
          <p:spPr>
            <a:xfrm flipH="1" rot="5400000">
              <a:off x="371276" y="273327"/>
              <a:ext cx="908226" cy="3704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26" h="21600" fill="norm" stroke="1" extrusionOk="0">
                  <a:moveTo>
                    <a:pt x="16623" y="21600"/>
                  </a:moveTo>
                  <a:cubicBezTo>
                    <a:pt x="15754" y="21600"/>
                    <a:pt x="14760" y="21448"/>
                    <a:pt x="13519" y="21144"/>
                  </a:cubicBezTo>
                  <a:cubicBezTo>
                    <a:pt x="10602" y="20231"/>
                    <a:pt x="7871" y="18101"/>
                    <a:pt x="5636" y="16276"/>
                  </a:cubicBezTo>
                  <a:cubicBezTo>
                    <a:pt x="5388" y="15972"/>
                    <a:pt x="5388" y="15972"/>
                    <a:pt x="5388" y="15972"/>
                  </a:cubicBezTo>
                  <a:cubicBezTo>
                    <a:pt x="4023" y="14755"/>
                    <a:pt x="733" y="12017"/>
                    <a:pt x="112" y="8214"/>
                  </a:cubicBezTo>
                  <a:cubicBezTo>
                    <a:pt x="-74" y="7149"/>
                    <a:pt x="-12" y="6085"/>
                    <a:pt x="174" y="5020"/>
                  </a:cubicBezTo>
                  <a:cubicBezTo>
                    <a:pt x="733" y="2282"/>
                    <a:pt x="1912" y="1065"/>
                    <a:pt x="3774" y="1065"/>
                  </a:cubicBezTo>
                  <a:cubicBezTo>
                    <a:pt x="4209" y="1065"/>
                    <a:pt x="4705" y="1217"/>
                    <a:pt x="5140" y="1217"/>
                  </a:cubicBezTo>
                  <a:cubicBezTo>
                    <a:pt x="5760" y="1369"/>
                    <a:pt x="6381" y="1521"/>
                    <a:pt x="7064" y="1521"/>
                  </a:cubicBezTo>
                  <a:cubicBezTo>
                    <a:pt x="8988" y="1521"/>
                    <a:pt x="10788" y="913"/>
                    <a:pt x="12774" y="456"/>
                  </a:cubicBezTo>
                  <a:cubicBezTo>
                    <a:pt x="13147" y="456"/>
                    <a:pt x="13147" y="456"/>
                    <a:pt x="13147" y="456"/>
                  </a:cubicBezTo>
                  <a:cubicBezTo>
                    <a:pt x="13954" y="152"/>
                    <a:pt x="14760" y="0"/>
                    <a:pt x="15505" y="0"/>
                  </a:cubicBezTo>
                  <a:cubicBezTo>
                    <a:pt x="18112" y="0"/>
                    <a:pt x="20098" y="1521"/>
                    <a:pt x="21526" y="4259"/>
                  </a:cubicBezTo>
                  <a:cubicBezTo>
                    <a:pt x="21526" y="4563"/>
                    <a:pt x="21526" y="4563"/>
                    <a:pt x="21526" y="4563"/>
                  </a:cubicBezTo>
                  <a:cubicBezTo>
                    <a:pt x="20036" y="1977"/>
                    <a:pt x="18050" y="608"/>
                    <a:pt x="15505" y="608"/>
                  </a:cubicBezTo>
                  <a:cubicBezTo>
                    <a:pt x="14574" y="608"/>
                    <a:pt x="13519" y="913"/>
                    <a:pt x="12402" y="1217"/>
                  </a:cubicBezTo>
                  <a:cubicBezTo>
                    <a:pt x="10478" y="1977"/>
                    <a:pt x="8864" y="2282"/>
                    <a:pt x="7250" y="2282"/>
                  </a:cubicBezTo>
                  <a:cubicBezTo>
                    <a:pt x="6629" y="2282"/>
                    <a:pt x="6009" y="2130"/>
                    <a:pt x="5388" y="2130"/>
                  </a:cubicBezTo>
                  <a:cubicBezTo>
                    <a:pt x="5016" y="1977"/>
                    <a:pt x="5016" y="1977"/>
                    <a:pt x="5016" y="1977"/>
                  </a:cubicBezTo>
                  <a:cubicBezTo>
                    <a:pt x="4581" y="1977"/>
                    <a:pt x="4085" y="1825"/>
                    <a:pt x="3650" y="1825"/>
                  </a:cubicBezTo>
                  <a:cubicBezTo>
                    <a:pt x="3029" y="1825"/>
                    <a:pt x="2595" y="1977"/>
                    <a:pt x="2160" y="2282"/>
                  </a:cubicBezTo>
                  <a:cubicBezTo>
                    <a:pt x="1292" y="2890"/>
                    <a:pt x="174" y="4715"/>
                    <a:pt x="423" y="7149"/>
                  </a:cubicBezTo>
                  <a:cubicBezTo>
                    <a:pt x="795" y="10496"/>
                    <a:pt x="2595" y="12321"/>
                    <a:pt x="3836" y="13538"/>
                  </a:cubicBezTo>
                  <a:cubicBezTo>
                    <a:pt x="5512" y="15211"/>
                    <a:pt x="7064" y="16580"/>
                    <a:pt x="8492" y="17645"/>
                  </a:cubicBezTo>
                  <a:cubicBezTo>
                    <a:pt x="11533" y="19775"/>
                    <a:pt x="14202" y="20839"/>
                    <a:pt x="16623" y="20839"/>
                  </a:cubicBezTo>
                  <a:cubicBezTo>
                    <a:pt x="16871" y="20839"/>
                    <a:pt x="16871" y="20839"/>
                    <a:pt x="16871" y="20839"/>
                  </a:cubicBezTo>
                  <a:cubicBezTo>
                    <a:pt x="18609" y="20839"/>
                    <a:pt x="20036" y="20079"/>
                    <a:pt x="21154" y="18558"/>
                  </a:cubicBezTo>
                  <a:cubicBezTo>
                    <a:pt x="21278" y="18558"/>
                    <a:pt x="21402" y="18254"/>
                    <a:pt x="21526" y="18101"/>
                  </a:cubicBezTo>
                  <a:cubicBezTo>
                    <a:pt x="21526" y="19014"/>
                    <a:pt x="21526" y="19014"/>
                    <a:pt x="21526" y="19014"/>
                  </a:cubicBezTo>
                  <a:cubicBezTo>
                    <a:pt x="20098" y="20839"/>
                    <a:pt x="18547" y="21600"/>
                    <a:pt x="16623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5844" name="Freeform 518"/>
            <p:cNvSpPr/>
            <p:nvPr/>
          </p:nvSpPr>
          <p:spPr>
            <a:xfrm flipH="1" rot="5400000">
              <a:off x="169140" y="353953"/>
              <a:ext cx="1306572" cy="6075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20" h="21600" fill="norm" stroke="1" extrusionOk="0">
                  <a:moveTo>
                    <a:pt x="19063" y="21600"/>
                  </a:moveTo>
                  <a:cubicBezTo>
                    <a:pt x="17295" y="21600"/>
                    <a:pt x="15527" y="20948"/>
                    <a:pt x="13889" y="20203"/>
                  </a:cubicBezTo>
                  <a:cubicBezTo>
                    <a:pt x="13458" y="20017"/>
                    <a:pt x="13070" y="19924"/>
                    <a:pt x="12639" y="19738"/>
                  </a:cubicBezTo>
                  <a:cubicBezTo>
                    <a:pt x="10569" y="18807"/>
                    <a:pt x="8370" y="17969"/>
                    <a:pt x="6344" y="16386"/>
                  </a:cubicBezTo>
                  <a:cubicBezTo>
                    <a:pt x="4663" y="15083"/>
                    <a:pt x="3326" y="13779"/>
                    <a:pt x="2248" y="12010"/>
                  </a:cubicBezTo>
                  <a:cubicBezTo>
                    <a:pt x="1429" y="10707"/>
                    <a:pt x="265" y="8752"/>
                    <a:pt x="49" y="6331"/>
                  </a:cubicBezTo>
                  <a:cubicBezTo>
                    <a:pt x="-80" y="4934"/>
                    <a:pt x="49" y="3817"/>
                    <a:pt x="394" y="2886"/>
                  </a:cubicBezTo>
                  <a:cubicBezTo>
                    <a:pt x="1386" y="372"/>
                    <a:pt x="3800" y="93"/>
                    <a:pt x="4835" y="93"/>
                  </a:cubicBezTo>
                  <a:cubicBezTo>
                    <a:pt x="5180" y="93"/>
                    <a:pt x="5525" y="93"/>
                    <a:pt x="5870" y="186"/>
                  </a:cubicBezTo>
                  <a:cubicBezTo>
                    <a:pt x="6430" y="279"/>
                    <a:pt x="7034" y="466"/>
                    <a:pt x="7594" y="559"/>
                  </a:cubicBezTo>
                  <a:cubicBezTo>
                    <a:pt x="8586" y="838"/>
                    <a:pt x="9621" y="1117"/>
                    <a:pt x="10655" y="1117"/>
                  </a:cubicBezTo>
                  <a:cubicBezTo>
                    <a:pt x="10698" y="1117"/>
                    <a:pt x="10698" y="1117"/>
                    <a:pt x="10698" y="1117"/>
                  </a:cubicBezTo>
                  <a:cubicBezTo>
                    <a:pt x="11906" y="1117"/>
                    <a:pt x="13113" y="838"/>
                    <a:pt x="14277" y="559"/>
                  </a:cubicBezTo>
                  <a:cubicBezTo>
                    <a:pt x="15269" y="372"/>
                    <a:pt x="16303" y="93"/>
                    <a:pt x="17338" y="0"/>
                  </a:cubicBezTo>
                  <a:cubicBezTo>
                    <a:pt x="17510" y="0"/>
                    <a:pt x="17640" y="0"/>
                    <a:pt x="17812" y="0"/>
                  </a:cubicBezTo>
                  <a:cubicBezTo>
                    <a:pt x="19321" y="0"/>
                    <a:pt x="20528" y="559"/>
                    <a:pt x="21520" y="1676"/>
                  </a:cubicBezTo>
                  <a:cubicBezTo>
                    <a:pt x="21520" y="2328"/>
                    <a:pt x="21520" y="2328"/>
                    <a:pt x="21520" y="2328"/>
                  </a:cubicBezTo>
                  <a:cubicBezTo>
                    <a:pt x="20442" y="1117"/>
                    <a:pt x="19278" y="466"/>
                    <a:pt x="17985" y="466"/>
                  </a:cubicBezTo>
                  <a:cubicBezTo>
                    <a:pt x="17855" y="466"/>
                    <a:pt x="17855" y="466"/>
                    <a:pt x="17855" y="466"/>
                  </a:cubicBezTo>
                  <a:cubicBezTo>
                    <a:pt x="16734" y="559"/>
                    <a:pt x="15613" y="838"/>
                    <a:pt x="14492" y="1024"/>
                  </a:cubicBezTo>
                  <a:cubicBezTo>
                    <a:pt x="13846" y="1210"/>
                    <a:pt x="13199" y="1303"/>
                    <a:pt x="12509" y="1490"/>
                  </a:cubicBezTo>
                  <a:cubicBezTo>
                    <a:pt x="11992" y="1583"/>
                    <a:pt x="11474" y="1583"/>
                    <a:pt x="10957" y="1583"/>
                  </a:cubicBezTo>
                  <a:cubicBezTo>
                    <a:pt x="10095" y="1583"/>
                    <a:pt x="9233" y="1490"/>
                    <a:pt x="8370" y="1210"/>
                  </a:cubicBezTo>
                  <a:cubicBezTo>
                    <a:pt x="7680" y="1024"/>
                    <a:pt x="7680" y="1024"/>
                    <a:pt x="7680" y="1024"/>
                  </a:cubicBezTo>
                  <a:cubicBezTo>
                    <a:pt x="6689" y="745"/>
                    <a:pt x="5611" y="466"/>
                    <a:pt x="4576" y="466"/>
                  </a:cubicBezTo>
                  <a:cubicBezTo>
                    <a:pt x="4231" y="466"/>
                    <a:pt x="3886" y="559"/>
                    <a:pt x="3542" y="652"/>
                  </a:cubicBezTo>
                  <a:cubicBezTo>
                    <a:pt x="2679" y="838"/>
                    <a:pt x="1084" y="1676"/>
                    <a:pt x="480" y="3631"/>
                  </a:cubicBezTo>
                  <a:cubicBezTo>
                    <a:pt x="222" y="4469"/>
                    <a:pt x="179" y="5400"/>
                    <a:pt x="351" y="6424"/>
                  </a:cubicBezTo>
                  <a:cubicBezTo>
                    <a:pt x="696" y="8659"/>
                    <a:pt x="1645" y="10800"/>
                    <a:pt x="3283" y="12941"/>
                  </a:cubicBezTo>
                  <a:cubicBezTo>
                    <a:pt x="4706" y="14710"/>
                    <a:pt x="6387" y="16107"/>
                    <a:pt x="8629" y="17317"/>
                  </a:cubicBezTo>
                  <a:cubicBezTo>
                    <a:pt x="10354" y="18248"/>
                    <a:pt x="12164" y="18993"/>
                    <a:pt x="13889" y="19645"/>
                  </a:cubicBezTo>
                  <a:cubicBezTo>
                    <a:pt x="14492" y="19924"/>
                    <a:pt x="14492" y="19924"/>
                    <a:pt x="14492" y="19924"/>
                  </a:cubicBezTo>
                  <a:cubicBezTo>
                    <a:pt x="16001" y="20483"/>
                    <a:pt x="17424" y="20948"/>
                    <a:pt x="18890" y="20948"/>
                  </a:cubicBezTo>
                  <a:cubicBezTo>
                    <a:pt x="19106" y="20948"/>
                    <a:pt x="19321" y="20948"/>
                    <a:pt x="19537" y="20948"/>
                  </a:cubicBezTo>
                  <a:cubicBezTo>
                    <a:pt x="20227" y="20855"/>
                    <a:pt x="20916" y="20669"/>
                    <a:pt x="21520" y="20297"/>
                  </a:cubicBezTo>
                  <a:cubicBezTo>
                    <a:pt x="21520" y="21041"/>
                    <a:pt x="21520" y="21041"/>
                    <a:pt x="21520" y="21041"/>
                  </a:cubicBezTo>
                  <a:cubicBezTo>
                    <a:pt x="20960" y="21321"/>
                    <a:pt x="20356" y="21507"/>
                    <a:pt x="19752" y="21600"/>
                  </a:cubicBezTo>
                  <a:cubicBezTo>
                    <a:pt x="19494" y="21600"/>
                    <a:pt x="19278" y="21600"/>
                    <a:pt x="19063" y="21600"/>
                  </a:cubicBezTo>
                  <a:cubicBezTo>
                    <a:pt x="19063" y="21600"/>
                    <a:pt x="19063" y="21600"/>
                    <a:pt x="19063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5845" name="Freeform 519"/>
            <p:cNvSpPr/>
            <p:nvPr/>
          </p:nvSpPr>
          <p:spPr>
            <a:xfrm flipH="1" rot="5400000">
              <a:off x="929119" y="5929"/>
              <a:ext cx="23711" cy="207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cubicBezTo>
                    <a:pt x="7200" y="2700"/>
                    <a:pt x="14400" y="5400"/>
                    <a:pt x="21600" y="10800"/>
                  </a:cubicBezTo>
                  <a:cubicBezTo>
                    <a:pt x="21600" y="21600"/>
                    <a:pt x="21600" y="21600"/>
                    <a:pt x="21600" y="21600"/>
                  </a:cubicBezTo>
                  <a:cubicBezTo>
                    <a:pt x="16800" y="18900"/>
                    <a:pt x="2400" y="2700"/>
                    <a:pt x="0" y="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5846" name="Freeform 520"/>
            <p:cNvSpPr/>
            <p:nvPr/>
          </p:nvSpPr>
          <p:spPr>
            <a:xfrm flipH="1" rot="5400000">
              <a:off x="649049" y="20747"/>
              <a:ext cx="53347" cy="207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cubicBezTo>
                    <a:pt x="7560" y="16200"/>
                    <a:pt x="14040" y="10800"/>
                    <a:pt x="21600" y="0"/>
                  </a:cubicBezTo>
                  <a:cubicBezTo>
                    <a:pt x="21600" y="8100"/>
                    <a:pt x="21600" y="8100"/>
                    <a:pt x="21600" y="8100"/>
                  </a:cubicBezTo>
                  <a:cubicBezTo>
                    <a:pt x="14040" y="16200"/>
                    <a:pt x="6480" y="21600"/>
                    <a:pt x="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5847" name="Freeform 521"/>
            <p:cNvSpPr/>
            <p:nvPr/>
          </p:nvSpPr>
          <p:spPr>
            <a:xfrm flipH="1" rot="5400000">
              <a:off x="917263" y="1"/>
              <a:ext cx="37047" cy="370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12343"/>
                  </a:moveTo>
                  <a:cubicBezTo>
                    <a:pt x="13886" y="7714"/>
                    <a:pt x="7714" y="4629"/>
                    <a:pt x="1543" y="0"/>
                  </a:cubicBezTo>
                  <a:cubicBezTo>
                    <a:pt x="0" y="0"/>
                    <a:pt x="0" y="0"/>
                    <a:pt x="0" y="1543"/>
                  </a:cubicBezTo>
                  <a:cubicBezTo>
                    <a:pt x="7714" y="7714"/>
                    <a:pt x="13886" y="13886"/>
                    <a:pt x="21600" y="21600"/>
                  </a:cubicBezTo>
                  <a:lnTo>
                    <a:pt x="21600" y="12343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5848" name="Freeform 522"/>
            <p:cNvSpPr/>
            <p:nvPr/>
          </p:nvSpPr>
          <p:spPr>
            <a:xfrm flipH="1" rot="5400000">
              <a:off x="662708" y="8572"/>
              <a:ext cx="37886" cy="207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40" h="21600" fill="norm" stroke="1" extrusionOk="0">
                  <a:moveTo>
                    <a:pt x="21240" y="0"/>
                  </a:moveTo>
                  <a:cubicBezTo>
                    <a:pt x="15480" y="8100"/>
                    <a:pt x="8280" y="13500"/>
                    <a:pt x="1080" y="16200"/>
                  </a:cubicBezTo>
                  <a:cubicBezTo>
                    <a:pt x="-360" y="16200"/>
                    <a:pt x="-360" y="21600"/>
                    <a:pt x="1080" y="21600"/>
                  </a:cubicBezTo>
                  <a:cubicBezTo>
                    <a:pt x="9720" y="21600"/>
                    <a:pt x="15480" y="21600"/>
                    <a:pt x="21240" y="18900"/>
                  </a:cubicBezTo>
                  <a:lnTo>
                    <a:pt x="21240" y="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5849" name="Freeform 523"/>
            <p:cNvSpPr/>
            <p:nvPr/>
          </p:nvSpPr>
          <p:spPr>
            <a:xfrm flipH="1" rot="5400000">
              <a:off x="906150" y="5189"/>
              <a:ext cx="63721" cy="6223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15300" y="13500"/>
                    <a:pt x="8100" y="6300"/>
                    <a:pt x="0" y="0"/>
                  </a:cubicBezTo>
                  <a:cubicBezTo>
                    <a:pt x="2700" y="1800"/>
                    <a:pt x="5400" y="2700"/>
                    <a:pt x="8100" y="4500"/>
                  </a:cubicBezTo>
                  <a:cubicBezTo>
                    <a:pt x="13500" y="8100"/>
                    <a:pt x="17100" y="11700"/>
                    <a:pt x="21600" y="16200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5850" name="Freeform 524"/>
            <p:cNvSpPr/>
            <p:nvPr/>
          </p:nvSpPr>
          <p:spPr>
            <a:xfrm flipH="1" rot="5400000">
              <a:off x="664608" y="8152"/>
              <a:ext cx="44456" cy="370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082" y="15429"/>
                  </a:moveTo>
                  <a:cubicBezTo>
                    <a:pt x="11435" y="10800"/>
                    <a:pt x="16518" y="6171"/>
                    <a:pt x="21600" y="0"/>
                  </a:cubicBezTo>
                  <a:cubicBezTo>
                    <a:pt x="21600" y="12343"/>
                    <a:pt x="21600" y="12343"/>
                    <a:pt x="21600" y="12343"/>
                  </a:cubicBezTo>
                  <a:cubicBezTo>
                    <a:pt x="15247" y="16971"/>
                    <a:pt x="7624" y="20057"/>
                    <a:pt x="0" y="21600"/>
                  </a:cubicBezTo>
                  <a:cubicBezTo>
                    <a:pt x="1271" y="20057"/>
                    <a:pt x="3812" y="18514"/>
                    <a:pt x="5082" y="15429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5851" name="Freeform 525"/>
            <p:cNvSpPr/>
            <p:nvPr/>
          </p:nvSpPr>
          <p:spPr>
            <a:xfrm flipH="1" rot="5400000">
              <a:off x="676042" y="4024"/>
              <a:ext cx="12701" cy="127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cubicBezTo>
                    <a:pt x="5400" y="14400"/>
                    <a:pt x="16200" y="7200"/>
                    <a:pt x="21600" y="0"/>
                  </a:cubicBezTo>
                  <a:cubicBezTo>
                    <a:pt x="21600" y="7200"/>
                    <a:pt x="21600" y="7200"/>
                    <a:pt x="21600" y="7200"/>
                  </a:cubicBezTo>
                  <a:cubicBezTo>
                    <a:pt x="16200" y="14400"/>
                    <a:pt x="5400" y="14400"/>
                    <a:pt x="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5852" name="Freeform 526"/>
            <p:cNvSpPr/>
            <p:nvPr/>
          </p:nvSpPr>
          <p:spPr>
            <a:xfrm flipH="1" rot="5400000">
              <a:off x="827612" y="74834"/>
              <a:ext cx="245988" cy="1052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20451" y="17280"/>
                    <a:pt x="18843" y="14040"/>
                    <a:pt x="17004" y="11340"/>
                  </a:cubicBezTo>
                  <a:cubicBezTo>
                    <a:pt x="14017" y="7020"/>
                    <a:pt x="10800" y="3780"/>
                    <a:pt x="7583" y="2700"/>
                  </a:cubicBezTo>
                  <a:cubicBezTo>
                    <a:pt x="5055" y="1620"/>
                    <a:pt x="2528" y="1080"/>
                    <a:pt x="0" y="540"/>
                  </a:cubicBezTo>
                  <a:cubicBezTo>
                    <a:pt x="1609" y="0"/>
                    <a:pt x="3217" y="0"/>
                    <a:pt x="4596" y="0"/>
                  </a:cubicBezTo>
                  <a:cubicBezTo>
                    <a:pt x="6664" y="0"/>
                    <a:pt x="8272" y="0"/>
                    <a:pt x="10111" y="1080"/>
                  </a:cubicBezTo>
                  <a:cubicBezTo>
                    <a:pt x="14706" y="3780"/>
                    <a:pt x="17923" y="7560"/>
                    <a:pt x="20221" y="12960"/>
                  </a:cubicBezTo>
                  <a:cubicBezTo>
                    <a:pt x="20681" y="14040"/>
                    <a:pt x="21140" y="15120"/>
                    <a:pt x="21600" y="16200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5853" name="Freeform 527"/>
            <p:cNvSpPr/>
            <p:nvPr/>
          </p:nvSpPr>
          <p:spPr>
            <a:xfrm flipH="1" rot="5400000">
              <a:off x="477155" y="167450"/>
              <a:ext cx="422328" cy="9632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1001" y="21600"/>
                  </a:moveTo>
                  <a:cubicBezTo>
                    <a:pt x="7379" y="21600"/>
                    <a:pt x="3354" y="18097"/>
                    <a:pt x="0" y="14595"/>
                  </a:cubicBezTo>
                  <a:cubicBezTo>
                    <a:pt x="2952" y="16930"/>
                    <a:pt x="6037" y="18097"/>
                    <a:pt x="8989" y="18097"/>
                  </a:cubicBezTo>
                  <a:cubicBezTo>
                    <a:pt x="9257" y="18097"/>
                    <a:pt x="9660" y="18097"/>
                    <a:pt x="10062" y="18097"/>
                  </a:cubicBezTo>
                  <a:cubicBezTo>
                    <a:pt x="13684" y="18097"/>
                    <a:pt x="18783" y="16346"/>
                    <a:pt x="21332" y="1751"/>
                  </a:cubicBezTo>
                  <a:cubicBezTo>
                    <a:pt x="21332" y="1168"/>
                    <a:pt x="21466" y="584"/>
                    <a:pt x="21600" y="0"/>
                  </a:cubicBezTo>
                  <a:cubicBezTo>
                    <a:pt x="21600" y="5254"/>
                    <a:pt x="21600" y="5254"/>
                    <a:pt x="21600" y="5254"/>
                  </a:cubicBezTo>
                  <a:cubicBezTo>
                    <a:pt x="19319" y="16346"/>
                    <a:pt x="15697" y="21600"/>
                    <a:pt x="11001" y="21600"/>
                  </a:cubicBezTo>
                  <a:cubicBezTo>
                    <a:pt x="11001" y="21600"/>
                    <a:pt x="11001" y="21600"/>
                    <a:pt x="11001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5854" name="Freeform 528"/>
            <p:cNvSpPr/>
            <p:nvPr/>
          </p:nvSpPr>
          <p:spPr>
            <a:xfrm flipH="1" rot="5400000">
              <a:off x="328228" y="194865"/>
              <a:ext cx="425291" cy="444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2533" y="21600"/>
                  </a:moveTo>
                  <a:cubicBezTo>
                    <a:pt x="11333" y="21600"/>
                    <a:pt x="10133" y="21600"/>
                    <a:pt x="9067" y="20329"/>
                  </a:cubicBezTo>
                  <a:cubicBezTo>
                    <a:pt x="6667" y="17788"/>
                    <a:pt x="4667" y="13976"/>
                    <a:pt x="2933" y="10165"/>
                  </a:cubicBezTo>
                  <a:cubicBezTo>
                    <a:pt x="1867" y="7624"/>
                    <a:pt x="933" y="5082"/>
                    <a:pt x="0" y="1271"/>
                  </a:cubicBezTo>
                  <a:cubicBezTo>
                    <a:pt x="4400" y="11435"/>
                    <a:pt x="8133" y="15247"/>
                    <a:pt x="11733" y="15247"/>
                  </a:cubicBezTo>
                  <a:cubicBezTo>
                    <a:pt x="14800" y="15247"/>
                    <a:pt x="17600" y="11435"/>
                    <a:pt x="20133" y="3812"/>
                  </a:cubicBezTo>
                  <a:cubicBezTo>
                    <a:pt x="20667" y="2541"/>
                    <a:pt x="21067" y="1271"/>
                    <a:pt x="21600" y="0"/>
                  </a:cubicBezTo>
                  <a:cubicBezTo>
                    <a:pt x="21600" y="8894"/>
                    <a:pt x="21600" y="8894"/>
                    <a:pt x="21600" y="8894"/>
                  </a:cubicBezTo>
                  <a:cubicBezTo>
                    <a:pt x="18667" y="17788"/>
                    <a:pt x="15600" y="21600"/>
                    <a:pt x="12533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5855" name="Freeform 529"/>
            <p:cNvSpPr/>
            <p:nvPr/>
          </p:nvSpPr>
          <p:spPr>
            <a:xfrm flipH="1" rot="5400000">
              <a:off x="71896" y="359322"/>
              <a:ext cx="1552925" cy="84317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35" h="21600" fill="norm" stroke="1" extrusionOk="0">
                  <a:moveTo>
                    <a:pt x="20066" y="21600"/>
                  </a:moveTo>
                  <a:cubicBezTo>
                    <a:pt x="19674" y="21600"/>
                    <a:pt x="19282" y="21533"/>
                    <a:pt x="18854" y="21466"/>
                  </a:cubicBezTo>
                  <a:cubicBezTo>
                    <a:pt x="18604" y="21399"/>
                    <a:pt x="18355" y="21332"/>
                    <a:pt x="18105" y="21265"/>
                  </a:cubicBezTo>
                  <a:cubicBezTo>
                    <a:pt x="15610" y="20862"/>
                    <a:pt x="13258" y="20057"/>
                    <a:pt x="11190" y="18850"/>
                  </a:cubicBezTo>
                  <a:cubicBezTo>
                    <a:pt x="9373" y="17843"/>
                    <a:pt x="7626" y="16502"/>
                    <a:pt x="6129" y="15361"/>
                  </a:cubicBezTo>
                  <a:cubicBezTo>
                    <a:pt x="5131" y="14624"/>
                    <a:pt x="4062" y="13819"/>
                    <a:pt x="3099" y="12678"/>
                  </a:cubicBezTo>
                  <a:cubicBezTo>
                    <a:pt x="2208" y="11605"/>
                    <a:pt x="-465" y="8452"/>
                    <a:pt x="70" y="5031"/>
                  </a:cubicBezTo>
                  <a:cubicBezTo>
                    <a:pt x="355" y="3220"/>
                    <a:pt x="1388" y="1945"/>
                    <a:pt x="2280" y="1543"/>
                  </a:cubicBezTo>
                  <a:cubicBezTo>
                    <a:pt x="2850" y="1275"/>
                    <a:pt x="3456" y="1140"/>
                    <a:pt x="4204" y="1140"/>
                  </a:cubicBezTo>
                  <a:cubicBezTo>
                    <a:pt x="4632" y="1140"/>
                    <a:pt x="5060" y="1207"/>
                    <a:pt x="5487" y="1207"/>
                  </a:cubicBezTo>
                  <a:cubicBezTo>
                    <a:pt x="5880" y="1275"/>
                    <a:pt x="6307" y="1275"/>
                    <a:pt x="6735" y="1275"/>
                  </a:cubicBezTo>
                  <a:cubicBezTo>
                    <a:pt x="6806" y="1275"/>
                    <a:pt x="6806" y="1275"/>
                    <a:pt x="6806" y="1275"/>
                  </a:cubicBezTo>
                  <a:cubicBezTo>
                    <a:pt x="8695" y="1275"/>
                    <a:pt x="10549" y="872"/>
                    <a:pt x="12260" y="402"/>
                  </a:cubicBezTo>
                  <a:cubicBezTo>
                    <a:pt x="13115" y="201"/>
                    <a:pt x="14220" y="0"/>
                    <a:pt x="15361" y="0"/>
                  </a:cubicBezTo>
                  <a:cubicBezTo>
                    <a:pt x="15824" y="0"/>
                    <a:pt x="16252" y="0"/>
                    <a:pt x="16680" y="67"/>
                  </a:cubicBezTo>
                  <a:cubicBezTo>
                    <a:pt x="18070" y="335"/>
                    <a:pt x="19495" y="1140"/>
                    <a:pt x="21135" y="2482"/>
                  </a:cubicBezTo>
                  <a:cubicBezTo>
                    <a:pt x="21135" y="3019"/>
                    <a:pt x="21135" y="3019"/>
                    <a:pt x="21135" y="3019"/>
                  </a:cubicBezTo>
                  <a:cubicBezTo>
                    <a:pt x="20101" y="2080"/>
                    <a:pt x="18961" y="1207"/>
                    <a:pt x="17678" y="805"/>
                  </a:cubicBezTo>
                  <a:cubicBezTo>
                    <a:pt x="16929" y="537"/>
                    <a:pt x="16109" y="402"/>
                    <a:pt x="15254" y="402"/>
                  </a:cubicBezTo>
                  <a:cubicBezTo>
                    <a:pt x="14612" y="402"/>
                    <a:pt x="13971" y="470"/>
                    <a:pt x="13258" y="671"/>
                  </a:cubicBezTo>
                  <a:cubicBezTo>
                    <a:pt x="12687" y="738"/>
                    <a:pt x="12117" y="872"/>
                    <a:pt x="11547" y="1006"/>
                  </a:cubicBezTo>
                  <a:cubicBezTo>
                    <a:pt x="10406" y="1342"/>
                    <a:pt x="9230" y="1610"/>
                    <a:pt x="8054" y="1677"/>
                  </a:cubicBezTo>
                  <a:cubicBezTo>
                    <a:pt x="7697" y="1677"/>
                    <a:pt x="7341" y="1744"/>
                    <a:pt x="6949" y="1744"/>
                  </a:cubicBezTo>
                  <a:cubicBezTo>
                    <a:pt x="6379" y="1744"/>
                    <a:pt x="5808" y="1677"/>
                    <a:pt x="5274" y="1610"/>
                  </a:cubicBezTo>
                  <a:cubicBezTo>
                    <a:pt x="5202" y="1610"/>
                    <a:pt x="5202" y="1610"/>
                    <a:pt x="5202" y="1610"/>
                  </a:cubicBezTo>
                  <a:cubicBezTo>
                    <a:pt x="4846" y="1610"/>
                    <a:pt x="4454" y="1543"/>
                    <a:pt x="4062" y="1543"/>
                  </a:cubicBezTo>
                  <a:cubicBezTo>
                    <a:pt x="3741" y="1543"/>
                    <a:pt x="3456" y="1610"/>
                    <a:pt x="3171" y="1677"/>
                  </a:cubicBezTo>
                  <a:cubicBezTo>
                    <a:pt x="1994" y="1945"/>
                    <a:pt x="177" y="3354"/>
                    <a:pt x="284" y="6037"/>
                  </a:cubicBezTo>
                  <a:cubicBezTo>
                    <a:pt x="355" y="7983"/>
                    <a:pt x="1282" y="9593"/>
                    <a:pt x="1994" y="10666"/>
                  </a:cubicBezTo>
                  <a:cubicBezTo>
                    <a:pt x="4026" y="13752"/>
                    <a:pt x="6592" y="15429"/>
                    <a:pt x="9087" y="17106"/>
                  </a:cubicBezTo>
                  <a:cubicBezTo>
                    <a:pt x="9337" y="17240"/>
                    <a:pt x="9337" y="17240"/>
                    <a:pt x="9337" y="17240"/>
                  </a:cubicBezTo>
                  <a:cubicBezTo>
                    <a:pt x="12759" y="19520"/>
                    <a:pt x="16359" y="20795"/>
                    <a:pt x="20101" y="21130"/>
                  </a:cubicBezTo>
                  <a:cubicBezTo>
                    <a:pt x="20137" y="21130"/>
                    <a:pt x="20173" y="21130"/>
                    <a:pt x="20173" y="21198"/>
                  </a:cubicBezTo>
                  <a:cubicBezTo>
                    <a:pt x="20208" y="21198"/>
                    <a:pt x="20208" y="21198"/>
                    <a:pt x="20208" y="21198"/>
                  </a:cubicBezTo>
                  <a:cubicBezTo>
                    <a:pt x="20244" y="21198"/>
                    <a:pt x="20244" y="21198"/>
                    <a:pt x="20244" y="21198"/>
                  </a:cubicBezTo>
                  <a:cubicBezTo>
                    <a:pt x="20529" y="21198"/>
                    <a:pt x="20850" y="21130"/>
                    <a:pt x="21135" y="21063"/>
                  </a:cubicBezTo>
                  <a:cubicBezTo>
                    <a:pt x="21135" y="21466"/>
                    <a:pt x="21135" y="21466"/>
                    <a:pt x="21135" y="21466"/>
                  </a:cubicBezTo>
                  <a:cubicBezTo>
                    <a:pt x="20779" y="21533"/>
                    <a:pt x="20422" y="21600"/>
                    <a:pt x="20066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5856" name="Freeform 530"/>
            <p:cNvSpPr/>
            <p:nvPr/>
          </p:nvSpPr>
          <p:spPr>
            <a:xfrm flipH="1" rot="5400000">
              <a:off x="391208" y="51865"/>
              <a:ext cx="115585" cy="207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9327" y="21600"/>
                  </a:moveTo>
                  <a:cubicBezTo>
                    <a:pt x="5891" y="21600"/>
                    <a:pt x="2945" y="18900"/>
                    <a:pt x="0" y="16200"/>
                  </a:cubicBezTo>
                  <a:cubicBezTo>
                    <a:pt x="1964" y="16200"/>
                    <a:pt x="3927" y="13500"/>
                    <a:pt x="5891" y="13500"/>
                  </a:cubicBezTo>
                  <a:cubicBezTo>
                    <a:pt x="7364" y="10800"/>
                    <a:pt x="9327" y="8100"/>
                    <a:pt x="10800" y="8100"/>
                  </a:cubicBezTo>
                  <a:cubicBezTo>
                    <a:pt x="14727" y="5400"/>
                    <a:pt x="18164" y="2700"/>
                    <a:pt x="21600" y="0"/>
                  </a:cubicBezTo>
                  <a:cubicBezTo>
                    <a:pt x="21600" y="13500"/>
                    <a:pt x="21600" y="13500"/>
                    <a:pt x="21600" y="13500"/>
                  </a:cubicBezTo>
                  <a:cubicBezTo>
                    <a:pt x="17182" y="18900"/>
                    <a:pt x="13745" y="21600"/>
                    <a:pt x="10800" y="21600"/>
                  </a:cubicBezTo>
                  <a:cubicBezTo>
                    <a:pt x="10309" y="21600"/>
                    <a:pt x="9818" y="21600"/>
                    <a:pt x="9327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5857" name="Freeform 531"/>
            <p:cNvSpPr/>
            <p:nvPr/>
          </p:nvSpPr>
          <p:spPr>
            <a:xfrm flipH="1" rot="5400000">
              <a:off x="-133924" y="479195"/>
              <a:ext cx="2046065" cy="109656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27" h="21600" fill="norm" stroke="1" extrusionOk="0">
                  <a:moveTo>
                    <a:pt x="21227" y="21600"/>
                  </a:moveTo>
                  <a:cubicBezTo>
                    <a:pt x="21010" y="21600"/>
                    <a:pt x="20819" y="21548"/>
                    <a:pt x="20629" y="21548"/>
                  </a:cubicBezTo>
                  <a:cubicBezTo>
                    <a:pt x="19570" y="21394"/>
                    <a:pt x="18537" y="20930"/>
                    <a:pt x="17559" y="20517"/>
                  </a:cubicBezTo>
                  <a:cubicBezTo>
                    <a:pt x="17532" y="20517"/>
                    <a:pt x="17532" y="20517"/>
                    <a:pt x="17532" y="20517"/>
                  </a:cubicBezTo>
                  <a:cubicBezTo>
                    <a:pt x="17505" y="20569"/>
                    <a:pt x="17505" y="20569"/>
                    <a:pt x="17505" y="20569"/>
                  </a:cubicBezTo>
                  <a:cubicBezTo>
                    <a:pt x="17505" y="20569"/>
                    <a:pt x="17505" y="20569"/>
                    <a:pt x="17478" y="20569"/>
                  </a:cubicBezTo>
                  <a:cubicBezTo>
                    <a:pt x="17478" y="20569"/>
                    <a:pt x="17478" y="20569"/>
                    <a:pt x="17450" y="20569"/>
                  </a:cubicBezTo>
                  <a:cubicBezTo>
                    <a:pt x="17369" y="20466"/>
                    <a:pt x="17260" y="20414"/>
                    <a:pt x="17179" y="20363"/>
                  </a:cubicBezTo>
                  <a:cubicBezTo>
                    <a:pt x="16989" y="20311"/>
                    <a:pt x="16825" y="20208"/>
                    <a:pt x="16635" y="20157"/>
                  </a:cubicBezTo>
                  <a:cubicBezTo>
                    <a:pt x="16391" y="20053"/>
                    <a:pt x="16146" y="19950"/>
                    <a:pt x="15902" y="19847"/>
                  </a:cubicBezTo>
                  <a:cubicBezTo>
                    <a:pt x="15413" y="19693"/>
                    <a:pt x="14924" y="19486"/>
                    <a:pt x="14462" y="19280"/>
                  </a:cubicBezTo>
                  <a:cubicBezTo>
                    <a:pt x="14326" y="19229"/>
                    <a:pt x="14326" y="19229"/>
                    <a:pt x="14326" y="19229"/>
                  </a:cubicBezTo>
                  <a:cubicBezTo>
                    <a:pt x="13973" y="19126"/>
                    <a:pt x="13973" y="19126"/>
                    <a:pt x="13973" y="19126"/>
                  </a:cubicBezTo>
                  <a:cubicBezTo>
                    <a:pt x="12777" y="18662"/>
                    <a:pt x="11582" y="17888"/>
                    <a:pt x="10413" y="17167"/>
                  </a:cubicBezTo>
                  <a:cubicBezTo>
                    <a:pt x="10305" y="17115"/>
                    <a:pt x="10305" y="17115"/>
                    <a:pt x="10305" y="17115"/>
                  </a:cubicBezTo>
                  <a:cubicBezTo>
                    <a:pt x="9680" y="16703"/>
                    <a:pt x="9028" y="16342"/>
                    <a:pt x="8376" y="15981"/>
                  </a:cubicBezTo>
                  <a:cubicBezTo>
                    <a:pt x="7207" y="15259"/>
                    <a:pt x="5985" y="14537"/>
                    <a:pt x="4816" y="13713"/>
                  </a:cubicBezTo>
                  <a:cubicBezTo>
                    <a:pt x="3431" y="12733"/>
                    <a:pt x="1882" y="11547"/>
                    <a:pt x="877" y="9434"/>
                  </a:cubicBezTo>
                  <a:cubicBezTo>
                    <a:pt x="62" y="7784"/>
                    <a:pt x="-373" y="5207"/>
                    <a:pt x="415" y="3196"/>
                  </a:cubicBezTo>
                  <a:cubicBezTo>
                    <a:pt x="1094" y="1495"/>
                    <a:pt x="2371" y="464"/>
                    <a:pt x="4327" y="103"/>
                  </a:cubicBezTo>
                  <a:cubicBezTo>
                    <a:pt x="4708" y="52"/>
                    <a:pt x="5142" y="52"/>
                    <a:pt x="5604" y="52"/>
                  </a:cubicBezTo>
                  <a:cubicBezTo>
                    <a:pt x="6039" y="52"/>
                    <a:pt x="6474" y="52"/>
                    <a:pt x="6909" y="103"/>
                  </a:cubicBezTo>
                  <a:cubicBezTo>
                    <a:pt x="8267" y="206"/>
                    <a:pt x="9598" y="309"/>
                    <a:pt x="10930" y="309"/>
                  </a:cubicBezTo>
                  <a:cubicBezTo>
                    <a:pt x="11147" y="309"/>
                    <a:pt x="11147" y="309"/>
                    <a:pt x="11147" y="309"/>
                  </a:cubicBezTo>
                  <a:cubicBezTo>
                    <a:pt x="11989" y="258"/>
                    <a:pt x="12832" y="206"/>
                    <a:pt x="13674" y="155"/>
                  </a:cubicBezTo>
                  <a:cubicBezTo>
                    <a:pt x="14543" y="103"/>
                    <a:pt x="15440" y="0"/>
                    <a:pt x="16309" y="0"/>
                  </a:cubicBezTo>
                  <a:cubicBezTo>
                    <a:pt x="17478" y="0"/>
                    <a:pt x="18429" y="155"/>
                    <a:pt x="19352" y="412"/>
                  </a:cubicBezTo>
                  <a:cubicBezTo>
                    <a:pt x="19977" y="567"/>
                    <a:pt x="20602" y="773"/>
                    <a:pt x="21227" y="1031"/>
                  </a:cubicBezTo>
                  <a:cubicBezTo>
                    <a:pt x="21227" y="1392"/>
                    <a:pt x="21227" y="1392"/>
                    <a:pt x="21227" y="1392"/>
                  </a:cubicBezTo>
                  <a:cubicBezTo>
                    <a:pt x="20059" y="876"/>
                    <a:pt x="18945" y="516"/>
                    <a:pt x="17858" y="412"/>
                  </a:cubicBezTo>
                  <a:cubicBezTo>
                    <a:pt x="17369" y="309"/>
                    <a:pt x="16853" y="309"/>
                    <a:pt x="16282" y="309"/>
                  </a:cubicBezTo>
                  <a:cubicBezTo>
                    <a:pt x="15385" y="309"/>
                    <a:pt x="14489" y="361"/>
                    <a:pt x="13728" y="464"/>
                  </a:cubicBezTo>
                  <a:cubicBezTo>
                    <a:pt x="12832" y="567"/>
                    <a:pt x="11908" y="619"/>
                    <a:pt x="10930" y="619"/>
                  </a:cubicBezTo>
                  <a:cubicBezTo>
                    <a:pt x="10441" y="619"/>
                    <a:pt x="9952" y="567"/>
                    <a:pt x="9435" y="567"/>
                  </a:cubicBezTo>
                  <a:cubicBezTo>
                    <a:pt x="8946" y="567"/>
                    <a:pt x="8430" y="516"/>
                    <a:pt x="7914" y="464"/>
                  </a:cubicBezTo>
                  <a:cubicBezTo>
                    <a:pt x="7235" y="361"/>
                    <a:pt x="6528" y="309"/>
                    <a:pt x="5822" y="309"/>
                  </a:cubicBezTo>
                  <a:cubicBezTo>
                    <a:pt x="4844" y="309"/>
                    <a:pt x="4029" y="464"/>
                    <a:pt x="3295" y="722"/>
                  </a:cubicBezTo>
                  <a:cubicBezTo>
                    <a:pt x="2670" y="979"/>
                    <a:pt x="1149" y="1753"/>
                    <a:pt x="496" y="3660"/>
                  </a:cubicBezTo>
                  <a:cubicBezTo>
                    <a:pt x="198" y="4485"/>
                    <a:pt x="116" y="5464"/>
                    <a:pt x="225" y="6547"/>
                  </a:cubicBezTo>
                  <a:cubicBezTo>
                    <a:pt x="578" y="9640"/>
                    <a:pt x="2371" y="11444"/>
                    <a:pt x="3920" y="12682"/>
                  </a:cubicBezTo>
                  <a:cubicBezTo>
                    <a:pt x="5251" y="13764"/>
                    <a:pt x="6664" y="14589"/>
                    <a:pt x="8022" y="15362"/>
                  </a:cubicBezTo>
                  <a:cubicBezTo>
                    <a:pt x="8593" y="15723"/>
                    <a:pt x="9164" y="16032"/>
                    <a:pt x="9707" y="16393"/>
                  </a:cubicBezTo>
                  <a:cubicBezTo>
                    <a:pt x="9952" y="16548"/>
                    <a:pt x="10196" y="16703"/>
                    <a:pt x="10441" y="16857"/>
                  </a:cubicBezTo>
                  <a:cubicBezTo>
                    <a:pt x="11500" y="17527"/>
                    <a:pt x="12614" y="18198"/>
                    <a:pt x="13728" y="18662"/>
                  </a:cubicBezTo>
                  <a:cubicBezTo>
                    <a:pt x="14081" y="18765"/>
                    <a:pt x="14435" y="18919"/>
                    <a:pt x="14761" y="19022"/>
                  </a:cubicBezTo>
                  <a:cubicBezTo>
                    <a:pt x="15549" y="19280"/>
                    <a:pt x="16336" y="19589"/>
                    <a:pt x="17070" y="20002"/>
                  </a:cubicBezTo>
                  <a:cubicBezTo>
                    <a:pt x="17450" y="20157"/>
                    <a:pt x="17831" y="20311"/>
                    <a:pt x="18184" y="20466"/>
                  </a:cubicBezTo>
                  <a:cubicBezTo>
                    <a:pt x="19026" y="20827"/>
                    <a:pt x="20140" y="21188"/>
                    <a:pt x="21227" y="21239"/>
                  </a:cubicBezTo>
                  <a:lnTo>
                    <a:pt x="21227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5858" name="Freeform 532"/>
            <p:cNvSpPr/>
            <p:nvPr/>
          </p:nvSpPr>
          <p:spPr>
            <a:xfrm flipH="1" rot="5400000">
              <a:off x="-419021" y="583505"/>
              <a:ext cx="2758517" cy="16003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86" h="21600" fill="norm" stroke="1" extrusionOk="0">
                  <a:moveTo>
                    <a:pt x="21286" y="21600"/>
                  </a:moveTo>
                  <a:cubicBezTo>
                    <a:pt x="20579" y="21565"/>
                    <a:pt x="19831" y="21459"/>
                    <a:pt x="19023" y="21246"/>
                  </a:cubicBezTo>
                  <a:cubicBezTo>
                    <a:pt x="17346" y="20787"/>
                    <a:pt x="15568" y="19903"/>
                    <a:pt x="13406" y="18383"/>
                  </a:cubicBezTo>
                  <a:cubicBezTo>
                    <a:pt x="13103" y="18171"/>
                    <a:pt x="12800" y="17923"/>
                    <a:pt x="12496" y="17711"/>
                  </a:cubicBezTo>
                  <a:cubicBezTo>
                    <a:pt x="11870" y="17252"/>
                    <a:pt x="11224" y="16757"/>
                    <a:pt x="10577" y="16403"/>
                  </a:cubicBezTo>
                  <a:cubicBezTo>
                    <a:pt x="9526" y="15838"/>
                    <a:pt x="8476" y="15449"/>
                    <a:pt x="7667" y="15201"/>
                  </a:cubicBezTo>
                  <a:cubicBezTo>
                    <a:pt x="7344" y="15095"/>
                    <a:pt x="7021" y="14989"/>
                    <a:pt x="6697" y="14883"/>
                  </a:cubicBezTo>
                  <a:cubicBezTo>
                    <a:pt x="5364" y="14459"/>
                    <a:pt x="3970" y="14070"/>
                    <a:pt x="2717" y="13151"/>
                  </a:cubicBezTo>
                  <a:cubicBezTo>
                    <a:pt x="1787" y="12515"/>
                    <a:pt x="494" y="11419"/>
                    <a:pt x="110" y="9616"/>
                  </a:cubicBezTo>
                  <a:cubicBezTo>
                    <a:pt x="-314" y="7742"/>
                    <a:pt x="555" y="5904"/>
                    <a:pt x="1545" y="4985"/>
                  </a:cubicBezTo>
                  <a:cubicBezTo>
                    <a:pt x="2697" y="3924"/>
                    <a:pt x="4030" y="3535"/>
                    <a:pt x="5323" y="3182"/>
                  </a:cubicBezTo>
                  <a:cubicBezTo>
                    <a:pt x="5687" y="3076"/>
                    <a:pt x="5687" y="3076"/>
                    <a:pt x="5687" y="3076"/>
                  </a:cubicBezTo>
                  <a:cubicBezTo>
                    <a:pt x="6455" y="2864"/>
                    <a:pt x="7102" y="2651"/>
                    <a:pt x="7748" y="2333"/>
                  </a:cubicBezTo>
                  <a:cubicBezTo>
                    <a:pt x="8233" y="2121"/>
                    <a:pt x="8718" y="1874"/>
                    <a:pt x="9203" y="1626"/>
                  </a:cubicBezTo>
                  <a:cubicBezTo>
                    <a:pt x="9607" y="1379"/>
                    <a:pt x="10052" y="1167"/>
                    <a:pt x="10476" y="955"/>
                  </a:cubicBezTo>
                  <a:cubicBezTo>
                    <a:pt x="11203" y="601"/>
                    <a:pt x="12173" y="177"/>
                    <a:pt x="13183" y="35"/>
                  </a:cubicBezTo>
                  <a:cubicBezTo>
                    <a:pt x="13446" y="0"/>
                    <a:pt x="13729" y="0"/>
                    <a:pt x="14032" y="0"/>
                  </a:cubicBezTo>
                  <a:cubicBezTo>
                    <a:pt x="14598" y="0"/>
                    <a:pt x="15164" y="71"/>
                    <a:pt x="15628" y="106"/>
                  </a:cubicBezTo>
                  <a:cubicBezTo>
                    <a:pt x="17326" y="354"/>
                    <a:pt x="18922" y="742"/>
                    <a:pt x="20397" y="1343"/>
                  </a:cubicBezTo>
                  <a:cubicBezTo>
                    <a:pt x="20700" y="1449"/>
                    <a:pt x="21003" y="1591"/>
                    <a:pt x="21286" y="1697"/>
                  </a:cubicBezTo>
                  <a:cubicBezTo>
                    <a:pt x="21286" y="1944"/>
                    <a:pt x="21286" y="1944"/>
                    <a:pt x="21286" y="1944"/>
                  </a:cubicBezTo>
                  <a:cubicBezTo>
                    <a:pt x="20357" y="1520"/>
                    <a:pt x="19387" y="1167"/>
                    <a:pt x="18397" y="884"/>
                  </a:cubicBezTo>
                  <a:cubicBezTo>
                    <a:pt x="17063" y="530"/>
                    <a:pt x="15649" y="212"/>
                    <a:pt x="14275" y="212"/>
                  </a:cubicBezTo>
                  <a:cubicBezTo>
                    <a:pt x="14012" y="212"/>
                    <a:pt x="13769" y="212"/>
                    <a:pt x="13527" y="247"/>
                  </a:cubicBezTo>
                  <a:cubicBezTo>
                    <a:pt x="12052" y="354"/>
                    <a:pt x="10638" y="1096"/>
                    <a:pt x="9284" y="1803"/>
                  </a:cubicBezTo>
                  <a:cubicBezTo>
                    <a:pt x="8839" y="2050"/>
                    <a:pt x="8374" y="2298"/>
                    <a:pt x="7910" y="2510"/>
                  </a:cubicBezTo>
                  <a:cubicBezTo>
                    <a:pt x="7122" y="2864"/>
                    <a:pt x="6314" y="3111"/>
                    <a:pt x="5525" y="3323"/>
                  </a:cubicBezTo>
                  <a:cubicBezTo>
                    <a:pt x="4899" y="3535"/>
                    <a:pt x="4232" y="3712"/>
                    <a:pt x="3606" y="3959"/>
                  </a:cubicBezTo>
                  <a:cubicBezTo>
                    <a:pt x="2313" y="4490"/>
                    <a:pt x="555" y="5480"/>
                    <a:pt x="191" y="7919"/>
                  </a:cubicBezTo>
                  <a:cubicBezTo>
                    <a:pt x="-132" y="10075"/>
                    <a:pt x="1121" y="11631"/>
                    <a:pt x="2252" y="12550"/>
                  </a:cubicBezTo>
                  <a:cubicBezTo>
                    <a:pt x="3606" y="13681"/>
                    <a:pt x="5121" y="14141"/>
                    <a:pt x="6576" y="14600"/>
                  </a:cubicBezTo>
                  <a:cubicBezTo>
                    <a:pt x="7061" y="14742"/>
                    <a:pt x="7061" y="14742"/>
                    <a:pt x="7061" y="14742"/>
                  </a:cubicBezTo>
                  <a:cubicBezTo>
                    <a:pt x="8011" y="15060"/>
                    <a:pt x="8981" y="15378"/>
                    <a:pt x="9910" y="15838"/>
                  </a:cubicBezTo>
                  <a:cubicBezTo>
                    <a:pt x="10880" y="16297"/>
                    <a:pt x="11749" y="16934"/>
                    <a:pt x="12618" y="17570"/>
                  </a:cubicBezTo>
                  <a:cubicBezTo>
                    <a:pt x="14295" y="18772"/>
                    <a:pt x="16295" y="20151"/>
                    <a:pt x="18376" y="20822"/>
                  </a:cubicBezTo>
                  <a:cubicBezTo>
                    <a:pt x="19366" y="21140"/>
                    <a:pt x="20276" y="21317"/>
                    <a:pt x="21124" y="21317"/>
                  </a:cubicBezTo>
                  <a:cubicBezTo>
                    <a:pt x="21165" y="21317"/>
                    <a:pt x="21225" y="21317"/>
                    <a:pt x="21286" y="21317"/>
                  </a:cubicBezTo>
                  <a:lnTo>
                    <a:pt x="21286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5859" name="Freeform 537"/>
            <p:cNvSpPr/>
            <p:nvPr/>
          </p:nvSpPr>
          <p:spPr>
            <a:xfrm flipH="1" rot="5400000">
              <a:off x="-108175" y="136332"/>
              <a:ext cx="296371" cy="326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18542" y="19800"/>
                    <a:pt x="15483" y="16200"/>
                    <a:pt x="12616" y="12600"/>
                  </a:cubicBezTo>
                  <a:cubicBezTo>
                    <a:pt x="8411" y="7200"/>
                    <a:pt x="4205" y="3600"/>
                    <a:pt x="0" y="0"/>
                  </a:cubicBezTo>
                  <a:cubicBezTo>
                    <a:pt x="5735" y="0"/>
                    <a:pt x="11278" y="3600"/>
                    <a:pt x="16821" y="7200"/>
                  </a:cubicBezTo>
                  <a:cubicBezTo>
                    <a:pt x="18542" y="9000"/>
                    <a:pt x="20071" y="9000"/>
                    <a:pt x="21600" y="10800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5860" name="Freeform 538"/>
            <p:cNvSpPr/>
            <p:nvPr/>
          </p:nvSpPr>
          <p:spPr>
            <a:xfrm flipH="1" rot="5400000">
              <a:off x="-2788842" y="2895535"/>
              <a:ext cx="6775015" cy="114991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383" y="21600"/>
                  </a:moveTo>
                  <a:cubicBezTo>
                    <a:pt x="21308" y="21600"/>
                    <a:pt x="21241" y="21600"/>
                    <a:pt x="21174" y="21551"/>
                  </a:cubicBezTo>
                  <a:cubicBezTo>
                    <a:pt x="20957" y="21452"/>
                    <a:pt x="20757" y="21305"/>
                    <a:pt x="20565" y="21108"/>
                  </a:cubicBezTo>
                  <a:cubicBezTo>
                    <a:pt x="20139" y="20665"/>
                    <a:pt x="19705" y="20026"/>
                    <a:pt x="19238" y="19189"/>
                  </a:cubicBezTo>
                  <a:cubicBezTo>
                    <a:pt x="18829" y="18500"/>
                    <a:pt x="18428" y="17664"/>
                    <a:pt x="18028" y="16877"/>
                  </a:cubicBezTo>
                  <a:cubicBezTo>
                    <a:pt x="17569" y="15991"/>
                    <a:pt x="17085" y="15007"/>
                    <a:pt x="16601" y="14220"/>
                  </a:cubicBezTo>
                  <a:cubicBezTo>
                    <a:pt x="16192" y="13531"/>
                    <a:pt x="15766" y="12842"/>
                    <a:pt x="15357" y="12251"/>
                  </a:cubicBezTo>
                  <a:cubicBezTo>
                    <a:pt x="15307" y="12153"/>
                    <a:pt x="15307" y="12153"/>
                    <a:pt x="15307" y="12153"/>
                  </a:cubicBezTo>
                  <a:cubicBezTo>
                    <a:pt x="15207" y="12005"/>
                    <a:pt x="15107" y="11858"/>
                    <a:pt x="14998" y="11710"/>
                  </a:cubicBezTo>
                  <a:cubicBezTo>
                    <a:pt x="14698" y="11267"/>
                    <a:pt x="14389" y="10825"/>
                    <a:pt x="14105" y="10136"/>
                  </a:cubicBezTo>
                  <a:cubicBezTo>
                    <a:pt x="13604" y="9004"/>
                    <a:pt x="13262" y="6790"/>
                    <a:pt x="12920" y="4674"/>
                  </a:cubicBezTo>
                  <a:cubicBezTo>
                    <a:pt x="12845" y="4133"/>
                    <a:pt x="12761" y="3592"/>
                    <a:pt x="12678" y="3100"/>
                  </a:cubicBezTo>
                  <a:cubicBezTo>
                    <a:pt x="12453" y="1771"/>
                    <a:pt x="12177" y="394"/>
                    <a:pt x="11827" y="344"/>
                  </a:cubicBezTo>
                  <a:cubicBezTo>
                    <a:pt x="11802" y="344"/>
                    <a:pt x="11802" y="344"/>
                    <a:pt x="11802" y="344"/>
                  </a:cubicBezTo>
                  <a:cubicBezTo>
                    <a:pt x="11459" y="344"/>
                    <a:pt x="11151" y="1033"/>
                    <a:pt x="10842" y="1722"/>
                  </a:cubicBezTo>
                  <a:cubicBezTo>
                    <a:pt x="10733" y="1919"/>
                    <a:pt x="10733" y="1919"/>
                    <a:pt x="10733" y="1919"/>
                  </a:cubicBezTo>
                  <a:cubicBezTo>
                    <a:pt x="10558" y="2313"/>
                    <a:pt x="10374" y="2706"/>
                    <a:pt x="10191" y="2854"/>
                  </a:cubicBezTo>
                  <a:cubicBezTo>
                    <a:pt x="10082" y="2952"/>
                    <a:pt x="9965" y="3001"/>
                    <a:pt x="9857" y="3001"/>
                  </a:cubicBezTo>
                  <a:cubicBezTo>
                    <a:pt x="9782" y="3051"/>
                    <a:pt x="9707" y="3100"/>
                    <a:pt x="9640" y="3100"/>
                  </a:cubicBezTo>
                  <a:cubicBezTo>
                    <a:pt x="9548" y="3149"/>
                    <a:pt x="9465" y="3247"/>
                    <a:pt x="9381" y="3297"/>
                  </a:cubicBezTo>
                  <a:cubicBezTo>
                    <a:pt x="9114" y="3444"/>
                    <a:pt x="8839" y="3641"/>
                    <a:pt x="8572" y="3641"/>
                  </a:cubicBezTo>
                  <a:cubicBezTo>
                    <a:pt x="8505" y="3641"/>
                    <a:pt x="8438" y="3592"/>
                    <a:pt x="8371" y="3592"/>
                  </a:cubicBezTo>
                  <a:cubicBezTo>
                    <a:pt x="8321" y="3592"/>
                    <a:pt x="8279" y="3543"/>
                    <a:pt x="8229" y="3543"/>
                  </a:cubicBezTo>
                  <a:cubicBezTo>
                    <a:pt x="8129" y="3493"/>
                    <a:pt x="8029" y="3444"/>
                    <a:pt x="7929" y="3444"/>
                  </a:cubicBezTo>
                  <a:cubicBezTo>
                    <a:pt x="7854" y="3444"/>
                    <a:pt x="7787" y="3444"/>
                    <a:pt x="7729" y="3493"/>
                  </a:cubicBezTo>
                  <a:cubicBezTo>
                    <a:pt x="7520" y="3641"/>
                    <a:pt x="7328" y="3936"/>
                    <a:pt x="7128" y="4231"/>
                  </a:cubicBezTo>
                  <a:cubicBezTo>
                    <a:pt x="6977" y="4477"/>
                    <a:pt x="6827" y="4674"/>
                    <a:pt x="6677" y="4822"/>
                  </a:cubicBezTo>
                  <a:cubicBezTo>
                    <a:pt x="6435" y="5166"/>
                    <a:pt x="6185" y="5462"/>
                    <a:pt x="5943" y="5904"/>
                  </a:cubicBezTo>
                  <a:cubicBezTo>
                    <a:pt x="5617" y="6544"/>
                    <a:pt x="5300" y="7331"/>
                    <a:pt x="4991" y="8069"/>
                  </a:cubicBezTo>
                  <a:cubicBezTo>
                    <a:pt x="4924" y="8217"/>
                    <a:pt x="4857" y="8414"/>
                    <a:pt x="4791" y="8561"/>
                  </a:cubicBezTo>
                  <a:cubicBezTo>
                    <a:pt x="4474" y="9349"/>
                    <a:pt x="4123" y="10037"/>
                    <a:pt x="3722" y="10037"/>
                  </a:cubicBezTo>
                  <a:cubicBezTo>
                    <a:pt x="3222" y="10037"/>
                    <a:pt x="2738" y="9349"/>
                    <a:pt x="2270" y="8660"/>
                  </a:cubicBezTo>
                  <a:cubicBezTo>
                    <a:pt x="1995" y="8266"/>
                    <a:pt x="1719" y="7872"/>
                    <a:pt x="1436" y="7626"/>
                  </a:cubicBezTo>
                  <a:cubicBezTo>
                    <a:pt x="1235" y="7430"/>
                    <a:pt x="1035" y="7233"/>
                    <a:pt x="835" y="7036"/>
                  </a:cubicBezTo>
                  <a:cubicBezTo>
                    <a:pt x="684" y="6839"/>
                    <a:pt x="534" y="6692"/>
                    <a:pt x="384" y="6544"/>
                  </a:cubicBezTo>
                  <a:cubicBezTo>
                    <a:pt x="267" y="6446"/>
                    <a:pt x="134" y="6298"/>
                    <a:pt x="0" y="6200"/>
                  </a:cubicBezTo>
                  <a:cubicBezTo>
                    <a:pt x="0" y="5855"/>
                    <a:pt x="0" y="5855"/>
                    <a:pt x="0" y="5855"/>
                  </a:cubicBezTo>
                  <a:cubicBezTo>
                    <a:pt x="109" y="5954"/>
                    <a:pt x="225" y="6052"/>
                    <a:pt x="359" y="6150"/>
                  </a:cubicBezTo>
                  <a:cubicBezTo>
                    <a:pt x="734" y="6544"/>
                    <a:pt x="1118" y="6938"/>
                    <a:pt x="1502" y="7331"/>
                  </a:cubicBezTo>
                  <a:cubicBezTo>
                    <a:pt x="1744" y="7577"/>
                    <a:pt x="1995" y="7971"/>
                    <a:pt x="2245" y="8315"/>
                  </a:cubicBezTo>
                  <a:cubicBezTo>
                    <a:pt x="2704" y="9004"/>
                    <a:pt x="3188" y="9742"/>
                    <a:pt x="3664" y="9742"/>
                  </a:cubicBezTo>
                  <a:cubicBezTo>
                    <a:pt x="3823" y="9742"/>
                    <a:pt x="3973" y="9644"/>
                    <a:pt x="4123" y="9496"/>
                  </a:cubicBezTo>
                  <a:cubicBezTo>
                    <a:pt x="4432" y="9152"/>
                    <a:pt x="4724" y="8414"/>
                    <a:pt x="4999" y="7676"/>
                  </a:cubicBezTo>
                  <a:cubicBezTo>
                    <a:pt x="5100" y="7430"/>
                    <a:pt x="5191" y="7184"/>
                    <a:pt x="5291" y="6987"/>
                  </a:cubicBezTo>
                  <a:cubicBezTo>
                    <a:pt x="5634" y="6150"/>
                    <a:pt x="6009" y="5314"/>
                    <a:pt x="6393" y="4822"/>
                  </a:cubicBezTo>
                  <a:cubicBezTo>
                    <a:pt x="6468" y="4723"/>
                    <a:pt x="6535" y="4674"/>
                    <a:pt x="6602" y="4576"/>
                  </a:cubicBezTo>
                  <a:cubicBezTo>
                    <a:pt x="6735" y="4428"/>
                    <a:pt x="6877" y="4231"/>
                    <a:pt x="7019" y="4035"/>
                  </a:cubicBezTo>
                  <a:cubicBezTo>
                    <a:pt x="7094" y="3936"/>
                    <a:pt x="7094" y="3936"/>
                    <a:pt x="7094" y="3936"/>
                  </a:cubicBezTo>
                  <a:cubicBezTo>
                    <a:pt x="7253" y="3690"/>
                    <a:pt x="7420" y="3444"/>
                    <a:pt x="7578" y="3297"/>
                  </a:cubicBezTo>
                  <a:cubicBezTo>
                    <a:pt x="7687" y="3198"/>
                    <a:pt x="7804" y="3149"/>
                    <a:pt x="7946" y="3149"/>
                  </a:cubicBezTo>
                  <a:cubicBezTo>
                    <a:pt x="8054" y="3149"/>
                    <a:pt x="8171" y="3149"/>
                    <a:pt x="8279" y="3198"/>
                  </a:cubicBezTo>
                  <a:cubicBezTo>
                    <a:pt x="8396" y="3247"/>
                    <a:pt x="8505" y="3247"/>
                    <a:pt x="8622" y="3247"/>
                  </a:cubicBezTo>
                  <a:cubicBezTo>
                    <a:pt x="8672" y="3247"/>
                    <a:pt x="8730" y="3247"/>
                    <a:pt x="8780" y="3247"/>
                  </a:cubicBezTo>
                  <a:cubicBezTo>
                    <a:pt x="9064" y="3149"/>
                    <a:pt x="9356" y="3001"/>
                    <a:pt x="9640" y="2805"/>
                  </a:cubicBezTo>
                  <a:cubicBezTo>
                    <a:pt x="9773" y="2755"/>
                    <a:pt x="9915" y="2657"/>
                    <a:pt x="10049" y="2608"/>
                  </a:cubicBezTo>
                  <a:cubicBezTo>
                    <a:pt x="10324" y="2460"/>
                    <a:pt x="10583" y="1870"/>
                    <a:pt x="10833" y="1328"/>
                  </a:cubicBezTo>
                  <a:cubicBezTo>
                    <a:pt x="10934" y="1132"/>
                    <a:pt x="11034" y="886"/>
                    <a:pt x="11134" y="689"/>
                  </a:cubicBezTo>
                  <a:cubicBezTo>
                    <a:pt x="11292" y="394"/>
                    <a:pt x="11534" y="0"/>
                    <a:pt x="11777" y="0"/>
                  </a:cubicBezTo>
                  <a:cubicBezTo>
                    <a:pt x="11885" y="0"/>
                    <a:pt x="11994" y="98"/>
                    <a:pt x="12085" y="295"/>
                  </a:cubicBezTo>
                  <a:cubicBezTo>
                    <a:pt x="12377" y="886"/>
                    <a:pt x="12594" y="2067"/>
                    <a:pt x="12770" y="3149"/>
                  </a:cubicBezTo>
                  <a:cubicBezTo>
                    <a:pt x="12811" y="3444"/>
                    <a:pt x="12853" y="3690"/>
                    <a:pt x="12895" y="3985"/>
                  </a:cubicBezTo>
                  <a:cubicBezTo>
                    <a:pt x="13304" y="6593"/>
                    <a:pt x="13730" y="9299"/>
                    <a:pt x="14355" y="10283"/>
                  </a:cubicBezTo>
                  <a:cubicBezTo>
                    <a:pt x="14564" y="10628"/>
                    <a:pt x="14773" y="10923"/>
                    <a:pt x="14973" y="11267"/>
                  </a:cubicBezTo>
                  <a:cubicBezTo>
                    <a:pt x="15616" y="12251"/>
                    <a:pt x="16283" y="13236"/>
                    <a:pt x="16926" y="14416"/>
                  </a:cubicBezTo>
                  <a:cubicBezTo>
                    <a:pt x="17327" y="15105"/>
                    <a:pt x="17727" y="15942"/>
                    <a:pt x="18120" y="16680"/>
                  </a:cubicBezTo>
                  <a:cubicBezTo>
                    <a:pt x="18520" y="17516"/>
                    <a:pt x="18938" y="18353"/>
                    <a:pt x="19355" y="19091"/>
                  </a:cubicBezTo>
                  <a:cubicBezTo>
                    <a:pt x="19822" y="19927"/>
                    <a:pt x="20215" y="20468"/>
                    <a:pt x="20582" y="20862"/>
                  </a:cubicBezTo>
                  <a:cubicBezTo>
                    <a:pt x="20840" y="21108"/>
                    <a:pt x="21066" y="21305"/>
                    <a:pt x="21266" y="21403"/>
                  </a:cubicBezTo>
                  <a:cubicBezTo>
                    <a:pt x="21333" y="21403"/>
                    <a:pt x="21400" y="21452"/>
                    <a:pt x="21466" y="21502"/>
                  </a:cubicBezTo>
                  <a:cubicBezTo>
                    <a:pt x="21508" y="21502"/>
                    <a:pt x="21558" y="21551"/>
                    <a:pt x="21600" y="21600"/>
                  </a:cubicBezTo>
                  <a:cubicBezTo>
                    <a:pt x="21533" y="21600"/>
                    <a:pt x="21458" y="21600"/>
                    <a:pt x="21383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5861" name="Freeform 540"/>
            <p:cNvSpPr/>
            <p:nvPr/>
          </p:nvSpPr>
          <p:spPr>
            <a:xfrm flipH="1" rot="5400000">
              <a:off x="736478" y="3036310"/>
              <a:ext cx="634232" cy="19856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20886" y="19895"/>
                    <a:pt x="20261" y="18189"/>
                    <a:pt x="19726" y="16768"/>
                  </a:cubicBezTo>
                  <a:cubicBezTo>
                    <a:pt x="18833" y="14495"/>
                    <a:pt x="18030" y="12221"/>
                    <a:pt x="17048" y="10232"/>
                  </a:cubicBezTo>
                  <a:cubicBezTo>
                    <a:pt x="14906" y="6537"/>
                    <a:pt x="12853" y="3979"/>
                    <a:pt x="10800" y="2558"/>
                  </a:cubicBezTo>
                  <a:cubicBezTo>
                    <a:pt x="9729" y="1989"/>
                    <a:pt x="8747" y="1705"/>
                    <a:pt x="7765" y="1705"/>
                  </a:cubicBezTo>
                  <a:cubicBezTo>
                    <a:pt x="6426" y="1705"/>
                    <a:pt x="5177" y="2274"/>
                    <a:pt x="3927" y="3411"/>
                  </a:cubicBezTo>
                  <a:cubicBezTo>
                    <a:pt x="2499" y="4832"/>
                    <a:pt x="1250" y="5968"/>
                    <a:pt x="0" y="6537"/>
                  </a:cubicBezTo>
                  <a:cubicBezTo>
                    <a:pt x="714" y="5968"/>
                    <a:pt x="1339" y="5116"/>
                    <a:pt x="2053" y="4263"/>
                  </a:cubicBezTo>
                  <a:cubicBezTo>
                    <a:pt x="3124" y="2558"/>
                    <a:pt x="4284" y="1137"/>
                    <a:pt x="5534" y="568"/>
                  </a:cubicBezTo>
                  <a:cubicBezTo>
                    <a:pt x="6337" y="0"/>
                    <a:pt x="7140" y="0"/>
                    <a:pt x="7944" y="0"/>
                  </a:cubicBezTo>
                  <a:cubicBezTo>
                    <a:pt x="9104" y="0"/>
                    <a:pt x="10264" y="284"/>
                    <a:pt x="11425" y="1137"/>
                  </a:cubicBezTo>
                  <a:cubicBezTo>
                    <a:pt x="13835" y="3126"/>
                    <a:pt x="15888" y="5684"/>
                    <a:pt x="17673" y="9379"/>
                  </a:cubicBezTo>
                  <a:cubicBezTo>
                    <a:pt x="19369" y="12789"/>
                    <a:pt x="20529" y="16200"/>
                    <a:pt x="2160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5862" name="Freeform 541"/>
            <p:cNvSpPr/>
            <p:nvPr/>
          </p:nvSpPr>
          <p:spPr>
            <a:xfrm flipH="1" rot="5400000">
              <a:off x="-259324" y="263770"/>
              <a:ext cx="626824" cy="1081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19431" y="21073"/>
                    <a:pt x="17172" y="20546"/>
                    <a:pt x="15093" y="18966"/>
                  </a:cubicBezTo>
                  <a:cubicBezTo>
                    <a:pt x="13376" y="17912"/>
                    <a:pt x="11749" y="15805"/>
                    <a:pt x="10213" y="13698"/>
                  </a:cubicBezTo>
                  <a:cubicBezTo>
                    <a:pt x="8947" y="12644"/>
                    <a:pt x="7682" y="11063"/>
                    <a:pt x="6417" y="10010"/>
                  </a:cubicBezTo>
                  <a:cubicBezTo>
                    <a:pt x="5603" y="8956"/>
                    <a:pt x="5603" y="8956"/>
                    <a:pt x="5603" y="8956"/>
                  </a:cubicBezTo>
                  <a:cubicBezTo>
                    <a:pt x="4428" y="7902"/>
                    <a:pt x="3163" y="6849"/>
                    <a:pt x="1988" y="4741"/>
                  </a:cubicBezTo>
                  <a:cubicBezTo>
                    <a:pt x="1265" y="3688"/>
                    <a:pt x="633" y="2107"/>
                    <a:pt x="0" y="0"/>
                  </a:cubicBezTo>
                  <a:cubicBezTo>
                    <a:pt x="813" y="1580"/>
                    <a:pt x="1808" y="2634"/>
                    <a:pt x="2711" y="3161"/>
                  </a:cubicBezTo>
                  <a:cubicBezTo>
                    <a:pt x="3073" y="3688"/>
                    <a:pt x="3344" y="4215"/>
                    <a:pt x="3615" y="4215"/>
                  </a:cubicBezTo>
                  <a:cubicBezTo>
                    <a:pt x="4519" y="5268"/>
                    <a:pt x="5423" y="5795"/>
                    <a:pt x="6326" y="6849"/>
                  </a:cubicBezTo>
                  <a:cubicBezTo>
                    <a:pt x="7682" y="7902"/>
                    <a:pt x="7682" y="7902"/>
                    <a:pt x="7682" y="7902"/>
                  </a:cubicBezTo>
                  <a:cubicBezTo>
                    <a:pt x="8767" y="8956"/>
                    <a:pt x="9851" y="10010"/>
                    <a:pt x="10936" y="11063"/>
                  </a:cubicBezTo>
                  <a:cubicBezTo>
                    <a:pt x="12833" y="13171"/>
                    <a:pt x="14731" y="15278"/>
                    <a:pt x="16629" y="16332"/>
                  </a:cubicBezTo>
                  <a:cubicBezTo>
                    <a:pt x="18346" y="17385"/>
                    <a:pt x="19973" y="17912"/>
                    <a:pt x="21600" y="17912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</p:grpSp>
      <p:grpSp>
        <p:nvGrpSpPr>
          <p:cNvPr id="5900" name="Group 396"/>
          <p:cNvGrpSpPr/>
          <p:nvPr/>
        </p:nvGrpSpPr>
        <p:grpSpPr>
          <a:xfrm>
            <a:off x="-1" y="-1"/>
            <a:ext cx="1945670" cy="6858001"/>
            <a:chOff x="0" y="0"/>
            <a:chExt cx="1945668" cy="6858000"/>
          </a:xfrm>
        </p:grpSpPr>
        <p:sp>
          <p:nvSpPr>
            <p:cNvPr id="5864" name="Freeform 437"/>
            <p:cNvSpPr/>
            <p:nvPr/>
          </p:nvSpPr>
          <p:spPr>
            <a:xfrm flipH="1" rot="16200000">
              <a:off x="620896" y="6572002"/>
              <a:ext cx="480120" cy="8298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20774" y="18900"/>
                    <a:pt x="19948" y="16200"/>
                    <a:pt x="19121" y="14175"/>
                  </a:cubicBezTo>
                  <a:cubicBezTo>
                    <a:pt x="16525" y="7425"/>
                    <a:pt x="13810" y="4725"/>
                    <a:pt x="10387" y="4725"/>
                  </a:cubicBezTo>
                  <a:cubicBezTo>
                    <a:pt x="8498" y="4725"/>
                    <a:pt x="6610" y="5400"/>
                    <a:pt x="4839" y="6075"/>
                  </a:cubicBezTo>
                  <a:cubicBezTo>
                    <a:pt x="3187" y="6750"/>
                    <a:pt x="1652" y="7425"/>
                    <a:pt x="0" y="8100"/>
                  </a:cubicBezTo>
                  <a:cubicBezTo>
                    <a:pt x="4013" y="2025"/>
                    <a:pt x="7318" y="0"/>
                    <a:pt x="10387" y="0"/>
                  </a:cubicBezTo>
                  <a:cubicBezTo>
                    <a:pt x="14400" y="0"/>
                    <a:pt x="17823" y="4050"/>
                    <a:pt x="20892" y="13500"/>
                  </a:cubicBezTo>
                  <a:cubicBezTo>
                    <a:pt x="21128" y="14175"/>
                    <a:pt x="21364" y="14850"/>
                    <a:pt x="21600" y="15525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5865" name="Freeform 438"/>
            <p:cNvSpPr/>
            <p:nvPr/>
          </p:nvSpPr>
          <p:spPr>
            <a:xfrm flipH="1" rot="16200000">
              <a:off x="762410" y="6830585"/>
              <a:ext cx="34085" cy="207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16200"/>
                  </a:moveTo>
                  <a:cubicBezTo>
                    <a:pt x="14954" y="10800"/>
                    <a:pt x="6646" y="540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6646" y="8100"/>
                    <a:pt x="13292" y="16200"/>
                    <a:pt x="21600" y="21600"/>
                  </a:cubicBezTo>
                  <a:lnTo>
                    <a:pt x="21600" y="162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5866" name="Freeform 439"/>
            <p:cNvSpPr/>
            <p:nvPr/>
          </p:nvSpPr>
          <p:spPr>
            <a:xfrm flipH="1" rot="16200000">
              <a:off x="-132625" y="4953081"/>
              <a:ext cx="969129" cy="2237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cubicBezTo>
                    <a:pt x="3736" y="18042"/>
                    <a:pt x="7472" y="13722"/>
                    <a:pt x="11092" y="9148"/>
                  </a:cubicBezTo>
                  <a:cubicBezTo>
                    <a:pt x="11968" y="7878"/>
                    <a:pt x="11968" y="7878"/>
                    <a:pt x="11968" y="7878"/>
                  </a:cubicBezTo>
                  <a:cubicBezTo>
                    <a:pt x="13485" y="5845"/>
                    <a:pt x="15120" y="3558"/>
                    <a:pt x="16755" y="2541"/>
                  </a:cubicBezTo>
                  <a:cubicBezTo>
                    <a:pt x="17572" y="1779"/>
                    <a:pt x="18448" y="1525"/>
                    <a:pt x="19323" y="1016"/>
                  </a:cubicBezTo>
                  <a:cubicBezTo>
                    <a:pt x="20082" y="762"/>
                    <a:pt x="20841" y="508"/>
                    <a:pt x="21600" y="0"/>
                  </a:cubicBezTo>
                  <a:cubicBezTo>
                    <a:pt x="20724" y="2541"/>
                    <a:pt x="19440" y="3049"/>
                    <a:pt x="18272" y="3558"/>
                  </a:cubicBezTo>
                  <a:cubicBezTo>
                    <a:pt x="17630" y="3812"/>
                    <a:pt x="17046" y="4066"/>
                    <a:pt x="16521" y="4574"/>
                  </a:cubicBezTo>
                  <a:cubicBezTo>
                    <a:pt x="15003" y="5845"/>
                    <a:pt x="13544" y="7878"/>
                    <a:pt x="12084" y="9911"/>
                  </a:cubicBezTo>
                  <a:cubicBezTo>
                    <a:pt x="11676" y="10419"/>
                    <a:pt x="11267" y="10927"/>
                    <a:pt x="10858" y="11435"/>
                  </a:cubicBezTo>
                  <a:cubicBezTo>
                    <a:pt x="8932" y="13976"/>
                    <a:pt x="6889" y="16264"/>
                    <a:pt x="5021" y="18296"/>
                  </a:cubicBezTo>
                  <a:cubicBezTo>
                    <a:pt x="3970" y="19567"/>
                    <a:pt x="2919" y="20584"/>
                    <a:pt x="1751" y="21346"/>
                  </a:cubicBezTo>
                  <a:cubicBezTo>
                    <a:pt x="1343" y="21600"/>
                    <a:pt x="876" y="21600"/>
                    <a:pt x="409" y="21600"/>
                  </a:cubicBezTo>
                  <a:cubicBezTo>
                    <a:pt x="292" y="21600"/>
                    <a:pt x="117" y="21600"/>
                    <a:pt x="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5867" name="Freeform 440"/>
            <p:cNvSpPr/>
            <p:nvPr/>
          </p:nvSpPr>
          <p:spPr>
            <a:xfrm flipH="1" rot="16200000">
              <a:off x="218573" y="5170913"/>
              <a:ext cx="222278" cy="518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795" y="21600"/>
                  </a:moveTo>
                  <a:cubicBezTo>
                    <a:pt x="1779" y="21600"/>
                    <a:pt x="762" y="20520"/>
                    <a:pt x="0" y="20520"/>
                  </a:cubicBezTo>
                  <a:cubicBezTo>
                    <a:pt x="2033" y="17280"/>
                    <a:pt x="4066" y="16200"/>
                    <a:pt x="6099" y="14040"/>
                  </a:cubicBezTo>
                  <a:cubicBezTo>
                    <a:pt x="7878" y="12960"/>
                    <a:pt x="9656" y="10800"/>
                    <a:pt x="11689" y="8640"/>
                  </a:cubicBezTo>
                  <a:cubicBezTo>
                    <a:pt x="12198" y="8640"/>
                    <a:pt x="12960" y="7560"/>
                    <a:pt x="13722" y="6480"/>
                  </a:cubicBezTo>
                  <a:cubicBezTo>
                    <a:pt x="16009" y="3240"/>
                    <a:pt x="18551" y="0"/>
                    <a:pt x="21092" y="0"/>
                  </a:cubicBezTo>
                  <a:cubicBezTo>
                    <a:pt x="21346" y="0"/>
                    <a:pt x="21600" y="1080"/>
                    <a:pt x="21600" y="1080"/>
                  </a:cubicBezTo>
                  <a:cubicBezTo>
                    <a:pt x="17788" y="9720"/>
                    <a:pt x="13214" y="14040"/>
                    <a:pt x="9402" y="17280"/>
                  </a:cubicBezTo>
                  <a:cubicBezTo>
                    <a:pt x="7115" y="19440"/>
                    <a:pt x="4828" y="21600"/>
                    <a:pt x="2795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5868" name="Freeform 441"/>
            <p:cNvSpPr/>
            <p:nvPr/>
          </p:nvSpPr>
          <p:spPr>
            <a:xfrm flipH="1" rot="16200000">
              <a:off x="-80019" y="5435423"/>
              <a:ext cx="675722" cy="12744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cubicBezTo>
                    <a:pt x="837" y="17192"/>
                    <a:pt x="2093" y="15869"/>
                    <a:pt x="3265" y="14547"/>
                  </a:cubicBezTo>
                  <a:cubicBezTo>
                    <a:pt x="3600" y="14547"/>
                    <a:pt x="3935" y="14106"/>
                    <a:pt x="4186" y="13665"/>
                  </a:cubicBezTo>
                  <a:cubicBezTo>
                    <a:pt x="4688" y="12784"/>
                    <a:pt x="5274" y="12343"/>
                    <a:pt x="5777" y="11461"/>
                  </a:cubicBezTo>
                  <a:cubicBezTo>
                    <a:pt x="7284" y="9698"/>
                    <a:pt x="8874" y="7494"/>
                    <a:pt x="10465" y="6171"/>
                  </a:cubicBezTo>
                  <a:cubicBezTo>
                    <a:pt x="11470" y="5731"/>
                    <a:pt x="11470" y="5731"/>
                    <a:pt x="11470" y="5731"/>
                  </a:cubicBezTo>
                  <a:cubicBezTo>
                    <a:pt x="13395" y="3967"/>
                    <a:pt x="15321" y="2645"/>
                    <a:pt x="17163" y="1322"/>
                  </a:cubicBezTo>
                  <a:cubicBezTo>
                    <a:pt x="18502" y="441"/>
                    <a:pt x="19926" y="0"/>
                    <a:pt x="21600" y="0"/>
                  </a:cubicBezTo>
                  <a:cubicBezTo>
                    <a:pt x="21600" y="0"/>
                    <a:pt x="21600" y="0"/>
                    <a:pt x="21600" y="0"/>
                  </a:cubicBezTo>
                  <a:cubicBezTo>
                    <a:pt x="21349" y="441"/>
                    <a:pt x="21098" y="882"/>
                    <a:pt x="20847" y="882"/>
                  </a:cubicBezTo>
                  <a:cubicBezTo>
                    <a:pt x="20344" y="1763"/>
                    <a:pt x="19926" y="2204"/>
                    <a:pt x="19423" y="2645"/>
                  </a:cubicBezTo>
                  <a:cubicBezTo>
                    <a:pt x="18753" y="3086"/>
                    <a:pt x="18084" y="3527"/>
                    <a:pt x="17330" y="3967"/>
                  </a:cubicBezTo>
                  <a:cubicBezTo>
                    <a:pt x="16326" y="4849"/>
                    <a:pt x="16326" y="4849"/>
                    <a:pt x="16326" y="4849"/>
                  </a:cubicBezTo>
                  <a:cubicBezTo>
                    <a:pt x="15237" y="5731"/>
                    <a:pt x="14149" y="6612"/>
                    <a:pt x="12977" y="7494"/>
                  </a:cubicBezTo>
                  <a:cubicBezTo>
                    <a:pt x="12056" y="8376"/>
                    <a:pt x="11135" y="9257"/>
                    <a:pt x="10130" y="9698"/>
                  </a:cubicBezTo>
                  <a:cubicBezTo>
                    <a:pt x="8205" y="11461"/>
                    <a:pt x="6195" y="13665"/>
                    <a:pt x="4270" y="16310"/>
                  </a:cubicBezTo>
                  <a:cubicBezTo>
                    <a:pt x="2847" y="18073"/>
                    <a:pt x="1423" y="19837"/>
                    <a:pt x="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5869" name="Freeform 442"/>
            <p:cNvSpPr/>
            <p:nvPr/>
          </p:nvSpPr>
          <p:spPr>
            <a:xfrm flipH="1" rot="16200000">
              <a:off x="420103" y="5624359"/>
              <a:ext cx="706843" cy="13336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cubicBezTo>
                    <a:pt x="80" y="14824"/>
                    <a:pt x="1360" y="8047"/>
                    <a:pt x="2560" y="4659"/>
                  </a:cubicBezTo>
                  <a:cubicBezTo>
                    <a:pt x="4160" y="424"/>
                    <a:pt x="5840" y="0"/>
                    <a:pt x="7360" y="0"/>
                  </a:cubicBezTo>
                  <a:cubicBezTo>
                    <a:pt x="7920" y="0"/>
                    <a:pt x="7920" y="0"/>
                    <a:pt x="7920" y="0"/>
                  </a:cubicBezTo>
                  <a:cubicBezTo>
                    <a:pt x="10000" y="0"/>
                    <a:pt x="12160" y="424"/>
                    <a:pt x="14160" y="847"/>
                  </a:cubicBezTo>
                  <a:cubicBezTo>
                    <a:pt x="16560" y="1271"/>
                    <a:pt x="19040" y="1694"/>
                    <a:pt x="21520" y="1694"/>
                  </a:cubicBezTo>
                  <a:cubicBezTo>
                    <a:pt x="21600" y="1694"/>
                    <a:pt x="21600" y="1694"/>
                    <a:pt x="21600" y="1694"/>
                  </a:cubicBezTo>
                  <a:cubicBezTo>
                    <a:pt x="20960" y="4235"/>
                    <a:pt x="20080" y="4659"/>
                    <a:pt x="19440" y="4659"/>
                  </a:cubicBezTo>
                  <a:cubicBezTo>
                    <a:pt x="19120" y="4659"/>
                    <a:pt x="18800" y="4659"/>
                    <a:pt x="18400" y="4235"/>
                  </a:cubicBezTo>
                  <a:cubicBezTo>
                    <a:pt x="18080" y="4235"/>
                    <a:pt x="17840" y="4235"/>
                    <a:pt x="17520" y="4235"/>
                  </a:cubicBezTo>
                  <a:cubicBezTo>
                    <a:pt x="15920" y="4235"/>
                    <a:pt x="14240" y="3812"/>
                    <a:pt x="12640" y="3388"/>
                  </a:cubicBezTo>
                  <a:cubicBezTo>
                    <a:pt x="11920" y="3388"/>
                    <a:pt x="11200" y="3388"/>
                    <a:pt x="10480" y="2965"/>
                  </a:cubicBezTo>
                  <a:cubicBezTo>
                    <a:pt x="10000" y="2965"/>
                    <a:pt x="9600" y="2965"/>
                    <a:pt x="9120" y="2965"/>
                  </a:cubicBezTo>
                  <a:cubicBezTo>
                    <a:pt x="8400" y="2541"/>
                    <a:pt x="7680" y="2541"/>
                    <a:pt x="6960" y="2541"/>
                  </a:cubicBezTo>
                  <a:cubicBezTo>
                    <a:pt x="5680" y="2541"/>
                    <a:pt x="4640" y="2965"/>
                    <a:pt x="3760" y="4659"/>
                  </a:cubicBezTo>
                  <a:cubicBezTo>
                    <a:pt x="2720" y="7200"/>
                    <a:pt x="1760" y="10165"/>
                    <a:pt x="1120" y="13976"/>
                  </a:cubicBezTo>
                  <a:cubicBezTo>
                    <a:pt x="960" y="15247"/>
                    <a:pt x="720" y="16518"/>
                    <a:pt x="560" y="17788"/>
                  </a:cubicBezTo>
                  <a:cubicBezTo>
                    <a:pt x="320" y="19059"/>
                    <a:pt x="160" y="20329"/>
                    <a:pt x="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5870" name="Freeform 443"/>
            <p:cNvSpPr/>
            <p:nvPr/>
          </p:nvSpPr>
          <p:spPr>
            <a:xfrm flipH="1" rot="16200000">
              <a:off x="-2993335" y="3006672"/>
              <a:ext cx="6853553" cy="8402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4810" y="21600"/>
                  </a:moveTo>
                  <a:cubicBezTo>
                    <a:pt x="4422" y="21600"/>
                    <a:pt x="4051" y="21465"/>
                    <a:pt x="3680" y="21062"/>
                  </a:cubicBezTo>
                  <a:cubicBezTo>
                    <a:pt x="3383" y="20793"/>
                    <a:pt x="3077" y="20389"/>
                    <a:pt x="2789" y="19985"/>
                  </a:cubicBezTo>
                  <a:cubicBezTo>
                    <a:pt x="2607" y="19783"/>
                    <a:pt x="2426" y="19514"/>
                    <a:pt x="2252" y="19312"/>
                  </a:cubicBezTo>
                  <a:cubicBezTo>
                    <a:pt x="1815" y="18774"/>
                    <a:pt x="1345" y="18303"/>
                    <a:pt x="891" y="18303"/>
                  </a:cubicBezTo>
                  <a:cubicBezTo>
                    <a:pt x="833" y="18303"/>
                    <a:pt x="776" y="18303"/>
                    <a:pt x="718" y="18303"/>
                  </a:cubicBezTo>
                  <a:cubicBezTo>
                    <a:pt x="462" y="18370"/>
                    <a:pt x="215" y="18707"/>
                    <a:pt x="0" y="19043"/>
                  </a:cubicBezTo>
                  <a:cubicBezTo>
                    <a:pt x="0" y="18639"/>
                    <a:pt x="0" y="18639"/>
                    <a:pt x="0" y="18639"/>
                  </a:cubicBezTo>
                  <a:cubicBezTo>
                    <a:pt x="206" y="18303"/>
                    <a:pt x="454" y="17899"/>
                    <a:pt x="718" y="17899"/>
                  </a:cubicBezTo>
                  <a:cubicBezTo>
                    <a:pt x="759" y="17899"/>
                    <a:pt x="809" y="17832"/>
                    <a:pt x="850" y="17832"/>
                  </a:cubicBezTo>
                  <a:cubicBezTo>
                    <a:pt x="1502" y="17832"/>
                    <a:pt x="2145" y="18707"/>
                    <a:pt x="2772" y="19514"/>
                  </a:cubicBezTo>
                  <a:cubicBezTo>
                    <a:pt x="3053" y="19850"/>
                    <a:pt x="3341" y="20254"/>
                    <a:pt x="3630" y="20523"/>
                  </a:cubicBezTo>
                  <a:cubicBezTo>
                    <a:pt x="4068" y="20994"/>
                    <a:pt x="4488" y="21196"/>
                    <a:pt x="4893" y="21196"/>
                  </a:cubicBezTo>
                  <a:cubicBezTo>
                    <a:pt x="5553" y="21196"/>
                    <a:pt x="6155" y="20591"/>
                    <a:pt x="6699" y="19379"/>
                  </a:cubicBezTo>
                  <a:cubicBezTo>
                    <a:pt x="6757" y="19245"/>
                    <a:pt x="6807" y="19178"/>
                    <a:pt x="6864" y="19043"/>
                  </a:cubicBezTo>
                  <a:cubicBezTo>
                    <a:pt x="7228" y="18168"/>
                    <a:pt x="7599" y="17361"/>
                    <a:pt x="7987" y="17226"/>
                  </a:cubicBezTo>
                  <a:cubicBezTo>
                    <a:pt x="8077" y="17159"/>
                    <a:pt x="8176" y="17159"/>
                    <a:pt x="8292" y="17159"/>
                  </a:cubicBezTo>
                  <a:cubicBezTo>
                    <a:pt x="8440" y="17159"/>
                    <a:pt x="8581" y="17159"/>
                    <a:pt x="8729" y="17226"/>
                  </a:cubicBezTo>
                  <a:cubicBezTo>
                    <a:pt x="8869" y="17226"/>
                    <a:pt x="9018" y="17293"/>
                    <a:pt x="9166" y="17293"/>
                  </a:cubicBezTo>
                  <a:cubicBezTo>
                    <a:pt x="9274" y="17293"/>
                    <a:pt x="9373" y="17226"/>
                    <a:pt x="9472" y="17226"/>
                  </a:cubicBezTo>
                  <a:cubicBezTo>
                    <a:pt x="9628" y="17159"/>
                    <a:pt x="9793" y="17092"/>
                    <a:pt x="9950" y="17024"/>
                  </a:cubicBezTo>
                  <a:cubicBezTo>
                    <a:pt x="10222" y="16890"/>
                    <a:pt x="10503" y="16755"/>
                    <a:pt x="10783" y="16755"/>
                  </a:cubicBezTo>
                  <a:cubicBezTo>
                    <a:pt x="10817" y="16755"/>
                    <a:pt x="10858" y="16755"/>
                    <a:pt x="10891" y="16755"/>
                  </a:cubicBezTo>
                  <a:cubicBezTo>
                    <a:pt x="10990" y="16755"/>
                    <a:pt x="11097" y="16822"/>
                    <a:pt x="11196" y="16822"/>
                  </a:cubicBezTo>
                  <a:cubicBezTo>
                    <a:pt x="11345" y="16890"/>
                    <a:pt x="11493" y="16890"/>
                    <a:pt x="11642" y="16890"/>
                  </a:cubicBezTo>
                  <a:cubicBezTo>
                    <a:pt x="11897" y="16890"/>
                    <a:pt x="12104" y="16822"/>
                    <a:pt x="12293" y="16553"/>
                  </a:cubicBezTo>
                  <a:cubicBezTo>
                    <a:pt x="12698" y="15948"/>
                    <a:pt x="12978" y="14198"/>
                    <a:pt x="13275" y="12247"/>
                  </a:cubicBezTo>
                  <a:cubicBezTo>
                    <a:pt x="13333" y="11910"/>
                    <a:pt x="13382" y="11574"/>
                    <a:pt x="13440" y="11237"/>
                  </a:cubicBezTo>
                  <a:cubicBezTo>
                    <a:pt x="13787" y="9084"/>
                    <a:pt x="14216" y="8209"/>
                    <a:pt x="14554" y="7738"/>
                  </a:cubicBezTo>
                  <a:cubicBezTo>
                    <a:pt x="15016" y="7065"/>
                    <a:pt x="15453" y="5652"/>
                    <a:pt x="15874" y="4307"/>
                  </a:cubicBezTo>
                  <a:cubicBezTo>
                    <a:pt x="16320" y="2893"/>
                    <a:pt x="16773" y="1480"/>
                    <a:pt x="17252" y="807"/>
                  </a:cubicBezTo>
                  <a:cubicBezTo>
                    <a:pt x="17664" y="269"/>
                    <a:pt x="18102" y="0"/>
                    <a:pt x="18646" y="0"/>
                  </a:cubicBezTo>
                  <a:cubicBezTo>
                    <a:pt x="18952" y="0"/>
                    <a:pt x="19257" y="67"/>
                    <a:pt x="19562" y="202"/>
                  </a:cubicBezTo>
                  <a:cubicBezTo>
                    <a:pt x="19777" y="202"/>
                    <a:pt x="19991" y="269"/>
                    <a:pt x="20206" y="336"/>
                  </a:cubicBezTo>
                  <a:cubicBezTo>
                    <a:pt x="20643" y="336"/>
                    <a:pt x="21130" y="404"/>
                    <a:pt x="21600" y="1346"/>
                  </a:cubicBezTo>
                  <a:cubicBezTo>
                    <a:pt x="21600" y="1884"/>
                    <a:pt x="21600" y="1884"/>
                    <a:pt x="21600" y="1884"/>
                  </a:cubicBezTo>
                  <a:cubicBezTo>
                    <a:pt x="21130" y="1009"/>
                    <a:pt x="20651" y="875"/>
                    <a:pt x="20206" y="807"/>
                  </a:cubicBezTo>
                  <a:cubicBezTo>
                    <a:pt x="19983" y="807"/>
                    <a:pt x="19760" y="740"/>
                    <a:pt x="19537" y="606"/>
                  </a:cubicBezTo>
                  <a:cubicBezTo>
                    <a:pt x="19273" y="538"/>
                    <a:pt x="18993" y="404"/>
                    <a:pt x="18721" y="404"/>
                  </a:cubicBezTo>
                  <a:cubicBezTo>
                    <a:pt x="18704" y="404"/>
                    <a:pt x="18704" y="404"/>
                    <a:pt x="18704" y="404"/>
                  </a:cubicBezTo>
                  <a:cubicBezTo>
                    <a:pt x="18102" y="404"/>
                    <a:pt x="17615" y="740"/>
                    <a:pt x="17161" y="1480"/>
                  </a:cubicBezTo>
                  <a:cubicBezTo>
                    <a:pt x="16674" y="2221"/>
                    <a:pt x="16237" y="3634"/>
                    <a:pt x="15759" y="5181"/>
                  </a:cubicBezTo>
                  <a:cubicBezTo>
                    <a:pt x="15569" y="5854"/>
                    <a:pt x="15346" y="6594"/>
                    <a:pt x="15123" y="7133"/>
                  </a:cubicBezTo>
                  <a:cubicBezTo>
                    <a:pt x="14942" y="7604"/>
                    <a:pt x="14769" y="7940"/>
                    <a:pt x="14579" y="8209"/>
                  </a:cubicBezTo>
                  <a:cubicBezTo>
                    <a:pt x="14472" y="8411"/>
                    <a:pt x="14472" y="8411"/>
                    <a:pt x="14472" y="8411"/>
                  </a:cubicBezTo>
                  <a:cubicBezTo>
                    <a:pt x="14249" y="8748"/>
                    <a:pt x="14018" y="9219"/>
                    <a:pt x="13795" y="10026"/>
                  </a:cubicBezTo>
                  <a:cubicBezTo>
                    <a:pt x="13597" y="10834"/>
                    <a:pt x="13440" y="11910"/>
                    <a:pt x="13267" y="12987"/>
                  </a:cubicBezTo>
                  <a:cubicBezTo>
                    <a:pt x="13242" y="13121"/>
                    <a:pt x="13242" y="13121"/>
                    <a:pt x="13242" y="13121"/>
                  </a:cubicBezTo>
                  <a:cubicBezTo>
                    <a:pt x="12929" y="15207"/>
                    <a:pt x="12632" y="16688"/>
                    <a:pt x="12211" y="17159"/>
                  </a:cubicBezTo>
                  <a:cubicBezTo>
                    <a:pt x="12038" y="17293"/>
                    <a:pt x="11856" y="17361"/>
                    <a:pt x="11633" y="17361"/>
                  </a:cubicBezTo>
                  <a:cubicBezTo>
                    <a:pt x="11485" y="17361"/>
                    <a:pt x="11345" y="17361"/>
                    <a:pt x="11204" y="17361"/>
                  </a:cubicBezTo>
                  <a:cubicBezTo>
                    <a:pt x="11105" y="17293"/>
                    <a:pt x="10998" y="17293"/>
                    <a:pt x="10891" y="17293"/>
                  </a:cubicBezTo>
                  <a:cubicBezTo>
                    <a:pt x="10866" y="17293"/>
                    <a:pt x="10833" y="17293"/>
                    <a:pt x="10808" y="17293"/>
                  </a:cubicBezTo>
                  <a:cubicBezTo>
                    <a:pt x="10528" y="17293"/>
                    <a:pt x="10247" y="17428"/>
                    <a:pt x="9975" y="17495"/>
                  </a:cubicBezTo>
                  <a:cubicBezTo>
                    <a:pt x="9810" y="17630"/>
                    <a:pt x="9637" y="17697"/>
                    <a:pt x="9472" y="17697"/>
                  </a:cubicBezTo>
                  <a:cubicBezTo>
                    <a:pt x="9216" y="17764"/>
                    <a:pt x="9026" y="17832"/>
                    <a:pt x="8845" y="17832"/>
                  </a:cubicBezTo>
                  <a:cubicBezTo>
                    <a:pt x="8795" y="17832"/>
                    <a:pt x="8737" y="17832"/>
                    <a:pt x="8688" y="17832"/>
                  </a:cubicBezTo>
                  <a:cubicBezTo>
                    <a:pt x="8605" y="17832"/>
                    <a:pt x="8523" y="17764"/>
                    <a:pt x="8440" y="17764"/>
                  </a:cubicBezTo>
                  <a:cubicBezTo>
                    <a:pt x="8341" y="17697"/>
                    <a:pt x="8242" y="17697"/>
                    <a:pt x="8143" y="17697"/>
                  </a:cubicBezTo>
                  <a:cubicBezTo>
                    <a:pt x="8094" y="17697"/>
                    <a:pt x="8036" y="17697"/>
                    <a:pt x="7987" y="17697"/>
                  </a:cubicBezTo>
                  <a:cubicBezTo>
                    <a:pt x="7624" y="17899"/>
                    <a:pt x="7277" y="18639"/>
                    <a:pt x="6947" y="19379"/>
                  </a:cubicBezTo>
                  <a:cubicBezTo>
                    <a:pt x="6831" y="19649"/>
                    <a:pt x="6716" y="19918"/>
                    <a:pt x="6600" y="20120"/>
                  </a:cubicBezTo>
                  <a:cubicBezTo>
                    <a:pt x="6188" y="20927"/>
                    <a:pt x="5734" y="21398"/>
                    <a:pt x="5173" y="21600"/>
                  </a:cubicBezTo>
                  <a:cubicBezTo>
                    <a:pt x="5049" y="21600"/>
                    <a:pt x="4934" y="21600"/>
                    <a:pt x="481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5871" name="Freeform 444"/>
            <p:cNvSpPr/>
            <p:nvPr/>
          </p:nvSpPr>
          <p:spPr>
            <a:xfrm flipH="1" rot="16200000">
              <a:off x="-69648" y="6768665"/>
              <a:ext cx="157078" cy="127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16920" y="17280"/>
                    <a:pt x="11880" y="12960"/>
                    <a:pt x="7200" y="432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1600" y="0"/>
                    <a:pt x="21600" y="0"/>
                    <a:pt x="21600" y="0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5872" name="Freeform 445"/>
            <p:cNvSpPr/>
            <p:nvPr/>
          </p:nvSpPr>
          <p:spPr>
            <a:xfrm flipH="1" rot="16200000">
              <a:off x="-2310202" y="2310204"/>
              <a:ext cx="5273901" cy="6534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3720" y="21600"/>
                  </a:moveTo>
                  <a:cubicBezTo>
                    <a:pt x="3398" y="21600"/>
                    <a:pt x="3098" y="21427"/>
                    <a:pt x="2830" y="21082"/>
                  </a:cubicBezTo>
                  <a:cubicBezTo>
                    <a:pt x="2530" y="20736"/>
                    <a:pt x="2219" y="20218"/>
                    <a:pt x="1930" y="19613"/>
                  </a:cubicBezTo>
                  <a:cubicBezTo>
                    <a:pt x="1597" y="19008"/>
                    <a:pt x="1254" y="18403"/>
                    <a:pt x="911" y="18058"/>
                  </a:cubicBezTo>
                  <a:cubicBezTo>
                    <a:pt x="772" y="17885"/>
                    <a:pt x="622" y="17798"/>
                    <a:pt x="482" y="17798"/>
                  </a:cubicBezTo>
                  <a:cubicBezTo>
                    <a:pt x="322" y="17798"/>
                    <a:pt x="161" y="17885"/>
                    <a:pt x="0" y="18144"/>
                  </a:cubicBezTo>
                  <a:cubicBezTo>
                    <a:pt x="0" y="17798"/>
                    <a:pt x="0" y="17798"/>
                    <a:pt x="0" y="17798"/>
                  </a:cubicBezTo>
                  <a:cubicBezTo>
                    <a:pt x="172" y="17539"/>
                    <a:pt x="354" y="17453"/>
                    <a:pt x="515" y="17453"/>
                  </a:cubicBezTo>
                  <a:cubicBezTo>
                    <a:pt x="654" y="17453"/>
                    <a:pt x="793" y="17539"/>
                    <a:pt x="933" y="17712"/>
                  </a:cubicBezTo>
                  <a:cubicBezTo>
                    <a:pt x="1243" y="18058"/>
                    <a:pt x="1554" y="18576"/>
                    <a:pt x="1865" y="19181"/>
                  </a:cubicBezTo>
                  <a:cubicBezTo>
                    <a:pt x="2187" y="19699"/>
                    <a:pt x="2519" y="20304"/>
                    <a:pt x="2851" y="20650"/>
                  </a:cubicBezTo>
                  <a:cubicBezTo>
                    <a:pt x="3119" y="20995"/>
                    <a:pt x="3398" y="21082"/>
                    <a:pt x="3709" y="21082"/>
                  </a:cubicBezTo>
                  <a:cubicBezTo>
                    <a:pt x="4116" y="21082"/>
                    <a:pt x="4513" y="20909"/>
                    <a:pt x="4888" y="20650"/>
                  </a:cubicBezTo>
                  <a:cubicBezTo>
                    <a:pt x="5413" y="20304"/>
                    <a:pt x="5949" y="20045"/>
                    <a:pt x="6475" y="19699"/>
                  </a:cubicBezTo>
                  <a:cubicBezTo>
                    <a:pt x="6882" y="19526"/>
                    <a:pt x="6882" y="19526"/>
                    <a:pt x="6882" y="19526"/>
                  </a:cubicBezTo>
                  <a:cubicBezTo>
                    <a:pt x="7997" y="18922"/>
                    <a:pt x="9155" y="18317"/>
                    <a:pt x="10302" y="18317"/>
                  </a:cubicBezTo>
                  <a:cubicBezTo>
                    <a:pt x="10527" y="18317"/>
                    <a:pt x="10741" y="18317"/>
                    <a:pt x="10945" y="18317"/>
                  </a:cubicBezTo>
                  <a:cubicBezTo>
                    <a:pt x="11277" y="18403"/>
                    <a:pt x="11577" y="18490"/>
                    <a:pt x="11877" y="18490"/>
                  </a:cubicBezTo>
                  <a:cubicBezTo>
                    <a:pt x="13046" y="18490"/>
                    <a:pt x="14064" y="17885"/>
                    <a:pt x="14986" y="16675"/>
                  </a:cubicBezTo>
                  <a:cubicBezTo>
                    <a:pt x="15715" y="15811"/>
                    <a:pt x="16272" y="14515"/>
                    <a:pt x="16787" y="12614"/>
                  </a:cubicBezTo>
                  <a:cubicBezTo>
                    <a:pt x="16948" y="12010"/>
                    <a:pt x="17108" y="11318"/>
                    <a:pt x="17269" y="10714"/>
                  </a:cubicBezTo>
                  <a:cubicBezTo>
                    <a:pt x="17591" y="9418"/>
                    <a:pt x="17923" y="8122"/>
                    <a:pt x="18255" y="7171"/>
                  </a:cubicBezTo>
                  <a:cubicBezTo>
                    <a:pt x="18706" y="5789"/>
                    <a:pt x="19167" y="4838"/>
                    <a:pt x="19617" y="3888"/>
                  </a:cubicBezTo>
                  <a:cubicBezTo>
                    <a:pt x="19799" y="3456"/>
                    <a:pt x="19981" y="3110"/>
                    <a:pt x="20153" y="2678"/>
                  </a:cubicBezTo>
                  <a:cubicBezTo>
                    <a:pt x="20367" y="2246"/>
                    <a:pt x="20571" y="1728"/>
                    <a:pt x="20775" y="1210"/>
                  </a:cubicBezTo>
                  <a:cubicBezTo>
                    <a:pt x="20946" y="864"/>
                    <a:pt x="21118" y="432"/>
                    <a:pt x="21278" y="0"/>
                  </a:cubicBezTo>
                  <a:cubicBezTo>
                    <a:pt x="21600" y="86"/>
                    <a:pt x="21600" y="86"/>
                    <a:pt x="21600" y="86"/>
                  </a:cubicBezTo>
                  <a:cubicBezTo>
                    <a:pt x="19863" y="3974"/>
                    <a:pt x="19863" y="3974"/>
                    <a:pt x="19863" y="3974"/>
                  </a:cubicBezTo>
                  <a:cubicBezTo>
                    <a:pt x="19724" y="4320"/>
                    <a:pt x="19585" y="4579"/>
                    <a:pt x="19435" y="4925"/>
                  </a:cubicBezTo>
                  <a:cubicBezTo>
                    <a:pt x="18952" y="5962"/>
                    <a:pt x="18448" y="7085"/>
                    <a:pt x="17977" y="8726"/>
                  </a:cubicBezTo>
                  <a:cubicBezTo>
                    <a:pt x="17762" y="9504"/>
                    <a:pt x="17548" y="10282"/>
                    <a:pt x="17334" y="11146"/>
                  </a:cubicBezTo>
                  <a:cubicBezTo>
                    <a:pt x="17055" y="12269"/>
                    <a:pt x="16755" y="13392"/>
                    <a:pt x="16465" y="14342"/>
                  </a:cubicBezTo>
                  <a:cubicBezTo>
                    <a:pt x="15929" y="16070"/>
                    <a:pt x="15372" y="16934"/>
                    <a:pt x="14697" y="17626"/>
                  </a:cubicBezTo>
                  <a:cubicBezTo>
                    <a:pt x="13839" y="18576"/>
                    <a:pt x="12906" y="19008"/>
                    <a:pt x="11770" y="19008"/>
                  </a:cubicBezTo>
                  <a:cubicBezTo>
                    <a:pt x="11470" y="19008"/>
                    <a:pt x="11148" y="18922"/>
                    <a:pt x="10784" y="18922"/>
                  </a:cubicBezTo>
                  <a:cubicBezTo>
                    <a:pt x="10612" y="18835"/>
                    <a:pt x="10452" y="18835"/>
                    <a:pt x="10291" y="18835"/>
                  </a:cubicBezTo>
                  <a:cubicBezTo>
                    <a:pt x="9133" y="18835"/>
                    <a:pt x="7954" y="19440"/>
                    <a:pt x="6818" y="20045"/>
                  </a:cubicBezTo>
                  <a:cubicBezTo>
                    <a:pt x="6721" y="20131"/>
                    <a:pt x="6721" y="20131"/>
                    <a:pt x="6721" y="20131"/>
                  </a:cubicBezTo>
                  <a:cubicBezTo>
                    <a:pt x="6239" y="20390"/>
                    <a:pt x="5756" y="20650"/>
                    <a:pt x="5285" y="20909"/>
                  </a:cubicBezTo>
                  <a:cubicBezTo>
                    <a:pt x="4727" y="21254"/>
                    <a:pt x="4727" y="21254"/>
                    <a:pt x="4727" y="21254"/>
                  </a:cubicBezTo>
                  <a:cubicBezTo>
                    <a:pt x="4352" y="21427"/>
                    <a:pt x="4041" y="21600"/>
                    <a:pt x="372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5873" name="Freeform 446"/>
            <p:cNvSpPr/>
            <p:nvPr/>
          </p:nvSpPr>
          <p:spPr>
            <a:xfrm flipH="1" rot="16200000">
              <a:off x="-2243520" y="2243520"/>
              <a:ext cx="4894548" cy="4075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779" y="21600"/>
                  </a:moveTo>
                  <a:cubicBezTo>
                    <a:pt x="1594" y="21600"/>
                    <a:pt x="1398" y="21462"/>
                    <a:pt x="1201" y="21323"/>
                  </a:cubicBezTo>
                  <a:cubicBezTo>
                    <a:pt x="797" y="21185"/>
                    <a:pt x="393" y="20908"/>
                    <a:pt x="0" y="20492"/>
                  </a:cubicBezTo>
                  <a:cubicBezTo>
                    <a:pt x="0" y="20077"/>
                    <a:pt x="0" y="20077"/>
                    <a:pt x="0" y="20077"/>
                  </a:cubicBezTo>
                  <a:cubicBezTo>
                    <a:pt x="335" y="20354"/>
                    <a:pt x="693" y="20492"/>
                    <a:pt x="1028" y="20631"/>
                  </a:cubicBezTo>
                  <a:cubicBezTo>
                    <a:pt x="1132" y="20631"/>
                    <a:pt x="1236" y="20631"/>
                    <a:pt x="1340" y="20769"/>
                  </a:cubicBezTo>
                  <a:cubicBezTo>
                    <a:pt x="1479" y="20769"/>
                    <a:pt x="1617" y="20769"/>
                    <a:pt x="1756" y="20769"/>
                  </a:cubicBezTo>
                  <a:cubicBezTo>
                    <a:pt x="2333" y="20769"/>
                    <a:pt x="2899" y="20354"/>
                    <a:pt x="3442" y="19246"/>
                  </a:cubicBezTo>
                  <a:cubicBezTo>
                    <a:pt x="4204" y="17862"/>
                    <a:pt x="4967" y="15646"/>
                    <a:pt x="5533" y="13846"/>
                  </a:cubicBezTo>
                  <a:cubicBezTo>
                    <a:pt x="5799" y="13015"/>
                    <a:pt x="6076" y="12046"/>
                    <a:pt x="6330" y="11077"/>
                  </a:cubicBezTo>
                  <a:cubicBezTo>
                    <a:pt x="6630" y="9831"/>
                    <a:pt x="6942" y="8723"/>
                    <a:pt x="7254" y="7754"/>
                  </a:cubicBezTo>
                  <a:cubicBezTo>
                    <a:pt x="7600" y="6923"/>
                    <a:pt x="7947" y="6369"/>
                    <a:pt x="8328" y="6369"/>
                  </a:cubicBezTo>
                  <a:cubicBezTo>
                    <a:pt x="8559" y="6369"/>
                    <a:pt x="8813" y="6508"/>
                    <a:pt x="9102" y="6923"/>
                  </a:cubicBezTo>
                  <a:cubicBezTo>
                    <a:pt x="9610" y="7615"/>
                    <a:pt x="10084" y="9277"/>
                    <a:pt x="10581" y="10938"/>
                  </a:cubicBezTo>
                  <a:cubicBezTo>
                    <a:pt x="10673" y="11215"/>
                    <a:pt x="10777" y="11492"/>
                    <a:pt x="10869" y="11769"/>
                  </a:cubicBezTo>
                  <a:cubicBezTo>
                    <a:pt x="12302" y="16477"/>
                    <a:pt x="13584" y="18969"/>
                    <a:pt x="14785" y="19385"/>
                  </a:cubicBezTo>
                  <a:cubicBezTo>
                    <a:pt x="14889" y="19385"/>
                    <a:pt x="15004" y="19385"/>
                    <a:pt x="15108" y="19385"/>
                  </a:cubicBezTo>
                  <a:cubicBezTo>
                    <a:pt x="16310" y="19385"/>
                    <a:pt x="17488" y="17169"/>
                    <a:pt x="18631" y="12600"/>
                  </a:cubicBezTo>
                  <a:cubicBezTo>
                    <a:pt x="19313" y="9969"/>
                    <a:pt x="19914" y="7200"/>
                    <a:pt x="20468" y="4154"/>
                  </a:cubicBezTo>
                  <a:cubicBezTo>
                    <a:pt x="20745" y="2631"/>
                    <a:pt x="21022" y="1246"/>
                    <a:pt x="21323" y="0"/>
                  </a:cubicBezTo>
                  <a:cubicBezTo>
                    <a:pt x="21600" y="138"/>
                    <a:pt x="21600" y="138"/>
                    <a:pt x="21600" y="138"/>
                  </a:cubicBezTo>
                  <a:cubicBezTo>
                    <a:pt x="21196" y="1662"/>
                    <a:pt x="20803" y="3462"/>
                    <a:pt x="20387" y="5677"/>
                  </a:cubicBezTo>
                  <a:cubicBezTo>
                    <a:pt x="19810" y="8723"/>
                    <a:pt x="19221" y="11354"/>
                    <a:pt x="18655" y="13569"/>
                  </a:cubicBezTo>
                  <a:cubicBezTo>
                    <a:pt x="17465" y="18138"/>
                    <a:pt x="16333" y="20354"/>
                    <a:pt x="15178" y="20354"/>
                  </a:cubicBezTo>
                  <a:cubicBezTo>
                    <a:pt x="15097" y="20354"/>
                    <a:pt x="15028" y="20354"/>
                    <a:pt x="14947" y="20354"/>
                  </a:cubicBezTo>
                  <a:cubicBezTo>
                    <a:pt x="13699" y="19938"/>
                    <a:pt x="12394" y="17723"/>
                    <a:pt x="11066" y="13569"/>
                  </a:cubicBezTo>
                  <a:cubicBezTo>
                    <a:pt x="10892" y="13015"/>
                    <a:pt x="10731" y="12462"/>
                    <a:pt x="10557" y="11769"/>
                  </a:cubicBezTo>
                  <a:cubicBezTo>
                    <a:pt x="10095" y="10246"/>
                    <a:pt x="9610" y="8585"/>
                    <a:pt x="9102" y="7892"/>
                  </a:cubicBezTo>
                  <a:cubicBezTo>
                    <a:pt x="8802" y="7477"/>
                    <a:pt x="8548" y="7338"/>
                    <a:pt x="8305" y="7338"/>
                  </a:cubicBezTo>
                  <a:cubicBezTo>
                    <a:pt x="7889" y="7338"/>
                    <a:pt x="7508" y="7892"/>
                    <a:pt x="7138" y="9138"/>
                  </a:cubicBezTo>
                  <a:cubicBezTo>
                    <a:pt x="6873" y="9969"/>
                    <a:pt x="6596" y="10938"/>
                    <a:pt x="6330" y="11908"/>
                  </a:cubicBezTo>
                  <a:cubicBezTo>
                    <a:pt x="5995" y="13154"/>
                    <a:pt x="5648" y="14400"/>
                    <a:pt x="5302" y="15508"/>
                  </a:cubicBezTo>
                  <a:cubicBezTo>
                    <a:pt x="4655" y="17446"/>
                    <a:pt x="3939" y="19385"/>
                    <a:pt x="3211" y="20492"/>
                  </a:cubicBezTo>
                  <a:cubicBezTo>
                    <a:pt x="2749" y="21185"/>
                    <a:pt x="2276" y="21600"/>
                    <a:pt x="1779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5874" name="Freeform 447"/>
            <p:cNvSpPr/>
            <p:nvPr/>
          </p:nvSpPr>
          <p:spPr>
            <a:xfrm flipH="1" rot="16200000">
              <a:off x="-2115340" y="2118302"/>
              <a:ext cx="4418875" cy="18226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24" y="21600"/>
                  </a:moveTo>
                  <a:cubicBezTo>
                    <a:pt x="1727" y="21600"/>
                    <a:pt x="1369" y="20366"/>
                    <a:pt x="1024" y="17897"/>
                  </a:cubicBezTo>
                  <a:cubicBezTo>
                    <a:pt x="870" y="16663"/>
                    <a:pt x="870" y="16663"/>
                    <a:pt x="870" y="16663"/>
                  </a:cubicBezTo>
                  <a:cubicBezTo>
                    <a:pt x="589" y="14503"/>
                    <a:pt x="294" y="12343"/>
                    <a:pt x="0" y="12034"/>
                  </a:cubicBezTo>
                  <a:cubicBezTo>
                    <a:pt x="0" y="11109"/>
                    <a:pt x="0" y="11109"/>
                    <a:pt x="0" y="11109"/>
                  </a:cubicBezTo>
                  <a:cubicBezTo>
                    <a:pt x="13" y="11109"/>
                    <a:pt x="38" y="11109"/>
                    <a:pt x="51" y="11109"/>
                  </a:cubicBezTo>
                  <a:cubicBezTo>
                    <a:pt x="307" y="11726"/>
                    <a:pt x="550" y="13269"/>
                    <a:pt x="781" y="14811"/>
                  </a:cubicBezTo>
                  <a:cubicBezTo>
                    <a:pt x="870" y="15429"/>
                    <a:pt x="870" y="15429"/>
                    <a:pt x="870" y="15429"/>
                  </a:cubicBezTo>
                  <a:cubicBezTo>
                    <a:pt x="1318" y="18514"/>
                    <a:pt x="1740" y="20057"/>
                    <a:pt x="2175" y="20057"/>
                  </a:cubicBezTo>
                  <a:cubicBezTo>
                    <a:pt x="2431" y="20057"/>
                    <a:pt x="2674" y="19440"/>
                    <a:pt x="2943" y="18514"/>
                  </a:cubicBezTo>
                  <a:cubicBezTo>
                    <a:pt x="3250" y="17589"/>
                    <a:pt x="3557" y="16046"/>
                    <a:pt x="3852" y="14503"/>
                  </a:cubicBezTo>
                  <a:cubicBezTo>
                    <a:pt x="4184" y="12960"/>
                    <a:pt x="4530" y="11417"/>
                    <a:pt x="4875" y="10183"/>
                  </a:cubicBezTo>
                  <a:cubicBezTo>
                    <a:pt x="5618" y="7714"/>
                    <a:pt x="6206" y="6171"/>
                    <a:pt x="6756" y="5246"/>
                  </a:cubicBezTo>
                  <a:cubicBezTo>
                    <a:pt x="7140" y="4629"/>
                    <a:pt x="7550" y="4320"/>
                    <a:pt x="7972" y="4320"/>
                  </a:cubicBezTo>
                  <a:cubicBezTo>
                    <a:pt x="8791" y="4320"/>
                    <a:pt x="9700" y="5554"/>
                    <a:pt x="10813" y="8023"/>
                  </a:cubicBezTo>
                  <a:cubicBezTo>
                    <a:pt x="12118" y="11417"/>
                    <a:pt x="13462" y="13269"/>
                    <a:pt x="14882" y="13886"/>
                  </a:cubicBezTo>
                  <a:cubicBezTo>
                    <a:pt x="15291" y="13886"/>
                    <a:pt x="15727" y="14194"/>
                    <a:pt x="16174" y="14194"/>
                  </a:cubicBezTo>
                  <a:cubicBezTo>
                    <a:pt x="17160" y="14194"/>
                    <a:pt x="18439" y="13269"/>
                    <a:pt x="19706" y="7406"/>
                  </a:cubicBezTo>
                  <a:cubicBezTo>
                    <a:pt x="20167" y="5246"/>
                    <a:pt x="20653" y="2777"/>
                    <a:pt x="21203" y="0"/>
                  </a:cubicBezTo>
                  <a:cubicBezTo>
                    <a:pt x="21600" y="0"/>
                    <a:pt x="21600" y="0"/>
                    <a:pt x="21600" y="0"/>
                  </a:cubicBezTo>
                  <a:cubicBezTo>
                    <a:pt x="21370" y="1234"/>
                    <a:pt x="21370" y="1234"/>
                    <a:pt x="21370" y="1234"/>
                  </a:cubicBezTo>
                  <a:cubicBezTo>
                    <a:pt x="20743" y="4629"/>
                    <a:pt x="20103" y="8023"/>
                    <a:pt x="19450" y="10491"/>
                  </a:cubicBezTo>
                  <a:cubicBezTo>
                    <a:pt x="18734" y="13269"/>
                    <a:pt x="17979" y="15120"/>
                    <a:pt x="17173" y="15737"/>
                  </a:cubicBezTo>
                  <a:cubicBezTo>
                    <a:pt x="16827" y="15737"/>
                    <a:pt x="16482" y="16046"/>
                    <a:pt x="16085" y="16046"/>
                  </a:cubicBezTo>
                  <a:cubicBezTo>
                    <a:pt x="15714" y="16046"/>
                    <a:pt x="15317" y="15737"/>
                    <a:pt x="14792" y="15737"/>
                  </a:cubicBezTo>
                  <a:cubicBezTo>
                    <a:pt x="14447" y="15429"/>
                    <a:pt x="14447" y="15429"/>
                    <a:pt x="14447" y="15429"/>
                  </a:cubicBezTo>
                  <a:cubicBezTo>
                    <a:pt x="13782" y="15120"/>
                    <a:pt x="13091" y="14811"/>
                    <a:pt x="12425" y="13577"/>
                  </a:cubicBezTo>
                  <a:cubicBezTo>
                    <a:pt x="11964" y="12651"/>
                    <a:pt x="11491" y="11726"/>
                    <a:pt x="11043" y="10491"/>
                  </a:cubicBezTo>
                  <a:cubicBezTo>
                    <a:pt x="10071" y="8331"/>
                    <a:pt x="9047" y="5863"/>
                    <a:pt x="8049" y="5863"/>
                  </a:cubicBezTo>
                  <a:cubicBezTo>
                    <a:pt x="7921" y="5863"/>
                    <a:pt x="7806" y="5863"/>
                    <a:pt x="7678" y="5863"/>
                  </a:cubicBezTo>
                  <a:cubicBezTo>
                    <a:pt x="6910" y="6480"/>
                    <a:pt x="6129" y="8023"/>
                    <a:pt x="5285" y="10491"/>
                  </a:cubicBezTo>
                  <a:cubicBezTo>
                    <a:pt x="4875" y="12034"/>
                    <a:pt x="4453" y="13886"/>
                    <a:pt x="4056" y="15737"/>
                  </a:cubicBezTo>
                  <a:cubicBezTo>
                    <a:pt x="3724" y="16971"/>
                    <a:pt x="3391" y="18514"/>
                    <a:pt x="3058" y="19749"/>
                  </a:cubicBezTo>
                  <a:cubicBezTo>
                    <a:pt x="2713" y="20983"/>
                    <a:pt x="2406" y="21600"/>
                    <a:pt x="2124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5875" name="Freeform 448"/>
            <p:cNvSpPr/>
            <p:nvPr/>
          </p:nvSpPr>
          <p:spPr>
            <a:xfrm flipH="1" rot="16200000">
              <a:off x="293407" y="1798964"/>
              <a:ext cx="976540" cy="1229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621" y="21600"/>
                  </a:moveTo>
                  <a:cubicBezTo>
                    <a:pt x="1042" y="21600"/>
                    <a:pt x="521" y="21600"/>
                    <a:pt x="0" y="21140"/>
                  </a:cubicBezTo>
                  <a:cubicBezTo>
                    <a:pt x="579" y="20681"/>
                    <a:pt x="1158" y="20681"/>
                    <a:pt x="1737" y="20221"/>
                  </a:cubicBezTo>
                  <a:cubicBezTo>
                    <a:pt x="2838" y="19762"/>
                    <a:pt x="3996" y="19302"/>
                    <a:pt x="5096" y="18383"/>
                  </a:cubicBezTo>
                  <a:cubicBezTo>
                    <a:pt x="5849" y="17464"/>
                    <a:pt x="6660" y="16545"/>
                    <a:pt x="7354" y="15626"/>
                  </a:cubicBezTo>
                  <a:cubicBezTo>
                    <a:pt x="8397" y="14247"/>
                    <a:pt x="9439" y="12868"/>
                    <a:pt x="10482" y="11949"/>
                  </a:cubicBezTo>
                  <a:cubicBezTo>
                    <a:pt x="11176" y="11489"/>
                    <a:pt x="11929" y="11030"/>
                    <a:pt x="12682" y="11030"/>
                  </a:cubicBezTo>
                  <a:cubicBezTo>
                    <a:pt x="13840" y="10111"/>
                    <a:pt x="15056" y="9651"/>
                    <a:pt x="16214" y="8732"/>
                  </a:cubicBezTo>
                  <a:cubicBezTo>
                    <a:pt x="17720" y="7353"/>
                    <a:pt x="19226" y="4596"/>
                    <a:pt x="20673" y="1838"/>
                  </a:cubicBezTo>
                  <a:cubicBezTo>
                    <a:pt x="20963" y="1379"/>
                    <a:pt x="21253" y="919"/>
                    <a:pt x="21600" y="0"/>
                  </a:cubicBezTo>
                  <a:cubicBezTo>
                    <a:pt x="20036" y="7353"/>
                    <a:pt x="18125" y="9191"/>
                    <a:pt x="16562" y="10570"/>
                  </a:cubicBezTo>
                  <a:cubicBezTo>
                    <a:pt x="15346" y="11489"/>
                    <a:pt x="14130" y="12409"/>
                    <a:pt x="12914" y="12868"/>
                  </a:cubicBezTo>
                  <a:cubicBezTo>
                    <a:pt x="12219" y="13328"/>
                    <a:pt x="11524" y="13328"/>
                    <a:pt x="10829" y="13787"/>
                  </a:cubicBezTo>
                  <a:cubicBezTo>
                    <a:pt x="9729" y="14706"/>
                    <a:pt x="8686" y="16085"/>
                    <a:pt x="7702" y="17004"/>
                  </a:cubicBezTo>
                  <a:cubicBezTo>
                    <a:pt x="6833" y="18383"/>
                    <a:pt x="5965" y="19302"/>
                    <a:pt x="5038" y="20221"/>
                  </a:cubicBezTo>
                  <a:cubicBezTo>
                    <a:pt x="3822" y="21140"/>
                    <a:pt x="2664" y="21600"/>
                    <a:pt x="1621" y="21600"/>
                  </a:cubicBezTo>
                  <a:cubicBezTo>
                    <a:pt x="1621" y="21600"/>
                    <a:pt x="1621" y="21600"/>
                    <a:pt x="1621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5876" name="Freeform 449"/>
            <p:cNvSpPr/>
            <p:nvPr/>
          </p:nvSpPr>
          <p:spPr>
            <a:xfrm flipH="1" rot="16200000">
              <a:off x="643864" y="1851573"/>
              <a:ext cx="348236" cy="444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299" y="21600"/>
                  </a:moveTo>
                  <a:cubicBezTo>
                    <a:pt x="812" y="21600"/>
                    <a:pt x="487" y="21600"/>
                    <a:pt x="0" y="21600"/>
                  </a:cubicBezTo>
                  <a:cubicBezTo>
                    <a:pt x="3573" y="20329"/>
                    <a:pt x="6983" y="15247"/>
                    <a:pt x="10556" y="11435"/>
                  </a:cubicBezTo>
                  <a:cubicBezTo>
                    <a:pt x="11044" y="10165"/>
                    <a:pt x="11044" y="10165"/>
                    <a:pt x="11044" y="10165"/>
                  </a:cubicBezTo>
                  <a:cubicBezTo>
                    <a:pt x="11856" y="8894"/>
                    <a:pt x="12668" y="7624"/>
                    <a:pt x="13480" y="6353"/>
                  </a:cubicBezTo>
                  <a:cubicBezTo>
                    <a:pt x="15753" y="3812"/>
                    <a:pt x="18027" y="0"/>
                    <a:pt x="20138" y="0"/>
                  </a:cubicBezTo>
                  <a:cubicBezTo>
                    <a:pt x="20626" y="0"/>
                    <a:pt x="21113" y="0"/>
                    <a:pt x="21600" y="0"/>
                  </a:cubicBezTo>
                  <a:cubicBezTo>
                    <a:pt x="18677" y="7624"/>
                    <a:pt x="15591" y="11435"/>
                    <a:pt x="12343" y="13976"/>
                  </a:cubicBezTo>
                  <a:cubicBezTo>
                    <a:pt x="11368" y="15247"/>
                    <a:pt x="10232" y="16518"/>
                    <a:pt x="9257" y="16518"/>
                  </a:cubicBezTo>
                  <a:cubicBezTo>
                    <a:pt x="6171" y="20329"/>
                    <a:pt x="3573" y="21600"/>
                    <a:pt x="1299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5877" name="Freeform 450"/>
            <p:cNvSpPr/>
            <p:nvPr/>
          </p:nvSpPr>
          <p:spPr>
            <a:xfrm flipH="1" rot="16200000">
              <a:off x="674242" y="1813784"/>
              <a:ext cx="284516" cy="355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387" y="21600"/>
                  </a:moveTo>
                  <a:cubicBezTo>
                    <a:pt x="793" y="21600"/>
                    <a:pt x="396" y="21600"/>
                    <a:pt x="0" y="21600"/>
                  </a:cubicBezTo>
                  <a:cubicBezTo>
                    <a:pt x="3171" y="15429"/>
                    <a:pt x="6738" y="10800"/>
                    <a:pt x="10106" y="7714"/>
                  </a:cubicBezTo>
                  <a:cubicBezTo>
                    <a:pt x="12881" y="4629"/>
                    <a:pt x="12881" y="4629"/>
                    <a:pt x="12881" y="4629"/>
                  </a:cubicBezTo>
                  <a:cubicBezTo>
                    <a:pt x="14862" y="1543"/>
                    <a:pt x="16844" y="0"/>
                    <a:pt x="18826" y="0"/>
                  </a:cubicBezTo>
                  <a:cubicBezTo>
                    <a:pt x="19817" y="0"/>
                    <a:pt x="20807" y="0"/>
                    <a:pt x="21600" y="1543"/>
                  </a:cubicBezTo>
                  <a:cubicBezTo>
                    <a:pt x="21600" y="3086"/>
                    <a:pt x="21600" y="4629"/>
                    <a:pt x="21600" y="4629"/>
                  </a:cubicBezTo>
                  <a:cubicBezTo>
                    <a:pt x="19222" y="7714"/>
                    <a:pt x="16844" y="9257"/>
                    <a:pt x="14466" y="10800"/>
                  </a:cubicBezTo>
                  <a:cubicBezTo>
                    <a:pt x="12881" y="12343"/>
                    <a:pt x="11097" y="13886"/>
                    <a:pt x="9512" y="15429"/>
                  </a:cubicBezTo>
                  <a:cubicBezTo>
                    <a:pt x="8125" y="16971"/>
                    <a:pt x="8125" y="16971"/>
                    <a:pt x="8125" y="16971"/>
                  </a:cubicBezTo>
                  <a:cubicBezTo>
                    <a:pt x="5945" y="18514"/>
                    <a:pt x="3567" y="21600"/>
                    <a:pt x="1387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5878" name="Freeform 451"/>
            <p:cNvSpPr/>
            <p:nvPr/>
          </p:nvSpPr>
          <p:spPr>
            <a:xfrm flipH="1" rot="16200000">
              <a:off x="701657" y="1814525"/>
              <a:ext cx="222278" cy="3408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4066" y="21600"/>
                  </a:moveTo>
                  <a:cubicBezTo>
                    <a:pt x="2795" y="21600"/>
                    <a:pt x="1525" y="21600"/>
                    <a:pt x="0" y="21600"/>
                  </a:cubicBezTo>
                  <a:cubicBezTo>
                    <a:pt x="3558" y="18277"/>
                    <a:pt x="7369" y="16615"/>
                    <a:pt x="10927" y="11631"/>
                  </a:cubicBezTo>
                  <a:cubicBezTo>
                    <a:pt x="12198" y="11631"/>
                    <a:pt x="13468" y="9969"/>
                    <a:pt x="14739" y="8308"/>
                  </a:cubicBezTo>
                  <a:cubicBezTo>
                    <a:pt x="17026" y="4985"/>
                    <a:pt x="19313" y="1662"/>
                    <a:pt x="21600" y="0"/>
                  </a:cubicBezTo>
                  <a:cubicBezTo>
                    <a:pt x="17534" y="14954"/>
                    <a:pt x="11689" y="21600"/>
                    <a:pt x="4066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5879" name="Freeform 516"/>
            <p:cNvSpPr/>
            <p:nvPr/>
          </p:nvSpPr>
          <p:spPr>
            <a:xfrm flipH="1" rot="16200000">
              <a:off x="865431" y="6399286"/>
              <a:ext cx="500802" cy="22820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17" h="21600" fill="norm" stroke="1" extrusionOk="0">
                  <a:moveTo>
                    <a:pt x="15120" y="21600"/>
                  </a:moveTo>
                  <a:cubicBezTo>
                    <a:pt x="14574" y="21600"/>
                    <a:pt x="14029" y="21600"/>
                    <a:pt x="13374" y="21352"/>
                  </a:cubicBezTo>
                  <a:cubicBezTo>
                    <a:pt x="13047" y="21352"/>
                    <a:pt x="12720" y="21600"/>
                    <a:pt x="12502" y="21600"/>
                  </a:cubicBezTo>
                  <a:cubicBezTo>
                    <a:pt x="12502" y="21600"/>
                    <a:pt x="12502" y="21600"/>
                    <a:pt x="12502" y="21600"/>
                  </a:cubicBezTo>
                  <a:cubicBezTo>
                    <a:pt x="10756" y="21600"/>
                    <a:pt x="9011" y="20359"/>
                    <a:pt x="7483" y="19366"/>
                  </a:cubicBezTo>
                  <a:cubicBezTo>
                    <a:pt x="5520" y="18124"/>
                    <a:pt x="2792" y="16386"/>
                    <a:pt x="1047" y="12662"/>
                  </a:cubicBezTo>
                  <a:cubicBezTo>
                    <a:pt x="174" y="10924"/>
                    <a:pt x="-153" y="9186"/>
                    <a:pt x="65" y="7697"/>
                  </a:cubicBezTo>
                  <a:cubicBezTo>
                    <a:pt x="720" y="3724"/>
                    <a:pt x="4865" y="993"/>
                    <a:pt x="6611" y="497"/>
                  </a:cubicBezTo>
                  <a:cubicBezTo>
                    <a:pt x="8247" y="248"/>
                    <a:pt x="9774" y="0"/>
                    <a:pt x="11192" y="0"/>
                  </a:cubicBezTo>
                  <a:cubicBezTo>
                    <a:pt x="12502" y="0"/>
                    <a:pt x="13920" y="0"/>
                    <a:pt x="15120" y="497"/>
                  </a:cubicBezTo>
                  <a:cubicBezTo>
                    <a:pt x="17956" y="1241"/>
                    <a:pt x="19702" y="3228"/>
                    <a:pt x="20465" y="6455"/>
                  </a:cubicBezTo>
                  <a:cubicBezTo>
                    <a:pt x="21447" y="10924"/>
                    <a:pt x="20792" y="16138"/>
                    <a:pt x="18829" y="19117"/>
                  </a:cubicBezTo>
                  <a:cubicBezTo>
                    <a:pt x="17847" y="20855"/>
                    <a:pt x="16538" y="21600"/>
                    <a:pt x="15120" y="21600"/>
                  </a:cubicBezTo>
                  <a:close/>
                  <a:moveTo>
                    <a:pt x="10756" y="745"/>
                  </a:moveTo>
                  <a:cubicBezTo>
                    <a:pt x="8247" y="993"/>
                    <a:pt x="5629" y="1241"/>
                    <a:pt x="3229" y="3228"/>
                  </a:cubicBezTo>
                  <a:cubicBezTo>
                    <a:pt x="2683" y="3724"/>
                    <a:pt x="829" y="5462"/>
                    <a:pt x="720" y="8441"/>
                  </a:cubicBezTo>
                  <a:cubicBezTo>
                    <a:pt x="611" y="9683"/>
                    <a:pt x="938" y="11172"/>
                    <a:pt x="1702" y="12414"/>
                  </a:cubicBezTo>
                  <a:cubicBezTo>
                    <a:pt x="3665" y="15641"/>
                    <a:pt x="6174" y="17628"/>
                    <a:pt x="8356" y="18869"/>
                  </a:cubicBezTo>
                  <a:cubicBezTo>
                    <a:pt x="9120" y="19366"/>
                    <a:pt x="9120" y="19366"/>
                    <a:pt x="9120" y="19366"/>
                  </a:cubicBezTo>
                  <a:cubicBezTo>
                    <a:pt x="9774" y="19614"/>
                    <a:pt x="10429" y="19862"/>
                    <a:pt x="11411" y="20110"/>
                  </a:cubicBezTo>
                  <a:cubicBezTo>
                    <a:pt x="11411" y="20110"/>
                    <a:pt x="11411" y="20110"/>
                    <a:pt x="11411" y="20110"/>
                  </a:cubicBezTo>
                  <a:cubicBezTo>
                    <a:pt x="11738" y="20359"/>
                    <a:pt x="12065" y="20359"/>
                    <a:pt x="12502" y="20359"/>
                  </a:cubicBezTo>
                  <a:cubicBezTo>
                    <a:pt x="12720" y="20359"/>
                    <a:pt x="13047" y="20359"/>
                    <a:pt x="13374" y="20359"/>
                  </a:cubicBezTo>
                  <a:cubicBezTo>
                    <a:pt x="13811" y="20359"/>
                    <a:pt x="14247" y="20359"/>
                    <a:pt x="14683" y="20359"/>
                  </a:cubicBezTo>
                  <a:cubicBezTo>
                    <a:pt x="15774" y="20359"/>
                    <a:pt x="17192" y="20359"/>
                    <a:pt x="18283" y="18621"/>
                  </a:cubicBezTo>
                  <a:cubicBezTo>
                    <a:pt x="19702" y="16138"/>
                    <a:pt x="20465" y="12662"/>
                    <a:pt x="20247" y="9434"/>
                  </a:cubicBezTo>
                  <a:cubicBezTo>
                    <a:pt x="19920" y="5959"/>
                    <a:pt x="18829" y="3476"/>
                    <a:pt x="17083" y="2483"/>
                  </a:cubicBezTo>
                  <a:cubicBezTo>
                    <a:pt x="15447" y="1241"/>
                    <a:pt x="13592" y="745"/>
                    <a:pt x="11192" y="745"/>
                  </a:cubicBezTo>
                  <a:lnTo>
                    <a:pt x="10756" y="745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5880" name="Freeform 517"/>
            <p:cNvSpPr/>
            <p:nvPr/>
          </p:nvSpPr>
          <p:spPr>
            <a:xfrm flipH="1" rot="16200000">
              <a:off x="666166" y="6214211"/>
              <a:ext cx="908226" cy="3704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26" h="21600" fill="norm" stroke="1" extrusionOk="0">
                  <a:moveTo>
                    <a:pt x="16623" y="21600"/>
                  </a:moveTo>
                  <a:cubicBezTo>
                    <a:pt x="15754" y="21600"/>
                    <a:pt x="14760" y="21448"/>
                    <a:pt x="13519" y="21144"/>
                  </a:cubicBezTo>
                  <a:cubicBezTo>
                    <a:pt x="10602" y="20231"/>
                    <a:pt x="7871" y="18101"/>
                    <a:pt x="5636" y="16276"/>
                  </a:cubicBezTo>
                  <a:cubicBezTo>
                    <a:pt x="5388" y="15972"/>
                    <a:pt x="5388" y="15972"/>
                    <a:pt x="5388" y="15972"/>
                  </a:cubicBezTo>
                  <a:cubicBezTo>
                    <a:pt x="4023" y="14755"/>
                    <a:pt x="733" y="12017"/>
                    <a:pt x="112" y="8214"/>
                  </a:cubicBezTo>
                  <a:cubicBezTo>
                    <a:pt x="-74" y="7149"/>
                    <a:pt x="-12" y="6085"/>
                    <a:pt x="174" y="5020"/>
                  </a:cubicBezTo>
                  <a:cubicBezTo>
                    <a:pt x="733" y="2282"/>
                    <a:pt x="1912" y="1065"/>
                    <a:pt x="3774" y="1065"/>
                  </a:cubicBezTo>
                  <a:cubicBezTo>
                    <a:pt x="4209" y="1065"/>
                    <a:pt x="4705" y="1217"/>
                    <a:pt x="5140" y="1217"/>
                  </a:cubicBezTo>
                  <a:cubicBezTo>
                    <a:pt x="5760" y="1369"/>
                    <a:pt x="6381" y="1521"/>
                    <a:pt x="7064" y="1521"/>
                  </a:cubicBezTo>
                  <a:cubicBezTo>
                    <a:pt x="8988" y="1521"/>
                    <a:pt x="10788" y="913"/>
                    <a:pt x="12774" y="456"/>
                  </a:cubicBezTo>
                  <a:cubicBezTo>
                    <a:pt x="13147" y="456"/>
                    <a:pt x="13147" y="456"/>
                    <a:pt x="13147" y="456"/>
                  </a:cubicBezTo>
                  <a:cubicBezTo>
                    <a:pt x="13954" y="152"/>
                    <a:pt x="14760" y="0"/>
                    <a:pt x="15505" y="0"/>
                  </a:cubicBezTo>
                  <a:cubicBezTo>
                    <a:pt x="18112" y="0"/>
                    <a:pt x="20098" y="1521"/>
                    <a:pt x="21526" y="4259"/>
                  </a:cubicBezTo>
                  <a:cubicBezTo>
                    <a:pt x="21526" y="4563"/>
                    <a:pt x="21526" y="4563"/>
                    <a:pt x="21526" y="4563"/>
                  </a:cubicBezTo>
                  <a:cubicBezTo>
                    <a:pt x="20036" y="1977"/>
                    <a:pt x="18050" y="608"/>
                    <a:pt x="15505" y="608"/>
                  </a:cubicBezTo>
                  <a:cubicBezTo>
                    <a:pt x="14574" y="608"/>
                    <a:pt x="13519" y="913"/>
                    <a:pt x="12402" y="1217"/>
                  </a:cubicBezTo>
                  <a:cubicBezTo>
                    <a:pt x="10478" y="1977"/>
                    <a:pt x="8864" y="2282"/>
                    <a:pt x="7250" y="2282"/>
                  </a:cubicBezTo>
                  <a:cubicBezTo>
                    <a:pt x="6629" y="2282"/>
                    <a:pt x="6009" y="2130"/>
                    <a:pt x="5388" y="2130"/>
                  </a:cubicBezTo>
                  <a:cubicBezTo>
                    <a:pt x="5016" y="1977"/>
                    <a:pt x="5016" y="1977"/>
                    <a:pt x="5016" y="1977"/>
                  </a:cubicBezTo>
                  <a:cubicBezTo>
                    <a:pt x="4581" y="1977"/>
                    <a:pt x="4085" y="1825"/>
                    <a:pt x="3650" y="1825"/>
                  </a:cubicBezTo>
                  <a:cubicBezTo>
                    <a:pt x="3029" y="1825"/>
                    <a:pt x="2595" y="1977"/>
                    <a:pt x="2160" y="2282"/>
                  </a:cubicBezTo>
                  <a:cubicBezTo>
                    <a:pt x="1292" y="2890"/>
                    <a:pt x="174" y="4715"/>
                    <a:pt x="423" y="7149"/>
                  </a:cubicBezTo>
                  <a:cubicBezTo>
                    <a:pt x="795" y="10496"/>
                    <a:pt x="2595" y="12321"/>
                    <a:pt x="3836" y="13538"/>
                  </a:cubicBezTo>
                  <a:cubicBezTo>
                    <a:pt x="5512" y="15211"/>
                    <a:pt x="7064" y="16580"/>
                    <a:pt x="8492" y="17645"/>
                  </a:cubicBezTo>
                  <a:cubicBezTo>
                    <a:pt x="11533" y="19775"/>
                    <a:pt x="14202" y="20839"/>
                    <a:pt x="16623" y="20839"/>
                  </a:cubicBezTo>
                  <a:cubicBezTo>
                    <a:pt x="16871" y="20839"/>
                    <a:pt x="16871" y="20839"/>
                    <a:pt x="16871" y="20839"/>
                  </a:cubicBezTo>
                  <a:cubicBezTo>
                    <a:pt x="18609" y="20839"/>
                    <a:pt x="20036" y="20079"/>
                    <a:pt x="21154" y="18558"/>
                  </a:cubicBezTo>
                  <a:cubicBezTo>
                    <a:pt x="21278" y="18558"/>
                    <a:pt x="21402" y="18254"/>
                    <a:pt x="21526" y="18101"/>
                  </a:cubicBezTo>
                  <a:cubicBezTo>
                    <a:pt x="21526" y="19014"/>
                    <a:pt x="21526" y="19014"/>
                    <a:pt x="21526" y="19014"/>
                  </a:cubicBezTo>
                  <a:cubicBezTo>
                    <a:pt x="20098" y="20839"/>
                    <a:pt x="18547" y="21600"/>
                    <a:pt x="16623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5881" name="Freeform 518"/>
            <p:cNvSpPr/>
            <p:nvPr/>
          </p:nvSpPr>
          <p:spPr>
            <a:xfrm flipH="1" rot="16200000">
              <a:off x="469957" y="5896489"/>
              <a:ext cx="1306572" cy="6075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20" h="21600" fill="norm" stroke="1" extrusionOk="0">
                  <a:moveTo>
                    <a:pt x="19063" y="21600"/>
                  </a:moveTo>
                  <a:cubicBezTo>
                    <a:pt x="17295" y="21600"/>
                    <a:pt x="15527" y="20948"/>
                    <a:pt x="13889" y="20203"/>
                  </a:cubicBezTo>
                  <a:cubicBezTo>
                    <a:pt x="13458" y="20017"/>
                    <a:pt x="13070" y="19924"/>
                    <a:pt x="12639" y="19738"/>
                  </a:cubicBezTo>
                  <a:cubicBezTo>
                    <a:pt x="10569" y="18807"/>
                    <a:pt x="8370" y="17969"/>
                    <a:pt x="6344" y="16386"/>
                  </a:cubicBezTo>
                  <a:cubicBezTo>
                    <a:pt x="4663" y="15083"/>
                    <a:pt x="3326" y="13779"/>
                    <a:pt x="2248" y="12010"/>
                  </a:cubicBezTo>
                  <a:cubicBezTo>
                    <a:pt x="1429" y="10707"/>
                    <a:pt x="265" y="8752"/>
                    <a:pt x="49" y="6331"/>
                  </a:cubicBezTo>
                  <a:cubicBezTo>
                    <a:pt x="-80" y="4934"/>
                    <a:pt x="49" y="3817"/>
                    <a:pt x="394" y="2886"/>
                  </a:cubicBezTo>
                  <a:cubicBezTo>
                    <a:pt x="1386" y="372"/>
                    <a:pt x="3800" y="93"/>
                    <a:pt x="4835" y="93"/>
                  </a:cubicBezTo>
                  <a:cubicBezTo>
                    <a:pt x="5180" y="93"/>
                    <a:pt x="5525" y="93"/>
                    <a:pt x="5870" y="186"/>
                  </a:cubicBezTo>
                  <a:cubicBezTo>
                    <a:pt x="6430" y="279"/>
                    <a:pt x="7034" y="466"/>
                    <a:pt x="7594" y="559"/>
                  </a:cubicBezTo>
                  <a:cubicBezTo>
                    <a:pt x="8586" y="838"/>
                    <a:pt x="9621" y="1117"/>
                    <a:pt x="10655" y="1117"/>
                  </a:cubicBezTo>
                  <a:cubicBezTo>
                    <a:pt x="10698" y="1117"/>
                    <a:pt x="10698" y="1117"/>
                    <a:pt x="10698" y="1117"/>
                  </a:cubicBezTo>
                  <a:cubicBezTo>
                    <a:pt x="11906" y="1117"/>
                    <a:pt x="13113" y="838"/>
                    <a:pt x="14277" y="559"/>
                  </a:cubicBezTo>
                  <a:cubicBezTo>
                    <a:pt x="15269" y="372"/>
                    <a:pt x="16303" y="93"/>
                    <a:pt x="17338" y="0"/>
                  </a:cubicBezTo>
                  <a:cubicBezTo>
                    <a:pt x="17510" y="0"/>
                    <a:pt x="17640" y="0"/>
                    <a:pt x="17812" y="0"/>
                  </a:cubicBezTo>
                  <a:cubicBezTo>
                    <a:pt x="19321" y="0"/>
                    <a:pt x="20528" y="559"/>
                    <a:pt x="21520" y="1676"/>
                  </a:cubicBezTo>
                  <a:cubicBezTo>
                    <a:pt x="21520" y="2328"/>
                    <a:pt x="21520" y="2328"/>
                    <a:pt x="21520" y="2328"/>
                  </a:cubicBezTo>
                  <a:cubicBezTo>
                    <a:pt x="20442" y="1117"/>
                    <a:pt x="19278" y="466"/>
                    <a:pt x="17985" y="466"/>
                  </a:cubicBezTo>
                  <a:cubicBezTo>
                    <a:pt x="17855" y="466"/>
                    <a:pt x="17855" y="466"/>
                    <a:pt x="17855" y="466"/>
                  </a:cubicBezTo>
                  <a:cubicBezTo>
                    <a:pt x="16734" y="559"/>
                    <a:pt x="15613" y="838"/>
                    <a:pt x="14492" y="1024"/>
                  </a:cubicBezTo>
                  <a:cubicBezTo>
                    <a:pt x="13846" y="1210"/>
                    <a:pt x="13199" y="1303"/>
                    <a:pt x="12509" y="1490"/>
                  </a:cubicBezTo>
                  <a:cubicBezTo>
                    <a:pt x="11992" y="1583"/>
                    <a:pt x="11474" y="1583"/>
                    <a:pt x="10957" y="1583"/>
                  </a:cubicBezTo>
                  <a:cubicBezTo>
                    <a:pt x="10095" y="1583"/>
                    <a:pt x="9233" y="1490"/>
                    <a:pt x="8370" y="1210"/>
                  </a:cubicBezTo>
                  <a:cubicBezTo>
                    <a:pt x="7680" y="1024"/>
                    <a:pt x="7680" y="1024"/>
                    <a:pt x="7680" y="1024"/>
                  </a:cubicBezTo>
                  <a:cubicBezTo>
                    <a:pt x="6689" y="745"/>
                    <a:pt x="5611" y="466"/>
                    <a:pt x="4576" y="466"/>
                  </a:cubicBezTo>
                  <a:cubicBezTo>
                    <a:pt x="4231" y="466"/>
                    <a:pt x="3886" y="559"/>
                    <a:pt x="3542" y="652"/>
                  </a:cubicBezTo>
                  <a:cubicBezTo>
                    <a:pt x="2679" y="838"/>
                    <a:pt x="1084" y="1676"/>
                    <a:pt x="480" y="3631"/>
                  </a:cubicBezTo>
                  <a:cubicBezTo>
                    <a:pt x="222" y="4469"/>
                    <a:pt x="179" y="5400"/>
                    <a:pt x="351" y="6424"/>
                  </a:cubicBezTo>
                  <a:cubicBezTo>
                    <a:pt x="696" y="8659"/>
                    <a:pt x="1645" y="10800"/>
                    <a:pt x="3283" y="12941"/>
                  </a:cubicBezTo>
                  <a:cubicBezTo>
                    <a:pt x="4706" y="14710"/>
                    <a:pt x="6387" y="16107"/>
                    <a:pt x="8629" y="17317"/>
                  </a:cubicBezTo>
                  <a:cubicBezTo>
                    <a:pt x="10354" y="18248"/>
                    <a:pt x="12164" y="18993"/>
                    <a:pt x="13889" y="19645"/>
                  </a:cubicBezTo>
                  <a:cubicBezTo>
                    <a:pt x="14492" y="19924"/>
                    <a:pt x="14492" y="19924"/>
                    <a:pt x="14492" y="19924"/>
                  </a:cubicBezTo>
                  <a:cubicBezTo>
                    <a:pt x="16001" y="20483"/>
                    <a:pt x="17424" y="20948"/>
                    <a:pt x="18890" y="20948"/>
                  </a:cubicBezTo>
                  <a:cubicBezTo>
                    <a:pt x="19106" y="20948"/>
                    <a:pt x="19321" y="20948"/>
                    <a:pt x="19537" y="20948"/>
                  </a:cubicBezTo>
                  <a:cubicBezTo>
                    <a:pt x="20227" y="20855"/>
                    <a:pt x="20916" y="20669"/>
                    <a:pt x="21520" y="20297"/>
                  </a:cubicBezTo>
                  <a:cubicBezTo>
                    <a:pt x="21520" y="21041"/>
                    <a:pt x="21520" y="21041"/>
                    <a:pt x="21520" y="21041"/>
                  </a:cubicBezTo>
                  <a:cubicBezTo>
                    <a:pt x="20960" y="21321"/>
                    <a:pt x="20356" y="21507"/>
                    <a:pt x="19752" y="21600"/>
                  </a:cubicBezTo>
                  <a:cubicBezTo>
                    <a:pt x="19494" y="21600"/>
                    <a:pt x="19278" y="21600"/>
                    <a:pt x="19063" y="21600"/>
                  </a:cubicBezTo>
                  <a:cubicBezTo>
                    <a:pt x="19063" y="21600"/>
                    <a:pt x="19063" y="21600"/>
                    <a:pt x="19063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5882" name="Freeform 519"/>
            <p:cNvSpPr/>
            <p:nvPr/>
          </p:nvSpPr>
          <p:spPr>
            <a:xfrm flipH="1" rot="16200000">
              <a:off x="992839" y="6831325"/>
              <a:ext cx="23711" cy="207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cubicBezTo>
                    <a:pt x="7200" y="2700"/>
                    <a:pt x="14400" y="5400"/>
                    <a:pt x="21600" y="10800"/>
                  </a:cubicBezTo>
                  <a:cubicBezTo>
                    <a:pt x="21600" y="21600"/>
                    <a:pt x="21600" y="21600"/>
                    <a:pt x="21600" y="21600"/>
                  </a:cubicBezTo>
                  <a:cubicBezTo>
                    <a:pt x="16800" y="18900"/>
                    <a:pt x="2400" y="2700"/>
                    <a:pt x="0" y="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5883" name="Freeform 520"/>
            <p:cNvSpPr/>
            <p:nvPr/>
          </p:nvSpPr>
          <p:spPr>
            <a:xfrm flipH="1" rot="16200000">
              <a:off x="1243273" y="6816507"/>
              <a:ext cx="53347" cy="207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cubicBezTo>
                    <a:pt x="7560" y="16200"/>
                    <a:pt x="14040" y="10800"/>
                    <a:pt x="21600" y="0"/>
                  </a:cubicBezTo>
                  <a:cubicBezTo>
                    <a:pt x="21600" y="8100"/>
                    <a:pt x="21600" y="8100"/>
                    <a:pt x="21600" y="8100"/>
                  </a:cubicBezTo>
                  <a:cubicBezTo>
                    <a:pt x="14040" y="16200"/>
                    <a:pt x="6480" y="21600"/>
                    <a:pt x="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5884" name="Freeform 521"/>
            <p:cNvSpPr/>
            <p:nvPr/>
          </p:nvSpPr>
          <p:spPr>
            <a:xfrm flipH="1" rot="16200000">
              <a:off x="991357" y="6820952"/>
              <a:ext cx="37048" cy="370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12343"/>
                  </a:moveTo>
                  <a:cubicBezTo>
                    <a:pt x="13886" y="7714"/>
                    <a:pt x="7714" y="4629"/>
                    <a:pt x="1543" y="0"/>
                  </a:cubicBezTo>
                  <a:cubicBezTo>
                    <a:pt x="0" y="0"/>
                    <a:pt x="0" y="0"/>
                    <a:pt x="0" y="1543"/>
                  </a:cubicBezTo>
                  <a:cubicBezTo>
                    <a:pt x="7714" y="7714"/>
                    <a:pt x="13886" y="13886"/>
                    <a:pt x="21600" y="21600"/>
                  </a:cubicBezTo>
                  <a:lnTo>
                    <a:pt x="21600" y="12343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5885" name="Freeform 522"/>
            <p:cNvSpPr/>
            <p:nvPr/>
          </p:nvSpPr>
          <p:spPr>
            <a:xfrm flipH="1" rot="16200000">
              <a:off x="1245074" y="6828682"/>
              <a:ext cx="37886" cy="207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40" h="21600" fill="norm" stroke="1" extrusionOk="0">
                  <a:moveTo>
                    <a:pt x="21240" y="0"/>
                  </a:moveTo>
                  <a:cubicBezTo>
                    <a:pt x="15480" y="8100"/>
                    <a:pt x="8280" y="13500"/>
                    <a:pt x="1080" y="16200"/>
                  </a:cubicBezTo>
                  <a:cubicBezTo>
                    <a:pt x="-360" y="16200"/>
                    <a:pt x="-360" y="21600"/>
                    <a:pt x="1080" y="21600"/>
                  </a:cubicBezTo>
                  <a:cubicBezTo>
                    <a:pt x="9720" y="21600"/>
                    <a:pt x="15480" y="21600"/>
                    <a:pt x="21240" y="18900"/>
                  </a:cubicBezTo>
                  <a:lnTo>
                    <a:pt x="21240" y="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5886" name="Freeform 523"/>
            <p:cNvSpPr/>
            <p:nvPr/>
          </p:nvSpPr>
          <p:spPr>
            <a:xfrm flipH="1" rot="16200000">
              <a:off x="975797" y="6790573"/>
              <a:ext cx="63721" cy="6223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15300" y="13500"/>
                    <a:pt x="8100" y="6300"/>
                    <a:pt x="0" y="0"/>
                  </a:cubicBezTo>
                  <a:cubicBezTo>
                    <a:pt x="2700" y="1800"/>
                    <a:pt x="5400" y="2700"/>
                    <a:pt x="8100" y="4500"/>
                  </a:cubicBezTo>
                  <a:cubicBezTo>
                    <a:pt x="13500" y="8100"/>
                    <a:pt x="17100" y="11700"/>
                    <a:pt x="21600" y="16200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5887" name="Freeform 524"/>
            <p:cNvSpPr/>
            <p:nvPr/>
          </p:nvSpPr>
          <p:spPr>
            <a:xfrm flipH="1" rot="16200000">
              <a:off x="1236605" y="6812801"/>
              <a:ext cx="44456" cy="370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082" y="15429"/>
                  </a:moveTo>
                  <a:cubicBezTo>
                    <a:pt x="11435" y="10800"/>
                    <a:pt x="16518" y="6171"/>
                    <a:pt x="21600" y="0"/>
                  </a:cubicBezTo>
                  <a:cubicBezTo>
                    <a:pt x="21600" y="12343"/>
                    <a:pt x="21600" y="12343"/>
                    <a:pt x="21600" y="12343"/>
                  </a:cubicBezTo>
                  <a:cubicBezTo>
                    <a:pt x="15247" y="16971"/>
                    <a:pt x="7624" y="20057"/>
                    <a:pt x="0" y="21600"/>
                  </a:cubicBezTo>
                  <a:cubicBezTo>
                    <a:pt x="1271" y="20057"/>
                    <a:pt x="3812" y="18514"/>
                    <a:pt x="5082" y="15429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5888" name="Freeform 525"/>
            <p:cNvSpPr/>
            <p:nvPr/>
          </p:nvSpPr>
          <p:spPr>
            <a:xfrm flipH="1" rot="16200000">
              <a:off x="1256925" y="6841276"/>
              <a:ext cx="12701" cy="127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cubicBezTo>
                    <a:pt x="5400" y="14400"/>
                    <a:pt x="16200" y="7200"/>
                    <a:pt x="21600" y="0"/>
                  </a:cubicBezTo>
                  <a:cubicBezTo>
                    <a:pt x="21600" y="7200"/>
                    <a:pt x="21600" y="7200"/>
                    <a:pt x="21600" y="7200"/>
                  </a:cubicBezTo>
                  <a:cubicBezTo>
                    <a:pt x="16200" y="14400"/>
                    <a:pt x="5400" y="14400"/>
                    <a:pt x="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5889" name="Freeform 526"/>
            <p:cNvSpPr/>
            <p:nvPr/>
          </p:nvSpPr>
          <p:spPr>
            <a:xfrm flipH="1" rot="16200000">
              <a:off x="872069" y="6677954"/>
              <a:ext cx="245988" cy="1052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20451" y="17280"/>
                    <a:pt x="18843" y="14040"/>
                    <a:pt x="17004" y="11340"/>
                  </a:cubicBezTo>
                  <a:cubicBezTo>
                    <a:pt x="14017" y="7020"/>
                    <a:pt x="10800" y="3780"/>
                    <a:pt x="7583" y="2700"/>
                  </a:cubicBezTo>
                  <a:cubicBezTo>
                    <a:pt x="5055" y="1620"/>
                    <a:pt x="2528" y="1080"/>
                    <a:pt x="0" y="540"/>
                  </a:cubicBezTo>
                  <a:cubicBezTo>
                    <a:pt x="1609" y="0"/>
                    <a:pt x="3217" y="0"/>
                    <a:pt x="4596" y="0"/>
                  </a:cubicBezTo>
                  <a:cubicBezTo>
                    <a:pt x="6664" y="0"/>
                    <a:pt x="8272" y="0"/>
                    <a:pt x="10111" y="1080"/>
                  </a:cubicBezTo>
                  <a:cubicBezTo>
                    <a:pt x="14706" y="3780"/>
                    <a:pt x="17923" y="7560"/>
                    <a:pt x="20221" y="12960"/>
                  </a:cubicBezTo>
                  <a:cubicBezTo>
                    <a:pt x="20681" y="14040"/>
                    <a:pt x="21140" y="15120"/>
                    <a:pt x="21600" y="16200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5890" name="Freeform 527"/>
            <p:cNvSpPr/>
            <p:nvPr/>
          </p:nvSpPr>
          <p:spPr>
            <a:xfrm flipH="1" rot="16200000">
              <a:off x="1046185" y="6594230"/>
              <a:ext cx="422329" cy="9632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1001" y="21600"/>
                  </a:moveTo>
                  <a:cubicBezTo>
                    <a:pt x="7379" y="21600"/>
                    <a:pt x="3354" y="18097"/>
                    <a:pt x="0" y="14595"/>
                  </a:cubicBezTo>
                  <a:cubicBezTo>
                    <a:pt x="2952" y="16930"/>
                    <a:pt x="6037" y="18097"/>
                    <a:pt x="8989" y="18097"/>
                  </a:cubicBezTo>
                  <a:cubicBezTo>
                    <a:pt x="9257" y="18097"/>
                    <a:pt x="9660" y="18097"/>
                    <a:pt x="10062" y="18097"/>
                  </a:cubicBezTo>
                  <a:cubicBezTo>
                    <a:pt x="13684" y="18097"/>
                    <a:pt x="18783" y="16346"/>
                    <a:pt x="21332" y="1751"/>
                  </a:cubicBezTo>
                  <a:cubicBezTo>
                    <a:pt x="21332" y="1168"/>
                    <a:pt x="21466" y="584"/>
                    <a:pt x="21600" y="0"/>
                  </a:cubicBezTo>
                  <a:cubicBezTo>
                    <a:pt x="21600" y="5254"/>
                    <a:pt x="21600" y="5254"/>
                    <a:pt x="21600" y="5254"/>
                  </a:cubicBezTo>
                  <a:cubicBezTo>
                    <a:pt x="19319" y="16346"/>
                    <a:pt x="15697" y="21600"/>
                    <a:pt x="11001" y="21600"/>
                  </a:cubicBezTo>
                  <a:cubicBezTo>
                    <a:pt x="11001" y="21600"/>
                    <a:pt x="11001" y="21600"/>
                    <a:pt x="11001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5891" name="Freeform 528"/>
            <p:cNvSpPr/>
            <p:nvPr/>
          </p:nvSpPr>
          <p:spPr>
            <a:xfrm flipH="1" rot="16200000">
              <a:off x="1192150" y="6618680"/>
              <a:ext cx="425291" cy="444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2533" y="21600"/>
                  </a:moveTo>
                  <a:cubicBezTo>
                    <a:pt x="11333" y="21600"/>
                    <a:pt x="10133" y="21600"/>
                    <a:pt x="9067" y="20329"/>
                  </a:cubicBezTo>
                  <a:cubicBezTo>
                    <a:pt x="6667" y="17788"/>
                    <a:pt x="4667" y="13976"/>
                    <a:pt x="2933" y="10165"/>
                  </a:cubicBezTo>
                  <a:cubicBezTo>
                    <a:pt x="1867" y="7624"/>
                    <a:pt x="933" y="5082"/>
                    <a:pt x="0" y="1271"/>
                  </a:cubicBezTo>
                  <a:cubicBezTo>
                    <a:pt x="4400" y="11435"/>
                    <a:pt x="8133" y="15247"/>
                    <a:pt x="11733" y="15247"/>
                  </a:cubicBezTo>
                  <a:cubicBezTo>
                    <a:pt x="14800" y="15247"/>
                    <a:pt x="17600" y="11435"/>
                    <a:pt x="20133" y="3812"/>
                  </a:cubicBezTo>
                  <a:cubicBezTo>
                    <a:pt x="20667" y="2541"/>
                    <a:pt x="21067" y="1271"/>
                    <a:pt x="21600" y="0"/>
                  </a:cubicBezTo>
                  <a:cubicBezTo>
                    <a:pt x="21600" y="8894"/>
                    <a:pt x="21600" y="8894"/>
                    <a:pt x="21600" y="8894"/>
                  </a:cubicBezTo>
                  <a:cubicBezTo>
                    <a:pt x="18667" y="17788"/>
                    <a:pt x="15600" y="21600"/>
                    <a:pt x="12533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5892" name="Freeform 529"/>
            <p:cNvSpPr/>
            <p:nvPr/>
          </p:nvSpPr>
          <p:spPr>
            <a:xfrm flipH="1" rot="16200000">
              <a:off x="320847" y="5655506"/>
              <a:ext cx="1552925" cy="84317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35" h="21600" fill="norm" stroke="1" extrusionOk="0">
                  <a:moveTo>
                    <a:pt x="20066" y="21600"/>
                  </a:moveTo>
                  <a:cubicBezTo>
                    <a:pt x="19674" y="21600"/>
                    <a:pt x="19282" y="21533"/>
                    <a:pt x="18854" y="21466"/>
                  </a:cubicBezTo>
                  <a:cubicBezTo>
                    <a:pt x="18604" y="21399"/>
                    <a:pt x="18355" y="21332"/>
                    <a:pt x="18105" y="21265"/>
                  </a:cubicBezTo>
                  <a:cubicBezTo>
                    <a:pt x="15610" y="20862"/>
                    <a:pt x="13258" y="20057"/>
                    <a:pt x="11190" y="18850"/>
                  </a:cubicBezTo>
                  <a:cubicBezTo>
                    <a:pt x="9373" y="17843"/>
                    <a:pt x="7626" y="16502"/>
                    <a:pt x="6129" y="15361"/>
                  </a:cubicBezTo>
                  <a:cubicBezTo>
                    <a:pt x="5131" y="14624"/>
                    <a:pt x="4062" y="13819"/>
                    <a:pt x="3099" y="12678"/>
                  </a:cubicBezTo>
                  <a:cubicBezTo>
                    <a:pt x="2208" y="11605"/>
                    <a:pt x="-465" y="8452"/>
                    <a:pt x="70" y="5031"/>
                  </a:cubicBezTo>
                  <a:cubicBezTo>
                    <a:pt x="355" y="3220"/>
                    <a:pt x="1388" y="1945"/>
                    <a:pt x="2280" y="1543"/>
                  </a:cubicBezTo>
                  <a:cubicBezTo>
                    <a:pt x="2850" y="1275"/>
                    <a:pt x="3456" y="1140"/>
                    <a:pt x="4204" y="1140"/>
                  </a:cubicBezTo>
                  <a:cubicBezTo>
                    <a:pt x="4632" y="1140"/>
                    <a:pt x="5060" y="1207"/>
                    <a:pt x="5487" y="1207"/>
                  </a:cubicBezTo>
                  <a:cubicBezTo>
                    <a:pt x="5880" y="1275"/>
                    <a:pt x="6307" y="1275"/>
                    <a:pt x="6735" y="1275"/>
                  </a:cubicBezTo>
                  <a:cubicBezTo>
                    <a:pt x="6806" y="1275"/>
                    <a:pt x="6806" y="1275"/>
                    <a:pt x="6806" y="1275"/>
                  </a:cubicBezTo>
                  <a:cubicBezTo>
                    <a:pt x="8695" y="1275"/>
                    <a:pt x="10549" y="872"/>
                    <a:pt x="12260" y="402"/>
                  </a:cubicBezTo>
                  <a:cubicBezTo>
                    <a:pt x="13115" y="201"/>
                    <a:pt x="14220" y="0"/>
                    <a:pt x="15361" y="0"/>
                  </a:cubicBezTo>
                  <a:cubicBezTo>
                    <a:pt x="15824" y="0"/>
                    <a:pt x="16252" y="0"/>
                    <a:pt x="16680" y="67"/>
                  </a:cubicBezTo>
                  <a:cubicBezTo>
                    <a:pt x="18070" y="335"/>
                    <a:pt x="19495" y="1140"/>
                    <a:pt x="21135" y="2482"/>
                  </a:cubicBezTo>
                  <a:cubicBezTo>
                    <a:pt x="21135" y="3019"/>
                    <a:pt x="21135" y="3019"/>
                    <a:pt x="21135" y="3019"/>
                  </a:cubicBezTo>
                  <a:cubicBezTo>
                    <a:pt x="20101" y="2080"/>
                    <a:pt x="18961" y="1207"/>
                    <a:pt x="17678" y="805"/>
                  </a:cubicBezTo>
                  <a:cubicBezTo>
                    <a:pt x="16929" y="537"/>
                    <a:pt x="16109" y="402"/>
                    <a:pt x="15254" y="402"/>
                  </a:cubicBezTo>
                  <a:cubicBezTo>
                    <a:pt x="14612" y="402"/>
                    <a:pt x="13971" y="470"/>
                    <a:pt x="13258" y="671"/>
                  </a:cubicBezTo>
                  <a:cubicBezTo>
                    <a:pt x="12687" y="738"/>
                    <a:pt x="12117" y="872"/>
                    <a:pt x="11547" y="1006"/>
                  </a:cubicBezTo>
                  <a:cubicBezTo>
                    <a:pt x="10406" y="1342"/>
                    <a:pt x="9230" y="1610"/>
                    <a:pt x="8054" y="1677"/>
                  </a:cubicBezTo>
                  <a:cubicBezTo>
                    <a:pt x="7697" y="1677"/>
                    <a:pt x="7341" y="1744"/>
                    <a:pt x="6949" y="1744"/>
                  </a:cubicBezTo>
                  <a:cubicBezTo>
                    <a:pt x="6379" y="1744"/>
                    <a:pt x="5808" y="1677"/>
                    <a:pt x="5274" y="1610"/>
                  </a:cubicBezTo>
                  <a:cubicBezTo>
                    <a:pt x="5202" y="1610"/>
                    <a:pt x="5202" y="1610"/>
                    <a:pt x="5202" y="1610"/>
                  </a:cubicBezTo>
                  <a:cubicBezTo>
                    <a:pt x="4846" y="1610"/>
                    <a:pt x="4454" y="1543"/>
                    <a:pt x="4062" y="1543"/>
                  </a:cubicBezTo>
                  <a:cubicBezTo>
                    <a:pt x="3741" y="1543"/>
                    <a:pt x="3456" y="1610"/>
                    <a:pt x="3171" y="1677"/>
                  </a:cubicBezTo>
                  <a:cubicBezTo>
                    <a:pt x="1994" y="1945"/>
                    <a:pt x="177" y="3354"/>
                    <a:pt x="284" y="6037"/>
                  </a:cubicBezTo>
                  <a:cubicBezTo>
                    <a:pt x="355" y="7983"/>
                    <a:pt x="1282" y="9593"/>
                    <a:pt x="1994" y="10666"/>
                  </a:cubicBezTo>
                  <a:cubicBezTo>
                    <a:pt x="4026" y="13752"/>
                    <a:pt x="6592" y="15429"/>
                    <a:pt x="9087" y="17106"/>
                  </a:cubicBezTo>
                  <a:cubicBezTo>
                    <a:pt x="9337" y="17240"/>
                    <a:pt x="9337" y="17240"/>
                    <a:pt x="9337" y="17240"/>
                  </a:cubicBezTo>
                  <a:cubicBezTo>
                    <a:pt x="12759" y="19520"/>
                    <a:pt x="16359" y="20795"/>
                    <a:pt x="20101" y="21130"/>
                  </a:cubicBezTo>
                  <a:cubicBezTo>
                    <a:pt x="20137" y="21130"/>
                    <a:pt x="20173" y="21130"/>
                    <a:pt x="20173" y="21198"/>
                  </a:cubicBezTo>
                  <a:cubicBezTo>
                    <a:pt x="20208" y="21198"/>
                    <a:pt x="20208" y="21198"/>
                    <a:pt x="20208" y="21198"/>
                  </a:cubicBezTo>
                  <a:cubicBezTo>
                    <a:pt x="20244" y="21198"/>
                    <a:pt x="20244" y="21198"/>
                    <a:pt x="20244" y="21198"/>
                  </a:cubicBezTo>
                  <a:cubicBezTo>
                    <a:pt x="20529" y="21198"/>
                    <a:pt x="20850" y="21130"/>
                    <a:pt x="21135" y="21063"/>
                  </a:cubicBezTo>
                  <a:cubicBezTo>
                    <a:pt x="21135" y="21466"/>
                    <a:pt x="21135" y="21466"/>
                    <a:pt x="21135" y="21466"/>
                  </a:cubicBezTo>
                  <a:cubicBezTo>
                    <a:pt x="20779" y="21533"/>
                    <a:pt x="20422" y="21600"/>
                    <a:pt x="20066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5893" name="Freeform 530"/>
            <p:cNvSpPr/>
            <p:nvPr/>
          </p:nvSpPr>
          <p:spPr>
            <a:xfrm flipH="1" rot="16200000">
              <a:off x="1438876" y="6785389"/>
              <a:ext cx="115585" cy="207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9327" y="21600"/>
                  </a:moveTo>
                  <a:cubicBezTo>
                    <a:pt x="5891" y="21600"/>
                    <a:pt x="2945" y="18900"/>
                    <a:pt x="0" y="16200"/>
                  </a:cubicBezTo>
                  <a:cubicBezTo>
                    <a:pt x="1964" y="16200"/>
                    <a:pt x="3927" y="13500"/>
                    <a:pt x="5891" y="13500"/>
                  </a:cubicBezTo>
                  <a:cubicBezTo>
                    <a:pt x="7364" y="10800"/>
                    <a:pt x="9327" y="8100"/>
                    <a:pt x="10800" y="8100"/>
                  </a:cubicBezTo>
                  <a:cubicBezTo>
                    <a:pt x="14727" y="5400"/>
                    <a:pt x="18164" y="2700"/>
                    <a:pt x="21600" y="0"/>
                  </a:cubicBezTo>
                  <a:cubicBezTo>
                    <a:pt x="21600" y="13500"/>
                    <a:pt x="21600" y="13500"/>
                    <a:pt x="21600" y="13500"/>
                  </a:cubicBezTo>
                  <a:cubicBezTo>
                    <a:pt x="17182" y="18900"/>
                    <a:pt x="13745" y="21600"/>
                    <a:pt x="10800" y="21600"/>
                  </a:cubicBezTo>
                  <a:cubicBezTo>
                    <a:pt x="10309" y="21600"/>
                    <a:pt x="9818" y="21600"/>
                    <a:pt x="9327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5894" name="Freeform 531"/>
            <p:cNvSpPr/>
            <p:nvPr/>
          </p:nvSpPr>
          <p:spPr>
            <a:xfrm flipH="1" rot="16200000">
              <a:off x="33527" y="5282237"/>
              <a:ext cx="2046065" cy="109656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27" h="21600" fill="norm" stroke="1" extrusionOk="0">
                  <a:moveTo>
                    <a:pt x="21227" y="21600"/>
                  </a:moveTo>
                  <a:cubicBezTo>
                    <a:pt x="21010" y="21600"/>
                    <a:pt x="20819" y="21548"/>
                    <a:pt x="20629" y="21548"/>
                  </a:cubicBezTo>
                  <a:cubicBezTo>
                    <a:pt x="19570" y="21394"/>
                    <a:pt x="18537" y="20930"/>
                    <a:pt x="17559" y="20517"/>
                  </a:cubicBezTo>
                  <a:cubicBezTo>
                    <a:pt x="17532" y="20517"/>
                    <a:pt x="17532" y="20517"/>
                    <a:pt x="17532" y="20517"/>
                  </a:cubicBezTo>
                  <a:cubicBezTo>
                    <a:pt x="17505" y="20569"/>
                    <a:pt x="17505" y="20569"/>
                    <a:pt x="17505" y="20569"/>
                  </a:cubicBezTo>
                  <a:cubicBezTo>
                    <a:pt x="17505" y="20569"/>
                    <a:pt x="17505" y="20569"/>
                    <a:pt x="17478" y="20569"/>
                  </a:cubicBezTo>
                  <a:cubicBezTo>
                    <a:pt x="17478" y="20569"/>
                    <a:pt x="17478" y="20569"/>
                    <a:pt x="17450" y="20569"/>
                  </a:cubicBezTo>
                  <a:cubicBezTo>
                    <a:pt x="17369" y="20466"/>
                    <a:pt x="17260" y="20414"/>
                    <a:pt x="17179" y="20363"/>
                  </a:cubicBezTo>
                  <a:cubicBezTo>
                    <a:pt x="16989" y="20311"/>
                    <a:pt x="16825" y="20208"/>
                    <a:pt x="16635" y="20157"/>
                  </a:cubicBezTo>
                  <a:cubicBezTo>
                    <a:pt x="16391" y="20053"/>
                    <a:pt x="16146" y="19950"/>
                    <a:pt x="15902" y="19847"/>
                  </a:cubicBezTo>
                  <a:cubicBezTo>
                    <a:pt x="15413" y="19693"/>
                    <a:pt x="14924" y="19486"/>
                    <a:pt x="14462" y="19280"/>
                  </a:cubicBezTo>
                  <a:cubicBezTo>
                    <a:pt x="14326" y="19229"/>
                    <a:pt x="14326" y="19229"/>
                    <a:pt x="14326" y="19229"/>
                  </a:cubicBezTo>
                  <a:cubicBezTo>
                    <a:pt x="13973" y="19126"/>
                    <a:pt x="13973" y="19126"/>
                    <a:pt x="13973" y="19126"/>
                  </a:cubicBezTo>
                  <a:cubicBezTo>
                    <a:pt x="12777" y="18662"/>
                    <a:pt x="11582" y="17888"/>
                    <a:pt x="10413" y="17167"/>
                  </a:cubicBezTo>
                  <a:cubicBezTo>
                    <a:pt x="10305" y="17115"/>
                    <a:pt x="10305" y="17115"/>
                    <a:pt x="10305" y="17115"/>
                  </a:cubicBezTo>
                  <a:cubicBezTo>
                    <a:pt x="9680" y="16703"/>
                    <a:pt x="9028" y="16342"/>
                    <a:pt x="8376" y="15981"/>
                  </a:cubicBezTo>
                  <a:cubicBezTo>
                    <a:pt x="7207" y="15259"/>
                    <a:pt x="5985" y="14537"/>
                    <a:pt x="4816" y="13713"/>
                  </a:cubicBezTo>
                  <a:cubicBezTo>
                    <a:pt x="3431" y="12733"/>
                    <a:pt x="1882" y="11547"/>
                    <a:pt x="877" y="9434"/>
                  </a:cubicBezTo>
                  <a:cubicBezTo>
                    <a:pt x="62" y="7784"/>
                    <a:pt x="-373" y="5207"/>
                    <a:pt x="415" y="3196"/>
                  </a:cubicBezTo>
                  <a:cubicBezTo>
                    <a:pt x="1094" y="1495"/>
                    <a:pt x="2371" y="464"/>
                    <a:pt x="4327" y="103"/>
                  </a:cubicBezTo>
                  <a:cubicBezTo>
                    <a:pt x="4708" y="52"/>
                    <a:pt x="5142" y="52"/>
                    <a:pt x="5604" y="52"/>
                  </a:cubicBezTo>
                  <a:cubicBezTo>
                    <a:pt x="6039" y="52"/>
                    <a:pt x="6474" y="52"/>
                    <a:pt x="6909" y="103"/>
                  </a:cubicBezTo>
                  <a:cubicBezTo>
                    <a:pt x="8267" y="206"/>
                    <a:pt x="9598" y="309"/>
                    <a:pt x="10930" y="309"/>
                  </a:cubicBezTo>
                  <a:cubicBezTo>
                    <a:pt x="11147" y="309"/>
                    <a:pt x="11147" y="309"/>
                    <a:pt x="11147" y="309"/>
                  </a:cubicBezTo>
                  <a:cubicBezTo>
                    <a:pt x="11989" y="258"/>
                    <a:pt x="12832" y="206"/>
                    <a:pt x="13674" y="155"/>
                  </a:cubicBezTo>
                  <a:cubicBezTo>
                    <a:pt x="14543" y="103"/>
                    <a:pt x="15440" y="0"/>
                    <a:pt x="16309" y="0"/>
                  </a:cubicBezTo>
                  <a:cubicBezTo>
                    <a:pt x="17478" y="0"/>
                    <a:pt x="18429" y="155"/>
                    <a:pt x="19352" y="412"/>
                  </a:cubicBezTo>
                  <a:cubicBezTo>
                    <a:pt x="19977" y="567"/>
                    <a:pt x="20602" y="773"/>
                    <a:pt x="21227" y="1031"/>
                  </a:cubicBezTo>
                  <a:cubicBezTo>
                    <a:pt x="21227" y="1392"/>
                    <a:pt x="21227" y="1392"/>
                    <a:pt x="21227" y="1392"/>
                  </a:cubicBezTo>
                  <a:cubicBezTo>
                    <a:pt x="20059" y="876"/>
                    <a:pt x="18945" y="516"/>
                    <a:pt x="17858" y="412"/>
                  </a:cubicBezTo>
                  <a:cubicBezTo>
                    <a:pt x="17369" y="309"/>
                    <a:pt x="16853" y="309"/>
                    <a:pt x="16282" y="309"/>
                  </a:cubicBezTo>
                  <a:cubicBezTo>
                    <a:pt x="15385" y="309"/>
                    <a:pt x="14489" y="361"/>
                    <a:pt x="13728" y="464"/>
                  </a:cubicBezTo>
                  <a:cubicBezTo>
                    <a:pt x="12832" y="567"/>
                    <a:pt x="11908" y="619"/>
                    <a:pt x="10930" y="619"/>
                  </a:cubicBezTo>
                  <a:cubicBezTo>
                    <a:pt x="10441" y="619"/>
                    <a:pt x="9952" y="567"/>
                    <a:pt x="9435" y="567"/>
                  </a:cubicBezTo>
                  <a:cubicBezTo>
                    <a:pt x="8946" y="567"/>
                    <a:pt x="8430" y="516"/>
                    <a:pt x="7914" y="464"/>
                  </a:cubicBezTo>
                  <a:cubicBezTo>
                    <a:pt x="7235" y="361"/>
                    <a:pt x="6528" y="309"/>
                    <a:pt x="5822" y="309"/>
                  </a:cubicBezTo>
                  <a:cubicBezTo>
                    <a:pt x="4844" y="309"/>
                    <a:pt x="4029" y="464"/>
                    <a:pt x="3295" y="722"/>
                  </a:cubicBezTo>
                  <a:cubicBezTo>
                    <a:pt x="2670" y="979"/>
                    <a:pt x="1149" y="1753"/>
                    <a:pt x="496" y="3660"/>
                  </a:cubicBezTo>
                  <a:cubicBezTo>
                    <a:pt x="198" y="4485"/>
                    <a:pt x="116" y="5464"/>
                    <a:pt x="225" y="6547"/>
                  </a:cubicBezTo>
                  <a:cubicBezTo>
                    <a:pt x="578" y="9640"/>
                    <a:pt x="2371" y="11444"/>
                    <a:pt x="3920" y="12682"/>
                  </a:cubicBezTo>
                  <a:cubicBezTo>
                    <a:pt x="5251" y="13764"/>
                    <a:pt x="6664" y="14589"/>
                    <a:pt x="8022" y="15362"/>
                  </a:cubicBezTo>
                  <a:cubicBezTo>
                    <a:pt x="8593" y="15723"/>
                    <a:pt x="9164" y="16032"/>
                    <a:pt x="9707" y="16393"/>
                  </a:cubicBezTo>
                  <a:cubicBezTo>
                    <a:pt x="9952" y="16548"/>
                    <a:pt x="10196" y="16703"/>
                    <a:pt x="10441" y="16857"/>
                  </a:cubicBezTo>
                  <a:cubicBezTo>
                    <a:pt x="11500" y="17527"/>
                    <a:pt x="12614" y="18198"/>
                    <a:pt x="13728" y="18662"/>
                  </a:cubicBezTo>
                  <a:cubicBezTo>
                    <a:pt x="14081" y="18765"/>
                    <a:pt x="14435" y="18919"/>
                    <a:pt x="14761" y="19022"/>
                  </a:cubicBezTo>
                  <a:cubicBezTo>
                    <a:pt x="15549" y="19280"/>
                    <a:pt x="16336" y="19589"/>
                    <a:pt x="17070" y="20002"/>
                  </a:cubicBezTo>
                  <a:cubicBezTo>
                    <a:pt x="17450" y="20157"/>
                    <a:pt x="17831" y="20311"/>
                    <a:pt x="18184" y="20466"/>
                  </a:cubicBezTo>
                  <a:cubicBezTo>
                    <a:pt x="19026" y="20827"/>
                    <a:pt x="20140" y="21188"/>
                    <a:pt x="21227" y="21239"/>
                  </a:cubicBezTo>
                  <a:lnTo>
                    <a:pt x="21227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5895" name="Freeform 532"/>
            <p:cNvSpPr/>
            <p:nvPr/>
          </p:nvSpPr>
          <p:spPr>
            <a:xfrm flipH="1" rot="16200000">
              <a:off x="-393828" y="4674098"/>
              <a:ext cx="2758517" cy="16003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86" h="21600" fill="norm" stroke="1" extrusionOk="0">
                  <a:moveTo>
                    <a:pt x="21286" y="21600"/>
                  </a:moveTo>
                  <a:cubicBezTo>
                    <a:pt x="20579" y="21565"/>
                    <a:pt x="19831" y="21459"/>
                    <a:pt x="19023" y="21246"/>
                  </a:cubicBezTo>
                  <a:cubicBezTo>
                    <a:pt x="17346" y="20787"/>
                    <a:pt x="15568" y="19903"/>
                    <a:pt x="13406" y="18383"/>
                  </a:cubicBezTo>
                  <a:cubicBezTo>
                    <a:pt x="13103" y="18171"/>
                    <a:pt x="12800" y="17923"/>
                    <a:pt x="12496" y="17711"/>
                  </a:cubicBezTo>
                  <a:cubicBezTo>
                    <a:pt x="11870" y="17252"/>
                    <a:pt x="11224" y="16757"/>
                    <a:pt x="10577" y="16403"/>
                  </a:cubicBezTo>
                  <a:cubicBezTo>
                    <a:pt x="9526" y="15838"/>
                    <a:pt x="8476" y="15449"/>
                    <a:pt x="7667" y="15201"/>
                  </a:cubicBezTo>
                  <a:cubicBezTo>
                    <a:pt x="7344" y="15095"/>
                    <a:pt x="7021" y="14989"/>
                    <a:pt x="6697" y="14883"/>
                  </a:cubicBezTo>
                  <a:cubicBezTo>
                    <a:pt x="5364" y="14459"/>
                    <a:pt x="3970" y="14070"/>
                    <a:pt x="2717" y="13151"/>
                  </a:cubicBezTo>
                  <a:cubicBezTo>
                    <a:pt x="1787" y="12515"/>
                    <a:pt x="494" y="11419"/>
                    <a:pt x="110" y="9616"/>
                  </a:cubicBezTo>
                  <a:cubicBezTo>
                    <a:pt x="-314" y="7742"/>
                    <a:pt x="555" y="5904"/>
                    <a:pt x="1545" y="4985"/>
                  </a:cubicBezTo>
                  <a:cubicBezTo>
                    <a:pt x="2697" y="3924"/>
                    <a:pt x="4030" y="3535"/>
                    <a:pt x="5323" y="3182"/>
                  </a:cubicBezTo>
                  <a:cubicBezTo>
                    <a:pt x="5687" y="3076"/>
                    <a:pt x="5687" y="3076"/>
                    <a:pt x="5687" y="3076"/>
                  </a:cubicBezTo>
                  <a:cubicBezTo>
                    <a:pt x="6455" y="2864"/>
                    <a:pt x="7102" y="2651"/>
                    <a:pt x="7748" y="2333"/>
                  </a:cubicBezTo>
                  <a:cubicBezTo>
                    <a:pt x="8233" y="2121"/>
                    <a:pt x="8718" y="1874"/>
                    <a:pt x="9203" y="1626"/>
                  </a:cubicBezTo>
                  <a:cubicBezTo>
                    <a:pt x="9607" y="1379"/>
                    <a:pt x="10052" y="1167"/>
                    <a:pt x="10476" y="955"/>
                  </a:cubicBezTo>
                  <a:cubicBezTo>
                    <a:pt x="11203" y="601"/>
                    <a:pt x="12173" y="177"/>
                    <a:pt x="13183" y="35"/>
                  </a:cubicBezTo>
                  <a:cubicBezTo>
                    <a:pt x="13446" y="0"/>
                    <a:pt x="13729" y="0"/>
                    <a:pt x="14032" y="0"/>
                  </a:cubicBezTo>
                  <a:cubicBezTo>
                    <a:pt x="14598" y="0"/>
                    <a:pt x="15164" y="71"/>
                    <a:pt x="15628" y="106"/>
                  </a:cubicBezTo>
                  <a:cubicBezTo>
                    <a:pt x="17326" y="354"/>
                    <a:pt x="18922" y="742"/>
                    <a:pt x="20397" y="1343"/>
                  </a:cubicBezTo>
                  <a:cubicBezTo>
                    <a:pt x="20700" y="1449"/>
                    <a:pt x="21003" y="1591"/>
                    <a:pt x="21286" y="1697"/>
                  </a:cubicBezTo>
                  <a:cubicBezTo>
                    <a:pt x="21286" y="1944"/>
                    <a:pt x="21286" y="1944"/>
                    <a:pt x="21286" y="1944"/>
                  </a:cubicBezTo>
                  <a:cubicBezTo>
                    <a:pt x="20357" y="1520"/>
                    <a:pt x="19387" y="1167"/>
                    <a:pt x="18397" y="884"/>
                  </a:cubicBezTo>
                  <a:cubicBezTo>
                    <a:pt x="17063" y="530"/>
                    <a:pt x="15649" y="212"/>
                    <a:pt x="14275" y="212"/>
                  </a:cubicBezTo>
                  <a:cubicBezTo>
                    <a:pt x="14012" y="212"/>
                    <a:pt x="13769" y="212"/>
                    <a:pt x="13527" y="247"/>
                  </a:cubicBezTo>
                  <a:cubicBezTo>
                    <a:pt x="12052" y="354"/>
                    <a:pt x="10638" y="1096"/>
                    <a:pt x="9284" y="1803"/>
                  </a:cubicBezTo>
                  <a:cubicBezTo>
                    <a:pt x="8839" y="2050"/>
                    <a:pt x="8374" y="2298"/>
                    <a:pt x="7910" y="2510"/>
                  </a:cubicBezTo>
                  <a:cubicBezTo>
                    <a:pt x="7122" y="2864"/>
                    <a:pt x="6314" y="3111"/>
                    <a:pt x="5525" y="3323"/>
                  </a:cubicBezTo>
                  <a:cubicBezTo>
                    <a:pt x="4899" y="3535"/>
                    <a:pt x="4232" y="3712"/>
                    <a:pt x="3606" y="3959"/>
                  </a:cubicBezTo>
                  <a:cubicBezTo>
                    <a:pt x="2313" y="4490"/>
                    <a:pt x="555" y="5480"/>
                    <a:pt x="191" y="7919"/>
                  </a:cubicBezTo>
                  <a:cubicBezTo>
                    <a:pt x="-132" y="10075"/>
                    <a:pt x="1121" y="11631"/>
                    <a:pt x="2252" y="12550"/>
                  </a:cubicBezTo>
                  <a:cubicBezTo>
                    <a:pt x="3606" y="13681"/>
                    <a:pt x="5121" y="14141"/>
                    <a:pt x="6576" y="14600"/>
                  </a:cubicBezTo>
                  <a:cubicBezTo>
                    <a:pt x="7061" y="14742"/>
                    <a:pt x="7061" y="14742"/>
                    <a:pt x="7061" y="14742"/>
                  </a:cubicBezTo>
                  <a:cubicBezTo>
                    <a:pt x="8011" y="15060"/>
                    <a:pt x="8981" y="15378"/>
                    <a:pt x="9910" y="15838"/>
                  </a:cubicBezTo>
                  <a:cubicBezTo>
                    <a:pt x="10880" y="16297"/>
                    <a:pt x="11749" y="16934"/>
                    <a:pt x="12618" y="17570"/>
                  </a:cubicBezTo>
                  <a:cubicBezTo>
                    <a:pt x="14295" y="18772"/>
                    <a:pt x="16295" y="20151"/>
                    <a:pt x="18376" y="20822"/>
                  </a:cubicBezTo>
                  <a:cubicBezTo>
                    <a:pt x="19366" y="21140"/>
                    <a:pt x="20276" y="21317"/>
                    <a:pt x="21124" y="21317"/>
                  </a:cubicBezTo>
                  <a:cubicBezTo>
                    <a:pt x="21165" y="21317"/>
                    <a:pt x="21225" y="21317"/>
                    <a:pt x="21286" y="21317"/>
                  </a:cubicBezTo>
                  <a:lnTo>
                    <a:pt x="21286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5896" name="Freeform 537"/>
            <p:cNvSpPr/>
            <p:nvPr/>
          </p:nvSpPr>
          <p:spPr>
            <a:xfrm flipH="1" rot="16200000">
              <a:off x="1757473" y="6689068"/>
              <a:ext cx="296371" cy="326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18542" y="19800"/>
                    <a:pt x="15483" y="16200"/>
                    <a:pt x="12616" y="12600"/>
                  </a:cubicBezTo>
                  <a:cubicBezTo>
                    <a:pt x="8411" y="7200"/>
                    <a:pt x="4205" y="3600"/>
                    <a:pt x="0" y="0"/>
                  </a:cubicBezTo>
                  <a:cubicBezTo>
                    <a:pt x="5735" y="0"/>
                    <a:pt x="11278" y="3600"/>
                    <a:pt x="16821" y="7200"/>
                  </a:cubicBezTo>
                  <a:cubicBezTo>
                    <a:pt x="18542" y="9000"/>
                    <a:pt x="20071" y="9000"/>
                    <a:pt x="21600" y="10800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5897" name="Freeform 538"/>
            <p:cNvSpPr/>
            <p:nvPr/>
          </p:nvSpPr>
          <p:spPr>
            <a:xfrm flipH="1" rot="16200000">
              <a:off x="-2040505" y="2812549"/>
              <a:ext cx="6775015" cy="114991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383" y="21600"/>
                  </a:moveTo>
                  <a:cubicBezTo>
                    <a:pt x="21308" y="21600"/>
                    <a:pt x="21241" y="21600"/>
                    <a:pt x="21174" y="21551"/>
                  </a:cubicBezTo>
                  <a:cubicBezTo>
                    <a:pt x="20957" y="21452"/>
                    <a:pt x="20757" y="21305"/>
                    <a:pt x="20565" y="21108"/>
                  </a:cubicBezTo>
                  <a:cubicBezTo>
                    <a:pt x="20139" y="20665"/>
                    <a:pt x="19705" y="20026"/>
                    <a:pt x="19238" y="19189"/>
                  </a:cubicBezTo>
                  <a:cubicBezTo>
                    <a:pt x="18829" y="18500"/>
                    <a:pt x="18428" y="17664"/>
                    <a:pt x="18028" y="16877"/>
                  </a:cubicBezTo>
                  <a:cubicBezTo>
                    <a:pt x="17569" y="15991"/>
                    <a:pt x="17085" y="15007"/>
                    <a:pt x="16601" y="14220"/>
                  </a:cubicBezTo>
                  <a:cubicBezTo>
                    <a:pt x="16192" y="13531"/>
                    <a:pt x="15766" y="12842"/>
                    <a:pt x="15357" y="12251"/>
                  </a:cubicBezTo>
                  <a:cubicBezTo>
                    <a:pt x="15307" y="12153"/>
                    <a:pt x="15307" y="12153"/>
                    <a:pt x="15307" y="12153"/>
                  </a:cubicBezTo>
                  <a:cubicBezTo>
                    <a:pt x="15207" y="12005"/>
                    <a:pt x="15107" y="11858"/>
                    <a:pt x="14998" y="11710"/>
                  </a:cubicBezTo>
                  <a:cubicBezTo>
                    <a:pt x="14698" y="11267"/>
                    <a:pt x="14389" y="10825"/>
                    <a:pt x="14105" y="10136"/>
                  </a:cubicBezTo>
                  <a:cubicBezTo>
                    <a:pt x="13604" y="9004"/>
                    <a:pt x="13262" y="6790"/>
                    <a:pt x="12920" y="4674"/>
                  </a:cubicBezTo>
                  <a:cubicBezTo>
                    <a:pt x="12845" y="4133"/>
                    <a:pt x="12761" y="3592"/>
                    <a:pt x="12678" y="3100"/>
                  </a:cubicBezTo>
                  <a:cubicBezTo>
                    <a:pt x="12453" y="1771"/>
                    <a:pt x="12177" y="394"/>
                    <a:pt x="11827" y="344"/>
                  </a:cubicBezTo>
                  <a:cubicBezTo>
                    <a:pt x="11802" y="344"/>
                    <a:pt x="11802" y="344"/>
                    <a:pt x="11802" y="344"/>
                  </a:cubicBezTo>
                  <a:cubicBezTo>
                    <a:pt x="11459" y="344"/>
                    <a:pt x="11151" y="1033"/>
                    <a:pt x="10842" y="1722"/>
                  </a:cubicBezTo>
                  <a:cubicBezTo>
                    <a:pt x="10733" y="1919"/>
                    <a:pt x="10733" y="1919"/>
                    <a:pt x="10733" y="1919"/>
                  </a:cubicBezTo>
                  <a:cubicBezTo>
                    <a:pt x="10558" y="2313"/>
                    <a:pt x="10374" y="2706"/>
                    <a:pt x="10191" y="2854"/>
                  </a:cubicBezTo>
                  <a:cubicBezTo>
                    <a:pt x="10082" y="2952"/>
                    <a:pt x="9965" y="3001"/>
                    <a:pt x="9857" y="3001"/>
                  </a:cubicBezTo>
                  <a:cubicBezTo>
                    <a:pt x="9782" y="3051"/>
                    <a:pt x="9707" y="3100"/>
                    <a:pt x="9640" y="3100"/>
                  </a:cubicBezTo>
                  <a:cubicBezTo>
                    <a:pt x="9548" y="3149"/>
                    <a:pt x="9465" y="3247"/>
                    <a:pt x="9381" y="3297"/>
                  </a:cubicBezTo>
                  <a:cubicBezTo>
                    <a:pt x="9114" y="3444"/>
                    <a:pt x="8839" y="3641"/>
                    <a:pt x="8572" y="3641"/>
                  </a:cubicBezTo>
                  <a:cubicBezTo>
                    <a:pt x="8505" y="3641"/>
                    <a:pt x="8438" y="3592"/>
                    <a:pt x="8371" y="3592"/>
                  </a:cubicBezTo>
                  <a:cubicBezTo>
                    <a:pt x="8321" y="3592"/>
                    <a:pt x="8279" y="3543"/>
                    <a:pt x="8229" y="3543"/>
                  </a:cubicBezTo>
                  <a:cubicBezTo>
                    <a:pt x="8129" y="3493"/>
                    <a:pt x="8029" y="3444"/>
                    <a:pt x="7929" y="3444"/>
                  </a:cubicBezTo>
                  <a:cubicBezTo>
                    <a:pt x="7854" y="3444"/>
                    <a:pt x="7787" y="3444"/>
                    <a:pt x="7729" y="3493"/>
                  </a:cubicBezTo>
                  <a:cubicBezTo>
                    <a:pt x="7520" y="3641"/>
                    <a:pt x="7328" y="3936"/>
                    <a:pt x="7128" y="4231"/>
                  </a:cubicBezTo>
                  <a:cubicBezTo>
                    <a:pt x="6977" y="4477"/>
                    <a:pt x="6827" y="4674"/>
                    <a:pt x="6677" y="4822"/>
                  </a:cubicBezTo>
                  <a:cubicBezTo>
                    <a:pt x="6435" y="5166"/>
                    <a:pt x="6185" y="5462"/>
                    <a:pt x="5943" y="5904"/>
                  </a:cubicBezTo>
                  <a:cubicBezTo>
                    <a:pt x="5617" y="6544"/>
                    <a:pt x="5300" y="7331"/>
                    <a:pt x="4991" y="8069"/>
                  </a:cubicBezTo>
                  <a:cubicBezTo>
                    <a:pt x="4924" y="8217"/>
                    <a:pt x="4857" y="8414"/>
                    <a:pt x="4791" y="8561"/>
                  </a:cubicBezTo>
                  <a:cubicBezTo>
                    <a:pt x="4474" y="9349"/>
                    <a:pt x="4123" y="10037"/>
                    <a:pt x="3722" y="10037"/>
                  </a:cubicBezTo>
                  <a:cubicBezTo>
                    <a:pt x="3222" y="10037"/>
                    <a:pt x="2738" y="9349"/>
                    <a:pt x="2270" y="8660"/>
                  </a:cubicBezTo>
                  <a:cubicBezTo>
                    <a:pt x="1995" y="8266"/>
                    <a:pt x="1719" y="7872"/>
                    <a:pt x="1436" y="7626"/>
                  </a:cubicBezTo>
                  <a:cubicBezTo>
                    <a:pt x="1235" y="7430"/>
                    <a:pt x="1035" y="7233"/>
                    <a:pt x="835" y="7036"/>
                  </a:cubicBezTo>
                  <a:cubicBezTo>
                    <a:pt x="684" y="6839"/>
                    <a:pt x="534" y="6692"/>
                    <a:pt x="384" y="6544"/>
                  </a:cubicBezTo>
                  <a:cubicBezTo>
                    <a:pt x="267" y="6446"/>
                    <a:pt x="134" y="6298"/>
                    <a:pt x="0" y="6200"/>
                  </a:cubicBezTo>
                  <a:cubicBezTo>
                    <a:pt x="0" y="5855"/>
                    <a:pt x="0" y="5855"/>
                    <a:pt x="0" y="5855"/>
                  </a:cubicBezTo>
                  <a:cubicBezTo>
                    <a:pt x="109" y="5954"/>
                    <a:pt x="225" y="6052"/>
                    <a:pt x="359" y="6150"/>
                  </a:cubicBezTo>
                  <a:cubicBezTo>
                    <a:pt x="734" y="6544"/>
                    <a:pt x="1118" y="6938"/>
                    <a:pt x="1502" y="7331"/>
                  </a:cubicBezTo>
                  <a:cubicBezTo>
                    <a:pt x="1744" y="7577"/>
                    <a:pt x="1995" y="7971"/>
                    <a:pt x="2245" y="8315"/>
                  </a:cubicBezTo>
                  <a:cubicBezTo>
                    <a:pt x="2704" y="9004"/>
                    <a:pt x="3188" y="9742"/>
                    <a:pt x="3664" y="9742"/>
                  </a:cubicBezTo>
                  <a:cubicBezTo>
                    <a:pt x="3823" y="9742"/>
                    <a:pt x="3973" y="9644"/>
                    <a:pt x="4123" y="9496"/>
                  </a:cubicBezTo>
                  <a:cubicBezTo>
                    <a:pt x="4432" y="9152"/>
                    <a:pt x="4724" y="8414"/>
                    <a:pt x="4999" y="7676"/>
                  </a:cubicBezTo>
                  <a:cubicBezTo>
                    <a:pt x="5100" y="7430"/>
                    <a:pt x="5191" y="7184"/>
                    <a:pt x="5291" y="6987"/>
                  </a:cubicBezTo>
                  <a:cubicBezTo>
                    <a:pt x="5634" y="6150"/>
                    <a:pt x="6009" y="5314"/>
                    <a:pt x="6393" y="4822"/>
                  </a:cubicBezTo>
                  <a:cubicBezTo>
                    <a:pt x="6468" y="4723"/>
                    <a:pt x="6535" y="4674"/>
                    <a:pt x="6602" y="4576"/>
                  </a:cubicBezTo>
                  <a:cubicBezTo>
                    <a:pt x="6735" y="4428"/>
                    <a:pt x="6877" y="4231"/>
                    <a:pt x="7019" y="4035"/>
                  </a:cubicBezTo>
                  <a:cubicBezTo>
                    <a:pt x="7094" y="3936"/>
                    <a:pt x="7094" y="3936"/>
                    <a:pt x="7094" y="3936"/>
                  </a:cubicBezTo>
                  <a:cubicBezTo>
                    <a:pt x="7253" y="3690"/>
                    <a:pt x="7420" y="3444"/>
                    <a:pt x="7578" y="3297"/>
                  </a:cubicBezTo>
                  <a:cubicBezTo>
                    <a:pt x="7687" y="3198"/>
                    <a:pt x="7804" y="3149"/>
                    <a:pt x="7946" y="3149"/>
                  </a:cubicBezTo>
                  <a:cubicBezTo>
                    <a:pt x="8054" y="3149"/>
                    <a:pt x="8171" y="3149"/>
                    <a:pt x="8279" y="3198"/>
                  </a:cubicBezTo>
                  <a:cubicBezTo>
                    <a:pt x="8396" y="3247"/>
                    <a:pt x="8505" y="3247"/>
                    <a:pt x="8622" y="3247"/>
                  </a:cubicBezTo>
                  <a:cubicBezTo>
                    <a:pt x="8672" y="3247"/>
                    <a:pt x="8730" y="3247"/>
                    <a:pt x="8780" y="3247"/>
                  </a:cubicBezTo>
                  <a:cubicBezTo>
                    <a:pt x="9064" y="3149"/>
                    <a:pt x="9356" y="3001"/>
                    <a:pt x="9640" y="2805"/>
                  </a:cubicBezTo>
                  <a:cubicBezTo>
                    <a:pt x="9773" y="2755"/>
                    <a:pt x="9915" y="2657"/>
                    <a:pt x="10049" y="2608"/>
                  </a:cubicBezTo>
                  <a:cubicBezTo>
                    <a:pt x="10324" y="2460"/>
                    <a:pt x="10583" y="1870"/>
                    <a:pt x="10833" y="1328"/>
                  </a:cubicBezTo>
                  <a:cubicBezTo>
                    <a:pt x="10934" y="1132"/>
                    <a:pt x="11034" y="886"/>
                    <a:pt x="11134" y="689"/>
                  </a:cubicBezTo>
                  <a:cubicBezTo>
                    <a:pt x="11292" y="394"/>
                    <a:pt x="11534" y="0"/>
                    <a:pt x="11777" y="0"/>
                  </a:cubicBezTo>
                  <a:cubicBezTo>
                    <a:pt x="11885" y="0"/>
                    <a:pt x="11994" y="98"/>
                    <a:pt x="12085" y="295"/>
                  </a:cubicBezTo>
                  <a:cubicBezTo>
                    <a:pt x="12377" y="886"/>
                    <a:pt x="12594" y="2067"/>
                    <a:pt x="12770" y="3149"/>
                  </a:cubicBezTo>
                  <a:cubicBezTo>
                    <a:pt x="12811" y="3444"/>
                    <a:pt x="12853" y="3690"/>
                    <a:pt x="12895" y="3985"/>
                  </a:cubicBezTo>
                  <a:cubicBezTo>
                    <a:pt x="13304" y="6593"/>
                    <a:pt x="13730" y="9299"/>
                    <a:pt x="14355" y="10283"/>
                  </a:cubicBezTo>
                  <a:cubicBezTo>
                    <a:pt x="14564" y="10628"/>
                    <a:pt x="14773" y="10923"/>
                    <a:pt x="14973" y="11267"/>
                  </a:cubicBezTo>
                  <a:cubicBezTo>
                    <a:pt x="15616" y="12251"/>
                    <a:pt x="16283" y="13236"/>
                    <a:pt x="16926" y="14416"/>
                  </a:cubicBezTo>
                  <a:cubicBezTo>
                    <a:pt x="17327" y="15105"/>
                    <a:pt x="17727" y="15942"/>
                    <a:pt x="18120" y="16680"/>
                  </a:cubicBezTo>
                  <a:cubicBezTo>
                    <a:pt x="18520" y="17516"/>
                    <a:pt x="18938" y="18353"/>
                    <a:pt x="19355" y="19091"/>
                  </a:cubicBezTo>
                  <a:cubicBezTo>
                    <a:pt x="19822" y="19927"/>
                    <a:pt x="20215" y="20468"/>
                    <a:pt x="20582" y="20862"/>
                  </a:cubicBezTo>
                  <a:cubicBezTo>
                    <a:pt x="20840" y="21108"/>
                    <a:pt x="21066" y="21305"/>
                    <a:pt x="21266" y="21403"/>
                  </a:cubicBezTo>
                  <a:cubicBezTo>
                    <a:pt x="21333" y="21403"/>
                    <a:pt x="21400" y="21452"/>
                    <a:pt x="21466" y="21502"/>
                  </a:cubicBezTo>
                  <a:cubicBezTo>
                    <a:pt x="21508" y="21502"/>
                    <a:pt x="21558" y="21551"/>
                    <a:pt x="21600" y="21600"/>
                  </a:cubicBezTo>
                  <a:cubicBezTo>
                    <a:pt x="21533" y="21600"/>
                    <a:pt x="21458" y="21600"/>
                    <a:pt x="21383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5898" name="Freeform 540"/>
            <p:cNvSpPr/>
            <p:nvPr/>
          </p:nvSpPr>
          <p:spPr>
            <a:xfrm flipH="1" rot="16200000">
              <a:off x="574959" y="3623123"/>
              <a:ext cx="634232" cy="19856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20886" y="19895"/>
                    <a:pt x="20261" y="18189"/>
                    <a:pt x="19726" y="16768"/>
                  </a:cubicBezTo>
                  <a:cubicBezTo>
                    <a:pt x="18833" y="14495"/>
                    <a:pt x="18030" y="12221"/>
                    <a:pt x="17048" y="10232"/>
                  </a:cubicBezTo>
                  <a:cubicBezTo>
                    <a:pt x="14906" y="6537"/>
                    <a:pt x="12853" y="3979"/>
                    <a:pt x="10800" y="2558"/>
                  </a:cubicBezTo>
                  <a:cubicBezTo>
                    <a:pt x="9729" y="1989"/>
                    <a:pt x="8747" y="1705"/>
                    <a:pt x="7765" y="1705"/>
                  </a:cubicBezTo>
                  <a:cubicBezTo>
                    <a:pt x="6426" y="1705"/>
                    <a:pt x="5177" y="2274"/>
                    <a:pt x="3927" y="3411"/>
                  </a:cubicBezTo>
                  <a:cubicBezTo>
                    <a:pt x="2499" y="4832"/>
                    <a:pt x="1250" y="5968"/>
                    <a:pt x="0" y="6537"/>
                  </a:cubicBezTo>
                  <a:cubicBezTo>
                    <a:pt x="714" y="5968"/>
                    <a:pt x="1339" y="5116"/>
                    <a:pt x="2053" y="4263"/>
                  </a:cubicBezTo>
                  <a:cubicBezTo>
                    <a:pt x="3124" y="2558"/>
                    <a:pt x="4284" y="1137"/>
                    <a:pt x="5534" y="568"/>
                  </a:cubicBezTo>
                  <a:cubicBezTo>
                    <a:pt x="6337" y="0"/>
                    <a:pt x="7140" y="0"/>
                    <a:pt x="7944" y="0"/>
                  </a:cubicBezTo>
                  <a:cubicBezTo>
                    <a:pt x="9104" y="0"/>
                    <a:pt x="10264" y="284"/>
                    <a:pt x="11425" y="1137"/>
                  </a:cubicBezTo>
                  <a:cubicBezTo>
                    <a:pt x="13835" y="3126"/>
                    <a:pt x="15888" y="5684"/>
                    <a:pt x="17673" y="9379"/>
                  </a:cubicBezTo>
                  <a:cubicBezTo>
                    <a:pt x="19369" y="12789"/>
                    <a:pt x="20529" y="16200"/>
                    <a:pt x="2160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5899" name="Freeform 541"/>
            <p:cNvSpPr/>
            <p:nvPr/>
          </p:nvSpPr>
          <p:spPr>
            <a:xfrm flipH="1" rot="16200000">
              <a:off x="1578169" y="6486054"/>
              <a:ext cx="626824" cy="1081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19431" y="21073"/>
                    <a:pt x="17172" y="20546"/>
                    <a:pt x="15093" y="18966"/>
                  </a:cubicBezTo>
                  <a:cubicBezTo>
                    <a:pt x="13376" y="17912"/>
                    <a:pt x="11749" y="15805"/>
                    <a:pt x="10213" y="13698"/>
                  </a:cubicBezTo>
                  <a:cubicBezTo>
                    <a:pt x="8947" y="12644"/>
                    <a:pt x="7682" y="11063"/>
                    <a:pt x="6417" y="10010"/>
                  </a:cubicBezTo>
                  <a:cubicBezTo>
                    <a:pt x="5603" y="8956"/>
                    <a:pt x="5603" y="8956"/>
                    <a:pt x="5603" y="8956"/>
                  </a:cubicBezTo>
                  <a:cubicBezTo>
                    <a:pt x="4428" y="7902"/>
                    <a:pt x="3163" y="6849"/>
                    <a:pt x="1988" y="4741"/>
                  </a:cubicBezTo>
                  <a:cubicBezTo>
                    <a:pt x="1265" y="3688"/>
                    <a:pt x="633" y="2107"/>
                    <a:pt x="0" y="0"/>
                  </a:cubicBezTo>
                  <a:cubicBezTo>
                    <a:pt x="813" y="1580"/>
                    <a:pt x="1808" y="2634"/>
                    <a:pt x="2711" y="3161"/>
                  </a:cubicBezTo>
                  <a:cubicBezTo>
                    <a:pt x="3073" y="3688"/>
                    <a:pt x="3344" y="4215"/>
                    <a:pt x="3615" y="4215"/>
                  </a:cubicBezTo>
                  <a:cubicBezTo>
                    <a:pt x="4519" y="5268"/>
                    <a:pt x="5423" y="5795"/>
                    <a:pt x="6326" y="6849"/>
                  </a:cubicBezTo>
                  <a:cubicBezTo>
                    <a:pt x="7682" y="7902"/>
                    <a:pt x="7682" y="7902"/>
                    <a:pt x="7682" y="7902"/>
                  </a:cubicBezTo>
                  <a:cubicBezTo>
                    <a:pt x="8767" y="8956"/>
                    <a:pt x="9851" y="10010"/>
                    <a:pt x="10936" y="11063"/>
                  </a:cubicBezTo>
                  <a:cubicBezTo>
                    <a:pt x="12833" y="13171"/>
                    <a:pt x="14731" y="15278"/>
                    <a:pt x="16629" y="16332"/>
                  </a:cubicBezTo>
                  <a:cubicBezTo>
                    <a:pt x="18346" y="17385"/>
                    <a:pt x="19973" y="17912"/>
                    <a:pt x="21600" y="17912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</p:grpSp>
      <p:sp>
        <p:nvSpPr>
          <p:cNvPr id="5901" name="Picture Placeholder 18"/>
          <p:cNvSpPr/>
          <p:nvPr>
            <p:ph type="pic" idx="21"/>
          </p:nvPr>
        </p:nvSpPr>
        <p:spPr>
          <a:xfrm>
            <a:off x="3209587" y="2"/>
            <a:ext cx="8982413" cy="4552717"/>
          </a:xfrm>
          <a:prstGeom prst="rect">
            <a:avLst/>
          </a:prstGeom>
        </p:spPr>
        <p:txBody>
          <a:bodyPr lIns="91439" rIns="91439"/>
          <a:lstStyle/>
          <a:p>
            <a:pPr/>
          </a:p>
        </p:txBody>
      </p:sp>
      <p:sp>
        <p:nvSpPr>
          <p:cNvPr id="5902" name="TextBox 358"/>
          <p:cNvSpPr txBox="1"/>
          <p:nvPr/>
        </p:nvSpPr>
        <p:spPr>
          <a:xfrm>
            <a:off x="371474" y="6361276"/>
            <a:ext cx="3119440" cy="2565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>
            <a:spAutoFit/>
          </a:bodyPr>
          <a:lstStyle/>
          <a:p>
            <a:pPr>
              <a:defRPr sz="1100">
                <a:solidFill>
                  <a:srgbClr val="BFBFBF"/>
                </a:solidFill>
              </a:defRPr>
            </a:pPr>
            <a:r>
              <a:t>©2019 </a:t>
            </a:r>
            <a:r>
              <a:rPr b="1"/>
              <a:t>ALAMIAN</a:t>
            </a:r>
            <a:r>
              <a:t>. </a:t>
            </a:r>
            <a:r>
              <a:t>ALL RIGHTS RESERVED</a:t>
            </a:r>
            <a:r>
              <a:t>.</a:t>
            </a:r>
          </a:p>
        </p:txBody>
      </p:sp>
      <p:grpSp>
        <p:nvGrpSpPr>
          <p:cNvPr id="6250" name="Group 433"/>
          <p:cNvGrpSpPr/>
          <p:nvPr/>
        </p:nvGrpSpPr>
        <p:grpSpPr>
          <a:xfrm>
            <a:off x="441439" y="212247"/>
            <a:ext cx="1466734" cy="307341"/>
            <a:chOff x="0" y="0"/>
            <a:chExt cx="1466732" cy="307340"/>
          </a:xfrm>
        </p:grpSpPr>
        <p:grpSp>
          <p:nvGrpSpPr>
            <p:cNvPr id="6248" name="Group 434"/>
            <p:cNvGrpSpPr/>
            <p:nvPr/>
          </p:nvGrpSpPr>
          <p:grpSpPr>
            <a:xfrm>
              <a:off x="0" y="11590"/>
              <a:ext cx="296694" cy="284163"/>
              <a:chOff x="0" y="0"/>
              <a:chExt cx="296693" cy="284162"/>
            </a:xfrm>
          </p:grpSpPr>
          <p:grpSp>
            <p:nvGrpSpPr>
              <p:cNvPr id="6102" name="Group 556"/>
              <p:cNvGrpSpPr/>
              <p:nvPr/>
            </p:nvGrpSpPr>
            <p:grpSpPr>
              <a:xfrm>
                <a:off x="0" y="92324"/>
                <a:ext cx="157098" cy="191839"/>
                <a:chOff x="0" y="0"/>
                <a:chExt cx="157097" cy="191837"/>
              </a:xfrm>
            </p:grpSpPr>
            <p:sp>
              <p:nvSpPr>
                <p:cNvPr id="5903" name="Freeform 356"/>
                <p:cNvSpPr/>
                <p:nvPr/>
              </p:nvSpPr>
              <p:spPr>
                <a:xfrm>
                  <a:off x="0" y="83339"/>
                  <a:ext cx="12700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21600"/>
                      </a:moveTo>
                      <a:cubicBezTo>
                        <a:pt x="0" y="21600"/>
                        <a:pt x="0" y="21600"/>
                        <a:pt x="0" y="2160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21600" y="0"/>
                        <a:pt x="21600" y="7200"/>
                        <a:pt x="21600" y="7200"/>
                      </a:cubicBezTo>
                      <a:cubicBezTo>
                        <a:pt x="21600" y="14400"/>
                        <a:pt x="21600" y="21600"/>
                        <a:pt x="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904" name="Freeform 357"/>
                <p:cNvSpPr/>
                <p:nvPr/>
              </p:nvSpPr>
              <p:spPr>
                <a:xfrm>
                  <a:off x="330" y="117094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21600"/>
                      </a:moveTo>
                      <a:cubicBezTo>
                        <a:pt x="0" y="21600"/>
                        <a:pt x="0" y="21600"/>
                        <a:pt x="0" y="2160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0800" y="0"/>
                        <a:pt x="10800" y="21600"/>
                      </a:cubicBezTo>
                      <a:cubicBezTo>
                        <a:pt x="21600" y="21600"/>
                        <a:pt x="21600" y="21600"/>
                        <a:pt x="21600" y="21600"/>
                      </a:cubicBezTo>
                      <a:cubicBezTo>
                        <a:pt x="21600" y="21600"/>
                        <a:pt x="21600" y="21600"/>
                        <a:pt x="21600" y="21600"/>
                      </a:cubicBezTo>
                      <a:cubicBezTo>
                        <a:pt x="10800" y="21600"/>
                        <a:pt x="10800" y="21600"/>
                        <a:pt x="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905" name="Freeform 358"/>
                <p:cNvSpPr/>
                <p:nvPr/>
              </p:nvSpPr>
              <p:spPr>
                <a:xfrm>
                  <a:off x="882" y="111137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5400" y="21600"/>
                      </a:moveTo>
                      <a:cubicBezTo>
                        <a:pt x="5400" y="21600"/>
                        <a:pt x="0" y="21600"/>
                        <a:pt x="0" y="2160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5400" y="0"/>
                        <a:pt x="5400" y="0"/>
                      </a:cubicBezTo>
                      <a:cubicBezTo>
                        <a:pt x="10800" y="3086"/>
                        <a:pt x="16200" y="6171"/>
                        <a:pt x="16200" y="9257"/>
                      </a:cubicBezTo>
                      <a:cubicBezTo>
                        <a:pt x="21600" y="9257"/>
                        <a:pt x="21600" y="12343"/>
                        <a:pt x="21600" y="12343"/>
                      </a:cubicBezTo>
                      <a:cubicBezTo>
                        <a:pt x="21600" y="15429"/>
                        <a:pt x="21600" y="15429"/>
                        <a:pt x="16200" y="18514"/>
                      </a:cubicBezTo>
                      <a:cubicBezTo>
                        <a:pt x="10800" y="18514"/>
                        <a:pt x="10800" y="21600"/>
                        <a:pt x="540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906" name="Freeform 359"/>
                <p:cNvSpPr/>
                <p:nvPr/>
              </p:nvSpPr>
              <p:spPr>
                <a:xfrm>
                  <a:off x="2095" y="87751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0800" y="0"/>
                      </a:moveTo>
                      <a:cubicBezTo>
                        <a:pt x="16200" y="0"/>
                        <a:pt x="21600" y="10800"/>
                        <a:pt x="21600" y="10800"/>
                      </a:cubicBezTo>
                      <a:cubicBezTo>
                        <a:pt x="21600" y="21600"/>
                        <a:pt x="21600" y="21600"/>
                        <a:pt x="10800" y="21600"/>
                      </a:cubicBezTo>
                      <a:cubicBezTo>
                        <a:pt x="5400" y="21600"/>
                        <a:pt x="0" y="16200"/>
                        <a:pt x="0" y="10800"/>
                      </a:cubicBezTo>
                      <a:cubicBezTo>
                        <a:pt x="0" y="10800"/>
                        <a:pt x="10800" y="0"/>
                        <a:pt x="108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907" name="Freeform 360"/>
                <p:cNvSpPr/>
                <p:nvPr/>
              </p:nvSpPr>
              <p:spPr>
                <a:xfrm>
                  <a:off x="1875" y="14136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8514" y="21600"/>
                      </a:moveTo>
                      <a:cubicBezTo>
                        <a:pt x="12343" y="21600"/>
                        <a:pt x="6171" y="21600"/>
                        <a:pt x="0" y="2160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9257" y="5891"/>
                        <a:pt x="12343" y="13745"/>
                        <a:pt x="21600" y="19636"/>
                      </a:cubicBezTo>
                      <a:cubicBezTo>
                        <a:pt x="21600" y="19636"/>
                        <a:pt x="21600" y="19636"/>
                        <a:pt x="21600" y="19636"/>
                      </a:cubicBezTo>
                      <a:cubicBezTo>
                        <a:pt x="21600" y="19636"/>
                        <a:pt x="21600" y="21600"/>
                        <a:pt x="18514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908" name="Freeform 361"/>
                <p:cNvSpPr/>
                <p:nvPr/>
              </p:nvSpPr>
              <p:spPr>
                <a:xfrm>
                  <a:off x="3860" y="114998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10800"/>
                      </a:moveTo>
                      <a:cubicBezTo>
                        <a:pt x="0" y="0"/>
                        <a:pt x="0" y="0"/>
                        <a:pt x="10800" y="0"/>
                      </a:cubicBezTo>
                      <a:cubicBezTo>
                        <a:pt x="21600" y="0"/>
                        <a:pt x="21600" y="0"/>
                        <a:pt x="21600" y="10800"/>
                      </a:cubicBezTo>
                      <a:cubicBezTo>
                        <a:pt x="21600" y="21600"/>
                        <a:pt x="10800" y="21600"/>
                        <a:pt x="10800" y="21600"/>
                      </a:cubicBezTo>
                      <a:cubicBezTo>
                        <a:pt x="10800" y="21600"/>
                        <a:pt x="10800" y="10800"/>
                        <a:pt x="0" y="108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909" name="Freeform 362"/>
                <p:cNvSpPr/>
                <p:nvPr/>
              </p:nvSpPr>
              <p:spPr>
                <a:xfrm>
                  <a:off x="3860" y="93708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5400"/>
                      </a:moveTo>
                      <a:cubicBezTo>
                        <a:pt x="21600" y="16200"/>
                        <a:pt x="16200" y="21600"/>
                        <a:pt x="5400" y="21600"/>
                      </a:cubicBezTo>
                      <a:cubicBezTo>
                        <a:pt x="0" y="21600"/>
                        <a:pt x="0" y="16200"/>
                        <a:pt x="0" y="16200"/>
                      </a:cubicBezTo>
                      <a:cubicBezTo>
                        <a:pt x="0" y="0"/>
                        <a:pt x="0" y="0"/>
                        <a:pt x="16200" y="0"/>
                      </a:cubicBezTo>
                      <a:cubicBezTo>
                        <a:pt x="21600" y="0"/>
                        <a:pt x="21600" y="0"/>
                        <a:pt x="21600" y="54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910" name="Freeform 363"/>
                <p:cNvSpPr/>
                <p:nvPr/>
              </p:nvSpPr>
              <p:spPr>
                <a:xfrm>
                  <a:off x="5625" y="13066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0"/>
                      </a:moveTo>
                      <a:cubicBezTo>
                        <a:pt x="0" y="0"/>
                        <a:pt x="10800" y="0"/>
                        <a:pt x="10800" y="0"/>
                      </a:cubicBezTo>
                      <a:cubicBezTo>
                        <a:pt x="10800" y="0"/>
                        <a:pt x="10800" y="0"/>
                        <a:pt x="21600" y="21600"/>
                      </a:cubicBezTo>
                      <a:cubicBezTo>
                        <a:pt x="10800" y="21600"/>
                        <a:pt x="10800" y="21600"/>
                        <a:pt x="10800" y="21600"/>
                      </a:cubicBezTo>
                      <a:cubicBezTo>
                        <a:pt x="10800" y="21600"/>
                        <a:pt x="0" y="21600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911" name="Freeform 364"/>
                <p:cNvSpPr/>
                <p:nvPr/>
              </p:nvSpPr>
              <p:spPr>
                <a:xfrm>
                  <a:off x="4527" y="81794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378" h="17382" fill="norm" stroke="1" extrusionOk="0">
                      <a:moveTo>
                        <a:pt x="18514" y="5091"/>
                      </a:moveTo>
                      <a:cubicBezTo>
                        <a:pt x="21600" y="8691"/>
                        <a:pt x="15429" y="8691"/>
                        <a:pt x="15429" y="12291"/>
                      </a:cubicBezTo>
                      <a:cubicBezTo>
                        <a:pt x="15429" y="15891"/>
                        <a:pt x="12343" y="19491"/>
                        <a:pt x="9257" y="15891"/>
                      </a:cubicBezTo>
                      <a:cubicBezTo>
                        <a:pt x="6171" y="15891"/>
                        <a:pt x="6171" y="15891"/>
                        <a:pt x="3086" y="15891"/>
                      </a:cubicBezTo>
                      <a:cubicBezTo>
                        <a:pt x="3086" y="15891"/>
                        <a:pt x="0" y="12291"/>
                        <a:pt x="0" y="12291"/>
                      </a:cubicBezTo>
                      <a:cubicBezTo>
                        <a:pt x="0" y="12291"/>
                        <a:pt x="0" y="8691"/>
                        <a:pt x="3086" y="5091"/>
                      </a:cubicBezTo>
                      <a:cubicBezTo>
                        <a:pt x="3086" y="5091"/>
                        <a:pt x="6171" y="5091"/>
                        <a:pt x="9257" y="1491"/>
                      </a:cubicBezTo>
                      <a:cubicBezTo>
                        <a:pt x="12343" y="-2109"/>
                        <a:pt x="15429" y="1491"/>
                        <a:pt x="18514" y="509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912" name="Freeform 365"/>
                <p:cNvSpPr/>
                <p:nvPr/>
              </p:nvSpPr>
              <p:spPr>
                <a:xfrm>
                  <a:off x="3309" y="161770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6200" y="20400"/>
                      </a:moveTo>
                      <a:cubicBezTo>
                        <a:pt x="10800" y="20400"/>
                        <a:pt x="5400" y="20400"/>
                        <a:pt x="0" y="1920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200"/>
                        <a:pt x="1800" y="2400"/>
                        <a:pt x="1800" y="2400"/>
                      </a:cubicBezTo>
                      <a:cubicBezTo>
                        <a:pt x="9000" y="8400"/>
                        <a:pt x="14400" y="13200"/>
                        <a:pt x="19800" y="19200"/>
                      </a:cubicBezTo>
                      <a:cubicBezTo>
                        <a:pt x="19800" y="19200"/>
                        <a:pt x="21600" y="20400"/>
                        <a:pt x="21600" y="21600"/>
                      </a:cubicBezTo>
                      <a:cubicBezTo>
                        <a:pt x="19800" y="21600"/>
                        <a:pt x="19800" y="21600"/>
                        <a:pt x="18000" y="20400"/>
                      </a:cubicBezTo>
                      <a:cubicBezTo>
                        <a:pt x="18000" y="20400"/>
                        <a:pt x="18000" y="20400"/>
                        <a:pt x="16200" y="204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913" name="Freeform 366"/>
                <p:cNvSpPr/>
                <p:nvPr/>
              </p:nvSpPr>
              <p:spPr>
                <a:xfrm>
                  <a:off x="7170" y="89847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21600"/>
                      </a:moveTo>
                      <a:cubicBezTo>
                        <a:pt x="0" y="21600"/>
                        <a:pt x="0" y="0"/>
                        <a:pt x="0" y="0"/>
                      </a:cubicBezTo>
                      <a:cubicBezTo>
                        <a:pt x="21600" y="0"/>
                        <a:pt x="21600" y="0"/>
                        <a:pt x="21600" y="0"/>
                      </a:cubicBezTo>
                      <a:cubicBezTo>
                        <a:pt x="21600" y="21600"/>
                        <a:pt x="21600" y="21600"/>
                        <a:pt x="21600" y="21600"/>
                      </a:cubicBezTo>
                      <a:cubicBezTo>
                        <a:pt x="21600" y="21600"/>
                        <a:pt x="0" y="21600"/>
                        <a:pt x="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914" name="Freeform 367"/>
                <p:cNvSpPr/>
                <p:nvPr/>
              </p:nvSpPr>
              <p:spPr>
                <a:xfrm>
                  <a:off x="7390" y="144341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0"/>
                      </a:moveTo>
                      <a:cubicBezTo>
                        <a:pt x="0" y="0"/>
                        <a:pt x="10800" y="0"/>
                        <a:pt x="10800" y="0"/>
                      </a:cubicBezTo>
                      <a:cubicBezTo>
                        <a:pt x="10800" y="0"/>
                        <a:pt x="21600" y="0"/>
                        <a:pt x="21600" y="21600"/>
                      </a:cubicBezTo>
                      <a:cubicBezTo>
                        <a:pt x="21600" y="21600"/>
                        <a:pt x="10800" y="21600"/>
                        <a:pt x="10800" y="21600"/>
                      </a:cubicBezTo>
                      <a:cubicBezTo>
                        <a:pt x="10800" y="21600"/>
                        <a:pt x="0" y="21600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915" name="Freeform 368"/>
                <p:cNvSpPr/>
                <p:nvPr/>
              </p:nvSpPr>
              <p:spPr>
                <a:xfrm>
                  <a:off x="6508" y="117094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0"/>
                      </a:moveTo>
                      <a:cubicBezTo>
                        <a:pt x="21600" y="4320"/>
                        <a:pt x="21600" y="12960"/>
                        <a:pt x="12960" y="17280"/>
                      </a:cubicBezTo>
                      <a:cubicBezTo>
                        <a:pt x="12960" y="21600"/>
                        <a:pt x="12960" y="21600"/>
                        <a:pt x="8640" y="21600"/>
                      </a:cubicBezTo>
                      <a:cubicBezTo>
                        <a:pt x="4320" y="21600"/>
                        <a:pt x="0" y="21600"/>
                        <a:pt x="0" y="17280"/>
                      </a:cubicBezTo>
                      <a:cubicBezTo>
                        <a:pt x="0" y="12960"/>
                        <a:pt x="0" y="8640"/>
                        <a:pt x="0" y="8640"/>
                      </a:cubicBezTo>
                      <a:cubicBezTo>
                        <a:pt x="4320" y="4320"/>
                        <a:pt x="17280" y="0"/>
                        <a:pt x="216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916" name="Freeform 369"/>
                <p:cNvSpPr/>
                <p:nvPr/>
              </p:nvSpPr>
              <p:spPr>
                <a:xfrm>
                  <a:off x="7059" y="6695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7600" fill="norm" stroke="1" extrusionOk="0">
                      <a:moveTo>
                        <a:pt x="21600" y="3200"/>
                      </a:moveTo>
                      <a:cubicBezTo>
                        <a:pt x="21600" y="10400"/>
                        <a:pt x="14400" y="10400"/>
                        <a:pt x="14400" y="17600"/>
                      </a:cubicBezTo>
                      <a:cubicBezTo>
                        <a:pt x="7200" y="10400"/>
                        <a:pt x="7200" y="10400"/>
                        <a:pt x="0" y="3200"/>
                      </a:cubicBezTo>
                      <a:cubicBezTo>
                        <a:pt x="7200" y="3200"/>
                        <a:pt x="7200" y="3200"/>
                        <a:pt x="7200" y="3200"/>
                      </a:cubicBezTo>
                      <a:cubicBezTo>
                        <a:pt x="14400" y="3200"/>
                        <a:pt x="21600" y="-4000"/>
                        <a:pt x="21600" y="32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917" name="Freeform 370"/>
                <p:cNvSpPr/>
                <p:nvPr/>
              </p:nvSpPr>
              <p:spPr>
                <a:xfrm>
                  <a:off x="6839" y="7142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6200" y="0"/>
                      </a:moveTo>
                      <a:cubicBezTo>
                        <a:pt x="16200" y="0"/>
                        <a:pt x="16200" y="0"/>
                        <a:pt x="21600" y="7200"/>
                      </a:cubicBezTo>
                      <a:cubicBezTo>
                        <a:pt x="21600" y="14400"/>
                        <a:pt x="16200" y="21600"/>
                        <a:pt x="10800" y="21600"/>
                      </a:cubicBezTo>
                      <a:cubicBezTo>
                        <a:pt x="5400" y="21600"/>
                        <a:pt x="0" y="14400"/>
                        <a:pt x="0" y="7200"/>
                      </a:cubicBezTo>
                      <a:cubicBezTo>
                        <a:pt x="0" y="7200"/>
                        <a:pt x="5400" y="0"/>
                        <a:pt x="162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918" name="Freeform 371"/>
                <p:cNvSpPr/>
                <p:nvPr/>
              </p:nvSpPr>
              <p:spPr>
                <a:xfrm>
                  <a:off x="8052" y="57857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0800" y="21600"/>
                      </a:moveTo>
                      <a:cubicBezTo>
                        <a:pt x="10800" y="21600"/>
                        <a:pt x="0" y="21600"/>
                        <a:pt x="0" y="21600"/>
                      </a:cubicBezTo>
                      <a:cubicBezTo>
                        <a:pt x="0" y="21600"/>
                        <a:pt x="0" y="0"/>
                        <a:pt x="10800" y="0"/>
                      </a:cubicBezTo>
                      <a:cubicBezTo>
                        <a:pt x="10800" y="0"/>
                        <a:pt x="10800" y="0"/>
                        <a:pt x="21600" y="0"/>
                      </a:cubicBezTo>
                      <a:cubicBezTo>
                        <a:pt x="10800" y="21600"/>
                        <a:pt x="10800" y="21600"/>
                        <a:pt x="1080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919" name="Freeform 372"/>
                <p:cNvSpPr/>
                <p:nvPr/>
              </p:nvSpPr>
              <p:spPr>
                <a:xfrm>
                  <a:off x="7390" y="121564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6900" fill="norm" stroke="1" extrusionOk="0">
                      <a:moveTo>
                        <a:pt x="15120" y="11700"/>
                      </a:moveTo>
                      <a:cubicBezTo>
                        <a:pt x="12960" y="11700"/>
                        <a:pt x="10800" y="15300"/>
                        <a:pt x="8640" y="15300"/>
                      </a:cubicBezTo>
                      <a:cubicBezTo>
                        <a:pt x="6480" y="18900"/>
                        <a:pt x="4320" y="15300"/>
                        <a:pt x="0" y="15300"/>
                      </a:cubicBezTo>
                      <a:cubicBezTo>
                        <a:pt x="0" y="15300"/>
                        <a:pt x="0" y="11700"/>
                        <a:pt x="0" y="11700"/>
                      </a:cubicBezTo>
                      <a:cubicBezTo>
                        <a:pt x="0" y="11700"/>
                        <a:pt x="0" y="8100"/>
                        <a:pt x="2160" y="8100"/>
                      </a:cubicBezTo>
                      <a:cubicBezTo>
                        <a:pt x="4320" y="8100"/>
                        <a:pt x="8640" y="4500"/>
                        <a:pt x="10800" y="4500"/>
                      </a:cubicBezTo>
                      <a:cubicBezTo>
                        <a:pt x="12960" y="-2700"/>
                        <a:pt x="15120" y="900"/>
                        <a:pt x="17280" y="900"/>
                      </a:cubicBezTo>
                      <a:cubicBezTo>
                        <a:pt x="17280" y="900"/>
                        <a:pt x="19440" y="900"/>
                        <a:pt x="19440" y="900"/>
                      </a:cubicBezTo>
                      <a:cubicBezTo>
                        <a:pt x="19440" y="900"/>
                        <a:pt x="21600" y="900"/>
                        <a:pt x="21600" y="900"/>
                      </a:cubicBezTo>
                      <a:cubicBezTo>
                        <a:pt x="21600" y="900"/>
                        <a:pt x="21600" y="900"/>
                        <a:pt x="19440" y="4500"/>
                      </a:cubicBezTo>
                      <a:cubicBezTo>
                        <a:pt x="17280" y="4500"/>
                        <a:pt x="15120" y="8100"/>
                        <a:pt x="15120" y="117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920" name="Freeform 373"/>
                <p:cNvSpPr/>
                <p:nvPr/>
              </p:nvSpPr>
              <p:spPr>
                <a:xfrm>
                  <a:off x="5405" y="177497"/>
                  <a:ext cx="12701" cy="1434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0463" y="20700"/>
                      </a:moveTo>
                      <a:cubicBezTo>
                        <a:pt x="20463" y="20700"/>
                        <a:pt x="20463" y="21600"/>
                        <a:pt x="21600" y="21600"/>
                      </a:cubicBezTo>
                      <a:cubicBezTo>
                        <a:pt x="0" y="21600"/>
                        <a:pt x="0" y="21600"/>
                        <a:pt x="0" y="2160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2274" y="1800"/>
                        <a:pt x="3411" y="4500"/>
                        <a:pt x="5684" y="6300"/>
                      </a:cubicBezTo>
                      <a:cubicBezTo>
                        <a:pt x="7958" y="9900"/>
                        <a:pt x="11368" y="13500"/>
                        <a:pt x="14779" y="17100"/>
                      </a:cubicBezTo>
                      <a:cubicBezTo>
                        <a:pt x="14779" y="18000"/>
                        <a:pt x="15916" y="18000"/>
                        <a:pt x="17053" y="18000"/>
                      </a:cubicBezTo>
                      <a:cubicBezTo>
                        <a:pt x="18189" y="18900"/>
                        <a:pt x="19326" y="19800"/>
                        <a:pt x="20463" y="207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921" name="Freeform 374"/>
                <p:cNvSpPr/>
                <p:nvPr/>
              </p:nvSpPr>
              <p:spPr>
                <a:xfrm>
                  <a:off x="10207" y="100474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8437" h="19800" fill="norm" stroke="1" extrusionOk="0">
                      <a:moveTo>
                        <a:pt x="10800" y="0"/>
                      </a:moveTo>
                      <a:cubicBezTo>
                        <a:pt x="16200" y="0"/>
                        <a:pt x="21600" y="7200"/>
                        <a:pt x="16200" y="7200"/>
                      </a:cubicBezTo>
                      <a:cubicBezTo>
                        <a:pt x="16200" y="7200"/>
                        <a:pt x="16200" y="14400"/>
                        <a:pt x="10800" y="14400"/>
                      </a:cubicBezTo>
                      <a:cubicBezTo>
                        <a:pt x="10800" y="21600"/>
                        <a:pt x="5400" y="21600"/>
                        <a:pt x="5400" y="14400"/>
                      </a:cubicBezTo>
                      <a:cubicBezTo>
                        <a:pt x="0" y="14400"/>
                        <a:pt x="0" y="7200"/>
                        <a:pt x="0" y="7200"/>
                      </a:cubicBezTo>
                      <a:cubicBezTo>
                        <a:pt x="0" y="0"/>
                        <a:pt x="5400" y="0"/>
                        <a:pt x="108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922" name="Freeform 375"/>
                <p:cNvSpPr/>
                <p:nvPr/>
              </p:nvSpPr>
              <p:spPr>
                <a:xfrm>
                  <a:off x="9699" y="12691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286" h="21600" fill="norm" stroke="1" extrusionOk="0">
                      <a:moveTo>
                        <a:pt x="19286" y="16200"/>
                      </a:moveTo>
                      <a:cubicBezTo>
                        <a:pt x="19286" y="16200"/>
                        <a:pt x="19286" y="21600"/>
                        <a:pt x="19286" y="21600"/>
                      </a:cubicBezTo>
                      <a:cubicBezTo>
                        <a:pt x="16200" y="21600"/>
                        <a:pt x="16200" y="21600"/>
                        <a:pt x="13115" y="21600"/>
                      </a:cubicBezTo>
                      <a:cubicBezTo>
                        <a:pt x="13115" y="21600"/>
                        <a:pt x="13115" y="21600"/>
                        <a:pt x="13115" y="21600"/>
                      </a:cubicBezTo>
                      <a:cubicBezTo>
                        <a:pt x="10029" y="21600"/>
                        <a:pt x="6943" y="16200"/>
                        <a:pt x="3857" y="16200"/>
                      </a:cubicBezTo>
                      <a:cubicBezTo>
                        <a:pt x="-2314" y="16200"/>
                        <a:pt x="772" y="10800"/>
                        <a:pt x="772" y="5400"/>
                      </a:cubicBezTo>
                      <a:cubicBezTo>
                        <a:pt x="772" y="0"/>
                        <a:pt x="3857" y="0"/>
                        <a:pt x="3857" y="0"/>
                      </a:cubicBezTo>
                      <a:cubicBezTo>
                        <a:pt x="6943" y="5400"/>
                        <a:pt x="13115" y="5400"/>
                        <a:pt x="16200" y="5400"/>
                      </a:cubicBezTo>
                      <a:cubicBezTo>
                        <a:pt x="16200" y="5400"/>
                        <a:pt x="19286" y="16200"/>
                        <a:pt x="19286" y="162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923" name="Freeform 376"/>
                <p:cNvSpPr/>
                <p:nvPr/>
              </p:nvSpPr>
              <p:spPr>
                <a:xfrm>
                  <a:off x="11251" y="8830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21600"/>
                      </a:moveTo>
                      <a:cubicBezTo>
                        <a:pt x="0" y="10800"/>
                        <a:pt x="0" y="10800"/>
                        <a:pt x="0" y="0"/>
                      </a:cubicBezTo>
                      <a:cubicBezTo>
                        <a:pt x="0" y="0"/>
                        <a:pt x="0" y="0"/>
                        <a:pt x="21600" y="0"/>
                      </a:cubicBezTo>
                      <a:cubicBezTo>
                        <a:pt x="21600" y="0"/>
                        <a:pt x="21600" y="0"/>
                        <a:pt x="21600" y="10800"/>
                      </a:cubicBezTo>
                      <a:cubicBezTo>
                        <a:pt x="21600" y="10800"/>
                        <a:pt x="21600" y="10800"/>
                        <a:pt x="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924" name="Freeform 377"/>
                <p:cNvSpPr/>
                <p:nvPr/>
              </p:nvSpPr>
              <p:spPr>
                <a:xfrm>
                  <a:off x="10920" y="75286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0800" y="0"/>
                      </a:moveTo>
                      <a:cubicBezTo>
                        <a:pt x="16200" y="0"/>
                        <a:pt x="16200" y="0"/>
                        <a:pt x="21600" y="5400"/>
                      </a:cubicBezTo>
                      <a:cubicBezTo>
                        <a:pt x="21600" y="5400"/>
                        <a:pt x="16200" y="10800"/>
                        <a:pt x="16200" y="10800"/>
                      </a:cubicBezTo>
                      <a:cubicBezTo>
                        <a:pt x="16200" y="10800"/>
                        <a:pt x="10800" y="16200"/>
                        <a:pt x="5400" y="16200"/>
                      </a:cubicBezTo>
                      <a:cubicBezTo>
                        <a:pt x="5400" y="16200"/>
                        <a:pt x="5400" y="16200"/>
                        <a:pt x="0" y="21600"/>
                      </a:cubicBezTo>
                      <a:cubicBezTo>
                        <a:pt x="0" y="16200"/>
                        <a:pt x="0" y="16200"/>
                        <a:pt x="0" y="16200"/>
                      </a:cubicBezTo>
                      <a:cubicBezTo>
                        <a:pt x="0" y="5400"/>
                        <a:pt x="5400" y="0"/>
                        <a:pt x="108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925" name="Freeform 378"/>
                <p:cNvSpPr/>
                <p:nvPr/>
              </p:nvSpPr>
              <p:spPr>
                <a:xfrm>
                  <a:off x="6030" y="10606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343" h="20311" fill="norm" stroke="1" extrusionOk="0">
                      <a:moveTo>
                        <a:pt x="772" y="5824"/>
                      </a:moveTo>
                      <a:cubicBezTo>
                        <a:pt x="1800" y="5824"/>
                        <a:pt x="1800" y="5824"/>
                        <a:pt x="2829" y="5824"/>
                      </a:cubicBezTo>
                      <a:cubicBezTo>
                        <a:pt x="4886" y="5824"/>
                        <a:pt x="5914" y="4744"/>
                        <a:pt x="5914" y="2584"/>
                      </a:cubicBezTo>
                      <a:cubicBezTo>
                        <a:pt x="5914" y="424"/>
                        <a:pt x="6943" y="-656"/>
                        <a:pt x="7972" y="424"/>
                      </a:cubicBezTo>
                      <a:cubicBezTo>
                        <a:pt x="12086" y="1504"/>
                        <a:pt x="15172" y="3664"/>
                        <a:pt x="17229" y="6904"/>
                      </a:cubicBezTo>
                      <a:cubicBezTo>
                        <a:pt x="18257" y="7984"/>
                        <a:pt x="19286" y="9064"/>
                        <a:pt x="20314" y="10144"/>
                      </a:cubicBezTo>
                      <a:cubicBezTo>
                        <a:pt x="21343" y="10144"/>
                        <a:pt x="21343" y="11224"/>
                        <a:pt x="21343" y="11224"/>
                      </a:cubicBezTo>
                      <a:cubicBezTo>
                        <a:pt x="21343" y="11224"/>
                        <a:pt x="21343" y="11224"/>
                        <a:pt x="21343" y="11224"/>
                      </a:cubicBezTo>
                      <a:cubicBezTo>
                        <a:pt x="20314" y="13384"/>
                        <a:pt x="18257" y="14464"/>
                        <a:pt x="17229" y="15544"/>
                      </a:cubicBezTo>
                      <a:cubicBezTo>
                        <a:pt x="15172" y="15544"/>
                        <a:pt x="14143" y="15544"/>
                        <a:pt x="13114" y="13384"/>
                      </a:cubicBezTo>
                      <a:cubicBezTo>
                        <a:pt x="12086" y="12304"/>
                        <a:pt x="11057" y="10144"/>
                        <a:pt x="10029" y="11224"/>
                      </a:cubicBezTo>
                      <a:cubicBezTo>
                        <a:pt x="9000" y="11224"/>
                        <a:pt x="9000" y="12304"/>
                        <a:pt x="9000" y="12304"/>
                      </a:cubicBezTo>
                      <a:cubicBezTo>
                        <a:pt x="9000" y="12304"/>
                        <a:pt x="10029" y="13384"/>
                        <a:pt x="10029" y="13384"/>
                      </a:cubicBezTo>
                      <a:cubicBezTo>
                        <a:pt x="12086" y="15544"/>
                        <a:pt x="12086" y="18784"/>
                        <a:pt x="10029" y="19864"/>
                      </a:cubicBezTo>
                      <a:cubicBezTo>
                        <a:pt x="7972" y="20944"/>
                        <a:pt x="6943" y="19864"/>
                        <a:pt x="5914" y="18784"/>
                      </a:cubicBezTo>
                      <a:cubicBezTo>
                        <a:pt x="4886" y="13384"/>
                        <a:pt x="4886" y="13384"/>
                        <a:pt x="1800" y="9064"/>
                      </a:cubicBezTo>
                      <a:cubicBezTo>
                        <a:pt x="772" y="7984"/>
                        <a:pt x="772" y="7984"/>
                        <a:pt x="772" y="7984"/>
                      </a:cubicBezTo>
                      <a:cubicBezTo>
                        <a:pt x="-257" y="6904"/>
                        <a:pt x="-257" y="6904"/>
                        <a:pt x="772" y="5824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926" name="Freeform 379"/>
                <p:cNvSpPr/>
                <p:nvPr/>
              </p:nvSpPr>
              <p:spPr>
                <a:xfrm>
                  <a:off x="10369" y="67344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7200"/>
                      </a:moveTo>
                      <a:cubicBezTo>
                        <a:pt x="21600" y="14400"/>
                        <a:pt x="18000" y="21600"/>
                        <a:pt x="18000" y="21600"/>
                      </a:cubicBezTo>
                      <a:cubicBezTo>
                        <a:pt x="14400" y="21600"/>
                        <a:pt x="10800" y="21600"/>
                        <a:pt x="10800" y="21600"/>
                      </a:cubicBezTo>
                      <a:cubicBezTo>
                        <a:pt x="7200" y="21600"/>
                        <a:pt x="3600" y="21600"/>
                        <a:pt x="3600" y="21600"/>
                      </a:cubicBezTo>
                      <a:cubicBezTo>
                        <a:pt x="3600" y="21600"/>
                        <a:pt x="0" y="14400"/>
                        <a:pt x="0" y="14400"/>
                      </a:cubicBezTo>
                      <a:cubicBezTo>
                        <a:pt x="3600" y="7200"/>
                        <a:pt x="7200" y="0"/>
                        <a:pt x="10800" y="0"/>
                      </a:cubicBezTo>
                      <a:cubicBezTo>
                        <a:pt x="14400" y="0"/>
                        <a:pt x="14400" y="0"/>
                        <a:pt x="18000" y="0"/>
                      </a:cubicBezTo>
                      <a:cubicBezTo>
                        <a:pt x="18000" y="0"/>
                        <a:pt x="21600" y="0"/>
                        <a:pt x="21600" y="72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927" name="Freeform 380"/>
                <p:cNvSpPr/>
                <p:nvPr/>
              </p:nvSpPr>
              <p:spPr>
                <a:xfrm>
                  <a:off x="11031" y="114116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4400" y="21600"/>
                      </a:moveTo>
                      <a:cubicBezTo>
                        <a:pt x="10800" y="21600"/>
                        <a:pt x="7200" y="17280"/>
                        <a:pt x="3600" y="12960"/>
                      </a:cubicBezTo>
                      <a:cubicBezTo>
                        <a:pt x="0" y="12960"/>
                        <a:pt x="0" y="12960"/>
                        <a:pt x="0" y="8640"/>
                      </a:cubicBezTo>
                      <a:cubicBezTo>
                        <a:pt x="0" y="4320"/>
                        <a:pt x="3600" y="0"/>
                        <a:pt x="3600" y="0"/>
                      </a:cubicBezTo>
                      <a:cubicBezTo>
                        <a:pt x="7200" y="4320"/>
                        <a:pt x="10800" y="0"/>
                        <a:pt x="14400" y="4320"/>
                      </a:cubicBezTo>
                      <a:cubicBezTo>
                        <a:pt x="14400" y="8640"/>
                        <a:pt x="18000" y="8640"/>
                        <a:pt x="18000" y="12960"/>
                      </a:cubicBezTo>
                      <a:cubicBezTo>
                        <a:pt x="21600" y="17280"/>
                        <a:pt x="21600" y="17280"/>
                        <a:pt x="21600" y="21600"/>
                      </a:cubicBezTo>
                      <a:cubicBezTo>
                        <a:pt x="18000" y="21600"/>
                        <a:pt x="18000" y="21600"/>
                        <a:pt x="1440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928" name="Freeform 381"/>
                <p:cNvSpPr/>
                <p:nvPr/>
              </p:nvSpPr>
              <p:spPr>
                <a:xfrm>
                  <a:off x="12354" y="119190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10800"/>
                      </a:moveTo>
                      <a:cubicBezTo>
                        <a:pt x="0" y="10800"/>
                        <a:pt x="7200" y="0"/>
                        <a:pt x="14400" y="0"/>
                      </a:cubicBezTo>
                      <a:cubicBezTo>
                        <a:pt x="21600" y="0"/>
                        <a:pt x="21600" y="5400"/>
                        <a:pt x="21600" y="16200"/>
                      </a:cubicBezTo>
                      <a:cubicBezTo>
                        <a:pt x="21600" y="16200"/>
                        <a:pt x="14400" y="21600"/>
                        <a:pt x="14400" y="21600"/>
                      </a:cubicBezTo>
                      <a:cubicBezTo>
                        <a:pt x="7200" y="21600"/>
                        <a:pt x="0" y="16200"/>
                        <a:pt x="0" y="108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929" name="Freeform 382"/>
                <p:cNvSpPr/>
                <p:nvPr/>
              </p:nvSpPr>
              <p:spPr>
                <a:xfrm>
                  <a:off x="13016" y="12382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4400" y="21600"/>
                      </a:moveTo>
                      <a:cubicBezTo>
                        <a:pt x="7200" y="21600"/>
                        <a:pt x="7200" y="10800"/>
                        <a:pt x="0" y="10800"/>
                      </a:cubicBezTo>
                      <a:cubicBezTo>
                        <a:pt x="7200" y="0"/>
                        <a:pt x="7200" y="0"/>
                        <a:pt x="7200" y="0"/>
                      </a:cubicBezTo>
                      <a:cubicBezTo>
                        <a:pt x="14400" y="10800"/>
                        <a:pt x="14400" y="10800"/>
                        <a:pt x="21600" y="21600"/>
                      </a:cubicBezTo>
                      <a:cubicBezTo>
                        <a:pt x="14400" y="21600"/>
                        <a:pt x="14400" y="21600"/>
                        <a:pt x="1440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930" name="Freeform 383"/>
                <p:cNvSpPr/>
                <p:nvPr/>
              </p:nvSpPr>
              <p:spPr>
                <a:xfrm>
                  <a:off x="13678" y="112418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5600" fill="norm" stroke="1" extrusionOk="0">
                      <a:moveTo>
                        <a:pt x="14400" y="10800"/>
                      </a:moveTo>
                      <a:cubicBezTo>
                        <a:pt x="7200" y="10800"/>
                        <a:pt x="0" y="21600"/>
                        <a:pt x="0" y="1080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7200" y="0"/>
                        <a:pt x="14400" y="0"/>
                        <a:pt x="21600" y="0"/>
                      </a:cubicBezTo>
                      <a:cubicBezTo>
                        <a:pt x="14400" y="10800"/>
                        <a:pt x="14400" y="10800"/>
                        <a:pt x="14400" y="108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931" name="Freeform 384"/>
                <p:cNvSpPr/>
                <p:nvPr/>
              </p:nvSpPr>
              <p:spPr>
                <a:xfrm>
                  <a:off x="13485" y="9139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8900" h="21600" fill="norm" stroke="1" extrusionOk="0">
                      <a:moveTo>
                        <a:pt x="17280" y="10800"/>
                      </a:moveTo>
                      <a:cubicBezTo>
                        <a:pt x="17280" y="16200"/>
                        <a:pt x="17280" y="16200"/>
                        <a:pt x="12960" y="21600"/>
                      </a:cubicBezTo>
                      <a:cubicBezTo>
                        <a:pt x="12960" y="21600"/>
                        <a:pt x="8640" y="16200"/>
                        <a:pt x="8640" y="16200"/>
                      </a:cubicBezTo>
                      <a:cubicBezTo>
                        <a:pt x="4320" y="16200"/>
                        <a:pt x="4320" y="10800"/>
                        <a:pt x="0" y="10800"/>
                      </a:cubicBezTo>
                      <a:cubicBezTo>
                        <a:pt x="0" y="5400"/>
                        <a:pt x="0" y="5400"/>
                        <a:pt x="0" y="0"/>
                      </a:cubicBezTo>
                      <a:cubicBezTo>
                        <a:pt x="0" y="0"/>
                        <a:pt x="4320" y="0"/>
                        <a:pt x="4320" y="0"/>
                      </a:cubicBezTo>
                      <a:cubicBezTo>
                        <a:pt x="17280" y="0"/>
                        <a:pt x="21600" y="5400"/>
                        <a:pt x="17280" y="108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932" name="Freeform 385"/>
                <p:cNvSpPr/>
                <p:nvPr/>
              </p:nvSpPr>
              <p:spPr>
                <a:xfrm>
                  <a:off x="15112" y="108490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0800" y="0"/>
                      </a:moveTo>
                      <a:cubicBezTo>
                        <a:pt x="10800" y="0"/>
                        <a:pt x="21600" y="0"/>
                        <a:pt x="21600" y="10800"/>
                      </a:cubicBezTo>
                      <a:cubicBezTo>
                        <a:pt x="21600" y="10800"/>
                        <a:pt x="10800" y="21600"/>
                        <a:pt x="10800" y="21600"/>
                      </a:cubicBezTo>
                      <a:cubicBezTo>
                        <a:pt x="10800" y="21600"/>
                        <a:pt x="10800" y="10800"/>
                        <a:pt x="0" y="10800"/>
                      </a:cubicBezTo>
                      <a:cubicBezTo>
                        <a:pt x="0" y="10800"/>
                        <a:pt x="10800" y="0"/>
                        <a:pt x="108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933" name="Freeform 386"/>
                <p:cNvSpPr/>
                <p:nvPr/>
              </p:nvSpPr>
              <p:spPr>
                <a:xfrm>
                  <a:off x="13568" y="13661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3086" y="7200"/>
                      </a:moveTo>
                      <a:cubicBezTo>
                        <a:pt x="3086" y="7200"/>
                        <a:pt x="0" y="4800"/>
                        <a:pt x="0" y="2400"/>
                      </a:cubicBezTo>
                      <a:cubicBezTo>
                        <a:pt x="0" y="2400"/>
                        <a:pt x="3086" y="0"/>
                        <a:pt x="3086" y="0"/>
                      </a:cubicBezTo>
                      <a:cubicBezTo>
                        <a:pt x="9257" y="0"/>
                        <a:pt x="12343" y="0"/>
                        <a:pt x="12343" y="4800"/>
                      </a:cubicBezTo>
                      <a:cubicBezTo>
                        <a:pt x="9257" y="7200"/>
                        <a:pt x="12343" y="9600"/>
                        <a:pt x="15429" y="9600"/>
                      </a:cubicBezTo>
                      <a:cubicBezTo>
                        <a:pt x="21600" y="12000"/>
                        <a:pt x="21600" y="14400"/>
                        <a:pt x="21600" y="16800"/>
                      </a:cubicBezTo>
                      <a:cubicBezTo>
                        <a:pt x="21600" y="16800"/>
                        <a:pt x="21600" y="19200"/>
                        <a:pt x="18514" y="21600"/>
                      </a:cubicBezTo>
                      <a:cubicBezTo>
                        <a:pt x="18514" y="21600"/>
                        <a:pt x="15429" y="19200"/>
                        <a:pt x="12343" y="19200"/>
                      </a:cubicBezTo>
                      <a:cubicBezTo>
                        <a:pt x="12343" y="19200"/>
                        <a:pt x="12343" y="16800"/>
                        <a:pt x="12343" y="16800"/>
                      </a:cubicBezTo>
                      <a:cubicBezTo>
                        <a:pt x="12343" y="12000"/>
                        <a:pt x="9257" y="9600"/>
                        <a:pt x="3086" y="72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934" name="Freeform 387"/>
                <p:cNvSpPr/>
                <p:nvPr/>
              </p:nvSpPr>
              <p:spPr>
                <a:xfrm>
                  <a:off x="16657" y="69488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0194" fill="norm" stroke="1" extrusionOk="0">
                      <a:moveTo>
                        <a:pt x="21600" y="0"/>
                      </a:moveTo>
                      <a:cubicBezTo>
                        <a:pt x="21600" y="0"/>
                        <a:pt x="21600" y="2400"/>
                        <a:pt x="21600" y="4800"/>
                      </a:cubicBezTo>
                      <a:cubicBezTo>
                        <a:pt x="18514" y="9600"/>
                        <a:pt x="12343" y="12000"/>
                        <a:pt x="12343" y="16800"/>
                      </a:cubicBezTo>
                      <a:cubicBezTo>
                        <a:pt x="12343" y="19200"/>
                        <a:pt x="6171" y="21600"/>
                        <a:pt x="3086" y="19200"/>
                      </a:cubicBezTo>
                      <a:cubicBezTo>
                        <a:pt x="3086" y="19200"/>
                        <a:pt x="0" y="19200"/>
                        <a:pt x="0" y="19200"/>
                      </a:cubicBezTo>
                      <a:cubicBezTo>
                        <a:pt x="0" y="16800"/>
                        <a:pt x="0" y="14400"/>
                        <a:pt x="0" y="14400"/>
                      </a:cubicBezTo>
                      <a:cubicBezTo>
                        <a:pt x="0" y="7200"/>
                        <a:pt x="6171" y="4800"/>
                        <a:pt x="9257" y="0"/>
                      </a:cubicBezTo>
                      <a:cubicBezTo>
                        <a:pt x="12343" y="0"/>
                        <a:pt x="15429" y="0"/>
                        <a:pt x="216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935" name="Freeform 388"/>
                <p:cNvSpPr/>
                <p:nvPr/>
              </p:nvSpPr>
              <p:spPr>
                <a:xfrm>
                  <a:off x="14905" y="86376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294" h="20743" fill="norm" stroke="1" extrusionOk="0">
                      <a:moveTo>
                        <a:pt x="12690" y="12343"/>
                      </a:moveTo>
                      <a:cubicBezTo>
                        <a:pt x="11610" y="12343"/>
                        <a:pt x="10530" y="12343"/>
                        <a:pt x="10530" y="13886"/>
                      </a:cubicBezTo>
                      <a:cubicBezTo>
                        <a:pt x="9450" y="13886"/>
                        <a:pt x="8370" y="15429"/>
                        <a:pt x="8370" y="13886"/>
                      </a:cubicBezTo>
                      <a:cubicBezTo>
                        <a:pt x="7290" y="13886"/>
                        <a:pt x="7290" y="12343"/>
                        <a:pt x="6210" y="10800"/>
                      </a:cubicBezTo>
                      <a:cubicBezTo>
                        <a:pt x="6210" y="10800"/>
                        <a:pt x="6210" y="10800"/>
                        <a:pt x="6210" y="9257"/>
                      </a:cubicBezTo>
                      <a:cubicBezTo>
                        <a:pt x="7290" y="6171"/>
                        <a:pt x="7290" y="4629"/>
                        <a:pt x="4050" y="4629"/>
                      </a:cubicBezTo>
                      <a:cubicBezTo>
                        <a:pt x="2970" y="4629"/>
                        <a:pt x="1890" y="3086"/>
                        <a:pt x="810" y="1543"/>
                      </a:cubicBezTo>
                      <a:cubicBezTo>
                        <a:pt x="-270" y="1543"/>
                        <a:pt x="-270" y="0"/>
                        <a:pt x="810" y="0"/>
                      </a:cubicBezTo>
                      <a:cubicBezTo>
                        <a:pt x="1890" y="0"/>
                        <a:pt x="4050" y="0"/>
                        <a:pt x="4050" y="0"/>
                      </a:cubicBezTo>
                      <a:cubicBezTo>
                        <a:pt x="4050" y="0"/>
                        <a:pt x="4050" y="0"/>
                        <a:pt x="4050" y="0"/>
                      </a:cubicBezTo>
                      <a:cubicBezTo>
                        <a:pt x="4050" y="0"/>
                        <a:pt x="6210" y="0"/>
                        <a:pt x="7290" y="0"/>
                      </a:cubicBezTo>
                      <a:cubicBezTo>
                        <a:pt x="9450" y="0"/>
                        <a:pt x="10530" y="0"/>
                        <a:pt x="11610" y="3086"/>
                      </a:cubicBezTo>
                      <a:cubicBezTo>
                        <a:pt x="11610" y="4629"/>
                        <a:pt x="12690" y="4629"/>
                        <a:pt x="14850" y="4629"/>
                      </a:cubicBezTo>
                      <a:cubicBezTo>
                        <a:pt x="17010" y="4629"/>
                        <a:pt x="18090" y="4629"/>
                        <a:pt x="19170" y="9257"/>
                      </a:cubicBezTo>
                      <a:cubicBezTo>
                        <a:pt x="21330" y="13886"/>
                        <a:pt x="20250" y="15429"/>
                        <a:pt x="17010" y="18514"/>
                      </a:cubicBezTo>
                      <a:cubicBezTo>
                        <a:pt x="17010" y="18514"/>
                        <a:pt x="15930" y="20057"/>
                        <a:pt x="14850" y="20057"/>
                      </a:cubicBezTo>
                      <a:cubicBezTo>
                        <a:pt x="13770" y="21600"/>
                        <a:pt x="13770" y="20057"/>
                        <a:pt x="12690" y="20057"/>
                      </a:cubicBezTo>
                      <a:cubicBezTo>
                        <a:pt x="11610" y="18514"/>
                        <a:pt x="12690" y="18514"/>
                        <a:pt x="13770" y="18514"/>
                      </a:cubicBezTo>
                      <a:cubicBezTo>
                        <a:pt x="13770" y="16971"/>
                        <a:pt x="13770" y="16971"/>
                        <a:pt x="13770" y="16971"/>
                      </a:cubicBezTo>
                      <a:cubicBezTo>
                        <a:pt x="14850" y="15429"/>
                        <a:pt x="17010" y="13886"/>
                        <a:pt x="15930" y="12343"/>
                      </a:cubicBezTo>
                      <a:cubicBezTo>
                        <a:pt x="14850" y="12343"/>
                        <a:pt x="13770" y="12343"/>
                        <a:pt x="12690" y="12343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936" name="Freeform 389"/>
                <p:cNvSpPr/>
                <p:nvPr/>
              </p:nvSpPr>
              <p:spPr>
                <a:xfrm>
                  <a:off x="19267" y="52068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700" h="19600" fill="norm" stroke="1" extrusionOk="0">
                      <a:moveTo>
                        <a:pt x="20700" y="7200"/>
                      </a:moveTo>
                      <a:cubicBezTo>
                        <a:pt x="20700" y="10800"/>
                        <a:pt x="17100" y="10800"/>
                        <a:pt x="17100" y="10800"/>
                      </a:cubicBezTo>
                      <a:cubicBezTo>
                        <a:pt x="13500" y="14400"/>
                        <a:pt x="13500" y="14400"/>
                        <a:pt x="9900" y="18000"/>
                      </a:cubicBezTo>
                      <a:cubicBezTo>
                        <a:pt x="6300" y="18000"/>
                        <a:pt x="2700" y="21600"/>
                        <a:pt x="2700" y="18000"/>
                      </a:cubicBezTo>
                      <a:cubicBezTo>
                        <a:pt x="-900" y="14400"/>
                        <a:pt x="-900" y="10800"/>
                        <a:pt x="2700" y="7200"/>
                      </a:cubicBezTo>
                      <a:cubicBezTo>
                        <a:pt x="6300" y="3600"/>
                        <a:pt x="9900" y="3600"/>
                        <a:pt x="9900" y="0"/>
                      </a:cubicBezTo>
                      <a:cubicBezTo>
                        <a:pt x="13500" y="0"/>
                        <a:pt x="20700" y="3600"/>
                        <a:pt x="20700" y="72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937" name="Freeform 390"/>
                <p:cNvSpPr/>
                <p:nvPr/>
              </p:nvSpPr>
              <p:spPr>
                <a:xfrm>
                  <a:off x="18570" y="9607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925" h="20006" fill="norm" stroke="1" extrusionOk="0">
                      <a:moveTo>
                        <a:pt x="0" y="14954"/>
                      </a:moveTo>
                      <a:cubicBezTo>
                        <a:pt x="0" y="13292"/>
                        <a:pt x="0" y="11631"/>
                        <a:pt x="0" y="9969"/>
                      </a:cubicBezTo>
                      <a:cubicBezTo>
                        <a:pt x="2700" y="8308"/>
                        <a:pt x="5400" y="4985"/>
                        <a:pt x="2700" y="3323"/>
                      </a:cubicBezTo>
                      <a:cubicBezTo>
                        <a:pt x="2700" y="3323"/>
                        <a:pt x="2700" y="1662"/>
                        <a:pt x="2700" y="1662"/>
                      </a:cubicBezTo>
                      <a:cubicBezTo>
                        <a:pt x="5400" y="0"/>
                        <a:pt x="8100" y="0"/>
                        <a:pt x="10800" y="0"/>
                      </a:cubicBezTo>
                      <a:cubicBezTo>
                        <a:pt x="16200" y="1662"/>
                        <a:pt x="13500" y="3323"/>
                        <a:pt x="13500" y="4985"/>
                      </a:cubicBezTo>
                      <a:cubicBezTo>
                        <a:pt x="13500" y="8308"/>
                        <a:pt x="16200" y="9969"/>
                        <a:pt x="18900" y="11631"/>
                      </a:cubicBezTo>
                      <a:cubicBezTo>
                        <a:pt x="21600" y="13292"/>
                        <a:pt x="21600" y="14954"/>
                        <a:pt x="18900" y="16615"/>
                      </a:cubicBezTo>
                      <a:cubicBezTo>
                        <a:pt x="16200" y="16615"/>
                        <a:pt x="13500" y="18277"/>
                        <a:pt x="10800" y="18277"/>
                      </a:cubicBezTo>
                      <a:cubicBezTo>
                        <a:pt x="2700" y="21600"/>
                        <a:pt x="0" y="19938"/>
                        <a:pt x="0" y="14954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938" name="Freeform 391"/>
                <p:cNvSpPr/>
                <p:nvPr/>
              </p:nvSpPr>
              <p:spPr>
                <a:xfrm>
                  <a:off x="20407" y="101320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0800" y="21600"/>
                      </a:moveTo>
                      <a:cubicBezTo>
                        <a:pt x="10800" y="21600"/>
                        <a:pt x="0" y="21600"/>
                        <a:pt x="0" y="10800"/>
                      </a:cubicBezTo>
                      <a:cubicBezTo>
                        <a:pt x="0" y="10800"/>
                        <a:pt x="10800" y="10800"/>
                        <a:pt x="10800" y="0"/>
                      </a:cubicBezTo>
                      <a:cubicBezTo>
                        <a:pt x="21600" y="10800"/>
                        <a:pt x="21600" y="10800"/>
                        <a:pt x="21600" y="10800"/>
                      </a:cubicBezTo>
                      <a:cubicBezTo>
                        <a:pt x="21600" y="21600"/>
                        <a:pt x="10800" y="21600"/>
                        <a:pt x="1080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939" name="Freeform 392"/>
                <p:cNvSpPr/>
                <p:nvPr/>
              </p:nvSpPr>
              <p:spPr>
                <a:xfrm>
                  <a:off x="20738" y="125588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4400" y="21600"/>
                      </a:moveTo>
                      <a:cubicBezTo>
                        <a:pt x="7200" y="21600"/>
                        <a:pt x="7200" y="10800"/>
                        <a:pt x="0" y="10800"/>
                      </a:cubicBezTo>
                      <a:cubicBezTo>
                        <a:pt x="7200" y="0"/>
                        <a:pt x="7200" y="0"/>
                        <a:pt x="14400" y="0"/>
                      </a:cubicBezTo>
                      <a:cubicBezTo>
                        <a:pt x="14400" y="0"/>
                        <a:pt x="21600" y="10800"/>
                        <a:pt x="21600" y="10800"/>
                      </a:cubicBezTo>
                      <a:cubicBezTo>
                        <a:pt x="21600" y="21600"/>
                        <a:pt x="14400" y="21600"/>
                        <a:pt x="1440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940" name="Freeform 393"/>
                <p:cNvSpPr/>
                <p:nvPr/>
              </p:nvSpPr>
              <p:spPr>
                <a:xfrm>
                  <a:off x="19635" y="117646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17280"/>
                      </a:moveTo>
                      <a:cubicBezTo>
                        <a:pt x="0" y="12960"/>
                        <a:pt x="0" y="12960"/>
                        <a:pt x="0" y="8640"/>
                      </a:cubicBezTo>
                      <a:cubicBezTo>
                        <a:pt x="4800" y="0"/>
                        <a:pt x="12000" y="0"/>
                        <a:pt x="19200" y="0"/>
                      </a:cubicBezTo>
                      <a:cubicBezTo>
                        <a:pt x="19200" y="0"/>
                        <a:pt x="21600" y="4320"/>
                        <a:pt x="21600" y="4320"/>
                      </a:cubicBezTo>
                      <a:cubicBezTo>
                        <a:pt x="19200" y="8640"/>
                        <a:pt x="19200" y="12960"/>
                        <a:pt x="19200" y="21600"/>
                      </a:cubicBezTo>
                      <a:cubicBezTo>
                        <a:pt x="19200" y="21600"/>
                        <a:pt x="16800" y="21600"/>
                        <a:pt x="16800" y="21600"/>
                      </a:cubicBezTo>
                      <a:cubicBezTo>
                        <a:pt x="14400" y="21600"/>
                        <a:pt x="12000" y="21600"/>
                        <a:pt x="9600" y="21600"/>
                      </a:cubicBezTo>
                      <a:cubicBezTo>
                        <a:pt x="7200" y="21600"/>
                        <a:pt x="4800" y="21600"/>
                        <a:pt x="2400" y="21600"/>
                      </a:cubicBezTo>
                      <a:cubicBezTo>
                        <a:pt x="2400" y="21600"/>
                        <a:pt x="0" y="17280"/>
                        <a:pt x="0" y="1728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941" name="Freeform 394"/>
                <p:cNvSpPr/>
                <p:nvPr/>
              </p:nvSpPr>
              <p:spPr>
                <a:xfrm>
                  <a:off x="21122" y="10617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600" h="21600" fill="norm" stroke="1" extrusionOk="0">
                      <a:moveTo>
                        <a:pt x="1600" y="16200"/>
                      </a:moveTo>
                      <a:cubicBezTo>
                        <a:pt x="5200" y="5400"/>
                        <a:pt x="8800" y="5400"/>
                        <a:pt x="16000" y="0"/>
                      </a:cubicBezTo>
                      <a:cubicBezTo>
                        <a:pt x="19600" y="0"/>
                        <a:pt x="19600" y="0"/>
                        <a:pt x="19600" y="10800"/>
                      </a:cubicBezTo>
                      <a:cubicBezTo>
                        <a:pt x="19600" y="10800"/>
                        <a:pt x="19600" y="10800"/>
                        <a:pt x="19600" y="10800"/>
                      </a:cubicBezTo>
                      <a:cubicBezTo>
                        <a:pt x="16000" y="16200"/>
                        <a:pt x="12400" y="21600"/>
                        <a:pt x="8800" y="21600"/>
                      </a:cubicBezTo>
                      <a:cubicBezTo>
                        <a:pt x="8800" y="21600"/>
                        <a:pt x="5200" y="21600"/>
                        <a:pt x="1600" y="21600"/>
                      </a:cubicBezTo>
                      <a:cubicBezTo>
                        <a:pt x="1600" y="21600"/>
                        <a:pt x="-2000" y="16200"/>
                        <a:pt x="1600" y="162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942" name="Freeform 395"/>
                <p:cNvSpPr/>
                <p:nvPr/>
              </p:nvSpPr>
              <p:spPr>
                <a:xfrm>
                  <a:off x="21290" y="8028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0520" fill="norm" stroke="1" extrusionOk="0">
                      <a:moveTo>
                        <a:pt x="15429" y="17280"/>
                      </a:moveTo>
                      <a:cubicBezTo>
                        <a:pt x="12343" y="21600"/>
                        <a:pt x="9257" y="21600"/>
                        <a:pt x="9257" y="17280"/>
                      </a:cubicBezTo>
                      <a:cubicBezTo>
                        <a:pt x="9257" y="17280"/>
                        <a:pt x="6171" y="17280"/>
                        <a:pt x="6171" y="17280"/>
                      </a:cubicBezTo>
                      <a:cubicBezTo>
                        <a:pt x="3086" y="17280"/>
                        <a:pt x="0" y="17280"/>
                        <a:pt x="0" y="8640"/>
                      </a:cubicBezTo>
                      <a:cubicBezTo>
                        <a:pt x="0" y="4320"/>
                        <a:pt x="6171" y="0"/>
                        <a:pt x="9257" y="0"/>
                      </a:cubicBezTo>
                      <a:cubicBezTo>
                        <a:pt x="12343" y="0"/>
                        <a:pt x="12343" y="0"/>
                        <a:pt x="12343" y="0"/>
                      </a:cubicBezTo>
                      <a:cubicBezTo>
                        <a:pt x="18514" y="0"/>
                        <a:pt x="21600" y="8640"/>
                        <a:pt x="21600" y="12960"/>
                      </a:cubicBezTo>
                      <a:cubicBezTo>
                        <a:pt x="21600" y="12960"/>
                        <a:pt x="18514" y="12960"/>
                        <a:pt x="15429" y="1728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943" name="Freeform 396"/>
                <p:cNvSpPr/>
                <p:nvPr/>
              </p:nvSpPr>
              <p:spPr>
                <a:xfrm>
                  <a:off x="22724" y="12990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9430" fill="norm" stroke="1" extrusionOk="0">
                      <a:moveTo>
                        <a:pt x="0" y="19430"/>
                      </a:moveTo>
                      <a:cubicBezTo>
                        <a:pt x="0" y="19430"/>
                        <a:pt x="0" y="14030"/>
                        <a:pt x="3600" y="14030"/>
                      </a:cubicBezTo>
                      <a:cubicBezTo>
                        <a:pt x="10800" y="-2170"/>
                        <a:pt x="10800" y="-2170"/>
                        <a:pt x="10800" y="3230"/>
                      </a:cubicBezTo>
                      <a:cubicBezTo>
                        <a:pt x="14400" y="8630"/>
                        <a:pt x="18000" y="8630"/>
                        <a:pt x="21600" y="14030"/>
                      </a:cubicBezTo>
                      <a:cubicBezTo>
                        <a:pt x="18000" y="19430"/>
                        <a:pt x="10800" y="19430"/>
                        <a:pt x="7200" y="19430"/>
                      </a:cubicBezTo>
                      <a:cubicBezTo>
                        <a:pt x="7200" y="19430"/>
                        <a:pt x="7200" y="19430"/>
                        <a:pt x="3600" y="19430"/>
                      </a:cubicBezTo>
                      <a:cubicBezTo>
                        <a:pt x="3600" y="19430"/>
                        <a:pt x="0" y="19430"/>
                        <a:pt x="0" y="1943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944" name="Freeform 397"/>
                <p:cNvSpPr/>
                <p:nvPr/>
              </p:nvSpPr>
              <p:spPr>
                <a:xfrm>
                  <a:off x="23386" y="112240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720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5400" y="0"/>
                        <a:pt x="16200" y="0"/>
                        <a:pt x="21600" y="7200"/>
                      </a:cubicBezTo>
                      <a:cubicBezTo>
                        <a:pt x="21600" y="7200"/>
                        <a:pt x="21600" y="14400"/>
                        <a:pt x="21600" y="21600"/>
                      </a:cubicBezTo>
                      <a:cubicBezTo>
                        <a:pt x="16200" y="21600"/>
                        <a:pt x="16200" y="21600"/>
                        <a:pt x="16200" y="21600"/>
                      </a:cubicBezTo>
                      <a:cubicBezTo>
                        <a:pt x="10800" y="21600"/>
                        <a:pt x="0" y="14400"/>
                        <a:pt x="0" y="72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945" name="Freeform 398"/>
                <p:cNvSpPr/>
                <p:nvPr/>
              </p:nvSpPr>
              <p:spPr>
                <a:xfrm>
                  <a:off x="24325" y="120970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600" h="18459" fill="norm" stroke="1" extrusionOk="0">
                      <a:moveTo>
                        <a:pt x="10800" y="17259"/>
                      </a:moveTo>
                      <a:cubicBezTo>
                        <a:pt x="7200" y="14559"/>
                        <a:pt x="7200" y="11859"/>
                        <a:pt x="3600" y="11859"/>
                      </a:cubicBezTo>
                      <a:cubicBezTo>
                        <a:pt x="3600" y="9159"/>
                        <a:pt x="0" y="6459"/>
                        <a:pt x="0" y="6459"/>
                      </a:cubicBezTo>
                      <a:cubicBezTo>
                        <a:pt x="0" y="1059"/>
                        <a:pt x="3600" y="-1641"/>
                        <a:pt x="7200" y="1059"/>
                      </a:cubicBezTo>
                      <a:cubicBezTo>
                        <a:pt x="10800" y="1059"/>
                        <a:pt x="10800" y="3759"/>
                        <a:pt x="10800" y="6459"/>
                      </a:cubicBezTo>
                      <a:cubicBezTo>
                        <a:pt x="10800" y="9159"/>
                        <a:pt x="14400" y="9159"/>
                        <a:pt x="18000" y="11859"/>
                      </a:cubicBezTo>
                      <a:cubicBezTo>
                        <a:pt x="21600" y="14559"/>
                        <a:pt x="18000" y="14559"/>
                        <a:pt x="18000" y="17259"/>
                      </a:cubicBezTo>
                      <a:cubicBezTo>
                        <a:pt x="14400" y="19959"/>
                        <a:pt x="10800" y="17259"/>
                        <a:pt x="10800" y="17259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946" name="Freeform 399"/>
                <p:cNvSpPr/>
                <p:nvPr/>
              </p:nvSpPr>
              <p:spPr>
                <a:xfrm>
                  <a:off x="23716" y="89847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8514" y="15429"/>
                      </a:moveTo>
                      <a:cubicBezTo>
                        <a:pt x="15429" y="18514"/>
                        <a:pt x="12343" y="21600"/>
                        <a:pt x="9257" y="21600"/>
                      </a:cubicBezTo>
                      <a:cubicBezTo>
                        <a:pt x="0" y="21600"/>
                        <a:pt x="0" y="18514"/>
                        <a:pt x="0" y="12343"/>
                      </a:cubicBezTo>
                      <a:cubicBezTo>
                        <a:pt x="3086" y="9257"/>
                        <a:pt x="6171" y="6171"/>
                        <a:pt x="6171" y="6171"/>
                      </a:cubicBezTo>
                      <a:cubicBezTo>
                        <a:pt x="9257" y="3086"/>
                        <a:pt x="12343" y="3086"/>
                        <a:pt x="15429" y="0"/>
                      </a:cubicBezTo>
                      <a:cubicBezTo>
                        <a:pt x="15429" y="3086"/>
                        <a:pt x="21600" y="6171"/>
                        <a:pt x="21600" y="12343"/>
                      </a:cubicBezTo>
                      <a:cubicBezTo>
                        <a:pt x="21600" y="15429"/>
                        <a:pt x="21600" y="15429"/>
                        <a:pt x="18514" y="15429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947" name="Freeform 400"/>
                <p:cNvSpPr/>
                <p:nvPr/>
              </p:nvSpPr>
              <p:spPr>
                <a:xfrm>
                  <a:off x="26364" y="11621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10800"/>
                      </a:moveTo>
                      <a:cubicBezTo>
                        <a:pt x="0" y="10800"/>
                        <a:pt x="10800" y="0"/>
                        <a:pt x="10800" y="0"/>
                      </a:cubicBezTo>
                      <a:cubicBezTo>
                        <a:pt x="10800" y="0"/>
                        <a:pt x="21600" y="10800"/>
                        <a:pt x="21600" y="10800"/>
                      </a:cubicBezTo>
                      <a:cubicBezTo>
                        <a:pt x="21600" y="21600"/>
                        <a:pt x="10800" y="21600"/>
                        <a:pt x="10800" y="21600"/>
                      </a:cubicBezTo>
                      <a:cubicBezTo>
                        <a:pt x="10800" y="21600"/>
                        <a:pt x="0" y="10800"/>
                        <a:pt x="0" y="108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948" name="Freeform 401"/>
                <p:cNvSpPr/>
                <p:nvPr/>
              </p:nvSpPr>
              <p:spPr>
                <a:xfrm>
                  <a:off x="25322" y="6348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200" h="21600" fill="norm" stroke="1" extrusionOk="0">
                      <a:moveTo>
                        <a:pt x="4320" y="0"/>
                      </a:moveTo>
                      <a:cubicBezTo>
                        <a:pt x="8640" y="0"/>
                        <a:pt x="8640" y="3600"/>
                        <a:pt x="8640" y="3600"/>
                      </a:cubicBezTo>
                      <a:cubicBezTo>
                        <a:pt x="8640" y="7200"/>
                        <a:pt x="12960" y="10800"/>
                        <a:pt x="17280" y="14400"/>
                      </a:cubicBezTo>
                      <a:cubicBezTo>
                        <a:pt x="17280" y="14400"/>
                        <a:pt x="21600" y="18000"/>
                        <a:pt x="17280" y="18000"/>
                      </a:cubicBezTo>
                      <a:cubicBezTo>
                        <a:pt x="17280" y="18000"/>
                        <a:pt x="12960" y="21600"/>
                        <a:pt x="12960" y="21600"/>
                      </a:cubicBezTo>
                      <a:cubicBezTo>
                        <a:pt x="12960" y="21600"/>
                        <a:pt x="8640" y="18000"/>
                        <a:pt x="8640" y="18000"/>
                      </a:cubicBezTo>
                      <a:cubicBezTo>
                        <a:pt x="12960" y="14400"/>
                        <a:pt x="4320" y="10800"/>
                        <a:pt x="0" y="7200"/>
                      </a:cubicBezTo>
                      <a:cubicBezTo>
                        <a:pt x="0" y="7200"/>
                        <a:pt x="0" y="3600"/>
                        <a:pt x="0" y="3600"/>
                      </a:cubicBezTo>
                      <a:cubicBezTo>
                        <a:pt x="0" y="3600"/>
                        <a:pt x="4320" y="0"/>
                        <a:pt x="432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949" name="Freeform 402"/>
                <p:cNvSpPr/>
                <p:nvPr/>
              </p:nvSpPr>
              <p:spPr>
                <a:xfrm>
                  <a:off x="22907" y="7385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443" h="21600" fill="norm" stroke="1" extrusionOk="0">
                      <a:moveTo>
                        <a:pt x="8486" y="5891"/>
                      </a:moveTo>
                      <a:cubicBezTo>
                        <a:pt x="10029" y="5891"/>
                        <a:pt x="13115" y="3927"/>
                        <a:pt x="14658" y="1964"/>
                      </a:cubicBezTo>
                      <a:cubicBezTo>
                        <a:pt x="14658" y="1964"/>
                        <a:pt x="16200" y="1964"/>
                        <a:pt x="16200" y="0"/>
                      </a:cubicBezTo>
                      <a:cubicBezTo>
                        <a:pt x="17743" y="0"/>
                        <a:pt x="19286" y="0"/>
                        <a:pt x="19286" y="1964"/>
                      </a:cubicBezTo>
                      <a:cubicBezTo>
                        <a:pt x="20829" y="1964"/>
                        <a:pt x="20829" y="3927"/>
                        <a:pt x="19286" y="5891"/>
                      </a:cubicBezTo>
                      <a:cubicBezTo>
                        <a:pt x="19286" y="5891"/>
                        <a:pt x="19286" y="7855"/>
                        <a:pt x="19286" y="7855"/>
                      </a:cubicBezTo>
                      <a:cubicBezTo>
                        <a:pt x="14658" y="9818"/>
                        <a:pt x="13115" y="13745"/>
                        <a:pt x="11572" y="17673"/>
                      </a:cubicBezTo>
                      <a:cubicBezTo>
                        <a:pt x="10029" y="21600"/>
                        <a:pt x="10029" y="21600"/>
                        <a:pt x="6943" y="21600"/>
                      </a:cubicBezTo>
                      <a:cubicBezTo>
                        <a:pt x="5400" y="19636"/>
                        <a:pt x="3858" y="19636"/>
                        <a:pt x="2315" y="17673"/>
                      </a:cubicBezTo>
                      <a:cubicBezTo>
                        <a:pt x="-771" y="17673"/>
                        <a:pt x="-771" y="11782"/>
                        <a:pt x="2315" y="11782"/>
                      </a:cubicBezTo>
                      <a:cubicBezTo>
                        <a:pt x="5400" y="11782"/>
                        <a:pt x="6943" y="7855"/>
                        <a:pt x="8486" y="589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950" name="Freeform 403"/>
                <p:cNvSpPr/>
                <p:nvPr/>
              </p:nvSpPr>
              <p:spPr>
                <a:xfrm>
                  <a:off x="26564" y="132207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7957" h="21600" fill="norm" stroke="1" extrusionOk="0">
                      <a:moveTo>
                        <a:pt x="1372" y="13500"/>
                      </a:moveTo>
                      <a:cubicBezTo>
                        <a:pt x="1372" y="8100"/>
                        <a:pt x="4457" y="8100"/>
                        <a:pt x="1372" y="5400"/>
                      </a:cubicBezTo>
                      <a:cubicBezTo>
                        <a:pt x="-1714" y="5400"/>
                        <a:pt x="1372" y="2700"/>
                        <a:pt x="1372" y="0"/>
                      </a:cubicBezTo>
                      <a:cubicBezTo>
                        <a:pt x="1372" y="0"/>
                        <a:pt x="7543" y="0"/>
                        <a:pt x="10629" y="2700"/>
                      </a:cubicBezTo>
                      <a:cubicBezTo>
                        <a:pt x="10629" y="5400"/>
                        <a:pt x="13715" y="8100"/>
                        <a:pt x="16800" y="13500"/>
                      </a:cubicBezTo>
                      <a:cubicBezTo>
                        <a:pt x="19886" y="18900"/>
                        <a:pt x="16800" y="21600"/>
                        <a:pt x="7543" y="21600"/>
                      </a:cubicBezTo>
                      <a:cubicBezTo>
                        <a:pt x="4457" y="21600"/>
                        <a:pt x="-1714" y="16200"/>
                        <a:pt x="1372" y="135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951" name="Freeform 404"/>
                <p:cNvSpPr/>
                <p:nvPr/>
              </p:nvSpPr>
              <p:spPr>
                <a:xfrm>
                  <a:off x="26824" y="7969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135" h="21600" fill="norm" stroke="1" extrusionOk="0">
                      <a:moveTo>
                        <a:pt x="16049" y="12343"/>
                      </a:moveTo>
                      <a:cubicBezTo>
                        <a:pt x="16049" y="15429"/>
                        <a:pt x="12964" y="15429"/>
                        <a:pt x="12964" y="18514"/>
                      </a:cubicBezTo>
                      <a:cubicBezTo>
                        <a:pt x="12964" y="21600"/>
                        <a:pt x="3706" y="21600"/>
                        <a:pt x="3706" y="21600"/>
                      </a:cubicBezTo>
                      <a:cubicBezTo>
                        <a:pt x="621" y="18514"/>
                        <a:pt x="621" y="18514"/>
                        <a:pt x="621" y="15429"/>
                      </a:cubicBezTo>
                      <a:cubicBezTo>
                        <a:pt x="-2465" y="9257"/>
                        <a:pt x="6792" y="9257"/>
                        <a:pt x="9878" y="6171"/>
                      </a:cubicBezTo>
                      <a:cubicBezTo>
                        <a:pt x="9878" y="3086"/>
                        <a:pt x="12964" y="0"/>
                        <a:pt x="19135" y="0"/>
                      </a:cubicBezTo>
                      <a:cubicBezTo>
                        <a:pt x="19135" y="3086"/>
                        <a:pt x="19135" y="9257"/>
                        <a:pt x="16049" y="12343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952" name="Freeform 405"/>
                <p:cNvSpPr/>
                <p:nvPr/>
              </p:nvSpPr>
              <p:spPr>
                <a:xfrm>
                  <a:off x="28129" y="91281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0800" y="0"/>
                      </a:moveTo>
                      <a:cubicBezTo>
                        <a:pt x="10800" y="10800"/>
                        <a:pt x="21600" y="10800"/>
                        <a:pt x="21600" y="10800"/>
                      </a:cubicBezTo>
                      <a:cubicBezTo>
                        <a:pt x="21600" y="10800"/>
                        <a:pt x="21600" y="21600"/>
                        <a:pt x="10800" y="21600"/>
                      </a:cubicBezTo>
                      <a:cubicBezTo>
                        <a:pt x="10800" y="21600"/>
                        <a:pt x="10800" y="21600"/>
                        <a:pt x="0" y="10800"/>
                      </a:cubicBezTo>
                      <a:cubicBezTo>
                        <a:pt x="0" y="10800"/>
                        <a:pt x="10800" y="10800"/>
                        <a:pt x="108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953" name="Freeform 406"/>
                <p:cNvSpPr/>
                <p:nvPr/>
              </p:nvSpPr>
              <p:spPr>
                <a:xfrm>
                  <a:off x="27084" y="4135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100" h="18437" fill="norm" stroke="1" extrusionOk="0">
                      <a:moveTo>
                        <a:pt x="20100" y="5400"/>
                      </a:moveTo>
                      <a:cubicBezTo>
                        <a:pt x="20100" y="5400"/>
                        <a:pt x="20100" y="10800"/>
                        <a:pt x="20100" y="10800"/>
                      </a:cubicBezTo>
                      <a:cubicBezTo>
                        <a:pt x="17400" y="16200"/>
                        <a:pt x="12000" y="21600"/>
                        <a:pt x="6600" y="16200"/>
                      </a:cubicBezTo>
                      <a:cubicBezTo>
                        <a:pt x="6600" y="16200"/>
                        <a:pt x="6600" y="16200"/>
                        <a:pt x="6600" y="16200"/>
                      </a:cubicBezTo>
                      <a:cubicBezTo>
                        <a:pt x="6600" y="16200"/>
                        <a:pt x="3900" y="16200"/>
                        <a:pt x="3900" y="16200"/>
                      </a:cubicBezTo>
                      <a:cubicBezTo>
                        <a:pt x="1200" y="16200"/>
                        <a:pt x="-1500" y="16200"/>
                        <a:pt x="1200" y="10800"/>
                      </a:cubicBezTo>
                      <a:cubicBezTo>
                        <a:pt x="1200" y="10800"/>
                        <a:pt x="-1500" y="5400"/>
                        <a:pt x="1200" y="5400"/>
                      </a:cubicBezTo>
                      <a:cubicBezTo>
                        <a:pt x="3900" y="5400"/>
                        <a:pt x="3900" y="0"/>
                        <a:pt x="6600" y="0"/>
                      </a:cubicBezTo>
                      <a:cubicBezTo>
                        <a:pt x="9300" y="0"/>
                        <a:pt x="14700" y="0"/>
                        <a:pt x="20100" y="54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954" name="Freeform 407"/>
                <p:cNvSpPr/>
                <p:nvPr/>
              </p:nvSpPr>
              <p:spPr>
                <a:xfrm>
                  <a:off x="27798" y="107607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2960" y="21600"/>
                      </a:moveTo>
                      <a:cubicBezTo>
                        <a:pt x="8640" y="21600"/>
                        <a:pt x="0" y="8640"/>
                        <a:pt x="0" y="4320"/>
                      </a:cubicBezTo>
                      <a:cubicBezTo>
                        <a:pt x="0" y="4320"/>
                        <a:pt x="4320" y="0"/>
                        <a:pt x="8640" y="0"/>
                      </a:cubicBezTo>
                      <a:cubicBezTo>
                        <a:pt x="17280" y="0"/>
                        <a:pt x="21600" y="4320"/>
                        <a:pt x="21600" y="8640"/>
                      </a:cubicBezTo>
                      <a:cubicBezTo>
                        <a:pt x="21600" y="17280"/>
                        <a:pt x="17280" y="21600"/>
                        <a:pt x="1296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955" name="Freeform 408"/>
                <p:cNvSpPr/>
                <p:nvPr/>
              </p:nvSpPr>
              <p:spPr>
                <a:xfrm>
                  <a:off x="29342" y="4535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5600" fill="norm" stroke="1" extrusionOk="0">
                      <a:moveTo>
                        <a:pt x="21600" y="4800"/>
                      </a:moveTo>
                      <a:cubicBezTo>
                        <a:pt x="10800" y="15600"/>
                        <a:pt x="10800" y="15600"/>
                        <a:pt x="10800" y="15600"/>
                      </a:cubicBezTo>
                      <a:cubicBezTo>
                        <a:pt x="10800" y="15600"/>
                        <a:pt x="0" y="4800"/>
                        <a:pt x="0" y="4800"/>
                      </a:cubicBezTo>
                      <a:cubicBezTo>
                        <a:pt x="0" y="4800"/>
                        <a:pt x="10800" y="-6000"/>
                        <a:pt x="10800" y="4800"/>
                      </a:cubicBezTo>
                      <a:cubicBezTo>
                        <a:pt x="10800" y="4800"/>
                        <a:pt x="21600" y="4800"/>
                        <a:pt x="21600" y="48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956" name="Freeform 409"/>
                <p:cNvSpPr/>
                <p:nvPr/>
              </p:nvSpPr>
              <p:spPr>
                <a:xfrm>
                  <a:off x="6129" y="-1"/>
                  <a:ext cx="30520" cy="65643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496" h="21422" fill="norm" stroke="1" extrusionOk="0">
                      <a:moveTo>
                        <a:pt x="4569" y="18722"/>
                      </a:moveTo>
                      <a:cubicBezTo>
                        <a:pt x="2908" y="19686"/>
                        <a:pt x="1662" y="20458"/>
                        <a:pt x="0" y="21422"/>
                      </a:cubicBezTo>
                      <a:cubicBezTo>
                        <a:pt x="0" y="1365"/>
                        <a:pt x="0" y="1365"/>
                        <a:pt x="0" y="1365"/>
                      </a:cubicBezTo>
                      <a:cubicBezTo>
                        <a:pt x="1246" y="979"/>
                        <a:pt x="2492" y="401"/>
                        <a:pt x="3323" y="15"/>
                      </a:cubicBezTo>
                      <a:cubicBezTo>
                        <a:pt x="3323" y="-178"/>
                        <a:pt x="5400" y="1558"/>
                        <a:pt x="6231" y="2329"/>
                      </a:cubicBezTo>
                      <a:cubicBezTo>
                        <a:pt x="7477" y="2908"/>
                        <a:pt x="8308" y="3679"/>
                        <a:pt x="9138" y="4451"/>
                      </a:cubicBezTo>
                      <a:cubicBezTo>
                        <a:pt x="9554" y="4643"/>
                        <a:pt x="10385" y="4836"/>
                        <a:pt x="10800" y="5029"/>
                      </a:cubicBezTo>
                      <a:cubicBezTo>
                        <a:pt x="14538" y="6186"/>
                        <a:pt x="17862" y="7151"/>
                        <a:pt x="21185" y="8115"/>
                      </a:cubicBezTo>
                      <a:cubicBezTo>
                        <a:pt x="21600" y="8308"/>
                        <a:pt x="21600" y="8308"/>
                        <a:pt x="21185" y="8501"/>
                      </a:cubicBezTo>
                      <a:cubicBezTo>
                        <a:pt x="20354" y="9272"/>
                        <a:pt x="19108" y="10043"/>
                        <a:pt x="17862" y="10622"/>
                      </a:cubicBezTo>
                      <a:cubicBezTo>
                        <a:pt x="17031" y="11201"/>
                        <a:pt x="15785" y="11779"/>
                        <a:pt x="14954" y="12551"/>
                      </a:cubicBezTo>
                      <a:cubicBezTo>
                        <a:pt x="14954" y="12551"/>
                        <a:pt x="14954" y="12743"/>
                        <a:pt x="14538" y="12743"/>
                      </a:cubicBezTo>
                      <a:cubicBezTo>
                        <a:pt x="13708" y="13322"/>
                        <a:pt x="12462" y="13901"/>
                        <a:pt x="11215" y="14479"/>
                      </a:cubicBezTo>
                      <a:cubicBezTo>
                        <a:pt x="9969" y="15251"/>
                        <a:pt x="9138" y="15829"/>
                        <a:pt x="7892" y="16601"/>
                      </a:cubicBezTo>
                      <a:cubicBezTo>
                        <a:pt x="6646" y="17372"/>
                        <a:pt x="5815" y="17951"/>
                        <a:pt x="4569" y="18722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957" name="Freeform 410"/>
                <p:cNvSpPr/>
                <p:nvPr/>
              </p:nvSpPr>
              <p:spPr>
                <a:xfrm>
                  <a:off x="29161" y="11130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8514" h="19200" fill="norm" stroke="1" extrusionOk="0">
                      <a:moveTo>
                        <a:pt x="772" y="14880"/>
                      </a:moveTo>
                      <a:cubicBezTo>
                        <a:pt x="772" y="10560"/>
                        <a:pt x="-2314" y="6240"/>
                        <a:pt x="3857" y="1920"/>
                      </a:cubicBezTo>
                      <a:cubicBezTo>
                        <a:pt x="6943" y="-2400"/>
                        <a:pt x="10029" y="1920"/>
                        <a:pt x="16200" y="1920"/>
                      </a:cubicBezTo>
                      <a:cubicBezTo>
                        <a:pt x="19286" y="6240"/>
                        <a:pt x="19286" y="10560"/>
                        <a:pt x="16200" y="14880"/>
                      </a:cubicBezTo>
                      <a:cubicBezTo>
                        <a:pt x="13115" y="14880"/>
                        <a:pt x="10029" y="14880"/>
                        <a:pt x="6943" y="19200"/>
                      </a:cubicBezTo>
                      <a:cubicBezTo>
                        <a:pt x="3857" y="14880"/>
                        <a:pt x="772" y="19200"/>
                        <a:pt x="772" y="1488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958" name="Freeform 411"/>
                <p:cNvSpPr/>
                <p:nvPr/>
              </p:nvSpPr>
              <p:spPr>
                <a:xfrm>
                  <a:off x="30958" y="7627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4912" h="21600" fill="norm" stroke="1" extrusionOk="0">
                      <a:moveTo>
                        <a:pt x="2982" y="0"/>
                      </a:moveTo>
                      <a:cubicBezTo>
                        <a:pt x="17382" y="14400"/>
                        <a:pt x="17382" y="21600"/>
                        <a:pt x="10182" y="21600"/>
                      </a:cubicBezTo>
                      <a:cubicBezTo>
                        <a:pt x="2982" y="21600"/>
                        <a:pt x="-4218" y="14400"/>
                        <a:pt x="2982" y="7200"/>
                      </a:cubicBezTo>
                      <a:cubicBezTo>
                        <a:pt x="2982" y="7200"/>
                        <a:pt x="2982" y="0"/>
                        <a:pt x="298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959" name="Freeform 412"/>
                <p:cNvSpPr/>
                <p:nvPr/>
              </p:nvSpPr>
              <p:spPr>
                <a:xfrm>
                  <a:off x="31328" y="85986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7200" y="21600"/>
                      </a:moveTo>
                      <a:cubicBezTo>
                        <a:pt x="7200" y="21600"/>
                        <a:pt x="0" y="10800"/>
                        <a:pt x="0" y="10800"/>
                      </a:cubicBezTo>
                      <a:cubicBezTo>
                        <a:pt x="0" y="0"/>
                        <a:pt x="7200" y="0"/>
                        <a:pt x="7200" y="0"/>
                      </a:cubicBezTo>
                      <a:cubicBezTo>
                        <a:pt x="14400" y="0"/>
                        <a:pt x="14400" y="0"/>
                        <a:pt x="21600" y="10800"/>
                      </a:cubicBezTo>
                      <a:cubicBezTo>
                        <a:pt x="14400" y="10800"/>
                        <a:pt x="14400" y="21600"/>
                        <a:pt x="720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960" name="Freeform 413"/>
                <p:cNvSpPr/>
                <p:nvPr/>
              </p:nvSpPr>
              <p:spPr>
                <a:xfrm>
                  <a:off x="31107" y="6697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9069" fill="norm" stroke="1" extrusionOk="0">
                      <a:moveTo>
                        <a:pt x="10800" y="1789"/>
                      </a:moveTo>
                      <a:cubicBezTo>
                        <a:pt x="16200" y="6109"/>
                        <a:pt x="16200" y="6109"/>
                        <a:pt x="21600" y="10429"/>
                      </a:cubicBezTo>
                      <a:cubicBezTo>
                        <a:pt x="16200" y="14749"/>
                        <a:pt x="16200" y="19069"/>
                        <a:pt x="10800" y="19069"/>
                      </a:cubicBezTo>
                      <a:cubicBezTo>
                        <a:pt x="10800" y="14749"/>
                        <a:pt x="5400" y="14749"/>
                        <a:pt x="0" y="10429"/>
                      </a:cubicBezTo>
                      <a:cubicBezTo>
                        <a:pt x="0" y="10429"/>
                        <a:pt x="0" y="6109"/>
                        <a:pt x="0" y="6109"/>
                      </a:cubicBezTo>
                      <a:cubicBezTo>
                        <a:pt x="5400" y="1789"/>
                        <a:pt x="5400" y="-2531"/>
                        <a:pt x="10800" y="1789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961" name="Freeform 414"/>
                <p:cNvSpPr/>
                <p:nvPr/>
              </p:nvSpPr>
              <p:spPr>
                <a:xfrm>
                  <a:off x="31107" y="75948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21600"/>
                      </a:moveTo>
                      <a:cubicBezTo>
                        <a:pt x="10800" y="10800"/>
                        <a:pt x="0" y="1080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0800" y="0"/>
                        <a:pt x="21600" y="10800"/>
                        <a:pt x="2160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962" name="Freeform 415"/>
                <p:cNvSpPr/>
                <p:nvPr/>
              </p:nvSpPr>
              <p:spPr>
                <a:xfrm>
                  <a:off x="30225" y="7337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0829" fill="norm" stroke="1" extrusionOk="0">
                      <a:moveTo>
                        <a:pt x="17280" y="2315"/>
                      </a:moveTo>
                      <a:cubicBezTo>
                        <a:pt x="21600" y="5400"/>
                        <a:pt x="21600" y="8486"/>
                        <a:pt x="21600" y="11572"/>
                      </a:cubicBezTo>
                      <a:cubicBezTo>
                        <a:pt x="17280" y="14658"/>
                        <a:pt x="8640" y="14658"/>
                        <a:pt x="12960" y="20829"/>
                      </a:cubicBezTo>
                      <a:cubicBezTo>
                        <a:pt x="8640" y="20829"/>
                        <a:pt x="8640" y="20829"/>
                        <a:pt x="8640" y="20829"/>
                      </a:cubicBezTo>
                      <a:cubicBezTo>
                        <a:pt x="4320" y="14658"/>
                        <a:pt x="0" y="11572"/>
                        <a:pt x="0" y="8486"/>
                      </a:cubicBezTo>
                      <a:cubicBezTo>
                        <a:pt x="0" y="8486"/>
                        <a:pt x="4320" y="5400"/>
                        <a:pt x="8640" y="2315"/>
                      </a:cubicBezTo>
                      <a:cubicBezTo>
                        <a:pt x="12960" y="-771"/>
                        <a:pt x="12960" y="-771"/>
                        <a:pt x="17280" y="2315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963" name="Freeform 416"/>
                <p:cNvSpPr/>
                <p:nvPr/>
              </p:nvSpPr>
              <p:spPr>
                <a:xfrm>
                  <a:off x="33424" y="5642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10800"/>
                      </a:moveTo>
                      <a:cubicBezTo>
                        <a:pt x="21600" y="10800"/>
                        <a:pt x="10800" y="21600"/>
                        <a:pt x="10800" y="21600"/>
                      </a:cubicBezTo>
                      <a:cubicBezTo>
                        <a:pt x="10800" y="21600"/>
                        <a:pt x="0" y="10800"/>
                        <a:pt x="0" y="10800"/>
                      </a:cubicBezTo>
                      <a:cubicBezTo>
                        <a:pt x="0" y="0"/>
                        <a:pt x="0" y="0"/>
                        <a:pt x="10800" y="0"/>
                      </a:cubicBezTo>
                      <a:cubicBezTo>
                        <a:pt x="10800" y="0"/>
                        <a:pt x="21600" y="0"/>
                        <a:pt x="21600" y="108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964" name="Freeform 417"/>
                <p:cNvSpPr/>
                <p:nvPr/>
              </p:nvSpPr>
              <p:spPr>
                <a:xfrm>
                  <a:off x="32210" y="4671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7200"/>
                      </a:moveTo>
                      <a:cubicBezTo>
                        <a:pt x="21600" y="7200"/>
                        <a:pt x="21600" y="14400"/>
                        <a:pt x="21600" y="14400"/>
                      </a:cubicBezTo>
                      <a:cubicBezTo>
                        <a:pt x="14400" y="14400"/>
                        <a:pt x="10800" y="14400"/>
                        <a:pt x="3600" y="21600"/>
                      </a:cubicBezTo>
                      <a:cubicBezTo>
                        <a:pt x="3600" y="21600"/>
                        <a:pt x="3600" y="14400"/>
                        <a:pt x="0" y="14400"/>
                      </a:cubicBezTo>
                      <a:cubicBezTo>
                        <a:pt x="3600" y="14400"/>
                        <a:pt x="3600" y="14400"/>
                        <a:pt x="3600" y="7200"/>
                      </a:cubicBezTo>
                      <a:cubicBezTo>
                        <a:pt x="7200" y="7200"/>
                        <a:pt x="7200" y="7200"/>
                        <a:pt x="7200" y="7200"/>
                      </a:cubicBezTo>
                      <a:cubicBezTo>
                        <a:pt x="10800" y="7200"/>
                        <a:pt x="18000" y="7200"/>
                        <a:pt x="21600" y="0"/>
                      </a:cubicBezTo>
                      <a:cubicBezTo>
                        <a:pt x="21600" y="0"/>
                        <a:pt x="21600" y="0"/>
                        <a:pt x="21600" y="72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965" name="Oval 418"/>
                <p:cNvSpPr/>
                <p:nvPr/>
              </p:nvSpPr>
              <p:spPr>
                <a:xfrm>
                  <a:off x="34968" y="101540"/>
                  <a:ext cx="12701" cy="12701"/>
                </a:xfrm>
                <a:prstGeom prst="ellipse">
                  <a:avLst/>
                </a:pr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966" name="Freeform 419"/>
                <p:cNvSpPr/>
                <p:nvPr/>
              </p:nvSpPr>
              <p:spPr>
                <a:xfrm>
                  <a:off x="35189" y="8477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0"/>
                      </a:moveTo>
                      <a:cubicBezTo>
                        <a:pt x="0" y="0"/>
                        <a:pt x="10800" y="0"/>
                        <a:pt x="10800" y="0"/>
                      </a:cubicBezTo>
                      <a:cubicBezTo>
                        <a:pt x="10800" y="10800"/>
                        <a:pt x="10800" y="10800"/>
                        <a:pt x="21600" y="21600"/>
                      </a:cubicBezTo>
                      <a:cubicBezTo>
                        <a:pt x="10800" y="21600"/>
                        <a:pt x="10800" y="21600"/>
                        <a:pt x="10800" y="21600"/>
                      </a:cubicBezTo>
                      <a:cubicBezTo>
                        <a:pt x="10800" y="21600"/>
                        <a:pt x="10800" y="21600"/>
                        <a:pt x="10800" y="21600"/>
                      </a:cubicBezTo>
                      <a:cubicBezTo>
                        <a:pt x="10800" y="21600"/>
                        <a:pt x="0" y="10800"/>
                        <a:pt x="0" y="10800"/>
                      </a:cubicBezTo>
                      <a:cubicBezTo>
                        <a:pt x="0" y="1080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967" name="Freeform 420"/>
                <p:cNvSpPr/>
                <p:nvPr/>
              </p:nvSpPr>
              <p:spPr>
                <a:xfrm>
                  <a:off x="36402" y="110206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7382" fill="norm" stroke="1" extrusionOk="0">
                      <a:moveTo>
                        <a:pt x="21600" y="2982"/>
                      </a:moveTo>
                      <a:cubicBezTo>
                        <a:pt x="21600" y="17382"/>
                        <a:pt x="10800" y="17382"/>
                        <a:pt x="10800" y="17382"/>
                      </a:cubicBezTo>
                      <a:cubicBezTo>
                        <a:pt x="0" y="17382"/>
                        <a:pt x="0" y="10182"/>
                        <a:pt x="0" y="10182"/>
                      </a:cubicBezTo>
                      <a:cubicBezTo>
                        <a:pt x="0" y="2982"/>
                        <a:pt x="10800" y="-4218"/>
                        <a:pt x="10800" y="2982"/>
                      </a:cubicBezTo>
                      <a:cubicBezTo>
                        <a:pt x="21600" y="2982"/>
                        <a:pt x="21600" y="2982"/>
                        <a:pt x="21600" y="2982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968" name="Freeform 421"/>
                <p:cNvSpPr/>
                <p:nvPr/>
              </p:nvSpPr>
              <p:spPr>
                <a:xfrm>
                  <a:off x="35913" y="41641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491" h="21600" fill="norm" stroke="1" extrusionOk="0">
                      <a:moveTo>
                        <a:pt x="1491" y="16971"/>
                      </a:moveTo>
                      <a:cubicBezTo>
                        <a:pt x="5091" y="13886"/>
                        <a:pt x="1491" y="10800"/>
                        <a:pt x="5091" y="7714"/>
                      </a:cubicBezTo>
                      <a:cubicBezTo>
                        <a:pt x="5091" y="6171"/>
                        <a:pt x="5091" y="3086"/>
                        <a:pt x="5091" y="1543"/>
                      </a:cubicBezTo>
                      <a:cubicBezTo>
                        <a:pt x="5091" y="1543"/>
                        <a:pt x="5091" y="0"/>
                        <a:pt x="8691" y="0"/>
                      </a:cubicBezTo>
                      <a:cubicBezTo>
                        <a:pt x="8691" y="0"/>
                        <a:pt x="12291" y="0"/>
                        <a:pt x="12291" y="1543"/>
                      </a:cubicBezTo>
                      <a:cubicBezTo>
                        <a:pt x="15891" y="1543"/>
                        <a:pt x="15891" y="3086"/>
                        <a:pt x="15891" y="4629"/>
                      </a:cubicBezTo>
                      <a:cubicBezTo>
                        <a:pt x="15891" y="6171"/>
                        <a:pt x="15891" y="7714"/>
                        <a:pt x="15891" y="10800"/>
                      </a:cubicBezTo>
                      <a:cubicBezTo>
                        <a:pt x="15891" y="12343"/>
                        <a:pt x="19491" y="13886"/>
                        <a:pt x="19491" y="15429"/>
                      </a:cubicBezTo>
                      <a:cubicBezTo>
                        <a:pt x="19491" y="16971"/>
                        <a:pt x="19491" y="18514"/>
                        <a:pt x="15891" y="20057"/>
                      </a:cubicBezTo>
                      <a:cubicBezTo>
                        <a:pt x="15891" y="20057"/>
                        <a:pt x="15891" y="21600"/>
                        <a:pt x="15891" y="21600"/>
                      </a:cubicBezTo>
                      <a:cubicBezTo>
                        <a:pt x="12291" y="21600"/>
                        <a:pt x="8691" y="21600"/>
                        <a:pt x="5091" y="21600"/>
                      </a:cubicBezTo>
                      <a:cubicBezTo>
                        <a:pt x="1491" y="21600"/>
                        <a:pt x="-2109" y="18514"/>
                        <a:pt x="1491" y="1697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969" name="Freeform 422"/>
                <p:cNvSpPr/>
                <p:nvPr/>
              </p:nvSpPr>
              <p:spPr>
                <a:xfrm>
                  <a:off x="32641" y="125817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650" h="21164" fill="norm" stroke="1" extrusionOk="0">
                      <a:moveTo>
                        <a:pt x="3881" y="17788"/>
                      </a:moveTo>
                      <a:cubicBezTo>
                        <a:pt x="2745" y="17788"/>
                        <a:pt x="2745" y="17788"/>
                        <a:pt x="1608" y="17788"/>
                      </a:cubicBezTo>
                      <a:cubicBezTo>
                        <a:pt x="471" y="16518"/>
                        <a:pt x="-666" y="16518"/>
                        <a:pt x="471" y="15247"/>
                      </a:cubicBezTo>
                      <a:cubicBezTo>
                        <a:pt x="471" y="12706"/>
                        <a:pt x="1608" y="10165"/>
                        <a:pt x="2745" y="8894"/>
                      </a:cubicBezTo>
                      <a:cubicBezTo>
                        <a:pt x="3881" y="8894"/>
                        <a:pt x="3881" y="8894"/>
                        <a:pt x="5018" y="8894"/>
                      </a:cubicBezTo>
                      <a:cubicBezTo>
                        <a:pt x="5018" y="8894"/>
                        <a:pt x="6155" y="10165"/>
                        <a:pt x="6155" y="10165"/>
                      </a:cubicBezTo>
                      <a:cubicBezTo>
                        <a:pt x="7292" y="10165"/>
                        <a:pt x="7292" y="8894"/>
                        <a:pt x="7292" y="8894"/>
                      </a:cubicBezTo>
                      <a:cubicBezTo>
                        <a:pt x="7292" y="8894"/>
                        <a:pt x="7292" y="7624"/>
                        <a:pt x="7292" y="7624"/>
                      </a:cubicBezTo>
                      <a:cubicBezTo>
                        <a:pt x="7292" y="7624"/>
                        <a:pt x="7292" y="7624"/>
                        <a:pt x="7292" y="7624"/>
                      </a:cubicBezTo>
                      <a:cubicBezTo>
                        <a:pt x="6155" y="6353"/>
                        <a:pt x="3881" y="6353"/>
                        <a:pt x="5018" y="3812"/>
                      </a:cubicBezTo>
                      <a:cubicBezTo>
                        <a:pt x="6155" y="2541"/>
                        <a:pt x="7292" y="1271"/>
                        <a:pt x="8429" y="0"/>
                      </a:cubicBezTo>
                      <a:cubicBezTo>
                        <a:pt x="8429" y="0"/>
                        <a:pt x="9566" y="1271"/>
                        <a:pt x="9566" y="1271"/>
                      </a:cubicBezTo>
                      <a:cubicBezTo>
                        <a:pt x="11839" y="2541"/>
                        <a:pt x="11839" y="5082"/>
                        <a:pt x="11839" y="7624"/>
                      </a:cubicBezTo>
                      <a:cubicBezTo>
                        <a:pt x="11839" y="11435"/>
                        <a:pt x="12976" y="11435"/>
                        <a:pt x="15250" y="11435"/>
                      </a:cubicBezTo>
                      <a:cubicBezTo>
                        <a:pt x="17523" y="11435"/>
                        <a:pt x="18660" y="12706"/>
                        <a:pt x="19797" y="12706"/>
                      </a:cubicBezTo>
                      <a:cubicBezTo>
                        <a:pt x="20934" y="13976"/>
                        <a:pt x="20934" y="16518"/>
                        <a:pt x="19797" y="17788"/>
                      </a:cubicBezTo>
                      <a:cubicBezTo>
                        <a:pt x="18660" y="19059"/>
                        <a:pt x="17523" y="19059"/>
                        <a:pt x="16387" y="17788"/>
                      </a:cubicBezTo>
                      <a:cubicBezTo>
                        <a:pt x="14113" y="16518"/>
                        <a:pt x="12976" y="16518"/>
                        <a:pt x="11839" y="17788"/>
                      </a:cubicBezTo>
                      <a:cubicBezTo>
                        <a:pt x="10702" y="19059"/>
                        <a:pt x="10702" y="19059"/>
                        <a:pt x="9566" y="20329"/>
                      </a:cubicBezTo>
                      <a:cubicBezTo>
                        <a:pt x="8429" y="21600"/>
                        <a:pt x="8429" y="21600"/>
                        <a:pt x="6155" y="19059"/>
                      </a:cubicBezTo>
                      <a:cubicBezTo>
                        <a:pt x="6155" y="19059"/>
                        <a:pt x="5018" y="17788"/>
                        <a:pt x="3881" y="17788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970" name="Freeform 423"/>
                <p:cNvSpPr/>
                <p:nvPr/>
              </p:nvSpPr>
              <p:spPr>
                <a:xfrm>
                  <a:off x="37031" y="104408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6820" h="21600" fill="norm" stroke="1" extrusionOk="0">
                      <a:moveTo>
                        <a:pt x="8612" y="0"/>
                      </a:moveTo>
                      <a:cubicBezTo>
                        <a:pt x="8612" y="0"/>
                        <a:pt x="12212" y="5400"/>
                        <a:pt x="12212" y="5400"/>
                      </a:cubicBezTo>
                      <a:cubicBezTo>
                        <a:pt x="19412" y="5400"/>
                        <a:pt x="15812" y="10800"/>
                        <a:pt x="15812" y="16200"/>
                      </a:cubicBezTo>
                      <a:cubicBezTo>
                        <a:pt x="19412" y="21600"/>
                        <a:pt x="12212" y="21600"/>
                        <a:pt x="12212" y="21600"/>
                      </a:cubicBezTo>
                      <a:cubicBezTo>
                        <a:pt x="5012" y="21600"/>
                        <a:pt x="1412" y="16200"/>
                        <a:pt x="1412" y="10800"/>
                      </a:cubicBezTo>
                      <a:cubicBezTo>
                        <a:pt x="-2188" y="0"/>
                        <a:pt x="1412" y="0"/>
                        <a:pt x="861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971" name="Freeform 424"/>
                <p:cNvSpPr/>
                <p:nvPr/>
              </p:nvSpPr>
              <p:spPr>
                <a:xfrm>
                  <a:off x="36225" y="9161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018" h="21600" fill="norm" stroke="1" extrusionOk="0">
                      <a:moveTo>
                        <a:pt x="0" y="12000"/>
                      </a:moveTo>
                      <a:cubicBezTo>
                        <a:pt x="0" y="7200"/>
                        <a:pt x="2700" y="2400"/>
                        <a:pt x="8100" y="0"/>
                      </a:cubicBezTo>
                      <a:cubicBezTo>
                        <a:pt x="8100" y="0"/>
                        <a:pt x="10800" y="0"/>
                        <a:pt x="10800" y="2400"/>
                      </a:cubicBezTo>
                      <a:cubicBezTo>
                        <a:pt x="13500" y="2400"/>
                        <a:pt x="16200" y="4800"/>
                        <a:pt x="16200" y="4800"/>
                      </a:cubicBezTo>
                      <a:cubicBezTo>
                        <a:pt x="18900" y="4800"/>
                        <a:pt x="21600" y="4800"/>
                        <a:pt x="18900" y="7200"/>
                      </a:cubicBezTo>
                      <a:cubicBezTo>
                        <a:pt x="18900" y="7200"/>
                        <a:pt x="18900" y="9600"/>
                        <a:pt x="18900" y="9600"/>
                      </a:cubicBezTo>
                      <a:cubicBezTo>
                        <a:pt x="18900" y="12000"/>
                        <a:pt x="16200" y="12000"/>
                        <a:pt x="16200" y="12000"/>
                      </a:cubicBezTo>
                      <a:cubicBezTo>
                        <a:pt x="10800" y="12000"/>
                        <a:pt x="8100" y="16800"/>
                        <a:pt x="8100" y="21600"/>
                      </a:cubicBezTo>
                      <a:cubicBezTo>
                        <a:pt x="5400" y="21600"/>
                        <a:pt x="5400" y="21600"/>
                        <a:pt x="5400" y="21600"/>
                      </a:cubicBezTo>
                      <a:cubicBezTo>
                        <a:pt x="2700" y="21600"/>
                        <a:pt x="2700" y="21600"/>
                        <a:pt x="2700" y="21600"/>
                      </a:cubicBezTo>
                      <a:cubicBezTo>
                        <a:pt x="2700" y="16800"/>
                        <a:pt x="0" y="14400"/>
                        <a:pt x="0" y="120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972" name="Freeform 425"/>
                <p:cNvSpPr/>
                <p:nvPr/>
              </p:nvSpPr>
              <p:spPr>
                <a:xfrm>
                  <a:off x="38829" y="93377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21600"/>
                      </a:moveTo>
                      <a:cubicBezTo>
                        <a:pt x="0" y="21600"/>
                        <a:pt x="0" y="2160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0800" y="0"/>
                        <a:pt x="10800" y="0"/>
                        <a:pt x="21600" y="21600"/>
                      </a:cubicBezTo>
                      <a:cubicBezTo>
                        <a:pt x="10800" y="21600"/>
                        <a:pt x="10800" y="21600"/>
                        <a:pt x="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973" name="Freeform 426"/>
                <p:cNvSpPr/>
                <p:nvPr/>
              </p:nvSpPr>
              <p:spPr>
                <a:xfrm>
                  <a:off x="37616" y="13661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8640"/>
                      </a:moveTo>
                      <a:cubicBezTo>
                        <a:pt x="0" y="8640"/>
                        <a:pt x="0" y="4320"/>
                        <a:pt x="0" y="4320"/>
                      </a:cubicBezTo>
                      <a:cubicBezTo>
                        <a:pt x="0" y="0"/>
                        <a:pt x="5400" y="0"/>
                        <a:pt x="5400" y="0"/>
                      </a:cubicBezTo>
                      <a:cubicBezTo>
                        <a:pt x="10800" y="4320"/>
                        <a:pt x="16200" y="8640"/>
                        <a:pt x="16200" y="12960"/>
                      </a:cubicBezTo>
                      <a:cubicBezTo>
                        <a:pt x="21600" y="12960"/>
                        <a:pt x="21600" y="12960"/>
                        <a:pt x="21600" y="17280"/>
                      </a:cubicBezTo>
                      <a:cubicBezTo>
                        <a:pt x="21600" y="17280"/>
                        <a:pt x="16200" y="21600"/>
                        <a:pt x="16200" y="21600"/>
                      </a:cubicBezTo>
                      <a:cubicBezTo>
                        <a:pt x="0" y="21600"/>
                        <a:pt x="0" y="21600"/>
                        <a:pt x="0" y="864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974" name="Freeform 427"/>
                <p:cNvSpPr/>
                <p:nvPr/>
              </p:nvSpPr>
              <p:spPr>
                <a:xfrm>
                  <a:off x="37947" y="133386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0250" fill="norm" stroke="1" extrusionOk="0">
                      <a:moveTo>
                        <a:pt x="21600" y="4050"/>
                      </a:moveTo>
                      <a:cubicBezTo>
                        <a:pt x="21600" y="4050"/>
                        <a:pt x="21600" y="9450"/>
                        <a:pt x="21600" y="9450"/>
                      </a:cubicBezTo>
                      <a:cubicBezTo>
                        <a:pt x="14400" y="9450"/>
                        <a:pt x="14400" y="14850"/>
                        <a:pt x="7200" y="14850"/>
                      </a:cubicBezTo>
                      <a:cubicBezTo>
                        <a:pt x="7200" y="14850"/>
                        <a:pt x="7200" y="20250"/>
                        <a:pt x="0" y="20250"/>
                      </a:cubicBezTo>
                      <a:cubicBezTo>
                        <a:pt x="0" y="20250"/>
                        <a:pt x="0" y="14850"/>
                        <a:pt x="0" y="14850"/>
                      </a:cubicBezTo>
                      <a:cubicBezTo>
                        <a:pt x="0" y="9450"/>
                        <a:pt x="0" y="4050"/>
                        <a:pt x="7200" y="4050"/>
                      </a:cubicBezTo>
                      <a:cubicBezTo>
                        <a:pt x="7200" y="-1350"/>
                        <a:pt x="14400" y="-1350"/>
                        <a:pt x="21600" y="405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975" name="Freeform 428"/>
                <p:cNvSpPr/>
                <p:nvPr/>
              </p:nvSpPr>
              <p:spPr>
                <a:xfrm>
                  <a:off x="37767" y="9841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8900" h="20700" fill="norm" stroke="1" extrusionOk="0">
                      <a:moveTo>
                        <a:pt x="8100" y="6300"/>
                      </a:moveTo>
                      <a:cubicBezTo>
                        <a:pt x="8100" y="2700"/>
                        <a:pt x="13500" y="2700"/>
                        <a:pt x="13500" y="2700"/>
                      </a:cubicBezTo>
                      <a:cubicBezTo>
                        <a:pt x="18900" y="-900"/>
                        <a:pt x="18900" y="-900"/>
                        <a:pt x="18900" y="2700"/>
                      </a:cubicBezTo>
                      <a:cubicBezTo>
                        <a:pt x="18900" y="9900"/>
                        <a:pt x="18900" y="9900"/>
                        <a:pt x="18900" y="9900"/>
                      </a:cubicBezTo>
                      <a:cubicBezTo>
                        <a:pt x="18900" y="9900"/>
                        <a:pt x="18900" y="13500"/>
                        <a:pt x="18900" y="13500"/>
                      </a:cubicBezTo>
                      <a:cubicBezTo>
                        <a:pt x="18900" y="17100"/>
                        <a:pt x="13500" y="17100"/>
                        <a:pt x="13500" y="20700"/>
                      </a:cubicBezTo>
                      <a:cubicBezTo>
                        <a:pt x="13500" y="20700"/>
                        <a:pt x="8100" y="20700"/>
                        <a:pt x="8100" y="17100"/>
                      </a:cubicBezTo>
                      <a:cubicBezTo>
                        <a:pt x="-2700" y="13500"/>
                        <a:pt x="-2700" y="9900"/>
                        <a:pt x="8100" y="63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976" name="Freeform 429"/>
                <p:cNvSpPr/>
                <p:nvPr/>
              </p:nvSpPr>
              <p:spPr>
                <a:xfrm>
                  <a:off x="39381" y="141694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0800" y="0"/>
                      </a:moveTo>
                      <a:cubicBezTo>
                        <a:pt x="10800" y="0"/>
                        <a:pt x="21600" y="0"/>
                        <a:pt x="21600" y="10800"/>
                      </a:cubicBezTo>
                      <a:cubicBezTo>
                        <a:pt x="21600" y="10800"/>
                        <a:pt x="10800" y="10800"/>
                        <a:pt x="10800" y="21600"/>
                      </a:cubicBezTo>
                      <a:cubicBezTo>
                        <a:pt x="10800" y="10800"/>
                        <a:pt x="0" y="10800"/>
                        <a:pt x="0" y="0"/>
                      </a:cubicBezTo>
                      <a:cubicBezTo>
                        <a:pt x="0" y="0"/>
                        <a:pt x="10800" y="0"/>
                        <a:pt x="108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977" name="Freeform 430"/>
                <p:cNvSpPr/>
                <p:nvPr/>
              </p:nvSpPr>
              <p:spPr>
                <a:xfrm>
                  <a:off x="39050" y="12508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7382" fill="norm" stroke="1" extrusionOk="0">
                      <a:moveTo>
                        <a:pt x="21600" y="14400"/>
                      </a:moveTo>
                      <a:cubicBezTo>
                        <a:pt x="21600" y="14400"/>
                        <a:pt x="14400" y="14400"/>
                        <a:pt x="14400" y="14400"/>
                      </a:cubicBezTo>
                      <a:cubicBezTo>
                        <a:pt x="7200" y="21600"/>
                        <a:pt x="0" y="14400"/>
                        <a:pt x="0" y="7200"/>
                      </a:cubicBezTo>
                      <a:cubicBezTo>
                        <a:pt x="7200" y="7200"/>
                        <a:pt x="7200" y="0"/>
                        <a:pt x="7200" y="0"/>
                      </a:cubicBezTo>
                      <a:cubicBezTo>
                        <a:pt x="14400" y="7200"/>
                        <a:pt x="14400" y="7200"/>
                        <a:pt x="21600" y="144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978" name="Freeform 431"/>
                <p:cNvSpPr/>
                <p:nvPr/>
              </p:nvSpPr>
              <p:spPr>
                <a:xfrm>
                  <a:off x="38498" y="5995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5429" y="13500"/>
                      </a:moveTo>
                      <a:cubicBezTo>
                        <a:pt x="18514" y="13500"/>
                        <a:pt x="18514" y="16200"/>
                        <a:pt x="21600" y="18900"/>
                      </a:cubicBezTo>
                      <a:cubicBezTo>
                        <a:pt x="21600" y="18900"/>
                        <a:pt x="18514" y="18900"/>
                        <a:pt x="18514" y="21600"/>
                      </a:cubicBezTo>
                      <a:cubicBezTo>
                        <a:pt x="15429" y="21600"/>
                        <a:pt x="15429" y="21600"/>
                        <a:pt x="15429" y="21600"/>
                      </a:cubicBezTo>
                      <a:cubicBezTo>
                        <a:pt x="9257" y="18900"/>
                        <a:pt x="6171" y="18900"/>
                        <a:pt x="3086" y="16200"/>
                      </a:cubicBezTo>
                      <a:cubicBezTo>
                        <a:pt x="0" y="16200"/>
                        <a:pt x="0" y="13500"/>
                        <a:pt x="0" y="10800"/>
                      </a:cubicBezTo>
                      <a:cubicBezTo>
                        <a:pt x="3086" y="8100"/>
                        <a:pt x="3086" y="5400"/>
                        <a:pt x="3086" y="0"/>
                      </a:cubicBezTo>
                      <a:cubicBezTo>
                        <a:pt x="3086" y="0"/>
                        <a:pt x="3086" y="0"/>
                        <a:pt x="6171" y="0"/>
                      </a:cubicBezTo>
                      <a:cubicBezTo>
                        <a:pt x="6171" y="0"/>
                        <a:pt x="6171" y="0"/>
                        <a:pt x="6171" y="0"/>
                      </a:cubicBezTo>
                      <a:cubicBezTo>
                        <a:pt x="9257" y="0"/>
                        <a:pt x="9257" y="2700"/>
                        <a:pt x="9257" y="2700"/>
                      </a:cubicBezTo>
                      <a:cubicBezTo>
                        <a:pt x="9257" y="8100"/>
                        <a:pt x="9257" y="13500"/>
                        <a:pt x="15429" y="135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979" name="Freeform 432"/>
                <p:cNvSpPr/>
                <p:nvPr/>
              </p:nvSpPr>
              <p:spPr>
                <a:xfrm>
                  <a:off x="40374" y="42377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8318" fill="norm" stroke="1" extrusionOk="0">
                      <a:moveTo>
                        <a:pt x="21600" y="12918"/>
                      </a:moveTo>
                      <a:cubicBezTo>
                        <a:pt x="21600" y="12918"/>
                        <a:pt x="21600" y="18318"/>
                        <a:pt x="21600" y="18318"/>
                      </a:cubicBezTo>
                      <a:cubicBezTo>
                        <a:pt x="7200" y="18318"/>
                        <a:pt x="0" y="12918"/>
                        <a:pt x="0" y="7518"/>
                      </a:cubicBezTo>
                      <a:cubicBezTo>
                        <a:pt x="0" y="7518"/>
                        <a:pt x="0" y="2118"/>
                        <a:pt x="7200" y="2118"/>
                      </a:cubicBezTo>
                      <a:cubicBezTo>
                        <a:pt x="14400" y="-3282"/>
                        <a:pt x="21600" y="2118"/>
                        <a:pt x="21600" y="12918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980" name="Freeform 433"/>
                <p:cNvSpPr/>
                <p:nvPr/>
              </p:nvSpPr>
              <p:spPr>
                <a:xfrm>
                  <a:off x="42083" y="53444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6200" h="21600" fill="norm" stroke="1" extrusionOk="0">
                      <a:moveTo>
                        <a:pt x="16200" y="10800"/>
                      </a:moveTo>
                      <a:cubicBezTo>
                        <a:pt x="16200" y="16200"/>
                        <a:pt x="16200" y="21600"/>
                        <a:pt x="10800" y="21600"/>
                      </a:cubicBezTo>
                      <a:cubicBezTo>
                        <a:pt x="5400" y="21600"/>
                        <a:pt x="0" y="10800"/>
                        <a:pt x="0" y="10800"/>
                      </a:cubicBezTo>
                      <a:cubicBezTo>
                        <a:pt x="0" y="5400"/>
                        <a:pt x="5400" y="0"/>
                        <a:pt x="10800" y="0"/>
                      </a:cubicBezTo>
                      <a:cubicBezTo>
                        <a:pt x="21600" y="0"/>
                        <a:pt x="10800" y="5400"/>
                        <a:pt x="16200" y="108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981" name="Freeform 434"/>
                <p:cNvSpPr/>
                <p:nvPr/>
              </p:nvSpPr>
              <p:spPr>
                <a:xfrm>
                  <a:off x="43242" y="37670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4400" y="21600"/>
                      </a:moveTo>
                      <a:cubicBezTo>
                        <a:pt x="7200" y="21600"/>
                        <a:pt x="7200" y="14400"/>
                        <a:pt x="0" y="14400"/>
                      </a:cubicBezTo>
                      <a:cubicBezTo>
                        <a:pt x="7200" y="7200"/>
                        <a:pt x="7200" y="0"/>
                        <a:pt x="14400" y="0"/>
                      </a:cubicBezTo>
                      <a:cubicBezTo>
                        <a:pt x="14400" y="0"/>
                        <a:pt x="21600" y="7200"/>
                        <a:pt x="21600" y="14400"/>
                      </a:cubicBezTo>
                      <a:cubicBezTo>
                        <a:pt x="21600" y="14400"/>
                        <a:pt x="14400" y="21600"/>
                        <a:pt x="1440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982" name="Freeform 435"/>
                <p:cNvSpPr/>
                <p:nvPr/>
              </p:nvSpPr>
              <p:spPr>
                <a:xfrm>
                  <a:off x="43242" y="79478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4400" y="21600"/>
                      </a:moveTo>
                      <a:cubicBezTo>
                        <a:pt x="7200" y="21600"/>
                        <a:pt x="7200" y="10800"/>
                        <a:pt x="0" y="10800"/>
                      </a:cubicBezTo>
                      <a:cubicBezTo>
                        <a:pt x="7200" y="10800"/>
                        <a:pt x="7200" y="0"/>
                        <a:pt x="14400" y="0"/>
                      </a:cubicBezTo>
                      <a:cubicBezTo>
                        <a:pt x="14400" y="0"/>
                        <a:pt x="21600" y="10800"/>
                        <a:pt x="21600" y="21600"/>
                      </a:cubicBezTo>
                      <a:cubicBezTo>
                        <a:pt x="21600" y="21600"/>
                        <a:pt x="21600" y="21600"/>
                        <a:pt x="21600" y="21600"/>
                      </a:cubicBezTo>
                      <a:cubicBezTo>
                        <a:pt x="14400" y="21600"/>
                        <a:pt x="14400" y="21600"/>
                        <a:pt x="1440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983" name="Freeform 436"/>
                <p:cNvSpPr/>
                <p:nvPr/>
              </p:nvSpPr>
              <p:spPr>
                <a:xfrm>
                  <a:off x="18151" y="147933"/>
                  <a:ext cx="33427" cy="43905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389" h="21600" fill="norm" stroke="1" extrusionOk="0">
                      <a:moveTo>
                        <a:pt x="21389" y="19557"/>
                      </a:moveTo>
                      <a:cubicBezTo>
                        <a:pt x="20631" y="19557"/>
                        <a:pt x="20252" y="19849"/>
                        <a:pt x="19873" y="19849"/>
                      </a:cubicBezTo>
                      <a:cubicBezTo>
                        <a:pt x="19494" y="19849"/>
                        <a:pt x="19494" y="19557"/>
                        <a:pt x="19115" y="19557"/>
                      </a:cubicBezTo>
                      <a:cubicBezTo>
                        <a:pt x="18357" y="19557"/>
                        <a:pt x="17600" y="19265"/>
                        <a:pt x="16463" y="19265"/>
                      </a:cubicBezTo>
                      <a:cubicBezTo>
                        <a:pt x="16084" y="19265"/>
                        <a:pt x="15705" y="19557"/>
                        <a:pt x="16084" y="19849"/>
                      </a:cubicBezTo>
                      <a:cubicBezTo>
                        <a:pt x="16463" y="20141"/>
                        <a:pt x="16842" y="20432"/>
                        <a:pt x="16842" y="20432"/>
                      </a:cubicBezTo>
                      <a:cubicBezTo>
                        <a:pt x="17221" y="20724"/>
                        <a:pt x="17978" y="21308"/>
                        <a:pt x="18357" y="21600"/>
                      </a:cubicBezTo>
                      <a:cubicBezTo>
                        <a:pt x="3957" y="21600"/>
                        <a:pt x="3957" y="21600"/>
                        <a:pt x="3957" y="21600"/>
                      </a:cubicBezTo>
                      <a:cubicBezTo>
                        <a:pt x="3957" y="21600"/>
                        <a:pt x="3957" y="21308"/>
                        <a:pt x="3957" y="21308"/>
                      </a:cubicBezTo>
                      <a:cubicBezTo>
                        <a:pt x="4336" y="20724"/>
                        <a:pt x="4715" y="20141"/>
                        <a:pt x="5094" y="19557"/>
                      </a:cubicBezTo>
                      <a:cubicBezTo>
                        <a:pt x="5473" y="19265"/>
                        <a:pt x="5473" y="18973"/>
                        <a:pt x="5473" y="18973"/>
                      </a:cubicBezTo>
                      <a:cubicBezTo>
                        <a:pt x="5094" y="18681"/>
                        <a:pt x="4715" y="18681"/>
                        <a:pt x="4336" y="18973"/>
                      </a:cubicBezTo>
                      <a:cubicBezTo>
                        <a:pt x="3957" y="18973"/>
                        <a:pt x="3957" y="18973"/>
                        <a:pt x="3578" y="18973"/>
                      </a:cubicBezTo>
                      <a:cubicBezTo>
                        <a:pt x="2821" y="18973"/>
                        <a:pt x="1684" y="18973"/>
                        <a:pt x="1305" y="19265"/>
                      </a:cubicBezTo>
                      <a:cubicBezTo>
                        <a:pt x="547" y="19557"/>
                        <a:pt x="547" y="19265"/>
                        <a:pt x="168" y="19265"/>
                      </a:cubicBezTo>
                      <a:cubicBezTo>
                        <a:pt x="168" y="19265"/>
                        <a:pt x="-211" y="18973"/>
                        <a:pt x="168" y="18973"/>
                      </a:cubicBezTo>
                      <a:cubicBezTo>
                        <a:pt x="168" y="18681"/>
                        <a:pt x="547" y="18389"/>
                        <a:pt x="926" y="18097"/>
                      </a:cubicBezTo>
                      <a:cubicBezTo>
                        <a:pt x="1305" y="17805"/>
                        <a:pt x="1305" y="17514"/>
                        <a:pt x="1305" y="17222"/>
                      </a:cubicBezTo>
                      <a:cubicBezTo>
                        <a:pt x="3200" y="15762"/>
                        <a:pt x="4715" y="13719"/>
                        <a:pt x="5852" y="11968"/>
                      </a:cubicBezTo>
                      <a:cubicBezTo>
                        <a:pt x="5852" y="11676"/>
                        <a:pt x="6231" y="11676"/>
                        <a:pt x="5852" y="11676"/>
                      </a:cubicBezTo>
                      <a:cubicBezTo>
                        <a:pt x="5852" y="11384"/>
                        <a:pt x="5852" y="11384"/>
                        <a:pt x="5473" y="11384"/>
                      </a:cubicBezTo>
                      <a:cubicBezTo>
                        <a:pt x="5094" y="11676"/>
                        <a:pt x="4336" y="11384"/>
                        <a:pt x="3578" y="11968"/>
                      </a:cubicBezTo>
                      <a:cubicBezTo>
                        <a:pt x="2821" y="11384"/>
                        <a:pt x="2063" y="11676"/>
                        <a:pt x="1305" y="11676"/>
                      </a:cubicBezTo>
                      <a:cubicBezTo>
                        <a:pt x="1305" y="11676"/>
                        <a:pt x="1305" y="11384"/>
                        <a:pt x="1305" y="11384"/>
                      </a:cubicBezTo>
                      <a:cubicBezTo>
                        <a:pt x="3578" y="9049"/>
                        <a:pt x="5094" y="6422"/>
                        <a:pt x="7368" y="4378"/>
                      </a:cubicBezTo>
                      <a:cubicBezTo>
                        <a:pt x="8505" y="3211"/>
                        <a:pt x="9263" y="2335"/>
                        <a:pt x="9642" y="1168"/>
                      </a:cubicBezTo>
                      <a:cubicBezTo>
                        <a:pt x="10021" y="876"/>
                        <a:pt x="10400" y="584"/>
                        <a:pt x="10778" y="292"/>
                      </a:cubicBezTo>
                      <a:cubicBezTo>
                        <a:pt x="10778" y="0"/>
                        <a:pt x="11157" y="0"/>
                        <a:pt x="11157" y="0"/>
                      </a:cubicBezTo>
                      <a:cubicBezTo>
                        <a:pt x="11536" y="0"/>
                        <a:pt x="11915" y="292"/>
                        <a:pt x="11536" y="292"/>
                      </a:cubicBezTo>
                      <a:cubicBezTo>
                        <a:pt x="11536" y="876"/>
                        <a:pt x="11915" y="1168"/>
                        <a:pt x="12294" y="1459"/>
                      </a:cubicBezTo>
                      <a:cubicBezTo>
                        <a:pt x="12673" y="1751"/>
                        <a:pt x="13052" y="2043"/>
                        <a:pt x="13052" y="2335"/>
                      </a:cubicBezTo>
                      <a:cubicBezTo>
                        <a:pt x="13052" y="2335"/>
                        <a:pt x="13052" y="2627"/>
                        <a:pt x="13052" y="2627"/>
                      </a:cubicBezTo>
                      <a:cubicBezTo>
                        <a:pt x="13810" y="2627"/>
                        <a:pt x="13810" y="2919"/>
                        <a:pt x="13810" y="3211"/>
                      </a:cubicBezTo>
                      <a:cubicBezTo>
                        <a:pt x="14189" y="3795"/>
                        <a:pt x="14947" y="4378"/>
                        <a:pt x="15326" y="4962"/>
                      </a:cubicBezTo>
                      <a:cubicBezTo>
                        <a:pt x="16842" y="6422"/>
                        <a:pt x="17978" y="8465"/>
                        <a:pt x="19115" y="10216"/>
                      </a:cubicBezTo>
                      <a:cubicBezTo>
                        <a:pt x="19494" y="10508"/>
                        <a:pt x="19873" y="10800"/>
                        <a:pt x="19873" y="11092"/>
                      </a:cubicBezTo>
                      <a:cubicBezTo>
                        <a:pt x="19494" y="11384"/>
                        <a:pt x="18736" y="11092"/>
                        <a:pt x="18357" y="11092"/>
                      </a:cubicBezTo>
                      <a:cubicBezTo>
                        <a:pt x="17600" y="11384"/>
                        <a:pt x="16463" y="11384"/>
                        <a:pt x="15705" y="11676"/>
                      </a:cubicBezTo>
                      <a:cubicBezTo>
                        <a:pt x="14947" y="11676"/>
                        <a:pt x="14568" y="12259"/>
                        <a:pt x="14947" y="12551"/>
                      </a:cubicBezTo>
                      <a:cubicBezTo>
                        <a:pt x="15705" y="13427"/>
                        <a:pt x="16463" y="14595"/>
                        <a:pt x="17600" y="15178"/>
                      </a:cubicBezTo>
                      <a:cubicBezTo>
                        <a:pt x="18736" y="16346"/>
                        <a:pt x="19494" y="17222"/>
                        <a:pt x="20631" y="18389"/>
                      </a:cubicBezTo>
                      <a:cubicBezTo>
                        <a:pt x="20631" y="18681"/>
                        <a:pt x="21389" y="19265"/>
                        <a:pt x="21389" y="19557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984" name="Freeform 437"/>
                <p:cNvSpPr/>
                <p:nvPr/>
              </p:nvSpPr>
              <p:spPr>
                <a:xfrm>
                  <a:off x="43573" y="84054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8318" fill="norm" stroke="1" extrusionOk="0">
                      <a:moveTo>
                        <a:pt x="0" y="16200"/>
                      </a:moveTo>
                      <a:cubicBezTo>
                        <a:pt x="0" y="5400"/>
                        <a:pt x="0" y="0"/>
                        <a:pt x="10800" y="0"/>
                      </a:cubicBezTo>
                      <a:cubicBezTo>
                        <a:pt x="21600" y="0"/>
                        <a:pt x="21600" y="5400"/>
                        <a:pt x="21600" y="5400"/>
                      </a:cubicBezTo>
                      <a:cubicBezTo>
                        <a:pt x="21600" y="16200"/>
                        <a:pt x="10800" y="21600"/>
                        <a:pt x="0" y="16200"/>
                      </a:cubicBezTo>
                      <a:cubicBezTo>
                        <a:pt x="0" y="16200"/>
                        <a:pt x="0" y="16200"/>
                        <a:pt x="0" y="162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985" name="Freeform 438"/>
                <p:cNvSpPr/>
                <p:nvPr/>
              </p:nvSpPr>
              <p:spPr>
                <a:xfrm>
                  <a:off x="43573" y="12980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7280" fill="norm" stroke="1" extrusionOk="0">
                      <a:moveTo>
                        <a:pt x="0" y="8640"/>
                      </a:moveTo>
                      <a:cubicBezTo>
                        <a:pt x="0" y="0"/>
                        <a:pt x="2700" y="0"/>
                        <a:pt x="8100" y="0"/>
                      </a:cubicBezTo>
                      <a:cubicBezTo>
                        <a:pt x="10800" y="0"/>
                        <a:pt x="10800" y="0"/>
                        <a:pt x="10800" y="0"/>
                      </a:cubicBezTo>
                      <a:cubicBezTo>
                        <a:pt x="10800" y="0"/>
                        <a:pt x="10800" y="0"/>
                        <a:pt x="10800" y="0"/>
                      </a:cubicBezTo>
                      <a:cubicBezTo>
                        <a:pt x="18900" y="0"/>
                        <a:pt x="21600" y="0"/>
                        <a:pt x="21600" y="4320"/>
                      </a:cubicBezTo>
                      <a:cubicBezTo>
                        <a:pt x="21600" y="12960"/>
                        <a:pt x="16200" y="12960"/>
                        <a:pt x="13500" y="17280"/>
                      </a:cubicBezTo>
                      <a:cubicBezTo>
                        <a:pt x="13500" y="17280"/>
                        <a:pt x="10800" y="17280"/>
                        <a:pt x="8100" y="17280"/>
                      </a:cubicBezTo>
                      <a:cubicBezTo>
                        <a:pt x="5400" y="12960"/>
                        <a:pt x="0" y="21600"/>
                        <a:pt x="0" y="864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986" name="Freeform 439"/>
                <p:cNvSpPr/>
                <p:nvPr/>
              </p:nvSpPr>
              <p:spPr>
                <a:xfrm>
                  <a:off x="44623" y="6083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069" h="21600" fill="norm" stroke="1" extrusionOk="0">
                      <a:moveTo>
                        <a:pt x="19069" y="4320"/>
                      </a:moveTo>
                      <a:cubicBezTo>
                        <a:pt x="19069" y="8640"/>
                        <a:pt x="19069" y="8640"/>
                        <a:pt x="19069" y="8640"/>
                      </a:cubicBezTo>
                      <a:cubicBezTo>
                        <a:pt x="19069" y="12960"/>
                        <a:pt x="19069" y="12960"/>
                        <a:pt x="19069" y="17280"/>
                      </a:cubicBezTo>
                      <a:cubicBezTo>
                        <a:pt x="19069" y="17280"/>
                        <a:pt x="10429" y="21600"/>
                        <a:pt x="6109" y="21600"/>
                      </a:cubicBezTo>
                      <a:cubicBezTo>
                        <a:pt x="1789" y="21600"/>
                        <a:pt x="-2531" y="17280"/>
                        <a:pt x="1789" y="12960"/>
                      </a:cubicBezTo>
                      <a:cubicBezTo>
                        <a:pt x="1789" y="8640"/>
                        <a:pt x="1789" y="4320"/>
                        <a:pt x="6109" y="0"/>
                      </a:cubicBezTo>
                      <a:cubicBezTo>
                        <a:pt x="6109" y="0"/>
                        <a:pt x="6109" y="0"/>
                        <a:pt x="10429" y="0"/>
                      </a:cubicBezTo>
                      <a:cubicBezTo>
                        <a:pt x="10429" y="0"/>
                        <a:pt x="19069" y="0"/>
                        <a:pt x="19069" y="432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987" name="Freeform 440"/>
                <p:cNvSpPr/>
                <p:nvPr/>
              </p:nvSpPr>
              <p:spPr>
                <a:xfrm>
                  <a:off x="40761" y="70847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968" h="20435" fill="norm" stroke="1" extrusionOk="0">
                      <a:moveTo>
                        <a:pt x="10232" y="19145"/>
                      </a:moveTo>
                      <a:cubicBezTo>
                        <a:pt x="7958" y="21109"/>
                        <a:pt x="6821" y="21109"/>
                        <a:pt x="5684" y="17182"/>
                      </a:cubicBezTo>
                      <a:cubicBezTo>
                        <a:pt x="4547" y="15218"/>
                        <a:pt x="4547" y="13254"/>
                        <a:pt x="3411" y="15218"/>
                      </a:cubicBezTo>
                      <a:cubicBezTo>
                        <a:pt x="2274" y="15218"/>
                        <a:pt x="1137" y="15218"/>
                        <a:pt x="0" y="15218"/>
                      </a:cubicBezTo>
                      <a:cubicBezTo>
                        <a:pt x="0" y="13254"/>
                        <a:pt x="0" y="11291"/>
                        <a:pt x="0" y="9327"/>
                      </a:cubicBezTo>
                      <a:cubicBezTo>
                        <a:pt x="1137" y="7364"/>
                        <a:pt x="2274" y="3436"/>
                        <a:pt x="2274" y="1473"/>
                      </a:cubicBezTo>
                      <a:cubicBezTo>
                        <a:pt x="3411" y="-491"/>
                        <a:pt x="3411" y="-491"/>
                        <a:pt x="4547" y="1473"/>
                      </a:cubicBezTo>
                      <a:cubicBezTo>
                        <a:pt x="4547" y="1473"/>
                        <a:pt x="5684" y="3436"/>
                        <a:pt x="5684" y="5400"/>
                      </a:cubicBezTo>
                      <a:cubicBezTo>
                        <a:pt x="6821" y="9327"/>
                        <a:pt x="6821" y="9327"/>
                        <a:pt x="9095" y="9327"/>
                      </a:cubicBezTo>
                      <a:cubicBezTo>
                        <a:pt x="10232" y="9327"/>
                        <a:pt x="11368" y="9327"/>
                        <a:pt x="13642" y="5400"/>
                      </a:cubicBezTo>
                      <a:cubicBezTo>
                        <a:pt x="15916" y="3436"/>
                        <a:pt x="18189" y="3436"/>
                        <a:pt x="20463" y="7364"/>
                      </a:cubicBezTo>
                      <a:cubicBezTo>
                        <a:pt x="20463" y="7364"/>
                        <a:pt x="21600" y="9327"/>
                        <a:pt x="20463" y="9327"/>
                      </a:cubicBezTo>
                      <a:cubicBezTo>
                        <a:pt x="20463" y="9327"/>
                        <a:pt x="19326" y="11291"/>
                        <a:pt x="19326" y="11291"/>
                      </a:cubicBezTo>
                      <a:cubicBezTo>
                        <a:pt x="15916" y="11291"/>
                        <a:pt x="13642" y="17182"/>
                        <a:pt x="10232" y="19145"/>
                      </a:cubicBezTo>
                      <a:cubicBezTo>
                        <a:pt x="10232" y="19145"/>
                        <a:pt x="10232" y="19145"/>
                        <a:pt x="10232" y="19145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988" name="Freeform 441"/>
                <p:cNvSpPr/>
                <p:nvPr/>
              </p:nvSpPr>
              <p:spPr>
                <a:xfrm>
                  <a:off x="43467" y="4660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127" h="21600" fill="norm" stroke="1" extrusionOk="0">
                      <a:moveTo>
                        <a:pt x="2454" y="14954"/>
                      </a:moveTo>
                      <a:cubicBezTo>
                        <a:pt x="4418" y="14954"/>
                        <a:pt x="8345" y="13292"/>
                        <a:pt x="8345" y="11631"/>
                      </a:cubicBezTo>
                      <a:cubicBezTo>
                        <a:pt x="10309" y="9969"/>
                        <a:pt x="10309" y="8308"/>
                        <a:pt x="10309" y="6646"/>
                      </a:cubicBezTo>
                      <a:cubicBezTo>
                        <a:pt x="10309" y="3323"/>
                        <a:pt x="10309" y="1662"/>
                        <a:pt x="12272" y="0"/>
                      </a:cubicBezTo>
                      <a:cubicBezTo>
                        <a:pt x="14236" y="0"/>
                        <a:pt x="18163" y="3323"/>
                        <a:pt x="18163" y="4985"/>
                      </a:cubicBezTo>
                      <a:cubicBezTo>
                        <a:pt x="18163" y="4985"/>
                        <a:pt x="20127" y="4985"/>
                        <a:pt x="20127" y="4985"/>
                      </a:cubicBezTo>
                      <a:cubicBezTo>
                        <a:pt x="18163" y="8308"/>
                        <a:pt x="18163" y="11631"/>
                        <a:pt x="14236" y="11631"/>
                      </a:cubicBezTo>
                      <a:cubicBezTo>
                        <a:pt x="10309" y="13292"/>
                        <a:pt x="10309" y="16615"/>
                        <a:pt x="8345" y="18277"/>
                      </a:cubicBezTo>
                      <a:cubicBezTo>
                        <a:pt x="8345" y="19938"/>
                        <a:pt x="6382" y="21600"/>
                        <a:pt x="4418" y="21600"/>
                      </a:cubicBezTo>
                      <a:cubicBezTo>
                        <a:pt x="2454" y="21600"/>
                        <a:pt x="491" y="19938"/>
                        <a:pt x="491" y="18277"/>
                      </a:cubicBezTo>
                      <a:cubicBezTo>
                        <a:pt x="491" y="18277"/>
                        <a:pt x="-1473" y="14954"/>
                        <a:pt x="2454" y="14954"/>
                      </a:cubicBezTo>
                      <a:cubicBezTo>
                        <a:pt x="2454" y="14954"/>
                        <a:pt x="2454" y="14954"/>
                        <a:pt x="2454" y="14954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989" name="Freeform 442"/>
                <p:cNvSpPr/>
                <p:nvPr/>
              </p:nvSpPr>
              <p:spPr>
                <a:xfrm>
                  <a:off x="47103" y="3480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0800" y="0"/>
                      </a:moveTo>
                      <a:cubicBezTo>
                        <a:pt x="10800" y="7200"/>
                        <a:pt x="16200" y="7200"/>
                        <a:pt x="21600" y="14400"/>
                      </a:cubicBezTo>
                      <a:cubicBezTo>
                        <a:pt x="21600" y="14400"/>
                        <a:pt x="16200" y="14400"/>
                        <a:pt x="16200" y="14400"/>
                      </a:cubicBezTo>
                      <a:cubicBezTo>
                        <a:pt x="10800" y="21600"/>
                        <a:pt x="10800" y="21600"/>
                        <a:pt x="5400" y="21600"/>
                      </a:cubicBezTo>
                      <a:cubicBezTo>
                        <a:pt x="0" y="21600"/>
                        <a:pt x="0" y="14400"/>
                        <a:pt x="0" y="7200"/>
                      </a:cubicBezTo>
                      <a:cubicBezTo>
                        <a:pt x="0" y="7200"/>
                        <a:pt x="5400" y="7200"/>
                        <a:pt x="5400" y="0"/>
                      </a:cubicBezTo>
                      <a:cubicBezTo>
                        <a:pt x="5400" y="0"/>
                        <a:pt x="10800" y="0"/>
                        <a:pt x="108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990" name="Freeform 443"/>
                <p:cNvSpPr/>
                <p:nvPr/>
              </p:nvSpPr>
              <p:spPr>
                <a:xfrm>
                  <a:off x="48206" y="77934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21600"/>
                      </a:moveTo>
                      <a:cubicBezTo>
                        <a:pt x="10800" y="21600"/>
                        <a:pt x="10800" y="21600"/>
                        <a:pt x="0" y="21600"/>
                      </a:cubicBezTo>
                      <a:cubicBezTo>
                        <a:pt x="0" y="21600"/>
                        <a:pt x="0" y="21600"/>
                        <a:pt x="0" y="21600"/>
                      </a:cubicBezTo>
                      <a:cubicBezTo>
                        <a:pt x="10800" y="0"/>
                        <a:pt x="10800" y="0"/>
                        <a:pt x="10800" y="0"/>
                      </a:cubicBezTo>
                      <a:cubicBezTo>
                        <a:pt x="10800" y="0"/>
                        <a:pt x="10800" y="21600"/>
                        <a:pt x="2160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991" name="Freeform 444"/>
                <p:cNvSpPr/>
                <p:nvPr/>
              </p:nvSpPr>
              <p:spPr>
                <a:xfrm>
                  <a:off x="47654" y="4186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0"/>
                      </a:moveTo>
                      <a:cubicBezTo>
                        <a:pt x="21600" y="7200"/>
                        <a:pt x="21600" y="14400"/>
                        <a:pt x="16200" y="21600"/>
                      </a:cubicBezTo>
                      <a:cubicBezTo>
                        <a:pt x="16200" y="21600"/>
                        <a:pt x="10800" y="21600"/>
                        <a:pt x="10800" y="21600"/>
                      </a:cubicBezTo>
                      <a:cubicBezTo>
                        <a:pt x="5400" y="21600"/>
                        <a:pt x="5400" y="21600"/>
                        <a:pt x="5400" y="21600"/>
                      </a:cubicBezTo>
                      <a:cubicBezTo>
                        <a:pt x="5400" y="14400"/>
                        <a:pt x="0" y="14400"/>
                        <a:pt x="0" y="7200"/>
                      </a:cubicBezTo>
                      <a:cubicBezTo>
                        <a:pt x="5400" y="0"/>
                        <a:pt x="5400" y="0"/>
                        <a:pt x="10800" y="0"/>
                      </a:cubicBezTo>
                      <a:cubicBezTo>
                        <a:pt x="16200" y="0"/>
                        <a:pt x="21600" y="0"/>
                        <a:pt x="216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992" name="Freeform 445"/>
                <p:cNvSpPr/>
                <p:nvPr/>
              </p:nvSpPr>
              <p:spPr>
                <a:xfrm>
                  <a:off x="48537" y="14577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0"/>
                      </a:moveTo>
                      <a:cubicBezTo>
                        <a:pt x="21600" y="10800"/>
                        <a:pt x="21600" y="10800"/>
                        <a:pt x="21600" y="16200"/>
                      </a:cubicBezTo>
                      <a:cubicBezTo>
                        <a:pt x="21600" y="16200"/>
                        <a:pt x="21600" y="21600"/>
                        <a:pt x="21600" y="21600"/>
                      </a:cubicBezTo>
                      <a:cubicBezTo>
                        <a:pt x="0" y="21600"/>
                        <a:pt x="0" y="16200"/>
                        <a:pt x="0" y="10800"/>
                      </a:cubicBezTo>
                      <a:cubicBezTo>
                        <a:pt x="0" y="10800"/>
                        <a:pt x="0" y="5400"/>
                        <a:pt x="216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993" name="Freeform 446"/>
                <p:cNvSpPr/>
                <p:nvPr/>
              </p:nvSpPr>
              <p:spPr>
                <a:xfrm>
                  <a:off x="48868" y="13507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0800" y="21600"/>
                      </a:moveTo>
                      <a:cubicBezTo>
                        <a:pt x="5400" y="21600"/>
                        <a:pt x="0" y="16200"/>
                        <a:pt x="0" y="5400"/>
                      </a:cubicBezTo>
                      <a:cubicBezTo>
                        <a:pt x="0" y="5400"/>
                        <a:pt x="10800" y="0"/>
                        <a:pt x="10800" y="0"/>
                      </a:cubicBezTo>
                      <a:cubicBezTo>
                        <a:pt x="10800" y="0"/>
                        <a:pt x="21600" y="5400"/>
                        <a:pt x="21600" y="10800"/>
                      </a:cubicBezTo>
                      <a:cubicBezTo>
                        <a:pt x="21600" y="16200"/>
                        <a:pt x="16200" y="21600"/>
                        <a:pt x="1080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994" name="Freeform 447"/>
                <p:cNvSpPr/>
                <p:nvPr/>
              </p:nvSpPr>
              <p:spPr>
                <a:xfrm>
                  <a:off x="49419" y="53824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9200" fill="norm" stroke="1" extrusionOk="0">
                      <a:moveTo>
                        <a:pt x="21600" y="10560"/>
                      </a:moveTo>
                      <a:cubicBezTo>
                        <a:pt x="18000" y="14880"/>
                        <a:pt x="14400" y="14880"/>
                        <a:pt x="14400" y="19200"/>
                      </a:cubicBezTo>
                      <a:cubicBezTo>
                        <a:pt x="10800" y="19200"/>
                        <a:pt x="10800" y="19200"/>
                        <a:pt x="10800" y="14880"/>
                      </a:cubicBezTo>
                      <a:cubicBezTo>
                        <a:pt x="7200" y="14880"/>
                        <a:pt x="7200" y="14880"/>
                        <a:pt x="3600" y="10560"/>
                      </a:cubicBezTo>
                      <a:cubicBezTo>
                        <a:pt x="3600" y="6240"/>
                        <a:pt x="3600" y="1920"/>
                        <a:pt x="0" y="1920"/>
                      </a:cubicBezTo>
                      <a:cubicBezTo>
                        <a:pt x="3600" y="1920"/>
                        <a:pt x="7200" y="-2400"/>
                        <a:pt x="10800" y="1920"/>
                      </a:cubicBezTo>
                      <a:cubicBezTo>
                        <a:pt x="14400" y="1920"/>
                        <a:pt x="14400" y="6240"/>
                        <a:pt x="21600" y="1056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995" name="Freeform 448"/>
                <p:cNvSpPr/>
                <p:nvPr/>
              </p:nvSpPr>
              <p:spPr>
                <a:xfrm>
                  <a:off x="50889" y="15541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7587" h="18600" fill="norm" stroke="1" extrusionOk="0">
                      <a:moveTo>
                        <a:pt x="2838" y="7800"/>
                      </a:moveTo>
                      <a:cubicBezTo>
                        <a:pt x="2838" y="7800"/>
                        <a:pt x="2838" y="-3000"/>
                        <a:pt x="11478" y="2400"/>
                      </a:cubicBezTo>
                      <a:cubicBezTo>
                        <a:pt x="11478" y="2400"/>
                        <a:pt x="15798" y="-3000"/>
                        <a:pt x="15798" y="2400"/>
                      </a:cubicBezTo>
                      <a:cubicBezTo>
                        <a:pt x="20118" y="7800"/>
                        <a:pt x="15798" y="13200"/>
                        <a:pt x="11478" y="18600"/>
                      </a:cubicBezTo>
                      <a:cubicBezTo>
                        <a:pt x="11478" y="18600"/>
                        <a:pt x="7158" y="18600"/>
                        <a:pt x="7158" y="18600"/>
                      </a:cubicBezTo>
                      <a:cubicBezTo>
                        <a:pt x="-1482" y="18600"/>
                        <a:pt x="-1482" y="18600"/>
                        <a:pt x="2838" y="78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996" name="Freeform 449"/>
                <p:cNvSpPr/>
                <p:nvPr/>
              </p:nvSpPr>
              <p:spPr>
                <a:xfrm>
                  <a:off x="51515" y="132758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10800"/>
                      </a:moveTo>
                      <a:cubicBezTo>
                        <a:pt x="21600" y="10800"/>
                        <a:pt x="14400" y="16200"/>
                        <a:pt x="14400" y="21600"/>
                      </a:cubicBezTo>
                      <a:cubicBezTo>
                        <a:pt x="7200" y="16200"/>
                        <a:pt x="0" y="16200"/>
                        <a:pt x="0" y="10800"/>
                      </a:cubicBezTo>
                      <a:cubicBezTo>
                        <a:pt x="0" y="5400"/>
                        <a:pt x="7200" y="0"/>
                        <a:pt x="14400" y="0"/>
                      </a:cubicBezTo>
                      <a:cubicBezTo>
                        <a:pt x="14400" y="5400"/>
                        <a:pt x="21600" y="5400"/>
                        <a:pt x="21600" y="108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997" name="Freeform 450"/>
                <p:cNvSpPr/>
                <p:nvPr/>
              </p:nvSpPr>
              <p:spPr>
                <a:xfrm>
                  <a:off x="51294" y="48701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10800"/>
                      </a:moveTo>
                      <a:cubicBezTo>
                        <a:pt x="21600" y="18000"/>
                        <a:pt x="21600" y="18000"/>
                        <a:pt x="10800" y="21600"/>
                      </a:cubicBezTo>
                      <a:cubicBezTo>
                        <a:pt x="5400" y="21600"/>
                        <a:pt x="0" y="14400"/>
                        <a:pt x="0" y="10800"/>
                      </a:cubicBezTo>
                      <a:cubicBezTo>
                        <a:pt x="0" y="7200"/>
                        <a:pt x="10800" y="0"/>
                        <a:pt x="10800" y="0"/>
                      </a:cubicBezTo>
                      <a:cubicBezTo>
                        <a:pt x="16200" y="0"/>
                        <a:pt x="21600" y="7200"/>
                        <a:pt x="21600" y="108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998" name="Freeform 451"/>
                <p:cNvSpPr/>
                <p:nvPr/>
              </p:nvSpPr>
              <p:spPr>
                <a:xfrm>
                  <a:off x="53059" y="160557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0800" y="0"/>
                      </a:moveTo>
                      <a:cubicBezTo>
                        <a:pt x="10800" y="0"/>
                        <a:pt x="21600" y="0"/>
                        <a:pt x="21600" y="10800"/>
                      </a:cubicBezTo>
                      <a:cubicBezTo>
                        <a:pt x="21600" y="10800"/>
                        <a:pt x="21600" y="10800"/>
                        <a:pt x="10800" y="21600"/>
                      </a:cubicBezTo>
                      <a:cubicBezTo>
                        <a:pt x="10800" y="10800"/>
                        <a:pt x="0" y="10800"/>
                        <a:pt x="0" y="10800"/>
                      </a:cubicBezTo>
                      <a:cubicBezTo>
                        <a:pt x="0" y="0"/>
                        <a:pt x="10800" y="0"/>
                        <a:pt x="108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999" name="Freeform 452"/>
                <p:cNvSpPr/>
                <p:nvPr/>
              </p:nvSpPr>
              <p:spPr>
                <a:xfrm>
                  <a:off x="51515" y="12760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299" h="19774" fill="norm" stroke="1" extrusionOk="0">
                      <a:moveTo>
                        <a:pt x="18486" y="11134"/>
                      </a:moveTo>
                      <a:cubicBezTo>
                        <a:pt x="16523" y="11134"/>
                        <a:pt x="14559" y="11134"/>
                        <a:pt x="12595" y="11134"/>
                      </a:cubicBezTo>
                      <a:cubicBezTo>
                        <a:pt x="10632" y="13294"/>
                        <a:pt x="8668" y="13294"/>
                        <a:pt x="8668" y="15454"/>
                      </a:cubicBezTo>
                      <a:cubicBezTo>
                        <a:pt x="6705" y="17614"/>
                        <a:pt x="6705" y="19774"/>
                        <a:pt x="2777" y="19774"/>
                      </a:cubicBezTo>
                      <a:cubicBezTo>
                        <a:pt x="814" y="19774"/>
                        <a:pt x="-1150" y="17614"/>
                        <a:pt x="814" y="13294"/>
                      </a:cubicBezTo>
                      <a:cubicBezTo>
                        <a:pt x="2777" y="8974"/>
                        <a:pt x="4741" y="2494"/>
                        <a:pt x="10632" y="2494"/>
                      </a:cubicBezTo>
                      <a:cubicBezTo>
                        <a:pt x="12595" y="-1826"/>
                        <a:pt x="14559" y="334"/>
                        <a:pt x="16523" y="2494"/>
                      </a:cubicBezTo>
                      <a:cubicBezTo>
                        <a:pt x="18486" y="2494"/>
                        <a:pt x="20450" y="6814"/>
                        <a:pt x="18486" y="8974"/>
                      </a:cubicBezTo>
                      <a:cubicBezTo>
                        <a:pt x="18486" y="8974"/>
                        <a:pt x="18486" y="11134"/>
                        <a:pt x="18486" y="11134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6000" name="Freeform 453"/>
                <p:cNvSpPr/>
                <p:nvPr/>
              </p:nvSpPr>
              <p:spPr>
                <a:xfrm>
                  <a:off x="55045" y="3888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21600"/>
                      </a:moveTo>
                      <a:cubicBezTo>
                        <a:pt x="21600" y="21600"/>
                        <a:pt x="0" y="0"/>
                        <a:pt x="0" y="0"/>
                      </a:cubicBezTo>
                      <a:cubicBezTo>
                        <a:pt x="21600" y="0"/>
                        <a:pt x="21600" y="0"/>
                        <a:pt x="21600" y="0"/>
                      </a:cubicBezTo>
                      <a:cubicBezTo>
                        <a:pt x="21600" y="0"/>
                        <a:pt x="21600" y="0"/>
                        <a:pt x="21600" y="0"/>
                      </a:cubicBezTo>
                      <a:cubicBezTo>
                        <a:pt x="21600" y="0"/>
                        <a:pt x="21600" y="0"/>
                        <a:pt x="2160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6001" name="Freeform 454"/>
                <p:cNvSpPr/>
                <p:nvPr/>
              </p:nvSpPr>
              <p:spPr>
                <a:xfrm>
                  <a:off x="55548" y="4428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491" h="21600" fill="norm" stroke="1" extrusionOk="0">
                      <a:moveTo>
                        <a:pt x="5091" y="4320"/>
                      </a:moveTo>
                      <a:cubicBezTo>
                        <a:pt x="5091" y="4320"/>
                        <a:pt x="8691" y="0"/>
                        <a:pt x="12291" y="0"/>
                      </a:cubicBezTo>
                      <a:cubicBezTo>
                        <a:pt x="15891" y="0"/>
                        <a:pt x="19491" y="4320"/>
                        <a:pt x="19491" y="8640"/>
                      </a:cubicBezTo>
                      <a:cubicBezTo>
                        <a:pt x="19491" y="8640"/>
                        <a:pt x="19491" y="12960"/>
                        <a:pt x="15891" y="17280"/>
                      </a:cubicBezTo>
                      <a:cubicBezTo>
                        <a:pt x="12291" y="17280"/>
                        <a:pt x="12291" y="17280"/>
                        <a:pt x="8691" y="21600"/>
                      </a:cubicBezTo>
                      <a:cubicBezTo>
                        <a:pt x="5091" y="17280"/>
                        <a:pt x="1491" y="17280"/>
                        <a:pt x="1491" y="12960"/>
                      </a:cubicBezTo>
                      <a:cubicBezTo>
                        <a:pt x="-2109" y="8640"/>
                        <a:pt x="1491" y="8640"/>
                        <a:pt x="5091" y="432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6002" name="Freeform 455"/>
                <p:cNvSpPr/>
                <p:nvPr/>
              </p:nvSpPr>
              <p:spPr>
                <a:xfrm>
                  <a:off x="57242" y="138384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65" h="21600" fill="norm" stroke="1" extrusionOk="0">
                      <a:moveTo>
                        <a:pt x="9565" y="3086"/>
                      </a:moveTo>
                      <a:cubicBezTo>
                        <a:pt x="9565" y="6171"/>
                        <a:pt x="13165" y="9257"/>
                        <a:pt x="16765" y="12343"/>
                      </a:cubicBezTo>
                      <a:cubicBezTo>
                        <a:pt x="20365" y="12343"/>
                        <a:pt x="20365" y="15429"/>
                        <a:pt x="20365" y="18514"/>
                      </a:cubicBezTo>
                      <a:cubicBezTo>
                        <a:pt x="20365" y="21600"/>
                        <a:pt x="16765" y="21600"/>
                        <a:pt x="13165" y="21600"/>
                      </a:cubicBezTo>
                      <a:cubicBezTo>
                        <a:pt x="9565" y="21600"/>
                        <a:pt x="9565" y="18514"/>
                        <a:pt x="5965" y="18514"/>
                      </a:cubicBezTo>
                      <a:cubicBezTo>
                        <a:pt x="-1235" y="15429"/>
                        <a:pt x="-1235" y="12343"/>
                        <a:pt x="2365" y="3086"/>
                      </a:cubicBezTo>
                      <a:cubicBezTo>
                        <a:pt x="2365" y="0"/>
                        <a:pt x="5965" y="0"/>
                        <a:pt x="5965" y="0"/>
                      </a:cubicBezTo>
                      <a:cubicBezTo>
                        <a:pt x="5965" y="0"/>
                        <a:pt x="5965" y="0"/>
                        <a:pt x="9565" y="3086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6003" name="Freeform 456"/>
                <p:cNvSpPr/>
                <p:nvPr/>
              </p:nvSpPr>
              <p:spPr>
                <a:xfrm>
                  <a:off x="58503" y="129780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520" h="21600" fill="norm" stroke="1" extrusionOk="0">
                      <a:moveTo>
                        <a:pt x="17280" y="16200"/>
                      </a:moveTo>
                      <a:cubicBezTo>
                        <a:pt x="8640" y="16200"/>
                        <a:pt x="4320" y="21600"/>
                        <a:pt x="0" y="21600"/>
                      </a:cubicBezTo>
                      <a:cubicBezTo>
                        <a:pt x="0" y="21600"/>
                        <a:pt x="0" y="21600"/>
                        <a:pt x="0" y="21600"/>
                      </a:cubicBezTo>
                      <a:cubicBezTo>
                        <a:pt x="0" y="16200"/>
                        <a:pt x="0" y="10800"/>
                        <a:pt x="0" y="10800"/>
                      </a:cubicBezTo>
                      <a:cubicBezTo>
                        <a:pt x="4320" y="5400"/>
                        <a:pt x="8640" y="5400"/>
                        <a:pt x="12960" y="0"/>
                      </a:cubicBezTo>
                      <a:cubicBezTo>
                        <a:pt x="12960" y="0"/>
                        <a:pt x="17280" y="5400"/>
                        <a:pt x="17280" y="5400"/>
                      </a:cubicBezTo>
                      <a:cubicBezTo>
                        <a:pt x="21600" y="10800"/>
                        <a:pt x="21600" y="16200"/>
                        <a:pt x="17280" y="162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6004" name="Freeform 457"/>
                <p:cNvSpPr/>
                <p:nvPr/>
              </p:nvSpPr>
              <p:spPr>
                <a:xfrm>
                  <a:off x="57175" y="153931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938" h="20541" fill="norm" stroke="1" extrusionOk="0">
                      <a:moveTo>
                        <a:pt x="0" y="14370"/>
                      </a:moveTo>
                      <a:cubicBezTo>
                        <a:pt x="1662" y="11284"/>
                        <a:pt x="3323" y="8198"/>
                        <a:pt x="4985" y="8198"/>
                      </a:cubicBezTo>
                      <a:cubicBezTo>
                        <a:pt x="6646" y="8198"/>
                        <a:pt x="8308" y="5112"/>
                        <a:pt x="8308" y="2027"/>
                      </a:cubicBezTo>
                      <a:cubicBezTo>
                        <a:pt x="11631" y="-1059"/>
                        <a:pt x="14954" y="-1059"/>
                        <a:pt x="18277" y="5112"/>
                      </a:cubicBezTo>
                      <a:cubicBezTo>
                        <a:pt x="18277" y="8198"/>
                        <a:pt x="18277" y="8198"/>
                        <a:pt x="18277" y="8198"/>
                      </a:cubicBezTo>
                      <a:cubicBezTo>
                        <a:pt x="21600" y="17455"/>
                        <a:pt x="19938" y="20541"/>
                        <a:pt x="13292" y="20541"/>
                      </a:cubicBezTo>
                      <a:cubicBezTo>
                        <a:pt x="13292" y="20541"/>
                        <a:pt x="11631" y="20541"/>
                        <a:pt x="11631" y="20541"/>
                      </a:cubicBezTo>
                      <a:cubicBezTo>
                        <a:pt x="8308" y="17455"/>
                        <a:pt x="6646" y="17455"/>
                        <a:pt x="4985" y="20541"/>
                      </a:cubicBezTo>
                      <a:cubicBezTo>
                        <a:pt x="3323" y="20541"/>
                        <a:pt x="1662" y="20541"/>
                        <a:pt x="1662" y="20541"/>
                      </a:cubicBezTo>
                      <a:cubicBezTo>
                        <a:pt x="0" y="17455"/>
                        <a:pt x="0" y="14370"/>
                        <a:pt x="0" y="1437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6005" name="Freeform 458"/>
                <p:cNvSpPr/>
                <p:nvPr/>
              </p:nvSpPr>
              <p:spPr>
                <a:xfrm>
                  <a:off x="49812" y="172202"/>
                  <a:ext cx="19637" cy="19636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0291" y="20291"/>
                      </a:moveTo>
                      <a:cubicBezTo>
                        <a:pt x="20945" y="20291"/>
                        <a:pt x="20945" y="20945"/>
                        <a:pt x="21600" y="21600"/>
                      </a:cubicBezTo>
                      <a:cubicBezTo>
                        <a:pt x="0" y="21600"/>
                        <a:pt x="0" y="21600"/>
                        <a:pt x="0" y="21600"/>
                      </a:cubicBezTo>
                      <a:cubicBezTo>
                        <a:pt x="655" y="21600"/>
                        <a:pt x="655" y="21600"/>
                        <a:pt x="655" y="21600"/>
                      </a:cubicBezTo>
                      <a:cubicBezTo>
                        <a:pt x="1964" y="20945"/>
                        <a:pt x="2618" y="19636"/>
                        <a:pt x="3273" y="18327"/>
                      </a:cubicBezTo>
                      <a:cubicBezTo>
                        <a:pt x="3927" y="17018"/>
                        <a:pt x="5236" y="16364"/>
                        <a:pt x="5891" y="15055"/>
                      </a:cubicBezTo>
                      <a:cubicBezTo>
                        <a:pt x="5891" y="14400"/>
                        <a:pt x="5891" y="14400"/>
                        <a:pt x="5891" y="14400"/>
                      </a:cubicBezTo>
                      <a:cubicBezTo>
                        <a:pt x="5891" y="14400"/>
                        <a:pt x="5891" y="13745"/>
                        <a:pt x="5891" y="13745"/>
                      </a:cubicBezTo>
                      <a:cubicBezTo>
                        <a:pt x="5236" y="13745"/>
                        <a:pt x="5236" y="12436"/>
                        <a:pt x="3927" y="13745"/>
                      </a:cubicBezTo>
                      <a:cubicBezTo>
                        <a:pt x="3927" y="13745"/>
                        <a:pt x="3273" y="13745"/>
                        <a:pt x="2618" y="13745"/>
                      </a:cubicBezTo>
                      <a:cubicBezTo>
                        <a:pt x="1964" y="13745"/>
                        <a:pt x="1964" y="13091"/>
                        <a:pt x="1964" y="13091"/>
                      </a:cubicBezTo>
                      <a:cubicBezTo>
                        <a:pt x="1964" y="12436"/>
                        <a:pt x="2618" y="11782"/>
                        <a:pt x="2618" y="11782"/>
                      </a:cubicBezTo>
                      <a:cubicBezTo>
                        <a:pt x="3927" y="10473"/>
                        <a:pt x="4582" y="9164"/>
                        <a:pt x="5891" y="7855"/>
                      </a:cubicBezTo>
                      <a:cubicBezTo>
                        <a:pt x="7200" y="6545"/>
                        <a:pt x="8509" y="4582"/>
                        <a:pt x="9818" y="3273"/>
                      </a:cubicBezTo>
                      <a:cubicBezTo>
                        <a:pt x="10473" y="2618"/>
                        <a:pt x="10473" y="1964"/>
                        <a:pt x="11127" y="1309"/>
                      </a:cubicBezTo>
                      <a:cubicBezTo>
                        <a:pt x="11127" y="655"/>
                        <a:pt x="11127" y="655"/>
                        <a:pt x="11782" y="0"/>
                      </a:cubicBezTo>
                      <a:cubicBezTo>
                        <a:pt x="11782" y="655"/>
                        <a:pt x="11782" y="655"/>
                        <a:pt x="12436" y="655"/>
                      </a:cubicBezTo>
                      <a:cubicBezTo>
                        <a:pt x="12436" y="1309"/>
                        <a:pt x="13745" y="1964"/>
                        <a:pt x="13745" y="2618"/>
                      </a:cubicBezTo>
                      <a:cubicBezTo>
                        <a:pt x="13745" y="4582"/>
                        <a:pt x="15055" y="5891"/>
                        <a:pt x="16364" y="6545"/>
                      </a:cubicBezTo>
                      <a:cubicBezTo>
                        <a:pt x="17673" y="8509"/>
                        <a:pt x="19636" y="10473"/>
                        <a:pt x="20945" y="12436"/>
                      </a:cubicBezTo>
                      <a:cubicBezTo>
                        <a:pt x="20945" y="12436"/>
                        <a:pt x="20945" y="13091"/>
                        <a:pt x="20945" y="13091"/>
                      </a:cubicBezTo>
                      <a:cubicBezTo>
                        <a:pt x="20945" y="13091"/>
                        <a:pt x="20945" y="13091"/>
                        <a:pt x="20945" y="13091"/>
                      </a:cubicBezTo>
                      <a:cubicBezTo>
                        <a:pt x="18982" y="13091"/>
                        <a:pt x="17673" y="13091"/>
                        <a:pt x="16364" y="13091"/>
                      </a:cubicBezTo>
                      <a:cubicBezTo>
                        <a:pt x="15709" y="13091"/>
                        <a:pt x="15709" y="13091"/>
                        <a:pt x="15055" y="13745"/>
                      </a:cubicBezTo>
                      <a:cubicBezTo>
                        <a:pt x="15055" y="13745"/>
                        <a:pt x="15709" y="14400"/>
                        <a:pt x="15709" y="15055"/>
                      </a:cubicBezTo>
                      <a:cubicBezTo>
                        <a:pt x="17018" y="16364"/>
                        <a:pt x="18982" y="18327"/>
                        <a:pt x="20291" y="2029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6006" name="Freeform 459"/>
                <p:cNvSpPr/>
                <p:nvPr/>
              </p:nvSpPr>
              <p:spPr>
                <a:xfrm>
                  <a:off x="62509" y="135236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700" h="16822" fill="norm" stroke="1" extrusionOk="0">
                      <a:moveTo>
                        <a:pt x="2700" y="10800"/>
                      </a:moveTo>
                      <a:cubicBezTo>
                        <a:pt x="2700" y="3600"/>
                        <a:pt x="9900" y="3600"/>
                        <a:pt x="13500" y="0"/>
                      </a:cubicBezTo>
                      <a:cubicBezTo>
                        <a:pt x="17100" y="0"/>
                        <a:pt x="17100" y="0"/>
                        <a:pt x="20700" y="0"/>
                      </a:cubicBezTo>
                      <a:cubicBezTo>
                        <a:pt x="20700" y="3600"/>
                        <a:pt x="20700" y="7200"/>
                        <a:pt x="20700" y="7200"/>
                      </a:cubicBezTo>
                      <a:cubicBezTo>
                        <a:pt x="17100" y="10800"/>
                        <a:pt x="13500" y="21600"/>
                        <a:pt x="6300" y="14400"/>
                      </a:cubicBezTo>
                      <a:cubicBezTo>
                        <a:pt x="2700" y="14400"/>
                        <a:pt x="2700" y="14400"/>
                        <a:pt x="2700" y="14400"/>
                      </a:cubicBezTo>
                      <a:cubicBezTo>
                        <a:pt x="-900" y="14400"/>
                        <a:pt x="-900" y="14400"/>
                        <a:pt x="2700" y="108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6007" name="Freeform 460"/>
                <p:cNvSpPr/>
                <p:nvPr/>
              </p:nvSpPr>
              <p:spPr>
                <a:xfrm>
                  <a:off x="61553" y="12409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0677" fill="norm" stroke="1" extrusionOk="0">
                      <a:moveTo>
                        <a:pt x="13745" y="19938"/>
                      </a:moveTo>
                      <a:cubicBezTo>
                        <a:pt x="11782" y="19938"/>
                        <a:pt x="9818" y="18277"/>
                        <a:pt x="5891" y="18277"/>
                      </a:cubicBezTo>
                      <a:cubicBezTo>
                        <a:pt x="0" y="18277"/>
                        <a:pt x="0" y="18277"/>
                        <a:pt x="0" y="11631"/>
                      </a:cubicBezTo>
                      <a:cubicBezTo>
                        <a:pt x="0" y="9969"/>
                        <a:pt x="1964" y="4985"/>
                        <a:pt x="3927" y="3323"/>
                      </a:cubicBezTo>
                      <a:cubicBezTo>
                        <a:pt x="3927" y="0"/>
                        <a:pt x="7855" y="0"/>
                        <a:pt x="9818" y="0"/>
                      </a:cubicBezTo>
                      <a:cubicBezTo>
                        <a:pt x="13745" y="0"/>
                        <a:pt x="13745" y="3323"/>
                        <a:pt x="11782" y="4985"/>
                      </a:cubicBezTo>
                      <a:cubicBezTo>
                        <a:pt x="11782" y="8308"/>
                        <a:pt x="7855" y="8308"/>
                        <a:pt x="9818" y="11631"/>
                      </a:cubicBezTo>
                      <a:cubicBezTo>
                        <a:pt x="11782" y="13292"/>
                        <a:pt x="13745" y="14954"/>
                        <a:pt x="17673" y="14954"/>
                      </a:cubicBezTo>
                      <a:cubicBezTo>
                        <a:pt x="17673" y="14954"/>
                        <a:pt x="17673" y="14954"/>
                        <a:pt x="17673" y="14954"/>
                      </a:cubicBezTo>
                      <a:cubicBezTo>
                        <a:pt x="19636" y="14954"/>
                        <a:pt x="21600" y="18277"/>
                        <a:pt x="21600" y="18277"/>
                      </a:cubicBezTo>
                      <a:cubicBezTo>
                        <a:pt x="19636" y="19938"/>
                        <a:pt x="19636" y="19938"/>
                        <a:pt x="17673" y="19938"/>
                      </a:cubicBezTo>
                      <a:cubicBezTo>
                        <a:pt x="15709" y="21600"/>
                        <a:pt x="15709" y="19938"/>
                        <a:pt x="13745" y="19938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6008" name="Freeform 461"/>
                <p:cNvSpPr/>
                <p:nvPr/>
              </p:nvSpPr>
              <p:spPr>
                <a:xfrm>
                  <a:off x="65083" y="132207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5400"/>
                      </a:moveTo>
                      <a:cubicBezTo>
                        <a:pt x="0" y="0"/>
                        <a:pt x="0" y="0"/>
                        <a:pt x="7200" y="0"/>
                      </a:cubicBezTo>
                      <a:cubicBezTo>
                        <a:pt x="14400" y="5400"/>
                        <a:pt x="14400" y="5400"/>
                        <a:pt x="21600" y="5400"/>
                      </a:cubicBezTo>
                      <a:cubicBezTo>
                        <a:pt x="14400" y="10800"/>
                        <a:pt x="14400" y="16200"/>
                        <a:pt x="7200" y="21600"/>
                      </a:cubicBezTo>
                      <a:cubicBezTo>
                        <a:pt x="7200" y="16200"/>
                        <a:pt x="0" y="16200"/>
                        <a:pt x="0" y="54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6009" name="Freeform 462"/>
                <p:cNvSpPr/>
                <p:nvPr/>
              </p:nvSpPr>
              <p:spPr>
                <a:xfrm>
                  <a:off x="64933" y="154048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3901" h="21600" fill="norm" stroke="1" extrusionOk="0">
                      <a:moveTo>
                        <a:pt x="11664" y="5400"/>
                      </a:moveTo>
                      <a:cubicBezTo>
                        <a:pt x="17064" y="16200"/>
                        <a:pt x="11664" y="16200"/>
                        <a:pt x="6264" y="21600"/>
                      </a:cubicBezTo>
                      <a:cubicBezTo>
                        <a:pt x="864" y="21600"/>
                        <a:pt x="864" y="16200"/>
                        <a:pt x="864" y="10800"/>
                      </a:cubicBezTo>
                      <a:cubicBezTo>
                        <a:pt x="864" y="5400"/>
                        <a:pt x="-4536" y="0"/>
                        <a:pt x="11664" y="0"/>
                      </a:cubicBezTo>
                      <a:cubicBezTo>
                        <a:pt x="11664" y="5400"/>
                        <a:pt x="11664" y="5400"/>
                        <a:pt x="11664" y="54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6010" name="Freeform 463"/>
                <p:cNvSpPr/>
                <p:nvPr/>
              </p:nvSpPr>
              <p:spPr>
                <a:xfrm>
                  <a:off x="63649" y="112351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8900" y="10080"/>
                      </a:moveTo>
                      <a:cubicBezTo>
                        <a:pt x="18900" y="12960"/>
                        <a:pt x="16200" y="14400"/>
                        <a:pt x="21600" y="15840"/>
                      </a:cubicBezTo>
                      <a:cubicBezTo>
                        <a:pt x="21600" y="15840"/>
                        <a:pt x="21600" y="15840"/>
                        <a:pt x="21600" y="15840"/>
                      </a:cubicBezTo>
                      <a:cubicBezTo>
                        <a:pt x="21600" y="17280"/>
                        <a:pt x="21600" y="17280"/>
                        <a:pt x="18900" y="18720"/>
                      </a:cubicBezTo>
                      <a:cubicBezTo>
                        <a:pt x="16200" y="18720"/>
                        <a:pt x="13500" y="20160"/>
                        <a:pt x="10800" y="21600"/>
                      </a:cubicBezTo>
                      <a:cubicBezTo>
                        <a:pt x="8100" y="21600"/>
                        <a:pt x="5400" y="20160"/>
                        <a:pt x="5400" y="18720"/>
                      </a:cubicBezTo>
                      <a:cubicBezTo>
                        <a:pt x="5400" y="17280"/>
                        <a:pt x="2700" y="15840"/>
                        <a:pt x="0" y="14400"/>
                      </a:cubicBezTo>
                      <a:cubicBezTo>
                        <a:pt x="0" y="14400"/>
                        <a:pt x="0" y="12960"/>
                        <a:pt x="0" y="11520"/>
                      </a:cubicBezTo>
                      <a:cubicBezTo>
                        <a:pt x="8100" y="10080"/>
                        <a:pt x="5400" y="5760"/>
                        <a:pt x="10800" y="2880"/>
                      </a:cubicBezTo>
                      <a:cubicBezTo>
                        <a:pt x="10800" y="2880"/>
                        <a:pt x="10800" y="1440"/>
                        <a:pt x="13500" y="0"/>
                      </a:cubicBezTo>
                      <a:cubicBezTo>
                        <a:pt x="13500" y="1440"/>
                        <a:pt x="16200" y="2880"/>
                        <a:pt x="16200" y="4320"/>
                      </a:cubicBezTo>
                      <a:cubicBezTo>
                        <a:pt x="18900" y="7200"/>
                        <a:pt x="18900" y="8640"/>
                        <a:pt x="18900" y="1008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6011" name="Freeform 464"/>
                <p:cNvSpPr/>
                <p:nvPr/>
              </p:nvSpPr>
              <p:spPr>
                <a:xfrm>
                  <a:off x="62987" y="14577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5120" y="17280"/>
                      </a:moveTo>
                      <a:cubicBezTo>
                        <a:pt x="12960" y="19440"/>
                        <a:pt x="12960" y="21600"/>
                        <a:pt x="10800" y="21600"/>
                      </a:cubicBezTo>
                      <a:cubicBezTo>
                        <a:pt x="8640" y="19440"/>
                        <a:pt x="8640" y="17280"/>
                        <a:pt x="6480" y="15120"/>
                      </a:cubicBezTo>
                      <a:cubicBezTo>
                        <a:pt x="6480" y="15120"/>
                        <a:pt x="6480" y="15120"/>
                        <a:pt x="6480" y="15120"/>
                      </a:cubicBezTo>
                      <a:cubicBezTo>
                        <a:pt x="4320" y="12960"/>
                        <a:pt x="2160" y="10800"/>
                        <a:pt x="0" y="8640"/>
                      </a:cubicBezTo>
                      <a:cubicBezTo>
                        <a:pt x="4320" y="6480"/>
                        <a:pt x="6480" y="2160"/>
                        <a:pt x="8640" y="0"/>
                      </a:cubicBezTo>
                      <a:cubicBezTo>
                        <a:pt x="8640" y="0"/>
                        <a:pt x="10800" y="0"/>
                        <a:pt x="10800" y="0"/>
                      </a:cubicBezTo>
                      <a:cubicBezTo>
                        <a:pt x="12960" y="2160"/>
                        <a:pt x="15120" y="2160"/>
                        <a:pt x="15120" y="4320"/>
                      </a:cubicBezTo>
                      <a:cubicBezTo>
                        <a:pt x="15120" y="8640"/>
                        <a:pt x="17280" y="10800"/>
                        <a:pt x="21600" y="12960"/>
                      </a:cubicBezTo>
                      <a:cubicBezTo>
                        <a:pt x="21600" y="12960"/>
                        <a:pt x="21600" y="12960"/>
                        <a:pt x="21600" y="15120"/>
                      </a:cubicBezTo>
                      <a:cubicBezTo>
                        <a:pt x="21600" y="15120"/>
                        <a:pt x="21600" y="17280"/>
                        <a:pt x="19440" y="17280"/>
                      </a:cubicBezTo>
                      <a:cubicBezTo>
                        <a:pt x="19440" y="17280"/>
                        <a:pt x="17280" y="17280"/>
                        <a:pt x="15120" y="1728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6012" name="Freeform 465"/>
                <p:cNvSpPr/>
                <p:nvPr/>
              </p:nvSpPr>
              <p:spPr>
                <a:xfrm>
                  <a:off x="67241" y="122108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7008" h="18136" fill="norm" stroke="1" extrusionOk="0">
                      <a:moveTo>
                        <a:pt x="5200" y="16936"/>
                      </a:moveTo>
                      <a:cubicBezTo>
                        <a:pt x="-2000" y="14236"/>
                        <a:pt x="1600" y="14236"/>
                        <a:pt x="1600" y="8836"/>
                      </a:cubicBezTo>
                      <a:cubicBezTo>
                        <a:pt x="1600" y="8836"/>
                        <a:pt x="1600" y="8836"/>
                        <a:pt x="1600" y="8836"/>
                      </a:cubicBezTo>
                      <a:cubicBezTo>
                        <a:pt x="1600" y="3436"/>
                        <a:pt x="-2000" y="736"/>
                        <a:pt x="1600" y="736"/>
                      </a:cubicBezTo>
                      <a:cubicBezTo>
                        <a:pt x="8800" y="-1964"/>
                        <a:pt x="5200" y="3436"/>
                        <a:pt x="8800" y="6136"/>
                      </a:cubicBezTo>
                      <a:cubicBezTo>
                        <a:pt x="12400" y="6136"/>
                        <a:pt x="8800" y="8836"/>
                        <a:pt x="12400" y="11536"/>
                      </a:cubicBezTo>
                      <a:cubicBezTo>
                        <a:pt x="12400" y="11536"/>
                        <a:pt x="19600" y="14236"/>
                        <a:pt x="16000" y="16936"/>
                      </a:cubicBezTo>
                      <a:cubicBezTo>
                        <a:pt x="12400" y="16936"/>
                        <a:pt x="12400" y="19636"/>
                        <a:pt x="5200" y="16936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6013" name="Freeform 466"/>
                <p:cNvSpPr/>
                <p:nvPr/>
              </p:nvSpPr>
              <p:spPr>
                <a:xfrm>
                  <a:off x="67126" y="151286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600" h="19864" fill="norm" stroke="1" extrusionOk="0">
                      <a:moveTo>
                        <a:pt x="18000" y="0"/>
                      </a:moveTo>
                      <a:cubicBezTo>
                        <a:pt x="21600" y="0"/>
                        <a:pt x="18000" y="12960"/>
                        <a:pt x="18000" y="12960"/>
                      </a:cubicBezTo>
                      <a:cubicBezTo>
                        <a:pt x="14400" y="17280"/>
                        <a:pt x="10800" y="17280"/>
                        <a:pt x="10800" y="17280"/>
                      </a:cubicBezTo>
                      <a:cubicBezTo>
                        <a:pt x="3600" y="21600"/>
                        <a:pt x="0" y="21600"/>
                        <a:pt x="0" y="8640"/>
                      </a:cubicBezTo>
                      <a:cubicBezTo>
                        <a:pt x="0" y="8640"/>
                        <a:pt x="0" y="4320"/>
                        <a:pt x="3600" y="0"/>
                      </a:cubicBezTo>
                      <a:cubicBezTo>
                        <a:pt x="3600" y="0"/>
                        <a:pt x="7200" y="0"/>
                        <a:pt x="10800" y="0"/>
                      </a:cubicBezTo>
                      <a:cubicBezTo>
                        <a:pt x="14400" y="0"/>
                        <a:pt x="14400" y="0"/>
                        <a:pt x="180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6014" name="Freeform 467"/>
                <p:cNvSpPr/>
                <p:nvPr/>
              </p:nvSpPr>
              <p:spPr>
                <a:xfrm>
                  <a:off x="68724" y="103730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7672" h="17412" fill="norm" stroke="1" extrusionOk="0">
                      <a:moveTo>
                        <a:pt x="0" y="16000"/>
                      </a:moveTo>
                      <a:cubicBezTo>
                        <a:pt x="0" y="16000"/>
                        <a:pt x="0" y="16000"/>
                        <a:pt x="0" y="16000"/>
                      </a:cubicBezTo>
                      <a:cubicBezTo>
                        <a:pt x="0" y="12400"/>
                        <a:pt x="0" y="8800"/>
                        <a:pt x="0" y="1600"/>
                      </a:cubicBezTo>
                      <a:cubicBezTo>
                        <a:pt x="0" y="1600"/>
                        <a:pt x="0" y="-2000"/>
                        <a:pt x="5400" y="1600"/>
                      </a:cubicBezTo>
                      <a:cubicBezTo>
                        <a:pt x="10800" y="1600"/>
                        <a:pt x="21600" y="1600"/>
                        <a:pt x="16200" y="8800"/>
                      </a:cubicBezTo>
                      <a:cubicBezTo>
                        <a:pt x="16200" y="8800"/>
                        <a:pt x="16200" y="8800"/>
                        <a:pt x="16200" y="8800"/>
                      </a:cubicBezTo>
                      <a:cubicBezTo>
                        <a:pt x="16200" y="16000"/>
                        <a:pt x="10800" y="19600"/>
                        <a:pt x="0" y="160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6015" name="Freeform 468"/>
                <p:cNvSpPr/>
                <p:nvPr/>
              </p:nvSpPr>
              <p:spPr>
                <a:xfrm>
                  <a:off x="71549" y="128677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8437" h="21600" fill="norm" stroke="1" extrusionOk="0">
                      <a:moveTo>
                        <a:pt x="7637" y="0"/>
                      </a:moveTo>
                      <a:cubicBezTo>
                        <a:pt x="13037" y="0"/>
                        <a:pt x="18437" y="5400"/>
                        <a:pt x="18437" y="10800"/>
                      </a:cubicBezTo>
                      <a:cubicBezTo>
                        <a:pt x="18437" y="10800"/>
                        <a:pt x="18437" y="16200"/>
                        <a:pt x="13037" y="16200"/>
                      </a:cubicBezTo>
                      <a:cubicBezTo>
                        <a:pt x="13037" y="16200"/>
                        <a:pt x="7637" y="21600"/>
                        <a:pt x="7637" y="21600"/>
                      </a:cubicBezTo>
                      <a:cubicBezTo>
                        <a:pt x="2237" y="16200"/>
                        <a:pt x="2237" y="16200"/>
                        <a:pt x="2237" y="10800"/>
                      </a:cubicBezTo>
                      <a:cubicBezTo>
                        <a:pt x="-3163" y="5400"/>
                        <a:pt x="2237" y="0"/>
                        <a:pt x="763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6016" name="Freeform 469"/>
                <p:cNvSpPr/>
                <p:nvPr/>
              </p:nvSpPr>
              <p:spPr>
                <a:xfrm>
                  <a:off x="71424" y="138936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8102" h="21600" fill="norm" stroke="1" extrusionOk="0">
                      <a:moveTo>
                        <a:pt x="11502" y="0"/>
                      </a:moveTo>
                      <a:cubicBezTo>
                        <a:pt x="11502" y="0"/>
                        <a:pt x="14202" y="0"/>
                        <a:pt x="16902" y="2400"/>
                      </a:cubicBezTo>
                      <a:cubicBezTo>
                        <a:pt x="16902" y="4800"/>
                        <a:pt x="19602" y="7200"/>
                        <a:pt x="16902" y="12000"/>
                      </a:cubicBezTo>
                      <a:cubicBezTo>
                        <a:pt x="14202" y="12000"/>
                        <a:pt x="14202" y="14400"/>
                        <a:pt x="14202" y="14400"/>
                      </a:cubicBezTo>
                      <a:cubicBezTo>
                        <a:pt x="11502" y="16800"/>
                        <a:pt x="11502" y="19200"/>
                        <a:pt x="8802" y="21600"/>
                      </a:cubicBezTo>
                      <a:cubicBezTo>
                        <a:pt x="6102" y="21600"/>
                        <a:pt x="6102" y="16800"/>
                        <a:pt x="3402" y="14400"/>
                      </a:cubicBezTo>
                      <a:cubicBezTo>
                        <a:pt x="702" y="12000"/>
                        <a:pt x="3402" y="9600"/>
                        <a:pt x="702" y="4800"/>
                      </a:cubicBezTo>
                      <a:cubicBezTo>
                        <a:pt x="-1998" y="2400"/>
                        <a:pt x="3402" y="0"/>
                        <a:pt x="1150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6017" name="Freeform 470"/>
                <p:cNvSpPr/>
                <p:nvPr/>
              </p:nvSpPr>
              <p:spPr>
                <a:xfrm>
                  <a:off x="74901" y="107938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0800" y="21600"/>
                      </a:moveTo>
                      <a:cubicBezTo>
                        <a:pt x="10800" y="21600"/>
                        <a:pt x="0" y="10800"/>
                        <a:pt x="0" y="10800"/>
                      </a:cubicBezTo>
                      <a:cubicBezTo>
                        <a:pt x="0" y="10800"/>
                        <a:pt x="10800" y="0"/>
                        <a:pt x="10800" y="0"/>
                      </a:cubicBezTo>
                      <a:cubicBezTo>
                        <a:pt x="10800" y="0"/>
                        <a:pt x="21600" y="10800"/>
                        <a:pt x="21600" y="10800"/>
                      </a:cubicBezTo>
                      <a:cubicBezTo>
                        <a:pt x="21600" y="21600"/>
                        <a:pt x="10800" y="21600"/>
                        <a:pt x="1080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6018" name="Freeform 471"/>
                <p:cNvSpPr/>
                <p:nvPr/>
              </p:nvSpPr>
              <p:spPr>
                <a:xfrm>
                  <a:off x="73944" y="14842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829" h="21600" fill="norm" stroke="1" extrusionOk="0">
                      <a:moveTo>
                        <a:pt x="0" y="7200"/>
                      </a:moveTo>
                      <a:cubicBezTo>
                        <a:pt x="0" y="2400"/>
                        <a:pt x="0" y="2400"/>
                        <a:pt x="6171" y="2400"/>
                      </a:cubicBezTo>
                      <a:cubicBezTo>
                        <a:pt x="6171" y="2400"/>
                        <a:pt x="6171" y="0"/>
                        <a:pt x="6171" y="0"/>
                      </a:cubicBezTo>
                      <a:cubicBezTo>
                        <a:pt x="6171" y="2400"/>
                        <a:pt x="12343" y="2400"/>
                        <a:pt x="12343" y="4800"/>
                      </a:cubicBezTo>
                      <a:cubicBezTo>
                        <a:pt x="15429" y="7200"/>
                        <a:pt x="15429" y="12000"/>
                        <a:pt x="18514" y="14400"/>
                      </a:cubicBezTo>
                      <a:cubicBezTo>
                        <a:pt x="21600" y="16800"/>
                        <a:pt x="21600" y="19200"/>
                        <a:pt x="18514" y="21600"/>
                      </a:cubicBezTo>
                      <a:cubicBezTo>
                        <a:pt x="15429" y="21600"/>
                        <a:pt x="15429" y="21600"/>
                        <a:pt x="15429" y="21600"/>
                      </a:cubicBezTo>
                      <a:cubicBezTo>
                        <a:pt x="9257" y="16800"/>
                        <a:pt x="0" y="14400"/>
                        <a:pt x="0" y="72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6019" name="Freeform 472"/>
                <p:cNvSpPr/>
                <p:nvPr/>
              </p:nvSpPr>
              <p:spPr>
                <a:xfrm>
                  <a:off x="76115" y="13419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21600"/>
                      </a:moveTo>
                      <a:cubicBezTo>
                        <a:pt x="10800" y="21600"/>
                        <a:pt x="10800" y="21600"/>
                        <a:pt x="0" y="21600"/>
                      </a:cubicBezTo>
                      <a:cubicBezTo>
                        <a:pt x="0" y="2160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10800" y="0"/>
                      </a:cubicBezTo>
                      <a:cubicBezTo>
                        <a:pt x="10800" y="0"/>
                        <a:pt x="10800" y="0"/>
                        <a:pt x="2160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6020" name="Freeform 473"/>
                <p:cNvSpPr/>
                <p:nvPr/>
              </p:nvSpPr>
              <p:spPr>
                <a:xfrm>
                  <a:off x="74718" y="12591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491" h="19213" fill="norm" stroke="1" extrusionOk="0">
                      <a:moveTo>
                        <a:pt x="14400" y="4698"/>
                      </a:moveTo>
                      <a:cubicBezTo>
                        <a:pt x="10800" y="6662"/>
                        <a:pt x="10800" y="8625"/>
                        <a:pt x="14400" y="10589"/>
                      </a:cubicBezTo>
                      <a:cubicBezTo>
                        <a:pt x="18000" y="12552"/>
                        <a:pt x="21600" y="14516"/>
                        <a:pt x="18000" y="16480"/>
                      </a:cubicBezTo>
                      <a:cubicBezTo>
                        <a:pt x="18000" y="18443"/>
                        <a:pt x="18000" y="18443"/>
                        <a:pt x="18000" y="18443"/>
                      </a:cubicBezTo>
                      <a:cubicBezTo>
                        <a:pt x="10800" y="20407"/>
                        <a:pt x="3600" y="18443"/>
                        <a:pt x="3600" y="14516"/>
                      </a:cubicBezTo>
                      <a:cubicBezTo>
                        <a:pt x="0" y="12552"/>
                        <a:pt x="0" y="10589"/>
                        <a:pt x="0" y="8625"/>
                      </a:cubicBezTo>
                      <a:cubicBezTo>
                        <a:pt x="0" y="6662"/>
                        <a:pt x="0" y="6662"/>
                        <a:pt x="0" y="4698"/>
                      </a:cubicBezTo>
                      <a:cubicBezTo>
                        <a:pt x="0" y="771"/>
                        <a:pt x="7200" y="-1193"/>
                        <a:pt x="14400" y="771"/>
                      </a:cubicBezTo>
                      <a:cubicBezTo>
                        <a:pt x="18000" y="771"/>
                        <a:pt x="18000" y="771"/>
                        <a:pt x="18000" y="2734"/>
                      </a:cubicBezTo>
                      <a:cubicBezTo>
                        <a:pt x="14400" y="2734"/>
                        <a:pt x="14400" y="2734"/>
                        <a:pt x="14400" y="4698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6021" name="Freeform 474"/>
                <p:cNvSpPr/>
                <p:nvPr/>
              </p:nvSpPr>
              <p:spPr>
                <a:xfrm>
                  <a:off x="77328" y="109924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5400" y="21600"/>
                      </a:moveTo>
                      <a:cubicBezTo>
                        <a:pt x="5400" y="21600"/>
                        <a:pt x="5400" y="21600"/>
                        <a:pt x="0" y="17280"/>
                      </a:cubicBezTo>
                      <a:cubicBezTo>
                        <a:pt x="0" y="17280"/>
                        <a:pt x="0" y="12960"/>
                        <a:pt x="0" y="12960"/>
                      </a:cubicBezTo>
                      <a:cubicBezTo>
                        <a:pt x="0" y="8640"/>
                        <a:pt x="5400" y="4320"/>
                        <a:pt x="10800" y="0"/>
                      </a:cubicBezTo>
                      <a:cubicBezTo>
                        <a:pt x="10800" y="4320"/>
                        <a:pt x="16200" y="8640"/>
                        <a:pt x="21600" y="12960"/>
                      </a:cubicBezTo>
                      <a:cubicBezTo>
                        <a:pt x="21600" y="12960"/>
                        <a:pt x="10800" y="21600"/>
                        <a:pt x="540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6022" name="Freeform 475"/>
                <p:cNvSpPr/>
                <p:nvPr/>
              </p:nvSpPr>
              <p:spPr>
                <a:xfrm>
                  <a:off x="79644" y="7153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0"/>
                      </a:moveTo>
                      <a:cubicBezTo>
                        <a:pt x="10800" y="0"/>
                        <a:pt x="10800" y="0"/>
                        <a:pt x="21600" y="0"/>
                      </a:cubicBezTo>
                      <a:cubicBezTo>
                        <a:pt x="21600" y="21600"/>
                        <a:pt x="21600" y="21600"/>
                        <a:pt x="10800" y="21600"/>
                      </a:cubicBezTo>
                      <a:cubicBezTo>
                        <a:pt x="10800" y="21600"/>
                        <a:pt x="0" y="2160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6023" name="Freeform 476"/>
                <p:cNvSpPr/>
                <p:nvPr/>
              </p:nvSpPr>
              <p:spPr>
                <a:xfrm>
                  <a:off x="76078" y="10183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262" h="20057" fill="norm" stroke="1" extrusionOk="0">
                      <a:moveTo>
                        <a:pt x="15862" y="4012"/>
                      </a:moveTo>
                      <a:cubicBezTo>
                        <a:pt x="17212" y="5673"/>
                        <a:pt x="18562" y="7335"/>
                        <a:pt x="18562" y="7335"/>
                      </a:cubicBezTo>
                      <a:cubicBezTo>
                        <a:pt x="19912" y="8996"/>
                        <a:pt x="19912" y="8996"/>
                        <a:pt x="21262" y="10658"/>
                      </a:cubicBezTo>
                      <a:cubicBezTo>
                        <a:pt x="21262" y="10658"/>
                        <a:pt x="21262" y="10658"/>
                        <a:pt x="19912" y="10658"/>
                      </a:cubicBezTo>
                      <a:cubicBezTo>
                        <a:pt x="17212" y="13981"/>
                        <a:pt x="15862" y="18965"/>
                        <a:pt x="11812" y="18965"/>
                      </a:cubicBezTo>
                      <a:cubicBezTo>
                        <a:pt x="9112" y="20627"/>
                        <a:pt x="7762" y="20627"/>
                        <a:pt x="5062" y="17304"/>
                      </a:cubicBezTo>
                      <a:cubicBezTo>
                        <a:pt x="3712" y="17304"/>
                        <a:pt x="5062" y="15642"/>
                        <a:pt x="5062" y="15642"/>
                      </a:cubicBezTo>
                      <a:cubicBezTo>
                        <a:pt x="6412" y="12319"/>
                        <a:pt x="6412" y="12319"/>
                        <a:pt x="3712" y="8996"/>
                      </a:cubicBezTo>
                      <a:cubicBezTo>
                        <a:pt x="2362" y="8996"/>
                        <a:pt x="2362" y="7335"/>
                        <a:pt x="1012" y="5673"/>
                      </a:cubicBezTo>
                      <a:cubicBezTo>
                        <a:pt x="-338" y="4012"/>
                        <a:pt x="-338" y="4012"/>
                        <a:pt x="1012" y="2350"/>
                      </a:cubicBezTo>
                      <a:cubicBezTo>
                        <a:pt x="2362" y="689"/>
                        <a:pt x="2362" y="-973"/>
                        <a:pt x="3712" y="689"/>
                      </a:cubicBezTo>
                      <a:cubicBezTo>
                        <a:pt x="5062" y="2350"/>
                        <a:pt x="7762" y="689"/>
                        <a:pt x="7762" y="4012"/>
                      </a:cubicBezTo>
                      <a:cubicBezTo>
                        <a:pt x="7762" y="4012"/>
                        <a:pt x="7762" y="5673"/>
                        <a:pt x="7762" y="5673"/>
                      </a:cubicBezTo>
                      <a:cubicBezTo>
                        <a:pt x="7762" y="10658"/>
                        <a:pt x="9112" y="10658"/>
                        <a:pt x="11812" y="7335"/>
                      </a:cubicBezTo>
                      <a:cubicBezTo>
                        <a:pt x="13162" y="5673"/>
                        <a:pt x="14512" y="4012"/>
                        <a:pt x="15862" y="4012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6024" name="Freeform 477"/>
                <p:cNvSpPr/>
                <p:nvPr/>
              </p:nvSpPr>
              <p:spPr>
                <a:xfrm>
                  <a:off x="79093" y="1863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9600" fill="norm" stroke="1" extrusionOk="0">
                      <a:moveTo>
                        <a:pt x="8100" y="19600"/>
                      </a:moveTo>
                      <a:cubicBezTo>
                        <a:pt x="5400" y="16000"/>
                        <a:pt x="2700" y="16000"/>
                        <a:pt x="0" y="12400"/>
                      </a:cubicBezTo>
                      <a:cubicBezTo>
                        <a:pt x="2700" y="12400"/>
                        <a:pt x="2700" y="8800"/>
                        <a:pt x="2700" y="5200"/>
                      </a:cubicBezTo>
                      <a:cubicBezTo>
                        <a:pt x="5400" y="5200"/>
                        <a:pt x="5400" y="1600"/>
                        <a:pt x="8100" y="1600"/>
                      </a:cubicBezTo>
                      <a:cubicBezTo>
                        <a:pt x="10800" y="-2000"/>
                        <a:pt x="16200" y="1600"/>
                        <a:pt x="16200" y="1600"/>
                      </a:cubicBezTo>
                      <a:cubicBezTo>
                        <a:pt x="18900" y="5200"/>
                        <a:pt x="18900" y="8800"/>
                        <a:pt x="21600" y="12400"/>
                      </a:cubicBezTo>
                      <a:cubicBezTo>
                        <a:pt x="21600" y="12400"/>
                        <a:pt x="18900" y="12400"/>
                        <a:pt x="18900" y="16000"/>
                      </a:cubicBezTo>
                      <a:cubicBezTo>
                        <a:pt x="16200" y="19600"/>
                        <a:pt x="16200" y="19600"/>
                        <a:pt x="10800" y="19600"/>
                      </a:cubicBezTo>
                      <a:cubicBezTo>
                        <a:pt x="10800" y="19600"/>
                        <a:pt x="8100" y="19600"/>
                        <a:pt x="8100" y="19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6025" name="Freeform 478"/>
                <p:cNvSpPr/>
                <p:nvPr/>
              </p:nvSpPr>
              <p:spPr>
                <a:xfrm>
                  <a:off x="81961" y="110806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0800" y="21600"/>
                      </a:moveTo>
                      <a:cubicBezTo>
                        <a:pt x="0" y="21600"/>
                        <a:pt x="0" y="10800"/>
                        <a:pt x="0" y="10800"/>
                      </a:cubicBezTo>
                      <a:cubicBezTo>
                        <a:pt x="0" y="10800"/>
                        <a:pt x="0" y="0"/>
                        <a:pt x="10800" y="0"/>
                      </a:cubicBezTo>
                      <a:cubicBezTo>
                        <a:pt x="21600" y="0"/>
                        <a:pt x="21600" y="0"/>
                        <a:pt x="21600" y="10800"/>
                      </a:cubicBezTo>
                      <a:cubicBezTo>
                        <a:pt x="21600" y="21600"/>
                        <a:pt x="10800" y="21600"/>
                        <a:pt x="1080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6026" name="Freeform 479"/>
                <p:cNvSpPr/>
                <p:nvPr/>
              </p:nvSpPr>
              <p:spPr>
                <a:xfrm>
                  <a:off x="81079" y="12382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2960" y="0"/>
                      </a:moveTo>
                      <a:cubicBezTo>
                        <a:pt x="21600" y="0"/>
                        <a:pt x="21600" y="0"/>
                        <a:pt x="21600" y="10800"/>
                      </a:cubicBezTo>
                      <a:cubicBezTo>
                        <a:pt x="21600" y="16200"/>
                        <a:pt x="17280" y="21600"/>
                        <a:pt x="8640" y="21600"/>
                      </a:cubicBezTo>
                      <a:cubicBezTo>
                        <a:pt x="4320" y="21600"/>
                        <a:pt x="0" y="16200"/>
                        <a:pt x="0" y="10800"/>
                      </a:cubicBezTo>
                      <a:cubicBezTo>
                        <a:pt x="0" y="0"/>
                        <a:pt x="4320" y="0"/>
                        <a:pt x="8640" y="0"/>
                      </a:cubicBezTo>
                      <a:cubicBezTo>
                        <a:pt x="12960" y="0"/>
                        <a:pt x="12960" y="0"/>
                        <a:pt x="1296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6027" name="Freeform 480"/>
                <p:cNvSpPr/>
                <p:nvPr/>
              </p:nvSpPr>
              <p:spPr>
                <a:xfrm>
                  <a:off x="81361" y="117646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194" h="21600" fill="norm" stroke="1" extrusionOk="0">
                      <a:moveTo>
                        <a:pt x="15394" y="21600"/>
                      </a:moveTo>
                      <a:cubicBezTo>
                        <a:pt x="12994" y="19636"/>
                        <a:pt x="10594" y="19636"/>
                        <a:pt x="8194" y="19636"/>
                      </a:cubicBezTo>
                      <a:cubicBezTo>
                        <a:pt x="8194" y="17673"/>
                        <a:pt x="994" y="7855"/>
                        <a:pt x="994" y="5891"/>
                      </a:cubicBezTo>
                      <a:cubicBezTo>
                        <a:pt x="-1406" y="3927"/>
                        <a:pt x="994" y="1964"/>
                        <a:pt x="3394" y="1964"/>
                      </a:cubicBezTo>
                      <a:cubicBezTo>
                        <a:pt x="8194" y="1964"/>
                        <a:pt x="10594" y="0"/>
                        <a:pt x="15394" y="0"/>
                      </a:cubicBezTo>
                      <a:cubicBezTo>
                        <a:pt x="15394" y="0"/>
                        <a:pt x="17794" y="0"/>
                        <a:pt x="17794" y="0"/>
                      </a:cubicBezTo>
                      <a:cubicBezTo>
                        <a:pt x="17794" y="0"/>
                        <a:pt x="17794" y="1964"/>
                        <a:pt x="17794" y="3927"/>
                      </a:cubicBezTo>
                      <a:cubicBezTo>
                        <a:pt x="15394" y="3927"/>
                        <a:pt x="15394" y="5891"/>
                        <a:pt x="12994" y="5891"/>
                      </a:cubicBezTo>
                      <a:cubicBezTo>
                        <a:pt x="10594" y="7855"/>
                        <a:pt x="12994" y="9818"/>
                        <a:pt x="10594" y="11782"/>
                      </a:cubicBezTo>
                      <a:cubicBezTo>
                        <a:pt x="10594" y="13745"/>
                        <a:pt x="15394" y="13745"/>
                        <a:pt x="15394" y="15709"/>
                      </a:cubicBezTo>
                      <a:cubicBezTo>
                        <a:pt x="15394" y="15709"/>
                        <a:pt x="17794" y="15709"/>
                        <a:pt x="17794" y="15709"/>
                      </a:cubicBezTo>
                      <a:cubicBezTo>
                        <a:pt x="17794" y="15709"/>
                        <a:pt x="20194" y="17673"/>
                        <a:pt x="20194" y="17673"/>
                      </a:cubicBezTo>
                      <a:cubicBezTo>
                        <a:pt x="20194" y="19636"/>
                        <a:pt x="17794" y="19636"/>
                        <a:pt x="15394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6028" name="Freeform 481"/>
                <p:cNvSpPr/>
                <p:nvPr/>
              </p:nvSpPr>
              <p:spPr>
                <a:xfrm>
                  <a:off x="83672" y="80464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86" h="19575" fill="norm" stroke="1" extrusionOk="0">
                      <a:moveTo>
                        <a:pt x="16800" y="2700"/>
                      </a:moveTo>
                      <a:cubicBezTo>
                        <a:pt x="19886" y="2700"/>
                        <a:pt x="19886" y="5400"/>
                        <a:pt x="19886" y="8100"/>
                      </a:cubicBezTo>
                      <a:cubicBezTo>
                        <a:pt x="16800" y="10800"/>
                        <a:pt x="13715" y="13500"/>
                        <a:pt x="13715" y="16200"/>
                      </a:cubicBezTo>
                      <a:cubicBezTo>
                        <a:pt x="10629" y="21600"/>
                        <a:pt x="10629" y="18900"/>
                        <a:pt x="7543" y="18900"/>
                      </a:cubicBezTo>
                      <a:cubicBezTo>
                        <a:pt x="4457" y="18900"/>
                        <a:pt x="1372" y="18900"/>
                        <a:pt x="1372" y="16200"/>
                      </a:cubicBezTo>
                      <a:cubicBezTo>
                        <a:pt x="1372" y="13500"/>
                        <a:pt x="-1714" y="10800"/>
                        <a:pt x="1372" y="10800"/>
                      </a:cubicBezTo>
                      <a:cubicBezTo>
                        <a:pt x="4457" y="5400"/>
                        <a:pt x="7543" y="2700"/>
                        <a:pt x="10629" y="0"/>
                      </a:cubicBezTo>
                      <a:cubicBezTo>
                        <a:pt x="13715" y="0"/>
                        <a:pt x="16800" y="0"/>
                        <a:pt x="16800" y="27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6029" name="Freeform 482"/>
                <p:cNvSpPr/>
                <p:nvPr/>
              </p:nvSpPr>
              <p:spPr>
                <a:xfrm>
                  <a:off x="85160" y="73190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14400"/>
                      </a:moveTo>
                      <a:cubicBezTo>
                        <a:pt x="21600" y="14400"/>
                        <a:pt x="14400" y="21600"/>
                        <a:pt x="14400" y="21600"/>
                      </a:cubicBezTo>
                      <a:cubicBezTo>
                        <a:pt x="7200" y="21600"/>
                        <a:pt x="0" y="21600"/>
                        <a:pt x="0" y="14400"/>
                      </a:cubicBezTo>
                      <a:cubicBezTo>
                        <a:pt x="0" y="7200"/>
                        <a:pt x="7200" y="0"/>
                        <a:pt x="7200" y="0"/>
                      </a:cubicBezTo>
                      <a:cubicBezTo>
                        <a:pt x="14400" y="0"/>
                        <a:pt x="21600" y="7200"/>
                        <a:pt x="21600" y="144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6030" name="Freeform 483"/>
                <p:cNvSpPr/>
                <p:nvPr/>
              </p:nvSpPr>
              <p:spPr>
                <a:xfrm>
                  <a:off x="87035" y="7717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9430" fill="norm" stroke="1" extrusionOk="0">
                      <a:moveTo>
                        <a:pt x="0" y="8630"/>
                      </a:moveTo>
                      <a:cubicBezTo>
                        <a:pt x="0" y="8630"/>
                        <a:pt x="7200" y="8630"/>
                        <a:pt x="7200" y="3230"/>
                      </a:cubicBezTo>
                      <a:cubicBezTo>
                        <a:pt x="21600" y="-2170"/>
                        <a:pt x="21600" y="-2170"/>
                        <a:pt x="21600" y="14030"/>
                      </a:cubicBezTo>
                      <a:cubicBezTo>
                        <a:pt x="21600" y="14030"/>
                        <a:pt x="21600" y="19430"/>
                        <a:pt x="14400" y="19430"/>
                      </a:cubicBezTo>
                      <a:cubicBezTo>
                        <a:pt x="14400" y="19430"/>
                        <a:pt x="7200" y="19430"/>
                        <a:pt x="0" y="19430"/>
                      </a:cubicBezTo>
                      <a:cubicBezTo>
                        <a:pt x="0" y="19430"/>
                        <a:pt x="0" y="8630"/>
                        <a:pt x="0" y="863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6031" name="Freeform 484"/>
                <p:cNvSpPr/>
                <p:nvPr/>
              </p:nvSpPr>
              <p:spPr>
                <a:xfrm>
                  <a:off x="84388" y="103674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214" fill="norm" stroke="1" extrusionOk="0">
                      <a:moveTo>
                        <a:pt x="7714" y="20057"/>
                      </a:moveTo>
                      <a:cubicBezTo>
                        <a:pt x="7714" y="18514"/>
                        <a:pt x="7714" y="18514"/>
                        <a:pt x="7714" y="16971"/>
                      </a:cubicBezTo>
                      <a:cubicBezTo>
                        <a:pt x="7714" y="15429"/>
                        <a:pt x="7714" y="15429"/>
                        <a:pt x="6171" y="15429"/>
                      </a:cubicBezTo>
                      <a:cubicBezTo>
                        <a:pt x="6171" y="16971"/>
                        <a:pt x="4629" y="16971"/>
                        <a:pt x="6171" y="16971"/>
                      </a:cubicBezTo>
                      <a:cubicBezTo>
                        <a:pt x="7714" y="20057"/>
                        <a:pt x="4629" y="20057"/>
                        <a:pt x="4629" y="20057"/>
                      </a:cubicBezTo>
                      <a:cubicBezTo>
                        <a:pt x="3086" y="21600"/>
                        <a:pt x="1543" y="20057"/>
                        <a:pt x="0" y="18514"/>
                      </a:cubicBezTo>
                      <a:cubicBezTo>
                        <a:pt x="0" y="18514"/>
                        <a:pt x="0" y="16971"/>
                        <a:pt x="0" y="15429"/>
                      </a:cubicBezTo>
                      <a:cubicBezTo>
                        <a:pt x="0" y="15429"/>
                        <a:pt x="0" y="15429"/>
                        <a:pt x="1543" y="15429"/>
                      </a:cubicBezTo>
                      <a:cubicBezTo>
                        <a:pt x="4629" y="13886"/>
                        <a:pt x="3086" y="9257"/>
                        <a:pt x="6171" y="7714"/>
                      </a:cubicBezTo>
                      <a:cubicBezTo>
                        <a:pt x="7714" y="7714"/>
                        <a:pt x="6171" y="4629"/>
                        <a:pt x="4629" y="4629"/>
                      </a:cubicBezTo>
                      <a:cubicBezTo>
                        <a:pt x="3086" y="4629"/>
                        <a:pt x="3086" y="3086"/>
                        <a:pt x="3086" y="3086"/>
                      </a:cubicBezTo>
                      <a:cubicBezTo>
                        <a:pt x="3086" y="1543"/>
                        <a:pt x="4629" y="0"/>
                        <a:pt x="4629" y="0"/>
                      </a:cubicBezTo>
                      <a:cubicBezTo>
                        <a:pt x="6171" y="0"/>
                        <a:pt x="7714" y="0"/>
                        <a:pt x="7714" y="1543"/>
                      </a:cubicBezTo>
                      <a:cubicBezTo>
                        <a:pt x="7714" y="3086"/>
                        <a:pt x="9257" y="4629"/>
                        <a:pt x="12343" y="6171"/>
                      </a:cubicBezTo>
                      <a:cubicBezTo>
                        <a:pt x="15429" y="6171"/>
                        <a:pt x="18514" y="9257"/>
                        <a:pt x="21600" y="10800"/>
                      </a:cubicBezTo>
                      <a:cubicBezTo>
                        <a:pt x="21600" y="10800"/>
                        <a:pt x="21600" y="10800"/>
                        <a:pt x="21600" y="10800"/>
                      </a:cubicBezTo>
                      <a:cubicBezTo>
                        <a:pt x="21600" y="10800"/>
                        <a:pt x="20057" y="12343"/>
                        <a:pt x="20057" y="12343"/>
                      </a:cubicBezTo>
                      <a:cubicBezTo>
                        <a:pt x="18514" y="12343"/>
                        <a:pt x="18514" y="12343"/>
                        <a:pt x="16971" y="12343"/>
                      </a:cubicBezTo>
                      <a:cubicBezTo>
                        <a:pt x="15429" y="12343"/>
                        <a:pt x="15429" y="13886"/>
                        <a:pt x="15429" y="15429"/>
                      </a:cubicBezTo>
                      <a:cubicBezTo>
                        <a:pt x="15429" y="16971"/>
                        <a:pt x="13886" y="20057"/>
                        <a:pt x="12343" y="20057"/>
                      </a:cubicBezTo>
                      <a:cubicBezTo>
                        <a:pt x="9257" y="21600"/>
                        <a:pt x="7714" y="21600"/>
                        <a:pt x="7714" y="20057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6032" name="Freeform 485"/>
                <p:cNvSpPr/>
                <p:nvPr/>
              </p:nvSpPr>
              <p:spPr>
                <a:xfrm>
                  <a:off x="88249" y="11139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0250" fill="norm" stroke="1" extrusionOk="0">
                      <a:moveTo>
                        <a:pt x="0" y="16200"/>
                      </a:moveTo>
                      <a:cubicBezTo>
                        <a:pt x="0" y="10800"/>
                        <a:pt x="7200" y="5400"/>
                        <a:pt x="7200" y="0"/>
                      </a:cubicBezTo>
                      <a:cubicBezTo>
                        <a:pt x="14400" y="0"/>
                        <a:pt x="14400" y="5400"/>
                        <a:pt x="21600" y="10800"/>
                      </a:cubicBezTo>
                      <a:cubicBezTo>
                        <a:pt x="14400" y="16200"/>
                        <a:pt x="14400" y="16200"/>
                        <a:pt x="14400" y="16200"/>
                      </a:cubicBezTo>
                      <a:cubicBezTo>
                        <a:pt x="7200" y="21600"/>
                        <a:pt x="0" y="21600"/>
                        <a:pt x="0" y="162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6033" name="Freeform 486"/>
                <p:cNvSpPr/>
                <p:nvPr/>
              </p:nvSpPr>
              <p:spPr>
                <a:xfrm>
                  <a:off x="85099" y="90178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856" h="21600" fill="norm" stroke="1" extrusionOk="0">
                      <a:moveTo>
                        <a:pt x="0" y="18000"/>
                      </a:moveTo>
                      <a:cubicBezTo>
                        <a:pt x="1271" y="16200"/>
                        <a:pt x="2541" y="16200"/>
                        <a:pt x="3812" y="14400"/>
                      </a:cubicBezTo>
                      <a:cubicBezTo>
                        <a:pt x="5082" y="14400"/>
                        <a:pt x="6353" y="14400"/>
                        <a:pt x="6353" y="12600"/>
                      </a:cubicBezTo>
                      <a:cubicBezTo>
                        <a:pt x="7624" y="10800"/>
                        <a:pt x="8894" y="7200"/>
                        <a:pt x="12706" y="9000"/>
                      </a:cubicBezTo>
                      <a:cubicBezTo>
                        <a:pt x="12706" y="9000"/>
                        <a:pt x="13976" y="9000"/>
                        <a:pt x="13976" y="7200"/>
                      </a:cubicBezTo>
                      <a:cubicBezTo>
                        <a:pt x="15247" y="5400"/>
                        <a:pt x="15247" y="3600"/>
                        <a:pt x="16518" y="1800"/>
                      </a:cubicBezTo>
                      <a:cubicBezTo>
                        <a:pt x="17788" y="1800"/>
                        <a:pt x="17788" y="0"/>
                        <a:pt x="19059" y="0"/>
                      </a:cubicBezTo>
                      <a:cubicBezTo>
                        <a:pt x="20329" y="1800"/>
                        <a:pt x="21600" y="3600"/>
                        <a:pt x="20329" y="7200"/>
                      </a:cubicBezTo>
                      <a:cubicBezTo>
                        <a:pt x="20329" y="7200"/>
                        <a:pt x="20329" y="9000"/>
                        <a:pt x="19059" y="10800"/>
                      </a:cubicBezTo>
                      <a:cubicBezTo>
                        <a:pt x="17788" y="12600"/>
                        <a:pt x="16518" y="12600"/>
                        <a:pt x="15247" y="14400"/>
                      </a:cubicBezTo>
                      <a:cubicBezTo>
                        <a:pt x="12706" y="14400"/>
                        <a:pt x="8894" y="16200"/>
                        <a:pt x="6353" y="18000"/>
                      </a:cubicBezTo>
                      <a:cubicBezTo>
                        <a:pt x="5082" y="21600"/>
                        <a:pt x="3812" y="21600"/>
                        <a:pt x="1271" y="21600"/>
                      </a:cubicBezTo>
                      <a:cubicBezTo>
                        <a:pt x="1271" y="21600"/>
                        <a:pt x="0" y="21600"/>
                        <a:pt x="0" y="21600"/>
                      </a:cubicBezTo>
                      <a:cubicBezTo>
                        <a:pt x="0" y="19800"/>
                        <a:pt x="0" y="18000"/>
                        <a:pt x="0" y="180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6034" name="Freeform 487"/>
                <p:cNvSpPr/>
                <p:nvPr/>
              </p:nvSpPr>
              <p:spPr>
                <a:xfrm>
                  <a:off x="90014" y="10003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8437" fill="norm" stroke="1" extrusionOk="0">
                      <a:moveTo>
                        <a:pt x="8640" y="0"/>
                      </a:moveTo>
                      <a:cubicBezTo>
                        <a:pt x="12960" y="5400"/>
                        <a:pt x="17280" y="5400"/>
                        <a:pt x="21600" y="10800"/>
                      </a:cubicBezTo>
                      <a:cubicBezTo>
                        <a:pt x="17280" y="16200"/>
                        <a:pt x="12960" y="21600"/>
                        <a:pt x="8640" y="16200"/>
                      </a:cubicBezTo>
                      <a:cubicBezTo>
                        <a:pt x="8640" y="16200"/>
                        <a:pt x="4320" y="10800"/>
                        <a:pt x="0" y="10800"/>
                      </a:cubicBezTo>
                      <a:cubicBezTo>
                        <a:pt x="0" y="5400"/>
                        <a:pt x="8640" y="0"/>
                        <a:pt x="864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6035" name="Freeform 488"/>
                <p:cNvSpPr/>
                <p:nvPr/>
              </p:nvSpPr>
              <p:spPr>
                <a:xfrm>
                  <a:off x="90014" y="118307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12960"/>
                      </a:moveTo>
                      <a:cubicBezTo>
                        <a:pt x="0" y="8640"/>
                        <a:pt x="0" y="8640"/>
                        <a:pt x="4320" y="4320"/>
                      </a:cubicBezTo>
                      <a:cubicBezTo>
                        <a:pt x="4320" y="4320"/>
                        <a:pt x="8640" y="0"/>
                        <a:pt x="12960" y="0"/>
                      </a:cubicBezTo>
                      <a:cubicBezTo>
                        <a:pt x="12960" y="0"/>
                        <a:pt x="17280" y="0"/>
                        <a:pt x="17280" y="0"/>
                      </a:cubicBezTo>
                      <a:cubicBezTo>
                        <a:pt x="17280" y="4320"/>
                        <a:pt x="21600" y="12960"/>
                        <a:pt x="21600" y="17280"/>
                      </a:cubicBezTo>
                      <a:cubicBezTo>
                        <a:pt x="21600" y="21600"/>
                        <a:pt x="17280" y="21600"/>
                        <a:pt x="12960" y="21600"/>
                      </a:cubicBezTo>
                      <a:cubicBezTo>
                        <a:pt x="8640" y="17280"/>
                        <a:pt x="4320" y="17280"/>
                        <a:pt x="0" y="1296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6036" name="Freeform 489"/>
                <p:cNvSpPr/>
                <p:nvPr/>
              </p:nvSpPr>
              <p:spPr>
                <a:xfrm>
                  <a:off x="75405" y="160950"/>
                  <a:ext cx="22504" cy="30888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18692"/>
                      </a:moveTo>
                      <a:cubicBezTo>
                        <a:pt x="21600" y="18692"/>
                        <a:pt x="21600" y="19108"/>
                        <a:pt x="21600" y="19108"/>
                      </a:cubicBezTo>
                      <a:cubicBezTo>
                        <a:pt x="21032" y="19108"/>
                        <a:pt x="21032" y="19523"/>
                        <a:pt x="21032" y="19108"/>
                      </a:cubicBezTo>
                      <a:cubicBezTo>
                        <a:pt x="19895" y="18692"/>
                        <a:pt x="18758" y="19108"/>
                        <a:pt x="17621" y="19108"/>
                      </a:cubicBezTo>
                      <a:cubicBezTo>
                        <a:pt x="17053" y="19108"/>
                        <a:pt x="17053" y="18692"/>
                        <a:pt x="16484" y="18692"/>
                      </a:cubicBezTo>
                      <a:cubicBezTo>
                        <a:pt x="16484" y="18692"/>
                        <a:pt x="15916" y="18692"/>
                        <a:pt x="15916" y="18692"/>
                      </a:cubicBezTo>
                      <a:cubicBezTo>
                        <a:pt x="15916" y="19108"/>
                        <a:pt x="15916" y="19108"/>
                        <a:pt x="15916" y="19108"/>
                      </a:cubicBezTo>
                      <a:cubicBezTo>
                        <a:pt x="17053" y="19938"/>
                        <a:pt x="18189" y="20769"/>
                        <a:pt x="18758" y="21600"/>
                      </a:cubicBezTo>
                      <a:cubicBezTo>
                        <a:pt x="2842" y="21600"/>
                        <a:pt x="2842" y="21600"/>
                        <a:pt x="2842" y="21600"/>
                      </a:cubicBezTo>
                      <a:cubicBezTo>
                        <a:pt x="3979" y="20769"/>
                        <a:pt x="4547" y="19938"/>
                        <a:pt x="5116" y="18692"/>
                      </a:cubicBezTo>
                      <a:cubicBezTo>
                        <a:pt x="5684" y="18277"/>
                        <a:pt x="5684" y="18277"/>
                        <a:pt x="5116" y="18277"/>
                      </a:cubicBezTo>
                      <a:cubicBezTo>
                        <a:pt x="3979" y="18277"/>
                        <a:pt x="3411" y="18692"/>
                        <a:pt x="2842" y="18692"/>
                      </a:cubicBezTo>
                      <a:cubicBezTo>
                        <a:pt x="2274" y="18692"/>
                        <a:pt x="1705" y="18277"/>
                        <a:pt x="568" y="19108"/>
                      </a:cubicBezTo>
                      <a:cubicBezTo>
                        <a:pt x="568" y="19108"/>
                        <a:pt x="0" y="18692"/>
                        <a:pt x="0" y="18692"/>
                      </a:cubicBezTo>
                      <a:cubicBezTo>
                        <a:pt x="0" y="18692"/>
                        <a:pt x="0" y="18277"/>
                        <a:pt x="0" y="18277"/>
                      </a:cubicBezTo>
                      <a:cubicBezTo>
                        <a:pt x="1137" y="17446"/>
                        <a:pt x="1705" y="16615"/>
                        <a:pt x="2842" y="15369"/>
                      </a:cubicBezTo>
                      <a:cubicBezTo>
                        <a:pt x="3411" y="14538"/>
                        <a:pt x="4547" y="13292"/>
                        <a:pt x="5684" y="12046"/>
                      </a:cubicBezTo>
                      <a:cubicBezTo>
                        <a:pt x="5684" y="11631"/>
                        <a:pt x="5684" y="11215"/>
                        <a:pt x="5116" y="11215"/>
                      </a:cubicBezTo>
                      <a:cubicBezTo>
                        <a:pt x="4547" y="11215"/>
                        <a:pt x="3979" y="11215"/>
                        <a:pt x="3411" y="11215"/>
                      </a:cubicBezTo>
                      <a:cubicBezTo>
                        <a:pt x="2842" y="11215"/>
                        <a:pt x="2274" y="11215"/>
                        <a:pt x="1705" y="10800"/>
                      </a:cubicBezTo>
                      <a:cubicBezTo>
                        <a:pt x="1705" y="10800"/>
                        <a:pt x="2274" y="10385"/>
                        <a:pt x="2274" y="9969"/>
                      </a:cubicBezTo>
                      <a:cubicBezTo>
                        <a:pt x="3411" y="8723"/>
                        <a:pt x="4547" y="7062"/>
                        <a:pt x="5684" y="6231"/>
                      </a:cubicBezTo>
                      <a:cubicBezTo>
                        <a:pt x="6821" y="4985"/>
                        <a:pt x="7958" y="3738"/>
                        <a:pt x="9095" y="2077"/>
                      </a:cubicBezTo>
                      <a:cubicBezTo>
                        <a:pt x="9663" y="1662"/>
                        <a:pt x="10232" y="831"/>
                        <a:pt x="10800" y="0"/>
                      </a:cubicBezTo>
                      <a:cubicBezTo>
                        <a:pt x="10800" y="0"/>
                        <a:pt x="10800" y="0"/>
                        <a:pt x="10800" y="0"/>
                      </a:cubicBezTo>
                      <a:cubicBezTo>
                        <a:pt x="11368" y="0"/>
                        <a:pt x="11368" y="0"/>
                        <a:pt x="11368" y="0"/>
                      </a:cubicBezTo>
                      <a:cubicBezTo>
                        <a:pt x="11368" y="831"/>
                        <a:pt x="11368" y="1246"/>
                        <a:pt x="11937" y="1662"/>
                      </a:cubicBezTo>
                      <a:cubicBezTo>
                        <a:pt x="12505" y="1662"/>
                        <a:pt x="12505" y="2077"/>
                        <a:pt x="13074" y="2492"/>
                      </a:cubicBezTo>
                      <a:cubicBezTo>
                        <a:pt x="13642" y="3323"/>
                        <a:pt x="14211" y="4154"/>
                        <a:pt x="15347" y="4985"/>
                      </a:cubicBezTo>
                      <a:cubicBezTo>
                        <a:pt x="16484" y="6646"/>
                        <a:pt x="18189" y="8308"/>
                        <a:pt x="19895" y="10385"/>
                      </a:cubicBezTo>
                      <a:cubicBezTo>
                        <a:pt x="19895" y="10385"/>
                        <a:pt x="20463" y="10800"/>
                        <a:pt x="19326" y="10800"/>
                      </a:cubicBezTo>
                      <a:cubicBezTo>
                        <a:pt x="18189" y="10800"/>
                        <a:pt x="16484" y="10800"/>
                        <a:pt x="15347" y="11215"/>
                      </a:cubicBezTo>
                      <a:cubicBezTo>
                        <a:pt x="14779" y="11215"/>
                        <a:pt x="14211" y="11631"/>
                        <a:pt x="14779" y="11631"/>
                      </a:cubicBezTo>
                      <a:cubicBezTo>
                        <a:pt x="14779" y="12046"/>
                        <a:pt x="15347" y="12462"/>
                        <a:pt x="15347" y="12877"/>
                      </a:cubicBezTo>
                      <a:cubicBezTo>
                        <a:pt x="15916" y="12877"/>
                        <a:pt x="15916" y="13292"/>
                        <a:pt x="16484" y="13708"/>
                      </a:cubicBezTo>
                      <a:cubicBezTo>
                        <a:pt x="16484" y="14123"/>
                        <a:pt x="17053" y="14123"/>
                        <a:pt x="17053" y="14538"/>
                      </a:cubicBezTo>
                      <a:cubicBezTo>
                        <a:pt x="17621" y="14954"/>
                        <a:pt x="18189" y="14954"/>
                        <a:pt x="18189" y="15369"/>
                      </a:cubicBezTo>
                      <a:cubicBezTo>
                        <a:pt x="18758" y="15785"/>
                        <a:pt x="18758" y="16200"/>
                        <a:pt x="18758" y="16615"/>
                      </a:cubicBezTo>
                      <a:cubicBezTo>
                        <a:pt x="19326" y="17031"/>
                        <a:pt x="19326" y="17446"/>
                        <a:pt x="19895" y="17446"/>
                      </a:cubicBezTo>
                      <a:cubicBezTo>
                        <a:pt x="19895" y="17862"/>
                        <a:pt x="20463" y="18277"/>
                        <a:pt x="20463" y="18692"/>
                      </a:cubicBezTo>
                      <a:cubicBezTo>
                        <a:pt x="20463" y="19523"/>
                        <a:pt x="21032" y="18277"/>
                        <a:pt x="21600" y="18692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6037" name="Freeform 490"/>
                <p:cNvSpPr/>
                <p:nvPr/>
              </p:nvSpPr>
              <p:spPr>
                <a:xfrm>
                  <a:off x="91448" y="14720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0"/>
                      </a:moveTo>
                      <a:cubicBezTo>
                        <a:pt x="0" y="0"/>
                        <a:pt x="10800" y="0"/>
                        <a:pt x="10800" y="0"/>
                      </a:cubicBezTo>
                      <a:cubicBezTo>
                        <a:pt x="10800" y="0"/>
                        <a:pt x="10800" y="0"/>
                        <a:pt x="21600" y="21600"/>
                      </a:cubicBezTo>
                      <a:cubicBezTo>
                        <a:pt x="10800" y="21600"/>
                        <a:pt x="10800" y="21600"/>
                        <a:pt x="10800" y="21600"/>
                      </a:cubicBezTo>
                      <a:cubicBezTo>
                        <a:pt x="10800" y="21600"/>
                        <a:pt x="0" y="21600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6038" name="Freeform 491"/>
                <p:cNvSpPr/>
                <p:nvPr/>
              </p:nvSpPr>
              <p:spPr>
                <a:xfrm>
                  <a:off x="91448" y="129780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21600"/>
                      </a:moveTo>
                      <a:cubicBezTo>
                        <a:pt x="0" y="10800"/>
                        <a:pt x="0" y="10800"/>
                        <a:pt x="0" y="10800"/>
                      </a:cubicBezTo>
                      <a:cubicBezTo>
                        <a:pt x="0" y="0"/>
                        <a:pt x="10800" y="0"/>
                        <a:pt x="21600" y="0"/>
                      </a:cubicBezTo>
                      <a:cubicBezTo>
                        <a:pt x="21600" y="0"/>
                        <a:pt x="21600" y="10800"/>
                        <a:pt x="21600" y="10800"/>
                      </a:cubicBezTo>
                      <a:cubicBezTo>
                        <a:pt x="21600" y="10800"/>
                        <a:pt x="10800" y="10800"/>
                        <a:pt x="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6039" name="Freeform 492"/>
                <p:cNvSpPr/>
                <p:nvPr/>
              </p:nvSpPr>
              <p:spPr>
                <a:xfrm>
                  <a:off x="91606" y="5227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7382" h="17382" fill="norm" stroke="1" extrusionOk="0">
                      <a:moveTo>
                        <a:pt x="0" y="7200"/>
                      </a:moveTo>
                      <a:cubicBezTo>
                        <a:pt x="0" y="0"/>
                        <a:pt x="0" y="0"/>
                        <a:pt x="7200" y="0"/>
                      </a:cubicBezTo>
                      <a:cubicBezTo>
                        <a:pt x="14400" y="0"/>
                        <a:pt x="21600" y="0"/>
                        <a:pt x="14400" y="7200"/>
                      </a:cubicBezTo>
                      <a:cubicBezTo>
                        <a:pt x="14400" y="14400"/>
                        <a:pt x="14400" y="14400"/>
                        <a:pt x="14400" y="14400"/>
                      </a:cubicBezTo>
                      <a:cubicBezTo>
                        <a:pt x="7200" y="21600"/>
                        <a:pt x="0" y="14400"/>
                        <a:pt x="0" y="72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6040" name="Freeform 493"/>
                <p:cNvSpPr/>
                <p:nvPr/>
              </p:nvSpPr>
              <p:spPr>
                <a:xfrm>
                  <a:off x="91999" y="9403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3600" y="8640"/>
                      </a:moveTo>
                      <a:cubicBezTo>
                        <a:pt x="7200" y="4320"/>
                        <a:pt x="10800" y="0"/>
                        <a:pt x="14400" y="0"/>
                      </a:cubicBezTo>
                      <a:cubicBezTo>
                        <a:pt x="18000" y="0"/>
                        <a:pt x="21600" y="8640"/>
                        <a:pt x="21600" y="12960"/>
                      </a:cubicBezTo>
                      <a:cubicBezTo>
                        <a:pt x="18000" y="17280"/>
                        <a:pt x="14400" y="21600"/>
                        <a:pt x="7200" y="21600"/>
                      </a:cubicBezTo>
                      <a:cubicBezTo>
                        <a:pt x="3600" y="21600"/>
                        <a:pt x="3600" y="17280"/>
                        <a:pt x="0" y="12960"/>
                      </a:cubicBezTo>
                      <a:cubicBezTo>
                        <a:pt x="0" y="12960"/>
                        <a:pt x="3600" y="8640"/>
                        <a:pt x="3600" y="864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6041" name="Freeform 494"/>
                <p:cNvSpPr/>
                <p:nvPr/>
              </p:nvSpPr>
              <p:spPr>
                <a:xfrm>
                  <a:off x="94978" y="73521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10800"/>
                      </a:moveTo>
                      <a:cubicBezTo>
                        <a:pt x="0" y="10800"/>
                        <a:pt x="0" y="0"/>
                        <a:pt x="0" y="0"/>
                      </a:cubicBezTo>
                      <a:cubicBezTo>
                        <a:pt x="10800" y="0"/>
                        <a:pt x="10800" y="0"/>
                        <a:pt x="21600" y="10800"/>
                      </a:cubicBezTo>
                      <a:cubicBezTo>
                        <a:pt x="10800" y="10800"/>
                        <a:pt x="10800" y="21600"/>
                        <a:pt x="10800" y="21600"/>
                      </a:cubicBezTo>
                      <a:cubicBezTo>
                        <a:pt x="0" y="21600"/>
                        <a:pt x="0" y="10800"/>
                        <a:pt x="0" y="108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6042" name="Freeform 495"/>
                <p:cNvSpPr/>
                <p:nvPr/>
              </p:nvSpPr>
              <p:spPr>
                <a:xfrm>
                  <a:off x="95309" y="10672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0"/>
                      </a:moveTo>
                      <a:cubicBezTo>
                        <a:pt x="21600" y="10800"/>
                        <a:pt x="21600" y="10800"/>
                        <a:pt x="21600" y="10800"/>
                      </a:cubicBezTo>
                      <a:cubicBezTo>
                        <a:pt x="21600" y="21600"/>
                        <a:pt x="21600" y="21600"/>
                        <a:pt x="0" y="21600"/>
                      </a:cubicBezTo>
                      <a:cubicBezTo>
                        <a:pt x="0" y="21600"/>
                        <a:pt x="0" y="21600"/>
                        <a:pt x="0" y="10800"/>
                      </a:cubicBezTo>
                      <a:cubicBezTo>
                        <a:pt x="0" y="10800"/>
                        <a:pt x="0" y="10800"/>
                        <a:pt x="216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6043" name="Freeform 496"/>
                <p:cNvSpPr/>
                <p:nvPr/>
              </p:nvSpPr>
              <p:spPr>
                <a:xfrm>
                  <a:off x="94209" y="7859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8936" h="21600" fill="norm" stroke="1" extrusionOk="0">
                      <a:moveTo>
                        <a:pt x="3600" y="4320"/>
                      </a:moveTo>
                      <a:cubicBezTo>
                        <a:pt x="7200" y="0"/>
                        <a:pt x="14400" y="0"/>
                        <a:pt x="18000" y="0"/>
                      </a:cubicBezTo>
                      <a:cubicBezTo>
                        <a:pt x="18000" y="4320"/>
                        <a:pt x="18000" y="4320"/>
                        <a:pt x="18000" y="4320"/>
                      </a:cubicBezTo>
                      <a:cubicBezTo>
                        <a:pt x="21600" y="12960"/>
                        <a:pt x="14400" y="21600"/>
                        <a:pt x="3600" y="21600"/>
                      </a:cubicBezTo>
                      <a:cubicBezTo>
                        <a:pt x="3600" y="21600"/>
                        <a:pt x="3600" y="21600"/>
                        <a:pt x="0" y="17280"/>
                      </a:cubicBezTo>
                      <a:cubicBezTo>
                        <a:pt x="0" y="17280"/>
                        <a:pt x="0" y="12960"/>
                        <a:pt x="0" y="12960"/>
                      </a:cubicBezTo>
                      <a:cubicBezTo>
                        <a:pt x="0" y="8640"/>
                        <a:pt x="0" y="8640"/>
                        <a:pt x="3600" y="432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6044" name="Freeform 497"/>
                <p:cNvSpPr/>
                <p:nvPr/>
              </p:nvSpPr>
              <p:spPr>
                <a:xfrm>
                  <a:off x="94542" y="85104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378" h="21600" fill="norm" stroke="1" extrusionOk="0">
                      <a:moveTo>
                        <a:pt x="18514" y="8640"/>
                      </a:moveTo>
                      <a:cubicBezTo>
                        <a:pt x="21600" y="12960"/>
                        <a:pt x="15429" y="17280"/>
                        <a:pt x="15429" y="21600"/>
                      </a:cubicBezTo>
                      <a:cubicBezTo>
                        <a:pt x="15429" y="21600"/>
                        <a:pt x="12343" y="21600"/>
                        <a:pt x="12343" y="21600"/>
                      </a:cubicBezTo>
                      <a:cubicBezTo>
                        <a:pt x="9257" y="17280"/>
                        <a:pt x="6171" y="17280"/>
                        <a:pt x="3086" y="12960"/>
                      </a:cubicBezTo>
                      <a:cubicBezTo>
                        <a:pt x="0" y="12960"/>
                        <a:pt x="0" y="8640"/>
                        <a:pt x="0" y="8640"/>
                      </a:cubicBezTo>
                      <a:cubicBezTo>
                        <a:pt x="3086" y="4320"/>
                        <a:pt x="3086" y="4320"/>
                        <a:pt x="6171" y="0"/>
                      </a:cubicBezTo>
                      <a:cubicBezTo>
                        <a:pt x="6171" y="0"/>
                        <a:pt x="9257" y="0"/>
                        <a:pt x="9257" y="0"/>
                      </a:cubicBezTo>
                      <a:cubicBezTo>
                        <a:pt x="15429" y="0"/>
                        <a:pt x="15429" y="4320"/>
                        <a:pt x="18514" y="864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6045" name="Freeform 498"/>
                <p:cNvSpPr/>
                <p:nvPr/>
              </p:nvSpPr>
              <p:spPr>
                <a:xfrm>
                  <a:off x="83716" y="135578"/>
                  <a:ext cx="18826" cy="1721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431" h="21600" fill="norm" stroke="1" extrusionOk="0">
                      <a:moveTo>
                        <a:pt x="15356" y="5959"/>
                      </a:moveTo>
                      <a:cubicBezTo>
                        <a:pt x="14681" y="5959"/>
                        <a:pt x="14006" y="6703"/>
                        <a:pt x="13331" y="7448"/>
                      </a:cubicBezTo>
                      <a:cubicBezTo>
                        <a:pt x="13331" y="8193"/>
                        <a:pt x="13331" y="8938"/>
                        <a:pt x="11981" y="9683"/>
                      </a:cubicBezTo>
                      <a:cubicBezTo>
                        <a:pt x="11306" y="9683"/>
                        <a:pt x="11306" y="11172"/>
                        <a:pt x="11306" y="11917"/>
                      </a:cubicBezTo>
                      <a:cubicBezTo>
                        <a:pt x="10631" y="13407"/>
                        <a:pt x="10631" y="13407"/>
                        <a:pt x="9956" y="12662"/>
                      </a:cubicBezTo>
                      <a:cubicBezTo>
                        <a:pt x="9281" y="11917"/>
                        <a:pt x="9281" y="11917"/>
                        <a:pt x="8606" y="11172"/>
                      </a:cubicBezTo>
                      <a:cubicBezTo>
                        <a:pt x="7931" y="11172"/>
                        <a:pt x="7256" y="11172"/>
                        <a:pt x="6581" y="11172"/>
                      </a:cubicBezTo>
                      <a:cubicBezTo>
                        <a:pt x="5906" y="11917"/>
                        <a:pt x="5906" y="12662"/>
                        <a:pt x="5231" y="12662"/>
                      </a:cubicBezTo>
                      <a:cubicBezTo>
                        <a:pt x="4556" y="13407"/>
                        <a:pt x="4556" y="14152"/>
                        <a:pt x="4556" y="14152"/>
                      </a:cubicBezTo>
                      <a:cubicBezTo>
                        <a:pt x="5231" y="15641"/>
                        <a:pt x="5231" y="16386"/>
                        <a:pt x="5231" y="17131"/>
                      </a:cubicBezTo>
                      <a:cubicBezTo>
                        <a:pt x="5231" y="18621"/>
                        <a:pt x="5906" y="19366"/>
                        <a:pt x="6581" y="20110"/>
                      </a:cubicBezTo>
                      <a:cubicBezTo>
                        <a:pt x="6581" y="20110"/>
                        <a:pt x="6581" y="20855"/>
                        <a:pt x="5906" y="20855"/>
                      </a:cubicBezTo>
                      <a:cubicBezTo>
                        <a:pt x="5231" y="21600"/>
                        <a:pt x="4556" y="21600"/>
                        <a:pt x="3881" y="21600"/>
                      </a:cubicBezTo>
                      <a:cubicBezTo>
                        <a:pt x="2531" y="20855"/>
                        <a:pt x="1181" y="20110"/>
                        <a:pt x="506" y="18621"/>
                      </a:cubicBezTo>
                      <a:cubicBezTo>
                        <a:pt x="-169" y="17876"/>
                        <a:pt x="-169" y="16386"/>
                        <a:pt x="506" y="16386"/>
                      </a:cubicBezTo>
                      <a:cubicBezTo>
                        <a:pt x="1856" y="15641"/>
                        <a:pt x="1856" y="14897"/>
                        <a:pt x="2531" y="14152"/>
                      </a:cubicBezTo>
                      <a:cubicBezTo>
                        <a:pt x="2531" y="13407"/>
                        <a:pt x="2531" y="11917"/>
                        <a:pt x="3881" y="11917"/>
                      </a:cubicBezTo>
                      <a:cubicBezTo>
                        <a:pt x="5231" y="11172"/>
                        <a:pt x="5906" y="8938"/>
                        <a:pt x="6581" y="8193"/>
                      </a:cubicBezTo>
                      <a:cubicBezTo>
                        <a:pt x="7256" y="7448"/>
                        <a:pt x="7256" y="6703"/>
                        <a:pt x="7256" y="6703"/>
                      </a:cubicBezTo>
                      <a:cubicBezTo>
                        <a:pt x="7256" y="5959"/>
                        <a:pt x="6581" y="5214"/>
                        <a:pt x="7256" y="4469"/>
                      </a:cubicBezTo>
                      <a:cubicBezTo>
                        <a:pt x="8606" y="2979"/>
                        <a:pt x="8606" y="1490"/>
                        <a:pt x="9956" y="1490"/>
                      </a:cubicBezTo>
                      <a:cubicBezTo>
                        <a:pt x="10631" y="1490"/>
                        <a:pt x="10631" y="1490"/>
                        <a:pt x="10631" y="2234"/>
                      </a:cubicBezTo>
                      <a:cubicBezTo>
                        <a:pt x="11306" y="2979"/>
                        <a:pt x="10631" y="3724"/>
                        <a:pt x="10631" y="4469"/>
                      </a:cubicBezTo>
                      <a:cubicBezTo>
                        <a:pt x="9956" y="5214"/>
                        <a:pt x="10631" y="5959"/>
                        <a:pt x="11306" y="5959"/>
                      </a:cubicBezTo>
                      <a:cubicBezTo>
                        <a:pt x="11981" y="5214"/>
                        <a:pt x="12656" y="5959"/>
                        <a:pt x="12656" y="5214"/>
                      </a:cubicBezTo>
                      <a:cubicBezTo>
                        <a:pt x="13331" y="4469"/>
                        <a:pt x="14681" y="3724"/>
                        <a:pt x="15356" y="3724"/>
                      </a:cubicBezTo>
                      <a:cubicBezTo>
                        <a:pt x="16706" y="3724"/>
                        <a:pt x="17381" y="3724"/>
                        <a:pt x="16706" y="2234"/>
                      </a:cubicBezTo>
                      <a:cubicBezTo>
                        <a:pt x="18056" y="1490"/>
                        <a:pt x="18731" y="745"/>
                        <a:pt x="19406" y="0"/>
                      </a:cubicBezTo>
                      <a:cubicBezTo>
                        <a:pt x="20081" y="0"/>
                        <a:pt x="21431" y="745"/>
                        <a:pt x="21431" y="745"/>
                      </a:cubicBezTo>
                      <a:cubicBezTo>
                        <a:pt x="21431" y="1490"/>
                        <a:pt x="21431" y="2234"/>
                        <a:pt x="20756" y="2979"/>
                      </a:cubicBezTo>
                      <a:cubicBezTo>
                        <a:pt x="19406" y="2979"/>
                        <a:pt x="18731" y="3724"/>
                        <a:pt x="18056" y="5214"/>
                      </a:cubicBezTo>
                      <a:cubicBezTo>
                        <a:pt x="17381" y="5959"/>
                        <a:pt x="16706" y="5959"/>
                        <a:pt x="15356" y="5959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6046" name="Freeform 499"/>
                <p:cNvSpPr/>
                <p:nvPr/>
              </p:nvSpPr>
              <p:spPr>
                <a:xfrm>
                  <a:off x="95419" y="143751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7895" h="20520" fill="norm" stroke="1" extrusionOk="0">
                      <a:moveTo>
                        <a:pt x="1695" y="11880"/>
                      </a:moveTo>
                      <a:cubicBezTo>
                        <a:pt x="-2625" y="7560"/>
                        <a:pt x="1695" y="3240"/>
                        <a:pt x="10335" y="3240"/>
                      </a:cubicBezTo>
                      <a:cubicBezTo>
                        <a:pt x="10335" y="-1080"/>
                        <a:pt x="14655" y="-1080"/>
                        <a:pt x="14655" y="3240"/>
                      </a:cubicBezTo>
                      <a:cubicBezTo>
                        <a:pt x="18975" y="7560"/>
                        <a:pt x="18975" y="11880"/>
                        <a:pt x="14655" y="16200"/>
                      </a:cubicBezTo>
                      <a:cubicBezTo>
                        <a:pt x="14655" y="16200"/>
                        <a:pt x="14655" y="20520"/>
                        <a:pt x="6015" y="20520"/>
                      </a:cubicBezTo>
                      <a:cubicBezTo>
                        <a:pt x="1695" y="20520"/>
                        <a:pt x="1695" y="16200"/>
                        <a:pt x="1695" y="1188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6047" name="Freeform 500"/>
                <p:cNvSpPr/>
                <p:nvPr/>
              </p:nvSpPr>
              <p:spPr>
                <a:xfrm>
                  <a:off x="94095" y="149594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7548" fill="norm" stroke="1" extrusionOk="0">
                      <a:moveTo>
                        <a:pt x="19636" y="4363"/>
                      </a:moveTo>
                      <a:cubicBezTo>
                        <a:pt x="21600" y="7449"/>
                        <a:pt x="21600" y="10535"/>
                        <a:pt x="21600" y="13621"/>
                      </a:cubicBezTo>
                      <a:cubicBezTo>
                        <a:pt x="19636" y="19792"/>
                        <a:pt x="17673" y="16706"/>
                        <a:pt x="17673" y="16706"/>
                      </a:cubicBezTo>
                      <a:cubicBezTo>
                        <a:pt x="13745" y="19792"/>
                        <a:pt x="11782" y="13621"/>
                        <a:pt x="9818" y="10535"/>
                      </a:cubicBezTo>
                      <a:cubicBezTo>
                        <a:pt x="7855" y="7449"/>
                        <a:pt x="7855" y="10535"/>
                        <a:pt x="7855" y="13621"/>
                      </a:cubicBezTo>
                      <a:cubicBezTo>
                        <a:pt x="5891" y="13621"/>
                        <a:pt x="5891" y="13621"/>
                        <a:pt x="5891" y="13621"/>
                      </a:cubicBezTo>
                      <a:cubicBezTo>
                        <a:pt x="5891" y="16706"/>
                        <a:pt x="1964" y="16706"/>
                        <a:pt x="0" y="16706"/>
                      </a:cubicBezTo>
                      <a:cubicBezTo>
                        <a:pt x="0" y="13621"/>
                        <a:pt x="0" y="10535"/>
                        <a:pt x="1964" y="7449"/>
                      </a:cubicBezTo>
                      <a:cubicBezTo>
                        <a:pt x="1964" y="7449"/>
                        <a:pt x="3927" y="4363"/>
                        <a:pt x="3927" y="4363"/>
                      </a:cubicBezTo>
                      <a:cubicBezTo>
                        <a:pt x="5891" y="1278"/>
                        <a:pt x="7855" y="-1808"/>
                        <a:pt x="11782" y="1278"/>
                      </a:cubicBezTo>
                      <a:cubicBezTo>
                        <a:pt x="13745" y="4363"/>
                        <a:pt x="15709" y="1278"/>
                        <a:pt x="19636" y="4363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6048" name="Freeform 501"/>
                <p:cNvSpPr/>
                <p:nvPr/>
              </p:nvSpPr>
              <p:spPr>
                <a:xfrm>
                  <a:off x="97405" y="75948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0800" y="0"/>
                      </a:moveTo>
                      <a:cubicBezTo>
                        <a:pt x="10800" y="0"/>
                        <a:pt x="10800" y="0"/>
                        <a:pt x="21600" y="10800"/>
                      </a:cubicBezTo>
                      <a:cubicBezTo>
                        <a:pt x="10800" y="10800"/>
                        <a:pt x="10800" y="21600"/>
                        <a:pt x="10800" y="21600"/>
                      </a:cubicBezTo>
                      <a:cubicBezTo>
                        <a:pt x="0" y="21600"/>
                        <a:pt x="0" y="10800"/>
                        <a:pt x="0" y="10800"/>
                      </a:cubicBezTo>
                      <a:cubicBezTo>
                        <a:pt x="0" y="10800"/>
                        <a:pt x="0" y="0"/>
                        <a:pt x="108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6049" name="Freeform 502"/>
                <p:cNvSpPr/>
                <p:nvPr/>
              </p:nvSpPr>
              <p:spPr>
                <a:xfrm>
                  <a:off x="97074" y="12277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9069" fill="norm" stroke="1" extrusionOk="0">
                      <a:moveTo>
                        <a:pt x="7200" y="0"/>
                      </a:moveTo>
                      <a:cubicBezTo>
                        <a:pt x="14400" y="0"/>
                        <a:pt x="21600" y="4320"/>
                        <a:pt x="21600" y="8640"/>
                      </a:cubicBezTo>
                      <a:cubicBezTo>
                        <a:pt x="21600" y="8640"/>
                        <a:pt x="21600" y="12960"/>
                        <a:pt x="21600" y="12960"/>
                      </a:cubicBezTo>
                      <a:cubicBezTo>
                        <a:pt x="21600" y="17280"/>
                        <a:pt x="21600" y="21600"/>
                        <a:pt x="14400" y="17280"/>
                      </a:cubicBezTo>
                      <a:cubicBezTo>
                        <a:pt x="14400" y="12960"/>
                        <a:pt x="7200" y="12960"/>
                        <a:pt x="7200" y="12960"/>
                      </a:cubicBezTo>
                      <a:cubicBezTo>
                        <a:pt x="0" y="8640"/>
                        <a:pt x="0" y="8640"/>
                        <a:pt x="0" y="4320"/>
                      </a:cubicBezTo>
                      <a:cubicBezTo>
                        <a:pt x="0" y="0"/>
                        <a:pt x="7200" y="0"/>
                        <a:pt x="72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6050" name="Freeform 503"/>
                <p:cNvSpPr/>
                <p:nvPr/>
              </p:nvSpPr>
              <p:spPr>
                <a:xfrm>
                  <a:off x="98508" y="6579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0"/>
                      </a:moveTo>
                      <a:cubicBezTo>
                        <a:pt x="10800" y="0"/>
                        <a:pt x="10800" y="0"/>
                        <a:pt x="21600" y="10800"/>
                      </a:cubicBezTo>
                      <a:cubicBezTo>
                        <a:pt x="10800" y="10800"/>
                        <a:pt x="0" y="21600"/>
                        <a:pt x="0" y="21600"/>
                      </a:cubicBezTo>
                      <a:cubicBezTo>
                        <a:pt x="0" y="10800"/>
                        <a:pt x="0" y="10800"/>
                        <a:pt x="0" y="1080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6051" name="Freeform 504"/>
                <p:cNvSpPr/>
                <p:nvPr/>
              </p:nvSpPr>
              <p:spPr>
                <a:xfrm>
                  <a:off x="98287" y="9161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21600"/>
                      </a:moveTo>
                      <a:cubicBezTo>
                        <a:pt x="21600" y="21600"/>
                        <a:pt x="0" y="21600"/>
                        <a:pt x="0" y="21600"/>
                      </a:cubicBezTo>
                      <a:cubicBezTo>
                        <a:pt x="0" y="21600"/>
                        <a:pt x="0" y="0"/>
                        <a:pt x="21600" y="0"/>
                      </a:cubicBezTo>
                      <a:cubicBezTo>
                        <a:pt x="21600" y="0"/>
                        <a:pt x="21600" y="21600"/>
                        <a:pt x="21600" y="21600"/>
                      </a:cubicBezTo>
                      <a:cubicBezTo>
                        <a:pt x="21600" y="21600"/>
                        <a:pt x="21600" y="21600"/>
                        <a:pt x="2160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6052" name="Freeform 505"/>
                <p:cNvSpPr/>
                <p:nvPr/>
              </p:nvSpPr>
              <p:spPr>
                <a:xfrm>
                  <a:off x="98618" y="11714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9491" fill="norm" stroke="1" extrusionOk="0">
                      <a:moveTo>
                        <a:pt x="0" y="3600"/>
                      </a:moveTo>
                      <a:cubicBezTo>
                        <a:pt x="3600" y="3600"/>
                        <a:pt x="7200" y="3600"/>
                        <a:pt x="7200" y="0"/>
                      </a:cubicBezTo>
                      <a:cubicBezTo>
                        <a:pt x="10800" y="0"/>
                        <a:pt x="21600" y="10800"/>
                        <a:pt x="21600" y="14400"/>
                      </a:cubicBezTo>
                      <a:cubicBezTo>
                        <a:pt x="18000" y="18000"/>
                        <a:pt x="10800" y="21600"/>
                        <a:pt x="7200" y="18000"/>
                      </a:cubicBezTo>
                      <a:cubicBezTo>
                        <a:pt x="7200" y="14400"/>
                        <a:pt x="3600" y="14400"/>
                        <a:pt x="3600" y="10800"/>
                      </a:cubicBezTo>
                      <a:cubicBezTo>
                        <a:pt x="0" y="10800"/>
                        <a:pt x="0" y="7200"/>
                        <a:pt x="0" y="3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6053" name="Freeform 506"/>
                <p:cNvSpPr/>
                <p:nvPr/>
              </p:nvSpPr>
              <p:spPr>
                <a:xfrm>
                  <a:off x="99020" y="86917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069" h="19491" fill="norm" stroke="1" extrusionOk="0">
                      <a:moveTo>
                        <a:pt x="6109" y="18000"/>
                      </a:moveTo>
                      <a:cubicBezTo>
                        <a:pt x="1789" y="18000"/>
                        <a:pt x="-2531" y="14400"/>
                        <a:pt x="1789" y="10800"/>
                      </a:cubicBezTo>
                      <a:cubicBezTo>
                        <a:pt x="1789" y="10800"/>
                        <a:pt x="1789" y="7200"/>
                        <a:pt x="1789" y="7200"/>
                      </a:cubicBezTo>
                      <a:cubicBezTo>
                        <a:pt x="1789" y="3600"/>
                        <a:pt x="6109" y="0"/>
                        <a:pt x="10429" y="0"/>
                      </a:cubicBezTo>
                      <a:cubicBezTo>
                        <a:pt x="14749" y="0"/>
                        <a:pt x="19069" y="3600"/>
                        <a:pt x="19069" y="10800"/>
                      </a:cubicBezTo>
                      <a:cubicBezTo>
                        <a:pt x="19069" y="10800"/>
                        <a:pt x="19069" y="10800"/>
                        <a:pt x="19069" y="14400"/>
                      </a:cubicBezTo>
                      <a:cubicBezTo>
                        <a:pt x="14749" y="18000"/>
                        <a:pt x="10429" y="21600"/>
                        <a:pt x="6109" y="180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6054" name="Freeform 507"/>
                <p:cNvSpPr/>
                <p:nvPr/>
              </p:nvSpPr>
              <p:spPr>
                <a:xfrm>
                  <a:off x="99832" y="7120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5400" y="18000"/>
                      </a:moveTo>
                      <a:cubicBezTo>
                        <a:pt x="5400" y="18000"/>
                        <a:pt x="0" y="14400"/>
                        <a:pt x="0" y="14400"/>
                      </a:cubicBezTo>
                      <a:cubicBezTo>
                        <a:pt x="5400" y="10800"/>
                        <a:pt x="16200" y="7200"/>
                        <a:pt x="16200" y="0"/>
                      </a:cubicBezTo>
                      <a:cubicBezTo>
                        <a:pt x="16200" y="0"/>
                        <a:pt x="21600" y="0"/>
                        <a:pt x="21600" y="0"/>
                      </a:cubicBezTo>
                      <a:cubicBezTo>
                        <a:pt x="21600" y="3600"/>
                        <a:pt x="21600" y="3600"/>
                        <a:pt x="21600" y="3600"/>
                      </a:cubicBezTo>
                      <a:cubicBezTo>
                        <a:pt x="21600" y="10800"/>
                        <a:pt x="16200" y="18000"/>
                        <a:pt x="10800" y="21600"/>
                      </a:cubicBezTo>
                      <a:cubicBezTo>
                        <a:pt x="10800" y="21600"/>
                        <a:pt x="5400" y="21600"/>
                        <a:pt x="5400" y="180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6055" name="Freeform 508"/>
                <p:cNvSpPr/>
                <p:nvPr/>
              </p:nvSpPr>
              <p:spPr>
                <a:xfrm>
                  <a:off x="101266" y="15548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7200" y="0"/>
                      </a:moveTo>
                      <a:cubicBezTo>
                        <a:pt x="14400" y="7200"/>
                        <a:pt x="14400" y="14400"/>
                        <a:pt x="21600" y="14400"/>
                      </a:cubicBezTo>
                      <a:cubicBezTo>
                        <a:pt x="14400" y="21600"/>
                        <a:pt x="14400" y="21600"/>
                        <a:pt x="14400" y="21600"/>
                      </a:cubicBezTo>
                      <a:cubicBezTo>
                        <a:pt x="7200" y="21600"/>
                        <a:pt x="0" y="21600"/>
                        <a:pt x="0" y="14400"/>
                      </a:cubicBezTo>
                      <a:cubicBezTo>
                        <a:pt x="0" y="7200"/>
                        <a:pt x="7200" y="7200"/>
                        <a:pt x="72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6056" name="Freeform 509"/>
                <p:cNvSpPr/>
                <p:nvPr/>
              </p:nvSpPr>
              <p:spPr>
                <a:xfrm>
                  <a:off x="51577" y="27914"/>
                  <a:ext cx="56260" cy="94649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4547" y="12960"/>
                      </a:moveTo>
                      <a:cubicBezTo>
                        <a:pt x="4775" y="12825"/>
                        <a:pt x="4547" y="12420"/>
                        <a:pt x="4547" y="12150"/>
                      </a:cubicBezTo>
                      <a:cubicBezTo>
                        <a:pt x="4547" y="12015"/>
                        <a:pt x="4547" y="11880"/>
                        <a:pt x="4547" y="11745"/>
                      </a:cubicBezTo>
                      <a:cubicBezTo>
                        <a:pt x="4775" y="11475"/>
                        <a:pt x="4547" y="11205"/>
                        <a:pt x="4320" y="11070"/>
                      </a:cubicBezTo>
                      <a:cubicBezTo>
                        <a:pt x="3865" y="10935"/>
                        <a:pt x="3865" y="10665"/>
                        <a:pt x="3638" y="10395"/>
                      </a:cubicBezTo>
                      <a:cubicBezTo>
                        <a:pt x="3411" y="10395"/>
                        <a:pt x="3638" y="10395"/>
                        <a:pt x="3638" y="10260"/>
                      </a:cubicBezTo>
                      <a:cubicBezTo>
                        <a:pt x="3411" y="10125"/>
                        <a:pt x="3183" y="9990"/>
                        <a:pt x="3183" y="9855"/>
                      </a:cubicBezTo>
                      <a:cubicBezTo>
                        <a:pt x="3183" y="9720"/>
                        <a:pt x="3638" y="9585"/>
                        <a:pt x="3865" y="9450"/>
                      </a:cubicBezTo>
                      <a:cubicBezTo>
                        <a:pt x="4320" y="9180"/>
                        <a:pt x="4775" y="9045"/>
                        <a:pt x="5002" y="8775"/>
                      </a:cubicBezTo>
                      <a:cubicBezTo>
                        <a:pt x="5457" y="8640"/>
                        <a:pt x="5684" y="8235"/>
                        <a:pt x="6366" y="8100"/>
                      </a:cubicBezTo>
                      <a:cubicBezTo>
                        <a:pt x="6366" y="8100"/>
                        <a:pt x="6594" y="8100"/>
                        <a:pt x="6594" y="7965"/>
                      </a:cubicBezTo>
                      <a:cubicBezTo>
                        <a:pt x="7503" y="7425"/>
                        <a:pt x="8413" y="7020"/>
                        <a:pt x="9322" y="6480"/>
                      </a:cubicBezTo>
                      <a:cubicBezTo>
                        <a:pt x="10686" y="5805"/>
                        <a:pt x="11823" y="5265"/>
                        <a:pt x="12960" y="4590"/>
                      </a:cubicBezTo>
                      <a:cubicBezTo>
                        <a:pt x="14097" y="3915"/>
                        <a:pt x="15234" y="3375"/>
                        <a:pt x="16371" y="2700"/>
                      </a:cubicBezTo>
                      <a:cubicBezTo>
                        <a:pt x="17507" y="2025"/>
                        <a:pt x="18872" y="1485"/>
                        <a:pt x="20008" y="810"/>
                      </a:cubicBezTo>
                      <a:cubicBezTo>
                        <a:pt x="20463" y="540"/>
                        <a:pt x="20918" y="270"/>
                        <a:pt x="21373" y="0"/>
                      </a:cubicBezTo>
                      <a:cubicBezTo>
                        <a:pt x="21600" y="0"/>
                        <a:pt x="21600" y="0"/>
                        <a:pt x="21600" y="0"/>
                      </a:cubicBezTo>
                      <a:cubicBezTo>
                        <a:pt x="21600" y="135"/>
                        <a:pt x="21600" y="135"/>
                        <a:pt x="21600" y="135"/>
                      </a:cubicBezTo>
                      <a:cubicBezTo>
                        <a:pt x="21600" y="0"/>
                        <a:pt x="21600" y="0"/>
                        <a:pt x="21600" y="0"/>
                      </a:cubicBezTo>
                      <a:cubicBezTo>
                        <a:pt x="21600" y="135"/>
                        <a:pt x="21600" y="135"/>
                        <a:pt x="21600" y="135"/>
                      </a:cubicBezTo>
                      <a:cubicBezTo>
                        <a:pt x="20918" y="540"/>
                        <a:pt x="20691" y="1080"/>
                        <a:pt x="20236" y="1485"/>
                      </a:cubicBezTo>
                      <a:cubicBezTo>
                        <a:pt x="19554" y="2025"/>
                        <a:pt x="19099" y="2430"/>
                        <a:pt x="18644" y="2970"/>
                      </a:cubicBezTo>
                      <a:cubicBezTo>
                        <a:pt x="17962" y="3510"/>
                        <a:pt x="17507" y="4050"/>
                        <a:pt x="16825" y="4725"/>
                      </a:cubicBezTo>
                      <a:cubicBezTo>
                        <a:pt x="16143" y="5400"/>
                        <a:pt x="15461" y="6210"/>
                        <a:pt x="14779" y="7020"/>
                      </a:cubicBezTo>
                      <a:cubicBezTo>
                        <a:pt x="13642" y="8100"/>
                        <a:pt x="12505" y="9315"/>
                        <a:pt x="11141" y="10395"/>
                      </a:cubicBezTo>
                      <a:cubicBezTo>
                        <a:pt x="10686" y="10665"/>
                        <a:pt x="10459" y="11070"/>
                        <a:pt x="10004" y="11475"/>
                      </a:cubicBezTo>
                      <a:cubicBezTo>
                        <a:pt x="9322" y="12420"/>
                        <a:pt x="8185" y="13365"/>
                        <a:pt x="7276" y="14310"/>
                      </a:cubicBezTo>
                      <a:cubicBezTo>
                        <a:pt x="6594" y="14985"/>
                        <a:pt x="5912" y="15525"/>
                        <a:pt x="5457" y="16200"/>
                      </a:cubicBezTo>
                      <a:cubicBezTo>
                        <a:pt x="5002" y="16740"/>
                        <a:pt x="4320" y="17145"/>
                        <a:pt x="4093" y="17685"/>
                      </a:cubicBezTo>
                      <a:cubicBezTo>
                        <a:pt x="3865" y="17955"/>
                        <a:pt x="3411" y="18090"/>
                        <a:pt x="3183" y="18225"/>
                      </a:cubicBezTo>
                      <a:cubicBezTo>
                        <a:pt x="2956" y="18495"/>
                        <a:pt x="2728" y="18765"/>
                        <a:pt x="2501" y="19035"/>
                      </a:cubicBezTo>
                      <a:cubicBezTo>
                        <a:pt x="2501" y="19305"/>
                        <a:pt x="2274" y="19440"/>
                        <a:pt x="2046" y="19575"/>
                      </a:cubicBezTo>
                      <a:cubicBezTo>
                        <a:pt x="1592" y="20250"/>
                        <a:pt x="682" y="20790"/>
                        <a:pt x="227" y="21465"/>
                      </a:cubicBezTo>
                      <a:cubicBezTo>
                        <a:pt x="227" y="21600"/>
                        <a:pt x="0" y="21600"/>
                        <a:pt x="0" y="21600"/>
                      </a:cubicBezTo>
                      <a:cubicBezTo>
                        <a:pt x="0" y="21600"/>
                        <a:pt x="0" y="21465"/>
                        <a:pt x="0" y="21465"/>
                      </a:cubicBezTo>
                      <a:cubicBezTo>
                        <a:pt x="227" y="21060"/>
                        <a:pt x="455" y="20655"/>
                        <a:pt x="682" y="20250"/>
                      </a:cubicBezTo>
                      <a:cubicBezTo>
                        <a:pt x="682" y="19980"/>
                        <a:pt x="909" y="19710"/>
                        <a:pt x="909" y="19440"/>
                      </a:cubicBezTo>
                      <a:cubicBezTo>
                        <a:pt x="1137" y="19170"/>
                        <a:pt x="1137" y="19035"/>
                        <a:pt x="1364" y="18765"/>
                      </a:cubicBezTo>
                      <a:cubicBezTo>
                        <a:pt x="1592" y="18225"/>
                        <a:pt x="1819" y="17820"/>
                        <a:pt x="2046" y="17415"/>
                      </a:cubicBezTo>
                      <a:cubicBezTo>
                        <a:pt x="2274" y="16740"/>
                        <a:pt x="2728" y="16065"/>
                        <a:pt x="2956" y="15390"/>
                      </a:cubicBezTo>
                      <a:cubicBezTo>
                        <a:pt x="3183" y="14985"/>
                        <a:pt x="3411" y="14580"/>
                        <a:pt x="3865" y="14175"/>
                      </a:cubicBezTo>
                      <a:cubicBezTo>
                        <a:pt x="4320" y="13770"/>
                        <a:pt x="4320" y="13365"/>
                        <a:pt x="4547" y="1296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6057" name="Freeform 510"/>
                <p:cNvSpPr/>
                <p:nvPr/>
              </p:nvSpPr>
              <p:spPr>
                <a:xfrm>
                  <a:off x="98672" y="13556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509" h="19886" fill="norm" stroke="1" extrusionOk="0">
                      <a:moveTo>
                        <a:pt x="5891" y="13715"/>
                      </a:moveTo>
                      <a:cubicBezTo>
                        <a:pt x="3927" y="13715"/>
                        <a:pt x="1964" y="10629"/>
                        <a:pt x="0" y="7543"/>
                      </a:cubicBezTo>
                      <a:cubicBezTo>
                        <a:pt x="0" y="4457"/>
                        <a:pt x="1964" y="1372"/>
                        <a:pt x="3927" y="1372"/>
                      </a:cubicBezTo>
                      <a:cubicBezTo>
                        <a:pt x="3927" y="-1714"/>
                        <a:pt x="5891" y="1372"/>
                        <a:pt x="5891" y="1372"/>
                      </a:cubicBezTo>
                      <a:cubicBezTo>
                        <a:pt x="11782" y="-1714"/>
                        <a:pt x="15709" y="4457"/>
                        <a:pt x="19636" y="4457"/>
                      </a:cubicBezTo>
                      <a:cubicBezTo>
                        <a:pt x="19636" y="4457"/>
                        <a:pt x="21600" y="7543"/>
                        <a:pt x="19636" y="7543"/>
                      </a:cubicBezTo>
                      <a:cubicBezTo>
                        <a:pt x="19636" y="10629"/>
                        <a:pt x="15709" y="10629"/>
                        <a:pt x="15709" y="16800"/>
                      </a:cubicBezTo>
                      <a:cubicBezTo>
                        <a:pt x="15709" y="16800"/>
                        <a:pt x="15709" y="19886"/>
                        <a:pt x="15709" y="19886"/>
                      </a:cubicBezTo>
                      <a:cubicBezTo>
                        <a:pt x="13745" y="19886"/>
                        <a:pt x="11782" y="19886"/>
                        <a:pt x="11782" y="19886"/>
                      </a:cubicBezTo>
                      <a:cubicBezTo>
                        <a:pt x="9818" y="16800"/>
                        <a:pt x="7855" y="16800"/>
                        <a:pt x="5891" y="13715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6058" name="Freeform 511"/>
                <p:cNvSpPr/>
                <p:nvPr/>
              </p:nvSpPr>
              <p:spPr>
                <a:xfrm>
                  <a:off x="101817" y="2123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0"/>
                      </a:moveTo>
                      <a:cubicBezTo>
                        <a:pt x="0" y="21600"/>
                        <a:pt x="0" y="21600"/>
                        <a:pt x="0" y="21600"/>
                      </a:cubicBezTo>
                      <a:cubicBezTo>
                        <a:pt x="0" y="21600"/>
                        <a:pt x="0" y="21600"/>
                        <a:pt x="0" y="21600"/>
                      </a:cubicBezTo>
                      <a:cubicBezTo>
                        <a:pt x="0" y="21600"/>
                        <a:pt x="0" y="21600"/>
                        <a:pt x="216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6059" name="Freeform 512"/>
                <p:cNvSpPr/>
                <p:nvPr/>
              </p:nvSpPr>
              <p:spPr>
                <a:xfrm>
                  <a:off x="101817" y="27914"/>
                  <a:ext cx="12701" cy="1271"/>
                </a:xfrm>
                <a:prstGeom prst="ellipse">
                  <a:avLst/>
                </a:prstGeom>
                <a:noFill/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6060" name="Freeform 513"/>
                <p:cNvSpPr/>
                <p:nvPr/>
              </p:nvSpPr>
              <p:spPr>
                <a:xfrm>
                  <a:off x="100827" y="8268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65" h="20118" fill="norm" stroke="1" extrusionOk="0">
                      <a:moveTo>
                        <a:pt x="18000" y="17280"/>
                      </a:moveTo>
                      <a:cubicBezTo>
                        <a:pt x="14400" y="21600"/>
                        <a:pt x="7200" y="21600"/>
                        <a:pt x="0" y="12960"/>
                      </a:cubicBezTo>
                      <a:cubicBezTo>
                        <a:pt x="0" y="8640"/>
                        <a:pt x="0" y="4320"/>
                        <a:pt x="0" y="0"/>
                      </a:cubicBezTo>
                      <a:cubicBezTo>
                        <a:pt x="0" y="0"/>
                        <a:pt x="3600" y="0"/>
                        <a:pt x="7200" y="0"/>
                      </a:cubicBezTo>
                      <a:cubicBezTo>
                        <a:pt x="10800" y="0"/>
                        <a:pt x="14400" y="0"/>
                        <a:pt x="14400" y="4320"/>
                      </a:cubicBezTo>
                      <a:cubicBezTo>
                        <a:pt x="21600" y="8640"/>
                        <a:pt x="21600" y="8640"/>
                        <a:pt x="18000" y="1728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6061" name="Freeform 514"/>
                <p:cNvSpPr/>
                <p:nvPr/>
              </p:nvSpPr>
              <p:spPr>
                <a:xfrm>
                  <a:off x="101729" y="151180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436" h="21600" fill="norm" stroke="1" extrusionOk="0">
                      <a:moveTo>
                        <a:pt x="11336" y="21600"/>
                      </a:moveTo>
                      <a:cubicBezTo>
                        <a:pt x="5936" y="21600"/>
                        <a:pt x="3236" y="16200"/>
                        <a:pt x="536" y="10800"/>
                      </a:cubicBezTo>
                      <a:cubicBezTo>
                        <a:pt x="-2164" y="5400"/>
                        <a:pt x="5936" y="0"/>
                        <a:pt x="11336" y="0"/>
                      </a:cubicBezTo>
                      <a:cubicBezTo>
                        <a:pt x="14036" y="0"/>
                        <a:pt x="16736" y="5400"/>
                        <a:pt x="16736" y="10800"/>
                      </a:cubicBezTo>
                      <a:cubicBezTo>
                        <a:pt x="19436" y="10800"/>
                        <a:pt x="19436" y="16200"/>
                        <a:pt x="19436" y="16200"/>
                      </a:cubicBezTo>
                      <a:cubicBezTo>
                        <a:pt x="19436" y="16200"/>
                        <a:pt x="16736" y="21600"/>
                        <a:pt x="16736" y="21600"/>
                      </a:cubicBezTo>
                      <a:cubicBezTo>
                        <a:pt x="14036" y="21600"/>
                        <a:pt x="11336" y="21600"/>
                        <a:pt x="11336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6062" name="Freeform 515"/>
                <p:cNvSpPr/>
                <p:nvPr/>
              </p:nvSpPr>
              <p:spPr>
                <a:xfrm>
                  <a:off x="101817" y="14570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7505" fill="norm" stroke="1" extrusionOk="0">
                      <a:moveTo>
                        <a:pt x="1964" y="9257"/>
                      </a:moveTo>
                      <a:cubicBezTo>
                        <a:pt x="0" y="9257"/>
                        <a:pt x="0" y="6171"/>
                        <a:pt x="0" y="3086"/>
                      </a:cubicBezTo>
                      <a:cubicBezTo>
                        <a:pt x="0" y="3086"/>
                        <a:pt x="1964" y="3086"/>
                        <a:pt x="3927" y="3086"/>
                      </a:cubicBezTo>
                      <a:cubicBezTo>
                        <a:pt x="3927" y="3086"/>
                        <a:pt x="5891" y="3086"/>
                        <a:pt x="5891" y="3086"/>
                      </a:cubicBezTo>
                      <a:cubicBezTo>
                        <a:pt x="9818" y="9257"/>
                        <a:pt x="13745" y="6171"/>
                        <a:pt x="15709" y="0"/>
                      </a:cubicBezTo>
                      <a:cubicBezTo>
                        <a:pt x="17673" y="0"/>
                        <a:pt x="19636" y="0"/>
                        <a:pt x="19636" y="0"/>
                      </a:cubicBezTo>
                      <a:cubicBezTo>
                        <a:pt x="21600" y="0"/>
                        <a:pt x="21600" y="3086"/>
                        <a:pt x="21600" y="3086"/>
                      </a:cubicBezTo>
                      <a:cubicBezTo>
                        <a:pt x="21600" y="12343"/>
                        <a:pt x="21600" y="12343"/>
                        <a:pt x="15709" y="15429"/>
                      </a:cubicBezTo>
                      <a:cubicBezTo>
                        <a:pt x="9818" y="21600"/>
                        <a:pt x="5891" y="12343"/>
                        <a:pt x="1964" y="9257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6063" name="Freeform 516"/>
                <p:cNvSpPr/>
                <p:nvPr/>
              </p:nvSpPr>
              <p:spPr>
                <a:xfrm>
                  <a:off x="103249" y="119601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8171" h="18081" fill="norm" stroke="1" extrusionOk="0">
                      <a:moveTo>
                        <a:pt x="0" y="13500"/>
                      </a:moveTo>
                      <a:cubicBezTo>
                        <a:pt x="0" y="9900"/>
                        <a:pt x="0" y="2700"/>
                        <a:pt x="6171" y="2700"/>
                      </a:cubicBezTo>
                      <a:cubicBezTo>
                        <a:pt x="6171" y="2700"/>
                        <a:pt x="6171" y="2700"/>
                        <a:pt x="6171" y="2700"/>
                      </a:cubicBezTo>
                      <a:cubicBezTo>
                        <a:pt x="9257" y="-900"/>
                        <a:pt x="15429" y="-900"/>
                        <a:pt x="15429" y="2700"/>
                      </a:cubicBezTo>
                      <a:cubicBezTo>
                        <a:pt x="15429" y="6300"/>
                        <a:pt x="21600" y="6300"/>
                        <a:pt x="15429" y="9900"/>
                      </a:cubicBezTo>
                      <a:cubicBezTo>
                        <a:pt x="15429" y="13500"/>
                        <a:pt x="15429" y="20700"/>
                        <a:pt x="9257" y="17100"/>
                      </a:cubicBezTo>
                      <a:cubicBezTo>
                        <a:pt x="9257" y="17100"/>
                        <a:pt x="9257" y="17100"/>
                        <a:pt x="9257" y="17100"/>
                      </a:cubicBezTo>
                      <a:cubicBezTo>
                        <a:pt x="3086" y="17100"/>
                        <a:pt x="0" y="17100"/>
                        <a:pt x="0" y="135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6064" name="Freeform 517"/>
                <p:cNvSpPr/>
                <p:nvPr/>
              </p:nvSpPr>
              <p:spPr>
                <a:xfrm>
                  <a:off x="104796" y="57857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21600"/>
                      </a:moveTo>
                      <a:cubicBezTo>
                        <a:pt x="14400" y="17280"/>
                        <a:pt x="7200" y="12960"/>
                        <a:pt x="7200" y="12960"/>
                      </a:cubicBezTo>
                      <a:cubicBezTo>
                        <a:pt x="0" y="8640"/>
                        <a:pt x="0" y="8640"/>
                        <a:pt x="0" y="4320"/>
                      </a:cubicBezTo>
                      <a:cubicBezTo>
                        <a:pt x="0" y="4320"/>
                        <a:pt x="7200" y="0"/>
                        <a:pt x="14400" y="0"/>
                      </a:cubicBezTo>
                      <a:cubicBezTo>
                        <a:pt x="14400" y="0"/>
                        <a:pt x="21600" y="4320"/>
                        <a:pt x="21600" y="4320"/>
                      </a:cubicBezTo>
                      <a:cubicBezTo>
                        <a:pt x="21600" y="8640"/>
                        <a:pt x="21600" y="12960"/>
                        <a:pt x="21600" y="17280"/>
                      </a:cubicBezTo>
                      <a:cubicBezTo>
                        <a:pt x="21600" y="17280"/>
                        <a:pt x="21600" y="21600"/>
                        <a:pt x="21600" y="21600"/>
                      </a:cubicBezTo>
                      <a:cubicBezTo>
                        <a:pt x="21600" y="21600"/>
                        <a:pt x="21600" y="21600"/>
                        <a:pt x="2160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6065" name="Freeform 518"/>
                <p:cNvSpPr/>
                <p:nvPr/>
              </p:nvSpPr>
              <p:spPr>
                <a:xfrm>
                  <a:off x="105457" y="104408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16200"/>
                      </a:moveTo>
                      <a:cubicBezTo>
                        <a:pt x="21600" y="16200"/>
                        <a:pt x="14400" y="21600"/>
                        <a:pt x="14400" y="21600"/>
                      </a:cubicBezTo>
                      <a:cubicBezTo>
                        <a:pt x="0" y="21600"/>
                        <a:pt x="7200" y="16200"/>
                        <a:pt x="7200" y="10800"/>
                      </a:cubicBezTo>
                      <a:cubicBezTo>
                        <a:pt x="0" y="10800"/>
                        <a:pt x="0" y="10800"/>
                        <a:pt x="0" y="5400"/>
                      </a:cubicBezTo>
                      <a:cubicBezTo>
                        <a:pt x="0" y="5400"/>
                        <a:pt x="0" y="0"/>
                        <a:pt x="0" y="0"/>
                      </a:cubicBezTo>
                      <a:cubicBezTo>
                        <a:pt x="7200" y="0"/>
                        <a:pt x="7200" y="0"/>
                        <a:pt x="14400" y="0"/>
                      </a:cubicBezTo>
                      <a:cubicBezTo>
                        <a:pt x="21600" y="0"/>
                        <a:pt x="21600" y="5400"/>
                        <a:pt x="21600" y="162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6066" name="Freeform 519"/>
                <p:cNvSpPr/>
                <p:nvPr/>
              </p:nvSpPr>
              <p:spPr>
                <a:xfrm>
                  <a:off x="106230" y="140480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10800"/>
                      </a:moveTo>
                      <a:cubicBezTo>
                        <a:pt x="21600" y="10800"/>
                        <a:pt x="10800" y="21600"/>
                        <a:pt x="10800" y="21600"/>
                      </a:cubicBezTo>
                      <a:cubicBezTo>
                        <a:pt x="0" y="21600"/>
                        <a:pt x="0" y="10800"/>
                        <a:pt x="0" y="10800"/>
                      </a:cubicBezTo>
                      <a:cubicBezTo>
                        <a:pt x="0" y="0"/>
                        <a:pt x="10800" y="0"/>
                        <a:pt x="10800" y="0"/>
                      </a:cubicBezTo>
                      <a:cubicBezTo>
                        <a:pt x="10800" y="0"/>
                        <a:pt x="21600" y="0"/>
                        <a:pt x="21600" y="108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6067" name="Freeform 520"/>
                <p:cNvSpPr/>
                <p:nvPr/>
              </p:nvSpPr>
              <p:spPr>
                <a:xfrm>
                  <a:off x="106561" y="14242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5600" fill="norm" stroke="1" extrusionOk="0">
                      <a:moveTo>
                        <a:pt x="0" y="4800"/>
                      </a:moveTo>
                      <a:cubicBezTo>
                        <a:pt x="7200" y="4800"/>
                        <a:pt x="7200" y="4800"/>
                        <a:pt x="7200" y="4800"/>
                      </a:cubicBezTo>
                      <a:cubicBezTo>
                        <a:pt x="14400" y="-6000"/>
                        <a:pt x="14400" y="4800"/>
                        <a:pt x="21600" y="4800"/>
                      </a:cubicBezTo>
                      <a:cubicBezTo>
                        <a:pt x="14400" y="15600"/>
                        <a:pt x="7200" y="15600"/>
                        <a:pt x="7200" y="15600"/>
                      </a:cubicBezTo>
                      <a:cubicBezTo>
                        <a:pt x="7200" y="15600"/>
                        <a:pt x="0" y="4800"/>
                        <a:pt x="0" y="48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6068" name="Freeform 521"/>
                <p:cNvSpPr/>
                <p:nvPr/>
              </p:nvSpPr>
              <p:spPr>
                <a:xfrm>
                  <a:off x="104909" y="3728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575" h="21029" fill="norm" stroke="1" extrusionOk="0">
                      <a:moveTo>
                        <a:pt x="10800" y="1486"/>
                      </a:moveTo>
                      <a:cubicBezTo>
                        <a:pt x="10800" y="3543"/>
                        <a:pt x="8100" y="5600"/>
                        <a:pt x="13500" y="6629"/>
                      </a:cubicBezTo>
                      <a:cubicBezTo>
                        <a:pt x="16200" y="6629"/>
                        <a:pt x="13500" y="7658"/>
                        <a:pt x="13500" y="8686"/>
                      </a:cubicBezTo>
                      <a:cubicBezTo>
                        <a:pt x="13500" y="8686"/>
                        <a:pt x="13500" y="9715"/>
                        <a:pt x="13500" y="9715"/>
                      </a:cubicBezTo>
                      <a:cubicBezTo>
                        <a:pt x="10800" y="11772"/>
                        <a:pt x="10800" y="12800"/>
                        <a:pt x="16200" y="14858"/>
                      </a:cubicBezTo>
                      <a:cubicBezTo>
                        <a:pt x="21600" y="15886"/>
                        <a:pt x="18900" y="16915"/>
                        <a:pt x="18900" y="18972"/>
                      </a:cubicBezTo>
                      <a:cubicBezTo>
                        <a:pt x="18900" y="20000"/>
                        <a:pt x="16200" y="20000"/>
                        <a:pt x="13500" y="21029"/>
                      </a:cubicBezTo>
                      <a:cubicBezTo>
                        <a:pt x="10800" y="20000"/>
                        <a:pt x="10800" y="20000"/>
                        <a:pt x="8100" y="18972"/>
                      </a:cubicBezTo>
                      <a:cubicBezTo>
                        <a:pt x="8100" y="18972"/>
                        <a:pt x="8100" y="17943"/>
                        <a:pt x="8100" y="17943"/>
                      </a:cubicBezTo>
                      <a:cubicBezTo>
                        <a:pt x="10800" y="15886"/>
                        <a:pt x="10800" y="13829"/>
                        <a:pt x="8100" y="11772"/>
                      </a:cubicBezTo>
                      <a:cubicBezTo>
                        <a:pt x="5400" y="10743"/>
                        <a:pt x="5400" y="8686"/>
                        <a:pt x="8100" y="7658"/>
                      </a:cubicBezTo>
                      <a:cubicBezTo>
                        <a:pt x="8100" y="6629"/>
                        <a:pt x="8100" y="5600"/>
                        <a:pt x="5400" y="4572"/>
                      </a:cubicBezTo>
                      <a:cubicBezTo>
                        <a:pt x="2700" y="3543"/>
                        <a:pt x="2700" y="3543"/>
                        <a:pt x="2700" y="2515"/>
                      </a:cubicBezTo>
                      <a:cubicBezTo>
                        <a:pt x="0" y="2515"/>
                        <a:pt x="0" y="1486"/>
                        <a:pt x="0" y="458"/>
                      </a:cubicBezTo>
                      <a:cubicBezTo>
                        <a:pt x="0" y="458"/>
                        <a:pt x="2700" y="-571"/>
                        <a:pt x="5400" y="458"/>
                      </a:cubicBezTo>
                      <a:cubicBezTo>
                        <a:pt x="8100" y="458"/>
                        <a:pt x="8100" y="458"/>
                        <a:pt x="10800" y="1486"/>
                      </a:cubicBezTo>
                      <a:cubicBezTo>
                        <a:pt x="10800" y="1486"/>
                        <a:pt x="10800" y="1486"/>
                        <a:pt x="10800" y="1486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6069" name="Freeform 522"/>
                <p:cNvSpPr/>
                <p:nvPr/>
              </p:nvSpPr>
              <p:spPr>
                <a:xfrm>
                  <a:off x="103251" y="111468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9257" y="7200"/>
                      </a:moveTo>
                      <a:cubicBezTo>
                        <a:pt x="9257" y="5400"/>
                        <a:pt x="10800" y="3600"/>
                        <a:pt x="12343" y="1800"/>
                      </a:cubicBezTo>
                      <a:cubicBezTo>
                        <a:pt x="12343" y="0"/>
                        <a:pt x="15429" y="1800"/>
                        <a:pt x="16971" y="0"/>
                      </a:cubicBezTo>
                      <a:cubicBezTo>
                        <a:pt x="16971" y="0"/>
                        <a:pt x="18514" y="0"/>
                        <a:pt x="20057" y="1800"/>
                      </a:cubicBezTo>
                      <a:cubicBezTo>
                        <a:pt x="20057" y="1800"/>
                        <a:pt x="21600" y="1800"/>
                        <a:pt x="21600" y="3600"/>
                      </a:cubicBezTo>
                      <a:cubicBezTo>
                        <a:pt x="20057" y="3600"/>
                        <a:pt x="20057" y="3600"/>
                        <a:pt x="20057" y="5400"/>
                      </a:cubicBezTo>
                      <a:cubicBezTo>
                        <a:pt x="18514" y="5400"/>
                        <a:pt x="18514" y="3600"/>
                        <a:pt x="18514" y="5400"/>
                      </a:cubicBezTo>
                      <a:cubicBezTo>
                        <a:pt x="15429" y="5400"/>
                        <a:pt x="13886" y="7200"/>
                        <a:pt x="15429" y="9000"/>
                      </a:cubicBezTo>
                      <a:cubicBezTo>
                        <a:pt x="15429" y="10800"/>
                        <a:pt x="15429" y="12600"/>
                        <a:pt x="16971" y="12600"/>
                      </a:cubicBezTo>
                      <a:cubicBezTo>
                        <a:pt x="16971" y="14400"/>
                        <a:pt x="15429" y="18000"/>
                        <a:pt x="15429" y="18000"/>
                      </a:cubicBezTo>
                      <a:cubicBezTo>
                        <a:pt x="10800" y="18000"/>
                        <a:pt x="7714" y="16200"/>
                        <a:pt x="6171" y="19800"/>
                      </a:cubicBezTo>
                      <a:cubicBezTo>
                        <a:pt x="4629" y="21600"/>
                        <a:pt x="4629" y="21600"/>
                        <a:pt x="1543" y="21600"/>
                      </a:cubicBezTo>
                      <a:cubicBezTo>
                        <a:pt x="1543" y="21600"/>
                        <a:pt x="0" y="18000"/>
                        <a:pt x="0" y="16200"/>
                      </a:cubicBezTo>
                      <a:cubicBezTo>
                        <a:pt x="1543" y="14400"/>
                        <a:pt x="3086" y="12600"/>
                        <a:pt x="3086" y="12600"/>
                      </a:cubicBezTo>
                      <a:cubicBezTo>
                        <a:pt x="4629" y="10800"/>
                        <a:pt x="7714" y="9000"/>
                        <a:pt x="9257" y="72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6070" name="Freeform 523"/>
                <p:cNvSpPr/>
                <p:nvPr/>
              </p:nvSpPr>
              <p:spPr>
                <a:xfrm>
                  <a:off x="105384" y="13114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000" h="19371" fill="norm" stroke="1" extrusionOk="0">
                      <a:moveTo>
                        <a:pt x="19200" y="8776"/>
                      </a:moveTo>
                      <a:cubicBezTo>
                        <a:pt x="14400" y="11176"/>
                        <a:pt x="12000" y="13576"/>
                        <a:pt x="9600" y="18376"/>
                      </a:cubicBezTo>
                      <a:cubicBezTo>
                        <a:pt x="9600" y="18376"/>
                        <a:pt x="7200" y="18376"/>
                        <a:pt x="7200" y="18376"/>
                      </a:cubicBezTo>
                      <a:cubicBezTo>
                        <a:pt x="2400" y="20776"/>
                        <a:pt x="0" y="18376"/>
                        <a:pt x="0" y="15976"/>
                      </a:cubicBezTo>
                      <a:cubicBezTo>
                        <a:pt x="2400" y="11176"/>
                        <a:pt x="2400" y="8776"/>
                        <a:pt x="4800" y="8776"/>
                      </a:cubicBezTo>
                      <a:cubicBezTo>
                        <a:pt x="7200" y="6376"/>
                        <a:pt x="7200" y="3976"/>
                        <a:pt x="9600" y="1576"/>
                      </a:cubicBezTo>
                      <a:cubicBezTo>
                        <a:pt x="12000" y="-824"/>
                        <a:pt x="16800" y="-824"/>
                        <a:pt x="19200" y="3976"/>
                      </a:cubicBezTo>
                      <a:cubicBezTo>
                        <a:pt x="19200" y="3976"/>
                        <a:pt x="19200" y="3976"/>
                        <a:pt x="19200" y="6376"/>
                      </a:cubicBezTo>
                      <a:cubicBezTo>
                        <a:pt x="21600" y="8776"/>
                        <a:pt x="21600" y="8776"/>
                        <a:pt x="19200" y="8776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6071" name="Freeform 524"/>
                <p:cNvSpPr/>
                <p:nvPr/>
              </p:nvSpPr>
              <p:spPr>
                <a:xfrm>
                  <a:off x="107774" y="7506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2960" y="0"/>
                      </a:moveTo>
                      <a:cubicBezTo>
                        <a:pt x="12960" y="0"/>
                        <a:pt x="21600" y="8640"/>
                        <a:pt x="21600" y="12960"/>
                      </a:cubicBezTo>
                      <a:cubicBezTo>
                        <a:pt x="21600" y="17280"/>
                        <a:pt x="17280" y="21600"/>
                        <a:pt x="12960" y="21600"/>
                      </a:cubicBezTo>
                      <a:cubicBezTo>
                        <a:pt x="4320" y="21600"/>
                        <a:pt x="0" y="17280"/>
                        <a:pt x="0" y="12960"/>
                      </a:cubicBezTo>
                      <a:cubicBezTo>
                        <a:pt x="0" y="8640"/>
                        <a:pt x="8640" y="0"/>
                        <a:pt x="1296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6072" name="Freeform 525"/>
                <p:cNvSpPr/>
                <p:nvPr/>
              </p:nvSpPr>
              <p:spPr>
                <a:xfrm>
                  <a:off x="108656" y="14577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16200"/>
                      </a:moveTo>
                      <a:cubicBezTo>
                        <a:pt x="0" y="5400"/>
                        <a:pt x="0" y="0"/>
                        <a:pt x="10800" y="0"/>
                      </a:cubicBezTo>
                      <a:cubicBezTo>
                        <a:pt x="21600" y="0"/>
                        <a:pt x="21600" y="5400"/>
                        <a:pt x="21600" y="10800"/>
                      </a:cubicBezTo>
                      <a:cubicBezTo>
                        <a:pt x="21600" y="16200"/>
                        <a:pt x="10800" y="21600"/>
                        <a:pt x="0" y="21600"/>
                      </a:cubicBezTo>
                      <a:cubicBezTo>
                        <a:pt x="0" y="16200"/>
                        <a:pt x="0" y="16200"/>
                        <a:pt x="0" y="162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6073" name="Freeform 526"/>
                <p:cNvSpPr/>
                <p:nvPr/>
              </p:nvSpPr>
              <p:spPr>
                <a:xfrm>
                  <a:off x="109208" y="3480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0800" y="0"/>
                      </a:moveTo>
                      <a:cubicBezTo>
                        <a:pt x="10800" y="4320"/>
                        <a:pt x="16200" y="8640"/>
                        <a:pt x="21600" y="12960"/>
                      </a:cubicBezTo>
                      <a:cubicBezTo>
                        <a:pt x="16200" y="12960"/>
                        <a:pt x="21600" y="21600"/>
                        <a:pt x="10800" y="21600"/>
                      </a:cubicBezTo>
                      <a:cubicBezTo>
                        <a:pt x="5400" y="21600"/>
                        <a:pt x="0" y="17280"/>
                        <a:pt x="0" y="12960"/>
                      </a:cubicBezTo>
                      <a:cubicBezTo>
                        <a:pt x="0" y="8640"/>
                        <a:pt x="0" y="4320"/>
                        <a:pt x="5400" y="0"/>
                      </a:cubicBezTo>
                      <a:cubicBezTo>
                        <a:pt x="5400" y="0"/>
                        <a:pt x="10800" y="0"/>
                        <a:pt x="108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6074" name="Freeform 527"/>
                <p:cNvSpPr/>
                <p:nvPr/>
              </p:nvSpPr>
              <p:spPr>
                <a:xfrm>
                  <a:off x="108587" y="91281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7948" h="21600" fill="norm" stroke="1" extrusionOk="0">
                      <a:moveTo>
                        <a:pt x="4988" y="16200"/>
                      </a:moveTo>
                      <a:cubicBezTo>
                        <a:pt x="-3652" y="10800"/>
                        <a:pt x="668" y="8100"/>
                        <a:pt x="4988" y="2700"/>
                      </a:cubicBezTo>
                      <a:cubicBezTo>
                        <a:pt x="4988" y="2700"/>
                        <a:pt x="9308" y="0"/>
                        <a:pt x="9308" y="0"/>
                      </a:cubicBezTo>
                      <a:cubicBezTo>
                        <a:pt x="13628" y="0"/>
                        <a:pt x="17948" y="2700"/>
                        <a:pt x="17948" y="2700"/>
                      </a:cubicBezTo>
                      <a:cubicBezTo>
                        <a:pt x="17948" y="5400"/>
                        <a:pt x="17948" y="8100"/>
                        <a:pt x="17948" y="10800"/>
                      </a:cubicBezTo>
                      <a:cubicBezTo>
                        <a:pt x="17948" y="13500"/>
                        <a:pt x="17948" y="13500"/>
                        <a:pt x="17948" y="16200"/>
                      </a:cubicBezTo>
                      <a:cubicBezTo>
                        <a:pt x="17948" y="18900"/>
                        <a:pt x="13628" y="18900"/>
                        <a:pt x="9308" y="21600"/>
                      </a:cubicBezTo>
                      <a:cubicBezTo>
                        <a:pt x="9308" y="21600"/>
                        <a:pt x="4988" y="18900"/>
                        <a:pt x="4988" y="162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6075" name="Freeform 528"/>
                <p:cNvSpPr/>
                <p:nvPr/>
              </p:nvSpPr>
              <p:spPr>
                <a:xfrm>
                  <a:off x="107609" y="8333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677" h="21600" fill="norm" stroke="1" extrusionOk="0">
                      <a:moveTo>
                        <a:pt x="6646" y="19636"/>
                      </a:moveTo>
                      <a:cubicBezTo>
                        <a:pt x="4985" y="19636"/>
                        <a:pt x="0" y="15709"/>
                        <a:pt x="0" y="13745"/>
                      </a:cubicBezTo>
                      <a:cubicBezTo>
                        <a:pt x="1662" y="11782"/>
                        <a:pt x="3323" y="9818"/>
                        <a:pt x="4985" y="7855"/>
                      </a:cubicBezTo>
                      <a:cubicBezTo>
                        <a:pt x="6646" y="5891"/>
                        <a:pt x="9969" y="5891"/>
                        <a:pt x="9969" y="1964"/>
                      </a:cubicBezTo>
                      <a:cubicBezTo>
                        <a:pt x="9969" y="0"/>
                        <a:pt x="11631" y="0"/>
                        <a:pt x="13292" y="0"/>
                      </a:cubicBezTo>
                      <a:cubicBezTo>
                        <a:pt x="13292" y="0"/>
                        <a:pt x="13292" y="1964"/>
                        <a:pt x="13292" y="1964"/>
                      </a:cubicBezTo>
                      <a:cubicBezTo>
                        <a:pt x="13292" y="9818"/>
                        <a:pt x="13292" y="9818"/>
                        <a:pt x="16615" y="11782"/>
                      </a:cubicBezTo>
                      <a:cubicBezTo>
                        <a:pt x="18277" y="13745"/>
                        <a:pt x="18277" y="15709"/>
                        <a:pt x="19938" y="17673"/>
                      </a:cubicBezTo>
                      <a:cubicBezTo>
                        <a:pt x="19938" y="19636"/>
                        <a:pt x="21600" y="19636"/>
                        <a:pt x="19938" y="19636"/>
                      </a:cubicBezTo>
                      <a:cubicBezTo>
                        <a:pt x="18277" y="21600"/>
                        <a:pt x="18277" y="21600"/>
                        <a:pt x="18277" y="21600"/>
                      </a:cubicBezTo>
                      <a:cubicBezTo>
                        <a:pt x="16615" y="21600"/>
                        <a:pt x="16615" y="19636"/>
                        <a:pt x="14954" y="19636"/>
                      </a:cubicBezTo>
                      <a:cubicBezTo>
                        <a:pt x="13292" y="17673"/>
                        <a:pt x="9969" y="17673"/>
                        <a:pt x="6646" y="19636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6076" name="Freeform 529"/>
                <p:cNvSpPr/>
                <p:nvPr/>
              </p:nvSpPr>
              <p:spPr>
                <a:xfrm>
                  <a:off x="111525" y="56824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9069" fill="norm" stroke="1" extrusionOk="0">
                      <a:moveTo>
                        <a:pt x="21600" y="14749"/>
                      </a:moveTo>
                      <a:cubicBezTo>
                        <a:pt x="21600" y="19069"/>
                        <a:pt x="16200" y="19069"/>
                        <a:pt x="10800" y="19069"/>
                      </a:cubicBezTo>
                      <a:cubicBezTo>
                        <a:pt x="5400" y="19069"/>
                        <a:pt x="0" y="19069"/>
                        <a:pt x="0" y="10429"/>
                      </a:cubicBezTo>
                      <a:cubicBezTo>
                        <a:pt x="0" y="10429"/>
                        <a:pt x="0" y="10429"/>
                        <a:pt x="0" y="6109"/>
                      </a:cubicBezTo>
                      <a:cubicBezTo>
                        <a:pt x="0" y="1789"/>
                        <a:pt x="0" y="-2531"/>
                        <a:pt x="10800" y="1789"/>
                      </a:cubicBezTo>
                      <a:cubicBezTo>
                        <a:pt x="16200" y="1789"/>
                        <a:pt x="21600" y="6109"/>
                        <a:pt x="21600" y="14749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6077" name="Freeform 530"/>
                <p:cNvSpPr/>
                <p:nvPr/>
              </p:nvSpPr>
              <p:spPr>
                <a:xfrm>
                  <a:off x="110642" y="51467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9618" fill="norm" stroke="1" extrusionOk="0">
                      <a:moveTo>
                        <a:pt x="21600" y="10800"/>
                      </a:moveTo>
                      <a:cubicBezTo>
                        <a:pt x="21600" y="16200"/>
                        <a:pt x="15429" y="21600"/>
                        <a:pt x="9257" y="18900"/>
                      </a:cubicBezTo>
                      <a:cubicBezTo>
                        <a:pt x="6171" y="18900"/>
                        <a:pt x="6171" y="18900"/>
                        <a:pt x="3086" y="16200"/>
                      </a:cubicBezTo>
                      <a:cubicBezTo>
                        <a:pt x="3086" y="16200"/>
                        <a:pt x="3086" y="16200"/>
                        <a:pt x="0" y="16200"/>
                      </a:cubicBezTo>
                      <a:cubicBezTo>
                        <a:pt x="0" y="13500"/>
                        <a:pt x="0" y="13500"/>
                        <a:pt x="3086" y="13500"/>
                      </a:cubicBezTo>
                      <a:cubicBezTo>
                        <a:pt x="9257" y="13500"/>
                        <a:pt x="9257" y="5400"/>
                        <a:pt x="9257" y="2700"/>
                      </a:cubicBezTo>
                      <a:cubicBezTo>
                        <a:pt x="9257" y="0"/>
                        <a:pt x="12343" y="0"/>
                        <a:pt x="12343" y="0"/>
                      </a:cubicBezTo>
                      <a:cubicBezTo>
                        <a:pt x="15429" y="2700"/>
                        <a:pt x="21600" y="5400"/>
                        <a:pt x="21600" y="108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6078" name="Freeform 531"/>
                <p:cNvSpPr/>
                <p:nvPr/>
              </p:nvSpPr>
              <p:spPr>
                <a:xfrm>
                  <a:off x="112517" y="11389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7200" y="0"/>
                      </a:moveTo>
                      <a:cubicBezTo>
                        <a:pt x="14400" y="5400"/>
                        <a:pt x="14400" y="10800"/>
                        <a:pt x="21600" y="16200"/>
                      </a:cubicBezTo>
                      <a:cubicBezTo>
                        <a:pt x="14400" y="16200"/>
                        <a:pt x="14400" y="16200"/>
                        <a:pt x="14400" y="21600"/>
                      </a:cubicBezTo>
                      <a:cubicBezTo>
                        <a:pt x="7200" y="21600"/>
                        <a:pt x="0" y="21600"/>
                        <a:pt x="0" y="16200"/>
                      </a:cubicBezTo>
                      <a:cubicBezTo>
                        <a:pt x="0" y="10800"/>
                        <a:pt x="0" y="10800"/>
                        <a:pt x="72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6079" name="Freeform 532"/>
                <p:cNvSpPr/>
                <p:nvPr/>
              </p:nvSpPr>
              <p:spPr>
                <a:xfrm>
                  <a:off x="113069" y="12713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17280"/>
                      </a:moveTo>
                      <a:cubicBezTo>
                        <a:pt x="4320" y="8640"/>
                        <a:pt x="8640" y="0"/>
                        <a:pt x="12960" y="0"/>
                      </a:cubicBezTo>
                      <a:cubicBezTo>
                        <a:pt x="17280" y="0"/>
                        <a:pt x="21600" y="4320"/>
                        <a:pt x="21600" y="8640"/>
                      </a:cubicBezTo>
                      <a:cubicBezTo>
                        <a:pt x="21600" y="17280"/>
                        <a:pt x="17280" y="21600"/>
                        <a:pt x="8640" y="21600"/>
                      </a:cubicBezTo>
                      <a:cubicBezTo>
                        <a:pt x="4320" y="21600"/>
                        <a:pt x="0" y="17280"/>
                        <a:pt x="0" y="1728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6080" name="Freeform 533"/>
                <p:cNvSpPr/>
                <p:nvPr/>
              </p:nvSpPr>
              <p:spPr>
                <a:xfrm>
                  <a:off x="113290" y="2079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0800" y="0"/>
                      </a:moveTo>
                      <a:cubicBezTo>
                        <a:pt x="16200" y="5400"/>
                        <a:pt x="16200" y="10800"/>
                        <a:pt x="21600" y="16200"/>
                      </a:cubicBezTo>
                      <a:cubicBezTo>
                        <a:pt x="21600" y="16200"/>
                        <a:pt x="16200" y="21600"/>
                        <a:pt x="16200" y="21600"/>
                      </a:cubicBezTo>
                      <a:cubicBezTo>
                        <a:pt x="10800" y="21600"/>
                        <a:pt x="0" y="16200"/>
                        <a:pt x="0" y="10800"/>
                      </a:cubicBezTo>
                      <a:cubicBezTo>
                        <a:pt x="0" y="10800"/>
                        <a:pt x="5400" y="5400"/>
                        <a:pt x="108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6081" name="Freeform 534"/>
                <p:cNvSpPr/>
                <p:nvPr/>
              </p:nvSpPr>
              <p:spPr>
                <a:xfrm>
                  <a:off x="110642" y="12249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9579" fill="norm" stroke="1" extrusionOk="0">
                      <a:moveTo>
                        <a:pt x="6646" y="18288"/>
                      </a:moveTo>
                      <a:cubicBezTo>
                        <a:pt x="4985" y="20252"/>
                        <a:pt x="3323" y="20252"/>
                        <a:pt x="1662" y="16325"/>
                      </a:cubicBezTo>
                      <a:cubicBezTo>
                        <a:pt x="1662" y="16325"/>
                        <a:pt x="1662" y="14361"/>
                        <a:pt x="0" y="12397"/>
                      </a:cubicBezTo>
                      <a:cubicBezTo>
                        <a:pt x="0" y="10434"/>
                        <a:pt x="0" y="8470"/>
                        <a:pt x="1662" y="8470"/>
                      </a:cubicBezTo>
                      <a:cubicBezTo>
                        <a:pt x="4985" y="6507"/>
                        <a:pt x="6646" y="4543"/>
                        <a:pt x="8308" y="2579"/>
                      </a:cubicBezTo>
                      <a:cubicBezTo>
                        <a:pt x="13292" y="-1348"/>
                        <a:pt x="18277" y="-1348"/>
                        <a:pt x="19938" y="6507"/>
                      </a:cubicBezTo>
                      <a:cubicBezTo>
                        <a:pt x="21600" y="6507"/>
                        <a:pt x="21600" y="6507"/>
                        <a:pt x="21600" y="6507"/>
                      </a:cubicBezTo>
                      <a:cubicBezTo>
                        <a:pt x="21600" y="10434"/>
                        <a:pt x="18277" y="14361"/>
                        <a:pt x="14954" y="12397"/>
                      </a:cubicBezTo>
                      <a:cubicBezTo>
                        <a:pt x="13292" y="10434"/>
                        <a:pt x="11631" y="12397"/>
                        <a:pt x="9969" y="14361"/>
                      </a:cubicBezTo>
                      <a:cubicBezTo>
                        <a:pt x="8308" y="14361"/>
                        <a:pt x="8308" y="16325"/>
                        <a:pt x="6646" y="18288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6082" name="Freeform 535"/>
                <p:cNvSpPr/>
                <p:nvPr/>
              </p:nvSpPr>
              <p:spPr>
                <a:xfrm>
                  <a:off x="113724" y="13077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7550" h="21600" fill="norm" stroke="1" extrusionOk="0">
                      <a:moveTo>
                        <a:pt x="16200" y="14400"/>
                      </a:moveTo>
                      <a:cubicBezTo>
                        <a:pt x="16200" y="21600"/>
                        <a:pt x="16200" y="21600"/>
                        <a:pt x="5400" y="21600"/>
                      </a:cubicBezTo>
                      <a:cubicBezTo>
                        <a:pt x="5400" y="21600"/>
                        <a:pt x="0" y="21600"/>
                        <a:pt x="0" y="14400"/>
                      </a:cubicBezTo>
                      <a:cubicBezTo>
                        <a:pt x="0" y="7200"/>
                        <a:pt x="5400" y="0"/>
                        <a:pt x="10800" y="0"/>
                      </a:cubicBezTo>
                      <a:cubicBezTo>
                        <a:pt x="21600" y="0"/>
                        <a:pt x="16200" y="7200"/>
                        <a:pt x="16200" y="144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6083" name="Freeform 536"/>
                <p:cNvSpPr/>
                <p:nvPr/>
              </p:nvSpPr>
              <p:spPr>
                <a:xfrm>
                  <a:off x="115496" y="40269"/>
                  <a:ext cx="12701" cy="1271"/>
                </a:xfrm>
                <a:prstGeom prst="ellipse">
                  <a:avLst/>
                </a:prstGeom>
                <a:noFill/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6084" name="Freeform 537"/>
                <p:cNvSpPr/>
                <p:nvPr/>
              </p:nvSpPr>
              <p:spPr>
                <a:xfrm>
                  <a:off x="113069" y="3833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4800" y="0"/>
                      </a:moveTo>
                      <a:cubicBezTo>
                        <a:pt x="7200" y="8640"/>
                        <a:pt x="9600" y="4320"/>
                        <a:pt x="12000" y="4320"/>
                      </a:cubicBezTo>
                      <a:cubicBezTo>
                        <a:pt x="14400" y="0"/>
                        <a:pt x="16800" y="0"/>
                        <a:pt x="19200" y="0"/>
                      </a:cubicBezTo>
                      <a:cubicBezTo>
                        <a:pt x="19200" y="0"/>
                        <a:pt x="21600" y="4320"/>
                        <a:pt x="21600" y="4320"/>
                      </a:cubicBezTo>
                      <a:cubicBezTo>
                        <a:pt x="21600" y="8640"/>
                        <a:pt x="21600" y="12960"/>
                        <a:pt x="21600" y="12960"/>
                      </a:cubicBezTo>
                      <a:cubicBezTo>
                        <a:pt x="16800" y="12960"/>
                        <a:pt x="12000" y="17280"/>
                        <a:pt x="9600" y="21600"/>
                      </a:cubicBezTo>
                      <a:cubicBezTo>
                        <a:pt x="7200" y="17280"/>
                        <a:pt x="7200" y="17280"/>
                        <a:pt x="4800" y="17280"/>
                      </a:cubicBezTo>
                      <a:cubicBezTo>
                        <a:pt x="4800" y="12960"/>
                        <a:pt x="2400" y="12960"/>
                        <a:pt x="0" y="8640"/>
                      </a:cubicBezTo>
                      <a:cubicBezTo>
                        <a:pt x="0" y="8640"/>
                        <a:pt x="0" y="4320"/>
                        <a:pt x="0" y="4320"/>
                      </a:cubicBezTo>
                      <a:cubicBezTo>
                        <a:pt x="0" y="4320"/>
                        <a:pt x="0" y="0"/>
                        <a:pt x="2400" y="0"/>
                      </a:cubicBezTo>
                      <a:cubicBezTo>
                        <a:pt x="2400" y="0"/>
                        <a:pt x="4800" y="0"/>
                        <a:pt x="48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6085" name="Freeform 538"/>
                <p:cNvSpPr/>
                <p:nvPr/>
              </p:nvSpPr>
              <p:spPr>
                <a:xfrm>
                  <a:off x="104968" y="169482"/>
                  <a:ext cx="17651" cy="22356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458" fill="norm" stroke="1" extrusionOk="0">
                      <a:moveTo>
                        <a:pt x="21600" y="19753"/>
                      </a:moveTo>
                      <a:cubicBezTo>
                        <a:pt x="21600" y="19753"/>
                        <a:pt x="21600" y="19753"/>
                        <a:pt x="21600" y="20321"/>
                      </a:cubicBezTo>
                      <a:cubicBezTo>
                        <a:pt x="21600" y="20321"/>
                        <a:pt x="20880" y="20321"/>
                        <a:pt x="20880" y="20321"/>
                      </a:cubicBezTo>
                      <a:cubicBezTo>
                        <a:pt x="20160" y="19184"/>
                        <a:pt x="19440" y="19753"/>
                        <a:pt x="18000" y="19753"/>
                      </a:cubicBezTo>
                      <a:cubicBezTo>
                        <a:pt x="17280" y="19753"/>
                        <a:pt x="16560" y="19184"/>
                        <a:pt x="16560" y="19184"/>
                      </a:cubicBezTo>
                      <a:cubicBezTo>
                        <a:pt x="15120" y="20321"/>
                        <a:pt x="17280" y="20321"/>
                        <a:pt x="17280" y="21458"/>
                      </a:cubicBezTo>
                      <a:cubicBezTo>
                        <a:pt x="17280" y="21458"/>
                        <a:pt x="17280" y="21458"/>
                        <a:pt x="17280" y="21458"/>
                      </a:cubicBezTo>
                      <a:cubicBezTo>
                        <a:pt x="4320" y="21458"/>
                        <a:pt x="4320" y="21458"/>
                        <a:pt x="4320" y="21458"/>
                      </a:cubicBezTo>
                      <a:cubicBezTo>
                        <a:pt x="4320" y="20890"/>
                        <a:pt x="5040" y="20321"/>
                        <a:pt x="5040" y="19753"/>
                      </a:cubicBezTo>
                      <a:cubicBezTo>
                        <a:pt x="5760" y="19753"/>
                        <a:pt x="5040" y="19184"/>
                        <a:pt x="5040" y="19184"/>
                      </a:cubicBezTo>
                      <a:cubicBezTo>
                        <a:pt x="3600" y="19184"/>
                        <a:pt x="2160" y="18616"/>
                        <a:pt x="1440" y="19753"/>
                      </a:cubicBezTo>
                      <a:cubicBezTo>
                        <a:pt x="720" y="19753"/>
                        <a:pt x="720" y="19753"/>
                        <a:pt x="0" y="19753"/>
                      </a:cubicBezTo>
                      <a:cubicBezTo>
                        <a:pt x="720" y="19753"/>
                        <a:pt x="720" y="19184"/>
                        <a:pt x="720" y="19184"/>
                      </a:cubicBezTo>
                      <a:cubicBezTo>
                        <a:pt x="2160" y="17479"/>
                        <a:pt x="4320" y="15205"/>
                        <a:pt x="5760" y="12932"/>
                      </a:cubicBezTo>
                      <a:cubicBezTo>
                        <a:pt x="5760" y="12932"/>
                        <a:pt x="6480" y="12363"/>
                        <a:pt x="6480" y="11795"/>
                      </a:cubicBezTo>
                      <a:cubicBezTo>
                        <a:pt x="6480" y="11226"/>
                        <a:pt x="5040" y="11226"/>
                        <a:pt x="4320" y="11226"/>
                      </a:cubicBezTo>
                      <a:cubicBezTo>
                        <a:pt x="4320" y="11226"/>
                        <a:pt x="4320" y="11226"/>
                        <a:pt x="4320" y="11226"/>
                      </a:cubicBezTo>
                      <a:cubicBezTo>
                        <a:pt x="1440" y="11226"/>
                        <a:pt x="1440" y="11226"/>
                        <a:pt x="2880" y="9521"/>
                      </a:cubicBezTo>
                      <a:cubicBezTo>
                        <a:pt x="3600" y="8953"/>
                        <a:pt x="4320" y="7816"/>
                        <a:pt x="5040" y="7247"/>
                      </a:cubicBezTo>
                      <a:cubicBezTo>
                        <a:pt x="6480" y="4974"/>
                        <a:pt x="8640" y="2700"/>
                        <a:pt x="10800" y="426"/>
                      </a:cubicBezTo>
                      <a:cubicBezTo>
                        <a:pt x="10800" y="-142"/>
                        <a:pt x="11520" y="-142"/>
                        <a:pt x="12240" y="426"/>
                      </a:cubicBezTo>
                      <a:cubicBezTo>
                        <a:pt x="12960" y="2132"/>
                        <a:pt x="13680" y="3269"/>
                        <a:pt x="15120" y="4974"/>
                      </a:cubicBezTo>
                      <a:cubicBezTo>
                        <a:pt x="16560" y="6679"/>
                        <a:pt x="18000" y="8384"/>
                        <a:pt x="20160" y="10658"/>
                      </a:cubicBezTo>
                      <a:cubicBezTo>
                        <a:pt x="20160" y="10658"/>
                        <a:pt x="20160" y="11226"/>
                        <a:pt x="20880" y="11226"/>
                      </a:cubicBezTo>
                      <a:cubicBezTo>
                        <a:pt x="20160" y="11226"/>
                        <a:pt x="20160" y="11226"/>
                        <a:pt x="19440" y="11226"/>
                      </a:cubicBezTo>
                      <a:cubicBezTo>
                        <a:pt x="18720" y="11226"/>
                        <a:pt x="18000" y="11226"/>
                        <a:pt x="18000" y="11226"/>
                      </a:cubicBezTo>
                      <a:cubicBezTo>
                        <a:pt x="17280" y="11226"/>
                        <a:pt x="16560" y="11226"/>
                        <a:pt x="15840" y="11226"/>
                      </a:cubicBezTo>
                      <a:cubicBezTo>
                        <a:pt x="15840" y="11226"/>
                        <a:pt x="15120" y="11226"/>
                        <a:pt x="15120" y="11795"/>
                      </a:cubicBezTo>
                      <a:cubicBezTo>
                        <a:pt x="15120" y="11795"/>
                        <a:pt x="15120" y="12363"/>
                        <a:pt x="15120" y="12932"/>
                      </a:cubicBezTo>
                      <a:cubicBezTo>
                        <a:pt x="16560" y="14069"/>
                        <a:pt x="18000" y="15774"/>
                        <a:pt x="19440" y="16911"/>
                      </a:cubicBezTo>
                      <a:cubicBezTo>
                        <a:pt x="20160" y="18047"/>
                        <a:pt x="20880" y="18616"/>
                        <a:pt x="21600" y="19753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6086" name="Freeform 539"/>
                <p:cNvSpPr/>
                <p:nvPr/>
              </p:nvSpPr>
              <p:spPr>
                <a:xfrm>
                  <a:off x="114668" y="30058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86" h="21600" fill="norm" stroke="1" extrusionOk="0">
                      <a:moveTo>
                        <a:pt x="18514" y="17280"/>
                      </a:moveTo>
                      <a:cubicBezTo>
                        <a:pt x="18514" y="21600"/>
                        <a:pt x="15429" y="17280"/>
                        <a:pt x="15429" y="21600"/>
                      </a:cubicBezTo>
                      <a:cubicBezTo>
                        <a:pt x="9257" y="21600"/>
                        <a:pt x="6171" y="17280"/>
                        <a:pt x="3086" y="8640"/>
                      </a:cubicBezTo>
                      <a:cubicBezTo>
                        <a:pt x="0" y="8640"/>
                        <a:pt x="0" y="4320"/>
                        <a:pt x="0" y="4320"/>
                      </a:cubicBezTo>
                      <a:cubicBezTo>
                        <a:pt x="3086" y="0"/>
                        <a:pt x="6171" y="0"/>
                        <a:pt x="9257" y="0"/>
                      </a:cubicBezTo>
                      <a:cubicBezTo>
                        <a:pt x="12343" y="0"/>
                        <a:pt x="15429" y="4320"/>
                        <a:pt x="18514" y="8640"/>
                      </a:cubicBezTo>
                      <a:cubicBezTo>
                        <a:pt x="18514" y="8640"/>
                        <a:pt x="21600" y="12960"/>
                        <a:pt x="18514" y="1728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6087" name="Freeform 540"/>
                <p:cNvSpPr/>
                <p:nvPr/>
              </p:nvSpPr>
              <p:spPr>
                <a:xfrm>
                  <a:off x="117592" y="150187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8000" y="4320"/>
                      </a:moveTo>
                      <a:cubicBezTo>
                        <a:pt x="21600" y="4320"/>
                        <a:pt x="21600" y="4320"/>
                        <a:pt x="21600" y="8640"/>
                      </a:cubicBezTo>
                      <a:cubicBezTo>
                        <a:pt x="21600" y="12960"/>
                        <a:pt x="14400" y="21600"/>
                        <a:pt x="10800" y="21600"/>
                      </a:cubicBezTo>
                      <a:cubicBezTo>
                        <a:pt x="7200" y="21600"/>
                        <a:pt x="0" y="12960"/>
                        <a:pt x="0" y="8640"/>
                      </a:cubicBezTo>
                      <a:cubicBezTo>
                        <a:pt x="0" y="8640"/>
                        <a:pt x="0" y="8640"/>
                        <a:pt x="0" y="8640"/>
                      </a:cubicBezTo>
                      <a:cubicBezTo>
                        <a:pt x="3600" y="4320"/>
                        <a:pt x="7200" y="0"/>
                        <a:pt x="10800" y="0"/>
                      </a:cubicBezTo>
                      <a:cubicBezTo>
                        <a:pt x="14400" y="0"/>
                        <a:pt x="18000" y="4320"/>
                        <a:pt x="18000" y="432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6088" name="Freeform 542"/>
                <p:cNvSpPr/>
                <p:nvPr/>
              </p:nvSpPr>
              <p:spPr>
                <a:xfrm>
                  <a:off x="122121" y="15526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674" h="21600" fill="norm" stroke="1" extrusionOk="0">
                      <a:moveTo>
                        <a:pt x="16200" y="21600"/>
                      </a:moveTo>
                      <a:cubicBezTo>
                        <a:pt x="10800" y="21600"/>
                        <a:pt x="8100" y="21600"/>
                        <a:pt x="5400" y="21600"/>
                      </a:cubicBezTo>
                      <a:cubicBezTo>
                        <a:pt x="0" y="16200"/>
                        <a:pt x="0" y="10800"/>
                        <a:pt x="0" y="5400"/>
                      </a:cubicBezTo>
                      <a:cubicBezTo>
                        <a:pt x="0" y="5400"/>
                        <a:pt x="2700" y="0"/>
                        <a:pt x="2700" y="0"/>
                      </a:cubicBezTo>
                      <a:cubicBezTo>
                        <a:pt x="5400" y="0"/>
                        <a:pt x="5400" y="0"/>
                        <a:pt x="8100" y="0"/>
                      </a:cubicBezTo>
                      <a:cubicBezTo>
                        <a:pt x="10800" y="0"/>
                        <a:pt x="16200" y="0"/>
                        <a:pt x="18900" y="5400"/>
                      </a:cubicBezTo>
                      <a:cubicBezTo>
                        <a:pt x="21600" y="16200"/>
                        <a:pt x="21600" y="16200"/>
                        <a:pt x="1620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6089" name="Freeform 543"/>
                <p:cNvSpPr/>
                <p:nvPr/>
              </p:nvSpPr>
              <p:spPr>
                <a:xfrm>
                  <a:off x="126062" y="21678"/>
                  <a:ext cx="14869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095" h="20510" fill="norm" stroke="1" extrusionOk="0">
                      <a:moveTo>
                        <a:pt x="19433" y="9847"/>
                      </a:moveTo>
                      <a:cubicBezTo>
                        <a:pt x="19433" y="11117"/>
                        <a:pt x="21095" y="12388"/>
                        <a:pt x="21095" y="13658"/>
                      </a:cubicBezTo>
                      <a:cubicBezTo>
                        <a:pt x="21095" y="13658"/>
                        <a:pt x="21095" y="13658"/>
                        <a:pt x="21095" y="13658"/>
                      </a:cubicBezTo>
                      <a:cubicBezTo>
                        <a:pt x="21095" y="17470"/>
                        <a:pt x="19433" y="17470"/>
                        <a:pt x="16941" y="16200"/>
                      </a:cubicBezTo>
                      <a:cubicBezTo>
                        <a:pt x="16110" y="16200"/>
                        <a:pt x="15280" y="14929"/>
                        <a:pt x="15280" y="13658"/>
                      </a:cubicBezTo>
                      <a:cubicBezTo>
                        <a:pt x="15280" y="9847"/>
                        <a:pt x="15280" y="9847"/>
                        <a:pt x="11957" y="9847"/>
                      </a:cubicBezTo>
                      <a:cubicBezTo>
                        <a:pt x="11126" y="9847"/>
                        <a:pt x="9464" y="11117"/>
                        <a:pt x="7803" y="8576"/>
                      </a:cubicBezTo>
                      <a:cubicBezTo>
                        <a:pt x="7803" y="8576"/>
                        <a:pt x="6972" y="8576"/>
                        <a:pt x="6972" y="7306"/>
                      </a:cubicBezTo>
                      <a:cubicBezTo>
                        <a:pt x="6141" y="7306"/>
                        <a:pt x="5310" y="8576"/>
                        <a:pt x="4480" y="9847"/>
                      </a:cubicBezTo>
                      <a:cubicBezTo>
                        <a:pt x="4480" y="11117"/>
                        <a:pt x="5310" y="12388"/>
                        <a:pt x="6141" y="13658"/>
                      </a:cubicBezTo>
                      <a:cubicBezTo>
                        <a:pt x="6972" y="13658"/>
                        <a:pt x="7803" y="13658"/>
                        <a:pt x="7803" y="13658"/>
                      </a:cubicBezTo>
                      <a:cubicBezTo>
                        <a:pt x="9464" y="14929"/>
                        <a:pt x="9464" y="16200"/>
                        <a:pt x="7803" y="18741"/>
                      </a:cubicBezTo>
                      <a:cubicBezTo>
                        <a:pt x="6972" y="18741"/>
                        <a:pt x="6972" y="18741"/>
                        <a:pt x="6141" y="20011"/>
                      </a:cubicBezTo>
                      <a:cubicBezTo>
                        <a:pt x="4480" y="21282"/>
                        <a:pt x="1987" y="20011"/>
                        <a:pt x="326" y="17470"/>
                      </a:cubicBezTo>
                      <a:cubicBezTo>
                        <a:pt x="326" y="16200"/>
                        <a:pt x="326" y="16200"/>
                        <a:pt x="326" y="16200"/>
                      </a:cubicBezTo>
                      <a:cubicBezTo>
                        <a:pt x="1987" y="13658"/>
                        <a:pt x="1157" y="12388"/>
                        <a:pt x="326" y="11117"/>
                      </a:cubicBezTo>
                      <a:cubicBezTo>
                        <a:pt x="-505" y="8576"/>
                        <a:pt x="326" y="6035"/>
                        <a:pt x="1987" y="6035"/>
                      </a:cubicBezTo>
                      <a:cubicBezTo>
                        <a:pt x="4480" y="6035"/>
                        <a:pt x="6141" y="3494"/>
                        <a:pt x="6972" y="953"/>
                      </a:cubicBezTo>
                      <a:cubicBezTo>
                        <a:pt x="7803" y="-318"/>
                        <a:pt x="7803" y="-318"/>
                        <a:pt x="8633" y="953"/>
                      </a:cubicBezTo>
                      <a:cubicBezTo>
                        <a:pt x="8633" y="953"/>
                        <a:pt x="8633" y="953"/>
                        <a:pt x="8633" y="953"/>
                      </a:cubicBezTo>
                      <a:cubicBezTo>
                        <a:pt x="10295" y="2223"/>
                        <a:pt x="8633" y="4764"/>
                        <a:pt x="10295" y="4764"/>
                      </a:cubicBezTo>
                      <a:cubicBezTo>
                        <a:pt x="11126" y="6035"/>
                        <a:pt x="11957" y="6035"/>
                        <a:pt x="12787" y="6035"/>
                      </a:cubicBezTo>
                      <a:cubicBezTo>
                        <a:pt x="14449" y="6035"/>
                        <a:pt x="16941" y="7306"/>
                        <a:pt x="17772" y="8576"/>
                      </a:cubicBezTo>
                      <a:cubicBezTo>
                        <a:pt x="18603" y="8576"/>
                        <a:pt x="19433" y="9847"/>
                        <a:pt x="19433" y="9847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6090" name="Freeform 544"/>
                <p:cNvSpPr/>
                <p:nvPr/>
              </p:nvSpPr>
              <p:spPr>
                <a:xfrm>
                  <a:off x="132263" y="14577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10800"/>
                      </a:moveTo>
                      <a:cubicBezTo>
                        <a:pt x="0" y="10800"/>
                        <a:pt x="10800" y="0"/>
                        <a:pt x="10800" y="0"/>
                      </a:cubicBezTo>
                      <a:cubicBezTo>
                        <a:pt x="21600" y="0"/>
                        <a:pt x="21600" y="10800"/>
                        <a:pt x="21600" y="10800"/>
                      </a:cubicBezTo>
                      <a:cubicBezTo>
                        <a:pt x="21600" y="10800"/>
                        <a:pt x="21600" y="21600"/>
                        <a:pt x="21600" y="21600"/>
                      </a:cubicBezTo>
                      <a:cubicBezTo>
                        <a:pt x="10800" y="21600"/>
                        <a:pt x="10800" y="10800"/>
                        <a:pt x="0" y="108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6091" name="Oval 545"/>
                <p:cNvSpPr/>
                <p:nvPr/>
              </p:nvSpPr>
              <p:spPr>
                <a:xfrm>
                  <a:off x="132594" y="27411"/>
                  <a:ext cx="12701" cy="12701"/>
                </a:xfrm>
                <a:prstGeom prst="ellipse">
                  <a:avLst/>
                </a:pr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6092" name="Freeform 546"/>
                <p:cNvSpPr/>
                <p:nvPr/>
              </p:nvSpPr>
              <p:spPr>
                <a:xfrm>
                  <a:off x="133649" y="1406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491" h="21600" fill="norm" stroke="1" extrusionOk="0">
                      <a:moveTo>
                        <a:pt x="12291" y="21600"/>
                      </a:moveTo>
                      <a:cubicBezTo>
                        <a:pt x="8691" y="21600"/>
                        <a:pt x="5091" y="17280"/>
                        <a:pt x="1491" y="12960"/>
                      </a:cubicBezTo>
                      <a:cubicBezTo>
                        <a:pt x="-2109" y="8640"/>
                        <a:pt x="1491" y="4320"/>
                        <a:pt x="5091" y="0"/>
                      </a:cubicBezTo>
                      <a:cubicBezTo>
                        <a:pt x="12291" y="0"/>
                        <a:pt x="19491" y="4320"/>
                        <a:pt x="19491" y="12960"/>
                      </a:cubicBezTo>
                      <a:cubicBezTo>
                        <a:pt x="19491" y="17280"/>
                        <a:pt x="19491" y="17280"/>
                        <a:pt x="19491" y="21600"/>
                      </a:cubicBezTo>
                      <a:cubicBezTo>
                        <a:pt x="15891" y="21600"/>
                        <a:pt x="15891" y="21600"/>
                        <a:pt x="12291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6093" name="Freeform 547"/>
                <p:cNvSpPr/>
                <p:nvPr/>
              </p:nvSpPr>
              <p:spPr>
                <a:xfrm>
                  <a:off x="137786" y="7334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7550" h="21600" fill="norm" stroke="1" extrusionOk="0">
                      <a:moveTo>
                        <a:pt x="17550" y="10800"/>
                      </a:moveTo>
                      <a:cubicBezTo>
                        <a:pt x="17550" y="16200"/>
                        <a:pt x="12150" y="16200"/>
                        <a:pt x="12150" y="21600"/>
                      </a:cubicBezTo>
                      <a:cubicBezTo>
                        <a:pt x="12150" y="21600"/>
                        <a:pt x="6750" y="21600"/>
                        <a:pt x="6750" y="21600"/>
                      </a:cubicBezTo>
                      <a:cubicBezTo>
                        <a:pt x="-4050" y="21600"/>
                        <a:pt x="1350" y="16200"/>
                        <a:pt x="1350" y="10800"/>
                      </a:cubicBezTo>
                      <a:cubicBezTo>
                        <a:pt x="1350" y="5400"/>
                        <a:pt x="6750" y="5400"/>
                        <a:pt x="6750" y="0"/>
                      </a:cubicBezTo>
                      <a:cubicBezTo>
                        <a:pt x="12150" y="5400"/>
                        <a:pt x="12150" y="5400"/>
                        <a:pt x="17550" y="108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6094" name="Freeform 548"/>
                <p:cNvSpPr/>
                <p:nvPr/>
              </p:nvSpPr>
              <p:spPr>
                <a:xfrm>
                  <a:off x="137657" y="56301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8360" h="18457" fill="norm" stroke="1" extrusionOk="0">
                      <a:moveTo>
                        <a:pt x="12960" y="1177"/>
                      </a:moveTo>
                      <a:cubicBezTo>
                        <a:pt x="21600" y="-3143"/>
                        <a:pt x="17280" y="5497"/>
                        <a:pt x="17280" y="9817"/>
                      </a:cubicBezTo>
                      <a:cubicBezTo>
                        <a:pt x="17280" y="9817"/>
                        <a:pt x="17280" y="14137"/>
                        <a:pt x="17280" y="14137"/>
                      </a:cubicBezTo>
                      <a:cubicBezTo>
                        <a:pt x="12960" y="14137"/>
                        <a:pt x="12960" y="18457"/>
                        <a:pt x="8640" y="18457"/>
                      </a:cubicBezTo>
                      <a:cubicBezTo>
                        <a:pt x="8640" y="18457"/>
                        <a:pt x="4320" y="14137"/>
                        <a:pt x="4320" y="14137"/>
                      </a:cubicBezTo>
                      <a:cubicBezTo>
                        <a:pt x="0" y="14137"/>
                        <a:pt x="0" y="9817"/>
                        <a:pt x="0" y="9817"/>
                      </a:cubicBezTo>
                      <a:cubicBezTo>
                        <a:pt x="0" y="1177"/>
                        <a:pt x="4320" y="1177"/>
                        <a:pt x="12960" y="1177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6095" name="Freeform 549"/>
                <p:cNvSpPr/>
                <p:nvPr/>
              </p:nvSpPr>
              <p:spPr>
                <a:xfrm>
                  <a:off x="138330" y="143017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6200" h="17672" fill="norm" stroke="1" extrusionOk="0">
                      <a:moveTo>
                        <a:pt x="14400" y="12272"/>
                      </a:moveTo>
                      <a:cubicBezTo>
                        <a:pt x="14400" y="12272"/>
                        <a:pt x="14400" y="12272"/>
                        <a:pt x="7200" y="17672"/>
                      </a:cubicBezTo>
                      <a:cubicBezTo>
                        <a:pt x="7200" y="12272"/>
                        <a:pt x="0" y="12272"/>
                        <a:pt x="0" y="6872"/>
                      </a:cubicBezTo>
                      <a:cubicBezTo>
                        <a:pt x="0" y="1472"/>
                        <a:pt x="7200" y="1472"/>
                        <a:pt x="7200" y="1472"/>
                      </a:cubicBezTo>
                      <a:cubicBezTo>
                        <a:pt x="21600" y="-3928"/>
                        <a:pt x="14400" y="6872"/>
                        <a:pt x="14400" y="12272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6096" name="Freeform 550"/>
                <p:cNvSpPr/>
                <p:nvPr/>
              </p:nvSpPr>
              <p:spPr>
                <a:xfrm>
                  <a:off x="141529" y="16380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0"/>
                      </a:moveTo>
                      <a:cubicBezTo>
                        <a:pt x="21600" y="21600"/>
                        <a:pt x="21600" y="21600"/>
                        <a:pt x="21600" y="21600"/>
                      </a:cubicBezTo>
                      <a:cubicBezTo>
                        <a:pt x="0" y="21600"/>
                        <a:pt x="0" y="21600"/>
                        <a:pt x="0" y="21600"/>
                      </a:cubicBezTo>
                      <a:cubicBezTo>
                        <a:pt x="0" y="0"/>
                        <a:pt x="21600" y="0"/>
                        <a:pt x="21600" y="0"/>
                      </a:cubicBezTo>
                      <a:cubicBezTo>
                        <a:pt x="21600" y="0"/>
                        <a:pt x="21600" y="0"/>
                        <a:pt x="216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6097" name="Freeform 551"/>
                <p:cNvSpPr/>
                <p:nvPr/>
              </p:nvSpPr>
              <p:spPr>
                <a:xfrm>
                  <a:off x="142081" y="45171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7200" y="0"/>
                      </a:moveTo>
                      <a:cubicBezTo>
                        <a:pt x="14400" y="0"/>
                        <a:pt x="14400" y="0"/>
                        <a:pt x="14400" y="0"/>
                      </a:cubicBezTo>
                      <a:cubicBezTo>
                        <a:pt x="21600" y="0"/>
                        <a:pt x="21600" y="0"/>
                        <a:pt x="21600" y="0"/>
                      </a:cubicBezTo>
                      <a:cubicBezTo>
                        <a:pt x="21600" y="0"/>
                        <a:pt x="21600" y="0"/>
                        <a:pt x="21600" y="10800"/>
                      </a:cubicBezTo>
                      <a:cubicBezTo>
                        <a:pt x="21600" y="10800"/>
                        <a:pt x="21600" y="10800"/>
                        <a:pt x="21600" y="21600"/>
                      </a:cubicBezTo>
                      <a:cubicBezTo>
                        <a:pt x="21600" y="21600"/>
                        <a:pt x="14400" y="21600"/>
                        <a:pt x="14400" y="21600"/>
                      </a:cubicBezTo>
                      <a:cubicBezTo>
                        <a:pt x="7200" y="21600"/>
                        <a:pt x="7200" y="10800"/>
                        <a:pt x="0" y="10800"/>
                      </a:cubicBezTo>
                      <a:cubicBezTo>
                        <a:pt x="7200" y="10800"/>
                        <a:pt x="7200" y="0"/>
                        <a:pt x="72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6098" name="Freeform 552"/>
                <p:cNvSpPr/>
                <p:nvPr/>
              </p:nvSpPr>
              <p:spPr>
                <a:xfrm>
                  <a:off x="142802" y="14184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8437" h="20520" fill="norm" stroke="1" extrusionOk="0">
                      <a:moveTo>
                        <a:pt x="16200" y="0"/>
                      </a:moveTo>
                      <a:cubicBezTo>
                        <a:pt x="16200" y="0"/>
                        <a:pt x="16200" y="4320"/>
                        <a:pt x="16200" y="4320"/>
                      </a:cubicBezTo>
                      <a:cubicBezTo>
                        <a:pt x="21600" y="12960"/>
                        <a:pt x="16200" y="12960"/>
                        <a:pt x="10800" y="17280"/>
                      </a:cubicBezTo>
                      <a:cubicBezTo>
                        <a:pt x="5400" y="21600"/>
                        <a:pt x="0" y="21600"/>
                        <a:pt x="0" y="17280"/>
                      </a:cubicBezTo>
                      <a:cubicBezTo>
                        <a:pt x="0" y="12960"/>
                        <a:pt x="0" y="8640"/>
                        <a:pt x="0" y="4320"/>
                      </a:cubicBezTo>
                      <a:cubicBezTo>
                        <a:pt x="0" y="4320"/>
                        <a:pt x="0" y="0"/>
                        <a:pt x="5400" y="0"/>
                      </a:cubicBezTo>
                      <a:cubicBezTo>
                        <a:pt x="5400" y="0"/>
                        <a:pt x="10800" y="0"/>
                        <a:pt x="162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6099" name="Freeform 553"/>
                <p:cNvSpPr/>
                <p:nvPr/>
              </p:nvSpPr>
              <p:spPr>
                <a:xfrm>
                  <a:off x="142704" y="39377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520" h="19069" fill="norm" stroke="1" extrusionOk="0">
                      <a:moveTo>
                        <a:pt x="11880" y="17280"/>
                      </a:moveTo>
                      <a:cubicBezTo>
                        <a:pt x="7560" y="17280"/>
                        <a:pt x="7560" y="12960"/>
                        <a:pt x="3240" y="12960"/>
                      </a:cubicBezTo>
                      <a:cubicBezTo>
                        <a:pt x="-1080" y="8640"/>
                        <a:pt x="-1080" y="4320"/>
                        <a:pt x="3240" y="4320"/>
                      </a:cubicBezTo>
                      <a:cubicBezTo>
                        <a:pt x="7560" y="0"/>
                        <a:pt x="7560" y="0"/>
                        <a:pt x="11880" y="0"/>
                      </a:cubicBezTo>
                      <a:cubicBezTo>
                        <a:pt x="11880" y="4320"/>
                        <a:pt x="16200" y="8640"/>
                        <a:pt x="20520" y="8640"/>
                      </a:cubicBezTo>
                      <a:cubicBezTo>
                        <a:pt x="20520" y="12960"/>
                        <a:pt x="20520" y="12960"/>
                        <a:pt x="20520" y="12960"/>
                      </a:cubicBezTo>
                      <a:cubicBezTo>
                        <a:pt x="20520" y="17280"/>
                        <a:pt x="16200" y="21600"/>
                        <a:pt x="11880" y="1728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6100" name="Freeform 554"/>
                <p:cNvSpPr/>
                <p:nvPr/>
              </p:nvSpPr>
              <p:spPr>
                <a:xfrm>
                  <a:off x="141750" y="21058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9792" fill="norm" stroke="1" extrusionOk="0">
                      <a:moveTo>
                        <a:pt x="8100" y="0"/>
                      </a:moveTo>
                      <a:cubicBezTo>
                        <a:pt x="10800" y="0"/>
                        <a:pt x="16200" y="0"/>
                        <a:pt x="16200" y="0"/>
                      </a:cubicBezTo>
                      <a:cubicBezTo>
                        <a:pt x="18900" y="3086"/>
                        <a:pt x="21600" y="9257"/>
                        <a:pt x="21600" y="12343"/>
                      </a:cubicBezTo>
                      <a:cubicBezTo>
                        <a:pt x="21600" y="15429"/>
                        <a:pt x="21600" y="15429"/>
                        <a:pt x="21600" y="15429"/>
                      </a:cubicBezTo>
                      <a:cubicBezTo>
                        <a:pt x="21600" y="18514"/>
                        <a:pt x="18900" y="21600"/>
                        <a:pt x="16200" y="18514"/>
                      </a:cubicBezTo>
                      <a:cubicBezTo>
                        <a:pt x="16200" y="15429"/>
                        <a:pt x="13500" y="15429"/>
                        <a:pt x="10800" y="15429"/>
                      </a:cubicBezTo>
                      <a:cubicBezTo>
                        <a:pt x="8100" y="15429"/>
                        <a:pt x="5400" y="15429"/>
                        <a:pt x="2700" y="12343"/>
                      </a:cubicBezTo>
                      <a:cubicBezTo>
                        <a:pt x="2700" y="12343"/>
                        <a:pt x="0" y="12343"/>
                        <a:pt x="0" y="9257"/>
                      </a:cubicBezTo>
                      <a:cubicBezTo>
                        <a:pt x="0" y="6171"/>
                        <a:pt x="2700" y="3086"/>
                        <a:pt x="2700" y="3086"/>
                      </a:cubicBezTo>
                      <a:cubicBezTo>
                        <a:pt x="5400" y="3086"/>
                        <a:pt x="8100" y="0"/>
                        <a:pt x="81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6101" name="Freeform 555"/>
                <p:cNvSpPr/>
                <p:nvPr/>
              </p:nvSpPr>
              <p:spPr>
                <a:xfrm>
                  <a:off x="144397" y="48432"/>
                  <a:ext cx="12701" cy="1271"/>
                </a:xfrm>
                <a:prstGeom prst="ellipse">
                  <a:avLst/>
                </a:prstGeom>
                <a:noFill/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</p:grpSp>
          <p:sp>
            <p:nvSpPr>
              <p:cNvPr id="6103" name="Freeform 557"/>
              <p:cNvSpPr/>
              <p:nvPr/>
            </p:nvSpPr>
            <p:spPr>
              <a:xfrm>
                <a:off x="144728" y="151064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10800"/>
                    </a:moveTo>
                    <a:cubicBezTo>
                      <a:pt x="0" y="10800"/>
                      <a:pt x="10800" y="10800"/>
                      <a:pt x="10800" y="0"/>
                    </a:cubicBezTo>
                    <a:cubicBezTo>
                      <a:pt x="10800" y="0"/>
                      <a:pt x="21600" y="10800"/>
                      <a:pt x="21600" y="10800"/>
                    </a:cubicBezTo>
                    <a:cubicBezTo>
                      <a:pt x="21600" y="21600"/>
                      <a:pt x="10800" y="21600"/>
                      <a:pt x="10800" y="21600"/>
                    </a:cubicBezTo>
                    <a:cubicBezTo>
                      <a:pt x="10800" y="21600"/>
                      <a:pt x="0" y="10800"/>
                      <a:pt x="0" y="108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6104" name="Freeform 558"/>
              <p:cNvSpPr/>
              <p:nvPr/>
            </p:nvSpPr>
            <p:spPr>
              <a:xfrm>
                <a:off x="142570" y="144555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194" h="21600" fill="norm" stroke="1" extrusionOk="0">
                    <a:moveTo>
                      <a:pt x="0" y="4320"/>
                    </a:moveTo>
                    <a:cubicBezTo>
                      <a:pt x="0" y="4320"/>
                      <a:pt x="0" y="4320"/>
                      <a:pt x="2400" y="4320"/>
                    </a:cubicBezTo>
                    <a:cubicBezTo>
                      <a:pt x="2400" y="2160"/>
                      <a:pt x="4800" y="2160"/>
                      <a:pt x="7200" y="0"/>
                    </a:cubicBezTo>
                    <a:cubicBezTo>
                      <a:pt x="9600" y="2160"/>
                      <a:pt x="12000" y="2160"/>
                      <a:pt x="12000" y="2160"/>
                    </a:cubicBezTo>
                    <a:cubicBezTo>
                      <a:pt x="14400" y="6480"/>
                      <a:pt x="16800" y="10800"/>
                      <a:pt x="19200" y="12960"/>
                    </a:cubicBezTo>
                    <a:cubicBezTo>
                      <a:pt x="21600" y="17280"/>
                      <a:pt x="19200" y="21600"/>
                      <a:pt x="16800" y="21600"/>
                    </a:cubicBezTo>
                    <a:cubicBezTo>
                      <a:pt x="16800" y="21600"/>
                      <a:pt x="16800" y="21600"/>
                      <a:pt x="14400" y="21600"/>
                    </a:cubicBezTo>
                    <a:cubicBezTo>
                      <a:pt x="14400" y="21600"/>
                      <a:pt x="12000" y="19440"/>
                      <a:pt x="12000" y="17280"/>
                    </a:cubicBezTo>
                    <a:cubicBezTo>
                      <a:pt x="12000" y="10800"/>
                      <a:pt x="7200" y="8640"/>
                      <a:pt x="2400" y="6480"/>
                    </a:cubicBezTo>
                    <a:cubicBezTo>
                      <a:pt x="0" y="6480"/>
                      <a:pt x="0" y="4320"/>
                      <a:pt x="0" y="432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6105" name="Freeform 559"/>
              <p:cNvSpPr/>
              <p:nvPr/>
            </p:nvSpPr>
            <p:spPr>
              <a:xfrm>
                <a:off x="141906" y="103078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590" h="21600" fill="norm" stroke="1" extrusionOk="0">
                    <a:moveTo>
                      <a:pt x="6646" y="10800"/>
                    </a:moveTo>
                    <a:cubicBezTo>
                      <a:pt x="8308" y="9257"/>
                      <a:pt x="4985" y="7714"/>
                      <a:pt x="6646" y="6171"/>
                    </a:cubicBezTo>
                    <a:cubicBezTo>
                      <a:pt x="8308" y="4629"/>
                      <a:pt x="8308" y="1543"/>
                      <a:pt x="8308" y="0"/>
                    </a:cubicBezTo>
                    <a:cubicBezTo>
                      <a:pt x="8308" y="0"/>
                      <a:pt x="9969" y="0"/>
                      <a:pt x="11631" y="0"/>
                    </a:cubicBezTo>
                    <a:cubicBezTo>
                      <a:pt x="11631" y="0"/>
                      <a:pt x="11631" y="0"/>
                      <a:pt x="11631" y="1543"/>
                    </a:cubicBezTo>
                    <a:cubicBezTo>
                      <a:pt x="11631" y="4629"/>
                      <a:pt x="11631" y="6171"/>
                      <a:pt x="14954" y="6171"/>
                    </a:cubicBezTo>
                    <a:cubicBezTo>
                      <a:pt x="14954" y="6171"/>
                      <a:pt x="16615" y="6171"/>
                      <a:pt x="16615" y="6171"/>
                    </a:cubicBezTo>
                    <a:cubicBezTo>
                      <a:pt x="19938" y="6171"/>
                      <a:pt x="21600" y="7714"/>
                      <a:pt x="19938" y="10800"/>
                    </a:cubicBezTo>
                    <a:cubicBezTo>
                      <a:pt x="19938" y="12343"/>
                      <a:pt x="18277" y="13886"/>
                      <a:pt x="18277" y="16971"/>
                    </a:cubicBezTo>
                    <a:cubicBezTo>
                      <a:pt x="18277" y="18514"/>
                      <a:pt x="16615" y="16971"/>
                      <a:pt x="16615" y="16971"/>
                    </a:cubicBezTo>
                    <a:cubicBezTo>
                      <a:pt x="13292" y="15429"/>
                      <a:pt x="9969" y="15429"/>
                      <a:pt x="8308" y="20057"/>
                    </a:cubicBezTo>
                    <a:cubicBezTo>
                      <a:pt x="8308" y="20057"/>
                      <a:pt x="4985" y="21600"/>
                      <a:pt x="3323" y="21600"/>
                    </a:cubicBezTo>
                    <a:cubicBezTo>
                      <a:pt x="3323" y="21600"/>
                      <a:pt x="1662" y="21600"/>
                      <a:pt x="0" y="20057"/>
                    </a:cubicBezTo>
                    <a:cubicBezTo>
                      <a:pt x="0" y="20057"/>
                      <a:pt x="0" y="18514"/>
                      <a:pt x="1662" y="16971"/>
                    </a:cubicBezTo>
                    <a:cubicBezTo>
                      <a:pt x="3323" y="15429"/>
                      <a:pt x="4985" y="13886"/>
                      <a:pt x="6646" y="12343"/>
                    </a:cubicBezTo>
                    <a:cubicBezTo>
                      <a:pt x="6646" y="12343"/>
                      <a:pt x="6646" y="10800"/>
                      <a:pt x="6646" y="108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6106" name="Freeform 560"/>
              <p:cNvSpPr/>
              <p:nvPr/>
            </p:nvSpPr>
            <p:spPr>
              <a:xfrm>
                <a:off x="121056" y="131932"/>
                <a:ext cx="31126" cy="10612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60" h="21600" fill="norm" stroke="1" extrusionOk="0">
                    <a:moveTo>
                      <a:pt x="5973" y="11343"/>
                    </a:moveTo>
                    <a:cubicBezTo>
                      <a:pt x="5973" y="11222"/>
                      <a:pt x="6381" y="10981"/>
                      <a:pt x="6381" y="10860"/>
                    </a:cubicBezTo>
                    <a:cubicBezTo>
                      <a:pt x="5973" y="10619"/>
                      <a:pt x="5973" y="10498"/>
                      <a:pt x="5973" y="10257"/>
                    </a:cubicBezTo>
                    <a:cubicBezTo>
                      <a:pt x="5973" y="10136"/>
                      <a:pt x="5566" y="9895"/>
                      <a:pt x="5566" y="9774"/>
                    </a:cubicBezTo>
                    <a:cubicBezTo>
                      <a:pt x="5566" y="9654"/>
                      <a:pt x="5158" y="9533"/>
                      <a:pt x="5158" y="9412"/>
                    </a:cubicBezTo>
                    <a:cubicBezTo>
                      <a:pt x="4343" y="9292"/>
                      <a:pt x="3935" y="9050"/>
                      <a:pt x="3935" y="8809"/>
                    </a:cubicBezTo>
                    <a:cubicBezTo>
                      <a:pt x="3528" y="8568"/>
                      <a:pt x="2713" y="8447"/>
                      <a:pt x="2713" y="8326"/>
                    </a:cubicBezTo>
                    <a:cubicBezTo>
                      <a:pt x="2305" y="8085"/>
                      <a:pt x="2713" y="7844"/>
                      <a:pt x="2713" y="7723"/>
                    </a:cubicBezTo>
                    <a:cubicBezTo>
                      <a:pt x="1898" y="7361"/>
                      <a:pt x="2713" y="6999"/>
                      <a:pt x="2713" y="6758"/>
                    </a:cubicBezTo>
                    <a:cubicBezTo>
                      <a:pt x="3120" y="6275"/>
                      <a:pt x="3935" y="5913"/>
                      <a:pt x="3935" y="5551"/>
                    </a:cubicBezTo>
                    <a:cubicBezTo>
                      <a:pt x="4343" y="5189"/>
                      <a:pt x="4751" y="4947"/>
                      <a:pt x="5158" y="4706"/>
                    </a:cubicBezTo>
                    <a:cubicBezTo>
                      <a:pt x="5158" y="4465"/>
                      <a:pt x="5566" y="4103"/>
                      <a:pt x="5973" y="3861"/>
                    </a:cubicBezTo>
                    <a:cubicBezTo>
                      <a:pt x="6381" y="3620"/>
                      <a:pt x="6381" y="3379"/>
                      <a:pt x="6788" y="3137"/>
                    </a:cubicBezTo>
                    <a:cubicBezTo>
                      <a:pt x="7196" y="2775"/>
                      <a:pt x="6788" y="2534"/>
                      <a:pt x="7603" y="2293"/>
                    </a:cubicBezTo>
                    <a:cubicBezTo>
                      <a:pt x="8011" y="1569"/>
                      <a:pt x="8826" y="845"/>
                      <a:pt x="9641" y="121"/>
                    </a:cubicBezTo>
                    <a:cubicBezTo>
                      <a:pt x="9641" y="0"/>
                      <a:pt x="9641" y="0"/>
                      <a:pt x="9641" y="0"/>
                    </a:cubicBezTo>
                    <a:cubicBezTo>
                      <a:pt x="9641" y="0"/>
                      <a:pt x="10049" y="0"/>
                      <a:pt x="10049" y="121"/>
                    </a:cubicBezTo>
                    <a:cubicBezTo>
                      <a:pt x="10049" y="362"/>
                      <a:pt x="10049" y="483"/>
                      <a:pt x="10456" y="724"/>
                    </a:cubicBezTo>
                    <a:cubicBezTo>
                      <a:pt x="10456" y="965"/>
                      <a:pt x="10456" y="1207"/>
                      <a:pt x="10456" y="1448"/>
                    </a:cubicBezTo>
                    <a:cubicBezTo>
                      <a:pt x="10864" y="1689"/>
                      <a:pt x="10864" y="2051"/>
                      <a:pt x="10864" y="2413"/>
                    </a:cubicBezTo>
                    <a:cubicBezTo>
                      <a:pt x="10864" y="2655"/>
                      <a:pt x="11271" y="2775"/>
                      <a:pt x="11271" y="2896"/>
                    </a:cubicBezTo>
                    <a:cubicBezTo>
                      <a:pt x="11271" y="3137"/>
                      <a:pt x="10864" y="3258"/>
                      <a:pt x="11679" y="3379"/>
                    </a:cubicBezTo>
                    <a:cubicBezTo>
                      <a:pt x="11679" y="3379"/>
                      <a:pt x="11679" y="3379"/>
                      <a:pt x="11679" y="3379"/>
                    </a:cubicBezTo>
                    <a:cubicBezTo>
                      <a:pt x="11679" y="3741"/>
                      <a:pt x="11679" y="3982"/>
                      <a:pt x="12086" y="4223"/>
                    </a:cubicBezTo>
                    <a:cubicBezTo>
                      <a:pt x="12086" y="4465"/>
                      <a:pt x="12086" y="4706"/>
                      <a:pt x="12086" y="4947"/>
                    </a:cubicBezTo>
                    <a:cubicBezTo>
                      <a:pt x="12494" y="5309"/>
                      <a:pt x="12494" y="5551"/>
                      <a:pt x="12494" y="5913"/>
                    </a:cubicBezTo>
                    <a:cubicBezTo>
                      <a:pt x="12086" y="6516"/>
                      <a:pt x="12494" y="6516"/>
                      <a:pt x="12086" y="6637"/>
                    </a:cubicBezTo>
                    <a:cubicBezTo>
                      <a:pt x="12086" y="7120"/>
                      <a:pt x="12902" y="7482"/>
                      <a:pt x="13717" y="7844"/>
                    </a:cubicBezTo>
                    <a:cubicBezTo>
                      <a:pt x="14532" y="8206"/>
                      <a:pt x="14532" y="8206"/>
                      <a:pt x="16162" y="8568"/>
                    </a:cubicBezTo>
                    <a:cubicBezTo>
                      <a:pt x="16977" y="8688"/>
                      <a:pt x="17792" y="8930"/>
                      <a:pt x="18607" y="9050"/>
                    </a:cubicBezTo>
                    <a:cubicBezTo>
                      <a:pt x="19015" y="9171"/>
                      <a:pt x="19422" y="9292"/>
                      <a:pt x="19830" y="9412"/>
                    </a:cubicBezTo>
                    <a:cubicBezTo>
                      <a:pt x="20237" y="9533"/>
                      <a:pt x="21460" y="9654"/>
                      <a:pt x="21460" y="10016"/>
                    </a:cubicBezTo>
                    <a:cubicBezTo>
                      <a:pt x="21052" y="10257"/>
                      <a:pt x="21460" y="10498"/>
                      <a:pt x="21052" y="10740"/>
                    </a:cubicBezTo>
                    <a:cubicBezTo>
                      <a:pt x="21052" y="10740"/>
                      <a:pt x="21052" y="10860"/>
                      <a:pt x="21052" y="10860"/>
                    </a:cubicBezTo>
                    <a:cubicBezTo>
                      <a:pt x="21052" y="11343"/>
                      <a:pt x="20645" y="11826"/>
                      <a:pt x="20645" y="12308"/>
                    </a:cubicBezTo>
                    <a:cubicBezTo>
                      <a:pt x="20237" y="12912"/>
                      <a:pt x="20237" y="13394"/>
                      <a:pt x="19830" y="13877"/>
                    </a:cubicBezTo>
                    <a:cubicBezTo>
                      <a:pt x="19422" y="13998"/>
                      <a:pt x="19830" y="14118"/>
                      <a:pt x="19830" y="14239"/>
                    </a:cubicBezTo>
                    <a:cubicBezTo>
                      <a:pt x="19830" y="14722"/>
                      <a:pt x="19830" y="15325"/>
                      <a:pt x="19830" y="15808"/>
                    </a:cubicBezTo>
                    <a:cubicBezTo>
                      <a:pt x="19422" y="16049"/>
                      <a:pt x="19422" y="16291"/>
                      <a:pt x="19422" y="16532"/>
                    </a:cubicBezTo>
                    <a:cubicBezTo>
                      <a:pt x="19422" y="16773"/>
                      <a:pt x="19422" y="17015"/>
                      <a:pt x="19422" y="17135"/>
                    </a:cubicBezTo>
                    <a:cubicBezTo>
                      <a:pt x="19015" y="17377"/>
                      <a:pt x="19015" y="17497"/>
                      <a:pt x="19015" y="17739"/>
                    </a:cubicBezTo>
                    <a:cubicBezTo>
                      <a:pt x="19015" y="17859"/>
                      <a:pt x="18607" y="17859"/>
                      <a:pt x="18607" y="17980"/>
                    </a:cubicBezTo>
                    <a:cubicBezTo>
                      <a:pt x="17792" y="18101"/>
                      <a:pt x="17385" y="18342"/>
                      <a:pt x="16569" y="18463"/>
                    </a:cubicBezTo>
                    <a:cubicBezTo>
                      <a:pt x="16569" y="18463"/>
                      <a:pt x="16162" y="18583"/>
                      <a:pt x="15754" y="18704"/>
                    </a:cubicBezTo>
                    <a:cubicBezTo>
                      <a:pt x="14532" y="19066"/>
                      <a:pt x="12902" y="19549"/>
                      <a:pt x="11271" y="19790"/>
                    </a:cubicBezTo>
                    <a:cubicBezTo>
                      <a:pt x="10864" y="19911"/>
                      <a:pt x="10864" y="20031"/>
                      <a:pt x="10456" y="20152"/>
                    </a:cubicBezTo>
                    <a:cubicBezTo>
                      <a:pt x="8826" y="20514"/>
                      <a:pt x="8011" y="20997"/>
                      <a:pt x="6381" y="21359"/>
                    </a:cubicBezTo>
                    <a:cubicBezTo>
                      <a:pt x="5973" y="21359"/>
                      <a:pt x="5566" y="21479"/>
                      <a:pt x="5158" y="21600"/>
                    </a:cubicBezTo>
                    <a:cubicBezTo>
                      <a:pt x="5158" y="21600"/>
                      <a:pt x="5158" y="21479"/>
                      <a:pt x="5158" y="21479"/>
                    </a:cubicBezTo>
                    <a:cubicBezTo>
                      <a:pt x="5158" y="21359"/>
                      <a:pt x="5566" y="21238"/>
                      <a:pt x="5566" y="21117"/>
                    </a:cubicBezTo>
                    <a:cubicBezTo>
                      <a:pt x="5973" y="20876"/>
                      <a:pt x="5973" y="20514"/>
                      <a:pt x="6788" y="20273"/>
                    </a:cubicBezTo>
                    <a:cubicBezTo>
                      <a:pt x="7603" y="19790"/>
                      <a:pt x="8011" y="19307"/>
                      <a:pt x="8826" y="18825"/>
                    </a:cubicBezTo>
                    <a:cubicBezTo>
                      <a:pt x="8826" y="18583"/>
                      <a:pt x="9641" y="18463"/>
                      <a:pt x="9641" y="18342"/>
                    </a:cubicBezTo>
                    <a:cubicBezTo>
                      <a:pt x="10456" y="17980"/>
                      <a:pt x="11271" y="17739"/>
                      <a:pt x="12086" y="17497"/>
                    </a:cubicBezTo>
                    <a:cubicBezTo>
                      <a:pt x="12494" y="17377"/>
                      <a:pt x="12494" y="17256"/>
                      <a:pt x="12902" y="17135"/>
                    </a:cubicBezTo>
                    <a:cubicBezTo>
                      <a:pt x="12902" y="17015"/>
                      <a:pt x="13309" y="16894"/>
                      <a:pt x="13717" y="16773"/>
                    </a:cubicBezTo>
                    <a:cubicBezTo>
                      <a:pt x="14124" y="16653"/>
                      <a:pt x="14124" y="16532"/>
                      <a:pt x="13717" y="16411"/>
                    </a:cubicBezTo>
                    <a:cubicBezTo>
                      <a:pt x="13309" y="16049"/>
                      <a:pt x="12902" y="15808"/>
                      <a:pt x="12086" y="15446"/>
                    </a:cubicBezTo>
                    <a:cubicBezTo>
                      <a:pt x="11679" y="15204"/>
                      <a:pt x="10864" y="15204"/>
                      <a:pt x="10049" y="15084"/>
                    </a:cubicBezTo>
                    <a:cubicBezTo>
                      <a:pt x="9641" y="15084"/>
                      <a:pt x="7196" y="15084"/>
                      <a:pt x="6788" y="15084"/>
                    </a:cubicBezTo>
                    <a:cubicBezTo>
                      <a:pt x="6788" y="15084"/>
                      <a:pt x="6381" y="15204"/>
                      <a:pt x="6381" y="15204"/>
                    </a:cubicBezTo>
                    <a:cubicBezTo>
                      <a:pt x="4343" y="14963"/>
                      <a:pt x="2305" y="14842"/>
                      <a:pt x="675" y="14601"/>
                    </a:cubicBezTo>
                    <a:cubicBezTo>
                      <a:pt x="-140" y="14601"/>
                      <a:pt x="-140" y="14601"/>
                      <a:pt x="268" y="14480"/>
                    </a:cubicBezTo>
                    <a:cubicBezTo>
                      <a:pt x="1083" y="13998"/>
                      <a:pt x="1898" y="13636"/>
                      <a:pt x="2713" y="13153"/>
                    </a:cubicBezTo>
                    <a:cubicBezTo>
                      <a:pt x="3120" y="12791"/>
                      <a:pt x="3935" y="12308"/>
                      <a:pt x="5158" y="11946"/>
                    </a:cubicBezTo>
                    <a:cubicBezTo>
                      <a:pt x="5566" y="11826"/>
                      <a:pt x="5566" y="11584"/>
                      <a:pt x="5973" y="11343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6107" name="Freeform 561"/>
              <p:cNvSpPr/>
              <p:nvPr/>
            </p:nvSpPr>
            <p:spPr>
              <a:xfrm>
                <a:off x="129678" y="251509"/>
                <a:ext cx="22836" cy="3265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92" h="21600" fill="norm" stroke="1" extrusionOk="0">
                    <a:moveTo>
                      <a:pt x="21046" y="17280"/>
                    </a:moveTo>
                    <a:cubicBezTo>
                      <a:pt x="21600" y="17673"/>
                      <a:pt x="21046" y="17673"/>
                      <a:pt x="21046" y="18065"/>
                    </a:cubicBezTo>
                    <a:cubicBezTo>
                      <a:pt x="21046" y="18065"/>
                      <a:pt x="20492" y="18065"/>
                      <a:pt x="20492" y="18065"/>
                    </a:cubicBezTo>
                    <a:cubicBezTo>
                      <a:pt x="19385" y="17673"/>
                      <a:pt x="18831" y="18065"/>
                      <a:pt x="17723" y="17673"/>
                    </a:cubicBezTo>
                    <a:cubicBezTo>
                      <a:pt x="17169" y="17673"/>
                      <a:pt x="16615" y="18065"/>
                      <a:pt x="16615" y="18458"/>
                    </a:cubicBezTo>
                    <a:cubicBezTo>
                      <a:pt x="17169" y="18851"/>
                      <a:pt x="17169" y="19244"/>
                      <a:pt x="17723" y="19636"/>
                    </a:cubicBezTo>
                    <a:cubicBezTo>
                      <a:pt x="18831" y="20029"/>
                      <a:pt x="19385" y="20815"/>
                      <a:pt x="19938" y="21600"/>
                    </a:cubicBezTo>
                    <a:cubicBezTo>
                      <a:pt x="2215" y="21600"/>
                      <a:pt x="2215" y="21600"/>
                      <a:pt x="2215" y="21600"/>
                    </a:cubicBezTo>
                    <a:cubicBezTo>
                      <a:pt x="2769" y="20815"/>
                      <a:pt x="3877" y="19636"/>
                      <a:pt x="4985" y="18851"/>
                    </a:cubicBezTo>
                    <a:cubicBezTo>
                      <a:pt x="4985" y="18851"/>
                      <a:pt x="4985" y="18065"/>
                      <a:pt x="5538" y="17673"/>
                    </a:cubicBezTo>
                    <a:cubicBezTo>
                      <a:pt x="4985" y="17673"/>
                      <a:pt x="4431" y="17673"/>
                      <a:pt x="3877" y="17673"/>
                    </a:cubicBezTo>
                    <a:cubicBezTo>
                      <a:pt x="2769" y="17673"/>
                      <a:pt x="2215" y="17280"/>
                      <a:pt x="1662" y="17673"/>
                    </a:cubicBezTo>
                    <a:cubicBezTo>
                      <a:pt x="1108" y="18065"/>
                      <a:pt x="554" y="18065"/>
                      <a:pt x="554" y="17673"/>
                    </a:cubicBezTo>
                    <a:cubicBezTo>
                      <a:pt x="0" y="17673"/>
                      <a:pt x="0" y="17280"/>
                      <a:pt x="0" y="17280"/>
                    </a:cubicBezTo>
                    <a:cubicBezTo>
                      <a:pt x="554" y="16495"/>
                      <a:pt x="1108" y="15709"/>
                      <a:pt x="2215" y="15316"/>
                    </a:cubicBezTo>
                    <a:cubicBezTo>
                      <a:pt x="3877" y="14138"/>
                      <a:pt x="4431" y="12567"/>
                      <a:pt x="5538" y="11389"/>
                    </a:cubicBezTo>
                    <a:cubicBezTo>
                      <a:pt x="6092" y="10996"/>
                      <a:pt x="6092" y="10604"/>
                      <a:pt x="5538" y="10604"/>
                    </a:cubicBezTo>
                    <a:cubicBezTo>
                      <a:pt x="4431" y="10604"/>
                      <a:pt x="3323" y="10604"/>
                      <a:pt x="2215" y="10604"/>
                    </a:cubicBezTo>
                    <a:cubicBezTo>
                      <a:pt x="2215" y="10604"/>
                      <a:pt x="1662" y="10211"/>
                      <a:pt x="1662" y="10211"/>
                    </a:cubicBezTo>
                    <a:cubicBezTo>
                      <a:pt x="1662" y="10211"/>
                      <a:pt x="1662" y="9818"/>
                      <a:pt x="2215" y="9818"/>
                    </a:cubicBezTo>
                    <a:cubicBezTo>
                      <a:pt x="2769" y="9033"/>
                      <a:pt x="3323" y="8640"/>
                      <a:pt x="3323" y="7855"/>
                    </a:cubicBezTo>
                    <a:cubicBezTo>
                      <a:pt x="4985" y="6284"/>
                      <a:pt x="6646" y="4713"/>
                      <a:pt x="8308" y="3142"/>
                    </a:cubicBezTo>
                    <a:cubicBezTo>
                      <a:pt x="9415" y="1964"/>
                      <a:pt x="11077" y="1178"/>
                      <a:pt x="11077" y="0"/>
                    </a:cubicBezTo>
                    <a:cubicBezTo>
                      <a:pt x="11077" y="0"/>
                      <a:pt x="11077" y="0"/>
                      <a:pt x="11077" y="0"/>
                    </a:cubicBezTo>
                    <a:cubicBezTo>
                      <a:pt x="11631" y="393"/>
                      <a:pt x="12185" y="785"/>
                      <a:pt x="12738" y="1178"/>
                    </a:cubicBezTo>
                    <a:cubicBezTo>
                      <a:pt x="14400" y="2749"/>
                      <a:pt x="15508" y="4713"/>
                      <a:pt x="17169" y="6284"/>
                    </a:cubicBezTo>
                    <a:cubicBezTo>
                      <a:pt x="18831" y="7462"/>
                      <a:pt x="19385" y="9033"/>
                      <a:pt x="20492" y="10211"/>
                    </a:cubicBezTo>
                    <a:cubicBezTo>
                      <a:pt x="20492" y="10211"/>
                      <a:pt x="20492" y="10211"/>
                      <a:pt x="20492" y="10211"/>
                    </a:cubicBezTo>
                    <a:cubicBezTo>
                      <a:pt x="20492" y="10211"/>
                      <a:pt x="20492" y="10604"/>
                      <a:pt x="20492" y="10604"/>
                    </a:cubicBezTo>
                    <a:cubicBezTo>
                      <a:pt x="19938" y="10211"/>
                      <a:pt x="19385" y="10211"/>
                      <a:pt x="19385" y="10211"/>
                    </a:cubicBezTo>
                    <a:cubicBezTo>
                      <a:pt x="18277" y="10211"/>
                      <a:pt x="17169" y="10604"/>
                      <a:pt x="15508" y="10604"/>
                    </a:cubicBezTo>
                    <a:cubicBezTo>
                      <a:pt x="14954" y="10604"/>
                      <a:pt x="14954" y="11389"/>
                      <a:pt x="14954" y="11782"/>
                    </a:cubicBezTo>
                    <a:cubicBezTo>
                      <a:pt x="15508" y="12175"/>
                      <a:pt x="16062" y="12960"/>
                      <a:pt x="17169" y="13353"/>
                    </a:cubicBezTo>
                    <a:cubicBezTo>
                      <a:pt x="17723" y="14138"/>
                      <a:pt x="18831" y="14924"/>
                      <a:pt x="19385" y="15709"/>
                    </a:cubicBezTo>
                    <a:cubicBezTo>
                      <a:pt x="19938" y="16495"/>
                      <a:pt x="20492" y="16887"/>
                      <a:pt x="21046" y="1728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6108" name="Freeform 562"/>
              <p:cNvSpPr/>
              <p:nvPr/>
            </p:nvSpPr>
            <p:spPr>
              <a:xfrm>
                <a:off x="147547" y="115654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200" h="21600" fill="norm" stroke="1" extrusionOk="0">
                    <a:moveTo>
                      <a:pt x="14880" y="0"/>
                    </a:moveTo>
                    <a:cubicBezTo>
                      <a:pt x="14880" y="3600"/>
                      <a:pt x="19200" y="3600"/>
                      <a:pt x="19200" y="3600"/>
                    </a:cubicBezTo>
                    <a:cubicBezTo>
                      <a:pt x="19200" y="10800"/>
                      <a:pt x="14880" y="18000"/>
                      <a:pt x="6240" y="21600"/>
                    </a:cubicBezTo>
                    <a:cubicBezTo>
                      <a:pt x="6240" y="21600"/>
                      <a:pt x="1920" y="21600"/>
                      <a:pt x="1920" y="21600"/>
                    </a:cubicBezTo>
                    <a:cubicBezTo>
                      <a:pt x="1920" y="18000"/>
                      <a:pt x="-2400" y="18000"/>
                      <a:pt x="1920" y="14400"/>
                    </a:cubicBezTo>
                    <a:cubicBezTo>
                      <a:pt x="1920" y="14400"/>
                      <a:pt x="1920" y="10800"/>
                      <a:pt x="1920" y="10800"/>
                    </a:cubicBezTo>
                    <a:cubicBezTo>
                      <a:pt x="6240" y="7200"/>
                      <a:pt x="6240" y="7200"/>
                      <a:pt x="10560" y="3600"/>
                    </a:cubicBezTo>
                    <a:cubicBezTo>
                      <a:pt x="10560" y="3600"/>
                      <a:pt x="14880" y="0"/>
                      <a:pt x="1488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6109" name="Freeform 563"/>
              <p:cNvSpPr/>
              <p:nvPr/>
            </p:nvSpPr>
            <p:spPr>
              <a:xfrm>
                <a:off x="147319" y="157978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600" h="20829" fill="norm" stroke="1" extrusionOk="0">
                    <a:moveTo>
                      <a:pt x="19600" y="11572"/>
                    </a:moveTo>
                    <a:cubicBezTo>
                      <a:pt x="19600" y="17743"/>
                      <a:pt x="16000" y="17743"/>
                      <a:pt x="16000" y="20829"/>
                    </a:cubicBezTo>
                    <a:cubicBezTo>
                      <a:pt x="16000" y="20829"/>
                      <a:pt x="16000" y="20829"/>
                      <a:pt x="16000" y="20829"/>
                    </a:cubicBezTo>
                    <a:cubicBezTo>
                      <a:pt x="8800" y="17743"/>
                      <a:pt x="5200" y="11572"/>
                      <a:pt x="1600" y="8486"/>
                    </a:cubicBezTo>
                    <a:cubicBezTo>
                      <a:pt x="-2000" y="8486"/>
                      <a:pt x="1600" y="5400"/>
                      <a:pt x="1600" y="5400"/>
                    </a:cubicBezTo>
                    <a:cubicBezTo>
                      <a:pt x="1600" y="2315"/>
                      <a:pt x="1600" y="2315"/>
                      <a:pt x="1600" y="2315"/>
                    </a:cubicBezTo>
                    <a:cubicBezTo>
                      <a:pt x="5200" y="-771"/>
                      <a:pt x="8800" y="-771"/>
                      <a:pt x="8800" y="2315"/>
                    </a:cubicBezTo>
                    <a:cubicBezTo>
                      <a:pt x="12400" y="5400"/>
                      <a:pt x="16000" y="8486"/>
                      <a:pt x="19600" y="11572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6110" name="Freeform 564"/>
              <p:cNvSpPr/>
              <p:nvPr/>
            </p:nvSpPr>
            <p:spPr>
              <a:xfrm>
                <a:off x="148200" y="121831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8600" h="21600" fill="norm" stroke="1" extrusionOk="0">
                    <a:moveTo>
                      <a:pt x="16200" y="14400"/>
                    </a:moveTo>
                    <a:cubicBezTo>
                      <a:pt x="16200" y="21600"/>
                      <a:pt x="16200" y="21600"/>
                      <a:pt x="5400" y="21600"/>
                    </a:cubicBezTo>
                    <a:cubicBezTo>
                      <a:pt x="5400" y="21600"/>
                      <a:pt x="0" y="21600"/>
                      <a:pt x="0" y="14400"/>
                    </a:cubicBezTo>
                    <a:cubicBezTo>
                      <a:pt x="0" y="7200"/>
                      <a:pt x="5400" y="0"/>
                      <a:pt x="16200" y="0"/>
                    </a:cubicBezTo>
                    <a:cubicBezTo>
                      <a:pt x="21600" y="7200"/>
                      <a:pt x="16200" y="7200"/>
                      <a:pt x="16200" y="144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6111" name="Freeform 565"/>
              <p:cNvSpPr/>
              <p:nvPr/>
            </p:nvSpPr>
            <p:spPr>
              <a:xfrm>
                <a:off x="148810" y="143452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10800"/>
                    </a:moveTo>
                    <a:cubicBezTo>
                      <a:pt x="0" y="9000"/>
                      <a:pt x="0" y="5400"/>
                      <a:pt x="5400" y="3600"/>
                    </a:cubicBezTo>
                    <a:cubicBezTo>
                      <a:pt x="5400" y="1800"/>
                      <a:pt x="5400" y="0"/>
                      <a:pt x="10800" y="0"/>
                    </a:cubicBezTo>
                    <a:cubicBezTo>
                      <a:pt x="16200" y="1800"/>
                      <a:pt x="21600" y="1800"/>
                      <a:pt x="21600" y="3600"/>
                    </a:cubicBezTo>
                    <a:cubicBezTo>
                      <a:pt x="16200" y="9000"/>
                      <a:pt x="21600" y="14400"/>
                      <a:pt x="10800" y="19800"/>
                    </a:cubicBezTo>
                    <a:cubicBezTo>
                      <a:pt x="5400" y="19800"/>
                      <a:pt x="5400" y="19800"/>
                      <a:pt x="5400" y="21600"/>
                    </a:cubicBezTo>
                    <a:cubicBezTo>
                      <a:pt x="5400" y="19800"/>
                      <a:pt x="0" y="19800"/>
                      <a:pt x="0" y="19800"/>
                    </a:cubicBezTo>
                    <a:cubicBezTo>
                      <a:pt x="0" y="16200"/>
                      <a:pt x="0" y="14400"/>
                      <a:pt x="0" y="108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6112" name="Freeform 566"/>
              <p:cNvSpPr/>
              <p:nvPr/>
            </p:nvSpPr>
            <p:spPr>
              <a:xfrm>
                <a:off x="150023" y="136282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0800" y="0"/>
                    </a:moveTo>
                    <a:cubicBezTo>
                      <a:pt x="14400" y="0"/>
                      <a:pt x="21600" y="7200"/>
                      <a:pt x="21600" y="10800"/>
                    </a:cubicBezTo>
                    <a:cubicBezTo>
                      <a:pt x="21600" y="14400"/>
                      <a:pt x="14400" y="21600"/>
                      <a:pt x="14400" y="21600"/>
                    </a:cubicBezTo>
                    <a:cubicBezTo>
                      <a:pt x="7200" y="21600"/>
                      <a:pt x="0" y="14400"/>
                      <a:pt x="0" y="7200"/>
                    </a:cubicBezTo>
                    <a:cubicBezTo>
                      <a:pt x="0" y="3600"/>
                      <a:pt x="3600" y="0"/>
                      <a:pt x="108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6113" name="Freeform 567"/>
              <p:cNvSpPr/>
              <p:nvPr/>
            </p:nvSpPr>
            <p:spPr>
              <a:xfrm>
                <a:off x="151899" y="161212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6200" y="0"/>
                    </a:moveTo>
                    <a:cubicBezTo>
                      <a:pt x="16200" y="0"/>
                      <a:pt x="21600" y="5400"/>
                      <a:pt x="21600" y="5400"/>
                    </a:cubicBezTo>
                    <a:cubicBezTo>
                      <a:pt x="16200" y="10800"/>
                      <a:pt x="10800" y="16200"/>
                      <a:pt x="10800" y="21600"/>
                    </a:cubicBezTo>
                    <a:cubicBezTo>
                      <a:pt x="5400" y="16200"/>
                      <a:pt x="5400" y="16200"/>
                      <a:pt x="0" y="16200"/>
                    </a:cubicBezTo>
                    <a:cubicBezTo>
                      <a:pt x="0" y="10800"/>
                      <a:pt x="0" y="10800"/>
                      <a:pt x="0" y="10800"/>
                    </a:cubicBezTo>
                    <a:cubicBezTo>
                      <a:pt x="5400" y="5400"/>
                      <a:pt x="5400" y="0"/>
                      <a:pt x="10800" y="0"/>
                    </a:cubicBezTo>
                    <a:cubicBezTo>
                      <a:pt x="16200" y="0"/>
                      <a:pt x="16200" y="0"/>
                      <a:pt x="162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6114" name="Freeform 568"/>
              <p:cNvSpPr/>
              <p:nvPr/>
            </p:nvSpPr>
            <p:spPr>
              <a:xfrm>
                <a:off x="152671" y="101424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10800"/>
                    </a:moveTo>
                    <a:cubicBezTo>
                      <a:pt x="14400" y="10800"/>
                      <a:pt x="14400" y="21600"/>
                      <a:pt x="14400" y="21600"/>
                    </a:cubicBezTo>
                    <a:cubicBezTo>
                      <a:pt x="7200" y="10800"/>
                      <a:pt x="7200" y="10800"/>
                      <a:pt x="0" y="0"/>
                    </a:cubicBezTo>
                    <a:cubicBezTo>
                      <a:pt x="7200" y="0"/>
                      <a:pt x="7200" y="0"/>
                      <a:pt x="7200" y="0"/>
                    </a:cubicBezTo>
                    <a:cubicBezTo>
                      <a:pt x="14400" y="0"/>
                      <a:pt x="14400" y="10800"/>
                      <a:pt x="21600" y="108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6115" name="Freeform 569"/>
              <p:cNvSpPr/>
              <p:nvPr/>
            </p:nvSpPr>
            <p:spPr>
              <a:xfrm>
                <a:off x="152119" y="123817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7280" y="0"/>
                    </a:moveTo>
                    <a:cubicBezTo>
                      <a:pt x="17280" y="3600"/>
                      <a:pt x="17280" y="3600"/>
                      <a:pt x="21600" y="7200"/>
                    </a:cubicBezTo>
                    <a:cubicBezTo>
                      <a:pt x="21600" y="7200"/>
                      <a:pt x="17280" y="10800"/>
                      <a:pt x="17280" y="10800"/>
                    </a:cubicBezTo>
                    <a:cubicBezTo>
                      <a:pt x="12960" y="21600"/>
                      <a:pt x="12960" y="21600"/>
                      <a:pt x="4320" y="21600"/>
                    </a:cubicBezTo>
                    <a:cubicBezTo>
                      <a:pt x="0" y="21600"/>
                      <a:pt x="0" y="21600"/>
                      <a:pt x="0" y="18000"/>
                    </a:cubicBezTo>
                    <a:cubicBezTo>
                      <a:pt x="0" y="10800"/>
                      <a:pt x="0" y="7200"/>
                      <a:pt x="4320" y="3600"/>
                    </a:cubicBezTo>
                    <a:cubicBezTo>
                      <a:pt x="4320" y="0"/>
                      <a:pt x="12960" y="0"/>
                      <a:pt x="1728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6116" name="Freeform 570"/>
              <p:cNvSpPr/>
              <p:nvPr/>
            </p:nvSpPr>
            <p:spPr>
              <a:xfrm>
                <a:off x="153884" y="144555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0"/>
                    </a:moveTo>
                    <a:cubicBezTo>
                      <a:pt x="21600" y="0"/>
                      <a:pt x="21600" y="0"/>
                      <a:pt x="21600" y="10800"/>
                    </a:cubicBezTo>
                    <a:cubicBezTo>
                      <a:pt x="21600" y="10800"/>
                      <a:pt x="21600" y="10800"/>
                      <a:pt x="21600" y="21600"/>
                    </a:cubicBezTo>
                    <a:cubicBezTo>
                      <a:pt x="0" y="10800"/>
                      <a:pt x="0" y="10800"/>
                      <a:pt x="0" y="10800"/>
                    </a:cubicBezTo>
                    <a:cubicBezTo>
                      <a:pt x="0" y="1080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6117" name="Freeform 571"/>
              <p:cNvSpPr/>
              <p:nvPr/>
            </p:nvSpPr>
            <p:spPr>
              <a:xfrm>
                <a:off x="151837" y="149139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196" h="19200" fill="norm" stroke="1" extrusionOk="0">
                    <a:moveTo>
                      <a:pt x="9450" y="19200"/>
                    </a:moveTo>
                    <a:cubicBezTo>
                      <a:pt x="4050" y="19200"/>
                      <a:pt x="4050" y="19200"/>
                      <a:pt x="2250" y="19200"/>
                    </a:cubicBezTo>
                    <a:cubicBezTo>
                      <a:pt x="2250" y="19200"/>
                      <a:pt x="450" y="19200"/>
                      <a:pt x="450" y="14880"/>
                    </a:cubicBezTo>
                    <a:cubicBezTo>
                      <a:pt x="450" y="10560"/>
                      <a:pt x="-1350" y="6240"/>
                      <a:pt x="2250" y="1920"/>
                    </a:cubicBezTo>
                    <a:cubicBezTo>
                      <a:pt x="2250" y="1920"/>
                      <a:pt x="4050" y="-2400"/>
                      <a:pt x="5850" y="1920"/>
                    </a:cubicBezTo>
                    <a:cubicBezTo>
                      <a:pt x="7650" y="1920"/>
                      <a:pt x="9450" y="1920"/>
                      <a:pt x="11250" y="1920"/>
                    </a:cubicBezTo>
                    <a:cubicBezTo>
                      <a:pt x="13050" y="1920"/>
                      <a:pt x="14850" y="1920"/>
                      <a:pt x="16650" y="1920"/>
                    </a:cubicBezTo>
                    <a:cubicBezTo>
                      <a:pt x="16650" y="1920"/>
                      <a:pt x="18450" y="6240"/>
                      <a:pt x="18450" y="6240"/>
                    </a:cubicBezTo>
                    <a:cubicBezTo>
                      <a:pt x="20250" y="10560"/>
                      <a:pt x="18450" y="10560"/>
                      <a:pt x="16650" y="14880"/>
                    </a:cubicBezTo>
                    <a:cubicBezTo>
                      <a:pt x="14850" y="19200"/>
                      <a:pt x="11250" y="14880"/>
                      <a:pt x="7650" y="19200"/>
                    </a:cubicBezTo>
                    <a:cubicBezTo>
                      <a:pt x="7650" y="19200"/>
                      <a:pt x="9450" y="19200"/>
                      <a:pt x="9450" y="192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6118" name="Freeform 572"/>
              <p:cNvSpPr/>
              <p:nvPr/>
            </p:nvSpPr>
            <p:spPr>
              <a:xfrm>
                <a:off x="155098" y="101424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21600"/>
                    </a:moveTo>
                    <a:cubicBezTo>
                      <a:pt x="0" y="21600"/>
                      <a:pt x="0" y="10800"/>
                      <a:pt x="0" y="10800"/>
                    </a:cubicBezTo>
                    <a:cubicBezTo>
                      <a:pt x="0" y="10800"/>
                      <a:pt x="21600" y="0"/>
                      <a:pt x="21600" y="0"/>
                    </a:cubicBezTo>
                    <a:cubicBezTo>
                      <a:pt x="0" y="21600"/>
                      <a:pt x="0" y="21600"/>
                      <a:pt x="0" y="216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6119" name="Freeform 573"/>
              <p:cNvSpPr/>
              <p:nvPr/>
            </p:nvSpPr>
            <p:spPr>
              <a:xfrm>
                <a:off x="154274" y="110572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8793" h="20541" fill="norm" stroke="1" extrusionOk="0">
                    <a:moveTo>
                      <a:pt x="12343" y="14370"/>
                    </a:moveTo>
                    <a:cubicBezTo>
                      <a:pt x="9257" y="14370"/>
                      <a:pt x="6171" y="17455"/>
                      <a:pt x="6171" y="17455"/>
                    </a:cubicBezTo>
                    <a:cubicBezTo>
                      <a:pt x="3086" y="20541"/>
                      <a:pt x="3086" y="20541"/>
                      <a:pt x="0" y="20541"/>
                    </a:cubicBezTo>
                    <a:cubicBezTo>
                      <a:pt x="0" y="20541"/>
                      <a:pt x="0" y="17455"/>
                      <a:pt x="0" y="17455"/>
                    </a:cubicBezTo>
                    <a:cubicBezTo>
                      <a:pt x="0" y="14370"/>
                      <a:pt x="3086" y="8198"/>
                      <a:pt x="3086" y="5112"/>
                    </a:cubicBezTo>
                    <a:cubicBezTo>
                      <a:pt x="6171" y="-1059"/>
                      <a:pt x="12343" y="-1059"/>
                      <a:pt x="15429" y="2027"/>
                    </a:cubicBezTo>
                    <a:cubicBezTo>
                      <a:pt x="21600" y="8198"/>
                      <a:pt x="18514" y="14370"/>
                      <a:pt x="12343" y="1437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6120" name="Freeform 574"/>
              <p:cNvSpPr/>
              <p:nvPr/>
            </p:nvSpPr>
            <p:spPr>
              <a:xfrm>
                <a:off x="156494" y="152608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785" h="21600" fill="norm" stroke="1" extrusionOk="0">
                    <a:moveTo>
                      <a:pt x="0" y="12960"/>
                    </a:moveTo>
                    <a:cubicBezTo>
                      <a:pt x="0" y="8640"/>
                      <a:pt x="0" y="4320"/>
                      <a:pt x="0" y="432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1600" y="4320"/>
                      <a:pt x="21600" y="8640"/>
                      <a:pt x="18000" y="12960"/>
                    </a:cubicBezTo>
                    <a:cubicBezTo>
                      <a:pt x="14400" y="12960"/>
                      <a:pt x="10800" y="17280"/>
                      <a:pt x="7200" y="21600"/>
                    </a:cubicBezTo>
                    <a:cubicBezTo>
                      <a:pt x="7200" y="21600"/>
                      <a:pt x="3600" y="21600"/>
                      <a:pt x="3600" y="21600"/>
                    </a:cubicBezTo>
                    <a:cubicBezTo>
                      <a:pt x="0" y="17280"/>
                      <a:pt x="0" y="17280"/>
                      <a:pt x="0" y="1296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6121" name="Freeform 575"/>
              <p:cNvSpPr/>
              <p:nvPr/>
            </p:nvSpPr>
            <p:spPr>
              <a:xfrm>
                <a:off x="156863" y="150150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8225" fill="norm" stroke="1" extrusionOk="0">
                    <a:moveTo>
                      <a:pt x="21600" y="18225"/>
                    </a:moveTo>
                    <a:cubicBezTo>
                      <a:pt x="12343" y="18225"/>
                      <a:pt x="6171" y="12825"/>
                      <a:pt x="0" y="12825"/>
                    </a:cubicBezTo>
                    <a:cubicBezTo>
                      <a:pt x="0" y="12825"/>
                      <a:pt x="0" y="7425"/>
                      <a:pt x="3086" y="7425"/>
                    </a:cubicBezTo>
                    <a:cubicBezTo>
                      <a:pt x="3086" y="2025"/>
                      <a:pt x="6171" y="2025"/>
                      <a:pt x="9257" y="2025"/>
                    </a:cubicBezTo>
                    <a:cubicBezTo>
                      <a:pt x="18514" y="-3375"/>
                      <a:pt x="21600" y="2025"/>
                      <a:pt x="21600" y="18225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6122" name="Freeform 576"/>
              <p:cNvSpPr/>
              <p:nvPr/>
            </p:nvSpPr>
            <p:spPr>
              <a:xfrm>
                <a:off x="156863" y="127626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8600" fill="norm" stroke="1" extrusionOk="0">
                    <a:moveTo>
                      <a:pt x="21600" y="2400"/>
                    </a:moveTo>
                    <a:cubicBezTo>
                      <a:pt x="21600" y="2400"/>
                      <a:pt x="21600" y="2400"/>
                      <a:pt x="21600" y="2400"/>
                    </a:cubicBezTo>
                    <a:cubicBezTo>
                      <a:pt x="17280" y="13200"/>
                      <a:pt x="12960" y="18600"/>
                      <a:pt x="4320" y="18600"/>
                    </a:cubicBezTo>
                    <a:cubicBezTo>
                      <a:pt x="4320" y="18600"/>
                      <a:pt x="0" y="13200"/>
                      <a:pt x="0" y="13200"/>
                    </a:cubicBezTo>
                    <a:cubicBezTo>
                      <a:pt x="0" y="7800"/>
                      <a:pt x="0" y="2400"/>
                      <a:pt x="4320" y="2400"/>
                    </a:cubicBezTo>
                    <a:cubicBezTo>
                      <a:pt x="4320" y="2400"/>
                      <a:pt x="4320" y="2400"/>
                      <a:pt x="8640" y="2400"/>
                    </a:cubicBezTo>
                    <a:cubicBezTo>
                      <a:pt x="12960" y="2400"/>
                      <a:pt x="17280" y="-3000"/>
                      <a:pt x="21600" y="24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6123" name="Freeform 577"/>
              <p:cNvSpPr/>
              <p:nvPr/>
            </p:nvSpPr>
            <p:spPr>
              <a:xfrm>
                <a:off x="157582" y="157125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069" h="19747" fill="norm" stroke="1" extrusionOk="0">
                    <a:moveTo>
                      <a:pt x="19069" y="3547"/>
                    </a:moveTo>
                    <a:cubicBezTo>
                      <a:pt x="19069" y="3547"/>
                      <a:pt x="19069" y="8947"/>
                      <a:pt x="19069" y="8947"/>
                    </a:cubicBezTo>
                    <a:cubicBezTo>
                      <a:pt x="14749" y="14347"/>
                      <a:pt x="14749" y="19747"/>
                      <a:pt x="6109" y="19747"/>
                    </a:cubicBezTo>
                    <a:cubicBezTo>
                      <a:pt x="1789" y="19747"/>
                      <a:pt x="-2531" y="14347"/>
                      <a:pt x="1789" y="8947"/>
                    </a:cubicBezTo>
                    <a:cubicBezTo>
                      <a:pt x="1789" y="-1853"/>
                      <a:pt x="14749" y="-1853"/>
                      <a:pt x="19069" y="3547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6124" name="Freeform 578"/>
              <p:cNvSpPr/>
              <p:nvPr/>
            </p:nvSpPr>
            <p:spPr>
              <a:xfrm>
                <a:off x="161743" y="130656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5274" h="21600" fill="norm" stroke="1" extrusionOk="0">
                    <a:moveTo>
                      <a:pt x="0" y="14400"/>
                    </a:moveTo>
                    <a:cubicBezTo>
                      <a:pt x="0" y="7200"/>
                      <a:pt x="0" y="7200"/>
                      <a:pt x="0" y="0"/>
                    </a:cubicBezTo>
                    <a:cubicBezTo>
                      <a:pt x="10800" y="7200"/>
                      <a:pt x="10800" y="14400"/>
                      <a:pt x="10800" y="14400"/>
                    </a:cubicBezTo>
                    <a:cubicBezTo>
                      <a:pt x="21600" y="21600"/>
                      <a:pt x="10800" y="21600"/>
                      <a:pt x="0" y="21600"/>
                    </a:cubicBezTo>
                    <a:cubicBezTo>
                      <a:pt x="0" y="21600"/>
                      <a:pt x="0" y="14400"/>
                      <a:pt x="0" y="144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6125" name="Freeform 579"/>
              <p:cNvSpPr/>
              <p:nvPr/>
            </p:nvSpPr>
            <p:spPr>
              <a:xfrm>
                <a:off x="160724" y="141687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0800" y="0"/>
                    </a:moveTo>
                    <a:cubicBezTo>
                      <a:pt x="14400" y="0"/>
                      <a:pt x="21600" y="10800"/>
                      <a:pt x="21600" y="14400"/>
                    </a:cubicBezTo>
                    <a:cubicBezTo>
                      <a:pt x="18000" y="18000"/>
                      <a:pt x="18000" y="18000"/>
                      <a:pt x="18000" y="21600"/>
                    </a:cubicBezTo>
                    <a:cubicBezTo>
                      <a:pt x="14400" y="21600"/>
                      <a:pt x="10800" y="21600"/>
                      <a:pt x="10800" y="21600"/>
                    </a:cubicBezTo>
                    <a:cubicBezTo>
                      <a:pt x="0" y="21600"/>
                      <a:pt x="0" y="21600"/>
                      <a:pt x="0" y="14400"/>
                    </a:cubicBezTo>
                    <a:cubicBezTo>
                      <a:pt x="0" y="7200"/>
                      <a:pt x="3600" y="0"/>
                      <a:pt x="108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6126" name="Freeform 580"/>
              <p:cNvSpPr/>
              <p:nvPr/>
            </p:nvSpPr>
            <p:spPr>
              <a:xfrm>
                <a:off x="162013" y="200636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925" h="20018" fill="norm" stroke="1" extrusionOk="0">
                    <a:moveTo>
                      <a:pt x="2025" y="8100"/>
                    </a:moveTo>
                    <a:cubicBezTo>
                      <a:pt x="-675" y="5400"/>
                      <a:pt x="-675" y="2700"/>
                      <a:pt x="2025" y="0"/>
                    </a:cubicBezTo>
                    <a:cubicBezTo>
                      <a:pt x="4725" y="0"/>
                      <a:pt x="4725" y="0"/>
                      <a:pt x="7425" y="0"/>
                    </a:cubicBezTo>
                    <a:cubicBezTo>
                      <a:pt x="10125" y="2700"/>
                      <a:pt x="12825" y="8100"/>
                      <a:pt x="18225" y="8100"/>
                    </a:cubicBezTo>
                    <a:cubicBezTo>
                      <a:pt x="20925" y="8100"/>
                      <a:pt x="20925" y="10800"/>
                      <a:pt x="20925" y="13500"/>
                    </a:cubicBezTo>
                    <a:cubicBezTo>
                      <a:pt x="20925" y="16200"/>
                      <a:pt x="18225" y="18900"/>
                      <a:pt x="18225" y="18900"/>
                    </a:cubicBezTo>
                    <a:cubicBezTo>
                      <a:pt x="15525" y="21600"/>
                      <a:pt x="12825" y="18900"/>
                      <a:pt x="10125" y="16200"/>
                    </a:cubicBezTo>
                    <a:cubicBezTo>
                      <a:pt x="7425" y="13500"/>
                      <a:pt x="2025" y="13500"/>
                      <a:pt x="2025" y="81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6127" name="Freeform 581"/>
              <p:cNvSpPr/>
              <p:nvPr/>
            </p:nvSpPr>
            <p:spPr>
              <a:xfrm>
                <a:off x="159620" y="191402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214" fill="norm" stroke="1" extrusionOk="0">
                    <a:moveTo>
                      <a:pt x="0" y="11957"/>
                    </a:moveTo>
                    <a:cubicBezTo>
                      <a:pt x="0" y="10414"/>
                      <a:pt x="0" y="10414"/>
                      <a:pt x="0" y="10414"/>
                    </a:cubicBezTo>
                    <a:cubicBezTo>
                      <a:pt x="2700" y="7328"/>
                      <a:pt x="2700" y="2700"/>
                      <a:pt x="4050" y="1157"/>
                    </a:cubicBezTo>
                    <a:cubicBezTo>
                      <a:pt x="5400" y="-386"/>
                      <a:pt x="5400" y="-386"/>
                      <a:pt x="5400" y="1157"/>
                    </a:cubicBezTo>
                    <a:cubicBezTo>
                      <a:pt x="6750" y="1157"/>
                      <a:pt x="6750" y="2700"/>
                      <a:pt x="6750" y="2700"/>
                    </a:cubicBezTo>
                    <a:cubicBezTo>
                      <a:pt x="8100" y="4243"/>
                      <a:pt x="9450" y="5785"/>
                      <a:pt x="10800" y="4243"/>
                    </a:cubicBezTo>
                    <a:cubicBezTo>
                      <a:pt x="12150" y="2700"/>
                      <a:pt x="13500" y="2700"/>
                      <a:pt x="13500" y="5785"/>
                    </a:cubicBezTo>
                    <a:cubicBezTo>
                      <a:pt x="13500" y="10414"/>
                      <a:pt x="16200" y="15043"/>
                      <a:pt x="20250" y="16585"/>
                    </a:cubicBezTo>
                    <a:cubicBezTo>
                      <a:pt x="20250" y="16585"/>
                      <a:pt x="20250" y="16585"/>
                      <a:pt x="20250" y="16585"/>
                    </a:cubicBezTo>
                    <a:cubicBezTo>
                      <a:pt x="21600" y="18128"/>
                      <a:pt x="21600" y="19671"/>
                      <a:pt x="21600" y="19671"/>
                    </a:cubicBezTo>
                    <a:cubicBezTo>
                      <a:pt x="20250" y="21214"/>
                      <a:pt x="18900" y="21214"/>
                      <a:pt x="18900" y="21214"/>
                    </a:cubicBezTo>
                    <a:cubicBezTo>
                      <a:pt x="17550" y="21214"/>
                      <a:pt x="17550" y="19671"/>
                      <a:pt x="16200" y="19671"/>
                    </a:cubicBezTo>
                    <a:cubicBezTo>
                      <a:pt x="16200" y="18128"/>
                      <a:pt x="16200" y="16585"/>
                      <a:pt x="14850" y="16585"/>
                    </a:cubicBezTo>
                    <a:cubicBezTo>
                      <a:pt x="12150" y="18128"/>
                      <a:pt x="12150" y="15043"/>
                      <a:pt x="10800" y="11957"/>
                    </a:cubicBezTo>
                    <a:cubicBezTo>
                      <a:pt x="10800" y="8871"/>
                      <a:pt x="9450" y="8871"/>
                      <a:pt x="9450" y="7328"/>
                    </a:cubicBezTo>
                    <a:cubicBezTo>
                      <a:pt x="9450" y="7328"/>
                      <a:pt x="4050" y="8871"/>
                      <a:pt x="4050" y="8871"/>
                    </a:cubicBezTo>
                    <a:cubicBezTo>
                      <a:pt x="4050" y="10414"/>
                      <a:pt x="4050" y="11957"/>
                      <a:pt x="2700" y="11957"/>
                    </a:cubicBezTo>
                    <a:cubicBezTo>
                      <a:pt x="2700" y="13500"/>
                      <a:pt x="1350" y="13500"/>
                      <a:pt x="1350" y="13500"/>
                    </a:cubicBezTo>
                    <a:cubicBezTo>
                      <a:pt x="0" y="11957"/>
                      <a:pt x="0" y="11957"/>
                      <a:pt x="0" y="11957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6128" name="Freeform 582"/>
              <p:cNvSpPr/>
              <p:nvPr/>
            </p:nvSpPr>
            <p:spPr>
              <a:xfrm>
                <a:off x="164243" y="133304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8429" h="21600" fill="norm" stroke="1" extrusionOk="0">
                    <a:moveTo>
                      <a:pt x="18429" y="3600"/>
                    </a:moveTo>
                    <a:cubicBezTo>
                      <a:pt x="14109" y="10800"/>
                      <a:pt x="14109" y="14400"/>
                      <a:pt x="9789" y="21600"/>
                    </a:cubicBezTo>
                    <a:cubicBezTo>
                      <a:pt x="9789" y="21600"/>
                      <a:pt x="5469" y="21600"/>
                      <a:pt x="5469" y="21600"/>
                    </a:cubicBezTo>
                    <a:cubicBezTo>
                      <a:pt x="1149" y="21600"/>
                      <a:pt x="1149" y="18000"/>
                      <a:pt x="1149" y="14400"/>
                    </a:cubicBezTo>
                    <a:cubicBezTo>
                      <a:pt x="-3171" y="10800"/>
                      <a:pt x="5469" y="0"/>
                      <a:pt x="14109" y="0"/>
                    </a:cubicBezTo>
                    <a:cubicBezTo>
                      <a:pt x="14109" y="0"/>
                      <a:pt x="18429" y="3600"/>
                      <a:pt x="18429" y="36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6129" name="Freeform 583"/>
              <p:cNvSpPr/>
              <p:nvPr/>
            </p:nvSpPr>
            <p:spPr>
              <a:xfrm>
                <a:off x="164254" y="157170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0520" fill="norm" stroke="1" extrusionOk="0">
                    <a:moveTo>
                      <a:pt x="16200" y="0"/>
                    </a:moveTo>
                    <a:cubicBezTo>
                      <a:pt x="21600" y="4320"/>
                      <a:pt x="21600" y="4320"/>
                      <a:pt x="21600" y="8640"/>
                    </a:cubicBezTo>
                    <a:cubicBezTo>
                      <a:pt x="21600" y="12960"/>
                      <a:pt x="21600" y="17280"/>
                      <a:pt x="16200" y="17280"/>
                    </a:cubicBezTo>
                    <a:cubicBezTo>
                      <a:pt x="10800" y="21600"/>
                      <a:pt x="5400" y="21600"/>
                      <a:pt x="5400" y="17280"/>
                    </a:cubicBezTo>
                    <a:cubicBezTo>
                      <a:pt x="0" y="17280"/>
                      <a:pt x="0" y="17280"/>
                      <a:pt x="0" y="12960"/>
                    </a:cubicBezTo>
                    <a:cubicBezTo>
                      <a:pt x="0" y="8640"/>
                      <a:pt x="0" y="8640"/>
                      <a:pt x="5400" y="4320"/>
                    </a:cubicBezTo>
                    <a:cubicBezTo>
                      <a:pt x="5400" y="0"/>
                      <a:pt x="10800" y="0"/>
                      <a:pt x="162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6130" name="Freeform 584"/>
              <p:cNvSpPr/>
              <p:nvPr/>
            </p:nvSpPr>
            <p:spPr>
              <a:xfrm>
                <a:off x="162343" y="178311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829" h="21600" fill="norm" stroke="1" extrusionOk="0">
                    <a:moveTo>
                      <a:pt x="15429" y="20400"/>
                    </a:moveTo>
                    <a:cubicBezTo>
                      <a:pt x="15429" y="21600"/>
                      <a:pt x="12343" y="21600"/>
                      <a:pt x="10800" y="21600"/>
                    </a:cubicBezTo>
                    <a:cubicBezTo>
                      <a:pt x="7714" y="21600"/>
                      <a:pt x="9257" y="20400"/>
                      <a:pt x="9257" y="19200"/>
                    </a:cubicBezTo>
                    <a:cubicBezTo>
                      <a:pt x="9257" y="16800"/>
                      <a:pt x="9257" y="15600"/>
                      <a:pt x="6171" y="15600"/>
                    </a:cubicBezTo>
                    <a:cubicBezTo>
                      <a:pt x="4629" y="15600"/>
                      <a:pt x="3086" y="15600"/>
                      <a:pt x="3086" y="13200"/>
                    </a:cubicBezTo>
                    <a:cubicBezTo>
                      <a:pt x="3086" y="13200"/>
                      <a:pt x="3086" y="12000"/>
                      <a:pt x="6171" y="12000"/>
                    </a:cubicBezTo>
                    <a:cubicBezTo>
                      <a:pt x="6171" y="12000"/>
                      <a:pt x="7714" y="12000"/>
                      <a:pt x="9257" y="12000"/>
                    </a:cubicBezTo>
                    <a:cubicBezTo>
                      <a:pt x="10800" y="12000"/>
                      <a:pt x="10800" y="12000"/>
                      <a:pt x="10800" y="10800"/>
                    </a:cubicBezTo>
                    <a:cubicBezTo>
                      <a:pt x="10800" y="10800"/>
                      <a:pt x="10800" y="9600"/>
                      <a:pt x="10800" y="9600"/>
                    </a:cubicBezTo>
                    <a:cubicBezTo>
                      <a:pt x="10800" y="8400"/>
                      <a:pt x="9257" y="8400"/>
                      <a:pt x="9257" y="8400"/>
                    </a:cubicBezTo>
                    <a:cubicBezTo>
                      <a:pt x="6171" y="7200"/>
                      <a:pt x="4629" y="7200"/>
                      <a:pt x="3086" y="6000"/>
                    </a:cubicBezTo>
                    <a:cubicBezTo>
                      <a:pt x="1543" y="4800"/>
                      <a:pt x="0" y="3600"/>
                      <a:pt x="0" y="2400"/>
                    </a:cubicBezTo>
                    <a:cubicBezTo>
                      <a:pt x="0" y="2400"/>
                      <a:pt x="3086" y="0"/>
                      <a:pt x="4629" y="0"/>
                    </a:cubicBezTo>
                    <a:cubicBezTo>
                      <a:pt x="6171" y="0"/>
                      <a:pt x="6171" y="0"/>
                      <a:pt x="7714" y="0"/>
                    </a:cubicBezTo>
                    <a:cubicBezTo>
                      <a:pt x="7714" y="0"/>
                      <a:pt x="9257" y="1200"/>
                      <a:pt x="10800" y="1200"/>
                    </a:cubicBezTo>
                    <a:cubicBezTo>
                      <a:pt x="12343" y="2400"/>
                      <a:pt x="13886" y="2400"/>
                      <a:pt x="15429" y="2400"/>
                    </a:cubicBezTo>
                    <a:cubicBezTo>
                      <a:pt x="18514" y="2400"/>
                      <a:pt x="20057" y="3600"/>
                      <a:pt x="18514" y="6000"/>
                    </a:cubicBezTo>
                    <a:cubicBezTo>
                      <a:pt x="16971" y="7200"/>
                      <a:pt x="16971" y="8400"/>
                      <a:pt x="18514" y="10800"/>
                    </a:cubicBezTo>
                    <a:cubicBezTo>
                      <a:pt x="21600" y="12000"/>
                      <a:pt x="21600" y="15600"/>
                      <a:pt x="18514" y="16800"/>
                    </a:cubicBezTo>
                    <a:cubicBezTo>
                      <a:pt x="16971" y="18000"/>
                      <a:pt x="15429" y="19200"/>
                      <a:pt x="15429" y="204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6131" name="Freeform 585"/>
              <p:cNvSpPr/>
              <p:nvPr/>
            </p:nvSpPr>
            <p:spPr>
              <a:xfrm>
                <a:off x="165467" y="170532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7600" fill="norm" stroke="1" extrusionOk="0">
                    <a:moveTo>
                      <a:pt x="21600" y="3200"/>
                    </a:moveTo>
                    <a:cubicBezTo>
                      <a:pt x="21600" y="3200"/>
                      <a:pt x="21600" y="10400"/>
                      <a:pt x="21600" y="10400"/>
                    </a:cubicBezTo>
                    <a:cubicBezTo>
                      <a:pt x="10800" y="10400"/>
                      <a:pt x="10800" y="17600"/>
                      <a:pt x="0" y="17600"/>
                    </a:cubicBezTo>
                    <a:cubicBezTo>
                      <a:pt x="0" y="17600"/>
                      <a:pt x="0" y="17600"/>
                      <a:pt x="0" y="10400"/>
                    </a:cubicBezTo>
                    <a:cubicBezTo>
                      <a:pt x="0" y="10400"/>
                      <a:pt x="0" y="3200"/>
                      <a:pt x="0" y="3200"/>
                    </a:cubicBezTo>
                    <a:cubicBezTo>
                      <a:pt x="10800" y="-4000"/>
                      <a:pt x="10800" y="3200"/>
                      <a:pt x="21600" y="32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6132" name="Freeform 586"/>
              <p:cNvSpPr/>
              <p:nvPr/>
            </p:nvSpPr>
            <p:spPr>
              <a:xfrm>
                <a:off x="163702" y="123122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8975" fill="norm" stroke="1" extrusionOk="0">
                    <a:moveTo>
                      <a:pt x="21600" y="10335"/>
                    </a:moveTo>
                    <a:cubicBezTo>
                      <a:pt x="21600" y="10335"/>
                      <a:pt x="21600" y="14655"/>
                      <a:pt x="18900" y="14655"/>
                    </a:cubicBezTo>
                    <a:cubicBezTo>
                      <a:pt x="16200" y="18975"/>
                      <a:pt x="13500" y="18975"/>
                      <a:pt x="8100" y="18975"/>
                    </a:cubicBezTo>
                    <a:cubicBezTo>
                      <a:pt x="8100" y="18975"/>
                      <a:pt x="8100" y="18975"/>
                      <a:pt x="8100" y="18975"/>
                    </a:cubicBezTo>
                    <a:cubicBezTo>
                      <a:pt x="8100" y="18975"/>
                      <a:pt x="8100" y="18975"/>
                      <a:pt x="5400" y="18975"/>
                    </a:cubicBezTo>
                    <a:cubicBezTo>
                      <a:pt x="2700" y="18975"/>
                      <a:pt x="0" y="18975"/>
                      <a:pt x="0" y="14655"/>
                    </a:cubicBezTo>
                    <a:cubicBezTo>
                      <a:pt x="0" y="10335"/>
                      <a:pt x="2700" y="10335"/>
                      <a:pt x="2700" y="6015"/>
                    </a:cubicBezTo>
                    <a:cubicBezTo>
                      <a:pt x="5400" y="1695"/>
                      <a:pt x="8100" y="1695"/>
                      <a:pt x="8100" y="1695"/>
                    </a:cubicBezTo>
                    <a:cubicBezTo>
                      <a:pt x="13500" y="-2625"/>
                      <a:pt x="21600" y="1695"/>
                      <a:pt x="21600" y="10335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6133" name="Freeform 587"/>
              <p:cNvSpPr/>
              <p:nvPr/>
            </p:nvSpPr>
            <p:spPr>
              <a:xfrm>
                <a:off x="164364" y="165625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4320"/>
                    </a:moveTo>
                    <a:cubicBezTo>
                      <a:pt x="21600" y="12960"/>
                      <a:pt x="14400" y="21600"/>
                      <a:pt x="7200" y="21600"/>
                    </a:cubicBezTo>
                    <a:cubicBezTo>
                      <a:pt x="7200" y="21600"/>
                      <a:pt x="3600" y="21600"/>
                      <a:pt x="0" y="17280"/>
                    </a:cubicBezTo>
                    <a:cubicBezTo>
                      <a:pt x="0" y="17280"/>
                      <a:pt x="0" y="17280"/>
                      <a:pt x="0" y="17280"/>
                    </a:cubicBezTo>
                    <a:cubicBezTo>
                      <a:pt x="7200" y="17280"/>
                      <a:pt x="7200" y="8640"/>
                      <a:pt x="10800" y="4320"/>
                    </a:cubicBezTo>
                    <a:cubicBezTo>
                      <a:pt x="14400" y="4320"/>
                      <a:pt x="14400" y="4320"/>
                      <a:pt x="18000" y="0"/>
                    </a:cubicBezTo>
                    <a:cubicBezTo>
                      <a:pt x="18000" y="0"/>
                      <a:pt x="21600" y="0"/>
                      <a:pt x="21600" y="432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6134" name="Freeform 588"/>
              <p:cNvSpPr/>
              <p:nvPr/>
            </p:nvSpPr>
            <p:spPr>
              <a:xfrm>
                <a:off x="166018" y="195902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8600" fill="norm" stroke="1" extrusionOk="0">
                    <a:moveTo>
                      <a:pt x="0" y="10800"/>
                    </a:moveTo>
                    <a:cubicBezTo>
                      <a:pt x="5400" y="5400"/>
                      <a:pt x="0" y="0"/>
                      <a:pt x="5400" y="0"/>
                    </a:cubicBezTo>
                    <a:cubicBezTo>
                      <a:pt x="16200" y="0"/>
                      <a:pt x="21600" y="5400"/>
                      <a:pt x="21600" y="16200"/>
                    </a:cubicBezTo>
                    <a:cubicBezTo>
                      <a:pt x="21600" y="21600"/>
                      <a:pt x="16200" y="16200"/>
                      <a:pt x="10800" y="16200"/>
                    </a:cubicBezTo>
                    <a:cubicBezTo>
                      <a:pt x="5400" y="21600"/>
                      <a:pt x="0" y="16200"/>
                      <a:pt x="0" y="108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6135" name="Freeform 589"/>
              <p:cNvSpPr/>
              <p:nvPr/>
            </p:nvSpPr>
            <p:spPr>
              <a:xfrm>
                <a:off x="168997" y="125361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0800" y="21600"/>
                    </a:moveTo>
                    <a:cubicBezTo>
                      <a:pt x="10800" y="21600"/>
                      <a:pt x="0" y="0"/>
                      <a:pt x="0" y="0"/>
                    </a:cubicBezTo>
                    <a:cubicBezTo>
                      <a:pt x="10800" y="0"/>
                      <a:pt x="10800" y="0"/>
                      <a:pt x="10800" y="0"/>
                    </a:cubicBezTo>
                    <a:cubicBezTo>
                      <a:pt x="10800" y="0"/>
                      <a:pt x="21600" y="0"/>
                      <a:pt x="21600" y="21600"/>
                    </a:cubicBezTo>
                    <a:cubicBezTo>
                      <a:pt x="10800" y="21600"/>
                      <a:pt x="10800" y="21600"/>
                      <a:pt x="10800" y="216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6136" name="Freeform 590"/>
              <p:cNvSpPr/>
              <p:nvPr/>
            </p:nvSpPr>
            <p:spPr>
              <a:xfrm>
                <a:off x="168335" y="144886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3600" y="0"/>
                    </a:moveTo>
                    <a:cubicBezTo>
                      <a:pt x="10800" y="3086"/>
                      <a:pt x="14400" y="6171"/>
                      <a:pt x="18000" y="9257"/>
                    </a:cubicBezTo>
                    <a:cubicBezTo>
                      <a:pt x="21600" y="9257"/>
                      <a:pt x="21600" y="12343"/>
                      <a:pt x="21600" y="15429"/>
                    </a:cubicBezTo>
                    <a:cubicBezTo>
                      <a:pt x="21600" y="15429"/>
                      <a:pt x="18000" y="18514"/>
                      <a:pt x="18000" y="18514"/>
                    </a:cubicBezTo>
                    <a:cubicBezTo>
                      <a:pt x="14400" y="21600"/>
                      <a:pt x="14400" y="21600"/>
                      <a:pt x="10800" y="21600"/>
                    </a:cubicBezTo>
                    <a:cubicBezTo>
                      <a:pt x="7200" y="15429"/>
                      <a:pt x="3600" y="9257"/>
                      <a:pt x="0" y="6171"/>
                    </a:cubicBezTo>
                    <a:cubicBezTo>
                      <a:pt x="0" y="6171"/>
                      <a:pt x="0" y="3086"/>
                      <a:pt x="0" y="0"/>
                    </a:cubicBezTo>
                    <a:cubicBezTo>
                      <a:pt x="0" y="0"/>
                      <a:pt x="3600" y="0"/>
                      <a:pt x="36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6137" name="Freeform 591"/>
              <p:cNvSpPr/>
              <p:nvPr/>
            </p:nvSpPr>
            <p:spPr>
              <a:xfrm>
                <a:off x="167452" y="184096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9200" fill="norm" stroke="1" extrusionOk="0">
                    <a:moveTo>
                      <a:pt x="16800" y="10560"/>
                    </a:moveTo>
                    <a:cubicBezTo>
                      <a:pt x="12000" y="14880"/>
                      <a:pt x="7200" y="19200"/>
                      <a:pt x="2400" y="19200"/>
                    </a:cubicBezTo>
                    <a:cubicBezTo>
                      <a:pt x="2400" y="19200"/>
                      <a:pt x="0" y="14880"/>
                      <a:pt x="0" y="14880"/>
                    </a:cubicBezTo>
                    <a:cubicBezTo>
                      <a:pt x="0" y="10560"/>
                      <a:pt x="0" y="10560"/>
                      <a:pt x="2400" y="6240"/>
                    </a:cubicBezTo>
                    <a:cubicBezTo>
                      <a:pt x="4800" y="1920"/>
                      <a:pt x="9600" y="-2400"/>
                      <a:pt x="12000" y="1920"/>
                    </a:cubicBezTo>
                    <a:cubicBezTo>
                      <a:pt x="14400" y="1920"/>
                      <a:pt x="16800" y="-2400"/>
                      <a:pt x="19200" y="1920"/>
                    </a:cubicBezTo>
                    <a:cubicBezTo>
                      <a:pt x="19200" y="1920"/>
                      <a:pt x="21600" y="1920"/>
                      <a:pt x="21600" y="1920"/>
                    </a:cubicBezTo>
                    <a:cubicBezTo>
                      <a:pt x="21600" y="6240"/>
                      <a:pt x="21600" y="10560"/>
                      <a:pt x="19200" y="10560"/>
                    </a:cubicBezTo>
                    <a:cubicBezTo>
                      <a:pt x="19200" y="10560"/>
                      <a:pt x="16800" y="10560"/>
                      <a:pt x="16800" y="1056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6138" name="Freeform 592"/>
              <p:cNvSpPr/>
              <p:nvPr/>
            </p:nvSpPr>
            <p:spPr>
              <a:xfrm>
                <a:off x="170946" y="181620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5600" h="21600" fill="norm" stroke="1" extrusionOk="0">
                    <a:moveTo>
                      <a:pt x="4800" y="14400"/>
                    </a:moveTo>
                    <a:cubicBezTo>
                      <a:pt x="4800" y="14400"/>
                      <a:pt x="-6000" y="7200"/>
                      <a:pt x="4800" y="0"/>
                    </a:cubicBezTo>
                    <a:cubicBezTo>
                      <a:pt x="4800" y="0"/>
                      <a:pt x="15600" y="7200"/>
                      <a:pt x="15600" y="7200"/>
                    </a:cubicBezTo>
                    <a:cubicBezTo>
                      <a:pt x="15600" y="7200"/>
                      <a:pt x="15600" y="14400"/>
                      <a:pt x="15600" y="21600"/>
                    </a:cubicBezTo>
                    <a:cubicBezTo>
                      <a:pt x="4800" y="21600"/>
                      <a:pt x="4800" y="14400"/>
                      <a:pt x="4800" y="144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6139" name="Freeform 593"/>
              <p:cNvSpPr/>
              <p:nvPr/>
            </p:nvSpPr>
            <p:spPr>
              <a:xfrm>
                <a:off x="169403" y="135179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829" h="21600" fill="norm" stroke="1" extrusionOk="0">
                    <a:moveTo>
                      <a:pt x="2315" y="2160"/>
                    </a:moveTo>
                    <a:cubicBezTo>
                      <a:pt x="5400" y="0"/>
                      <a:pt x="5400" y="0"/>
                      <a:pt x="8486" y="0"/>
                    </a:cubicBezTo>
                    <a:cubicBezTo>
                      <a:pt x="11572" y="2160"/>
                      <a:pt x="17743" y="2160"/>
                      <a:pt x="20829" y="4320"/>
                    </a:cubicBezTo>
                    <a:cubicBezTo>
                      <a:pt x="20829" y="4320"/>
                      <a:pt x="20829" y="6480"/>
                      <a:pt x="20829" y="6480"/>
                    </a:cubicBezTo>
                    <a:cubicBezTo>
                      <a:pt x="20829" y="8640"/>
                      <a:pt x="17743" y="8640"/>
                      <a:pt x="17743" y="8640"/>
                    </a:cubicBezTo>
                    <a:cubicBezTo>
                      <a:pt x="11572" y="12960"/>
                      <a:pt x="11572" y="12960"/>
                      <a:pt x="11572" y="17280"/>
                    </a:cubicBezTo>
                    <a:cubicBezTo>
                      <a:pt x="11572" y="19440"/>
                      <a:pt x="8486" y="19440"/>
                      <a:pt x="8486" y="21600"/>
                    </a:cubicBezTo>
                    <a:cubicBezTo>
                      <a:pt x="8486" y="19440"/>
                      <a:pt x="5400" y="19440"/>
                      <a:pt x="5400" y="19440"/>
                    </a:cubicBezTo>
                    <a:cubicBezTo>
                      <a:pt x="2315" y="15120"/>
                      <a:pt x="11572" y="15120"/>
                      <a:pt x="8486" y="10800"/>
                    </a:cubicBezTo>
                    <a:cubicBezTo>
                      <a:pt x="5400" y="10800"/>
                      <a:pt x="5400" y="8640"/>
                      <a:pt x="2315" y="6480"/>
                    </a:cubicBezTo>
                    <a:cubicBezTo>
                      <a:pt x="-771" y="4320"/>
                      <a:pt x="-771" y="4320"/>
                      <a:pt x="2315" y="216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6140" name="Freeform 594"/>
              <p:cNvSpPr/>
              <p:nvPr/>
            </p:nvSpPr>
            <p:spPr>
              <a:xfrm>
                <a:off x="170431" y="154582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8457" fill="norm" stroke="1" extrusionOk="0">
                    <a:moveTo>
                      <a:pt x="4320" y="1177"/>
                    </a:moveTo>
                    <a:cubicBezTo>
                      <a:pt x="4320" y="1177"/>
                      <a:pt x="4320" y="1177"/>
                      <a:pt x="4320" y="1177"/>
                    </a:cubicBezTo>
                    <a:cubicBezTo>
                      <a:pt x="12960" y="-3143"/>
                      <a:pt x="17280" y="5497"/>
                      <a:pt x="21600" y="9817"/>
                    </a:cubicBezTo>
                    <a:cubicBezTo>
                      <a:pt x="21600" y="9817"/>
                      <a:pt x="21600" y="14137"/>
                      <a:pt x="21600" y="18457"/>
                    </a:cubicBezTo>
                    <a:cubicBezTo>
                      <a:pt x="17280" y="18457"/>
                      <a:pt x="12960" y="18457"/>
                      <a:pt x="12960" y="14137"/>
                    </a:cubicBezTo>
                    <a:cubicBezTo>
                      <a:pt x="8640" y="14137"/>
                      <a:pt x="4320" y="9817"/>
                      <a:pt x="0" y="5497"/>
                    </a:cubicBezTo>
                    <a:cubicBezTo>
                      <a:pt x="0" y="5497"/>
                      <a:pt x="0" y="1177"/>
                      <a:pt x="0" y="1177"/>
                    </a:cubicBezTo>
                    <a:cubicBezTo>
                      <a:pt x="0" y="1177"/>
                      <a:pt x="4320" y="1177"/>
                      <a:pt x="4320" y="1177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6141" name="Freeform 595"/>
              <p:cNvSpPr/>
              <p:nvPr/>
            </p:nvSpPr>
            <p:spPr>
              <a:xfrm>
                <a:off x="171424" y="178150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6868" fill="norm" stroke="1" extrusionOk="0">
                    <a:moveTo>
                      <a:pt x="18000" y="9308"/>
                    </a:moveTo>
                    <a:cubicBezTo>
                      <a:pt x="14400" y="13628"/>
                      <a:pt x="10800" y="13628"/>
                      <a:pt x="7200" y="13628"/>
                    </a:cubicBezTo>
                    <a:cubicBezTo>
                      <a:pt x="3600" y="17948"/>
                      <a:pt x="3600" y="17948"/>
                      <a:pt x="0" y="13628"/>
                    </a:cubicBezTo>
                    <a:cubicBezTo>
                      <a:pt x="0" y="13628"/>
                      <a:pt x="0" y="9308"/>
                      <a:pt x="3600" y="4988"/>
                    </a:cubicBezTo>
                    <a:cubicBezTo>
                      <a:pt x="7200" y="668"/>
                      <a:pt x="14400" y="-3652"/>
                      <a:pt x="18000" y="4988"/>
                    </a:cubicBezTo>
                    <a:cubicBezTo>
                      <a:pt x="21600" y="4988"/>
                      <a:pt x="21600" y="4988"/>
                      <a:pt x="21600" y="4988"/>
                    </a:cubicBezTo>
                    <a:cubicBezTo>
                      <a:pt x="18000" y="9308"/>
                      <a:pt x="18000" y="9308"/>
                      <a:pt x="18000" y="9308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6142" name="Freeform 596"/>
              <p:cNvSpPr/>
              <p:nvPr/>
            </p:nvSpPr>
            <p:spPr>
              <a:xfrm>
                <a:off x="172858" y="135951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4400" y="0"/>
                    </a:moveTo>
                    <a:cubicBezTo>
                      <a:pt x="14400" y="0"/>
                      <a:pt x="14400" y="7200"/>
                      <a:pt x="21600" y="7200"/>
                    </a:cubicBezTo>
                    <a:cubicBezTo>
                      <a:pt x="14400" y="14400"/>
                      <a:pt x="14400" y="21600"/>
                      <a:pt x="7200" y="21600"/>
                    </a:cubicBezTo>
                    <a:cubicBezTo>
                      <a:pt x="7200" y="14400"/>
                      <a:pt x="0" y="7200"/>
                      <a:pt x="0" y="7200"/>
                    </a:cubicBezTo>
                    <a:cubicBezTo>
                      <a:pt x="0" y="0"/>
                      <a:pt x="7200" y="0"/>
                      <a:pt x="144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6143" name="Freeform 597"/>
              <p:cNvSpPr/>
              <p:nvPr/>
            </p:nvSpPr>
            <p:spPr>
              <a:xfrm>
                <a:off x="171170" y="189079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000" h="20506" fill="norm" stroke="1" extrusionOk="0">
                    <a:moveTo>
                      <a:pt x="1800" y="18706"/>
                    </a:moveTo>
                    <a:cubicBezTo>
                      <a:pt x="-600" y="16906"/>
                      <a:pt x="-600" y="15106"/>
                      <a:pt x="1800" y="15106"/>
                    </a:cubicBezTo>
                    <a:cubicBezTo>
                      <a:pt x="4200" y="13306"/>
                      <a:pt x="6600" y="9706"/>
                      <a:pt x="6600" y="7906"/>
                    </a:cubicBezTo>
                    <a:cubicBezTo>
                      <a:pt x="6600" y="4306"/>
                      <a:pt x="6600" y="4306"/>
                      <a:pt x="9000" y="4306"/>
                    </a:cubicBezTo>
                    <a:cubicBezTo>
                      <a:pt x="11400" y="2506"/>
                      <a:pt x="16200" y="2506"/>
                      <a:pt x="18600" y="706"/>
                    </a:cubicBezTo>
                    <a:cubicBezTo>
                      <a:pt x="21000" y="-1094"/>
                      <a:pt x="21000" y="706"/>
                      <a:pt x="21000" y="4306"/>
                    </a:cubicBezTo>
                    <a:cubicBezTo>
                      <a:pt x="21000" y="4306"/>
                      <a:pt x="21000" y="4306"/>
                      <a:pt x="18600" y="6106"/>
                    </a:cubicBezTo>
                    <a:cubicBezTo>
                      <a:pt x="18600" y="7906"/>
                      <a:pt x="18600" y="9706"/>
                      <a:pt x="18600" y="11506"/>
                    </a:cubicBezTo>
                    <a:cubicBezTo>
                      <a:pt x="18600" y="16906"/>
                      <a:pt x="11400" y="18706"/>
                      <a:pt x="6600" y="20506"/>
                    </a:cubicBezTo>
                    <a:cubicBezTo>
                      <a:pt x="4200" y="20506"/>
                      <a:pt x="1800" y="20506"/>
                      <a:pt x="1800" y="18706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6144" name="Freeform 598"/>
              <p:cNvSpPr/>
              <p:nvPr/>
            </p:nvSpPr>
            <p:spPr>
              <a:xfrm>
                <a:off x="171269" y="174399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407" h="20018" fill="norm" stroke="1" extrusionOk="0">
                    <a:moveTo>
                      <a:pt x="18443" y="11918"/>
                    </a:moveTo>
                    <a:cubicBezTo>
                      <a:pt x="18443" y="11918"/>
                      <a:pt x="16480" y="11918"/>
                      <a:pt x="16480" y="11918"/>
                    </a:cubicBezTo>
                    <a:cubicBezTo>
                      <a:pt x="12552" y="9218"/>
                      <a:pt x="8625" y="11918"/>
                      <a:pt x="8625" y="17318"/>
                    </a:cubicBezTo>
                    <a:cubicBezTo>
                      <a:pt x="6662" y="20018"/>
                      <a:pt x="4698" y="20018"/>
                      <a:pt x="4698" y="20018"/>
                    </a:cubicBezTo>
                    <a:cubicBezTo>
                      <a:pt x="771" y="20018"/>
                      <a:pt x="-1193" y="14618"/>
                      <a:pt x="771" y="11918"/>
                    </a:cubicBezTo>
                    <a:cubicBezTo>
                      <a:pt x="771" y="9218"/>
                      <a:pt x="2734" y="6518"/>
                      <a:pt x="4698" y="3818"/>
                    </a:cubicBezTo>
                    <a:cubicBezTo>
                      <a:pt x="6662" y="1118"/>
                      <a:pt x="8625" y="-1582"/>
                      <a:pt x="10589" y="1118"/>
                    </a:cubicBezTo>
                    <a:cubicBezTo>
                      <a:pt x="12552" y="1118"/>
                      <a:pt x="16480" y="1118"/>
                      <a:pt x="18443" y="3818"/>
                    </a:cubicBezTo>
                    <a:cubicBezTo>
                      <a:pt x="20407" y="3818"/>
                      <a:pt x="20407" y="6518"/>
                      <a:pt x="20407" y="9218"/>
                    </a:cubicBezTo>
                    <a:cubicBezTo>
                      <a:pt x="20407" y="9218"/>
                      <a:pt x="20407" y="9218"/>
                      <a:pt x="18443" y="11918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6145" name="Freeform 599"/>
              <p:cNvSpPr/>
              <p:nvPr/>
            </p:nvSpPr>
            <p:spPr>
              <a:xfrm>
                <a:off x="172233" y="165956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000" h="21600" fill="norm" stroke="1" extrusionOk="0">
                    <a:moveTo>
                      <a:pt x="19200" y="14400"/>
                    </a:moveTo>
                    <a:cubicBezTo>
                      <a:pt x="16800" y="14400"/>
                      <a:pt x="14400" y="18000"/>
                      <a:pt x="12000" y="18000"/>
                    </a:cubicBezTo>
                    <a:cubicBezTo>
                      <a:pt x="9600" y="21600"/>
                      <a:pt x="7200" y="18000"/>
                      <a:pt x="4800" y="21600"/>
                    </a:cubicBezTo>
                    <a:cubicBezTo>
                      <a:pt x="4800" y="21600"/>
                      <a:pt x="2400" y="21600"/>
                      <a:pt x="0" y="18000"/>
                    </a:cubicBezTo>
                    <a:cubicBezTo>
                      <a:pt x="0" y="18000"/>
                      <a:pt x="0" y="14400"/>
                      <a:pt x="0" y="10800"/>
                    </a:cubicBezTo>
                    <a:cubicBezTo>
                      <a:pt x="2400" y="3600"/>
                      <a:pt x="4800" y="0"/>
                      <a:pt x="9600" y="0"/>
                    </a:cubicBezTo>
                    <a:cubicBezTo>
                      <a:pt x="12000" y="0"/>
                      <a:pt x="12000" y="0"/>
                      <a:pt x="12000" y="0"/>
                    </a:cubicBezTo>
                    <a:cubicBezTo>
                      <a:pt x="14400" y="0"/>
                      <a:pt x="16800" y="3600"/>
                      <a:pt x="19200" y="3600"/>
                    </a:cubicBezTo>
                    <a:cubicBezTo>
                      <a:pt x="21600" y="7200"/>
                      <a:pt x="21600" y="10800"/>
                      <a:pt x="19200" y="144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6146" name="Freeform 600"/>
              <p:cNvSpPr/>
              <p:nvPr/>
            </p:nvSpPr>
            <p:spPr>
              <a:xfrm>
                <a:off x="174402" y="153160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14400"/>
                    </a:moveTo>
                    <a:cubicBezTo>
                      <a:pt x="21600" y="14400"/>
                      <a:pt x="21600" y="14400"/>
                      <a:pt x="21600" y="21600"/>
                    </a:cubicBezTo>
                    <a:cubicBezTo>
                      <a:pt x="21600" y="21600"/>
                      <a:pt x="21600" y="21600"/>
                      <a:pt x="21600" y="21600"/>
                    </a:cubicBezTo>
                    <a:cubicBezTo>
                      <a:pt x="10800" y="14400"/>
                      <a:pt x="10800" y="14400"/>
                      <a:pt x="0" y="14400"/>
                    </a:cubicBezTo>
                    <a:cubicBezTo>
                      <a:pt x="0" y="14400"/>
                      <a:pt x="0" y="7200"/>
                      <a:pt x="0" y="7200"/>
                    </a:cubicBezTo>
                    <a:cubicBezTo>
                      <a:pt x="0" y="7200"/>
                      <a:pt x="0" y="0"/>
                      <a:pt x="10800" y="0"/>
                    </a:cubicBezTo>
                    <a:cubicBezTo>
                      <a:pt x="10800" y="0"/>
                      <a:pt x="21600" y="0"/>
                      <a:pt x="21600" y="7200"/>
                    </a:cubicBezTo>
                    <a:cubicBezTo>
                      <a:pt x="21600" y="7200"/>
                      <a:pt x="21600" y="7200"/>
                      <a:pt x="21600" y="144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6147" name="Freeform 601"/>
              <p:cNvSpPr/>
              <p:nvPr/>
            </p:nvSpPr>
            <p:spPr>
              <a:xfrm>
                <a:off x="175788" y="154373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1982" h="21600" fill="norm" stroke="1" extrusionOk="0">
                    <a:moveTo>
                      <a:pt x="2982" y="0"/>
                    </a:moveTo>
                    <a:cubicBezTo>
                      <a:pt x="17382" y="21600"/>
                      <a:pt x="10182" y="21600"/>
                      <a:pt x="10182" y="21600"/>
                    </a:cubicBezTo>
                    <a:cubicBezTo>
                      <a:pt x="2982" y="21600"/>
                      <a:pt x="-4218" y="0"/>
                      <a:pt x="298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6148" name="Freeform 602"/>
              <p:cNvSpPr/>
              <p:nvPr/>
            </p:nvSpPr>
            <p:spPr>
              <a:xfrm>
                <a:off x="176498" y="153711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21600"/>
                    </a:moveTo>
                    <a:cubicBezTo>
                      <a:pt x="14400" y="21600"/>
                      <a:pt x="7200" y="21600"/>
                      <a:pt x="0" y="21600"/>
                    </a:cubicBezTo>
                    <a:cubicBezTo>
                      <a:pt x="0" y="0"/>
                      <a:pt x="7200" y="0"/>
                      <a:pt x="7200" y="0"/>
                    </a:cubicBezTo>
                    <a:cubicBezTo>
                      <a:pt x="14400" y="0"/>
                      <a:pt x="14400" y="21600"/>
                      <a:pt x="21600" y="216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6149" name="Freeform 603"/>
              <p:cNvSpPr/>
              <p:nvPr/>
            </p:nvSpPr>
            <p:spPr>
              <a:xfrm>
                <a:off x="175542" y="158785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700" h="21600" fill="norm" stroke="1" extrusionOk="0">
                    <a:moveTo>
                      <a:pt x="7200" y="21600"/>
                    </a:moveTo>
                    <a:cubicBezTo>
                      <a:pt x="7200" y="21600"/>
                      <a:pt x="3600" y="21600"/>
                      <a:pt x="3600" y="18900"/>
                    </a:cubicBezTo>
                    <a:cubicBezTo>
                      <a:pt x="3600" y="16200"/>
                      <a:pt x="0" y="10800"/>
                      <a:pt x="0" y="5400"/>
                    </a:cubicBezTo>
                    <a:cubicBezTo>
                      <a:pt x="0" y="5400"/>
                      <a:pt x="3600" y="2700"/>
                      <a:pt x="3600" y="0"/>
                    </a:cubicBezTo>
                    <a:cubicBezTo>
                      <a:pt x="7200" y="0"/>
                      <a:pt x="14400" y="0"/>
                      <a:pt x="18000" y="2700"/>
                    </a:cubicBezTo>
                    <a:cubicBezTo>
                      <a:pt x="21600" y="5400"/>
                      <a:pt x="21600" y="10800"/>
                      <a:pt x="18000" y="16200"/>
                    </a:cubicBezTo>
                    <a:cubicBezTo>
                      <a:pt x="18000" y="16200"/>
                      <a:pt x="18000" y="18900"/>
                      <a:pt x="14400" y="18900"/>
                    </a:cubicBezTo>
                    <a:cubicBezTo>
                      <a:pt x="14400" y="21600"/>
                      <a:pt x="10800" y="21600"/>
                      <a:pt x="7200" y="216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6150" name="Freeform 604"/>
              <p:cNvSpPr/>
              <p:nvPr/>
            </p:nvSpPr>
            <p:spPr>
              <a:xfrm>
                <a:off x="178484" y="175994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0"/>
                    </a:moveTo>
                    <a:cubicBezTo>
                      <a:pt x="10800" y="0"/>
                      <a:pt x="10800" y="10800"/>
                      <a:pt x="21600" y="10800"/>
                    </a:cubicBezTo>
                    <a:cubicBezTo>
                      <a:pt x="10800" y="10800"/>
                      <a:pt x="10800" y="21600"/>
                      <a:pt x="10800" y="21600"/>
                    </a:cubicBezTo>
                    <a:cubicBezTo>
                      <a:pt x="0" y="21600"/>
                      <a:pt x="0" y="10800"/>
                      <a:pt x="0" y="10800"/>
                    </a:cubicBezTo>
                    <a:cubicBezTo>
                      <a:pt x="0" y="1080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6151" name="Freeform 605"/>
              <p:cNvSpPr/>
              <p:nvPr/>
            </p:nvSpPr>
            <p:spPr>
              <a:xfrm>
                <a:off x="178263" y="162938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8256" fill="norm" stroke="1" extrusionOk="0">
                    <a:moveTo>
                      <a:pt x="21600" y="8691"/>
                    </a:moveTo>
                    <a:cubicBezTo>
                      <a:pt x="21600" y="8691"/>
                      <a:pt x="14400" y="12291"/>
                      <a:pt x="14400" y="12291"/>
                    </a:cubicBezTo>
                    <a:cubicBezTo>
                      <a:pt x="14400" y="19491"/>
                      <a:pt x="14400" y="19491"/>
                      <a:pt x="7200" y="15891"/>
                    </a:cubicBezTo>
                    <a:cubicBezTo>
                      <a:pt x="0" y="15891"/>
                      <a:pt x="0" y="15891"/>
                      <a:pt x="0" y="12291"/>
                    </a:cubicBezTo>
                    <a:cubicBezTo>
                      <a:pt x="0" y="8691"/>
                      <a:pt x="0" y="5091"/>
                      <a:pt x="7200" y="5091"/>
                    </a:cubicBezTo>
                    <a:cubicBezTo>
                      <a:pt x="7200" y="1491"/>
                      <a:pt x="14400" y="-2109"/>
                      <a:pt x="14400" y="1491"/>
                    </a:cubicBezTo>
                    <a:cubicBezTo>
                      <a:pt x="21600" y="1491"/>
                      <a:pt x="21600" y="5091"/>
                      <a:pt x="21600" y="869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6152" name="Freeform 606"/>
              <p:cNvSpPr/>
              <p:nvPr/>
            </p:nvSpPr>
            <p:spPr>
              <a:xfrm>
                <a:off x="178484" y="183054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7200" y="7200"/>
                    </a:moveTo>
                    <a:cubicBezTo>
                      <a:pt x="7200" y="3600"/>
                      <a:pt x="7200" y="3600"/>
                      <a:pt x="7200" y="3600"/>
                    </a:cubicBezTo>
                    <a:cubicBezTo>
                      <a:pt x="10800" y="0"/>
                      <a:pt x="14400" y="0"/>
                      <a:pt x="14400" y="0"/>
                    </a:cubicBezTo>
                    <a:cubicBezTo>
                      <a:pt x="18000" y="0"/>
                      <a:pt x="18000" y="3600"/>
                      <a:pt x="21600" y="7200"/>
                    </a:cubicBezTo>
                    <a:cubicBezTo>
                      <a:pt x="21600" y="10800"/>
                      <a:pt x="18000" y="14400"/>
                      <a:pt x="18000" y="14400"/>
                    </a:cubicBezTo>
                    <a:cubicBezTo>
                      <a:pt x="10800" y="18000"/>
                      <a:pt x="7200" y="21600"/>
                      <a:pt x="0" y="21600"/>
                    </a:cubicBezTo>
                    <a:cubicBezTo>
                      <a:pt x="0" y="18000"/>
                      <a:pt x="0" y="10800"/>
                      <a:pt x="7200" y="72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6153" name="Freeform 607"/>
              <p:cNvSpPr/>
              <p:nvPr/>
            </p:nvSpPr>
            <p:spPr>
              <a:xfrm>
                <a:off x="180249" y="193644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10800"/>
                    </a:moveTo>
                    <a:cubicBezTo>
                      <a:pt x="21600" y="10800"/>
                      <a:pt x="10800" y="10800"/>
                      <a:pt x="10800" y="21600"/>
                    </a:cubicBezTo>
                    <a:cubicBezTo>
                      <a:pt x="0" y="10800"/>
                      <a:pt x="0" y="10800"/>
                      <a:pt x="0" y="0"/>
                    </a:cubicBezTo>
                    <a:cubicBezTo>
                      <a:pt x="0" y="0"/>
                      <a:pt x="10800" y="0"/>
                      <a:pt x="10800" y="0"/>
                    </a:cubicBezTo>
                    <a:cubicBezTo>
                      <a:pt x="10800" y="0"/>
                      <a:pt x="10800" y="0"/>
                      <a:pt x="21600" y="108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6154" name="Freeform 608"/>
              <p:cNvSpPr/>
              <p:nvPr/>
            </p:nvSpPr>
            <p:spPr>
              <a:xfrm>
                <a:off x="179697" y="187108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8900" fill="norm" stroke="1" extrusionOk="0">
                    <a:moveTo>
                      <a:pt x="21600" y="18900"/>
                    </a:moveTo>
                    <a:cubicBezTo>
                      <a:pt x="21600" y="18900"/>
                      <a:pt x="16200" y="18900"/>
                      <a:pt x="16200" y="18900"/>
                    </a:cubicBezTo>
                    <a:cubicBezTo>
                      <a:pt x="16200" y="18900"/>
                      <a:pt x="16200" y="18900"/>
                      <a:pt x="10800" y="18900"/>
                    </a:cubicBezTo>
                    <a:cubicBezTo>
                      <a:pt x="5400" y="14580"/>
                      <a:pt x="5400" y="5940"/>
                      <a:pt x="0" y="1620"/>
                    </a:cubicBezTo>
                    <a:cubicBezTo>
                      <a:pt x="0" y="1620"/>
                      <a:pt x="5400" y="1620"/>
                      <a:pt x="5400" y="1620"/>
                    </a:cubicBezTo>
                    <a:cubicBezTo>
                      <a:pt x="16200" y="-2700"/>
                      <a:pt x="21600" y="1620"/>
                      <a:pt x="21600" y="14580"/>
                    </a:cubicBezTo>
                    <a:cubicBezTo>
                      <a:pt x="21600" y="14580"/>
                      <a:pt x="21600" y="14580"/>
                      <a:pt x="21600" y="189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6155" name="Freeform 609"/>
              <p:cNvSpPr/>
              <p:nvPr/>
            </p:nvSpPr>
            <p:spPr>
              <a:xfrm>
                <a:off x="181867" y="165073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800" h="21600" fill="norm" stroke="1" extrusionOk="0">
                    <a:moveTo>
                      <a:pt x="5400" y="21600"/>
                    </a:moveTo>
                    <a:cubicBezTo>
                      <a:pt x="-1800" y="21600"/>
                      <a:pt x="-1800" y="14400"/>
                      <a:pt x="5400" y="7200"/>
                    </a:cubicBezTo>
                    <a:cubicBezTo>
                      <a:pt x="5400" y="7200"/>
                      <a:pt x="5400" y="7200"/>
                      <a:pt x="5400" y="0"/>
                    </a:cubicBezTo>
                    <a:cubicBezTo>
                      <a:pt x="12600" y="7200"/>
                      <a:pt x="12600" y="7200"/>
                      <a:pt x="19800" y="14400"/>
                    </a:cubicBezTo>
                    <a:cubicBezTo>
                      <a:pt x="12600" y="14400"/>
                      <a:pt x="12600" y="21600"/>
                      <a:pt x="5400" y="216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6156" name="Freeform 610"/>
              <p:cNvSpPr/>
              <p:nvPr/>
            </p:nvSpPr>
            <p:spPr>
              <a:xfrm>
                <a:off x="182175" y="191659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8437" h="21600" fill="norm" stroke="1" extrusionOk="0">
                    <a:moveTo>
                      <a:pt x="7637" y="0"/>
                    </a:moveTo>
                    <a:cubicBezTo>
                      <a:pt x="7637" y="0"/>
                      <a:pt x="13037" y="0"/>
                      <a:pt x="18437" y="0"/>
                    </a:cubicBezTo>
                    <a:cubicBezTo>
                      <a:pt x="13037" y="21600"/>
                      <a:pt x="7637" y="21600"/>
                      <a:pt x="7637" y="21600"/>
                    </a:cubicBezTo>
                    <a:cubicBezTo>
                      <a:pt x="2237" y="21600"/>
                      <a:pt x="-3163" y="21600"/>
                      <a:pt x="2237" y="0"/>
                    </a:cubicBezTo>
                    <a:cubicBezTo>
                      <a:pt x="2237" y="0"/>
                      <a:pt x="2237" y="0"/>
                      <a:pt x="763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6157" name="Freeform 611"/>
              <p:cNvSpPr/>
              <p:nvPr/>
            </p:nvSpPr>
            <p:spPr>
              <a:xfrm>
                <a:off x="183049" y="174229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546" h="21600" fill="norm" stroke="1" extrusionOk="0">
                    <a:moveTo>
                      <a:pt x="14400" y="10800"/>
                    </a:moveTo>
                    <a:cubicBezTo>
                      <a:pt x="16200" y="14850"/>
                      <a:pt x="10800" y="17550"/>
                      <a:pt x="9000" y="20250"/>
                    </a:cubicBezTo>
                    <a:cubicBezTo>
                      <a:pt x="9000" y="20250"/>
                      <a:pt x="9000" y="21600"/>
                      <a:pt x="7200" y="21600"/>
                    </a:cubicBezTo>
                    <a:cubicBezTo>
                      <a:pt x="7200" y="20250"/>
                      <a:pt x="5400" y="20250"/>
                      <a:pt x="5400" y="18900"/>
                    </a:cubicBezTo>
                    <a:cubicBezTo>
                      <a:pt x="3600" y="18900"/>
                      <a:pt x="3600" y="17550"/>
                      <a:pt x="5400" y="17550"/>
                    </a:cubicBezTo>
                    <a:cubicBezTo>
                      <a:pt x="5400" y="14850"/>
                      <a:pt x="5400" y="12150"/>
                      <a:pt x="1800" y="10800"/>
                    </a:cubicBezTo>
                    <a:cubicBezTo>
                      <a:pt x="0" y="10800"/>
                      <a:pt x="0" y="9450"/>
                      <a:pt x="0" y="8100"/>
                    </a:cubicBezTo>
                    <a:cubicBezTo>
                      <a:pt x="1800" y="5400"/>
                      <a:pt x="0" y="2700"/>
                      <a:pt x="3600" y="1350"/>
                    </a:cubicBezTo>
                    <a:cubicBezTo>
                      <a:pt x="3600" y="0"/>
                      <a:pt x="5400" y="0"/>
                      <a:pt x="7200" y="0"/>
                    </a:cubicBezTo>
                    <a:cubicBezTo>
                      <a:pt x="9000" y="0"/>
                      <a:pt x="10800" y="0"/>
                      <a:pt x="10800" y="2700"/>
                    </a:cubicBezTo>
                    <a:cubicBezTo>
                      <a:pt x="10800" y="2700"/>
                      <a:pt x="10800" y="4050"/>
                      <a:pt x="10800" y="4050"/>
                    </a:cubicBezTo>
                    <a:cubicBezTo>
                      <a:pt x="10800" y="6750"/>
                      <a:pt x="12600" y="8100"/>
                      <a:pt x="16200" y="6750"/>
                    </a:cubicBezTo>
                    <a:cubicBezTo>
                      <a:pt x="16200" y="5400"/>
                      <a:pt x="18000" y="5400"/>
                      <a:pt x="18000" y="5400"/>
                    </a:cubicBezTo>
                    <a:cubicBezTo>
                      <a:pt x="19800" y="5400"/>
                      <a:pt x="19800" y="5400"/>
                      <a:pt x="19800" y="5400"/>
                    </a:cubicBezTo>
                    <a:cubicBezTo>
                      <a:pt x="21600" y="8100"/>
                      <a:pt x="19800" y="8100"/>
                      <a:pt x="18000" y="8100"/>
                    </a:cubicBezTo>
                    <a:cubicBezTo>
                      <a:pt x="16200" y="8100"/>
                      <a:pt x="14400" y="9450"/>
                      <a:pt x="14400" y="108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6158" name="Freeform 612"/>
              <p:cNvSpPr/>
              <p:nvPr/>
            </p:nvSpPr>
            <p:spPr>
              <a:xfrm>
                <a:off x="190618" y="189562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2960" y="5400"/>
                    </a:moveTo>
                    <a:cubicBezTo>
                      <a:pt x="17280" y="5400"/>
                      <a:pt x="17280" y="10800"/>
                      <a:pt x="17280" y="10800"/>
                    </a:cubicBezTo>
                    <a:cubicBezTo>
                      <a:pt x="17280" y="10800"/>
                      <a:pt x="21600" y="16200"/>
                      <a:pt x="21600" y="16200"/>
                    </a:cubicBezTo>
                    <a:cubicBezTo>
                      <a:pt x="17280" y="16200"/>
                      <a:pt x="17280" y="21600"/>
                      <a:pt x="17280" y="21600"/>
                    </a:cubicBezTo>
                    <a:cubicBezTo>
                      <a:pt x="12960" y="21600"/>
                      <a:pt x="12960" y="21600"/>
                      <a:pt x="8640" y="21600"/>
                    </a:cubicBezTo>
                    <a:cubicBezTo>
                      <a:pt x="8640" y="21600"/>
                      <a:pt x="8640" y="21600"/>
                      <a:pt x="4320" y="21600"/>
                    </a:cubicBezTo>
                    <a:cubicBezTo>
                      <a:pt x="4320" y="16200"/>
                      <a:pt x="4320" y="16200"/>
                      <a:pt x="0" y="16200"/>
                    </a:cubicBezTo>
                    <a:cubicBezTo>
                      <a:pt x="0" y="10800"/>
                      <a:pt x="4320" y="5400"/>
                      <a:pt x="8640" y="0"/>
                    </a:cubicBezTo>
                    <a:cubicBezTo>
                      <a:pt x="8640" y="0"/>
                      <a:pt x="12960" y="5400"/>
                      <a:pt x="12960" y="54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6159" name="Freeform 613"/>
              <p:cNvSpPr/>
              <p:nvPr/>
            </p:nvSpPr>
            <p:spPr>
              <a:xfrm>
                <a:off x="194148" y="197836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10800"/>
                    </a:moveTo>
                    <a:cubicBezTo>
                      <a:pt x="0" y="10800"/>
                      <a:pt x="0" y="0"/>
                      <a:pt x="21600" y="0"/>
                    </a:cubicBezTo>
                    <a:cubicBezTo>
                      <a:pt x="21600" y="0"/>
                      <a:pt x="21600" y="10800"/>
                      <a:pt x="21600" y="10800"/>
                    </a:cubicBezTo>
                    <a:cubicBezTo>
                      <a:pt x="21600" y="10800"/>
                      <a:pt x="21600" y="10800"/>
                      <a:pt x="0" y="21600"/>
                    </a:cubicBezTo>
                    <a:cubicBezTo>
                      <a:pt x="0" y="21600"/>
                      <a:pt x="0" y="10800"/>
                      <a:pt x="0" y="108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6160" name="Freeform 614"/>
              <p:cNvSpPr/>
              <p:nvPr/>
            </p:nvSpPr>
            <p:spPr>
              <a:xfrm>
                <a:off x="156373" y="205067"/>
                <a:ext cx="55598" cy="7909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510" fill="norm" stroke="1" extrusionOk="0">
                    <a:moveTo>
                      <a:pt x="21140" y="21188"/>
                    </a:moveTo>
                    <a:cubicBezTo>
                      <a:pt x="21370" y="21349"/>
                      <a:pt x="21370" y="21349"/>
                      <a:pt x="21600" y="21510"/>
                    </a:cubicBezTo>
                    <a:cubicBezTo>
                      <a:pt x="4366" y="21510"/>
                      <a:pt x="4366" y="21510"/>
                      <a:pt x="4366" y="21510"/>
                    </a:cubicBezTo>
                    <a:cubicBezTo>
                      <a:pt x="4366" y="21510"/>
                      <a:pt x="4366" y="21510"/>
                      <a:pt x="4366" y="21349"/>
                    </a:cubicBezTo>
                    <a:cubicBezTo>
                      <a:pt x="4596" y="21188"/>
                      <a:pt x="4596" y="21188"/>
                      <a:pt x="4366" y="21188"/>
                    </a:cubicBezTo>
                    <a:cubicBezTo>
                      <a:pt x="3217" y="21188"/>
                      <a:pt x="2298" y="21188"/>
                      <a:pt x="1149" y="21188"/>
                    </a:cubicBezTo>
                    <a:cubicBezTo>
                      <a:pt x="919" y="21188"/>
                      <a:pt x="460" y="21188"/>
                      <a:pt x="0" y="21188"/>
                    </a:cubicBezTo>
                    <a:cubicBezTo>
                      <a:pt x="230" y="20865"/>
                      <a:pt x="460" y="20543"/>
                      <a:pt x="689" y="20220"/>
                    </a:cubicBezTo>
                    <a:cubicBezTo>
                      <a:pt x="689" y="20220"/>
                      <a:pt x="689" y="20220"/>
                      <a:pt x="689" y="20220"/>
                    </a:cubicBezTo>
                    <a:cubicBezTo>
                      <a:pt x="2298" y="18931"/>
                      <a:pt x="3906" y="17641"/>
                      <a:pt x="4826" y="15868"/>
                    </a:cubicBezTo>
                    <a:cubicBezTo>
                      <a:pt x="4826" y="15546"/>
                      <a:pt x="5285" y="15385"/>
                      <a:pt x="5745" y="15223"/>
                    </a:cubicBezTo>
                    <a:cubicBezTo>
                      <a:pt x="5745" y="15062"/>
                      <a:pt x="5745" y="14901"/>
                      <a:pt x="5745" y="14901"/>
                    </a:cubicBezTo>
                    <a:cubicBezTo>
                      <a:pt x="5285" y="14901"/>
                      <a:pt x="4826" y="14579"/>
                      <a:pt x="4366" y="14901"/>
                    </a:cubicBezTo>
                    <a:cubicBezTo>
                      <a:pt x="4136" y="14901"/>
                      <a:pt x="4136" y="14901"/>
                      <a:pt x="3906" y="14901"/>
                    </a:cubicBezTo>
                    <a:cubicBezTo>
                      <a:pt x="3447" y="14901"/>
                      <a:pt x="2987" y="14901"/>
                      <a:pt x="2298" y="15223"/>
                    </a:cubicBezTo>
                    <a:cubicBezTo>
                      <a:pt x="2298" y="15223"/>
                      <a:pt x="2068" y="15223"/>
                      <a:pt x="1838" y="15223"/>
                    </a:cubicBezTo>
                    <a:cubicBezTo>
                      <a:pt x="1609" y="15062"/>
                      <a:pt x="1379" y="15062"/>
                      <a:pt x="1149" y="14901"/>
                    </a:cubicBezTo>
                    <a:cubicBezTo>
                      <a:pt x="919" y="14740"/>
                      <a:pt x="1379" y="14579"/>
                      <a:pt x="1609" y="14417"/>
                    </a:cubicBezTo>
                    <a:cubicBezTo>
                      <a:pt x="1609" y="14256"/>
                      <a:pt x="1838" y="13934"/>
                      <a:pt x="2068" y="13773"/>
                    </a:cubicBezTo>
                    <a:cubicBezTo>
                      <a:pt x="2757" y="13450"/>
                      <a:pt x="3217" y="12806"/>
                      <a:pt x="3677" y="12322"/>
                    </a:cubicBezTo>
                    <a:cubicBezTo>
                      <a:pt x="4596" y="11677"/>
                      <a:pt x="5055" y="10871"/>
                      <a:pt x="5745" y="10065"/>
                    </a:cubicBezTo>
                    <a:cubicBezTo>
                      <a:pt x="5974" y="9743"/>
                      <a:pt x="6434" y="9582"/>
                      <a:pt x="6204" y="9259"/>
                    </a:cubicBezTo>
                    <a:cubicBezTo>
                      <a:pt x="5745" y="9098"/>
                      <a:pt x="5515" y="9098"/>
                      <a:pt x="5055" y="9098"/>
                    </a:cubicBezTo>
                    <a:cubicBezTo>
                      <a:pt x="4826" y="9098"/>
                      <a:pt x="4826" y="9259"/>
                      <a:pt x="4596" y="9259"/>
                    </a:cubicBezTo>
                    <a:cubicBezTo>
                      <a:pt x="4136" y="9098"/>
                      <a:pt x="3677" y="9582"/>
                      <a:pt x="2987" y="9259"/>
                    </a:cubicBezTo>
                    <a:cubicBezTo>
                      <a:pt x="2757" y="9098"/>
                      <a:pt x="2528" y="9259"/>
                      <a:pt x="2298" y="9259"/>
                    </a:cubicBezTo>
                    <a:cubicBezTo>
                      <a:pt x="2528" y="9098"/>
                      <a:pt x="2757" y="8937"/>
                      <a:pt x="2757" y="8776"/>
                    </a:cubicBezTo>
                    <a:cubicBezTo>
                      <a:pt x="2757" y="8776"/>
                      <a:pt x="2757" y="8614"/>
                      <a:pt x="2757" y="8614"/>
                    </a:cubicBezTo>
                    <a:cubicBezTo>
                      <a:pt x="3447" y="7970"/>
                      <a:pt x="4136" y="7164"/>
                      <a:pt x="4826" y="6358"/>
                    </a:cubicBezTo>
                    <a:cubicBezTo>
                      <a:pt x="5285" y="5874"/>
                      <a:pt x="5974" y="5229"/>
                      <a:pt x="6204" y="4585"/>
                    </a:cubicBezTo>
                    <a:cubicBezTo>
                      <a:pt x="6664" y="4262"/>
                      <a:pt x="6894" y="3779"/>
                      <a:pt x="7353" y="3456"/>
                    </a:cubicBezTo>
                    <a:cubicBezTo>
                      <a:pt x="8043" y="2811"/>
                      <a:pt x="8732" y="2006"/>
                      <a:pt x="9421" y="1200"/>
                    </a:cubicBezTo>
                    <a:cubicBezTo>
                      <a:pt x="9651" y="1038"/>
                      <a:pt x="9651" y="716"/>
                      <a:pt x="9881" y="555"/>
                    </a:cubicBezTo>
                    <a:cubicBezTo>
                      <a:pt x="10111" y="555"/>
                      <a:pt x="10111" y="232"/>
                      <a:pt x="10340" y="71"/>
                    </a:cubicBezTo>
                    <a:cubicBezTo>
                      <a:pt x="10340" y="71"/>
                      <a:pt x="10570" y="-90"/>
                      <a:pt x="10570" y="71"/>
                    </a:cubicBezTo>
                    <a:cubicBezTo>
                      <a:pt x="10570" y="232"/>
                      <a:pt x="10800" y="232"/>
                      <a:pt x="10800" y="232"/>
                    </a:cubicBezTo>
                    <a:cubicBezTo>
                      <a:pt x="11030" y="555"/>
                      <a:pt x="11030" y="877"/>
                      <a:pt x="11260" y="1038"/>
                    </a:cubicBezTo>
                    <a:cubicBezTo>
                      <a:pt x="12179" y="1844"/>
                      <a:pt x="13098" y="2650"/>
                      <a:pt x="13557" y="3617"/>
                    </a:cubicBezTo>
                    <a:cubicBezTo>
                      <a:pt x="13787" y="3940"/>
                      <a:pt x="14247" y="4423"/>
                      <a:pt x="14706" y="4746"/>
                    </a:cubicBezTo>
                    <a:cubicBezTo>
                      <a:pt x="15396" y="5713"/>
                      <a:pt x="16315" y="6519"/>
                      <a:pt x="17004" y="7486"/>
                    </a:cubicBezTo>
                    <a:cubicBezTo>
                      <a:pt x="17234" y="7809"/>
                      <a:pt x="17464" y="8292"/>
                      <a:pt x="17694" y="8614"/>
                    </a:cubicBezTo>
                    <a:cubicBezTo>
                      <a:pt x="17923" y="8776"/>
                      <a:pt x="18153" y="8776"/>
                      <a:pt x="18153" y="8937"/>
                    </a:cubicBezTo>
                    <a:cubicBezTo>
                      <a:pt x="17923" y="8937"/>
                      <a:pt x="17694" y="8937"/>
                      <a:pt x="17464" y="8937"/>
                    </a:cubicBezTo>
                    <a:cubicBezTo>
                      <a:pt x="17004" y="8937"/>
                      <a:pt x="16545" y="8937"/>
                      <a:pt x="15855" y="8937"/>
                    </a:cubicBezTo>
                    <a:cubicBezTo>
                      <a:pt x="15166" y="8937"/>
                      <a:pt x="14477" y="9098"/>
                      <a:pt x="13557" y="9259"/>
                    </a:cubicBezTo>
                    <a:cubicBezTo>
                      <a:pt x="13328" y="9259"/>
                      <a:pt x="13328" y="9582"/>
                      <a:pt x="13557" y="9582"/>
                    </a:cubicBezTo>
                    <a:cubicBezTo>
                      <a:pt x="13557" y="9743"/>
                      <a:pt x="13787" y="9743"/>
                      <a:pt x="13787" y="9904"/>
                    </a:cubicBezTo>
                    <a:cubicBezTo>
                      <a:pt x="14477" y="10549"/>
                      <a:pt x="15166" y="11355"/>
                      <a:pt x="15855" y="12000"/>
                    </a:cubicBezTo>
                    <a:cubicBezTo>
                      <a:pt x="16545" y="12644"/>
                      <a:pt x="17004" y="13289"/>
                      <a:pt x="17694" y="13773"/>
                    </a:cubicBezTo>
                    <a:cubicBezTo>
                      <a:pt x="17923" y="14095"/>
                      <a:pt x="18383" y="14579"/>
                      <a:pt x="18613" y="14901"/>
                    </a:cubicBezTo>
                    <a:cubicBezTo>
                      <a:pt x="18843" y="15062"/>
                      <a:pt x="19072" y="15223"/>
                      <a:pt x="19072" y="15385"/>
                    </a:cubicBezTo>
                    <a:cubicBezTo>
                      <a:pt x="18843" y="15385"/>
                      <a:pt x="18613" y="15546"/>
                      <a:pt x="18153" y="15546"/>
                    </a:cubicBezTo>
                    <a:cubicBezTo>
                      <a:pt x="18153" y="15546"/>
                      <a:pt x="17923" y="15385"/>
                      <a:pt x="17923" y="15385"/>
                    </a:cubicBezTo>
                    <a:cubicBezTo>
                      <a:pt x="17234" y="15223"/>
                      <a:pt x="16545" y="15223"/>
                      <a:pt x="15626" y="15062"/>
                    </a:cubicBezTo>
                    <a:cubicBezTo>
                      <a:pt x="15626" y="15062"/>
                      <a:pt x="15166" y="15062"/>
                      <a:pt x="14936" y="15062"/>
                    </a:cubicBezTo>
                    <a:cubicBezTo>
                      <a:pt x="14936" y="15062"/>
                      <a:pt x="14706" y="15385"/>
                      <a:pt x="14706" y="15385"/>
                    </a:cubicBezTo>
                    <a:cubicBezTo>
                      <a:pt x="14936" y="15707"/>
                      <a:pt x="15166" y="16029"/>
                      <a:pt x="15626" y="16191"/>
                    </a:cubicBezTo>
                    <a:cubicBezTo>
                      <a:pt x="15855" y="16352"/>
                      <a:pt x="15855" y="16513"/>
                      <a:pt x="16085" y="16513"/>
                    </a:cubicBezTo>
                    <a:cubicBezTo>
                      <a:pt x="16315" y="16674"/>
                      <a:pt x="16315" y="16835"/>
                      <a:pt x="16545" y="16997"/>
                    </a:cubicBezTo>
                    <a:cubicBezTo>
                      <a:pt x="17004" y="17480"/>
                      <a:pt x="17464" y="17803"/>
                      <a:pt x="17923" y="18286"/>
                    </a:cubicBezTo>
                    <a:cubicBezTo>
                      <a:pt x="18383" y="19092"/>
                      <a:pt x="19072" y="19737"/>
                      <a:pt x="19991" y="20382"/>
                    </a:cubicBezTo>
                    <a:cubicBezTo>
                      <a:pt x="20221" y="20382"/>
                      <a:pt x="20451" y="20543"/>
                      <a:pt x="20681" y="20704"/>
                    </a:cubicBezTo>
                    <a:cubicBezTo>
                      <a:pt x="20911" y="20865"/>
                      <a:pt x="20911" y="21026"/>
                      <a:pt x="21140" y="21188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6161" name="Freeform 615"/>
              <p:cNvSpPr/>
              <p:nvPr/>
            </p:nvSpPr>
            <p:spPr>
              <a:xfrm>
                <a:off x="230148" y="214867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520" h="18437" fill="norm" stroke="1" extrusionOk="0">
                    <a:moveTo>
                      <a:pt x="17280" y="0"/>
                    </a:moveTo>
                    <a:cubicBezTo>
                      <a:pt x="21600" y="5400"/>
                      <a:pt x="21600" y="5400"/>
                      <a:pt x="17280" y="10800"/>
                    </a:cubicBezTo>
                    <a:cubicBezTo>
                      <a:pt x="12960" y="16200"/>
                      <a:pt x="12960" y="21600"/>
                      <a:pt x="4320" y="16200"/>
                    </a:cubicBezTo>
                    <a:cubicBezTo>
                      <a:pt x="4320" y="16200"/>
                      <a:pt x="0" y="16200"/>
                      <a:pt x="0" y="16200"/>
                    </a:cubicBezTo>
                    <a:cubicBezTo>
                      <a:pt x="0" y="10800"/>
                      <a:pt x="0" y="10800"/>
                      <a:pt x="0" y="5400"/>
                    </a:cubicBezTo>
                    <a:cubicBezTo>
                      <a:pt x="4320" y="0"/>
                      <a:pt x="8640" y="0"/>
                      <a:pt x="1728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6162" name="Freeform 616"/>
              <p:cNvSpPr/>
              <p:nvPr/>
            </p:nvSpPr>
            <p:spPr>
              <a:xfrm>
                <a:off x="237721" y="206109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0800" y="21600"/>
                    </a:moveTo>
                    <a:cubicBezTo>
                      <a:pt x="0" y="21600"/>
                      <a:pt x="0" y="10800"/>
                      <a:pt x="0" y="10800"/>
                    </a:cubicBezTo>
                    <a:cubicBezTo>
                      <a:pt x="0" y="10800"/>
                      <a:pt x="0" y="0"/>
                      <a:pt x="0" y="0"/>
                    </a:cubicBezTo>
                    <a:cubicBezTo>
                      <a:pt x="10800" y="0"/>
                      <a:pt x="10800" y="0"/>
                      <a:pt x="21600" y="10800"/>
                    </a:cubicBezTo>
                    <a:cubicBezTo>
                      <a:pt x="10800" y="10800"/>
                      <a:pt x="10800" y="21600"/>
                      <a:pt x="10800" y="216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6163" name="Freeform 617"/>
              <p:cNvSpPr/>
              <p:nvPr/>
            </p:nvSpPr>
            <p:spPr>
              <a:xfrm>
                <a:off x="211015" y="232684"/>
                <a:ext cx="34712" cy="5147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08" h="21538" fill="norm" stroke="1" extrusionOk="0">
                    <a:moveTo>
                      <a:pt x="21142" y="17566"/>
                    </a:moveTo>
                    <a:cubicBezTo>
                      <a:pt x="21508" y="17566"/>
                      <a:pt x="21508" y="17566"/>
                      <a:pt x="21508" y="17566"/>
                    </a:cubicBezTo>
                    <a:cubicBezTo>
                      <a:pt x="21142" y="17814"/>
                      <a:pt x="21142" y="17814"/>
                      <a:pt x="21142" y="17814"/>
                    </a:cubicBezTo>
                    <a:cubicBezTo>
                      <a:pt x="20776" y="17566"/>
                      <a:pt x="20410" y="17566"/>
                      <a:pt x="20410" y="17566"/>
                    </a:cubicBezTo>
                    <a:cubicBezTo>
                      <a:pt x="18945" y="17566"/>
                      <a:pt x="17847" y="17317"/>
                      <a:pt x="16749" y="17069"/>
                    </a:cubicBezTo>
                    <a:cubicBezTo>
                      <a:pt x="16383" y="17069"/>
                      <a:pt x="16383" y="17069"/>
                      <a:pt x="16383" y="17069"/>
                    </a:cubicBezTo>
                    <a:cubicBezTo>
                      <a:pt x="16016" y="17317"/>
                      <a:pt x="16016" y="17566"/>
                      <a:pt x="16383" y="17814"/>
                    </a:cubicBezTo>
                    <a:cubicBezTo>
                      <a:pt x="17115" y="18310"/>
                      <a:pt x="17481" y="18807"/>
                      <a:pt x="17847" y="19055"/>
                    </a:cubicBezTo>
                    <a:cubicBezTo>
                      <a:pt x="18213" y="19304"/>
                      <a:pt x="18945" y="19552"/>
                      <a:pt x="18945" y="19800"/>
                    </a:cubicBezTo>
                    <a:cubicBezTo>
                      <a:pt x="19677" y="20297"/>
                      <a:pt x="20044" y="21041"/>
                      <a:pt x="20410" y="21538"/>
                    </a:cubicBezTo>
                    <a:cubicBezTo>
                      <a:pt x="1372" y="21538"/>
                      <a:pt x="1372" y="21538"/>
                      <a:pt x="1372" y="21538"/>
                    </a:cubicBezTo>
                    <a:cubicBezTo>
                      <a:pt x="2105" y="21041"/>
                      <a:pt x="2471" y="20545"/>
                      <a:pt x="2837" y="20048"/>
                    </a:cubicBezTo>
                    <a:cubicBezTo>
                      <a:pt x="3203" y="19552"/>
                      <a:pt x="3935" y="19304"/>
                      <a:pt x="3935" y="18559"/>
                    </a:cubicBezTo>
                    <a:cubicBezTo>
                      <a:pt x="3935" y="18559"/>
                      <a:pt x="4301" y="18062"/>
                      <a:pt x="4301" y="18062"/>
                    </a:cubicBezTo>
                    <a:cubicBezTo>
                      <a:pt x="5033" y="18310"/>
                      <a:pt x="5033" y="17814"/>
                      <a:pt x="5400" y="17317"/>
                    </a:cubicBezTo>
                    <a:cubicBezTo>
                      <a:pt x="5766" y="17317"/>
                      <a:pt x="5400" y="16821"/>
                      <a:pt x="5033" y="16821"/>
                    </a:cubicBezTo>
                    <a:cubicBezTo>
                      <a:pt x="4301" y="16821"/>
                      <a:pt x="3569" y="16821"/>
                      <a:pt x="2837" y="16821"/>
                    </a:cubicBezTo>
                    <a:cubicBezTo>
                      <a:pt x="2837" y="16821"/>
                      <a:pt x="2471" y="17069"/>
                      <a:pt x="2105" y="17069"/>
                    </a:cubicBezTo>
                    <a:cubicBezTo>
                      <a:pt x="1372" y="17317"/>
                      <a:pt x="1372" y="17317"/>
                      <a:pt x="274" y="17069"/>
                    </a:cubicBezTo>
                    <a:cubicBezTo>
                      <a:pt x="-92" y="17069"/>
                      <a:pt x="-92" y="17069"/>
                      <a:pt x="274" y="16821"/>
                    </a:cubicBezTo>
                    <a:cubicBezTo>
                      <a:pt x="640" y="16572"/>
                      <a:pt x="640" y="16324"/>
                      <a:pt x="1006" y="16076"/>
                    </a:cubicBezTo>
                    <a:cubicBezTo>
                      <a:pt x="1372" y="16076"/>
                      <a:pt x="1372" y="15579"/>
                      <a:pt x="1739" y="15331"/>
                    </a:cubicBezTo>
                    <a:cubicBezTo>
                      <a:pt x="3203" y="14090"/>
                      <a:pt x="4667" y="12352"/>
                      <a:pt x="5766" y="10862"/>
                    </a:cubicBezTo>
                    <a:cubicBezTo>
                      <a:pt x="6132" y="10366"/>
                      <a:pt x="6132" y="10117"/>
                      <a:pt x="5400" y="10117"/>
                    </a:cubicBezTo>
                    <a:cubicBezTo>
                      <a:pt x="5033" y="10117"/>
                      <a:pt x="4667" y="10117"/>
                      <a:pt x="4667" y="10117"/>
                    </a:cubicBezTo>
                    <a:cubicBezTo>
                      <a:pt x="3569" y="10614"/>
                      <a:pt x="2471" y="10366"/>
                      <a:pt x="1739" y="10366"/>
                    </a:cubicBezTo>
                    <a:cubicBezTo>
                      <a:pt x="1372" y="10366"/>
                      <a:pt x="1372" y="10366"/>
                      <a:pt x="1372" y="10117"/>
                    </a:cubicBezTo>
                    <a:cubicBezTo>
                      <a:pt x="2105" y="9869"/>
                      <a:pt x="2471" y="9372"/>
                      <a:pt x="2837" y="8876"/>
                    </a:cubicBezTo>
                    <a:cubicBezTo>
                      <a:pt x="4301" y="7635"/>
                      <a:pt x="5766" y="6145"/>
                      <a:pt x="6864" y="4655"/>
                    </a:cubicBezTo>
                    <a:cubicBezTo>
                      <a:pt x="6864" y="4159"/>
                      <a:pt x="7230" y="3910"/>
                      <a:pt x="7596" y="3414"/>
                    </a:cubicBezTo>
                    <a:cubicBezTo>
                      <a:pt x="8694" y="2669"/>
                      <a:pt x="9427" y="1924"/>
                      <a:pt x="10159" y="931"/>
                    </a:cubicBezTo>
                    <a:cubicBezTo>
                      <a:pt x="10159" y="683"/>
                      <a:pt x="10525" y="435"/>
                      <a:pt x="10891" y="186"/>
                    </a:cubicBezTo>
                    <a:cubicBezTo>
                      <a:pt x="11257" y="-62"/>
                      <a:pt x="11257" y="-62"/>
                      <a:pt x="11623" y="186"/>
                    </a:cubicBezTo>
                    <a:cubicBezTo>
                      <a:pt x="12355" y="1179"/>
                      <a:pt x="12722" y="2172"/>
                      <a:pt x="13820" y="2917"/>
                    </a:cubicBezTo>
                    <a:cubicBezTo>
                      <a:pt x="14918" y="4655"/>
                      <a:pt x="16749" y="5897"/>
                      <a:pt x="18213" y="7386"/>
                    </a:cubicBezTo>
                    <a:cubicBezTo>
                      <a:pt x="18579" y="8131"/>
                      <a:pt x="19311" y="8876"/>
                      <a:pt x="20044" y="9621"/>
                    </a:cubicBezTo>
                    <a:cubicBezTo>
                      <a:pt x="20044" y="9869"/>
                      <a:pt x="20044" y="10117"/>
                      <a:pt x="19677" y="10117"/>
                    </a:cubicBezTo>
                    <a:cubicBezTo>
                      <a:pt x="18213" y="9869"/>
                      <a:pt x="17115" y="10117"/>
                      <a:pt x="15650" y="10366"/>
                    </a:cubicBezTo>
                    <a:cubicBezTo>
                      <a:pt x="15284" y="10614"/>
                      <a:pt x="14918" y="10117"/>
                      <a:pt x="14552" y="10614"/>
                    </a:cubicBezTo>
                    <a:cubicBezTo>
                      <a:pt x="14552" y="10862"/>
                      <a:pt x="14918" y="11110"/>
                      <a:pt x="15284" y="11359"/>
                    </a:cubicBezTo>
                    <a:cubicBezTo>
                      <a:pt x="15650" y="11855"/>
                      <a:pt x="16383" y="12352"/>
                      <a:pt x="16749" y="12848"/>
                    </a:cubicBezTo>
                    <a:cubicBezTo>
                      <a:pt x="17847" y="13841"/>
                      <a:pt x="18945" y="14835"/>
                      <a:pt x="19677" y="15828"/>
                    </a:cubicBezTo>
                    <a:cubicBezTo>
                      <a:pt x="20044" y="16572"/>
                      <a:pt x="20410" y="17069"/>
                      <a:pt x="21142" y="17566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6164" name="Freeform 618"/>
              <p:cNvSpPr/>
              <p:nvPr/>
            </p:nvSpPr>
            <p:spPr>
              <a:xfrm>
                <a:off x="240589" y="220339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0"/>
                    </a:moveTo>
                    <a:cubicBezTo>
                      <a:pt x="21600" y="21600"/>
                      <a:pt x="21600" y="21600"/>
                      <a:pt x="10800" y="21600"/>
                    </a:cubicBezTo>
                    <a:cubicBezTo>
                      <a:pt x="0" y="21600"/>
                      <a:pt x="0" y="21600"/>
                      <a:pt x="0" y="10800"/>
                    </a:cubicBezTo>
                    <a:cubicBezTo>
                      <a:pt x="0" y="0"/>
                      <a:pt x="0" y="0"/>
                      <a:pt x="10800" y="0"/>
                    </a:cubicBezTo>
                    <a:cubicBezTo>
                      <a:pt x="10800" y="0"/>
                      <a:pt x="21600" y="0"/>
                      <a:pt x="216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6165" name="Freeform 619"/>
              <p:cNvSpPr/>
              <p:nvPr/>
            </p:nvSpPr>
            <p:spPr>
              <a:xfrm>
                <a:off x="241251" y="131869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9257"/>
                    </a:moveTo>
                    <a:cubicBezTo>
                      <a:pt x="21600" y="9257"/>
                      <a:pt x="21600" y="9257"/>
                      <a:pt x="21600" y="9257"/>
                    </a:cubicBezTo>
                    <a:cubicBezTo>
                      <a:pt x="21600" y="15429"/>
                      <a:pt x="16200" y="21600"/>
                      <a:pt x="10800" y="21600"/>
                    </a:cubicBezTo>
                    <a:cubicBezTo>
                      <a:pt x="5400" y="18514"/>
                      <a:pt x="0" y="12343"/>
                      <a:pt x="0" y="9257"/>
                    </a:cubicBezTo>
                    <a:cubicBezTo>
                      <a:pt x="0" y="9257"/>
                      <a:pt x="0" y="9257"/>
                      <a:pt x="0" y="9257"/>
                    </a:cubicBezTo>
                    <a:cubicBezTo>
                      <a:pt x="0" y="3086"/>
                      <a:pt x="5400" y="0"/>
                      <a:pt x="10800" y="0"/>
                    </a:cubicBezTo>
                    <a:cubicBezTo>
                      <a:pt x="16200" y="0"/>
                      <a:pt x="21600" y="3086"/>
                      <a:pt x="21600" y="9257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6166" name="Freeform 620"/>
              <p:cNvSpPr/>
              <p:nvPr/>
            </p:nvSpPr>
            <p:spPr>
              <a:xfrm>
                <a:off x="242354" y="211184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0800" y="21600"/>
                    </a:moveTo>
                    <a:cubicBezTo>
                      <a:pt x="10800" y="21600"/>
                      <a:pt x="0" y="21600"/>
                      <a:pt x="0" y="2160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0800" y="0"/>
                      <a:pt x="10800" y="0"/>
                      <a:pt x="21600" y="0"/>
                    </a:cubicBezTo>
                    <a:cubicBezTo>
                      <a:pt x="10800" y="21600"/>
                      <a:pt x="10800" y="21600"/>
                      <a:pt x="10800" y="216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6167" name="Freeform 621"/>
              <p:cNvSpPr/>
              <p:nvPr/>
            </p:nvSpPr>
            <p:spPr>
              <a:xfrm>
                <a:off x="238824" y="215476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0776" fill="norm" stroke="1" extrusionOk="0">
                    <a:moveTo>
                      <a:pt x="4050" y="8776"/>
                    </a:moveTo>
                    <a:cubicBezTo>
                      <a:pt x="8100" y="6376"/>
                      <a:pt x="10800" y="3976"/>
                      <a:pt x="13500" y="1576"/>
                    </a:cubicBezTo>
                    <a:cubicBezTo>
                      <a:pt x="16200" y="-824"/>
                      <a:pt x="18900" y="-824"/>
                      <a:pt x="21600" y="3976"/>
                    </a:cubicBezTo>
                    <a:cubicBezTo>
                      <a:pt x="21600" y="3976"/>
                      <a:pt x="21600" y="6376"/>
                      <a:pt x="21600" y="6376"/>
                    </a:cubicBezTo>
                    <a:cubicBezTo>
                      <a:pt x="21600" y="6376"/>
                      <a:pt x="21600" y="8776"/>
                      <a:pt x="20250" y="8776"/>
                    </a:cubicBezTo>
                    <a:cubicBezTo>
                      <a:pt x="16200" y="11176"/>
                      <a:pt x="13500" y="13576"/>
                      <a:pt x="9450" y="18376"/>
                    </a:cubicBezTo>
                    <a:cubicBezTo>
                      <a:pt x="9450" y="20776"/>
                      <a:pt x="6750" y="20776"/>
                      <a:pt x="6750" y="20776"/>
                    </a:cubicBezTo>
                    <a:cubicBezTo>
                      <a:pt x="4050" y="18376"/>
                      <a:pt x="2700" y="15976"/>
                      <a:pt x="1350" y="15976"/>
                    </a:cubicBezTo>
                    <a:cubicBezTo>
                      <a:pt x="1350" y="15976"/>
                      <a:pt x="0" y="15976"/>
                      <a:pt x="0" y="13576"/>
                    </a:cubicBezTo>
                    <a:cubicBezTo>
                      <a:pt x="0" y="11176"/>
                      <a:pt x="1350" y="11176"/>
                      <a:pt x="1350" y="11176"/>
                    </a:cubicBezTo>
                    <a:cubicBezTo>
                      <a:pt x="2700" y="8776"/>
                      <a:pt x="4050" y="8776"/>
                      <a:pt x="4050" y="8776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6168" name="Freeform 622"/>
              <p:cNvSpPr/>
              <p:nvPr/>
            </p:nvSpPr>
            <p:spPr>
              <a:xfrm>
                <a:off x="242685" y="135020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7382" fill="norm" stroke="1" extrusionOk="0">
                    <a:moveTo>
                      <a:pt x="21600" y="10182"/>
                    </a:moveTo>
                    <a:cubicBezTo>
                      <a:pt x="21600" y="10182"/>
                      <a:pt x="21600" y="17382"/>
                      <a:pt x="21600" y="17382"/>
                    </a:cubicBezTo>
                    <a:cubicBezTo>
                      <a:pt x="14400" y="17382"/>
                      <a:pt x="7200" y="17382"/>
                      <a:pt x="0" y="10182"/>
                    </a:cubicBezTo>
                    <a:cubicBezTo>
                      <a:pt x="0" y="10182"/>
                      <a:pt x="0" y="2982"/>
                      <a:pt x="0" y="2982"/>
                    </a:cubicBezTo>
                    <a:cubicBezTo>
                      <a:pt x="0" y="2982"/>
                      <a:pt x="7200" y="2982"/>
                      <a:pt x="7200" y="2982"/>
                    </a:cubicBezTo>
                    <a:cubicBezTo>
                      <a:pt x="14400" y="-4218"/>
                      <a:pt x="21600" y="2982"/>
                      <a:pt x="21600" y="10182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6169" name="Freeform 623"/>
              <p:cNvSpPr/>
              <p:nvPr/>
            </p:nvSpPr>
            <p:spPr>
              <a:xfrm>
                <a:off x="242338" y="145837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8527" h="19412" fill="norm" stroke="1" extrusionOk="0">
                    <a:moveTo>
                      <a:pt x="1247" y="12212"/>
                    </a:moveTo>
                    <a:cubicBezTo>
                      <a:pt x="-3073" y="8612"/>
                      <a:pt x="5567" y="8612"/>
                      <a:pt x="1247" y="5012"/>
                    </a:cubicBezTo>
                    <a:cubicBezTo>
                      <a:pt x="5567" y="5012"/>
                      <a:pt x="9887" y="1412"/>
                      <a:pt x="9887" y="1412"/>
                    </a:cubicBezTo>
                    <a:cubicBezTo>
                      <a:pt x="14207" y="-2188"/>
                      <a:pt x="18527" y="1412"/>
                      <a:pt x="18527" y="8612"/>
                    </a:cubicBezTo>
                    <a:cubicBezTo>
                      <a:pt x="18527" y="8612"/>
                      <a:pt x="18527" y="12212"/>
                      <a:pt x="18527" y="12212"/>
                    </a:cubicBezTo>
                    <a:cubicBezTo>
                      <a:pt x="18527" y="19412"/>
                      <a:pt x="14207" y="19412"/>
                      <a:pt x="9887" y="19412"/>
                    </a:cubicBezTo>
                    <a:cubicBezTo>
                      <a:pt x="1247" y="19412"/>
                      <a:pt x="1247" y="15812"/>
                      <a:pt x="1247" y="12212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6170" name="Freeform 624"/>
              <p:cNvSpPr/>
              <p:nvPr/>
            </p:nvSpPr>
            <p:spPr>
              <a:xfrm>
                <a:off x="242685" y="140695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8640"/>
                    </a:moveTo>
                    <a:cubicBezTo>
                      <a:pt x="21600" y="8640"/>
                      <a:pt x="21600" y="8640"/>
                      <a:pt x="21600" y="8640"/>
                    </a:cubicBezTo>
                    <a:cubicBezTo>
                      <a:pt x="21600" y="8640"/>
                      <a:pt x="21600" y="12960"/>
                      <a:pt x="21600" y="12960"/>
                    </a:cubicBezTo>
                    <a:cubicBezTo>
                      <a:pt x="21600" y="17280"/>
                      <a:pt x="21600" y="17280"/>
                      <a:pt x="14400" y="21600"/>
                    </a:cubicBezTo>
                    <a:cubicBezTo>
                      <a:pt x="14400" y="17280"/>
                      <a:pt x="7200" y="17280"/>
                      <a:pt x="7200" y="17280"/>
                    </a:cubicBezTo>
                    <a:cubicBezTo>
                      <a:pt x="0" y="12960"/>
                      <a:pt x="0" y="8640"/>
                      <a:pt x="0" y="4320"/>
                    </a:cubicBezTo>
                    <a:cubicBezTo>
                      <a:pt x="0" y="0"/>
                      <a:pt x="7200" y="0"/>
                      <a:pt x="14400" y="0"/>
                    </a:cubicBezTo>
                    <a:cubicBezTo>
                      <a:pt x="14400" y="0"/>
                      <a:pt x="21600" y="4320"/>
                      <a:pt x="21600" y="4320"/>
                    </a:cubicBezTo>
                    <a:cubicBezTo>
                      <a:pt x="21600" y="4320"/>
                      <a:pt x="21600" y="8640"/>
                      <a:pt x="21600" y="864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6171" name="Freeform 625"/>
              <p:cNvSpPr/>
              <p:nvPr/>
            </p:nvSpPr>
            <p:spPr>
              <a:xfrm>
                <a:off x="243768" y="196402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7672" h="21600" fill="norm" stroke="1" extrusionOk="0">
                    <a:moveTo>
                      <a:pt x="12272" y="21600"/>
                    </a:moveTo>
                    <a:cubicBezTo>
                      <a:pt x="6872" y="21600"/>
                      <a:pt x="-3928" y="14400"/>
                      <a:pt x="1472" y="7200"/>
                    </a:cubicBezTo>
                    <a:cubicBezTo>
                      <a:pt x="1472" y="7200"/>
                      <a:pt x="6872" y="0"/>
                      <a:pt x="6872" y="0"/>
                    </a:cubicBezTo>
                    <a:cubicBezTo>
                      <a:pt x="12272" y="0"/>
                      <a:pt x="17672" y="7200"/>
                      <a:pt x="17672" y="21600"/>
                    </a:cubicBezTo>
                    <a:cubicBezTo>
                      <a:pt x="17672" y="21600"/>
                      <a:pt x="12272" y="21600"/>
                      <a:pt x="12272" y="216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6172" name="Freeform 626"/>
              <p:cNvSpPr/>
              <p:nvPr/>
            </p:nvSpPr>
            <p:spPr>
              <a:xfrm>
                <a:off x="244781" y="149629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0800" y="0"/>
                    </a:moveTo>
                    <a:cubicBezTo>
                      <a:pt x="16200" y="0"/>
                      <a:pt x="16200" y="7200"/>
                      <a:pt x="21600" y="7200"/>
                    </a:cubicBezTo>
                    <a:cubicBezTo>
                      <a:pt x="16200" y="7200"/>
                      <a:pt x="16200" y="14400"/>
                      <a:pt x="10800" y="21600"/>
                    </a:cubicBezTo>
                    <a:cubicBezTo>
                      <a:pt x="5400" y="14400"/>
                      <a:pt x="0" y="14400"/>
                      <a:pt x="0" y="14400"/>
                    </a:cubicBezTo>
                    <a:cubicBezTo>
                      <a:pt x="5400" y="7200"/>
                      <a:pt x="5400" y="0"/>
                      <a:pt x="108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6173" name="Freeform 627"/>
              <p:cNvSpPr/>
              <p:nvPr/>
            </p:nvSpPr>
            <p:spPr>
              <a:xfrm>
                <a:off x="245333" y="200263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0800" y="0"/>
                    </a:moveTo>
                    <a:cubicBezTo>
                      <a:pt x="10800" y="0"/>
                      <a:pt x="10800" y="10800"/>
                      <a:pt x="21600" y="10800"/>
                    </a:cubicBezTo>
                    <a:cubicBezTo>
                      <a:pt x="10800" y="10800"/>
                      <a:pt x="10800" y="21600"/>
                      <a:pt x="10800" y="21600"/>
                    </a:cubicBezTo>
                    <a:cubicBezTo>
                      <a:pt x="10800" y="21600"/>
                      <a:pt x="0" y="10800"/>
                      <a:pt x="0" y="10800"/>
                    </a:cubicBezTo>
                    <a:cubicBezTo>
                      <a:pt x="0" y="10800"/>
                      <a:pt x="0" y="0"/>
                      <a:pt x="108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6174" name="Freeform 628"/>
              <p:cNvSpPr/>
              <p:nvPr/>
            </p:nvSpPr>
            <p:spPr>
              <a:xfrm>
                <a:off x="245333" y="143121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0800" y="0"/>
                      <a:pt x="10800" y="0"/>
                      <a:pt x="21600" y="21600"/>
                    </a:cubicBezTo>
                    <a:cubicBezTo>
                      <a:pt x="10800" y="21600"/>
                      <a:pt x="10800" y="21600"/>
                      <a:pt x="10800" y="21600"/>
                    </a:cubicBezTo>
                    <a:cubicBezTo>
                      <a:pt x="10800" y="21600"/>
                      <a:pt x="0" y="21600"/>
                      <a:pt x="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6175" name="Freeform 629"/>
              <p:cNvSpPr/>
              <p:nvPr/>
            </p:nvSpPr>
            <p:spPr>
              <a:xfrm>
                <a:off x="245663" y="191327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10800"/>
                    </a:moveTo>
                    <a:cubicBezTo>
                      <a:pt x="21600" y="10800"/>
                      <a:pt x="21600" y="10800"/>
                      <a:pt x="21600" y="21600"/>
                    </a:cubicBezTo>
                    <a:cubicBezTo>
                      <a:pt x="0" y="10800"/>
                      <a:pt x="0" y="1080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1600" y="0"/>
                      <a:pt x="21600" y="0"/>
                      <a:pt x="21600" y="108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6176" name="Freeform 630"/>
              <p:cNvSpPr/>
              <p:nvPr/>
            </p:nvSpPr>
            <p:spPr>
              <a:xfrm>
                <a:off x="246877" y="132201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10800"/>
                    </a:moveTo>
                    <a:cubicBezTo>
                      <a:pt x="7200" y="7200"/>
                      <a:pt x="7200" y="3600"/>
                      <a:pt x="14400" y="0"/>
                    </a:cubicBezTo>
                    <a:cubicBezTo>
                      <a:pt x="21600" y="3600"/>
                      <a:pt x="21600" y="7200"/>
                      <a:pt x="21600" y="10800"/>
                    </a:cubicBezTo>
                    <a:cubicBezTo>
                      <a:pt x="21600" y="14400"/>
                      <a:pt x="14400" y="18000"/>
                      <a:pt x="14400" y="21600"/>
                    </a:cubicBezTo>
                    <a:cubicBezTo>
                      <a:pt x="7200" y="21600"/>
                      <a:pt x="0" y="14400"/>
                      <a:pt x="0" y="108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6177" name="Freeform 631"/>
              <p:cNvSpPr/>
              <p:nvPr/>
            </p:nvSpPr>
            <p:spPr>
              <a:xfrm>
                <a:off x="158025" y="45448"/>
                <a:ext cx="96860" cy="18245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55" h="21600" fill="norm" stroke="1" extrusionOk="0">
                    <a:moveTo>
                      <a:pt x="21396" y="7294"/>
                    </a:moveTo>
                    <a:cubicBezTo>
                      <a:pt x="21396" y="7364"/>
                      <a:pt x="21527" y="7434"/>
                      <a:pt x="21396" y="7434"/>
                    </a:cubicBezTo>
                    <a:cubicBezTo>
                      <a:pt x="21396" y="7574"/>
                      <a:pt x="21265" y="7644"/>
                      <a:pt x="21134" y="7784"/>
                    </a:cubicBezTo>
                    <a:cubicBezTo>
                      <a:pt x="20742" y="8275"/>
                      <a:pt x="20349" y="8766"/>
                      <a:pt x="19956" y="9257"/>
                    </a:cubicBezTo>
                    <a:cubicBezTo>
                      <a:pt x="19694" y="9468"/>
                      <a:pt x="19563" y="9678"/>
                      <a:pt x="19432" y="9958"/>
                    </a:cubicBezTo>
                    <a:cubicBezTo>
                      <a:pt x="19302" y="10029"/>
                      <a:pt x="19171" y="10169"/>
                      <a:pt x="19040" y="10239"/>
                    </a:cubicBezTo>
                    <a:cubicBezTo>
                      <a:pt x="19040" y="10449"/>
                      <a:pt x="18778" y="10660"/>
                      <a:pt x="18516" y="10870"/>
                    </a:cubicBezTo>
                    <a:cubicBezTo>
                      <a:pt x="18254" y="11010"/>
                      <a:pt x="18123" y="11221"/>
                      <a:pt x="17862" y="11361"/>
                    </a:cubicBezTo>
                    <a:cubicBezTo>
                      <a:pt x="17600" y="11571"/>
                      <a:pt x="17338" y="11782"/>
                      <a:pt x="17207" y="11992"/>
                    </a:cubicBezTo>
                    <a:cubicBezTo>
                      <a:pt x="17207" y="12132"/>
                      <a:pt x="17076" y="12273"/>
                      <a:pt x="17076" y="12483"/>
                    </a:cubicBezTo>
                    <a:cubicBezTo>
                      <a:pt x="17076" y="12623"/>
                      <a:pt x="17076" y="12834"/>
                      <a:pt x="17076" y="12974"/>
                    </a:cubicBezTo>
                    <a:cubicBezTo>
                      <a:pt x="17076" y="13325"/>
                      <a:pt x="17338" y="13675"/>
                      <a:pt x="17731" y="13956"/>
                    </a:cubicBezTo>
                    <a:cubicBezTo>
                      <a:pt x="18123" y="14166"/>
                      <a:pt x="18385" y="14517"/>
                      <a:pt x="18647" y="14797"/>
                    </a:cubicBezTo>
                    <a:cubicBezTo>
                      <a:pt x="18778" y="15078"/>
                      <a:pt x="19040" y="15288"/>
                      <a:pt x="19171" y="15499"/>
                    </a:cubicBezTo>
                    <a:cubicBezTo>
                      <a:pt x="19432" y="15849"/>
                      <a:pt x="19694" y="16200"/>
                      <a:pt x="19956" y="16481"/>
                    </a:cubicBezTo>
                    <a:cubicBezTo>
                      <a:pt x="19956" y="16621"/>
                      <a:pt x="19956" y="16761"/>
                      <a:pt x="19825" y="16901"/>
                    </a:cubicBezTo>
                    <a:cubicBezTo>
                      <a:pt x="19432" y="17182"/>
                      <a:pt x="19040" y="17462"/>
                      <a:pt x="18647" y="17743"/>
                    </a:cubicBezTo>
                    <a:cubicBezTo>
                      <a:pt x="18123" y="18164"/>
                      <a:pt x="17600" y="18514"/>
                      <a:pt x="17076" y="18865"/>
                    </a:cubicBezTo>
                    <a:cubicBezTo>
                      <a:pt x="16683" y="19216"/>
                      <a:pt x="16291" y="19566"/>
                      <a:pt x="15767" y="19847"/>
                    </a:cubicBezTo>
                    <a:cubicBezTo>
                      <a:pt x="15374" y="20127"/>
                      <a:pt x="14982" y="20478"/>
                      <a:pt x="14589" y="20758"/>
                    </a:cubicBezTo>
                    <a:cubicBezTo>
                      <a:pt x="14196" y="21039"/>
                      <a:pt x="13803" y="21319"/>
                      <a:pt x="13542" y="21600"/>
                    </a:cubicBezTo>
                    <a:cubicBezTo>
                      <a:pt x="13542" y="21600"/>
                      <a:pt x="13411" y="21600"/>
                      <a:pt x="13411" y="21600"/>
                    </a:cubicBezTo>
                    <a:cubicBezTo>
                      <a:pt x="13280" y="21460"/>
                      <a:pt x="13280" y="21390"/>
                      <a:pt x="13149" y="21249"/>
                    </a:cubicBezTo>
                    <a:cubicBezTo>
                      <a:pt x="13018" y="20969"/>
                      <a:pt x="12756" y="20618"/>
                      <a:pt x="12756" y="20338"/>
                    </a:cubicBezTo>
                    <a:cubicBezTo>
                      <a:pt x="12494" y="19777"/>
                      <a:pt x="12102" y="19286"/>
                      <a:pt x="11971" y="18795"/>
                    </a:cubicBezTo>
                    <a:cubicBezTo>
                      <a:pt x="11709" y="18514"/>
                      <a:pt x="11578" y="18234"/>
                      <a:pt x="11447" y="18023"/>
                    </a:cubicBezTo>
                    <a:cubicBezTo>
                      <a:pt x="11185" y="17603"/>
                      <a:pt x="10923" y="17252"/>
                      <a:pt x="10792" y="16831"/>
                    </a:cubicBezTo>
                    <a:cubicBezTo>
                      <a:pt x="10792" y="16761"/>
                      <a:pt x="10662" y="16691"/>
                      <a:pt x="10662" y="16551"/>
                    </a:cubicBezTo>
                    <a:cubicBezTo>
                      <a:pt x="10531" y="16200"/>
                      <a:pt x="10138" y="15919"/>
                      <a:pt x="10138" y="15569"/>
                    </a:cubicBezTo>
                    <a:cubicBezTo>
                      <a:pt x="10138" y="15499"/>
                      <a:pt x="10138" y="15499"/>
                      <a:pt x="10007" y="15429"/>
                    </a:cubicBezTo>
                    <a:cubicBezTo>
                      <a:pt x="9745" y="15148"/>
                      <a:pt x="9352" y="14938"/>
                      <a:pt x="9091" y="14657"/>
                    </a:cubicBezTo>
                    <a:cubicBezTo>
                      <a:pt x="8829" y="14447"/>
                      <a:pt x="8567" y="14166"/>
                      <a:pt x="8174" y="13956"/>
                    </a:cubicBezTo>
                    <a:cubicBezTo>
                      <a:pt x="7912" y="13675"/>
                      <a:pt x="7651" y="13465"/>
                      <a:pt x="7258" y="13184"/>
                    </a:cubicBezTo>
                    <a:cubicBezTo>
                      <a:pt x="7127" y="12974"/>
                      <a:pt x="6865" y="12834"/>
                      <a:pt x="6603" y="12623"/>
                    </a:cubicBezTo>
                    <a:cubicBezTo>
                      <a:pt x="6603" y="12553"/>
                      <a:pt x="6472" y="12483"/>
                      <a:pt x="6603" y="12413"/>
                    </a:cubicBezTo>
                    <a:cubicBezTo>
                      <a:pt x="6734" y="12273"/>
                      <a:pt x="6865" y="12132"/>
                      <a:pt x="6865" y="12062"/>
                    </a:cubicBezTo>
                    <a:cubicBezTo>
                      <a:pt x="6996" y="11852"/>
                      <a:pt x="7127" y="11712"/>
                      <a:pt x="7520" y="11571"/>
                    </a:cubicBezTo>
                    <a:cubicBezTo>
                      <a:pt x="7651" y="11501"/>
                      <a:pt x="7782" y="11431"/>
                      <a:pt x="7912" y="11291"/>
                    </a:cubicBezTo>
                    <a:cubicBezTo>
                      <a:pt x="8174" y="11081"/>
                      <a:pt x="8174" y="10940"/>
                      <a:pt x="8043" y="10590"/>
                    </a:cubicBezTo>
                    <a:cubicBezTo>
                      <a:pt x="8043" y="10379"/>
                      <a:pt x="7912" y="10239"/>
                      <a:pt x="7651" y="10099"/>
                    </a:cubicBezTo>
                    <a:cubicBezTo>
                      <a:pt x="7520" y="10029"/>
                      <a:pt x="7127" y="9888"/>
                      <a:pt x="6996" y="9818"/>
                    </a:cubicBezTo>
                    <a:cubicBezTo>
                      <a:pt x="6734" y="9678"/>
                      <a:pt x="6211" y="9608"/>
                      <a:pt x="5949" y="9468"/>
                    </a:cubicBezTo>
                    <a:cubicBezTo>
                      <a:pt x="5818" y="9468"/>
                      <a:pt x="5687" y="9397"/>
                      <a:pt x="5556" y="9327"/>
                    </a:cubicBezTo>
                    <a:cubicBezTo>
                      <a:pt x="5425" y="9257"/>
                      <a:pt x="5294" y="9257"/>
                      <a:pt x="5163" y="9187"/>
                    </a:cubicBezTo>
                    <a:cubicBezTo>
                      <a:pt x="4771" y="8977"/>
                      <a:pt x="4378" y="8766"/>
                      <a:pt x="3985" y="8556"/>
                    </a:cubicBezTo>
                    <a:cubicBezTo>
                      <a:pt x="3200" y="8275"/>
                      <a:pt x="2545" y="7855"/>
                      <a:pt x="1891" y="7504"/>
                    </a:cubicBezTo>
                    <a:cubicBezTo>
                      <a:pt x="1760" y="7504"/>
                      <a:pt x="1629" y="7434"/>
                      <a:pt x="1629" y="7364"/>
                    </a:cubicBezTo>
                    <a:cubicBezTo>
                      <a:pt x="1498" y="7294"/>
                      <a:pt x="843" y="7013"/>
                      <a:pt x="582" y="6943"/>
                    </a:cubicBezTo>
                    <a:cubicBezTo>
                      <a:pt x="451" y="6803"/>
                      <a:pt x="320" y="6732"/>
                      <a:pt x="58" y="6592"/>
                    </a:cubicBezTo>
                    <a:cubicBezTo>
                      <a:pt x="-73" y="6592"/>
                      <a:pt x="58" y="6522"/>
                      <a:pt x="58" y="6452"/>
                    </a:cubicBezTo>
                    <a:cubicBezTo>
                      <a:pt x="320" y="6171"/>
                      <a:pt x="712" y="5891"/>
                      <a:pt x="1105" y="5610"/>
                    </a:cubicBezTo>
                    <a:cubicBezTo>
                      <a:pt x="1236" y="5470"/>
                      <a:pt x="1498" y="5330"/>
                      <a:pt x="1498" y="5190"/>
                    </a:cubicBezTo>
                    <a:cubicBezTo>
                      <a:pt x="1498" y="5119"/>
                      <a:pt x="1629" y="5119"/>
                      <a:pt x="1629" y="5049"/>
                    </a:cubicBezTo>
                    <a:cubicBezTo>
                      <a:pt x="2152" y="4769"/>
                      <a:pt x="2545" y="4418"/>
                      <a:pt x="3069" y="3997"/>
                    </a:cubicBezTo>
                    <a:cubicBezTo>
                      <a:pt x="3200" y="3857"/>
                      <a:pt x="5687" y="2034"/>
                      <a:pt x="6080" y="1683"/>
                    </a:cubicBezTo>
                    <a:cubicBezTo>
                      <a:pt x="7258" y="631"/>
                      <a:pt x="7258" y="631"/>
                      <a:pt x="7258" y="631"/>
                    </a:cubicBezTo>
                    <a:cubicBezTo>
                      <a:pt x="7520" y="491"/>
                      <a:pt x="8043" y="0"/>
                      <a:pt x="8043" y="0"/>
                    </a:cubicBezTo>
                    <a:cubicBezTo>
                      <a:pt x="8436" y="0"/>
                      <a:pt x="8960" y="351"/>
                      <a:pt x="9352" y="561"/>
                    </a:cubicBezTo>
                    <a:cubicBezTo>
                      <a:pt x="9614" y="631"/>
                      <a:pt x="9745" y="701"/>
                      <a:pt x="9876" y="842"/>
                    </a:cubicBezTo>
                    <a:cubicBezTo>
                      <a:pt x="10400" y="1122"/>
                      <a:pt x="10531" y="1332"/>
                      <a:pt x="11054" y="1473"/>
                    </a:cubicBezTo>
                    <a:cubicBezTo>
                      <a:pt x="11316" y="1613"/>
                      <a:pt x="11578" y="1683"/>
                      <a:pt x="11840" y="1823"/>
                    </a:cubicBezTo>
                    <a:cubicBezTo>
                      <a:pt x="11971" y="1894"/>
                      <a:pt x="12102" y="1964"/>
                      <a:pt x="12363" y="2034"/>
                    </a:cubicBezTo>
                    <a:cubicBezTo>
                      <a:pt x="12887" y="2174"/>
                      <a:pt x="13280" y="2314"/>
                      <a:pt x="13803" y="2525"/>
                    </a:cubicBezTo>
                    <a:cubicBezTo>
                      <a:pt x="14589" y="2735"/>
                      <a:pt x="15374" y="2875"/>
                      <a:pt x="16029" y="3156"/>
                    </a:cubicBezTo>
                    <a:cubicBezTo>
                      <a:pt x="16160" y="3156"/>
                      <a:pt x="16291" y="3226"/>
                      <a:pt x="16422" y="3226"/>
                    </a:cubicBezTo>
                    <a:cubicBezTo>
                      <a:pt x="16683" y="3296"/>
                      <a:pt x="16945" y="3366"/>
                      <a:pt x="17207" y="3436"/>
                    </a:cubicBezTo>
                    <a:cubicBezTo>
                      <a:pt x="17469" y="3577"/>
                      <a:pt x="17469" y="3717"/>
                      <a:pt x="17731" y="3857"/>
                    </a:cubicBezTo>
                    <a:cubicBezTo>
                      <a:pt x="18123" y="4278"/>
                      <a:pt x="18647" y="4699"/>
                      <a:pt x="19040" y="5119"/>
                    </a:cubicBezTo>
                    <a:cubicBezTo>
                      <a:pt x="19302" y="5400"/>
                      <a:pt x="19694" y="5681"/>
                      <a:pt x="19956" y="5961"/>
                    </a:cubicBezTo>
                    <a:cubicBezTo>
                      <a:pt x="20349" y="6312"/>
                      <a:pt x="20742" y="6732"/>
                      <a:pt x="21265" y="7083"/>
                    </a:cubicBezTo>
                    <a:cubicBezTo>
                      <a:pt x="21265" y="7153"/>
                      <a:pt x="21396" y="7223"/>
                      <a:pt x="21396" y="7294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6178" name="Freeform 633"/>
              <p:cNvSpPr/>
              <p:nvPr/>
            </p:nvSpPr>
            <p:spPr>
              <a:xfrm>
                <a:off x="248311" y="151395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14400"/>
                    </a:moveTo>
                    <a:cubicBezTo>
                      <a:pt x="21600" y="14400"/>
                      <a:pt x="21600" y="21600"/>
                      <a:pt x="10800" y="21600"/>
                    </a:cubicBezTo>
                    <a:cubicBezTo>
                      <a:pt x="0" y="21600"/>
                      <a:pt x="0" y="14400"/>
                      <a:pt x="0" y="7200"/>
                    </a:cubicBezTo>
                    <a:cubicBezTo>
                      <a:pt x="0" y="7200"/>
                      <a:pt x="0" y="0"/>
                      <a:pt x="10800" y="0"/>
                    </a:cubicBezTo>
                    <a:cubicBezTo>
                      <a:pt x="21600" y="0"/>
                      <a:pt x="21600" y="7200"/>
                      <a:pt x="21600" y="144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6179" name="Freeform 634"/>
              <p:cNvSpPr/>
              <p:nvPr/>
            </p:nvSpPr>
            <p:spPr>
              <a:xfrm>
                <a:off x="248311" y="167942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5400" y="13745"/>
                    </a:moveTo>
                    <a:cubicBezTo>
                      <a:pt x="5400" y="11782"/>
                      <a:pt x="16200" y="7855"/>
                      <a:pt x="0" y="3927"/>
                    </a:cubicBezTo>
                    <a:cubicBezTo>
                      <a:pt x="0" y="3927"/>
                      <a:pt x="0" y="1964"/>
                      <a:pt x="0" y="1964"/>
                    </a:cubicBezTo>
                    <a:cubicBezTo>
                      <a:pt x="0" y="1964"/>
                      <a:pt x="5400" y="0"/>
                      <a:pt x="5400" y="0"/>
                    </a:cubicBezTo>
                    <a:cubicBezTo>
                      <a:pt x="16200" y="3927"/>
                      <a:pt x="21600" y="5891"/>
                      <a:pt x="21600" y="11782"/>
                    </a:cubicBezTo>
                    <a:cubicBezTo>
                      <a:pt x="21600" y="13745"/>
                      <a:pt x="21600" y="15709"/>
                      <a:pt x="16200" y="19636"/>
                    </a:cubicBezTo>
                    <a:cubicBezTo>
                      <a:pt x="16200" y="19636"/>
                      <a:pt x="10800" y="19636"/>
                      <a:pt x="5400" y="21600"/>
                    </a:cubicBezTo>
                    <a:cubicBezTo>
                      <a:pt x="5400" y="19636"/>
                      <a:pt x="0" y="17673"/>
                      <a:pt x="0" y="17673"/>
                    </a:cubicBezTo>
                    <a:cubicBezTo>
                      <a:pt x="0" y="15709"/>
                      <a:pt x="5400" y="15709"/>
                      <a:pt x="5400" y="13745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6180" name="Freeform 635"/>
              <p:cNvSpPr/>
              <p:nvPr/>
            </p:nvSpPr>
            <p:spPr>
              <a:xfrm>
                <a:off x="246877" y="207128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8250" fill="norm" stroke="1" extrusionOk="0">
                    <a:moveTo>
                      <a:pt x="4800" y="13621"/>
                    </a:moveTo>
                    <a:cubicBezTo>
                      <a:pt x="2400" y="7449"/>
                      <a:pt x="2400" y="4363"/>
                      <a:pt x="0" y="1278"/>
                    </a:cubicBezTo>
                    <a:cubicBezTo>
                      <a:pt x="4800" y="-1808"/>
                      <a:pt x="7200" y="1278"/>
                      <a:pt x="9600" y="4363"/>
                    </a:cubicBezTo>
                    <a:cubicBezTo>
                      <a:pt x="14400" y="4363"/>
                      <a:pt x="16800" y="4363"/>
                      <a:pt x="19200" y="7449"/>
                    </a:cubicBezTo>
                    <a:cubicBezTo>
                      <a:pt x="21600" y="7449"/>
                      <a:pt x="21600" y="7449"/>
                      <a:pt x="21600" y="10535"/>
                    </a:cubicBezTo>
                    <a:cubicBezTo>
                      <a:pt x="21600" y="10535"/>
                      <a:pt x="21600" y="13621"/>
                      <a:pt x="21600" y="13621"/>
                    </a:cubicBezTo>
                    <a:cubicBezTo>
                      <a:pt x="16800" y="19792"/>
                      <a:pt x="9600" y="19792"/>
                      <a:pt x="4800" y="13621"/>
                    </a:cubicBezTo>
                    <a:cubicBezTo>
                      <a:pt x="4800" y="13621"/>
                      <a:pt x="4800" y="13621"/>
                      <a:pt x="4800" y="1362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6181" name="Freeform 636"/>
              <p:cNvSpPr/>
              <p:nvPr/>
            </p:nvSpPr>
            <p:spPr>
              <a:xfrm>
                <a:off x="247098" y="155476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7985" fill="norm" stroke="1" extrusionOk="0">
                    <a:moveTo>
                      <a:pt x="16971" y="7449"/>
                    </a:moveTo>
                    <a:cubicBezTo>
                      <a:pt x="16971" y="4363"/>
                      <a:pt x="18514" y="4363"/>
                      <a:pt x="20057" y="4363"/>
                    </a:cubicBezTo>
                    <a:cubicBezTo>
                      <a:pt x="20057" y="7449"/>
                      <a:pt x="21600" y="10535"/>
                      <a:pt x="21600" y="10535"/>
                    </a:cubicBezTo>
                    <a:cubicBezTo>
                      <a:pt x="21600" y="13621"/>
                      <a:pt x="21600" y="13621"/>
                      <a:pt x="21600" y="13621"/>
                    </a:cubicBezTo>
                    <a:cubicBezTo>
                      <a:pt x="20057" y="16706"/>
                      <a:pt x="16971" y="19792"/>
                      <a:pt x="15429" y="16706"/>
                    </a:cubicBezTo>
                    <a:cubicBezTo>
                      <a:pt x="12343" y="13621"/>
                      <a:pt x="10800" y="10535"/>
                      <a:pt x="7714" y="13621"/>
                    </a:cubicBezTo>
                    <a:cubicBezTo>
                      <a:pt x="6171" y="16706"/>
                      <a:pt x="1543" y="7449"/>
                      <a:pt x="0" y="4363"/>
                    </a:cubicBezTo>
                    <a:cubicBezTo>
                      <a:pt x="0" y="1278"/>
                      <a:pt x="3086" y="-1808"/>
                      <a:pt x="4629" y="1278"/>
                    </a:cubicBezTo>
                    <a:cubicBezTo>
                      <a:pt x="7714" y="1278"/>
                      <a:pt x="9257" y="1278"/>
                      <a:pt x="12343" y="4363"/>
                    </a:cubicBezTo>
                    <a:cubicBezTo>
                      <a:pt x="13886" y="7449"/>
                      <a:pt x="15429" y="7449"/>
                      <a:pt x="16971" y="7449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6182" name="Freeform 637"/>
              <p:cNvSpPr/>
              <p:nvPr/>
            </p:nvSpPr>
            <p:spPr>
              <a:xfrm>
                <a:off x="250738" y="127126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21600"/>
                    </a:moveTo>
                    <a:cubicBezTo>
                      <a:pt x="10800" y="21600"/>
                      <a:pt x="10800" y="14400"/>
                      <a:pt x="0" y="14400"/>
                    </a:cubicBezTo>
                    <a:cubicBezTo>
                      <a:pt x="0" y="7200"/>
                      <a:pt x="10800" y="7200"/>
                      <a:pt x="10800" y="0"/>
                    </a:cubicBezTo>
                    <a:cubicBezTo>
                      <a:pt x="21600" y="7200"/>
                      <a:pt x="21600" y="14400"/>
                      <a:pt x="21600" y="14400"/>
                    </a:cubicBezTo>
                    <a:cubicBezTo>
                      <a:pt x="21600" y="14400"/>
                      <a:pt x="21600" y="21600"/>
                      <a:pt x="21600" y="216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6183" name="Freeform 638"/>
              <p:cNvSpPr/>
              <p:nvPr/>
            </p:nvSpPr>
            <p:spPr>
              <a:xfrm>
                <a:off x="250560" y="135400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8437" h="17672" fill="norm" stroke="1" extrusionOk="0">
                    <a:moveTo>
                      <a:pt x="0" y="6872"/>
                    </a:moveTo>
                    <a:cubicBezTo>
                      <a:pt x="5400" y="1472"/>
                      <a:pt x="5400" y="1472"/>
                      <a:pt x="10800" y="1472"/>
                    </a:cubicBezTo>
                    <a:cubicBezTo>
                      <a:pt x="16200" y="-3928"/>
                      <a:pt x="21600" y="6872"/>
                      <a:pt x="16200" y="12272"/>
                    </a:cubicBezTo>
                    <a:cubicBezTo>
                      <a:pt x="16200" y="17672"/>
                      <a:pt x="16200" y="17672"/>
                      <a:pt x="10800" y="17672"/>
                    </a:cubicBezTo>
                    <a:cubicBezTo>
                      <a:pt x="5400" y="17672"/>
                      <a:pt x="0" y="12272"/>
                      <a:pt x="0" y="6872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6184" name="Freeform 639"/>
              <p:cNvSpPr/>
              <p:nvPr/>
            </p:nvSpPr>
            <p:spPr>
              <a:xfrm>
                <a:off x="250213" y="196578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103" h="20450" fill="norm" stroke="1" extrusionOk="0">
                    <a:moveTo>
                      <a:pt x="18946" y="12595"/>
                    </a:moveTo>
                    <a:cubicBezTo>
                      <a:pt x="15860" y="18486"/>
                      <a:pt x="11232" y="20450"/>
                      <a:pt x="6603" y="20450"/>
                    </a:cubicBezTo>
                    <a:cubicBezTo>
                      <a:pt x="5060" y="20450"/>
                      <a:pt x="5060" y="20450"/>
                      <a:pt x="3518" y="20450"/>
                    </a:cubicBezTo>
                    <a:cubicBezTo>
                      <a:pt x="1975" y="20450"/>
                      <a:pt x="432" y="20450"/>
                      <a:pt x="432" y="20450"/>
                    </a:cubicBezTo>
                    <a:cubicBezTo>
                      <a:pt x="-1111" y="16523"/>
                      <a:pt x="1975" y="16523"/>
                      <a:pt x="1975" y="14559"/>
                    </a:cubicBezTo>
                    <a:cubicBezTo>
                      <a:pt x="3518" y="10632"/>
                      <a:pt x="8146" y="8668"/>
                      <a:pt x="8146" y="2777"/>
                    </a:cubicBezTo>
                    <a:cubicBezTo>
                      <a:pt x="8146" y="814"/>
                      <a:pt x="11232" y="-1150"/>
                      <a:pt x="12775" y="814"/>
                    </a:cubicBezTo>
                    <a:cubicBezTo>
                      <a:pt x="15860" y="2777"/>
                      <a:pt x="17403" y="4741"/>
                      <a:pt x="18946" y="6705"/>
                    </a:cubicBezTo>
                    <a:cubicBezTo>
                      <a:pt x="20489" y="8668"/>
                      <a:pt x="20489" y="10632"/>
                      <a:pt x="18946" y="12595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6185" name="Freeform 640"/>
              <p:cNvSpPr/>
              <p:nvPr/>
            </p:nvSpPr>
            <p:spPr>
              <a:xfrm>
                <a:off x="254094" y="160368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886" h="19491" fill="norm" stroke="1" extrusionOk="0">
                    <a:moveTo>
                      <a:pt x="1372" y="10800"/>
                    </a:moveTo>
                    <a:cubicBezTo>
                      <a:pt x="4457" y="7200"/>
                      <a:pt x="7543" y="3600"/>
                      <a:pt x="10629" y="0"/>
                    </a:cubicBezTo>
                    <a:cubicBezTo>
                      <a:pt x="10629" y="0"/>
                      <a:pt x="13715" y="0"/>
                      <a:pt x="16800" y="0"/>
                    </a:cubicBezTo>
                    <a:cubicBezTo>
                      <a:pt x="19886" y="0"/>
                      <a:pt x="19886" y="0"/>
                      <a:pt x="19886" y="3600"/>
                    </a:cubicBezTo>
                    <a:cubicBezTo>
                      <a:pt x="19886" y="3600"/>
                      <a:pt x="19886" y="7200"/>
                      <a:pt x="19886" y="7200"/>
                    </a:cubicBezTo>
                    <a:cubicBezTo>
                      <a:pt x="13715" y="7200"/>
                      <a:pt x="10629" y="14400"/>
                      <a:pt x="7543" y="18000"/>
                    </a:cubicBezTo>
                    <a:cubicBezTo>
                      <a:pt x="4457" y="21600"/>
                      <a:pt x="4457" y="18000"/>
                      <a:pt x="1372" y="14400"/>
                    </a:cubicBezTo>
                    <a:cubicBezTo>
                      <a:pt x="1372" y="14400"/>
                      <a:pt x="-1714" y="14400"/>
                      <a:pt x="1372" y="108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6186" name="Freeform 641"/>
              <p:cNvSpPr/>
              <p:nvPr/>
            </p:nvSpPr>
            <p:spPr>
              <a:xfrm>
                <a:off x="254819" y="153046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0029" fill="norm" stroke="1" extrusionOk="0">
                    <a:moveTo>
                      <a:pt x="14400" y="589"/>
                    </a:moveTo>
                    <a:cubicBezTo>
                      <a:pt x="14400" y="589"/>
                      <a:pt x="18000" y="589"/>
                      <a:pt x="18000" y="2749"/>
                    </a:cubicBezTo>
                    <a:cubicBezTo>
                      <a:pt x="18000" y="4909"/>
                      <a:pt x="21600" y="7069"/>
                      <a:pt x="21600" y="9229"/>
                    </a:cubicBezTo>
                    <a:cubicBezTo>
                      <a:pt x="21600" y="11389"/>
                      <a:pt x="18000" y="13549"/>
                      <a:pt x="18000" y="17869"/>
                    </a:cubicBezTo>
                    <a:cubicBezTo>
                      <a:pt x="18000" y="20029"/>
                      <a:pt x="10800" y="20029"/>
                      <a:pt x="10800" y="20029"/>
                    </a:cubicBezTo>
                    <a:cubicBezTo>
                      <a:pt x="7200" y="17869"/>
                      <a:pt x="0" y="7069"/>
                      <a:pt x="0" y="4909"/>
                    </a:cubicBezTo>
                    <a:cubicBezTo>
                      <a:pt x="0" y="2749"/>
                      <a:pt x="7200" y="-1571"/>
                      <a:pt x="14400" y="589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6187" name="Freeform 643"/>
              <p:cNvSpPr/>
              <p:nvPr/>
            </p:nvSpPr>
            <p:spPr>
              <a:xfrm>
                <a:off x="254706" y="171251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380" h="21600" fill="norm" stroke="1" extrusionOk="0">
                    <a:moveTo>
                      <a:pt x="442" y="0"/>
                    </a:moveTo>
                    <a:cubicBezTo>
                      <a:pt x="2103" y="0"/>
                      <a:pt x="3765" y="0"/>
                      <a:pt x="3765" y="0"/>
                    </a:cubicBezTo>
                    <a:cubicBezTo>
                      <a:pt x="7088" y="3086"/>
                      <a:pt x="10411" y="4629"/>
                      <a:pt x="13734" y="6171"/>
                    </a:cubicBezTo>
                    <a:cubicBezTo>
                      <a:pt x="15395" y="7714"/>
                      <a:pt x="17057" y="9257"/>
                      <a:pt x="17057" y="12343"/>
                    </a:cubicBezTo>
                    <a:cubicBezTo>
                      <a:pt x="18718" y="13886"/>
                      <a:pt x="20380" y="16971"/>
                      <a:pt x="20380" y="18514"/>
                    </a:cubicBezTo>
                    <a:cubicBezTo>
                      <a:pt x="20380" y="20057"/>
                      <a:pt x="20380" y="21600"/>
                      <a:pt x="18718" y="21600"/>
                    </a:cubicBezTo>
                    <a:cubicBezTo>
                      <a:pt x="18718" y="21600"/>
                      <a:pt x="17057" y="21600"/>
                      <a:pt x="17057" y="20057"/>
                    </a:cubicBezTo>
                    <a:cubicBezTo>
                      <a:pt x="15395" y="18514"/>
                      <a:pt x="13734" y="16971"/>
                      <a:pt x="10411" y="15429"/>
                    </a:cubicBezTo>
                    <a:cubicBezTo>
                      <a:pt x="10411" y="15429"/>
                      <a:pt x="8749" y="13886"/>
                      <a:pt x="8749" y="12343"/>
                    </a:cubicBezTo>
                    <a:cubicBezTo>
                      <a:pt x="10411" y="7714"/>
                      <a:pt x="7088" y="7714"/>
                      <a:pt x="5426" y="7714"/>
                    </a:cubicBezTo>
                    <a:cubicBezTo>
                      <a:pt x="2103" y="6171"/>
                      <a:pt x="-1220" y="1543"/>
                      <a:pt x="442" y="0"/>
                    </a:cubicBezTo>
                    <a:cubicBezTo>
                      <a:pt x="442" y="0"/>
                      <a:pt x="442" y="0"/>
                      <a:pt x="44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6188" name="Freeform 644"/>
              <p:cNvSpPr/>
              <p:nvPr/>
            </p:nvSpPr>
            <p:spPr>
              <a:xfrm>
                <a:off x="258349" y="179524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0800" y="21600"/>
                    </a:moveTo>
                    <a:cubicBezTo>
                      <a:pt x="0" y="10800"/>
                      <a:pt x="0" y="10800"/>
                      <a:pt x="0" y="10800"/>
                    </a:cubicBezTo>
                    <a:cubicBezTo>
                      <a:pt x="0" y="0"/>
                      <a:pt x="10800" y="0"/>
                      <a:pt x="10800" y="0"/>
                    </a:cubicBezTo>
                    <a:cubicBezTo>
                      <a:pt x="10800" y="0"/>
                      <a:pt x="21600" y="10800"/>
                      <a:pt x="21600" y="10800"/>
                    </a:cubicBezTo>
                    <a:cubicBezTo>
                      <a:pt x="21600" y="10800"/>
                      <a:pt x="10800" y="10800"/>
                      <a:pt x="10800" y="216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6189" name="Freeform 645"/>
              <p:cNvSpPr/>
              <p:nvPr/>
            </p:nvSpPr>
            <p:spPr>
              <a:xfrm>
                <a:off x="255530" y="184598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8710" h="18171" fill="norm" stroke="1" extrusionOk="0">
                    <a:moveTo>
                      <a:pt x="7616" y="16800"/>
                    </a:moveTo>
                    <a:cubicBezTo>
                      <a:pt x="6176" y="13715"/>
                      <a:pt x="3296" y="16800"/>
                      <a:pt x="3296" y="16800"/>
                    </a:cubicBezTo>
                    <a:cubicBezTo>
                      <a:pt x="416" y="19886"/>
                      <a:pt x="1856" y="16800"/>
                      <a:pt x="416" y="16800"/>
                    </a:cubicBezTo>
                    <a:cubicBezTo>
                      <a:pt x="-1024" y="13715"/>
                      <a:pt x="1856" y="10629"/>
                      <a:pt x="416" y="7543"/>
                    </a:cubicBezTo>
                    <a:cubicBezTo>
                      <a:pt x="1856" y="7543"/>
                      <a:pt x="3296" y="7543"/>
                      <a:pt x="3296" y="7543"/>
                    </a:cubicBezTo>
                    <a:cubicBezTo>
                      <a:pt x="4736" y="7543"/>
                      <a:pt x="4736" y="10629"/>
                      <a:pt x="4736" y="10629"/>
                    </a:cubicBezTo>
                    <a:cubicBezTo>
                      <a:pt x="6176" y="13715"/>
                      <a:pt x="7616" y="13715"/>
                      <a:pt x="7616" y="10629"/>
                    </a:cubicBezTo>
                    <a:cubicBezTo>
                      <a:pt x="9056" y="4457"/>
                      <a:pt x="11936" y="1372"/>
                      <a:pt x="13376" y="1372"/>
                    </a:cubicBezTo>
                    <a:cubicBezTo>
                      <a:pt x="14816" y="-1714"/>
                      <a:pt x="16256" y="1372"/>
                      <a:pt x="17696" y="1372"/>
                    </a:cubicBezTo>
                    <a:cubicBezTo>
                      <a:pt x="16256" y="4457"/>
                      <a:pt x="20576" y="7543"/>
                      <a:pt x="17696" y="10629"/>
                    </a:cubicBezTo>
                    <a:cubicBezTo>
                      <a:pt x="16256" y="10629"/>
                      <a:pt x="16256" y="13715"/>
                      <a:pt x="16256" y="16800"/>
                    </a:cubicBezTo>
                    <a:cubicBezTo>
                      <a:pt x="16256" y="13715"/>
                      <a:pt x="14816" y="13715"/>
                      <a:pt x="14816" y="13715"/>
                    </a:cubicBezTo>
                    <a:cubicBezTo>
                      <a:pt x="14816" y="13715"/>
                      <a:pt x="13376" y="13715"/>
                      <a:pt x="13376" y="13715"/>
                    </a:cubicBezTo>
                    <a:cubicBezTo>
                      <a:pt x="10496" y="10629"/>
                      <a:pt x="10496" y="19886"/>
                      <a:pt x="7616" y="168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6190" name="Freeform 646"/>
              <p:cNvSpPr/>
              <p:nvPr/>
            </p:nvSpPr>
            <p:spPr>
              <a:xfrm>
                <a:off x="258791" y="167390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8900" h="21600" fill="norm" stroke="1" extrusionOk="0">
                    <a:moveTo>
                      <a:pt x="10800" y="17673"/>
                    </a:moveTo>
                    <a:cubicBezTo>
                      <a:pt x="7200" y="15709"/>
                      <a:pt x="7200" y="11782"/>
                      <a:pt x="7200" y="9818"/>
                    </a:cubicBezTo>
                    <a:cubicBezTo>
                      <a:pt x="7200" y="7855"/>
                      <a:pt x="7200" y="5891"/>
                      <a:pt x="7200" y="5891"/>
                    </a:cubicBezTo>
                    <a:cubicBezTo>
                      <a:pt x="3600" y="3927"/>
                      <a:pt x="3600" y="1964"/>
                      <a:pt x="0" y="1964"/>
                    </a:cubicBezTo>
                    <a:cubicBezTo>
                      <a:pt x="3600" y="1964"/>
                      <a:pt x="7200" y="0"/>
                      <a:pt x="10800" y="0"/>
                    </a:cubicBezTo>
                    <a:cubicBezTo>
                      <a:pt x="18000" y="1964"/>
                      <a:pt x="18000" y="3927"/>
                      <a:pt x="18000" y="5891"/>
                    </a:cubicBezTo>
                    <a:cubicBezTo>
                      <a:pt x="18000" y="7855"/>
                      <a:pt x="18000" y="9818"/>
                      <a:pt x="18000" y="13745"/>
                    </a:cubicBezTo>
                    <a:cubicBezTo>
                      <a:pt x="18000" y="13745"/>
                      <a:pt x="18000" y="15709"/>
                      <a:pt x="18000" y="17673"/>
                    </a:cubicBezTo>
                    <a:cubicBezTo>
                      <a:pt x="18000" y="19636"/>
                      <a:pt x="21600" y="21600"/>
                      <a:pt x="14400" y="21600"/>
                    </a:cubicBezTo>
                    <a:cubicBezTo>
                      <a:pt x="14400" y="21600"/>
                      <a:pt x="10800" y="19636"/>
                      <a:pt x="10800" y="17673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6191" name="Freeform 647"/>
              <p:cNvSpPr/>
              <p:nvPr/>
            </p:nvSpPr>
            <p:spPr>
              <a:xfrm>
                <a:off x="260445" y="156690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0"/>
                    </a:moveTo>
                    <a:cubicBezTo>
                      <a:pt x="21600" y="0"/>
                      <a:pt x="21600" y="0"/>
                      <a:pt x="21600" y="21600"/>
                    </a:cubicBezTo>
                    <a:cubicBezTo>
                      <a:pt x="21600" y="21600"/>
                      <a:pt x="21600" y="21600"/>
                      <a:pt x="21600" y="21600"/>
                    </a:cubicBezTo>
                    <a:cubicBezTo>
                      <a:pt x="0" y="21600"/>
                      <a:pt x="0" y="21600"/>
                      <a:pt x="0" y="21600"/>
                    </a:cubicBezTo>
                    <a:cubicBezTo>
                      <a:pt x="0" y="21600"/>
                      <a:pt x="0" y="0"/>
                      <a:pt x="216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6192" name="Freeform 648"/>
              <p:cNvSpPr/>
              <p:nvPr/>
            </p:nvSpPr>
            <p:spPr>
              <a:xfrm>
                <a:off x="257722" y="140643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150" h="20018" fill="norm" stroke="1" extrusionOk="0">
                    <a:moveTo>
                      <a:pt x="3600" y="6518"/>
                    </a:moveTo>
                    <a:cubicBezTo>
                      <a:pt x="7200" y="6518"/>
                      <a:pt x="9000" y="6518"/>
                      <a:pt x="10800" y="1118"/>
                    </a:cubicBezTo>
                    <a:cubicBezTo>
                      <a:pt x="12600" y="-1582"/>
                      <a:pt x="18000" y="1118"/>
                      <a:pt x="19800" y="3818"/>
                    </a:cubicBezTo>
                    <a:cubicBezTo>
                      <a:pt x="21600" y="9218"/>
                      <a:pt x="21600" y="11918"/>
                      <a:pt x="19800" y="17318"/>
                    </a:cubicBezTo>
                    <a:cubicBezTo>
                      <a:pt x="19800" y="17318"/>
                      <a:pt x="18000" y="17318"/>
                      <a:pt x="16200" y="20018"/>
                    </a:cubicBezTo>
                    <a:cubicBezTo>
                      <a:pt x="16200" y="20018"/>
                      <a:pt x="16200" y="17318"/>
                      <a:pt x="16200" y="17318"/>
                    </a:cubicBezTo>
                    <a:cubicBezTo>
                      <a:pt x="12600" y="17318"/>
                      <a:pt x="9000" y="17318"/>
                      <a:pt x="3600" y="17318"/>
                    </a:cubicBezTo>
                    <a:cubicBezTo>
                      <a:pt x="3600" y="17318"/>
                      <a:pt x="1800" y="17318"/>
                      <a:pt x="1800" y="14618"/>
                    </a:cubicBezTo>
                    <a:cubicBezTo>
                      <a:pt x="1800" y="14618"/>
                      <a:pt x="0" y="11918"/>
                      <a:pt x="0" y="11918"/>
                    </a:cubicBezTo>
                    <a:cubicBezTo>
                      <a:pt x="0" y="9218"/>
                      <a:pt x="1800" y="9218"/>
                      <a:pt x="1800" y="6518"/>
                    </a:cubicBezTo>
                    <a:cubicBezTo>
                      <a:pt x="1800" y="6518"/>
                      <a:pt x="3600" y="6518"/>
                      <a:pt x="3600" y="6518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6193" name="Freeform 649"/>
              <p:cNvSpPr/>
              <p:nvPr/>
            </p:nvSpPr>
            <p:spPr>
              <a:xfrm>
                <a:off x="261659" y="112014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10800"/>
                    </a:moveTo>
                    <a:cubicBezTo>
                      <a:pt x="0" y="10800"/>
                      <a:pt x="0" y="0"/>
                      <a:pt x="0" y="0"/>
                    </a:cubicBezTo>
                    <a:cubicBezTo>
                      <a:pt x="21600" y="0"/>
                      <a:pt x="21600" y="10800"/>
                      <a:pt x="21600" y="10800"/>
                    </a:cubicBezTo>
                    <a:cubicBezTo>
                      <a:pt x="21600" y="10800"/>
                      <a:pt x="21600" y="10800"/>
                      <a:pt x="21600" y="21600"/>
                    </a:cubicBezTo>
                    <a:cubicBezTo>
                      <a:pt x="0" y="21600"/>
                      <a:pt x="0" y="10800"/>
                      <a:pt x="0" y="108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6194" name="Freeform 650"/>
              <p:cNvSpPr/>
              <p:nvPr/>
            </p:nvSpPr>
            <p:spPr>
              <a:xfrm>
                <a:off x="261486" y="178862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7382" h="21600" fill="norm" stroke="1" extrusionOk="0">
                    <a:moveTo>
                      <a:pt x="7200" y="0"/>
                    </a:moveTo>
                    <a:cubicBezTo>
                      <a:pt x="14400" y="0"/>
                      <a:pt x="21600" y="5400"/>
                      <a:pt x="14400" y="16200"/>
                    </a:cubicBezTo>
                    <a:cubicBezTo>
                      <a:pt x="14400" y="16200"/>
                      <a:pt x="14400" y="16200"/>
                      <a:pt x="14400" y="21600"/>
                    </a:cubicBezTo>
                    <a:cubicBezTo>
                      <a:pt x="7200" y="21600"/>
                      <a:pt x="0" y="10800"/>
                      <a:pt x="0" y="5400"/>
                    </a:cubicBezTo>
                    <a:cubicBezTo>
                      <a:pt x="0" y="0"/>
                      <a:pt x="7200" y="0"/>
                      <a:pt x="72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6195" name="Freeform 651"/>
              <p:cNvSpPr/>
              <p:nvPr/>
            </p:nvSpPr>
            <p:spPr>
              <a:xfrm>
                <a:off x="262541" y="153491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5400" y="0"/>
                    </a:moveTo>
                    <a:cubicBezTo>
                      <a:pt x="10800" y="0"/>
                      <a:pt x="21600" y="5400"/>
                      <a:pt x="21600" y="10800"/>
                    </a:cubicBezTo>
                    <a:cubicBezTo>
                      <a:pt x="21600" y="16200"/>
                      <a:pt x="16200" y="21600"/>
                      <a:pt x="10800" y="21600"/>
                    </a:cubicBezTo>
                    <a:cubicBezTo>
                      <a:pt x="5400" y="16200"/>
                      <a:pt x="5400" y="10800"/>
                      <a:pt x="0" y="5400"/>
                    </a:cubicBezTo>
                    <a:cubicBezTo>
                      <a:pt x="0" y="5400"/>
                      <a:pt x="5400" y="0"/>
                      <a:pt x="54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6196" name="Freeform 652"/>
              <p:cNvSpPr/>
              <p:nvPr/>
            </p:nvSpPr>
            <p:spPr>
              <a:xfrm>
                <a:off x="263755" y="149961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10800"/>
                    </a:moveTo>
                    <a:cubicBezTo>
                      <a:pt x="0" y="5400"/>
                      <a:pt x="5400" y="0"/>
                      <a:pt x="16200" y="0"/>
                    </a:cubicBezTo>
                    <a:cubicBezTo>
                      <a:pt x="16200" y="0"/>
                      <a:pt x="21600" y="10800"/>
                      <a:pt x="21600" y="16200"/>
                    </a:cubicBezTo>
                    <a:cubicBezTo>
                      <a:pt x="21600" y="16200"/>
                      <a:pt x="16200" y="21600"/>
                      <a:pt x="16200" y="21600"/>
                    </a:cubicBezTo>
                    <a:cubicBezTo>
                      <a:pt x="10800" y="21600"/>
                      <a:pt x="5400" y="16200"/>
                      <a:pt x="0" y="108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6197" name="Freeform 653"/>
              <p:cNvSpPr/>
              <p:nvPr/>
            </p:nvSpPr>
            <p:spPr>
              <a:xfrm>
                <a:off x="263424" y="162095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3086" y="4320"/>
                    </a:moveTo>
                    <a:cubicBezTo>
                      <a:pt x="6171" y="4320"/>
                      <a:pt x="9257" y="0"/>
                      <a:pt x="9257" y="0"/>
                    </a:cubicBezTo>
                    <a:cubicBezTo>
                      <a:pt x="18514" y="0"/>
                      <a:pt x="21600" y="4320"/>
                      <a:pt x="21600" y="8640"/>
                    </a:cubicBezTo>
                    <a:cubicBezTo>
                      <a:pt x="21600" y="17280"/>
                      <a:pt x="21600" y="17280"/>
                      <a:pt x="18514" y="21600"/>
                    </a:cubicBezTo>
                    <a:cubicBezTo>
                      <a:pt x="15429" y="21600"/>
                      <a:pt x="12343" y="21600"/>
                      <a:pt x="12343" y="17280"/>
                    </a:cubicBezTo>
                    <a:cubicBezTo>
                      <a:pt x="12343" y="8640"/>
                      <a:pt x="6171" y="12960"/>
                      <a:pt x="3086" y="12960"/>
                    </a:cubicBezTo>
                    <a:cubicBezTo>
                      <a:pt x="3086" y="12960"/>
                      <a:pt x="0" y="17280"/>
                      <a:pt x="0" y="8640"/>
                    </a:cubicBezTo>
                    <a:cubicBezTo>
                      <a:pt x="0" y="8640"/>
                      <a:pt x="0" y="4320"/>
                      <a:pt x="3086" y="432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6198" name="Freeform 654"/>
              <p:cNvSpPr/>
              <p:nvPr/>
            </p:nvSpPr>
            <p:spPr>
              <a:xfrm>
                <a:off x="264858" y="175994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10800"/>
                    </a:moveTo>
                    <a:cubicBezTo>
                      <a:pt x="21600" y="16200"/>
                      <a:pt x="21600" y="21600"/>
                      <a:pt x="16200" y="21600"/>
                    </a:cubicBezTo>
                    <a:cubicBezTo>
                      <a:pt x="5400" y="21600"/>
                      <a:pt x="0" y="16200"/>
                      <a:pt x="0" y="10800"/>
                    </a:cubicBezTo>
                    <a:cubicBezTo>
                      <a:pt x="0" y="5400"/>
                      <a:pt x="5400" y="0"/>
                      <a:pt x="10800" y="0"/>
                    </a:cubicBezTo>
                    <a:cubicBezTo>
                      <a:pt x="21600" y="0"/>
                      <a:pt x="21600" y="5400"/>
                      <a:pt x="21600" y="108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6199" name="Oval 655"/>
              <p:cNvSpPr/>
              <p:nvPr/>
            </p:nvSpPr>
            <p:spPr>
              <a:xfrm>
                <a:off x="266071" y="158455"/>
                <a:ext cx="12701" cy="12701"/>
              </a:xfrm>
              <a:prstGeom prst="ellipse">
                <a:avLst/>
              </a:pr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6200" name="Freeform 656"/>
              <p:cNvSpPr/>
              <p:nvPr/>
            </p:nvSpPr>
            <p:spPr>
              <a:xfrm>
                <a:off x="264465" y="182410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400" h="19425" fill="norm" stroke="1" extrusionOk="0">
                    <a:moveTo>
                      <a:pt x="960" y="2025"/>
                    </a:moveTo>
                    <a:cubicBezTo>
                      <a:pt x="3120" y="-675"/>
                      <a:pt x="5280" y="-675"/>
                      <a:pt x="7440" y="2025"/>
                    </a:cubicBezTo>
                    <a:cubicBezTo>
                      <a:pt x="9600" y="4725"/>
                      <a:pt x="13920" y="7425"/>
                      <a:pt x="16080" y="10125"/>
                    </a:cubicBezTo>
                    <a:cubicBezTo>
                      <a:pt x="18240" y="10125"/>
                      <a:pt x="20400" y="10125"/>
                      <a:pt x="20400" y="15525"/>
                    </a:cubicBezTo>
                    <a:cubicBezTo>
                      <a:pt x="18240" y="15525"/>
                      <a:pt x="18240" y="18225"/>
                      <a:pt x="18240" y="18225"/>
                    </a:cubicBezTo>
                    <a:cubicBezTo>
                      <a:pt x="16080" y="20925"/>
                      <a:pt x="13920" y="18225"/>
                      <a:pt x="13920" y="18225"/>
                    </a:cubicBezTo>
                    <a:cubicBezTo>
                      <a:pt x="7440" y="18225"/>
                      <a:pt x="5280" y="12825"/>
                      <a:pt x="960" y="7425"/>
                    </a:cubicBezTo>
                    <a:cubicBezTo>
                      <a:pt x="960" y="7425"/>
                      <a:pt x="-1200" y="4725"/>
                      <a:pt x="960" y="2025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6201" name="Freeform 657"/>
              <p:cNvSpPr/>
              <p:nvPr/>
            </p:nvSpPr>
            <p:spPr>
              <a:xfrm>
                <a:off x="262451" y="124459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633" h="20809" fill="norm" stroke="1" extrusionOk="0">
                    <a:moveTo>
                      <a:pt x="900" y="4364"/>
                    </a:moveTo>
                    <a:cubicBezTo>
                      <a:pt x="3300" y="3382"/>
                      <a:pt x="5700" y="1419"/>
                      <a:pt x="8100" y="437"/>
                    </a:cubicBezTo>
                    <a:cubicBezTo>
                      <a:pt x="8100" y="437"/>
                      <a:pt x="9300" y="-545"/>
                      <a:pt x="10500" y="437"/>
                    </a:cubicBezTo>
                    <a:cubicBezTo>
                      <a:pt x="11700" y="1419"/>
                      <a:pt x="12900" y="1419"/>
                      <a:pt x="14100" y="437"/>
                    </a:cubicBezTo>
                    <a:cubicBezTo>
                      <a:pt x="17700" y="-545"/>
                      <a:pt x="18900" y="2400"/>
                      <a:pt x="20100" y="4364"/>
                    </a:cubicBezTo>
                    <a:cubicBezTo>
                      <a:pt x="21300" y="4364"/>
                      <a:pt x="20100" y="5346"/>
                      <a:pt x="20100" y="5346"/>
                    </a:cubicBezTo>
                    <a:cubicBezTo>
                      <a:pt x="21300" y="6328"/>
                      <a:pt x="18900" y="7310"/>
                      <a:pt x="18900" y="6328"/>
                    </a:cubicBezTo>
                    <a:cubicBezTo>
                      <a:pt x="16500" y="5346"/>
                      <a:pt x="15300" y="5346"/>
                      <a:pt x="14100" y="4364"/>
                    </a:cubicBezTo>
                    <a:cubicBezTo>
                      <a:pt x="10500" y="3382"/>
                      <a:pt x="8100" y="4364"/>
                      <a:pt x="8100" y="7310"/>
                    </a:cubicBezTo>
                    <a:cubicBezTo>
                      <a:pt x="8100" y="9273"/>
                      <a:pt x="9300" y="13200"/>
                      <a:pt x="10500" y="14182"/>
                    </a:cubicBezTo>
                    <a:cubicBezTo>
                      <a:pt x="10500" y="14182"/>
                      <a:pt x="10500" y="14182"/>
                      <a:pt x="10500" y="14182"/>
                    </a:cubicBezTo>
                    <a:cubicBezTo>
                      <a:pt x="14100" y="18110"/>
                      <a:pt x="14100" y="18110"/>
                      <a:pt x="10500" y="20073"/>
                    </a:cubicBezTo>
                    <a:cubicBezTo>
                      <a:pt x="9300" y="21055"/>
                      <a:pt x="8100" y="21055"/>
                      <a:pt x="6900" y="20073"/>
                    </a:cubicBezTo>
                    <a:cubicBezTo>
                      <a:pt x="6900" y="18110"/>
                      <a:pt x="6900" y="16146"/>
                      <a:pt x="4500" y="15164"/>
                    </a:cubicBezTo>
                    <a:cubicBezTo>
                      <a:pt x="4500" y="14182"/>
                      <a:pt x="4500" y="14182"/>
                      <a:pt x="4500" y="14182"/>
                    </a:cubicBezTo>
                    <a:cubicBezTo>
                      <a:pt x="5700" y="13200"/>
                      <a:pt x="6900" y="11237"/>
                      <a:pt x="4500" y="10255"/>
                    </a:cubicBezTo>
                    <a:cubicBezTo>
                      <a:pt x="3300" y="9273"/>
                      <a:pt x="3300" y="7310"/>
                      <a:pt x="900" y="7310"/>
                    </a:cubicBezTo>
                    <a:cubicBezTo>
                      <a:pt x="-300" y="7310"/>
                      <a:pt x="-300" y="5346"/>
                      <a:pt x="900" y="4364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6202" name="Freeform 658"/>
              <p:cNvSpPr/>
              <p:nvPr/>
            </p:nvSpPr>
            <p:spPr>
              <a:xfrm>
                <a:off x="265447" y="167721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925" h="21600" fill="norm" stroke="1" extrusionOk="0">
                    <a:moveTo>
                      <a:pt x="5400" y="21600"/>
                    </a:moveTo>
                    <a:cubicBezTo>
                      <a:pt x="2700" y="21600"/>
                      <a:pt x="2700" y="18000"/>
                      <a:pt x="0" y="18000"/>
                    </a:cubicBezTo>
                    <a:cubicBezTo>
                      <a:pt x="0" y="18000"/>
                      <a:pt x="0" y="14400"/>
                      <a:pt x="0" y="10800"/>
                    </a:cubicBezTo>
                    <a:cubicBezTo>
                      <a:pt x="0" y="10800"/>
                      <a:pt x="2700" y="7200"/>
                      <a:pt x="5400" y="7200"/>
                    </a:cubicBezTo>
                    <a:cubicBezTo>
                      <a:pt x="5400" y="3600"/>
                      <a:pt x="8100" y="3600"/>
                      <a:pt x="10800" y="0"/>
                    </a:cubicBezTo>
                    <a:cubicBezTo>
                      <a:pt x="13500" y="0"/>
                      <a:pt x="16200" y="0"/>
                      <a:pt x="18900" y="0"/>
                    </a:cubicBezTo>
                    <a:cubicBezTo>
                      <a:pt x="21600" y="3600"/>
                      <a:pt x="21600" y="7200"/>
                      <a:pt x="18900" y="10800"/>
                    </a:cubicBezTo>
                    <a:cubicBezTo>
                      <a:pt x="18900" y="18000"/>
                      <a:pt x="13500" y="21600"/>
                      <a:pt x="5400" y="216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6203" name="Freeform 659"/>
              <p:cNvSpPr/>
              <p:nvPr/>
            </p:nvSpPr>
            <p:spPr>
              <a:xfrm>
                <a:off x="267615" y="186915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14400"/>
                    </a:moveTo>
                    <a:cubicBezTo>
                      <a:pt x="0" y="7200"/>
                      <a:pt x="7200" y="7200"/>
                      <a:pt x="7200" y="0"/>
                    </a:cubicBezTo>
                    <a:cubicBezTo>
                      <a:pt x="14400" y="7200"/>
                      <a:pt x="14400" y="7200"/>
                      <a:pt x="21600" y="14400"/>
                    </a:cubicBezTo>
                    <a:cubicBezTo>
                      <a:pt x="14400" y="14400"/>
                      <a:pt x="14400" y="21600"/>
                      <a:pt x="7200" y="21600"/>
                    </a:cubicBezTo>
                    <a:cubicBezTo>
                      <a:pt x="7200" y="21600"/>
                      <a:pt x="0" y="21600"/>
                      <a:pt x="0" y="144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6204" name="Freeform 660"/>
              <p:cNvSpPr/>
              <p:nvPr/>
            </p:nvSpPr>
            <p:spPr>
              <a:xfrm>
                <a:off x="259848" y="141418"/>
                <a:ext cx="14339" cy="1442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952" h="21076" fill="norm" stroke="1" extrusionOk="0">
                    <a:moveTo>
                      <a:pt x="1944" y="13824"/>
                    </a:moveTo>
                    <a:cubicBezTo>
                      <a:pt x="2808" y="14688"/>
                      <a:pt x="3672" y="15552"/>
                      <a:pt x="5400" y="14688"/>
                    </a:cubicBezTo>
                    <a:cubicBezTo>
                      <a:pt x="6264" y="14688"/>
                      <a:pt x="7128" y="14688"/>
                      <a:pt x="7992" y="13824"/>
                    </a:cubicBezTo>
                    <a:cubicBezTo>
                      <a:pt x="7992" y="13824"/>
                      <a:pt x="8856" y="12960"/>
                      <a:pt x="8856" y="12960"/>
                    </a:cubicBezTo>
                    <a:cubicBezTo>
                      <a:pt x="10584" y="11232"/>
                      <a:pt x="10584" y="11232"/>
                      <a:pt x="12312" y="12960"/>
                    </a:cubicBezTo>
                    <a:cubicBezTo>
                      <a:pt x="12312" y="12960"/>
                      <a:pt x="13176" y="13824"/>
                      <a:pt x="14040" y="13824"/>
                    </a:cubicBezTo>
                    <a:cubicBezTo>
                      <a:pt x="14040" y="12960"/>
                      <a:pt x="14904" y="12096"/>
                      <a:pt x="14904" y="12096"/>
                    </a:cubicBezTo>
                    <a:cubicBezTo>
                      <a:pt x="14904" y="10368"/>
                      <a:pt x="14904" y="9504"/>
                      <a:pt x="15768" y="8640"/>
                    </a:cubicBezTo>
                    <a:cubicBezTo>
                      <a:pt x="15768" y="6912"/>
                      <a:pt x="15768" y="6048"/>
                      <a:pt x="14040" y="4320"/>
                    </a:cubicBezTo>
                    <a:cubicBezTo>
                      <a:pt x="13176" y="4320"/>
                      <a:pt x="13176" y="3456"/>
                      <a:pt x="14040" y="2592"/>
                    </a:cubicBezTo>
                    <a:cubicBezTo>
                      <a:pt x="14904" y="1728"/>
                      <a:pt x="15768" y="864"/>
                      <a:pt x="16632" y="864"/>
                    </a:cubicBezTo>
                    <a:cubicBezTo>
                      <a:pt x="17496" y="864"/>
                      <a:pt x="18360" y="0"/>
                      <a:pt x="19224" y="0"/>
                    </a:cubicBezTo>
                    <a:cubicBezTo>
                      <a:pt x="20088" y="0"/>
                      <a:pt x="20088" y="864"/>
                      <a:pt x="20952" y="864"/>
                    </a:cubicBezTo>
                    <a:cubicBezTo>
                      <a:pt x="20952" y="1728"/>
                      <a:pt x="20952" y="1728"/>
                      <a:pt x="20088" y="2592"/>
                    </a:cubicBezTo>
                    <a:cubicBezTo>
                      <a:pt x="20088" y="3456"/>
                      <a:pt x="20088" y="5184"/>
                      <a:pt x="19224" y="6048"/>
                    </a:cubicBezTo>
                    <a:cubicBezTo>
                      <a:pt x="19224" y="6912"/>
                      <a:pt x="19224" y="6912"/>
                      <a:pt x="19224" y="7776"/>
                    </a:cubicBezTo>
                    <a:cubicBezTo>
                      <a:pt x="19224" y="8640"/>
                      <a:pt x="20088" y="9504"/>
                      <a:pt x="19224" y="9504"/>
                    </a:cubicBezTo>
                    <a:cubicBezTo>
                      <a:pt x="18360" y="12096"/>
                      <a:pt x="17496" y="13824"/>
                      <a:pt x="16632" y="16416"/>
                    </a:cubicBezTo>
                    <a:cubicBezTo>
                      <a:pt x="16632" y="16416"/>
                      <a:pt x="15768" y="16416"/>
                      <a:pt x="14904" y="16416"/>
                    </a:cubicBezTo>
                    <a:cubicBezTo>
                      <a:pt x="14040" y="17280"/>
                      <a:pt x="13176" y="15552"/>
                      <a:pt x="12312" y="16416"/>
                    </a:cubicBezTo>
                    <a:cubicBezTo>
                      <a:pt x="10584" y="16416"/>
                      <a:pt x="9720" y="18144"/>
                      <a:pt x="7992" y="19008"/>
                    </a:cubicBezTo>
                    <a:cubicBezTo>
                      <a:pt x="7128" y="21600"/>
                      <a:pt x="6264" y="21600"/>
                      <a:pt x="5400" y="19872"/>
                    </a:cubicBezTo>
                    <a:cubicBezTo>
                      <a:pt x="3672" y="18144"/>
                      <a:pt x="2808" y="18144"/>
                      <a:pt x="1080" y="17280"/>
                    </a:cubicBezTo>
                    <a:cubicBezTo>
                      <a:pt x="-648" y="17280"/>
                      <a:pt x="216" y="16416"/>
                      <a:pt x="216" y="15552"/>
                    </a:cubicBezTo>
                    <a:cubicBezTo>
                      <a:pt x="216" y="14688"/>
                      <a:pt x="216" y="14688"/>
                      <a:pt x="216" y="13824"/>
                    </a:cubicBezTo>
                    <a:cubicBezTo>
                      <a:pt x="1080" y="13824"/>
                      <a:pt x="1080" y="12960"/>
                      <a:pt x="1944" y="13824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6205" name="Freeform 661"/>
              <p:cNvSpPr/>
              <p:nvPr/>
            </p:nvSpPr>
            <p:spPr>
              <a:xfrm>
                <a:off x="266623" y="154602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8162" fill="norm" stroke="1" extrusionOk="0">
                    <a:moveTo>
                      <a:pt x="21600" y="9522"/>
                    </a:moveTo>
                    <a:cubicBezTo>
                      <a:pt x="21600" y="9522"/>
                      <a:pt x="16200" y="13842"/>
                      <a:pt x="10800" y="18162"/>
                    </a:cubicBezTo>
                    <a:cubicBezTo>
                      <a:pt x="5400" y="13842"/>
                      <a:pt x="5400" y="13842"/>
                      <a:pt x="0" y="9522"/>
                    </a:cubicBezTo>
                    <a:cubicBezTo>
                      <a:pt x="0" y="9522"/>
                      <a:pt x="10800" y="-3438"/>
                      <a:pt x="16200" y="882"/>
                    </a:cubicBezTo>
                    <a:cubicBezTo>
                      <a:pt x="16200" y="882"/>
                      <a:pt x="21600" y="5202"/>
                      <a:pt x="21600" y="9522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6206" name="Freeform 662"/>
              <p:cNvSpPr/>
              <p:nvPr/>
            </p:nvSpPr>
            <p:spPr>
              <a:xfrm>
                <a:off x="269208" y="173016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7382" h="21600" fill="norm" stroke="1" extrusionOk="0">
                    <a:moveTo>
                      <a:pt x="7200" y="21600"/>
                    </a:moveTo>
                    <a:cubicBezTo>
                      <a:pt x="7200" y="21600"/>
                      <a:pt x="0" y="10800"/>
                      <a:pt x="0" y="10800"/>
                    </a:cubicBezTo>
                    <a:cubicBezTo>
                      <a:pt x="7200" y="10800"/>
                      <a:pt x="7200" y="0"/>
                      <a:pt x="14400" y="0"/>
                    </a:cubicBezTo>
                    <a:cubicBezTo>
                      <a:pt x="14400" y="0"/>
                      <a:pt x="14400" y="0"/>
                      <a:pt x="14400" y="0"/>
                    </a:cubicBezTo>
                    <a:cubicBezTo>
                      <a:pt x="21600" y="21600"/>
                      <a:pt x="14400" y="21600"/>
                      <a:pt x="7200" y="216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6207" name="Freeform 663"/>
              <p:cNvSpPr/>
              <p:nvPr/>
            </p:nvSpPr>
            <p:spPr>
              <a:xfrm>
                <a:off x="268498" y="145438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0800" y="21600"/>
                    </a:moveTo>
                    <a:cubicBezTo>
                      <a:pt x="7200" y="21600"/>
                      <a:pt x="3600" y="19200"/>
                      <a:pt x="3600" y="16800"/>
                    </a:cubicBezTo>
                    <a:cubicBezTo>
                      <a:pt x="3600" y="14400"/>
                      <a:pt x="3600" y="12000"/>
                      <a:pt x="0" y="9600"/>
                    </a:cubicBezTo>
                    <a:cubicBezTo>
                      <a:pt x="0" y="7200"/>
                      <a:pt x="3600" y="4800"/>
                      <a:pt x="7200" y="2400"/>
                    </a:cubicBezTo>
                    <a:cubicBezTo>
                      <a:pt x="10800" y="0"/>
                      <a:pt x="18000" y="2400"/>
                      <a:pt x="21600" y="0"/>
                    </a:cubicBezTo>
                    <a:cubicBezTo>
                      <a:pt x="21600" y="2400"/>
                      <a:pt x="21600" y="4800"/>
                      <a:pt x="21600" y="7200"/>
                    </a:cubicBezTo>
                    <a:cubicBezTo>
                      <a:pt x="21600" y="9600"/>
                      <a:pt x="21600" y="12000"/>
                      <a:pt x="21600" y="16800"/>
                    </a:cubicBezTo>
                    <a:cubicBezTo>
                      <a:pt x="18000" y="19200"/>
                      <a:pt x="18000" y="19200"/>
                      <a:pt x="10800" y="216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6208" name="Freeform 664"/>
              <p:cNvSpPr/>
              <p:nvPr/>
            </p:nvSpPr>
            <p:spPr>
              <a:xfrm>
                <a:off x="269381" y="139040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21600"/>
                    </a:moveTo>
                    <a:cubicBezTo>
                      <a:pt x="0" y="14400"/>
                      <a:pt x="7200" y="0"/>
                      <a:pt x="14400" y="0"/>
                    </a:cubicBezTo>
                    <a:cubicBezTo>
                      <a:pt x="14400" y="0"/>
                      <a:pt x="21600" y="7200"/>
                      <a:pt x="21600" y="7200"/>
                    </a:cubicBezTo>
                    <a:cubicBezTo>
                      <a:pt x="21600" y="14400"/>
                      <a:pt x="14400" y="21600"/>
                      <a:pt x="7200" y="21600"/>
                    </a:cubicBezTo>
                    <a:cubicBezTo>
                      <a:pt x="7200" y="21600"/>
                      <a:pt x="0" y="21600"/>
                      <a:pt x="0" y="216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6209" name="Freeform 665"/>
              <p:cNvSpPr/>
              <p:nvPr/>
            </p:nvSpPr>
            <p:spPr>
              <a:xfrm>
                <a:off x="270153" y="130656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8171" fill="norm" stroke="1" extrusionOk="0">
                    <a:moveTo>
                      <a:pt x="21600" y="4457"/>
                    </a:moveTo>
                    <a:cubicBezTo>
                      <a:pt x="19440" y="7543"/>
                      <a:pt x="19440" y="7543"/>
                      <a:pt x="19440" y="7543"/>
                    </a:cubicBezTo>
                    <a:cubicBezTo>
                      <a:pt x="17280" y="10629"/>
                      <a:pt x="15120" y="13715"/>
                      <a:pt x="15120" y="13715"/>
                    </a:cubicBezTo>
                    <a:cubicBezTo>
                      <a:pt x="10800" y="13715"/>
                      <a:pt x="6480" y="13715"/>
                      <a:pt x="4320" y="16800"/>
                    </a:cubicBezTo>
                    <a:cubicBezTo>
                      <a:pt x="2160" y="16800"/>
                      <a:pt x="0" y="19886"/>
                      <a:pt x="0" y="16800"/>
                    </a:cubicBezTo>
                    <a:cubicBezTo>
                      <a:pt x="0" y="13715"/>
                      <a:pt x="0" y="10629"/>
                      <a:pt x="2160" y="10629"/>
                    </a:cubicBezTo>
                    <a:cubicBezTo>
                      <a:pt x="6480" y="7543"/>
                      <a:pt x="10800" y="7543"/>
                      <a:pt x="15120" y="1372"/>
                    </a:cubicBezTo>
                    <a:cubicBezTo>
                      <a:pt x="15120" y="-1714"/>
                      <a:pt x="17280" y="1372"/>
                      <a:pt x="19440" y="1372"/>
                    </a:cubicBezTo>
                    <a:cubicBezTo>
                      <a:pt x="19440" y="1372"/>
                      <a:pt x="19440" y="4457"/>
                      <a:pt x="21600" y="4457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6210" name="Freeform 666"/>
              <p:cNvSpPr/>
              <p:nvPr/>
            </p:nvSpPr>
            <p:spPr>
              <a:xfrm>
                <a:off x="270816" y="181179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335" h="21600" fill="norm" stroke="1" extrusionOk="0">
                    <a:moveTo>
                      <a:pt x="3086" y="18000"/>
                    </a:moveTo>
                    <a:cubicBezTo>
                      <a:pt x="3086" y="14400"/>
                      <a:pt x="0" y="10800"/>
                      <a:pt x="0" y="7200"/>
                    </a:cubicBezTo>
                    <a:cubicBezTo>
                      <a:pt x="0" y="3600"/>
                      <a:pt x="6171" y="0"/>
                      <a:pt x="9257" y="0"/>
                    </a:cubicBezTo>
                    <a:cubicBezTo>
                      <a:pt x="15429" y="0"/>
                      <a:pt x="21600" y="3600"/>
                      <a:pt x="18514" y="10800"/>
                    </a:cubicBezTo>
                    <a:cubicBezTo>
                      <a:pt x="18514" y="14400"/>
                      <a:pt x="12343" y="21600"/>
                      <a:pt x="9257" y="21600"/>
                    </a:cubicBezTo>
                    <a:cubicBezTo>
                      <a:pt x="6171" y="18000"/>
                      <a:pt x="6171" y="18000"/>
                      <a:pt x="3086" y="180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6211" name="Freeform 667"/>
              <p:cNvSpPr/>
              <p:nvPr/>
            </p:nvSpPr>
            <p:spPr>
              <a:xfrm>
                <a:off x="275558" y="177170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0925" fill="norm" stroke="1" extrusionOk="0">
                    <a:moveTo>
                      <a:pt x="18900" y="2025"/>
                    </a:moveTo>
                    <a:cubicBezTo>
                      <a:pt x="21600" y="2025"/>
                      <a:pt x="21600" y="4725"/>
                      <a:pt x="21600" y="4725"/>
                    </a:cubicBezTo>
                    <a:cubicBezTo>
                      <a:pt x="16200" y="7425"/>
                      <a:pt x="13500" y="12825"/>
                      <a:pt x="10800" y="18225"/>
                    </a:cubicBezTo>
                    <a:cubicBezTo>
                      <a:pt x="8100" y="20925"/>
                      <a:pt x="5400" y="20925"/>
                      <a:pt x="5400" y="20925"/>
                    </a:cubicBezTo>
                    <a:cubicBezTo>
                      <a:pt x="0" y="20925"/>
                      <a:pt x="0" y="15525"/>
                      <a:pt x="0" y="12825"/>
                    </a:cubicBezTo>
                    <a:cubicBezTo>
                      <a:pt x="0" y="7425"/>
                      <a:pt x="5400" y="7425"/>
                      <a:pt x="8100" y="4725"/>
                    </a:cubicBezTo>
                    <a:cubicBezTo>
                      <a:pt x="10800" y="4725"/>
                      <a:pt x="16200" y="4725"/>
                      <a:pt x="16200" y="2025"/>
                    </a:cubicBezTo>
                    <a:cubicBezTo>
                      <a:pt x="16200" y="-675"/>
                      <a:pt x="18900" y="-675"/>
                      <a:pt x="18900" y="2025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6212" name="Freeform 668"/>
              <p:cNvSpPr/>
              <p:nvPr/>
            </p:nvSpPr>
            <p:spPr>
              <a:xfrm>
                <a:off x="276992" y="181933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9425" fill="norm" stroke="1" extrusionOk="0">
                    <a:moveTo>
                      <a:pt x="21600" y="12000"/>
                    </a:moveTo>
                    <a:cubicBezTo>
                      <a:pt x="17280" y="14700"/>
                      <a:pt x="21600" y="17400"/>
                      <a:pt x="17280" y="17400"/>
                    </a:cubicBezTo>
                    <a:cubicBezTo>
                      <a:pt x="12960" y="20100"/>
                      <a:pt x="8640" y="20100"/>
                      <a:pt x="4320" y="17400"/>
                    </a:cubicBezTo>
                    <a:cubicBezTo>
                      <a:pt x="0" y="17400"/>
                      <a:pt x="0" y="14700"/>
                      <a:pt x="0" y="12000"/>
                    </a:cubicBezTo>
                    <a:cubicBezTo>
                      <a:pt x="0" y="9300"/>
                      <a:pt x="0" y="6600"/>
                      <a:pt x="0" y="3900"/>
                    </a:cubicBezTo>
                    <a:cubicBezTo>
                      <a:pt x="0" y="3900"/>
                      <a:pt x="0" y="1200"/>
                      <a:pt x="4320" y="1200"/>
                    </a:cubicBezTo>
                    <a:cubicBezTo>
                      <a:pt x="8640" y="1200"/>
                      <a:pt x="8640" y="-1500"/>
                      <a:pt x="12960" y="1200"/>
                    </a:cubicBezTo>
                    <a:cubicBezTo>
                      <a:pt x="12960" y="1200"/>
                      <a:pt x="12960" y="3900"/>
                      <a:pt x="17280" y="3900"/>
                    </a:cubicBezTo>
                    <a:cubicBezTo>
                      <a:pt x="21600" y="6600"/>
                      <a:pt x="17280" y="9300"/>
                      <a:pt x="21600" y="120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6213" name="Freeform 669"/>
              <p:cNvSpPr/>
              <p:nvPr/>
            </p:nvSpPr>
            <p:spPr>
              <a:xfrm>
                <a:off x="279308" y="186915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14400"/>
                    </a:moveTo>
                    <a:cubicBezTo>
                      <a:pt x="21600" y="14400"/>
                      <a:pt x="14400" y="21600"/>
                      <a:pt x="14400" y="21600"/>
                    </a:cubicBezTo>
                    <a:cubicBezTo>
                      <a:pt x="7200" y="14400"/>
                      <a:pt x="7200" y="14400"/>
                      <a:pt x="0" y="7200"/>
                    </a:cubicBezTo>
                    <a:cubicBezTo>
                      <a:pt x="7200" y="7200"/>
                      <a:pt x="7200" y="7200"/>
                      <a:pt x="14400" y="0"/>
                    </a:cubicBezTo>
                    <a:cubicBezTo>
                      <a:pt x="14400" y="7200"/>
                      <a:pt x="14400" y="7200"/>
                      <a:pt x="21600" y="144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6214" name="Freeform 670"/>
              <p:cNvSpPr/>
              <p:nvPr/>
            </p:nvSpPr>
            <p:spPr>
              <a:xfrm>
                <a:off x="49572" y="20565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8600" h="21600" fill="norm" stroke="1" extrusionOk="0">
                    <a:moveTo>
                      <a:pt x="18600" y="14400"/>
                    </a:moveTo>
                    <a:cubicBezTo>
                      <a:pt x="18600" y="14400"/>
                      <a:pt x="18600" y="21600"/>
                      <a:pt x="18600" y="21600"/>
                    </a:cubicBezTo>
                    <a:cubicBezTo>
                      <a:pt x="18600" y="21600"/>
                      <a:pt x="13200" y="21600"/>
                      <a:pt x="13200" y="21600"/>
                    </a:cubicBezTo>
                    <a:cubicBezTo>
                      <a:pt x="13200" y="21600"/>
                      <a:pt x="7800" y="21600"/>
                      <a:pt x="7800" y="21600"/>
                    </a:cubicBezTo>
                    <a:cubicBezTo>
                      <a:pt x="7800" y="21600"/>
                      <a:pt x="2400" y="21600"/>
                      <a:pt x="2400" y="21600"/>
                    </a:cubicBezTo>
                    <a:cubicBezTo>
                      <a:pt x="-3000" y="14400"/>
                      <a:pt x="2400" y="7200"/>
                      <a:pt x="2400" y="7200"/>
                    </a:cubicBezTo>
                    <a:cubicBezTo>
                      <a:pt x="7800" y="7200"/>
                      <a:pt x="7800" y="7200"/>
                      <a:pt x="7800" y="0"/>
                    </a:cubicBezTo>
                    <a:cubicBezTo>
                      <a:pt x="13200" y="0"/>
                      <a:pt x="13200" y="7200"/>
                      <a:pt x="13200" y="7200"/>
                    </a:cubicBezTo>
                    <a:cubicBezTo>
                      <a:pt x="18600" y="7200"/>
                      <a:pt x="18600" y="14400"/>
                      <a:pt x="18600" y="144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6215" name="Freeform 671"/>
              <p:cNvSpPr/>
              <p:nvPr/>
            </p:nvSpPr>
            <p:spPr>
              <a:xfrm>
                <a:off x="52177" y="23544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21600"/>
                    </a:moveTo>
                    <a:cubicBezTo>
                      <a:pt x="0" y="2160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1600" y="0"/>
                      <a:pt x="21600" y="0"/>
                      <a:pt x="21600" y="0"/>
                    </a:cubicBezTo>
                    <a:cubicBezTo>
                      <a:pt x="21600" y="21600"/>
                      <a:pt x="21600" y="21600"/>
                      <a:pt x="0" y="216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6216" name="Freeform 672"/>
              <p:cNvSpPr/>
              <p:nvPr/>
            </p:nvSpPr>
            <p:spPr>
              <a:xfrm>
                <a:off x="52891" y="26659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8600" h="17250" fill="norm" stroke="1" extrusionOk="0">
                    <a:moveTo>
                      <a:pt x="16200" y="9450"/>
                    </a:moveTo>
                    <a:cubicBezTo>
                      <a:pt x="21600" y="14850"/>
                      <a:pt x="16200" y="14850"/>
                      <a:pt x="16200" y="14850"/>
                    </a:cubicBezTo>
                    <a:cubicBezTo>
                      <a:pt x="10800" y="14850"/>
                      <a:pt x="10800" y="14850"/>
                      <a:pt x="10800" y="14850"/>
                    </a:cubicBezTo>
                    <a:cubicBezTo>
                      <a:pt x="10800" y="14850"/>
                      <a:pt x="10800" y="20250"/>
                      <a:pt x="5400" y="14850"/>
                    </a:cubicBezTo>
                    <a:cubicBezTo>
                      <a:pt x="5400" y="14850"/>
                      <a:pt x="5400" y="14850"/>
                      <a:pt x="0" y="14850"/>
                    </a:cubicBezTo>
                    <a:cubicBezTo>
                      <a:pt x="0" y="14850"/>
                      <a:pt x="0" y="9450"/>
                      <a:pt x="5400" y="9450"/>
                    </a:cubicBezTo>
                    <a:cubicBezTo>
                      <a:pt x="5400" y="9450"/>
                      <a:pt x="5400" y="4050"/>
                      <a:pt x="5400" y="4050"/>
                    </a:cubicBezTo>
                    <a:cubicBezTo>
                      <a:pt x="5400" y="-1350"/>
                      <a:pt x="10800" y="-1350"/>
                      <a:pt x="10800" y="4050"/>
                    </a:cubicBezTo>
                    <a:cubicBezTo>
                      <a:pt x="16200" y="4050"/>
                      <a:pt x="16200" y="9450"/>
                      <a:pt x="16200" y="945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6217" name="Freeform 673"/>
              <p:cNvSpPr/>
              <p:nvPr/>
            </p:nvSpPr>
            <p:spPr>
              <a:xfrm>
                <a:off x="54824" y="35678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10800"/>
                    </a:moveTo>
                    <a:cubicBezTo>
                      <a:pt x="21600" y="10800"/>
                      <a:pt x="10800" y="21600"/>
                      <a:pt x="10800" y="21600"/>
                    </a:cubicBezTo>
                    <a:cubicBezTo>
                      <a:pt x="0" y="21600"/>
                      <a:pt x="0" y="21600"/>
                      <a:pt x="0" y="21600"/>
                    </a:cubicBezTo>
                    <a:cubicBezTo>
                      <a:pt x="0" y="10800"/>
                      <a:pt x="0" y="0"/>
                      <a:pt x="10800" y="0"/>
                    </a:cubicBezTo>
                    <a:cubicBezTo>
                      <a:pt x="10800" y="10800"/>
                      <a:pt x="21600" y="10800"/>
                      <a:pt x="21600" y="108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6218" name="Freeform 674"/>
              <p:cNvSpPr/>
              <p:nvPr/>
            </p:nvSpPr>
            <p:spPr>
              <a:xfrm>
                <a:off x="55859" y="34796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8900" h="21600" fill="norm" stroke="1" extrusionOk="0">
                    <a:moveTo>
                      <a:pt x="10800" y="21600"/>
                    </a:moveTo>
                    <a:cubicBezTo>
                      <a:pt x="10800" y="21600"/>
                      <a:pt x="10800" y="21600"/>
                      <a:pt x="10800" y="21600"/>
                    </a:cubicBezTo>
                    <a:cubicBezTo>
                      <a:pt x="0" y="21600"/>
                      <a:pt x="0" y="21600"/>
                      <a:pt x="0" y="0"/>
                    </a:cubicBezTo>
                    <a:cubicBezTo>
                      <a:pt x="0" y="0"/>
                      <a:pt x="10800" y="0"/>
                      <a:pt x="10800" y="0"/>
                    </a:cubicBezTo>
                    <a:cubicBezTo>
                      <a:pt x="21600" y="0"/>
                      <a:pt x="21600" y="0"/>
                      <a:pt x="10800" y="216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6219" name="Oval 675"/>
              <p:cNvSpPr/>
              <p:nvPr/>
            </p:nvSpPr>
            <p:spPr>
              <a:xfrm>
                <a:off x="56258" y="30714"/>
                <a:ext cx="12701" cy="12701"/>
              </a:xfrm>
              <a:prstGeom prst="ellipse">
                <a:avLst/>
              </a:pr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6220" name="Freeform 676"/>
              <p:cNvSpPr/>
              <p:nvPr/>
            </p:nvSpPr>
            <p:spPr>
              <a:xfrm>
                <a:off x="56589" y="28591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8900" fill="norm" stroke="1" extrusionOk="0">
                    <a:moveTo>
                      <a:pt x="0" y="8100"/>
                    </a:moveTo>
                    <a:cubicBezTo>
                      <a:pt x="0" y="8100"/>
                      <a:pt x="0" y="8100"/>
                      <a:pt x="0" y="8100"/>
                    </a:cubicBezTo>
                    <a:cubicBezTo>
                      <a:pt x="10800" y="-2700"/>
                      <a:pt x="21600" y="-2700"/>
                      <a:pt x="21600" y="8100"/>
                    </a:cubicBezTo>
                    <a:cubicBezTo>
                      <a:pt x="21600" y="8100"/>
                      <a:pt x="21600" y="8100"/>
                      <a:pt x="21600" y="8100"/>
                    </a:cubicBezTo>
                    <a:cubicBezTo>
                      <a:pt x="21600" y="8100"/>
                      <a:pt x="21600" y="8100"/>
                      <a:pt x="21600" y="8100"/>
                    </a:cubicBezTo>
                    <a:cubicBezTo>
                      <a:pt x="21600" y="8100"/>
                      <a:pt x="21600" y="18900"/>
                      <a:pt x="10800" y="18900"/>
                    </a:cubicBezTo>
                    <a:cubicBezTo>
                      <a:pt x="10800" y="18900"/>
                      <a:pt x="10800" y="8100"/>
                      <a:pt x="0" y="81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6221" name="Freeform 677"/>
              <p:cNvSpPr/>
              <p:nvPr/>
            </p:nvSpPr>
            <p:spPr>
              <a:xfrm>
                <a:off x="58023" y="33656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9800" fill="norm" stroke="1" extrusionOk="0">
                    <a:moveTo>
                      <a:pt x="21600" y="5400"/>
                    </a:moveTo>
                    <a:cubicBezTo>
                      <a:pt x="21600" y="5400"/>
                      <a:pt x="21600" y="12600"/>
                      <a:pt x="21600" y="19800"/>
                    </a:cubicBezTo>
                    <a:cubicBezTo>
                      <a:pt x="21600" y="19800"/>
                      <a:pt x="21600" y="19800"/>
                      <a:pt x="21600" y="19800"/>
                    </a:cubicBezTo>
                    <a:cubicBezTo>
                      <a:pt x="0" y="12600"/>
                      <a:pt x="0" y="12600"/>
                      <a:pt x="0" y="5400"/>
                    </a:cubicBezTo>
                    <a:cubicBezTo>
                      <a:pt x="0" y="5400"/>
                      <a:pt x="0" y="5400"/>
                      <a:pt x="0" y="5400"/>
                    </a:cubicBezTo>
                    <a:cubicBezTo>
                      <a:pt x="21600" y="-1800"/>
                      <a:pt x="21600" y="-1800"/>
                      <a:pt x="21600" y="54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6222" name="Freeform 678"/>
              <p:cNvSpPr/>
              <p:nvPr/>
            </p:nvSpPr>
            <p:spPr>
              <a:xfrm>
                <a:off x="58014" y="30604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3382" h="21600" fill="norm" stroke="1" extrusionOk="0">
                    <a:moveTo>
                      <a:pt x="3200" y="0"/>
                    </a:moveTo>
                    <a:cubicBezTo>
                      <a:pt x="3200" y="0"/>
                      <a:pt x="3200" y="0"/>
                      <a:pt x="3200" y="0"/>
                    </a:cubicBezTo>
                    <a:cubicBezTo>
                      <a:pt x="3200" y="0"/>
                      <a:pt x="3200" y="0"/>
                      <a:pt x="3200" y="0"/>
                    </a:cubicBezTo>
                    <a:cubicBezTo>
                      <a:pt x="10400" y="0"/>
                      <a:pt x="10400" y="0"/>
                      <a:pt x="10400" y="21600"/>
                    </a:cubicBezTo>
                    <a:cubicBezTo>
                      <a:pt x="17600" y="21600"/>
                      <a:pt x="10400" y="21600"/>
                      <a:pt x="3200" y="21600"/>
                    </a:cubicBezTo>
                    <a:cubicBezTo>
                      <a:pt x="3200" y="21600"/>
                      <a:pt x="-4000" y="21600"/>
                      <a:pt x="32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6223" name="Freeform 679"/>
              <p:cNvSpPr/>
              <p:nvPr/>
            </p:nvSpPr>
            <p:spPr>
              <a:xfrm>
                <a:off x="59237" y="43768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5600" fill="norm" stroke="1" extrusionOk="0">
                    <a:moveTo>
                      <a:pt x="21600" y="0"/>
                    </a:moveTo>
                    <a:cubicBezTo>
                      <a:pt x="21600" y="10800"/>
                      <a:pt x="21600" y="10800"/>
                      <a:pt x="21600" y="10800"/>
                    </a:cubicBezTo>
                    <a:cubicBezTo>
                      <a:pt x="21600" y="10800"/>
                      <a:pt x="21600" y="21600"/>
                      <a:pt x="21600" y="10800"/>
                    </a:cubicBezTo>
                    <a:cubicBezTo>
                      <a:pt x="21600" y="10800"/>
                      <a:pt x="0" y="10800"/>
                      <a:pt x="0" y="10800"/>
                    </a:cubicBezTo>
                    <a:cubicBezTo>
                      <a:pt x="21600" y="10800"/>
                      <a:pt x="21600" y="0"/>
                      <a:pt x="216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6224" name="Freeform 680"/>
              <p:cNvSpPr/>
              <p:nvPr/>
            </p:nvSpPr>
            <p:spPr>
              <a:xfrm>
                <a:off x="58575" y="38215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2400"/>
                    </a:moveTo>
                    <a:cubicBezTo>
                      <a:pt x="21600" y="2400"/>
                      <a:pt x="18514" y="4800"/>
                      <a:pt x="18514" y="4800"/>
                    </a:cubicBezTo>
                    <a:cubicBezTo>
                      <a:pt x="18514" y="4800"/>
                      <a:pt x="15429" y="4800"/>
                      <a:pt x="15429" y="4800"/>
                    </a:cubicBezTo>
                    <a:cubicBezTo>
                      <a:pt x="12343" y="4800"/>
                      <a:pt x="12343" y="4800"/>
                      <a:pt x="12343" y="7200"/>
                    </a:cubicBezTo>
                    <a:cubicBezTo>
                      <a:pt x="15429" y="7200"/>
                      <a:pt x="15429" y="7200"/>
                      <a:pt x="15429" y="9600"/>
                    </a:cubicBezTo>
                    <a:cubicBezTo>
                      <a:pt x="15429" y="9600"/>
                      <a:pt x="18514" y="9600"/>
                      <a:pt x="15429" y="9600"/>
                    </a:cubicBezTo>
                    <a:cubicBezTo>
                      <a:pt x="12343" y="12000"/>
                      <a:pt x="15429" y="14400"/>
                      <a:pt x="15429" y="16800"/>
                    </a:cubicBezTo>
                    <a:cubicBezTo>
                      <a:pt x="18514" y="16800"/>
                      <a:pt x="15429" y="19200"/>
                      <a:pt x="15429" y="19200"/>
                    </a:cubicBezTo>
                    <a:cubicBezTo>
                      <a:pt x="15429" y="21600"/>
                      <a:pt x="12343" y="21600"/>
                      <a:pt x="9257" y="21600"/>
                    </a:cubicBezTo>
                    <a:cubicBezTo>
                      <a:pt x="9257" y="19200"/>
                      <a:pt x="9257" y="19200"/>
                      <a:pt x="6171" y="19200"/>
                    </a:cubicBezTo>
                    <a:cubicBezTo>
                      <a:pt x="6171" y="16800"/>
                      <a:pt x="6171" y="16800"/>
                      <a:pt x="6171" y="14400"/>
                    </a:cubicBezTo>
                    <a:cubicBezTo>
                      <a:pt x="6171" y="14400"/>
                      <a:pt x="9257" y="12000"/>
                      <a:pt x="9257" y="9600"/>
                    </a:cubicBezTo>
                    <a:cubicBezTo>
                      <a:pt x="9257" y="7200"/>
                      <a:pt x="9257" y="7200"/>
                      <a:pt x="6171" y="7200"/>
                    </a:cubicBezTo>
                    <a:cubicBezTo>
                      <a:pt x="3086" y="7200"/>
                      <a:pt x="0" y="4800"/>
                      <a:pt x="0" y="2400"/>
                    </a:cubicBezTo>
                    <a:cubicBezTo>
                      <a:pt x="0" y="2400"/>
                      <a:pt x="3086" y="2400"/>
                      <a:pt x="3086" y="2400"/>
                    </a:cubicBezTo>
                    <a:cubicBezTo>
                      <a:pt x="6171" y="2400"/>
                      <a:pt x="9257" y="2400"/>
                      <a:pt x="12343" y="0"/>
                    </a:cubicBezTo>
                    <a:cubicBezTo>
                      <a:pt x="15429" y="0"/>
                      <a:pt x="15429" y="0"/>
                      <a:pt x="18514" y="0"/>
                    </a:cubicBezTo>
                    <a:cubicBezTo>
                      <a:pt x="21600" y="2400"/>
                      <a:pt x="21600" y="2400"/>
                      <a:pt x="21600" y="24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6225" name="Freeform 681"/>
              <p:cNvSpPr/>
              <p:nvPr/>
            </p:nvSpPr>
            <p:spPr>
              <a:xfrm>
                <a:off x="61689" y="40311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4678" h="21600" fill="norm" stroke="1" extrusionOk="0">
                    <a:moveTo>
                      <a:pt x="9278" y="10800"/>
                    </a:moveTo>
                    <a:cubicBezTo>
                      <a:pt x="9278" y="10800"/>
                      <a:pt x="9278" y="10800"/>
                      <a:pt x="2078" y="21600"/>
                    </a:cubicBezTo>
                    <a:cubicBezTo>
                      <a:pt x="2078" y="10800"/>
                      <a:pt x="2078" y="10800"/>
                      <a:pt x="2078" y="10800"/>
                    </a:cubicBezTo>
                    <a:cubicBezTo>
                      <a:pt x="-5122" y="10800"/>
                      <a:pt x="9278" y="0"/>
                      <a:pt x="2078" y="0"/>
                    </a:cubicBezTo>
                    <a:cubicBezTo>
                      <a:pt x="9278" y="0"/>
                      <a:pt x="9278" y="0"/>
                      <a:pt x="9278" y="0"/>
                    </a:cubicBezTo>
                    <a:cubicBezTo>
                      <a:pt x="16478" y="0"/>
                      <a:pt x="16478" y="10800"/>
                      <a:pt x="9278" y="108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6226" name="Freeform 682"/>
              <p:cNvSpPr/>
              <p:nvPr/>
            </p:nvSpPr>
            <p:spPr>
              <a:xfrm>
                <a:off x="64532" y="48536"/>
                <a:ext cx="12701" cy="1271"/>
              </a:xfrm>
              <a:prstGeom prst="ellipse">
                <a:avLst/>
              </a:prstGeom>
              <a:noFill/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6227" name="Freeform 683"/>
              <p:cNvSpPr/>
              <p:nvPr/>
            </p:nvSpPr>
            <p:spPr>
              <a:xfrm>
                <a:off x="64863" y="38546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0"/>
                    </a:moveTo>
                    <a:cubicBezTo>
                      <a:pt x="10800" y="10800"/>
                      <a:pt x="10800" y="10800"/>
                      <a:pt x="21600" y="10800"/>
                    </a:cubicBezTo>
                    <a:cubicBezTo>
                      <a:pt x="10800" y="10800"/>
                      <a:pt x="10800" y="21600"/>
                      <a:pt x="0" y="21600"/>
                    </a:cubicBezTo>
                    <a:cubicBezTo>
                      <a:pt x="0" y="21600"/>
                      <a:pt x="0" y="10800"/>
                      <a:pt x="0" y="10800"/>
                    </a:cubicBezTo>
                    <a:cubicBezTo>
                      <a:pt x="0" y="10800"/>
                      <a:pt x="0" y="10800"/>
                      <a:pt x="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6228" name="Freeform 684"/>
              <p:cNvSpPr/>
              <p:nvPr/>
            </p:nvSpPr>
            <p:spPr>
              <a:xfrm>
                <a:off x="66297" y="46048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0"/>
                    </a:moveTo>
                    <a:cubicBezTo>
                      <a:pt x="0" y="21600"/>
                      <a:pt x="0" y="21600"/>
                      <a:pt x="21600" y="21600"/>
                    </a:cubicBezTo>
                    <a:cubicBezTo>
                      <a:pt x="21600" y="21600"/>
                      <a:pt x="0" y="21600"/>
                      <a:pt x="0" y="21600"/>
                    </a:cubicBezTo>
                    <a:cubicBezTo>
                      <a:pt x="0" y="21600"/>
                      <a:pt x="0" y="21600"/>
                      <a:pt x="0" y="21600"/>
                    </a:cubicBezTo>
                    <a:cubicBezTo>
                      <a:pt x="0" y="2160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6229" name="Freeform 685"/>
              <p:cNvSpPr/>
              <p:nvPr/>
            </p:nvSpPr>
            <p:spPr>
              <a:xfrm>
                <a:off x="67348" y="50927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8600" h="17250" fill="norm" stroke="1" extrusionOk="0">
                    <a:moveTo>
                      <a:pt x="18600" y="14850"/>
                    </a:moveTo>
                    <a:cubicBezTo>
                      <a:pt x="18600" y="14850"/>
                      <a:pt x="18600" y="14850"/>
                      <a:pt x="18600" y="14850"/>
                    </a:cubicBezTo>
                    <a:cubicBezTo>
                      <a:pt x="18600" y="14850"/>
                      <a:pt x="13200" y="20250"/>
                      <a:pt x="13200" y="14850"/>
                    </a:cubicBezTo>
                    <a:cubicBezTo>
                      <a:pt x="13200" y="14850"/>
                      <a:pt x="7800" y="9450"/>
                      <a:pt x="2400" y="9450"/>
                    </a:cubicBezTo>
                    <a:cubicBezTo>
                      <a:pt x="2400" y="9450"/>
                      <a:pt x="-3000" y="9450"/>
                      <a:pt x="2400" y="4050"/>
                    </a:cubicBezTo>
                    <a:cubicBezTo>
                      <a:pt x="7800" y="-1350"/>
                      <a:pt x="7800" y="-1350"/>
                      <a:pt x="7800" y="4050"/>
                    </a:cubicBezTo>
                    <a:cubicBezTo>
                      <a:pt x="13200" y="4050"/>
                      <a:pt x="13200" y="4050"/>
                      <a:pt x="18600" y="4050"/>
                    </a:cubicBezTo>
                    <a:cubicBezTo>
                      <a:pt x="18600" y="4050"/>
                      <a:pt x="18600" y="9450"/>
                      <a:pt x="18600" y="1485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6230" name="Freeform 686"/>
              <p:cNvSpPr/>
              <p:nvPr/>
            </p:nvSpPr>
            <p:spPr>
              <a:xfrm>
                <a:off x="69606" y="49246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0800" y="0"/>
                    </a:moveTo>
                    <a:cubicBezTo>
                      <a:pt x="10800" y="10800"/>
                      <a:pt x="21600" y="10800"/>
                      <a:pt x="21600" y="21600"/>
                    </a:cubicBezTo>
                    <a:cubicBezTo>
                      <a:pt x="21600" y="21600"/>
                      <a:pt x="21600" y="21600"/>
                      <a:pt x="21600" y="21600"/>
                    </a:cubicBezTo>
                    <a:cubicBezTo>
                      <a:pt x="10800" y="21600"/>
                      <a:pt x="10800" y="21600"/>
                      <a:pt x="0" y="21600"/>
                    </a:cubicBezTo>
                    <a:cubicBezTo>
                      <a:pt x="0" y="10800"/>
                      <a:pt x="0" y="0"/>
                      <a:pt x="10800" y="0"/>
                    </a:cubicBezTo>
                    <a:cubicBezTo>
                      <a:pt x="10800" y="0"/>
                      <a:pt x="10800" y="0"/>
                      <a:pt x="108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6231" name="Freeform 687"/>
              <p:cNvSpPr/>
              <p:nvPr/>
            </p:nvSpPr>
            <p:spPr>
              <a:xfrm>
                <a:off x="71040" y="48915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0"/>
                    </a:moveTo>
                    <a:cubicBezTo>
                      <a:pt x="0" y="0"/>
                      <a:pt x="21600" y="0"/>
                      <a:pt x="21600" y="21600"/>
                    </a:cubicBezTo>
                    <a:cubicBezTo>
                      <a:pt x="21600" y="21600"/>
                      <a:pt x="21600" y="21600"/>
                      <a:pt x="0" y="21600"/>
                    </a:cubicBezTo>
                    <a:cubicBezTo>
                      <a:pt x="0" y="21600"/>
                      <a:pt x="0" y="2160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6232" name="Freeform 688"/>
              <p:cNvSpPr/>
              <p:nvPr/>
            </p:nvSpPr>
            <p:spPr>
              <a:xfrm>
                <a:off x="71923" y="54321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7200"/>
                    </a:moveTo>
                    <a:cubicBezTo>
                      <a:pt x="21600" y="7200"/>
                      <a:pt x="21600" y="7200"/>
                      <a:pt x="21600" y="7200"/>
                    </a:cubicBezTo>
                    <a:cubicBezTo>
                      <a:pt x="21600" y="14400"/>
                      <a:pt x="10800" y="14400"/>
                      <a:pt x="10800" y="21600"/>
                    </a:cubicBezTo>
                    <a:cubicBezTo>
                      <a:pt x="10800" y="14400"/>
                      <a:pt x="0" y="7200"/>
                      <a:pt x="0" y="7200"/>
                    </a:cubicBezTo>
                    <a:cubicBezTo>
                      <a:pt x="0" y="7200"/>
                      <a:pt x="10800" y="0"/>
                      <a:pt x="10800" y="0"/>
                    </a:cubicBezTo>
                    <a:cubicBezTo>
                      <a:pt x="10800" y="0"/>
                      <a:pt x="21600" y="0"/>
                      <a:pt x="21600" y="0"/>
                    </a:cubicBezTo>
                    <a:cubicBezTo>
                      <a:pt x="21600" y="0"/>
                      <a:pt x="21600" y="0"/>
                      <a:pt x="21600" y="72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6233" name="Freeform 689"/>
              <p:cNvSpPr/>
              <p:nvPr/>
            </p:nvSpPr>
            <p:spPr>
              <a:xfrm>
                <a:off x="73136" y="49798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0800" y="0"/>
                    </a:moveTo>
                    <a:cubicBezTo>
                      <a:pt x="10800" y="10800"/>
                      <a:pt x="10800" y="10800"/>
                      <a:pt x="21600" y="10800"/>
                    </a:cubicBezTo>
                    <a:cubicBezTo>
                      <a:pt x="10800" y="10800"/>
                      <a:pt x="10800" y="21600"/>
                      <a:pt x="10800" y="21600"/>
                    </a:cubicBezTo>
                    <a:cubicBezTo>
                      <a:pt x="10800" y="21600"/>
                      <a:pt x="0" y="10800"/>
                      <a:pt x="0" y="10800"/>
                    </a:cubicBezTo>
                    <a:cubicBezTo>
                      <a:pt x="0" y="0"/>
                      <a:pt x="0" y="0"/>
                      <a:pt x="108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6234" name="Freeform 690"/>
              <p:cNvSpPr/>
              <p:nvPr/>
            </p:nvSpPr>
            <p:spPr>
              <a:xfrm>
                <a:off x="74901" y="55922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7600" fill="norm" stroke="1" extrusionOk="0">
                    <a:moveTo>
                      <a:pt x="21600" y="0"/>
                    </a:moveTo>
                    <a:cubicBezTo>
                      <a:pt x="21600" y="0"/>
                      <a:pt x="21600" y="7200"/>
                      <a:pt x="21600" y="7200"/>
                    </a:cubicBezTo>
                    <a:cubicBezTo>
                      <a:pt x="16200" y="7200"/>
                      <a:pt x="16200" y="14400"/>
                      <a:pt x="10800" y="14400"/>
                    </a:cubicBezTo>
                    <a:cubicBezTo>
                      <a:pt x="10800" y="21600"/>
                      <a:pt x="5400" y="14400"/>
                      <a:pt x="0" y="14400"/>
                    </a:cubicBezTo>
                    <a:cubicBezTo>
                      <a:pt x="0" y="7200"/>
                      <a:pt x="0" y="7200"/>
                      <a:pt x="0" y="7200"/>
                    </a:cubicBezTo>
                    <a:cubicBezTo>
                      <a:pt x="5400" y="0"/>
                      <a:pt x="10800" y="0"/>
                      <a:pt x="16200" y="0"/>
                    </a:cubicBezTo>
                    <a:cubicBezTo>
                      <a:pt x="16200" y="0"/>
                      <a:pt x="21600" y="0"/>
                      <a:pt x="216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6235" name="Freeform 691"/>
              <p:cNvSpPr/>
              <p:nvPr/>
            </p:nvSpPr>
            <p:spPr>
              <a:xfrm>
                <a:off x="76445" y="59285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0"/>
                    </a:moveTo>
                    <a:cubicBezTo>
                      <a:pt x="21600" y="0"/>
                      <a:pt x="21600" y="10800"/>
                      <a:pt x="21600" y="10800"/>
                    </a:cubicBezTo>
                    <a:cubicBezTo>
                      <a:pt x="21600" y="10800"/>
                      <a:pt x="21600" y="10800"/>
                      <a:pt x="21600" y="21600"/>
                    </a:cubicBezTo>
                    <a:cubicBezTo>
                      <a:pt x="0" y="10800"/>
                      <a:pt x="0" y="10800"/>
                      <a:pt x="0" y="10800"/>
                    </a:cubicBezTo>
                    <a:cubicBezTo>
                      <a:pt x="0" y="10800"/>
                      <a:pt x="0" y="0"/>
                      <a:pt x="216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6236" name="Freeform 692"/>
              <p:cNvSpPr/>
              <p:nvPr/>
            </p:nvSpPr>
            <p:spPr>
              <a:xfrm>
                <a:off x="76666" y="57299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0"/>
                    </a:moveTo>
                    <a:cubicBezTo>
                      <a:pt x="21600" y="21600"/>
                      <a:pt x="10800" y="21600"/>
                      <a:pt x="10800" y="21600"/>
                    </a:cubicBezTo>
                    <a:cubicBezTo>
                      <a:pt x="10800" y="21600"/>
                      <a:pt x="10800" y="21600"/>
                      <a:pt x="0" y="21600"/>
                    </a:cubicBezTo>
                    <a:cubicBezTo>
                      <a:pt x="0" y="0"/>
                      <a:pt x="10800" y="0"/>
                      <a:pt x="21600" y="0"/>
                    </a:cubicBezTo>
                    <a:cubicBezTo>
                      <a:pt x="21600" y="0"/>
                      <a:pt x="21600" y="0"/>
                      <a:pt x="216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6237" name="Freeform 693"/>
              <p:cNvSpPr/>
              <p:nvPr/>
            </p:nvSpPr>
            <p:spPr>
              <a:xfrm>
                <a:off x="79093" y="58733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0"/>
                    </a:moveTo>
                    <a:cubicBezTo>
                      <a:pt x="10800" y="10800"/>
                      <a:pt x="10800" y="21600"/>
                      <a:pt x="0" y="21600"/>
                    </a:cubicBezTo>
                    <a:cubicBezTo>
                      <a:pt x="0" y="21600"/>
                      <a:pt x="0" y="21600"/>
                      <a:pt x="0" y="10800"/>
                    </a:cubicBezTo>
                    <a:cubicBezTo>
                      <a:pt x="0" y="10800"/>
                      <a:pt x="0" y="0"/>
                      <a:pt x="10800" y="0"/>
                    </a:cubicBezTo>
                    <a:cubicBezTo>
                      <a:pt x="10800" y="0"/>
                      <a:pt x="10800" y="0"/>
                      <a:pt x="216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6238" name="Freeform 694"/>
              <p:cNvSpPr/>
              <p:nvPr/>
            </p:nvSpPr>
            <p:spPr>
              <a:xfrm>
                <a:off x="77549" y="54652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9872" fill="norm" stroke="1" extrusionOk="0">
                    <a:moveTo>
                      <a:pt x="12343" y="12000"/>
                    </a:moveTo>
                    <a:cubicBezTo>
                      <a:pt x="12343" y="9600"/>
                      <a:pt x="12343" y="9600"/>
                      <a:pt x="12343" y="9600"/>
                    </a:cubicBezTo>
                    <a:cubicBezTo>
                      <a:pt x="9257" y="9600"/>
                      <a:pt x="6171" y="9600"/>
                      <a:pt x="6171" y="7200"/>
                    </a:cubicBezTo>
                    <a:cubicBezTo>
                      <a:pt x="3086" y="7200"/>
                      <a:pt x="3086" y="4800"/>
                      <a:pt x="0" y="4800"/>
                    </a:cubicBezTo>
                    <a:cubicBezTo>
                      <a:pt x="0" y="4800"/>
                      <a:pt x="0" y="4800"/>
                      <a:pt x="0" y="2400"/>
                    </a:cubicBezTo>
                    <a:cubicBezTo>
                      <a:pt x="3086" y="2400"/>
                      <a:pt x="3086" y="2400"/>
                      <a:pt x="6171" y="0"/>
                    </a:cubicBezTo>
                    <a:cubicBezTo>
                      <a:pt x="9257" y="2400"/>
                      <a:pt x="12343" y="0"/>
                      <a:pt x="15429" y="2400"/>
                    </a:cubicBezTo>
                    <a:cubicBezTo>
                      <a:pt x="15429" y="4800"/>
                      <a:pt x="15429" y="4800"/>
                      <a:pt x="15429" y="7200"/>
                    </a:cubicBezTo>
                    <a:cubicBezTo>
                      <a:pt x="15429" y="7200"/>
                      <a:pt x="15429" y="9600"/>
                      <a:pt x="18514" y="9600"/>
                    </a:cubicBezTo>
                    <a:cubicBezTo>
                      <a:pt x="18514" y="9600"/>
                      <a:pt x="21600" y="9600"/>
                      <a:pt x="21600" y="12000"/>
                    </a:cubicBezTo>
                    <a:cubicBezTo>
                      <a:pt x="21600" y="12000"/>
                      <a:pt x="21600" y="14400"/>
                      <a:pt x="21600" y="14400"/>
                    </a:cubicBezTo>
                    <a:cubicBezTo>
                      <a:pt x="21600" y="14400"/>
                      <a:pt x="21600" y="16800"/>
                      <a:pt x="21600" y="16800"/>
                    </a:cubicBezTo>
                    <a:cubicBezTo>
                      <a:pt x="21600" y="16800"/>
                      <a:pt x="21600" y="16800"/>
                      <a:pt x="21600" y="16800"/>
                    </a:cubicBezTo>
                    <a:cubicBezTo>
                      <a:pt x="18514" y="16800"/>
                      <a:pt x="21600" y="21600"/>
                      <a:pt x="18514" y="19200"/>
                    </a:cubicBezTo>
                    <a:cubicBezTo>
                      <a:pt x="15429" y="19200"/>
                      <a:pt x="18514" y="19200"/>
                      <a:pt x="18514" y="16800"/>
                    </a:cubicBezTo>
                    <a:cubicBezTo>
                      <a:pt x="18514" y="16800"/>
                      <a:pt x="18514" y="16800"/>
                      <a:pt x="18514" y="16800"/>
                    </a:cubicBezTo>
                    <a:cubicBezTo>
                      <a:pt x="18514" y="16800"/>
                      <a:pt x="18514" y="14400"/>
                      <a:pt x="18514" y="14400"/>
                    </a:cubicBezTo>
                    <a:cubicBezTo>
                      <a:pt x="15429" y="14400"/>
                      <a:pt x="12343" y="14400"/>
                      <a:pt x="12343" y="120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6239" name="Freeform 695"/>
              <p:cNvSpPr/>
              <p:nvPr/>
            </p:nvSpPr>
            <p:spPr>
              <a:xfrm>
                <a:off x="79645" y="60719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0"/>
                    </a:moveTo>
                    <a:cubicBezTo>
                      <a:pt x="21600" y="7200"/>
                      <a:pt x="21600" y="7200"/>
                      <a:pt x="21600" y="7200"/>
                    </a:cubicBezTo>
                    <a:cubicBezTo>
                      <a:pt x="21600" y="14400"/>
                      <a:pt x="21600" y="21600"/>
                      <a:pt x="10800" y="21600"/>
                    </a:cubicBezTo>
                    <a:cubicBezTo>
                      <a:pt x="0" y="21600"/>
                      <a:pt x="0" y="14400"/>
                      <a:pt x="0" y="14400"/>
                    </a:cubicBezTo>
                    <a:cubicBezTo>
                      <a:pt x="0" y="7200"/>
                      <a:pt x="0" y="7200"/>
                      <a:pt x="10800" y="0"/>
                    </a:cubicBezTo>
                    <a:cubicBezTo>
                      <a:pt x="10800" y="0"/>
                      <a:pt x="10800" y="0"/>
                      <a:pt x="216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6240" name="Freeform 696"/>
              <p:cNvSpPr/>
              <p:nvPr/>
            </p:nvSpPr>
            <p:spPr>
              <a:xfrm>
                <a:off x="81409" y="63318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7382" fill="norm" stroke="1" extrusionOk="0">
                    <a:moveTo>
                      <a:pt x="21600" y="10182"/>
                    </a:moveTo>
                    <a:cubicBezTo>
                      <a:pt x="21600" y="10182"/>
                      <a:pt x="10800" y="17382"/>
                      <a:pt x="0" y="17382"/>
                    </a:cubicBezTo>
                    <a:cubicBezTo>
                      <a:pt x="0" y="17382"/>
                      <a:pt x="0" y="10182"/>
                      <a:pt x="0" y="10182"/>
                    </a:cubicBezTo>
                    <a:cubicBezTo>
                      <a:pt x="0" y="2982"/>
                      <a:pt x="0" y="-4218"/>
                      <a:pt x="10800" y="2982"/>
                    </a:cubicBezTo>
                    <a:cubicBezTo>
                      <a:pt x="10800" y="2982"/>
                      <a:pt x="10800" y="2982"/>
                      <a:pt x="21600" y="10182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6241" name="Oval 697"/>
              <p:cNvSpPr/>
              <p:nvPr/>
            </p:nvSpPr>
            <p:spPr>
              <a:xfrm>
                <a:off x="83174" y="58182"/>
                <a:ext cx="12701" cy="12701"/>
              </a:xfrm>
              <a:prstGeom prst="ellipse">
                <a:avLst/>
              </a:pr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6242" name="Freeform 698"/>
              <p:cNvSpPr/>
              <p:nvPr/>
            </p:nvSpPr>
            <p:spPr>
              <a:xfrm>
                <a:off x="6129" y="0"/>
                <a:ext cx="284164" cy="13062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566" fill="norm" stroke="1" extrusionOk="0">
                    <a:moveTo>
                      <a:pt x="0" y="0"/>
                    </a:moveTo>
                    <a:cubicBezTo>
                      <a:pt x="0" y="12804"/>
                      <a:pt x="0" y="12804"/>
                      <a:pt x="0" y="12804"/>
                    </a:cubicBezTo>
                    <a:cubicBezTo>
                      <a:pt x="135" y="12510"/>
                      <a:pt x="270" y="12217"/>
                      <a:pt x="315" y="12217"/>
                    </a:cubicBezTo>
                    <a:cubicBezTo>
                      <a:pt x="630" y="12413"/>
                      <a:pt x="1125" y="13683"/>
                      <a:pt x="1170" y="13879"/>
                    </a:cubicBezTo>
                    <a:cubicBezTo>
                      <a:pt x="1260" y="14074"/>
                      <a:pt x="1305" y="14270"/>
                      <a:pt x="1395" y="14465"/>
                    </a:cubicBezTo>
                    <a:cubicBezTo>
                      <a:pt x="1440" y="14661"/>
                      <a:pt x="1485" y="14856"/>
                      <a:pt x="1575" y="15052"/>
                    </a:cubicBezTo>
                    <a:cubicBezTo>
                      <a:pt x="1620" y="15247"/>
                      <a:pt x="1710" y="15345"/>
                      <a:pt x="1755" y="15540"/>
                    </a:cubicBezTo>
                    <a:cubicBezTo>
                      <a:pt x="1800" y="15736"/>
                      <a:pt x="1890" y="15833"/>
                      <a:pt x="1980" y="15931"/>
                    </a:cubicBezTo>
                    <a:cubicBezTo>
                      <a:pt x="2070" y="16127"/>
                      <a:pt x="2160" y="16224"/>
                      <a:pt x="2250" y="16420"/>
                    </a:cubicBezTo>
                    <a:cubicBezTo>
                      <a:pt x="2430" y="16713"/>
                      <a:pt x="2610" y="17006"/>
                      <a:pt x="2835" y="17300"/>
                    </a:cubicBezTo>
                    <a:cubicBezTo>
                      <a:pt x="3150" y="17690"/>
                      <a:pt x="3375" y="18570"/>
                      <a:pt x="3510" y="19157"/>
                    </a:cubicBezTo>
                    <a:cubicBezTo>
                      <a:pt x="3555" y="19450"/>
                      <a:pt x="3600" y="19743"/>
                      <a:pt x="3735" y="19938"/>
                    </a:cubicBezTo>
                    <a:cubicBezTo>
                      <a:pt x="3960" y="20232"/>
                      <a:pt x="4050" y="20720"/>
                      <a:pt x="3960" y="21209"/>
                    </a:cubicBezTo>
                    <a:cubicBezTo>
                      <a:pt x="3960" y="21307"/>
                      <a:pt x="4005" y="21405"/>
                      <a:pt x="4005" y="21405"/>
                    </a:cubicBezTo>
                    <a:cubicBezTo>
                      <a:pt x="4005" y="21600"/>
                      <a:pt x="4050" y="21600"/>
                      <a:pt x="4095" y="21502"/>
                    </a:cubicBezTo>
                    <a:cubicBezTo>
                      <a:pt x="4140" y="21405"/>
                      <a:pt x="4185" y="21307"/>
                      <a:pt x="4230" y="21111"/>
                    </a:cubicBezTo>
                    <a:cubicBezTo>
                      <a:pt x="4275" y="20916"/>
                      <a:pt x="4365" y="20720"/>
                      <a:pt x="4410" y="20525"/>
                    </a:cubicBezTo>
                    <a:cubicBezTo>
                      <a:pt x="4545" y="20134"/>
                      <a:pt x="4635" y="19841"/>
                      <a:pt x="4770" y="19450"/>
                    </a:cubicBezTo>
                    <a:cubicBezTo>
                      <a:pt x="4860" y="19254"/>
                      <a:pt x="4950" y="19059"/>
                      <a:pt x="4995" y="18863"/>
                    </a:cubicBezTo>
                    <a:cubicBezTo>
                      <a:pt x="5040" y="18766"/>
                      <a:pt x="5085" y="18668"/>
                      <a:pt x="5130" y="18472"/>
                    </a:cubicBezTo>
                    <a:cubicBezTo>
                      <a:pt x="5175" y="18375"/>
                      <a:pt x="5220" y="18277"/>
                      <a:pt x="5220" y="18179"/>
                    </a:cubicBezTo>
                    <a:cubicBezTo>
                      <a:pt x="5355" y="17984"/>
                      <a:pt x="5625" y="16811"/>
                      <a:pt x="5805" y="16615"/>
                    </a:cubicBezTo>
                    <a:cubicBezTo>
                      <a:pt x="5895" y="16615"/>
                      <a:pt x="5985" y="16518"/>
                      <a:pt x="6120" y="16518"/>
                    </a:cubicBezTo>
                    <a:cubicBezTo>
                      <a:pt x="6255" y="16518"/>
                      <a:pt x="6435" y="16615"/>
                      <a:pt x="6570" y="16811"/>
                    </a:cubicBezTo>
                    <a:cubicBezTo>
                      <a:pt x="6750" y="17006"/>
                      <a:pt x="6930" y="17104"/>
                      <a:pt x="7110" y="17300"/>
                    </a:cubicBezTo>
                    <a:cubicBezTo>
                      <a:pt x="7335" y="17300"/>
                      <a:pt x="7560" y="17593"/>
                      <a:pt x="7785" y="17593"/>
                    </a:cubicBezTo>
                    <a:cubicBezTo>
                      <a:pt x="7920" y="17690"/>
                      <a:pt x="8055" y="17788"/>
                      <a:pt x="8190" y="17788"/>
                    </a:cubicBezTo>
                    <a:cubicBezTo>
                      <a:pt x="8235" y="17886"/>
                      <a:pt x="8325" y="17886"/>
                      <a:pt x="8370" y="17886"/>
                    </a:cubicBezTo>
                    <a:cubicBezTo>
                      <a:pt x="8460" y="17886"/>
                      <a:pt x="8505" y="17690"/>
                      <a:pt x="8595" y="17690"/>
                    </a:cubicBezTo>
                    <a:cubicBezTo>
                      <a:pt x="8820" y="17690"/>
                      <a:pt x="9045" y="17495"/>
                      <a:pt x="9135" y="17104"/>
                    </a:cubicBezTo>
                    <a:cubicBezTo>
                      <a:pt x="9270" y="16518"/>
                      <a:pt x="9495" y="16224"/>
                      <a:pt x="9720" y="15931"/>
                    </a:cubicBezTo>
                    <a:cubicBezTo>
                      <a:pt x="9900" y="15638"/>
                      <a:pt x="10080" y="15443"/>
                      <a:pt x="10260" y="15052"/>
                    </a:cubicBezTo>
                    <a:cubicBezTo>
                      <a:pt x="10350" y="14954"/>
                      <a:pt x="10440" y="14758"/>
                      <a:pt x="10485" y="14563"/>
                    </a:cubicBezTo>
                    <a:cubicBezTo>
                      <a:pt x="10665" y="14172"/>
                      <a:pt x="10845" y="13781"/>
                      <a:pt x="10980" y="13390"/>
                    </a:cubicBezTo>
                    <a:cubicBezTo>
                      <a:pt x="11070" y="13097"/>
                      <a:pt x="11205" y="12901"/>
                      <a:pt x="11250" y="12608"/>
                    </a:cubicBezTo>
                    <a:cubicBezTo>
                      <a:pt x="11430" y="12217"/>
                      <a:pt x="11565" y="11826"/>
                      <a:pt x="11700" y="11435"/>
                    </a:cubicBezTo>
                    <a:cubicBezTo>
                      <a:pt x="11790" y="11240"/>
                      <a:pt x="11835" y="11142"/>
                      <a:pt x="11925" y="10947"/>
                    </a:cubicBezTo>
                    <a:cubicBezTo>
                      <a:pt x="12060" y="10556"/>
                      <a:pt x="12240" y="10067"/>
                      <a:pt x="12375" y="9676"/>
                    </a:cubicBezTo>
                    <a:cubicBezTo>
                      <a:pt x="12465" y="9383"/>
                      <a:pt x="12600" y="9090"/>
                      <a:pt x="12690" y="8894"/>
                    </a:cubicBezTo>
                    <a:cubicBezTo>
                      <a:pt x="12825" y="8503"/>
                      <a:pt x="13005" y="8112"/>
                      <a:pt x="13140" y="7721"/>
                    </a:cubicBezTo>
                    <a:cubicBezTo>
                      <a:pt x="13275" y="7428"/>
                      <a:pt x="13410" y="7135"/>
                      <a:pt x="13500" y="6842"/>
                    </a:cubicBezTo>
                    <a:cubicBezTo>
                      <a:pt x="13545" y="6646"/>
                      <a:pt x="14175" y="4985"/>
                      <a:pt x="14355" y="4985"/>
                    </a:cubicBezTo>
                    <a:cubicBezTo>
                      <a:pt x="14670" y="4985"/>
                      <a:pt x="15255" y="6646"/>
                      <a:pt x="15435" y="7037"/>
                    </a:cubicBezTo>
                    <a:cubicBezTo>
                      <a:pt x="15660" y="7428"/>
                      <a:pt x="15840" y="7624"/>
                      <a:pt x="15930" y="7819"/>
                    </a:cubicBezTo>
                    <a:cubicBezTo>
                      <a:pt x="16065" y="8014"/>
                      <a:pt x="16200" y="8210"/>
                      <a:pt x="16335" y="8405"/>
                    </a:cubicBezTo>
                    <a:cubicBezTo>
                      <a:pt x="16425" y="8503"/>
                      <a:pt x="16515" y="8796"/>
                      <a:pt x="16605" y="8894"/>
                    </a:cubicBezTo>
                    <a:cubicBezTo>
                      <a:pt x="16785" y="9090"/>
                      <a:pt x="16965" y="9285"/>
                      <a:pt x="17100" y="9676"/>
                    </a:cubicBezTo>
                    <a:cubicBezTo>
                      <a:pt x="17145" y="9871"/>
                      <a:pt x="17235" y="9676"/>
                      <a:pt x="17280" y="9774"/>
                    </a:cubicBezTo>
                    <a:cubicBezTo>
                      <a:pt x="17325" y="9871"/>
                      <a:pt x="17415" y="9969"/>
                      <a:pt x="17505" y="9969"/>
                    </a:cubicBezTo>
                    <a:cubicBezTo>
                      <a:pt x="17595" y="10067"/>
                      <a:pt x="17685" y="10067"/>
                      <a:pt x="17775" y="10067"/>
                    </a:cubicBezTo>
                    <a:cubicBezTo>
                      <a:pt x="17955" y="10067"/>
                      <a:pt x="18090" y="10165"/>
                      <a:pt x="18225" y="10262"/>
                    </a:cubicBezTo>
                    <a:cubicBezTo>
                      <a:pt x="18315" y="10262"/>
                      <a:pt x="18360" y="10360"/>
                      <a:pt x="18450" y="10458"/>
                    </a:cubicBezTo>
                    <a:cubicBezTo>
                      <a:pt x="18585" y="10653"/>
                      <a:pt x="18675" y="10849"/>
                      <a:pt x="18765" y="11044"/>
                    </a:cubicBezTo>
                    <a:cubicBezTo>
                      <a:pt x="18855" y="11240"/>
                      <a:pt x="18900" y="11435"/>
                      <a:pt x="18900" y="11729"/>
                    </a:cubicBezTo>
                    <a:cubicBezTo>
                      <a:pt x="18900" y="11924"/>
                      <a:pt x="19035" y="13390"/>
                      <a:pt x="19080" y="13586"/>
                    </a:cubicBezTo>
                    <a:cubicBezTo>
                      <a:pt x="19215" y="14367"/>
                      <a:pt x="19395" y="15149"/>
                      <a:pt x="19485" y="15931"/>
                    </a:cubicBezTo>
                    <a:cubicBezTo>
                      <a:pt x="19485" y="16127"/>
                      <a:pt x="19530" y="16420"/>
                      <a:pt x="19575" y="16615"/>
                    </a:cubicBezTo>
                    <a:cubicBezTo>
                      <a:pt x="19620" y="16909"/>
                      <a:pt x="19665" y="17104"/>
                      <a:pt x="19710" y="17397"/>
                    </a:cubicBezTo>
                    <a:cubicBezTo>
                      <a:pt x="19710" y="17397"/>
                      <a:pt x="19710" y="17397"/>
                      <a:pt x="19710" y="17397"/>
                    </a:cubicBezTo>
                    <a:cubicBezTo>
                      <a:pt x="19755" y="17300"/>
                      <a:pt x="19800" y="17300"/>
                      <a:pt x="19800" y="17202"/>
                    </a:cubicBezTo>
                    <a:cubicBezTo>
                      <a:pt x="20025" y="16518"/>
                      <a:pt x="20250" y="15736"/>
                      <a:pt x="20475" y="15052"/>
                    </a:cubicBezTo>
                    <a:cubicBezTo>
                      <a:pt x="20565" y="14661"/>
                      <a:pt x="20655" y="14270"/>
                      <a:pt x="20745" y="13879"/>
                    </a:cubicBezTo>
                    <a:cubicBezTo>
                      <a:pt x="20790" y="13683"/>
                      <a:pt x="21240" y="11631"/>
                      <a:pt x="21375" y="11533"/>
                    </a:cubicBezTo>
                    <a:cubicBezTo>
                      <a:pt x="21420" y="11435"/>
                      <a:pt x="21465" y="11435"/>
                      <a:pt x="21510" y="11338"/>
                    </a:cubicBezTo>
                    <a:cubicBezTo>
                      <a:pt x="21510" y="11338"/>
                      <a:pt x="21600" y="11338"/>
                      <a:pt x="21600" y="11338"/>
                    </a:cubicBezTo>
                    <a:cubicBezTo>
                      <a:pt x="21600" y="0"/>
                      <a:pt x="21600" y="0"/>
                      <a:pt x="21600" y="0"/>
                    </a:cubicBezTo>
                    <a:lnTo>
                      <a:pt x="0" y="0"/>
                    </a:lnTo>
                    <a:close/>
                    <a:moveTo>
                      <a:pt x="7470" y="12608"/>
                    </a:moveTo>
                    <a:cubicBezTo>
                      <a:pt x="7470" y="12608"/>
                      <a:pt x="7425" y="12608"/>
                      <a:pt x="7425" y="12510"/>
                    </a:cubicBezTo>
                    <a:cubicBezTo>
                      <a:pt x="7425" y="12510"/>
                      <a:pt x="7380" y="12413"/>
                      <a:pt x="7335" y="12413"/>
                    </a:cubicBezTo>
                    <a:cubicBezTo>
                      <a:pt x="7335" y="12413"/>
                      <a:pt x="7335" y="12413"/>
                      <a:pt x="7335" y="12413"/>
                    </a:cubicBezTo>
                    <a:cubicBezTo>
                      <a:pt x="7335" y="12510"/>
                      <a:pt x="7335" y="12510"/>
                      <a:pt x="7380" y="12608"/>
                    </a:cubicBezTo>
                    <a:cubicBezTo>
                      <a:pt x="7380" y="12608"/>
                      <a:pt x="7380" y="12608"/>
                      <a:pt x="7380" y="12706"/>
                    </a:cubicBezTo>
                    <a:cubicBezTo>
                      <a:pt x="7335" y="12706"/>
                      <a:pt x="7335" y="12706"/>
                      <a:pt x="7290" y="12706"/>
                    </a:cubicBezTo>
                    <a:cubicBezTo>
                      <a:pt x="7290" y="12706"/>
                      <a:pt x="7245" y="12608"/>
                      <a:pt x="7245" y="12608"/>
                    </a:cubicBezTo>
                    <a:cubicBezTo>
                      <a:pt x="7245" y="12608"/>
                      <a:pt x="7200" y="12510"/>
                      <a:pt x="7200" y="12510"/>
                    </a:cubicBezTo>
                    <a:cubicBezTo>
                      <a:pt x="7155" y="12510"/>
                      <a:pt x="7155" y="12510"/>
                      <a:pt x="7155" y="12510"/>
                    </a:cubicBezTo>
                    <a:cubicBezTo>
                      <a:pt x="7110" y="12510"/>
                      <a:pt x="7155" y="12510"/>
                      <a:pt x="7155" y="12608"/>
                    </a:cubicBezTo>
                    <a:cubicBezTo>
                      <a:pt x="7155" y="12706"/>
                      <a:pt x="7200" y="12804"/>
                      <a:pt x="7200" y="12901"/>
                    </a:cubicBezTo>
                    <a:cubicBezTo>
                      <a:pt x="7200" y="12901"/>
                      <a:pt x="7200" y="12901"/>
                      <a:pt x="7200" y="12901"/>
                    </a:cubicBezTo>
                    <a:cubicBezTo>
                      <a:pt x="7200" y="12999"/>
                      <a:pt x="7155" y="12999"/>
                      <a:pt x="7155" y="12901"/>
                    </a:cubicBezTo>
                    <a:cubicBezTo>
                      <a:pt x="7110" y="12901"/>
                      <a:pt x="7110" y="12804"/>
                      <a:pt x="7065" y="12706"/>
                    </a:cubicBezTo>
                    <a:cubicBezTo>
                      <a:pt x="7020" y="12608"/>
                      <a:pt x="6975" y="12608"/>
                      <a:pt x="6975" y="12510"/>
                    </a:cubicBezTo>
                    <a:cubicBezTo>
                      <a:pt x="6975" y="12510"/>
                      <a:pt x="6975" y="12510"/>
                      <a:pt x="6930" y="12510"/>
                    </a:cubicBezTo>
                    <a:cubicBezTo>
                      <a:pt x="6930" y="12510"/>
                      <a:pt x="6930" y="12510"/>
                      <a:pt x="6930" y="12510"/>
                    </a:cubicBezTo>
                    <a:cubicBezTo>
                      <a:pt x="6975" y="12608"/>
                      <a:pt x="6975" y="12706"/>
                      <a:pt x="6975" y="12804"/>
                    </a:cubicBezTo>
                    <a:cubicBezTo>
                      <a:pt x="7020" y="12901"/>
                      <a:pt x="7020" y="12901"/>
                      <a:pt x="6975" y="12999"/>
                    </a:cubicBezTo>
                    <a:cubicBezTo>
                      <a:pt x="6975" y="12999"/>
                      <a:pt x="6930" y="12999"/>
                      <a:pt x="6930" y="12901"/>
                    </a:cubicBezTo>
                    <a:cubicBezTo>
                      <a:pt x="6885" y="12804"/>
                      <a:pt x="6840" y="12706"/>
                      <a:pt x="6840" y="12608"/>
                    </a:cubicBezTo>
                    <a:cubicBezTo>
                      <a:pt x="6840" y="12608"/>
                      <a:pt x="6795" y="12608"/>
                      <a:pt x="6795" y="12608"/>
                    </a:cubicBezTo>
                    <a:cubicBezTo>
                      <a:pt x="6795" y="12510"/>
                      <a:pt x="6795" y="12510"/>
                      <a:pt x="6795" y="12510"/>
                    </a:cubicBezTo>
                    <a:cubicBezTo>
                      <a:pt x="6795" y="12510"/>
                      <a:pt x="6750" y="12608"/>
                      <a:pt x="6750" y="12608"/>
                    </a:cubicBezTo>
                    <a:cubicBezTo>
                      <a:pt x="6750" y="12706"/>
                      <a:pt x="6750" y="12901"/>
                      <a:pt x="6750" y="12999"/>
                    </a:cubicBezTo>
                    <a:cubicBezTo>
                      <a:pt x="6750" y="12999"/>
                      <a:pt x="6750" y="13097"/>
                      <a:pt x="6750" y="13097"/>
                    </a:cubicBezTo>
                    <a:cubicBezTo>
                      <a:pt x="6750" y="13097"/>
                      <a:pt x="6705" y="13097"/>
                      <a:pt x="6705" y="12999"/>
                    </a:cubicBezTo>
                    <a:cubicBezTo>
                      <a:pt x="6660" y="12999"/>
                      <a:pt x="6615" y="12901"/>
                      <a:pt x="6570" y="12804"/>
                    </a:cubicBezTo>
                    <a:cubicBezTo>
                      <a:pt x="6525" y="12706"/>
                      <a:pt x="6480" y="12608"/>
                      <a:pt x="6390" y="12608"/>
                    </a:cubicBezTo>
                    <a:cubicBezTo>
                      <a:pt x="6390" y="12608"/>
                      <a:pt x="6345" y="12608"/>
                      <a:pt x="6345" y="12608"/>
                    </a:cubicBezTo>
                    <a:cubicBezTo>
                      <a:pt x="6300" y="12510"/>
                      <a:pt x="6255" y="12413"/>
                      <a:pt x="6165" y="12413"/>
                    </a:cubicBezTo>
                    <a:cubicBezTo>
                      <a:pt x="6165" y="12413"/>
                      <a:pt x="6120" y="12413"/>
                      <a:pt x="6120" y="12315"/>
                    </a:cubicBezTo>
                    <a:cubicBezTo>
                      <a:pt x="6030" y="12217"/>
                      <a:pt x="5985" y="12119"/>
                      <a:pt x="5895" y="11924"/>
                    </a:cubicBezTo>
                    <a:cubicBezTo>
                      <a:pt x="5850" y="11924"/>
                      <a:pt x="5850" y="11826"/>
                      <a:pt x="5760" y="11729"/>
                    </a:cubicBezTo>
                    <a:cubicBezTo>
                      <a:pt x="5760" y="11729"/>
                      <a:pt x="5760" y="11729"/>
                      <a:pt x="5715" y="11729"/>
                    </a:cubicBezTo>
                    <a:cubicBezTo>
                      <a:pt x="5715" y="11729"/>
                      <a:pt x="5670" y="11826"/>
                      <a:pt x="5670" y="11729"/>
                    </a:cubicBezTo>
                    <a:cubicBezTo>
                      <a:pt x="5625" y="11533"/>
                      <a:pt x="5580" y="11533"/>
                      <a:pt x="5535" y="11435"/>
                    </a:cubicBezTo>
                    <a:cubicBezTo>
                      <a:pt x="5490" y="11338"/>
                      <a:pt x="5445" y="11240"/>
                      <a:pt x="5400" y="11142"/>
                    </a:cubicBezTo>
                    <a:cubicBezTo>
                      <a:pt x="5355" y="11044"/>
                      <a:pt x="5310" y="10947"/>
                      <a:pt x="5310" y="10849"/>
                    </a:cubicBezTo>
                    <a:cubicBezTo>
                      <a:pt x="5265" y="10653"/>
                      <a:pt x="5175" y="10653"/>
                      <a:pt x="5130" y="10556"/>
                    </a:cubicBezTo>
                    <a:cubicBezTo>
                      <a:pt x="5040" y="10458"/>
                      <a:pt x="4995" y="10262"/>
                      <a:pt x="4950" y="10067"/>
                    </a:cubicBezTo>
                    <a:cubicBezTo>
                      <a:pt x="4950" y="10067"/>
                      <a:pt x="4950" y="9969"/>
                      <a:pt x="4905" y="9969"/>
                    </a:cubicBezTo>
                    <a:cubicBezTo>
                      <a:pt x="4860" y="9969"/>
                      <a:pt x="4860" y="9871"/>
                      <a:pt x="4815" y="9774"/>
                    </a:cubicBezTo>
                    <a:cubicBezTo>
                      <a:pt x="4770" y="9578"/>
                      <a:pt x="4680" y="9383"/>
                      <a:pt x="4635" y="9090"/>
                    </a:cubicBezTo>
                    <a:cubicBezTo>
                      <a:pt x="4590" y="9090"/>
                      <a:pt x="4590" y="9090"/>
                      <a:pt x="4590" y="9090"/>
                    </a:cubicBezTo>
                    <a:cubicBezTo>
                      <a:pt x="4545" y="9285"/>
                      <a:pt x="4500" y="9481"/>
                      <a:pt x="4455" y="9676"/>
                    </a:cubicBezTo>
                    <a:cubicBezTo>
                      <a:pt x="4455" y="9871"/>
                      <a:pt x="4410" y="10067"/>
                      <a:pt x="4365" y="10165"/>
                    </a:cubicBezTo>
                    <a:cubicBezTo>
                      <a:pt x="4320" y="10165"/>
                      <a:pt x="4320" y="10165"/>
                      <a:pt x="4275" y="10165"/>
                    </a:cubicBezTo>
                    <a:cubicBezTo>
                      <a:pt x="4275" y="10067"/>
                      <a:pt x="4230" y="10067"/>
                      <a:pt x="4230" y="10165"/>
                    </a:cubicBezTo>
                    <a:cubicBezTo>
                      <a:pt x="4185" y="10165"/>
                      <a:pt x="4185" y="10165"/>
                      <a:pt x="4140" y="10067"/>
                    </a:cubicBezTo>
                    <a:cubicBezTo>
                      <a:pt x="4140" y="10067"/>
                      <a:pt x="4095" y="10067"/>
                      <a:pt x="4050" y="10067"/>
                    </a:cubicBezTo>
                    <a:cubicBezTo>
                      <a:pt x="4005" y="10067"/>
                      <a:pt x="4005" y="9969"/>
                      <a:pt x="3960" y="9969"/>
                    </a:cubicBezTo>
                    <a:cubicBezTo>
                      <a:pt x="3960" y="9871"/>
                      <a:pt x="3915" y="9871"/>
                      <a:pt x="3870" y="9871"/>
                    </a:cubicBezTo>
                    <a:cubicBezTo>
                      <a:pt x="3870" y="9774"/>
                      <a:pt x="3825" y="9774"/>
                      <a:pt x="3825" y="9676"/>
                    </a:cubicBezTo>
                    <a:cubicBezTo>
                      <a:pt x="3825" y="9578"/>
                      <a:pt x="3825" y="9578"/>
                      <a:pt x="3780" y="9481"/>
                    </a:cubicBezTo>
                    <a:cubicBezTo>
                      <a:pt x="3780" y="9383"/>
                      <a:pt x="3735" y="9383"/>
                      <a:pt x="3735" y="9285"/>
                    </a:cubicBezTo>
                    <a:cubicBezTo>
                      <a:pt x="3780" y="9187"/>
                      <a:pt x="3735" y="9187"/>
                      <a:pt x="3735" y="9187"/>
                    </a:cubicBezTo>
                    <a:cubicBezTo>
                      <a:pt x="3735" y="9187"/>
                      <a:pt x="3690" y="9187"/>
                      <a:pt x="3690" y="9090"/>
                    </a:cubicBezTo>
                    <a:cubicBezTo>
                      <a:pt x="3690" y="9090"/>
                      <a:pt x="3735" y="8992"/>
                      <a:pt x="3735" y="8992"/>
                    </a:cubicBezTo>
                    <a:cubicBezTo>
                      <a:pt x="3735" y="8894"/>
                      <a:pt x="3690" y="8894"/>
                      <a:pt x="3690" y="8796"/>
                    </a:cubicBezTo>
                    <a:cubicBezTo>
                      <a:pt x="3690" y="8796"/>
                      <a:pt x="3690" y="8699"/>
                      <a:pt x="3690" y="8699"/>
                    </a:cubicBezTo>
                    <a:cubicBezTo>
                      <a:pt x="3690" y="8601"/>
                      <a:pt x="3690" y="8601"/>
                      <a:pt x="3690" y="8503"/>
                    </a:cubicBezTo>
                    <a:cubicBezTo>
                      <a:pt x="3690" y="8503"/>
                      <a:pt x="3645" y="8503"/>
                      <a:pt x="3690" y="8405"/>
                    </a:cubicBezTo>
                    <a:cubicBezTo>
                      <a:pt x="3690" y="8405"/>
                      <a:pt x="3690" y="8308"/>
                      <a:pt x="3735" y="8308"/>
                    </a:cubicBezTo>
                    <a:cubicBezTo>
                      <a:pt x="3780" y="8308"/>
                      <a:pt x="3825" y="8210"/>
                      <a:pt x="3870" y="8210"/>
                    </a:cubicBezTo>
                    <a:cubicBezTo>
                      <a:pt x="3960" y="8112"/>
                      <a:pt x="4050" y="8112"/>
                      <a:pt x="4140" y="8014"/>
                    </a:cubicBezTo>
                    <a:cubicBezTo>
                      <a:pt x="4185" y="8014"/>
                      <a:pt x="4185" y="7917"/>
                      <a:pt x="4140" y="7917"/>
                    </a:cubicBezTo>
                    <a:cubicBezTo>
                      <a:pt x="4140" y="7721"/>
                      <a:pt x="4095" y="7624"/>
                      <a:pt x="4050" y="7526"/>
                    </a:cubicBezTo>
                    <a:cubicBezTo>
                      <a:pt x="4005" y="7428"/>
                      <a:pt x="3960" y="7330"/>
                      <a:pt x="3915" y="7330"/>
                    </a:cubicBezTo>
                    <a:cubicBezTo>
                      <a:pt x="3825" y="7233"/>
                      <a:pt x="3780" y="7233"/>
                      <a:pt x="3780" y="7037"/>
                    </a:cubicBezTo>
                    <a:cubicBezTo>
                      <a:pt x="3780" y="7037"/>
                      <a:pt x="3780" y="6939"/>
                      <a:pt x="3780" y="6939"/>
                    </a:cubicBezTo>
                    <a:cubicBezTo>
                      <a:pt x="3825" y="6744"/>
                      <a:pt x="3780" y="6646"/>
                      <a:pt x="3735" y="6548"/>
                    </a:cubicBezTo>
                    <a:cubicBezTo>
                      <a:pt x="3690" y="6451"/>
                      <a:pt x="3645" y="6353"/>
                      <a:pt x="3645" y="6255"/>
                    </a:cubicBezTo>
                    <a:cubicBezTo>
                      <a:pt x="3600" y="6157"/>
                      <a:pt x="3555" y="6060"/>
                      <a:pt x="3555" y="5962"/>
                    </a:cubicBezTo>
                    <a:cubicBezTo>
                      <a:pt x="3555" y="5864"/>
                      <a:pt x="3555" y="5767"/>
                      <a:pt x="3510" y="5669"/>
                    </a:cubicBezTo>
                    <a:cubicBezTo>
                      <a:pt x="3465" y="5571"/>
                      <a:pt x="3465" y="5473"/>
                      <a:pt x="3465" y="5376"/>
                    </a:cubicBezTo>
                    <a:cubicBezTo>
                      <a:pt x="3420" y="5376"/>
                      <a:pt x="3420" y="5278"/>
                      <a:pt x="3465" y="5278"/>
                    </a:cubicBezTo>
                    <a:cubicBezTo>
                      <a:pt x="3465" y="5082"/>
                      <a:pt x="3465" y="4985"/>
                      <a:pt x="3420" y="4887"/>
                    </a:cubicBezTo>
                    <a:cubicBezTo>
                      <a:pt x="3375" y="4691"/>
                      <a:pt x="3375" y="4496"/>
                      <a:pt x="3285" y="4300"/>
                    </a:cubicBezTo>
                    <a:cubicBezTo>
                      <a:pt x="3285" y="4300"/>
                      <a:pt x="3285" y="4203"/>
                      <a:pt x="3285" y="4105"/>
                    </a:cubicBezTo>
                    <a:cubicBezTo>
                      <a:pt x="3330" y="4105"/>
                      <a:pt x="3330" y="4007"/>
                      <a:pt x="3285" y="3910"/>
                    </a:cubicBezTo>
                    <a:cubicBezTo>
                      <a:pt x="3240" y="3812"/>
                      <a:pt x="3240" y="3714"/>
                      <a:pt x="3285" y="3519"/>
                    </a:cubicBezTo>
                    <a:cubicBezTo>
                      <a:pt x="3285" y="3519"/>
                      <a:pt x="3285" y="3519"/>
                      <a:pt x="3285" y="3421"/>
                    </a:cubicBezTo>
                    <a:cubicBezTo>
                      <a:pt x="3285" y="3421"/>
                      <a:pt x="3330" y="3323"/>
                      <a:pt x="3330" y="3323"/>
                    </a:cubicBezTo>
                    <a:cubicBezTo>
                      <a:pt x="3285" y="3225"/>
                      <a:pt x="3285" y="3225"/>
                      <a:pt x="3285" y="3128"/>
                    </a:cubicBezTo>
                    <a:cubicBezTo>
                      <a:pt x="3240" y="3128"/>
                      <a:pt x="3195" y="3030"/>
                      <a:pt x="3195" y="2932"/>
                    </a:cubicBezTo>
                    <a:cubicBezTo>
                      <a:pt x="3150" y="2932"/>
                      <a:pt x="3150" y="2834"/>
                      <a:pt x="3150" y="2834"/>
                    </a:cubicBezTo>
                    <a:cubicBezTo>
                      <a:pt x="3195" y="2737"/>
                      <a:pt x="3195" y="2737"/>
                      <a:pt x="3240" y="2737"/>
                    </a:cubicBezTo>
                    <a:cubicBezTo>
                      <a:pt x="3240" y="2834"/>
                      <a:pt x="3285" y="2834"/>
                      <a:pt x="3330" y="2834"/>
                    </a:cubicBezTo>
                    <a:cubicBezTo>
                      <a:pt x="3375" y="2932"/>
                      <a:pt x="3375" y="2932"/>
                      <a:pt x="3420" y="2932"/>
                    </a:cubicBezTo>
                    <a:cubicBezTo>
                      <a:pt x="3420" y="2932"/>
                      <a:pt x="3420" y="2932"/>
                      <a:pt x="3420" y="2932"/>
                    </a:cubicBezTo>
                    <a:cubicBezTo>
                      <a:pt x="3420" y="2932"/>
                      <a:pt x="3420" y="2932"/>
                      <a:pt x="3420" y="2932"/>
                    </a:cubicBezTo>
                    <a:cubicBezTo>
                      <a:pt x="3420" y="2834"/>
                      <a:pt x="3420" y="2834"/>
                      <a:pt x="3375" y="2834"/>
                    </a:cubicBezTo>
                    <a:cubicBezTo>
                      <a:pt x="3375" y="2737"/>
                      <a:pt x="3330" y="2639"/>
                      <a:pt x="3285" y="2541"/>
                    </a:cubicBezTo>
                    <a:cubicBezTo>
                      <a:pt x="3285" y="2443"/>
                      <a:pt x="3285" y="2443"/>
                      <a:pt x="3285" y="2346"/>
                    </a:cubicBezTo>
                    <a:cubicBezTo>
                      <a:pt x="3330" y="2346"/>
                      <a:pt x="3375" y="2346"/>
                      <a:pt x="3375" y="2346"/>
                    </a:cubicBezTo>
                    <a:cubicBezTo>
                      <a:pt x="3420" y="2443"/>
                      <a:pt x="3465" y="2541"/>
                      <a:pt x="3465" y="2541"/>
                    </a:cubicBezTo>
                    <a:cubicBezTo>
                      <a:pt x="3510" y="2541"/>
                      <a:pt x="3510" y="2541"/>
                      <a:pt x="3510" y="2541"/>
                    </a:cubicBezTo>
                    <a:cubicBezTo>
                      <a:pt x="3510" y="2541"/>
                      <a:pt x="3510" y="2541"/>
                      <a:pt x="3510" y="2541"/>
                    </a:cubicBezTo>
                    <a:cubicBezTo>
                      <a:pt x="3465" y="2346"/>
                      <a:pt x="3420" y="2248"/>
                      <a:pt x="3375" y="2052"/>
                    </a:cubicBezTo>
                    <a:cubicBezTo>
                      <a:pt x="3375" y="2052"/>
                      <a:pt x="3375" y="2052"/>
                      <a:pt x="3375" y="1955"/>
                    </a:cubicBezTo>
                    <a:cubicBezTo>
                      <a:pt x="3420" y="1955"/>
                      <a:pt x="3420" y="1955"/>
                      <a:pt x="3465" y="1955"/>
                    </a:cubicBezTo>
                    <a:cubicBezTo>
                      <a:pt x="3465" y="2052"/>
                      <a:pt x="3510" y="2052"/>
                      <a:pt x="3555" y="2150"/>
                    </a:cubicBezTo>
                    <a:cubicBezTo>
                      <a:pt x="3555" y="2150"/>
                      <a:pt x="3555" y="2150"/>
                      <a:pt x="3555" y="2150"/>
                    </a:cubicBezTo>
                    <a:cubicBezTo>
                      <a:pt x="3555" y="2150"/>
                      <a:pt x="3555" y="2150"/>
                      <a:pt x="3555" y="2150"/>
                    </a:cubicBezTo>
                    <a:cubicBezTo>
                      <a:pt x="3555" y="1955"/>
                      <a:pt x="3510" y="1857"/>
                      <a:pt x="3510" y="1759"/>
                    </a:cubicBezTo>
                    <a:cubicBezTo>
                      <a:pt x="3510" y="1759"/>
                      <a:pt x="3510" y="1662"/>
                      <a:pt x="3510" y="1662"/>
                    </a:cubicBezTo>
                    <a:cubicBezTo>
                      <a:pt x="3510" y="1662"/>
                      <a:pt x="3555" y="1662"/>
                      <a:pt x="3555" y="1662"/>
                    </a:cubicBezTo>
                    <a:cubicBezTo>
                      <a:pt x="3600" y="1662"/>
                      <a:pt x="3600" y="1759"/>
                      <a:pt x="3600" y="1759"/>
                    </a:cubicBezTo>
                    <a:cubicBezTo>
                      <a:pt x="3600" y="1857"/>
                      <a:pt x="3600" y="1857"/>
                      <a:pt x="3645" y="1857"/>
                    </a:cubicBezTo>
                    <a:cubicBezTo>
                      <a:pt x="3645" y="1857"/>
                      <a:pt x="3645" y="1857"/>
                      <a:pt x="3645" y="1857"/>
                    </a:cubicBezTo>
                    <a:cubicBezTo>
                      <a:pt x="3645" y="1857"/>
                      <a:pt x="3645" y="1857"/>
                      <a:pt x="3645" y="1857"/>
                    </a:cubicBezTo>
                    <a:cubicBezTo>
                      <a:pt x="3645" y="1759"/>
                      <a:pt x="3600" y="1662"/>
                      <a:pt x="3600" y="1564"/>
                    </a:cubicBezTo>
                    <a:cubicBezTo>
                      <a:pt x="3600" y="1466"/>
                      <a:pt x="3645" y="1466"/>
                      <a:pt x="3645" y="1466"/>
                    </a:cubicBezTo>
                    <a:cubicBezTo>
                      <a:pt x="3645" y="1466"/>
                      <a:pt x="3645" y="1466"/>
                      <a:pt x="3645" y="1466"/>
                    </a:cubicBezTo>
                    <a:cubicBezTo>
                      <a:pt x="3690" y="1564"/>
                      <a:pt x="3735" y="1564"/>
                      <a:pt x="3735" y="1662"/>
                    </a:cubicBezTo>
                    <a:cubicBezTo>
                      <a:pt x="3780" y="1759"/>
                      <a:pt x="3825" y="1857"/>
                      <a:pt x="3870" y="1955"/>
                    </a:cubicBezTo>
                    <a:cubicBezTo>
                      <a:pt x="3870" y="1955"/>
                      <a:pt x="3870" y="1955"/>
                      <a:pt x="3870" y="1955"/>
                    </a:cubicBezTo>
                    <a:cubicBezTo>
                      <a:pt x="3870" y="1955"/>
                      <a:pt x="3870" y="1955"/>
                      <a:pt x="3870" y="1955"/>
                    </a:cubicBezTo>
                    <a:cubicBezTo>
                      <a:pt x="3870" y="1955"/>
                      <a:pt x="3870" y="1857"/>
                      <a:pt x="3870" y="1857"/>
                    </a:cubicBezTo>
                    <a:cubicBezTo>
                      <a:pt x="3870" y="1857"/>
                      <a:pt x="3870" y="1759"/>
                      <a:pt x="3915" y="1759"/>
                    </a:cubicBezTo>
                    <a:cubicBezTo>
                      <a:pt x="3915" y="1759"/>
                      <a:pt x="3915" y="1759"/>
                      <a:pt x="3915" y="1759"/>
                    </a:cubicBezTo>
                    <a:cubicBezTo>
                      <a:pt x="3960" y="1857"/>
                      <a:pt x="3960" y="1857"/>
                      <a:pt x="3960" y="1857"/>
                    </a:cubicBezTo>
                    <a:cubicBezTo>
                      <a:pt x="3960" y="2052"/>
                      <a:pt x="4050" y="2052"/>
                      <a:pt x="4095" y="2248"/>
                    </a:cubicBezTo>
                    <a:cubicBezTo>
                      <a:pt x="4095" y="2346"/>
                      <a:pt x="4140" y="2541"/>
                      <a:pt x="4140" y="2639"/>
                    </a:cubicBezTo>
                    <a:cubicBezTo>
                      <a:pt x="4230" y="2932"/>
                      <a:pt x="4275" y="3225"/>
                      <a:pt x="4320" y="3519"/>
                    </a:cubicBezTo>
                    <a:cubicBezTo>
                      <a:pt x="4410" y="3714"/>
                      <a:pt x="4455" y="3910"/>
                      <a:pt x="4500" y="4105"/>
                    </a:cubicBezTo>
                    <a:cubicBezTo>
                      <a:pt x="4545" y="4300"/>
                      <a:pt x="4545" y="4398"/>
                      <a:pt x="4545" y="4594"/>
                    </a:cubicBezTo>
                    <a:cubicBezTo>
                      <a:pt x="4590" y="4789"/>
                      <a:pt x="4590" y="4985"/>
                      <a:pt x="4635" y="5180"/>
                    </a:cubicBezTo>
                    <a:cubicBezTo>
                      <a:pt x="4680" y="5376"/>
                      <a:pt x="4770" y="5669"/>
                      <a:pt x="4815" y="5864"/>
                    </a:cubicBezTo>
                    <a:cubicBezTo>
                      <a:pt x="4815" y="5864"/>
                      <a:pt x="4815" y="5864"/>
                      <a:pt x="4815" y="5864"/>
                    </a:cubicBezTo>
                    <a:cubicBezTo>
                      <a:pt x="4905" y="6060"/>
                      <a:pt x="4995" y="6255"/>
                      <a:pt x="5130" y="6353"/>
                    </a:cubicBezTo>
                    <a:cubicBezTo>
                      <a:pt x="5175" y="6353"/>
                      <a:pt x="5220" y="6353"/>
                      <a:pt x="5265" y="6255"/>
                    </a:cubicBezTo>
                    <a:cubicBezTo>
                      <a:pt x="5355" y="6157"/>
                      <a:pt x="5445" y="6060"/>
                      <a:pt x="5580" y="6157"/>
                    </a:cubicBezTo>
                    <a:cubicBezTo>
                      <a:pt x="5625" y="6157"/>
                      <a:pt x="5715" y="6157"/>
                      <a:pt x="5760" y="6157"/>
                    </a:cubicBezTo>
                    <a:cubicBezTo>
                      <a:pt x="5805" y="6157"/>
                      <a:pt x="5805" y="6157"/>
                      <a:pt x="5805" y="6255"/>
                    </a:cubicBezTo>
                    <a:cubicBezTo>
                      <a:pt x="5805" y="6353"/>
                      <a:pt x="5805" y="6353"/>
                      <a:pt x="5805" y="6353"/>
                    </a:cubicBezTo>
                    <a:cubicBezTo>
                      <a:pt x="5715" y="6451"/>
                      <a:pt x="5625" y="6548"/>
                      <a:pt x="5580" y="6744"/>
                    </a:cubicBezTo>
                    <a:cubicBezTo>
                      <a:pt x="5490" y="6842"/>
                      <a:pt x="5445" y="7037"/>
                      <a:pt x="5400" y="7233"/>
                    </a:cubicBezTo>
                    <a:cubicBezTo>
                      <a:pt x="5400" y="7330"/>
                      <a:pt x="5400" y="7330"/>
                      <a:pt x="5400" y="7428"/>
                    </a:cubicBezTo>
                    <a:cubicBezTo>
                      <a:pt x="5445" y="7526"/>
                      <a:pt x="5445" y="7624"/>
                      <a:pt x="5445" y="7721"/>
                    </a:cubicBezTo>
                    <a:cubicBezTo>
                      <a:pt x="5490" y="7819"/>
                      <a:pt x="5535" y="7917"/>
                      <a:pt x="5535" y="8014"/>
                    </a:cubicBezTo>
                    <a:cubicBezTo>
                      <a:pt x="5625" y="8308"/>
                      <a:pt x="5715" y="8405"/>
                      <a:pt x="5805" y="8601"/>
                    </a:cubicBezTo>
                    <a:cubicBezTo>
                      <a:pt x="5940" y="8796"/>
                      <a:pt x="6075" y="8992"/>
                      <a:pt x="6210" y="9285"/>
                    </a:cubicBezTo>
                    <a:cubicBezTo>
                      <a:pt x="6300" y="9383"/>
                      <a:pt x="6390" y="9578"/>
                      <a:pt x="6480" y="9774"/>
                    </a:cubicBezTo>
                    <a:cubicBezTo>
                      <a:pt x="6480" y="9774"/>
                      <a:pt x="6525" y="9774"/>
                      <a:pt x="6525" y="9871"/>
                    </a:cubicBezTo>
                    <a:cubicBezTo>
                      <a:pt x="6525" y="9969"/>
                      <a:pt x="6570" y="9969"/>
                      <a:pt x="6615" y="10067"/>
                    </a:cubicBezTo>
                    <a:cubicBezTo>
                      <a:pt x="6660" y="10165"/>
                      <a:pt x="6750" y="10262"/>
                      <a:pt x="6795" y="10360"/>
                    </a:cubicBezTo>
                    <a:cubicBezTo>
                      <a:pt x="6885" y="10556"/>
                      <a:pt x="6975" y="10751"/>
                      <a:pt x="7020" y="10849"/>
                    </a:cubicBezTo>
                    <a:cubicBezTo>
                      <a:pt x="7155" y="11044"/>
                      <a:pt x="7245" y="11240"/>
                      <a:pt x="7335" y="11435"/>
                    </a:cubicBezTo>
                    <a:cubicBezTo>
                      <a:pt x="7380" y="11533"/>
                      <a:pt x="7380" y="11631"/>
                      <a:pt x="7425" y="11729"/>
                    </a:cubicBezTo>
                    <a:cubicBezTo>
                      <a:pt x="7425" y="11729"/>
                      <a:pt x="7470" y="11826"/>
                      <a:pt x="7425" y="11826"/>
                    </a:cubicBezTo>
                    <a:cubicBezTo>
                      <a:pt x="7425" y="11826"/>
                      <a:pt x="7380" y="11924"/>
                      <a:pt x="7380" y="11826"/>
                    </a:cubicBezTo>
                    <a:cubicBezTo>
                      <a:pt x="7335" y="11826"/>
                      <a:pt x="7335" y="11826"/>
                      <a:pt x="7335" y="11826"/>
                    </a:cubicBezTo>
                    <a:cubicBezTo>
                      <a:pt x="7335" y="11924"/>
                      <a:pt x="7335" y="11924"/>
                      <a:pt x="7335" y="11924"/>
                    </a:cubicBezTo>
                    <a:cubicBezTo>
                      <a:pt x="7380" y="12119"/>
                      <a:pt x="7425" y="12217"/>
                      <a:pt x="7470" y="12413"/>
                    </a:cubicBezTo>
                    <a:cubicBezTo>
                      <a:pt x="7470" y="12413"/>
                      <a:pt x="7470" y="12413"/>
                      <a:pt x="7470" y="12510"/>
                    </a:cubicBezTo>
                    <a:cubicBezTo>
                      <a:pt x="7515" y="12510"/>
                      <a:pt x="7470" y="12510"/>
                      <a:pt x="7470" y="12608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6243" name="Freeform 699"/>
              <p:cNvSpPr/>
              <p:nvPr/>
            </p:nvSpPr>
            <p:spPr>
              <a:xfrm>
                <a:off x="279419" y="89352"/>
                <a:ext cx="12701" cy="5140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0160" y="0"/>
                    </a:moveTo>
                    <a:cubicBezTo>
                      <a:pt x="21600" y="248"/>
                      <a:pt x="21600" y="248"/>
                      <a:pt x="21600" y="497"/>
                    </a:cubicBezTo>
                    <a:cubicBezTo>
                      <a:pt x="21600" y="21600"/>
                      <a:pt x="21600" y="21600"/>
                      <a:pt x="21600" y="21600"/>
                    </a:cubicBezTo>
                    <a:cubicBezTo>
                      <a:pt x="21600" y="21600"/>
                      <a:pt x="21600" y="21600"/>
                      <a:pt x="21600" y="21600"/>
                    </a:cubicBezTo>
                    <a:cubicBezTo>
                      <a:pt x="15840" y="20855"/>
                      <a:pt x="14400" y="19614"/>
                      <a:pt x="11520" y="18621"/>
                    </a:cubicBezTo>
                    <a:cubicBezTo>
                      <a:pt x="10080" y="18372"/>
                      <a:pt x="10080" y="18124"/>
                      <a:pt x="8640" y="17876"/>
                    </a:cubicBezTo>
                    <a:cubicBezTo>
                      <a:pt x="5760" y="16634"/>
                      <a:pt x="2880" y="15393"/>
                      <a:pt x="0" y="14152"/>
                    </a:cubicBezTo>
                    <a:cubicBezTo>
                      <a:pt x="0" y="13655"/>
                      <a:pt x="0" y="13407"/>
                      <a:pt x="0" y="12910"/>
                    </a:cubicBezTo>
                    <a:cubicBezTo>
                      <a:pt x="1440" y="11917"/>
                      <a:pt x="4320" y="10676"/>
                      <a:pt x="5760" y="9683"/>
                    </a:cubicBezTo>
                    <a:cubicBezTo>
                      <a:pt x="5760" y="8938"/>
                      <a:pt x="8640" y="8193"/>
                      <a:pt x="10080" y="7448"/>
                    </a:cubicBezTo>
                    <a:cubicBezTo>
                      <a:pt x="10080" y="6952"/>
                      <a:pt x="11520" y="6455"/>
                      <a:pt x="11520" y="5959"/>
                    </a:cubicBezTo>
                    <a:cubicBezTo>
                      <a:pt x="11520" y="5214"/>
                      <a:pt x="12960" y="4469"/>
                      <a:pt x="14400" y="3972"/>
                    </a:cubicBezTo>
                    <a:cubicBezTo>
                      <a:pt x="15840" y="3228"/>
                      <a:pt x="15840" y="2483"/>
                      <a:pt x="17280" y="1986"/>
                    </a:cubicBezTo>
                    <a:cubicBezTo>
                      <a:pt x="18720" y="1241"/>
                      <a:pt x="20160" y="745"/>
                      <a:pt x="20160" y="0"/>
                    </a:cubicBezTo>
                    <a:cubicBezTo>
                      <a:pt x="20160" y="0"/>
                      <a:pt x="20160" y="0"/>
                      <a:pt x="20160" y="0"/>
                    </a:cubicBezTo>
                    <a:cubicBezTo>
                      <a:pt x="20160" y="0"/>
                      <a:pt x="20160" y="0"/>
                      <a:pt x="2016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6244" name="Freeform 700"/>
              <p:cNvSpPr/>
              <p:nvPr/>
            </p:nvSpPr>
            <p:spPr>
              <a:xfrm>
                <a:off x="279378" y="155097"/>
                <a:ext cx="12701" cy="2184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782" h="21600" fill="norm" stroke="1" extrusionOk="0">
                    <a:moveTo>
                      <a:pt x="15382" y="2919"/>
                    </a:moveTo>
                    <a:cubicBezTo>
                      <a:pt x="16732" y="1751"/>
                      <a:pt x="15382" y="584"/>
                      <a:pt x="20782" y="0"/>
                    </a:cubicBezTo>
                    <a:cubicBezTo>
                      <a:pt x="20782" y="21600"/>
                      <a:pt x="20782" y="21600"/>
                      <a:pt x="20782" y="21600"/>
                    </a:cubicBezTo>
                    <a:cubicBezTo>
                      <a:pt x="20782" y="21600"/>
                      <a:pt x="20782" y="21600"/>
                      <a:pt x="20782" y="21600"/>
                    </a:cubicBezTo>
                    <a:cubicBezTo>
                      <a:pt x="15382" y="21600"/>
                      <a:pt x="11332" y="20432"/>
                      <a:pt x="7282" y="20432"/>
                    </a:cubicBezTo>
                    <a:cubicBezTo>
                      <a:pt x="5932" y="20432"/>
                      <a:pt x="4582" y="20432"/>
                      <a:pt x="3232" y="20432"/>
                    </a:cubicBezTo>
                    <a:cubicBezTo>
                      <a:pt x="-818" y="19849"/>
                      <a:pt x="-818" y="19849"/>
                      <a:pt x="1882" y="18097"/>
                    </a:cubicBezTo>
                    <a:cubicBezTo>
                      <a:pt x="5932" y="14011"/>
                      <a:pt x="8632" y="9924"/>
                      <a:pt x="12682" y="6422"/>
                    </a:cubicBezTo>
                    <a:cubicBezTo>
                      <a:pt x="12682" y="5254"/>
                      <a:pt x="14032" y="3503"/>
                      <a:pt x="15382" y="2919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6245" name="Freeform 701"/>
              <p:cNvSpPr/>
              <p:nvPr/>
            </p:nvSpPr>
            <p:spPr>
              <a:xfrm>
                <a:off x="283190" y="182826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7971" h="17550" fill="norm" stroke="1" extrusionOk="0">
                    <a:moveTo>
                      <a:pt x="17971" y="0"/>
                    </a:moveTo>
                    <a:cubicBezTo>
                      <a:pt x="17971" y="5400"/>
                      <a:pt x="17971" y="5400"/>
                      <a:pt x="17971" y="5400"/>
                    </a:cubicBezTo>
                    <a:cubicBezTo>
                      <a:pt x="13651" y="10800"/>
                      <a:pt x="9331" y="16200"/>
                      <a:pt x="9331" y="16200"/>
                    </a:cubicBezTo>
                    <a:cubicBezTo>
                      <a:pt x="5011" y="16200"/>
                      <a:pt x="691" y="21600"/>
                      <a:pt x="691" y="10800"/>
                    </a:cubicBezTo>
                    <a:cubicBezTo>
                      <a:pt x="691" y="0"/>
                      <a:pt x="-3629" y="0"/>
                      <a:pt x="9331" y="0"/>
                    </a:cubicBezTo>
                    <a:cubicBezTo>
                      <a:pt x="13651" y="0"/>
                      <a:pt x="13651" y="0"/>
                      <a:pt x="1797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6246" name="Freeform 702"/>
              <p:cNvSpPr/>
              <p:nvPr/>
            </p:nvSpPr>
            <p:spPr>
              <a:xfrm>
                <a:off x="283993" y="186032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5274" h="21600" fill="norm" stroke="1" extrusionOk="0">
                    <a:moveTo>
                      <a:pt x="15274" y="0"/>
                    </a:moveTo>
                    <a:cubicBezTo>
                      <a:pt x="15274" y="21600"/>
                      <a:pt x="15274" y="21600"/>
                      <a:pt x="15274" y="21600"/>
                    </a:cubicBezTo>
                    <a:cubicBezTo>
                      <a:pt x="4474" y="21600"/>
                      <a:pt x="4474" y="21600"/>
                      <a:pt x="4474" y="10800"/>
                    </a:cubicBezTo>
                    <a:cubicBezTo>
                      <a:pt x="-6326" y="10800"/>
                      <a:pt x="4474" y="0"/>
                      <a:pt x="1527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6247" name="Freeform 703"/>
              <p:cNvSpPr/>
              <p:nvPr/>
            </p:nvSpPr>
            <p:spPr>
              <a:xfrm>
                <a:off x="248814" y="199442"/>
                <a:ext cx="41479" cy="8472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291" y="7099"/>
                    </a:moveTo>
                    <a:cubicBezTo>
                      <a:pt x="21600" y="7250"/>
                      <a:pt x="21600" y="7401"/>
                      <a:pt x="21600" y="7552"/>
                    </a:cubicBezTo>
                    <a:cubicBezTo>
                      <a:pt x="21600" y="21600"/>
                      <a:pt x="21600" y="21600"/>
                      <a:pt x="21600" y="21600"/>
                    </a:cubicBezTo>
                    <a:cubicBezTo>
                      <a:pt x="5246" y="21600"/>
                      <a:pt x="5246" y="21600"/>
                      <a:pt x="5246" y="21600"/>
                    </a:cubicBezTo>
                    <a:cubicBezTo>
                      <a:pt x="5554" y="21449"/>
                      <a:pt x="5554" y="21298"/>
                      <a:pt x="5863" y="21147"/>
                    </a:cubicBezTo>
                    <a:cubicBezTo>
                      <a:pt x="5863" y="20845"/>
                      <a:pt x="5863" y="20845"/>
                      <a:pt x="5554" y="20845"/>
                    </a:cubicBezTo>
                    <a:cubicBezTo>
                      <a:pt x="4629" y="20694"/>
                      <a:pt x="3703" y="20845"/>
                      <a:pt x="2777" y="20845"/>
                    </a:cubicBezTo>
                    <a:cubicBezTo>
                      <a:pt x="2469" y="20845"/>
                      <a:pt x="2160" y="20694"/>
                      <a:pt x="1851" y="20845"/>
                    </a:cubicBezTo>
                    <a:cubicBezTo>
                      <a:pt x="1234" y="20996"/>
                      <a:pt x="617" y="20845"/>
                      <a:pt x="309" y="20845"/>
                    </a:cubicBezTo>
                    <a:cubicBezTo>
                      <a:pt x="0" y="20845"/>
                      <a:pt x="0" y="20845"/>
                      <a:pt x="0" y="20694"/>
                    </a:cubicBezTo>
                    <a:cubicBezTo>
                      <a:pt x="617" y="20392"/>
                      <a:pt x="926" y="20090"/>
                      <a:pt x="1543" y="19787"/>
                    </a:cubicBezTo>
                    <a:cubicBezTo>
                      <a:pt x="3394" y="18579"/>
                      <a:pt x="4937" y="17220"/>
                      <a:pt x="6480" y="15860"/>
                    </a:cubicBezTo>
                    <a:cubicBezTo>
                      <a:pt x="7406" y="15709"/>
                      <a:pt x="7097" y="15105"/>
                      <a:pt x="7714" y="14954"/>
                    </a:cubicBezTo>
                    <a:cubicBezTo>
                      <a:pt x="7714" y="14954"/>
                      <a:pt x="7714" y="14803"/>
                      <a:pt x="7714" y="14803"/>
                    </a:cubicBezTo>
                    <a:cubicBezTo>
                      <a:pt x="7406" y="14803"/>
                      <a:pt x="7406" y="14501"/>
                      <a:pt x="6789" y="14652"/>
                    </a:cubicBezTo>
                    <a:cubicBezTo>
                      <a:pt x="5863" y="14652"/>
                      <a:pt x="4937" y="14501"/>
                      <a:pt x="4011" y="14803"/>
                    </a:cubicBezTo>
                    <a:cubicBezTo>
                      <a:pt x="3394" y="14954"/>
                      <a:pt x="2777" y="14803"/>
                      <a:pt x="2160" y="14652"/>
                    </a:cubicBezTo>
                    <a:cubicBezTo>
                      <a:pt x="1851" y="14652"/>
                      <a:pt x="1851" y="14501"/>
                      <a:pt x="1851" y="14350"/>
                    </a:cubicBezTo>
                    <a:cubicBezTo>
                      <a:pt x="2469" y="14048"/>
                      <a:pt x="2777" y="13745"/>
                      <a:pt x="3394" y="13443"/>
                    </a:cubicBezTo>
                    <a:cubicBezTo>
                      <a:pt x="4320" y="12839"/>
                      <a:pt x="4937" y="12235"/>
                      <a:pt x="5863" y="11480"/>
                    </a:cubicBezTo>
                    <a:cubicBezTo>
                      <a:pt x="6789" y="10724"/>
                      <a:pt x="7406" y="9969"/>
                      <a:pt x="8023" y="9214"/>
                    </a:cubicBezTo>
                    <a:cubicBezTo>
                      <a:pt x="8331" y="9214"/>
                      <a:pt x="8331" y="9063"/>
                      <a:pt x="8331" y="9063"/>
                    </a:cubicBezTo>
                    <a:cubicBezTo>
                      <a:pt x="8023" y="8912"/>
                      <a:pt x="7714" y="8761"/>
                      <a:pt x="7406" y="8912"/>
                    </a:cubicBezTo>
                    <a:cubicBezTo>
                      <a:pt x="6789" y="9063"/>
                      <a:pt x="6171" y="8912"/>
                      <a:pt x="5554" y="9063"/>
                    </a:cubicBezTo>
                    <a:cubicBezTo>
                      <a:pt x="5246" y="9063"/>
                      <a:pt x="4937" y="9063"/>
                      <a:pt x="4320" y="9063"/>
                    </a:cubicBezTo>
                    <a:cubicBezTo>
                      <a:pt x="4011" y="9063"/>
                      <a:pt x="3703" y="8912"/>
                      <a:pt x="3394" y="8912"/>
                    </a:cubicBezTo>
                    <a:cubicBezTo>
                      <a:pt x="3394" y="8761"/>
                      <a:pt x="3703" y="8610"/>
                      <a:pt x="4011" y="8459"/>
                    </a:cubicBezTo>
                    <a:cubicBezTo>
                      <a:pt x="4629" y="8157"/>
                      <a:pt x="4937" y="7703"/>
                      <a:pt x="5246" y="7401"/>
                    </a:cubicBezTo>
                    <a:cubicBezTo>
                      <a:pt x="6171" y="6646"/>
                      <a:pt x="6789" y="6042"/>
                      <a:pt x="7406" y="5438"/>
                    </a:cubicBezTo>
                    <a:cubicBezTo>
                      <a:pt x="8640" y="4380"/>
                      <a:pt x="9874" y="3323"/>
                      <a:pt x="10800" y="2417"/>
                    </a:cubicBezTo>
                    <a:cubicBezTo>
                      <a:pt x="11417" y="1964"/>
                      <a:pt x="11726" y="1662"/>
                      <a:pt x="12034" y="1208"/>
                    </a:cubicBezTo>
                    <a:cubicBezTo>
                      <a:pt x="12651" y="755"/>
                      <a:pt x="13269" y="453"/>
                      <a:pt x="13269" y="0"/>
                    </a:cubicBezTo>
                    <a:cubicBezTo>
                      <a:pt x="13269" y="0"/>
                      <a:pt x="13577" y="0"/>
                      <a:pt x="13577" y="0"/>
                    </a:cubicBezTo>
                    <a:cubicBezTo>
                      <a:pt x="13577" y="0"/>
                      <a:pt x="13886" y="0"/>
                      <a:pt x="13886" y="0"/>
                    </a:cubicBezTo>
                    <a:cubicBezTo>
                      <a:pt x="13886" y="151"/>
                      <a:pt x="13886" y="302"/>
                      <a:pt x="14194" y="453"/>
                    </a:cubicBezTo>
                    <a:cubicBezTo>
                      <a:pt x="14194" y="604"/>
                      <a:pt x="14503" y="906"/>
                      <a:pt x="14811" y="1208"/>
                    </a:cubicBezTo>
                    <a:cubicBezTo>
                      <a:pt x="15120" y="1510"/>
                      <a:pt x="16046" y="1662"/>
                      <a:pt x="15737" y="1964"/>
                    </a:cubicBezTo>
                    <a:cubicBezTo>
                      <a:pt x="15737" y="2115"/>
                      <a:pt x="15737" y="2115"/>
                      <a:pt x="16046" y="2115"/>
                    </a:cubicBezTo>
                    <a:cubicBezTo>
                      <a:pt x="16354" y="2115"/>
                      <a:pt x="16354" y="2417"/>
                      <a:pt x="16663" y="2568"/>
                    </a:cubicBezTo>
                    <a:cubicBezTo>
                      <a:pt x="16971" y="2870"/>
                      <a:pt x="17280" y="3323"/>
                      <a:pt x="17589" y="3625"/>
                    </a:cubicBezTo>
                    <a:cubicBezTo>
                      <a:pt x="18823" y="4531"/>
                      <a:pt x="19440" y="5438"/>
                      <a:pt x="20366" y="6193"/>
                    </a:cubicBezTo>
                    <a:cubicBezTo>
                      <a:pt x="20983" y="6495"/>
                      <a:pt x="20983" y="6797"/>
                      <a:pt x="21291" y="7099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</p:grpSp>
        <p:sp>
          <p:nvSpPr>
            <p:cNvPr id="6249" name="TextBox 435"/>
            <p:cNvSpPr txBox="1"/>
            <p:nvPr/>
          </p:nvSpPr>
          <p:spPr>
            <a:xfrm>
              <a:off x="276172" y="0"/>
              <a:ext cx="1190561" cy="307341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  <a:extLst>
              <a:ext uri="{C572A759-6A51-4108-AA02-DFA0A04FC94B}">
                <ma14:wrappingTextBoxFlag xmlns:ma14="http://schemas.microsoft.com/office/mac/drawingml/2011/main" val="1"/>
              </a:ext>
            </a:extLst>
          </p:spPr>
          <p:txBody>
            <a:bodyPr wrap="none" lIns="45719" tIns="45719" rIns="45719" bIns="45719" numCol="1" anchor="ctr">
              <a:spAutoFit/>
            </a:bodyPr>
            <a:lstStyle>
              <a:lvl1pPr>
                <a:defRPr b="1" spc="300" sz="1400">
                  <a:solidFill>
                    <a:srgbClr val="404040"/>
                  </a:solidFill>
                  <a:latin typeface="Holtzberg"/>
                  <a:ea typeface="Holtzberg"/>
                  <a:cs typeface="Holtzberg"/>
                  <a:sym typeface="Holtzberg"/>
                </a:defRPr>
              </a:lvl1pPr>
            </a:lstStyle>
            <a:p>
              <a:pPr/>
              <a:r>
                <a:t>ALAMIAN</a:t>
              </a:r>
            </a:p>
          </p:txBody>
        </p:sp>
      </p:grpSp>
      <p:sp>
        <p:nvSpPr>
          <p:cNvPr id="6251" name="Slide Number"/>
          <p:cNvSpPr txBox="1"/>
          <p:nvPr>
            <p:ph type="sldNum" sz="quarter" idx="2"/>
          </p:nvPr>
        </p:nvSpPr>
        <p:spPr>
          <a:prstGeom prst="rect">
            <a:avLst/>
          </a:prstGeom>
        </p:spPr>
        <p:txBody>
          <a:bodyPr/>
          <a:lstStyle/>
          <a:p>
            <a:pPr/>
            <a:fld id="{86CB4B4D-7CA3-9044-876B-883B54F8677D}" type="slidenum"/>
          </a:p>
        </p:txBody>
      </p:sp>
    </p:spTree>
  </p:cSld>
  <p:clrMapOvr>
    <a:masterClrMapping/>
  </p:clrMapOvr>
  <p:transition xmlns:p14="http://schemas.microsoft.com/office/powerpoint/2010/main" spd="med" advClick="1"/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xmlns:m="http://schemas.openxmlformats.org/officeDocument/2006/math" xmlns:a14="http://schemas.microsoft.com/office/drawing/2010/main" type="tx" showMasterSp="1" showMasterPhAnim="1">
  <p:cSld name="Alamian Template - 2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294" name="Group 359"/>
          <p:cNvGrpSpPr/>
          <p:nvPr/>
        </p:nvGrpSpPr>
        <p:grpSpPr>
          <a:xfrm>
            <a:off x="10246331" y="0"/>
            <a:ext cx="1945670" cy="6858001"/>
            <a:chOff x="0" y="0"/>
            <a:chExt cx="1945668" cy="6858000"/>
          </a:xfrm>
        </p:grpSpPr>
        <p:sp>
          <p:nvSpPr>
            <p:cNvPr id="6258" name="Freeform 437"/>
            <p:cNvSpPr/>
            <p:nvPr/>
          </p:nvSpPr>
          <p:spPr>
            <a:xfrm flipH="1" rot="5400000">
              <a:off x="844653" y="203014"/>
              <a:ext cx="480120" cy="8298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20774" y="18900"/>
                    <a:pt x="19948" y="16200"/>
                    <a:pt x="19121" y="14175"/>
                  </a:cubicBezTo>
                  <a:cubicBezTo>
                    <a:pt x="16525" y="7425"/>
                    <a:pt x="13810" y="4725"/>
                    <a:pt x="10387" y="4725"/>
                  </a:cubicBezTo>
                  <a:cubicBezTo>
                    <a:pt x="8498" y="4725"/>
                    <a:pt x="6610" y="5400"/>
                    <a:pt x="4839" y="6075"/>
                  </a:cubicBezTo>
                  <a:cubicBezTo>
                    <a:pt x="3187" y="6750"/>
                    <a:pt x="1652" y="7425"/>
                    <a:pt x="0" y="8100"/>
                  </a:cubicBezTo>
                  <a:cubicBezTo>
                    <a:pt x="4013" y="2025"/>
                    <a:pt x="7318" y="0"/>
                    <a:pt x="10387" y="0"/>
                  </a:cubicBezTo>
                  <a:cubicBezTo>
                    <a:pt x="14400" y="0"/>
                    <a:pt x="17823" y="4050"/>
                    <a:pt x="20892" y="13500"/>
                  </a:cubicBezTo>
                  <a:cubicBezTo>
                    <a:pt x="21128" y="14175"/>
                    <a:pt x="21364" y="14850"/>
                    <a:pt x="21600" y="15525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6259" name="Freeform 438"/>
            <p:cNvSpPr/>
            <p:nvPr/>
          </p:nvSpPr>
          <p:spPr>
            <a:xfrm flipH="1" rot="5400000">
              <a:off x="1149174" y="6669"/>
              <a:ext cx="34085" cy="207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16200"/>
                  </a:moveTo>
                  <a:cubicBezTo>
                    <a:pt x="14954" y="10800"/>
                    <a:pt x="6646" y="540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6646" y="8100"/>
                    <a:pt x="13292" y="16200"/>
                    <a:pt x="21600" y="21600"/>
                  </a:cubicBezTo>
                  <a:lnTo>
                    <a:pt x="21600" y="162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6260" name="Freeform 439"/>
            <p:cNvSpPr/>
            <p:nvPr/>
          </p:nvSpPr>
          <p:spPr>
            <a:xfrm flipH="1" rot="5400000">
              <a:off x="1109164" y="1681159"/>
              <a:ext cx="969130" cy="2237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cubicBezTo>
                    <a:pt x="3736" y="18042"/>
                    <a:pt x="7472" y="13722"/>
                    <a:pt x="11092" y="9148"/>
                  </a:cubicBezTo>
                  <a:cubicBezTo>
                    <a:pt x="11968" y="7878"/>
                    <a:pt x="11968" y="7878"/>
                    <a:pt x="11968" y="7878"/>
                  </a:cubicBezTo>
                  <a:cubicBezTo>
                    <a:pt x="13485" y="5845"/>
                    <a:pt x="15120" y="3558"/>
                    <a:pt x="16755" y="2541"/>
                  </a:cubicBezTo>
                  <a:cubicBezTo>
                    <a:pt x="17572" y="1779"/>
                    <a:pt x="18448" y="1525"/>
                    <a:pt x="19323" y="1016"/>
                  </a:cubicBezTo>
                  <a:cubicBezTo>
                    <a:pt x="20082" y="762"/>
                    <a:pt x="20841" y="508"/>
                    <a:pt x="21600" y="0"/>
                  </a:cubicBezTo>
                  <a:cubicBezTo>
                    <a:pt x="20724" y="2541"/>
                    <a:pt x="19440" y="3049"/>
                    <a:pt x="18272" y="3558"/>
                  </a:cubicBezTo>
                  <a:cubicBezTo>
                    <a:pt x="17630" y="3812"/>
                    <a:pt x="17046" y="4066"/>
                    <a:pt x="16521" y="4574"/>
                  </a:cubicBezTo>
                  <a:cubicBezTo>
                    <a:pt x="15003" y="5845"/>
                    <a:pt x="13544" y="7878"/>
                    <a:pt x="12084" y="9911"/>
                  </a:cubicBezTo>
                  <a:cubicBezTo>
                    <a:pt x="11676" y="10419"/>
                    <a:pt x="11267" y="10927"/>
                    <a:pt x="10858" y="11435"/>
                  </a:cubicBezTo>
                  <a:cubicBezTo>
                    <a:pt x="8932" y="13976"/>
                    <a:pt x="6889" y="16264"/>
                    <a:pt x="5021" y="18296"/>
                  </a:cubicBezTo>
                  <a:cubicBezTo>
                    <a:pt x="3970" y="19567"/>
                    <a:pt x="2919" y="20584"/>
                    <a:pt x="1751" y="21346"/>
                  </a:cubicBezTo>
                  <a:cubicBezTo>
                    <a:pt x="1343" y="21600"/>
                    <a:pt x="876" y="21600"/>
                    <a:pt x="409" y="21600"/>
                  </a:cubicBezTo>
                  <a:cubicBezTo>
                    <a:pt x="292" y="21600"/>
                    <a:pt x="117" y="21600"/>
                    <a:pt x="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6261" name="Freeform 440"/>
            <p:cNvSpPr/>
            <p:nvPr/>
          </p:nvSpPr>
          <p:spPr>
            <a:xfrm flipH="1" rot="5400000">
              <a:off x="1504818" y="1635223"/>
              <a:ext cx="222278" cy="518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795" y="21600"/>
                  </a:moveTo>
                  <a:cubicBezTo>
                    <a:pt x="1779" y="21600"/>
                    <a:pt x="762" y="20520"/>
                    <a:pt x="0" y="20520"/>
                  </a:cubicBezTo>
                  <a:cubicBezTo>
                    <a:pt x="2033" y="17280"/>
                    <a:pt x="4066" y="16200"/>
                    <a:pt x="6099" y="14040"/>
                  </a:cubicBezTo>
                  <a:cubicBezTo>
                    <a:pt x="7878" y="12960"/>
                    <a:pt x="9656" y="10800"/>
                    <a:pt x="11689" y="8640"/>
                  </a:cubicBezTo>
                  <a:cubicBezTo>
                    <a:pt x="12198" y="8640"/>
                    <a:pt x="12960" y="7560"/>
                    <a:pt x="13722" y="6480"/>
                  </a:cubicBezTo>
                  <a:cubicBezTo>
                    <a:pt x="16009" y="3240"/>
                    <a:pt x="18551" y="0"/>
                    <a:pt x="21092" y="0"/>
                  </a:cubicBezTo>
                  <a:cubicBezTo>
                    <a:pt x="21346" y="0"/>
                    <a:pt x="21600" y="1080"/>
                    <a:pt x="21600" y="1080"/>
                  </a:cubicBezTo>
                  <a:cubicBezTo>
                    <a:pt x="17788" y="9720"/>
                    <a:pt x="13214" y="14040"/>
                    <a:pt x="9402" y="17280"/>
                  </a:cubicBezTo>
                  <a:cubicBezTo>
                    <a:pt x="7115" y="19440"/>
                    <a:pt x="4828" y="21600"/>
                    <a:pt x="2795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6262" name="Freeform 441"/>
            <p:cNvSpPr/>
            <p:nvPr/>
          </p:nvSpPr>
          <p:spPr>
            <a:xfrm flipH="1" rot="5400000">
              <a:off x="1349965" y="1295138"/>
              <a:ext cx="675722" cy="12744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cubicBezTo>
                    <a:pt x="837" y="17192"/>
                    <a:pt x="2093" y="15869"/>
                    <a:pt x="3265" y="14547"/>
                  </a:cubicBezTo>
                  <a:cubicBezTo>
                    <a:pt x="3600" y="14547"/>
                    <a:pt x="3935" y="14106"/>
                    <a:pt x="4186" y="13665"/>
                  </a:cubicBezTo>
                  <a:cubicBezTo>
                    <a:pt x="4688" y="12784"/>
                    <a:pt x="5274" y="12343"/>
                    <a:pt x="5777" y="11461"/>
                  </a:cubicBezTo>
                  <a:cubicBezTo>
                    <a:pt x="7284" y="9698"/>
                    <a:pt x="8874" y="7494"/>
                    <a:pt x="10465" y="6171"/>
                  </a:cubicBezTo>
                  <a:cubicBezTo>
                    <a:pt x="11470" y="5731"/>
                    <a:pt x="11470" y="5731"/>
                    <a:pt x="11470" y="5731"/>
                  </a:cubicBezTo>
                  <a:cubicBezTo>
                    <a:pt x="13395" y="3967"/>
                    <a:pt x="15321" y="2645"/>
                    <a:pt x="17163" y="1322"/>
                  </a:cubicBezTo>
                  <a:cubicBezTo>
                    <a:pt x="18502" y="441"/>
                    <a:pt x="19926" y="0"/>
                    <a:pt x="21600" y="0"/>
                  </a:cubicBezTo>
                  <a:cubicBezTo>
                    <a:pt x="21600" y="0"/>
                    <a:pt x="21600" y="0"/>
                    <a:pt x="21600" y="0"/>
                  </a:cubicBezTo>
                  <a:cubicBezTo>
                    <a:pt x="21349" y="441"/>
                    <a:pt x="21098" y="882"/>
                    <a:pt x="20847" y="882"/>
                  </a:cubicBezTo>
                  <a:cubicBezTo>
                    <a:pt x="20344" y="1763"/>
                    <a:pt x="19926" y="2204"/>
                    <a:pt x="19423" y="2645"/>
                  </a:cubicBezTo>
                  <a:cubicBezTo>
                    <a:pt x="18753" y="3086"/>
                    <a:pt x="18084" y="3527"/>
                    <a:pt x="17330" y="3967"/>
                  </a:cubicBezTo>
                  <a:cubicBezTo>
                    <a:pt x="16326" y="4849"/>
                    <a:pt x="16326" y="4849"/>
                    <a:pt x="16326" y="4849"/>
                  </a:cubicBezTo>
                  <a:cubicBezTo>
                    <a:pt x="15237" y="5731"/>
                    <a:pt x="14149" y="6612"/>
                    <a:pt x="12977" y="7494"/>
                  </a:cubicBezTo>
                  <a:cubicBezTo>
                    <a:pt x="12056" y="8376"/>
                    <a:pt x="11135" y="9257"/>
                    <a:pt x="10130" y="9698"/>
                  </a:cubicBezTo>
                  <a:cubicBezTo>
                    <a:pt x="8205" y="11461"/>
                    <a:pt x="6195" y="13665"/>
                    <a:pt x="4270" y="16310"/>
                  </a:cubicBezTo>
                  <a:cubicBezTo>
                    <a:pt x="2847" y="18073"/>
                    <a:pt x="1423" y="19837"/>
                    <a:pt x="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6263" name="Freeform 442"/>
            <p:cNvSpPr/>
            <p:nvPr/>
          </p:nvSpPr>
          <p:spPr>
            <a:xfrm flipH="1" rot="5400000">
              <a:off x="818722" y="1100276"/>
              <a:ext cx="706843" cy="13336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cubicBezTo>
                    <a:pt x="80" y="14824"/>
                    <a:pt x="1360" y="8047"/>
                    <a:pt x="2560" y="4659"/>
                  </a:cubicBezTo>
                  <a:cubicBezTo>
                    <a:pt x="4160" y="424"/>
                    <a:pt x="5840" y="0"/>
                    <a:pt x="7360" y="0"/>
                  </a:cubicBezTo>
                  <a:cubicBezTo>
                    <a:pt x="7920" y="0"/>
                    <a:pt x="7920" y="0"/>
                    <a:pt x="7920" y="0"/>
                  </a:cubicBezTo>
                  <a:cubicBezTo>
                    <a:pt x="10000" y="0"/>
                    <a:pt x="12160" y="424"/>
                    <a:pt x="14160" y="847"/>
                  </a:cubicBezTo>
                  <a:cubicBezTo>
                    <a:pt x="16560" y="1271"/>
                    <a:pt x="19040" y="1694"/>
                    <a:pt x="21520" y="1694"/>
                  </a:cubicBezTo>
                  <a:cubicBezTo>
                    <a:pt x="21600" y="1694"/>
                    <a:pt x="21600" y="1694"/>
                    <a:pt x="21600" y="1694"/>
                  </a:cubicBezTo>
                  <a:cubicBezTo>
                    <a:pt x="20960" y="4235"/>
                    <a:pt x="20080" y="4659"/>
                    <a:pt x="19440" y="4659"/>
                  </a:cubicBezTo>
                  <a:cubicBezTo>
                    <a:pt x="19120" y="4659"/>
                    <a:pt x="18800" y="4659"/>
                    <a:pt x="18400" y="4235"/>
                  </a:cubicBezTo>
                  <a:cubicBezTo>
                    <a:pt x="18080" y="4235"/>
                    <a:pt x="17840" y="4235"/>
                    <a:pt x="17520" y="4235"/>
                  </a:cubicBezTo>
                  <a:cubicBezTo>
                    <a:pt x="15920" y="4235"/>
                    <a:pt x="14240" y="3812"/>
                    <a:pt x="12640" y="3388"/>
                  </a:cubicBezTo>
                  <a:cubicBezTo>
                    <a:pt x="11920" y="3388"/>
                    <a:pt x="11200" y="3388"/>
                    <a:pt x="10480" y="2965"/>
                  </a:cubicBezTo>
                  <a:cubicBezTo>
                    <a:pt x="10000" y="2965"/>
                    <a:pt x="9600" y="2965"/>
                    <a:pt x="9120" y="2965"/>
                  </a:cubicBezTo>
                  <a:cubicBezTo>
                    <a:pt x="8400" y="2541"/>
                    <a:pt x="7680" y="2541"/>
                    <a:pt x="6960" y="2541"/>
                  </a:cubicBezTo>
                  <a:cubicBezTo>
                    <a:pt x="5680" y="2541"/>
                    <a:pt x="4640" y="2965"/>
                    <a:pt x="3760" y="4659"/>
                  </a:cubicBezTo>
                  <a:cubicBezTo>
                    <a:pt x="2720" y="7200"/>
                    <a:pt x="1760" y="10165"/>
                    <a:pt x="1120" y="13976"/>
                  </a:cubicBezTo>
                  <a:cubicBezTo>
                    <a:pt x="960" y="15247"/>
                    <a:pt x="720" y="16518"/>
                    <a:pt x="560" y="17788"/>
                  </a:cubicBezTo>
                  <a:cubicBezTo>
                    <a:pt x="320" y="19059"/>
                    <a:pt x="160" y="20329"/>
                    <a:pt x="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6264" name="Freeform 443"/>
            <p:cNvSpPr/>
            <p:nvPr/>
          </p:nvSpPr>
          <p:spPr>
            <a:xfrm flipH="1" rot="5400000">
              <a:off x="-1914550" y="3011119"/>
              <a:ext cx="6853553" cy="8402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4810" y="21600"/>
                  </a:moveTo>
                  <a:cubicBezTo>
                    <a:pt x="4422" y="21600"/>
                    <a:pt x="4051" y="21465"/>
                    <a:pt x="3680" y="21062"/>
                  </a:cubicBezTo>
                  <a:cubicBezTo>
                    <a:pt x="3383" y="20793"/>
                    <a:pt x="3077" y="20389"/>
                    <a:pt x="2789" y="19985"/>
                  </a:cubicBezTo>
                  <a:cubicBezTo>
                    <a:pt x="2607" y="19783"/>
                    <a:pt x="2426" y="19514"/>
                    <a:pt x="2252" y="19312"/>
                  </a:cubicBezTo>
                  <a:cubicBezTo>
                    <a:pt x="1815" y="18774"/>
                    <a:pt x="1345" y="18303"/>
                    <a:pt x="891" y="18303"/>
                  </a:cubicBezTo>
                  <a:cubicBezTo>
                    <a:pt x="833" y="18303"/>
                    <a:pt x="776" y="18303"/>
                    <a:pt x="718" y="18303"/>
                  </a:cubicBezTo>
                  <a:cubicBezTo>
                    <a:pt x="462" y="18370"/>
                    <a:pt x="215" y="18707"/>
                    <a:pt x="0" y="19043"/>
                  </a:cubicBezTo>
                  <a:cubicBezTo>
                    <a:pt x="0" y="18639"/>
                    <a:pt x="0" y="18639"/>
                    <a:pt x="0" y="18639"/>
                  </a:cubicBezTo>
                  <a:cubicBezTo>
                    <a:pt x="206" y="18303"/>
                    <a:pt x="454" y="17899"/>
                    <a:pt x="718" y="17899"/>
                  </a:cubicBezTo>
                  <a:cubicBezTo>
                    <a:pt x="759" y="17899"/>
                    <a:pt x="809" y="17832"/>
                    <a:pt x="850" y="17832"/>
                  </a:cubicBezTo>
                  <a:cubicBezTo>
                    <a:pt x="1502" y="17832"/>
                    <a:pt x="2145" y="18707"/>
                    <a:pt x="2772" y="19514"/>
                  </a:cubicBezTo>
                  <a:cubicBezTo>
                    <a:pt x="3053" y="19850"/>
                    <a:pt x="3341" y="20254"/>
                    <a:pt x="3630" y="20523"/>
                  </a:cubicBezTo>
                  <a:cubicBezTo>
                    <a:pt x="4068" y="20994"/>
                    <a:pt x="4488" y="21196"/>
                    <a:pt x="4893" y="21196"/>
                  </a:cubicBezTo>
                  <a:cubicBezTo>
                    <a:pt x="5553" y="21196"/>
                    <a:pt x="6155" y="20591"/>
                    <a:pt x="6699" y="19379"/>
                  </a:cubicBezTo>
                  <a:cubicBezTo>
                    <a:pt x="6757" y="19245"/>
                    <a:pt x="6807" y="19178"/>
                    <a:pt x="6864" y="19043"/>
                  </a:cubicBezTo>
                  <a:cubicBezTo>
                    <a:pt x="7228" y="18168"/>
                    <a:pt x="7599" y="17361"/>
                    <a:pt x="7987" y="17226"/>
                  </a:cubicBezTo>
                  <a:cubicBezTo>
                    <a:pt x="8077" y="17159"/>
                    <a:pt x="8176" y="17159"/>
                    <a:pt x="8292" y="17159"/>
                  </a:cubicBezTo>
                  <a:cubicBezTo>
                    <a:pt x="8440" y="17159"/>
                    <a:pt x="8581" y="17159"/>
                    <a:pt x="8729" y="17226"/>
                  </a:cubicBezTo>
                  <a:cubicBezTo>
                    <a:pt x="8869" y="17226"/>
                    <a:pt x="9018" y="17293"/>
                    <a:pt x="9166" y="17293"/>
                  </a:cubicBezTo>
                  <a:cubicBezTo>
                    <a:pt x="9274" y="17293"/>
                    <a:pt x="9373" y="17226"/>
                    <a:pt x="9472" y="17226"/>
                  </a:cubicBezTo>
                  <a:cubicBezTo>
                    <a:pt x="9628" y="17159"/>
                    <a:pt x="9793" y="17092"/>
                    <a:pt x="9950" y="17024"/>
                  </a:cubicBezTo>
                  <a:cubicBezTo>
                    <a:pt x="10222" y="16890"/>
                    <a:pt x="10503" y="16755"/>
                    <a:pt x="10783" y="16755"/>
                  </a:cubicBezTo>
                  <a:cubicBezTo>
                    <a:pt x="10817" y="16755"/>
                    <a:pt x="10858" y="16755"/>
                    <a:pt x="10891" y="16755"/>
                  </a:cubicBezTo>
                  <a:cubicBezTo>
                    <a:pt x="10990" y="16755"/>
                    <a:pt x="11097" y="16822"/>
                    <a:pt x="11196" y="16822"/>
                  </a:cubicBezTo>
                  <a:cubicBezTo>
                    <a:pt x="11345" y="16890"/>
                    <a:pt x="11493" y="16890"/>
                    <a:pt x="11642" y="16890"/>
                  </a:cubicBezTo>
                  <a:cubicBezTo>
                    <a:pt x="11897" y="16890"/>
                    <a:pt x="12104" y="16822"/>
                    <a:pt x="12293" y="16553"/>
                  </a:cubicBezTo>
                  <a:cubicBezTo>
                    <a:pt x="12698" y="15948"/>
                    <a:pt x="12978" y="14198"/>
                    <a:pt x="13275" y="12247"/>
                  </a:cubicBezTo>
                  <a:cubicBezTo>
                    <a:pt x="13333" y="11910"/>
                    <a:pt x="13382" y="11574"/>
                    <a:pt x="13440" y="11237"/>
                  </a:cubicBezTo>
                  <a:cubicBezTo>
                    <a:pt x="13787" y="9084"/>
                    <a:pt x="14216" y="8209"/>
                    <a:pt x="14554" y="7738"/>
                  </a:cubicBezTo>
                  <a:cubicBezTo>
                    <a:pt x="15016" y="7065"/>
                    <a:pt x="15453" y="5652"/>
                    <a:pt x="15874" y="4307"/>
                  </a:cubicBezTo>
                  <a:cubicBezTo>
                    <a:pt x="16320" y="2893"/>
                    <a:pt x="16773" y="1480"/>
                    <a:pt x="17252" y="807"/>
                  </a:cubicBezTo>
                  <a:cubicBezTo>
                    <a:pt x="17664" y="269"/>
                    <a:pt x="18102" y="0"/>
                    <a:pt x="18646" y="0"/>
                  </a:cubicBezTo>
                  <a:cubicBezTo>
                    <a:pt x="18952" y="0"/>
                    <a:pt x="19257" y="67"/>
                    <a:pt x="19562" y="202"/>
                  </a:cubicBezTo>
                  <a:cubicBezTo>
                    <a:pt x="19777" y="202"/>
                    <a:pt x="19991" y="269"/>
                    <a:pt x="20206" y="336"/>
                  </a:cubicBezTo>
                  <a:cubicBezTo>
                    <a:pt x="20643" y="336"/>
                    <a:pt x="21130" y="404"/>
                    <a:pt x="21600" y="1346"/>
                  </a:cubicBezTo>
                  <a:cubicBezTo>
                    <a:pt x="21600" y="1884"/>
                    <a:pt x="21600" y="1884"/>
                    <a:pt x="21600" y="1884"/>
                  </a:cubicBezTo>
                  <a:cubicBezTo>
                    <a:pt x="21130" y="1009"/>
                    <a:pt x="20651" y="875"/>
                    <a:pt x="20206" y="807"/>
                  </a:cubicBezTo>
                  <a:cubicBezTo>
                    <a:pt x="19983" y="807"/>
                    <a:pt x="19760" y="740"/>
                    <a:pt x="19537" y="606"/>
                  </a:cubicBezTo>
                  <a:cubicBezTo>
                    <a:pt x="19273" y="538"/>
                    <a:pt x="18993" y="404"/>
                    <a:pt x="18721" y="404"/>
                  </a:cubicBezTo>
                  <a:cubicBezTo>
                    <a:pt x="18704" y="404"/>
                    <a:pt x="18704" y="404"/>
                    <a:pt x="18704" y="404"/>
                  </a:cubicBezTo>
                  <a:cubicBezTo>
                    <a:pt x="18102" y="404"/>
                    <a:pt x="17615" y="740"/>
                    <a:pt x="17161" y="1480"/>
                  </a:cubicBezTo>
                  <a:cubicBezTo>
                    <a:pt x="16674" y="2221"/>
                    <a:pt x="16237" y="3634"/>
                    <a:pt x="15759" y="5181"/>
                  </a:cubicBezTo>
                  <a:cubicBezTo>
                    <a:pt x="15569" y="5854"/>
                    <a:pt x="15346" y="6594"/>
                    <a:pt x="15123" y="7133"/>
                  </a:cubicBezTo>
                  <a:cubicBezTo>
                    <a:pt x="14942" y="7604"/>
                    <a:pt x="14769" y="7940"/>
                    <a:pt x="14579" y="8209"/>
                  </a:cubicBezTo>
                  <a:cubicBezTo>
                    <a:pt x="14472" y="8411"/>
                    <a:pt x="14472" y="8411"/>
                    <a:pt x="14472" y="8411"/>
                  </a:cubicBezTo>
                  <a:cubicBezTo>
                    <a:pt x="14249" y="8748"/>
                    <a:pt x="14018" y="9219"/>
                    <a:pt x="13795" y="10026"/>
                  </a:cubicBezTo>
                  <a:cubicBezTo>
                    <a:pt x="13597" y="10834"/>
                    <a:pt x="13440" y="11910"/>
                    <a:pt x="13267" y="12987"/>
                  </a:cubicBezTo>
                  <a:cubicBezTo>
                    <a:pt x="13242" y="13121"/>
                    <a:pt x="13242" y="13121"/>
                    <a:pt x="13242" y="13121"/>
                  </a:cubicBezTo>
                  <a:cubicBezTo>
                    <a:pt x="12929" y="15207"/>
                    <a:pt x="12632" y="16688"/>
                    <a:pt x="12211" y="17159"/>
                  </a:cubicBezTo>
                  <a:cubicBezTo>
                    <a:pt x="12038" y="17293"/>
                    <a:pt x="11856" y="17361"/>
                    <a:pt x="11633" y="17361"/>
                  </a:cubicBezTo>
                  <a:cubicBezTo>
                    <a:pt x="11485" y="17361"/>
                    <a:pt x="11345" y="17361"/>
                    <a:pt x="11204" y="17361"/>
                  </a:cubicBezTo>
                  <a:cubicBezTo>
                    <a:pt x="11105" y="17293"/>
                    <a:pt x="10998" y="17293"/>
                    <a:pt x="10891" y="17293"/>
                  </a:cubicBezTo>
                  <a:cubicBezTo>
                    <a:pt x="10866" y="17293"/>
                    <a:pt x="10833" y="17293"/>
                    <a:pt x="10808" y="17293"/>
                  </a:cubicBezTo>
                  <a:cubicBezTo>
                    <a:pt x="10528" y="17293"/>
                    <a:pt x="10247" y="17428"/>
                    <a:pt x="9975" y="17495"/>
                  </a:cubicBezTo>
                  <a:cubicBezTo>
                    <a:pt x="9810" y="17630"/>
                    <a:pt x="9637" y="17697"/>
                    <a:pt x="9472" y="17697"/>
                  </a:cubicBezTo>
                  <a:cubicBezTo>
                    <a:pt x="9216" y="17764"/>
                    <a:pt x="9026" y="17832"/>
                    <a:pt x="8845" y="17832"/>
                  </a:cubicBezTo>
                  <a:cubicBezTo>
                    <a:pt x="8795" y="17832"/>
                    <a:pt x="8737" y="17832"/>
                    <a:pt x="8688" y="17832"/>
                  </a:cubicBezTo>
                  <a:cubicBezTo>
                    <a:pt x="8605" y="17832"/>
                    <a:pt x="8523" y="17764"/>
                    <a:pt x="8440" y="17764"/>
                  </a:cubicBezTo>
                  <a:cubicBezTo>
                    <a:pt x="8341" y="17697"/>
                    <a:pt x="8242" y="17697"/>
                    <a:pt x="8143" y="17697"/>
                  </a:cubicBezTo>
                  <a:cubicBezTo>
                    <a:pt x="8094" y="17697"/>
                    <a:pt x="8036" y="17697"/>
                    <a:pt x="7987" y="17697"/>
                  </a:cubicBezTo>
                  <a:cubicBezTo>
                    <a:pt x="7624" y="17899"/>
                    <a:pt x="7277" y="18639"/>
                    <a:pt x="6947" y="19379"/>
                  </a:cubicBezTo>
                  <a:cubicBezTo>
                    <a:pt x="6831" y="19649"/>
                    <a:pt x="6716" y="19918"/>
                    <a:pt x="6600" y="20120"/>
                  </a:cubicBezTo>
                  <a:cubicBezTo>
                    <a:pt x="6188" y="20927"/>
                    <a:pt x="5734" y="21398"/>
                    <a:pt x="5173" y="21600"/>
                  </a:cubicBezTo>
                  <a:cubicBezTo>
                    <a:pt x="5049" y="21600"/>
                    <a:pt x="4934" y="21600"/>
                    <a:pt x="481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6265" name="Freeform 444"/>
            <p:cNvSpPr/>
            <p:nvPr/>
          </p:nvSpPr>
          <p:spPr>
            <a:xfrm flipH="1" rot="5400000">
              <a:off x="1858239" y="76635"/>
              <a:ext cx="157078" cy="127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16920" y="17280"/>
                    <a:pt x="11880" y="12960"/>
                    <a:pt x="7200" y="432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1600" y="0"/>
                    <a:pt x="21600" y="0"/>
                    <a:pt x="21600" y="0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6266" name="Freeform 445"/>
            <p:cNvSpPr/>
            <p:nvPr/>
          </p:nvSpPr>
          <p:spPr>
            <a:xfrm flipH="1" rot="5400000">
              <a:off x="-1018031" y="3894301"/>
              <a:ext cx="5273901" cy="6534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3720" y="21600"/>
                  </a:moveTo>
                  <a:cubicBezTo>
                    <a:pt x="3398" y="21600"/>
                    <a:pt x="3098" y="21427"/>
                    <a:pt x="2830" y="21082"/>
                  </a:cubicBezTo>
                  <a:cubicBezTo>
                    <a:pt x="2530" y="20736"/>
                    <a:pt x="2219" y="20218"/>
                    <a:pt x="1930" y="19613"/>
                  </a:cubicBezTo>
                  <a:cubicBezTo>
                    <a:pt x="1597" y="19008"/>
                    <a:pt x="1254" y="18403"/>
                    <a:pt x="911" y="18058"/>
                  </a:cubicBezTo>
                  <a:cubicBezTo>
                    <a:pt x="772" y="17885"/>
                    <a:pt x="622" y="17798"/>
                    <a:pt x="482" y="17798"/>
                  </a:cubicBezTo>
                  <a:cubicBezTo>
                    <a:pt x="322" y="17798"/>
                    <a:pt x="161" y="17885"/>
                    <a:pt x="0" y="18144"/>
                  </a:cubicBezTo>
                  <a:cubicBezTo>
                    <a:pt x="0" y="17798"/>
                    <a:pt x="0" y="17798"/>
                    <a:pt x="0" y="17798"/>
                  </a:cubicBezTo>
                  <a:cubicBezTo>
                    <a:pt x="172" y="17539"/>
                    <a:pt x="354" y="17453"/>
                    <a:pt x="515" y="17453"/>
                  </a:cubicBezTo>
                  <a:cubicBezTo>
                    <a:pt x="654" y="17453"/>
                    <a:pt x="793" y="17539"/>
                    <a:pt x="933" y="17712"/>
                  </a:cubicBezTo>
                  <a:cubicBezTo>
                    <a:pt x="1243" y="18058"/>
                    <a:pt x="1554" y="18576"/>
                    <a:pt x="1865" y="19181"/>
                  </a:cubicBezTo>
                  <a:cubicBezTo>
                    <a:pt x="2187" y="19699"/>
                    <a:pt x="2519" y="20304"/>
                    <a:pt x="2851" y="20650"/>
                  </a:cubicBezTo>
                  <a:cubicBezTo>
                    <a:pt x="3119" y="20995"/>
                    <a:pt x="3398" y="21082"/>
                    <a:pt x="3709" y="21082"/>
                  </a:cubicBezTo>
                  <a:cubicBezTo>
                    <a:pt x="4116" y="21082"/>
                    <a:pt x="4513" y="20909"/>
                    <a:pt x="4888" y="20650"/>
                  </a:cubicBezTo>
                  <a:cubicBezTo>
                    <a:pt x="5413" y="20304"/>
                    <a:pt x="5949" y="20045"/>
                    <a:pt x="6475" y="19699"/>
                  </a:cubicBezTo>
                  <a:cubicBezTo>
                    <a:pt x="6882" y="19526"/>
                    <a:pt x="6882" y="19526"/>
                    <a:pt x="6882" y="19526"/>
                  </a:cubicBezTo>
                  <a:cubicBezTo>
                    <a:pt x="7997" y="18922"/>
                    <a:pt x="9155" y="18317"/>
                    <a:pt x="10302" y="18317"/>
                  </a:cubicBezTo>
                  <a:cubicBezTo>
                    <a:pt x="10527" y="18317"/>
                    <a:pt x="10741" y="18317"/>
                    <a:pt x="10945" y="18317"/>
                  </a:cubicBezTo>
                  <a:cubicBezTo>
                    <a:pt x="11277" y="18403"/>
                    <a:pt x="11577" y="18490"/>
                    <a:pt x="11877" y="18490"/>
                  </a:cubicBezTo>
                  <a:cubicBezTo>
                    <a:pt x="13046" y="18490"/>
                    <a:pt x="14064" y="17885"/>
                    <a:pt x="14986" y="16675"/>
                  </a:cubicBezTo>
                  <a:cubicBezTo>
                    <a:pt x="15715" y="15811"/>
                    <a:pt x="16272" y="14515"/>
                    <a:pt x="16787" y="12614"/>
                  </a:cubicBezTo>
                  <a:cubicBezTo>
                    <a:pt x="16948" y="12010"/>
                    <a:pt x="17108" y="11318"/>
                    <a:pt x="17269" y="10714"/>
                  </a:cubicBezTo>
                  <a:cubicBezTo>
                    <a:pt x="17591" y="9418"/>
                    <a:pt x="17923" y="8122"/>
                    <a:pt x="18255" y="7171"/>
                  </a:cubicBezTo>
                  <a:cubicBezTo>
                    <a:pt x="18706" y="5789"/>
                    <a:pt x="19167" y="4838"/>
                    <a:pt x="19617" y="3888"/>
                  </a:cubicBezTo>
                  <a:cubicBezTo>
                    <a:pt x="19799" y="3456"/>
                    <a:pt x="19981" y="3110"/>
                    <a:pt x="20153" y="2678"/>
                  </a:cubicBezTo>
                  <a:cubicBezTo>
                    <a:pt x="20367" y="2246"/>
                    <a:pt x="20571" y="1728"/>
                    <a:pt x="20775" y="1210"/>
                  </a:cubicBezTo>
                  <a:cubicBezTo>
                    <a:pt x="20946" y="864"/>
                    <a:pt x="21118" y="432"/>
                    <a:pt x="21278" y="0"/>
                  </a:cubicBezTo>
                  <a:cubicBezTo>
                    <a:pt x="21600" y="86"/>
                    <a:pt x="21600" y="86"/>
                    <a:pt x="21600" y="86"/>
                  </a:cubicBezTo>
                  <a:cubicBezTo>
                    <a:pt x="19863" y="3974"/>
                    <a:pt x="19863" y="3974"/>
                    <a:pt x="19863" y="3974"/>
                  </a:cubicBezTo>
                  <a:cubicBezTo>
                    <a:pt x="19724" y="4320"/>
                    <a:pt x="19585" y="4579"/>
                    <a:pt x="19435" y="4925"/>
                  </a:cubicBezTo>
                  <a:cubicBezTo>
                    <a:pt x="18952" y="5962"/>
                    <a:pt x="18448" y="7085"/>
                    <a:pt x="17977" y="8726"/>
                  </a:cubicBezTo>
                  <a:cubicBezTo>
                    <a:pt x="17762" y="9504"/>
                    <a:pt x="17548" y="10282"/>
                    <a:pt x="17334" y="11146"/>
                  </a:cubicBezTo>
                  <a:cubicBezTo>
                    <a:pt x="17055" y="12269"/>
                    <a:pt x="16755" y="13392"/>
                    <a:pt x="16465" y="14342"/>
                  </a:cubicBezTo>
                  <a:cubicBezTo>
                    <a:pt x="15929" y="16070"/>
                    <a:pt x="15372" y="16934"/>
                    <a:pt x="14697" y="17626"/>
                  </a:cubicBezTo>
                  <a:cubicBezTo>
                    <a:pt x="13839" y="18576"/>
                    <a:pt x="12906" y="19008"/>
                    <a:pt x="11770" y="19008"/>
                  </a:cubicBezTo>
                  <a:cubicBezTo>
                    <a:pt x="11470" y="19008"/>
                    <a:pt x="11148" y="18922"/>
                    <a:pt x="10784" y="18922"/>
                  </a:cubicBezTo>
                  <a:cubicBezTo>
                    <a:pt x="10612" y="18835"/>
                    <a:pt x="10452" y="18835"/>
                    <a:pt x="10291" y="18835"/>
                  </a:cubicBezTo>
                  <a:cubicBezTo>
                    <a:pt x="9133" y="18835"/>
                    <a:pt x="7954" y="19440"/>
                    <a:pt x="6818" y="20045"/>
                  </a:cubicBezTo>
                  <a:cubicBezTo>
                    <a:pt x="6721" y="20131"/>
                    <a:pt x="6721" y="20131"/>
                    <a:pt x="6721" y="20131"/>
                  </a:cubicBezTo>
                  <a:cubicBezTo>
                    <a:pt x="6239" y="20390"/>
                    <a:pt x="5756" y="20650"/>
                    <a:pt x="5285" y="20909"/>
                  </a:cubicBezTo>
                  <a:cubicBezTo>
                    <a:pt x="4727" y="21254"/>
                    <a:pt x="4727" y="21254"/>
                    <a:pt x="4727" y="21254"/>
                  </a:cubicBezTo>
                  <a:cubicBezTo>
                    <a:pt x="4352" y="21427"/>
                    <a:pt x="4041" y="21600"/>
                    <a:pt x="372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6267" name="Freeform 446"/>
            <p:cNvSpPr/>
            <p:nvPr/>
          </p:nvSpPr>
          <p:spPr>
            <a:xfrm flipH="1" rot="5400000">
              <a:off x="-705360" y="4206972"/>
              <a:ext cx="4894548" cy="4075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779" y="21600"/>
                  </a:moveTo>
                  <a:cubicBezTo>
                    <a:pt x="1594" y="21600"/>
                    <a:pt x="1398" y="21462"/>
                    <a:pt x="1201" y="21323"/>
                  </a:cubicBezTo>
                  <a:cubicBezTo>
                    <a:pt x="797" y="21185"/>
                    <a:pt x="393" y="20908"/>
                    <a:pt x="0" y="20492"/>
                  </a:cubicBezTo>
                  <a:cubicBezTo>
                    <a:pt x="0" y="20077"/>
                    <a:pt x="0" y="20077"/>
                    <a:pt x="0" y="20077"/>
                  </a:cubicBezTo>
                  <a:cubicBezTo>
                    <a:pt x="335" y="20354"/>
                    <a:pt x="693" y="20492"/>
                    <a:pt x="1028" y="20631"/>
                  </a:cubicBezTo>
                  <a:cubicBezTo>
                    <a:pt x="1132" y="20631"/>
                    <a:pt x="1236" y="20631"/>
                    <a:pt x="1340" y="20769"/>
                  </a:cubicBezTo>
                  <a:cubicBezTo>
                    <a:pt x="1479" y="20769"/>
                    <a:pt x="1617" y="20769"/>
                    <a:pt x="1756" y="20769"/>
                  </a:cubicBezTo>
                  <a:cubicBezTo>
                    <a:pt x="2333" y="20769"/>
                    <a:pt x="2899" y="20354"/>
                    <a:pt x="3442" y="19246"/>
                  </a:cubicBezTo>
                  <a:cubicBezTo>
                    <a:pt x="4204" y="17862"/>
                    <a:pt x="4967" y="15646"/>
                    <a:pt x="5533" y="13846"/>
                  </a:cubicBezTo>
                  <a:cubicBezTo>
                    <a:pt x="5799" y="13015"/>
                    <a:pt x="6076" y="12046"/>
                    <a:pt x="6330" y="11077"/>
                  </a:cubicBezTo>
                  <a:cubicBezTo>
                    <a:pt x="6630" y="9831"/>
                    <a:pt x="6942" y="8723"/>
                    <a:pt x="7254" y="7754"/>
                  </a:cubicBezTo>
                  <a:cubicBezTo>
                    <a:pt x="7600" y="6923"/>
                    <a:pt x="7947" y="6369"/>
                    <a:pt x="8328" y="6369"/>
                  </a:cubicBezTo>
                  <a:cubicBezTo>
                    <a:pt x="8559" y="6369"/>
                    <a:pt x="8813" y="6508"/>
                    <a:pt x="9102" y="6923"/>
                  </a:cubicBezTo>
                  <a:cubicBezTo>
                    <a:pt x="9610" y="7615"/>
                    <a:pt x="10084" y="9277"/>
                    <a:pt x="10581" y="10938"/>
                  </a:cubicBezTo>
                  <a:cubicBezTo>
                    <a:pt x="10673" y="11215"/>
                    <a:pt x="10777" y="11492"/>
                    <a:pt x="10869" y="11769"/>
                  </a:cubicBezTo>
                  <a:cubicBezTo>
                    <a:pt x="12302" y="16477"/>
                    <a:pt x="13584" y="18969"/>
                    <a:pt x="14785" y="19385"/>
                  </a:cubicBezTo>
                  <a:cubicBezTo>
                    <a:pt x="14889" y="19385"/>
                    <a:pt x="15004" y="19385"/>
                    <a:pt x="15108" y="19385"/>
                  </a:cubicBezTo>
                  <a:cubicBezTo>
                    <a:pt x="16310" y="19385"/>
                    <a:pt x="17488" y="17169"/>
                    <a:pt x="18631" y="12600"/>
                  </a:cubicBezTo>
                  <a:cubicBezTo>
                    <a:pt x="19313" y="9969"/>
                    <a:pt x="19914" y="7200"/>
                    <a:pt x="20468" y="4154"/>
                  </a:cubicBezTo>
                  <a:cubicBezTo>
                    <a:pt x="20745" y="2631"/>
                    <a:pt x="21022" y="1246"/>
                    <a:pt x="21323" y="0"/>
                  </a:cubicBezTo>
                  <a:cubicBezTo>
                    <a:pt x="21600" y="138"/>
                    <a:pt x="21600" y="138"/>
                    <a:pt x="21600" y="138"/>
                  </a:cubicBezTo>
                  <a:cubicBezTo>
                    <a:pt x="21196" y="1662"/>
                    <a:pt x="20803" y="3462"/>
                    <a:pt x="20387" y="5677"/>
                  </a:cubicBezTo>
                  <a:cubicBezTo>
                    <a:pt x="19810" y="8723"/>
                    <a:pt x="19221" y="11354"/>
                    <a:pt x="18655" y="13569"/>
                  </a:cubicBezTo>
                  <a:cubicBezTo>
                    <a:pt x="17465" y="18138"/>
                    <a:pt x="16333" y="20354"/>
                    <a:pt x="15178" y="20354"/>
                  </a:cubicBezTo>
                  <a:cubicBezTo>
                    <a:pt x="15097" y="20354"/>
                    <a:pt x="15028" y="20354"/>
                    <a:pt x="14947" y="20354"/>
                  </a:cubicBezTo>
                  <a:cubicBezTo>
                    <a:pt x="13699" y="19938"/>
                    <a:pt x="12394" y="17723"/>
                    <a:pt x="11066" y="13569"/>
                  </a:cubicBezTo>
                  <a:cubicBezTo>
                    <a:pt x="10892" y="13015"/>
                    <a:pt x="10731" y="12462"/>
                    <a:pt x="10557" y="11769"/>
                  </a:cubicBezTo>
                  <a:cubicBezTo>
                    <a:pt x="10095" y="10246"/>
                    <a:pt x="9610" y="8585"/>
                    <a:pt x="9102" y="7892"/>
                  </a:cubicBezTo>
                  <a:cubicBezTo>
                    <a:pt x="8802" y="7477"/>
                    <a:pt x="8548" y="7338"/>
                    <a:pt x="8305" y="7338"/>
                  </a:cubicBezTo>
                  <a:cubicBezTo>
                    <a:pt x="7889" y="7338"/>
                    <a:pt x="7508" y="7892"/>
                    <a:pt x="7138" y="9138"/>
                  </a:cubicBezTo>
                  <a:cubicBezTo>
                    <a:pt x="6873" y="9969"/>
                    <a:pt x="6596" y="10938"/>
                    <a:pt x="6330" y="11908"/>
                  </a:cubicBezTo>
                  <a:cubicBezTo>
                    <a:pt x="5995" y="13154"/>
                    <a:pt x="5648" y="14400"/>
                    <a:pt x="5302" y="15508"/>
                  </a:cubicBezTo>
                  <a:cubicBezTo>
                    <a:pt x="4655" y="17446"/>
                    <a:pt x="3939" y="19385"/>
                    <a:pt x="3211" y="20492"/>
                  </a:cubicBezTo>
                  <a:cubicBezTo>
                    <a:pt x="2749" y="21185"/>
                    <a:pt x="2276" y="21600"/>
                    <a:pt x="1779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6268" name="Freeform 447"/>
            <p:cNvSpPr/>
            <p:nvPr/>
          </p:nvSpPr>
          <p:spPr>
            <a:xfrm flipH="1" rot="5400000">
              <a:off x="-357867" y="4557429"/>
              <a:ext cx="4418875" cy="18226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24" y="21600"/>
                  </a:moveTo>
                  <a:cubicBezTo>
                    <a:pt x="1727" y="21600"/>
                    <a:pt x="1369" y="20366"/>
                    <a:pt x="1024" y="17897"/>
                  </a:cubicBezTo>
                  <a:cubicBezTo>
                    <a:pt x="870" y="16663"/>
                    <a:pt x="870" y="16663"/>
                    <a:pt x="870" y="16663"/>
                  </a:cubicBezTo>
                  <a:cubicBezTo>
                    <a:pt x="589" y="14503"/>
                    <a:pt x="294" y="12343"/>
                    <a:pt x="0" y="12034"/>
                  </a:cubicBezTo>
                  <a:cubicBezTo>
                    <a:pt x="0" y="11109"/>
                    <a:pt x="0" y="11109"/>
                    <a:pt x="0" y="11109"/>
                  </a:cubicBezTo>
                  <a:cubicBezTo>
                    <a:pt x="13" y="11109"/>
                    <a:pt x="38" y="11109"/>
                    <a:pt x="51" y="11109"/>
                  </a:cubicBezTo>
                  <a:cubicBezTo>
                    <a:pt x="307" y="11726"/>
                    <a:pt x="550" y="13269"/>
                    <a:pt x="781" y="14811"/>
                  </a:cubicBezTo>
                  <a:cubicBezTo>
                    <a:pt x="870" y="15429"/>
                    <a:pt x="870" y="15429"/>
                    <a:pt x="870" y="15429"/>
                  </a:cubicBezTo>
                  <a:cubicBezTo>
                    <a:pt x="1318" y="18514"/>
                    <a:pt x="1740" y="20057"/>
                    <a:pt x="2175" y="20057"/>
                  </a:cubicBezTo>
                  <a:cubicBezTo>
                    <a:pt x="2431" y="20057"/>
                    <a:pt x="2674" y="19440"/>
                    <a:pt x="2943" y="18514"/>
                  </a:cubicBezTo>
                  <a:cubicBezTo>
                    <a:pt x="3250" y="17589"/>
                    <a:pt x="3557" y="16046"/>
                    <a:pt x="3852" y="14503"/>
                  </a:cubicBezTo>
                  <a:cubicBezTo>
                    <a:pt x="4184" y="12960"/>
                    <a:pt x="4530" y="11417"/>
                    <a:pt x="4875" y="10183"/>
                  </a:cubicBezTo>
                  <a:cubicBezTo>
                    <a:pt x="5618" y="7714"/>
                    <a:pt x="6206" y="6171"/>
                    <a:pt x="6756" y="5246"/>
                  </a:cubicBezTo>
                  <a:cubicBezTo>
                    <a:pt x="7140" y="4629"/>
                    <a:pt x="7550" y="4320"/>
                    <a:pt x="7972" y="4320"/>
                  </a:cubicBezTo>
                  <a:cubicBezTo>
                    <a:pt x="8791" y="4320"/>
                    <a:pt x="9700" y="5554"/>
                    <a:pt x="10813" y="8023"/>
                  </a:cubicBezTo>
                  <a:cubicBezTo>
                    <a:pt x="12118" y="11417"/>
                    <a:pt x="13462" y="13269"/>
                    <a:pt x="14882" y="13886"/>
                  </a:cubicBezTo>
                  <a:cubicBezTo>
                    <a:pt x="15291" y="13886"/>
                    <a:pt x="15727" y="14194"/>
                    <a:pt x="16174" y="14194"/>
                  </a:cubicBezTo>
                  <a:cubicBezTo>
                    <a:pt x="17160" y="14194"/>
                    <a:pt x="18439" y="13269"/>
                    <a:pt x="19706" y="7406"/>
                  </a:cubicBezTo>
                  <a:cubicBezTo>
                    <a:pt x="20167" y="5246"/>
                    <a:pt x="20653" y="2777"/>
                    <a:pt x="21203" y="0"/>
                  </a:cubicBezTo>
                  <a:cubicBezTo>
                    <a:pt x="21600" y="0"/>
                    <a:pt x="21600" y="0"/>
                    <a:pt x="21600" y="0"/>
                  </a:cubicBezTo>
                  <a:cubicBezTo>
                    <a:pt x="21370" y="1234"/>
                    <a:pt x="21370" y="1234"/>
                    <a:pt x="21370" y="1234"/>
                  </a:cubicBezTo>
                  <a:cubicBezTo>
                    <a:pt x="20743" y="4629"/>
                    <a:pt x="20103" y="8023"/>
                    <a:pt x="19450" y="10491"/>
                  </a:cubicBezTo>
                  <a:cubicBezTo>
                    <a:pt x="18734" y="13269"/>
                    <a:pt x="17979" y="15120"/>
                    <a:pt x="17173" y="15737"/>
                  </a:cubicBezTo>
                  <a:cubicBezTo>
                    <a:pt x="16827" y="15737"/>
                    <a:pt x="16482" y="16046"/>
                    <a:pt x="16085" y="16046"/>
                  </a:cubicBezTo>
                  <a:cubicBezTo>
                    <a:pt x="15714" y="16046"/>
                    <a:pt x="15317" y="15737"/>
                    <a:pt x="14792" y="15737"/>
                  </a:cubicBezTo>
                  <a:cubicBezTo>
                    <a:pt x="14447" y="15429"/>
                    <a:pt x="14447" y="15429"/>
                    <a:pt x="14447" y="15429"/>
                  </a:cubicBezTo>
                  <a:cubicBezTo>
                    <a:pt x="13782" y="15120"/>
                    <a:pt x="13091" y="14811"/>
                    <a:pt x="12425" y="13577"/>
                  </a:cubicBezTo>
                  <a:cubicBezTo>
                    <a:pt x="11964" y="12651"/>
                    <a:pt x="11491" y="11726"/>
                    <a:pt x="11043" y="10491"/>
                  </a:cubicBezTo>
                  <a:cubicBezTo>
                    <a:pt x="10071" y="8331"/>
                    <a:pt x="9047" y="5863"/>
                    <a:pt x="8049" y="5863"/>
                  </a:cubicBezTo>
                  <a:cubicBezTo>
                    <a:pt x="7921" y="5863"/>
                    <a:pt x="7806" y="5863"/>
                    <a:pt x="7678" y="5863"/>
                  </a:cubicBezTo>
                  <a:cubicBezTo>
                    <a:pt x="6910" y="6480"/>
                    <a:pt x="6129" y="8023"/>
                    <a:pt x="5285" y="10491"/>
                  </a:cubicBezTo>
                  <a:cubicBezTo>
                    <a:pt x="4875" y="12034"/>
                    <a:pt x="4453" y="13886"/>
                    <a:pt x="4056" y="15737"/>
                  </a:cubicBezTo>
                  <a:cubicBezTo>
                    <a:pt x="3724" y="16971"/>
                    <a:pt x="3391" y="18514"/>
                    <a:pt x="3058" y="19749"/>
                  </a:cubicBezTo>
                  <a:cubicBezTo>
                    <a:pt x="2713" y="20983"/>
                    <a:pt x="2406" y="21600"/>
                    <a:pt x="2124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6269" name="Freeform 448"/>
            <p:cNvSpPr/>
            <p:nvPr/>
          </p:nvSpPr>
          <p:spPr>
            <a:xfrm flipH="1" rot="5400000">
              <a:off x="675722" y="4936041"/>
              <a:ext cx="976540" cy="1229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621" y="21600"/>
                  </a:moveTo>
                  <a:cubicBezTo>
                    <a:pt x="1042" y="21600"/>
                    <a:pt x="521" y="21600"/>
                    <a:pt x="0" y="21140"/>
                  </a:cubicBezTo>
                  <a:cubicBezTo>
                    <a:pt x="579" y="20681"/>
                    <a:pt x="1158" y="20681"/>
                    <a:pt x="1737" y="20221"/>
                  </a:cubicBezTo>
                  <a:cubicBezTo>
                    <a:pt x="2838" y="19762"/>
                    <a:pt x="3996" y="19302"/>
                    <a:pt x="5096" y="18383"/>
                  </a:cubicBezTo>
                  <a:cubicBezTo>
                    <a:pt x="5849" y="17464"/>
                    <a:pt x="6660" y="16545"/>
                    <a:pt x="7354" y="15626"/>
                  </a:cubicBezTo>
                  <a:cubicBezTo>
                    <a:pt x="8397" y="14247"/>
                    <a:pt x="9439" y="12868"/>
                    <a:pt x="10482" y="11949"/>
                  </a:cubicBezTo>
                  <a:cubicBezTo>
                    <a:pt x="11176" y="11489"/>
                    <a:pt x="11929" y="11030"/>
                    <a:pt x="12682" y="11030"/>
                  </a:cubicBezTo>
                  <a:cubicBezTo>
                    <a:pt x="13840" y="10111"/>
                    <a:pt x="15056" y="9651"/>
                    <a:pt x="16214" y="8732"/>
                  </a:cubicBezTo>
                  <a:cubicBezTo>
                    <a:pt x="17720" y="7353"/>
                    <a:pt x="19226" y="4596"/>
                    <a:pt x="20673" y="1838"/>
                  </a:cubicBezTo>
                  <a:cubicBezTo>
                    <a:pt x="20963" y="1379"/>
                    <a:pt x="21253" y="919"/>
                    <a:pt x="21600" y="0"/>
                  </a:cubicBezTo>
                  <a:cubicBezTo>
                    <a:pt x="20036" y="7353"/>
                    <a:pt x="18125" y="9191"/>
                    <a:pt x="16562" y="10570"/>
                  </a:cubicBezTo>
                  <a:cubicBezTo>
                    <a:pt x="15346" y="11489"/>
                    <a:pt x="14130" y="12409"/>
                    <a:pt x="12914" y="12868"/>
                  </a:cubicBezTo>
                  <a:cubicBezTo>
                    <a:pt x="12219" y="13328"/>
                    <a:pt x="11524" y="13328"/>
                    <a:pt x="10829" y="13787"/>
                  </a:cubicBezTo>
                  <a:cubicBezTo>
                    <a:pt x="9729" y="14706"/>
                    <a:pt x="8686" y="16085"/>
                    <a:pt x="7702" y="17004"/>
                  </a:cubicBezTo>
                  <a:cubicBezTo>
                    <a:pt x="6833" y="18383"/>
                    <a:pt x="5965" y="19302"/>
                    <a:pt x="5038" y="20221"/>
                  </a:cubicBezTo>
                  <a:cubicBezTo>
                    <a:pt x="3822" y="21140"/>
                    <a:pt x="2664" y="21600"/>
                    <a:pt x="1621" y="21600"/>
                  </a:cubicBezTo>
                  <a:cubicBezTo>
                    <a:pt x="1621" y="21600"/>
                    <a:pt x="1621" y="21600"/>
                    <a:pt x="1621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6270" name="Freeform 449"/>
            <p:cNvSpPr/>
            <p:nvPr/>
          </p:nvSpPr>
          <p:spPr>
            <a:xfrm flipH="1" rot="5400000">
              <a:off x="953569" y="4961972"/>
              <a:ext cx="348236" cy="444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299" y="21600"/>
                  </a:moveTo>
                  <a:cubicBezTo>
                    <a:pt x="812" y="21600"/>
                    <a:pt x="487" y="21600"/>
                    <a:pt x="0" y="21600"/>
                  </a:cubicBezTo>
                  <a:cubicBezTo>
                    <a:pt x="3573" y="20329"/>
                    <a:pt x="6983" y="15247"/>
                    <a:pt x="10556" y="11435"/>
                  </a:cubicBezTo>
                  <a:cubicBezTo>
                    <a:pt x="11044" y="10165"/>
                    <a:pt x="11044" y="10165"/>
                    <a:pt x="11044" y="10165"/>
                  </a:cubicBezTo>
                  <a:cubicBezTo>
                    <a:pt x="11856" y="8894"/>
                    <a:pt x="12668" y="7624"/>
                    <a:pt x="13480" y="6353"/>
                  </a:cubicBezTo>
                  <a:cubicBezTo>
                    <a:pt x="15753" y="3812"/>
                    <a:pt x="18027" y="0"/>
                    <a:pt x="20138" y="0"/>
                  </a:cubicBezTo>
                  <a:cubicBezTo>
                    <a:pt x="20626" y="0"/>
                    <a:pt x="21113" y="0"/>
                    <a:pt x="21600" y="0"/>
                  </a:cubicBezTo>
                  <a:cubicBezTo>
                    <a:pt x="18677" y="7624"/>
                    <a:pt x="15591" y="11435"/>
                    <a:pt x="12343" y="13976"/>
                  </a:cubicBezTo>
                  <a:cubicBezTo>
                    <a:pt x="11368" y="15247"/>
                    <a:pt x="10232" y="16518"/>
                    <a:pt x="9257" y="16518"/>
                  </a:cubicBezTo>
                  <a:cubicBezTo>
                    <a:pt x="6171" y="20329"/>
                    <a:pt x="3573" y="21600"/>
                    <a:pt x="1299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6271" name="Freeform 450"/>
            <p:cNvSpPr/>
            <p:nvPr/>
          </p:nvSpPr>
          <p:spPr>
            <a:xfrm flipH="1" rot="5400000">
              <a:off x="986911" y="5008652"/>
              <a:ext cx="284516" cy="355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387" y="21600"/>
                  </a:moveTo>
                  <a:cubicBezTo>
                    <a:pt x="793" y="21600"/>
                    <a:pt x="396" y="21600"/>
                    <a:pt x="0" y="21600"/>
                  </a:cubicBezTo>
                  <a:cubicBezTo>
                    <a:pt x="3171" y="15429"/>
                    <a:pt x="6738" y="10800"/>
                    <a:pt x="10106" y="7714"/>
                  </a:cubicBezTo>
                  <a:cubicBezTo>
                    <a:pt x="12881" y="4629"/>
                    <a:pt x="12881" y="4629"/>
                    <a:pt x="12881" y="4629"/>
                  </a:cubicBezTo>
                  <a:cubicBezTo>
                    <a:pt x="14862" y="1543"/>
                    <a:pt x="16844" y="0"/>
                    <a:pt x="18826" y="0"/>
                  </a:cubicBezTo>
                  <a:cubicBezTo>
                    <a:pt x="19817" y="0"/>
                    <a:pt x="20807" y="0"/>
                    <a:pt x="21600" y="1543"/>
                  </a:cubicBezTo>
                  <a:cubicBezTo>
                    <a:pt x="21600" y="3086"/>
                    <a:pt x="21600" y="4629"/>
                    <a:pt x="21600" y="4629"/>
                  </a:cubicBezTo>
                  <a:cubicBezTo>
                    <a:pt x="19222" y="7714"/>
                    <a:pt x="16844" y="9257"/>
                    <a:pt x="14466" y="10800"/>
                  </a:cubicBezTo>
                  <a:cubicBezTo>
                    <a:pt x="12881" y="12343"/>
                    <a:pt x="11097" y="13886"/>
                    <a:pt x="9512" y="15429"/>
                  </a:cubicBezTo>
                  <a:cubicBezTo>
                    <a:pt x="8125" y="16971"/>
                    <a:pt x="8125" y="16971"/>
                    <a:pt x="8125" y="16971"/>
                  </a:cubicBezTo>
                  <a:cubicBezTo>
                    <a:pt x="5945" y="18514"/>
                    <a:pt x="3567" y="21600"/>
                    <a:pt x="1387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6272" name="Freeform 451"/>
            <p:cNvSpPr/>
            <p:nvPr/>
          </p:nvSpPr>
          <p:spPr>
            <a:xfrm flipH="1" rot="5400000">
              <a:off x="1021734" y="5009391"/>
              <a:ext cx="222278" cy="3408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4066" y="21600"/>
                  </a:moveTo>
                  <a:cubicBezTo>
                    <a:pt x="2795" y="21600"/>
                    <a:pt x="1525" y="21600"/>
                    <a:pt x="0" y="21600"/>
                  </a:cubicBezTo>
                  <a:cubicBezTo>
                    <a:pt x="3558" y="18277"/>
                    <a:pt x="7369" y="16615"/>
                    <a:pt x="10927" y="11631"/>
                  </a:cubicBezTo>
                  <a:cubicBezTo>
                    <a:pt x="12198" y="11631"/>
                    <a:pt x="13468" y="9969"/>
                    <a:pt x="14739" y="8308"/>
                  </a:cubicBezTo>
                  <a:cubicBezTo>
                    <a:pt x="17026" y="4985"/>
                    <a:pt x="19313" y="1662"/>
                    <a:pt x="21600" y="0"/>
                  </a:cubicBezTo>
                  <a:cubicBezTo>
                    <a:pt x="17534" y="14954"/>
                    <a:pt x="11689" y="21600"/>
                    <a:pt x="4066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6273" name="Freeform 516"/>
            <p:cNvSpPr/>
            <p:nvPr/>
          </p:nvSpPr>
          <p:spPr>
            <a:xfrm flipH="1" rot="5400000">
              <a:off x="579435" y="230509"/>
              <a:ext cx="500802" cy="22820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17" h="21600" fill="norm" stroke="1" extrusionOk="0">
                  <a:moveTo>
                    <a:pt x="15120" y="21600"/>
                  </a:moveTo>
                  <a:cubicBezTo>
                    <a:pt x="14574" y="21600"/>
                    <a:pt x="14029" y="21600"/>
                    <a:pt x="13374" y="21352"/>
                  </a:cubicBezTo>
                  <a:cubicBezTo>
                    <a:pt x="13047" y="21352"/>
                    <a:pt x="12720" y="21600"/>
                    <a:pt x="12502" y="21600"/>
                  </a:cubicBezTo>
                  <a:cubicBezTo>
                    <a:pt x="12502" y="21600"/>
                    <a:pt x="12502" y="21600"/>
                    <a:pt x="12502" y="21600"/>
                  </a:cubicBezTo>
                  <a:cubicBezTo>
                    <a:pt x="10756" y="21600"/>
                    <a:pt x="9011" y="20359"/>
                    <a:pt x="7483" y="19366"/>
                  </a:cubicBezTo>
                  <a:cubicBezTo>
                    <a:pt x="5520" y="18124"/>
                    <a:pt x="2792" y="16386"/>
                    <a:pt x="1047" y="12662"/>
                  </a:cubicBezTo>
                  <a:cubicBezTo>
                    <a:pt x="174" y="10924"/>
                    <a:pt x="-153" y="9186"/>
                    <a:pt x="65" y="7697"/>
                  </a:cubicBezTo>
                  <a:cubicBezTo>
                    <a:pt x="720" y="3724"/>
                    <a:pt x="4865" y="993"/>
                    <a:pt x="6611" y="497"/>
                  </a:cubicBezTo>
                  <a:cubicBezTo>
                    <a:pt x="8247" y="248"/>
                    <a:pt x="9774" y="0"/>
                    <a:pt x="11192" y="0"/>
                  </a:cubicBezTo>
                  <a:cubicBezTo>
                    <a:pt x="12502" y="0"/>
                    <a:pt x="13920" y="0"/>
                    <a:pt x="15120" y="497"/>
                  </a:cubicBezTo>
                  <a:cubicBezTo>
                    <a:pt x="17956" y="1241"/>
                    <a:pt x="19702" y="3228"/>
                    <a:pt x="20465" y="6455"/>
                  </a:cubicBezTo>
                  <a:cubicBezTo>
                    <a:pt x="21447" y="10924"/>
                    <a:pt x="20792" y="16138"/>
                    <a:pt x="18829" y="19117"/>
                  </a:cubicBezTo>
                  <a:cubicBezTo>
                    <a:pt x="17847" y="20855"/>
                    <a:pt x="16538" y="21600"/>
                    <a:pt x="15120" y="21600"/>
                  </a:cubicBezTo>
                  <a:close/>
                  <a:moveTo>
                    <a:pt x="10756" y="745"/>
                  </a:moveTo>
                  <a:cubicBezTo>
                    <a:pt x="8247" y="993"/>
                    <a:pt x="5629" y="1241"/>
                    <a:pt x="3229" y="3228"/>
                  </a:cubicBezTo>
                  <a:cubicBezTo>
                    <a:pt x="2683" y="3724"/>
                    <a:pt x="829" y="5462"/>
                    <a:pt x="720" y="8441"/>
                  </a:cubicBezTo>
                  <a:cubicBezTo>
                    <a:pt x="611" y="9683"/>
                    <a:pt x="938" y="11172"/>
                    <a:pt x="1702" y="12414"/>
                  </a:cubicBezTo>
                  <a:cubicBezTo>
                    <a:pt x="3665" y="15641"/>
                    <a:pt x="6174" y="17628"/>
                    <a:pt x="8356" y="18869"/>
                  </a:cubicBezTo>
                  <a:cubicBezTo>
                    <a:pt x="9120" y="19366"/>
                    <a:pt x="9120" y="19366"/>
                    <a:pt x="9120" y="19366"/>
                  </a:cubicBezTo>
                  <a:cubicBezTo>
                    <a:pt x="9774" y="19614"/>
                    <a:pt x="10429" y="19862"/>
                    <a:pt x="11411" y="20110"/>
                  </a:cubicBezTo>
                  <a:cubicBezTo>
                    <a:pt x="11411" y="20110"/>
                    <a:pt x="11411" y="20110"/>
                    <a:pt x="11411" y="20110"/>
                  </a:cubicBezTo>
                  <a:cubicBezTo>
                    <a:pt x="11738" y="20359"/>
                    <a:pt x="12065" y="20359"/>
                    <a:pt x="12502" y="20359"/>
                  </a:cubicBezTo>
                  <a:cubicBezTo>
                    <a:pt x="12720" y="20359"/>
                    <a:pt x="13047" y="20359"/>
                    <a:pt x="13374" y="20359"/>
                  </a:cubicBezTo>
                  <a:cubicBezTo>
                    <a:pt x="13811" y="20359"/>
                    <a:pt x="14247" y="20359"/>
                    <a:pt x="14683" y="20359"/>
                  </a:cubicBezTo>
                  <a:cubicBezTo>
                    <a:pt x="15774" y="20359"/>
                    <a:pt x="17192" y="20359"/>
                    <a:pt x="18283" y="18621"/>
                  </a:cubicBezTo>
                  <a:cubicBezTo>
                    <a:pt x="19702" y="16138"/>
                    <a:pt x="20465" y="12662"/>
                    <a:pt x="20247" y="9434"/>
                  </a:cubicBezTo>
                  <a:cubicBezTo>
                    <a:pt x="19920" y="5959"/>
                    <a:pt x="18829" y="3476"/>
                    <a:pt x="17083" y="2483"/>
                  </a:cubicBezTo>
                  <a:cubicBezTo>
                    <a:pt x="15447" y="1241"/>
                    <a:pt x="13592" y="745"/>
                    <a:pt x="11192" y="745"/>
                  </a:cubicBezTo>
                  <a:lnTo>
                    <a:pt x="10756" y="745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6274" name="Freeform 517"/>
            <p:cNvSpPr/>
            <p:nvPr/>
          </p:nvSpPr>
          <p:spPr>
            <a:xfrm flipH="1" rot="5400000">
              <a:off x="371276" y="273327"/>
              <a:ext cx="908226" cy="3704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26" h="21600" fill="norm" stroke="1" extrusionOk="0">
                  <a:moveTo>
                    <a:pt x="16623" y="21600"/>
                  </a:moveTo>
                  <a:cubicBezTo>
                    <a:pt x="15754" y="21600"/>
                    <a:pt x="14760" y="21448"/>
                    <a:pt x="13519" y="21144"/>
                  </a:cubicBezTo>
                  <a:cubicBezTo>
                    <a:pt x="10602" y="20231"/>
                    <a:pt x="7871" y="18101"/>
                    <a:pt x="5636" y="16276"/>
                  </a:cubicBezTo>
                  <a:cubicBezTo>
                    <a:pt x="5388" y="15972"/>
                    <a:pt x="5388" y="15972"/>
                    <a:pt x="5388" y="15972"/>
                  </a:cubicBezTo>
                  <a:cubicBezTo>
                    <a:pt x="4023" y="14755"/>
                    <a:pt x="733" y="12017"/>
                    <a:pt x="112" y="8214"/>
                  </a:cubicBezTo>
                  <a:cubicBezTo>
                    <a:pt x="-74" y="7149"/>
                    <a:pt x="-12" y="6085"/>
                    <a:pt x="174" y="5020"/>
                  </a:cubicBezTo>
                  <a:cubicBezTo>
                    <a:pt x="733" y="2282"/>
                    <a:pt x="1912" y="1065"/>
                    <a:pt x="3774" y="1065"/>
                  </a:cubicBezTo>
                  <a:cubicBezTo>
                    <a:pt x="4209" y="1065"/>
                    <a:pt x="4705" y="1217"/>
                    <a:pt x="5140" y="1217"/>
                  </a:cubicBezTo>
                  <a:cubicBezTo>
                    <a:pt x="5760" y="1369"/>
                    <a:pt x="6381" y="1521"/>
                    <a:pt x="7064" y="1521"/>
                  </a:cubicBezTo>
                  <a:cubicBezTo>
                    <a:pt x="8988" y="1521"/>
                    <a:pt x="10788" y="913"/>
                    <a:pt x="12774" y="456"/>
                  </a:cubicBezTo>
                  <a:cubicBezTo>
                    <a:pt x="13147" y="456"/>
                    <a:pt x="13147" y="456"/>
                    <a:pt x="13147" y="456"/>
                  </a:cubicBezTo>
                  <a:cubicBezTo>
                    <a:pt x="13954" y="152"/>
                    <a:pt x="14760" y="0"/>
                    <a:pt x="15505" y="0"/>
                  </a:cubicBezTo>
                  <a:cubicBezTo>
                    <a:pt x="18112" y="0"/>
                    <a:pt x="20098" y="1521"/>
                    <a:pt x="21526" y="4259"/>
                  </a:cubicBezTo>
                  <a:cubicBezTo>
                    <a:pt x="21526" y="4563"/>
                    <a:pt x="21526" y="4563"/>
                    <a:pt x="21526" y="4563"/>
                  </a:cubicBezTo>
                  <a:cubicBezTo>
                    <a:pt x="20036" y="1977"/>
                    <a:pt x="18050" y="608"/>
                    <a:pt x="15505" y="608"/>
                  </a:cubicBezTo>
                  <a:cubicBezTo>
                    <a:pt x="14574" y="608"/>
                    <a:pt x="13519" y="913"/>
                    <a:pt x="12402" y="1217"/>
                  </a:cubicBezTo>
                  <a:cubicBezTo>
                    <a:pt x="10478" y="1977"/>
                    <a:pt x="8864" y="2282"/>
                    <a:pt x="7250" y="2282"/>
                  </a:cubicBezTo>
                  <a:cubicBezTo>
                    <a:pt x="6629" y="2282"/>
                    <a:pt x="6009" y="2130"/>
                    <a:pt x="5388" y="2130"/>
                  </a:cubicBezTo>
                  <a:cubicBezTo>
                    <a:pt x="5016" y="1977"/>
                    <a:pt x="5016" y="1977"/>
                    <a:pt x="5016" y="1977"/>
                  </a:cubicBezTo>
                  <a:cubicBezTo>
                    <a:pt x="4581" y="1977"/>
                    <a:pt x="4085" y="1825"/>
                    <a:pt x="3650" y="1825"/>
                  </a:cubicBezTo>
                  <a:cubicBezTo>
                    <a:pt x="3029" y="1825"/>
                    <a:pt x="2595" y="1977"/>
                    <a:pt x="2160" y="2282"/>
                  </a:cubicBezTo>
                  <a:cubicBezTo>
                    <a:pt x="1292" y="2890"/>
                    <a:pt x="174" y="4715"/>
                    <a:pt x="423" y="7149"/>
                  </a:cubicBezTo>
                  <a:cubicBezTo>
                    <a:pt x="795" y="10496"/>
                    <a:pt x="2595" y="12321"/>
                    <a:pt x="3836" y="13538"/>
                  </a:cubicBezTo>
                  <a:cubicBezTo>
                    <a:pt x="5512" y="15211"/>
                    <a:pt x="7064" y="16580"/>
                    <a:pt x="8492" y="17645"/>
                  </a:cubicBezTo>
                  <a:cubicBezTo>
                    <a:pt x="11533" y="19775"/>
                    <a:pt x="14202" y="20839"/>
                    <a:pt x="16623" y="20839"/>
                  </a:cubicBezTo>
                  <a:cubicBezTo>
                    <a:pt x="16871" y="20839"/>
                    <a:pt x="16871" y="20839"/>
                    <a:pt x="16871" y="20839"/>
                  </a:cubicBezTo>
                  <a:cubicBezTo>
                    <a:pt x="18609" y="20839"/>
                    <a:pt x="20036" y="20079"/>
                    <a:pt x="21154" y="18558"/>
                  </a:cubicBezTo>
                  <a:cubicBezTo>
                    <a:pt x="21278" y="18558"/>
                    <a:pt x="21402" y="18254"/>
                    <a:pt x="21526" y="18101"/>
                  </a:cubicBezTo>
                  <a:cubicBezTo>
                    <a:pt x="21526" y="19014"/>
                    <a:pt x="21526" y="19014"/>
                    <a:pt x="21526" y="19014"/>
                  </a:cubicBezTo>
                  <a:cubicBezTo>
                    <a:pt x="20098" y="20839"/>
                    <a:pt x="18547" y="21600"/>
                    <a:pt x="16623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6275" name="Freeform 518"/>
            <p:cNvSpPr/>
            <p:nvPr/>
          </p:nvSpPr>
          <p:spPr>
            <a:xfrm flipH="1" rot="5400000">
              <a:off x="169140" y="353953"/>
              <a:ext cx="1306572" cy="6075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20" h="21600" fill="norm" stroke="1" extrusionOk="0">
                  <a:moveTo>
                    <a:pt x="19063" y="21600"/>
                  </a:moveTo>
                  <a:cubicBezTo>
                    <a:pt x="17295" y="21600"/>
                    <a:pt x="15527" y="20948"/>
                    <a:pt x="13889" y="20203"/>
                  </a:cubicBezTo>
                  <a:cubicBezTo>
                    <a:pt x="13458" y="20017"/>
                    <a:pt x="13070" y="19924"/>
                    <a:pt x="12639" y="19738"/>
                  </a:cubicBezTo>
                  <a:cubicBezTo>
                    <a:pt x="10569" y="18807"/>
                    <a:pt x="8370" y="17969"/>
                    <a:pt x="6344" y="16386"/>
                  </a:cubicBezTo>
                  <a:cubicBezTo>
                    <a:pt x="4663" y="15083"/>
                    <a:pt x="3326" y="13779"/>
                    <a:pt x="2248" y="12010"/>
                  </a:cubicBezTo>
                  <a:cubicBezTo>
                    <a:pt x="1429" y="10707"/>
                    <a:pt x="265" y="8752"/>
                    <a:pt x="49" y="6331"/>
                  </a:cubicBezTo>
                  <a:cubicBezTo>
                    <a:pt x="-80" y="4934"/>
                    <a:pt x="49" y="3817"/>
                    <a:pt x="394" y="2886"/>
                  </a:cubicBezTo>
                  <a:cubicBezTo>
                    <a:pt x="1386" y="372"/>
                    <a:pt x="3800" y="93"/>
                    <a:pt x="4835" y="93"/>
                  </a:cubicBezTo>
                  <a:cubicBezTo>
                    <a:pt x="5180" y="93"/>
                    <a:pt x="5525" y="93"/>
                    <a:pt x="5870" y="186"/>
                  </a:cubicBezTo>
                  <a:cubicBezTo>
                    <a:pt x="6430" y="279"/>
                    <a:pt x="7034" y="466"/>
                    <a:pt x="7594" y="559"/>
                  </a:cubicBezTo>
                  <a:cubicBezTo>
                    <a:pt x="8586" y="838"/>
                    <a:pt x="9621" y="1117"/>
                    <a:pt x="10655" y="1117"/>
                  </a:cubicBezTo>
                  <a:cubicBezTo>
                    <a:pt x="10698" y="1117"/>
                    <a:pt x="10698" y="1117"/>
                    <a:pt x="10698" y="1117"/>
                  </a:cubicBezTo>
                  <a:cubicBezTo>
                    <a:pt x="11906" y="1117"/>
                    <a:pt x="13113" y="838"/>
                    <a:pt x="14277" y="559"/>
                  </a:cubicBezTo>
                  <a:cubicBezTo>
                    <a:pt x="15269" y="372"/>
                    <a:pt x="16303" y="93"/>
                    <a:pt x="17338" y="0"/>
                  </a:cubicBezTo>
                  <a:cubicBezTo>
                    <a:pt x="17510" y="0"/>
                    <a:pt x="17640" y="0"/>
                    <a:pt x="17812" y="0"/>
                  </a:cubicBezTo>
                  <a:cubicBezTo>
                    <a:pt x="19321" y="0"/>
                    <a:pt x="20528" y="559"/>
                    <a:pt x="21520" y="1676"/>
                  </a:cubicBezTo>
                  <a:cubicBezTo>
                    <a:pt x="21520" y="2328"/>
                    <a:pt x="21520" y="2328"/>
                    <a:pt x="21520" y="2328"/>
                  </a:cubicBezTo>
                  <a:cubicBezTo>
                    <a:pt x="20442" y="1117"/>
                    <a:pt x="19278" y="466"/>
                    <a:pt x="17985" y="466"/>
                  </a:cubicBezTo>
                  <a:cubicBezTo>
                    <a:pt x="17855" y="466"/>
                    <a:pt x="17855" y="466"/>
                    <a:pt x="17855" y="466"/>
                  </a:cubicBezTo>
                  <a:cubicBezTo>
                    <a:pt x="16734" y="559"/>
                    <a:pt x="15613" y="838"/>
                    <a:pt x="14492" y="1024"/>
                  </a:cubicBezTo>
                  <a:cubicBezTo>
                    <a:pt x="13846" y="1210"/>
                    <a:pt x="13199" y="1303"/>
                    <a:pt x="12509" y="1490"/>
                  </a:cubicBezTo>
                  <a:cubicBezTo>
                    <a:pt x="11992" y="1583"/>
                    <a:pt x="11474" y="1583"/>
                    <a:pt x="10957" y="1583"/>
                  </a:cubicBezTo>
                  <a:cubicBezTo>
                    <a:pt x="10095" y="1583"/>
                    <a:pt x="9233" y="1490"/>
                    <a:pt x="8370" y="1210"/>
                  </a:cubicBezTo>
                  <a:cubicBezTo>
                    <a:pt x="7680" y="1024"/>
                    <a:pt x="7680" y="1024"/>
                    <a:pt x="7680" y="1024"/>
                  </a:cubicBezTo>
                  <a:cubicBezTo>
                    <a:pt x="6689" y="745"/>
                    <a:pt x="5611" y="466"/>
                    <a:pt x="4576" y="466"/>
                  </a:cubicBezTo>
                  <a:cubicBezTo>
                    <a:pt x="4231" y="466"/>
                    <a:pt x="3886" y="559"/>
                    <a:pt x="3542" y="652"/>
                  </a:cubicBezTo>
                  <a:cubicBezTo>
                    <a:pt x="2679" y="838"/>
                    <a:pt x="1084" y="1676"/>
                    <a:pt x="480" y="3631"/>
                  </a:cubicBezTo>
                  <a:cubicBezTo>
                    <a:pt x="222" y="4469"/>
                    <a:pt x="179" y="5400"/>
                    <a:pt x="351" y="6424"/>
                  </a:cubicBezTo>
                  <a:cubicBezTo>
                    <a:pt x="696" y="8659"/>
                    <a:pt x="1645" y="10800"/>
                    <a:pt x="3283" y="12941"/>
                  </a:cubicBezTo>
                  <a:cubicBezTo>
                    <a:pt x="4706" y="14710"/>
                    <a:pt x="6387" y="16107"/>
                    <a:pt x="8629" y="17317"/>
                  </a:cubicBezTo>
                  <a:cubicBezTo>
                    <a:pt x="10354" y="18248"/>
                    <a:pt x="12164" y="18993"/>
                    <a:pt x="13889" y="19645"/>
                  </a:cubicBezTo>
                  <a:cubicBezTo>
                    <a:pt x="14492" y="19924"/>
                    <a:pt x="14492" y="19924"/>
                    <a:pt x="14492" y="19924"/>
                  </a:cubicBezTo>
                  <a:cubicBezTo>
                    <a:pt x="16001" y="20483"/>
                    <a:pt x="17424" y="20948"/>
                    <a:pt x="18890" y="20948"/>
                  </a:cubicBezTo>
                  <a:cubicBezTo>
                    <a:pt x="19106" y="20948"/>
                    <a:pt x="19321" y="20948"/>
                    <a:pt x="19537" y="20948"/>
                  </a:cubicBezTo>
                  <a:cubicBezTo>
                    <a:pt x="20227" y="20855"/>
                    <a:pt x="20916" y="20669"/>
                    <a:pt x="21520" y="20297"/>
                  </a:cubicBezTo>
                  <a:cubicBezTo>
                    <a:pt x="21520" y="21041"/>
                    <a:pt x="21520" y="21041"/>
                    <a:pt x="21520" y="21041"/>
                  </a:cubicBezTo>
                  <a:cubicBezTo>
                    <a:pt x="20960" y="21321"/>
                    <a:pt x="20356" y="21507"/>
                    <a:pt x="19752" y="21600"/>
                  </a:cubicBezTo>
                  <a:cubicBezTo>
                    <a:pt x="19494" y="21600"/>
                    <a:pt x="19278" y="21600"/>
                    <a:pt x="19063" y="21600"/>
                  </a:cubicBezTo>
                  <a:cubicBezTo>
                    <a:pt x="19063" y="21600"/>
                    <a:pt x="19063" y="21600"/>
                    <a:pt x="19063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6276" name="Freeform 519"/>
            <p:cNvSpPr/>
            <p:nvPr/>
          </p:nvSpPr>
          <p:spPr>
            <a:xfrm flipH="1" rot="5400000">
              <a:off x="929119" y="5929"/>
              <a:ext cx="23711" cy="207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cubicBezTo>
                    <a:pt x="7200" y="2700"/>
                    <a:pt x="14400" y="5400"/>
                    <a:pt x="21600" y="10800"/>
                  </a:cubicBezTo>
                  <a:cubicBezTo>
                    <a:pt x="21600" y="21600"/>
                    <a:pt x="21600" y="21600"/>
                    <a:pt x="21600" y="21600"/>
                  </a:cubicBezTo>
                  <a:cubicBezTo>
                    <a:pt x="16800" y="18900"/>
                    <a:pt x="2400" y="2700"/>
                    <a:pt x="0" y="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6277" name="Freeform 520"/>
            <p:cNvSpPr/>
            <p:nvPr/>
          </p:nvSpPr>
          <p:spPr>
            <a:xfrm flipH="1" rot="5400000">
              <a:off x="649049" y="20747"/>
              <a:ext cx="53347" cy="207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cubicBezTo>
                    <a:pt x="7560" y="16200"/>
                    <a:pt x="14040" y="10800"/>
                    <a:pt x="21600" y="0"/>
                  </a:cubicBezTo>
                  <a:cubicBezTo>
                    <a:pt x="21600" y="8100"/>
                    <a:pt x="21600" y="8100"/>
                    <a:pt x="21600" y="8100"/>
                  </a:cubicBezTo>
                  <a:cubicBezTo>
                    <a:pt x="14040" y="16200"/>
                    <a:pt x="6480" y="21600"/>
                    <a:pt x="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6278" name="Freeform 521"/>
            <p:cNvSpPr/>
            <p:nvPr/>
          </p:nvSpPr>
          <p:spPr>
            <a:xfrm flipH="1" rot="5400000">
              <a:off x="917263" y="1"/>
              <a:ext cx="37047" cy="370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12343"/>
                  </a:moveTo>
                  <a:cubicBezTo>
                    <a:pt x="13886" y="7714"/>
                    <a:pt x="7714" y="4629"/>
                    <a:pt x="1543" y="0"/>
                  </a:cubicBezTo>
                  <a:cubicBezTo>
                    <a:pt x="0" y="0"/>
                    <a:pt x="0" y="0"/>
                    <a:pt x="0" y="1543"/>
                  </a:cubicBezTo>
                  <a:cubicBezTo>
                    <a:pt x="7714" y="7714"/>
                    <a:pt x="13886" y="13886"/>
                    <a:pt x="21600" y="21600"/>
                  </a:cubicBezTo>
                  <a:lnTo>
                    <a:pt x="21600" y="12343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6279" name="Freeform 522"/>
            <p:cNvSpPr/>
            <p:nvPr/>
          </p:nvSpPr>
          <p:spPr>
            <a:xfrm flipH="1" rot="5400000">
              <a:off x="662708" y="8572"/>
              <a:ext cx="37886" cy="207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40" h="21600" fill="norm" stroke="1" extrusionOk="0">
                  <a:moveTo>
                    <a:pt x="21240" y="0"/>
                  </a:moveTo>
                  <a:cubicBezTo>
                    <a:pt x="15480" y="8100"/>
                    <a:pt x="8280" y="13500"/>
                    <a:pt x="1080" y="16200"/>
                  </a:cubicBezTo>
                  <a:cubicBezTo>
                    <a:pt x="-360" y="16200"/>
                    <a:pt x="-360" y="21600"/>
                    <a:pt x="1080" y="21600"/>
                  </a:cubicBezTo>
                  <a:cubicBezTo>
                    <a:pt x="9720" y="21600"/>
                    <a:pt x="15480" y="21600"/>
                    <a:pt x="21240" y="18900"/>
                  </a:cubicBezTo>
                  <a:lnTo>
                    <a:pt x="21240" y="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6280" name="Freeform 523"/>
            <p:cNvSpPr/>
            <p:nvPr/>
          </p:nvSpPr>
          <p:spPr>
            <a:xfrm flipH="1" rot="5400000">
              <a:off x="906150" y="5189"/>
              <a:ext cx="63721" cy="6223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15300" y="13500"/>
                    <a:pt x="8100" y="6300"/>
                    <a:pt x="0" y="0"/>
                  </a:cubicBezTo>
                  <a:cubicBezTo>
                    <a:pt x="2700" y="1800"/>
                    <a:pt x="5400" y="2700"/>
                    <a:pt x="8100" y="4500"/>
                  </a:cubicBezTo>
                  <a:cubicBezTo>
                    <a:pt x="13500" y="8100"/>
                    <a:pt x="17100" y="11700"/>
                    <a:pt x="21600" y="16200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6281" name="Freeform 524"/>
            <p:cNvSpPr/>
            <p:nvPr/>
          </p:nvSpPr>
          <p:spPr>
            <a:xfrm flipH="1" rot="5400000">
              <a:off x="664608" y="8152"/>
              <a:ext cx="44456" cy="370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082" y="15429"/>
                  </a:moveTo>
                  <a:cubicBezTo>
                    <a:pt x="11435" y="10800"/>
                    <a:pt x="16518" y="6171"/>
                    <a:pt x="21600" y="0"/>
                  </a:cubicBezTo>
                  <a:cubicBezTo>
                    <a:pt x="21600" y="12343"/>
                    <a:pt x="21600" y="12343"/>
                    <a:pt x="21600" y="12343"/>
                  </a:cubicBezTo>
                  <a:cubicBezTo>
                    <a:pt x="15247" y="16971"/>
                    <a:pt x="7624" y="20057"/>
                    <a:pt x="0" y="21600"/>
                  </a:cubicBezTo>
                  <a:cubicBezTo>
                    <a:pt x="1271" y="20057"/>
                    <a:pt x="3812" y="18514"/>
                    <a:pt x="5082" y="15429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6282" name="Freeform 525"/>
            <p:cNvSpPr/>
            <p:nvPr/>
          </p:nvSpPr>
          <p:spPr>
            <a:xfrm flipH="1" rot="5400000">
              <a:off x="676042" y="4024"/>
              <a:ext cx="12701" cy="127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cubicBezTo>
                    <a:pt x="5400" y="14400"/>
                    <a:pt x="16200" y="7200"/>
                    <a:pt x="21600" y="0"/>
                  </a:cubicBezTo>
                  <a:cubicBezTo>
                    <a:pt x="21600" y="7200"/>
                    <a:pt x="21600" y="7200"/>
                    <a:pt x="21600" y="7200"/>
                  </a:cubicBezTo>
                  <a:cubicBezTo>
                    <a:pt x="16200" y="14400"/>
                    <a:pt x="5400" y="14400"/>
                    <a:pt x="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6283" name="Freeform 526"/>
            <p:cNvSpPr/>
            <p:nvPr/>
          </p:nvSpPr>
          <p:spPr>
            <a:xfrm flipH="1" rot="5400000">
              <a:off x="827612" y="74834"/>
              <a:ext cx="245988" cy="1052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20451" y="17280"/>
                    <a:pt x="18843" y="14040"/>
                    <a:pt x="17004" y="11340"/>
                  </a:cubicBezTo>
                  <a:cubicBezTo>
                    <a:pt x="14017" y="7020"/>
                    <a:pt x="10800" y="3780"/>
                    <a:pt x="7583" y="2700"/>
                  </a:cubicBezTo>
                  <a:cubicBezTo>
                    <a:pt x="5055" y="1620"/>
                    <a:pt x="2528" y="1080"/>
                    <a:pt x="0" y="540"/>
                  </a:cubicBezTo>
                  <a:cubicBezTo>
                    <a:pt x="1609" y="0"/>
                    <a:pt x="3217" y="0"/>
                    <a:pt x="4596" y="0"/>
                  </a:cubicBezTo>
                  <a:cubicBezTo>
                    <a:pt x="6664" y="0"/>
                    <a:pt x="8272" y="0"/>
                    <a:pt x="10111" y="1080"/>
                  </a:cubicBezTo>
                  <a:cubicBezTo>
                    <a:pt x="14706" y="3780"/>
                    <a:pt x="17923" y="7560"/>
                    <a:pt x="20221" y="12960"/>
                  </a:cubicBezTo>
                  <a:cubicBezTo>
                    <a:pt x="20681" y="14040"/>
                    <a:pt x="21140" y="15120"/>
                    <a:pt x="21600" y="16200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6284" name="Freeform 527"/>
            <p:cNvSpPr/>
            <p:nvPr/>
          </p:nvSpPr>
          <p:spPr>
            <a:xfrm flipH="1" rot="5400000">
              <a:off x="477155" y="167450"/>
              <a:ext cx="422328" cy="9632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1001" y="21600"/>
                  </a:moveTo>
                  <a:cubicBezTo>
                    <a:pt x="7379" y="21600"/>
                    <a:pt x="3354" y="18097"/>
                    <a:pt x="0" y="14595"/>
                  </a:cubicBezTo>
                  <a:cubicBezTo>
                    <a:pt x="2952" y="16930"/>
                    <a:pt x="6037" y="18097"/>
                    <a:pt x="8989" y="18097"/>
                  </a:cubicBezTo>
                  <a:cubicBezTo>
                    <a:pt x="9257" y="18097"/>
                    <a:pt x="9660" y="18097"/>
                    <a:pt x="10062" y="18097"/>
                  </a:cubicBezTo>
                  <a:cubicBezTo>
                    <a:pt x="13684" y="18097"/>
                    <a:pt x="18783" y="16346"/>
                    <a:pt x="21332" y="1751"/>
                  </a:cubicBezTo>
                  <a:cubicBezTo>
                    <a:pt x="21332" y="1168"/>
                    <a:pt x="21466" y="584"/>
                    <a:pt x="21600" y="0"/>
                  </a:cubicBezTo>
                  <a:cubicBezTo>
                    <a:pt x="21600" y="5254"/>
                    <a:pt x="21600" y="5254"/>
                    <a:pt x="21600" y="5254"/>
                  </a:cubicBezTo>
                  <a:cubicBezTo>
                    <a:pt x="19319" y="16346"/>
                    <a:pt x="15697" y="21600"/>
                    <a:pt x="11001" y="21600"/>
                  </a:cubicBezTo>
                  <a:cubicBezTo>
                    <a:pt x="11001" y="21600"/>
                    <a:pt x="11001" y="21600"/>
                    <a:pt x="11001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6285" name="Freeform 528"/>
            <p:cNvSpPr/>
            <p:nvPr/>
          </p:nvSpPr>
          <p:spPr>
            <a:xfrm flipH="1" rot="5400000">
              <a:off x="328228" y="194865"/>
              <a:ext cx="425291" cy="444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2533" y="21600"/>
                  </a:moveTo>
                  <a:cubicBezTo>
                    <a:pt x="11333" y="21600"/>
                    <a:pt x="10133" y="21600"/>
                    <a:pt x="9067" y="20329"/>
                  </a:cubicBezTo>
                  <a:cubicBezTo>
                    <a:pt x="6667" y="17788"/>
                    <a:pt x="4667" y="13976"/>
                    <a:pt x="2933" y="10165"/>
                  </a:cubicBezTo>
                  <a:cubicBezTo>
                    <a:pt x="1867" y="7624"/>
                    <a:pt x="933" y="5082"/>
                    <a:pt x="0" y="1271"/>
                  </a:cubicBezTo>
                  <a:cubicBezTo>
                    <a:pt x="4400" y="11435"/>
                    <a:pt x="8133" y="15247"/>
                    <a:pt x="11733" y="15247"/>
                  </a:cubicBezTo>
                  <a:cubicBezTo>
                    <a:pt x="14800" y="15247"/>
                    <a:pt x="17600" y="11435"/>
                    <a:pt x="20133" y="3812"/>
                  </a:cubicBezTo>
                  <a:cubicBezTo>
                    <a:pt x="20667" y="2541"/>
                    <a:pt x="21067" y="1271"/>
                    <a:pt x="21600" y="0"/>
                  </a:cubicBezTo>
                  <a:cubicBezTo>
                    <a:pt x="21600" y="8894"/>
                    <a:pt x="21600" y="8894"/>
                    <a:pt x="21600" y="8894"/>
                  </a:cubicBezTo>
                  <a:cubicBezTo>
                    <a:pt x="18667" y="17788"/>
                    <a:pt x="15600" y="21600"/>
                    <a:pt x="12533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6286" name="Freeform 529"/>
            <p:cNvSpPr/>
            <p:nvPr/>
          </p:nvSpPr>
          <p:spPr>
            <a:xfrm flipH="1" rot="5400000">
              <a:off x="71896" y="359322"/>
              <a:ext cx="1552925" cy="84317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35" h="21600" fill="norm" stroke="1" extrusionOk="0">
                  <a:moveTo>
                    <a:pt x="20066" y="21600"/>
                  </a:moveTo>
                  <a:cubicBezTo>
                    <a:pt x="19674" y="21600"/>
                    <a:pt x="19282" y="21533"/>
                    <a:pt x="18854" y="21466"/>
                  </a:cubicBezTo>
                  <a:cubicBezTo>
                    <a:pt x="18604" y="21399"/>
                    <a:pt x="18355" y="21332"/>
                    <a:pt x="18105" y="21265"/>
                  </a:cubicBezTo>
                  <a:cubicBezTo>
                    <a:pt x="15610" y="20862"/>
                    <a:pt x="13258" y="20057"/>
                    <a:pt x="11190" y="18850"/>
                  </a:cubicBezTo>
                  <a:cubicBezTo>
                    <a:pt x="9373" y="17843"/>
                    <a:pt x="7626" y="16502"/>
                    <a:pt x="6129" y="15361"/>
                  </a:cubicBezTo>
                  <a:cubicBezTo>
                    <a:pt x="5131" y="14624"/>
                    <a:pt x="4062" y="13819"/>
                    <a:pt x="3099" y="12678"/>
                  </a:cubicBezTo>
                  <a:cubicBezTo>
                    <a:pt x="2208" y="11605"/>
                    <a:pt x="-465" y="8452"/>
                    <a:pt x="70" y="5031"/>
                  </a:cubicBezTo>
                  <a:cubicBezTo>
                    <a:pt x="355" y="3220"/>
                    <a:pt x="1388" y="1945"/>
                    <a:pt x="2280" y="1543"/>
                  </a:cubicBezTo>
                  <a:cubicBezTo>
                    <a:pt x="2850" y="1275"/>
                    <a:pt x="3456" y="1140"/>
                    <a:pt x="4204" y="1140"/>
                  </a:cubicBezTo>
                  <a:cubicBezTo>
                    <a:pt x="4632" y="1140"/>
                    <a:pt x="5060" y="1207"/>
                    <a:pt x="5487" y="1207"/>
                  </a:cubicBezTo>
                  <a:cubicBezTo>
                    <a:pt x="5880" y="1275"/>
                    <a:pt x="6307" y="1275"/>
                    <a:pt x="6735" y="1275"/>
                  </a:cubicBezTo>
                  <a:cubicBezTo>
                    <a:pt x="6806" y="1275"/>
                    <a:pt x="6806" y="1275"/>
                    <a:pt x="6806" y="1275"/>
                  </a:cubicBezTo>
                  <a:cubicBezTo>
                    <a:pt x="8695" y="1275"/>
                    <a:pt x="10549" y="872"/>
                    <a:pt x="12260" y="402"/>
                  </a:cubicBezTo>
                  <a:cubicBezTo>
                    <a:pt x="13115" y="201"/>
                    <a:pt x="14220" y="0"/>
                    <a:pt x="15361" y="0"/>
                  </a:cubicBezTo>
                  <a:cubicBezTo>
                    <a:pt x="15824" y="0"/>
                    <a:pt x="16252" y="0"/>
                    <a:pt x="16680" y="67"/>
                  </a:cubicBezTo>
                  <a:cubicBezTo>
                    <a:pt x="18070" y="335"/>
                    <a:pt x="19495" y="1140"/>
                    <a:pt x="21135" y="2482"/>
                  </a:cubicBezTo>
                  <a:cubicBezTo>
                    <a:pt x="21135" y="3019"/>
                    <a:pt x="21135" y="3019"/>
                    <a:pt x="21135" y="3019"/>
                  </a:cubicBezTo>
                  <a:cubicBezTo>
                    <a:pt x="20101" y="2080"/>
                    <a:pt x="18961" y="1207"/>
                    <a:pt x="17678" y="805"/>
                  </a:cubicBezTo>
                  <a:cubicBezTo>
                    <a:pt x="16929" y="537"/>
                    <a:pt x="16109" y="402"/>
                    <a:pt x="15254" y="402"/>
                  </a:cubicBezTo>
                  <a:cubicBezTo>
                    <a:pt x="14612" y="402"/>
                    <a:pt x="13971" y="470"/>
                    <a:pt x="13258" y="671"/>
                  </a:cubicBezTo>
                  <a:cubicBezTo>
                    <a:pt x="12687" y="738"/>
                    <a:pt x="12117" y="872"/>
                    <a:pt x="11547" y="1006"/>
                  </a:cubicBezTo>
                  <a:cubicBezTo>
                    <a:pt x="10406" y="1342"/>
                    <a:pt x="9230" y="1610"/>
                    <a:pt x="8054" y="1677"/>
                  </a:cubicBezTo>
                  <a:cubicBezTo>
                    <a:pt x="7697" y="1677"/>
                    <a:pt x="7341" y="1744"/>
                    <a:pt x="6949" y="1744"/>
                  </a:cubicBezTo>
                  <a:cubicBezTo>
                    <a:pt x="6379" y="1744"/>
                    <a:pt x="5808" y="1677"/>
                    <a:pt x="5274" y="1610"/>
                  </a:cubicBezTo>
                  <a:cubicBezTo>
                    <a:pt x="5202" y="1610"/>
                    <a:pt x="5202" y="1610"/>
                    <a:pt x="5202" y="1610"/>
                  </a:cubicBezTo>
                  <a:cubicBezTo>
                    <a:pt x="4846" y="1610"/>
                    <a:pt x="4454" y="1543"/>
                    <a:pt x="4062" y="1543"/>
                  </a:cubicBezTo>
                  <a:cubicBezTo>
                    <a:pt x="3741" y="1543"/>
                    <a:pt x="3456" y="1610"/>
                    <a:pt x="3171" y="1677"/>
                  </a:cubicBezTo>
                  <a:cubicBezTo>
                    <a:pt x="1994" y="1945"/>
                    <a:pt x="177" y="3354"/>
                    <a:pt x="284" y="6037"/>
                  </a:cubicBezTo>
                  <a:cubicBezTo>
                    <a:pt x="355" y="7983"/>
                    <a:pt x="1282" y="9593"/>
                    <a:pt x="1994" y="10666"/>
                  </a:cubicBezTo>
                  <a:cubicBezTo>
                    <a:pt x="4026" y="13752"/>
                    <a:pt x="6592" y="15429"/>
                    <a:pt x="9087" y="17106"/>
                  </a:cubicBezTo>
                  <a:cubicBezTo>
                    <a:pt x="9337" y="17240"/>
                    <a:pt x="9337" y="17240"/>
                    <a:pt x="9337" y="17240"/>
                  </a:cubicBezTo>
                  <a:cubicBezTo>
                    <a:pt x="12759" y="19520"/>
                    <a:pt x="16359" y="20795"/>
                    <a:pt x="20101" y="21130"/>
                  </a:cubicBezTo>
                  <a:cubicBezTo>
                    <a:pt x="20137" y="21130"/>
                    <a:pt x="20173" y="21130"/>
                    <a:pt x="20173" y="21198"/>
                  </a:cubicBezTo>
                  <a:cubicBezTo>
                    <a:pt x="20208" y="21198"/>
                    <a:pt x="20208" y="21198"/>
                    <a:pt x="20208" y="21198"/>
                  </a:cubicBezTo>
                  <a:cubicBezTo>
                    <a:pt x="20244" y="21198"/>
                    <a:pt x="20244" y="21198"/>
                    <a:pt x="20244" y="21198"/>
                  </a:cubicBezTo>
                  <a:cubicBezTo>
                    <a:pt x="20529" y="21198"/>
                    <a:pt x="20850" y="21130"/>
                    <a:pt x="21135" y="21063"/>
                  </a:cubicBezTo>
                  <a:cubicBezTo>
                    <a:pt x="21135" y="21466"/>
                    <a:pt x="21135" y="21466"/>
                    <a:pt x="21135" y="21466"/>
                  </a:cubicBezTo>
                  <a:cubicBezTo>
                    <a:pt x="20779" y="21533"/>
                    <a:pt x="20422" y="21600"/>
                    <a:pt x="20066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6287" name="Freeform 530"/>
            <p:cNvSpPr/>
            <p:nvPr/>
          </p:nvSpPr>
          <p:spPr>
            <a:xfrm flipH="1" rot="5400000">
              <a:off x="391208" y="51865"/>
              <a:ext cx="115585" cy="207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9327" y="21600"/>
                  </a:moveTo>
                  <a:cubicBezTo>
                    <a:pt x="5891" y="21600"/>
                    <a:pt x="2945" y="18900"/>
                    <a:pt x="0" y="16200"/>
                  </a:cubicBezTo>
                  <a:cubicBezTo>
                    <a:pt x="1964" y="16200"/>
                    <a:pt x="3927" y="13500"/>
                    <a:pt x="5891" y="13500"/>
                  </a:cubicBezTo>
                  <a:cubicBezTo>
                    <a:pt x="7364" y="10800"/>
                    <a:pt x="9327" y="8100"/>
                    <a:pt x="10800" y="8100"/>
                  </a:cubicBezTo>
                  <a:cubicBezTo>
                    <a:pt x="14727" y="5400"/>
                    <a:pt x="18164" y="2700"/>
                    <a:pt x="21600" y="0"/>
                  </a:cubicBezTo>
                  <a:cubicBezTo>
                    <a:pt x="21600" y="13500"/>
                    <a:pt x="21600" y="13500"/>
                    <a:pt x="21600" y="13500"/>
                  </a:cubicBezTo>
                  <a:cubicBezTo>
                    <a:pt x="17182" y="18900"/>
                    <a:pt x="13745" y="21600"/>
                    <a:pt x="10800" y="21600"/>
                  </a:cubicBezTo>
                  <a:cubicBezTo>
                    <a:pt x="10309" y="21600"/>
                    <a:pt x="9818" y="21600"/>
                    <a:pt x="9327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6288" name="Freeform 531"/>
            <p:cNvSpPr/>
            <p:nvPr/>
          </p:nvSpPr>
          <p:spPr>
            <a:xfrm flipH="1" rot="5400000">
              <a:off x="-133924" y="479195"/>
              <a:ext cx="2046065" cy="109656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27" h="21600" fill="norm" stroke="1" extrusionOk="0">
                  <a:moveTo>
                    <a:pt x="21227" y="21600"/>
                  </a:moveTo>
                  <a:cubicBezTo>
                    <a:pt x="21010" y="21600"/>
                    <a:pt x="20819" y="21548"/>
                    <a:pt x="20629" y="21548"/>
                  </a:cubicBezTo>
                  <a:cubicBezTo>
                    <a:pt x="19570" y="21394"/>
                    <a:pt x="18537" y="20930"/>
                    <a:pt x="17559" y="20517"/>
                  </a:cubicBezTo>
                  <a:cubicBezTo>
                    <a:pt x="17532" y="20517"/>
                    <a:pt x="17532" y="20517"/>
                    <a:pt x="17532" y="20517"/>
                  </a:cubicBezTo>
                  <a:cubicBezTo>
                    <a:pt x="17505" y="20569"/>
                    <a:pt x="17505" y="20569"/>
                    <a:pt x="17505" y="20569"/>
                  </a:cubicBezTo>
                  <a:cubicBezTo>
                    <a:pt x="17505" y="20569"/>
                    <a:pt x="17505" y="20569"/>
                    <a:pt x="17478" y="20569"/>
                  </a:cubicBezTo>
                  <a:cubicBezTo>
                    <a:pt x="17478" y="20569"/>
                    <a:pt x="17478" y="20569"/>
                    <a:pt x="17450" y="20569"/>
                  </a:cubicBezTo>
                  <a:cubicBezTo>
                    <a:pt x="17369" y="20466"/>
                    <a:pt x="17260" y="20414"/>
                    <a:pt x="17179" y="20363"/>
                  </a:cubicBezTo>
                  <a:cubicBezTo>
                    <a:pt x="16989" y="20311"/>
                    <a:pt x="16825" y="20208"/>
                    <a:pt x="16635" y="20157"/>
                  </a:cubicBezTo>
                  <a:cubicBezTo>
                    <a:pt x="16391" y="20053"/>
                    <a:pt x="16146" y="19950"/>
                    <a:pt x="15902" y="19847"/>
                  </a:cubicBezTo>
                  <a:cubicBezTo>
                    <a:pt x="15413" y="19693"/>
                    <a:pt x="14924" y="19486"/>
                    <a:pt x="14462" y="19280"/>
                  </a:cubicBezTo>
                  <a:cubicBezTo>
                    <a:pt x="14326" y="19229"/>
                    <a:pt x="14326" y="19229"/>
                    <a:pt x="14326" y="19229"/>
                  </a:cubicBezTo>
                  <a:cubicBezTo>
                    <a:pt x="13973" y="19126"/>
                    <a:pt x="13973" y="19126"/>
                    <a:pt x="13973" y="19126"/>
                  </a:cubicBezTo>
                  <a:cubicBezTo>
                    <a:pt x="12777" y="18662"/>
                    <a:pt x="11582" y="17888"/>
                    <a:pt x="10413" y="17167"/>
                  </a:cubicBezTo>
                  <a:cubicBezTo>
                    <a:pt x="10305" y="17115"/>
                    <a:pt x="10305" y="17115"/>
                    <a:pt x="10305" y="17115"/>
                  </a:cubicBezTo>
                  <a:cubicBezTo>
                    <a:pt x="9680" y="16703"/>
                    <a:pt x="9028" y="16342"/>
                    <a:pt x="8376" y="15981"/>
                  </a:cubicBezTo>
                  <a:cubicBezTo>
                    <a:pt x="7207" y="15259"/>
                    <a:pt x="5985" y="14537"/>
                    <a:pt x="4816" y="13713"/>
                  </a:cubicBezTo>
                  <a:cubicBezTo>
                    <a:pt x="3431" y="12733"/>
                    <a:pt x="1882" y="11547"/>
                    <a:pt x="877" y="9434"/>
                  </a:cubicBezTo>
                  <a:cubicBezTo>
                    <a:pt x="62" y="7784"/>
                    <a:pt x="-373" y="5207"/>
                    <a:pt x="415" y="3196"/>
                  </a:cubicBezTo>
                  <a:cubicBezTo>
                    <a:pt x="1094" y="1495"/>
                    <a:pt x="2371" y="464"/>
                    <a:pt x="4327" y="103"/>
                  </a:cubicBezTo>
                  <a:cubicBezTo>
                    <a:pt x="4708" y="52"/>
                    <a:pt x="5142" y="52"/>
                    <a:pt x="5604" y="52"/>
                  </a:cubicBezTo>
                  <a:cubicBezTo>
                    <a:pt x="6039" y="52"/>
                    <a:pt x="6474" y="52"/>
                    <a:pt x="6909" y="103"/>
                  </a:cubicBezTo>
                  <a:cubicBezTo>
                    <a:pt x="8267" y="206"/>
                    <a:pt x="9598" y="309"/>
                    <a:pt x="10930" y="309"/>
                  </a:cubicBezTo>
                  <a:cubicBezTo>
                    <a:pt x="11147" y="309"/>
                    <a:pt x="11147" y="309"/>
                    <a:pt x="11147" y="309"/>
                  </a:cubicBezTo>
                  <a:cubicBezTo>
                    <a:pt x="11989" y="258"/>
                    <a:pt x="12832" y="206"/>
                    <a:pt x="13674" y="155"/>
                  </a:cubicBezTo>
                  <a:cubicBezTo>
                    <a:pt x="14543" y="103"/>
                    <a:pt x="15440" y="0"/>
                    <a:pt x="16309" y="0"/>
                  </a:cubicBezTo>
                  <a:cubicBezTo>
                    <a:pt x="17478" y="0"/>
                    <a:pt x="18429" y="155"/>
                    <a:pt x="19352" y="412"/>
                  </a:cubicBezTo>
                  <a:cubicBezTo>
                    <a:pt x="19977" y="567"/>
                    <a:pt x="20602" y="773"/>
                    <a:pt x="21227" y="1031"/>
                  </a:cubicBezTo>
                  <a:cubicBezTo>
                    <a:pt x="21227" y="1392"/>
                    <a:pt x="21227" y="1392"/>
                    <a:pt x="21227" y="1392"/>
                  </a:cubicBezTo>
                  <a:cubicBezTo>
                    <a:pt x="20059" y="876"/>
                    <a:pt x="18945" y="516"/>
                    <a:pt x="17858" y="412"/>
                  </a:cubicBezTo>
                  <a:cubicBezTo>
                    <a:pt x="17369" y="309"/>
                    <a:pt x="16853" y="309"/>
                    <a:pt x="16282" y="309"/>
                  </a:cubicBezTo>
                  <a:cubicBezTo>
                    <a:pt x="15385" y="309"/>
                    <a:pt x="14489" y="361"/>
                    <a:pt x="13728" y="464"/>
                  </a:cubicBezTo>
                  <a:cubicBezTo>
                    <a:pt x="12832" y="567"/>
                    <a:pt x="11908" y="619"/>
                    <a:pt x="10930" y="619"/>
                  </a:cubicBezTo>
                  <a:cubicBezTo>
                    <a:pt x="10441" y="619"/>
                    <a:pt x="9952" y="567"/>
                    <a:pt x="9435" y="567"/>
                  </a:cubicBezTo>
                  <a:cubicBezTo>
                    <a:pt x="8946" y="567"/>
                    <a:pt x="8430" y="516"/>
                    <a:pt x="7914" y="464"/>
                  </a:cubicBezTo>
                  <a:cubicBezTo>
                    <a:pt x="7235" y="361"/>
                    <a:pt x="6528" y="309"/>
                    <a:pt x="5822" y="309"/>
                  </a:cubicBezTo>
                  <a:cubicBezTo>
                    <a:pt x="4844" y="309"/>
                    <a:pt x="4029" y="464"/>
                    <a:pt x="3295" y="722"/>
                  </a:cubicBezTo>
                  <a:cubicBezTo>
                    <a:pt x="2670" y="979"/>
                    <a:pt x="1149" y="1753"/>
                    <a:pt x="496" y="3660"/>
                  </a:cubicBezTo>
                  <a:cubicBezTo>
                    <a:pt x="198" y="4485"/>
                    <a:pt x="116" y="5464"/>
                    <a:pt x="225" y="6547"/>
                  </a:cubicBezTo>
                  <a:cubicBezTo>
                    <a:pt x="578" y="9640"/>
                    <a:pt x="2371" y="11444"/>
                    <a:pt x="3920" y="12682"/>
                  </a:cubicBezTo>
                  <a:cubicBezTo>
                    <a:pt x="5251" y="13764"/>
                    <a:pt x="6664" y="14589"/>
                    <a:pt x="8022" y="15362"/>
                  </a:cubicBezTo>
                  <a:cubicBezTo>
                    <a:pt x="8593" y="15723"/>
                    <a:pt x="9164" y="16032"/>
                    <a:pt x="9707" y="16393"/>
                  </a:cubicBezTo>
                  <a:cubicBezTo>
                    <a:pt x="9952" y="16548"/>
                    <a:pt x="10196" y="16703"/>
                    <a:pt x="10441" y="16857"/>
                  </a:cubicBezTo>
                  <a:cubicBezTo>
                    <a:pt x="11500" y="17527"/>
                    <a:pt x="12614" y="18198"/>
                    <a:pt x="13728" y="18662"/>
                  </a:cubicBezTo>
                  <a:cubicBezTo>
                    <a:pt x="14081" y="18765"/>
                    <a:pt x="14435" y="18919"/>
                    <a:pt x="14761" y="19022"/>
                  </a:cubicBezTo>
                  <a:cubicBezTo>
                    <a:pt x="15549" y="19280"/>
                    <a:pt x="16336" y="19589"/>
                    <a:pt x="17070" y="20002"/>
                  </a:cubicBezTo>
                  <a:cubicBezTo>
                    <a:pt x="17450" y="20157"/>
                    <a:pt x="17831" y="20311"/>
                    <a:pt x="18184" y="20466"/>
                  </a:cubicBezTo>
                  <a:cubicBezTo>
                    <a:pt x="19026" y="20827"/>
                    <a:pt x="20140" y="21188"/>
                    <a:pt x="21227" y="21239"/>
                  </a:cubicBezTo>
                  <a:lnTo>
                    <a:pt x="21227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6289" name="Freeform 532"/>
            <p:cNvSpPr/>
            <p:nvPr/>
          </p:nvSpPr>
          <p:spPr>
            <a:xfrm flipH="1" rot="5400000">
              <a:off x="-419021" y="583505"/>
              <a:ext cx="2758517" cy="16003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86" h="21600" fill="norm" stroke="1" extrusionOk="0">
                  <a:moveTo>
                    <a:pt x="21286" y="21600"/>
                  </a:moveTo>
                  <a:cubicBezTo>
                    <a:pt x="20579" y="21565"/>
                    <a:pt x="19831" y="21459"/>
                    <a:pt x="19023" y="21246"/>
                  </a:cubicBezTo>
                  <a:cubicBezTo>
                    <a:pt x="17346" y="20787"/>
                    <a:pt x="15568" y="19903"/>
                    <a:pt x="13406" y="18383"/>
                  </a:cubicBezTo>
                  <a:cubicBezTo>
                    <a:pt x="13103" y="18171"/>
                    <a:pt x="12800" y="17923"/>
                    <a:pt x="12496" y="17711"/>
                  </a:cubicBezTo>
                  <a:cubicBezTo>
                    <a:pt x="11870" y="17252"/>
                    <a:pt x="11224" y="16757"/>
                    <a:pt x="10577" y="16403"/>
                  </a:cubicBezTo>
                  <a:cubicBezTo>
                    <a:pt x="9526" y="15838"/>
                    <a:pt x="8476" y="15449"/>
                    <a:pt x="7667" y="15201"/>
                  </a:cubicBezTo>
                  <a:cubicBezTo>
                    <a:pt x="7344" y="15095"/>
                    <a:pt x="7021" y="14989"/>
                    <a:pt x="6697" y="14883"/>
                  </a:cubicBezTo>
                  <a:cubicBezTo>
                    <a:pt x="5364" y="14459"/>
                    <a:pt x="3970" y="14070"/>
                    <a:pt x="2717" y="13151"/>
                  </a:cubicBezTo>
                  <a:cubicBezTo>
                    <a:pt x="1787" y="12515"/>
                    <a:pt x="494" y="11419"/>
                    <a:pt x="110" y="9616"/>
                  </a:cubicBezTo>
                  <a:cubicBezTo>
                    <a:pt x="-314" y="7742"/>
                    <a:pt x="555" y="5904"/>
                    <a:pt x="1545" y="4985"/>
                  </a:cubicBezTo>
                  <a:cubicBezTo>
                    <a:pt x="2697" y="3924"/>
                    <a:pt x="4030" y="3535"/>
                    <a:pt x="5323" y="3182"/>
                  </a:cubicBezTo>
                  <a:cubicBezTo>
                    <a:pt x="5687" y="3076"/>
                    <a:pt x="5687" y="3076"/>
                    <a:pt x="5687" y="3076"/>
                  </a:cubicBezTo>
                  <a:cubicBezTo>
                    <a:pt x="6455" y="2864"/>
                    <a:pt x="7102" y="2651"/>
                    <a:pt x="7748" y="2333"/>
                  </a:cubicBezTo>
                  <a:cubicBezTo>
                    <a:pt x="8233" y="2121"/>
                    <a:pt x="8718" y="1874"/>
                    <a:pt x="9203" y="1626"/>
                  </a:cubicBezTo>
                  <a:cubicBezTo>
                    <a:pt x="9607" y="1379"/>
                    <a:pt x="10052" y="1167"/>
                    <a:pt x="10476" y="955"/>
                  </a:cubicBezTo>
                  <a:cubicBezTo>
                    <a:pt x="11203" y="601"/>
                    <a:pt x="12173" y="177"/>
                    <a:pt x="13183" y="35"/>
                  </a:cubicBezTo>
                  <a:cubicBezTo>
                    <a:pt x="13446" y="0"/>
                    <a:pt x="13729" y="0"/>
                    <a:pt x="14032" y="0"/>
                  </a:cubicBezTo>
                  <a:cubicBezTo>
                    <a:pt x="14598" y="0"/>
                    <a:pt x="15164" y="71"/>
                    <a:pt x="15628" y="106"/>
                  </a:cubicBezTo>
                  <a:cubicBezTo>
                    <a:pt x="17326" y="354"/>
                    <a:pt x="18922" y="742"/>
                    <a:pt x="20397" y="1343"/>
                  </a:cubicBezTo>
                  <a:cubicBezTo>
                    <a:pt x="20700" y="1449"/>
                    <a:pt x="21003" y="1591"/>
                    <a:pt x="21286" y="1697"/>
                  </a:cubicBezTo>
                  <a:cubicBezTo>
                    <a:pt x="21286" y="1944"/>
                    <a:pt x="21286" y="1944"/>
                    <a:pt x="21286" y="1944"/>
                  </a:cubicBezTo>
                  <a:cubicBezTo>
                    <a:pt x="20357" y="1520"/>
                    <a:pt x="19387" y="1167"/>
                    <a:pt x="18397" y="884"/>
                  </a:cubicBezTo>
                  <a:cubicBezTo>
                    <a:pt x="17063" y="530"/>
                    <a:pt x="15649" y="212"/>
                    <a:pt x="14275" y="212"/>
                  </a:cubicBezTo>
                  <a:cubicBezTo>
                    <a:pt x="14012" y="212"/>
                    <a:pt x="13769" y="212"/>
                    <a:pt x="13527" y="247"/>
                  </a:cubicBezTo>
                  <a:cubicBezTo>
                    <a:pt x="12052" y="354"/>
                    <a:pt x="10638" y="1096"/>
                    <a:pt x="9284" y="1803"/>
                  </a:cubicBezTo>
                  <a:cubicBezTo>
                    <a:pt x="8839" y="2050"/>
                    <a:pt x="8374" y="2298"/>
                    <a:pt x="7910" y="2510"/>
                  </a:cubicBezTo>
                  <a:cubicBezTo>
                    <a:pt x="7122" y="2864"/>
                    <a:pt x="6314" y="3111"/>
                    <a:pt x="5525" y="3323"/>
                  </a:cubicBezTo>
                  <a:cubicBezTo>
                    <a:pt x="4899" y="3535"/>
                    <a:pt x="4232" y="3712"/>
                    <a:pt x="3606" y="3959"/>
                  </a:cubicBezTo>
                  <a:cubicBezTo>
                    <a:pt x="2313" y="4490"/>
                    <a:pt x="555" y="5480"/>
                    <a:pt x="191" y="7919"/>
                  </a:cubicBezTo>
                  <a:cubicBezTo>
                    <a:pt x="-132" y="10075"/>
                    <a:pt x="1121" y="11631"/>
                    <a:pt x="2252" y="12550"/>
                  </a:cubicBezTo>
                  <a:cubicBezTo>
                    <a:pt x="3606" y="13681"/>
                    <a:pt x="5121" y="14141"/>
                    <a:pt x="6576" y="14600"/>
                  </a:cubicBezTo>
                  <a:cubicBezTo>
                    <a:pt x="7061" y="14742"/>
                    <a:pt x="7061" y="14742"/>
                    <a:pt x="7061" y="14742"/>
                  </a:cubicBezTo>
                  <a:cubicBezTo>
                    <a:pt x="8011" y="15060"/>
                    <a:pt x="8981" y="15378"/>
                    <a:pt x="9910" y="15838"/>
                  </a:cubicBezTo>
                  <a:cubicBezTo>
                    <a:pt x="10880" y="16297"/>
                    <a:pt x="11749" y="16934"/>
                    <a:pt x="12618" y="17570"/>
                  </a:cubicBezTo>
                  <a:cubicBezTo>
                    <a:pt x="14295" y="18772"/>
                    <a:pt x="16295" y="20151"/>
                    <a:pt x="18376" y="20822"/>
                  </a:cubicBezTo>
                  <a:cubicBezTo>
                    <a:pt x="19366" y="21140"/>
                    <a:pt x="20276" y="21317"/>
                    <a:pt x="21124" y="21317"/>
                  </a:cubicBezTo>
                  <a:cubicBezTo>
                    <a:pt x="21165" y="21317"/>
                    <a:pt x="21225" y="21317"/>
                    <a:pt x="21286" y="21317"/>
                  </a:cubicBezTo>
                  <a:lnTo>
                    <a:pt x="21286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6290" name="Freeform 537"/>
            <p:cNvSpPr/>
            <p:nvPr/>
          </p:nvSpPr>
          <p:spPr>
            <a:xfrm flipH="1" rot="5400000">
              <a:off x="-108175" y="136332"/>
              <a:ext cx="296371" cy="326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18542" y="19800"/>
                    <a:pt x="15483" y="16200"/>
                    <a:pt x="12616" y="12600"/>
                  </a:cubicBezTo>
                  <a:cubicBezTo>
                    <a:pt x="8411" y="7200"/>
                    <a:pt x="4205" y="3600"/>
                    <a:pt x="0" y="0"/>
                  </a:cubicBezTo>
                  <a:cubicBezTo>
                    <a:pt x="5735" y="0"/>
                    <a:pt x="11278" y="3600"/>
                    <a:pt x="16821" y="7200"/>
                  </a:cubicBezTo>
                  <a:cubicBezTo>
                    <a:pt x="18542" y="9000"/>
                    <a:pt x="20071" y="9000"/>
                    <a:pt x="21600" y="10800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6291" name="Freeform 538"/>
            <p:cNvSpPr/>
            <p:nvPr/>
          </p:nvSpPr>
          <p:spPr>
            <a:xfrm flipH="1" rot="5400000">
              <a:off x="-2788842" y="2895535"/>
              <a:ext cx="6775015" cy="114991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383" y="21600"/>
                  </a:moveTo>
                  <a:cubicBezTo>
                    <a:pt x="21308" y="21600"/>
                    <a:pt x="21241" y="21600"/>
                    <a:pt x="21174" y="21551"/>
                  </a:cubicBezTo>
                  <a:cubicBezTo>
                    <a:pt x="20957" y="21452"/>
                    <a:pt x="20757" y="21305"/>
                    <a:pt x="20565" y="21108"/>
                  </a:cubicBezTo>
                  <a:cubicBezTo>
                    <a:pt x="20139" y="20665"/>
                    <a:pt x="19705" y="20026"/>
                    <a:pt x="19238" y="19189"/>
                  </a:cubicBezTo>
                  <a:cubicBezTo>
                    <a:pt x="18829" y="18500"/>
                    <a:pt x="18428" y="17664"/>
                    <a:pt x="18028" y="16877"/>
                  </a:cubicBezTo>
                  <a:cubicBezTo>
                    <a:pt x="17569" y="15991"/>
                    <a:pt x="17085" y="15007"/>
                    <a:pt x="16601" y="14220"/>
                  </a:cubicBezTo>
                  <a:cubicBezTo>
                    <a:pt x="16192" y="13531"/>
                    <a:pt x="15766" y="12842"/>
                    <a:pt x="15357" y="12251"/>
                  </a:cubicBezTo>
                  <a:cubicBezTo>
                    <a:pt x="15307" y="12153"/>
                    <a:pt x="15307" y="12153"/>
                    <a:pt x="15307" y="12153"/>
                  </a:cubicBezTo>
                  <a:cubicBezTo>
                    <a:pt x="15207" y="12005"/>
                    <a:pt x="15107" y="11858"/>
                    <a:pt x="14998" y="11710"/>
                  </a:cubicBezTo>
                  <a:cubicBezTo>
                    <a:pt x="14698" y="11267"/>
                    <a:pt x="14389" y="10825"/>
                    <a:pt x="14105" y="10136"/>
                  </a:cubicBezTo>
                  <a:cubicBezTo>
                    <a:pt x="13604" y="9004"/>
                    <a:pt x="13262" y="6790"/>
                    <a:pt x="12920" y="4674"/>
                  </a:cubicBezTo>
                  <a:cubicBezTo>
                    <a:pt x="12845" y="4133"/>
                    <a:pt x="12761" y="3592"/>
                    <a:pt x="12678" y="3100"/>
                  </a:cubicBezTo>
                  <a:cubicBezTo>
                    <a:pt x="12453" y="1771"/>
                    <a:pt x="12177" y="394"/>
                    <a:pt x="11827" y="344"/>
                  </a:cubicBezTo>
                  <a:cubicBezTo>
                    <a:pt x="11802" y="344"/>
                    <a:pt x="11802" y="344"/>
                    <a:pt x="11802" y="344"/>
                  </a:cubicBezTo>
                  <a:cubicBezTo>
                    <a:pt x="11459" y="344"/>
                    <a:pt x="11151" y="1033"/>
                    <a:pt x="10842" y="1722"/>
                  </a:cubicBezTo>
                  <a:cubicBezTo>
                    <a:pt x="10733" y="1919"/>
                    <a:pt x="10733" y="1919"/>
                    <a:pt x="10733" y="1919"/>
                  </a:cubicBezTo>
                  <a:cubicBezTo>
                    <a:pt x="10558" y="2313"/>
                    <a:pt x="10374" y="2706"/>
                    <a:pt x="10191" y="2854"/>
                  </a:cubicBezTo>
                  <a:cubicBezTo>
                    <a:pt x="10082" y="2952"/>
                    <a:pt x="9965" y="3001"/>
                    <a:pt x="9857" y="3001"/>
                  </a:cubicBezTo>
                  <a:cubicBezTo>
                    <a:pt x="9782" y="3051"/>
                    <a:pt x="9707" y="3100"/>
                    <a:pt x="9640" y="3100"/>
                  </a:cubicBezTo>
                  <a:cubicBezTo>
                    <a:pt x="9548" y="3149"/>
                    <a:pt x="9465" y="3247"/>
                    <a:pt x="9381" y="3297"/>
                  </a:cubicBezTo>
                  <a:cubicBezTo>
                    <a:pt x="9114" y="3444"/>
                    <a:pt x="8839" y="3641"/>
                    <a:pt x="8572" y="3641"/>
                  </a:cubicBezTo>
                  <a:cubicBezTo>
                    <a:pt x="8505" y="3641"/>
                    <a:pt x="8438" y="3592"/>
                    <a:pt x="8371" y="3592"/>
                  </a:cubicBezTo>
                  <a:cubicBezTo>
                    <a:pt x="8321" y="3592"/>
                    <a:pt x="8279" y="3543"/>
                    <a:pt x="8229" y="3543"/>
                  </a:cubicBezTo>
                  <a:cubicBezTo>
                    <a:pt x="8129" y="3493"/>
                    <a:pt x="8029" y="3444"/>
                    <a:pt x="7929" y="3444"/>
                  </a:cubicBezTo>
                  <a:cubicBezTo>
                    <a:pt x="7854" y="3444"/>
                    <a:pt x="7787" y="3444"/>
                    <a:pt x="7729" y="3493"/>
                  </a:cubicBezTo>
                  <a:cubicBezTo>
                    <a:pt x="7520" y="3641"/>
                    <a:pt x="7328" y="3936"/>
                    <a:pt x="7128" y="4231"/>
                  </a:cubicBezTo>
                  <a:cubicBezTo>
                    <a:pt x="6977" y="4477"/>
                    <a:pt x="6827" y="4674"/>
                    <a:pt x="6677" y="4822"/>
                  </a:cubicBezTo>
                  <a:cubicBezTo>
                    <a:pt x="6435" y="5166"/>
                    <a:pt x="6185" y="5462"/>
                    <a:pt x="5943" y="5904"/>
                  </a:cubicBezTo>
                  <a:cubicBezTo>
                    <a:pt x="5617" y="6544"/>
                    <a:pt x="5300" y="7331"/>
                    <a:pt x="4991" y="8069"/>
                  </a:cubicBezTo>
                  <a:cubicBezTo>
                    <a:pt x="4924" y="8217"/>
                    <a:pt x="4857" y="8414"/>
                    <a:pt x="4791" y="8561"/>
                  </a:cubicBezTo>
                  <a:cubicBezTo>
                    <a:pt x="4474" y="9349"/>
                    <a:pt x="4123" y="10037"/>
                    <a:pt x="3722" y="10037"/>
                  </a:cubicBezTo>
                  <a:cubicBezTo>
                    <a:pt x="3222" y="10037"/>
                    <a:pt x="2738" y="9349"/>
                    <a:pt x="2270" y="8660"/>
                  </a:cubicBezTo>
                  <a:cubicBezTo>
                    <a:pt x="1995" y="8266"/>
                    <a:pt x="1719" y="7872"/>
                    <a:pt x="1436" y="7626"/>
                  </a:cubicBezTo>
                  <a:cubicBezTo>
                    <a:pt x="1235" y="7430"/>
                    <a:pt x="1035" y="7233"/>
                    <a:pt x="835" y="7036"/>
                  </a:cubicBezTo>
                  <a:cubicBezTo>
                    <a:pt x="684" y="6839"/>
                    <a:pt x="534" y="6692"/>
                    <a:pt x="384" y="6544"/>
                  </a:cubicBezTo>
                  <a:cubicBezTo>
                    <a:pt x="267" y="6446"/>
                    <a:pt x="134" y="6298"/>
                    <a:pt x="0" y="6200"/>
                  </a:cubicBezTo>
                  <a:cubicBezTo>
                    <a:pt x="0" y="5855"/>
                    <a:pt x="0" y="5855"/>
                    <a:pt x="0" y="5855"/>
                  </a:cubicBezTo>
                  <a:cubicBezTo>
                    <a:pt x="109" y="5954"/>
                    <a:pt x="225" y="6052"/>
                    <a:pt x="359" y="6150"/>
                  </a:cubicBezTo>
                  <a:cubicBezTo>
                    <a:pt x="734" y="6544"/>
                    <a:pt x="1118" y="6938"/>
                    <a:pt x="1502" y="7331"/>
                  </a:cubicBezTo>
                  <a:cubicBezTo>
                    <a:pt x="1744" y="7577"/>
                    <a:pt x="1995" y="7971"/>
                    <a:pt x="2245" y="8315"/>
                  </a:cubicBezTo>
                  <a:cubicBezTo>
                    <a:pt x="2704" y="9004"/>
                    <a:pt x="3188" y="9742"/>
                    <a:pt x="3664" y="9742"/>
                  </a:cubicBezTo>
                  <a:cubicBezTo>
                    <a:pt x="3823" y="9742"/>
                    <a:pt x="3973" y="9644"/>
                    <a:pt x="4123" y="9496"/>
                  </a:cubicBezTo>
                  <a:cubicBezTo>
                    <a:pt x="4432" y="9152"/>
                    <a:pt x="4724" y="8414"/>
                    <a:pt x="4999" y="7676"/>
                  </a:cubicBezTo>
                  <a:cubicBezTo>
                    <a:pt x="5100" y="7430"/>
                    <a:pt x="5191" y="7184"/>
                    <a:pt x="5291" y="6987"/>
                  </a:cubicBezTo>
                  <a:cubicBezTo>
                    <a:pt x="5634" y="6150"/>
                    <a:pt x="6009" y="5314"/>
                    <a:pt x="6393" y="4822"/>
                  </a:cubicBezTo>
                  <a:cubicBezTo>
                    <a:pt x="6468" y="4723"/>
                    <a:pt x="6535" y="4674"/>
                    <a:pt x="6602" y="4576"/>
                  </a:cubicBezTo>
                  <a:cubicBezTo>
                    <a:pt x="6735" y="4428"/>
                    <a:pt x="6877" y="4231"/>
                    <a:pt x="7019" y="4035"/>
                  </a:cubicBezTo>
                  <a:cubicBezTo>
                    <a:pt x="7094" y="3936"/>
                    <a:pt x="7094" y="3936"/>
                    <a:pt x="7094" y="3936"/>
                  </a:cubicBezTo>
                  <a:cubicBezTo>
                    <a:pt x="7253" y="3690"/>
                    <a:pt x="7420" y="3444"/>
                    <a:pt x="7578" y="3297"/>
                  </a:cubicBezTo>
                  <a:cubicBezTo>
                    <a:pt x="7687" y="3198"/>
                    <a:pt x="7804" y="3149"/>
                    <a:pt x="7946" y="3149"/>
                  </a:cubicBezTo>
                  <a:cubicBezTo>
                    <a:pt x="8054" y="3149"/>
                    <a:pt x="8171" y="3149"/>
                    <a:pt x="8279" y="3198"/>
                  </a:cubicBezTo>
                  <a:cubicBezTo>
                    <a:pt x="8396" y="3247"/>
                    <a:pt x="8505" y="3247"/>
                    <a:pt x="8622" y="3247"/>
                  </a:cubicBezTo>
                  <a:cubicBezTo>
                    <a:pt x="8672" y="3247"/>
                    <a:pt x="8730" y="3247"/>
                    <a:pt x="8780" y="3247"/>
                  </a:cubicBezTo>
                  <a:cubicBezTo>
                    <a:pt x="9064" y="3149"/>
                    <a:pt x="9356" y="3001"/>
                    <a:pt x="9640" y="2805"/>
                  </a:cubicBezTo>
                  <a:cubicBezTo>
                    <a:pt x="9773" y="2755"/>
                    <a:pt x="9915" y="2657"/>
                    <a:pt x="10049" y="2608"/>
                  </a:cubicBezTo>
                  <a:cubicBezTo>
                    <a:pt x="10324" y="2460"/>
                    <a:pt x="10583" y="1870"/>
                    <a:pt x="10833" y="1328"/>
                  </a:cubicBezTo>
                  <a:cubicBezTo>
                    <a:pt x="10934" y="1132"/>
                    <a:pt x="11034" y="886"/>
                    <a:pt x="11134" y="689"/>
                  </a:cubicBezTo>
                  <a:cubicBezTo>
                    <a:pt x="11292" y="394"/>
                    <a:pt x="11534" y="0"/>
                    <a:pt x="11777" y="0"/>
                  </a:cubicBezTo>
                  <a:cubicBezTo>
                    <a:pt x="11885" y="0"/>
                    <a:pt x="11994" y="98"/>
                    <a:pt x="12085" y="295"/>
                  </a:cubicBezTo>
                  <a:cubicBezTo>
                    <a:pt x="12377" y="886"/>
                    <a:pt x="12594" y="2067"/>
                    <a:pt x="12770" y="3149"/>
                  </a:cubicBezTo>
                  <a:cubicBezTo>
                    <a:pt x="12811" y="3444"/>
                    <a:pt x="12853" y="3690"/>
                    <a:pt x="12895" y="3985"/>
                  </a:cubicBezTo>
                  <a:cubicBezTo>
                    <a:pt x="13304" y="6593"/>
                    <a:pt x="13730" y="9299"/>
                    <a:pt x="14355" y="10283"/>
                  </a:cubicBezTo>
                  <a:cubicBezTo>
                    <a:pt x="14564" y="10628"/>
                    <a:pt x="14773" y="10923"/>
                    <a:pt x="14973" y="11267"/>
                  </a:cubicBezTo>
                  <a:cubicBezTo>
                    <a:pt x="15616" y="12251"/>
                    <a:pt x="16283" y="13236"/>
                    <a:pt x="16926" y="14416"/>
                  </a:cubicBezTo>
                  <a:cubicBezTo>
                    <a:pt x="17327" y="15105"/>
                    <a:pt x="17727" y="15942"/>
                    <a:pt x="18120" y="16680"/>
                  </a:cubicBezTo>
                  <a:cubicBezTo>
                    <a:pt x="18520" y="17516"/>
                    <a:pt x="18938" y="18353"/>
                    <a:pt x="19355" y="19091"/>
                  </a:cubicBezTo>
                  <a:cubicBezTo>
                    <a:pt x="19822" y="19927"/>
                    <a:pt x="20215" y="20468"/>
                    <a:pt x="20582" y="20862"/>
                  </a:cubicBezTo>
                  <a:cubicBezTo>
                    <a:pt x="20840" y="21108"/>
                    <a:pt x="21066" y="21305"/>
                    <a:pt x="21266" y="21403"/>
                  </a:cubicBezTo>
                  <a:cubicBezTo>
                    <a:pt x="21333" y="21403"/>
                    <a:pt x="21400" y="21452"/>
                    <a:pt x="21466" y="21502"/>
                  </a:cubicBezTo>
                  <a:cubicBezTo>
                    <a:pt x="21508" y="21502"/>
                    <a:pt x="21558" y="21551"/>
                    <a:pt x="21600" y="21600"/>
                  </a:cubicBezTo>
                  <a:cubicBezTo>
                    <a:pt x="21533" y="21600"/>
                    <a:pt x="21458" y="21600"/>
                    <a:pt x="21383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6292" name="Freeform 540"/>
            <p:cNvSpPr/>
            <p:nvPr/>
          </p:nvSpPr>
          <p:spPr>
            <a:xfrm flipH="1" rot="5400000">
              <a:off x="736478" y="3036310"/>
              <a:ext cx="634232" cy="19856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20886" y="19895"/>
                    <a:pt x="20261" y="18189"/>
                    <a:pt x="19726" y="16768"/>
                  </a:cubicBezTo>
                  <a:cubicBezTo>
                    <a:pt x="18833" y="14495"/>
                    <a:pt x="18030" y="12221"/>
                    <a:pt x="17048" y="10232"/>
                  </a:cubicBezTo>
                  <a:cubicBezTo>
                    <a:pt x="14906" y="6537"/>
                    <a:pt x="12853" y="3979"/>
                    <a:pt x="10800" y="2558"/>
                  </a:cubicBezTo>
                  <a:cubicBezTo>
                    <a:pt x="9729" y="1989"/>
                    <a:pt x="8747" y="1705"/>
                    <a:pt x="7765" y="1705"/>
                  </a:cubicBezTo>
                  <a:cubicBezTo>
                    <a:pt x="6426" y="1705"/>
                    <a:pt x="5177" y="2274"/>
                    <a:pt x="3927" y="3411"/>
                  </a:cubicBezTo>
                  <a:cubicBezTo>
                    <a:pt x="2499" y="4832"/>
                    <a:pt x="1250" y="5968"/>
                    <a:pt x="0" y="6537"/>
                  </a:cubicBezTo>
                  <a:cubicBezTo>
                    <a:pt x="714" y="5968"/>
                    <a:pt x="1339" y="5116"/>
                    <a:pt x="2053" y="4263"/>
                  </a:cubicBezTo>
                  <a:cubicBezTo>
                    <a:pt x="3124" y="2558"/>
                    <a:pt x="4284" y="1137"/>
                    <a:pt x="5534" y="568"/>
                  </a:cubicBezTo>
                  <a:cubicBezTo>
                    <a:pt x="6337" y="0"/>
                    <a:pt x="7140" y="0"/>
                    <a:pt x="7944" y="0"/>
                  </a:cubicBezTo>
                  <a:cubicBezTo>
                    <a:pt x="9104" y="0"/>
                    <a:pt x="10264" y="284"/>
                    <a:pt x="11425" y="1137"/>
                  </a:cubicBezTo>
                  <a:cubicBezTo>
                    <a:pt x="13835" y="3126"/>
                    <a:pt x="15888" y="5684"/>
                    <a:pt x="17673" y="9379"/>
                  </a:cubicBezTo>
                  <a:cubicBezTo>
                    <a:pt x="19369" y="12789"/>
                    <a:pt x="20529" y="16200"/>
                    <a:pt x="2160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6293" name="Freeform 541"/>
            <p:cNvSpPr/>
            <p:nvPr/>
          </p:nvSpPr>
          <p:spPr>
            <a:xfrm flipH="1" rot="5400000">
              <a:off x="-259324" y="263770"/>
              <a:ext cx="626824" cy="1081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19431" y="21073"/>
                    <a:pt x="17172" y="20546"/>
                    <a:pt x="15093" y="18966"/>
                  </a:cubicBezTo>
                  <a:cubicBezTo>
                    <a:pt x="13376" y="17912"/>
                    <a:pt x="11749" y="15805"/>
                    <a:pt x="10213" y="13698"/>
                  </a:cubicBezTo>
                  <a:cubicBezTo>
                    <a:pt x="8947" y="12644"/>
                    <a:pt x="7682" y="11063"/>
                    <a:pt x="6417" y="10010"/>
                  </a:cubicBezTo>
                  <a:cubicBezTo>
                    <a:pt x="5603" y="8956"/>
                    <a:pt x="5603" y="8956"/>
                    <a:pt x="5603" y="8956"/>
                  </a:cubicBezTo>
                  <a:cubicBezTo>
                    <a:pt x="4428" y="7902"/>
                    <a:pt x="3163" y="6849"/>
                    <a:pt x="1988" y="4741"/>
                  </a:cubicBezTo>
                  <a:cubicBezTo>
                    <a:pt x="1265" y="3688"/>
                    <a:pt x="633" y="2107"/>
                    <a:pt x="0" y="0"/>
                  </a:cubicBezTo>
                  <a:cubicBezTo>
                    <a:pt x="813" y="1580"/>
                    <a:pt x="1808" y="2634"/>
                    <a:pt x="2711" y="3161"/>
                  </a:cubicBezTo>
                  <a:cubicBezTo>
                    <a:pt x="3073" y="3688"/>
                    <a:pt x="3344" y="4215"/>
                    <a:pt x="3615" y="4215"/>
                  </a:cubicBezTo>
                  <a:cubicBezTo>
                    <a:pt x="4519" y="5268"/>
                    <a:pt x="5423" y="5795"/>
                    <a:pt x="6326" y="6849"/>
                  </a:cubicBezTo>
                  <a:cubicBezTo>
                    <a:pt x="7682" y="7902"/>
                    <a:pt x="7682" y="7902"/>
                    <a:pt x="7682" y="7902"/>
                  </a:cubicBezTo>
                  <a:cubicBezTo>
                    <a:pt x="8767" y="8956"/>
                    <a:pt x="9851" y="10010"/>
                    <a:pt x="10936" y="11063"/>
                  </a:cubicBezTo>
                  <a:cubicBezTo>
                    <a:pt x="12833" y="13171"/>
                    <a:pt x="14731" y="15278"/>
                    <a:pt x="16629" y="16332"/>
                  </a:cubicBezTo>
                  <a:cubicBezTo>
                    <a:pt x="18346" y="17385"/>
                    <a:pt x="19973" y="17912"/>
                    <a:pt x="21600" y="17912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</p:grpSp>
      <p:grpSp>
        <p:nvGrpSpPr>
          <p:cNvPr id="6331" name="Group 399"/>
          <p:cNvGrpSpPr/>
          <p:nvPr/>
        </p:nvGrpSpPr>
        <p:grpSpPr>
          <a:xfrm>
            <a:off x="-1" y="-1"/>
            <a:ext cx="1945670" cy="6858001"/>
            <a:chOff x="0" y="0"/>
            <a:chExt cx="1945668" cy="6858000"/>
          </a:xfrm>
        </p:grpSpPr>
        <p:sp>
          <p:nvSpPr>
            <p:cNvPr id="6295" name="Freeform 437"/>
            <p:cNvSpPr/>
            <p:nvPr/>
          </p:nvSpPr>
          <p:spPr>
            <a:xfrm flipH="1" rot="16200000">
              <a:off x="620896" y="6572002"/>
              <a:ext cx="480120" cy="8298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20774" y="18900"/>
                    <a:pt x="19948" y="16200"/>
                    <a:pt x="19121" y="14175"/>
                  </a:cubicBezTo>
                  <a:cubicBezTo>
                    <a:pt x="16525" y="7425"/>
                    <a:pt x="13810" y="4725"/>
                    <a:pt x="10387" y="4725"/>
                  </a:cubicBezTo>
                  <a:cubicBezTo>
                    <a:pt x="8498" y="4725"/>
                    <a:pt x="6610" y="5400"/>
                    <a:pt x="4839" y="6075"/>
                  </a:cubicBezTo>
                  <a:cubicBezTo>
                    <a:pt x="3187" y="6750"/>
                    <a:pt x="1652" y="7425"/>
                    <a:pt x="0" y="8100"/>
                  </a:cubicBezTo>
                  <a:cubicBezTo>
                    <a:pt x="4013" y="2025"/>
                    <a:pt x="7318" y="0"/>
                    <a:pt x="10387" y="0"/>
                  </a:cubicBezTo>
                  <a:cubicBezTo>
                    <a:pt x="14400" y="0"/>
                    <a:pt x="17823" y="4050"/>
                    <a:pt x="20892" y="13500"/>
                  </a:cubicBezTo>
                  <a:cubicBezTo>
                    <a:pt x="21128" y="14175"/>
                    <a:pt x="21364" y="14850"/>
                    <a:pt x="21600" y="15525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6296" name="Freeform 438"/>
            <p:cNvSpPr/>
            <p:nvPr/>
          </p:nvSpPr>
          <p:spPr>
            <a:xfrm flipH="1" rot="16200000">
              <a:off x="762410" y="6830585"/>
              <a:ext cx="34085" cy="207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16200"/>
                  </a:moveTo>
                  <a:cubicBezTo>
                    <a:pt x="14954" y="10800"/>
                    <a:pt x="6646" y="540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6646" y="8100"/>
                    <a:pt x="13292" y="16200"/>
                    <a:pt x="21600" y="21600"/>
                  </a:cubicBezTo>
                  <a:lnTo>
                    <a:pt x="21600" y="162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6297" name="Freeform 439"/>
            <p:cNvSpPr/>
            <p:nvPr/>
          </p:nvSpPr>
          <p:spPr>
            <a:xfrm flipH="1" rot="16200000">
              <a:off x="-132625" y="4953081"/>
              <a:ext cx="969129" cy="2237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cubicBezTo>
                    <a:pt x="3736" y="18042"/>
                    <a:pt x="7472" y="13722"/>
                    <a:pt x="11092" y="9148"/>
                  </a:cubicBezTo>
                  <a:cubicBezTo>
                    <a:pt x="11968" y="7878"/>
                    <a:pt x="11968" y="7878"/>
                    <a:pt x="11968" y="7878"/>
                  </a:cubicBezTo>
                  <a:cubicBezTo>
                    <a:pt x="13485" y="5845"/>
                    <a:pt x="15120" y="3558"/>
                    <a:pt x="16755" y="2541"/>
                  </a:cubicBezTo>
                  <a:cubicBezTo>
                    <a:pt x="17572" y="1779"/>
                    <a:pt x="18448" y="1525"/>
                    <a:pt x="19323" y="1016"/>
                  </a:cubicBezTo>
                  <a:cubicBezTo>
                    <a:pt x="20082" y="762"/>
                    <a:pt x="20841" y="508"/>
                    <a:pt x="21600" y="0"/>
                  </a:cubicBezTo>
                  <a:cubicBezTo>
                    <a:pt x="20724" y="2541"/>
                    <a:pt x="19440" y="3049"/>
                    <a:pt x="18272" y="3558"/>
                  </a:cubicBezTo>
                  <a:cubicBezTo>
                    <a:pt x="17630" y="3812"/>
                    <a:pt x="17046" y="4066"/>
                    <a:pt x="16521" y="4574"/>
                  </a:cubicBezTo>
                  <a:cubicBezTo>
                    <a:pt x="15003" y="5845"/>
                    <a:pt x="13544" y="7878"/>
                    <a:pt x="12084" y="9911"/>
                  </a:cubicBezTo>
                  <a:cubicBezTo>
                    <a:pt x="11676" y="10419"/>
                    <a:pt x="11267" y="10927"/>
                    <a:pt x="10858" y="11435"/>
                  </a:cubicBezTo>
                  <a:cubicBezTo>
                    <a:pt x="8932" y="13976"/>
                    <a:pt x="6889" y="16264"/>
                    <a:pt x="5021" y="18296"/>
                  </a:cubicBezTo>
                  <a:cubicBezTo>
                    <a:pt x="3970" y="19567"/>
                    <a:pt x="2919" y="20584"/>
                    <a:pt x="1751" y="21346"/>
                  </a:cubicBezTo>
                  <a:cubicBezTo>
                    <a:pt x="1343" y="21600"/>
                    <a:pt x="876" y="21600"/>
                    <a:pt x="409" y="21600"/>
                  </a:cubicBezTo>
                  <a:cubicBezTo>
                    <a:pt x="292" y="21600"/>
                    <a:pt x="117" y="21600"/>
                    <a:pt x="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6298" name="Freeform 440"/>
            <p:cNvSpPr/>
            <p:nvPr/>
          </p:nvSpPr>
          <p:spPr>
            <a:xfrm flipH="1" rot="16200000">
              <a:off x="218573" y="5170913"/>
              <a:ext cx="222278" cy="518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795" y="21600"/>
                  </a:moveTo>
                  <a:cubicBezTo>
                    <a:pt x="1779" y="21600"/>
                    <a:pt x="762" y="20520"/>
                    <a:pt x="0" y="20520"/>
                  </a:cubicBezTo>
                  <a:cubicBezTo>
                    <a:pt x="2033" y="17280"/>
                    <a:pt x="4066" y="16200"/>
                    <a:pt x="6099" y="14040"/>
                  </a:cubicBezTo>
                  <a:cubicBezTo>
                    <a:pt x="7878" y="12960"/>
                    <a:pt x="9656" y="10800"/>
                    <a:pt x="11689" y="8640"/>
                  </a:cubicBezTo>
                  <a:cubicBezTo>
                    <a:pt x="12198" y="8640"/>
                    <a:pt x="12960" y="7560"/>
                    <a:pt x="13722" y="6480"/>
                  </a:cubicBezTo>
                  <a:cubicBezTo>
                    <a:pt x="16009" y="3240"/>
                    <a:pt x="18551" y="0"/>
                    <a:pt x="21092" y="0"/>
                  </a:cubicBezTo>
                  <a:cubicBezTo>
                    <a:pt x="21346" y="0"/>
                    <a:pt x="21600" y="1080"/>
                    <a:pt x="21600" y="1080"/>
                  </a:cubicBezTo>
                  <a:cubicBezTo>
                    <a:pt x="17788" y="9720"/>
                    <a:pt x="13214" y="14040"/>
                    <a:pt x="9402" y="17280"/>
                  </a:cubicBezTo>
                  <a:cubicBezTo>
                    <a:pt x="7115" y="19440"/>
                    <a:pt x="4828" y="21600"/>
                    <a:pt x="2795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6299" name="Freeform 441"/>
            <p:cNvSpPr/>
            <p:nvPr/>
          </p:nvSpPr>
          <p:spPr>
            <a:xfrm flipH="1" rot="16200000">
              <a:off x="-80019" y="5435423"/>
              <a:ext cx="675722" cy="12744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cubicBezTo>
                    <a:pt x="837" y="17192"/>
                    <a:pt x="2093" y="15869"/>
                    <a:pt x="3265" y="14547"/>
                  </a:cubicBezTo>
                  <a:cubicBezTo>
                    <a:pt x="3600" y="14547"/>
                    <a:pt x="3935" y="14106"/>
                    <a:pt x="4186" y="13665"/>
                  </a:cubicBezTo>
                  <a:cubicBezTo>
                    <a:pt x="4688" y="12784"/>
                    <a:pt x="5274" y="12343"/>
                    <a:pt x="5777" y="11461"/>
                  </a:cubicBezTo>
                  <a:cubicBezTo>
                    <a:pt x="7284" y="9698"/>
                    <a:pt x="8874" y="7494"/>
                    <a:pt x="10465" y="6171"/>
                  </a:cubicBezTo>
                  <a:cubicBezTo>
                    <a:pt x="11470" y="5731"/>
                    <a:pt x="11470" y="5731"/>
                    <a:pt x="11470" y="5731"/>
                  </a:cubicBezTo>
                  <a:cubicBezTo>
                    <a:pt x="13395" y="3967"/>
                    <a:pt x="15321" y="2645"/>
                    <a:pt x="17163" y="1322"/>
                  </a:cubicBezTo>
                  <a:cubicBezTo>
                    <a:pt x="18502" y="441"/>
                    <a:pt x="19926" y="0"/>
                    <a:pt x="21600" y="0"/>
                  </a:cubicBezTo>
                  <a:cubicBezTo>
                    <a:pt x="21600" y="0"/>
                    <a:pt x="21600" y="0"/>
                    <a:pt x="21600" y="0"/>
                  </a:cubicBezTo>
                  <a:cubicBezTo>
                    <a:pt x="21349" y="441"/>
                    <a:pt x="21098" y="882"/>
                    <a:pt x="20847" y="882"/>
                  </a:cubicBezTo>
                  <a:cubicBezTo>
                    <a:pt x="20344" y="1763"/>
                    <a:pt x="19926" y="2204"/>
                    <a:pt x="19423" y="2645"/>
                  </a:cubicBezTo>
                  <a:cubicBezTo>
                    <a:pt x="18753" y="3086"/>
                    <a:pt x="18084" y="3527"/>
                    <a:pt x="17330" y="3967"/>
                  </a:cubicBezTo>
                  <a:cubicBezTo>
                    <a:pt x="16326" y="4849"/>
                    <a:pt x="16326" y="4849"/>
                    <a:pt x="16326" y="4849"/>
                  </a:cubicBezTo>
                  <a:cubicBezTo>
                    <a:pt x="15237" y="5731"/>
                    <a:pt x="14149" y="6612"/>
                    <a:pt x="12977" y="7494"/>
                  </a:cubicBezTo>
                  <a:cubicBezTo>
                    <a:pt x="12056" y="8376"/>
                    <a:pt x="11135" y="9257"/>
                    <a:pt x="10130" y="9698"/>
                  </a:cubicBezTo>
                  <a:cubicBezTo>
                    <a:pt x="8205" y="11461"/>
                    <a:pt x="6195" y="13665"/>
                    <a:pt x="4270" y="16310"/>
                  </a:cubicBezTo>
                  <a:cubicBezTo>
                    <a:pt x="2847" y="18073"/>
                    <a:pt x="1423" y="19837"/>
                    <a:pt x="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6300" name="Freeform 442"/>
            <p:cNvSpPr/>
            <p:nvPr/>
          </p:nvSpPr>
          <p:spPr>
            <a:xfrm flipH="1" rot="16200000">
              <a:off x="420103" y="5624359"/>
              <a:ext cx="706843" cy="13336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cubicBezTo>
                    <a:pt x="80" y="14824"/>
                    <a:pt x="1360" y="8047"/>
                    <a:pt x="2560" y="4659"/>
                  </a:cubicBezTo>
                  <a:cubicBezTo>
                    <a:pt x="4160" y="424"/>
                    <a:pt x="5840" y="0"/>
                    <a:pt x="7360" y="0"/>
                  </a:cubicBezTo>
                  <a:cubicBezTo>
                    <a:pt x="7920" y="0"/>
                    <a:pt x="7920" y="0"/>
                    <a:pt x="7920" y="0"/>
                  </a:cubicBezTo>
                  <a:cubicBezTo>
                    <a:pt x="10000" y="0"/>
                    <a:pt x="12160" y="424"/>
                    <a:pt x="14160" y="847"/>
                  </a:cubicBezTo>
                  <a:cubicBezTo>
                    <a:pt x="16560" y="1271"/>
                    <a:pt x="19040" y="1694"/>
                    <a:pt x="21520" y="1694"/>
                  </a:cubicBezTo>
                  <a:cubicBezTo>
                    <a:pt x="21600" y="1694"/>
                    <a:pt x="21600" y="1694"/>
                    <a:pt x="21600" y="1694"/>
                  </a:cubicBezTo>
                  <a:cubicBezTo>
                    <a:pt x="20960" y="4235"/>
                    <a:pt x="20080" y="4659"/>
                    <a:pt x="19440" y="4659"/>
                  </a:cubicBezTo>
                  <a:cubicBezTo>
                    <a:pt x="19120" y="4659"/>
                    <a:pt x="18800" y="4659"/>
                    <a:pt x="18400" y="4235"/>
                  </a:cubicBezTo>
                  <a:cubicBezTo>
                    <a:pt x="18080" y="4235"/>
                    <a:pt x="17840" y="4235"/>
                    <a:pt x="17520" y="4235"/>
                  </a:cubicBezTo>
                  <a:cubicBezTo>
                    <a:pt x="15920" y="4235"/>
                    <a:pt x="14240" y="3812"/>
                    <a:pt x="12640" y="3388"/>
                  </a:cubicBezTo>
                  <a:cubicBezTo>
                    <a:pt x="11920" y="3388"/>
                    <a:pt x="11200" y="3388"/>
                    <a:pt x="10480" y="2965"/>
                  </a:cubicBezTo>
                  <a:cubicBezTo>
                    <a:pt x="10000" y="2965"/>
                    <a:pt x="9600" y="2965"/>
                    <a:pt x="9120" y="2965"/>
                  </a:cubicBezTo>
                  <a:cubicBezTo>
                    <a:pt x="8400" y="2541"/>
                    <a:pt x="7680" y="2541"/>
                    <a:pt x="6960" y="2541"/>
                  </a:cubicBezTo>
                  <a:cubicBezTo>
                    <a:pt x="5680" y="2541"/>
                    <a:pt x="4640" y="2965"/>
                    <a:pt x="3760" y="4659"/>
                  </a:cubicBezTo>
                  <a:cubicBezTo>
                    <a:pt x="2720" y="7200"/>
                    <a:pt x="1760" y="10165"/>
                    <a:pt x="1120" y="13976"/>
                  </a:cubicBezTo>
                  <a:cubicBezTo>
                    <a:pt x="960" y="15247"/>
                    <a:pt x="720" y="16518"/>
                    <a:pt x="560" y="17788"/>
                  </a:cubicBezTo>
                  <a:cubicBezTo>
                    <a:pt x="320" y="19059"/>
                    <a:pt x="160" y="20329"/>
                    <a:pt x="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6301" name="Freeform 443"/>
            <p:cNvSpPr/>
            <p:nvPr/>
          </p:nvSpPr>
          <p:spPr>
            <a:xfrm flipH="1" rot="16200000">
              <a:off x="-2993335" y="3006672"/>
              <a:ext cx="6853553" cy="8402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4810" y="21600"/>
                  </a:moveTo>
                  <a:cubicBezTo>
                    <a:pt x="4422" y="21600"/>
                    <a:pt x="4051" y="21465"/>
                    <a:pt x="3680" y="21062"/>
                  </a:cubicBezTo>
                  <a:cubicBezTo>
                    <a:pt x="3383" y="20793"/>
                    <a:pt x="3077" y="20389"/>
                    <a:pt x="2789" y="19985"/>
                  </a:cubicBezTo>
                  <a:cubicBezTo>
                    <a:pt x="2607" y="19783"/>
                    <a:pt x="2426" y="19514"/>
                    <a:pt x="2252" y="19312"/>
                  </a:cubicBezTo>
                  <a:cubicBezTo>
                    <a:pt x="1815" y="18774"/>
                    <a:pt x="1345" y="18303"/>
                    <a:pt x="891" y="18303"/>
                  </a:cubicBezTo>
                  <a:cubicBezTo>
                    <a:pt x="833" y="18303"/>
                    <a:pt x="776" y="18303"/>
                    <a:pt x="718" y="18303"/>
                  </a:cubicBezTo>
                  <a:cubicBezTo>
                    <a:pt x="462" y="18370"/>
                    <a:pt x="215" y="18707"/>
                    <a:pt x="0" y="19043"/>
                  </a:cubicBezTo>
                  <a:cubicBezTo>
                    <a:pt x="0" y="18639"/>
                    <a:pt x="0" y="18639"/>
                    <a:pt x="0" y="18639"/>
                  </a:cubicBezTo>
                  <a:cubicBezTo>
                    <a:pt x="206" y="18303"/>
                    <a:pt x="454" y="17899"/>
                    <a:pt x="718" y="17899"/>
                  </a:cubicBezTo>
                  <a:cubicBezTo>
                    <a:pt x="759" y="17899"/>
                    <a:pt x="809" y="17832"/>
                    <a:pt x="850" y="17832"/>
                  </a:cubicBezTo>
                  <a:cubicBezTo>
                    <a:pt x="1502" y="17832"/>
                    <a:pt x="2145" y="18707"/>
                    <a:pt x="2772" y="19514"/>
                  </a:cubicBezTo>
                  <a:cubicBezTo>
                    <a:pt x="3053" y="19850"/>
                    <a:pt x="3341" y="20254"/>
                    <a:pt x="3630" y="20523"/>
                  </a:cubicBezTo>
                  <a:cubicBezTo>
                    <a:pt x="4068" y="20994"/>
                    <a:pt x="4488" y="21196"/>
                    <a:pt x="4893" y="21196"/>
                  </a:cubicBezTo>
                  <a:cubicBezTo>
                    <a:pt x="5553" y="21196"/>
                    <a:pt x="6155" y="20591"/>
                    <a:pt x="6699" y="19379"/>
                  </a:cubicBezTo>
                  <a:cubicBezTo>
                    <a:pt x="6757" y="19245"/>
                    <a:pt x="6807" y="19178"/>
                    <a:pt x="6864" y="19043"/>
                  </a:cubicBezTo>
                  <a:cubicBezTo>
                    <a:pt x="7228" y="18168"/>
                    <a:pt x="7599" y="17361"/>
                    <a:pt x="7987" y="17226"/>
                  </a:cubicBezTo>
                  <a:cubicBezTo>
                    <a:pt x="8077" y="17159"/>
                    <a:pt x="8176" y="17159"/>
                    <a:pt x="8292" y="17159"/>
                  </a:cubicBezTo>
                  <a:cubicBezTo>
                    <a:pt x="8440" y="17159"/>
                    <a:pt x="8581" y="17159"/>
                    <a:pt x="8729" y="17226"/>
                  </a:cubicBezTo>
                  <a:cubicBezTo>
                    <a:pt x="8869" y="17226"/>
                    <a:pt x="9018" y="17293"/>
                    <a:pt x="9166" y="17293"/>
                  </a:cubicBezTo>
                  <a:cubicBezTo>
                    <a:pt x="9274" y="17293"/>
                    <a:pt x="9373" y="17226"/>
                    <a:pt x="9472" y="17226"/>
                  </a:cubicBezTo>
                  <a:cubicBezTo>
                    <a:pt x="9628" y="17159"/>
                    <a:pt x="9793" y="17092"/>
                    <a:pt x="9950" y="17024"/>
                  </a:cubicBezTo>
                  <a:cubicBezTo>
                    <a:pt x="10222" y="16890"/>
                    <a:pt x="10503" y="16755"/>
                    <a:pt x="10783" y="16755"/>
                  </a:cubicBezTo>
                  <a:cubicBezTo>
                    <a:pt x="10817" y="16755"/>
                    <a:pt x="10858" y="16755"/>
                    <a:pt x="10891" y="16755"/>
                  </a:cubicBezTo>
                  <a:cubicBezTo>
                    <a:pt x="10990" y="16755"/>
                    <a:pt x="11097" y="16822"/>
                    <a:pt x="11196" y="16822"/>
                  </a:cubicBezTo>
                  <a:cubicBezTo>
                    <a:pt x="11345" y="16890"/>
                    <a:pt x="11493" y="16890"/>
                    <a:pt x="11642" y="16890"/>
                  </a:cubicBezTo>
                  <a:cubicBezTo>
                    <a:pt x="11897" y="16890"/>
                    <a:pt x="12104" y="16822"/>
                    <a:pt x="12293" y="16553"/>
                  </a:cubicBezTo>
                  <a:cubicBezTo>
                    <a:pt x="12698" y="15948"/>
                    <a:pt x="12978" y="14198"/>
                    <a:pt x="13275" y="12247"/>
                  </a:cubicBezTo>
                  <a:cubicBezTo>
                    <a:pt x="13333" y="11910"/>
                    <a:pt x="13382" y="11574"/>
                    <a:pt x="13440" y="11237"/>
                  </a:cubicBezTo>
                  <a:cubicBezTo>
                    <a:pt x="13787" y="9084"/>
                    <a:pt x="14216" y="8209"/>
                    <a:pt x="14554" y="7738"/>
                  </a:cubicBezTo>
                  <a:cubicBezTo>
                    <a:pt x="15016" y="7065"/>
                    <a:pt x="15453" y="5652"/>
                    <a:pt x="15874" y="4307"/>
                  </a:cubicBezTo>
                  <a:cubicBezTo>
                    <a:pt x="16320" y="2893"/>
                    <a:pt x="16773" y="1480"/>
                    <a:pt x="17252" y="807"/>
                  </a:cubicBezTo>
                  <a:cubicBezTo>
                    <a:pt x="17664" y="269"/>
                    <a:pt x="18102" y="0"/>
                    <a:pt x="18646" y="0"/>
                  </a:cubicBezTo>
                  <a:cubicBezTo>
                    <a:pt x="18952" y="0"/>
                    <a:pt x="19257" y="67"/>
                    <a:pt x="19562" y="202"/>
                  </a:cubicBezTo>
                  <a:cubicBezTo>
                    <a:pt x="19777" y="202"/>
                    <a:pt x="19991" y="269"/>
                    <a:pt x="20206" y="336"/>
                  </a:cubicBezTo>
                  <a:cubicBezTo>
                    <a:pt x="20643" y="336"/>
                    <a:pt x="21130" y="404"/>
                    <a:pt x="21600" y="1346"/>
                  </a:cubicBezTo>
                  <a:cubicBezTo>
                    <a:pt x="21600" y="1884"/>
                    <a:pt x="21600" y="1884"/>
                    <a:pt x="21600" y="1884"/>
                  </a:cubicBezTo>
                  <a:cubicBezTo>
                    <a:pt x="21130" y="1009"/>
                    <a:pt x="20651" y="875"/>
                    <a:pt x="20206" y="807"/>
                  </a:cubicBezTo>
                  <a:cubicBezTo>
                    <a:pt x="19983" y="807"/>
                    <a:pt x="19760" y="740"/>
                    <a:pt x="19537" y="606"/>
                  </a:cubicBezTo>
                  <a:cubicBezTo>
                    <a:pt x="19273" y="538"/>
                    <a:pt x="18993" y="404"/>
                    <a:pt x="18721" y="404"/>
                  </a:cubicBezTo>
                  <a:cubicBezTo>
                    <a:pt x="18704" y="404"/>
                    <a:pt x="18704" y="404"/>
                    <a:pt x="18704" y="404"/>
                  </a:cubicBezTo>
                  <a:cubicBezTo>
                    <a:pt x="18102" y="404"/>
                    <a:pt x="17615" y="740"/>
                    <a:pt x="17161" y="1480"/>
                  </a:cubicBezTo>
                  <a:cubicBezTo>
                    <a:pt x="16674" y="2221"/>
                    <a:pt x="16237" y="3634"/>
                    <a:pt x="15759" y="5181"/>
                  </a:cubicBezTo>
                  <a:cubicBezTo>
                    <a:pt x="15569" y="5854"/>
                    <a:pt x="15346" y="6594"/>
                    <a:pt x="15123" y="7133"/>
                  </a:cubicBezTo>
                  <a:cubicBezTo>
                    <a:pt x="14942" y="7604"/>
                    <a:pt x="14769" y="7940"/>
                    <a:pt x="14579" y="8209"/>
                  </a:cubicBezTo>
                  <a:cubicBezTo>
                    <a:pt x="14472" y="8411"/>
                    <a:pt x="14472" y="8411"/>
                    <a:pt x="14472" y="8411"/>
                  </a:cubicBezTo>
                  <a:cubicBezTo>
                    <a:pt x="14249" y="8748"/>
                    <a:pt x="14018" y="9219"/>
                    <a:pt x="13795" y="10026"/>
                  </a:cubicBezTo>
                  <a:cubicBezTo>
                    <a:pt x="13597" y="10834"/>
                    <a:pt x="13440" y="11910"/>
                    <a:pt x="13267" y="12987"/>
                  </a:cubicBezTo>
                  <a:cubicBezTo>
                    <a:pt x="13242" y="13121"/>
                    <a:pt x="13242" y="13121"/>
                    <a:pt x="13242" y="13121"/>
                  </a:cubicBezTo>
                  <a:cubicBezTo>
                    <a:pt x="12929" y="15207"/>
                    <a:pt x="12632" y="16688"/>
                    <a:pt x="12211" y="17159"/>
                  </a:cubicBezTo>
                  <a:cubicBezTo>
                    <a:pt x="12038" y="17293"/>
                    <a:pt x="11856" y="17361"/>
                    <a:pt x="11633" y="17361"/>
                  </a:cubicBezTo>
                  <a:cubicBezTo>
                    <a:pt x="11485" y="17361"/>
                    <a:pt x="11345" y="17361"/>
                    <a:pt x="11204" y="17361"/>
                  </a:cubicBezTo>
                  <a:cubicBezTo>
                    <a:pt x="11105" y="17293"/>
                    <a:pt x="10998" y="17293"/>
                    <a:pt x="10891" y="17293"/>
                  </a:cubicBezTo>
                  <a:cubicBezTo>
                    <a:pt x="10866" y="17293"/>
                    <a:pt x="10833" y="17293"/>
                    <a:pt x="10808" y="17293"/>
                  </a:cubicBezTo>
                  <a:cubicBezTo>
                    <a:pt x="10528" y="17293"/>
                    <a:pt x="10247" y="17428"/>
                    <a:pt x="9975" y="17495"/>
                  </a:cubicBezTo>
                  <a:cubicBezTo>
                    <a:pt x="9810" y="17630"/>
                    <a:pt x="9637" y="17697"/>
                    <a:pt x="9472" y="17697"/>
                  </a:cubicBezTo>
                  <a:cubicBezTo>
                    <a:pt x="9216" y="17764"/>
                    <a:pt x="9026" y="17832"/>
                    <a:pt x="8845" y="17832"/>
                  </a:cubicBezTo>
                  <a:cubicBezTo>
                    <a:pt x="8795" y="17832"/>
                    <a:pt x="8737" y="17832"/>
                    <a:pt x="8688" y="17832"/>
                  </a:cubicBezTo>
                  <a:cubicBezTo>
                    <a:pt x="8605" y="17832"/>
                    <a:pt x="8523" y="17764"/>
                    <a:pt x="8440" y="17764"/>
                  </a:cubicBezTo>
                  <a:cubicBezTo>
                    <a:pt x="8341" y="17697"/>
                    <a:pt x="8242" y="17697"/>
                    <a:pt x="8143" y="17697"/>
                  </a:cubicBezTo>
                  <a:cubicBezTo>
                    <a:pt x="8094" y="17697"/>
                    <a:pt x="8036" y="17697"/>
                    <a:pt x="7987" y="17697"/>
                  </a:cubicBezTo>
                  <a:cubicBezTo>
                    <a:pt x="7624" y="17899"/>
                    <a:pt x="7277" y="18639"/>
                    <a:pt x="6947" y="19379"/>
                  </a:cubicBezTo>
                  <a:cubicBezTo>
                    <a:pt x="6831" y="19649"/>
                    <a:pt x="6716" y="19918"/>
                    <a:pt x="6600" y="20120"/>
                  </a:cubicBezTo>
                  <a:cubicBezTo>
                    <a:pt x="6188" y="20927"/>
                    <a:pt x="5734" y="21398"/>
                    <a:pt x="5173" y="21600"/>
                  </a:cubicBezTo>
                  <a:cubicBezTo>
                    <a:pt x="5049" y="21600"/>
                    <a:pt x="4934" y="21600"/>
                    <a:pt x="481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6302" name="Freeform 444"/>
            <p:cNvSpPr/>
            <p:nvPr/>
          </p:nvSpPr>
          <p:spPr>
            <a:xfrm flipH="1" rot="16200000">
              <a:off x="-69648" y="6768665"/>
              <a:ext cx="157078" cy="127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16920" y="17280"/>
                    <a:pt x="11880" y="12960"/>
                    <a:pt x="7200" y="432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1600" y="0"/>
                    <a:pt x="21600" y="0"/>
                    <a:pt x="21600" y="0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6303" name="Freeform 445"/>
            <p:cNvSpPr/>
            <p:nvPr/>
          </p:nvSpPr>
          <p:spPr>
            <a:xfrm flipH="1" rot="16200000">
              <a:off x="-2310202" y="2310204"/>
              <a:ext cx="5273901" cy="6534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3720" y="21600"/>
                  </a:moveTo>
                  <a:cubicBezTo>
                    <a:pt x="3398" y="21600"/>
                    <a:pt x="3098" y="21427"/>
                    <a:pt x="2830" y="21082"/>
                  </a:cubicBezTo>
                  <a:cubicBezTo>
                    <a:pt x="2530" y="20736"/>
                    <a:pt x="2219" y="20218"/>
                    <a:pt x="1930" y="19613"/>
                  </a:cubicBezTo>
                  <a:cubicBezTo>
                    <a:pt x="1597" y="19008"/>
                    <a:pt x="1254" y="18403"/>
                    <a:pt x="911" y="18058"/>
                  </a:cubicBezTo>
                  <a:cubicBezTo>
                    <a:pt x="772" y="17885"/>
                    <a:pt x="622" y="17798"/>
                    <a:pt x="482" y="17798"/>
                  </a:cubicBezTo>
                  <a:cubicBezTo>
                    <a:pt x="322" y="17798"/>
                    <a:pt x="161" y="17885"/>
                    <a:pt x="0" y="18144"/>
                  </a:cubicBezTo>
                  <a:cubicBezTo>
                    <a:pt x="0" y="17798"/>
                    <a:pt x="0" y="17798"/>
                    <a:pt x="0" y="17798"/>
                  </a:cubicBezTo>
                  <a:cubicBezTo>
                    <a:pt x="172" y="17539"/>
                    <a:pt x="354" y="17453"/>
                    <a:pt x="515" y="17453"/>
                  </a:cubicBezTo>
                  <a:cubicBezTo>
                    <a:pt x="654" y="17453"/>
                    <a:pt x="793" y="17539"/>
                    <a:pt x="933" y="17712"/>
                  </a:cubicBezTo>
                  <a:cubicBezTo>
                    <a:pt x="1243" y="18058"/>
                    <a:pt x="1554" y="18576"/>
                    <a:pt x="1865" y="19181"/>
                  </a:cubicBezTo>
                  <a:cubicBezTo>
                    <a:pt x="2187" y="19699"/>
                    <a:pt x="2519" y="20304"/>
                    <a:pt x="2851" y="20650"/>
                  </a:cubicBezTo>
                  <a:cubicBezTo>
                    <a:pt x="3119" y="20995"/>
                    <a:pt x="3398" y="21082"/>
                    <a:pt x="3709" y="21082"/>
                  </a:cubicBezTo>
                  <a:cubicBezTo>
                    <a:pt x="4116" y="21082"/>
                    <a:pt x="4513" y="20909"/>
                    <a:pt x="4888" y="20650"/>
                  </a:cubicBezTo>
                  <a:cubicBezTo>
                    <a:pt x="5413" y="20304"/>
                    <a:pt x="5949" y="20045"/>
                    <a:pt x="6475" y="19699"/>
                  </a:cubicBezTo>
                  <a:cubicBezTo>
                    <a:pt x="6882" y="19526"/>
                    <a:pt x="6882" y="19526"/>
                    <a:pt x="6882" y="19526"/>
                  </a:cubicBezTo>
                  <a:cubicBezTo>
                    <a:pt x="7997" y="18922"/>
                    <a:pt x="9155" y="18317"/>
                    <a:pt x="10302" y="18317"/>
                  </a:cubicBezTo>
                  <a:cubicBezTo>
                    <a:pt x="10527" y="18317"/>
                    <a:pt x="10741" y="18317"/>
                    <a:pt x="10945" y="18317"/>
                  </a:cubicBezTo>
                  <a:cubicBezTo>
                    <a:pt x="11277" y="18403"/>
                    <a:pt x="11577" y="18490"/>
                    <a:pt x="11877" y="18490"/>
                  </a:cubicBezTo>
                  <a:cubicBezTo>
                    <a:pt x="13046" y="18490"/>
                    <a:pt x="14064" y="17885"/>
                    <a:pt x="14986" y="16675"/>
                  </a:cubicBezTo>
                  <a:cubicBezTo>
                    <a:pt x="15715" y="15811"/>
                    <a:pt x="16272" y="14515"/>
                    <a:pt x="16787" y="12614"/>
                  </a:cubicBezTo>
                  <a:cubicBezTo>
                    <a:pt x="16948" y="12010"/>
                    <a:pt x="17108" y="11318"/>
                    <a:pt x="17269" y="10714"/>
                  </a:cubicBezTo>
                  <a:cubicBezTo>
                    <a:pt x="17591" y="9418"/>
                    <a:pt x="17923" y="8122"/>
                    <a:pt x="18255" y="7171"/>
                  </a:cubicBezTo>
                  <a:cubicBezTo>
                    <a:pt x="18706" y="5789"/>
                    <a:pt x="19167" y="4838"/>
                    <a:pt x="19617" y="3888"/>
                  </a:cubicBezTo>
                  <a:cubicBezTo>
                    <a:pt x="19799" y="3456"/>
                    <a:pt x="19981" y="3110"/>
                    <a:pt x="20153" y="2678"/>
                  </a:cubicBezTo>
                  <a:cubicBezTo>
                    <a:pt x="20367" y="2246"/>
                    <a:pt x="20571" y="1728"/>
                    <a:pt x="20775" y="1210"/>
                  </a:cubicBezTo>
                  <a:cubicBezTo>
                    <a:pt x="20946" y="864"/>
                    <a:pt x="21118" y="432"/>
                    <a:pt x="21278" y="0"/>
                  </a:cubicBezTo>
                  <a:cubicBezTo>
                    <a:pt x="21600" y="86"/>
                    <a:pt x="21600" y="86"/>
                    <a:pt x="21600" y="86"/>
                  </a:cubicBezTo>
                  <a:cubicBezTo>
                    <a:pt x="19863" y="3974"/>
                    <a:pt x="19863" y="3974"/>
                    <a:pt x="19863" y="3974"/>
                  </a:cubicBezTo>
                  <a:cubicBezTo>
                    <a:pt x="19724" y="4320"/>
                    <a:pt x="19585" y="4579"/>
                    <a:pt x="19435" y="4925"/>
                  </a:cubicBezTo>
                  <a:cubicBezTo>
                    <a:pt x="18952" y="5962"/>
                    <a:pt x="18448" y="7085"/>
                    <a:pt x="17977" y="8726"/>
                  </a:cubicBezTo>
                  <a:cubicBezTo>
                    <a:pt x="17762" y="9504"/>
                    <a:pt x="17548" y="10282"/>
                    <a:pt x="17334" y="11146"/>
                  </a:cubicBezTo>
                  <a:cubicBezTo>
                    <a:pt x="17055" y="12269"/>
                    <a:pt x="16755" y="13392"/>
                    <a:pt x="16465" y="14342"/>
                  </a:cubicBezTo>
                  <a:cubicBezTo>
                    <a:pt x="15929" y="16070"/>
                    <a:pt x="15372" y="16934"/>
                    <a:pt x="14697" y="17626"/>
                  </a:cubicBezTo>
                  <a:cubicBezTo>
                    <a:pt x="13839" y="18576"/>
                    <a:pt x="12906" y="19008"/>
                    <a:pt x="11770" y="19008"/>
                  </a:cubicBezTo>
                  <a:cubicBezTo>
                    <a:pt x="11470" y="19008"/>
                    <a:pt x="11148" y="18922"/>
                    <a:pt x="10784" y="18922"/>
                  </a:cubicBezTo>
                  <a:cubicBezTo>
                    <a:pt x="10612" y="18835"/>
                    <a:pt x="10452" y="18835"/>
                    <a:pt x="10291" y="18835"/>
                  </a:cubicBezTo>
                  <a:cubicBezTo>
                    <a:pt x="9133" y="18835"/>
                    <a:pt x="7954" y="19440"/>
                    <a:pt x="6818" y="20045"/>
                  </a:cubicBezTo>
                  <a:cubicBezTo>
                    <a:pt x="6721" y="20131"/>
                    <a:pt x="6721" y="20131"/>
                    <a:pt x="6721" y="20131"/>
                  </a:cubicBezTo>
                  <a:cubicBezTo>
                    <a:pt x="6239" y="20390"/>
                    <a:pt x="5756" y="20650"/>
                    <a:pt x="5285" y="20909"/>
                  </a:cubicBezTo>
                  <a:cubicBezTo>
                    <a:pt x="4727" y="21254"/>
                    <a:pt x="4727" y="21254"/>
                    <a:pt x="4727" y="21254"/>
                  </a:cubicBezTo>
                  <a:cubicBezTo>
                    <a:pt x="4352" y="21427"/>
                    <a:pt x="4041" y="21600"/>
                    <a:pt x="372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6304" name="Freeform 446"/>
            <p:cNvSpPr/>
            <p:nvPr/>
          </p:nvSpPr>
          <p:spPr>
            <a:xfrm flipH="1" rot="16200000">
              <a:off x="-2243520" y="2243520"/>
              <a:ext cx="4894548" cy="4075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779" y="21600"/>
                  </a:moveTo>
                  <a:cubicBezTo>
                    <a:pt x="1594" y="21600"/>
                    <a:pt x="1398" y="21462"/>
                    <a:pt x="1201" y="21323"/>
                  </a:cubicBezTo>
                  <a:cubicBezTo>
                    <a:pt x="797" y="21185"/>
                    <a:pt x="393" y="20908"/>
                    <a:pt x="0" y="20492"/>
                  </a:cubicBezTo>
                  <a:cubicBezTo>
                    <a:pt x="0" y="20077"/>
                    <a:pt x="0" y="20077"/>
                    <a:pt x="0" y="20077"/>
                  </a:cubicBezTo>
                  <a:cubicBezTo>
                    <a:pt x="335" y="20354"/>
                    <a:pt x="693" y="20492"/>
                    <a:pt x="1028" y="20631"/>
                  </a:cubicBezTo>
                  <a:cubicBezTo>
                    <a:pt x="1132" y="20631"/>
                    <a:pt x="1236" y="20631"/>
                    <a:pt x="1340" y="20769"/>
                  </a:cubicBezTo>
                  <a:cubicBezTo>
                    <a:pt x="1479" y="20769"/>
                    <a:pt x="1617" y="20769"/>
                    <a:pt x="1756" y="20769"/>
                  </a:cubicBezTo>
                  <a:cubicBezTo>
                    <a:pt x="2333" y="20769"/>
                    <a:pt x="2899" y="20354"/>
                    <a:pt x="3442" y="19246"/>
                  </a:cubicBezTo>
                  <a:cubicBezTo>
                    <a:pt x="4204" y="17862"/>
                    <a:pt x="4967" y="15646"/>
                    <a:pt x="5533" y="13846"/>
                  </a:cubicBezTo>
                  <a:cubicBezTo>
                    <a:pt x="5799" y="13015"/>
                    <a:pt x="6076" y="12046"/>
                    <a:pt x="6330" y="11077"/>
                  </a:cubicBezTo>
                  <a:cubicBezTo>
                    <a:pt x="6630" y="9831"/>
                    <a:pt x="6942" y="8723"/>
                    <a:pt x="7254" y="7754"/>
                  </a:cubicBezTo>
                  <a:cubicBezTo>
                    <a:pt x="7600" y="6923"/>
                    <a:pt x="7947" y="6369"/>
                    <a:pt x="8328" y="6369"/>
                  </a:cubicBezTo>
                  <a:cubicBezTo>
                    <a:pt x="8559" y="6369"/>
                    <a:pt x="8813" y="6508"/>
                    <a:pt x="9102" y="6923"/>
                  </a:cubicBezTo>
                  <a:cubicBezTo>
                    <a:pt x="9610" y="7615"/>
                    <a:pt x="10084" y="9277"/>
                    <a:pt x="10581" y="10938"/>
                  </a:cubicBezTo>
                  <a:cubicBezTo>
                    <a:pt x="10673" y="11215"/>
                    <a:pt x="10777" y="11492"/>
                    <a:pt x="10869" y="11769"/>
                  </a:cubicBezTo>
                  <a:cubicBezTo>
                    <a:pt x="12302" y="16477"/>
                    <a:pt x="13584" y="18969"/>
                    <a:pt x="14785" y="19385"/>
                  </a:cubicBezTo>
                  <a:cubicBezTo>
                    <a:pt x="14889" y="19385"/>
                    <a:pt x="15004" y="19385"/>
                    <a:pt x="15108" y="19385"/>
                  </a:cubicBezTo>
                  <a:cubicBezTo>
                    <a:pt x="16310" y="19385"/>
                    <a:pt x="17488" y="17169"/>
                    <a:pt x="18631" y="12600"/>
                  </a:cubicBezTo>
                  <a:cubicBezTo>
                    <a:pt x="19313" y="9969"/>
                    <a:pt x="19914" y="7200"/>
                    <a:pt x="20468" y="4154"/>
                  </a:cubicBezTo>
                  <a:cubicBezTo>
                    <a:pt x="20745" y="2631"/>
                    <a:pt x="21022" y="1246"/>
                    <a:pt x="21323" y="0"/>
                  </a:cubicBezTo>
                  <a:cubicBezTo>
                    <a:pt x="21600" y="138"/>
                    <a:pt x="21600" y="138"/>
                    <a:pt x="21600" y="138"/>
                  </a:cubicBezTo>
                  <a:cubicBezTo>
                    <a:pt x="21196" y="1662"/>
                    <a:pt x="20803" y="3462"/>
                    <a:pt x="20387" y="5677"/>
                  </a:cubicBezTo>
                  <a:cubicBezTo>
                    <a:pt x="19810" y="8723"/>
                    <a:pt x="19221" y="11354"/>
                    <a:pt x="18655" y="13569"/>
                  </a:cubicBezTo>
                  <a:cubicBezTo>
                    <a:pt x="17465" y="18138"/>
                    <a:pt x="16333" y="20354"/>
                    <a:pt x="15178" y="20354"/>
                  </a:cubicBezTo>
                  <a:cubicBezTo>
                    <a:pt x="15097" y="20354"/>
                    <a:pt x="15028" y="20354"/>
                    <a:pt x="14947" y="20354"/>
                  </a:cubicBezTo>
                  <a:cubicBezTo>
                    <a:pt x="13699" y="19938"/>
                    <a:pt x="12394" y="17723"/>
                    <a:pt x="11066" y="13569"/>
                  </a:cubicBezTo>
                  <a:cubicBezTo>
                    <a:pt x="10892" y="13015"/>
                    <a:pt x="10731" y="12462"/>
                    <a:pt x="10557" y="11769"/>
                  </a:cubicBezTo>
                  <a:cubicBezTo>
                    <a:pt x="10095" y="10246"/>
                    <a:pt x="9610" y="8585"/>
                    <a:pt x="9102" y="7892"/>
                  </a:cubicBezTo>
                  <a:cubicBezTo>
                    <a:pt x="8802" y="7477"/>
                    <a:pt x="8548" y="7338"/>
                    <a:pt x="8305" y="7338"/>
                  </a:cubicBezTo>
                  <a:cubicBezTo>
                    <a:pt x="7889" y="7338"/>
                    <a:pt x="7508" y="7892"/>
                    <a:pt x="7138" y="9138"/>
                  </a:cubicBezTo>
                  <a:cubicBezTo>
                    <a:pt x="6873" y="9969"/>
                    <a:pt x="6596" y="10938"/>
                    <a:pt x="6330" y="11908"/>
                  </a:cubicBezTo>
                  <a:cubicBezTo>
                    <a:pt x="5995" y="13154"/>
                    <a:pt x="5648" y="14400"/>
                    <a:pt x="5302" y="15508"/>
                  </a:cubicBezTo>
                  <a:cubicBezTo>
                    <a:pt x="4655" y="17446"/>
                    <a:pt x="3939" y="19385"/>
                    <a:pt x="3211" y="20492"/>
                  </a:cubicBezTo>
                  <a:cubicBezTo>
                    <a:pt x="2749" y="21185"/>
                    <a:pt x="2276" y="21600"/>
                    <a:pt x="1779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6305" name="Freeform 447"/>
            <p:cNvSpPr/>
            <p:nvPr/>
          </p:nvSpPr>
          <p:spPr>
            <a:xfrm flipH="1" rot="16200000">
              <a:off x="-2115340" y="2118302"/>
              <a:ext cx="4418875" cy="18226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24" y="21600"/>
                  </a:moveTo>
                  <a:cubicBezTo>
                    <a:pt x="1727" y="21600"/>
                    <a:pt x="1369" y="20366"/>
                    <a:pt x="1024" y="17897"/>
                  </a:cubicBezTo>
                  <a:cubicBezTo>
                    <a:pt x="870" y="16663"/>
                    <a:pt x="870" y="16663"/>
                    <a:pt x="870" y="16663"/>
                  </a:cubicBezTo>
                  <a:cubicBezTo>
                    <a:pt x="589" y="14503"/>
                    <a:pt x="294" y="12343"/>
                    <a:pt x="0" y="12034"/>
                  </a:cubicBezTo>
                  <a:cubicBezTo>
                    <a:pt x="0" y="11109"/>
                    <a:pt x="0" y="11109"/>
                    <a:pt x="0" y="11109"/>
                  </a:cubicBezTo>
                  <a:cubicBezTo>
                    <a:pt x="13" y="11109"/>
                    <a:pt x="38" y="11109"/>
                    <a:pt x="51" y="11109"/>
                  </a:cubicBezTo>
                  <a:cubicBezTo>
                    <a:pt x="307" y="11726"/>
                    <a:pt x="550" y="13269"/>
                    <a:pt x="781" y="14811"/>
                  </a:cubicBezTo>
                  <a:cubicBezTo>
                    <a:pt x="870" y="15429"/>
                    <a:pt x="870" y="15429"/>
                    <a:pt x="870" y="15429"/>
                  </a:cubicBezTo>
                  <a:cubicBezTo>
                    <a:pt x="1318" y="18514"/>
                    <a:pt x="1740" y="20057"/>
                    <a:pt x="2175" y="20057"/>
                  </a:cubicBezTo>
                  <a:cubicBezTo>
                    <a:pt x="2431" y="20057"/>
                    <a:pt x="2674" y="19440"/>
                    <a:pt x="2943" y="18514"/>
                  </a:cubicBezTo>
                  <a:cubicBezTo>
                    <a:pt x="3250" y="17589"/>
                    <a:pt x="3557" y="16046"/>
                    <a:pt x="3852" y="14503"/>
                  </a:cubicBezTo>
                  <a:cubicBezTo>
                    <a:pt x="4184" y="12960"/>
                    <a:pt x="4530" y="11417"/>
                    <a:pt x="4875" y="10183"/>
                  </a:cubicBezTo>
                  <a:cubicBezTo>
                    <a:pt x="5618" y="7714"/>
                    <a:pt x="6206" y="6171"/>
                    <a:pt x="6756" y="5246"/>
                  </a:cubicBezTo>
                  <a:cubicBezTo>
                    <a:pt x="7140" y="4629"/>
                    <a:pt x="7550" y="4320"/>
                    <a:pt x="7972" y="4320"/>
                  </a:cubicBezTo>
                  <a:cubicBezTo>
                    <a:pt x="8791" y="4320"/>
                    <a:pt x="9700" y="5554"/>
                    <a:pt x="10813" y="8023"/>
                  </a:cubicBezTo>
                  <a:cubicBezTo>
                    <a:pt x="12118" y="11417"/>
                    <a:pt x="13462" y="13269"/>
                    <a:pt x="14882" y="13886"/>
                  </a:cubicBezTo>
                  <a:cubicBezTo>
                    <a:pt x="15291" y="13886"/>
                    <a:pt x="15727" y="14194"/>
                    <a:pt x="16174" y="14194"/>
                  </a:cubicBezTo>
                  <a:cubicBezTo>
                    <a:pt x="17160" y="14194"/>
                    <a:pt x="18439" y="13269"/>
                    <a:pt x="19706" y="7406"/>
                  </a:cubicBezTo>
                  <a:cubicBezTo>
                    <a:pt x="20167" y="5246"/>
                    <a:pt x="20653" y="2777"/>
                    <a:pt x="21203" y="0"/>
                  </a:cubicBezTo>
                  <a:cubicBezTo>
                    <a:pt x="21600" y="0"/>
                    <a:pt x="21600" y="0"/>
                    <a:pt x="21600" y="0"/>
                  </a:cubicBezTo>
                  <a:cubicBezTo>
                    <a:pt x="21370" y="1234"/>
                    <a:pt x="21370" y="1234"/>
                    <a:pt x="21370" y="1234"/>
                  </a:cubicBezTo>
                  <a:cubicBezTo>
                    <a:pt x="20743" y="4629"/>
                    <a:pt x="20103" y="8023"/>
                    <a:pt x="19450" y="10491"/>
                  </a:cubicBezTo>
                  <a:cubicBezTo>
                    <a:pt x="18734" y="13269"/>
                    <a:pt x="17979" y="15120"/>
                    <a:pt x="17173" y="15737"/>
                  </a:cubicBezTo>
                  <a:cubicBezTo>
                    <a:pt x="16827" y="15737"/>
                    <a:pt x="16482" y="16046"/>
                    <a:pt x="16085" y="16046"/>
                  </a:cubicBezTo>
                  <a:cubicBezTo>
                    <a:pt x="15714" y="16046"/>
                    <a:pt x="15317" y="15737"/>
                    <a:pt x="14792" y="15737"/>
                  </a:cubicBezTo>
                  <a:cubicBezTo>
                    <a:pt x="14447" y="15429"/>
                    <a:pt x="14447" y="15429"/>
                    <a:pt x="14447" y="15429"/>
                  </a:cubicBezTo>
                  <a:cubicBezTo>
                    <a:pt x="13782" y="15120"/>
                    <a:pt x="13091" y="14811"/>
                    <a:pt x="12425" y="13577"/>
                  </a:cubicBezTo>
                  <a:cubicBezTo>
                    <a:pt x="11964" y="12651"/>
                    <a:pt x="11491" y="11726"/>
                    <a:pt x="11043" y="10491"/>
                  </a:cubicBezTo>
                  <a:cubicBezTo>
                    <a:pt x="10071" y="8331"/>
                    <a:pt x="9047" y="5863"/>
                    <a:pt x="8049" y="5863"/>
                  </a:cubicBezTo>
                  <a:cubicBezTo>
                    <a:pt x="7921" y="5863"/>
                    <a:pt x="7806" y="5863"/>
                    <a:pt x="7678" y="5863"/>
                  </a:cubicBezTo>
                  <a:cubicBezTo>
                    <a:pt x="6910" y="6480"/>
                    <a:pt x="6129" y="8023"/>
                    <a:pt x="5285" y="10491"/>
                  </a:cubicBezTo>
                  <a:cubicBezTo>
                    <a:pt x="4875" y="12034"/>
                    <a:pt x="4453" y="13886"/>
                    <a:pt x="4056" y="15737"/>
                  </a:cubicBezTo>
                  <a:cubicBezTo>
                    <a:pt x="3724" y="16971"/>
                    <a:pt x="3391" y="18514"/>
                    <a:pt x="3058" y="19749"/>
                  </a:cubicBezTo>
                  <a:cubicBezTo>
                    <a:pt x="2713" y="20983"/>
                    <a:pt x="2406" y="21600"/>
                    <a:pt x="2124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6306" name="Freeform 448"/>
            <p:cNvSpPr/>
            <p:nvPr/>
          </p:nvSpPr>
          <p:spPr>
            <a:xfrm flipH="1" rot="16200000">
              <a:off x="293407" y="1798964"/>
              <a:ext cx="976540" cy="1229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621" y="21600"/>
                  </a:moveTo>
                  <a:cubicBezTo>
                    <a:pt x="1042" y="21600"/>
                    <a:pt x="521" y="21600"/>
                    <a:pt x="0" y="21140"/>
                  </a:cubicBezTo>
                  <a:cubicBezTo>
                    <a:pt x="579" y="20681"/>
                    <a:pt x="1158" y="20681"/>
                    <a:pt x="1737" y="20221"/>
                  </a:cubicBezTo>
                  <a:cubicBezTo>
                    <a:pt x="2838" y="19762"/>
                    <a:pt x="3996" y="19302"/>
                    <a:pt x="5096" y="18383"/>
                  </a:cubicBezTo>
                  <a:cubicBezTo>
                    <a:pt x="5849" y="17464"/>
                    <a:pt x="6660" y="16545"/>
                    <a:pt x="7354" y="15626"/>
                  </a:cubicBezTo>
                  <a:cubicBezTo>
                    <a:pt x="8397" y="14247"/>
                    <a:pt x="9439" y="12868"/>
                    <a:pt x="10482" y="11949"/>
                  </a:cubicBezTo>
                  <a:cubicBezTo>
                    <a:pt x="11176" y="11489"/>
                    <a:pt x="11929" y="11030"/>
                    <a:pt x="12682" y="11030"/>
                  </a:cubicBezTo>
                  <a:cubicBezTo>
                    <a:pt x="13840" y="10111"/>
                    <a:pt x="15056" y="9651"/>
                    <a:pt x="16214" y="8732"/>
                  </a:cubicBezTo>
                  <a:cubicBezTo>
                    <a:pt x="17720" y="7353"/>
                    <a:pt x="19226" y="4596"/>
                    <a:pt x="20673" y="1838"/>
                  </a:cubicBezTo>
                  <a:cubicBezTo>
                    <a:pt x="20963" y="1379"/>
                    <a:pt x="21253" y="919"/>
                    <a:pt x="21600" y="0"/>
                  </a:cubicBezTo>
                  <a:cubicBezTo>
                    <a:pt x="20036" y="7353"/>
                    <a:pt x="18125" y="9191"/>
                    <a:pt x="16562" y="10570"/>
                  </a:cubicBezTo>
                  <a:cubicBezTo>
                    <a:pt x="15346" y="11489"/>
                    <a:pt x="14130" y="12409"/>
                    <a:pt x="12914" y="12868"/>
                  </a:cubicBezTo>
                  <a:cubicBezTo>
                    <a:pt x="12219" y="13328"/>
                    <a:pt x="11524" y="13328"/>
                    <a:pt x="10829" y="13787"/>
                  </a:cubicBezTo>
                  <a:cubicBezTo>
                    <a:pt x="9729" y="14706"/>
                    <a:pt x="8686" y="16085"/>
                    <a:pt x="7702" y="17004"/>
                  </a:cubicBezTo>
                  <a:cubicBezTo>
                    <a:pt x="6833" y="18383"/>
                    <a:pt x="5965" y="19302"/>
                    <a:pt x="5038" y="20221"/>
                  </a:cubicBezTo>
                  <a:cubicBezTo>
                    <a:pt x="3822" y="21140"/>
                    <a:pt x="2664" y="21600"/>
                    <a:pt x="1621" y="21600"/>
                  </a:cubicBezTo>
                  <a:cubicBezTo>
                    <a:pt x="1621" y="21600"/>
                    <a:pt x="1621" y="21600"/>
                    <a:pt x="1621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6307" name="Freeform 449"/>
            <p:cNvSpPr/>
            <p:nvPr/>
          </p:nvSpPr>
          <p:spPr>
            <a:xfrm flipH="1" rot="16200000">
              <a:off x="643864" y="1851573"/>
              <a:ext cx="348236" cy="444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299" y="21600"/>
                  </a:moveTo>
                  <a:cubicBezTo>
                    <a:pt x="812" y="21600"/>
                    <a:pt x="487" y="21600"/>
                    <a:pt x="0" y="21600"/>
                  </a:cubicBezTo>
                  <a:cubicBezTo>
                    <a:pt x="3573" y="20329"/>
                    <a:pt x="6983" y="15247"/>
                    <a:pt x="10556" y="11435"/>
                  </a:cubicBezTo>
                  <a:cubicBezTo>
                    <a:pt x="11044" y="10165"/>
                    <a:pt x="11044" y="10165"/>
                    <a:pt x="11044" y="10165"/>
                  </a:cubicBezTo>
                  <a:cubicBezTo>
                    <a:pt x="11856" y="8894"/>
                    <a:pt x="12668" y="7624"/>
                    <a:pt x="13480" y="6353"/>
                  </a:cubicBezTo>
                  <a:cubicBezTo>
                    <a:pt x="15753" y="3812"/>
                    <a:pt x="18027" y="0"/>
                    <a:pt x="20138" y="0"/>
                  </a:cubicBezTo>
                  <a:cubicBezTo>
                    <a:pt x="20626" y="0"/>
                    <a:pt x="21113" y="0"/>
                    <a:pt x="21600" y="0"/>
                  </a:cubicBezTo>
                  <a:cubicBezTo>
                    <a:pt x="18677" y="7624"/>
                    <a:pt x="15591" y="11435"/>
                    <a:pt x="12343" y="13976"/>
                  </a:cubicBezTo>
                  <a:cubicBezTo>
                    <a:pt x="11368" y="15247"/>
                    <a:pt x="10232" y="16518"/>
                    <a:pt x="9257" y="16518"/>
                  </a:cubicBezTo>
                  <a:cubicBezTo>
                    <a:pt x="6171" y="20329"/>
                    <a:pt x="3573" y="21600"/>
                    <a:pt x="1299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6308" name="Freeform 450"/>
            <p:cNvSpPr/>
            <p:nvPr/>
          </p:nvSpPr>
          <p:spPr>
            <a:xfrm flipH="1" rot="16200000">
              <a:off x="674242" y="1813784"/>
              <a:ext cx="284516" cy="355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387" y="21600"/>
                  </a:moveTo>
                  <a:cubicBezTo>
                    <a:pt x="793" y="21600"/>
                    <a:pt x="396" y="21600"/>
                    <a:pt x="0" y="21600"/>
                  </a:cubicBezTo>
                  <a:cubicBezTo>
                    <a:pt x="3171" y="15429"/>
                    <a:pt x="6738" y="10800"/>
                    <a:pt x="10106" y="7714"/>
                  </a:cubicBezTo>
                  <a:cubicBezTo>
                    <a:pt x="12881" y="4629"/>
                    <a:pt x="12881" y="4629"/>
                    <a:pt x="12881" y="4629"/>
                  </a:cubicBezTo>
                  <a:cubicBezTo>
                    <a:pt x="14862" y="1543"/>
                    <a:pt x="16844" y="0"/>
                    <a:pt x="18826" y="0"/>
                  </a:cubicBezTo>
                  <a:cubicBezTo>
                    <a:pt x="19817" y="0"/>
                    <a:pt x="20807" y="0"/>
                    <a:pt x="21600" y="1543"/>
                  </a:cubicBezTo>
                  <a:cubicBezTo>
                    <a:pt x="21600" y="3086"/>
                    <a:pt x="21600" y="4629"/>
                    <a:pt x="21600" y="4629"/>
                  </a:cubicBezTo>
                  <a:cubicBezTo>
                    <a:pt x="19222" y="7714"/>
                    <a:pt x="16844" y="9257"/>
                    <a:pt x="14466" y="10800"/>
                  </a:cubicBezTo>
                  <a:cubicBezTo>
                    <a:pt x="12881" y="12343"/>
                    <a:pt x="11097" y="13886"/>
                    <a:pt x="9512" y="15429"/>
                  </a:cubicBezTo>
                  <a:cubicBezTo>
                    <a:pt x="8125" y="16971"/>
                    <a:pt x="8125" y="16971"/>
                    <a:pt x="8125" y="16971"/>
                  </a:cubicBezTo>
                  <a:cubicBezTo>
                    <a:pt x="5945" y="18514"/>
                    <a:pt x="3567" y="21600"/>
                    <a:pt x="1387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6309" name="Freeform 451"/>
            <p:cNvSpPr/>
            <p:nvPr/>
          </p:nvSpPr>
          <p:spPr>
            <a:xfrm flipH="1" rot="16200000">
              <a:off x="701657" y="1814525"/>
              <a:ext cx="222278" cy="3408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4066" y="21600"/>
                  </a:moveTo>
                  <a:cubicBezTo>
                    <a:pt x="2795" y="21600"/>
                    <a:pt x="1525" y="21600"/>
                    <a:pt x="0" y="21600"/>
                  </a:cubicBezTo>
                  <a:cubicBezTo>
                    <a:pt x="3558" y="18277"/>
                    <a:pt x="7369" y="16615"/>
                    <a:pt x="10927" y="11631"/>
                  </a:cubicBezTo>
                  <a:cubicBezTo>
                    <a:pt x="12198" y="11631"/>
                    <a:pt x="13468" y="9969"/>
                    <a:pt x="14739" y="8308"/>
                  </a:cubicBezTo>
                  <a:cubicBezTo>
                    <a:pt x="17026" y="4985"/>
                    <a:pt x="19313" y="1662"/>
                    <a:pt x="21600" y="0"/>
                  </a:cubicBezTo>
                  <a:cubicBezTo>
                    <a:pt x="17534" y="14954"/>
                    <a:pt x="11689" y="21600"/>
                    <a:pt x="4066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6310" name="Freeform 516"/>
            <p:cNvSpPr/>
            <p:nvPr/>
          </p:nvSpPr>
          <p:spPr>
            <a:xfrm flipH="1" rot="16200000">
              <a:off x="865431" y="6399286"/>
              <a:ext cx="500802" cy="22820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17" h="21600" fill="norm" stroke="1" extrusionOk="0">
                  <a:moveTo>
                    <a:pt x="15120" y="21600"/>
                  </a:moveTo>
                  <a:cubicBezTo>
                    <a:pt x="14574" y="21600"/>
                    <a:pt x="14029" y="21600"/>
                    <a:pt x="13374" y="21352"/>
                  </a:cubicBezTo>
                  <a:cubicBezTo>
                    <a:pt x="13047" y="21352"/>
                    <a:pt x="12720" y="21600"/>
                    <a:pt x="12502" y="21600"/>
                  </a:cubicBezTo>
                  <a:cubicBezTo>
                    <a:pt x="12502" y="21600"/>
                    <a:pt x="12502" y="21600"/>
                    <a:pt x="12502" y="21600"/>
                  </a:cubicBezTo>
                  <a:cubicBezTo>
                    <a:pt x="10756" y="21600"/>
                    <a:pt x="9011" y="20359"/>
                    <a:pt x="7483" y="19366"/>
                  </a:cubicBezTo>
                  <a:cubicBezTo>
                    <a:pt x="5520" y="18124"/>
                    <a:pt x="2792" y="16386"/>
                    <a:pt x="1047" y="12662"/>
                  </a:cubicBezTo>
                  <a:cubicBezTo>
                    <a:pt x="174" y="10924"/>
                    <a:pt x="-153" y="9186"/>
                    <a:pt x="65" y="7697"/>
                  </a:cubicBezTo>
                  <a:cubicBezTo>
                    <a:pt x="720" y="3724"/>
                    <a:pt x="4865" y="993"/>
                    <a:pt x="6611" y="497"/>
                  </a:cubicBezTo>
                  <a:cubicBezTo>
                    <a:pt x="8247" y="248"/>
                    <a:pt x="9774" y="0"/>
                    <a:pt x="11192" y="0"/>
                  </a:cubicBezTo>
                  <a:cubicBezTo>
                    <a:pt x="12502" y="0"/>
                    <a:pt x="13920" y="0"/>
                    <a:pt x="15120" y="497"/>
                  </a:cubicBezTo>
                  <a:cubicBezTo>
                    <a:pt x="17956" y="1241"/>
                    <a:pt x="19702" y="3228"/>
                    <a:pt x="20465" y="6455"/>
                  </a:cubicBezTo>
                  <a:cubicBezTo>
                    <a:pt x="21447" y="10924"/>
                    <a:pt x="20792" y="16138"/>
                    <a:pt x="18829" y="19117"/>
                  </a:cubicBezTo>
                  <a:cubicBezTo>
                    <a:pt x="17847" y="20855"/>
                    <a:pt x="16538" y="21600"/>
                    <a:pt x="15120" y="21600"/>
                  </a:cubicBezTo>
                  <a:close/>
                  <a:moveTo>
                    <a:pt x="10756" y="745"/>
                  </a:moveTo>
                  <a:cubicBezTo>
                    <a:pt x="8247" y="993"/>
                    <a:pt x="5629" y="1241"/>
                    <a:pt x="3229" y="3228"/>
                  </a:cubicBezTo>
                  <a:cubicBezTo>
                    <a:pt x="2683" y="3724"/>
                    <a:pt x="829" y="5462"/>
                    <a:pt x="720" y="8441"/>
                  </a:cubicBezTo>
                  <a:cubicBezTo>
                    <a:pt x="611" y="9683"/>
                    <a:pt x="938" y="11172"/>
                    <a:pt x="1702" y="12414"/>
                  </a:cubicBezTo>
                  <a:cubicBezTo>
                    <a:pt x="3665" y="15641"/>
                    <a:pt x="6174" y="17628"/>
                    <a:pt x="8356" y="18869"/>
                  </a:cubicBezTo>
                  <a:cubicBezTo>
                    <a:pt x="9120" y="19366"/>
                    <a:pt x="9120" y="19366"/>
                    <a:pt x="9120" y="19366"/>
                  </a:cubicBezTo>
                  <a:cubicBezTo>
                    <a:pt x="9774" y="19614"/>
                    <a:pt x="10429" y="19862"/>
                    <a:pt x="11411" y="20110"/>
                  </a:cubicBezTo>
                  <a:cubicBezTo>
                    <a:pt x="11411" y="20110"/>
                    <a:pt x="11411" y="20110"/>
                    <a:pt x="11411" y="20110"/>
                  </a:cubicBezTo>
                  <a:cubicBezTo>
                    <a:pt x="11738" y="20359"/>
                    <a:pt x="12065" y="20359"/>
                    <a:pt x="12502" y="20359"/>
                  </a:cubicBezTo>
                  <a:cubicBezTo>
                    <a:pt x="12720" y="20359"/>
                    <a:pt x="13047" y="20359"/>
                    <a:pt x="13374" y="20359"/>
                  </a:cubicBezTo>
                  <a:cubicBezTo>
                    <a:pt x="13811" y="20359"/>
                    <a:pt x="14247" y="20359"/>
                    <a:pt x="14683" y="20359"/>
                  </a:cubicBezTo>
                  <a:cubicBezTo>
                    <a:pt x="15774" y="20359"/>
                    <a:pt x="17192" y="20359"/>
                    <a:pt x="18283" y="18621"/>
                  </a:cubicBezTo>
                  <a:cubicBezTo>
                    <a:pt x="19702" y="16138"/>
                    <a:pt x="20465" y="12662"/>
                    <a:pt x="20247" y="9434"/>
                  </a:cubicBezTo>
                  <a:cubicBezTo>
                    <a:pt x="19920" y="5959"/>
                    <a:pt x="18829" y="3476"/>
                    <a:pt x="17083" y="2483"/>
                  </a:cubicBezTo>
                  <a:cubicBezTo>
                    <a:pt x="15447" y="1241"/>
                    <a:pt x="13592" y="745"/>
                    <a:pt x="11192" y="745"/>
                  </a:cubicBezTo>
                  <a:lnTo>
                    <a:pt x="10756" y="745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6311" name="Freeform 517"/>
            <p:cNvSpPr/>
            <p:nvPr/>
          </p:nvSpPr>
          <p:spPr>
            <a:xfrm flipH="1" rot="16200000">
              <a:off x="666166" y="6214211"/>
              <a:ext cx="908226" cy="3704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26" h="21600" fill="norm" stroke="1" extrusionOk="0">
                  <a:moveTo>
                    <a:pt x="16623" y="21600"/>
                  </a:moveTo>
                  <a:cubicBezTo>
                    <a:pt x="15754" y="21600"/>
                    <a:pt x="14760" y="21448"/>
                    <a:pt x="13519" y="21144"/>
                  </a:cubicBezTo>
                  <a:cubicBezTo>
                    <a:pt x="10602" y="20231"/>
                    <a:pt x="7871" y="18101"/>
                    <a:pt x="5636" y="16276"/>
                  </a:cubicBezTo>
                  <a:cubicBezTo>
                    <a:pt x="5388" y="15972"/>
                    <a:pt x="5388" y="15972"/>
                    <a:pt x="5388" y="15972"/>
                  </a:cubicBezTo>
                  <a:cubicBezTo>
                    <a:pt x="4023" y="14755"/>
                    <a:pt x="733" y="12017"/>
                    <a:pt x="112" y="8214"/>
                  </a:cubicBezTo>
                  <a:cubicBezTo>
                    <a:pt x="-74" y="7149"/>
                    <a:pt x="-12" y="6085"/>
                    <a:pt x="174" y="5020"/>
                  </a:cubicBezTo>
                  <a:cubicBezTo>
                    <a:pt x="733" y="2282"/>
                    <a:pt x="1912" y="1065"/>
                    <a:pt x="3774" y="1065"/>
                  </a:cubicBezTo>
                  <a:cubicBezTo>
                    <a:pt x="4209" y="1065"/>
                    <a:pt x="4705" y="1217"/>
                    <a:pt x="5140" y="1217"/>
                  </a:cubicBezTo>
                  <a:cubicBezTo>
                    <a:pt x="5760" y="1369"/>
                    <a:pt x="6381" y="1521"/>
                    <a:pt x="7064" y="1521"/>
                  </a:cubicBezTo>
                  <a:cubicBezTo>
                    <a:pt x="8988" y="1521"/>
                    <a:pt x="10788" y="913"/>
                    <a:pt x="12774" y="456"/>
                  </a:cubicBezTo>
                  <a:cubicBezTo>
                    <a:pt x="13147" y="456"/>
                    <a:pt x="13147" y="456"/>
                    <a:pt x="13147" y="456"/>
                  </a:cubicBezTo>
                  <a:cubicBezTo>
                    <a:pt x="13954" y="152"/>
                    <a:pt x="14760" y="0"/>
                    <a:pt x="15505" y="0"/>
                  </a:cubicBezTo>
                  <a:cubicBezTo>
                    <a:pt x="18112" y="0"/>
                    <a:pt x="20098" y="1521"/>
                    <a:pt x="21526" y="4259"/>
                  </a:cubicBezTo>
                  <a:cubicBezTo>
                    <a:pt x="21526" y="4563"/>
                    <a:pt x="21526" y="4563"/>
                    <a:pt x="21526" y="4563"/>
                  </a:cubicBezTo>
                  <a:cubicBezTo>
                    <a:pt x="20036" y="1977"/>
                    <a:pt x="18050" y="608"/>
                    <a:pt x="15505" y="608"/>
                  </a:cubicBezTo>
                  <a:cubicBezTo>
                    <a:pt x="14574" y="608"/>
                    <a:pt x="13519" y="913"/>
                    <a:pt x="12402" y="1217"/>
                  </a:cubicBezTo>
                  <a:cubicBezTo>
                    <a:pt x="10478" y="1977"/>
                    <a:pt x="8864" y="2282"/>
                    <a:pt x="7250" y="2282"/>
                  </a:cubicBezTo>
                  <a:cubicBezTo>
                    <a:pt x="6629" y="2282"/>
                    <a:pt x="6009" y="2130"/>
                    <a:pt x="5388" y="2130"/>
                  </a:cubicBezTo>
                  <a:cubicBezTo>
                    <a:pt x="5016" y="1977"/>
                    <a:pt x="5016" y="1977"/>
                    <a:pt x="5016" y="1977"/>
                  </a:cubicBezTo>
                  <a:cubicBezTo>
                    <a:pt x="4581" y="1977"/>
                    <a:pt x="4085" y="1825"/>
                    <a:pt x="3650" y="1825"/>
                  </a:cubicBezTo>
                  <a:cubicBezTo>
                    <a:pt x="3029" y="1825"/>
                    <a:pt x="2595" y="1977"/>
                    <a:pt x="2160" y="2282"/>
                  </a:cubicBezTo>
                  <a:cubicBezTo>
                    <a:pt x="1292" y="2890"/>
                    <a:pt x="174" y="4715"/>
                    <a:pt x="423" y="7149"/>
                  </a:cubicBezTo>
                  <a:cubicBezTo>
                    <a:pt x="795" y="10496"/>
                    <a:pt x="2595" y="12321"/>
                    <a:pt x="3836" y="13538"/>
                  </a:cubicBezTo>
                  <a:cubicBezTo>
                    <a:pt x="5512" y="15211"/>
                    <a:pt x="7064" y="16580"/>
                    <a:pt x="8492" y="17645"/>
                  </a:cubicBezTo>
                  <a:cubicBezTo>
                    <a:pt x="11533" y="19775"/>
                    <a:pt x="14202" y="20839"/>
                    <a:pt x="16623" y="20839"/>
                  </a:cubicBezTo>
                  <a:cubicBezTo>
                    <a:pt x="16871" y="20839"/>
                    <a:pt x="16871" y="20839"/>
                    <a:pt x="16871" y="20839"/>
                  </a:cubicBezTo>
                  <a:cubicBezTo>
                    <a:pt x="18609" y="20839"/>
                    <a:pt x="20036" y="20079"/>
                    <a:pt x="21154" y="18558"/>
                  </a:cubicBezTo>
                  <a:cubicBezTo>
                    <a:pt x="21278" y="18558"/>
                    <a:pt x="21402" y="18254"/>
                    <a:pt x="21526" y="18101"/>
                  </a:cubicBezTo>
                  <a:cubicBezTo>
                    <a:pt x="21526" y="19014"/>
                    <a:pt x="21526" y="19014"/>
                    <a:pt x="21526" y="19014"/>
                  </a:cubicBezTo>
                  <a:cubicBezTo>
                    <a:pt x="20098" y="20839"/>
                    <a:pt x="18547" y="21600"/>
                    <a:pt x="16623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6312" name="Freeform 518"/>
            <p:cNvSpPr/>
            <p:nvPr/>
          </p:nvSpPr>
          <p:spPr>
            <a:xfrm flipH="1" rot="16200000">
              <a:off x="469957" y="5896489"/>
              <a:ext cx="1306572" cy="6075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20" h="21600" fill="norm" stroke="1" extrusionOk="0">
                  <a:moveTo>
                    <a:pt x="19063" y="21600"/>
                  </a:moveTo>
                  <a:cubicBezTo>
                    <a:pt x="17295" y="21600"/>
                    <a:pt x="15527" y="20948"/>
                    <a:pt x="13889" y="20203"/>
                  </a:cubicBezTo>
                  <a:cubicBezTo>
                    <a:pt x="13458" y="20017"/>
                    <a:pt x="13070" y="19924"/>
                    <a:pt x="12639" y="19738"/>
                  </a:cubicBezTo>
                  <a:cubicBezTo>
                    <a:pt x="10569" y="18807"/>
                    <a:pt x="8370" y="17969"/>
                    <a:pt x="6344" y="16386"/>
                  </a:cubicBezTo>
                  <a:cubicBezTo>
                    <a:pt x="4663" y="15083"/>
                    <a:pt x="3326" y="13779"/>
                    <a:pt x="2248" y="12010"/>
                  </a:cubicBezTo>
                  <a:cubicBezTo>
                    <a:pt x="1429" y="10707"/>
                    <a:pt x="265" y="8752"/>
                    <a:pt x="49" y="6331"/>
                  </a:cubicBezTo>
                  <a:cubicBezTo>
                    <a:pt x="-80" y="4934"/>
                    <a:pt x="49" y="3817"/>
                    <a:pt x="394" y="2886"/>
                  </a:cubicBezTo>
                  <a:cubicBezTo>
                    <a:pt x="1386" y="372"/>
                    <a:pt x="3800" y="93"/>
                    <a:pt x="4835" y="93"/>
                  </a:cubicBezTo>
                  <a:cubicBezTo>
                    <a:pt x="5180" y="93"/>
                    <a:pt x="5525" y="93"/>
                    <a:pt x="5870" y="186"/>
                  </a:cubicBezTo>
                  <a:cubicBezTo>
                    <a:pt x="6430" y="279"/>
                    <a:pt x="7034" y="466"/>
                    <a:pt x="7594" y="559"/>
                  </a:cubicBezTo>
                  <a:cubicBezTo>
                    <a:pt x="8586" y="838"/>
                    <a:pt x="9621" y="1117"/>
                    <a:pt x="10655" y="1117"/>
                  </a:cubicBezTo>
                  <a:cubicBezTo>
                    <a:pt x="10698" y="1117"/>
                    <a:pt x="10698" y="1117"/>
                    <a:pt x="10698" y="1117"/>
                  </a:cubicBezTo>
                  <a:cubicBezTo>
                    <a:pt x="11906" y="1117"/>
                    <a:pt x="13113" y="838"/>
                    <a:pt x="14277" y="559"/>
                  </a:cubicBezTo>
                  <a:cubicBezTo>
                    <a:pt x="15269" y="372"/>
                    <a:pt x="16303" y="93"/>
                    <a:pt x="17338" y="0"/>
                  </a:cubicBezTo>
                  <a:cubicBezTo>
                    <a:pt x="17510" y="0"/>
                    <a:pt x="17640" y="0"/>
                    <a:pt x="17812" y="0"/>
                  </a:cubicBezTo>
                  <a:cubicBezTo>
                    <a:pt x="19321" y="0"/>
                    <a:pt x="20528" y="559"/>
                    <a:pt x="21520" y="1676"/>
                  </a:cubicBezTo>
                  <a:cubicBezTo>
                    <a:pt x="21520" y="2328"/>
                    <a:pt x="21520" y="2328"/>
                    <a:pt x="21520" y="2328"/>
                  </a:cubicBezTo>
                  <a:cubicBezTo>
                    <a:pt x="20442" y="1117"/>
                    <a:pt x="19278" y="466"/>
                    <a:pt x="17985" y="466"/>
                  </a:cubicBezTo>
                  <a:cubicBezTo>
                    <a:pt x="17855" y="466"/>
                    <a:pt x="17855" y="466"/>
                    <a:pt x="17855" y="466"/>
                  </a:cubicBezTo>
                  <a:cubicBezTo>
                    <a:pt x="16734" y="559"/>
                    <a:pt x="15613" y="838"/>
                    <a:pt x="14492" y="1024"/>
                  </a:cubicBezTo>
                  <a:cubicBezTo>
                    <a:pt x="13846" y="1210"/>
                    <a:pt x="13199" y="1303"/>
                    <a:pt x="12509" y="1490"/>
                  </a:cubicBezTo>
                  <a:cubicBezTo>
                    <a:pt x="11992" y="1583"/>
                    <a:pt x="11474" y="1583"/>
                    <a:pt x="10957" y="1583"/>
                  </a:cubicBezTo>
                  <a:cubicBezTo>
                    <a:pt x="10095" y="1583"/>
                    <a:pt x="9233" y="1490"/>
                    <a:pt x="8370" y="1210"/>
                  </a:cubicBezTo>
                  <a:cubicBezTo>
                    <a:pt x="7680" y="1024"/>
                    <a:pt x="7680" y="1024"/>
                    <a:pt x="7680" y="1024"/>
                  </a:cubicBezTo>
                  <a:cubicBezTo>
                    <a:pt x="6689" y="745"/>
                    <a:pt x="5611" y="466"/>
                    <a:pt x="4576" y="466"/>
                  </a:cubicBezTo>
                  <a:cubicBezTo>
                    <a:pt x="4231" y="466"/>
                    <a:pt x="3886" y="559"/>
                    <a:pt x="3542" y="652"/>
                  </a:cubicBezTo>
                  <a:cubicBezTo>
                    <a:pt x="2679" y="838"/>
                    <a:pt x="1084" y="1676"/>
                    <a:pt x="480" y="3631"/>
                  </a:cubicBezTo>
                  <a:cubicBezTo>
                    <a:pt x="222" y="4469"/>
                    <a:pt x="179" y="5400"/>
                    <a:pt x="351" y="6424"/>
                  </a:cubicBezTo>
                  <a:cubicBezTo>
                    <a:pt x="696" y="8659"/>
                    <a:pt x="1645" y="10800"/>
                    <a:pt x="3283" y="12941"/>
                  </a:cubicBezTo>
                  <a:cubicBezTo>
                    <a:pt x="4706" y="14710"/>
                    <a:pt x="6387" y="16107"/>
                    <a:pt x="8629" y="17317"/>
                  </a:cubicBezTo>
                  <a:cubicBezTo>
                    <a:pt x="10354" y="18248"/>
                    <a:pt x="12164" y="18993"/>
                    <a:pt x="13889" y="19645"/>
                  </a:cubicBezTo>
                  <a:cubicBezTo>
                    <a:pt x="14492" y="19924"/>
                    <a:pt x="14492" y="19924"/>
                    <a:pt x="14492" y="19924"/>
                  </a:cubicBezTo>
                  <a:cubicBezTo>
                    <a:pt x="16001" y="20483"/>
                    <a:pt x="17424" y="20948"/>
                    <a:pt x="18890" y="20948"/>
                  </a:cubicBezTo>
                  <a:cubicBezTo>
                    <a:pt x="19106" y="20948"/>
                    <a:pt x="19321" y="20948"/>
                    <a:pt x="19537" y="20948"/>
                  </a:cubicBezTo>
                  <a:cubicBezTo>
                    <a:pt x="20227" y="20855"/>
                    <a:pt x="20916" y="20669"/>
                    <a:pt x="21520" y="20297"/>
                  </a:cubicBezTo>
                  <a:cubicBezTo>
                    <a:pt x="21520" y="21041"/>
                    <a:pt x="21520" y="21041"/>
                    <a:pt x="21520" y="21041"/>
                  </a:cubicBezTo>
                  <a:cubicBezTo>
                    <a:pt x="20960" y="21321"/>
                    <a:pt x="20356" y="21507"/>
                    <a:pt x="19752" y="21600"/>
                  </a:cubicBezTo>
                  <a:cubicBezTo>
                    <a:pt x="19494" y="21600"/>
                    <a:pt x="19278" y="21600"/>
                    <a:pt x="19063" y="21600"/>
                  </a:cubicBezTo>
                  <a:cubicBezTo>
                    <a:pt x="19063" y="21600"/>
                    <a:pt x="19063" y="21600"/>
                    <a:pt x="19063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6313" name="Freeform 519"/>
            <p:cNvSpPr/>
            <p:nvPr/>
          </p:nvSpPr>
          <p:spPr>
            <a:xfrm flipH="1" rot="16200000">
              <a:off x="992839" y="6831325"/>
              <a:ext cx="23711" cy="207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cubicBezTo>
                    <a:pt x="7200" y="2700"/>
                    <a:pt x="14400" y="5400"/>
                    <a:pt x="21600" y="10800"/>
                  </a:cubicBezTo>
                  <a:cubicBezTo>
                    <a:pt x="21600" y="21600"/>
                    <a:pt x="21600" y="21600"/>
                    <a:pt x="21600" y="21600"/>
                  </a:cubicBezTo>
                  <a:cubicBezTo>
                    <a:pt x="16800" y="18900"/>
                    <a:pt x="2400" y="2700"/>
                    <a:pt x="0" y="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6314" name="Freeform 520"/>
            <p:cNvSpPr/>
            <p:nvPr/>
          </p:nvSpPr>
          <p:spPr>
            <a:xfrm flipH="1" rot="16200000">
              <a:off x="1243273" y="6816507"/>
              <a:ext cx="53347" cy="207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cubicBezTo>
                    <a:pt x="7560" y="16200"/>
                    <a:pt x="14040" y="10800"/>
                    <a:pt x="21600" y="0"/>
                  </a:cubicBezTo>
                  <a:cubicBezTo>
                    <a:pt x="21600" y="8100"/>
                    <a:pt x="21600" y="8100"/>
                    <a:pt x="21600" y="8100"/>
                  </a:cubicBezTo>
                  <a:cubicBezTo>
                    <a:pt x="14040" y="16200"/>
                    <a:pt x="6480" y="21600"/>
                    <a:pt x="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6315" name="Freeform 521"/>
            <p:cNvSpPr/>
            <p:nvPr/>
          </p:nvSpPr>
          <p:spPr>
            <a:xfrm flipH="1" rot="16200000">
              <a:off x="991357" y="6820952"/>
              <a:ext cx="37048" cy="370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12343"/>
                  </a:moveTo>
                  <a:cubicBezTo>
                    <a:pt x="13886" y="7714"/>
                    <a:pt x="7714" y="4629"/>
                    <a:pt x="1543" y="0"/>
                  </a:cubicBezTo>
                  <a:cubicBezTo>
                    <a:pt x="0" y="0"/>
                    <a:pt x="0" y="0"/>
                    <a:pt x="0" y="1543"/>
                  </a:cubicBezTo>
                  <a:cubicBezTo>
                    <a:pt x="7714" y="7714"/>
                    <a:pt x="13886" y="13886"/>
                    <a:pt x="21600" y="21600"/>
                  </a:cubicBezTo>
                  <a:lnTo>
                    <a:pt x="21600" y="12343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6316" name="Freeform 522"/>
            <p:cNvSpPr/>
            <p:nvPr/>
          </p:nvSpPr>
          <p:spPr>
            <a:xfrm flipH="1" rot="16200000">
              <a:off x="1245074" y="6828682"/>
              <a:ext cx="37886" cy="207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40" h="21600" fill="norm" stroke="1" extrusionOk="0">
                  <a:moveTo>
                    <a:pt x="21240" y="0"/>
                  </a:moveTo>
                  <a:cubicBezTo>
                    <a:pt x="15480" y="8100"/>
                    <a:pt x="8280" y="13500"/>
                    <a:pt x="1080" y="16200"/>
                  </a:cubicBezTo>
                  <a:cubicBezTo>
                    <a:pt x="-360" y="16200"/>
                    <a:pt x="-360" y="21600"/>
                    <a:pt x="1080" y="21600"/>
                  </a:cubicBezTo>
                  <a:cubicBezTo>
                    <a:pt x="9720" y="21600"/>
                    <a:pt x="15480" y="21600"/>
                    <a:pt x="21240" y="18900"/>
                  </a:cubicBezTo>
                  <a:lnTo>
                    <a:pt x="21240" y="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6317" name="Freeform 523"/>
            <p:cNvSpPr/>
            <p:nvPr/>
          </p:nvSpPr>
          <p:spPr>
            <a:xfrm flipH="1" rot="16200000">
              <a:off x="975797" y="6790573"/>
              <a:ext cx="63721" cy="6223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15300" y="13500"/>
                    <a:pt x="8100" y="6300"/>
                    <a:pt x="0" y="0"/>
                  </a:cubicBezTo>
                  <a:cubicBezTo>
                    <a:pt x="2700" y="1800"/>
                    <a:pt x="5400" y="2700"/>
                    <a:pt x="8100" y="4500"/>
                  </a:cubicBezTo>
                  <a:cubicBezTo>
                    <a:pt x="13500" y="8100"/>
                    <a:pt x="17100" y="11700"/>
                    <a:pt x="21600" y="16200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6318" name="Freeform 524"/>
            <p:cNvSpPr/>
            <p:nvPr/>
          </p:nvSpPr>
          <p:spPr>
            <a:xfrm flipH="1" rot="16200000">
              <a:off x="1236605" y="6812801"/>
              <a:ext cx="44456" cy="370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082" y="15429"/>
                  </a:moveTo>
                  <a:cubicBezTo>
                    <a:pt x="11435" y="10800"/>
                    <a:pt x="16518" y="6171"/>
                    <a:pt x="21600" y="0"/>
                  </a:cubicBezTo>
                  <a:cubicBezTo>
                    <a:pt x="21600" y="12343"/>
                    <a:pt x="21600" y="12343"/>
                    <a:pt x="21600" y="12343"/>
                  </a:cubicBezTo>
                  <a:cubicBezTo>
                    <a:pt x="15247" y="16971"/>
                    <a:pt x="7624" y="20057"/>
                    <a:pt x="0" y="21600"/>
                  </a:cubicBezTo>
                  <a:cubicBezTo>
                    <a:pt x="1271" y="20057"/>
                    <a:pt x="3812" y="18514"/>
                    <a:pt x="5082" y="15429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6319" name="Freeform 525"/>
            <p:cNvSpPr/>
            <p:nvPr/>
          </p:nvSpPr>
          <p:spPr>
            <a:xfrm flipH="1" rot="16200000">
              <a:off x="1256925" y="6841276"/>
              <a:ext cx="12701" cy="127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cubicBezTo>
                    <a:pt x="5400" y="14400"/>
                    <a:pt x="16200" y="7200"/>
                    <a:pt x="21600" y="0"/>
                  </a:cubicBezTo>
                  <a:cubicBezTo>
                    <a:pt x="21600" y="7200"/>
                    <a:pt x="21600" y="7200"/>
                    <a:pt x="21600" y="7200"/>
                  </a:cubicBezTo>
                  <a:cubicBezTo>
                    <a:pt x="16200" y="14400"/>
                    <a:pt x="5400" y="14400"/>
                    <a:pt x="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6320" name="Freeform 526"/>
            <p:cNvSpPr/>
            <p:nvPr/>
          </p:nvSpPr>
          <p:spPr>
            <a:xfrm flipH="1" rot="16200000">
              <a:off x="872069" y="6677954"/>
              <a:ext cx="245988" cy="1052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20451" y="17280"/>
                    <a:pt x="18843" y="14040"/>
                    <a:pt x="17004" y="11340"/>
                  </a:cubicBezTo>
                  <a:cubicBezTo>
                    <a:pt x="14017" y="7020"/>
                    <a:pt x="10800" y="3780"/>
                    <a:pt x="7583" y="2700"/>
                  </a:cubicBezTo>
                  <a:cubicBezTo>
                    <a:pt x="5055" y="1620"/>
                    <a:pt x="2528" y="1080"/>
                    <a:pt x="0" y="540"/>
                  </a:cubicBezTo>
                  <a:cubicBezTo>
                    <a:pt x="1609" y="0"/>
                    <a:pt x="3217" y="0"/>
                    <a:pt x="4596" y="0"/>
                  </a:cubicBezTo>
                  <a:cubicBezTo>
                    <a:pt x="6664" y="0"/>
                    <a:pt x="8272" y="0"/>
                    <a:pt x="10111" y="1080"/>
                  </a:cubicBezTo>
                  <a:cubicBezTo>
                    <a:pt x="14706" y="3780"/>
                    <a:pt x="17923" y="7560"/>
                    <a:pt x="20221" y="12960"/>
                  </a:cubicBezTo>
                  <a:cubicBezTo>
                    <a:pt x="20681" y="14040"/>
                    <a:pt x="21140" y="15120"/>
                    <a:pt x="21600" y="16200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6321" name="Freeform 527"/>
            <p:cNvSpPr/>
            <p:nvPr/>
          </p:nvSpPr>
          <p:spPr>
            <a:xfrm flipH="1" rot="16200000">
              <a:off x="1046185" y="6594230"/>
              <a:ext cx="422329" cy="9632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1001" y="21600"/>
                  </a:moveTo>
                  <a:cubicBezTo>
                    <a:pt x="7379" y="21600"/>
                    <a:pt x="3354" y="18097"/>
                    <a:pt x="0" y="14595"/>
                  </a:cubicBezTo>
                  <a:cubicBezTo>
                    <a:pt x="2952" y="16930"/>
                    <a:pt x="6037" y="18097"/>
                    <a:pt x="8989" y="18097"/>
                  </a:cubicBezTo>
                  <a:cubicBezTo>
                    <a:pt x="9257" y="18097"/>
                    <a:pt x="9660" y="18097"/>
                    <a:pt x="10062" y="18097"/>
                  </a:cubicBezTo>
                  <a:cubicBezTo>
                    <a:pt x="13684" y="18097"/>
                    <a:pt x="18783" y="16346"/>
                    <a:pt x="21332" y="1751"/>
                  </a:cubicBezTo>
                  <a:cubicBezTo>
                    <a:pt x="21332" y="1168"/>
                    <a:pt x="21466" y="584"/>
                    <a:pt x="21600" y="0"/>
                  </a:cubicBezTo>
                  <a:cubicBezTo>
                    <a:pt x="21600" y="5254"/>
                    <a:pt x="21600" y="5254"/>
                    <a:pt x="21600" y="5254"/>
                  </a:cubicBezTo>
                  <a:cubicBezTo>
                    <a:pt x="19319" y="16346"/>
                    <a:pt x="15697" y="21600"/>
                    <a:pt x="11001" y="21600"/>
                  </a:cubicBezTo>
                  <a:cubicBezTo>
                    <a:pt x="11001" y="21600"/>
                    <a:pt x="11001" y="21600"/>
                    <a:pt x="11001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6322" name="Freeform 528"/>
            <p:cNvSpPr/>
            <p:nvPr/>
          </p:nvSpPr>
          <p:spPr>
            <a:xfrm flipH="1" rot="16200000">
              <a:off x="1192150" y="6618680"/>
              <a:ext cx="425291" cy="444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2533" y="21600"/>
                  </a:moveTo>
                  <a:cubicBezTo>
                    <a:pt x="11333" y="21600"/>
                    <a:pt x="10133" y="21600"/>
                    <a:pt x="9067" y="20329"/>
                  </a:cubicBezTo>
                  <a:cubicBezTo>
                    <a:pt x="6667" y="17788"/>
                    <a:pt x="4667" y="13976"/>
                    <a:pt x="2933" y="10165"/>
                  </a:cubicBezTo>
                  <a:cubicBezTo>
                    <a:pt x="1867" y="7624"/>
                    <a:pt x="933" y="5082"/>
                    <a:pt x="0" y="1271"/>
                  </a:cubicBezTo>
                  <a:cubicBezTo>
                    <a:pt x="4400" y="11435"/>
                    <a:pt x="8133" y="15247"/>
                    <a:pt x="11733" y="15247"/>
                  </a:cubicBezTo>
                  <a:cubicBezTo>
                    <a:pt x="14800" y="15247"/>
                    <a:pt x="17600" y="11435"/>
                    <a:pt x="20133" y="3812"/>
                  </a:cubicBezTo>
                  <a:cubicBezTo>
                    <a:pt x="20667" y="2541"/>
                    <a:pt x="21067" y="1271"/>
                    <a:pt x="21600" y="0"/>
                  </a:cubicBezTo>
                  <a:cubicBezTo>
                    <a:pt x="21600" y="8894"/>
                    <a:pt x="21600" y="8894"/>
                    <a:pt x="21600" y="8894"/>
                  </a:cubicBezTo>
                  <a:cubicBezTo>
                    <a:pt x="18667" y="17788"/>
                    <a:pt x="15600" y="21600"/>
                    <a:pt x="12533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6323" name="Freeform 529"/>
            <p:cNvSpPr/>
            <p:nvPr/>
          </p:nvSpPr>
          <p:spPr>
            <a:xfrm flipH="1" rot="16200000">
              <a:off x="320847" y="5655506"/>
              <a:ext cx="1552925" cy="84317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35" h="21600" fill="norm" stroke="1" extrusionOk="0">
                  <a:moveTo>
                    <a:pt x="20066" y="21600"/>
                  </a:moveTo>
                  <a:cubicBezTo>
                    <a:pt x="19674" y="21600"/>
                    <a:pt x="19282" y="21533"/>
                    <a:pt x="18854" y="21466"/>
                  </a:cubicBezTo>
                  <a:cubicBezTo>
                    <a:pt x="18604" y="21399"/>
                    <a:pt x="18355" y="21332"/>
                    <a:pt x="18105" y="21265"/>
                  </a:cubicBezTo>
                  <a:cubicBezTo>
                    <a:pt x="15610" y="20862"/>
                    <a:pt x="13258" y="20057"/>
                    <a:pt x="11190" y="18850"/>
                  </a:cubicBezTo>
                  <a:cubicBezTo>
                    <a:pt x="9373" y="17843"/>
                    <a:pt x="7626" y="16502"/>
                    <a:pt x="6129" y="15361"/>
                  </a:cubicBezTo>
                  <a:cubicBezTo>
                    <a:pt x="5131" y="14624"/>
                    <a:pt x="4062" y="13819"/>
                    <a:pt x="3099" y="12678"/>
                  </a:cubicBezTo>
                  <a:cubicBezTo>
                    <a:pt x="2208" y="11605"/>
                    <a:pt x="-465" y="8452"/>
                    <a:pt x="70" y="5031"/>
                  </a:cubicBezTo>
                  <a:cubicBezTo>
                    <a:pt x="355" y="3220"/>
                    <a:pt x="1388" y="1945"/>
                    <a:pt x="2280" y="1543"/>
                  </a:cubicBezTo>
                  <a:cubicBezTo>
                    <a:pt x="2850" y="1275"/>
                    <a:pt x="3456" y="1140"/>
                    <a:pt x="4204" y="1140"/>
                  </a:cubicBezTo>
                  <a:cubicBezTo>
                    <a:pt x="4632" y="1140"/>
                    <a:pt x="5060" y="1207"/>
                    <a:pt x="5487" y="1207"/>
                  </a:cubicBezTo>
                  <a:cubicBezTo>
                    <a:pt x="5880" y="1275"/>
                    <a:pt x="6307" y="1275"/>
                    <a:pt x="6735" y="1275"/>
                  </a:cubicBezTo>
                  <a:cubicBezTo>
                    <a:pt x="6806" y="1275"/>
                    <a:pt x="6806" y="1275"/>
                    <a:pt x="6806" y="1275"/>
                  </a:cubicBezTo>
                  <a:cubicBezTo>
                    <a:pt x="8695" y="1275"/>
                    <a:pt x="10549" y="872"/>
                    <a:pt x="12260" y="402"/>
                  </a:cubicBezTo>
                  <a:cubicBezTo>
                    <a:pt x="13115" y="201"/>
                    <a:pt x="14220" y="0"/>
                    <a:pt x="15361" y="0"/>
                  </a:cubicBezTo>
                  <a:cubicBezTo>
                    <a:pt x="15824" y="0"/>
                    <a:pt x="16252" y="0"/>
                    <a:pt x="16680" y="67"/>
                  </a:cubicBezTo>
                  <a:cubicBezTo>
                    <a:pt x="18070" y="335"/>
                    <a:pt x="19495" y="1140"/>
                    <a:pt x="21135" y="2482"/>
                  </a:cubicBezTo>
                  <a:cubicBezTo>
                    <a:pt x="21135" y="3019"/>
                    <a:pt x="21135" y="3019"/>
                    <a:pt x="21135" y="3019"/>
                  </a:cubicBezTo>
                  <a:cubicBezTo>
                    <a:pt x="20101" y="2080"/>
                    <a:pt x="18961" y="1207"/>
                    <a:pt x="17678" y="805"/>
                  </a:cubicBezTo>
                  <a:cubicBezTo>
                    <a:pt x="16929" y="537"/>
                    <a:pt x="16109" y="402"/>
                    <a:pt x="15254" y="402"/>
                  </a:cubicBezTo>
                  <a:cubicBezTo>
                    <a:pt x="14612" y="402"/>
                    <a:pt x="13971" y="470"/>
                    <a:pt x="13258" y="671"/>
                  </a:cubicBezTo>
                  <a:cubicBezTo>
                    <a:pt x="12687" y="738"/>
                    <a:pt x="12117" y="872"/>
                    <a:pt x="11547" y="1006"/>
                  </a:cubicBezTo>
                  <a:cubicBezTo>
                    <a:pt x="10406" y="1342"/>
                    <a:pt x="9230" y="1610"/>
                    <a:pt x="8054" y="1677"/>
                  </a:cubicBezTo>
                  <a:cubicBezTo>
                    <a:pt x="7697" y="1677"/>
                    <a:pt x="7341" y="1744"/>
                    <a:pt x="6949" y="1744"/>
                  </a:cubicBezTo>
                  <a:cubicBezTo>
                    <a:pt x="6379" y="1744"/>
                    <a:pt x="5808" y="1677"/>
                    <a:pt x="5274" y="1610"/>
                  </a:cubicBezTo>
                  <a:cubicBezTo>
                    <a:pt x="5202" y="1610"/>
                    <a:pt x="5202" y="1610"/>
                    <a:pt x="5202" y="1610"/>
                  </a:cubicBezTo>
                  <a:cubicBezTo>
                    <a:pt x="4846" y="1610"/>
                    <a:pt x="4454" y="1543"/>
                    <a:pt x="4062" y="1543"/>
                  </a:cubicBezTo>
                  <a:cubicBezTo>
                    <a:pt x="3741" y="1543"/>
                    <a:pt x="3456" y="1610"/>
                    <a:pt x="3171" y="1677"/>
                  </a:cubicBezTo>
                  <a:cubicBezTo>
                    <a:pt x="1994" y="1945"/>
                    <a:pt x="177" y="3354"/>
                    <a:pt x="284" y="6037"/>
                  </a:cubicBezTo>
                  <a:cubicBezTo>
                    <a:pt x="355" y="7983"/>
                    <a:pt x="1282" y="9593"/>
                    <a:pt x="1994" y="10666"/>
                  </a:cubicBezTo>
                  <a:cubicBezTo>
                    <a:pt x="4026" y="13752"/>
                    <a:pt x="6592" y="15429"/>
                    <a:pt x="9087" y="17106"/>
                  </a:cubicBezTo>
                  <a:cubicBezTo>
                    <a:pt x="9337" y="17240"/>
                    <a:pt x="9337" y="17240"/>
                    <a:pt x="9337" y="17240"/>
                  </a:cubicBezTo>
                  <a:cubicBezTo>
                    <a:pt x="12759" y="19520"/>
                    <a:pt x="16359" y="20795"/>
                    <a:pt x="20101" y="21130"/>
                  </a:cubicBezTo>
                  <a:cubicBezTo>
                    <a:pt x="20137" y="21130"/>
                    <a:pt x="20173" y="21130"/>
                    <a:pt x="20173" y="21198"/>
                  </a:cubicBezTo>
                  <a:cubicBezTo>
                    <a:pt x="20208" y="21198"/>
                    <a:pt x="20208" y="21198"/>
                    <a:pt x="20208" y="21198"/>
                  </a:cubicBezTo>
                  <a:cubicBezTo>
                    <a:pt x="20244" y="21198"/>
                    <a:pt x="20244" y="21198"/>
                    <a:pt x="20244" y="21198"/>
                  </a:cubicBezTo>
                  <a:cubicBezTo>
                    <a:pt x="20529" y="21198"/>
                    <a:pt x="20850" y="21130"/>
                    <a:pt x="21135" y="21063"/>
                  </a:cubicBezTo>
                  <a:cubicBezTo>
                    <a:pt x="21135" y="21466"/>
                    <a:pt x="21135" y="21466"/>
                    <a:pt x="21135" y="21466"/>
                  </a:cubicBezTo>
                  <a:cubicBezTo>
                    <a:pt x="20779" y="21533"/>
                    <a:pt x="20422" y="21600"/>
                    <a:pt x="20066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6324" name="Freeform 530"/>
            <p:cNvSpPr/>
            <p:nvPr/>
          </p:nvSpPr>
          <p:spPr>
            <a:xfrm flipH="1" rot="16200000">
              <a:off x="1438876" y="6785389"/>
              <a:ext cx="115585" cy="207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9327" y="21600"/>
                  </a:moveTo>
                  <a:cubicBezTo>
                    <a:pt x="5891" y="21600"/>
                    <a:pt x="2945" y="18900"/>
                    <a:pt x="0" y="16200"/>
                  </a:cubicBezTo>
                  <a:cubicBezTo>
                    <a:pt x="1964" y="16200"/>
                    <a:pt x="3927" y="13500"/>
                    <a:pt x="5891" y="13500"/>
                  </a:cubicBezTo>
                  <a:cubicBezTo>
                    <a:pt x="7364" y="10800"/>
                    <a:pt x="9327" y="8100"/>
                    <a:pt x="10800" y="8100"/>
                  </a:cubicBezTo>
                  <a:cubicBezTo>
                    <a:pt x="14727" y="5400"/>
                    <a:pt x="18164" y="2700"/>
                    <a:pt x="21600" y="0"/>
                  </a:cubicBezTo>
                  <a:cubicBezTo>
                    <a:pt x="21600" y="13500"/>
                    <a:pt x="21600" y="13500"/>
                    <a:pt x="21600" y="13500"/>
                  </a:cubicBezTo>
                  <a:cubicBezTo>
                    <a:pt x="17182" y="18900"/>
                    <a:pt x="13745" y="21600"/>
                    <a:pt x="10800" y="21600"/>
                  </a:cubicBezTo>
                  <a:cubicBezTo>
                    <a:pt x="10309" y="21600"/>
                    <a:pt x="9818" y="21600"/>
                    <a:pt x="9327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6325" name="Freeform 531"/>
            <p:cNvSpPr/>
            <p:nvPr/>
          </p:nvSpPr>
          <p:spPr>
            <a:xfrm flipH="1" rot="16200000">
              <a:off x="33527" y="5282237"/>
              <a:ext cx="2046065" cy="109656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27" h="21600" fill="norm" stroke="1" extrusionOk="0">
                  <a:moveTo>
                    <a:pt x="21227" y="21600"/>
                  </a:moveTo>
                  <a:cubicBezTo>
                    <a:pt x="21010" y="21600"/>
                    <a:pt x="20819" y="21548"/>
                    <a:pt x="20629" y="21548"/>
                  </a:cubicBezTo>
                  <a:cubicBezTo>
                    <a:pt x="19570" y="21394"/>
                    <a:pt x="18537" y="20930"/>
                    <a:pt x="17559" y="20517"/>
                  </a:cubicBezTo>
                  <a:cubicBezTo>
                    <a:pt x="17532" y="20517"/>
                    <a:pt x="17532" y="20517"/>
                    <a:pt x="17532" y="20517"/>
                  </a:cubicBezTo>
                  <a:cubicBezTo>
                    <a:pt x="17505" y="20569"/>
                    <a:pt x="17505" y="20569"/>
                    <a:pt x="17505" y="20569"/>
                  </a:cubicBezTo>
                  <a:cubicBezTo>
                    <a:pt x="17505" y="20569"/>
                    <a:pt x="17505" y="20569"/>
                    <a:pt x="17478" y="20569"/>
                  </a:cubicBezTo>
                  <a:cubicBezTo>
                    <a:pt x="17478" y="20569"/>
                    <a:pt x="17478" y="20569"/>
                    <a:pt x="17450" y="20569"/>
                  </a:cubicBezTo>
                  <a:cubicBezTo>
                    <a:pt x="17369" y="20466"/>
                    <a:pt x="17260" y="20414"/>
                    <a:pt x="17179" y="20363"/>
                  </a:cubicBezTo>
                  <a:cubicBezTo>
                    <a:pt x="16989" y="20311"/>
                    <a:pt x="16825" y="20208"/>
                    <a:pt x="16635" y="20157"/>
                  </a:cubicBezTo>
                  <a:cubicBezTo>
                    <a:pt x="16391" y="20053"/>
                    <a:pt x="16146" y="19950"/>
                    <a:pt x="15902" y="19847"/>
                  </a:cubicBezTo>
                  <a:cubicBezTo>
                    <a:pt x="15413" y="19693"/>
                    <a:pt x="14924" y="19486"/>
                    <a:pt x="14462" y="19280"/>
                  </a:cubicBezTo>
                  <a:cubicBezTo>
                    <a:pt x="14326" y="19229"/>
                    <a:pt x="14326" y="19229"/>
                    <a:pt x="14326" y="19229"/>
                  </a:cubicBezTo>
                  <a:cubicBezTo>
                    <a:pt x="13973" y="19126"/>
                    <a:pt x="13973" y="19126"/>
                    <a:pt x="13973" y="19126"/>
                  </a:cubicBezTo>
                  <a:cubicBezTo>
                    <a:pt x="12777" y="18662"/>
                    <a:pt x="11582" y="17888"/>
                    <a:pt x="10413" y="17167"/>
                  </a:cubicBezTo>
                  <a:cubicBezTo>
                    <a:pt x="10305" y="17115"/>
                    <a:pt x="10305" y="17115"/>
                    <a:pt x="10305" y="17115"/>
                  </a:cubicBezTo>
                  <a:cubicBezTo>
                    <a:pt x="9680" y="16703"/>
                    <a:pt x="9028" y="16342"/>
                    <a:pt x="8376" y="15981"/>
                  </a:cubicBezTo>
                  <a:cubicBezTo>
                    <a:pt x="7207" y="15259"/>
                    <a:pt x="5985" y="14537"/>
                    <a:pt x="4816" y="13713"/>
                  </a:cubicBezTo>
                  <a:cubicBezTo>
                    <a:pt x="3431" y="12733"/>
                    <a:pt x="1882" y="11547"/>
                    <a:pt x="877" y="9434"/>
                  </a:cubicBezTo>
                  <a:cubicBezTo>
                    <a:pt x="62" y="7784"/>
                    <a:pt x="-373" y="5207"/>
                    <a:pt x="415" y="3196"/>
                  </a:cubicBezTo>
                  <a:cubicBezTo>
                    <a:pt x="1094" y="1495"/>
                    <a:pt x="2371" y="464"/>
                    <a:pt x="4327" y="103"/>
                  </a:cubicBezTo>
                  <a:cubicBezTo>
                    <a:pt x="4708" y="52"/>
                    <a:pt x="5142" y="52"/>
                    <a:pt x="5604" y="52"/>
                  </a:cubicBezTo>
                  <a:cubicBezTo>
                    <a:pt x="6039" y="52"/>
                    <a:pt x="6474" y="52"/>
                    <a:pt x="6909" y="103"/>
                  </a:cubicBezTo>
                  <a:cubicBezTo>
                    <a:pt x="8267" y="206"/>
                    <a:pt x="9598" y="309"/>
                    <a:pt x="10930" y="309"/>
                  </a:cubicBezTo>
                  <a:cubicBezTo>
                    <a:pt x="11147" y="309"/>
                    <a:pt x="11147" y="309"/>
                    <a:pt x="11147" y="309"/>
                  </a:cubicBezTo>
                  <a:cubicBezTo>
                    <a:pt x="11989" y="258"/>
                    <a:pt x="12832" y="206"/>
                    <a:pt x="13674" y="155"/>
                  </a:cubicBezTo>
                  <a:cubicBezTo>
                    <a:pt x="14543" y="103"/>
                    <a:pt x="15440" y="0"/>
                    <a:pt x="16309" y="0"/>
                  </a:cubicBezTo>
                  <a:cubicBezTo>
                    <a:pt x="17478" y="0"/>
                    <a:pt x="18429" y="155"/>
                    <a:pt x="19352" y="412"/>
                  </a:cubicBezTo>
                  <a:cubicBezTo>
                    <a:pt x="19977" y="567"/>
                    <a:pt x="20602" y="773"/>
                    <a:pt x="21227" y="1031"/>
                  </a:cubicBezTo>
                  <a:cubicBezTo>
                    <a:pt x="21227" y="1392"/>
                    <a:pt x="21227" y="1392"/>
                    <a:pt x="21227" y="1392"/>
                  </a:cubicBezTo>
                  <a:cubicBezTo>
                    <a:pt x="20059" y="876"/>
                    <a:pt x="18945" y="516"/>
                    <a:pt x="17858" y="412"/>
                  </a:cubicBezTo>
                  <a:cubicBezTo>
                    <a:pt x="17369" y="309"/>
                    <a:pt x="16853" y="309"/>
                    <a:pt x="16282" y="309"/>
                  </a:cubicBezTo>
                  <a:cubicBezTo>
                    <a:pt x="15385" y="309"/>
                    <a:pt x="14489" y="361"/>
                    <a:pt x="13728" y="464"/>
                  </a:cubicBezTo>
                  <a:cubicBezTo>
                    <a:pt x="12832" y="567"/>
                    <a:pt x="11908" y="619"/>
                    <a:pt x="10930" y="619"/>
                  </a:cubicBezTo>
                  <a:cubicBezTo>
                    <a:pt x="10441" y="619"/>
                    <a:pt x="9952" y="567"/>
                    <a:pt x="9435" y="567"/>
                  </a:cubicBezTo>
                  <a:cubicBezTo>
                    <a:pt x="8946" y="567"/>
                    <a:pt x="8430" y="516"/>
                    <a:pt x="7914" y="464"/>
                  </a:cubicBezTo>
                  <a:cubicBezTo>
                    <a:pt x="7235" y="361"/>
                    <a:pt x="6528" y="309"/>
                    <a:pt x="5822" y="309"/>
                  </a:cubicBezTo>
                  <a:cubicBezTo>
                    <a:pt x="4844" y="309"/>
                    <a:pt x="4029" y="464"/>
                    <a:pt x="3295" y="722"/>
                  </a:cubicBezTo>
                  <a:cubicBezTo>
                    <a:pt x="2670" y="979"/>
                    <a:pt x="1149" y="1753"/>
                    <a:pt x="496" y="3660"/>
                  </a:cubicBezTo>
                  <a:cubicBezTo>
                    <a:pt x="198" y="4485"/>
                    <a:pt x="116" y="5464"/>
                    <a:pt x="225" y="6547"/>
                  </a:cubicBezTo>
                  <a:cubicBezTo>
                    <a:pt x="578" y="9640"/>
                    <a:pt x="2371" y="11444"/>
                    <a:pt x="3920" y="12682"/>
                  </a:cubicBezTo>
                  <a:cubicBezTo>
                    <a:pt x="5251" y="13764"/>
                    <a:pt x="6664" y="14589"/>
                    <a:pt x="8022" y="15362"/>
                  </a:cubicBezTo>
                  <a:cubicBezTo>
                    <a:pt x="8593" y="15723"/>
                    <a:pt x="9164" y="16032"/>
                    <a:pt x="9707" y="16393"/>
                  </a:cubicBezTo>
                  <a:cubicBezTo>
                    <a:pt x="9952" y="16548"/>
                    <a:pt x="10196" y="16703"/>
                    <a:pt x="10441" y="16857"/>
                  </a:cubicBezTo>
                  <a:cubicBezTo>
                    <a:pt x="11500" y="17527"/>
                    <a:pt x="12614" y="18198"/>
                    <a:pt x="13728" y="18662"/>
                  </a:cubicBezTo>
                  <a:cubicBezTo>
                    <a:pt x="14081" y="18765"/>
                    <a:pt x="14435" y="18919"/>
                    <a:pt x="14761" y="19022"/>
                  </a:cubicBezTo>
                  <a:cubicBezTo>
                    <a:pt x="15549" y="19280"/>
                    <a:pt x="16336" y="19589"/>
                    <a:pt x="17070" y="20002"/>
                  </a:cubicBezTo>
                  <a:cubicBezTo>
                    <a:pt x="17450" y="20157"/>
                    <a:pt x="17831" y="20311"/>
                    <a:pt x="18184" y="20466"/>
                  </a:cubicBezTo>
                  <a:cubicBezTo>
                    <a:pt x="19026" y="20827"/>
                    <a:pt x="20140" y="21188"/>
                    <a:pt x="21227" y="21239"/>
                  </a:cubicBezTo>
                  <a:lnTo>
                    <a:pt x="21227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6326" name="Freeform 532"/>
            <p:cNvSpPr/>
            <p:nvPr/>
          </p:nvSpPr>
          <p:spPr>
            <a:xfrm flipH="1" rot="16200000">
              <a:off x="-393828" y="4674098"/>
              <a:ext cx="2758517" cy="16003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86" h="21600" fill="norm" stroke="1" extrusionOk="0">
                  <a:moveTo>
                    <a:pt x="21286" y="21600"/>
                  </a:moveTo>
                  <a:cubicBezTo>
                    <a:pt x="20579" y="21565"/>
                    <a:pt x="19831" y="21459"/>
                    <a:pt x="19023" y="21246"/>
                  </a:cubicBezTo>
                  <a:cubicBezTo>
                    <a:pt x="17346" y="20787"/>
                    <a:pt x="15568" y="19903"/>
                    <a:pt x="13406" y="18383"/>
                  </a:cubicBezTo>
                  <a:cubicBezTo>
                    <a:pt x="13103" y="18171"/>
                    <a:pt x="12800" y="17923"/>
                    <a:pt x="12496" y="17711"/>
                  </a:cubicBezTo>
                  <a:cubicBezTo>
                    <a:pt x="11870" y="17252"/>
                    <a:pt x="11224" y="16757"/>
                    <a:pt x="10577" y="16403"/>
                  </a:cubicBezTo>
                  <a:cubicBezTo>
                    <a:pt x="9526" y="15838"/>
                    <a:pt x="8476" y="15449"/>
                    <a:pt x="7667" y="15201"/>
                  </a:cubicBezTo>
                  <a:cubicBezTo>
                    <a:pt x="7344" y="15095"/>
                    <a:pt x="7021" y="14989"/>
                    <a:pt x="6697" y="14883"/>
                  </a:cubicBezTo>
                  <a:cubicBezTo>
                    <a:pt x="5364" y="14459"/>
                    <a:pt x="3970" y="14070"/>
                    <a:pt x="2717" y="13151"/>
                  </a:cubicBezTo>
                  <a:cubicBezTo>
                    <a:pt x="1787" y="12515"/>
                    <a:pt x="494" y="11419"/>
                    <a:pt x="110" y="9616"/>
                  </a:cubicBezTo>
                  <a:cubicBezTo>
                    <a:pt x="-314" y="7742"/>
                    <a:pt x="555" y="5904"/>
                    <a:pt x="1545" y="4985"/>
                  </a:cubicBezTo>
                  <a:cubicBezTo>
                    <a:pt x="2697" y="3924"/>
                    <a:pt x="4030" y="3535"/>
                    <a:pt x="5323" y="3182"/>
                  </a:cubicBezTo>
                  <a:cubicBezTo>
                    <a:pt x="5687" y="3076"/>
                    <a:pt x="5687" y="3076"/>
                    <a:pt x="5687" y="3076"/>
                  </a:cubicBezTo>
                  <a:cubicBezTo>
                    <a:pt x="6455" y="2864"/>
                    <a:pt x="7102" y="2651"/>
                    <a:pt x="7748" y="2333"/>
                  </a:cubicBezTo>
                  <a:cubicBezTo>
                    <a:pt x="8233" y="2121"/>
                    <a:pt x="8718" y="1874"/>
                    <a:pt x="9203" y="1626"/>
                  </a:cubicBezTo>
                  <a:cubicBezTo>
                    <a:pt x="9607" y="1379"/>
                    <a:pt x="10052" y="1167"/>
                    <a:pt x="10476" y="955"/>
                  </a:cubicBezTo>
                  <a:cubicBezTo>
                    <a:pt x="11203" y="601"/>
                    <a:pt x="12173" y="177"/>
                    <a:pt x="13183" y="35"/>
                  </a:cubicBezTo>
                  <a:cubicBezTo>
                    <a:pt x="13446" y="0"/>
                    <a:pt x="13729" y="0"/>
                    <a:pt x="14032" y="0"/>
                  </a:cubicBezTo>
                  <a:cubicBezTo>
                    <a:pt x="14598" y="0"/>
                    <a:pt x="15164" y="71"/>
                    <a:pt x="15628" y="106"/>
                  </a:cubicBezTo>
                  <a:cubicBezTo>
                    <a:pt x="17326" y="354"/>
                    <a:pt x="18922" y="742"/>
                    <a:pt x="20397" y="1343"/>
                  </a:cubicBezTo>
                  <a:cubicBezTo>
                    <a:pt x="20700" y="1449"/>
                    <a:pt x="21003" y="1591"/>
                    <a:pt x="21286" y="1697"/>
                  </a:cubicBezTo>
                  <a:cubicBezTo>
                    <a:pt x="21286" y="1944"/>
                    <a:pt x="21286" y="1944"/>
                    <a:pt x="21286" y="1944"/>
                  </a:cubicBezTo>
                  <a:cubicBezTo>
                    <a:pt x="20357" y="1520"/>
                    <a:pt x="19387" y="1167"/>
                    <a:pt x="18397" y="884"/>
                  </a:cubicBezTo>
                  <a:cubicBezTo>
                    <a:pt x="17063" y="530"/>
                    <a:pt x="15649" y="212"/>
                    <a:pt x="14275" y="212"/>
                  </a:cubicBezTo>
                  <a:cubicBezTo>
                    <a:pt x="14012" y="212"/>
                    <a:pt x="13769" y="212"/>
                    <a:pt x="13527" y="247"/>
                  </a:cubicBezTo>
                  <a:cubicBezTo>
                    <a:pt x="12052" y="354"/>
                    <a:pt x="10638" y="1096"/>
                    <a:pt x="9284" y="1803"/>
                  </a:cubicBezTo>
                  <a:cubicBezTo>
                    <a:pt x="8839" y="2050"/>
                    <a:pt x="8374" y="2298"/>
                    <a:pt x="7910" y="2510"/>
                  </a:cubicBezTo>
                  <a:cubicBezTo>
                    <a:pt x="7122" y="2864"/>
                    <a:pt x="6314" y="3111"/>
                    <a:pt x="5525" y="3323"/>
                  </a:cubicBezTo>
                  <a:cubicBezTo>
                    <a:pt x="4899" y="3535"/>
                    <a:pt x="4232" y="3712"/>
                    <a:pt x="3606" y="3959"/>
                  </a:cubicBezTo>
                  <a:cubicBezTo>
                    <a:pt x="2313" y="4490"/>
                    <a:pt x="555" y="5480"/>
                    <a:pt x="191" y="7919"/>
                  </a:cubicBezTo>
                  <a:cubicBezTo>
                    <a:pt x="-132" y="10075"/>
                    <a:pt x="1121" y="11631"/>
                    <a:pt x="2252" y="12550"/>
                  </a:cubicBezTo>
                  <a:cubicBezTo>
                    <a:pt x="3606" y="13681"/>
                    <a:pt x="5121" y="14141"/>
                    <a:pt x="6576" y="14600"/>
                  </a:cubicBezTo>
                  <a:cubicBezTo>
                    <a:pt x="7061" y="14742"/>
                    <a:pt x="7061" y="14742"/>
                    <a:pt x="7061" y="14742"/>
                  </a:cubicBezTo>
                  <a:cubicBezTo>
                    <a:pt x="8011" y="15060"/>
                    <a:pt x="8981" y="15378"/>
                    <a:pt x="9910" y="15838"/>
                  </a:cubicBezTo>
                  <a:cubicBezTo>
                    <a:pt x="10880" y="16297"/>
                    <a:pt x="11749" y="16934"/>
                    <a:pt x="12618" y="17570"/>
                  </a:cubicBezTo>
                  <a:cubicBezTo>
                    <a:pt x="14295" y="18772"/>
                    <a:pt x="16295" y="20151"/>
                    <a:pt x="18376" y="20822"/>
                  </a:cubicBezTo>
                  <a:cubicBezTo>
                    <a:pt x="19366" y="21140"/>
                    <a:pt x="20276" y="21317"/>
                    <a:pt x="21124" y="21317"/>
                  </a:cubicBezTo>
                  <a:cubicBezTo>
                    <a:pt x="21165" y="21317"/>
                    <a:pt x="21225" y="21317"/>
                    <a:pt x="21286" y="21317"/>
                  </a:cubicBezTo>
                  <a:lnTo>
                    <a:pt x="21286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6327" name="Freeform 537"/>
            <p:cNvSpPr/>
            <p:nvPr/>
          </p:nvSpPr>
          <p:spPr>
            <a:xfrm flipH="1" rot="16200000">
              <a:off x="1757473" y="6689068"/>
              <a:ext cx="296371" cy="326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18542" y="19800"/>
                    <a:pt x="15483" y="16200"/>
                    <a:pt x="12616" y="12600"/>
                  </a:cubicBezTo>
                  <a:cubicBezTo>
                    <a:pt x="8411" y="7200"/>
                    <a:pt x="4205" y="3600"/>
                    <a:pt x="0" y="0"/>
                  </a:cubicBezTo>
                  <a:cubicBezTo>
                    <a:pt x="5735" y="0"/>
                    <a:pt x="11278" y="3600"/>
                    <a:pt x="16821" y="7200"/>
                  </a:cubicBezTo>
                  <a:cubicBezTo>
                    <a:pt x="18542" y="9000"/>
                    <a:pt x="20071" y="9000"/>
                    <a:pt x="21600" y="10800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6328" name="Freeform 538"/>
            <p:cNvSpPr/>
            <p:nvPr/>
          </p:nvSpPr>
          <p:spPr>
            <a:xfrm flipH="1" rot="16200000">
              <a:off x="-2040505" y="2812549"/>
              <a:ext cx="6775015" cy="114991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383" y="21600"/>
                  </a:moveTo>
                  <a:cubicBezTo>
                    <a:pt x="21308" y="21600"/>
                    <a:pt x="21241" y="21600"/>
                    <a:pt x="21174" y="21551"/>
                  </a:cubicBezTo>
                  <a:cubicBezTo>
                    <a:pt x="20957" y="21452"/>
                    <a:pt x="20757" y="21305"/>
                    <a:pt x="20565" y="21108"/>
                  </a:cubicBezTo>
                  <a:cubicBezTo>
                    <a:pt x="20139" y="20665"/>
                    <a:pt x="19705" y="20026"/>
                    <a:pt x="19238" y="19189"/>
                  </a:cubicBezTo>
                  <a:cubicBezTo>
                    <a:pt x="18829" y="18500"/>
                    <a:pt x="18428" y="17664"/>
                    <a:pt x="18028" y="16877"/>
                  </a:cubicBezTo>
                  <a:cubicBezTo>
                    <a:pt x="17569" y="15991"/>
                    <a:pt x="17085" y="15007"/>
                    <a:pt x="16601" y="14220"/>
                  </a:cubicBezTo>
                  <a:cubicBezTo>
                    <a:pt x="16192" y="13531"/>
                    <a:pt x="15766" y="12842"/>
                    <a:pt x="15357" y="12251"/>
                  </a:cubicBezTo>
                  <a:cubicBezTo>
                    <a:pt x="15307" y="12153"/>
                    <a:pt x="15307" y="12153"/>
                    <a:pt x="15307" y="12153"/>
                  </a:cubicBezTo>
                  <a:cubicBezTo>
                    <a:pt x="15207" y="12005"/>
                    <a:pt x="15107" y="11858"/>
                    <a:pt x="14998" y="11710"/>
                  </a:cubicBezTo>
                  <a:cubicBezTo>
                    <a:pt x="14698" y="11267"/>
                    <a:pt x="14389" y="10825"/>
                    <a:pt x="14105" y="10136"/>
                  </a:cubicBezTo>
                  <a:cubicBezTo>
                    <a:pt x="13604" y="9004"/>
                    <a:pt x="13262" y="6790"/>
                    <a:pt x="12920" y="4674"/>
                  </a:cubicBezTo>
                  <a:cubicBezTo>
                    <a:pt x="12845" y="4133"/>
                    <a:pt x="12761" y="3592"/>
                    <a:pt x="12678" y="3100"/>
                  </a:cubicBezTo>
                  <a:cubicBezTo>
                    <a:pt x="12453" y="1771"/>
                    <a:pt x="12177" y="394"/>
                    <a:pt x="11827" y="344"/>
                  </a:cubicBezTo>
                  <a:cubicBezTo>
                    <a:pt x="11802" y="344"/>
                    <a:pt x="11802" y="344"/>
                    <a:pt x="11802" y="344"/>
                  </a:cubicBezTo>
                  <a:cubicBezTo>
                    <a:pt x="11459" y="344"/>
                    <a:pt x="11151" y="1033"/>
                    <a:pt x="10842" y="1722"/>
                  </a:cubicBezTo>
                  <a:cubicBezTo>
                    <a:pt x="10733" y="1919"/>
                    <a:pt x="10733" y="1919"/>
                    <a:pt x="10733" y="1919"/>
                  </a:cubicBezTo>
                  <a:cubicBezTo>
                    <a:pt x="10558" y="2313"/>
                    <a:pt x="10374" y="2706"/>
                    <a:pt x="10191" y="2854"/>
                  </a:cubicBezTo>
                  <a:cubicBezTo>
                    <a:pt x="10082" y="2952"/>
                    <a:pt x="9965" y="3001"/>
                    <a:pt x="9857" y="3001"/>
                  </a:cubicBezTo>
                  <a:cubicBezTo>
                    <a:pt x="9782" y="3051"/>
                    <a:pt x="9707" y="3100"/>
                    <a:pt x="9640" y="3100"/>
                  </a:cubicBezTo>
                  <a:cubicBezTo>
                    <a:pt x="9548" y="3149"/>
                    <a:pt x="9465" y="3247"/>
                    <a:pt x="9381" y="3297"/>
                  </a:cubicBezTo>
                  <a:cubicBezTo>
                    <a:pt x="9114" y="3444"/>
                    <a:pt x="8839" y="3641"/>
                    <a:pt x="8572" y="3641"/>
                  </a:cubicBezTo>
                  <a:cubicBezTo>
                    <a:pt x="8505" y="3641"/>
                    <a:pt x="8438" y="3592"/>
                    <a:pt x="8371" y="3592"/>
                  </a:cubicBezTo>
                  <a:cubicBezTo>
                    <a:pt x="8321" y="3592"/>
                    <a:pt x="8279" y="3543"/>
                    <a:pt x="8229" y="3543"/>
                  </a:cubicBezTo>
                  <a:cubicBezTo>
                    <a:pt x="8129" y="3493"/>
                    <a:pt x="8029" y="3444"/>
                    <a:pt x="7929" y="3444"/>
                  </a:cubicBezTo>
                  <a:cubicBezTo>
                    <a:pt x="7854" y="3444"/>
                    <a:pt x="7787" y="3444"/>
                    <a:pt x="7729" y="3493"/>
                  </a:cubicBezTo>
                  <a:cubicBezTo>
                    <a:pt x="7520" y="3641"/>
                    <a:pt x="7328" y="3936"/>
                    <a:pt x="7128" y="4231"/>
                  </a:cubicBezTo>
                  <a:cubicBezTo>
                    <a:pt x="6977" y="4477"/>
                    <a:pt x="6827" y="4674"/>
                    <a:pt x="6677" y="4822"/>
                  </a:cubicBezTo>
                  <a:cubicBezTo>
                    <a:pt x="6435" y="5166"/>
                    <a:pt x="6185" y="5462"/>
                    <a:pt x="5943" y="5904"/>
                  </a:cubicBezTo>
                  <a:cubicBezTo>
                    <a:pt x="5617" y="6544"/>
                    <a:pt x="5300" y="7331"/>
                    <a:pt x="4991" y="8069"/>
                  </a:cubicBezTo>
                  <a:cubicBezTo>
                    <a:pt x="4924" y="8217"/>
                    <a:pt x="4857" y="8414"/>
                    <a:pt x="4791" y="8561"/>
                  </a:cubicBezTo>
                  <a:cubicBezTo>
                    <a:pt x="4474" y="9349"/>
                    <a:pt x="4123" y="10037"/>
                    <a:pt x="3722" y="10037"/>
                  </a:cubicBezTo>
                  <a:cubicBezTo>
                    <a:pt x="3222" y="10037"/>
                    <a:pt x="2738" y="9349"/>
                    <a:pt x="2270" y="8660"/>
                  </a:cubicBezTo>
                  <a:cubicBezTo>
                    <a:pt x="1995" y="8266"/>
                    <a:pt x="1719" y="7872"/>
                    <a:pt x="1436" y="7626"/>
                  </a:cubicBezTo>
                  <a:cubicBezTo>
                    <a:pt x="1235" y="7430"/>
                    <a:pt x="1035" y="7233"/>
                    <a:pt x="835" y="7036"/>
                  </a:cubicBezTo>
                  <a:cubicBezTo>
                    <a:pt x="684" y="6839"/>
                    <a:pt x="534" y="6692"/>
                    <a:pt x="384" y="6544"/>
                  </a:cubicBezTo>
                  <a:cubicBezTo>
                    <a:pt x="267" y="6446"/>
                    <a:pt x="134" y="6298"/>
                    <a:pt x="0" y="6200"/>
                  </a:cubicBezTo>
                  <a:cubicBezTo>
                    <a:pt x="0" y="5855"/>
                    <a:pt x="0" y="5855"/>
                    <a:pt x="0" y="5855"/>
                  </a:cubicBezTo>
                  <a:cubicBezTo>
                    <a:pt x="109" y="5954"/>
                    <a:pt x="225" y="6052"/>
                    <a:pt x="359" y="6150"/>
                  </a:cubicBezTo>
                  <a:cubicBezTo>
                    <a:pt x="734" y="6544"/>
                    <a:pt x="1118" y="6938"/>
                    <a:pt x="1502" y="7331"/>
                  </a:cubicBezTo>
                  <a:cubicBezTo>
                    <a:pt x="1744" y="7577"/>
                    <a:pt x="1995" y="7971"/>
                    <a:pt x="2245" y="8315"/>
                  </a:cubicBezTo>
                  <a:cubicBezTo>
                    <a:pt x="2704" y="9004"/>
                    <a:pt x="3188" y="9742"/>
                    <a:pt x="3664" y="9742"/>
                  </a:cubicBezTo>
                  <a:cubicBezTo>
                    <a:pt x="3823" y="9742"/>
                    <a:pt x="3973" y="9644"/>
                    <a:pt x="4123" y="9496"/>
                  </a:cubicBezTo>
                  <a:cubicBezTo>
                    <a:pt x="4432" y="9152"/>
                    <a:pt x="4724" y="8414"/>
                    <a:pt x="4999" y="7676"/>
                  </a:cubicBezTo>
                  <a:cubicBezTo>
                    <a:pt x="5100" y="7430"/>
                    <a:pt x="5191" y="7184"/>
                    <a:pt x="5291" y="6987"/>
                  </a:cubicBezTo>
                  <a:cubicBezTo>
                    <a:pt x="5634" y="6150"/>
                    <a:pt x="6009" y="5314"/>
                    <a:pt x="6393" y="4822"/>
                  </a:cubicBezTo>
                  <a:cubicBezTo>
                    <a:pt x="6468" y="4723"/>
                    <a:pt x="6535" y="4674"/>
                    <a:pt x="6602" y="4576"/>
                  </a:cubicBezTo>
                  <a:cubicBezTo>
                    <a:pt x="6735" y="4428"/>
                    <a:pt x="6877" y="4231"/>
                    <a:pt x="7019" y="4035"/>
                  </a:cubicBezTo>
                  <a:cubicBezTo>
                    <a:pt x="7094" y="3936"/>
                    <a:pt x="7094" y="3936"/>
                    <a:pt x="7094" y="3936"/>
                  </a:cubicBezTo>
                  <a:cubicBezTo>
                    <a:pt x="7253" y="3690"/>
                    <a:pt x="7420" y="3444"/>
                    <a:pt x="7578" y="3297"/>
                  </a:cubicBezTo>
                  <a:cubicBezTo>
                    <a:pt x="7687" y="3198"/>
                    <a:pt x="7804" y="3149"/>
                    <a:pt x="7946" y="3149"/>
                  </a:cubicBezTo>
                  <a:cubicBezTo>
                    <a:pt x="8054" y="3149"/>
                    <a:pt x="8171" y="3149"/>
                    <a:pt x="8279" y="3198"/>
                  </a:cubicBezTo>
                  <a:cubicBezTo>
                    <a:pt x="8396" y="3247"/>
                    <a:pt x="8505" y="3247"/>
                    <a:pt x="8622" y="3247"/>
                  </a:cubicBezTo>
                  <a:cubicBezTo>
                    <a:pt x="8672" y="3247"/>
                    <a:pt x="8730" y="3247"/>
                    <a:pt x="8780" y="3247"/>
                  </a:cubicBezTo>
                  <a:cubicBezTo>
                    <a:pt x="9064" y="3149"/>
                    <a:pt x="9356" y="3001"/>
                    <a:pt x="9640" y="2805"/>
                  </a:cubicBezTo>
                  <a:cubicBezTo>
                    <a:pt x="9773" y="2755"/>
                    <a:pt x="9915" y="2657"/>
                    <a:pt x="10049" y="2608"/>
                  </a:cubicBezTo>
                  <a:cubicBezTo>
                    <a:pt x="10324" y="2460"/>
                    <a:pt x="10583" y="1870"/>
                    <a:pt x="10833" y="1328"/>
                  </a:cubicBezTo>
                  <a:cubicBezTo>
                    <a:pt x="10934" y="1132"/>
                    <a:pt x="11034" y="886"/>
                    <a:pt x="11134" y="689"/>
                  </a:cubicBezTo>
                  <a:cubicBezTo>
                    <a:pt x="11292" y="394"/>
                    <a:pt x="11534" y="0"/>
                    <a:pt x="11777" y="0"/>
                  </a:cubicBezTo>
                  <a:cubicBezTo>
                    <a:pt x="11885" y="0"/>
                    <a:pt x="11994" y="98"/>
                    <a:pt x="12085" y="295"/>
                  </a:cubicBezTo>
                  <a:cubicBezTo>
                    <a:pt x="12377" y="886"/>
                    <a:pt x="12594" y="2067"/>
                    <a:pt x="12770" y="3149"/>
                  </a:cubicBezTo>
                  <a:cubicBezTo>
                    <a:pt x="12811" y="3444"/>
                    <a:pt x="12853" y="3690"/>
                    <a:pt x="12895" y="3985"/>
                  </a:cubicBezTo>
                  <a:cubicBezTo>
                    <a:pt x="13304" y="6593"/>
                    <a:pt x="13730" y="9299"/>
                    <a:pt x="14355" y="10283"/>
                  </a:cubicBezTo>
                  <a:cubicBezTo>
                    <a:pt x="14564" y="10628"/>
                    <a:pt x="14773" y="10923"/>
                    <a:pt x="14973" y="11267"/>
                  </a:cubicBezTo>
                  <a:cubicBezTo>
                    <a:pt x="15616" y="12251"/>
                    <a:pt x="16283" y="13236"/>
                    <a:pt x="16926" y="14416"/>
                  </a:cubicBezTo>
                  <a:cubicBezTo>
                    <a:pt x="17327" y="15105"/>
                    <a:pt x="17727" y="15942"/>
                    <a:pt x="18120" y="16680"/>
                  </a:cubicBezTo>
                  <a:cubicBezTo>
                    <a:pt x="18520" y="17516"/>
                    <a:pt x="18938" y="18353"/>
                    <a:pt x="19355" y="19091"/>
                  </a:cubicBezTo>
                  <a:cubicBezTo>
                    <a:pt x="19822" y="19927"/>
                    <a:pt x="20215" y="20468"/>
                    <a:pt x="20582" y="20862"/>
                  </a:cubicBezTo>
                  <a:cubicBezTo>
                    <a:pt x="20840" y="21108"/>
                    <a:pt x="21066" y="21305"/>
                    <a:pt x="21266" y="21403"/>
                  </a:cubicBezTo>
                  <a:cubicBezTo>
                    <a:pt x="21333" y="21403"/>
                    <a:pt x="21400" y="21452"/>
                    <a:pt x="21466" y="21502"/>
                  </a:cubicBezTo>
                  <a:cubicBezTo>
                    <a:pt x="21508" y="21502"/>
                    <a:pt x="21558" y="21551"/>
                    <a:pt x="21600" y="21600"/>
                  </a:cubicBezTo>
                  <a:cubicBezTo>
                    <a:pt x="21533" y="21600"/>
                    <a:pt x="21458" y="21600"/>
                    <a:pt x="21383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6329" name="Freeform 540"/>
            <p:cNvSpPr/>
            <p:nvPr/>
          </p:nvSpPr>
          <p:spPr>
            <a:xfrm flipH="1" rot="16200000">
              <a:off x="574959" y="3623123"/>
              <a:ext cx="634232" cy="19856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20886" y="19895"/>
                    <a:pt x="20261" y="18189"/>
                    <a:pt x="19726" y="16768"/>
                  </a:cubicBezTo>
                  <a:cubicBezTo>
                    <a:pt x="18833" y="14495"/>
                    <a:pt x="18030" y="12221"/>
                    <a:pt x="17048" y="10232"/>
                  </a:cubicBezTo>
                  <a:cubicBezTo>
                    <a:pt x="14906" y="6537"/>
                    <a:pt x="12853" y="3979"/>
                    <a:pt x="10800" y="2558"/>
                  </a:cubicBezTo>
                  <a:cubicBezTo>
                    <a:pt x="9729" y="1989"/>
                    <a:pt x="8747" y="1705"/>
                    <a:pt x="7765" y="1705"/>
                  </a:cubicBezTo>
                  <a:cubicBezTo>
                    <a:pt x="6426" y="1705"/>
                    <a:pt x="5177" y="2274"/>
                    <a:pt x="3927" y="3411"/>
                  </a:cubicBezTo>
                  <a:cubicBezTo>
                    <a:pt x="2499" y="4832"/>
                    <a:pt x="1250" y="5968"/>
                    <a:pt x="0" y="6537"/>
                  </a:cubicBezTo>
                  <a:cubicBezTo>
                    <a:pt x="714" y="5968"/>
                    <a:pt x="1339" y="5116"/>
                    <a:pt x="2053" y="4263"/>
                  </a:cubicBezTo>
                  <a:cubicBezTo>
                    <a:pt x="3124" y="2558"/>
                    <a:pt x="4284" y="1137"/>
                    <a:pt x="5534" y="568"/>
                  </a:cubicBezTo>
                  <a:cubicBezTo>
                    <a:pt x="6337" y="0"/>
                    <a:pt x="7140" y="0"/>
                    <a:pt x="7944" y="0"/>
                  </a:cubicBezTo>
                  <a:cubicBezTo>
                    <a:pt x="9104" y="0"/>
                    <a:pt x="10264" y="284"/>
                    <a:pt x="11425" y="1137"/>
                  </a:cubicBezTo>
                  <a:cubicBezTo>
                    <a:pt x="13835" y="3126"/>
                    <a:pt x="15888" y="5684"/>
                    <a:pt x="17673" y="9379"/>
                  </a:cubicBezTo>
                  <a:cubicBezTo>
                    <a:pt x="19369" y="12789"/>
                    <a:pt x="20529" y="16200"/>
                    <a:pt x="2160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6330" name="Freeform 541"/>
            <p:cNvSpPr/>
            <p:nvPr/>
          </p:nvSpPr>
          <p:spPr>
            <a:xfrm flipH="1" rot="16200000">
              <a:off x="1578169" y="6486054"/>
              <a:ext cx="626824" cy="1081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19431" y="21073"/>
                    <a:pt x="17172" y="20546"/>
                    <a:pt x="15093" y="18966"/>
                  </a:cubicBezTo>
                  <a:cubicBezTo>
                    <a:pt x="13376" y="17912"/>
                    <a:pt x="11749" y="15805"/>
                    <a:pt x="10213" y="13698"/>
                  </a:cubicBezTo>
                  <a:cubicBezTo>
                    <a:pt x="8947" y="12644"/>
                    <a:pt x="7682" y="11063"/>
                    <a:pt x="6417" y="10010"/>
                  </a:cubicBezTo>
                  <a:cubicBezTo>
                    <a:pt x="5603" y="8956"/>
                    <a:pt x="5603" y="8956"/>
                    <a:pt x="5603" y="8956"/>
                  </a:cubicBezTo>
                  <a:cubicBezTo>
                    <a:pt x="4428" y="7902"/>
                    <a:pt x="3163" y="6849"/>
                    <a:pt x="1988" y="4741"/>
                  </a:cubicBezTo>
                  <a:cubicBezTo>
                    <a:pt x="1265" y="3688"/>
                    <a:pt x="633" y="2107"/>
                    <a:pt x="0" y="0"/>
                  </a:cubicBezTo>
                  <a:cubicBezTo>
                    <a:pt x="813" y="1580"/>
                    <a:pt x="1808" y="2634"/>
                    <a:pt x="2711" y="3161"/>
                  </a:cubicBezTo>
                  <a:cubicBezTo>
                    <a:pt x="3073" y="3688"/>
                    <a:pt x="3344" y="4215"/>
                    <a:pt x="3615" y="4215"/>
                  </a:cubicBezTo>
                  <a:cubicBezTo>
                    <a:pt x="4519" y="5268"/>
                    <a:pt x="5423" y="5795"/>
                    <a:pt x="6326" y="6849"/>
                  </a:cubicBezTo>
                  <a:cubicBezTo>
                    <a:pt x="7682" y="7902"/>
                    <a:pt x="7682" y="7902"/>
                    <a:pt x="7682" y="7902"/>
                  </a:cubicBezTo>
                  <a:cubicBezTo>
                    <a:pt x="8767" y="8956"/>
                    <a:pt x="9851" y="10010"/>
                    <a:pt x="10936" y="11063"/>
                  </a:cubicBezTo>
                  <a:cubicBezTo>
                    <a:pt x="12833" y="13171"/>
                    <a:pt x="14731" y="15278"/>
                    <a:pt x="16629" y="16332"/>
                  </a:cubicBezTo>
                  <a:cubicBezTo>
                    <a:pt x="18346" y="17385"/>
                    <a:pt x="19973" y="17912"/>
                    <a:pt x="21600" y="17912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</p:grpSp>
      <p:sp>
        <p:nvSpPr>
          <p:cNvPr id="6332" name="Picture Placeholder 370"/>
          <p:cNvSpPr/>
          <p:nvPr>
            <p:ph type="pic" sz="quarter" idx="21"/>
          </p:nvPr>
        </p:nvSpPr>
        <p:spPr>
          <a:xfrm>
            <a:off x="0" y="3752850"/>
            <a:ext cx="2438400" cy="3105150"/>
          </a:xfrm>
          <a:prstGeom prst="rect">
            <a:avLst/>
          </a:prstGeom>
        </p:spPr>
        <p:txBody>
          <a:bodyPr lIns="91439" rIns="91439"/>
          <a:lstStyle/>
          <a:p>
            <a:pPr/>
          </a:p>
        </p:txBody>
      </p:sp>
      <p:sp>
        <p:nvSpPr>
          <p:cNvPr id="6333" name="Picture Placeholder 371"/>
          <p:cNvSpPr/>
          <p:nvPr>
            <p:ph type="pic" sz="half" idx="22"/>
          </p:nvPr>
        </p:nvSpPr>
        <p:spPr>
          <a:xfrm>
            <a:off x="2660649" y="3752850"/>
            <a:ext cx="6889751" cy="3105150"/>
          </a:xfrm>
          <a:prstGeom prst="rect">
            <a:avLst/>
          </a:prstGeom>
        </p:spPr>
        <p:txBody>
          <a:bodyPr lIns="91439" rIns="91439"/>
          <a:lstStyle/>
          <a:p>
            <a:pPr/>
          </a:p>
        </p:txBody>
      </p:sp>
      <p:sp>
        <p:nvSpPr>
          <p:cNvPr id="6334" name="Picture Placeholder 372"/>
          <p:cNvSpPr/>
          <p:nvPr>
            <p:ph type="pic" sz="quarter" idx="23"/>
          </p:nvPr>
        </p:nvSpPr>
        <p:spPr>
          <a:xfrm>
            <a:off x="9753600" y="3752850"/>
            <a:ext cx="2438400" cy="3105150"/>
          </a:xfrm>
          <a:prstGeom prst="rect">
            <a:avLst/>
          </a:prstGeom>
        </p:spPr>
        <p:txBody>
          <a:bodyPr lIns="91439" rIns="91439"/>
          <a:lstStyle/>
          <a:p>
            <a:pPr/>
          </a:p>
        </p:txBody>
      </p:sp>
      <p:grpSp>
        <p:nvGrpSpPr>
          <p:cNvPr id="6682" name="Group 436"/>
          <p:cNvGrpSpPr/>
          <p:nvPr/>
        </p:nvGrpSpPr>
        <p:grpSpPr>
          <a:xfrm>
            <a:off x="441439" y="212247"/>
            <a:ext cx="1466734" cy="307341"/>
            <a:chOff x="0" y="0"/>
            <a:chExt cx="1466732" cy="307340"/>
          </a:xfrm>
        </p:grpSpPr>
        <p:grpSp>
          <p:nvGrpSpPr>
            <p:cNvPr id="6680" name="Group 437"/>
            <p:cNvGrpSpPr/>
            <p:nvPr/>
          </p:nvGrpSpPr>
          <p:grpSpPr>
            <a:xfrm>
              <a:off x="0" y="11590"/>
              <a:ext cx="296694" cy="284163"/>
              <a:chOff x="0" y="0"/>
              <a:chExt cx="296693" cy="284162"/>
            </a:xfrm>
          </p:grpSpPr>
          <p:grpSp>
            <p:nvGrpSpPr>
              <p:cNvPr id="6534" name="Group 556"/>
              <p:cNvGrpSpPr/>
              <p:nvPr/>
            </p:nvGrpSpPr>
            <p:grpSpPr>
              <a:xfrm>
                <a:off x="0" y="92324"/>
                <a:ext cx="157098" cy="191839"/>
                <a:chOff x="0" y="0"/>
                <a:chExt cx="157097" cy="191837"/>
              </a:xfrm>
            </p:grpSpPr>
            <p:sp>
              <p:nvSpPr>
                <p:cNvPr id="6335" name="Freeform 356"/>
                <p:cNvSpPr/>
                <p:nvPr/>
              </p:nvSpPr>
              <p:spPr>
                <a:xfrm>
                  <a:off x="0" y="83339"/>
                  <a:ext cx="12700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21600"/>
                      </a:moveTo>
                      <a:cubicBezTo>
                        <a:pt x="0" y="21600"/>
                        <a:pt x="0" y="21600"/>
                        <a:pt x="0" y="2160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21600" y="0"/>
                        <a:pt x="21600" y="7200"/>
                        <a:pt x="21600" y="7200"/>
                      </a:cubicBezTo>
                      <a:cubicBezTo>
                        <a:pt x="21600" y="14400"/>
                        <a:pt x="21600" y="21600"/>
                        <a:pt x="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6336" name="Freeform 357"/>
                <p:cNvSpPr/>
                <p:nvPr/>
              </p:nvSpPr>
              <p:spPr>
                <a:xfrm>
                  <a:off x="330" y="117094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21600"/>
                      </a:moveTo>
                      <a:cubicBezTo>
                        <a:pt x="0" y="21600"/>
                        <a:pt x="0" y="21600"/>
                        <a:pt x="0" y="2160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0800" y="0"/>
                        <a:pt x="10800" y="21600"/>
                      </a:cubicBezTo>
                      <a:cubicBezTo>
                        <a:pt x="21600" y="21600"/>
                        <a:pt x="21600" y="21600"/>
                        <a:pt x="21600" y="21600"/>
                      </a:cubicBezTo>
                      <a:cubicBezTo>
                        <a:pt x="21600" y="21600"/>
                        <a:pt x="21600" y="21600"/>
                        <a:pt x="21600" y="21600"/>
                      </a:cubicBezTo>
                      <a:cubicBezTo>
                        <a:pt x="10800" y="21600"/>
                        <a:pt x="10800" y="21600"/>
                        <a:pt x="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6337" name="Freeform 358"/>
                <p:cNvSpPr/>
                <p:nvPr/>
              </p:nvSpPr>
              <p:spPr>
                <a:xfrm>
                  <a:off x="882" y="111137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5400" y="21600"/>
                      </a:moveTo>
                      <a:cubicBezTo>
                        <a:pt x="5400" y="21600"/>
                        <a:pt x="0" y="21600"/>
                        <a:pt x="0" y="2160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5400" y="0"/>
                        <a:pt x="5400" y="0"/>
                      </a:cubicBezTo>
                      <a:cubicBezTo>
                        <a:pt x="10800" y="3086"/>
                        <a:pt x="16200" y="6171"/>
                        <a:pt x="16200" y="9257"/>
                      </a:cubicBezTo>
                      <a:cubicBezTo>
                        <a:pt x="21600" y="9257"/>
                        <a:pt x="21600" y="12343"/>
                        <a:pt x="21600" y="12343"/>
                      </a:cubicBezTo>
                      <a:cubicBezTo>
                        <a:pt x="21600" y="15429"/>
                        <a:pt x="21600" y="15429"/>
                        <a:pt x="16200" y="18514"/>
                      </a:cubicBezTo>
                      <a:cubicBezTo>
                        <a:pt x="10800" y="18514"/>
                        <a:pt x="10800" y="21600"/>
                        <a:pt x="540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6338" name="Freeform 359"/>
                <p:cNvSpPr/>
                <p:nvPr/>
              </p:nvSpPr>
              <p:spPr>
                <a:xfrm>
                  <a:off x="2095" y="87751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0800" y="0"/>
                      </a:moveTo>
                      <a:cubicBezTo>
                        <a:pt x="16200" y="0"/>
                        <a:pt x="21600" y="10800"/>
                        <a:pt x="21600" y="10800"/>
                      </a:cubicBezTo>
                      <a:cubicBezTo>
                        <a:pt x="21600" y="21600"/>
                        <a:pt x="21600" y="21600"/>
                        <a:pt x="10800" y="21600"/>
                      </a:cubicBezTo>
                      <a:cubicBezTo>
                        <a:pt x="5400" y="21600"/>
                        <a:pt x="0" y="16200"/>
                        <a:pt x="0" y="10800"/>
                      </a:cubicBezTo>
                      <a:cubicBezTo>
                        <a:pt x="0" y="10800"/>
                        <a:pt x="10800" y="0"/>
                        <a:pt x="108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6339" name="Freeform 360"/>
                <p:cNvSpPr/>
                <p:nvPr/>
              </p:nvSpPr>
              <p:spPr>
                <a:xfrm>
                  <a:off x="1875" y="14136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8514" y="21600"/>
                      </a:moveTo>
                      <a:cubicBezTo>
                        <a:pt x="12343" y="21600"/>
                        <a:pt x="6171" y="21600"/>
                        <a:pt x="0" y="2160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9257" y="5891"/>
                        <a:pt x="12343" y="13745"/>
                        <a:pt x="21600" y="19636"/>
                      </a:cubicBezTo>
                      <a:cubicBezTo>
                        <a:pt x="21600" y="19636"/>
                        <a:pt x="21600" y="19636"/>
                        <a:pt x="21600" y="19636"/>
                      </a:cubicBezTo>
                      <a:cubicBezTo>
                        <a:pt x="21600" y="19636"/>
                        <a:pt x="21600" y="21600"/>
                        <a:pt x="18514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6340" name="Freeform 361"/>
                <p:cNvSpPr/>
                <p:nvPr/>
              </p:nvSpPr>
              <p:spPr>
                <a:xfrm>
                  <a:off x="3860" y="114998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10800"/>
                      </a:moveTo>
                      <a:cubicBezTo>
                        <a:pt x="0" y="0"/>
                        <a:pt x="0" y="0"/>
                        <a:pt x="10800" y="0"/>
                      </a:cubicBezTo>
                      <a:cubicBezTo>
                        <a:pt x="21600" y="0"/>
                        <a:pt x="21600" y="0"/>
                        <a:pt x="21600" y="10800"/>
                      </a:cubicBezTo>
                      <a:cubicBezTo>
                        <a:pt x="21600" y="21600"/>
                        <a:pt x="10800" y="21600"/>
                        <a:pt x="10800" y="21600"/>
                      </a:cubicBezTo>
                      <a:cubicBezTo>
                        <a:pt x="10800" y="21600"/>
                        <a:pt x="10800" y="10800"/>
                        <a:pt x="0" y="108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6341" name="Freeform 362"/>
                <p:cNvSpPr/>
                <p:nvPr/>
              </p:nvSpPr>
              <p:spPr>
                <a:xfrm>
                  <a:off x="3860" y="93708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5400"/>
                      </a:moveTo>
                      <a:cubicBezTo>
                        <a:pt x="21600" y="16200"/>
                        <a:pt x="16200" y="21600"/>
                        <a:pt x="5400" y="21600"/>
                      </a:cubicBezTo>
                      <a:cubicBezTo>
                        <a:pt x="0" y="21600"/>
                        <a:pt x="0" y="16200"/>
                        <a:pt x="0" y="16200"/>
                      </a:cubicBezTo>
                      <a:cubicBezTo>
                        <a:pt x="0" y="0"/>
                        <a:pt x="0" y="0"/>
                        <a:pt x="16200" y="0"/>
                      </a:cubicBezTo>
                      <a:cubicBezTo>
                        <a:pt x="21600" y="0"/>
                        <a:pt x="21600" y="0"/>
                        <a:pt x="21600" y="54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6342" name="Freeform 363"/>
                <p:cNvSpPr/>
                <p:nvPr/>
              </p:nvSpPr>
              <p:spPr>
                <a:xfrm>
                  <a:off x="5625" y="13066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0"/>
                      </a:moveTo>
                      <a:cubicBezTo>
                        <a:pt x="0" y="0"/>
                        <a:pt x="10800" y="0"/>
                        <a:pt x="10800" y="0"/>
                      </a:cubicBezTo>
                      <a:cubicBezTo>
                        <a:pt x="10800" y="0"/>
                        <a:pt x="10800" y="0"/>
                        <a:pt x="21600" y="21600"/>
                      </a:cubicBezTo>
                      <a:cubicBezTo>
                        <a:pt x="10800" y="21600"/>
                        <a:pt x="10800" y="21600"/>
                        <a:pt x="10800" y="21600"/>
                      </a:cubicBezTo>
                      <a:cubicBezTo>
                        <a:pt x="10800" y="21600"/>
                        <a:pt x="0" y="21600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6343" name="Freeform 364"/>
                <p:cNvSpPr/>
                <p:nvPr/>
              </p:nvSpPr>
              <p:spPr>
                <a:xfrm>
                  <a:off x="4527" y="81794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378" h="17382" fill="norm" stroke="1" extrusionOk="0">
                      <a:moveTo>
                        <a:pt x="18514" y="5091"/>
                      </a:moveTo>
                      <a:cubicBezTo>
                        <a:pt x="21600" y="8691"/>
                        <a:pt x="15429" y="8691"/>
                        <a:pt x="15429" y="12291"/>
                      </a:cubicBezTo>
                      <a:cubicBezTo>
                        <a:pt x="15429" y="15891"/>
                        <a:pt x="12343" y="19491"/>
                        <a:pt x="9257" y="15891"/>
                      </a:cubicBezTo>
                      <a:cubicBezTo>
                        <a:pt x="6171" y="15891"/>
                        <a:pt x="6171" y="15891"/>
                        <a:pt x="3086" y="15891"/>
                      </a:cubicBezTo>
                      <a:cubicBezTo>
                        <a:pt x="3086" y="15891"/>
                        <a:pt x="0" y="12291"/>
                        <a:pt x="0" y="12291"/>
                      </a:cubicBezTo>
                      <a:cubicBezTo>
                        <a:pt x="0" y="12291"/>
                        <a:pt x="0" y="8691"/>
                        <a:pt x="3086" y="5091"/>
                      </a:cubicBezTo>
                      <a:cubicBezTo>
                        <a:pt x="3086" y="5091"/>
                        <a:pt x="6171" y="5091"/>
                        <a:pt x="9257" y="1491"/>
                      </a:cubicBezTo>
                      <a:cubicBezTo>
                        <a:pt x="12343" y="-2109"/>
                        <a:pt x="15429" y="1491"/>
                        <a:pt x="18514" y="509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6344" name="Freeform 365"/>
                <p:cNvSpPr/>
                <p:nvPr/>
              </p:nvSpPr>
              <p:spPr>
                <a:xfrm>
                  <a:off x="3309" y="161770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6200" y="20400"/>
                      </a:moveTo>
                      <a:cubicBezTo>
                        <a:pt x="10800" y="20400"/>
                        <a:pt x="5400" y="20400"/>
                        <a:pt x="0" y="1920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200"/>
                        <a:pt x="1800" y="2400"/>
                        <a:pt x="1800" y="2400"/>
                      </a:cubicBezTo>
                      <a:cubicBezTo>
                        <a:pt x="9000" y="8400"/>
                        <a:pt x="14400" y="13200"/>
                        <a:pt x="19800" y="19200"/>
                      </a:cubicBezTo>
                      <a:cubicBezTo>
                        <a:pt x="19800" y="19200"/>
                        <a:pt x="21600" y="20400"/>
                        <a:pt x="21600" y="21600"/>
                      </a:cubicBezTo>
                      <a:cubicBezTo>
                        <a:pt x="19800" y="21600"/>
                        <a:pt x="19800" y="21600"/>
                        <a:pt x="18000" y="20400"/>
                      </a:cubicBezTo>
                      <a:cubicBezTo>
                        <a:pt x="18000" y="20400"/>
                        <a:pt x="18000" y="20400"/>
                        <a:pt x="16200" y="204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6345" name="Freeform 366"/>
                <p:cNvSpPr/>
                <p:nvPr/>
              </p:nvSpPr>
              <p:spPr>
                <a:xfrm>
                  <a:off x="7170" y="89847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21600"/>
                      </a:moveTo>
                      <a:cubicBezTo>
                        <a:pt x="0" y="21600"/>
                        <a:pt x="0" y="0"/>
                        <a:pt x="0" y="0"/>
                      </a:cubicBezTo>
                      <a:cubicBezTo>
                        <a:pt x="21600" y="0"/>
                        <a:pt x="21600" y="0"/>
                        <a:pt x="21600" y="0"/>
                      </a:cubicBezTo>
                      <a:cubicBezTo>
                        <a:pt x="21600" y="21600"/>
                        <a:pt x="21600" y="21600"/>
                        <a:pt x="21600" y="21600"/>
                      </a:cubicBezTo>
                      <a:cubicBezTo>
                        <a:pt x="21600" y="21600"/>
                        <a:pt x="0" y="21600"/>
                        <a:pt x="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6346" name="Freeform 367"/>
                <p:cNvSpPr/>
                <p:nvPr/>
              </p:nvSpPr>
              <p:spPr>
                <a:xfrm>
                  <a:off x="7390" y="144341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0"/>
                      </a:moveTo>
                      <a:cubicBezTo>
                        <a:pt x="0" y="0"/>
                        <a:pt x="10800" y="0"/>
                        <a:pt x="10800" y="0"/>
                      </a:cubicBezTo>
                      <a:cubicBezTo>
                        <a:pt x="10800" y="0"/>
                        <a:pt x="21600" y="0"/>
                        <a:pt x="21600" y="21600"/>
                      </a:cubicBezTo>
                      <a:cubicBezTo>
                        <a:pt x="21600" y="21600"/>
                        <a:pt x="10800" y="21600"/>
                        <a:pt x="10800" y="21600"/>
                      </a:cubicBezTo>
                      <a:cubicBezTo>
                        <a:pt x="10800" y="21600"/>
                        <a:pt x="0" y="21600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6347" name="Freeform 368"/>
                <p:cNvSpPr/>
                <p:nvPr/>
              </p:nvSpPr>
              <p:spPr>
                <a:xfrm>
                  <a:off x="6508" y="117094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0"/>
                      </a:moveTo>
                      <a:cubicBezTo>
                        <a:pt x="21600" y="4320"/>
                        <a:pt x="21600" y="12960"/>
                        <a:pt x="12960" y="17280"/>
                      </a:cubicBezTo>
                      <a:cubicBezTo>
                        <a:pt x="12960" y="21600"/>
                        <a:pt x="12960" y="21600"/>
                        <a:pt x="8640" y="21600"/>
                      </a:cubicBezTo>
                      <a:cubicBezTo>
                        <a:pt x="4320" y="21600"/>
                        <a:pt x="0" y="21600"/>
                        <a:pt x="0" y="17280"/>
                      </a:cubicBezTo>
                      <a:cubicBezTo>
                        <a:pt x="0" y="12960"/>
                        <a:pt x="0" y="8640"/>
                        <a:pt x="0" y="8640"/>
                      </a:cubicBezTo>
                      <a:cubicBezTo>
                        <a:pt x="4320" y="4320"/>
                        <a:pt x="17280" y="0"/>
                        <a:pt x="216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6348" name="Freeform 369"/>
                <p:cNvSpPr/>
                <p:nvPr/>
              </p:nvSpPr>
              <p:spPr>
                <a:xfrm>
                  <a:off x="7059" y="6695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7600" fill="norm" stroke="1" extrusionOk="0">
                      <a:moveTo>
                        <a:pt x="21600" y="3200"/>
                      </a:moveTo>
                      <a:cubicBezTo>
                        <a:pt x="21600" y="10400"/>
                        <a:pt x="14400" y="10400"/>
                        <a:pt x="14400" y="17600"/>
                      </a:cubicBezTo>
                      <a:cubicBezTo>
                        <a:pt x="7200" y="10400"/>
                        <a:pt x="7200" y="10400"/>
                        <a:pt x="0" y="3200"/>
                      </a:cubicBezTo>
                      <a:cubicBezTo>
                        <a:pt x="7200" y="3200"/>
                        <a:pt x="7200" y="3200"/>
                        <a:pt x="7200" y="3200"/>
                      </a:cubicBezTo>
                      <a:cubicBezTo>
                        <a:pt x="14400" y="3200"/>
                        <a:pt x="21600" y="-4000"/>
                        <a:pt x="21600" y="32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6349" name="Freeform 370"/>
                <p:cNvSpPr/>
                <p:nvPr/>
              </p:nvSpPr>
              <p:spPr>
                <a:xfrm>
                  <a:off x="6839" y="7142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6200" y="0"/>
                      </a:moveTo>
                      <a:cubicBezTo>
                        <a:pt x="16200" y="0"/>
                        <a:pt x="16200" y="0"/>
                        <a:pt x="21600" y="7200"/>
                      </a:cubicBezTo>
                      <a:cubicBezTo>
                        <a:pt x="21600" y="14400"/>
                        <a:pt x="16200" y="21600"/>
                        <a:pt x="10800" y="21600"/>
                      </a:cubicBezTo>
                      <a:cubicBezTo>
                        <a:pt x="5400" y="21600"/>
                        <a:pt x="0" y="14400"/>
                        <a:pt x="0" y="7200"/>
                      </a:cubicBezTo>
                      <a:cubicBezTo>
                        <a:pt x="0" y="7200"/>
                        <a:pt x="5400" y="0"/>
                        <a:pt x="162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6350" name="Freeform 371"/>
                <p:cNvSpPr/>
                <p:nvPr/>
              </p:nvSpPr>
              <p:spPr>
                <a:xfrm>
                  <a:off x="8052" y="57857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0800" y="21600"/>
                      </a:moveTo>
                      <a:cubicBezTo>
                        <a:pt x="10800" y="21600"/>
                        <a:pt x="0" y="21600"/>
                        <a:pt x="0" y="21600"/>
                      </a:cubicBezTo>
                      <a:cubicBezTo>
                        <a:pt x="0" y="21600"/>
                        <a:pt x="0" y="0"/>
                        <a:pt x="10800" y="0"/>
                      </a:cubicBezTo>
                      <a:cubicBezTo>
                        <a:pt x="10800" y="0"/>
                        <a:pt x="10800" y="0"/>
                        <a:pt x="21600" y="0"/>
                      </a:cubicBezTo>
                      <a:cubicBezTo>
                        <a:pt x="10800" y="21600"/>
                        <a:pt x="10800" y="21600"/>
                        <a:pt x="1080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6351" name="Freeform 372"/>
                <p:cNvSpPr/>
                <p:nvPr/>
              </p:nvSpPr>
              <p:spPr>
                <a:xfrm>
                  <a:off x="7390" y="121564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6900" fill="norm" stroke="1" extrusionOk="0">
                      <a:moveTo>
                        <a:pt x="15120" y="11700"/>
                      </a:moveTo>
                      <a:cubicBezTo>
                        <a:pt x="12960" y="11700"/>
                        <a:pt x="10800" y="15300"/>
                        <a:pt x="8640" y="15300"/>
                      </a:cubicBezTo>
                      <a:cubicBezTo>
                        <a:pt x="6480" y="18900"/>
                        <a:pt x="4320" y="15300"/>
                        <a:pt x="0" y="15300"/>
                      </a:cubicBezTo>
                      <a:cubicBezTo>
                        <a:pt x="0" y="15300"/>
                        <a:pt x="0" y="11700"/>
                        <a:pt x="0" y="11700"/>
                      </a:cubicBezTo>
                      <a:cubicBezTo>
                        <a:pt x="0" y="11700"/>
                        <a:pt x="0" y="8100"/>
                        <a:pt x="2160" y="8100"/>
                      </a:cubicBezTo>
                      <a:cubicBezTo>
                        <a:pt x="4320" y="8100"/>
                        <a:pt x="8640" y="4500"/>
                        <a:pt x="10800" y="4500"/>
                      </a:cubicBezTo>
                      <a:cubicBezTo>
                        <a:pt x="12960" y="-2700"/>
                        <a:pt x="15120" y="900"/>
                        <a:pt x="17280" y="900"/>
                      </a:cubicBezTo>
                      <a:cubicBezTo>
                        <a:pt x="17280" y="900"/>
                        <a:pt x="19440" y="900"/>
                        <a:pt x="19440" y="900"/>
                      </a:cubicBezTo>
                      <a:cubicBezTo>
                        <a:pt x="19440" y="900"/>
                        <a:pt x="21600" y="900"/>
                        <a:pt x="21600" y="900"/>
                      </a:cubicBezTo>
                      <a:cubicBezTo>
                        <a:pt x="21600" y="900"/>
                        <a:pt x="21600" y="900"/>
                        <a:pt x="19440" y="4500"/>
                      </a:cubicBezTo>
                      <a:cubicBezTo>
                        <a:pt x="17280" y="4500"/>
                        <a:pt x="15120" y="8100"/>
                        <a:pt x="15120" y="117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6352" name="Freeform 373"/>
                <p:cNvSpPr/>
                <p:nvPr/>
              </p:nvSpPr>
              <p:spPr>
                <a:xfrm>
                  <a:off x="5405" y="177497"/>
                  <a:ext cx="12701" cy="1434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0463" y="20700"/>
                      </a:moveTo>
                      <a:cubicBezTo>
                        <a:pt x="20463" y="20700"/>
                        <a:pt x="20463" y="21600"/>
                        <a:pt x="21600" y="21600"/>
                      </a:cubicBezTo>
                      <a:cubicBezTo>
                        <a:pt x="0" y="21600"/>
                        <a:pt x="0" y="21600"/>
                        <a:pt x="0" y="2160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2274" y="1800"/>
                        <a:pt x="3411" y="4500"/>
                        <a:pt x="5684" y="6300"/>
                      </a:cubicBezTo>
                      <a:cubicBezTo>
                        <a:pt x="7958" y="9900"/>
                        <a:pt x="11368" y="13500"/>
                        <a:pt x="14779" y="17100"/>
                      </a:cubicBezTo>
                      <a:cubicBezTo>
                        <a:pt x="14779" y="18000"/>
                        <a:pt x="15916" y="18000"/>
                        <a:pt x="17053" y="18000"/>
                      </a:cubicBezTo>
                      <a:cubicBezTo>
                        <a:pt x="18189" y="18900"/>
                        <a:pt x="19326" y="19800"/>
                        <a:pt x="20463" y="207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6353" name="Freeform 374"/>
                <p:cNvSpPr/>
                <p:nvPr/>
              </p:nvSpPr>
              <p:spPr>
                <a:xfrm>
                  <a:off x="10207" y="100474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8437" h="19800" fill="norm" stroke="1" extrusionOk="0">
                      <a:moveTo>
                        <a:pt x="10800" y="0"/>
                      </a:moveTo>
                      <a:cubicBezTo>
                        <a:pt x="16200" y="0"/>
                        <a:pt x="21600" y="7200"/>
                        <a:pt x="16200" y="7200"/>
                      </a:cubicBezTo>
                      <a:cubicBezTo>
                        <a:pt x="16200" y="7200"/>
                        <a:pt x="16200" y="14400"/>
                        <a:pt x="10800" y="14400"/>
                      </a:cubicBezTo>
                      <a:cubicBezTo>
                        <a:pt x="10800" y="21600"/>
                        <a:pt x="5400" y="21600"/>
                        <a:pt x="5400" y="14400"/>
                      </a:cubicBezTo>
                      <a:cubicBezTo>
                        <a:pt x="0" y="14400"/>
                        <a:pt x="0" y="7200"/>
                        <a:pt x="0" y="7200"/>
                      </a:cubicBezTo>
                      <a:cubicBezTo>
                        <a:pt x="0" y="0"/>
                        <a:pt x="5400" y="0"/>
                        <a:pt x="108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6354" name="Freeform 375"/>
                <p:cNvSpPr/>
                <p:nvPr/>
              </p:nvSpPr>
              <p:spPr>
                <a:xfrm>
                  <a:off x="9699" y="12691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286" h="21600" fill="norm" stroke="1" extrusionOk="0">
                      <a:moveTo>
                        <a:pt x="19286" y="16200"/>
                      </a:moveTo>
                      <a:cubicBezTo>
                        <a:pt x="19286" y="16200"/>
                        <a:pt x="19286" y="21600"/>
                        <a:pt x="19286" y="21600"/>
                      </a:cubicBezTo>
                      <a:cubicBezTo>
                        <a:pt x="16200" y="21600"/>
                        <a:pt x="16200" y="21600"/>
                        <a:pt x="13115" y="21600"/>
                      </a:cubicBezTo>
                      <a:cubicBezTo>
                        <a:pt x="13115" y="21600"/>
                        <a:pt x="13115" y="21600"/>
                        <a:pt x="13115" y="21600"/>
                      </a:cubicBezTo>
                      <a:cubicBezTo>
                        <a:pt x="10029" y="21600"/>
                        <a:pt x="6943" y="16200"/>
                        <a:pt x="3857" y="16200"/>
                      </a:cubicBezTo>
                      <a:cubicBezTo>
                        <a:pt x="-2314" y="16200"/>
                        <a:pt x="772" y="10800"/>
                        <a:pt x="772" y="5400"/>
                      </a:cubicBezTo>
                      <a:cubicBezTo>
                        <a:pt x="772" y="0"/>
                        <a:pt x="3857" y="0"/>
                        <a:pt x="3857" y="0"/>
                      </a:cubicBezTo>
                      <a:cubicBezTo>
                        <a:pt x="6943" y="5400"/>
                        <a:pt x="13115" y="5400"/>
                        <a:pt x="16200" y="5400"/>
                      </a:cubicBezTo>
                      <a:cubicBezTo>
                        <a:pt x="16200" y="5400"/>
                        <a:pt x="19286" y="16200"/>
                        <a:pt x="19286" y="162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6355" name="Freeform 376"/>
                <p:cNvSpPr/>
                <p:nvPr/>
              </p:nvSpPr>
              <p:spPr>
                <a:xfrm>
                  <a:off x="11251" y="8830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21600"/>
                      </a:moveTo>
                      <a:cubicBezTo>
                        <a:pt x="0" y="10800"/>
                        <a:pt x="0" y="10800"/>
                        <a:pt x="0" y="0"/>
                      </a:cubicBezTo>
                      <a:cubicBezTo>
                        <a:pt x="0" y="0"/>
                        <a:pt x="0" y="0"/>
                        <a:pt x="21600" y="0"/>
                      </a:cubicBezTo>
                      <a:cubicBezTo>
                        <a:pt x="21600" y="0"/>
                        <a:pt x="21600" y="0"/>
                        <a:pt x="21600" y="10800"/>
                      </a:cubicBezTo>
                      <a:cubicBezTo>
                        <a:pt x="21600" y="10800"/>
                        <a:pt x="21600" y="10800"/>
                        <a:pt x="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6356" name="Freeform 377"/>
                <p:cNvSpPr/>
                <p:nvPr/>
              </p:nvSpPr>
              <p:spPr>
                <a:xfrm>
                  <a:off x="10920" y="75286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0800" y="0"/>
                      </a:moveTo>
                      <a:cubicBezTo>
                        <a:pt x="16200" y="0"/>
                        <a:pt x="16200" y="0"/>
                        <a:pt x="21600" y="5400"/>
                      </a:cubicBezTo>
                      <a:cubicBezTo>
                        <a:pt x="21600" y="5400"/>
                        <a:pt x="16200" y="10800"/>
                        <a:pt x="16200" y="10800"/>
                      </a:cubicBezTo>
                      <a:cubicBezTo>
                        <a:pt x="16200" y="10800"/>
                        <a:pt x="10800" y="16200"/>
                        <a:pt x="5400" y="16200"/>
                      </a:cubicBezTo>
                      <a:cubicBezTo>
                        <a:pt x="5400" y="16200"/>
                        <a:pt x="5400" y="16200"/>
                        <a:pt x="0" y="21600"/>
                      </a:cubicBezTo>
                      <a:cubicBezTo>
                        <a:pt x="0" y="16200"/>
                        <a:pt x="0" y="16200"/>
                        <a:pt x="0" y="16200"/>
                      </a:cubicBezTo>
                      <a:cubicBezTo>
                        <a:pt x="0" y="5400"/>
                        <a:pt x="5400" y="0"/>
                        <a:pt x="108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6357" name="Freeform 378"/>
                <p:cNvSpPr/>
                <p:nvPr/>
              </p:nvSpPr>
              <p:spPr>
                <a:xfrm>
                  <a:off x="6030" y="10606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343" h="20311" fill="norm" stroke="1" extrusionOk="0">
                      <a:moveTo>
                        <a:pt x="772" y="5824"/>
                      </a:moveTo>
                      <a:cubicBezTo>
                        <a:pt x="1800" y="5824"/>
                        <a:pt x="1800" y="5824"/>
                        <a:pt x="2829" y="5824"/>
                      </a:cubicBezTo>
                      <a:cubicBezTo>
                        <a:pt x="4886" y="5824"/>
                        <a:pt x="5914" y="4744"/>
                        <a:pt x="5914" y="2584"/>
                      </a:cubicBezTo>
                      <a:cubicBezTo>
                        <a:pt x="5914" y="424"/>
                        <a:pt x="6943" y="-656"/>
                        <a:pt x="7972" y="424"/>
                      </a:cubicBezTo>
                      <a:cubicBezTo>
                        <a:pt x="12086" y="1504"/>
                        <a:pt x="15172" y="3664"/>
                        <a:pt x="17229" y="6904"/>
                      </a:cubicBezTo>
                      <a:cubicBezTo>
                        <a:pt x="18257" y="7984"/>
                        <a:pt x="19286" y="9064"/>
                        <a:pt x="20314" y="10144"/>
                      </a:cubicBezTo>
                      <a:cubicBezTo>
                        <a:pt x="21343" y="10144"/>
                        <a:pt x="21343" y="11224"/>
                        <a:pt x="21343" y="11224"/>
                      </a:cubicBezTo>
                      <a:cubicBezTo>
                        <a:pt x="21343" y="11224"/>
                        <a:pt x="21343" y="11224"/>
                        <a:pt x="21343" y="11224"/>
                      </a:cubicBezTo>
                      <a:cubicBezTo>
                        <a:pt x="20314" y="13384"/>
                        <a:pt x="18257" y="14464"/>
                        <a:pt x="17229" y="15544"/>
                      </a:cubicBezTo>
                      <a:cubicBezTo>
                        <a:pt x="15172" y="15544"/>
                        <a:pt x="14143" y="15544"/>
                        <a:pt x="13114" y="13384"/>
                      </a:cubicBezTo>
                      <a:cubicBezTo>
                        <a:pt x="12086" y="12304"/>
                        <a:pt x="11057" y="10144"/>
                        <a:pt x="10029" y="11224"/>
                      </a:cubicBezTo>
                      <a:cubicBezTo>
                        <a:pt x="9000" y="11224"/>
                        <a:pt x="9000" y="12304"/>
                        <a:pt x="9000" y="12304"/>
                      </a:cubicBezTo>
                      <a:cubicBezTo>
                        <a:pt x="9000" y="12304"/>
                        <a:pt x="10029" y="13384"/>
                        <a:pt x="10029" y="13384"/>
                      </a:cubicBezTo>
                      <a:cubicBezTo>
                        <a:pt x="12086" y="15544"/>
                        <a:pt x="12086" y="18784"/>
                        <a:pt x="10029" y="19864"/>
                      </a:cubicBezTo>
                      <a:cubicBezTo>
                        <a:pt x="7972" y="20944"/>
                        <a:pt x="6943" y="19864"/>
                        <a:pt x="5914" y="18784"/>
                      </a:cubicBezTo>
                      <a:cubicBezTo>
                        <a:pt x="4886" y="13384"/>
                        <a:pt x="4886" y="13384"/>
                        <a:pt x="1800" y="9064"/>
                      </a:cubicBezTo>
                      <a:cubicBezTo>
                        <a:pt x="772" y="7984"/>
                        <a:pt x="772" y="7984"/>
                        <a:pt x="772" y="7984"/>
                      </a:cubicBezTo>
                      <a:cubicBezTo>
                        <a:pt x="-257" y="6904"/>
                        <a:pt x="-257" y="6904"/>
                        <a:pt x="772" y="5824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6358" name="Freeform 379"/>
                <p:cNvSpPr/>
                <p:nvPr/>
              </p:nvSpPr>
              <p:spPr>
                <a:xfrm>
                  <a:off x="10369" y="67344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7200"/>
                      </a:moveTo>
                      <a:cubicBezTo>
                        <a:pt x="21600" y="14400"/>
                        <a:pt x="18000" y="21600"/>
                        <a:pt x="18000" y="21600"/>
                      </a:cubicBezTo>
                      <a:cubicBezTo>
                        <a:pt x="14400" y="21600"/>
                        <a:pt x="10800" y="21600"/>
                        <a:pt x="10800" y="21600"/>
                      </a:cubicBezTo>
                      <a:cubicBezTo>
                        <a:pt x="7200" y="21600"/>
                        <a:pt x="3600" y="21600"/>
                        <a:pt x="3600" y="21600"/>
                      </a:cubicBezTo>
                      <a:cubicBezTo>
                        <a:pt x="3600" y="21600"/>
                        <a:pt x="0" y="14400"/>
                        <a:pt x="0" y="14400"/>
                      </a:cubicBezTo>
                      <a:cubicBezTo>
                        <a:pt x="3600" y="7200"/>
                        <a:pt x="7200" y="0"/>
                        <a:pt x="10800" y="0"/>
                      </a:cubicBezTo>
                      <a:cubicBezTo>
                        <a:pt x="14400" y="0"/>
                        <a:pt x="14400" y="0"/>
                        <a:pt x="18000" y="0"/>
                      </a:cubicBezTo>
                      <a:cubicBezTo>
                        <a:pt x="18000" y="0"/>
                        <a:pt x="21600" y="0"/>
                        <a:pt x="21600" y="72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6359" name="Freeform 380"/>
                <p:cNvSpPr/>
                <p:nvPr/>
              </p:nvSpPr>
              <p:spPr>
                <a:xfrm>
                  <a:off x="11031" y="114116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4400" y="21600"/>
                      </a:moveTo>
                      <a:cubicBezTo>
                        <a:pt x="10800" y="21600"/>
                        <a:pt x="7200" y="17280"/>
                        <a:pt x="3600" y="12960"/>
                      </a:cubicBezTo>
                      <a:cubicBezTo>
                        <a:pt x="0" y="12960"/>
                        <a:pt x="0" y="12960"/>
                        <a:pt x="0" y="8640"/>
                      </a:cubicBezTo>
                      <a:cubicBezTo>
                        <a:pt x="0" y="4320"/>
                        <a:pt x="3600" y="0"/>
                        <a:pt x="3600" y="0"/>
                      </a:cubicBezTo>
                      <a:cubicBezTo>
                        <a:pt x="7200" y="4320"/>
                        <a:pt x="10800" y="0"/>
                        <a:pt x="14400" y="4320"/>
                      </a:cubicBezTo>
                      <a:cubicBezTo>
                        <a:pt x="14400" y="8640"/>
                        <a:pt x="18000" y="8640"/>
                        <a:pt x="18000" y="12960"/>
                      </a:cubicBezTo>
                      <a:cubicBezTo>
                        <a:pt x="21600" y="17280"/>
                        <a:pt x="21600" y="17280"/>
                        <a:pt x="21600" y="21600"/>
                      </a:cubicBezTo>
                      <a:cubicBezTo>
                        <a:pt x="18000" y="21600"/>
                        <a:pt x="18000" y="21600"/>
                        <a:pt x="1440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6360" name="Freeform 381"/>
                <p:cNvSpPr/>
                <p:nvPr/>
              </p:nvSpPr>
              <p:spPr>
                <a:xfrm>
                  <a:off x="12354" y="119190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10800"/>
                      </a:moveTo>
                      <a:cubicBezTo>
                        <a:pt x="0" y="10800"/>
                        <a:pt x="7200" y="0"/>
                        <a:pt x="14400" y="0"/>
                      </a:cubicBezTo>
                      <a:cubicBezTo>
                        <a:pt x="21600" y="0"/>
                        <a:pt x="21600" y="5400"/>
                        <a:pt x="21600" y="16200"/>
                      </a:cubicBezTo>
                      <a:cubicBezTo>
                        <a:pt x="21600" y="16200"/>
                        <a:pt x="14400" y="21600"/>
                        <a:pt x="14400" y="21600"/>
                      </a:cubicBezTo>
                      <a:cubicBezTo>
                        <a:pt x="7200" y="21600"/>
                        <a:pt x="0" y="16200"/>
                        <a:pt x="0" y="108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6361" name="Freeform 382"/>
                <p:cNvSpPr/>
                <p:nvPr/>
              </p:nvSpPr>
              <p:spPr>
                <a:xfrm>
                  <a:off x="13016" y="12382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4400" y="21600"/>
                      </a:moveTo>
                      <a:cubicBezTo>
                        <a:pt x="7200" y="21600"/>
                        <a:pt x="7200" y="10800"/>
                        <a:pt x="0" y="10800"/>
                      </a:cubicBezTo>
                      <a:cubicBezTo>
                        <a:pt x="7200" y="0"/>
                        <a:pt x="7200" y="0"/>
                        <a:pt x="7200" y="0"/>
                      </a:cubicBezTo>
                      <a:cubicBezTo>
                        <a:pt x="14400" y="10800"/>
                        <a:pt x="14400" y="10800"/>
                        <a:pt x="21600" y="21600"/>
                      </a:cubicBezTo>
                      <a:cubicBezTo>
                        <a:pt x="14400" y="21600"/>
                        <a:pt x="14400" y="21600"/>
                        <a:pt x="1440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6362" name="Freeform 383"/>
                <p:cNvSpPr/>
                <p:nvPr/>
              </p:nvSpPr>
              <p:spPr>
                <a:xfrm>
                  <a:off x="13678" y="112418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5600" fill="norm" stroke="1" extrusionOk="0">
                      <a:moveTo>
                        <a:pt x="14400" y="10800"/>
                      </a:moveTo>
                      <a:cubicBezTo>
                        <a:pt x="7200" y="10800"/>
                        <a:pt x="0" y="21600"/>
                        <a:pt x="0" y="1080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7200" y="0"/>
                        <a:pt x="14400" y="0"/>
                        <a:pt x="21600" y="0"/>
                      </a:cubicBezTo>
                      <a:cubicBezTo>
                        <a:pt x="14400" y="10800"/>
                        <a:pt x="14400" y="10800"/>
                        <a:pt x="14400" y="108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6363" name="Freeform 384"/>
                <p:cNvSpPr/>
                <p:nvPr/>
              </p:nvSpPr>
              <p:spPr>
                <a:xfrm>
                  <a:off x="13485" y="9139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8900" h="21600" fill="norm" stroke="1" extrusionOk="0">
                      <a:moveTo>
                        <a:pt x="17280" y="10800"/>
                      </a:moveTo>
                      <a:cubicBezTo>
                        <a:pt x="17280" y="16200"/>
                        <a:pt x="17280" y="16200"/>
                        <a:pt x="12960" y="21600"/>
                      </a:cubicBezTo>
                      <a:cubicBezTo>
                        <a:pt x="12960" y="21600"/>
                        <a:pt x="8640" y="16200"/>
                        <a:pt x="8640" y="16200"/>
                      </a:cubicBezTo>
                      <a:cubicBezTo>
                        <a:pt x="4320" y="16200"/>
                        <a:pt x="4320" y="10800"/>
                        <a:pt x="0" y="10800"/>
                      </a:cubicBezTo>
                      <a:cubicBezTo>
                        <a:pt x="0" y="5400"/>
                        <a:pt x="0" y="5400"/>
                        <a:pt x="0" y="0"/>
                      </a:cubicBezTo>
                      <a:cubicBezTo>
                        <a:pt x="0" y="0"/>
                        <a:pt x="4320" y="0"/>
                        <a:pt x="4320" y="0"/>
                      </a:cubicBezTo>
                      <a:cubicBezTo>
                        <a:pt x="17280" y="0"/>
                        <a:pt x="21600" y="5400"/>
                        <a:pt x="17280" y="108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6364" name="Freeform 385"/>
                <p:cNvSpPr/>
                <p:nvPr/>
              </p:nvSpPr>
              <p:spPr>
                <a:xfrm>
                  <a:off x="15112" y="108490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0800" y="0"/>
                      </a:moveTo>
                      <a:cubicBezTo>
                        <a:pt x="10800" y="0"/>
                        <a:pt x="21600" y="0"/>
                        <a:pt x="21600" y="10800"/>
                      </a:cubicBezTo>
                      <a:cubicBezTo>
                        <a:pt x="21600" y="10800"/>
                        <a:pt x="10800" y="21600"/>
                        <a:pt x="10800" y="21600"/>
                      </a:cubicBezTo>
                      <a:cubicBezTo>
                        <a:pt x="10800" y="21600"/>
                        <a:pt x="10800" y="10800"/>
                        <a:pt x="0" y="10800"/>
                      </a:cubicBezTo>
                      <a:cubicBezTo>
                        <a:pt x="0" y="10800"/>
                        <a:pt x="10800" y="0"/>
                        <a:pt x="108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6365" name="Freeform 386"/>
                <p:cNvSpPr/>
                <p:nvPr/>
              </p:nvSpPr>
              <p:spPr>
                <a:xfrm>
                  <a:off x="13568" y="13661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3086" y="7200"/>
                      </a:moveTo>
                      <a:cubicBezTo>
                        <a:pt x="3086" y="7200"/>
                        <a:pt x="0" y="4800"/>
                        <a:pt x="0" y="2400"/>
                      </a:cubicBezTo>
                      <a:cubicBezTo>
                        <a:pt x="0" y="2400"/>
                        <a:pt x="3086" y="0"/>
                        <a:pt x="3086" y="0"/>
                      </a:cubicBezTo>
                      <a:cubicBezTo>
                        <a:pt x="9257" y="0"/>
                        <a:pt x="12343" y="0"/>
                        <a:pt x="12343" y="4800"/>
                      </a:cubicBezTo>
                      <a:cubicBezTo>
                        <a:pt x="9257" y="7200"/>
                        <a:pt x="12343" y="9600"/>
                        <a:pt x="15429" y="9600"/>
                      </a:cubicBezTo>
                      <a:cubicBezTo>
                        <a:pt x="21600" y="12000"/>
                        <a:pt x="21600" y="14400"/>
                        <a:pt x="21600" y="16800"/>
                      </a:cubicBezTo>
                      <a:cubicBezTo>
                        <a:pt x="21600" y="16800"/>
                        <a:pt x="21600" y="19200"/>
                        <a:pt x="18514" y="21600"/>
                      </a:cubicBezTo>
                      <a:cubicBezTo>
                        <a:pt x="18514" y="21600"/>
                        <a:pt x="15429" y="19200"/>
                        <a:pt x="12343" y="19200"/>
                      </a:cubicBezTo>
                      <a:cubicBezTo>
                        <a:pt x="12343" y="19200"/>
                        <a:pt x="12343" y="16800"/>
                        <a:pt x="12343" y="16800"/>
                      </a:cubicBezTo>
                      <a:cubicBezTo>
                        <a:pt x="12343" y="12000"/>
                        <a:pt x="9257" y="9600"/>
                        <a:pt x="3086" y="72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6366" name="Freeform 387"/>
                <p:cNvSpPr/>
                <p:nvPr/>
              </p:nvSpPr>
              <p:spPr>
                <a:xfrm>
                  <a:off x="16657" y="69488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0194" fill="norm" stroke="1" extrusionOk="0">
                      <a:moveTo>
                        <a:pt x="21600" y="0"/>
                      </a:moveTo>
                      <a:cubicBezTo>
                        <a:pt x="21600" y="0"/>
                        <a:pt x="21600" y="2400"/>
                        <a:pt x="21600" y="4800"/>
                      </a:cubicBezTo>
                      <a:cubicBezTo>
                        <a:pt x="18514" y="9600"/>
                        <a:pt x="12343" y="12000"/>
                        <a:pt x="12343" y="16800"/>
                      </a:cubicBezTo>
                      <a:cubicBezTo>
                        <a:pt x="12343" y="19200"/>
                        <a:pt x="6171" y="21600"/>
                        <a:pt x="3086" y="19200"/>
                      </a:cubicBezTo>
                      <a:cubicBezTo>
                        <a:pt x="3086" y="19200"/>
                        <a:pt x="0" y="19200"/>
                        <a:pt x="0" y="19200"/>
                      </a:cubicBezTo>
                      <a:cubicBezTo>
                        <a:pt x="0" y="16800"/>
                        <a:pt x="0" y="14400"/>
                        <a:pt x="0" y="14400"/>
                      </a:cubicBezTo>
                      <a:cubicBezTo>
                        <a:pt x="0" y="7200"/>
                        <a:pt x="6171" y="4800"/>
                        <a:pt x="9257" y="0"/>
                      </a:cubicBezTo>
                      <a:cubicBezTo>
                        <a:pt x="12343" y="0"/>
                        <a:pt x="15429" y="0"/>
                        <a:pt x="216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6367" name="Freeform 388"/>
                <p:cNvSpPr/>
                <p:nvPr/>
              </p:nvSpPr>
              <p:spPr>
                <a:xfrm>
                  <a:off x="14905" y="86376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294" h="20743" fill="norm" stroke="1" extrusionOk="0">
                      <a:moveTo>
                        <a:pt x="12690" y="12343"/>
                      </a:moveTo>
                      <a:cubicBezTo>
                        <a:pt x="11610" y="12343"/>
                        <a:pt x="10530" y="12343"/>
                        <a:pt x="10530" y="13886"/>
                      </a:cubicBezTo>
                      <a:cubicBezTo>
                        <a:pt x="9450" y="13886"/>
                        <a:pt x="8370" y="15429"/>
                        <a:pt x="8370" y="13886"/>
                      </a:cubicBezTo>
                      <a:cubicBezTo>
                        <a:pt x="7290" y="13886"/>
                        <a:pt x="7290" y="12343"/>
                        <a:pt x="6210" y="10800"/>
                      </a:cubicBezTo>
                      <a:cubicBezTo>
                        <a:pt x="6210" y="10800"/>
                        <a:pt x="6210" y="10800"/>
                        <a:pt x="6210" y="9257"/>
                      </a:cubicBezTo>
                      <a:cubicBezTo>
                        <a:pt x="7290" y="6171"/>
                        <a:pt x="7290" y="4629"/>
                        <a:pt x="4050" y="4629"/>
                      </a:cubicBezTo>
                      <a:cubicBezTo>
                        <a:pt x="2970" y="4629"/>
                        <a:pt x="1890" y="3086"/>
                        <a:pt x="810" y="1543"/>
                      </a:cubicBezTo>
                      <a:cubicBezTo>
                        <a:pt x="-270" y="1543"/>
                        <a:pt x="-270" y="0"/>
                        <a:pt x="810" y="0"/>
                      </a:cubicBezTo>
                      <a:cubicBezTo>
                        <a:pt x="1890" y="0"/>
                        <a:pt x="4050" y="0"/>
                        <a:pt x="4050" y="0"/>
                      </a:cubicBezTo>
                      <a:cubicBezTo>
                        <a:pt x="4050" y="0"/>
                        <a:pt x="4050" y="0"/>
                        <a:pt x="4050" y="0"/>
                      </a:cubicBezTo>
                      <a:cubicBezTo>
                        <a:pt x="4050" y="0"/>
                        <a:pt x="6210" y="0"/>
                        <a:pt x="7290" y="0"/>
                      </a:cubicBezTo>
                      <a:cubicBezTo>
                        <a:pt x="9450" y="0"/>
                        <a:pt x="10530" y="0"/>
                        <a:pt x="11610" y="3086"/>
                      </a:cubicBezTo>
                      <a:cubicBezTo>
                        <a:pt x="11610" y="4629"/>
                        <a:pt x="12690" y="4629"/>
                        <a:pt x="14850" y="4629"/>
                      </a:cubicBezTo>
                      <a:cubicBezTo>
                        <a:pt x="17010" y="4629"/>
                        <a:pt x="18090" y="4629"/>
                        <a:pt x="19170" y="9257"/>
                      </a:cubicBezTo>
                      <a:cubicBezTo>
                        <a:pt x="21330" y="13886"/>
                        <a:pt x="20250" y="15429"/>
                        <a:pt x="17010" y="18514"/>
                      </a:cubicBezTo>
                      <a:cubicBezTo>
                        <a:pt x="17010" y="18514"/>
                        <a:pt x="15930" y="20057"/>
                        <a:pt x="14850" y="20057"/>
                      </a:cubicBezTo>
                      <a:cubicBezTo>
                        <a:pt x="13770" y="21600"/>
                        <a:pt x="13770" y="20057"/>
                        <a:pt x="12690" y="20057"/>
                      </a:cubicBezTo>
                      <a:cubicBezTo>
                        <a:pt x="11610" y="18514"/>
                        <a:pt x="12690" y="18514"/>
                        <a:pt x="13770" y="18514"/>
                      </a:cubicBezTo>
                      <a:cubicBezTo>
                        <a:pt x="13770" y="16971"/>
                        <a:pt x="13770" y="16971"/>
                        <a:pt x="13770" y="16971"/>
                      </a:cubicBezTo>
                      <a:cubicBezTo>
                        <a:pt x="14850" y="15429"/>
                        <a:pt x="17010" y="13886"/>
                        <a:pt x="15930" y="12343"/>
                      </a:cubicBezTo>
                      <a:cubicBezTo>
                        <a:pt x="14850" y="12343"/>
                        <a:pt x="13770" y="12343"/>
                        <a:pt x="12690" y="12343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6368" name="Freeform 389"/>
                <p:cNvSpPr/>
                <p:nvPr/>
              </p:nvSpPr>
              <p:spPr>
                <a:xfrm>
                  <a:off x="19267" y="52068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700" h="19600" fill="norm" stroke="1" extrusionOk="0">
                      <a:moveTo>
                        <a:pt x="20700" y="7200"/>
                      </a:moveTo>
                      <a:cubicBezTo>
                        <a:pt x="20700" y="10800"/>
                        <a:pt x="17100" y="10800"/>
                        <a:pt x="17100" y="10800"/>
                      </a:cubicBezTo>
                      <a:cubicBezTo>
                        <a:pt x="13500" y="14400"/>
                        <a:pt x="13500" y="14400"/>
                        <a:pt x="9900" y="18000"/>
                      </a:cubicBezTo>
                      <a:cubicBezTo>
                        <a:pt x="6300" y="18000"/>
                        <a:pt x="2700" y="21600"/>
                        <a:pt x="2700" y="18000"/>
                      </a:cubicBezTo>
                      <a:cubicBezTo>
                        <a:pt x="-900" y="14400"/>
                        <a:pt x="-900" y="10800"/>
                        <a:pt x="2700" y="7200"/>
                      </a:cubicBezTo>
                      <a:cubicBezTo>
                        <a:pt x="6300" y="3600"/>
                        <a:pt x="9900" y="3600"/>
                        <a:pt x="9900" y="0"/>
                      </a:cubicBezTo>
                      <a:cubicBezTo>
                        <a:pt x="13500" y="0"/>
                        <a:pt x="20700" y="3600"/>
                        <a:pt x="20700" y="72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6369" name="Freeform 390"/>
                <p:cNvSpPr/>
                <p:nvPr/>
              </p:nvSpPr>
              <p:spPr>
                <a:xfrm>
                  <a:off x="18570" y="9607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925" h="20006" fill="norm" stroke="1" extrusionOk="0">
                      <a:moveTo>
                        <a:pt x="0" y="14954"/>
                      </a:moveTo>
                      <a:cubicBezTo>
                        <a:pt x="0" y="13292"/>
                        <a:pt x="0" y="11631"/>
                        <a:pt x="0" y="9969"/>
                      </a:cubicBezTo>
                      <a:cubicBezTo>
                        <a:pt x="2700" y="8308"/>
                        <a:pt x="5400" y="4985"/>
                        <a:pt x="2700" y="3323"/>
                      </a:cubicBezTo>
                      <a:cubicBezTo>
                        <a:pt x="2700" y="3323"/>
                        <a:pt x="2700" y="1662"/>
                        <a:pt x="2700" y="1662"/>
                      </a:cubicBezTo>
                      <a:cubicBezTo>
                        <a:pt x="5400" y="0"/>
                        <a:pt x="8100" y="0"/>
                        <a:pt x="10800" y="0"/>
                      </a:cubicBezTo>
                      <a:cubicBezTo>
                        <a:pt x="16200" y="1662"/>
                        <a:pt x="13500" y="3323"/>
                        <a:pt x="13500" y="4985"/>
                      </a:cubicBezTo>
                      <a:cubicBezTo>
                        <a:pt x="13500" y="8308"/>
                        <a:pt x="16200" y="9969"/>
                        <a:pt x="18900" y="11631"/>
                      </a:cubicBezTo>
                      <a:cubicBezTo>
                        <a:pt x="21600" y="13292"/>
                        <a:pt x="21600" y="14954"/>
                        <a:pt x="18900" y="16615"/>
                      </a:cubicBezTo>
                      <a:cubicBezTo>
                        <a:pt x="16200" y="16615"/>
                        <a:pt x="13500" y="18277"/>
                        <a:pt x="10800" y="18277"/>
                      </a:cubicBezTo>
                      <a:cubicBezTo>
                        <a:pt x="2700" y="21600"/>
                        <a:pt x="0" y="19938"/>
                        <a:pt x="0" y="14954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6370" name="Freeform 391"/>
                <p:cNvSpPr/>
                <p:nvPr/>
              </p:nvSpPr>
              <p:spPr>
                <a:xfrm>
                  <a:off x="20407" y="101320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0800" y="21600"/>
                      </a:moveTo>
                      <a:cubicBezTo>
                        <a:pt x="10800" y="21600"/>
                        <a:pt x="0" y="21600"/>
                        <a:pt x="0" y="10800"/>
                      </a:cubicBezTo>
                      <a:cubicBezTo>
                        <a:pt x="0" y="10800"/>
                        <a:pt x="10800" y="10800"/>
                        <a:pt x="10800" y="0"/>
                      </a:cubicBezTo>
                      <a:cubicBezTo>
                        <a:pt x="21600" y="10800"/>
                        <a:pt x="21600" y="10800"/>
                        <a:pt x="21600" y="10800"/>
                      </a:cubicBezTo>
                      <a:cubicBezTo>
                        <a:pt x="21600" y="21600"/>
                        <a:pt x="10800" y="21600"/>
                        <a:pt x="1080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6371" name="Freeform 392"/>
                <p:cNvSpPr/>
                <p:nvPr/>
              </p:nvSpPr>
              <p:spPr>
                <a:xfrm>
                  <a:off x="20738" y="125588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4400" y="21600"/>
                      </a:moveTo>
                      <a:cubicBezTo>
                        <a:pt x="7200" y="21600"/>
                        <a:pt x="7200" y="10800"/>
                        <a:pt x="0" y="10800"/>
                      </a:cubicBezTo>
                      <a:cubicBezTo>
                        <a:pt x="7200" y="0"/>
                        <a:pt x="7200" y="0"/>
                        <a:pt x="14400" y="0"/>
                      </a:cubicBezTo>
                      <a:cubicBezTo>
                        <a:pt x="14400" y="0"/>
                        <a:pt x="21600" y="10800"/>
                        <a:pt x="21600" y="10800"/>
                      </a:cubicBezTo>
                      <a:cubicBezTo>
                        <a:pt x="21600" y="21600"/>
                        <a:pt x="14400" y="21600"/>
                        <a:pt x="1440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6372" name="Freeform 393"/>
                <p:cNvSpPr/>
                <p:nvPr/>
              </p:nvSpPr>
              <p:spPr>
                <a:xfrm>
                  <a:off x="19635" y="117646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17280"/>
                      </a:moveTo>
                      <a:cubicBezTo>
                        <a:pt x="0" y="12960"/>
                        <a:pt x="0" y="12960"/>
                        <a:pt x="0" y="8640"/>
                      </a:cubicBezTo>
                      <a:cubicBezTo>
                        <a:pt x="4800" y="0"/>
                        <a:pt x="12000" y="0"/>
                        <a:pt x="19200" y="0"/>
                      </a:cubicBezTo>
                      <a:cubicBezTo>
                        <a:pt x="19200" y="0"/>
                        <a:pt x="21600" y="4320"/>
                        <a:pt x="21600" y="4320"/>
                      </a:cubicBezTo>
                      <a:cubicBezTo>
                        <a:pt x="19200" y="8640"/>
                        <a:pt x="19200" y="12960"/>
                        <a:pt x="19200" y="21600"/>
                      </a:cubicBezTo>
                      <a:cubicBezTo>
                        <a:pt x="19200" y="21600"/>
                        <a:pt x="16800" y="21600"/>
                        <a:pt x="16800" y="21600"/>
                      </a:cubicBezTo>
                      <a:cubicBezTo>
                        <a:pt x="14400" y="21600"/>
                        <a:pt x="12000" y="21600"/>
                        <a:pt x="9600" y="21600"/>
                      </a:cubicBezTo>
                      <a:cubicBezTo>
                        <a:pt x="7200" y="21600"/>
                        <a:pt x="4800" y="21600"/>
                        <a:pt x="2400" y="21600"/>
                      </a:cubicBezTo>
                      <a:cubicBezTo>
                        <a:pt x="2400" y="21600"/>
                        <a:pt x="0" y="17280"/>
                        <a:pt x="0" y="1728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6373" name="Freeform 394"/>
                <p:cNvSpPr/>
                <p:nvPr/>
              </p:nvSpPr>
              <p:spPr>
                <a:xfrm>
                  <a:off x="21122" y="10617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600" h="21600" fill="norm" stroke="1" extrusionOk="0">
                      <a:moveTo>
                        <a:pt x="1600" y="16200"/>
                      </a:moveTo>
                      <a:cubicBezTo>
                        <a:pt x="5200" y="5400"/>
                        <a:pt x="8800" y="5400"/>
                        <a:pt x="16000" y="0"/>
                      </a:cubicBezTo>
                      <a:cubicBezTo>
                        <a:pt x="19600" y="0"/>
                        <a:pt x="19600" y="0"/>
                        <a:pt x="19600" y="10800"/>
                      </a:cubicBezTo>
                      <a:cubicBezTo>
                        <a:pt x="19600" y="10800"/>
                        <a:pt x="19600" y="10800"/>
                        <a:pt x="19600" y="10800"/>
                      </a:cubicBezTo>
                      <a:cubicBezTo>
                        <a:pt x="16000" y="16200"/>
                        <a:pt x="12400" y="21600"/>
                        <a:pt x="8800" y="21600"/>
                      </a:cubicBezTo>
                      <a:cubicBezTo>
                        <a:pt x="8800" y="21600"/>
                        <a:pt x="5200" y="21600"/>
                        <a:pt x="1600" y="21600"/>
                      </a:cubicBezTo>
                      <a:cubicBezTo>
                        <a:pt x="1600" y="21600"/>
                        <a:pt x="-2000" y="16200"/>
                        <a:pt x="1600" y="162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6374" name="Freeform 395"/>
                <p:cNvSpPr/>
                <p:nvPr/>
              </p:nvSpPr>
              <p:spPr>
                <a:xfrm>
                  <a:off x="21290" y="8028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0520" fill="norm" stroke="1" extrusionOk="0">
                      <a:moveTo>
                        <a:pt x="15429" y="17280"/>
                      </a:moveTo>
                      <a:cubicBezTo>
                        <a:pt x="12343" y="21600"/>
                        <a:pt x="9257" y="21600"/>
                        <a:pt x="9257" y="17280"/>
                      </a:cubicBezTo>
                      <a:cubicBezTo>
                        <a:pt x="9257" y="17280"/>
                        <a:pt x="6171" y="17280"/>
                        <a:pt x="6171" y="17280"/>
                      </a:cubicBezTo>
                      <a:cubicBezTo>
                        <a:pt x="3086" y="17280"/>
                        <a:pt x="0" y="17280"/>
                        <a:pt x="0" y="8640"/>
                      </a:cubicBezTo>
                      <a:cubicBezTo>
                        <a:pt x="0" y="4320"/>
                        <a:pt x="6171" y="0"/>
                        <a:pt x="9257" y="0"/>
                      </a:cubicBezTo>
                      <a:cubicBezTo>
                        <a:pt x="12343" y="0"/>
                        <a:pt x="12343" y="0"/>
                        <a:pt x="12343" y="0"/>
                      </a:cubicBezTo>
                      <a:cubicBezTo>
                        <a:pt x="18514" y="0"/>
                        <a:pt x="21600" y="8640"/>
                        <a:pt x="21600" y="12960"/>
                      </a:cubicBezTo>
                      <a:cubicBezTo>
                        <a:pt x="21600" y="12960"/>
                        <a:pt x="18514" y="12960"/>
                        <a:pt x="15429" y="1728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6375" name="Freeform 396"/>
                <p:cNvSpPr/>
                <p:nvPr/>
              </p:nvSpPr>
              <p:spPr>
                <a:xfrm>
                  <a:off x="22724" y="12990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9430" fill="norm" stroke="1" extrusionOk="0">
                      <a:moveTo>
                        <a:pt x="0" y="19430"/>
                      </a:moveTo>
                      <a:cubicBezTo>
                        <a:pt x="0" y="19430"/>
                        <a:pt x="0" y="14030"/>
                        <a:pt x="3600" y="14030"/>
                      </a:cubicBezTo>
                      <a:cubicBezTo>
                        <a:pt x="10800" y="-2170"/>
                        <a:pt x="10800" y="-2170"/>
                        <a:pt x="10800" y="3230"/>
                      </a:cubicBezTo>
                      <a:cubicBezTo>
                        <a:pt x="14400" y="8630"/>
                        <a:pt x="18000" y="8630"/>
                        <a:pt x="21600" y="14030"/>
                      </a:cubicBezTo>
                      <a:cubicBezTo>
                        <a:pt x="18000" y="19430"/>
                        <a:pt x="10800" y="19430"/>
                        <a:pt x="7200" y="19430"/>
                      </a:cubicBezTo>
                      <a:cubicBezTo>
                        <a:pt x="7200" y="19430"/>
                        <a:pt x="7200" y="19430"/>
                        <a:pt x="3600" y="19430"/>
                      </a:cubicBezTo>
                      <a:cubicBezTo>
                        <a:pt x="3600" y="19430"/>
                        <a:pt x="0" y="19430"/>
                        <a:pt x="0" y="1943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6376" name="Freeform 397"/>
                <p:cNvSpPr/>
                <p:nvPr/>
              </p:nvSpPr>
              <p:spPr>
                <a:xfrm>
                  <a:off x="23386" y="112240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720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5400" y="0"/>
                        <a:pt x="16200" y="0"/>
                        <a:pt x="21600" y="7200"/>
                      </a:cubicBezTo>
                      <a:cubicBezTo>
                        <a:pt x="21600" y="7200"/>
                        <a:pt x="21600" y="14400"/>
                        <a:pt x="21600" y="21600"/>
                      </a:cubicBezTo>
                      <a:cubicBezTo>
                        <a:pt x="16200" y="21600"/>
                        <a:pt x="16200" y="21600"/>
                        <a:pt x="16200" y="21600"/>
                      </a:cubicBezTo>
                      <a:cubicBezTo>
                        <a:pt x="10800" y="21600"/>
                        <a:pt x="0" y="14400"/>
                        <a:pt x="0" y="72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6377" name="Freeform 398"/>
                <p:cNvSpPr/>
                <p:nvPr/>
              </p:nvSpPr>
              <p:spPr>
                <a:xfrm>
                  <a:off x="24325" y="120970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600" h="18459" fill="norm" stroke="1" extrusionOk="0">
                      <a:moveTo>
                        <a:pt x="10800" y="17259"/>
                      </a:moveTo>
                      <a:cubicBezTo>
                        <a:pt x="7200" y="14559"/>
                        <a:pt x="7200" y="11859"/>
                        <a:pt x="3600" y="11859"/>
                      </a:cubicBezTo>
                      <a:cubicBezTo>
                        <a:pt x="3600" y="9159"/>
                        <a:pt x="0" y="6459"/>
                        <a:pt x="0" y="6459"/>
                      </a:cubicBezTo>
                      <a:cubicBezTo>
                        <a:pt x="0" y="1059"/>
                        <a:pt x="3600" y="-1641"/>
                        <a:pt x="7200" y="1059"/>
                      </a:cubicBezTo>
                      <a:cubicBezTo>
                        <a:pt x="10800" y="1059"/>
                        <a:pt x="10800" y="3759"/>
                        <a:pt x="10800" y="6459"/>
                      </a:cubicBezTo>
                      <a:cubicBezTo>
                        <a:pt x="10800" y="9159"/>
                        <a:pt x="14400" y="9159"/>
                        <a:pt x="18000" y="11859"/>
                      </a:cubicBezTo>
                      <a:cubicBezTo>
                        <a:pt x="21600" y="14559"/>
                        <a:pt x="18000" y="14559"/>
                        <a:pt x="18000" y="17259"/>
                      </a:cubicBezTo>
                      <a:cubicBezTo>
                        <a:pt x="14400" y="19959"/>
                        <a:pt x="10800" y="17259"/>
                        <a:pt x="10800" y="17259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6378" name="Freeform 399"/>
                <p:cNvSpPr/>
                <p:nvPr/>
              </p:nvSpPr>
              <p:spPr>
                <a:xfrm>
                  <a:off x="23716" y="89847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8514" y="15429"/>
                      </a:moveTo>
                      <a:cubicBezTo>
                        <a:pt x="15429" y="18514"/>
                        <a:pt x="12343" y="21600"/>
                        <a:pt x="9257" y="21600"/>
                      </a:cubicBezTo>
                      <a:cubicBezTo>
                        <a:pt x="0" y="21600"/>
                        <a:pt x="0" y="18514"/>
                        <a:pt x="0" y="12343"/>
                      </a:cubicBezTo>
                      <a:cubicBezTo>
                        <a:pt x="3086" y="9257"/>
                        <a:pt x="6171" y="6171"/>
                        <a:pt x="6171" y="6171"/>
                      </a:cubicBezTo>
                      <a:cubicBezTo>
                        <a:pt x="9257" y="3086"/>
                        <a:pt x="12343" y="3086"/>
                        <a:pt x="15429" y="0"/>
                      </a:cubicBezTo>
                      <a:cubicBezTo>
                        <a:pt x="15429" y="3086"/>
                        <a:pt x="21600" y="6171"/>
                        <a:pt x="21600" y="12343"/>
                      </a:cubicBezTo>
                      <a:cubicBezTo>
                        <a:pt x="21600" y="15429"/>
                        <a:pt x="21600" y="15429"/>
                        <a:pt x="18514" y="15429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6379" name="Freeform 400"/>
                <p:cNvSpPr/>
                <p:nvPr/>
              </p:nvSpPr>
              <p:spPr>
                <a:xfrm>
                  <a:off x="26364" y="11621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10800"/>
                      </a:moveTo>
                      <a:cubicBezTo>
                        <a:pt x="0" y="10800"/>
                        <a:pt x="10800" y="0"/>
                        <a:pt x="10800" y="0"/>
                      </a:cubicBezTo>
                      <a:cubicBezTo>
                        <a:pt x="10800" y="0"/>
                        <a:pt x="21600" y="10800"/>
                        <a:pt x="21600" y="10800"/>
                      </a:cubicBezTo>
                      <a:cubicBezTo>
                        <a:pt x="21600" y="21600"/>
                        <a:pt x="10800" y="21600"/>
                        <a:pt x="10800" y="21600"/>
                      </a:cubicBezTo>
                      <a:cubicBezTo>
                        <a:pt x="10800" y="21600"/>
                        <a:pt x="0" y="10800"/>
                        <a:pt x="0" y="108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6380" name="Freeform 401"/>
                <p:cNvSpPr/>
                <p:nvPr/>
              </p:nvSpPr>
              <p:spPr>
                <a:xfrm>
                  <a:off x="25322" y="6348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200" h="21600" fill="norm" stroke="1" extrusionOk="0">
                      <a:moveTo>
                        <a:pt x="4320" y="0"/>
                      </a:moveTo>
                      <a:cubicBezTo>
                        <a:pt x="8640" y="0"/>
                        <a:pt x="8640" y="3600"/>
                        <a:pt x="8640" y="3600"/>
                      </a:cubicBezTo>
                      <a:cubicBezTo>
                        <a:pt x="8640" y="7200"/>
                        <a:pt x="12960" y="10800"/>
                        <a:pt x="17280" y="14400"/>
                      </a:cubicBezTo>
                      <a:cubicBezTo>
                        <a:pt x="17280" y="14400"/>
                        <a:pt x="21600" y="18000"/>
                        <a:pt x="17280" y="18000"/>
                      </a:cubicBezTo>
                      <a:cubicBezTo>
                        <a:pt x="17280" y="18000"/>
                        <a:pt x="12960" y="21600"/>
                        <a:pt x="12960" y="21600"/>
                      </a:cubicBezTo>
                      <a:cubicBezTo>
                        <a:pt x="12960" y="21600"/>
                        <a:pt x="8640" y="18000"/>
                        <a:pt x="8640" y="18000"/>
                      </a:cubicBezTo>
                      <a:cubicBezTo>
                        <a:pt x="12960" y="14400"/>
                        <a:pt x="4320" y="10800"/>
                        <a:pt x="0" y="7200"/>
                      </a:cubicBezTo>
                      <a:cubicBezTo>
                        <a:pt x="0" y="7200"/>
                        <a:pt x="0" y="3600"/>
                        <a:pt x="0" y="3600"/>
                      </a:cubicBezTo>
                      <a:cubicBezTo>
                        <a:pt x="0" y="3600"/>
                        <a:pt x="4320" y="0"/>
                        <a:pt x="432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6381" name="Freeform 402"/>
                <p:cNvSpPr/>
                <p:nvPr/>
              </p:nvSpPr>
              <p:spPr>
                <a:xfrm>
                  <a:off x="22907" y="7385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443" h="21600" fill="norm" stroke="1" extrusionOk="0">
                      <a:moveTo>
                        <a:pt x="8486" y="5891"/>
                      </a:moveTo>
                      <a:cubicBezTo>
                        <a:pt x="10029" y="5891"/>
                        <a:pt x="13115" y="3927"/>
                        <a:pt x="14658" y="1964"/>
                      </a:cubicBezTo>
                      <a:cubicBezTo>
                        <a:pt x="14658" y="1964"/>
                        <a:pt x="16200" y="1964"/>
                        <a:pt x="16200" y="0"/>
                      </a:cubicBezTo>
                      <a:cubicBezTo>
                        <a:pt x="17743" y="0"/>
                        <a:pt x="19286" y="0"/>
                        <a:pt x="19286" y="1964"/>
                      </a:cubicBezTo>
                      <a:cubicBezTo>
                        <a:pt x="20829" y="1964"/>
                        <a:pt x="20829" y="3927"/>
                        <a:pt x="19286" y="5891"/>
                      </a:cubicBezTo>
                      <a:cubicBezTo>
                        <a:pt x="19286" y="5891"/>
                        <a:pt x="19286" y="7855"/>
                        <a:pt x="19286" y="7855"/>
                      </a:cubicBezTo>
                      <a:cubicBezTo>
                        <a:pt x="14658" y="9818"/>
                        <a:pt x="13115" y="13745"/>
                        <a:pt x="11572" y="17673"/>
                      </a:cubicBezTo>
                      <a:cubicBezTo>
                        <a:pt x="10029" y="21600"/>
                        <a:pt x="10029" y="21600"/>
                        <a:pt x="6943" y="21600"/>
                      </a:cubicBezTo>
                      <a:cubicBezTo>
                        <a:pt x="5400" y="19636"/>
                        <a:pt x="3858" y="19636"/>
                        <a:pt x="2315" y="17673"/>
                      </a:cubicBezTo>
                      <a:cubicBezTo>
                        <a:pt x="-771" y="17673"/>
                        <a:pt x="-771" y="11782"/>
                        <a:pt x="2315" y="11782"/>
                      </a:cubicBezTo>
                      <a:cubicBezTo>
                        <a:pt x="5400" y="11782"/>
                        <a:pt x="6943" y="7855"/>
                        <a:pt x="8486" y="589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6382" name="Freeform 403"/>
                <p:cNvSpPr/>
                <p:nvPr/>
              </p:nvSpPr>
              <p:spPr>
                <a:xfrm>
                  <a:off x="26564" y="132207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7957" h="21600" fill="norm" stroke="1" extrusionOk="0">
                      <a:moveTo>
                        <a:pt x="1372" y="13500"/>
                      </a:moveTo>
                      <a:cubicBezTo>
                        <a:pt x="1372" y="8100"/>
                        <a:pt x="4457" y="8100"/>
                        <a:pt x="1372" y="5400"/>
                      </a:cubicBezTo>
                      <a:cubicBezTo>
                        <a:pt x="-1714" y="5400"/>
                        <a:pt x="1372" y="2700"/>
                        <a:pt x="1372" y="0"/>
                      </a:cubicBezTo>
                      <a:cubicBezTo>
                        <a:pt x="1372" y="0"/>
                        <a:pt x="7543" y="0"/>
                        <a:pt x="10629" y="2700"/>
                      </a:cubicBezTo>
                      <a:cubicBezTo>
                        <a:pt x="10629" y="5400"/>
                        <a:pt x="13715" y="8100"/>
                        <a:pt x="16800" y="13500"/>
                      </a:cubicBezTo>
                      <a:cubicBezTo>
                        <a:pt x="19886" y="18900"/>
                        <a:pt x="16800" y="21600"/>
                        <a:pt x="7543" y="21600"/>
                      </a:cubicBezTo>
                      <a:cubicBezTo>
                        <a:pt x="4457" y="21600"/>
                        <a:pt x="-1714" y="16200"/>
                        <a:pt x="1372" y="135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6383" name="Freeform 404"/>
                <p:cNvSpPr/>
                <p:nvPr/>
              </p:nvSpPr>
              <p:spPr>
                <a:xfrm>
                  <a:off x="26824" y="7969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135" h="21600" fill="norm" stroke="1" extrusionOk="0">
                      <a:moveTo>
                        <a:pt x="16049" y="12343"/>
                      </a:moveTo>
                      <a:cubicBezTo>
                        <a:pt x="16049" y="15429"/>
                        <a:pt x="12964" y="15429"/>
                        <a:pt x="12964" y="18514"/>
                      </a:cubicBezTo>
                      <a:cubicBezTo>
                        <a:pt x="12964" y="21600"/>
                        <a:pt x="3706" y="21600"/>
                        <a:pt x="3706" y="21600"/>
                      </a:cubicBezTo>
                      <a:cubicBezTo>
                        <a:pt x="621" y="18514"/>
                        <a:pt x="621" y="18514"/>
                        <a:pt x="621" y="15429"/>
                      </a:cubicBezTo>
                      <a:cubicBezTo>
                        <a:pt x="-2465" y="9257"/>
                        <a:pt x="6792" y="9257"/>
                        <a:pt x="9878" y="6171"/>
                      </a:cubicBezTo>
                      <a:cubicBezTo>
                        <a:pt x="9878" y="3086"/>
                        <a:pt x="12964" y="0"/>
                        <a:pt x="19135" y="0"/>
                      </a:cubicBezTo>
                      <a:cubicBezTo>
                        <a:pt x="19135" y="3086"/>
                        <a:pt x="19135" y="9257"/>
                        <a:pt x="16049" y="12343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6384" name="Freeform 405"/>
                <p:cNvSpPr/>
                <p:nvPr/>
              </p:nvSpPr>
              <p:spPr>
                <a:xfrm>
                  <a:off x="28129" y="91281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0800" y="0"/>
                      </a:moveTo>
                      <a:cubicBezTo>
                        <a:pt x="10800" y="10800"/>
                        <a:pt x="21600" y="10800"/>
                        <a:pt x="21600" y="10800"/>
                      </a:cubicBezTo>
                      <a:cubicBezTo>
                        <a:pt x="21600" y="10800"/>
                        <a:pt x="21600" y="21600"/>
                        <a:pt x="10800" y="21600"/>
                      </a:cubicBezTo>
                      <a:cubicBezTo>
                        <a:pt x="10800" y="21600"/>
                        <a:pt x="10800" y="21600"/>
                        <a:pt x="0" y="10800"/>
                      </a:cubicBezTo>
                      <a:cubicBezTo>
                        <a:pt x="0" y="10800"/>
                        <a:pt x="10800" y="10800"/>
                        <a:pt x="108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6385" name="Freeform 406"/>
                <p:cNvSpPr/>
                <p:nvPr/>
              </p:nvSpPr>
              <p:spPr>
                <a:xfrm>
                  <a:off x="27084" y="4135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100" h="18437" fill="norm" stroke="1" extrusionOk="0">
                      <a:moveTo>
                        <a:pt x="20100" y="5400"/>
                      </a:moveTo>
                      <a:cubicBezTo>
                        <a:pt x="20100" y="5400"/>
                        <a:pt x="20100" y="10800"/>
                        <a:pt x="20100" y="10800"/>
                      </a:cubicBezTo>
                      <a:cubicBezTo>
                        <a:pt x="17400" y="16200"/>
                        <a:pt x="12000" y="21600"/>
                        <a:pt x="6600" y="16200"/>
                      </a:cubicBezTo>
                      <a:cubicBezTo>
                        <a:pt x="6600" y="16200"/>
                        <a:pt x="6600" y="16200"/>
                        <a:pt x="6600" y="16200"/>
                      </a:cubicBezTo>
                      <a:cubicBezTo>
                        <a:pt x="6600" y="16200"/>
                        <a:pt x="3900" y="16200"/>
                        <a:pt x="3900" y="16200"/>
                      </a:cubicBezTo>
                      <a:cubicBezTo>
                        <a:pt x="1200" y="16200"/>
                        <a:pt x="-1500" y="16200"/>
                        <a:pt x="1200" y="10800"/>
                      </a:cubicBezTo>
                      <a:cubicBezTo>
                        <a:pt x="1200" y="10800"/>
                        <a:pt x="-1500" y="5400"/>
                        <a:pt x="1200" y="5400"/>
                      </a:cubicBezTo>
                      <a:cubicBezTo>
                        <a:pt x="3900" y="5400"/>
                        <a:pt x="3900" y="0"/>
                        <a:pt x="6600" y="0"/>
                      </a:cubicBezTo>
                      <a:cubicBezTo>
                        <a:pt x="9300" y="0"/>
                        <a:pt x="14700" y="0"/>
                        <a:pt x="20100" y="54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6386" name="Freeform 407"/>
                <p:cNvSpPr/>
                <p:nvPr/>
              </p:nvSpPr>
              <p:spPr>
                <a:xfrm>
                  <a:off x="27798" y="107607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2960" y="21600"/>
                      </a:moveTo>
                      <a:cubicBezTo>
                        <a:pt x="8640" y="21600"/>
                        <a:pt x="0" y="8640"/>
                        <a:pt x="0" y="4320"/>
                      </a:cubicBezTo>
                      <a:cubicBezTo>
                        <a:pt x="0" y="4320"/>
                        <a:pt x="4320" y="0"/>
                        <a:pt x="8640" y="0"/>
                      </a:cubicBezTo>
                      <a:cubicBezTo>
                        <a:pt x="17280" y="0"/>
                        <a:pt x="21600" y="4320"/>
                        <a:pt x="21600" y="8640"/>
                      </a:cubicBezTo>
                      <a:cubicBezTo>
                        <a:pt x="21600" y="17280"/>
                        <a:pt x="17280" y="21600"/>
                        <a:pt x="1296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6387" name="Freeform 408"/>
                <p:cNvSpPr/>
                <p:nvPr/>
              </p:nvSpPr>
              <p:spPr>
                <a:xfrm>
                  <a:off x="29342" y="4535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5600" fill="norm" stroke="1" extrusionOk="0">
                      <a:moveTo>
                        <a:pt x="21600" y="4800"/>
                      </a:moveTo>
                      <a:cubicBezTo>
                        <a:pt x="10800" y="15600"/>
                        <a:pt x="10800" y="15600"/>
                        <a:pt x="10800" y="15600"/>
                      </a:cubicBezTo>
                      <a:cubicBezTo>
                        <a:pt x="10800" y="15600"/>
                        <a:pt x="0" y="4800"/>
                        <a:pt x="0" y="4800"/>
                      </a:cubicBezTo>
                      <a:cubicBezTo>
                        <a:pt x="0" y="4800"/>
                        <a:pt x="10800" y="-6000"/>
                        <a:pt x="10800" y="4800"/>
                      </a:cubicBezTo>
                      <a:cubicBezTo>
                        <a:pt x="10800" y="4800"/>
                        <a:pt x="21600" y="4800"/>
                        <a:pt x="21600" y="48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6388" name="Freeform 409"/>
                <p:cNvSpPr/>
                <p:nvPr/>
              </p:nvSpPr>
              <p:spPr>
                <a:xfrm>
                  <a:off x="6129" y="-1"/>
                  <a:ext cx="30520" cy="65643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496" h="21422" fill="norm" stroke="1" extrusionOk="0">
                      <a:moveTo>
                        <a:pt x="4569" y="18722"/>
                      </a:moveTo>
                      <a:cubicBezTo>
                        <a:pt x="2908" y="19686"/>
                        <a:pt x="1662" y="20458"/>
                        <a:pt x="0" y="21422"/>
                      </a:cubicBezTo>
                      <a:cubicBezTo>
                        <a:pt x="0" y="1365"/>
                        <a:pt x="0" y="1365"/>
                        <a:pt x="0" y="1365"/>
                      </a:cubicBezTo>
                      <a:cubicBezTo>
                        <a:pt x="1246" y="979"/>
                        <a:pt x="2492" y="401"/>
                        <a:pt x="3323" y="15"/>
                      </a:cubicBezTo>
                      <a:cubicBezTo>
                        <a:pt x="3323" y="-178"/>
                        <a:pt x="5400" y="1558"/>
                        <a:pt x="6231" y="2329"/>
                      </a:cubicBezTo>
                      <a:cubicBezTo>
                        <a:pt x="7477" y="2908"/>
                        <a:pt x="8308" y="3679"/>
                        <a:pt x="9138" y="4451"/>
                      </a:cubicBezTo>
                      <a:cubicBezTo>
                        <a:pt x="9554" y="4643"/>
                        <a:pt x="10385" y="4836"/>
                        <a:pt x="10800" y="5029"/>
                      </a:cubicBezTo>
                      <a:cubicBezTo>
                        <a:pt x="14538" y="6186"/>
                        <a:pt x="17862" y="7151"/>
                        <a:pt x="21185" y="8115"/>
                      </a:cubicBezTo>
                      <a:cubicBezTo>
                        <a:pt x="21600" y="8308"/>
                        <a:pt x="21600" y="8308"/>
                        <a:pt x="21185" y="8501"/>
                      </a:cubicBezTo>
                      <a:cubicBezTo>
                        <a:pt x="20354" y="9272"/>
                        <a:pt x="19108" y="10043"/>
                        <a:pt x="17862" y="10622"/>
                      </a:cubicBezTo>
                      <a:cubicBezTo>
                        <a:pt x="17031" y="11201"/>
                        <a:pt x="15785" y="11779"/>
                        <a:pt x="14954" y="12551"/>
                      </a:cubicBezTo>
                      <a:cubicBezTo>
                        <a:pt x="14954" y="12551"/>
                        <a:pt x="14954" y="12743"/>
                        <a:pt x="14538" y="12743"/>
                      </a:cubicBezTo>
                      <a:cubicBezTo>
                        <a:pt x="13708" y="13322"/>
                        <a:pt x="12462" y="13901"/>
                        <a:pt x="11215" y="14479"/>
                      </a:cubicBezTo>
                      <a:cubicBezTo>
                        <a:pt x="9969" y="15251"/>
                        <a:pt x="9138" y="15829"/>
                        <a:pt x="7892" y="16601"/>
                      </a:cubicBezTo>
                      <a:cubicBezTo>
                        <a:pt x="6646" y="17372"/>
                        <a:pt x="5815" y="17951"/>
                        <a:pt x="4569" y="18722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6389" name="Freeform 410"/>
                <p:cNvSpPr/>
                <p:nvPr/>
              </p:nvSpPr>
              <p:spPr>
                <a:xfrm>
                  <a:off x="29161" y="11130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8514" h="19200" fill="norm" stroke="1" extrusionOk="0">
                      <a:moveTo>
                        <a:pt x="772" y="14880"/>
                      </a:moveTo>
                      <a:cubicBezTo>
                        <a:pt x="772" y="10560"/>
                        <a:pt x="-2314" y="6240"/>
                        <a:pt x="3857" y="1920"/>
                      </a:cubicBezTo>
                      <a:cubicBezTo>
                        <a:pt x="6943" y="-2400"/>
                        <a:pt x="10029" y="1920"/>
                        <a:pt x="16200" y="1920"/>
                      </a:cubicBezTo>
                      <a:cubicBezTo>
                        <a:pt x="19286" y="6240"/>
                        <a:pt x="19286" y="10560"/>
                        <a:pt x="16200" y="14880"/>
                      </a:cubicBezTo>
                      <a:cubicBezTo>
                        <a:pt x="13115" y="14880"/>
                        <a:pt x="10029" y="14880"/>
                        <a:pt x="6943" y="19200"/>
                      </a:cubicBezTo>
                      <a:cubicBezTo>
                        <a:pt x="3857" y="14880"/>
                        <a:pt x="772" y="19200"/>
                        <a:pt x="772" y="1488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6390" name="Freeform 411"/>
                <p:cNvSpPr/>
                <p:nvPr/>
              </p:nvSpPr>
              <p:spPr>
                <a:xfrm>
                  <a:off x="30958" y="7627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4912" h="21600" fill="norm" stroke="1" extrusionOk="0">
                      <a:moveTo>
                        <a:pt x="2982" y="0"/>
                      </a:moveTo>
                      <a:cubicBezTo>
                        <a:pt x="17382" y="14400"/>
                        <a:pt x="17382" y="21600"/>
                        <a:pt x="10182" y="21600"/>
                      </a:cubicBezTo>
                      <a:cubicBezTo>
                        <a:pt x="2982" y="21600"/>
                        <a:pt x="-4218" y="14400"/>
                        <a:pt x="2982" y="7200"/>
                      </a:cubicBezTo>
                      <a:cubicBezTo>
                        <a:pt x="2982" y="7200"/>
                        <a:pt x="2982" y="0"/>
                        <a:pt x="298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6391" name="Freeform 412"/>
                <p:cNvSpPr/>
                <p:nvPr/>
              </p:nvSpPr>
              <p:spPr>
                <a:xfrm>
                  <a:off x="31328" y="85986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7200" y="21600"/>
                      </a:moveTo>
                      <a:cubicBezTo>
                        <a:pt x="7200" y="21600"/>
                        <a:pt x="0" y="10800"/>
                        <a:pt x="0" y="10800"/>
                      </a:cubicBezTo>
                      <a:cubicBezTo>
                        <a:pt x="0" y="0"/>
                        <a:pt x="7200" y="0"/>
                        <a:pt x="7200" y="0"/>
                      </a:cubicBezTo>
                      <a:cubicBezTo>
                        <a:pt x="14400" y="0"/>
                        <a:pt x="14400" y="0"/>
                        <a:pt x="21600" y="10800"/>
                      </a:cubicBezTo>
                      <a:cubicBezTo>
                        <a:pt x="14400" y="10800"/>
                        <a:pt x="14400" y="21600"/>
                        <a:pt x="720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6392" name="Freeform 413"/>
                <p:cNvSpPr/>
                <p:nvPr/>
              </p:nvSpPr>
              <p:spPr>
                <a:xfrm>
                  <a:off x="31107" y="6697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9069" fill="norm" stroke="1" extrusionOk="0">
                      <a:moveTo>
                        <a:pt x="10800" y="1789"/>
                      </a:moveTo>
                      <a:cubicBezTo>
                        <a:pt x="16200" y="6109"/>
                        <a:pt x="16200" y="6109"/>
                        <a:pt x="21600" y="10429"/>
                      </a:cubicBezTo>
                      <a:cubicBezTo>
                        <a:pt x="16200" y="14749"/>
                        <a:pt x="16200" y="19069"/>
                        <a:pt x="10800" y="19069"/>
                      </a:cubicBezTo>
                      <a:cubicBezTo>
                        <a:pt x="10800" y="14749"/>
                        <a:pt x="5400" y="14749"/>
                        <a:pt x="0" y="10429"/>
                      </a:cubicBezTo>
                      <a:cubicBezTo>
                        <a:pt x="0" y="10429"/>
                        <a:pt x="0" y="6109"/>
                        <a:pt x="0" y="6109"/>
                      </a:cubicBezTo>
                      <a:cubicBezTo>
                        <a:pt x="5400" y="1789"/>
                        <a:pt x="5400" y="-2531"/>
                        <a:pt x="10800" y="1789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6393" name="Freeform 414"/>
                <p:cNvSpPr/>
                <p:nvPr/>
              </p:nvSpPr>
              <p:spPr>
                <a:xfrm>
                  <a:off x="31107" y="75948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21600"/>
                      </a:moveTo>
                      <a:cubicBezTo>
                        <a:pt x="10800" y="10800"/>
                        <a:pt x="0" y="1080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0800" y="0"/>
                        <a:pt x="21600" y="10800"/>
                        <a:pt x="2160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6394" name="Freeform 415"/>
                <p:cNvSpPr/>
                <p:nvPr/>
              </p:nvSpPr>
              <p:spPr>
                <a:xfrm>
                  <a:off x="30225" y="7337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0829" fill="norm" stroke="1" extrusionOk="0">
                      <a:moveTo>
                        <a:pt x="17280" y="2315"/>
                      </a:moveTo>
                      <a:cubicBezTo>
                        <a:pt x="21600" y="5400"/>
                        <a:pt x="21600" y="8486"/>
                        <a:pt x="21600" y="11572"/>
                      </a:cubicBezTo>
                      <a:cubicBezTo>
                        <a:pt x="17280" y="14658"/>
                        <a:pt x="8640" y="14658"/>
                        <a:pt x="12960" y="20829"/>
                      </a:cubicBezTo>
                      <a:cubicBezTo>
                        <a:pt x="8640" y="20829"/>
                        <a:pt x="8640" y="20829"/>
                        <a:pt x="8640" y="20829"/>
                      </a:cubicBezTo>
                      <a:cubicBezTo>
                        <a:pt x="4320" y="14658"/>
                        <a:pt x="0" y="11572"/>
                        <a:pt x="0" y="8486"/>
                      </a:cubicBezTo>
                      <a:cubicBezTo>
                        <a:pt x="0" y="8486"/>
                        <a:pt x="4320" y="5400"/>
                        <a:pt x="8640" y="2315"/>
                      </a:cubicBezTo>
                      <a:cubicBezTo>
                        <a:pt x="12960" y="-771"/>
                        <a:pt x="12960" y="-771"/>
                        <a:pt x="17280" y="2315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6395" name="Freeform 416"/>
                <p:cNvSpPr/>
                <p:nvPr/>
              </p:nvSpPr>
              <p:spPr>
                <a:xfrm>
                  <a:off x="33424" y="5642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10800"/>
                      </a:moveTo>
                      <a:cubicBezTo>
                        <a:pt x="21600" y="10800"/>
                        <a:pt x="10800" y="21600"/>
                        <a:pt x="10800" y="21600"/>
                      </a:cubicBezTo>
                      <a:cubicBezTo>
                        <a:pt x="10800" y="21600"/>
                        <a:pt x="0" y="10800"/>
                        <a:pt x="0" y="10800"/>
                      </a:cubicBezTo>
                      <a:cubicBezTo>
                        <a:pt x="0" y="0"/>
                        <a:pt x="0" y="0"/>
                        <a:pt x="10800" y="0"/>
                      </a:cubicBezTo>
                      <a:cubicBezTo>
                        <a:pt x="10800" y="0"/>
                        <a:pt x="21600" y="0"/>
                        <a:pt x="21600" y="108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6396" name="Freeform 417"/>
                <p:cNvSpPr/>
                <p:nvPr/>
              </p:nvSpPr>
              <p:spPr>
                <a:xfrm>
                  <a:off x="32210" y="4671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7200"/>
                      </a:moveTo>
                      <a:cubicBezTo>
                        <a:pt x="21600" y="7200"/>
                        <a:pt x="21600" y="14400"/>
                        <a:pt x="21600" y="14400"/>
                      </a:cubicBezTo>
                      <a:cubicBezTo>
                        <a:pt x="14400" y="14400"/>
                        <a:pt x="10800" y="14400"/>
                        <a:pt x="3600" y="21600"/>
                      </a:cubicBezTo>
                      <a:cubicBezTo>
                        <a:pt x="3600" y="21600"/>
                        <a:pt x="3600" y="14400"/>
                        <a:pt x="0" y="14400"/>
                      </a:cubicBezTo>
                      <a:cubicBezTo>
                        <a:pt x="3600" y="14400"/>
                        <a:pt x="3600" y="14400"/>
                        <a:pt x="3600" y="7200"/>
                      </a:cubicBezTo>
                      <a:cubicBezTo>
                        <a:pt x="7200" y="7200"/>
                        <a:pt x="7200" y="7200"/>
                        <a:pt x="7200" y="7200"/>
                      </a:cubicBezTo>
                      <a:cubicBezTo>
                        <a:pt x="10800" y="7200"/>
                        <a:pt x="18000" y="7200"/>
                        <a:pt x="21600" y="0"/>
                      </a:cubicBezTo>
                      <a:cubicBezTo>
                        <a:pt x="21600" y="0"/>
                        <a:pt x="21600" y="0"/>
                        <a:pt x="21600" y="72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6397" name="Oval 418"/>
                <p:cNvSpPr/>
                <p:nvPr/>
              </p:nvSpPr>
              <p:spPr>
                <a:xfrm>
                  <a:off x="34968" y="101540"/>
                  <a:ext cx="12701" cy="12701"/>
                </a:xfrm>
                <a:prstGeom prst="ellipse">
                  <a:avLst/>
                </a:pr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6398" name="Freeform 419"/>
                <p:cNvSpPr/>
                <p:nvPr/>
              </p:nvSpPr>
              <p:spPr>
                <a:xfrm>
                  <a:off x="35189" y="8477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0"/>
                      </a:moveTo>
                      <a:cubicBezTo>
                        <a:pt x="0" y="0"/>
                        <a:pt x="10800" y="0"/>
                        <a:pt x="10800" y="0"/>
                      </a:cubicBezTo>
                      <a:cubicBezTo>
                        <a:pt x="10800" y="10800"/>
                        <a:pt x="10800" y="10800"/>
                        <a:pt x="21600" y="21600"/>
                      </a:cubicBezTo>
                      <a:cubicBezTo>
                        <a:pt x="10800" y="21600"/>
                        <a:pt x="10800" y="21600"/>
                        <a:pt x="10800" y="21600"/>
                      </a:cubicBezTo>
                      <a:cubicBezTo>
                        <a:pt x="10800" y="21600"/>
                        <a:pt x="10800" y="21600"/>
                        <a:pt x="10800" y="21600"/>
                      </a:cubicBezTo>
                      <a:cubicBezTo>
                        <a:pt x="10800" y="21600"/>
                        <a:pt x="0" y="10800"/>
                        <a:pt x="0" y="10800"/>
                      </a:cubicBezTo>
                      <a:cubicBezTo>
                        <a:pt x="0" y="1080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6399" name="Freeform 420"/>
                <p:cNvSpPr/>
                <p:nvPr/>
              </p:nvSpPr>
              <p:spPr>
                <a:xfrm>
                  <a:off x="36402" y="110206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7382" fill="norm" stroke="1" extrusionOk="0">
                      <a:moveTo>
                        <a:pt x="21600" y="2982"/>
                      </a:moveTo>
                      <a:cubicBezTo>
                        <a:pt x="21600" y="17382"/>
                        <a:pt x="10800" y="17382"/>
                        <a:pt x="10800" y="17382"/>
                      </a:cubicBezTo>
                      <a:cubicBezTo>
                        <a:pt x="0" y="17382"/>
                        <a:pt x="0" y="10182"/>
                        <a:pt x="0" y="10182"/>
                      </a:cubicBezTo>
                      <a:cubicBezTo>
                        <a:pt x="0" y="2982"/>
                        <a:pt x="10800" y="-4218"/>
                        <a:pt x="10800" y="2982"/>
                      </a:cubicBezTo>
                      <a:cubicBezTo>
                        <a:pt x="21600" y="2982"/>
                        <a:pt x="21600" y="2982"/>
                        <a:pt x="21600" y="2982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6400" name="Freeform 421"/>
                <p:cNvSpPr/>
                <p:nvPr/>
              </p:nvSpPr>
              <p:spPr>
                <a:xfrm>
                  <a:off x="35913" y="41641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491" h="21600" fill="norm" stroke="1" extrusionOk="0">
                      <a:moveTo>
                        <a:pt x="1491" y="16971"/>
                      </a:moveTo>
                      <a:cubicBezTo>
                        <a:pt x="5091" y="13886"/>
                        <a:pt x="1491" y="10800"/>
                        <a:pt x="5091" y="7714"/>
                      </a:cubicBezTo>
                      <a:cubicBezTo>
                        <a:pt x="5091" y="6171"/>
                        <a:pt x="5091" y="3086"/>
                        <a:pt x="5091" y="1543"/>
                      </a:cubicBezTo>
                      <a:cubicBezTo>
                        <a:pt x="5091" y="1543"/>
                        <a:pt x="5091" y="0"/>
                        <a:pt x="8691" y="0"/>
                      </a:cubicBezTo>
                      <a:cubicBezTo>
                        <a:pt x="8691" y="0"/>
                        <a:pt x="12291" y="0"/>
                        <a:pt x="12291" y="1543"/>
                      </a:cubicBezTo>
                      <a:cubicBezTo>
                        <a:pt x="15891" y="1543"/>
                        <a:pt x="15891" y="3086"/>
                        <a:pt x="15891" y="4629"/>
                      </a:cubicBezTo>
                      <a:cubicBezTo>
                        <a:pt x="15891" y="6171"/>
                        <a:pt x="15891" y="7714"/>
                        <a:pt x="15891" y="10800"/>
                      </a:cubicBezTo>
                      <a:cubicBezTo>
                        <a:pt x="15891" y="12343"/>
                        <a:pt x="19491" y="13886"/>
                        <a:pt x="19491" y="15429"/>
                      </a:cubicBezTo>
                      <a:cubicBezTo>
                        <a:pt x="19491" y="16971"/>
                        <a:pt x="19491" y="18514"/>
                        <a:pt x="15891" y="20057"/>
                      </a:cubicBezTo>
                      <a:cubicBezTo>
                        <a:pt x="15891" y="20057"/>
                        <a:pt x="15891" y="21600"/>
                        <a:pt x="15891" y="21600"/>
                      </a:cubicBezTo>
                      <a:cubicBezTo>
                        <a:pt x="12291" y="21600"/>
                        <a:pt x="8691" y="21600"/>
                        <a:pt x="5091" y="21600"/>
                      </a:cubicBezTo>
                      <a:cubicBezTo>
                        <a:pt x="1491" y="21600"/>
                        <a:pt x="-2109" y="18514"/>
                        <a:pt x="1491" y="1697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6401" name="Freeform 422"/>
                <p:cNvSpPr/>
                <p:nvPr/>
              </p:nvSpPr>
              <p:spPr>
                <a:xfrm>
                  <a:off x="32641" y="125817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650" h="21164" fill="norm" stroke="1" extrusionOk="0">
                      <a:moveTo>
                        <a:pt x="3881" y="17788"/>
                      </a:moveTo>
                      <a:cubicBezTo>
                        <a:pt x="2745" y="17788"/>
                        <a:pt x="2745" y="17788"/>
                        <a:pt x="1608" y="17788"/>
                      </a:cubicBezTo>
                      <a:cubicBezTo>
                        <a:pt x="471" y="16518"/>
                        <a:pt x="-666" y="16518"/>
                        <a:pt x="471" y="15247"/>
                      </a:cubicBezTo>
                      <a:cubicBezTo>
                        <a:pt x="471" y="12706"/>
                        <a:pt x="1608" y="10165"/>
                        <a:pt x="2745" y="8894"/>
                      </a:cubicBezTo>
                      <a:cubicBezTo>
                        <a:pt x="3881" y="8894"/>
                        <a:pt x="3881" y="8894"/>
                        <a:pt x="5018" y="8894"/>
                      </a:cubicBezTo>
                      <a:cubicBezTo>
                        <a:pt x="5018" y="8894"/>
                        <a:pt x="6155" y="10165"/>
                        <a:pt x="6155" y="10165"/>
                      </a:cubicBezTo>
                      <a:cubicBezTo>
                        <a:pt x="7292" y="10165"/>
                        <a:pt x="7292" y="8894"/>
                        <a:pt x="7292" y="8894"/>
                      </a:cubicBezTo>
                      <a:cubicBezTo>
                        <a:pt x="7292" y="8894"/>
                        <a:pt x="7292" y="7624"/>
                        <a:pt x="7292" y="7624"/>
                      </a:cubicBezTo>
                      <a:cubicBezTo>
                        <a:pt x="7292" y="7624"/>
                        <a:pt x="7292" y="7624"/>
                        <a:pt x="7292" y="7624"/>
                      </a:cubicBezTo>
                      <a:cubicBezTo>
                        <a:pt x="6155" y="6353"/>
                        <a:pt x="3881" y="6353"/>
                        <a:pt x="5018" y="3812"/>
                      </a:cubicBezTo>
                      <a:cubicBezTo>
                        <a:pt x="6155" y="2541"/>
                        <a:pt x="7292" y="1271"/>
                        <a:pt x="8429" y="0"/>
                      </a:cubicBezTo>
                      <a:cubicBezTo>
                        <a:pt x="8429" y="0"/>
                        <a:pt x="9566" y="1271"/>
                        <a:pt x="9566" y="1271"/>
                      </a:cubicBezTo>
                      <a:cubicBezTo>
                        <a:pt x="11839" y="2541"/>
                        <a:pt x="11839" y="5082"/>
                        <a:pt x="11839" y="7624"/>
                      </a:cubicBezTo>
                      <a:cubicBezTo>
                        <a:pt x="11839" y="11435"/>
                        <a:pt x="12976" y="11435"/>
                        <a:pt x="15250" y="11435"/>
                      </a:cubicBezTo>
                      <a:cubicBezTo>
                        <a:pt x="17523" y="11435"/>
                        <a:pt x="18660" y="12706"/>
                        <a:pt x="19797" y="12706"/>
                      </a:cubicBezTo>
                      <a:cubicBezTo>
                        <a:pt x="20934" y="13976"/>
                        <a:pt x="20934" y="16518"/>
                        <a:pt x="19797" y="17788"/>
                      </a:cubicBezTo>
                      <a:cubicBezTo>
                        <a:pt x="18660" y="19059"/>
                        <a:pt x="17523" y="19059"/>
                        <a:pt x="16387" y="17788"/>
                      </a:cubicBezTo>
                      <a:cubicBezTo>
                        <a:pt x="14113" y="16518"/>
                        <a:pt x="12976" y="16518"/>
                        <a:pt x="11839" y="17788"/>
                      </a:cubicBezTo>
                      <a:cubicBezTo>
                        <a:pt x="10702" y="19059"/>
                        <a:pt x="10702" y="19059"/>
                        <a:pt x="9566" y="20329"/>
                      </a:cubicBezTo>
                      <a:cubicBezTo>
                        <a:pt x="8429" y="21600"/>
                        <a:pt x="8429" y="21600"/>
                        <a:pt x="6155" y="19059"/>
                      </a:cubicBezTo>
                      <a:cubicBezTo>
                        <a:pt x="6155" y="19059"/>
                        <a:pt x="5018" y="17788"/>
                        <a:pt x="3881" y="17788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6402" name="Freeform 423"/>
                <p:cNvSpPr/>
                <p:nvPr/>
              </p:nvSpPr>
              <p:spPr>
                <a:xfrm>
                  <a:off x="37031" y="104408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6820" h="21600" fill="norm" stroke="1" extrusionOk="0">
                      <a:moveTo>
                        <a:pt x="8612" y="0"/>
                      </a:moveTo>
                      <a:cubicBezTo>
                        <a:pt x="8612" y="0"/>
                        <a:pt x="12212" y="5400"/>
                        <a:pt x="12212" y="5400"/>
                      </a:cubicBezTo>
                      <a:cubicBezTo>
                        <a:pt x="19412" y="5400"/>
                        <a:pt x="15812" y="10800"/>
                        <a:pt x="15812" y="16200"/>
                      </a:cubicBezTo>
                      <a:cubicBezTo>
                        <a:pt x="19412" y="21600"/>
                        <a:pt x="12212" y="21600"/>
                        <a:pt x="12212" y="21600"/>
                      </a:cubicBezTo>
                      <a:cubicBezTo>
                        <a:pt x="5012" y="21600"/>
                        <a:pt x="1412" y="16200"/>
                        <a:pt x="1412" y="10800"/>
                      </a:cubicBezTo>
                      <a:cubicBezTo>
                        <a:pt x="-2188" y="0"/>
                        <a:pt x="1412" y="0"/>
                        <a:pt x="861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6403" name="Freeform 424"/>
                <p:cNvSpPr/>
                <p:nvPr/>
              </p:nvSpPr>
              <p:spPr>
                <a:xfrm>
                  <a:off x="36225" y="9161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018" h="21600" fill="norm" stroke="1" extrusionOk="0">
                      <a:moveTo>
                        <a:pt x="0" y="12000"/>
                      </a:moveTo>
                      <a:cubicBezTo>
                        <a:pt x="0" y="7200"/>
                        <a:pt x="2700" y="2400"/>
                        <a:pt x="8100" y="0"/>
                      </a:cubicBezTo>
                      <a:cubicBezTo>
                        <a:pt x="8100" y="0"/>
                        <a:pt x="10800" y="0"/>
                        <a:pt x="10800" y="2400"/>
                      </a:cubicBezTo>
                      <a:cubicBezTo>
                        <a:pt x="13500" y="2400"/>
                        <a:pt x="16200" y="4800"/>
                        <a:pt x="16200" y="4800"/>
                      </a:cubicBezTo>
                      <a:cubicBezTo>
                        <a:pt x="18900" y="4800"/>
                        <a:pt x="21600" y="4800"/>
                        <a:pt x="18900" y="7200"/>
                      </a:cubicBezTo>
                      <a:cubicBezTo>
                        <a:pt x="18900" y="7200"/>
                        <a:pt x="18900" y="9600"/>
                        <a:pt x="18900" y="9600"/>
                      </a:cubicBezTo>
                      <a:cubicBezTo>
                        <a:pt x="18900" y="12000"/>
                        <a:pt x="16200" y="12000"/>
                        <a:pt x="16200" y="12000"/>
                      </a:cubicBezTo>
                      <a:cubicBezTo>
                        <a:pt x="10800" y="12000"/>
                        <a:pt x="8100" y="16800"/>
                        <a:pt x="8100" y="21600"/>
                      </a:cubicBezTo>
                      <a:cubicBezTo>
                        <a:pt x="5400" y="21600"/>
                        <a:pt x="5400" y="21600"/>
                        <a:pt x="5400" y="21600"/>
                      </a:cubicBezTo>
                      <a:cubicBezTo>
                        <a:pt x="2700" y="21600"/>
                        <a:pt x="2700" y="21600"/>
                        <a:pt x="2700" y="21600"/>
                      </a:cubicBezTo>
                      <a:cubicBezTo>
                        <a:pt x="2700" y="16800"/>
                        <a:pt x="0" y="14400"/>
                        <a:pt x="0" y="120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6404" name="Freeform 425"/>
                <p:cNvSpPr/>
                <p:nvPr/>
              </p:nvSpPr>
              <p:spPr>
                <a:xfrm>
                  <a:off x="38829" y="93377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21600"/>
                      </a:moveTo>
                      <a:cubicBezTo>
                        <a:pt x="0" y="21600"/>
                        <a:pt x="0" y="2160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0800" y="0"/>
                        <a:pt x="10800" y="0"/>
                        <a:pt x="21600" y="21600"/>
                      </a:cubicBezTo>
                      <a:cubicBezTo>
                        <a:pt x="10800" y="21600"/>
                        <a:pt x="10800" y="21600"/>
                        <a:pt x="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6405" name="Freeform 426"/>
                <p:cNvSpPr/>
                <p:nvPr/>
              </p:nvSpPr>
              <p:spPr>
                <a:xfrm>
                  <a:off x="37616" y="13661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8640"/>
                      </a:moveTo>
                      <a:cubicBezTo>
                        <a:pt x="0" y="8640"/>
                        <a:pt x="0" y="4320"/>
                        <a:pt x="0" y="4320"/>
                      </a:cubicBezTo>
                      <a:cubicBezTo>
                        <a:pt x="0" y="0"/>
                        <a:pt x="5400" y="0"/>
                        <a:pt x="5400" y="0"/>
                      </a:cubicBezTo>
                      <a:cubicBezTo>
                        <a:pt x="10800" y="4320"/>
                        <a:pt x="16200" y="8640"/>
                        <a:pt x="16200" y="12960"/>
                      </a:cubicBezTo>
                      <a:cubicBezTo>
                        <a:pt x="21600" y="12960"/>
                        <a:pt x="21600" y="12960"/>
                        <a:pt x="21600" y="17280"/>
                      </a:cubicBezTo>
                      <a:cubicBezTo>
                        <a:pt x="21600" y="17280"/>
                        <a:pt x="16200" y="21600"/>
                        <a:pt x="16200" y="21600"/>
                      </a:cubicBezTo>
                      <a:cubicBezTo>
                        <a:pt x="0" y="21600"/>
                        <a:pt x="0" y="21600"/>
                        <a:pt x="0" y="864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6406" name="Freeform 427"/>
                <p:cNvSpPr/>
                <p:nvPr/>
              </p:nvSpPr>
              <p:spPr>
                <a:xfrm>
                  <a:off x="37947" y="133386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0250" fill="norm" stroke="1" extrusionOk="0">
                      <a:moveTo>
                        <a:pt x="21600" y="4050"/>
                      </a:moveTo>
                      <a:cubicBezTo>
                        <a:pt x="21600" y="4050"/>
                        <a:pt x="21600" y="9450"/>
                        <a:pt x="21600" y="9450"/>
                      </a:cubicBezTo>
                      <a:cubicBezTo>
                        <a:pt x="14400" y="9450"/>
                        <a:pt x="14400" y="14850"/>
                        <a:pt x="7200" y="14850"/>
                      </a:cubicBezTo>
                      <a:cubicBezTo>
                        <a:pt x="7200" y="14850"/>
                        <a:pt x="7200" y="20250"/>
                        <a:pt x="0" y="20250"/>
                      </a:cubicBezTo>
                      <a:cubicBezTo>
                        <a:pt x="0" y="20250"/>
                        <a:pt x="0" y="14850"/>
                        <a:pt x="0" y="14850"/>
                      </a:cubicBezTo>
                      <a:cubicBezTo>
                        <a:pt x="0" y="9450"/>
                        <a:pt x="0" y="4050"/>
                        <a:pt x="7200" y="4050"/>
                      </a:cubicBezTo>
                      <a:cubicBezTo>
                        <a:pt x="7200" y="-1350"/>
                        <a:pt x="14400" y="-1350"/>
                        <a:pt x="21600" y="405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6407" name="Freeform 428"/>
                <p:cNvSpPr/>
                <p:nvPr/>
              </p:nvSpPr>
              <p:spPr>
                <a:xfrm>
                  <a:off x="37767" y="9841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8900" h="20700" fill="norm" stroke="1" extrusionOk="0">
                      <a:moveTo>
                        <a:pt x="8100" y="6300"/>
                      </a:moveTo>
                      <a:cubicBezTo>
                        <a:pt x="8100" y="2700"/>
                        <a:pt x="13500" y="2700"/>
                        <a:pt x="13500" y="2700"/>
                      </a:cubicBezTo>
                      <a:cubicBezTo>
                        <a:pt x="18900" y="-900"/>
                        <a:pt x="18900" y="-900"/>
                        <a:pt x="18900" y="2700"/>
                      </a:cubicBezTo>
                      <a:cubicBezTo>
                        <a:pt x="18900" y="9900"/>
                        <a:pt x="18900" y="9900"/>
                        <a:pt x="18900" y="9900"/>
                      </a:cubicBezTo>
                      <a:cubicBezTo>
                        <a:pt x="18900" y="9900"/>
                        <a:pt x="18900" y="13500"/>
                        <a:pt x="18900" y="13500"/>
                      </a:cubicBezTo>
                      <a:cubicBezTo>
                        <a:pt x="18900" y="17100"/>
                        <a:pt x="13500" y="17100"/>
                        <a:pt x="13500" y="20700"/>
                      </a:cubicBezTo>
                      <a:cubicBezTo>
                        <a:pt x="13500" y="20700"/>
                        <a:pt x="8100" y="20700"/>
                        <a:pt x="8100" y="17100"/>
                      </a:cubicBezTo>
                      <a:cubicBezTo>
                        <a:pt x="-2700" y="13500"/>
                        <a:pt x="-2700" y="9900"/>
                        <a:pt x="8100" y="63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6408" name="Freeform 429"/>
                <p:cNvSpPr/>
                <p:nvPr/>
              </p:nvSpPr>
              <p:spPr>
                <a:xfrm>
                  <a:off x="39381" y="141694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0800" y="0"/>
                      </a:moveTo>
                      <a:cubicBezTo>
                        <a:pt x="10800" y="0"/>
                        <a:pt x="21600" y="0"/>
                        <a:pt x="21600" y="10800"/>
                      </a:cubicBezTo>
                      <a:cubicBezTo>
                        <a:pt x="21600" y="10800"/>
                        <a:pt x="10800" y="10800"/>
                        <a:pt x="10800" y="21600"/>
                      </a:cubicBezTo>
                      <a:cubicBezTo>
                        <a:pt x="10800" y="10800"/>
                        <a:pt x="0" y="10800"/>
                        <a:pt x="0" y="0"/>
                      </a:cubicBezTo>
                      <a:cubicBezTo>
                        <a:pt x="0" y="0"/>
                        <a:pt x="10800" y="0"/>
                        <a:pt x="108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6409" name="Freeform 430"/>
                <p:cNvSpPr/>
                <p:nvPr/>
              </p:nvSpPr>
              <p:spPr>
                <a:xfrm>
                  <a:off x="39050" y="12508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7382" fill="norm" stroke="1" extrusionOk="0">
                      <a:moveTo>
                        <a:pt x="21600" y="14400"/>
                      </a:moveTo>
                      <a:cubicBezTo>
                        <a:pt x="21600" y="14400"/>
                        <a:pt x="14400" y="14400"/>
                        <a:pt x="14400" y="14400"/>
                      </a:cubicBezTo>
                      <a:cubicBezTo>
                        <a:pt x="7200" y="21600"/>
                        <a:pt x="0" y="14400"/>
                        <a:pt x="0" y="7200"/>
                      </a:cubicBezTo>
                      <a:cubicBezTo>
                        <a:pt x="7200" y="7200"/>
                        <a:pt x="7200" y="0"/>
                        <a:pt x="7200" y="0"/>
                      </a:cubicBezTo>
                      <a:cubicBezTo>
                        <a:pt x="14400" y="7200"/>
                        <a:pt x="14400" y="7200"/>
                        <a:pt x="21600" y="144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6410" name="Freeform 431"/>
                <p:cNvSpPr/>
                <p:nvPr/>
              </p:nvSpPr>
              <p:spPr>
                <a:xfrm>
                  <a:off x="38498" y="5995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5429" y="13500"/>
                      </a:moveTo>
                      <a:cubicBezTo>
                        <a:pt x="18514" y="13500"/>
                        <a:pt x="18514" y="16200"/>
                        <a:pt x="21600" y="18900"/>
                      </a:cubicBezTo>
                      <a:cubicBezTo>
                        <a:pt x="21600" y="18900"/>
                        <a:pt x="18514" y="18900"/>
                        <a:pt x="18514" y="21600"/>
                      </a:cubicBezTo>
                      <a:cubicBezTo>
                        <a:pt x="15429" y="21600"/>
                        <a:pt x="15429" y="21600"/>
                        <a:pt x="15429" y="21600"/>
                      </a:cubicBezTo>
                      <a:cubicBezTo>
                        <a:pt x="9257" y="18900"/>
                        <a:pt x="6171" y="18900"/>
                        <a:pt x="3086" y="16200"/>
                      </a:cubicBezTo>
                      <a:cubicBezTo>
                        <a:pt x="0" y="16200"/>
                        <a:pt x="0" y="13500"/>
                        <a:pt x="0" y="10800"/>
                      </a:cubicBezTo>
                      <a:cubicBezTo>
                        <a:pt x="3086" y="8100"/>
                        <a:pt x="3086" y="5400"/>
                        <a:pt x="3086" y="0"/>
                      </a:cubicBezTo>
                      <a:cubicBezTo>
                        <a:pt x="3086" y="0"/>
                        <a:pt x="3086" y="0"/>
                        <a:pt x="6171" y="0"/>
                      </a:cubicBezTo>
                      <a:cubicBezTo>
                        <a:pt x="6171" y="0"/>
                        <a:pt x="6171" y="0"/>
                        <a:pt x="6171" y="0"/>
                      </a:cubicBezTo>
                      <a:cubicBezTo>
                        <a:pt x="9257" y="0"/>
                        <a:pt x="9257" y="2700"/>
                        <a:pt x="9257" y="2700"/>
                      </a:cubicBezTo>
                      <a:cubicBezTo>
                        <a:pt x="9257" y="8100"/>
                        <a:pt x="9257" y="13500"/>
                        <a:pt x="15429" y="135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6411" name="Freeform 432"/>
                <p:cNvSpPr/>
                <p:nvPr/>
              </p:nvSpPr>
              <p:spPr>
                <a:xfrm>
                  <a:off x="40374" y="42377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8318" fill="norm" stroke="1" extrusionOk="0">
                      <a:moveTo>
                        <a:pt x="21600" y="12918"/>
                      </a:moveTo>
                      <a:cubicBezTo>
                        <a:pt x="21600" y="12918"/>
                        <a:pt x="21600" y="18318"/>
                        <a:pt x="21600" y="18318"/>
                      </a:cubicBezTo>
                      <a:cubicBezTo>
                        <a:pt x="7200" y="18318"/>
                        <a:pt x="0" y="12918"/>
                        <a:pt x="0" y="7518"/>
                      </a:cubicBezTo>
                      <a:cubicBezTo>
                        <a:pt x="0" y="7518"/>
                        <a:pt x="0" y="2118"/>
                        <a:pt x="7200" y="2118"/>
                      </a:cubicBezTo>
                      <a:cubicBezTo>
                        <a:pt x="14400" y="-3282"/>
                        <a:pt x="21600" y="2118"/>
                        <a:pt x="21600" y="12918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6412" name="Freeform 433"/>
                <p:cNvSpPr/>
                <p:nvPr/>
              </p:nvSpPr>
              <p:spPr>
                <a:xfrm>
                  <a:off x="42083" y="53444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6200" h="21600" fill="norm" stroke="1" extrusionOk="0">
                      <a:moveTo>
                        <a:pt x="16200" y="10800"/>
                      </a:moveTo>
                      <a:cubicBezTo>
                        <a:pt x="16200" y="16200"/>
                        <a:pt x="16200" y="21600"/>
                        <a:pt x="10800" y="21600"/>
                      </a:cubicBezTo>
                      <a:cubicBezTo>
                        <a:pt x="5400" y="21600"/>
                        <a:pt x="0" y="10800"/>
                        <a:pt x="0" y="10800"/>
                      </a:cubicBezTo>
                      <a:cubicBezTo>
                        <a:pt x="0" y="5400"/>
                        <a:pt x="5400" y="0"/>
                        <a:pt x="10800" y="0"/>
                      </a:cubicBezTo>
                      <a:cubicBezTo>
                        <a:pt x="21600" y="0"/>
                        <a:pt x="10800" y="5400"/>
                        <a:pt x="16200" y="108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6413" name="Freeform 434"/>
                <p:cNvSpPr/>
                <p:nvPr/>
              </p:nvSpPr>
              <p:spPr>
                <a:xfrm>
                  <a:off x="43242" y="37670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4400" y="21600"/>
                      </a:moveTo>
                      <a:cubicBezTo>
                        <a:pt x="7200" y="21600"/>
                        <a:pt x="7200" y="14400"/>
                        <a:pt x="0" y="14400"/>
                      </a:cubicBezTo>
                      <a:cubicBezTo>
                        <a:pt x="7200" y="7200"/>
                        <a:pt x="7200" y="0"/>
                        <a:pt x="14400" y="0"/>
                      </a:cubicBezTo>
                      <a:cubicBezTo>
                        <a:pt x="14400" y="0"/>
                        <a:pt x="21600" y="7200"/>
                        <a:pt x="21600" y="14400"/>
                      </a:cubicBezTo>
                      <a:cubicBezTo>
                        <a:pt x="21600" y="14400"/>
                        <a:pt x="14400" y="21600"/>
                        <a:pt x="1440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6414" name="Freeform 435"/>
                <p:cNvSpPr/>
                <p:nvPr/>
              </p:nvSpPr>
              <p:spPr>
                <a:xfrm>
                  <a:off x="43242" y="79478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4400" y="21600"/>
                      </a:moveTo>
                      <a:cubicBezTo>
                        <a:pt x="7200" y="21600"/>
                        <a:pt x="7200" y="10800"/>
                        <a:pt x="0" y="10800"/>
                      </a:cubicBezTo>
                      <a:cubicBezTo>
                        <a:pt x="7200" y="10800"/>
                        <a:pt x="7200" y="0"/>
                        <a:pt x="14400" y="0"/>
                      </a:cubicBezTo>
                      <a:cubicBezTo>
                        <a:pt x="14400" y="0"/>
                        <a:pt x="21600" y="10800"/>
                        <a:pt x="21600" y="21600"/>
                      </a:cubicBezTo>
                      <a:cubicBezTo>
                        <a:pt x="21600" y="21600"/>
                        <a:pt x="21600" y="21600"/>
                        <a:pt x="21600" y="21600"/>
                      </a:cubicBezTo>
                      <a:cubicBezTo>
                        <a:pt x="14400" y="21600"/>
                        <a:pt x="14400" y="21600"/>
                        <a:pt x="1440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6415" name="Freeform 436"/>
                <p:cNvSpPr/>
                <p:nvPr/>
              </p:nvSpPr>
              <p:spPr>
                <a:xfrm>
                  <a:off x="18151" y="147933"/>
                  <a:ext cx="33427" cy="43905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389" h="21600" fill="norm" stroke="1" extrusionOk="0">
                      <a:moveTo>
                        <a:pt x="21389" y="19557"/>
                      </a:moveTo>
                      <a:cubicBezTo>
                        <a:pt x="20631" y="19557"/>
                        <a:pt x="20252" y="19849"/>
                        <a:pt x="19873" y="19849"/>
                      </a:cubicBezTo>
                      <a:cubicBezTo>
                        <a:pt x="19494" y="19849"/>
                        <a:pt x="19494" y="19557"/>
                        <a:pt x="19115" y="19557"/>
                      </a:cubicBezTo>
                      <a:cubicBezTo>
                        <a:pt x="18357" y="19557"/>
                        <a:pt x="17600" y="19265"/>
                        <a:pt x="16463" y="19265"/>
                      </a:cubicBezTo>
                      <a:cubicBezTo>
                        <a:pt x="16084" y="19265"/>
                        <a:pt x="15705" y="19557"/>
                        <a:pt x="16084" y="19849"/>
                      </a:cubicBezTo>
                      <a:cubicBezTo>
                        <a:pt x="16463" y="20141"/>
                        <a:pt x="16842" y="20432"/>
                        <a:pt x="16842" y="20432"/>
                      </a:cubicBezTo>
                      <a:cubicBezTo>
                        <a:pt x="17221" y="20724"/>
                        <a:pt x="17978" y="21308"/>
                        <a:pt x="18357" y="21600"/>
                      </a:cubicBezTo>
                      <a:cubicBezTo>
                        <a:pt x="3957" y="21600"/>
                        <a:pt x="3957" y="21600"/>
                        <a:pt x="3957" y="21600"/>
                      </a:cubicBezTo>
                      <a:cubicBezTo>
                        <a:pt x="3957" y="21600"/>
                        <a:pt x="3957" y="21308"/>
                        <a:pt x="3957" y="21308"/>
                      </a:cubicBezTo>
                      <a:cubicBezTo>
                        <a:pt x="4336" y="20724"/>
                        <a:pt x="4715" y="20141"/>
                        <a:pt x="5094" y="19557"/>
                      </a:cubicBezTo>
                      <a:cubicBezTo>
                        <a:pt x="5473" y="19265"/>
                        <a:pt x="5473" y="18973"/>
                        <a:pt x="5473" y="18973"/>
                      </a:cubicBezTo>
                      <a:cubicBezTo>
                        <a:pt x="5094" y="18681"/>
                        <a:pt x="4715" y="18681"/>
                        <a:pt x="4336" y="18973"/>
                      </a:cubicBezTo>
                      <a:cubicBezTo>
                        <a:pt x="3957" y="18973"/>
                        <a:pt x="3957" y="18973"/>
                        <a:pt x="3578" y="18973"/>
                      </a:cubicBezTo>
                      <a:cubicBezTo>
                        <a:pt x="2821" y="18973"/>
                        <a:pt x="1684" y="18973"/>
                        <a:pt x="1305" y="19265"/>
                      </a:cubicBezTo>
                      <a:cubicBezTo>
                        <a:pt x="547" y="19557"/>
                        <a:pt x="547" y="19265"/>
                        <a:pt x="168" y="19265"/>
                      </a:cubicBezTo>
                      <a:cubicBezTo>
                        <a:pt x="168" y="19265"/>
                        <a:pt x="-211" y="18973"/>
                        <a:pt x="168" y="18973"/>
                      </a:cubicBezTo>
                      <a:cubicBezTo>
                        <a:pt x="168" y="18681"/>
                        <a:pt x="547" y="18389"/>
                        <a:pt x="926" y="18097"/>
                      </a:cubicBezTo>
                      <a:cubicBezTo>
                        <a:pt x="1305" y="17805"/>
                        <a:pt x="1305" y="17514"/>
                        <a:pt x="1305" y="17222"/>
                      </a:cubicBezTo>
                      <a:cubicBezTo>
                        <a:pt x="3200" y="15762"/>
                        <a:pt x="4715" y="13719"/>
                        <a:pt x="5852" y="11968"/>
                      </a:cubicBezTo>
                      <a:cubicBezTo>
                        <a:pt x="5852" y="11676"/>
                        <a:pt x="6231" y="11676"/>
                        <a:pt x="5852" y="11676"/>
                      </a:cubicBezTo>
                      <a:cubicBezTo>
                        <a:pt x="5852" y="11384"/>
                        <a:pt x="5852" y="11384"/>
                        <a:pt x="5473" y="11384"/>
                      </a:cubicBezTo>
                      <a:cubicBezTo>
                        <a:pt x="5094" y="11676"/>
                        <a:pt x="4336" y="11384"/>
                        <a:pt x="3578" y="11968"/>
                      </a:cubicBezTo>
                      <a:cubicBezTo>
                        <a:pt x="2821" y="11384"/>
                        <a:pt x="2063" y="11676"/>
                        <a:pt x="1305" y="11676"/>
                      </a:cubicBezTo>
                      <a:cubicBezTo>
                        <a:pt x="1305" y="11676"/>
                        <a:pt x="1305" y="11384"/>
                        <a:pt x="1305" y="11384"/>
                      </a:cubicBezTo>
                      <a:cubicBezTo>
                        <a:pt x="3578" y="9049"/>
                        <a:pt x="5094" y="6422"/>
                        <a:pt x="7368" y="4378"/>
                      </a:cubicBezTo>
                      <a:cubicBezTo>
                        <a:pt x="8505" y="3211"/>
                        <a:pt x="9263" y="2335"/>
                        <a:pt x="9642" y="1168"/>
                      </a:cubicBezTo>
                      <a:cubicBezTo>
                        <a:pt x="10021" y="876"/>
                        <a:pt x="10400" y="584"/>
                        <a:pt x="10778" y="292"/>
                      </a:cubicBezTo>
                      <a:cubicBezTo>
                        <a:pt x="10778" y="0"/>
                        <a:pt x="11157" y="0"/>
                        <a:pt x="11157" y="0"/>
                      </a:cubicBezTo>
                      <a:cubicBezTo>
                        <a:pt x="11536" y="0"/>
                        <a:pt x="11915" y="292"/>
                        <a:pt x="11536" y="292"/>
                      </a:cubicBezTo>
                      <a:cubicBezTo>
                        <a:pt x="11536" y="876"/>
                        <a:pt x="11915" y="1168"/>
                        <a:pt x="12294" y="1459"/>
                      </a:cubicBezTo>
                      <a:cubicBezTo>
                        <a:pt x="12673" y="1751"/>
                        <a:pt x="13052" y="2043"/>
                        <a:pt x="13052" y="2335"/>
                      </a:cubicBezTo>
                      <a:cubicBezTo>
                        <a:pt x="13052" y="2335"/>
                        <a:pt x="13052" y="2627"/>
                        <a:pt x="13052" y="2627"/>
                      </a:cubicBezTo>
                      <a:cubicBezTo>
                        <a:pt x="13810" y="2627"/>
                        <a:pt x="13810" y="2919"/>
                        <a:pt x="13810" y="3211"/>
                      </a:cubicBezTo>
                      <a:cubicBezTo>
                        <a:pt x="14189" y="3795"/>
                        <a:pt x="14947" y="4378"/>
                        <a:pt x="15326" y="4962"/>
                      </a:cubicBezTo>
                      <a:cubicBezTo>
                        <a:pt x="16842" y="6422"/>
                        <a:pt x="17978" y="8465"/>
                        <a:pt x="19115" y="10216"/>
                      </a:cubicBezTo>
                      <a:cubicBezTo>
                        <a:pt x="19494" y="10508"/>
                        <a:pt x="19873" y="10800"/>
                        <a:pt x="19873" y="11092"/>
                      </a:cubicBezTo>
                      <a:cubicBezTo>
                        <a:pt x="19494" y="11384"/>
                        <a:pt x="18736" y="11092"/>
                        <a:pt x="18357" y="11092"/>
                      </a:cubicBezTo>
                      <a:cubicBezTo>
                        <a:pt x="17600" y="11384"/>
                        <a:pt x="16463" y="11384"/>
                        <a:pt x="15705" y="11676"/>
                      </a:cubicBezTo>
                      <a:cubicBezTo>
                        <a:pt x="14947" y="11676"/>
                        <a:pt x="14568" y="12259"/>
                        <a:pt x="14947" y="12551"/>
                      </a:cubicBezTo>
                      <a:cubicBezTo>
                        <a:pt x="15705" y="13427"/>
                        <a:pt x="16463" y="14595"/>
                        <a:pt x="17600" y="15178"/>
                      </a:cubicBezTo>
                      <a:cubicBezTo>
                        <a:pt x="18736" y="16346"/>
                        <a:pt x="19494" y="17222"/>
                        <a:pt x="20631" y="18389"/>
                      </a:cubicBezTo>
                      <a:cubicBezTo>
                        <a:pt x="20631" y="18681"/>
                        <a:pt x="21389" y="19265"/>
                        <a:pt x="21389" y="19557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6416" name="Freeform 437"/>
                <p:cNvSpPr/>
                <p:nvPr/>
              </p:nvSpPr>
              <p:spPr>
                <a:xfrm>
                  <a:off x="43573" y="84054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8318" fill="norm" stroke="1" extrusionOk="0">
                      <a:moveTo>
                        <a:pt x="0" y="16200"/>
                      </a:moveTo>
                      <a:cubicBezTo>
                        <a:pt x="0" y="5400"/>
                        <a:pt x="0" y="0"/>
                        <a:pt x="10800" y="0"/>
                      </a:cubicBezTo>
                      <a:cubicBezTo>
                        <a:pt x="21600" y="0"/>
                        <a:pt x="21600" y="5400"/>
                        <a:pt x="21600" y="5400"/>
                      </a:cubicBezTo>
                      <a:cubicBezTo>
                        <a:pt x="21600" y="16200"/>
                        <a:pt x="10800" y="21600"/>
                        <a:pt x="0" y="16200"/>
                      </a:cubicBezTo>
                      <a:cubicBezTo>
                        <a:pt x="0" y="16200"/>
                        <a:pt x="0" y="16200"/>
                        <a:pt x="0" y="162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6417" name="Freeform 438"/>
                <p:cNvSpPr/>
                <p:nvPr/>
              </p:nvSpPr>
              <p:spPr>
                <a:xfrm>
                  <a:off x="43573" y="12980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7280" fill="norm" stroke="1" extrusionOk="0">
                      <a:moveTo>
                        <a:pt x="0" y="8640"/>
                      </a:moveTo>
                      <a:cubicBezTo>
                        <a:pt x="0" y="0"/>
                        <a:pt x="2700" y="0"/>
                        <a:pt x="8100" y="0"/>
                      </a:cubicBezTo>
                      <a:cubicBezTo>
                        <a:pt x="10800" y="0"/>
                        <a:pt x="10800" y="0"/>
                        <a:pt x="10800" y="0"/>
                      </a:cubicBezTo>
                      <a:cubicBezTo>
                        <a:pt x="10800" y="0"/>
                        <a:pt x="10800" y="0"/>
                        <a:pt x="10800" y="0"/>
                      </a:cubicBezTo>
                      <a:cubicBezTo>
                        <a:pt x="18900" y="0"/>
                        <a:pt x="21600" y="0"/>
                        <a:pt x="21600" y="4320"/>
                      </a:cubicBezTo>
                      <a:cubicBezTo>
                        <a:pt x="21600" y="12960"/>
                        <a:pt x="16200" y="12960"/>
                        <a:pt x="13500" y="17280"/>
                      </a:cubicBezTo>
                      <a:cubicBezTo>
                        <a:pt x="13500" y="17280"/>
                        <a:pt x="10800" y="17280"/>
                        <a:pt x="8100" y="17280"/>
                      </a:cubicBezTo>
                      <a:cubicBezTo>
                        <a:pt x="5400" y="12960"/>
                        <a:pt x="0" y="21600"/>
                        <a:pt x="0" y="864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6418" name="Freeform 439"/>
                <p:cNvSpPr/>
                <p:nvPr/>
              </p:nvSpPr>
              <p:spPr>
                <a:xfrm>
                  <a:off x="44623" y="6083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069" h="21600" fill="norm" stroke="1" extrusionOk="0">
                      <a:moveTo>
                        <a:pt x="19069" y="4320"/>
                      </a:moveTo>
                      <a:cubicBezTo>
                        <a:pt x="19069" y="8640"/>
                        <a:pt x="19069" y="8640"/>
                        <a:pt x="19069" y="8640"/>
                      </a:cubicBezTo>
                      <a:cubicBezTo>
                        <a:pt x="19069" y="12960"/>
                        <a:pt x="19069" y="12960"/>
                        <a:pt x="19069" y="17280"/>
                      </a:cubicBezTo>
                      <a:cubicBezTo>
                        <a:pt x="19069" y="17280"/>
                        <a:pt x="10429" y="21600"/>
                        <a:pt x="6109" y="21600"/>
                      </a:cubicBezTo>
                      <a:cubicBezTo>
                        <a:pt x="1789" y="21600"/>
                        <a:pt x="-2531" y="17280"/>
                        <a:pt x="1789" y="12960"/>
                      </a:cubicBezTo>
                      <a:cubicBezTo>
                        <a:pt x="1789" y="8640"/>
                        <a:pt x="1789" y="4320"/>
                        <a:pt x="6109" y="0"/>
                      </a:cubicBezTo>
                      <a:cubicBezTo>
                        <a:pt x="6109" y="0"/>
                        <a:pt x="6109" y="0"/>
                        <a:pt x="10429" y="0"/>
                      </a:cubicBezTo>
                      <a:cubicBezTo>
                        <a:pt x="10429" y="0"/>
                        <a:pt x="19069" y="0"/>
                        <a:pt x="19069" y="432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6419" name="Freeform 440"/>
                <p:cNvSpPr/>
                <p:nvPr/>
              </p:nvSpPr>
              <p:spPr>
                <a:xfrm>
                  <a:off x="40761" y="70847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968" h="20435" fill="norm" stroke="1" extrusionOk="0">
                      <a:moveTo>
                        <a:pt x="10232" y="19145"/>
                      </a:moveTo>
                      <a:cubicBezTo>
                        <a:pt x="7958" y="21109"/>
                        <a:pt x="6821" y="21109"/>
                        <a:pt x="5684" y="17182"/>
                      </a:cubicBezTo>
                      <a:cubicBezTo>
                        <a:pt x="4547" y="15218"/>
                        <a:pt x="4547" y="13254"/>
                        <a:pt x="3411" y="15218"/>
                      </a:cubicBezTo>
                      <a:cubicBezTo>
                        <a:pt x="2274" y="15218"/>
                        <a:pt x="1137" y="15218"/>
                        <a:pt x="0" y="15218"/>
                      </a:cubicBezTo>
                      <a:cubicBezTo>
                        <a:pt x="0" y="13254"/>
                        <a:pt x="0" y="11291"/>
                        <a:pt x="0" y="9327"/>
                      </a:cubicBezTo>
                      <a:cubicBezTo>
                        <a:pt x="1137" y="7364"/>
                        <a:pt x="2274" y="3436"/>
                        <a:pt x="2274" y="1473"/>
                      </a:cubicBezTo>
                      <a:cubicBezTo>
                        <a:pt x="3411" y="-491"/>
                        <a:pt x="3411" y="-491"/>
                        <a:pt x="4547" y="1473"/>
                      </a:cubicBezTo>
                      <a:cubicBezTo>
                        <a:pt x="4547" y="1473"/>
                        <a:pt x="5684" y="3436"/>
                        <a:pt x="5684" y="5400"/>
                      </a:cubicBezTo>
                      <a:cubicBezTo>
                        <a:pt x="6821" y="9327"/>
                        <a:pt x="6821" y="9327"/>
                        <a:pt x="9095" y="9327"/>
                      </a:cubicBezTo>
                      <a:cubicBezTo>
                        <a:pt x="10232" y="9327"/>
                        <a:pt x="11368" y="9327"/>
                        <a:pt x="13642" y="5400"/>
                      </a:cubicBezTo>
                      <a:cubicBezTo>
                        <a:pt x="15916" y="3436"/>
                        <a:pt x="18189" y="3436"/>
                        <a:pt x="20463" y="7364"/>
                      </a:cubicBezTo>
                      <a:cubicBezTo>
                        <a:pt x="20463" y="7364"/>
                        <a:pt x="21600" y="9327"/>
                        <a:pt x="20463" y="9327"/>
                      </a:cubicBezTo>
                      <a:cubicBezTo>
                        <a:pt x="20463" y="9327"/>
                        <a:pt x="19326" y="11291"/>
                        <a:pt x="19326" y="11291"/>
                      </a:cubicBezTo>
                      <a:cubicBezTo>
                        <a:pt x="15916" y="11291"/>
                        <a:pt x="13642" y="17182"/>
                        <a:pt x="10232" y="19145"/>
                      </a:cubicBezTo>
                      <a:cubicBezTo>
                        <a:pt x="10232" y="19145"/>
                        <a:pt x="10232" y="19145"/>
                        <a:pt x="10232" y="19145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6420" name="Freeform 441"/>
                <p:cNvSpPr/>
                <p:nvPr/>
              </p:nvSpPr>
              <p:spPr>
                <a:xfrm>
                  <a:off x="43467" y="4660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127" h="21600" fill="norm" stroke="1" extrusionOk="0">
                      <a:moveTo>
                        <a:pt x="2454" y="14954"/>
                      </a:moveTo>
                      <a:cubicBezTo>
                        <a:pt x="4418" y="14954"/>
                        <a:pt x="8345" y="13292"/>
                        <a:pt x="8345" y="11631"/>
                      </a:cubicBezTo>
                      <a:cubicBezTo>
                        <a:pt x="10309" y="9969"/>
                        <a:pt x="10309" y="8308"/>
                        <a:pt x="10309" y="6646"/>
                      </a:cubicBezTo>
                      <a:cubicBezTo>
                        <a:pt x="10309" y="3323"/>
                        <a:pt x="10309" y="1662"/>
                        <a:pt x="12272" y="0"/>
                      </a:cubicBezTo>
                      <a:cubicBezTo>
                        <a:pt x="14236" y="0"/>
                        <a:pt x="18163" y="3323"/>
                        <a:pt x="18163" y="4985"/>
                      </a:cubicBezTo>
                      <a:cubicBezTo>
                        <a:pt x="18163" y="4985"/>
                        <a:pt x="20127" y="4985"/>
                        <a:pt x="20127" y="4985"/>
                      </a:cubicBezTo>
                      <a:cubicBezTo>
                        <a:pt x="18163" y="8308"/>
                        <a:pt x="18163" y="11631"/>
                        <a:pt x="14236" y="11631"/>
                      </a:cubicBezTo>
                      <a:cubicBezTo>
                        <a:pt x="10309" y="13292"/>
                        <a:pt x="10309" y="16615"/>
                        <a:pt x="8345" y="18277"/>
                      </a:cubicBezTo>
                      <a:cubicBezTo>
                        <a:pt x="8345" y="19938"/>
                        <a:pt x="6382" y="21600"/>
                        <a:pt x="4418" y="21600"/>
                      </a:cubicBezTo>
                      <a:cubicBezTo>
                        <a:pt x="2454" y="21600"/>
                        <a:pt x="491" y="19938"/>
                        <a:pt x="491" y="18277"/>
                      </a:cubicBezTo>
                      <a:cubicBezTo>
                        <a:pt x="491" y="18277"/>
                        <a:pt x="-1473" y="14954"/>
                        <a:pt x="2454" y="14954"/>
                      </a:cubicBezTo>
                      <a:cubicBezTo>
                        <a:pt x="2454" y="14954"/>
                        <a:pt x="2454" y="14954"/>
                        <a:pt x="2454" y="14954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6421" name="Freeform 442"/>
                <p:cNvSpPr/>
                <p:nvPr/>
              </p:nvSpPr>
              <p:spPr>
                <a:xfrm>
                  <a:off x="47103" y="3480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0800" y="0"/>
                      </a:moveTo>
                      <a:cubicBezTo>
                        <a:pt x="10800" y="7200"/>
                        <a:pt x="16200" y="7200"/>
                        <a:pt x="21600" y="14400"/>
                      </a:cubicBezTo>
                      <a:cubicBezTo>
                        <a:pt x="21600" y="14400"/>
                        <a:pt x="16200" y="14400"/>
                        <a:pt x="16200" y="14400"/>
                      </a:cubicBezTo>
                      <a:cubicBezTo>
                        <a:pt x="10800" y="21600"/>
                        <a:pt x="10800" y="21600"/>
                        <a:pt x="5400" y="21600"/>
                      </a:cubicBezTo>
                      <a:cubicBezTo>
                        <a:pt x="0" y="21600"/>
                        <a:pt x="0" y="14400"/>
                        <a:pt x="0" y="7200"/>
                      </a:cubicBezTo>
                      <a:cubicBezTo>
                        <a:pt x="0" y="7200"/>
                        <a:pt x="5400" y="7200"/>
                        <a:pt x="5400" y="0"/>
                      </a:cubicBezTo>
                      <a:cubicBezTo>
                        <a:pt x="5400" y="0"/>
                        <a:pt x="10800" y="0"/>
                        <a:pt x="108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6422" name="Freeform 443"/>
                <p:cNvSpPr/>
                <p:nvPr/>
              </p:nvSpPr>
              <p:spPr>
                <a:xfrm>
                  <a:off x="48206" y="77934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21600"/>
                      </a:moveTo>
                      <a:cubicBezTo>
                        <a:pt x="10800" y="21600"/>
                        <a:pt x="10800" y="21600"/>
                        <a:pt x="0" y="21600"/>
                      </a:cubicBezTo>
                      <a:cubicBezTo>
                        <a:pt x="0" y="21600"/>
                        <a:pt x="0" y="21600"/>
                        <a:pt x="0" y="21600"/>
                      </a:cubicBezTo>
                      <a:cubicBezTo>
                        <a:pt x="10800" y="0"/>
                        <a:pt x="10800" y="0"/>
                        <a:pt x="10800" y="0"/>
                      </a:cubicBezTo>
                      <a:cubicBezTo>
                        <a:pt x="10800" y="0"/>
                        <a:pt x="10800" y="21600"/>
                        <a:pt x="2160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6423" name="Freeform 444"/>
                <p:cNvSpPr/>
                <p:nvPr/>
              </p:nvSpPr>
              <p:spPr>
                <a:xfrm>
                  <a:off x="47654" y="4186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0"/>
                      </a:moveTo>
                      <a:cubicBezTo>
                        <a:pt x="21600" y="7200"/>
                        <a:pt x="21600" y="14400"/>
                        <a:pt x="16200" y="21600"/>
                      </a:cubicBezTo>
                      <a:cubicBezTo>
                        <a:pt x="16200" y="21600"/>
                        <a:pt x="10800" y="21600"/>
                        <a:pt x="10800" y="21600"/>
                      </a:cubicBezTo>
                      <a:cubicBezTo>
                        <a:pt x="5400" y="21600"/>
                        <a:pt x="5400" y="21600"/>
                        <a:pt x="5400" y="21600"/>
                      </a:cubicBezTo>
                      <a:cubicBezTo>
                        <a:pt x="5400" y="14400"/>
                        <a:pt x="0" y="14400"/>
                        <a:pt x="0" y="7200"/>
                      </a:cubicBezTo>
                      <a:cubicBezTo>
                        <a:pt x="5400" y="0"/>
                        <a:pt x="5400" y="0"/>
                        <a:pt x="10800" y="0"/>
                      </a:cubicBezTo>
                      <a:cubicBezTo>
                        <a:pt x="16200" y="0"/>
                        <a:pt x="21600" y="0"/>
                        <a:pt x="216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6424" name="Freeform 445"/>
                <p:cNvSpPr/>
                <p:nvPr/>
              </p:nvSpPr>
              <p:spPr>
                <a:xfrm>
                  <a:off x="48537" y="14577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0"/>
                      </a:moveTo>
                      <a:cubicBezTo>
                        <a:pt x="21600" y="10800"/>
                        <a:pt x="21600" y="10800"/>
                        <a:pt x="21600" y="16200"/>
                      </a:cubicBezTo>
                      <a:cubicBezTo>
                        <a:pt x="21600" y="16200"/>
                        <a:pt x="21600" y="21600"/>
                        <a:pt x="21600" y="21600"/>
                      </a:cubicBezTo>
                      <a:cubicBezTo>
                        <a:pt x="0" y="21600"/>
                        <a:pt x="0" y="16200"/>
                        <a:pt x="0" y="10800"/>
                      </a:cubicBezTo>
                      <a:cubicBezTo>
                        <a:pt x="0" y="10800"/>
                        <a:pt x="0" y="5400"/>
                        <a:pt x="216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6425" name="Freeform 446"/>
                <p:cNvSpPr/>
                <p:nvPr/>
              </p:nvSpPr>
              <p:spPr>
                <a:xfrm>
                  <a:off x="48868" y="13507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0800" y="21600"/>
                      </a:moveTo>
                      <a:cubicBezTo>
                        <a:pt x="5400" y="21600"/>
                        <a:pt x="0" y="16200"/>
                        <a:pt x="0" y="5400"/>
                      </a:cubicBezTo>
                      <a:cubicBezTo>
                        <a:pt x="0" y="5400"/>
                        <a:pt x="10800" y="0"/>
                        <a:pt x="10800" y="0"/>
                      </a:cubicBezTo>
                      <a:cubicBezTo>
                        <a:pt x="10800" y="0"/>
                        <a:pt x="21600" y="5400"/>
                        <a:pt x="21600" y="10800"/>
                      </a:cubicBezTo>
                      <a:cubicBezTo>
                        <a:pt x="21600" y="16200"/>
                        <a:pt x="16200" y="21600"/>
                        <a:pt x="1080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6426" name="Freeform 447"/>
                <p:cNvSpPr/>
                <p:nvPr/>
              </p:nvSpPr>
              <p:spPr>
                <a:xfrm>
                  <a:off x="49419" y="53824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9200" fill="norm" stroke="1" extrusionOk="0">
                      <a:moveTo>
                        <a:pt x="21600" y="10560"/>
                      </a:moveTo>
                      <a:cubicBezTo>
                        <a:pt x="18000" y="14880"/>
                        <a:pt x="14400" y="14880"/>
                        <a:pt x="14400" y="19200"/>
                      </a:cubicBezTo>
                      <a:cubicBezTo>
                        <a:pt x="10800" y="19200"/>
                        <a:pt x="10800" y="19200"/>
                        <a:pt x="10800" y="14880"/>
                      </a:cubicBezTo>
                      <a:cubicBezTo>
                        <a:pt x="7200" y="14880"/>
                        <a:pt x="7200" y="14880"/>
                        <a:pt x="3600" y="10560"/>
                      </a:cubicBezTo>
                      <a:cubicBezTo>
                        <a:pt x="3600" y="6240"/>
                        <a:pt x="3600" y="1920"/>
                        <a:pt x="0" y="1920"/>
                      </a:cubicBezTo>
                      <a:cubicBezTo>
                        <a:pt x="3600" y="1920"/>
                        <a:pt x="7200" y="-2400"/>
                        <a:pt x="10800" y="1920"/>
                      </a:cubicBezTo>
                      <a:cubicBezTo>
                        <a:pt x="14400" y="1920"/>
                        <a:pt x="14400" y="6240"/>
                        <a:pt x="21600" y="1056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6427" name="Freeform 448"/>
                <p:cNvSpPr/>
                <p:nvPr/>
              </p:nvSpPr>
              <p:spPr>
                <a:xfrm>
                  <a:off x="50889" y="15541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7587" h="18600" fill="norm" stroke="1" extrusionOk="0">
                      <a:moveTo>
                        <a:pt x="2838" y="7800"/>
                      </a:moveTo>
                      <a:cubicBezTo>
                        <a:pt x="2838" y="7800"/>
                        <a:pt x="2838" y="-3000"/>
                        <a:pt x="11478" y="2400"/>
                      </a:cubicBezTo>
                      <a:cubicBezTo>
                        <a:pt x="11478" y="2400"/>
                        <a:pt x="15798" y="-3000"/>
                        <a:pt x="15798" y="2400"/>
                      </a:cubicBezTo>
                      <a:cubicBezTo>
                        <a:pt x="20118" y="7800"/>
                        <a:pt x="15798" y="13200"/>
                        <a:pt x="11478" y="18600"/>
                      </a:cubicBezTo>
                      <a:cubicBezTo>
                        <a:pt x="11478" y="18600"/>
                        <a:pt x="7158" y="18600"/>
                        <a:pt x="7158" y="18600"/>
                      </a:cubicBezTo>
                      <a:cubicBezTo>
                        <a:pt x="-1482" y="18600"/>
                        <a:pt x="-1482" y="18600"/>
                        <a:pt x="2838" y="78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6428" name="Freeform 449"/>
                <p:cNvSpPr/>
                <p:nvPr/>
              </p:nvSpPr>
              <p:spPr>
                <a:xfrm>
                  <a:off x="51515" y="132758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10800"/>
                      </a:moveTo>
                      <a:cubicBezTo>
                        <a:pt x="21600" y="10800"/>
                        <a:pt x="14400" y="16200"/>
                        <a:pt x="14400" y="21600"/>
                      </a:cubicBezTo>
                      <a:cubicBezTo>
                        <a:pt x="7200" y="16200"/>
                        <a:pt x="0" y="16200"/>
                        <a:pt x="0" y="10800"/>
                      </a:cubicBezTo>
                      <a:cubicBezTo>
                        <a:pt x="0" y="5400"/>
                        <a:pt x="7200" y="0"/>
                        <a:pt x="14400" y="0"/>
                      </a:cubicBezTo>
                      <a:cubicBezTo>
                        <a:pt x="14400" y="5400"/>
                        <a:pt x="21600" y="5400"/>
                        <a:pt x="21600" y="108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6429" name="Freeform 450"/>
                <p:cNvSpPr/>
                <p:nvPr/>
              </p:nvSpPr>
              <p:spPr>
                <a:xfrm>
                  <a:off x="51294" y="48701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10800"/>
                      </a:moveTo>
                      <a:cubicBezTo>
                        <a:pt x="21600" y="18000"/>
                        <a:pt x="21600" y="18000"/>
                        <a:pt x="10800" y="21600"/>
                      </a:cubicBezTo>
                      <a:cubicBezTo>
                        <a:pt x="5400" y="21600"/>
                        <a:pt x="0" y="14400"/>
                        <a:pt x="0" y="10800"/>
                      </a:cubicBezTo>
                      <a:cubicBezTo>
                        <a:pt x="0" y="7200"/>
                        <a:pt x="10800" y="0"/>
                        <a:pt x="10800" y="0"/>
                      </a:cubicBezTo>
                      <a:cubicBezTo>
                        <a:pt x="16200" y="0"/>
                        <a:pt x="21600" y="7200"/>
                        <a:pt x="21600" y="108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6430" name="Freeform 451"/>
                <p:cNvSpPr/>
                <p:nvPr/>
              </p:nvSpPr>
              <p:spPr>
                <a:xfrm>
                  <a:off x="53059" y="160557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0800" y="0"/>
                      </a:moveTo>
                      <a:cubicBezTo>
                        <a:pt x="10800" y="0"/>
                        <a:pt x="21600" y="0"/>
                        <a:pt x="21600" y="10800"/>
                      </a:cubicBezTo>
                      <a:cubicBezTo>
                        <a:pt x="21600" y="10800"/>
                        <a:pt x="21600" y="10800"/>
                        <a:pt x="10800" y="21600"/>
                      </a:cubicBezTo>
                      <a:cubicBezTo>
                        <a:pt x="10800" y="10800"/>
                        <a:pt x="0" y="10800"/>
                        <a:pt x="0" y="10800"/>
                      </a:cubicBezTo>
                      <a:cubicBezTo>
                        <a:pt x="0" y="0"/>
                        <a:pt x="10800" y="0"/>
                        <a:pt x="108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6431" name="Freeform 452"/>
                <p:cNvSpPr/>
                <p:nvPr/>
              </p:nvSpPr>
              <p:spPr>
                <a:xfrm>
                  <a:off x="51515" y="12760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299" h="19774" fill="norm" stroke="1" extrusionOk="0">
                      <a:moveTo>
                        <a:pt x="18486" y="11134"/>
                      </a:moveTo>
                      <a:cubicBezTo>
                        <a:pt x="16523" y="11134"/>
                        <a:pt x="14559" y="11134"/>
                        <a:pt x="12595" y="11134"/>
                      </a:cubicBezTo>
                      <a:cubicBezTo>
                        <a:pt x="10632" y="13294"/>
                        <a:pt x="8668" y="13294"/>
                        <a:pt x="8668" y="15454"/>
                      </a:cubicBezTo>
                      <a:cubicBezTo>
                        <a:pt x="6705" y="17614"/>
                        <a:pt x="6705" y="19774"/>
                        <a:pt x="2777" y="19774"/>
                      </a:cubicBezTo>
                      <a:cubicBezTo>
                        <a:pt x="814" y="19774"/>
                        <a:pt x="-1150" y="17614"/>
                        <a:pt x="814" y="13294"/>
                      </a:cubicBezTo>
                      <a:cubicBezTo>
                        <a:pt x="2777" y="8974"/>
                        <a:pt x="4741" y="2494"/>
                        <a:pt x="10632" y="2494"/>
                      </a:cubicBezTo>
                      <a:cubicBezTo>
                        <a:pt x="12595" y="-1826"/>
                        <a:pt x="14559" y="334"/>
                        <a:pt x="16523" y="2494"/>
                      </a:cubicBezTo>
                      <a:cubicBezTo>
                        <a:pt x="18486" y="2494"/>
                        <a:pt x="20450" y="6814"/>
                        <a:pt x="18486" y="8974"/>
                      </a:cubicBezTo>
                      <a:cubicBezTo>
                        <a:pt x="18486" y="8974"/>
                        <a:pt x="18486" y="11134"/>
                        <a:pt x="18486" y="11134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6432" name="Freeform 453"/>
                <p:cNvSpPr/>
                <p:nvPr/>
              </p:nvSpPr>
              <p:spPr>
                <a:xfrm>
                  <a:off x="55045" y="3888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21600"/>
                      </a:moveTo>
                      <a:cubicBezTo>
                        <a:pt x="21600" y="21600"/>
                        <a:pt x="0" y="0"/>
                        <a:pt x="0" y="0"/>
                      </a:cubicBezTo>
                      <a:cubicBezTo>
                        <a:pt x="21600" y="0"/>
                        <a:pt x="21600" y="0"/>
                        <a:pt x="21600" y="0"/>
                      </a:cubicBezTo>
                      <a:cubicBezTo>
                        <a:pt x="21600" y="0"/>
                        <a:pt x="21600" y="0"/>
                        <a:pt x="21600" y="0"/>
                      </a:cubicBezTo>
                      <a:cubicBezTo>
                        <a:pt x="21600" y="0"/>
                        <a:pt x="21600" y="0"/>
                        <a:pt x="2160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6433" name="Freeform 454"/>
                <p:cNvSpPr/>
                <p:nvPr/>
              </p:nvSpPr>
              <p:spPr>
                <a:xfrm>
                  <a:off x="55548" y="4428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491" h="21600" fill="norm" stroke="1" extrusionOk="0">
                      <a:moveTo>
                        <a:pt x="5091" y="4320"/>
                      </a:moveTo>
                      <a:cubicBezTo>
                        <a:pt x="5091" y="4320"/>
                        <a:pt x="8691" y="0"/>
                        <a:pt x="12291" y="0"/>
                      </a:cubicBezTo>
                      <a:cubicBezTo>
                        <a:pt x="15891" y="0"/>
                        <a:pt x="19491" y="4320"/>
                        <a:pt x="19491" y="8640"/>
                      </a:cubicBezTo>
                      <a:cubicBezTo>
                        <a:pt x="19491" y="8640"/>
                        <a:pt x="19491" y="12960"/>
                        <a:pt x="15891" y="17280"/>
                      </a:cubicBezTo>
                      <a:cubicBezTo>
                        <a:pt x="12291" y="17280"/>
                        <a:pt x="12291" y="17280"/>
                        <a:pt x="8691" y="21600"/>
                      </a:cubicBezTo>
                      <a:cubicBezTo>
                        <a:pt x="5091" y="17280"/>
                        <a:pt x="1491" y="17280"/>
                        <a:pt x="1491" y="12960"/>
                      </a:cubicBezTo>
                      <a:cubicBezTo>
                        <a:pt x="-2109" y="8640"/>
                        <a:pt x="1491" y="8640"/>
                        <a:pt x="5091" y="432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6434" name="Freeform 455"/>
                <p:cNvSpPr/>
                <p:nvPr/>
              </p:nvSpPr>
              <p:spPr>
                <a:xfrm>
                  <a:off x="57242" y="138384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65" h="21600" fill="norm" stroke="1" extrusionOk="0">
                      <a:moveTo>
                        <a:pt x="9565" y="3086"/>
                      </a:moveTo>
                      <a:cubicBezTo>
                        <a:pt x="9565" y="6171"/>
                        <a:pt x="13165" y="9257"/>
                        <a:pt x="16765" y="12343"/>
                      </a:cubicBezTo>
                      <a:cubicBezTo>
                        <a:pt x="20365" y="12343"/>
                        <a:pt x="20365" y="15429"/>
                        <a:pt x="20365" y="18514"/>
                      </a:cubicBezTo>
                      <a:cubicBezTo>
                        <a:pt x="20365" y="21600"/>
                        <a:pt x="16765" y="21600"/>
                        <a:pt x="13165" y="21600"/>
                      </a:cubicBezTo>
                      <a:cubicBezTo>
                        <a:pt x="9565" y="21600"/>
                        <a:pt x="9565" y="18514"/>
                        <a:pt x="5965" y="18514"/>
                      </a:cubicBezTo>
                      <a:cubicBezTo>
                        <a:pt x="-1235" y="15429"/>
                        <a:pt x="-1235" y="12343"/>
                        <a:pt x="2365" y="3086"/>
                      </a:cubicBezTo>
                      <a:cubicBezTo>
                        <a:pt x="2365" y="0"/>
                        <a:pt x="5965" y="0"/>
                        <a:pt x="5965" y="0"/>
                      </a:cubicBezTo>
                      <a:cubicBezTo>
                        <a:pt x="5965" y="0"/>
                        <a:pt x="5965" y="0"/>
                        <a:pt x="9565" y="3086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6435" name="Freeform 456"/>
                <p:cNvSpPr/>
                <p:nvPr/>
              </p:nvSpPr>
              <p:spPr>
                <a:xfrm>
                  <a:off x="58503" y="129780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520" h="21600" fill="norm" stroke="1" extrusionOk="0">
                      <a:moveTo>
                        <a:pt x="17280" y="16200"/>
                      </a:moveTo>
                      <a:cubicBezTo>
                        <a:pt x="8640" y="16200"/>
                        <a:pt x="4320" y="21600"/>
                        <a:pt x="0" y="21600"/>
                      </a:cubicBezTo>
                      <a:cubicBezTo>
                        <a:pt x="0" y="21600"/>
                        <a:pt x="0" y="21600"/>
                        <a:pt x="0" y="21600"/>
                      </a:cubicBezTo>
                      <a:cubicBezTo>
                        <a:pt x="0" y="16200"/>
                        <a:pt x="0" y="10800"/>
                        <a:pt x="0" y="10800"/>
                      </a:cubicBezTo>
                      <a:cubicBezTo>
                        <a:pt x="4320" y="5400"/>
                        <a:pt x="8640" y="5400"/>
                        <a:pt x="12960" y="0"/>
                      </a:cubicBezTo>
                      <a:cubicBezTo>
                        <a:pt x="12960" y="0"/>
                        <a:pt x="17280" y="5400"/>
                        <a:pt x="17280" y="5400"/>
                      </a:cubicBezTo>
                      <a:cubicBezTo>
                        <a:pt x="21600" y="10800"/>
                        <a:pt x="21600" y="16200"/>
                        <a:pt x="17280" y="162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6436" name="Freeform 457"/>
                <p:cNvSpPr/>
                <p:nvPr/>
              </p:nvSpPr>
              <p:spPr>
                <a:xfrm>
                  <a:off x="57175" y="153931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938" h="20541" fill="norm" stroke="1" extrusionOk="0">
                      <a:moveTo>
                        <a:pt x="0" y="14370"/>
                      </a:moveTo>
                      <a:cubicBezTo>
                        <a:pt x="1662" y="11284"/>
                        <a:pt x="3323" y="8198"/>
                        <a:pt x="4985" y="8198"/>
                      </a:cubicBezTo>
                      <a:cubicBezTo>
                        <a:pt x="6646" y="8198"/>
                        <a:pt x="8308" y="5112"/>
                        <a:pt x="8308" y="2027"/>
                      </a:cubicBezTo>
                      <a:cubicBezTo>
                        <a:pt x="11631" y="-1059"/>
                        <a:pt x="14954" y="-1059"/>
                        <a:pt x="18277" y="5112"/>
                      </a:cubicBezTo>
                      <a:cubicBezTo>
                        <a:pt x="18277" y="8198"/>
                        <a:pt x="18277" y="8198"/>
                        <a:pt x="18277" y="8198"/>
                      </a:cubicBezTo>
                      <a:cubicBezTo>
                        <a:pt x="21600" y="17455"/>
                        <a:pt x="19938" y="20541"/>
                        <a:pt x="13292" y="20541"/>
                      </a:cubicBezTo>
                      <a:cubicBezTo>
                        <a:pt x="13292" y="20541"/>
                        <a:pt x="11631" y="20541"/>
                        <a:pt x="11631" y="20541"/>
                      </a:cubicBezTo>
                      <a:cubicBezTo>
                        <a:pt x="8308" y="17455"/>
                        <a:pt x="6646" y="17455"/>
                        <a:pt x="4985" y="20541"/>
                      </a:cubicBezTo>
                      <a:cubicBezTo>
                        <a:pt x="3323" y="20541"/>
                        <a:pt x="1662" y="20541"/>
                        <a:pt x="1662" y="20541"/>
                      </a:cubicBezTo>
                      <a:cubicBezTo>
                        <a:pt x="0" y="17455"/>
                        <a:pt x="0" y="14370"/>
                        <a:pt x="0" y="1437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6437" name="Freeform 458"/>
                <p:cNvSpPr/>
                <p:nvPr/>
              </p:nvSpPr>
              <p:spPr>
                <a:xfrm>
                  <a:off x="49812" y="172202"/>
                  <a:ext cx="19637" cy="19636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0291" y="20291"/>
                      </a:moveTo>
                      <a:cubicBezTo>
                        <a:pt x="20945" y="20291"/>
                        <a:pt x="20945" y="20945"/>
                        <a:pt x="21600" y="21600"/>
                      </a:cubicBezTo>
                      <a:cubicBezTo>
                        <a:pt x="0" y="21600"/>
                        <a:pt x="0" y="21600"/>
                        <a:pt x="0" y="21600"/>
                      </a:cubicBezTo>
                      <a:cubicBezTo>
                        <a:pt x="655" y="21600"/>
                        <a:pt x="655" y="21600"/>
                        <a:pt x="655" y="21600"/>
                      </a:cubicBezTo>
                      <a:cubicBezTo>
                        <a:pt x="1964" y="20945"/>
                        <a:pt x="2618" y="19636"/>
                        <a:pt x="3273" y="18327"/>
                      </a:cubicBezTo>
                      <a:cubicBezTo>
                        <a:pt x="3927" y="17018"/>
                        <a:pt x="5236" y="16364"/>
                        <a:pt x="5891" y="15055"/>
                      </a:cubicBezTo>
                      <a:cubicBezTo>
                        <a:pt x="5891" y="14400"/>
                        <a:pt x="5891" y="14400"/>
                        <a:pt x="5891" y="14400"/>
                      </a:cubicBezTo>
                      <a:cubicBezTo>
                        <a:pt x="5891" y="14400"/>
                        <a:pt x="5891" y="13745"/>
                        <a:pt x="5891" y="13745"/>
                      </a:cubicBezTo>
                      <a:cubicBezTo>
                        <a:pt x="5236" y="13745"/>
                        <a:pt x="5236" y="12436"/>
                        <a:pt x="3927" y="13745"/>
                      </a:cubicBezTo>
                      <a:cubicBezTo>
                        <a:pt x="3927" y="13745"/>
                        <a:pt x="3273" y="13745"/>
                        <a:pt x="2618" y="13745"/>
                      </a:cubicBezTo>
                      <a:cubicBezTo>
                        <a:pt x="1964" y="13745"/>
                        <a:pt x="1964" y="13091"/>
                        <a:pt x="1964" y="13091"/>
                      </a:cubicBezTo>
                      <a:cubicBezTo>
                        <a:pt x="1964" y="12436"/>
                        <a:pt x="2618" y="11782"/>
                        <a:pt x="2618" y="11782"/>
                      </a:cubicBezTo>
                      <a:cubicBezTo>
                        <a:pt x="3927" y="10473"/>
                        <a:pt x="4582" y="9164"/>
                        <a:pt x="5891" y="7855"/>
                      </a:cubicBezTo>
                      <a:cubicBezTo>
                        <a:pt x="7200" y="6545"/>
                        <a:pt x="8509" y="4582"/>
                        <a:pt x="9818" y="3273"/>
                      </a:cubicBezTo>
                      <a:cubicBezTo>
                        <a:pt x="10473" y="2618"/>
                        <a:pt x="10473" y="1964"/>
                        <a:pt x="11127" y="1309"/>
                      </a:cubicBezTo>
                      <a:cubicBezTo>
                        <a:pt x="11127" y="655"/>
                        <a:pt x="11127" y="655"/>
                        <a:pt x="11782" y="0"/>
                      </a:cubicBezTo>
                      <a:cubicBezTo>
                        <a:pt x="11782" y="655"/>
                        <a:pt x="11782" y="655"/>
                        <a:pt x="12436" y="655"/>
                      </a:cubicBezTo>
                      <a:cubicBezTo>
                        <a:pt x="12436" y="1309"/>
                        <a:pt x="13745" y="1964"/>
                        <a:pt x="13745" y="2618"/>
                      </a:cubicBezTo>
                      <a:cubicBezTo>
                        <a:pt x="13745" y="4582"/>
                        <a:pt x="15055" y="5891"/>
                        <a:pt x="16364" y="6545"/>
                      </a:cubicBezTo>
                      <a:cubicBezTo>
                        <a:pt x="17673" y="8509"/>
                        <a:pt x="19636" y="10473"/>
                        <a:pt x="20945" y="12436"/>
                      </a:cubicBezTo>
                      <a:cubicBezTo>
                        <a:pt x="20945" y="12436"/>
                        <a:pt x="20945" y="13091"/>
                        <a:pt x="20945" y="13091"/>
                      </a:cubicBezTo>
                      <a:cubicBezTo>
                        <a:pt x="20945" y="13091"/>
                        <a:pt x="20945" y="13091"/>
                        <a:pt x="20945" y="13091"/>
                      </a:cubicBezTo>
                      <a:cubicBezTo>
                        <a:pt x="18982" y="13091"/>
                        <a:pt x="17673" y="13091"/>
                        <a:pt x="16364" y="13091"/>
                      </a:cubicBezTo>
                      <a:cubicBezTo>
                        <a:pt x="15709" y="13091"/>
                        <a:pt x="15709" y="13091"/>
                        <a:pt x="15055" y="13745"/>
                      </a:cubicBezTo>
                      <a:cubicBezTo>
                        <a:pt x="15055" y="13745"/>
                        <a:pt x="15709" y="14400"/>
                        <a:pt x="15709" y="15055"/>
                      </a:cubicBezTo>
                      <a:cubicBezTo>
                        <a:pt x="17018" y="16364"/>
                        <a:pt x="18982" y="18327"/>
                        <a:pt x="20291" y="2029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6438" name="Freeform 459"/>
                <p:cNvSpPr/>
                <p:nvPr/>
              </p:nvSpPr>
              <p:spPr>
                <a:xfrm>
                  <a:off x="62509" y="135236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700" h="16822" fill="norm" stroke="1" extrusionOk="0">
                      <a:moveTo>
                        <a:pt x="2700" y="10800"/>
                      </a:moveTo>
                      <a:cubicBezTo>
                        <a:pt x="2700" y="3600"/>
                        <a:pt x="9900" y="3600"/>
                        <a:pt x="13500" y="0"/>
                      </a:cubicBezTo>
                      <a:cubicBezTo>
                        <a:pt x="17100" y="0"/>
                        <a:pt x="17100" y="0"/>
                        <a:pt x="20700" y="0"/>
                      </a:cubicBezTo>
                      <a:cubicBezTo>
                        <a:pt x="20700" y="3600"/>
                        <a:pt x="20700" y="7200"/>
                        <a:pt x="20700" y="7200"/>
                      </a:cubicBezTo>
                      <a:cubicBezTo>
                        <a:pt x="17100" y="10800"/>
                        <a:pt x="13500" y="21600"/>
                        <a:pt x="6300" y="14400"/>
                      </a:cubicBezTo>
                      <a:cubicBezTo>
                        <a:pt x="2700" y="14400"/>
                        <a:pt x="2700" y="14400"/>
                        <a:pt x="2700" y="14400"/>
                      </a:cubicBezTo>
                      <a:cubicBezTo>
                        <a:pt x="-900" y="14400"/>
                        <a:pt x="-900" y="14400"/>
                        <a:pt x="2700" y="108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6439" name="Freeform 460"/>
                <p:cNvSpPr/>
                <p:nvPr/>
              </p:nvSpPr>
              <p:spPr>
                <a:xfrm>
                  <a:off x="61553" y="12409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0677" fill="norm" stroke="1" extrusionOk="0">
                      <a:moveTo>
                        <a:pt x="13745" y="19938"/>
                      </a:moveTo>
                      <a:cubicBezTo>
                        <a:pt x="11782" y="19938"/>
                        <a:pt x="9818" y="18277"/>
                        <a:pt x="5891" y="18277"/>
                      </a:cubicBezTo>
                      <a:cubicBezTo>
                        <a:pt x="0" y="18277"/>
                        <a:pt x="0" y="18277"/>
                        <a:pt x="0" y="11631"/>
                      </a:cubicBezTo>
                      <a:cubicBezTo>
                        <a:pt x="0" y="9969"/>
                        <a:pt x="1964" y="4985"/>
                        <a:pt x="3927" y="3323"/>
                      </a:cubicBezTo>
                      <a:cubicBezTo>
                        <a:pt x="3927" y="0"/>
                        <a:pt x="7855" y="0"/>
                        <a:pt x="9818" y="0"/>
                      </a:cubicBezTo>
                      <a:cubicBezTo>
                        <a:pt x="13745" y="0"/>
                        <a:pt x="13745" y="3323"/>
                        <a:pt x="11782" y="4985"/>
                      </a:cubicBezTo>
                      <a:cubicBezTo>
                        <a:pt x="11782" y="8308"/>
                        <a:pt x="7855" y="8308"/>
                        <a:pt x="9818" y="11631"/>
                      </a:cubicBezTo>
                      <a:cubicBezTo>
                        <a:pt x="11782" y="13292"/>
                        <a:pt x="13745" y="14954"/>
                        <a:pt x="17673" y="14954"/>
                      </a:cubicBezTo>
                      <a:cubicBezTo>
                        <a:pt x="17673" y="14954"/>
                        <a:pt x="17673" y="14954"/>
                        <a:pt x="17673" y="14954"/>
                      </a:cubicBezTo>
                      <a:cubicBezTo>
                        <a:pt x="19636" y="14954"/>
                        <a:pt x="21600" y="18277"/>
                        <a:pt x="21600" y="18277"/>
                      </a:cubicBezTo>
                      <a:cubicBezTo>
                        <a:pt x="19636" y="19938"/>
                        <a:pt x="19636" y="19938"/>
                        <a:pt x="17673" y="19938"/>
                      </a:cubicBezTo>
                      <a:cubicBezTo>
                        <a:pt x="15709" y="21600"/>
                        <a:pt x="15709" y="19938"/>
                        <a:pt x="13745" y="19938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6440" name="Freeform 461"/>
                <p:cNvSpPr/>
                <p:nvPr/>
              </p:nvSpPr>
              <p:spPr>
                <a:xfrm>
                  <a:off x="65083" y="132207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5400"/>
                      </a:moveTo>
                      <a:cubicBezTo>
                        <a:pt x="0" y="0"/>
                        <a:pt x="0" y="0"/>
                        <a:pt x="7200" y="0"/>
                      </a:cubicBezTo>
                      <a:cubicBezTo>
                        <a:pt x="14400" y="5400"/>
                        <a:pt x="14400" y="5400"/>
                        <a:pt x="21600" y="5400"/>
                      </a:cubicBezTo>
                      <a:cubicBezTo>
                        <a:pt x="14400" y="10800"/>
                        <a:pt x="14400" y="16200"/>
                        <a:pt x="7200" y="21600"/>
                      </a:cubicBezTo>
                      <a:cubicBezTo>
                        <a:pt x="7200" y="16200"/>
                        <a:pt x="0" y="16200"/>
                        <a:pt x="0" y="54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6441" name="Freeform 462"/>
                <p:cNvSpPr/>
                <p:nvPr/>
              </p:nvSpPr>
              <p:spPr>
                <a:xfrm>
                  <a:off x="64933" y="154048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3901" h="21600" fill="norm" stroke="1" extrusionOk="0">
                      <a:moveTo>
                        <a:pt x="11664" y="5400"/>
                      </a:moveTo>
                      <a:cubicBezTo>
                        <a:pt x="17064" y="16200"/>
                        <a:pt x="11664" y="16200"/>
                        <a:pt x="6264" y="21600"/>
                      </a:cubicBezTo>
                      <a:cubicBezTo>
                        <a:pt x="864" y="21600"/>
                        <a:pt x="864" y="16200"/>
                        <a:pt x="864" y="10800"/>
                      </a:cubicBezTo>
                      <a:cubicBezTo>
                        <a:pt x="864" y="5400"/>
                        <a:pt x="-4536" y="0"/>
                        <a:pt x="11664" y="0"/>
                      </a:cubicBezTo>
                      <a:cubicBezTo>
                        <a:pt x="11664" y="5400"/>
                        <a:pt x="11664" y="5400"/>
                        <a:pt x="11664" y="54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6442" name="Freeform 463"/>
                <p:cNvSpPr/>
                <p:nvPr/>
              </p:nvSpPr>
              <p:spPr>
                <a:xfrm>
                  <a:off x="63649" y="112351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8900" y="10080"/>
                      </a:moveTo>
                      <a:cubicBezTo>
                        <a:pt x="18900" y="12960"/>
                        <a:pt x="16200" y="14400"/>
                        <a:pt x="21600" y="15840"/>
                      </a:cubicBezTo>
                      <a:cubicBezTo>
                        <a:pt x="21600" y="15840"/>
                        <a:pt x="21600" y="15840"/>
                        <a:pt x="21600" y="15840"/>
                      </a:cubicBezTo>
                      <a:cubicBezTo>
                        <a:pt x="21600" y="17280"/>
                        <a:pt x="21600" y="17280"/>
                        <a:pt x="18900" y="18720"/>
                      </a:cubicBezTo>
                      <a:cubicBezTo>
                        <a:pt x="16200" y="18720"/>
                        <a:pt x="13500" y="20160"/>
                        <a:pt x="10800" y="21600"/>
                      </a:cubicBezTo>
                      <a:cubicBezTo>
                        <a:pt x="8100" y="21600"/>
                        <a:pt x="5400" y="20160"/>
                        <a:pt x="5400" y="18720"/>
                      </a:cubicBezTo>
                      <a:cubicBezTo>
                        <a:pt x="5400" y="17280"/>
                        <a:pt x="2700" y="15840"/>
                        <a:pt x="0" y="14400"/>
                      </a:cubicBezTo>
                      <a:cubicBezTo>
                        <a:pt x="0" y="14400"/>
                        <a:pt x="0" y="12960"/>
                        <a:pt x="0" y="11520"/>
                      </a:cubicBezTo>
                      <a:cubicBezTo>
                        <a:pt x="8100" y="10080"/>
                        <a:pt x="5400" y="5760"/>
                        <a:pt x="10800" y="2880"/>
                      </a:cubicBezTo>
                      <a:cubicBezTo>
                        <a:pt x="10800" y="2880"/>
                        <a:pt x="10800" y="1440"/>
                        <a:pt x="13500" y="0"/>
                      </a:cubicBezTo>
                      <a:cubicBezTo>
                        <a:pt x="13500" y="1440"/>
                        <a:pt x="16200" y="2880"/>
                        <a:pt x="16200" y="4320"/>
                      </a:cubicBezTo>
                      <a:cubicBezTo>
                        <a:pt x="18900" y="7200"/>
                        <a:pt x="18900" y="8640"/>
                        <a:pt x="18900" y="1008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6443" name="Freeform 464"/>
                <p:cNvSpPr/>
                <p:nvPr/>
              </p:nvSpPr>
              <p:spPr>
                <a:xfrm>
                  <a:off x="62987" y="14577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5120" y="17280"/>
                      </a:moveTo>
                      <a:cubicBezTo>
                        <a:pt x="12960" y="19440"/>
                        <a:pt x="12960" y="21600"/>
                        <a:pt x="10800" y="21600"/>
                      </a:cubicBezTo>
                      <a:cubicBezTo>
                        <a:pt x="8640" y="19440"/>
                        <a:pt x="8640" y="17280"/>
                        <a:pt x="6480" y="15120"/>
                      </a:cubicBezTo>
                      <a:cubicBezTo>
                        <a:pt x="6480" y="15120"/>
                        <a:pt x="6480" y="15120"/>
                        <a:pt x="6480" y="15120"/>
                      </a:cubicBezTo>
                      <a:cubicBezTo>
                        <a:pt x="4320" y="12960"/>
                        <a:pt x="2160" y="10800"/>
                        <a:pt x="0" y="8640"/>
                      </a:cubicBezTo>
                      <a:cubicBezTo>
                        <a:pt x="4320" y="6480"/>
                        <a:pt x="6480" y="2160"/>
                        <a:pt x="8640" y="0"/>
                      </a:cubicBezTo>
                      <a:cubicBezTo>
                        <a:pt x="8640" y="0"/>
                        <a:pt x="10800" y="0"/>
                        <a:pt x="10800" y="0"/>
                      </a:cubicBezTo>
                      <a:cubicBezTo>
                        <a:pt x="12960" y="2160"/>
                        <a:pt x="15120" y="2160"/>
                        <a:pt x="15120" y="4320"/>
                      </a:cubicBezTo>
                      <a:cubicBezTo>
                        <a:pt x="15120" y="8640"/>
                        <a:pt x="17280" y="10800"/>
                        <a:pt x="21600" y="12960"/>
                      </a:cubicBezTo>
                      <a:cubicBezTo>
                        <a:pt x="21600" y="12960"/>
                        <a:pt x="21600" y="12960"/>
                        <a:pt x="21600" y="15120"/>
                      </a:cubicBezTo>
                      <a:cubicBezTo>
                        <a:pt x="21600" y="15120"/>
                        <a:pt x="21600" y="17280"/>
                        <a:pt x="19440" y="17280"/>
                      </a:cubicBezTo>
                      <a:cubicBezTo>
                        <a:pt x="19440" y="17280"/>
                        <a:pt x="17280" y="17280"/>
                        <a:pt x="15120" y="1728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6444" name="Freeform 465"/>
                <p:cNvSpPr/>
                <p:nvPr/>
              </p:nvSpPr>
              <p:spPr>
                <a:xfrm>
                  <a:off x="67241" y="122108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7008" h="18136" fill="norm" stroke="1" extrusionOk="0">
                      <a:moveTo>
                        <a:pt x="5200" y="16936"/>
                      </a:moveTo>
                      <a:cubicBezTo>
                        <a:pt x="-2000" y="14236"/>
                        <a:pt x="1600" y="14236"/>
                        <a:pt x="1600" y="8836"/>
                      </a:cubicBezTo>
                      <a:cubicBezTo>
                        <a:pt x="1600" y="8836"/>
                        <a:pt x="1600" y="8836"/>
                        <a:pt x="1600" y="8836"/>
                      </a:cubicBezTo>
                      <a:cubicBezTo>
                        <a:pt x="1600" y="3436"/>
                        <a:pt x="-2000" y="736"/>
                        <a:pt x="1600" y="736"/>
                      </a:cubicBezTo>
                      <a:cubicBezTo>
                        <a:pt x="8800" y="-1964"/>
                        <a:pt x="5200" y="3436"/>
                        <a:pt x="8800" y="6136"/>
                      </a:cubicBezTo>
                      <a:cubicBezTo>
                        <a:pt x="12400" y="6136"/>
                        <a:pt x="8800" y="8836"/>
                        <a:pt x="12400" y="11536"/>
                      </a:cubicBezTo>
                      <a:cubicBezTo>
                        <a:pt x="12400" y="11536"/>
                        <a:pt x="19600" y="14236"/>
                        <a:pt x="16000" y="16936"/>
                      </a:cubicBezTo>
                      <a:cubicBezTo>
                        <a:pt x="12400" y="16936"/>
                        <a:pt x="12400" y="19636"/>
                        <a:pt x="5200" y="16936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6445" name="Freeform 466"/>
                <p:cNvSpPr/>
                <p:nvPr/>
              </p:nvSpPr>
              <p:spPr>
                <a:xfrm>
                  <a:off x="67126" y="151286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600" h="19864" fill="norm" stroke="1" extrusionOk="0">
                      <a:moveTo>
                        <a:pt x="18000" y="0"/>
                      </a:moveTo>
                      <a:cubicBezTo>
                        <a:pt x="21600" y="0"/>
                        <a:pt x="18000" y="12960"/>
                        <a:pt x="18000" y="12960"/>
                      </a:cubicBezTo>
                      <a:cubicBezTo>
                        <a:pt x="14400" y="17280"/>
                        <a:pt x="10800" y="17280"/>
                        <a:pt x="10800" y="17280"/>
                      </a:cubicBezTo>
                      <a:cubicBezTo>
                        <a:pt x="3600" y="21600"/>
                        <a:pt x="0" y="21600"/>
                        <a:pt x="0" y="8640"/>
                      </a:cubicBezTo>
                      <a:cubicBezTo>
                        <a:pt x="0" y="8640"/>
                        <a:pt x="0" y="4320"/>
                        <a:pt x="3600" y="0"/>
                      </a:cubicBezTo>
                      <a:cubicBezTo>
                        <a:pt x="3600" y="0"/>
                        <a:pt x="7200" y="0"/>
                        <a:pt x="10800" y="0"/>
                      </a:cubicBezTo>
                      <a:cubicBezTo>
                        <a:pt x="14400" y="0"/>
                        <a:pt x="14400" y="0"/>
                        <a:pt x="180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6446" name="Freeform 467"/>
                <p:cNvSpPr/>
                <p:nvPr/>
              </p:nvSpPr>
              <p:spPr>
                <a:xfrm>
                  <a:off x="68724" y="103730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7672" h="17412" fill="norm" stroke="1" extrusionOk="0">
                      <a:moveTo>
                        <a:pt x="0" y="16000"/>
                      </a:moveTo>
                      <a:cubicBezTo>
                        <a:pt x="0" y="16000"/>
                        <a:pt x="0" y="16000"/>
                        <a:pt x="0" y="16000"/>
                      </a:cubicBezTo>
                      <a:cubicBezTo>
                        <a:pt x="0" y="12400"/>
                        <a:pt x="0" y="8800"/>
                        <a:pt x="0" y="1600"/>
                      </a:cubicBezTo>
                      <a:cubicBezTo>
                        <a:pt x="0" y="1600"/>
                        <a:pt x="0" y="-2000"/>
                        <a:pt x="5400" y="1600"/>
                      </a:cubicBezTo>
                      <a:cubicBezTo>
                        <a:pt x="10800" y="1600"/>
                        <a:pt x="21600" y="1600"/>
                        <a:pt x="16200" y="8800"/>
                      </a:cubicBezTo>
                      <a:cubicBezTo>
                        <a:pt x="16200" y="8800"/>
                        <a:pt x="16200" y="8800"/>
                        <a:pt x="16200" y="8800"/>
                      </a:cubicBezTo>
                      <a:cubicBezTo>
                        <a:pt x="16200" y="16000"/>
                        <a:pt x="10800" y="19600"/>
                        <a:pt x="0" y="160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6447" name="Freeform 468"/>
                <p:cNvSpPr/>
                <p:nvPr/>
              </p:nvSpPr>
              <p:spPr>
                <a:xfrm>
                  <a:off x="71549" y="128677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8437" h="21600" fill="norm" stroke="1" extrusionOk="0">
                      <a:moveTo>
                        <a:pt x="7637" y="0"/>
                      </a:moveTo>
                      <a:cubicBezTo>
                        <a:pt x="13037" y="0"/>
                        <a:pt x="18437" y="5400"/>
                        <a:pt x="18437" y="10800"/>
                      </a:cubicBezTo>
                      <a:cubicBezTo>
                        <a:pt x="18437" y="10800"/>
                        <a:pt x="18437" y="16200"/>
                        <a:pt x="13037" y="16200"/>
                      </a:cubicBezTo>
                      <a:cubicBezTo>
                        <a:pt x="13037" y="16200"/>
                        <a:pt x="7637" y="21600"/>
                        <a:pt x="7637" y="21600"/>
                      </a:cubicBezTo>
                      <a:cubicBezTo>
                        <a:pt x="2237" y="16200"/>
                        <a:pt x="2237" y="16200"/>
                        <a:pt x="2237" y="10800"/>
                      </a:cubicBezTo>
                      <a:cubicBezTo>
                        <a:pt x="-3163" y="5400"/>
                        <a:pt x="2237" y="0"/>
                        <a:pt x="763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6448" name="Freeform 469"/>
                <p:cNvSpPr/>
                <p:nvPr/>
              </p:nvSpPr>
              <p:spPr>
                <a:xfrm>
                  <a:off x="71424" y="138936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8102" h="21600" fill="norm" stroke="1" extrusionOk="0">
                      <a:moveTo>
                        <a:pt x="11502" y="0"/>
                      </a:moveTo>
                      <a:cubicBezTo>
                        <a:pt x="11502" y="0"/>
                        <a:pt x="14202" y="0"/>
                        <a:pt x="16902" y="2400"/>
                      </a:cubicBezTo>
                      <a:cubicBezTo>
                        <a:pt x="16902" y="4800"/>
                        <a:pt x="19602" y="7200"/>
                        <a:pt x="16902" y="12000"/>
                      </a:cubicBezTo>
                      <a:cubicBezTo>
                        <a:pt x="14202" y="12000"/>
                        <a:pt x="14202" y="14400"/>
                        <a:pt x="14202" y="14400"/>
                      </a:cubicBezTo>
                      <a:cubicBezTo>
                        <a:pt x="11502" y="16800"/>
                        <a:pt x="11502" y="19200"/>
                        <a:pt x="8802" y="21600"/>
                      </a:cubicBezTo>
                      <a:cubicBezTo>
                        <a:pt x="6102" y="21600"/>
                        <a:pt x="6102" y="16800"/>
                        <a:pt x="3402" y="14400"/>
                      </a:cubicBezTo>
                      <a:cubicBezTo>
                        <a:pt x="702" y="12000"/>
                        <a:pt x="3402" y="9600"/>
                        <a:pt x="702" y="4800"/>
                      </a:cubicBezTo>
                      <a:cubicBezTo>
                        <a:pt x="-1998" y="2400"/>
                        <a:pt x="3402" y="0"/>
                        <a:pt x="1150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6449" name="Freeform 470"/>
                <p:cNvSpPr/>
                <p:nvPr/>
              </p:nvSpPr>
              <p:spPr>
                <a:xfrm>
                  <a:off x="74901" y="107938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0800" y="21600"/>
                      </a:moveTo>
                      <a:cubicBezTo>
                        <a:pt x="10800" y="21600"/>
                        <a:pt x="0" y="10800"/>
                        <a:pt x="0" y="10800"/>
                      </a:cubicBezTo>
                      <a:cubicBezTo>
                        <a:pt x="0" y="10800"/>
                        <a:pt x="10800" y="0"/>
                        <a:pt x="10800" y="0"/>
                      </a:cubicBezTo>
                      <a:cubicBezTo>
                        <a:pt x="10800" y="0"/>
                        <a:pt x="21600" y="10800"/>
                        <a:pt x="21600" y="10800"/>
                      </a:cubicBezTo>
                      <a:cubicBezTo>
                        <a:pt x="21600" y="21600"/>
                        <a:pt x="10800" y="21600"/>
                        <a:pt x="1080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6450" name="Freeform 471"/>
                <p:cNvSpPr/>
                <p:nvPr/>
              </p:nvSpPr>
              <p:spPr>
                <a:xfrm>
                  <a:off x="73944" y="14842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829" h="21600" fill="norm" stroke="1" extrusionOk="0">
                      <a:moveTo>
                        <a:pt x="0" y="7200"/>
                      </a:moveTo>
                      <a:cubicBezTo>
                        <a:pt x="0" y="2400"/>
                        <a:pt x="0" y="2400"/>
                        <a:pt x="6171" y="2400"/>
                      </a:cubicBezTo>
                      <a:cubicBezTo>
                        <a:pt x="6171" y="2400"/>
                        <a:pt x="6171" y="0"/>
                        <a:pt x="6171" y="0"/>
                      </a:cubicBezTo>
                      <a:cubicBezTo>
                        <a:pt x="6171" y="2400"/>
                        <a:pt x="12343" y="2400"/>
                        <a:pt x="12343" y="4800"/>
                      </a:cubicBezTo>
                      <a:cubicBezTo>
                        <a:pt x="15429" y="7200"/>
                        <a:pt x="15429" y="12000"/>
                        <a:pt x="18514" y="14400"/>
                      </a:cubicBezTo>
                      <a:cubicBezTo>
                        <a:pt x="21600" y="16800"/>
                        <a:pt x="21600" y="19200"/>
                        <a:pt x="18514" y="21600"/>
                      </a:cubicBezTo>
                      <a:cubicBezTo>
                        <a:pt x="15429" y="21600"/>
                        <a:pt x="15429" y="21600"/>
                        <a:pt x="15429" y="21600"/>
                      </a:cubicBezTo>
                      <a:cubicBezTo>
                        <a:pt x="9257" y="16800"/>
                        <a:pt x="0" y="14400"/>
                        <a:pt x="0" y="72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6451" name="Freeform 472"/>
                <p:cNvSpPr/>
                <p:nvPr/>
              </p:nvSpPr>
              <p:spPr>
                <a:xfrm>
                  <a:off x="76115" y="13419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21600"/>
                      </a:moveTo>
                      <a:cubicBezTo>
                        <a:pt x="10800" y="21600"/>
                        <a:pt x="10800" y="21600"/>
                        <a:pt x="0" y="21600"/>
                      </a:cubicBezTo>
                      <a:cubicBezTo>
                        <a:pt x="0" y="2160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10800" y="0"/>
                      </a:cubicBezTo>
                      <a:cubicBezTo>
                        <a:pt x="10800" y="0"/>
                        <a:pt x="10800" y="0"/>
                        <a:pt x="2160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6452" name="Freeform 473"/>
                <p:cNvSpPr/>
                <p:nvPr/>
              </p:nvSpPr>
              <p:spPr>
                <a:xfrm>
                  <a:off x="74718" y="12591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491" h="19213" fill="norm" stroke="1" extrusionOk="0">
                      <a:moveTo>
                        <a:pt x="14400" y="4698"/>
                      </a:moveTo>
                      <a:cubicBezTo>
                        <a:pt x="10800" y="6662"/>
                        <a:pt x="10800" y="8625"/>
                        <a:pt x="14400" y="10589"/>
                      </a:cubicBezTo>
                      <a:cubicBezTo>
                        <a:pt x="18000" y="12552"/>
                        <a:pt x="21600" y="14516"/>
                        <a:pt x="18000" y="16480"/>
                      </a:cubicBezTo>
                      <a:cubicBezTo>
                        <a:pt x="18000" y="18443"/>
                        <a:pt x="18000" y="18443"/>
                        <a:pt x="18000" y="18443"/>
                      </a:cubicBezTo>
                      <a:cubicBezTo>
                        <a:pt x="10800" y="20407"/>
                        <a:pt x="3600" y="18443"/>
                        <a:pt x="3600" y="14516"/>
                      </a:cubicBezTo>
                      <a:cubicBezTo>
                        <a:pt x="0" y="12552"/>
                        <a:pt x="0" y="10589"/>
                        <a:pt x="0" y="8625"/>
                      </a:cubicBezTo>
                      <a:cubicBezTo>
                        <a:pt x="0" y="6662"/>
                        <a:pt x="0" y="6662"/>
                        <a:pt x="0" y="4698"/>
                      </a:cubicBezTo>
                      <a:cubicBezTo>
                        <a:pt x="0" y="771"/>
                        <a:pt x="7200" y="-1193"/>
                        <a:pt x="14400" y="771"/>
                      </a:cubicBezTo>
                      <a:cubicBezTo>
                        <a:pt x="18000" y="771"/>
                        <a:pt x="18000" y="771"/>
                        <a:pt x="18000" y="2734"/>
                      </a:cubicBezTo>
                      <a:cubicBezTo>
                        <a:pt x="14400" y="2734"/>
                        <a:pt x="14400" y="2734"/>
                        <a:pt x="14400" y="4698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6453" name="Freeform 474"/>
                <p:cNvSpPr/>
                <p:nvPr/>
              </p:nvSpPr>
              <p:spPr>
                <a:xfrm>
                  <a:off x="77328" y="109924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5400" y="21600"/>
                      </a:moveTo>
                      <a:cubicBezTo>
                        <a:pt x="5400" y="21600"/>
                        <a:pt x="5400" y="21600"/>
                        <a:pt x="0" y="17280"/>
                      </a:cubicBezTo>
                      <a:cubicBezTo>
                        <a:pt x="0" y="17280"/>
                        <a:pt x="0" y="12960"/>
                        <a:pt x="0" y="12960"/>
                      </a:cubicBezTo>
                      <a:cubicBezTo>
                        <a:pt x="0" y="8640"/>
                        <a:pt x="5400" y="4320"/>
                        <a:pt x="10800" y="0"/>
                      </a:cubicBezTo>
                      <a:cubicBezTo>
                        <a:pt x="10800" y="4320"/>
                        <a:pt x="16200" y="8640"/>
                        <a:pt x="21600" y="12960"/>
                      </a:cubicBezTo>
                      <a:cubicBezTo>
                        <a:pt x="21600" y="12960"/>
                        <a:pt x="10800" y="21600"/>
                        <a:pt x="540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6454" name="Freeform 475"/>
                <p:cNvSpPr/>
                <p:nvPr/>
              </p:nvSpPr>
              <p:spPr>
                <a:xfrm>
                  <a:off x="79644" y="7153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0"/>
                      </a:moveTo>
                      <a:cubicBezTo>
                        <a:pt x="10800" y="0"/>
                        <a:pt x="10800" y="0"/>
                        <a:pt x="21600" y="0"/>
                      </a:cubicBezTo>
                      <a:cubicBezTo>
                        <a:pt x="21600" y="21600"/>
                        <a:pt x="21600" y="21600"/>
                        <a:pt x="10800" y="21600"/>
                      </a:cubicBezTo>
                      <a:cubicBezTo>
                        <a:pt x="10800" y="21600"/>
                        <a:pt x="0" y="2160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6455" name="Freeform 476"/>
                <p:cNvSpPr/>
                <p:nvPr/>
              </p:nvSpPr>
              <p:spPr>
                <a:xfrm>
                  <a:off x="76078" y="10183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262" h="20057" fill="norm" stroke="1" extrusionOk="0">
                      <a:moveTo>
                        <a:pt x="15862" y="4012"/>
                      </a:moveTo>
                      <a:cubicBezTo>
                        <a:pt x="17212" y="5673"/>
                        <a:pt x="18562" y="7335"/>
                        <a:pt x="18562" y="7335"/>
                      </a:cubicBezTo>
                      <a:cubicBezTo>
                        <a:pt x="19912" y="8996"/>
                        <a:pt x="19912" y="8996"/>
                        <a:pt x="21262" y="10658"/>
                      </a:cubicBezTo>
                      <a:cubicBezTo>
                        <a:pt x="21262" y="10658"/>
                        <a:pt x="21262" y="10658"/>
                        <a:pt x="19912" y="10658"/>
                      </a:cubicBezTo>
                      <a:cubicBezTo>
                        <a:pt x="17212" y="13981"/>
                        <a:pt x="15862" y="18965"/>
                        <a:pt x="11812" y="18965"/>
                      </a:cubicBezTo>
                      <a:cubicBezTo>
                        <a:pt x="9112" y="20627"/>
                        <a:pt x="7762" y="20627"/>
                        <a:pt x="5062" y="17304"/>
                      </a:cubicBezTo>
                      <a:cubicBezTo>
                        <a:pt x="3712" y="17304"/>
                        <a:pt x="5062" y="15642"/>
                        <a:pt x="5062" y="15642"/>
                      </a:cubicBezTo>
                      <a:cubicBezTo>
                        <a:pt x="6412" y="12319"/>
                        <a:pt x="6412" y="12319"/>
                        <a:pt x="3712" y="8996"/>
                      </a:cubicBezTo>
                      <a:cubicBezTo>
                        <a:pt x="2362" y="8996"/>
                        <a:pt x="2362" y="7335"/>
                        <a:pt x="1012" y="5673"/>
                      </a:cubicBezTo>
                      <a:cubicBezTo>
                        <a:pt x="-338" y="4012"/>
                        <a:pt x="-338" y="4012"/>
                        <a:pt x="1012" y="2350"/>
                      </a:cubicBezTo>
                      <a:cubicBezTo>
                        <a:pt x="2362" y="689"/>
                        <a:pt x="2362" y="-973"/>
                        <a:pt x="3712" y="689"/>
                      </a:cubicBezTo>
                      <a:cubicBezTo>
                        <a:pt x="5062" y="2350"/>
                        <a:pt x="7762" y="689"/>
                        <a:pt x="7762" y="4012"/>
                      </a:cubicBezTo>
                      <a:cubicBezTo>
                        <a:pt x="7762" y="4012"/>
                        <a:pt x="7762" y="5673"/>
                        <a:pt x="7762" y="5673"/>
                      </a:cubicBezTo>
                      <a:cubicBezTo>
                        <a:pt x="7762" y="10658"/>
                        <a:pt x="9112" y="10658"/>
                        <a:pt x="11812" y="7335"/>
                      </a:cubicBezTo>
                      <a:cubicBezTo>
                        <a:pt x="13162" y="5673"/>
                        <a:pt x="14512" y="4012"/>
                        <a:pt x="15862" y="4012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6456" name="Freeform 477"/>
                <p:cNvSpPr/>
                <p:nvPr/>
              </p:nvSpPr>
              <p:spPr>
                <a:xfrm>
                  <a:off x="79093" y="1863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9600" fill="norm" stroke="1" extrusionOk="0">
                      <a:moveTo>
                        <a:pt x="8100" y="19600"/>
                      </a:moveTo>
                      <a:cubicBezTo>
                        <a:pt x="5400" y="16000"/>
                        <a:pt x="2700" y="16000"/>
                        <a:pt x="0" y="12400"/>
                      </a:cubicBezTo>
                      <a:cubicBezTo>
                        <a:pt x="2700" y="12400"/>
                        <a:pt x="2700" y="8800"/>
                        <a:pt x="2700" y="5200"/>
                      </a:cubicBezTo>
                      <a:cubicBezTo>
                        <a:pt x="5400" y="5200"/>
                        <a:pt x="5400" y="1600"/>
                        <a:pt x="8100" y="1600"/>
                      </a:cubicBezTo>
                      <a:cubicBezTo>
                        <a:pt x="10800" y="-2000"/>
                        <a:pt x="16200" y="1600"/>
                        <a:pt x="16200" y="1600"/>
                      </a:cubicBezTo>
                      <a:cubicBezTo>
                        <a:pt x="18900" y="5200"/>
                        <a:pt x="18900" y="8800"/>
                        <a:pt x="21600" y="12400"/>
                      </a:cubicBezTo>
                      <a:cubicBezTo>
                        <a:pt x="21600" y="12400"/>
                        <a:pt x="18900" y="12400"/>
                        <a:pt x="18900" y="16000"/>
                      </a:cubicBezTo>
                      <a:cubicBezTo>
                        <a:pt x="16200" y="19600"/>
                        <a:pt x="16200" y="19600"/>
                        <a:pt x="10800" y="19600"/>
                      </a:cubicBezTo>
                      <a:cubicBezTo>
                        <a:pt x="10800" y="19600"/>
                        <a:pt x="8100" y="19600"/>
                        <a:pt x="8100" y="19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6457" name="Freeform 478"/>
                <p:cNvSpPr/>
                <p:nvPr/>
              </p:nvSpPr>
              <p:spPr>
                <a:xfrm>
                  <a:off x="81961" y="110806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0800" y="21600"/>
                      </a:moveTo>
                      <a:cubicBezTo>
                        <a:pt x="0" y="21600"/>
                        <a:pt x="0" y="10800"/>
                        <a:pt x="0" y="10800"/>
                      </a:cubicBezTo>
                      <a:cubicBezTo>
                        <a:pt x="0" y="10800"/>
                        <a:pt x="0" y="0"/>
                        <a:pt x="10800" y="0"/>
                      </a:cubicBezTo>
                      <a:cubicBezTo>
                        <a:pt x="21600" y="0"/>
                        <a:pt x="21600" y="0"/>
                        <a:pt x="21600" y="10800"/>
                      </a:cubicBezTo>
                      <a:cubicBezTo>
                        <a:pt x="21600" y="21600"/>
                        <a:pt x="10800" y="21600"/>
                        <a:pt x="1080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6458" name="Freeform 479"/>
                <p:cNvSpPr/>
                <p:nvPr/>
              </p:nvSpPr>
              <p:spPr>
                <a:xfrm>
                  <a:off x="81079" y="12382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2960" y="0"/>
                      </a:moveTo>
                      <a:cubicBezTo>
                        <a:pt x="21600" y="0"/>
                        <a:pt x="21600" y="0"/>
                        <a:pt x="21600" y="10800"/>
                      </a:cubicBezTo>
                      <a:cubicBezTo>
                        <a:pt x="21600" y="16200"/>
                        <a:pt x="17280" y="21600"/>
                        <a:pt x="8640" y="21600"/>
                      </a:cubicBezTo>
                      <a:cubicBezTo>
                        <a:pt x="4320" y="21600"/>
                        <a:pt x="0" y="16200"/>
                        <a:pt x="0" y="10800"/>
                      </a:cubicBezTo>
                      <a:cubicBezTo>
                        <a:pt x="0" y="0"/>
                        <a:pt x="4320" y="0"/>
                        <a:pt x="8640" y="0"/>
                      </a:cubicBezTo>
                      <a:cubicBezTo>
                        <a:pt x="12960" y="0"/>
                        <a:pt x="12960" y="0"/>
                        <a:pt x="1296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6459" name="Freeform 480"/>
                <p:cNvSpPr/>
                <p:nvPr/>
              </p:nvSpPr>
              <p:spPr>
                <a:xfrm>
                  <a:off x="81361" y="117646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194" h="21600" fill="norm" stroke="1" extrusionOk="0">
                      <a:moveTo>
                        <a:pt x="15394" y="21600"/>
                      </a:moveTo>
                      <a:cubicBezTo>
                        <a:pt x="12994" y="19636"/>
                        <a:pt x="10594" y="19636"/>
                        <a:pt x="8194" y="19636"/>
                      </a:cubicBezTo>
                      <a:cubicBezTo>
                        <a:pt x="8194" y="17673"/>
                        <a:pt x="994" y="7855"/>
                        <a:pt x="994" y="5891"/>
                      </a:cubicBezTo>
                      <a:cubicBezTo>
                        <a:pt x="-1406" y="3927"/>
                        <a:pt x="994" y="1964"/>
                        <a:pt x="3394" y="1964"/>
                      </a:cubicBezTo>
                      <a:cubicBezTo>
                        <a:pt x="8194" y="1964"/>
                        <a:pt x="10594" y="0"/>
                        <a:pt x="15394" y="0"/>
                      </a:cubicBezTo>
                      <a:cubicBezTo>
                        <a:pt x="15394" y="0"/>
                        <a:pt x="17794" y="0"/>
                        <a:pt x="17794" y="0"/>
                      </a:cubicBezTo>
                      <a:cubicBezTo>
                        <a:pt x="17794" y="0"/>
                        <a:pt x="17794" y="1964"/>
                        <a:pt x="17794" y="3927"/>
                      </a:cubicBezTo>
                      <a:cubicBezTo>
                        <a:pt x="15394" y="3927"/>
                        <a:pt x="15394" y="5891"/>
                        <a:pt x="12994" y="5891"/>
                      </a:cubicBezTo>
                      <a:cubicBezTo>
                        <a:pt x="10594" y="7855"/>
                        <a:pt x="12994" y="9818"/>
                        <a:pt x="10594" y="11782"/>
                      </a:cubicBezTo>
                      <a:cubicBezTo>
                        <a:pt x="10594" y="13745"/>
                        <a:pt x="15394" y="13745"/>
                        <a:pt x="15394" y="15709"/>
                      </a:cubicBezTo>
                      <a:cubicBezTo>
                        <a:pt x="15394" y="15709"/>
                        <a:pt x="17794" y="15709"/>
                        <a:pt x="17794" y="15709"/>
                      </a:cubicBezTo>
                      <a:cubicBezTo>
                        <a:pt x="17794" y="15709"/>
                        <a:pt x="20194" y="17673"/>
                        <a:pt x="20194" y="17673"/>
                      </a:cubicBezTo>
                      <a:cubicBezTo>
                        <a:pt x="20194" y="19636"/>
                        <a:pt x="17794" y="19636"/>
                        <a:pt x="15394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6460" name="Freeform 481"/>
                <p:cNvSpPr/>
                <p:nvPr/>
              </p:nvSpPr>
              <p:spPr>
                <a:xfrm>
                  <a:off x="83672" y="80464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86" h="19575" fill="norm" stroke="1" extrusionOk="0">
                      <a:moveTo>
                        <a:pt x="16800" y="2700"/>
                      </a:moveTo>
                      <a:cubicBezTo>
                        <a:pt x="19886" y="2700"/>
                        <a:pt x="19886" y="5400"/>
                        <a:pt x="19886" y="8100"/>
                      </a:cubicBezTo>
                      <a:cubicBezTo>
                        <a:pt x="16800" y="10800"/>
                        <a:pt x="13715" y="13500"/>
                        <a:pt x="13715" y="16200"/>
                      </a:cubicBezTo>
                      <a:cubicBezTo>
                        <a:pt x="10629" y="21600"/>
                        <a:pt x="10629" y="18900"/>
                        <a:pt x="7543" y="18900"/>
                      </a:cubicBezTo>
                      <a:cubicBezTo>
                        <a:pt x="4457" y="18900"/>
                        <a:pt x="1372" y="18900"/>
                        <a:pt x="1372" y="16200"/>
                      </a:cubicBezTo>
                      <a:cubicBezTo>
                        <a:pt x="1372" y="13500"/>
                        <a:pt x="-1714" y="10800"/>
                        <a:pt x="1372" y="10800"/>
                      </a:cubicBezTo>
                      <a:cubicBezTo>
                        <a:pt x="4457" y="5400"/>
                        <a:pt x="7543" y="2700"/>
                        <a:pt x="10629" y="0"/>
                      </a:cubicBezTo>
                      <a:cubicBezTo>
                        <a:pt x="13715" y="0"/>
                        <a:pt x="16800" y="0"/>
                        <a:pt x="16800" y="27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6461" name="Freeform 482"/>
                <p:cNvSpPr/>
                <p:nvPr/>
              </p:nvSpPr>
              <p:spPr>
                <a:xfrm>
                  <a:off x="85160" y="73190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14400"/>
                      </a:moveTo>
                      <a:cubicBezTo>
                        <a:pt x="21600" y="14400"/>
                        <a:pt x="14400" y="21600"/>
                        <a:pt x="14400" y="21600"/>
                      </a:cubicBezTo>
                      <a:cubicBezTo>
                        <a:pt x="7200" y="21600"/>
                        <a:pt x="0" y="21600"/>
                        <a:pt x="0" y="14400"/>
                      </a:cubicBezTo>
                      <a:cubicBezTo>
                        <a:pt x="0" y="7200"/>
                        <a:pt x="7200" y="0"/>
                        <a:pt x="7200" y="0"/>
                      </a:cubicBezTo>
                      <a:cubicBezTo>
                        <a:pt x="14400" y="0"/>
                        <a:pt x="21600" y="7200"/>
                        <a:pt x="21600" y="144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6462" name="Freeform 483"/>
                <p:cNvSpPr/>
                <p:nvPr/>
              </p:nvSpPr>
              <p:spPr>
                <a:xfrm>
                  <a:off x="87035" y="7717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9430" fill="norm" stroke="1" extrusionOk="0">
                      <a:moveTo>
                        <a:pt x="0" y="8630"/>
                      </a:moveTo>
                      <a:cubicBezTo>
                        <a:pt x="0" y="8630"/>
                        <a:pt x="7200" y="8630"/>
                        <a:pt x="7200" y="3230"/>
                      </a:cubicBezTo>
                      <a:cubicBezTo>
                        <a:pt x="21600" y="-2170"/>
                        <a:pt x="21600" y="-2170"/>
                        <a:pt x="21600" y="14030"/>
                      </a:cubicBezTo>
                      <a:cubicBezTo>
                        <a:pt x="21600" y="14030"/>
                        <a:pt x="21600" y="19430"/>
                        <a:pt x="14400" y="19430"/>
                      </a:cubicBezTo>
                      <a:cubicBezTo>
                        <a:pt x="14400" y="19430"/>
                        <a:pt x="7200" y="19430"/>
                        <a:pt x="0" y="19430"/>
                      </a:cubicBezTo>
                      <a:cubicBezTo>
                        <a:pt x="0" y="19430"/>
                        <a:pt x="0" y="8630"/>
                        <a:pt x="0" y="863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6463" name="Freeform 484"/>
                <p:cNvSpPr/>
                <p:nvPr/>
              </p:nvSpPr>
              <p:spPr>
                <a:xfrm>
                  <a:off x="84388" y="103674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214" fill="norm" stroke="1" extrusionOk="0">
                      <a:moveTo>
                        <a:pt x="7714" y="20057"/>
                      </a:moveTo>
                      <a:cubicBezTo>
                        <a:pt x="7714" y="18514"/>
                        <a:pt x="7714" y="18514"/>
                        <a:pt x="7714" y="16971"/>
                      </a:cubicBezTo>
                      <a:cubicBezTo>
                        <a:pt x="7714" y="15429"/>
                        <a:pt x="7714" y="15429"/>
                        <a:pt x="6171" y="15429"/>
                      </a:cubicBezTo>
                      <a:cubicBezTo>
                        <a:pt x="6171" y="16971"/>
                        <a:pt x="4629" y="16971"/>
                        <a:pt x="6171" y="16971"/>
                      </a:cubicBezTo>
                      <a:cubicBezTo>
                        <a:pt x="7714" y="20057"/>
                        <a:pt x="4629" y="20057"/>
                        <a:pt x="4629" y="20057"/>
                      </a:cubicBezTo>
                      <a:cubicBezTo>
                        <a:pt x="3086" y="21600"/>
                        <a:pt x="1543" y="20057"/>
                        <a:pt x="0" y="18514"/>
                      </a:cubicBezTo>
                      <a:cubicBezTo>
                        <a:pt x="0" y="18514"/>
                        <a:pt x="0" y="16971"/>
                        <a:pt x="0" y="15429"/>
                      </a:cubicBezTo>
                      <a:cubicBezTo>
                        <a:pt x="0" y="15429"/>
                        <a:pt x="0" y="15429"/>
                        <a:pt x="1543" y="15429"/>
                      </a:cubicBezTo>
                      <a:cubicBezTo>
                        <a:pt x="4629" y="13886"/>
                        <a:pt x="3086" y="9257"/>
                        <a:pt x="6171" y="7714"/>
                      </a:cubicBezTo>
                      <a:cubicBezTo>
                        <a:pt x="7714" y="7714"/>
                        <a:pt x="6171" y="4629"/>
                        <a:pt x="4629" y="4629"/>
                      </a:cubicBezTo>
                      <a:cubicBezTo>
                        <a:pt x="3086" y="4629"/>
                        <a:pt x="3086" y="3086"/>
                        <a:pt x="3086" y="3086"/>
                      </a:cubicBezTo>
                      <a:cubicBezTo>
                        <a:pt x="3086" y="1543"/>
                        <a:pt x="4629" y="0"/>
                        <a:pt x="4629" y="0"/>
                      </a:cubicBezTo>
                      <a:cubicBezTo>
                        <a:pt x="6171" y="0"/>
                        <a:pt x="7714" y="0"/>
                        <a:pt x="7714" y="1543"/>
                      </a:cubicBezTo>
                      <a:cubicBezTo>
                        <a:pt x="7714" y="3086"/>
                        <a:pt x="9257" y="4629"/>
                        <a:pt x="12343" y="6171"/>
                      </a:cubicBezTo>
                      <a:cubicBezTo>
                        <a:pt x="15429" y="6171"/>
                        <a:pt x="18514" y="9257"/>
                        <a:pt x="21600" y="10800"/>
                      </a:cubicBezTo>
                      <a:cubicBezTo>
                        <a:pt x="21600" y="10800"/>
                        <a:pt x="21600" y="10800"/>
                        <a:pt x="21600" y="10800"/>
                      </a:cubicBezTo>
                      <a:cubicBezTo>
                        <a:pt x="21600" y="10800"/>
                        <a:pt x="20057" y="12343"/>
                        <a:pt x="20057" y="12343"/>
                      </a:cubicBezTo>
                      <a:cubicBezTo>
                        <a:pt x="18514" y="12343"/>
                        <a:pt x="18514" y="12343"/>
                        <a:pt x="16971" y="12343"/>
                      </a:cubicBezTo>
                      <a:cubicBezTo>
                        <a:pt x="15429" y="12343"/>
                        <a:pt x="15429" y="13886"/>
                        <a:pt x="15429" y="15429"/>
                      </a:cubicBezTo>
                      <a:cubicBezTo>
                        <a:pt x="15429" y="16971"/>
                        <a:pt x="13886" y="20057"/>
                        <a:pt x="12343" y="20057"/>
                      </a:cubicBezTo>
                      <a:cubicBezTo>
                        <a:pt x="9257" y="21600"/>
                        <a:pt x="7714" y="21600"/>
                        <a:pt x="7714" y="20057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6464" name="Freeform 485"/>
                <p:cNvSpPr/>
                <p:nvPr/>
              </p:nvSpPr>
              <p:spPr>
                <a:xfrm>
                  <a:off x="88249" y="11139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0250" fill="norm" stroke="1" extrusionOk="0">
                      <a:moveTo>
                        <a:pt x="0" y="16200"/>
                      </a:moveTo>
                      <a:cubicBezTo>
                        <a:pt x="0" y="10800"/>
                        <a:pt x="7200" y="5400"/>
                        <a:pt x="7200" y="0"/>
                      </a:cubicBezTo>
                      <a:cubicBezTo>
                        <a:pt x="14400" y="0"/>
                        <a:pt x="14400" y="5400"/>
                        <a:pt x="21600" y="10800"/>
                      </a:cubicBezTo>
                      <a:cubicBezTo>
                        <a:pt x="14400" y="16200"/>
                        <a:pt x="14400" y="16200"/>
                        <a:pt x="14400" y="16200"/>
                      </a:cubicBezTo>
                      <a:cubicBezTo>
                        <a:pt x="7200" y="21600"/>
                        <a:pt x="0" y="21600"/>
                        <a:pt x="0" y="162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6465" name="Freeform 486"/>
                <p:cNvSpPr/>
                <p:nvPr/>
              </p:nvSpPr>
              <p:spPr>
                <a:xfrm>
                  <a:off x="85099" y="90178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856" h="21600" fill="norm" stroke="1" extrusionOk="0">
                      <a:moveTo>
                        <a:pt x="0" y="18000"/>
                      </a:moveTo>
                      <a:cubicBezTo>
                        <a:pt x="1271" y="16200"/>
                        <a:pt x="2541" y="16200"/>
                        <a:pt x="3812" y="14400"/>
                      </a:cubicBezTo>
                      <a:cubicBezTo>
                        <a:pt x="5082" y="14400"/>
                        <a:pt x="6353" y="14400"/>
                        <a:pt x="6353" y="12600"/>
                      </a:cubicBezTo>
                      <a:cubicBezTo>
                        <a:pt x="7624" y="10800"/>
                        <a:pt x="8894" y="7200"/>
                        <a:pt x="12706" y="9000"/>
                      </a:cubicBezTo>
                      <a:cubicBezTo>
                        <a:pt x="12706" y="9000"/>
                        <a:pt x="13976" y="9000"/>
                        <a:pt x="13976" y="7200"/>
                      </a:cubicBezTo>
                      <a:cubicBezTo>
                        <a:pt x="15247" y="5400"/>
                        <a:pt x="15247" y="3600"/>
                        <a:pt x="16518" y="1800"/>
                      </a:cubicBezTo>
                      <a:cubicBezTo>
                        <a:pt x="17788" y="1800"/>
                        <a:pt x="17788" y="0"/>
                        <a:pt x="19059" y="0"/>
                      </a:cubicBezTo>
                      <a:cubicBezTo>
                        <a:pt x="20329" y="1800"/>
                        <a:pt x="21600" y="3600"/>
                        <a:pt x="20329" y="7200"/>
                      </a:cubicBezTo>
                      <a:cubicBezTo>
                        <a:pt x="20329" y="7200"/>
                        <a:pt x="20329" y="9000"/>
                        <a:pt x="19059" y="10800"/>
                      </a:cubicBezTo>
                      <a:cubicBezTo>
                        <a:pt x="17788" y="12600"/>
                        <a:pt x="16518" y="12600"/>
                        <a:pt x="15247" y="14400"/>
                      </a:cubicBezTo>
                      <a:cubicBezTo>
                        <a:pt x="12706" y="14400"/>
                        <a:pt x="8894" y="16200"/>
                        <a:pt x="6353" y="18000"/>
                      </a:cubicBezTo>
                      <a:cubicBezTo>
                        <a:pt x="5082" y="21600"/>
                        <a:pt x="3812" y="21600"/>
                        <a:pt x="1271" y="21600"/>
                      </a:cubicBezTo>
                      <a:cubicBezTo>
                        <a:pt x="1271" y="21600"/>
                        <a:pt x="0" y="21600"/>
                        <a:pt x="0" y="21600"/>
                      </a:cubicBezTo>
                      <a:cubicBezTo>
                        <a:pt x="0" y="19800"/>
                        <a:pt x="0" y="18000"/>
                        <a:pt x="0" y="180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6466" name="Freeform 487"/>
                <p:cNvSpPr/>
                <p:nvPr/>
              </p:nvSpPr>
              <p:spPr>
                <a:xfrm>
                  <a:off x="90014" y="10003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8437" fill="norm" stroke="1" extrusionOk="0">
                      <a:moveTo>
                        <a:pt x="8640" y="0"/>
                      </a:moveTo>
                      <a:cubicBezTo>
                        <a:pt x="12960" y="5400"/>
                        <a:pt x="17280" y="5400"/>
                        <a:pt x="21600" y="10800"/>
                      </a:cubicBezTo>
                      <a:cubicBezTo>
                        <a:pt x="17280" y="16200"/>
                        <a:pt x="12960" y="21600"/>
                        <a:pt x="8640" y="16200"/>
                      </a:cubicBezTo>
                      <a:cubicBezTo>
                        <a:pt x="8640" y="16200"/>
                        <a:pt x="4320" y="10800"/>
                        <a:pt x="0" y="10800"/>
                      </a:cubicBezTo>
                      <a:cubicBezTo>
                        <a:pt x="0" y="5400"/>
                        <a:pt x="8640" y="0"/>
                        <a:pt x="864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6467" name="Freeform 488"/>
                <p:cNvSpPr/>
                <p:nvPr/>
              </p:nvSpPr>
              <p:spPr>
                <a:xfrm>
                  <a:off x="90014" y="118307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12960"/>
                      </a:moveTo>
                      <a:cubicBezTo>
                        <a:pt x="0" y="8640"/>
                        <a:pt x="0" y="8640"/>
                        <a:pt x="4320" y="4320"/>
                      </a:cubicBezTo>
                      <a:cubicBezTo>
                        <a:pt x="4320" y="4320"/>
                        <a:pt x="8640" y="0"/>
                        <a:pt x="12960" y="0"/>
                      </a:cubicBezTo>
                      <a:cubicBezTo>
                        <a:pt x="12960" y="0"/>
                        <a:pt x="17280" y="0"/>
                        <a:pt x="17280" y="0"/>
                      </a:cubicBezTo>
                      <a:cubicBezTo>
                        <a:pt x="17280" y="4320"/>
                        <a:pt x="21600" y="12960"/>
                        <a:pt x="21600" y="17280"/>
                      </a:cubicBezTo>
                      <a:cubicBezTo>
                        <a:pt x="21600" y="21600"/>
                        <a:pt x="17280" y="21600"/>
                        <a:pt x="12960" y="21600"/>
                      </a:cubicBezTo>
                      <a:cubicBezTo>
                        <a:pt x="8640" y="17280"/>
                        <a:pt x="4320" y="17280"/>
                        <a:pt x="0" y="1296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6468" name="Freeform 489"/>
                <p:cNvSpPr/>
                <p:nvPr/>
              </p:nvSpPr>
              <p:spPr>
                <a:xfrm>
                  <a:off x="75405" y="160950"/>
                  <a:ext cx="22504" cy="30888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18692"/>
                      </a:moveTo>
                      <a:cubicBezTo>
                        <a:pt x="21600" y="18692"/>
                        <a:pt x="21600" y="19108"/>
                        <a:pt x="21600" y="19108"/>
                      </a:cubicBezTo>
                      <a:cubicBezTo>
                        <a:pt x="21032" y="19108"/>
                        <a:pt x="21032" y="19523"/>
                        <a:pt x="21032" y="19108"/>
                      </a:cubicBezTo>
                      <a:cubicBezTo>
                        <a:pt x="19895" y="18692"/>
                        <a:pt x="18758" y="19108"/>
                        <a:pt x="17621" y="19108"/>
                      </a:cubicBezTo>
                      <a:cubicBezTo>
                        <a:pt x="17053" y="19108"/>
                        <a:pt x="17053" y="18692"/>
                        <a:pt x="16484" y="18692"/>
                      </a:cubicBezTo>
                      <a:cubicBezTo>
                        <a:pt x="16484" y="18692"/>
                        <a:pt x="15916" y="18692"/>
                        <a:pt x="15916" y="18692"/>
                      </a:cubicBezTo>
                      <a:cubicBezTo>
                        <a:pt x="15916" y="19108"/>
                        <a:pt x="15916" y="19108"/>
                        <a:pt x="15916" y="19108"/>
                      </a:cubicBezTo>
                      <a:cubicBezTo>
                        <a:pt x="17053" y="19938"/>
                        <a:pt x="18189" y="20769"/>
                        <a:pt x="18758" y="21600"/>
                      </a:cubicBezTo>
                      <a:cubicBezTo>
                        <a:pt x="2842" y="21600"/>
                        <a:pt x="2842" y="21600"/>
                        <a:pt x="2842" y="21600"/>
                      </a:cubicBezTo>
                      <a:cubicBezTo>
                        <a:pt x="3979" y="20769"/>
                        <a:pt x="4547" y="19938"/>
                        <a:pt x="5116" y="18692"/>
                      </a:cubicBezTo>
                      <a:cubicBezTo>
                        <a:pt x="5684" y="18277"/>
                        <a:pt x="5684" y="18277"/>
                        <a:pt x="5116" y="18277"/>
                      </a:cubicBezTo>
                      <a:cubicBezTo>
                        <a:pt x="3979" y="18277"/>
                        <a:pt x="3411" y="18692"/>
                        <a:pt x="2842" y="18692"/>
                      </a:cubicBezTo>
                      <a:cubicBezTo>
                        <a:pt x="2274" y="18692"/>
                        <a:pt x="1705" y="18277"/>
                        <a:pt x="568" y="19108"/>
                      </a:cubicBezTo>
                      <a:cubicBezTo>
                        <a:pt x="568" y="19108"/>
                        <a:pt x="0" y="18692"/>
                        <a:pt x="0" y="18692"/>
                      </a:cubicBezTo>
                      <a:cubicBezTo>
                        <a:pt x="0" y="18692"/>
                        <a:pt x="0" y="18277"/>
                        <a:pt x="0" y="18277"/>
                      </a:cubicBezTo>
                      <a:cubicBezTo>
                        <a:pt x="1137" y="17446"/>
                        <a:pt x="1705" y="16615"/>
                        <a:pt x="2842" y="15369"/>
                      </a:cubicBezTo>
                      <a:cubicBezTo>
                        <a:pt x="3411" y="14538"/>
                        <a:pt x="4547" y="13292"/>
                        <a:pt x="5684" y="12046"/>
                      </a:cubicBezTo>
                      <a:cubicBezTo>
                        <a:pt x="5684" y="11631"/>
                        <a:pt x="5684" y="11215"/>
                        <a:pt x="5116" y="11215"/>
                      </a:cubicBezTo>
                      <a:cubicBezTo>
                        <a:pt x="4547" y="11215"/>
                        <a:pt x="3979" y="11215"/>
                        <a:pt x="3411" y="11215"/>
                      </a:cubicBezTo>
                      <a:cubicBezTo>
                        <a:pt x="2842" y="11215"/>
                        <a:pt x="2274" y="11215"/>
                        <a:pt x="1705" y="10800"/>
                      </a:cubicBezTo>
                      <a:cubicBezTo>
                        <a:pt x="1705" y="10800"/>
                        <a:pt x="2274" y="10385"/>
                        <a:pt x="2274" y="9969"/>
                      </a:cubicBezTo>
                      <a:cubicBezTo>
                        <a:pt x="3411" y="8723"/>
                        <a:pt x="4547" y="7062"/>
                        <a:pt x="5684" y="6231"/>
                      </a:cubicBezTo>
                      <a:cubicBezTo>
                        <a:pt x="6821" y="4985"/>
                        <a:pt x="7958" y="3738"/>
                        <a:pt x="9095" y="2077"/>
                      </a:cubicBezTo>
                      <a:cubicBezTo>
                        <a:pt x="9663" y="1662"/>
                        <a:pt x="10232" y="831"/>
                        <a:pt x="10800" y="0"/>
                      </a:cubicBezTo>
                      <a:cubicBezTo>
                        <a:pt x="10800" y="0"/>
                        <a:pt x="10800" y="0"/>
                        <a:pt x="10800" y="0"/>
                      </a:cubicBezTo>
                      <a:cubicBezTo>
                        <a:pt x="11368" y="0"/>
                        <a:pt x="11368" y="0"/>
                        <a:pt x="11368" y="0"/>
                      </a:cubicBezTo>
                      <a:cubicBezTo>
                        <a:pt x="11368" y="831"/>
                        <a:pt x="11368" y="1246"/>
                        <a:pt x="11937" y="1662"/>
                      </a:cubicBezTo>
                      <a:cubicBezTo>
                        <a:pt x="12505" y="1662"/>
                        <a:pt x="12505" y="2077"/>
                        <a:pt x="13074" y="2492"/>
                      </a:cubicBezTo>
                      <a:cubicBezTo>
                        <a:pt x="13642" y="3323"/>
                        <a:pt x="14211" y="4154"/>
                        <a:pt x="15347" y="4985"/>
                      </a:cubicBezTo>
                      <a:cubicBezTo>
                        <a:pt x="16484" y="6646"/>
                        <a:pt x="18189" y="8308"/>
                        <a:pt x="19895" y="10385"/>
                      </a:cubicBezTo>
                      <a:cubicBezTo>
                        <a:pt x="19895" y="10385"/>
                        <a:pt x="20463" y="10800"/>
                        <a:pt x="19326" y="10800"/>
                      </a:cubicBezTo>
                      <a:cubicBezTo>
                        <a:pt x="18189" y="10800"/>
                        <a:pt x="16484" y="10800"/>
                        <a:pt x="15347" y="11215"/>
                      </a:cubicBezTo>
                      <a:cubicBezTo>
                        <a:pt x="14779" y="11215"/>
                        <a:pt x="14211" y="11631"/>
                        <a:pt x="14779" y="11631"/>
                      </a:cubicBezTo>
                      <a:cubicBezTo>
                        <a:pt x="14779" y="12046"/>
                        <a:pt x="15347" y="12462"/>
                        <a:pt x="15347" y="12877"/>
                      </a:cubicBezTo>
                      <a:cubicBezTo>
                        <a:pt x="15916" y="12877"/>
                        <a:pt x="15916" y="13292"/>
                        <a:pt x="16484" y="13708"/>
                      </a:cubicBezTo>
                      <a:cubicBezTo>
                        <a:pt x="16484" y="14123"/>
                        <a:pt x="17053" y="14123"/>
                        <a:pt x="17053" y="14538"/>
                      </a:cubicBezTo>
                      <a:cubicBezTo>
                        <a:pt x="17621" y="14954"/>
                        <a:pt x="18189" y="14954"/>
                        <a:pt x="18189" y="15369"/>
                      </a:cubicBezTo>
                      <a:cubicBezTo>
                        <a:pt x="18758" y="15785"/>
                        <a:pt x="18758" y="16200"/>
                        <a:pt x="18758" y="16615"/>
                      </a:cubicBezTo>
                      <a:cubicBezTo>
                        <a:pt x="19326" y="17031"/>
                        <a:pt x="19326" y="17446"/>
                        <a:pt x="19895" y="17446"/>
                      </a:cubicBezTo>
                      <a:cubicBezTo>
                        <a:pt x="19895" y="17862"/>
                        <a:pt x="20463" y="18277"/>
                        <a:pt x="20463" y="18692"/>
                      </a:cubicBezTo>
                      <a:cubicBezTo>
                        <a:pt x="20463" y="19523"/>
                        <a:pt x="21032" y="18277"/>
                        <a:pt x="21600" y="18692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6469" name="Freeform 490"/>
                <p:cNvSpPr/>
                <p:nvPr/>
              </p:nvSpPr>
              <p:spPr>
                <a:xfrm>
                  <a:off x="91448" y="14720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0"/>
                      </a:moveTo>
                      <a:cubicBezTo>
                        <a:pt x="0" y="0"/>
                        <a:pt x="10800" y="0"/>
                        <a:pt x="10800" y="0"/>
                      </a:cubicBezTo>
                      <a:cubicBezTo>
                        <a:pt x="10800" y="0"/>
                        <a:pt x="10800" y="0"/>
                        <a:pt x="21600" y="21600"/>
                      </a:cubicBezTo>
                      <a:cubicBezTo>
                        <a:pt x="10800" y="21600"/>
                        <a:pt x="10800" y="21600"/>
                        <a:pt x="10800" y="21600"/>
                      </a:cubicBezTo>
                      <a:cubicBezTo>
                        <a:pt x="10800" y="21600"/>
                        <a:pt x="0" y="21600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6470" name="Freeform 491"/>
                <p:cNvSpPr/>
                <p:nvPr/>
              </p:nvSpPr>
              <p:spPr>
                <a:xfrm>
                  <a:off x="91448" y="129780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21600"/>
                      </a:moveTo>
                      <a:cubicBezTo>
                        <a:pt x="0" y="10800"/>
                        <a:pt x="0" y="10800"/>
                        <a:pt x="0" y="10800"/>
                      </a:cubicBezTo>
                      <a:cubicBezTo>
                        <a:pt x="0" y="0"/>
                        <a:pt x="10800" y="0"/>
                        <a:pt x="21600" y="0"/>
                      </a:cubicBezTo>
                      <a:cubicBezTo>
                        <a:pt x="21600" y="0"/>
                        <a:pt x="21600" y="10800"/>
                        <a:pt x="21600" y="10800"/>
                      </a:cubicBezTo>
                      <a:cubicBezTo>
                        <a:pt x="21600" y="10800"/>
                        <a:pt x="10800" y="10800"/>
                        <a:pt x="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6471" name="Freeform 492"/>
                <p:cNvSpPr/>
                <p:nvPr/>
              </p:nvSpPr>
              <p:spPr>
                <a:xfrm>
                  <a:off x="91606" y="5227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7382" h="17382" fill="norm" stroke="1" extrusionOk="0">
                      <a:moveTo>
                        <a:pt x="0" y="7200"/>
                      </a:moveTo>
                      <a:cubicBezTo>
                        <a:pt x="0" y="0"/>
                        <a:pt x="0" y="0"/>
                        <a:pt x="7200" y="0"/>
                      </a:cubicBezTo>
                      <a:cubicBezTo>
                        <a:pt x="14400" y="0"/>
                        <a:pt x="21600" y="0"/>
                        <a:pt x="14400" y="7200"/>
                      </a:cubicBezTo>
                      <a:cubicBezTo>
                        <a:pt x="14400" y="14400"/>
                        <a:pt x="14400" y="14400"/>
                        <a:pt x="14400" y="14400"/>
                      </a:cubicBezTo>
                      <a:cubicBezTo>
                        <a:pt x="7200" y="21600"/>
                        <a:pt x="0" y="14400"/>
                        <a:pt x="0" y="72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6472" name="Freeform 493"/>
                <p:cNvSpPr/>
                <p:nvPr/>
              </p:nvSpPr>
              <p:spPr>
                <a:xfrm>
                  <a:off x="91999" y="9403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3600" y="8640"/>
                      </a:moveTo>
                      <a:cubicBezTo>
                        <a:pt x="7200" y="4320"/>
                        <a:pt x="10800" y="0"/>
                        <a:pt x="14400" y="0"/>
                      </a:cubicBezTo>
                      <a:cubicBezTo>
                        <a:pt x="18000" y="0"/>
                        <a:pt x="21600" y="8640"/>
                        <a:pt x="21600" y="12960"/>
                      </a:cubicBezTo>
                      <a:cubicBezTo>
                        <a:pt x="18000" y="17280"/>
                        <a:pt x="14400" y="21600"/>
                        <a:pt x="7200" y="21600"/>
                      </a:cubicBezTo>
                      <a:cubicBezTo>
                        <a:pt x="3600" y="21600"/>
                        <a:pt x="3600" y="17280"/>
                        <a:pt x="0" y="12960"/>
                      </a:cubicBezTo>
                      <a:cubicBezTo>
                        <a:pt x="0" y="12960"/>
                        <a:pt x="3600" y="8640"/>
                        <a:pt x="3600" y="864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6473" name="Freeform 494"/>
                <p:cNvSpPr/>
                <p:nvPr/>
              </p:nvSpPr>
              <p:spPr>
                <a:xfrm>
                  <a:off x="94978" y="73521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10800"/>
                      </a:moveTo>
                      <a:cubicBezTo>
                        <a:pt x="0" y="10800"/>
                        <a:pt x="0" y="0"/>
                        <a:pt x="0" y="0"/>
                      </a:cubicBezTo>
                      <a:cubicBezTo>
                        <a:pt x="10800" y="0"/>
                        <a:pt x="10800" y="0"/>
                        <a:pt x="21600" y="10800"/>
                      </a:cubicBezTo>
                      <a:cubicBezTo>
                        <a:pt x="10800" y="10800"/>
                        <a:pt x="10800" y="21600"/>
                        <a:pt x="10800" y="21600"/>
                      </a:cubicBezTo>
                      <a:cubicBezTo>
                        <a:pt x="0" y="21600"/>
                        <a:pt x="0" y="10800"/>
                        <a:pt x="0" y="108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6474" name="Freeform 495"/>
                <p:cNvSpPr/>
                <p:nvPr/>
              </p:nvSpPr>
              <p:spPr>
                <a:xfrm>
                  <a:off x="95309" y="10672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0"/>
                      </a:moveTo>
                      <a:cubicBezTo>
                        <a:pt x="21600" y="10800"/>
                        <a:pt x="21600" y="10800"/>
                        <a:pt x="21600" y="10800"/>
                      </a:cubicBezTo>
                      <a:cubicBezTo>
                        <a:pt x="21600" y="21600"/>
                        <a:pt x="21600" y="21600"/>
                        <a:pt x="0" y="21600"/>
                      </a:cubicBezTo>
                      <a:cubicBezTo>
                        <a:pt x="0" y="21600"/>
                        <a:pt x="0" y="21600"/>
                        <a:pt x="0" y="10800"/>
                      </a:cubicBezTo>
                      <a:cubicBezTo>
                        <a:pt x="0" y="10800"/>
                        <a:pt x="0" y="10800"/>
                        <a:pt x="216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6475" name="Freeform 496"/>
                <p:cNvSpPr/>
                <p:nvPr/>
              </p:nvSpPr>
              <p:spPr>
                <a:xfrm>
                  <a:off x="94209" y="7859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8936" h="21600" fill="norm" stroke="1" extrusionOk="0">
                      <a:moveTo>
                        <a:pt x="3600" y="4320"/>
                      </a:moveTo>
                      <a:cubicBezTo>
                        <a:pt x="7200" y="0"/>
                        <a:pt x="14400" y="0"/>
                        <a:pt x="18000" y="0"/>
                      </a:cubicBezTo>
                      <a:cubicBezTo>
                        <a:pt x="18000" y="4320"/>
                        <a:pt x="18000" y="4320"/>
                        <a:pt x="18000" y="4320"/>
                      </a:cubicBezTo>
                      <a:cubicBezTo>
                        <a:pt x="21600" y="12960"/>
                        <a:pt x="14400" y="21600"/>
                        <a:pt x="3600" y="21600"/>
                      </a:cubicBezTo>
                      <a:cubicBezTo>
                        <a:pt x="3600" y="21600"/>
                        <a:pt x="3600" y="21600"/>
                        <a:pt x="0" y="17280"/>
                      </a:cubicBezTo>
                      <a:cubicBezTo>
                        <a:pt x="0" y="17280"/>
                        <a:pt x="0" y="12960"/>
                        <a:pt x="0" y="12960"/>
                      </a:cubicBezTo>
                      <a:cubicBezTo>
                        <a:pt x="0" y="8640"/>
                        <a:pt x="0" y="8640"/>
                        <a:pt x="3600" y="432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6476" name="Freeform 497"/>
                <p:cNvSpPr/>
                <p:nvPr/>
              </p:nvSpPr>
              <p:spPr>
                <a:xfrm>
                  <a:off x="94542" y="85104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378" h="21600" fill="norm" stroke="1" extrusionOk="0">
                      <a:moveTo>
                        <a:pt x="18514" y="8640"/>
                      </a:moveTo>
                      <a:cubicBezTo>
                        <a:pt x="21600" y="12960"/>
                        <a:pt x="15429" y="17280"/>
                        <a:pt x="15429" y="21600"/>
                      </a:cubicBezTo>
                      <a:cubicBezTo>
                        <a:pt x="15429" y="21600"/>
                        <a:pt x="12343" y="21600"/>
                        <a:pt x="12343" y="21600"/>
                      </a:cubicBezTo>
                      <a:cubicBezTo>
                        <a:pt x="9257" y="17280"/>
                        <a:pt x="6171" y="17280"/>
                        <a:pt x="3086" y="12960"/>
                      </a:cubicBezTo>
                      <a:cubicBezTo>
                        <a:pt x="0" y="12960"/>
                        <a:pt x="0" y="8640"/>
                        <a:pt x="0" y="8640"/>
                      </a:cubicBezTo>
                      <a:cubicBezTo>
                        <a:pt x="3086" y="4320"/>
                        <a:pt x="3086" y="4320"/>
                        <a:pt x="6171" y="0"/>
                      </a:cubicBezTo>
                      <a:cubicBezTo>
                        <a:pt x="6171" y="0"/>
                        <a:pt x="9257" y="0"/>
                        <a:pt x="9257" y="0"/>
                      </a:cubicBezTo>
                      <a:cubicBezTo>
                        <a:pt x="15429" y="0"/>
                        <a:pt x="15429" y="4320"/>
                        <a:pt x="18514" y="864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6477" name="Freeform 498"/>
                <p:cNvSpPr/>
                <p:nvPr/>
              </p:nvSpPr>
              <p:spPr>
                <a:xfrm>
                  <a:off x="83716" y="135578"/>
                  <a:ext cx="18826" cy="1721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431" h="21600" fill="norm" stroke="1" extrusionOk="0">
                      <a:moveTo>
                        <a:pt x="15356" y="5959"/>
                      </a:moveTo>
                      <a:cubicBezTo>
                        <a:pt x="14681" y="5959"/>
                        <a:pt x="14006" y="6703"/>
                        <a:pt x="13331" y="7448"/>
                      </a:cubicBezTo>
                      <a:cubicBezTo>
                        <a:pt x="13331" y="8193"/>
                        <a:pt x="13331" y="8938"/>
                        <a:pt x="11981" y="9683"/>
                      </a:cubicBezTo>
                      <a:cubicBezTo>
                        <a:pt x="11306" y="9683"/>
                        <a:pt x="11306" y="11172"/>
                        <a:pt x="11306" y="11917"/>
                      </a:cubicBezTo>
                      <a:cubicBezTo>
                        <a:pt x="10631" y="13407"/>
                        <a:pt x="10631" y="13407"/>
                        <a:pt x="9956" y="12662"/>
                      </a:cubicBezTo>
                      <a:cubicBezTo>
                        <a:pt x="9281" y="11917"/>
                        <a:pt x="9281" y="11917"/>
                        <a:pt x="8606" y="11172"/>
                      </a:cubicBezTo>
                      <a:cubicBezTo>
                        <a:pt x="7931" y="11172"/>
                        <a:pt x="7256" y="11172"/>
                        <a:pt x="6581" y="11172"/>
                      </a:cubicBezTo>
                      <a:cubicBezTo>
                        <a:pt x="5906" y="11917"/>
                        <a:pt x="5906" y="12662"/>
                        <a:pt x="5231" y="12662"/>
                      </a:cubicBezTo>
                      <a:cubicBezTo>
                        <a:pt x="4556" y="13407"/>
                        <a:pt x="4556" y="14152"/>
                        <a:pt x="4556" y="14152"/>
                      </a:cubicBezTo>
                      <a:cubicBezTo>
                        <a:pt x="5231" y="15641"/>
                        <a:pt x="5231" y="16386"/>
                        <a:pt x="5231" y="17131"/>
                      </a:cubicBezTo>
                      <a:cubicBezTo>
                        <a:pt x="5231" y="18621"/>
                        <a:pt x="5906" y="19366"/>
                        <a:pt x="6581" y="20110"/>
                      </a:cubicBezTo>
                      <a:cubicBezTo>
                        <a:pt x="6581" y="20110"/>
                        <a:pt x="6581" y="20855"/>
                        <a:pt x="5906" y="20855"/>
                      </a:cubicBezTo>
                      <a:cubicBezTo>
                        <a:pt x="5231" y="21600"/>
                        <a:pt x="4556" y="21600"/>
                        <a:pt x="3881" y="21600"/>
                      </a:cubicBezTo>
                      <a:cubicBezTo>
                        <a:pt x="2531" y="20855"/>
                        <a:pt x="1181" y="20110"/>
                        <a:pt x="506" y="18621"/>
                      </a:cubicBezTo>
                      <a:cubicBezTo>
                        <a:pt x="-169" y="17876"/>
                        <a:pt x="-169" y="16386"/>
                        <a:pt x="506" y="16386"/>
                      </a:cubicBezTo>
                      <a:cubicBezTo>
                        <a:pt x="1856" y="15641"/>
                        <a:pt x="1856" y="14897"/>
                        <a:pt x="2531" y="14152"/>
                      </a:cubicBezTo>
                      <a:cubicBezTo>
                        <a:pt x="2531" y="13407"/>
                        <a:pt x="2531" y="11917"/>
                        <a:pt x="3881" y="11917"/>
                      </a:cubicBezTo>
                      <a:cubicBezTo>
                        <a:pt x="5231" y="11172"/>
                        <a:pt x="5906" y="8938"/>
                        <a:pt x="6581" y="8193"/>
                      </a:cubicBezTo>
                      <a:cubicBezTo>
                        <a:pt x="7256" y="7448"/>
                        <a:pt x="7256" y="6703"/>
                        <a:pt x="7256" y="6703"/>
                      </a:cubicBezTo>
                      <a:cubicBezTo>
                        <a:pt x="7256" y="5959"/>
                        <a:pt x="6581" y="5214"/>
                        <a:pt x="7256" y="4469"/>
                      </a:cubicBezTo>
                      <a:cubicBezTo>
                        <a:pt x="8606" y="2979"/>
                        <a:pt x="8606" y="1490"/>
                        <a:pt x="9956" y="1490"/>
                      </a:cubicBezTo>
                      <a:cubicBezTo>
                        <a:pt x="10631" y="1490"/>
                        <a:pt x="10631" y="1490"/>
                        <a:pt x="10631" y="2234"/>
                      </a:cubicBezTo>
                      <a:cubicBezTo>
                        <a:pt x="11306" y="2979"/>
                        <a:pt x="10631" y="3724"/>
                        <a:pt x="10631" y="4469"/>
                      </a:cubicBezTo>
                      <a:cubicBezTo>
                        <a:pt x="9956" y="5214"/>
                        <a:pt x="10631" y="5959"/>
                        <a:pt x="11306" y="5959"/>
                      </a:cubicBezTo>
                      <a:cubicBezTo>
                        <a:pt x="11981" y="5214"/>
                        <a:pt x="12656" y="5959"/>
                        <a:pt x="12656" y="5214"/>
                      </a:cubicBezTo>
                      <a:cubicBezTo>
                        <a:pt x="13331" y="4469"/>
                        <a:pt x="14681" y="3724"/>
                        <a:pt x="15356" y="3724"/>
                      </a:cubicBezTo>
                      <a:cubicBezTo>
                        <a:pt x="16706" y="3724"/>
                        <a:pt x="17381" y="3724"/>
                        <a:pt x="16706" y="2234"/>
                      </a:cubicBezTo>
                      <a:cubicBezTo>
                        <a:pt x="18056" y="1490"/>
                        <a:pt x="18731" y="745"/>
                        <a:pt x="19406" y="0"/>
                      </a:cubicBezTo>
                      <a:cubicBezTo>
                        <a:pt x="20081" y="0"/>
                        <a:pt x="21431" y="745"/>
                        <a:pt x="21431" y="745"/>
                      </a:cubicBezTo>
                      <a:cubicBezTo>
                        <a:pt x="21431" y="1490"/>
                        <a:pt x="21431" y="2234"/>
                        <a:pt x="20756" y="2979"/>
                      </a:cubicBezTo>
                      <a:cubicBezTo>
                        <a:pt x="19406" y="2979"/>
                        <a:pt x="18731" y="3724"/>
                        <a:pt x="18056" y="5214"/>
                      </a:cubicBezTo>
                      <a:cubicBezTo>
                        <a:pt x="17381" y="5959"/>
                        <a:pt x="16706" y="5959"/>
                        <a:pt x="15356" y="5959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6478" name="Freeform 499"/>
                <p:cNvSpPr/>
                <p:nvPr/>
              </p:nvSpPr>
              <p:spPr>
                <a:xfrm>
                  <a:off x="95419" y="143751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7895" h="20520" fill="norm" stroke="1" extrusionOk="0">
                      <a:moveTo>
                        <a:pt x="1695" y="11880"/>
                      </a:moveTo>
                      <a:cubicBezTo>
                        <a:pt x="-2625" y="7560"/>
                        <a:pt x="1695" y="3240"/>
                        <a:pt x="10335" y="3240"/>
                      </a:cubicBezTo>
                      <a:cubicBezTo>
                        <a:pt x="10335" y="-1080"/>
                        <a:pt x="14655" y="-1080"/>
                        <a:pt x="14655" y="3240"/>
                      </a:cubicBezTo>
                      <a:cubicBezTo>
                        <a:pt x="18975" y="7560"/>
                        <a:pt x="18975" y="11880"/>
                        <a:pt x="14655" y="16200"/>
                      </a:cubicBezTo>
                      <a:cubicBezTo>
                        <a:pt x="14655" y="16200"/>
                        <a:pt x="14655" y="20520"/>
                        <a:pt x="6015" y="20520"/>
                      </a:cubicBezTo>
                      <a:cubicBezTo>
                        <a:pt x="1695" y="20520"/>
                        <a:pt x="1695" y="16200"/>
                        <a:pt x="1695" y="1188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6479" name="Freeform 500"/>
                <p:cNvSpPr/>
                <p:nvPr/>
              </p:nvSpPr>
              <p:spPr>
                <a:xfrm>
                  <a:off x="94095" y="149594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7548" fill="norm" stroke="1" extrusionOk="0">
                      <a:moveTo>
                        <a:pt x="19636" y="4363"/>
                      </a:moveTo>
                      <a:cubicBezTo>
                        <a:pt x="21600" y="7449"/>
                        <a:pt x="21600" y="10535"/>
                        <a:pt x="21600" y="13621"/>
                      </a:cubicBezTo>
                      <a:cubicBezTo>
                        <a:pt x="19636" y="19792"/>
                        <a:pt x="17673" y="16706"/>
                        <a:pt x="17673" y="16706"/>
                      </a:cubicBezTo>
                      <a:cubicBezTo>
                        <a:pt x="13745" y="19792"/>
                        <a:pt x="11782" y="13621"/>
                        <a:pt x="9818" y="10535"/>
                      </a:cubicBezTo>
                      <a:cubicBezTo>
                        <a:pt x="7855" y="7449"/>
                        <a:pt x="7855" y="10535"/>
                        <a:pt x="7855" y="13621"/>
                      </a:cubicBezTo>
                      <a:cubicBezTo>
                        <a:pt x="5891" y="13621"/>
                        <a:pt x="5891" y="13621"/>
                        <a:pt x="5891" y="13621"/>
                      </a:cubicBezTo>
                      <a:cubicBezTo>
                        <a:pt x="5891" y="16706"/>
                        <a:pt x="1964" y="16706"/>
                        <a:pt x="0" y="16706"/>
                      </a:cubicBezTo>
                      <a:cubicBezTo>
                        <a:pt x="0" y="13621"/>
                        <a:pt x="0" y="10535"/>
                        <a:pt x="1964" y="7449"/>
                      </a:cubicBezTo>
                      <a:cubicBezTo>
                        <a:pt x="1964" y="7449"/>
                        <a:pt x="3927" y="4363"/>
                        <a:pt x="3927" y="4363"/>
                      </a:cubicBezTo>
                      <a:cubicBezTo>
                        <a:pt x="5891" y="1278"/>
                        <a:pt x="7855" y="-1808"/>
                        <a:pt x="11782" y="1278"/>
                      </a:cubicBezTo>
                      <a:cubicBezTo>
                        <a:pt x="13745" y="4363"/>
                        <a:pt x="15709" y="1278"/>
                        <a:pt x="19636" y="4363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6480" name="Freeform 501"/>
                <p:cNvSpPr/>
                <p:nvPr/>
              </p:nvSpPr>
              <p:spPr>
                <a:xfrm>
                  <a:off x="97405" y="75948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0800" y="0"/>
                      </a:moveTo>
                      <a:cubicBezTo>
                        <a:pt x="10800" y="0"/>
                        <a:pt x="10800" y="0"/>
                        <a:pt x="21600" y="10800"/>
                      </a:cubicBezTo>
                      <a:cubicBezTo>
                        <a:pt x="10800" y="10800"/>
                        <a:pt x="10800" y="21600"/>
                        <a:pt x="10800" y="21600"/>
                      </a:cubicBezTo>
                      <a:cubicBezTo>
                        <a:pt x="0" y="21600"/>
                        <a:pt x="0" y="10800"/>
                        <a:pt x="0" y="10800"/>
                      </a:cubicBezTo>
                      <a:cubicBezTo>
                        <a:pt x="0" y="10800"/>
                        <a:pt x="0" y="0"/>
                        <a:pt x="108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6481" name="Freeform 502"/>
                <p:cNvSpPr/>
                <p:nvPr/>
              </p:nvSpPr>
              <p:spPr>
                <a:xfrm>
                  <a:off x="97074" y="12277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9069" fill="norm" stroke="1" extrusionOk="0">
                      <a:moveTo>
                        <a:pt x="7200" y="0"/>
                      </a:moveTo>
                      <a:cubicBezTo>
                        <a:pt x="14400" y="0"/>
                        <a:pt x="21600" y="4320"/>
                        <a:pt x="21600" y="8640"/>
                      </a:cubicBezTo>
                      <a:cubicBezTo>
                        <a:pt x="21600" y="8640"/>
                        <a:pt x="21600" y="12960"/>
                        <a:pt x="21600" y="12960"/>
                      </a:cubicBezTo>
                      <a:cubicBezTo>
                        <a:pt x="21600" y="17280"/>
                        <a:pt x="21600" y="21600"/>
                        <a:pt x="14400" y="17280"/>
                      </a:cubicBezTo>
                      <a:cubicBezTo>
                        <a:pt x="14400" y="12960"/>
                        <a:pt x="7200" y="12960"/>
                        <a:pt x="7200" y="12960"/>
                      </a:cubicBezTo>
                      <a:cubicBezTo>
                        <a:pt x="0" y="8640"/>
                        <a:pt x="0" y="8640"/>
                        <a:pt x="0" y="4320"/>
                      </a:cubicBezTo>
                      <a:cubicBezTo>
                        <a:pt x="0" y="0"/>
                        <a:pt x="7200" y="0"/>
                        <a:pt x="72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6482" name="Freeform 503"/>
                <p:cNvSpPr/>
                <p:nvPr/>
              </p:nvSpPr>
              <p:spPr>
                <a:xfrm>
                  <a:off x="98508" y="6579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0"/>
                      </a:moveTo>
                      <a:cubicBezTo>
                        <a:pt x="10800" y="0"/>
                        <a:pt x="10800" y="0"/>
                        <a:pt x="21600" y="10800"/>
                      </a:cubicBezTo>
                      <a:cubicBezTo>
                        <a:pt x="10800" y="10800"/>
                        <a:pt x="0" y="21600"/>
                        <a:pt x="0" y="21600"/>
                      </a:cubicBezTo>
                      <a:cubicBezTo>
                        <a:pt x="0" y="10800"/>
                        <a:pt x="0" y="10800"/>
                        <a:pt x="0" y="1080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6483" name="Freeform 504"/>
                <p:cNvSpPr/>
                <p:nvPr/>
              </p:nvSpPr>
              <p:spPr>
                <a:xfrm>
                  <a:off x="98287" y="9161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21600"/>
                      </a:moveTo>
                      <a:cubicBezTo>
                        <a:pt x="21600" y="21600"/>
                        <a:pt x="0" y="21600"/>
                        <a:pt x="0" y="21600"/>
                      </a:cubicBezTo>
                      <a:cubicBezTo>
                        <a:pt x="0" y="21600"/>
                        <a:pt x="0" y="0"/>
                        <a:pt x="21600" y="0"/>
                      </a:cubicBezTo>
                      <a:cubicBezTo>
                        <a:pt x="21600" y="0"/>
                        <a:pt x="21600" y="21600"/>
                        <a:pt x="21600" y="21600"/>
                      </a:cubicBezTo>
                      <a:cubicBezTo>
                        <a:pt x="21600" y="21600"/>
                        <a:pt x="21600" y="21600"/>
                        <a:pt x="2160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6484" name="Freeform 505"/>
                <p:cNvSpPr/>
                <p:nvPr/>
              </p:nvSpPr>
              <p:spPr>
                <a:xfrm>
                  <a:off x="98618" y="11714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9491" fill="norm" stroke="1" extrusionOk="0">
                      <a:moveTo>
                        <a:pt x="0" y="3600"/>
                      </a:moveTo>
                      <a:cubicBezTo>
                        <a:pt x="3600" y="3600"/>
                        <a:pt x="7200" y="3600"/>
                        <a:pt x="7200" y="0"/>
                      </a:cubicBezTo>
                      <a:cubicBezTo>
                        <a:pt x="10800" y="0"/>
                        <a:pt x="21600" y="10800"/>
                        <a:pt x="21600" y="14400"/>
                      </a:cubicBezTo>
                      <a:cubicBezTo>
                        <a:pt x="18000" y="18000"/>
                        <a:pt x="10800" y="21600"/>
                        <a:pt x="7200" y="18000"/>
                      </a:cubicBezTo>
                      <a:cubicBezTo>
                        <a:pt x="7200" y="14400"/>
                        <a:pt x="3600" y="14400"/>
                        <a:pt x="3600" y="10800"/>
                      </a:cubicBezTo>
                      <a:cubicBezTo>
                        <a:pt x="0" y="10800"/>
                        <a:pt x="0" y="7200"/>
                        <a:pt x="0" y="3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6485" name="Freeform 506"/>
                <p:cNvSpPr/>
                <p:nvPr/>
              </p:nvSpPr>
              <p:spPr>
                <a:xfrm>
                  <a:off x="99020" y="86917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069" h="19491" fill="norm" stroke="1" extrusionOk="0">
                      <a:moveTo>
                        <a:pt x="6109" y="18000"/>
                      </a:moveTo>
                      <a:cubicBezTo>
                        <a:pt x="1789" y="18000"/>
                        <a:pt x="-2531" y="14400"/>
                        <a:pt x="1789" y="10800"/>
                      </a:cubicBezTo>
                      <a:cubicBezTo>
                        <a:pt x="1789" y="10800"/>
                        <a:pt x="1789" y="7200"/>
                        <a:pt x="1789" y="7200"/>
                      </a:cubicBezTo>
                      <a:cubicBezTo>
                        <a:pt x="1789" y="3600"/>
                        <a:pt x="6109" y="0"/>
                        <a:pt x="10429" y="0"/>
                      </a:cubicBezTo>
                      <a:cubicBezTo>
                        <a:pt x="14749" y="0"/>
                        <a:pt x="19069" y="3600"/>
                        <a:pt x="19069" y="10800"/>
                      </a:cubicBezTo>
                      <a:cubicBezTo>
                        <a:pt x="19069" y="10800"/>
                        <a:pt x="19069" y="10800"/>
                        <a:pt x="19069" y="14400"/>
                      </a:cubicBezTo>
                      <a:cubicBezTo>
                        <a:pt x="14749" y="18000"/>
                        <a:pt x="10429" y="21600"/>
                        <a:pt x="6109" y="180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6486" name="Freeform 507"/>
                <p:cNvSpPr/>
                <p:nvPr/>
              </p:nvSpPr>
              <p:spPr>
                <a:xfrm>
                  <a:off x="99832" y="7120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5400" y="18000"/>
                      </a:moveTo>
                      <a:cubicBezTo>
                        <a:pt x="5400" y="18000"/>
                        <a:pt x="0" y="14400"/>
                        <a:pt x="0" y="14400"/>
                      </a:cubicBezTo>
                      <a:cubicBezTo>
                        <a:pt x="5400" y="10800"/>
                        <a:pt x="16200" y="7200"/>
                        <a:pt x="16200" y="0"/>
                      </a:cubicBezTo>
                      <a:cubicBezTo>
                        <a:pt x="16200" y="0"/>
                        <a:pt x="21600" y="0"/>
                        <a:pt x="21600" y="0"/>
                      </a:cubicBezTo>
                      <a:cubicBezTo>
                        <a:pt x="21600" y="3600"/>
                        <a:pt x="21600" y="3600"/>
                        <a:pt x="21600" y="3600"/>
                      </a:cubicBezTo>
                      <a:cubicBezTo>
                        <a:pt x="21600" y="10800"/>
                        <a:pt x="16200" y="18000"/>
                        <a:pt x="10800" y="21600"/>
                      </a:cubicBezTo>
                      <a:cubicBezTo>
                        <a:pt x="10800" y="21600"/>
                        <a:pt x="5400" y="21600"/>
                        <a:pt x="5400" y="180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6487" name="Freeform 508"/>
                <p:cNvSpPr/>
                <p:nvPr/>
              </p:nvSpPr>
              <p:spPr>
                <a:xfrm>
                  <a:off x="101266" y="15548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7200" y="0"/>
                      </a:moveTo>
                      <a:cubicBezTo>
                        <a:pt x="14400" y="7200"/>
                        <a:pt x="14400" y="14400"/>
                        <a:pt x="21600" y="14400"/>
                      </a:cubicBezTo>
                      <a:cubicBezTo>
                        <a:pt x="14400" y="21600"/>
                        <a:pt x="14400" y="21600"/>
                        <a:pt x="14400" y="21600"/>
                      </a:cubicBezTo>
                      <a:cubicBezTo>
                        <a:pt x="7200" y="21600"/>
                        <a:pt x="0" y="21600"/>
                        <a:pt x="0" y="14400"/>
                      </a:cubicBezTo>
                      <a:cubicBezTo>
                        <a:pt x="0" y="7200"/>
                        <a:pt x="7200" y="7200"/>
                        <a:pt x="72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6488" name="Freeform 509"/>
                <p:cNvSpPr/>
                <p:nvPr/>
              </p:nvSpPr>
              <p:spPr>
                <a:xfrm>
                  <a:off x="51577" y="27914"/>
                  <a:ext cx="56260" cy="94649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4547" y="12960"/>
                      </a:moveTo>
                      <a:cubicBezTo>
                        <a:pt x="4775" y="12825"/>
                        <a:pt x="4547" y="12420"/>
                        <a:pt x="4547" y="12150"/>
                      </a:cubicBezTo>
                      <a:cubicBezTo>
                        <a:pt x="4547" y="12015"/>
                        <a:pt x="4547" y="11880"/>
                        <a:pt x="4547" y="11745"/>
                      </a:cubicBezTo>
                      <a:cubicBezTo>
                        <a:pt x="4775" y="11475"/>
                        <a:pt x="4547" y="11205"/>
                        <a:pt x="4320" y="11070"/>
                      </a:cubicBezTo>
                      <a:cubicBezTo>
                        <a:pt x="3865" y="10935"/>
                        <a:pt x="3865" y="10665"/>
                        <a:pt x="3638" y="10395"/>
                      </a:cubicBezTo>
                      <a:cubicBezTo>
                        <a:pt x="3411" y="10395"/>
                        <a:pt x="3638" y="10395"/>
                        <a:pt x="3638" y="10260"/>
                      </a:cubicBezTo>
                      <a:cubicBezTo>
                        <a:pt x="3411" y="10125"/>
                        <a:pt x="3183" y="9990"/>
                        <a:pt x="3183" y="9855"/>
                      </a:cubicBezTo>
                      <a:cubicBezTo>
                        <a:pt x="3183" y="9720"/>
                        <a:pt x="3638" y="9585"/>
                        <a:pt x="3865" y="9450"/>
                      </a:cubicBezTo>
                      <a:cubicBezTo>
                        <a:pt x="4320" y="9180"/>
                        <a:pt x="4775" y="9045"/>
                        <a:pt x="5002" y="8775"/>
                      </a:cubicBezTo>
                      <a:cubicBezTo>
                        <a:pt x="5457" y="8640"/>
                        <a:pt x="5684" y="8235"/>
                        <a:pt x="6366" y="8100"/>
                      </a:cubicBezTo>
                      <a:cubicBezTo>
                        <a:pt x="6366" y="8100"/>
                        <a:pt x="6594" y="8100"/>
                        <a:pt x="6594" y="7965"/>
                      </a:cubicBezTo>
                      <a:cubicBezTo>
                        <a:pt x="7503" y="7425"/>
                        <a:pt x="8413" y="7020"/>
                        <a:pt x="9322" y="6480"/>
                      </a:cubicBezTo>
                      <a:cubicBezTo>
                        <a:pt x="10686" y="5805"/>
                        <a:pt x="11823" y="5265"/>
                        <a:pt x="12960" y="4590"/>
                      </a:cubicBezTo>
                      <a:cubicBezTo>
                        <a:pt x="14097" y="3915"/>
                        <a:pt x="15234" y="3375"/>
                        <a:pt x="16371" y="2700"/>
                      </a:cubicBezTo>
                      <a:cubicBezTo>
                        <a:pt x="17507" y="2025"/>
                        <a:pt x="18872" y="1485"/>
                        <a:pt x="20008" y="810"/>
                      </a:cubicBezTo>
                      <a:cubicBezTo>
                        <a:pt x="20463" y="540"/>
                        <a:pt x="20918" y="270"/>
                        <a:pt x="21373" y="0"/>
                      </a:cubicBezTo>
                      <a:cubicBezTo>
                        <a:pt x="21600" y="0"/>
                        <a:pt x="21600" y="0"/>
                        <a:pt x="21600" y="0"/>
                      </a:cubicBezTo>
                      <a:cubicBezTo>
                        <a:pt x="21600" y="135"/>
                        <a:pt x="21600" y="135"/>
                        <a:pt x="21600" y="135"/>
                      </a:cubicBezTo>
                      <a:cubicBezTo>
                        <a:pt x="21600" y="0"/>
                        <a:pt x="21600" y="0"/>
                        <a:pt x="21600" y="0"/>
                      </a:cubicBezTo>
                      <a:cubicBezTo>
                        <a:pt x="21600" y="135"/>
                        <a:pt x="21600" y="135"/>
                        <a:pt x="21600" y="135"/>
                      </a:cubicBezTo>
                      <a:cubicBezTo>
                        <a:pt x="20918" y="540"/>
                        <a:pt x="20691" y="1080"/>
                        <a:pt x="20236" y="1485"/>
                      </a:cubicBezTo>
                      <a:cubicBezTo>
                        <a:pt x="19554" y="2025"/>
                        <a:pt x="19099" y="2430"/>
                        <a:pt x="18644" y="2970"/>
                      </a:cubicBezTo>
                      <a:cubicBezTo>
                        <a:pt x="17962" y="3510"/>
                        <a:pt x="17507" y="4050"/>
                        <a:pt x="16825" y="4725"/>
                      </a:cubicBezTo>
                      <a:cubicBezTo>
                        <a:pt x="16143" y="5400"/>
                        <a:pt x="15461" y="6210"/>
                        <a:pt x="14779" y="7020"/>
                      </a:cubicBezTo>
                      <a:cubicBezTo>
                        <a:pt x="13642" y="8100"/>
                        <a:pt x="12505" y="9315"/>
                        <a:pt x="11141" y="10395"/>
                      </a:cubicBezTo>
                      <a:cubicBezTo>
                        <a:pt x="10686" y="10665"/>
                        <a:pt x="10459" y="11070"/>
                        <a:pt x="10004" y="11475"/>
                      </a:cubicBezTo>
                      <a:cubicBezTo>
                        <a:pt x="9322" y="12420"/>
                        <a:pt x="8185" y="13365"/>
                        <a:pt x="7276" y="14310"/>
                      </a:cubicBezTo>
                      <a:cubicBezTo>
                        <a:pt x="6594" y="14985"/>
                        <a:pt x="5912" y="15525"/>
                        <a:pt x="5457" y="16200"/>
                      </a:cubicBezTo>
                      <a:cubicBezTo>
                        <a:pt x="5002" y="16740"/>
                        <a:pt x="4320" y="17145"/>
                        <a:pt x="4093" y="17685"/>
                      </a:cubicBezTo>
                      <a:cubicBezTo>
                        <a:pt x="3865" y="17955"/>
                        <a:pt x="3411" y="18090"/>
                        <a:pt x="3183" y="18225"/>
                      </a:cubicBezTo>
                      <a:cubicBezTo>
                        <a:pt x="2956" y="18495"/>
                        <a:pt x="2728" y="18765"/>
                        <a:pt x="2501" y="19035"/>
                      </a:cubicBezTo>
                      <a:cubicBezTo>
                        <a:pt x="2501" y="19305"/>
                        <a:pt x="2274" y="19440"/>
                        <a:pt x="2046" y="19575"/>
                      </a:cubicBezTo>
                      <a:cubicBezTo>
                        <a:pt x="1592" y="20250"/>
                        <a:pt x="682" y="20790"/>
                        <a:pt x="227" y="21465"/>
                      </a:cubicBezTo>
                      <a:cubicBezTo>
                        <a:pt x="227" y="21600"/>
                        <a:pt x="0" y="21600"/>
                        <a:pt x="0" y="21600"/>
                      </a:cubicBezTo>
                      <a:cubicBezTo>
                        <a:pt x="0" y="21600"/>
                        <a:pt x="0" y="21465"/>
                        <a:pt x="0" y="21465"/>
                      </a:cubicBezTo>
                      <a:cubicBezTo>
                        <a:pt x="227" y="21060"/>
                        <a:pt x="455" y="20655"/>
                        <a:pt x="682" y="20250"/>
                      </a:cubicBezTo>
                      <a:cubicBezTo>
                        <a:pt x="682" y="19980"/>
                        <a:pt x="909" y="19710"/>
                        <a:pt x="909" y="19440"/>
                      </a:cubicBezTo>
                      <a:cubicBezTo>
                        <a:pt x="1137" y="19170"/>
                        <a:pt x="1137" y="19035"/>
                        <a:pt x="1364" y="18765"/>
                      </a:cubicBezTo>
                      <a:cubicBezTo>
                        <a:pt x="1592" y="18225"/>
                        <a:pt x="1819" y="17820"/>
                        <a:pt x="2046" y="17415"/>
                      </a:cubicBezTo>
                      <a:cubicBezTo>
                        <a:pt x="2274" y="16740"/>
                        <a:pt x="2728" y="16065"/>
                        <a:pt x="2956" y="15390"/>
                      </a:cubicBezTo>
                      <a:cubicBezTo>
                        <a:pt x="3183" y="14985"/>
                        <a:pt x="3411" y="14580"/>
                        <a:pt x="3865" y="14175"/>
                      </a:cubicBezTo>
                      <a:cubicBezTo>
                        <a:pt x="4320" y="13770"/>
                        <a:pt x="4320" y="13365"/>
                        <a:pt x="4547" y="1296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6489" name="Freeform 510"/>
                <p:cNvSpPr/>
                <p:nvPr/>
              </p:nvSpPr>
              <p:spPr>
                <a:xfrm>
                  <a:off x="98672" y="13556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509" h="19886" fill="norm" stroke="1" extrusionOk="0">
                      <a:moveTo>
                        <a:pt x="5891" y="13715"/>
                      </a:moveTo>
                      <a:cubicBezTo>
                        <a:pt x="3927" y="13715"/>
                        <a:pt x="1964" y="10629"/>
                        <a:pt x="0" y="7543"/>
                      </a:cubicBezTo>
                      <a:cubicBezTo>
                        <a:pt x="0" y="4457"/>
                        <a:pt x="1964" y="1372"/>
                        <a:pt x="3927" y="1372"/>
                      </a:cubicBezTo>
                      <a:cubicBezTo>
                        <a:pt x="3927" y="-1714"/>
                        <a:pt x="5891" y="1372"/>
                        <a:pt x="5891" y="1372"/>
                      </a:cubicBezTo>
                      <a:cubicBezTo>
                        <a:pt x="11782" y="-1714"/>
                        <a:pt x="15709" y="4457"/>
                        <a:pt x="19636" y="4457"/>
                      </a:cubicBezTo>
                      <a:cubicBezTo>
                        <a:pt x="19636" y="4457"/>
                        <a:pt x="21600" y="7543"/>
                        <a:pt x="19636" y="7543"/>
                      </a:cubicBezTo>
                      <a:cubicBezTo>
                        <a:pt x="19636" y="10629"/>
                        <a:pt x="15709" y="10629"/>
                        <a:pt x="15709" y="16800"/>
                      </a:cubicBezTo>
                      <a:cubicBezTo>
                        <a:pt x="15709" y="16800"/>
                        <a:pt x="15709" y="19886"/>
                        <a:pt x="15709" y="19886"/>
                      </a:cubicBezTo>
                      <a:cubicBezTo>
                        <a:pt x="13745" y="19886"/>
                        <a:pt x="11782" y="19886"/>
                        <a:pt x="11782" y="19886"/>
                      </a:cubicBezTo>
                      <a:cubicBezTo>
                        <a:pt x="9818" y="16800"/>
                        <a:pt x="7855" y="16800"/>
                        <a:pt x="5891" y="13715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6490" name="Freeform 511"/>
                <p:cNvSpPr/>
                <p:nvPr/>
              </p:nvSpPr>
              <p:spPr>
                <a:xfrm>
                  <a:off x="101817" y="2123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0"/>
                      </a:moveTo>
                      <a:cubicBezTo>
                        <a:pt x="0" y="21600"/>
                        <a:pt x="0" y="21600"/>
                        <a:pt x="0" y="21600"/>
                      </a:cubicBezTo>
                      <a:cubicBezTo>
                        <a:pt x="0" y="21600"/>
                        <a:pt x="0" y="21600"/>
                        <a:pt x="0" y="21600"/>
                      </a:cubicBezTo>
                      <a:cubicBezTo>
                        <a:pt x="0" y="21600"/>
                        <a:pt x="0" y="21600"/>
                        <a:pt x="216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6491" name="Freeform 512"/>
                <p:cNvSpPr/>
                <p:nvPr/>
              </p:nvSpPr>
              <p:spPr>
                <a:xfrm>
                  <a:off x="101817" y="27914"/>
                  <a:ext cx="12701" cy="1271"/>
                </a:xfrm>
                <a:prstGeom prst="ellipse">
                  <a:avLst/>
                </a:prstGeom>
                <a:noFill/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6492" name="Freeform 513"/>
                <p:cNvSpPr/>
                <p:nvPr/>
              </p:nvSpPr>
              <p:spPr>
                <a:xfrm>
                  <a:off x="100827" y="8268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65" h="20118" fill="norm" stroke="1" extrusionOk="0">
                      <a:moveTo>
                        <a:pt x="18000" y="17280"/>
                      </a:moveTo>
                      <a:cubicBezTo>
                        <a:pt x="14400" y="21600"/>
                        <a:pt x="7200" y="21600"/>
                        <a:pt x="0" y="12960"/>
                      </a:cubicBezTo>
                      <a:cubicBezTo>
                        <a:pt x="0" y="8640"/>
                        <a:pt x="0" y="4320"/>
                        <a:pt x="0" y="0"/>
                      </a:cubicBezTo>
                      <a:cubicBezTo>
                        <a:pt x="0" y="0"/>
                        <a:pt x="3600" y="0"/>
                        <a:pt x="7200" y="0"/>
                      </a:cubicBezTo>
                      <a:cubicBezTo>
                        <a:pt x="10800" y="0"/>
                        <a:pt x="14400" y="0"/>
                        <a:pt x="14400" y="4320"/>
                      </a:cubicBezTo>
                      <a:cubicBezTo>
                        <a:pt x="21600" y="8640"/>
                        <a:pt x="21600" y="8640"/>
                        <a:pt x="18000" y="1728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6493" name="Freeform 514"/>
                <p:cNvSpPr/>
                <p:nvPr/>
              </p:nvSpPr>
              <p:spPr>
                <a:xfrm>
                  <a:off x="101729" y="151180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436" h="21600" fill="norm" stroke="1" extrusionOk="0">
                      <a:moveTo>
                        <a:pt x="11336" y="21600"/>
                      </a:moveTo>
                      <a:cubicBezTo>
                        <a:pt x="5936" y="21600"/>
                        <a:pt x="3236" y="16200"/>
                        <a:pt x="536" y="10800"/>
                      </a:cubicBezTo>
                      <a:cubicBezTo>
                        <a:pt x="-2164" y="5400"/>
                        <a:pt x="5936" y="0"/>
                        <a:pt x="11336" y="0"/>
                      </a:cubicBezTo>
                      <a:cubicBezTo>
                        <a:pt x="14036" y="0"/>
                        <a:pt x="16736" y="5400"/>
                        <a:pt x="16736" y="10800"/>
                      </a:cubicBezTo>
                      <a:cubicBezTo>
                        <a:pt x="19436" y="10800"/>
                        <a:pt x="19436" y="16200"/>
                        <a:pt x="19436" y="16200"/>
                      </a:cubicBezTo>
                      <a:cubicBezTo>
                        <a:pt x="19436" y="16200"/>
                        <a:pt x="16736" y="21600"/>
                        <a:pt x="16736" y="21600"/>
                      </a:cubicBezTo>
                      <a:cubicBezTo>
                        <a:pt x="14036" y="21600"/>
                        <a:pt x="11336" y="21600"/>
                        <a:pt x="11336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6494" name="Freeform 515"/>
                <p:cNvSpPr/>
                <p:nvPr/>
              </p:nvSpPr>
              <p:spPr>
                <a:xfrm>
                  <a:off x="101817" y="14570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7505" fill="norm" stroke="1" extrusionOk="0">
                      <a:moveTo>
                        <a:pt x="1964" y="9257"/>
                      </a:moveTo>
                      <a:cubicBezTo>
                        <a:pt x="0" y="9257"/>
                        <a:pt x="0" y="6171"/>
                        <a:pt x="0" y="3086"/>
                      </a:cubicBezTo>
                      <a:cubicBezTo>
                        <a:pt x="0" y="3086"/>
                        <a:pt x="1964" y="3086"/>
                        <a:pt x="3927" y="3086"/>
                      </a:cubicBezTo>
                      <a:cubicBezTo>
                        <a:pt x="3927" y="3086"/>
                        <a:pt x="5891" y="3086"/>
                        <a:pt x="5891" y="3086"/>
                      </a:cubicBezTo>
                      <a:cubicBezTo>
                        <a:pt x="9818" y="9257"/>
                        <a:pt x="13745" y="6171"/>
                        <a:pt x="15709" y="0"/>
                      </a:cubicBezTo>
                      <a:cubicBezTo>
                        <a:pt x="17673" y="0"/>
                        <a:pt x="19636" y="0"/>
                        <a:pt x="19636" y="0"/>
                      </a:cubicBezTo>
                      <a:cubicBezTo>
                        <a:pt x="21600" y="0"/>
                        <a:pt x="21600" y="3086"/>
                        <a:pt x="21600" y="3086"/>
                      </a:cubicBezTo>
                      <a:cubicBezTo>
                        <a:pt x="21600" y="12343"/>
                        <a:pt x="21600" y="12343"/>
                        <a:pt x="15709" y="15429"/>
                      </a:cubicBezTo>
                      <a:cubicBezTo>
                        <a:pt x="9818" y="21600"/>
                        <a:pt x="5891" y="12343"/>
                        <a:pt x="1964" y="9257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6495" name="Freeform 516"/>
                <p:cNvSpPr/>
                <p:nvPr/>
              </p:nvSpPr>
              <p:spPr>
                <a:xfrm>
                  <a:off x="103249" y="119601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8171" h="18081" fill="norm" stroke="1" extrusionOk="0">
                      <a:moveTo>
                        <a:pt x="0" y="13500"/>
                      </a:moveTo>
                      <a:cubicBezTo>
                        <a:pt x="0" y="9900"/>
                        <a:pt x="0" y="2700"/>
                        <a:pt x="6171" y="2700"/>
                      </a:cubicBezTo>
                      <a:cubicBezTo>
                        <a:pt x="6171" y="2700"/>
                        <a:pt x="6171" y="2700"/>
                        <a:pt x="6171" y="2700"/>
                      </a:cubicBezTo>
                      <a:cubicBezTo>
                        <a:pt x="9257" y="-900"/>
                        <a:pt x="15429" y="-900"/>
                        <a:pt x="15429" y="2700"/>
                      </a:cubicBezTo>
                      <a:cubicBezTo>
                        <a:pt x="15429" y="6300"/>
                        <a:pt x="21600" y="6300"/>
                        <a:pt x="15429" y="9900"/>
                      </a:cubicBezTo>
                      <a:cubicBezTo>
                        <a:pt x="15429" y="13500"/>
                        <a:pt x="15429" y="20700"/>
                        <a:pt x="9257" y="17100"/>
                      </a:cubicBezTo>
                      <a:cubicBezTo>
                        <a:pt x="9257" y="17100"/>
                        <a:pt x="9257" y="17100"/>
                        <a:pt x="9257" y="17100"/>
                      </a:cubicBezTo>
                      <a:cubicBezTo>
                        <a:pt x="3086" y="17100"/>
                        <a:pt x="0" y="17100"/>
                        <a:pt x="0" y="135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6496" name="Freeform 517"/>
                <p:cNvSpPr/>
                <p:nvPr/>
              </p:nvSpPr>
              <p:spPr>
                <a:xfrm>
                  <a:off x="104796" y="57857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21600"/>
                      </a:moveTo>
                      <a:cubicBezTo>
                        <a:pt x="14400" y="17280"/>
                        <a:pt x="7200" y="12960"/>
                        <a:pt x="7200" y="12960"/>
                      </a:cubicBezTo>
                      <a:cubicBezTo>
                        <a:pt x="0" y="8640"/>
                        <a:pt x="0" y="8640"/>
                        <a:pt x="0" y="4320"/>
                      </a:cubicBezTo>
                      <a:cubicBezTo>
                        <a:pt x="0" y="4320"/>
                        <a:pt x="7200" y="0"/>
                        <a:pt x="14400" y="0"/>
                      </a:cubicBezTo>
                      <a:cubicBezTo>
                        <a:pt x="14400" y="0"/>
                        <a:pt x="21600" y="4320"/>
                        <a:pt x="21600" y="4320"/>
                      </a:cubicBezTo>
                      <a:cubicBezTo>
                        <a:pt x="21600" y="8640"/>
                        <a:pt x="21600" y="12960"/>
                        <a:pt x="21600" y="17280"/>
                      </a:cubicBezTo>
                      <a:cubicBezTo>
                        <a:pt x="21600" y="17280"/>
                        <a:pt x="21600" y="21600"/>
                        <a:pt x="21600" y="21600"/>
                      </a:cubicBezTo>
                      <a:cubicBezTo>
                        <a:pt x="21600" y="21600"/>
                        <a:pt x="21600" y="21600"/>
                        <a:pt x="2160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6497" name="Freeform 518"/>
                <p:cNvSpPr/>
                <p:nvPr/>
              </p:nvSpPr>
              <p:spPr>
                <a:xfrm>
                  <a:off x="105457" y="104408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16200"/>
                      </a:moveTo>
                      <a:cubicBezTo>
                        <a:pt x="21600" y="16200"/>
                        <a:pt x="14400" y="21600"/>
                        <a:pt x="14400" y="21600"/>
                      </a:cubicBezTo>
                      <a:cubicBezTo>
                        <a:pt x="0" y="21600"/>
                        <a:pt x="7200" y="16200"/>
                        <a:pt x="7200" y="10800"/>
                      </a:cubicBezTo>
                      <a:cubicBezTo>
                        <a:pt x="0" y="10800"/>
                        <a:pt x="0" y="10800"/>
                        <a:pt x="0" y="5400"/>
                      </a:cubicBezTo>
                      <a:cubicBezTo>
                        <a:pt x="0" y="5400"/>
                        <a:pt x="0" y="0"/>
                        <a:pt x="0" y="0"/>
                      </a:cubicBezTo>
                      <a:cubicBezTo>
                        <a:pt x="7200" y="0"/>
                        <a:pt x="7200" y="0"/>
                        <a:pt x="14400" y="0"/>
                      </a:cubicBezTo>
                      <a:cubicBezTo>
                        <a:pt x="21600" y="0"/>
                        <a:pt x="21600" y="5400"/>
                        <a:pt x="21600" y="162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6498" name="Freeform 519"/>
                <p:cNvSpPr/>
                <p:nvPr/>
              </p:nvSpPr>
              <p:spPr>
                <a:xfrm>
                  <a:off x="106230" y="140480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10800"/>
                      </a:moveTo>
                      <a:cubicBezTo>
                        <a:pt x="21600" y="10800"/>
                        <a:pt x="10800" y="21600"/>
                        <a:pt x="10800" y="21600"/>
                      </a:cubicBezTo>
                      <a:cubicBezTo>
                        <a:pt x="0" y="21600"/>
                        <a:pt x="0" y="10800"/>
                        <a:pt x="0" y="10800"/>
                      </a:cubicBezTo>
                      <a:cubicBezTo>
                        <a:pt x="0" y="0"/>
                        <a:pt x="10800" y="0"/>
                        <a:pt x="10800" y="0"/>
                      </a:cubicBezTo>
                      <a:cubicBezTo>
                        <a:pt x="10800" y="0"/>
                        <a:pt x="21600" y="0"/>
                        <a:pt x="21600" y="108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6499" name="Freeform 520"/>
                <p:cNvSpPr/>
                <p:nvPr/>
              </p:nvSpPr>
              <p:spPr>
                <a:xfrm>
                  <a:off x="106561" y="14242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5600" fill="norm" stroke="1" extrusionOk="0">
                      <a:moveTo>
                        <a:pt x="0" y="4800"/>
                      </a:moveTo>
                      <a:cubicBezTo>
                        <a:pt x="7200" y="4800"/>
                        <a:pt x="7200" y="4800"/>
                        <a:pt x="7200" y="4800"/>
                      </a:cubicBezTo>
                      <a:cubicBezTo>
                        <a:pt x="14400" y="-6000"/>
                        <a:pt x="14400" y="4800"/>
                        <a:pt x="21600" y="4800"/>
                      </a:cubicBezTo>
                      <a:cubicBezTo>
                        <a:pt x="14400" y="15600"/>
                        <a:pt x="7200" y="15600"/>
                        <a:pt x="7200" y="15600"/>
                      </a:cubicBezTo>
                      <a:cubicBezTo>
                        <a:pt x="7200" y="15600"/>
                        <a:pt x="0" y="4800"/>
                        <a:pt x="0" y="48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6500" name="Freeform 521"/>
                <p:cNvSpPr/>
                <p:nvPr/>
              </p:nvSpPr>
              <p:spPr>
                <a:xfrm>
                  <a:off x="104909" y="3728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575" h="21029" fill="norm" stroke="1" extrusionOk="0">
                      <a:moveTo>
                        <a:pt x="10800" y="1486"/>
                      </a:moveTo>
                      <a:cubicBezTo>
                        <a:pt x="10800" y="3543"/>
                        <a:pt x="8100" y="5600"/>
                        <a:pt x="13500" y="6629"/>
                      </a:cubicBezTo>
                      <a:cubicBezTo>
                        <a:pt x="16200" y="6629"/>
                        <a:pt x="13500" y="7658"/>
                        <a:pt x="13500" y="8686"/>
                      </a:cubicBezTo>
                      <a:cubicBezTo>
                        <a:pt x="13500" y="8686"/>
                        <a:pt x="13500" y="9715"/>
                        <a:pt x="13500" y="9715"/>
                      </a:cubicBezTo>
                      <a:cubicBezTo>
                        <a:pt x="10800" y="11772"/>
                        <a:pt x="10800" y="12800"/>
                        <a:pt x="16200" y="14858"/>
                      </a:cubicBezTo>
                      <a:cubicBezTo>
                        <a:pt x="21600" y="15886"/>
                        <a:pt x="18900" y="16915"/>
                        <a:pt x="18900" y="18972"/>
                      </a:cubicBezTo>
                      <a:cubicBezTo>
                        <a:pt x="18900" y="20000"/>
                        <a:pt x="16200" y="20000"/>
                        <a:pt x="13500" y="21029"/>
                      </a:cubicBezTo>
                      <a:cubicBezTo>
                        <a:pt x="10800" y="20000"/>
                        <a:pt x="10800" y="20000"/>
                        <a:pt x="8100" y="18972"/>
                      </a:cubicBezTo>
                      <a:cubicBezTo>
                        <a:pt x="8100" y="18972"/>
                        <a:pt x="8100" y="17943"/>
                        <a:pt x="8100" y="17943"/>
                      </a:cubicBezTo>
                      <a:cubicBezTo>
                        <a:pt x="10800" y="15886"/>
                        <a:pt x="10800" y="13829"/>
                        <a:pt x="8100" y="11772"/>
                      </a:cubicBezTo>
                      <a:cubicBezTo>
                        <a:pt x="5400" y="10743"/>
                        <a:pt x="5400" y="8686"/>
                        <a:pt x="8100" y="7658"/>
                      </a:cubicBezTo>
                      <a:cubicBezTo>
                        <a:pt x="8100" y="6629"/>
                        <a:pt x="8100" y="5600"/>
                        <a:pt x="5400" y="4572"/>
                      </a:cubicBezTo>
                      <a:cubicBezTo>
                        <a:pt x="2700" y="3543"/>
                        <a:pt x="2700" y="3543"/>
                        <a:pt x="2700" y="2515"/>
                      </a:cubicBezTo>
                      <a:cubicBezTo>
                        <a:pt x="0" y="2515"/>
                        <a:pt x="0" y="1486"/>
                        <a:pt x="0" y="458"/>
                      </a:cubicBezTo>
                      <a:cubicBezTo>
                        <a:pt x="0" y="458"/>
                        <a:pt x="2700" y="-571"/>
                        <a:pt x="5400" y="458"/>
                      </a:cubicBezTo>
                      <a:cubicBezTo>
                        <a:pt x="8100" y="458"/>
                        <a:pt x="8100" y="458"/>
                        <a:pt x="10800" y="1486"/>
                      </a:cubicBezTo>
                      <a:cubicBezTo>
                        <a:pt x="10800" y="1486"/>
                        <a:pt x="10800" y="1486"/>
                        <a:pt x="10800" y="1486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6501" name="Freeform 522"/>
                <p:cNvSpPr/>
                <p:nvPr/>
              </p:nvSpPr>
              <p:spPr>
                <a:xfrm>
                  <a:off x="103251" y="111468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9257" y="7200"/>
                      </a:moveTo>
                      <a:cubicBezTo>
                        <a:pt x="9257" y="5400"/>
                        <a:pt x="10800" y="3600"/>
                        <a:pt x="12343" y="1800"/>
                      </a:cubicBezTo>
                      <a:cubicBezTo>
                        <a:pt x="12343" y="0"/>
                        <a:pt x="15429" y="1800"/>
                        <a:pt x="16971" y="0"/>
                      </a:cubicBezTo>
                      <a:cubicBezTo>
                        <a:pt x="16971" y="0"/>
                        <a:pt x="18514" y="0"/>
                        <a:pt x="20057" y="1800"/>
                      </a:cubicBezTo>
                      <a:cubicBezTo>
                        <a:pt x="20057" y="1800"/>
                        <a:pt x="21600" y="1800"/>
                        <a:pt x="21600" y="3600"/>
                      </a:cubicBezTo>
                      <a:cubicBezTo>
                        <a:pt x="20057" y="3600"/>
                        <a:pt x="20057" y="3600"/>
                        <a:pt x="20057" y="5400"/>
                      </a:cubicBezTo>
                      <a:cubicBezTo>
                        <a:pt x="18514" y="5400"/>
                        <a:pt x="18514" y="3600"/>
                        <a:pt x="18514" y="5400"/>
                      </a:cubicBezTo>
                      <a:cubicBezTo>
                        <a:pt x="15429" y="5400"/>
                        <a:pt x="13886" y="7200"/>
                        <a:pt x="15429" y="9000"/>
                      </a:cubicBezTo>
                      <a:cubicBezTo>
                        <a:pt x="15429" y="10800"/>
                        <a:pt x="15429" y="12600"/>
                        <a:pt x="16971" y="12600"/>
                      </a:cubicBezTo>
                      <a:cubicBezTo>
                        <a:pt x="16971" y="14400"/>
                        <a:pt x="15429" y="18000"/>
                        <a:pt x="15429" y="18000"/>
                      </a:cubicBezTo>
                      <a:cubicBezTo>
                        <a:pt x="10800" y="18000"/>
                        <a:pt x="7714" y="16200"/>
                        <a:pt x="6171" y="19800"/>
                      </a:cubicBezTo>
                      <a:cubicBezTo>
                        <a:pt x="4629" y="21600"/>
                        <a:pt x="4629" y="21600"/>
                        <a:pt x="1543" y="21600"/>
                      </a:cubicBezTo>
                      <a:cubicBezTo>
                        <a:pt x="1543" y="21600"/>
                        <a:pt x="0" y="18000"/>
                        <a:pt x="0" y="16200"/>
                      </a:cubicBezTo>
                      <a:cubicBezTo>
                        <a:pt x="1543" y="14400"/>
                        <a:pt x="3086" y="12600"/>
                        <a:pt x="3086" y="12600"/>
                      </a:cubicBezTo>
                      <a:cubicBezTo>
                        <a:pt x="4629" y="10800"/>
                        <a:pt x="7714" y="9000"/>
                        <a:pt x="9257" y="72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6502" name="Freeform 523"/>
                <p:cNvSpPr/>
                <p:nvPr/>
              </p:nvSpPr>
              <p:spPr>
                <a:xfrm>
                  <a:off x="105384" y="13114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000" h="19371" fill="norm" stroke="1" extrusionOk="0">
                      <a:moveTo>
                        <a:pt x="19200" y="8776"/>
                      </a:moveTo>
                      <a:cubicBezTo>
                        <a:pt x="14400" y="11176"/>
                        <a:pt x="12000" y="13576"/>
                        <a:pt x="9600" y="18376"/>
                      </a:cubicBezTo>
                      <a:cubicBezTo>
                        <a:pt x="9600" y="18376"/>
                        <a:pt x="7200" y="18376"/>
                        <a:pt x="7200" y="18376"/>
                      </a:cubicBezTo>
                      <a:cubicBezTo>
                        <a:pt x="2400" y="20776"/>
                        <a:pt x="0" y="18376"/>
                        <a:pt x="0" y="15976"/>
                      </a:cubicBezTo>
                      <a:cubicBezTo>
                        <a:pt x="2400" y="11176"/>
                        <a:pt x="2400" y="8776"/>
                        <a:pt x="4800" y="8776"/>
                      </a:cubicBezTo>
                      <a:cubicBezTo>
                        <a:pt x="7200" y="6376"/>
                        <a:pt x="7200" y="3976"/>
                        <a:pt x="9600" y="1576"/>
                      </a:cubicBezTo>
                      <a:cubicBezTo>
                        <a:pt x="12000" y="-824"/>
                        <a:pt x="16800" y="-824"/>
                        <a:pt x="19200" y="3976"/>
                      </a:cubicBezTo>
                      <a:cubicBezTo>
                        <a:pt x="19200" y="3976"/>
                        <a:pt x="19200" y="3976"/>
                        <a:pt x="19200" y="6376"/>
                      </a:cubicBezTo>
                      <a:cubicBezTo>
                        <a:pt x="21600" y="8776"/>
                        <a:pt x="21600" y="8776"/>
                        <a:pt x="19200" y="8776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6503" name="Freeform 524"/>
                <p:cNvSpPr/>
                <p:nvPr/>
              </p:nvSpPr>
              <p:spPr>
                <a:xfrm>
                  <a:off x="107774" y="7506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2960" y="0"/>
                      </a:moveTo>
                      <a:cubicBezTo>
                        <a:pt x="12960" y="0"/>
                        <a:pt x="21600" y="8640"/>
                        <a:pt x="21600" y="12960"/>
                      </a:cubicBezTo>
                      <a:cubicBezTo>
                        <a:pt x="21600" y="17280"/>
                        <a:pt x="17280" y="21600"/>
                        <a:pt x="12960" y="21600"/>
                      </a:cubicBezTo>
                      <a:cubicBezTo>
                        <a:pt x="4320" y="21600"/>
                        <a:pt x="0" y="17280"/>
                        <a:pt x="0" y="12960"/>
                      </a:cubicBezTo>
                      <a:cubicBezTo>
                        <a:pt x="0" y="8640"/>
                        <a:pt x="8640" y="0"/>
                        <a:pt x="1296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6504" name="Freeform 525"/>
                <p:cNvSpPr/>
                <p:nvPr/>
              </p:nvSpPr>
              <p:spPr>
                <a:xfrm>
                  <a:off x="108656" y="14577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16200"/>
                      </a:moveTo>
                      <a:cubicBezTo>
                        <a:pt x="0" y="5400"/>
                        <a:pt x="0" y="0"/>
                        <a:pt x="10800" y="0"/>
                      </a:cubicBezTo>
                      <a:cubicBezTo>
                        <a:pt x="21600" y="0"/>
                        <a:pt x="21600" y="5400"/>
                        <a:pt x="21600" y="10800"/>
                      </a:cubicBezTo>
                      <a:cubicBezTo>
                        <a:pt x="21600" y="16200"/>
                        <a:pt x="10800" y="21600"/>
                        <a:pt x="0" y="21600"/>
                      </a:cubicBezTo>
                      <a:cubicBezTo>
                        <a:pt x="0" y="16200"/>
                        <a:pt x="0" y="16200"/>
                        <a:pt x="0" y="162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6505" name="Freeform 526"/>
                <p:cNvSpPr/>
                <p:nvPr/>
              </p:nvSpPr>
              <p:spPr>
                <a:xfrm>
                  <a:off x="109208" y="3480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0800" y="0"/>
                      </a:moveTo>
                      <a:cubicBezTo>
                        <a:pt x="10800" y="4320"/>
                        <a:pt x="16200" y="8640"/>
                        <a:pt x="21600" y="12960"/>
                      </a:cubicBezTo>
                      <a:cubicBezTo>
                        <a:pt x="16200" y="12960"/>
                        <a:pt x="21600" y="21600"/>
                        <a:pt x="10800" y="21600"/>
                      </a:cubicBezTo>
                      <a:cubicBezTo>
                        <a:pt x="5400" y="21600"/>
                        <a:pt x="0" y="17280"/>
                        <a:pt x="0" y="12960"/>
                      </a:cubicBezTo>
                      <a:cubicBezTo>
                        <a:pt x="0" y="8640"/>
                        <a:pt x="0" y="4320"/>
                        <a:pt x="5400" y="0"/>
                      </a:cubicBezTo>
                      <a:cubicBezTo>
                        <a:pt x="5400" y="0"/>
                        <a:pt x="10800" y="0"/>
                        <a:pt x="108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6506" name="Freeform 527"/>
                <p:cNvSpPr/>
                <p:nvPr/>
              </p:nvSpPr>
              <p:spPr>
                <a:xfrm>
                  <a:off x="108587" y="91281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7948" h="21600" fill="norm" stroke="1" extrusionOk="0">
                      <a:moveTo>
                        <a:pt x="4988" y="16200"/>
                      </a:moveTo>
                      <a:cubicBezTo>
                        <a:pt x="-3652" y="10800"/>
                        <a:pt x="668" y="8100"/>
                        <a:pt x="4988" y="2700"/>
                      </a:cubicBezTo>
                      <a:cubicBezTo>
                        <a:pt x="4988" y="2700"/>
                        <a:pt x="9308" y="0"/>
                        <a:pt x="9308" y="0"/>
                      </a:cubicBezTo>
                      <a:cubicBezTo>
                        <a:pt x="13628" y="0"/>
                        <a:pt x="17948" y="2700"/>
                        <a:pt x="17948" y="2700"/>
                      </a:cubicBezTo>
                      <a:cubicBezTo>
                        <a:pt x="17948" y="5400"/>
                        <a:pt x="17948" y="8100"/>
                        <a:pt x="17948" y="10800"/>
                      </a:cubicBezTo>
                      <a:cubicBezTo>
                        <a:pt x="17948" y="13500"/>
                        <a:pt x="17948" y="13500"/>
                        <a:pt x="17948" y="16200"/>
                      </a:cubicBezTo>
                      <a:cubicBezTo>
                        <a:pt x="17948" y="18900"/>
                        <a:pt x="13628" y="18900"/>
                        <a:pt x="9308" y="21600"/>
                      </a:cubicBezTo>
                      <a:cubicBezTo>
                        <a:pt x="9308" y="21600"/>
                        <a:pt x="4988" y="18900"/>
                        <a:pt x="4988" y="162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6507" name="Freeform 528"/>
                <p:cNvSpPr/>
                <p:nvPr/>
              </p:nvSpPr>
              <p:spPr>
                <a:xfrm>
                  <a:off x="107609" y="8333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677" h="21600" fill="norm" stroke="1" extrusionOk="0">
                      <a:moveTo>
                        <a:pt x="6646" y="19636"/>
                      </a:moveTo>
                      <a:cubicBezTo>
                        <a:pt x="4985" y="19636"/>
                        <a:pt x="0" y="15709"/>
                        <a:pt x="0" y="13745"/>
                      </a:cubicBezTo>
                      <a:cubicBezTo>
                        <a:pt x="1662" y="11782"/>
                        <a:pt x="3323" y="9818"/>
                        <a:pt x="4985" y="7855"/>
                      </a:cubicBezTo>
                      <a:cubicBezTo>
                        <a:pt x="6646" y="5891"/>
                        <a:pt x="9969" y="5891"/>
                        <a:pt x="9969" y="1964"/>
                      </a:cubicBezTo>
                      <a:cubicBezTo>
                        <a:pt x="9969" y="0"/>
                        <a:pt x="11631" y="0"/>
                        <a:pt x="13292" y="0"/>
                      </a:cubicBezTo>
                      <a:cubicBezTo>
                        <a:pt x="13292" y="0"/>
                        <a:pt x="13292" y="1964"/>
                        <a:pt x="13292" y="1964"/>
                      </a:cubicBezTo>
                      <a:cubicBezTo>
                        <a:pt x="13292" y="9818"/>
                        <a:pt x="13292" y="9818"/>
                        <a:pt x="16615" y="11782"/>
                      </a:cubicBezTo>
                      <a:cubicBezTo>
                        <a:pt x="18277" y="13745"/>
                        <a:pt x="18277" y="15709"/>
                        <a:pt x="19938" y="17673"/>
                      </a:cubicBezTo>
                      <a:cubicBezTo>
                        <a:pt x="19938" y="19636"/>
                        <a:pt x="21600" y="19636"/>
                        <a:pt x="19938" y="19636"/>
                      </a:cubicBezTo>
                      <a:cubicBezTo>
                        <a:pt x="18277" y="21600"/>
                        <a:pt x="18277" y="21600"/>
                        <a:pt x="18277" y="21600"/>
                      </a:cubicBezTo>
                      <a:cubicBezTo>
                        <a:pt x="16615" y="21600"/>
                        <a:pt x="16615" y="19636"/>
                        <a:pt x="14954" y="19636"/>
                      </a:cubicBezTo>
                      <a:cubicBezTo>
                        <a:pt x="13292" y="17673"/>
                        <a:pt x="9969" y="17673"/>
                        <a:pt x="6646" y="19636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6508" name="Freeform 529"/>
                <p:cNvSpPr/>
                <p:nvPr/>
              </p:nvSpPr>
              <p:spPr>
                <a:xfrm>
                  <a:off x="111525" y="56824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9069" fill="norm" stroke="1" extrusionOk="0">
                      <a:moveTo>
                        <a:pt x="21600" y="14749"/>
                      </a:moveTo>
                      <a:cubicBezTo>
                        <a:pt x="21600" y="19069"/>
                        <a:pt x="16200" y="19069"/>
                        <a:pt x="10800" y="19069"/>
                      </a:cubicBezTo>
                      <a:cubicBezTo>
                        <a:pt x="5400" y="19069"/>
                        <a:pt x="0" y="19069"/>
                        <a:pt x="0" y="10429"/>
                      </a:cubicBezTo>
                      <a:cubicBezTo>
                        <a:pt x="0" y="10429"/>
                        <a:pt x="0" y="10429"/>
                        <a:pt x="0" y="6109"/>
                      </a:cubicBezTo>
                      <a:cubicBezTo>
                        <a:pt x="0" y="1789"/>
                        <a:pt x="0" y="-2531"/>
                        <a:pt x="10800" y="1789"/>
                      </a:cubicBezTo>
                      <a:cubicBezTo>
                        <a:pt x="16200" y="1789"/>
                        <a:pt x="21600" y="6109"/>
                        <a:pt x="21600" y="14749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6509" name="Freeform 530"/>
                <p:cNvSpPr/>
                <p:nvPr/>
              </p:nvSpPr>
              <p:spPr>
                <a:xfrm>
                  <a:off x="110642" y="51467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9618" fill="norm" stroke="1" extrusionOk="0">
                      <a:moveTo>
                        <a:pt x="21600" y="10800"/>
                      </a:moveTo>
                      <a:cubicBezTo>
                        <a:pt x="21600" y="16200"/>
                        <a:pt x="15429" y="21600"/>
                        <a:pt x="9257" y="18900"/>
                      </a:cubicBezTo>
                      <a:cubicBezTo>
                        <a:pt x="6171" y="18900"/>
                        <a:pt x="6171" y="18900"/>
                        <a:pt x="3086" y="16200"/>
                      </a:cubicBezTo>
                      <a:cubicBezTo>
                        <a:pt x="3086" y="16200"/>
                        <a:pt x="3086" y="16200"/>
                        <a:pt x="0" y="16200"/>
                      </a:cubicBezTo>
                      <a:cubicBezTo>
                        <a:pt x="0" y="13500"/>
                        <a:pt x="0" y="13500"/>
                        <a:pt x="3086" y="13500"/>
                      </a:cubicBezTo>
                      <a:cubicBezTo>
                        <a:pt x="9257" y="13500"/>
                        <a:pt x="9257" y="5400"/>
                        <a:pt x="9257" y="2700"/>
                      </a:cubicBezTo>
                      <a:cubicBezTo>
                        <a:pt x="9257" y="0"/>
                        <a:pt x="12343" y="0"/>
                        <a:pt x="12343" y="0"/>
                      </a:cubicBezTo>
                      <a:cubicBezTo>
                        <a:pt x="15429" y="2700"/>
                        <a:pt x="21600" y="5400"/>
                        <a:pt x="21600" y="108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6510" name="Freeform 531"/>
                <p:cNvSpPr/>
                <p:nvPr/>
              </p:nvSpPr>
              <p:spPr>
                <a:xfrm>
                  <a:off x="112517" y="11389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7200" y="0"/>
                      </a:moveTo>
                      <a:cubicBezTo>
                        <a:pt x="14400" y="5400"/>
                        <a:pt x="14400" y="10800"/>
                        <a:pt x="21600" y="16200"/>
                      </a:cubicBezTo>
                      <a:cubicBezTo>
                        <a:pt x="14400" y="16200"/>
                        <a:pt x="14400" y="16200"/>
                        <a:pt x="14400" y="21600"/>
                      </a:cubicBezTo>
                      <a:cubicBezTo>
                        <a:pt x="7200" y="21600"/>
                        <a:pt x="0" y="21600"/>
                        <a:pt x="0" y="16200"/>
                      </a:cubicBezTo>
                      <a:cubicBezTo>
                        <a:pt x="0" y="10800"/>
                        <a:pt x="0" y="10800"/>
                        <a:pt x="72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6511" name="Freeform 532"/>
                <p:cNvSpPr/>
                <p:nvPr/>
              </p:nvSpPr>
              <p:spPr>
                <a:xfrm>
                  <a:off x="113069" y="12713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17280"/>
                      </a:moveTo>
                      <a:cubicBezTo>
                        <a:pt x="4320" y="8640"/>
                        <a:pt x="8640" y="0"/>
                        <a:pt x="12960" y="0"/>
                      </a:cubicBezTo>
                      <a:cubicBezTo>
                        <a:pt x="17280" y="0"/>
                        <a:pt x="21600" y="4320"/>
                        <a:pt x="21600" y="8640"/>
                      </a:cubicBezTo>
                      <a:cubicBezTo>
                        <a:pt x="21600" y="17280"/>
                        <a:pt x="17280" y="21600"/>
                        <a:pt x="8640" y="21600"/>
                      </a:cubicBezTo>
                      <a:cubicBezTo>
                        <a:pt x="4320" y="21600"/>
                        <a:pt x="0" y="17280"/>
                        <a:pt x="0" y="1728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6512" name="Freeform 533"/>
                <p:cNvSpPr/>
                <p:nvPr/>
              </p:nvSpPr>
              <p:spPr>
                <a:xfrm>
                  <a:off x="113290" y="2079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0800" y="0"/>
                      </a:moveTo>
                      <a:cubicBezTo>
                        <a:pt x="16200" y="5400"/>
                        <a:pt x="16200" y="10800"/>
                        <a:pt x="21600" y="16200"/>
                      </a:cubicBezTo>
                      <a:cubicBezTo>
                        <a:pt x="21600" y="16200"/>
                        <a:pt x="16200" y="21600"/>
                        <a:pt x="16200" y="21600"/>
                      </a:cubicBezTo>
                      <a:cubicBezTo>
                        <a:pt x="10800" y="21600"/>
                        <a:pt x="0" y="16200"/>
                        <a:pt x="0" y="10800"/>
                      </a:cubicBezTo>
                      <a:cubicBezTo>
                        <a:pt x="0" y="10800"/>
                        <a:pt x="5400" y="5400"/>
                        <a:pt x="108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6513" name="Freeform 534"/>
                <p:cNvSpPr/>
                <p:nvPr/>
              </p:nvSpPr>
              <p:spPr>
                <a:xfrm>
                  <a:off x="110642" y="12249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9579" fill="norm" stroke="1" extrusionOk="0">
                      <a:moveTo>
                        <a:pt x="6646" y="18288"/>
                      </a:moveTo>
                      <a:cubicBezTo>
                        <a:pt x="4985" y="20252"/>
                        <a:pt x="3323" y="20252"/>
                        <a:pt x="1662" y="16325"/>
                      </a:cubicBezTo>
                      <a:cubicBezTo>
                        <a:pt x="1662" y="16325"/>
                        <a:pt x="1662" y="14361"/>
                        <a:pt x="0" y="12397"/>
                      </a:cubicBezTo>
                      <a:cubicBezTo>
                        <a:pt x="0" y="10434"/>
                        <a:pt x="0" y="8470"/>
                        <a:pt x="1662" y="8470"/>
                      </a:cubicBezTo>
                      <a:cubicBezTo>
                        <a:pt x="4985" y="6507"/>
                        <a:pt x="6646" y="4543"/>
                        <a:pt x="8308" y="2579"/>
                      </a:cubicBezTo>
                      <a:cubicBezTo>
                        <a:pt x="13292" y="-1348"/>
                        <a:pt x="18277" y="-1348"/>
                        <a:pt x="19938" y="6507"/>
                      </a:cubicBezTo>
                      <a:cubicBezTo>
                        <a:pt x="21600" y="6507"/>
                        <a:pt x="21600" y="6507"/>
                        <a:pt x="21600" y="6507"/>
                      </a:cubicBezTo>
                      <a:cubicBezTo>
                        <a:pt x="21600" y="10434"/>
                        <a:pt x="18277" y="14361"/>
                        <a:pt x="14954" y="12397"/>
                      </a:cubicBezTo>
                      <a:cubicBezTo>
                        <a:pt x="13292" y="10434"/>
                        <a:pt x="11631" y="12397"/>
                        <a:pt x="9969" y="14361"/>
                      </a:cubicBezTo>
                      <a:cubicBezTo>
                        <a:pt x="8308" y="14361"/>
                        <a:pt x="8308" y="16325"/>
                        <a:pt x="6646" y="18288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6514" name="Freeform 535"/>
                <p:cNvSpPr/>
                <p:nvPr/>
              </p:nvSpPr>
              <p:spPr>
                <a:xfrm>
                  <a:off x="113724" y="13077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7550" h="21600" fill="norm" stroke="1" extrusionOk="0">
                      <a:moveTo>
                        <a:pt x="16200" y="14400"/>
                      </a:moveTo>
                      <a:cubicBezTo>
                        <a:pt x="16200" y="21600"/>
                        <a:pt x="16200" y="21600"/>
                        <a:pt x="5400" y="21600"/>
                      </a:cubicBezTo>
                      <a:cubicBezTo>
                        <a:pt x="5400" y="21600"/>
                        <a:pt x="0" y="21600"/>
                        <a:pt x="0" y="14400"/>
                      </a:cubicBezTo>
                      <a:cubicBezTo>
                        <a:pt x="0" y="7200"/>
                        <a:pt x="5400" y="0"/>
                        <a:pt x="10800" y="0"/>
                      </a:cubicBezTo>
                      <a:cubicBezTo>
                        <a:pt x="21600" y="0"/>
                        <a:pt x="16200" y="7200"/>
                        <a:pt x="16200" y="144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6515" name="Freeform 536"/>
                <p:cNvSpPr/>
                <p:nvPr/>
              </p:nvSpPr>
              <p:spPr>
                <a:xfrm>
                  <a:off x="115496" y="40269"/>
                  <a:ext cx="12701" cy="1271"/>
                </a:xfrm>
                <a:prstGeom prst="ellipse">
                  <a:avLst/>
                </a:prstGeom>
                <a:noFill/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6516" name="Freeform 537"/>
                <p:cNvSpPr/>
                <p:nvPr/>
              </p:nvSpPr>
              <p:spPr>
                <a:xfrm>
                  <a:off x="113069" y="3833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4800" y="0"/>
                      </a:moveTo>
                      <a:cubicBezTo>
                        <a:pt x="7200" y="8640"/>
                        <a:pt x="9600" y="4320"/>
                        <a:pt x="12000" y="4320"/>
                      </a:cubicBezTo>
                      <a:cubicBezTo>
                        <a:pt x="14400" y="0"/>
                        <a:pt x="16800" y="0"/>
                        <a:pt x="19200" y="0"/>
                      </a:cubicBezTo>
                      <a:cubicBezTo>
                        <a:pt x="19200" y="0"/>
                        <a:pt x="21600" y="4320"/>
                        <a:pt x="21600" y="4320"/>
                      </a:cubicBezTo>
                      <a:cubicBezTo>
                        <a:pt x="21600" y="8640"/>
                        <a:pt x="21600" y="12960"/>
                        <a:pt x="21600" y="12960"/>
                      </a:cubicBezTo>
                      <a:cubicBezTo>
                        <a:pt x="16800" y="12960"/>
                        <a:pt x="12000" y="17280"/>
                        <a:pt x="9600" y="21600"/>
                      </a:cubicBezTo>
                      <a:cubicBezTo>
                        <a:pt x="7200" y="17280"/>
                        <a:pt x="7200" y="17280"/>
                        <a:pt x="4800" y="17280"/>
                      </a:cubicBezTo>
                      <a:cubicBezTo>
                        <a:pt x="4800" y="12960"/>
                        <a:pt x="2400" y="12960"/>
                        <a:pt x="0" y="8640"/>
                      </a:cubicBezTo>
                      <a:cubicBezTo>
                        <a:pt x="0" y="8640"/>
                        <a:pt x="0" y="4320"/>
                        <a:pt x="0" y="4320"/>
                      </a:cubicBezTo>
                      <a:cubicBezTo>
                        <a:pt x="0" y="4320"/>
                        <a:pt x="0" y="0"/>
                        <a:pt x="2400" y="0"/>
                      </a:cubicBezTo>
                      <a:cubicBezTo>
                        <a:pt x="2400" y="0"/>
                        <a:pt x="4800" y="0"/>
                        <a:pt x="48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6517" name="Freeform 538"/>
                <p:cNvSpPr/>
                <p:nvPr/>
              </p:nvSpPr>
              <p:spPr>
                <a:xfrm>
                  <a:off x="104968" y="169482"/>
                  <a:ext cx="17651" cy="22356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458" fill="norm" stroke="1" extrusionOk="0">
                      <a:moveTo>
                        <a:pt x="21600" y="19753"/>
                      </a:moveTo>
                      <a:cubicBezTo>
                        <a:pt x="21600" y="19753"/>
                        <a:pt x="21600" y="19753"/>
                        <a:pt x="21600" y="20321"/>
                      </a:cubicBezTo>
                      <a:cubicBezTo>
                        <a:pt x="21600" y="20321"/>
                        <a:pt x="20880" y="20321"/>
                        <a:pt x="20880" y="20321"/>
                      </a:cubicBezTo>
                      <a:cubicBezTo>
                        <a:pt x="20160" y="19184"/>
                        <a:pt x="19440" y="19753"/>
                        <a:pt x="18000" y="19753"/>
                      </a:cubicBezTo>
                      <a:cubicBezTo>
                        <a:pt x="17280" y="19753"/>
                        <a:pt x="16560" y="19184"/>
                        <a:pt x="16560" y="19184"/>
                      </a:cubicBezTo>
                      <a:cubicBezTo>
                        <a:pt x="15120" y="20321"/>
                        <a:pt x="17280" y="20321"/>
                        <a:pt x="17280" y="21458"/>
                      </a:cubicBezTo>
                      <a:cubicBezTo>
                        <a:pt x="17280" y="21458"/>
                        <a:pt x="17280" y="21458"/>
                        <a:pt x="17280" y="21458"/>
                      </a:cubicBezTo>
                      <a:cubicBezTo>
                        <a:pt x="4320" y="21458"/>
                        <a:pt x="4320" y="21458"/>
                        <a:pt x="4320" y="21458"/>
                      </a:cubicBezTo>
                      <a:cubicBezTo>
                        <a:pt x="4320" y="20890"/>
                        <a:pt x="5040" y="20321"/>
                        <a:pt x="5040" y="19753"/>
                      </a:cubicBezTo>
                      <a:cubicBezTo>
                        <a:pt x="5760" y="19753"/>
                        <a:pt x="5040" y="19184"/>
                        <a:pt x="5040" y="19184"/>
                      </a:cubicBezTo>
                      <a:cubicBezTo>
                        <a:pt x="3600" y="19184"/>
                        <a:pt x="2160" y="18616"/>
                        <a:pt x="1440" y="19753"/>
                      </a:cubicBezTo>
                      <a:cubicBezTo>
                        <a:pt x="720" y="19753"/>
                        <a:pt x="720" y="19753"/>
                        <a:pt x="0" y="19753"/>
                      </a:cubicBezTo>
                      <a:cubicBezTo>
                        <a:pt x="720" y="19753"/>
                        <a:pt x="720" y="19184"/>
                        <a:pt x="720" y="19184"/>
                      </a:cubicBezTo>
                      <a:cubicBezTo>
                        <a:pt x="2160" y="17479"/>
                        <a:pt x="4320" y="15205"/>
                        <a:pt x="5760" y="12932"/>
                      </a:cubicBezTo>
                      <a:cubicBezTo>
                        <a:pt x="5760" y="12932"/>
                        <a:pt x="6480" y="12363"/>
                        <a:pt x="6480" y="11795"/>
                      </a:cubicBezTo>
                      <a:cubicBezTo>
                        <a:pt x="6480" y="11226"/>
                        <a:pt x="5040" y="11226"/>
                        <a:pt x="4320" y="11226"/>
                      </a:cubicBezTo>
                      <a:cubicBezTo>
                        <a:pt x="4320" y="11226"/>
                        <a:pt x="4320" y="11226"/>
                        <a:pt x="4320" y="11226"/>
                      </a:cubicBezTo>
                      <a:cubicBezTo>
                        <a:pt x="1440" y="11226"/>
                        <a:pt x="1440" y="11226"/>
                        <a:pt x="2880" y="9521"/>
                      </a:cubicBezTo>
                      <a:cubicBezTo>
                        <a:pt x="3600" y="8953"/>
                        <a:pt x="4320" y="7816"/>
                        <a:pt x="5040" y="7247"/>
                      </a:cubicBezTo>
                      <a:cubicBezTo>
                        <a:pt x="6480" y="4974"/>
                        <a:pt x="8640" y="2700"/>
                        <a:pt x="10800" y="426"/>
                      </a:cubicBezTo>
                      <a:cubicBezTo>
                        <a:pt x="10800" y="-142"/>
                        <a:pt x="11520" y="-142"/>
                        <a:pt x="12240" y="426"/>
                      </a:cubicBezTo>
                      <a:cubicBezTo>
                        <a:pt x="12960" y="2132"/>
                        <a:pt x="13680" y="3269"/>
                        <a:pt x="15120" y="4974"/>
                      </a:cubicBezTo>
                      <a:cubicBezTo>
                        <a:pt x="16560" y="6679"/>
                        <a:pt x="18000" y="8384"/>
                        <a:pt x="20160" y="10658"/>
                      </a:cubicBezTo>
                      <a:cubicBezTo>
                        <a:pt x="20160" y="10658"/>
                        <a:pt x="20160" y="11226"/>
                        <a:pt x="20880" y="11226"/>
                      </a:cubicBezTo>
                      <a:cubicBezTo>
                        <a:pt x="20160" y="11226"/>
                        <a:pt x="20160" y="11226"/>
                        <a:pt x="19440" y="11226"/>
                      </a:cubicBezTo>
                      <a:cubicBezTo>
                        <a:pt x="18720" y="11226"/>
                        <a:pt x="18000" y="11226"/>
                        <a:pt x="18000" y="11226"/>
                      </a:cubicBezTo>
                      <a:cubicBezTo>
                        <a:pt x="17280" y="11226"/>
                        <a:pt x="16560" y="11226"/>
                        <a:pt x="15840" y="11226"/>
                      </a:cubicBezTo>
                      <a:cubicBezTo>
                        <a:pt x="15840" y="11226"/>
                        <a:pt x="15120" y="11226"/>
                        <a:pt x="15120" y="11795"/>
                      </a:cubicBezTo>
                      <a:cubicBezTo>
                        <a:pt x="15120" y="11795"/>
                        <a:pt x="15120" y="12363"/>
                        <a:pt x="15120" y="12932"/>
                      </a:cubicBezTo>
                      <a:cubicBezTo>
                        <a:pt x="16560" y="14069"/>
                        <a:pt x="18000" y="15774"/>
                        <a:pt x="19440" y="16911"/>
                      </a:cubicBezTo>
                      <a:cubicBezTo>
                        <a:pt x="20160" y="18047"/>
                        <a:pt x="20880" y="18616"/>
                        <a:pt x="21600" y="19753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6518" name="Freeform 539"/>
                <p:cNvSpPr/>
                <p:nvPr/>
              </p:nvSpPr>
              <p:spPr>
                <a:xfrm>
                  <a:off x="114668" y="30058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86" h="21600" fill="norm" stroke="1" extrusionOk="0">
                      <a:moveTo>
                        <a:pt x="18514" y="17280"/>
                      </a:moveTo>
                      <a:cubicBezTo>
                        <a:pt x="18514" y="21600"/>
                        <a:pt x="15429" y="17280"/>
                        <a:pt x="15429" y="21600"/>
                      </a:cubicBezTo>
                      <a:cubicBezTo>
                        <a:pt x="9257" y="21600"/>
                        <a:pt x="6171" y="17280"/>
                        <a:pt x="3086" y="8640"/>
                      </a:cubicBezTo>
                      <a:cubicBezTo>
                        <a:pt x="0" y="8640"/>
                        <a:pt x="0" y="4320"/>
                        <a:pt x="0" y="4320"/>
                      </a:cubicBezTo>
                      <a:cubicBezTo>
                        <a:pt x="3086" y="0"/>
                        <a:pt x="6171" y="0"/>
                        <a:pt x="9257" y="0"/>
                      </a:cubicBezTo>
                      <a:cubicBezTo>
                        <a:pt x="12343" y="0"/>
                        <a:pt x="15429" y="4320"/>
                        <a:pt x="18514" y="8640"/>
                      </a:cubicBezTo>
                      <a:cubicBezTo>
                        <a:pt x="18514" y="8640"/>
                        <a:pt x="21600" y="12960"/>
                        <a:pt x="18514" y="1728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6519" name="Freeform 540"/>
                <p:cNvSpPr/>
                <p:nvPr/>
              </p:nvSpPr>
              <p:spPr>
                <a:xfrm>
                  <a:off x="117592" y="150187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8000" y="4320"/>
                      </a:moveTo>
                      <a:cubicBezTo>
                        <a:pt x="21600" y="4320"/>
                        <a:pt x="21600" y="4320"/>
                        <a:pt x="21600" y="8640"/>
                      </a:cubicBezTo>
                      <a:cubicBezTo>
                        <a:pt x="21600" y="12960"/>
                        <a:pt x="14400" y="21600"/>
                        <a:pt x="10800" y="21600"/>
                      </a:cubicBezTo>
                      <a:cubicBezTo>
                        <a:pt x="7200" y="21600"/>
                        <a:pt x="0" y="12960"/>
                        <a:pt x="0" y="8640"/>
                      </a:cubicBezTo>
                      <a:cubicBezTo>
                        <a:pt x="0" y="8640"/>
                        <a:pt x="0" y="8640"/>
                        <a:pt x="0" y="8640"/>
                      </a:cubicBezTo>
                      <a:cubicBezTo>
                        <a:pt x="3600" y="4320"/>
                        <a:pt x="7200" y="0"/>
                        <a:pt x="10800" y="0"/>
                      </a:cubicBezTo>
                      <a:cubicBezTo>
                        <a:pt x="14400" y="0"/>
                        <a:pt x="18000" y="4320"/>
                        <a:pt x="18000" y="432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6520" name="Freeform 542"/>
                <p:cNvSpPr/>
                <p:nvPr/>
              </p:nvSpPr>
              <p:spPr>
                <a:xfrm>
                  <a:off x="122121" y="15526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674" h="21600" fill="norm" stroke="1" extrusionOk="0">
                      <a:moveTo>
                        <a:pt x="16200" y="21600"/>
                      </a:moveTo>
                      <a:cubicBezTo>
                        <a:pt x="10800" y="21600"/>
                        <a:pt x="8100" y="21600"/>
                        <a:pt x="5400" y="21600"/>
                      </a:cubicBezTo>
                      <a:cubicBezTo>
                        <a:pt x="0" y="16200"/>
                        <a:pt x="0" y="10800"/>
                        <a:pt x="0" y="5400"/>
                      </a:cubicBezTo>
                      <a:cubicBezTo>
                        <a:pt x="0" y="5400"/>
                        <a:pt x="2700" y="0"/>
                        <a:pt x="2700" y="0"/>
                      </a:cubicBezTo>
                      <a:cubicBezTo>
                        <a:pt x="5400" y="0"/>
                        <a:pt x="5400" y="0"/>
                        <a:pt x="8100" y="0"/>
                      </a:cubicBezTo>
                      <a:cubicBezTo>
                        <a:pt x="10800" y="0"/>
                        <a:pt x="16200" y="0"/>
                        <a:pt x="18900" y="5400"/>
                      </a:cubicBezTo>
                      <a:cubicBezTo>
                        <a:pt x="21600" y="16200"/>
                        <a:pt x="21600" y="16200"/>
                        <a:pt x="1620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6521" name="Freeform 543"/>
                <p:cNvSpPr/>
                <p:nvPr/>
              </p:nvSpPr>
              <p:spPr>
                <a:xfrm>
                  <a:off x="126062" y="21678"/>
                  <a:ext cx="14869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095" h="20510" fill="norm" stroke="1" extrusionOk="0">
                      <a:moveTo>
                        <a:pt x="19433" y="9847"/>
                      </a:moveTo>
                      <a:cubicBezTo>
                        <a:pt x="19433" y="11117"/>
                        <a:pt x="21095" y="12388"/>
                        <a:pt x="21095" y="13658"/>
                      </a:cubicBezTo>
                      <a:cubicBezTo>
                        <a:pt x="21095" y="13658"/>
                        <a:pt x="21095" y="13658"/>
                        <a:pt x="21095" y="13658"/>
                      </a:cubicBezTo>
                      <a:cubicBezTo>
                        <a:pt x="21095" y="17470"/>
                        <a:pt x="19433" y="17470"/>
                        <a:pt x="16941" y="16200"/>
                      </a:cubicBezTo>
                      <a:cubicBezTo>
                        <a:pt x="16110" y="16200"/>
                        <a:pt x="15280" y="14929"/>
                        <a:pt x="15280" y="13658"/>
                      </a:cubicBezTo>
                      <a:cubicBezTo>
                        <a:pt x="15280" y="9847"/>
                        <a:pt x="15280" y="9847"/>
                        <a:pt x="11957" y="9847"/>
                      </a:cubicBezTo>
                      <a:cubicBezTo>
                        <a:pt x="11126" y="9847"/>
                        <a:pt x="9464" y="11117"/>
                        <a:pt x="7803" y="8576"/>
                      </a:cubicBezTo>
                      <a:cubicBezTo>
                        <a:pt x="7803" y="8576"/>
                        <a:pt x="6972" y="8576"/>
                        <a:pt x="6972" y="7306"/>
                      </a:cubicBezTo>
                      <a:cubicBezTo>
                        <a:pt x="6141" y="7306"/>
                        <a:pt x="5310" y="8576"/>
                        <a:pt x="4480" y="9847"/>
                      </a:cubicBezTo>
                      <a:cubicBezTo>
                        <a:pt x="4480" y="11117"/>
                        <a:pt x="5310" y="12388"/>
                        <a:pt x="6141" y="13658"/>
                      </a:cubicBezTo>
                      <a:cubicBezTo>
                        <a:pt x="6972" y="13658"/>
                        <a:pt x="7803" y="13658"/>
                        <a:pt x="7803" y="13658"/>
                      </a:cubicBezTo>
                      <a:cubicBezTo>
                        <a:pt x="9464" y="14929"/>
                        <a:pt x="9464" y="16200"/>
                        <a:pt x="7803" y="18741"/>
                      </a:cubicBezTo>
                      <a:cubicBezTo>
                        <a:pt x="6972" y="18741"/>
                        <a:pt x="6972" y="18741"/>
                        <a:pt x="6141" y="20011"/>
                      </a:cubicBezTo>
                      <a:cubicBezTo>
                        <a:pt x="4480" y="21282"/>
                        <a:pt x="1987" y="20011"/>
                        <a:pt x="326" y="17470"/>
                      </a:cubicBezTo>
                      <a:cubicBezTo>
                        <a:pt x="326" y="16200"/>
                        <a:pt x="326" y="16200"/>
                        <a:pt x="326" y="16200"/>
                      </a:cubicBezTo>
                      <a:cubicBezTo>
                        <a:pt x="1987" y="13658"/>
                        <a:pt x="1157" y="12388"/>
                        <a:pt x="326" y="11117"/>
                      </a:cubicBezTo>
                      <a:cubicBezTo>
                        <a:pt x="-505" y="8576"/>
                        <a:pt x="326" y="6035"/>
                        <a:pt x="1987" y="6035"/>
                      </a:cubicBezTo>
                      <a:cubicBezTo>
                        <a:pt x="4480" y="6035"/>
                        <a:pt x="6141" y="3494"/>
                        <a:pt x="6972" y="953"/>
                      </a:cubicBezTo>
                      <a:cubicBezTo>
                        <a:pt x="7803" y="-318"/>
                        <a:pt x="7803" y="-318"/>
                        <a:pt x="8633" y="953"/>
                      </a:cubicBezTo>
                      <a:cubicBezTo>
                        <a:pt x="8633" y="953"/>
                        <a:pt x="8633" y="953"/>
                        <a:pt x="8633" y="953"/>
                      </a:cubicBezTo>
                      <a:cubicBezTo>
                        <a:pt x="10295" y="2223"/>
                        <a:pt x="8633" y="4764"/>
                        <a:pt x="10295" y="4764"/>
                      </a:cubicBezTo>
                      <a:cubicBezTo>
                        <a:pt x="11126" y="6035"/>
                        <a:pt x="11957" y="6035"/>
                        <a:pt x="12787" y="6035"/>
                      </a:cubicBezTo>
                      <a:cubicBezTo>
                        <a:pt x="14449" y="6035"/>
                        <a:pt x="16941" y="7306"/>
                        <a:pt x="17772" y="8576"/>
                      </a:cubicBezTo>
                      <a:cubicBezTo>
                        <a:pt x="18603" y="8576"/>
                        <a:pt x="19433" y="9847"/>
                        <a:pt x="19433" y="9847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6522" name="Freeform 544"/>
                <p:cNvSpPr/>
                <p:nvPr/>
              </p:nvSpPr>
              <p:spPr>
                <a:xfrm>
                  <a:off x="132263" y="14577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10800"/>
                      </a:moveTo>
                      <a:cubicBezTo>
                        <a:pt x="0" y="10800"/>
                        <a:pt x="10800" y="0"/>
                        <a:pt x="10800" y="0"/>
                      </a:cubicBezTo>
                      <a:cubicBezTo>
                        <a:pt x="21600" y="0"/>
                        <a:pt x="21600" y="10800"/>
                        <a:pt x="21600" y="10800"/>
                      </a:cubicBezTo>
                      <a:cubicBezTo>
                        <a:pt x="21600" y="10800"/>
                        <a:pt x="21600" y="21600"/>
                        <a:pt x="21600" y="21600"/>
                      </a:cubicBezTo>
                      <a:cubicBezTo>
                        <a:pt x="10800" y="21600"/>
                        <a:pt x="10800" y="10800"/>
                        <a:pt x="0" y="108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6523" name="Oval 545"/>
                <p:cNvSpPr/>
                <p:nvPr/>
              </p:nvSpPr>
              <p:spPr>
                <a:xfrm>
                  <a:off x="132594" y="27411"/>
                  <a:ext cx="12701" cy="12701"/>
                </a:xfrm>
                <a:prstGeom prst="ellipse">
                  <a:avLst/>
                </a:pr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6524" name="Freeform 546"/>
                <p:cNvSpPr/>
                <p:nvPr/>
              </p:nvSpPr>
              <p:spPr>
                <a:xfrm>
                  <a:off x="133649" y="1406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491" h="21600" fill="norm" stroke="1" extrusionOk="0">
                      <a:moveTo>
                        <a:pt x="12291" y="21600"/>
                      </a:moveTo>
                      <a:cubicBezTo>
                        <a:pt x="8691" y="21600"/>
                        <a:pt x="5091" y="17280"/>
                        <a:pt x="1491" y="12960"/>
                      </a:cubicBezTo>
                      <a:cubicBezTo>
                        <a:pt x="-2109" y="8640"/>
                        <a:pt x="1491" y="4320"/>
                        <a:pt x="5091" y="0"/>
                      </a:cubicBezTo>
                      <a:cubicBezTo>
                        <a:pt x="12291" y="0"/>
                        <a:pt x="19491" y="4320"/>
                        <a:pt x="19491" y="12960"/>
                      </a:cubicBezTo>
                      <a:cubicBezTo>
                        <a:pt x="19491" y="17280"/>
                        <a:pt x="19491" y="17280"/>
                        <a:pt x="19491" y="21600"/>
                      </a:cubicBezTo>
                      <a:cubicBezTo>
                        <a:pt x="15891" y="21600"/>
                        <a:pt x="15891" y="21600"/>
                        <a:pt x="12291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6525" name="Freeform 547"/>
                <p:cNvSpPr/>
                <p:nvPr/>
              </p:nvSpPr>
              <p:spPr>
                <a:xfrm>
                  <a:off x="137786" y="7334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7550" h="21600" fill="norm" stroke="1" extrusionOk="0">
                      <a:moveTo>
                        <a:pt x="17550" y="10800"/>
                      </a:moveTo>
                      <a:cubicBezTo>
                        <a:pt x="17550" y="16200"/>
                        <a:pt x="12150" y="16200"/>
                        <a:pt x="12150" y="21600"/>
                      </a:cubicBezTo>
                      <a:cubicBezTo>
                        <a:pt x="12150" y="21600"/>
                        <a:pt x="6750" y="21600"/>
                        <a:pt x="6750" y="21600"/>
                      </a:cubicBezTo>
                      <a:cubicBezTo>
                        <a:pt x="-4050" y="21600"/>
                        <a:pt x="1350" y="16200"/>
                        <a:pt x="1350" y="10800"/>
                      </a:cubicBezTo>
                      <a:cubicBezTo>
                        <a:pt x="1350" y="5400"/>
                        <a:pt x="6750" y="5400"/>
                        <a:pt x="6750" y="0"/>
                      </a:cubicBezTo>
                      <a:cubicBezTo>
                        <a:pt x="12150" y="5400"/>
                        <a:pt x="12150" y="5400"/>
                        <a:pt x="17550" y="108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6526" name="Freeform 548"/>
                <p:cNvSpPr/>
                <p:nvPr/>
              </p:nvSpPr>
              <p:spPr>
                <a:xfrm>
                  <a:off x="137657" y="56301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8360" h="18457" fill="norm" stroke="1" extrusionOk="0">
                      <a:moveTo>
                        <a:pt x="12960" y="1177"/>
                      </a:moveTo>
                      <a:cubicBezTo>
                        <a:pt x="21600" y="-3143"/>
                        <a:pt x="17280" y="5497"/>
                        <a:pt x="17280" y="9817"/>
                      </a:cubicBezTo>
                      <a:cubicBezTo>
                        <a:pt x="17280" y="9817"/>
                        <a:pt x="17280" y="14137"/>
                        <a:pt x="17280" y="14137"/>
                      </a:cubicBezTo>
                      <a:cubicBezTo>
                        <a:pt x="12960" y="14137"/>
                        <a:pt x="12960" y="18457"/>
                        <a:pt x="8640" y="18457"/>
                      </a:cubicBezTo>
                      <a:cubicBezTo>
                        <a:pt x="8640" y="18457"/>
                        <a:pt x="4320" y="14137"/>
                        <a:pt x="4320" y="14137"/>
                      </a:cubicBezTo>
                      <a:cubicBezTo>
                        <a:pt x="0" y="14137"/>
                        <a:pt x="0" y="9817"/>
                        <a:pt x="0" y="9817"/>
                      </a:cubicBezTo>
                      <a:cubicBezTo>
                        <a:pt x="0" y="1177"/>
                        <a:pt x="4320" y="1177"/>
                        <a:pt x="12960" y="1177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6527" name="Freeform 549"/>
                <p:cNvSpPr/>
                <p:nvPr/>
              </p:nvSpPr>
              <p:spPr>
                <a:xfrm>
                  <a:off x="138330" y="143017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6200" h="17672" fill="norm" stroke="1" extrusionOk="0">
                      <a:moveTo>
                        <a:pt x="14400" y="12272"/>
                      </a:moveTo>
                      <a:cubicBezTo>
                        <a:pt x="14400" y="12272"/>
                        <a:pt x="14400" y="12272"/>
                        <a:pt x="7200" y="17672"/>
                      </a:cubicBezTo>
                      <a:cubicBezTo>
                        <a:pt x="7200" y="12272"/>
                        <a:pt x="0" y="12272"/>
                        <a:pt x="0" y="6872"/>
                      </a:cubicBezTo>
                      <a:cubicBezTo>
                        <a:pt x="0" y="1472"/>
                        <a:pt x="7200" y="1472"/>
                        <a:pt x="7200" y="1472"/>
                      </a:cubicBezTo>
                      <a:cubicBezTo>
                        <a:pt x="21600" y="-3928"/>
                        <a:pt x="14400" y="6872"/>
                        <a:pt x="14400" y="12272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6528" name="Freeform 550"/>
                <p:cNvSpPr/>
                <p:nvPr/>
              </p:nvSpPr>
              <p:spPr>
                <a:xfrm>
                  <a:off x="141529" y="16380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0"/>
                      </a:moveTo>
                      <a:cubicBezTo>
                        <a:pt x="21600" y="21600"/>
                        <a:pt x="21600" y="21600"/>
                        <a:pt x="21600" y="21600"/>
                      </a:cubicBezTo>
                      <a:cubicBezTo>
                        <a:pt x="0" y="21600"/>
                        <a:pt x="0" y="21600"/>
                        <a:pt x="0" y="21600"/>
                      </a:cubicBezTo>
                      <a:cubicBezTo>
                        <a:pt x="0" y="0"/>
                        <a:pt x="21600" y="0"/>
                        <a:pt x="21600" y="0"/>
                      </a:cubicBezTo>
                      <a:cubicBezTo>
                        <a:pt x="21600" y="0"/>
                        <a:pt x="21600" y="0"/>
                        <a:pt x="216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6529" name="Freeform 551"/>
                <p:cNvSpPr/>
                <p:nvPr/>
              </p:nvSpPr>
              <p:spPr>
                <a:xfrm>
                  <a:off x="142081" y="45171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7200" y="0"/>
                      </a:moveTo>
                      <a:cubicBezTo>
                        <a:pt x="14400" y="0"/>
                        <a:pt x="14400" y="0"/>
                        <a:pt x="14400" y="0"/>
                      </a:cubicBezTo>
                      <a:cubicBezTo>
                        <a:pt x="21600" y="0"/>
                        <a:pt x="21600" y="0"/>
                        <a:pt x="21600" y="0"/>
                      </a:cubicBezTo>
                      <a:cubicBezTo>
                        <a:pt x="21600" y="0"/>
                        <a:pt x="21600" y="0"/>
                        <a:pt x="21600" y="10800"/>
                      </a:cubicBezTo>
                      <a:cubicBezTo>
                        <a:pt x="21600" y="10800"/>
                        <a:pt x="21600" y="10800"/>
                        <a:pt x="21600" y="21600"/>
                      </a:cubicBezTo>
                      <a:cubicBezTo>
                        <a:pt x="21600" y="21600"/>
                        <a:pt x="14400" y="21600"/>
                        <a:pt x="14400" y="21600"/>
                      </a:cubicBezTo>
                      <a:cubicBezTo>
                        <a:pt x="7200" y="21600"/>
                        <a:pt x="7200" y="10800"/>
                        <a:pt x="0" y="10800"/>
                      </a:cubicBezTo>
                      <a:cubicBezTo>
                        <a:pt x="7200" y="10800"/>
                        <a:pt x="7200" y="0"/>
                        <a:pt x="72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6530" name="Freeform 552"/>
                <p:cNvSpPr/>
                <p:nvPr/>
              </p:nvSpPr>
              <p:spPr>
                <a:xfrm>
                  <a:off x="142802" y="14184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8437" h="20520" fill="norm" stroke="1" extrusionOk="0">
                      <a:moveTo>
                        <a:pt x="16200" y="0"/>
                      </a:moveTo>
                      <a:cubicBezTo>
                        <a:pt x="16200" y="0"/>
                        <a:pt x="16200" y="4320"/>
                        <a:pt x="16200" y="4320"/>
                      </a:cubicBezTo>
                      <a:cubicBezTo>
                        <a:pt x="21600" y="12960"/>
                        <a:pt x="16200" y="12960"/>
                        <a:pt x="10800" y="17280"/>
                      </a:cubicBezTo>
                      <a:cubicBezTo>
                        <a:pt x="5400" y="21600"/>
                        <a:pt x="0" y="21600"/>
                        <a:pt x="0" y="17280"/>
                      </a:cubicBezTo>
                      <a:cubicBezTo>
                        <a:pt x="0" y="12960"/>
                        <a:pt x="0" y="8640"/>
                        <a:pt x="0" y="4320"/>
                      </a:cubicBezTo>
                      <a:cubicBezTo>
                        <a:pt x="0" y="4320"/>
                        <a:pt x="0" y="0"/>
                        <a:pt x="5400" y="0"/>
                      </a:cubicBezTo>
                      <a:cubicBezTo>
                        <a:pt x="5400" y="0"/>
                        <a:pt x="10800" y="0"/>
                        <a:pt x="162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6531" name="Freeform 553"/>
                <p:cNvSpPr/>
                <p:nvPr/>
              </p:nvSpPr>
              <p:spPr>
                <a:xfrm>
                  <a:off x="142704" y="39377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520" h="19069" fill="norm" stroke="1" extrusionOk="0">
                      <a:moveTo>
                        <a:pt x="11880" y="17280"/>
                      </a:moveTo>
                      <a:cubicBezTo>
                        <a:pt x="7560" y="17280"/>
                        <a:pt x="7560" y="12960"/>
                        <a:pt x="3240" y="12960"/>
                      </a:cubicBezTo>
                      <a:cubicBezTo>
                        <a:pt x="-1080" y="8640"/>
                        <a:pt x="-1080" y="4320"/>
                        <a:pt x="3240" y="4320"/>
                      </a:cubicBezTo>
                      <a:cubicBezTo>
                        <a:pt x="7560" y="0"/>
                        <a:pt x="7560" y="0"/>
                        <a:pt x="11880" y="0"/>
                      </a:cubicBezTo>
                      <a:cubicBezTo>
                        <a:pt x="11880" y="4320"/>
                        <a:pt x="16200" y="8640"/>
                        <a:pt x="20520" y="8640"/>
                      </a:cubicBezTo>
                      <a:cubicBezTo>
                        <a:pt x="20520" y="12960"/>
                        <a:pt x="20520" y="12960"/>
                        <a:pt x="20520" y="12960"/>
                      </a:cubicBezTo>
                      <a:cubicBezTo>
                        <a:pt x="20520" y="17280"/>
                        <a:pt x="16200" y="21600"/>
                        <a:pt x="11880" y="1728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6532" name="Freeform 554"/>
                <p:cNvSpPr/>
                <p:nvPr/>
              </p:nvSpPr>
              <p:spPr>
                <a:xfrm>
                  <a:off x="141750" y="21058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9792" fill="norm" stroke="1" extrusionOk="0">
                      <a:moveTo>
                        <a:pt x="8100" y="0"/>
                      </a:moveTo>
                      <a:cubicBezTo>
                        <a:pt x="10800" y="0"/>
                        <a:pt x="16200" y="0"/>
                        <a:pt x="16200" y="0"/>
                      </a:cubicBezTo>
                      <a:cubicBezTo>
                        <a:pt x="18900" y="3086"/>
                        <a:pt x="21600" y="9257"/>
                        <a:pt x="21600" y="12343"/>
                      </a:cubicBezTo>
                      <a:cubicBezTo>
                        <a:pt x="21600" y="15429"/>
                        <a:pt x="21600" y="15429"/>
                        <a:pt x="21600" y="15429"/>
                      </a:cubicBezTo>
                      <a:cubicBezTo>
                        <a:pt x="21600" y="18514"/>
                        <a:pt x="18900" y="21600"/>
                        <a:pt x="16200" y="18514"/>
                      </a:cubicBezTo>
                      <a:cubicBezTo>
                        <a:pt x="16200" y="15429"/>
                        <a:pt x="13500" y="15429"/>
                        <a:pt x="10800" y="15429"/>
                      </a:cubicBezTo>
                      <a:cubicBezTo>
                        <a:pt x="8100" y="15429"/>
                        <a:pt x="5400" y="15429"/>
                        <a:pt x="2700" y="12343"/>
                      </a:cubicBezTo>
                      <a:cubicBezTo>
                        <a:pt x="2700" y="12343"/>
                        <a:pt x="0" y="12343"/>
                        <a:pt x="0" y="9257"/>
                      </a:cubicBezTo>
                      <a:cubicBezTo>
                        <a:pt x="0" y="6171"/>
                        <a:pt x="2700" y="3086"/>
                        <a:pt x="2700" y="3086"/>
                      </a:cubicBezTo>
                      <a:cubicBezTo>
                        <a:pt x="5400" y="3086"/>
                        <a:pt x="8100" y="0"/>
                        <a:pt x="81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6533" name="Freeform 555"/>
                <p:cNvSpPr/>
                <p:nvPr/>
              </p:nvSpPr>
              <p:spPr>
                <a:xfrm>
                  <a:off x="144397" y="48432"/>
                  <a:ext cx="12701" cy="1271"/>
                </a:xfrm>
                <a:prstGeom prst="ellipse">
                  <a:avLst/>
                </a:prstGeom>
                <a:noFill/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</p:grpSp>
          <p:sp>
            <p:nvSpPr>
              <p:cNvPr id="6535" name="Freeform 557"/>
              <p:cNvSpPr/>
              <p:nvPr/>
            </p:nvSpPr>
            <p:spPr>
              <a:xfrm>
                <a:off x="144728" y="151064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10800"/>
                    </a:moveTo>
                    <a:cubicBezTo>
                      <a:pt x="0" y="10800"/>
                      <a:pt x="10800" y="10800"/>
                      <a:pt x="10800" y="0"/>
                    </a:cubicBezTo>
                    <a:cubicBezTo>
                      <a:pt x="10800" y="0"/>
                      <a:pt x="21600" y="10800"/>
                      <a:pt x="21600" y="10800"/>
                    </a:cubicBezTo>
                    <a:cubicBezTo>
                      <a:pt x="21600" y="21600"/>
                      <a:pt x="10800" y="21600"/>
                      <a:pt x="10800" y="21600"/>
                    </a:cubicBezTo>
                    <a:cubicBezTo>
                      <a:pt x="10800" y="21600"/>
                      <a:pt x="0" y="10800"/>
                      <a:pt x="0" y="108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6536" name="Freeform 558"/>
              <p:cNvSpPr/>
              <p:nvPr/>
            </p:nvSpPr>
            <p:spPr>
              <a:xfrm>
                <a:off x="142570" y="144555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194" h="21600" fill="norm" stroke="1" extrusionOk="0">
                    <a:moveTo>
                      <a:pt x="0" y="4320"/>
                    </a:moveTo>
                    <a:cubicBezTo>
                      <a:pt x="0" y="4320"/>
                      <a:pt x="0" y="4320"/>
                      <a:pt x="2400" y="4320"/>
                    </a:cubicBezTo>
                    <a:cubicBezTo>
                      <a:pt x="2400" y="2160"/>
                      <a:pt x="4800" y="2160"/>
                      <a:pt x="7200" y="0"/>
                    </a:cubicBezTo>
                    <a:cubicBezTo>
                      <a:pt x="9600" y="2160"/>
                      <a:pt x="12000" y="2160"/>
                      <a:pt x="12000" y="2160"/>
                    </a:cubicBezTo>
                    <a:cubicBezTo>
                      <a:pt x="14400" y="6480"/>
                      <a:pt x="16800" y="10800"/>
                      <a:pt x="19200" y="12960"/>
                    </a:cubicBezTo>
                    <a:cubicBezTo>
                      <a:pt x="21600" y="17280"/>
                      <a:pt x="19200" y="21600"/>
                      <a:pt x="16800" y="21600"/>
                    </a:cubicBezTo>
                    <a:cubicBezTo>
                      <a:pt x="16800" y="21600"/>
                      <a:pt x="16800" y="21600"/>
                      <a:pt x="14400" y="21600"/>
                    </a:cubicBezTo>
                    <a:cubicBezTo>
                      <a:pt x="14400" y="21600"/>
                      <a:pt x="12000" y="19440"/>
                      <a:pt x="12000" y="17280"/>
                    </a:cubicBezTo>
                    <a:cubicBezTo>
                      <a:pt x="12000" y="10800"/>
                      <a:pt x="7200" y="8640"/>
                      <a:pt x="2400" y="6480"/>
                    </a:cubicBezTo>
                    <a:cubicBezTo>
                      <a:pt x="0" y="6480"/>
                      <a:pt x="0" y="4320"/>
                      <a:pt x="0" y="432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6537" name="Freeform 559"/>
              <p:cNvSpPr/>
              <p:nvPr/>
            </p:nvSpPr>
            <p:spPr>
              <a:xfrm>
                <a:off x="141906" y="103078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590" h="21600" fill="norm" stroke="1" extrusionOk="0">
                    <a:moveTo>
                      <a:pt x="6646" y="10800"/>
                    </a:moveTo>
                    <a:cubicBezTo>
                      <a:pt x="8308" y="9257"/>
                      <a:pt x="4985" y="7714"/>
                      <a:pt x="6646" y="6171"/>
                    </a:cubicBezTo>
                    <a:cubicBezTo>
                      <a:pt x="8308" y="4629"/>
                      <a:pt x="8308" y="1543"/>
                      <a:pt x="8308" y="0"/>
                    </a:cubicBezTo>
                    <a:cubicBezTo>
                      <a:pt x="8308" y="0"/>
                      <a:pt x="9969" y="0"/>
                      <a:pt x="11631" y="0"/>
                    </a:cubicBezTo>
                    <a:cubicBezTo>
                      <a:pt x="11631" y="0"/>
                      <a:pt x="11631" y="0"/>
                      <a:pt x="11631" y="1543"/>
                    </a:cubicBezTo>
                    <a:cubicBezTo>
                      <a:pt x="11631" y="4629"/>
                      <a:pt x="11631" y="6171"/>
                      <a:pt x="14954" y="6171"/>
                    </a:cubicBezTo>
                    <a:cubicBezTo>
                      <a:pt x="14954" y="6171"/>
                      <a:pt x="16615" y="6171"/>
                      <a:pt x="16615" y="6171"/>
                    </a:cubicBezTo>
                    <a:cubicBezTo>
                      <a:pt x="19938" y="6171"/>
                      <a:pt x="21600" y="7714"/>
                      <a:pt x="19938" y="10800"/>
                    </a:cubicBezTo>
                    <a:cubicBezTo>
                      <a:pt x="19938" y="12343"/>
                      <a:pt x="18277" y="13886"/>
                      <a:pt x="18277" y="16971"/>
                    </a:cubicBezTo>
                    <a:cubicBezTo>
                      <a:pt x="18277" y="18514"/>
                      <a:pt x="16615" y="16971"/>
                      <a:pt x="16615" y="16971"/>
                    </a:cubicBezTo>
                    <a:cubicBezTo>
                      <a:pt x="13292" y="15429"/>
                      <a:pt x="9969" y="15429"/>
                      <a:pt x="8308" y="20057"/>
                    </a:cubicBezTo>
                    <a:cubicBezTo>
                      <a:pt x="8308" y="20057"/>
                      <a:pt x="4985" y="21600"/>
                      <a:pt x="3323" y="21600"/>
                    </a:cubicBezTo>
                    <a:cubicBezTo>
                      <a:pt x="3323" y="21600"/>
                      <a:pt x="1662" y="21600"/>
                      <a:pt x="0" y="20057"/>
                    </a:cubicBezTo>
                    <a:cubicBezTo>
                      <a:pt x="0" y="20057"/>
                      <a:pt x="0" y="18514"/>
                      <a:pt x="1662" y="16971"/>
                    </a:cubicBezTo>
                    <a:cubicBezTo>
                      <a:pt x="3323" y="15429"/>
                      <a:pt x="4985" y="13886"/>
                      <a:pt x="6646" y="12343"/>
                    </a:cubicBezTo>
                    <a:cubicBezTo>
                      <a:pt x="6646" y="12343"/>
                      <a:pt x="6646" y="10800"/>
                      <a:pt x="6646" y="108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6538" name="Freeform 560"/>
              <p:cNvSpPr/>
              <p:nvPr/>
            </p:nvSpPr>
            <p:spPr>
              <a:xfrm>
                <a:off x="121056" y="131932"/>
                <a:ext cx="31126" cy="10612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60" h="21600" fill="norm" stroke="1" extrusionOk="0">
                    <a:moveTo>
                      <a:pt x="5973" y="11343"/>
                    </a:moveTo>
                    <a:cubicBezTo>
                      <a:pt x="5973" y="11222"/>
                      <a:pt x="6381" y="10981"/>
                      <a:pt x="6381" y="10860"/>
                    </a:cubicBezTo>
                    <a:cubicBezTo>
                      <a:pt x="5973" y="10619"/>
                      <a:pt x="5973" y="10498"/>
                      <a:pt x="5973" y="10257"/>
                    </a:cubicBezTo>
                    <a:cubicBezTo>
                      <a:pt x="5973" y="10136"/>
                      <a:pt x="5566" y="9895"/>
                      <a:pt x="5566" y="9774"/>
                    </a:cubicBezTo>
                    <a:cubicBezTo>
                      <a:pt x="5566" y="9654"/>
                      <a:pt x="5158" y="9533"/>
                      <a:pt x="5158" y="9412"/>
                    </a:cubicBezTo>
                    <a:cubicBezTo>
                      <a:pt x="4343" y="9292"/>
                      <a:pt x="3935" y="9050"/>
                      <a:pt x="3935" y="8809"/>
                    </a:cubicBezTo>
                    <a:cubicBezTo>
                      <a:pt x="3528" y="8568"/>
                      <a:pt x="2713" y="8447"/>
                      <a:pt x="2713" y="8326"/>
                    </a:cubicBezTo>
                    <a:cubicBezTo>
                      <a:pt x="2305" y="8085"/>
                      <a:pt x="2713" y="7844"/>
                      <a:pt x="2713" y="7723"/>
                    </a:cubicBezTo>
                    <a:cubicBezTo>
                      <a:pt x="1898" y="7361"/>
                      <a:pt x="2713" y="6999"/>
                      <a:pt x="2713" y="6758"/>
                    </a:cubicBezTo>
                    <a:cubicBezTo>
                      <a:pt x="3120" y="6275"/>
                      <a:pt x="3935" y="5913"/>
                      <a:pt x="3935" y="5551"/>
                    </a:cubicBezTo>
                    <a:cubicBezTo>
                      <a:pt x="4343" y="5189"/>
                      <a:pt x="4751" y="4947"/>
                      <a:pt x="5158" y="4706"/>
                    </a:cubicBezTo>
                    <a:cubicBezTo>
                      <a:pt x="5158" y="4465"/>
                      <a:pt x="5566" y="4103"/>
                      <a:pt x="5973" y="3861"/>
                    </a:cubicBezTo>
                    <a:cubicBezTo>
                      <a:pt x="6381" y="3620"/>
                      <a:pt x="6381" y="3379"/>
                      <a:pt x="6788" y="3137"/>
                    </a:cubicBezTo>
                    <a:cubicBezTo>
                      <a:pt x="7196" y="2775"/>
                      <a:pt x="6788" y="2534"/>
                      <a:pt x="7603" y="2293"/>
                    </a:cubicBezTo>
                    <a:cubicBezTo>
                      <a:pt x="8011" y="1569"/>
                      <a:pt x="8826" y="845"/>
                      <a:pt x="9641" y="121"/>
                    </a:cubicBezTo>
                    <a:cubicBezTo>
                      <a:pt x="9641" y="0"/>
                      <a:pt x="9641" y="0"/>
                      <a:pt x="9641" y="0"/>
                    </a:cubicBezTo>
                    <a:cubicBezTo>
                      <a:pt x="9641" y="0"/>
                      <a:pt x="10049" y="0"/>
                      <a:pt x="10049" y="121"/>
                    </a:cubicBezTo>
                    <a:cubicBezTo>
                      <a:pt x="10049" y="362"/>
                      <a:pt x="10049" y="483"/>
                      <a:pt x="10456" y="724"/>
                    </a:cubicBezTo>
                    <a:cubicBezTo>
                      <a:pt x="10456" y="965"/>
                      <a:pt x="10456" y="1207"/>
                      <a:pt x="10456" y="1448"/>
                    </a:cubicBezTo>
                    <a:cubicBezTo>
                      <a:pt x="10864" y="1689"/>
                      <a:pt x="10864" y="2051"/>
                      <a:pt x="10864" y="2413"/>
                    </a:cubicBezTo>
                    <a:cubicBezTo>
                      <a:pt x="10864" y="2655"/>
                      <a:pt x="11271" y="2775"/>
                      <a:pt x="11271" y="2896"/>
                    </a:cubicBezTo>
                    <a:cubicBezTo>
                      <a:pt x="11271" y="3137"/>
                      <a:pt x="10864" y="3258"/>
                      <a:pt x="11679" y="3379"/>
                    </a:cubicBezTo>
                    <a:cubicBezTo>
                      <a:pt x="11679" y="3379"/>
                      <a:pt x="11679" y="3379"/>
                      <a:pt x="11679" y="3379"/>
                    </a:cubicBezTo>
                    <a:cubicBezTo>
                      <a:pt x="11679" y="3741"/>
                      <a:pt x="11679" y="3982"/>
                      <a:pt x="12086" y="4223"/>
                    </a:cubicBezTo>
                    <a:cubicBezTo>
                      <a:pt x="12086" y="4465"/>
                      <a:pt x="12086" y="4706"/>
                      <a:pt x="12086" y="4947"/>
                    </a:cubicBezTo>
                    <a:cubicBezTo>
                      <a:pt x="12494" y="5309"/>
                      <a:pt x="12494" y="5551"/>
                      <a:pt x="12494" y="5913"/>
                    </a:cubicBezTo>
                    <a:cubicBezTo>
                      <a:pt x="12086" y="6516"/>
                      <a:pt x="12494" y="6516"/>
                      <a:pt x="12086" y="6637"/>
                    </a:cubicBezTo>
                    <a:cubicBezTo>
                      <a:pt x="12086" y="7120"/>
                      <a:pt x="12902" y="7482"/>
                      <a:pt x="13717" y="7844"/>
                    </a:cubicBezTo>
                    <a:cubicBezTo>
                      <a:pt x="14532" y="8206"/>
                      <a:pt x="14532" y="8206"/>
                      <a:pt x="16162" y="8568"/>
                    </a:cubicBezTo>
                    <a:cubicBezTo>
                      <a:pt x="16977" y="8688"/>
                      <a:pt x="17792" y="8930"/>
                      <a:pt x="18607" y="9050"/>
                    </a:cubicBezTo>
                    <a:cubicBezTo>
                      <a:pt x="19015" y="9171"/>
                      <a:pt x="19422" y="9292"/>
                      <a:pt x="19830" y="9412"/>
                    </a:cubicBezTo>
                    <a:cubicBezTo>
                      <a:pt x="20237" y="9533"/>
                      <a:pt x="21460" y="9654"/>
                      <a:pt x="21460" y="10016"/>
                    </a:cubicBezTo>
                    <a:cubicBezTo>
                      <a:pt x="21052" y="10257"/>
                      <a:pt x="21460" y="10498"/>
                      <a:pt x="21052" y="10740"/>
                    </a:cubicBezTo>
                    <a:cubicBezTo>
                      <a:pt x="21052" y="10740"/>
                      <a:pt x="21052" y="10860"/>
                      <a:pt x="21052" y="10860"/>
                    </a:cubicBezTo>
                    <a:cubicBezTo>
                      <a:pt x="21052" y="11343"/>
                      <a:pt x="20645" y="11826"/>
                      <a:pt x="20645" y="12308"/>
                    </a:cubicBezTo>
                    <a:cubicBezTo>
                      <a:pt x="20237" y="12912"/>
                      <a:pt x="20237" y="13394"/>
                      <a:pt x="19830" y="13877"/>
                    </a:cubicBezTo>
                    <a:cubicBezTo>
                      <a:pt x="19422" y="13998"/>
                      <a:pt x="19830" y="14118"/>
                      <a:pt x="19830" y="14239"/>
                    </a:cubicBezTo>
                    <a:cubicBezTo>
                      <a:pt x="19830" y="14722"/>
                      <a:pt x="19830" y="15325"/>
                      <a:pt x="19830" y="15808"/>
                    </a:cubicBezTo>
                    <a:cubicBezTo>
                      <a:pt x="19422" y="16049"/>
                      <a:pt x="19422" y="16291"/>
                      <a:pt x="19422" y="16532"/>
                    </a:cubicBezTo>
                    <a:cubicBezTo>
                      <a:pt x="19422" y="16773"/>
                      <a:pt x="19422" y="17015"/>
                      <a:pt x="19422" y="17135"/>
                    </a:cubicBezTo>
                    <a:cubicBezTo>
                      <a:pt x="19015" y="17377"/>
                      <a:pt x="19015" y="17497"/>
                      <a:pt x="19015" y="17739"/>
                    </a:cubicBezTo>
                    <a:cubicBezTo>
                      <a:pt x="19015" y="17859"/>
                      <a:pt x="18607" y="17859"/>
                      <a:pt x="18607" y="17980"/>
                    </a:cubicBezTo>
                    <a:cubicBezTo>
                      <a:pt x="17792" y="18101"/>
                      <a:pt x="17385" y="18342"/>
                      <a:pt x="16569" y="18463"/>
                    </a:cubicBezTo>
                    <a:cubicBezTo>
                      <a:pt x="16569" y="18463"/>
                      <a:pt x="16162" y="18583"/>
                      <a:pt x="15754" y="18704"/>
                    </a:cubicBezTo>
                    <a:cubicBezTo>
                      <a:pt x="14532" y="19066"/>
                      <a:pt x="12902" y="19549"/>
                      <a:pt x="11271" y="19790"/>
                    </a:cubicBezTo>
                    <a:cubicBezTo>
                      <a:pt x="10864" y="19911"/>
                      <a:pt x="10864" y="20031"/>
                      <a:pt x="10456" y="20152"/>
                    </a:cubicBezTo>
                    <a:cubicBezTo>
                      <a:pt x="8826" y="20514"/>
                      <a:pt x="8011" y="20997"/>
                      <a:pt x="6381" y="21359"/>
                    </a:cubicBezTo>
                    <a:cubicBezTo>
                      <a:pt x="5973" y="21359"/>
                      <a:pt x="5566" y="21479"/>
                      <a:pt x="5158" y="21600"/>
                    </a:cubicBezTo>
                    <a:cubicBezTo>
                      <a:pt x="5158" y="21600"/>
                      <a:pt x="5158" y="21479"/>
                      <a:pt x="5158" y="21479"/>
                    </a:cubicBezTo>
                    <a:cubicBezTo>
                      <a:pt x="5158" y="21359"/>
                      <a:pt x="5566" y="21238"/>
                      <a:pt x="5566" y="21117"/>
                    </a:cubicBezTo>
                    <a:cubicBezTo>
                      <a:pt x="5973" y="20876"/>
                      <a:pt x="5973" y="20514"/>
                      <a:pt x="6788" y="20273"/>
                    </a:cubicBezTo>
                    <a:cubicBezTo>
                      <a:pt x="7603" y="19790"/>
                      <a:pt x="8011" y="19307"/>
                      <a:pt x="8826" y="18825"/>
                    </a:cubicBezTo>
                    <a:cubicBezTo>
                      <a:pt x="8826" y="18583"/>
                      <a:pt x="9641" y="18463"/>
                      <a:pt x="9641" y="18342"/>
                    </a:cubicBezTo>
                    <a:cubicBezTo>
                      <a:pt x="10456" y="17980"/>
                      <a:pt x="11271" y="17739"/>
                      <a:pt x="12086" y="17497"/>
                    </a:cubicBezTo>
                    <a:cubicBezTo>
                      <a:pt x="12494" y="17377"/>
                      <a:pt x="12494" y="17256"/>
                      <a:pt x="12902" y="17135"/>
                    </a:cubicBezTo>
                    <a:cubicBezTo>
                      <a:pt x="12902" y="17015"/>
                      <a:pt x="13309" y="16894"/>
                      <a:pt x="13717" y="16773"/>
                    </a:cubicBezTo>
                    <a:cubicBezTo>
                      <a:pt x="14124" y="16653"/>
                      <a:pt x="14124" y="16532"/>
                      <a:pt x="13717" y="16411"/>
                    </a:cubicBezTo>
                    <a:cubicBezTo>
                      <a:pt x="13309" y="16049"/>
                      <a:pt x="12902" y="15808"/>
                      <a:pt x="12086" y="15446"/>
                    </a:cubicBezTo>
                    <a:cubicBezTo>
                      <a:pt x="11679" y="15204"/>
                      <a:pt x="10864" y="15204"/>
                      <a:pt x="10049" y="15084"/>
                    </a:cubicBezTo>
                    <a:cubicBezTo>
                      <a:pt x="9641" y="15084"/>
                      <a:pt x="7196" y="15084"/>
                      <a:pt x="6788" y="15084"/>
                    </a:cubicBezTo>
                    <a:cubicBezTo>
                      <a:pt x="6788" y="15084"/>
                      <a:pt x="6381" y="15204"/>
                      <a:pt x="6381" y="15204"/>
                    </a:cubicBezTo>
                    <a:cubicBezTo>
                      <a:pt x="4343" y="14963"/>
                      <a:pt x="2305" y="14842"/>
                      <a:pt x="675" y="14601"/>
                    </a:cubicBezTo>
                    <a:cubicBezTo>
                      <a:pt x="-140" y="14601"/>
                      <a:pt x="-140" y="14601"/>
                      <a:pt x="268" y="14480"/>
                    </a:cubicBezTo>
                    <a:cubicBezTo>
                      <a:pt x="1083" y="13998"/>
                      <a:pt x="1898" y="13636"/>
                      <a:pt x="2713" y="13153"/>
                    </a:cubicBezTo>
                    <a:cubicBezTo>
                      <a:pt x="3120" y="12791"/>
                      <a:pt x="3935" y="12308"/>
                      <a:pt x="5158" y="11946"/>
                    </a:cubicBezTo>
                    <a:cubicBezTo>
                      <a:pt x="5566" y="11826"/>
                      <a:pt x="5566" y="11584"/>
                      <a:pt x="5973" y="11343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6539" name="Freeform 561"/>
              <p:cNvSpPr/>
              <p:nvPr/>
            </p:nvSpPr>
            <p:spPr>
              <a:xfrm>
                <a:off x="129678" y="251509"/>
                <a:ext cx="22836" cy="3265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92" h="21600" fill="norm" stroke="1" extrusionOk="0">
                    <a:moveTo>
                      <a:pt x="21046" y="17280"/>
                    </a:moveTo>
                    <a:cubicBezTo>
                      <a:pt x="21600" y="17673"/>
                      <a:pt x="21046" y="17673"/>
                      <a:pt x="21046" y="18065"/>
                    </a:cubicBezTo>
                    <a:cubicBezTo>
                      <a:pt x="21046" y="18065"/>
                      <a:pt x="20492" y="18065"/>
                      <a:pt x="20492" y="18065"/>
                    </a:cubicBezTo>
                    <a:cubicBezTo>
                      <a:pt x="19385" y="17673"/>
                      <a:pt x="18831" y="18065"/>
                      <a:pt x="17723" y="17673"/>
                    </a:cubicBezTo>
                    <a:cubicBezTo>
                      <a:pt x="17169" y="17673"/>
                      <a:pt x="16615" y="18065"/>
                      <a:pt x="16615" y="18458"/>
                    </a:cubicBezTo>
                    <a:cubicBezTo>
                      <a:pt x="17169" y="18851"/>
                      <a:pt x="17169" y="19244"/>
                      <a:pt x="17723" y="19636"/>
                    </a:cubicBezTo>
                    <a:cubicBezTo>
                      <a:pt x="18831" y="20029"/>
                      <a:pt x="19385" y="20815"/>
                      <a:pt x="19938" y="21600"/>
                    </a:cubicBezTo>
                    <a:cubicBezTo>
                      <a:pt x="2215" y="21600"/>
                      <a:pt x="2215" y="21600"/>
                      <a:pt x="2215" y="21600"/>
                    </a:cubicBezTo>
                    <a:cubicBezTo>
                      <a:pt x="2769" y="20815"/>
                      <a:pt x="3877" y="19636"/>
                      <a:pt x="4985" y="18851"/>
                    </a:cubicBezTo>
                    <a:cubicBezTo>
                      <a:pt x="4985" y="18851"/>
                      <a:pt x="4985" y="18065"/>
                      <a:pt x="5538" y="17673"/>
                    </a:cubicBezTo>
                    <a:cubicBezTo>
                      <a:pt x="4985" y="17673"/>
                      <a:pt x="4431" y="17673"/>
                      <a:pt x="3877" y="17673"/>
                    </a:cubicBezTo>
                    <a:cubicBezTo>
                      <a:pt x="2769" y="17673"/>
                      <a:pt x="2215" y="17280"/>
                      <a:pt x="1662" y="17673"/>
                    </a:cubicBezTo>
                    <a:cubicBezTo>
                      <a:pt x="1108" y="18065"/>
                      <a:pt x="554" y="18065"/>
                      <a:pt x="554" y="17673"/>
                    </a:cubicBezTo>
                    <a:cubicBezTo>
                      <a:pt x="0" y="17673"/>
                      <a:pt x="0" y="17280"/>
                      <a:pt x="0" y="17280"/>
                    </a:cubicBezTo>
                    <a:cubicBezTo>
                      <a:pt x="554" y="16495"/>
                      <a:pt x="1108" y="15709"/>
                      <a:pt x="2215" y="15316"/>
                    </a:cubicBezTo>
                    <a:cubicBezTo>
                      <a:pt x="3877" y="14138"/>
                      <a:pt x="4431" y="12567"/>
                      <a:pt x="5538" y="11389"/>
                    </a:cubicBezTo>
                    <a:cubicBezTo>
                      <a:pt x="6092" y="10996"/>
                      <a:pt x="6092" y="10604"/>
                      <a:pt x="5538" y="10604"/>
                    </a:cubicBezTo>
                    <a:cubicBezTo>
                      <a:pt x="4431" y="10604"/>
                      <a:pt x="3323" y="10604"/>
                      <a:pt x="2215" y="10604"/>
                    </a:cubicBezTo>
                    <a:cubicBezTo>
                      <a:pt x="2215" y="10604"/>
                      <a:pt x="1662" y="10211"/>
                      <a:pt x="1662" y="10211"/>
                    </a:cubicBezTo>
                    <a:cubicBezTo>
                      <a:pt x="1662" y="10211"/>
                      <a:pt x="1662" y="9818"/>
                      <a:pt x="2215" y="9818"/>
                    </a:cubicBezTo>
                    <a:cubicBezTo>
                      <a:pt x="2769" y="9033"/>
                      <a:pt x="3323" y="8640"/>
                      <a:pt x="3323" y="7855"/>
                    </a:cubicBezTo>
                    <a:cubicBezTo>
                      <a:pt x="4985" y="6284"/>
                      <a:pt x="6646" y="4713"/>
                      <a:pt x="8308" y="3142"/>
                    </a:cubicBezTo>
                    <a:cubicBezTo>
                      <a:pt x="9415" y="1964"/>
                      <a:pt x="11077" y="1178"/>
                      <a:pt x="11077" y="0"/>
                    </a:cubicBezTo>
                    <a:cubicBezTo>
                      <a:pt x="11077" y="0"/>
                      <a:pt x="11077" y="0"/>
                      <a:pt x="11077" y="0"/>
                    </a:cubicBezTo>
                    <a:cubicBezTo>
                      <a:pt x="11631" y="393"/>
                      <a:pt x="12185" y="785"/>
                      <a:pt x="12738" y="1178"/>
                    </a:cubicBezTo>
                    <a:cubicBezTo>
                      <a:pt x="14400" y="2749"/>
                      <a:pt x="15508" y="4713"/>
                      <a:pt x="17169" y="6284"/>
                    </a:cubicBezTo>
                    <a:cubicBezTo>
                      <a:pt x="18831" y="7462"/>
                      <a:pt x="19385" y="9033"/>
                      <a:pt x="20492" y="10211"/>
                    </a:cubicBezTo>
                    <a:cubicBezTo>
                      <a:pt x="20492" y="10211"/>
                      <a:pt x="20492" y="10211"/>
                      <a:pt x="20492" y="10211"/>
                    </a:cubicBezTo>
                    <a:cubicBezTo>
                      <a:pt x="20492" y="10211"/>
                      <a:pt x="20492" y="10604"/>
                      <a:pt x="20492" y="10604"/>
                    </a:cubicBezTo>
                    <a:cubicBezTo>
                      <a:pt x="19938" y="10211"/>
                      <a:pt x="19385" y="10211"/>
                      <a:pt x="19385" y="10211"/>
                    </a:cubicBezTo>
                    <a:cubicBezTo>
                      <a:pt x="18277" y="10211"/>
                      <a:pt x="17169" y="10604"/>
                      <a:pt x="15508" y="10604"/>
                    </a:cubicBezTo>
                    <a:cubicBezTo>
                      <a:pt x="14954" y="10604"/>
                      <a:pt x="14954" y="11389"/>
                      <a:pt x="14954" y="11782"/>
                    </a:cubicBezTo>
                    <a:cubicBezTo>
                      <a:pt x="15508" y="12175"/>
                      <a:pt x="16062" y="12960"/>
                      <a:pt x="17169" y="13353"/>
                    </a:cubicBezTo>
                    <a:cubicBezTo>
                      <a:pt x="17723" y="14138"/>
                      <a:pt x="18831" y="14924"/>
                      <a:pt x="19385" y="15709"/>
                    </a:cubicBezTo>
                    <a:cubicBezTo>
                      <a:pt x="19938" y="16495"/>
                      <a:pt x="20492" y="16887"/>
                      <a:pt x="21046" y="1728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6540" name="Freeform 562"/>
              <p:cNvSpPr/>
              <p:nvPr/>
            </p:nvSpPr>
            <p:spPr>
              <a:xfrm>
                <a:off x="147547" y="115654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200" h="21600" fill="norm" stroke="1" extrusionOk="0">
                    <a:moveTo>
                      <a:pt x="14880" y="0"/>
                    </a:moveTo>
                    <a:cubicBezTo>
                      <a:pt x="14880" y="3600"/>
                      <a:pt x="19200" y="3600"/>
                      <a:pt x="19200" y="3600"/>
                    </a:cubicBezTo>
                    <a:cubicBezTo>
                      <a:pt x="19200" y="10800"/>
                      <a:pt x="14880" y="18000"/>
                      <a:pt x="6240" y="21600"/>
                    </a:cubicBezTo>
                    <a:cubicBezTo>
                      <a:pt x="6240" y="21600"/>
                      <a:pt x="1920" y="21600"/>
                      <a:pt x="1920" y="21600"/>
                    </a:cubicBezTo>
                    <a:cubicBezTo>
                      <a:pt x="1920" y="18000"/>
                      <a:pt x="-2400" y="18000"/>
                      <a:pt x="1920" y="14400"/>
                    </a:cubicBezTo>
                    <a:cubicBezTo>
                      <a:pt x="1920" y="14400"/>
                      <a:pt x="1920" y="10800"/>
                      <a:pt x="1920" y="10800"/>
                    </a:cubicBezTo>
                    <a:cubicBezTo>
                      <a:pt x="6240" y="7200"/>
                      <a:pt x="6240" y="7200"/>
                      <a:pt x="10560" y="3600"/>
                    </a:cubicBezTo>
                    <a:cubicBezTo>
                      <a:pt x="10560" y="3600"/>
                      <a:pt x="14880" y="0"/>
                      <a:pt x="1488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6541" name="Freeform 563"/>
              <p:cNvSpPr/>
              <p:nvPr/>
            </p:nvSpPr>
            <p:spPr>
              <a:xfrm>
                <a:off x="147319" y="157978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600" h="20829" fill="norm" stroke="1" extrusionOk="0">
                    <a:moveTo>
                      <a:pt x="19600" y="11572"/>
                    </a:moveTo>
                    <a:cubicBezTo>
                      <a:pt x="19600" y="17743"/>
                      <a:pt x="16000" y="17743"/>
                      <a:pt x="16000" y="20829"/>
                    </a:cubicBezTo>
                    <a:cubicBezTo>
                      <a:pt x="16000" y="20829"/>
                      <a:pt x="16000" y="20829"/>
                      <a:pt x="16000" y="20829"/>
                    </a:cubicBezTo>
                    <a:cubicBezTo>
                      <a:pt x="8800" y="17743"/>
                      <a:pt x="5200" y="11572"/>
                      <a:pt x="1600" y="8486"/>
                    </a:cubicBezTo>
                    <a:cubicBezTo>
                      <a:pt x="-2000" y="8486"/>
                      <a:pt x="1600" y="5400"/>
                      <a:pt x="1600" y="5400"/>
                    </a:cubicBezTo>
                    <a:cubicBezTo>
                      <a:pt x="1600" y="2315"/>
                      <a:pt x="1600" y="2315"/>
                      <a:pt x="1600" y="2315"/>
                    </a:cubicBezTo>
                    <a:cubicBezTo>
                      <a:pt x="5200" y="-771"/>
                      <a:pt x="8800" y="-771"/>
                      <a:pt x="8800" y="2315"/>
                    </a:cubicBezTo>
                    <a:cubicBezTo>
                      <a:pt x="12400" y="5400"/>
                      <a:pt x="16000" y="8486"/>
                      <a:pt x="19600" y="11572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6542" name="Freeform 564"/>
              <p:cNvSpPr/>
              <p:nvPr/>
            </p:nvSpPr>
            <p:spPr>
              <a:xfrm>
                <a:off x="148200" y="121831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8600" h="21600" fill="norm" stroke="1" extrusionOk="0">
                    <a:moveTo>
                      <a:pt x="16200" y="14400"/>
                    </a:moveTo>
                    <a:cubicBezTo>
                      <a:pt x="16200" y="21600"/>
                      <a:pt x="16200" y="21600"/>
                      <a:pt x="5400" y="21600"/>
                    </a:cubicBezTo>
                    <a:cubicBezTo>
                      <a:pt x="5400" y="21600"/>
                      <a:pt x="0" y="21600"/>
                      <a:pt x="0" y="14400"/>
                    </a:cubicBezTo>
                    <a:cubicBezTo>
                      <a:pt x="0" y="7200"/>
                      <a:pt x="5400" y="0"/>
                      <a:pt x="16200" y="0"/>
                    </a:cubicBezTo>
                    <a:cubicBezTo>
                      <a:pt x="21600" y="7200"/>
                      <a:pt x="16200" y="7200"/>
                      <a:pt x="16200" y="144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6543" name="Freeform 565"/>
              <p:cNvSpPr/>
              <p:nvPr/>
            </p:nvSpPr>
            <p:spPr>
              <a:xfrm>
                <a:off x="148810" y="143452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10800"/>
                    </a:moveTo>
                    <a:cubicBezTo>
                      <a:pt x="0" y="9000"/>
                      <a:pt x="0" y="5400"/>
                      <a:pt x="5400" y="3600"/>
                    </a:cubicBezTo>
                    <a:cubicBezTo>
                      <a:pt x="5400" y="1800"/>
                      <a:pt x="5400" y="0"/>
                      <a:pt x="10800" y="0"/>
                    </a:cubicBezTo>
                    <a:cubicBezTo>
                      <a:pt x="16200" y="1800"/>
                      <a:pt x="21600" y="1800"/>
                      <a:pt x="21600" y="3600"/>
                    </a:cubicBezTo>
                    <a:cubicBezTo>
                      <a:pt x="16200" y="9000"/>
                      <a:pt x="21600" y="14400"/>
                      <a:pt x="10800" y="19800"/>
                    </a:cubicBezTo>
                    <a:cubicBezTo>
                      <a:pt x="5400" y="19800"/>
                      <a:pt x="5400" y="19800"/>
                      <a:pt x="5400" y="21600"/>
                    </a:cubicBezTo>
                    <a:cubicBezTo>
                      <a:pt x="5400" y="19800"/>
                      <a:pt x="0" y="19800"/>
                      <a:pt x="0" y="19800"/>
                    </a:cubicBezTo>
                    <a:cubicBezTo>
                      <a:pt x="0" y="16200"/>
                      <a:pt x="0" y="14400"/>
                      <a:pt x="0" y="108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6544" name="Freeform 566"/>
              <p:cNvSpPr/>
              <p:nvPr/>
            </p:nvSpPr>
            <p:spPr>
              <a:xfrm>
                <a:off x="150023" y="136282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0800" y="0"/>
                    </a:moveTo>
                    <a:cubicBezTo>
                      <a:pt x="14400" y="0"/>
                      <a:pt x="21600" y="7200"/>
                      <a:pt x="21600" y="10800"/>
                    </a:cubicBezTo>
                    <a:cubicBezTo>
                      <a:pt x="21600" y="14400"/>
                      <a:pt x="14400" y="21600"/>
                      <a:pt x="14400" y="21600"/>
                    </a:cubicBezTo>
                    <a:cubicBezTo>
                      <a:pt x="7200" y="21600"/>
                      <a:pt x="0" y="14400"/>
                      <a:pt x="0" y="7200"/>
                    </a:cubicBezTo>
                    <a:cubicBezTo>
                      <a:pt x="0" y="3600"/>
                      <a:pt x="3600" y="0"/>
                      <a:pt x="108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6545" name="Freeform 567"/>
              <p:cNvSpPr/>
              <p:nvPr/>
            </p:nvSpPr>
            <p:spPr>
              <a:xfrm>
                <a:off x="151899" y="161212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6200" y="0"/>
                    </a:moveTo>
                    <a:cubicBezTo>
                      <a:pt x="16200" y="0"/>
                      <a:pt x="21600" y="5400"/>
                      <a:pt x="21600" y="5400"/>
                    </a:cubicBezTo>
                    <a:cubicBezTo>
                      <a:pt x="16200" y="10800"/>
                      <a:pt x="10800" y="16200"/>
                      <a:pt x="10800" y="21600"/>
                    </a:cubicBezTo>
                    <a:cubicBezTo>
                      <a:pt x="5400" y="16200"/>
                      <a:pt x="5400" y="16200"/>
                      <a:pt x="0" y="16200"/>
                    </a:cubicBezTo>
                    <a:cubicBezTo>
                      <a:pt x="0" y="10800"/>
                      <a:pt x="0" y="10800"/>
                      <a:pt x="0" y="10800"/>
                    </a:cubicBezTo>
                    <a:cubicBezTo>
                      <a:pt x="5400" y="5400"/>
                      <a:pt x="5400" y="0"/>
                      <a:pt x="10800" y="0"/>
                    </a:cubicBezTo>
                    <a:cubicBezTo>
                      <a:pt x="16200" y="0"/>
                      <a:pt x="16200" y="0"/>
                      <a:pt x="162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6546" name="Freeform 568"/>
              <p:cNvSpPr/>
              <p:nvPr/>
            </p:nvSpPr>
            <p:spPr>
              <a:xfrm>
                <a:off x="152671" y="101424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10800"/>
                    </a:moveTo>
                    <a:cubicBezTo>
                      <a:pt x="14400" y="10800"/>
                      <a:pt x="14400" y="21600"/>
                      <a:pt x="14400" y="21600"/>
                    </a:cubicBezTo>
                    <a:cubicBezTo>
                      <a:pt x="7200" y="10800"/>
                      <a:pt x="7200" y="10800"/>
                      <a:pt x="0" y="0"/>
                    </a:cubicBezTo>
                    <a:cubicBezTo>
                      <a:pt x="7200" y="0"/>
                      <a:pt x="7200" y="0"/>
                      <a:pt x="7200" y="0"/>
                    </a:cubicBezTo>
                    <a:cubicBezTo>
                      <a:pt x="14400" y="0"/>
                      <a:pt x="14400" y="10800"/>
                      <a:pt x="21600" y="108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6547" name="Freeform 569"/>
              <p:cNvSpPr/>
              <p:nvPr/>
            </p:nvSpPr>
            <p:spPr>
              <a:xfrm>
                <a:off x="152119" y="123817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7280" y="0"/>
                    </a:moveTo>
                    <a:cubicBezTo>
                      <a:pt x="17280" y="3600"/>
                      <a:pt x="17280" y="3600"/>
                      <a:pt x="21600" y="7200"/>
                    </a:cubicBezTo>
                    <a:cubicBezTo>
                      <a:pt x="21600" y="7200"/>
                      <a:pt x="17280" y="10800"/>
                      <a:pt x="17280" y="10800"/>
                    </a:cubicBezTo>
                    <a:cubicBezTo>
                      <a:pt x="12960" y="21600"/>
                      <a:pt x="12960" y="21600"/>
                      <a:pt x="4320" y="21600"/>
                    </a:cubicBezTo>
                    <a:cubicBezTo>
                      <a:pt x="0" y="21600"/>
                      <a:pt x="0" y="21600"/>
                      <a:pt x="0" y="18000"/>
                    </a:cubicBezTo>
                    <a:cubicBezTo>
                      <a:pt x="0" y="10800"/>
                      <a:pt x="0" y="7200"/>
                      <a:pt x="4320" y="3600"/>
                    </a:cubicBezTo>
                    <a:cubicBezTo>
                      <a:pt x="4320" y="0"/>
                      <a:pt x="12960" y="0"/>
                      <a:pt x="1728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6548" name="Freeform 570"/>
              <p:cNvSpPr/>
              <p:nvPr/>
            </p:nvSpPr>
            <p:spPr>
              <a:xfrm>
                <a:off x="153884" y="144555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0"/>
                    </a:moveTo>
                    <a:cubicBezTo>
                      <a:pt x="21600" y="0"/>
                      <a:pt x="21600" y="0"/>
                      <a:pt x="21600" y="10800"/>
                    </a:cubicBezTo>
                    <a:cubicBezTo>
                      <a:pt x="21600" y="10800"/>
                      <a:pt x="21600" y="10800"/>
                      <a:pt x="21600" y="21600"/>
                    </a:cubicBezTo>
                    <a:cubicBezTo>
                      <a:pt x="0" y="10800"/>
                      <a:pt x="0" y="10800"/>
                      <a:pt x="0" y="10800"/>
                    </a:cubicBezTo>
                    <a:cubicBezTo>
                      <a:pt x="0" y="1080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6549" name="Freeform 571"/>
              <p:cNvSpPr/>
              <p:nvPr/>
            </p:nvSpPr>
            <p:spPr>
              <a:xfrm>
                <a:off x="151837" y="149139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196" h="19200" fill="norm" stroke="1" extrusionOk="0">
                    <a:moveTo>
                      <a:pt x="9450" y="19200"/>
                    </a:moveTo>
                    <a:cubicBezTo>
                      <a:pt x="4050" y="19200"/>
                      <a:pt x="4050" y="19200"/>
                      <a:pt x="2250" y="19200"/>
                    </a:cubicBezTo>
                    <a:cubicBezTo>
                      <a:pt x="2250" y="19200"/>
                      <a:pt x="450" y="19200"/>
                      <a:pt x="450" y="14880"/>
                    </a:cubicBezTo>
                    <a:cubicBezTo>
                      <a:pt x="450" y="10560"/>
                      <a:pt x="-1350" y="6240"/>
                      <a:pt x="2250" y="1920"/>
                    </a:cubicBezTo>
                    <a:cubicBezTo>
                      <a:pt x="2250" y="1920"/>
                      <a:pt x="4050" y="-2400"/>
                      <a:pt x="5850" y="1920"/>
                    </a:cubicBezTo>
                    <a:cubicBezTo>
                      <a:pt x="7650" y="1920"/>
                      <a:pt x="9450" y="1920"/>
                      <a:pt x="11250" y="1920"/>
                    </a:cubicBezTo>
                    <a:cubicBezTo>
                      <a:pt x="13050" y="1920"/>
                      <a:pt x="14850" y="1920"/>
                      <a:pt x="16650" y="1920"/>
                    </a:cubicBezTo>
                    <a:cubicBezTo>
                      <a:pt x="16650" y="1920"/>
                      <a:pt x="18450" y="6240"/>
                      <a:pt x="18450" y="6240"/>
                    </a:cubicBezTo>
                    <a:cubicBezTo>
                      <a:pt x="20250" y="10560"/>
                      <a:pt x="18450" y="10560"/>
                      <a:pt x="16650" y="14880"/>
                    </a:cubicBezTo>
                    <a:cubicBezTo>
                      <a:pt x="14850" y="19200"/>
                      <a:pt x="11250" y="14880"/>
                      <a:pt x="7650" y="19200"/>
                    </a:cubicBezTo>
                    <a:cubicBezTo>
                      <a:pt x="7650" y="19200"/>
                      <a:pt x="9450" y="19200"/>
                      <a:pt x="9450" y="192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6550" name="Freeform 572"/>
              <p:cNvSpPr/>
              <p:nvPr/>
            </p:nvSpPr>
            <p:spPr>
              <a:xfrm>
                <a:off x="155098" y="101424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21600"/>
                    </a:moveTo>
                    <a:cubicBezTo>
                      <a:pt x="0" y="21600"/>
                      <a:pt x="0" y="10800"/>
                      <a:pt x="0" y="10800"/>
                    </a:cubicBezTo>
                    <a:cubicBezTo>
                      <a:pt x="0" y="10800"/>
                      <a:pt x="21600" y="0"/>
                      <a:pt x="21600" y="0"/>
                    </a:cubicBezTo>
                    <a:cubicBezTo>
                      <a:pt x="0" y="21600"/>
                      <a:pt x="0" y="21600"/>
                      <a:pt x="0" y="216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6551" name="Freeform 573"/>
              <p:cNvSpPr/>
              <p:nvPr/>
            </p:nvSpPr>
            <p:spPr>
              <a:xfrm>
                <a:off x="154274" y="110572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8793" h="20541" fill="norm" stroke="1" extrusionOk="0">
                    <a:moveTo>
                      <a:pt x="12343" y="14370"/>
                    </a:moveTo>
                    <a:cubicBezTo>
                      <a:pt x="9257" y="14370"/>
                      <a:pt x="6171" y="17455"/>
                      <a:pt x="6171" y="17455"/>
                    </a:cubicBezTo>
                    <a:cubicBezTo>
                      <a:pt x="3086" y="20541"/>
                      <a:pt x="3086" y="20541"/>
                      <a:pt x="0" y="20541"/>
                    </a:cubicBezTo>
                    <a:cubicBezTo>
                      <a:pt x="0" y="20541"/>
                      <a:pt x="0" y="17455"/>
                      <a:pt x="0" y="17455"/>
                    </a:cubicBezTo>
                    <a:cubicBezTo>
                      <a:pt x="0" y="14370"/>
                      <a:pt x="3086" y="8198"/>
                      <a:pt x="3086" y="5112"/>
                    </a:cubicBezTo>
                    <a:cubicBezTo>
                      <a:pt x="6171" y="-1059"/>
                      <a:pt x="12343" y="-1059"/>
                      <a:pt x="15429" y="2027"/>
                    </a:cubicBezTo>
                    <a:cubicBezTo>
                      <a:pt x="21600" y="8198"/>
                      <a:pt x="18514" y="14370"/>
                      <a:pt x="12343" y="1437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6552" name="Freeform 574"/>
              <p:cNvSpPr/>
              <p:nvPr/>
            </p:nvSpPr>
            <p:spPr>
              <a:xfrm>
                <a:off x="156494" y="152608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785" h="21600" fill="norm" stroke="1" extrusionOk="0">
                    <a:moveTo>
                      <a:pt x="0" y="12960"/>
                    </a:moveTo>
                    <a:cubicBezTo>
                      <a:pt x="0" y="8640"/>
                      <a:pt x="0" y="4320"/>
                      <a:pt x="0" y="432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1600" y="4320"/>
                      <a:pt x="21600" y="8640"/>
                      <a:pt x="18000" y="12960"/>
                    </a:cubicBezTo>
                    <a:cubicBezTo>
                      <a:pt x="14400" y="12960"/>
                      <a:pt x="10800" y="17280"/>
                      <a:pt x="7200" y="21600"/>
                    </a:cubicBezTo>
                    <a:cubicBezTo>
                      <a:pt x="7200" y="21600"/>
                      <a:pt x="3600" y="21600"/>
                      <a:pt x="3600" y="21600"/>
                    </a:cubicBezTo>
                    <a:cubicBezTo>
                      <a:pt x="0" y="17280"/>
                      <a:pt x="0" y="17280"/>
                      <a:pt x="0" y="1296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6553" name="Freeform 575"/>
              <p:cNvSpPr/>
              <p:nvPr/>
            </p:nvSpPr>
            <p:spPr>
              <a:xfrm>
                <a:off x="156863" y="150150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8225" fill="norm" stroke="1" extrusionOk="0">
                    <a:moveTo>
                      <a:pt x="21600" y="18225"/>
                    </a:moveTo>
                    <a:cubicBezTo>
                      <a:pt x="12343" y="18225"/>
                      <a:pt x="6171" y="12825"/>
                      <a:pt x="0" y="12825"/>
                    </a:cubicBezTo>
                    <a:cubicBezTo>
                      <a:pt x="0" y="12825"/>
                      <a:pt x="0" y="7425"/>
                      <a:pt x="3086" y="7425"/>
                    </a:cubicBezTo>
                    <a:cubicBezTo>
                      <a:pt x="3086" y="2025"/>
                      <a:pt x="6171" y="2025"/>
                      <a:pt x="9257" y="2025"/>
                    </a:cubicBezTo>
                    <a:cubicBezTo>
                      <a:pt x="18514" y="-3375"/>
                      <a:pt x="21600" y="2025"/>
                      <a:pt x="21600" y="18225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6554" name="Freeform 576"/>
              <p:cNvSpPr/>
              <p:nvPr/>
            </p:nvSpPr>
            <p:spPr>
              <a:xfrm>
                <a:off x="156863" y="127626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8600" fill="norm" stroke="1" extrusionOk="0">
                    <a:moveTo>
                      <a:pt x="21600" y="2400"/>
                    </a:moveTo>
                    <a:cubicBezTo>
                      <a:pt x="21600" y="2400"/>
                      <a:pt x="21600" y="2400"/>
                      <a:pt x="21600" y="2400"/>
                    </a:cubicBezTo>
                    <a:cubicBezTo>
                      <a:pt x="17280" y="13200"/>
                      <a:pt x="12960" y="18600"/>
                      <a:pt x="4320" y="18600"/>
                    </a:cubicBezTo>
                    <a:cubicBezTo>
                      <a:pt x="4320" y="18600"/>
                      <a:pt x="0" y="13200"/>
                      <a:pt x="0" y="13200"/>
                    </a:cubicBezTo>
                    <a:cubicBezTo>
                      <a:pt x="0" y="7800"/>
                      <a:pt x="0" y="2400"/>
                      <a:pt x="4320" y="2400"/>
                    </a:cubicBezTo>
                    <a:cubicBezTo>
                      <a:pt x="4320" y="2400"/>
                      <a:pt x="4320" y="2400"/>
                      <a:pt x="8640" y="2400"/>
                    </a:cubicBezTo>
                    <a:cubicBezTo>
                      <a:pt x="12960" y="2400"/>
                      <a:pt x="17280" y="-3000"/>
                      <a:pt x="21600" y="24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6555" name="Freeform 577"/>
              <p:cNvSpPr/>
              <p:nvPr/>
            </p:nvSpPr>
            <p:spPr>
              <a:xfrm>
                <a:off x="157582" y="157125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069" h="19747" fill="norm" stroke="1" extrusionOk="0">
                    <a:moveTo>
                      <a:pt x="19069" y="3547"/>
                    </a:moveTo>
                    <a:cubicBezTo>
                      <a:pt x="19069" y="3547"/>
                      <a:pt x="19069" y="8947"/>
                      <a:pt x="19069" y="8947"/>
                    </a:cubicBezTo>
                    <a:cubicBezTo>
                      <a:pt x="14749" y="14347"/>
                      <a:pt x="14749" y="19747"/>
                      <a:pt x="6109" y="19747"/>
                    </a:cubicBezTo>
                    <a:cubicBezTo>
                      <a:pt x="1789" y="19747"/>
                      <a:pt x="-2531" y="14347"/>
                      <a:pt x="1789" y="8947"/>
                    </a:cubicBezTo>
                    <a:cubicBezTo>
                      <a:pt x="1789" y="-1853"/>
                      <a:pt x="14749" y="-1853"/>
                      <a:pt x="19069" y="3547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6556" name="Freeform 578"/>
              <p:cNvSpPr/>
              <p:nvPr/>
            </p:nvSpPr>
            <p:spPr>
              <a:xfrm>
                <a:off x="161743" y="130656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5274" h="21600" fill="norm" stroke="1" extrusionOk="0">
                    <a:moveTo>
                      <a:pt x="0" y="14400"/>
                    </a:moveTo>
                    <a:cubicBezTo>
                      <a:pt x="0" y="7200"/>
                      <a:pt x="0" y="7200"/>
                      <a:pt x="0" y="0"/>
                    </a:cubicBezTo>
                    <a:cubicBezTo>
                      <a:pt x="10800" y="7200"/>
                      <a:pt x="10800" y="14400"/>
                      <a:pt x="10800" y="14400"/>
                    </a:cubicBezTo>
                    <a:cubicBezTo>
                      <a:pt x="21600" y="21600"/>
                      <a:pt x="10800" y="21600"/>
                      <a:pt x="0" y="21600"/>
                    </a:cubicBezTo>
                    <a:cubicBezTo>
                      <a:pt x="0" y="21600"/>
                      <a:pt x="0" y="14400"/>
                      <a:pt x="0" y="144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6557" name="Freeform 579"/>
              <p:cNvSpPr/>
              <p:nvPr/>
            </p:nvSpPr>
            <p:spPr>
              <a:xfrm>
                <a:off x="160724" y="141687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0800" y="0"/>
                    </a:moveTo>
                    <a:cubicBezTo>
                      <a:pt x="14400" y="0"/>
                      <a:pt x="21600" y="10800"/>
                      <a:pt x="21600" y="14400"/>
                    </a:cubicBezTo>
                    <a:cubicBezTo>
                      <a:pt x="18000" y="18000"/>
                      <a:pt x="18000" y="18000"/>
                      <a:pt x="18000" y="21600"/>
                    </a:cubicBezTo>
                    <a:cubicBezTo>
                      <a:pt x="14400" y="21600"/>
                      <a:pt x="10800" y="21600"/>
                      <a:pt x="10800" y="21600"/>
                    </a:cubicBezTo>
                    <a:cubicBezTo>
                      <a:pt x="0" y="21600"/>
                      <a:pt x="0" y="21600"/>
                      <a:pt x="0" y="14400"/>
                    </a:cubicBezTo>
                    <a:cubicBezTo>
                      <a:pt x="0" y="7200"/>
                      <a:pt x="3600" y="0"/>
                      <a:pt x="108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6558" name="Freeform 580"/>
              <p:cNvSpPr/>
              <p:nvPr/>
            </p:nvSpPr>
            <p:spPr>
              <a:xfrm>
                <a:off x="162013" y="200636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925" h="20018" fill="norm" stroke="1" extrusionOk="0">
                    <a:moveTo>
                      <a:pt x="2025" y="8100"/>
                    </a:moveTo>
                    <a:cubicBezTo>
                      <a:pt x="-675" y="5400"/>
                      <a:pt x="-675" y="2700"/>
                      <a:pt x="2025" y="0"/>
                    </a:cubicBezTo>
                    <a:cubicBezTo>
                      <a:pt x="4725" y="0"/>
                      <a:pt x="4725" y="0"/>
                      <a:pt x="7425" y="0"/>
                    </a:cubicBezTo>
                    <a:cubicBezTo>
                      <a:pt x="10125" y="2700"/>
                      <a:pt x="12825" y="8100"/>
                      <a:pt x="18225" y="8100"/>
                    </a:cubicBezTo>
                    <a:cubicBezTo>
                      <a:pt x="20925" y="8100"/>
                      <a:pt x="20925" y="10800"/>
                      <a:pt x="20925" y="13500"/>
                    </a:cubicBezTo>
                    <a:cubicBezTo>
                      <a:pt x="20925" y="16200"/>
                      <a:pt x="18225" y="18900"/>
                      <a:pt x="18225" y="18900"/>
                    </a:cubicBezTo>
                    <a:cubicBezTo>
                      <a:pt x="15525" y="21600"/>
                      <a:pt x="12825" y="18900"/>
                      <a:pt x="10125" y="16200"/>
                    </a:cubicBezTo>
                    <a:cubicBezTo>
                      <a:pt x="7425" y="13500"/>
                      <a:pt x="2025" y="13500"/>
                      <a:pt x="2025" y="81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6559" name="Freeform 581"/>
              <p:cNvSpPr/>
              <p:nvPr/>
            </p:nvSpPr>
            <p:spPr>
              <a:xfrm>
                <a:off x="159620" y="191402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214" fill="norm" stroke="1" extrusionOk="0">
                    <a:moveTo>
                      <a:pt x="0" y="11957"/>
                    </a:moveTo>
                    <a:cubicBezTo>
                      <a:pt x="0" y="10414"/>
                      <a:pt x="0" y="10414"/>
                      <a:pt x="0" y="10414"/>
                    </a:cubicBezTo>
                    <a:cubicBezTo>
                      <a:pt x="2700" y="7328"/>
                      <a:pt x="2700" y="2700"/>
                      <a:pt x="4050" y="1157"/>
                    </a:cubicBezTo>
                    <a:cubicBezTo>
                      <a:pt x="5400" y="-386"/>
                      <a:pt x="5400" y="-386"/>
                      <a:pt x="5400" y="1157"/>
                    </a:cubicBezTo>
                    <a:cubicBezTo>
                      <a:pt x="6750" y="1157"/>
                      <a:pt x="6750" y="2700"/>
                      <a:pt x="6750" y="2700"/>
                    </a:cubicBezTo>
                    <a:cubicBezTo>
                      <a:pt x="8100" y="4243"/>
                      <a:pt x="9450" y="5785"/>
                      <a:pt x="10800" y="4243"/>
                    </a:cubicBezTo>
                    <a:cubicBezTo>
                      <a:pt x="12150" y="2700"/>
                      <a:pt x="13500" y="2700"/>
                      <a:pt x="13500" y="5785"/>
                    </a:cubicBezTo>
                    <a:cubicBezTo>
                      <a:pt x="13500" y="10414"/>
                      <a:pt x="16200" y="15043"/>
                      <a:pt x="20250" y="16585"/>
                    </a:cubicBezTo>
                    <a:cubicBezTo>
                      <a:pt x="20250" y="16585"/>
                      <a:pt x="20250" y="16585"/>
                      <a:pt x="20250" y="16585"/>
                    </a:cubicBezTo>
                    <a:cubicBezTo>
                      <a:pt x="21600" y="18128"/>
                      <a:pt x="21600" y="19671"/>
                      <a:pt x="21600" y="19671"/>
                    </a:cubicBezTo>
                    <a:cubicBezTo>
                      <a:pt x="20250" y="21214"/>
                      <a:pt x="18900" y="21214"/>
                      <a:pt x="18900" y="21214"/>
                    </a:cubicBezTo>
                    <a:cubicBezTo>
                      <a:pt x="17550" y="21214"/>
                      <a:pt x="17550" y="19671"/>
                      <a:pt x="16200" y="19671"/>
                    </a:cubicBezTo>
                    <a:cubicBezTo>
                      <a:pt x="16200" y="18128"/>
                      <a:pt x="16200" y="16585"/>
                      <a:pt x="14850" y="16585"/>
                    </a:cubicBezTo>
                    <a:cubicBezTo>
                      <a:pt x="12150" y="18128"/>
                      <a:pt x="12150" y="15043"/>
                      <a:pt x="10800" y="11957"/>
                    </a:cubicBezTo>
                    <a:cubicBezTo>
                      <a:pt x="10800" y="8871"/>
                      <a:pt x="9450" y="8871"/>
                      <a:pt x="9450" y="7328"/>
                    </a:cubicBezTo>
                    <a:cubicBezTo>
                      <a:pt x="9450" y="7328"/>
                      <a:pt x="4050" y="8871"/>
                      <a:pt x="4050" y="8871"/>
                    </a:cubicBezTo>
                    <a:cubicBezTo>
                      <a:pt x="4050" y="10414"/>
                      <a:pt x="4050" y="11957"/>
                      <a:pt x="2700" y="11957"/>
                    </a:cubicBezTo>
                    <a:cubicBezTo>
                      <a:pt x="2700" y="13500"/>
                      <a:pt x="1350" y="13500"/>
                      <a:pt x="1350" y="13500"/>
                    </a:cubicBezTo>
                    <a:cubicBezTo>
                      <a:pt x="0" y="11957"/>
                      <a:pt x="0" y="11957"/>
                      <a:pt x="0" y="11957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6560" name="Freeform 582"/>
              <p:cNvSpPr/>
              <p:nvPr/>
            </p:nvSpPr>
            <p:spPr>
              <a:xfrm>
                <a:off x="164243" y="133304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8429" h="21600" fill="norm" stroke="1" extrusionOk="0">
                    <a:moveTo>
                      <a:pt x="18429" y="3600"/>
                    </a:moveTo>
                    <a:cubicBezTo>
                      <a:pt x="14109" y="10800"/>
                      <a:pt x="14109" y="14400"/>
                      <a:pt x="9789" y="21600"/>
                    </a:cubicBezTo>
                    <a:cubicBezTo>
                      <a:pt x="9789" y="21600"/>
                      <a:pt x="5469" y="21600"/>
                      <a:pt x="5469" y="21600"/>
                    </a:cubicBezTo>
                    <a:cubicBezTo>
                      <a:pt x="1149" y="21600"/>
                      <a:pt x="1149" y="18000"/>
                      <a:pt x="1149" y="14400"/>
                    </a:cubicBezTo>
                    <a:cubicBezTo>
                      <a:pt x="-3171" y="10800"/>
                      <a:pt x="5469" y="0"/>
                      <a:pt x="14109" y="0"/>
                    </a:cubicBezTo>
                    <a:cubicBezTo>
                      <a:pt x="14109" y="0"/>
                      <a:pt x="18429" y="3600"/>
                      <a:pt x="18429" y="36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6561" name="Freeform 583"/>
              <p:cNvSpPr/>
              <p:nvPr/>
            </p:nvSpPr>
            <p:spPr>
              <a:xfrm>
                <a:off x="164254" y="157170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0520" fill="norm" stroke="1" extrusionOk="0">
                    <a:moveTo>
                      <a:pt x="16200" y="0"/>
                    </a:moveTo>
                    <a:cubicBezTo>
                      <a:pt x="21600" y="4320"/>
                      <a:pt x="21600" y="4320"/>
                      <a:pt x="21600" y="8640"/>
                    </a:cubicBezTo>
                    <a:cubicBezTo>
                      <a:pt x="21600" y="12960"/>
                      <a:pt x="21600" y="17280"/>
                      <a:pt x="16200" y="17280"/>
                    </a:cubicBezTo>
                    <a:cubicBezTo>
                      <a:pt x="10800" y="21600"/>
                      <a:pt x="5400" y="21600"/>
                      <a:pt x="5400" y="17280"/>
                    </a:cubicBezTo>
                    <a:cubicBezTo>
                      <a:pt x="0" y="17280"/>
                      <a:pt x="0" y="17280"/>
                      <a:pt x="0" y="12960"/>
                    </a:cubicBezTo>
                    <a:cubicBezTo>
                      <a:pt x="0" y="8640"/>
                      <a:pt x="0" y="8640"/>
                      <a:pt x="5400" y="4320"/>
                    </a:cubicBezTo>
                    <a:cubicBezTo>
                      <a:pt x="5400" y="0"/>
                      <a:pt x="10800" y="0"/>
                      <a:pt x="162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6562" name="Freeform 584"/>
              <p:cNvSpPr/>
              <p:nvPr/>
            </p:nvSpPr>
            <p:spPr>
              <a:xfrm>
                <a:off x="162343" y="178311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829" h="21600" fill="norm" stroke="1" extrusionOk="0">
                    <a:moveTo>
                      <a:pt x="15429" y="20400"/>
                    </a:moveTo>
                    <a:cubicBezTo>
                      <a:pt x="15429" y="21600"/>
                      <a:pt x="12343" y="21600"/>
                      <a:pt x="10800" y="21600"/>
                    </a:cubicBezTo>
                    <a:cubicBezTo>
                      <a:pt x="7714" y="21600"/>
                      <a:pt x="9257" y="20400"/>
                      <a:pt x="9257" y="19200"/>
                    </a:cubicBezTo>
                    <a:cubicBezTo>
                      <a:pt x="9257" y="16800"/>
                      <a:pt x="9257" y="15600"/>
                      <a:pt x="6171" y="15600"/>
                    </a:cubicBezTo>
                    <a:cubicBezTo>
                      <a:pt x="4629" y="15600"/>
                      <a:pt x="3086" y="15600"/>
                      <a:pt x="3086" y="13200"/>
                    </a:cubicBezTo>
                    <a:cubicBezTo>
                      <a:pt x="3086" y="13200"/>
                      <a:pt x="3086" y="12000"/>
                      <a:pt x="6171" y="12000"/>
                    </a:cubicBezTo>
                    <a:cubicBezTo>
                      <a:pt x="6171" y="12000"/>
                      <a:pt x="7714" y="12000"/>
                      <a:pt x="9257" y="12000"/>
                    </a:cubicBezTo>
                    <a:cubicBezTo>
                      <a:pt x="10800" y="12000"/>
                      <a:pt x="10800" y="12000"/>
                      <a:pt x="10800" y="10800"/>
                    </a:cubicBezTo>
                    <a:cubicBezTo>
                      <a:pt x="10800" y="10800"/>
                      <a:pt x="10800" y="9600"/>
                      <a:pt x="10800" y="9600"/>
                    </a:cubicBezTo>
                    <a:cubicBezTo>
                      <a:pt x="10800" y="8400"/>
                      <a:pt x="9257" y="8400"/>
                      <a:pt x="9257" y="8400"/>
                    </a:cubicBezTo>
                    <a:cubicBezTo>
                      <a:pt x="6171" y="7200"/>
                      <a:pt x="4629" y="7200"/>
                      <a:pt x="3086" y="6000"/>
                    </a:cubicBezTo>
                    <a:cubicBezTo>
                      <a:pt x="1543" y="4800"/>
                      <a:pt x="0" y="3600"/>
                      <a:pt x="0" y="2400"/>
                    </a:cubicBezTo>
                    <a:cubicBezTo>
                      <a:pt x="0" y="2400"/>
                      <a:pt x="3086" y="0"/>
                      <a:pt x="4629" y="0"/>
                    </a:cubicBezTo>
                    <a:cubicBezTo>
                      <a:pt x="6171" y="0"/>
                      <a:pt x="6171" y="0"/>
                      <a:pt x="7714" y="0"/>
                    </a:cubicBezTo>
                    <a:cubicBezTo>
                      <a:pt x="7714" y="0"/>
                      <a:pt x="9257" y="1200"/>
                      <a:pt x="10800" y="1200"/>
                    </a:cubicBezTo>
                    <a:cubicBezTo>
                      <a:pt x="12343" y="2400"/>
                      <a:pt x="13886" y="2400"/>
                      <a:pt x="15429" y="2400"/>
                    </a:cubicBezTo>
                    <a:cubicBezTo>
                      <a:pt x="18514" y="2400"/>
                      <a:pt x="20057" y="3600"/>
                      <a:pt x="18514" y="6000"/>
                    </a:cubicBezTo>
                    <a:cubicBezTo>
                      <a:pt x="16971" y="7200"/>
                      <a:pt x="16971" y="8400"/>
                      <a:pt x="18514" y="10800"/>
                    </a:cubicBezTo>
                    <a:cubicBezTo>
                      <a:pt x="21600" y="12000"/>
                      <a:pt x="21600" y="15600"/>
                      <a:pt x="18514" y="16800"/>
                    </a:cubicBezTo>
                    <a:cubicBezTo>
                      <a:pt x="16971" y="18000"/>
                      <a:pt x="15429" y="19200"/>
                      <a:pt x="15429" y="204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6563" name="Freeform 585"/>
              <p:cNvSpPr/>
              <p:nvPr/>
            </p:nvSpPr>
            <p:spPr>
              <a:xfrm>
                <a:off x="165467" y="170532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7600" fill="norm" stroke="1" extrusionOk="0">
                    <a:moveTo>
                      <a:pt x="21600" y="3200"/>
                    </a:moveTo>
                    <a:cubicBezTo>
                      <a:pt x="21600" y="3200"/>
                      <a:pt x="21600" y="10400"/>
                      <a:pt x="21600" y="10400"/>
                    </a:cubicBezTo>
                    <a:cubicBezTo>
                      <a:pt x="10800" y="10400"/>
                      <a:pt x="10800" y="17600"/>
                      <a:pt x="0" y="17600"/>
                    </a:cubicBezTo>
                    <a:cubicBezTo>
                      <a:pt x="0" y="17600"/>
                      <a:pt x="0" y="17600"/>
                      <a:pt x="0" y="10400"/>
                    </a:cubicBezTo>
                    <a:cubicBezTo>
                      <a:pt x="0" y="10400"/>
                      <a:pt x="0" y="3200"/>
                      <a:pt x="0" y="3200"/>
                    </a:cubicBezTo>
                    <a:cubicBezTo>
                      <a:pt x="10800" y="-4000"/>
                      <a:pt x="10800" y="3200"/>
                      <a:pt x="21600" y="32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6564" name="Freeform 586"/>
              <p:cNvSpPr/>
              <p:nvPr/>
            </p:nvSpPr>
            <p:spPr>
              <a:xfrm>
                <a:off x="163702" y="123122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8975" fill="norm" stroke="1" extrusionOk="0">
                    <a:moveTo>
                      <a:pt x="21600" y="10335"/>
                    </a:moveTo>
                    <a:cubicBezTo>
                      <a:pt x="21600" y="10335"/>
                      <a:pt x="21600" y="14655"/>
                      <a:pt x="18900" y="14655"/>
                    </a:cubicBezTo>
                    <a:cubicBezTo>
                      <a:pt x="16200" y="18975"/>
                      <a:pt x="13500" y="18975"/>
                      <a:pt x="8100" y="18975"/>
                    </a:cubicBezTo>
                    <a:cubicBezTo>
                      <a:pt x="8100" y="18975"/>
                      <a:pt x="8100" y="18975"/>
                      <a:pt x="8100" y="18975"/>
                    </a:cubicBezTo>
                    <a:cubicBezTo>
                      <a:pt x="8100" y="18975"/>
                      <a:pt x="8100" y="18975"/>
                      <a:pt x="5400" y="18975"/>
                    </a:cubicBezTo>
                    <a:cubicBezTo>
                      <a:pt x="2700" y="18975"/>
                      <a:pt x="0" y="18975"/>
                      <a:pt x="0" y="14655"/>
                    </a:cubicBezTo>
                    <a:cubicBezTo>
                      <a:pt x="0" y="10335"/>
                      <a:pt x="2700" y="10335"/>
                      <a:pt x="2700" y="6015"/>
                    </a:cubicBezTo>
                    <a:cubicBezTo>
                      <a:pt x="5400" y="1695"/>
                      <a:pt x="8100" y="1695"/>
                      <a:pt x="8100" y="1695"/>
                    </a:cubicBezTo>
                    <a:cubicBezTo>
                      <a:pt x="13500" y="-2625"/>
                      <a:pt x="21600" y="1695"/>
                      <a:pt x="21600" y="10335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6565" name="Freeform 587"/>
              <p:cNvSpPr/>
              <p:nvPr/>
            </p:nvSpPr>
            <p:spPr>
              <a:xfrm>
                <a:off x="164364" y="165625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4320"/>
                    </a:moveTo>
                    <a:cubicBezTo>
                      <a:pt x="21600" y="12960"/>
                      <a:pt x="14400" y="21600"/>
                      <a:pt x="7200" y="21600"/>
                    </a:cubicBezTo>
                    <a:cubicBezTo>
                      <a:pt x="7200" y="21600"/>
                      <a:pt x="3600" y="21600"/>
                      <a:pt x="0" y="17280"/>
                    </a:cubicBezTo>
                    <a:cubicBezTo>
                      <a:pt x="0" y="17280"/>
                      <a:pt x="0" y="17280"/>
                      <a:pt x="0" y="17280"/>
                    </a:cubicBezTo>
                    <a:cubicBezTo>
                      <a:pt x="7200" y="17280"/>
                      <a:pt x="7200" y="8640"/>
                      <a:pt x="10800" y="4320"/>
                    </a:cubicBezTo>
                    <a:cubicBezTo>
                      <a:pt x="14400" y="4320"/>
                      <a:pt x="14400" y="4320"/>
                      <a:pt x="18000" y="0"/>
                    </a:cubicBezTo>
                    <a:cubicBezTo>
                      <a:pt x="18000" y="0"/>
                      <a:pt x="21600" y="0"/>
                      <a:pt x="21600" y="432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6566" name="Freeform 588"/>
              <p:cNvSpPr/>
              <p:nvPr/>
            </p:nvSpPr>
            <p:spPr>
              <a:xfrm>
                <a:off x="166018" y="195902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8600" fill="norm" stroke="1" extrusionOk="0">
                    <a:moveTo>
                      <a:pt x="0" y="10800"/>
                    </a:moveTo>
                    <a:cubicBezTo>
                      <a:pt x="5400" y="5400"/>
                      <a:pt x="0" y="0"/>
                      <a:pt x="5400" y="0"/>
                    </a:cubicBezTo>
                    <a:cubicBezTo>
                      <a:pt x="16200" y="0"/>
                      <a:pt x="21600" y="5400"/>
                      <a:pt x="21600" y="16200"/>
                    </a:cubicBezTo>
                    <a:cubicBezTo>
                      <a:pt x="21600" y="21600"/>
                      <a:pt x="16200" y="16200"/>
                      <a:pt x="10800" y="16200"/>
                    </a:cubicBezTo>
                    <a:cubicBezTo>
                      <a:pt x="5400" y="21600"/>
                      <a:pt x="0" y="16200"/>
                      <a:pt x="0" y="108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6567" name="Freeform 589"/>
              <p:cNvSpPr/>
              <p:nvPr/>
            </p:nvSpPr>
            <p:spPr>
              <a:xfrm>
                <a:off x="168997" y="125361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0800" y="21600"/>
                    </a:moveTo>
                    <a:cubicBezTo>
                      <a:pt x="10800" y="21600"/>
                      <a:pt x="0" y="0"/>
                      <a:pt x="0" y="0"/>
                    </a:cubicBezTo>
                    <a:cubicBezTo>
                      <a:pt x="10800" y="0"/>
                      <a:pt x="10800" y="0"/>
                      <a:pt x="10800" y="0"/>
                    </a:cubicBezTo>
                    <a:cubicBezTo>
                      <a:pt x="10800" y="0"/>
                      <a:pt x="21600" y="0"/>
                      <a:pt x="21600" y="21600"/>
                    </a:cubicBezTo>
                    <a:cubicBezTo>
                      <a:pt x="10800" y="21600"/>
                      <a:pt x="10800" y="21600"/>
                      <a:pt x="10800" y="216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6568" name="Freeform 590"/>
              <p:cNvSpPr/>
              <p:nvPr/>
            </p:nvSpPr>
            <p:spPr>
              <a:xfrm>
                <a:off x="168335" y="144886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3600" y="0"/>
                    </a:moveTo>
                    <a:cubicBezTo>
                      <a:pt x="10800" y="3086"/>
                      <a:pt x="14400" y="6171"/>
                      <a:pt x="18000" y="9257"/>
                    </a:cubicBezTo>
                    <a:cubicBezTo>
                      <a:pt x="21600" y="9257"/>
                      <a:pt x="21600" y="12343"/>
                      <a:pt x="21600" y="15429"/>
                    </a:cubicBezTo>
                    <a:cubicBezTo>
                      <a:pt x="21600" y="15429"/>
                      <a:pt x="18000" y="18514"/>
                      <a:pt x="18000" y="18514"/>
                    </a:cubicBezTo>
                    <a:cubicBezTo>
                      <a:pt x="14400" y="21600"/>
                      <a:pt x="14400" y="21600"/>
                      <a:pt x="10800" y="21600"/>
                    </a:cubicBezTo>
                    <a:cubicBezTo>
                      <a:pt x="7200" y="15429"/>
                      <a:pt x="3600" y="9257"/>
                      <a:pt x="0" y="6171"/>
                    </a:cubicBezTo>
                    <a:cubicBezTo>
                      <a:pt x="0" y="6171"/>
                      <a:pt x="0" y="3086"/>
                      <a:pt x="0" y="0"/>
                    </a:cubicBezTo>
                    <a:cubicBezTo>
                      <a:pt x="0" y="0"/>
                      <a:pt x="3600" y="0"/>
                      <a:pt x="36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6569" name="Freeform 591"/>
              <p:cNvSpPr/>
              <p:nvPr/>
            </p:nvSpPr>
            <p:spPr>
              <a:xfrm>
                <a:off x="167452" y="184096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9200" fill="norm" stroke="1" extrusionOk="0">
                    <a:moveTo>
                      <a:pt x="16800" y="10560"/>
                    </a:moveTo>
                    <a:cubicBezTo>
                      <a:pt x="12000" y="14880"/>
                      <a:pt x="7200" y="19200"/>
                      <a:pt x="2400" y="19200"/>
                    </a:cubicBezTo>
                    <a:cubicBezTo>
                      <a:pt x="2400" y="19200"/>
                      <a:pt x="0" y="14880"/>
                      <a:pt x="0" y="14880"/>
                    </a:cubicBezTo>
                    <a:cubicBezTo>
                      <a:pt x="0" y="10560"/>
                      <a:pt x="0" y="10560"/>
                      <a:pt x="2400" y="6240"/>
                    </a:cubicBezTo>
                    <a:cubicBezTo>
                      <a:pt x="4800" y="1920"/>
                      <a:pt x="9600" y="-2400"/>
                      <a:pt x="12000" y="1920"/>
                    </a:cubicBezTo>
                    <a:cubicBezTo>
                      <a:pt x="14400" y="1920"/>
                      <a:pt x="16800" y="-2400"/>
                      <a:pt x="19200" y="1920"/>
                    </a:cubicBezTo>
                    <a:cubicBezTo>
                      <a:pt x="19200" y="1920"/>
                      <a:pt x="21600" y="1920"/>
                      <a:pt x="21600" y="1920"/>
                    </a:cubicBezTo>
                    <a:cubicBezTo>
                      <a:pt x="21600" y="6240"/>
                      <a:pt x="21600" y="10560"/>
                      <a:pt x="19200" y="10560"/>
                    </a:cubicBezTo>
                    <a:cubicBezTo>
                      <a:pt x="19200" y="10560"/>
                      <a:pt x="16800" y="10560"/>
                      <a:pt x="16800" y="1056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6570" name="Freeform 592"/>
              <p:cNvSpPr/>
              <p:nvPr/>
            </p:nvSpPr>
            <p:spPr>
              <a:xfrm>
                <a:off x="170946" y="181620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5600" h="21600" fill="norm" stroke="1" extrusionOk="0">
                    <a:moveTo>
                      <a:pt x="4800" y="14400"/>
                    </a:moveTo>
                    <a:cubicBezTo>
                      <a:pt x="4800" y="14400"/>
                      <a:pt x="-6000" y="7200"/>
                      <a:pt x="4800" y="0"/>
                    </a:cubicBezTo>
                    <a:cubicBezTo>
                      <a:pt x="4800" y="0"/>
                      <a:pt x="15600" y="7200"/>
                      <a:pt x="15600" y="7200"/>
                    </a:cubicBezTo>
                    <a:cubicBezTo>
                      <a:pt x="15600" y="7200"/>
                      <a:pt x="15600" y="14400"/>
                      <a:pt x="15600" y="21600"/>
                    </a:cubicBezTo>
                    <a:cubicBezTo>
                      <a:pt x="4800" y="21600"/>
                      <a:pt x="4800" y="14400"/>
                      <a:pt x="4800" y="144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6571" name="Freeform 593"/>
              <p:cNvSpPr/>
              <p:nvPr/>
            </p:nvSpPr>
            <p:spPr>
              <a:xfrm>
                <a:off x="169403" y="135179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829" h="21600" fill="norm" stroke="1" extrusionOk="0">
                    <a:moveTo>
                      <a:pt x="2315" y="2160"/>
                    </a:moveTo>
                    <a:cubicBezTo>
                      <a:pt x="5400" y="0"/>
                      <a:pt x="5400" y="0"/>
                      <a:pt x="8486" y="0"/>
                    </a:cubicBezTo>
                    <a:cubicBezTo>
                      <a:pt x="11572" y="2160"/>
                      <a:pt x="17743" y="2160"/>
                      <a:pt x="20829" y="4320"/>
                    </a:cubicBezTo>
                    <a:cubicBezTo>
                      <a:pt x="20829" y="4320"/>
                      <a:pt x="20829" y="6480"/>
                      <a:pt x="20829" y="6480"/>
                    </a:cubicBezTo>
                    <a:cubicBezTo>
                      <a:pt x="20829" y="8640"/>
                      <a:pt x="17743" y="8640"/>
                      <a:pt x="17743" y="8640"/>
                    </a:cubicBezTo>
                    <a:cubicBezTo>
                      <a:pt x="11572" y="12960"/>
                      <a:pt x="11572" y="12960"/>
                      <a:pt x="11572" y="17280"/>
                    </a:cubicBezTo>
                    <a:cubicBezTo>
                      <a:pt x="11572" y="19440"/>
                      <a:pt x="8486" y="19440"/>
                      <a:pt x="8486" y="21600"/>
                    </a:cubicBezTo>
                    <a:cubicBezTo>
                      <a:pt x="8486" y="19440"/>
                      <a:pt x="5400" y="19440"/>
                      <a:pt x="5400" y="19440"/>
                    </a:cubicBezTo>
                    <a:cubicBezTo>
                      <a:pt x="2315" y="15120"/>
                      <a:pt x="11572" y="15120"/>
                      <a:pt x="8486" y="10800"/>
                    </a:cubicBezTo>
                    <a:cubicBezTo>
                      <a:pt x="5400" y="10800"/>
                      <a:pt x="5400" y="8640"/>
                      <a:pt x="2315" y="6480"/>
                    </a:cubicBezTo>
                    <a:cubicBezTo>
                      <a:pt x="-771" y="4320"/>
                      <a:pt x="-771" y="4320"/>
                      <a:pt x="2315" y="216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6572" name="Freeform 594"/>
              <p:cNvSpPr/>
              <p:nvPr/>
            </p:nvSpPr>
            <p:spPr>
              <a:xfrm>
                <a:off x="170431" y="154582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8457" fill="norm" stroke="1" extrusionOk="0">
                    <a:moveTo>
                      <a:pt x="4320" y="1177"/>
                    </a:moveTo>
                    <a:cubicBezTo>
                      <a:pt x="4320" y="1177"/>
                      <a:pt x="4320" y="1177"/>
                      <a:pt x="4320" y="1177"/>
                    </a:cubicBezTo>
                    <a:cubicBezTo>
                      <a:pt x="12960" y="-3143"/>
                      <a:pt x="17280" y="5497"/>
                      <a:pt x="21600" y="9817"/>
                    </a:cubicBezTo>
                    <a:cubicBezTo>
                      <a:pt x="21600" y="9817"/>
                      <a:pt x="21600" y="14137"/>
                      <a:pt x="21600" y="18457"/>
                    </a:cubicBezTo>
                    <a:cubicBezTo>
                      <a:pt x="17280" y="18457"/>
                      <a:pt x="12960" y="18457"/>
                      <a:pt x="12960" y="14137"/>
                    </a:cubicBezTo>
                    <a:cubicBezTo>
                      <a:pt x="8640" y="14137"/>
                      <a:pt x="4320" y="9817"/>
                      <a:pt x="0" y="5497"/>
                    </a:cubicBezTo>
                    <a:cubicBezTo>
                      <a:pt x="0" y="5497"/>
                      <a:pt x="0" y="1177"/>
                      <a:pt x="0" y="1177"/>
                    </a:cubicBezTo>
                    <a:cubicBezTo>
                      <a:pt x="0" y="1177"/>
                      <a:pt x="4320" y="1177"/>
                      <a:pt x="4320" y="1177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6573" name="Freeform 595"/>
              <p:cNvSpPr/>
              <p:nvPr/>
            </p:nvSpPr>
            <p:spPr>
              <a:xfrm>
                <a:off x="171424" y="178150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6868" fill="norm" stroke="1" extrusionOk="0">
                    <a:moveTo>
                      <a:pt x="18000" y="9308"/>
                    </a:moveTo>
                    <a:cubicBezTo>
                      <a:pt x="14400" y="13628"/>
                      <a:pt x="10800" y="13628"/>
                      <a:pt x="7200" y="13628"/>
                    </a:cubicBezTo>
                    <a:cubicBezTo>
                      <a:pt x="3600" y="17948"/>
                      <a:pt x="3600" y="17948"/>
                      <a:pt x="0" y="13628"/>
                    </a:cubicBezTo>
                    <a:cubicBezTo>
                      <a:pt x="0" y="13628"/>
                      <a:pt x="0" y="9308"/>
                      <a:pt x="3600" y="4988"/>
                    </a:cubicBezTo>
                    <a:cubicBezTo>
                      <a:pt x="7200" y="668"/>
                      <a:pt x="14400" y="-3652"/>
                      <a:pt x="18000" y="4988"/>
                    </a:cubicBezTo>
                    <a:cubicBezTo>
                      <a:pt x="21600" y="4988"/>
                      <a:pt x="21600" y="4988"/>
                      <a:pt x="21600" y="4988"/>
                    </a:cubicBezTo>
                    <a:cubicBezTo>
                      <a:pt x="18000" y="9308"/>
                      <a:pt x="18000" y="9308"/>
                      <a:pt x="18000" y="9308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6574" name="Freeform 596"/>
              <p:cNvSpPr/>
              <p:nvPr/>
            </p:nvSpPr>
            <p:spPr>
              <a:xfrm>
                <a:off x="172858" y="135951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4400" y="0"/>
                    </a:moveTo>
                    <a:cubicBezTo>
                      <a:pt x="14400" y="0"/>
                      <a:pt x="14400" y="7200"/>
                      <a:pt x="21600" y="7200"/>
                    </a:cubicBezTo>
                    <a:cubicBezTo>
                      <a:pt x="14400" y="14400"/>
                      <a:pt x="14400" y="21600"/>
                      <a:pt x="7200" y="21600"/>
                    </a:cubicBezTo>
                    <a:cubicBezTo>
                      <a:pt x="7200" y="14400"/>
                      <a:pt x="0" y="7200"/>
                      <a:pt x="0" y="7200"/>
                    </a:cubicBezTo>
                    <a:cubicBezTo>
                      <a:pt x="0" y="0"/>
                      <a:pt x="7200" y="0"/>
                      <a:pt x="144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6575" name="Freeform 597"/>
              <p:cNvSpPr/>
              <p:nvPr/>
            </p:nvSpPr>
            <p:spPr>
              <a:xfrm>
                <a:off x="171170" y="189079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000" h="20506" fill="norm" stroke="1" extrusionOk="0">
                    <a:moveTo>
                      <a:pt x="1800" y="18706"/>
                    </a:moveTo>
                    <a:cubicBezTo>
                      <a:pt x="-600" y="16906"/>
                      <a:pt x="-600" y="15106"/>
                      <a:pt x="1800" y="15106"/>
                    </a:cubicBezTo>
                    <a:cubicBezTo>
                      <a:pt x="4200" y="13306"/>
                      <a:pt x="6600" y="9706"/>
                      <a:pt x="6600" y="7906"/>
                    </a:cubicBezTo>
                    <a:cubicBezTo>
                      <a:pt x="6600" y="4306"/>
                      <a:pt x="6600" y="4306"/>
                      <a:pt x="9000" y="4306"/>
                    </a:cubicBezTo>
                    <a:cubicBezTo>
                      <a:pt x="11400" y="2506"/>
                      <a:pt x="16200" y="2506"/>
                      <a:pt x="18600" y="706"/>
                    </a:cubicBezTo>
                    <a:cubicBezTo>
                      <a:pt x="21000" y="-1094"/>
                      <a:pt x="21000" y="706"/>
                      <a:pt x="21000" y="4306"/>
                    </a:cubicBezTo>
                    <a:cubicBezTo>
                      <a:pt x="21000" y="4306"/>
                      <a:pt x="21000" y="4306"/>
                      <a:pt x="18600" y="6106"/>
                    </a:cubicBezTo>
                    <a:cubicBezTo>
                      <a:pt x="18600" y="7906"/>
                      <a:pt x="18600" y="9706"/>
                      <a:pt x="18600" y="11506"/>
                    </a:cubicBezTo>
                    <a:cubicBezTo>
                      <a:pt x="18600" y="16906"/>
                      <a:pt x="11400" y="18706"/>
                      <a:pt x="6600" y="20506"/>
                    </a:cubicBezTo>
                    <a:cubicBezTo>
                      <a:pt x="4200" y="20506"/>
                      <a:pt x="1800" y="20506"/>
                      <a:pt x="1800" y="18706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6576" name="Freeform 598"/>
              <p:cNvSpPr/>
              <p:nvPr/>
            </p:nvSpPr>
            <p:spPr>
              <a:xfrm>
                <a:off x="171269" y="174399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407" h="20018" fill="norm" stroke="1" extrusionOk="0">
                    <a:moveTo>
                      <a:pt x="18443" y="11918"/>
                    </a:moveTo>
                    <a:cubicBezTo>
                      <a:pt x="18443" y="11918"/>
                      <a:pt x="16480" y="11918"/>
                      <a:pt x="16480" y="11918"/>
                    </a:cubicBezTo>
                    <a:cubicBezTo>
                      <a:pt x="12552" y="9218"/>
                      <a:pt x="8625" y="11918"/>
                      <a:pt x="8625" y="17318"/>
                    </a:cubicBezTo>
                    <a:cubicBezTo>
                      <a:pt x="6662" y="20018"/>
                      <a:pt x="4698" y="20018"/>
                      <a:pt x="4698" y="20018"/>
                    </a:cubicBezTo>
                    <a:cubicBezTo>
                      <a:pt x="771" y="20018"/>
                      <a:pt x="-1193" y="14618"/>
                      <a:pt x="771" y="11918"/>
                    </a:cubicBezTo>
                    <a:cubicBezTo>
                      <a:pt x="771" y="9218"/>
                      <a:pt x="2734" y="6518"/>
                      <a:pt x="4698" y="3818"/>
                    </a:cubicBezTo>
                    <a:cubicBezTo>
                      <a:pt x="6662" y="1118"/>
                      <a:pt x="8625" y="-1582"/>
                      <a:pt x="10589" y="1118"/>
                    </a:cubicBezTo>
                    <a:cubicBezTo>
                      <a:pt x="12552" y="1118"/>
                      <a:pt x="16480" y="1118"/>
                      <a:pt x="18443" y="3818"/>
                    </a:cubicBezTo>
                    <a:cubicBezTo>
                      <a:pt x="20407" y="3818"/>
                      <a:pt x="20407" y="6518"/>
                      <a:pt x="20407" y="9218"/>
                    </a:cubicBezTo>
                    <a:cubicBezTo>
                      <a:pt x="20407" y="9218"/>
                      <a:pt x="20407" y="9218"/>
                      <a:pt x="18443" y="11918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6577" name="Freeform 599"/>
              <p:cNvSpPr/>
              <p:nvPr/>
            </p:nvSpPr>
            <p:spPr>
              <a:xfrm>
                <a:off x="172233" y="165956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000" h="21600" fill="norm" stroke="1" extrusionOk="0">
                    <a:moveTo>
                      <a:pt x="19200" y="14400"/>
                    </a:moveTo>
                    <a:cubicBezTo>
                      <a:pt x="16800" y="14400"/>
                      <a:pt x="14400" y="18000"/>
                      <a:pt x="12000" y="18000"/>
                    </a:cubicBezTo>
                    <a:cubicBezTo>
                      <a:pt x="9600" y="21600"/>
                      <a:pt x="7200" y="18000"/>
                      <a:pt x="4800" y="21600"/>
                    </a:cubicBezTo>
                    <a:cubicBezTo>
                      <a:pt x="4800" y="21600"/>
                      <a:pt x="2400" y="21600"/>
                      <a:pt x="0" y="18000"/>
                    </a:cubicBezTo>
                    <a:cubicBezTo>
                      <a:pt x="0" y="18000"/>
                      <a:pt x="0" y="14400"/>
                      <a:pt x="0" y="10800"/>
                    </a:cubicBezTo>
                    <a:cubicBezTo>
                      <a:pt x="2400" y="3600"/>
                      <a:pt x="4800" y="0"/>
                      <a:pt x="9600" y="0"/>
                    </a:cubicBezTo>
                    <a:cubicBezTo>
                      <a:pt x="12000" y="0"/>
                      <a:pt x="12000" y="0"/>
                      <a:pt x="12000" y="0"/>
                    </a:cubicBezTo>
                    <a:cubicBezTo>
                      <a:pt x="14400" y="0"/>
                      <a:pt x="16800" y="3600"/>
                      <a:pt x="19200" y="3600"/>
                    </a:cubicBezTo>
                    <a:cubicBezTo>
                      <a:pt x="21600" y="7200"/>
                      <a:pt x="21600" y="10800"/>
                      <a:pt x="19200" y="144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6578" name="Freeform 600"/>
              <p:cNvSpPr/>
              <p:nvPr/>
            </p:nvSpPr>
            <p:spPr>
              <a:xfrm>
                <a:off x="174402" y="153160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14400"/>
                    </a:moveTo>
                    <a:cubicBezTo>
                      <a:pt x="21600" y="14400"/>
                      <a:pt x="21600" y="14400"/>
                      <a:pt x="21600" y="21600"/>
                    </a:cubicBezTo>
                    <a:cubicBezTo>
                      <a:pt x="21600" y="21600"/>
                      <a:pt x="21600" y="21600"/>
                      <a:pt x="21600" y="21600"/>
                    </a:cubicBezTo>
                    <a:cubicBezTo>
                      <a:pt x="10800" y="14400"/>
                      <a:pt x="10800" y="14400"/>
                      <a:pt x="0" y="14400"/>
                    </a:cubicBezTo>
                    <a:cubicBezTo>
                      <a:pt x="0" y="14400"/>
                      <a:pt x="0" y="7200"/>
                      <a:pt x="0" y="7200"/>
                    </a:cubicBezTo>
                    <a:cubicBezTo>
                      <a:pt x="0" y="7200"/>
                      <a:pt x="0" y="0"/>
                      <a:pt x="10800" y="0"/>
                    </a:cubicBezTo>
                    <a:cubicBezTo>
                      <a:pt x="10800" y="0"/>
                      <a:pt x="21600" y="0"/>
                      <a:pt x="21600" y="7200"/>
                    </a:cubicBezTo>
                    <a:cubicBezTo>
                      <a:pt x="21600" y="7200"/>
                      <a:pt x="21600" y="7200"/>
                      <a:pt x="21600" y="144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6579" name="Freeform 601"/>
              <p:cNvSpPr/>
              <p:nvPr/>
            </p:nvSpPr>
            <p:spPr>
              <a:xfrm>
                <a:off x="175788" y="154373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1982" h="21600" fill="norm" stroke="1" extrusionOk="0">
                    <a:moveTo>
                      <a:pt x="2982" y="0"/>
                    </a:moveTo>
                    <a:cubicBezTo>
                      <a:pt x="17382" y="21600"/>
                      <a:pt x="10182" y="21600"/>
                      <a:pt x="10182" y="21600"/>
                    </a:cubicBezTo>
                    <a:cubicBezTo>
                      <a:pt x="2982" y="21600"/>
                      <a:pt x="-4218" y="0"/>
                      <a:pt x="298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6580" name="Freeform 602"/>
              <p:cNvSpPr/>
              <p:nvPr/>
            </p:nvSpPr>
            <p:spPr>
              <a:xfrm>
                <a:off x="176498" y="153711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21600"/>
                    </a:moveTo>
                    <a:cubicBezTo>
                      <a:pt x="14400" y="21600"/>
                      <a:pt x="7200" y="21600"/>
                      <a:pt x="0" y="21600"/>
                    </a:cubicBezTo>
                    <a:cubicBezTo>
                      <a:pt x="0" y="0"/>
                      <a:pt x="7200" y="0"/>
                      <a:pt x="7200" y="0"/>
                    </a:cubicBezTo>
                    <a:cubicBezTo>
                      <a:pt x="14400" y="0"/>
                      <a:pt x="14400" y="21600"/>
                      <a:pt x="21600" y="216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6581" name="Freeform 603"/>
              <p:cNvSpPr/>
              <p:nvPr/>
            </p:nvSpPr>
            <p:spPr>
              <a:xfrm>
                <a:off x="175542" y="158785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700" h="21600" fill="norm" stroke="1" extrusionOk="0">
                    <a:moveTo>
                      <a:pt x="7200" y="21600"/>
                    </a:moveTo>
                    <a:cubicBezTo>
                      <a:pt x="7200" y="21600"/>
                      <a:pt x="3600" y="21600"/>
                      <a:pt x="3600" y="18900"/>
                    </a:cubicBezTo>
                    <a:cubicBezTo>
                      <a:pt x="3600" y="16200"/>
                      <a:pt x="0" y="10800"/>
                      <a:pt x="0" y="5400"/>
                    </a:cubicBezTo>
                    <a:cubicBezTo>
                      <a:pt x="0" y="5400"/>
                      <a:pt x="3600" y="2700"/>
                      <a:pt x="3600" y="0"/>
                    </a:cubicBezTo>
                    <a:cubicBezTo>
                      <a:pt x="7200" y="0"/>
                      <a:pt x="14400" y="0"/>
                      <a:pt x="18000" y="2700"/>
                    </a:cubicBezTo>
                    <a:cubicBezTo>
                      <a:pt x="21600" y="5400"/>
                      <a:pt x="21600" y="10800"/>
                      <a:pt x="18000" y="16200"/>
                    </a:cubicBezTo>
                    <a:cubicBezTo>
                      <a:pt x="18000" y="16200"/>
                      <a:pt x="18000" y="18900"/>
                      <a:pt x="14400" y="18900"/>
                    </a:cubicBezTo>
                    <a:cubicBezTo>
                      <a:pt x="14400" y="21600"/>
                      <a:pt x="10800" y="21600"/>
                      <a:pt x="7200" y="216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6582" name="Freeform 604"/>
              <p:cNvSpPr/>
              <p:nvPr/>
            </p:nvSpPr>
            <p:spPr>
              <a:xfrm>
                <a:off x="178484" y="175994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0"/>
                    </a:moveTo>
                    <a:cubicBezTo>
                      <a:pt x="10800" y="0"/>
                      <a:pt x="10800" y="10800"/>
                      <a:pt x="21600" y="10800"/>
                    </a:cubicBezTo>
                    <a:cubicBezTo>
                      <a:pt x="10800" y="10800"/>
                      <a:pt x="10800" y="21600"/>
                      <a:pt x="10800" y="21600"/>
                    </a:cubicBezTo>
                    <a:cubicBezTo>
                      <a:pt x="0" y="21600"/>
                      <a:pt x="0" y="10800"/>
                      <a:pt x="0" y="10800"/>
                    </a:cubicBezTo>
                    <a:cubicBezTo>
                      <a:pt x="0" y="1080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6583" name="Freeform 605"/>
              <p:cNvSpPr/>
              <p:nvPr/>
            </p:nvSpPr>
            <p:spPr>
              <a:xfrm>
                <a:off x="178263" y="162938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8256" fill="norm" stroke="1" extrusionOk="0">
                    <a:moveTo>
                      <a:pt x="21600" y="8691"/>
                    </a:moveTo>
                    <a:cubicBezTo>
                      <a:pt x="21600" y="8691"/>
                      <a:pt x="14400" y="12291"/>
                      <a:pt x="14400" y="12291"/>
                    </a:cubicBezTo>
                    <a:cubicBezTo>
                      <a:pt x="14400" y="19491"/>
                      <a:pt x="14400" y="19491"/>
                      <a:pt x="7200" y="15891"/>
                    </a:cubicBezTo>
                    <a:cubicBezTo>
                      <a:pt x="0" y="15891"/>
                      <a:pt x="0" y="15891"/>
                      <a:pt x="0" y="12291"/>
                    </a:cubicBezTo>
                    <a:cubicBezTo>
                      <a:pt x="0" y="8691"/>
                      <a:pt x="0" y="5091"/>
                      <a:pt x="7200" y="5091"/>
                    </a:cubicBezTo>
                    <a:cubicBezTo>
                      <a:pt x="7200" y="1491"/>
                      <a:pt x="14400" y="-2109"/>
                      <a:pt x="14400" y="1491"/>
                    </a:cubicBezTo>
                    <a:cubicBezTo>
                      <a:pt x="21600" y="1491"/>
                      <a:pt x="21600" y="5091"/>
                      <a:pt x="21600" y="869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6584" name="Freeform 606"/>
              <p:cNvSpPr/>
              <p:nvPr/>
            </p:nvSpPr>
            <p:spPr>
              <a:xfrm>
                <a:off x="178484" y="183054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7200" y="7200"/>
                    </a:moveTo>
                    <a:cubicBezTo>
                      <a:pt x="7200" y="3600"/>
                      <a:pt x="7200" y="3600"/>
                      <a:pt x="7200" y="3600"/>
                    </a:cubicBezTo>
                    <a:cubicBezTo>
                      <a:pt x="10800" y="0"/>
                      <a:pt x="14400" y="0"/>
                      <a:pt x="14400" y="0"/>
                    </a:cubicBezTo>
                    <a:cubicBezTo>
                      <a:pt x="18000" y="0"/>
                      <a:pt x="18000" y="3600"/>
                      <a:pt x="21600" y="7200"/>
                    </a:cubicBezTo>
                    <a:cubicBezTo>
                      <a:pt x="21600" y="10800"/>
                      <a:pt x="18000" y="14400"/>
                      <a:pt x="18000" y="14400"/>
                    </a:cubicBezTo>
                    <a:cubicBezTo>
                      <a:pt x="10800" y="18000"/>
                      <a:pt x="7200" y="21600"/>
                      <a:pt x="0" y="21600"/>
                    </a:cubicBezTo>
                    <a:cubicBezTo>
                      <a:pt x="0" y="18000"/>
                      <a:pt x="0" y="10800"/>
                      <a:pt x="7200" y="72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6585" name="Freeform 607"/>
              <p:cNvSpPr/>
              <p:nvPr/>
            </p:nvSpPr>
            <p:spPr>
              <a:xfrm>
                <a:off x="180249" y="193644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10800"/>
                    </a:moveTo>
                    <a:cubicBezTo>
                      <a:pt x="21600" y="10800"/>
                      <a:pt x="10800" y="10800"/>
                      <a:pt x="10800" y="21600"/>
                    </a:cubicBezTo>
                    <a:cubicBezTo>
                      <a:pt x="0" y="10800"/>
                      <a:pt x="0" y="10800"/>
                      <a:pt x="0" y="0"/>
                    </a:cubicBezTo>
                    <a:cubicBezTo>
                      <a:pt x="0" y="0"/>
                      <a:pt x="10800" y="0"/>
                      <a:pt x="10800" y="0"/>
                    </a:cubicBezTo>
                    <a:cubicBezTo>
                      <a:pt x="10800" y="0"/>
                      <a:pt x="10800" y="0"/>
                      <a:pt x="21600" y="108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6586" name="Freeform 608"/>
              <p:cNvSpPr/>
              <p:nvPr/>
            </p:nvSpPr>
            <p:spPr>
              <a:xfrm>
                <a:off x="179697" y="187108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8900" fill="norm" stroke="1" extrusionOk="0">
                    <a:moveTo>
                      <a:pt x="21600" y="18900"/>
                    </a:moveTo>
                    <a:cubicBezTo>
                      <a:pt x="21600" y="18900"/>
                      <a:pt x="16200" y="18900"/>
                      <a:pt x="16200" y="18900"/>
                    </a:cubicBezTo>
                    <a:cubicBezTo>
                      <a:pt x="16200" y="18900"/>
                      <a:pt x="16200" y="18900"/>
                      <a:pt x="10800" y="18900"/>
                    </a:cubicBezTo>
                    <a:cubicBezTo>
                      <a:pt x="5400" y="14580"/>
                      <a:pt x="5400" y="5940"/>
                      <a:pt x="0" y="1620"/>
                    </a:cubicBezTo>
                    <a:cubicBezTo>
                      <a:pt x="0" y="1620"/>
                      <a:pt x="5400" y="1620"/>
                      <a:pt x="5400" y="1620"/>
                    </a:cubicBezTo>
                    <a:cubicBezTo>
                      <a:pt x="16200" y="-2700"/>
                      <a:pt x="21600" y="1620"/>
                      <a:pt x="21600" y="14580"/>
                    </a:cubicBezTo>
                    <a:cubicBezTo>
                      <a:pt x="21600" y="14580"/>
                      <a:pt x="21600" y="14580"/>
                      <a:pt x="21600" y="189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6587" name="Freeform 609"/>
              <p:cNvSpPr/>
              <p:nvPr/>
            </p:nvSpPr>
            <p:spPr>
              <a:xfrm>
                <a:off x="181867" y="165073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800" h="21600" fill="norm" stroke="1" extrusionOk="0">
                    <a:moveTo>
                      <a:pt x="5400" y="21600"/>
                    </a:moveTo>
                    <a:cubicBezTo>
                      <a:pt x="-1800" y="21600"/>
                      <a:pt x="-1800" y="14400"/>
                      <a:pt x="5400" y="7200"/>
                    </a:cubicBezTo>
                    <a:cubicBezTo>
                      <a:pt x="5400" y="7200"/>
                      <a:pt x="5400" y="7200"/>
                      <a:pt x="5400" y="0"/>
                    </a:cubicBezTo>
                    <a:cubicBezTo>
                      <a:pt x="12600" y="7200"/>
                      <a:pt x="12600" y="7200"/>
                      <a:pt x="19800" y="14400"/>
                    </a:cubicBezTo>
                    <a:cubicBezTo>
                      <a:pt x="12600" y="14400"/>
                      <a:pt x="12600" y="21600"/>
                      <a:pt x="5400" y="216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6588" name="Freeform 610"/>
              <p:cNvSpPr/>
              <p:nvPr/>
            </p:nvSpPr>
            <p:spPr>
              <a:xfrm>
                <a:off x="182175" y="191659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8437" h="21600" fill="norm" stroke="1" extrusionOk="0">
                    <a:moveTo>
                      <a:pt x="7637" y="0"/>
                    </a:moveTo>
                    <a:cubicBezTo>
                      <a:pt x="7637" y="0"/>
                      <a:pt x="13037" y="0"/>
                      <a:pt x="18437" y="0"/>
                    </a:cubicBezTo>
                    <a:cubicBezTo>
                      <a:pt x="13037" y="21600"/>
                      <a:pt x="7637" y="21600"/>
                      <a:pt x="7637" y="21600"/>
                    </a:cubicBezTo>
                    <a:cubicBezTo>
                      <a:pt x="2237" y="21600"/>
                      <a:pt x="-3163" y="21600"/>
                      <a:pt x="2237" y="0"/>
                    </a:cubicBezTo>
                    <a:cubicBezTo>
                      <a:pt x="2237" y="0"/>
                      <a:pt x="2237" y="0"/>
                      <a:pt x="763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6589" name="Freeform 611"/>
              <p:cNvSpPr/>
              <p:nvPr/>
            </p:nvSpPr>
            <p:spPr>
              <a:xfrm>
                <a:off x="183049" y="174229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546" h="21600" fill="norm" stroke="1" extrusionOk="0">
                    <a:moveTo>
                      <a:pt x="14400" y="10800"/>
                    </a:moveTo>
                    <a:cubicBezTo>
                      <a:pt x="16200" y="14850"/>
                      <a:pt x="10800" y="17550"/>
                      <a:pt x="9000" y="20250"/>
                    </a:cubicBezTo>
                    <a:cubicBezTo>
                      <a:pt x="9000" y="20250"/>
                      <a:pt x="9000" y="21600"/>
                      <a:pt x="7200" y="21600"/>
                    </a:cubicBezTo>
                    <a:cubicBezTo>
                      <a:pt x="7200" y="20250"/>
                      <a:pt x="5400" y="20250"/>
                      <a:pt x="5400" y="18900"/>
                    </a:cubicBezTo>
                    <a:cubicBezTo>
                      <a:pt x="3600" y="18900"/>
                      <a:pt x="3600" y="17550"/>
                      <a:pt x="5400" y="17550"/>
                    </a:cubicBezTo>
                    <a:cubicBezTo>
                      <a:pt x="5400" y="14850"/>
                      <a:pt x="5400" y="12150"/>
                      <a:pt x="1800" y="10800"/>
                    </a:cubicBezTo>
                    <a:cubicBezTo>
                      <a:pt x="0" y="10800"/>
                      <a:pt x="0" y="9450"/>
                      <a:pt x="0" y="8100"/>
                    </a:cubicBezTo>
                    <a:cubicBezTo>
                      <a:pt x="1800" y="5400"/>
                      <a:pt x="0" y="2700"/>
                      <a:pt x="3600" y="1350"/>
                    </a:cubicBezTo>
                    <a:cubicBezTo>
                      <a:pt x="3600" y="0"/>
                      <a:pt x="5400" y="0"/>
                      <a:pt x="7200" y="0"/>
                    </a:cubicBezTo>
                    <a:cubicBezTo>
                      <a:pt x="9000" y="0"/>
                      <a:pt x="10800" y="0"/>
                      <a:pt x="10800" y="2700"/>
                    </a:cubicBezTo>
                    <a:cubicBezTo>
                      <a:pt x="10800" y="2700"/>
                      <a:pt x="10800" y="4050"/>
                      <a:pt x="10800" y="4050"/>
                    </a:cubicBezTo>
                    <a:cubicBezTo>
                      <a:pt x="10800" y="6750"/>
                      <a:pt x="12600" y="8100"/>
                      <a:pt x="16200" y="6750"/>
                    </a:cubicBezTo>
                    <a:cubicBezTo>
                      <a:pt x="16200" y="5400"/>
                      <a:pt x="18000" y="5400"/>
                      <a:pt x="18000" y="5400"/>
                    </a:cubicBezTo>
                    <a:cubicBezTo>
                      <a:pt x="19800" y="5400"/>
                      <a:pt x="19800" y="5400"/>
                      <a:pt x="19800" y="5400"/>
                    </a:cubicBezTo>
                    <a:cubicBezTo>
                      <a:pt x="21600" y="8100"/>
                      <a:pt x="19800" y="8100"/>
                      <a:pt x="18000" y="8100"/>
                    </a:cubicBezTo>
                    <a:cubicBezTo>
                      <a:pt x="16200" y="8100"/>
                      <a:pt x="14400" y="9450"/>
                      <a:pt x="14400" y="108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6590" name="Freeform 612"/>
              <p:cNvSpPr/>
              <p:nvPr/>
            </p:nvSpPr>
            <p:spPr>
              <a:xfrm>
                <a:off x="190618" y="189562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2960" y="5400"/>
                    </a:moveTo>
                    <a:cubicBezTo>
                      <a:pt x="17280" y="5400"/>
                      <a:pt x="17280" y="10800"/>
                      <a:pt x="17280" y="10800"/>
                    </a:cubicBezTo>
                    <a:cubicBezTo>
                      <a:pt x="17280" y="10800"/>
                      <a:pt x="21600" y="16200"/>
                      <a:pt x="21600" y="16200"/>
                    </a:cubicBezTo>
                    <a:cubicBezTo>
                      <a:pt x="17280" y="16200"/>
                      <a:pt x="17280" y="21600"/>
                      <a:pt x="17280" y="21600"/>
                    </a:cubicBezTo>
                    <a:cubicBezTo>
                      <a:pt x="12960" y="21600"/>
                      <a:pt x="12960" y="21600"/>
                      <a:pt x="8640" y="21600"/>
                    </a:cubicBezTo>
                    <a:cubicBezTo>
                      <a:pt x="8640" y="21600"/>
                      <a:pt x="8640" y="21600"/>
                      <a:pt x="4320" y="21600"/>
                    </a:cubicBezTo>
                    <a:cubicBezTo>
                      <a:pt x="4320" y="16200"/>
                      <a:pt x="4320" y="16200"/>
                      <a:pt x="0" y="16200"/>
                    </a:cubicBezTo>
                    <a:cubicBezTo>
                      <a:pt x="0" y="10800"/>
                      <a:pt x="4320" y="5400"/>
                      <a:pt x="8640" y="0"/>
                    </a:cubicBezTo>
                    <a:cubicBezTo>
                      <a:pt x="8640" y="0"/>
                      <a:pt x="12960" y="5400"/>
                      <a:pt x="12960" y="54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6591" name="Freeform 613"/>
              <p:cNvSpPr/>
              <p:nvPr/>
            </p:nvSpPr>
            <p:spPr>
              <a:xfrm>
                <a:off x="194148" y="197836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10800"/>
                    </a:moveTo>
                    <a:cubicBezTo>
                      <a:pt x="0" y="10800"/>
                      <a:pt x="0" y="0"/>
                      <a:pt x="21600" y="0"/>
                    </a:cubicBezTo>
                    <a:cubicBezTo>
                      <a:pt x="21600" y="0"/>
                      <a:pt x="21600" y="10800"/>
                      <a:pt x="21600" y="10800"/>
                    </a:cubicBezTo>
                    <a:cubicBezTo>
                      <a:pt x="21600" y="10800"/>
                      <a:pt x="21600" y="10800"/>
                      <a:pt x="0" y="21600"/>
                    </a:cubicBezTo>
                    <a:cubicBezTo>
                      <a:pt x="0" y="21600"/>
                      <a:pt x="0" y="10800"/>
                      <a:pt x="0" y="108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6592" name="Freeform 614"/>
              <p:cNvSpPr/>
              <p:nvPr/>
            </p:nvSpPr>
            <p:spPr>
              <a:xfrm>
                <a:off x="156373" y="205067"/>
                <a:ext cx="55598" cy="7909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510" fill="norm" stroke="1" extrusionOk="0">
                    <a:moveTo>
                      <a:pt x="21140" y="21188"/>
                    </a:moveTo>
                    <a:cubicBezTo>
                      <a:pt x="21370" y="21349"/>
                      <a:pt x="21370" y="21349"/>
                      <a:pt x="21600" y="21510"/>
                    </a:cubicBezTo>
                    <a:cubicBezTo>
                      <a:pt x="4366" y="21510"/>
                      <a:pt x="4366" y="21510"/>
                      <a:pt x="4366" y="21510"/>
                    </a:cubicBezTo>
                    <a:cubicBezTo>
                      <a:pt x="4366" y="21510"/>
                      <a:pt x="4366" y="21510"/>
                      <a:pt x="4366" y="21349"/>
                    </a:cubicBezTo>
                    <a:cubicBezTo>
                      <a:pt x="4596" y="21188"/>
                      <a:pt x="4596" y="21188"/>
                      <a:pt x="4366" y="21188"/>
                    </a:cubicBezTo>
                    <a:cubicBezTo>
                      <a:pt x="3217" y="21188"/>
                      <a:pt x="2298" y="21188"/>
                      <a:pt x="1149" y="21188"/>
                    </a:cubicBezTo>
                    <a:cubicBezTo>
                      <a:pt x="919" y="21188"/>
                      <a:pt x="460" y="21188"/>
                      <a:pt x="0" y="21188"/>
                    </a:cubicBezTo>
                    <a:cubicBezTo>
                      <a:pt x="230" y="20865"/>
                      <a:pt x="460" y="20543"/>
                      <a:pt x="689" y="20220"/>
                    </a:cubicBezTo>
                    <a:cubicBezTo>
                      <a:pt x="689" y="20220"/>
                      <a:pt x="689" y="20220"/>
                      <a:pt x="689" y="20220"/>
                    </a:cubicBezTo>
                    <a:cubicBezTo>
                      <a:pt x="2298" y="18931"/>
                      <a:pt x="3906" y="17641"/>
                      <a:pt x="4826" y="15868"/>
                    </a:cubicBezTo>
                    <a:cubicBezTo>
                      <a:pt x="4826" y="15546"/>
                      <a:pt x="5285" y="15385"/>
                      <a:pt x="5745" y="15223"/>
                    </a:cubicBezTo>
                    <a:cubicBezTo>
                      <a:pt x="5745" y="15062"/>
                      <a:pt x="5745" y="14901"/>
                      <a:pt x="5745" y="14901"/>
                    </a:cubicBezTo>
                    <a:cubicBezTo>
                      <a:pt x="5285" y="14901"/>
                      <a:pt x="4826" y="14579"/>
                      <a:pt x="4366" y="14901"/>
                    </a:cubicBezTo>
                    <a:cubicBezTo>
                      <a:pt x="4136" y="14901"/>
                      <a:pt x="4136" y="14901"/>
                      <a:pt x="3906" y="14901"/>
                    </a:cubicBezTo>
                    <a:cubicBezTo>
                      <a:pt x="3447" y="14901"/>
                      <a:pt x="2987" y="14901"/>
                      <a:pt x="2298" y="15223"/>
                    </a:cubicBezTo>
                    <a:cubicBezTo>
                      <a:pt x="2298" y="15223"/>
                      <a:pt x="2068" y="15223"/>
                      <a:pt x="1838" y="15223"/>
                    </a:cubicBezTo>
                    <a:cubicBezTo>
                      <a:pt x="1609" y="15062"/>
                      <a:pt x="1379" y="15062"/>
                      <a:pt x="1149" y="14901"/>
                    </a:cubicBezTo>
                    <a:cubicBezTo>
                      <a:pt x="919" y="14740"/>
                      <a:pt x="1379" y="14579"/>
                      <a:pt x="1609" y="14417"/>
                    </a:cubicBezTo>
                    <a:cubicBezTo>
                      <a:pt x="1609" y="14256"/>
                      <a:pt x="1838" y="13934"/>
                      <a:pt x="2068" y="13773"/>
                    </a:cubicBezTo>
                    <a:cubicBezTo>
                      <a:pt x="2757" y="13450"/>
                      <a:pt x="3217" y="12806"/>
                      <a:pt x="3677" y="12322"/>
                    </a:cubicBezTo>
                    <a:cubicBezTo>
                      <a:pt x="4596" y="11677"/>
                      <a:pt x="5055" y="10871"/>
                      <a:pt x="5745" y="10065"/>
                    </a:cubicBezTo>
                    <a:cubicBezTo>
                      <a:pt x="5974" y="9743"/>
                      <a:pt x="6434" y="9582"/>
                      <a:pt x="6204" y="9259"/>
                    </a:cubicBezTo>
                    <a:cubicBezTo>
                      <a:pt x="5745" y="9098"/>
                      <a:pt x="5515" y="9098"/>
                      <a:pt x="5055" y="9098"/>
                    </a:cubicBezTo>
                    <a:cubicBezTo>
                      <a:pt x="4826" y="9098"/>
                      <a:pt x="4826" y="9259"/>
                      <a:pt x="4596" y="9259"/>
                    </a:cubicBezTo>
                    <a:cubicBezTo>
                      <a:pt x="4136" y="9098"/>
                      <a:pt x="3677" y="9582"/>
                      <a:pt x="2987" y="9259"/>
                    </a:cubicBezTo>
                    <a:cubicBezTo>
                      <a:pt x="2757" y="9098"/>
                      <a:pt x="2528" y="9259"/>
                      <a:pt x="2298" y="9259"/>
                    </a:cubicBezTo>
                    <a:cubicBezTo>
                      <a:pt x="2528" y="9098"/>
                      <a:pt x="2757" y="8937"/>
                      <a:pt x="2757" y="8776"/>
                    </a:cubicBezTo>
                    <a:cubicBezTo>
                      <a:pt x="2757" y="8776"/>
                      <a:pt x="2757" y="8614"/>
                      <a:pt x="2757" y="8614"/>
                    </a:cubicBezTo>
                    <a:cubicBezTo>
                      <a:pt x="3447" y="7970"/>
                      <a:pt x="4136" y="7164"/>
                      <a:pt x="4826" y="6358"/>
                    </a:cubicBezTo>
                    <a:cubicBezTo>
                      <a:pt x="5285" y="5874"/>
                      <a:pt x="5974" y="5229"/>
                      <a:pt x="6204" y="4585"/>
                    </a:cubicBezTo>
                    <a:cubicBezTo>
                      <a:pt x="6664" y="4262"/>
                      <a:pt x="6894" y="3779"/>
                      <a:pt x="7353" y="3456"/>
                    </a:cubicBezTo>
                    <a:cubicBezTo>
                      <a:pt x="8043" y="2811"/>
                      <a:pt x="8732" y="2006"/>
                      <a:pt x="9421" y="1200"/>
                    </a:cubicBezTo>
                    <a:cubicBezTo>
                      <a:pt x="9651" y="1038"/>
                      <a:pt x="9651" y="716"/>
                      <a:pt x="9881" y="555"/>
                    </a:cubicBezTo>
                    <a:cubicBezTo>
                      <a:pt x="10111" y="555"/>
                      <a:pt x="10111" y="232"/>
                      <a:pt x="10340" y="71"/>
                    </a:cubicBezTo>
                    <a:cubicBezTo>
                      <a:pt x="10340" y="71"/>
                      <a:pt x="10570" y="-90"/>
                      <a:pt x="10570" y="71"/>
                    </a:cubicBezTo>
                    <a:cubicBezTo>
                      <a:pt x="10570" y="232"/>
                      <a:pt x="10800" y="232"/>
                      <a:pt x="10800" y="232"/>
                    </a:cubicBezTo>
                    <a:cubicBezTo>
                      <a:pt x="11030" y="555"/>
                      <a:pt x="11030" y="877"/>
                      <a:pt x="11260" y="1038"/>
                    </a:cubicBezTo>
                    <a:cubicBezTo>
                      <a:pt x="12179" y="1844"/>
                      <a:pt x="13098" y="2650"/>
                      <a:pt x="13557" y="3617"/>
                    </a:cubicBezTo>
                    <a:cubicBezTo>
                      <a:pt x="13787" y="3940"/>
                      <a:pt x="14247" y="4423"/>
                      <a:pt x="14706" y="4746"/>
                    </a:cubicBezTo>
                    <a:cubicBezTo>
                      <a:pt x="15396" y="5713"/>
                      <a:pt x="16315" y="6519"/>
                      <a:pt x="17004" y="7486"/>
                    </a:cubicBezTo>
                    <a:cubicBezTo>
                      <a:pt x="17234" y="7809"/>
                      <a:pt x="17464" y="8292"/>
                      <a:pt x="17694" y="8614"/>
                    </a:cubicBezTo>
                    <a:cubicBezTo>
                      <a:pt x="17923" y="8776"/>
                      <a:pt x="18153" y="8776"/>
                      <a:pt x="18153" y="8937"/>
                    </a:cubicBezTo>
                    <a:cubicBezTo>
                      <a:pt x="17923" y="8937"/>
                      <a:pt x="17694" y="8937"/>
                      <a:pt x="17464" y="8937"/>
                    </a:cubicBezTo>
                    <a:cubicBezTo>
                      <a:pt x="17004" y="8937"/>
                      <a:pt x="16545" y="8937"/>
                      <a:pt x="15855" y="8937"/>
                    </a:cubicBezTo>
                    <a:cubicBezTo>
                      <a:pt x="15166" y="8937"/>
                      <a:pt x="14477" y="9098"/>
                      <a:pt x="13557" y="9259"/>
                    </a:cubicBezTo>
                    <a:cubicBezTo>
                      <a:pt x="13328" y="9259"/>
                      <a:pt x="13328" y="9582"/>
                      <a:pt x="13557" y="9582"/>
                    </a:cubicBezTo>
                    <a:cubicBezTo>
                      <a:pt x="13557" y="9743"/>
                      <a:pt x="13787" y="9743"/>
                      <a:pt x="13787" y="9904"/>
                    </a:cubicBezTo>
                    <a:cubicBezTo>
                      <a:pt x="14477" y="10549"/>
                      <a:pt x="15166" y="11355"/>
                      <a:pt x="15855" y="12000"/>
                    </a:cubicBezTo>
                    <a:cubicBezTo>
                      <a:pt x="16545" y="12644"/>
                      <a:pt x="17004" y="13289"/>
                      <a:pt x="17694" y="13773"/>
                    </a:cubicBezTo>
                    <a:cubicBezTo>
                      <a:pt x="17923" y="14095"/>
                      <a:pt x="18383" y="14579"/>
                      <a:pt x="18613" y="14901"/>
                    </a:cubicBezTo>
                    <a:cubicBezTo>
                      <a:pt x="18843" y="15062"/>
                      <a:pt x="19072" y="15223"/>
                      <a:pt x="19072" y="15385"/>
                    </a:cubicBezTo>
                    <a:cubicBezTo>
                      <a:pt x="18843" y="15385"/>
                      <a:pt x="18613" y="15546"/>
                      <a:pt x="18153" y="15546"/>
                    </a:cubicBezTo>
                    <a:cubicBezTo>
                      <a:pt x="18153" y="15546"/>
                      <a:pt x="17923" y="15385"/>
                      <a:pt x="17923" y="15385"/>
                    </a:cubicBezTo>
                    <a:cubicBezTo>
                      <a:pt x="17234" y="15223"/>
                      <a:pt x="16545" y="15223"/>
                      <a:pt x="15626" y="15062"/>
                    </a:cubicBezTo>
                    <a:cubicBezTo>
                      <a:pt x="15626" y="15062"/>
                      <a:pt x="15166" y="15062"/>
                      <a:pt x="14936" y="15062"/>
                    </a:cubicBezTo>
                    <a:cubicBezTo>
                      <a:pt x="14936" y="15062"/>
                      <a:pt x="14706" y="15385"/>
                      <a:pt x="14706" y="15385"/>
                    </a:cubicBezTo>
                    <a:cubicBezTo>
                      <a:pt x="14936" y="15707"/>
                      <a:pt x="15166" y="16029"/>
                      <a:pt x="15626" y="16191"/>
                    </a:cubicBezTo>
                    <a:cubicBezTo>
                      <a:pt x="15855" y="16352"/>
                      <a:pt x="15855" y="16513"/>
                      <a:pt x="16085" y="16513"/>
                    </a:cubicBezTo>
                    <a:cubicBezTo>
                      <a:pt x="16315" y="16674"/>
                      <a:pt x="16315" y="16835"/>
                      <a:pt x="16545" y="16997"/>
                    </a:cubicBezTo>
                    <a:cubicBezTo>
                      <a:pt x="17004" y="17480"/>
                      <a:pt x="17464" y="17803"/>
                      <a:pt x="17923" y="18286"/>
                    </a:cubicBezTo>
                    <a:cubicBezTo>
                      <a:pt x="18383" y="19092"/>
                      <a:pt x="19072" y="19737"/>
                      <a:pt x="19991" y="20382"/>
                    </a:cubicBezTo>
                    <a:cubicBezTo>
                      <a:pt x="20221" y="20382"/>
                      <a:pt x="20451" y="20543"/>
                      <a:pt x="20681" y="20704"/>
                    </a:cubicBezTo>
                    <a:cubicBezTo>
                      <a:pt x="20911" y="20865"/>
                      <a:pt x="20911" y="21026"/>
                      <a:pt x="21140" y="21188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6593" name="Freeform 615"/>
              <p:cNvSpPr/>
              <p:nvPr/>
            </p:nvSpPr>
            <p:spPr>
              <a:xfrm>
                <a:off x="230148" y="214867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520" h="18437" fill="norm" stroke="1" extrusionOk="0">
                    <a:moveTo>
                      <a:pt x="17280" y="0"/>
                    </a:moveTo>
                    <a:cubicBezTo>
                      <a:pt x="21600" y="5400"/>
                      <a:pt x="21600" y="5400"/>
                      <a:pt x="17280" y="10800"/>
                    </a:cubicBezTo>
                    <a:cubicBezTo>
                      <a:pt x="12960" y="16200"/>
                      <a:pt x="12960" y="21600"/>
                      <a:pt x="4320" y="16200"/>
                    </a:cubicBezTo>
                    <a:cubicBezTo>
                      <a:pt x="4320" y="16200"/>
                      <a:pt x="0" y="16200"/>
                      <a:pt x="0" y="16200"/>
                    </a:cubicBezTo>
                    <a:cubicBezTo>
                      <a:pt x="0" y="10800"/>
                      <a:pt x="0" y="10800"/>
                      <a:pt x="0" y="5400"/>
                    </a:cubicBezTo>
                    <a:cubicBezTo>
                      <a:pt x="4320" y="0"/>
                      <a:pt x="8640" y="0"/>
                      <a:pt x="1728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6594" name="Freeform 616"/>
              <p:cNvSpPr/>
              <p:nvPr/>
            </p:nvSpPr>
            <p:spPr>
              <a:xfrm>
                <a:off x="237721" y="206109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0800" y="21600"/>
                    </a:moveTo>
                    <a:cubicBezTo>
                      <a:pt x="0" y="21600"/>
                      <a:pt x="0" y="10800"/>
                      <a:pt x="0" y="10800"/>
                    </a:cubicBezTo>
                    <a:cubicBezTo>
                      <a:pt x="0" y="10800"/>
                      <a:pt x="0" y="0"/>
                      <a:pt x="0" y="0"/>
                    </a:cubicBezTo>
                    <a:cubicBezTo>
                      <a:pt x="10800" y="0"/>
                      <a:pt x="10800" y="0"/>
                      <a:pt x="21600" y="10800"/>
                    </a:cubicBezTo>
                    <a:cubicBezTo>
                      <a:pt x="10800" y="10800"/>
                      <a:pt x="10800" y="21600"/>
                      <a:pt x="10800" y="216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6595" name="Freeform 617"/>
              <p:cNvSpPr/>
              <p:nvPr/>
            </p:nvSpPr>
            <p:spPr>
              <a:xfrm>
                <a:off x="211015" y="232684"/>
                <a:ext cx="34712" cy="5147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08" h="21538" fill="norm" stroke="1" extrusionOk="0">
                    <a:moveTo>
                      <a:pt x="21142" y="17566"/>
                    </a:moveTo>
                    <a:cubicBezTo>
                      <a:pt x="21508" y="17566"/>
                      <a:pt x="21508" y="17566"/>
                      <a:pt x="21508" y="17566"/>
                    </a:cubicBezTo>
                    <a:cubicBezTo>
                      <a:pt x="21142" y="17814"/>
                      <a:pt x="21142" y="17814"/>
                      <a:pt x="21142" y="17814"/>
                    </a:cubicBezTo>
                    <a:cubicBezTo>
                      <a:pt x="20776" y="17566"/>
                      <a:pt x="20410" y="17566"/>
                      <a:pt x="20410" y="17566"/>
                    </a:cubicBezTo>
                    <a:cubicBezTo>
                      <a:pt x="18945" y="17566"/>
                      <a:pt x="17847" y="17317"/>
                      <a:pt x="16749" y="17069"/>
                    </a:cubicBezTo>
                    <a:cubicBezTo>
                      <a:pt x="16383" y="17069"/>
                      <a:pt x="16383" y="17069"/>
                      <a:pt x="16383" y="17069"/>
                    </a:cubicBezTo>
                    <a:cubicBezTo>
                      <a:pt x="16016" y="17317"/>
                      <a:pt x="16016" y="17566"/>
                      <a:pt x="16383" y="17814"/>
                    </a:cubicBezTo>
                    <a:cubicBezTo>
                      <a:pt x="17115" y="18310"/>
                      <a:pt x="17481" y="18807"/>
                      <a:pt x="17847" y="19055"/>
                    </a:cubicBezTo>
                    <a:cubicBezTo>
                      <a:pt x="18213" y="19304"/>
                      <a:pt x="18945" y="19552"/>
                      <a:pt x="18945" y="19800"/>
                    </a:cubicBezTo>
                    <a:cubicBezTo>
                      <a:pt x="19677" y="20297"/>
                      <a:pt x="20044" y="21041"/>
                      <a:pt x="20410" y="21538"/>
                    </a:cubicBezTo>
                    <a:cubicBezTo>
                      <a:pt x="1372" y="21538"/>
                      <a:pt x="1372" y="21538"/>
                      <a:pt x="1372" y="21538"/>
                    </a:cubicBezTo>
                    <a:cubicBezTo>
                      <a:pt x="2105" y="21041"/>
                      <a:pt x="2471" y="20545"/>
                      <a:pt x="2837" y="20048"/>
                    </a:cubicBezTo>
                    <a:cubicBezTo>
                      <a:pt x="3203" y="19552"/>
                      <a:pt x="3935" y="19304"/>
                      <a:pt x="3935" y="18559"/>
                    </a:cubicBezTo>
                    <a:cubicBezTo>
                      <a:pt x="3935" y="18559"/>
                      <a:pt x="4301" y="18062"/>
                      <a:pt x="4301" y="18062"/>
                    </a:cubicBezTo>
                    <a:cubicBezTo>
                      <a:pt x="5033" y="18310"/>
                      <a:pt x="5033" y="17814"/>
                      <a:pt x="5400" y="17317"/>
                    </a:cubicBezTo>
                    <a:cubicBezTo>
                      <a:pt x="5766" y="17317"/>
                      <a:pt x="5400" y="16821"/>
                      <a:pt x="5033" y="16821"/>
                    </a:cubicBezTo>
                    <a:cubicBezTo>
                      <a:pt x="4301" y="16821"/>
                      <a:pt x="3569" y="16821"/>
                      <a:pt x="2837" y="16821"/>
                    </a:cubicBezTo>
                    <a:cubicBezTo>
                      <a:pt x="2837" y="16821"/>
                      <a:pt x="2471" y="17069"/>
                      <a:pt x="2105" y="17069"/>
                    </a:cubicBezTo>
                    <a:cubicBezTo>
                      <a:pt x="1372" y="17317"/>
                      <a:pt x="1372" y="17317"/>
                      <a:pt x="274" y="17069"/>
                    </a:cubicBezTo>
                    <a:cubicBezTo>
                      <a:pt x="-92" y="17069"/>
                      <a:pt x="-92" y="17069"/>
                      <a:pt x="274" y="16821"/>
                    </a:cubicBezTo>
                    <a:cubicBezTo>
                      <a:pt x="640" y="16572"/>
                      <a:pt x="640" y="16324"/>
                      <a:pt x="1006" y="16076"/>
                    </a:cubicBezTo>
                    <a:cubicBezTo>
                      <a:pt x="1372" y="16076"/>
                      <a:pt x="1372" y="15579"/>
                      <a:pt x="1739" y="15331"/>
                    </a:cubicBezTo>
                    <a:cubicBezTo>
                      <a:pt x="3203" y="14090"/>
                      <a:pt x="4667" y="12352"/>
                      <a:pt x="5766" y="10862"/>
                    </a:cubicBezTo>
                    <a:cubicBezTo>
                      <a:pt x="6132" y="10366"/>
                      <a:pt x="6132" y="10117"/>
                      <a:pt x="5400" y="10117"/>
                    </a:cubicBezTo>
                    <a:cubicBezTo>
                      <a:pt x="5033" y="10117"/>
                      <a:pt x="4667" y="10117"/>
                      <a:pt x="4667" y="10117"/>
                    </a:cubicBezTo>
                    <a:cubicBezTo>
                      <a:pt x="3569" y="10614"/>
                      <a:pt x="2471" y="10366"/>
                      <a:pt x="1739" y="10366"/>
                    </a:cubicBezTo>
                    <a:cubicBezTo>
                      <a:pt x="1372" y="10366"/>
                      <a:pt x="1372" y="10366"/>
                      <a:pt x="1372" y="10117"/>
                    </a:cubicBezTo>
                    <a:cubicBezTo>
                      <a:pt x="2105" y="9869"/>
                      <a:pt x="2471" y="9372"/>
                      <a:pt x="2837" y="8876"/>
                    </a:cubicBezTo>
                    <a:cubicBezTo>
                      <a:pt x="4301" y="7635"/>
                      <a:pt x="5766" y="6145"/>
                      <a:pt x="6864" y="4655"/>
                    </a:cubicBezTo>
                    <a:cubicBezTo>
                      <a:pt x="6864" y="4159"/>
                      <a:pt x="7230" y="3910"/>
                      <a:pt x="7596" y="3414"/>
                    </a:cubicBezTo>
                    <a:cubicBezTo>
                      <a:pt x="8694" y="2669"/>
                      <a:pt x="9427" y="1924"/>
                      <a:pt x="10159" y="931"/>
                    </a:cubicBezTo>
                    <a:cubicBezTo>
                      <a:pt x="10159" y="683"/>
                      <a:pt x="10525" y="435"/>
                      <a:pt x="10891" y="186"/>
                    </a:cubicBezTo>
                    <a:cubicBezTo>
                      <a:pt x="11257" y="-62"/>
                      <a:pt x="11257" y="-62"/>
                      <a:pt x="11623" y="186"/>
                    </a:cubicBezTo>
                    <a:cubicBezTo>
                      <a:pt x="12355" y="1179"/>
                      <a:pt x="12722" y="2172"/>
                      <a:pt x="13820" y="2917"/>
                    </a:cubicBezTo>
                    <a:cubicBezTo>
                      <a:pt x="14918" y="4655"/>
                      <a:pt x="16749" y="5897"/>
                      <a:pt x="18213" y="7386"/>
                    </a:cubicBezTo>
                    <a:cubicBezTo>
                      <a:pt x="18579" y="8131"/>
                      <a:pt x="19311" y="8876"/>
                      <a:pt x="20044" y="9621"/>
                    </a:cubicBezTo>
                    <a:cubicBezTo>
                      <a:pt x="20044" y="9869"/>
                      <a:pt x="20044" y="10117"/>
                      <a:pt x="19677" y="10117"/>
                    </a:cubicBezTo>
                    <a:cubicBezTo>
                      <a:pt x="18213" y="9869"/>
                      <a:pt x="17115" y="10117"/>
                      <a:pt x="15650" y="10366"/>
                    </a:cubicBezTo>
                    <a:cubicBezTo>
                      <a:pt x="15284" y="10614"/>
                      <a:pt x="14918" y="10117"/>
                      <a:pt x="14552" y="10614"/>
                    </a:cubicBezTo>
                    <a:cubicBezTo>
                      <a:pt x="14552" y="10862"/>
                      <a:pt x="14918" y="11110"/>
                      <a:pt x="15284" y="11359"/>
                    </a:cubicBezTo>
                    <a:cubicBezTo>
                      <a:pt x="15650" y="11855"/>
                      <a:pt x="16383" y="12352"/>
                      <a:pt x="16749" y="12848"/>
                    </a:cubicBezTo>
                    <a:cubicBezTo>
                      <a:pt x="17847" y="13841"/>
                      <a:pt x="18945" y="14835"/>
                      <a:pt x="19677" y="15828"/>
                    </a:cubicBezTo>
                    <a:cubicBezTo>
                      <a:pt x="20044" y="16572"/>
                      <a:pt x="20410" y="17069"/>
                      <a:pt x="21142" y="17566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6596" name="Freeform 618"/>
              <p:cNvSpPr/>
              <p:nvPr/>
            </p:nvSpPr>
            <p:spPr>
              <a:xfrm>
                <a:off x="240589" y="220339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0"/>
                    </a:moveTo>
                    <a:cubicBezTo>
                      <a:pt x="21600" y="21600"/>
                      <a:pt x="21600" y="21600"/>
                      <a:pt x="10800" y="21600"/>
                    </a:cubicBezTo>
                    <a:cubicBezTo>
                      <a:pt x="0" y="21600"/>
                      <a:pt x="0" y="21600"/>
                      <a:pt x="0" y="10800"/>
                    </a:cubicBezTo>
                    <a:cubicBezTo>
                      <a:pt x="0" y="0"/>
                      <a:pt x="0" y="0"/>
                      <a:pt x="10800" y="0"/>
                    </a:cubicBezTo>
                    <a:cubicBezTo>
                      <a:pt x="10800" y="0"/>
                      <a:pt x="21600" y="0"/>
                      <a:pt x="216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6597" name="Freeform 619"/>
              <p:cNvSpPr/>
              <p:nvPr/>
            </p:nvSpPr>
            <p:spPr>
              <a:xfrm>
                <a:off x="241251" y="131869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9257"/>
                    </a:moveTo>
                    <a:cubicBezTo>
                      <a:pt x="21600" y="9257"/>
                      <a:pt x="21600" y="9257"/>
                      <a:pt x="21600" y="9257"/>
                    </a:cubicBezTo>
                    <a:cubicBezTo>
                      <a:pt x="21600" y="15429"/>
                      <a:pt x="16200" y="21600"/>
                      <a:pt x="10800" y="21600"/>
                    </a:cubicBezTo>
                    <a:cubicBezTo>
                      <a:pt x="5400" y="18514"/>
                      <a:pt x="0" y="12343"/>
                      <a:pt x="0" y="9257"/>
                    </a:cubicBezTo>
                    <a:cubicBezTo>
                      <a:pt x="0" y="9257"/>
                      <a:pt x="0" y="9257"/>
                      <a:pt x="0" y="9257"/>
                    </a:cubicBezTo>
                    <a:cubicBezTo>
                      <a:pt x="0" y="3086"/>
                      <a:pt x="5400" y="0"/>
                      <a:pt x="10800" y="0"/>
                    </a:cubicBezTo>
                    <a:cubicBezTo>
                      <a:pt x="16200" y="0"/>
                      <a:pt x="21600" y="3086"/>
                      <a:pt x="21600" y="9257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6598" name="Freeform 620"/>
              <p:cNvSpPr/>
              <p:nvPr/>
            </p:nvSpPr>
            <p:spPr>
              <a:xfrm>
                <a:off x="242354" y="211184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0800" y="21600"/>
                    </a:moveTo>
                    <a:cubicBezTo>
                      <a:pt x="10800" y="21600"/>
                      <a:pt x="0" y="21600"/>
                      <a:pt x="0" y="2160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0800" y="0"/>
                      <a:pt x="10800" y="0"/>
                      <a:pt x="21600" y="0"/>
                    </a:cubicBezTo>
                    <a:cubicBezTo>
                      <a:pt x="10800" y="21600"/>
                      <a:pt x="10800" y="21600"/>
                      <a:pt x="10800" y="216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6599" name="Freeform 621"/>
              <p:cNvSpPr/>
              <p:nvPr/>
            </p:nvSpPr>
            <p:spPr>
              <a:xfrm>
                <a:off x="238824" y="215476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0776" fill="norm" stroke="1" extrusionOk="0">
                    <a:moveTo>
                      <a:pt x="4050" y="8776"/>
                    </a:moveTo>
                    <a:cubicBezTo>
                      <a:pt x="8100" y="6376"/>
                      <a:pt x="10800" y="3976"/>
                      <a:pt x="13500" y="1576"/>
                    </a:cubicBezTo>
                    <a:cubicBezTo>
                      <a:pt x="16200" y="-824"/>
                      <a:pt x="18900" y="-824"/>
                      <a:pt x="21600" y="3976"/>
                    </a:cubicBezTo>
                    <a:cubicBezTo>
                      <a:pt x="21600" y="3976"/>
                      <a:pt x="21600" y="6376"/>
                      <a:pt x="21600" y="6376"/>
                    </a:cubicBezTo>
                    <a:cubicBezTo>
                      <a:pt x="21600" y="6376"/>
                      <a:pt x="21600" y="8776"/>
                      <a:pt x="20250" y="8776"/>
                    </a:cubicBezTo>
                    <a:cubicBezTo>
                      <a:pt x="16200" y="11176"/>
                      <a:pt x="13500" y="13576"/>
                      <a:pt x="9450" y="18376"/>
                    </a:cubicBezTo>
                    <a:cubicBezTo>
                      <a:pt x="9450" y="20776"/>
                      <a:pt x="6750" y="20776"/>
                      <a:pt x="6750" y="20776"/>
                    </a:cubicBezTo>
                    <a:cubicBezTo>
                      <a:pt x="4050" y="18376"/>
                      <a:pt x="2700" y="15976"/>
                      <a:pt x="1350" y="15976"/>
                    </a:cubicBezTo>
                    <a:cubicBezTo>
                      <a:pt x="1350" y="15976"/>
                      <a:pt x="0" y="15976"/>
                      <a:pt x="0" y="13576"/>
                    </a:cubicBezTo>
                    <a:cubicBezTo>
                      <a:pt x="0" y="11176"/>
                      <a:pt x="1350" y="11176"/>
                      <a:pt x="1350" y="11176"/>
                    </a:cubicBezTo>
                    <a:cubicBezTo>
                      <a:pt x="2700" y="8776"/>
                      <a:pt x="4050" y="8776"/>
                      <a:pt x="4050" y="8776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6600" name="Freeform 622"/>
              <p:cNvSpPr/>
              <p:nvPr/>
            </p:nvSpPr>
            <p:spPr>
              <a:xfrm>
                <a:off x="242685" y="135020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7382" fill="norm" stroke="1" extrusionOk="0">
                    <a:moveTo>
                      <a:pt x="21600" y="10182"/>
                    </a:moveTo>
                    <a:cubicBezTo>
                      <a:pt x="21600" y="10182"/>
                      <a:pt x="21600" y="17382"/>
                      <a:pt x="21600" y="17382"/>
                    </a:cubicBezTo>
                    <a:cubicBezTo>
                      <a:pt x="14400" y="17382"/>
                      <a:pt x="7200" y="17382"/>
                      <a:pt x="0" y="10182"/>
                    </a:cubicBezTo>
                    <a:cubicBezTo>
                      <a:pt x="0" y="10182"/>
                      <a:pt x="0" y="2982"/>
                      <a:pt x="0" y="2982"/>
                    </a:cubicBezTo>
                    <a:cubicBezTo>
                      <a:pt x="0" y="2982"/>
                      <a:pt x="7200" y="2982"/>
                      <a:pt x="7200" y="2982"/>
                    </a:cubicBezTo>
                    <a:cubicBezTo>
                      <a:pt x="14400" y="-4218"/>
                      <a:pt x="21600" y="2982"/>
                      <a:pt x="21600" y="10182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6601" name="Freeform 623"/>
              <p:cNvSpPr/>
              <p:nvPr/>
            </p:nvSpPr>
            <p:spPr>
              <a:xfrm>
                <a:off x="242338" y="145837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8527" h="19412" fill="norm" stroke="1" extrusionOk="0">
                    <a:moveTo>
                      <a:pt x="1247" y="12212"/>
                    </a:moveTo>
                    <a:cubicBezTo>
                      <a:pt x="-3073" y="8612"/>
                      <a:pt x="5567" y="8612"/>
                      <a:pt x="1247" y="5012"/>
                    </a:cubicBezTo>
                    <a:cubicBezTo>
                      <a:pt x="5567" y="5012"/>
                      <a:pt x="9887" y="1412"/>
                      <a:pt x="9887" y="1412"/>
                    </a:cubicBezTo>
                    <a:cubicBezTo>
                      <a:pt x="14207" y="-2188"/>
                      <a:pt x="18527" y="1412"/>
                      <a:pt x="18527" y="8612"/>
                    </a:cubicBezTo>
                    <a:cubicBezTo>
                      <a:pt x="18527" y="8612"/>
                      <a:pt x="18527" y="12212"/>
                      <a:pt x="18527" y="12212"/>
                    </a:cubicBezTo>
                    <a:cubicBezTo>
                      <a:pt x="18527" y="19412"/>
                      <a:pt x="14207" y="19412"/>
                      <a:pt x="9887" y="19412"/>
                    </a:cubicBezTo>
                    <a:cubicBezTo>
                      <a:pt x="1247" y="19412"/>
                      <a:pt x="1247" y="15812"/>
                      <a:pt x="1247" y="12212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6602" name="Freeform 624"/>
              <p:cNvSpPr/>
              <p:nvPr/>
            </p:nvSpPr>
            <p:spPr>
              <a:xfrm>
                <a:off x="242685" y="140695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8640"/>
                    </a:moveTo>
                    <a:cubicBezTo>
                      <a:pt x="21600" y="8640"/>
                      <a:pt x="21600" y="8640"/>
                      <a:pt x="21600" y="8640"/>
                    </a:cubicBezTo>
                    <a:cubicBezTo>
                      <a:pt x="21600" y="8640"/>
                      <a:pt x="21600" y="12960"/>
                      <a:pt x="21600" y="12960"/>
                    </a:cubicBezTo>
                    <a:cubicBezTo>
                      <a:pt x="21600" y="17280"/>
                      <a:pt x="21600" y="17280"/>
                      <a:pt x="14400" y="21600"/>
                    </a:cubicBezTo>
                    <a:cubicBezTo>
                      <a:pt x="14400" y="17280"/>
                      <a:pt x="7200" y="17280"/>
                      <a:pt x="7200" y="17280"/>
                    </a:cubicBezTo>
                    <a:cubicBezTo>
                      <a:pt x="0" y="12960"/>
                      <a:pt x="0" y="8640"/>
                      <a:pt x="0" y="4320"/>
                    </a:cubicBezTo>
                    <a:cubicBezTo>
                      <a:pt x="0" y="0"/>
                      <a:pt x="7200" y="0"/>
                      <a:pt x="14400" y="0"/>
                    </a:cubicBezTo>
                    <a:cubicBezTo>
                      <a:pt x="14400" y="0"/>
                      <a:pt x="21600" y="4320"/>
                      <a:pt x="21600" y="4320"/>
                    </a:cubicBezTo>
                    <a:cubicBezTo>
                      <a:pt x="21600" y="4320"/>
                      <a:pt x="21600" y="8640"/>
                      <a:pt x="21600" y="864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6603" name="Freeform 625"/>
              <p:cNvSpPr/>
              <p:nvPr/>
            </p:nvSpPr>
            <p:spPr>
              <a:xfrm>
                <a:off x="243768" y="196402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7672" h="21600" fill="norm" stroke="1" extrusionOk="0">
                    <a:moveTo>
                      <a:pt x="12272" y="21600"/>
                    </a:moveTo>
                    <a:cubicBezTo>
                      <a:pt x="6872" y="21600"/>
                      <a:pt x="-3928" y="14400"/>
                      <a:pt x="1472" y="7200"/>
                    </a:cubicBezTo>
                    <a:cubicBezTo>
                      <a:pt x="1472" y="7200"/>
                      <a:pt x="6872" y="0"/>
                      <a:pt x="6872" y="0"/>
                    </a:cubicBezTo>
                    <a:cubicBezTo>
                      <a:pt x="12272" y="0"/>
                      <a:pt x="17672" y="7200"/>
                      <a:pt x="17672" y="21600"/>
                    </a:cubicBezTo>
                    <a:cubicBezTo>
                      <a:pt x="17672" y="21600"/>
                      <a:pt x="12272" y="21600"/>
                      <a:pt x="12272" y="216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6604" name="Freeform 626"/>
              <p:cNvSpPr/>
              <p:nvPr/>
            </p:nvSpPr>
            <p:spPr>
              <a:xfrm>
                <a:off x="244781" y="149629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0800" y="0"/>
                    </a:moveTo>
                    <a:cubicBezTo>
                      <a:pt x="16200" y="0"/>
                      <a:pt x="16200" y="7200"/>
                      <a:pt x="21600" y="7200"/>
                    </a:cubicBezTo>
                    <a:cubicBezTo>
                      <a:pt x="16200" y="7200"/>
                      <a:pt x="16200" y="14400"/>
                      <a:pt x="10800" y="21600"/>
                    </a:cubicBezTo>
                    <a:cubicBezTo>
                      <a:pt x="5400" y="14400"/>
                      <a:pt x="0" y="14400"/>
                      <a:pt x="0" y="14400"/>
                    </a:cubicBezTo>
                    <a:cubicBezTo>
                      <a:pt x="5400" y="7200"/>
                      <a:pt x="5400" y="0"/>
                      <a:pt x="108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6605" name="Freeform 627"/>
              <p:cNvSpPr/>
              <p:nvPr/>
            </p:nvSpPr>
            <p:spPr>
              <a:xfrm>
                <a:off x="245333" y="200263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0800" y="0"/>
                    </a:moveTo>
                    <a:cubicBezTo>
                      <a:pt x="10800" y="0"/>
                      <a:pt x="10800" y="10800"/>
                      <a:pt x="21600" y="10800"/>
                    </a:cubicBezTo>
                    <a:cubicBezTo>
                      <a:pt x="10800" y="10800"/>
                      <a:pt x="10800" y="21600"/>
                      <a:pt x="10800" y="21600"/>
                    </a:cubicBezTo>
                    <a:cubicBezTo>
                      <a:pt x="10800" y="21600"/>
                      <a:pt x="0" y="10800"/>
                      <a:pt x="0" y="10800"/>
                    </a:cubicBezTo>
                    <a:cubicBezTo>
                      <a:pt x="0" y="10800"/>
                      <a:pt x="0" y="0"/>
                      <a:pt x="108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6606" name="Freeform 628"/>
              <p:cNvSpPr/>
              <p:nvPr/>
            </p:nvSpPr>
            <p:spPr>
              <a:xfrm>
                <a:off x="245333" y="143121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0800" y="0"/>
                      <a:pt x="10800" y="0"/>
                      <a:pt x="21600" y="21600"/>
                    </a:cubicBezTo>
                    <a:cubicBezTo>
                      <a:pt x="10800" y="21600"/>
                      <a:pt x="10800" y="21600"/>
                      <a:pt x="10800" y="21600"/>
                    </a:cubicBezTo>
                    <a:cubicBezTo>
                      <a:pt x="10800" y="21600"/>
                      <a:pt x="0" y="21600"/>
                      <a:pt x="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6607" name="Freeform 629"/>
              <p:cNvSpPr/>
              <p:nvPr/>
            </p:nvSpPr>
            <p:spPr>
              <a:xfrm>
                <a:off x="245663" y="191327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10800"/>
                    </a:moveTo>
                    <a:cubicBezTo>
                      <a:pt x="21600" y="10800"/>
                      <a:pt x="21600" y="10800"/>
                      <a:pt x="21600" y="21600"/>
                    </a:cubicBezTo>
                    <a:cubicBezTo>
                      <a:pt x="0" y="10800"/>
                      <a:pt x="0" y="1080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1600" y="0"/>
                      <a:pt x="21600" y="0"/>
                      <a:pt x="21600" y="108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6608" name="Freeform 630"/>
              <p:cNvSpPr/>
              <p:nvPr/>
            </p:nvSpPr>
            <p:spPr>
              <a:xfrm>
                <a:off x="246877" y="132201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10800"/>
                    </a:moveTo>
                    <a:cubicBezTo>
                      <a:pt x="7200" y="7200"/>
                      <a:pt x="7200" y="3600"/>
                      <a:pt x="14400" y="0"/>
                    </a:cubicBezTo>
                    <a:cubicBezTo>
                      <a:pt x="21600" y="3600"/>
                      <a:pt x="21600" y="7200"/>
                      <a:pt x="21600" y="10800"/>
                    </a:cubicBezTo>
                    <a:cubicBezTo>
                      <a:pt x="21600" y="14400"/>
                      <a:pt x="14400" y="18000"/>
                      <a:pt x="14400" y="21600"/>
                    </a:cubicBezTo>
                    <a:cubicBezTo>
                      <a:pt x="7200" y="21600"/>
                      <a:pt x="0" y="14400"/>
                      <a:pt x="0" y="108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6609" name="Freeform 631"/>
              <p:cNvSpPr/>
              <p:nvPr/>
            </p:nvSpPr>
            <p:spPr>
              <a:xfrm>
                <a:off x="158025" y="45448"/>
                <a:ext cx="96860" cy="18245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55" h="21600" fill="norm" stroke="1" extrusionOk="0">
                    <a:moveTo>
                      <a:pt x="21396" y="7294"/>
                    </a:moveTo>
                    <a:cubicBezTo>
                      <a:pt x="21396" y="7364"/>
                      <a:pt x="21527" y="7434"/>
                      <a:pt x="21396" y="7434"/>
                    </a:cubicBezTo>
                    <a:cubicBezTo>
                      <a:pt x="21396" y="7574"/>
                      <a:pt x="21265" y="7644"/>
                      <a:pt x="21134" y="7784"/>
                    </a:cubicBezTo>
                    <a:cubicBezTo>
                      <a:pt x="20742" y="8275"/>
                      <a:pt x="20349" y="8766"/>
                      <a:pt x="19956" y="9257"/>
                    </a:cubicBezTo>
                    <a:cubicBezTo>
                      <a:pt x="19694" y="9468"/>
                      <a:pt x="19563" y="9678"/>
                      <a:pt x="19432" y="9958"/>
                    </a:cubicBezTo>
                    <a:cubicBezTo>
                      <a:pt x="19302" y="10029"/>
                      <a:pt x="19171" y="10169"/>
                      <a:pt x="19040" y="10239"/>
                    </a:cubicBezTo>
                    <a:cubicBezTo>
                      <a:pt x="19040" y="10449"/>
                      <a:pt x="18778" y="10660"/>
                      <a:pt x="18516" y="10870"/>
                    </a:cubicBezTo>
                    <a:cubicBezTo>
                      <a:pt x="18254" y="11010"/>
                      <a:pt x="18123" y="11221"/>
                      <a:pt x="17862" y="11361"/>
                    </a:cubicBezTo>
                    <a:cubicBezTo>
                      <a:pt x="17600" y="11571"/>
                      <a:pt x="17338" y="11782"/>
                      <a:pt x="17207" y="11992"/>
                    </a:cubicBezTo>
                    <a:cubicBezTo>
                      <a:pt x="17207" y="12132"/>
                      <a:pt x="17076" y="12273"/>
                      <a:pt x="17076" y="12483"/>
                    </a:cubicBezTo>
                    <a:cubicBezTo>
                      <a:pt x="17076" y="12623"/>
                      <a:pt x="17076" y="12834"/>
                      <a:pt x="17076" y="12974"/>
                    </a:cubicBezTo>
                    <a:cubicBezTo>
                      <a:pt x="17076" y="13325"/>
                      <a:pt x="17338" y="13675"/>
                      <a:pt x="17731" y="13956"/>
                    </a:cubicBezTo>
                    <a:cubicBezTo>
                      <a:pt x="18123" y="14166"/>
                      <a:pt x="18385" y="14517"/>
                      <a:pt x="18647" y="14797"/>
                    </a:cubicBezTo>
                    <a:cubicBezTo>
                      <a:pt x="18778" y="15078"/>
                      <a:pt x="19040" y="15288"/>
                      <a:pt x="19171" y="15499"/>
                    </a:cubicBezTo>
                    <a:cubicBezTo>
                      <a:pt x="19432" y="15849"/>
                      <a:pt x="19694" y="16200"/>
                      <a:pt x="19956" y="16481"/>
                    </a:cubicBezTo>
                    <a:cubicBezTo>
                      <a:pt x="19956" y="16621"/>
                      <a:pt x="19956" y="16761"/>
                      <a:pt x="19825" y="16901"/>
                    </a:cubicBezTo>
                    <a:cubicBezTo>
                      <a:pt x="19432" y="17182"/>
                      <a:pt x="19040" y="17462"/>
                      <a:pt x="18647" y="17743"/>
                    </a:cubicBezTo>
                    <a:cubicBezTo>
                      <a:pt x="18123" y="18164"/>
                      <a:pt x="17600" y="18514"/>
                      <a:pt x="17076" y="18865"/>
                    </a:cubicBezTo>
                    <a:cubicBezTo>
                      <a:pt x="16683" y="19216"/>
                      <a:pt x="16291" y="19566"/>
                      <a:pt x="15767" y="19847"/>
                    </a:cubicBezTo>
                    <a:cubicBezTo>
                      <a:pt x="15374" y="20127"/>
                      <a:pt x="14982" y="20478"/>
                      <a:pt x="14589" y="20758"/>
                    </a:cubicBezTo>
                    <a:cubicBezTo>
                      <a:pt x="14196" y="21039"/>
                      <a:pt x="13803" y="21319"/>
                      <a:pt x="13542" y="21600"/>
                    </a:cubicBezTo>
                    <a:cubicBezTo>
                      <a:pt x="13542" y="21600"/>
                      <a:pt x="13411" y="21600"/>
                      <a:pt x="13411" y="21600"/>
                    </a:cubicBezTo>
                    <a:cubicBezTo>
                      <a:pt x="13280" y="21460"/>
                      <a:pt x="13280" y="21390"/>
                      <a:pt x="13149" y="21249"/>
                    </a:cubicBezTo>
                    <a:cubicBezTo>
                      <a:pt x="13018" y="20969"/>
                      <a:pt x="12756" y="20618"/>
                      <a:pt x="12756" y="20338"/>
                    </a:cubicBezTo>
                    <a:cubicBezTo>
                      <a:pt x="12494" y="19777"/>
                      <a:pt x="12102" y="19286"/>
                      <a:pt x="11971" y="18795"/>
                    </a:cubicBezTo>
                    <a:cubicBezTo>
                      <a:pt x="11709" y="18514"/>
                      <a:pt x="11578" y="18234"/>
                      <a:pt x="11447" y="18023"/>
                    </a:cubicBezTo>
                    <a:cubicBezTo>
                      <a:pt x="11185" y="17603"/>
                      <a:pt x="10923" y="17252"/>
                      <a:pt x="10792" y="16831"/>
                    </a:cubicBezTo>
                    <a:cubicBezTo>
                      <a:pt x="10792" y="16761"/>
                      <a:pt x="10662" y="16691"/>
                      <a:pt x="10662" y="16551"/>
                    </a:cubicBezTo>
                    <a:cubicBezTo>
                      <a:pt x="10531" y="16200"/>
                      <a:pt x="10138" y="15919"/>
                      <a:pt x="10138" y="15569"/>
                    </a:cubicBezTo>
                    <a:cubicBezTo>
                      <a:pt x="10138" y="15499"/>
                      <a:pt x="10138" y="15499"/>
                      <a:pt x="10007" y="15429"/>
                    </a:cubicBezTo>
                    <a:cubicBezTo>
                      <a:pt x="9745" y="15148"/>
                      <a:pt x="9352" y="14938"/>
                      <a:pt x="9091" y="14657"/>
                    </a:cubicBezTo>
                    <a:cubicBezTo>
                      <a:pt x="8829" y="14447"/>
                      <a:pt x="8567" y="14166"/>
                      <a:pt x="8174" y="13956"/>
                    </a:cubicBezTo>
                    <a:cubicBezTo>
                      <a:pt x="7912" y="13675"/>
                      <a:pt x="7651" y="13465"/>
                      <a:pt x="7258" y="13184"/>
                    </a:cubicBezTo>
                    <a:cubicBezTo>
                      <a:pt x="7127" y="12974"/>
                      <a:pt x="6865" y="12834"/>
                      <a:pt x="6603" y="12623"/>
                    </a:cubicBezTo>
                    <a:cubicBezTo>
                      <a:pt x="6603" y="12553"/>
                      <a:pt x="6472" y="12483"/>
                      <a:pt x="6603" y="12413"/>
                    </a:cubicBezTo>
                    <a:cubicBezTo>
                      <a:pt x="6734" y="12273"/>
                      <a:pt x="6865" y="12132"/>
                      <a:pt x="6865" y="12062"/>
                    </a:cubicBezTo>
                    <a:cubicBezTo>
                      <a:pt x="6996" y="11852"/>
                      <a:pt x="7127" y="11712"/>
                      <a:pt x="7520" y="11571"/>
                    </a:cubicBezTo>
                    <a:cubicBezTo>
                      <a:pt x="7651" y="11501"/>
                      <a:pt x="7782" y="11431"/>
                      <a:pt x="7912" y="11291"/>
                    </a:cubicBezTo>
                    <a:cubicBezTo>
                      <a:pt x="8174" y="11081"/>
                      <a:pt x="8174" y="10940"/>
                      <a:pt x="8043" y="10590"/>
                    </a:cubicBezTo>
                    <a:cubicBezTo>
                      <a:pt x="8043" y="10379"/>
                      <a:pt x="7912" y="10239"/>
                      <a:pt x="7651" y="10099"/>
                    </a:cubicBezTo>
                    <a:cubicBezTo>
                      <a:pt x="7520" y="10029"/>
                      <a:pt x="7127" y="9888"/>
                      <a:pt x="6996" y="9818"/>
                    </a:cubicBezTo>
                    <a:cubicBezTo>
                      <a:pt x="6734" y="9678"/>
                      <a:pt x="6211" y="9608"/>
                      <a:pt x="5949" y="9468"/>
                    </a:cubicBezTo>
                    <a:cubicBezTo>
                      <a:pt x="5818" y="9468"/>
                      <a:pt x="5687" y="9397"/>
                      <a:pt x="5556" y="9327"/>
                    </a:cubicBezTo>
                    <a:cubicBezTo>
                      <a:pt x="5425" y="9257"/>
                      <a:pt x="5294" y="9257"/>
                      <a:pt x="5163" y="9187"/>
                    </a:cubicBezTo>
                    <a:cubicBezTo>
                      <a:pt x="4771" y="8977"/>
                      <a:pt x="4378" y="8766"/>
                      <a:pt x="3985" y="8556"/>
                    </a:cubicBezTo>
                    <a:cubicBezTo>
                      <a:pt x="3200" y="8275"/>
                      <a:pt x="2545" y="7855"/>
                      <a:pt x="1891" y="7504"/>
                    </a:cubicBezTo>
                    <a:cubicBezTo>
                      <a:pt x="1760" y="7504"/>
                      <a:pt x="1629" y="7434"/>
                      <a:pt x="1629" y="7364"/>
                    </a:cubicBezTo>
                    <a:cubicBezTo>
                      <a:pt x="1498" y="7294"/>
                      <a:pt x="843" y="7013"/>
                      <a:pt x="582" y="6943"/>
                    </a:cubicBezTo>
                    <a:cubicBezTo>
                      <a:pt x="451" y="6803"/>
                      <a:pt x="320" y="6732"/>
                      <a:pt x="58" y="6592"/>
                    </a:cubicBezTo>
                    <a:cubicBezTo>
                      <a:pt x="-73" y="6592"/>
                      <a:pt x="58" y="6522"/>
                      <a:pt x="58" y="6452"/>
                    </a:cubicBezTo>
                    <a:cubicBezTo>
                      <a:pt x="320" y="6171"/>
                      <a:pt x="712" y="5891"/>
                      <a:pt x="1105" y="5610"/>
                    </a:cubicBezTo>
                    <a:cubicBezTo>
                      <a:pt x="1236" y="5470"/>
                      <a:pt x="1498" y="5330"/>
                      <a:pt x="1498" y="5190"/>
                    </a:cubicBezTo>
                    <a:cubicBezTo>
                      <a:pt x="1498" y="5119"/>
                      <a:pt x="1629" y="5119"/>
                      <a:pt x="1629" y="5049"/>
                    </a:cubicBezTo>
                    <a:cubicBezTo>
                      <a:pt x="2152" y="4769"/>
                      <a:pt x="2545" y="4418"/>
                      <a:pt x="3069" y="3997"/>
                    </a:cubicBezTo>
                    <a:cubicBezTo>
                      <a:pt x="3200" y="3857"/>
                      <a:pt x="5687" y="2034"/>
                      <a:pt x="6080" y="1683"/>
                    </a:cubicBezTo>
                    <a:cubicBezTo>
                      <a:pt x="7258" y="631"/>
                      <a:pt x="7258" y="631"/>
                      <a:pt x="7258" y="631"/>
                    </a:cubicBezTo>
                    <a:cubicBezTo>
                      <a:pt x="7520" y="491"/>
                      <a:pt x="8043" y="0"/>
                      <a:pt x="8043" y="0"/>
                    </a:cubicBezTo>
                    <a:cubicBezTo>
                      <a:pt x="8436" y="0"/>
                      <a:pt x="8960" y="351"/>
                      <a:pt x="9352" y="561"/>
                    </a:cubicBezTo>
                    <a:cubicBezTo>
                      <a:pt x="9614" y="631"/>
                      <a:pt x="9745" y="701"/>
                      <a:pt x="9876" y="842"/>
                    </a:cubicBezTo>
                    <a:cubicBezTo>
                      <a:pt x="10400" y="1122"/>
                      <a:pt x="10531" y="1332"/>
                      <a:pt x="11054" y="1473"/>
                    </a:cubicBezTo>
                    <a:cubicBezTo>
                      <a:pt x="11316" y="1613"/>
                      <a:pt x="11578" y="1683"/>
                      <a:pt x="11840" y="1823"/>
                    </a:cubicBezTo>
                    <a:cubicBezTo>
                      <a:pt x="11971" y="1894"/>
                      <a:pt x="12102" y="1964"/>
                      <a:pt x="12363" y="2034"/>
                    </a:cubicBezTo>
                    <a:cubicBezTo>
                      <a:pt x="12887" y="2174"/>
                      <a:pt x="13280" y="2314"/>
                      <a:pt x="13803" y="2525"/>
                    </a:cubicBezTo>
                    <a:cubicBezTo>
                      <a:pt x="14589" y="2735"/>
                      <a:pt x="15374" y="2875"/>
                      <a:pt x="16029" y="3156"/>
                    </a:cubicBezTo>
                    <a:cubicBezTo>
                      <a:pt x="16160" y="3156"/>
                      <a:pt x="16291" y="3226"/>
                      <a:pt x="16422" y="3226"/>
                    </a:cubicBezTo>
                    <a:cubicBezTo>
                      <a:pt x="16683" y="3296"/>
                      <a:pt x="16945" y="3366"/>
                      <a:pt x="17207" y="3436"/>
                    </a:cubicBezTo>
                    <a:cubicBezTo>
                      <a:pt x="17469" y="3577"/>
                      <a:pt x="17469" y="3717"/>
                      <a:pt x="17731" y="3857"/>
                    </a:cubicBezTo>
                    <a:cubicBezTo>
                      <a:pt x="18123" y="4278"/>
                      <a:pt x="18647" y="4699"/>
                      <a:pt x="19040" y="5119"/>
                    </a:cubicBezTo>
                    <a:cubicBezTo>
                      <a:pt x="19302" y="5400"/>
                      <a:pt x="19694" y="5681"/>
                      <a:pt x="19956" y="5961"/>
                    </a:cubicBezTo>
                    <a:cubicBezTo>
                      <a:pt x="20349" y="6312"/>
                      <a:pt x="20742" y="6732"/>
                      <a:pt x="21265" y="7083"/>
                    </a:cubicBezTo>
                    <a:cubicBezTo>
                      <a:pt x="21265" y="7153"/>
                      <a:pt x="21396" y="7223"/>
                      <a:pt x="21396" y="7294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6610" name="Freeform 633"/>
              <p:cNvSpPr/>
              <p:nvPr/>
            </p:nvSpPr>
            <p:spPr>
              <a:xfrm>
                <a:off x="248311" y="151395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14400"/>
                    </a:moveTo>
                    <a:cubicBezTo>
                      <a:pt x="21600" y="14400"/>
                      <a:pt x="21600" y="21600"/>
                      <a:pt x="10800" y="21600"/>
                    </a:cubicBezTo>
                    <a:cubicBezTo>
                      <a:pt x="0" y="21600"/>
                      <a:pt x="0" y="14400"/>
                      <a:pt x="0" y="7200"/>
                    </a:cubicBezTo>
                    <a:cubicBezTo>
                      <a:pt x="0" y="7200"/>
                      <a:pt x="0" y="0"/>
                      <a:pt x="10800" y="0"/>
                    </a:cubicBezTo>
                    <a:cubicBezTo>
                      <a:pt x="21600" y="0"/>
                      <a:pt x="21600" y="7200"/>
                      <a:pt x="21600" y="144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6611" name="Freeform 634"/>
              <p:cNvSpPr/>
              <p:nvPr/>
            </p:nvSpPr>
            <p:spPr>
              <a:xfrm>
                <a:off x="248311" y="167942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5400" y="13745"/>
                    </a:moveTo>
                    <a:cubicBezTo>
                      <a:pt x="5400" y="11782"/>
                      <a:pt x="16200" y="7855"/>
                      <a:pt x="0" y="3927"/>
                    </a:cubicBezTo>
                    <a:cubicBezTo>
                      <a:pt x="0" y="3927"/>
                      <a:pt x="0" y="1964"/>
                      <a:pt x="0" y="1964"/>
                    </a:cubicBezTo>
                    <a:cubicBezTo>
                      <a:pt x="0" y="1964"/>
                      <a:pt x="5400" y="0"/>
                      <a:pt x="5400" y="0"/>
                    </a:cubicBezTo>
                    <a:cubicBezTo>
                      <a:pt x="16200" y="3927"/>
                      <a:pt x="21600" y="5891"/>
                      <a:pt x="21600" y="11782"/>
                    </a:cubicBezTo>
                    <a:cubicBezTo>
                      <a:pt x="21600" y="13745"/>
                      <a:pt x="21600" y="15709"/>
                      <a:pt x="16200" y="19636"/>
                    </a:cubicBezTo>
                    <a:cubicBezTo>
                      <a:pt x="16200" y="19636"/>
                      <a:pt x="10800" y="19636"/>
                      <a:pt x="5400" y="21600"/>
                    </a:cubicBezTo>
                    <a:cubicBezTo>
                      <a:pt x="5400" y="19636"/>
                      <a:pt x="0" y="17673"/>
                      <a:pt x="0" y="17673"/>
                    </a:cubicBezTo>
                    <a:cubicBezTo>
                      <a:pt x="0" y="15709"/>
                      <a:pt x="5400" y="15709"/>
                      <a:pt x="5400" y="13745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6612" name="Freeform 635"/>
              <p:cNvSpPr/>
              <p:nvPr/>
            </p:nvSpPr>
            <p:spPr>
              <a:xfrm>
                <a:off x="246877" y="207128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8250" fill="norm" stroke="1" extrusionOk="0">
                    <a:moveTo>
                      <a:pt x="4800" y="13621"/>
                    </a:moveTo>
                    <a:cubicBezTo>
                      <a:pt x="2400" y="7449"/>
                      <a:pt x="2400" y="4363"/>
                      <a:pt x="0" y="1278"/>
                    </a:cubicBezTo>
                    <a:cubicBezTo>
                      <a:pt x="4800" y="-1808"/>
                      <a:pt x="7200" y="1278"/>
                      <a:pt x="9600" y="4363"/>
                    </a:cubicBezTo>
                    <a:cubicBezTo>
                      <a:pt x="14400" y="4363"/>
                      <a:pt x="16800" y="4363"/>
                      <a:pt x="19200" y="7449"/>
                    </a:cubicBezTo>
                    <a:cubicBezTo>
                      <a:pt x="21600" y="7449"/>
                      <a:pt x="21600" y="7449"/>
                      <a:pt x="21600" y="10535"/>
                    </a:cubicBezTo>
                    <a:cubicBezTo>
                      <a:pt x="21600" y="10535"/>
                      <a:pt x="21600" y="13621"/>
                      <a:pt x="21600" y="13621"/>
                    </a:cubicBezTo>
                    <a:cubicBezTo>
                      <a:pt x="16800" y="19792"/>
                      <a:pt x="9600" y="19792"/>
                      <a:pt x="4800" y="13621"/>
                    </a:cubicBezTo>
                    <a:cubicBezTo>
                      <a:pt x="4800" y="13621"/>
                      <a:pt x="4800" y="13621"/>
                      <a:pt x="4800" y="1362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6613" name="Freeform 636"/>
              <p:cNvSpPr/>
              <p:nvPr/>
            </p:nvSpPr>
            <p:spPr>
              <a:xfrm>
                <a:off x="247098" y="155476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7985" fill="norm" stroke="1" extrusionOk="0">
                    <a:moveTo>
                      <a:pt x="16971" y="7449"/>
                    </a:moveTo>
                    <a:cubicBezTo>
                      <a:pt x="16971" y="4363"/>
                      <a:pt x="18514" y="4363"/>
                      <a:pt x="20057" y="4363"/>
                    </a:cubicBezTo>
                    <a:cubicBezTo>
                      <a:pt x="20057" y="7449"/>
                      <a:pt x="21600" y="10535"/>
                      <a:pt x="21600" y="10535"/>
                    </a:cubicBezTo>
                    <a:cubicBezTo>
                      <a:pt x="21600" y="13621"/>
                      <a:pt x="21600" y="13621"/>
                      <a:pt x="21600" y="13621"/>
                    </a:cubicBezTo>
                    <a:cubicBezTo>
                      <a:pt x="20057" y="16706"/>
                      <a:pt x="16971" y="19792"/>
                      <a:pt x="15429" y="16706"/>
                    </a:cubicBezTo>
                    <a:cubicBezTo>
                      <a:pt x="12343" y="13621"/>
                      <a:pt x="10800" y="10535"/>
                      <a:pt x="7714" y="13621"/>
                    </a:cubicBezTo>
                    <a:cubicBezTo>
                      <a:pt x="6171" y="16706"/>
                      <a:pt x="1543" y="7449"/>
                      <a:pt x="0" y="4363"/>
                    </a:cubicBezTo>
                    <a:cubicBezTo>
                      <a:pt x="0" y="1278"/>
                      <a:pt x="3086" y="-1808"/>
                      <a:pt x="4629" y="1278"/>
                    </a:cubicBezTo>
                    <a:cubicBezTo>
                      <a:pt x="7714" y="1278"/>
                      <a:pt x="9257" y="1278"/>
                      <a:pt x="12343" y="4363"/>
                    </a:cubicBezTo>
                    <a:cubicBezTo>
                      <a:pt x="13886" y="7449"/>
                      <a:pt x="15429" y="7449"/>
                      <a:pt x="16971" y="7449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6614" name="Freeform 637"/>
              <p:cNvSpPr/>
              <p:nvPr/>
            </p:nvSpPr>
            <p:spPr>
              <a:xfrm>
                <a:off x="250738" y="127126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21600"/>
                    </a:moveTo>
                    <a:cubicBezTo>
                      <a:pt x="10800" y="21600"/>
                      <a:pt x="10800" y="14400"/>
                      <a:pt x="0" y="14400"/>
                    </a:cubicBezTo>
                    <a:cubicBezTo>
                      <a:pt x="0" y="7200"/>
                      <a:pt x="10800" y="7200"/>
                      <a:pt x="10800" y="0"/>
                    </a:cubicBezTo>
                    <a:cubicBezTo>
                      <a:pt x="21600" y="7200"/>
                      <a:pt x="21600" y="14400"/>
                      <a:pt x="21600" y="14400"/>
                    </a:cubicBezTo>
                    <a:cubicBezTo>
                      <a:pt x="21600" y="14400"/>
                      <a:pt x="21600" y="21600"/>
                      <a:pt x="21600" y="216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6615" name="Freeform 638"/>
              <p:cNvSpPr/>
              <p:nvPr/>
            </p:nvSpPr>
            <p:spPr>
              <a:xfrm>
                <a:off x="250560" y="135400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8437" h="17672" fill="norm" stroke="1" extrusionOk="0">
                    <a:moveTo>
                      <a:pt x="0" y="6872"/>
                    </a:moveTo>
                    <a:cubicBezTo>
                      <a:pt x="5400" y="1472"/>
                      <a:pt x="5400" y="1472"/>
                      <a:pt x="10800" y="1472"/>
                    </a:cubicBezTo>
                    <a:cubicBezTo>
                      <a:pt x="16200" y="-3928"/>
                      <a:pt x="21600" y="6872"/>
                      <a:pt x="16200" y="12272"/>
                    </a:cubicBezTo>
                    <a:cubicBezTo>
                      <a:pt x="16200" y="17672"/>
                      <a:pt x="16200" y="17672"/>
                      <a:pt x="10800" y="17672"/>
                    </a:cubicBezTo>
                    <a:cubicBezTo>
                      <a:pt x="5400" y="17672"/>
                      <a:pt x="0" y="12272"/>
                      <a:pt x="0" y="6872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6616" name="Freeform 639"/>
              <p:cNvSpPr/>
              <p:nvPr/>
            </p:nvSpPr>
            <p:spPr>
              <a:xfrm>
                <a:off x="250213" y="196578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103" h="20450" fill="norm" stroke="1" extrusionOk="0">
                    <a:moveTo>
                      <a:pt x="18946" y="12595"/>
                    </a:moveTo>
                    <a:cubicBezTo>
                      <a:pt x="15860" y="18486"/>
                      <a:pt x="11232" y="20450"/>
                      <a:pt x="6603" y="20450"/>
                    </a:cubicBezTo>
                    <a:cubicBezTo>
                      <a:pt x="5060" y="20450"/>
                      <a:pt x="5060" y="20450"/>
                      <a:pt x="3518" y="20450"/>
                    </a:cubicBezTo>
                    <a:cubicBezTo>
                      <a:pt x="1975" y="20450"/>
                      <a:pt x="432" y="20450"/>
                      <a:pt x="432" y="20450"/>
                    </a:cubicBezTo>
                    <a:cubicBezTo>
                      <a:pt x="-1111" y="16523"/>
                      <a:pt x="1975" y="16523"/>
                      <a:pt x="1975" y="14559"/>
                    </a:cubicBezTo>
                    <a:cubicBezTo>
                      <a:pt x="3518" y="10632"/>
                      <a:pt x="8146" y="8668"/>
                      <a:pt x="8146" y="2777"/>
                    </a:cubicBezTo>
                    <a:cubicBezTo>
                      <a:pt x="8146" y="814"/>
                      <a:pt x="11232" y="-1150"/>
                      <a:pt x="12775" y="814"/>
                    </a:cubicBezTo>
                    <a:cubicBezTo>
                      <a:pt x="15860" y="2777"/>
                      <a:pt x="17403" y="4741"/>
                      <a:pt x="18946" y="6705"/>
                    </a:cubicBezTo>
                    <a:cubicBezTo>
                      <a:pt x="20489" y="8668"/>
                      <a:pt x="20489" y="10632"/>
                      <a:pt x="18946" y="12595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6617" name="Freeform 640"/>
              <p:cNvSpPr/>
              <p:nvPr/>
            </p:nvSpPr>
            <p:spPr>
              <a:xfrm>
                <a:off x="254094" y="160368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886" h="19491" fill="norm" stroke="1" extrusionOk="0">
                    <a:moveTo>
                      <a:pt x="1372" y="10800"/>
                    </a:moveTo>
                    <a:cubicBezTo>
                      <a:pt x="4457" y="7200"/>
                      <a:pt x="7543" y="3600"/>
                      <a:pt x="10629" y="0"/>
                    </a:cubicBezTo>
                    <a:cubicBezTo>
                      <a:pt x="10629" y="0"/>
                      <a:pt x="13715" y="0"/>
                      <a:pt x="16800" y="0"/>
                    </a:cubicBezTo>
                    <a:cubicBezTo>
                      <a:pt x="19886" y="0"/>
                      <a:pt x="19886" y="0"/>
                      <a:pt x="19886" y="3600"/>
                    </a:cubicBezTo>
                    <a:cubicBezTo>
                      <a:pt x="19886" y="3600"/>
                      <a:pt x="19886" y="7200"/>
                      <a:pt x="19886" y="7200"/>
                    </a:cubicBezTo>
                    <a:cubicBezTo>
                      <a:pt x="13715" y="7200"/>
                      <a:pt x="10629" y="14400"/>
                      <a:pt x="7543" y="18000"/>
                    </a:cubicBezTo>
                    <a:cubicBezTo>
                      <a:pt x="4457" y="21600"/>
                      <a:pt x="4457" y="18000"/>
                      <a:pt x="1372" y="14400"/>
                    </a:cubicBezTo>
                    <a:cubicBezTo>
                      <a:pt x="1372" y="14400"/>
                      <a:pt x="-1714" y="14400"/>
                      <a:pt x="1372" y="108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6618" name="Freeform 641"/>
              <p:cNvSpPr/>
              <p:nvPr/>
            </p:nvSpPr>
            <p:spPr>
              <a:xfrm>
                <a:off x="254819" y="153046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0029" fill="norm" stroke="1" extrusionOk="0">
                    <a:moveTo>
                      <a:pt x="14400" y="589"/>
                    </a:moveTo>
                    <a:cubicBezTo>
                      <a:pt x="14400" y="589"/>
                      <a:pt x="18000" y="589"/>
                      <a:pt x="18000" y="2749"/>
                    </a:cubicBezTo>
                    <a:cubicBezTo>
                      <a:pt x="18000" y="4909"/>
                      <a:pt x="21600" y="7069"/>
                      <a:pt x="21600" y="9229"/>
                    </a:cubicBezTo>
                    <a:cubicBezTo>
                      <a:pt x="21600" y="11389"/>
                      <a:pt x="18000" y="13549"/>
                      <a:pt x="18000" y="17869"/>
                    </a:cubicBezTo>
                    <a:cubicBezTo>
                      <a:pt x="18000" y="20029"/>
                      <a:pt x="10800" y="20029"/>
                      <a:pt x="10800" y="20029"/>
                    </a:cubicBezTo>
                    <a:cubicBezTo>
                      <a:pt x="7200" y="17869"/>
                      <a:pt x="0" y="7069"/>
                      <a:pt x="0" y="4909"/>
                    </a:cubicBezTo>
                    <a:cubicBezTo>
                      <a:pt x="0" y="2749"/>
                      <a:pt x="7200" y="-1571"/>
                      <a:pt x="14400" y="589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6619" name="Freeform 643"/>
              <p:cNvSpPr/>
              <p:nvPr/>
            </p:nvSpPr>
            <p:spPr>
              <a:xfrm>
                <a:off x="254706" y="171251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380" h="21600" fill="norm" stroke="1" extrusionOk="0">
                    <a:moveTo>
                      <a:pt x="442" y="0"/>
                    </a:moveTo>
                    <a:cubicBezTo>
                      <a:pt x="2103" y="0"/>
                      <a:pt x="3765" y="0"/>
                      <a:pt x="3765" y="0"/>
                    </a:cubicBezTo>
                    <a:cubicBezTo>
                      <a:pt x="7088" y="3086"/>
                      <a:pt x="10411" y="4629"/>
                      <a:pt x="13734" y="6171"/>
                    </a:cubicBezTo>
                    <a:cubicBezTo>
                      <a:pt x="15395" y="7714"/>
                      <a:pt x="17057" y="9257"/>
                      <a:pt x="17057" y="12343"/>
                    </a:cubicBezTo>
                    <a:cubicBezTo>
                      <a:pt x="18718" y="13886"/>
                      <a:pt x="20380" y="16971"/>
                      <a:pt x="20380" y="18514"/>
                    </a:cubicBezTo>
                    <a:cubicBezTo>
                      <a:pt x="20380" y="20057"/>
                      <a:pt x="20380" y="21600"/>
                      <a:pt x="18718" y="21600"/>
                    </a:cubicBezTo>
                    <a:cubicBezTo>
                      <a:pt x="18718" y="21600"/>
                      <a:pt x="17057" y="21600"/>
                      <a:pt x="17057" y="20057"/>
                    </a:cubicBezTo>
                    <a:cubicBezTo>
                      <a:pt x="15395" y="18514"/>
                      <a:pt x="13734" y="16971"/>
                      <a:pt x="10411" y="15429"/>
                    </a:cubicBezTo>
                    <a:cubicBezTo>
                      <a:pt x="10411" y="15429"/>
                      <a:pt x="8749" y="13886"/>
                      <a:pt x="8749" y="12343"/>
                    </a:cubicBezTo>
                    <a:cubicBezTo>
                      <a:pt x="10411" y="7714"/>
                      <a:pt x="7088" y="7714"/>
                      <a:pt x="5426" y="7714"/>
                    </a:cubicBezTo>
                    <a:cubicBezTo>
                      <a:pt x="2103" y="6171"/>
                      <a:pt x="-1220" y="1543"/>
                      <a:pt x="442" y="0"/>
                    </a:cubicBezTo>
                    <a:cubicBezTo>
                      <a:pt x="442" y="0"/>
                      <a:pt x="442" y="0"/>
                      <a:pt x="44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6620" name="Freeform 644"/>
              <p:cNvSpPr/>
              <p:nvPr/>
            </p:nvSpPr>
            <p:spPr>
              <a:xfrm>
                <a:off x="258349" y="179524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0800" y="21600"/>
                    </a:moveTo>
                    <a:cubicBezTo>
                      <a:pt x="0" y="10800"/>
                      <a:pt x="0" y="10800"/>
                      <a:pt x="0" y="10800"/>
                    </a:cubicBezTo>
                    <a:cubicBezTo>
                      <a:pt x="0" y="0"/>
                      <a:pt x="10800" y="0"/>
                      <a:pt x="10800" y="0"/>
                    </a:cubicBezTo>
                    <a:cubicBezTo>
                      <a:pt x="10800" y="0"/>
                      <a:pt x="21600" y="10800"/>
                      <a:pt x="21600" y="10800"/>
                    </a:cubicBezTo>
                    <a:cubicBezTo>
                      <a:pt x="21600" y="10800"/>
                      <a:pt x="10800" y="10800"/>
                      <a:pt x="10800" y="216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6621" name="Freeform 645"/>
              <p:cNvSpPr/>
              <p:nvPr/>
            </p:nvSpPr>
            <p:spPr>
              <a:xfrm>
                <a:off x="255530" y="184598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8710" h="18171" fill="norm" stroke="1" extrusionOk="0">
                    <a:moveTo>
                      <a:pt x="7616" y="16800"/>
                    </a:moveTo>
                    <a:cubicBezTo>
                      <a:pt x="6176" y="13715"/>
                      <a:pt x="3296" y="16800"/>
                      <a:pt x="3296" y="16800"/>
                    </a:cubicBezTo>
                    <a:cubicBezTo>
                      <a:pt x="416" y="19886"/>
                      <a:pt x="1856" y="16800"/>
                      <a:pt x="416" y="16800"/>
                    </a:cubicBezTo>
                    <a:cubicBezTo>
                      <a:pt x="-1024" y="13715"/>
                      <a:pt x="1856" y="10629"/>
                      <a:pt x="416" y="7543"/>
                    </a:cubicBezTo>
                    <a:cubicBezTo>
                      <a:pt x="1856" y="7543"/>
                      <a:pt x="3296" y="7543"/>
                      <a:pt x="3296" y="7543"/>
                    </a:cubicBezTo>
                    <a:cubicBezTo>
                      <a:pt x="4736" y="7543"/>
                      <a:pt x="4736" y="10629"/>
                      <a:pt x="4736" y="10629"/>
                    </a:cubicBezTo>
                    <a:cubicBezTo>
                      <a:pt x="6176" y="13715"/>
                      <a:pt x="7616" y="13715"/>
                      <a:pt x="7616" y="10629"/>
                    </a:cubicBezTo>
                    <a:cubicBezTo>
                      <a:pt x="9056" y="4457"/>
                      <a:pt x="11936" y="1372"/>
                      <a:pt x="13376" y="1372"/>
                    </a:cubicBezTo>
                    <a:cubicBezTo>
                      <a:pt x="14816" y="-1714"/>
                      <a:pt x="16256" y="1372"/>
                      <a:pt x="17696" y="1372"/>
                    </a:cubicBezTo>
                    <a:cubicBezTo>
                      <a:pt x="16256" y="4457"/>
                      <a:pt x="20576" y="7543"/>
                      <a:pt x="17696" y="10629"/>
                    </a:cubicBezTo>
                    <a:cubicBezTo>
                      <a:pt x="16256" y="10629"/>
                      <a:pt x="16256" y="13715"/>
                      <a:pt x="16256" y="16800"/>
                    </a:cubicBezTo>
                    <a:cubicBezTo>
                      <a:pt x="16256" y="13715"/>
                      <a:pt x="14816" y="13715"/>
                      <a:pt x="14816" y="13715"/>
                    </a:cubicBezTo>
                    <a:cubicBezTo>
                      <a:pt x="14816" y="13715"/>
                      <a:pt x="13376" y="13715"/>
                      <a:pt x="13376" y="13715"/>
                    </a:cubicBezTo>
                    <a:cubicBezTo>
                      <a:pt x="10496" y="10629"/>
                      <a:pt x="10496" y="19886"/>
                      <a:pt x="7616" y="168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6622" name="Freeform 646"/>
              <p:cNvSpPr/>
              <p:nvPr/>
            </p:nvSpPr>
            <p:spPr>
              <a:xfrm>
                <a:off x="258791" y="167390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8900" h="21600" fill="norm" stroke="1" extrusionOk="0">
                    <a:moveTo>
                      <a:pt x="10800" y="17673"/>
                    </a:moveTo>
                    <a:cubicBezTo>
                      <a:pt x="7200" y="15709"/>
                      <a:pt x="7200" y="11782"/>
                      <a:pt x="7200" y="9818"/>
                    </a:cubicBezTo>
                    <a:cubicBezTo>
                      <a:pt x="7200" y="7855"/>
                      <a:pt x="7200" y="5891"/>
                      <a:pt x="7200" y="5891"/>
                    </a:cubicBezTo>
                    <a:cubicBezTo>
                      <a:pt x="3600" y="3927"/>
                      <a:pt x="3600" y="1964"/>
                      <a:pt x="0" y="1964"/>
                    </a:cubicBezTo>
                    <a:cubicBezTo>
                      <a:pt x="3600" y="1964"/>
                      <a:pt x="7200" y="0"/>
                      <a:pt x="10800" y="0"/>
                    </a:cubicBezTo>
                    <a:cubicBezTo>
                      <a:pt x="18000" y="1964"/>
                      <a:pt x="18000" y="3927"/>
                      <a:pt x="18000" y="5891"/>
                    </a:cubicBezTo>
                    <a:cubicBezTo>
                      <a:pt x="18000" y="7855"/>
                      <a:pt x="18000" y="9818"/>
                      <a:pt x="18000" y="13745"/>
                    </a:cubicBezTo>
                    <a:cubicBezTo>
                      <a:pt x="18000" y="13745"/>
                      <a:pt x="18000" y="15709"/>
                      <a:pt x="18000" y="17673"/>
                    </a:cubicBezTo>
                    <a:cubicBezTo>
                      <a:pt x="18000" y="19636"/>
                      <a:pt x="21600" y="21600"/>
                      <a:pt x="14400" y="21600"/>
                    </a:cubicBezTo>
                    <a:cubicBezTo>
                      <a:pt x="14400" y="21600"/>
                      <a:pt x="10800" y="19636"/>
                      <a:pt x="10800" y="17673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6623" name="Freeform 647"/>
              <p:cNvSpPr/>
              <p:nvPr/>
            </p:nvSpPr>
            <p:spPr>
              <a:xfrm>
                <a:off x="260445" y="156690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0"/>
                    </a:moveTo>
                    <a:cubicBezTo>
                      <a:pt x="21600" y="0"/>
                      <a:pt x="21600" y="0"/>
                      <a:pt x="21600" y="21600"/>
                    </a:cubicBezTo>
                    <a:cubicBezTo>
                      <a:pt x="21600" y="21600"/>
                      <a:pt x="21600" y="21600"/>
                      <a:pt x="21600" y="21600"/>
                    </a:cubicBezTo>
                    <a:cubicBezTo>
                      <a:pt x="0" y="21600"/>
                      <a:pt x="0" y="21600"/>
                      <a:pt x="0" y="21600"/>
                    </a:cubicBezTo>
                    <a:cubicBezTo>
                      <a:pt x="0" y="21600"/>
                      <a:pt x="0" y="0"/>
                      <a:pt x="216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6624" name="Freeform 648"/>
              <p:cNvSpPr/>
              <p:nvPr/>
            </p:nvSpPr>
            <p:spPr>
              <a:xfrm>
                <a:off x="257722" y="140643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150" h="20018" fill="norm" stroke="1" extrusionOk="0">
                    <a:moveTo>
                      <a:pt x="3600" y="6518"/>
                    </a:moveTo>
                    <a:cubicBezTo>
                      <a:pt x="7200" y="6518"/>
                      <a:pt x="9000" y="6518"/>
                      <a:pt x="10800" y="1118"/>
                    </a:cubicBezTo>
                    <a:cubicBezTo>
                      <a:pt x="12600" y="-1582"/>
                      <a:pt x="18000" y="1118"/>
                      <a:pt x="19800" y="3818"/>
                    </a:cubicBezTo>
                    <a:cubicBezTo>
                      <a:pt x="21600" y="9218"/>
                      <a:pt x="21600" y="11918"/>
                      <a:pt x="19800" y="17318"/>
                    </a:cubicBezTo>
                    <a:cubicBezTo>
                      <a:pt x="19800" y="17318"/>
                      <a:pt x="18000" y="17318"/>
                      <a:pt x="16200" y="20018"/>
                    </a:cubicBezTo>
                    <a:cubicBezTo>
                      <a:pt x="16200" y="20018"/>
                      <a:pt x="16200" y="17318"/>
                      <a:pt x="16200" y="17318"/>
                    </a:cubicBezTo>
                    <a:cubicBezTo>
                      <a:pt x="12600" y="17318"/>
                      <a:pt x="9000" y="17318"/>
                      <a:pt x="3600" y="17318"/>
                    </a:cubicBezTo>
                    <a:cubicBezTo>
                      <a:pt x="3600" y="17318"/>
                      <a:pt x="1800" y="17318"/>
                      <a:pt x="1800" y="14618"/>
                    </a:cubicBezTo>
                    <a:cubicBezTo>
                      <a:pt x="1800" y="14618"/>
                      <a:pt x="0" y="11918"/>
                      <a:pt x="0" y="11918"/>
                    </a:cubicBezTo>
                    <a:cubicBezTo>
                      <a:pt x="0" y="9218"/>
                      <a:pt x="1800" y="9218"/>
                      <a:pt x="1800" y="6518"/>
                    </a:cubicBezTo>
                    <a:cubicBezTo>
                      <a:pt x="1800" y="6518"/>
                      <a:pt x="3600" y="6518"/>
                      <a:pt x="3600" y="6518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6625" name="Freeform 649"/>
              <p:cNvSpPr/>
              <p:nvPr/>
            </p:nvSpPr>
            <p:spPr>
              <a:xfrm>
                <a:off x="261659" y="112014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10800"/>
                    </a:moveTo>
                    <a:cubicBezTo>
                      <a:pt x="0" y="10800"/>
                      <a:pt x="0" y="0"/>
                      <a:pt x="0" y="0"/>
                    </a:cubicBezTo>
                    <a:cubicBezTo>
                      <a:pt x="21600" y="0"/>
                      <a:pt x="21600" y="10800"/>
                      <a:pt x="21600" y="10800"/>
                    </a:cubicBezTo>
                    <a:cubicBezTo>
                      <a:pt x="21600" y="10800"/>
                      <a:pt x="21600" y="10800"/>
                      <a:pt x="21600" y="21600"/>
                    </a:cubicBezTo>
                    <a:cubicBezTo>
                      <a:pt x="0" y="21600"/>
                      <a:pt x="0" y="10800"/>
                      <a:pt x="0" y="108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6626" name="Freeform 650"/>
              <p:cNvSpPr/>
              <p:nvPr/>
            </p:nvSpPr>
            <p:spPr>
              <a:xfrm>
                <a:off x="261486" y="178862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7382" h="21600" fill="norm" stroke="1" extrusionOk="0">
                    <a:moveTo>
                      <a:pt x="7200" y="0"/>
                    </a:moveTo>
                    <a:cubicBezTo>
                      <a:pt x="14400" y="0"/>
                      <a:pt x="21600" y="5400"/>
                      <a:pt x="14400" y="16200"/>
                    </a:cubicBezTo>
                    <a:cubicBezTo>
                      <a:pt x="14400" y="16200"/>
                      <a:pt x="14400" y="16200"/>
                      <a:pt x="14400" y="21600"/>
                    </a:cubicBezTo>
                    <a:cubicBezTo>
                      <a:pt x="7200" y="21600"/>
                      <a:pt x="0" y="10800"/>
                      <a:pt x="0" y="5400"/>
                    </a:cubicBezTo>
                    <a:cubicBezTo>
                      <a:pt x="0" y="0"/>
                      <a:pt x="7200" y="0"/>
                      <a:pt x="72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6627" name="Freeform 651"/>
              <p:cNvSpPr/>
              <p:nvPr/>
            </p:nvSpPr>
            <p:spPr>
              <a:xfrm>
                <a:off x="262541" y="153491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5400" y="0"/>
                    </a:moveTo>
                    <a:cubicBezTo>
                      <a:pt x="10800" y="0"/>
                      <a:pt x="21600" y="5400"/>
                      <a:pt x="21600" y="10800"/>
                    </a:cubicBezTo>
                    <a:cubicBezTo>
                      <a:pt x="21600" y="16200"/>
                      <a:pt x="16200" y="21600"/>
                      <a:pt x="10800" y="21600"/>
                    </a:cubicBezTo>
                    <a:cubicBezTo>
                      <a:pt x="5400" y="16200"/>
                      <a:pt x="5400" y="10800"/>
                      <a:pt x="0" y="5400"/>
                    </a:cubicBezTo>
                    <a:cubicBezTo>
                      <a:pt x="0" y="5400"/>
                      <a:pt x="5400" y="0"/>
                      <a:pt x="54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6628" name="Freeform 652"/>
              <p:cNvSpPr/>
              <p:nvPr/>
            </p:nvSpPr>
            <p:spPr>
              <a:xfrm>
                <a:off x="263755" y="149961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10800"/>
                    </a:moveTo>
                    <a:cubicBezTo>
                      <a:pt x="0" y="5400"/>
                      <a:pt x="5400" y="0"/>
                      <a:pt x="16200" y="0"/>
                    </a:cubicBezTo>
                    <a:cubicBezTo>
                      <a:pt x="16200" y="0"/>
                      <a:pt x="21600" y="10800"/>
                      <a:pt x="21600" y="16200"/>
                    </a:cubicBezTo>
                    <a:cubicBezTo>
                      <a:pt x="21600" y="16200"/>
                      <a:pt x="16200" y="21600"/>
                      <a:pt x="16200" y="21600"/>
                    </a:cubicBezTo>
                    <a:cubicBezTo>
                      <a:pt x="10800" y="21600"/>
                      <a:pt x="5400" y="16200"/>
                      <a:pt x="0" y="108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6629" name="Freeform 653"/>
              <p:cNvSpPr/>
              <p:nvPr/>
            </p:nvSpPr>
            <p:spPr>
              <a:xfrm>
                <a:off x="263424" y="162095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3086" y="4320"/>
                    </a:moveTo>
                    <a:cubicBezTo>
                      <a:pt x="6171" y="4320"/>
                      <a:pt x="9257" y="0"/>
                      <a:pt x="9257" y="0"/>
                    </a:cubicBezTo>
                    <a:cubicBezTo>
                      <a:pt x="18514" y="0"/>
                      <a:pt x="21600" y="4320"/>
                      <a:pt x="21600" y="8640"/>
                    </a:cubicBezTo>
                    <a:cubicBezTo>
                      <a:pt x="21600" y="17280"/>
                      <a:pt x="21600" y="17280"/>
                      <a:pt x="18514" y="21600"/>
                    </a:cubicBezTo>
                    <a:cubicBezTo>
                      <a:pt x="15429" y="21600"/>
                      <a:pt x="12343" y="21600"/>
                      <a:pt x="12343" y="17280"/>
                    </a:cubicBezTo>
                    <a:cubicBezTo>
                      <a:pt x="12343" y="8640"/>
                      <a:pt x="6171" y="12960"/>
                      <a:pt x="3086" y="12960"/>
                    </a:cubicBezTo>
                    <a:cubicBezTo>
                      <a:pt x="3086" y="12960"/>
                      <a:pt x="0" y="17280"/>
                      <a:pt x="0" y="8640"/>
                    </a:cubicBezTo>
                    <a:cubicBezTo>
                      <a:pt x="0" y="8640"/>
                      <a:pt x="0" y="4320"/>
                      <a:pt x="3086" y="432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6630" name="Freeform 654"/>
              <p:cNvSpPr/>
              <p:nvPr/>
            </p:nvSpPr>
            <p:spPr>
              <a:xfrm>
                <a:off x="264858" y="175994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10800"/>
                    </a:moveTo>
                    <a:cubicBezTo>
                      <a:pt x="21600" y="16200"/>
                      <a:pt x="21600" y="21600"/>
                      <a:pt x="16200" y="21600"/>
                    </a:cubicBezTo>
                    <a:cubicBezTo>
                      <a:pt x="5400" y="21600"/>
                      <a:pt x="0" y="16200"/>
                      <a:pt x="0" y="10800"/>
                    </a:cubicBezTo>
                    <a:cubicBezTo>
                      <a:pt x="0" y="5400"/>
                      <a:pt x="5400" y="0"/>
                      <a:pt x="10800" y="0"/>
                    </a:cubicBezTo>
                    <a:cubicBezTo>
                      <a:pt x="21600" y="0"/>
                      <a:pt x="21600" y="5400"/>
                      <a:pt x="21600" y="108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6631" name="Oval 655"/>
              <p:cNvSpPr/>
              <p:nvPr/>
            </p:nvSpPr>
            <p:spPr>
              <a:xfrm>
                <a:off x="266071" y="158455"/>
                <a:ext cx="12701" cy="12701"/>
              </a:xfrm>
              <a:prstGeom prst="ellipse">
                <a:avLst/>
              </a:pr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6632" name="Freeform 656"/>
              <p:cNvSpPr/>
              <p:nvPr/>
            </p:nvSpPr>
            <p:spPr>
              <a:xfrm>
                <a:off x="264465" y="182410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400" h="19425" fill="norm" stroke="1" extrusionOk="0">
                    <a:moveTo>
                      <a:pt x="960" y="2025"/>
                    </a:moveTo>
                    <a:cubicBezTo>
                      <a:pt x="3120" y="-675"/>
                      <a:pt x="5280" y="-675"/>
                      <a:pt x="7440" y="2025"/>
                    </a:cubicBezTo>
                    <a:cubicBezTo>
                      <a:pt x="9600" y="4725"/>
                      <a:pt x="13920" y="7425"/>
                      <a:pt x="16080" y="10125"/>
                    </a:cubicBezTo>
                    <a:cubicBezTo>
                      <a:pt x="18240" y="10125"/>
                      <a:pt x="20400" y="10125"/>
                      <a:pt x="20400" y="15525"/>
                    </a:cubicBezTo>
                    <a:cubicBezTo>
                      <a:pt x="18240" y="15525"/>
                      <a:pt x="18240" y="18225"/>
                      <a:pt x="18240" y="18225"/>
                    </a:cubicBezTo>
                    <a:cubicBezTo>
                      <a:pt x="16080" y="20925"/>
                      <a:pt x="13920" y="18225"/>
                      <a:pt x="13920" y="18225"/>
                    </a:cubicBezTo>
                    <a:cubicBezTo>
                      <a:pt x="7440" y="18225"/>
                      <a:pt x="5280" y="12825"/>
                      <a:pt x="960" y="7425"/>
                    </a:cubicBezTo>
                    <a:cubicBezTo>
                      <a:pt x="960" y="7425"/>
                      <a:pt x="-1200" y="4725"/>
                      <a:pt x="960" y="2025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6633" name="Freeform 657"/>
              <p:cNvSpPr/>
              <p:nvPr/>
            </p:nvSpPr>
            <p:spPr>
              <a:xfrm>
                <a:off x="262451" y="124459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633" h="20809" fill="norm" stroke="1" extrusionOk="0">
                    <a:moveTo>
                      <a:pt x="900" y="4364"/>
                    </a:moveTo>
                    <a:cubicBezTo>
                      <a:pt x="3300" y="3382"/>
                      <a:pt x="5700" y="1419"/>
                      <a:pt x="8100" y="437"/>
                    </a:cubicBezTo>
                    <a:cubicBezTo>
                      <a:pt x="8100" y="437"/>
                      <a:pt x="9300" y="-545"/>
                      <a:pt x="10500" y="437"/>
                    </a:cubicBezTo>
                    <a:cubicBezTo>
                      <a:pt x="11700" y="1419"/>
                      <a:pt x="12900" y="1419"/>
                      <a:pt x="14100" y="437"/>
                    </a:cubicBezTo>
                    <a:cubicBezTo>
                      <a:pt x="17700" y="-545"/>
                      <a:pt x="18900" y="2400"/>
                      <a:pt x="20100" y="4364"/>
                    </a:cubicBezTo>
                    <a:cubicBezTo>
                      <a:pt x="21300" y="4364"/>
                      <a:pt x="20100" y="5346"/>
                      <a:pt x="20100" y="5346"/>
                    </a:cubicBezTo>
                    <a:cubicBezTo>
                      <a:pt x="21300" y="6328"/>
                      <a:pt x="18900" y="7310"/>
                      <a:pt x="18900" y="6328"/>
                    </a:cubicBezTo>
                    <a:cubicBezTo>
                      <a:pt x="16500" y="5346"/>
                      <a:pt x="15300" y="5346"/>
                      <a:pt x="14100" y="4364"/>
                    </a:cubicBezTo>
                    <a:cubicBezTo>
                      <a:pt x="10500" y="3382"/>
                      <a:pt x="8100" y="4364"/>
                      <a:pt x="8100" y="7310"/>
                    </a:cubicBezTo>
                    <a:cubicBezTo>
                      <a:pt x="8100" y="9273"/>
                      <a:pt x="9300" y="13200"/>
                      <a:pt x="10500" y="14182"/>
                    </a:cubicBezTo>
                    <a:cubicBezTo>
                      <a:pt x="10500" y="14182"/>
                      <a:pt x="10500" y="14182"/>
                      <a:pt x="10500" y="14182"/>
                    </a:cubicBezTo>
                    <a:cubicBezTo>
                      <a:pt x="14100" y="18110"/>
                      <a:pt x="14100" y="18110"/>
                      <a:pt x="10500" y="20073"/>
                    </a:cubicBezTo>
                    <a:cubicBezTo>
                      <a:pt x="9300" y="21055"/>
                      <a:pt x="8100" y="21055"/>
                      <a:pt x="6900" y="20073"/>
                    </a:cubicBezTo>
                    <a:cubicBezTo>
                      <a:pt x="6900" y="18110"/>
                      <a:pt x="6900" y="16146"/>
                      <a:pt x="4500" y="15164"/>
                    </a:cubicBezTo>
                    <a:cubicBezTo>
                      <a:pt x="4500" y="14182"/>
                      <a:pt x="4500" y="14182"/>
                      <a:pt x="4500" y="14182"/>
                    </a:cubicBezTo>
                    <a:cubicBezTo>
                      <a:pt x="5700" y="13200"/>
                      <a:pt x="6900" y="11237"/>
                      <a:pt x="4500" y="10255"/>
                    </a:cubicBezTo>
                    <a:cubicBezTo>
                      <a:pt x="3300" y="9273"/>
                      <a:pt x="3300" y="7310"/>
                      <a:pt x="900" y="7310"/>
                    </a:cubicBezTo>
                    <a:cubicBezTo>
                      <a:pt x="-300" y="7310"/>
                      <a:pt x="-300" y="5346"/>
                      <a:pt x="900" y="4364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6634" name="Freeform 658"/>
              <p:cNvSpPr/>
              <p:nvPr/>
            </p:nvSpPr>
            <p:spPr>
              <a:xfrm>
                <a:off x="265447" y="167721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925" h="21600" fill="norm" stroke="1" extrusionOk="0">
                    <a:moveTo>
                      <a:pt x="5400" y="21600"/>
                    </a:moveTo>
                    <a:cubicBezTo>
                      <a:pt x="2700" y="21600"/>
                      <a:pt x="2700" y="18000"/>
                      <a:pt x="0" y="18000"/>
                    </a:cubicBezTo>
                    <a:cubicBezTo>
                      <a:pt x="0" y="18000"/>
                      <a:pt x="0" y="14400"/>
                      <a:pt x="0" y="10800"/>
                    </a:cubicBezTo>
                    <a:cubicBezTo>
                      <a:pt x="0" y="10800"/>
                      <a:pt x="2700" y="7200"/>
                      <a:pt x="5400" y="7200"/>
                    </a:cubicBezTo>
                    <a:cubicBezTo>
                      <a:pt x="5400" y="3600"/>
                      <a:pt x="8100" y="3600"/>
                      <a:pt x="10800" y="0"/>
                    </a:cubicBezTo>
                    <a:cubicBezTo>
                      <a:pt x="13500" y="0"/>
                      <a:pt x="16200" y="0"/>
                      <a:pt x="18900" y="0"/>
                    </a:cubicBezTo>
                    <a:cubicBezTo>
                      <a:pt x="21600" y="3600"/>
                      <a:pt x="21600" y="7200"/>
                      <a:pt x="18900" y="10800"/>
                    </a:cubicBezTo>
                    <a:cubicBezTo>
                      <a:pt x="18900" y="18000"/>
                      <a:pt x="13500" y="21600"/>
                      <a:pt x="5400" y="216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6635" name="Freeform 659"/>
              <p:cNvSpPr/>
              <p:nvPr/>
            </p:nvSpPr>
            <p:spPr>
              <a:xfrm>
                <a:off x="267615" y="186915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14400"/>
                    </a:moveTo>
                    <a:cubicBezTo>
                      <a:pt x="0" y="7200"/>
                      <a:pt x="7200" y="7200"/>
                      <a:pt x="7200" y="0"/>
                    </a:cubicBezTo>
                    <a:cubicBezTo>
                      <a:pt x="14400" y="7200"/>
                      <a:pt x="14400" y="7200"/>
                      <a:pt x="21600" y="14400"/>
                    </a:cubicBezTo>
                    <a:cubicBezTo>
                      <a:pt x="14400" y="14400"/>
                      <a:pt x="14400" y="21600"/>
                      <a:pt x="7200" y="21600"/>
                    </a:cubicBezTo>
                    <a:cubicBezTo>
                      <a:pt x="7200" y="21600"/>
                      <a:pt x="0" y="21600"/>
                      <a:pt x="0" y="144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6636" name="Freeform 660"/>
              <p:cNvSpPr/>
              <p:nvPr/>
            </p:nvSpPr>
            <p:spPr>
              <a:xfrm>
                <a:off x="259848" y="141418"/>
                <a:ext cx="14339" cy="1442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952" h="21076" fill="norm" stroke="1" extrusionOk="0">
                    <a:moveTo>
                      <a:pt x="1944" y="13824"/>
                    </a:moveTo>
                    <a:cubicBezTo>
                      <a:pt x="2808" y="14688"/>
                      <a:pt x="3672" y="15552"/>
                      <a:pt x="5400" y="14688"/>
                    </a:cubicBezTo>
                    <a:cubicBezTo>
                      <a:pt x="6264" y="14688"/>
                      <a:pt x="7128" y="14688"/>
                      <a:pt x="7992" y="13824"/>
                    </a:cubicBezTo>
                    <a:cubicBezTo>
                      <a:pt x="7992" y="13824"/>
                      <a:pt x="8856" y="12960"/>
                      <a:pt x="8856" y="12960"/>
                    </a:cubicBezTo>
                    <a:cubicBezTo>
                      <a:pt x="10584" y="11232"/>
                      <a:pt x="10584" y="11232"/>
                      <a:pt x="12312" y="12960"/>
                    </a:cubicBezTo>
                    <a:cubicBezTo>
                      <a:pt x="12312" y="12960"/>
                      <a:pt x="13176" y="13824"/>
                      <a:pt x="14040" y="13824"/>
                    </a:cubicBezTo>
                    <a:cubicBezTo>
                      <a:pt x="14040" y="12960"/>
                      <a:pt x="14904" y="12096"/>
                      <a:pt x="14904" y="12096"/>
                    </a:cubicBezTo>
                    <a:cubicBezTo>
                      <a:pt x="14904" y="10368"/>
                      <a:pt x="14904" y="9504"/>
                      <a:pt x="15768" y="8640"/>
                    </a:cubicBezTo>
                    <a:cubicBezTo>
                      <a:pt x="15768" y="6912"/>
                      <a:pt x="15768" y="6048"/>
                      <a:pt x="14040" y="4320"/>
                    </a:cubicBezTo>
                    <a:cubicBezTo>
                      <a:pt x="13176" y="4320"/>
                      <a:pt x="13176" y="3456"/>
                      <a:pt x="14040" y="2592"/>
                    </a:cubicBezTo>
                    <a:cubicBezTo>
                      <a:pt x="14904" y="1728"/>
                      <a:pt x="15768" y="864"/>
                      <a:pt x="16632" y="864"/>
                    </a:cubicBezTo>
                    <a:cubicBezTo>
                      <a:pt x="17496" y="864"/>
                      <a:pt x="18360" y="0"/>
                      <a:pt x="19224" y="0"/>
                    </a:cubicBezTo>
                    <a:cubicBezTo>
                      <a:pt x="20088" y="0"/>
                      <a:pt x="20088" y="864"/>
                      <a:pt x="20952" y="864"/>
                    </a:cubicBezTo>
                    <a:cubicBezTo>
                      <a:pt x="20952" y="1728"/>
                      <a:pt x="20952" y="1728"/>
                      <a:pt x="20088" y="2592"/>
                    </a:cubicBezTo>
                    <a:cubicBezTo>
                      <a:pt x="20088" y="3456"/>
                      <a:pt x="20088" y="5184"/>
                      <a:pt x="19224" y="6048"/>
                    </a:cubicBezTo>
                    <a:cubicBezTo>
                      <a:pt x="19224" y="6912"/>
                      <a:pt x="19224" y="6912"/>
                      <a:pt x="19224" y="7776"/>
                    </a:cubicBezTo>
                    <a:cubicBezTo>
                      <a:pt x="19224" y="8640"/>
                      <a:pt x="20088" y="9504"/>
                      <a:pt x="19224" y="9504"/>
                    </a:cubicBezTo>
                    <a:cubicBezTo>
                      <a:pt x="18360" y="12096"/>
                      <a:pt x="17496" y="13824"/>
                      <a:pt x="16632" y="16416"/>
                    </a:cubicBezTo>
                    <a:cubicBezTo>
                      <a:pt x="16632" y="16416"/>
                      <a:pt x="15768" y="16416"/>
                      <a:pt x="14904" y="16416"/>
                    </a:cubicBezTo>
                    <a:cubicBezTo>
                      <a:pt x="14040" y="17280"/>
                      <a:pt x="13176" y="15552"/>
                      <a:pt x="12312" y="16416"/>
                    </a:cubicBezTo>
                    <a:cubicBezTo>
                      <a:pt x="10584" y="16416"/>
                      <a:pt x="9720" y="18144"/>
                      <a:pt x="7992" y="19008"/>
                    </a:cubicBezTo>
                    <a:cubicBezTo>
                      <a:pt x="7128" y="21600"/>
                      <a:pt x="6264" y="21600"/>
                      <a:pt x="5400" y="19872"/>
                    </a:cubicBezTo>
                    <a:cubicBezTo>
                      <a:pt x="3672" y="18144"/>
                      <a:pt x="2808" y="18144"/>
                      <a:pt x="1080" y="17280"/>
                    </a:cubicBezTo>
                    <a:cubicBezTo>
                      <a:pt x="-648" y="17280"/>
                      <a:pt x="216" y="16416"/>
                      <a:pt x="216" y="15552"/>
                    </a:cubicBezTo>
                    <a:cubicBezTo>
                      <a:pt x="216" y="14688"/>
                      <a:pt x="216" y="14688"/>
                      <a:pt x="216" y="13824"/>
                    </a:cubicBezTo>
                    <a:cubicBezTo>
                      <a:pt x="1080" y="13824"/>
                      <a:pt x="1080" y="12960"/>
                      <a:pt x="1944" y="13824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6637" name="Freeform 661"/>
              <p:cNvSpPr/>
              <p:nvPr/>
            </p:nvSpPr>
            <p:spPr>
              <a:xfrm>
                <a:off x="266623" y="154602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8162" fill="norm" stroke="1" extrusionOk="0">
                    <a:moveTo>
                      <a:pt x="21600" y="9522"/>
                    </a:moveTo>
                    <a:cubicBezTo>
                      <a:pt x="21600" y="9522"/>
                      <a:pt x="16200" y="13842"/>
                      <a:pt x="10800" y="18162"/>
                    </a:cubicBezTo>
                    <a:cubicBezTo>
                      <a:pt x="5400" y="13842"/>
                      <a:pt x="5400" y="13842"/>
                      <a:pt x="0" y="9522"/>
                    </a:cubicBezTo>
                    <a:cubicBezTo>
                      <a:pt x="0" y="9522"/>
                      <a:pt x="10800" y="-3438"/>
                      <a:pt x="16200" y="882"/>
                    </a:cubicBezTo>
                    <a:cubicBezTo>
                      <a:pt x="16200" y="882"/>
                      <a:pt x="21600" y="5202"/>
                      <a:pt x="21600" y="9522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6638" name="Freeform 662"/>
              <p:cNvSpPr/>
              <p:nvPr/>
            </p:nvSpPr>
            <p:spPr>
              <a:xfrm>
                <a:off x="269208" y="173016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7382" h="21600" fill="norm" stroke="1" extrusionOk="0">
                    <a:moveTo>
                      <a:pt x="7200" y="21600"/>
                    </a:moveTo>
                    <a:cubicBezTo>
                      <a:pt x="7200" y="21600"/>
                      <a:pt x="0" y="10800"/>
                      <a:pt x="0" y="10800"/>
                    </a:cubicBezTo>
                    <a:cubicBezTo>
                      <a:pt x="7200" y="10800"/>
                      <a:pt x="7200" y="0"/>
                      <a:pt x="14400" y="0"/>
                    </a:cubicBezTo>
                    <a:cubicBezTo>
                      <a:pt x="14400" y="0"/>
                      <a:pt x="14400" y="0"/>
                      <a:pt x="14400" y="0"/>
                    </a:cubicBezTo>
                    <a:cubicBezTo>
                      <a:pt x="21600" y="21600"/>
                      <a:pt x="14400" y="21600"/>
                      <a:pt x="7200" y="216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6639" name="Freeform 663"/>
              <p:cNvSpPr/>
              <p:nvPr/>
            </p:nvSpPr>
            <p:spPr>
              <a:xfrm>
                <a:off x="268498" y="145438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0800" y="21600"/>
                    </a:moveTo>
                    <a:cubicBezTo>
                      <a:pt x="7200" y="21600"/>
                      <a:pt x="3600" y="19200"/>
                      <a:pt x="3600" y="16800"/>
                    </a:cubicBezTo>
                    <a:cubicBezTo>
                      <a:pt x="3600" y="14400"/>
                      <a:pt x="3600" y="12000"/>
                      <a:pt x="0" y="9600"/>
                    </a:cubicBezTo>
                    <a:cubicBezTo>
                      <a:pt x="0" y="7200"/>
                      <a:pt x="3600" y="4800"/>
                      <a:pt x="7200" y="2400"/>
                    </a:cubicBezTo>
                    <a:cubicBezTo>
                      <a:pt x="10800" y="0"/>
                      <a:pt x="18000" y="2400"/>
                      <a:pt x="21600" y="0"/>
                    </a:cubicBezTo>
                    <a:cubicBezTo>
                      <a:pt x="21600" y="2400"/>
                      <a:pt x="21600" y="4800"/>
                      <a:pt x="21600" y="7200"/>
                    </a:cubicBezTo>
                    <a:cubicBezTo>
                      <a:pt x="21600" y="9600"/>
                      <a:pt x="21600" y="12000"/>
                      <a:pt x="21600" y="16800"/>
                    </a:cubicBezTo>
                    <a:cubicBezTo>
                      <a:pt x="18000" y="19200"/>
                      <a:pt x="18000" y="19200"/>
                      <a:pt x="10800" y="216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6640" name="Freeform 664"/>
              <p:cNvSpPr/>
              <p:nvPr/>
            </p:nvSpPr>
            <p:spPr>
              <a:xfrm>
                <a:off x="269381" y="139040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21600"/>
                    </a:moveTo>
                    <a:cubicBezTo>
                      <a:pt x="0" y="14400"/>
                      <a:pt x="7200" y="0"/>
                      <a:pt x="14400" y="0"/>
                    </a:cubicBezTo>
                    <a:cubicBezTo>
                      <a:pt x="14400" y="0"/>
                      <a:pt x="21600" y="7200"/>
                      <a:pt x="21600" y="7200"/>
                    </a:cubicBezTo>
                    <a:cubicBezTo>
                      <a:pt x="21600" y="14400"/>
                      <a:pt x="14400" y="21600"/>
                      <a:pt x="7200" y="21600"/>
                    </a:cubicBezTo>
                    <a:cubicBezTo>
                      <a:pt x="7200" y="21600"/>
                      <a:pt x="0" y="21600"/>
                      <a:pt x="0" y="216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6641" name="Freeform 665"/>
              <p:cNvSpPr/>
              <p:nvPr/>
            </p:nvSpPr>
            <p:spPr>
              <a:xfrm>
                <a:off x="270153" y="130656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8171" fill="norm" stroke="1" extrusionOk="0">
                    <a:moveTo>
                      <a:pt x="21600" y="4457"/>
                    </a:moveTo>
                    <a:cubicBezTo>
                      <a:pt x="19440" y="7543"/>
                      <a:pt x="19440" y="7543"/>
                      <a:pt x="19440" y="7543"/>
                    </a:cubicBezTo>
                    <a:cubicBezTo>
                      <a:pt x="17280" y="10629"/>
                      <a:pt x="15120" y="13715"/>
                      <a:pt x="15120" y="13715"/>
                    </a:cubicBezTo>
                    <a:cubicBezTo>
                      <a:pt x="10800" y="13715"/>
                      <a:pt x="6480" y="13715"/>
                      <a:pt x="4320" y="16800"/>
                    </a:cubicBezTo>
                    <a:cubicBezTo>
                      <a:pt x="2160" y="16800"/>
                      <a:pt x="0" y="19886"/>
                      <a:pt x="0" y="16800"/>
                    </a:cubicBezTo>
                    <a:cubicBezTo>
                      <a:pt x="0" y="13715"/>
                      <a:pt x="0" y="10629"/>
                      <a:pt x="2160" y="10629"/>
                    </a:cubicBezTo>
                    <a:cubicBezTo>
                      <a:pt x="6480" y="7543"/>
                      <a:pt x="10800" y="7543"/>
                      <a:pt x="15120" y="1372"/>
                    </a:cubicBezTo>
                    <a:cubicBezTo>
                      <a:pt x="15120" y="-1714"/>
                      <a:pt x="17280" y="1372"/>
                      <a:pt x="19440" y="1372"/>
                    </a:cubicBezTo>
                    <a:cubicBezTo>
                      <a:pt x="19440" y="1372"/>
                      <a:pt x="19440" y="4457"/>
                      <a:pt x="21600" y="4457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6642" name="Freeform 666"/>
              <p:cNvSpPr/>
              <p:nvPr/>
            </p:nvSpPr>
            <p:spPr>
              <a:xfrm>
                <a:off x="270816" y="181179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335" h="21600" fill="norm" stroke="1" extrusionOk="0">
                    <a:moveTo>
                      <a:pt x="3086" y="18000"/>
                    </a:moveTo>
                    <a:cubicBezTo>
                      <a:pt x="3086" y="14400"/>
                      <a:pt x="0" y="10800"/>
                      <a:pt x="0" y="7200"/>
                    </a:cubicBezTo>
                    <a:cubicBezTo>
                      <a:pt x="0" y="3600"/>
                      <a:pt x="6171" y="0"/>
                      <a:pt x="9257" y="0"/>
                    </a:cubicBezTo>
                    <a:cubicBezTo>
                      <a:pt x="15429" y="0"/>
                      <a:pt x="21600" y="3600"/>
                      <a:pt x="18514" y="10800"/>
                    </a:cubicBezTo>
                    <a:cubicBezTo>
                      <a:pt x="18514" y="14400"/>
                      <a:pt x="12343" y="21600"/>
                      <a:pt x="9257" y="21600"/>
                    </a:cubicBezTo>
                    <a:cubicBezTo>
                      <a:pt x="6171" y="18000"/>
                      <a:pt x="6171" y="18000"/>
                      <a:pt x="3086" y="180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6643" name="Freeform 667"/>
              <p:cNvSpPr/>
              <p:nvPr/>
            </p:nvSpPr>
            <p:spPr>
              <a:xfrm>
                <a:off x="275558" y="177170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0925" fill="norm" stroke="1" extrusionOk="0">
                    <a:moveTo>
                      <a:pt x="18900" y="2025"/>
                    </a:moveTo>
                    <a:cubicBezTo>
                      <a:pt x="21600" y="2025"/>
                      <a:pt x="21600" y="4725"/>
                      <a:pt x="21600" y="4725"/>
                    </a:cubicBezTo>
                    <a:cubicBezTo>
                      <a:pt x="16200" y="7425"/>
                      <a:pt x="13500" y="12825"/>
                      <a:pt x="10800" y="18225"/>
                    </a:cubicBezTo>
                    <a:cubicBezTo>
                      <a:pt x="8100" y="20925"/>
                      <a:pt x="5400" y="20925"/>
                      <a:pt x="5400" y="20925"/>
                    </a:cubicBezTo>
                    <a:cubicBezTo>
                      <a:pt x="0" y="20925"/>
                      <a:pt x="0" y="15525"/>
                      <a:pt x="0" y="12825"/>
                    </a:cubicBezTo>
                    <a:cubicBezTo>
                      <a:pt x="0" y="7425"/>
                      <a:pt x="5400" y="7425"/>
                      <a:pt x="8100" y="4725"/>
                    </a:cubicBezTo>
                    <a:cubicBezTo>
                      <a:pt x="10800" y="4725"/>
                      <a:pt x="16200" y="4725"/>
                      <a:pt x="16200" y="2025"/>
                    </a:cubicBezTo>
                    <a:cubicBezTo>
                      <a:pt x="16200" y="-675"/>
                      <a:pt x="18900" y="-675"/>
                      <a:pt x="18900" y="2025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6644" name="Freeform 668"/>
              <p:cNvSpPr/>
              <p:nvPr/>
            </p:nvSpPr>
            <p:spPr>
              <a:xfrm>
                <a:off x="276992" y="181933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9425" fill="norm" stroke="1" extrusionOk="0">
                    <a:moveTo>
                      <a:pt x="21600" y="12000"/>
                    </a:moveTo>
                    <a:cubicBezTo>
                      <a:pt x="17280" y="14700"/>
                      <a:pt x="21600" y="17400"/>
                      <a:pt x="17280" y="17400"/>
                    </a:cubicBezTo>
                    <a:cubicBezTo>
                      <a:pt x="12960" y="20100"/>
                      <a:pt x="8640" y="20100"/>
                      <a:pt x="4320" y="17400"/>
                    </a:cubicBezTo>
                    <a:cubicBezTo>
                      <a:pt x="0" y="17400"/>
                      <a:pt x="0" y="14700"/>
                      <a:pt x="0" y="12000"/>
                    </a:cubicBezTo>
                    <a:cubicBezTo>
                      <a:pt x="0" y="9300"/>
                      <a:pt x="0" y="6600"/>
                      <a:pt x="0" y="3900"/>
                    </a:cubicBezTo>
                    <a:cubicBezTo>
                      <a:pt x="0" y="3900"/>
                      <a:pt x="0" y="1200"/>
                      <a:pt x="4320" y="1200"/>
                    </a:cubicBezTo>
                    <a:cubicBezTo>
                      <a:pt x="8640" y="1200"/>
                      <a:pt x="8640" y="-1500"/>
                      <a:pt x="12960" y="1200"/>
                    </a:cubicBezTo>
                    <a:cubicBezTo>
                      <a:pt x="12960" y="1200"/>
                      <a:pt x="12960" y="3900"/>
                      <a:pt x="17280" y="3900"/>
                    </a:cubicBezTo>
                    <a:cubicBezTo>
                      <a:pt x="21600" y="6600"/>
                      <a:pt x="17280" y="9300"/>
                      <a:pt x="21600" y="120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6645" name="Freeform 669"/>
              <p:cNvSpPr/>
              <p:nvPr/>
            </p:nvSpPr>
            <p:spPr>
              <a:xfrm>
                <a:off x="279308" y="186915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14400"/>
                    </a:moveTo>
                    <a:cubicBezTo>
                      <a:pt x="21600" y="14400"/>
                      <a:pt x="14400" y="21600"/>
                      <a:pt x="14400" y="21600"/>
                    </a:cubicBezTo>
                    <a:cubicBezTo>
                      <a:pt x="7200" y="14400"/>
                      <a:pt x="7200" y="14400"/>
                      <a:pt x="0" y="7200"/>
                    </a:cubicBezTo>
                    <a:cubicBezTo>
                      <a:pt x="7200" y="7200"/>
                      <a:pt x="7200" y="7200"/>
                      <a:pt x="14400" y="0"/>
                    </a:cubicBezTo>
                    <a:cubicBezTo>
                      <a:pt x="14400" y="7200"/>
                      <a:pt x="14400" y="7200"/>
                      <a:pt x="21600" y="144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6646" name="Freeform 670"/>
              <p:cNvSpPr/>
              <p:nvPr/>
            </p:nvSpPr>
            <p:spPr>
              <a:xfrm>
                <a:off x="49572" y="20565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8600" h="21600" fill="norm" stroke="1" extrusionOk="0">
                    <a:moveTo>
                      <a:pt x="18600" y="14400"/>
                    </a:moveTo>
                    <a:cubicBezTo>
                      <a:pt x="18600" y="14400"/>
                      <a:pt x="18600" y="21600"/>
                      <a:pt x="18600" y="21600"/>
                    </a:cubicBezTo>
                    <a:cubicBezTo>
                      <a:pt x="18600" y="21600"/>
                      <a:pt x="13200" y="21600"/>
                      <a:pt x="13200" y="21600"/>
                    </a:cubicBezTo>
                    <a:cubicBezTo>
                      <a:pt x="13200" y="21600"/>
                      <a:pt x="7800" y="21600"/>
                      <a:pt x="7800" y="21600"/>
                    </a:cubicBezTo>
                    <a:cubicBezTo>
                      <a:pt x="7800" y="21600"/>
                      <a:pt x="2400" y="21600"/>
                      <a:pt x="2400" y="21600"/>
                    </a:cubicBezTo>
                    <a:cubicBezTo>
                      <a:pt x="-3000" y="14400"/>
                      <a:pt x="2400" y="7200"/>
                      <a:pt x="2400" y="7200"/>
                    </a:cubicBezTo>
                    <a:cubicBezTo>
                      <a:pt x="7800" y="7200"/>
                      <a:pt x="7800" y="7200"/>
                      <a:pt x="7800" y="0"/>
                    </a:cubicBezTo>
                    <a:cubicBezTo>
                      <a:pt x="13200" y="0"/>
                      <a:pt x="13200" y="7200"/>
                      <a:pt x="13200" y="7200"/>
                    </a:cubicBezTo>
                    <a:cubicBezTo>
                      <a:pt x="18600" y="7200"/>
                      <a:pt x="18600" y="14400"/>
                      <a:pt x="18600" y="144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6647" name="Freeform 671"/>
              <p:cNvSpPr/>
              <p:nvPr/>
            </p:nvSpPr>
            <p:spPr>
              <a:xfrm>
                <a:off x="52177" y="23544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21600"/>
                    </a:moveTo>
                    <a:cubicBezTo>
                      <a:pt x="0" y="2160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1600" y="0"/>
                      <a:pt x="21600" y="0"/>
                      <a:pt x="21600" y="0"/>
                    </a:cubicBezTo>
                    <a:cubicBezTo>
                      <a:pt x="21600" y="21600"/>
                      <a:pt x="21600" y="21600"/>
                      <a:pt x="0" y="216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6648" name="Freeform 672"/>
              <p:cNvSpPr/>
              <p:nvPr/>
            </p:nvSpPr>
            <p:spPr>
              <a:xfrm>
                <a:off x="52891" y="26659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8600" h="17250" fill="norm" stroke="1" extrusionOk="0">
                    <a:moveTo>
                      <a:pt x="16200" y="9450"/>
                    </a:moveTo>
                    <a:cubicBezTo>
                      <a:pt x="21600" y="14850"/>
                      <a:pt x="16200" y="14850"/>
                      <a:pt x="16200" y="14850"/>
                    </a:cubicBezTo>
                    <a:cubicBezTo>
                      <a:pt x="10800" y="14850"/>
                      <a:pt x="10800" y="14850"/>
                      <a:pt x="10800" y="14850"/>
                    </a:cubicBezTo>
                    <a:cubicBezTo>
                      <a:pt x="10800" y="14850"/>
                      <a:pt x="10800" y="20250"/>
                      <a:pt x="5400" y="14850"/>
                    </a:cubicBezTo>
                    <a:cubicBezTo>
                      <a:pt x="5400" y="14850"/>
                      <a:pt x="5400" y="14850"/>
                      <a:pt x="0" y="14850"/>
                    </a:cubicBezTo>
                    <a:cubicBezTo>
                      <a:pt x="0" y="14850"/>
                      <a:pt x="0" y="9450"/>
                      <a:pt x="5400" y="9450"/>
                    </a:cubicBezTo>
                    <a:cubicBezTo>
                      <a:pt x="5400" y="9450"/>
                      <a:pt x="5400" y="4050"/>
                      <a:pt x="5400" y="4050"/>
                    </a:cubicBezTo>
                    <a:cubicBezTo>
                      <a:pt x="5400" y="-1350"/>
                      <a:pt x="10800" y="-1350"/>
                      <a:pt x="10800" y="4050"/>
                    </a:cubicBezTo>
                    <a:cubicBezTo>
                      <a:pt x="16200" y="4050"/>
                      <a:pt x="16200" y="9450"/>
                      <a:pt x="16200" y="945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6649" name="Freeform 673"/>
              <p:cNvSpPr/>
              <p:nvPr/>
            </p:nvSpPr>
            <p:spPr>
              <a:xfrm>
                <a:off x="54824" y="35678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10800"/>
                    </a:moveTo>
                    <a:cubicBezTo>
                      <a:pt x="21600" y="10800"/>
                      <a:pt x="10800" y="21600"/>
                      <a:pt x="10800" y="21600"/>
                    </a:cubicBezTo>
                    <a:cubicBezTo>
                      <a:pt x="0" y="21600"/>
                      <a:pt x="0" y="21600"/>
                      <a:pt x="0" y="21600"/>
                    </a:cubicBezTo>
                    <a:cubicBezTo>
                      <a:pt x="0" y="10800"/>
                      <a:pt x="0" y="0"/>
                      <a:pt x="10800" y="0"/>
                    </a:cubicBezTo>
                    <a:cubicBezTo>
                      <a:pt x="10800" y="10800"/>
                      <a:pt x="21600" y="10800"/>
                      <a:pt x="21600" y="108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6650" name="Freeform 674"/>
              <p:cNvSpPr/>
              <p:nvPr/>
            </p:nvSpPr>
            <p:spPr>
              <a:xfrm>
                <a:off x="55859" y="34796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8900" h="21600" fill="norm" stroke="1" extrusionOk="0">
                    <a:moveTo>
                      <a:pt x="10800" y="21600"/>
                    </a:moveTo>
                    <a:cubicBezTo>
                      <a:pt x="10800" y="21600"/>
                      <a:pt x="10800" y="21600"/>
                      <a:pt x="10800" y="21600"/>
                    </a:cubicBezTo>
                    <a:cubicBezTo>
                      <a:pt x="0" y="21600"/>
                      <a:pt x="0" y="21600"/>
                      <a:pt x="0" y="0"/>
                    </a:cubicBezTo>
                    <a:cubicBezTo>
                      <a:pt x="0" y="0"/>
                      <a:pt x="10800" y="0"/>
                      <a:pt x="10800" y="0"/>
                    </a:cubicBezTo>
                    <a:cubicBezTo>
                      <a:pt x="21600" y="0"/>
                      <a:pt x="21600" y="0"/>
                      <a:pt x="10800" y="216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6651" name="Oval 675"/>
              <p:cNvSpPr/>
              <p:nvPr/>
            </p:nvSpPr>
            <p:spPr>
              <a:xfrm>
                <a:off x="56258" y="30714"/>
                <a:ext cx="12701" cy="12701"/>
              </a:xfrm>
              <a:prstGeom prst="ellipse">
                <a:avLst/>
              </a:pr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6652" name="Freeform 676"/>
              <p:cNvSpPr/>
              <p:nvPr/>
            </p:nvSpPr>
            <p:spPr>
              <a:xfrm>
                <a:off x="56589" y="28591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8900" fill="norm" stroke="1" extrusionOk="0">
                    <a:moveTo>
                      <a:pt x="0" y="8100"/>
                    </a:moveTo>
                    <a:cubicBezTo>
                      <a:pt x="0" y="8100"/>
                      <a:pt x="0" y="8100"/>
                      <a:pt x="0" y="8100"/>
                    </a:cubicBezTo>
                    <a:cubicBezTo>
                      <a:pt x="10800" y="-2700"/>
                      <a:pt x="21600" y="-2700"/>
                      <a:pt x="21600" y="8100"/>
                    </a:cubicBezTo>
                    <a:cubicBezTo>
                      <a:pt x="21600" y="8100"/>
                      <a:pt x="21600" y="8100"/>
                      <a:pt x="21600" y="8100"/>
                    </a:cubicBezTo>
                    <a:cubicBezTo>
                      <a:pt x="21600" y="8100"/>
                      <a:pt x="21600" y="8100"/>
                      <a:pt x="21600" y="8100"/>
                    </a:cubicBezTo>
                    <a:cubicBezTo>
                      <a:pt x="21600" y="8100"/>
                      <a:pt x="21600" y="18900"/>
                      <a:pt x="10800" y="18900"/>
                    </a:cubicBezTo>
                    <a:cubicBezTo>
                      <a:pt x="10800" y="18900"/>
                      <a:pt x="10800" y="8100"/>
                      <a:pt x="0" y="81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6653" name="Freeform 677"/>
              <p:cNvSpPr/>
              <p:nvPr/>
            </p:nvSpPr>
            <p:spPr>
              <a:xfrm>
                <a:off x="58023" y="33656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9800" fill="norm" stroke="1" extrusionOk="0">
                    <a:moveTo>
                      <a:pt x="21600" y="5400"/>
                    </a:moveTo>
                    <a:cubicBezTo>
                      <a:pt x="21600" y="5400"/>
                      <a:pt x="21600" y="12600"/>
                      <a:pt x="21600" y="19800"/>
                    </a:cubicBezTo>
                    <a:cubicBezTo>
                      <a:pt x="21600" y="19800"/>
                      <a:pt x="21600" y="19800"/>
                      <a:pt x="21600" y="19800"/>
                    </a:cubicBezTo>
                    <a:cubicBezTo>
                      <a:pt x="0" y="12600"/>
                      <a:pt x="0" y="12600"/>
                      <a:pt x="0" y="5400"/>
                    </a:cubicBezTo>
                    <a:cubicBezTo>
                      <a:pt x="0" y="5400"/>
                      <a:pt x="0" y="5400"/>
                      <a:pt x="0" y="5400"/>
                    </a:cubicBezTo>
                    <a:cubicBezTo>
                      <a:pt x="21600" y="-1800"/>
                      <a:pt x="21600" y="-1800"/>
                      <a:pt x="21600" y="54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6654" name="Freeform 678"/>
              <p:cNvSpPr/>
              <p:nvPr/>
            </p:nvSpPr>
            <p:spPr>
              <a:xfrm>
                <a:off x="58014" y="30604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3382" h="21600" fill="norm" stroke="1" extrusionOk="0">
                    <a:moveTo>
                      <a:pt x="3200" y="0"/>
                    </a:moveTo>
                    <a:cubicBezTo>
                      <a:pt x="3200" y="0"/>
                      <a:pt x="3200" y="0"/>
                      <a:pt x="3200" y="0"/>
                    </a:cubicBezTo>
                    <a:cubicBezTo>
                      <a:pt x="3200" y="0"/>
                      <a:pt x="3200" y="0"/>
                      <a:pt x="3200" y="0"/>
                    </a:cubicBezTo>
                    <a:cubicBezTo>
                      <a:pt x="10400" y="0"/>
                      <a:pt x="10400" y="0"/>
                      <a:pt x="10400" y="21600"/>
                    </a:cubicBezTo>
                    <a:cubicBezTo>
                      <a:pt x="17600" y="21600"/>
                      <a:pt x="10400" y="21600"/>
                      <a:pt x="3200" y="21600"/>
                    </a:cubicBezTo>
                    <a:cubicBezTo>
                      <a:pt x="3200" y="21600"/>
                      <a:pt x="-4000" y="21600"/>
                      <a:pt x="32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6655" name="Freeform 679"/>
              <p:cNvSpPr/>
              <p:nvPr/>
            </p:nvSpPr>
            <p:spPr>
              <a:xfrm>
                <a:off x="59237" y="43768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5600" fill="norm" stroke="1" extrusionOk="0">
                    <a:moveTo>
                      <a:pt x="21600" y="0"/>
                    </a:moveTo>
                    <a:cubicBezTo>
                      <a:pt x="21600" y="10800"/>
                      <a:pt x="21600" y="10800"/>
                      <a:pt x="21600" y="10800"/>
                    </a:cubicBezTo>
                    <a:cubicBezTo>
                      <a:pt x="21600" y="10800"/>
                      <a:pt x="21600" y="21600"/>
                      <a:pt x="21600" y="10800"/>
                    </a:cubicBezTo>
                    <a:cubicBezTo>
                      <a:pt x="21600" y="10800"/>
                      <a:pt x="0" y="10800"/>
                      <a:pt x="0" y="10800"/>
                    </a:cubicBezTo>
                    <a:cubicBezTo>
                      <a:pt x="21600" y="10800"/>
                      <a:pt x="21600" y="0"/>
                      <a:pt x="216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6656" name="Freeform 680"/>
              <p:cNvSpPr/>
              <p:nvPr/>
            </p:nvSpPr>
            <p:spPr>
              <a:xfrm>
                <a:off x="58575" y="38215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2400"/>
                    </a:moveTo>
                    <a:cubicBezTo>
                      <a:pt x="21600" y="2400"/>
                      <a:pt x="18514" y="4800"/>
                      <a:pt x="18514" y="4800"/>
                    </a:cubicBezTo>
                    <a:cubicBezTo>
                      <a:pt x="18514" y="4800"/>
                      <a:pt x="15429" y="4800"/>
                      <a:pt x="15429" y="4800"/>
                    </a:cubicBezTo>
                    <a:cubicBezTo>
                      <a:pt x="12343" y="4800"/>
                      <a:pt x="12343" y="4800"/>
                      <a:pt x="12343" y="7200"/>
                    </a:cubicBezTo>
                    <a:cubicBezTo>
                      <a:pt x="15429" y="7200"/>
                      <a:pt x="15429" y="7200"/>
                      <a:pt x="15429" y="9600"/>
                    </a:cubicBezTo>
                    <a:cubicBezTo>
                      <a:pt x="15429" y="9600"/>
                      <a:pt x="18514" y="9600"/>
                      <a:pt x="15429" y="9600"/>
                    </a:cubicBezTo>
                    <a:cubicBezTo>
                      <a:pt x="12343" y="12000"/>
                      <a:pt x="15429" y="14400"/>
                      <a:pt x="15429" y="16800"/>
                    </a:cubicBezTo>
                    <a:cubicBezTo>
                      <a:pt x="18514" y="16800"/>
                      <a:pt x="15429" y="19200"/>
                      <a:pt x="15429" y="19200"/>
                    </a:cubicBezTo>
                    <a:cubicBezTo>
                      <a:pt x="15429" y="21600"/>
                      <a:pt x="12343" y="21600"/>
                      <a:pt x="9257" y="21600"/>
                    </a:cubicBezTo>
                    <a:cubicBezTo>
                      <a:pt x="9257" y="19200"/>
                      <a:pt x="9257" y="19200"/>
                      <a:pt x="6171" y="19200"/>
                    </a:cubicBezTo>
                    <a:cubicBezTo>
                      <a:pt x="6171" y="16800"/>
                      <a:pt x="6171" y="16800"/>
                      <a:pt x="6171" y="14400"/>
                    </a:cubicBezTo>
                    <a:cubicBezTo>
                      <a:pt x="6171" y="14400"/>
                      <a:pt x="9257" y="12000"/>
                      <a:pt x="9257" y="9600"/>
                    </a:cubicBezTo>
                    <a:cubicBezTo>
                      <a:pt x="9257" y="7200"/>
                      <a:pt x="9257" y="7200"/>
                      <a:pt x="6171" y="7200"/>
                    </a:cubicBezTo>
                    <a:cubicBezTo>
                      <a:pt x="3086" y="7200"/>
                      <a:pt x="0" y="4800"/>
                      <a:pt x="0" y="2400"/>
                    </a:cubicBezTo>
                    <a:cubicBezTo>
                      <a:pt x="0" y="2400"/>
                      <a:pt x="3086" y="2400"/>
                      <a:pt x="3086" y="2400"/>
                    </a:cubicBezTo>
                    <a:cubicBezTo>
                      <a:pt x="6171" y="2400"/>
                      <a:pt x="9257" y="2400"/>
                      <a:pt x="12343" y="0"/>
                    </a:cubicBezTo>
                    <a:cubicBezTo>
                      <a:pt x="15429" y="0"/>
                      <a:pt x="15429" y="0"/>
                      <a:pt x="18514" y="0"/>
                    </a:cubicBezTo>
                    <a:cubicBezTo>
                      <a:pt x="21600" y="2400"/>
                      <a:pt x="21600" y="2400"/>
                      <a:pt x="21600" y="24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6657" name="Freeform 681"/>
              <p:cNvSpPr/>
              <p:nvPr/>
            </p:nvSpPr>
            <p:spPr>
              <a:xfrm>
                <a:off x="61689" y="40311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4678" h="21600" fill="norm" stroke="1" extrusionOk="0">
                    <a:moveTo>
                      <a:pt x="9278" y="10800"/>
                    </a:moveTo>
                    <a:cubicBezTo>
                      <a:pt x="9278" y="10800"/>
                      <a:pt x="9278" y="10800"/>
                      <a:pt x="2078" y="21600"/>
                    </a:cubicBezTo>
                    <a:cubicBezTo>
                      <a:pt x="2078" y="10800"/>
                      <a:pt x="2078" y="10800"/>
                      <a:pt x="2078" y="10800"/>
                    </a:cubicBezTo>
                    <a:cubicBezTo>
                      <a:pt x="-5122" y="10800"/>
                      <a:pt x="9278" y="0"/>
                      <a:pt x="2078" y="0"/>
                    </a:cubicBezTo>
                    <a:cubicBezTo>
                      <a:pt x="9278" y="0"/>
                      <a:pt x="9278" y="0"/>
                      <a:pt x="9278" y="0"/>
                    </a:cubicBezTo>
                    <a:cubicBezTo>
                      <a:pt x="16478" y="0"/>
                      <a:pt x="16478" y="10800"/>
                      <a:pt x="9278" y="108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6658" name="Freeform 682"/>
              <p:cNvSpPr/>
              <p:nvPr/>
            </p:nvSpPr>
            <p:spPr>
              <a:xfrm>
                <a:off x="64532" y="48536"/>
                <a:ext cx="12701" cy="1271"/>
              </a:xfrm>
              <a:prstGeom prst="ellipse">
                <a:avLst/>
              </a:prstGeom>
              <a:noFill/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6659" name="Freeform 683"/>
              <p:cNvSpPr/>
              <p:nvPr/>
            </p:nvSpPr>
            <p:spPr>
              <a:xfrm>
                <a:off x="64863" y="38546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0"/>
                    </a:moveTo>
                    <a:cubicBezTo>
                      <a:pt x="10800" y="10800"/>
                      <a:pt x="10800" y="10800"/>
                      <a:pt x="21600" y="10800"/>
                    </a:cubicBezTo>
                    <a:cubicBezTo>
                      <a:pt x="10800" y="10800"/>
                      <a:pt x="10800" y="21600"/>
                      <a:pt x="0" y="21600"/>
                    </a:cubicBezTo>
                    <a:cubicBezTo>
                      <a:pt x="0" y="21600"/>
                      <a:pt x="0" y="10800"/>
                      <a:pt x="0" y="10800"/>
                    </a:cubicBezTo>
                    <a:cubicBezTo>
                      <a:pt x="0" y="10800"/>
                      <a:pt x="0" y="10800"/>
                      <a:pt x="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6660" name="Freeform 684"/>
              <p:cNvSpPr/>
              <p:nvPr/>
            </p:nvSpPr>
            <p:spPr>
              <a:xfrm>
                <a:off x="66297" y="46048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0"/>
                    </a:moveTo>
                    <a:cubicBezTo>
                      <a:pt x="0" y="21600"/>
                      <a:pt x="0" y="21600"/>
                      <a:pt x="21600" y="21600"/>
                    </a:cubicBezTo>
                    <a:cubicBezTo>
                      <a:pt x="21600" y="21600"/>
                      <a:pt x="0" y="21600"/>
                      <a:pt x="0" y="21600"/>
                    </a:cubicBezTo>
                    <a:cubicBezTo>
                      <a:pt x="0" y="21600"/>
                      <a:pt x="0" y="21600"/>
                      <a:pt x="0" y="21600"/>
                    </a:cubicBezTo>
                    <a:cubicBezTo>
                      <a:pt x="0" y="2160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6661" name="Freeform 685"/>
              <p:cNvSpPr/>
              <p:nvPr/>
            </p:nvSpPr>
            <p:spPr>
              <a:xfrm>
                <a:off x="67348" y="50927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8600" h="17250" fill="norm" stroke="1" extrusionOk="0">
                    <a:moveTo>
                      <a:pt x="18600" y="14850"/>
                    </a:moveTo>
                    <a:cubicBezTo>
                      <a:pt x="18600" y="14850"/>
                      <a:pt x="18600" y="14850"/>
                      <a:pt x="18600" y="14850"/>
                    </a:cubicBezTo>
                    <a:cubicBezTo>
                      <a:pt x="18600" y="14850"/>
                      <a:pt x="13200" y="20250"/>
                      <a:pt x="13200" y="14850"/>
                    </a:cubicBezTo>
                    <a:cubicBezTo>
                      <a:pt x="13200" y="14850"/>
                      <a:pt x="7800" y="9450"/>
                      <a:pt x="2400" y="9450"/>
                    </a:cubicBezTo>
                    <a:cubicBezTo>
                      <a:pt x="2400" y="9450"/>
                      <a:pt x="-3000" y="9450"/>
                      <a:pt x="2400" y="4050"/>
                    </a:cubicBezTo>
                    <a:cubicBezTo>
                      <a:pt x="7800" y="-1350"/>
                      <a:pt x="7800" y="-1350"/>
                      <a:pt x="7800" y="4050"/>
                    </a:cubicBezTo>
                    <a:cubicBezTo>
                      <a:pt x="13200" y="4050"/>
                      <a:pt x="13200" y="4050"/>
                      <a:pt x="18600" y="4050"/>
                    </a:cubicBezTo>
                    <a:cubicBezTo>
                      <a:pt x="18600" y="4050"/>
                      <a:pt x="18600" y="9450"/>
                      <a:pt x="18600" y="1485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6662" name="Freeform 686"/>
              <p:cNvSpPr/>
              <p:nvPr/>
            </p:nvSpPr>
            <p:spPr>
              <a:xfrm>
                <a:off x="69606" y="49246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0800" y="0"/>
                    </a:moveTo>
                    <a:cubicBezTo>
                      <a:pt x="10800" y="10800"/>
                      <a:pt x="21600" y="10800"/>
                      <a:pt x="21600" y="21600"/>
                    </a:cubicBezTo>
                    <a:cubicBezTo>
                      <a:pt x="21600" y="21600"/>
                      <a:pt x="21600" y="21600"/>
                      <a:pt x="21600" y="21600"/>
                    </a:cubicBezTo>
                    <a:cubicBezTo>
                      <a:pt x="10800" y="21600"/>
                      <a:pt x="10800" y="21600"/>
                      <a:pt x="0" y="21600"/>
                    </a:cubicBezTo>
                    <a:cubicBezTo>
                      <a:pt x="0" y="10800"/>
                      <a:pt x="0" y="0"/>
                      <a:pt x="10800" y="0"/>
                    </a:cubicBezTo>
                    <a:cubicBezTo>
                      <a:pt x="10800" y="0"/>
                      <a:pt x="10800" y="0"/>
                      <a:pt x="108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6663" name="Freeform 687"/>
              <p:cNvSpPr/>
              <p:nvPr/>
            </p:nvSpPr>
            <p:spPr>
              <a:xfrm>
                <a:off x="71040" y="48915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0"/>
                    </a:moveTo>
                    <a:cubicBezTo>
                      <a:pt x="0" y="0"/>
                      <a:pt x="21600" y="0"/>
                      <a:pt x="21600" y="21600"/>
                    </a:cubicBezTo>
                    <a:cubicBezTo>
                      <a:pt x="21600" y="21600"/>
                      <a:pt x="21600" y="21600"/>
                      <a:pt x="0" y="21600"/>
                    </a:cubicBezTo>
                    <a:cubicBezTo>
                      <a:pt x="0" y="21600"/>
                      <a:pt x="0" y="2160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6664" name="Freeform 688"/>
              <p:cNvSpPr/>
              <p:nvPr/>
            </p:nvSpPr>
            <p:spPr>
              <a:xfrm>
                <a:off x="71923" y="54321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7200"/>
                    </a:moveTo>
                    <a:cubicBezTo>
                      <a:pt x="21600" y="7200"/>
                      <a:pt x="21600" y="7200"/>
                      <a:pt x="21600" y="7200"/>
                    </a:cubicBezTo>
                    <a:cubicBezTo>
                      <a:pt x="21600" y="14400"/>
                      <a:pt x="10800" y="14400"/>
                      <a:pt x="10800" y="21600"/>
                    </a:cubicBezTo>
                    <a:cubicBezTo>
                      <a:pt x="10800" y="14400"/>
                      <a:pt x="0" y="7200"/>
                      <a:pt x="0" y="7200"/>
                    </a:cubicBezTo>
                    <a:cubicBezTo>
                      <a:pt x="0" y="7200"/>
                      <a:pt x="10800" y="0"/>
                      <a:pt x="10800" y="0"/>
                    </a:cubicBezTo>
                    <a:cubicBezTo>
                      <a:pt x="10800" y="0"/>
                      <a:pt x="21600" y="0"/>
                      <a:pt x="21600" y="0"/>
                    </a:cubicBezTo>
                    <a:cubicBezTo>
                      <a:pt x="21600" y="0"/>
                      <a:pt x="21600" y="0"/>
                      <a:pt x="21600" y="72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6665" name="Freeform 689"/>
              <p:cNvSpPr/>
              <p:nvPr/>
            </p:nvSpPr>
            <p:spPr>
              <a:xfrm>
                <a:off x="73136" y="49798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0800" y="0"/>
                    </a:moveTo>
                    <a:cubicBezTo>
                      <a:pt x="10800" y="10800"/>
                      <a:pt x="10800" y="10800"/>
                      <a:pt x="21600" y="10800"/>
                    </a:cubicBezTo>
                    <a:cubicBezTo>
                      <a:pt x="10800" y="10800"/>
                      <a:pt x="10800" y="21600"/>
                      <a:pt x="10800" y="21600"/>
                    </a:cubicBezTo>
                    <a:cubicBezTo>
                      <a:pt x="10800" y="21600"/>
                      <a:pt x="0" y="10800"/>
                      <a:pt x="0" y="10800"/>
                    </a:cubicBezTo>
                    <a:cubicBezTo>
                      <a:pt x="0" y="0"/>
                      <a:pt x="0" y="0"/>
                      <a:pt x="108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6666" name="Freeform 690"/>
              <p:cNvSpPr/>
              <p:nvPr/>
            </p:nvSpPr>
            <p:spPr>
              <a:xfrm>
                <a:off x="74901" y="55922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7600" fill="norm" stroke="1" extrusionOk="0">
                    <a:moveTo>
                      <a:pt x="21600" y="0"/>
                    </a:moveTo>
                    <a:cubicBezTo>
                      <a:pt x="21600" y="0"/>
                      <a:pt x="21600" y="7200"/>
                      <a:pt x="21600" y="7200"/>
                    </a:cubicBezTo>
                    <a:cubicBezTo>
                      <a:pt x="16200" y="7200"/>
                      <a:pt x="16200" y="14400"/>
                      <a:pt x="10800" y="14400"/>
                    </a:cubicBezTo>
                    <a:cubicBezTo>
                      <a:pt x="10800" y="21600"/>
                      <a:pt x="5400" y="14400"/>
                      <a:pt x="0" y="14400"/>
                    </a:cubicBezTo>
                    <a:cubicBezTo>
                      <a:pt x="0" y="7200"/>
                      <a:pt x="0" y="7200"/>
                      <a:pt x="0" y="7200"/>
                    </a:cubicBezTo>
                    <a:cubicBezTo>
                      <a:pt x="5400" y="0"/>
                      <a:pt x="10800" y="0"/>
                      <a:pt x="16200" y="0"/>
                    </a:cubicBezTo>
                    <a:cubicBezTo>
                      <a:pt x="16200" y="0"/>
                      <a:pt x="21600" y="0"/>
                      <a:pt x="216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6667" name="Freeform 691"/>
              <p:cNvSpPr/>
              <p:nvPr/>
            </p:nvSpPr>
            <p:spPr>
              <a:xfrm>
                <a:off x="76445" y="59285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0"/>
                    </a:moveTo>
                    <a:cubicBezTo>
                      <a:pt x="21600" y="0"/>
                      <a:pt x="21600" y="10800"/>
                      <a:pt x="21600" y="10800"/>
                    </a:cubicBezTo>
                    <a:cubicBezTo>
                      <a:pt x="21600" y="10800"/>
                      <a:pt x="21600" y="10800"/>
                      <a:pt x="21600" y="21600"/>
                    </a:cubicBezTo>
                    <a:cubicBezTo>
                      <a:pt x="0" y="10800"/>
                      <a:pt x="0" y="10800"/>
                      <a:pt x="0" y="10800"/>
                    </a:cubicBezTo>
                    <a:cubicBezTo>
                      <a:pt x="0" y="10800"/>
                      <a:pt x="0" y="0"/>
                      <a:pt x="216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6668" name="Freeform 692"/>
              <p:cNvSpPr/>
              <p:nvPr/>
            </p:nvSpPr>
            <p:spPr>
              <a:xfrm>
                <a:off x="76666" y="57299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0"/>
                    </a:moveTo>
                    <a:cubicBezTo>
                      <a:pt x="21600" y="21600"/>
                      <a:pt x="10800" y="21600"/>
                      <a:pt x="10800" y="21600"/>
                    </a:cubicBezTo>
                    <a:cubicBezTo>
                      <a:pt x="10800" y="21600"/>
                      <a:pt x="10800" y="21600"/>
                      <a:pt x="0" y="21600"/>
                    </a:cubicBezTo>
                    <a:cubicBezTo>
                      <a:pt x="0" y="0"/>
                      <a:pt x="10800" y="0"/>
                      <a:pt x="21600" y="0"/>
                    </a:cubicBezTo>
                    <a:cubicBezTo>
                      <a:pt x="21600" y="0"/>
                      <a:pt x="21600" y="0"/>
                      <a:pt x="216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6669" name="Freeform 693"/>
              <p:cNvSpPr/>
              <p:nvPr/>
            </p:nvSpPr>
            <p:spPr>
              <a:xfrm>
                <a:off x="79093" y="58733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0"/>
                    </a:moveTo>
                    <a:cubicBezTo>
                      <a:pt x="10800" y="10800"/>
                      <a:pt x="10800" y="21600"/>
                      <a:pt x="0" y="21600"/>
                    </a:cubicBezTo>
                    <a:cubicBezTo>
                      <a:pt x="0" y="21600"/>
                      <a:pt x="0" y="21600"/>
                      <a:pt x="0" y="10800"/>
                    </a:cubicBezTo>
                    <a:cubicBezTo>
                      <a:pt x="0" y="10800"/>
                      <a:pt x="0" y="0"/>
                      <a:pt x="10800" y="0"/>
                    </a:cubicBezTo>
                    <a:cubicBezTo>
                      <a:pt x="10800" y="0"/>
                      <a:pt x="10800" y="0"/>
                      <a:pt x="216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6670" name="Freeform 694"/>
              <p:cNvSpPr/>
              <p:nvPr/>
            </p:nvSpPr>
            <p:spPr>
              <a:xfrm>
                <a:off x="77549" y="54652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9872" fill="norm" stroke="1" extrusionOk="0">
                    <a:moveTo>
                      <a:pt x="12343" y="12000"/>
                    </a:moveTo>
                    <a:cubicBezTo>
                      <a:pt x="12343" y="9600"/>
                      <a:pt x="12343" y="9600"/>
                      <a:pt x="12343" y="9600"/>
                    </a:cubicBezTo>
                    <a:cubicBezTo>
                      <a:pt x="9257" y="9600"/>
                      <a:pt x="6171" y="9600"/>
                      <a:pt x="6171" y="7200"/>
                    </a:cubicBezTo>
                    <a:cubicBezTo>
                      <a:pt x="3086" y="7200"/>
                      <a:pt x="3086" y="4800"/>
                      <a:pt x="0" y="4800"/>
                    </a:cubicBezTo>
                    <a:cubicBezTo>
                      <a:pt x="0" y="4800"/>
                      <a:pt x="0" y="4800"/>
                      <a:pt x="0" y="2400"/>
                    </a:cubicBezTo>
                    <a:cubicBezTo>
                      <a:pt x="3086" y="2400"/>
                      <a:pt x="3086" y="2400"/>
                      <a:pt x="6171" y="0"/>
                    </a:cubicBezTo>
                    <a:cubicBezTo>
                      <a:pt x="9257" y="2400"/>
                      <a:pt x="12343" y="0"/>
                      <a:pt x="15429" y="2400"/>
                    </a:cubicBezTo>
                    <a:cubicBezTo>
                      <a:pt x="15429" y="4800"/>
                      <a:pt x="15429" y="4800"/>
                      <a:pt x="15429" y="7200"/>
                    </a:cubicBezTo>
                    <a:cubicBezTo>
                      <a:pt x="15429" y="7200"/>
                      <a:pt x="15429" y="9600"/>
                      <a:pt x="18514" y="9600"/>
                    </a:cubicBezTo>
                    <a:cubicBezTo>
                      <a:pt x="18514" y="9600"/>
                      <a:pt x="21600" y="9600"/>
                      <a:pt x="21600" y="12000"/>
                    </a:cubicBezTo>
                    <a:cubicBezTo>
                      <a:pt x="21600" y="12000"/>
                      <a:pt x="21600" y="14400"/>
                      <a:pt x="21600" y="14400"/>
                    </a:cubicBezTo>
                    <a:cubicBezTo>
                      <a:pt x="21600" y="14400"/>
                      <a:pt x="21600" y="16800"/>
                      <a:pt x="21600" y="16800"/>
                    </a:cubicBezTo>
                    <a:cubicBezTo>
                      <a:pt x="21600" y="16800"/>
                      <a:pt x="21600" y="16800"/>
                      <a:pt x="21600" y="16800"/>
                    </a:cubicBezTo>
                    <a:cubicBezTo>
                      <a:pt x="18514" y="16800"/>
                      <a:pt x="21600" y="21600"/>
                      <a:pt x="18514" y="19200"/>
                    </a:cubicBezTo>
                    <a:cubicBezTo>
                      <a:pt x="15429" y="19200"/>
                      <a:pt x="18514" y="19200"/>
                      <a:pt x="18514" y="16800"/>
                    </a:cubicBezTo>
                    <a:cubicBezTo>
                      <a:pt x="18514" y="16800"/>
                      <a:pt x="18514" y="16800"/>
                      <a:pt x="18514" y="16800"/>
                    </a:cubicBezTo>
                    <a:cubicBezTo>
                      <a:pt x="18514" y="16800"/>
                      <a:pt x="18514" y="14400"/>
                      <a:pt x="18514" y="14400"/>
                    </a:cubicBezTo>
                    <a:cubicBezTo>
                      <a:pt x="15429" y="14400"/>
                      <a:pt x="12343" y="14400"/>
                      <a:pt x="12343" y="120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6671" name="Freeform 695"/>
              <p:cNvSpPr/>
              <p:nvPr/>
            </p:nvSpPr>
            <p:spPr>
              <a:xfrm>
                <a:off x="79645" y="60719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0"/>
                    </a:moveTo>
                    <a:cubicBezTo>
                      <a:pt x="21600" y="7200"/>
                      <a:pt x="21600" y="7200"/>
                      <a:pt x="21600" y="7200"/>
                    </a:cubicBezTo>
                    <a:cubicBezTo>
                      <a:pt x="21600" y="14400"/>
                      <a:pt x="21600" y="21600"/>
                      <a:pt x="10800" y="21600"/>
                    </a:cubicBezTo>
                    <a:cubicBezTo>
                      <a:pt x="0" y="21600"/>
                      <a:pt x="0" y="14400"/>
                      <a:pt x="0" y="14400"/>
                    </a:cubicBezTo>
                    <a:cubicBezTo>
                      <a:pt x="0" y="7200"/>
                      <a:pt x="0" y="7200"/>
                      <a:pt x="10800" y="0"/>
                    </a:cubicBezTo>
                    <a:cubicBezTo>
                      <a:pt x="10800" y="0"/>
                      <a:pt x="10800" y="0"/>
                      <a:pt x="216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6672" name="Freeform 696"/>
              <p:cNvSpPr/>
              <p:nvPr/>
            </p:nvSpPr>
            <p:spPr>
              <a:xfrm>
                <a:off x="81409" y="63318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7382" fill="norm" stroke="1" extrusionOk="0">
                    <a:moveTo>
                      <a:pt x="21600" y="10182"/>
                    </a:moveTo>
                    <a:cubicBezTo>
                      <a:pt x="21600" y="10182"/>
                      <a:pt x="10800" y="17382"/>
                      <a:pt x="0" y="17382"/>
                    </a:cubicBezTo>
                    <a:cubicBezTo>
                      <a:pt x="0" y="17382"/>
                      <a:pt x="0" y="10182"/>
                      <a:pt x="0" y="10182"/>
                    </a:cubicBezTo>
                    <a:cubicBezTo>
                      <a:pt x="0" y="2982"/>
                      <a:pt x="0" y="-4218"/>
                      <a:pt x="10800" y="2982"/>
                    </a:cubicBezTo>
                    <a:cubicBezTo>
                      <a:pt x="10800" y="2982"/>
                      <a:pt x="10800" y="2982"/>
                      <a:pt x="21600" y="10182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6673" name="Oval 697"/>
              <p:cNvSpPr/>
              <p:nvPr/>
            </p:nvSpPr>
            <p:spPr>
              <a:xfrm>
                <a:off x="83174" y="58182"/>
                <a:ext cx="12701" cy="12701"/>
              </a:xfrm>
              <a:prstGeom prst="ellipse">
                <a:avLst/>
              </a:pr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6674" name="Freeform 698"/>
              <p:cNvSpPr/>
              <p:nvPr/>
            </p:nvSpPr>
            <p:spPr>
              <a:xfrm>
                <a:off x="6129" y="0"/>
                <a:ext cx="284164" cy="13062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566" fill="norm" stroke="1" extrusionOk="0">
                    <a:moveTo>
                      <a:pt x="0" y="0"/>
                    </a:moveTo>
                    <a:cubicBezTo>
                      <a:pt x="0" y="12804"/>
                      <a:pt x="0" y="12804"/>
                      <a:pt x="0" y="12804"/>
                    </a:cubicBezTo>
                    <a:cubicBezTo>
                      <a:pt x="135" y="12510"/>
                      <a:pt x="270" y="12217"/>
                      <a:pt x="315" y="12217"/>
                    </a:cubicBezTo>
                    <a:cubicBezTo>
                      <a:pt x="630" y="12413"/>
                      <a:pt x="1125" y="13683"/>
                      <a:pt x="1170" y="13879"/>
                    </a:cubicBezTo>
                    <a:cubicBezTo>
                      <a:pt x="1260" y="14074"/>
                      <a:pt x="1305" y="14270"/>
                      <a:pt x="1395" y="14465"/>
                    </a:cubicBezTo>
                    <a:cubicBezTo>
                      <a:pt x="1440" y="14661"/>
                      <a:pt x="1485" y="14856"/>
                      <a:pt x="1575" y="15052"/>
                    </a:cubicBezTo>
                    <a:cubicBezTo>
                      <a:pt x="1620" y="15247"/>
                      <a:pt x="1710" y="15345"/>
                      <a:pt x="1755" y="15540"/>
                    </a:cubicBezTo>
                    <a:cubicBezTo>
                      <a:pt x="1800" y="15736"/>
                      <a:pt x="1890" y="15833"/>
                      <a:pt x="1980" y="15931"/>
                    </a:cubicBezTo>
                    <a:cubicBezTo>
                      <a:pt x="2070" y="16127"/>
                      <a:pt x="2160" y="16224"/>
                      <a:pt x="2250" y="16420"/>
                    </a:cubicBezTo>
                    <a:cubicBezTo>
                      <a:pt x="2430" y="16713"/>
                      <a:pt x="2610" y="17006"/>
                      <a:pt x="2835" y="17300"/>
                    </a:cubicBezTo>
                    <a:cubicBezTo>
                      <a:pt x="3150" y="17690"/>
                      <a:pt x="3375" y="18570"/>
                      <a:pt x="3510" y="19157"/>
                    </a:cubicBezTo>
                    <a:cubicBezTo>
                      <a:pt x="3555" y="19450"/>
                      <a:pt x="3600" y="19743"/>
                      <a:pt x="3735" y="19938"/>
                    </a:cubicBezTo>
                    <a:cubicBezTo>
                      <a:pt x="3960" y="20232"/>
                      <a:pt x="4050" y="20720"/>
                      <a:pt x="3960" y="21209"/>
                    </a:cubicBezTo>
                    <a:cubicBezTo>
                      <a:pt x="3960" y="21307"/>
                      <a:pt x="4005" y="21405"/>
                      <a:pt x="4005" y="21405"/>
                    </a:cubicBezTo>
                    <a:cubicBezTo>
                      <a:pt x="4005" y="21600"/>
                      <a:pt x="4050" y="21600"/>
                      <a:pt x="4095" y="21502"/>
                    </a:cubicBezTo>
                    <a:cubicBezTo>
                      <a:pt x="4140" y="21405"/>
                      <a:pt x="4185" y="21307"/>
                      <a:pt x="4230" y="21111"/>
                    </a:cubicBezTo>
                    <a:cubicBezTo>
                      <a:pt x="4275" y="20916"/>
                      <a:pt x="4365" y="20720"/>
                      <a:pt x="4410" y="20525"/>
                    </a:cubicBezTo>
                    <a:cubicBezTo>
                      <a:pt x="4545" y="20134"/>
                      <a:pt x="4635" y="19841"/>
                      <a:pt x="4770" y="19450"/>
                    </a:cubicBezTo>
                    <a:cubicBezTo>
                      <a:pt x="4860" y="19254"/>
                      <a:pt x="4950" y="19059"/>
                      <a:pt x="4995" y="18863"/>
                    </a:cubicBezTo>
                    <a:cubicBezTo>
                      <a:pt x="5040" y="18766"/>
                      <a:pt x="5085" y="18668"/>
                      <a:pt x="5130" y="18472"/>
                    </a:cubicBezTo>
                    <a:cubicBezTo>
                      <a:pt x="5175" y="18375"/>
                      <a:pt x="5220" y="18277"/>
                      <a:pt x="5220" y="18179"/>
                    </a:cubicBezTo>
                    <a:cubicBezTo>
                      <a:pt x="5355" y="17984"/>
                      <a:pt x="5625" y="16811"/>
                      <a:pt x="5805" y="16615"/>
                    </a:cubicBezTo>
                    <a:cubicBezTo>
                      <a:pt x="5895" y="16615"/>
                      <a:pt x="5985" y="16518"/>
                      <a:pt x="6120" y="16518"/>
                    </a:cubicBezTo>
                    <a:cubicBezTo>
                      <a:pt x="6255" y="16518"/>
                      <a:pt x="6435" y="16615"/>
                      <a:pt x="6570" y="16811"/>
                    </a:cubicBezTo>
                    <a:cubicBezTo>
                      <a:pt x="6750" y="17006"/>
                      <a:pt x="6930" y="17104"/>
                      <a:pt x="7110" y="17300"/>
                    </a:cubicBezTo>
                    <a:cubicBezTo>
                      <a:pt x="7335" y="17300"/>
                      <a:pt x="7560" y="17593"/>
                      <a:pt x="7785" y="17593"/>
                    </a:cubicBezTo>
                    <a:cubicBezTo>
                      <a:pt x="7920" y="17690"/>
                      <a:pt x="8055" y="17788"/>
                      <a:pt x="8190" y="17788"/>
                    </a:cubicBezTo>
                    <a:cubicBezTo>
                      <a:pt x="8235" y="17886"/>
                      <a:pt x="8325" y="17886"/>
                      <a:pt x="8370" y="17886"/>
                    </a:cubicBezTo>
                    <a:cubicBezTo>
                      <a:pt x="8460" y="17886"/>
                      <a:pt x="8505" y="17690"/>
                      <a:pt x="8595" y="17690"/>
                    </a:cubicBezTo>
                    <a:cubicBezTo>
                      <a:pt x="8820" y="17690"/>
                      <a:pt x="9045" y="17495"/>
                      <a:pt x="9135" y="17104"/>
                    </a:cubicBezTo>
                    <a:cubicBezTo>
                      <a:pt x="9270" y="16518"/>
                      <a:pt x="9495" y="16224"/>
                      <a:pt x="9720" y="15931"/>
                    </a:cubicBezTo>
                    <a:cubicBezTo>
                      <a:pt x="9900" y="15638"/>
                      <a:pt x="10080" y="15443"/>
                      <a:pt x="10260" y="15052"/>
                    </a:cubicBezTo>
                    <a:cubicBezTo>
                      <a:pt x="10350" y="14954"/>
                      <a:pt x="10440" y="14758"/>
                      <a:pt x="10485" y="14563"/>
                    </a:cubicBezTo>
                    <a:cubicBezTo>
                      <a:pt x="10665" y="14172"/>
                      <a:pt x="10845" y="13781"/>
                      <a:pt x="10980" y="13390"/>
                    </a:cubicBezTo>
                    <a:cubicBezTo>
                      <a:pt x="11070" y="13097"/>
                      <a:pt x="11205" y="12901"/>
                      <a:pt x="11250" y="12608"/>
                    </a:cubicBezTo>
                    <a:cubicBezTo>
                      <a:pt x="11430" y="12217"/>
                      <a:pt x="11565" y="11826"/>
                      <a:pt x="11700" y="11435"/>
                    </a:cubicBezTo>
                    <a:cubicBezTo>
                      <a:pt x="11790" y="11240"/>
                      <a:pt x="11835" y="11142"/>
                      <a:pt x="11925" y="10947"/>
                    </a:cubicBezTo>
                    <a:cubicBezTo>
                      <a:pt x="12060" y="10556"/>
                      <a:pt x="12240" y="10067"/>
                      <a:pt x="12375" y="9676"/>
                    </a:cubicBezTo>
                    <a:cubicBezTo>
                      <a:pt x="12465" y="9383"/>
                      <a:pt x="12600" y="9090"/>
                      <a:pt x="12690" y="8894"/>
                    </a:cubicBezTo>
                    <a:cubicBezTo>
                      <a:pt x="12825" y="8503"/>
                      <a:pt x="13005" y="8112"/>
                      <a:pt x="13140" y="7721"/>
                    </a:cubicBezTo>
                    <a:cubicBezTo>
                      <a:pt x="13275" y="7428"/>
                      <a:pt x="13410" y="7135"/>
                      <a:pt x="13500" y="6842"/>
                    </a:cubicBezTo>
                    <a:cubicBezTo>
                      <a:pt x="13545" y="6646"/>
                      <a:pt x="14175" y="4985"/>
                      <a:pt x="14355" y="4985"/>
                    </a:cubicBezTo>
                    <a:cubicBezTo>
                      <a:pt x="14670" y="4985"/>
                      <a:pt x="15255" y="6646"/>
                      <a:pt x="15435" y="7037"/>
                    </a:cubicBezTo>
                    <a:cubicBezTo>
                      <a:pt x="15660" y="7428"/>
                      <a:pt x="15840" y="7624"/>
                      <a:pt x="15930" y="7819"/>
                    </a:cubicBezTo>
                    <a:cubicBezTo>
                      <a:pt x="16065" y="8014"/>
                      <a:pt x="16200" y="8210"/>
                      <a:pt x="16335" y="8405"/>
                    </a:cubicBezTo>
                    <a:cubicBezTo>
                      <a:pt x="16425" y="8503"/>
                      <a:pt x="16515" y="8796"/>
                      <a:pt x="16605" y="8894"/>
                    </a:cubicBezTo>
                    <a:cubicBezTo>
                      <a:pt x="16785" y="9090"/>
                      <a:pt x="16965" y="9285"/>
                      <a:pt x="17100" y="9676"/>
                    </a:cubicBezTo>
                    <a:cubicBezTo>
                      <a:pt x="17145" y="9871"/>
                      <a:pt x="17235" y="9676"/>
                      <a:pt x="17280" y="9774"/>
                    </a:cubicBezTo>
                    <a:cubicBezTo>
                      <a:pt x="17325" y="9871"/>
                      <a:pt x="17415" y="9969"/>
                      <a:pt x="17505" y="9969"/>
                    </a:cubicBezTo>
                    <a:cubicBezTo>
                      <a:pt x="17595" y="10067"/>
                      <a:pt x="17685" y="10067"/>
                      <a:pt x="17775" y="10067"/>
                    </a:cubicBezTo>
                    <a:cubicBezTo>
                      <a:pt x="17955" y="10067"/>
                      <a:pt x="18090" y="10165"/>
                      <a:pt x="18225" y="10262"/>
                    </a:cubicBezTo>
                    <a:cubicBezTo>
                      <a:pt x="18315" y="10262"/>
                      <a:pt x="18360" y="10360"/>
                      <a:pt x="18450" y="10458"/>
                    </a:cubicBezTo>
                    <a:cubicBezTo>
                      <a:pt x="18585" y="10653"/>
                      <a:pt x="18675" y="10849"/>
                      <a:pt x="18765" y="11044"/>
                    </a:cubicBezTo>
                    <a:cubicBezTo>
                      <a:pt x="18855" y="11240"/>
                      <a:pt x="18900" y="11435"/>
                      <a:pt x="18900" y="11729"/>
                    </a:cubicBezTo>
                    <a:cubicBezTo>
                      <a:pt x="18900" y="11924"/>
                      <a:pt x="19035" y="13390"/>
                      <a:pt x="19080" y="13586"/>
                    </a:cubicBezTo>
                    <a:cubicBezTo>
                      <a:pt x="19215" y="14367"/>
                      <a:pt x="19395" y="15149"/>
                      <a:pt x="19485" y="15931"/>
                    </a:cubicBezTo>
                    <a:cubicBezTo>
                      <a:pt x="19485" y="16127"/>
                      <a:pt x="19530" y="16420"/>
                      <a:pt x="19575" y="16615"/>
                    </a:cubicBezTo>
                    <a:cubicBezTo>
                      <a:pt x="19620" y="16909"/>
                      <a:pt x="19665" y="17104"/>
                      <a:pt x="19710" y="17397"/>
                    </a:cubicBezTo>
                    <a:cubicBezTo>
                      <a:pt x="19710" y="17397"/>
                      <a:pt x="19710" y="17397"/>
                      <a:pt x="19710" y="17397"/>
                    </a:cubicBezTo>
                    <a:cubicBezTo>
                      <a:pt x="19755" y="17300"/>
                      <a:pt x="19800" y="17300"/>
                      <a:pt x="19800" y="17202"/>
                    </a:cubicBezTo>
                    <a:cubicBezTo>
                      <a:pt x="20025" y="16518"/>
                      <a:pt x="20250" y="15736"/>
                      <a:pt x="20475" y="15052"/>
                    </a:cubicBezTo>
                    <a:cubicBezTo>
                      <a:pt x="20565" y="14661"/>
                      <a:pt x="20655" y="14270"/>
                      <a:pt x="20745" y="13879"/>
                    </a:cubicBezTo>
                    <a:cubicBezTo>
                      <a:pt x="20790" y="13683"/>
                      <a:pt x="21240" y="11631"/>
                      <a:pt x="21375" y="11533"/>
                    </a:cubicBezTo>
                    <a:cubicBezTo>
                      <a:pt x="21420" y="11435"/>
                      <a:pt x="21465" y="11435"/>
                      <a:pt x="21510" y="11338"/>
                    </a:cubicBezTo>
                    <a:cubicBezTo>
                      <a:pt x="21510" y="11338"/>
                      <a:pt x="21600" y="11338"/>
                      <a:pt x="21600" y="11338"/>
                    </a:cubicBezTo>
                    <a:cubicBezTo>
                      <a:pt x="21600" y="0"/>
                      <a:pt x="21600" y="0"/>
                      <a:pt x="21600" y="0"/>
                    </a:cubicBezTo>
                    <a:lnTo>
                      <a:pt x="0" y="0"/>
                    </a:lnTo>
                    <a:close/>
                    <a:moveTo>
                      <a:pt x="7470" y="12608"/>
                    </a:moveTo>
                    <a:cubicBezTo>
                      <a:pt x="7470" y="12608"/>
                      <a:pt x="7425" y="12608"/>
                      <a:pt x="7425" y="12510"/>
                    </a:cubicBezTo>
                    <a:cubicBezTo>
                      <a:pt x="7425" y="12510"/>
                      <a:pt x="7380" y="12413"/>
                      <a:pt x="7335" y="12413"/>
                    </a:cubicBezTo>
                    <a:cubicBezTo>
                      <a:pt x="7335" y="12413"/>
                      <a:pt x="7335" y="12413"/>
                      <a:pt x="7335" y="12413"/>
                    </a:cubicBezTo>
                    <a:cubicBezTo>
                      <a:pt x="7335" y="12510"/>
                      <a:pt x="7335" y="12510"/>
                      <a:pt x="7380" y="12608"/>
                    </a:cubicBezTo>
                    <a:cubicBezTo>
                      <a:pt x="7380" y="12608"/>
                      <a:pt x="7380" y="12608"/>
                      <a:pt x="7380" y="12706"/>
                    </a:cubicBezTo>
                    <a:cubicBezTo>
                      <a:pt x="7335" y="12706"/>
                      <a:pt x="7335" y="12706"/>
                      <a:pt x="7290" y="12706"/>
                    </a:cubicBezTo>
                    <a:cubicBezTo>
                      <a:pt x="7290" y="12706"/>
                      <a:pt x="7245" y="12608"/>
                      <a:pt x="7245" y="12608"/>
                    </a:cubicBezTo>
                    <a:cubicBezTo>
                      <a:pt x="7245" y="12608"/>
                      <a:pt x="7200" y="12510"/>
                      <a:pt x="7200" y="12510"/>
                    </a:cubicBezTo>
                    <a:cubicBezTo>
                      <a:pt x="7155" y="12510"/>
                      <a:pt x="7155" y="12510"/>
                      <a:pt x="7155" y="12510"/>
                    </a:cubicBezTo>
                    <a:cubicBezTo>
                      <a:pt x="7110" y="12510"/>
                      <a:pt x="7155" y="12510"/>
                      <a:pt x="7155" y="12608"/>
                    </a:cubicBezTo>
                    <a:cubicBezTo>
                      <a:pt x="7155" y="12706"/>
                      <a:pt x="7200" y="12804"/>
                      <a:pt x="7200" y="12901"/>
                    </a:cubicBezTo>
                    <a:cubicBezTo>
                      <a:pt x="7200" y="12901"/>
                      <a:pt x="7200" y="12901"/>
                      <a:pt x="7200" y="12901"/>
                    </a:cubicBezTo>
                    <a:cubicBezTo>
                      <a:pt x="7200" y="12999"/>
                      <a:pt x="7155" y="12999"/>
                      <a:pt x="7155" y="12901"/>
                    </a:cubicBezTo>
                    <a:cubicBezTo>
                      <a:pt x="7110" y="12901"/>
                      <a:pt x="7110" y="12804"/>
                      <a:pt x="7065" y="12706"/>
                    </a:cubicBezTo>
                    <a:cubicBezTo>
                      <a:pt x="7020" y="12608"/>
                      <a:pt x="6975" y="12608"/>
                      <a:pt x="6975" y="12510"/>
                    </a:cubicBezTo>
                    <a:cubicBezTo>
                      <a:pt x="6975" y="12510"/>
                      <a:pt x="6975" y="12510"/>
                      <a:pt x="6930" y="12510"/>
                    </a:cubicBezTo>
                    <a:cubicBezTo>
                      <a:pt x="6930" y="12510"/>
                      <a:pt x="6930" y="12510"/>
                      <a:pt x="6930" y="12510"/>
                    </a:cubicBezTo>
                    <a:cubicBezTo>
                      <a:pt x="6975" y="12608"/>
                      <a:pt x="6975" y="12706"/>
                      <a:pt x="6975" y="12804"/>
                    </a:cubicBezTo>
                    <a:cubicBezTo>
                      <a:pt x="7020" y="12901"/>
                      <a:pt x="7020" y="12901"/>
                      <a:pt x="6975" y="12999"/>
                    </a:cubicBezTo>
                    <a:cubicBezTo>
                      <a:pt x="6975" y="12999"/>
                      <a:pt x="6930" y="12999"/>
                      <a:pt x="6930" y="12901"/>
                    </a:cubicBezTo>
                    <a:cubicBezTo>
                      <a:pt x="6885" y="12804"/>
                      <a:pt x="6840" y="12706"/>
                      <a:pt x="6840" y="12608"/>
                    </a:cubicBezTo>
                    <a:cubicBezTo>
                      <a:pt x="6840" y="12608"/>
                      <a:pt x="6795" y="12608"/>
                      <a:pt x="6795" y="12608"/>
                    </a:cubicBezTo>
                    <a:cubicBezTo>
                      <a:pt x="6795" y="12510"/>
                      <a:pt x="6795" y="12510"/>
                      <a:pt x="6795" y="12510"/>
                    </a:cubicBezTo>
                    <a:cubicBezTo>
                      <a:pt x="6795" y="12510"/>
                      <a:pt x="6750" y="12608"/>
                      <a:pt x="6750" y="12608"/>
                    </a:cubicBezTo>
                    <a:cubicBezTo>
                      <a:pt x="6750" y="12706"/>
                      <a:pt x="6750" y="12901"/>
                      <a:pt x="6750" y="12999"/>
                    </a:cubicBezTo>
                    <a:cubicBezTo>
                      <a:pt x="6750" y="12999"/>
                      <a:pt x="6750" y="13097"/>
                      <a:pt x="6750" y="13097"/>
                    </a:cubicBezTo>
                    <a:cubicBezTo>
                      <a:pt x="6750" y="13097"/>
                      <a:pt x="6705" y="13097"/>
                      <a:pt x="6705" y="12999"/>
                    </a:cubicBezTo>
                    <a:cubicBezTo>
                      <a:pt x="6660" y="12999"/>
                      <a:pt x="6615" y="12901"/>
                      <a:pt x="6570" y="12804"/>
                    </a:cubicBezTo>
                    <a:cubicBezTo>
                      <a:pt x="6525" y="12706"/>
                      <a:pt x="6480" y="12608"/>
                      <a:pt x="6390" y="12608"/>
                    </a:cubicBezTo>
                    <a:cubicBezTo>
                      <a:pt x="6390" y="12608"/>
                      <a:pt x="6345" y="12608"/>
                      <a:pt x="6345" y="12608"/>
                    </a:cubicBezTo>
                    <a:cubicBezTo>
                      <a:pt x="6300" y="12510"/>
                      <a:pt x="6255" y="12413"/>
                      <a:pt x="6165" y="12413"/>
                    </a:cubicBezTo>
                    <a:cubicBezTo>
                      <a:pt x="6165" y="12413"/>
                      <a:pt x="6120" y="12413"/>
                      <a:pt x="6120" y="12315"/>
                    </a:cubicBezTo>
                    <a:cubicBezTo>
                      <a:pt x="6030" y="12217"/>
                      <a:pt x="5985" y="12119"/>
                      <a:pt x="5895" y="11924"/>
                    </a:cubicBezTo>
                    <a:cubicBezTo>
                      <a:pt x="5850" y="11924"/>
                      <a:pt x="5850" y="11826"/>
                      <a:pt x="5760" y="11729"/>
                    </a:cubicBezTo>
                    <a:cubicBezTo>
                      <a:pt x="5760" y="11729"/>
                      <a:pt x="5760" y="11729"/>
                      <a:pt x="5715" y="11729"/>
                    </a:cubicBezTo>
                    <a:cubicBezTo>
                      <a:pt x="5715" y="11729"/>
                      <a:pt x="5670" y="11826"/>
                      <a:pt x="5670" y="11729"/>
                    </a:cubicBezTo>
                    <a:cubicBezTo>
                      <a:pt x="5625" y="11533"/>
                      <a:pt x="5580" y="11533"/>
                      <a:pt x="5535" y="11435"/>
                    </a:cubicBezTo>
                    <a:cubicBezTo>
                      <a:pt x="5490" y="11338"/>
                      <a:pt x="5445" y="11240"/>
                      <a:pt x="5400" y="11142"/>
                    </a:cubicBezTo>
                    <a:cubicBezTo>
                      <a:pt x="5355" y="11044"/>
                      <a:pt x="5310" y="10947"/>
                      <a:pt x="5310" y="10849"/>
                    </a:cubicBezTo>
                    <a:cubicBezTo>
                      <a:pt x="5265" y="10653"/>
                      <a:pt x="5175" y="10653"/>
                      <a:pt x="5130" y="10556"/>
                    </a:cubicBezTo>
                    <a:cubicBezTo>
                      <a:pt x="5040" y="10458"/>
                      <a:pt x="4995" y="10262"/>
                      <a:pt x="4950" y="10067"/>
                    </a:cubicBezTo>
                    <a:cubicBezTo>
                      <a:pt x="4950" y="10067"/>
                      <a:pt x="4950" y="9969"/>
                      <a:pt x="4905" y="9969"/>
                    </a:cubicBezTo>
                    <a:cubicBezTo>
                      <a:pt x="4860" y="9969"/>
                      <a:pt x="4860" y="9871"/>
                      <a:pt x="4815" y="9774"/>
                    </a:cubicBezTo>
                    <a:cubicBezTo>
                      <a:pt x="4770" y="9578"/>
                      <a:pt x="4680" y="9383"/>
                      <a:pt x="4635" y="9090"/>
                    </a:cubicBezTo>
                    <a:cubicBezTo>
                      <a:pt x="4590" y="9090"/>
                      <a:pt x="4590" y="9090"/>
                      <a:pt x="4590" y="9090"/>
                    </a:cubicBezTo>
                    <a:cubicBezTo>
                      <a:pt x="4545" y="9285"/>
                      <a:pt x="4500" y="9481"/>
                      <a:pt x="4455" y="9676"/>
                    </a:cubicBezTo>
                    <a:cubicBezTo>
                      <a:pt x="4455" y="9871"/>
                      <a:pt x="4410" y="10067"/>
                      <a:pt x="4365" y="10165"/>
                    </a:cubicBezTo>
                    <a:cubicBezTo>
                      <a:pt x="4320" y="10165"/>
                      <a:pt x="4320" y="10165"/>
                      <a:pt x="4275" y="10165"/>
                    </a:cubicBezTo>
                    <a:cubicBezTo>
                      <a:pt x="4275" y="10067"/>
                      <a:pt x="4230" y="10067"/>
                      <a:pt x="4230" y="10165"/>
                    </a:cubicBezTo>
                    <a:cubicBezTo>
                      <a:pt x="4185" y="10165"/>
                      <a:pt x="4185" y="10165"/>
                      <a:pt x="4140" y="10067"/>
                    </a:cubicBezTo>
                    <a:cubicBezTo>
                      <a:pt x="4140" y="10067"/>
                      <a:pt x="4095" y="10067"/>
                      <a:pt x="4050" y="10067"/>
                    </a:cubicBezTo>
                    <a:cubicBezTo>
                      <a:pt x="4005" y="10067"/>
                      <a:pt x="4005" y="9969"/>
                      <a:pt x="3960" y="9969"/>
                    </a:cubicBezTo>
                    <a:cubicBezTo>
                      <a:pt x="3960" y="9871"/>
                      <a:pt x="3915" y="9871"/>
                      <a:pt x="3870" y="9871"/>
                    </a:cubicBezTo>
                    <a:cubicBezTo>
                      <a:pt x="3870" y="9774"/>
                      <a:pt x="3825" y="9774"/>
                      <a:pt x="3825" y="9676"/>
                    </a:cubicBezTo>
                    <a:cubicBezTo>
                      <a:pt x="3825" y="9578"/>
                      <a:pt x="3825" y="9578"/>
                      <a:pt x="3780" y="9481"/>
                    </a:cubicBezTo>
                    <a:cubicBezTo>
                      <a:pt x="3780" y="9383"/>
                      <a:pt x="3735" y="9383"/>
                      <a:pt x="3735" y="9285"/>
                    </a:cubicBezTo>
                    <a:cubicBezTo>
                      <a:pt x="3780" y="9187"/>
                      <a:pt x="3735" y="9187"/>
                      <a:pt x="3735" y="9187"/>
                    </a:cubicBezTo>
                    <a:cubicBezTo>
                      <a:pt x="3735" y="9187"/>
                      <a:pt x="3690" y="9187"/>
                      <a:pt x="3690" y="9090"/>
                    </a:cubicBezTo>
                    <a:cubicBezTo>
                      <a:pt x="3690" y="9090"/>
                      <a:pt x="3735" y="8992"/>
                      <a:pt x="3735" y="8992"/>
                    </a:cubicBezTo>
                    <a:cubicBezTo>
                      <a:pt x="3735" y="8894"/>
                      <a:pt x="3690" y="8894"/>
                      <a:pt x="3690" y="8796"/>
                    </a:cubicBezTo>
                    <a:cubicBezTo>
                      <a:pt x="3690" y="8796"/>
                      <a:pt x="3690" y="8699"/>
                      <a:pt x="3690" y="8699"/>
                    </a:cubicBezTo>
                    <a:cubicBezTo>
                      <a:pt x="3690" y="8601"/>
                      <a:pt x="3690" y="8601"/>
                      <a:pt x="3690" y="8503"/>
                    </a:cubicBezTo>
                    <a:cubicBezTo>
                      <a:pt x="3690" y="8503"/>
                      <a:pt x="3645" y="8503"/>
                      <a:pt x="3690" y="8405"/>
                    </a:cubicBezTo>
                    <a:cubicBezTo>
                      <a:pt x="3690" y="8405"/>
                      <a:pt x="3690" y="8308"/>
                      <a:pt x="3735" y="8308"/>
                    </a:cubicBezTo>
                    <a:cubicBezTo>
                      <a:pt x="3780" y="8308"/>
                      <a:pt x="3825" y="8210"/>
                      <a:pt x="3870" y="8210"/>
                    </a:cubicBezTo>
                    <a:cubicBezTo>
                      <a:pt x="3960" y="8112"/>
                      <a:pt x="4050" y="8112"/>
                      <a:pt x="4140" y="8014"/>
                    </a:cubicBezTo>
                    <a:cubicBezTo>
                      <a:pt x="4185" y="8014"/>
                      <a:pt x="4185" y="7917"/>
                      <a:pt x="4140" y="7917"/>
                    </a:cubicBezTo>
                    <a:cubicBezTo>
                      <a:pt x="4140" y="7721"/>
                      <a:pt x="4095" y="7624"/>
                      <a:pt x="4050" y="7526"/>
                    </a:cubicBezTo>
                    <a:cubicBezTo>
                      <a:pt x="4005" y="7428"/>
                      <a:pt x="3960" y="7330"/>
                      <a:pt x="3915" y="7330"/>
                    </a:cubicBezTo>
                    <a:cubicBezTo>
                      <a:pt x="3825" y="7233"/>
                      <a:pt x="3780" y="7233"/>
                      <a:pt x="3780" y="7037"/>
                    </a:cubicBezTo>
                    <a:cubicBezTo>
                      <a:pt x="3780" y="7037"/>
                      <a:pt x="3780" y="6939"/>
                      <a:pt x="3780" y="6939"/>
                    </a:cubicBezTo>
                    <a:cubicBezTo>
                      <a:pt x="3825" y="6744"/>
                      <a:pt x="3780" y="6646"/>
                      <a:pt x="3735" y="6548"/>
                    </a:cubicBezTo>
                    <a:cubicBezTo>
                      <a:pt x="3690" y="6451"/>
                      <a:pt x="3645" y="6353"/>
                      <a:pt x="3645" y="6255"/>
                    </a:cubicBezTo>
                    <a:cubicBezTo>
                      <a:pt x="3600" y="6157"/>
                      <a:pt x="3555" y="6060"/>
                      <a:pt x="3555" y="5962"/>
                    </a:cubicBezTo>
                    <a:cubicBezTo>
                      <a:pt x="3555" y="5864"/>
                      <a:pt x="3555" y="5767"/>
                      <a:pt x="3510" y="5669"/>
                    </a:cubicBezTo>
                    <a:cubicBezTo>
                      <a:pt x="3465" y="5571"/>
                      <a:pt x="3465" y="5473"/>
                      <a:pt x="3465" y="5376"/>
                    </a:cubicBezTo>
                    <a:cubicBezTo>
                      <a:pt x="3420" y="5376"/>
                      <a:pt x="3420" y="5278"/>
                      <a:pt x="3465" y="5278"/>
                    </a:cubicBezTo>
                    <a:cubicBezTo>
                      <a:pt x="3465" y="5082"/>
                      <a:pt x="3465" y="4985"/>
                      <a:pt x="3420" y="4887"/>
                    </a:cubicBezTo>
                    <a:cubicBezTo>
                      <a:pt x="3375" y="4691"/>
                      <a:pt x="3375" y="4496"/>
                      <a:pt x="3285" y="4300"/>
                    </a:cubicBezTo>
                    <a:cubicBezTo>
                      <a:pt x="3285" y="4300"/>
                      <a:pt x="3285" y="4203"/>
                      <a:pt x="3285" y="4105"/>
                    </a:cubicBezTo>
                    <a:cubicBezTo>
                      <a:pt x="3330" y="4105"/>
                      <a:pt x="3330" y="4007"/>
                      <a:pt x="3285" y="3910"/>
                    </a:cubicBezTo>
                    <a:cubicBezTo>
                      <a:pt x="3240" y="3812"/>
                      <a:pt x="3240" y="3714"/>
                      <a:pt x="3285" y="3519"/>
                    </a:cubicBezTo>
                    <a:cubicBezTo>
                      <a:pt x="3285" y="3519"/>
                      <a:pt x="3285" y="3519"/>
                      <a:pt x="3285" y="3421"/>
                    </a:cubicBezTo>
                    <a:cubicBezTo>
                      <a:pt x="3285" y="3421"/>
                      <a:pt x="3330" y="3323"/>
                      <a:pt x="3330" y="3323"/>
                    </a:cubicBezTo>
                    <a:cubicBezTo>
                      <a:pt x="3285" y="3225"/>
                      <a:pt x="3285" y="3225"/>
                      <a:pt x="3285" y="3128"/>
                    </a:cubicBezTo>
                    <a:cubicBezTo>
                      <a:pt x="3240" y="3128"/>
                      <a:pt x="3195" y="3030"/>
                      <a:pt x="3195" y="2932"/>
                    </a:cubicBezTo>
                    <a:cubicBezTo>
                      <a:pt x="3150" y="2932"/>
                      <a:pt x="3150" y="2834"/>
                      <a:pt x="3150" y="2834"/>
                    </a:cubicBezTo>
                    <a:cubicBezTo>
                      <a:pt x="3195" y="2737"/>
                      <a:pt x="3195" y="2737"/>
                      <a:pt x="3240" y="2737"/>
                    </a:cubicBezTo>
                    <a:cubicBezTo>
                      <a:pt x="3240" y="2834"/>
                      <a:pt x="3285" y="2834"/>
                      <a:pt x="3330" y="2834"/>
                    </a:cubicBezTo>
                    <a:cubicBezTo>
                      <a:pt x="3375" y="2932"/>
                      <a:pt x="3375" y="2932"/>
                      <a:pt x="3420" y="2932"/>
                    </a:cubicBezTo>
                    <a:cubicBezTo>
                      <a:pt x="3420" y="2932"/>
                      <a:pt x="3420" y="2932"/>
                      <a:pt x="3420" y="2932"/>
                    </a:cubicBezTo>
                    <a:cubicBezTo>
                      <a:pt x="3420" y="2932"/>
                      <a:pt x="3420" y="2932"/>
                      <a:pt x="3420" y="2932"/>
                    </a:cubicBezTo>
                    <a:cubicBezTo>
                      <a:pt x="3420" y="2834"/>
                      <a:pt x="3420" y="2834"/>
                      <a:pt x="3375" y="2834"/>
                    </a:cubicBezTo>
                    <a:cubicBezTo>
                      <a:pt x="3375" y="2737"/>
                      <a:pt x="3330" y="2639"/>
                      <a:pt x="3285" y="2541"/>
                    </a:cubicBezTo>
                    <a:cubicBezTo>
                      <a:pt x="3285" y="2443"/>
                      <a:pt x="3285" y="2443"/>
                      <a:pt x="3285" y="2346"/>
                    </a:cubicBezTo>
                    <a:cubicBezTo>
                      <a:pt x="3330" y="2346"/>
                      <a:pt x="3375" y="2346"/>
                      <a:pt x="3375" y="2346"/>
                    </a:cubicBezTo>
                    <a:cubicBezTo>
                      <a:pt x="3420" y="2443"/>
                      <a:pt x="3465" y="2541"/>
                      <a:pt x="3465" y="2541"/>
                    </a:cubicBezTo>
                    <a:cubicBezTo>
                      <a:pt x="3510" y="2541"/>
                      <a:pt x="3510" y="2541"/>
                      <a:pt x="3510" y="2541"/>
                    </a:cubicBezTo>
                    <a:cubicBezTo>
                      <a:pt x="3510" y="2541"/>
                      <a:pt x="3510" y="2541"/>
                      <a:pt x="3510" y="2541"/>
                    </a:cubicBezTo>
                    <a:cubicBezTo>
                      <a:pt x="3465" y="2346"/>
                      <a:pt x="3420" y="2248"/>
                      <a:pt x="3375" y="2052"/>
                    </a:cubicBezTo>
                    <a:cubicBezTo>
                      <a:pt x="3375" y="2052"/>
                      <a:pt x="3375" y="2052"/>
                      <a:pt x="3375" y="1955"/>
                    </a:cubicBezTo>
                    <a:cubicBezTo>
                      <a:pt x="3420" y="1955"/>
                      <a:pt x="3420" y="1955"/>
                      <a:pt x="3465" y="1955"/>
                    </a:cubicBezTo>
                    <a:cubicBezTo>
                      <a:pt x="3465" y="2052"/>
                      <a:pt x="3510" y="2052"/>
                      <a:pt x="3555" y="2150"/>
                    </a:cubicBezTo>
                    <a:cubicBezTo>
                      <a:pt x="3555" y="2150"/>
                      <a:pt x="3555" y="2150"/>
                      <a:pt x="3555" y="2150"/>
                    </a:cubicBezTo>
                    <a:cubicBezTo>
                      <a:pt x="3555" y="2150"/>
                      <a:pt x="3555" y="2150"/>
                      <a:pt x="3555" y="2150"/>
                    </a:cubicBezTo>
                    <a:cubicBezTo>
                      <a:pt x="3555" y="1955"/>
                      <a:pt x="3510" y="1857"/>
                      <a:pt x="3510" y="1759"/>
                    </a:cubicBezTo>
                    <a:cubicBezTo>
                      <a:pt x="3510" y="1759"/>
                      <a:pt x="3510" y="1662"/>
                      <a:pt x="3510" y="1662"/>
                    </a:cubicBezTo>
                    <a:cubicBezTo>
                      <a:pt x="3510" y="1662"/>
                      <a:pt x="3555" y="1662"/>
                      <a:pt x="3555" y="1662"/>
                    </a:cubicBezTo>
                    <a:cubicBezTo>
                      <a:pt x="3600" y="1662"/>
                      <a:pt x="3600" y="1759"/>
                      <a:pt x="3600" y="1759"/>
                    </a:cubicBezTo>
                    <a:cubicBezTo>
                      <a:pt x="3600" y="1857"/>
                      <a:pt x="3600" y="1857"/>
                      <a:pt x="3645" y="1857"/>
                    </a:cubicBezTo>
                    <a:cubicBezTo>
                      <a:pt x="3645" y="1857"/>
                      <a:pt x="3645" y="1857"/>
                      <a:pt x="3645" y="1857"/>
                    </a:cubicBezTo>
                    <a:cubicBezTo>
                      <a:pt x="3645" y="1857"/>
                      <a:pt x="3645" y="1857"/>
                      <a:pt x="3645" y="1857"/>
                    </a:cubicBezTo>
                    <a:cubicBezTo>
                      <a:pt x="3645" y="1759"/>
                      <a:pt x="3600" y="1662"/>
                      <a:pt x="3600" y="1564"/>
                    </a:cubicBezTo>
                    <a:cubicBezTo>
                      <a:pt x="3600" y="1466"/>
                      <a:pt x="3645" y="1466"/>
                      <a:pt x="3645" y="1466"/>
                    </a:cubicBezTo>
                    <a:cubicBezTo>
                      <a:pt x="3645" y="1466"/>
                      <a:pt x="3645" y="1466"/>
                      <a:pt x="3645" y="1466"/>
                    </a:cubicBezTo>
                    <a:cubicBezTo>
                      <a:pt x="3690" y="1564"/>
                      <a:pt x="3735" y="1564"/>
                      <a:pt x="3735" y="1662"/>
                    </a:cubicBezTo>
                    <a:cubicBezTo>
                      <a:pt x="3780" y="1759"/>
                      <a:pt x="3825" y="1857"/>
                      <a:pt x="3870" y="1955"/>
                    </a:cubicBezTo>
                    <a:cubicBezTo>
                      <a:pt x="3870" y="1955"/>
                      <a:pt x="3870" y="1955"/>
                      <a:pt x="3870" y="1955"/>
                    </a:cubicBezTo>
                    <a:cubicBezTo>
                      <a:pt x="3870" y="1955"/>
                      <a:pt x="3870" y="1955"/>
                      <a:pt x="3870" y="1955"/>
                    </a:cubicBezTo>
                    <a:cubicBezTo>
                      <a:pt x="3870" y="1955"/>
                      <a:pt x="3870" y="1857"/>
                      <a:pt x="3870" y="1857"/>
                    </a:cubicBezTo>
                    <a:cubicBezTo>
                      <a:pt x="3870" y="1857"/>
                      <a:pt x="3870" y="1759"/>
                      <a:pt x="3915" y="1759"/>
                    </a:cubicBezTo>
                    <a:cubicBezTo>
                      <a:pt x="3915" y="1759"/>
                      <a:pt x="3915" y="1759"/>
                      <a:pt x="3915" y="1759"/>
                    </a:cubicBezTo>
                    <a:cubicBezTo>
                      <a:pt x="3960" y="1857"/>
                      <a:pt x="3960" y="1857"/>
                      <a:pt x="3960" y="1857"/>
                    </a:cubicBezTo>
                    <a:cubicBezTo>
                      <a:pt x="3960" y="2052"/>
                      <a:pt x="4050" y="2052"/>
                      <a:pt x="4095" y="2248"/>
                    </a:cubicBezTo>
                    <a:cubicBezTo>
                      <a:pt x="4095" y="2346"/>
                      <a:pt x="4140" y="2541"/>
                      <a:pt x="4140" y="2639"/>
                    </a:cubicBezTo>
                    <a:cubicBezTo>
                      <a:pt x="4230" y="2932"/>
                      <a:pt x="4275" y="3225"/>
                      <a:pt x="4320" y="3519"/>
                    </a:cubicBezTo>
                    <a:cubicBezTo>
                      <a:pt x="4410" y="3714"/>
                      <a:pt x="4455" y="3910"/>
                      <a:pt x="4500" y="4105"/>
                    </a:cubicBezTo>
                    <a:cubicBezTo>
                      <a:pt x="4545" y="4300"/>
                      <a:pt x="4545" y="4398"/>
                      <a:pt x="4545" y="4594"/>
                    </a:cubicBezTo>
                    <a:cubicBezTo>
                      <a:pt x="4590" y="4789"/>
                      <a:pt x="4590" y="4985"/>
                      <a:pt x="4635" y="5180"/>
                    </a:cubicBezTo>
                    <a:cubicBezTo>
                      <a:pt x="4680" y="5376"/>
                      <a:pt x="4770" y="5669"/>
                      <a:pt x="4815" y="5864"/>
                    </a:cubicBezTo>
                    <a:cubicBezTo>
                      <a:pt x="4815" y="5864"/>
                      <a:pt x="4815" y="5864"/>
                      <a:pt x="4815" y="5864"/>
                    </a:cubicBezTo>
                    <a:cubicBezTo>
                      <a:pt x="4905" y="6060"/>
                      <a:pt x="4995" y="6255"/>
                      <a:pt x="5130" y="6353"/>
                    </a:cubicBezTo>
                    <a:cubicBezTo>
                      <a:pt x="5175" y="6353"/>
                      <a:pt x="5220" y="6353"/>
                      <a:pt x="5265" y="6255"/>
                    </a:cubicBezTo>
                    <a:cubicBezTo>
                      <a:pt x="5355" y="6157"/>
                      <a:pt x="5445" y="6060"/>
                      <a:pt x="5580" y="6157"/>
                    </a:cubicBezTo>
                    <a:cubicBezTo>
                      <a:pt x="5625" y="6157"/>
                      <a:pt x="5715" y="6157"/>
                      <a:pt x="5760" y="6157"/>
                    </a:cubicBezTo>
                    <a:cubicBezTo>
                      <a:pt x="5805" y="6157"/>
                      <a:pt x="5805" y="6157"/>
                      <a:pt x="5805" y="6255"/>
                    </a:cubicBezTo>
                    <a:cubicBezTo>
                      <a:pt x="5805" y="6353"/>
                      <a:pt x="5805" y="6353"/>
                      <a:pt x="5805" y="6353"/>
                    </a:cubicBezTo>
                    <a:cubicBezTo>
                      <a:pt x="5715" y="6451"/>
                      <a:pt x="5625" y="6548"/>
                      <a:pt x="5580" y="6744"/>
                    </a:cubicBezTo>
                    <a:cubicBezTo>
                      <a:pt x="5490" y="6842"/>
                      <a:pt x="5445" y="7037"/>
                      <a:pt x="5400" y="7233"/>
                    </a:cubicBezTo>
                    <a:cubicBezTo>
                      <a:pt x="5400" y="7330"/>
                      <a:pt x="5400" y="7330"/>
                      <a:pt x="5400" y="7428"/>
                    </a:cubicBezTo>
                    <a:cubicBezTo>
                      <a:pt x="5445" y="7526"/>
                      <a:pt x="5445" y="7624"/>
                      <a:pt x="5445" y="7721"/>
                    </a:cubicBezTo>
                    <a:cubicBezTo>
                      <a:pt x="5490" y="7819"/>
                      <a:pt x="5535" y="7917"/>
                      <a:pt x="5535" y="8014"/>
                    </a:cubicBezTo>
                    <a:cubicBezTo>
                      <a:pt x="5625" y="8308"/>
                      <a:pt x="5715" y="8405"/>
                      <a:pt x="5805" y="8601"/>
                    </a:cubicBezTo>
                    <a:cubicBezTo>
                      <a:pt x="5940" y="8796"/>
                      <a:pt x="6075" y="8992"/>
                      <a:pt x="6210" y="9285"/>
                    </a:cubicBezTo>
                    <a:cubicBezTo>
                      <a:pt x="6300" y="9383"/>
                      <a:pt x="6390" y="9578"/>
                      <a:pt x="6480" y="9774"/>
                    </a:cubicBezTo>
                    <a:cubicBezTo>
                      <a:pt x="6480" y="9774"/>
                      <a:pt x="6525" y="9774"/>
                      <a:pt x="6525" y="9871"/>
                    </a:cubicBezTo>
                    <a:cubicBezTo>
                      <a:pt x="6525" y="9969"/>
                      <a:pt x="6570" y="9969"/>
                      <a:pt x="6615" y="10067"/>
                    </a:cubicBezTo>
                    <a:cubicBezTo>
                      <a:pt x="6660" y="10165"/>
                      <a:pt x="6750" y="10262"/>
                      <a:pt x="6795" y="10360"/>
                    </a:cubicBezTo>
                    <a:cubicBezTo>
                      <a:pt x="6885" y="10556"/>
                      <a:pt x="6975" y="10751"/>
                      <a:pt x="7020" y="10849"/>
                    </a:cubicBezTo>
                    <a:cubicBezTo>
                      <a:pt x="7155" y="11044"/>
                      <a:pt x="7245" y="11240"/>
                      <a:pt x="7335" y="11435"/>
                    </a:cubicBezTo>
                    <a:cubicBezTo>
                      <a:pt x="7380" y="11533"/>
                      <a:pt x="7380" y="11631"/>
                      <a:pt x="7425" y="11729"/>
                    </a:cubicBezTo>
                    <a:cubicBezTo>
                      <a:pt x="7425" y="11729"/>
                      <a:pt x="7470" y="11826"/>
                      <a:pt x="7425" y="11826"/>
                    </a:cubicBezTo>
                    <a:cubicBezTo>
                      <a:pt x="7425" y="11826"/>
                      <a:pt x="7380" y="11924"/>
                      <a:pt x="7380" y="11826"/>
                    </a:cubicBezTo>
                    <a:cubicBezTo>
                      <a:pt x="7335" y="11826"/>
                      <a:pt x="7335" y="11826"/>
                      <a:pt x="7335" y="11826"/>
                    </a:cubicBezTo>
                    <a:cubicBezTo>
                      <a:pt x="7335" y="11924"/>
                      <a:pt x="7335" y="11924"/>
                      <a:pt x="7335" y="11924"/>
                    </a:cubicBezTo>
                    <a:cubicBezTo>
                      <a:pt x="7380" y="12119"/>
                      <a:pt x="7425" y="12217"/>
                      <a:pt x="7470" y="12413"/>
                    </a:cubicBezTo>
                    <a:cubicBezTo>
                      <a:pt x="7470" y="12413"/>
                      <a:pt x="7470" y="12413"/>
                      <a:pt x="7470" y="12510"/>
                    </a:cubicBezTo>
                    <a:cubicBezTo>
                      <a:pt x="7515" y="12510"/>
                      <a:pt x="7470" y="12510"/>
                      <a:pt x="7470" y="12608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6675" name="Freeform 699"/>
              <p:cNvSpPr/>
              <p:nvPr/>
            </p:nvSpPr>
            <p:spPr>
              <a:xfrm>
                <a:off x="279419" y="89352"/>
                <a:ext cx="12701" cy="5140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0160" y="0"/>
                    </a:moveTo>
                    <a:cubicBezTo>
                      <a:pt x="21600" y="248"/>
                      <a:pt x="21600" y="248"/>
                      <a:pt x="21600" y="497"/>
                    </a:cubicBezTo>
                    <a:cubicBezTo>
                      <a:pt x="21600" y="21600"/>
                      <a:pt x="21600" y="21600"/>
                      <a:pt x="21600" y="21600"/>
                    </a:cubicBezTo>
                    <a:cubicBezTo>
                      <a:pt x="21600" y="21600"/>
                      <a:pt x="21600" y="21600"/>
                      <a:pt x="21600" y="21600"/>
                    </a:cubicBezTo>
                    <a:cubicBezTo>
                      <a:pt x="15840" y="20855"/>
                      <a:pt x="14400" y="19614"/>
                      <a:pt x="11520" y="18621"/>
                    </a:cubicBezTo>
                    <a:cubicBezTo>
                      <a:pt x="10080" y="18372"/>
                      <a:pt x="10080" y="18124"/>
                      <a:pt x="8640" y="17876"/>
                    </a:cubicBezTo>
                    <a:cubicBezTo>
                      <a:pt x="5760" y="16634"/>
                      <a:pt x="2880" y="15393"/>
                      <a:pt x="0" y="14152"/>
                    </a:cubicBezTo>
                    <a:cubicBezTo>
                      <a:pt x="0" y="13655"/>
                      <a:pt x="0" y="13407"/>
                      <a:pt x="0" y="12910"/>
                    </a:cubicBezTo>
                    <a:cubicBezTo>
                      <a:pt x="1440" y="11917"/>
                      <a:pt x="4320" y="10676"/>
                      <a:pt x="5760" y="9683"/>
                    </a:cubicBezTo>
                    <a:cubicBezTo>
                      <a:pt x="5760" y="8938"/>
                      <a:pt x="8640" y="8193"/>
                      <a:pt x="10080" y="7448"/>
                    </a:cubicBezTo>
                    <a:cubicBezTo>
                      <a:pt x="10080" y="6952"/>
                      <a:pt x="11520" y="6455"/>
                      <a:pt x="11520" y="5959"/>
                    </a:cubicBezTo>
                    <a:cubicBezTo>
                      <a:pt x="11520" y="5214"/>
                      <a:pt x="12960" y="4469"/>
                      <a:pt x="14400" y="3972"/>
                    </a:cubicBezTo>
                    <a:cubicBezTo>
                      <a:pt x="15840" y="3228"/>
                      <a:pt x="15840" y="2483"/>
                      <a:pt x="17280" y="1986"/>
                    </a:cubicBezTo>
                    <a:cubicBezTo>
                      <a:pt x="18720" y="1241"/>
                      <a:pt x="20160" y="745"/>
                      <a:pt x="20160" y="0"/>
                    </a:cubicBezTo>
                    <a:cubicBezTo>
                      <a:pt x="20160" y="0"/>
                      <a:pt x="20160" y="0"/>
                      <a:pt x="20160" y="0"/>
                    </a:cubicBezTo>
                    <a:cubicBezTo>
                      <a:pt x="20160" y="0"/>
                      <a:pt x="20160" y="0"/>
                      <a:pt x="2016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6676" name="Freeform 700"/>
              <p:cNvSpPr/>
              <p:nvPr/>
            </p:nvSpPr>
            <p:spPr>
              <a:xfrm>
                <a:off x="279378" y="155097"/>
                <a:ext cx="12701" cy="2184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782" h="21600" fill="norm" stroke="1" extrusionOk="0">
                    <a:moveTo>
                      <a:pt x="15382" y="2919"/>
                    </a:moveTo>
                    <a:cubicBezTo>
                      <a:pt x="16732" y="1751"/>
                      <a:pt x="15382" y="584"/>
                      <a:pt x="20782" y="0"/>
                    </a:cubicBezTo>
                    <a:cubicBezTo>
                      <a:pt x="20782" y="21600"/>
                      <a:pt x="20782" y="21600"/>
                      <a:pt x="20782" y="21600"/>
                    </a:cubicBezTo>
                    <a:cubicBezTo>
                      <a:pt x="20782" y="21600"/>
                      <a:pt x="20782" y="21600"/>
                      <a:pt x="20782" y="21600"/>
                    </a:cubicBezTo>
                    <a:cubicBezTo>
                      <a:pt x="15382" y="21600"/>
                      <a:pt x="11332" y="20432"/>
                      <a:pt x="7282" y="20432"/>
                    </a:cubicBezTo>
                    <a:cubicBezTo>
                      <a:pt x="5932" y="20432"/>
                      <a:pt x="4582" y="20432"/>
                      <a:pt x="3232" y="20432"/>
                    </a:cubicBezTo>
                    <a:cubicBezTo>
                      <a:pt x="-818" y="19849"/>
                      <a:pt x="-818" y="19849"/>
                      <a:pt x="1882" y="18097"/>
                    </a:cubicBezTo>
                    <a:cubicBezTo>
                      <a:pt x="5932" y="14011"/>
                      <a:pt x="8632" y="9924"/>
                      <a:pt x="12682" y="6422"/>
                    </a:cubicBezTo>
                    <a:cubicBezTo>
                      <a:pt x="12682" y="5254"/>
                      <a:pt x="14032" y="3503"/>
                      <a:pt x="15382" y="2919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6677" name="Freeform 701"/>
              <p:cNvSpPr/>
              <p:nvPr/>
            </p:nvSpPr>
            <p:spPr>
              <a:xfrm>
                <a:off x="283190" y="182826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7971" h="17550" fill="norm" stroke="1" extrusionOk="0">
                    <a:moveTo>
                      <a:pt x="17971" y="0"/>
                    </a:moveTo>
                    <a:cubicBezTo>
                      <a:pt x="17971" y="5400"/>
                      <a:pt x="17971" y="5400"/>
                      <a:pt x="17971" y="5400"/>
                    </a:cubicBezTo>
                    <a:cubicBezTo>
                      <a:pt x="13651" y="10800"/>
                      <a:pt x="9331" y="16200"/>
                      <a:pt x="9331" y="16200"/>
                    </a:cubicBezTo>
                    <a:cubicBezTo>
                      <a:pt x="5011" y="16200"/>
                      <a:pt x="691" y="21600"/>
                      <a:pt x="691" y="10800"/>
                    </a:cubicBezTo>
                    <a:cubicBezTo>
                      <a:pt x="691" y="0"/>
                      <a:pt x="-3629" y="0"/>
                      <a:pt x="9331" y="0"/>
                    </a:cubicBezTo>
                    <a:cubicBezTo>
                      <a:pt x="13651" y="0"/>
                      <a:pt x="13651" y="0"/>
                      <a:pt x="1797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6678" name="Freeform 702"/>
              <p:cNvSpPr/>
              <p:nvPr/>
            </p:nvSpPr>
            <p:spPr>
              <a:xfrm>
                <a:off x="283993" y="186032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5274" h="21600" fill="norm" stroke="1" extrusionOk="0">
                    <a:moveTo>
                      <a:pt x="15274" y="0"/>
                    </a:moveTo>
                    <a:cubicBezTo>
                      <a:pt x="15274" y="21600"/>
                      <a:pt x="15274" y="21600"/>
                      <a:pt x="15274" y="21600"/>
                    </a:cubicBezTo>
                    <a:cubicBezTo>
                      <a:pt x="4474" y="21600"/>
                      <a:pt x="4474" y="21600"/>
                      <a:pt x="4474" y="10800"/>
                    </a:cubicBezTo>
                    <a:cubicBezTo>
                      <a:pt x="-6326" y="10800"/>
                      <a:pt x="4474" y="0"/>
                      <a:pt x="1527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6679" name="Freeform 703"/>
              <p:cNvSpPr/>
              <p:nvPr/>
            </p:nvSpPr>
            <p:spPr>
              <a:xfrm>
                <a:off x="248814" y="199442"/>
                <a:ext cx="41479" cy="8472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291" y="7099"/>
                    </a:moveTo>
                    <a:cubicBezTo>
                      <a:pt x="21600" y="7250"/>
                      <a:pt x="21600" y="7401"/>
                      <a:pt x="21600" y="7552"/>
                    </a:cubicBezTo>
                    <a:cubicBezTo>
                      <a:pt x="21600" y="21600"/>
                      <a:pt x="21600" y="21600"/>
                      <a:pt x="21600" y="21600"/>
                    </a:cubicBezTo>
                    <a:cubicBezTo>
                      <a:pt x="5246" y="21600"/>
                      <a:pt x="5246" y="21600"/>
                      <a:pt x="5246" y="21600"/>
                    </a:cubicBezTo>
                    <a:cubicBezTo>
                      <a:pt x="5554" y="21449"/>
                      <a:pt x="5554" y="21298"/>
                      <a:pt x="5863" y="21147"/>
                    </a:cubicBezTo>
                    <a:cubicBezTo>
                      <a:pt x="5863" y="20845"/>
                      <a:pt x="5863" y="20845"/>
                      <a:pt x="5554" y="20845"/>
                    </a:cubicBezTo>
                    <a:cubicBezTo>
                      <a:pt x="4629" y="20694"/>
                      <a:pt x="3703" y="20845"/>
                      <a:pt x="2777" y="20845"/>
                    </a:cubicBezTo>
                    <a:cubicBezTo>
                      <a:pt x="2469" y="20845"/>
                      <a:pt x="2160" y="20694"/>
                      <a:pt x="1851" y="20845"/>
                    </a:cubicBezTo>
                    <a:cubicBezTo>
                      <a:pt x="1234" y="20996"/>
                      <a:pt x="617" y="20845"/>
                      <a:pt x="309" y="20845"/>
                    </a:cubicBezTo>
                    <a:cubicBezTo>
                      <a:pt x="0" y="20845"/>
                      <a:pt x="0" y="20845"/>
                      <a:pt x="0" y="20694"/>
                    </a:cubicBezTo>
                    <a:cubicBezTo>
                      <a:pt x="617" y="20392"/>
                      <a:pt x="926" y="20090"/>
                      <a:pt x="1543" y="19787"/>
                    </a:cubicBezTo>
                    <a:cubicBezTo>
                      <a:pt x="3394" y="18579"/>
                      <a:pt x="4937" y="17220"/>
                      <a:pt x="6480" y="15860"/>
                    </a:cubicBezTo>
                    <a:cubicBezTo>
                      <a:pt x="7406" y="15709"/>
                      <a:pt x="7097" y="15105"/>
                      <a:pt x="7714" y="14954"/>
                    </a:cubicBezTo>
                    <a:cubicBezTo>
                      <a:pt x="7714" y="14954"/>
                      <a:pt x="7714" y="14803"/>
                      <a:pt x="7714" y="14803"/>
                    </a:cubicBezTo>
                    <a:cubicBezTo>
                      <a:pt x="7406" y="14803"/>
                      <a:pt x="7406" y="14501"/>
                      <a:pt x="6789" y="14652"/>
                    </a:cubicBezTo>
                    <a:cubicBezTo>
                      <a:pt x="5863" y="14652"/>
                      <a:pt x="4937" y="14501"/>
                      <a:pt x="4011" y="14803"/>
                    </a:cubicBezTo>
                    <a:cubicBezTo>
                      <a:pt x="3394" y="14954"/>
                      <a:pt x="2777" y="14803"/>
                      <a:pt x="2160" y="14652"/>
                    </a:cubicBezTo>
                    <a:cubicBezTo>
                      <a:pt x="1851" y="14652"/>
                      <a:pt x="1851" y="14501"/>
                      <a:pt x="1851" y="14350"/>
                    </a:cubicBezTo>
                    <a:cubicBezTo>
                      <a:pt x="2469" y="14048"/>
                      <a:pt x="2777" y="13745"/>
                      <a:pt x="3394" y="13443"/>
                    </a:cubicBezTo>
                    <a:cubicBezTo>
                      <a:pt x="4320" y="12839"/>
                      <a:pt x="4937" y="12235"/>
                      <a:pt x="5863" y="11480"/>
                    </a:cubicBezTo>
                    <a:cubicBezTo>
                      <a:pt x="6789" y="10724"/>
                      <a:pt x="7406" y="9969"/>
                      <a:pt x="8023" y="9214"/>
                    </a:cubicBezTo>
                    <a:cubicBezTo>
                      <a:pt x="8331" y="9214"/>
                      <a:pt x="8331" y="9063"/>
                      <a:pt x="8331" y="9063"/>
                    </a:cubicBezTo>
                    <a:cubicBezTo>
                      <a:pt x="8023" y="8912"/>
                      <a:pt x="7714" y="8761"/>
                      <a:pt x="7406" y="8912"/>
                    </a:cubicBezTo>
                    <a:cubicBezTo>
                      <a:pt x="6789" y="9063"/>
                      <a:pt x="6171" y="8912"/>
                      <a:pt x="5554" y="9063"/>
                    </a:cubicBezTo>
                    <a:cubicBezTo>
                      <a:pt x="5246" y="9063"/>
                      <a:pt x="4937" y="9063"/>
                      <a:pt x="4320" y="9063"/>
                    </a:cubicBezTo>
                    <a:cubicBezTo>
                      <a:pt x="4011" y="9063"/>
                      <a:pt x="3703" y="8912"/>
                      <a:pt x="3394" y="8912"/>
                    </a:cubicBezTo>
                    <a:cubicBezTo>
                      <a:pt x="3394" y="8761"/>
                      <a:pt x="3703" y="8610"/>
                      <a:pt x="4011" y="8459"/>
                    </a:cubicBezTo>
                    <a:cubicBezTo>
                      <a:pt x="4629" y="8157"/>
                      <a:pt x="4937" y="7703"/>
                      <a:pt x="5246" y="7401"/>
                    </a:cubicBezTo>
                    <a:cubicBezTo>
                      <a:pt x="6171" y="6646"/>
                      <a:pt x="6789" y="6042"/>
                      <a:pt x="7406" y="5438"/>
                    </a:cubicBezTo>
                    <a:cubicBezTo>
                      <a:pt x="8640" y="4380"/>
                      <a:pt x="9874" y="3323"/>
                      <a:pt x="10800" y="2417"/>
                    </a:cubicBezTo>
                    <a:cubicBezTo>
                      <a:pt x="11417" y="1964"/>
                      <a:pt x="11726" y="1662"/>
                      <a:pt x="12034" y="1208"/>
                    </a:cubicBezTo>
                    <a:cubicBezTo>
                      <a:pt x="12651" y="755"/>
                      <a:pt x="13269" y="453"/>
                      <a:pt x="13269" y="0"/>
                    </a:cubicBezTo>
                    <a:cubicBezTo>
                      <a:pt x="13269" y="0"/>
                      <a:pt x="13577" y="0"/>
                      <a:pt x="13577" y="0"/>
                    </a:cubicBezTo>
                    <a:cubicBezTo>
                      <a:pt x="13577" y="0"/>
                      <a:pt x="13886" y="0"/>
                      <a:pt x="13886" y="0"/>
                    </a:cubicBezTo>
                    <a:cubicBezTo>
                      <a:pt x="13886" y="151"/>
                      <a:pt x="13886" y="302"/>
                      <a:pt x="14194" y="453"/>
                    </a:cubicBezTo>
                    <a:cubicBezTo>
                      <a:pt x="14194" y="604"/>
                      <a:pt x="14503" y="906"/>
                      <a:pt x="14811" y="1208"/>
                    </a:cubicBezTo>
                    <a:cubicBezTo>
                      <a:pt x="15120" y="1510"/>
                      <a:pt x="16046" y="1662"/>
                      <a:pt x="15737" y="1964"/>
                    </a:cubicBezTo>
                    <a:cubicBezTo>
                      <a:pt x="15737" y="2115"/>
                      <a:pt x="15737" y="2115"/>
                      <a:pt x="16046" y="2115"/>
                    </a:cubicBezTo>
                    <a:cubicBezTo>
                      <a:pt x="16354" y="2115"/>
                      <a:pt x="16354" y="2417"/>
                      <a:pt x="16663" y="2568"/>
                    </a:cubicBezTo>
                    <a:cubicBezTo>
                      <a:pt x="16971" y="2870"/>
                      <a:pt x="17280" y="3323"/>
                      <a:pt x="17589" y="3625"/>
                    </a:cubicBezTo>
                    <a:cubicBezTo>
                      <a:pt x="18823" y="4531"/>
                      <a:pt x="19440" y="5438"/>
                      <a:pt x="20366" y="6193"/>
                    </a:cubicBezTo>
                    <a:cubicBezTo>
                      <a:pt x="20983" y="6495"/>
                      <a:pt x="20983" y="6797"/>
                      <a:pt x="21291" y="7099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</p:grpSp>
        <p:sp>
          <p:nvSpPr>
            <p:cNvPr id="6681" name="TextBox 438"/>
            <p:cNvSpPr txBox="1"/>
            <p:nvPr/>
          </p:nvSpPr>
          <p:spPr>
            <a:xfrm>
              <a:off x="276172" y="0"/>
              <a:ext cx="1190561" cy="307341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  <a:extLst>
              <a:ext uri="{C572A759-6A51-4108-AA02-DFA0A04FC94B}">
                <ma14:wrappingTextBoxFlag xmlns:ma14="http://schemas.microsoft.com/office/mac/drawingml/2011/main" val="1"/>
              </a:ext>
            </a:extLst>
          </p:spPr>
          <p:txBody>
            <a:bodyPr wrap="none" lIns="45719" tIns="45719" rIns="45719" bIns="45719" numCol="1" anchor="ctr">
              <a:spAutoFit/>
            </a:bodyPr>
            <a:lstStyle>
              <a:lvl1pPr>
                <a:defRPr b="1" spc="300" sz="1400">
                  <a:solidFill>
                    <a:srgbClr val="404040"/>
                  </a:solidFill>
                  <a:latin typeface="Holtzberg"/>
                  <a:ea typeface="Holtzberg"/>
                  <a:cs typeface="Holtzberg"/>
                  <a:sym typeface="Holtzberg"/>
                </a:defRPr>
              </a:lvl1pPr>
            </a:lstStyle>
            <a:p>
              <a:pPr/>
              <a:r>
                <a:t>ALAMIAN</a:t>
              </a:r>
            </a:p>
          </p:txBody>
        </p:sp>
      </p:grpSp>
      <p:sp>
        <p:nvSpPr>
          <p:cNvPr id="6683" name="Slide Number"/>
          <p:cNvSpPr txBox="1"/>
          <p:nvPr>
            <p:ph type="sldNum" sz="quarter" idx="2"/>
          </p:nvPr>
        </p:nvSpPr>
        <p:spPr>
          <a:prstGeom prst="rect">
            <a:avLst/>
          </a:prstGeom>
        </p:spPr>
        <p:txBody>
          <a:bodyPr/>
          <a:lstStyle/>
          <a:p>
            <a:pPr/>
            <a:fld id="{86CB4B4D-7CA3-9044-876B-883B54F8677D}" type="slidenum"/>
          </a:p>
        </p:txBody>
      </p:sp>
    </p:spTree>
  </p:cSld>
  <p:clrMapOvr>
    <a:masterClrMapping/>
  </p:clrMapOvr>
  <p:transition xmlns:p14="http://schemas.microsoft.com/office/powerpoint/2010/main" spd="med" advClick="1"/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xmlns:m="http://schemas.openxmlformats.org/officeDocument/2006/math" xmlns:a14="http://schemas.microsoft.com/office/drawing/2010/main" type="tx" showMasterSp="1" showMasterPhAnim="1">
  <p:cSld name="Alamian Template - 2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90" name="Rectangle 36"/>
          <p:cNvSpPr/>
          <p:nvPr/>
        </p:nvSpPr>
        <p:spPr>
          <a:xfrm>
            <a:off x="1015199" y="2147891"/>
            <a:ext cx="2376265" cy="3528393"/>
          </a:xfrm>
          <a:prstGeom prst="rect">
            <a:avLst/>
          </a:prstGeom>
          <a:solidFill>
            <a:srgbClr val="FFFFFF"/>
          </a:solidFill>
          <a:ln w="6181">
            <a:solidFill>
              <a:srgbClr val="F2F2F2"/>
            </a:solidFill>
          </a:ln>
          <a:effectLst>
            <a:outerShdw sx="100000" sy="100000" kx="0" ky="0" algn="b" rotWithShape="0" blurRad="571500" dist="228600" dir="5400000">
              <a:srgbClr val="000000">
                <a:alpha val="5000"/>
              </a:srgbClr>
            </a:outerShdw>
          </a:effectLst>
        </p:spPr>
        <p:txBody>
          <a:bodyPr lIns="45719" rIns="45719" anchor="ctr"/>
          <a:lstStyle/>
          <a:p>
            <a:pPr>
              <a:defRPr sz="500"/>
            </a:pPr>
          </a:p>
        </p:txBody>
      </p:sp>
      <p:grpSp>
        <p:nvGrpSpPr>
          <p:cNvPr id="6727" name="Group 355"/>
          <p:cNvGrpSpPr/>
          <p:nvPr/>
        </p:nvGrpSpPr>
        <p:grpSpPr>
          <a:xfrm>
            <a:off x="10246331" y="0"/>
            <a:ext cx="1945670" cy="6858001"/>
            <a:chOff x="0" y="0"/>
            <a:chExt cx="1945668" cy="6858000"/>
          </a:xfrm>
        </p:grpSpPr>
        <p:sp>
          <p:nvSpPr>
            <p:cNvPr id="6691" name="Freeform 437"/>
            <p:cNvSpPr/>
            <p:nvPr/>
          </p:nvSpPr>
          <p:spPr>
            <a:xfrm flipH="1" rot="5400000">
              <a:off x="844653" y="203014"/>
              <a:ext cx="480120" cy="8298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20774" y="18900"/>
                    <a:pt x="19948" y="16200"/>
                    <a:pt x="19121" y="14175"/>
                  </a:cubicBezTo>
                  <a:cubicBezTo>
                    <a:pt x="16525" y="7425"/>
                    <a:pt x="13810" y="4725"/>
                    <a:pt x="10387" y="4725"/>
                  </a:cubicBezTo>
                  <a:cubicBezTo>
                    <a:pt x="8498" y="4725"/>
                    <a:pt x="6610" y="5400"/>
                    <a:pt x="4839" y="6075"/>
                  </a:cubicBezTo>
                  <a:cubicBezTo>
                    <a:pt x="3187" y="6750"/>
                    <a:pt x="1652" y="7425"/>
                    <a:pt x="0" y="8100"/>
                  </a:cubicBezTo>
                  <a:cubicBezTo>
                    <a:pt x="4013" y="2025"/>
                    <a:pt x="7318" y="0"/>
                    <a:pt x="10387" y="0"/>
                  </a:cubicBezTo>
                  <a:cubicBezTo>
                    <a:pt x="14400" y="0"/>
                    <a:pt x="17823" y="4050"/>
                    <a:pt x="20892" y="13500"/>
                  </a:cubicBezTo>
                  <a:cubicBezTo>
                    <a:pt x="21128" y="14175"/>
                    <a:pt x="21364" y="14850"/>
                    <a:pt x="21600" y="15525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6692" name="Freeform 438"/>
            <p:cNvSpPr/>
            <p:nvPr/>
          </p:nvSpPr>
          <p:spPr>
            <a:xfrm flipH="1" rot="5400000">
              <a:off x="1149174" y="6669"/>
              <a:ext cx="34085" cy="207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16200"/>
                  </a:moveTo>
                  <a:cubicBezTo>
                    <a:pt x="14954" y="10800"/>
                    <a:pt x="6646" y="540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6646" y="8100"/>
                    <a:pt x="13292" y="16200"/>
                    <a:pt x="21600" y="21600"/>
                  </a:cubicBezTo>
                  <a:lnTo>
                    <a:pt x="21600" y="162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6693" name="Freeform 439"/>
            <p:cNvSpPr/>
            <p:nvPr/>
          </p:nvSpPr>
          <p:spPr>
            <a:xfrm flipH="1" rot="5400000">
              <a:off x="1109164" y="1681159"/>
              <a:ext cx="969130" cy="2237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cubicBezTo>
                    <a:pt x="3736" y="18042"/>
                    <a:pt x="7472" y="13722"/>
                    <a:pt x="11092" y="9148"/>
                  </a:cubicBezTo>
                  <a:cubicBezTo>
                    <a:pt x="11968" y="7878"/>
                    <a:pt x="11968" y="7878"/>
                    <a:pt x="11968" y="7878"/>
                  </a:cubicBezTo>
                  <a:cubicBezTo>
                    <a:pt x="13485" y="5845"/>
                    <a:pt x="15120" y="3558"/>
                    <a:pt x="16755" y="2541"/>
                  </a:cubicBezTo>
                  <a:cubicBezTo>
                    <a:pt x="17572" y="1779"/>
                    <a:pt x="18448" y="1525"/>
                    <a:pt x="19323" y="1016"/>
                  </a:cubicBezTo>
                  <a:cubicBezTo>
                    <a:pt x="20082" y="762"/>
                    <a:pt x="20841" y="508"/>
                    <a:pt x="21600" y="0"/>
                  </a:cubicBezTo>
                  <a:cubicBezTo>
                    <a:pt x="20724" y="2541"/>
                    <a:pt x="19440" y="3049"/>
                    <a:pt x="18272" y="3558"/>
                  </a:cubicBezTo>
                  <a:cubicBezTo>
                    <a:pt x="17630" y="3812"/>
                    <a:pt x="17046" y="4066"/>
                    <a:pt x="16521" y="4574"/>
                  </a:cubicBezTo>
                  <a:cubicBezTo>
                    <a:pt x="15003" y="5845"/>
                    <a:pt x="13544" y="7878"/>
                    <a:pt x="12084" y="9911"/>
                  </a:cubicBezTo>
                  <a:cubicBezTo>
                    <a:pt x="11676" y="10419"/>
                    <a:pt x="11267" y="10927"/>
                    <a:pt x="10858" y="11435"/>
                  </a:cubicBezTo>
                  <a:cubicBezTo>
                    <a:pt x="8932" y="13976"/>
                    <a:pt x="6889" y="16264"/>
                    <a:pt x="5021" y="18296"/>
                  </a:cubicBezTo>
                  <a:cubicBezTo>
                    <a:pt x="3970" y="19567"/>
                    <a:pt x="2919" y="20584"/>
                    <a:pt x="1751" y="21346"/>
                  </a:cubicBezTo>
                  <a:cubicBezTo>
                    <a:pt x="1343" y="21600"/>
                    <a:pt x="876" y="21600"/>
                    <a:pt x="409" y="21600"/>
                  </a:cubicBezTo>
                  <a:cubicBezTo>
                    <a:pt x="292" y="21600"/>
                    <a:pt x="117" y="21600"/>
                    <a:pt x="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6694" name="Freeform 440"/>
            <p:cNvSpPr/>
            <p:nvPr/>
          </p:nvSpPr>
          <p:spPr>
            <a:xfrm flipH="1" rot="5400000">
              <a:off x="1504818" y="1635223"/>
              <a:ext cx="222278" cy="518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795" y="21600"/>
                  </a:moveTo>
                  <a:cubicBezTo>
                    <a:pt x="1779" y="21600"/>
                    <a:pt x="762" y="20520"/>
                    <a:pt x="0" y="20520"/>
                  </a:cubicBezTo>
                  <a:cubicBezTo>
                    <a:pt x="2033" y="17280"/>
                    <a:pt x="4066" y="16200"/>
                    <a:pt x="6099" y="14040"/>
                  </a:cubicBezTo>
                  <a:cubicBezTo>
                    <a:pt x="7878" y="12960"/>
                    <a:pt x="9656" y="10800"/>
                    <a:pt x="11689" y="8640"/>
                  </a:cubicBezTo>
                  <a:cubicBezTo>
                    <a:pt x="12198" y="8640"/>
                    <a:pt x="12960" y="7560"/>
                    <a:pt x="13722" y="6480"/>
                  </a:cubicBezTo>
                  <a:cubicBezTo>
                    <a:pt x="16009" y="3240"/>
                    <a:pt x="18551" y="0"/>
                    <a:pt x="21092" y="0"/>
                  </a:cubicBezTo>
                  <a:cubicBezTo>
                    <a:pt x="21346" y="0"/>
                    <a:pt x="21600" y="1080"/>
                    <a:pt x="21600" y="1080"/>
                  </a:cubicBezTo>
                  <a:cubicBezTo>
                    <a:pt x="17788" y="9720"/>
                    <a:pt x="13214" y="14040"/>
                    <a:pt x="9402" y="17280"/>
                  </a:cubicBezTo>
                  <a:cubicBezTo>
                    <a:pt x="7115" y="19440"/>
                    <a:pt x="4828" y="21600"/>
                    <a:pt x="2795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6695" name="Freeform 441"/>
            <p:cNvSpPr/>
            <p:nvPr/>
          </p:nvSpPr>
          <p:spPr>
            <a:xfrm flipH="1" rot="5400000">
              <a:off x="1349965" y="1295138"/>
              <a:ext cx="675722" cy="12744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cubicBezTo>
                    <a:pt x="837" y="17192"/>
                    <a:pt x="2093" y="15869"/>
                    <a:pt x="3265" y="14547"/>
                  </a:cubicBezTo>
                  <a:cubicBezTo>
                    <a:pt x="3600" y="14547"/>
                    <a:pt x="3935" y="14106"/>
                    <a:pt x="4186" y="13665"/>
                  </a:cubicBezTo>
                  <a:cubicBezTo>
                    <a:pt x="4688" y="12784"/>
                    <a:pt x="5274" y="12343"/>
                    <a:pt x="5777" y="11461"/>
                  </a:cubicBezTo>
                  <a:cubicBezTo>
                    <a:pt x="7284" y="9698"/>
                    <a:pt x="8874" y="7494"/>
                    <a:pt x="10465" y="6171"/>
                  </a:cubicBezTo>
                  <a:cubicBezTo>
                    <a:pt x="11470" y="5731"/>
                    <a:pt x="11470" y="5731"/>
                    <a:pt x="11470" y="5731"/>
                  </a:cubicBezTo>
                  <a:cubicBezTo>
                    <a:pt x="13395" y="3967"/>
                    <a:pt x="15321" y="2645"/>
                    <a:pt x="17163" y="1322"/>
                  </a:cubicBezTo>
                  <a:cubicBezTo>
                    <a:pt x="18502" y="441"/>
                    <a:pt x="19926" y="0"/>
                    <a:pt x="21600" y="0"/>
                  </a:cubicBezTo>
                  <a:cubicBezTo>
                    <a:pt x="21600" y="0"/>
                    <a:pt x="21600" y="0"/>
                    <a:pt x="21600" y="0"/>
                  </a:cubicBezTo>
                  <a:cubicBezTo>
                    <a:pt x="21349" y="441"/>
                    <a:pt x="21098" y="882"/>
                    <a:pt x="20847" y="882"/>
                  </a:cubicBezTo>
                  <a:cubicBezTo>
                    <a:pt x="20344" y="1763"/>
                    <a:pt x="19926" y="2204"/>
                    <a:pt x="19423" y="2645"/>
                  </a:cubicBezTo>
                  <a:cubicBezTo>
                    <a:pt x="18753" y="3086"/>
                    <a:pt x="18084" y="3527"/>
                    <a:pt x="17330" y="3967"/>
                  </a:cubicBezTo>
                  <a:cubicBezTo>
                    <a:pt x="16326" y="4849"/>
                    <a:pt x="16326" y="4849"/>
                    <a:pt x="16326" y="4849"/>
                  </a:cubicBezTo>
                  <a:cubicBezTo>
                    <a:pt x="15237" y="5731"/>
                    <a:pt x="14149" y="6612"/>
                    <a:pt x="12977" y="7494"/>
                  </a:cubicBezTo>
                  <a:cubicBezTo>
                    <a:pt x="12056" y="8376"/>
                    <a:pt x="11135" y="9257"/>
                    <a:pt x="10130" y="9698"/>
                  </a:cubicBezTo>
                  <a:cubicBezTo>
                    <a:pt x="8205" y="11461"/>
                    <a:pt x="6195" y="13665"/>
                    <a:pt x="4270" y="16310"/>
                  </a:cubicBezTo>
                  <a:cubicBezTo>
                    <a:pt x="2847" y="18073"/>
                    <a:pt x="1423" y="19837"/>
                    <a:pt x="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6696" name="Freeform 442"/>
            <p:cNvSpPr/>
            <p:nvPr/>
          </p:nvSpPr>
          <p:spPr>
            <a:xfrm flipH="1" rot="5400000">
              <a:off x="818722" y="1100276"/>
              <a:ext cx="706843" cy="13336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cubicBezTo>
                    <a:pt x="80" y="14824"/>
                    <a:pt x="1360" y="8047"/>
                    <a:pt x="2560" y="4659"/>
                  </a:cubicBezTo>
                  <a:cubicBezTo>
                    <a:pt x="4160" y="424"/>
                    <a:pt x="5840" y="0"/>
                    <a:pt x="7360" y="0"/>
                  </a:cubicBezTo>
                  <a:cubicBezTo>
                    <a:pt x="7920" y="0"/>
                    <a:pt x="7920" y="0"/>
                    <a:pt x="7920" y="0"/>
                  </a:cubicBezTo>
                  <a:cubicBezTo>
                    <a:pt x="10000" y="0"/>
                    <a:pt x="12160" y="424"/>
                    <a:pt x="14160" y="847"/>
                  </a:cubicBezTo>
                  <a:cubicBezTo>
                    <a:pt x="16560" y="1271"/>
                    <a:pt x="19040" y="1694"/>
                    <a:pt x="21520" y="1694"/>
                  </a:cubicBezTo>
                  <a:cubicBezTo>
                    <a:pt x="21600" y="1694"/>
                    <a:pt x="21600" y="1694"/>
                    <a:pt x="21600" y="1694"/>
                  </a:cubicBezTo>
                  <a:cubicBezTo>
                    <a:pt x="20960" y="4235"/>
                    <a:pt x="20080" y="4659"/>
                    <a:pt x="19440" y="4659"/>
                  </a:cubicBezTo>
                  <a:cubicBezTo>
                    <a:pt x="19120" y="4659"/>
                    <a:pt x="18800" y="4659"/>
                    <a:pt x="18400" y="4235"/>
                  </a:cubicBezTo>
                  <a:cubicBezTo>
                    <a:pt x="18080" y="4235"/>
                    <a:pt x="17840" y="4235"/>
                    <a:pt x="17520" y="4235"/>
                  </a:cubicBezTo>
                  <a:cubicBezTo>
                    <a:pt x="15920" y="4235"/>
                    <a:pt x="14240" y="3812"/>
                    <a:pt x="12640" y="3388"/>
                  </a:cubicBezTo>
                  <a:cubicBezTo>
                    <a:pt x="11920" y="3388"/>
                    <a:pt x="11200" y="3388"/>
                    <a:pt x="10480" y="2965"/>
                  </a:cubicBezTo>
                  <a:cubicBezTo>
                    <a:pt x="10000" y="2965"/>
                    <a:pt x="9600" y="2965"/>
                    <a:pt x="9120" y="2965"/>
                  </a:cubicBezTo>
                  <a:cubicBezTo>
                    <a:pt x="8400" y="2541"/>
                    <a:pt x="7680" y="2541"/>
                    <a:pt x="6960" y="2541"/>
                  </a:cubicBezTo>
                  <a:cubicBezTo>
                    <a:pt x="5680" y="2541"/>
                    <a:pt x="4640" y="2965"/>
                    <a:pt x="3760" y="4659"/>
                  </a:cubicBezTo>
                  <a:cubicBezTo>
                    <a:pt x="2720" y="7200"/>
                    <a:pt x="1760" y="10165"/>
                    <a:pt x="1120" y="13976"/>
                  </a:cubicBezTo>
                  <a:cubicBezTo>
                    <a:pt x="960" y="15247"/>
                    <a:pt x="720" y="16518"/>
                    <a:pt x="560" y="17788"/>
                  </a:cubicBezTo>
                  <a:cubicBezTo>
                    <a:pt x="320" y="19059"/>
                    <a:pt x="160" y="20329"/>
                    <a:pt x="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6697" name="Freeform 443"/>
            <p:cNvSpPr/>
            <p:nvPr/>
          </p:nvSpPr>
          <p:spPr>
            <a:xfrm flipH="1" rot="5400000">
              <a:off x="-1914550" y="3011119"/>
              <a:ext cx="6853553" cy="8402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4810" y="21600"/>
                  </a:moveTo>
                  <a:cubicBezTo>
                    <a:pt x="4422" y="21600"/>
                    <a:pt x="4051" y="21465"/>
                    <a:pt x="3680" y="21062"/>
                  </a:cubicBezTo>
                  <a:cubicBezTo>
                    <a:pt x="3383" y="20793"/>
                    <a:pt x="3077" y="20389"/>
                    <a:pt x="2789" y="19985"/>
                  </a:cubicBezTo>
                  <a:cubicBezTo>
                    <a:pt x="2607" y="19783"/>
                    <a:pt x="2426" y="19514"/>
                    <a:pt x="2252" y="19312"/>
                  </a:cubicBezTo>
                  <a:cubicBezTo>
                    <a:pt x="1815" y="18774"/>
                    <a:pt x="1345" y="18303"/>
                    <a:pt x="891" y="18303"/>
                  </a:cubicBezTo>
                  <a:cubicBezTo>
                    <a:pt x="833" y="18303"/>
                    <a:pt x="776" y="18303"/>
                    <a:pt x="718" y="18303"/>
                  </a:cubicBezTo>
                  <a:cubicBezTo>
                    <a:pt x="462" y="18370"/>
                    <a:pt x="215" y="18707"/>
                    <a:pt x="0" y="19043"/>
                  </a:cubicBezTo>
                  <a:cubicBezTo>
                    <a:pt x="0" y="18639"/>
                    <a:pt x="0" y="18639"/>
                    <a:pt x="0" y="18639"/>
                  </a:cubicBezTo>
                  <a:cubicBezTo>
                    <a:pt x="206" y="18303"/>
                    <a:pt x="454" y="17899"/>
                    <a:pt x="718" y="17899"/>
                  </a:cubicBezTo>
                  <a:cubicBezTo>
                    <a:pt x="759" y="17899"/>
                    <a:pt x="809" y="17832"/>
                    <a:pt x="850" y="17832"/>
                  </a:cubicBezTo>
                  <a:cubicBezTo>
                    <a:pt x="1502" y="17832"/>
                    <a:pt x="2145" y="18707"/>
                    <a:pt x="2772" y="19514"/>
                  </a:cubicBezTo>
                  <a:cubicBezTo>
                    <a:pt x="3053" y="19850"/>
                    <a:pt x="3341" y="20254"/>
                    <a:pt x="3630" y="20523"/>
                  </a:cubicBezTo>
                  <a:cubicBezTo>
                    <a:pt x="4068" y="20994"/>
                    <a:pt x="4488" y="21196"/>
                    <a:pt x="4893" y="21196"/>
                  </a:cubicBezTo>
                  <a:cubicBezTo>
                    <a:pt x="5553" y="21196"/>
                    <a:pt x="6155" y="20591"/>
                    <a:pt x="6699" y="19379"/>
                  </a:cubicBezTo>
                  <a:cubicBezTo>
                    <a:pt x="6757" y="19245"/>
                    <a:pt x="6807" y="19178"/>
                    <a:pt x="6864" y="19043"/>
                  </a:cubicBezTo>
                  <a:cubicBezTo>
                    <a:pt x="7228" y="18168"/>
                    <a:pt x="7599" y="17361"/>
                    <a:pt x="7987" y="17226"/>
                  </a:cubicBezTo>
                  <a:cubicBezTo>
                    <a:pt x="8077" y="17159"/>
                    <a:pt x="8176" y="17159"/>
                    <a:pt x="8292" y="17159"/>
                  </a:cubicBezTo>
                  <a:cubicBezTo>
                    <a:pt x="8440" y="17159"/>
                    <a:pt x="8581" y="17159"/>
                    <a:pt x="8729" y="17226"/>
                  </a:cubicBezTo>
                  <a:cubicBezTo>
                    <a:pt x="8869" y="17226"/>
                    <a:pt x="9018" y="17293"/>
                    <a:pt x="9166" y="17293"/>
                  </a:cubicBezTo>
                  <a:cubicBezTo>
                    <a:pt x="9274" y="17293"/>
                    <a:pt x="9373" y="17226"/>
                    <a:pt x="9472" y="17226"/>
                  </a:cubicBezTo>
                  <a:cubicBezTo>
                    <a:pt x="9628" y="17159"/>
                    <a:pt x="9793" y="17092"/>
                    <a:pt x="9950" y="17024"/>
                  </a:cubicBezTo>
                  <a:cubicBezTo>
                    <a:pt x="10222" y="16890"/>
                    <a:pt x="10503" y="16755"/>
                    <a:pt x="10783" y="16755"/>
                  </a:cubicBezTo>
                  <a:cubicBezTo>
                    <a:pt x="10817" y="16755"/>
                    <a:pt x="10858" y="16755"/>
                    <a:pt x="10891" y="16755"/>
                  </a:cubicBezTo>
                  <a:cubicBezTo>
                    <a:pt x="10990" y="16755"/>
                    <a:pt x="11097" y="16822"/>
                    <a:pt x="11196" y="16822"/>
                  </a:cubicBezTo>
                  <a:cubicBezTo>
                    <a:pt x="11345" y="16890"/>
                    <a:pt x="11493" y="16890"/>
                    <a:pt x="11642" y="16890"/>
                  </a:cubicBezTo>
                  <a:cubicBezTo>
                    <a:pt x="11897" y="16890"/>
                    <a:pt x="12104" y="16822"/>
                    <a:pt x="12293" y="16553"/>
                  </a:cubicBezTo>
                  <a:cubicBezTo>
                    <a:pt x="12698" y="15948"/>
                    <a:pt x="12978" y="14198"/>
                    <a:pt x="13275" y="12247"/>
                  </a:cubicBezTo>
                  <a:cubicBezTo>
                    <a:pt x="13333" y="11910"/>
                    <a:pt x="13382" y="11574"/>
                    <a:pt x="13440" y="11237"/>
                  </a:cubicBezTo>
                  <a:cubicBezTo>
                    <a:pt x="13787" y="9084"/>
                    <a:pt x="14216" y="8209"/>
                    <a:pt x="14554" y="7738"/>
                  </a:cubicBezTo>
                  <a:cubicBezTo>
                    <a:pt x="15016" y="7065"/>
                    <a:pt x="15453" y="5652"/>
                    <a:pt x="15874" y="4307"/>
                  </a:cubicBezTo>
                  <a:cubicBezTo>
                    <a:pt x="16320" y="2893"/>
                    <a:pt x="16773" y="1480"/>
                    <a:pt x="17252" y="807"/>
                  </a:cubicBezTo>
                  <a:cubicBezTo>
                    <a:pt x="17664" y="269"/>
                    <a:pt x="18102" y="0"/>
                    <a:pt x="18646" y="0"/>
                  </a:cubicBezTo>
                  <a:cubicBezTo>
                    <a:pt x="18952" y="0"/>
                    <a:pt x="19257" y="67"/>
                    <a:pt x="19562" y="202"/>
                  </a:cubicBezTo>
                  <a:cubicBezTo>
                    <a:pt x="19777" y="202"/>
                    <a:pt x="19991" y="269"/>
                    <a:pt x="20206" y="336"/>
                  </a:cubicBezTo>
                  <a:cubicBezTo>
                    <a:pt x="20643" y="336"/>
                    <a:pt x="21130" y="404"/>
                    <a:pt x="21600" y="1346"/>
                  </a:cubicBezTo>
                  <a:cubicBezTo>
                    <a:pt x="21600" y="1884"/>
                    <a:pt x="21600" y="1884"/>
                    <a:pt x="21600" y="1884"/>
                  </a:cubicBezTo>
                  <a:cubicBezTo>
                    <a:pt x="21130" y="1009"/>
                    <a:pt x="20651" y="875"/>
                    <a:pt x="20206" y="807"/>
                  </a:cubicBezTo>
                  <a:cubicBezTo>
                    <a:pt x="19983" y="807"/>
                    <a:pt x="19760" y="740"/>
                    <a:pt x="19537" y="606"/>
                  </a:cubicBezTo>
                  <a:cubicBezTo>
                    <a:pt x="19273" y="538"/>
                    <a:pt x="18993" y="404"/>
                    <a:pt x="18721" y="404"/>
                  </a:cubicBezTo>
                  <a:cubicBezTo>
                    <a:pt x="18704" y="404"/>
                    <a:pt x="18704" y="404"/>
                    <a:pt x="18704" y="404"/>
                  </a:cubicBezTo>
                  <a:cubicBezTo>
                    <a:pt x="18102" y="404"/>
                    <a:pt x="17615" y="740"/>
                    <a:pt x="17161" y="1480"/>
                  </a:cubicBezTo>
                  <a:cubicBezTo>
                    <a:pt x="16674" y="2221"/>
                    <a:pt x="16237" y="3634"/>
                    <a:pt x="15759" y="5181"/>
                  </a:cubicBezTo>
                  <a:cubicBezTo>
                    <a:pt x="15569" y="5854"/>
                    <a:pt x="15346" y="6594"/>
                    <a:pt x="15123" y="7133"/>
                  </a:cubicBezTo>
                  <a:cubicBezTo>
                    <a:pt x="14942" y="7604"/>
                    <a:pt x="14769" y="7940"/>
                    <a:pt x="14579" y="8209"/>
                  </a:cubicBezTo>
                  <a:cubicBezTo>
                    <a:pt x="14472" y="8411"/>
                    <a:pt x="14472" y="8411"/>
                    <a:pt x="14472" y="8411"/>
                  </a:cubicBezTo>
                  <a:cubicBezTo>
                    <a:pt x="14249" y="8748"/>
                    <a:pt x="14018" y="9219"/>
                    <a:pt x="13795" y="10026"/>
                  </a:cubicBezTo>
                  <a:cubicBezTo>
                    <a:pt x="13597" y="10834"/>
                    <a:pt x="13440" y="11910"/>
                    <a:pt x="13267" y="12987"/>
                  </a:cubicBezTo>
                  <a:cubicBezTo>
                    <a:pt x="13242" y="13121"/>
                    <a:pt x="13242" y="13121"/>
                    <a:pt x="13242" y="13121"/>
                  </a:cubicBezTo>
                  <a:cubicBezTo>
                    <a:pt x="12929" y="15207"/>
                    <a:pt x="12632" y="16688"/>
                    <a:pt x="12211" y="17159"/>
                  </a:cubicBezTo>
                  <a:cubicBezTo>
                    <a:pt x="12038" y="17293"/>
                    <a:pt x="11856" y="17361"/>
                    <a:pt x="11633" y="17361"/>
                  </a:cubicBezTo>
                  <a:cubicBezTo>
                    <a:pt x="11485" y="17361"/>
                    <a:pt x="11345" y="17361"/>
                    <a:pt x="11204" y="17361"/>
                  </a:cubicBezTo>
                  <a:cubicBezTo>
                    <a:pt x="11105" y="17293"/>
                    <a:pt x="10998" y="17293"/>
                    <a:pt x="10891" y="17293"/>
                  </a:cubicBezTo>
                  <a:cubicBezTo>
                    <a:pt x="10866" y="17293"/>
                    <a:pt x="10833" y="17293"/>
                    <a:pt x="10808" y="17293"/>
                  </a:cubicBezTo>
                  <a:cubicBezTo>
                    <a:pt x="10528" y="17293"/>
                    <a:pt x="10247" y="17428"/>
                    <a:pt x="9975" y="17495"/>
                  </a:cubicBezTo>
                  <a:cubicBezTo>
                    <a:pt x="9810" y="17630"/>
                    <a:pt x="9637" y="17697"/>
                    <a:pt x="9472" y="17697"/>
                  </a:cubicBezTo>
                  <a:cubicBezTo>
                    <a:pt x="9216" y="17764"/>
                    <a:pt x="9026" y="17832"/>
                    <a:pt x="8845" y="17832"/>
                  </a:cubicBezTo>
                  <a:cubicBezTo>
                    <a:pt x="8795" y="17832"/>
                    <a:pt x="8737" y="17832"/>
                    <a:pt x="8688" y="17832"/>
                  </a:cubicBezTo>
                  <a:cubicBezTo>
                    <a:pt x="8605" y="17832"/>
                    <a:pt x="8523" y="17764"/>
                    <a:pt x="8440" y="17764"/>
                  </a:cubicBezTo>
                  <a:cubicBezTo>
                    <a:pt x="8341" y="17697"/>
                    <a:pt x="8242" y="17697"/>
                    <a:pt x="8143" y="17697"/>
                  </a:cubicBezTo>
                  <a:cubicBezTo>
                    <a:pt x="8094" y="17697"/>
                    <a:pt x="8036" y="17697"/>
                    <a:pt x="7987" y="17697"/>
                  </a:cubicBezTo>
                  <a:cubicBezTo>
                    <a:pt x="7624" y="17899"/>
                    <a:pt x="7277" y="18639"/>
                    <a:pt x="6947" y="19379"/>
                  </a:cubicBezTo>
                  <a:cubicBezTo>
                    <a:pt x="6831" y="19649"/>
                    <a:pt x="6716" y="19918"/>
                    <a:pt x="6600" y="20120"/>
                  </a:cubicBezTo>
                  <a:cubicBezTo>
                    <a:pt x="6188" y="20927"/>
                    <a:pt x="5734" y="21398"/>
                    <a:pt x="5173" y="21600"/>
                  </a:cubicBezTo>
                  <a:cubicBezTo>
                    <a:pt x="5049" y="21600"/>
                    <a:pt x="4934" y="21600"/>
                    <a:pt x="481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6698" name="Freeform 444"/>
            <p:cNvSpPr/>
            <p:nvPr/>
          </p:nvSpPr>
          <p:spPr>
            <a:xfrm flipH="1" rot="5400000">
              <a:off x="1858239" y="76635"/>
              <a:ext cx="157078" cy="127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16920" y="17280"/>
                    <a:pt x="11880" y="12960"/>
                    <a:pt x="7200" y="432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1600" y="0"/>
                    <a:pt x="21600" y="0"/>
                    <a:pt x="21600" y="0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6699" name="Freeform 445"/>
            <p:cNvSpPr/>
            <p:nvPr/>
          </p:nvSpPr>
          <p:spPr>
            <a:xfrm flipH="1" rot="5400000">
              <a:off x="-1018031" y="3894301"/>
              <a:ext cx="5273901" cy="6534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3720" y="21600"/>
                  </a:moveTo>
                  <a:cubicBezTo>
                    <a:pt x="3398" y="21600"/>
                    <a:pt x="3098" y="21427"/>
                    <a:pt x="2830" y="21082"/>
                  </a:cubicBezTo>
                  <a:cubicBezTo>
                    <a:pt x="2530" y="20736"/>
                    <a:pt x="2219" y="20218"/>
                    <a:pt x="1930" y="19613"/>
                  </a:cubicBezTo>
                  <a:cubicBezTo>
                    <a:pt x="1597" y="19008"/>
                    <a:pt x="1254" y="18403"/>
                    <a:pt x="911" y="18058"/>
                  </a:cubicBezTo>
                  <a:cubicBezTo>
                    <a:pt x="772" y="17885"/>
                    <a:pt x="622" y="17798"/>
                    <a:pt x="482" y="17798"/>
                  </a:cubicBezTo>
                  <a:cubicBezTo>
                    <a:pt x="322" y="17798"/>
                    <a:pt x="161" y="17885"/>
                    <a:pt x="0" y="18144"/>
                  </a:cubicBezTo>
                  <a:cubicBezTo>
                    <a:pt x="0" y="17798"/>
                    <a:pt x="0" y="17798"/>
                    <a:pt x="0" y="17798"/>
                  </a:cubicBezTo>
                  <a:cubicBezTo>
                    <a:pt x="172" y="17539"/>
                    <a:pt x="354" y="17453"/>
                    <a:pt x="515" y="17453"/>
                  </a:cubicBezTo>
                  <a:cubicBezTo>
                    <a:pt x="654" y="17453"/>
                    <a:pt x="793" y="17539"/>
                    <a:pt x="933" y="17712"/>
                  </a:cubicBezTo>
                  <a:cubicBezTo>
                    <a:pt x="1243" y="18058"/>
                    <a:pt x="1554" y="18576"/>
                    <a:pt x="1865" y="19181"/>
                  </a:cubicBezTo>
                  <a:cubicBezTo>
                    <a:pt x="2187" y="19699"/>
                    <a:pt x="2519" y="20304"/>
                    <a:pt x="2851" y="20650"/>
                  </a:cubicBezTo>
                  <a:cubicBezTo>
                    <a:pt x="3119" y="20995"/>
                    <a:pt x="3398" y="21082"/>
                    <a:pt x="3709" y="21082"/>
                  </a:cubicBezTo>
                  <a:cubicBezTo>
                    <a:pt x="4116" y="21082"/>
                    <a:pt x="4513" y="20909"/>
                    <a:pt x="4888" y="20650"/>
                  </a:cubicBezTo>
                  <a:cubicBezTo>
                    <a:pt x="5413" y="20304"/>
                    <a:pt x="5949" y="20045"/>
                    <a:pt x="6475" y="19699"/>
                  </a:cubicBezTo>
                  <a:cubicBezTo>
                    <a:pt x="6882" y="19526"/>
                    <a:pt x="6882" y="19526"/>
                    <a:pt x="6882" y="19526"/>
                  </a:cubicBezTo>
                  <a:cubicBezTo>
                    <a:pt x="7997" y="18922"/>
                    <a:pt x="9155" y="18317"/>
                    <a:pt x="10302" y="18317"/>
                  </a:cubicBezTo>
                  <a:cubicBezTo>
                    <a:pt x="10527" y="18317"/>
                    <a:pt x="10741" y="18317"/>
                    <a:pt x="10945" y="18317"/>
                  </a:cubicBezTo>
                  <a:cubicBezTo>
                    <a:pt x="11277" y="18403"/>
                    <a:pt x="11577" y="18490"/>
                    <a:pt x="11877" y="18490"/>
                  </a:cubicBezTo>
                  <a:cubicBezTo>
                    <a:pt x="13046" y="18490"/>
                    <a:pt x="14064" y="17885"/>
                    <a:pt x="14986" y="16675"/>
                  </a:cubicBezTo>
                  <a:cubicBezTo>
                    <a:pt x="15715" y="15811"/>
                    <a:pt x="16272" y="14515"/>
                    <a:pt x="16787" y="12614"/>
                  </a:cubicBezTo>
                  <a:cubicBezTo>
                    <a:pt x="16948" y="12010"/>
                    <a:pt x="17108" y="11318"/>
                    <a:pt x="17269" y="10714"/>
                  </a:cubicBezTo>
                  <a:cubicBezTo>
                    <a:pt x="17591" y="9418"/>
                    <a:pt x="17923" y="8122"/>
                    <a:pt x="18255" y="7171"/>
                  </a:cubicBezTo>
                  <a:cubicBezTo>
                    <a:pt x="18706" y="5789"/>
                    <a:pt x="19167" y="4838"/>
                    <a:pt x="19617" y="3888"/>
                  </a:cubicBezTo>
                  <a:cubicBezTo>
                    <a:pt x="19799" y="3456"/>
                    <a:pt x="19981" y="3110"/>
                    <a:pt x="20153" y="2678"/>
                  </a:cubicBezTo>
                  <a:cubicBezTo>
                    <a:pt x="20367" y="2246"/>
                    <a:pt x="20571" y="1728"/>
                    <a:pt x="20775" y="1210"/>
                  </a:cubicBezTo>
                  <a:cubicBezTo>
                    <a:pt x="20946" y="864"/>
                    <a:pt x="21118" y="432"/>
                    <a:pt x="21278" y="0"/>
                  </a:cubicBezTo>
                  <a:cubicBezTo>
                    <a:pt x="21600" y="86"/>
                    <a:pt x="21600" y="86"/>
                    <a:pt x="21600" y="86"/>
                  </a:cubicBezTo>
                  <a:cubicBezTo>
                    <a:pt x="19863" y="3974"/>
                    <a:pt x="19863" y="3974"/>
                    <a:pt x="19863" y="3974"/>
                  </a:cubicBezTo>
                  <a:cubicBezTo>
                    <a:pt x="19724" y="4320"/>
                    <a:pt x="19585" y="4579"/>
                    <a:pt x="19435" y="4925"/>
                  </a:cubicBezTo>
                  <a:cubicBezTo>
                    <a:pt x="18952" y="5962"/>
                    <a:pt x="18448" y="7085"/>
                    <a:pt x="17977" y="8726"/>
                  </a:cubicBezTo>
                  <a:cubicBezTo>
                    <a:pt x="17762" y="9504"/>
                    <a:pt x="17548" y="10282"/>
                    <a:pt x="17334" y="11146"/>
                  </a:cubicBezTo>
                  <a:cubicBezTo>
                    <a:pt x="17055" y="12269"/>
                    <a:pt x="16755" y="13392"/>
                    <a:pt x="16465" y="14342"/>
                  </a:cubicBezTo>
                  <a:cubicBezTo>
                    <a:pt x="15929" y="16070"/>
                    <a:pt x="15372" y="16934"/>
                    <a:pt x="14697" y="17626"/>
                  </a:cubicBezTo>
                  <a:cubicBezTo>
                    <a:pt x="13839" y="18576"/>
                    <a:pt x="12906" y="19008"/>
                    <a:pt x="11770" y="19008"/>
                  </a:cubicBezTo>
                  <a:cubicBezTo>
                    <a:pt x="11470" y="19008"/>
                    <a:pt x="11148" y="18922"/>
                    <a:pt x="10784" y="18922"/>
                  </a:cubicBezTo>
                  <a:cubicBezTo>
                    <a:pt x="10612" y="18835"/>
                    <a:pt x="10452" y="18835"/>
                    <a:pt x="10291" y="18835"/>
                  </a:cubicBezTo>
                  <a:cubicBezTo>
                    <a:pt x="9133" y="18835"/>
                    <a:pt x="7954" y="19440"/>
                    <a:pt x="6818" y="20045"/>
                  </a:cubicBezTo>
                  <a:cubicBezTo>
                    <a:pt x="6721" y="20131"/>
                    <a:pt x="6721" y="20131"/>
                    <a:pt x="6721" y="20131"/>
                  </a:cubicBezTo>
                  <a:cubicBezTo>
                    <a:pt x="6239" y="20390"/>
                    <a:pt x="5756" y="20650"/>
                    <a:pt x="5285" y="20909"/>
                  </a:cubicBezTo>
                  <a:cubicBezTo>
                    <a:pt x="4727" y="21254"/>
                    <a:pt x="4727" y="21254"/>
                    <a:pt x="4727" y="21254"/>
                  </a:cubicBezTo>
                  <a:cubicBezTo>
                    <a:pt x="4352" y="21427"/>
                    <a:pt x="4041" y="21600"/>
                    <a:pt x="372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6700" name="Freeform 446"/>
            <p:cNvSpPr/>
            <p:nvPr/>
          </p:nvSpPr>
          <p:spPr>
            <a:xfrm flipH="1" rot="5400000">
              <a:off x="-705360" y="4206972"/>
              <a:ext cx="4894548" cy="4075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779" y="21600"/>
                  </a:moveTo>
                  <a:cubicBezTo>
                    <a:pt x="1594" y="21600"/>
                    <a:pt x="1398" y="21462"/>
                    <a:pt x="1201" y="21323"/>
                  </a:cubicBezTo>
                  <a:cubicBezTo>
                    <a:pt x="797" y="21185"/>
                    <a:pt x="393" y="20908"/>
                    <a:pt x="0" y="20492"/>
                  </a:cubicBezTo>
                  <a:cubicBezTo>
                    <a:pt x="0" y="20077"/>
                    <a:pt x="0" y="20077"/>
                    <a:pt x="0" y="20077"/>
                  </a:cubicBezTo>
                  <a:cubicBezTo>
                    <a:pt x="335" y="20354"/>
                    <a:pt x="693" y="20492"/>
                    <a:pt x="1028" y="20631"/>
                  </a:cubicBezTo>
                  <a:cubicBezTo>
                    <a:pt x="1132" y="20631"/>
                    <a:pt x="1236" y="20631"/>
                    <a:pt x="1340" y="20769"/>
                  </a:cubicBezTo>
                  <a:cubicBezTo>
                    <a:pt x="1479" y="20769"/>
                    <a:pt x="1617" y="20769"/>
                    <a:pt x="1756" y="20769"/>
                  </a:cubicBezTo>
                  <a:cubicBezTo>
                    <a:pt x="2333" y="20769"/>
                    <a:pt x="2899" y="20354"/>
                    <a:pt x="3442" y="19246"/>
                  </a:cubicBezTo>
                  <a:cubicBezTo>
                    <a:pt x="4204" y="17862"/>
                    <a:pt x="4967" y="15646"/>
                    <a:pt x="5533" y="13846"/>
                  </a:cubicBezTo>
                  <a:cubicBezTo>
                    <a:pt x="5799" y="13015"/>
                    <a:pt x="6076" y="12046"/>
                    <a:pt x="6330" y="11077"/>
                  </a:cubicBezTo>
                  <a:cubicBezTo>
                    <a:pt x="6630" y="9831"/>
                    <a:pt x="6942" y="8723"/>
                    <a:pt x="7254" y="7754"/>
                  </a:cubicBezTo>
                  <a:cubicBezTo>
                    <a:pt x="7600" y="6923"/>
                    <a:pt x="7947" y="6369"/>
                    <a:pt x="8328" y="6369"/>
                  </a:cubicBezTo>
                  <a:cubicBezTo>
                    <a:pt x="8559" y="6369"/>
                    <a:pt x="8813" y="6508"/>
                    <a:pt x="9102" y="6923"/>
                  </a:cubicBezTo>
                  <a:cubicBezTo>
                    <a:pt x="9610" y="7615"/>
                    <a:pt x="10084" y="9277"/>
                    <a:pt x="10581" y="10938"/>
                  </a:cubicBezTo>
                  <a:cubicBezTo>
                    <a:pt x="10673" y="11215"/>
                    <a:pt x="10777" y="11492"/>
                    <a:pt x="10869" y="11769"/>
                  </a:cubicBezTo>
                  <a:cubicBezTo>
                    <a:pt x="12302" y="16477"/>
                    <a:pt x="13584" y="18969"/>
                    <a:pt x="14785" y="19385"/>
                  </a:cubicBezTo>
                  <a:cubicBezTo>
                    <a:pt x="14889" y="19385"/>
                    <a:pt x="15004" y="19385"/>
                    <a:pt x="15108" y="19385"/>
                  </a:cubicBezTo>
                  <a:cubicBezTo>
                    <a:pt x="16310" y="19385"/>
                    <a:pt x="17488" y="17169"/>
                    <a:pt x="18631" y="12600"/>
                  </a:cubicBezTo>
                  <a:cubicBezTo>
                    <a:pt x="19313" y="9969"/>
                    <a:pt x="19914" y="7200"/>
                    <a:pt x="20468" y="4154"/>
                  </a:cubicBezTo>
                  <a:cubicBezTo>
                    <a:pt x="20745" y="2631"/>
                    <a:pt x="21022" y="1246"/>
                    <a:pt x="21323" y="0"/>
                  </a:cubicBezTo>
                  <a:cubicBezTo>
                    <a:pt x="21600" y="138"/>
                    <a:pt x="21600" y="138"/>
                    <a:pt x="21600" y="138"/>
                  </a:cubicBezTo>
                  <a:cubicBezTo>
                    <a:pt x="21196" y="1662"/>
                    <a:pt x="20803" y="3462"/>
                    <a:pt x="20387" y="5677"/>
                  </a:cubicBezTo>
                  <a:cubicBezTo>
                    <a:pt x="19810" y="8723"/>
                    <a:pt x="19221" y="11354"/>
                    <a:pt x="18655" y="13569"/>
                  </a:cubicBezTo>
                  <a:cubicBezTo>
                    <a:pt x="17465" y="18138"/>
                    <a:pt x="16333" y="20354"/>
                    <a:pt x="15178" y="20354"/>
                  </a:cubicBezTo>
                  <a:cubicBezTo>
                    <a:pt x="15097" y="20354"/>
                    <a:pt x="15028" y="20354"/>
                    <a:pt x="14947" y="20354"/>
                  </a:cubicBezTo>
                  <a:cubicBezTo>
                    <a:pt x="13699" y="19938"/>
                    <a:pt x="12394" y="17723"/>
                    <a:pt x="11066" y="13569"/>
                  </a:cubicBezTo>
                  <a:cubicBezTo>
                    <a:pt x="10892" y="13015"/>
                    <a:pt x="10731" y="12462"/>
                    <a:pt x="10557" y="11769"/>
                  </a:cubicBezTo>
                  <a:cubicBezTo>
                    <a:pt x="10095" y="10246"/>
                    <a:pt x="9610" y="8585"/>
                    <a:pt x="9102" y="7892"/>
                  </a:cubicBezTo>
                  <a:cubicBezTo>
                    <a:pt x="8802" y="7477"/>
                    <a:pt x="8548" y="7338"/>
                    <a:pt x="8305" y="7338"/>
                  </a:cubicBezTo>
                  <a:cubicBezTo>
                    <a:pt x="7889" y="7338"/>
                    <a:pt x="7508" y="7892"/>
                    <a:pt x="7138" y="9138"/>
                  </a:cubicBezTo>
                  <a:cubicBezTo>
                    <a:pt x="6873" y="9969"/>
                    <a:pt x="6596" y="10938"/>
                    <a:pt x="6330" y="11908"/>
                  </a:cubicBezTo>
                  <a:cubicBezTo>
                    <a:pt x="5995" y="13154"/>
                    <a:pt x="5648" y="14400"/>
                    <a:pt x="5302" y="15508"/>
                  </a:cubicBezTo>
                  <a:cubicBezTo>
                    <a:pt x="4655" y="17446"/>
                    <a:pt x="3939" y="19385"/>
                    <a:pt x="3211" y="20492"/>
                  </a:cubicBezTo>
                  <a:cubicBezTo>
                    <a:pt x="2749" y="21185"/>
                    <a:pt x="2276" y="21600"/>
                    <a:pt x="1779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6701" name="Freeform 447"/>
            <p:cNvSpPr/>
            <p:nvPr/>
          </p:nvSpPr>
          <p:spPr>
            <a:xfrm flipH="1" rot="5400000">
              <a:off x="-357867" y="4557429"/>
              <a:ext cx="4418875" cy="18226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24" y="21600"/>
                  </a:moveTo>
                  <a:cubicBezTo>
                    <a:pt x="1727" y="21600"/>
                    <a:pt x="1369" y="20366"/>
                    <a:pt x="1024" y="17897"/>
                  </a:cubicBezTo>
                  <a:cubicBezTo>
                    <a:pt x="870" y="16663"/>
                    <a:pt x="870" y="16663"/>
                    <a:pt x="870" y="16663"/>
                  </a:cubicBezTo>
                  <a:cubicBezTo>
                    <a:pt x="589" y="14503"/>
                    <a:pt x="294" y="12343"/>
                    <a:pt x="0" y="12034"/>
                  </a:cubicBezTo>
                  <a:cubicBezTo>
                    <a:pt x="0" y="11109"/>
                    <a:pt x="0" y="11109"/>
                    <a:pt x="0" y="11109"/>
                  </a:cubicBezTo>
                  <a:cubicBezTo>
                    <a:pt x="13" y="11109"/>
                    <a:pt x="38" y="11109"/>
                    <a:pt x="51" y="11109"/>
                  </a:cubicBezTo>
                  <a:cubicBezTo>
                    <a:pt x="307" y="11726"/>
                    <a:pt x="550" y="13269"/>
                    <a:pt x="781" y="14811"/>
                  </a:cubicBezTo>
                  <a:cubicBezTo>
                    <a:pt x="870" y="15429"/>
                    <a:pt x="870" y="15429"/>
                    <a:pt x="870" y="15429"/>
                  </a:cubicBezTo>
                  <a:cubicBezTo>
                    <a:pt x="1318" y="18514"/>
                    <a:pt x="1740" y="20057"/>
                    <a:pt x="2175" y="20057"/>
                  </a:cubicBezTo>
                  <a:cubicBezTo>
                    <a:pt x="2431" y="20057"/>
                    <a:pt x="2674" y="19440"/>
                    <a:pt x="2943" y="18514"/>
                  </a:cubicBezTo>
                  <a:cubicBezTo>
                    <a:pt x="3250" y="17589"/>
                    <a:pt x="3557" y="16046"/>
                    <a:pt x="3852" y="14503"/>
                  </a:cubicBezTo>
                  <a:cubicBezTo>
                    <a:pt x="4184" y="12960"/>
                    <a:pt x="4530" y="11417"/>
                    <a:pt x="4875" y="10183"/>
                  </a:cubicBezTo>
                  <a:cubicBezTo>
                    <a:pt x="5618" y="7714"/>
                    <a:pt x="6206" y="6171"/>
                    <a:pt x="6756" y="5246"/>
                  </a:cubicBezTo>
                  <a:cubicBezTo>
                    <a:pt x="7140" y="4629"/>
                    <a:pt x="7550" y="4320"/>
                    <a:pt x="7972" y="4320"/>
                  </a:cubicBezTo>
                  <a:cubicBezTo>
                    <a:pt x="8791" y="4320"/>
                    <a:pt x="9700" y="5554"/>
                    <a:pt x="10813" y="8023"/>
                  </a:cubicBezTo>
                  <a:cubicBezTo>
                    <a:pt x="12118" y="11417"/>
                    <a:pt x="13462" y="13269"/>
                    <a:pt x="14882" y="13886"/>
                  </a:cubicBezTo>
                  <a:cubicBezTo>
                    <a:pt x="15291" y="13886"/>
                    <a:pt x="15727" y="14194"/>
                    <a:pt x="16174" y="14194"/>
                  </a:cubicBezTo>
                  <a:cubicBezTo>
                    <a:pt x="17160" y="14194"/>
                    <a:pt x="18439" y="13269"/>
                    <a:pt x="19706" y="7406"/>
                  </a:cubicBezTo>
                  <a:cubicBezTo>
                    <a:pt x="20167" y="5246"/>
                    <a:pt x="20653" y="2777"/>
                    <a:pt x="21203" y="0"/>
                  </a:cubicBezTo>
                  <a:cubicBezTo>
                    <a:pt x="21600" y="0"/>
                    <a:pt x="21600" y="0"/>
                    <a:pt x="21600" y="0"/>
                  </a:cubicBezTo>
                  <a:cubicBezTo>
                    <a:pt x="21370" y="1234"/>
                    <a:pt x="21370" y="1234"/>
                    <a:pt x="21370" y="1234"/>
                  </a:cubicBezTo>
                  <a:cubicBezTo>
                    <a:pt x="20743" y="4629"/>
                    <a:pt x="20103" y="8023"/>
                    <a:pt x="19450" y="10491"/>
                  </a:cubicBezTo>
                  <a:cubicBezTo>
                    <a:pt x="18734" y="13269"/>
                    <a:pt x="17979" y="15120"/>
                    <a:pt x="17173" y="15737"/>
                  </a:cubicBezTo>
                  <a:cubicBezTo>
                    <a:pt x="16827" y="15737"/>
                    <a:pt x="16482" y="16046"/>
                    <a:pt x="16085" y="16046"/>
                  </a:cubicBezTo>
                  <a:cubicBezTo>
                    <a:pt x="15714" y="16046"/>
                    <a:pt x="15317" y="15737"/>
                    <a:pt x="14792" y="15737"/>
                  </a:cubicBezTo>
                  <a:cubicBezTo>
                    <a:pt x="14447" y="15429"/>
                    <a:pt x="14447" y="15429"/>
                    <a:pt x="14447" y="15429"/>
                  </a:cubicBezTo>
                  <a:cubicBezTo>
                    <a:pt x="13782" y="15120"/>
                    <a:pt x="13091" y="14811"/>
                    <a:pt x="12425" y="13577"/>
                  </a:cubicBezTo>
                  <a:cubicBezTo>
                    <a:pt x="11964" y="12651"/>
                    <a:pt x="11491" y="11726"/>
                    <a:pt x="11043" y="10491"/>
                  </a:cubicBezTo>
                  <a:cubicBezTo>
                    <a:pt x="10071" y="8331"/>
                    <a:pt x="9047" y="5863"/>
                    <a:pt x="8049" y="5863"/>
                  </a:cubicBezTo>
                  <a:cubicBezTo>
                    <a:pt x="7921" y="5863"/>
                    <a:pt x="7806" y="5863"/>
                    <a:pt x="7678" y="5863"/>
                  </a:cubicBezTo>
                  <a:cubicBezTo>
                    <a:pt x="6910" y="6480"/>
                    <a:pt x="6129" y="8023"/>
                    <a:pt x="5285" y="10491"/>
                  </a:cubicBezTo>
                  <a:cubicBezTo>
                    <a:pt x="4875" y="12034"/>
                    <a:pt x="4453" y="13886"/>
                    <a:pt x="4056" y="15737"/>
                  </a:cubicBezTo>
                  <a:cubicBezTo>
                    <a:pt x="3724" y="16971"/>
                    <a:pt x="3391" y="18514"/>
                    <a:pt x="3058" y="19749"/>
                  </a:cubicBezTo>
                  <a:cubicBezTo>
                    <a:pt x="2713" y="20983"/>
                    <a:pt x="2406" y="21600"/>
                    <a:pt x="2124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6702" name="Freeform 448"/>
            <p:cNvSpPr/>
            <p:nvPr/>
          </p:nvSpPr>
          <p:spPr>
            <a:xfrm flipH="1" rot="5400000">
              <a:off x="675722" y="4936041"/>
              <a:ext cx="976540" cy="1229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621" y="21600"/>
                  </a:moveTo>
                  <a:cubicBezTo>
                    <a:pt x="1042" y="21600"/>
                    <a:pt x="521" y="21600"/>
                    <a:pt x="0" y="21140"/>
                  </a:cubicBezTo>
                  <a:cubicBezTo>
                    <a:pt x="579" y="20681"/>
                    <a:pt x="1158" y="20681"/>
                    <a:pt x="1737" y="20221"/>
                  </a:cubicBezTo>
                  <a:cubicBezTo>
                    <a:pt x="2838" y="19762"/>
                    <a:pt x="3996" y="19302"/>
                    <a:pt x="5096" y="18383"/>
                  </a:cubicBezTo>
                  <a:cubicBezTo>
                    <a:pt x="5849" y="17464"/>
                    <a:pt x="6660" y="16545"/>
                    <a:pt x="7354" y="15626"/>
                  </a:cubicBezTo>
                  <a:cubicBezTo>
                    <a:pt x="8397" y="14247"/>
                    <a:pt x="9439" y="12868"/>
                    <a:pt x="10482" y="11949"/>
                  </a:cubicBezTo>
                  <a:cubicBezTo>
                    <a:pt x="11176" y="11489"/>
                    <a:pt x="11929" y="11030"/>
                    <a:pt x="12682" y="11030"/>
                  </a:cubicBezTo>
                  <a:cubicBezTo>
                    <a:pt x="13840" y="10111"/>
                    <a:pt x="15056" y="9651"/>
                    <a:pt x="16214" y="8732"/>
                  </a:cubicBezTo>
                  <a:cubicBezTo>
                    <a:pt x="17720" y="7353"/>
                    <a:pt x="19226" y="4596"/>
                    <a:pt x="20673" y="1838"/>
                  </a:cubicBezTo>
                  <a:cubicBezTo>
                    <a:pt x="20963" y="1379"/>
                    <a:pt x="21253" y="919"/>
                    <a:pt x="21600" y="0"/>
                  </a:cubicBezTo>
                  <a:cubicBezTo>
                    <a:pt x="20036" y="7353"/>
                    <a:pt x="18125" y="9191"/>
                    <a:pt x="16562" y="10570"/>
                  </a:cubicBezTo>
                  <a:cubicBezTo>
                    <a:pt x="15346" y="11489"/>
                    <a:pt x="14130" y="12409"/>
                    <a:pt x="12914" y="12868"/>
                  </a:cubicBezTo>
                  <a:cubicBezTo>
                    <a:pt x="12219" y="13328"/>
                    <a:pt x="11524" y="13328"/>
                    <a:pt x="10829" y="13787"/>
                  </a:cubicBezTo>
                  <a:cubicBezTo>
                    <a:pt x="9729" y="14706"/>
                    <a:pt x="8686" y="16085"/>
                    <a:pt x="7702" y="17004"/>
                  </a:cubicBezTo>
                  <a:cubicBezTo>
                    <a:pt x="6833" y="18383"/>
                    <a:pt x="5965" y="19302"/>
                    <a:pt x="5038" y="20221"/>
                  </a:cubicBezTo>
                  <a:cubicBezTo>
                    <a:pt x="3822" y="21140"/>
                    <a:pt x="2664" y="21600"/>
                    <a:pt x="1621" y="21600"/>
                  </a:cubicBezTo>
                  <a:cubicBezTo>
                    <a:pt x="1621" y="21600"/>
                    <a:pt x="1621" y="21600"/>
                    <a:pt x="1621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6703" name="Freeform 449"/>
            <p:cNvSpPr/>
            <p:nvPr/>
          </p:nvSpPr>
          <p:spPr>
            <a:xfrm flipH="1" rot="5400000">
              <a:off x="953569" y="4961972"/>
              <a:ext cx="348236" cy="444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299" y="21600"/>
                  </a:moveTo>
                  <a:cubicBezTo>
                    <a:pt x="812" y="21600"/>
                    <a:pt x="487" y="21600"/>
                    <a:pt x="0" y="21600"/>
                  </a:cubicBezTo>
                  <a:cubicBezTo>
                    <a:pt x="3573" y="20329"/>
                    <a:pt x="6983" y="15247"/>
                    <a:pt x="10556" y="11435"/>
                  </a:cubicBezTo>
                  <a:cubicBezTo>
                    <a:pt x="11044" y="10165"/>
                    <a:pt x="11044" y="10165"/>
                    <a:pt x="11044" y="10165"/>
                  </a:cubicBezTo>
                  <a:cubicBezTo>
                    <a:pt x="11856" y="8894"/>
                    <a:pt x="12668" y="7624"/>
                    <a:pt x="13480" y="6353"/>
                  </a:cubicBezTo>
                  <a:cubicBezTo>
                    <a:pt x="15753" y="3812"/>
                    <a:pt x="18027" y="0"/>
                    <a:pt x="20138" y="0"/>
                  </a:cubicBezTo>
                  <a:cubicBezTo>
                    <a:pt x="20626" y="0"/>
                    <a:pt x="21113" y="0"/>
                    <a:pt x="21600" y="0"/>
                  </a:cubicBezTo>
                  <a:cubicBezTo>
                    <a:pt x="18677" y="7624"/>
                    <a:pt x="15591" y="11435"/>
                    <a:pt x="12343" y="13976"/>
                  </a:cubicBezTo>
                  <a:cubicBezTo>
                    <a:pt x="11368" y="15247"/>
                    <a:pt x="10232" y="16518"/>
                    <a:pt x="9257" y="16518"/>
                  </a:cubicBezTo>
                  <a:cubicBezTo>
                    <a:pt x="6171" y="20329"/>
                    <a:pt x="3573" y="21600"/>
                    <a:pt x="1299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6704" name="Freeform 450"/>
            <p:cNvSpPr/>
            <p:nvPr/>
          </p:nvSpPr>
          <p:spPr>
            <a:xfrm flipH="1" rot="5400000">
              <a:off x="986911" y="5008652"/>
              <a:ext cx="284516" cy="355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387" y="21600"/>
                  </a:moveTo>
                  <a:cubicBezTo>
                    <a:pt x="793" y="21600"/>
                    <a:pt x="396" y="21600"/>
                    <a:pt x="0" y="21600"/>
                  </a:cubicBezTo>
                  <a:cubicBezTo>
                    <a:pt x="3171" y="15429"/>
                    <a:pt x="6738" y="10800"/>
                    <a:pt x="10106" y="7714"/>
                  </a:cubicBezTo>
                  <a:cubicBezTo>
                    <a:pt x="12881" y="4629"/>
                    <a:pt x="12881" y="4629"/>
                    <a:pt x="12881" y="4629"/>
                  </a:cubicBezTo>
                  <a:cubicBezTo>
                    <a:pt x="14862" y="1543"/>
                    <a:pt x="16844" y="0"/>
                    <a:pt x="18826" y="0"/>
                  </a:cubicBezTo>
                  <a:cubicBezTo>
                    <a:pt x="19817" y="0"/>
                    <a:pt x="20807" y="0"/>
                    <a:pt x="21600" y="1543"/>
                  </a:cubicBezTo>
                  <a:cubicBezTo>
                    <a:pt x="21600" y="3086"/>
                    <a:pt x="21600" y="4629"/>
                    <a:pt x="21600" y="4629"/>
                  </a:cubicBezTo>
                  <a:cubicBezTo>
                    <a:pt x="19222" y="7714"/>
                    <a:pt x="16844" y="9257"/>
                    <a:pt x="14466" y="10800"/>
                  </a:cubicBezTo>
                  <a:cubicBezTo>
                    <a:pt x="12881" y="12343"/>
                    <a:pt x="11097" y="13886"/>
                    <a:pt x="9512" y="15429"/>
                  </a:cubicBezTo>
                  <a:cubicBezTo>
                    <a:pt x="8125" y="16971"/>
                    <a:pt x="8125" y="16971"/>
                    <a:pt x="8125" y="16971"/>
                  </a:cubicBezTo>
                  <a:cubicBezTo>
                    <a:pt x="5945" y="18514"/>
                    <a:pt x="3567" y="21600"/>
                    <a:pt x="1387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6705" name="Freeform 451"/>
            <p:cNvSpPr/>
            <p:nvPr/>
          </p:nvSpPr>
          <p:spPr>
            <a:xfrm flipH="1" rot="5400000">
              <a:off x="1021734" y="5009391"/>
              <a:ext cx="222278" cy="3408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4066" y="21600"/>
                  </a:moveTo>
                  <a:cubicBezTo>
                    <a:pt x="2795" y="21600"/>
                    <a:pt x="1525" y="21600"/>
                    <a:pt x="0" y="21600"/>
                  </a:cubicBezTo>
                  <a:cubicBezTo>
                    <a:pt x="3558" y="18277"/>
                    <a:pt x="7369" y="16615"/>
                    <a:pt x="10927" y="11631"/>
                  </a:cubicBezTo>
                  <a:cubicBezTo>
                    <a:pt x="12198" y="11631"/>
                    <a:pt x="13468" y="9969"/>
                    <a:pt x="14739" y="8308"/>
                  </a:cubicBezTo>
                  <a:cubicBezTo>
                    <a:pt x="17026" y="4985"/>
                    <a:pt x="19313" y="1662"/>
                    <a:pt x="21600" y="0"/>
                  </a:cubicBezTo>
                  <a:cubicBezTo>
                    <a:pt x="17534" y="14954"/>
                    <a:pt x="11689" y="21600"/>
                    <a:pt x="4066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6706" name="Freeform 516"/>
            <p:cNvSpPr/>
            <p:nvPr/>
          </p:nvSpPr>
          <p:spPr>
            <a:xfrm flipH="1" rot="5400000">
              <a:off x="579435" y="230509"/>
              <a:ext cx="500802" cy="22820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17" h="21600" fill="norm" stroke="1" extrusionOk="0">
                  <a:moveTo>
                    <a:pt x="15120" y="21600"/>
                  </a:moveTo>
                  <a:cubicBezTo>
                    <a:pt x="14574" y="21600"/>
                    <a:pt x="14029" y="21600"/>
                    <a:pt x="13374" y="21352"/>
                  </a:cubicBezTo>
                  <a:cubicBezTo>
                    <a:pt x="13047" y="21352"/>
                    <a:pt x="12720" y="21600"/>
                    <a:pt x="12502" y="21600"/>
                  </a:cubicBezTo>
                  <a:cubicBezTo>
                    <a:pt x="12502" y="21600"/>
                    <a:pt x="12502" y="21600"/>
                    <a:pt x="12502" y="21600"/>
                  </a:cubicBezTo>
                  <a:cubicBezTo>
                    <a:pt x="10756" y="21600"/>
                    <a:pt x="9011" y="20359"/>
                    <a:pt x="7483" y="19366"/>
                  </a:cubicBezTo>
                  <a:cubicBezTo>
                    <a:pt x="5520" y="18124"/>
                    <a:pt x="2792" y="16386"/>
                    <a:pt x="1047" y="12662"/>
                  </a:cubicBezTo>
                  <a:cubicBezTo>
                    <a:pt x="174" y="10924"/>
                    <a:pt x="-153" y="9186"/>
                    <a:pt x="65" y="7697"/>
                  </a:cubicBezTo>
                  <a:cubicBezTo>
                    <a:pt x="720" y="3724"/>
                    <a:pt x="4865" y="993"/>
                    <a:pt x="6611" y="497"/>
                  </a:cubicBezTo>
                  <a:cubicBezTo>
                    <a:pt x="8247" y="248"/>
                    <a:pt x="9774" y="0"/>
                    <a:pt x="11192" y="0"/>
                  </a:cubicBezTo>
                  <a:cubicBezTo>
                    <a:pt x="12502" y="0"/>
                    <a:pt x="13920" y="0"/>
                    <a:pt x="15120" y="497"/>
                  </a:cubicBezTo>
                  <a:cubicBezTo>
                    <a:pt x="17956" y="1241"/>
                    <a:pt x="19702" y="3228"/>
                    <a:pt x="20465" y="6455"/>
                  </a:cubicBezTo>
                  <a:cubicBezTo>
                    <a:pt x="21447" y="10924"/>
                    <a:pt x="20792" y="16138"/>
                    <a:pt x="18829" y="19117"/>
                  </a:cubicBezTo>
                  <a:cubicBezTo>
                    <a:pt x="17847" y="20855"/>
                    <a:pt x="16538" y="21600"/>
                    <a:pt x="15120" y="21600"/>
                  </a:cubicBezTo>
                  <a:close/>
                  <a:moveTo>
                    <a:pt x="10756" y="745"/>
                  </a:moveTo>
                  <a:cubicBezTo>
                    <a:pt x="8247" y="993"/>
                    <a:pt x="5629" y="1241"/>
                    <a:pt x="3229" y="3228"/>
                  </a:cubicBezTo>
                  <a:cubicBezTo>
                    <a:pt x="2683" y="3724"/>
                    <a:pt x="829" y="5462"/>
                    <a:pt x="720" y="8441"/>
                  </a:cubicBezTo>
                  <a:cubicBezTo>
                    <a:pt x="611" y="9683"/>
                    <a:pt x="938" y="11172"/>
                    <a:pt x="1702" y="12414"/>
                  </a:cubicBezTo>
                  <a:cubicBezTo>
                    <a:pt x="3665" y="15641"/>
                    <a:pt x="6174" y="17628"/>
                    <a:pt x="8356" y="18869"/>
                  </a:cubicBezTo>
                  <a:cubicBezTo>
                    <a:pt x="9120" y="19366"/>
                    <a:pt x="9120" y="19366"/>
                    <a:pt x="9120" y="19366"/>
                  </a:cubicBezTo>
                  <a:cubicBezTo>
                    <a:pt x="9774" y="19614"/>
                    <a:pt x="10429" y="19862"/>
                    <a:pt x="11411" y="20110"/>
                  </a:cubicBezTo>
                  <a:cubicBezTo>
                    <a:pt x="11411" y="20110"/>
                    <a:pt x="11411" y="20110"/>
                    <a:pt x="11411" y="20110"/>
                  </a:cubicBezTo>
                  <a:cubicBezTo>
                    <a:pt x="11738" y="20359"/>
                    <a:pt x="12065" y="20359"/>
                    <a:pt x="12502" y="20359"/>
                  </a:cubicBezTo>
                  <a:cubicBezTo>
                    <a:pt x="12720" y="20359"/>
                    <a:pt x="13047" y="20359"/>
                    <a:pt x="13374" y="20359"/>
                  </a:cubicBezTo>
                  <a:cubicBezTo>
                    <a:pt x="13811" y="20359"/>
                    <a:pt x="14247" y="20359"/>
                    <a:pt x="14683" y="20359"/>
                  </a:cubicBezTo>
                  <a:cubicBezTo>
                    <a:pt x="15774" y="20359"/>
                    <a:pt x="17192" y="20359"/>
                    <a:pt x="18283" y="18621"/>
                  </a:cubicBezTo>
                  <a:cubicBezTo>
                    <a:pt x="19702" y="16138"/>
                    <a:pt x="20465" y="12662"/>
                    <a:pt x="20247" y="9434"/>
                  </a:cubicBezTo>
                  <a:cubicBezTo>
                    <a:pt x="19920" y="5959"/>
                    <a:pt x="18829" y="3476"/>
                    <a:pt x="17083" y="2483"/>
                  </a:cubicBezTo>
                  <a:cubicBezTo>
                    <a:pt x="15447" y="1241"/>
                    <a:pt x="13592" y="745"/>
                    <a:pt x="11192" y="745"/>
                  </a:cubicBezTo>
                  <a:lnTo>
                    <a:pt x="10756" y="745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6707" name="Freeform 517"/>
            <p:cNvSpPr/>
            <p:nvPr/>
          </p:nvSpPr>
          <p:spPr>
            <a:xfrm flipH="1" rot="5400000">
              <a:off x="371276" y="273327"/>
              <a:ext cx="908226" cy="3704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26" h="21600" fill="norm" stroke="1" extrusionOk="0">
                  <a:moveTo>
                    <a:pt x="16623" y="21600"/>
                  </a:moveTo>
                  <a:cubicBezTo>
                    <a:pt x="15754" y="21600"/>
                    <a:pt x="14760" y="21448"/>
                    <a:pt x="13519" y="21144"/>
                  </a:cubicBezTo>
                  <a:cubicBezTo>
                    <a:pt x="10602" y="20231"/>
                    <a:pt x="7871" y="18101"/>
                    <a:pt x="5636" y="16276"/>
                  </a:cubicBezTo>
                  <a:cubicBezTo>
                    <a:pt x="5388" y="15972"/>
                    <a:pt x="5388" y="15972"/>
                    <a:pt x="5388" y="15972"/>
                  </a:cubicBezTo>
                  <a:cubicBezTo>
                    <a:pt x="4023" y="14755"/>
                    <a:pt x="733" y="12017"/>
                    <a:pt x="112" y="8214"/>
                  </a:cubicBezTo>
                  <a:cubicBezTo>
                    <a:pt x="-74" y="7149"/>
                    <a:pt x="-12" y="6085"/>
                    <a:pt x="174" y="5020"/>
                  </a:cubicBezTo>
                  <a:cubicBezTo>
                    <a:pt x="733" y="2282"/>
                    <a:pt x="1912" y="1065"/>
                    <a:pt x="3774" y="1065"/>
                  </a:cubicBezTo>
                  <a:cubicBezTo>
                    <a:pt x="4209" y="1065"/>
                    <a:pt x="4705" y="1217"/>
                    <a:pt x="5140" y="1217"/>
                  </a:cubicBezTo>
                  <a:cubicBezTo>
                    <a:pt x="5760" y="1369"/>
                    <a:pt x="6381" y="1521"/>
                    <a:pt x="7064" y="1521"/>
                  </a:cubicBezTo>
                  <a:cubicBezTo>
                    <a:pt x="8988" y="1521"/>
                    <a:pt x="10788" y="913"/>
                    <a:pt x="12774" y="456"/>
                  </a:cubicBezTo>
                  <a:cubicBezTo>
                    <a:pt x="13147" y="456"/>
                    <a:pt x="13147" y="456"/>
                    <a:pt x="13147" y="456"/>
                  </a:cubicBezTo>
                  <a:cubicBezTo>
                    <a:pt x="13954" y="152"/>
                    <a:pt x="14760" y="0"/>
                    <a:pt x="15505" y="0"/>
                  </a:cubicBezTo>
                  <a:cubicBezTo>
                    <a:pt x="18112" y="0"/>
                    <a:pt x="20098" y="1521"/>
                    <a:pt x="21526" y="4259"/>
                  </a:cubicBezTo>
                  <a:cubicBezTo>
                    <a:pt x="21526" y="4563"/>
                    <a:pt x="21526" y="4563"/>
                    <a:pt x="21526" y="4563"/>
                  </a:cubicBezTo>
                  <a:cubicBezTo>
                    <a:pt x="20036" y="1977"/>
                    <a:pt x="18050" y="608"/>
                    <a:pt x="15505" y="608"/>
                  </a:cubicBezTo>
                  <a:cubicBezTo>
                    <a:pt x="14574" y="608"/>
                    <a:pt x="13519" y="913"/>
                    <a:pt x="12402" y="1217"/>
                  </a:cubicBezTo>
                  <a:cubicBezTo>
                    <a:pt x="10478" y="1977"/>
                    <a:pt x="8864" y="2282"/>
                    <a:pt x="7250" y="2282"/>
                  </a:cubicBezTo>
                  <a:cubicBezTo>
                    <a:pt x="6629" y="2282"/>
                    <a:pt x="6009" y="2130"/>
                    <a:pt x="5388" y="2130"/>
                  </a:cubicBezTo>
                  <a:cubicBezTo>
                    <a:pt x="5016" y="1977"/>
                    <a:pt x="5016" y="1977"/>
                    <a:pt x="5016" y="1977"/>
                  </a:cubicBezTo>
                  <a:cubicBezTo>
                    <a:pt x="4581" y="1977"/>
                    <a:pt x="4085" y="1825"/>
                    <a:pt x="3650" y="1825"/>
                  </a:cubicBezTo>
                  <a:cubicBezTo>
                    <a:pt x="3029" y="1825"/>
                    <a:pt x="2595" y="1977"/>
                    <a:pt x="2160" y="2282"/>
                  </a:cubicBezTo>
                  <a:cubicBezTo>
                    <a:pt x="1292" y="2890"/>
                    <a:pt x="174" y="4715"/>
                    <a:pt x="423" y="7149"/>
                  </a:cubicBezTo>
                  <a:cubicBezTo>
                    <a:pt x="795" y="10496"/>
                    <a:pt x="2595" y="12321"/>
                    <a:pt x="3836" y="13538"/>
                  </a:cubicBezTo>
                  <a:cubicBezTo>
                    <a:pt x="5512" y="15211"/>
                    <a:pt x="7064" y="16580"/>
                    <a:pt x="8492" y="17645"/>
                  </a:cubicBezTo>
                  <a:cubicBezTo>
                    <a:pt x="11533" y="19775"/>
                    <a:pt x="14202" y="20839"/>
                    <a:pt x="16623" y="20839"/>
                  </a:cubicBezTo>
                  <a:cubicBezTo>
                    <a:pt x="16871" y="20839"/>
                    <a:pt x="16871" y="20839"/>
                    <a:pt x="16871" y="20839"/>
                  </a:cubicBezTo>
                  <a:cubicBezTo>
                    <a:pt x="18609" y="20839"/>
                    <a:pt x="20036" y="20079"/>
                    <a:pt x="21154" y="18558"/>
                  </a:cubicBezTo>
                  <a:cubicBezTo>
                    <a:pt x="21278" y="18558"/>
                    <a:pt x="21402" y="18254"/>
                    <a:pt x="21526" y="18101"/>
                  </a:cubicBezTo>
                  <a:cubicBezTo>
                    <a:pt x="21526" y="19014"/>
                    <a:pt x="21526" y="19014"/>
                    <a:pt x="21526" y="19014"/>
                  </a:cubicBezTo>
                  <a:cubicBezTo>
                    <a:pt x="20098" y="20839"/>
                    <a:pt x="18547" y="21600"/>
                    <a:pt x="16623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6708" name="Freeform 518"/>
            <p:cNvSpPr/>
            <p:nvPr/>
          </p:nvSpPr>
          <p:spPr>
            <a:xfrm flipH="1" rot="5400000">
              <a:off x="169140" y="353953"/>
              <a:ext cx="1306572" cy="6075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20" h="21600" fill="norm" stroke="1" extrusionOk="0">
                  <a:moveTo>
                    <a:pt x="19063" y="21600"/>
                  </a:moveTo>
                  <a:cubicBezTo>
                    <a:pt x="17295" y="21600"/>
                    <a:pt x="15527" y="20948"/>
                    <a:pt x="13889" y="20203"/>
                  </a:cubicBezTo>
                  <a:cubicBezTo>
                    <a:pt x="13458" y="20017"/>
                    <a:pt x="13070" y="19924"/>
                    <a:pt x="12639" y="19738"/>
                  </a:cubicBezTo>
                  <a:cubicBezTo>
                    <a:pt x="10569" y="18807"/>
                    <a:pt x="8370" y="17969"/>
                    <a:pt x="6344" y="16386"/>
                  </a:cubicBezTo>
                  <a:cubicBezTo>
                    <a:pt x="4663" y="15083"/>
                    <a:pt x="3326" y="13779"/>
                    <a:pt x="2248" y="12010"/>
                  </a:cubicBezTo>
                  <a:cubicBezTo>
                    <a:pt x="1429" y="10707"/>
                    <a:pt x="265" y="8752"/>
                    <a:pt x="49" y="6331"/>
                  </a:cubicBezTo>
                  <a:cubicBezTo>
                    <a:pt x="-80" y="4934"/>
                    <a:pt x="49" y="3817"/>
                    <a:pt x="394" y="2886"/>
                  </a:cubicBezTo>
                  <a:cubicBezTo>
                    <a:pt x="1386" y="372"/>
                    <a:pt x="3800" y="93"/>
                    <a:pt x="4835" y="93"/>
                  </a:cubicBezTo>
                  <a:cubicBezTo>
                    <a:pt x="5180" y="93"/>
                    <a:pt x="5525" y="93"/>
                    <a:pt x="5870" y="186"/>
                  </a:cubicBezTo>
                  <a:cubicBezTo>
                    <a:pt x="6430" y="279"/>
                    <a:pt x="7034" y="466"/>
                    <a:pt x="7594" y="559"/>
                  </a:cubicBezTo>
                  <a:cubicBezTo>
                    <a:pt x="8586" y="838"/>
                    <a:pt x="9621" y="1117"/>
                    <a:pt x="10655" y="1117"/>
                  </a:cubicBezTo>
                  <a:cubicBezTo>
                    <a:pt x="10698" y="1117"/>
                    <a:pt x="10698" y="1117"/>
                    <a:pt x="10698" y="1117"/>
                  </a:cubicBezTo>
                  <a:cubicBezTo>
                    <a:pt x="11906" y="1117"/>
                    <a:pt x="13113" y="838"/>
                    <a:pt x="14277" y="559"/>
                  </a:cubicBezTo>
                  <a:cubicBezTo>
                    <a:pt x="15269" y="372"/>
                    <a:pt x="16303" y="93"/>
                    <a:pt x="17338" y="0"/>
                  </a:cubicBezTo>
                  <a:cubicBezTo>
                    <a:pt x="17510" y="0"/>
                    <a:pt x="17640" y="0"/>
                    <a:pt x="17812" y="0"/>
                  </a:cubicBezTo>
                  <a:cubicBezTo>
                    <a:pt x="19321" y="0"/>
                    <a:pt x="20528" y="559"/>
                    <a:pt x="21520" y="1676"/>
                  </a:cubicBezTo>
                  <a:cubicBezTo>
                    <a:pt x="21520" y="2328"/>
                    <a:pt x="21520" y="2328"/>
                    <a:pt x="21520" y="2328"/>
                  </a:cubicBezTo>
                  <a:cubicBezTo>
                    <a:pt x="20442" y="1117"/>
                    <a:pt x="19278" y="466"/>
                    <a:pt x="17985" y="466"/>
                  </a:cubicBezTo>
                  <a:cubicBezTo>
                    <a:pt x="17855" y="466"/>
                    <a:pt x="17855" y="466"/>
                    <a:pt x="17855" y="466"/>
                  </a:cubicBezTo>
                  <a:cubicBezTo>
                    <a:pt x="16734" y="559"/>
                    <a:pt x="15613" y="838"/>
                    <a:pt x="14492" y="1024"/>
                  </a:cubicBezTo>
                  <a:cubicBezTo>
                    <a:pt x="13846" y="1210"/>
                    <a:pt x="13199" y="1303"/>
                    <a:pt x="12509" y="1490"/>
                  </a:cubicBezTo>
                  <a:cubicBezTo>
                    <a:pt x="11992" y="1583"/>
                    <a:pt x="11474" y="1583"/>
                    <a:pt x="10957" y="1583"/>
                  </a:cubicBezTo>
                  <a:cubicBezTo>
                    <a:pt x="10095" y="1583"/>
                    <a:pt x="9233" y="1490"/>
                    <a:pt x="8370" y="1210"/>
                  </a:cubicBezTo>
                  <a:cubicBezTo>
                    <a:pt x="7680" y="1024"/>
                    <a:pt x="7680" y="1024"/>
                    <a:pt x="7680" y="1024"/>
                  </a:cubicBezTo>
                  <a:cubicBezTo>
                    <a:pt x="6689" y="745"/>
                    <a:pt x="5611" y="466"/>
                    <a:pt x="4576" y="466"/>
                  </a:cubicBezTo>
                  <a:cubicBezTo>
                    <a:pt x="4231" y="466"/>
                    <a:pt x="3886" y="559"/>
                    <a:pt x="3542" y="652"/>
                  </a:cubicBezTo>
                  <a:cubicBezTo>
                    <a:pt x="2679" y="838"/>
                    <a:pt x="1084" y="1676"/>
                    <a:pt x="480" y="3631"/>
                  </a:cubicBezTo>
                  <a:cubicBezTo>
                    <a:pt x="222" y="4469"/>
                    <a:pt x="179" y="5400"/>
                    <a:pt x="351" y="6424"/>
                  </a:cubicBezTo>
                  <a:cubicBezTo>
                    <a:pt x="696" y="8659"/>
                    <a:pt x="1645" y="10800"/>
                    <a:pt x="3283" y="12941"/>
                  </a:cubicBezTo>
                  <a:cubicBezTo>
                    <a:pt x="4706" y="14710"/>
                    <a:pt x="6387" y="16107"/>
                    <a:pt x="8629" y="17317"/>
                  </a:cubicBezTo>
                  <a:cubicBezTo>
                    <a:pt x="10354" y="18248"/>
                    <a:pt x="12164" y="18993"/>
                    <a:pt x="13889" y="19645"/>
                  </a:cubicBezTo>
                  <a:cubicBezTo>
                    <a:pt x="14492" y="19924"/>
                    <a:pt x="14492" y="19924"/>
                    <a:pt x="14492" y="19924"/>
                  </a:cubicBezTo>
                  <a:cubicBezTo>
                    <a:pt x="16001" y="20483"/>
                    <a:pt x="17424" y="20948"/>
                    <a:pt x="18890" y="20948"/>
                  </a:cubicBezTo>
                  <a:cubicBezTo>
                    <a:pt x="19106" y="20948"/>
                    <a:pt x="19321" y="20948"/>
                    <a:pt x="19537" y="20948"/>
                  </a:cubicBezTo>
                  <a:cubicBezTo>
                    <a:pt x="20227" y="20855"/>
                    <a:pt x="20916" y="20669"/>
                    <a:pt x="21520" y="20297"/>
                  </a:cubicBezTo>
                  <a:cubicBezTo>
                    <a:pt x="21520" y="21041"/>
                    <a:pt x="21520" y="21041"/>
                    <a:pt x="21520" y="21041"/>
                  </a:cubicBezTo>
                  <a:cubicBezTo>
                    <a:pt x="20960" y="21321"/>
                    <a:pt x="20356" y="21507"/>
                    <a:pt x="19752" y="21600"/>
                  </a:cubicBezTo>
                  <a:cubicBezTo>
                    <a:pt x="19494" y="21600"/>
                    <a:pt x="19278" y="21600"/>
                    <a:pt x="19063" y="21600"/>
                  </a:cubicBezTo>
                  <a:cubicBezTo>
                    <a:pt x="19063" y="21600"/>
                    <a:pt x="19063" y="21600"/>
                    <a:pt x="19063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6709" name="Freeform 519"/>
            <p:cNvSpPr/>
            <p:nvPr/>
          </p:nvSpPr>
          <p:spPr>
            <a:xfrm flipH="1" rot="5400000">
              <a:off x="929119" y="5929"/>
              <a:ext cx="23711" cy="207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cubicBezTo>
                    <a:pt x="7200" y="2700"/>
                    <a:pt x="14400" y="5400"/>
                    <a:pt x="21600" y="10800"/>
                  </a:cubicBezTo>
                  <a:cubicBezTo>
                    <a:pt x="21600" y="21600"/>
                    <a:pt x="21600" y="21600"/>
                    <a:pt x="21600" y="21600"/>
                  </a:cubicBezTo>
                  <a:cubicBezTo>
                    <a:pt x="16800" y="18900"/>
                    <a:pt x="2400" y="2700"/>
                    <a:pt x="0" y="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6710" name="Freeform 520"/>
            <p:cNvSpPr/>
            <p:nvPr/>
          </p:nvSpPr>
          <p:spPr>
            <a:xfrm flipH="1" rot="5400000">
              <a:off x="649049" y="20747"/>
              <a:ext cx="53347" cy="207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cubicBezTo>
                    <a:pt x="7560" y="16200"/>
                    <a:pt x="14040" y="10800"/>
                    <a:pt x="21600" y="0"/>
                  </a:cubicBezTo>
                  <a:cubicBezTo>
                    <a:pt x="21600" y="8100"/>
                    <a:pt x="21600" y="8100"/>
                    <a:pt x="21600" y="8100"/>
                  </a:cubicBezTo>
                  <a:cubicBezTo>
                    <a:pt x="14040" y="16200"/>
                    <a:pt x="6480" y="21600"/>
                    <a:pt x="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6711" name="Freeform 521"/>
            <p:cNvSpPr/>
            <p:nvPr/>
          </p:nvSpPr>
          <p:spPr>
            <a:xfrm flipH="1" rot="5400000">
              <a:off x="917263" y="1"/>
              <a:ext cx="37047" cy="370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12343"/>
                  </a:moveTo>
                  <a:cubicBezTo>
                    <a:pt x="13886" y="7714"/>
                    <a:pt x="7714" y="4629"/>
                    <a:pt x="1543" y="0"/>
                  </a:cubicBezTo>
                  <a:cubicBezTo>
                    <a:pt x="0" y="0"/>
                    <a:pt x="0" y="0"/>
                    <a:pt x="0" y="1543"/>
                  </a:cubicBezTo>
                  <a:cubicBezTo>
                    <a:pt x="7714" y="7714"/>
                    <a:pt x="13886" y="13886"/>
                    <a:pt x="21600" y="21600"/>
                  </a:cubicBezTo>
                  <a:lnTo>
                    <a:pt x="21600" y="12343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6712" name="Freeform 522"/>
            <p:cNvSpPr/>
            <p:nvPr/>
          </p:nvSpPr>
          <p:spPr>
            <a:xfrm flipH="1" rot="5400000">
              <a:off x="662708" y="8572"/>
              <a:ext cx="37886" cy="207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40" h="21600" fill="norm" stroke="1" extrusionOk="0">
                  <a:moveTo>
                    <a:pt x="21240" y="0"/>
                  </a:moveTo>
                  <a:cubicBezTo>
                    <a:pt x="15480" y="8100"/>
                    <a:pt x="8280" y="13500"/>
                    <a:pt x="1080" y="16200"/>
                  </a:cubicBezTo>
                  <a:cubicBezTo>
                    <a:pt x="-360" y="16200"/>
                    <a:pt x="-360" y="21600"/>
                    <a:pt x="1080" y="21600"/>
                  </a:cubicBezTo>
                  <a:cubicBezTo>
                    <a:pt x="9720" y="21600"/>
                    <a:pt x="15480" y="21600"/>
                    <a:pt x="21240" y="18900"/>
                  </a:cubicBezTo>
                  <a:lnTo>
                    <a:pt x="21240" y="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6713" name="Freeform 523"/>
            <p:cNvSpPr/>
            <p:nvPr/>
          </p:nvSpPr>
          <p:spPr>
            <a:xfrm flipH="1" rot="5400000">
              <a:off x="906150" y="5189"/>
              <a:ext cx="63721" cy="6223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15300" y="13500"/>
                    <a:pt x="8100" y="6300"/>
                    <a:pt x="0" y="0"/>
                  </a:cubicBezTo>
                  <a:cubicBezTo>
                    <a:pt x="2700" y="1800"/>
                    <a:pt x="5400" y="2700"/>
                    <a:pt x="8100" y="4500"/>
                  </a:cubicBezTo>
                  <a:cubicBezTo>
                    <a:pt x="13500" y="8100"/>
                    <a:pt x="17100" y="11700"/>
                    <a:pt x="21600" y="16200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6714" name="Freeform 524"/>
            <p:cNvSpPr/>
            <p:nvPr/>
          </p:nvSpPr>
          <p:spPr>
            <a:xfrm flipH="1" rot="5400000">
              <a:off x="664608" y="8152"/>
              <a:ext cx="44456" cy="370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082" y="15429"/>
                  </a:moveTo>
                  <a:cubicBezTo>
                    <a:pt x="11435" y="10800"/>
                    <a:pt x="16518" y="6171"/>
                    <a:pt x="21600" y="0"/>
                  </a:cubicBezTo>
                  <a:cubicBezTo>
                    <a:pt x="21600" y="12343"/>
                    <a:pt x="21600" y="12343"/>
                    <a:pt x="21600" y="12343"/>
                  </a:cubicBezTo>
                  <a:cubicBezTo>
                    <a:pt x="15247" y="16971"/>
                    <a:pt x="7624" y="20057"/>
                    <a:pt x="0" y="21600"/>
                  </a:cubicBezTo>
                  <a:cubicBezTo>
                    <a:pt x="1271" y="20057"/>
                    <a:pt x="3812" y="18514"/>
                    <a:pt x="5082" y="15429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6715" name="Freeform 525"/>
            <p:cNvSpPr/>
            <p:nvPr/>
          </p:nvSpPr>
          <p:spPr>
            <a:xfrm flipH="1" rot="5400000">
              <a:off x="676042" y="4024"/>
              <a:ext cx="12701" cy="127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cubicBezTo>
                    <a:pt x="5400" y="14400"/>
                    <a:pt x="16200" y="7200"/>
                    <a:pt x="21600" y="0"/>
                  </a:cubicBezTo>
                  <a:cubicBezTo>
                    <a:pt x="21600" y="7200"/>
                    <a:pt x="21600" y="7200"/>
                    <a:pt x="21600" y="7200"/>
                  </a:cubicBezTo>
                  <a:cubicBezTo>
                    <a:pt x="16200" y="14400"/>
                    <a:pt x="5400" y="14400"/>
                    <a:pt x="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6716" name="Freeform 526"/>
            <p:cNvSpPr/>
            <p:nvPr/>
          </p:nvSpPr>
          <p:spPr>
            <a:xfrm flipH="1" rot="5400000">
              <a:off x="827612" y="74834"/>
              <a:ext cx="245988" cy="1052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20451" y="17280"/>
                    <a:pt x="18843" y="14040"/>
                    <a:pt x="17004" y="11340"/>
                  </a:cubicBezTo>
                  <a:cubicBezTo>
                    <a:pt x="14017" y="7020"/>
                    <a:pt x="10800" y="3780"/>
                    <a:pt x="7583" y="2700"/>
                  </a:cubicBezTo>
                  <a:cubicBezTo>
                    <a:pt x="5055" y="1620"/>
                    <a:pt x="2528" y="1080"/>
                    <a:pt x="0" y="540"/>
                  </a:cubicBezTo>
                  <a:cubicBezTo>
                    <a:pt x="1609" y="0"/>
                    <a:pt x="3217" y="0"/>
                    <a:pt x="4596" y="0"/>
                  </a:cubicBezTo>
                  <a:cubicBezTo>
                    <a:pt x="6664" y="0"/>
                    <a:pt x="8272" y="0"/>
                    <a:pt x="10111" y="1080"/>
                  </a:cubicBezTo>
                  <a:cubicBezTo>
                    <a:pt x="14706" y="3780"/>
                    <a:pt x="17923" y="7560"/>
                    <a:pt x="20221" y="12960"/>
                  </a:cubicBezTo>
                  <a:cubicBezTo>
                    <a:pt x="20681" y="14040"/>
                    <a:pt x="21140" y="15120"/>
                    <a:pt x="21600" y="16200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6717" name="Freeform 527"/>
            <p:cNvSpPr/>
            <p:nvPr/>
          </p:nvSpPr>
          <p:spPr>
            <a:xfrm flipH="1" rot="5400000">
              <a:off x="477155" y="167450"/>
              <a:ext cx="422328" cy="9632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1001" y="21600"/>
                  </a:moveTo>
                  <a:cubicBezTo>
                    <a:pt x="7379" y="21600"/>
                    <a:pt x="3354" y="18097"/>
                    <a:pt x="0" y="14595"/>
                  </a:cubicBezTo>
                  <a:cubicBezTo>
                    <a:pt x="2952" y="16930"/>
                    <a:pt x="6037" y="18097"/>
                    <a:pt x="8989" y="18097"/>
                  </a:cubicBezTo>
                  <a:cubicBezTo>
                    <a:pt x="9257" y="18097"/>
                    <a:pt x="9660" y="18097"/>
                    <a:pt x="10062" y="18097"/>
                  </a:cubicBezTo>
                  <a:cubicBezTo>
                    <a:pt x="13684" y="18097"/>
                    <a:pt x="18783" y="16346"/>
                    <a:pt x="21332" y="1751"/>
                  </a:cubicBezTo>
                  <a:cubicBezTo>
                    <a:pt x="21332" y="1168"/>
                    <a:pt x="21466" y="584"/>
                    <a:pt x="21600" y="0"/>
                  </a:cubicBezTo>
                  <a:cubicBezTo>
                    <a:pt x="21600" y="5254"/>
                    <a:pt x="21600" y="5254"/>
                    <a:pt x="21600" y="5254"/>
                  </a:cubicBezTo>
                  <a:cubicBezTo>
                    <a:pt x="19319" y="16346"/>
                    <a:pt x="15697" y="21600"/>
                    <a:pt x="11001" y="21600"/>
                  </a:cubicBezTo>
                  <a:cubicBezTo>
                    <a:pt x="11001" y="21600"/>
                    <a:pt x="11001" y="21600"/>
                    <a:pt x="11001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6718" name="Freeform 528"/>
            <p:cNvSpPr/>
            <p:nvPr/>
          </p:nvSpPr>
          <p:spPr>
            <a:xfrm flipH="1" rot="5400000">
              <a:off x="328228" y="194865"/>
              <a:ext cx="425291" cy="444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2533" y="21600"/>
                  </a:moveTo>
                  <a:cubicBezTo>
                    <a:pt x="11333" y="21600"/>
                    <a:pt x="10133" y="21600"/>
                    <a:pt x="9067" y="20329"/>
                  </a:cubicBezTo>
                  <a:cubicBezTo>
                    <a:pt x="6667" y="17788"/>
                    <a:pt x="4667" y="13976"/>
                    <a:pt x="2933" y="10165"/>
                  </a:cubicBezTo>
                  <a:cubicBezTo>
                    <a:pt x="1867" y="7624"/>
                    <a:pt x="933" y="5082"/>
                    <a:pt x="0" y="1271"/>
                  </a:cubicBezTo>
                  <a:cubicBezTo>
                    <a:pt x="4400" y="11435"/>
                    <a:pt x="8133" y="15247"/>
                    <a:pt x="11733" y="15247"/>
                  </a:cubicBezTo>
                  <a:cubicBezTo>
                    <a:pt x="14800" y="15247"/>
                    <a:pt x="17600" y="11435"/>
                    <a:pt x="20133" y="3812"/>
                  </a:cubicBezTo>
                  <a:cubicBezTo>
                    <a:pt x="20667" y="2541"/>
                    <a:pt x="21067" y="1271"/>
                    <a:pt x="21600" y="0"/>
                  </a:cubicBezTo>
                  <a:cubicBezTo>
                    <a:pt x="21600" y="8894"/>
                    <a:pt x="21600" y="8894"/>
                    <a:pt x="21600" y="8894"/>
                  </a:cubicBezTo>
                  <a:cubicBezTo>
                    <a:pt x="18667" y="17788"/>
                    <a:pt x="15600" y="21600"/>
                    <a:pt x="12533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6719" name="Freeform 529"/>
            <p:cNvSpPr/>
            <p:nvPr/>
          </p:nvSpPr>
          <p:spPr>
            <a:xfrm flipH="1" rot="5400000">
              <a:off x="71896" y="359322"/>
              <a:ext cx="1552925" cy="84317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35" h="21600" fill="norm" stroke="1" extrusionOk="0">
                  <a:moveTo>
                    <a:pt x="20066" y="21600"/>
                  </a:moveTo>
                  <a:cubicBezTo>
                    <a:pt x="19674" y="21600"/>
                    <a:pt x="19282" y="21533"/>
                    <a:pt x="18854" y="21466"/>
                  </a:cubicBezTo>
                  <a:cubicBezTo>
                    <a:pt x="18604" y="21399"/>
                    <a:pt x="18355" y="21332"/>
                    <a:pt x="18105" y="21265"/>
                  </a:cubicBezTo>
                  <a:cubicBezTo>
                    <a:pt x="15610" y="20862"/>
                    <a:pt x="13258" y="20057"/>
                    <a:pt x="11190" y="18850"/>
                  </a:cubicBezTo>
                  <a:cubicBezTo>
                    <a:pt x="9373" y="17843"/>
                    <a:pt x="7626" y="16502"/>
                    <a:pt x="6129" y="15361"/>
                  </a:cubicBezTo>
                  <a:cubicBezTo>
                    <a:pt x="5131" y="14624"/>
                    <a:pt x="4062" y="13819"/>
                    <a:pt x="3099" y="12678"/>
                  </a:cubicBezTo>
                  <a:cubicBezTo>
                    <a:pt x="2208" y="11605"/>
                    <a:pt x="-465" y="8452"/>
                    <a:pt x="70" y="5031"/>
                  </a:cubicBezTo>
                  <a:cubicBezTo>
                    <a:pt x="355" y="3220"/>
                    <a:pt x="1388" y="1945"/>
                    <a:pt x="2280" y="1543"/>
                  </a:cubicBezTo>
                  <a:cubicBezTo>
                    <a:pt x="2850" y="1275"/>
                    <a:pt x="3456" y="1140"/>
                    <a:pt x="4204" y="1140"/>
                  </a:cubicBezTo>
                  <a:cubicBezTo>
                    <a:pt x="4632" y="1140"/>
                    <a:pt x="5060" y="1207"/>
                    <a:pt x="5487" y="1207"/>
                  </a:cubicBezTo>
                  <a:cubicBezTo>
                    <a:pt x="5880" y="1275"/>
                    <a:pt x="6307" y="1275"/>
                    <a:pt x="6735" y="1275"/>
                  </a:cubicBezTo>
                  <a:cubicBezTo>
                    <a:pt x="6806" y="1275"/>
                    <a:pt x="6806" y="1275"/>
                    <a:pt x="6806" y="1275"/>
                  </a:cubicBezTo>
                  <a:cubicBezTo>
                    <a:pt x="8695" y="1275"/>
                    <a:pt x="10549" y="872"/>
                    <a:pt x="12260" y="402"/>
                  </a:cubicBezTo>
                  <a:cubicBezTo>
                    <a:pt x="13115" y="201"/>
                    <a:pt x="14220" y="0"/>
                    <a:pt x="15361" y="0"/>
                  </a:cubicBezTo>
                  <a:cubicBezTo>
                    <a:pt x="15824" y="0"/>
                    <a:pt x="16252" y="0"/>
                    <a:pt x="16680" y="67"/>
                  </a:cubicBezTo>
                  <a:cubicBezTo>
                    <a:pt x="18070" y="335"/>
                    <a:pt x="19495" y="1140"/>
                    <a:pt x="21135" y="2482"/>
                  </a:cubicBezTo>
                  <a:cubicBezTo>
                    <a:pt x="21135" y="3019"/>
                    <a:pt x="21135" y="3019"/>
                    <a:pt x="21135" y="3019"/>
                  </a:cubicBezTo>
                  <a:cubicBezTo>
                    <a:pt x="20101" y="2080"/>
                    <a:pt x="18961" y="1207"/>
                    <a:pt x="17678" y="805"/>
                  </a:cubicBezTo>
                  <a:cubicBezTo>
                    <a:pt x="16929" y="537"/>
                    <a:pt x="16109" y="402"/>
                    <a:pt x="15254" y="402"/>
                  </a:cubicBezTo>
                  <a:cubicBezTo>
                    <a:pt x="14612" y="402"/>
                    <a:pt x="13971" y="470"/>
                    <a:pt x="13258" y="671"/>
                  </a:cubicBezTo>
                  <a:cubicBezTo>
                    <a:pt x="12687" y="738"/>
                    <a:pt x="12117" y="872"/>
                    <a:pt x="11547" y="1006"/>
                  </a:cubicBezTo>
                  <a:cubicBezTo>
                    <a:pt x="10406" y="1342"/>
                    <a:pt x="9230" y="1610"/>
                    <a:pt x="8054" y="1677"/>
                  </a:cubicBezTo>
                  <a:cubicBezTo>
                    <a:pt x="7697" y="1677"/>
                    <a:pt x="7341" y="1744"/>
                    <a:pt x="6949" y="1744"/>
                  </a:cubicBezTo>
                  <a:cubicBezTo>
                    <a:pt x="6379" y="1744"/>
                    <a:pt x="5808" y="1677"/>
                    <a:pt x="5274" y="1610"/>
                  </a:cubicBezTo>
                  <a:cubicBezTo>
                    <a:pt x="5202" y="1610"/>
                    <a:pt x="5202" y="1610"/>
                    <a:pt x="5202" y="1610"/>
                  </a:cubicBezTo>
                  <a:cubicBezTo>
                    <a:pt x="4846" y="1610"/>
                    <a:pt x="4454" y="1543"/>
                    <a:pt x="4062" y="1543"/>
                  </a:cubicBezTo>
                  <a:cubicBezTo>
                    <a:pt x="3741" y="1543"/>
                    <a:pt x="3456" y="1610"/>
                    <a:pt x="3171" y="1677"/>
                  </a:cubicBezTo>
                  <a:cubicBezTo>
                    <a:pt x="1994" y="1945"/>
                    <a:pt x="177" y="3354"/>
                    <a:pt x="284" y="6037"/>
                  </a:cubicBezTo>
                  <a:cubicBezTo>
                    <a:pt x="355" y="7983"/>
                    <a:pt x="1282" y="9593"/>
                    <a:pt x="1994" y="10666"/>
                  </a:cubicBezTo>
                  <a:cubicBezTo>
                    <a:pt x="4026" y="13752"/>
                    <a:pt x="6592" y="15429"/>
                    <a:pt x="9087" y="17106"/>
                  </a:cubicBezTo>
                  <a:cubicBezTo>
                    <a:pt x="9337" y="17240"/>
                    <a:pt x="9337" y="17240"/>
                    <a:pt x="9337" y="17240"/>
                  </a:cubicBezTo>
                  <a:cubicBezTo>
                    <a:pt x="12759" y="19520"/>
                    <a:pt x="16359" y="20795"/>
                    <a:pt x="20101" y="21130"/>
                  </a:cubicBezTo>
                  <a:cubicBezTo>
                    <a:pt x="20137" y="21130"/>
                    <a:pt x="20173" y="21130"/>
                    <a:pt x="20173" y="21198"/>
                  </a:cubicBezTo>
                  <a:cubicBezTo>
                    <a:pt x="20208" y="21198"/>
                    <a:pt x="20208" y="21198"/>
                    <a:pt x="20208" y="21198"/>
                  </a:cubicBezTo>
                  <a:cubicBezTo>
                    <a:pt x="20244" y="21198"/>
                    <a:pt x="20244" y="21198"/>
                    <a:pt x="20244" y="21198"/>
                  </a:cubicBezTo>
                  <a:cubicBezTo>
                    <a:pt x="20529" y="21198"/>
                    <a:pt x="20850" y="21130"/>
                    <a:pt x="21135" y="21063"/>
                  </a:cubicBezTo>
                  <a:cubicBezTo>
                    <a:pt x="21135" y="21466"/>
                    <a:pt x="21135" y="21466"/>
                    <a:pt x="21135" y="21466"/>
                  </a:cubicBezTo>
                  <a:cubicBezTo>
                    <a:pt x="20779" y="21533"/>
                    <a:pt x="20422" y="21600"/>
                    <a:pt x="20066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6720" name="Freeform 530"/>
            <p:cNvSpPr/>
            <p:nvPr/>
          </p:nvSpPr>
          <p:spPr>
            <a:xfrm flipH="1" rot="5400000">
              <a:off x="391208" y="51865"/>
              <a:ext cx="115585" cy="207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9327" y="21600"/>
                  </a:moveTo>
                  <a:cubicBezTo>
                    <a:pt x="5891" y="21600"/>
                    <a:pt x="2945" y="18900"/>
                    <a:pt x="0" y="16200"/>
                  </a:cubicBezTo>
                  <a:cubicBezTo>
                    <a:pt x="1964" y="16200"/>
                    <a:pt x="3927" y="13500"/>
                    <a:pt x="5891" y="13500"/>
                  </a:cubicBezTo>
                  <a:cubicBezTo>
                    <a:pt x="7364" y="10800"/>
                    <a:pt x="9327" y="8100"/>
                    <a:pt x="10800" y="8100"/>
                  </a:cubicBezTo>
                  <a:cubicBezTo>
                    <a:pt x="14727" y="5400"/>
                    <a:pt x="18164" y="2700"/>
                    <a:pt x="21600" y="0"/>
                  </a:cubicBezTo>
                  <a:cubicBezTo>
                    <a:pt x="21600" y="13500"/>
                    <a:pt x="21600" y="13500"/>
                    <a:pt x="21600" y="13500"/>
                  </a:cubicBezTo>
                  <a:cubicBezTo>
                    <a:pt x="17182" y="18900"/>
                    <a:pt x="13745" y="21600"/>
                    <a:pt x="10800" y="21600"/>
                  </a:cubicBezTo>
                  <a:cubicBezTo>
                    <a:pt x="10309" y="21600"/>
                    <a:pt x="9818" y="21600"/>
                    <a:pt x="9327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6721" name="Freeform 531"/>
            <p:cNvSpPr/>
            <p:nvPr/>
          </p:nvSpPr>
          <p:spPr>
            <a:xfrm flipH="1" rot="5400000">
              <a:off x="-133924" y="479195"/>
              <a:ext cx="2046065" cy="109656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27" h="21600" fill="norm" stroke="1" extrusionOk="0">
                  <a:moveTo>
                    <a:pt x="21227" y="21600"/>
                  </a:moveTo>
                  <a:cubicBezTo>
                    <a:pt x="21010" y="21600"/>
                    <a:pt x="20819" y="21548"/>
                    <a:pt x="20629" y="21548"/>
                  </a:cubicBezTo>
                  <a:cubicBezTo>
                    <a:pt x="19570" y="21394"/>
                    <a:pt x="18537" y="20930"/>
                    <a:pt x="17559" y="20517"/>
                  </a:cubicBezTo>
                  <a:cubicBezTo>
                    <a:pt x="17532" y="20517"/>
                    <a:pt x="17532" y="20517"/>
                    <a:pt x="17532" y="20517"/>
                  </a:cubicBezTo>
                  <a:cubicBezTo>
                    <a:pt x="17505" y="20569"/>
                    <a:pt x="17505" y="20569"/>
                    <a:pt x="17505" y="20569"/>
                  </a:cubicBezTo>
                  <a:cubicBezTo>
                    <a:pt x="17505" y="20569"/>
                    <a:pt x="17505" y="20569"/>
                    <a:pt x="17478" y="20569"/>
                  </a:cubicBezTo>
                  <a:cubicBezTo>
                    <a:pt x="17478" y="20569"/>
                    <a:pt x="17478" y="20569"/>
                    <a:pt x="17450" y="20569"/>
                  </a:cubicBezTo>
                  <a:cubicBezTo>
                    <a:pt x="17369" y="20466"/>
                    <a:pt x="17260" y="20414"/>
                    <a:pt x="17179" y="20363"/>
                  </a:cubicBezTo>
                  <a:cubicBezTo>
                    <a:pt x="16989" y="20311"/>
                    <a:pt x="16825" y="20208"/>
                    <a:pt x="16635" y="20157"/>
                  </a:cubicBezTo>
                  <a:cubicBezTo>
                    <a:pt x="16391" y="20053"/>
                    <a:pt x="16146" y="19950"/>
                    <a:pt x="15902" y="19847"/>
                  </a:cubicBezTo>
                  <a:cubicBezTo>
                    <a:pt x="15413" y="19693"/>
                    <a:pt x="14924" y="19486"/>
                    <a:pt x="14462" y="19280"/>
                  </a:cubicBezTo>
                  <a:cubicBezTo>
                    <a:pt x="14326" y="19229"/>
                    <a:pt x="14326" y="19229"/>
                    <a:pt x="14326" y="19229"/>
                  </a:cubicBezTo>
                  <a:cubicBezTo>
                    <a:pt x="13973" y="19126"/>
                    <a:pt x="13973" y="19126"/>
                    <a:pt x="13973" y="19126"/>
                  </a:cubicBezTo>
                  <a:cubicBezTo>
                    <a:pt x="12777" y="18662"/>
                    <a:pt x="11582" y="17888"/>
                    <a:pt x="10413" y="17167"/>
                  </a:cubicBezTo>
                  <a:cubicBezTo>
                    <a:pt x="10305" y="17115"/>
                    <a:pt x="10305" y="17115"/>
                    <a:pt x="10305" y="17115"/>
                  </a:cubicBezTo>
                  <a:cubicBezTo>
                    <a:pt x="9680" y="16703"/>
                    <a:pt x="9028" y="16342"/>
                    <a:pt x="8376" y="15981"/>
                  </a:cubicBezTo>
                  <a:cubicBezTo>
                    <a:pt x="7207" y="15259"/>
                    <a:pt x="5985" y="14537"/>
                    <a:pt x="4816" y="13713"/>
                  </a:cubicBezTo>
                  <a:cubicBezTo>
                    <a:pt x="3431" y="12733"/>
                    <a:pt x="1882" y="11547"/>
                    <a:pt x="877" y="9434"/>
                  </a:cubicBezTo>
                  <a:cubicBezTo>
                    <a:pt x="62" y="7784"/>
                    <a:pt x="-373" y="5207"/>
                    <a:pt x="415" y="3196"/>
                  </a:cubicBezTo>
                  <a:cubicBezTo>
                    <a:pt x="1094" y="1495"/>
                    <a:pt x="2371" y="464"/>
                    <a:pt x="4327" y="103"/>
                  </a:cubicBezTo>
                  <a:cubicBezTo>
                    <a:pt x="4708" y="52"/>
                    <a:pt x="5142" y="52"/>
                    <a:pt x="5604" y="52"/>
                  </a:cubicBezTo>
                  <a:cubicBezTo>
                    <a:pt x="6039" y="52"/>
                    <a:pt x="6474" y="52"/>
                    <a:pt x="6909" y="103"/>
                  </a:cubicBezTo>
                  <a:cubicBezTo>
                    <a:pt x="8267" y="206"/>
                    <a:pt x="9598" y="309"/>
                    <a:pt x="10930" y="309"/>
                  </a:cubicBezTo>
                  <a:cubicBezTo>
                    <a:pt x="11147" y="309"/>
                    <a:pt x="11147" y="309"/>
                    <a:pt x="11147" y="309"/>
                  </a:cubicBezTo>
                  <a:cubicBezTo>
                    <a:pt x="11989" y="258"/>
                    <a:pt x="12832" y="206"/>
                    <a:pt x="13674" y="155"/>
                  </a:cubicBezTo>
                  <a:cubicBezTo>
                    <a:pt x="14543" y="103"/>
                    <a:pt x="15440" y="0"/>
                    <a:pt x="16309" y="0"/>
                  </a:cubicBezTo>
                  <a:cubicBezTo>
                    <a:pt x="17478" y="0"/>
                    <a:pt x="18429" y="155"/>
                    <a:pt x="19352" y="412"/>
                  </a:cubicBezTo>
                  <a:cubicBezTo>
                    <a:pt x="19977" y="567"/>
                    <a:pt x="20602" y="773"/>
                    <a:pt x="21227" y="1031"/>
                  </a:cubicBezTo>
                  <a:cubicBezTo>
                    <a:pt x="21227" y="1392"/>
                    <a:pt x="21227" y="1392"/>
                    <a:pt x="21227" y="1392"/>
                  </a:cubicBezTo>
                  <a:cubicBezTo>
                    <a:pt x="20059" y="876"/>
                    <a:pt x="18945" y="516"/>
                    <a:pt x="17858" y="412"/>
                  </a:cubicBezTo>
                  <a:cubicBezTo>
                    <a:pt x="17369" y="309"/>
                    <a:pt x="16853" y="309"/>
                    <a:pt x="16282" y="309"/>
                  </a:cubicBezTo>
                  <a:cubicBezTo>
                    <a:pt x="15385" y="309"/>
                    <a:pt x="14489" y="361"/>
                    <a:pt x="13728" y="464"/>
                  </a:cubicBezTo>
                  <a:cubicBezTo>
                    <a:pt x="12832" y="567"/>
                    <a:pt x="11908" y="619"/>
                    <a:pt x="10930" y="619"/>
                  </a:cubicBezTo>
                  <a:cubicBezTo>
                    <a:pt x="10441" y="619"/>
                    <a:pt x="9952" y="567"/>
                    <a:pt x="9435" y="567"/>
                  </a:cubicBezTo>
                  <a:cubicBezTo>
                    <a:pt x="8946" y="567"/>
                    <a:pt x="8430" y="516"/>
                    <a:pt x="7914" y="464"/>
                  </a:cubicBezTo>
                  <a:cubicBezTo>
                    <a:pt x="7235" y="361"/>
                    <a:pt x="6528" y="309"/>
                    <a:pt x="5822" y="309"/>
                  </a:cubicBezTo>
                  <a:cubicBezTo>
                    <a:pt x="4844" y="309"/>
                    <a:pt x="4029" y="464"/>
                    <a:pt x="3295" y="722"/>
                  </a:cubicBezTo>
                  <a:cubicBezTo>
                    <a:pt x="2670" y="979"/>
                    <a:pt x="1149" y="1753"/>
                    <a:pt x="496" y="3660"/>
                  </a:cubicBezTo>
                  <a:cubicBezTo>
                    <a:pt x="198" y="4485"/>
                    <a:pt x="116" y="5464"/>
                    <a:pt x="225" y="6547"/>
                  </a:cubicBezTo>
                  <a:cubicBezTo>
                    <a:pt x="578" y="9640"/>
                    <a:pt x="2371" y="11444"/>
                    <a:pt x="3920" y="12682"/>
                  </a:cubicBezTo>
                  <a:cubicBezTo>
                    <a:pt x="5251" y="13764"/>
                    <a:pt x="6664" y="14589"/>
                    <a:pt x="8022" y="15362"/>
                  </a:cubicBezTo>
                  <a:cubicBezTo>
                    <a:pt x="8593" y="15723"/>
                    <a:pt x="9164" y="16032"/>
                    <a:pt x="9707" y="16393"/>
                  </a:cubicBezTo>
                  <a:cubicBezTo>
                    <a:pt x="9952" y="16548"/>
                    <a:pt x="10196" y="16703"/>
                    <a:pt x="10441" y="16857"/>
                  </a:cubicBezTo>
                  <a:cubicBezTo>
                    <a:pt x="11500" y="17527"/>
                    <a:pt x="12614" y="18198"/>
                    <a:pt x="13728" y="18662"/>
                  </a:cubicBezTo>
                  <a:cubicBezTo>
                    <a:pt x="14081" y="18765"/>
                    <a:pt x="14435" y="18919"/>
                    <a:pt x="14761" y="19022"/>
                  </a:cubicBezTo>
                  <a:cubicBezTo>
                    <a:pt x="15549" y="19280"/>
                    <a:pt x="16336" y="19589"/>
                    <a:pt x="17070" y="20002"/>
                  </a:cubicBezTo>
                  <a:cubicBezTo>
                    <a:pt x="17450" y="20157"/>
                    <a:pt x="17831" y="20311"/>
                    <a:pt x="18184" y="20466"/>
                  </a:cubicBezTo>
                  <a:cubicBezTo>
                    <a:pt x="19026" y="20827"/>
                    <a:pt x="20140" y="21188"/>
                    <a:pt x="21227" y="21239"/>
                  </a:cubicBezTo>
                  <a:lnTo>
                    <a:pt x="21227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6722" name="Freeform 532"/>
            <p:cNvSpPr/>
            <p:nvPr/>
          </p:nvSpPr>
          <p:spPr>
            <a:xfrm flipH="1" rot="5400000">
              <a:off x="-419021" y="583505"/>
              <a:ext cx="2758517" cy="16003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86" h="21600" fill="norm" stroke="1" extrusionOk="0">
                  <a:moveTo>
                    <a:pt x="21286" y="21600"/>
                  </a:moveTo>
                  <a:cubicBezTo>
                    <a:pt x="20579" y="21565"/>
                    <a:pt x="19831" y="21459"/>
                    <a:pt x="19023" y="21246"/>
                  </a:cubicBezTo>
                  <a:cubicBezTo>
                    <a:pt x="17346" y="20787"/>
                    <a:pt x="15568" y="19903"/>
                    <a:pt x="13406" y="18383"/>
                  </a:cubicBezTo>
                  <a:cubicBezTo>
                    <a:pt x="13103" y="18171"/>
                    <a:pt x="12800" y="17923"/>
                    <a:pt x="12496" y="17711"/>
                  </a:cubicBezTo>
                  <a:cubicBezTo>
                    <a:pt x="11870" y="17252"/>
                    <a:pt x="11224" y="16757"/>
                    <a:pt x="10577" y="16403"/>
                  </a:cubicBezTo>
                  <a:cubicBezTo>
                    <a:pt x="9526" y="15838"/>
                    <a:pt x="8476" y="15449"/>
                    <a:pt x="7667" y="15201"/>
                  </a:cubicBezTo>
                  <a:cubicBezTo>
                    <a:pt x="7344" y="15095"/>
                    <a:pt x="7021" y="14989"/>
                    <a:pt x="6697" y="14883"/>
                  </a:cubicBezTo>
                  <a:cubicBezTo>
                    <a:pt x="5364" y="14459"/>
                    <a:pt x="3970" y="14070"/>
                    <a:pt x="2717" y="13151"/>
                  </a:cubicBezTo>
                  <a:cubicBezTo>
                    <a:pt x="1787" y="12515"/>
                    <a:pt x="494" y="11419"/>
                    <a:pt x="110" y="9616"/>
                  </a:cubicBezTo>
                  <a:cubicBezTo>
                    <a:pt x="-314" y="7742"/>
                    <a:pt x="555" y="5904"/>
                    <a:pt x="1545" y="4985"/>
                  </a:cubicBezTo>
                  <a:cubicBezTo>
                    <a:pt x="2697" y="3924"/>
                    <a:pt x="4030" y="3535"/>
                    <a:pt x="5323" y="3182"/>
                  </a:cubicBezTo>
                  <a:cubicBezTo>
                    <a:pt x="5687" y="3076"/>
                    <a:pt x="5687" y="3076"/>
                    <a:pt x="5687" y="3076"/>
                  </a:cubicBezTo>
                  <a:cubicBezTo>
                    <a:pt x="6455" y="2864"/>
                    <a:pt x="7102" y="2651"/>
                    <a:pt x="7748" y="2333"/>
                  </a:cubicBezTo>
                  <a:cubicBezTo>
                    <a:pt x="8233" y="2121"/>
                    <a:pt x="8718" y="1874"/>
                    <a:pt x="9203" y="1626"/>
                  </a:cubicBezTo>
                  <a:cubicBezTo>
                    <a:pt x="9607" y="1379"/>
                    <a:pt x="10052" y="1167"/>
                    <a:pt x="10476" y="955"/>
                  </a:cubicBezTo>
                  <a:cubicBezTo>
                    <a:pt x="11203" y="601"/>
                    <a:pt x="12173" y="177"/>
                    <a:pt x="13183" y="35"/>
                  </a:cubicBezTo>
                  <a:cubicBezTo>
                    <a:pt x="13446" y="0"/>
                    <a:pt x="13729" y="0"/>
                    <a:pt x="14032" y="0"/>
                  </a:cubicBezTo>
                  <a:cubicBezTo>
                    <a:pt x="14598" y="0"/>
                    <a:pt x="15164" y="71"/>
                    <a:pt x="15628" y="106"/>
                  </a:cubicBezTo>
                  <a:cubicBezTo>
                    <a:pt x="17326" y="354"/>
                    <a:pt x="18922" y="742"/>
                    <a:pt x="20397" y="1343"/>
                  </a:cubicBezTo>
                  <a:cubicBezTo>
                    <a:pt x="20700" y="1449"/>
                    <a:pt x="21003" y="1591"/>
                    <a:pt x="21286" y="1697"/>
                  </a:cubicBezTo>
                  <a:cubicBezTo>
                    <a:pt x="21286" y="1944"/>
                    <a:pt x="21286" y="1944"/>
                    <a:pt x="21286" y="1944"/>
                  </a:cubicBezTo>
                  <a:cubicBezTo>
                    <a:pt x="20357" y="1520"/>
                    <a:pt x="19387" y="1167"/>
                    <a:pt x="18397" y="884"/>
                  </a:cubicBezTo>
                  <a:cubicBezTo>
                    <a:pt x="17063" y="530"/>
                    <a:pt x="15649" y="212"/>
                    <a:pt x="14275" y="212"/>
                  </a:cubicBezTo>
                  <a:cubicBezTo>
                    <a:pt x="14012" y="212"/>
                    <a:pt x="13769" y="212"/>
                    <a:pt x="13527" y="247"/>
                  </a:cubicBezTo>
                  <a:cubicBezTo>
                    <a:pt x="12052" y="354"/>
                    <a:pt x="10638" y="1096"/>
                    <a:pt x="9284" y="1803"/>
                  </a:cubicBezTo>
                  <a:cubicBezTo>
                    <a:pt x="8839" y="2050"/>
                    <a:pt x="8374" y="2298"/>
                    <a:pt x="7910" y="2510"/>
                  </a:cubicBezTo>
                  <a:cubicBezTo>
                    <a:pt x="7122" y="2864"/>
                    <a:pt x="6314" y="3111"/>
                    <a:pt x="5525" y="3323"/>
                  </a:cubicBezTo>
                  <a:cubicBezTo>
                    <a:pt x="4899" y="3535"/>
                    <a:pt x="4232" y="3712"/>
                    <a:pt x="3606" y="3959"/>
                  </a:cubicBezTo>
                  <a:cubicBezTo>
                    <a:pt x="2313" y="4490"/>
                    <a:pt x="555" y="5480"/>
                    <a:pt x="191" y="7919"/>
                  </a:cubicBezTo>
                  <a:cubicBezTo>
                    <a:pt x="-132" y="10075"/>
                    <a:pt x="1121" y="11631"/>
                    <a:pt x="2252" y="12550"/>
                  </a:cubicBezTo>
                  <a:cubicBezTo>
                    <a:pt x="3606" y="13681"/>
                    <a:pt x="5121" y="14141"/>
                    <a:pt x="6576" y="14600"/>
                  </a:cubicBezTo>
                  <a:cubicBezTo>
                    <a:pt x="7061" y="14742"/>
                    <a:pt x="7061" y="14742"/>
                    <a:pt x="7061" y="14742"/>
                  </a:cubicBezTo>
                  <a:cubicBezTo>
                    <a:pt x="8011" y="15060"/>
                    <a:pt x="8981" y="15378"/>
                    <a:pt x="9910" y="15838"/>
                  </a:cubicBezTo>
                  <a:cubicBezTo>
                    <a:pt x="10880" y="16297"/>
                    <a:pt x="11749" y="16934"/>
                    <a:pt x="12618" y="17570"/>
                  </a:cubicBezTo>
                  <a:cubicBezTo>
                    <a:pt x="14295" y="18772"/>
                    <a:pt x="16295" y="20151"/>
                    <a:pt x="18376" y="20822"/>
                  </a:cubicBezTo>
                  <a:cubicBezTo>
                    <a:pt x="19366" y="21140"/>
                    <a:pt x="20276" y="21317"/>
                    <a:pt x="21124" y="21317"/>
                  </a:cubicBezTo>
                  <a:cubicBezTo>
                    <a:pt x="21165" y="21317"/>
                    <a:pt x="21225" y="21317"/>
                    <a:pt x="21286" y="21317"/>
                  </a:cubicBezTo>
                  <a:lnTo>
                    <a:pt x="21286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6723" name="Freeform 537"/>
            <p:cNvSpPr/>
            <p:nvPr/>
          </p:nvSpPr>
          <p:spPr>
            <a:xfrm flipH="1" rot="5400000">
              <a:off x="-108175" y="136332"/>
              <a:ext cx="296371" cy="326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18542" y="19800"/>
                    <a:pt x="15483" y="16200"/>
                    <a:pt x="12616" y="12600"/>
                  </a:cubicBezTo>
                  <a:cubicBezTo>
                    <a:pt x="8411" y="7200"/>
                    <a:pt x="4205" y="3600"/>
                    <a:pt x="0" y="0"/>
                  </a:cubicBezTo>
                  <a:cubicBezTo>
                    <a:pt x="5735" y="0"/>
                    <a:pt x="11278" y="3600"/>
                    <a:pt x="16821" y="7200"/>
                  </a:cubicBezTo>
                  <a:cubicBezTo>
                    <a:pt x="18542" y="9000"/>
                    <a:pt x="20071" y="9000"/>
                    <a:pt x="21600" y="10800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6724" name="Freeform 538"/>
            <p:cNvSpPr/>
            <p:nvPr/>
          </p:nvSpPr>
          <p:spPr>
            <a:xfrm flipH="1" rot="5400000">
              <a:off x="-2788842" y="2895535"/>
              <a:ext cx="6775015" cy="114991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383" y="21600"/>
                  </a:moveTo>
                  <a:cubicBezTo>
                    <a:pt x="21308" y="21600"/>
                    <a:pt x="21241" y="21600"/>
                    <a:pt x="21174" y="21551"/>
                  </a:cubicBezTo>
                  <a:cubicBezTo>
                    <a:pt x="20957" y="21452"/>
                    <a:pt x="20757" y="21305"/>
                    <a:pt x="20565" y="21108"/>
                  </a:cubicBezTo>
                  <a:cubicBezTo>
                    <a:pt x="20139" y="20665"/>
                    <a:pt x="19705" y="20026"/>
                    <a:pt x="19238" y="19189"/>
                  </a:cubicBezTo>
                  <a:cubicBezTo>
                    <a:pt x="18829" y="18500"/>
                    <a:pt x="18428" y="17664"/>
                    <a:pt x="18028" y="16877"/>
                  </a:cubicBezTo>
                  <a:cubicBezTo>
                    <a:pt x="17569" y="15991"/>
                    <a:pt x="17085" y="15007"/>
                    <a:pt x="16601" y="14220"/>
                  </a:cubicBezTo>
                  <a:cubicBezTo>
                    <a:pt x="16192" y="13531"/>
                    <a:pt x="15766" y="12842"/>
                    <a:pt x="15357" y="12251"/>
                  </a:cubicBezTo>
                  <a:cubicBezTo>
                    <a:pt x="15307" y="12153"/>
                    <a:pt x="15307" y="12153"/>
                    <a:pt x="15307" y="12153"/>
                  </a:cubicBezTo>
                  <a:cubicBezTo>
                    <a:pt x="15207" y="12005"/>
                    <a:pt x="15107" y="11858"/>
                    <a:pt x="14998" y="11710"/>
                  </a:cubicBezTo>
                  <a:cubicBezTo>
                    <a:pt x="14698" y="11267"/>
                    <a:pt x="14389" y="10825"/>
                    <a:pt x="14105" y="10136"/>
                  </a:cubicBezTo>
                  <a:cubicBezTo>
                    <a:pt x="13604" y="9004"/>
                    <a:pt x="13262" y="6790"/>
                    <a:pt x="12920" y="4674"/>
                  </a:cubicBezTo>
                  <a:cubicBezTo>
                    <a:pt x="12845" y="4133"/>
                    <a:pt x="12761" y="3592"/>
                    <a:pt x="12678" y="3100"/>
                  </a:cubicBezTo>
                  <a:cubicBezTo>
                    <a:pt x="12453" y="1771"/>
                    <a:pt x="12177" y="394"/>
                    <a:pt x="11827" y="344"/>
                  </a:cubicBezTo>
                  <a:cubicBezTo>
                    <a:pt x="11802" y="344"/>
                    <a:pt x="11802" y="344"/>
                    <a:pt x="11802" y="344"/>
                  </a:cubicBezTo>
                  <a:cubicBezTo>
                    <a:pt x="11459" y="344"/>
                    <a:pt x="11151" y="1033"/>
                    <a:pt x="10842" y="1722"/>
                  </a:cubicBezTo>
                  <a:cubicBezTo>
                    <a:pt x="10733" y="1919"/>
                    <a:pt x="10733" y="1919"/>
                    <a:pt x="10733" y="1919"/>
                  </a:cubicBezTo>
                  <a:cubicBezTo>
                    <a:pt x="10558" y="2313"/>
                    <a:pt x="10374" y="2706"/>
                    <a:pt x="10191" y="2854"/>
                  </a:cubicBezTo>
                  <a:cubicBezTo>
                    <a:pt x="10082" y="2952"/>
                    <a:pt x="9965" y="3001"/>
                    <a:pt x="9857" y="3001"/>
                  </a:cubicBezTo>
                  <a:cubicBezTo>
                    <a:pt x="9782" y="3051"/>
                    <a:pt x="9707" y="3100"/>
                    <a:pt x="9640" y="3100"/>
                  </a:cubicBezTo>
                  <a:cubicBezTo>
                    <a:pt x="9548" y="3149"/>
                    <a:pt x="9465" y="3247"/>
                    <a:pt x="9381" y="3297"/>
                  </a:cubicBezTo>
                  <a:cubicBezTo>
                    <a:pt x="9114" y="3444"/>
                    <a:pt x="8839" y="3641"/>
                    <a:pt x="8572" y="3641"/>
                  </a:cubicBezTo>
                  <a:cubicBezTo>
                    <a:pt x="8505" y="3641"/>
                    <a:pt x="8438" y="3592"/>
                    <a:pt x="8371" y="3592"/>
                  </a:cubicBezTo>
                  <a:cubicBezTo>
                    <a:pt x="8321" y="3592"/>
                    <a:pt x="8279" y="3543"/>
                    <a:pt x="8229" y="3543"/>
                  </a:cubicBezTo>
                  <a:cubicBezTo>
                    <a:pt x="8129" y="3493"/>
                    <a:pt x="8029" y="3444"/>
                    <a:pt x="7929" y="3444"/>
                  </a:cubicBezTo>
                  <a:cubicBezTo>
                    <a:pt x="7854" y="3444"/>
                    <a:pt x="7787" y="3444"/>
                    <a:pt x="7729" y="3493"/>
                  </a:cubicBezTo>
                  <a:cubicBezTo>
                    <a:pt x="7520" y="3641"/>
                    <a:pt x="7328" y="3936"/>
                    <a:pt x="7128" y="4231"/>
                  </a:cubicBezTo>
                  <a:cubicBezTo>
                    <a:pt x="6977" y="4477"/>
                    <a:pt x="6827" y="4674"/>
                    <a:pt x="6677" y="4822"/>
                  </a:cubicBezTo>
                  <a:cubicBezTo>
                    <a:pt x="6435" y="5166"/>
                    <a:pt x="6185" y="5462"/>
                    <a:pt x="5943" y="5904"/>
                  </a:cubicBezTo>
                  <a:cubicBezTo>
                    <a:pt x="5617" y="6544"/>
                    <a:pt x="5300" y="7331"/>
                    <a:pt x="4991" y="8069"/>
                  </a:cubicBezTo>
                  <a:cubicBezTo>
                    <a:pt x="4924" y="8217"/>
                    <a:pt x="4857" y="8414"/>
                    <a:pt x="4791" y="8561"/>
                  </a:cubicBezTo>
                  <a:cubicBezTo>
                    <a:pt x="4474" y="9349"/>
                    <a:pt x="4123" y="10037"/>
                    <a:pt x="3722" y="10037"/>
                  </a:cubicBezTo>
                  <a:cubicBezTo>
                    <a:pt x="3222" y="10037"/>
                    <a:pt x="2738" y="9349"/>
                    <a:pt x="2270" y="8660"/>
                  </a:cubicBezTo>
                  <a:cubicBezTo>
                    <a:pt x="1995" y="8266"/>
                    <a:pt x="1719" y="7872"/>
                    <a:pt x="1436" y="7626"/>
                  </a:cubicBezTo>
                  <a:cubicBezTo>
                    <a:pt x="1235" y="7430"/>
                    <a:pt x="1035" y="7233"/>
                    <a:pt x="835" y="7036"/>
                  </a:cubicBezTo>
                  <a:cubicBezTo>
                    <a:pt x="684" y="6839"/>
                    <a:pt x="534" y="6692"/>
                    <a:pt x="384" y="6544"/>
                  </a:cubicBezTo>
                  <a:cubicBezTo>
                    <a:pt x="267" y="6446"/>
                    <a:pt x="134" y="6298"/>
                    <a:pt x="0" y="6200"/>
                  </a:cubicBezTo>
                  <a:cubicBezTo>
                    <a:pt x="0" y="5855"/>
                    <a:pt x="0" y="5855"/>
                    <a:pt x="0" y="5855"/>
                  </a:cubicBezTo>
                  <a:cubicBezTo>
                    <a:pt x="109" y="5954"/>
                    <a:pt x="225" y="6052"/>
                    <a:pt x="359" y="6150"/>
                  </a:cubicBezTo>
                  <a:cubicBezTo>
                    <a:pt x="734" y="6544"/>
                    <a:pt x="1118" y="6938"/>
                    <a:pt x="1502" y="7331"/>
                  </a:cubicBezTo>
                  <a:cubicBezTo>
                    <a:pt x="1744" y="7577"/>
                    <a:pt x="1995" y="7971"/>
                    <a:pt x="2245" y="8315"/>
                  </a:cubicBezTo>
                  <a:cubicBezTo>
                    <a:pt x="2704" y="9004"/>
                    <a:pt x="3188" y="9742"/>
                    <a:pt x="3664" y="9742"/>
                  </a:cubicBezTo>
                  <a:cubicBezTo>
                    <a:pt x="3823" y="9742"/>
                    <a:pt x="3973" y="9644"/>
                    <a:pt x="4123" y="9496"/>
                  </a:cubicBezTo>
                  <a:cubicBezTo>
                    <a:pt x="4432" y="9152"/>
                    <a:pt x="4724" y="8414"/>
                    <a:pt x="4999" y="7676"/>
                  </a:cubicBezTo>
                  <a:cubicBezTo>
                    <a:pt x="5100" y="7430"/>
                    <a:pt x="5191" y="7184"/>
                    <a:pt x="5291" y="6987"/>
                  </a:cubicBezTo>
                  <a:cubicBezTo>
                    <a:pt x="5634" y="6150"/>
                    <a:pt x="6009" y="5314"/>
                    <a:pt x="6393" y="4822"/>
                  </a:cubicBezTo>
                  <a:cubicBezTo>
                    <a:pt x="6468" y="4723"/>
                    <a:pt x="6535" y="4674"/>
                    <a:pt x="6602" y="4576"/>
                  </a:cubicBezTo>
                  <a:cubicBezTo>
                    <a:pt x="6735" y="4428"/>
                    <a:pt x="6877" y="4231"/>
                    <a:pt x="7019" y="4035"/>
                  </a:cubicBezTo>
                  <a:cubicBezTo>
                    <a:pt x="7094" y="3936"/>
                    <a:pt x="7094" y="3936"/>
                    <a:pt x="7094" y="3936"/>
                  </a:cubicBezTo>
                  <a:cubicBezTo>
                    <a:pt x="7253" y="3690"/>
                    <a:pt x="7420" y="3444"/>
                    <a:pt x="7578" y="3297"/>
                  </a:cubicBezTo>
                  <a:cubicBezTo>
                    <a:pt x="7687" y="3198"/>
                    <a:pt x="7804" y="3149"/>
                    <a:pt x="7946" y="3149"/>
                  </a:cubicBezTo>
                  <a:cubicBezTo>
                    <a:pt x="8054" y="3149"/>
                    <a:pt x="8171" y="3149"/>
                    <a:pt x="8279" y="3198"/>
                  </a:cubicBezTo>
                  <a:cubicBezTo>
                    <a:pt x="8396" y="3247"/>
                    <a:pt x="8505" y="3247"/>
                    <a:pt x="8622" y="3247"/>
                  </a:cubicBezTo>
                  <a:cubicBezTo>
                    <a:pt x="8672" y="3247"/>
                    <a:pt x="8730" y="3247"/>
                    <a:pt x="8780" y="3247"/>
                  </a:cubicBezTo>
                  <a:cubicBezTo>
                    <a:pt x="9064" y="3149"/>
                    <a:pt x="9356" y="3001"/>
                    <a:pt x="9640" y="2805"/>
                  </a:cubicBezTo>
                  <a:cubicBezTo>
                    <a:pt x="9773" y="2755"/>
                    <a:pt x="9915" y="2657"/>
                    <a:pt x="10049" y="2608"/>
                  </a:cubicBezTo>
                  <a:cubicBezTo>
                    <a:pt x="10324" y="2460"/>
                    <a:pt x="10583" y="1870"/>
                    <a:pt x="10833" y="1328"/>
                  </a:cubicBezTo>
                  <a:cubicBezTo>
                    <a:pt x="10934" y="1132"/>
                    <a:pt x="11034" y="886"/>
                    <a:pt x="11134" y="689"/>
                  </a:cubicBezTo>
                  <a:cubicBezTo>
                    <a:pt x="11292" y="394"/>
                    <a:pt x="11534" y="0"/>
                    <a:pt x="11777" y="0"/>
                  </a:cubicBezTo>
                  <a:cubicBezTo>
                    <a:pt x="11885" y="0"/>
                    <a:pt x="11994" y="98"/>
                    <a:pt x="12085" y="295"/>
                  </a:cubicBezTo>
                  <a:cubicBezTo>
                    <a:pt x="12377" y="886"/>
                    <a:pt x="12594" y="2067"/>
                    <a:pt x="12770" y="3149"/>
                  </a:cubicBezTo>
                  <a:cubicBezTo>
                    <a:pt x="12811" y="3444"/>
                    <a:pt x="12853" y="3690"/>
                    <a:pt x="12895" y="3985"/>
                  </a:cubicBezTo>
                  <a:cubicBezTo>
                    <a:pt x="13304" y="6593"/>
                    <a:pt x="13730" y="9299"/>
                    <a:pt x="14355" y="10283"/>
                  </a:cubicBezTo>
                  <a:cubicBezTo>
                    <a:pt x="14564" y="10628"/>
                    <a:pt x="14773" y="10923"/>
                    <a:pt x="14973" y="11267"/>
                  </a:cubicBezTo>
                  <a:cubicBezTo>
                    <a:pt x="15616" y="12251"/>
                    <a:pt x="16283" y="13236"/>
                    <a:pt x="16926" y="14416"/>
                  </a:cubicBezTo>
                  <a:cubicBezTo>
                    <a:pt x="17327" y="15105"/>
                    <a:pt x="17727" y="15942"/>
                    <a:pt x="18120" y="16680"/>
                  </a:cubicBezTo>
                  <a:cubicBezTo>
                    <a:pt x="18520" y="17516"/>
                    <a:pt x="18938" y="18353"/>
                    <a:pt x="19355" y="19091"/>
                  </a:cubicBezTo>
                  <a:cubicBezTo>
                    <a:pt x="19822" y="19927"/>
                    <a:pt x="20215" y="20468"/>
                    <a:pt x="20582" y="20862"/>
                  </a:cubicBezTo>
                  <a:cubicBezTo>
                    <a:pt x="20840" y="21108"/>
                    <a:pt x="21066" y="21305"/>
                    <a:pt x="21266" y="21403"/>
                  </a:cubicBezTo>
                  <a:cubicBezTo>
                    <a:pt x="21333" y="21403"/>
                    <a:pt x="21400" y="21452"/>
                    <a:pt x="21466" y="21502"/>
                  </a:cubicBezTo>
                  <a:cubicBezTo>
                    <a:pt x="21508" y="21502"/>
                    <a:pt x="21558" y="21551"/>
                    <a:pt x="21600" y="21600"/>
                  </a:cubicBezTo>
                  <a:cubicBezTo>
                    <a:pt x="21533" y="21600"/>
                    <a:pt x="21458" y="21600"/>
                    <a:pt x="21383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6725" name="Freeform 540"/>
            <p:cNvSpPr/>
            <p:nvPr/>
          </p:nvSpPr>
          <p:spPr>
            <a:xfrm flipH="1" rot="5400000">
              <a:off x="736478" y="3036310"/>
              <a:ext cx="634232" cy="19856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20886" y="19895"/>
                    <a:pt x="20261" y="18189"/>
                    <a:pt x="19726" y="16768"/>
                  </a:cubicBezTo>
                  <a:cubicBezTo>
                    <a:pt x="18833" y="14495"/>
                    <a:pt x="18030" y="12221"/>
                    <a:pt x="17048" y="10232"/>
                  </a:cubicBezTo>
                  <a:cubicBezTo>
                    <a:pt x="14906" y="6537"/>
                    <a:pt x="12853" y="3979"/>
                    <a:pt x="10800" y="2558"/>
                  </a:cubicBezTo>
                  <a:cubicBezTo>
                    <a:pt x="9729" y="1989"/>
                    <a:pt x="8747" y="1705"/>
                    <a:pt x="7765" y="1705"/>
                  </a:cubicBezTo>
                  <a:cubicBezTo>
                    <a:pt x="6426" y="1705"/>
                    <a:pt x="5177" y="2274"/>
                    <a:pt x="3927" y="3411"/>
                  </a:cubicBezTo>
                  <a:cubicBezTo>
                    <a:pt x="2499" y="4832"/>
                    <a:pt x="1250" y="5968"/>
                    <a:pt x="0" y="6537"/>
                  </a:cubicBezTo>
                  <a:cubicBezTo>
                    <a:pt x="714" y="5968"/>
                    <a:pt x="1339" y="5116"/>
                    <a:pt x="2053" y="4263"/>
                  </a:cubicBezTo>
                  <a:cubicBezTo>
                    <a:pt x="3124" y="2558"/>
                    <a:pt x="4284" y="1137"/>
                    <a:pt x="5534" y="568"/>
                  </a:cubicBezTo>
                  <a:cubicBezTo>
                    <a:pt x="6337" y="0"/>
                    <a:pt x="7140" y="0"/>
                    <a:pt x="7944" y="0"/>
                  </a:cubicBezTo>
                  <a:cubicBezTo>
                    <a:pt x="9104" y="0"/>
                    <a:pt x="10264" y="284"/>
                    <a:pt x="11425" y="1137"/>
                  </a:cubicBezTo>
                  <a:cubicBezTo>
                    <a:pt x="13835" y="3126"/>
                    <a:pt x="15888" y="5684"/>
                    <a:pt x="17673" y="9379"/>
                  </a:cubicBezTo>
                  <a:cubicBezTo>
                    <a:pt x="19369" y="12789"/>
                    <a:pt x="20529" y="16200"/>
                    <a:pt x="2160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6726" name="Freeform 541"/>
            <p:cNvSpPr/>
            <p:nvPr/>
          </p:nvSpPr>
          <p:spPr>
            <a:xfrm flipH="1" rot="5400000">
              <a:off x="-259324" y="263770"/>
              <a:ext cx="626824" cy="1081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19431" y="21073"/>
                    <a:pt x="17172" y="20546"/>
                    <a:pt x="15093" y="18966"/>
                  </a:cubicBezTo>
                  <a:cubicBezTo>
                    <a:pt x="13376" y="17912"/>
                    <a:pt x="11749" y="15805"/>
                    <a:pt x="10213" y="13698"/>
                  </a:cubicBezTo>
                  <a:cubicBezTo>
                    <a:pt x="8947" y="12644"/>
                    <a:pt x="7682" y="11063"/>
                    <a:pt x="6417" y="10010"/>
                  </a:cubicBezTo>
                  <a:cubicBezTo>
                    <a:pt x="5603" y="8956"/>
                    <a:pt x="5603" y="8956"/>
                    <a:pt x="5603" y="8956"/>
                  </a:cubicBezTo>
                  <a:cubicBezTo>
                    <a:pt x="4428" y="7902"/>
                    <a:pt x="3163" y="6849"/>
                    <a:pt x="1988" y="4741"/>
                  </a:cubicBezTo>
                  <a:cubicBezTo>
                    <a:pt x="1265" y="3688"/>
                    <a:pt x="633" y="2107"/>
                    <a:pt x="0" y="0"/>
                  </a:cubicBezTo>
                  <a:cubicBezTo>
                    <a:pt x="813" y="1580"/>
                    <a:pt x="1808" y="2634"/>
                    <a:pt x="2711" y="3161"/>
                  </a:cubicBezTo>
                  <a:cubicBezTo>
                    <a:pt x="3073" y="3688"/>
                    <a:pt x="3344" y="4215"/>
                    <a:pt x="3615" y="4215"/>
                  </a:cubicBezTo>
                  <a:cubicBezTo>
                    <a:pt x="4519" y="5268"/>
                    <a:pt x="5423" y="5795"/>
                    <a:pt x="6326" y="6849"/>
                  </a:cubicBezTo>
                  <a:cubicBezTo>
                    <a:pt x="7682" y="7902"/>
                    <a:pt x="7682" y="7902"/>
                    <a:pt x="7682" y="7902"/>
                  </a:cubicBezTo>
                  <a:cubicBezTo>
                    <a:pt x="8767" y="8956"/>
                    <a:pt x="9851" y="10010"/>
                    <a:pt x="10936" y="11063"/>
                  </a:cubicBezTo>
                  <a:cubicBezTo>
                    <a:pt x="12833" y="13171"/>
                    <a:pt x="14731" y="15278"/>
                    <a:pt x="16629" y="16332"/>
                  </a:cubicBezTo>
                  <a:cubicBezTo>
                    <a:pt x="18346" y="17385"/>
                    <a:pt x="19973" y="17912"/>
                    <a:pt x="21600" y="17912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</p:grpSp>
      <p:grpSp>
        <p:nvGrpSpPr>
          <p:cNvPr id="6764" name="Group 742"/>
          <p:cNvGrpSpPr/>
          <p:nvPr/>
        </p:nvGrpSpPr>
        <p:grpSpPr>
          <a:xfrm>
            <a:off x="-1" y="-1"/>
            <a:ext cx="1945670" cy="6858001"/>
            <a:chOff x="0" y="0"/>
            <a:chExt cx="1945668" cy="6858000"/>
          </a:xfrm>
        </p:grpSpPr>
        <p:sp>
          <p:nvSpPr>
            <p:cNvPr id="6728" name="Freeform 437"/>
            <p:cNvSpPr/>
            <p:nvPr/>
          </p:nvSpPr>
          <p:spPr>
            <a:xfrm flipH="1" rot="16200000">
              <a:off x="620896" y="6572002"/>
              <a:ext cx="480120" cy="8298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20774" y="18900"/>
                    <a:pt x="19948" y="16200"/>
                    <a:pt x="19121" y="14175"/>
                  </a:cubicBezTo>
                  <a:cubicBezTo>
                    <a:pt x="16525" y="7425"/>
                    <a:pt x="13810" y="4725"/>
                    <a:pt x="10387" y="4725"/>
                  </a:cubicBezTo>
                  <a:cubicBezTo>
                    <a:pt x="8498" y="4725"/>
                    <a:pt x="6610" y="5400"/>
                    <a:pt x="4839" y="6075"/>
                  </a:cubicBezTo>
                  <a:cubicBezTo>
                    <a:pt x="3187" y="6750"/>
                    <a:pt x="1652" y="7425"/>
                    <a:pt x="0" y="8100"/>
                  </a:cubicBezTo>
                  <a:cubicBezTo>
                    <a:pt x="4013" y="2025"/>
                    <a:pt x="7318" y="0"/>
                    <a:pt x="10387" y="0"/>
                  </a:cubicBezTo>
                  <a:cubicBezTo>
                    <a:pt x="14400" y="0"/>
                    <a:pt x="17823" y="4050"/>
                    <a:pt x="20892" y="13500"/>
                  </a:cubicBezTo>
                  <a:cubicBezTo>
                    <a:pt x="21128" y="14175"/>
                    <a:pt x="21364" y="14850"/>
                    <a:pt x="21600" y="15525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6729" name="Freeform 438"/>
            <p:cNvSpPr/>
            <p:nvPr/>
          </p:nvSpPr>
          <p:spPr>
            <a:xfrm flipH="1" rot="16200000">
              <a:off x="762410" y="6830585"/>
              <a:ext cx="34085" cy="207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16200"/>
                  </a:moveTo>
                  <a:cubicBezTo>
                    <a:pt x="14954" y="10800"/>
                    <a:pt x="6646" y="540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6646" y="8100"/>
                    <a:pt x="13292" y="16200"/>
                    <a:pt x="21600" y="21600"/>
                  </a:cubicBezTo>
                  <a:lnTo>
                    <a:pt x="21600" y="162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6730" name="Freeform 439"/>
            <p:cNvSpPr/>
            <p:nvPr/>
          </p:nvSpPr>
          <p:spPr>
            <a:xfrm flipH="1" rot="16200000">
              <a:off x="-132625" y="4953081"/>
              <a:ext cx="969129" cy="2237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cubicBezTo>
                    <a:pt x="3736" y="18042"/>
                    <a:pt x="7472" y="13722"/>
                    <a:pt x="11092" y="9148"/>
                  </a:cubicBezTo>
                  <a:cubicBezTo>
                    <a:pt x="11968" y="7878"/>
                    <a:pt x="11968" y="7878"/>
                    <a:pt x="11968" y="7878"/>
                  </a:cubicBezTo>
                  <a:cubicBezTo>
                    <a:pt x="13485" y="5845"/>
                    <a:pt x="15120" y="3558"/>
                    <a:pt x="16755" y="2541"/>
                  </a:cubicBezTo>
                  <a:cubicBezTo>
                    <a:pt x="17572" y="1779"/>
                    <a:pt x="18448" y="1525"/>
                    <a:pt x="19323" y="1016"/>
                  </a:cubicBezTo>
                  <a:cubicBezTo>
                    <a:pt x="20082" y="762"/>
                    <a:pt x="20841" y="508"/>
                    <a:pt x="21600" y="0"/>
                  </a:cubicBezTo>
                  <a:cubicBezTo>
                    <a:pt x="20724" y="2541"/>
                    <a:pt x="19440" y="3049"/>
                    <a:pt x="18272" y="3558"/>
                  </a:cubicBezTo>
                  <a:cubicBezTo>
                    <a:pt x="17630" y="3812"/>
                    <a:pt x="17046" y="4066"/>
                    <a:pt x="16521" y="4574"/>
                  </a:cubicBezTo>
                  <a:cubicBezTo>
                    <a:pt x="15003" y="5845"/>
                    <a:pt x="13544" y="7878"/>
                    <a:pt x="12084" y="9911"/>
                  </a:cubicBezTo>
                  <a:cubicBezTo>
                    <a:pt x="11676" y="10419"/>
                    <a:pt x="11267" y="10927"/>
                    <a:pt x="10858" y="11435"/>
                  </a:cubicBezTo>
                  <a:cubicBezTo>
                    <a:pt x="8932" y="13976"/>
                    <a:pt x="6889" y="16264"/>
                    <a:pt x="5021" y="18296"/>
                  </a:cubicBezTo>
                  <a:cubicBezTo>
                    <a:pt x="3970" y="19567"/>
                    <a:pt x="2919" y="20584"/>
                    <a:pt x="1751" y="21346"/>
                  </a:cubicBezTo>
                  <a:cubicBezTo>
                    <a:pt x="1343" y="21600"/>
                    <a:pt x="876" y="21600"/>
                    <a:pt x="409" y="21600"/>
                  </a:cubicBezTo>
                  <a:cubicBezTo>
                    <a:pt x="292" y="21600"/>
                    <a:pt x="117" y="21600"/>
                    <a:pt x="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6731" name="Freeform 440"/>
            <p:cNvSpPr/>
            <p:nvPr/>
          </p:nvSpPr>
          <p:spPr>
            <a:xfrm flipH="1" rot="16200000">
              <a:off x="218573" y="5170913"/>
              <a:ext cx="222278" cy="518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795" y="21600"/>
                  </a:moveTo>
                  <a:cubicBezTo>
                    <a:pt x="1779" y="21600"/>
                    <a:pt x="762" y="20520"/>
                    <a:pt x="0" y="20520"/>
                  </a:cubicBezTo>
                  <a:cubicBezTo>
                    <a:pt x="2033" y="17280"/>
                    <a:pt x="4066" y="16200"/>
                    <a:pt x="6099" y="14040"/>
                  </a:cubicBezTo>
                  <a:cubicBezTo>
                    <a:pt x="7878" y="12960"/>
                    <a:pt x="9656" y="10800"/>
                    <a:pt x="11689" y="8640"/>
                  </a:cubicBezTo>
                  <a:cubicBezTo>
                    <a:pt x="12198" y="8640"/>
                    <a:pt x="12960" y="7560"/>
                    <a:pt x="13722" y="6480"/>
                  </a:cubicBezTo>
                  <a:cubicBezTo>
                    <a:pt x="16009" y="3240"/>
                    <a:pt x="18551" y="0"/>
                    <a:pt x="21092" y="0"/>
                  </a:cubicBezTo>
                  <a:cubicBezTo>
                    <a:pt x="21346" y="0"/>
                    <a:pt x="21600" y="1080"/>
                    <a:pt x="21600" y="1080"/>
                  </a:cubicBezTo>
                  <a:cubicBezTo>
                    <a:pt x="17788" y="9720"/>
                    <a:pt x="13214" y="14040"/>
                    <a:pt x="9402" y="17280"/>
                  </a:cubicBezTo>
                  <a:cubicBezTo>
                    <a:pt x="7115" y="19440"/>
                    <a:pt x="4828" y="21600"/>
                    <a:pt x="2795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6732" name="Freeform 441"/>
            <p:cNvSpPr/>
            <p:nvPr/>
          </p:nvSpPr>
          <p:spPr>
            <a:xfrm flipH="1" rot="16200000">
              <a:off x="-80019" y="5435423"/>
              <a:ext cx="675722" cy="12744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cubicBezTo>
                    <a:pt x="837" y="17192"/>
                    <a:pt x="2093" y="15869"/>
                    <a:pt x="3265" y="14547"/>
                  </a:cubicBezTo>
                  <a:cubicBezTo>
                    <a:pt x="3600" y="14547"/>
                    <a:pt x="3935" y="14106"/>
                    <a:pt x="4186" y="13665"/>
                  </a:cubicBezTo>
                  <a:cubicBezTo>
                    <a:pt x="4688" y="12784"/>
                    <a:pt x="5274" y="12343"/>
                    <a:pt x="5777" y="11461"/>
                  </a:cubicBezTo>
                  <a:cubicBezTo>
                    <a:pt x="7284" y="9698"/>
                    <a:pt x="8874" y="7494"/>
                    <a:pt x="10465" y="6171"/>
                  </a:cubicBezTo>
                  <a:cubicBezTo>
                    <a:pt x="11470" y="5731"/>
                    <a:pt x="11470" y="5731"/>
                    <a:pt x="11470" y="5731"/>
                  </a:cubicBezTo>
                  <a:cubicBezTo>
                    <a:pt x="13395" y="3967"/>
                    <a:pt x="15321" y="2645"/>
                    <a:pt x="17163" y="1322"/>
                  </a:cubicBezTo>
                  <a:cubicBezTo>
                    <a:pt x="18502" y="441"/>
                    <a:pt x="19926" y="0"/>
                    <a:pt x="21600" y="0"/>
                  </a:cubicBezTo>
                  <a:cubicBezTo>
                    <a:pt x="21600" y="0"/>
                    <a:pt x="21600" y="0"/>
                    <a:pt x="21600" y="0"/>
                  </a:cubicBezTo>
                  <a:cubicBezTo>
                    <a:pt x="21349" y="441"/>
                    <a:pt x="21098" y="882"/>
                    <a:pt x="20847" y="882"/>
                  </a:cubicBezTo>
                  <a:cubicBezTo>
                    <a:pt x="20344" y="1763"/>
                    <a:pt x="19926" y="2204"/>
                    <a:pt x="19423" y="2645"/>
                  </a:cubicBezTo>
                  <a:cubicBezTo>
                    <a:pt x="18753" y="3086"/>
                    <a:pt x="18084" y="3527"/>
                    <a:pt x="17330" y="3967"/>
                  </a:cubicBezTo>
                  <a:cubicBezTo>
                    <a:pt x="16326" y="4849"/>
                    <a:pt x="16326" y="4849"/>
                    <a:pt x="16326" y="4849"/>
                  </a:cubicBezTo>
                  <a:cubicBezTo>
                    <a:pt x="15237" y="5731"/>
                    <a:pt x="14149" y="6612"/>
                    <a:pt x="12977" y="7494"/>
                  </a:cubicBezTo>
                  <a:cubicBezTo>
                    <a:pt x="12056" y="8376"/>
                    <a:pt x="11135" y="9257"/>
                    <a:pt x="10130" y="9698"/>
                  </a:cubicBezTo>
                  <a:cubicBezTo>
                    <a:pt x="8205" y="11461"/>
                    <a:pt x="6195" y="13665"/>
                    <a:pt x="4270" y="16310"/>
                  </a:cubicBezTo>
                  <a:cubicBezTo>
                    <a:pt x="2847" y="18073"/>
                    <a:pt x="1423" y="19837"/>
                    <a:pt x="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6733" name="Freeform 442"/>
            <p:cNvSpPr/>
            <p:nvPr/>
          </p:nvSpPr>
          <p:spPr>
            <a:xfrm flipH="1" rot="16200000">
              <a:off x="420103" y="5624359"/>
              <a:ext cx="706843" cy="13336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cubicBezTo>
                    <a:pt x="80" y="14824"/>
                    <a:pt x="1360" y="8047"/>
                    <a:pt x="2560" y="4659"/>
                  </a:cubicBezTo>
                  <a:cubicBezTo>
                    <a:pt x="4160" y="424"/>
                    <a:pt x="5840" y="0"/>
                    <a:pt x="7360" y="0"/>
                  </a:cubicBezTo>
                  <a:cubicBezTo>
                    <a:pt x="7920" y="0"/>
                    <a:pt x="7920" y="0"/>
                    <a:pt x="7920" y="0"/>
                  </a:cubicBezTo>
                  <a:cubicBezTo>
                    <a:pt x="10000" y="0"/>
                    <a:pt x="12160" y="424"/>
                    <a:pt x="14160" y="847"/>
                  </a:cubicBezTo>
                  <a:cubicBezTo>
                    <a:pt x="16560" y="1271"/>
                    <a:pt x="19040" y="1694"/>
                    <a:pt x="21520" y="1694"/>
                  </a:cubicBezTo>
                  <a:cubicBezTo>
                    <a:pt x="21600" y="1694"/>
                    <a:pt x="21600" y="1694"/>
                    <a:pt x="21600" y="1694"/>
                  </a:cubicBezTo>
                  <a:cubicBezTo>
                    <a:pt x="20960" y="4235"/>
                    <a:pt x="20080" y="4659"/>
                    <a:pt x="19440" y="4659"/>
                  </a:cubicBezTo>
                  <a:cubicBezTo>
                    <a:pt x="19120" y="4659"/>
                    <a:pt x="18800" y="4659"/>
                    <a:pt x="18400" y="4235"/>
                  </a:cubicBezTo>
                  <a:cubicBezTo>
                    <a:pt x="18080" y="4235"/>
                    <a:pt x="17840" y="4235"/>
                    <a:pt x="17520" y="4235"/>
                  </a:cubicBezTo>
                  <a:cubicBezTo>
                    <a:pt x="15920" y="4235"/>
                    <a:pt x="14240" y="3812"/>
                    <a:pt x="12640" y="3388"/>
                  </a:cubicBezTo>
                  <a:cubicBezTo>
                    <a:pt x="11920" y="3388"/>
                    <a:pt x="11200" y="3388"/>
                    <a:pt x="10480" y="2965"/>
                  </a:cubicBezTo>
                  <a:cubicBezTo>
                    <a:pt x="10000" y="2965"/>
                    <a:pt x="9600" y="2965"/>
                    <a:pt x="9120" y="2965"/>
                  </a:cubicBezTo>
                  <a:cubicBezTo>
                    <a:pt x="8400" y="2541"/>
                    <a:pt x="7680" y="2541"/>
                    <a:pt x="6960" y="2541"/>
                  </a:cubicBezTo>
                  <a:cubicBezTo>
                    <a:pt x="5680" y="2541"/>
                    <a:pt x="4640" y="2965"/>
                    <a:pt x="3760" y="4659"/>
                  </a:cubicBezTo>
                  <a:cubicBezTo>
                    <a:pt x="2720" y="7200"/>
                    <a:pt x="1760" y="10165"/>
                    <a:pt x="1120" y="13976"/>
                  </a:cubicBezTo>
                  <a:cubicBezTo>
                    <a:pt x="960" y="15247"/>
                    <a:pt x="720" y="16518"/>
                    <a:pt x="560" y="17788"/>
                  </a:cubicBezTo>
                  <a:cubicBezTo>
                    <a:pt x="320" y="19059"/>
                    <a:pt x="160" y="20329"/>
                    <a:pt x="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6734" name="Freeform 443"/>
            <p:cNvSpPr/>
            <p:nvPr/>
          </p:nvSpPr>
          <p:spPr>
            <a:xfrm flipH="1" rot="16200000">
              <a:off x="-2993335" y="3006672"/>
              <a:ext cx="6853553" cy="8402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4810" y="21600"/>
                  </a:moveTo>
                  <a:cubicBezTo>
                    <a:pt x="4422" y="21600"/>
                    <a:pt x="4051" y="21465"/>
                    <a:pt x="3680" y="21062"/>
                  </a:cubicBezTo>
                  <a:cubicBezTo>
                    <a:pt x="3383" y="20793"/>
                    <a:pt x="3077" y="20389"/>
                    <a:pt x="2789" y="19985"/>
                  </a:cubicBezTo>
                  <a:cubicBezTo>
                    <a:pt x="2607" y="19783"/>
                    <a:pt x="2426" y="19514"/>
                    <a:pt x="2252" y="19312"/>
                  </a:cubicBezTo>
                  <a:cubicBezTo>
                    <a:pt x="1815" y="18774"/>
                    <a:pt x="1345" y="18303"/>
                    <a:pt x="891" y="18303"/>
                  </a:cubicBezTo>
                  <a:cubicBezTo>
                    <a:pt x="833" y="18303"/>
                    <a:pt x="776" y="18303"/>
                    <a:pt x="718" y="18303"/>
                  </a:cubicBezTo>
                  <a:cubicBezTo>
                    <a:pt x="462" y="18370"/>
                    <a:pt x="215" y="18707"/>
                    <a:pt x="0" y="19043"/>
                  </a:cubicBezTo>
                  <a:cubicBezTo>
                    <a:pt x="0" y="18639"/>
                    <a:pt x="0" y="18639"/>
                    <a:pt x="0" y="18639"/>
                  </a:cubicBezTo>
                  <a:cubicBezTo>
                    <a:pt x="206" y="18303"/>
                    <a:pt x="454" y="17899"/>
                    <a:pt x="718" y="17899"/>
                  </a:cubicBezTo>
                  <a:cubicBezTo>
                    <a:pt x="759" y="17899"/>
                    <a:pt x="809" y="17832"/>
                    <a:pt x="850" y="17832"/>
                  </a:cubicBezTo>
                  <a:cubicBezTo>
                    <a:pt x="1502" y="17832"/>
                    <a:pt x="2145" y="18707"/>
                    <a:pt x="2772" y="19514"/>
                  </a:cubicBezTo>
                  <a:cubicBezTo>
                    <a:pt x="3053" y="19850"/>
                    <a:pt x="3341" y="20254"/>
                    <a:pt x="3630" y="20523"/>
                  </a:cubicBezTo>
                  <a:cubicBezTo>
                    <a:pt x="4068" y="20994"/>
                    <a:pt x="4488" y="21196"/>
                    <a:pt x="4893" y="21196"/>
                  </a:cubicBezTo>
                  <a:cubicBezTo>
                    <a:pt x="5553" y="21196"/>
                    <a:pt x="6155" y="20591"/>
                    <a:pt x="6699" y="19379"/>
                  </a:cubicBezTo>
                  <a:cubicBezTo>
                    <a:pt x="6757" y="19245"/>
                    <a:pt x="6807" y="19178"/>
                    <a:pt x="6864" y="19043"/>
                  </a:cubicBezTo>
                  <a:cubicBezTo>
                    <a:pt x="7228" y="18168"/>
                    <a:pt x="7599" y="17361"/>
                    <a:pt x="7987" y="17226"/>
                  </a:cubicBezTo>
                  <a:cubicBezTo>
                    <a:pt x="8077" y="17159"/>
                    <a:pt x="8176" y="17159"/>
                    <a:pt x="8292" y="17159"/>
                  </a:cubicBezTo>
                  <a:cubicBezTo>
                    <a:pt x="8440" y="17159"/>
                    <a:pt x="8581" y="17159"/>
                    <a:pt x="8729" y="17226"/>
                  </a:cubicBezTo>
                  <a:cubicBezTo>
                    <a:pt x="8869" y="17226"/>
                    <a:pt x="9018" y="17293"/>
                    <a:pt x="9166" y="17293"/>
                  </a:cubicBezTo>
                  <a:cubicBezTo>
                    <a:pt x="9274" y="17293"/>
                    <a:pt x="9373" y="17226"/>
                    <a:pt x="9472" y="17226"/>
                  </a:cubicBezTo>
                  <a:cubicBezTo>
                    <a:pt x="9628" y="17159"/>
                    <a:pt x="9793" y="17092"/>
                    <a:pt x="9950" y="17024"/>
                  </a:cubicBezTo>
                  <a:cubicBezTo>
                    <a:pt x="10222" y="16890"/>
                    <a:pt x="10503" y="16755"/>
                    <a:pt x="10783" y="16755"/>
                  </a:cubicBezTo>
                  <a:cubicBezTo>
                    <a:pt x="10817" y="16755"/>
                    <a:pt x="10858" y="16755"/>
                    <a:pt x="10891" y="16755"/>
                  </a:cubicBezTo>
                  <a:cubicBezTo>
                    <a:pt x="10990" y="16755"/>
                    <a:pt x="11097" y="16822"/>
                    <a:pt x="11196" y="16822"/>
                  </a:cubicBezTo>
                  <a:cubicBezTo>
                    <a:pt x="11345" y="16890"/>
                    <a:pt x="11493" y="16890"/>
                    <a:pt x="11642" y="16890"/>
                  </a:cubicBezTo>
                  <a:cubicBezTo>
                    <a:pt x="11897" y="16890"/>
                    <a:pt x="12104" y="16822"/>
                    <a:pt x="12293" y="16553"/>
                  </a:cubicBezTo>
                  <a:cubicBezTo>
                    <a:pt x="12698" y="15948"/>
                    <a:pt x="12978" y="14198"/>
                    <a:pt x="13275" y="12247"/>
                  </a:cubicBezTo>
                  <a:cubicBezTo>
                    <a:pt x="13333" y="11910"/>
                    <a:pt x="13382" y="11574"/>
                    <a:pt x="13440" y="11237"/>
                  </a:cubicBezTo>
                  <a:cubicBezTo>
                    <a:pt x="13787" y="9084"/>
                    <a:pt x="14216" y="8209"/>
                    <a:pt x="14554" y="7738"/>
                  </a:cubicBezTo>
                  <a:cubicBezTo>
                    <a:pt x="15016" y="7065"/>
                    <a:pt x="15453" y="5652"/>
                    <a:pt x="15874" y="4307"/>
                  </a:cubicBezTo>
                  <a:cubicBezTo>
                    <a:pt x="16320" y="2893"/>
                    <a:pt x="16773" y="1480"/>
                    <a:pt x="17252" y="807"/>
                  </a:cubicBezTo>
                  <a:cubicBezTo>
                    <a:pt x="17664" y="269"/>
                    <a:pt x="18102" y="0"/>
                    <a:pt x="18646" y="0"/>
                  </a:cubicBezTo>
                  <a:cubicBezTo>
                    <a:pt x="18952" y="0"/>
                    <a:pt x="19257" y="67"/>
                    <a:pt x="19562" y="202"/>
                  </a:cubicBezTo>
                  <a:cubicBezTo>
                    <a:pt x="19777" y="202"/>
                    <a:pt x="19991" y="269"/>
                    <a:pt x="20206" y="336"/>
                  </a:cubicBezTo>
                  <a:cubicBezTo>
                    <a:pt x="20643" y="336"/>
                    <a:pt x="21130" y="404"/>
                    <a:pt x="21600" y="1346"/>
                  </a:cubicBezTo>
                  <a:cubicBezTo>
                    <a:pt x="21600" y="1884"/>
                    <a:pt x="21600" y="1884"/>
                    <a:pt x="21600" y="1884"/>
                  </a:cubicBezTo>
                  <a:cubicBezTo>
                    <a:pt x="21130" y="1009"/>
                    <a:pt x="20651" y="875"/>
                    <a:pt x="20206" y="807"/>
                  </a:cubicBezTo>
                  <a:cubicBezTo>
                    <a:pt x="19983" y="807"/>
                    <a:pt x="19760" y="740"/>
                    <a:pt x="19537" y="606"/>
                  </a:cubicBezTo>
                  <a:cubicBezTo>
                    <a:pt x="19273" y="538"/>
                    <a:pt x="18993" y="404"/>
                    <a:pt x="18721" y="404"/>
                  </a:cubicBezTo>
                  <a:cubicBezTo>
                    <a:pt x="18704" y="404"/>
                    <a:pt x="18704" y="404"/>
                    <a:pt x="18704" y="404"/>
                  </a:cubicBezTo>
                  <a:cubicBezTo>
                    <a:pt x="18102" y="404"/>
                    <a:pt x="17615" y="740"/>
                    <a:pt x="17161" y="1480"/>
                  </a:cubicBezTo>
                  <a:cubicBezTo>
                    <a:pt x="16674" y="2221"/>
                    <a:pt x="16237" y="3634"/>
                    <a:pt x="15759" y="5181"/>
                  </a:cubicBezTo>
                  <a:cubicBezTo>
                    <a:pt x="15569" y="5854"/>
                    <a:pt x="15346" y="6594"/>
                    <a:pt x="15123" y="7133"/>
                  </a:cubicBezTo>
                  <a:cubicBezTo>
                    <a:pt x="14942" y="7604"/>
                    <a:pt x="14769" y="7940"/>
                    <a:pt x="14579" y="8209"/>
                  </a:cubicBezTo>
                  <a:cubicBezTo>
                    <a:pt x="14472" y="8411"/>
                    <a:pt x="14472" y="8411"/>
                    <a:pt x="14472" y="8411"/>
                  </a:cubicBezTo>
                  <a:cubicBezTo>
                    <a:pt x="14249" y="8748"/>
                    <a:pt x="14018" y="9219"/>
                    <a:pt x="13795" y="10026"/>
                  </a:cubicBezTo>
                  <a:cubicBezTo>
                    <a:pt x="13597" y="10834"/>
                    <a:pt x="13440" y="11910"/>
                    <a:pt x="13267" y="12987"/>
                  </a:cubicBezTo>
                  <a:cubicBezTo>
                    <a:pt x="13242" y="13121"/>
                    <a:pt x="13242" y="13121"/>
                    <a:pt x="13242" y="13121"/>
                  </a:cubicBezTo>
                  <a:cubicBezTo>
                    <a:pt x="12929" y="15207"/>
                    <a:pt x="12632" y="16688"/>
                    <a:pt x="12211" y="17159"/>
                  </a:cubicBezTo>
                  <a:cubicBezTo>
                    <a:pt x="12038" y="17293"/>
                    <a:pt x="11856" y="17361"/>
                    <a:pt x="11633" y="17361"/>
                  </a:cubicBezTo>
                  <a:cubicBezTo>
                    <a:pt x="11485" y="17361"/>
                    <a:pt x="11345" y="17361"/>
                    <a:pt x="11204" y="17361"/>
                  </a:cubicBezTo>
                  <a:cubicBezTo>
                    <a:pt x="11105" y="17293"/>
                    <a:pt x="10998" y="17293"/>
                    <a:pt x="10891" y="17293"/>
                  </a:cubicBezTo>
                  <a:cubicBezTo>
                    <a:pt x="10866" y="17293"/>
                    <a:pt x="10833" y="17293"/>
                    <a:pt x="10808" y="17293"/>
                  </a:cubicBezTo>
                  <a:cubicBezTo>
                    <a:pt x="10528" y="17293"/>
                    <a:pt x="10247" y="17428"/>
                    <a:pt x="9975" y="17495"/>
                  </a:cubicBezTo>
                  <a:cubicBezTo>
                    <a:pt x="9810" y="17630"/>
                    <a:pt x="9637" y="17697"/>
                    <a:pt x="9472" y="17697"/>
                  </a:cubicBezTo>
                  <a:cubicBezTo>
                    <a:pt x="9216" y="17764"/>
                    <a:pt x="9026" y="17832"/>
                    <a:pt x="8845" y="17832"/>
                  </a:cubicBezTo>
                  <a:cubicBezTo>
                    <a:pt x="8795" y="17832"/>
                    <a:pt x="8737" y="17832"/>
                    <a:pt x="8688" y="17832"/>
                  </a:cubicBezTo>
                  <a:cubicBezTo>
                    <a:pt x="8605" y="17832"/>
                    <a:pt x="8523" y="17764"/>
                    <a:pt x="8440" y="17764"/>
                  </a:cubicBezTo>
                  <a:cubicBezTo>
                    <a:pt x="8341" y="17697"/>
                    <a:pt x="8242" y="17697"/>
                    <a:pt x="8143" y="17697"/>
                  </a:cubicBezTo>
                  <a:cubicBezTo>
                    <a:pt x="8094" y="17697"/>
                    <a:pt x="8036" y="17697"/>
                    <a:pt x="7987" y="17697"/>
                  </a:cubicBezTo>
                  <a:cubicBezTo>
                    <a:pt x="7624" y="17899"/>
                    <a:pt x="7277" y="18639"/>
                    <a:pt x="6947" y="19379"/>
                  </a:cubicBezTo>
                  <a:cubicBezTo>
                    <a:pt x="6831" y="19649"/>
                    <a:pt x="6716" y="19918"/>
                    <a:pt x="6600" y="20120"/>
                  </a:cubicBezTo>
                  <a:cubicBezTo>
                    <a:pt x="6188" y="20927"/>
                    <a:pt x="5734" y="21398"/>
                    <a:pt x="5173" y="21600"/>
                  </a:cubicBezTo>
                  <a:cubicBezTo>
                    <a:pt x="5049" y="21600"/>
                    <a:pt x="4934" y="21600"/>
                    <a:pt x="481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6735" name="Freeform 444"/>
            <p:cNvSpPr/>
            <p:nvPr/>
          </p:nvSpPr>
          <p:spPr>
            <a:xfrm flipH="1" rot="16200000">
              <a:off x="-69648" y="6768665"/>
              <a:ext cx="157078" cy="127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16920" y="17280"/>
                    <a:pt x="11880" y="12960"/>
                    <a:pt x="7200" y="432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1600" y="0"/>
                    <a:pt x="21600" y="0"/>
                    <a:pt x="21600" y="0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6736" name="Freeform 445"/>
            <p:cNvSpPr/>
            <p:nvPr/>
          </p:nvSpPr>
          <p:spPr>
            <a:xfrm flipH="1" rot="16200000">
              <a:off x="-2310202" y="2310204"/>
              <a:ext cx="5273901" cy="6534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3720" y="21600"/>
                  </a:moveTo>
                  <a:cubicBezTo>
                    <a:pt x="3398" y="21600"/>
                    <a:pt x="3098" y="21427"/>
                    <a:pt x="2830" y="21082"/>
                  </a:cubicBezTo>
                  <a:cubicBezTo>
                    <a:pt x="2530" y="20736"/>
                    <a:pt x="2219" y="20218"/>
                    <a:pt x="1930" y="19613"/>
                  </a:cubicBezTo>
                  <a:cubicBezTo>
                    <a:pt x="1597" y="19008"/>
                    <a:pt x="1254" y="18403"/>
                    <a:pt x="911" y="18058"/>
                  </a:cubicBezTo>
                  <a:cubicBezTo>
                    <a:pt x="772" y="17885"/>
                    <a:pt x="622" y="17798"/>
                    <a:pt x="482" y="17798"/>
                  </a:cubicBezTo>
                  <a:cubicBezTo>
                    <a:pt x="322" y="17798"/>
                    <a:pt x="161" y="17885"/>
                    <a:pt x="0" y="18144"/>
                  </a:cubicBezTo>
                  <a:cubicBezTo>
                    <a:pt x="0" y="17798"/>
                    <a:pt x="0" y="17798"/>
                    <a:pt x="0" y="17798"/>
                  </a:cubicBezTo>
                  <a:cubicBezTo>
                    <a:pt x="172" y="17539"/>
                    <a:pt x="354" y="17453"/>
                    <a:pt x="515" y="17453"/>
                  </a:cubicBezTo>
                  <a:cubicBezTo>
                    <a:pt x="654" y="17453"/>
                    <a:pt x="793" y="17539"/>
                    <a:pt x="933" y="17712"/>
                  </a:cubicBezTo>
                  <a:cubicBezTo>
                    <a:pt x="1243" y="18058"/>
                    <a:pt x="1554" y="18576"/>
                    <a:pt x="1865" y="19181"/>
                  </a:cubicBezTo>
                  <a:cubicBezTo>
                    <a:pt x="2187" y="19699"/>
                    <a:pt x="2519" y="20304"/>
                    <a:pt x="2851" y="20650"/>
                  </a:cubicBezTo>
                  <a:cubicBezTo>
                    <a:pt x="3119" y="20995"/>
                    <a:pt x="3398" y="21082"/>
                    <a:pt x="3709" y="21082"/>
                  </a:cubicBezTo>
                  <a:cubicBezTo>
                    <a:pt x="4116" y="21082"/>
                    <a:pt x="4513" y="20909"/>
                    <a:pt x="4888" y="20650"/>
                  </a:cubicBezTo>
                  <a:cubicBezTo>
                    <a:pt x="5413" y="20304"/>
                    <a:pt x="5949" y="20045"/>
                    <a:pt x="6475" y="19699"/>
                  </a:cubicBezTo>
                  <a:cubicBezTo>
                    <a:pt x="6882" y="19526"/>
                    <a:pt x="6882" y="19526"/>
                    <a:pt x="6882" y="19526"/>
                  </a:cubicBezTo>
                  <a:cubicBezTo>
                    <a:pt x="7997" y="18922"/>
                    <a:pt x="9155" y="18317"/>
                    <a:pt x="10302" y="18317"/>
                  </a:cubicBezTo>
                  <a:cubicBezTo>
                    <a:pt x="10527" y="18317"/>
                    <a:pt x="10741" y="18317"/>
                    <a:pt x="10945" y="18317"/>
                  </a:cubicBezTo>
                  <a:cubicBezTo>
                    <a:pt x="11277" y="18403"/>
                    <a:pt x="11577" y="18490"/>
                    <a:pt x="11877" y="18490"/>
                  </a:cubicBezTo>
                  <a:cubicBezTo>
                    <a:pt x="13046" y="18490"/>
                    <a:pt x="14064" y="17885"/>
                    <a:pt x="14986" y="16675"/>
                  </a:cubicBezTo>
                  <a:cubicBezTo>
                    <a:pt x="15715" y="15811"/>
                    <a:pt x="16272" y="14515"/>
                    <a:pt x="16787" y="12614"/>
                  </a:cubicBezTo>
                  <a:cubicBezTo>
                    <a:pt x="16948" y="12010"/>
                    <a:pt x="17108" y="11318"/>
                    <a:pt x="17269" y="10714"/>
                  </a:cubicBezTo>
                  <a:cubicBezTo>
                    <a:pt x="17591" y="9418"/>
                    <a:pt x="17923" y="8122"/>
                    <a:pt x="18255" y="7171"/>
                  </a:cubicBezTo>
                  <a:cubicBezTo>
                    <a:pt x="18706" y="5789"/>
                    <a:pt x="19167" y="4838"/>
                    <a:pt x="19617" y="3888"/>
                  </a:cubicBezTo>
                  <a:cubicBezTo>
                    <a:pt x="19799" y="3456"/>
                    <a:pt x="19981" y="3110"/>
                    <a:pt x="20153" y="2678"/>
                  </a:cubicBezTo>
                  <a:cubicBezTo>
                    <a:pt x="20367" y="2246"/>
                    <a:pt x="20571" y="1728"/>
                    <a:pt x="20775" y="1210"/>
                  </a:cubicBezTo>
                  <a:cubicBezTo>
                    <a:pt x="20946" y="864"/>
                    <a:pt x="21118" y="432"/>
                    <a:pt x="21278" y="0"/>
                  </a:cubicBezTo>
                  <a:cubicBezTo>
                    <a:pt x="21600" y="86"/>
                    <a:pt x="21600" y="86"/>
                    <a:pt x="21600" y="86"/>
                  </a:cubicBezTo>
                  <a:cubicBezTo>
                    <a:pt x="19863" y="3974"/>
                    <a:pt x="19863" y="3974"/>
                    <a:pt x="19863" y="3974"/>
                  </a:cubicBezTo>
                  <a:cubicBezTo>
                    <a:pt x="19724" y="4320"/>
                    <a:pt x="19585" y="4579"/>
                    <a:pt x="19435" y="4925"/>
                  </a:cubicBezTo>
                  <a:cubicBezTo>
                    <a:pt x="18952" y="5962"/>
                    <a:pt x="18448" y="7085"/>
                    <a:pt x="17977" y="8726"/>
                  </a:cubicBezTo>
                  <a:cubicBezTo>
                    <a:pt x="17762" y="9504"/>
                    <a:pt x="17548" y="10282"/>
                    <a:pt x="17334" y="11146"/>
                  </a:cubicBezTo>
                  <a:cubicBezTo>
                    <a:pt x="17055" y="12269"/>
                    <a:pt x="16755" y="13392"/>
                    <a:pt x="16465" y="14342"/>
                  </a:cubicBezTo>
                  <a:cubicBezTo>
                    <a:pt x="15929" y="16070"/>
                    <a:pt x="15372" y="16934"/>
                    <a:pt x="14697" y="17626"/>
                  </a:cubicBezTo>
                  <a:cubicBezTo>
                    <a:pt x="13839" y="18576"/>
                    <a:pt x="12906" y="19008"/>
                    <a:pt x="11770" y="19008"/>
                  </a:cubicBezTo>
                  <a:cubicBezTo>
                    <a:pt x="11470" y="19008"/>
                    <a:pt x="11148" y="18922"/>
                    <a:pt x="10784" y="18922"/>
                  </a:cubicBezTo>
                  <a:cubicBezTo>
                    <a:pt x="10612" y="18835"/>
                    <a:pt x="10452" y="18835"/>
                    <a:pt x="10291" y="18835"/>
                  </a:cubicBezTo>
                  <a:cubicBezTo>
                    <a:pt x="9133" y="18835"/>
                    <a:pt x="7954" y="19440"/>
                    <a:pt x="6818" y="20045"/>
                  </a:cubicBezTo>
                  <a:cubicBezTo>
                    <a:pt x="6721" y="20131"/>
                    <a:pt x="6721" y="20131"/>
                    <a:pt x="6721" y="20131"/>
                  </a:cubicBezTo>
                  <a:cubicBezTo>
                    <a:pt x="6239" y="20390"/>
                    <a:pt x="5756" y="20650"/>
                    <a:pt x="5285" y="20909"/>
                  </a:cubicBezTo>
                  <a:cubicBezTo>
                    <a:pt x="4727" y="21254"/>
                    <a:pt x="4727" y="21254"/>
                    <a:pt x="4727" y="21254"/>
                  </a:cubicBezTo>
                  <a:cubicBezTo>
                    <a:pt x="4352" y="21427"/>
                    <a:pt x="4041" y="21600"/>
                    <a:pt x="372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6737" name="Freeform 446"/>
            <p:cNvSpPr/>
            <p:nvPr/>
          </p:nvSpPr>
          <p:spPr>
            <a:xfrm flipH="1" rot="16200000">
              <a:off x="-2243520" y="2243520"/>
              <a:ext cx="4894548" cy="4075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779" y="21600"/>
                  </a:moveTo>
                  <a:cubicBezTo>
                    <a:pt x="1594" y="21600"/>
                    <a:pt x="1398" y="21462"/>
                    <a:pt x="1201" y="21323"/>
                  </a:cubicBezTo>
                  <a:cubicBezTo>
                    <a:pt x="797" y="21185"/>
                    <a:pt x="393" y="20908"/>
                    <a:pt x="0" y="20492"/>
                  </a:cubicBezTo>
                  <a:cubicBezTo>
                    <a:pt x="0" y="20077"/>
                    <a:pt x="0" y="20077"/>
                    <a:pt x="0" y="20077"/>
                  </a:cubicBezTo>
                  <a:cubicBezTo>
                    <a:pt x="335" y="20354"/>
                    <a:pt x="693" y="20492"/>
                    <a:pt x="1028" y="20631"/>
                  </a:cubicBezTo>
                  <a:cubicBezTo>
                    <a:pt x="1132" y="20631"/>
                    <a:pt x="1236" y="20631"/>
                    <a:pt x="1340" y="20769"/>
                  </a:cubicBezTo>
                  <a:cubicBezTo>
                    <a:pt x="1479" y="20769"/>
                    <a:pt x="1617" y="20769"/>
                    <a:pt x="1756" y="20769"/>
                  </a:cubicBezTo>
                  <a:cubicBezTo>
                    <a:pt x="2333" y="20769"/>
                    <a:pt x="2899" y="20354"/>
                    <a:pt x="3442" y="19246"/>
                  </a:cubicBezTo>
                  <a:cubicBezTo>
                    <a:pt x="4204" y="17862"/>
                    <a:pt x="4967" y="15646"/>
                    <a:pt x="5533" y="13846"/>
                  </a:cubicBezTo>
                  <a:cubicBezTo>
                    <a:pt x="5799" y="13015"/>
                    <a:pt x="6076" y="12046"/>
                    <a:pt x="6330" y="11077"/>
                  </a:cubicBezTo>
                  <a:cubicBezTo>
                    <a:pt x="6630" y="9831"/>
                    <a:pt x="6942" y="8723"/>
                    <a:pt x="7254" y="7754"/>
                  </a:cubicBezTo>
                  <a:cubicBezTo>
                    <a:pt x="7600" y="6923"/>
                    <a:pt x="7947" y="6369"/>
                    <a:pt x="8328" y="6369"/>
                  </a:cubicBezTo>
                  <a:cubicBezTo>
                    <a:pt x="8559" y="6369"/>
                    <a:pt x="8813" y="6508"/>
                    <a:pt x="9102" y="6923"/>
                  </a:cubicBezTo>
                  <a:cubicBezTo>
                    <a:pt x="9610" y="7615"/>
                    <a:pt x="10084" y="9277"/>
                    <a:pt x="10581" y="10938"/>
                  </a:cubicBezTo>
                  <a:cubicBezTo>
                    <a:pt x="10673" y="11215"/>
                    <a:pt x="10777" y="11492"/>
                    <a:pt x="10869" y="11769"/>
                  </a:cubicBezTo>
                  <a:cubicBezTo>
                    <a:pt x="12302" y="16477"/>
                    <a:pt x="13584" y="18969"/>
                    <a:pt x="14785" y="19385"/>
                  </a:cubicBezTo>
                  <a:cubicBezTo>
                    <a:pt x="14889" y="19385"/>
                    <a:pt x="15004" y="19385"/>
                    <a:pt x="15108" y="19385"/>
                  </a:cubicBezTo>
                  <a:cubicBezTo>
                    <a:pt x="16310" y="19385"/>
                    <a:pt x="17488" y="17169"/>
                    <a:pt x="18631" y="12600"/>
                  </a:cubicBezTo>
                  <a:cubicBezTo>
                    <a:pt x="19313" y="9969"/>
                    <a:pt x="19914" y="7200"/>
                    <a:pt x="20468" y="4154"/>
                  </a:cubicBezTo>
                  <a:cubicBezTo>
                    <a:pt x="20745" y="2631"/>
                    <a:pt x="21022" y="1246"/>
                    <a:pt x="21323" y="0"/>
                  </a:cubicBezTo>
                  <a:cubicBezTo>
                    <a:pt x="21600" y="138"/>
                    <a:pt x="21600" y="138"/>
                    <a:pt x="21600" y="138"/>
                  </a:cubicBezTo>
                  <a:cubicBezTo>
                    <a:pt x="21196" y="1662"/>
                    <a:pt x="20803" y="3462"/>
                    <a:pt x="20387" y="5677"/>
                  </a:cubicBezTo>
                  <a:cubicBezTo>
                    <a:pt x="19810" y="8723"/>
                    <a:pt x="19221" y="11354"/>
                    <a:pt x="18655" y="13569"/>
                  </a:cubicBezTo>
                  <a:cubicBezTo>
                    <a:pt x="17465" y="18138"/>
                    <a:pt x="16333" y="20354"/>
                    <a:pt x="15178" y="20354"/>
                  </a:cubicBezTo>
                  <a:cubicBezTo>
                    <a:pt x="15097" y="20354"/>
                    <a:pt x="15028" y="20354"/>
                    <a:pt x="14947" y="20354"/>
                  </a:cubicBezTo>
                  <a:cubicBezTo>
                    <a:pt x="13699" y="19938"/>
                    <a:pt x="12394" y="17723"/>
                    <a:pt x="11066" y="13569"/>
                  </a:cubicBezTo>
                  <a:cubicBezTo>
                    <a:pt x="10892" y="13015"/>
                    <a:pt x="10731" y="12462"/>
                    <a:pt x="10557" y="11769"/>
                  </a:cubicBezTo>
                  <a:cubicBezTo>
                    <a:pt x="10095" y="10246"/>
                    <a:pt x="9610" y="8585"/>
                    <a:pt x="9102" y="7892"/>
                  </a:cubicBezTo>
                  <a:cubicBezTo>
                    <a:pt x="8802" y="7477"/>
                    <a:pt x="8548" y="7338"/>
                    <a:pt x="8305" y="7338"/>
                  </a:cubicBezTo>
                  <a:cubicBezTo>
                    <a:pt x="7889" y="7338"/>
                    <a:pt x="7508" y="7892"/>
                    <a:pt x="7138" y="9138"/>
                  </a:cubicBezTo>
                  <a:cubicBezTo>
                    <a:pt x="6873" y="9969"/>
                    <a:pt x="6596" y="10938"/>
                    <a:pt x="6330" y="11908"/>
                  </a:cubicBezTo>
                  <a:cubicBezTo>
                    <a:pt x="5995" y="13154"/>
                    <a:pt x="5648" y="14400"/>
                    <a:pt x="5302" y="15508"/>
                  </a:cubicBezTo>
                  <a:cubicBezTo>
                    <a:pt x="4655" y="17446"/>
                    <a:pt x="3939" y="19385"/>
                    <a:pt x="3211" y="20492"/>
                  </a:cubicBezTo>
                  <a:cubicBezTo>
                    <a:pt x="2749" y="21185"/>
                    <a:pt x="2276" y="21600"/>
                    <a:pt x="1779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6738" name="Freeform 447"/>
            <p:cNvSpPr/>
            <p:nvPr/>
          </p:nvSpPr>
          <p:spPr>
            <a:xfrm flipH="1" rot="16200000">
              <a:off x="-2115340" y="2118302"/>
              <a:ext cx="4418875" cy="18226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24" y="21600"/>
                  </a:moveTo>
                  <a:cubicBezTo>
                    <a:pt x="1727" y="21600"/>
                    <a:pt x="1369" y="20366"/>
                    <a:pt x="1024" y="17897"/>
                  </a:cubicBezTo>
                  <a:cubicBezTo>
                    <a:pt x="870" y="16663"/>
                    <a:pt x="870" y="16663"/>
                    <a:pt x="870" y="16663"/>
                  </a:cubicBezTo>
                  <a:cubicBezTo>
                    <a:pt x="589" y="14503"/>
                    <a:pt x="294" y="12343"/>
                    <a:pt x="0" y="12034"/>
                  </a:cubicBezTo>
                  <a:cubicBezTo>
                    <a:pt x="0" y="11109"/>
                    <a:pt x="0" y="11109"/>
                    <a:pt x="0" y="11109"/>
                  </a:cubicBezTo>
                  <a:cubicBezTo>
                    <a:pt x="13" y="11109"/>
                    <a:pt x="38" y="11109"/>
                    <a:pt x="51" y="11109"/>
                  </a:cubicBezTo>
                  <a:cubicBezTo>
                    <a:pt x="307" y="11726"/>
                    <a:pt x="550" y="13269"/>
                    <a:pt x="781" y="14811"/>
                  </a:cubicBezTo>
                  <a:cubicBezTo>
                    <a:pt x="870" y="15429"/>
                    <a:pt x="870" y="15429"/>
                    <a:pt x="870" y="15429"/>
                  </a:cubicBezTo>
                  <a:cubicBezTo>
                    <a:pt x="1318" y="18514"/>
                    <a:pt x="1740" y="20057"/>
                    <a:pt x="2175" y="20057"/>
                  </a:cubicBezTo>
                  <a:cubicBezTo>
                    <a:pt x="2431" y="20057"/>
                    <a:pt x="2674" y="19440"/>
                    <a:pt x="2943" y="18514"/>
                  </a:cubicBezTo>
                  <a:cubicBezTo>
                    <a:pt x="3250" y="17589"/>
                    <a:pt x="3557" y="16046"/>
                    <a:pt x="3852" y="14503"/>
                  </a:cubicBezTo>
                  <a:cubicBezTo>
                    <a:pt x="4184" y="12960"/>
                    <a:pt x="4530" y="11417"/>
                    <a:pt x="4875" y="10183"/>
                  </a:cubicBezTo>
                  <a:cubicBezTo>
                    <a:pt x="5618" y="7714"/>
                    <a:pt x="6206" y="6171"/>
                    <a:pt x="6756" y="5246"/>
                  </a:cubicBezTo>
                  <a:cubicBezTo>
                    <a:pt x="7140" y="4629"/>
                    <a:pt x="7550" y="4320"/>
                    <a:pt x="7972" y="4320"/>
                  </a:cubicBezTo>
                  <a:cubicBezTo>
                    <a:pt x="8791" y="4320"/>
                    <a:pt x="9700" y="5554"/>
                    <a:pt x="10813" y="8023"/>
                  </a:cubicBezTo>
                  <a:cubicBezTo>
                    <a:pt x="12118" y="11417"/>
                    <a:pt x="13462" y="13269"/>
                    <a:pt x="14882" y="13886"/>
                  </a:cubicBezTo>
                  <a:cubicBezTo>
                    <a:pt x="15291" y="13886"/>
                    <a:pt x="15727" y="14194"/>
                    <a:pt x="16174" y="14194"/>
                  </a:cubicBezTo>
                  <a:cubicBezTo>
                    <a:pt x="17160" y="14194"/>
                    <a:pt x="18439" y="13269"/>
                    <a:pt x="19706" y="7406"/>
                  </a:cubicBezTo>
                  <a:cubicBezTo>
                    <a:pt x="20167" y="5246"/>
                    <a:pt x="20653" y="2777"/>
                    <a:pt x="21203" y="0"/>
                  </a:cubicBezTo>
                  <a:cubicBezTo>
                    <a:pt x="21600" y="0"/>
                    <a:pt x="21600" y="0"/>
                    <a:pt x="21600" y="0"/>
                  </a:cubicBezTo>
                  <a:cubicBezTo>
                    <a:pt x="21370" y="1234"/>
                    <a:pt x="21370" y="1234"/>
                    <a:pt x="21370" y="1234"/>
                  </a:cubicBezTo>
                  <a:cubicBezTo>
                    <a:pt x="20743" y="4629"/>
                    <a:pt x="20103" y="8023"/>
                    <a:pt x="19450" y="10491"/>
                  </a:cubicBezTo>
                  <a:cubicBezTo>
                    <a:pt x="18734" y="13269"/>
                    <a:pt x="17979" y="15120"/>
                    <a:pt x="17173" y="15737"/>
                  </a:cubicBezTo>
                  <a:cubicBezTo>
                    <a:pt x="16827" y="15737"/>
                    <a:pt x="16482" y="16046"/>
                    <a:pt x="16085" y="16046"/>
                  </a:cubicBezTo>
                  <a:cubicBezTo>
                    <a:pt x="15714" y="16046"/>
                    <a:pt x="15317" y="15737"/>
                    <a:pt x="14792" y="15737"/>
                  </a:cubicBezTo>
                  <a:cubicBezTo>
                    <a:pt x="14447" y="15429"/>
                    <a:pt x="14447" y="15429"/>
                    <a:pt x="14447" y="15429"/>
                  </a:cubicBezTo>
                  <a:cubicBezTo>
                    <a:pt x="13782" y="15120"/>
                    <a:pt x="13091" y="14811"/>
                    <a:pt x="12425" y="13577"/>
                  </a:cubicBezTo>
                  <a:cubicBezTo>
                    <a:pt x="11964" y="12651"/>
                    <a:pt x="11491" y="11726"/>
                    <a:pt x="11043" y="10491"/>
                  </a:cubicBezTo>
                  <a:cubicBezTo>
                    <a:pt x="10071" y="8331"/>
                    <a:pt x="9047" y="5863"/>
                    <a:pt x="8049" y="5863"/>
                  </a:cubicBezTo>
                  <a:cubicBezTo>
                    <a:pt x="7921" y="5863"/>
                    <a:pt x="7806" y="5863"/>
                    <a:pt x="7678" y="5863"/>
                  </a:cubicBezTo>
                  <a:cubicBezTo>
                    <a:pt x="6910" y="6480"/>
                    <a:pt x="6129" y="8023"/>
                    <a:pt x="5285" y="10491"/>
                  </a:cubicBezTo>
                  <a:cubicBezTo>
                    <a:pt x="4875" y="12034"/>
                    <a:pt x="4453" y="13886"/>
                    <a:pt x="4056" y="15737"/>
                  </a:cubicBezTo>
                  <a:cubicBezTo>
                    <a:pt x="3724" y="16971"/>
                    <a:pt x="3391" y="18514"/>
                    <a:pt x="3058" y="19749"/>
                  </a:cubicBezTo>
                  <a:cubicBezTo>
                    <a:pt x="2713" y="20983"/>
                    <a:pt x="2406" y="21600"/>
                    <a:pt x="2124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6739" name="Freeform 448"/>
            <p:cNvSpPr/>
            <p:nvPr/>
          </p:nvSpPr>
          <p:spPr>
            <a:xfrm flipH="1" rot="16200000">
              <a:off x="293407" y="1798964"/>
              <a:ext cx="976540" cy="1229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621" y="21600"/>
                  </a:moveTo>
                  <a:cubicBezTo>
                    <a:pt x="1042" y="21600"/>
                    <a:pt x="521" y="21600"/>
                    <a:pt x="0" y="21140"/>
                  </a:cubicBezTo>
                  <a:cubicBezTo>
                    <a:pt x="579" y="20681"/>
                    <a:pt x="1158" y="20681"/>
                    <a:pt x="1737" y="20221"/>
                  </a:cubicBezTo>
                  <a:cubicBezTo>
                    <a:pt x="2838" y="19762"/>
                    <a:pt x="3996" y="19302"/>
                    <a:pt x="5096" y="18383"/>
                  </a:cubicBezTo>
                  <a:cubicBezTo>
                    <a:pt x="5849" y="17464"/>
                    <a:pt x="6660" y="16545"/>
                    <a:pt x="7354" y="15626"/>
                  </a:cubicBezTo>
                  <a:cubicBezTo>
                    <a:pt x="8397" y="14247"/>
                    <a:pt x="9439" y="12868"/>
                    <a:pt x="10482" y="11949"/>
                  </a:cubicBezTo>
                  <a:cubicBezTo>
                    <a:pt x="11176" y="11489"/>
                    <a:pt x="11929" y="11030"/>
                    <a:pt x="12682" y="11030"/>
                  </a:cubicBezTo>
                  <a:cubicBezTo>
                    <a:pt x="13840" y="10111"/>
                    <a:pt x="15056" y="9651"/>
                    <a:pt x="16214" y="8732"/>
                  </a:cubicBezTo>
                  <a:cubicBezTo>
                    <a:pt x="17720" y="7353"/>
                    <a:pt x="19226" y="4596"/>
                    <a:pt x="20673" y="1838"/>
                  </a:cubicBezTo>
                  <a:cubicBezTo>
                    <a:pt x="20963" y="1379"/>
                    <a:pt x="21253" y="919"/>
                    <a:pt x="21600" y="0"/>
                  </a:cubicBezTo>
                  <a:cubicBezTo>
                    <a:pt x="20036" y="7353"/>
                    <a:pt x="18125" y="9191"/>
                    <a:pt x="16562" y="10570"/>
                  </a:cubicBezTo>
                  <a:cubicBezTo>
                    <a:pt x="15346" y="11489"/>
                    <a:pt x="14130" y="12409"/>
                    <a:pt x="12914" y="12868"/>
                  </a:cubicBezTo>
                  <a:cubicBezTo>
                    <a:pt x="12219" y="13328"/>
                    <a:pt x="11524" y="13328"/>
                    <a:pt x="10829" y="13787"/>
                  </a:cubicBezTo>
                  <a:cubicBezTo>
                    <a:pt x="9729" y="14706"/>
                    <a:pt x="8686" y="16085"/>
                    <a:pt x="7702" y="17004"/>
                  </a:cubicBezTo>
                  <a:cubicBezTo>
                    <a:pt x="6833" y="18383"/>
                    <a:pt x="5965" y="19302"/>
                    <a:pt x="5038" y="20221"/>
                  </a:cubicBezTo>
                  <a:cubicBezTo>
                    <a:pt x="3822" y="21140"/>
                    <a:pt x="2664" y="21600"/>
                    <a:pt x="1621" y="21600"/>
                  </a:cubicBezTo>
                  <a:cubicBezTo>
                    <a:pt x="1621" y="21600"/>
                    <a:pt x="1621" y="21600"/>
                    <a:pt x="1621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6740" name="Freeform 449"/>
            <p:cNvSpPr/>
            <p:nvPr/>
          </p:nvSpPr>
          <p:spPr>
            <a:xfrm flipH="1" rot="16200000">
              <a:off x="643864" y="1851573"/>
              <a:ext cx="348236" cy="444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299" y="21600"/>
                  </a:moveTo>
                  <a:cubicBezTo>
                    <a:pt x="812" y="21600"/>
                    <a:pt x="487" y="21600"/>
                    <a:pt x="0" y="21600"/>
                  </a:cubicBezTo>
                  <a:cubicBezTo>
                    <a:pt x="3573" y="20329"/>
                    <a:pt x="6983" y="15247"/>
                    <a:pt x="10556" y="11435"/>
                  </a:cubicBezTo>
                  <a:cubicBezTo>
                    <a:pt x="11044" y="10165"/>
                    <a:pt x="11044" y="10165"/>
                    <a:pt x="11044" y="10165"/>
                  </a:cubicBezTo>
                  <a:cubicBezTo>
                    <a:pt x="11856" y="8894"/>
                    <a:pt x="12668" y="7624"/>
                    <a:pt x="13480" y="6353"/>
                  </a:cubicBezTo>
                  <a:cubicBezTo>
                    <a:pt x="15753" y="3812"/>
                    <a:pt x="18027" y="0"/>
                    <a:pt x="20138" y="0"/>
                  </a:cubicBezTo>
                  <a:cubicBezTo>
                    <a:pt x="20626" y="0"/>
                    <a:pt x="21113" y="0"/>
                    <a:pt x="21600" y="0"/>
                  </a:cubicBezTo>
                  <a:cubicBezTo>
                    <a:pt x="18677" y="7624"/>
                    <a:pt x="15591" y="11435"/>
                    <a:pt x="12343" y="13976"/>
                  </a:cubicBezTo>
                  <a:cubicBezTo>
                    <a:pt x="11368" y="15247"/>
                    <a:pt x="10232" y="16518"/>
                    <a:pt x="9257" y="16518"/>
                  </a:cubicBezTo>
                  <a:cubicBezTo>
                    <a:pt x="6171" y="20329"/>
                    <a:pt x="3573" y="21600"/>
                    <a:pt x="1299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6741" name="Freeform 450"/>
            <p:cNvSpPr/>
            <p:nvPr/>
          </p:nvSpPr>
          <p:spPr>
            <a:xfrm flipH="1" rot="16200000">
              <a:off x="674242" y="1813784"/>
              <a:ext cx="284516" cy="355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387" y="21600"/>
                  </a:moveTo>
                  <a:cubicBezTo>
                    <a:pt x="793" y="21600"/>
                    <a:pt x="396" y="21600"/>
                    <a:pt x="0" y="21600"/>
                  </a:cubicBezTo>
                  <a:cubicBezTo>
                    <a:pt x="3171" y="15429"/>
                    <a:pt x="6738" y="10800"/>
                    <a:pt x="10106" y="7714"/>
                  </a:cubicBezTo>
                  <a:cubicBezTo>
                    <a:pt x="12881" y="4629"/>
                    <a:pt x="12881" y="4629"/>
                    <a:pt x="12881" y="4629"/>
                  </a:cubicBezTo>
                  <a:cubicBezTo>
                    <a:pt x="14862" y="1543"/>
                    <a:pt x="16844" y="0"/>
                    <a:pt x="18826" y="0"/>
                  </a:cubicBezTo>
                  <a:cubicBezTo>
                    <a:pt x="19817" y="0"/>
                    <a:pt x="20807" y="0"/>
                    <a:pt x="21600" y="1543"/>
                  </a:cubicBezTo>
                  <a:cubicBezTo>
                    <a:pt x="21600" y="3086"/>
                    <a:pt x="21600" y="4629"/>
                    <a:pt x="21600" y="4629"/>
                  </a:cubicBezTo>
                  <a:cubicBezTo>
                    <a:pt x="19222" y="7714"/>
                    <a:pt x="16844" y="9257"/>
                    <a:pt x="14466" y="10800"/>
                  </a:cubicBezTo>
                  <a:cubicBezTo>
                    <a:pt x="12881" y="12343"/>
                    <a:pt x="11097" y="13886"/>
                    <a:pt x="9512" y="15429"/>
                  </a:cubicBezTo>
                  <a:cubicBezTo>
                    <a:pt x="8125" y="16971"/>
                    <a:pt x="8125" y="16971"/>
                    <a:pt x="8125" y="16971"/>
                  </a:cubicBezTo>
                  <a:cubicBezTo>
                    <a:pt x="5945" y="18514"/>
                    <a:pt x="3567" y="21600"/>
                    <a:pt x="1387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6742" name="Freeform 451"/>
            <p:cNvSpPr/>
            <p:nvPr/>
          </p:nvSpPr>
          <p:spPr>
            <a:xfrm flipH="1" rot="16200000">
              <a:off x="701657" y="1814525"/>
              <a:ext cx="222278" cy="3408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4066" y="21600"/>
                  </a:moveTo>
                  <a:cubicBezTo>
                    <a:pt x="2795" y="21600"/>
                    <a:pt x="1525" y="21600"/>
                    <a:pt x="0" y="21600"/>
                  </a:cubicBezTo>
                  <a:cubicBezTo>
                    <a:pt x="3558" y="18277"/>
                    <a:pt x="7369" y="16615"/>
                    <a:pt x="10927" y="11631"/>
                  </a:cubicBezTo>
                  <a:cubicBezTo>
                    <a:pt x="12198" y="11631"/>
                    <a:pt x="13468" y="9969"/>
                    <a:pt x="14739" y="8308"/>
                  </a:cubicBezTo>
                  <a:cubicBezTo>
                    <a:pt x="17026" y="4985"/>
                    <a:pt x="19313" y="1662"/>
                    <a:pt x="21600" y="0"/>
                  </a:cubicBezTo>
                  <a:cubicBezTo>
                    <a:pt x="17534" y="14954"/>
                    <a:pt x="11689" y="21600"/>
                    <a:pt x="4066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6743" name="Freeform 516"/>
            <p:cNvSpPr/>
            <p:nvPr/>
          </p:nvSpPr>
          <p:spPr>
            <a:xfrm flipH="1" rot="16200000">
              <a:off x="865431" y="6399286"/>
              <a:ext cx="500802" cy="22820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17" h="21600" fill="norm" stroke="1" extrusionOk="0">
                  <a:moveTo>
                    <a:pt x="15120" y="21600"/>
                  </a:moveTo>
                  <a:cubicBezTo>
                    <a:pt x="14574" y="21600"/>
                    <a:pt x="14029" y="21600"/>
                    <a:pt x="13374" y="21352"/>
                  </a:cubicBezTo>
                  <a:cubicBezTo>
                    <a:pt x="13047" y="21352"/>
                    <a:pt x="12720" y="21600"/>
                    <a:pt x="12502" y="21600"/>
                  </a:cubicBezTo>
                  <a:cubicBezTo>
                    <a:pt x="12502" y="21600"/>
                    <a:pt x="12502" y="21600"/>
                    <a:pt x="12502" y="21600"/>
                  </a:cubicBezTo>
                  <a:cubicBezTo>
                    <a:pt x="10756" y="21600"/>
                    <a:pt x="9011" y="20359"/>
                    <a:pt x="7483" y="19366"/>
                  </a:cubicBezTo>
                  <a:cubicBezTo>
                    <a:pt x="5520" y="18124"/>
                    <a:pt x="2792" y="16386"/>
                    <a:pt x="1047" y="12662"/>
                  </a:cubicBezTo>
                  <a:cubicBezTo>
                    <a:pt x="174" y="10924"/>
                    <a:pt x="-153" y="9186"/>
                    <a:pt x="65" y="7697"/>
                  </a:cubicBezTo>
                  <a:cubicBezTo>
                    <a:pt x="720" y="3724"/>
                    <a:pt x="4865" y="993"/>
                    <a:pt x="6611" y="497"/>
                  </a:cubicBezTo>
                  <a:cubicBezTo>
                    <a:pt x="8247" y="248"/>
                    <a:pt x="9774" y="0"/>
                    <a:pt x="11192" y="0"/>
                  </a:cubicBezTo>
                  <a:cubicBezTo>
                    <a:pt x="12502" y="0"/>
                    <a:pt x="13920" y="0"/>
                    <a:pt x="15120" y="497"/>
                  </a:cubicBezTo>
                  <a:cubicBezTo>
                    <a:pt x="17956" y="1241"/>
                    <a:pt x="19702" y="3228"/>
                    <a:pt x="20465" y="6455"/>
                  </a:cubicBezTo>
                  <a:cubicBezTo>
                    <a:pt x="21447" y="10924"/>
                    <a:pt x="20792" y="16138"/>
                    <a:pt x="18829" y="19117"/>
                  </a:cubicBezTo>
                  <a:cubicBezTo>
                    <a:pt x="17847" y="20855"/>
                    <a:pt x="16538" y="21600"/>
                    <a:pt x="15120" y="21600"/>
                  </a:cubicBezTo>
                  <a:close/>
                  <a:moveTo>
                    <a:pt x="10756" y="745"/>
                  </a:moveTo>
                  <a:cubicBezTo>
                    <a:pt x="8247" y="993"/>
                    <a:pt x="5629" y="1241"/>
                    <a:pt x="3229" y="3228"/>
                  </a:cubicBezTo>
                  <a:cubicBezTo>
                    <a:pt x="2683" y="3724"/>
                    <a:pt x="829" y="5462"/>
                    <a:pt x="720" y="8441"/>
                  </a:cubicBezTo>
                  <a:cubicBezTo>
                    <a:pt x="611" y="9683"/>
                    <a:pt x="938" y="11172"/>
                    <a:pt x="1702" y="12414"/>
                  </a:cubicBezTo>
                  <a:cubicBezTo>
                    <a:pt x="3665" y="15641"/>
                    <a:pt x="6174" y="17628"/>
                    <a:pt x="8356" y="18869"/>
                  </a:cubicBezTo>
                  <a:cubicBezTo>
                    <a:pt x="9120" y="19366"/>
                    <a:pt x="9120" y="19366"/>
                    <a:pt x="9120" y="19366"/>
                  </a:cubicBezTo>
                  <a:cubicBezTo>
                    <a:pt x="9774" y="19614"/>
                    <a:pt x="10429" y="19862"/>
                    <a:pt x="11411" y="20110"/>
                  </a:cubicBezTo>
                  <a:cubicBezTo>
                    <a:pt x="11411" y="20110"/>
                    <a:pt x="11411" y="20110"/>
                    <a:pt x="11411" y="20110"/>
                  </a:cubicBezTo>
                  <a:cubicBezTo>
                    <a:pt x="11738" y="20359"/>
                    <a:pt x="12065" y="20359"/>
                    <a:pt x="12502" y="20359"/>
                  </a:cubicBezTo>
                  <a:cubicBezTo>
                    <a:pt x="12720" y="20359"/>
                    <a:pt x="13047" y="20359"/>
                    <a:pt x="13374" y="20359"/>
                  </a:cubicBezTo>
                  <a:cubicBezTo>
                    <a:pt x="13811" y="20359"/>
                    <a:pt x="14247" y="20359"/>
                    <a:pt x="14683" y="20359"/>
                  </a:cubicBezTo>
                  <a:cubicBezTo>
                    <a:pt x="15774" y="20359"/>
                    <a:pt x="17192" y="20359"/>
                    <a:pt x="18283" y="18621"/>
                  </a:cubicBezTo>
                  <a:cubicBezTo>
                    <a:pt x="19702" y="16138"/>
                    <a:pt x="20465" y="12662"/>
                    <a:pt x="20247" y="9434"/>
                  </a:cubicBezTo>
                  <a:cubicBezTo>
                    <a:pt x="19920" y="5959"/>
                    <a:pt x="18829" y="3476"/>
                    <a:pt x="17083" y="2483"/>
                  </a:cubicBezTo>
                  <a:cubicBezTo>
                    <a:pt x="15447" y="1241"/>
                    <a:pt x="13592" y="745"/>
                    <a:pt x="11192" y="745"/>
                  </a:cubicBezTo>
                  <a:lnTo>
                    <a:pt x="10756" y="745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6744" name="Freeform 517"/>
            <p:cNvSpPr/>
            <p:nvPr/>
          </p:nvSpPr>
          <p:spPr>
            <a:xfrm flipH="1" rot="16200000">
              <a:off x="666166" y="6214211"/>
              <a:ext cx="908226" cy="3704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26" h="21600" fill="norm" stroke="1" extrusionOk="0">
                  <a:moveTo>
                    <a:pt x="16623" y="21600"/>
                  </a:moveTo>
                  <a:cubicBezTo>
                    <a:pt x="15754" y="21600"/>
                    <a:pt x="14760" y="21448"/>
                    <a:pt x="13519" y="21144"/>
                  </a:cubicBezTo>
                  <a:cubicBezTo>
                    <a:pt x="10602" y="20231"/>
                    <a:pt x="7871" y="18101"/>
                    <a:pt x="5636" y="16276"/>
                  </a:cubicBezTo>
                  <a:cubicBezTo>
                    <a:pt x="5388" y="15972"/>
                    <a:pt x="5388" y="15972"/>
                    <a:pt x="5388" y="15972"/>
                  </a:cubicBezTo>
                  <a:cubicBezTo>
                    <a:pt x="4023" y="14755"/>
                    <a:pt x="733" y="12017"/>
                    <a:pt x="112" y="8214"/>
                  </a:cubicBezTo>
                  <a:cubicBezTo>
                    <a:pt x="-74" y="7149"/>
                    <a:pt x="-12" y="6085"/>
                    <a:pt x="174" y="5020"/>
                  </a:cubicBezTo>
                  <a:cubicBezTo>
                    <a:pt x="733" y="2282"/>
                    <a:pt x="1912" y="1065"/>
                    <a:pt x="3774" y="1065"/>
                  </a:cubicBezTo>
                  <a:cubicBezTo>
                    <a:pt x="4209" y="1065"/>
                    <a:pt x="4705" y="1217"/>
                    <a:pt x="5140" y="1217"/>
                  </a:cubicBezTo>
                  <a:cubicBezTo>
                    <a:pt x="5760" y="1369"/>
                    <a:pt x="6381" y="1521"/>
                    <a:pt x="7064" y="1521"/>
                  </a:cubicBezTo>
                  <a:cubicBezTo>
                    <a:pt x="8988" y="1521"/>
                    <a:pt x="10788" y="913"/>
                    <a:pt x="12774" y="456"/>
                  </a:cubicBezTo>
                  <a:cubicBezTo>
                    <a:pt x="13147" y="456"/>
                    <a:pt x="13147" y="456"/>
                    <a:pt x="13147" y="456"/>
                  </a:cubicBezTo>
                  <a:cubicBezTo>
                    <a:pt x="13954" y="152"/>
                    <a:pt x="14760" y="0"/>
                    <a:pt x="15505" y="0"/>
                  </a:cubicBezTo>
                  <a:cubicBezTo>
                    <a:pt x="18112" y="0"/>
                    <a:pt x="20098" y="1521"/>
                    <a:pt x="21526" y="4259"/>
                  </a:cubicBezTo>
                  <a:cubicBezTo>
                    <a:pt x="21526" y="4563"/>
                    <a:pt x="21526" y="4563"/>
                    <a:pt x="21526" y="4563"/>
                  </a:cubicBezTo>
                  <a:cubicBezTo>
                    <a:pt x="20036" y="1977"/>
                    <a:pt x="18050" y="608"/>
                    <a:pt x="15505" y="608"/>
                  </a:cubicBezTo>
                  <a:cubicBezTo>
                    <a:pt x="14574" y="608"/>
                    <a:pt x="13519" y="913"/>
                    <a:pt x="12402" y="1217"/>
                  </a:cubicBezTo>
                  <a:cubicBezTo>
                    <a:pt x="10478" y="1977"/>
                    <a:pt x="8864" y="2282"/>
                    <a:pt x="7250" y="2282"/>
                  </a:cubicBezTo>
                  <a:cubicBezTo>
                    <a:pt x="6629" y="2282"/>
                    <a:pt x="6009" y="2130"/>
                    <a:pt x="5388" y="2130"/>
                  </a:cubicBezTo>
                  <a:cubicBezTo>
                    <a:pt x="5016" y="1977"/>
                    <a:pt x="5016" y="1977"/>
                    <a:pt x="5016" y="1977"/>
                  </a:cubicBezTo>
                  <a:cubicBezTo>
                    <a:pt x="4581" y="1977"/>
                    <a:pt x="4085" y="1825"/>
                    <a:pt x="3650" y="1825"/>
                  </a:cubicBezTo>
                  <a:cubicBezTo>
                    <a:pt x="3029" y="1825"/>
                    <a:pt x="2595" y="1977"/>
                    <a:pt x="2160" y="2282"/>
                  </a:cubicBezTo>
                  <a:cubicBezTo>
                    <a:pt x="1292" y="2890"/>
                    <a:pt x="174" y="4715"/>
                    <a:pt x="423" y="7149"/>
                  </a:cubicBezTo>
                  <a:cubicBezTo>
                    <a:pt x="795" y="10496"/>
                    <a:pt x="2595" y="12321"/>
                    <a:pt x="3836" y="13538"/>
                  </a:cubicBezTo>
                  <a:cubicBezTo>
                    <a:pt x="5512" y="15211"/>
                    <a:pt x="7064" y="16580"/>
                    <a:pt x="8492" y="17645"/>
                  </a:cubicBezTo>
                  <a:cubicBezTo>
                    <a:pt x="11533" y="19775"/>
                    <a:pt x="14202" y="20839"/>
                    <a:pt x="16623" y="20839"/>
                  </a:cubicBezTo>
                  <a:cubicBezTo>
                    <a:pt x="16871" y="20839"/>
                    <a:pt x="16871" y="20839"/>
                    <a:pt x="16871" y="20839"/>
                  </a:cubicBezTo>
                  <a:cubicBezTo>
                    <a:pt x="18609" y="20839"/>
                    <a:pt x="20036" y="20079"/>
                    <a:pt x="21154" y="18558"/>
                  </a:cubicBezTo>
                  <a:cubicBezTo>
                    <a:pt x="21278" y="18558"/>
                    <a:pt x="21402" y="18254"/>
                    <a:pt x="21526" y="18101"/>
                  </a:cubicBezTo>
                  <a:cubicBezTo>
                    <a:pt x="21526" y="19014"/>
                    <a:pt x="21526" y="19014"/>
                    <a:pt x="21526" y="19014"/>
                  </a:cubicBezTo>
                  <a:cubicBezTo>
                    <a:pt x="20098" y="20839"/>
                    <a:pt x="18547" y="21600"/>
                    <a:pt x="16623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6745" name="Freeform 518"/>
            <p:cNvSpPr/>
            <p:nvPr/>
          </p:nvSpPr>
          <p:spPr>
            <a:xfrm flipH="1" rot="16200000">
              <a:off x="469957" y="5896489"/>
              <a:ext cx="1306572" cy="6075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20" h="21600" fill="norm" stroke="1" extrusionOk="0">
                  <a:moveTo>
                    <a:pt x="19063" y="21600"/>
                  </a:moveTo>
                  <a:cubicBezTo>
                    <a:pt x="17295" y="21600"/>
                    <a:pt x="15527" y="20948"/>
                    <a:pt x="13889" y="20203"/>
                  </a:cubicBezTo>
                  <a:cubicBezTo>
                    <a:pt x="13458" y="20017"/>
                    <a:pt x="13070" y="19924"/>
                    <a:pt x="12639" y="19738"/>
                  </a:cubicBezTo>
                  <a:cubicBezTo>
                    <a:pt x="10569" y="18807"/>
                    <a:pt x="8370" y="17969"/>
                    <a:pt x="6344" y="16386"/>
                  </a:cubicBezTo>
                  <a:cubicBezTo>
                    <a:pt x="4663" y="15083"/>
                    <a:pt x="3326" y="13779"/>
                    <a:pt x="2248" y="12010"/>
                  </a:cubicBezTo>
                  <a:cubicBezTo>
                    <a:pt x="1429" y="10707"/>
                    <a:pt x="265" y="8752"/>
                    <a:pt x="49" y="6331"/>
                  </a:cubicBezTo>
                  <a:cubicBezTo>
                    <a:pt x="-80" y="4934"/>
                    <a:pt x="49" y="3817"/>
                    <a:pt x="394" y="2886"/>
                  </a:cubicBezTo>
                  <a:cubicBezTo>
                    <a:pt x="1386" y="372"/>
                    <a:pt x="3800" y="93"/>
                    <a:pt x="4835" y="93"/>
                  </a:cubicBezTo>
                  <a:cubicBezTo>
                    <a:pt x="5180" y="93"/>
                    <a:pt x="5525" y="93"/>
                    <a:pt x="5870" y="186"/>
                  </a:cubicBezTo>
                  <a:cubicBezTo>
                    <a:pt x="6430" y="279"/>
                    <a:pt x="7034" y="466"/>
                    <a:pt x="7594" y="559"/>
                  </a:cubicBezTo>
                  <a:cubicBezTo>
                    <a:pt x="8586" y="838"/>
                    <a:pt x="9621" y="1117"/>
                    <a:pt x="10655" y="1117"/>
                  </a:cubicBezTo>
                  <a:cubicBezTo>
                    <a:pt x="10698" y="1117"/>
                    <a:pt x="10698" y="1117"/>
                    <a:pt x="10698" y="1117"/>
                  </a:cubicBezTo>
                  <a:cubicBezTo>
                    <a:pt x="11906" y="1117"/>
                    <a:pt x="13113" y="838"/>
                    <a:pt x="14277" y="559"/>
                  </a:cubicBezTo>
                  <a:cubicBezTo>
                    <a:pt x="15269" y="372"/>
                    <a:pt x="16303" y="93"/>
                    <a:pt x="17338" y="0"/>
                  </a:cubicBezTo>
                  <a:cubicBezTo>
                    <a:pt x="17510" y="0"/>
                    <a:pt x="17640" y="0"/>
                    <a:pt x="17812" y="0"/>
                  </a:cubicBezTo>
                  <a:cubicBezTo>
                    <a:pt x="19321" y="0"/>
                    <a:pt x="20528" y="559"/>
                    <a:pt x="21520" y="1676"/>
                  </a:cubicBezTo>
                  <a:cubicBezTo>
                    <a:pt x="21520" y="2328"/>
                    <a:pt x="21520" y="2328"/>
                    <a:pt x="21520" y="2328"/>
                  </a:cubicBezTo>
                  <a:cubicBezTo>
                    <a:pt x="20442" y="1117"/>
                    <a:pt x="19278" y="466"/>
                    <a:pt x="17985" y="466"/>
                  </a:cubicBezTo>
                  <a:cubicBezTo>
                    <a:pt x="17855" y="466"/>
                    <a:pt x="17855" y="466"/>
                    <a:pt x="17855" y="466"/>
                  </a:cubicBezTo>
                  <a:cubicBezTo>
                    <a:pt x="16734" y="559"/>
                    <a:pt x="15613" y="838"/>
                    <a:pt x="14492" y="1024"/>
                  </a:cubicBezTo>
                  <a:cubicBezTo>
                    <a:pt x="13846" y="1210"/>
                    <a:pt x="13199" y="1303"/>
                    <a:pt x="12509" y="1490"/>
                  </a:cubicBezTo>
                  <a:cubicBezTo>
                    <a:pt x="11992" y="1583"/>
                    <a:pt x="11474" y="1583"/>
                    <a:pt x="10957" y="1583"/>
                  </a:cubicBezTo>
                  <a:cubicBezTo>
                    <a:pt x="10095" y="1583"/>
                    <a:pt x="9233" y="1490"/>
                    <a:pt x="8370" y="1210"/>
                  </a:cubicBezTo>
                  <a:cubicBezTo>
                    <a:pt x="7680" y="1024"/>
                    <a:pt x="7680" y="1024"/>
                    <a:pt x="7680" y="1024"/>
                  </a:cubicBezTo>
                  <a:cubicBezTo>
                    <a:pt x="6689" y="745"/>
                    <a:pt x="5611" y="466"/>
                    <a:pt x="4576" y="466"/>
                  </a:cubicBezTo>
                  <a:cubicBezTo>
                    <a:pt x="4231" y="466"/>
                    <a:pt x="3886" y="559"/>
                    <a:pt x="3542" y="652"/>
                  </a:cubicBezTo>
                  <a:cubicBezTo>
                    <a:pt x="2679" y="838"/>
                    <a:pt x="1084" y="1676"/>
                    <a:pt x="480" y="3631"/>
                  </a:cubicBezTo>
                  <a:cubicBezTo>
                    <a:pt x="222" y="4469"/>
                    <a:pt x="179" y="5400"/>
                    <a:pt x="351" y="6424"/>
                  </a:cubicBezTo>
                  <a:cubicBezTo>
                    <a:pt x="696" y="8659"/>
                    <a:pt x="1645" y="10800"/>
                    <a:pt x="3283" y="12941"/>
                  </a:cubicBezTo>
                  <a:cubicBezTo>
                    <a:pt x="4706" y="14710"/>
                    <a:pt x="6387" y="16107"/>
                    <a:pt x="8629" y="17317"/>
                  </a:cubicBezTo>
                  <a:cubicBezTo>
                    <a:pt x="10354" y="18248"/>
                    <a:pt x="12164" y="18993"/>
                    <a:pt x="13889" y="19645"/>
                  </a:cubicBezTo>
                  <a:cubicBezTo>
                    <a:pt x="14492" y="19924"/>
                    <a:pt x="14492" y="19924"/>
                    <a:pt x="14492" y="19924"/>
                  </a:cubicBezTo>
                  <a:cubicBezTo>
                    <a:pt x="16001" y="20483"/>
                    <a:pt x="17424" y="20948"/>
                    <a:pt x="18890" y="20948"/>
                  </a:cubicBezTo>
                  <a:cubicBezTo>
                    <a:pt x="19106" y="20948"/>
                    <a:pt x="19321" y="20948"/>
                    <a:pt x="19537" y="20948"/>
                  </a:cubicBezTo>
                  <a:cubicBezTo>
                    <a:pt x="20227" y="20855"/>
                    <a:pt x="20916" y="20669"/>
                    <a:pt x="21520" y="20297"/>
                  </a:cubicBezTo>
                  <a:cubicBezTo>
                    <a:pt x="21520" y="21041"/>
                    <a:pt x="21520" y="21041"/>
                    <a:pt x="21520" y="21041"/>
                  </a:cubicBezTo>
                  <a:cubicBezTo>
                    <a:pt x="20960" y="21321"/>
                    <a:pt x="20356" y="21507"/>
                    <a:pt x="19752" y="21600"/>
                  </a:cubicBezTo>
                  <a:cubicBezTo>
                    <a:pt x="19494" y="21600"/>
                    <a:pt x="19278" y="21600"/>
                    <a:pt x="19063" y="21600"/>
                  </a:cubicBezTo>
                  <a:cubicBezTo>
                    <a:pt x="19063" y="21600"/>
                    <a:pt x="19063" y="21600"/>
                    <a:pt x="19063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6746" name="Freeform 519"/>
            <p:cNvSpPr/>
            <p:nvPr/>
          </p:nvSpPr>
          <p:spPr>
            <a:xfrm flipH="1" rot="16200000">
              <a:off x="992839" y="6831325"/>
              <a:ext cx="23711" cy="207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cubicBezTo>
                    <a:pt x="7200" y="2700"/>
                    <a:pt x="14400" y="5400"/>
                    <a:pt x="21600" y="10800"/>
                  </a:cubicBezTo>
                  <a:cubicBezTo>
                    <a:pt x="21600" y="21600"/>
                    <a:pt x="21600" y="21600"/>
                    <a:pt x="21600" y="21600"/>
                  </a:cubicBezTo>
                  <a:cubicBezTo>
                    <a:pt x="16800" y="18900"/>
                    <a:pt x="2400" y="2700"/>
                    <a:pt x="0" y="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6747" name="Freeform 520"/>
            <p:cNvSpPr/>
            <p:nvPr/>
          </p:nvSpPr>
          <p:spPr>
            <a:xfrm flipH="1" rot="16200000">
              <a:off x="1243273" y="6816507"/>
              <a:ext cx="53347" cy="207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cubicBezTo>
                    <a:pt x="7560" y="16200"/>
                    <a:pt x="14040" y="10800"/>
                    <a:pt x="21600" y="0"/>
                  </a:cubicBezTo>
                  <a:cubicBezTo>
                    <a:pt x="21600" y="8100"/>
                    <a:pt x="21600" y="8100"/>
                    <a:pt x="21600" y="8100"/>
                  </a:cubicBezTo>
                  <a:cubicBezTo>
                    <a:pt x="14040" y="16200"/>
                    <a:pt x="6480" y="21600"/>
                    <a:pt x="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6748" name="Freeform 521"/>
            <p:cNvSpPr/>
            <p:nvPr/>
          </p:nvSpPr>
          <p:spPr>
            <a:xfrm flipH="1" rot="16200000">
              <a:off x="991357" y="6820952"/>
              <a:ext cx="37048" cy="370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12343"/>
                  </a:moveTo>
                  <a:cubicBezTo>
                    <a:pt x="13886" y="7714"/>
                    <a:pt x="7714" y="4629"/>
                    <a:pt x="1543" y="0"/>
                  </a:cubicBezTo>
                  <a:cubicBezTo>
                    <a:pt x="0" y="0"/>
                    <a:pt x="0" y="0"/>
                    <a:pt x="0" y="1543"/>
                  </a:cubicBezTo>
                  <a:cubicBezTo>
                    <a:pt x="7714" y="7714"/>
                    <a:pt x="13886" y="13886"/>
                    <a:pt x="21600" y="21600"/>
                  </a:cubicBezTo>
                  <a:lnTo>
                    <a:pt x="21600" y="12343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6749" name="Freeform 522"/>
            <p:cNvSpPr/>
            <p:nvPr/>
          </p:nvSpPr>
          <p:spPr>
            <a:xfrm flipH="1" rot="16200000">
              <a:off x="1245074" y="6828682"/>
              <a:ext cx="37886" cy="207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40" h="21600" fill="norm" stroke="1" extrusionOk="0">
                  <a:moveTo>
                    <a:pt x="21240" y="0"/>
                  </a:moveTo>
                  <a:cubicBezTo>
                    <a:pt x="15480" y="8100"/>
                    <a:pt x="8280" y="13500"/>
                    <a:pt x="1080" y="16200"/>
                  </a:cubicBezTo>
                  <a:cubicBezTo>
                    <a:pt x="-360" y="16200"/>
                    <a:pt x="-360" y="21600"/>
                    <a:pt x="1080" y="21600"/>
                  </a:cubicBezTo>
                  <a:cubicBezTo>
                    <a:pt x="9720" y="21600"/>
                    <a:pt x="15480" y="21600"/>
                    <a:pt x="21240" y="18900"/>
                  </a:cubicBezTo>
                  <a:lnTo>
                    <a:pt x="21240" y="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6750" name="Freeform 523"/>
            <p:cNvSpPr/>
            <p:nvPr/>
          </p:nvSpPr>
          <p:spPr>
            <a:xfrm flipH="1" rot="16200000">
              <a:off x="975797" y="6790573"/>
              <a:ext cx="63721" cy="6223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15300" y="13500"/>
                    <a:pt x="8100" y="6300"/>
                    <a:pt x="0" y="0"/>
                  </a:cubicBezTo>
                  <a:cubicBezTo>
                    <a:pt x="2700" y="1800"/>
                    <a:pt x="5400" y="2700"/>
                    <a:pt x="8100" y="4500"/>
                  </a:cubicBezTo>
                  <a:cubicBezTo>
                    <a:pt x="13500" y="8100"/>
                    <a:pt x="17100" y="11700"/>
                    <a:pt x="21600" y="16200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6751" name="Freeform 524"/>
            <p:cNvSpPr/>
            <p:nvPr/>
          </p:nvSpPr>
          <p:spPr>
            <a:xfrm flipH="1" rot="16200000">
              <a:off x="1236605" y="6812801"/>
              <a:ext cx="44456" cy="370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082" y="15429"/>
                  </a:moveTo>
                  <a:cubicBezTo>
                    <a:pt x="11435" y="10800"/>
                    <a:pt x="16518" y="6171"/>
                    <a:pt x="21600" y="0"/>
                  </a:cubicBezTo>
                  <a:cubicBezTo>
                    <a:pt x="21600" y="12343"/>
                    <a:pt x="21600" y="12343"/>
                    <a:pt x="21600" y="12343"/>
                  </a:cubicBezTo>
                  <a:cubicBezTo>
                    <a:pt x="15247" y="16971"/>
                    <a:pt x="7624" y="20057"/>
                    <a:pt x="0" y="21600"/>
                  </a:cubicBezTo>
                  <a:cubicBezTo>
                    <a:pt x="1271" y="20057"/>
                    <a:pt x="3812" y="18514"/>
                    <a:pt x="5082" y="15429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6752" name="Freeform 525"/>
            <p:cNvSpPr/>
            <p:nvPr/>
          </p:nvSpPr>
          <p:spPr>
            <a:xfrm flipH="1" rot="16200000">
              <a:off x="1256925" y="6841276"/>
              <a:ext cx="12701" cy="127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cubicBezTo>
                    <a:pt x="5400" y="14400"/>
                    <a:pt x="16200" y="7200"/>
                    <a:pt x="21600" y="0"/>
                  </a:cubicBezTo>
                  <a:cubicBezTo>
                    <a:pt x="21600" y="7200"/>
                    <a:pt x="21600" y="7200"/>
                    <a:pt x="21600" y="7200"/>
                  </a:cubicBezTo>
                  <a:cubicBezTo>
                    <a:pt x="16200" y="14400"/>
                    <a:pt x="5400" y="14400"/>
                    <a:pt x="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6753" name="Freeform 526"/>
            <p:cNvSpPr/>
            <p:nvPr/>
          </p:nvSpPr>
          <p:spPr>
            <a:xfrm flipH="1" rot="16200000">
              <a:off x="872069" y="6677954"/>
              <a:ext cx="245988" cy="1052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20451" y="17280"/>
                    <a:pt x="18843" y="14040"/>
                    <a:pt x="17004" y="11340"/>
                  </a:cubicBezTo>
                  <a:cubicBezTo>
                    <a:pt x="14017" y="7020"/>
                    <a:pt x="10800" y="3780"/>
                    <a:pt x="7583" y="2700"/>
                  </a:cubicBezTo>
                  <a:cubicBezTo>
                    <a:pt x="5055" y="1620"/>
                    <a:pt x="2528" y="1080"/>
                    <a:pt x="0" y="540"/>
                  </a:cubicBezTo>
                  <a:cubicBezTo>
                    <a:pt x="1609" y="0"/>
                    <a:pt x="3217" y="0"/>
                    <a:pt x="4596" y="0"/>
                  </a:cubicBezTo>
                  <a:cubicBezTo>
                    <a:pt x="6664" y="0"/>
                    <a:pt x="8272" y="0"/>
                    <a:pt x="10111" y="1080"/>
                  </a:cubicBezTo>
                  <a:cubicBezTo>
                    <a:pt x="14706" y="3780"/>
                    <a:pt x="17923" y="7560"/>
                    <a:pt x="20221" y="12960"/>
                  </a:cubicBezTo>
                  <a:cubicBezTo>
                    <a:pt x="20681" y="14040"/>
                    <a:pt x="21140" y="15120"/>
                    <a:pt x="21600" y="16200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6754" name="Freeform 527"/>
            <p:cNvSpPr/>
            <p:nvPr/>
          </p:nvSpPr>
          <p:spPr>
            <a:xfrm flipH="1" rot="16200000">
              <a:off x="1046185" y="6594230"/>
              <a:ext cx="422329" cy="9632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1001" y="21600"/>
                  </a:moveTo>
                  <a:cubicBezTo>
                    <a:pt x="7379" y="21600"/>
                    <a:pt x="3354" y="18097"/>
                    <a:pt x="0" y="14595"/>
                  </a:cubicBezTo>
                  <a:cubicBezTo>
                    <a:pt x="2952" y="16930"/>
                    <a:pt x="6037" y="18097"/>
                    <a:pt x="8989" y="18097"/>
                  </a:cubicBezTo>
                  <a:cubicBezTo>
                    <a:pt x="9257" y="18097"/>
                    <a:pt x="9660" y="18097"/>
                    <a:pt x="10062" y="18097"/>
                  </a:cubicBezTo>
                  <a:cubicBezTo>
                    <a:pt x="13684" y="18097"/>
                    <a:pt x="18783" y="16346"/>
                    <a:pt x="21332" y="1751"/>
                  </a:cubicBezTo>
                  <a:cubicBezTo>
                    <a:pt x="21332" y="1168"/>
                    <a:pt x="21466" y="584"/>
                    <a:pt x="21600" y="0"/>
                  </a:cubicBezTo>
                  <a:cubicBezTo>
                    <a:pt x="21600" y="5254"/>
                    <a:pt x="21600" y="5254"/>
                    <a:pt x="21600" y="5254"/>
                  </a:cubicBezTo>
                  <a:cubicBezTo>
                    <a:pt x="19319" y="16346"/>
                    <a:pt x="15697" y="21600"/>
                    <a:pt x="11001" y="21600"/>
                  </a:cubicBezTo>
                  <a:cubicBezTo>
                    <a:pt x="11001" y="21600"/>
                    <a:pt x="11001" y="21600"/>
                    <a:pt x="11001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6755" name="Freeform 528"/>
            <p:cNvSpPr/>
            <p:nvPr/>
          </p:nvSpPr>
          <p:spPr>
            <a:xfrm flipH="1" rot="16200000">
              <a:off x="1192150" y="6618680"/>
              <a:ext cx="425291" cy="444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2533" y="21600"/>
                  </a:moveTo>
                  <a:cubicBezTo>
                    <a:pt x="11333" y="21600"/>
                    <a:pt x="10133" y="21600"/>
                    <a:pt x="9067" y="20329"/>
                  </a:cubicBezTo>
                  <a:cubicBezTo>
                    <a:pt x="6667" y="17788"/>
                    <a:pt x="4667" y="13976"/>
                    <a:pt x="2933" y="10165"/>
                  </a:cubicBezTo>
                  <a:cubicBezTo>
                    <a:pt x="1867" y="7624"/>
                    <a:pt x="933" y="5082"/>
                    <a:pt x="0" y="1271"/>
                  </a:cubicBezTo>
                  <a:cubicBezTo>
                    <a:pt x="4400" y="11435"/>
                    <a:pt x="8133" y="15247"/>
                    <a:pt x="11733" y="15247"/>
                  </a:cubicBezTo>
                  <a:cubicBezTo>
                    <a:pt x="14800" y="15247"/>
                    <a:pt x="17600" y="11435"/>
                    <a:pt x="20133" y="3812"/>
                  </a:cubicBezTo>
                  <a:cubicBezTo>
                    <a:pt x="20667" y="2541"/>
                    <a:pt x="21067" y="1271"/>
                    <a:pt x="21600" y="0"/>
                  </a:cubicBezTo>
                  <a:cubicBezTo>
                    <a:pt x="21600" y="8894"/>
                    <a:pt x="21600" y="8894"/>
                    <a:pt x="21600" y="8894"/>
                  </a:cubicBezTo>
                  <a:cubicBezTo>
                    <a:pt x="18667" y="17788"/>
                    <a:pt x="15600" y="21600"/>
                    <a:pt x="12533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6756" name="Freeform 529"/>
            <p:cNvSpPr/>
            <p:nvPr/>
          </p:nvSpPr>
          <p:spPr>
            <a:xfrm flipH="1" rot="16200000">
              <a:off x="320847" y="5655506"/>
              <a:ext cx="1552925" cy="84317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35" h="21600" fill="norm" stroke="1" extrusionOk="0">
                  <a:moveTo>
                    <a:pt x="20066" y="21600"/>
                  </a:moveTo>
                  <a:cubicBezTo>
                    <a:pt x="19674" y="21600"/>
                    <a:pt x="19282" y="21533"/>
                    <a:pt x="18854" y="21466"/>
                  </a:cubicBezTo>
                  <a:cubicBezTo>
                    <a:pt x="18604" y="21399"/>
                    <a:pt x="18355" y="21332"/>
                    <a:pt x="18105" y="21265"/>
                  </a:cubicBezTo>
                  <a:cubicBezTo>
                    <a:pt x="15610" y="20862"/>
                    <a:pt x="13258" y="20057"/>
                    <a:pt x="11190" y="18850"/>
                  </a:cubicBezTo>
                  <a:cubicBezTo>
                    <a:pt x="9373" y="17843"/>
                    <a:pt x="7626" y="16502"/>
                    <a:pt x="6129" y="15361"/>
                  </a:cubicBezTo>
                  <a:cubicBezTo>
                    <a:pt x="5131" y="14624"/>
                    <a:pt x="4062" y="13819"/>
                    <a:pt x="3099" y="12678"/>
                  </a:cubicBezTo>
                  <a:cubicBezTo>
                    <a:pt x="2208" y="11605"/>
                    <a:pt x="-465" y="8452"/>
                    <a:pt x="70" y="5031"/>
                  </a:cubicBezTo>
                  <a:cubicBezTo>
                    <a:pt x="355" y="3220"/>
                    <a:pt x="1388" y="1945"/>
                    <a:pt x="2280" y="1543"/>
                  </a:cubicBezTo>
                  <a:cubicBezTo>
                    <a:pt x="2850" y="1275"/>
                    <a:pt x="3456" y="1140"/>
                    <a:pt x="4204" y="1140"/>
                  </a:cubicBezTo>
                  <a:cubicBezTo>
                    <a:pt x="4632" y="1140"/>
                    <a:pt x="5060" y="1207"/>
                    <a:pt x="5487" y="1207"/>
                  </a:cubicBezTo>
                  <a:cubicBezTo>
                    <a:pt x="5880" y="1275"/>
                    <a:pt x="6307" y="1275"/>
                    <a:pt x="6735" y="1275"/>
                  </a:cubicBezTo>
                  <a:cubicBezTo>
                    <a:pt x="6806" y="1275"/>
                    <a:pt x="6806" y="1275"/>
                    <a:pt x="6806" y="1275"/>
                  </a:cubicBezTo>
                  <a:cubicBezTo>
                    <a:pt x="8695" y="1275"/>
                    <a:pt x="10549" y="872"/>
                    <a:pt x="12260" y="402"/>
                  </a:cubicBezTo>
                  <a:cubicBezTo>
                    <a:pt x="13115" y="201"/>
                    <a:pt x="14220" y="0"/>
                    <a:pt x="15361" y="0"/>
                  </a:cubicBezTo>
                  <a:cubicBezTo>
                    <a:pt x="15824" y="0"/>
                    <a:pt x="16252" y="0"/>
                    <a:pt x="16680" y="67"/>
                  </a:cubicBezTo>
                  <a:cubicBezTo>
                    <a:pt x="18070" y="335"/>
                    <a:pt x="19495" y="1140"/>
                    <a:pt x="21135" y="2482"/>
                  </a:cubicBezTo>
                  <a:cubicBezTo>
                    <a:pt x="21135" y="3019"/>
                    <a:pt x="21135" y="3019"/>
                    <a:pt x="21135" y="3019"/>
                  </a:cubicBezTo>
                  <a:cubicBezTo>
                    <a:pt x="20101" y="2080"/>
                    <a:pt x="18961" y="1207"/>
                    <a:pt x="17678" y="805"/>
                  </a:cubicBezTo>
                  <a:cubicBezTo>
                    <a:pt x="16929" y="537"/>
                    <a:pt x="16109" y="402"/>
                    <a:pt x="15254" y="402"/>
                  </a:cubicBezTo>
                  <a:cubicBezTo>
                    <a:pt x="14612" y="402"/>
                    <a:pt x="13971" y="470"/>
                    <a:pt x="13258" y="671"/>
                  </a:cubicBezTo>
                  <a:cubicBezTo>
                    <a:pt x="12687" y="738"/>
                    <a:pt x="12117" y="872"/>
                    <a:pt x="11547" y="1006"/>
                  </a:cubicBezTo>
                  <a:cubicBezTo>
                    <a:pt x="10406" y="1342"/>
                    <a:pt x="9230" y="1610"/>
                    <a:pt x="8054" y="1677"/>
                  </a:cubicBezTo>
                  <a:cubicBezTo>
                    <a:pt x="7697" y="1677"/>
                    <a:pt x="7341" y="1744"/>
                    <a:pt x="6949" y="1744"/>
                  </a:cubicBezTo>
                  <a:cubicBezTo>
                    <a:pt x="6379" y="1744"/>
                    <a:pt x="5808" y="1677"/>
                    <a:pt x="5274" y="1610"/>
                  </a:cubicBezTo>
                  <a:cubicBezTo>
                    <a:pt x="5202" y="1610"/>
                    <a:pt x="5202" y="1610"/>
                    <a:pt x="5202" y="1610"/>
                  </a:cubicBezTo>
                  <a:cubicBezTo>
                    <a:pt x="4846" y="1610"/>
                    <a:pt x="4454" y="1543"/>
                    <a:pt x="4062" y="1543"/>
                  </a:cubicBezTo>
                  <a:cubicBezTo>
                    <a:pt x="3741" y="1543"/>
                    <a:pt x="3456" y="1610"/>
                    <a:pt x="3171" y="1677"/>
                  </a:cubicBezTo>
                  <a:cubicBezTo>
                    <a:pt x="1994" y="1945"/>
                    <a:pt x="177" y="3354"/>
                    <a:pt x="284" y="6037"/>
                  </a:cubicBezTo>
                  <a:cubicBezTo>
                    <a:pt x="355" y="7983"/>
                    <a:pt x="1282" y="9593"/>
                    <a:pt x="1994" y="10666"/>
                  </a:cubicBezTo>
                  <a:cubicBezTo>
                    <a:pt x="4026" y="13752"/>
                    <a:pt x="6592" y="15429"/>
                    <a:pt x="9087" y="17106"/>
                  </a:cubicBezTo>
                  <a:cubicBezTo>
                    <a:pt x="9337" y="17240"/>
                    <a:pt x="9337" y="17240"/>
                    <a:pt x="9337" y="17240"/>
                  </a:cubicBezTo>
                  <a:cubicBezTo>
                    <a:pt x="12759" y="19520"/>
                    <a:pt x="16359" y="20795"/>
                    <a:pt x="20101" y="21130"/>
                  </a:cubicBezTo>
                  <a:cubicBezTo>
                    <a:pt x="20137" y="21130"/>
                    <a:pt x="20173" y="21130"/>
                    <a:pt x="20173" y="21198"/>
                  </a:cubicBezTo>
                  <a:cubicBezTo>
                    <a:pt x="20208" y="21198"/>
                    <a:pt x="20208" y="21198"/>
                    <a:pt x="20208" y="21198"/>
                  </a:cubicBezTo>
                  <a:cubicBezTo>
                    <a:pt x="20244" y="21198"/>
                    <a:pt x="20244" y="21198"/>
                    <a:pt x="20244" y="21198"/>
                  </a:cubicBezTo>
                  <a:cubicBezTo>
                    <a:pt x="20529" y="21198"/>
                    <a:pt x="20850" y="21130"/>
                    <a:pt x="21135" y="21063"/>
                  </a:cubicBezTo>
                  <a:cubicBezTo>
                    <a:pt x="21135" y="21466"/>
                    <a:pt x="21135" y="21466"/>
                    <a:pt x="21135" y="21466"/>
                  </a:cubicBezTo>
                  <a:cubicBezTo>
                    <a:pt x="20779" y="21533"/>
                    <a:pt x="20422" y="21600"/>
                    <a:pt x="20066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6757" name="Freeform 530"/>
            <p:cNvSpPr/>
            <p:nvPr/>
          </p:nvSpPr>
          <p:spPr>
            <a:xfrm flipH="1" rot="16200000">
              <a:off x="1438876" y="6785389"/>
              <a:ext cx="115585" cy="207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9327" y="21600"/>
                  </a:moveTo>
                  <a:cubicBezTo>
                    <a:pt x="5891" y="21600"/>
                    <a:pt x="2945" y="18900"/>
                    <a:pt x="0" y="16200"/>
                  </a:cubicBezTo>
                  <a:cubicBezTo>
                    <a:pt x="1964" y="16200"/>
                    <a:pt x="3927" y="13500"/>
                    <a:pt x="5891" y="13500"/>
                  </a:cubicBezTo>
                  <a:cubicBezTo>
                    <a:pt x="7364" y="10800"/>
                    <a:pt x="9327" y="8100"/>
                    <a:pt x="10800" y="8100"/>
                  </a:cubicBezTo>
                  <a:cubicBezTo>
                    <a:pt x="14727" y="5400"/>
                    <a:pt x="18164" y="2700"/>
                    <a:pt x="21600" y="0"/>
                  </a:cubicBezTo>
                  <a:cubicBezTo>
                    <a:pt x="21600" y="13500"/>
                    <a:pt x="21600" y="13500"/>
                    <a:pt x="21600" y="13500"/>
                  </a:cubicBezTo>
                  <a:cubicBezTo>
                    <a:pt x="17182" y="18900"/>
                    <a:pt x="13745" y="21600"/>
                    <a:pt x="10800" y="21600"/>
                  </a:cubicBezTo>
                  <a:cubicBezTo>
                    <a:pt x="10309" y="21600"/>
                    <a:pt x="9818" y="21600"/>
                    <a:pt x="9327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6758" name="Freeform 531"/>
            <p:cNvSpPr/>
            <p:nvPr/>
          </p:nvSpPr>
          <p:spPr>
            <a:xfrm flipH="1" rot="16200000">
              <a:off x="33527" y="5282237"/>
              <a:ext cx="2046065" cy="109656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27" h="21600" fill="norm" stroke="1" extrusionOk="0">
                  <a:moveTo>
                    <a:pt x="21227" y="21600"/>
                  </a:moveTo>
                  <a:cubicBezTo>
                    <a:pt x="21010" y="21600"/>
                    <a:pt x="20819" y="21548"/>
                    <a:pt x="20629" y="21548"/>
                  </a:cubicBezTo>
                  <a:cubicBezTo>
                    <a:pt x="19570" y="21394"/>
                    <a:pt x="18537" y="20930"/>
                    <a:pt x="17559" y="20517"/>
                  </a:cubicBezTo>
                  <a:cubicBezTo>
                    <a:pt x="17532" y="20517"/>
                    <a:pt x="17532" y="20517"/>
                    <a:pt x="17532" y="20517"/>
                  </a:cubicBezTo>
                  <a:cubicBezTo>
                    <a:pt x="17505" y="20569"/>
                    <a:pt x="17505" y="20569"/>
                    <a:pt x="17505" y="20569"/>
                  </a:cubicBezTo>
                  <a:cubicBezTo>
                    <a:pt x="17505" y="20569"/>
                    <a:pt x="17505" y="20569"/>
                    <a:pt x="17478" y="20569"/>
                  </a:cubicBezTo>
                  <a:cubicBezTo>
                    <a:pt x="17478" y="20569"/>
                    <a:pt x="17478" y="20569"/>
                    <a:pt x="17450" y="20569"/>
                  </a:cubicBezTo>
                  <a:cubicBezTo>
                    <a:pt x="17369" y="20466"/>
                    <a:pt x="17260" y="20414"/>
                    <a:pt x="17179" y="20363"/>
                  </a:cubicBezTo>
                  <a:cubicBezTo>
                    <a:pt x="16989" y="20311"/>
                    <a:pt x="16825" y="20208"/>
                    <a:pt x="16635" y="20157"/>
                  </a:cubicBezTo>
                  <a:cubicBezTo>
                    <a:pt x="16391" y="20053"/>
                    <a:pt x="16146" y="19950"/>
                    <a:pt x="15902" y="19847"/>
                  </a:cubicBezTo>
                  <a:cubicBezTo>
                    <a:pt x="15413" y="19693"/>
                    <a:pt x="14924" y="19486"/>
                    <a:pt x="14462" y="19280"/>
                  </a:cubicBezTo>
                  <a:cubicBezTo>
                    <a:pt x="14326" y="19229"/>
                    <a:pt x="14326" y="19229"/>
                    <a:pt x="14326" y="19229"/>
                  </a:cubicBezTo>
                  <a:cubicBezTo>
                    <a:pt x="13973" y="19126"/>
                    <a:pt x="13973" y="19126"/>
                    <a:pt x="13973" y="19126"/>
                  </a:cubicBezTo>
                  <a:cubicBezTo>
                    <a:pt x="12777" y="18662"/>
                    <a:pt x="11582" y="17888"/>
                    <a:pt x="10413" y="17167"/>
                  </a:cubicBezTo>
                  <a:cubicBezTo>
                    <a:pt x="10305" y="17115"/>
                    <a:pt x="10305" y="17115"/>
                    <a:pt x="10305" y="17115"/>
                  </a:cubicBezTo>
                  <a:cubicBezTo>
                    <a:pt x="9680" y="16703"/>
                    <a:pt x="9028" y="16342"/>
                    <a:pt x="8376" y="15981"/>
                  </a:cubicBezTo>
                  <a:cubicBezTo>
                    <a:pt x="7207" y="15259"/>
                    <a:pt x="5985" y="14537"/>
                    <a:pt x="4816" y="13713"/>
                  </a:cubicBezTo>
                  <a:cubicBezTo>
                    <a:pt x="3431" y="12733"/>
                    <a:pt x="1882" y="11547"/>
                    <a:pt x="877" y="9434"/>
                  </a:cubicBezTo>
                  <a:cubicBezTo>
                    <a:pt x="62" y="7784"/>
                    <a:pt x="-373" y="5207"/>
                    <a:pt x="415" y="3196"/>
                  </a:cubicBezTo>
                  <a:cubicBezTo>
                    <a:pt x="1094" y="1495"/>
                    <a:pt x="2371" y="464"/>
                    <a:pt x="4327" y="103"/>
                  </a:cubicBezTo>
                  <a:cubicBezTo>
                    <a:pt x="4708" y="52"/>
                    <a:pt x="5142" y="52"/>
                    <a:pt x="5604" y="52"/>
                  </a:cubicBezTo>
                  <a:cubicBezTo>
                    <a:pt x="6039" y="52"/>
                    <a:pt x="6474" y="52"/>
                    <a:pt x="6909" y="103"/>
                  </a:cubicBezTo>
                  <a:cubicBezTo>
                    <a:pt x="8267" y="206"/>
                    <a:pt x="9598" y="309"/>
                    <a:pt x="10930" y="309"/>
                  </a:cubicBezTo>
                  <a:cubicBezTo>
                    <a:pt x="11147" y="309"/>
                    <a:pt x="11147" y="309"/>
                    <a:pt x="11147" y="309"/>
                  </a:cubicBezTo>
                  <a:cubicBezTo>
                    <a:pt x="11989" y="258"/>
                    <a:pt x="12832" y="206"/>
                    <a:pt x="13674" y="155"/>
                  </a:cubicBezTo>
                  <a:cubicBezTo>
                    <a:pt x="14543" y="103"/>
                    <a:pt x="15440" y="0"/>
                    <a:pt x="16309" y="0"/>
                  </a:cubicBezTo>
                  <a:cubicBezTo>
                    <a:pt x="17478" y="0"/>
                    <a:pt x="18429" y="155"/>
                    <a:pt x="19352" y="412"/>
                  </a:cubicBezTo>
                  <a:cubicBezTo>
                    <a:pt x="19977" y="567"/>
                    <a:pt x="20602" y="773"/>
                    <a:pt x="21227" y="1031"/>
                  </a:cubicBezTo>
                  <a:cubicBezTo>
                    <a:pt x="21227" y="1392"/>
                    <a:pt x="21227" y="1392"/>
                    <a:pt x="21227" y="1392"/>
                  </a:cubicBezTo>
                  <a:cubicBezTo>
                    <a:pt x="20059" y="876"/>
                    <a:pt x="18945" y="516"/>
                    <a:pt x="17858" y="412"/>
                  </a:cubicBezTo>
                  <a:cubicBezTo>
                    <a:pt x="17369" y="309"/>
                    <a:pt x="16853" y="309"/>
                    <a:pt x="16282" y="309"/>
                  </a:cubicBezTo>
                  <a:cubicBezTo>
                    <a:pt x="15385" y="309"/>
                    <a:pt x="14489" y="361"/>
                    <a:pt x="13728" y="464"/>
                  </a:cubicBezTo>
                  <a:cubicBezTo>
                    <a:pt x="12832" y="567"/>
                    <a:pt x="11908" y="619"/>
                    <a:pt x="10930" y="619"/>
                  </a:cubicBezTo>
                  <a:cubicBezTo>
                    <a:pt x="10441" y="619"/>
                    <a:pt x="9952" y="567"/>
                    <a:pt x="9435" y="567"/>
                  </a:cubicBezTo>
                  <a:cubicBezTo>
                    <a:pt x="8946" y="567"/>
                    <a:pt x="8430" y="516"/>
                    <a:pt x="7914" y="464"/>
                  </a:cubicBezTo>
                  <a:cubicBezTo>
                    <a:pt x="7235" y="361"/>
                    <a:pt x="6528" y="309"/>
                    <a:pt x="5822" y="309"/>
                  </a:cubicBezTo>
                  <a:cubicBezTo>
                    <a:pt x="4844" y="309"/>
                    <a:pt x="4029" y="464"/>
                    <a:pt x="3295" y="722"/>
                  </a:cubicBezTo>
                  <a:cubicBezTo>
                    <a:pt x="2670" y="979"/>
                    <a:pt x="1149" y="1753"/>
                    <a:pt x="496" y="3660"/>
                  </a:cubicBezTo>
                  <a:cubicBezTo>
                    <a:pt x="198" y="4485"/>
                    <a:pt x="116" y="5464"/>
                    <a:pt x="225" y="6547"/>
                  </a:cubicBezTo>
                  <a:cubicBezTo>
                    <a:pt x="578" y="9640"/>
                    <a:pt x="2371" y="11444"/>
                    <a:pt x="3920" y="12682"/>
                  </a:cubicBezTo>
                  <a:cubicBezTo>
                    <a:pt x="5251" y="13764"/>
                    <a:pt x="6664" y="14589"/>
                    <a:pt x="8022" y="15362"/>
                  </a:cubicBezTo>
                  <a:cubicBezTo>
                    <a:pt x="8593" y="15723"/>
                    <a:pt x="9164" y="16032"/>
                    <a:pt x="9707" y="16393"/>
                  </a:cubicBezTo>
                  <a:cubicBezTo>
                    <a:pt x="9952" y="16548"/>
                    <a:pt x="10196" y="16703"/>
                    <a:pt x="10441" y="16857"/>
                  </a:cubicBezTo>
                  <a:cubicBezTo>
                    <a:pt x="11500" y="17527"/>
                    <a:pt x="12614" y="18198"/>
                    <a:pt x="13728" y="18662"/>
                  </a:cubicBezTo>
                  <a:cubicBezTo>
                    <a:pt x="14081" y="18765"/>
                    <a:pt x="14435" y="18919"/>
                    <a:pt x="14761" y="19022"/>
                  </a:cubicBezTo>
                  <a:cubicBezTo>
                    <a:pt x="15549" y="19280"/>
                    <a:pt x="16336" y="19589"/>
                    <a:pt x="17070" y="20002"/>
                  </a:cubicBezTo>
                  <a:cubicBezTo>
                    <a:pt x="17450" y="20157"/>
                    <a:pt x="17831" y="20311"/>
                    <a:pt x="18184" y="20466"/>
                  </a:cubicBezTo>
                  <a:cubicBezTo>
                    <a:pt x="19026" y="20827"/>
                    <a:pt x="20140" y="21188"/>
                    <a:pt x="21227" y="21239"/>
                  </a:cubicBezTo>
                  <a:lnTo>
                    <a:pt x="21227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6759" name="Freeform 532"/>
            <p:cNvSpPr/>
            <p:nvPr/>
          </p:nvSpPr>
          <p:spPr>
            <a:xfrm flipH="1" rot="16200000">
              <a:off x="-393828" y="4674098"/>
              <a:ext cx="2758517" cy="16003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86" h="21600" fill="norm" stroke="1" extrusionOk="0">
                  <a:moveTo>
                    <a:pt x="21286" y="21600"/>
                  </a:moveTo>
                  <a:cubicBezTo>
                    <a:pt x="20579" y="21565"/>
                    <a:pt x="19831" y="21459"/>
                    <a:pt x="19023" y="21246"/>
                  </a:cubicBezTo>
                  <a:cubicBezTo>
                    <a:pt x="17346" y="20787"/>
                    <a:pt x="15568" y="19903"/>
                    <a:pt x="13406" y="18383"/>
                  </a:cubicBezTo>
                  <a:cubicBezTo>
                    <a:pt x="13103" y="18171"/>
                    <a:pt x="12800" y="17923"/>
                    <a:pt x="12496" y="17711"/>
                  </a:cubicBezTo>
                  <a:cubicBezTo>
                    <a:pt x="11870" y="17252"/>
                    <a:pt x="11224" y="16757"/>
                    <a:pt x="10577" y="16403"/>
                  </a:cubicBezTo>
                  <a:cubicBezTo>
                    <a:pt x="9526" y="15838"/>
                    <a:pt x="8476" y="15449"/>
                    <a:pt x="7667" y="15201"/>
                  </a:cubicBezTo>
                  <a:cubicBezTo>
                    <a:pt x="7344" y="15095"/>
                    <a:pt x="7021" y="14989"/>
                    <a:pt x="6697" y="14883"/>
                  </a:cubicBezTo>
                  <a:cubicBezTo>
                    <a:pt x="5364" y="14459"/>
                    <a:pt x="3970" y="14070"/>
                    <a:pt x="2717" y="13151"/>
                  </a:cubicBezTo>
                  <a:cubicBezTo>
                    <a:pt x="1787" y="12515"/>
                    <a:pt x="494" y="11419"/>
                    <a:pt x="110" y="9616"/>
                  </a:cubicBezTo>
                  <a:cubicBezTo>
                    <a:pt x="-314" y="7742"/>
                    <a:pt x="555" y="5904"/>
                    <a:pt x="1545" y="4985"/>
                  </a:cubicBezTo>
                  <a:cubicBezTo>
                    <a:pt x="2697" y="3924"/>
                    <a:pt x="4030" y="3535"/>
                    <a:pt x="5323" y="3182"/>
                  </a:cubicBezTo>
                  <a:cubicBezTo>
                    <a:pt x="5687" y="3076"/>
                    <a:pt x="5687" y="3076"/>
                    <a:pt x="5687" y="3076"/>
                  </a:cubicBezTo>
                  <a:cubicBezTo>
                    <a:pt x="6455" y="2864"/>
                    <a:pt x="7102" y="2651"/>
                    <a:pt x="7748" y="2333"/>
                  </a:cubicBezTo>
                  <a:cubicBezTo>
                    <a:pt x="8233" y="2121"/>
                    <a:pt x="8718" y="1874"/>
                    <a:pt x="9203" y="1626"/>
                  </a:cubicBezTo>
                  <a:cubicBezTo>
                    <a:pt x="9607" y="1379"/>
                    <a:pt x="10052" y="1167"/>
                    <a:pt x="10476" y="955"/>
                  </a:cubicBezTo>
                  <a:cubicBezTo>
                    <a:pt x="11203" y="601"/>
                    <a:pt x="12173" y="177"/>
                    <a:pt x="13183" y="35"/>
                  </a:cubicBezTo>
                  <a:cubicBezTo>
                    <a:pt x="13446" y="0"/>
                    <a:pt x="13729" y="0"/>
                    <a:pt x="14032" y="0"/>
                  </a:cubicBezTo>
                  <a:cubicBezTo>
                    <a:pt x="14598" y="0"/>
                    <a:pt x="15164" y="71"/>
                    <a:pt x="15628" y="106"/>
                  </a:cubicBezTo>
                  <a:cubicBezTo>
                    <a:pt x="17326" y="354"/>
                    <a:pt x="18922" y="742"/>
                    <a:pt x="20397" y="1343"/>
                  </a:cubicBezTo>
                  <a:cubicBezTo>
                    <a:pt x="20700" y="1449"/>
                    <a:pt x="21003" y="1591"/>
                    <a:pt x="21286" y="1697"/>
                  </a:cubicBezTo>
                  <a:cubicBezTo>
                    <a:pt x="21286" y="1944"/>
                    <a:pt x="21286" y="1944"/>
                    <a:pt x="21286" y="1944"/>
                  </a:cubicBezTo>
                  <a:cubicBezTo>
                    <a:pt x="20357" y="1520"/>
                    <a:pt x="19387" y="1167"/>
                    <a:pt x="18397" y="884"/>
                  </a:cubicBezTo>
                  <a:cubicBezTo>
                    <a:pt x="17063" y="530"/>
                    <a:pt x="15649" y="212"/>
                    <a:pt x="14275" y="212"/>
                  </a:cubicBezTo>
                  <a:cubicBezTo>
                    <a:pt x="14012" y="212"/>
                    <a:pt x="13769" y="212"/>
                    <a:pt x="13527" y="247"/>
                  </a:cubicBezTo>
                  <a:cubicBezTo>
                    <a:pt x="12052" y="354"/>
                    <a:pt x="10638" y="1096"/>
                    <a:pt x="9284" y="1803"/>
                  </a:cubicBezTo>
                  <a:cubicBezTo>
                    <a:pt x="8839" y="2050"/>
                    <a:pt x="8374" y="2298"/>
                    <a:pt x="7910" y="2510"/>
                  </a:cubicBezTo>
                  <a:cubicBezTo>
                    <a:pt x="7122" y="2864"/>
                    <a:pt x="6314" y="3111"/>
                    <a:pt x="5525" y="3323"/>
                  </a:cubicBezTo>
                  <a:cubicBezTo>
                    <a:pt x="4899" y="3535"/>
                    <a:pt x="4232" y="3712"/>
                    <a:pt x="3606" y="3959"/>
                  </a:cubicBezTo>
                  <a:cubicBezTo>
                    <a:pt x="2313" y="4490"/>
                    <a:pt x="555" y="5480"/>
                    <a:pt x="191" y="7919"/>
                  </a:cubicBezTo>
                  <a:cubicBezTo>
                    <a:pt x="-132" y="10075"/>
                    <a:pt x="1121" y="11631"/>
                    <a:pt x="2252" y="12550"/>
                  </a:cubicBezTo>
                  <a:cubicBezTo>
                    <a:pt x="3606" y="13681"/>
                    <a:pt x="5121" y="14141"/>
                    <a:pt x="6576" y="14600"/>
                  </a:cubicBezTo>
                  <a:cubicBezTo>
                    <a:pt x="7061" y="14742"/>
                    <a:pt x="7061" y="14742"/>
                    <a:pt x="7061" y="14742"/>
                  </a:cubicBezTo>
                  <a:cubicBezTo>
                    <a:pt x="8011" y="15060"/>
                    <a:pt x="8981" y="15378"/>
                    <a:pt x="9910" y="15838"/>
                  </a:cubicBezTo>
                  <a:cubicBezTo>
                    <a:pt x="10880" y="16297"/>
                    <a:pt x="11749" y="16934"/>
                    <a:pt x="12618" y="17570"/>
                  </a:cubicBezTo>
                  <a:cubicBezTo>
                    <a:pt x="14295" y="18772"/>
                    <a:pt x="16295" y="20151"/>
                    <a:pt x="18376" y="20822"/>
                  </a:cubicBezTo>
                  <a:cubicBezTo>
                    <a:pt x="19366" y="21140"/>
                    <a:pt x="20276" y="21317"/>
                    <a:pt x="21124" y="21317"/>
                  </a:cubicBezTo>
                  <a:cubicBezTo>
                    <a:pt x="21165" y="21317"/>
                    <a:pt x="21225" y="21317"/>
                    <a:pt x="21286" y="21317"/>
                  </a:cubicBezTo>
                  <a:lnTo>
                    <a:pt x="21286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6760" name="Freeform 537"/>
            <p:cNvSpPr/>
            <p:nvPr/>
          </p:nvSpPr>
          <p:spPr>
            <a:xfrm flipH="1" rot="16200000">
              <a:off x="1757473" y="6689068"/>
              <a:ext cx="296371" cy="326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18542" y="19800"/>
                    <a:pt x="15483" y="16200"/>
                    <a:pt x="12616" y="12600"/>
                  </a:cubicBezTo>
                  <a:cubicBezTo>
                    <a:pt x="8411" y="7200"/>
                    <a:pt x="4205" y="3600"/>
                    <a:pt x="0" y="0"/>
                  </a:cubicBezTo>
                  <a:cubicBezTo>
                    <a:pt x="5735" y="0"/>
                    <a:pt x="11278" y="3600"/>
                    <a:pt x="16821" y="7200"/>
                  </a:cubicBezTo>
                  <a:cubicBezTo>
                    <a:pt x="18542" y="9000"/>
                    <a:pt x="20071" y="9000"/>
                    <a:pt x="21600" y="10800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6761" name="Freeform 538"/>
            <p:cNvSpPr/>
            <p:nvPr/>
          </p:nvSpPr>
          <p:spPr>
            <a:xfrm flipH="1" rot="16200000">
              <a:off x="-2040505" y="2812549"/>
              <a:ext cx="6775015" cy="114991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383" y="21600"/>
                  </a:moveTo>
                  <a:cubicBezTo>
                    <a:pt x="21308" y="21600"/>
                    <a:pt x="21241" y="21600"/>
                    <a:pt x="21174" y="21551"/>
                  </a:cubicBezTo>
                  <a:cubicBezTo>
                    <a:pt x="20957" y="21452"/>
                    <a:pt x="20757" y="21305"/>
                    <a:pt x="20565" y="21108"/>
                  </a:cubicBezTo>
                  <a:cubicBezTo>
                    <a:pt x="20139" y="20665"/>
                    <a:pt x="19705" y="20026"/>
                    <a:pt x="19238" y="19189"/>
                  </a:cubicBezTo>
                  <a:cubicBezTo>
                    <a:pt x="18829" y="18500"/>
                    <a:pt x="18428" y="17664"/>
                    <a:pt x="18028" y="16877"/>
                  </a:cubicBezTo>
                  <a:cubicBezTo>
                    <a:pt x="17569" y="15991"/>
                    <a:pt x="17085" y="15007"/>
                    <a:pt x="16601" y="14220"/>
                  </a:cubicBezTo>
                  <a:cubicBezTo>
                    <a:pt x="16192" y="13531"/>
                    <a:pt x="15766" y="12842"/>
                    <a:pt x="15357" y="12251"/>
                  </a:cubicBezTo>
                  <a:cubicBezTo>
                    <a:pt x="15307" y="12153"/>
                    <a:pt x="15307" y="12153"/>
                    <a:pt x="15307" y="12153"/>
                  </a:cubicBezTo>
                  <a:cubicBezTo>
                    <a:pt x="15207" y="12005"/>
                    <a:pt x="15107" y="11858"/>
                    <a:pt x="14998" y="11710"/>
                  </a:cubicBezTo>
                  <a:cubicBezTo>
                    <a:pt x="14698" y="11267"/>
                    <a:pt x="14389" y="10825"/>
                    <a:pt x="14105" y="10136"/>
                  </a:cubicBezTo>
                  <a:cubicBezTo>
                    <a:pt x="13604" y="9004"/>
                    <a:pt x="13262" y="6790"/>
                    <a:pt x="12920" y="4674"/>
                  </a:cubicBezTo>
                  <a:cubicBezTo>
                    <a:pt x="12845" y="4133"/>
                    <a:pt x="12761" y="3592"/>
                    <a:pt x="12678" y="3100"/>
                  </a:cubicBezTo>
                  <a:cubicBezTo>
                    <a:pt x="12453" y="1771"/>
                    <a:pt x="12177" y="394"/>
                    <a:pt x="11827" y="344"/>
                  </a:cubicBezTo>
                  <a:cubicBezTo>
                    <a:pt x="11802" y="344"/>
                    <a:pt x="11802" y="344"/>
                    <a:pt x="11802" y="344"/>
                  </a:cubicBezTo>
                  <a:cubicBezTo>
                    <a:pt x="11459" y="344"/>
                    <a:pt x="11151" y="1033"/>
                    <a:pt x="10842" y="1722"/>
                  </a:cubicBezTo>
                  <a:cubicBezTo>
                    <a:pt x="10733" y="1919"/>
                    <a:pt x="10733" y="1919"/>
                    <a:pt x="10733" y="1919"/>
                  </a:cubicBezTo>
                  <a:cubicBezTo>
                    <a:pt x="10558" y="2313"/>
                    <a:pt x="10374" y="2706"/>
                    <a:pt x="10191" y="2854"/>
                  </a:cubicBezTo>
                  <a:cubicBezTo>
                    <a:pt x="10082" y="2952"/>
                    <a:pt x="9965" y="3001"/>
                    <a:pt x="9857" y="3001"/>
                  </a:cubicBezTo>
                  <a:cubicBezTo>
                    <a:pt x="9782" y="3051"/>
                    <a:pt x="9707" y="3100"/>
                    <a:pt x="9640" y="3100"/>
                  </a:cubicBezTo>
                  <a:cubicBezTo>
                    <a:pt x="9548" y="3149"/>
                    <a:pt x="9465" y="3247"/>
                    <a:pt x="9381" y="3297"/>
                  </a:cubicBezTo>
                  <a:cubicBezTo>
                    <a:pt x="9114" y="3444"/>
                    <a:pt x="8839" y="3641"/>
                    <a:pt x="8572" y="3641"/>
                  </a:cubicBezTo>
                  <a:cubicBezTo>
                    <a:pt x="8505" y="3641"/>
                    <a:pt x="8438" y="3592"/>
                    <a:pt x="8371" y="3592"/>
                  </a:cubicBezTo>
                  <a:cubicBezTo>
                    <a:pt x="8321" y="3592"/>
                    <a:pt x="8279" y="3543"/>
                    <a:pt x="8229" y="3543"/>
                  </a:cubicBezTo>
                  <a:cubicBezTo>
                    <a:pt x="8129" y="3493"/>
                    <a:pt x="8029" y="3444"/>
                    <a:pt x="7929" y="3444"/>
                  </a:cubicBezTo>
                  <a:cubicBezTo>
                    <a:pt x="7854" y="3444"/>
                    <a:pt x="7787" y="3444"/>
                    <a:pt x="7729" y="3493"/>
                  </a:cubicBezTo>
                  <a:cubicBezTo>
                    <a:pt x="7520" y="3641"/>
                    <a:pt x="7328" y="3936"/>
                    <a:pt x="7128" y="4231"/>
                  </a:cubicBezTo>
                  <a:cubicBezTo>
                    <a:pt x="6977" y="4477"/>
                    <a:pt x="6827" y="4674"/>
                    <a:pt x="6677" y="4822"/>
                  </a:cubicBezTo>
                  <a:cubicBezTo>
                    <a:pt x="6435" y="5166"/>
                    <a:pt x="6185" y="5462"/>
                    <a:pt x="5943" y="5904"/>
                  </a:cubicBezTo>
                  <a:cubicBezTo>
                    <a:pt x="5617" y="6544"/>
                    <a:pt x="5300" y="7331"/>
                    <a:pt x="4991" y="8069"/>
                  </a:cubicBezTo>
                  <a:cubicBezTo>
                    <a:pt x="4924" y="8217"/>
                    <a:pt x="4857" y="8414"/>
                    <a:pt x="4791" y="8561"/>
                  </a:cubicBezTo>
                  <a:cubicBezTo>
                    <a:pt x="4474" y="9349"/>
                    <a:pt x="4123" y="10037"/>
                    <a:pt x="3722" y="10037"/>
                  </a:cubicBezTo>
                  <a:cubicBezTo>
                    <a:pt x="3222" y="10037"/>
                    <a:pt x="2738" y="9349"/>
                    <a:pt x="2270" y="8660"/>
                  </a:cubicBezTo>
                  <a:cubicBezTo>
                    <a:pt x="1995" y="8266"/>
                    <a:pt x="1719" y="7872"/>
                    <a:pt x="1436" y="7626"/>
                  </a:cubicBezTo>
                  <a:cubicBezTo>
                    <a:pt x="1235" y="7430"/>
                    <a:pt x="1035" y="7233"/>
                    <a:pt x="835" y="7036"/>
                  </a:cubicBezTo>
                  <a:cubicBezTo>
                    <a:pt x="684" y="6839"/>
                    <a:pt x="534" y="6692"/>
                    <a:pt x="384" y="6544"/>
                  </a:cubicBezTo>
                  <a:cubicBezTo>
                    <a:pt x="267" y="6446"/>
                    <a:pt x="134" y="6298"/>
                    <a:pt x="0" y="6200"/>
                  </a:cubicBezTo>
                  <a:cubicBezTo>
                    <a:pt x="0" y="5855"/>
                    <a:pt x="0" y="5855"/>
                    <a:pt x="0" y="5855"/>
                  </a:cubicBezTo>
                  <a:cubicBezTo>
                    <a:pt x="109" y="5954"/>
                    <a:pt x="225" y="6052"/>
                    <a:pt x="359" y="6150"/>
                  </a:cubicBezTo>
                  <a:cubicBezTo>
                    <a:pt x="734" y="6544"/>
                    <a:pt x="1118" y="6938"/>
                    <a:pt x="1502" y="7331"/>
                  </a:cubicBezTo>
                  <a:cubicBezTo>
                    <a:pt x="1744" y="7577"/>
                    <a:pt x="1995" y="7971"/>
                    <a:pt x="2245" y="8315"/>
                  </a:cubicBezTo>
                  <a:cubicBezTo>
                    <a:pt x="2704" y="9004"/>
                    <a:pt x="3188" y="9742"/>
                    <a:pt x="3664" y="9742"/>
                  </a:cubicBezTo>
                  <a:cubicBezTo>
                    <a:pt x="3823" y="9742"/>
                    <a:pt x="3973" y="9644"/>
                    <a:pt x="4123" y="9496"/>
                  </a:cubicBezTo>
                  <a:cubicBezTo>
                    <a:pt x="4432" y="9152"/>
                    <a:pt x="4724" y="8414"/>
                    <a:pt x="4999" y="7676"/>
                  </a:cubicBezTo>
                  <a:cubicBezTo>
                    <a:pt x="5100" y="7430"/>
                    <a:pt x="5191" y="7184"/>
                    <a:pt x="5291" y="6987"/>
                  </a:cubicBezTo>
                  <a:cubicBezTo>
                    <a:pt x="5634" y="6150"/>
                    <a:pt x="6009" y="5314"/>
                    <a:pt x="6393" y="4822"/>
                  </a:cubicBezTo>
                  <a:cubicBezTo>
                    <a:pt x="6468" y="4723"/>
                    <a:pt x="6535" y="4674"/>
                    <a:pt x="6602" y="4576"/>
                  </a:cubicBezTo>
                  <a:cubicBezTo>
                    <a:pt x="6735" y="4428"/>
                    <a:pt x="6877" y="4231"/>
                    <a:pt x="7019" y="4035"/>
                  </a:cubicBezTo>
                  <a:cubicBezTo>
                    <a:pt x="7094" y="3936"/>
                    <a:pt x="7094" y="3936"/>
                    <a:pt x="7094" y="3936"/>
                  </a:cubicBezTo>
                  <a:cubicBezTo>
                    <a:pt x="7253" y="3690"/>
                    <a:pt x="7420" y="3444"/>
                    <a:pt x="7578" y="3297"/>
                  </a:cubicBezTo>
                  <a:cubicBezTo>
                    <a:pt x="7687" y="3198"/>
                    <a:pt x="7804" y="3149"/>
                    <a:pt x="7946" y="3149"/>
                  </a:cubicBezTo>
                  <a:cubicBezTo>
                    <a:pt x="8054" y="3149"/>
                    <a:pt x="8171" y="3149"/>
                    <a:pt x="8279" y="3198"/>
                  </a:cubicBezTo>
                  <a:cubicBezTo>
                    <a:pt x="8396" y="3247"/>
                    <a:pt x="8505" y="3247"/>
                    <a:pt x="8622" y="3247"/>
                  </a:cubicBezTo>
                  <a:cubicBezTo>
                    <a:pt x="8672" y="3247"/>
                    <a:pt x="8730" y="3247"/>
                    <a:pt x="8780" y="3247"/>
                  </a:cubicBezTo>
                  <a:cubicBezTo>
                    <a:pt x="9064" y="3149"/>
                    <a:pt x="9356" y="3001"/>
                    <a:pt x="9640" y="2805"/>
                  </a:cubicBezTo>
                  <a:cubicBezTo>
                    <a:pt x="9773" y="2755"/>
                    <a:pt x="9915" y="2657"/>
                    <a:pt x="10049" y="2608"/>
                  </a:cubicBezTo>
                  <a:cubicBezTo>
                    <a:pt x="10324" y="2460"/>
                    <a:pt x="10583" y="1870"/>
                    <a:pt x="10833" y="1328"/>
                  </a:cubicBezTo>
                  <a:cubicBezTo>
                    <a:pt x="10934" y="1132"/>
                    <a:pt x="11034" y="886"/>
                    <a:pt x="11134" y="689"/>
                  </a:cubicBezTo>
                  <a:cubicBezTo>
                    <a:pt x="11292" y="394"/>
                    <a:pt x="11534" y="0"/>
                    <a:pt x="11777" y="0"/>
                  </a:cubicBezTo>
                  <a:cubicBezTo>
                    <a:pt x="11885" y="0"/>
                    <a:pt x="11994" y="98"/>
                    <a:pt x="12085" y="295"/>
                  </a:cubicBezTo>
                  <a:cubicBezTo>
                    <a:pt x="12377" y="886"/>
                    <a:pt x="12594" y="2067"/>
                    <a:pt x="12770" y="3149"/>
                  </a:cubicBezTo>
                  <a:cubicBezTo>
                    <a:pt x="12811" y="3444"/>
                    <a:pt x="12853" y="3690"/>
                    <a:pt x="12895" y="3985"/>
                  </a:cubicBezTo>
                  <a:cubicBezTo>
                    <a:pt x="13304" y="6593"/>
                    <a:pt x="13730" y="9299"/>
                    <a:pt x="14355" y="10283"/>
                  </a:cubicBezTo>
                  <a:cubicBezTo>
                    <a:pt x="14564" y="10628"/>
                    <a:pt x="14773" y="10923"/>
                    <a:pt x="14973" y="11267"/>
                  </a:cubicBezTo>
                  <a:cubicBezTo>
                    <a:pt x="15616" y="12251"/>
                    <a:pt x="16283" y="13236"/>
                    <a:pt x="16926" y="14416"/>
                  </a:cubicBezTo>
                  <a:cubicBezTo>
                    <a:pt x="17327" y="15105"/>
                    <a:pt x="17727" y="15942"/>
                    <a:pt x="18120" y="16680"/>
                  </a:cubicBezTo>
                  <a:cubicBezTo>
                    <a:pt x="18520" y="17516"/>
                    <a:pt x="18938" y="18353"/>
                    <a:pt x="19355" y="19091"/>
                  </a:cubicBezTo>
                  <a:cubicBezTo>
                    <a:pt x="19822" y="19927"/>
                    <a:pt x="20215" y="20468"/>
                    <a:pt x="20582" y="20862"/>
                  </a:cubicBezTo>
                  <a:cubicBezTo>
                    <a:pt x="20840" y="21108"/>
                    <a:pt x="21066" y="21305"/>
                    <a:pt x="21266" y="21403"/>
                  </a:cubicBezTo>
                  <a:cubicBezTo>
                    <a:pt x="21333" y="21403"/>
                    <a:pt x="21400" y="21452"/>
                    <a:pt x="21466" y="21502"/>
                  </a:cubicBezTo>
                  <a:cubicBezTo>
                    <a:pt x="21508" y="21502"/>
                    <a:pt x="21558" y="21551"/>
                    <a:pt x="21600" y="21600"/>
                  </a:cubicBezTo>
                  <a:cubicBezTo>
                    <a:pt x="21533" y="21600"/>
                    <a:pt x="21458" y="21600"/>
                    <a:pt x="21383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6762" name="Freeform 540"/>
            <p:cNvSpPr/>
            <p:nvPr/>
          </p:nvSpPr>
          <p:spPr>
            <a:xfrm flipH="1" rot="16200000">
              <a:off x="574959" y="3623123"/>
              <a:ext cx="634232" cy="19856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20886" y="19895"/>
                    <a:pt x="20261" y="18189"/>
                    <a:pt x="19726" y="16768"/>
                  </a:cubicBezTo>
                  <a:cubicBezTo>
                    <a:pt x="18833" y="14495"/>
                    <a:pt x="18030" y="12221"/>
                    <a:pt x="17048" y="10232"/>
                  </a:cubicBezTo>
                  <a:cubicBezTo>
                    <a:pt x="14906" y="6537"/>
                    <a:pt x="12853" y="3979"/>
                    <a:pt x="10800" y="2558"/>
                  </a:cubicBezTo>
                  <a:cubicBezTo>
                    <a:pt x="9729" y="1989"/>
                    <a:pt x="8747" y="1705"/>
                    <a:pt x="7765" y="1705"/>
                  </a:cubicBezTo>
                  <a:cubicBezTo>
                    <a:pt x="6426" y="1705"/>
                    <a:pt x="5177" y="2274"/>
                    <a:pt x="3927" y="3411"/>
                  </a:cubicBezTo>
                  <a:cubicBezTo>
                    <a:pt x="2499" y="4832"/>
                    <a:pt x="1250" y="5968"/>
                    <a:pt x="0" y="6537"/>
                  </a:cubicBezTo>
                  <a:cubicBezTo>
                    <a:pt x="714" y="5968"/>
                    <a:pt x="1339" y="5116"/>
                    <a:pt x="2053" y="4263"/>
                  </a:cubicBezTo>
                  <a:cubicBezTo>
                    <a:pt x="3124" y="2558"/>
                    <a:pt x="4284" y="1137"/>
                    <a:pt x="5534" y="568"/>
                  </a:cubicBezTo>
                  <a:cubicBezTo>
                    <a:pt x="6337" y="0"/>
                    <a:pt x="7140" y="0"/>
                    <a:pt x="7944" y="0"/>
                  </a:cubicBezTo>
                  <a:cubicBezTo>
                    <a:pt x="9104" y="0"/>
                    <a:pt x="10264" y="284"/>
                    <a:pt x="11425" y="1137"/>
                  </a:cubicBezTo>
                  <a:cubicBezTo>
                    <a:pt x="13835" y="3126"/>
                    <a:pt x="15888" y="5684"/>
                    <a:pt x="17673" y="9379"/>
                  </a:cubicBezTo>
                  <a:cubicBezTo>
                    <a:pt x="19369" y="12789"/>
                    <a:pt x="20529" y="16200"/>
                    <a:pt x="2160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6763" name="Freeform 541"/>
            <p:cNvSpPr/>
            <p:nvPr/>
          </p:nvSpPr>
          <p:spPr>
            <a:xfrm flipH="1" rot="16200000">
              <a:off x="1578169" y="6486054"/>
              <a:ext cx="626824" cy="1081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19431" y="21073"/>
                    <a:pt x="17172" y="20546"/>
                    <a:pt x="15093" y="18966"/>
                  </a:cubicBezTo>
                  <a:cubicBezTo>
                    <a:pt x="13376" y="17912"/>
                    <a:pt x="11749" y="15805"/>
                    <a:pt x="10213" y="13698"/>
                  </a:cubicBezTo>
                  <a:cubicBezTo>
                    <a:pt x="8947" y="12644"/>
                    <a:pt x="7682" y="11063"/>
                    <a:pt x="6417" y="10010"/>
                  </a:cubicBezTo>
                  <a:cubicBezTo>
                    <a:pt x="5603" y="8956"/>
                    <a:pt x="5603" y="8956"/>
                    <a:pt x="5603" y="8956"/>
                  </a:cubicBezTo>
                  <a:cubicBezTo>
                    <a:pt x="4428" y="7902"/>
                    <a:pt x="3163" y="6849"/>
                    <a:pt x="1988" y="4741"/>
                  </a:cubicBezTo>
                  <a:cubicBezTo>
                    <a:pt x="1265" y="3688"/>
                    <a:pt x="633" y="2107"/>
                    <a:pt x="0" y="0"/>
                  </a:cubicBezTo>
                  <a:cubicBezTo>
                    <a:pt x="813" y="1580"/>
                    <a:pt x="1808" y="2634"/>
                    <a:pt x="2711" y="3161"/>
                  </a:cubicBezTo>
                  <a:cubicBezTo>
                    <a:pt x="3073" y="3688"/>
                    <a:pt x="3344" y="4215"/>
                    <a:pt x="3615" y="4215"/>
                  </a:cubicBezTo>
                  <a:cubicBezTo>
                    <a:pt x="4519" y="5268"/>
                    <a:pt x="5423" y="5795"/>
                    <a:pt x="6326" y="6849"/>
                  </a:cubicBezTo>
                  <a:cubicBezTo>
                    <a:pt x="7682" y="7902"/>
                    <a:pt x="7682" y="7902"/>
                    <a:pt x="7682" y="7902"/>
                  </a:cubicBezTo>
                  <a:cubicBezTo>
                    <a:pt x="8767" y="8956"/>
                    <a:pt x="9851" y="10010"/>
                    <a:pt x="10936" y="11063"/>
                  </a:cubicBezTo>
                  <a:cubicBezTo>
                    <a:pt x="12833" y="13171"/>
                    <a:pt x="14731" y="15278"/>
                    <a:pt x="16629" y="16332"/>
                  </a:cubicBezTo>
                  <a:cubicBezTo>
                    <a:pt x="18346" y="17385"/>
                    <a:pt x="19973" y="17912"/>
                    <a:pt x="21600" y="17912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</p:grpSp>
      <p:sp>
        <p:nvSpPr>
          <p:cNvPr id="6765" name="TextBox 5"/>
          <p:cNvSpPr txBox="1"/>
          <p:nvPr/>
        </p:nvSpPr>
        <p:spPr>
          <a:xfrm>
            <a:off x="10924878" y="6361276"/>
            <a:ext cx="537667" cy="2565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>
            <a:spAutoFit/>
          </a:bodyPr>
          <a:lstStyle>
            <a:lvl1pPr>
              <a:defRPr sz="1100">
                <a:solidFill>
                  <a:srgbClr val="BFBFBF"/>
                </a:solidFill>
              </a:defRPr>
            </a:lvl1pPr>
          </a:lstStyle>
          <a:p>
            <a:pPr/>
            <a:r>
              <a:t>PAGE</a:t>
            </a:r>
          </a:p>
        </p:txBody>
      </p:sp>
      <p:sp>
        <p:nvSpPr>
          <p:cNvPr id="6766" name="Slide Number"/>
          <p:cNvSpPr txBox="1"/>
          <p:nvPr>
            <p:ph type="sldNum" sz="quarter" idx="2"/>
          </p:nvPr>
        </p:nvSpPr>
        <p:spPr>
          <a:xfrm>
            <a:off x="11493117" y="6361276"/>
            <a:ext cx="259530" cy="256541"/>
          </a:xfrm>
          <a:prstGeom prst="rect">
            <a:avLst/>
          </a:prstGeom>
        </p:spPr>
        <p:txBody>
          <a:bodyPr anchor="t"/>
          <a:lstStyle>
            <a:lvl1pPr algn="ctr">
              <a:defRPr b="1" sz="1100">
                <a:solidFill>
                  <a:srgbClr val="404040"/>
                </a:solidFill>
              </a:defRPr>
            </a:lvl1pPr>
          </a:lstStyle>
          <a:p>
            <a:pPr/>
            <a:fld id="{86CB4B4D-7CA3-9044-876B-883B54F8677D}" type="slidenum"/>
          </a:p>
        </p:txBody>
      </p:sp>
      <p:sp>
        <p:nvSpPr>
          <p:cNvPr id="6767" name="Rectangle 36"/>
          <p:cNvSpPr/>
          <p:nvPr/>
        </p:nvSpPr>
        <p:spPr>
          <a:xfrm>
            <a:off x="3610264" y="2147891"/>
            <a:ext cx="2376265" cy="3528393"/>
          </a:xfrm>
          <a:prstGeom prst="rect">
            <a:avLst/>
          </a:prstGeom>
          <a:solidFill>
            <a:srgbClr val="FFFFFF"/>
          </a:solidFill>
          <a:ln w="6181">
            <a:solidFill>
              <a:srgbClr val="F2F2F2"/>
            </a:solidFill>
          </a:ln>
          <a:effectLst>
            <a:outerShdw sx="100000" sy="100000" kx="0" ky="0" algn="b" rotWithShape="0" blurRad="571500" dist="228600" dir="5400000">
              <a:srgbClr val="000000">
                <a:alpha val="5000"/>
              </a:srgbClr>
            </a:outerShdw>
          </a:effectLst>
        </p:spPr>
        <p:txBody>
          <a:bodyPr lIns="45719" rIns="45719" anchor="ctr"/>
          <a:lstStyle/>
          <a:p>
            <a:pPr>
              <a:defRPr sz="500"/>
            </a:pPr>
          </a:p>
        </p:txBody>
      </p:sp>
      <p:sp>
        <p:nvSpPr>
          <p:cNvPr id="6768" name="Rectangle 37"/>
          <p:cNvSpPr/>
          <p:nvPr/>
        </p:nvSpPr>
        <p:spPr>
          <a:xfrm>
            <a:off x="6205472" y="2147891"/>
            <a:ext cx="2376265" cy="3528393"/>
          </a:xfrm>
          <a:prstGeom prst="rect">
            <a:avLst/>
          </a:prstGeom>
          <a:solidFill>
            <a:srgbClr val="FFFFFF"/>
          </a:solidFill>
          <a:ln w="6181">
            <a:solidFill>
              <a:srgbClr val="F2F2F2"/>
            </a:solidFill>
          </a:ln>
          <a:effectLst>
            <a:outerShdw sx="100000" sy="100000" kx="0" ky="0" algn="b" rotWithShape="0" blurRad="571500" dist="228600" dir="5400000">
              <a:srgbClr val="000000">
                <a:alpha val="5000"/>
              </a:srgbClr>
            </a:outerShdw>
          </a:effectLst>
        </p:spPr>
        <p:txBody>
          <a:bodyPr lIns="45719" rIns="45719" anchor="ctr"/>
          <a:lstStyle/>
          <a:p>
            <a:pPr>
              <a:defRPr sz="500"/>
            </a:pPr>
          </a:p>
        </p:txBody>
      </p:sp>
      <p:sp>
        <p:nvSpPr>
          <p:cNvPr id="6769" name="Rectangle 38"/>
          <p:cNvSpPr/>
          <p:nvPr/>
        </p:nvSpPr>
        <p:spPr>
          <a:xfrm>
            <a:off x="8800679" y="2147891"/>
            <a:ext cx="2376265" cy="3528393"/>
          </a:xfrm>
          <a:prstGeom prst="rect">
            <a:avLst/>
          </a:prstGeom>
          <a:solidFill>
            <a:srgbClr val="FFFFFF"/>
          </a:solidFill>
          <a:ln w="6181">
            <a:solidFill>
              <a:srgbClr val="F2F2F2"/>
            </a:solidFill>
          </a:ln>
          <a:effectLst>
            <a:outerShdw sx="100000" sy="100000" kx="0" ky="0" algn="b" rotWithShape="0" blurRad="571500" dist="228600" dir="5400000">
              <a:srgbClr val="000000">
                <a:alpha val="5000"/>
              </a:srgbClr>
            </a:outerShdw>
          </a:effectLst>
        </p:spPr>
        <p:txBody>
          <a:bodyPr lIns="45719" rIns="45719" anchor="ctr"/>
          <a:lstStyle/>
          <a:p>
            <a:pPr>
              <a:defRPr sz="500"/>
            </a:pPr>
          </a:p>
        </p:txBody>
      </p:sp>
      <p:sp>
        <p:nvSpPr>
          <p:cNvPr id="6770" name="Picture Placeholder 40"/>
          <p:cNvSpPr/>
          <p:nvPr>
            <p:ph type="pic" sz="quarter" idx="21"/>
          </p:nvPr>
        </p:nvSpPr>
        <p:spPr>
          <a:xfrm>
            <a:off x="4159498" y="2507410"/>
            <a:ext cx="1277797" cy="1277797"/>
          </a:xfrm>
          <a:prstGeom prst="rect">
            <a:avLst/>
          </a:prstGeom>
          <a:ln w="25400">
            <a:solidFill>
              <a:schemeClr val="accent2"/>
            </a:solidFill>
            <a:round/>
          </a:ln>
        </p:spPr>
        <p:txBody>
          <a:bodyPr lIns="91439" rIns="91439"/>
          <a:lstStyle/>
          <a:p>
            <a:pPr/>
          </a:p>
        </p:txBody>
      </p:sp>
      <p:sp>
        <p:nvSpPr>
          <p:cNvPr id="6771" name="Picture Placeholder 41"/>
          <p:cNvSpPr/>
          <p:nvPr>
            <p:ph type="pic" sz="quarter" idx="22"/>
          </p:nvPr>
        </p:nvSpPr>
        <p:spPr>
          <a:xfrm>
            <a:off x="6754706" y="2507410"/>
            <a:ext cx="1277797" cy="1277797"/>
          </a:xfrm>
          <a:prstGeom prst="rect">
            <a:avLst/>
          </a:prstGeom>
          <a:ln w="25400">
            <a:solidFill>
              <a:schemeClr val="accent2"/>
            </a:solidFill>
            <a:round/>
          </a:ln>
        </p:spPr>
        <p:txBody>
          <a:bodyPr lIns="91439" rIns="91439"/>
          <a:lstStyle/>
          <a:p>
            <a:pPr/>
          </a:p>
        </p:txBody>
      </p:sp>
      <p:sp>
        <p:nvSpPr>
          <p:cNvPr id="6772" name="Picture Placeholder 42"/>
          <p:cNvSpPr/>
          <p:nvPr>
            <p:ph type="pic" sz="quarter" idx="23"/>
          </p:nvPr>
        </p:nvSpPr>
        <p:spPr>
          <a:xfrm>
            <a:off x="9349913" y="2507410"/>
            <a:ext cx="1277797" cy="1277797"/>
          </a:xfrm>
          <a:prstGeom prst="rect">
            <a:avLst/>
          </a:prstGeom>
          <a:ln w="25400">
            <a:solidFill>
              <a:schemeClr val="accent2"/>
            </a:solidFill>
            <a:round/>
          </a:ln>
        </p:spPr>
        <p:txBody>
          <a:bodyPr lIns="91439" rIns="91439"/>
          <a:lstStyle/>
          <a:p>
            <a:pPr/>
          </a:p>
        </p:txBody>
      </p:sp>
      <p:sp>
        <p:nvSpPr>
          <p:cNvPr id="6773" name="Picture Placeholder 40"/>
          <p:cNvSpPr/>
          <p:nvPr>
            <p:ph type="pic" sz="quarter" idx="24"/>
          </p:nvPr>
        </p:nvSpPr>
        <p:spPr>
          <a:xfrm>
            <a:off x="1564291" y="2507410"/>
            <a:ext cx="1277797" cy="1277797"/>
          </a:xfrm>
          <a:prstGeom prst="rect">
            <a:avLst/>
          </a:prstGeom>
          <a:ln w="25400">
            <a:solidFill>
              <a:schemeClr val="accent2"/>
            </a:solidFill>
            <a:round/>
          </a:ln>
        </p:spPr>
        <p:txBody>
          <a:bodyPr lIns="91439" rIns="91439"/>
          <a:lstStyle/>
          <a:p>
            <a:pPr/>
          </a:p>
        </p:txBody>
      </p:sp>
    </p:spTree>
  </p:cSld>
  <p:clrMapOvr>
    <a:masterClrMapping/>
  </p:clrMapOvr>
  <p:transition xmlns:p14="http://schemas.microsoft.com/office/powerpoint/2010/main" spd="med" advClick="1"/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xmlns:m="http://schemas.openxmlformats.org/officeDocument/2006/math" xmlns:a14="http://schemas.microsoft.com/office/drawing/2010/main" type="tx" showMasterSp="1" showMasterPhAnim="1">
  <p:cSld name="Alamian Template - 2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844" name="Group 377"/>
          <p:cNvGrpSpPr/>
          <p:nvPr/>
        </p:nvGrpSpPr>
        <p:grpSpPr>
          <a:xfrm>
            <a:off x="940857" y="825992"/>
            <a:ext cx="5513683" cy="5724958"/>
            <a:chOff x="0" y="0"/>
            <a:chExt cx="5513682" cy="5724957"/>
          </a:xfrm>
        </p:grpSpPr>
        <p:sp>
          <p:nvSpPr>
            <p:cNvPr id="6780" name="Freeform 5"/>
            <p:cNvSpPr/>
            <p:nvPr/>
          </p:nvSpPr>
          <p:spPr>
            <a:xfrm flipH="1" rot="10800000">
              <a:off x="3172767" y="2876418"/>
              <a:ext cx="81244" cy="809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153" fill="norm" stroke="1" extrusionOk="0">
                  <a:moveTo>
                    <a:pt x="5023" y="21153"/>
                  </a:moveTo>
                  <a:cubicBezTo>
                    <a:pt x="4019" y="20662"/>
                    <a:pt x="2512" y="20171"/>
                    <a:pt x="2009" y="18698"/>
                  </a:cubicBezTo>
                  <a:cubicBezTo>
                    <a:pt x="2009" y="18208"/>
                    <a:pt x="2009" y="17717"/>
                    <a:pt x="2009" y="17226"/>
                  </a:cubicBezTo>
                  <a:cubicBezTo>
                    <a:pt x="2512" y="16735"/>
                    <a:pt x="2512" y="16735"/>
                    <a:pt x="2512" y="16244"/>
                  </a:cubicBezTo>
                  <a:cubicBezTo>
                    <a:pt x="2512" y="15262"/>
                    <a:pt x="2009" y="13789"/>
                    <a:pt x="1507" y="12808"/>
                  </a:cubicBezTo>
                  <a:cubicBezTo>
                    <a:pt x="1005" y="12317"/>
                    <a:pt x="1005" y="11826"/>
                    <a:pt x="502" y="11335"/>
                  </a:cubicBezTo>
                  <a:cubicBezTo>
                    <a:pt x="0" y="8880"/>
                    <a:pt x="0" y="6426"/>
                    <a:pt x="0" y="4462"/>
                  </a:cubicBezTo>
                  <a:cubicBezTo>
                    <a:pt x="0" y="2989"/>
                    <a:pt x="0" y="2008"/>
                    <a:pt x="1005" y="1026"/>
                  </a:cubicBezTo>
                  <a:cubicBezTo>
                    <a:pt x="2009" y="44"/>
                    <a:pt x="3516" y="535"/>
                    <a:pt x="4019" y="535"/>
                  </a:cubicBezTo>
                  <a:cubicBezTo>
                    <a:pt x="4521" y="1026"/>
                    <a:pt x="5023" y="1026"/>
                    <a:pt x="5023" y="1026"/>
                  </a:cubicBezTo>
                  <a:cubicBezTo>
                    <a:pt x="6028" y="1517"/>
                    <a:pt x="6530" y="1517"/>
                    <a:pt x="7535" y="1517"/>
                  </a:cubicBezTo>
                  <a:cubicBezTo>
                    <a:pt x="8540" y="1517"/>
                    <a:pt x="9544" y="1026"/>
                    <a:pt x="10549" y="1026"/>
                  </a:cubicBezTo>
                  <a:cubicBezTo>
                    <a:pt x="12056" y="44"/>
                    <a:pt x="13563" y="-447"/>
                    <a:pt x="15070" y="535"/>
                  </a:cubicBezTo>
                  <a:cubicBezTo>
                    <a:pt x="16577" y="1026"/>
                    <a:pt x="17079" y="2498"/>
                    <a:pt x="17581" y="3971"/>
                  </a:cubicBezTo>
                  <a:cubicBezTo>
                    <a:pt x="17581" y="4462"/>
                    <a:pt x="17581" y="4953"/>
                    <a:pt x="18084" y="4953"/>
                  </a:cubicBezTo>
                  <a:cubicBezTo>
                    <a:pt x="18084" y="6426"/>
                    <a:pt x="19088" y="7408"/>
                    <a:pt x="19591" y="7898"/>
                  </a:cubicBezTo>
                  <a:cubicBezTo>
                    <a:pt x="19591" y="8389"/>
                    <a:pt x="20093" y="8880"/>
                    <a:pt x="20093" y="9371"/>
                  </a:cubicBezTo>
                  <a:cubicBezTo>
                    <a:pt x="21098" y="11335"/>
                    <a:pt x="21600" y="12808"/>
                    <a:pt x="21600" y="14280"/>
                  </a:cubicBezTo>
                  <a:cubicBezTo>
                    <a:pt x="21098" y="16244"/>
                    <a:pt x="19591" y="17226"/>
                    <a:pt x="17581" y="17717"/>
                  </a:cubicBezTo>
                  <a:cubicBezTo>
                    <a:pt x="17079" y="17717"/>
                    <a:pt x="17079" y="17717"/>
                    <a:pt x="17079" y="17717"/>
                  </a:cubicBezTo>
                  <a:cubicBezTo>
                    <a:pt x="16074" y="18208"/>
                    <a:pt x="15070" y="18698"/>
                    <a:pt x="14065" y="18698"/>
                  </a:cubicBezTo>
                  <a:cubicBezTo>
                    <a:pt x="12056" y="19680"/>
                    <a:pt x="10549" y="20171"/>
                    <a:pt x="8540" y="20662"/>
                  </a:cubicBezTo>
                  <a:cubicBezTo>
                    <a:pt x="8540" y="20662"/>
                    <a:pt x="8540" y="20662"/>
                    <a:pt x="8540" y="20662"/>
                  </a:cubicBezTo>
                  <a:cubicBezTo>
                    <a:pt x="7535" y="20662"/>
                    <a:pt x="6530" y="21153"/>
                    <a:pt x="6028" y="21153"/>
                  </a:cubicBezTo>
                  <a:cubicBezTo>
                    <a:pt x="5526" y="21153"/>
                    <a:pt x="5023" y="21153"/>
                    <a:pt x="5023" y="21153"/>
                  </a:cubicBezTo>
                  <a:close/>
                  <a:moveTo>
                    <a:pt x="11051" y="1026"/>
                  </a:moveTo>
                  <a:cubicBezTo>
                    <a:pt x="9544" y="1517"/>
                    <a:pt x="8540" y="2008"/>
                    <a:pt x="7535" y="2008"/>
                  </a:cubicBezTo>
                  <a:cubicBezTo>
                    <a:pt x="7535" y="2008"/>
                    <a:pt x="7535" y="2008"/>
                    <a:pt x="7535" y="2008"/>
                  </a:cubicBezTo>
                  <a:cubicBezTo>
                    <a:pt x="6530" y="1517"/>
                    <a:pt x="6028" y="1517"/>
                    <a:pt x="5023" y="1026"/>
                  </a:cubicBezTo>
                  <a:cubicBezTo>
                    <a:pt x="5023" y="1026"/>
                    <a:pt x="4521" y="1026"/>
                    <a:pt x="4019" y="1026"/>
                  </a:cubicBezTo>
                  <a:cubicBezTo>
                    <a:pt x="3516" y="535"/>
                    <a:pt x="2009" y="535"/>
                    <a:pt x="1005" y="1026"/>
                  </a:cubicBezTo>
                  <a:cubicBezTo>
                    <a:pt x="0" y="2008"/>
                    <a:pt x="0" y="2989"/>
                    <a:pt x="0" y="4462"/>
                  </a:cubicBezTo>
                  <a:cubicBezTo>
                    <a:pt x="0" y="6426"/>
                    <a:pt x="0" y="8880"/>
                    <a:pt x="1005" y="11335"/>
                  </a:cubicBezTo>
                  <a:cubicBezTo>
                    <a:pt x="1005" y="11826"/>
                    <a:pt x="1005" y="12317"/>
                    <a:pt x="1507" y="12808"/>
                  </a:cubicBezTo>
                  <a:cubicBezTo>
                    <a:pt x="2009" y="13789"/>
                    <a:pt x="2512" y="15262"/>
                    <a:pt x="2512" y="16244"/>
                  </a:cubicBezTo>
                  <a:cubicBezTo>
                    <a:pt x="2512" y="16735"/>
                    <a:pt x="2512" y="17226"/>
                    <a:pt x="2512" y="17226"/>
                  </a:cubicBezTo>
                  <a:cubicBezTo>
                    <a:pt x="2512" y="17717"/>
                    <a:pt x="2512" y="18208"/>
                    <a:pt x="2512" y="18698"/>
                  </a:cubicBezTo>
                  <a:cubicBezTo>
                    <a:pt x="2512" y="20171"/>
                    <a:pt x="4019" y="20662"/>
                    <a:pt x="5023" y="20662"/>
                  </a:cubicBezTo>
                  <a:cubicBezTo>
                    <a:pt x="6028" y="21153"/>
                    <a:pt x="7535" y="20662"/>
                    <a:pt x="8540" y="20662"/>
                  </a:cubicBezTo>
                  <a:cubicBezTo>
                    <a:pt x="8540" y="20662"/>
                    <a:pt x="8540" y="20662"/>
                    <a:pt x="8540" y="20662"/>
                  </a:cubicBezTo>
                  <a:cubicBezTo>
                    <a:pt x="10549" y="20171"/>
                    <a:pt x="12056" y="19189"/>
                    <a:pt x="13563" y="18698"/>
                  </a:cubicBezTo>
                  <a:cubicBezTo>
                    <a:pt x="15070" y="18208"/>
                    <a:pt x="16074" y="17717"/>
                    <a:pt x="17079" y="17717"/>
                  </a:cubicBezTo>
                  <a:cubicBezTo>
                    <a:pt x="17581" y="17717"/>
                    <a:pt x="17581" y="17717"/>
                    <a:pt x="17581" y="17717"/>
                  </a:cubicBezTo>
                  <a:cubicBezTo>
                    <a:pt x="19591" y="16735"/>
                    <a:pt x="21098" y="16244"/>
                    <a:pt x="21600" y="14280"/>
                  </a:cubicBezTo>
                  <a:cubicBezTo>
                    <a:pt x="21600" y="12808"/>
                    <a:pt x="21098" y="11335"/>
                    <a:pt x="20093" y="9371"/>
                  </a:cubicBezTo>
                  <a:cubicBezTo>
                    <a:pt x="20093" y="8880"/>
                    <a:pt x="19591" y="8880"/>
                    <a:pt x="19088" y="8389"/>
                  </a:cubicBezTo>
                  <a:cubicBezTo>
                    <a:pt x="18586" y="7408"/>
                    <a:pt x="18084" y="6426"/>
                    <a:pt x="17581" y="5444"/>
                  </a:cubicBezTo>
                  <a:cubicBezTo>
                    <a:pt x="17581" y="4953"/>
                    <a:pt x="17581" y="4462"/>
                    <a:pt x="17079" y="3971"/>
                  </a:cubicBezTo>
                  <a:cubicBezTo>
                    <a:pt x="16577" y="2498"/>
                    <a:pt x="16074" y="1026"/>
                    <a:pt x="15070" y="535"/>
                  </a:cubicBezTo>
                  <a:cubicBezTo>
                    <a:pt x="14567" y="535"/>
                    <a:pt x="14065" y="44"/>
                    <a:pt x="13563" y="44"/>
                  </a:cubicBezTo>
                  <a:cubicBezTo>
                    <a:pt x="12558" y="44"/>
                    <a:pt x="12056" y="535"/>
                    <a:pt x="11051" y="1026"/>
                  </a:cubicBezTo>
                  <a:close/>
                </a:path>
              </a:pathLst>
            </a:custGeom>
            <a:solidFill>
              <a:srgbClr val="BFBFBF">
                <a:alpha val="7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6781" name="Freeform 6"/>
            <p:cNvSpPr/>
            <p:nvPr/>
          </p:nvSpPr>
          <p:spPr>
            <a:xfrm flipH="1" rot="10800000">
              <a:off x="3099945" y="2811396"/>
              <a:ext cx="188708" cy="18158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0" h="21437" fill="norm" stroke="1" extrusionOk="0">
                  <a:moveTo>
                    <a:pt x="4418" y="21377"/>
                  </a:moveTo>
                  <a:cubicBezTo>
                    <a:pt x="3990" y="21377"/>
                    <a:pt x="3563" y="21155"/>
                    <a:pt x="3135" y="20932"/>
                  </a:cubicBezTo>
                  <a:cubicBezTo>
                    <a:pt x="2279" y="20264"/>
                    <a:pt x="1424" y="19373"/>
                    <a:pt x="996" y="18482"/>
                  </a:cubicBezTo>
                  <a:cubicBezTo>
                    <a:pt x="569" y="17814"/>
                    <a:pt x="355" y="17369"/>
                    <a:pt x="141" y="16924"/>
                  </a:cubicBezTo>
                  <a:cubicBezTo>
                    <a:pt x="-73" y="16033"/>
                    <a:pt x="-73" y="15365"/>
                    <a:pt x="355" y="14474"/>
                  </a:cubicBezTo>
                  <a:cubicBezTo>
                    <a:pt x="355" y="14252"/>
                    <a:pt x="569" y="14029"/>
                    <a:pt x="569" y="13806"/>
                  </a:cubicBezTo>
                  <a:cubicBezTo>
                    <a:pt x="782" y="13361"/>
                    <a:pt x="996" y="13138"/>
                    <a:pt x="996" y="12915"/>
                  </a:cubicBezTo>
                  <a:cubicBezTo>
                    <a:pt x="996" y="12915"/>
                    <a:pt x="996" y="12915"/>
                    <a:pt x="996" y="12915"/>
                  </a:cubicBezTo>
                  <a:cubicBezTo>
                    <a:pt x="1210" y="12025"/>
                    <a:pt x="1210" y="11134"/>
                    <a:pt x="996" y="10243"/>
                  </a:cubicBezTo>
                  <a:cubicBezTo>
                    <a:pt x="996" y="9798"/>
                    <a:pt x="996" y="9575"/>
                    <a:pt x="782" y="9353"/>
                  </a:cubicBezTo>
                  <a:cubicBezTo>
                    <a:pt x="782" y="9130"/>
                    <a:pt x="782" y="8907"/>
                    <a:pt x="782" y="8685"/>
                  </a:cubicBezTo>
                  <a:cubicBezTo>
                    <a:pt x="782" y="7571"/>
                    <a:pt x="1210" y="6458"/>
                    <a:pt x="1638" y="5567"/>
                  </a:cubicBezTo>
                  <a:cubicBezTo>
                    <a:pt x="1852" y="5122"/>
                    <a:pt x="2066" y="4676"/>
                    <a:pt x="2493" y="4454"/>
                  </a:cubicBezTo>
                  <a:cubicBezTo>
                    <a:pt x="2921" y="3786"/>
                    <a:pt x="3349" y="3340"/>
                    <a:pt x="3990" y="3118"/>
                  </a:cubicBezTo>
                  <a:cubicBezTo>
                    <a:pt x="4846" y="2672"/>
                    <a:pt x="6129" y="2449"/>
                    <a:pt x="6984" y="2449"/>
                  </a:cubicBezTo>
                  <a:cubicBezTo>
                    <a:pt x="7198" y="2449"/>
                    <a:pt x="7198" y="2227"/>
                    <a:pt x="7412" y="2227"/>
                  </a:cubicBezTo>
                  <a:cubicBezTo>
                    <a:pt x="8268" y="2227"/>
                    <a:pt x="8909" y="2227"/>
                    <a:pt x="9765" y="1781"/>
                  </a:cubicBezTo>
                  <a:cubicBezTo>
                    <a:pt x="10192" y="1559"/>
                    <a:pt x="10620" y="1336"/>
                    <a:pt x="11262" y="1113"/>
                  </a:cubicBezTo>
                  <a:cubicBezTo>
                    <a:pt x="12331" y="668"/>
                    <a:pt x="13400" y="0"/>
                    <a:pt x="14470" y="0"/>
                  </a:cubicBezTo>
                  <a:cubicBezTo>
                    <a:pt x="14683" y="0"/>
                    <a:pt x="14683" y="0"/>
                    <a:pt x="14683" y="0"/>
                  </a:cubicBezTo>
                  <a:cubicBezTo>
                    <a:pt x="15539" y="0"/>
                    <a:pt x="16394" y="445"/>
                    <a:pt x="17036" y="1113"/>
                  </a:cubicBezTo>
                  <a:cubicBezTo>
                    <a:pt x="17677" y="2004"/>
                    <a:pt x="18105" y="2895"/>
                    <a:pt x="18319" y="4008"/>
                  </a:cubicBezTo>
                  <a:cubicBezTo>
                    <a:pt x="18533" y="4231"/>
                    <a:pt x="18533" y="4454"/>
                    <a:pt x="18533" y="4676"/>
                  </a:cubicBezTo>
                  <a:cubicBezTo>
                    <a:pt x="18747" y="4899"/>
                    <a:pt x="18747" y="5122"/>
                    <a:pt x="18747" y="5344"/>
                  </a:cubicBezTo>
                  <a:cubicBezTo>
                    <a:pt x="19175" y="6012"/>
                    <a:pt x="19602" y="6680"/>
                    <a:pt x="19816" y="7348"/>
                  </a:cubicBezTo>
                  <a:cubicBezTo>
                    <a:pt x="20030" y="7794"/>
                    <a:pt x="20458" y="8239"/>
                    <a:pt x="20672" y="8685"/>
                  </a:cubicBezTo>
                  <a:cubicBezTo>
                    <a:pt x="21099" y="9575"/>
                    <a:pt x="21527" y="10911"/>
                    <a:pt x="21313" y="12470"/>
                  </a:cubicBezTo>
                  <a:cubicBezTo>
                    <a:pt x="21099" y="15142"/>
                    <a:pt x="18533" y="16701"/>
                    <a:pt x="16608" y="17814"/>
                  </a:cubicBezTo>
                  <a:cubicBezTo>
                    <a:pt x="15325" y="18482"/>
                    <a:pt x="14042" y="18928"/>
                    <a:pt x="12973" y="19373"/>
                  </a:cubicBezTo>
                  <a:cubicBezTo>
                    <a:pt x="12117" y="19596"/>
                    <a:pt x="11262" y="19819"/>
                    <a:pt x="10406" y="20041"/>
                  </a:cubicBezTo>
                  <a:cubicBezTo>
                    <a:pt x="9765" y="20264"/>
                    <a:pt x="8909" y="20487"/>
                    <a:pt x="8268" y="20709"/>
                  </a:cubicBezTo>
                  <a:cubicBezTo>
                    <a:pt x="7198" y="21155"/>
                    <a:pt x="6129" y="21377"/>
                    <a:pt x="5060" y="21377"/>
                  </a:cubicBezTo>
                  <a:cubicBezTo>
                    <a:pt x="4846" y="21377"/>
                    <a:pt x="4632" y="21377"/>
                    <a:pt x="4418" y="21377"/>
                  </a:cubicBezTo>
                  <a:close/>
                  <a:moveTo>
                    <a:pt x="14470" y="223"/>
                  </a:moveTo>
                  <a:cubicBezTo>
                    <a:pt x="13614" y="223"/>
                    <a:pt x="12331" y="668"/>
                    <a:pt x="11262" y="1336"/>
                  </a:cubicBezTo>
                  <a:cubicBezTo>
                    <a:pt x="10834" y="1559"/>
                    <a:pt x="10192" y="1781"/>
                    <a:pt x="9765" y="2004"/>
                  </a:cubicBezTo>
                  <a:cubicBezTo>
                    <a:pt x="8909" y="2227"/>
                    <a:pt x="8268" y="2227"/>
                    <a:pt x="7412" y="2449"/>
                  </a:cubicBezTo>
                  <a:cubicBezTo>
                    <a:pt x="7198" y="2449"/>
                    <a:pt x="7198" y="2449"/>
                    <a:pt x="6984" y="2449"/>
                  </a:cubicBezTo>
                  <a:cubicBezTo>
                    <a:pt x="6129" y="2672"/>
                    <a:pt x="4846" y="2672"/>
                    <a:pt x="3990" y="3118"/>
                  </a:cubicBezTo>
                  <a:cubicBezTo>
                    <a:pt x="3349" y="3340"/>
                    <a:pt x="2921" y="3786"/>
                    <a:pt x="2493" y="4454"/>
                  </a:cubicBezTo>
                  <a:cubicBezTo>
                    <a:pt x="2066" y="4899"/>
                    <a:pt x="1852" y="5122"/>
                    <a:pt x="1638" y="5567"/>
                  </a:cubicBezTo>
                  <a:cubicBezTo>
                    <a:pt x="1210" y="6458"/>
                    <a:pt x="996" y="7571"/>
                    <a:pt x="996" y="8685"/>
                  </a:cubicBezTo>
                  <a:cubicBezTo>
                    <a:pt x="996" y="8907"/>
                    <a:pt x="996" y="9130"/>
                    <a:pt x="996" y="9130"/>
                  </a:cubicBezTo>
                  <a:cubicBezTo>
                    <a:pt x="996" y="9575"/>
                    <a:pt x="996" y="9798"/>
                    <a:pt x="996" y="10243"/>
                  </a:cubicBezTo>
                  <a:cubicBezTo>
                    <a:pt x="1210" y="11134"/>
                    <a:pt x="1424" y="12025"/>
                    <a:pt x="996" y="12915"/>
                  </a:cubicBezTo>
                  <a:cubicBezTo>
                    <a:pt x="996" y="13138"/>
                    <a:pt x="782" y="13584"/>
                    <a:pt x="782" y="13806"/>
                  </a:cubicBezTo>
                  <a:cubicBezTo>
                    <a:pt x="569" y="14029"/>
                    <a:pt x="355" y="14252"/>
                    <a:pt x="355" y="14474"/>
                  </a:cubicBezTo>
                  <a:cubicBezTo>
                    <a:pt x="141" y="15365"/>
                    <a:pt x="141" y="16033"/>
                    <a:pt x="355" y="16924"/>
                  </a:cubicBezTo>
                  <a:cubicBezTo>
                    <a:pt x="355" y="17369"/>
                    <a:pt x="782" y="17814"/>
                    <a:pt x="996" y="18482"/>
                  </a:cubicBezTo>
                  <a:cubicBezTo>
                    <a:pt x="1638" y="19373"/>
                    <a:pt x="2279" y="20264"/>
                    <a:pt x="3349" y="20932"/>
                  </a:cubicBezTo>
                  <a:cubicBezTo>
                    <a:pt x="3563" y="21155"/>
                    <a:pt x="3990" y="21155"/>
                    <a:pt x="4418" y="21377"/>
                  </a:cubicBezTo>
                  <a:cubicBezTo>
                    <a:pt x="5701" y="21600"/>
                    <a:pt x="6984" y="21155"/>
                    <a:pt x="8268" y="20709"/>
                  </a:cubicBezTo>
                  <a:cubicBezTo>
                    <a:pt x="8909" y="20487"/>
                    <a:pt x="9765" y="20041"/>
                    <a:pt x="10406" y="20041"/>
                  </a:cubicBezTo>
                  <a:cubicBezTo>
                    <a:pt x="11262" y="19819"/>
                    <a:pt x="12117" y="19596"/>
                    <a:pt x="12973" y="19373"/>
                  </a:cubicBezTo>
                  <a:cubicBezTo>
                    <a:pt x="14042" y="18928"/>
                    <a:pt x="15325" y="18482"/>
                    <a:pt x="16608" y="17592"/>
                  </a:cubicBezTo>
                  <a:cubicBezTo>
                    <a:pt x="18533" y="16701"/>
                    <a:pt x="20885" y="15142"/>
                    <a:pt x="21313" y="12470"/>
                  </a:cubicBezTo>
                  <a:cubicBezTo>
                    <a:pt x="21527" y="10911"/>
                    <a:pt x="20885" y="9575"/>
                    <a:pt x="20458" y="8685"/>
                  </a:cubicBezTo>
                  <a:cubicBezTo>
                    <a:pt x="20244" y="8239"/>
                    <a:pt x="20030" y="7794"/>
                    <a:pt x="19816" y="7348"/>
                  </a:cubicBezTo>
                  <a:cubicBezTo>
                    <a:pt x="19388" y="6680"/>
                    <a:pt x="18961" y="6012"/>
                    <a:pt x="18747" y="5344"/>
                  </a:cubicBezTo>
                  <a:cubicBezTo>
                    <a:pt x="18747" y="5122"/>
                    <a:pt x="18533" y="4899"/>
                    <a:pt x="18533" y="4676"/>
                  </a:cubicBezTo>
                  <a:cubicBezTo>
                    <a:pt x="18533" y="4454"/>
                    <a:pt x="18319" y="4231"/>
                    <a:pt x="18319" y="4008"/>
                  </a:cubicBezTo>
                  <a:cubicBezTo>
                    <a:pt x="18105" y="3118"/>
                    <a:pt x="17677" y="2004"/>
                    <a:pt x="17036" y="1336"/>
                  </a:cubicBezTo>
                  <a:cubicBezTo>
                    <a:pt x="16394" y="445"/>
                    <a:pt x="15539" y="223"/>
                    <a:pt x="14683" y="223"/>
                  </a:cubicBezTo>
                  <a:cubicBezTo>
                    <a:pt x="14683" y="223"/>
                    <a:pt x="14683" y="223"/>
                    <a:pt x="14470" y="223"/>
                  </a:cubicBezTo>
                  <a:close/>
                </a:path>
              </a:pathLst>
            </a:custGeom>
            <a:solidFill>
              <a:srgbClr val="BFBFBF">
                <a:alpha val="7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6782" name="Freeform 7"/>
            <p:cNvSpPr/>
            <p:nvPr/>
          </p:nvSpPr>
          <p:spPr>
            <a:xfrm flipH="1" rot="10800000">
              <a:off x="3019468" y="2742193"/>
              <a:ext cx="308790" cy="28682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2" h="21600" fill="norm" stroke="1" extrusionOk="0">
                  <a:moveTo>
                    <a:pt x="4716" y="21600"/>
                  </a:moveTo>
                  <a:cubicBezTo>
                    <a:pt x="4196" y="21458"/>
                    <a:pt x="3806" y="21316"/>
                    <a:pt x="3415" y="21032"/>
                  </a:cubicBezTo>
                  <a:cubicBezTo>
                    <a:pt x="2244" y="20321"/>
                    <a:pt x="1594" y="19184"/>
                    <a:pt x="1073" y="18189"/>
                  </a:cubicBezTo>
                  <a:cubicBezTo>
                    <a:pt x="813" y="17763"/>
                    <a:pt x="422" y="17195"/>
                    <a:pt x="292" y="16484"/>
                  </a:cubicBezTo>
                  <a:cubicBezTo>
                    <a:pt x="-98" y="15489"/>
                    <a:pt x="-98" y="14495"/>
                    <a:pt x="292" y="13642"/>
                  </a:cubicBezTo>
                  <a:cubicBezTo>
                    <a:pt x="422" y="13216"/>
                    <a:pt x="553" y="13074"/>
                    <a:pt x="683" y="12789"/>
                  </a:cubicBezTo>
                  <a:cubicBezTo>
                    <a:pt x="813" y="12505"/>
                    <a:pt x="1073" y="12079"/>
                    <a:pt x="1073" y="11795"/>
                  </a:cubicBezTo>
                  <a:cubicBezTo>
                    <a:pt x="1333" y="11084"/>
                    <a:pt x="1333" y="10374"/>
                    <a:pt x="1333" y="9521"/>
                  </a:cubicBezTo>
                  <a:cubicBezTo>
                    <a:pt x="1333" y="9237"/>
                    <a:pt x="1333" y="8953"/>
                    <a:pt x="1333" y="8526"/>
                  </a:cubicBezTo>
                  <a:cubicBezTo>
                    <a:pt x="1333" y="8384"/>
                    <a:pt x="1333" y="8242"/>
                    <a:pt x="1333" y="7958"/>
                  </a:cubicBezTo>
                  <a:cubicBezTo>
                    <a:pt x="1463" y="6963"/>
                    <a:pt x="1984" y="5968"/>
                    <a:pt x="2504" y="5258"/>
                  </a:cubicBezTo>
                  <a:cubicBezTo>
                    <a:pt x="2765" y="4832"/>
                    <a:pt x="3155" y="4547"/>
                    <a:pt x="3545" y="4405"/>
                  </a:cubicBezTo>
                  <a:cubicBezTo>
                    <a:pt x="4066" y="3979"/>
                    <a:pt x="4586" y="3837"/>
                    <a:pt x="5367" y="3695"/>
                  </a:cubicBezTo>
                  <a:cubicBezTo>
                    <a:pt x="5627" y="3553"/>
                    <a:pt x="6018" y="3411"/>
                    <a:pt x="6408" y="3268"/>
                  </a:cubicBezTo>
                  <a:cubicBezTo>
                    <a:pt x="6929" y="3126"/>
                    <a:pt x="7449" y="2984"/>
                    <a:pt x="7969" y="2842"/>
                  </a:cubicBezTo>
                  <a:cubicBezTo>
                    <a:pt x="8880" y="2558"/>
                    <a:pt x="9661" y="2416"/>
                    <a:pt x="10442" y="1989"/>
                  </a:cubicBezTo>
                  <a:cubicBezTo>
                    <a:pt x="10702" y="1847"/>
                    <a:pt x="10962" y="1705"/>
                    <a:pt x="11353" y="1421"/>
                  </a:cubicBezTo>
                  <a:cubicBezTo>
                    <a:pt x="12654" y="711"/>
                    <a:pt x="13955" y="0"/>
                    <a:pt x="15256" y="0"/>
                  </a:cubicBezTo>
                  <a:cubicBezTo>
                    <a:pt x="16167" y="142"/>
                    <a:pt x="16948" y="568"/>
                    <a:pt x="17598" y="1563"/>
                  </a:cubicBezTo>
                  <a:cubicBezTo>
                    <a:pt x="18119" y="2274"/>
                    <a:pt x="18379" y="3126"/>
                    <a:pt x="18639" y="3979"/>
                  </a:cubicBezTo>
                  <a:cubicBezTo>
                    <a:pt x="18769" y="4263"/>
                    <a:pt x="18900" y="4547"/>
                    <a:pt x="18900" y="4832"/>
                  </a:cubicBezTo>
                  <a:cubicBezTo>
                    <a:pt x="19030" y="4974"/>
                    <a:pt x="19030" y="5116"/>
                    <a:pt x="19160" y="5400"/>
                  </a:cubicBezTo>
                  <a:cubicBezTo>
                    <a:pt x="19420" y="5968"/>
                    <a:pt x="19680" y="6537"/>
                    <a:pt x="19941" y="7105"/>
                  </a:cubicBezTo>
                  <a:cubicBezTo>
                    <a:pt x="20201" y="7532"/>
                    <a:pt x="20461" y="8100"/>
                    <a:pt x="20591" y="8526"/>
                  </a:cubicBezTo>
                  <a:cubicBezTo>
                    <a:pt x="20982" y="9379"/>
                    <a:pt x="21502" y="10658"/>
                    <a:pt x="21242" y="12079"/>
                  </a:cubicBezTo>
                  <a:cubicBezTo>
                    <a:pt x="20982" y="14211"/>
                    <a:pt x="19420" y="16200"/>
                    <a:pt x="16557" y="17905"/>
                  </a:cubicBezTo>
                  <a:cubicBezTo>
                    <a:pt x="15386" y="18616"/>
                    <a:pt x="14345" y="19184"/>
                    <a:pt x="13435" y="19468"/>
                  </a:cubicBezTo>
                  <a:cubicBezTo>
                    <a:pt x="12784" y="19753"/>
                    <a:pt x="12133" y="19895"/>
                    <a:pt x="11483" y="20037"/>
                  </a:cubicBezTo>
                  <a:cubicBezTo>
                    <a:pt x="11092" y="20037"/>
                    <a:pt x="11092" y="20037"/>
                    <a:pt x="11092" y="20037"/>
                  </a:cubicBezTo>
                  <a:cubicBezTo>
                    <a:pt x="10312" y="20179"/>
                    <a:pt x="9531" y="20605"/>
                    <a:pt x="8750" y="20889"/>
                  </a:cubicBezTo>
                  <a:cubicBezTo>
                    <a:pt x="7579" y="21316"/>
                    <a:pt x="6538" y="21600"/>
                    <a:pt x="5497" y="21600"/>
                  </a:cubicBezTo>
                  <a:cubicBezTo>
                    <a:pt x="5237" y="21600"/>
                    <a:pt x="4977" y="21600"/>
                    <a:pt x="4716" y="21600"/>
                  </a:cubicBezTo>
                  <a:close/>
                  <a:moveTo>
                    <a:pt x="11483" y="1847"/>
                  </a:moveTo>
                  <a:cubicBezTo>
                    <a:pt x="11222" y="1989"/>
                    <a:pt x="10832" y="2274"/>
                    <a:pt x="10572" y="2416"/>
                  </a:cubicBezTo>
                  <a:cubicBezTo>
                    <a:pt x="9791" y="2842"/>
                    <a:pt x="9010" y="2984"/>
                    <a:pt x="8100" y="3268"/>
                  </a:cubicBezTo>
                  <a:cubicBezTo>
                    <a:pt x="7579" y="3411"/>
                    <a:pt x="7059" y="3553"/>
                    <a:pt x="6538" y="3695"/>
                  </a:cubicBezTo>
                  <a:cubicBezTo>
                    <a:pt x="6148" y="3837"/>
                    <a:pt x="5757" y="3979"/>
                    <a:pt x="5497" y="4121"/>
                  </a:cubicBezTo>
                  <a:cubicBezTo>
                    <a:pt x="4716" y="4263"/>
                    <a:pt x="4326" y="4405"/>
                    <a:pt x="3806" y="4689"/>
                  </a:cubicBezTo>
                  <a:cubicBezTo>
                    <a:pt x="3415" y="4974"/>
                    <a:pt x="3025" y="5258"/>
                    <a:pt x="2765" y="5542"/>
                  </a:cubicBezTo>
                  <a:cubicBezTo>
                    <a:pt x="2244" y="6111"/>
                    <a:pt x="1854" y="7105"/>
                    <a:pt x="1724" y="8100"/>
                  </a:cubicBezTo>
                  <a:cubicBezTo>
                    <a:pt x="1724" y="8242"/>
                    <a:pt x="1724" y="8384"/>
                    <a:pt x="1724" y="8668"/>
                  </a:cubicBezTo>
                  <a:cubicBezTo>
                    <a:pt x="1724" y="8953"/>
                    <a:pt x="1724" y="9237"/>
                    <a:pt x="1724" y="9521"/>
                  </a:cubicBezTo>
                  <a:cubicBezTo>
                    <a:pt x="1724" y="10374"/>
                    <a:pt x="1724" y="11226"/>
                    <a:pt x="1463" y="11937"/>
                  </a:cubicBezTo>
                  <a:cubicBezTo>
                    <a:pt x="1463" y="11937"/>
                    <a:pt x="1463" y="11937"/>
                    <a:pt x="1463" y="11937"/>
                  </a:cubicBezTo>
                  <a:cubicBezTo>
                    <a:pt x="1333" y="12363"/>
                    <a:pt x="1203" y="12647"/>
                    <a:pt x="1073" y="12932"/>
                  </a:cubicBezTo>
                  <a:cubicBezTo>
                    <a:pt x="943" y="13216"/>
                    <a:pt x="813" y="13500"/>
                    <a:pt x="683" y="13784"/>
                  </a:cubicBezTo>
                  <a:cubicBezTo>
                    <a:pt x="292" y="14637"/>
                    <a:pt x="292" y="15347"/>
                    <a:pt x="553" y="16342"/>
                  </a:cubicBezTo>
                  <a:cubicBezTo>
                    <a:pt x="813" y="16911"/>
                    <a:pt x="1073" y="17479"/>
                    <a:pt x="1333" y="17905"/>
                  </a:cubicBezTo>
                  <a:cubicBezTo>
                    <a:pt x="1984" y="18900"/>
                    <a:pt x="2635" y="20037"/>
                    <a:pt x="3545" y="20605"/>
                  </a:cubicBezTo>
                  <a:cubicBezTo>
                    <a:pt x="3936" y="20889"/>
                    <a:pt x="4326" y="21032"/>
                    <a:pt x="4716" y="21174"/>
                  </a:cubicBezTo>
                  <a:cubicBezTo>
                    <a:pt x="6018" y="21458"/>
                    <a:pt x="7319" y="20889"/>
                    <a:pt x="8620" y="20463"/>
                  </a:cubicBezTo>
                  <a:cubicBezTo>
                    <a:pt x="9401" y="20179"/>
                    <a:pt x="10182" y="19753"/>
                    <a:pt x="11092" y="19611"/>
                  </a:cubicBezTo>
                  <a:cubicBezTo>
                    <a:pt x="11353" y="19611"/>
                    <a:pt x="11353" y="19611"/>
                    <a:pt x="11353" y="19611"/>
                  </a:cubicBezTo>
                  <a:cubicBezTo>
                    <a:pt x="12003" y="19468"/>
                    <a:pt x="12654" y="19326"/>
                    <a:pt x="13304" y="19042"/>
                  </a:cubicBezTo>
                  <a:cubicBezTo>
                    <a:pt x="14215" y="18758"/>
                    <a:pt x="15256" y="18332"/>
                    <a:pt x="16427" y="17621"/>
                  </a:cubicBezTo>
                  <a:cubicBezTo>
                    <a:pt x="19160" y="15916"/>
                    <a:pt x="20591" y="14068"/>
                    <a:pt x="20851" y="11937"/>
                  </a:cubicBezTo>
                  <a:cubicBezTo>
                    <a:pt x="20982" y="10942"/>
                    <a:pt x="20851" y="9947"/>
                    <a:pt x="20331" y="8668"/>
                  </a:cubicBezTo>
                  <a:cubicBezTo>
                    <a:pt x="20071" y="8242"/>
                    <a:pt x="19810" y="7816"/>
                    <a:pt x="19680" y="7389"/>
                  </a:cubicBezTo>
                  <a:cubicBezTo>
                    <a:pt x="19290" y="6821"/>
                    <a:pt x="19030" y="6111"/>
                    <a:pt x="18769" y="5542"/>
                  </a:cubicBezTo>
                  <a:cubicBezTo>
                    <a:pt x="18639" y="5400"/>
                    <a:pt x="18639" y="5116"/>
                    <a:pt x="18639" y="4974"/>
                  </a:cubicBezTo>
                  <a:cubicBezTo>
                    <a:pt x="18509" y="4689"/>
                    <a:pt x="18379" y="4405"/>
                    <a:pt x="18379" y="4121"/>
                  </a:cubicBezTo>
                  <a:cubicBezTo>
                    <a:pt x="17989" y="3268"/>
                    <a:pt x="17729" y="2416"/>
                    <a:pt x="17338" y="1847"/>
                  </a:cubicBezTo>
                  <a:cubicBezTo>
                    <a:pt x="16688" y="995"/>
                    <a:pt x="16037" y="568"/>
                    <a:pt x="15256" y="568"/>
                  </a:cubicBezTo>
                  <a:cubicBezTo>
                    <a:pt x="15126" y="568"/>
                    <a:pt x="15126" y="568"/>
                    <a:pt x="15126" y="568"/>
                  </a:cubicBezTo>
                  <a:cubicBezTo>
                    <a:pt x="13955" y="568"/>
                    <a:pt x="12654" y="1137"/>
                    <a:pt x="11483" y="1847"/>
                  </a:cubicBezTo>
                  <a:close/>
                </a:path>
              </a:pathLst>
            </a:custGeom>
            <a:solidFill>
              <a:srgbClr val="BFBFBF">
                <a:alpha val="7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6783" name="Freeform 8"/>
            <p:cNvSpPr/>
            <p:nvPr/>
          </p:nvSpPr>
          <p:spPr>
            <a:xfrm flipH="1" rot="10800000">
              <a:off x="2944351" y="2674142"/>
              <a:ext cx="420333" cy="3835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4" h="21397" fill="norm" stroke="1" extrusionOk="0">
                  <a:moveTo>
                    <a:pt x="4800" y="21292"/>
                  </a:moveTo>
                  <a:cubicBezTo>
                    <a:pt x="4320" y="21187"/>
                    <a:pt x="3936" y="20976"/>
                    <a:pt x="3456" y="20765"/>
                  </a:cubicBezTo>
                  <a:cubicBezTo>
                    <a:pt x="2400" y="20028"/>
                    <a:pt x="1728" y="18869"/>
                    <a:pt x="1056" y="17710"/>
                  </a:cubicBezTo>
                  <a:cubicBezTo>
                    <a:pt x="768" y="17288"/>
                    <a:pt x="480" y="16656"/>
                    <a:pt x="288" y="16024"/>
                  </a:cubicBezTo>
                  <a:cubicBezTo>
                    <a:pt x="-96" y="14970"/>
                    <a:pt x="-96" y="14022"/>
                    <a:pt x="288" y="13074"/>
                  </a:cubicBezTo>
                  <a:cubicBezTo>
                    <a:pt x="480" y="12758"/>
                    <a:pt x="576" y="12442"/>
                    <a:pt x="768" y="12231"/>
                  </a:cubicBezTo>
                  <a:cubicBezTo>
                    <a:pt x="960" y="11915"/>
                    <a:pt x="1056" y="11599"/>
                    <a:pt x="1248" y="11177"/>
                  </a:cubicBezTo>
                  <a:cubicBezTo>
                    <a:pt x="1248" y="11177"/>
                    <a:pt x="1248" y="11177"/>
                    <a:pt x="1248" y="11177"/>
                  </a:cubicBezTo>
                  <a:cubicBezTo>
                    <a:pt x="1536" y="10545"/>
                    <a:pt x="1536" y="9702"/>
                    <a:pt x="1536" y="9070"/>
                  </a:cubicBezTo>
                  <a:cubicBezTo>
                    <a:pt x="1536" y="8648"/>
                    <a:pt x="1536" y="8332"/>
                    <a:pt x="1632" y="8016"/>
                  </a:cubicBezTo>
                  <a:cubicBezTo>
                    <a:pt x="1632" y="7805"/>
                    <a:pt x="1632" y="7700"/>
                    <a:pt x="1728" y="7489"/>
                  </a:cubicBezTo>
                  <a:cubicBezTo>
                    <a:pt x="1920" y="6436"/>
                    <a:pt x="2304" y="5487"/>
                    <a:pt x="2976" y="4961"/>
                  </a:cubicBezTo>
                  <a:cubicBezTo>
                    <a:pt x="3264" y="4644"/>
                    <a:pt x="3648" y="4434"/>
                    <a:pt x="4032" y="4328"/>
                  </a:cubicBezTo>
                  <a:cubicBezTo>
                    <a:pt x="4512" y="4118"/>
                    <a:pt x="4992" y="4118"/>
                    <a:pt x="5568" y="3907"/>
                  </a:cubicBezTo>
                  <a:cubicBezTo>
                    <a:pt x="5664" y="3907"/>
                    <a:pt x="5760" y="3907"/>
                    <a:pt x="5856" y="3907"/>
                  </a:cubicBezTo>
                  <a:cubicBezTo>
                    <a:pt x="6816" y="3696"/>
                    <a:pt x="7680" y="3380"/>
                    <a:pt x="8544" y="3064"/>
                  </a:cubicBezTo>
                  <a:cubicBezTo>
                    <a:pt x="9504" y="2748"/>
                    <a:pt x="10272" y="2326"/>
                    <a:pt x="10944" y="2010"/>
                  </a:cubicBezTo>
                  <a:cubicBezTo>
                    <a:pt x="11040" y="1905"/>
                    <a:pt x="11232" y="1800"/>
                    <a:pt x="11424" y="1589"/>
                  </a:cubicBezTo>
                  <a:cubicBezTo>
                    <a:pt x="12768" y="851"/>
                    <a:pt x="14304" y="-97"/>
                    <a:pt x="15648" y="8"/>
                  </a:cubicBezTo>
                  <a:cubicBezTo>
                    <a:pt x="16608" y="8"/>
                    <a:pt x="17376" y="535"/>
                    <a:pt x="17952" y="1589"/>
                  </a:cubicBezTo>
                  <a:cubicBezTo>
                    <a:pt x="18336" y="2221"/>
                    <a:pt x="18624" y="3064"/>
                    <a:pt x="18816" y="3802"/>
                  </a:cubicBezTo>
                  <a:cubicBezTo>
                    <a:pt x="18912" y="4118"/>
                    <a:pt x="19008" y="4434"/>
                    <a:pt x="19104" y="4750"/>
                  </a:cubicBezTo>
                  <a:cubicBezTo>
                    <a:pt x="19200" y="4855"/>
                    <a:pt x="19296" y="5066"/>
                    <a:pt x="19296" y="5171"/>
                  </a:cubicBezTo>
                  <a:cubicBezTo>
                    <a:pt x="19584" y="5803"/>
                    <a:pt x="19872" y="6330"/>
                    <a:pt x="20064" y="6857"/>
                  </a:cubicBezTo>
                  <a:cubicBezTo>
                    <a:pt x="20352" y="7384"/>
                    <a:pt x="20544" y="7805"/>
                    <a:pt x="20736" y="8227"/>
                  </a:cubicBezTo>
                  <a:cubicBezTo>
                    <a:pt x="21312" y="9491"/>
                    <a:pt x="21504" y="10545"/>
                    <a:pt x="21312" y="11599"/>
                  </a:cubicBezTo>
                  <a:cubicBezTo>
                    <a:pt x="21120" y="13074"/>
                    <a:pt x="20160" y="15286"/>
                    <a:pt x="16608" y="17604"/>
                  </a:cubicBezTo>
                  <a:cubicBezTo>
                    <a:pt x="15456" y="18342"/>
                    <a:pt x="14496" y="18869"/>
                    <a:pt x="13632" y="19080"/>
                  </a:cubicBezTo>
                  <a:cubicBezTo>
                    <a:pt x="13056" y="19290"/>
                    <a:pt x="12480" y="19396"/>
                    <a:pt x="11904" y="19501"/>
                  </a:cubicBezTo>
                  <a:cubicBezTo>
                    <a:pt x="11808" y="19606"/>
                    <a:pt x="11616" y="19606"/>
                    <a:pt x="11520" y="19606"/>
                  </a:cubicBezTo>
                  <a:cubicBezTo>
                    <a:pt x="10560" y="19817"/>
                    <a:pt x="9696" y="20133"/>
                    <a:pt x="8928" y="20449"/>
                  </a:cubicBezTo>
                  <a:cubicBezTo>
                    <a:pt x="7680" y="20976"/>
                    <a:pt x="6624" y="21398"/>
                    <a:pt x="5568" y="21398"/>
                  </a:cubicBezTo>
                  <a:cubicBezTo>
                    <a:pt x="5280" y="21398"/>
                    <a:pt x="4992" y="21292"/>
                    <a:pt x="4800" y="21292"/>
                  </a:cubicBezTo>
                  <a:close/>
                  <a:moveTo>
                    <a:pt x="11424" y="1694"/>
                  </a:moveTo>
                  <a:cubicBezTo>
                    <a:pt x="11328" y="1800"/>
                    <a:pt x="11136" y="1905"/>
                    <a:pt x="10944" y="2010"/>
                  </a:cubicBezTo>
                  <a:cubicBezTo>
                    <a:pt x="10272" y="2432"/>
                    <a:pt x="9504" y="2748"/>
                    <a:pt x="8544" y="3169"/>
                  </a:cubicBezTo>
                  <a:cubicBezTo>
                    <a:pt x="7680" y="3485"/>
                    <a:pt x="6816" y="3696"/>
                    <a:pt x="5856" y="3907"/>
                  </a:cubicBezTo>
                  <a:cubicBezTo>
                    <a:pt x="5760" y="3907"/>
                    <a:pt x="5664" y="3907"/>
                    <a:pt x="5568" y="4012"/>
                  </a:cubicBezTo>
                  <a:cubicBezTo>
                    <a:pt x="4992" y="4118"/>
                    <a:pt x="4512" y="4223"/>
                    <a:pt x="4128" y="4328"/>
                  </a:cubicBezTo>
                  <a:cubicBezTo>
                    <a:pt x="3648" y="4539"/>
                    <a:pt x="3264" y="4750"/>
                    <a:pt x="2976" y="5066"/>
                  </a:cubicBezTo>
                  <a:cubicBezTo>
                    <a:pt x="2400" y="5593"/>
                    <a:pt x="1920" y="6436"/>
                    <a:pt x="1728" y="7489"/>
                  </a:cubicBezTo>
                  <a:cubicBezTo>
                    <a:pt x="1728" y="7700"/>
                    <a:pt x="1632" y="7805"/>
                    <a:pt x="1632" y="8016"/>
                  </a:cubicBezTo>
                  <a:cubicBezTo>
                    <a:pt x="1632" y="8332"/>
                    <a:pt x="1632" y="8648"/>
                    <a:pt x="1632" y="9070"/>
                  </a:cubicBezTo>
                  <a:cubicBezTo>
                    <a:pt x="1536" y="9702"/>
                    <a:pt x="1536" y="10545"/>
                    <a:pt x="1248" y="11283"/>
                  </a:cubicBezTo>
                  <a:cubicBezTo>
                    <a:pt x="1248" y="11283"/>
                    <a:pt x="1248" y="11283"/>
                    <a:pt x="1248" y="11283"/>
                  </a:cubicBezTo>
                  <a:cubicBezTo>
                    <a:pt x="1152" y="11599"/>
                    <a:pt x="960" y="11915"/>
                    <a:pt x="768" y="12231"/>
                  </a:cubicBezTo>
                  <a:cubicBezTo>
                    <a:pt x="672" y="12442"/>
                    <a:pt x="480" y="12758"/>
                    <a:pt x="384" y="13074"/>
                  </a:cubicBezTo>
                  <a:cubicBezTo>
                    <a:pt x="0" y="14022"/>
                    <a:pt x="0" y="14970"/>
                    <a:pt x="288" y="15919"/>
                  </a:cubicBezTo>
                  <a:cubicBezTo>
                    <a:pt x="480" y="16656"/>
                    <a:pt x="864" y="17288"/>
                    <a:pt x="1056" y="17710"/>
                  </a:cubicBezTo>
                  <a:cubicBezTo>
                    <a:pt x="1728" y="18869"/>
                    <a:pt x="2400" y="20028"/>
                    <a:pt x="3456" y="20660"/>
                  </a:cubicBezTo>
                  <a:cubicBezTo>
                    <a:pt x="3936" y="20976"/>
                    <a:pt x="4320" y="21187"/>
                    <a:pt x="4800" y="21292"/>
                  </a:cubicBezTo>
                  <a:cubicBezTo>
                    <a:pt x="6144" y="21503"/>
                    <a:pt x="7488" y="20976"/>
                    <a:pt x="8832" y="20449"/>
                  </a:cubicBezTo>
                  <a:cubicBezTo>
                    <a:pt x="9696" y="20133"/>
                    <a:pt x="10560" y="19817"/>
                    <a:pt x="11520" y="19606"/>
                  </a:cubicBezTo>
                  <a:cubicBezTo>
                    <a:pt x="11616" y="19606"/>
                    <a:pt x="11808" y="19501"/>
                    <a:pt x="11904" y="19501"/>
                  </a:cubicBezTo>
                  <a:cubicBezTo>
                    <a:pt x="12480" y="19396"/>
                    <a:pt x="13056" y="19290"/>
                    <a:pt x="13632" y="19080"/>
                  </a:cubicBezTo>
                  <a:cubicBezTo>
                    <a:pt x="14496" y="18763"/>
                    <a:pt x="15456" y="18342"/>
                    <a:pt x="16608" y="17604"/>
                  </a:cubicBezTo>
                  <a:cubicBezTo>
                    <a:pt x="20160" y="15286"/>
                    <a:pt x="21120" y="13074"/>
                    <a:pt x="21312" y="11599"/>
                  </a:cubicBezTo>
                  <a:cubicBezTo>
                    <a:pt x="21408" y="10545"/>
                    <a:pt x="21312" y="9491"/>
                    <a:pt x="20736" y="8332"/>
                  </a:cubicBezTo>
                  <a:cubicBezTo>
                    <a:pt x="20544" y="7805"/>
                    <a:pt x="20256" y="7384"/>
                    <a:pt x="20064" y="6963"/>
                  </a:cubicBezTo>
                  <a:cubicBezTo>
                    <a:pt x="19776" y="6330"/>
                    <a:pt x="19488" y="5803"/>
                    <a:pt x="19296" y="5277"/>
                  </a:cubicBezTo>
                  <a:cubicBezTo>
                    <a:pt x="19200" y="5066"/>
                    <a:pt x="19200" y="4961"/>
                    <a:pt x="19104" y="4750"/>
                  </a:cubicBezTo>
                  <a:cubicBezTo>
                    <a:pt x="19008" y="4434"/>
                    <a:pt x="18912" y="4118"/>
                    <a:pt x="18816" y="3802"/>
                  </a:cubicBezTo>
                  <a:cubicBezTo>
                    <a:pt x="18528" y="3064"/>
                    <a:pt x="18336" y="2221"/>
                    <a:pt x="17952" y="1589"/>
                  </a:cubicBezTo>
                  <a:cubicBezTo>
                    <a:pt x="17280" y="641"/>
                    <a:pt x="16608" y="114"/>
                    <a:pt x="15648" y="8"/>
                  </a:cubicBezTo>
                  <a:cubicBezTo>
                    <a:pt x="15648" y="8"/>
                    <a:pt x="15552" y="8"/>
                    <a:pt x="15456" y="8"/>
                  </a:cubicBezTo>
                  <a:cubicBezTo>
                    <a:pt x="14208" y="8"/>
                    <a:pt x="12768" y="851"/>
                    <a:pt x="11424" y="1694"/>
                  </a:cubicBezTo>
                  <a:close/>
                </a:path>
              </a:pathLst>
            </a:custGeom>
            <a:solidFill>
              <a:srgbClr val="BFBFBF">
                <a:alpha val="7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6784" name="Freeform 9"/>
            <p:cNvSpPr/>
            <p:nvPr/>
          </p:nvSpPr>
          <p:spPr>
            <a:xfrm flipH="1" rot="10800000">
              <a:off x="2867564" y="2606794"/>
              <a:ext cx="536195" cy="4829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59" h="21433" fill="norm" stroke="1" extrusionOk="0">
                  <a:moveTo>
                    <a:pt x="4901" y="21349"/>
                  </a:moveTo>
                  <a:cubicBezTo>
                    <a:pt x="4372" y="21265"/>
                    <a:pt x="3994" y="21098"/>
                    <a:pt x="3541" y="20847"/>
                  </a:cubicBezTo>
                  <a:cubicBezTo>
                    <a:pt x="2484" y="20093"/>
                    <a:pt x="1729" y="18921"/>
                    <a:pt x="1049" y="17665"/>
                  </a:cubicBezTo>
                  <a:cubicBezTo>
                    <a:pt x="822" y="17163"/>
                    <a:pt x="445" y="16577"/>
                    <a:pt x="218" y="15907"/>
                  </a:cubicBezTo>
                  <a:cubicBezTo>
                    <a:pt x="-84" y="14819"/>
                    <a:pt x="-84" y="13814"/>
                    <a:pt x="294" y="12893"/>
                  </a:cubicBezTo>
                  <a:cubicBezTo>
                    <a:pt x="445" y="12558"/>
                    <a:pt x="596" y="12223"/>
                    <a:pt x="747" y="11972"/>
                  </a:cubicBezTo>
                  <a:cubicBezTo>
                    <a:pt x="973" y="11637"/>
                    <a:pt x="1124" y="11302"/>
                    <a:pt x="1275" y="10967"/>
                  </a:cubicBezTo>
                  <a:cubicBezTo>
                    <a:pt x="1502" y="10298"/>
                    <a:pt x="1578" y="9544"/>
                    <a:pt x="1653" y="8874"/>
                  </a:cubicBezTo>
                  <a:cubicBezTo>
                    <a:pt x="1653" y="8540"/>
                    <a:pt x="1729" y="8205"/>
                    <a:pt x="1729" y="7870"/>
                  </a:cubicBezTo>
                  <a:cubicBezTo>
                    <a:pt x="1804" y="7702"/>
                    <a:pt x="1804" y="7535"/>
                    <a:pt x="1880" y="7367"/>
                  </a:cubicBezTo>
                  <a:cubicBezTo>
                    <a:pt x="2106" y="6279"/>
                    <a:pt x="2559" y="5442"/>
                    <a:pt x="3239" y="4940"/>
                  </a:cubicBezTo>
                  <a:cubicBezTo>
                    <a:pt x="3541" y="4688"/>
                    <a:pt x="3919" y="4437"/>
                    <a:pt x="4372" y="4353"/>
                  </a:cubicBezTo>
                  <a:cubicBezTo>
                    <a:pt x="4750" y="4270"/>
                    <a:pt x="5052" y="4270"/>
                    <a:pt x="5429" y="4186"/>
                  </a:cubicBezTo>
                  <a:cubicBezTo>
                    <a:pt x="5656" y="4186"/>
                    <a:pt x="5958" y="4102"/>
                    <a:pt x="6260" y="4102"/>
                  </a:cubicBezTo>
                  <a:cubicBezTo>
                    <a:pt x="7015" y="3935"/>
                    <a:pt x="7922" y="3684"/>
                    <a:pt x="8828" y="3265"/>
                  </a:cubicBezTo>
                  <a:cubicBezTo>
                    <a:pt x="9659" y="2930"/>
                    <a:pt x="10414" y="2512"/>
                    <a:pt x="11169" y="2009"/>
                  </a:cubicBezTo>
                  <a:cubicBezTo>
                    <a:pt x="11245" y="1926"/>
                    <a:pt x="11320" y="1926"/>
                    <a:pt x="11471" y="1842"/>
                  </a:cubicBezTo>
                  <a:cubicBezTo>
                    <a:pt x="12755" y="1005"/>
                    <a:pt x="14341" y="0"/>
                    <a:pt x="15701" y="0"/>
                  </a:cubicBezTo>
                  <a:cubicBezTo>
                    <a:pt x="15776" y="0"/>
                    <a:pt x="15852" y="0"/>
                    <a:pt x="15927" y="0"/>
                  </a:cubicBezTo>
                  <a:cubicBezTo>
                    <a:pt x="16833" y="84"/>
                    <a:pt x="17589" y="670"/>
                    <a:pt x="18193" y="1674"/>
                  </a:cubicBezTo>
                  <a:cubicBezTo>
                    <a:pt x="18571" y="2260"/>
                    <a:pt x="18797" y="3014"/>
                    <a:pt x="18948" y="3767"/>
                  </a:cubicBezTo>
                  <a:cubicBezTo>
                    <a:pt x="19099" y="4102"/>
                    <a:pt x="19175" y="4437"/>
                    <a:pt x="19326" y="4772"/>
                  </a:cubicBezTo>
                  <a:cubicBezTo>
                    <a:pt x="19326" y="4940"/>
                    <a:pt x="19401" y="5107"/>
                    <a:pt x="19477" y="5274"/>
                  </a:cubicBezTo>
                  <a:cubicBezTo>
                    <a:pt x="19703" y="5777"/>
                    <a:pt x="19930" y="6363"/>
                    <a:pt x="20232" y="6865"/>
                  </a:cubicBezTo>
                  <a:cubicBezTo>
                    <a:pt x="20459" y="7284"/>
                    <a:pt x="20685" y="7786"/>
                    <a:pt x="20836" y="8288"/>
                  </a:cubicBezTo>
                  <a:cubicBezTo>
                    <a:pt x="21365" y="9460"/>
                    <a:pt x="21516" y="10465"/>
                    <a:pt x="21440" y="11553"/>
                  </a:cubicBezTo>
                  <a:cubicBezTo>
                    <a:pt x="21214" y="12977"/>
                    <a:pt x="20232" y="15237"/>
                    <a:pt x="16682" y="17665"/>
                  </a:cubicBezTo>
                  <a:cubicBezTo>
                    <a:pt x="15927" y="18167"/>
                    <a:pt x="14870" y="18837"/>
                    <a:pt x="13813" y="19172"/>
                  </a:cubicBezTo>
                  <a:cubicBezTo>
                    <a:pt x="13284" y="19340"/>
                    <a:pt x="12755" y="19423"/>
                    <a:pt x="12226" y="19591"/>
                  </a:cubicBezTo>
                  <a:cubicBezTo>
                    <a:pt x="12075" y="19591"/>
                    <a:pt x="11924" y="19591"/>
                    <a:pt x="11698" y="19674"/>
                  </a:cubicBezTo>
                  <a:cubicBezTo>
                    <a:pt x="10792" y="19842"/>
                    <a:pt x="9885" y="20177"/>
                    <a:pt x="8979" y="20512"/>
                  </a:cubicBezTo>
                  <a:cubicBezTo>
                    <a:pt x="7846" y="21014"/>
                    <a:pt x="6713" y="21433"/>
                    <a:pt x="5656" y="21433"/>
                  </a:cubicBezTo>
                  <a:cubicBezTo>
                    <a:pt x="5354" y="21433"/>
                    <a:pt x="5127" y="21433"/>
                    <a:pt x="4901" y="21349"/>
                  </a:cubicBezTo>
                  <a:close/>
                  <a:moveTo>
                    <a:pt x="11471" y="1842"/>
                  </a:moveTo>
                  <a:cubicBezTo>
                    <a:pt x="11396" y="1926"/>
                    <a:pt x="11245" y="2009"/>
                    <a:pt x="11169" y="2009"/>
                  </a:cubicBezTo>
                  <a:cubicBezTo>
                    <a:pt x="10489" y="2512"/>
                    <a:pt x="9659" y="2930"/>
                    <a:pt x="8828" y="3265"/>
                  </a:cubicBezTo>
                  <a:cubicBezTo>
                    <a:pt x="7922" y="3684"/>
                    <a:pt x="7091" y="3935"/>
                    <a:pt x="6260" y="4102"/>
                  </a:cubicBezTo>
                  <a:cubicBezTo>
                    <a:pt x="5958" y="4186"/>
                    <a:pt x="5656" y="4186"/>
                    <a:pt x="5429" y="4186"/>
                  </a:cubicBezTo>
                  <a:cubicBezTo>
                    <a:pt x="5052" y="4270"/>
                    <a:pt x="4750" y="4353"/>
                    <a:pt x="4372" y="4437"/>
                  </a:cubicBezTo>
                  <a:cubicBezTo>
                    <a:pt x="3919" y="4521"/>
                    <a:pt x="3541" y="4688"/>
                    <a:pt x="3239" y="4940"/>
                  </a:cubicBezTo>
                  <a:cubicBezTo>
                    <a:pt x="2635" y="5442"/>
                    <a:pt x="2106" y="6279"/>
                    <a:pt x="1880" y="7367"/>
                  </a:cubicBezTo>
                  <a:cubicBezTo>
                    <a:pt x="1804" y="7535"/>
                    <a:pt x="1804" y="7702"/>
                    <a:pt x="1804" y="7870"/>
                  </a:cubicBezTo>
                  <a:cubicBezTo>
                    <a:pt x="1729" y="8205"/>
                    <a:pt x="1729" y="8540"/>
                    <a:pt x="1653" y="8874"/>
                  </a:cubicBezTo>
                  <a:cubicBezTo>
                    <a:pt x="1653" y="9544"/>
                    <a:pt x="1578" y="10298"/>
                    <a:pt x="1275" y="10967"/>
                  </a:cubicBezTo>
                  <a:cubicBezTo>
                    <a:pt x="1124" y="11302"/>
                    <a:pt x="973" y="11637"/>
                    <a:pt x="822" y="11972"/>
                  </a:cubicBezTo>
                  <a:cubicBezTo>
                    <a:pt x="671" y="12223"/>
                    <a:pt x="445" y="12558"/>
                    <a:pt x="369" y="12893"/>
                  </a:cubicBezTo>
                  <a:cubicBezTo>
                    <a:pt x="-8" y="13814"/>
                    <a:pt x="-84" y="14819"/>
                    <a:pt x="294" y="15907"/>
                  </a:cubicBezTo>
                  <a:cubicBezTo>
                    <a:pt x="520" y="16577"/>
                    <a:pt x="822" y="17163"/>
                    <a:pt x="1124" y="17665"/>
                  </a:cubicBezTo>
                  <a:cubicBezTo>
                    <a:pt x="1804" y="18921"/>
                    <a:pt x="2484" y="20093"/>
                    <a:pt x="3541" y="20763"/>
                  </a:cubicBezTo>
                  <a:cubicBezTo>
                    <a:pt x="3994" y="21098"/>
                    <a:pt x="4447" y="21265"/>
                    <a:pt x="4901" y="21349"/>
                  </a:cubicBezTo>
                  <a:cubicBezTo>
                    <a:pt x="6185" y="21600"/>
                    <a:pt x="7544" y="21098"/>
                    <a:pt x="8979" y="20512"/>
                  </a:cubicBezTo>
                  <a:cubicBezTo>
                    <a:pt x="9885" y="20177"/>
                    <a:pt x="10792" y="19842"/>
                    <a:pt x="11698" y="19591"/>
                  </a:cubicBezTo>
                  <a:cubicBezTo>
                    <a:pt x="11924" y="19591"/>
                    <a:pt x="12075" y="19591"/>
                    <a:pt x="12226" y="19507"/>
                  </a:cubicBezTo>
                  <a:cubicBezTo>
                    <a:pt x="12755" y="19423"/>
                    <a:pt x="13284" y="19340"/>
                    <a:pt x="13813" y="19172"/>
                  </a:cubicBezTo>
                  <a:cubicBezTo>
                    <a:pt x="14870" y="18753"/>
                    <a:pt x="15927" y="18084"/>
                    <a:pt x="16682" y="17665"/>
                  </a:cubicBezTo>
                  <a:cubicBezTo>
                    <a:pt x="20157" y="15237"/>
                    <a:pt x="21138" y="12977"/>
                    <a:pt x="21365" y="11553"/>
                  </a:cubicBezTo>
                  <a:cubicBezTo>
                    <a:pt x="21516" y="10465"/>
                    <a:pt x="21365" y="9460"/>
                    <a:pt x="20836" y="8288"/>
                  </a:cubicBezTo>
                  <a:cubicBezTo>
                    <a:pt x="20610" y="7786"/>
                    <a:pt x="20383" y="7367"/>
                    <a:pt x="20157" y="6865"/>
                  </a:cubicBezTo>
                  <a:cubicBezTo>
                    <a:pt x="19930" y="6363"/>
                    <a:pt x="19628" y="5860"/>
                    <a:pt x="19477" y="5274"/>
                  </a:cubicBezTo>
                  <a:cubicBezTo>
                    <a:pt x="19401" y="5107"/>
                    <a:pt x="19326" y="4940"/>
                    <a:pt x="19250" y="4772"/>
                  </a:cubicBezTo>
                  <a:cubicBezTo>
                    <a:pt x="19175" y="4437"/>
                    <a:pt x="19024" y="4102"/>
                    <a:pt x="18948" y="3767"/>
                  </a:cubicBezTo>
                  <a:cubicBezTo>
                    <a:pt x="18722" y="3014"/>
                    <a:pt x="18495" y="2260"/>
                    <a:pt x="18193" y="1674"/>
                  </a:cubicBezTo>
                  <a:cubicBezTo>
                    <a:pt x="17589" y="670"/>
                    <a:pt x="16833" y="84"/>
                    <a:pt x="15927" y="0"/>
                  </a:cubicBezTo>
                  <a:cubicBezTo>
                    <a:pt x="15852" y="0"/>
                    <a:pt x="15776" y="0"/>
                    <a:pt x="15701" y="0"/>
                  </a:cubicBezTo>
                  <a:cubicBezTo>
                    <a:pt x="14341" y="0"/>
                    <a:pt x="12831" y="1005"/>
                    <a:pt x="11471" y="1842"/>
                  </a:cubicBezTo>
                  <a:close/>
                </a:path>
              </a:pathLst>
            </a:custGeom>
            <a:solidFill>
              <a:srgbClr val="BFBFBF">
                <a:alpha val="7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6785" name="Freeform 10"/>
            <p:cNvSpPr/>
            <p:nvPr/>
          </p:nvSpPr>
          <p:spPr>
            <a:xfrm flipH="1" rot="10800000">
              <a:off x="2790331" y="2536513"/>
              <a:ext cx="651778" cy="5851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28" h="21273" fill="norm" stroke="1" extrusionOk="0">
                  <a:moveTo>
                    <a:pt x="4881" y="21201"/>
                  </a:moveTo>
                  <a:cubicBezTo>
                    <a:pt x="4446" y="21064"/>
                    <a:pt x="4012" y="20926"/>
                    <a:pt x="3577" y="20584"/>
                  </a:cubicBezTo>
                  <a:cubicBezTo>
                    <a:pt x="2460" y="19898"/>
                    <a:pt x="1777" y="18732"/>
                    <a:pt x="1094" y="17498"/>
                  </a:cubicBezTo>
                  <a:cubicBezTo>
                    <a:pt x="784" y="16949"/>
                    <a:pt x="474" y="16332"/>
                    <a:pt x="225" y="15646"/>
                  </a:cubicBezTo>
                  <a:cubicBezTo>
                    <a:pt x="-85" y="14549"/>
                    <a:pt x="-85" y="13521"/>
                    <a:pt x="287" y="12629"/>
                  </a:cubicBezTo>
                  <a:cubicBezTo>
                    <a:pt x="474" y="12286"/>
                    <a:pt x="598" y="11944"/>
                    <a:pt x="784" y="11669"/>
                  </a:cubicBezTo>
                  <a:cubicBezTo>
                    <a:pt x="970" y="11395"/>
                    <a:pt x="1156" y="11052"/>
                    <a:pt x="1281" y="10709"/>
                  </a:cubicBezTo>
                  <a:cubicBezTo>
                    <a:pt x="1529" y="10024"/>
                    <a:pt x="1653" y="9338"/>
                    <a:pt x="1715" y="8652"/>
                  </a:cubicBezTo>
                  <a:cubicBezTo>
                    <a:pt x="1715" y="8309"/>
                    <a:pt x="1777" y="7966"/>
                    <a:pt x="1839" y="7624"/>
                  </a:cubicBezTo>
                  <a:cubicBezTo>
                    <a:pt x="1839" y="7486"/>
                    <a:pt x="1901" y="7349"/>
                    <a:pt x="1901" y="7144"/>
                  </a:cubicBezTo>
                  <a:cubicBezTo>
                    <a:pt x="2087" y="6595"/>
                    <a:pt x="2460" y="5498"/>
                    <a:pt x="3329" y="4881"/>
                  </a:cubicBezTo>
                  <a:cubicBezTo>
                    <a:pt x="3701" y="4606"/>
                    <a:pt x="4074" y="4469"/>
                    <a:pt x="4570" y="4332"/>
                  </a:cubicBezTo>
                  <a:cubicBezTo>
                    <a:pt x="4881" y="4332"/>
                    <a:pt x="5129" y="4264"/>
                    <a:pt x="5501" y="4264"/>
                  </a:cubicBezTo>
                  <a:cubicBezTo>
                    <a:pt x="5812" y="4264"/>
                    <a:pt x="6122" y="4195"/>
                    <a:pt x="6432" y="4195"/>
                  </a:cubicBezTo>
                  <a:cubicBezTo>
                    <a:pt x="7239" y="4058"/>
                    <a:pt x="8108" y="3784"/>
                    <a:pt x="8977" y="3372"/>
                  </a:cubicBezTo>
                  <a:cubicBezTo>
                    <a:pt x="9784" y="2961"/>
                    <a:pt x="10529" y="2549"/>
                    <a:pt x="11274" y="2069"/>
                  </a:cubicBezTo>
                  <a:cubicBezTo>
                    <a:pt x="11398" y="2001"/>
                    <a:pt x="11398" y="2001"/>
                    <a:pt x="11398" y="2001"/>
                  </a:cubicBezTo>
                  <a:cubicBezTo>
                    <a:pt x="12825" y="972"/>
                    <a:pt x="14501" y="-125"/>
                    <a:pt x="16053" y="12"/>
                  </a:cubicBezTo>
                  <a:cubicBezTo>
                    <a:pt x="16922" y="149"/>
                    <a:pt x="17729" y="698"/>
                    <a:pt x="18287" y="1726"/>
                  </a:cubicBezTo>
                  <a:cubicBezTo>
                    <a:pt x="18598" y="2344"/>
                    <a:pt x="18784" y="3029"/>
                    <a:pt x="19032" y="3715"/>
                  </a:cubicBezTo>
                  <a:cubicBezTo>
                    <a:pt x="19094" y="4058"/>
                    <a:pt x="19218" y="4469"/>
                    <a:pt x="19343" y="4812"/>
                  </a:cubicBezTo>
                  <a:cubicBezTo>
                    <a:pt x="19405" y="4949"/>
                    <a:pt x="19467" y="5086"/>
                    <a:pt x="19529" y="5224"/>
                  </a:cubicBezTo>
                  <a:cubicBezTo>
                    <a:pt x="19715" y="5772"/>
                    <a:pt x="19963" y="6252"/>
                    <a:pt x="20212" y="6801"/>
                  </a:cubicBezTo>
                  <a:cubicBezTo>
                    <a:pt x="20460" y="7212"/>
                    <a:pt x="20646" y="7692"/>
                    <a:pt x="20832" y="8172"/>
                  </a:cubicBezTo>
                  <a:cubicBezTo>
                    <a:pt x="21329" y="9338"/>
                    <a:pt x="21515" y="10298"/>
                    <a:pt x="21391" y="11326"/>
                  </a:cubicBezTo>
                  <a:cubicBezTo>
                    <a:pt x="21205" y="12492"/>
                    <a:pt x="20646" y="13658"/>
                    <a:pt x="19715" y="14755"/>
                  </a:cubicBezTo>
                  <a:cubicBezTo>
                    <a:pt x="18908" y="15715"/>
                    <a:pt x="17915" y="16675"/>
                    <a:pt x="16612" y="17498"/>
                  </a:cubicBezTo>
                  <a:cubicBezTo>
                    <a:pt x="15867" y="18046"/>
                    <a:pt x="14936" y="18664"/>
                    <a:pt x="13818" y="19006"/>
                  </a:cubicBezTo>
                  <a:cubicBezTo>
                    <a:pt x="13384" y="19144"/>
                    <a:pt x="12887" y="19281"/>
                    <a:pt x="12391" y="19349"/>
                  </a:cubicBezTo>
                  <a:cubicBezTo>
                    <a:pt x="12205" y="19349"/>
                    <a:pt x="12018" y="19418"/>
                    <a:pt x="11832" y="19418"/>
                  </a:cubicBezTo>
                  <a:cubicBezTo>
                    <a:pt x="10839" y="19624"/>
                    <a:pt x="9970" y="19966"/>
                    <a:pt x="9039" y="20378"/>
                  </a:cubicBezTo>
                  <a:cubicBezTo>
                    <a:pt x="7860" y="20789"/>
                    <a:pt x="6743" y="21269"/>
                    <a:pt x="5687" y="21269"/>
                  </a:cubicBezTo>
                  <a:cubicBezTo>
                    <a:pt x="5439" y="21269"/>
                    <a:pt x="5129" y="21269"/>
                    <a:pt x="4881" y="21201"/>
                  </a:cubicBezTo>
                  <a:close/>
                  <a:moveTo>
                    <a:pt x="11398" y="2001"/>
                  </a:moveTo>
                  <a:cubicBezTo>
                    <a:pt x="11336" y="2069"/>
                    <a:pt x="11336" y="2069"/>
                    <a:pt x="11336" y="2069"/>
                  </a:cubicBezTo>
                  <a:cubicBezTo>
                    <a:pt x="10529" y="2549"/>
                    <a:pt x="9784" y="3029"/>
                    <a:pt x="8977" y="3372"/>
                  </a:cubicBezTo>
                  <a:cubicBezTo>
                    <a:pt x="8108" y="3784"/>
                    <a:pt x="7239" y="4058"/>
                    <a:pt x="6432" y="4195"/>
                  </a:cubicBezTo>
                  <a:cubicBezTo>
                    <a:pt x="6122" y="4264"/>
                    <a:pt x="5812" y="4264"/>
                    <a:pt x="5501" y="4264"/>
                  </a:cubicBezTo>
                  <a:cubicBezTo>
                    <a:pt x="5191" y="4332"/>
                    <a:pt x="4881" y="4332"/>
                    <a:pt x="4570" y="4401"/>
                  </a:cubicBezTo>
                  <a:cubicBezTo>
                    <a:pt x="4074" y="4469"/>
                    <a:pt x="3701" y="4606"/>
                    <a:pt x="3329" y="4881"/>
                  </a:cubicBezTo>
                  <a:cubicBezTo>
                    <a:pt x="2522" y="5498"/>
                    <a:pt x="2087" y="6595"/>
                    <a:pt x="1963" y="7144"/>
                  </a:cubicBezTo>
                  <a:cubicBezTo>
                    <a:pt x="1901" y="7349"/>
                    <a:pt x="1901" y="7486"/>
                    <a:pt x="1839" y="7624"/>
                  </a:cubicBezTo>
                  <a:cubicBezTo>
                    <a:pt x="1777" y="7966"/>
                    <a:pt x="1777" y="8309"/>
                    <a:pt x="1715" y="8652"/>
                  </a:cubicBezTo>
                  <a:cubicBezTo>
                    <a:pt x="1653" y="9338"/>
                    <a:pt x="1591" y="10024"/>
                    <a:pt x="1281" y="10709"/>
                  </a:cubicBezTo>
                  <a:cubicBezTo>
                    <a:pt x="1156" y="11052"/>
                    <a:pt x="970" y="11395"/>
                    <a:pt x="784" y="11669"/>
                  </a:cubicBezTo>
                  <a:cubicBezTo>
                    <a:pt x="660" y="12012"/>
                    <a:pt x="474" y="12286"/>
                    <a:pt x="349" y="12629"/>
                  </a:cubicBezTo>
                  <a:cubicBezTo>
                    <a:pt x="-85" y="13589"/>
                    <a:pt x="-85" y="14549"/>
                    <a:pt x="287" y="15646"/>
                  </a:cubicBezTo>
                  <a:cubicBezTo>
                    <a:pt x="474" y="16332"/>
                    <a:pt x="784" y="16949"/>
                    <a:pt x="1094" y="17429"/>
                  </a:cubicBezTo>
                  <a:cubicBezTo>
                    <a:pt x="1839" y="18732"/>
                    <a:pt x="2522" y="19829"/>
                    <a:pt x="3577" y="20584"/>
                  </a:cubicBezTo>
                  <a:cubicBezTo>
                    <a:pt x="4012" y="20858"/>
                    <a:pt x="4446" y="21064"/>
                    <a:pt x="4881" y="21201"/>
                  </a:cubicBezTo>
                  <a:cubicBezTo>
                    <a:pt x="6246" y="21475"/>
                    <a:pt x="7612" y="20926"/>
                    <a:pt x="9039" y="20309"/>
                  </a:cubicBezTo>
                  <a:cubicBezTo>
                    <a:pt x="9970" y="19966"/>
                    <a:pt x="10839" y="19624"/>
                    <a:pt x="11832" y="19418"/>
                  </a:cubicBezTo>
                  <a:cubicBezTo>
                    <a:pt x="12018" y="19349"/>
                    <a:pt x="12205" y="19349"/>
                    <a:pt x="12391" y="19281"/>
                  </a:cubicBezTo>
                  <a:cubicBezTo>
                    <a:pt x="12825" y="19212"/>
                    <a:pt x="13322" y="19144"/>
                    <a:pt x="13818" y="19006"/>
                  </a:cubicBezTo>
                  <a:cubicBezTo>
                    <a:pt x="14874" y="18664"/>
                    <a:pt x="15867" y="17978"/>
                    <a:pt x="16612" y="17498"/>
                  </a:cubicBezTo>
                  <a:cubicBezTo>
                    <a:pt x="17853" y="16606"/>
                    <a:pt x="18908" y="15715"/>
                    <a:pt x="19715" y="14755"/>
                  </a:cubicBezTo>
                  <a:cubicBezTo>
                    <a:pt x="20646" y="13658"/>
                    <a:pt x="21205" y="12492"/>
                    <a:pt x="21329" y="11326"/>
                  </a:cubicBezTo>
                  <a:cubicBezTo>
                    <a:pt x="21515" y="10298"/>
                    <a:pt x="21329" y="9338"/>
                    <a:pt x="20832" y="8172"/>
                  </a:cubicBezTo>
                  <a:cubicBezTo>
                    <a:pt x="20646" y="7692"/>
                    <a:pt x="20398" y="7212"/>
                    <a:pt x="20212" y="6801"/>
                  </a:cubicBezTo>
                  <a:cubicBezTo>
                    <a:pt x="19963" y="6321"/>
                    <a:pt x="19715" y="5772"/>
                    <a:pt x="19467" y="5224"/>
                  </a:cubicBezTo>
                  <a:cubicBezTo>
                    <a:pt x="19405" y="5086"/>
                    <a:pt x="19343" y="4949"/>
                    <a:pt x="19281" y="4812"/>
                  </a:cubicBezTo>
                  <a:cubicBezTo>
                    <a:pt x="19218" y="4469"/>
                    <a:pt x="19094" y="4058"/>
                    <a:pt x="18970" y="3715"/>
                  </a:cubicBezTo>
                  <a:cubicBezTo>
                    <a:pt x="18784" y="3029"/>
                    <a:pt x="18598" y="2344"/>
                    <a:pt x="18225" y="1726"/>
                  </a:cubicBezTo>
                  <a:cubicBezTo>
                    <a:pt x="17667" y="698"/>
                    <a:pt x="16922" y="149"/>
                    <a:pt x="16053" y="81"/>
                  </a:cubicBezTo>
                  <a:cubicBezTo>
                    <a:pt x="15929" y="81"/>
                    <a:pt x="15867" y="12"/>
                    <a:pt x="15743" y="12"/>
                  </a:cubicBezTo>
                  <a:cubicBezTo>
                    <a:pt x="14315" y="12"/>
                    <a:pt x="12763" y="1109"/>
                    <a:pt x="11398" y="2001"/>
                  </a:cubicBezTo>
                  <a:close/>
                </a:path>
              </a:pathLst>
            </a:custGeom>
            <a:solidFill>
              <a:srgbClr val="BFBFBF">
                <a:alpha val="7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6786" name="Freeform 11"/>
            <p:cNvSpPr/>
            <p:nvPr/>
          </p:nvSpPr>
          <p:spPr>
            <a:xfrm flipH="1" rot="10800000">
              <a:off x="2713999" y="2466688"/>
              <a:ext cx="766777" cy="68578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10" h="21266" fill="norm" stroke="1" extrusionOk="0">
                  <a:moveTo>
                    <a:pt x="4914" y="21148"/>
                  </a:moveTo>
                  <a:cubicBezTo>
                    <a:pt x="4440" y="21090"/>
                    <a:pt x="4018" y="20856"/>
                    <a:pt x="3597" y="20563"/>
                  </a:cubicBezTo>
                  <a:cubicBezTo>
                    <a:pt x="2490" y="19861"/>
                    <a:pt x="1806" y="18690"/>
                    <a:pt x="1068" y="17402"/>
                  </a:cubicBezTo>
                  <a:cubicBezTo>
                    <a:pt x="805" y="16875"/>
                    <a:pt x="436" y="16231"/>
                    <a:pt x="225" y="15529"/>
                  </a:cubicBezTo>
                  <a:cubicBezTo>
                    <a:pt x="-91" y="14417"/>
                    <a:pt x="-91" y="13421"/>
                    <a:pt x="330" y="12485"/>
                  </a:cubicBezTo>
                  <a:cubicBezTo>
                    <a:pt x="436" y="12134"/>
                    <a:pt x="594" y="11841"/>
                    <a:pt x="805" y="11490"/>
                  </a:cubicBezTo>
                  <a:cubicBezTo>
                    <a:pt x="963" y="11197"/>
                    <a:pt x="1173" y="10846"/>
                    <a:pt x="1279" y="10553"/>
                  </a:cubicBezTo>
                  <a:cubicBezTo>
                    <a:pt x="1542" y="9909"/>
                    <a:pt x="1648" y="9207"/>
                    <a:pt x="1700" y="8563"/>
                  </a:cubicBezTo>
                  <a:cubicBezTo>
                    <a:pt x="1753" y="8212"/>
                    <a:pt x="1806" y="7861"/>
                    <a:pt x="1858" y="7509"/>
                  </a:cubicBezTo>
                  <a:cubicBezTo>
                    <a:pt x="1911" y="7334"/>
                    <a:pt x="1964" y="7217"/>
                    <a:pt x="1964" y="7041"/>
                  </a:cubicBezTo>
                  <a:cubicBezTo>
                    <a:pt x="2174" y="6456"/>
                    <a:pt x="2543" y="5343"/>
                    <a:pt x="3439" y="4758"/>
                  </a:cubicBezTo>
                  <a:cubicBezTo>
                    <a:pt x="3808" y="4524"/>
                    <a:pt x="4176" y="4407"/>
                    <a:pt x="4703" y="4348"/>
                  </a:cubicBezTo>
                  <a:cubicBezTo>
                    <a:pt x="4967" y="4290"/>
                    <a:pt x="5230" y="4290"/>
                    <a:pt x="5546" y="4290"/>
                  </a:cubicBezTo>
                  <a:cubicBezTo>
                    <a:pt x="5862" y="4290"/>
                    <a:pt x="6231" y="4290"/>
                    <a:pt x="6600" y="4231"/>
                  </a:cubicBezTo>
                  <a:cubicBezTo>
                    <a:pt x="7337" y="4114"/>
                    <a:pt x="8180" y="3821"/>
                    <a:pt x="9076" y="3412"/>
                  </a:cubicBezTo>
                  <a:cubicBezTo>
                    <a:pt x="9813" y="3002"/>
                    <a:pt x="10604" y="2592"/>
                    <a:pt x="11394" y="2007"/>
                  </a:cubicBezTo>
                  <a:cubicBezTo>
                    <a:pt x="12816" y="1070"/>
                    <a:pt x="14555" y="-159"/>
                    <a:pt x="16083" y="17"/>
                  </a:cubicBezTo>
                  <a:cubicBezTo>
                    <a:pt x="17031" y="75"/>
                    <a:pt x="17769" y="661"/>
                    <a:pt x="18295" y="1714"/>
                  </a:cubicBezTo>
                  <a:cubicBezTo>
                    <a:pt x="18611" y="2300"/>
                    <a:pt x="18822" y="3002"/>
                    <a:pt x="19033" y="3646"/>
                  </a:cubicBezTo>
                  <a:cubicBezTo>
                    <a:pt x="19138" y="4056"/>
                    <a:pt x="19244" y="4407"/>
                    <a:pt x="19349" y="4758"/>
                  </a:cubicBezTo>
                  <a:cubicBezTo>
                    <a:pt x="19402" y="4875"/>
                    <a:pt x="19454" y="5051"/>
                    <a:pt x="19507" y="5226"/>
                  </a:cubicBezTo>
                  <a:cubicBezTo>
                    <a:pt x="19718" y="5695"/>
                    <a:pt x="19981" y="6221"/>
                    <a:pt x="20192" y="6690"/>
                  </a:cubicBezTo>
                  <a:cubicBezTo>
                    <a:pt x="20455" y="7158"/>
                    <a:pt x="20666" y="7626"/>
                    <a:pt x="20877" y="8095"/>
                  </a:cubicBezTo>
                  <a:cubicBezTo>
                    <a:pt x="21351" y="9265"/>
                    <a:pt x="21509" y="10261"/>
                    <a:pt x="21351" y="11256"/>
                  </a:cubicBezTo>
                  <a:cubicBezTo>
                    <a:pt x="21193" y="12368"/>
                    <a:pt x="20613" y="13539"/>
                    <a:pt x="19718" y="14709"/>
                  </a:cubicBezTo>
                  <a:cubicBezTo>
                    <a:pt x="18928" y="15646"/>
                    <a:pt x="17874" y="16582"/>
                    <a:pt x="16609" y="17461"/>
                  </a:cubicBezTo>
                  <a:cubicBezTo>
                    <a:pt x="15872" y="17987"/>
                    <a:pt x="14924" y="18631"/>
                    <a:pt x="13870" y="18982"/>
                  </a:cubicBezTo>
                  <a:cubicBezTo>
                    <a:pt x="13396" y="19100"/>
                    <a:pt x="12922" y="19217"/>
                    <a:pt x="12448" y="19275"/>
                  </a:cubicBezTo>
                  <a:cubicBezTo>
                    <a:pt x="12289" y="19334"/>
                    <a:pt x="12079" y="19334"/>
                    <a:pt x="11921" y="19392"/>
                  </a:cubicBezTo>
                  <a:cubicBezTo>
                    <a:pt x="10920" y="19568"/>
                    <a:pt x="9971" y="19978"/>
                    <a:pt x="9076" y="20329"/>
                  </a:cubicBezTo>
                  <a:cubicBezTo>
                    <a:pt x="7917" y="20797"/>
                    <a:pt x="6810" y="21265"/>
                    <a:pt x="5704" y="21265"/>
                  </a:cubicBezTo>
                  <a:cubicBezTo>
                    <a:pt x="5441" y="21265"/>
                    <a:pt x="5177" y="21207"/>
                    <a:pt x="4914" y="21148"/>
                  </a:cubicBezTo>
                  <a:close/>
                  <a:moveTo>
                    <a:pt x="11394" y="2007"/>
                  </a:moveTo>
                  <a:cubicBezTo>
                    <a:pt x="10604" y="2592"/>
                    <a:pt x="9813" y="3061"/>
                    <a:pt x="9129" y="3412"/>
                  </a:cubicBezTo>
                  <a:cubicBezTo>
                    <a:pt x="8180" y="3880"/>
                    <a:pt x="7337" y="4114"/>
                    <a:pt x="6600" y="4231"/>
                  </a:cubicBezTo>
                  <a:cubicBezTo>
                    <a:pt x="6231" y="4290"/>
                    <a:pt x="5862" y="4290"/>
                    <a:pt x="5546" y="4290"/>
                  </a:cubicBezTo>
                  <a:cubicBezTo>
                    <a:pt x="5230" y="4290"/>
                    <a:pt x="4967" y="4290"/>
                    <a:pt x="4703" y="4348"/>
                  </a:cubicBezTo>
                  <a:cubicBezTo>
                    <a:pt x="4229" y="4407"/>
                    <a:pt x="3808" y="4524"/>
                    <a:pt x="3439" y="4758"/>
                  </a:cubicBezTo>
                  <a:cubicBezTo>
                    <a:pt x="2596" y="5402"/>
                    <a:pt x="2174" y="6456"/>
                    <a:pt x="2016" y="7041"/>
                  </a:cubicBezTo>
                  <a:cubicBezTo>
                    <a:pt x="1964" y="7217"/>
                    <a:pt x="1911" y="7334"/>
                    <a:pt x="1911" y="7509"/>
                  </a:cubicBezTo>
                  <a:cubicBezTo>
                    <a:pt x="1806" y="7861"/>
                    <a:pt x="1806" y="8212"/>
                    <a:pt x="1753" y="8563"/>
                  </a:cubicBezTo>
                  <a:cubicBezTo>
                    <a:pt x="1648" y="9207"/>
                    <a:pt x="1595" y="9909"/>
                    <a:pt x="1331" y="10553"/>
                  </a:cubicBezTo>
                  <a:cubicBezTo>
                    <a:pt x="1331" y="10553"/>
                    <a:pt x="1331" y="10553"/>
                    <a:pt x="1331" y="10553"/>
                  </a:cubicBezTo>
                  <a:cubicBezTo>
                    <a:pt x="1173" y="10904"/>
                    <a:pt x="1015" y="11197"/>
                    <a:pt x="805" y="11548"/>
                  </a:cubicBezTo>
                  <a:cubicBezTo>
                    <a:pt x="647" y="11841"/>
                    <a:pt x="436" y="12134"/>
                    <a:pt x="330" y="12485"/>
                  </a:cubicBezTo>
                  <a:cubicBezTo>
                    <a:pt x="-91" y="13421"/>
                    <a:pt x="-91" y="14417"/>
                    <a:pt x="278" y="15529"/>
                  </a:cubicBezTo>
                  <a:cubicBezTo>
                    <a:pt x="489" y="16231"/>
                    <a:pt x="805" y="16817"/>
                    <a:pt x="1121" y="17402"/>
                  </a:cubicBezTo>
                  <a:cubicBezTo>
                    <a:pt x="1806" y="18690"/>
                    <a:pt x="2490" y="19802"/>
                    <a:pt x="3597" y="20563"/>
                  </a:cubicBezTo>
                  <a:cubicBezTo>
                    <a:pt x="4018" y="20856"/>
                    <a:pt x="4440" y="21031"/>
                    <a:pt x="4914" y="21148"/>
                  </a:cubicBezTo>
                  <a:cubicBezTo>
                    <a:pt x="6284" y="21441"/>
                    <a:pt x="7653" y="20856"/>
                    <a:pt x="9076" y="20329"/>
                  </a:cubicBezTo>
                  <a:cubicBezTo>
                    <a:pt x="9971" y="19919"/>
                    <a:pt x="10920" y="19568"/>
                    <a:pt x="11921" y="19392"/>
                  </a:cubicBezTo>
                  <a:cubicBezTo>
                    <a:pt x="12079" y="19334"/>
                    <a:pt x="12289" y="19275"/>
                    <a:pt x="12448" y="19275"/>
                  </a:cubicBezTo>
                  <a:cubicBezTo>
                    <a:pt x="12922" y="19158"/>
                    <a:pt x="13396" y="19100"/>
                    <a:pt x="13870" y="18924"/>
                  </a:cubicBezTo>
                  <a:cubicBezTo>
                    <a:pt x="14924" y="18631"/>
                    <a:pt x="15872" y="17987"/>
                    <a:pt x="16609" y="17461"/>
                  </a:cubicBezTo>
                  <a:cubicBezTo>
                    <a:pt x="17874" y="16582"/>
                    <a:pt x="18875" y="15646"/>
                    <a:pt x="19665" y="14709"/>
                  </a:cubicBezTo>
                  <a:cubicBezTo>
                    <a:pt x="20613" y="13539"/>
                    <a:pt x="21193" y="12368"/>
                    <a:pt x="21351" y="11256"/>
                  </a:cubicBezTo>
                  <a:cubicBezTo>
                    <a:pt x="21456" y="10261"/>
                    <a:pt x="21298" y="9265"/>
                    <a:pt x="20824" y="8095"/>
                  </a:cubicBezTo>
                  <a:cubicBezTo>
                    <a:pt x="20666" y="7626"/>
                    <a:pt x="20403" y="7158"/>
                    <a:pt x="20192" y="6690"/>
                  </a:cubicBezTo>
                  <a:cubicBezTo>
                    <a:pt x="19929" y="6221"/>
                    <a:pt x="19718" y="5753"/>
                    <a:pt x="19507" y="5226"/>
                  </a:cubicBezTo>
                  <a:cubicBezTo>
                    <a:pt x="19454" y="5051"/>
                    <a:pt x="19402" y="4934"/>
                    <a:pt x="19349" y="4758"/>
                  </a:cubicBezTo>
                  <a:cubicBezTo>
                    <a:pt x="19191" y="4407"/>
                    <a:pt x="19086" y="4056"/>
                    <a:pt x="18980" y="3704"/>
                  </a:cubicBezTo>
                  <a:cubicBezTo>
                    <a:pt x="18822" y="3002"/>
                    <a:pt x="18611" y="2300"/>
                    <a:pt x="18295" y="1714"/>
                  </a:cubicBezTo>
                  <a:cubicBezTo>
                    <a:pt x="17769" y="719"/>
                    <a:pt x="16978" y="75"/>
                    <a:pt x="16083" y="17"/>
                  </a:cubicBezTo>
                  <a:cubicBezTo>
                    <a:pt x="15977" y="17"/>
                    <a:pt x="15925" y="17"/>
                    <a:pt x="15819" y="17"/>
                  </a:cubicBezTo>
                  <a:cubicBezTo>
                    <a:pt x="14344" y="17"/>
                    <a:pt x="12711" y="1129"/>
                    <a:pt x="11394" y="2007"/>
                  </a:cubicBezTo>
                  <a:close/>
                </a:path>
              </a:pathLst>
            </a:custGeom>
            <a:solidFill>
              <a:srgbClr val="BFBFBF">
                <a:alpha val="7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6787" name="Freeform 12"/>
            <p:cNvSpPr/>
            <p:nvPr/>
          </p:nvSpPr>
          <p:spPr>
            <a:xfrm flipH="1" rot="10800000">
              <a:off x="2633506" y="2395091"/>
              <a:ext cx="888665" cy="79270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12" h="21411" fill="norm" stroke="1" extrusionOk="0">
                  <a:moveTo>
                    <a:pt x="4997" y="21309"/>
                  </a:moveTo>
                  <a:cubicBezTo>
                    <a:pt x="4497" y="21207"/>
                    <a:pt x="4042" y="21004"/>
                    <a:pt x="3633" y="20698"/>
                  </a:cubicBezTo>
                  <a:cubicBezTo>
                    <a:pt x="2451" y="19883"/>
                    <a:pt x="1723" y="18558"/>
                    <a:pt x="1132" y="17488"/>
                  </a:cubicBezTo>
                  <a:cubicBezTo>
                    <a:pt x="813" y="16928"/>
                    <a:pt x="495" y="16266"/>
                    <a:pt x="268" y="15604"/>
                  </a:cubicBezTo>
                  <a:cubicBezTo>
                    <a:pt x="-96" y="14432"/>
                    <a:pt x="-96" y="13413"/>
                    <a:pt x="313" y="12445"/>
                  </a:cubicBezTo>
                  <a:cubicBezTo>
                    <a:pt x="450" y="12088"/>
                    <a:pt x="632" y="11783"/>
                    <a:pt x="813" y="11477"/>
                  </a:cubicBezTo>
                  <a:cubicBezTo>
                    <a:pt x="995" y="11171"/>
                    <a:pt x="1177" y="10815"/>
                    <a:pt x="1314" y="10509"/>
                  </a:cubicBezTo>
                  <a:cubicBezTo>
                    <a:pt x="1314" y="10509"/>
                    <a:pt x="1314" y="10509"/>
                    <a:pt x="1314" y="10509"/>
                  </a:cubicBezTo>
                  <a:cubicBezTo>
                    <a:pt x="1587" y="9898"/>
                    <a:pt x="1677" y="9185"/>
                    <a:pt x="1768" y="8573"/>
                  </a:cubicBezTo>
                  <a:cubicBezTo>
                    <a:pt x="1814" y="8217"/>
                    <a:pt x="1859" y="7860"/>
                    <a:pt x="1905" y="7554"/>
                  </a:cubicBezTo>
                  <a:cubicBezTo>
                    <a:pt x="1950" y="7351"/>
                    <a:pt x="1996" y="7198"/>
                    <a:pt x="2041" y="7045"/>
                  </a:cubicBezTo>
                  <a:cubicBezTo>
                    <a:pt x="2223" y="6434"/>
                    <a:pt x="2632" y="5364"/>
                    <a:pt x="3542" y="4804"/>
                  </a:cubicBezTo>
                  <a:cubicBezTo>
                    <a:pt x="3906" y="4549"/>
                    <a:pt x="4315" y="4396"/>
                    <a:pt x="4815" y="4396"/>
                  </a:cubicBezTo>
                  <a:cubicBezTo>
                    <a:pt x="5088" y="4345"/>
                    <a:pt x="5361" y="4345"/>
                    <a:pt x="5679" y="4345"/>
                  </a:cubicBezTo>
                  <a:cubicBezTo>
                    <a:pt x="5997" y="4345"/>
                    <a:pt x="6361" y="4345"/>
                    <a:pt x="6725" y="4294"/>
                  </a:cubicBezTo>
                  <a:cubicBezTo>
                    <a:pt x="7453" y="4243"/>
                    <a:pt x="8317" y="3937"/>
                    <a:pt x="9181" y="3479"/>
                  </a:cubicBezTo>
                  <a:cubicBezTo>
                    <a:pt x="9863" y="3122"/>
                    <a:pt x="10590" y="2664"/>
                    <a:pt x="11454" y="2104"/>
                  </a:cubicBezTo>
                  <a:cubicBezTo>
                    <a:pt x="13091" y="932"/>
                    <a:pt x="14683" y="-138"/>
                    <a:pt x="16138" y="15"/>
                  </a:cubicBezTo>
                  <a:cubicBezTo>
                    <a:pt x="17320" y="168"/>
                    <a:pt x="18003" y="1085"/>
                    <a:pt x="18366" y="1798"/>
                  </a:cubicBezTo>
                  <a:cubicBezTo>
                    <a:pt x="18685" y="2409"/>
                    <a:pt x="18867" y="3071"/>
                    <a:pt x="19048" y="3734"/>
                  </a:cubicBezTo>
                  <a:cubicBezTo>
                    <a:pt x="19185" y="4090"/>
                    <a:pt x="19276" y="4498"/>
                    <a:pt x="19412" y="4854"/>
                  </a:cubicBezTo>
                  <a:cubicBezTo>
                    <a:pt x="19458" y="5007"/>
                    <a:pt x="19503" y="5160"/>
                    <a:pt x="19549" y="5313"/>
                  </a:cubicBezTo>
                  <a:cubicBezTo>
                    <a:pt x="19776" y="5771"/>
                    <a:pt x="20003" y="6281"/>
                    <a:pt x="20231" y="6739"/>
                  </a:cubicBezTo>
                  <a:cubicBezTo>
                    <a:pt x="20458" y="7198"/>
                    <a:pt x="20685" y="7656"/>
                    <a:pt x="20867" y="8166"/>
                  </a:cubicBezTo>
                  <a:cubicBezTo>
                    <a:pt x="21322" y="9337"/>
                    <a:pt x="21504" y="10305"/>
                    <a:pt x="21368" y="11324"/>
                  </a:cubicBezTo>
                  <a:cubicBezTo>
                    <a:pt x="20958" y="14126"/>
                    <a:pt x="18230" y="16470"/>
                    <a:pt x="16638" y="17641"/>
                  </a:cubicBezTo>
                  <a:cubicBezTo>
                    <a:pt x="15911" y="18151"/>
                    <a:pt x="14956" y="18762"/>
                    <a:pt x="13910" y="19119"/>
                  </a:cubicBezTo>
                  <a:cubicBezTo>
                    <a:pt x="13455" y="19271"/>
                    <a:pt x="13000" y="19322"/>
                    <a:pt x="12546" y="19424"/>
                  </a:cubicBezTo>
                  <a:cubicBezTo>
                    <a:pt x="12364" y="19424"/>
                    <a:pt x="12182" y="19475"/>
                    <a:pt x="12000" y="19526"/>
                  </a:cubicBezTo>
                  <a:cubicBezTo>
                    <a:pt x="11000" y="19730"/>
                    <a:pt x="10090" y="20087"/>
                    <a:pt x="9181" y="20443"/>
                  </a:cubicBezTo>
                  <a:cubicBezTo>
                    <a:pt x="7998" y="20953"/>
                    <a:pt x="6861" y="21411"/>
                    <a:pt x="5770" y="21411"/>
                  </a:cubicBezTo>
                  <a:cubicBezTo>
                    <a:pt x="5497" y="21411"/>
                    <a:pt x="5224" y="21360"/>
                    <a:pt x="4997" y="21309"/>
                  </a:cubicBezTo>
                  <a:close/>
                  <a:moveTo>
                    <a:pt x="11500" y="2205"/>
                  </a:moveTo>
                  <a:cubicBezTo>
                    <a:pt x="10636" y="2817"/>
                    <a:pt x="9954" y="3275"/>
                    <a:pt x="9226" y="3632"/>
                  </a:cubicBezTo>
                  <a:cubicBezTo>
                    <a:pt x="8362" y="4090"/>
                    <a:pt x="7498" y="4396"/>
                    <a:pt x="6725" y="4498"/>
                  </a:cubicBezTo>
                  <a:cubicBezTo>
                    <a:pt x="6361" y="4498"/>
                    <a:pt x="5997" y="4498"/>
                    <a:pt x="5679" y="4498"/>
                  </a:cubicBezTo>
                  <a:cubicBezTo>
                    <a:pt x="5361" y="4498"/>
                    <a:pt x="5088" y="4498"/>
                    <a:pt x="4815" y="4549"/>
                  </a:cubicBezTo>
                  <a:cubicBezTo>
                    <a:pt x="4360" y="4549"/>
                    <a:pt x="3997" y="4702"/>
                    <a:pt x="3633" y="4905"/>
                  </a:cubicBezTo>
                  <a:cubicBezTo>
                    <a:pt x="2769" y="5466"/>
                    <a:pt x="2360" y="6536"/>
                    <a:pt x="2178" y="7096"/>
                  </a:cubicBezTo>
                  <a:cubicBezTo>
                    <a:pt x="2132" y="7249"/>
                    <a:pt x="2087" y="7402"/>
                    <a:pt x="2041" y="7554"/>
                  </a:cubicBezTo>
                  <a:cubicBezTo>
                    <a:pt x="1996" y="7911"/>
                    <a:pt x="1950" y="8268"/>
                    <a:pt x="1905" y="8573"/>
                  </a:cubicBezTo>
                  <a:cubicBezTo>
                    <a:pt x="1814" y="9236"/>
                    <a:pt x="1723" y="9898"/>
                    <a:pt x="1450" y="10560"/>
                  </a:cubicBezTo>
                  <a:cubicBezTo>
                    <a:pt x="1450" y="10560"/>
                    <a:pt x="1450" y="10560"/>
                    <a:pt x="1450" y="10560"/>
                  </a:cubicBezTo>
                  <a:cubicBezTo>
                    <a:pt x="1314" y="10917"/>
                    <a:pt x="1132" y="11222"/>
                    <a:pt x="950" y="11579"/>
                  </a:cubicBezTo>
                  <a:cubicBezTo>
                    <a:pt x="768" y="11885"/>
                    <a:pt x="586" y="12190"/>
                    <a:pt x="450" y="12496"/>
                  </a:cubicBezTo>
                  <a:cubicBezTo>
                    <a:pt x="86" y="13464"/>
                    <a:pt x="40" y="14432"/>
                    <a:pt x="404" y="15553"/>
                  </a:cubicBezTo>
                  <a:cubicBezTo>
                    <a:pt x="586" y="16215"/>
                    <a:pt x="950" y="16877"/>
                    <a:pt x="1223" y="17387"/>
                  </a:cubicBezTo>
                  <a:cubicBezTo>
                    <a:pt x="1814" y="18456"/>
                    <a:pt x="2541" y="19781"/>
                    <a:pt x="3678" y="20596"/>
                  </a:cubicBezTo>
                  <a:cubicBezTo>
                    <a:pt x="4133" y="20902"/>
                    <a:pt x="4542" y="21054"/>
                    <a:pt x="4997" y="21156"/>
                  </a:cubicBezTo>
                  <a:cubicBezTo>
                    <a:pt x="6361" y="21462"/>
                    <a:pt x="7680" y="20902"/>
                    <a:pt x="9135" y="20290"/>
                  </a:cubicBezTo>
                  <a:cubicBezTo>
                    <a:pt x="10045" y="19934"/>
                    <a:pt x="10954" y="19577"/>
                    <a:pt x="11955" y="19373"/>
                  </a:cubicBezTo>
                  <a:cubicBezTo>
                    <a:pt x="12136" y="19322"/>
                    <a:pt x="12318" y="19271"/>
                    <a:pt x="12546" y="19271"/>
                  </a:cubicBezTo>
                  <a:cubicBezTo>
                    <a:pt x="12955" y="19170"/>
                    <a:pt x="13455" y="19119"/>
                    <a:pt x="13910" y="18966"/>
                  </a:cubicBezTo>
                  <a:cubicBezTo>
                    <a:pt x="14865" y="18609"/>
                    <a:pt x="15820" y="17998"/>
                    <a:pt x="16547" y="17488"/>
                  </a:cubicBezTo>
                  <a:cubicBezTo>
                    <a:pt x="18139" y="16368"/>
                    <a:pt x="20822" y="14075"/>
                    <a:pt x="21231" y="11273"/>
                  </a:cubicBezTo>
                  <a:cubicBezTo>
                    <a:pt x="21368" y="10305"/>
                    <a:pt x="21186" y="9337"/>
                    <a:pt x="20731" y="8217"/>
                  </a:cubicBezTo>
                  <a:cubicBezTo>
                    <a:pt x="20549" y="7758"/>
                    <a:pt x="20322" y="7300"/>
                    <a:pt x="20094" y="6841"/>
                  </a:cubicBezTo>
                  <a:cubicBezTo>
                    <a:pt x="19867" y="6332"/>
                    <a:pt x="19640" y="5873"/>
                    <a:pt x="19412" y="5364"/>
                  </a:cubicBezTo>
                  <a:cubicBezTo>
                    <a:pt x="19367" y="5211"/>
                    <a:pt x="19321" y="5058"/>
                    <a:pt x="19276" y="4905"/>
                  </a:cubicBezTo>
                  <a:cubicBezTo>
                    <a:pt x="19139" y="4549"/>
                    <a:pt x="19048" y="4141"/>
                    <a:pt x="18912" y="3785"/>
                  </a:cubicBezTo>
                  <a:cubicBezTo>
                    <a:pt x="18730" y="3122"/>
                    <a:pt x="18548" y="2460"/>
                    <a:pt x="18275" y="1900"/>
                  </a:cubicBezTo>
                  <a:cubicBezTo>
                    <a:pt x="17912" y="1187"/>
                    <a:pt x="17229" y="320"/>
                    <a:pt x="16138" y="219"/>
                  </a:cubicBezTo>
                  <a:cubicBezTo>
                    <a:pt x="16047" y="168"/>
                    <a:pt x="15956" y="168"/>
                    <a:pt x="15865" y="168"/>
                  </a:cubicBezTo>
                  <a:cubicBezTo>
                    <a:pt x="14501" y="168"/>
                    <a:pt x="13000" y="1136"/>
                    <a:pt x="11500" y="2205"/>
                  </a:cubicBezTo>
                  <a:close/>
                </a:path>
              </a:pathLst>
            </a:custGeom>
            <a:solidFill>
              <a:srgbClr val="BFBFBF">
                <a:alpha val="7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6788" name="Freeform 13"/>
            <p:cNvSpPr/>
            <p:nvPr/>
          </p:nvSpPr>
          <p:spPr>
            <a:xfrm flipH="1" rot="10800000">
              <a:off x="2559256" y="2329395"/>
              <a:ext cx="998220" cy="88612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03" h="21418" fill="norm" stroke="1" extrusionOk="0">
                  <a:moveTo>
                    <a:pt x="4983" y="21327"/>
                  </a:moveTo>
                  <a:cubicBezTo>
                    <a:pt x="4497" y="21235"/>
                    <a:pt x="4052" y="21053"/>
                    <a:pt x="3607" y="20734"/>
                  </a:cubicBezTo>
                  <a:cubicBezTo>
                    <a:pt x="2434" y="19914"/>
                    <a:pt x="1747" y="18638"/>
                    <a:pt x="1099" y="17453"/>
                  </a:cubicBezTo>
                  <a:cubicBezTo>
                    <a:pt x="816" y="16906"/>
                    <a:pt x="452" y="16268"/>
                    <a:pt x="250" y="15539"/>
                  </a:cubicBezTo>
                  <a:cubicBezTo>
                    <a:pt x="-114" y="14446"/>
                    <a:pt x="-74" y="13397"/>
                    <a:pt x="331" y="12441"/>
                  </a:cubicBezTo>
                  <a:cubicBezTo>
                    <a:pt x="452" y="12076"/>
                    <a:pt x="655" y="11757"/>
                    <a:pt x="816" y="11438"/>
                  </a:cubicBezTo>
                  <a:cubicBezTo>
                    <a:pt x="1019" y="11119"/>
                    <a:pt x="1180" y="10800"/>
                    <a:pt x="1342" y="10481"/>
                  </a:cubicBezTo>
                  <a:cubicBezTo>
                    <a:pt x="1585" y="9797"/>
                    <a:pt x="1706" y="9159"/>
                    <a:pt x="1787" y="8476"/>
                  </a:cubicBezTo>
                  <a:cubicBezTo>
                    <a:pt x="1828" y="8157"/>
                    <a:pt x="1868" y="7792"/>
                    <a:pt x="1949" y="7473"/>
                  </a:cubicBezTo>
                  <a:cubicBezTo>
                    <a:pt x="1989" y="7291"/>
                    <a:pt x="2030" y="7154"/>
                    <a:pt x="2070" y="6972"/>
                  </a:cubicBezTo>
                  <a:cubicBezTo>
                    <a:pt x="2273" y="6380"/>
                    <a:pt x="2717" y="5332"/>
                    <a:pt x="3607" y="4785"/>
                  </a:cubicBezTo>
                  <a:cubicBezTo>
                    <a:pt x="3971" y="4557"/>
                    <a:pt x="4376" y="4420"/>
                    <a:pt x="4861" y="4375"/>
                  </a:cubicBezTo>
                  <a:cubicBezTo>
                    <a:pt x="5144" y="4375"/>
                    <a:pt x="5387" y="4375"/>
                    <a:pt x="5711" y="4375"/>
                  </a:cubicBezTo>
                  <a:cubicBezTo>
                    <a:pt x="6034" y="4375"/>
                    <a:pt x="6398" y="4420"/>
                    <a:pt x="6762" y="4375"/>
                  </a:cubicBezTo>
                  <a:cubicBezTo>
                    <a:pt x="7531" y="4284"/>
                    <a:pt x="8380" y="4010"/>
                    <a:pt x="9270" y="3509"/>
                  </a:cubicBezTo>
                  <a:cubicBezTo>
                    <a:pt x="10120" y="3053"/>
                    <a:pt x="10969" y="2461"/>
                    <a:pt x="11535" y="2051"/>
                  </a:cubicBezTo>
                  <a:cubicBezTo>
                    <a:pt x="12992" y="1003"/>
                    <a:pt x="14529" y="0"/>
                    <a:pt x="15904" y="0"/>
                  </a:cubicBezTo>
                  <a:cubicBezTo>
                    <a:pt x="16025" y="0"/>
                    <a:pt x="16106" y="0"/>
                    <a:pt x="16228" y="0"/>
                  </a:cubicBezTo>
                  <a:cubicBezTo>
                    <a:pt x="17360" y="137"/>
                    <a:pt x="18048" y="1048"/>
                    <a:pt x="18412" y="1777"/>
                  </a:cubicBezTo>
                  <a:cubicBezTo>
                    <a:pt x="18695" y="2370"/>
                    <a:pt x="18897" y="3053"/>
                    <a:pt x="19059" y="3691"/>
                  </a:cubicBezTo>
                  <a:cubicBezTo>
                    <a:pt x="19180" y="4056"/>
                    <a:pt x="19261" y="4466"/>
                    <a:pt x="19423" y="4830"/>
                  </a:cubicBezTo>
                  <a:cubicBezTo>
                    <a:pt x="19464" y="4967"/>
                    <a:pt x="19504" y="5104"/>
                    <a:pt x="19585" y="5286"/>
                  </a:cubicBezTo>
                  <a:cubicBezTo>
                    <a:pt x="19787" y="5742"/>
                    <a:pt x="19989" y="6243"/>
                    <a:pt x="20232" y="6744"/>
                  </a:cubicBezTo>
                  <a:cubicBezTo>
                    <a:pt x="20434" y="7200"/>
                    <a:pt x="20677" y="7656"/>
                    <a:pt x="20879" y="8111"/>
                  </a:cubicBezTo>
                  <a:cubicBezTo>
                    <a:pt x="21324" y="9296"/>
                    <a:pt x="21486" y="10253"/>
                    <a:pt x="21365" y="11256"/>
                  </a:cubicBezTo>
                  <a:cubicBezTo>
                    <a:pt x="21203" y="12395"/>
                    <a:pt x="20637" y="13580"/>
                    <a:pt x="19706" y="14765"/>
                  </a:cubicBezTo>
                  <a:cubicBezTo>
                    <a:pt x="18897" y="15767"/>
                    <a:pt x="17886" y="16724"/>
                    <a:pt x="16632" y="17635"/>
                  </a:cubicBezTo>
                  <a:cubicBezTo>
                    <a:pt x="15904" y="18137"/>
                    <a:pt x="14933" y="18775"/>
                    <a:pt x="13962" y="19094"/>
                  </a:cubicBezTo>
                  <a:cubicBezTo>
                    <a:pt x="13517" y="19230"/>
                    <a:pt x="13032" y="19322"/>
                    <a:pt x="12587" y="19413"/>
                  </a:cubicBezTo>
                  <a:cubicBezTo>
                    <a:pt x="12425" y="19413"/>
                    <a:pt x="12223" y="19458"/>
                    <a:pt x="12021" y="19504"/>
                  </a:cubicBezTo>
                  <a:cubicBezTo>
                    <a:pt x="11010" y="19686"/>
                    <a:pt x="10079" y="20096"/>
                    <a:pt x="9149" y="20461"/>
                  </a:cubicBezTo>
                  <a:cubicBezTo>
                    <a:pt x="7976" y="20962"/>
                    <a:pt x="6843" y="21418"/>
                    <a:pt x="5751" y="21418"/>
                  </a:cubicBezTo>
                  <a:cubicBezTo>
                    <a:pt x="5468" y="21418"/>
                    <a:pt x="5225" y="21418"/>
                    <a:pt x="4983" y="21327"/>
                  </a:cubicBezTo>
                  <a:close/>
                  <a:moveTo>
                    <a:pt x="11535" y="2096"/>
                  </a:moveTo>
                  <a:cubicBezTo>
                    <a:pt x="10969" y="2461"/>
                    <a:pt x="10160" y="3053"/>
                    <a:pt x="9270" y="3554"/>
                  </a:cubicBezTo>
                  <a:cubicBezTo>
                    <a:pt x="8380" y="4010"/>
                    <a:pt x="7531" y="4329"/>
                    <a:pt x="6762" y="4375"/>
                  </a:cubicBezTo>
                  <a:cubicBezTo>
                    <a:pt x="6398" y="4420"/>
                    <a:pt x="6034" y="4420"/>
                    <a:pt x="5670" y="4420"/>
                  </a:cubicBezTo>
                  <a:cubicBezTo>
                    <a:pt x="5387" y="4375"/>
                    <a:pt x="5144" y="4375"/>
                    <a:pt x="4861" y="4420"/>
                  </a:cubicBezTo>
                  <a:cubicBezTo>
                    <a:pt x="4376" y="4420"/>
                    <a:pt x="3971" y="4557"/>
                    <a:pt x="3607" y="4785"/>
                  </a:cubicBezTo>
                  <a:cubicBezTo>
                    <a:pt x="2717" y="5332"/>
                    <a:pt x="2273" y="6380"/>
                    <a:pt x="2111" y="6972"/>
                  </a:cubicBezTo>
                  <a:cubicBezTo>
                    <a:pt x="2030" y="7154"/>
                    <a:pt x="1989" y="7291"/>
                    <a:pt x="1989" y="7473"/>
                  </a:cubicBezTo>
                  <a:cubicBezTo>
                    <a:pt x="1908" y="7792"/>
                    <a:pt x="1868" y="8157"/>
                    <a:pt x="1787" y="8476"/>
                  </a:cubicBezTo>
                  <a:cubicBezTo>
                    <a:pt x="1706" y="9159"/>
                    <a:pt x="1625" y="9797"/>
                    <a:pt x="1342" y="10481"/>
                  </a:cubicBezTo>
                  <a:cubicBezTo>
                    <a:pt x="1221" y="10800"/>
                    <a:pt x="1019" y="11119"/>
                    <a:pt x="857" y="11438"/>
                  </a:cubicBezTo>
                  <a:cubicBezTo>
                    <a:pt x="655" y="11757"/>
                    <a:pt x="452" y="12076"/>
                    <a:pt x="331" y="12441"/>
                  </a:cubicBezTo>
                  <a:cubicBezTo>
                    <a:pt x="-74" y="13397"/>
                    <a:pt x="-74" y="14446"/>
                    <a:pt x="250" y="15539"/>
                  </a:cubicBezTo>
                  <a:cubicBezTo>
                    <a:pt x="493" y="16268"/>
                    <a:pt x="816" y="16906"/>
                    <a:pt x="1140" y="17453"/>
                  </a:cubicBezTo>
                  <a:cubicBezTo>
                    <a:pt x="1747" y="18592"/>
                    <a:pt x="2475" y="19914"/>
                    <a:pt x="3607" y="20734"/>
                  </a:cubicBezTo>
                  <a:cubicBezTo>
                    <a:pt x="4052" y="21053"/>
                    <a:pt x="4497" y="21235"/>
                    <a:pt x="4983" y="21327"/>
                  </a:cubicBezTo>
                  <a:cubicBezTo>
                    <a:pt x="6317" y="21600"/>
                    <a:pt x="7693" y="21053"/>
                    <a:pt x="9149" y="20461"/>
                  </a:cubicBezTo>
                  <a:cubicBezTo>
                    <a:pt x="10079" y="20096"/>
                    <a:pt x="11010" y="19686"/>
                    <a:pt x="12021" y="19504"/>
                  </a:cubicBezTo>
                  <a:cubicBezTo>
                    <a:pt x="12223" y="19458"/>
                    <a:pt x="12425" y="19413"/>
                    <a:pt x="12587" y="19367"/>
                  </a:cubicBezTo>
                  <a:cubicBezTo>
                    <a:pt x="13032" y="19322"/>
                    <a:pt x="13517" y="19230"/>
                    <a:pt x="13962" y="19094"/>
                  </a:cubicBezTo>
                  <a:cubicBezTo>
                    <a:pt x="14933" y="18775"/>
                    <a:pt x="15904" y="18137"/>
                    <a:pt x="16592" y="17590"/>
                  </a:cubicBezTo>
                  <a:cubicBezTo>
                    <a:pt x="17846" y="16678"/>
                    <a:pt x="18897" y="15722"/>
                    <a:pt x="19666" y="14765"/>
                  </a:cubicBezTo>
                  <a:cubicBezTo>
                    <a:pt x="20637" y="13580"/>
                    <a:pt x="21162" y="12395"/>
                    <a:pt x="21324" y="11256"/>
                  </a:cubicBezTo>
                  <a:cubicBezTo>
                    <a:pt x="21486" y="10253"/>
                    <a:pt x="21324" y="9296"/>
                    <a:pt x="20879" y="8157"/>
                  </a:cubicBezTo>
                  <a:cubicBezTo>
                    <a:pt x="20677" y="7656"/>
                    <a:pt x="20434" y="7200"/>
                    <a:pt x="20232" y="6744"/>
                  </a:cubicBezTo>
                  <a:cubicBezTo>
                    <a:pt x="19989" y="6243"/>
                    <a:pt x="19747" y="5787"/>
                    <a:pt x="19544" y="5286"/>
                  </a:cubicBezTo>
                  <a:cubicBezTo>
                    <a:pt x="19504" y="5104"/>
                    <a:pt x="19423" y="4967"/>
                    <a:pt x="19383" y="4830"/>
                  </a:cubicBezTo>
                  <a:cubicBezTo>
                    <a:pt x="19261" y="4466"/>
                    <a:pt x="19140" y="4056"/>
                    <a:pt x="19059" y="3691"/>
                  </a:cubicBezTo>
                  <a:cubicBezTo>
                    <a:pt x="18857" y="3053"/>
                    <a:pt x="18695" y="2370"/>
                    <a:pt x="18412" y="1777"/>
                  </a:cubicBezTo>
                  <a:cubicBezTo>
                    <a:pt x="18048" y="1048"/>
                    <a:pt x="17360" y="137"/>
                    <a:pt x="16228" y="0"/>
                  </a:cubicBezTo>
                  <a:cubicBezTo>
                    <a:pt x="16106" y="0"/>
                    <a:pt x="16025" y="0"/>
                    <a:pt x="15904" y="0"/>
                  </a:cubicBezTo>
                  <a:cubicBezTo>
                    <a:pt x="14529" y="0"/>
                    <a:pt x="12992" y="1003"/>
                    <a:pt x="11535" y="2096"/>
                  </a:cubicBezTo>
                  <a:close/>
                </a:path>
              </a:pathLst>
            </a:custGeom>
            <a:solidFill>
              <a:srgbClr val="BFBFBF">
                <a:alpha val="7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6789" name="Freeform 14"/>
            <p:cNvSpPr/>
            <p:nvPr/>
          </p:nvSpPr>
          <p:spPr>
            <a:xfrm flipH="1" rot="10800000">
              <a:off x="2482730" y="2259228"/>
              <a:ext cx="1113405" cy="98935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97" h="21333" fill="norm" stroke="1" extrusionOk="0">
                  <a:moveTo>
                    <a:pt x="4998" y="21251"/>
                  </a:moveTo>
                  <a:cubicBezTo>
                    <a:pt x="4491" y="21170"/>
                    <a:pt x="4056" y="20967"/>
                    <a:pt x="3621" y="20641"/>
                  </a:cubicBezTo>
                  <a:cubicBezTo>
                    <a:pt x="2461" y="19828"/>
                    <a:pt x="1736" y="18526"/>
                    <a:pt x="1120" y="17387"/>
                  </a:cubicBezTo>
                  <a:cubicBezTo>
                    <a:pt x="794" y="16817"/>
                    <a:pt x="468" y="16167"/>
                    <a:pt x="250" y="15475"/>
                  </a:cubicBezTo>
                  <a:cubicBezTo>
                    <a:pt x="-112" y="14336"/>
                    <a:pt x="-76" y="13319"/>
                    <a:pt x="323" y="12343"/>
                  </a:cubicBezTo>
                  <a:cubicBezTo>
                    <a:pt x="468" y="11977"/>
                    <a:pt x="649" y="11651"/>
                    <a:pt x="830" y="11326"/>
                  </a:cubicBezTo>
                  <a:cubicBezTo>
                    <a:pt x="1011" y="11041"/>
                    <a:pt x="1193" y="10716"/>
                    <a:pt x="1338" y="10350"/>
                  </a:cubicBezTo>
                  <a:cubicBezTo>
                    <a:pt x="1591" y="9739"/>
                    <a:pt x="1700" y="9048"/>
                    <a:pt x="1809" y="8438"/>
                  </a:cubicBezTo>
                  <a:cubicBezTo>
                    <a:pt x="1845" y="8072"/>
                    <a:pt x="1918" y="7746"/>
                    <a:pt x="1990" y="7380"/>
                  </a:cubicBezTo>
                  <a:cubicBezTo>
                    <a:pt x="2026" y="7217"/>
                    <a:pt x="2062" y="7055"/>
                    <a:pt x="2099" y="6933"/>
                  </a:cubicBezTo>
                  <a:cubicBezTo>
                    <a:pt x="2280" y="6322"/>
                    <a:pt x="2751" y="5305"/>
                    <a:pt x="3657" y="4736"/>
                  </a:cubicBezTo>
                  <a:cubicBezTo>
                    <a:pt x="4020" y="4533"/>
                    <a:pt x="4418" y="4411"/>
                    <a:pt x="4926" y="4370"/>
                  </a:cubicBezTo>
                  <a:cubicBezTo>
                    <a:pt x="5179" y="4370"/>
                    <a:pt x="5469" y="4370"/>
                    <a:pt x="5723" y="4411"/>
                  </a:cubicBezTo>
                  <a:cubicBezTo>
                    <a:pt x="6085" y="4411"/>
                    <a:pt x="6448" y="4451"/>
                    <a:pt x="6846" y="4411"/>
                  </a:cubicBezTo>
                  <a:cubicBezTo>
                    <a:pt x="7607" y="4329"/>
                    <a:pt x="8405" y="4044"/>
                    <a:pt x="9311" y="3556"/>
                  </a:cubicBezTo>
                  <a:cubicBezTo>
                    <a:pt x="10144" y="3109"/>
                    <a:pt x="10942" y="2539"/>
                    <a:pt x="11558" y="2092"/>
                  </a:cubicBezTo>
                  <a:cubicBezTo>
                    <a:pt x="12319" y="1563"/>
                    <a:pt x="13080" y="994"/>
                    <a:pt x="13877" y="587"/>
                  </a:cubicBezTo>
                  <a:cubicBezTo>
                    <a:pt x="14783" y="139"/>
                    <a:pt x="15581" y="-64"/>
                    <a:pt x="16233" y="17"/>
                  </a:cubicBezTo>
                  <a:cubicBezTo>
                    <a:pt x="17393" y="180"/>
                    <a:pt x="18081" y="1075"/>
                    <a:pt x="18444" y="1807"/>
                  </a:cubicBezTo>
                  <a:cubicBezTo>
                    <a:pt x="18734" y="2377"/>
                    <a:pt x="18915" y="3068"/>
                    <a:pt x="19060" y="3678"/>
                  </a:cubicBezTo>
                  <a:cubicBezTo>
                    <a:pt x="19169" y="4044"/>
                    <a:pt x="19277" y="4451"/>
                    <a:pt x="19422" y="4817"/>
                  </a:cubicBezTo>
                  <a:cubicBezTo>
                    <a:pt x="19458" y="4980"/>
                    <a:pt x="19531" y="5102"/>
                    <a:pt x="19567" y="5265"/>
                  </a:cubicBezTo>
                  <a:cubicBezTo>
                    <a:pt x="19785" y="5753"/>
                    <a:pt x="20002" y="6241"/>
                    <a:pt x="20220" y="6689"/>
                  </a:cubicBezTo>
                  <a:cubicBezTo>
                    <a:pt x="20437" y="7136"/>
                    <a:pt x="20691" y="7624"/>
                    <a:pt x="20872" y="8112"/>
                  </a:cubicBezTo>
                  <a:cubicBezTo>
                    <a:pt x="21343" y="9251"/>
                    <a:pt x="21488" y="10187"/>
                    <a:pt x="21343" y="11204"/>
                  </a:cubicBezTo>
                  <a:cubicBezTo>
                    <a:pt x="21198" y="12343"/>
                    <a:pt x="20618" y="13522"/>
                    <a:pt x="19676" y="14702"/>
                  </a:cubicBezTo>
                  <a:cubicBezTo>
                    <a:pt x="18879" y="15678"/>
                    <a:pt x="17864" y="16614"/>
                    <a:pt x="16595" y="17550"/>
                  </a:cubicBezTo>
                  <a:cubicBezTo>
                    <a:pt x="15907" y="18038"/>
                    <a:pt x="14965" y="18689"/>
                    <a:pt x="13986" y="19014"/>
                  </a:cubicBezTo>
                  <a:cubicBezTo>
                    <a:pt x="13515" y="19136"/>
                    <a:pt x="13080" y="19217"/>
                    <a:pt x="12645" y="19299"/>
                  </a:cubicBezTo>
                  <a:cubicBezTo>
                    <a:pt x="12464" y="19339"/>
                    <a:pt x="12246" y="19380"/>
                    <a:pt x="12065" y="19421"/>
                  </a:cubicBezTo>
                  <a:cubicBezTo>
                    <a:pt x="11050" y="19624"/>
                    <a:pt x="10108" y="19990"/>
                    <a:pt x="9166" y="20397"/>
                  </a:cubicBezTo>
                  <a:cubicBezTo>
                    <a:pt x="8006" y="20844"/>
                    <a:pt x="6846" y="21333"/>
                    <a:pt x="5759" y="21333"/>
                  </a:cubicBezTo>
                  <a:cubicBezTo>
                    <a:pt x="5505" y="21333"/>
                    <a:pt x="5252" y="21292"/>
                    <a:pt x="4998" y="21251"/>
                  </a:cubicBezTo>
                  <a:close/>
                  <a:moveTo>
                    <a:pt x="13877" y="628"/>
                  </a:moveTo>
                  <a:cubicBezTo>
                    <a:pt x="13116" y="994"/>
                    <a:pt x="12319" y="1563"/>
                    <a:pt x="11558" y="2092"/>
                  </a:cubicBezTo>
                  <a:cubicBezTo>
                    <a:pt x="10942" y="2539"/>
                    <a:pt x="10144" y="3109"/>
                    <a:pt x="9311" y="3556"/>
                  </a:cubicBezTo>
                  <a:cubicBezTo>
                    <a:pt x="8405" y="4085"/>
                    <a:pt x="7607" y="4370"/>
                    <a:pt x="6846" y="4411"/>
                  </a:cubicBezTo>
                  <a:cubicBezTo>
                    <a:pt x="6448" y="4451"/>
                    <a:pt x="6085" y="4451"/>
                    <a:pt x="5723" y="4411"/>
                  </a:cubicBezTo>
                  <a:cubicBezTo>
                    <a:pt x="5469" y="4411"/>
                    <a:pt x="5179" y="4411"/>
                    <a:pt x="4926" y="4411"/>
                  </a:cubicBezTo>
                  <a:cubicBezTo>
                    <a:pt x="4418" y="4411"/>
                    <a:pt x="4020" y="4533"/>
                    <a:pt x="3657" y="4777"/>
                  </a:cubicBezTo>
                  <a:cubicBezTo>
                    <a:pt x="2751" y="5305"/>
                    <a:pt x="2316" y="6363"/>
                    <a:pt x="2135" y="6933"/>
                  </a:cubicBezTo>
                  <a:cubicBezTo>
                    <a:pt x="2062" y="7095"/>
                    <a:pt x="2026" y="7217"/>
                    <a:pt x="1990" y="7380"/>
                  </a:cubicBezTo>
                  <a:cubicBezTo>
                    <a:pt x="1918" y="7746"/>
                    <a:pt x="1881" y="8112"/>
                    <a:pt x="1809" y="8438"/>
                  </a:cubicBezTo>
                  <a:cubicBezTo>
                    <a:pt x="1700" y="9089"/>
                    <a:pt x="1628" y="9739"/>
                    <a:pt x="1338" y="10390"/>
                  </a:cubicBezTo>
                  <a:cubicBezTo>
                    <a:pt x="1338" y="10390"/>
                    <a:pt x="1338" y="10390"/>
                    <a:pt x="1338" y="10390"/>
                  </a:cubicBezTo>
                  <a:cubicBezTo>
                    <a:pt x="1193" y="10716"/>
                    <a:pt x="1011" y="11041"/>
                    <a:pt x="830" y="11326"/>
                  </a:cubicBezTo>
                  <a:cubicBezTo>
                    <a:pt x="649" y="11651"/>
                    <a:pt x="468" y="11977"/>
                    <a:pt x="323" y="12343"/>
                  </a:cubicBezTo>
                  <a:cubicBezTo>
                    <a:pt x="-76" y="13319"/>
                    <a:pt x="-112" y="14336"/>
                    <a:pt x="250" y="15475"/>
                  </a:cubicBezTo>
                  <a:cubicBezTo>
                    <a:pt x="468" y="16167"/>
                    <a:pt x="830" y="16817"/>
                    <a:pt x="1120" y="17346"/>
                  </a:cubicBezTo>
                  <a:cubicBezTo>
                    <a:pt x="1736" y="18526"/>
                    <a:pt x="2461" y="19828"/>
                    <a:pt x="3621" y="20641"/>
                  </a:cubicBezTo>
                  <a:cubicBezTo>
                    <a:pt x="4056" y="20926"/>
                    <a:pt x="4527" y="21129"/>
                    <a:pt x="4998" y="21251"/>
                  </a:cubicBezTo>
                  <a:cubicBezTo>
                    <a:pt x="6339" y="21536"/>
                    <a:pt x="7716" y="20967"/>
                    <a:pt x="9166" y="20356"/>
                  </a:cubicBezTo>
                  <a:cubicBezTo>
                    <a:pt x="10108" y="19990"/>
                    <a:pt x="11050" y="19583"/>
                    <a:pt x="12065" y="19380"/>
                  </a:cubicBezTo>
                  <a:cubicBezTo>
                    <a:pt x="12246" y="19339"/>
                    <a:pt x="12428" y="19339"/>
                    <a:pt x="12645" y="19299"/>
                  </a:cubicBezTo>
                  <a:cubicBezTo>
                    <a:pt x="13080" y="19217"/>
                    <a:pt x="13515" y="19136"/>
                    <a:pt x="13986" y="18973"/>
                  </a:cubicBezTo>
                  <a:cubicBezTo>
                    <a:pt x="14965" y="18689"/>
                    <a:pt x="15907" y="18038"/>
                    <a:pt x="16595" y="17509"/>
                  </a:cubicBezTo>
                  <a:cubicBezTo>
                    <a:pt x="17864" y="16614"/>
                    <a:pt x="18879" y="15678"/>
                    <a:pt x="19676" y="14661"/>
                  </a:cubicBezTo>
                  <a:cubicBezTo>
                    <a:pt x="20618" y="13482"/>
                    <a:pt x="21162" y="12343"/>
                    <a:pt x="21343" y="11204"/>
                  </a:cubicBezTo>
                  <a:cubicBezTo>
                    <a:pt x="21452" y="10187"/>
                    <a:pt x="21307" y="9251"/>
                    <a:pt x="20872" y="8112"/>
                  </a:cubicBezTo>
                  <a:cubicBezTo>
                    <a:pt x="20654" y="7624"/>
                    <a:pt x="20437" y="7177"/>
                    <a:pt x="20220" y="6689"/>
                  </a:cubicBezTo>
                  <a:cubicBezTo>
                    <a:pt x="20002" y="6241"/>
                    <a:pt x="19748" y="5753"/>
                    <a:pt x="19567" y="5265"/>
                  </a:cubicBezTo>
                  <a:cubicBezTo>
                    <a:pt x="19495" y="5102"/>
                    <a:pt x="19458" y="4980"/>
                    <a:pt x="19422" y="4817"/>
                  </a:cubicBezTo>
                  <a:cubicBezTo>
                    <a:pt x="19277" y="4451"/>
                    <a:pt x="19169" y="4044"/>
                    <a:pt x="19060" y="3678"/>
                  </a:cubicBezTo>
                  <a:cubicBezTo>
                    <a:pt x="18879" y="3068"/>
                    <a:pt x="18697" y="2417"/>
                    <a:pt x="18444" y="1807"/>
                  </a:cubicBezTo>
                  <a:cubicBezTo>
                    <a:pt x="18081" y="1075"/>
                    <a:pt x="17393" y="180"/>
                    <a:pt x="16233" y="58"/>
                  </a:cubicBezTo>
                  <a:cubicBezTo>
                    <a:pt x="16160" y="17"/>
                    <a:pt x="16052" y="17"/>
                    <a:pt x="15943" y="17"/>
                  </a:cubicBezTo>
                  <a:cubicBezTo>
                    <a:pt x="15327" y="17"/>
                    <a:pt x="14675" y="221"/>
                    <a:pt x="13877" y="628"/>
                  </a:cubicBezTo>
                  <a:close/>
                </a:path>
              </a:pathLst>
            </a:custGeom>
            <a:solidFill>
              <a:srgbClr val="BFBFBF">
                <a:alpha val="7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6790" name="Freeform 15"/>
            <p:cNvSpPr/>
            <p:nvPr/>
          </p:nvSpPr>
          <p:spPr>
            <a:xfrm flipH="1" rot="10800000">
              <a:off x="2405502" y="2189992"/>
              <a:ext cx="1228750" cy="10891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07" h="21252" fill="norm" stroke="1" extrusionOk="0">
                  <a:moveTo>
                    <a:pt x="4986" y="21178"/>
                  </a:moveTo>
                  <a:cubicBezTo>
                    <a:pt x="4526" y="21068"/>
                    <a:pt x="4065" y="20847"/>
                    <a:pt x="3638" y="20553"/>
                  </a:cubicBezTo>
                  <a:cubicBezTo>
                    <a:pt x="2454" y="19743"/>
                    <a:pt x="1731" y="18419"/>
                    <a:pt x="1106" y="17278"/>
                  </a:cubicBezTo>
                  <a:cubicBezTo>
                    <a:pt x="811" y="16726"/>
                    <a:pt x="482" y="16064"/>
                    <a:pt x="252" y="15364"/>
                  </a:cubicBezTo>
                  <a:cubicBezTo>
                    <a:pt x="-110" y="14224"/>
                    <a:pt x="-77" y="13193"/>
                    <a:pt x="317" y="12237"/>
                  </a:cubicBezTo>
                  <a:cubicBezTo>
                    <a:pt x="449" y="11869"/>
                    <a:pt x="646" y="11538"/>
                    <a:pt x="843" y="11243"/>
                  </a:cubicBezTo>
                  <a:cubicBezTo>
                    <a:pt x="1008" y="10912"/>
                    <a:pt x="1205" y="10581"/>
                    <a:pt x="1337" y="10250"/>
                  </a:cubicBezTo>
                  <a:cubicBezTo>
                    <a:pt x="1600" y="9624"/>
                    <a:pt x="1698" y="8962"/>
                    <a:pt x="1830" y="8336"/>
                  </a:cubicBezTo>
                  <a:cubicBezTo>
                    <a:pt x="1863" y="8005"/>
                    <a:pt x="1928" y="7637"/>
                    <a:pt x="1994" y="7306"/>
                  </a:cubicBezTo>
                  <a:cubicBezTo>
                    <a:pt x="2027" y="7159"/>
                    <a:pt x="2093" y="6975"/>
                    <a:pt x="2126" y="6827"/>
                  </a:cubicBezTo>
                  <a:cubicBezTo>
                    <a:pt x="2323" y="6276"/>
                    <a:pt x="2783" y="5208"/>
                    <a:pt x="3671" y="4693"/>
                  </a:cubicBezTo>
                  <a:cubicBezTo>
                    <a:pt x="4065" y="4472"/>
                    <a:pt x="4460" y="4362"/>
                    <a:pt x="4986" y="4362"/>
                  </a:cubicBezTo>
                  <a:cubicBezTo>
                    <a:pt x="5249" y="4362"/>
                    <a:pt x="5512" y="4362"/>
                    <a:pt x="5775" y="4399"/>
                  </a:cubicBezTo>
                  <a:cubicBezTo>
                    <a:pt x="6137" y="4399"/>
                    <a:pt x="6498" y="4436"/>
                    <a:pt x="6893" y="4399"/>
                  </a:cubicBezTo>
                  <a:cubicBezTo>
                    <a:pt x="7649" y="4325"/>
                    <a:pt x="8471" y="4068"/>
                    <a:pt x="9391" y="3553"/>
                  </a:cubicBezTo>
                  <a:cubicBezTo>
                    <a:pt x="10180" y="3111"/>
                    <a:pt x="10937" y="2559"/>
                    <a:pt x="11627" y="2081"/>
                  </a:cubicBezTo>
                  <a:cubicBezTo>
                    <a:pt x="13074" y="977"/>
                    <a:pt x="14783" y="-164"/>
                    <a:pt x="16295" y="20"/>
                  </a:cubicBezTo>
                  <a:cubicBezTo>
                    <a:pt x="17479" y="130"/>
                    <a:pt x="18137" y="1050"/>
                    <a:pt x="18498" y="1786"/>
                  </a:cubicBezTo>
                  <a:cubicBezTo>
                    <a:pt x="18761" y="2375"/>
                    <a:pt x="18926" y="3001"/>
                    <a:pt x="19123" y="3626"/>
                  </a:cubicBezTo>
                  <a:cubicBezTo>
                    <a:pt x="19222" y="4031"/>
                    <a:pt x="19320" y="4399"/>
                    <a:pt x="19452" y="4804"/>
                  </a:cubicBezTo>
                  <a:cubicBezTo>
                    <a:pt x="19517" y="4914"/>
                    <a:pt x="19550" y="5061"/>
                    <a:pt x="19616" y="5245"/>
                  </a:cubicBezTo>
                  <a:cubicBezTo>
                    <a:pt x="19813" y="5724"/>
                    <a:pt x="20043" y="6165"/>
                    <a:pt x="20274" y="6643"/>
                  </a:cubicBezTo>
                  <a:cubicBezTo>
                    <a:pt x="20471" y="7085"/>
                    <a:pt x="20701" y="7563"/>
                    <a:pt x="20898" y="8042"/>
                  </a:cubicBezTo>
                  <a:cubicBezTo>
                    <a:pt x="21358" y="9183"/>
                    <a:pt x="21490" y="10139"/>
                    <a:pt x="21358" y="11096"/>
                  </a:cubicBezTo>
                  <a:cubicBezTo>
                    <a:pt x="21194" y="12237"/>
                    <a:pt x="20635" y="13414"/>
                    <a:pt x="19715" y="14592"/>
                  </a:cubicBezTo>
                  <a:cubicBezTo>
                    <a:pt x="18926" y="15585"/>
                    <a:pt x="17874" y="16542"/>
                    <a:pt x="16624" y="17462"/>
                  </a:cubicBezTo>
                  <a:cubicBezTo>
                    <a:pt x="15934" y="17977"/>
                    <a:pt x="14980" y="18603"/>
                    <a:pt x="14027" y="18934"/>
                  </a:cubicBezTo>
                  <a:cubicBezTo>
                    <a:pt x="13567" y="19044"/>
                    <a:pt x="13106" y="19118"/>
                    <a:pt x="12679" y="19191"/>
                  </a:cubicBezTo>
                  <a:cubicBezTo>
                    <a:pt x="12482" y="19228"/>
                    <a:pt x="12285" y="19265"/>
                    <a:pt x="12087" y="19302"/>
                  </a:cubicBezTo>
                  <a:cubicBezTo>
                    <a:pt x="11101" y="19523"/>
                    <a:pt x="10115" y="19891"/>
                    <a:pt x="9194" y="20295"/>
                  </a:cubicBezTo>
                  <a:cubicBezTo>
                    <a:pt x="8011" y="20774"/>
                    <a:pt x="6893" y="21252"/>
                    <a:pt x="5775" y="21252"/>
                  </a:cubicBezTo>
                  <a:cubicBezTo>
                    <a:pt x="5512" y="21252"/>
                    <a:pt x="5249" y="21215"/>
                    <a:pt x="4986" y="21178"/>
                  </a:cubicBezTo>
                  <a:close/>
                  <a:moveTo>
                    <a:pt x="11627" y="2081"/>
                  </a:moveTo>
                  <a:cubicBezTo>
                    <a:pt x="10969" y="2559"/>
                    <a:pt x="10180" y="3111"/>
                    <a:pt x="9391" y="3553"/>
                  </a:cubicBezTo>
                  <a:cubicBezTo>
                    <a:pt x="8471" y="4068"/>
                    <a:pt x="7649" y="4362"/>
                    <a:pt x="6893" y="4399"/>
                  </a:cubicBezTo>
                  <a:cubicBezTo>
                    <a:pt x="6498" y="4436"/>
                    <a:pt x="6137" y="4436"/>
                    <a:pt x="5775" y="4399"/>
                  </a:cubicBezTo>
                  <a:cubicBezTo>
                    <a:pt x="5512" y="4362"/>
                    <a:pt x="5249" y="4362"/>
                    <a:pt x="4986" y="4362"/>
                  </a:cubicBezTo>
                  <a:cubicBezTo>
                    <a:pt x="4460" y="4362"/>
                    <a:pt x="4065" y="4472"/>
                    <a:pt x="3704" y="4693"/>
                  </a:cubicBezTo>
                  <a:cubicBezTo>
                    <a:pt x="2783" y="5245"/>
                    <a:pt x="2323" y="6276"/>
                    <a:pt x="2158" y="6827"/>
                  </a:cubicBezTo>
                  <a:cubicBezTo>
                    <a:pt x="2093" y="7011"/>
                    <a:pt x="2060" y="7159"/>
                    <a:pt x="2027" y="7306"/>
                  </a:cubicBezTo>
                  <a:cubicBezTo>
                    <a:pt x="1928" y="7674"/>
                    <a:pt x="1863" y="8005"/>
                    <a:pt x="1830" y="8336"/>
                  </a:cubicBezTo>
                  <a:cubicBezTo>
                    <a:pt x="1731" y="8962"/>
                    <a:pt x="1632" y="9624"/>
                    <a:pt x="1337" y="10250"/>
                  </a:cubicBezTo>
                  <a:cubicBezTo>
                    <a:pt x="1205" y="10581"/>
                    <a:pt x="1008" y="10912"/>
                    <a:pt x="843" y="11243"/>
                  </a:cubicBezTo>
                  <a:cubicBezTo>
                    <a:pt x="646" y="11538"/>
                    <a:pt x="482" y="11906"/>
                    <a:pt x="317" y="12237"/>
                  </a:cubicBezTo>
                  <a:cubicBezTo>
                    <a:pt x="-77" y="13193"/>
                    <a:pt x="-110" y="14224"/>
                    <a:pt x="252" y="15364"/>
                  </a:cubicBezTo>
                  <a:cubicBezTo>
                    <a:pt x="482" y="16064"/>
                    <a:pt x="811" y="16726"/>
                    <a:pt x="1106" y="17278"/>
                  </a:cubicBezTo>
                  <a:cubicBezTo>
                    <a:pt x="1764" y="18419"/>
                    <a:pt x="2454" y="19743"/>
                    <a:pt x="3638" y="20553"/>
                  </a:cubicBezTo>
                  <a:cubicBezTo>
                    <a:pt x="4065" y="20847"/>
                    <a:pt x="4526" y="21031"/>
                    <a:pt x="5019" y="21142"/>
                  </a:cubicBezTo>
                  <a:cubicBezTo>
                    <a:pt x="6367" y="21436"/>
                    <a:pt x="7748" y="20884"/>
                    <a:pt x="9194" y="20258"/>
                  </a:cubicBezTo>
                  <a:cubicBezTo>
                    <a:pt x="10115" y="19891"/>
                    <a:pt x="11101" y="19486"/>
                    <a:pt x="12087" y="19302"/>
                  </a:cubicBezTo>
                  <a:cubicBezTo>
                    <a:pt x="12285" y="19265"/>
                    <a:pt x="12482" y="19228"/>
                    <a:pt x="12679" y="19191"/>
                  </a:cubicBezTo>
                  <a:cubicBezTo>
                    <a:pt x="13106" y="19118"/>
                    <a:pt x="13567" y="19044"/>
                    <a:pt x="13994" y="18897"/>
                  </a:cubicBezTo>
                  <a:cubicBezTo>
                    <a:pt x="14980" y="18603"/>
                    <a:pt x="15901" y="17977"/>
                    <a:pt x="16624" y="17462"/>
                  </a:cubicBezTo>
                  <a:cubicBezTo>
                    <a:pt x="17874" y="16542"/>
                    <a:pt x="18893" y="15585"/>
                    <a:pt x="19682" y="14592"/>
                  </a:cubicBezTo>
                  <a:cubicBezTo>
                    <a:pt x="20635" y="13414"/>
                    <a:pt x="21194" y="12237"/>
                    <a:pt x="21358" y="11096"/>
                  </a:cubicBezTo>
                  <a:cubicBezTo>
                    <a:pt x="21490" y="10139"/>
                    <a:pt x="21358" y="9183"/>
                    <a:pt x="20898" y="8042"/>
                  </a:cubicBezTo>
                  <a:cubicBezTo>
                    <a:pt x="20701" y="7563"/>
                    <a:pt x="20471" y="7085"/>
                    <a:pt x="20241" y="6643"/>
                  </a:cubicBezTo>
                  <a:cubicBezTo>
                    <a:pt x="20043" y="6202"/>
                    <a:pt x="19813" y="5724"/>
                    <a:pt x="19616" y="5245"/>
                  </a:cubicBezTo>
                  <a:cubicBezTo>
                    <a:pt x="19550" y="5098"/>
                    <a:pt x="19485" y="4951"/>
                    <a:pt x="19452" y="4804"/>
                  </a:cubicBezTo>
                  <a:cubicBezTo>
                    <a:pt x="19320" y="4436"/>
                    <a:pt x="19189" y="4031"/>
                    <a:pt x="19090" y="3626"/>
                  </a:cubicBezTo>
                  <a:cubicBezTo>
                    <a:pt x="18926" y="3001"/>
                    <a:pt x="18761" y="2375"/>
                    <a:pt x="18465" y="1823"/>
                  </a:cubicBezTo>
                  <a:cubicBezTo>
                    <a:pt x="18137" y="1087"/>
                    <a:pt x="17446" y="167"/>
                    <a:pt x="16295" y="20"/>
                  </a:cubicBezTo>
                  <a:cubicBezTo>
                    <a:pt x="16197" y="20"/>
                    <a:pt x="16098" y="20"/>
                    <a:pt x="15967" y="20"/>
                  </a:cubicBezTo>
                  <a:cubicBezTo>
                    <a:pt x="14553" y="20"/>
                    <a:pt x="12975" y="1050"/>
                    <a:pt x="11627" y="2081"/>
                  </a:cubicBezTo>
                  <a:close/>
                </a:path>
              </a:pathLst>
            </a:custGeom>
            <a:solidFill>
              <a:srgbClr val="BFBFBF">
                <a:alpha val="7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6791" name="Freeform 16"/>
            <p:cNvSpPr/>
            <p:nvPr/>
          </p:nvSpPr>
          <p:spPr>
            <a:xfrm flipH="1" rot="10800000">
              <a:off x="2328304" y="2121868"/>
              <a:ext cx="1345233" cy="11888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22" h="21345" fill="norm" stroke="1" extrusionOk="0">
                  <a:moveTo>
                    <a:pt x="5010" y="21276"/>
                  </a:moveTo>
                  <a:cubicBezTo>
                    <a:pt x="4529" y="21175"/>
                    <a:pt x="4079" y="20971"/>
                    <a:pt x="3658" y="20667"/>
                  </a:cubicBezTo>
                  <a:cubicBezTo>
                    <a:pt x="2487" y="19854"/>
                    <a:pt x="1766" y="18534"/>
                    <a:pt x="1135" y="17349"/>
                  </a:cubicBezTo>
                  <a:cubicBezTo>
                    <a:pt x="804" y="16773"/>
                    <a:pt x="474" y="16130"/>
                    <a:pt x="264" y="15419"/>
                  </a:cubicBezTo>
                  <a:cubicBezTo>
                    <a:pt x="-97" y="14268"/>
                    <a:pt x="-97" y="13252"/>
                    <a:pt x="324" y="12271"/>
                  </a:cubicBezTo>
                  <a:cubicBezTo>
                    <a:pt x="474" y="11898"/>
                    <a:pt x="654" y="11560"/>
                    <a:pt x="834" y="11255"/>
                  </a:cubicBezTo>
                  <a:cubicBezTo>
                    <a:pt x="1015" y="10950"/>
                    <a:pt x="1225" y="10612"/>
                    <a:pt x="1345" y="10273"/>
                  </a:cubicBezTo>
                  <a:cubicBezTo>
                    <a:pt x="1615" y="9630"/>
                    <a:pt x="1736" y="8986"/>
                    <a:pt x="1826" y="8377"/>
                  </a:cubicBezTo>
                  <a:cubicBezTo>
                    <a:pt x="1886" y="8039"/>
                    <a:pt x="1946" y="7666"/>
                    <a:pt x="2036" y="7328"/>
                  </a:cubicBezTo>
                  <a:cubicBezTo>
                    <a:pt x="2066" y="7158"/>
                    <a:pt x="2126" y="6989"/>
                    <a:pt x="2156" y="6854"/>
                  </a:cubicBezTo>
                  <a:cubicBezTo>
                    <a:pt x="2366" y="6278"/>
                    <a:pt x="2817" y="5229"/>
                    <a:pt x="3718" y="4721"/>
                  </a:cubicBezTo>
                  <a:cubicBezTo>
                    <a:pt x="4109" y="4484"/>
                    <a:pt x="4529" y="4382"/>
                    <a:pt x="5010" y="4382"/>
                  </a:cubicBezTo>
                  <a:cubicBezTo>
                    <a:pt x="5040" y="4382"/>
                    <a:pt x="5070" y="4382"/>
                    <a:pt x="5070" y="4382"/>
                  </a:cubicBezTo>
                  <a:cubicBezTo>
                    <a:pt x="5311" y="4382"/>
                    <a:pt x="5581" y="4416"/>
                    <a:pt x="5821" y="4416"/>
                  </a:cubicBezTo>
                  <a:cubicBezTo>
                    <a:pt x="6182" y="4450"/>
                    <a:pt x="6572" y="4484"/>
                    <a:pt x="6963" y="4450"/>
                  </a:cubicBezTo>
                  <a:cubicBezTo>
                    <a:pt x="7684" y="4382"/>
                    <a:pt x="8495" y="4111"/>
                    <a:pt x="9426" y="3603"/>
                  </a:cubicBezTo>
                  <a:cubicBezTo>
                    <a:pt x="10177" y="3163"/>
                    <a:pt x="10958" y="2622"/>
                    <a:pt x="11649" y="2080"/>
                  </a:cubicBezTo>
                  <a:cubicBezTo>
                    <a:pt x="12340" y="1572"/>
                    <a:pt x="13151" y="997"/>
                    <a:pt x="13963" y="556"/>
                  </a:cubicBezTo>
                  <a:cubicBezTo>
                    <a:pt x="14864" y="116"/>
                    <a:pt x="15645" y="-53"/>
                    <a:pt x="16336" y="15"/>
                  </a:cubicBezTo>
                  <a:cubicBezTo>
                    <a:pt x="17507" y="150"/>
                    <a:pt x="18168" y="1064"/>
                    <a:pt x="18529" y="1843"/>
                  </a:cubicBezTo>
                  <a:cubicBezTo>
                    <a:pt x="18769" y="2385"/>
                    <a:pt x="18949" y="3028"/>
                    <a:pt x="19130" y="3637"/>
                  </a:cubicBezTo>
                  <a:cubicBezTo>
                    <a:pt x="19220" y="4044"/>
                    <a:pt x="19340" y="4450"/>
                    <a:pt x="19460" y="4822"/>
                  </a:cubicBezTo>
                  <a:cubicBezTo>
                    <a:pt x="19520" y="4958"/>
                    <a:pt x="19580" y="5127"/>
                    <a:pt x="19640" y="5262"/>
                  </a:cubicBezTo>
                  <a:cubicBezTo>
                    <a:pt x="19821" y="5736"/>
                    <a:pt x="20061" y="6210"/>
                    <a:pt x="20271" y="6650"/>
                  </a:cubicBezTo>
                  <a:cubicBezTo>
                    <a:pt x="20482" y="7124"/>
                    <a:pt x="20722" y="7598"/>
                    <a:pt x="20902" y="8072"/>
                  </a:cubicBezTo>
                  <a:cubicBezTo>
                    <a:pt x="21353" y="9223"/>
                    <a:pt x="21503" y="10171"/>
                    <a:pt x="21383" y="11153"/>
                  </a:cubicBezTo>
                  <a:cubicBezTo>
                    <a:pt x="21203" y="12304"/>
                    <a:pt x="20662" y="13489"/>
                    <a:pt x="19700" y="14674"/>
                  </a:cubicBezTo>
                  <a:cubicBezTo>
                    <a:pt x="18919" y="15656"/>
                    <a:pt x="17868" y="16638"/>
                    <a:pt x="16636" y="17552"/>
                  </a:cubicBezTo>
                  <a:cubicBezTo>
                    <a:pt x="15885" y="18094"/>
                    <a:pt x="14984" y="18703"/>
                    <a:pt x="14023" y="19008"/>
                  </a:cubicBezTo>
                  <a:cubicBezTo>
                    <a:pt x="13602" y="19177"/>
                    <a:pt x="13151" y="19245"/>
                    <a:pt x="12731" y="19313"/>
                  </a:cubicBezTo>
                  <a:cubicBezTo>
                    <a:pt x="12521" y="19346"/>
                    <a:pt x="12340" y="19380"/>
                    <a:pt x="12130" y="19414"/>
                  </a:cubicBezTo>
                  <a:cubicBezTo>
                    <a:pt x="11109" y="19617"/>
                    <a:pt x="10147" y="20023"/>
                    <a:pt x="9216" y="20396"/>
                  </a:cubicBezTo>
                  <a:cubicBezTo>
                    <a:pt x="8044" y="20904"/>
                    <a:pt x="6903" y="21344"/>
                    <a:pt x="5791" y="21344"/>
                  </a:cubicBezTo>
                  <a:cubicBezTo>
                    <a:pt x="5521" y="21344"/>
                    <a:pt x="5280" y="21344"/>
                    <a:pt x="5010" y="21276"/>
                  </a:cubicBezTo>
                  <a:close/>
                  <a:moveTo>
                    <a:pt x="13963" y="590"/>
                  </a:moveTo>
                  <a:cubicBezTo>
                    <a:pt x="13151" y="997"/>
                    <a:pt x="12340" y="1572"/>
                    <a:pt x="11649" y="2080"/>
                  </a:cubicBezTo>
                  <a:cubicBezTo>
                    <a:pt x="10958" y="2622"/>
                    <a:pt x="10207" y="3163"/>
                    <a:pt x="9426" y="3603"/>
                  </a:cubicBezTo>
                  <a:cubicBezTo>
                    <a:pt x="8495" y="4111"/>
                    <a:pt x="7714" y="4416"/>
                    <a:pt x="6963" y="4450"/>
                  </a:cubicBezTo>
                  <a:cubicBezTo>
                    <a:pt x="6572" y="4484"/>
                    <a:pt x="6182" y="4450"/>
                    <a:pt x="5821" y="4450"/>
                  </a:cubicBezTo>
                  <a:cubicBezTo>
                    <a:pt x="5551" y="4416"/>
                    <a:pt x="5280" y="4382"/>
                    <a:pt x="5010" y="4382"/>
                  </a:cubicBezTo>
                  <a:cubicBezTo>
                    <a:pt x="4529" y="4416"/>
                    <a:pt x="4109" y="4518"/>
                    <a:pt x="3718" y="4721"/>
                  </a:cubicBezTo>
                  <a:cubicBezTo>
                    <a:pt x="2817" y="5229"/>
                    <a:pt x="2366" y="6278"/>
                    <a:pt x="2186" y="6854"/>
                  </a:cubicBezTo>
                  <a:cubicBezTo>
                    <a:pt x="2126" y="7023"/>
                    <a:pt x="2066" y="7158"/>
                    <a:pt x="2036" y="7328"/>
                  </a:cubicBezTo>
                  <a:cubicBezTo>
                    <a:pt x="1946" y="7666"/>
                    <a:pt x="1886" y="8039"/>
                    <a:pt x="1856" y="8377"/>
                  </a:cubicBezTo>
                  <a:cubicBezTo>
                    <a:pt x="1736" y="8986"/>
                    <a:pt x="1645" y="9664"/>
                    <a:pt x="1375" y="10273"/>
                  </a:cubicBezTo>
                  <a:cubicBezTo>
                    <a:pt x="1225" y="10612"/>
                    <a:pt x="1045" y="10950"/>
                    <a:pt x="864" y="11255"/>
                  </a:cubicBezTo>
                  <a:cubicBezTo>
                    <a:pt x="684" y="11593"/>
                    <a:pt x="474" y="11932"/>
                    <a:pt x="324" y="12271"/>
                  </a:cubicBezTo>
                  <a:cubicBezTo>
                    <a:pt x="-67" y="13252"/>
                    <a:pt x="-97" y="14268"/>
                    <a:pt x="264" y="15419"/>
                  </a:cubicBezTo>
                  <a:cubicBezTo>
                    <a:pt x="474" y="16130"/>
                    <a:pt x="834" y="16773"/>
                    <a:pt x="1135" y="17349"/>
                  </a:cubicBezTo>
                  <a:cubicBezTo>
                    <a:pt x="1766" y="18500"/>
                    <a:pt x="2487" y="19820"/>
                    <a:pt x="3658" y="20667"/>
                  </a:cubicBezTo>
                  <a:cubicBezTo>
                    <a:pt x="4079" y="20971"/>
                    <a:pt x="4529" y="21175"/>
                    <a:pt x="5010" y="21276"/>
                  </a:cubicBezTo>
                  <a:cubicBezTo>
                    <a:pt x="6392" y="21547"/>
                    <a:pt x="7774" y="20971"/>
                    <a:pt x="9216" y="20396"/>
                  </a:cubicBezTo>
                  <a:cubicBezTo>
                    <a:pt x="10147" y="19990"/>
                    <a:pt x="11109" y="19617"/>
                    <a:pt x="12130" y="19414"/>
                  </a:cubicBezTo>
                  <a:cubicBezTo>
                    <a:pt x="12340" y="19346"/>
                    <a:pt x="12521" y="19313"/>
                    <a:pt x="12731" y="19279"/>
                  </a:cubicBezTo>
                  <a:cubicBezTo>
                    <a:pt x="13151" y="19211"/>
                    <a:pt x="13602" y="19143"/>
                    <a:pt x="14023" y="19008"/>
                  </a:cubicBezTo>
                  <a:cubicBezTo>
                    <a:pt x="14984" y="18703"/>
                    <a:pt x="15885" y="18094"/>
                    <a:pt x="16636" y="17552"/>
                  </a:cubicBezTo>
                  <a:cubicBezTo>
                    <a:pt x="17868" y="16638"/>
                    <a:pt x="18919" y="15656"/>
                    <a:pt x="19700" y="14674"/>
                  </a:cubicBezTo>
                  <a:cubicBezTo>
                    <a:pt x="20632" y="13489"/>
                    <a:pt x="21203" y="12304"/>
                    <a:pt x="21353" y="11153"/>
                  </a:cubicBezTo>
                  <a:cubicBezTo>
                    <a:pt x="21503" y="10171"/>
                    <a:pt x="21353" y="9223"/>
                    <a:pt x="20902" y="8072"/>
                  </a:cubicBezTo>
                  <a:cubicBezTo>
                    <a:pt x="20722" y="7598"/>
                    <a:pt x="20482" y="7124"/>
                    <a:pt x="20271" y="6684"/>
                  </a:cubicBezTo>
                  <a:cubicBezTo>
                    <a:pt x="20031" y="6210"/>
                    <a:pt x="19821" y="5736"/>
                    <a:pt x="19640" y="5262"/>
                  </a:cubicBezTo>
                  <a:cubicBezTo>
                    <a:pt x="19580" y="5127"/>
                    <a:pt x="19520" y="4958"/>
                    <a:pt x="19460" y="4822"/>
                  </a:cubicBezTo>
                  <a:cubicBezTo>
                    <a:pt x="19340" y="4450"/>
                    <a:pt x="19220" y="4044"/>
                    <a:pt x="19130" y="3671"/>
                  </a:cubicBezTo>
                  <a:cubicBezTo>
                    <a:pt x="18949" y="3028"/>
                    <a:pt x="18769" y="2385"/>
                    <a:pt x="18499" y="1843"/>
                  </a:cubicBezTo>
                  <a:cubicBezTo>
                    <a:pt x="18168" y="1098"/>
                    <a:pt x="17507" y="184"/>
                    <a:pt x="16336" y="15"/>
                  </a:cubicBezTo>
                  <a:cubicBezTo>
                    <a:pt x="16216" y="15"/>
                    <a:pt x="16126" y="15"/>
                    <a:pt x="16005" y="15"/>
                  </a:cubicBezTo>
                  <a:cubicBezTo>
                    <a:pt x="15405" y="15"/>
                    <a:pt x="14744" y="184"/>
                    <a:pt x="13963" y="590"/>
                  </a:cubicBezTo>
                  <a:close/>
                </a:path>
              </a:pathLst>
            </a:custGeom>
            <a:solidFill>
              <a:srgbClr val="BFBFBF">
                <a:alpha val="7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6792" name="Freeform 17"/>
            <p:cNvSpPr/>
            <p:nvPr/>
          </p:nvSpPr>
          <p:spPr>
            <a:xfrm flipH="1" rot="10800000">
              <a:off x="2248404" y="2048463"/>
              <a:ext cx="1465939" cy="129688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05" h="21342" fill="norm" stroke="1" extrusionOk="0">
                  <a:moveTo>
                    <a:pt x="5043" y="21249"/>
                  </a:moveTo>
                  <a:cubicBezTo>
                    <a:pt x="4547" y="21156"/>
                    <a:pt x="4106" y="20938"/>
                    <a:pt x="3665" y="20628"/>
                  </a:cubicBezTo>
                  <a:cubicBezTo>
                    <a:pt x="2481" y="19821"/>
                    <a:pt x="1764" y="18487"/>
                    <a:pt x="1131" y="17307"/>
                  </a:cubicBezTo>
                  <a:cubicBezTo>
                    <a:pt x="828" y="16749"/>
                    <a:pt x="470" y="16066"/>
                    <a:pt x="249" y="15383"/>
                  </a:cubicBezTo>
                  <a:cubicBezTo>
                    <a:pt x="-109" y="14235"/>
                    <a:pt x="-81" y="13180"/>
                    <a:pt x="332" y="12187"/>
                  </a:cubicBezTo>
                  <a:cubicBezTo>
                    <a:pt x="470" y="11845"/>
                    <a:pt x="662" y="11504"/>
                    <a:pt x="855" y="11163"/>
                  </a:cubicBezTo>
                  <a:cubicBezTo>
                    <a:pt x="1048" y="10852"/>
                    <a:pt x="1213" y="10542"/>
                    <a:pt x="1351" y="10201"/>
                  </a:cubicBezTo>
                  <a:cubicBezTo>
                    <a:pt x="1351" y="10201"/>
                    <a:pt x="1351" y="10201"/>
                    <a:pt x="1351" y="10201"/>
                  </a:cubicBezTo>
                  <a:cubicBezTo>
                    <a:pt x="1627" y="9580"/>
                    <a:pt x="1737" y="8959"/>
                    <a:pt x="1847" y="8338"/>
                  </a:cubicBezTo>
                  <a:cubicBezTo>
                    <a:pt x="1902" y="7997"/>
                    <a:pt x="1957" y="7625"/>
                    <a:pt x="2040" y="7283"/>
                  </a:cubicBezTo>
                  <a:cubicBezTo>
                    <a:pt x="2068" y="7128"/>
                    <a:pt x="2123" y="6973"/>
                    <a:pt x="2178" y="6818"/>
                  </a:cubicBezTo>
                  <a:cubicBezTo>
                    <a:pt x="2371" y="6228"/>
                    <a:pt x="2839" y="5204"/>
                    <a:pt x="3748" y="4676"/>
                  </a:cubicBezTo>
                  <a:cubicBezTo>
                    <a:pt x="4161" y="4459"/>
                    <a:pt x="4575" y="4366"/>
                    <a:pt x="5071" y="4366"/>
                  </a:cubicBezTo>
                  <a:cubicBezTo>
                    <a:pt x="5346" y="4366"/>
                    <a:pt x="5622" y="4397"/>
                    <a:pt x="5870" y="4397"/>
                  </a:cubicBezTo>
                  <a:cubicBezTo>
                    <a:pt x="6228" y="4459"/>
                    <a:pt x="6613" y="4490"/>
                    <a:pt x="6999" y="4459"/>
                  </a:cubicBezTo>
                  <a:cubicBezTo>
                    <a:pt x="7743" y="4397"/>
                    <a:pt x="8542" y="4118"/>
                    <a:pt x="9451" y="3590"/>
                  </a:cubicBezTo>
                  <a:cubicBezTo>
                    <a:pt x="10223" y="3156"/>
                    <a:pt x="10994" y="2597"/>
                    <a:pt x="11655" y="2101"/>
                  </a:cubicBezTo>
                  <a:cubicBezTo>
                    <a:pt x="13226" y="921"/>
                    <a:pt x="14879" y="-165"/>
                    <a:pt x="16339" y="21"/>
                  </a:cubicBezTo>
                  <a:cubicBezTo>
                    <a:pt x="17524" y="176"/>
                    <a:pt x="18185" y="1107"/>
                    <a:pt x="18543" y="1852"/>
                  </a:cubicBezTo>
                  <a:cubicBezTo>
                    <a:pt x="18791" y="2411"/>
                    <a:pt x="18956" y="3063"/>
                    <a:pt x="19122" y="3652"/>
                  </a:cubicBezTo>
                  <a:cubicBezTo>
                    <a:pt x="19232" y="4056"/>
                    <a:pt x="19342" y="4459"/>
                    <a:pt x="19480" y="4832"/>
                  </a:cubicBezTo>
                  <a:cubicBezTo>
                    <a:pt x="19535" y="4956"/>
                    <a:pt x="19590" y="5111"/>
                    <a:pt x="19645" y="5266"/>
                  </a:cubicBezTo>
                  <a:cubicBezTo>
                    <a:pt x="19838" y="5732"/>
                    <a:pt x="20058" y="6197"/>
                    <a:pt x="20279" y="6632"/>
                  </a:cubicBezTo>
                  <a:cubicBezTo>
                    <a:pt x="20499" y="7097"/>
                    <a:pt x="20720" y="7563"/>
                    <a:pt x="20912" y="8059"/>
                  </a:cubicBezTo>
                  <a:cubicBezTo>
                    <a:pt x="21353" y="9207"/>
                    <a:pt x="21491" y="10138"/>
                    <a:pt x="21353" y="11132"/>
                  </a:cubicBezTo>
                  <a:cubicBezTo>
                    <a:pt x="20968" y="13956"/>
                    <a:pt x="18212" y="16345"/>
                    <a:pt x="16614" y="17525"/>
                  </a:cubicBezTo>
                  <a:cubicBezTo>
                    <a:pt x="15871" y="18083"/>
                    <a:pt x="14989" y="18704"/>
                    <a:pt x="14052" y="18983"/>
                  </a:cubicBezTo>
                  <a:cubicBezTo>
                    <a:pt x="13611" y="19138"/>
                    <a:pt x="13171" y="19201"/>
                    <a:pt x="12757" y="19263"/>
                  </a:cubicBezTo>
                  <a:cubicBezTo>
                    <a:pt x="12564" y="19325"/>
                    <a:pt x="12344" y="19356"/>
                    <a:pt x="12151" y="19387"/>
                  </a:cubicBezTo>
                  <a:cubicBezTo>
                    <a:pt x="11132" y="19573"/>
                    <a:pt x="10168" y="19976"/>
                    <a:pt x="9231" y="20380"/>
                  </a:cubicBezTo>
                  <a:cubicBezTo>
                    <a:pt x="8046" y="20845"/>
                    <a:pt x="6917" y="21342"/>
                    <a:pt x="5814" y="21342"/>
                  </a:cubicBezTo>
                  <a:cubicBezTo>
                    <a:pt x="5539" y="21342"/>
                    <a:pt x="5291" y="21311"/>
                    <a:pt x="5043" y="21249"/>
                  </a:cubicBezTo>
                  <a:close/>
                  <a:moveTo>
                    <a:pt x="11683" y="2163"/>
                  </a:moveTo>
                  <a:cubicBezTo>
                    <a:pt x="11022" y="2659"/>
                    <a:pt x="10250" y="3249"/>
                    <a:pt x="9479" y="3683"/>
                  </a:cubicBezTo>
                  <a:cubicBezTo>
                    <a:pt x="8570" y="4211"/>
                    <a:pt x="7743" y="4490"/>
                    <a:pt x="6999" y="4552"/>
                  </a:cubicBezTo>
                  <a:cubicBezTo>
                    <a:pt x="6613" y="4583"/>
                    <a:pt x="6228" y="4552"/>
                    <a:pt x="5870" y="4521"/>
                  </a:cubicBezTo>
                  <a:cubicBezTo>
                    <a:pt x="5594" y="4490"/>
                    <a:pt x="5346" y="4459"/>
                    <a:pt x="5071" y="4459"/>
                  </a:cubicBezTo>
                  <a:cubicBezTo>
                    <a:pt x="5071" y="4459"/>
                    <a:pt x="5071" y="4459"/>
                    <a:pt x="5071" y="4459"/>
                  </a:cubicBezTo>
                  <a:cubicBezTo>
                    <a:pt x="4575" y="4459"/>
                    <a:pt x="4161" y="4552"/>
                    <a:pt x="3803" y="4769"/>
                  </a:cubicBezTo>
                  <a:cubicBezTo>
                    <a:pt x="2894" y="5266"/>
                    <a:pt x="2453" y="6290"/>
                    <a:pt x="2260" y="6849"/>
                  </a:cubicBezTo>
                  <a:cubicBezTo>
                    <a:pt x="2205" y="7004"/>
                    <a:pt x="2150" y="7159"/>
                    <a:pt x="2123" y="7314"/>
                  </a:cubicBezTo>
                  <a:cubicBezTo>
                    <a:pt x="2040" y="7656"/>
                    <a:pt x="1985" y="7997"/>
                    <a:pt x="1930" y="8338"/>
                  </a:cubicBezTo>
                  <a:cubicBezTo>
                    <a:pt x="1820" y="8990"/>
                    <a:pt x="1709" y="9611"/>
                    <a:pt x="1434" y="10263"/>
                  </a:cubicBezTo>
                  <a:cubicBezTo>
                    <a:pt x="1296" y="10573"/>
                    <a:pt x="1103" y="10914"/>
                    <a:pt x="938" y="11225"/>
                  </a:cubicBezTo>
                  <a:cubicBezTo>
                    <a:pt x="745" y="11566"/>
                    <a:pt x="552" y="11876"/>
                    <a:pt x="414" y="12218"/>
                  </a:cubicBezTo>
                  <a:cubicBezTo>
                    <a:pt x="1" y="13211"/>
                    <a:pt x="-26" y="14235"/>
                    <a:pt x="332" y="15352"/>
                  </a:cubicBezTo>
                  <a:cubicBezTo>
                    <a:pt x="552" y="16035"/>
                    <a:pt x="910" y="16687"/>
                    <a:pt x="1213" y="17245"/>
                  </a:cubicBezTo>
                  <a:cubicBezTo>
                    <a:pt x="1820" y="18425"/>
                    <a:pt x="2536" y="19728"/>
                    <a:pt x="3693" y="20535"/>
                  </a:cubicBezTo>
                  <a:cubicBezTo>
                    <a:pt x="4134" y="20845"/>
                    <a:pt x="4575" y="21063"/>
                    <a:pt x="5043" y="21156"/>
                  </a:cubicBezTo>
                  <a:cubicBezTo>
                    <a:pt x="6393" y="21435"/>
                    <a:pt x="7771" y="20876"/>
                    <a:pt x="9203" y="20287"/>
                  </a:cubicBezTo>
                  <a:cubicBezTo>
                    <a:pt x="10140" y="19883"/>
                    <a:pt x="11104" y="19480"/>
                    <a:pt x="12151" y="19294"/>
                  </a:cubicBezTo>
                  <a:cubicBezTo>
                    <a:pt x="12344" y="19263"/>
                    <a:pt x="12537" y="19201"/>
                    <a:pt x="12730" y="19169"/>
                  </a:cubicBezTo>
                  <a:cubicBezTo>
                    <a:pt x="13171" y="19107"/>
                    <a:pt x="13584" y="19045"/>
                    <a:pt x="14025" y="18890"/>
                  </a:cubicBezTo>
                  <a:cubicBezTo>
                    <a:pt x="14961" y="18611"/>
                    <a:pt x="15843" y="17990"/>
                    <a:pt x="16587" y="17463"/>
                  </a:cubicBezTo>
                  <a:cubicBezTo>
                    <a:pt x="18157" y="16283"/>
                    <a:pt x="20885" y="13894"/>
                    <a:pt x="21271" y="11101"/>
                  </a:cubicBezTo>
                  <a:cubicBezTo>
                    <a:pt x="21408" y="10138"/>
                    <a:pt x="21271" y="9207"/>
                    <a:pt x="20830" y="8090"/>
                  </a:cubicBezTo>
                  <a:cubicBezTo>
                    <a:pt x="20637" y="7625"/>
                    <a:pt x="20417" y="7159"/>
                    <a:pt x="20196" y="6694"/>
                  </a:cubicBezTo>
                  <a:cubicBezTo>
                    <a:pt x="19976" y="6228"/>
                    <a:pt x="19755" y="5763"/>
                    <a:pt x="19562" y="5297"/>
                  </a:cubicBezTo>
                  <a:cubicBezTo>
                    <a:pt x="19507" y="5142"/>
                    <a:pt x="19452" y="5018"/>
                    <a:pt x="19397" y="4863"/>
                  </a:cubicBezTo>
                  <a:cubicBezTo>
                    <a:pt x="19259" y="4490"/>
                    <a:pt x="19149" y="4087"/>
                    <a:pt x="19039" y="3683"/>
                  </a:cubicBezTo>
                  <a:cubicBezTo>
                    <a:pt x="18874" y="3094"/>
                    <a:pt x="18708" y="2442"/>
                    <a:pt x="18460" y="1914"/>
                  </a:cubicBezTo>
                  <a:cubicBezTo>
                    <a:pt x="18102" y="1169"/>
                    <a:pt x="17469" y="269"/>
                    <a:pt x="16311" y="114"/>
                  </a:cubicBezTo>
                  <a:cubicBezTo>
                    <a:pt x="16229" y="114"/>
                    <a:pt x="16119" y="83"/>
                    <a:pt x="16008" y="83"/>
                  </a:cubicBezTo>
                  <a:cubicBezTo>
                    <a:pt x="14631" y="83"/>
                    <a:pt x="13143" y="1076"/>
                    <a:pt x="11683" y="2163"/>
                  </a:cubicBezTo>
                  <a:close/>
                </a:path>
              </a:pathLst>
            </a:custGeom>
            <a:solidFill>
              <a:srgbClr val="BFBFBF">
                <a:alpha val="7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6793" name="Freeform 18"/>
            <p:cNvSpPr/>
            <p:nvPr/>
          </p:nvSpPr>
          <p:spPr>
            <a:xfrm flipH="1" rot="10800000">
              <a:off x="2173570" y="1982536"/>
              <a:ext cx="1577095" cy="139193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93" h="21397" fill="norm" stroke="1" extrusionOk="0">
                  <a:moveTo>
                    <a:pt x="5033" y="21310"/>
                  </a:moveTo>
                  <a:cubicBezTo>
                    <a:pt x="4547" y="21223"/>
                    <a:pt x="4112" y="21020"/>
                    <a:pt x="3651" y="20701"/>
                  </a:cubicBezTo>
                  <a:cubicBezTo>
                    <a:pt x="2499" y="19860"/>
                    <a:pt x="1757" y="18527"/>
                    <a:pt x="1143" y="17367"/>
                  </a:cubicBezTo>
                  <a:cubicBezTo>
                    <a:pt x="810" y="16758"/>
                    <a:pt x="478" y="16120"/>
                    <a:pt x="273" y="15424"/>
                  </a:cubicBezTo>
                  <a:cubicBezTo>
                    <a:pt x="-111" y="14265"/>
                    <a:pt x="-85" y="13221"/>
                    <a:pt x="324" y="12235"/>
                  </a:cubicBezTo>
                  <a:cubicBezTo>
                    <a:pt x="478" y="11887"/>
                    <a:pt x="682" y="11539"/>
                    <a:pt x="862" y="11191"/>
                  </a:cubicBezTo>
                  <a:cubicBezTo>
                    <a:pt x="1041" y="10901"/>
                    <a:pt x="1220" y="10554"/>
                    <a:pt x="1373" y="10235"/>
                  </a:cubicBezTo>
                  <a:cubicBezTo>
                    <a:pt x="1629" y="9597"/>
                    <a:pt x="1757" y="8959"/>
                    <a:pt x="1860" y="8321"/>
                  </a:cubicBezTo>
                  <a:cubicBezTo>
                    <a:pt x="1911" y="8002"/>
                    <a:pt x="1988" y="7625"/>
                    <a:pt x="2064" y="7277"/>
                  </a:cubicBezTo>
                  <a:cubicBezTo>
                    <a:pt x="2090" y="7132"/>
                    <a:pt x="2141" y="6987"/>
                    <a:pt x="2192" y="6813"/>
                  </a:cubicBezTo>
                  <a:cubicBezTo>
                    <a:pt x="2397" y="6234"/>
                    <a:pt x="2858" y="5219"/>
                    <a:pt x="3779" y="4697"/>
                  </a:cubicBezTo>
                  <a:cubicBezTo>
                    <a:pt x="4163" y="4494"/>
                    <a:pt x="4572" y="4407"/>
                    <a:pt x="5059" y="4407"/>
                  </a:cubicBezTo>
                  <a:cubicBezTo>
                    <a:pt x="5059" y="4407"/>
                    <a:pt x="5084" y="4407"/>
                    <a:pt x="5084" y="4407"/>
                  </a:cubicBezTo>
                  <a:cubicBezTo>
                    <a:pt x="5340" y="4407"/>
                    <a:pt x="5622" y="4436"/>
                    <a:pt x="5878" y="4465"/>
                  </a:cubicBezTo>
                  <a:cubicBezTo>
                    <a:pt x="6262" y="4494"/>
                    <a:pt x="6620" y="4523"/>
                    <a:pt x="7004" y="4494"/>
                  </a:cubicBezTo>
                  <a:cubicBezTo>
                    <a:pt x="7746" y="4465"/>
                    <a:pt x="8565" y="4175"/>
                    <a:pt x="9461" y="3624"/>
                  </a:cubicBezTo>
                  <a:cubicBezTo>
                    <a:pt x="10228" y="3189"/>
                    <a:pt x="10996" y="2638"/>
                    <a:pt x="11687" y="2088"/>
                  </a:cubicBezTo>
                  <a:cubicBezTo>
                    <a:pt x="13120" y="986"/>
                    <a:pt x="14630" y="0"/>
                    <a:pt x="16012" y="0"/>
                  </a:cubicBezTo>
                  <a:cubicBezTo>
                    <a:pt x="16140" y="0"/>
                    <a:pt x="16243" y="0"/>
                    <a:pt x="16345" y="29"/>
                  </a:cubicBezTo>
                  <a:cubicBezTo>
                    <a:pt x="16857" y="87"/>
                    <a:pt x="17292" y="290"/>
                    <a:pt x="17676" y="638"/>
                  </a:cubicBezTo>
                  <a:cubicBezTo>
                    <a:pt x="18008" y="957"/>
                    <a:pt x="18290" y="1363"/>
                    <a:pt x="18520" y="1856"/>
                  </a:cubicBezTo>
                  <a:cubicBezTo>
                    <a:pt x="18776" y="2406"/>
                    <a:pt x="18955" y="3044"/>
                    <a:pt x="19109" y="3653"/>
                  </a:cubicBezTo>
                  <a:cubicBezTo>
                    <a:pt x="19211" y="4030"/>
                    <a:pt x="19339" y="4465"/>
                    <a:pt x="19467" y="4842"/>
                  </a:cubicBezTo>
                  <a:cubicBezTo>
                    <a:pt x="19518" y="4987"/>
                    <a:pt x="19570" y="5132"/>
                    <a:pt x="19621" y="5277"/>
                  </a:cubicBezTo>
                  <a:cubicBezTo>
                    <a:pt x="19825" y="5741"/>
                    <a:pt x="20030" y="6205"/>
                    <a:pt x="20261" y="6668"/>
                  </a:cubicBezTo>
                  <a:cubicBezTo>
                    <a:pt x="20465" y="7132"/>
                    <a:pt x="20696" y="7596"/>
                    <a:pt x="20900" y="8089"/>
                  </a:cubicBezTo>
                  <a:cubicBezTo>
                    <a:pt x="21335" y="9220"/>
                    <a:pt x="21489" y="10148"/>
                    <a:pt x="21335" y="11133"/>
                  </a:cubicBezTo>
                  <a:cubicBezTo>
                    <a:pt x="21182" y="12293"/>
                    <a:pt x="20619" y="13482"/>
                    <a:pt x="19672" y="14671"/>
                  </a:cubicBezTo>
                  <a:cubicBezTo>
                    <a:pt x="18879" y="15685"/>
                    <a:pt x="17855" y="16642"/>
                    <a:pt x="16601" y="17570"/>
                  </a:cubicBezTo>
                  <a:cubicBezTo>
                    <a:pt x="15859" y="18121"/>
                    <a:pt x="14989" y="18730"/>
                    <a:pt x="14042" y="19049"/>
                  </a:cubicBezTo>
                  <a:cubicBezTo>
                    <a:pt x="13607" y="19194"/>
                    <a:pt x="13171" y="19252"/>
                    <a:pt x="12762" y="19310"/>
                  </a:cubicBezTo>
                  <a:cubicBezTo>
                    <a:pt x="12557" y="19368"/>
                    <a:pt x="12353" y="19397"/>
                    <a:pt x="12173" y="19426"/>
                  </a:cubicBezTo>
                  <a:cubicBezTo>
                    <a:pt x="11124" y="19628"/>
                    <a:pt x="10177" y="20034"/>
                    <a:pt x="9230" y="20440"/>
                  </a:cubicBezTo>
                  <a:cubicBezTo>
                    <a:pt x="8053" y="20933"/>
                    <a:pt x="6901" y="21397"/>
                    <a:pt x="5801" y="21397"/>
                  </a:cubicBezTo>
                  <a:cubicBezTo>
                    <a:pt x="5545" y="21397"/>
                    <a:pt x="5289" y="21368"/>
                    <a:pt x="5033" y="21310"/>
                  </a:cubicBezTo>
                  <a:close/>
                  <a:moveTo>
                    <a:pt x="11687" y="2117"/>
                  </a:moveTo>
                  <a:cubicBezTo>
                    <a:pt x="10996" y="2638"/>
                    <a:pt x="10254" y="3189"/>
                    <a:pt x="9486" y="3653"/>
                  </a:cubicBezTo>
                  <a:cubicBezTo>
                    <a:pt x="8565" y="4175"/>
                    <a:pt x="7746" y="4465"/>
                    <a:pt x="7029" y="4523"/>
                  </a:cubicBezTo>
                  <a:cubicBezTo>
                    <a:pt x="6620" y="4552"/>
                    <a:pt x="6262" y="4494"/>
                    <a:pt x="5878" y="4465"/>
                  </a:cubicBezTo>
                  <a:cubicBezTo>
                    <a:pt x="5622" y="4436"/>
                    <a:pt x="5340" y="4407"/>
                    <a:pt x="5084" y="4407"/>
                  </a:cubicBezTo>
                  <a:cubicBezTo>
                    <a:pt x="5084" y="4407"/>
                    <a:pt x="5059" y="4407"/>
                    <a:pt x="5059" y="4407"/>
                  </a:cubicBezTo>
                  <a:cubicBezTo>
                    <a:pt x="4572" y="4407"/>
                    <a:pt x="4163" y="4494"/>
                    <a:pt x="3779" y="4697"/>
                  </a:cubicBezTo>
                  <a:cubicBezTo>
                    <a:pt x="2858" y="5219"/>
                    <a:pt x="2397" y="6263"/>
                    <a:pt x="2218" y="6813"/>
                  </a:cubicBezTo>
                  <a:cubicBezTo>
                    <a:pt x="2167" y="6987"/>
                    <a:pt x="2116" y="7132"/>
                    <a:pt x="2064" y="7306"/>
                  </a:cubicBezTo>
                  <a:cubicBezTo>
                    <a:pt x="1988" y="7654"/>
                    <a:pt x="1911" y="8002"/>
                    <a:pt x="1860" y="8350"/>
                  </a:cubicBezTo>
                  <a:cubicBezTo>
                    <a:pt x="1757" y="8959"/>
                    <a:pt x="1655" y="9597"/>
                    <a:pt x="1373" y="10235"/>
                  </a:cubicBezTo>
                  <a:cubicBezTo>
                    <a:pt x="1245" y="10554"/>
                    <a:pt x="1041" y="10901"/>
                    <a:pt x="862" y="11220"/>
                  </a:cubicBezTo>
                  <a:cubicBezTo>
                    <a:pt x="682" y="11539"/>
                    <a:pt x="478" y="11887"/>
                    <a:pt x="350" y="12235"/>
                  </a:cubicBezTo>
                  <a:cubicBezTo>
                    <a:pt x="-60" y="13221"/>
                    <a:pt x="-85" y="14265"/>
                    <a:pt x="273" y="15424"/>
                  </a:cubicBezTo>
                  <a:cubicBezTo>
                    <a:pt x="503" y="16120"/>
                    <a:pt x="810" y="16758"/>
                    <a:pt x="1143" y="17338"/>
                  </a:cubicBezTo>
                  <a:cubicBezTo>
                    <a:pt x="1783" y="18527"/>
                    <a:pt x="2499" y="19860"/>
                    <a:pt x="3651" y="20701"/>
                  </a:cubicBezTo>
                  <a:cubicBezTo>
                    <a:pt x="4112" y="20991"/>
                    <a:pt x="4547" y="21194"/>
                    <a:pt x="5033" y="21310"/>
                  </a:cubicBezTo>
                  <a:cubicBezTo>
                    <a:pt x="6389" y="21600"/>
                    <a:pt x="7771" y="21020"/>
                    <a:pt x="9230" y="20411"/>
                  </a:cubicBezTo>
                  <a:cubicBezTo>
                    <a:pt x="10152" y="20034"/>
                    <a:pt x="11124" y="19628"/>
                    <a:pt x="12173" y="19426"/>
                  </a:cubicBezTo>
                  <a:cubicBezTo>
                    <a:pt x="12353" y="19368"/>
                    <a:pt x="12557" y="19339"/>
                    <a:pt x="12762" y="19310"/>
                  </a:cubicBezTo>
                  <a:cubicBezTo>
                    <a:pt x="13171" y="19252"/>
                    <a:pt x="13607" y="19165"/>
                    <a:pt x="14042" y="19049"/>
                  </a:cubicBezTo>
                  <a:cubicBezTo>
                    <a:pt x="14989" y="18730"/>
                    <a:pt x="15859" y="18121"/>
                    <a:pt x="16601" y="17570"/>
                  </a:cubicBezTo>
                  <a:cubicBezTo>
                    <a:pt x="17855" y="16642"/>
                    <a:pt x="18879" y="15656"/>
                    <a:pt x="19672" y="14671"/>
                  </a:cubicBezTo>
                  <a:cubicBezTo>
                    <a:pt x="20619" y="13482"/>
                    <a:pt x="21182" y="12293"/>
                    <a:pt x="21335" y="11133"/>
                  </a:cubicBezTo>
                  <a:cubicBezTo>
                    <a:pt x="21463" y="10148"/>
                    <a:pt x="21335" y="9220"/>
                    <a:pt x="20875" y="8089"/>
                  </a:cubicBezTo>
                  <a:cubicBezTo>
                    <a:pt x="20696" y="7596"/>
                    <a:pt x="20465" y="7132"/>
                    <a:pt x="20235" y="6668"/>
                  </a:cubicBezTo>
                  <a:cubicBezTo>
                    <a:pt x="20030" y="6205"/>
                    <a:pt x="19800" y="5741"/>
                    <a:pt x="19621" y="5277"/>
                  </a:cubicBezTo>
                  <a:cubicBezTo>
                    <a:pt x="19570" y="5132"/>
                    <a:pt x="19518" y="4987"/>
                    <a:pt x="19467" y="4842"/>
                  </a:cubicBezTo>
                  <a:cubicBezTo>
                    <a:pt x="19314" y="4465"/>
                    <a:pt x="19211" y="4059"/>
                    <a:pt x="19109" y="3653"/>
                  </a:cubicBezTo>
                  <a:cubicBezTo>
                    <a:pt x="18955" y="3044"/>
                    <a:pt x="18776" y="2406"/>
                    <a:pt x="18520" y="1856"/>
                  </a:cubicBezTo>
                  <a:cubicBezTo>
                    <a:pt x="18290" y="1363"/>
                    <a:pt x="18008" y="957"/>
                    <a:pt x="17676" y="638"/>
                  </a:cubicBezTo>
                  <a:cubicBezTo>
                    <a:pt x="17292" y="290"/>
                    <a:pt x="16831" y="87"/>
                    <a:pt x="16345" y="29"/>
                  </a:cubicBezTo>
                  <a:cubicBezTo>
                    <a:pt x="16243" y="0"/>
                    <a:pt x="16140" y="0"/>
                    <a:pt x="16012" y="0"/>
                  </a:cubicBezTo>
                  <a:cubicBezTo>
                    <a:pt x="14656" y="0"/>
                    <a:pt x="13120" y="1015"/>
                    <a:pt x="11687" y="2117"/>
                  </a:cubicBezTo>
                  <a:close/>
                </a:path>
              </a:pathLst>
            </a:custGeom>
            <a:solidFill>
              <a:srgbClr val="BFBFBF">
                <a:alpha val="7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6794" name="Freeform 19"/>
            <p:cNvSpPr/>
            <p:nvPr/>
          </p:nvSpPr>
          <p:spPr>
            <a:xfrm flipH="1" rot="10800000">
              <a:off x="2094647" y="1910242"/>
              <a:ext cx="1697640" cy="14977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04" h="21299" fill="norm" stroke="1" extrusionOk="0">
                  <a:moveTo>
                    <a:pt x="5056" y="21219"/>
                  </a:moveTo>
                  <a:cubicBezTo>
                    <a:pt x="4557" y="21112"/>
                    <a:pt x="4105" y="20924"/>
                    <a:pt x="3653" y="20602"/>
                  </a:cubicBezTo>
                  <a:cubicBezTo>
                    <a:pt x="2487" y="19770"/>
                    <a:pt x="1773" y="18429"/>
                    <a:pt x="1131" y="17275"/>
                  </a:cubicBezTo>
                  <a:cubicBezTo>
                    <a:pt x="798" y="16658"/>
                    <a:pt x="489" y="16014"/>
                    <a:pt x="251" y="15316"/>
                  </a:cubicBezTo>
                  <a:cubicBezTo>
                    <a:pt x="-106" y="14162"/>
                    <a:pt x="-82" y="13116"/>
                    <a:pt x="322" y="12123"/>
                  </a:cubicBezTo>
                  <a:cubicBezTo>
                    <a:pt x="465" y="11774"/>
                    <a:pt x="679" y="11426"/>
                    <a:pt x="869" y="11104"/>
                  </a:cubicBezTo>
                  <a:cubicBezTo>
                    <a:pt x="1036" y="10782"/>
                    <a:pt x="1226" y="10460"/>
                    <a:pt x="1369" y="10138"/>
                  </a:cubicBezTo>
                  <a:cubicBezTo>
                    <a:pt x="1369" y="10138"/>
                    <a:pt x="1369" y="10138"/>
                    <a:pt x="1369" y="10138"/>
                  </a:cubicBezTo>
                  <a:cubicBezTo>
                    <a:pt x="1631" y="9520"/>
                    <a:pt x="1750" y="8903"/>
                    <a:pt x="1845" y="8286"/>
                  </a:cubicBezTo>
                  <a:cubicBezTo>
                    <a:pt x="1916" y="7937"/>
                    <a:pt x="1964" y="7589"/>
                    <a:pt x="2059" y="7240"/>
                  </a:cubicBezTo>
                  <a:cubicBezTo>
                    <a:pt x="2106" y="7079"/>
                    <a:pt x="2154" y="6918"/>
                    <a:pt x="2201" y="6757"/>
                  </a:cubicBezTo>
                  <a:cubicBezTo>
                    <a:pt x="2392" y="6193"/>
                    <a:pt x="2868" y="5147"/>
                    <a:pt x="3795" y="4664"/>
                  </a:cubicBezTo>
                  <a:cubicBezTo>
                    <a:pt x="4200" y="4449"/>
                    <a:pt x="4604" y="4342"/>
                    <a:pt x="5127" y="4342"/>
                  </a:cubicBezTo>
                  <a:cubicBezTo>
                    <a:pt x="5389" y="4369"/>
                    <a:pt x="5651" y="4395"/>
                    <a:pt x="5913" y="4422"/>
                  </a:cubicBezTo>
                  <a:cubicBezTo>
                    <a:pt x="6293" y="4449"/>
                    <a:pt x="6674" y="4503"/>
                    <a:pt x="7054" y="4476"/>
                  </a:cubicBezTo>
                  <a:cubicBezTo>
                    <a:pt x="7768" y="4422"/>
                    <a:pt x="8577" y="4154"/>
                    <a:pt x="9481" y="3617"/>
                  </a:cubicBezTo>
                  <a:cubicBezTo>
                    <a:pt x="10242" y="3188"/>
                    <a:pt x="10956" y="2651"/>
                    <a:pt x="11693" y="2088"/>
                  </a:cubicBezTo>
                  <a:cubicBezTo>
                    <a:pt x="13239" y="907"/>
                    <a:pt x="14881" y="-166"/>
                    <a:pt x="16356" y="22"/>
                  </a:cubicBezTo>
                  <a:cubicBezTo>
                    <a:pt x="17545" y="156"/>
                    <a:pt x="18211" y="1095"/>
                    <a:pt x="18544" y="1846"/>
                  </a:cubicBezTo>
                  <a:cubicBezTo>
                    <a:pt x="18806" y="2410"/>
                    <a:pt x="18972" y="3027"/>
                    <a:pt x="19139" y="3644"/>
                  </a:cubicBezTo>
                  <a:cubicBezTo>
                    <a:pt x="19234" y="4020"/>
                    <a:pt x="19353" y="4422"/>
                    <a:pt x="19496" y="4825"/>
                  </a:cubicBezTo>
                  <a:cubicBezTo>
                    <a:pt x="19543" y="4959"/>
                    <a:pt x="19591" y="5093"/>
                    <a:pt x="19638" y="5254"/>
                  </a:cubicBezTo>
                  <a:cubicBezTo>
                    <a:pt x="19829" y="5710"/>
                    <a:pt x="20043" y="6166"/>
                    <a:pt x="20257" y="6623"/>
                  </a:cubicBezTo>
                  <a:cubicBezTo>
                    <a:pt x="20495" y="7079"/>
                    <a:pt x="20709" y="7562"/>
                    <a:pt x="20899" y="8018"/>
                  </a:cubicBezTo>
                  <a:cubicBezTo>
                    <a:pt x="21351" y="9172"/>
                    <a:pt x="21494" y="10111"/>
                    <a:pt x="21351" y="11077"/>
                  </a:cubicBezTo>
                  <a:cubicBezTo>
                    <a:pt x="20947" y="13894"/>
                    <a:pt x="18211" y="16309"/>
                    <a:pt x="16617" y="17516"/>
                  </a:cubicBezTo>
                  <a:cubicBezTo>
                    <a:pt x="15880" y="18053"/>
                    <a:pt x="15000" y="18670"/>
                    <a:pt x="14048" y="18965"/>
                  </a:cubicBezTo>
                  <a:cubicBezTo>
                    <a:pt x="13620" y="19100"/>
                    <a:pt x="13192" y="19180"/>
                    <a:pt x="12787" y="19234"/>
                  </a:cubicBezTo>
                  <a:cubicBezTo>
                    <a:pt x="12573" y="19261"/>
                    <a:pt x="12383" y="19314"/>
                    <a:pt x="12193" y="19341"/>
                  </a:cubicBezTo>
                  <a:cubicBezTo>
                    <a:pt x="11146" y="19556"/>
                    <a:pt x="10194" y="19958"/>
                    <a:pt x="9243" y="20334"/>
                  </a:cubicBezTo>
                  <a:cubicBezTo>
                    <a:pt x="8053" y="20817"/>
                    <a:pt x="6935" y="21300"/>
                    <a:pt x="5817" y="21300"/>
                  </a:cubicBezTo>
                  <a:cubicBezTo>
                    <a:pt x="5556" y="21300"/>
                    <a:pt x="5294" y="21273"/>
                    <a:pt x="5056" y="21219"/>
                  </a:cubicBezTo>
                  <a:close/>
                  <a:moveTo>
                    <a:pt x="11717" y="2142"/>
                  </a:moveTo>
                  <a:cubicBezTo>
                    <a:pt x="10979" y="2705"/>
                    <a:pt x="10266" y="3242"/>
                    <a:pt x="9528" y="3698"/>
                  </a:cubicBezTo>
                  <a:cubicBezTo>
                    <a:pt x="8601" y="4234"/>
                    <a:pt x="7792" y="4503"/>
                    <a:pt x="7054" y="4556"/>
                  </a:cubicBezTo>
                  <a:cubicBezTo>
                    <a:pt x="6674" y="4583"/>
                    <a:pt x="6269" y="4530"/>
                    <a:pt x="5913" y="4503"/>
                  </a:cubicBezTo>
                  <a:cubicBezTo>
                    <a:pt x="5651" y="4476"/>
                    <a:pt x="5389" y="4449"/>
                    <a:pt x="5127" y="4449"/>
                  </a:cubicBezTo>
                  <a:cubicBezTo>
                    <a:pt x="4628" y="4422"/>
                    <a:pt x="4200" y="4530"/>
                    <a:pt x="3843" y="4717"/>
                  </a:cubicBezTo>
                  <a:cubicBezTo>
                    <a:pt x="2939" y="5227"/>
                    <a:pt x="2463" y="6247"/>
                    <a:pt x="2273" y="6784"/>
                  </a:cubicBezTo>
                  <a:cubicBezTo>
                    <a:pt x="2225" y="6945"/>
                    <a:pt x="2178" y="7106"/>
                    <a:pt x="2130" y="7267"/>
                  </a:cubicBezTo>
                  <a:cubicBezTo>
                    <a:pt x="2035" y="7615"/>
                    <a:pt x="1987" y="7964"/>
                    <a:pt x="1916" y="8286"/>
                  </a:cubicBezTo>
                  <a:cubicBezTo>
                    <a:pt x="1821" y="8903"/>
                    <a:pt x="1702" y="9547"/>
                    <a:pt x="1440" y="10191"/>
                  </a:cubicBezTo>
                  <a:cubicBezTo>
                    <a:pt x="1440" y="10191"/>
                    <a:pt x="1440" y="10191"/>
                    <a:pt x="1440" y="10191"/>
                  </a:cubicBezTo>
                  <a:cubicBezTo>
                    <a:pt x="1298" y="10513"/>
                    <a:pt x="1107" y="10835"/>
                    <a:pt x="917" y="11157"/>
                  </a:cubicBezTo>
                  <a:cubicBezTo>
                    <a:pt x="727" y="11479"/>
                    <a:pt x="536" y="11828"/>
                    <a:pt x="394" y="12150"/>
                  </a:cubicBezTo>
                  <a:cubicBezTo>
                    <a:pt x="-11" y="13143"/>
                    <a:pt x="-35" y="14162"/>
                    <a:pt x="322" y="15289"/>
                  </a:cubicBezTo>
                  <a:cubicBezTo>
                    <a:pt x="536" y="15987"/>
                    <a:pt x="869" y="16631"/>
                    <a:pt x="1179" y="17221"/>
                  </a:cubicBezTo>
                  <a:cubicBezTo>
                    <a:pt x="1821" y="18402"/>
                    <a:pt x="2535" y="19717"/>
                    <a:pt x="3700" y="20522"/>
                  </a:cubicBezTo>
                  <a:cubicBezTo>
                    <a:pt x="4128" y="20844"/>
                    <a:pt x="4580" y="21032"/>
                    <a:pt x="5056" y="21139"/>
                  </a:cubicBezTo>
                  <a:cubicBezTo>
                    <a:pt x="6412" y="21434"/>
                    <a:pt x="7768" y="20871"/>
                    <a:pt x="9219" y="20253"/>
                  </a:cubicBezTo>
                  <a:cubicBezTo>
                    <a:pt x="10171" y="19878"/>
                    <a:pt x="11146" y="19475"/>
                    <a:pt x="12169" y="19261"/>
                  </a:cubicBezTo>
                  <a:cubicBezTo>
                    <a:pt x="12359" y="19234"/>
                    <a:pt x="12573" y="19180"/>
                    <a:pt x="12764" y="19153"/>
                  </a:cubicBezTo>
                  <a:cubicBezTo>
                    <a:pt x="13192" y="19100"/>
                    <a:pt x="13620" y="19019"/>
                    <a:pt x="14024" y="18885"/>
                  </a:cubicBezTo>
                  <a:cubicBezTo>
                    <a:pt x="14952" y="18590"/>
                    <a:pt x="15832" y="17999"/>
                    <a:pt x="16570" y="17436"/>
                  </a:cubicBezTo>
                  <a:cubicBezTo>
                    <a:pt x="18164" y="16255"/>
                    <a:pt x="20875" y="13840"/>
                    <a:pt x="21280" y="11077"/>
                  </a:cubicBezTo>
                  <a:cubicBezTo>
                    <a:pt x="21399" y="10111"/>
                    <a:pt x="21280" y="9172"/>
                    <a:pt x="20828" y="8072"/>
                  </a:cubicBezTo>
                  <a:cubicBezTo>
                    <a:pt x="20638" y="7589"/>
                    <a:pt x="20424" y="7106"/>
                    <a:pt x="20209" y="6649"/>
                  </a:cubicBezTo>
                  <a:cubicBezTo>
                    <a:pt x="19995" y="6220"/>
                    <a:pt x="19757" y="5764"/>
                    <a:pt x="19567" y="5281"/>
                  </a:cubicBezTo>
                  <a:cubicBezTo>
                    <a:pt x="19520" y="5147"/>
                    <a:pt x="19472" y="4986"/>
                    <a:pt x="19424" y="4852"/>
                  </a:cubicBezTo>
                  <a:cubicBezTo>
                    <a:pt x="19282" y="4476"/>
                    <a:pt x="19163" y="4047"/>
                    <a:pt x="19068" y="3671"/>
                  </a:cubicBezTo>
                  <a:cubicBezTo>
                    <a:pt x="18901" y="3054"/>
                    <a:pt x="18735" y="2437"/>
                    <a:pt x="18497" y="1900"/>
                  </a:cubicBezTo>
                  <a:cubicBezTo>
                    <a:pt x="18140" y="1149"/>
                    <a:pt x="17498" y="236"/>
                    <a:pt x="16356" y="102"/>
                  </a:cubicBezTo>
                  <a:cubicBezTo>
                    <a:pt x="16237" y="75"/>
                    <a:pt x="16118" y="75"/>
                    <a:pt x="16023" y="75"/>
                  </a:cubicBezTo>
                  <a:cubicBezTo>
                    <a:pt x="14643" y="75"/>
                    <a:pt x="13144" y="1068"/>
                    <a:pt x="11717" y="2142"/>
                  </a:cubicBezTo>
                  <a:close/>
                </a:path>
              </a:pathLst>
            </a:custGeom>
            <a:solidFill>
              <a:srgbClr val="BFBFBF">
                <a:alpha val="7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6795" name="Freeform 20"/>
            <p:cNvSpPr/>
            <p:nvPr/>
          </p:nvSpPr>
          <p:spPr>
            <a:xfrm flipH="1" rot="10800000">
              <a:off x="2020007" y="1843783"/>
              <a:ext cx="1807430" cy="159411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70" h="21321" fill="norm" stroke="1" extrusionOk="0">
                  <a:moveTo>
                    <a:pt x="5065" y="21238"/>
                  </a:moveTo>
                  <a:cubicBezTo>
                    <a:pt x="4572" y="21137"/>
                    <a:pt x="4124" y="20935"/>
                    <a:pt x="3676" y="20633"/>
                  </a:cubicBezTo>
                  <a:cubicBezTo>
                    <a:pt x="3160" y="20254"/>
                    <a:pt x="2690" y="19775"/>
                    <a:pt x="2219" y="19119"/>
                  </a:cubicBezTo>
                  <a:cubicBezTo>
                    <a:pt x="1816" y="18513"/>
                    <a:pt x="1457" y="17857"/>
                    <a:pt x="1121" y="17277"/>
                  </a:cubicBezTo>
                  <a:cubicBezTo>
                    <a:pt x="808" y="16696"/>
                    <a:pt x="472" y="16040"/>
                    <a:pt x="270" y="15334"/>
                  </a:cubicBezTo>
                  <a:cubicBezTo>
                    <a:pt x="-111" y="14173"/>
                    <a:pt x="-89" y="13138"/>
                    <a:pt x="337" y="12154"/>
                  </a:cubicBezTo>
                  <a:cubicBezTo>
                    <a:pt x="472" y="11801"/>
                    <a:pt x="673" y="11448"/>
                    <a:pt x="852" y="11120"/>
                  </a:cubicBezTo>
                  <a:cubicBezTo>
                    <a:pt x="1054" y="10817"/>
                    <a:pt x="1233" y="10489"/>
                    <a:pt x="1368" y="10161"/>
                  </a:cubicBezTo>
                  <a:cubicBezTo>
                    <a:pt x="1637" y="9530"/>
                    <a:pt x="1749" y="8899"/>
                    <a:pt x="1861" y="8268"/>
                  </a:cubicBezTo>
                  <a:cubicBezTo>
                    <a:pt x="1928" y="7940"/>
                    <a:pt x="1995" y="7587"/>
                    <a:pt x="2085" y="7234"/>
                  </a:cubicBezTo>
                  <a:cubicBezTo>
                    <a:pt x="2130" y="7082"/>
                    <a:pt x="2174" y="6931"/>
                    <a:pt x="2219" y="6779"/>
                  </a:cubicBezTo>
                  <a:cubicBezTo>
                    <a:pt x="2421" y="6199"/>
                    <a:pt x="2891" y="5164"/>
                    <a:pt x="3833" y="4685"/>
                  </a:cubicBezTo>
                  <a:cubicBezTo>
                    <a:pt x="4191" y="4483"/>
                    <a:pt x="4594" y="4382"/>
                    <a:pt x="5065" y="4382"/>
                  </a:cubicBezTo>
                  <a:cubicBezTo>
                    <a:pt x="5087" y="4382"/>
                    <a:pt x="5110" y="4382"/>
                    <a:pt x="5132" y="4382"/>
                  </a:cubicBezTo>
                  <a:cubicBezTo>
                    <a:pt x="5401" y="4382"/>
                    <a:pt x="5670" y="4433"/>
                    <a:pt x="5939" y="4458"/>
                  </a:cubicBezTo>
                  <a:cubicBezTo>
                    <a:pt x="6320" y="4508"/>
                    <a:pt x="6701" y="4534"/>
                    <a:pt x="7082" y="4508"/>
                  </a:cubicBezTo>
                  <a:cubicBezTo>
                    <a:pt x="7821" y="4483"/>
                    <a:pt x="8628" y="4205"/>
                    <a:pt x="9546" y="3650"/>
                  </a:cubicBezTo>
                  <a:cubicBezTo>
                    <a:pt x="10330" y="3196"/>
                    <a:pt x="11092" y="2616"/>
                    <a:pt x="11765" y="2111"/>
                  </a:cubicBezTo>
                  <a:cubicBezTo>
                    <a:pt x="12392" y="1606"/>
                    <a:pt x="13243" y="1001"/>
                    <a:pt x="14072" y="572"/>
                  </a:cubicBezTo>
                  <a:cubicBezTo>
                    <a:pt x="14991" y="118"/>
                    <a:pt x="15753" y="-59"/>
                    <a:pt x="16448" y="17"/>
                  </a:cubicBezTo>
                  <a:cubicBezTo>
                    <a:pt x="16940" y="92"/>
                    <a:pt x="17389" y="294"/>
                    <a:pt x="17769" y="648"/>
                  </a:cubicBezTo>
                  <a:cubicBezTo>
                    <a:pt x="18106" y="950"/>
                    <a:pt x="18397" y="1379"/>
                    <a:pt x="18621" y="1859"/>
                  </a:cubicBezTo>
                  <a:cubicBezTo>
                    <a:pt x="18867" y="2414"/>
                    <a:pt x="19047" y="3045"/>
                    <a:pt x="19204" y="3625"/>
                  </a:cubicBezTo>
                  <a:cubicBezTo>
                    <a:pt x="19316" y="4029"/>
                    <a:pt x="19428" y="4433"/>
                    <a:pt x="19562" y="4836"/>
                  </a:cubicBezTo>
                  <a:cubicBezTo>
                    <a:pt x="19607" y="4962"/>
                    <a:pt x="19652" y="5114"/>
                    <a:pt x="19719" y="5265"/>
                  </a:cubicBezTo>
                  <a:cubicBezTo>
                    <a:pt x="19898" y="5720"/>
                    <a:pt x="20122" y="6199"/>
                    <a:pt x="20324" y="6628"/>
                  </a:cubicBezTo>
                  <a:cubicBezTo>
                    <a:pt x="20548" y="7082"/>
                    <a:pt x="20794" y="7562"/>
                    <a:pt x="20974" y="8041"/>
                  </a:cubicBezTo>
                  <a:cubicBezTo>
                    <a:pt x="21175" y="8571"/>
                    <a:pt x="21310" y="9050"/>
                    <a:pt x="21399" y="9505"/>
                  </a:cubicBezTo>
                  <a:cubicBezTo>
                    <a:pt x="21489" y="10034"/>
                    <a:pt x="21489" y="10564"/>
                    <a:pt x="21422" y="11094"/>
                  </a:cubicBezTo>
                  <a:cubicBezTo>
                    <a:pt x="21265" y="12230"/>
                    <a:pt x="20705" y="13416"/>
                    <a:pt x="19741" y="14602"/>
                  </a:cubicBezTo>
                  <a:cubicBezTo>
                    <a:pt x="18957" y="15611"/>
                    <a:pt x="17926" y="16595"/>
                    <a:pt x="16672" y="17529"/>
                  </a:cubicBezTo>
                  <a:cubicBezTo>
                    <a:pt x="15932" y="18084"/>
                    <a:pt x="15036" y="18690"/>
                    <a:pt x="14117" y="18967"/>
                  </a:cubicBezTo>
                  <a:cubicBezTo>
                    <a:pt x="13691" y="19119"/>
                    <a:pt x="13243" y="19194"/>
                    <a:pt x="12840" y="19245"/>
                  </a:cubicBezTo>
                  <a:cubicBezTo>
                    <a:pt x="12638" y="19295"/>
                    <a:pt x="12437" y="19320"/>
                    <a:pt x="12235" y="19346"/>
                  </a:cubicBezTo>
                  <a:cubicBezTo>
                    <a:pt x="11204" y="19548"/>
                    <a:pt x="10218" y="19977"/>
                    <a:pt x="9277" y="20355"/>
                  </a:cubicBezTo>
                  <a:cubicBezTo>
                    <a:pt x="8090" y="20860"/>
                    <a:pt x="6947" y="21314"/>
                    <a:pt x="5827" y="21314"/>
                  </a:cubicBezTo>
                  <a:cubicBezTo>
                    <a:pt x="5558" y="21314"/>
                    <a:pt x="5311" y="21314"/>
                    <a:pt x="5065" y="21238"/>
                  </a:cubicBezTo>
                  <a:close/>
                  <a:moveTo>
                    <a:pt x="14072" y="572"/>
                  </a:moveTo>
                  <a:cubicBezTo>
                    <a:pt x="13243" y="1001"/>
                    <a:pt x="12392" y="1632"/>
                    <a:pt x="11765" y="2111"/>
                  </a:cubicBezTo>
                  <a:cubicBezTo>
                    <a:pt x="11092" y="2616"/>
                    <a:pt x="10330" y="3196"/>
                    <a:pt x="9546" y="3650"/>
                  </a:cubicBezTo>
                  <a:cubicBezTo>
                    <a:pt x="8628" y="4205"/>
                    <a:pt x="7821" y="4483"/>
                    <a:pt x="7082" y="4534"/>
                  </a:cubicBezTo>
                  <a:cubicBezTo>
                    <a:pt x="6701" y="4559"/>
                    <a:pt x="6320" y="4508"/>
                    <a:pt x="5939" y="4458"/>
                  </a:cubicBezTo>
                  <a:cubicBezTo>
                    <a:pt x="5670" y="4433"/>
                    <a:pt x="5401" y="4407"/>
                    <a:pt x="5132" y="4407"/>
                  </a:cubicBezTo>
                  <a:cubicBezTo>
                    <a:pt x="5110" y="4407"/>
                    <a:pt x="5087" y="4382"/>
                    <a:pt x="5065" y="4382"/>
                  </a:cubicBezTo>
                  <a:cubicBezTo>
                    <a:pt x="4594" y="4382"/>
                    <a:pt x="4191" y="4483"/>
                    <a:pt x="3833" y="4685"/>
                  </a:cubicBezTo>
                  <a:cubicBezTo>
                    <a:pt x="2914" y="5164"/>
                    <a:pt x="2443" y="6199"/>
                    <a:pt x="2242" y="6779"/>
                  </a:cubicBezTo>
                  <a:cubicBezTo>
                    <a:pt x="2174" y="6931"/>
                    <a:pt x="2130" y="7082"/>
                    <a:pt x="2085" y="7234"/>
                  </a:cubicBezTo>
                  <a:cubicBezTo>
                    <a:pt x="1995" y="7587"/>
                    <a:pt x="1928" y="7940"/>
                    <a:pt x="1883" y="8268"/>
                  </a:cubicBezTo>
                  <a:cubicBezTo>
                    <a:pt x="1771" y="8899"/>
                    <a:pt x="1659" y="9530"/>
                    <a:pt x="1390" y="10161"/>
                  </a:cubicBezTo>
                  <a:cubicBezTo>
                    <a:pt x="1233" y="10489"/>
                    <a:pt x="1054" y="10817"/>
                    <a:pt x="875" y="11120"/>
                  </a:cubicBezTo>
                  <a:cubicBezTo>
                    <a:pt x="673" y="11448"/>
                    <a:pt x="472" y="11801"/>
                    <a:pt x="337" y="12154"/>
                  </a:cubicBezTo>
                  <a:cubicBezTo>
                    <a:pt x="-66" y="13138"/>
                    <a:pt x="-111" y="14173"/>
                    <a:pt x="270" y="15334"/>
                  </a:cubicBezTo>
                  <a:cubicBezTo>
                    <a:pt x="494" y="16040"/>
                    <a:pt x="808" y="16671"/>
                    <a:pt x="1144" y="17277"/>
                  </a:cubicBezTo>
                  <a:cubicBezTo>
                    <a:pt x="1457" y="17857"/>
                    <a:pt x="1816" y="18513"/>
                    <a:pt x="2242" y="19119"/>
                  </a:cubicBezTo>
                  <a:cubicBezTo>
                    <a:pt x="2690" y="19775"/>
                    <a:pt x="3160" y="20254"/>
                    <a:pt x="3676" y="20633"/>
                  </a:cubicBezTo>
                  <a:cubicBezTo>
                    <a:pt x="4124" y="20935"/>
                    <a:pt x="4572" y="21137"/>
                    <a:pt x="5065" y="21238"/>
                  </a:cubicBezTo>
                  <a:cubicBezTo>
                    <a:pt x="6432" y="21541"/>
                    <a:pt x="7821" y="20961"/>
                    <a:pt x="9277" y="20355"/>
                  </a:cubicBezTo>
                  <a:cubicBezTo>
                    <a:pt x="10218" y="19951"/>
                    <a:pt x="11204" y="19548"/>
                    <a:pt x="12235" y="19346"/>
                  </a:cubicBezTo>
                  <a:cubicBezTo>
                    <a:pt x="12437" y="19320"/>
                    <a:pt x="12638" y="19270"/>
                    <a:pt x="12840" y="19245"/>
                  </a:cubicBezTo>
                  <a:cubicBezTo>
                    <a:pt x="13243" y="19169"/>
                    <a:pt x="13691" y="19119"/>
                    <a:pt x="14117" y="18967"/>
                  </a:cubicBezTo>
                  <a:cubicBezTo>
                    <a:pt x="15036" y="18664"/>
                    <a:pt x="15910" y="18059"/>
                    <a:pt x="16672" y="17529"/>
                  </a:cubicBezTo>
                  <a:cubicBezTo>
                    <a:pt x="17904" y="16570"/>
                    <a:pt x="18957" y="15586"/>
                    <a:pt x="19741" y="14602"/>
                  </a:cubicBezTo>
                  <a:cubicBezTo>
                    <a:pt x="20682" y="13416"/>
                    <a:pt x="21243" y="12230"/>
                    <a:pt x="21422" y="11069"/>
                  </a:cubicBezTo>
                  <a:cubicBezTo>
                    <a:pt x="21489" y="10564"/>
                    <a:pt x="21467" y="10034"/>
                    <a:pt x="21377" y="9505"/>
                  </a:cubicBezTo>
                  <a:cubicBezTo>
                    <a:pt x="21310" y="9050"/>
                    <a:pt x="21175" y="8571"/>
                    <a:pt x="20974" y="8041"/>
                  </a:cubicBezTo>
                  <a:cubicBezTo>
                    <a:pt x="20772" y="7562"/>
                    <a:pt x="20548" y="7107"/>
                    <a:pt x="20324" y="6628"/>
                  </a:cubicBezTo>
                  <a:cubicBezTo>
                    <a:pt x="20122" y="6199"/>
                    <a:pt x="19898" y="5745"/>
                    <a:pt x="19696" y="5265"/>
                  </a:cubicBezTo>
                  <a:cubicBezTo>
                    <a:pt x="19652" y="5114"/>
                    <a:pt x="19584" y="4988"/>
                    <a:pt x="19540" y="4836"/>
                  </a:cubicBezTo>
                  <a:cubicBezTo>
                    <a:pt x="19405" y="4433"/>
                    <a:pt x="19293" y="4029"/>
                    <a:pt x="19181" y="3625"/>
                  </a:cubicBezTo>
                  <a:cubicBezTo>
                    <a:pt x="19024" y="3045"/>
                    <a:pt x="18867" y="2414"/>
                    <a:pt x="18621" y="1859"/>
                  </a:cubicBezTo>
                  <a:cubicBezTo>
                    <a:pt x="18397" y="1379"/>
                    <a:pt x="18106" y="976"/>
                    <a:pt x="17769" y="648"/>
                  </a:cubicBezTo>
                  <a:cubicBezTo>
                    <a:pt x="17389" y="294"/>
                    <a:pt x="16940" y="92"/>
                    <a:pt x="16448" y="42"/>
                  </a:cubicBezTo>
                  <a:cubicBezTo>
                    <a:pt x="16335" y="17"/>
                    <a:pt x="16223" y="17"/>
                    <a:pt x="16089" y="17"/>
                  </a:cubicBezTo>
                  <a:cubicBezTo>
                    <a:pt x="15506" y="17"/>
                    <a:pt x="14834" y="193"/>
                    <a:pt x="14072" y="572"/>
                  </a:cubicBezTo>
                  <a:close/>
                </a:path>
              </a:pathLst>
            </a:custGeom>
            <a:solidFill>
              <a:srgbClr val="BFBFBF">
                <a:alpha val="7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6796" name="Freeform 21"/>
            <p:cNvSpPr/>
            <p:nvPr/>
          </p:nvSpPr>
          <p:spPr>
            <a:xfrm flipH="1" rot="10800000">
              <a:off x="1942835" y="1774737"/>
              <a:ext cx="1923046" cy="169383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69" h="21321" fill="norm" stroke="1" extrusionOk="0">
                  <a:moveTo>
                    <a:pt x="5099" y="21246"/>
                  </a:moveTo>
                  <a:cubicBezTo>
                    <a:pt x="4591" y="21151"/>
                    <a:pt x="4147" y="20938"/>
                    <a:pt x="3702" y="20629"/>
                  </a:cubicBezTo>
                  <a:cubicBezTo>
                    <a:pt x="3173" y="20249"/>
                    <a:pt x="2708" y="19775"/>
                    <a:pt x="2243" y="19110"/>
                  </a:cubicBezTo>
                  <a:cubicBezTo>
                    <a:pt x="1819" y="18516"/>
                    <a:pt x="1460" y="17852"/>
                    <a:pt x="1142" y="17258"/>
                  </a:cubicBezTo>
                  <a:cubicBezTo>
                    <a:pt x="825" y="16665"/>
                    <a:pt x="487" y="16024"/>
                    <a:pt x="254" y="15336"/>
                  </a:cubicBezTo>
                  <a:cubicBezTo>
                    <a:pt x="85" y="14790"/>
                    <a:pt x="0" y="14268"/>
                    <a:pt x="0" y="13769"/>
                  </a:cubicBezTo>
                  <a:cubicBezTo>
                    <a:pt x="0" y="13200"/>
                    <a:pt x="106" y="12654"/>
                    <a:pt x="338" y="12131"/>
                  </a:cubicBezTo>
                  <a:cubicBezTo>
                    <a:pt x="487" y="11775"/>
                    <a:pt x="677" y="11419"/>
                    <a:pt x="867" y="11087"/>
                  </a:cubicBezTo>
                  <a:cubicBezTo>
                    <a:pt x="1058" y="10778"/>
                    <a:pt x="1248" y="10446"/>
                    <a:pt x="1375" y="10138"/>
                  </a:cubicBezTo>
                  <a:cubicBezTo>
                    <a:pt x="1650" y="9520"/>
                    <a:pt x="1777" y="8880"/>
                    <a:pt x="1883" y="8262"/>
                  </a:cubicBezTo>
                  <a:cubicBezTo>
                    <a:pt x="1946" y="7906"/>
                    <a:pt x="2010" y="7550"/>
                    <a:pt x="2094" y="7218"/>
                  </a:cubicBezTo>
                  <a:cubicBezTo>
                    <a:pt x="2137" y="7052"/>
                    <a:pt x="2200" y="6909"/>
                    <a:pt x="2243" y="6743"/>
                  </a:cubicBezTo>
                  <a:cubicBezTo>
                    <a:pt x="2454" y="6174"/>
                    <a:pt x="2941" y="5153"/>
                    <a:pt x="3850" y="4655"/>
                  </a:cubicBezTo>
                  <a:cubicBezTo>
                    <a:pt x="4231" y="4465"/>
                    <a:pt x="4612" y="4370"/>
                    <a:pt x="5077" y="4370"/>
                  </a:cubicBezTo>
                  <a:cubicBezTo>
                    <a:pt x="5120" y="4370"/>
                    <a:pt x="5141" y="4370"/>
                    <a:pt x="5183" y="4370"/>
                  </a:cubicBezTo>
                  <a:cubicBezTo>
                    <a:pt x="5458" y="4393"/>
                    <a:pt x="5733" y="4417"/>
                    <a:pt x="5987" y="4465"/>
                  </a:cubicBezTo>
                  <a:cubicBezTo>
                    <a:pt x="6368" y="4512"/>
                    <a:pt x="6749" y="4560"/>
                    <a:pt x="7151" y="4536"/>
                  </a:cubicBezTo>
                  <a:cubicBezTo>
                    <a:pt x="7891" y="4488"/>
                    <a:pt x="8695" y="4204"/>
                    <a:pt x="9605" y="3658"/>
                  </a:cubicBezTo>
                  <a:cubicBezTo>
                    <a:pt x="10387" y="3207"/>
                    <a:pt x="11149" y="2613"/>
                    <a:pt x="11826" y="2091"/>
                  </a:cubicBezTo>
                  <a:cubicBezTo>
                    <a:pt x="12461" y="1616"/>
                    <a:pt x="13307" y="999"/>
                    <a:pt x="14153" y="572"/>
                  </a:cubicBezTo>
                  <a:cubicBezTo>
                    <a:pt x="15063" y="97"/>
                    <a:pt x="15846" y="-69"/>
                    <a:pt x="16544" y="26"/>
                  </a:cubicBezTo>
                  <a:cubicBezTo>
                    <a:pt x="17030" y="73"/>
                    <a:pt x="17475" y="287"/>
                    <a:pt x="17877" y="643"/>
                  </a:cubicBezTo>
                  <a:cubicBezTo>
                    <a:pt x="18215" y="952"/>
                    <a:pt x="18490" y="1355"/>
                    <a:pt x="18723" y="1854"/>
                  </a:cubicBezTo>
                  <a:cubicBezTo>
                    <a:pt x="18977" y="2423"/>
                    <a:pt x="19125" y="3040"/>
                    <a:pt x="19294" y="3634"/>
                  </a:cubicBezTo>
                  <a:cubicBezTo>
                    <a:pt x="19400" y="4014"/>
                    <a:pt x="19506" y="4441"/>
                    <a:pt x="19654" y="4821"/>
                  </a:cubicBezTo>
                  <a:cubicBezTo>
                    <a:pt x="19696" y="4963"/>
                    <a:pt x="19759" y="5106"/>
                    <a:pt x="19823" y="5248"/>
                  </a:cubicBezTo>
                  <a:cubicBezTo>
                    <a:pt x="19992" y="5723"/>
                    <a:pt x="20225" y="6174"/>
                    <a:pt x="20436" y="6625"/>
                  </a:cubicBezTo>
                  <a:cubicBezTo>
                    <a:pt x="20648" y="7076"/>
                    <a:pt x="20881" y="7550"/>
                    <a:pt x="21071" y="8049"/>
                  </a:cubicBezTo>
                  <a:cubicBezTo>
                    <a:pt x="21283" y="8547"/>
                    <a:pt x="21410" y="9022"/>
                    <a:pt x="21494" y="9473"/>
                  </a:cubicBezTo>
                  <a:cubicBezTo>
                    <a:pt x="21579" y="10019"/>
                    <a:pt x="21600" y="10541"/>
                    <a:pt x="21515" y="11063"/>
                  </a:cubicBezTo>
                  <a:cubicBezTo>
                    <a:pt x="21346" y="12203"/>
                    <a:pt x="20796" y="13389"/>
                    <a:pt x="19844" y="14600"/>
                  </a:cubicBezTo>
                  <a:cubicBezTo>
                    <a:pt x="19040" y="15597"/>
                    <a:pt x="18004" y="16570"/>
                    <a:pt x="16755" y="17520"/>
                  </a:cubicBezTo>
                  <a:cubicBezTo>
                    <a:pt x="15994" y="18066"/>
                    <a:pt x="15105" y="18683"/>
                    <a:pt x="14174" y="18967"/>
                  </a:cubicBezTo>
                  <a:cubicBezTo>
                    <a:pt x="13751" y="19110"/>
                    <a:pt x="13328" y="19181"/>
                    <a:pt x="12905" y="19252"/>
                  </a:cubicBezTo>
                  <a:cubicBezTo>
                    <a:pt x="12715" y="19276"/>
                    <a:pt x="12503" y="19300"/>
                    <a:pt x="12313" y="19347"/>
                  </a:cubicBezTo>
                  <a:cubicBezTo>
                    <a:pt x="11255" y="19561"/>
                    <a:pt x="10282" y="19964"/>
                    <a:pt x="9330" y="20344"/>
                  </a:cubicBezTo>
                  <a:cubicBezTo>
                    <a:pt x="8124" y="20843"/>
                    <a:pt x="6981" y="21317"/>
                    <a:pt x="5860" y="21317"/>
                  </a:cubicBezTo>
                  <a:cubicBezTo>
                    <a:pt x="5606" y="21317"/>
                    <a:pt x="5352" y="21294"/>
                    <a:pt x="5099" y="21246"/>
                  </a:cubicBezTo>
                  <a:close/>
                  <a:moveTo>
                    <a:pt x="14153" y="572"/>
                  </a:moveTo>
                  <a:cubicBezTo>
                    <a:pt x="13307" y="999"/>
                    <a:pt x="12482" y="1616"/>
                    <a:pt x="11826" y="2115"/>
                  </a:cubicBezTo>
                  <a:cubicBezTo>
                    <a:pt x="11149" y="2613"/>
                    <a:pt x="10387" y="3207"/>
                    <a:pt x="9626" y="3658"/>
                  </a:cubicBezTo>
                  <a:cubicBezTo>
                    <a:pt x="8695" y="4204"/>
                    <a:pt x="7891" y="4488"/>
                    <a:pt x="7151" y="4536"/>
                  </a:cubicBezTo>
                  <a:cubicBezTo>
                    <a:pt x="6749" y="4560"/>
                    <a:pt x="6368" y="4512"/>
                    <a:pt x="5987" y="4465"/>
                  </a:cubicBezTo>
                  <a:cubicBezTo>
                    <a:pt x="5733" y="4441"/>
                    <a:pt x="5458" y="4393"/>
                    <a:pt x="5183" y="4393"/>
                  </a:cubicBezTo>
                  <a:cubicBezTo>
                    <a:pt x="4675" y="4370"/>
                    <a:pt x="4252" y="4465"/>
                    <a:pt x="3871" y="4678"/>
                  </a:cubicBezTo>
                  <a:cubicBezTo>
                    <a:pt x="2941" y="5153"/>
                    <a:pt x="2454" y="6174"/>
                    <a:pt x="2264" y="6743"/>
                  </a:cubicBezTo>
                  <a:cubicBezTo>
                    <a:pt x="2200" y="6909"/>
                    <a:pt x="2158" y="7052"/>
                    <a:pt x="2116" y="7218"/>
                  </a:cubicBezTo>
                  <a:cubicBezTo>
                    <a:pt x="2031" y="7574"/>
                    <a:pt x="1946" y="7906"/>
                    <a:pt x="1883" y="8262"/>
                  </a:cubicBezTo>
                  <a:cubicBezTo>
                    <a:pt x="1777" y="8880"/>
                    <a:pt x="1671" y="9520"/>
                    <a:pt x="1396" y="10138"/>
                  </a:cubicBezTo>
                  <a:cubicBezTo>
                    <a:pt x="1248" y="10470"/>
                    <a:pt x="1058" y="10778"/>
                    <a:pt x="889" y="11111"/>
                  </a:cubicBezTo>
                  <a:cubicBezTo>
                    <a:pt x="677" y="11443"/>
                    <a:pt x="487" y="11775"/>
                    <a:pt x="338" y="12131"/>
                  </a:cubicBezTo>
                  <a:cubicBezTo>
                    <a:pt x="127" y="12654"/>
                    <a:pt x="0" y="13223"/>
                    <a:pt x="0" y="13769"/>
                  </a:cubicBezTo>
                  <a:cubicBezTo>
                    <a:pt x="0" y="14268"/>
                    <a:pt x="106" y="14766"/>
                    <a:pt x="275" y="15312"/>
                  </a:cubicBezTo>
                  <a:cubicBezTo>
                    <a:pt x="487" y="16024"/>
                    <a:pt x="825" y="16665"/>
                    <a:pt x="1142" y="17258"/>
                  </a:cubicBezTo>
                  <a:cubicBezTo>
                    <a:pt x="1460" y="17852"/>
                    <a:pt x="1819" y="18516"/>
                    <a:pt x="2243" y="19110"/>
                  </a:cubicBezTo>
                  <a:cubicBezTo>
                    <a:pt x="2708" y="19751"/>
                    <a:pt x="3173" y="20249"/>
                    <a:pt x="3702" y="20629"/>
                  </a:cubicBezTo>
                  <a:cubicBezTo>
                    <a:pt x="4147" y="20938"/>
                    <a:pt x="4612" y="21127"/>
                    <a:pt x="5099" y="21246"/>
                  </a:cubicBezTo>
                  <a:cubicBezTo>
                    <a:pt x="6474" y="21531"/>
                    <a:pt x="7849" y="20961"/>
                    <a:pt x="9330" y="20344"/>
                  </a:cubicBezTo>
                  <a:cubicBezTo>
                    <a:pt x="10282" y="19941"/>
                    <a:pt x="11255" y="19537"/>
                    <a:pt x="12313" y="19347"/>
                  </a:cubicBezTo>
                  <a:cubicBezTo>
                    <a:pt x="12503" y="19300"/>
                    <a:pt x="12715" y="19276"/>
                    <a:pt x="12905" y="19229"/>
                  </a:cubicBezTo>
                  <a:cubicBezTo>
                    <a:pt x="13328" y="19181"/>
                    <a:pt x="13751" y="19110"/>
                    <a:pt x="14174" y="18967"/>
                  </a:cubicBezTo>
                  <a:cubicBezTo>
                    <a:pt x="15105" y="18659"/>
                    <a:pt x="15994" y="18066"/>
                    <a:pt x="16734" y="17520"/>
                  </a:cubicBezTo>
                  <a:cubicBezTo>
                    <a:pt x="18004" y="16570"/>
                    <a:pt x="19040" y="15597"/>
                    <a:pt x="19823" y="14600"/>
                  </a:cubicBezTo>
                  <a:cubicBezTo>
                    <a:pt x="20775" y="13389"/>
                    <a:pt x="21346" y="12203"/>
                    <a:pt x="21515" y="11063"/>
                  </a:cubicBezTo>
                  <a:cubicBezTo>
                    <a:pt x="21579" y="10541"/>
                    <a:pt x="21579" y="10019"/>
                    <a:pt x="21494" y="9473"/>
                  </a:cubicBezTo>
                  <a:cubicBezTo>
                    <a:pt x="21410" y="9022"/>
                    <a:pt x="21283" y="8571"/>
                    <a:pt x="21071" y="8049"/>
                  </a:cubicBezTo>
                  <a:cubicBezTo>
                    <a:pt x="20881" y="7550"/>
                    <a:pt x="20648" y="7076"/>
                    <a:pt x="20436" y="6625"/>
                  </a:cubicBezTo>
                  <a:cubicBezTo>
                    <a:pt x="20204" y="6174"/>
                    <a:pt x="19992" y="5723"/>
                    <a:pt x="19802" y="5272"/>
                  </a:cubicBezTo>
                  <a:cubicBezTo>
                    <a:pt x="19738" y="5106"/>
                    <a:pt x="19696" y="4963"/>
                    <a:pt x="19654" y="4821"/>
                  </a:cubicBezTo>
                  <a:cubicBezTo>
                    <a:pt x="19506" y="4441"/>
                    <a:pt x="19400" y="4014"/>
                    <a:pt x="19294" y="3634"/>
                  </a:cubicBezTo>
                  <a:cubicBezTo>
                    <a:pt x="19125" y="3040"/>
                    <a:pt x="18956" y="2423"/>
                    <a:pt x="18702" y="1877"/>
                  </a:cubicBezTo>
                  <a:cubicBezTo>
                    <a:pt x="18490" y="1379"/>
                    <a:pt x="18194" y="952"/>
                    <a:pt x="17855" y="643"/>
                  </a:cubicBezTo>
                  <a:cubicBezTo>
                    <a:pt x="17475" y="311"/>
                    <a:pt x="17030" y="97"/>
                    <a:pt x="16523" y="26"/>
                  </a:cubicBezTo>
                  <a:cubicBezTo>
                    <a:pt x="16417" y="2"/>
                    <a:pt x="16311" y="2"/>
                    <a:pt x="16184" y="2"/>
                  </a:cubicBezTo>
                  <a:cubicBezTo>
                    <a:pt x="15592" y="2"/>
                    <a:pt x="14915" y="192"/>
                    <a:pt x="14153" y="572"/>
                  </a:cubicBezTo>
                  <a:close/>
                </a:path>
              </a:pathLst>
            </a:custGeom>
            <a:solidFill>
              <a:srgbClr val="BFBFBF">
                <a:alpha val="7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6797" name="Freeform 22"/>
            <p:cNvSpPr/>
            <p:nvPr/>
          </p:nvSpPr>
          <p:spPr>
            <a:xfrm flipH="1" rot="10800000">
              <a:off x="1865832" y="1705143"/>
              <a:ext cx="2038838" cy="179577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78" h="21331" fill="norm" stroke="1" extrusionOk="0">
                  <a:moveTo>
                    <a:pt x="5091" y="21264"/>
                  </a:moveTo>
                  <a:cubicBezTo>
                    <a:pt x="4611" y="21152"/>
                    <a:pt x="4152" y="20950"/>
                    <a:pt x="3713" y="20637"/>
                  </a:cubicBezTo>
                  <a:cubicBezTo>
                    <a:pt x="3174" y="20256"/>
                    <a:pt x="2715" y="19763"/>
                    <a:pt x="2256" y="19113"/>
                  </a:cubicBezTo>
                  <a:cubicBezTo>
                    <a:pt x="1817" y="18508"/>
                    <a:pt x="1457" y="17858"/>
                    <a:pt x="1138" y="17276"/>
                  </a:cubicBezTo>
                  <a:cubicBezTo>
                    <a:pt x="818" y="16671"/>
                    <a:pt x="479" y="16021"/>
                    <a:pt x="260" y="15326"/>
                  </a:cubicBezTo>
                  <a:cubicBezTo>
                    <a:pt x="100" y="14766"/>
                    <a:pt x="0" y="14273"/>
                    <a:pt x="0" y="13780"/>
                  </a:cubicBezTo>
                  <a:cubicBezTo>
                    <a:pt x="0" y="13198"/>
                    <a:pt x="120" y="12638"/>
                    <a:pt x="339" y="12122"/>
                  </a:cubicBezTo>
                  <a:cubicBezTo>
                    <a:pt x="479" y="11764"/>
                    <a:pt x="679" y="11405"/>
                    <a:pt x="878" y="11092"/>
                  </a:cubicBezTo>
                  <a:cubicBezTo>
                    <a:pt x="1058" y="10778"/>
                    <a:pt x="1238" y="10442"/>
                    <a:pt x="1397" y="10106"/>
                  </a:cubicBezTo>
                  <a:cubicBezTo>
                    <a:pt x="1397" y="10106"/>
                    <a:pt x="1397" y="10106"/>
                    <a:pt x="1397" y="10106"/>
                  </a:cubicBezTo>
                  <a:cubicBezTo>
                    <a:pt x="1657" y="9501"/>
                    <a:pt x="1777" y="8873"/>
                    <a:pt x="1896" y="8246"/>
                  </a:cubicBezTo>
                  <a:cubicBezTo>
                    <a:pt x="1956" y="7910"/>
                    <a:pt x="2016" y="7551"/>
                    <a:pt x="2116" y="7215"/>
                  </a:cubicBezTo>
                  <a:cubicBezTo>
                    <a:pt x="2156" y="7058"/>
                    <a:pt x="2196" y="6901"/>
                    <a:pt x="2256" y="6745"/>
                  </a:cubicBezTo>
                  <a:cubicBezTo>
                    <a:pt x="2455" y="6162"/>
                    <a:pt x="2955" y="5154"/>
                    <a:pt x="3873" y="4661"/>
                  </a:cubicBezTo>
                  <a:cubicBezTo>
                    <a:pt x="4232" y="4482"/>
                    <a:pt x="4631" y="4392"/>
                    <a:pt x="5091" y="4392"/>
                  </a:cubicBezTo>
                  <a:cubicBezTo>
                    <a:pt x="5130" y="4392"/>
                    <a:pt x="5170" y="4392"/>
                    <a:pt x="5210" y="4392"/>
                  </a:cubicBezTo>
                  <a:cubicBezTo>
                    <a:pt x="5470" y="4392"/>
                    <a:pt x="5749" y="4437"/>
                    <a:pt x="6009" y="4459"/>
                  </a:cubicBezTo>
                  <a:cubicBezTo>
                    <a:pt x="6388" y="4504"/>
                    <a:pt x="6767" y="4571"/>
                    <a:pt x="7167" y="4549"/>
                  </a:cubicBezTo>
                  <a:cubicBezTo>
                    <a:pt x="7905" y="4504"/>
                    <a:pt x="8704" y="4213"/>
                    <a:pt x="9642" y="3675"/>
                  </a:cubicBezTo>
                  <a:cubicBezTo>
                    <a:pt x="10401" y="3204"/>
                    <a:pt x="11179" y="2622"/>
                    <a:pt x="11858" y="2106"/>
                  </a:cubicBezTo>
                  <a:cubicBezTo>
                    <a:pt x="12477" y="1613"/>
                    <a:pt x="13335" y="986"/>
                    <a:pt x="14174" y="560"/>
                  </a:cubicBezTo>
                  <a:cubicBezTo>
                    <a:pt x="15092" y="112"/>
                    <a:pt x="15871" y="-67"/>
                    <a:pt x="16549" y="23"/>
                  </a:cubicBezTo>
                  <a:cubicBezTo>
                    <a:pt x="17048" y="90"/>
                    <a:pt x="17508" y="292"/>
                    <a:pt x="17887" y="650"/>
                  </a:cubicBezTo>
                  <a:cubicBezTo>
                    <a:pt x="18226" y="964"/>
                    <a:pt x="18506" y="1367"/>
                    <a:pt x="18745" y="1882"/>
                  </a:cubicBezTo>
                  <a:cubicBezTo>
                    <a:pt x="18985" y="2420"/>
                    <a:pt x="19145" y="3025"/>
                    <a:pt x="19304" y="3630"/>
                  </a:cubicBezTo>
                  <a:cubicBezTo>
                    <a:pt x="19424" y="4033"/>
                    <a:pt x="19524" y="4437"/>
                    <a:pt x="19664" y="4840"/>
                  </a:cubicBezTo>
                  <a:cubicBezTo>
                    <a:pt x="19723" y="4974"/>
                    <a:pt x="19763" y="5109"/>
                    <a:pt x="19823" y="5266"/>
                  </a:cubicBezTo>
                  <a:cubicBezTo>
                    <a:pt x="20023" y="5714"/>
                    <a:pt x="20243" y="6184"/>
                    <a:pt x="20442" y="6610"/>
                  </a:cubicBezTo>
                  <a:cubicBezTo>
                    <a:pt x="20662" y="7081"/>
                    <a:pt x="20901" y="7551"/>
                    <a:pt x="21081" y="8044"/>
                  </a:cubicBezTo>
                  <a:cubicBezTo>
                    <a:pt x="21301" y="8560"/>
                    <a:pt x="21420" y="9030"/>
                    <a:pt x="21500" y="9478"/>
                  </a:cubicBezTo>
                  <a:cubicBezTo>
                    <a:pt x="21600" y="10016"/>
                    <a:pt x="21600" y="10531"/>
                    <a:pt x="21520" y="11069"/>
                  </a:cubicBezTo>
                  <a:cubicBezTo>
                    <a:pt x="21360" y="12212"/>
                    <a:pt x="20801" y="13399"/>
                    <a:pt x="19843" y="14587"/>
                  </a:cubicBezTo>
                  <a:cubicBezTo>
                    <a:pt x="19045" y="15595"/>
                    <a:pt x="18007" y="16581"/>
                    <a:pt x="16749" y="17522"/>
                  </a:cubicBezTo>
                  <a:cubicBezTo>
                    <a:pt x="16010" y="18082"/>
                    <a:pt x="15132" y="18687"/>
                    <a:pt x="14194" y="18979"/>
                  </a:cubicBezTo>
                  <a:cubicBezTo>
                    <a:pt x="13774" y="19113"/>
                    <a:pt x="13335" y="19180"/>
                    <a:pt x="12936" y="19248"/>
                  </a:cubicBezTo>
                  <a:cubicBezTo>
                    <a:pt x="12736" y="19270"/>
                    <a:pt x="12537" y="19315"/>
                    <a:pt x="12317" y="19360"/>
                  </a:cubicBezTo>
                  <a:cubicBezTo>
                    <a:pt x="11279" y="19561"/>
                    <a:pt x="10301" y="19965"/>
                    <a:pt x="9343" y="20368"/>
                  </a:cubicBezTo>
                  <a:cubicBezTo>
                    <a:pt x="8145" y="20861"/>
                    <a:pt x="6987" y="21331"/>
                    <a:pt x="5869" y="21331"/>
                  </a:cubicBezTo>
                  <a:cubicBezTo>
                    <a:pt x="5610" y="21331"/>
                    <a:pt x="5350" y="21309"/>
                    <a:pt x="5091" y="21264"/>
                  </a:cubicBezTo>
                  <a:close/>
                  <a:moveTo>
                    <a:pt x="14174" y="583"/>
                  </a:moveTo>
                  <a:cubicBezTo>
                    <a:pt x="13335" y="1009"/>
                    <a:pt x="12497" y="1613"/>
                    <a:pt x="11858" y="2106"/>
                  </a:cubicBezTo>
                  <a:cubicBezTo>
                    <a:pt x="11179" y="2622"/>
                    <a:pt x="10401" y="3227"/>
                    <a:pt x="9642" y="3675"/>
                  </a:cubicBezTo>
                  <a:cubicBezTo>
                    <a:pt x="8724" y="4235"/>
                    <a:pt x="7905" y="4504"/>
                    <a:pt x="7167" y="4549"/>
                  </a:cubicBezTo>
                  <a:cubicBezTo>
                    <a:pt x="6767" y="4571"/>
                    <a:pt x="6388" y="4526"/>
                    <a:pt x="6009" y="4482"/>
                  </a:cubicBezTo>
                  <a:cubicBezTo>
                    <a:pt x="5749" y="4437"/>
                    <a:pt x="5470" y="4414"/>
                    <a:pt x="5210" y="4392"/>
                  </a:cubicBezTo>
                  <a:cubicBezTo>
                    <a:pt x="5170" y="4392"/>
                    <a:pt x="5130" y="4392"/>
                    <a:pt x="5091" y="4392"/>
                  </a:cubicBezTo>
                  <a:cubicBezTo>
                    <a:pt x="4631" y="4392"/>
                    <a:pt x="4232" y="4482"/>
                    <a:pt x="3873" y="4661"/>
                  </a:cubicBezTo>
                  <a:cubicBezTo>
                    <a:pt x="2955" y="5154"/>
                    <a:pt x="2475" y="6184"/>
                    <a:pt x="2276" y="6745"/>
                  </a:cubicBezTo>
                  <a:cubicBezTo>
                    <a:pt x="2216" y="6901"/>
                    <a:pt x="2156" y="7058"/>
                    <a:pt x="2116" y="7215"/>
                  </a:cubicBezTo>
                  <a:cubicBezTo>
                    <a:pt x="2036" y="7551"/>
                    <a:pt x="1956" y="7910"/>
                    <a:pt x="1896" y="8246"/>
                  </a:cubicBezTo>
                  <a:cubicBezTo>
                    <a:pt x="1777" y="8873"/>
                    <a:pt x="1657" y="9501"/>
                    <a:pt x="1397" y="10128"/>
                  </a:cubicBezTo>
                  <a:cubicBezTo>
                    <a:pt x="1397" y="10128"/>
                    <a:pt x="1397" y="10128"/>
                    <a:pt x="1397" y="10128"/>
                  </a:cubicBezTo>
                  <a:cubicBezTo>
                    <a:pt x="1258" y="10442"/>
                    <a:pt x="1058" y="10778"/>
                    <a:pt x="878" y="11092"/>
                  </a:cubicBezTo>
                  <a:cubicBezTo>
                    <a:pt x="699" y="11428"/>
                    <a:pt x="499" y="11764"/>
                    <a:pt x="339" y="12122"/>
                  </a:cubicBezTo>
                  <a:cubicBezTo>
                    <a:pt x="120" y="12660"/>
                    <a:pt x="0" y="13198"/>
                    <a:pt x="20" y="13780"/>
                  </a:cubicBezTo>
                  <a:cubicBezTo>
                    <a:pt x="20" y="14273"/>
                    <a:pt x="100" y="14766"/>
                    <a:pt x="279" y="15326"/>
                  </a:cubicBezTo>
                  <a:cubicBezTo>
                    <a:pt x="499" y="16021"/>
                    <a:pt x="818" y="16671"/>
                    <a:pt x="1158" y="17253"/>
                  </a:cubicBezTo>
                  <a:cubicBezTo>
                    <a:pt x="1477" y="17858"/>
                    <a:pt x="1837" y="18508"/>
                    <a:pt x="2256" y="19113"/>
                  </a:cubicBezTo>
                  <a:cubicBezTo>
                    <a:pt x="2715" y="19763"/>
                    <a:pt x="3194" y="20256"/>
                    <a:pt x="3713" y="20614"/>
                  </a:cubicBezTo>
                  <a:cubicBezTo>
                    <a:pt x="4152" y="20928"/>
                    <a:pt x="4611" y="21152"/>
                    <a:pt x="5091" y="21242"/>
                  </a:cubicBezTo>
                  <a:cubicBezTo>
                    <a:pt x="6468" y="21533"/>
                    <a:pt x="7865" y="20950"/>
                    <a:pt x="9343" y="20345"/>
                  </a:cubicBezTo>
                  <a:cubicBezTo>
                    <a:pt x="10301" y="19965"/>
                    <a:pt x="11279" y="19539"/>
                    <a:pt x="12317" y="19337"/>
                  </a:cubicBezTo>
                  <a:cubicBezTo>
                    <a:pt x="12517" y="19315"/>
                    <a:pt x="12736" y="19270"/>
                    <a:pt x="12936" y="19248"/>
                  </a:cubicBezTo>
                  <a:cubicBezTo>
                    <a:pt x="13335" y="19180"/>
                    <a:pt x="13774" y="19113"/>
                    <a:pt x="14194" y="18979"/>
                  </a:cubicBezTo>
                  <a:cubicBezTo>
                    <a:pt x="15132" y="18687"/>
                    <a:pt x="16010" y="18082"/>
                    <a:pt x="16749" y="17522"/>
                  </a:cubicBezTo>
                  <a:cubicBezTo>
                    <a:pt x="18007" y="16581"/>
                    <a:pt x="19045" y="15595"/>
                    <a:pt x="19843" y="14587"/>
                  </a:cubicBezTo>
                  <a:cubicBezTo>
                    <a:pt x="20801" y="13399"/>
                    <a:pt x="21360" y="12212"/>
                    <a:pt x="21520" y="11069"/>
                  </a:cubicBezTo>
                  <a:cubicBezTo>
                    <a:pt x="21600" y="10531"/>
                    <a:pt x="21580" y="10016"/>
                    <a:pt x="21500" y="9478"/>
                  </a:cubicBezTo>
                  <a:cubicBezTo>
                    <a:pt x="21420" y="9030"/>
                    <a:pt x="21281" y="8560"/>
                    <a:pt x="21081" y="8044"/>
                  </a:cubicBezTo>
                  <a:cubicBezTo>
                    <a:pt x="20881" y="7551"/>
                    <a:pt x="20662" y="7081"/>
                    <a:pt x="20442" y="6633"/>
                  </a:cubicBezTo>
                  <a:cubicBezTo>
                    <a:pt x="20223" y="6184"/>
                    <a:pt x="20003" y="5736"/>
                    <a:pt x="19823" y="5266"/>
                  </a:cubicBezTo>
                  <a:cubicBezTo>
                    <a:pt x="19763" y="5109"/>
                    <a:pt x="19704" y="4974"/>
                    <a:pt x="19664" y="4840"/>
                  </a:cubicBezTo>
                  <a:cubicBezTo>
                    <a:pt x="19524" y="4437"/>
                    <a:pt x="19404" y="4033"/>
                    <a:pt x="19304" y="3630"/>
                  </a:cubicBezTo>
                  <a:cubicBezTo>
                    <a:pt x="19145" y="3048"/>
                    <a:pt x="18985" y="2420"/>
                    <a:pt x="18725" y="1882"/>
                  </a:cubicBezTo>
                  <a:cubicBezTo>
                    <a:pt x="18506" y="1389"/>
                    <a:pt x="18226" y="964"/>
                    <a:pt x="17887" y="650"/>
                  </a:cubicBezTo>
                  <a:cubicBezTo>
                    <a:pt x="17488" y="314"/>
                    <a:pt x="17048" y="90"/>
                    <a:pt x="16549" y="23"/>
                  </a:cubicBezTo>
                  <a:cubicBezTo>
                    <a:pt x="16430" y="23"/>
                    <a:pt x="16330" y="0"/>
                    <a:pt x="16210" y="0"/>
                  </a:cubicBezTo>
                  <a:cubicBezTo>
                    <a:pt x="15611" y="0"/>
                    <a:pt x="14932" y="202"/>
                    <a:pt x="14174" y="583"/>
                  </a:cubicBezTo>
                  <a:close/>
                </a:path>
              </a:pathLst>
            </a:custGeom>
            <a:solidFill>
              <a:srgbClr val="BFBFBF">
                <a:alpha val="7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6798" name="Freeform 23"/>
            <p:cNvSpPr/>
            <p:nvPr/>
          </p:nvSpPr>
          <p:spPr>
            <a:xfrm flipH="1" rot="10800000">
              <a:off x="1788123" y="1635203"/>
              <a:ext cx="2155468" cy="189751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73" h="21408" fill="norm" stroke="1" extrusionOk="0">
                  <a:moveTo>
                    <a:pt x="5098" y="21323"/>
                  </a:moveTo>
                  <a:cubicBezTo>
                    <a:pt x="4607" y="21217"/>
                    <a:pt x="4154" y="21025"/>
                    <a:pt x="3701" y="20706"/>
                  </a:cubicBezTo>
                  <a:cubicBezTo>
                    <a:pt x="3191" y="20323"/>
                    <a:pt x="2700" y="19834"/>
                    <a:pt x="2247" y="19174"/>
                  </a:cubicBezTo>
                  <a:cubicBezTo>
                    <a:pt x="1831" y="18578"/>
                    <a:pt x="1473" y="17918"/>
                    <a:pt x="1152" y="17323"/>
                  </a:cubicBezTo>
                  <a:cubicBezTo>
                    <a:pt x="831" y="16727"/>
                    <a:pt x="491" y="16067"/>
                    <a:pt x="264" y="15365"/>
                  </a:cubicBezTo>
                  <a:cubicBezTo>
                    <a:pt x="94" y="14811"/>
                    <a:pt x="0" y="14301"/>
                    <a:pt x="0" y="13811"/>
                  </a:cubicBezTo>
                  <a:cubicBezTo>
                    <a:pt x="0" y="13237"/>
                    <a:pt x="113" y="12683"/>
                    <a:pt x="340" y="12151"/>
                  </a:cubicBezTo>
                  <a:cubicBezTo>
                    <a:pt x="491" y="11790"/>
                    <a:pt x="680" y="11449"/>
                    <a:pt x="887" y="11109"/>
                  </a:cubicBezTo>
                  <a:cubicBezTo>
                    <a:pt x="1057" y="10789"/>
                    <a:pt x="1246" y="10470"/>
                    <a:pt x="1397" y="10130"/>
                  </a:cubicBezTo>
                  <a:cubicBezTo>
                    <a:pt x="1397" y="10130"/>
                    <a:pt x="1397" y="10130"/>
                    <a:pt x="1397" y="10130"/>
                  </a:cubicBezTo>
                  <a:cubicBezTo>
                    <a:pt x="1662" y="9513"/>
                    <a:pt x="1775" y="8895"/>
                    <a:pt x="1907" y="8278"/>
                  </a:cubicBezTo>
                  <a:cubicBezTo>
                    <a:pt x="1964" y="7938"/>
                    <a:pt x="2039" y="7576"/>
                    <a:pt x="2115" y="7214"/>
                  </a:cubicBezTo>
                  <a:cubicBezTo>
                    <a:pt x="2171" y="7065"/>
                    <a:pt x="2209" y="6916"/>
                    <a:pt x="2266" y="6746"/>
                  </a:cubicBezTo>
                  <a:cubicBezTo>
                    <a:pt x="2473" y="6193"/>
                    <a:pt x="2964" y="5150"/>
                    <a:pt x="3890" y="4682"/>
                  </a:cubicBezTo>
                  <a:cubicBezTo>
                    <a:pt x="4248" y="4490"/>
                    <a:pt x="4626" y="4405"/>
                    <a:pt x="5079" y="4405"/>
                  </a:cubicBezTo>
                  <a:cubicBezTo>
                    <a:pt x="5136" y="4405"/>
                    <a:pt x="5173" y="4405"/>
                    <a:pt x="5230" y="4405"/>
                  </a:cubicBezTo>
                  <a:cubicBezTo>
                    <a:pt x="5494" y="4426"/>
                    <a:pt x="5759" y="4448"/>
                    <a:pt x="6023" y="4490"/>
                  </a:cubicBezTo>
                  <a:cubicBezTo>
                    <a:pt x="6401" y="4533"/>
                    <a:pt x="6797" y="4597"/>
                    <a:pt x="7194" y="4575"/>
                  </a:cubicBezTo>
                  <a:cubicBezTo>
                    <a:pt x="7930" y="4533"/>
                    <a:pt x="8723" y="4256"/>
                    <a:pt x="9648" y="3703"/>
                  </a:cubicBezTo>
                  <a:cubicBezTo>
                    <a:pt x="10403" y="3235"/>
                    <a:pt x="11140" y="2660"/>
                    <a:pt x="11857" y="2107"/>
                  </a:cubicBezTo>
                  <a:cubicBezTo>
                    <a:pt x="13217" y="1064"/>
                    <a:pt x="14784" y="0"/>
                    <a:pt x="16200" y="0"/>
                  </a:cubicBezTo>
                  <a:cubicBezTo>
                    <a:pt x="16332" y="0"/>
                    <a:pt x="16445" y="0"/>
                    <a:pt x="16559" y="21"/>
                  </a:cubicBezTo>
                  <a:cubicBezTo>
                    <a:pt x="17050" y="85"/>
                    <a:pt x="17503" y="298"/>
                    <a:pt x="17899" y="660"/>
                  </a:cubicBezTo>
                  <a:cubicBezTo>
                    <a:pt x="18220" y="979"/>
                    <a:pt x="18522" y="1383"/>
                    <a:pt x="18730" y="1894"/>
                  </a:cubicBezTo>
                  <a:cubicBezTo>
                    <a:pt x="18994" y="2447"/>
                    <a:pt x="19145" y="3043"/>
                    <a:pt x="19315" y="3639"/>
                  </a:cubicBezTo>
                  <a:cubicBezTo>
                    <a:pt x="19410" y="4043"/>
                    <a:pt x="19523" y="4469"/>
                    <a:pt x="19655" y="4852"/>
                  </a:cubicBezTo>
                  <a:cubicBezTo>
                    <a:pt x="19712" y="5001"/>
                    <a:pt x="19769" y="5129"/>
                    <a:pt x="19825" y="5278"/>
                  </a:cubicBezTo>
                  <a:cubicBezTo>
                    <a:pt x="20014" y="5746"/>
                    <a:pt x="20222" y="6193"/>
                    <a:pt x="20448" y="6640"/>
                  </a:cubicBezTo>
                  <a:cubicBezTo>
                    <a:pt x="20656" y="7108"/>
                    <a:pt x="20883" y="7576"/>
                    <a:pt x="21071" y="8065"/>
                  </a:cubicBezTo>
                  <a:cubicBezTo>
                    <a:pt x="21279" y="8597"/>
                    <a:pt x="21430" y="9066"/>
                    <a:pt x="21506" y="9513"/>
                  </a:cubicBezTo>
                  <a:cubicBezTo>
                    <a:pt x="21581" y="10045"/>
                    <a:pt x="21600" y="10577"/>
                    <a:pt x="21524" y="11087"/>
                  </a:cubicBezTo>
                  <a:cubicBezTo>
                    <a:pt x="21355" y="12236"/>
                    <a:pt x="20788" y="13428"/>
                    <a:pt x="19844" y="14641"/>
                  </a:cubicBezTo>
                  <a:cubicBezTo>
                    <a:pt x="19051" y="15641"/>
                    <a:pt x="18013" y="16642"/>
                    <a:pt x="16748" y="17578"/>
                  </a:cubicBezTo>
                  <a:cubicBezTo>
                    <a:pt x="16011" y="18131"/>
                    <a:pt x="15124" y="18748"/>
                    <a:pt x="14199" y="19046"/>
                  </a:cubicBezTo>
                  <a:cubicBezTo>
                    <a:pt x="13783" y="19174"/>
                    <a:pt x="13349" y="19238"/>
                    <a:pt x="12934" y="19302"/>
                  </a:cubicBezTo>
                  <a:cubicBezTo>
                    <a:pt x="12745" y="19344"/>
                    <a:pt x="12537" y="19366"/>
                    <a:pt x="12329" y="19408"/>
                  </a:cubicBezTo>
                  <a:cubicBezTo>
                    <a:pt x="11291" y="19621"/>
                    <a:pt x="10309" y="20025"/>
                    <a:pt x="9346" y="20430"/>
                  </a:cubicBezTo>
                  <a:cubicBezTo>
                    <a:pt x="8138" y="20919"/>
                    <a:pt x="7005" y="21408"/>
                    <a:pt x="5872" y="21408"/>
                  </a:cubicBezTo>
                  <a:cubicBezTo>
                    <a:pt x="5608" y="21408"/>
                    <a:pt x="5362" y="21387"/>
                    <a:pt x="5098" y="21323"/>
                  </a:cubicBezTo>
                  <a:close/>
                  <a:moveTo>
                    <a:pt x="11857" y="2128"/>
                  </a:moveTo>
                  <a:cubicBezTo>
                    <a:pt x="11140" y="2681"/>
                    <a:pt x="10403" y="3235"/>
                    <a:pt x="9648" y="3703"/>
                  </a:cubicBezTo>
                  <a:cubicBezTo>
                    <a:pt x="8723" y="4256"/>
                    <a:pt x="7930" y="4533"/>
                    <a:pt x="7194" y="4575"/>
                  </a:cubicBezTo>
                  <a:cubicBezTo>
                    <a:pt x="6797" y="4597"/>
                    <a:pt x="6401" y="4554"/>
                    <a:pt x="6023" y="4490"/>
                  </a:cubicBezTo>
                  <a:cubicBezTo>
                    <a:pt x="5759" y="4469"/>
                    <a:pt x="5494" y="4426"/>
                    <a:pt x="5230" y="4405"/>
                  </a:cubicBezTo>
                  <a:cubicBezTo>
                    <a:pt x="5173" y="4405"/>
                    <a:pt x="5136" y="4405"/>
                    <a:pt x="5079" y="4405"/>
                  </a:cubicBezTo>
                  <a:cubicBezTo>
                    <a:pt x="4626" y="4405"/>
                    <a:pt x="4248" y="4490"/>
                    <a:pt x="3890" y="4682"/>
                  </a:cubicBezTo>
                  <a:cubicBezTo>
                    <a:pt x="2964" y="5171"/>
                    <a:pt x="2473" y="6193"/>
                    <a:pt x="2285" y="6767"/>
                  </a:cubicBezTo>
                  <a:cubicBezTo>
                    <a:pt x="2228" y="6916"/>
                    <a:pt x="2171" y="7065"/>
                    <a:pt x="2134" y="7235"/>
                  </a:cubicBezTo>
                  <a:cubicBezTo>
                    <a:pt x="2039" y="7576"/>
                    <a:pt x="1964" y="7938"/>
                    <a:pt x="1907" y="8278"/>
                  </a:cubicBezTo>
                  <a:cubicBezTo>
                    <a:pt x="1794" y="8895"/>
                    <a:pt x="1662" y="9513"/>
                    <a:pt x="1397" y="10130"/>
                  </a:cubicBezTo>
                  <a:cubicBezTo>
                    <a:pt x="1397" y="10130"/>
                    <a:pt x="1397" y="10130"/>
                    <a:pt x="1397" y="10130"/>
                  </a:cubicBezTo>
                  <a:cubicBezTo>
                    <a:pt x="1265" y="10470"/>
                    <a:pt x="1076" y="10789"/>
                    <a:pt x="887" y="11109"/>
                  </a:cubicBezTo>
                  <a:cubicBezTo>
                    <a:pt x="699" y="11449"/>
                    <a:pt x="491" y="11790"/>
                    <a:pt x="340" y="12151"/>
                  </a:cubicBezTo>
                  <a:cubicBezTo>
                    <a:pt x="132" y="12683"/>
                    <a:pt x="19" y="13237"/>
                    <a:pt x="19" y="13811"/>
                  </a:cubicBezTo>
                  <a:cubicBezTo>
                    <a:pt x="19" y="14301"/>
                    <a:pt x="94" y="14811"/>
                    <a:pt x="283" y="15365"/>
                  </a:cubicBezTo>
                  <a:cubicBezTo>
                    <a:pt x="491" y="16067"/>
                    <a:pt x="831" y="16705"/>
                    <a:pt x="1152" y="17323"/>
                  </a:cubicBezTo>
                  <a:cubicBezTo>
                    <a:pt x="1473" y="17897"/>
                    <a:pt x="1831" y="18578"/>
                    <a:pt x="2247" y="19174"/>
                  </a:cubicBezTo>
                  <a:cubicBezTo>
                    <a:pt x="2719" y="19834"/>
                    <a:pt x="3191" y="20323"/>
                    <a:pt x="3720" y="20685"/>
                  </a:cubicBezTo>
                  <a:cubicBezTo>
                    <a:pt x="4154" y="21004"/>
                    <a:pt x="4607" y="21217"/>
                    <a:pt x="5098" y="21323"/>
                  </a:cubicBezTo>
                  <a:cubicBezTo>
                    <a:pt x="6476" y="21600"/>
                    <a:pt x="7873" y="21025"/>
                    <a:pt x="9346" y="20408"/>
                  </a:cubicBezTo>
                  <a:cubicBezTo>
                    <a:pt x="10290" y="20025"/>
                    <a:pt x="11291" y="19621"/>
                    <a:pt x="12329" y="19408"/>
                  </a:cubicBezTo>
                  <a:cubicBezTo>
                    <a:pt x="12537" y="19366"/>
                    <a:pt x="12745" y="19344"/>
                    <a:pt x="12934" y="19302"/>
                  </a:cubicBezTo>
                  <a:cubicBezTo>
                    <a:pt x="13349" y="19238"/>
                    <a:pt x="13783" y="19174"/>
                    <a:pt x="14199" y="19025"/>
                  </a:cubicBezTo>
                  <a:cubicBezTo>
                    <a:pt x="15124" y="18748"/>
                    <a:pt x="16011" y="18131"/>
                    <a:pt x="16748" y="17578"/>
                  </a:cubicBezTo>
                  <a:cubicBezTo>
                    <a:pt x="17994" y="16642"/>
                    <a:pt x="19032" y="15641"/>
                    <a:pt x="19844" y="14641"/>
                  </a:cubicBezTo>
                  <a:cubicBezTo>
                    <a:pt x="20788" y="13428"/>
                    <a:pt x="21355" y="12236"/>
                    <a:pt x="21506" y="11087"/>
                  </a:cubicBezTo>
                  <a:cubicBezTo>
                    <a:pt x="21581" y="10577"/>
                    <a:pt x="21581" y="10045"/>
                    <a:pt x="21487" y="9513"/>
                  </a:cubicBezTo>
                  <a:cubicBezTo>
                    <a:pt x="21411" y="9066"/>
                    <a:pt x="21279" y="8597"/>
                    <a:pt x="21071" y="8065"/>
                  </a:cubicBezTo>
                  <a:cubicBezTo>
                    <a:pt x="20883" y="7576"/>
                    <a:pt x="20656" y="7108"/>
                    <a:pt x="20429" y="6640"/>
                  </a:cubicBezTo>
                  <a:cubicBezTo>
                    <a:pt x="20222" y="6214"/>
                    <a:pt x="19995" y="5746"/>
                    <a:pt x="19825" y="5299"/>
                  </a:cubicBezTo>
                  <a:cubicBezTo>
                    <a:pt x="19769" y="5150"/>
                    <a:pt x="19712" y="5001"/>
                    <a:pt x="19655" y="4852"/>
                  </a:cubicBezTo>
                  <a:cubicBezTo>
                    <a:pt x="19523" y="4469"/>
                    <a:pt x="19410" y="4043"/>
                    <a:pt x="19297" y="3639"/>
                  </a:cubicBezTo>
                  <a:cubicBezTo>
                    <a:pt x="19145" y="3043"/>
                    <a:pt x="18976" y="2447"/>
                    <a:pt x="18730" y="1894"/>
                  </a:cubicBezTo>
                  <a:cubicBezTo>
                    <a:pt x="18503" y="1383"/>
                    <a:pt x="18220" y="979"/>
                    <a:pt x="17880" y="660"/>
                  </a:cubicBezTo>
                  <a:cubicBezTo>
                    <a:pt x="17503" y="319"/>
                    <a:pt x="17050" y="106"/>
                    <a:pt x="16559" y="21"/>
                  </a:cubicBezTo>
                  <a:cubicBezTo>
                    <a:pt x="16445" y="21"/>
                    <a:pt x="16332" y="0"/>
                    <a:pt x="16200" y="0"/>
                  </a:cubicBezTo>
                  <a:cubicBezTo>
                    <a:pt x="14784" y="0"/>
                    <a:pt x="13236" y="1064"/>
                    <a:pt x="11857" y="2128"/>
                  </a:cubicBezTo>
                  <a:close/>
                </a:path>
              </a:pathLst>
            </a:custGeom>
            <a:solidFill>
              <a:srgbClr val="BFBFBF">
                <a:alpha val="7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6799" name="Freeform 24"/>
            <p:cNvSpPr/>
            <p:nvPr/>
          </p:nvSpPr>
          <p:spPr>
            <a:xfrm flipH="1" rot="10800000">
              <a:off x="1712827" y="1565037"/>
              <a:ext cx="2268846" cy="199983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64" h="21238" fill="norm" stroke="1" extrusionOk="0">
                  <a:moveTo>
                    <a:pt x="5093" y="21158"/>
                  </a:moveTo>
                  <a:cubicBezTo>
                    <a:pt x="4609" y="21038"/>
                    <a:pt x="4143" y="20838"/>
                    <a:pt x="3695" y="20537"/>
                  </a:cubicBezTo>
                  <a:cubicBezTo>
                    <a:pt x="3175" y="20157"/>
                    <a:pt x="2691" y="19676"/>
                    <a:pt x="2243" y="19015"/>
                  </a:cubicBezTo>
                  <a:cubicBezTo>
                    <a:pt x="1812" y="18433"/>
                    <a:pt x="1454" y="17752"/>
                    <a:pt x="1131" y="17171"/>
                  </a:cubicBezTo>
                  <a:cubicBezTo>
                    <a:pt x="809" y="16570"/>
                    <a:pt x="486" y="15929"/>
                    <a:pt x="253" y="15227"/>
                  </a:cubicBezTo>
                  <a:cubicBezTo>
                    <a:pt x="74" y="14686"/>
                    <a:pt x="2" y="14186"/>
                    <a:pt x="2" y="13685"/>
                  </a:cubicBezTo>
                  <a:cubicBezTo>
                    <a:pt x="-16" y="13124"/>
                    <a:pt x="109" y="12563"/>
                    <a:pt x="325" y="12042"/>
                  </a:cubicBezTo>
                  <a:cubicBezTo>
                    <a:pt x="468" y="11681"/>
                    <a:pt x="683" y="11340"/>
                    <a:pt x="862" y="11000"/>
                  </a:cubicBezTo>
                  <a:cubicBezTo>
                    <a:pt x="1060" y="10699"/>
                    <a:pt x="1239" y="10379"/>
                    <a:pt x="1382" y="10038"/>
                  </a:cubicBezTo>
                  <a:cubicBezTo>
                    <a:pt x="1382" y="10038"/>
                    <a:pt x="1382" y="10038"/>
                    <a:pt x="1382" y="10038"/>
                  </a:cubicBezTo>
                  <a:cubicBezTo>
                    <a:pt x="1651" y="9437"/>
                    <a:pt x="1777" y="8796"/>
                    <a:pt x="1884" y="8194"/>
                  </a:cubicBezTo>
                  <a:cubicBezTo>
                    <a:pt x="1956" y="7854"/>
                    <a:pt x="2027" y="7493"/>
                    <a:pt x="2117" y="7153"/>
                  </a:cubicBezTo>
                  <a:cubicBezTo>
                    <a:pt x="2153" y="6992"/>
                    <a:pt x="2207" y="6852"/>
                    <a:pt x="2261" y="6692"/>
                  </a:cubicBezTo>
                  <a:cubicBezTo>
                    <a:pt x="2476" y="6131"/>
                    <a:pt x="2960" y="5109"/>
                    <a:pt x="3892" y="4628"/>
                  </a:cubicBezTo>
                  <a:cubicBezTo>
                    <a:pt x="4286" y="4427"/>
                    <a:pt x="4716" y="4347"/>
                    <a:pt x="5218" y="4367"/>
                  </a:cubicBezTo>
                  <a:cubicBezTo>
                    <a:pt x="5487" y="4387"/>
                    <a:pt x="5774" y="4427"/>
                    <a:pt x="6025" y="4468"/>
                  </a:cubicBezTo>
                  <a:cubicBezTo>
                    <a:pt x="6401" y="4508"/>
                    <a:pt x="6796" y="4568"/>
                    <a:pt x="7190" y="4548"/>
                  </a:cubicBezTo>
                  <a:cubicBezTo>
                    <a:pt x="7925" y="4508"/>
                    <a:pt x="8732" y="4227"/>
                    <a:pt x="9646" y="3666"/>
                  </a:cubicBezTo>
                  <a:cubicBezTo>
                    <a:pt x="10399" y="3225"/>
                    <a:pt x="11134" y="2664"/>
                    <a:pt x="11851" y="2123"/>
                  </a:cubicBezTo>
                  <a:cubicBezTo>
                    <a:pt x="11868" y="2103"/>
                    <a:pt x="11868" y="2103"/>
                    <a:pt x="11868" y="2103"/>
                  </a:cubicBezTo>
                  <a:cubicBezTo>
                    <a:pt x="13338" y="961"/>
                    <a:pt x="15041" y="-161"/>
                    <a:pt x="16565" y="19"/>
                  </a:cubicBezTo>
                  <a:cubicBezTo>
                    <a:pt x="17049" y="99"/>
                    <a:pt x="17497" y="300"/>
                    <a:pt x="17891" y="661"/>
                  </a:cubicBezTo>
                  <a:cubicBezTo>
                    <a:pt x="18232" y="981"/>
                    <a:pt x="18519" y="1382"/>
                    <a:pt x="18734" y="1883"/>
                  </a:cubicBezTo>
                  <a:cubicBezTo>
                    <a:pt x="18985" y="2424"/>
                    <a:pt x="19146" y="3025"/>
                    <a:pt x="19307" y="3606"/>
                  </a:cubicBezTo>
                  <a:cubicBezTo>
                    <a:pt x="19415" y="4007"/>
                    <a:pt x="19523" y="4427"/>
                    <a:pt x="19666" y="4828"/>
                  </a:cubicBezTo>
                  <a:cubicBezTo>
                    <a:pt x="19702" y="4948"/>
                    <a:pt x="19756" y="5109"/>
                    <a:pt x="19827" y="5249"/>
                  </a:cubicBezTo>
                  <a:cubicBezTo>
                    <a:pt x="20007" y="5710"/>
                    <a:pt x="20222" y="6151"/>
                    <a:pt x="20437" y="6592"/>
                  </a:cubicBezTo>
                  <a:cubicBezTo>
                    <a:pt x="20652" y="7052"/>
                    <a:pt x="20885" y="7513"/>
                    <a:pt x="21082" y="7994"/>
                  </a:cubicBezTo>
                  <a:cubicBezTo>
                    <a:pt x="21279" y="8515"/>
                    <a:pt x="21423" y="8976"/>
                    <a:pt x="21494" y="9437"/>
                  </a:cubicBezTo>
                  <a:cubicBezTo>
                    <a:pt x="21584" y="9958"/>
                    <a:pt x="21584" y="10479"/>
                    <a:pt x="21512" y="11000"/>
                  </a:cubicBezTo>
                  <a:cubicBezTo>
                    <a:pt x="21351" y="12142"/>
                    <a:pt x="20777" y="13324"/>
                    <a:pt x="19827" y="14526"/>
                  </a:cubicBezTo>
                  <a:cubicBezTo>
                    <a:pt x="19415" y="15047"/>
                    <a:pt x="18931" y="15568"/>
                    <a:pt x="18375" y="16069"/>
                  </a:cubicBezTo>
                  <a:cubicBezTo>
                    <a:pt x="17873" y="16550"/>
                    <a:pt x="17336" y="17011"/>
                    <a:pt x="16744" y="17432"/>
                  </a:cubicBezTo>
                  <a:cubicBezTo>
                    <a:pt x="16009" y="17993"/>
                    <a:pt x="15131" y="18594"/>
                    <a:pt x="14199" y="18894"/>
                  </a:cubicBezTo>
                  <a:cubicBezTo>
                    <a:pt x="13769" y="19015"/>
                    <a:pt x="13356" y="19095"/>
                    <a:pt x="12944" y="19155"/>
                  </a:cubicBezTo>
                  <a:cubicBezTo>
                    <a:pt x="12729" y="19175"/>
                    <a:pt x="12532" y="19215"/>
                    <a:pt x="12335" y="19255"/>
                  </a:cubicBezTo>
                  <a:cubicBezTo>
                    <a:pt x="11277" y="19455"/>
                    <a:pt x="10291" y="19856"/>
                    <a:pt x="9341" y="20257"/>
                  </a:cubicBezTo>
                  <a:cubicBezTo>
                    <a:pt x="8140" y="20758"/>
                    <a:pt x="6993" y="21239"/>
                    <a:pt x="5864" y="21239"/>
                  </a:cubicBezTo>
                  <a:cubicBezTo>
                    <a:pt x="5595" y="21239"/>
                    <a:pt x="5344" y="21199"/>
                    <a:pt x="5093" y="21158"/>
                  </a:cubicBezTo>
                  <a:close/>
                  <a:moveTo>
                    <a:pt x="11868" y="2103"/>
                  </a:moveTo>
                  <a:cubicBezTo>
                    <a:pt x="11851" y="2123"/>
                    <a:pt x="11851" y="2123"/>
                    <a:pt x="11851" y="2123"/>
                  </a:cubicBezTo>
                  <a:cubicBezTo>
                    <a:pt x="11134" y="2664"/>
                    <a:pt x="10417" y="3225"/>
                    <a:pt x="9646" y="3686"/>
                  </a:cubicBezTo>
                  <a:cubicBezTo>
                    <a:pt x="8732" y="4227"/>
                    <a:pt x="7925" y="4508"/>
                    <a:pt x="7190" y="4548"/>
                  </a:cubicBezTo>
                  <a:cubicBezTo>
                    <a:pt x="6796" y="4568"/>
                    <a:pt x="6401" y="4508"/>
                    <a:pt x="6025" y="4468"/>
                  </a:cubicBezTo>
                  <a:cubicBezTo>
                    <a:pt x="5774" y="4427"/>
                    <a:pt x="5487" y="4387"/>
                    <a:pt x="5218" y="4387"/>
                  </a:cubicBezTo>
                  <a:cubicBezTo>
                    <a:pt x="4716" y="4367"/>
                    <a:pt x="4286" y="4448"/>
                    <a:pt x="3892" y="4648"/>
                  </a:cubicBezTo>
                  <a:cubicBezTo>
                    <a:pt x="2960" y="5109"/>
                    <a:pt x="2476" y="6131"/>
                    <a:pt x="2278" y="6692"/>
                  </a:cubicBezTo>
                  <a:cubicBezTo>
                    <a:pt x="2207" y="6852"/>
                    <a:pt x="2171" y="7012"/>
                    <a:pt x="2117" y="7153"/>
                  </a:cubicBezTo>
                  <a:cubicBezTo>
                    <a:pt x="2027" y="7513"/>
                    <a:pt x="1956" y="7854"/>
                    <a:pt x="1902" y="8194"/>
                  </a:cubicBezTo>
                  <a:cubicBezTo>
                    <a:pt x="1777" y="8816"/>
                    <a:pt x="1651" y="9437"/>
                    <a:pt x="1382" y="10038"/>
                  </a:cubicBezTo>
                  <a:cubicBezTo>
                    <a:pt x="1382" y="10038"/>
                    <a:pt x="1382" y="10038"/>
                    <a:pt x="1382" y="10038"/>
                  </a:cubicBezTo>
                  <a:cubicBezTo>
                    <a:pt x="1239" y="10379"/>
                    <a:pt x="1060" y="10699"/>
                    <a:pt x="880" y="11000"/>
                  </a:cubicBezTo>
                  <a:cubicBezTo>
                    <a:pt x="683" y="11340"/>
                    <a:pt x="486" y="11681"/>
                    <a:pt x="325" y="12042"/>
                  </a:cubicBezTo>
                  <a:cubicBezTo>
                    <a:pt x="109" y="12563"/>
                    <a:pt x="2" y="13124"/>
                    <a:pt x="2" y="13685"/>
                  </a:cubicBezTo>
                  <a:cubicBezTo>
                    <a:pt x="2" y="14186"/>
                    <a:pt x="92" y="14686"/>
                    <a:pt x="253" y="15227"/>
                  </a:cubicBezTo>
                  <a:cubicBezTo>
                    <a:pt x="486" y="15929"/>
                    <a:pt x="809" y="16570"/>
                    <a:pt x="1149" y="17171"/>
                  </a:cubicBezTo>
                  <a:cubicBezTo>
                    <a:pt x="1454" y="17752"/>
                    <a:pt x="1830" y="18413"/>
                    <a:pt x="2243" y="19015"/>
                  </a:cubicBezTo>
                  <a:cubicBezTo>
                    <a:pt x="2709" y="19656"/>
                    <a:pt x="3175" y="20157"/>
                    <a:pt x="3695" y="20517"/>
                  </a:cubicBezTo>
                  <a:cubicBezTo>
                    <a:pt x="4143" y="20838"/>
                    <a:pt x="4609" y="21038"/>
                    <a:pt x="5093" y="21138"/>
                  </a:cubicBezTo>
                  <a:cubicBezTo>
                    <a:pt x="6473" y="21439"/>
                    <a:pt x="7871" y="20858"/>
                    <a:pt x="9341" y="20257"/>
                  </a:cubicBezTo>
                  <a:cubicBezTo>
                    <a:pt x="10291" y="19856"/>
                    <a:pt x="11277" y="19455"/>
                    <a:pt x="12335" y="19255"/>
                  </a:cubicBezTo>
                  <a:cubicBezTo>
                    <a:pt x="12532" y="19215"/>
                    <a:pt x="12729" y="19175"/>
                    <a:pt x="12926" y="19135"/>
                  </a:cubicBezTo>
                  <a:cubicBezTo>
                    <a:pt x="13338" y="19075"/>
                    <a:pt x="13769" y="19015"/>
                    <a:pt x="14199" y="18874"/>
                  </a:cubicBezTo>
                  <a:cubicBezTo>
                    <a:pt x="15113" y="18594"/>
                    <a:pt x="15991" y="17993"/>
                    <a:pt x="16744" y="17432"/>
                  </a:cubicBezTo>
                  <a:cubicBezTo>
                    <a:pt x="17318" y="16991"/>
                    <a:pt x="17873" y="16530"/>
                    <a:pt x="18375" y="16069"/>
                  </a:cubicBezTo>
                  <a:cubicBezTo>
                    <a:pt x="18931" y="15568"/>
                    <a:pt x="19415" y="15027"/>
                    <a:pt x="19827" y="14506"/>
                  </a:cubicBezTo>
                  <a:cubicBezTo>
                    <a:pt x="20777" y="13324"/>
                    <a:pt x="21351" y="12142"/>
                    <a:pt x="21512" y="11000"/>
                  </a:cubicBezTo>
                  <a:cubicBezTo>
                    <a:pt x="21584" y="10479"/>
                    <a:pt x="21566" y="9958"/>
                    <a:pt x="21476" y="9437"/>
                  </a:cubicBezTo>
                  <a:cubicBezTo>
                    <a:pt x="21405" y="8976"/>
                    <a:pt x="21279" y="8515"/>
                    <a:pt x="21064" y="7994"/>
                  </a:cubicBezTo>
                  <a:cubicBezTo>
                    <a:pt x="20885" y="7533"/>
                    <a:pt x="20652" y="7052"/>
                    <a:pt x="20437" y="6592"/>
                  </a:cubicBezTo>
                  <a:cubicBezTo>
                    <a:pt x="20222" y="6151"/>
                    <a:pt x="20007" y="5710"/>
                    <a:pt x="19809" y="5249"/>
                  </a:cubicBezTo>
                  <a:cubicBezTo>
                    <a:pt x="19756" y="5109"/>
                    <a:pt x="19702" y="4968"/>
                    <a:pt x="19648" y="4828"/>
                  </a:cubicBezTo>
                  <a:cubicBezTo>
                    <a:pt x="19523" y="4427"/>
                    <a:pt x="19397" y="4007"/>
                    <a:pt x="19290" y="3606"/>
                  </a:cubicBezTo>
                  <a:cubicBezTo>
                    <a:pt x="19146" y="3025"/>
                    <a:pt x="18985" y="2424"/>
                    <a:pt x="18734" y="1883"/>
                  </a:cubicBezTo>
                  <a:cubicBezTo>
                    <a:pt x="18519" y="1382"/>
                    <a:pt x="18232" y="981"/>
                    <a:pt x="17891" y="661"/>
                  </a:cubicBezTo>
                  <a:cubicBezTo>
                    <a:pt x="17497" y="320"/>
                    <a:pt x="17049" y="99"/>
                    <a:pt x="16565" y="39"/>
                  </a:cubicBezTo>
                  <a:cubicBezTo>
                    <a:pt x="16439" y="19"/>
                    <a:pt x="16332" y="19"/>
                    <a:pt x="16206" y="19"/>
                  </a:cubicBezTo>
                  <a:cubicBezTo>
                    <a:pt x="14790" y="19"/>
                    <a:pt x="13231" y="1061"/>
                    <a:pt x="11868" y="2103"/>
                  </a:cubicBezTo>
                  <a:close/>
                </a:path>
              </a:pathLst>
            </a:custGeom>
            <a:solidFill>
              <a:srgbClr val="BFBFBF">
                <a:alpha val="7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6800" name="Freeform 25"/>
            <p:cNvSpPr/>
            <p:nvPr/>
          </p:nvSpPr>
          <p:spPr>
            <a:xfrm flipH="1" rot="10800000">
              <a:off x="1632624" y="1493439"/>
              <a:ext cx="2391113" cy="210513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08" h="21278" fill="norm" stroke="1" extrusionOk="0">
                  <a:moveTo>
                    <a:pt x="5078" y="21201"/>
                  </a:moveTo>
                  <a:cubicBezTo>
                    <a:pt x="4588" y="21087"/>
                    <a:pt x="4132" y="20877"/>
                    <a:pt x="3676" y="20572"/>
                  </a:cubicBezTo>
                  <a:cubicBezTo>
                    <a:pt x="2511" y="19733"/>
                    <a:pt x="1784" y="18399"/>
                    <a:pt x="1143" y="17198"/>
                  </a:cubicBezTo>
                  <a:cubicBezTo>
                    <a:pt x="805" y="16607"/>
                    <a:pt x="484" y="15959"/>
                    <a:pt x="265" y="15253"/>
                  </a:cubicBezTo>
                  <a:cubicBezTo>
                    <a:pt x="-107" y="14090"/>
                    <a:pt x="-90" y="13042"/>
                    <a:pt x="332" y="12031"/>
                  </a:cubicBezTo>
                  <a:cubicBezTo>
                    <a:pt x="484" y="11688"/>
                    <a:pt x="687" y="11326"/>
                    <a:pt x="873" y="11002"/>
                  </a:cubicBezTo>
                  <a:cubicBezTo>
                    <a:pt x="1058" y="10678"/>
                    <a:pt x="1244" y="10373"/>
                    <a:pt x="1379" y="10029"/>
                  </a:cubicBezTo>
                  <a:cubicBezTo>
                    <a:pt x="1379" y="10029"/>
                    <a:pt x="1379" y="10029"/>
                    <a:pt x="1379" y="10029"/>
                  </a:cubicBezTo>
                  <a:cubicBezTo>
                    <a:pt x="1649" y="9438"/>
                    <a:pt x="1768" y="8809"/>
                    <a:pt x="1886" y="8199"/>
                  </a:cubicBezTo>
                  <a:cubicBezTo>
                    <a:pt x="1953" y="7856"/>
                    <a:pt x="2021" y="7513"/>
                    <a:pt x="2105" y="7170"/>
                  </a:cubicBezTo>
                  <a:cubicBezTo>
                    <a:pt x="2156" y="6998"/>
                    <a:pt x="2207" y="6846"/>
                    <a:pt x="2257" y="6693"/>
                  </a:cubicBezTo>
                  <a:cubicBezTo>
                    <a:pt x="2460" y="6121"/>
                    <a:pt x="2950" y="5111"/>
                    <a:pt x="3879" y="4634"/>
                  </a:cubicBezTo>
                  <a:cubicBezTo>
                    <a:pt x="4284" y="4425"/>
                    <a:pt x="4706" y="4348"/>
                    <a:pt x="5213" y="4367"/>
                  </a:cubicBezTo>
                  <a:cubicBezTo>
                    <a:pt x="5483" y="4386"/>
                    <a:pt x="5753" y="4425"/>
                    <a:pt x="6023" y="4463"/>
                  </a:cubicBezTo>
                  <a:cubicBezTo>
                    <a:pt x="6395" y="4520"/>
                    <a:pt x="6766" y="4558"/>
                    <a:pt x="7155" y="4558"/>
                  </a:cubicBezTo>
                  <a:cubicBezTo>
                    <a:pt x="7881" y="4520"/>
                    <a:pt x="8675" y="4234"/>
                    <a:pt x="9587" y="3681"/>
                  </a:cubicBezTo>
                  <a:cubicBezTo>
                    <a:pt x="10330" y="3243"/>
                    <a:pt x="11039" y="2671"/>
                    <a:pt x="11749" y="2137"/>
                  </a:cubicBezTo>
                  <a:cubicBezTo>
                    <a:pt x="11765" y="2118"/>
                    <a:pt x="11765" y="2118"/>
                    <a:pt x="11765" y="2118"/>
                  </a:cubicBezTo>
                  <a:cubicBezTo>
                    <a:pt x="13235" y="974"/>
                    <a:pt x="14940" y="-170"/>
                    <a:pt x="16443" y="21"/>
                  </a:cubicBezTo>
                  <a:cubicBezTo>
                    <a:pt x="17355" y="154"/>
                    <a:pt x="18132" y="821"/>
                    <a:pt x="18605" y="1889"/>
                  </a:cubicBezTo>
                  <a:cubicBezTo>
                    <a:pt x="18858" y="2442"/>
                    <a:pt x="19010" y="3033"/>
                    <a:pt x="19162" y="3624"/>
                  </a:cubicBezTo>
                  <a:cubicBezTo>
                    <a:pt x="19281" y="4024"/>
                    <a:pt x="19382" y="4444"/>
                    <a:pt x="19517" y="4825"/>
                  </a:cubicBezTo>
                  <a:cubicBezTo>
                    <a:pt x="19568" y="4977"/>
                    <a:pt x="19618" y="5111"/>
                    <a:pt x="19686" y="5263"/>
                  </a:cubicBezTo>
                  <a:cubicBezTo>
                    <a:pt x="19855" y="5721"/>
                    <a:pt x="20074" y="6159"/>
                    <a:pt x="20277" y="6598"/>
                  </a:cubicBezTo>
                  <a:cubicBezTo>
                    <a:pt x="20497" y="7055"/>
                    <a:pt x="20733" y="7532"/>
                    <a:pt x="20919" y="8009"/>
                  </a:cubicBezTo>
                  <a:cubicBezTo>
                    <a:pt x="21358" y="9133"/>
                    <a:pt x="21493" y="10049"/>
                    <a:pt x="21358" y="11021"/>
                  </a:cubicBezTo>
                  <a:cubicBezTo>
                    <a:pt x="20953" y="13823"/>
                    <a:pt x="18217" y="16264"/>
                    <a:pt x="16612" y="17484"/>
                  </a:cubicBezTo>
                  <a:cubicBezTo>
                    <a:pt x="15886" y="18037"/>
                    <a:pt x="15025" y="18628"/>
                    <a:pt x="14096" y="18933"/>
                  </a:cubicBezTo>
                  <a:cubicBezTo>
                    <a:pt x="13674" y="19066"/>
                    <a:pt x="13252" y="19123"/>
                    <a:pt x="12846" y="19199"/>
                  </a:cubicBezTo>
                  <a:cubicBezTo>
                    <a:pt x="12660" y="19219"/>
                    <a:pt x="12458" y="19257"/>
                    <a:pt x="12255" y="19295"/>
                  </a:cubicBezTo>
                  <a:cubicBezTo>
                    <a:pt x="11208" y="19504"/>
                    <a:pt x="10245" y="19905"/>
                    <a:pt x="9300" y="20305"/>
                  </a:cubicBezTo>
                  <a:cubicBezTo>
                    <a:pt x="8101" y="20801"/>
                    <a:pt x="6952" y="21277"/>
                    <a:pt x="5838" y="21277"/>
                  </a:cubicBezTo>
                  <a:cubicBezTo>
                    <a:pt x="5584" y="21277"/>
                    <a:pt x="5331" y="21239"/>
                    <a:pt x="5078" y="21201"/>
                  </a:cubicBezTo>
                  <a:close/>
                  <a:moveTo>
                    <a:pt x="11799" y="2156"/>
                  </a:moveTo>
                  <a:cubicBezTo>
                    <a:pt x="11765" y="2175"/>
                    <a:pt x="11765" y="2175"/>
                    <a:pt x="11765" y="2175"/>
                  </a:cubicBezTo>
                  <a:cubicBezTo>
                    <a:pt x="11073" y="2728"/>
                    <a:pt x="10347" y="3281"/>
                    <a:pt x="9604" y="3738"/>
                  </a:cubicBezTo>
                  <a:cubicBezTo>
                    <a:pt x="8692" y="4291"/>
                    <a:pt x="7898" y="4577"/>
                    <a:pt x="7172" y="4615"/>
                  </a:cubicBezTo>
                  <a:cubicBezTo>
                    <a:pt x="6766" y="4634"/>
                    <a:pt x="6378" y="4577"/>
                    <a:pt x="6007" y="4520"/>
                  </a:cubicBezTo>
                  <a:cubicBezTo>
                    <a:pt x="5753" y="4482"/>
                    <a:pt x="5483" y="4444"/>
                    <a:pt x="5213" y="4425"/>
                  </a:cubicBezTo>
                  <a:cubicBezTo>
                    <a:pt x="4706" y="4405"/>
                    <a:pt x="4284" y="4482"/>
                    <a:pt x="3912" y="4691"/>
                  </a:cubicBezTo>
                  <a:cubicBezTo>
                    <a:pt x="2984" y="5149"/>
                    <a:pt x="2511" y="6159"/>
                    <a:pt x="2308" y="6712"/>
                  </a:cubicBezTo>
                  <a:cubicBezTo>
                    <a:pt x="2257" y="6865"/>
                    <a:pt x="2207" y="7017"/>
                    <a:pt x="2156" y="7170"/>
                  </a:cubicBezTo>
                  <a:cubicBezTo>
                    <a:pt x="2072" y="7532"/>
                    <a:pt x="2004" y="7875"/>
                    <a:pt x="1936" y="8218"/>
                  </a:cubicBezTo>
                  <a:cubicBezTo>
                    <a:pt x="1818" y="8828"/>
                    <a:pt x="1700" y="9458"/>
                    <a:pt x="1430" y="10068"/>
                  </a:cubicBezTo>
                  <a:cubicBezTo>
                    <a:pt x="1430" y="10068"/>
                    <a:pt x="1430" y="10068"/>
                    <a:pt x="1430" y="10068"/>
                  </a:cubicBezTo>
                  <a:cubicBezTo>
                    <a:pt x="1278" y="10392"/>
                    <a:pt x="1092" y="10716"/>
                    <a:pt x="923" y="11040"/>
                  </a:cubicBezTo>
                  <a:cubicBezTo>
                    <a:pt x="721" y="11364"/>
                    <a:pt x="518" y="11707"/>
                    <a:pt x="383" y="12050"/>
                  </a:cubicBezTo>
                  <a:cubicBezTo>
                    <a:pt x="-39" y="13042"/>
                    <a:pt x="-56" y="14090"/>
                    <a:pt x="315" y="15234"/>
                  </a:cubicBezTo>
                  <a:cubicBezTo>
                    <a:pt x="535" y="15920"/>
                    <a:pt x="856" y="16569"/>
                    <a:pt x="1177" y="17160"/>
                  </a:cubicBezTo>
                  <a:cubicBezTo>
                    <a:pt x="1852" y="18418"/>
                    <a:pt x="2544" y="19695"/>
                    <a:pt x="3710" y="20515"/>
                  </a:cubicBezTo>
                  <a:cubicBezTo>
                    <a:pt x="4149" y="20839"/>
                    <a:pt x="4605" y="21030"/>
                    <a:pt x="5078" y="21125"/>
                  </a:cubicBezTo>
                  <a:cubicBezTo>
                    <a:pt x="6446" y="21430"/>
                    <a:pt x="7814" y="20858"/>
                    <a:pt x="9283" y="20248"/>
                  </a:cubicBezTo>
                  <a:cubicBezTo>
                    <a:pt x="10229" y="19848"/>
                    <a:pt x="11208" y="19428"/>
                    <a:pt x="12238" y="19238"/>
                  </a:cubicBezTo>
                  <a:cubicBezTo>
                    <a:pt x="12441" y="19199"/>
                    <a:pt x="12644" y="19161"/>
                    <a:pt x="12846" y="19123"/>
                  </a:cubicBezTo>
                  <a:cubicBezTo>
                    <a:pt x="13252" y="19066"/>
                    <a:pt x="13674" y="19009"/>
                    <a:pt x="14079" y="18875"/>
                  </a:cubicBezTo>
                  <a:cubicBezTo>
                    <a:pt x="14991" y="18570"/>
                    <a:pt x="15869" y="17979"/>
                    <a:pt x="16595" y="17426"/>
                  </a:cubicBezTo>
                  <a:cubicBezTo>
                    <a:pt x="18183" y="16225"/>
                    <a:pt x="20902" y="13804"/>
                    <a:pt x="21307" y="11002"/>
                  </a:cubicBezTo>
                  <a:cubicBezTo>
                    <a:pt x="21442" y="10049"/>
                    <a:pt x="21307" y="9133"/>
                    <a:pt x="20868" y="8028"/>
                  </a:cubicBezTo>
                  <a:cubicBezTo>
                    <a:pt x="20682" y="7551"/>
                    <a:pt x="20463" y="7074"/>
                    <a:pt x="20243" y="6617"/>
                  </a:cubicBezTo>
                  <a:cubicBezTo>
                    <a:pt x="20024" y="6178"/>
                    <a:pt x="19821" y="5740"/>
                    <a:pt x="19635" y="5282"/>
                  </a:cubicBezTo>
                  <a:cubicBezTo>
                    <a:pt x="19568" y="5130"/>
                    <a:pt x="19517" y="4996"/>
                    <a:pt x="19466" y="4863"/>
                  </a:cubicBezTo>
                  <a:cubicBezTo>
                    <a:pt x="19331" y="4463"/>
                    <a:pt x="19230" y="4043"/>
                    <a:pt x="19112" y="3643"/>
                  </a:cubicBezTo>
                  <a:cubicBezTo>
                    <a:pt x="18960" y="3071"/>
                    <a:pt x="18808" y="2461"/>
                    <a:pt x="18571" y="1927"/>
                  </a:cubicBezTo>
                  <a:cubicBezTo>
                    <a:pt x="18098" y="859"/>
                    <a:pt x="17339" y="211"/>
                    <a:pt x="16427" y="78"/>
                  </a:cubicBezTo>
                  <a:cubicBezTo>
                    <a:pt x="16308" y="78"/>
                    <a:pt x="16190" y="59"/>
                    <a:pt x="16089" y="59"/>
                  </a:cubicBezTo>
                  <a:cubicBezTo>
                    <a:pt x="14687" y="59"/>
                    <a:pt x="13133" y="1107"/>
                    <a:pt x="11799" y="2156"/>
                  </a:cubicBezTo>
                  <a:close/>
                </a:path>
              </a:pathLst>
            </a:custGeom>
            <a:solidFill>
              <a:srgbClr val="BFBFBF">
                <a:alpha val="7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6801" name="Freeform 26"/>
            <p:cNvSpPr/>
            <p:nvPr/>
          </p:nvSpPr>
          <p:spPr>
            <a:xfrm flipH="1" rot="10800000">
              <a:off x="1558225" y="1427959"/>
              <a:ext cx="2501018" cy="219941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86" h="21403" fill="norm" stroke="1" extrusionOk="0">
                  <a:moveTo>
                    <a:pt x="5074" y="21329"/>
                  </a:moveTo>
                  <a:cubicBezTo>
                    <a:pt x="4588" y="21219"/>
                    <a:pt x="4134" y="21017"/>
                    <a:pt x="3697" y="20705"/>
                  </a:cubicBezTo>
                  <a:cubicBezTo>
                    <a:pt x="3697" y="20687"/>
                    <a:pt x="3697" y="20687"/>
                    <a:pt x="3697" y="20687"/>
                  </a:cubicBezTo>
                  <a:cubicBezTo>
                    <a:pt x="3697" y="20705"/>
                    <a:pt x="3697" y="20705"/>
                    <a:pt x="3697" y="20705"/>
                  </a:cubicBezTo>
                  <a:cubicBezTo>
                    <a:pt x="3178" y="20320"/>
                    <a:pt x="2692" y="19824"/>
                    <a:pt x="2238" y="19164"/>
                  </a:cubicBezTo>
                  <a:cubicBezTo>
                    <a:pt x="1817" y="18576"/>
                    <a:pt x="1461" y="17897"/>
                    <a:pt x="1137" y="17310"/>
                  </a:cubicBezTo>
                  <a:cubicBezTo>
                    <a:pt x="731" y="16558"/>
                    <a:pt x="326" y="15732"/>
                    <a:pt x="132" y="14869"/>
                  </a:cubicBezTo>
                  <a:cubicBezTo>
                    <a:pt x="-95" y="13897"/>
                    <a:pt x="-30" y="12979"/>
                    <a:pt x="326" y="12117"/>
                  </a:cubicBezTo>
                  <a:cubicBezTo>
                    <a:pt x="488" y="11750"/>
                    <a:pt x="683" y="11401"/>
                    <a:pt x="877" y="11071"/>
                  </a:cubicBezTo>
                  <a:cubicBezTo>
                    <a:pt x="1055" y="10759"/>
                    <a:pt x="1250" y="10428"/>
                    <a:pt x="1396" y="10098"/>
                  </a:cubicBezTo>
                  <a:cubicBezTo>
                    <a:pt x="1655" y="9492"/>
                    <a:pt x="1785" y="8850"/>
                    <a:pt x="1898" y="8244"/>
                  </a:cubicBezTo>
                  <a:cubicBezTo>
                    <a:pt x="1963" y="7896"/>
                    <a:pt x="2028" y="7547"/>
                    <a:pt x="2125" y="7198"/>
                  </a:cubicBezTo>
                  <a:cubicBezTo>
                    <a:pt x="2271" y="6666"/>
                    <a:pt x="2481" y="6152"/>
                    <a:pt x="2757" y="5749"/>
                  </a:cubicBezTo>
                  <a:cubicBezTo>
                    <a:pt x="3081" y="5253"/>
                    <a:pt x="3470" y="4886"/>
                    <a:pt x="3907" y="4666"/>
                  </a:cubicBezTo>
                  <a:cubicBezTo>
                    <a:pt x="4231" y="4501"/>
                    <a:pt x="4588" y="4409"/>
                    <a:pt x="4977" y="4409"/>
                  </a:cubicBezTo>
                  <a:cubicBezTo>
                    <a:pt x="5333" y="4391"/>
                    <a:pt x="5690" y="4446"/>
                    <a:pt x="6030" y="4501"/>
                  </a:cubicBezTo>
                  <a:cubicBezTo>
                    <a:pt x="6419" y="4556"/>
                    <a:pt x="6808" y="4611"/>
                    <a:pt x="7197" y="4592"/>
                  </a:cubicBezTo>
                  <a:cubicBezTo>
                    <a:pt x="7894" y="4556"/>
                    <a:pt x="8671" y="4299"/>
                    <a:pt x="9546" y="3767"/>
                  </a:cubicBezTo>
                  <a:cubicBezTo>
                    <a:pt x="10324" y="3308"/>
                    <a:pt x="11070" y="2721"/>
                    <a:pt x="11799" y="2152"/>
                  </a:cubicBezTo>
                  <a:cubicBezTo>
                    <a:pt x="11831" y="2115"/>
                    <a:pt x="11831" y="2115"/>
                    <a:pt x="11831" y="2115"/>
                  </a:cubicBezTo>
                  <a:cubicBezTo>
                    <a:pt x="13306" y="977"/>
                    <a:pt x="15007" y="-179"/>
                    <a:pt x="16514" y="23"/>
                  </a:cubicBezTo>
                  <a:cubicBezTo>
                    <a:pt x="17016" y="96"/>
                    <a:pt x="17454" y="298"/>
                    <a:pt x="17843" y="665"/>
                  </a:cubicBezTo>
                  <a:cubicBezTo>
                    <a:pt x="18183" y="977"/>
                    <a:pt x="18459" y="1399"/>
                    <a:pt x="18685" y="1895"/>
                  </a:cubicBezTo>
                  <a:cubicBezTo>
                    <a:pt x="18929" y="2445"/>
                    <a:pt x="19091" y="3051"/>
                    <a:pt x="19236" y="3638"/>
                  </a:cubicBezTo>
                  <a:cubicBezTo>
                    <a:pt x="19350" y="4042"/>
                    <a:pt x="19463" y="4464"/>
                    <a:pt x="19593" y="4849"/>
                  </a:cubicBezTo>
                  <a:cubicBezTo>
                    <a:pt x="19804" y="5473"/>
                    <a:pt x="20095" y="6061"/>
                    <a:pt x="20371" y="6629"/>
                  </a:cubicBezTo>
                  <a:cubicBezTo>
                    <a:pt x="20679" y="7309"/>
                    <a:pt x="21019" y="8006"/>
                    <a:pt x="21230" y="8740"/>
                  </a:cubicBezTo>
                  <a:cubicBezTo>
                    <a:pt x="21359" y="9125"/>
                    <a:pt x="21424" y="9492"/>
                    <a:pt x="21456" y="9859"/>
                  </a:cubicBezTo>
                  <a:cubicBezTo>
                    <a:pt x="21505" y="10263"/>
                    <a:pt x="21489" y="10667"/>
                    <a:pt x="21440" y="11071"/>
                  </a:cubicBezTo>
                  <a:cubicBezTo>
                    <a:pt x="21278" y="12227"/>
                    <a:pt x="20711" y="13420"/>
                    <a:pt x="19755" y="14631"/>
                  </a:cubicBezTo>
                  <a:cubicBezTo>
                    <a:pt x="19350" y="15163"/>
                    <a:pt x="18864" y="15677"/>
                    <a:pt x="18313" y="16209"/>
                  </a:cubicBezTo>
                  <a:cubicBezTo>
                    <a:pt x="17810" y="16668"/>
                    <a:pt x="17260" y="17145"/>
                    <a:pt x="16676" y="17585"/>
                  </a:cubicBezTo>
                  <a:cubicBezTo>
                    <a:pt x="15947" y="18136"/>
                    <a:pt x="15072" y="18742"/>
                    <a:pt x="14165" y="19035"/>
                  </a:cubicBezTo>
                  <a:cubicBezTo>
                    <a:pt x="13743" y="19164"/>
                    <a:pt x="13322" y="19237"/>
                    <a:pt x="12901" y="19311"/>
                  </a:cubicBezTo>
                  <a:cubicBezTo>
                    <a:pt x="12706" y="19329"/>
                    <a:pt x="12512" y="19366"/>
                    <a:pt x="12301" y="19402"/>
                  </a:cubicBezTo>
                  <a:cubicBezTo>
                    <a:pt x="11264" y="19604"/>
                    <a:pt x="10276" y="20026"/>
                    <a:pt x="9320" y="20430"/>
                  </a:cubicBezTo>
                  <a:cubicBezTo>
                    <a:pt x="8331" y="20834"/>
                    <a:pt x="7391" y="21237"/>
                    <a:pt x="6468" y="21366"/>
                  </a:cubicBezTo>
                  <a:cubicBezTo>
                    <a:pt x="6257" y="21384"/>
                    <a:pt x="6046" y="21403"/>
                    <a:pt x="5852" y="21403"/>
                  </a:cubicBezTo>
                  <a:cubicBezTo>
                    <a:pt x="5576" y="21403"/>
                    <a:pt x="5317" y="21384"/>
                    <a:pt x="5074" y="21329"/>
                  </a:cubicBezTo>
                  <a:close/>
                  <a:moveTo>
                    <a:pt x="11847" y="2133"/>
                  </a:moveTo>
                  <a:cubicBezTo>
                    <a:pt x="11799" y="2152"/>
                    <a:pt x="11799" y="2152"/>
                    <a:pt x="11799" y="2152"/>
                  </a:cubicBezTo>
                  <a:cubicBezTo>
                    <a:pt x="11070" y="2721"/>
                    <a:pt x="10324" y="3308"/>
                    <a:pt x="9546" y="3767"/>
                  </a:cubicBezTo>
                  <a:cubicBezTo>
                    <a:pt x="8671" y="4299"/>
                    <a:pt x="7910" y="4574"/>
                    <a:pt x="7197" y="4592"/>
                  </a:cubicBezTo>
                  <a:cubicBezTo>
                    <a:pt x="6808" y="4611"/>
                    <a:pt x="6419" y="4556"/>
                    <a:pt x="6030" y="4501"/>
                  </a:cubicBezTo>
                  <a:cubicBezTo>
                    <a:pt x="5706" y="4464"/>
                    <a:pt x="5382" y="4409"/>
                    <a:pt x="5042" y="4409"/>
                  </a:cubicBezTo>
                  <a:cubicBezTo>
                    <a:pt x="5025" y="4409"/>
                    <a:pt x="5009" y="4409"/>
                    <a:pt x="4977" y="4409"/>
                  </a:cubicBezTo>
                  <a:cubicBezTo>
                    <a:pt x="4588" y="4427"/>
                    <a:pt x="4231" y="4501"/>
                    <a:pt x="3907" y="4666"/>
                  </a:cubicBezTo>
                  <a:cubicBezTo>
                    <a:pt x="3470" y="4886"/>
                    <a:pt x="3081" y="5253"/>
                    <a:pt x="2757" y="5749"/>
                  </a:cubicBezTo>
                  <a:cubicBezTo>
                    <a:pt x="2498" y="6171"/>
                    <a:pt x="2271" y="6666"/>
                    <a:pt x="2125" y="7198"/>
                  </a:cubicBezTo>
                  <a:cubicBezTo>
                    <a:pt x="2044" y="7547"/>
                    <a:pt x="1963" y="7896"/>
                    <a:pt x="1898" y="8244"/>
                  </a:cubicBezTo>
                  <a:cubicBezTo>
                    <a:pt x="1785" y="8850"/>
                    <a:pt x="1655" y="9492"/>
                    <a:pt x="1396" y="10098"/>
                  </a:cubicBezTo>
                  <a:cubicBezTo>
                    <a:pt x="1250" y="10428"/>
                    <a:pt x="1055" y="10759"/>
                    <a:pt x="877" y="11071"/>
                  </a:cubicBezTo>
                  <a:cubicBezTo>
                    <a:pt x="683" y="11401"/>
                    <a:pt x="488" y="11768"/>
                    <a:pt x="343" y="12117"/>
                  </a:cubicBezTo>
                  <a:cubicBezTo>
                    <a:pt x="-30" y="12979"/>
                    <a:pt x="-95" y="13897"/>
                    <a:pt x="132" y="14869"/>
                  </a:cubicBezTo>
                  <a:cubicBezTo>
                    <a:pt x="343" y="15732"/>
                    <a:pt x="748" y="16558"/>
                    <a:pt x="1153" y="17292"/>
                  </a:cubicBezTo>
                  <a:cubicBezTo>
                    <a:pt x="1461" y="17897"/>
                    <a:pt x="1833" y="18558"/>
                    <a:pt x="2238" y="19164"/>
                  </a:cubicBezTo>
                  <a:cubicBezTo>
                    <a:pt x="2708" y="19824"/>
                    <a:pt x="3178" y="20320"/>
                    <a:pt x="3697" y="20687"/>
                  </a:cubicBezTo>
                  <a:cubicBezTo>
                    <a:pt x="4134" y="20999"/>
                    <a:pt x="4588" y="21219"/>
                    <a:pt x="5074" y="21311"/>
                  </a:cubicBezTo>
                  <a:cubicBezTo>
                    <a:pt x="5512" y="21403"/>
                    <a:pt x="5965" y="21421"/>
                    <a:pt x="6468" y="21348"/>
                  </a:cubicBezTo>
                  <a:cubicBezTo>
                    <a:pt x="7391" y="21219"/>
                    <a:pt x="8331" y="20834"/>
                    <a:pt x="9320" y="20412"/>
                  </a:cubicBezTo>
                  <a:cubicBezTo>
                    <a:pt x="10276" y="20008"/>
                    <a:pt x="11264" y="19604"/>
                    <a:pt x="12301" y="19402"/>
                  </a:cubicBezTo>
                  <a:cubicBezTo>
                    <a:pt x="12512" y="19366"/>
                    <a:pt x="12706" y="19329"/>
                    <a:pt x="12901" y="19292"/>
                  </a:cubicBezTo>
                  <a:cubicBezTo>
                    <a:pt x="13322" y="19237"/>
                    <a:pt x="13743" y="19164"/>
                    <a:pt x="14148" y="19035"/>
                  </a:cubicBezTo>
                  <a:cubicBezTo>
                    <a:pt x="15072" y="18742"/>
                    <a:pt x="15947" y="18136"/>
                    <a:pt x="16676" y="17585"/>
                  </a:cubicBezTo>
                  <a:cubicBezTo>
                    <a:pt x="17260" y="17127"/>
                    <a:pt x="17810" y="16668"/>
                    <a:pt x="18313" y="16191"/>
                  </a:cubicBezTo>
                  <a:cubicBezTo>
                    <a:pt x="18864" y="15677"/>
                    <a:pt x="19350" y="15145"/>
                    <a:pt x="19755" y="14631"/>
                  </a:cubicBezTo>
                  <a:cubicBezTo>
                    <a:pt x="20711" y="13420"/>
                    <a:pt x="21262" y="12227"/>
                    <a:pt x="21424" y="11071"/>
                  </a:cubicBezTo>
                  <a:cubicBezTo>
                    <a:pt x="21489" y="10667"/>
                    <a:pt x="21489" y="10263"/>
                    <a:pt x="21456" y="9859"/>
                  </a:cubicBezTo>
                  <a:cubicBezTo>
                    <a:pt x="21424" y="9492"/>
                    <a:pt x="21343" y="9125"/>
                    <a:pt x="21230" y="8740"/>
                  </a:cubicBezTo>
                  <a:cubicBezTo>
                    <a:pt x="21019" y="8006"/>
                    <a:pt x="20679" y="7309"/>
                    <a:pt x="20355" y="6629"/>
                  </a:cubicBezTo>
                  <a:cubicBezTo>
                    <a:pt x="20079" y="6061"/>
                    <a:pt x="19804" y="5473"/>
                    <a:pt x="19593" y="4868"/>
                  </a:cubicBezTo>
                  <a:cubicBezTo>
                    <a:pt x="19447" y="4464"/>
                    <a:pt x="19350" y="4042"/>
                    <a:pt x="19236" y="3638"/>
                  </a:cubicBezTo>
                  <a:cubicBezTo>
                    <a:pt x="19074" y="3051"/>
                    <a:pt x="18912" y="2445"/>
                    <a:pt x="18685" y="1895"/>
                  </a:cubicBezTo>
                  <a:cubicBezTo>
                    <a:pt x="18459" y="1399"/>
                    <a:pt x="18183" y="977"/>
                    <a:pt x="17843" y="665"/>
                  </a:cubicBezTo>
                  <a:cubicBezTo>
                    <a:pt x="17454" y="316"/>
                    <a:pt x="17016" y="96"/>
                    <a:pt x="16514" y="23"/>
                  </a:cubicBezTo>
                  <a:cubicBezTo>
                    <a:pt x="16401" y="23"/>
                    <a:pt x="16287" y="5"/>
                    <a:pt x="16158" y="5"/>
                  </a:cubicBezTo>
                  <a:cubicBezTo>
                    <a:pt x="14748" y="5"/>
                    <a:pt x="13192" y="1069"/>
                    <a:pt x="11847" y="2133"/>
                  </a:cubicBezTo>
                  <a:close/>
                </a:path>
              </a:pathLst>
            </a:custGeom>
            <a:solidFill>
              <a:srgbClr val="BFBFBF">
                <a:alpha val="7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6802" name="Freeform 27"/>
            <p:cNvSpPr/>
            <p:nvPr/>
          </p:nvSpPr>
          <p:spPr>
            <a:xfrm flipH="1" rot="10800000">
              <a:off x="1510775" y="1414537"/>
              <a:ext cx="2573629" cy="226158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94" h="21582" fill="norm" stroke="1" extrusionOk="0">
                  <a:moveTo>
                    <a:pt x="5311" y="21492"/>
                  </a:moveTo>
                  <a:cubicBezTo>
                    <a:pt x="4760" y="21384"/>
                    <a:pt x="4256" y="21168"/>
                    <a:pt x="3783" y="20826"/>
                  </a:cubicBezTo>
                  <a:cubicBezTo>
                    <a:pt x="2554" y="19980"/>
                    <a:pt x="1751" y="18612"/>
                    <a:pt x="1105" y="17406"/>
                  </a:cubicBezTo>
                  <a:cubicBezTo>
                    <a:pt x="932" y="17064"/>
                    <a:pt x="774" y="16776"/>
                    <a:pt x="664" y="16506"/>
                  </a:cubicBezTo>
                  <a:cubicBezTo>
                    <a:pt x="317" y="15714"/>
                    <a:pt x="112" y="15012"/>
                    <a:pt x="34" y="14328"/>
                  </a:cubicBezTo>
                  <a:cubicBezTo>
                    <a:pt x="-61" y="13500"/>
                    <a:pt x="49" y="12744"/>
                    <a:pt x="333" y="12024"/>
                  </a:cubicBezTo>
                  <a:cubicBezTo>
                    <a:pt x="506" y="11628"/>
                    <a:pt x="727" y="11232"/>
                    <a:pt x="932" y="10890"/>
                  </a:cubicBezTo>
                  <a:cubicBezTo>
                    <a:pt x="995" y="10800"/>
                    <a:pt x="1058" y="10692"/>
                    <a:pt x="1105" y="10602"/>
                  </a:cubicBezTo>
                  <a:cubicBezTo>
                    <a:pt x="1247" y="10404"/>
                    <a:pt x="1373" y="10188"/>
                    <a:pt x="1483" y="9972"/>
                  </a:cubicBezTo>
                  <a:cubicBezTo>
                    <a:pt x="1767" y="9360"/>
                    <a:pt x="1877" y="8694"/>
                    <a:pt x="1987" y="8064"/>
                  </a:cubicBezTo>
                  <a:cubicBezTo>
                    <a:pt x="2034" y="7740"/>
                    <a:pt x="2097" y="7416"/>
                    <a:pt x="2176" y="7092"/>
                  </a:cubicBezTo>
                  <a:cubicBezTo>
                    <a:pt x="2271" y="6660"/>
                    <a:pt x="2428" y="6246"/>
                    <a:pt x="2602" y="5868"/>
                  </a:cubicBezTo>
                  <a:cubicBezTo>
                    <a:pt x="2822" y="5454"/>
                    <a:pt x="3074" y="5112"/>
                    <a:pt x="3358" y="4860"/>
                  </a:cubicBezTo>
                  <a:cubicBezTo>
                    <a:pt x="3500" y="4716"/>
                    <a:pt x="3641" y="4626"/>
                    <a:pt x="3783" y="4536"/>
                  </a:cubicBezTo>
                  <a:cubicBezTo>
                    <a:pt x="4461" y="4140"/>
                    <a:pt x="5091" y="4194"/>
                    <a:pt x="5768" y="4248"/>
                  </a:cubicBezTo>
                  <a:cubicBezTo>
                    <a:pt x="6131" y="4284"/>
                    <a:pt x="6509" y="4320"/>
                    <a:pt x="6887" y="4266"/>
                  </a:cubicBezTo>
                  <a:cubicBezTo>
                    <a:pt x="7123" y="4248"/>
                    <a:pt x="7375" y="4194"/>
                    <a:pt x="7612" y="4140"/>
                  </a:cubicBezTo>
                  <a:cubicBezTo>
                    <a:pt x="7643" y="4122"/>
                    <a:pt x="7675" y="4122"/>
                    <a:pt x="7722" y="4104"/>
                  </a:cubicBezTo>
                  <a:cubicBezTo>
                    <a:pt x="7879" y="4068"/>
                    <a:pt x="8053" y="4032"/>
                    <a:pt x="8226" y="3978"/>
                  </a:cubicBezTo>
                  <a:cubicBezTo>
                    <a:pt x="8762" y="3816"/>
                    <a:pt x="9329" y="3492"/>
                    <a:pt x="10006" y="2970"/>
                  </a:cubicBezTo>
                  <a:cubicBezTo>
                    <a:pt x="10258" y="2772"/>
                    <a:pt x="10495" y="2574"/>
                    <a:pt x="10731" y="2376"/>
                  </a:cubicBezTo>
                  <a:cubicBezTo>
                    <a:pt x="11030" y="2142"/>
                    <a:pt x="11330" y="1890"/>
                    <a:pt x="11645" y="1656"/>
                  </a:cubicBezTo>
                  <a:cubicBezTo>
                    <a:pt x="12275" y="1188"/>
                    <a:pt x="13000" y="774"/>
                    <a:pt x="13677" y="486"/>
                  </a:cubicBezTo>
                  <a:cubicBezTo>
                    <a:pt x="14150" y="288"/>
                    <a:pt x="14591" y="162"/>
                    <a:pt x="15048" y="90"/>
                  </a:cubicBezTo>
                  <a:cubicBezTo>
                    <a:pt x="15395" y="18"/>
                    <a:pt x="15710" y="0"/>
                    <a:pt x="16009" y="0"/>
                  </a:cubicBezTo>
                  <a:cubicBezTo>
                    <a:pt x="16025" y="0"/>
                    <a:pt x="16041" y="0"/>
                    <a:pt x="16056" y="0"/>
                  </a:cubicBezTo>
                  <a:cubicBezTo>
                    <a:pt x="16151" y="0"/>
                    <a:pt x="16245" y="0"/>
                    <a:pt x="16340" y="0"/>
                  </a:cubicBezTo>
                  <a:cubicBezTo>
                    <a:pt x="16576" y="36"/>
                    <a:pt x="16813" y="90"/>
                    <a:pt x="17017" y="162"/>
                  </a:cubicBezTo>
                  <a:cubicBezTo>
                    <a:pt x="17364" y="288"/>
                    <a:pt x="17679" y="504"/>
                    <a:pt x="17963" y="792"/>
                  </a:cubicBezTo>
                  <a:cubicBezTo>
                    <a:pt x="18215" y="1062"/>
                    <a:pt x="18435" y="1404"/>
                    <a:pt x="18624" y="1782"/>
                  </a:cubicBezTo>
                  <a:cubicBezTo>
                    <a:pt x="18908" y="2358"/>
                    <a:pt x="19081" y="3042"/>
                    <a:pt x="19255" y="3690"/>
                  </a:cubicBezTo>
                  <a:cubicBezTo>
                    <a:pt x="19349" y="4050"/>
                    <a:pt x="19444" y="4428"/>
                    <a:pt x="19554" y="4788"/>
                  </a:cubicBezTo>
                  <a:cubicBezTo>
                    <a:pt x="19633" y="5022"/>
                    <a:pt x="19727" y="5256"/>
                    <a:pt x="19822" y="5526"/>
                  </a:cubicBezTo>
                  <a:cubicBezTo>
                    <a:pt x="19995" y="5940"/>
                    <a:pt x="20184" y="6354"/>
                    <a:pt x="20373" y="6750"/>
                  </a:cubicBezTo>
                  <a:cubicBezTo>
                    <a:pt x="20641" y="7344"/>
                    <a:pt x="20909" y="7956"/>
                    <a:pt x="21129" y="8568"/>
                  </a:cubicBezTo>
                  <a:cubicBezTo>
                    <a:pt x="21444" y="9486"/>
                    <a:pt x="21539" y="10314"/>
                    <a:pt x="21476" y="11142"/>
                  </a:cubicBezTo>
                  <a:cubicBezTo>
                    <a:pt x="21397" y="11916"/>
                    <a:pt x="21161" y="12708"/>
                    <a:pt x="20751" y="13500"/>
                  </a:cubicBezTo>
                  <a:cubicBezTo>
                    <a:pt x="20373" y="14238"/>
                    <a:pt x="19869" y="14976"/>
                    <a:pt x="19239" y="15678"/>
                  </a:cubicBezTo>
                  <a:cubicBezTo>
                    <a:pt x="18593" y="16398"/>
                    <a:pt x="17789" y="17136"/>
                    <a:pt x="16718" y="17964"/>
                  </a:cubicBezTo>
                  <a:cubicBezTo>
                    <a:pt x="15914" y="18594"/>
                    <a:pt x="15048" y="19242"/>
                    <a:pt x="14118" y="19602"/>
                  </a:cubicBezTo>
                  <a:cubicBezTo>
                    <a:pt x="14008" y="19638"/>
                    <a:pt x="13882" y="19692"/>
                    <a:pt x="13740" y="19728"/>
                  </a:cubicBezTo>
                  <a:cubicBezTo>
                    <a:pt x="13252" y="19890"/>
                    <a:pt x="12764" y="19962"/>
                    <a:pt x="12244" y="20052"/>
                  </a:cubicBezTo>
                  <a:cubicBezTo>
                    <a:pt x="12212" y="20052"/>
                    <a:pt x="12212" y="20052"/>
                    <a:pt x="12212" y="20052"/>
                  </a:cubicBezTo>
                  <a:cubicBezTo>
                    <a:pt x="11204" y="20214"/>
                    <a:pt x="10258" y="20538"/>
                    <a:pt x="9345" y="20844"/>
                  </a:cubicBezTo>
                  <a:cubicBezTo>
                    <a:pt x="9171" y="20898"/>
                    <a:pt x="8982" y="20970"/>
                    <a:pt x="8793" y="21024"/>
                  </a:cubicBezTo>
                  <a:cubicBezTo>
                    <a:pt x="8242" y="21204"/>
                    <a:pt x="7627" y="21402"/>
                    <a:pt x="7029" y="21492"/>
                  </a:cubicBezTo>
                  <a:cubicBezTo>
                    <a:pt x="6714" y="21546"/>
                    <a:pt x="6430" y="21582"/>
                    <a:pt x="6131" y="21582"/>
                  </a:cubicBezTo>
                  <a:cubicBezTo>
                    <a:pt x="5847" y="21582"/>
                    <a:pt x="5579" y="21546"/>
                    <a:pt x="5311" y="21492"/>
                  </a:cubicBezTo>
                  <a:close/>
                  <a:moveTo>
                    <a:pt x="15048" y="90"/>
                  </a:moveTo>
                  <a:cubicBezTo>
                    <a:pt x="14591" y="162"/>
                    <a:pt x="14150" y="306"/>
                    <a:pt x="13677" y="504"/>
                  </a:cubicBezTo>
                  <a:cubicBezTo>
                    <a:pt x="13000" y="792"/>
                    <a:pt x="12275" y="1206"/>
                    <a:pt x="11645" y="1674"/>
                  </a:cubicBezTo>
                  <a:cubicBezTo>
                    <a:pt x="11346" y="1890"/>
                    <a:pt x="11030" y="2142"/>
                    <a:pt x="10747" y="2394"/>
                  </a:cubicBezTo>
                  <a:cubicBezTo>
                    <a:pt x="10511" y="2574"/>
                    <a:pt x="10258" y="2790"/>
                    <a:pt x="10006" y="2970"/>
                  </a:cubicBezTo>
                  <a:cubicBezTo>
                    <a:pt x="9329" y="3492"/>
                    <a:pt x="8762" y="3816"/>
                    <a:pt x="8226" y="3978"/>
                  </a:cubicBezTo>
                  <a:cubicBezTo>
                    <a:pt x="8053" y="4032"/>
                    <a:pt x="7879" y="4086"/>
                    <a:pt x="7722" y="4122"/>
                  </a:cubicBezTo>
                  <a:cubicBezTo>
                    <a:pt x="7690" y="4122"/>
                    <a:pt x="7643" y="4140"/>
                    <a:pt x="7612" y="4140"/>
                  </a:cubicBezTo>
                  <a:cubicBezTo>
                    <a:pt x="7375" y="4194"/>
                    <a:pt x="7123" y="4248"/>
                    <a:pt x="6887" y="4284"/>
                  </a:cubicBezTo>
                  <a:cubicBezTo>
                    <a:pt x="6509" y="4320"/>
                    <a:pt x="6131" y="4284"/>
                    <a:pt x="5768" y="4266"/>
                  </a:cubicBezTo>
                  <a:cubicBezTo>
                    <a:pt x="5091" y="4212"/>
                    <a:pt x="4461" y="4158"/>
                    <a:pt x="3783" y="4536"/>
                  </a:cubicBezTo>
                  <a:cubicBezTo>
                    <a:pt x="3641" y="4626"/>
                    <a:pt x="3515" y="4734"/>
                    <a:pt x="3374" y="4860"/>
                  </a:cubicBezTo>
                  <a:cubicBezTo>
                    <a:pt x="3074" y="5112"/>
                    <a:pt x="2822" y="5454"/>
                    <a:pt x="2617" y="5886"/>
                  </a:cubicBezTo>
                  <a:cubicBezTo>
                    <a:pt x="2428" y="6246"/>
                    <a:pt x="2271" y="6660"/>
                    <a:pt x="2176" y="7092"/>
                  </a:cubicBezTo>
                  <a:cubicBezTo>
                    <a:pt x="2097" y="7416"/>
                    <a:pt x="2050" y="7740"/>
                    <a:pt x="1987" y="8064"/>
                  </a:cubicBezTo>
                  <a:cubicBezTo>
                    <a:pt x="1877" y="8694"/>
                    <a:pt x="1767" y="9360"/>
                    <a:pt x="1483" y="9972"/>
                  </a:cubicBezTo>
                  <a:cubicBezTo>
                    <a:pt x="1388" y="10188"/>
                    <a:pt x="1247" y="10404"/>
                    <a:pt x="1121" y="10620"/>
                  </a:cubicBezTo>
                  <a:cubicBezTo>
                    <a:pt x="1058" y="10710"/>
                    <a:pt x="995" y="10800"/>
                    <a:pt x="947" y="10890"/>
                  </a:cubicBezTo>
                  <a:cubicBezTo>
                    <a:pt x="743" y="11232"/>
                    <a:pt x="506" y="11628"/>
                    <a:pt x="349" y="12024"/>
                  </a:cubicBezTo>
                  <a:cubicBezTo>
                    <a:pt x="49" y="12744"/>
                    <a:pt x="-45" y="13500"/>
                    <a:pt x="34" y="14328"/>
                  </a:cubicBezTo>
                  <a:cubicBezTo>
                    <a:pt x="112" y="15012"/>
                    <a:pt x="317" y="15714"/>
                    <a:pt x="664" y="16488"/>
                  </a:cubicBezTo>
                  <a:cubicBezTo>
                    <a:pt x="790" y="16776"/>
                    <a:pt x="932" y="17064"/>
                    <a:pt x="1105" y="17406"/>
                  </a:cubicBezTo>
                  <a:cubicBezTo>
                    <a:pt x="1751" y="18612"/>
                    <a:pt x="2554" y="19980"/>
                    <a:pt x="3783" y="20826"/>
                  </a:cubicBezTo>
                  <a:cubicBezTo>
                    <a:pt x="4256" y="21168"/>
                    <a:pt x="4760" y="21384"/>
                    <a:pt x="5311" y="21492"/>
                  </a:cubicBezTo>
                  <a:cubicBezTo>
                    <a:pt x="5831" y="21600"/>
                    <a:pt x="6399" y="21600"/>
                    <a:pt x="7029" y="21492"/>
                  </a:cubicBezTo>
                  <a:cubicBezTo>
                    <a:pt x="7627" y="21384"/>
                    <a:pt x="8226" y="21204"/>
                    <a:pt x="8793" y="21024"/>
                  </a:cubicBezTo>
                  <a:cubicBezTo>
                    <a:pt x="8982" y="20970"/>
                    <a:pt x="9171" y="20898"/>
                    <a:pt x="9345" y="20844"/>
                  </a:cubicBezTo>
                  <a:cubicBezTo>
                    <a:pt x="10258" y="20538"/>
                    <a:pt x="11188" y="20214"/>
                    <a:pt x="12196" y="20052"/>
                  </a:cubicBezTo>
                  <a:cubicBezTo>
                    <a:pt x="12244" y="20034"/>
                    <a:pt x="12244" y="20034"/>
                    <a:pt x="12244" y="20034"/>
                  </a:cubicBezTo>
                  <a:cubicBezTo>
                    <a:pt x="12764" y="19962"/>
                    <a:pt x="13252" y="19872"/>
                    <a:pt x="13740" y="19728"/>
                  </a:cubicBezTo>
                  <a:cubicBezTo>
                    <a:pt x="13866" y="19692"/>
                    <a:pt x="14008" y="19638"/>
                    <a:pt x="14118" y="19584"/>
                  </a:cubicBezTo>
                  <a:cubicBezTo>
                    <a:pt x="15048" y="19242"/>
                    <a:pt x="15914" y="18594"/>
                    <a:pt x="16718" y="17946"/>
                  </a:cubicBezTo>
                  <a:cubicBezTo>
                    <a:pt x="17789" y="17118"/>
                    <a:pt x="18577" y="16398"/>
                    <a:pt x="19239" y="15678"/>
                  </a:cubicBezTo>
                  <a:cubicBezTo>
                    <a:pt x="19869" y="14976"/>
                    <a:pt x="20373" y="14238"/>
                    <a:pt x="20751" y="13500"/>
                  </a:cubicBezTo>
                  <a:cubicBezTo>
                    <a:pt x="21145" y="12708"/>
                    <a:pt x="21397" y="11916"/>
                    <a:pt x="21460" y="11142"/>
                  </a:cubicBezTo>
                  <a:cubicBezTo>
                    <a:pt x="21539" y="10314"/>
                    <a:pt x="21429" y="9486"/>
                    <a:pt x="21114" y="8568"/>
                  </a:cubicBezTo>
                  <a:cubicBezTo>
                    <a:pt x="20909" y="7956"/>
                    <a:pt x="20625" y="7344"/>
                    <a:pt x="20357" y="6750"/>
                  </a:cubicBezTo>
                  <a:cubicBezTo>
                    <a:pt x="20184" y="6354"/>
                    <a:pt x="19995" y="5940"/>
                    <a:pt x="19822" y="5526"/>
                  </a:cubicBezTo>
                  <a:cubicBezTo>
                    <a:pt x="19711" y="5256"/>
                    <a:pt x="19633" y="5022"/>
                    <a:pt x="19554" y="4788"/>
                  </a:cubicBezTo>
                  <a:cubicBezTo>
                    <a:pt x="19444" y="4428"/>
                    <a:pt x="19333" y="4050"/>
                    <a:pt x="19239" y="3690"/>
                  </a:cubicBezTo>
                  <a:cubicBezTo>
                    <a:pt x="19065" y="3042"/>
                    <a:pt x="18892" y="2376"/>
                    <a:pt x="18609" y="1782"/>
                  </a:cubicBezTo>
                  <a:cubicBezTo>
                    <a:pt x="18435" y="1404"/>
                    <a:pt x="18215" y="1080"/>
                    <a:pt x="17947" y="810"/>
                  </a:cubicBezTo>
                  <a:cubicBezTo>
                    <a:pt x="17679" y="522"/>
                    <a:pt x="17364" y="306"/>
                    <a:pt x="17017" y="162"/>
                  </a:cubicBezTo>
                  <a:cubicBezTo>
                    <a:pt x="16813" y="90"/>
                    <a:pt x="16576" y="36"/>
                    <a:pt x="16340" y="18"/>
                  </a:cubicBezTo>
                  <a:cubicBezTo>
                    <a:pt x="16245" y="0"/>
                    <a:pt x="16151" y="0"/>
                    <a:pt x="16056" y="0"/>
                  </a:cubicBezTo>
                  <a:cubicBezTo>
                    <a:pt x="16041" y="0"/>
                    <a:pt x="16025" y="0"/>
                    <a:pt x="16009" y="0"/>
                  </a:cubicBezTo>
                  <a:cubicBezTo>
                    <a:pt x="15710" y="0"/>
                    <a:pt x="15395" y="36"/>
                    <a:pt x="15048" y="90"/>
                  </a:cubicBezTo>
                  <a:close/>
                </a:path>
              </a:pathLst>
            </a:custGeom>
            <a:solidFill>
              <a:srgbClr val="BFBFBF">
                <a:alpha val="7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6803" name="Freeform 28"/>
            <p:cNvSpPr/>
            <p:nvPr/>
          </p:nvSpPr>
          <p:spPr>
            <a:xfrm flipH="1" rot="10800000">
              <a:off x="1462053" y="1399243"/>
              <a:ext cx="2651346" cy="23298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03" h="21496" fill="norm" stroke="1" extrusionOk="0">
                  <a:moveTo>
                    <a:pt x="5371" y="21374"/>
                  </a:moveTo>
                  <a:cubicBezTo>
                    <a:pt x="4820" y="21252"/>
                    <a:pt x="4330" y="21026"/>
                    <a:pt x="3856" y="20712"/>
                  </a:cubicBezTo>
                  <a:cubicBezTo>
                    <a:pt x="2541" y="19842"/>
                    <a:pt x="1669" y="18432"/>
                    <a:pt x="1072" y="17301"/>
                  </a:cubicBezTo>
                  <a:cubicBezTo>
                    <a:pt x="888" y="16970"/>
                    <a:pt x="735" y="16657"/>
                    <a:pt x="613" y="16378"/>
                  </a:cubicBezTo>
                  <a:cubicBezTo>
                    <a:pt x="292" y="15613"/>
                    <a:pt x="93" y="14864"/>
                    <a:pt x="32" y="14151"/>
                  </a:cubicBezTo>
                  <a:cubicBezTo>
                    <a:pt x="-60" y="13298"/>
                    <a:pt x="47" y="12514"/>
                    <a:pt x="338" y="11801"/>
                  </a:cubicBezTo>
                  <a:cubicBezTo>
                    <a:pt x="506" y="11366"/>
                    <a:pt x="766" y="10948"/>
                    <a:pt x="965" y="10635"/>
                  </a:cubicBezTo>
                  <a:cubicBezTo>
                    <a:pt x="1041" y="10513"/>
                    <a:pt x="1118" y="10408"/>
                    <a:pt x="1194" y="10304"/>
                  </a:cubicBezTo>
                  <a:cubicBezTo>
                    <a:pt x="1332" y="10112"/>
                    <a:pt x="1470" y="9938"/>
                    <a:pt x="1562" y="9730"/>
                  </a:cubicBezTo>
                  <a:cubicBezTo>
                    <a:pt x="1852" y="9138"/>
                    <a:pt x="1944" y="8494"/>
                    <a:pt x="2051" y="7798"/>
                  </a:cubicBezTo>
                  <a:cubicBezTo>
                    <a:pt x="2097" y="7519"/>
                    <a:pt x="2143" y="7223"/>
                    <a:pt x="2204" y="6927"/>
                  </a:cubicBezTo>
                  <a:cubicBezTo>
                    <a:pt x="2311" y="6388"/>
                    <a:pt x="2602" y="5378"/>
                    <a:pt x="3275" y="4699"/>
                  </a:cubicBezTo>
                  <a:cubicBezTo>
                    <a:pt x="3428" y="4560"/>
                    <a:pt x="3550" y="4456"/>
                    <a:pt x="3673" y="4369"/>
                  </a:cubicBezTo>
                  <a:cubicBezTo>
                    <a:pt x="4300" y="3968"/>
                    <a:pt x="4896" y="3968"/>
                    <a:pt x="5539" y="3986"/>
                  </a:cubicBezTo>
                  <a:cubicBezTo>
                    <a:pt x="5875" y="3986"/>
                    <a:pt x="6243" y="3986"/>
                    <a:pt x="6594" y="3916"/>
                  </a:cubicBezTo>
                  <a:cubicBezTo>
                    <a:pt x="6732" y="3899"/>
                    <a:pt x="6870" y="3864"/>
                    <a:pt x="7007" y="3829"/>
                  </a:cubicBezTo>
                  <a:cubicBezTo>
                    <a:pt x="7145" y="3794"/>
                    <a:pt x="7298" y="3760"/>
                    <a:pt x="7451" y="3742"/>
                  </a:cubicBezTo>
                  <a:cubicBezTo>
                    <a:pt x="7497" y="3725"/>
                    <a:pt x="7543" y="3725"/>
                    <a:pt x="7589" y="3707"/>
                  </a:cubicBezTo>
                  <a:cubicBezTo>
                    <a:pt x="7711" y="3690"/>
                    <a:pt x="7833" y="3673"/>
                    <a:pt x="7971" y="3638"/>
                  </a:cubicBezTo>
                  <a:cubicBezTo>
                    <a:pt x="8522" y="3516"/>
                    <a:pt x="9088" y="3185"/>
                    <a:pt x="9776" y="2611"/>
                  </a:cubicBezTo>
                  <a:cubicBezTo>
                    <a:pt x="9960" y="2454"/>
                    <a:pt x="10143" y="2298"/>
                    <a:pt x="10312" y="2141"/>
                  </a:cubicBezTo>
                  <a:cubicBezTo>
                    <a:pt x="10664" y="1828"/>
                    <a:pt x="11046" y="1497"/>
                    <a:pt x="11428" y="1218"/>
                  </a:cubicBezTo>
                  <a:cubicBezTo>
                    <a:pt x="12040" y="801"/>
                    <a:pt x="12775" y="470"/>
                    <a:pt x="13509" y="261"/>
                  </a:cubicBezTo>
                  <a:cubicBezTo>
                    <a:pt x="13937" y="157"/>
                    <a:pt x="14335" y="87"/>
                    <a:pt x="14824" y="52"/>
                  </a:cubicBezTo>
                  <a:cubicBezTo>
                    <a:pt x="14932" y="52"/>
                    <a:pt x="14932" y="52"/>
                    <a:pt x="14932" y="52"/>
                  </a:cubicBezTo>
                  <a:cubicBezTo>
                    <a:pt x="15237" y="17"/>
                    <a:pt x="15559" y="0"/>
                    <a:pt x="15865" y="0"/>
                  </a:cubicBezTo>
                  <a:cubicBezTo>
                    <a:pt x="15865" y="0"/>
                    <a:pt x="15865" y="0"/>
                    <a:pt x="15865" y="0"/>
                  </a:cubicBezTo>
                  <a:cubicBezTo>
                    <a:pt x="15972" y="0"/>
                    <a:pt x="16064" y="0"/>
                    <a:pt x="16155" y="17"/>
                  </a:cubicBezTo>
                  <a:cubicBezTo>
                    <a:pt x="16415" y="17"/>
                    <a:pt x="16645" y="70"/>
                    <a:pt x="16844" y="139"/>
                  </a:cubicBezTo>
                  <a:cubicBezTo>
                    <a:pt x="17547" y="348"/>
                    <a:pt x="18144" y="888"/>
                    <a:pt x="18557" y="1671"/>
                  </a:cubicBezTo>
                  <a:cubicBezTo>
                    <a:pt x="18878" y="2280"/>
                    <a:pt x="19062" y="3011"/>
                    <a:pt x="19245" y="3707"/>
                  </a:cubicBezTo>
                  <a:cubicBezTo>
                    <a:pt x="19337" y="4038"/>
                    <a:pt x="19414" y="4369"/>
                    <a:pt x="19521" y="4699"/>
                  </a:cubicBezTo>
                  <a:cubicBezTo>
                    <a:pt x="19597" y="4926"/>
                    <a:pt x="19674" y="5169"/>
                    <a:pt x="19781" y="5430"/>
                  </a:cubicBezTo>
                  <a:cubicBezTo>
                    <a:pt x="19949" y="5900"/>
                    <a:pt x="20163" y="6370"/>
                    <a:pt x="20377" y="6823"/>
                  </a:cubicBezTo>
                  <a:cubicBezTo>
                    <a:pt x="20607" y="7380"/>
                    <a:pt x="20867" y="7937"/>
                    <a:pt x="21066" y="8511"/>
                  </a:cubicBezTo>
                  <a:cubicBezTo>
                    <a:pt x="21402" y="9434"/>
                    <a:pt x="21540" y="10252"/>
                    <a:pt x="21494" y="11087"/>
                  </a:cubicBezTo>
                  <a:cubicBezTo>
                    <a:pt x="21418" y="12654"/>
                    <a:pt x="20653" y="14307"/>
                    <a:pt x="19337" y="15787"/>
                  </a:cubicBezTo>
                  <a:cubicBezTo>
                    <a:pt x="18526" y="16692"/>
                    <a:pt x="17578" y="17475"/>
                    <a:pt x="16752" y="18119"/>
                  </a:cubicBezTo>
                  <a:cubicBezTo>
                    <a:pt x="16737" y="18119"/>
                    <a:pt x="16737" y="18119"/>
                    <a:pt x="16737" y="18119"/>
                  </a:cubicBezTo>
                  <a:cubicBezTo>
                    <a:pt x="15895" y="18798"/>
                    <a:pt x="15023" y="19494"/>
                    <a:pt x="14090" y="19912"/>
                  </a:cubicBezTo>
                  <a:cubicBezTo>
                    <a:pt x="13968" y="19964"/>
                    <a:pt x="13830" y="20016"/>
                    <a:pt x="13692" y="20068"/>
                  </a:cubicBezTo>
                  <a:cubicBezTo>
                    <a:pt x="13218" y="20242"/>
                    <a:pt x="12698" y="20364"/>
                    <a:pt x="12101" y="20451"/>
                  </a:cubicBezTo>
                  <a:cubicBezTo>
                    <a:pt x="11153" y="20573"/>
                    <a:pt x="10281" y="20799"/>
                    <a:pt x="9440" y="21008"/>
                  </a:cubicBezTo>
                  <a:cubicBezTo>
                    <a:pt x="9210" y="21060"/>
                    <a:pt x="8981" y="21113"/>
                    <a:pt x="8767" y="21165"/>
                  </a:cubicBezTo>
                  <a:cubicBezTo>
                    <a:pt x="8032" y="21339"/>
                    <a:pt x="7283" y="21496"/>
                    <a:pt x="6503" y="21496"/>
                  </a:cubicBezTo>
                  <a:cubicBezTo>
                    <a:pt x="6120" y="21496"/>
                    <a:pt x="5753" y="21461"/>
                    <a:pt x="5371" y="21374"/>
                  </a:cubicBezTo>
                  <a:close/>
                  <a:moveTo>
                    <a:pt x="14932" y="104"/>
                  </a:moveTo>
                  <a:cubicBezTo>
                    <a:pt x="14840" y="104"/>
                    <a:pt x="14840" y="104"/>
                    <a:pt x="14840" y="104"/>
                  </a:cubicBezTo>
                  <a:cubicBezTo>
                    <a:pt x="14335" y="139"/>
                    <a:pt x="13937" y="209"/>
                    <a:pt x="13524" y="313"/>
                  </a:cubicBezTo>
                  <a:cubicBezTo>
                    <a:pt x="12790" y="522"/>
                    <a:pt x="12056" y="853"/>
                    <a:pt x="11459" y="1271"/>
                  </a:cubicBezTo>
                  <a:cubicBezTo>
                    <a:pt x="11077" y="1549"/>
                    <a:pt x="10694" y="1880"/>
                    <a:pt x="10342" y="2193"/>
                  </a:cubicBezTo>
                  <a:cubicBezTo>
                    <a:pt x="10159" y="2350"/>
                    <a:pt x="9990" y="2506"/>
                    <a:pt x="9807" y="2646"/>
                  </a:cubicBezTo>
                  <a:cubicBezTo>
                    <a:pt x="9118" y="3220"/>
                    <a:pt x="8537" y="3551"/>
                    <a:pt x="7971" y="3690"/>
                  </a:cubicBezTo>
                  <a:cubicBezTo>
                    <a:pt x="7849" y="3725"/>
                    <a:pt x="7711" y="3742"/>
                    <a:pt x="7589" y="3760"/>
                  </a:cubicBezTo>
                  <a:cubicBezTo>
                    <a:pt x="7543" y="3777"/>
                    <a:pt x="7497" y="3777"/>
                    <a:pt x="7451" y="3794"/>
                  </a:cubicBezTo>
                  <a:cubicBezTo>
                    <a:pt x="7313" y="3812"/>
                    <a:pt x="7160" y="3847"/>
                    <a:pt x="7023" y="3881"/>
                  </a:cubicBezTo>
                  <a:cubicBezTo>
                    <a:pt x="6870" y="3916"/>
                    <a:pt x="6747" y="3951"/>
                    <a:pt x="6610" y="3968"/>
                  </a:cubicBezTo>
                  <a:cubicBezTo>
                    <a:pt x="6243" y="4038"/>
                    <a:pt x="5875" y="4038"/>
                    <a:pt x="5539" y="4038"/>
                  </a:cubicBezTo>
                  <a:cubicBezTo>
                    <a:pt x="4896" y="4021"/>
                    <a:pt x="4300" y="4021"/>
                    <a:pt x="3703" y="4421"/>
                  </a:cubicBezTo>
                  <a:cubicBezTo>
                    <a:pt x="3581" y="4508"/>
                    <a:pt x="3458" y="4612"/>
                    <a:pt x="3321" y="4752"/>
                  </a:cubicBezTo>
                  <a:cubicBezTo>
                    <a:pt x="2648" y="5396"/>
                    <a:pt x="2357" y="6405"/>
                    <a:pt x="2250" y="6945"/>
                  </a:cubicBezTo>
                  <a:cubicBezTo>
                    <a:pt x="2189" y="7223"/>
                    <a:pt x="2143" y="7519"/>
                    <a:pt x="2097" y="7815"/>
                  </a:cubicBezTo>
                  <a:cubicBezTo>
                    <a:pt x="1990" y="8494"/>
                    <a:pt x="1898" y="9155"/>
                    <a:pt x="1607" y="9764"/>
                  </a:cubicBezTo>
                  <a:cubicBezTo>
                    <a:pt x="1500" y="9973"/>
                    <a:pt x="1363" y="10147"/>
                    <a:pt x="1240" y="10339"/>
                  </a:cubicBezTo>
                  <a:cubicBezTo>
                    <a:pt x="1164" y="10443"/>
                    <a:pt x="1072" y="10548"/>
                    <a:pt x="1011" y="10669"/>
                  </a:cubicBezTo>
                  <a:cubicBezTo>
                    <a:pt x="812" y="10965"/>
                    <a:pt x="552" y="11383"/>
                    <a:pt x="384" y="11818"/>
                  </a:cubicBezTo>
                  <a:cubicBezTo>
                    <a:pt x="93" y="12532"/>
                    <a:pt x="-14" y="13298"/>
                    <a:pt x="78" y="14151"/>
                  </a:cubicBezTo>
                  <a:cubicBezTo>
                    <a:pt x="139" y="14864"/>
                    <a:pt x="338" y="15595"/>
                    <a:pt x="659" y="16344"/>
                  </a:cubicBezTo>
                  <a:cubicBezTo>
                    <a:pt x="781" y="16639"/>
                    <a:pt x="934" y="16935"/>
                    <a:pt x="1103" y="17266"/>
                  </a:cubicBezTo>
                  <a:cubicBezTo>
                    <a:pt x="1715" y="18397"/>
                    <a:pt x="2571" y="19807"/>
                    <a:pt x="3871" y="20678"/>
                  </a:cubicBezTo>
                  <a:cubicBezTo>
                    <a:pt x="4346" y="20991"/>
                    <a:pt x="4835" y="21200"/>
                    <a:pt x="5386" y="21322"/>
                  </a:cubicBezTo>
                  <a:cubicBezTo>
                    <a:pt x="6548" y="21600"/>
                    <a:pt x="7696" y="21374"/>
                    <a:pt x="8751" y="21113"/>
                  </a:cubicBezTo>
                  <a:cubicBezTo>
                    <a:pt x="8981" y="21060"/>
                    <a:pt x="9210" y="21008"/>
                    <a:pt x="9440" y="20956"/>
                  </a:cubicBezTo>
                  <a:cubicBezTo>
                    <a:pt x="10281" y="20730"/>
                    <a:pt x="11153" y="20521"/>
                    <a:pt x="12101" y="20399"/>
                  </a:cubicBezTo>
                  <a:cubicBezTo>
                    <a:pt x="12698" y="20312"/>
                    <a:pt x="13218" y="20190"/>
                    <a:pt x="13677" y="20016"/>
                  </a:cubicBezTo>
                  <a:cubicBezTo>
                    <a:pt x="13815" y="19964"/>
                    <a:pt x="13937" y="19912"/>
                    <a:pt x="14075" y="19859"/>
                  </a:cubicBezTo>
                  <a:cubicBezTo>
                    <a:pt x="14993" y="19442"/>
                    <a:pt x="15865" y="18746"/>
                    <a:pt x="16721" y="18084"/>
                  </a:cubicBezTo>
                  <a:cubicBezTo>
                    <a:pt x="16721" y="18084"/>
                    <a:pt x="16721" y="18084"/>
                    <a:pt x="16721" y="18084"/>
                  </a:cubicBezTo>
                  <a:cubicBezTo>
                    <a:pt x="17547" y="17423"/>
                    <a:pt x="18496" y="16657"/>
                    <a:pt x="19307" y="15752"/>
                  </a:cubicBezTo>
                  <a:cubicBezTo>
                    <a:pt x="20607" y="14290"/>
                    <a:pt x="21372" y="12636"/>
                    <a:pt x="21448" y="11087"/>
                  </a:cubicBezTo>
                  <a:cubicBezTo>
                    <a:pt x="21479" y="10269"/>
                    <a:pt x="21356" y="9451"/>
                    <a:pt x="21020" y="8529"/>
                  </a:cubicBezTo>
                  <a:cubicBezTo>
                    <a:pt x="20821" y="7972"/>
                    <a:pt x="20576" y="7397"/>
                    <a:pt x="20332" y="6858"/>
                  </a:cubicBezTo>
                  <a:cubicBezTo>
                    <a:pt x="20117" y="6405"/>
                    <a:pt x="19918" y="5918"/>
                    <a:pt x="19735" y="5448"/>
                  </a:cubicBezTo>
                  <a:cubicBezTo>
                    <a:pt x="19628" y="5204"/>
                    <a:pt x="19551" y="4943"/>
                    <a:pt x="19475" y="4717"/>
                  </a:cubicBezTo>
                  <a:cubicBezTo>
                    <a:pt x="19368" y="4386"/>
                    <a:pt x="19291" y="4055"/>
                    <a:pt x="19199" y="3725"/>
                  </a:cubicBezTo>
                  <a:cubicBezTo>
                    <a:pt x="19016" y="3029"/>
                    <a:pt x="18832" y="2298"/>
                    <a:pt x="18511" y="1688"/>
                  </a:cubicBezTo>
                  <a:cubicBezTo>
                    <a:pt x="18113" y="940"/>
                    <a:pt x="17517" y="400"/>
                    <a:pt x="16844" y="191"/>
                  </a:cubicBezTo>
                  <a:cubicBezTo>
                    <a:pt x="16630" y="122"/>
                    <a:pt x="16415" y="87"/>
                    <a:pt x="16155" y="70"/>
                  </a:cubicBezTo>
                  <a:cubicBezTo>
                    <a:pt x="16064" y="52"/>
                    <a:pt x="15972" y="52"/>
                    <a:pt x="15865" y="52"/>
                  </a:cubicBezTo>
                  <a:cubicBezTo>
                    <a:pt x="15865" y="52"/>
                    <a:pt x="15865" y="52"/>
                    <a:pt x="15865" y="52"/>
                  </a:cubicBezTo>
                  <a:cubicBezTo>
                    <a:pt x="15559" y="52"/>
                    <a:pt x="15237" y="87"/>
                    <a:pt x="14932" y="104"/>
                  </a:cubicBezTo>
                  <a:close/>
                </a:path>
              </a:pathLst>
            </a:custGeom>
            <a:solidFill>
              <a:srgbClr val="BFBFBF">
                <a:alpha val="7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6804" name="Freeform 29"/>
            <p:cNvSpPr/>
            <p:nvPr/>
          </p:nvSpPr>
          <p:spPr>
            <a:xfrm flipH="1" rot="10800000">
              <a:off x="1417361" y="1384392"/>
              <a:ext cx="2719598" cy="23897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37" h="21586" fill="norm" stroke="1" extrusionOk="0">
                  <a:moveTo>
                    <a:pt x="5431" y="21399"/>
                  </a:moveTo>
                  <a:cubicBezTo>
                    <a:pt x="4878" y="21245"/>
                    <a:pt x="4386" y="21041"/>
                    <a:pt x="3922" y="20734"/>
                  </a:cubicBezTo>
                  <a:cubicBezTo>
                    <a:pt x="3340" y="20360"/>
                    <a:pt x="2787" y="19848"/>
                    <a:pt x="2279" y="19235"/>
                  </a:cubicBezTo>
                  <a:cubicBezTo>
                    <a:pt x="1846" y="18690"/>
                    <a:pt x="1443" y="18060"/>
                    <a:pt x="1039" y="17310"/>
                  </a:cubicBezTo>
                  <a:cubicBezTo>
                    <a:pt x="860" y="16970"/>
                    <a:pt x="711" y="16663"/>
                    <a:pt x="576" y="16356"/>
                  </a:cubicBezTo>
                  <a:cubicBezTo>
                    <a:pt x="278" y="15607"/>
                    <a:pt x="83" y="14840"/>
                    <a:pt x="24" y="14074"/>
                  </a:cubicBezTo>
                  <a:cubicBezTo>
                    <a:pt x="-51" y="13188"/>
                    <a:pt x="54" y="12404"/>
                    <a:pt x="337" y="11672"/>
                  </a:cubicBezTo>
                  <a:cubicBezTo>
                    <a:pt x="487" y="11297"/>
                    <a:pt x="696" y="10922"/>
                    <a:pt x="995" y="10479"/>
                  </a:cubicBezTo>
                  <a:cubicBezTo>
                    <a:pt x="1084" y="10343"/>
                    <a:pt x="1174" y="10224"/>
                    <a:pt x="1264" y="10122"/>
                  </a:cubicBezTo>
                  <a:cubicBezTo>
                    <a:pt x="1413" y="9934"/>
                    <a:pt x="1547" y="9781"/>
                    <a:pt x="1652" y="9577"/>
                  </a:cubicBezTo>
                  <a:cubicBezTo>
                    <a:pt x="1936" y="8980"/>
                    <a:pt x="2025" y="8316"/>
                    <a:pt x="2130" y="7601"/>
                  </a:cubicBezTo>
                  <a:cubicBezTo>
                    <a:pt x="2160" y="7345"/>
                    <a:pt x="2190" y="7055"/>
                    <a:pt x="2249" y="6800"/>
                  </a:cubicBezTo>
                  <a:cubicBezTo>
                    <a:pt x="2324" y="6374"/>
                    <a:pt x="2444" y="5948"/>
                    <a:pt x="2593" y="5590"/>
                  </a:cubicBezTo>
                  <a:cubicBezTo>
                    <a:pt x="2757" y="5182"/>
                    <a:pt x="2966" y="4841"/>
                    <a:pt x="3205" y="4585"/>
                  </a:cubicBezTo>
                  <a:cubicBezTo>
                    <a:pt x="3310" y="4483"/>
                    <a:pt x="3429" y="4347"/>
                    <a:pt x="3564" y="4245"/>
                  </a:cubicBezTo>
                  <a:cubicBezTo>
                    <a:pt x="4147" y="3819"/>
                    <a:pt x="4714" y="3785"/>
                    <a:pt x="5312" y="3751"/>
                  </a:cubicBezTo>
                  <a:cubicBezTo>
                    <a:pt x="5640" y="3717"/>
                    <a:pt x="5984" y="3700"/>
                    <a:pt x="6327" y="3614"/>
                  </a:cubicBezTo>
                  <a:cubicBezTo>
                    <a:pt x="6417" y="3597"/>
                    <a:pt x="6507" y="3563"/>
                    <a:pt x="6611" y="3546"/>
                  </a:cubicBezTo>
                  <a:cubicBezTo>
                    <a:pt x="6805" y="3495"/>
                    <a:pt x="7000" y="3427"/>
                    <a:pt x="7194" y="3410"/>
                  </a:cubicBezTo>
                  <a:cubicBezTo>
                    <a:pt x="7269" y="3393"/>
                    <a:pt x="7343" y="3393"/>
                    <a:pt x="7418" y="3376"/>
                  </a:cubicBezTo>
                  <a:cubicBezTo>
                    <a:pt x="7522" y="3376"/>
                    <a:pt x="7627" y="3359"/>
                    <a:pt x="7732" y="3342"/>
                  </a:cubicBezTo>
                  <a:cubicBezTo>
                    <a:pt x="8299" y="3240"/>
                    <a:pt x="8912" y="2882"/>
                    <a:pt x="9599" y="2269"/>
                  </a:cubicBezTo>
                  <a:cubicBezTo>
                    <a:pt x="9748" y="2132"/>
                    <a:pt x="9898" y="1996"/>
                    <a:pt x="10047" y="1860"/>
                  </a:cubicBezTo>
                  <a:cubicBezTo>
                    <a:pt x="10435" y="1485"/>
                    <a:pt x="10839" y="1093"/>
                    <a:pt x="11287" y="804"/>
                  </a:cubicBezTo>
                  <a:cubicBezTo>
                    <a:pt x="11600" y="582"/>
                    <a:pt x="11974" y="412"/>
                    <a:pt x="12362" y="276"/>
                  </a:cubicBezTo>
                  <a:cubicBezTo>
                    <a:pt x="12706" y="156"/>
                    <a:pt x="13064" y="71"/>
                    <a:pt x="13393" y="37"/>
                  </a:cubicBezTo>
                  <a:cubicBezTo>
                    <a:pt x="13811" y="-14"/>
                    <a:pt x="14170" y="3"/>
                    <a:pt x="14633" y="3"/>
                  </a:cubicBezTo>
                  <a:cubicBezTo>
                    <a:pt x="14663" y="3"/>
                    <a:pt x="14663" y="3"/>
                    <a:pt x="14663" y="3"/>
                  </a:cubicBezTo>
                  <a:cubicBezTo>
                    <a:pt x="14887" y="20"/>
                    <a:pt x="15126" y="3"/>
                    <a:pt x="15365" y="3"/>
                  </a:cubicBezTo>
                  <a:cubicBezTo>
                    <a:pt x="15484" y="3"/>
                    <a:pt x="15604" y="3"/>
                    <a:pt x="15723" y="3"/>
                  </a:cubicBezTo>
                  <a:cubicBezTo>
                    <a:pt x="15843" y="3"/>
                    <a:pt x="15932" y="3"/>
                    <a:pt x="16022" y="3"/>
                  </a:cubicBezTo>
                  <a:cubicBezTo>
                    <a:pt x="16306" y="3"/>
                    <a:pt x="16530" y="37"/>
                    <a:pt x="16724" y="88"/>
                  </a:cubicBezTo>
                  <a:cubicBezTo>
                    <a:pt x="17456" y="276"/>
                    <a:pt x="18083" y="787"/>
                    <a:pt x="18502" y="1536"/>
                  </a:cubicBezTo>
                  <a:cubicBezTo>
                    <a:pt x="18875" y="2183"/>
                    <a:pt x="19069" y="2967"/>
                    <a:pt x="19264" y="3717"/>
                  </a:cubicBezTo>
                  <a:cubicBezTo>
                    <a:pt x="19338" y="4006"/>
                    <a:pt x="19413" y="4313"/>
                    <a:pt x="19503" y="4602"/>
                  </a:cubicBezTo>
                  <a:cubicBezTo>
                    <a:pt x="19577" y="4858"/>
                    <a:pt x="19652" y="5113"/>
                    <a:pt x="19756" y="5352"/>
                  </a:cubicBezTo>
                  <a:cubicBezTo>
                    <a:pt x="19951" y="5897"/>
                    <a:pt x="20175" y="6442"/>
                    <a:pt x="20414" y="6970"/>
                  </a:cubicBezTo>
                  <a:cubicBezTo>
                    <a:pt x="20623" y="7464"/>
                    <a:pt x="20847" y="7992"/>
                    <a:pt x="21041" y="8503"/>
                  </a:cubicBezTo>
                  <a:cubicBezTo>
                    <a:pt x="21205" y="8946"/>
                    <a:pt x="21325" y="9355"/>
                    <a:pt x="21415" y="9747"/>
                  </a:cubicBezTo>
                  <a:cubicBezTo>
                    <a:pt x="21504" y="10207"/>
                    <a:pt x="21549" y="10650"/>
                    <a:pt x="21534" y="11093"/>
                  </a:cubicBezTo>
                  <a:cubicBezTo>
                    <a:pt x="21534" y="11927"/>
                    <a:pt x="21340" y="12796"/>
                    <a:pt x="20951" y="13648"/>
                  </a:cubicBezTo>
                  <a:cubicBezTo>
                    <a:pt x="20787" y="14057"/>
                    <a:pt x="20563" y="14465"/>
                    <a:pt x="20309" y="14857"/>
                  </a:cubicBezTo>
                  <a:cubicBezTo>
                    <a:pt x="20055" y="15249"/>
                    <a:pt x="19771" y="15607"/>
                    <a:pt x="19458" y="15965"/>
                  </a:cubicBezTo>
                  <a:cubicBezTo>
                    <a:pt x="18666" y="16884"/>
                    <a:pt x="17710" y="17634"/>
                    <a:pt x="16799" y="18366"/>
                  </a:cubicBezTo>
                  <a:cubicBezTo>
                    <a:pt x="16709" y="18435"/>
                    <a:pt x="16634" y="18503"/>
                    <a:pt x="16545" y="18588"/>
                  </a:cubicBezTo>
                  <a:cubicBezTo>
                    <a:pt x="15753" y="19218"/>
                    <a:pt x="14932" y="19883"/>
                    <a:pt x="14065" y="20325"/>
                  </a:cubicBezTo>
                  <a:cubicBezTo>
                    <a:pt x="13946" y="20394"/>
                    <a:pt x="13811" y="20445"/>
                    <a:pt x="13662" y="20513"/>
                  </a:cubicBezTo>
                  <a:cubicBezTo>
                    <a:pt x="13139" y="20717"/>
                    <a:pt x="12586" y="20871"/>
                    <a:pt x="12019" y="20939"/>
                  </a:cubicBezTo>
                  <a:cubicBezTo>
                    <a:pt x="11212" y="21024"/>
                    <a:pt x="10450" y="21143"/>
                    <a:pt x="9718" y="21262"/>
                  </a:cubicBezTo>
                  <a:cubicBezTo>
                    <a:pt x="9375" y="21330"/>
                    <a:pt x="9061" y="21382"/>
                    <a:pt x="8732" y="21433"/>
                  </a:cubicBezTo>
                  <a:cubicBezTo>
                    <a:pt x="8239" y="21501"/>
                    <a:pt x="7672" y="21586"/>
                    <a:pt x="7089" y="21586"/>
                  </a:cubicBezTo>
                  <a:cubicBezTo>
                    <a:pt x="7044" y="21586"/>
                    <a:pt x="7015" y="21586"/>
                    <a:pt x="6970" y="21586"/>
                  </a:cubicBezTo>
                  <a:cubicBezTo>
                    <a:pt x="6417" y="21586"/>
                    <a:pt x="5924" y="21535"/>
                    <a:pt x="5431" y="21399"/>
                  </a:cubicBezTo>
                  <a:close/>
                  <a:moveTo>
                    <a:pt x="15723" y="3"/>
                  </a:moveTo>
                  <a:cubicBezTo>
                    <a:pt x="15604" y="3"/>
                    <a:pt x="15484" y="3"/>
                    <a:pt x="15365" y="3"/>
                  </a:cubicBezTo>
                  <a:cubicBezTo>
                    <a:pt x="15126" y="20"/>
                    <a:pt x="14887" y="20"/>
                    <a:pt x="14663" y="20"/>
                  </a:cubicBezTo>
                  <a:cubicBezTo>
                    <a:pt x="14633" y="20"/>
                    <a:pt x="14633" y="20"/>
                    <a:pt x="14633" y="20"/>
                  </a:cubicBezTo>
                  <a:cubicBezTo>
                    <a:pt x="14170" y="3"/>
                    <a:pt x="13811" y="3"/>
                    <a:pt x="13393" y="37"/>
                  </a:cubicBezTo>
                  <a:cubicBezTo>
                    <a:pt x="13064" y="88"/>
                    <a:pt x="12706" y="173"/>
                    <a:pt x="12362" y="276"/>
                  </a:cubicBezTo>
                  <a:cubicBezTo>
                    <a:pt x="11974" y="412"/>
                    <a:pt x="11615" y="599"/>
                    <a:pt x="11287" y="804"/>
                  </a:cubicBezTo>
                  <a:cubicBezTo>
                    <a:pt x="10839" y="1093"/>
                    <a:pt x="10435" y="1485"/>
                    <a:pt x="10047" y="1860"/>
                  </a:cubicBezTo>
                  <a:cubicBezTo>
                    <a:pt x="9898" y="1996"/>
                    <a:pt x="9748" y="2132"/>
                    <a:pt x="9614" y="2269"/>
                  </a:cubicBezTo>
                  <a:cubicBezTo>
                    <a:pt x="8912" y="2899"/>
                    <a:pt x="8299" y="3240"/>
                    <a:pt x="7732" y="3342"/>
                  </a:cubicBezTo>
                  <a:cubicBezTo>
                    <a:pt x="7627" y="3359"/>
                    <a:pt x="7522" y="3376"/>
                    <a:pt x="7418" y="3393"/>
                  </a:cubicBezTo>
                  <a:cubicBezTo>
                    <a:pt x="7343" y="3393"/>
                    <a:pt x="7269" y="3410"/>
                    <a:pt x="7194" y="3410"/>
                  </a:cubicBezTo>
                  <a:cubicBezTo>
                    <a:pt x="7000" y="3444"/>
                    <a:pt x="6805" y="3495"/>
                    <a:pt x="6611" y="3546"/>
                  </a:cubicBezTo>
                  <a:cubicBezTo>
                    <a:pt x="6522" y="3580"/>
                    <a:pt x="6417" y="3597"/>
                    <a:pt x="6327" y="3631"/>
                  </a:cubicBezTo>
                  <a:cubicBezTo>
                    <a:pt x="5984" y="3717"/>
                    <a:pt x="5640" y="3734"/>
                    <a:pt x="5312" y="3751"/>
                  </a:cubicBezTo>
                  <a:cubicBezTo>
                    <a:pt x="4714" y="3785"/>
                    <a:pt x="4147" y="3819"/>
                    <a:pt x="3579" y="4262"/>
                  </a:cubicBezTo>
                  <a:cubicBezTo>
                    <a:pt x="3429" y="4364"/>
                    <a:pt x="3310" y="4483"/>
                    <a:pt x="3220" y="4585"/>
                  </a:cubicBezTo>
                  <a:cubicBezTo>
                    <a:pt x="2966" y="4858"/>
                    <a:pt x="2757" y="5182"/>
                    <a:pt x="2593" y="5590"/>
                  </a:cubicBezTo>
                  <a:cubicBezTo>
                    <a:pt x="2444" y="5965"/>
                    <a:pt x="2324" y="6374"/>
                    <a:pt x="2249" y="6800"/>
                  </a:cubicBezTo>
                  <a:cubicBezTo>
                    <a:pt x="2205" y="7072"/>
                    <a:pt x="2160" y="7345"/>
                    <a:pt x="2130" y="7601"/>
                  </a:cubicBezTo>
                  <a:cubicBezTo>
                    <a:pt x="2040" y="8316"/>
                    <a:pt x="1951" y="8980"/>
                    <a:pt x="1652" y="9577"/>
                  </a:cubicBezTo>
                  <a:cubicBezTo>
                    <a:pt x="1547" y="9781"/>
                    <a:pt x="1413" y="9951"/>
                    <a:pt x="1278" y="10122"/>
                  </a:cubicBezTo>
                  <a:cubicBezTo>
                    <a:pt x="1174" y="10241"/>
                    <a:pt x="1084" y="10343"/>
                    <a:pt x="995" y="10479"/>
                  </a:cubicBezTo>
                  <a:cubicBezTo>
                    <a:pt x="696" y="10922"/>
                    <a:pt x="487" y="11297"/>
                    <a:pt x="337" y="11672"/>
                  </a:cubicBezTo>
                  <a:cubicBezTo>
                    <a:pt x="54" y="12404"/>
                    <a:pt x="-51" y="13188"/>
                    <a:pt x="24" y="14074"/>
                  </a:cubicBezTo>
                  <a:cubicBezTo>
                    <a:pt x="98" y="14840"/>
                    <a:pt x="278" y="15607"/>
                    <a:pt x="591" y="16356"/>
                  </a:cubicBezTo>
                  <a:cubicBezTo>
                    <a:pt x="711" y="16663"/>
                    <a:pt x="860" y="16970"/>
                    <a:pt x="1039" y="17310"/>
                  </a:cubicBezTo>
                  <a:cubicBezTo>
                    <a:pt x="1443" y="18060"/>
                    <a:pt x="1846" y="18690"/>
                    <a:pt x="2294" y="19218"/>
                  </a:cubicBezTo>
                  <a:cubicBezTo>
                    <a:pt x="2787" y="19848"/>
                    <a:pt x="3340" y="20360"/>
                    <a:pt x="3922" y="20734"/>
                  </a:cubicBezTo>
                  <a:cubicBezTo>
                    <a:pt x="4386" y="21024"/>
                    <a:pt x="4878" y="21245"/>
                    <a:pt x="5431" y="21399"/>
                  </a:cubicBezTo>
                  <a:cubicBezTo>
                    <a:pt x="5924" y="21518"/>
                    <a:pt x="6417" y="21586"/>
                    <a:pt x="6970" y="21586"/>
                  </a:cubicBezTo>
                  <a:cubicBezTo>
                    <a:pt x="7015" y="21586"/>
                    <a:pt x="7044" y="21586"/>
                    <a:pt x="7089" y="21586"/>
                  </a:cubicBezTo>
                  <a:cubicBezTo>
                    <a:pt x="7672" y="21569"/>
                    <a:pt x="8239" y="21501"/>
                    <a:pt x="8732" y="21416"/>
                  </a:cubicBezTo>
                  <a:cubicBezTo>
                    <a:pt x="9046" y="21382"/>
                    <a:pt x="9375" y="21313"/>
                    <a:pt x="9718" y="21262"/>
                  </a:cubicBezTo>
                  <a:cubicBezTo>
                    <a:pt x="10450" y="21143"/>
                    <a:pt x="11212" y="21024"/>
                    <a:pt x="12019" y="20922"/>
                  </a:cubicBezTo>
                  <a:cubicBezTo>
                    <a:pt x="12586" y="20854"/>
                    <a:pt x="13139" y="20717"/>
                    <a:pt x="13662" y="20496"/>
                  </a:cubicBezTo>
                  <a:cubicBezTo>
                    <a:pt x="13796" y="20445"/>
                    <a:pt x="13946" y="20377"/>
                    <a:pt x="14065" y="20308"/>
                  </a:cubicBezTo>
                  <a:cubicBezTo>
                    <a:pt x="14932" y="19883"/>
                    <a:pt x="15753" y="19218"/>
                    <a:pt x="16545" y="18571"/>
                  </a:cubicBezTo>
                  <a:cubicBezTo>
                    <a:pt x="16634" y="18503"/>
                    <a:pt x="16709" y="18435"/>
                    <a:pt x="16799" y="18366"/>
                  </a:cubicBezTo>
                  <a:cubicBezTo>
                    <a:pt x="17710" y="17634"/>
                    <a:pt x="18666" y="16867"/>
                    <a:pt x="19458" y="15965"/>
                  </a:cubicBezTo>
                  <a:cubicBezTo>
                    <a:pt x="19771" y="15607"/>
                    <a:pt x="20055" y="15232"/>
                    <a:pt x="20309" y="14857"/>
                  </a:cubicBezTo>
                  <a:cubicBezTo>
                    <a:pt x="20563" y="14465"/>
                    <a:pt x="20772" y="14057"/>
                    <a:pt x="20951" y="13648"/>
                  </a:cubicBezTo>
                  <a:cubicBezTo>
                    <a:pt x="21325" y="12796"/>
                    <a:pt x="21534" y="11927"/>
                    <a:pt x="21534" y="11093"/>
                  </a:cubicBezTo>
                  <a:cubicBezTo>
                    <a:pt x="21534" y="10650"/>
                    <a:pt x="21504" y="10207"/>
                    <a:pt x="21400" y="9747"/>
                  </a:cubicBezTo>
                  <a:cubicBezTo>
                    <a:pt x="21325" y="9355"/>
                    <a:pt x="21205" y="8963"/>
                    <a:pt x="21041" y="8503"/>
                  </a:cubicBezTo>
                  <a:cubicBezTo>
                    <a:pt x="20847" y="7992"/>
                    <a:pt x="20623" y="7464"/>
                    <a:pt x="20399" y="6970"/>
                  </a:cubicBezTo>
                  <a:cubicBezTo>
                    <a:pt x="20175" y="6442"/>
                    <a:pt x="19936" y="5897"/>
                    <a:pt x="19742" y="5369"/>
                  </a:cubicBezTo>
                  <a:cubicBezTo>
                    <a:pt x="19652" y="5113"/>
                    <a:pt x="19562" y="4858"/>
                    <a:pt x="19503" y="4602"/>
                  </a:cubicBezTo>
                  <a:cubicBezTo>
                    <a:pt x="19413" y="4313"/>
                    <a:pt x="19323" y="4006"/>
                    <a:pt x="19249" y="3717"/>
                  </a:cubicBezTo>
                  <a:cubicBezTo>
                    <a:pt x="19069" y="2967"/>
                    <a:pt x="18860" y="2183"/>
                    <a:pt x="18502" y="1536"/>
                  </a:cubicBezTo>
                  <a:cubicBezTo>
                    <a:pt x="18083" y="787"/>
                    <a:pt x="17456" y="276"/>
                    <a:pt x="16724" y="88"/>
                  </a:cubicBezTo>
                  <a:cubicBezTo>
                    <a:pt x="16530" y="37"/>
                    <a:pt x="16291" y="3"/>
                    <a:pt x="16022" y="3"/>
                  </a:cubicBezTo>
                  <a:cubicBezTo>
                    <a:pt x="15962" y="3"/>
                    <a:pt x="15917" y="3"/>
                    <a:pt x="15858" y="3"/>
                  </a:cubicBezTo>
                  <a:cubicBezTo>
                    <a:pt x="15813" y="3"/>
                    <a:pt x="15768" y="3"/>
                    <a:pt x="15723" y="3"/>
                  </a:cubicBezTo>
                  <a:close/>
                </a:path>
              </a:pathLst>
            </a:custGeom>
            <a:solidFill>
              <a:srgbClr val="BFBFBF">
                <a:alpha val="7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6805" name="Freeform 30"/>
            <p:cNvSpPr/>
            <p:nvPr/>
          </p:nvSpPr>
          <p:spPr>
            <a:xfrm flipH="1" rot="10800000">
              <a:off x="1371163" y="1361319"/>
              <a:ext cx="2795583" cy="248070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58" h="21554" fill="norm" stroke="1" extrusionOk="0">
                  <a:moveTo>
                    <a:pt x="5485" y="21259"/>
                  </a:moveTo>
                  <a:cubicBezTo>
                    <a:pt x="4918" y="21095"/>
                    <a:pt x="4438" y="20882"/>
                    <a:pt x="3987" y="20604"/>
                  </a:cubicBezTo>
                  <a:cubicBezTo>
                    <a:pt x="2838" y="19899"/>
                    <a:pt x="1834" y="18768"/>
                    <a:pt x="1005" y="17228"/>
                  </a:cubicBezTo>
                  <a:cubicBezTo>
                    <a:pt x="816" y="16884"/>
                    <a:pt x="671" y="16572"/>
                    <a:pt x="554" y="16261"/>
                  </a:cubicBezTo>
                  <a:cubicBezTo>
                    <a:pt x="249" y="15523"/>
                    <a:pt x="74" y="14753"/>
                    <a:pt x="16" y="13966"/>
                  </a:cubicBezTo>
                  <a:cubicBezTo>
                    <a:pt x="-42" y="13049"/>
                    <a:pt x="60" y="12262"/>
                    <a:pt x="336" y="11541"/>
                  </a:cubicBezTo>
                  <a:cubicBezTo>
                    <a:pt x="496" y="11148"/>
                    <a:pt x="714" y="10754"/>
                    <a:pt x="1020" y="10328"/>
                  </a:cubicBezTo>
                  <a:cubicBezTo>
                    <a:pt x="1107" y="10197"/>
                    <a:pt x="1223" y="10082"/>
                    <a:pt x="1325" y="9968"/>
                  </a:cubicBezTo>
                  <a:cubicBezTo>
                    <a:pt x="1485" y="9804"/>
                    <a:pt x="1616" y="9640"/>
                    <a:pt x="1718" y="9460"/>
                  </a:cubicBezTo>
                  <a:cubicBezTo>
                    <a:pt x="2023" y="8870"/>
                    <a:pt x="2096" y="8198"/>
                    <a:pt x="2183" y="7477"/>
                  </a:cubicBezTo>
                  <a:cubicBezTo>
                    <a:pt x="2213" y="7231"/>
                    <a:pt x="2242" y="6985"/>
                    <a:pt x="2271" y="6739"/>
                  </a:cubicBezTo>
                  <a:cubicBezTo>
                    <a:pt x="2343" y="6329"/>
                    <a:pt x="2445" y="5920"/>
                    <a:pt x="2576" y="5559"/>
                  </a:cubicBezTo>
                  <a:cubicBezTo>
                    <a:pt x="2736" y="5166"/>
                    <a:pt x="2925" y="4838"/>
                    <a:pt x="3143" y="4576"/>
                  </a:cubicBezTo>
                  <a:cubicBezTo>
                    <a:pt x="3231" y="4461"/>
                    <a:pt x="3347" y="4330"/>
                    <a:pt x="3463" y="4232"/>
                  </a:cubicBezTo>
                  <a:cubicBezTo>
                    <a:pt x="4002" y="3773"/>
                    <a:pt x="4540" y="3707"/>
                    <a:pt x="5122" y="3625"/>
                  </a:cubicBezTo>
                  <a:cubicBezTo>
                    <a:pt x="5427" y="3592"/>
                    <a:pt x="5733" y="3543"/>
                    <a:pt x="6067" y="3445"/>
                  </a:cubicBezTo>
                  <a:cubicBezTo>
                    <a:pt x="6125" y="3429"/>
                    <a:pt x="6198" y="3412"/>
                    <a:pt x="6271" y="3379"/>
                  </a:cubicBezTo>
                  <a:cubicBezTo>
                    <a:pt x="6489" y="3314"/>
                    <a:pt x="6707" y="3232"/>
                    <a:pt x="6940" y="3216"/>
                  </a:cubicBezTo>
                  <a:cubicBezTo>
                    <a:pt x="7042" y="3199"/>
                    <a:pt x="7129" y="3199"/>
                    <a:pt x="7216" y="3199"/>
                  </a:cubicBezTo>
                  <a:cubicBezTo>
                    <a:pt x="7303" y="3183"/>
                    <a:pt x="7405" y="3183"/>
                    <a:pt x="7493" y="3166"/>
                  </a:cubicBezTo>
                  <a:cubicBezTo>
                    <a:pt x="8089" y="3101"/>
                    <a:pt x="8714" y="2757"/>
                    <a:pt x="9413" y="2085"/>
                  </a:cubicBezTo>
                  <a:cubicBezTo>
                    <a:pt x="9543" y="1954"/>
                    <a:pt x="9660" y="1823"/>
                    <a:pt x="9791" y="1708"/>
                  </a:cubicBezTo>
                  <a:cubicBezTo>
                    <a:pt x="10198" y="1298"/>
                    <a:pt x="10620" y="872"/>
                    <a:pt x="11100" y="577"/>
                  </a:cubicBezTo>
                  <a:cubicBezTo>
                    <a:pt x="11434" y="364"/>
                    <a:pt x="11813" y="216"/>
                    <a:pt x="12220" y="118"/>
                  </a:cubicBezTo>
                  <a:cubicBezTo>
                    <a:pt x="12525" y="36"/>
                    <a:pt x="12845" y="3"/>
                    <a:pt x="13151" y="3"/>
                  </a:cubicBezTo>
                  <a:cubicBezTo>
                    <a:pt x="13180" y="3"/>
                    <a:pt x="13209" y="3"/>
                    <a:pt x="13253" y="3"/>
                  </a:cubicBezTo>
                  <a:cubicBezTo>
                    <a:pt x="13514" y="3"/>
                    <a:pt x="13747" y="36"/>
                    <a:pt x="13994" y="85"/>
                  </a:cubicBezTo>
                  <a:cubicBezTo>
                    <a:pt x="14154" y="102"/>
                    <a:pt x="14300" y="118"/>
                    <a:pt x="14489" y="151"/>
                  </a:cubicBezTo>
                  <a:cubicBezTo>
                    <a:pt x="14823" y="184"/>
                    <a:pt x="15187" y="167"/>
                    <a:pt x="15551" y="167"/>
                  </a:cubicBezTo>
                  <a:cubicBezTo>
                    <a:pt x="15653" y="167"/>
                    <a:pt x="15754" y="167"/>
                    <a:pt x="15856" y="167"/>
                  </a:cubicBezTo>
                  <a:cubicBezTo>
                    <a:pt x="15856" y="167"/>
                    <a:pt x="15871" y="167"/>
                    <a:pt x="15871" y="167"/>
                  </a:cubicBezTo>
                  <a:cubicBezTo>
                    <a:pt x="16162" y="167"/>
                    <a:pt x="16380" y="184"/>
                    <a:pt x="16569" y="216"/>
                  </a:cubicBezTo>
                  <a:cubicBezTo>
                    <a:pt x="17325" y="364"/>
                    <a:pt x="17994" y="839"/>
                    <a:pt x="18431" y="1577"/>
                  </a:cubicBezTo>
                  <a:cubicBezTo>
                    <a:pt x="18838" y="2249"/>
                    <a:pt x="19042" y="3052"/>
                    <a:pt x="19245" y="3838"/>
                  </a:cubicBezTo>
                  <a:cubicBezTo>
                    <a:pt x="19303" y="4101"/>
                    <a:pt x="19376" y="4379"/>
                    <a:pt x="19449" y="4641"/>
                  </a:cubicBezTo>
                  <a:cubicBezTo>
                    <a:pt x="19522" y="4887"/>
                    <a:pt x="19609" y="5149"/>
                    <a:pt x="19696" y="5395"/>
                  </a:cubicBezTo>
                  <a:cubicBezTo>
                    <a:pt x="19914" y="6002"/>
                    <a:pt x="20176" y="6608"/>
                    <a:pt x="20423" y="7198"/>
                  </a:cubicBezTo>
                  <a:cubicBezTo>
                    <a:pt x="20613" y="7640"/>
                    <a:pt x="20816" y="8099"/>
                    <a:pt x="20991" y="8542"/>
                  </a:cubicBezTo>
                  <a:cubicBezTo>
                    <a:pt x="21354" y="9509"/>
                    <a:pt x="21529" y="10295"/>
                    <a:pt x="21558" y="11098"/>
                  </a:cubicBezTo>
                  <a:cubicBezTo>
                    <a:pt x="21558" y="11541"/>
                    <a:pt x="21529" y="11983"/>
                    <a:pt x="21427" y="12426"/>
                  </a:cubicBezTo>
                  <a:cubicBezTo>
                    <a:pt x="21340" y="12852"/>
                    <a:pt x="21209" y="13294"/>
                    <a:pt x="21034" y="13721"/>
                  </a:cubicBezTo>
                  <a:cubicBezTo>
                    <a:pt x="20860" y="14130"/>
                    <a:pt x="20642" y="14556"/>
                    <a:pt x="20394" y="14950"/>
                  </a:cubicBezTo>
                  <a:cubicBezTo>
                    <a:pt x="20147" y="15343"/>
                    <a:pt x="19856" y="15720"/>
                    <a:pt x="19551" y="16064"/>
                  </a:cubicBezTo>
                  <a:cubicBezTo>
                    <a:pt x="18809" y="16916"/>
                    <a:pt x="17922" y="17621"/>
                    <a:pt x="17063" y="18309"/>
                  </a:cubicBezTo>
                  <a:cubicBezTo>
                    <a:pt x="16976" y="18375"/>
                    <a:pt x="16903" y="18440"/>
                    <a:pt x="16816" y="18506"/>
                  </a:cubicBezTo>
                  <a:cubicBezTo>
                    <a:pt x="16656" y="18637"/>
                    <a:pt x="16496" y="18768"/>
                    <a:pt x="16336" y="18899"/>
                  </a:cubicBezTo>
                  <a:cubicBezTo>
                    <a:pt x="15594" y="19506"/>
                    <a:pt x="14838" y="20128"/>
                    <a:pt x="14023" y="20571"/>
                  </a:cubicBezTo>
                  <a:cubicBezTo>
                    <a:pt x="13907" y="20636"/>
                    <a:pt x="13762" y="20702"/>
                    <a:pt x="13616" y="20784"/>
                  </a:cubicBezTo>
                  <a:cubicBezTo>
                    <a:pt x="13049" y="21046"/>
                    <a:pt x="12482" y="21194"/>
                    <a:pt x="11914" y="21243"/>
                  </a:cubicBezTo>
                  <a:cubicBezTo>
                    <a:pt x="11580" y="21276"/>
                    <a:pt x="11260" y="21308"/>
                    <a:pt x="10940" y="21341"/>
                  </a:cubicBezTo>
                  <a:cubicBezTo>
                    <a:pt x="10140" y="21407"/>
                    <a:pt x="9398" y="21472"/>
                    <a:pt x="8700" y="21521"/>
                  </a:cubicBezTo>
                  <a:cubicBezTo>
                    <a:pt x="8351" y="21538"/>
                    <a:pt x="8016" y="21554"/>
                    <a:pt x="7682" y="21554"/>
                  </a:cubicBezTo>
                  <a:cubicBezTo>
                    <a:pt x="6940" y="21554"/>
                    <a:pt x="6227" y="21489"/>
                    <a:pt x="5485" y="21259"/>
                  </a:cubicBezTo>
                  <a:close/>
                  <a:moveTo>
                    <a:pt x="15856" y="167"/>
                  </a:moveTo>
                  <a:cubicBezTo>
                    <a:pt x="15754" y="167"/>
                    <a:pt x="15653" y="167"/>
                    <a:pt x="15551" y="167"/>
                  </a:cubicBezTo>
                  <a:cubicBezTo>
                    <a:pt x="15187" y="184"/>
                    <a:pt x="14823" y="184"/>
                    <a:pt x="14489" y="151"/>
                  </a:cubicBezTo>
                  <a:cubicBezTo>
                    <a:pt x="14300" y="134"/>
                    <a:pt x="14154" y="102"/>
                    <a:pt x="13994" y="85"/>
                  </a:cubicBezTo>
                  <a:cubicBezTo>
                    <a:pt x="13747" y="53"/>
                    <a:pt x="13514" y="20"/>
                    <a:pt x="13253" y="3"/>
                  </a:cubicBezTo>
                  <a:cubicBezTo>
                    <a:pt x="12918" y="-13"/>
                    <a:pt x="12569" y="36"/>
                    <a:pt x="12220" y="118"/>
                  </a:cubicBezTo>
                  <a:cubicBezTo>
                    <a:pt x="11813" y="216"/>
                    <a:pt x="11434" y="364"/>
                    <a:pt x="11100" y="577"/>
                  </a:cubicBezTo>
                  <a:cubicBezTo>
                    <a:pt x="10620" y="872"/>
                    <a:pt x="10198" y="1298"/>
                    <a:pt x="9791" y="1708"/>
                  </a:cubicBezTo>
                  <a:cubicBezTo>
                    <a:pt x="9674" y="1839"/>
                    <a:pt x="9543" y="1970"/>
                    <a:pt x="9413" y="2085"/>
                  </a:cubicBezTo>
                  <a:cubicBezTo>
                    <a:pt x="8714" y="2757"/>
                    <a:pt x="8089" y="3117"/>
                    <a:pt x="7493" y="3183"/>
                  </a:cubicBezTo>
                  <a:cubicBezTo>
                    <a:pt x="7405" y="3183"/>
                    <a:pt x="7303" y="3199"/>
                    <a:pt x="7216" y="3199"/>
                  </a:cubicBezTo>
                  <a:cubicBezTo>
                    <a:pt x="7129" y="3199"/>
                    <a:pt x="7042" y="3216"/>
                    <a:pt x="6940" y="3216"/>
                  </a:cubicBezTo>
                  <a:cubicBezTo>
                    <a:pt x="6707" y="3248"/>
                    <a:pt x="6489" y="3314"/>
                    <a:pt x="6271" y="3379"/>
                  </a:cubicBezTo>
                  <a:cubicBezTo>
                    <a:pt x="6198" y="3412"/>
                    <a:pt x="6125" y="3429"/>
                    <a:pt x="6067" y="3461"/>
                  </a:cubicBezTo>
                  <a:cubicBezTo>
                    <a:pt x="5733" y="3560"/>
                    <a:pt x="5427" y="3592"/>
                    <a:pt x="5122" y="3642"/>
                  </a:cubicBezTo>
                  <a:cubicBezTo>
                    <a:pt x="4540" y="3707"/>
                    <a:pt x="4002" y="3789"/>
                    <a:pt x="3463" y="4232"/>
                  </a:cubicBezTo>
                  <a:cubicBezTo>
                    <a:pt x="3347" y="4346"/>
                    <a:pt x="3245" y="4461"/>
                    <a:pt x="3143" y="4576"/>
                  </a:cubicBezTo>
                  <a:cubicBezTo>
                    <a:pt x="2925" y="4838"/>
                    <a:pt x="2736" y="5166"/>
                    <a:pt x="2576" y="5575"/>
                  </a:cubicBezTo>
                  <a:cubicBezTo>
                    <a:pt x="2445" y="5920"/>
                    <a:pt x="2343" y="6329"/>
                    <a:pt x="2285" y="6739"/>
                  </a:cubicBezTo>
                  <a:cubicBezTo>
                    <a:pt x="2242" y="6985"/>
                    <a:pt x="2213" y="7231"/>
                    <a:pt x="2183" y="7477"/>
                  </a:cubicBezTo>
                  <a:cubicBezTo>
                    <a:pt x="2111" y="8198"/>
                    <a:pt x="2023" y="8870"/>
                    <a:pt x="1718" y="9460"/>
                  </a:cubicBezTo>
                  <a:cubicBezTo>
                    <a:pt x="1631" y="9656"/>
                    <a:pt x="1485" y="9804"/>
                    <a:pt x="1325" y="9968"/>
                  </a:cubicBezTo>
                  <a:cubicBezTo>
                    <a:pt x="1223" y="10082"/>
                    <a:pt x="1122" y="10197"/>
                    <a:pt x="1020" y="10328"/>
                  </a:cubicBezTo>
                  <a:cubicBezTo>
                    <a:pt x="714" y="10754"/>
                    <a:pt x="496" y="11148"/>
                    <a:pt x="336" y="11541"/>
                  </a:cubicBezTo>
                  <a:cubicBezTo>
                    <a:pt x="60" y="12262"/>
                    <a:pt x="-42" y="13049"/>
                    <a:pt x="16" y="13950"/>
                  </a:cubicBezTo>
                  <a:cubicBezTo>
                    <a:pt x="74" y="14753"/>
                    <a:pt x="263" y="15523"/>
                    <a:pt x="554" y="16261"/>
                  </a:cubicBezTo>
                  <a:cubicBezTo>
                    <a:pt x="671" y="16572"/>
                    <a:pt x="831" y="16884"/>
                    <a:pt x="1005" y="17211"/>
                  </a:cubicBezTo>
                  <a:cubicBezTo>
                    <a:pt x="1834" y="18752"/>
                    <a:pt x="2838" y="19899"/>
                    <a:pt x="3987" y="20604"/>
                  </a:cubicBezTo>
                  <a:cubicBezTo>
                    <a:pt x="4438" y="20882"/>
                    <a:pt x="4918" y="21095"/>
                    <a:pt x="5485" y="21259"/>
                  </a:cubicBezTo>
                  <a:cubicBezTo>
                    <a:pt x="6547" y="21571"/>
                    <a:pt x="7536" y="21587"/>
                    <a:pt x="8700" y="21505"/>
                  </a:cubicBezTo>
                  <a:cubicBezTo>
                    <a:pt x="9398" y="21472"/>
                    <a:pt x="10140" y="21407"/>
                    <a:pt x="10940" y="21325"/>
                  </a:cubicBezTo>
                  <a:cubicBezTo>
                    <a:pt x="11260" y="21292"/>
                    <a:pt x="11580" y="21276"/>
                    <a:pt x="11914" y="21243"/>
                  </a:cubicBezTo>
                  <a:cubicBezTo>
                    <a:pt x="12482" y="21194"/>
                    <a:pt x="13049" y="21030"/>
                    <a:pt x="13616" y="20768"/>
                  </a:cubicBezTo>
                  <a:cubicBezTo>
                    <a:pt x="13762" y="20702"/>
                    <a:pt x="13893" y="20636"/>
                    <a:pt x="14023" y="20571"/>
                  </a:cubicBezTo>
                  <a:cubicBezTo>
                    <a:pt x="14838" y="20128"/>
                    <a:pt x="15594" y="19506"/>
                    <a:pt x="16336" y="18899"/>
                  </a:cubicBezTo>
                  <a:cubicBezTo>
                    <a:pt x="16496" y="18768"/>
                    <a:pt x="16656" y="18637"/>
                    <a:pt x="16816" y="18506"/>
                  </a:cubicBezTo>
                  <a:cubicBezTo>
                    <a:pt x="16903" y="18440"/>
                    <a:pt x="16976" y="18375"/>
                    <a:pt x="17063" y="18309"/>
                  </a:cubicBezTo>
                  <a:cubicBezTo>
                    <a:pt x="17922" y="17621"/>
                    <a:pt x="18809" y="16916"/>
                    <a:pt x="19551" y="16064"/>
                  </a:cubicBezTo>
                  <a:cubicBezTo>
                    <a:pt x="19856" y="15720"/>
                    <a:pt x="20147" y="15343"/>
                    <a:pt x="20394" y="14950"/>
                  </a:cubicBezTo>
                  <a:cubicBezTo>
                    <a:pt x="20642" y="14540"/>
                    <a:pt x="20860" y="14130"/>
                    <a:pt x="21034" y="13721"/>
                  </a:cubicBezTo>
                  <a:cubicBezTo>
                    <a:pt x="21209" y="13294"/>
                    <a:pt x="21340" y="12852"/>
                    <a:pt x="21427" y="12426"/>
                  </a:cubicBezTo>
                  <a:cubicBezTo>
                    <a:pt x="21514" y="11983"/>
                    <a:pt x="21558" y="11541"/>
                    <a:pt x="21543" y="11098"/>
                  </a:cubicBezTo>
                  <a:cubicBezTo>
                    <a:pt x="21529" y="10295"/>
                    <a:pt x="21354" y="9509"/>
                    <a:pt x="20976" y="8542"/>
                  </a:cubicBezTo>
                  <a:cubicBezTo>
                    <a:pt x="20802" y="8099"/>
                    <a:pt x="20613" y="7640"/>
                    <a:pt x="20423" y="7198"/>
                  </a:cubicBezTo>
                  <a:cubicBezTo>
                    <a:pt x="20162" y="6608"/>
                    <a:pt x="19900" y="6002"/>
                    <a:pt x="19696" y="5395"/>
                  </a:cubicBezTo>
                  <a:cubicBezTo>
                    <a:pt x="19609" y="5149"/>
                    <a:pt x="19522" y="4887"/>
                    <a:pt x="19449" y="4641"/>
                  </a:cubicBezTo>
                  <a:cubicBezTo>
                    <a:pt x="19376" y="4379"/>
                    <a:pt x="19303" y="4101"/>
                    <a:pt x="19231" y="3838"/>
                  </a:cubicBezTo>
                  <a:cubicBezTo>
                    <a:pt x="19042" y="3052"/>
                    <a:pt x="18838" y="2249"/>
                    <a:pt x="18431" y="1577"/>
                  </a:cubicBezTo>
                  <a:cubicBezTo>
                    <a:pt x="17994" y="856"/>
                    <a:pt x="17325" y="364"/>
                    <a:pt x="16569" y="216"/>
                  </a:cubicBezTo>
                  <a:cubicBezTo>
                    <a:pt x="16380" y="184"/>
                    <a:pt x="16162" y="167"/>
                    <a:pt x="15871" y="167"/>
                  </a:cubicBezTo>
                  <a:cubicBezTo>
                    <a:pt x="15871" y="167"/>
                    <a:pt x="15856" y="167"/>
                    <a:pt x="15856" y="167"/>
                  </a:cubicBezTo>
                  <a:close/>
                </a:path>
              </a:pathLst>
            </a:custGeom>
            <a:solidFill>
              <a:srgbClr val="BFBFBF">
                <a:alpha val="7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6806" name="Freeform 31"/>
            <p:cNvSpPr/>
            <p:nvPr/>
          </p:nvSpPr>
          <p:spPr>
            <a:xfrm flipH="1" rot="10800000">
              <a:off x="1325127" y="1327643"/>
              <a:ext cx="2871757" cy="25920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74" h="21524" fill="norm" stroke="1" extrusionOk="0">
                  <a:moveTo>
                    <a:pt x="8665" y="21509"/>
                  </a:moveTo>
                  <a:cubicBezTo>
                    <a:pt x="7715" y="21493"/>
                    <a:pt x="6681" y="21415"/>
                    <a:pt x="5533" y="21054"/>
                  </a:cubicBezTo>
                  <a:cubicBezTo>
                    <a:pt x="4952" y="20866"/>
                    <a:pt x="4484" y="20663"/>
                    <a:pt x="4045" y="20412"/>
                  </a:cubicBezTo>
                  <a:cubicBezTo>
                    <a:pt x="3421" y="20052"/>
                    <a:pt x="2840" y="19566"/>
                    <a:pt x="2301" y="18971"/>
                  </a:cubicBezTo>
                  <a:cubicBezTo>
                    <a:pt x="1805" y="18423"/>
                    <a:pt x="1366" y="17796"/>
                    <a:pt x="969" y="17092"/>
                  </a:cubicBezTo>
                  <a:cubicBezTo>
                    <a:pt x="785" y="16763"/>
                    <a:pt x="643" y="16449"/>
                    <a:pt x="515" y="16120"/>
                  </a:cubicBezTo>
                  <a:cubicBezTo>
                    <a:pt x="232" y="15416"/>
                    <a:pt x="62" y="14632"/>
                    <a:pt x="19" y="13818"/>
                  </a:cubicBezTo>
                  <a:cubicBezTo>
                    <a:pt x="-9" y="13379"/>
                    <a:pt x="-9" y="12988"/>
                    <a:pt x="34" y="12612"/>
                  </a:cubicBezTo>
                  <a:cubicBezTo>
                    <a:pt x="90" y="12189"/>
                    <a:pt x="189" y="11797"/>
                    <a:pt x="331" y="11406"/>
                  </a:cubicBezTo>
                  <a:cubicBezTo>
                    <a:pt x="501" y="11014"/>
                    <a:pt x="728" y="10607"/>
                    <a:pt x="1040" y="10184"/>
                  </a:cubicBezTo>
                  <a:cubicBezTo>
                    <a:pt x="1139" y="10059"/>
                    <a:pt x="1267" y="9949"/>
                    <a:pt x="1380" y="9824"/>
                  </a:cubicBezTo>
                  <a:cubicBezTo>
                    <a:pt x="1536" y="9683"/>
                    <a:pt x="1692" y="9526"/>
                    <a:pt x="1791" y="9354"/>
                  </a:cubicBezTo>
                  <a:cubicBezTo>
                    <a:pt x="2103" y="8774"/>
                    <a:pt x="2160" y="8101"/>
                    <a:pt x="2230" y="7380"/>
                  </a:cubicBezTo>
                  <a:cubicBezTo>
                    <a:pt x="2259" y="7161"/>
                    <a:pt x="2273" y="6942"/>
                    <a:pt x="2301" y="6722"/>
                  </a:cubicBezTo>
                  <a:cubicBezTo>
                    <a:pt x="2358" y="6315"/>
                    <a:pt x="2443" y="5923"/>
                    <a:pt x="2571" y="5579"/>
                  </a:cubicBezTo>
                  <a:cubicBezTo>
                    <a:pt x="2698" y="5187"/>
                    <a:pt x="2868" y="4858"/>
                    <a:pt x="3067" y="4608"/>
                  </a:cubicBezTo>
                  <a:cubicBezTo>
                    <a:pt x="3067" y="4608"/>
                    <a:pt x="3067" y="4608"/>
                    <a:pt x="3067" y="4608"/>
                  </a:cubicBezTo>
                  <a:cubicBezTo>
                    <a:pt x="3166" y="4482"/>
                    <a:pt x="3265" y="4373"/>
                    <a:pt x="3364" y="4263"/>
                  </a:cubicBezTo>
                  <a:cubicBezTo>
                    <a:pt x="3860" y="3793"/>
                    <a:pt x="4385" y="3684"/>
                    <a:pt x="4952" y="3574"/>
                  </a:cubicBezTo>
                  <a:cubicBezTo>
                    <a:pt x="5221" y="3511"/>
                    <a:pt x="5504" y="3449"/>
                    <a:pt x="5802" y="3339"/>
                  </a:cubicBezTo>
                  <a:cubicBezTo>
                    <a:pt x="5859" y="3323"/>
                    <a:pt x="5901" y="3308"/>
                    <a:pt x="5958" y="3292"/>
                  </a:cubicBezTo>
                  <a:cubicBezTo>
                    <a:pt x="6199" y="3198"/>
                    <a:pt x="6440" y="3104"/>
                    <a:pt x="6709" y="3088"/>
                  </a:cubicBezTo>
                  <a:cubicBezTo>
                    <a:pt x="6808" y="3088"/>
                    <a:pt x="6908" y="3088"/>
                    <a:pt x="7007" y="3088"/>
                  </a:cubicBezTo>
                  <a:cubicBezTo>
                    <a:pt x="7092" y="3088"/>
                    <a:pt x="7177" y="3088"/>
                    <a:pt x="7276" y="3073"/>
                  </a:cubicBezTo>
                  <a:cubicBezTo>
                    <a:pt x="7602" y="3057"/>
                    <a:pt x="7956" y="2947"/>
                    <a:pt x="8311" y="2728"/>
                  </a:cubicBezTo>
                  <a:cubicBezTo>
                    <a:pt x="8608" y="2540"/>
                    <a:pt x="8906" y="2305"/>
                    <a:pt x="9218" y="1976"/>
                  </a:cubicBezTo>
                  <a:cubicBezTo>
                    <a:pt x="9345" y="1867"/>
                    <a:pt x="9459" y="1741"/>
                    <a:pt x="9572" y="1616"/>
                  </a:cubicBezTo>
                  <a:cubicBezTo>
                    <a:pt x="9983" y="1177"/>
                    <a:pt x="10422" y="739"/>
                    <a:pt x="10933" y="441"/>
                  </a:cubicBezTo>
                  <a:cubicBezTo>
                    <a:pt x="11698" y="-13"/>
                    <a:pt x="12563" y="-60"/>
                    <a:pt x="13115" y="50"/>
                  </a:cubicBezTo>
                  <a:cubicBezTo>
                    <a:pt x="13314" y="81"/>
                    <a:pt x="13484" y="128"/>
                    <a:pt x="13668" y="191"/>
                  </a:cubicBezTo>
                  <a:cubicBezTo>
                    <a:pt x="13867" y="238"/>
                    <a:pt x="14065" y="300"/>
                    <a:pt x="14306" y="347"/>
                  </a:cubicBezTo>
                  <a:cubicBezTo>
                    <a:pt x="14646" y="410"/>
                    <a:pt x="15043" y="410"/>
                    <a:pt x="15397" y="410"/>
                  </a:cubicBezTo>
                  <a:cubicBezTo>
                    <a:pt x="15426" y="394"/>
                    <a:pt x="15468" y="394"/>
                    <a:pt x="15511" y="394"/>
                  </a:cubicBezTo>
                  <a:cubicBezTo>
                    <a:pt x="15567" y="394"/>
                    <a:pt x="15638" y="394"/>
                    <a:pt x="15695" y="394"/>
                  </a:cubicBezTo>
                  <a:cubicBezTo>
                    <a:pt x="15936" y="379"/>
                    <a:pt x="16191" y="379"/>
                    <a:pt x="16432" y="410"/>
                  </a:cubicBezTo>
                  <a:cubicBezTo>
                    <a:pt x="16815" y="473"/>
                    <a:pt x="17183" y="614"/>
                    <a:pt x="17509" y="817"/>
                  </a:cubicBezTo>
                  <a:cubicBezTo>
                    <a:pt x="17849" y="1036"/>
                    <a:pt x="18133" y="1334"/>
                    <a:pt x="18374" y="1679"/>
                  </a:cubicBezTo>
                  <a:cubicBezTo>
                    <a:pt x="18813" y="2352"/>
                    <a:pt x="19011" y="3198"/>
                    <a:pt x="19224" y="3997"/>
                  </a:cubicBezTo>
                  <a:cubicBezTo>
                    <a:pt x="19281" y="4232"/>
                    <a:pt x="19337" y="4467"/>
                    <a:pt x="19408" y="4702"/>
                  </a:cubicBezTo>
                  <a:cubicBezTo>
                    <a:pt x="19479" y="4968"/>
                    <a:pt x="19564" y="5219"/>
                    <a:pt x="19635" y="5454"/>
                  </a:cubicBezTo>
                  <a:cubicBezTo>
                    <a:pt x="19876" y="6143"/>
                    <a:pt x="20174" y="6816"/>
                    <a:pt x="20457" y="7474"/>
                  </a:cubicBezTo>
                  <a:cubicBezTo>
                    <a:pt x="20613" y="7834"/>
                    <a:pt x="20783" y="8210"/>
                    <a:pt x="20925" y="8586"/>
                  </a:cubicBezTo>
                  <a:cubicBezTo>
                    <a:pt x="21109" y="9041"/>
                    <a:pt x="21251" y="9432"/>
                    <a:pt x="21350" y="9808"/>
                  </a:cubicBezTo>
                  <a:cubicBezTo>
                    <a:pt x="21463" y="10262"/>
                    <a:pt x="21534" y="10685"/>
                    <a:pt x="21563" y="11108"/>
                  </a:cubicBezTo>
                  <a:cubicBezTo>
                    <a:pt x="21591" y="11547"/>
                    <a:pt x="21563" y="11985"/>
                    <a:pt x="21478" y="12439"/>
                  </a:cubicBezTo>
                  <a:cubicBezTo>
                    <a:pt x="21407" y="12878"/>
                    <a:pt x="21279" y="13317"/>
                    <a:pt x="21109" y="13755"/>
                  </a:cubicBezTo>
                  <a:cubicBezTo>
                    <a:pt x="20769" y="14601"/>
                    <a:pt x="20259" y="15416"/>
                    <a:pt x="19635" y="16120"/>
                  </a:cubicBezTo>
                  <a:cubicBezTo>
                    <a:pt x="18926" y="16919"/>
                    <a:pt x="18076" y="17577"/>
                    <a:pt x="17254" y="18235"/>
                  </a:cubicBezTo>
                  <a:cubicBezTo>
                    <a:pt x="17126" y="18345"/>
                    <a:pt x="16985" y="18454"/>
                    <a:pt x="16843" y="18564"/>
                  </a:cubicBezTo>
                  <a:cubicBezTo>
                    <a:pt x="16616" y="18736"/>
                    <a:pt x="16389" y="18924"/>
                    <a:pt x="16177" y="19096"/>
                  </a:cubicBezTo>
                  <a:cubicBezTo>
                    <a:pt x="15482" y="19676"/>
                    <a:pt x="14745" y="20287"/>
                    <a:pt x="13994" y="20725"/>
                  </a:cubicBezTo>
                  <a:cubicBezTo>
                    <a:pt x="13867" y="20788"/>
                    <a:pt x="13725" y="20866"/>
                    <a:pt x="13569" y="20945"/>
                  </a:cubicBezTo>
                  <a:cubicBezTo>
                    <a:pt x="12960" y="21242"/>
                    <a:pt x="12393" y="21415"/>
                    <a:pt x="11826" y="21446"/>
                  </a:cubicBezTo>
                  <a:cubicBezTo>
                    <a:pt x="11032" y="21493"/>
                    <a:pt x="10267" y="21524"/>
                    <a:pt x="9515" y="21524"/>
                  </a:cubicBezTo>
                  <a:cubicBezTo>
                    <a:pt x="9232" y="21524"/>
                    <a:pt x="8948" y="21524"/>
                    <a:pt x="8665" y="21509"/>
                  </a:cubicBezTo>
                  <a:close/>
                  <a:moveTo>
                    <a:pt x="15695" y="394"/>
                  </a:moveTo>
                  <a:cubicBezTo>
                    <a:pt x="15638" y="394"/>
                    <a:pt x="15567" y="394"/>
                    <a:pt x="15511" y="410"/>
                  </a:cubicBezTo>
                  <a:cubicBezTo>
                    <a:pt x="15468" y="410"/>
                    <a:pt x="15426" y="410"/>
                    <a:pt x="15397" y="410"/>
                  </a:cubicBezTo>
                  <a:cubicBezTo>
                    <a:pt x="15043" y="426"/>
                    <a:pt x="14646" y="426"/>
                    <a:pt x="14306" y="363"/>
                  </a:cubicBezTo>
                  <a:cubicBezTo>
                    <a:pt x="14065" y="316"/>
                    <a:pt x="13852" y="253"/>
                    <a:pt x="13668" y="191"/>
                  </a:cubicBezTo>
                  <a:cubicBezTo>
                    <a:pt x="13484" y="144"/>
                    <a:pt x="13314" y="81"/>
                    <a:pt x="13115" y="50"/>
                  </a:cubicBezTo>
                  <a:cubicBezTo>
                    <a:pt x="12563" y="-44"/>
                    <a:pt x="11698" y="3"/>
                    <a:pt x="10933" y="441"/>
                  </a:cubicBezTo>
                  <a:cubicBezTo>
                    <a:pt x="10422" y="739"/>
                    <a:pt x="9997" y="1193"/>
                    <a:pt x="9572" y="1632"/>
                  </a:cubicBezTo>
                  <a:cubicBezTo>
                    <a:pt x="9459" y="1741"/>
                    <a:pt x="9345" y="1867"/>
                    <a:pt x="9218" y="1992"/>
                  </a:cubicBezTo>
                  <a:cubicBezTo>
                    <a:pt x="8906" y="2305"/>
                    <a:pt x="8608" y="2540"/>
                    <a:pt x="8311" y="2728"/>
                  </a:cubicBezTo>
                  <a:cubicBezTo>
                    <a:pt x="7956" y="2947"/>
                    <a:pt x="7602" y="3073"/>
                    <a:pt x="7276" y="3088"/>
                  </a:cubicBezTo>
                  <a:cubicBezTo>
                    <a:pt x="7177" y="3088"/>
                    <a:pt x="7092" y="3088"/>
                    <a:pt x="7007" y="3088"/>
                  </a:cubicBezTo>
                  <a:cubicBezTo>
                    <a:pt x="6908" y="3088"/>
                    <a:pt x="6808" y="3088"/>
                    <a:pt x="6709" y="3104"/>
                  </a:cubicBezTo>
                  <a:cubicBezTo>
                    <a:pt x="6440" y="3120"/>
                    <a:pt x="6199" y="3198"/>
                    <a:pt x="5958" y="3292"/>
                  </a:cubicBezTo>
                  <a:cubicBezTo>
                    <a:pt x="5901" y="3308"/>
                    <a:pt x="5859" y="3339"/>
                    <a:pt x="5802" y="3355"/>
                  </a:cubicBezTo>
                  <a:cubicBezTo>
                    <a:pt x="5504" y="3449"/>
                    <a:pt x="5221" y="3511"/>
                    <a:pt x="4952" y="3574"/>
                  </a:cubicBezTo>
                  <a:cubicBezTo>
                    <a:pt x="4385" y="3684"/>
                    <a:pt x="3860" y="3809"/>
                    <a:pt x="3364" y="4279"/>
                  </a:cubicBezTo>
                  <a:cubicBezTo>
                    <a:pt x="3265" y="4373"/>
                    <a:pt x="3166" y="4498"/>
                    <a:pt x="3081" y="4608"/>
                  </a:cubicBezTo>
                  <a:cubicBezTo>
                    <a:pt x="3067" y="4623"/>
                    <a:pt x="3067" y="4623"/>
                    <a:pt x="3067" y="4623"/>
                  </a:cubicBezTo>
                  <a:cubicBezTo>
                    <a:pt x="2868" y="4858"/>
                    <a:pt x="2698" y="5187"/>
                    <a:pt x="2571" y="5579"/>
                  </a:cubicBezTo>
                  <a:cubicBezTo>
                    <a:pt x="2457" y="5923"/>
                    <a:pt x="2358" y="6315"/>
                    <a:pt x="2315" y="6722"/>
                  </a:cubicBezTo>
                  <a:cubicBezTo>
                    <a:pt x="2287" y="6942"/>
                    <a:pt x="2259" y="7161"/>
                    <a:pt x="2245" y="7380"/>
                  </a:cubicBezTo>
                  <a:cubicBezTo>
                    <a:pt x="2174" y="8101"/>
                    <a:pt x="2103" y="8774"/>
                    <a:pt x="1791" y="9354"/>
                  </a:cubicBezTo>
                  <a:cubicBezTo>
                    <a:pt x="1692" y="9542"/>
                    <a:pt x="1550" y="9683"/>
                    <a:pt x="1380" y="9839"/>
                  </a:cubicBezTo>
                  <a:cubicBezTo>
                    <a:pt x="1267" y="9949"/>
                    <a:pt x="1139" y="10059"/>
                    <a:pt x="1054" y="10200"/>
                  </a:cubicBezTo>
                  <a:cubicBezTo>
                    <a:pt x="742" y="10607"/>
                    <a:pt x="501" y="11014"/>
                    <a:pt x="345" y="11421"/>
                  </a:cubicBezTo>
                  <a:cubicBezTo>
                    <a:pt x="189" y="11797"/>
                    <a:pt x="90" y="12189"/>
                    <a:pt x="48" y="12627"/>
                  </a:cubicBezTo>
                  <a:cubicBezTo>
                    <a:pt x="5" y="12988"/>
                    <a:pt x="-9" y="13379"/>
                    <a:pt x="19" y="13818"/>
                  </a:cubicBezTo>
                  <a:cubicBezTo>
                    <a:pt x="76" y="14632"/>
                    <a:pt x="232" y="15416"/>
                    <a:pt x="515" y="16120"/>
                  </a:cubicBezTo>
                  <a:cubicBezTo>
                    <a:pt x="643" y="16434"/>
                    <a:pt x="785" y="16747"/>
                    <a:pt x="969" y="17092"/>
                  </a:cubicBezTo>
                  <a:cubicBezTo>
                    <a:pt x="1366" y="17796"/>
                    <a:pt x="1805" y="18423"/>
                    <a:pt x="2301" y="18971"/>
                  </a:cubicBezTo>
                  <a:cubicBezTo>
                    <a:pt x="2840" y="19551"/>
                    <a:pt x="3421" y="20036"/>
                    <a:pt x="4045" y="20412"/>
                  </a:cubicBezTo>
                  <a:cubicBezTo>
                    <a:pt x="4484" y="20663"/>
                    <a:pt x="4966" y="20866"/>
                    <a:pt x="5533" y="21054"/>
                  </a:cubicBezTo>
                  <a:cubicBezTo>
                    <a:pt x="6681" y="21415"/>
                    <a:pt x="7715" y="21477"/>
                    <a:pt x="8665" y="21509"/>
                  </a:cubicBezTo>
                  <a:cubicBezTo>
                    <a:pt x="9685" y="21540"/>
                    <a:pt x="10720" y="21509"/>
                    <a:pt x="11826" y="21446"/>
                  </a:cubicBezTo>
                  <a:cubicBezTo>
                    <a:pt x="12393" y="21399"/>
                    <a:pt x="12960" y="21242"/>
                    <a:pt x="13569" y="20945"/>
                  </a:cubicBezTo>
                  <a:cubicBezTo>
                    <a:pt x="13725" y="20866"/>
                    <a:pt x="13852" y="20788"/>
                    <a:pt x="13994" y="20710"/>
                  </a:cubicBezTo>
                  <a:cubicBezTo>
                    <a:pt x="14745" y="20271"/>
                    <a:pt x="15468" y="19676"/>
                    <a:pt x="16177" y="19096"/>
                  </a:cubicBezTo>
                  <a:cubicBezTo>
                    <a:pt x="16389" y="18924"/>
                    <a:pt x="16616" y="18736"/>
                    <a:pt x="16843" y="18548"/>
                  </a:cubicBezTo>
                  <a:cubicBezTo>
                    <a:pt x="16971" y="18439"/>
                    <a:pt x="17112" y="18329"/>
                    <a:pt x="17254" y="18219"/>
                  </a:cubicBezTo>
                  <a:cubicBezTo>
                    <a:pt x="18076" y="17577"/>
                    <a:pt x="18912" y="16919"/>
                    <a:pt x="19621" y="16120"/>
                  </a:cubicBezTo>
                  <a:cubicBezTo>
                    <a:pt x="20259" y="15416"/>
                    <a:pt x="20769" y="14601"/>
                    <a:pt x="21109" y="13755"/>
                  </a:cubicBezTo>
                  <a:cubicBezTo>
                    <a:pt x="21279" y="13317"/>
                    <a:pt x="21407" y="12878"/>
                    <a:pt x="21478" y="12439"/>
                  </a:cubicBezTo>
                  <a:cubicBezTo>
                    <a:pt x="21563" y="11985"/>
                    <a:pt x="21577" y="11547"/>
                    <a:pt x="21563" y="11108"/>
                  </a:cubicBezTo>
                  <a:cubicBezTo>
                    <a:pt x="21534" y="10685"/>
                    <a:pt x="21463" y="10262"/>
                    <a:pt x="21336" y="9808"/>
                  </a:cubicBezTo>
                  <a:cubicBezTo>
                    <a:pt x="21237" y="9432"/>
                    <a:pt x="21109" y="9041"/>
                    <a:pt x="20925" y="8586"/>
                  </a:cubicBezTo>
                  <a:cubicBezTo>
                    <a:pt x="20769" y="8226"/>
                    <a:pt x="20613" y="7850"/>
                    <a:pt x="20457" y="7474"/>
                  </a:cubicBezTo>
                  <a:cubicBezTo>
                    <a:pt x="20160" y="6816"/>
                    <a:pt x="19876" y="6143"/>
                    <a:pt x="19635" y="5454"/>
                  </a:cubicBezTo>
                  <a:cubicBezTo>
                    <a:pt x="19550" y="5219"/>
                    <a:pt x="19479" y="4968"/>
                    <a:pt x="19408" y="4702"/>
                  </a:cubicBezTo>
                  <a:cubicBezTo>
                    <a:pt x="19337" y="4467"/>
                    <a:pt x="19281" y="4232"/>
                    <a:pt x="19224" y="3997"/>
                  </a:cubicBezTo>
                  <a:cubicBezTo>
                    <a:pt x="19011" y="3198"/>
                    <a:pt x="18799" y="2352"/>
                    <a:pt x="18360" y="1694"/>
                  </a:cubicBezTo>
                  <a:cubicBezTo>
                    <a:pt x="18133" y="1334"/>
                    <a:pt x="17849" y="1052"/>
                    <a:pt x="17509" y="833"/>
                  </a:cubicBezTo>
                  <a:cubicBezTo>
                    <a:pt x="17183" y="614"/>
                    <a:pt x="16815" y="473"/>
                    <a:pt x="16432" y="426"/>
                  </a:cubicBezTo>
                  <a:cubicBezTo>
                    <a:pt x="16276" y="394"/>
                    <a:pt x="16106" y="394"/>
                    <a:pt x="15936" y="394"/>
                  </a:cubicBezTo>
                  <a:cubicBezTo>
                    <a:pt x="15851" y="394"/>
                    <a:pt x="15780" y="394"/>
                    <a:pt x="15695" y="394"/>
                  </a:cubicBezTo>
                  <a:close/>
                </a:path>
              </a:pathLst>
            </a:custGeom>
            <a:solidFill>
              <a:srgbClr val="BFBFBF">
                <a:alpha val="7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6807" name="Freeform 32"/>
            <p:cNvSpPr/>
            <p:nvPr/>
          </p:nvSpPr>
          <p:spPr>
            <a:xfrm flipH="1" rot="10800000">
              <a:off x="1278778" y="1274897"/>
              <a:ext cx="2948184" cy="27261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44" h="21561" fill="norm" stroke="1" extrusionOk="0">
                  <a:moveTo>
                    <a:pt x="8616" y="21425"/>
                  </a:moveTo>
                  <a:cubicBezTo>
                    <a:pt x="7775" y="21320"/>
                    <a:pt x="6768" y="21171"/>
                    <a:pt x="5583" y="20783"/>
                  </a:cubicBezTo>
                  <a:cubicBezTo>
                    <a:pt x="5169" y="20649"/>
                    <a:pt x="4632" y="20455"/>
                    <a:pt x="4108" y="20157"/>
                  </a:cubicBezTo>
                  <a:cubicBezTo>
                    <a:pt x="3460" y="19799"/>
                    <a:pt x="2854" y="19322"/>
                    <a:pt x="2316" y="18755"/>
                  </a:cubicBezTo>
                  <a:cubicBezTo>
                    <a:pt x="1792" y="18218"/>
                    <a:pt x="1337" y="17591"/>
                    <a:pt x="938" y="16905"/>
                  </a:cubicBezTo>
                  <a:cubicBezTo>
                    <a:pt x="758" y="16577"/>
                    <a:pt x="607" y="16264"/>
                    <a:pt x="483" y="15950"/>
                  </a:cubicBezTo>
                  <a:cubicBezTo>
                    <a:pt x="221" y="15249"/>
                    <a:pt x="55" y="14488"/>
                    <a:pt x="14" y="13653"/>
                  </a:cubicBezTo>
                  <a:cubicBezTo>
                    <a:pt x="-41" y="12713"/>
                    <a:pt x="69" y="11953"/>
                    <a:pt x="345" y="11266"/>
                  </a:cubicBezTo>
                  <a:cubicBezTo>
                    <a:pt x="510" y="10849"/>
                    <a:pt x="758" y="10446"/>
                    <a:pt x="1076" y="10043"/>
                  </a:cubicBezTo>
                  <a:cubicBezTo>
                    <a:pt x="1172" y="9909"/>
                    <a:pt x="1310" y="9804"/>
                    <a:pt x="1434" y="9685"/>
                  </a:cubicBezTo>
                  <a:cubicBezTo>
                    <a:pt x="1599" y="9551"/>
                    <a:pt x="1765" y="9417"/>
                    <a:pt x="1861" y="9238"/>
                  </a:cubicBezTo>
                  <a:cubicBezTo>
                    <a:pt x="2178" y="8686"/>
                    <a:pt x="2233" y="7999"/>
                    <a:pt x="2289" y="7269"/>
                  </a:cubicBezTo>
                  <a:cubicBezTo>
                    <a:pt x="2302" y="7090"/>
                    <a:pt x="2316" y="6896"/>
                    <a:pt x="2344" y="6717"/>
                  </a:cubicBezTo>
                  <a:cubicBezTo>
                    <a:pt x="2426" y="5851"/>
                    <a:pt x="2661" y="5120"/>
                    <a:pt x="3005" y="4658"/>
                  </a:cubicBezTo>
                  <a:cubicBezTo>
                    <a:pt x="3005" y="4643"/>
                    <a:pt x="3019" y="4628"/>
                    <a:pt x="3033" y="4613"/>
                  </a:cubicBezTo>
                  <a:cubicBezTo>
                    <a:pt x="3102" y="4509"/>
                    <a:pt x="3185" y="4404"/>
                    <a:pt x="3267" y="4315"/>
                  </a:cubicBezTo>
                  <a:cubicBezTo>
                    <a:pt x="3488" y="4091"/>
                    <a:pt x="3722" y="3912"/>
                    <a:pt x="3998" y="3793"/>
                  </a:cubicBezTo>
                  <a:cubicBezTo>
                    <a:pt x="4246" y="3674"/>
                    <a:pt x="4508" y="3599"/>
                    <a:pt x="4784" y="3524"/>
                  </a:cubicBezTo>
                  <a:cubicBezTo>
                    <a:pt x="5032" y="3450"/>
                    <a:pt x="5294" y="3375"/>
                    <a:pt x="5555" y="3271"/>
                  </a:cubicBezTo>
                  <a:cubicBezTo>
                    <a:pt x="5597" y="3256"/>
                    <a:pt x="5624" y="3241"/>
                    <a:pt x="5666" y="3226"/>
                  </a:cubicBezTo>
                  <a:cubicBezTo>
                    <a:pt x="5914" y="3122"/>
                    <a:pt x="6190" y="3002"/>
                    <a:pt x="6479" y="3002"/>
                  </a:cubicBezTo>
                  <a:cubicBezTo>
                    <a:pt x="6575" y="2987"/>
                    <a:pt x="6686" y="3002"/>
                    <a:pt x="6782" y="3002"/>
                  </a:cubicBezTo>
                  <a:cubicBezTo>
                    <a:pt x="6879" y="3002"/>
                    <a:pt x="6961" y="3017"/>
                    <a:pt x="7044" y="3017"/>
                  </a:cubicBezTo>
                  <a:cubicBezTo>
                    <a:pt x="7389" y="3002"/>
                    <a:pt x="7747" y="2898"/>
                    <a:pt x="8106" y="2674"/>
                  </a:cubicBezTo>
                  <a:cubicBezTo>
                    <a:pt x="8409" y="2495"/>
                    <a:pt x="8712" y="2241"/>
                    <a:pt x="9029" y="1913"/>
                  </a:cubicBezTo>
                  <a:cubicBezTo>
                    <a:pt x="9139" y="1809"/>
                    <a:pt x="9250" y="1690"/>
                    <a:pt x="9360" y="1570"/>
                  </a:cubicBezTo>
                  <a:cubicBezTo>
                    <a:pt x="9773" y="1108"/>
                    <a:pt x="10215" y="630"/>
                    <a:pt x="10752" y="347"/>
                  </a:cubicBezTo>
                  <a:cubicBezTo>
                    <a:pt x="11097" y="153"/>
                    <a:pt x="11510" y="34"/>
                    <a:pt x="11924" y="4"/>
                  </a:cubicBezTo>
                  <a:cubicBezTo>
                    <a:pt x="12296" y="-11"/>
                    <a:pt x="12654" y="19"/>
                    <a:pt x="12958" y="123"/>
                  </a:cubicBezTo>
                  <a:cubicBezTo>
                    <a:pt x="13123" y="168"/>
                    <a:pt x="13261" y="243"/>
                    <a:pt x="13412" y="302"/>
                  </a:cubicBezTo>
                  <a:cubicBezTo>
                    <a:pt x="13619" y="407"/>
                    <a:pt x="13826" y="496"/>
                    <a:pt x="14102" y="571"/>
                  </a:cubicBezTo>
                  <a:cubicBezTo>
                    <a:pt x="14391" y="645"/>
                    <a:pt x="14736" y="675"/>
                    <a:pt x="15204" y="645"/>
                  </a:cubicBezTo>
                  <a:cubicBezTo>
                    <a:pt x="15273" y="645"/>
                    <a:pt x="15342" y="645"/>
                    <a:pt x="15411" y="645"/>
                  </a:cubicBezTo>
                  <a:cubicBezTo>
                    <a:pt x="15453" y="645"/>
                    <a:pt x="15480" y="630"/>
                    <a:pt x="15521" y="630"/>
                  </a:cubicBezTo>
                  <a:cubicBezTo>
                    <a:pt x="15783" y="616"/>
                    <a:pt x="16031" y="616"/>
                    <a:pt x="16266" y="630"/>
                  </a:cubicBezTo>
                  <a:cubicBezTo>
                    <a:pt x="16652" y="675"/>
                    <a:pt x="17024" y="795"/>
                    <a:pt x="17369" y="988"/>
                  </a:cubicBezTo>
                  <a:cubicBezTo>
                    <a:pt x="17727" y="1182"/>
                    <a:pt x="18016" y="1466"/>
                    <a:pt x="18265" y="1809"/>
                  </a:cubicBezTo>
                  <a:cubicBezTo>
                    <a:pt x="18733" y="2480"/>
                    <a:pt x="18954" y="3330"/>
                    <a:pt x="19161" y="4166"/>
                  </a:cubicBezTo>
                  <a:cubicBezTo>
                    <a:pt x="19216" y="4360"/>
                    <a:pt x="19271" y="4569"/>
                    <a:pt x="19326" y="4777"/>
                  </a:cubicBezTo>
                  <a:cubicBezTo>
                    <a:pt x="19395" y="5031"/>
                    <a:pt x="19464" y="5285"/>
                    <a:pt x="19546" y="5523"/>
                  </a:cubicBezTo>
                  <a:cubicBezTo>
                    <a:pt x="19795" y="6284"/>
                    <a:pt x="20139" y="7045"/>
                    <a:pt x="20456" y="7761"/>
                  </a:cubicBezTo>
                  <a:cubicBezTo>
                    <a:pt x="20580" y="8044"/>
                    <a:pt x="20704" y="8343"/>
                    <a:pt x="20828" y="8626"/>
                  </a:cubicBezTo>
                  <a:cubicBezTo>
                    <a:pt x="21118" y="9312"/>
                    <a:pt x="21435" y="10148"/>
                    <a:pt x="21531" y="11087"/>
                  </a:cubicBezTo>
                  <a:cubicBezTo>
                    <a:pt x="21559" y="11520"/>
                    <a:pt x="21545" y="11967"/>
                    <a:pt x="21476" y="12430"/>
                  </a:cubicBezTo>
                  <a:cubicBezTo>
                    <a:pt x="21421" y="12862"/>
                    <a:pt x="21297" y="13310"/>
                    <a:pt x="21132" y="13743"/>
                  </a:cubicBezTo>
                  <a:cubicBezTo>
                    <a:pt x="20815" y="14593"/>
                    <a:pt x="20305" y="15413"/>
                    <a:pt x="19671" y="16114"/>
                  </a:cubicBezTo>
                  <a:cubicBezTo>
                    <a:pt x="18981" y="16875"/>
                    <a:pt x="18168" y="17502"/>
                    <a:pt x="17369" y="18113"/>
                  </a:cubicBezTo>
                  <a:cubicBezTo>
                    <a:pt x="17189" y="18262"/>
                    <a:pt x="17010" y="18397"/>
                    <a:pt x="16817" y="18546"/>
                  </a:cubicBezTo>
                  <a:cubicBezTo>
                    <a:pt x="16555" y="18755"/>
                    <a:pt x="16280" y="18993"/>
                    <a:pt x="16004" y="19217"/>
                  </a:cubicBezTo>
                  <a:cubicBezTo>
                    <a:pt x="15342" y="19769"/>
                    <a:pt x="14653" y="20336"/>
                    <a:pt x="13922" y="20769"/>
                  </a:cubicBezTo>
                  <a:cubicBezTo>
                    <a:pt x="13798" y="20858"/>
                    <a:pt x="13661" y="20933"/>
                    <a:pt x="13509" y="21007"/>
                  </a:cubicBezTo>
                  <a:cubicBezTo>
                    <a:pt x="12875" y="21350"/>
                    <a:pt x="12282" y="21514"/>
                    <a:pt x="11717" y="21544"/>
                  </a:cubicBezTo>
                  <a:cubicBezTo>
                    <a:pt x="11455" y="21559"/>
                    <a:pt x="11193" y="21559"/>
                    <a:pt x="10931" y="21559"/>
                  </a:cubicBezTo>
                  <a:cubicBezTo>
                    <a:pt x="10201" y="21559"/>
                    <a:pt x="9443" y="21514"/>
                    <a:pt x="8616" y="21425"/>
                  </a:cubicBezTo>
                  <a:close/>
                  <a:moveTo>
                    <a:pt x="15521" y="645"/>
                  </a:moveTo>
                  <a:cubicBezTo>
                    <a:pt x="15480" y="645"/>
                    <a:pt x="15453" y="645"/>
                    <a:pt x="15411" y="645"/>
                  </a:cubicBezTo>
                  <a:cubicBezTo>
                    <a:pt x="15342" y="645"/>
                    <a:pt x="15273" y="660"/>
                    <a:pt x="15204" y="660"/>
                  </a:cubicBezTo>
                  <a:cubicBezTo>
                    <a:pt x="14736" y="675"/>
                    <a:pt x="14391" y="645"/>
                    <a:pt x="14102" y="571"/>
                  </a:cubicBezTo>
                  <a:cubicBezTo>
                    <a:pt x="13826" y="496"/>
                    <a:pt x="13619" y="407"/>
                    <a:pt x="13412" y="317"/>
                  </a:cubicBezTo>
                  <a:cubicBezTo>
                    <a:pt x="13261" y="243"/>
                    <a:pt x="13123" y="183"/>
                    <a:pt x="12958" y="123"/>
                  </a:cubicBezTo>
                  <a:cubicBezTo>
                    <a:pt x="12654" y="34"/>
                    <a:pt x="12296" y="-11"/>
                    <a:pt x="11924" y="19"/>
                  </a:cubicBezTo>
                  <a:cubicBezTo>
                    <a:pt x="11510" y="49"/>
                    <a:pt x="11110" y="168"/>
                    <a:pt x="10752" y="347"/>
                  </a:cubicBezTo>
                  <a:cubicBezTo>
                    <a:pt x="10215" y="645"/>
                    <a:pt x="9787" y="1108"/>
                    <a:pt x="9360" y="1570"/>
                  </a:cubicBezTo>
                  <a:cubicBezTo>
                    <a:pt x="9250" y="1690"/>
                    <a:pt x="9139" y="1809"/>
                    <a:pt x="9029" y="1913"/>
                  </a:cubicBezTo>
                  <a:cubicBezTo>
                    <a:pt x="8712" y="2241"/>
                    <a:pt x="8409" y="2495"/>
                    <a:pt x="8106" y="2674"/>
                  </a:cubicBezTo>
                  <a:cubicBezTo>
                    <a:pt x="7747" y="2898"/>
                    <a:pt x="7389" y="3017"/>
                    <a:pt x="7044" y="3017"/>
                  </a:cubicBezTo>
                  <a:cubicBezTo>
                    <a:pt x="6961" y="3017"/>
                    <a:pt x="6879" y="3017"/>
                    <a:pt x="6782" y="3002"/>
                  </a:cubicBezTo>
                  <a:cubicBezTo>
                    <a:pt x="6686" y="3002"/>
                    <a:pt x="6575" y="3002"/>
                    <a:pt x="6479" y="3002"/>
                  </a:cubicBezTo>
                  <a:cubicBezTo>
                    <a:pt x="6190" y="3017"/>
                    <a:pt x="5914" y="3122"/>
                    <a:pt x="5666" y="3226"/>
                  </a:cubicBezTo>
                  <a:cubicBezTo>
                    <a:pt x="5624" y="3241"/>
                    <a:pt x="5597" y="3256"/>
                    <a:pt x="5555" y="3271"/>
                  </a:cubicBezTo>
                  <a:cubicBezTo>
                    <a:pt x="5294" y="3375"/>
                    <a:pt x="5032" y="3450"/>
                    <a:pt x="4797" y="3524"/>
                  </a:cubicBezTo>
                  <a:cubicBezTo>
                    <a:pt x="4508" y="3599"/>
                    <a:pt x="4260" y="3674"/>
                    <a:pt x="3998" y="3793"/>
                  </a:cubicBezTo>
                  <a:cubicBezTo>
                    <a:pt x="3722" y="3927"/>
                    <a:pt x="3488" y="4091"/>
                    <a:pt x="3281" y="4315"/>
                  </a:cubicBezTo>
                  <a:cubicBezTo>
                    <a:pt x="3185" y="4404"/>
                    <a:pt x="3116" y="4509"/>
                    <a:pt x="3033" y="4613"/>
                  </a:cubicBezTo>
                  <a:cubicBezTo>
                    <a:pt x="3019" y="4628"/>
                    <a:pt x="3019" y="4643"/>
                    <a:pt x="3005" y="4658"/>
                  </a:cubicBezTo>
                  <a:cubicBezTo>
                    <a:pt x="2675" y="5120"/>
                    <a:pt x="2440" y="5851"/>
                    <a:pt x="2344" y="6717"/>
                  </a:cubicBezTo>
                  <a:cubicBezTo>
                    <a:pt x="2316" y="6896"/>
                    <a:pt x="2302" y="7090"/>
                    <a:pt x="2289" y="7269"/>
                  </a:cubicBezTo>
                  <a:cubicBezTo>
                    <a:pt x="2233" y="7999"/>
                    <a:pt x="2178" y="8686"/>
                    <a:pt x="1861" y="9238"/>
                  </a:cubicBezTo>
                  <a:cubicBezTo>
                    <a:pt x="1765" y="9417"/>
                    <a:pt x="1599" y="9551"/>
                    <a:pt x="1434" y="9700"/>
                  </a:cubicBezTo>
                  <a:cubicBezTo>
                    <a:pt x="1310" y="9804"/>
                    <a:pt x="1172" y="9924"/>
                    <a:pt x="1076" y="10043"/>
                  </a:cubicBezTo>
                  <a:cubicBezTo>
                    <a:pt x="758" y="10446"/>
                    <a:pt x="510" y="10849"/>
                    <a:pt x="345" y="11266"/>
                  </a:cubicBezTo>
                  <a:cubicBezTo>
                    <a:pt x="69" y="11953"/>
                    <a:pt x="-27" y="12713"/>
                    <a:pt x="14" y="13653"/>
                  </a:cubicBezTo>
                  <a:cubicBezTo>
                    <a:pt x="69" y="14488"/>
                    <a:pt x="221" y="15249"/>
                    <a:pt x="497" y="15950"/>
                  </a:cubicBezTo>
                  <a:cubicBezTo>
                    <a:pt x="621" y="16264"/>
                    <a:pt x="772" y="16577"/>
                    <a:pt x="951" y="16905"/>
                  </a:cubicBezTo>
                  <a:cubicBezTo>
                    <a:pt x="1337" y="17591"/>
                    <a:pt x="1792" y="18218"/>
                    <a:pt x="2316" y="18755"/>
                  </a:cubicBezTo>
                  <a:cubicBezTo>
                    <a:pt x="2867" y="19322"/>
                    <a:pt x="3460" y="19784"/>
                    <a:pt x="4108" y="20142"/>
                  </a:cubicBezTo>
                  <a:cubicBezTo>
                    <a:pt x="4632" y="20440"/>
                    <a:pt x="5169" y="20634"/>
                    <a:pt x="5583" y="20769"/>
                  </a:cubicBezTo>
                  <a:cubicBezTo>
                    <a:pt x="6768" y="21171"/>
                    <a:pt x="7775" y="21320"/>
                    <a:pt x="8616" y="21410"/>
                  </a:cubicBezTo>
                  <a:cubicBezTo>
                    <a:pt x="9746" y="21544"/>
                    <a:pt x="10738" y="21589"/>
                    <a:pt x="11717" y="21544"/>
                  </a:cubicBezTo>
                  <a:cubicBezTo>
                    <a:pt x="12282" y="21514"/>
                    <a:pt x="12875" y="21335"/>
                    <a:pt x="13495" y="21007"/>
                  </a:cubicBezTo>
                  <a:cubicBezTo>
                    <a:pt x="13647" y="20933"/>
                    <a:pt x="13785" y="20858"/>
                    <a:pt x="13922" y="20769"/>
                  </a:cubicBezTo>
                  <a:cubicBezTo>
                    <a:pt x="14653" y="20336"/>
                    <a:pt x="15342" y="19754"/>
                    <a:pt x="16004" y="19202"/>
                  </a:cubicBezTo>
                  <a:cubicBezTo>
                    <a:pt x="16266" y="18979"/>
                    <a:pt x="16542" y="18755"/>
                    <a:pt x="16817" y="18531"/>
                  </a:cubicBezTo>
                  <a:cubicBezTo>
                    <a:pt x="16996" y="18397"/>
                    <a:pt x="17189" y="18248"/>
                    <a:pt x="17369" y="18113"/>
                  </a:cubicBezTo>
                  <a:cubicBezTo>
                    <a:pt x="18154" y="17502"/>
                    <a:pt x="18981" y="16875"/>
                    <a:pt x="19657" y="16114"/>
                  </a:cubicBezTo>
                  <a:cubicBezTo>
                    <a:pt x="20291" y="15413"/>
                    <a:pt x="20801" y="14593"/>
                    <a:pt x="21132" y="13743"/>
                  </a:cubicBezTo>
                  <a:cubicBezTo>
                    <a:pt x="21297" y="13310"/>
                    <a:pt x="21407" y="12862"/>
                    <a:pt x="21476" y="12430"/>
                  </a:cubicBezTo>
                  <a:cubicBezTo>
                    <a:pt x="21545" y="11967"/>
                    <a:pt x="21559" y="11520"/>
                    <a:pt x="21518" y="11087"/>
                  </a:cubicBezTo>
                  <a:cubicBezTo>
                    <a:pt x="21435" y="10148"/>
                    <a:pt x="21118" y="9312"/>
                    <a:pt x="20828" y="8626"/>
                  </a:cubicBezTo>
                  <a:cubicBezTo>
                    <a:pt x="20704" y="8343"/>
                    <a:pt x="20580" y="8044"/>
                    <a:pt x="20456" y="7776"/>
                  </a:cubicBezTo>
                  <a:cubicBezTo>
                    <a:pt x="20125" y="7045"/>
                    <a:pt x="19795" y="6284"/>
                    <a:pt x="19546" y="5523"/>
                  </a:cubicBezTo>
                  <a:cubicBezTo>
                    <a:pt x="19464" y="5285"/>
                    <a:pt x="19395" y="5031"/>
                    <a:pt x="19312" y="4777"/>
                  </a:cubicBezTo>
                  <a:cubicBezTo>
                    <a:pt x="19257" y="4569"/>
                    <a:pt x="19216" y="4360"/>
                    <a:pt x="19161" y="4166"/>
                  </a:cubicBezTo>
                  <a:cubicBezTo>
                    <a:pt x="18954" y="3330"/>
                    <a:pt x="18733" y="2480"/>
                    <a:pt x="18265" y="1809"/>
                  </a:cubicBezTo>
                  <a:cubicBezTo>
                    <a:pt x="18016" y="1466"/>
                    <a:pt x="17713" y="1197"/>
                    <a:pt x="17369" y="988"/>
                  </a:cubicBezTo>
                  <a:cubicBezTo>
                    <a:pt x="17024" y="795"/>
                    <a:pt x="16652" y="675"/>
                    <a:pt x="16266" y="645"/>
                  </a:cubicBezTo>
                  <a:cubicBezTo>
                    <a:pt x="16156" y="630"/>
                    <a:pt x="16059" y="630"/>
                    <a:pt x="15963" y="630"/>
                  </a:cubicBezTo>
                  <a:cubicBezTo>
                    <a:pt x="15811" y="630"/>
                    <a:pt x="15673" y="630"/>
                    <a:pt x="15521" y="645"/>
                  </a:cubicBezTo>
                  <a:close/>
                </a:path>
              </a:pathLst>
            </a:custGeom>
            <a:solidFill>
              <a:srgbClr val="BFBFBF">
                <a:alpha val="7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6808" name="Freeform 33"/>
            <p:cNvSpPr/>
            <p:nvPr/>
          </p:nvSpPr>
          <p:spPr>
            <a:xfrm flipH="1" rot="10800000">
              <a:off x="1234532" y="1214610"/>
              <a:ext cx="3024992" cy="28691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54" h="21586" fill="norm" stroke="1" extrusionOk="0">
                  <a:moveTo>
                    <a:pt x="8570" y="21288"/>
                  </a:moveTo>
                  <a:cubicBezTo>
                    <a:pt x="7535" y="21075"/>
                    <a:pt x="6621" y="20834"/>
                    <a:pt x="5613" y="20479"/>
                  </a:cubicBezTo>
                  <a:cubicBezTo>
                    <a:pt x="5156" y="20309"/>
                    <a:pt x="4659" y="20138"/>
                    <a:pt x="4148" y="19869"/>
                  </a:cubicBezTo>
                  <a:cubicBezTo>
                    <a:pt x="3490" y="19514"/>
                    <a:pt x="2871" y="19060"/>
                    <a:pt x="2320" y="18520"/>
                  </a:cubicBezTo>
                  <a:cubicBezTo>
                    <a:pt x="1769" y="17981"/>
                    <a:pt x="1299" y="17371"/>
                    <a:pt x="909" y="16690"/>
                  </a:cubicBezTo>
                  <a:cubicBezTo>
                    <a:pt x="734" y="16377"/>
                    <a:pt x="573" y="16065"/>
                    <a:pt x="452" y="15753"/>
                  </a:cubicBezTo>
                  <a:cubicBezTo>
                    <a:pt x="197" y="15072"/>
                    <a:pt x="49" y="14320"/>
                    <a:pt x="8" y="13468"/>
                  </a:cubicBezTo>
                  <a:cubicBezTo>
                    <a:pt x="-32" y="12517"/>
                    <a:pt x="76" y="11765"/>
                    <a:pt x="344" y="11098"/>
                  </a:cubicBezTo>
                  <a:cubicBezTo>
                    <a:pt x="506" y="10686"/>
                    <a:pt x="761" y="10275"/>
                    <a:pt x="1084" y="9892"/>
                  </a:cubicBezTo>
                  <a:cubicBezTo>
                    <a:pt x="1191" y="9764"/>
                    <a:pt x="1339" y="9650"/>
                    <a:pt x="1473" y="9551"/>
                  </a:cubicBezTo>
                  <a:cubicBezTo>
                    <a:pt x="1648" y="9409"/>
                    <a:pt x="1809" y="9281"/>
                    <a:pt x="1917" y="9111"/>
                  </a:cubicBezTo>
                  <a:cubicBezTo>
                    <a:pt x="2240" y="8572"/>
                    <a:pt x="2280" y="7891"/>
                    <a:pt x="2320" y="7167"/>
                  </a:cubicBezTo>
                  <a:cubicBezTo>
                    <a:pt x="2334" y="7011"/>
                    <a:pt x="2347" y="6840"/>
                    <a:pt x="2361" y="6684"/>
                  </a:cubicBezTo>
                  <a:cubicBezTo>
                    <a:pt x="2428" y="5847"/>
                    <a:pt x="2629" y="5137"/>
                    <a:pt x="2939" y="4683"/>
                  </a:cubicBezTo>
                  <a:cubicBezTo>
                    <a:pt x="2952" y="4669"/>
                    <a:pt x="2965" y="4641"/>
                    <a:pt x="2979" y="4627"/>
                  </a:cubicBezTo>
                  <a:cubicBezTo>
                    <a:pt x="3046" y="4527"/>
                    <a:pt x="3100" y="4428"/>
                    <a:pt x="3180" y="4343"/>
                  </a:cubicBezTo>
                  <a:cubicBezTo>
                    <a:pt x="3624" y="3832"/>
                    <a:pt x="4108" y="3661"/>
                    <a:pt x="4659" y="3463"/>
                  </a:cubicBezTo>
                  <a:cubicBezTo>
                    <a:pt x="4874" y="3378"/>
                    <a:pt x="5089" y="3307"/>
                    <a:pt x="5331" y="3193"/>
                  </a:cubicBezTo>
                  <a:cubicBezTo>
                    <a:pt x="5344" y="3193"/>
                    <a:pt x="5358" y="3179"/>
                    <a:pt x="5385" y="3165"/>
                  </a:cubicBezTo>
                  <a:cubicBezTo>
                    <a:pt x="5640" y="3051"/>
                    <a:pt x="5936" y="2924"/>
                    <a:pt x="6258" y="2924"/>
                  </a:cubicBezTo>
                  <a:cubicBezTo>
                    <a:pt x="6366" y="2909"/>
                    <a:pt x="6474" y="2924"/>
                    <a:pt x="6581" y="2938"/>
                  </a:cubicBezTo>
                  <a:cubicBezTo>
                    <a:pt x="6662" y="2938"/>
                    <a:pt x="6756" y="2952"/>
                    <a:pt x="6836" y="2952"/>
                  </a:cubicBezTo>
                  <a:cubicBezTo>
                    <a:pt x="6850" y="2952"/>
                    <a:pt x="6863" y="2952"/>
                    <a:pt x="6877" y="2952"/>
                  </a:cubicBezTo>
                  <a:cubicBezTo>
                    <a:pt x="7495" y="2952"/>
                    <a:pt x="8167" y="2583"/>
                    <a:pt x="8853" y="1859"/>
                  </a:cubicBezTo>
                  <a:cubicBezTo>
                    <a:pt x="8960" y="1746"/>
                    <a:pt x="9054" y="1632"/>
                    <a:pt x="9162" y="1519"/>
                  </a:cubicBezTo>
                  <a:cubicBezTo>
                    <a:pt x="9592" y="1050"/>
                    <a:pt x="10035" y="553"/>
                    <a:pt x="10600" y="270"/>
                  </a:cubicBezTo>
                  <a:cubicBezTo>
                    <a:pt x="10949" y="99"/>
                    <a:pt x="11366" y="0"/>
                    <a:pt x="11783" y="0"/>
                  </a:cubicBezTo>
                  <a:cubicBezTo>
                    <a:pt x="11796" y="0"/>
                    <a:pt x="11796" y="0"/>
                    <a:pt x="11796" y="0"/>
                  </a:cubicBezTo>
                  <a:cubicBezTo>
                    <a:pt x="12173" y="0"/>
                    <a:pt x="12536" y="71"/>
                    <a:pt x="12831" y="199"/>
                  </a:cubicBezTo>
                  <a:cubicBezTo>
                    <a:pt x="12979" y="270"/>
                    <a:pt x="13100" y="341"/>
                    <a:pt x="13234" y="426"/>
                  </a:cubicBezTo>
                  <a:cubicBezTo>
                    <a:pt x="13436" y="553"/>
                    <a:pt x="13638" y="681"/>
                    <a:pt x="13933" y="781"/>
                  </a:cubicBezTo>
                  <a:cubicBezTo>
                    <a:pt x="14229" y="880"/>
                    <a:pt x="14592" y="908"/>
                    <a:pt x="15049" y="880"/>
                  </a:cubicBezTo>
                  <a:cubicBezTo>
                    <a:pt x="15143" y="880"/>
                    <a:pt x="15237" y="880"/>
                    <a:pt x="15331" y="866"/>
                  </a:cubicBezTo>
                  <a:cubicBezTo>
                    <a:pt x="15398" y="866"/>
                    <a:pt x="15398" y="866"/>
                    <a:pt x="15398" y="866"/>
                  </a:cubicBezTo>
                  <a:cubicBezTo>
                    <a:pt x="15654" y="837"/>
                    <a:pt x="15882" y="823"/>
                    <a:pt x="16124" y="837"/>
                  </a:cubicBezTo>
                  <a:cubicBezTo>
                    <a:pt x="16528" y="866"/>
                    <a:pt x="16904" y="965"/>
                    <a:pt x="17253" y="1135"/>
                  </a:cubicBezTo>
                  <a:cubicBezTo>
                    <a:pt x="17630" y="1334"/>
                    <a:pt x="17939" y="1589"/>
                    <a:pt x="18194" y="1930"/>
                  </a:cubicBezTo>
                  <a:cubicBezTo>
                    <a:pt x="18692" y="2597"/>
                    <a:pt x="18920" y="3463"/>
                    <a:pt x="19135" y="4300"/>
                  </a:cubicBezTo>
                  <a:cubicBezTo>
                    <a:pt x="19175" y="4485"/>
                    <a:pt x="19216" y="4669"/>
                    <a:pt x="19270" y="4839"/>
                  </a:cubicBezTo>
                  <a:cubicBezTo>
                    <a:pt x="19337" y="5109"/>
                    <a:pt x="19404" y="5350"/>
                    <a:pt x="19485" y="5577"/>
                  </a:cubicBezTo>
                  <a:cubicBezTo>
                    <a:pt x="19767" y="6429"/>
                    <a:pt x="20143" y="7266"/>
                    <a:pt x="20506" y="8075"/>
                  </a:cubicBezTo>
                  <a:cubicBezTo>
                    <a:pt x="20600" y="8260"/>
                    <a:pt x="20681" y="8444"/>
                    <a:pt x="20762" y="8629"/>
                  </a:cubicBezTo>
                  <a:cubicBezTo>
                    <a:pt x="21084" y="9352"/>
                    <a:pt x="21407" y="10147"/>
                    <a:pt x="21514" y="11041"/>
                  </a:cubicBezTo>
                  <a:cubicBezTo>
                    <a:pt x="21568" y="11481"/>
                    <a:pt x="21568" y="11921"/>
                    <a:pt x="21514" y="12375"/>
                  </a:cubicBezTo>
                  <a:cubicBezTo>
                    <a:pt x="21460" y="12815"/>
                    <a:pt x="21339" y="13269"/>
                    <a:pt x="21178" y="13709"/>
                  </a:cubicBezTo>
                  <a:cubicBezTo>
                    <a:pt x="20869" y="14561"/>
                    <a:pt x="20358" y="15370"/>
                    <a:pt x="19727" y="16065"/>
                  </a:cubicBezTo>
                  <a:cubicBezTo>
                    <a:pt x="19054" y="16789"/>
                    <a:pt x="18248" y="17399"/>
                    <a:pt x="17482" y="17981"/>
                  </a:cubicBezTo>
                  <a:cubicBezTo>
                    <a:pt x="17267" y="18151"/>
                    <a:pt x="17038" y="18307"/>
                    <a:pt x="16823" y="18478"/>
                  </a:cubicBezTo>
                  <a:cubicBezTo>
                    <a:pt x="16501" y="18733"/>
                    <a:pt x="16178" y="19003"/>
                    <a:pt x="15869" y="19258"/>
                  </a:cubicBezTo>
                  <a:cubicBezTo>
                    <a:pt x="15237" y="19783"/>
                    <a:pt x="14565" y="20337"/>
                    <a:pt x="13880" y="20763"/>
                  </a:cubicBezTo>
                  <a:cubicBezTo>
                    <a:pt x="13745" y="20848"/>
                    <a:pt x="13597" y="20933"/>
                    <a:pt x="13450" y="21018"/>
                  </a:cubicBezTo>
                  <a:cubicBezTo>
                    <a:pt x="12791" y="21373"/>
                    <a:pt x="12199" y="21557"/>
                    <a:pt x="11622" y="21572"/>
                  </a:cubicBezTo>
                  <a:cubicBezTo>
                    <a:pt x="11514" y="21572"/>
                    <a:pt x="11420" y="21586"/>
                    <a:pt x="11312" y="21586"/>
                  </a:cubicBezTo>
                  <a:cubicBezTo>
                    <a:pt x="10237" y="21586"/>
                    <a:pt x="9296" y="21430"/>
                    <a:pt x="8570" y="21288"/>
                  </a:cubicBezTo>
                  <a:close/>
                  <a:moveTo>
                    <a:pt x="15398" y="866"/>
                  </a:moveTo>
                  <a:cubicBezTo>
                    <a:pt x="15331" y="866"/>
                    <a:pt x="15331" y="866"/>
                    <a:pt x="15331" y="866"/>
                  </a:cubicBezTo>
                  <a:cubicBezTo>
                    <a:pt x="15237" y="880"/>
                    <a:pt x="15143" y="880"/>
                    <a:pt x="15049" y="894"/>
                  </a:cubicBezTo>
                  <a:cubicBezTo>
                    <a:pt x="14592" y="908"/>
                    <a:pt x="14229" y="880"/>
                    <a:pt x="13933" y="781"/>
                  </a:cubicBezTo>
                  <a:cubicBezTo>
                    <a:pt x="13638" y="681"/>
                    <a:pt x="13436" y="553"/>
                    <a:pt x="13221" y="426"/>
                  </a:cubicBezTo>
                  <a:cubicBezTo>
                    <a:pt x="13100" y="355"/>
                    <a:pt x="12966" y="270"/>
                    <a:pt x="12831" y="213"/>
                  </a:cubicBezTo>
                  <a:cubicBezTo>
                    <a:pt x="12536" y="71"/>
                    <a:pt x="12173" y="0"/>
                    <a:pt x="11796" y="0"/>
                  </a:cubicBezTo>
                  <a:cubicBezTo>
                    <a:pt x="11796" y="0"/>
                    <a:pt x="11796" y="0"/>
                    <a:pt x="11783" y="0"/>
                  </a:cubicBezTo>
                  <a:cubicBezTo>
                    <a:pt x="11366" y="0"/>
                    <a:pt x="10949" y="99"/>
                    <a:pt x="10600" y="284"/>
                  </a:cubicBezTo>
                  <a:cubicBezTo>
                    <a:pt x="10035" y="553"/>
                    <a:pt x="9592" y="1050"/>
                    <a:pt x="9162" y="1533"/>
                  </a:cubicBezTo>
                  <a:cubicBezTo>
                    <a:pt x="9068" y="1632"/>
                    <a:pt x="8960" y="1760"/>
                    <a:pt x="8853" y="1859"/>
                  </a:cubicBezTo>
                  <a:cubicBezTo>
                    <a:pt x="8167" y="2583"/>
                    <a:pt x="7495" y="2952"/>
                    <a:pt x="6877" y="2952"/>
                  </a:cubicBezTo>
                  <a:cubicBezTo>
                    <a:pt x="6863" y="2952"/>
                    <a:pt x="6850" y="2952"/>
                    <a:pt x="6836" y="2952"/>
                  </a:cubicBezTo>
                  <a:cubicBezTo>
                    <a:pt x="6756" y="2952"/>
                    <a:pt x="6662" y="2952"/>
                    <a:pt x="6581" y="2938"/>
                  </a:cubicBezTo>
                  <a:cubicBezTo>
                    <a:pt x="6474" y="2924"/>
                    <a:pt x="6366" y="2924"/>
                    <a:pt x="6258" y="2924"/>
                  </a:cubicBezTo>
                  <a:cubicBezTo>
                    <a:pt x="5936" y="2924"/>
                    <a:pt x="5640" y="3051"/>
                    <a:pt x="5385" y="3179"/>
                  </a:cubicBezTo>
                  <a:cubicBezTo>
                    <a:pt x="5371" y="3179"/>
                    <a:pt x="5344" y="3193"/>
                    <a:pt x="5331" y="3207"/>
                  </a:cubicBezTo>
                  <a:cubicBezTo>
                    <a:pt x="5089" y="3307"/>
                    <a:pt x="4874" y="3392"/>
                    <a:pt x="4659" y="3463"/>
                  </a:cubicBezTo>
                  <a:cubicBezTo>
                    <a:pt x="4108" y="3661"/>
                    <a:pt x="3624" y="3832"/>
                    <a:pt x="3180" y="4343"/>
                  </a:cubicBezTo>
                  <a:cubicBezTo>
                    <a:pt x="3113" y="4428"/>
                    <a:pt x="3046" y="4527"/>
                    <a:pt x="2979" y="4627"/>
                  </a:cubicBezTo>
                  <a:cubicBezTo>
                    <a:pt x="2965" y="4655"/>
                    <a:pt x="2952" y="4669"/>
                    <a:pt x="2939" y="4698"/>
                  </a:cubicBezTo>
                  <a:cubicBezTo>
                    <a:pt x="2643" y="5137"/>
                    <a:pt x="2428" y="5847"/>
                    <a:pt x="2361" y="6684"/>
                  </a:cubicBezTo>
                  <a:cubicBezTo>
                    <a:pt x="2347" y="6840"/>
                    <a:pt x="2347" y="7011"/>
                    <a:pt x="2334" y="7167"/>
                  </a:cubicBezTo>
                  <a:cubicBezTo>
                    <a:pt x="2280" y="7891"/>
                    <a:pt x="2240" y="8586"/>
                    <a:pt x="1917" y="9111"/>
                  </a:cubicBezTo>
                  <a:cubicBezTo>
                    <a:pt x="1823" y="9281"/>
                    <a:pt x="1648" y="9409"/>
                    <a:pt x="1473" y="9551"/>
                  </a:cubicBezTo>
                  <a:cubicBezTo>
                    <a:pt x="1339" y="9650"/>
                    <a:pt x="1205" y="9764"/>
                    <a:pt x="1097" y="9892"/>
                  </a:cubicBezTo>
                  <a:cubicBezTo>
                    <a:pt x="761" y="10289"/>
                    <a:pt x="519" y="10686"/>
                    <a:pt x="344" y="11112"/>
                  </a:cubicBezTo>
                  <a:cubicBezTo>
                    <a:pt x="76" y="11765"/>
                    <a:pt x="-32" y="12517"/>
                    <a:pt x="8" y="13468"/>
                  </a:cubicBezTo>
                  <a:cubicBezTo>
                    <a:pt x="49" y="14320"/>
                    <a:pt x="197" y="15072"/>
                    <a:pt x="465" y="15753"/>
                  </a:cubicBezTo>
                  <a:cubicBezTo>
                    <a:pt x="573" y="16065"/>
                    <a:pt x="734" y="16377"/>
                    <a:pt x="909" y="16690"/>
                  </a:cubicBezTo>
                  <a:cubicBezTo>
                    <a:pt x="1299" y="17357"/>
                    <a:pt x="1769" y="17981"/>
                    <a:pt x="2320" y="18506"/>
                  </a:cubicBezTo>
                  <a:cubicBezTo>
                    <a:pt x="2871" y="19060"/>
                    <a:pt x="3490" y="19514"/>
                    <a:pt x="4148" y="19854"/>
                  </a:cubicBezTo>
                  <a:cubicBezTo>
                    <a:pt x="4659" y="20124"/>
                    <a:pt x="5156" y="20309"/>
                    <a:pt x="5613" y="20479"/>
                  </a:cubicBezTo>
                  <a:cubicBezTo>
                    <a:pt x="6621" y="20819"/>
                    <a:pt x="7535" y="21075"/>
                    <a:pt x="8570" y="21274"/>
                  </a:cubicBezTo>
                  <a:cubicBezTo>
                    <a:pt x="9363" y="21430"/>
                    <a:pt x="10412" y="21600"/>
                    <a:pt x="11622" y="21572"/>
                  </a:cubicBezTo>
                  <a:cubicBezTo>
                    <a:pt x="12199" y="21557"/>
                    <a:pt x="12791" y="21373"/>
                    <a:pt x="13450" y="21018"/>
                  </a:cubicBezTo>
                  <a:cubicBezTo>
                    <a:pt x="13597" y="20933"/>
                    <a:pt x="13745" y="20848"/>
                    <a:pt x="13880" y="20763"/>
                  </a:cubicBezTo>
                  <a:cubicBezTo>
                    <a:pt x="14565" y="20337"/>
                    <a:pt x="15224" y="19783"/>
                    <a:pt x="15869" y="19258"/>
                  </a:cubicBezTo>
                  <a:cubicBezTo>
                    <a:pt x="16178" y="18989"/>
                    <a:pt x="16501" y="18733"/>
                    <a:pt x="16823" y="18478"/>
                  </a:cubicBezTo>
                  <a:cubicBezTo>
                    <a:pt x="17038" y="18307"/>
                    <a:pt x="17253" y="18137"/>
                    <a:pt x="17468" y="17981"/>
                  </a:cubicBezTo>
                  <a:cubicBezTo>
                    <a:pt x="18248" y="17399"/>
                    <a:pt x="19054" y="16789"/>
                    <a:pt x="19713" y="16065"/>
                  </a:cubicBezTo>
                  <a:cubicBezTo>
                    <a:pt x="20358" y="15370"/>
                    <a:pt x="20869" y="14561"/>
                    <a:pt x="21178" y="13695"/>
                  </a:cubicBezTo>
                  <a:cubicBezTo>
                    <a:pt x="21339" y="13269"/>
                    <a:pt x="21447" y="12815"/>
                    <a:pt x="21501" y="12375"/>
                  </a:cubicBezTo>
                  <a:cubicBezTo>
                    <a:pt x="21568" y="11921"/>
                    <a:pt x="21568" y="11481"/>
                    <a:pt x="21514" y="11041"/>
                  </a:cubicBezTo>
                  <a:cubicBezTo>
                    <a:pt x="21407" y="10147"/>
                    <a:pt x="21084" y="9352"/>
                    <a:pt x="20762" y="8629"/>
                  </a:cubicBezTo>
                  <a:cubicBezTo>
                    <a:pt x="20681" y="8444"/>
                    <a:pt x="20587" y="8260"/>
                    <a:pt x="20506" y="8075"/>
                  </a:cubicBezTo>
                  <a:cubicBezTo>
                    <a:pt x="20143" y="7266"/>
                    <a:pt x="19753" y="6429"/>
                    <a:pt x="19485" y="5577"/>
                  </a:cubicBezTo>
                  <a:cubicBezTo>
                    <a:pt x="19404" y="5350"/>
                    <a:pt x="19337" y="5109"/>
                    <a:pt x="19256" y="4839"/>
                  </a:cubicBezTo>
                  <a:cubicBezTo>
                    <a:pt x="19216" y="4669"/>
                    <a:pt x="19162" y="4485"/>
                    <a:pt x="19122" y="4314"/>
                  </a:cubicBezTo>
                  <a:cubicBezTo>
                    <a:pt x="18907" y="3463"/>
                    <a:pt x="18692" y="2597"/>
                    <a:pt x="18181" y="1930"/>
                  </a:cubicBezTo>
                  <a:cubicBezTo>
                    <a:pt x="17939" y="1589"/>
                    <a:pt x="17616" y="1334"/>
                    <a:pt x="17253" y="1150"/>
                  </a:cubicBezTo>
                  <a:cubicBezTo>
                    <a:pt x="16904" y="965"/>
                    <a:pt x="16528" y="866"/>
                    <a:pt x="16124" y="837"/>
                  </a:cubicBezTo>
                  <a:cubicBezTo>
                    <a:pt x="16071" y="837"/>
                    <a:pt x="16017" y="837"/>
                    <a:pt x="15963" y="837"/>
                  </a:cubicBezTo>
                  <a:cubicBezTo>
                    <a:pt x="15775" y="837"/>
                    <a:pt x="15587" y="852"/>
                    <a:pt x="15398" y="866"/>
                  </a:cubicBezTo>
                  <a:close/>
                </a:path>
              </a:pathLst>
            </a:custGeom>
            <a:solidFill>
              <a:srgbClr val="BFBFBF">
                <a:alpha val="7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6809" name="Freeform 34"/>
            <p:cNvSpPr/>
            <p:nvPr/>
          </p:nvSpPr>
          <p:spPr>
            <a:xfrm flipH="1" rot="10800000">
              <a:off x="1187200" y="1151969"/>
              <a:ext cx="3109051" cy="301878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67" h="21445" fill="norm" stroke="1" extrusionOk="0">
                  <a:moveTo>
                    <a:pt x="8448" y="21003"/>
                  </a:moveTo>
                  <a:cubicBezTo>
                    <a:pt x="7515" y="20748"/>
                    <a:pt x="6633" y="20440"/>
                    <a:pt x="5596" y="20065"/>
                  </a:cubicBezTo>
                  <a:cubicBezTo>
                    <a:pt x="5531" y="20038"/>
                    <a:pt x="5531" y="20038"/>
                    <a:pt x="5531" y="20038"/>
                  </a:cubicBezTo>
                  <a:cubicBezTo>
                    <a:pt x="5090" y="19864"/>
                    <a:pt x="4624" y="19703"/>
                    <a:pt x="4170" y="19462"/>
                  </a:cubicBezTo>
                  <a:cubicBezTo>
                    <a:pt x="2808" y="18778"/>
                    <a:pt x="1642" y="17693"/>
                    <a:pt x="877" y="16393"/>
                  </a:cubicBezTo>
                  <a:cubicBezTo>
                    <a:pt x="695" y="16085"/>
                    <a:pt x="539" y="15764"/>
                    <a:pt x="423" y="15455"/>
                  </a:cubicBezTo>
                  <a:cubicBezTo>
                    <a:pt x="176" y="14812"/>
                    <a:pt x="34" y="14075"/>
                    <a:pt x="8" y="13218"/>
                  </a:cubicBezTo>
                  <a:cubicBezTo>
                    <a:pt x="-31" y="12253"/>
                    <a:pt x="73" y="11529"/>
                    <a:pt x="332" y="10886"/>
                  </a:cubicBezTo>
                  <a:cubicBezTo>
                    <a:pt x="514" y="10457"/>
                    <a:pt x="773" y="10055"/>
                    <a:pt x="1097" y="9680"/>
                  </a:cubicBezTo>
                  <a:cubicBezTo>
                    <a:pt x="1214" y="9560"/>
                    <a:pt x="1356" y="9452"/>
                    <a:pt x="1512" y="9345"/>
                  </a:cubicBezTo>
                  <a:cubicBezTo>
                    <a:pt x="1680" y="9225"/>
                    <a:pt x="1849" y="9104"/>
                    <a:pt x="1953" y="8943"/>
                  </a:cubicBezTo>
                  <a:cubicBezTo>
                    <a:pt x="2277" y="8434"/>
                    <a:pt x="2303" y="7764"/>
                    <a:pt x="2342" y="7041"/>
                  </a:cubicBezTo>
                  <a:cubicBezTo>
                    <a:pt x="2342" y="6907"/>
                    <a:pt x="2355" y="6773"/>
                    <a:pt x="2355" y="6639"/>
                  </a:cubicBezTo>
                  <a:cubicBezTo>
                    <a:pt x="2406" y="5821"/>
                    <a:pt x="2575" y="5138"/>
                    <a:pt x="2847" y="4709"/>
                  </a:cubicBezTo>
                  <a:cubicBezTo>
                    <a:pt x="2860" y="4682"/>
                    <a:pt x="2873" y="4655"/>
                    <a:pt x="2886" y="4629"/>
                  </a:cubicBezTo>
                  <a:cubicBezTo>
                    <a:pt x="2938" y="4535"/>
                    <a:pt x="3003" y="4441"/>
                    <a:pt x="3055" y="4361"/>
                  </a:cubicBezTo>
                  <a:cubicBezTo>
                    <a:pt x="3483" y="3825"/>
                    <a:pt x="3962" y="3610"/>
                    <a:pt x="4520" y="3369"/>
                  </a:cubicBezTo>
                  <a:cubicBezTo>
                    <a:pt x="4688" y="3302"/>
                    <a:pt x="4870" y="3222"/>
                    <a:pt x="5051" y="3128"/>
                  </a:cubicBezTo>
                  <a:cubicBezTo>
                    <a:pt x="5077" y="3114"/>
                    <a:pt x="5077" y="3114"/>
                    <a:pt x="5077" y="3114"/>
                  </a:cubicBezTo>
                  <a:cubicBezTo>
                    <a:pt x="5350" y="2980"/>
                    <a:pt x="5648" y="2833"/>
                    <a:pt x="5985" y="2833"/>
                  </a:cubicBezTo>
                  <a:cubicBezTo>
                    <a:pt x="5985" y="2833"/>
                    <a:pt x="5998" y="2833"/>
                    <a:pt x="5998" y="2833"/>
                  </a:cubicBezTo>
                  <a:cubicBezTo>
                    <a:pt x="6114" y="2833"/>
                    <a:pt x="6231" y="2846"/>
                    <a:pt x="6335" y="2860"/>
                  </a:cubicBezTo>
                  <a:cubicBezTo>
                    <a:pt x="6413" y="2873"/>
                    <a:pt x="6503" y="2887"/>
                    <a:pt x="6581" y="2887"/>
                  </a:cubicBezTo>
                  <a:cubicBezTo>
                    <a:pt x="7230" y="2927"/>
                    <a:pt x="7904" y="2565"/>
                    <a:pt x="8591" y="1815"/>
                  </a:cubicBezTo>
                  <a:cubicBezTo>
                    <a:pt x="8695" y="1708"/>
                    <a:pt x="8785" y="1600"/>
                    <a:pt x="8876" y="1493"/>
                  </a:cubicBezTo>
                  <a:cubicBezTo>
                    <a:pt x="9317" y="1011"/>
                    <a:pt x="9758" y="502"/>
                    <a:pt x="10328" y="234"/>
                  </a:cubicBezTo>
                  <a:cubicBezTo>
                    <a:pt x="11158" y="-155"/>
                    <a:pt x="12078" y="-8"/>
                    <a:pt x="12584" y="301"/>
                  </a:cubicBezTo>
                  <a:cubicBezTo>
                    <a:pt x="12727" y="381"/>
                    <a:pt x="12830" y="461"/>
                    <a:pt x="12947" y="555"/>
                  </a:cubicBezTo>
                  <a:cubicBezTo>
                    <a:pt x="13142" y="703"/>
                    <a:pt x="13349" y="863"/>
                    <a:pt x="13647" y="984"/>
                  </a:cubicBezTo>
                  <a:cubicBezTo>
                    <a:pt x="13933" y="1091"/>
                    <a:pt x="14296" y="1131"/>
                    <a:pt x="14749" y="1105"/>
                  </a:cubicBezTo>
                  <a:cubicBezTo>
                    <a:pt x="14853" y="1105"/>
                    <a:pt x="14957" y="1091"/>
                    <a:pt x="15060" y="1091"/>
                  </a:cubicBezTo>
                  <a:cubicBezTo>
                    <a:pt x="15177" y="1078"/>
                    <a:pt x="15177" y="1078"/>
                    <a:pt x="15177" y="1078"/>
                  </a:cubicBezTo>
                  <a:cubicBezTo>
                    <a:pt x="15398" y="1051"/>
                    <a:pt x="15618" y="1038"/>
                    <a:pt x="15825" y="1038"/>
                  </a:cubicBezTo>
                  <a:cubicBezTo>
                    <a:pt x="16668" y="1051"/>
                    <a:pt x="17446" y="1413"/>
                    <a:pt x="17952" y="2043"/>
                  </a:cubicBezTo>
                  <a:cubicBezTo>
                    <a:pt x="18483" y="2699"/>
                    <a:pt x="18704" y="3583"/>
                    <a:pt x="18911" y="4428"/>
                  </a:cubicBezTo>
                  <a:cubicBezTo>
                    <a:pt x="18950" y="4575"/>
                    <a:pt x="18989" y="4736"/>
                    <a:pt x="19028" y="4883"/>
                  </a:cubicBezTo>
                  <a:cubicBezTo>
                    <a:pt x="19106" y="5151"/>
                    <a:pt x="19170" y="5379"/>
                    <a:pt x="19248" y="5607"/>
                  </a:cubicBezTo>
                  <a:cubicBezTo>
                    <a:pt x="19546" y="6545"/>
                    <a:pt x="19974" y="7469"/>
                    <a:pt x="20389" y="8354"/>
                  </a:cubicBezTo>
                  <a:cubicBezTo>
                    <a:pt x="20506" y="8581"/>
                    <a:pt x="20506" y="8581"/>
                    <a:pt x="20506" y="8581"/>
                  </a:cubicBezTo>
                  <a:cubicBezTo>
                    <a:pt x="20817" y="9265"/>
                    <a:pt x="21167" y="10055"/>
                    <a:pt x="21310" y="10926"/>
                  </a:cubicBezTo>
                  <a:cubicBezTo>
                    <a:pt x="21569" y="12615"/>
                    <a:pt x="20934" y="14491"/>
                    <a:pt x="19585" y="15924"/>
                  </a:cubicBezTo>
                  <a:cubicBezTo>
                    <a:pt x="18937" y="16621"/>
                    <a:pt x="18146" y="17197"/>
                    <a:pt x="17394" y="17747"/>
                  </a:cubicBezTo>
                  <a:cubicBezTo>
                    <a:pt x="17161" y="17934"/>
                    <a:pt x="16914" y="18109"/>
                    <a:pt x="16668" y="18296"/>
                  </a:cubicBezTo>
                  <a:cubicBezTo>
                    <a:pt x="16305" y="18578"/>
                    <a:pt x="15955" y="18872"/>
                    <a:pt x="15605" y="19154"/>
                  </a:cubicBezTo>
                  <a:cubicBezTo>
                    <a:pt x="14996" y="19663"/>
                    <a:pt x="14373" y="20185"/>
                    <a:pt x="13712" y="20614"/>
                  </a:cubicBezTo>
                  <a:cubicBezTo>
                    <a:pt x="13569" y="20695"/>
                    <a:pt x="13427" y="20788"/>
                    <a:pt x="13284" y="20869"/>
                  </a:cubicBezTo>
                  <a:cubicBezTo>
                    <a:pt x="12610" y="21257"/>
                    <a:pt x="12001" y="21445"/>
                    <a:pt x="11417" y="21445"/>
                  </a:cubicBezTo>
                  <a:cubicBezTo>
                    <a:pt x="11391" y="21445"/>
                    <a:pt x="11352" y="21445"/>
                    <a:pt x="11327" y="21445"/>
                  </a:cubicBezTo>
                  <a:cubicBezTo>
                    <a:pt x="10211" y="21445"/>
                    <a:pt x="9252" y="21231"/>
                    <a:pt x="8448" y="21003"/>
                  </a:cubicBezTo>
                  <a:close/>
                  <a:moveTo>
                    <a:pt x="15177" y="1118"/>
                  </a:moveTo>
                  <a:cubicBezTo>
                    <a:pt x="15060" y="1131"/>
                    <a:pt x="15060" y="1131"/>
                    <a:pt x="15060" y="1131"/>
                  </a:cubicBezTo>
                  <a:cubicBezTo>
                    <a:pt x="14957" y="1131"/>
                    <a:pt x="14853" y="1145"/>
                    <a:pt x="14749" y="1158"/>
                  </a:cubicBezTo>
                  <a:cubicBezTo>
                    <a:pt x="14296" y="1172"/>
                    <a:pt x="13920" y="1131"/>
                    <a:pt x="13634" y="1024"/>
                  </a:cubicBezTo>
                  <a:cubicBezTo>
                    <a:pt x="13323" y="904"/>
                    <a:pt x="13129" y="743"/>
                    <a:pt x="12921" y="595"/>
                  </a:cubicBezTo>
                  <a:cubicBezTo>
                    <a:pt x="12805" y="502"/>
                    <a:pt x="12701" y="408"/>
                    <a:pt x="12571" y="327"/>
                  </a:cubicBezTo>
                  <a:cubicBezTo>
                    <a:pt x="12066" y="33"/>
                    <a:pt x="11158" y="-115"/>
                    <a:pt x="10354" y="260"/>
                  </a:cubicBezTo>
                  <a:cubicBezTo>
                    <a:pt x="9784" y="542"/>
                    <a:pt x="9343" y="1038"/>
                    <a:pt x="8915" y="1520"/>
                  </a:cubicBezTo>
                  <a:cubicBezTo>
                    <a:pt x="8811" y="1627"/>
                    <a:pt x="8721" y="1748"/>
                    <a:pt x="8617" y="1842"/>
                  </a:cubicBezTo>
                  <a:cubicBezTo>
                    <a:pt x="7917" y="2605"/>
                    <a:pt x="7230" y="2967"/>
                    <a:pt x="6581" y="2940"/>
                  </a:cubicBezTo>
                  <a:cubicBezTo>
                    <a:pt x="6503" y="2927"/>
                    <a:pt x="6413" y="2913"/>
                    <a:pt x="6335" y="2913"/>
                  </a:cubicBezTo>
                  <a:cubicBezTo>
                    <a:pt x="6218" y="2887"/>
                    <a:pt x="6114" y="2873"/>
                    <a:pt x="5998" y="2873"/>
                  </a:cubicBezTo>
                  <a:cubicBezTo>
                    <a:pt x="5998" y="2873"/>
                    <a:pt x="5985" y="2873"/>
                    <a:pt x="5985" y="2873"/>
                  </a:cubicBezTo>
                  <a:cubicBezTo>
                    <a:pt x="5661" y="2873"/>
                    <a:pt x="5363" y="3021"/>
                    <a:pt x="5090" y="3155"/>
                  </a:cubicBezTo>
                  <a:cubicBezTo>
                    <a:pt x="5077" y="3168"/>
                    <a:pt x="5077" y="3168"/>
                    <a:pt x="5077" y="3168"/>
                  </a:cubicBezTo>
                  <a:cubicBezTo>
                    <a:pt x="4883" y="3262"/>
                    <a:pt x="4701" y="3329"/>
                    <a:pt x="4533" y="3409"/>
                  </a:cubicBezTo>
                  <a:cubicBezTo>
                    <a:pt x="3988" y="3650"/>
                    <a:pt x="3508" y="3851"/>
                    <a:pt x="3094" y="4387"/>
                  </a:cubicBezTo>
                  <a:cubicBezTo>
                    <a:pt x="3029" y="4468"/>
                    <a:pt x="2977" y="4548"/>
                    <a:pt x="2925" y="4642"/>
                  </a:cubicBezTo>
                  <a:cubicBezTo>
                    <a:pt x="2912" y="4669"/>
                    <a:pt x="2886" y="4696"/>
                    <a:pt x="2873" y="4722"/>
                  </a:cubicBezTo>
                  <a:cubicBezTo>
                    <a:pt x="2614" y="5151"/>
                    <a:pt x="2445" y="5821"/>
                    <a:pt x="2393" y="6639"/>
                  </a:cubicBezTo>
                  <a:cubicBezTo>
                    <a:pt x="2393" y="6773"/>
                    <a:pt x="2381" y="6907"/>
                    <a:pt x="2381" y="7041"/>
                  </a:cubicBezTo>
                  <a:cubicBezTo>
                    <a:pt x="2342" y="7764"/>
                    <a:pt x="2316" y="8447"/>
                    <a:pt x="1992" y="8957"/>
                  </a:cubicBezTo>
                  <a:cubicBezTo>
                    <a:pt x="1992" y="8957"/>
                    <a:pt x="1992" y="8957"/>
                    <a:pt x="1992" y="8957"/>
                  </a:cubicBezTo>
                  <a:cubicBezTo>
                    <a:pt x="1888" y="9131"/>
                    <a:pt x="1706" y="9251"/>
                    <a:pt x="1525" y="9385"/>
                  </a:cubicBezTo>
                  <a:cubicBezTo>
                    <a:pt x="1382" y="9479"/>
                    <a:pt x="1240" y="9586"/>
                    <a:pt x="1136" y="9707"/>
                  </a:cubicBezTo>
                  <a:cubicBezTo>
                    <a:pt x="799" y="10082"/>
                    <a:pt x="539" y="10484"/>
                    <a:pt x="371" y="10900"/>
                  </a:cubicBezTo>
                  <a:cubicBezTo>
                    <a:pt x="112" y="11543"/>
                    <a:pt x="8" y="12253"/>
                    <a:pt x="47" y="13204"/>
                  </a:cubicBezTo>
                  <a:cubicBezTo>
                    <a:pt x="73" y="14062"/>
                    <a:pt x="215" y="14799"/>
                    <a:pt x="462" y="15442"/>
                  </a:cubicBezTo>
                  <a:cubicBezTo>
                    <a:pt x="578" y="15750"/>
                    <a:pt x="734" y="16058"/>
                    <a:pt x="915" y="16367"/>
                  </a:cubicBezTo>
                  <a:cubicBezTo>
                    <a:pt x="1667" y="17666"/>
                    <a:pt x="2834" y="18752"/>
                    <a:pt x="4183" y="19422"/>
                  </a:cubicBezTo>
                  <a:cubicBezTo>
                    <a:pt x="4636" y="19663"/>
                    <a:pt x="5103" y="19824"/>
                    <a:pt x="5544" y="19998"/>
                  </a:cubicBezTo>
                  <a:cubicBezTo>
                    <a:pt x="5622" y="20025"/>
                    <a:pt x="5622" y="20025"/>
                    <a:pt x="5622" y="20025"/>
                  </a:cubicBezTo>
                  <a:cubicBezTo>
                    <a:pt x="6646" y="20400"/>
                    <a:pt x="7528" y="20708"/>
                    <a:pt x="8461" y="20963"/>
                  </a:cubicBezTo>
                  <a:cubicBezTo>
                    <a:pt x="9278" y="21190"/>
                    <a:pt x="10276" y="21418"/>
                    <a:pt x="11417" y="21405"/>
                  </a:cubicBezTo>
                  <a:cubicBezTo>
                    <a:pt x="12001" y="21405"/>
                    <a:pt x="12597" y="21217"/>
                    <a:pt x="13258" y="20842"/>
                  </a:cubicBezTo>
                  <a:cubicBezTo>
                    <a:pt x="13414" y="20748"/>
                    <a:pt x="13557" y="20668"/>
                    <a:pt x="13686" y="20574"/>
                  </a:cubicBezTo>
                  <a:cubicBezTo>
                    <a:pt x="14347" y="20159"/>
                    <a:pt x="14970" y="19636"/>
                    <a:pt x="15579" y="19127"/>
                  </a:cubicBezTo>
                  <a:cubicBezTo>
                    <a:pt x="15929" y="18832"/>
                    <a:pt x="16279" y="18537"/>
                    <a:pt x="16642" y="18256"/>
                  </a:cubicBezTo>
                  <a:cubicBezTo>
                    <a:pt x="16889" y="18082"/>
                    <a:pt x="17135" y="17894"/>
                    <a:pt x="17368" y="17720"/>
                  </a:cubicBezTo>
                  <a:cubicBezTo>
                    <a:pt x="18120" y="17157"/>
                    <a:pt x="18911" y="16581"/>
                    <a:pt x="19559" y="15884"/>
                  </a:cubicBezTo>
                  <a:cubicBezTo>
                    <a:pt x="20895" y="14464"/>
                    <a:pt x="21530" y="12615"/>
                    <a:pt x="21271" y="10926"/>
                  </a:cubicBezTo>
                  <a:cubicBezTo>
                    <a:pt x="21128" y="10069"/>
                    <a:pt x="20778" y="9278"/>
                    <a:pt x="20467" y="8608"/>
                  </a:cubicBezTo>
                  <a:cubicBezTo>
                    <a:pt x="20363" y="8367"/>
                    <a:pt x="20363" y="8367"/>
                    <a:pt x="20363" y="8367"/>
                  </a:cubicBezTo>
                  <a:cubicBezTo>
                    <a:pt x="19935" y="7483"/>
                    <a:pt x="19508" y="6558"/>
                    <a:pt x="19209" y="5620"/>
                  </a:cubicBezTo>
                  <a:cubicBezTo>
                    <a:pt x="19132" y="5392"/>
                    <a:pt x="19067" y="5165"/>
                    <a:pt x="18989" y="4897"/>
                  </a:cubicBezTo>
                  <a:cubicBezTo>
                    <a:pt x="18950" y="4749"/>
                    <a:pt x="18911" y="4588"/>
                    <a:pt x="18872" y="4441"/>
                  </a:cubicBezTo>
                  <a:cubicBezTo>
                    <a:pt x="18665" y="3597"/>
                    <a:pt x="18444" y="2726"/>
                    <a:pt x="17913" y="2069"/>
                  </a:cubicBezTo>
                  <a:cubicBezTo>
                    <a:pt x="17420" y="1453"/>
                    <a:pt x="16655" y="1091"/>
                    <a:pt x="15825" y="1078"/>
                  </a:cubicBezTo>
                  <a:cubicBezTo>
                    <a:pt x="15812" y="1078"/>
                    <a:pt x="15799" y="1078"/>
                    <a:pt x="15787" y="1078"/>
                  </a:cubicBezTo>
                  <a:cubicBezTo>
                    <a:pt x="15592" y="1078"/>
                    <a:pt x="15385" y="1091"/>
                    <a:pt x="15177" y="1118"/>
                  </a:cubicBezTo>
                  <a:close/>
                </a:path>
              </a:pathLst>
            </a:custGeom>
            <a:solidFill>
              <a:srgbClr val="BFBFBF">
                <a:alpha val="7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6810" name="Freeform 35"/>
            <p:cNvSpPr/>
            <p:nvPr/>
          </p:nvSpPr>
          <p:spPr>
            <a:xfrm flipH="1" rot="10800000">
              <a:off x="1144652" y="1091921"/>
              <a:ext cx="3183638" cy="316201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69" h="21566" fill="norm" stroke="1" extrusionOk="0">
                  <a:moveTo>
                    <a:pt x="11442" y="21566"/>
                  </a:moveTo>
                  <a:cubicBezTo>
                    <a:pt x="10304" y="21566"/>
                    <a:pt x="9320" y="21270"/>
                    <a:pt x="8489" y="20974"/>
                  </a:cubicBezTo>
                  <a:cubicBezTo>
                    <a:pt x="7953" y="20781"/>
                    <a:pt x="7416" y="20575"/>
                    <a:pt x="6853" y="20344"/>
                  </a:cubicBezTo>
                  <a:cubicBezTo>
                    <a:pt x="6483" y="20202"/>
                    <a:pt x="6099" y="20048"/>
                    <a:pt x="5690" y="19894"/>
                  </a:cubicBezTo>
                  <a:cubicBezTo>
                    <a:pt x="5601" y="19855"/>
                    <a:pt x="5511" y="19816"/>
                    <a:pt x="5409" y="19791"/>
                  </a:cubicBezTo>
                  <a:cubicBezTo>
                    <a:pt x="5039" y="19649"/>
                    <a:pt x="4642" y="19495"/>
                    <a:pt x="4246" y="19315"/>
                  </a:cubicBezTo>
                  <a:cubicBezTo>
                    <a:pt x="2827" y="18633"/>
                    <a:pt x="1626" y="17565"/>
                    <a:pt x="859" y="16291"/>
                  </a:cubicBezTo>
                  <a:cubicBezTo>
                    <a:pt x="680" y="15996"/>
                    <a:pt x="527" y="15674"/>
                    <a:pt x="412" y="15365"/>
                  </a:cubicBezTo>
                  <a:cubicBezTo>
                    <a:pt x="169" y="14722"/>
                    <a:pt x="41" y="14014"/>
                    <a:pt x="3" y="13127"/>
                  </a:cubicBezTo>
                  <a:cubicBezTo>
                    <a:pt x="-10" y="12483"/>
                    <a:pt x="16" y="11634"/>
                    <a:pt x="348" y="10824"/>
                  </a:cubicBezTo>
                  <a:cubicBezTo>
                    <a:pt x="527" y="10399"/>
                    <a:pt x="795" y="9988"/>
                    <a:pt x="1140" y="9627"/>
                  </a:cubicBezTo>
                  <a:cubicBezTo>
                    <a:pt x="1255" y="9499"/>
                    <a:pt x="1409" y="9396"/>
                    <a:pt x="1562" y="9293"/>
                  </a:cubicBezTo>
                  <a:cubicBezTo>
                    <a:pt x="1754" y="9177"/>
                    <a:pt x="1933" y="9061"/>
                    <a:pt x="2035" y="8894"/>
                  </a:cubicBezTo>
                  <a:cubicBezTo>
                    <a:pt x="2035" y="8894"/>
                    <a:pt x="2035" y="8894"/>
                    <a:pt x="2035" y="8894"/>
                  </a:cubicBezTo>
                  <a:cubicBezTo>
                    <a:pt x="2367" y="8405"/>
                    <a:pt x="2380" y="7723"/>
                    <a:pt x="2406" y="6990"/>
                  </a:cubicBezTo>
                  <a:cubicBezTo>
                    <a:pt x="2406" y="6887"/>
                    <a:pt x="2406" y="6771"/>
                    <a:pt x="2418" y="6656"/>
                  </a:cubicBezTo>
                  <a:cubicBezTo>
                    <a:pt x="2431" y="6283"/>
                    <a:pt x="2470" y="5935"/>
                    <a:pt x="2521" y="5627"/>
                  </a:cubicBezTo>
                  <a:cubicBezTo>
                    <a:pt x="2597" y="5279"/>
                    <a:pt x="2700" y="4996"/>
                    <a:pt x="2815" y="4777"/>
                  </a:cubicBezTo>
                  <a:cubicBezTo>
                    <a:pt x="2840" y="4739"/>
                    <a:pt x="2853" y="4713"/>
                    <a:pt x="2866" y="4675"/>
                  </a:cubicBezTo>
                  <a:cubicBezTo>
                    <a:pt x="2917" y="4597"/>
                    <a:pt x="2955" y="4507"/>
                    <a:pt x="3019" y="4430"/>
                  </a:cubicBezTo>
                  <a:cubicBezTo>
                    <a:pt x="3198" y="4160"/>
                    <a:pt x="3415" y="3954"/>
                    <a:pt x="3684" y="3761"/>
                  </a:cubicBezTo>
                  <a:cubicBezTo>
                    <a:pt x="3927" y="3594"/>
                    <a:pt x="4208" y="3452"/>
                    <a:pt x="4502" y="3311"/>
                  </a:cubicBezTo>
                  <a:cubicBezTo>
                    <a:pt x="4630" y="3247"/>
                    <a:pt x="4757" y="3182"/>
                    <a:pt x="4898" y="3105"/>
                  </a:cubicBezTo>
                  <a:cubicBezTo>
                    <a:pt x="5141" y="2976"/>
                    <a:pt x="5473" y="2809"/>
                    <a:pt x="5818" y="2809"/>
                  </a:cubicBezTo>
                  <a:cubicBezTo>
                    <a:pt x="5831" y="2809"/>
                    <a:pt x="5844" y="2809"/>
                    <a:pt x="5844" y="2809"/>
                  </a:cubicBezTo>
                  <a:cubicBezTo>
                    <a:pt x="5972" y="2809"/>
                    <a:pt x="6087" y="2835"/>
                    <a:pt x="6202" y="2848"/>
                  </a:cubicBezTo>
                  <a:cubicBezTo>
                    <a:pt x="6278" y="2861"/>
                    <a:pt x="6368" y="2873"/>
                    <a:pt x="6457" y="2886"/>
                  </a:cubicBezTo>
                  <a:cubicBezTo>
                    <a:pt x="6815" y="2912"/>
                    <a:pt x="7199" y="2822"/>
                    <a:pt x="7582" y="2590"/>
                  </a:cubicBezTo>
                  <a:cubicBezTo>
                    <a:pt x="7901" y="2410"/>
                    <a:pt x="8208" y="2140"/>
                    <a:pt x="8528" y="1806"/>
                  </a:cubicBezTo>
                  <a:cubicBezTo>
                    <a:pt x="8617" y="1703"/>
                    <a:pt x="8719" y="1587"/>
                    <a:pt x="8809" y="1484"/>
                  </a:cubicBezTo>
                  <a:cubicBezTo>
                    <a:pt x="9243" y="982"/>
                    <a:pt x="9691" y="468"/>
                    <a:pt x="10292" y="198"/>
                  </a:cubicBezTo>
                  <a:cubicBezTo>
                    <a:pt x="10662" y="30"/>
                    <a:pt x="11097" y="-34"/>
                    <a:pt x="11531" y="17"/>
                  </a:cubicBezTo>
                  <a:cubicBezTo>
                    <a:pt x="11940" y="56"/>
                    <a:pt x="12311" y="198"/>
                    <a:pt x="12579" y="391"/>
                  </a:cubicBezTo>
                  <a:cubicBezTo>
                    <a:pt x="12694" y="481"/>
                    <a:pt x="12809" y="584"/>
                    <a:pt x="12912" y="686"/>
                  </a:cubicBezTo>
                  <a:cubicBezTo>
                    <a:pt x="13103" y="867"/>
                    <a:pt x="13295" y="1047"/>
                    <a:pt x="13615" y="1188"/>
                  </a:cubicBezTo>
                  <a:cubicBezTo>
                    <a:pt x="13972" y="1343"/>
                    <a:pt x="14433" y="1355"/>
                    <a:pt x="14739" y="1343"/>
                  </a:cubicBezTo>
                  <a:cubicBezTo>
                    <a:pt x="14854" y="1330"/>
                    <a:pt x="14969" y="1317"/>
                    <a:pt x="15072" y="1304"/>
                  </a:cubicBezTo>
                  <a:cubicBezTo>
                    <a:pt x="15123" y="1304"/>
                    <a:pt x="15187" y="1291"/>
                    <a:pt x="15238" y="1291"/>
                  </a:cubicBezTo>
                  <a:cubicBezTo>
                    <a:pt x="15455" y="1265"/>
                    <a:pt x="15647" y="1240"/>
                    <a:pt x="15839" y="1240"/>
                  </a:cubicBezTo>
                  <a:cubicBezTo>
                    <a:pt x="16260" y="1227"/>
                    <a:pt x="16669" y="1304"/>
                    <a:pt x="17027" y="1458"/>
                  </a:cubicBezTo>
                  <a:cubicBezTo>
                    <a:pt x="17423" y="1613"/>
                    <a:pt x="17768" y="1857"/>
                    <a:pt x="18037" y="2166"/>
                  </a:cubicBezTo>
                  <a:cubicBezTo>
                    <a:pt x="18599" y="2822"/>
                    <a:pt x="18829" y="3723"/>
                    <a:pt x="19047" y="4584"/>
                  </a:cubicBezTo>
                  <a:cubicBezTo>
                    <a:pt x="19085" y="4713"/>
                    <a:pt x="19110" y="4842"/>
                    <a:pt x="19149" y="4970"/>
                  </a:cubicBezTo>
                  <a:cubicBezTo>
                    <a:pt x="19213" y="5241"/>
                    <a:pt x="19289" y="5472"/>
                    <a:pt x="19353" y="5691"/>
                  </a:cubicBezTo>
                  <a:cubicBezTo>
                    <a:pt x="19660" y="6669"/>
                    <a:pt x="20107" y="7608"/>
                    <a:pt x="20619" y="8650"/>
                  </a:cubicBezTo>
                  <a:cubicBezTo>
                    <a:pt x="20989" y="9396"/>
                    <a:pt x="21334" y="10129"/>
                    <a:pt x="21488" y="10953"/>
                  </a:cubicBezTo>
                  <a:cubicBezTo>
                    <a:pt x="21564" y="11390"/>
                    <a:pt x="21590" y="11840"/>
                    <a:pt x="21552" y="12290"/>
                  </a:cubicBezTo>
                  <a:cubicBezTo>
                    <a:pt x="21501" y="12728"/>
                    <a:pt x="21411" y="13178"/>
                    <a:pt x="21258" y="13603"/>
                  </a:cubicBezTo>
                  <a:cubicBezTo>
                    <a:pt x="20964" y="14465"/>
                    <a:pt x="20465" y="15275"/>
                    <a:pt x="19813" y="15944"/>
                  </a:cubicBezTo>
                  <a:cubicBezTo>
                    <a:pt x="19162" y="16626"/>
                    <a:pt x="18382" y="17192"/>
                    <a:pt x="17628" y="17732"/>
                  </a:cubicBezTo>
                  <a:cubicBezTo>
                    <a:pt x="17359" y="17925"/>
                    <a:pt x="17078" y="18118"/>
                    <a:pt x="16823" y="18324"/>
                  </a:cubicBezTo>
                  <a:cubicBezTo>
                    <a:pt x="16414" y="18633"/>
                    <a:pt x="16017" y="18954"/>
                    <a:pt x="15634" y="19276"/>
                  </a:cubicBezTo>
                  <a:cubicBezTo>
                    <a:pt x="15033" y="19765"/>
                    <a:pt x="14420" y="20280"/>
                    <a:pt x="13794" y="20691"/>
                  </a:cubicBezTo>
                  <a:cubicBezTo>
                    <a:pt x="13640" y="20794"/>
                    <a:pt x="13500" y="20884"/>
                    <a:pt x="13346" y="20974"/>
                  </a:cubicBezTo>
                  <a:cubicBezTo>
                    <a:pt x="13027" y="21154"/>
                    <a:pt x="12733" y="21296"/>
                    <a:pt x="12439" y="21386"/>
                  </a:cubicBezTo>
                  <a:cubicBezTo>
                    <a:pt x="12094" y="21502"/>
                    <a:pt x="11774" y="21566"/>
                    <a:pt x="11455" y="21566"/>
                  </a:cubicBezTo>
                  <a:cubicBezTo>
                    <a:pt x="11442" y="21566"/>
                    <a:pt x="11442" y="21566"/>
                    <a:pt x="11442" y="21566"/>
                  </a:cubicBezTo>
                  <a:close/>
                  <a:moveTo>
                    <a:pt x="15839" y="1240"/>
                  </a:moveTo>
                  <a:cubicBezTo>
                    <a:pt x="15647" y="1252"/>
                    <a:pt x="15455" y="1265"/>
                    <a:pt x="15238" y="1291"/>
                  </a:cubicBezTo>
                  <a:cubicBezTo>
                    <a:pt x="15187" y="1304"/>
                    <a:pt x="15123" y="1304"/>
                    <a:pt x="15072" y="1317"/>
                  </a:cubicBezTo>
                  <a:cubicBezTo>
                    <a:pt x="14969" y="1317"/>
                    <a:pt x="14854" y="1330"/>
                    <a:pt x="14752" y="1343"/>
                  </a:cubicBezTo>
                  <a:cubicBezTo>
                    <a:pt x="14177" y="1381"/>
                    <a:pt x="13806" y="1278"/>
                    <a:pt x="13602" y="1188"/>
                  </a:cubicBezTo>
                  <a:cubicBezTo>
                    <a:pt x="13295" y="1047"/>
                    <a:pt x="13103" y="867"/>
                    <a:pt x="12912" y="686"/>
                  </a:cubicBezTo>
                  <a:cubicBezTo>
                    <a:pt x="12797" y="584"/>
                    <a:pt x="12694" y="481"/>
                    <a:pt x="12579" y="391"/>
                  </a:cubicBezTo>
                  <a:cubicBezTo>
                    <a:pt x="12298" y="198"/>
                    <a:pt x="11928" y="69"/>
                    <a:pt x="11531" y="17"/>
                  </a:cubicBezTo>
                  <a:cubicBezTo>
                    <a:pt x="11097" y="-34"/>
                    <a:pt x="10662" y="30"/>
                    <a:pt x="10292" y="198"/>
                  </a:cubicBezTo>
                  <a:cubicBezTo>
                    <a:pt x="9691" y="468"/>
                    <a:pt x="9243" y="982"/>
                    <a:pt x="8809" y="1484"/>
                  </a:cubicBezTo>
                  <a:cubicBezTo>
                    <a:pt x="8719" y="1587"/>
                    <a:pt x="8617" y="1703"/>
                    <a:pt x="8528" y="1806"/>
                  </a:cubicBezTo>
                  <a:cubicBezTo>
                    <a:pt x="8221" y="2153"/>
                    <a:pt x="7901" y="2410"/>
                    <a:pt x="7582" y="2603"/>
                  </a:cubicBezTo>
                  <a:cubicBezTo>
                    <a:pt x="7199" y="2822"/>
                    <a:pt x="6815" y="2925"/>
                    <a:pt x="6457" y="2886"/>
                  </a:cubicBezTo>
                  <a:cubicBezTo>
                    <a:pt x="6368" y="2886"/>
                    <a:pt x="6278" y="2873"/>
                    <a:pt x="6202" y="2861"/>
                  </a:cubicBezTo>
                  <a:cubicBezTo>
                    <a:pt x="6087" y="2835"/>
                    <a:pt x="5972" y="2822"/>
                    <a:pt x="5844" y="2809"/>
                  </a:cubicBezTo>
                  <a:cubicBezTo>
                    <a:pt x="5844" y="2809"/>
                    <a:pt x="5831" y="2809"/>
                    <a:pt x="5818" y="2809"/>
                  </a:cubicBezTo>
                  <a:cubicBezTo>
                    <a:pt x="5473" y="2809"/>
                    <a:pt x="5141" y="2989"/>
                    <a:pt x="4898" y="3118"/>
                  </a:cubicBezTo>
                  <a:cubicBezTo>
                    <a:pt x="4757" y="3182"/>
                    <a:pt x="4630" y="3247"/>
                    <a:pt x="4502" y="3311"/>
                  </a:cubicBezTo>
                  <a:cubicBezTo>
                    <a:pt x="4208" y="3465"/>
                    <a:pt x="3939" y="3594"/>
                    <a:pt x="3684" y="3761"/>
                  </a:cubicBezTo>
                  <a:cubicBezTo>
                    <a:pt x="3415" y="3954"/>
                    <a:pt x="3211" y="4173"/>
                    <a:pt x="3019" y="4443"/>
                  </a:cubicBezTo>
                  <a:cubicBezTo>
                    <a:pt x="2968" y="4520"/>
                    <a:pt x="2917" y="4597"/>
                    <a:pt x="2879" y="4687"/>
                  </a:cubicBezTo>
                  <a:cubicBezTo>
                    <a:pt x="2853" y="4713"/>
                    <a:pt x="2840" y="4752"/>
                    <a:pt x="2815" y="4777"/>
                  </a:cubicBezTo>
                  <a:cubicBezTo>
                    <a:pt x="2700" y="4996"/>
                    <a:pt x="2597" y="5279"/>
                    <a:pt x="2533" y="5627"/>
                  </a:cubicBezTo>
                  <a:cubicBezTo>
                    <a:pt x="2470" y="5935"/>
                    <a:pt x="2431" y="6283"/>
                    <a:pt x="2418" y="6656"/>
                  </a:cubicBezTo>
                  <a:cubicBezTo>
                    <a:pt x="2418" y="6771"/>
                    <a:pt x="2406" y="6887"/>
                    <a:pt x="2406" y="6990"/>
                  </a:cubicBezTo>
                  <a:cubicBezTo>
                    <a:pt x="2393" y="7723"/>
                    <a:pt x="2367" y="8405"/>
                    <a:pt x="2048" y="8907"/>
                  </a:cubicBezTo>
                  <a:cubicBezTo>
                    <a:pt x="1933" y="9061"/>
                    <a:pt x="1754" y="9177"/>
                    <a:pt x="1562" y="9306"/>
                  </a:cubicBezTo>
                  <a:cubicBezTo>
                    <a:pt x="1409" y="9396"/>
                    <a:pt x="1255" y="9499"/>
                    <a:pt x="1140" y="9627"/>
                  </a:cubicBezTo>
                  <a:cubicBezTo>
                    <a:pt x="795" y="10001"/>
                    <a:pt x="527" y="10399"/>
                    <a:pt x="348" y="10824"/>
                  </a:cubicBezTo>
                  <a:cubicBezTo>
                    <a:pt x="16" y="11634"/>
                    <a:pt x="-10" y="12483"/>
                    <a:pt x="16" y="13127"/>
                  </a:cubicBezTo>
                  <a:cubicBezTo>
                    <a:pt x="41" y="14014"/>
                    <a:pt x="169" y="14722"/>
                    <a:pt x="412" y="15365"/>
                  </a:cubicBezTo>
                  <a:cubicBezTo>
                    <a:pt x="527" y="15674"/>
                    <a:pt x="680" y="15983"/>
                    <a:pt x="872" y="16291"/>
                  </a:cubicBezTo>
                  <a:cubicBezTo>
                    <a:pt x="1626" y="17552"/>
                    <a:pt x="2840" y="18633"/>
                    <a:pt x="4259" y="19302"/>
                  </a:cubicBezTo>
                  <a:cubicBezTo>
                    <a:pt x="4642" y="19495"/>
                    <a:pt x="5039" y="19636"/>
                    <a:pt x="5409" y="19778"/>
                  </a:cubicBezTo>
                  <a:cubicBezTo>
                    <a:pt x="5511" y="19816"/>
                    <a:pt x="5601" y="19855"/>
                    <a:pt x="5690" y="19894"/>
                  </a:cubicBezTo>
                  <a:cubicBezTo>
                    <a:pt x="6099" y="20048"/>
                    <a:pt x="6483" y="20202"/>
                    <a:pt x="6853" y="20344"/>
                  </a:cubicBezTo>
                  <a:cubicBezTo>
                    <a:pt x="7416" y="20563"/>
                    <a:pt x="7953" y="20781"/>
                    <a:pt x="8489" y="20974"/>
                  </a:cubicBezTo>
                  <a:cubicBezTo>
                    <a:pt x="9320" y="21257"/>
                    <a:pt x="10304" y="21553"/>
                    <a:pt x="11442" y="21553"/>
                  </a:cubicBezTo>
                  <a:cubicBezTo>
                    <a:pt x="11442" y="21553"/>
                    <a:pt x="11442" y="21553"/>
                    <a:pt x="11455" y="21553"/>
                  </a:cubicBezTo>
                  <a:cubicBezTo>
                    <a:pt x="11774" y="21553"/>
                    <a:pt x="12094" y="21502"/>
                    <a:pt x="12439" y="21386"/>
                  </a:cubicBezTo>
                  <a:cubicBezTo>
                    <a:pt x="12733" y="21296"/>
                    <a:pt x="13027" y="21154"/>
                    <a:pt x="13346" y="20961"/>
                  </a:cubicBezTo>
                  <a:cubicBezTo>
                    <a:pt x="13487" y="20884"/>
                    <a:pt x="13640" y="20794"/>
                    <a:pt x="13781" y="20691"/>
                  </a:cubicBezTo>
                  <a:cubicBezTo>
                    <a:pt x="14420" y="20267"/>
                    <a:pt x="15033" y="19765"/>
                    <a:pt x="15634" y="19276"/>
                  </a:cubicBezTo>
                  <a:cubicBezTo>
                    <a:pt x="16017" y="18954"/>
                    <a:pt x="16414" y="18620"/>
                    <a:pt x="16823" y="18311"/>
                  </a:cubicBezTo>
                  <a:cubicBezTo>
                    <a:pt x="17078" y="18118"/>
                    <a:pt x="17359" y="17925"/>
                    <a:pt x="17615" y="17732"/>
                  </a:cubicBezTo>
                  <a:cubicBezTo>
                    <a:pt x="18382" y="17192"/>
                    <a:pt x="19162" y="16626"/>
                    <a:pt x="19813" y="15944"/>
                  </a:cubicBezTo>
                  <a:cubicBezTo>
                    <a:pt x="20452" y="15262"/>
                    <a:pt x="20951" y="14465"/>
                    <a:pt x="21258" y="13603"/>
                  </a:cubicBezTo>
                  <a:cubicBezTo>
                    <a:pt x="21411" y="13165"/>
                    <a:pt x="21501" y="12728"/>
                    <a:pt x="21539" y="12290"/>
                  </a:cubicBezTo>
                  <a:cubicBezTo>
                    <a:pt x="21577" y="11840"/>
                    <a:pt x="21564" y="11390"/>
                    <a:pt x="21475" y="10953"/>
                  </a:cubicBezTo>
                  <a:cubicBezTo>
                    <a:pt x="21322" y="10129"/>
                    <a:pt x="20989" y="9396"/>
                    <a:pt x="20619" y="8650"/>
                  </a:cubicBezTo>
                  <a:cubicBezTo>
                    <a:pt x="20107" y="7608"/>
                    <a:pt x="19660" y="6669"/>
                    <a:pt x="19353" y="5691"/>
                  </a:cubicBezTo>
                  <a:cubicBezTo>
                    <a:pt x="19277" y="5472"/>
                    <a:pt x="19213" y="5241"/>
                    <a:pt x="19136" y="4970"/>
                  </a:cubicBezTo>
                  <a:cubicBezTo>
                    <a:pt x="19110" y="4842"/>
                    <a:pt x="19072" y="4713"/>
                    <a:pt x="19047" y="4584"/>
                  </a:cubicBezTo>
                  <a:cubicBezTo>
                    <a:pt x="18829" y="3723"/>
                    <a:pt x="18599" y="2835"/>
                    <a:pt x="18037" y="2166"/>
                  </a:cubicBezTo>
                  <a:cubicBezTo>
                    <a:pt x="17756" y="1857"/>
                    <a:pt x="17423" y="1613"/>
                    <a:pt x="17027" y="1458"/>
                  </a:cubicBezTo>
                  <a:cubicBezTo>
                    <a:pt x="16682" y="1317"/>
                    <a:pt x="16299" y="1240"/>
                    <a:pt x="15902" y="1240"/>
                  </a:cubicBezTo>
                  <a:cubicBezTo>
                    <a:pt x="15890" y="1240"/>
                    <a:pt x="15864" y="1240"/>
                    <a:pt x="15839" y="1240"/>
                  </a:cubicBezTo>
                  <a:close/>
                </a:path>
              </a:pathLst>
            </a:custGeom>
            <a:solidFill>
              <a:srgbClr val="BFBFBF">
                <a:alpha val="7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6811" name="Freeform 36"/>
            <p:cNvSpPr/>
            <p:nvPr/>
          </p:nvSpPr>
          <p:spPr>
            <a:xfrm flipH="1" rot="10800000">
              <a:off x="1101434" y="1029754"/>
              <a:ext cx="3261764" cy="330929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68" h="21593" fill="norm" stroke="1" extrusionOk="0">
                  <a:moveTo>
                    <a:pt x="11352" y="21593"/>
                  </a:moveTo>
                  <a:cubicBezTo>
                    <a:pt x="10853" y="21593"/>
                    <a:pt x="10342" y="21507"/>
                    <a:pt x="9806" y="21359"/>
                  </a:cubicBezTo>
                  <a:cubicBezTo>
                    <a:pt x="9270" y="21224"/>
                    <a:pt x="8808" y="21027"/>
                    <a:pt x="8459" y="20879"/>
                  </a:cubicBezTo>
                  <a:cubicBezTo>
                    <a:pt x="8110" y="20731"/>
                    <a:pt x="7785" y="20584"/>
                    <a:pt x="7436" y="20424"/>
                  </a:cubicBezTo>
                  <a:cubicBezTo>
                    <a:pt x="6900" y="20178"/>
                    <a:pt x="6351" y="19919"/>
                    <a:pt x="5728" y="19673"/>
                  </a:cubicBezTo>
                  <a:cubicBezTo>
                    <a:pt x="5578" y="19611"/>
                    <a:pt x="5428" y="19562"/>
                    <a:pt x="5279" y="19501"/>
                  </a:cubicBezTo>
                  <a:cubicBezTo>
                    <a:pt x="4955" y="19378"/>
                    <a:pt x="4630" y="19255"/>
                    <a:pt x="4294" y="19107"/>
                  </a:cubicBezTo>
                  <a:cubicBezTo>
                    <a:pt x="2822" y="18430"/>
                    <a:pt x="1600" y="17384"/>
                    <a:pt x="839" y="16153"/>
                  </a:cubicBezTo>
                  <a:cubicBezTo>
                    <a:pt x="652" y="15845"/>
                    <a:pt x="502" y="15538"/>
                    <a:pt x="378" y="15230"/>
                  </a:cubicBezTo>
                  <a:cubicBezTo>
                    <a:pt x="153" y="14602"/>
                    <a:pt x="28" y="13901"/>
                    <a:pt x="3" y="13015"/>
                  </a:cubicBezTo>
                  <a:cubicBezTo>
                    <a:pt x="-9" y="12559"/>
                    <a:pt x="16" y="12190"/>
                    <a:pt x="53" y="11858"/>
                  </a:cubicBezTo>
                  <a:cubicBezTo>
                    <a:pt x="103" y="11427"/>
                    <a:pt x="203" y="11058"/>
                    <a:pt x="353" y="10713"/>
                  </a:cubicBezTo>
                  <a:cubicBezTo>
                    <a:pt x="527" y="10295"/>
                    <a:pt x="802" y="9888"/>
                    <a:pt x="1151" y="9531"/>
                  </a:cubicBezTo>
                  <a:cubicBezTo>
                    <a:pt x="1276" y="9408"/>
                    <a:pt x="1438" y="9310"/>
                    <a:pt x="1600" y="9211"/>
                  </a:cubicBezTo>
                  <a:cubicBezTo>
                    <a:pt x="1799" y="9101"/>
                    <a:pt x="1986" y="8990"/>
                    <a:pt x="2099" y="8830"/>
                  </a:cubicBezTo>
                  <a:cubicBezTo>
                    <a:pt x="2248" y="8608"/>
                    <a:pt x="2336" y="8338"/>
                    <a:pt x="2385" y="7968"/>
                  </a:cubicBezTo>
                  <a:cubicBezTo>
                    <a:pt x="2435" y="7648"/>
                    <a:pt x="2435" y="7279"/>
                    <a:pt x="2435" y="6935"/>
                  </a:cubicBezTo>
                  <a:cubicBezTo>
                    <a:pt x="2435" y="6836"/>
                    <a:pt x="2435" y="6750"/>
                    <a:pt x="2435" y="6651"/>
                  </a:cubicBezTo>
                  <a:cubicBezTo>
                    <a:pt x="2448" y="6098"/>
                    <a:pt x="2510" y="5322"/>
                    <a:pt x="2760" y="4830"/>
                  </a:cubicBezTo>
                  <a:cubicBezTo>
                    <a:pt x="2785" y="4793"/>
                    <a:pt x="2797" y="4756"/>
                    <a:pt x="2809" y="4719"/>
                  </a:cubicBezTo>
                  <a:cubicBezTo>
                    <a:pt x="2847" y="4645"/>
                    <a:pt x="2884" y="4559"/>
                    <a:pt x="2934" y="4485"/>
                  </a:cubicBezTo>
                  <a:cubicBezTo>
                    <a:pt x="3333" y="3845"/>
                    <a:pt x="3845" y="3562"/>
                    <a:pt x="4481" y="3205"/>
                  </a:cubicBezTo>
                  <a:cubicBezTo>
                    <a:pt x="4543" y="3168"/>
                    <a:pt x="4618" y="3119"/>
                    <a:pt x="4693" y="3082"/>
                  </a:cubicBezTo>
                  <a:cubicBezTo>
                    <a:pt x="4967" y="2935"/>
                    <a:pt x="5279" y="2775"/>
                    <a:pt x="5615" y="2775"/>
                  </a:cubicBezTo>
                  <a:cubicBezTo>
                    <a:pt x="5628" y="2775"/>
                    <a:pt x="5640" y="2775"/>
                    <a:pt x="5653" y="2775"/>
                  </a:cubicBezTo>
                  <a:cubicBezTo>
                    <a:pt x="5778" y="2775"/>
                    <a:pt x="5902" y="2799"/>
                    <a:pt x="6015" y="2824"/>
                  </a:cubicBezTo>
                  <a:cubicBezTo>
                    <a:pt x="6102" y="2836"/>
                    <a:pt x="6189" y="2861"/>
                    <a:pt x="6276" y="2861"/>
                  </a:cubicBezTo>
                  <a:cubicBezTo>
                    <a:pt x="6339" y="2873"/>
                    <a:pt x="6389" y="2873"/>
                    <a:pt x="6451" y="2873"/>
                  </a:cubicBezTo>
                  <a:cubicBezTo>
                    <a:pt x="7224" y="2873"/>
                    <a:pt x="7910" y="2295"/>
                    <a:pt x="8372" y="1790"/>
                  </a:cubicBezTo>
                  <a:cubicBezTo>
                    <a:pt x="8459" y="1691"/>
                    <a:pt x="8546" y="1581"/>
                    <a:pt x="8646" y="1470"/>
                  </a:cubicBezTo>
                  <a:cubicBezTo>
                    <a:pt x="9070" y="965"/>
                    <a:pt x="9531" y="436"/>
                    <a:pt x="10143" y="165"/>
                  </a:cubicBezTo>
                  <a:cubicBezTo>
                    <a:pt x="10342" y="91"/>
                    <a:pt x="10554" y="30"/>
                    <a:pt x="10779" y="18"/>
                  </a:cubicBezTo>
                  <a:cubicBezTo>
                    <a:pt x="10991" y="-7"/>
                    <a:pt x="11203" y="-7"/>
                    <a:pt x="11415" y="30"/>
                  </a:cubicBezTo>
                  <a:cubicBezTo>
                    <a:pt x="11614" y="67"/>
                    <a:pt x="11814" y="116"/>
                    <a:pt x="11988" y="190"/>
                  </a:cubicBezTo>
                  <a:cubicBezTo>
                    <a:pt x="12163" y="276"/>
                    <a:pt x="12325" y="362"/>
                    <a:pt x="12450" y="473"/>
                  </a:cubicBezTo>
                  <a:cubicBezTo>
                    <a:pt x="12574" y="584"/>
                    <a:pt x="12674" y="695"/>
                    <a:pt x="12774" y="805"/>
                  </a:cubicBezTo>
                  <a:cubicBezTo>
                    <a:pt x="12949" y="1002"/>
                    <a:pt x="13136" y="1211"/>
                    <a:pt x="13447" y="1371"/>
                  </a:cubicBezTo>
                  <a:cubicBezTo>
                    <a:pt x="13821" y="1544"/>
                    <a:pt x="14283" y="1556"/>
                    <a:pt x="14595" y="1544"/>
                  </a:cubicBezTo>
                  <a:cubicBezTo>
                    <a:pt x="14719" y="1531"/>
                    <a:pt x="14832" y="1519"/>
                    <a:pt x="14919" y="1507"/>
                  </a:cubicBezTo>
                  <a:cubicBezTo>
                    <a:pt x="14994" y="1495"/>
                    <a:pt x="15081" y="1495"/>
                    <a:pt x="15143" y="1482"/>
                  </a:cubicBezTo>
                  <a:cubicBezTo>
                    <a:pt x="15343" y="1458"/>
                    <a:pt x="15530" y="1433"/>
                    <a:pt x="15705" y="1421"/>
                  </a:cubicBezTo>
                  <a:cubicBezTo>
                    <a:pt x="16129" y="1396"/>
                    <a:pt x="16540" y="1458"/>
                    <a:pt x="16914" y="1593"/>
                  </a:cubicBezTo>
                  <a:cubicBezTo>
                    <a:pt x="17326" y="1741"/>
                    <a:pt x="17675" y="1975"/>
                    <a:pt x="17962" y="2282"/>
                  </a:cubicBezTo>
                  <a:cubicBezTo>
                    <a:pt x="18561" y="2935"/>
                    <a:pt x="18785" y="3833"/>
                    <a:pt x="18997" y="4707"/>
                  </a:cubicBezTo>
                  <a:cubicBezTo>
                    <a:pt x="19022" y="4818"/>
                    <a:pt x="19059" y="4928"/>
                    <a:pt x="19084" y="5039"/>
                  </a:cubicBezTo>
                  <a:cubicBezTo>
                    <a:pt x="19159" y="5322"/>
                    <a:pt x="19221" y="5544"/>
                    <a:pt x="19284" y="5753"/>
                  </a:cubicBezTo>
                  <a:cubicBezTo>
                    <a:pt x="19596" y="6762"/>
                    <a:pt x="20070" y="7759"/>
                    <a:pt x="20543" y="8682"/>
                  </a:cubicBezTo>
                  <a:cubicBezTo>
                    <a:pt x="20893" y="9347"/>
                    <a:pt x="21279" y="10110"/>
                    <a:pt x="21466" y="10935"/>
                  </a:cubicBezTo>
                  <a:cubicBezTo>
                    <a:pt x="21554" y="11365"/>
                    <a:pt x="21591" y="11821"/>
                    <a:pt x="21554" y="12276"/>
                  </a:cubicBezTo>
                  <a:cubicBezTo>
                    <a:pt x="21529" y="12707"/>
                    <a:pt x="21429" y="13162"/>
                    <a:pt x="21279" y="13593"/>
                  </a:cubicBezTo>
                  <a:cubicBezTo>
                    <a:pt x="20992" y="14442"/>
                    <a:pt x="20494" y="15255"/>
                    <a:pt x="19845" y="15931"/>
                  </a:cubicBezTo>
                  <a:cubicBezTo>
                    <a:pt x="19197" y="16596"/>
                    <a:pt x="18423" y="17138"/>
                    <a:pt x="17675" y="17667"/>
                  </a:cubicBezTo>
                  <a:cubicBezTo>
                    <a:pt x="17388" y="17864"/>
                    <a:pt x="17089" y="18073"/>
                    <a:pt x="16815" y="18282"/>
                  </a:cubicBezTo>
                  <a:cubicBezTo>
                    <a:pt x="16366" y="18615"/>
                    <a:pt x="15942" y="18971"/>
                    <a:pt x="15518" y="19316"/>
                  </a:cubicBezTo>
                  <a:cubicBezTo>
                    <a:pt x="14944" y="19796"/>
                    <a:pt x="14358" y="20288"/>
                    <a:pt x="13734" y="20695"/>
                  </a:cubicBezTo>
                  <a:cubicBezTo>
                    <a:pt x="13597" y="20805"/>
                    <a:pt x="13447" y="20891"/>
                    <a:pt x="13298" y="20990"/>
                  </a:cubicBezTo>
                  <a:cubicBezTo>
                    <a:pt x="12587" y="21396"/>
                    <a:pt x="11988" y="21593"/>
                    <a:pt x="11402" y="21593"/>
                  </a:cubicBezTo>
                  <a:cubicBezTo>
                    <a:pt x="11377" y="21593"/>
                    <a:pt x="11365" y="21593"/>
                    <a:pt x="11352" y="21593"/>
                  </a:cubicBezTo>
                  <a:close/>
                  <a:moveTo>
                    <a:pt x="15705" y="1421"/>
                  </a:moveTo>
                  <a:cubicBezTo>
                    <a:pt x="15530" y="1433"/>
                    <a:pt x="15343" y="1458"/>
                    <a:pt x="15143" y="1482"/>
                  </a:cubicBezTo>
                  <a:cubicBezTo>
                    <a:pt x="15081" y="1495"/>
                    <a:pt x="14994" y="1507"/>
                    <a:pt x="14919" y="1507"/>
                  </a:cubicBezTo>
                  <a:cubicBezTo>
                    <a:pt x="14832" y="1519"/>
                    <a:pt x="14719" y="1531"/>
                    <a:pt x="14595" y="1544"/>
                  </a:cubicBezTo>
                  <a:cubicBezTo>
                    <a:pt x="14283" y="1568"/>
                    <a:pt x="13821" y="1556"/>
                    <a:pt x="13447" y="1371"/>
                  </a:cubicBezTo>
                  <a:cubicBezTo>
                    <a:pt x="13136" y="1224"/>
                    <a:pt x="12949" y="1002"/>
                    <a:pt x="12761" y="805"/>
                  </a:cubicBezTo>
                  <a:cubicBezTo>
                    <a:pt x="12674" y="695"/>
                    <a:pt x="12574" y="584"/>
                    <a:pt x="12450" y="485"/>
                  </a:cubicBezTo>
                  <a:cubicBezTo>
                    <a:pt x="12325" y="375"/>
                    <a:pt x="12163" y="276"/>
                    <a:pt x="11988" y="202"/>
                  </a:cubicBezTo>
                  <a:cubicBezTo>
                    <a:pt x="11801" y="116"/>
                    <a:pt x="11614" y="67"/>
                    <a:pt x="11415" y="30"/>
                  </a:cubicBezTo>
                  <a:cubicBezTo>
                    <a:pt x="11203" y="5"/>
                    <a:pt x="10991" y="-7"/>
                    <a:pt x="10779" y="18"/>
                  </a:cubicBezTo>
                  <a:cubicBezTo>
                    <a:pt x="10554" y="42"/>
                    <a:pt x="10342" y="91"/>
                    <a:pt x="10143" y="178"/>
                  </a:cubicBezTo>
                  <a:cubicBezTo>
                    <a:pt x="9531" y="436"/>
                    <a:pt x="9082" y="965"/>
                    <a:pt x="8646" y="1470"/>
                  </a:cubicBezTo>
                  <a:cubicBezTo>
                    <a:pt x="8559" y="1581"/>
                    <a:pt x="8459" y="1691"/>
                    <a:pt x="8372" y="1790"/>
                  </a:cubicBezTo>
                  <a:cubicBezTo>
                    <a:pt x="8060" y="2135"/>
                    <a:pt x="7748" y="2405"/>
                    <a:pt x="7424" y="2590"/>
                  </a:cubicBezTo>
                  <a:cubicBezTo>
                    <a:pt x="7037" y="2824"/>
                    <a:pt x="6651" y="2910"/>
                    <a:pt x="6276" y="2873"/>
                  </a:cubicBezTo>
                  <a:cubicBezTo>
                    <a:pt x="6189" y="2861"/>
                    <a:pt x="6102" y="2848"/>
                    <a:pt x="6015" y="2824"/>
                  </a:cubicBezTo>
                  <a:cubicBezTo>
                    <a:pt x="5902" y="2811"/>
                    <a:pt x="5778" y="2787"/>
                    <a:pt x="5653" y="2775"/>
                  </a:cubicBezTo>
                  <a:cubicBezTo>
                    <a:pt x="5640" y="2775"/>
                    <a:pt x="5628" y="2775"/>
                    <a:pt x="5615" y="2775"/>
                  </a:cubicBezTo>
                  <a:cubicBezTo>
                    <a:pt x="5279" y="2775"/>
                    <a:pt x="4967" y="2935"/>
                    <a:pt x="4693" y="3082"/>
                  </a:cubicBezTo>
                  <a:cubicBezTo>
                    <a:pt x="4618" y="3131"/>
                    <a:pt x="4555" y="3168"/>
                    <a:pt x="4481" y="3205"/>
                  </a:cubicBezTo>
                  <a:cubicBezTo>
                    <a:pt x="3845" y="3562"/>
                    <a:pt x="3333" y="3845"/>
                    <a:pt x="2934" y="4485"/>
                  </a:cubicBezTo>
                  <a:cubicBezTo>
                    <a:pt x="2897" y="4559"/>
                    <a:pt x="2859" y="4645"/>
                    <a:pt x="2822" y="4719"/>
                  </a:cubicBezTo>
                  <a:cubicBezTo>
                    <a:pt x="2797" y="4756"/>
                    <a:pt x="2785" y="4793"/>
                    <a:pt x="2760" y="4830"/>
                  </a:cubicBezTo>
                  <a:cubicBezTo>
                    <a:pt x="2510" y="5335"/>
                    <a:pt x="2448" y="6098"/>
                    <a:pt x="2435" y="6651"/>
                  </a:cubicBezTo>
                  <a:cubicBezTo>
                    <a:pt x="2435" y="6750"/>
                    <a:pt x="2435" y="6836"/>
                    <a:pt x="2435" y="6935"/>
                  </a:cubicBezTo>
                  <a:cubicBezTo>
                    <a:pt x="2435" y="7279"/>
                    <a:pt x="2435" y="7648"/>
                    <a:pt x="2385" y="7968"/>
                  </a:cubicBezTo>
                  <a:cubicBezTo>
                    <a:pt x="2348" y="8338"/>
                    <a:pt x="2248" y="8621"/>
                    <a:pt x="2099" y="8830"/>
                  </a:cubicBezTo>
                  <a:cubicBezTo>
                    <a:pt x="1986" y="8990"/>
                    <a:pt x="1799" y="9101"/>
                    <a:pt x="1600" y="9211"/>
                  </a:cubicBezTo>
                  <a:cubicBezTo>
                    <a:pt x="1438" y="9310"/>
                    <a:pt x="1276" y="9408"/>
                    <a:pt x="1151" y="9531"/>
                  </a:cubicBezTo>
                  <a:cubicBezTo>
                    <a:pt x="802" y="9888"/>
                    <a:pt x="540" y="10295"/>
                    <a:pt x="353" y="10725"/>
                  </a:cubicBezTo>
                  <a:cubicBezTo>
                    <a:pt x="215" y="11058"/>
                    <a:pt x="116" y="11427"/>
                    <a:pt x="66" y="11858"/>
                  </a:cubicBezTo>
                  <a:cubicBezTo>
                    <a:pt x="16" y="12190"/>
                    <a:pt x="3" y="12559"/>
                    <a:pt x="16" y="13015"/>
                  </a:cubicBezTo>
                  <a:cubicBezTo>
                    <a:pt x="28" y="13901"/>
                    <a:pt x="153" y="14602"/>
                    <a:pt x="390" y="15230"/>
                  </a:cubicBezTo>
                  <a:cubicBezTo>
                    <a:pt x="502" y="15538"/>
                    <a:pt x="652" y="15845"/>
                    <a:pt x="839" y="16153"/>
                  </a:cubicBezTo>
                  <a:cubicBezTo>
                    <a:pt x="1600" y="17384"/>
                    <a:pt x="2834" y="18430"/>
                    <a:pt x="4294" y="19107"/>
                  </a:cubicBezTo>
                  <a:cubicBezTo>
                    <a:pt x="4630" y="19255"/>
                    <a:pt x="4955" y="19378"/>
                    <a:pt x="5279" y="19501"/>
                  </a:cubicBezTo>
                  <a:cubicBezTo>
                    <a:pt x="5428" y="19550"/>
                    <a:pt x="5578" y="19611"/>
                    <a:pt x="5728" y="19673"/>
                  </a:cubicBezTo>
                  <a:cubicBezTo>
                    <a:pt x="6351" y="19919"/>
                    <a:pt x="6900" y="20165"/>
                    <a:pt x="7436" y="20411"/>
                  </a:cubicBezTo>
                  <a:cubicBezTo>
                    <a:pt x="7785" y="20571"/>
                    <a:pt x="8110" y="20731"/>
                    <a:pt x="8459" y="20879"/>
                  </a:cubicBezTo>
                  <a:cubicBezTo>
                    <a:pt x="9257" y="21224"/>
                    <a:pt x="10230" y="21568"/>
                    <a:pt x="11352" y="21593"/>
                  </a:cubicBezTo>
                  <a:cubicBezTo>
                    <a:pt x="11365" y="21593"/>
                    <a:pt x="11377" y="21593"/>
                    <a:pt x="11402" y="21593"/>
                  </a:cubicBezTo>
                  <a:cubicBezTo>
                    <a:pt x="11988" y="21593"/>
                    <a:pt x="12587" y="21396"/>
                    <a:pt x="13285" y="20978"/>
                  </a:cubicBezTo>
                  <a:cubicBezTo>
                    <a:pt x="13435" y="20891"/>
                    <a:pt x="13585" y="20793"/>
                    <a:pt x="13734" y="20695"/>
                  </a:cubicBezTo>
                  <a:cubicBezTo>
                    <a:pt x="14358" y="20288"/>
                    <a:pt x="14944" y="19796"/>
                    <a:pt x="15518" y="19316"/>
                  </a:cubicBezTo>
                  <a:cubicBezTo>
                    <a:pt x="15929" y="18971"/>
                    <a:pt x="16366" y="18615"/>
                    <a:pt x="16815" y="18282"/>
                  </a:cubicBezTo>
                  <a:cubicBezTo>
                    <a:pt x="17089" y="18073"/>
                    <a:pt x="17388" y="17864"/>
                    <a:pt x="17663" y="17667"/>
                  </a:cubicBezTo>
                  <a:cubicBezTo>
                    <a:pt x="18423" y="17138"/>
                    <a:pt x="19197" y="16584"/>
                    <a:pt x="19845" y="15919"/>
                  </a:cubicBezTo>
                  <a:cubicBezTo>
                    <a:pt x="20494" y="15255"/>
                    <a:pt x="20992" y="14442"/>
                    <a:pt x="21279" y="13593"/>
                  </a:cubicBezTo>
                  <a:cubicBezTo>
                    <a:pt x="21429" y="13150"/>
                    <a:pt x="21516" y="12707"/>
                    <a:pt x="21554" y="12276"/>
                  </a:cubicBezTo>
                  <a:cubicBezTo>
                    <a:pt x="21579" y="11821"/>
                    <a:pt x="21554" y="11365"/>
                    <a:pt x="21454" y="10935"/>
                  </a:cubicBezTo>
                  <a:cubicBezTo>
                    <a:pt x="21279" y="10110"/>
                    <a:pt x="20893" y="9347"/>
                    <a:pt x="20543" y="8682"/>
                  </a:cubicBezTo>
                  <a:cubicBezTo>
                    <a:pt x="20070" y="7759"/>
                    <a:pt x="19596" y="6762"/>
                    <a:pt x="19284" y="5753"/>
                  </a:cubicBezTo>
                  <a:cubicBezTo>
                    <a:pt x="19209" y="5544"/>
                    <a:pt x="19147" y="5322"/>
                    <a:pt x="19084" y="5039"/>
                  </a:cubicBezTo>
                  <a:cubicBezTo>
                    <a:pt x="19047" y="4928"/>
                    <a:pt x="19022" y="4818"/>
                    <a:pt x="18997" y="4707"/>
                  </a:cubicBezTo>
                  <a:cubicBezTo>
                    <a:pt x="18773" y="3845"/>
                    <a:pt x="18548" y="2935"/>
                    <a:pt x="17949" y="2282"/>
                  </a:cubicBezTo>
                  <a:cubicBezTo>
                    <a:pt x="17675" y="1975"/>
                    <a:pt x="17326" y="1753"/>
                    <a:pt x="16914" y="1605"/>
                  </a:cubicBezTo>
                  <a:cubicBezTo>
                    <a:pt x="16590" y="1482"/>
                    <a:pt x="16228" y="1421"/>
                    <a:pt x="15867" y="1421"/>
                  </a:cubicBezTo>
                  <a:cubicBezTo>
                    <a:pt x="15817" y="1421"/>
                    <a:pt x="15767" y="1421"/>
                    <a:pt x="15705" y="1421"/>
                  </a:cubicBezTo>
                  <a:close/>
                </a:path>
              </a:pathLst>
            </a:custGeom>
            <a:solidFill>
              <a:srgbClr val="BFBFBF">
                <a:alpha val="7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6812" name="Freeform 37"/>
            <p:cNvSpPr/>
            <p:nvPr/>
          </p:nvSpPr>
          <p:spPr>
            <a:xfrm flipH="1" rot="10800000">
              <a:off x="1056410" y="963347"/>
              <a:ext cx="3346254" cy="346283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02" h="21411" fill="norm" stroke="1" extrusionOk="0">
                  <a:moveTo>
                    <a:pt x="11132" y="21411"/>
                  </a:moveTo>
                  <a:cubicBezTo>
                    <a:pt x="10028" y="21388"/>
                    <a:pt x="9091" y="20979"/>
                    <a:pt x="8311" y="20595"/>
                  </a:cubicBezTo>
                  <a:cubicBezTo>
                    <a:pt x="8058" y="20466"/>
                    <a:pt x="7818" y="20338"/>
                    <a:pt x="7566" y="20198"/>
                  </a:cubicBezTo>
                  <a:cubicBezTo>
                    <a:pt x="6978" y="19895"/>
                    <a:pt x="6390" y="19580"/>
                    <a:pt x="5681" y="19288"/>
                  </a:cubicBezTo>
                  <a:cubicBezTo>
                    <a:pt x="5501" y="19207"/>
                    <a:pt x="5309" y="19137"/>
                    <a:pt x="5117" y="19067"/>
                  </a:cubicBezTo>
                  <a:cubicBezTo>
                    <a:pt x="4841" y="18962"/>
                    <a:pt x="4565" y="18857"/>
                    <a:pt x="4288" y="18740"/>
                  </a:cubicBezTo>
                  <a:cubicBezTo>
                    <a:pt x="2788" y="18075"/>
                    <a:pt x="1551" y="17061"/>
                    <a:pt x="806" y="15871"/>
                  </a:cubicBezTo>
                  <a:cubicBezTo>
                    <a:pt x="626" y="15568"/>
                    <a:pt x="470" y="15265"/>
                    <a:pt x="350" y="14961"/>
                  </a:cubicBezTo>
                  <a:cubicBezTo>
                    <a:pt x="62" y="14180"/>
                    <a:pt x="14" y="13387"/>
                    <a:pt x="2" y="12769"/>
                  </a:cubicBezTo>
                  <a:cubicBezTo>
                    <a:pt x="-10" y="12081"/>
                    <a:pt x="26" y="11276"/>
                    <a:pt x="350" y="10518"/>
                  </a:cubicBezTo>
                  <a:cubicBezTo>
                    <a:pt x="530" y="10098"/>
                    <a:pt x="806" y="9690"/>
                    <a:pt x="1155" y="9351"/>
                  </a:cubicBezTo>
                  <a:cubicBezTo>
                    <a:pt x="1287" y="9223"/>
                    <a:pt x="1455" y="9130"/>
                    <a:pt x="1623" y="9036"/>
                  </a:cubicBezTo>
                  <a:cubicBezTo>
                    <a:pt x="1815" y="8932"/>
                    <a:pt x="2007" y="8827"/>
                    <a:pt x="2115" y="8675"/>
                  </a:cubicBezTo>
                  <a:cubicBezTo>
                    <a:pt x="2439" y="8220"/>
                    <a:pt x="2439" y="7532"/>
                    <a:pt x="2427" y="6809"/>
                  </a:cubicBezTo>
                  <a:cubicBezTo>
                    <a:pt x="2427" y="6739"/>
                    <a:pt x="2427" y="6669"/>
                    <a:pt x="2427" y="6611"/>
                  </a:cubicBezTo>
                  <a:cubicBezTo>
                    <a:pt x="2415" y="6062"/>
                    <a:pt x="2451" y="5304"/>
                    <a:pt x="2667" y="4838"/>
                  </a:cubicBezTo>
                  <a:cubicBezTo>
                    <a:pt x="2692" y="4791"/>
                    <a:pt x="2704" y="4756"/>
                    <a:pt x="2716" y="4721"/>
                  </a:cubicBezTo>
                  <a:cubicBezTo>
                    <a:pt x="2752" y="4651"/>
                    <a:pt x="2788" y="4570"/>
                    <a:pt x="2824" y="4500"/>
                  </a:cubicBezTo>
                  <a:cubicBezTo>
                    <a:pt x="3220" y="3776"/>
                    <a:pt x="3760" y="3450"/>
                    <a:pt x="4444" y="3030"/>
                  </a:cubicBezTo>
                  <a:cubicBezTo>
                    <a:pt x="4745" y="2855"/>
                    <a:pt x="5057" y="2692"/>
                    <a:pt x="5417" y="2715"/>
                  </a:cubicBezTo>
                  <a:cubicBezTo>
                    <a:pt x="5537" y="2727"/>
                    <a:pt x="5669" y="2750"/>
                    <a:pt x="5777" y="2773"/>
                  </a:cubicBezTo>
                  <a:cubicBezTo>
                    <a:pt x="5861" y="2797"/>
                    <a:pt x="5945" y="2808"/>
                    <a:pt x="6029" y="2820"/>
                  </a:cubicBezTo>
                  <a:cubicBezTo>
                    <a:pt x="6882" y="2937"/>
                    <a:pt x="7626" y="2307"/>
                    <a:pt x="8107" y="1770"/>
                  </a:cubicBezTo>
                  <a:cubicBezTo>
                    <a:pt x="8191" y="1665"/>
                    <a:pt x="8287" y="1560"/>
                    <a:pt x="8371" y="1455"/>
                  </a:cubicBezTo>
                  <a:cubicBezTo>
                    <a:pt x="8803" y="942"/>
                    <a:pt x="9247" y="406"/>
                    <a:pt x="9883" y="149"/>
                  </a:cubicBezTo>
                  <a:cubicBezTo>
                    <a:pt x="10724" y="-189"/>
                    <a:pt x="11721" y="91"/>
                    <a:pt x="12189" y="557"/>
                  </a:cubicBezTo>
                  <a:cubicBezTo>
                    <a:pt x="12309" y="674"/>
                    <a:pt x="12393" y="791"/>
                    <a:pt x="12489" y="907"/>
                  </a:cubicBezTo>
                  <a:cubicBezTo>
                    <a:pt x="12657" y="1129"/>
                    <a:pt x="12837" y="1362"/>
                    <a:pt x="13137" y="1525"/>
                  </a:cubicBezTo>
                  <a:cubicBezTo>
                    <a:pt x="13510" y="1724"/>
                    <a:pt x="13954" y="1735"/>
                    <a:pt x="14278" y="1712"/>
                  </a:cubicBezTo>
                  <a:cubicBezTo>
                    <a:pt x="14362" y="1700"/>
                    <a:pt x="14470" y="1689"/>
                    <a:pt x="14590" y="1677"/>
                  </a:cubicBezTo>
                  <a:cubicBezTo>
                    <a:pt x="14686" y="1665"/>
                    <a:pt x="14770" y="1654"/>
                    <a:pt x="14854" y="1642"/>
                  </a:cubicBezTo>
                  <a:cubicBezTo>
                    <a:pt x="15034" y="1607"/>
                    <a:pt x="15202" y="1584"/>
                    <a:pt x="15383" y="1572"/>
                  </a:cubicBezTo>
                  <a:cubicBezTo>
                    <a:pt x="16283" y="1502"/>
                    <a:pt x="17112" y="1794"/>
                    <a:pt x="17664" y="2377"/>
                  </a:cubicBezTo>
                  <a:cubicBezTo>
                    <a:pt x="18288" y="3018"/>
                    <a:pt x="18504" y="3916"/>
                    <a:pt x="18720" y="4791"/>
                  </a:cubicBezTo>
                  <a:cubicBezTo>
                    <a:pt x="18744" y="4884"/>
                    <a:pt x="18768" y="4978"/>
                    <a:pt x="18792" y="5071"/>
                  </a:cubicBezTo>
                  <a:cubicBezTo>
                    <a:pt x="18864" y="5339"/>
                    <a:pt x="18925" y="5561"/>
                    <a:pt x="18985" y="5759"/>
                  </a:cubicBezTo>
                  <a:cubicBezTo>
                    <a:pt x="19297" y="6821"/>
                    <a:pt x="19813" y="7847"/>
                    <a:pt x="20221" y="8617"/>
                  </a:cubicBezTo>
                  <a:cubicBezTo>
                    <a:pt x="20257" y="8687"/>
                    <a:pt x="20257" y="8687"/>
                    <a:pt x="20257" y="8687"/>
                  </a:cubicBezTo>
                  <a:cubicBezTo>
                    <a:pt x="20617" y="9363"/>
                    <a:pt x="20990" y="10051"/>
                    <a:pt x="21170" y="10809"/>
                  </a:cubicBezTo>
                  <a:cubicBezTo>
                    <a:pt x="21590" y="12477"/>
                    <a:pt x="20990" y="14367"/>
                    <a:pt x="19633" y="15754"/>
                  </a:cubicBezTo>
                  <a:cubicBezTo>
                    <a:pt x="18997" y="16408"/>
                    <a:pt x="18228" y="16932"/>
                    <a:pt x="17496" y="17446"/>
                  </a:cubicBezTo>
                  <a:cubicBezTo>
                    <a:pt x="17196" y="17644"/>
                    <a:pt x="16883" y="17854"/>
                    <a:pt x="16595" y="18075"/>
                  </a:cubicBezTo>
                  <a:cubicBezTo>
                    <a:pt x="16127" y="18425"/>
                    <a:pt x="15671" y="18798"/>
                    <a:pt x="15238" y="19172"/>
                  </a:cubicBezTo>
                  <a:cubicBezTo>
                    <a:pt x="14686" y="19627"/>
                    <a:pt x="14122" y="20105"/>
                    <a:pt x="13534" y="20501"/>
                  </a:cubicBezTo>
                  <a:cubicBezTo>
                    <a:pt x="13377" y="20606"/>
                    <a:pt x="13233" y="20700"/>
                    <a:pt x="13077" y="20793"/>
                  </a:cubicBezTo>
                  <a:cubicBezTo>
                    <a:pt x="12381" y="21213"/>
                    <a:pt x="11781" y="21411"/>
                    <a:pt x="11204" y="21411"/>
                  </a:cubicBezTo>
                  <a:cubicBezTo>
                    <a:pt x="11180" y="21411"/>
                    <a:pt x="11156" y="21411"/>
                    <a:pt x="11132" y="21411"/>
                  </a:cubicBezTo>
                  <a:close/>
                  <a:moveTo>
                    <a:pt x="15383" y="1607"/>
                  </a:moveTo>
                  <a:cubicBezTo>
                    <a:pt x="15214" y="1619"/>
                    <a:pt x="15046" y="1642"/>
                    <a:pt x="14866" y="1677"/>
                  </a:cubicBezTo>
                  <a:cubicBezTo>
                    <a:pt x="14770" y="1689"/>
                    <a:pt x="14686" y="1700"/>
                    <a:pt x="14602" y="1712"/>
                  </a:cubicBezTo>
                  <a:cubicBezTo>
                    <a:pt x="14470" y="1735"/>
                    <a:pt x="14374" y="1735"/>
                    <a:pt x="14278" y="1747"/>
                  </a:cubicBezTo>
                  <a:cubicBezTo>
                    <a:pt x="13954" y="1770"/>
                    <a:pt x="13498" y="1759"/>
                    <a:pt x="13125" y="1560"/>
                  </a:cubicBezTo>
                  <a:cubicBezTo>
                    <a:pt x="12813" y="1386"/>
                    <a:pt x="12633" y="1164"/>
                    <a:pt x="12465" y="931"/>
                  </a:cubicBezTo>
                  <a:cubicBezTo>
                    <a:pt x="12369" y="814"/>
                    <a:pt x="12273" y="697"/>
                    <a:pt x="12165" y="592"/>
                  </a:cubicBezTo>
                  <a:cubicBezTo>
                    <a:pt x="11697" y="126"/>
                    <a:pt x="10724" y="-142"/>
                    <a:pt x="9896" y="184"/>
                  </a:cubicBezTo>
                  <a:cubicBezTo>
                    <a:pt x="9271" y="429"/>
                    <a:pt x="8827" y="966"/>
                    <a:pt x="8395" y="1479"/>
                  </a:cubicBezTo>
                  <a:cubicBezTo>
                    <a:pt x="8311" y="1584"/>
                    <a:pt x="8227" y="1689"/>
                    <a:pt x="8131" y="1794"/>
                  </a:cubicBezTo>
                  <a:cubicBezTo>
                    <a:pt x="7650" y="2342"/>
                    <a:pt x="6894" y="2972"/>
                    <a:pt x="6029" y="2855"/>
                  </a:cubicBezTo>
                  <a:cubicBezTo>
                    <a:pt x="5945" y="2843"/>
                    <a:pt x="5861" y="2832"/>
                    <a:pt x="5777" y="2808"/>
                  </a:cubicBezTo>
                  <a:cubicBezTo>
                    <a:pt x="5657" y="2785"/>
                    <a:pt x="5537" y="2762"/>
                    <a:pt x="5417" y="2750"/>
                  </a:cubicBezTo>
                  <a:cubicBezTo>
                    <a:pt x="5069" y="2727"/>
                    <a:pt x="4757" y="2890"/>
                    <a:pt x="4468" y="3065"/>
                  </a:cubicBezTo>
                  <a:cubicBezTo>
                    <a:pt x="3784" y="3473"/>
                    <a:pt x="3244" y="3800"/>
                    <a:pt x="2860" y="4511"/>
                  </a:cubicBezTo>
                  <a:cubicBezTo>
                    <a:pt x="2812" y="4581"/>
                    <a:pt x="2788" y="4651"/>
                    <a:pt x="2752" y="4733"/>
                  </a:cubicBezTo>
                  <a:cubicBezTo>
                    <a:pt x="2740" y="4768"/>
                    <a:pt x="2716" y="4814"/>
                    <a:pt x="2704" y="4849"/>
                  </a:cubicBezTo>
                  <a:cubicBezTo>
                    <a:pt x="2487" y="5316"/>
                    <a:pt x="2451" y="6062"/>
                    <a:pt x="2463" y="6599"/>
                  </a:cubicBezTo>
                  <a:cubicBezTo>
                    <a:pt x="2463" y="6669"/>
                    <a:pt x="2463" y="6739"/>
                    <a:pt x="2463" y="6809"/>
                  </a:cubicBezTo>
                  <a:cubicBezTo>
                    <a:pt x="2475" y="7544"/>
                    <a:pt x="2487" y="8232"/>
                    <a:pt x="2151" y="8698"/>
                  </a:cubicBezTo>
                  <a:cubicBezTo>
                    <a:pt x="2031" y="8850"/>
                    <a:pt x="1839" y="8955"/>
                    <a:pt x="1635" y="9071"/>
                  </a:cubicBezTo>
                  <a:cubicBezTo>
                    <a:pt x="1479" y="9153"/>
                    <a:pt x="1311" y="9246"/>
                    <a:pt x="1191" y="9375"/>
                  </a:cubicBezTo>
                  <a:cubicBezTo>
                    <a:pt x="842" y="9713"/>
                    <a:pt x="566" y="10121"/>
                    <a:pt x="386" y="10529"/>
                  </a:cubicBezTo>
                  <a:cubicBezTo>
                    <a:pt x="62" y="11276"/>
                    <a:pt x="26" y="12081"/>
                    <a:pt x="38" y="12769"/>
                  </a:cubicBezTo>
                  <a:cubicBezTo>
                    <a:pt x="50" y="13375"/>
                    <a:pt x="98" y="14168"/>
                    <a:pt x="386" y="14950"/>
                  </a:cubicBezTo>
                  <a:cubicBezTo>
                    <a:pt x="506" y="15253"/>
                    <a:pt x="650" y="15556"/>
                    <a:pt x="842" y="15848"/>
                  </a:cubicBezTo>
                  <a:cubicBezTo>
                    <a:pt x="1587" y="17037"/>
                    <a:pt x="2812" y="18052"/>
                    <a:pt x="4300" y="18705"/>
                  </a:cubicBezTo>
                  <a:cubicBezTo>
                    <a:pt x="4577" y="18822"/>
                    <a:pt x="4853" y="18927"/>
                    <a:pt x="5129" y="19032"/>
                  </a:cubicBezTo>
                  <a:cubicBezTo>
                    <a:pt x="5321" y="19102"/>
                    <a:pt x="5513" y="19183"/>
                    <a:pt x="5705" y="19253"/>
                  </a:cubicBezTo>
                  <a:cubicBezTo>
                    <a:pt x="6402" y="19545"/>
                    <a:pt x="7002" y="19860"/>
                    <a:pt x="7578" y="20175"/>
                  </a:cubicBezTo>
                  <a:cubicBezTo>
                    <a:pt x="7830" y="20303"/>
                    <a:pt x="8082" y="20431"/>
                    <a:pt x="8323" y="20560"/>
                  </a:cubicBezTo>
                  <a:cubicBezTo>
                    <a:pt x="9103" y="20944"/>
                    <a:pt x="10040" y="21353"/>
                    <a:pt x="11132" y="21376"/>
                  </a:cubicBezTo>
                  <a:cubicBezTo>
                    <a:pt x="11733" y="21399"/>
                    <a:pt x="12345" y="21201"/>
                    <a:pt x="13065" y="20758"/>
                  </a:cubicBezTo>
                  <a:cubicBezTo>
                    <a:pt x="13209" y="20676"/>
                    <a:pt x="13353" y="20571"/>
                    <a:pt x="13510" y="20478"/>
                  </a:cubicBezTo>
                  <a:cubicBezTo>
                    <a:pt x="14098" y="20070"/>
                    <a:pt x="14662" y="19603"/>
                    <a:pt x="15202" y="19137"/>
                  </a:cubicBezTo>
                  <a:cubicBezTo>
                    <a:pt x="15647" y="18775"/>
                    <a:pt x="16103" y="18390"/>
                    <a:pt x="16571" y="18052"/>
                  </a:cubicBezTo>
                  <a:cubicBezTo>
                    <a:pt x="16871" y="17830"/>
                    <a:pt x="17172" y="17621"/>
                    <a:pt x="17472" y="17411"/>
                  </a:cubicBezTo>
                  <a:cubicBezTo>
                    <a:pt x="18204" y="16897"/>
                    <a:pt x="18973" y="16373"/>
                    <a:pt x="19597" y="15731"/>
                  </a:cubicBezTo>
                  <a:cubicBezTo>
                    <a:pt x="20954" y="14355"/>
                    <a:pt x="21542" y="12477"/>
                    <a:pt x="21134" y="10821"/>
                  </a:cubicBezTo>
                  <a:cubicBezTo>
                    <a:pt x="20954" y="10063"/>
                    <a:pt x="20593" y="9398"/>
                    <a:pt x="20221" y="8698"/>
                  </a:cubicBezTo>
                  <a:cubicBezTo>
                    <a:pt x="20185" y="8640"/>
                    <a:pt x="20185" y="8640"/>
                    <a:pt x="20185" y="8640"/>
                  </a:cubicBezTo>
                  <a:cubicBezTo>
                    <a:pt x="19777" y="7859"/>
                    <a:pt x="19261" y="6832"/>
                    <a:pt x="18949" y="5771"/>
                  </a:cubicBezTo>
                  <a:cubicBezTo>
                    <a:pt x="18888" y="5573"/>
                    <a:pt x="18828" y="5351"/>
                    <a:pt x="18756" y="5071"/>
                  </a:cubicBezTo>
                  <a:cubicBezTo>
                    <a:pt x="18732" y="4989"/>
                    <a:pt x="18708" y="4896"/>
                    <a:pt x="18684" y="4803"/>
                  </a:cubicBezTo>
                  <a:cubicBezTo>
                    <a:pt x="18468" y="3928"/>
                    <a:pt x="18252" y="3030"/>
                    <a:pt x="17640" y="2400"/>
                  </a:cubicBezTo>
                  <a:cubicBezTo>
                    <a:pt x="17148" y="1887"/>
                    <a:pt x="16427" y="1595"/>
                    <a:pt x="15635" y="1595"/>
                  </a:cubicBezTo>
                  <a:cubicBezTo>
                    <a:pt x="15551" y="1595"/>
                    <a:pt x="15467" y="1607"/>
                    <a:pt x="15383" y="1607"/>
                  </a:cubicBezTo>
                  <a:close/>
                </a:path>
              </a:pathLst>
            </a:custGeom>
            <a:solidFill>
              <a:srgbClr val="BFBFBF">
                <a:alpha val="7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6813" name="Freeform 38"/>
            <p:cNvSpPr/>
            <p:nvPr/>
          </p:nvSpPr>
          <p:spPr>
            <a:xfrm flipH="1" rot="10800000">
              <a:off x="1016677" y="899766"/>
              <a:ext cx="3422567" cy="360694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90" h="21561" fill="norm" stroke="1" extrusionOk="0">
                  <a:moveTo>
                    <a:pt x="11199" y="21550"/>
                  </a:moveTo>
                  <a:cubicBezTo>
                    <a:pt x="10092" y="21516"/>
                    <a:pt x="9152" y="21065"/>
                    <a:pt x="8390" y="20614"/>
                  </a:cubicBezTo>
                  <a:cubicBezTo>
                    <a:pt x="8188" y="20501"/>
                    <a:pt x="7974" y="20377"/>
                    <a:pt x="7783" y="20253"/>
                  </a:cubicBezTo>
                  <a:cubicBezTo>
                    <a:pt x="7164" y="19893"/>
                    <a:pt x="6545" y="19520"/>
                    <a:pt x="5796" y="19205"/>
                  </a:cubicBezTo>
                  <a:cubicBezTo>
                    <a:pt x="5570" y="19115"/>
                    <a:pt x="5343" y="19024"/>
                    <a:pt x="5094" y="18934"/>
                  </a:cubicBezTo>
                  <a:cubicBezTo>
                    <a:pt x="4867" y="18855"/>
                    <a:pt x="4618" y="18765"/>
                    <a:pt x="4380" y="18664"/>
                  </a:cubicBezTo>
                  <a:cubicBezTo>
                    <a:pt x="3630" y="18348"/>
                    <a:pt x="2951" y="17953"/>
                    <a:pt x="2356" y="17491"/>
                  </a:cubicBezTo>
                  <a:cubicBezTo>
                    <a:pt x="1714" y="16995"/>
                    <a:pt x="1190" y="16443"/>
                    <a:pt x="797" y="15834"/>
                  </a:cubicBezTo>
                  <a:cubicBezTo>
                    <a:pt x="607" y="15541"/>
                    <a:pt x="452" y="15237"/>
                    <a:pt x="345" y="14921"/>
                  </a:cubicBezTo>
                  <a:cubicBezTo>
                    <a:pt x="214" y="14594"/>
                    <a:pt x="131" y="14245"/>
                    <a:pt x="71" y="13839"/>
                  </a:cubicBezTo>
                  <a:cubicBezTo>
                    <a:pt x="36" y="13523"/>
                    <a:pt x="12" y="13174"/>
                    <a:pt x="0" y="12745"/>
                  </a:cubicBezTo>
                  <a:cubicBezTo>
                    <a:pt x="0" y="12283"/>
                    <a:pt x="24" y="11933"/>
                    <a:pt x="60" y="11607"/>
                  </a:cubicBezTo>
                  <a:cubicBezTo>
                    <a:pt x="119" y="11189"/>
                    <a:pt x="214" y="10829"/>
                    <a:pt x="357" y="10490"/>
                  </a:cubicBezTo>
                  <a:cubicBezTo>
                    <a:pt x="536" y="10073"/>
                    <a:pt x="833" y="9667"/>
                    <a:pt x="1190" y="9329"/>
                  </a:cubicBezTo>
                  <a:cubicBezTo>
                    <a:pt x="1321" y="9205"/>
                    <a:pt x="1500" y="9115"/>
                    <a:pt x="1678" y="9025"/>
                  </a:cubicBezTo>
                  <a:cubicBezTo>
                    <a:pt x="1880" y="8912"/>
                    <a:pt x="2083" y="8811"/>
                    <a:pt x="2202" y="8664"/>
                  </a:cubicBezTo>
                  <a:cubicBezTo>
                    <a:pt x="2344" y="8461"/>
                    <a:pt x="2440" y="8191"/>
                    <a:pt x="2475" y="7830"/>
                  </a:cubicBezTo>
                  <a:cubicBezTo>
                    <a:pt x="2511" y="7503"/>
                    <a:pt x="2499" y="7131"/>
                    <a:pt x="2487" y="6781"/>
                  </a:cubicBezTo>
                  <a:cubicBezTo>
                    <a:pt x="2487" y="6725"/>
                    <a:pt x="2487" y="6680"/>
                    <a:pt x="2475" y="6635"/>
                  </a:cubicBezTo>
                  <a:cubicBezTo>
                    <a:pt x="2452" y="5846"/>
                    <a:pt x="2511" y="5260"/>
                    <a:pt x="2654" y="4899"/>
                  </a:cubicBezTo>
                  <a:cubicBezTo>
                    <a:pt x="2678" y="4865"/>
                    <a:pt x="2690" y="4820"/>
                    <a:pt x="2701" y="4786"/>
                  </a:cubicBezTo>
                  <a:cubicBezTo>
                    <a:pt x="2725" y="4707"/>
                    <a:pt x="2761" y="4628"/>
                    <a:pt x="2797" y="4561"/>
                  </a:cubicBezTo>
                  <a:cubicBezTo>
                    <a:pt x="2951" y="4222"/>
                    <a:pt x="3154" y="3941"/>
                    <a:pt x="3427" y="3693"/>
                  </a:cubicBezTo>
                  <a:cubicBezTo>
                    <a:pt x="3689" y="3433"/>
                    <a:pt x="4011" y="3219"/>
                    <a:pt x="4320" y="3027"/>
                  </a:cubicBezTo>
                  <a:cubicBezTo>
                    <a:pt x="4606" y="2858"/>
                    <a:pt x="4939" y="2678"/>
                    <a:pt x="5308" y="2700"/>
                  </a:cubicBezTo>
                  <a:cubicBezTo>
                    <a:pt x="5439" y="2712"/>
                    <a:pt x="5558" y="2746"/>
                    <a:pt x="5677" y="2768"/>
                  </a:cubicBezTo>
                  <a:cubicBezTo>
                    <a:pt x="5772" y="2791"/>
                    <a:pt x="5855" y="2813"/>
                    <a:pt x="5939" y="2824"/>
                  </a:cubicBezTo>
                  <a:cubicBezTo>
                    <a:pt x="6331" y="2881"/>
                    <a:pt x="6724" y="2802"/>
                    <a:pt x="7129" y="2576"/>
                  </a:cubicBezTo>
                  <a:cubicBezTo>
                    <a:pt x="7450" y="2385"/>
                    <a:pt x="7771" y="2114"/>
                    <a:pt x="8081" y="1765"/>
                  </a:cubicBezTo>
                  <a:cubicBezTo>
                    <a:pt x="8164" y="1663"/>
                    <a:pt x="8259" y="1551"/>
                    <a:pt x="8342" y="1449"/>
                  </a:cubicBezTo>
                  <a:cubicBezTo>
                    <a:pt x="8783" y="919"/>
                    <a:pt x="9235" y="378"/>
                    <a:pt x="9878" y="130"/>
                  </a:cubicBezTo>
                  <a:cubicBezTo>
                    <a:pt x="10270" y="-16"/>
                    <a:pt x="10735" y="-39"/>
                    <a:pt x="11187" y="62"/>
                  </a:cubicBezTo>
                  <a:cubicBezTo>
                    <a:pt x="11615" y="164"/>
                    <a:pt x="11996" y="367"/>
                    <a:pt x="12234" y="637"/>
                  </a:cubicBezTo>
                  <a:cubicBezTo>
                    <a:pt x="12341" y="750"/>
                    <a:pt x="12436" y="885"/>
                    <a:pt x="12520" y="1009"/>
                  </a:cubicBezTo>
                  <a:cubicBezTo>
                    <a:pt x="12686" y="1257"/>
                    <a:pt x="12853" y="1505"/>
                    <a:pt x="13162" y="1686"/>
                  </a:cubicBezTo>
                  <a:cubicBezTo>
                    <a:pt x="13460" y="1855"/>
                    <a:pt x="13876" y="1934"/>
                    <a:pt x="14340" y="1900"/>
                  </a:cubicBezTo>
                  <a:cubicBezTo>
                    <a:pt x="14436" y="1889"/>
                    <a:pt x="14543" y="1877"/>
                    <a:pt x="14662" y="1855"/>
                  </a:cubicBezTo>
                  <a:cubicBezTo>
                    <a:pt x="14769" y="1844"/>
                    <a:pt x="14876" y="1821"/>
                    <a:pt x="14971" y="1810"/>
                  </a:cubicBezTo>
                  <a:cubicBezTo>
                    <a:pt x="15150" y="1776"/>
                    <a:pt x="15304" y="1753"/>
                    <a:pt x="15471" y="1742"/>
                  </a:cubicBezTo>
                  <a:cubicBezTo>
                    <a:pt x="15900" y="1697"/>
                    <a:pt x="16328" y="1731"/>
                    <a:pt x="16721" y="1844"/>
                  </a:cubicBezTo>
                  <a:cubicBezTo>
                    <a:pt x="17149" y="1979"/>
                    <a:pt x="17518" y="2182"/>
                    <a:pt x="17827" y="2475"/>
                  </a:cubicBezTo>
                  <a:cubicBezTo>
                    <a:pt x="18482" y="3118"/>
                    <a:pt x="18708" y="4042"/>
                    <a:pt x="18922" y="4921"/>
                  </a:cubicBezTo>
                  <a:cubicBezTo>
                    <a:pt x="18934" y="5000"/>
                    <a:pt x="18958" y="5079"/>
                    <a:pt x="18982" y="5147"/>
                  </a:cubicBezTo>
                  <a:cubicBezTo>
                    <a:pt x="19029" y="5338"/>
                    <a:pt x="19089" y="5598"/>
                    <a:pt x="19160" y="5846"/>
                  </a:cubicBezTo>
                  <a:cubicBezTo>
                    <a:pt x="19422" y="6703"/>
                    <a:pt x="19815" y="7604"/>
                    <a:pt x="20422" y="8698"/>
                  </a:cubicBezTo>
                  <a:cubicBezTo>
                    <a:pt x="20458" y="8754"/>
                    <a:pt x="20481" y="8811"/>
                    <a:pt x="20517" y="8867"/>
                  </a:cubicBezTo>
                  <a:cubicBezTo>
                    <a:pt x="20874" y="9498"/>
                    <a:pt x="21231" y="10152"/>
                    <a:pt x="21433" y="10862"/>
                  </a:cubicBezTo>
                  <a:cubicBezTo>
                    <a:pt x="21552" y="11291"/>
                    <a:pt x="21600" y="11742"/>
                    <a:pt x="21588" y="12193"/>
                  </a:cubicBezTo>
                  <a:cubicBezTo>
                    <a:pt x="21564" y="12632"/>
                    <a:pt x="21493" y="13072"/>
                    <a:pt x="21350" y="13512"/>
                  </a:cubicBezTo>
                  <a:cubicBezTo>
                    <a:pt x="21076" y="14357"/>
                    <a:pt x="20577" y="15158"/>
                    <a:pt x="19922" y="15823"/>
                  </a:cubicBezTo>
                  <a:cubicBezTo>
                    <a:pt x="19279" y="16454"/>
                    <a:pt x="18506" y="16973"/>
                    <a:pt x="17756" y="17480"/>
                  </a:cubicBezTo>
                  <a:cubicBezTo>
                    <a:pt x="17447" y="17694"/>
                    <a:pt x="17113" y="17908"/>
                    <a:pt x="16804" y="18134"/>
                  </a:cubicBezTo>
                  <a:cubicBezTo>
                    <a:pt x="16304" y="18506"/>
                    <a:pt x="15816" y="18912"/>
                    <a:pt x="15340" y="19306"/>
                  </a:cubicBezTo>
                  <a:cubicBezTo>
                    <a:pt x="14793" y="19757"/>
                    <a:pt x="14233" y="20219"/>
                    <a:pt x="13662" y="20614"/>
                  </a:cubicBezTo>
                  <a:cubicBezTo>
                    <a:pt x="13507" y="20727"/>
                    <a:pt x="13353" y="20828"/>
                    <a:pt x="13198" y="20918"/>
                  </a:cubicBezTo>
                  <a:cubicBezTo>
                    <a:pt x="12865" y="21121"/>
                    <a:pt x="12555" y="21279"/>
                    <a:pt x="12258" y="21381"/>
                  </a:cubicBezTo>
                  <a:cubicBezTo>
                    <a:pt x="11925" y="21505"/>
                    <a:pt x="11603" y="21561"/>
                    <a:pt x="11294" y="21561"/>
                  </a:cubicBezTo>
                  <a:cubicBezTo>
                    <a:pt x="11258" y="21561"/>
                    <a:pt x="11234" y="21561"/>
                    <a:pt x="11199" y="21550"/>
                  </a:cubicBezTo>
                  <a:close/>
                  <a:moveTo>
                    <a:pt x="15471" y="1742"/>
                  </a:moveTo>
                  <a:cubicBezTo>
                    <a:pt x="15304" y="1753"/>
                    <a:pt x="15150" y="1787"/>
                    <a:pt x="14971" y="1810"/>
                  </a:cubicBezTo>
                  <a:cubicBezTo>
                    <a:pt x="14876" y="1832"/>
                    <a:pt x="14769" y="1844"/>
                    <a:pt x="14662" y="1866"/>
                  </a:cubicBezTo>
                  <a:cubicBezTo>
                    <a:pt x="14543" y="1877"/>
                    <a:pt x="14436" y="1889"/>
                    <a:pt x="14340" y="1900"/>
                  </a:cubicBezTo>
                  <a:cubicBezTo>
                    <a:pt x="13876" y="1934"/>
                    <a:pt x="13460" y="1866"/>
                    <a:pt x="13162" y="1697"/>
                  </a:cubicBezTo>
                  <a:cubicBezTo>
                    <a:pt x="12853" y="1517"/>
                    <a:pt x="12674" y="1257"/>
                    <a:pt x="12520" y="1021"/>
                  </a:cubicBezTo>
                  <a:cubicBezTo>
                    <a:pt x="12424" y="885"/>
                    <a:pt x="12341" y="761"/>
                    <a:pt x="12234" y="637"/>
                  </a:cubicBezTo>
                  <a:cubicBezTo>
                    <a:pt x="11984" y="378"/>
                    <a:pt x="11603" y="164"/>
                    <a:pt x="11187" y="62"/>
                  </a:cubicBezTo>
                  <a:cubicBezTo>
                    <a:pt x="10735" y="-39"/>
                    <a:pt x="10282" y="-16"/>
                    <a:pt x="9890" y="130"/>
                  </a:cubicBezTo>
                  <a:cubicBezTo>
                    <a:pt x="9235" y="378"/>
                    <a:pt x="8783" y="931"/>
                    <a:pt x="8342" y="1449"/>
                  </a:cubicBezTo>
                  <a:cubicBezTo>
                    <a:pt x="8259" y="1562"/>
                    <a:pt x="8176" y="1663"/>
                    <a:pt x="8081" y="1765"/>
                  </a:cubicBezTo>
                  <a:cubicBezTo>
                    <a:pt x="7783" y="2114"/>
                    <a:pt x="7462" y="2396"/>
                    <a:pt x="7129" y="2576"/>
                  </a:cubicBezTo>
                  <a:cubicBezTo>
                    <a:pt x="6724" y="2802"/>
                    <a:pt x="6331" y="2892"/>
                    <a:pt x="5939" y="2824"/>
                  </a:cubicBezTo>
                  <a:cubicBezTo>
                    <a:pt x="5855" y="2813"/>
                    <a:pt x="5760" y="2791"/>
                    <a:pt x="5677" y="2779"/>
                  </a:cubicBezTo>
                  <a:cubicBezTo>
                    <a:pt x="5558" y="2746"/>
                    <a:pt x="5439" y="2723"/>
                    <a:pt x="5308" y="2712"/>
                  </a:cubicBezTo>
                  <a:cubicBezTo>
                    <a:pt x="5284" y="2712"/>
                    <a:pt x="5260" y="2700"/>
                    <a:pt x="5224" y="2700"/>
                  </a:cubicBezTo>
                  <a:cubicBezTo>
                    <a:pt x="4891" y="2700"/>
                    <a:pt x="4582" y="2870"/>
                    <a:pt x="4320" y="3027"/>
                  </a:cubicBezTo>
                  <a:cubicBezTo>
                    <a:pt x="4022" y="3230"/>
                    <a:pt x="3689" y="3445"/>
                    <a:pt x="3427" y="3693"/>
                  </a:cubicBezTo>
                  <a:cubicBezTo>
                    <a:pt x="3154" y="3952"/>
                    <a:pt x="2963" y="4222"/>
                    <a:pt x="2797" y="4561"/>
                  </a:cubicBezTo>
                  <a:cubicBezTo>
                    <a:pt x="2761" y="4639"/>
                    <a:pt x="2737" y="4707"/>
                    <a:pt x="2701" y="4786"/>
                  </a:cubicBezTo>
                  <a:cubicBezTo>
                    <a:pt x="2690" y="4820"/>
                    <a:pt x="2678" y="4865"/>
                    <a:pt x="2666" y="4899"/>
                  </a:cubicBezTo>
                  <a:cubicBezTo>
                    <a:pt x="2523" y="5260"/>
                    <a:pt x="2463" y="5846"/>
                    <a:pt x="2487" y="6635"/>
                  </a:cubicBezTo>
                  <a:cubicBezTo>
                    <a:pt x="2487" y="6680"/>
                    <a:pt x="2487" y="6725"/>
                    <a:pt x="2487" y="6781"/>
                  </a:cubicBezTo>
                  <a:cubicBezTo>
                    <a:pt x="2499" y="7131"/>
                    <a:pt x="2511" y="7503"/>
                    <a:pt x="2487" y="7830"/>
                  </a:cubicBezTo>
                  <a:cubicBezTo>
                    <a:pt x="2440" y="8191"/>
                    <a:pt x="2356" y="8472"/>
                    <a:pt x="2202" y="8664"/>
                  </a:cubicBezTo>
                  <a:cubicBezTo>
                    <a:pt x="2083" y="8822"/>
                    <a:pt x="1892" y="8923"/>
                    <a:pt x="1678" y="9025"/>
                  </a:cubicBezTo>
                  <a:cubicBezTo>
                    <a:pt x="1500" y="9115"/>
                    <a:pt x="1321" y="9205"/>
                    <a:pt x="1190" y="9329"/>
                  </a:cubicBezTo>
                  <a:cubicBezTo>
                    <a:pt x="833" y="9667"/>
                    <a:pt x="547" y="10073"/>
                    <a:pt x="357" y="10502"/>
                  </a:cubicBezTo>
                  <a:cubicBezTo>
                    <a:pt x="214" y="10829"/>
                    <a:pt x="119" y="11189"/>
                    <a:pt x="71" y="11607"/>
                  </a:cubicBezTo>
                  <a:cubicBezTo>
                    <a:pt x="24" y="11933"/>
                    <a:pt x="12" y="12283"/>
                    <a:pt x="12" y="12745"/>
                  </a:cubicBezTo>
                  <a:cubicBezTo>
                    <a:pt x="12" y="13174"/>
                    <a:pt x="36" y="13523"/>
                    <a:pt x="83" y="13839"/>
                  </a:cubicBezTo>
                  <a:cubicBezTo>
                    <a:pt x="131" y="14245"/>
                    <a:pt x="226" y="14594"/>
                    <a:pt x="345" y="14921"/>
                  </a:cubicBezTo>
                  <a:cubicBezTo>
                    <a:pt x="452" y="15225"/>
                    <a:pt x="607" y="15541"/>
                    <a:pt x="797" y="15834"/>
                  </a:cubicBezTo>
                  <a:cubicBezTo>
                    <a:pt x="1190" y="16432"/>
                    <a:pt x="1714" y="16995"/>
                    <a:pt x="2356" y="17491"/>
                  </a:cubicBezTo>
                  <a:cubicBezTo>
                    <a:pt x="2951" y="17953"/>
                    <a:pt x="3642" y="18348"/>
                    <a:pt x="4380" y="18652"/>
                  </a:cubicBezTo>
                  <a:cubicBezTo>
                    <a:pt x="4618" y="18754"/>
                    <a:pt x="4867" y="18844"/>
                    <a:pt x="5105" y="18934"/>
                  </a:cubicBezTo>
                  <a:cubicBezTo>
                    <a:pt x="5343" y="19024"/>
                    <a:pt x="5570" y="19103"/>
                    <a:pt x="5796" y="19205"/>
                  </a:cubicBezTo>
                  <a:cubicBezTo>
                    <a:pt x="6545" y="19520"/>
                    <a:pt x="7176" y="19893"/>
                    <a:pt x="7783" y="20253"/>
                  </a:cubicBezTo>
                  <a:cubicBezTo>
                    <a:pt x="7985" y="20377"/>
                    <a:pt x="8188" y="20501"/>
                    <a:pt x="8390" y="20614"/>
                  </a:cubicBezTo>
                  <a:cubicBezTo>
                    <a:pt x="9164" y="21054"/>
                    <a:pt x="10092" y="21516"/>
                    <a:pt x="11199" y="21550"/>
                  </a:cubicBezTo>
                  <a:cubicBezTo>
                    <a:pt x="11544" y="21561"/>
                    <a:pt x="11889" y="21505"/>
                    <a:pt x="12258" y="21381"/>
                  </a:cubicBezTo>
                  <a:cubicBezTo>
                    <a:pt x="12555" y="21279"/>
                    <a:pt x="12865" y="21121"/>
                    <a:pt x="13198" y="20918"/>
                  </a:cubicBezTo>
                  <a:cubicBezTo>
                    <a:pt x="13353" y="20817"/>
                    <a:pt x="13507" y="20715"/>
                    <a:pt x="13650" y="20614"/>
                  </a:cubicBezTo>
                  <a:cubicBezTo>
                    <a:pt x="14233" y="20208"/>
                    <a:pt x="14793" y="19746"/>
                    <a:pt x="15340" y="19295"/>
                  </a:cubicBezTo>
                  <a:cubicBezTo>
                    <a:pt x="15804" y="18912"/>
                    <a:pt x="16292" y="18506"/>
                    <a:pt x="16804" y="18134"/>
                  </a:cubicBezTo>
                  <a:cubicBezTo>
                    <a:pt x="17113" y="17908"/>
                    <a:pt x="17447" y="17694"/>
                    <a:pt x="17756" y="17480"/>
                  </a:cubicBezTo>
                  <a:cubicBezTo>
                    <a:pt x="18506" y="16973"/>
                    <a:pt x="19279" y="16454"/>
                    <a:pt x="19922" y="15823"/>
                  </a:cubicBezTo>
                  <a:cubicBezTo>
                    <a:pt x="20577" y="15158"/>
                    <a:pt x="21076" y="14357"/>
                    <a:pt x="21350" y="13512"/>
                  </a:cubicBezTo>
                  <a:cubicBezTo>
                    <a:pt x="21481" y="13072"/>
                    <a:pt x="21564" y="12632"/>
                    <a:pt x="21576" y="12193"/>
                  </a:cubicBezTo>
                  <a:cubicBezTo>
                    <a:pt x="21600" y="11742"/>
                    <a:pt x="21540" y="11291"/>
                    <a:pt x="21421" y="10862"/>
                  </a:cubicBezTo>
                  <a:cubicBezTo>
                    <a:pt x="21231" y="10152"/>
                    <a:pt x="20862" y="9498"/>
                    <a:pt x="20517" y="8867"/>
                  </a:cubicBezTo>
                  <a:cubicBezTo>
                    <a:pt x="20481" y="8811"/>
                    <a:pt x="20446" y="8754"/>
                    <a:pt x="20422" y="8698"/>
                  </a:cubicBezTo>
                  <a:cubicBezTo>
                    <a:pt x="19815" y="7604"/>
                    <a:pt x="19410" y="6703"/>
                    <a:pt x="19160" y="5846"/>
                  </a:cubicBezTo>
                  <a:cubicBezTo>
                    <a:pt x="19089" y="5598"/>
                    <a:pt x="19018" y="5338"/>
                    <a:pt x="18970" y="5147"/>
                  </a:cubicBezTo>
                  <a:cubicBezTo>
                    <a:pt x="18958" y="5079"/>
                    <a:pt x="18934" y="5000"/>
                    <a:pt x="18922" y="4921"/>
                  </a:cubicBezTo>
                  <a:cubicBezTo>
                    <a:pt x="18696" y="4042"/>
                    <a:pt x="18470" y="3129"/>
                    <a:pt x="17816" y="2486"/>
                  </a:cubicBezTo>
                  <a:cubicBezTo>
                    <a:pt x="17518" y="2193"/>
                    <a:pt x="17149" y="1979"/>
                    <a:pt x="16721" y="1855"/>
                  </a:cubicBezTo>
                  <a:cubicBezTo>
                    <a:pt x="16435" y="1765"/>
                    <a:pt x="16126" y="1720"/>
                    <a:pt x="15804" y="1720"/>
                  </a:cubicBezTo>
                  <a:cubicBezTo>
                    <a:pt x="15697" y="1720"/>
                    <a:pt x="15590" y="1731"/>
                    <a:pt x="15471" y="1742"/>
                  </a:cubicBezTo>
                  <a:close/>
                </a:path>
              </a:pathLst>
            </a:custGeom>
            <a:solidFill>
              <a:srgbClr val="BFBFBF">
                <a:alpha val="7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6814" name="Freeform 39"/>
            <p:cNvSpPr/>
            <p:nvPr/>
          </p:nvSpPr>
          <p:spPr>
            <a:xfrm flipH="1" rot="10800000">
              <a:off x="977116" y="833833"/>
              <a:ext cx="3501612" cy="37563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90" h="21552" fill="norm" stroke="1" extrusionOk="0">
                  <a:moveTo>
                    <a:pt x="11120" y="21552"/>
                  </a:moveTo>
                  <a:cubicBezTo>
                    <a:pt x="10620" y="21520"/>
                    <a:pt x="10131" y="21411"/>
                    <a:pt x="9619" y="21195"/>
                  </a:cubicBezTo>
                  <a:cubicBezTo>
                    <a:pt x="9375" y="21098"/>
                    <a:pt x="8980" y="20914"/>
                    <a:pt x="8352" y="20513"/>
                  </a:cubicBezTo>
                  <a:cubicBezTo>
                    <a:pt x="8177" y="20405"/>
                    <a:pt x="8003" y="20286"/>
                    <a:pt x="7828" y="20167"/>
                  </a:cubicBezTo>
                  <a:cubicBezTo>
                    <a:pt x="7223" y="19767"/>
                    <a:pt x="6584" y="19345"/>
                    <a:pt x="5816" y="19009"/>
                  </a:cubicBezTo>
                  <a:cubicBezTo>
                    <a:pt x="5560" y="18901"/>
                    <a:pt x="5304" y="18803"/>
                    <a:pt x="5037" y="18706"/>
                  </a:cubicBezTo>
                  <a:cubicBezTo>
                    <a:pt x="4827" y="18630"/>
                    <a:pt x="4618" y="18555"/>
                    <a:pt x="4408" y="18468"/>
                  </a:cubicBezTo>
                  <a:cubicBezTo>
                    <a:pt x="3652" y="18165"/>
                    <a:pt x="2966" y="17786"/>
                    <a:pt x="2350" y="17332"/>
                  </a:cubicBezTo>
                  <a:cubicBezTo>
                    <a:pt x="1698" y="16845"/>
                    <a:pt x="1163" y="16293"/>
                    <a:pt x="768" y="15698"/>
                  </a:cubicBezTo>
                  <a:cubicBezTo>
                    <a:pt x="582" y="15405"/>
                    <a:pt x="430" y="15102"/>
                    <a:pt x="314" y="14799"/>
                  </a:cubicBezTo>
                  <a:cubicBezTo>
                    <a:pt x="198" y="14475"/>
                    <a:pt x="105" y="14118"/>
                    <a:pt x="58" y="13717"/>
                  </a:cubicBezTo>
                  <a:cubicBezTo>
                    <a:pt x="12" y="13306"/>
                    <a:pt x="0" y="12906"/>
                    <a:pt x="0" y="12624"/>
                  </a:cubicBezTo>
                  <a:cubicBezTo>
                    <a:pt x="0" y="11888"/>
                    <a:pt x="35" y="11109"/>
                    <a:pt x="349" y="10406"/>
                  </a:cubicBezTo>
                  <a:cubicBezTo>
                    <a:pt x="535" y="9984"/>
                    <a:pt x="826" y="9583"/>
                    <a:pt x="1198" y="9237"/>
                  </a:cubicBezTo>
                  <a:cubicBezTo>
                    <a:pt x="1338" y="9118"/>
                    <a:pt x="1524" y="9032"/>
                    <a:pt x="1698" y="8945"/>
                  </a:cubicBezTo>
                  <a:cubicBezTo>
                    <a:pt x="1919" y="8848"/>
                    <a:pt x="2117" y="8750"/>
                    <a:pt x="2233" y="8599"/>
                  </a:cubicBezTo>
                  <a:cubicBezTo>
                    <a:pt x="2396" y="8404"/>
                    <a:pt x="2478" y="8133"/>
                    <a:pt x="2512" y="7776"/>
                  </a:cubicBezTo>
                  <a:cubicBezTo>
                    <a:pt x="2536" y="7452"/>
                    <a:pt x="2524" y="7084"/>
                    <a:pt x="2501" y="6727"/>
                  </a:cubicBezTo>
                  <a:cubicBezTo>
                    <a:pt x="2501" y="6694"/>
                    <a:pt x="2501" y="6662"/>
                    <a:pt x="2501" y="6629"/>
                  </a:cubicBezTo>
                  <a:cubicBezTo>
                    <a:pt x="2478" y="6272"/>
                    <a:pt x="2466" y="5958"/>
                    <a:pt x="2489" y="5698"/>
                  </a:cubicBezTo>
                  <a:cubicBezTo>
                    <a:pt x="2501" y="5385"/>
                    <a:pt x="2536" y="5125"/>
                    <a:pt x="2605" y="4941"/>
                  </a:cubicBezTo>
                  <a:cubicBezTo>
                    <a:pt x="2617" y="4898"/>
                    <a:pt x="2629" y="4854"/>
                    <a:pt x="2640" y="4822"/>
                  </a:cubicBezTo>
                  <a:cubicBezTo>
                    <a:pt x="2664" y="4746"/>
                    <a:pt x="2687" y="4670"/>
                    <a:pt x="2722" y="4605"/>
                  </a:cubicBezTo>
                  <a:cubicBezTo>
                    <a:pt x="2861" y="4248"/>
                    <a:pt x="3047" y="3967"/>
                    <a:pt x="3292" y="3707"/>
                  </a:cubicBezTo>
                  <a:cubicBezTo>
                    <a:pt x="3501" y="3469"/>
                    <a:pt x="3769" y="3264"/>
                    <a:pt x="4141" y="3004"/>
                  </a:cubicBezTo>
                  <a:cubicBezTo>
                    <a:pt x="4315" y="2896"/>
                    <a:pt x="4455" y="2820"/>
                    <a:pt x="4606" y="2766"/>
                  </a:cubicBezTo>
                  <a:cubicBezTo>
                    <a:pt x="4792" y="2690"/>
                    <a:pt x="4967" y="2668"/>
                    <a:pt x="5130" y="2679"/>
                  </a:cubicBezTo>
                  <a:cubicBezTo>
                    <a:pt x="5269" y="2690"/>
                    <a:pt x="5397" y="2723"/>
                    <a:pt x="5513" y="2755"/>
                  </a:cubicBezTo>
                  <a:cubicBezTo>
                    <a:pt x="5606" y="2777"/>
                    <a:pt x="5688" y="2798"/>
                    <a:pt x="5781" y="2809"/>
                  </a:cubicBezTo>
                  <a:cubicBezTo>
                    <a:pt x="6165" y="2874"/>
                    <a:pt x="6572" y="2798"/>
                    <a:pt x="6979" y="2571"/>
                  </a:cubicBezTo>
                  <a:cubicBezTo>
                    <a:pt x="7316" y="2387"/>
                    <a:pt x="7630" y="2106"/>
                    <a:pt x="7944" y="1749"/>
                  </a:cubicBezTo>
                  <a:cubicBezTo>
                    <a:pt x="8026" y="1651"/>
                    <a:pt x="8107" y="1543"/>
                    <a:pt x="8200" y="1446"/>
                  </a:cubicBezTo>
                  <a:cubicBezTo>
                    <a:pt x="8631" y="915"/>
                    <a:pt x="9084" y="353"/>
                    <a:pt x="9747" y="115"/>
                  </a:cubicBezTo>
                  <a:cubicBezTo>
                    <a:pt x="10154" y="-26"/>
                    <a:pt x="10620" y="-37"/>
                    <a:pt x="11073" y="82"/>
                  </a:cubicBezTo>
                  <a:cubicBezTo>
                    <a:pt x="11504" y="201"/>
                    <a:pt x="11888" y="428"/>
                    <a:pt x="12120" y="710"/>
                  </a:cubicBezTo>
                  <a:cubicBezTo>
                    <a:pt x="12225" y="840"/>
                    <a:pt x="12306" y="980"/>
                    <a:pt x="12388" y="1110"/>
                  </a:cubicBezTo>
                  <a:cubicBezTo>
                    <a:pt x="12551" y="1370"/>
                    <a:pt x="12713" y="1640"/>
                    <a:pt x="13027" y="1835"/>
                  </a:cubicBezTo>
                  <a:cubicBezTo>
                    <a:pt x="13423" y="2073"/>
                    <a:pt x="13935" y="2073"/>
                    <a:pt x="14202" y="2052"/>
                  </a:cubicBezTo>
                  <a:cubicBezTo>
                    <a:pt x="14307" y="2052"/>
                    <a:pt x="14412" y="2030"/>
                    <a:pt x="14540" y="2019"/>
                  </a:cubicBezTo>
                  <a:cubicBezTo>
                    <a:pt x="14644" y="1997"/>
                    <a:pt x="14761" y="1976"/>
                    <a:pt x="14877" y="1954"/>
                  </a:cubicBezTo>
                  <a:cubicBezTo>
                    <a:pt x="15040" y="1933"/>
                    <a:pt x="15191" y="1900"/>
                    <a:pt x="15354" y="1878"/>
                  </a:cubicBezTo>
                  <a:cubicBezTo>
                    <a:pt x="15784" y="1835"/>
                    <a:pt x="16226" y="1857"/>
                    <a:pt x="16622" y="1965"/>
                  </a:cubicBezTo>
                  <a:cubicBezTo>
                    <a:pt x="17064" y="2084"/>
                    <a:pt x="17436" y="2279"/>
                    <a:pt x="17750" y="2571"/>
                  </a:cubicBezTo>
                  <a:cubicBezTo>
                    <a:pt x="18425" y="3209"/>
                    <a:pt x="18657" y="4129"/>
                    <a:pt x="18878" y="5028"/>
                  </a:cubicBezTo>
                  <a:cubicBezTo>
                    <a:pt x="18890" y="5082"/>
                    <a:pt x="18901" y="5147"/>
                    <a:pt x="18913" y="5201"/>
                  </a:cubicBezTo>
                  <a:cubicBezTo>
                    <a:pt x="18971" y="5406"/>
                    <a:pt x="19029" y="5655"/>
                    <a:pt x="19099" y="5893"/>
                  </a:cubicBezTo>
                  <a:cubicBezTo>
                    <a:pt x="19355" y="6759"/>
                    <a:pt x="19762" y="7679"/>
                    <a:pt x="20355" y="8707"/>
                  </a:cubicBezTo>
                  <a:cubicBezTo>
                    <a:pt x="20402" y="8793"/>
                    <a:pt x="20448" y="8880"/>
                    <a:pt x="20507" y="8967"/>
                  </a:cubicBezTo>
                  <a:cubicBezTo>
                    <a:pt x="20844" y="9562"/>
                    <a:pt x="21205" y="10179"/>
                    <a:pt x="21402" y="10839"/>
                  </a:cubicBezTo>
                  <a:cubicBezTo>
                    <a:pt x="21530" y="11261"/>
                    <a:pt x="21600" y="11704"/>
                    <a:pt x="21588" y="12159"/>
                  </a:cubicBezTo>
                  <a:cubicBezTo>
                    <a:pt x="21577" y="12603"/>
                    <a:pt x="21507" y="13046"/>
                    <a:pt x="21367" y="13479"/>
                  </a:cubicBezTo>
                  <a:cubicBezTo>
                    <a:pt x="21100" y="14323"/>
                    <a:pt x="20611" y="15124"/>
                    <a:pt x="19948" y="15784"/>
                  </a:cubicBezTo>
                  <a:cubicBezTo>
                    <a:pt x="19309" y="16412"/>
                    <a:pt x="18541" y="16921"/>
                    <a:pt x="17785" y="17407"/>
                  </a:cubicBezTo>
                  <a:cubicBezTo>
                    <a:pt x="17459" y="17624"/>
                    <a:pt x="17122" y="17851"/>
                    <a:pt x="16796" y="18078"/>
                  </a:cubicBezTo>
                  <a:cubicBezTo>
                    <a:pt x="16261" y="18468"/>
                    <a:pt x="15749" y="18890"/>
                    <a:pt x="15249" y="19301"/>
                  </a:cubicBezTo>
                  <a:cubicBezTo>
                    <a:pt x="14726" y="19745"/>
                    <a:pt x="14179" y="20199"/>
                    <a:pt x="13609" y="20589"/>
                  </a:cubicBezTo>
                  <a:cubicBezTo>
                    <a:pt x="13458" y="20697"/>
                    <a:pt x="13295" y="20805"/>
                    <a:pt x="13144" y="20892"/>
                  </a:cubicBezTo>
                  <a:cubicBezTo>
                    <a:pt x="12806" y="21108"/>
                    <a:pt x="12492" y="21271"/>
                    <a:pt x="12190" y="21379"/>
                  </a:cubicBezTo>
                  <a:cubicBezTo>
                    <a:pt x="11864" y="21487"/>
                    <a:pt x="11550" y="21552"/>
                    <a:pt x="11236" y="21552"/>
                  </a:cubicBezTo>
                  <a:cubicBezTo>
                    <a:pt x="11201" y="21552"/>
                    <a:pt x="11155" y="21552"/>
                    <a:pt x="11120" y="21552"/>
                  </a:cubicBezTo>
                  <a:close/>
                  <a:moveTo>
                    <a:pt x="15354" y="1889"/>
                  </a:moveTo>
                  <a:cubicBezTo>
                    <a:pt x="15191" y="1900"/>
                    <a:pt x="15040" y="1933"/>
                    <a:pt x="14877" y="1965"/>
                  </a:cubicBezTo>
                  <a:cubicBezTo>
                    <a:pt x="14761" y="1987"/>
                    <a:pt x="14656" y="1997"/>
                    <a:pt x="14540" y="2019"/>
                  </a:cubicBezTo>
                  <a:cubicBezTo>
                    <a:pt x="14412" y="2041"/>
                    <a:pt x="14307" y="2052"/>
                    <a:pt x="14202" y="2062"/>
                  </a:cubicBezTo>
                  <a:cubicBezTo>
                    <a:pt x="13737" y="2095"/>
                    <a:pt x="13318" y="2019"/>
                    <a:pt x="13027" y="1846"/>
                  </a:cubicBezTo>
                  <a:cubicBezTo>
                    <a:pt x="12702" y="1651"/>
                    <a:pt x="12539" y="1381"/>
                    <a:pt x="12388" y="1121"/>
                  </a:cubicBezTo>
                  <a:cubicBezTo>
                    <a:pt x="12306" y="980"/>
                    <a:pt x="12225" y="840"/>
                    <a:pt x="12120" y="710"/>
                  </a:cubicBezTo>
                  <a:cubicBezTo>
                    <a:pt x="11888" y="428"/>
                    <a:pt x="11504" y="201"/>
                    <a:pt x="11073" y="82"/>
                  </a:cubicBezTo>
                  <a:cubicBezTo>
                    <a:pt x="10620" y="-37"/>
                    <a:pt x="10154" y="-26"/>
                    <a:pt x="9759" y="125"/>
                  </a:cubicBezTo>
                  <a:cubicBezTo>
                    <a:pt x="9084" y="363"/>
                    <a:pt x="8631" y="915"/>
                    <a:pt x="8200" y="1446"/>
                  </a:cubicBezTo>
                  <a:cubicBezTo>
                    <a:pt x="8119" y="1554"/>
                    <a:pt x="8026" y="1651"/>
                    <a:pt x="7944" y="1759"/>
                  </a:cubicBezTo>
                  <a:cubicBezTo>
                    <a:pt x="7642" y="2117"/>
                    <a:pt x="7316" y="2387"/>
                    <a:pt x="6979" y="2571"/>
                  </a:cubicBezTo>
                  <a:cubicBezTo>
                    <a:pt x="6572" y="2798"/>
                    <a:pt x="6165" y="2885"/>
                    <a:pt x="5781" y="2820"/>
                  </a:cubicBezTo>
                  <a:cubicBezTo>
                    <a:pt x="5688" y="2798"/>
                    <a:pt x="5606" y="2777"/>
                    <a:pt x="5513" y="2755"/>
                  </a:cubicBezTo>
                  <a:cubicBezTo>
                    <a:pt x="5397" y="2723"/>
                    <a:pt x="5269" y="2690"/>
                    <a:pt x="5130" y="2679"/>
                  </a:cubicBezTo>
                  <a:cubicBezTo>
                    <a:pt x="4967" y="2668"/>
                    <a:pt x="4792" y="2690"/>
                    <a:pt x="4606" y="2766"/>
                  </a:cubicBezTo>
                  <a:cubicBezTo>
                    <a:pt x="4467" y="2820"/>
                    <a:pt x="4315" y="2896"/>
                    <a:pt x="4141" y="3015"/>
                  </a:cubicBezTo>
                  <a:cubicBezTo>
                    <a:pt x="3769" y="3264"/>
                    <a:pt x="3501" y="3480"/>
                    <a:pt x="3292" y="3707"/>
                  </a:cubicBezTo>
                  <a:cubicBezTo>
                    <a:pt x="3047" y="3967"/>
                    <a:pt x="2861" y="4259"/>
                    <a:pt x="2722" y="4605"/>
                  </a:cubicBezTo>
                  <a:cubicBezTo>
                    <a:pt x="2687" y="4670"/>
                    <a:pt x="2664" y="4746"/>
                    <a:pt x="2652" y="4822"/>
                  </a:cubicBezTo>
                  <a:cubicBezTo>
                    <a:pt x="2629" y="4854"/>
                    <a:pt x="2617" y="4898"/>
                    <a:pt x="2605" y="4941"/>
                  </a:cubicBezTo>
                  <a:cubicBezTo>
                    <a:pt x="2489" y="5276"/>
                    <a:pt x="2454" y="5850"/>
                    <a:pt x="2501" y="6629"/>
                  </a:cubicBezTo>
                  <a:cubicBezTo>
                    <a:pt x="2501" y="6662"/>
                    <a:pt x="2501" y="6694"/>
                    <a:pt x="2501" y="6727"/>
                  </a:cubicBezTo>
                  <a:cubicBezTo>
                    <a:pt x="2524" y="7084"/>
                    <a:pt x="2547" y="7452"/>
                    <a:pt x="2512" y="7776"/>
                  </a:cubicBezTo>
                  <a:cubicBezTo>
                    <a:pt x="2489" y="8133"/>
                    <a:pt x="2396" y="8415"/>
                    <a:pt x="2245" y="8599"/>
                  </a:cubicBezTo>
                  <a:cubicBezTo>
                    <a:pt x="2129" y="8750"/>
                    <a:pt x="1919" y="8848"/>
                    <a:pt x="1710" y="8945"/>
                  </a:cubicBezTo>
                  <a:cubicBezTo>
                    <a:pt x="1524" y="9032"/>
                    <a:pt x="1338" y="9118"/>
                    <a:pt x="1210" y="9248"/>
                  </a:cubicBezTo>
                  <a:cubicBezTo>
                    <a:pt x="837" y="9583"/>
                    <a:pt x="547" y="9984"/>
                    <a:pt x="361" y="10406"/>
                  </a:cubicBezTo>
                  <a:cubicBezTo>
                    <a:pt x="47" y="11109"/>
                    <a:pt x="0" y="11888"/>
                    <a:pt x="0" y="12624"/>
                  </a:cubicBezTo>
                  <a:cubicBezTo>
                    <a:pt x="0" y="12906"/>
                    <a:pt x="12" y="13306"/>
                    <a:pt x="58" y="13717"/>
                  </a:cubicBezTo>
                  <a:cubicBezTo>
                    <a:pt x="116" y="14118"/>
                    <a:pt x="198" y="14475"/>
                    <a:pt x="314" y="14799"/>
                  </a:cubicBezTo>
                  <a:cubicBezTo>
                    <a:pt x="430" y="15102"/>
                    <a:pt x="582" y="15405"/>
                    <a:pt x="779" y="15698"/>
                  </a:cubicBezTo>
                  <a:cubicBezTo>
                    <a:pt x="1163" y="16293"/>
                    <a:pt x="1698" y="16845"/>
                    <a:pt x="2361" y="17332"/>
                  </a:cubicBezTo>
                  <a:cubicBezTo>
                    <a:pt x="2966" y="17786"/>
                    <a:pt x="3652" y="18165"/>
                    <a:pt x="4408" y="18468"/>
                  </a:cubicBezTo>
                  <a:cubicBezTo>
                    <a:pt x="4618" y="18555"/>
                    <a:pt x="4827" y="18630"/>
                    <a:pt x="5037" y="18706"/>
                  </a:cubicBezTo>
                  <a:cubicBezTo>
                    <a:pt x="5304" y="18803"/>
                    <a:pt x="5560" y="18890"/>
                    <a:pt x="5816" y="19009"/>
                  </a:cubicBezTo>
                  <a:cubicBezTo>
                    <a:pt x="6584" y="19334"/>
                    <a:pt x="7223" y="19756"/>
                    <a:pt x="7828" y="20167"/>
                  </a:cubicBezTo>
                  <a:cubicBezTo>
                    <a:pt x="8003" y="20286"/>
                    <a:pt x="8177" y="20394"/>
                    <a:pt x="8352" y="20513"/>
                  </a:cubicBezTo>
                  <a:cubicBezTo>
                    <a:pt x="8654" y="20708"/>
                    <a:pt x="9108" y="20979"/>
                    <a:pt x="9619" y="21195"/>
                  </a:cubicBezTo>
                  <a:cubicBezTo>
                    <a:pt x="10131" y="21411"/>
                    <a:pt x="10620" y="21520"/>
                    <a:pt x="11120" y="21541"/>
                  </a:cubicBezTo>
                  <a:cubicBezTo>
                    <a:pt x="11469" y="21563"/>
                    <a:pt x="11818" y="21498"/>
                    <a:pt x="12190" y="21368"/>
                  </a:cubicBezTo>
                  <a:cubicBezTo>
                    <a:pt x="12492" y="21260"/>
                    <a:pt x="12806" y="21108"/>
                    <a:pt x="13144" y="20892"/>
                  </a:cubicBezTo>
                  <a:cubicBezTo>
                    <a:pt x="13295" y="20795"/>
                    <a:pt x="13458" y="20697"/>
                    <a:pt x="13609" y="20589"/>
                  </a:cubicBezTo>
                  <a:cubicBezTo>
                    <a:pt x="14179" y="20189"/>
                    <a:pt x="14714" y="19734"/>
                    <a:pt x="15249" y="19301"/>
                  </a:cubicBezTo>
                  <a:cubicBezTo>
                    <a:pt x="15738" y="18890"/>
                    <a:pt x="16249" y="18468"/>
                    <a:pt x="16784" y="18078"/>
                  </a:cubicBezTo>
                  <a:cubicBezTo>
                    <a:pt x="17110" y="17851"/>
                    <a:pt x="17459" y="17624"/>
                    <a:pt x="17785" y="17407"/>
                  </a:cubicBezTo>
                  <a:cubicBezTo>
                    <a:pt x="18529" y="16910"/>
                    <a:pt x="19309" y="16401"/>
                    <a:pt x="19937" y="15773"/>
                  </a:cubicBezTo>
                  <a:cubicBezTo>
                    <a:pt x="20611" y="15124"/>
                    <a:pt x="21100" y="14323"/>
                    <a:pt x="21367" y="13479"/>
                  </a:cubicBezTo>
                  <a:cubicBezTo>
                    <a:pt x="21507" y="13046"/>
                    <a:pt x="21577" y="12603"/>
                    <a:pt x="21588" y="12159"/>
                  </a:cubicBezTo>
                  <a:cubicBezTo>
                    <a:pt x="21588" y="11704"/>
                    <a:pt x="21530" y="11261"/>
                    <a:pt x="21402" y="10839"/>
                  </a:cubicBezTo>
                  <a:cubicBezTo>
                    <a:pt x="21193" y="10179"/>
                    <a:pt x="20844" y="9562"/>
                    <a:pt x="20495" y="8967"/>
                  </a:cubicBezTo>
                  <a:cubicBezTo>
                    <a:pt x="20448" y="8880"/>
                    <a:pt x="20402" y="8793"/>
                    <a:pt x="20355" y="8707"/>
                  </a:cubicBezTo>
                  <a:cubicBezTo>
                    <a:pt x="19762" y="7679"/>
                    <a:pt x="19343" y="6759"/>
                    <a:pt x="19099" y="5893"/>
                  </a:cubicBezTo>
                  <a:cubicBezTo>
                    <a:pt x="19029" y="5655"/>
                    <a:pt x="18960" y="5406"/>
                    <a:pt x="18913" y="5201"/>
                  </a:cubicBezTo>
                  <a:cubicBezTo>
                    <a:pt x="18901" y="5147"/>
                    <a:pt x="18890" y="5082"/>
                    <a:pt x="18867" y="5028"/>
                  </a:cubicBezTo>
                  <a:cubicBezTo>
                    <a:pt x="18646" y="4129"/>
                    <a:pt x="18425" y="3209"/>
                    <a:pt x="17750" y="2571"/>
                  </a:cubicBezTo>
                  <a:cubicBezTo>
                    <a:pt x="17436" y="2290"/>
                    <a:pt x="17064" y="2084"/>
                    <a:pt x="16622" y="1965"/>
                  </a:cubicBezTo>
                  <a:cubicBezTo>
                    <a:pt x="16354" y="1900"/>
                    <a:pt x="16063" y="1857"/>
                    <a:pt x="15773" y="1857"/>
                  </a:cubicBezTo>
                  <a:cubicBezTo>
                    <a:pt x="15633" y="1857"/>
                    <a:pt x="15493" y="1868"/>
                    <a:pt x="15354" y="1889"/>
                  </a:cubicBezTo>
                  <a:close/>
                </a:path>
              </a:pathLst>
            </a:custGeom>
            <a:solidFill>
              <a:srgbClr val="BFBFBF">
                <a:alpha val="7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6815" name="Freeform 40"/>
            <p:cNvSpPr/>
            <p:nvPr/>
          </p:nvSpPr>
          <p:spPr>
            <a:xfrm flipH="1" rot="10800000">
              <a:off x="937555" y="765307"/>
              <a:ext cx="3582169" cy="39066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31" h="21549" fill="norm" stroke="1" extrusionOk="0">
                  <a:moveTo>
                    <a:pt x="11010" y="21539"/>
                  </a:moveTo>
                  <a:cubicBezTo>
                    <a:pt x="10522" y="21518"/>
                    <a:pt x="10035" y="21394"/>
                    <a:pt x="9536" y="21154"/>
                  </a:cubicBezTo>
                  <a:cubicBezTo>
                    <a:pt x="9150" y="20977"/>
                    <a:pt x="8753" y="20748"/>
                    <a:pt x="8289" y="20415"/>
                  </a:cubicBezTo>
                  <a:cubicBezTo>
                    <a:pt x="8141" y="20311"/>
                    <a:pt x="7982" y="20187"/>
                    <a:pt x="7824" y="20083"/>
                  </a:cubicBezTo>
                  <a:cubicBezTo>
                    <a:pt x="7223" y="19635"/>
                    <a:pt x="6599" y="19167"/>
                    <a:pt x="5828" y="18824"/>
                  </a:cubicBezTo>
                  <a:cubicBezTo>
                    <a:pt x="5545" y="18699"/>
                    <a:pt x="5261" y="18605"/>
                    <a:pt x="4966" y="18501"/>
                  </a:cubicBezTo>
                  <a:cubicBezTo>
                    <a:pt x="4796" y="18439"/>
                    <a:pt x="4615" y="18366"/>
                    <a:pt x="4433" y="18303"/>
                  </a:cubicBezTo>
                  <a:cubicBezTo>
                    <a:pt x="3662" y="18002"/>
                    <a:pt x="2959" y="17627"/>
                    <a:pt x="2347" y="17190"/>
                  </a:cubicBezTo>
                  <a:cubicBezTo>
                    <a:pt x="1678" y="16711"/>
                    <a:pt x="1145" y="16170"/>
                    <a:pt x="748" y="15577"/>
                  </a:cubicBezTo>
                  <a:cubicBezTo>
                    <a:pt x="556" y="15286"/>
                    <a:pt x="408" y="14984"/>
                    <a:pt x="295" y="14683"/>
                  </a:cubicBezTo>
                  <a:cubicBezTo>
                    <a:pt x="34" y="13965"/>
                    <a:pt x="0" y="13226"/>
                    <a:pt x="0" y="12529"/>
                  </a:cubicBezTo>
                  <a:cubicBezTo>
                    <a:pt x="0" y="12196"/>
                    <a:pt x="11" y="11800"/>
                    <a:pt x="57" y="11405"/>
                  </a:cubicBezTo>
                  <a:cubicBezTo>
                    <a:pt x="113" y="10999"/>
                    <a:pt x="215" y="10635"/>
                    <a:pt x="351" y="10323"/>
                  </a:cubicBezTo>
                  <a:cubicBezTo>
                    <a:pt x="544" y="9896"/>
                    <a:pt x="839" y="9501"/>
                    <a:pt x="1213" y="9168"/>
                  </a:cubicBezTo>
                  <a:cubicBezTo>
                    <a:pt x="1349" y="9043"/>
                    <a:pt x="1542" y="8960"/>
                    <a:pt x="1735" y="8877"/>
                  </a:cubicBezTo>
                  <a:cubicBezTo>
                    <a:pt x="1950" y="8773"/>
                    <a:pt x="2154" y="8689"/>
                    <a:pt x="2279" y="8544"/>
                  </a:cubicBezTo>
                  <a:cubicBezTo>
                    <a:pt x="2426" y="8357"/>
                    <a:pt x="2517" y="8086"/>
                    <a:pt x="2540" y="7711"/>
                  </a:cubicBezTo>
                  <a:cubicBezTo>
                    <a:pt x="2563" y="7389"/>
                    <a:pt x="2540" y="7014"/>
                    <a:pt x="2506" y="6650"/>
                  </a:cubicBezTo>
                  <a:cubicBezTo>
                    <a:pt x="2506" y="6629"/>
                    <a:pt x="2506" y="6629"/>
                    <a:pt x="2506" y="6629"/>
                  </a:cubicBezTo>
                  <a:cubicBezTo>
                    <a:pt x="2438" y="5828"/>
                    <a:pt x="2460" y="5298"/>
                    <a:pt x="2551" y="4975"/>
                  </a:cubicBezTo>
                  <a:cubicBezTo>
                    <a:pt x="2563" y="4933"/>
                    <a:pt x="2574" y="4892"/>
                    <a:pt x="2585" y="4850"/>
                  </a:cubicBezTo>
                  <a:cubicBezTo>
                    <a:pt x="2597" y="4777"/>
                    <a:pt x="2619" y="4705"/>
                    <a:pt x="2642" y="4632"/>
                  </a:cubicBezTo>
                  <a:cubicBezTo>
                    <a:pt x="2767" y="4288"/>
                    <a:pt x="2937" y="3987"/>
                    <a:pt x="3152" y="3716"/>
                  </a:cubicBezTo>
                  <a:cubicBezTo>
                    <a:pt x="3356" y="3466"/>
                    <a:pt x="3617" y="3237"/>
                    <a:pt x="3957" y="2988"/>
                  </a:cubicBezTo>
                  <a:cubicBezTo>
                    <a:pt x="4127" y="2873"/>
                    <a:pt x="4275" y="2790"/>
                    <a:pt x="4422" y="2738"/>
                  </a:cubicBezTo>
                  <a:cubicBezTo>
                    <a:pt x="4603" y="2665"/>
                    <a:pt x="4785" y="2634"/>
                    <a:pt x="4966" y="2655"/>
                  </a:cubicBezTo>
                  <a:cubicBezTo>
                    <a:pt x="5091" y="2665"/>
                    <a:pt x="5227" y="2707"/>
                    <a:pt x="5352" y="2738"/>
                  </a:cubicBezTo>
                  <a:cubicBezTo>
                    <a:pt x="5431" y="2759"/>
                    <a:pt x="5522" y="2780"/>
                    <a:pt x="5613" y="2800"/>
                  </a:cubicBezTo>
                  <a:cubicBezTo>
                    <a:pt x="6009" y="2873"/>
                    <a:pt x="6418" y="2800"/>
                    <a:pt x="6826" y="2572"/>
                  </a:cubicBezTo>
                  <a:cubicBezTo>
                    <a:pt x="7155" y="2384"/>
                    <a:pt x="7483" y="2103"/>
                    <a:pt x="7790" y="1750"/>
                  </a:cubicBezTo>
                  <a:cubicBezTo>
                    <a:pt x="7869" y="1646"/>
                    <a:pt x="7960" y="1542"/>
                    <a:pt x="8039" y="1437"/>
                  </a:cubicBezTo>
                  <a:cubicBezTo>
                    <a:pt x="8470" y="896"/>
                    <a:pt x="8923" y="335"/>
                    <a:pt x="9604" y="106"/>
                  </a:cubicBezTo>
                  <a:cubicBezTo>
                    <a:pt x="10012" y="-30"/>
                    <a:pt x="10477" y="-40"/>
                    <a:pt x="10942" y="106"/>
                  </a:cubicBezTo>
                  <a:cubicBezTo>
                    <a:pt x="11373" y="231"/>
                    <a:pt x="11758" y="480"/>
                    <a:pt x="11985" y="782"/>
                  </a:cubicBezTo>
                  <a:cubicBezTo>
                    <a:pt x="12087" y="917"/>
                    <a:pt x="12166" y="1063"/>
                    <a:pt x="12234" y="1209"/>
                  </a:cubicBezTo>
                  <a:cubicBezTo>
                    <a:pt x="12382" y="1479"/>
                    <a:pt x="12540" y="1770"/>
                    <a:pt x="12858" y="1968"/>
                  </a:cubicBezTo>
                  <a:cubicBezTo>
                    <a:pt x="13255" y="2228"/>
                    <a:pt x="13765" y="2228"/>
                    <a:pt x="14037" y="2207"/>
                  </a:cubicBezTo>
                  <a:cubicBezTo>
                    <a:pt x="14139" y="2197"/>
                    <a:pt x="14253" y="2187"/>
                    <a:pt x="14377" y="2166"/>
                  </a:cubicBezTo>
                  <a:cubicBezTo>
                    <a:pt x="14491" y="2145"/>
                    <a:pt x="14615" y="2124"/>
                    <a:pt x="14729" y="2093"/>
                  </a:cubicBezTo>
                  <a:cubicBezTo>
                    <a:pt x="14876" y="2062"/>
                    <a:pt x="15035" y="2041"/>
                    <a:pt x="15194" y="2020"/>
                  </a:cubicBezTo>
                  <a:cubicBezTo>
                    <a:pt x="15625" y="1958"/>
                    <a:pt x="16078" y="1978"/>
                    <a:pt x="16475" y="2072"/>
                  </a:cubicBezTo>
                  <a:cubicBezTo>
                    <a:pt x="16929" y="2176"/>
                    <a:pt x="17314" y="2374"/>
                    <a:pt x="17631" y="2655"/>
                  </a:cubicBezTo>
                  <a:cubicBezTo>
                    <a:pt x="18334" y="3289"/>
                    <a:pt x="18561" y="4215"/>
                    <a:pt x="18777" y="5121"/>
                  </a:cubicBezTo>
                  <a:cubicBezTo>
                    <a:pt x="18788" y="5162"/>
                    <a:pt x="18799" y="5204"/>
                    <a:pt x="18811" y="5246"/>
                  </a:cubicBezTo>
                  <a:cubicBezTo>
                    <a:pt x="18856" y="5474"/>
                    <a:pt x="18913" y="5703"/>
                    <a:pt x="18981" y="5932"/>
                  </a:cubicBezTo>
                  <a:cubicBezTo>
                    <a:pt x="19117" y="6390"/>
                    <a:pt x="19287" y="6869"/>
                    <a:pt x="19514" y="7358"/>
                  </a:cubicBezTo>
                  <a:cubicBezTo>
                    <a:pt x="19706" y="7795"/>
                    <a:pt x="19956" y="8252"/>
                    <a:pt x="20228" y="8721"/>
                  </a:cubicBezTo>
                  <a:cubicBezTo>
                    <a:pt x="20296" y="8835"/>
                    <a:pt x="20364" y="8950"/>
                    <a:pt x="20432" y="9054"/>
                  </a:cubicBezTo>
                  <a:cubicBezTo>
                    <a:pt x="20761" y="9615"/>
                    <a:pt x="21112" y="10188"/>
                    <a:pt x="21317" y="10812"/>
                  </a:cubicBezTo>
                  <a:cubicBezTo>
                    <a:pt x="21600" y="11644"/>
                    <a:pt x="21600" y="12560"/>
                    <a:pt x="21328" y="13455"/>
                  </a:cubicBezTo>
                  <a:cubicBezTo>
                    <a:pt x="21192" y="13871"/>
                    <a:pt x="21010" y="14287"/>
                    <a:pt x="20772" y="14672"/>
                  </a:cubicBezTo>
                  <a:cubicBezTo>
                    <a:pt x="20523" y="15068"/>
                    <a:pt x="20239" y="15421"/>
                    <a:pt x="19911" y="15744"/>
                  </a:cubicBezTo>
                  <a:cubicBezTo>
                    <a:pt x="19276" y="16358"/>
                    <a:pt x="18505" y="16857"/>
                    <a:pt x="17756" y="17346"/>
                  </a:cubicBezTo>
                  <a:cubicBezTo>
                    <a:pt x="17416" y="17565"/>
                    <a:pt x="17065" y="17794"/>
                    <a:pt x="16736" y="18033"/>
                  </a:cubicBezTo>
                  <a:cubicBezTo>
                    <a:pt x="16169" y="18428"/>
                    <a:pt x="15636" y="18876"/>
                    <a:pt x="15126" y="19302"/>
                  </a:cubicBezTo>
                  <a:cubicBezTo>
                    <a:pt x="14604" y="19729"/>
                    <a:pt x="14083" y="20176"/>
                    <a:pt x="13527" y="20561"/>
                  </a:cubicBezTo>
                  <a:cubicBezTo>
                    <a:pt x="13368" y="20676"/>
                    <a:pt x="13209" y="20780"/>
                    <a:pt x="13062" y="20873"/>
                  </a:cubicBezTo>
                  <a:cubicBezTo>
                    <a:pt x="12711" y="21102"/>
                    <a:pt x="12404" y="21258"/>
                    <a:pt x="12098" y="21373"/>
                  </a:cubicBezTo>
                  <a:cubicBezTo>
                    <a:pt x="11769" y="21487"/>
                    <a:pt x="11463" y="21550"/>
                    <a:pt x="11146" y="21550"/>
                  </a:cubicBezTo>
                  <a:cubicBezTo>
                    <a:pt x="11100" y="21550"/>
                    <a:pt x="11055" y="21539"/>
                    <a:pt x="11010" y="21539"/>
                  </a:cubicBezTo>
                  <a:close/>
                  <a:moveTo>
                    <a:pt x="15194" y="2020"/>
                  </a:moveTo>
                  <a:cubicBezTo>
                    <a:pt x="15035" y="2041"/>
                    <a:pt x="14888" y="2072"/>
                    <a:pt x="14729" y="2103"/>
                  </a:cubicBezTo>
                  <a:cubicBezTo>
                    <a:pt x="14615" y="2124"/>
                    <a:pt x="14491" y="2145"/>
                    <a:pt x="14377" y="2166"/>
                  </a:cubicBezTo>
                  <a:cubicBezTo>
                    <a:pt x="14253" y="2187"/>
                    <a:pt x="14139" y="2197"/>
                    <a:pt x="14037" y="2207"/>
                  </a:cubicBezTo>
                  <a:cubicBezTo>
                    <a:pt x="13765" y="2228"/>
                    <a:pt x="13243" y="2228"/>
                    <a:pt x="12858" y="1978"/>
                  </a:cubicBezTo>
                  <a:cubicBezTo>
                    <a:pt x="12540" y="1770"/>
                    <a:pt x="12382" y="1489"/>
                    <a:pt x="12234" y="1209"/>
                  </a:cubicBezTo>
                  <a:cubicBezTo>
                    <a:pt x="12155" y="1063"/>
                    <a:pt x="12076" y="917"/>
                    <a:pt x="11985" y="782"/>
                  </a:cubicBezTo>
                  <a:cubicBezTo>
                    <a:pt x="11758" y="480"/>
                    <a:pt x="11373" y="231"/>
                    <a:pt x="10942" y="106"/>
                  </a:cubicBezTo>
                  <a:cubicBezTo>
                    <a:pt x="10477" y="-30"/>
                    <a:pt x="10012" y="-30"/>
                    <a:pt x="9604" y="106"/>
                  </a:cubicBezTo>
                  <a:cubicBezTo>
                    <a:pt x="8923" y="345"/>
                    <a:pt x="8470" y="907"/>
                    <a:pt x="8039" y="1448"/>
                  </a:cubicBezTo>
                  <a:cubicBezTo>
                    <a:pt x="7960" y="1542"/>
                    <a:pt x="7869" y="1646"/>
                    <a:pt x="7790" y="1750"/>
                  </a:cubicBezTo>
                  <a:cubicBezTo>
                    <a:pt x="7495" y="2103"/>
                    <a:pt x="7155" y="2395"/>
                    <a:pt x="6826" y="2572"/>
                  </a:cubicBezTo>
                  <a:cubicBezTo>
                    <a:pt x="6418" y="2800"/>
                    <a:pt x="6009" y="2884"/>
                    <a:pt x="5613" y="2800"/>
                  </a:cubicBezTo>
                  <a:cubicBezTo>
                    <a:pt x="5522" y="2790"/>
                    <a:pt x="5431" y="2759"/>
                    <a:pt x="5352" y="2738"/>
                  </a:cubicBezTo>
                  <a:cubicBezTo>
                    <a:pt x="5227" y="2707"/>
                    <a:pt x="5091" y="2676"/>
                    <a:pt x="4966" y="2655"/>
                  </a:cubicBezTo>
                  <a:cubicBezTo>
                    <a:pt x="4785" y="2644"/>
                    <a:pt x="4615" y="2665"/>
                    <a:pt x="4422" y="2738"/>
                  </a:cubicBezTo>
                  <a:cubicBezTo>
                    <a:pt x="4275" y="2800"/>
                    <a:pt x="4127" y="2884"/>
                    <a:pt x="3969" y="2998"/>
                  </a:cubicBezTo>
                  <a:cubicBezTo>
                    <a:pt x="3617" y="3237"/>
                    <a:pt x="3368" y="3466"/>
                    <a:pt x="3152" y="3716"/>
                  </a:cubicBezTo>
                  <a:cubicBezTo>
                    <a:pt x="2937" y="3987"/>
                    <a:pt x="2767" y="4288"/>
                    <a:pt x="2653" y="4642"/>
                  </a:cubicBezTo>
                  <a:cubicBezTo>
                    <a:pt x="2619" y="4705"/>
                    <a:pt x="2608" y="4777"/>
                    <a:pt x="2585" y="4850"/>
                  </a:cubicBezTo>
                  <a:cubicBezTo>
                    <a:pt x="2574" y="4892"/>
                    <a:pt x="2563" y="4933"/>
                    <a:pt x="2551" y="4975"/>
                  </a:cubicBezTo>
                  <a:cubicBezTo>
                    <a:pt x="2460" y="5298"/>
                    <a:pt x="2449" y="5828"/>
                    <a:pt x="2506" y="6629"/>
                  </a:cubicBezTo>
                  <a:cubicBezTo>
                    <a:pt x="2517" y="6650"/>
                    <a:pt x="2517" y="6650"/>
                    <a:pt x="2517" y="6650"/>
                  </a:cubicBezTo>
                  <a:cubicBezTo>
                    <a:pt x="2540" y="7014"/>
                    <a:pt x="2574" y="7389"/>
                    <a:pt x="2551" y="7711"/>
                  </a:cubicBezTo>
                  <a:cubicBezTo>
                    <a:pt x="2517" y="8086"/>
                    <a:pt x="2438" y="8357"/>
                    <a:pt x="2279" y="8544"/>
                  </a:cubicBezTo>
                  <a:cubicBezTo>
                    <a:pt x="2154" y="8689"/>
                    <a:pt x="1950" y="8783"/>
                    <a:pt x="1735" y="8877"/>
                  </a:cubicBezTo>
                  <a:cubicBezTo>
                    <a:pt x="1542" y="8960"/>
                    <a:pt x="1349" y="9043"/>
                    <a:pt x="1213" y="9168"/>
                  </a:cubicBezTo>
                  <a:cubicBezTo>
                    <a:pt x="839" y="9501"/>
                    <a:pt x="544" y="9896"/>
                    <a:pt x="363" y="10323"/>
                  </a:cubicBezTo>
                  <a:cubicBezTo>
                    <a:pt x="215" y="10646"/>
                    <a:pt x="125" y="10999"/>
                    <a:pt x="68" y="11405"/>
                  </a:cubicBezTo>
                  <a:cubicBezTo>
                    <a:pt x="11" y="11800"/>
                    <a:pt x="0" y="12196"/>
                    <a:pt x="0" y="12529"/>
                  </a:cubicBezTo>
                  <a:cubicBezTo>
                    <a:pt x="0" y="13226"/>
                    <a:pt x="34" y="13965"/>
                    <a:pt x="295" y="14683"/>
                  </a:cubicBezTo>
                  <a:cubicBezTo>
                    <a:pt x="408" y="14984"/>
                    <a:pt x="567" y="15286"/>
                    <a:pt x="760" y="15577"/>
                  </a:cubicBezTo>
                  <a:cubicBezTo>
                    <a:pt x="1145" y="16160"/>
                    <a:pt x="1678" y="16711"/>
                    <a:pt x="2358" y="17190"/>
                  </a:cubicBezTo>
                  <a:cubicBezTo>
                    <a:pt x="2971" y="17627"/>
                    <a:pt x="3662" y="18002"/>
                    <a:pt x="4433" y="18293"/>
                  </a:cubicBezTo>
                  <a:cubicBezTo>
                    <a:pt x="4615" y="18366"/>
                    <a:pt x="4796" y="18428"/>
                    <a:pt x="4966" y="18491"/>
                  </a:cubicBezTo>
                  <a:cubicBezTo>
                    <a:pt x="5272" y="18595"/>
                    <a:pt x="5545" y="18699"/>
                    <a:pt x="5828" y="18824"/>
                  </a:cubicBezTo>
                  <a:cubicBezTo>
                    <a:pt x="6610" y="19167"/>
                    <a:pt x="7234" y="19625"/>
                    <a:pt x="7835" y="20072"/>
                  </a:cubicBezTo>
                  <a:cubicBezTo>
                    <a:pt x="7982" y="20187"/>
                    <a:pt x="8141" y="20301"/>
                    <a:pt x="8300" y="20415"/>
                  </a:cubicBezTo>
                  <a:cubicBezTo>
                    <a:pt x="8753" y="20748"/>
                    <a:pt x="9150" y="20977"/>
                    <a:pt x="9536" y="21154"/>
                  </a:cubicBezTo>
                  <a:cubicBezTo>
                    <a:pt x="10035" y="21383"/>
                    <a:pt x="10522" y="21508"/>
                    <a:pt x="11010" y="21539"/>
                  </a:cubicBezTo>
                  <a:cubicBezTo>
                    <a:pt x="11361" y="21560"/>
                    <a:pt x="11724" y="21498"/>
                    <a:pt x="12098" y="21362"/>
                  </a:cubicBezTo>
                  <a:cubicBezTo>
                    <a:pt x="12393" y="21258"/>
                    <a:pt x="12711" y="21092"/>
                    <a:pt x="13062" y="20873"/>
                  </a:cubicBezTo>
                  <a:cubicBezTo>
                    <a:pt x="13209" y="20780"/>
                    <a:pt x="13368" y="20676"/>
                    <a:pt x="13527" y="20561"/>
                  </a:cubicBezTo>
                  <a:cubicBezTo>
                    <a:pt x="14071" y="20176"/>
                    <a:pt x="14604" y="19729"/>
                    <a:pt x="15126" y="19302"/>
                  </a:cubicBezTo>
                  <a:cubicBezTo>
                    <a:pt x="15636" y="18876"/>
                    <a:pt x="16169" y="18428"/>
                    <a:pt x="16724" y="18033"/>
                  </a:cubicBezTo>
                  <a:cubicBezTo>
                    <a:pt x="17065" y="17794"/>
                    <a:pt x="17416" y="17565"/>
                    <a:pt x="17756" y="17346"/>
                  </a:cubicBezTo>
                  <a:cubicBezTo>
                    <a:pt x="18505" y="16857"/>
                    <a:pt x="19276" y="16358"/>
                    <a:pt x="19911" y="15744"/>
                  </a:cubicBezTo>
                  <a:cubicBezTo>
                    <a:pt x="20239" y="15421"/>
                    <a:pt x="20523" y="15057"/>
                    <a:pt x="20761" y="14672"/>
                  </a:cubicBezTo>
                  <a:cubicBezTo>
                    <a:pt x="21010" y="14287"/>
                    <a:pt x="21192" y="13871"/>
                    <a:pt x="21317" y="13444"/>
                  </a:cubicBezTo>
                  <a:cubicBezTo>
                    <a:pt x="21589" y="12560"/>
                    <a:pt x="21589" y="11644"/>
                    <a:pt x="21317" y="10812"/>
                  </a:cubicBezTo>
                  <a:cubicBezTo>
                    <a:pt x="21101" y="10198"/>
                    <a:pt x="20761" y="9615"/>
                    <a:pt x="20421" y="9054"/>
                  </a:cubicBezTo>
                  <a:cubicBezTo>
                    <a:pt x="20353" y="8950"/>
                    <a:pt x="20296" y="8835"/>
                    <a:pt x="20228" y="8721"/>
                  </a:cubicBezTo>
                  <a:cubicBezTo>
                    <a:pt x="19945" y="8252"/>
                    <a:pt x="19706" y="7795"/>
                    <a:pt x="19514" y="7358"/>
                  </a:cubicBezTo>
                  <a:cubicBezTo>
                    <a:pt x="19287" y="6869"/>
                    <a:pt x="19106" y="6390"/>
                    <a:pt x="18981" y="5932"/>
                  </a:cubicBezTo>
                  <a:cubicBezTo>
                    <a:pt x="18913" y="5703"/>
                    <a:pt x="18856" y="5474"/>
                    <a:pt x="18799" y="5256"/>
                  </a:cubicBezTo>
                  <a:cubicBezTo>
                    <a:pt x="18788" y="5204"/>
                    <a:pt x="18777" y="5162"/>
                    <a:pt x="18765" y="5121"/>
                  </a:cubicBezTo>
                  <a:cubicBezTo>
                    <a:pt x="18550" y="4215"/>
                    <a:pt x="18323" y="3289"/>
                    <a:pt x="17620" y="2655"/>
                  </a:cubicBezTo>
                  <a:cubicBezTo>
                    <a:pt x="17314" y="2374"/>
                    <a:pt x="16929" y="2176"/>
                    <a:pt x="16475" y="2072"/>
                  </a:cubicBezTo>
                  <a:cubicBezTo>
                    <a:pt x="16226" y="2010"/>
                    <a:pt x="15965" y="1989"/>
                    <a:pt x="15693" y="1989"/>
                  </a:cubicBezTo>
                  <a:cubicBezTo>
                    <a:pt x="15523" y="1989"/>
                    <a:pt x="15364" y="1999"/>
                    <a:pt x="15194" y="2020"/>
                  </a:cubicBezTo>
                  <a:close/>
                </a:path>
              </a:pathLst>
            </a:custGeom>
            <a:solidFill>
              <a:srgbClr val="BFBFBF">
                <a:alpha val="7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6816" name="Freeform 41"/>
            <p:cNvSpPr/>
            <p:nvPr/>
          </p:nvSpPr>
          <p:spPr>
            <a:xfrm flipH="1" rot="10800000">
              <a:off x="895974" y="695602"/>
              <a:ext cx="3667627" cy="406076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42" h="21418" fill="norm" stroke="1" extrusionOk="0">
                  <a:moveTo>
                    <a:pt x="10796" y="21418"/>
                  </a:moveTo>
                  <a:cubicBezTo>
                    <a:pt x="9704" y="21348"/>
                    <a:pt x="8808" y="20731"/>
                    <a:pt x="8142" y="20214"/>
                  </a:cubicBezTo>
                  <a:cubicBezTo>
                    <a:pt x="8010" y="20105"/>
                    <a:pt x="7868" y="19985"/>
                    <a:pt x="7737" y="19876"/>
                  </a:cubicBezTo>
                  <a:cubicBezTo>
                    <a:pt x="7147" y="19398"/>
                    <a:pt x="6546" y="18911"/>
                    <a:pt x="5771" y="18553"/>
                  </a:cubicBezTo>
                  <a:cubicBezTo>
                    <a:pt x="5487" y="18423"/>
                    <a:pt x="5170" y="18314"/>
                    <a:pt x="4875" y="18204"/>
                  </a:cubicBezTo>
                  <a:cubicBezTo>
                    <a:pt x="4722" y="18155"/>
                    <a:pt x="4558" y="18105"/>
                    <a:pt x="4405" y="18045"/>
                  </a:cubicBezTo>
                  <a:cubicBezTo>
                    <a:pt x="2766" y="17428"/>
                    <a:pt x="1466" y="16483"/>
                    <a:pt x="723" y="15379"/>
                  </a:cubicBezTo>
                  <a:cubicBezTo>
                    <a:pt x="537" y="15090"/>
                    <a:pt x="384" y="14792"/>
                    <a:pt x="275" y="14493"/>
                  </a:cubicBezTo>
                  <a:cubicBezTo>
                    <a:pt x="13" y="13767"/>
                    <a:pt x="-9" y="13011"/>
                    <a:pt x="2" y="12364"/>
                  </a:cubicBezTo>
                  <a:cubicBezTo>
                    <a:pt x="2" y="11678"/>
                    <a:pt x="46" y="10882"/>
                    <a:pt x="352" y="10185"/>
                  </a:cubicBezTo>
                  <a:cubicBezTo>
                    <a:pt x="537" y="9757"/>
                    <a:pt x="843" y="9359"/>
                    <a:pt x="1215" y="9031"/>
                  </a:cubicBezTo>
                  <a:cubicBezTo>
                    <a:pt x="1357" y="8912"/>
                    <a:pt x="1553" y="8832"/>
                    <a:pt x="1750" y="8753"/>
                  </a:cubicBezTo>
                  <a:cubicBezTo>
                    <a:pt x="1969" y="8653"/>
                    <a:pt x="2176" y="8573"/>
                    <a:pt x="2285" y="8434"/>
                  </a:cubicBezTo>
                  <a:cubicBezTo>
                    <a:pt x="2285" y="8434"/>
                    <a:pt x="2285" y="8434"/>
                    <a:pt x="2285" y="8434"/>
                  </a:cubicBezTo>
                  <a:cubicBezTo>
                    <a:pt x="2635" y="8036"/>
                    <a:pt x="2559" y="7270"/>
                    <a:pt x="2493" y="6593"/>
                  </a:cubicBezTo>
                  <a:cubicBezTo>
                    <a:pt x="2427" y="6016"/>
                    <a:pt x="2384" y="5370"/>
                    <a:pt x="2471" y="4982"/>
                  </a:cubicBezTo>
                  <a:cubicBezTo>
                    <a:pt x="2482" y="4942"/>
                    <a:pt x="2482" y="4902"/>
                    <a:pt x="2493" y="4862"/>
                  </a:cubicBezTo>
                  <a:cubicBezTo>
                    <a:pt x="2515" y="4793"/>
                    <a:pt x="2526" y="4723"/>
                    <a:pt x="2548" y="4643"/>
                  </a:cubicBezTo>
                  <a:cubicBezTo>
                    <a:pt x="2755" y="3947"/>
                    <a:pt x="3127" y="3420"/>
                    <a:pt x="3749" y="2962"/>
                  </a:cubicBezTo>
                  <a:cubicBezTo>
                    <a:pt x="4110" y="2693"/>
                    <a:pt x="4438" y="2584"/>
                    <a:pt x="4755" y="2614"/>
                  </a:cubicBezTo>
                  <a:cubicBezTo>
                    <a:pt x="4886" y="2634"/>
                    <a:pt x="5017" y="2664"/>
                    <a:pt x="5148" y="2703"/>
                  </a:cubicBezTo>
                  <a:cubicBezTo>
                    <a:pt x="5235" y="2723"/>
                    <a:pt x="5312" y="2753"/>
                    <a:pt x="5399" y="2773"/>
                  </a:cubicBezTo>
                  <a:cubicBezTo>
                    <a:pt x="6372" y="2972"/>
                    <a:pt x="7169" y="2206"/>
                    <a:pt x="7552" y="1728"/>
                  </a:cubicBezTo>
                  <a:cubicBezTo>
                    <a:pt x="7639" y="1639"/>
                    <a:pt x="7715" y="1529"/>
                    <a:pt x="7792" y="1430"/>
                  </a:cubicBezTo>
                  <a:cubicBezTo>
                    <a:pt x="8218" y="883"/>
                    <a:pt x="8666" y="325"/>
                    <a:pt x="9354" y="97"/>
                  </a:cubicBezTo>
                  <a:cubicBezTo>
                    <a:pt x="10185" y="-182"/>
                    <a:pt x="11266" y="166"/>
                    <a:pt x="11736" y="843"/>
                  </a:cubicBezTo>
                  <a:cubicBezTo>
                    <a:pt x="11834" y="982"/>
                    <a:pt x="11911" y="1141"/>
                    <a:pt x="11976" y="1291"/>
                  </a:cubicBezTo>
                  <a:cubicBezTo>
                    <a:pt x="12118" y="1579"/>
                    <a:pt x="12260" y="1878"/>
                    <a:pt x="12566" y="2086"/>
                  </a:cubicBezTo>
                  <a:cubicBezTo>
                    <a:pt x="12949" y="2345"/>
                    <a:pt x="13462" y="2355"/>
                    <a:pt x="13725" y="2325"/>
                  </a:cubicBezTo>
                  <a:cubicBezTo>
                    <a:pt x="13823" y="2315"/>
                    <a:pt x="13932" y="2305"/>
                    <a:pt x="14063" y="2285"/>
                  </a:cubicBezTo>
                  <a:cubicBezTo>
                    <a:pt x="14183" y="2266"/>
                    <a:pt x="14315" y="2236"/>
                    <a:pt x="14435" y="2206"/>
                  </a:cubicBezTo>
                  <a:cubicBezTo>
                    <a:pt x="14577" y="2176"/>
                    <a:pt x="14719" y="2146"/>
                    <a:pt x="14872" y="2126"/>
                  </a:cubicBezTo>
                  <a:cubicBezTo>
                    <a:pt x="15822" y="1977"/>
                    <a:pt x="16718" y="2196"/>
                    <a:pt x="17330" y="2723"/>
                  </a:cubicBezTo>
                  <a:cubicBezTo>
                    <a:pt x="18051" y="3350"/>
                    <a:pt x="18270" y="4275"/>
                    <a:pt x="18477" y="5181"/>
                  </a:cubicBezTo>
                  <a:cubicBezTo>
                    <a:pt x="18499" y="5270"/>
                    <a:pt x="18499" y="5270"/>
                    <a:pt x="18499" y="5270"/>
                  </a:cubicBezTo>
                  <a:cubicBezTo>
                    <a:pt x="18554" y="5489"/>
                    <a:pt x="18608" y="5718"/>
                    <a:pt x="18674" y="5937"/>
                  </a:cubicBezTo>
                  <a:cubicBezTo>
                    <a:pt x="18914" y="6812"/>
                    <a:pt x="19329" y="7738"/>
                    <a:pt x="19898" y="8683"/>
                  </a:cubicBezTo>
                  <a:cubicBezTo>
                    <a:pt x="19974" y="8812"/>
                    <a:pt x="20061" y="8942"/>
                    <a:pt x="20138" y="9071"/>
                  </a:cubicBezTo>
                  <a:cubicBezTo>
                    <a:pt x="20466" y="9598"/>
                    <a:pt x="20804" y="10145"/>
                    <a:pt x="21012" y="10722"/>
                  </a:cubicBezTo>
                  <a:cubicBezTo>
                    <a:pt x="21591" y="12344"/>
                    <a:pt x="21056" y="14274"/>
                    <a:pt x="19657" y="15627"/>
                  </a:cubicBezTo>
                  <a:cubicBezTo>
                    <a:pt x="19034" y="16234"/>
                    <a:pt x="18281" y="16722"/>
                    <a:pt x="17549" y="17190"/>
                  </a:cubicBezTo>
                  <a:cubicBezTo>
                    <a:pt x="17199" y="17418"/>
                    <a:pt x="16838" y="17647"/>
                    <a:pt x="16500" y="17886"/>
                  </a:cubicBezTo>
                  <a:cubicBezTo>
                    <a:pt x="15921" y="18294"/>
                    <a:pt x="15374" y="18752"/>
                    <a:pt x="14850" y="19199"/>
                  </a:cubicBezTo>
                  <a:cubicBezTo>
                    <a:pt x="14358" y="19607"/>
                    <a:pt x="13845" y="20045"/>
                    <a:pt x="13309" y="20423"/>
                  </a:cubicBezTo>
                  <a:cubicBezTo>
                    <a:pt x="13156" y="20533"/>
                    <a:pt x="13003" y="20642"/>
                    <a:pt x="12850" y="20741"/>
                  </a:cubicBezTo>
                  <a:cubicBezTo>
                    <a:pt x="11966" y="21319"/>
                    <a:pt x="11365" y="21418"/>
                    <a:pt x="10949" y="21418"/>
                  </a:cubicBezTo>
                  <a:cubicBezTo>
                    <a:pt x="10895" y="21418"/>
                    <a:pt x="10840" y="21418"/>
                    <a:pt x="10796" y="21418"/>
                  </a:cubicBezTo>
                  <a:close/>
                  <a:moveTo>
                    <a:pt x="14872" y="2156"/>
                  </a:moveTo>
                  <a:cubicBezTo>
                    <a:pt x="14730" y="2176"/>
                    <a:pt x="14588" y="2206"/>
                    <a:pt x="14446" y="2236"/>
                  </a:cubicBezTo>
                  <a:cubicBezTo>
                    <a:pt x="14315" y="2266"/>
                    <a:pt x="14194" y="2295"/>
                    <a:pt x="14063" y="2315"/>
                  </a:cubicBezTo>
                  <a:cubicBezTo>
                    <a:pt x="13943" y="2335"/>
                    <a:pt x="13834" y="2345"/>
                    <a:pt x="13725" y="2355"/>
                  </a:cubicBezTo>
                  <a:cubicBezTo>
                    <a:pt x="13451" y="2385"/>
                    <a:pt x="12938" y="2385"/>
                    <a:pt x="12545" y="2116"/>
                  </a:cubicBezTo>
                  <a:cubicBezTo>
                    <a:pt x="12228" y="1897"/>
                    <a:pt x="12086" y="1599"/>
                    <a:pt x="11944" y="1300"/>
                  </a:cubicBezTo>
                  <a:cubicBezTo>
                    <a:pt x="11878" y="1151"/>
                    <a:pt x="11802" y="1002"/>
                    <a:pt x="11703" y="863"/>
                  </a:cubicBezTo>
                  <a:cubicBezTo>
                    <a:pt x="11244" y="196"/>
                    <a:pt x="10174" y="-142"/>
                    <a:pt x="9365" y="126"/>
                  </a:cubicBezTo>
                  <a:cubicBezTo>
                    <a:pt x="8688" y="345"/>
                    <a:pt x="8251" y="912"/>
                    <a:pt x="7825" y="1450"/>
                  </a:cubicBezTo>
                  <a:cubicBezTo>
                    <a:pt x="7737" y="1549"/>
                    <a:pt x="7661" y="1649"/>
                    <a:pt x="7584" y="1748"/>
                  </a:cubicBezTo>
                  <a:cubicBezTo>
                    <a:pt x="7191" y="2226"/>
                    <a:pt x="6383" y="3002"/>
                    <a:pt x="5399" y="2803"/>
                  </a:cubicBezTo>
                  <a:cubicBezTo>
                    <a:pt x="5312" y="2783"/>
                    <a:pt x="5224" y="2753"/>
                    <a:pt x="5137" y="2733"/>
                  </a:cubicBezTo>
                  <a:cubicBezTo>
                    <a:pt x="5017" y="2693"/>
                    <a:pt x="4886" y="2664"/>
                    <a:pt x="4755" y="2644"/>
                  </a:cubicBezTo>
                  <a:cubicBezTo>
                    <a:pt x="4449" y="2614"/>
                    <a:pt x="4121" y="2723"/>
                    <a:pt x="3771" y="2982"/>
                  </a:cubicBezTo>
                  <a:cubicBezTo>
                    <a:pt x="3149" y="3440"/>
                    <a:pt x="2777" y="3957"/>
                    <a:pt x="2580" y="4653"/>
                  </a:cubicBezTo>
                  <a:cubicBezTo>
                    <a:pt x="2559" y="4723"/>
                    <a:pt x="2548" y="4803"/>
                    <a:pt x="2526" y="4872"/>
                  </a:cubicBezTo>
                  <a:cubicBezTo>
                    <a:pt x="2515" y="4912"/>
                    <a:pt x="2515" y="4952"/>
                    <a:pt x="2504" y="4982"/>
                  </a:cubicBezTo>
                  <a:cubicBezTo>
                    <a:pt x="2416" y="5370"/>
                    <a:pt x="2460" y="6016"/>
                    <a:pt x="2526" y="6593"/>
                  </a:cubicBezTo>
                  <a:cubicBezTo>
                    <a:pt x="2591" y="7270"/>
                    <a:pt x="2668" y="8046"/>
                    <a:pt x="2318" y="8454"/>
                  </a:cubicBezTo>
                  <a:cubicBezTo>
                    <a:pt x="2198" y="8593"/>
                    <a:pt x="1979" y="8683"/>
                    <a:pt x="1761" y="8782"/>
                  </a:cubicBezTo>
                  <a:cubicBezTo>
                    <a:pt x="1575" y="8862"/>
                    <a:pt x="1379" y="8942"/>
                    <a:pt x="1237" y="9061"/>
                  </a:cubicBezTo>
                  <a:cubicBezTo>
                    <a:pt x="865" y="9379"/>
                    <a:pt x="570" y="9767"/>
                    <a:pt x="384" y="10195"/>
                  </a:cubicBezTo>
                  <a:cubicBezTo>
                    <a:pt x="78" y="10892"/>
                    <a:pt x="46" y="11678"/>
                    <a:pt x="35" y="12364"/>
                  </a:cubicBezTo>
                  <a:cubicBezTo>
                    <a:pt x="24" y="13011"/>
                    <a:pt x="46" y="13757"/>
                    <a:pt x="308" y="14483"/>
                  </a:cubicBezTo>
                  <a:cubicBezTo>
                    <a:pt x="417" y="14782"/>
                    <a:pt x="570" y="15080"/>
                    <a:pt x="756" y="15359"/>
                  </a:cubicBezTo>
                  <a:cubicBezTo>
                    <a:pt x="1488" y="16463"/>
                    <a:pt x="2788" y="17398"/>
                    <a:pt x="4427" y="18015"/>
                  </a:cubicBezTo>
                  <a:cubicBezTo>
                    <a:pt x="4580" y="18075"/>
                    <a:pt x="4733" y="18125"/>
                    <a:pt x="4886" y="18175"/>
                  </a:cubicBezTo>
                  <a:cubicBezTo>
                    <a:pt x="5181" y="18284"/>
                    <a:pt x="5498" y="18393"/>
                    <a:pt x="5782" y="18523"/>
                  </a:cubicBezTo>
                  <a:cubicBezTo>
                    <a:pt x="6557" y="18881"/>
                    <a:pt x="7169" y="19378"/>
                    <a:pt x="7759" y="19856"/>
                  </a:cubicBezTo>
                  <a:cubicBezTo>
                    <a:pt x="7890" y="19965"/>
                    <a:pt x="8032" y="20075"/>
                    <a:pt x="8163" y="20184"/>
                  </a:cubicBezTo>
                  <a:cubicBezTo>
                    <a:pt x="8819" y="20712"/>
                    <a:pt x="9715" y="21309"/>
                    <a:pt x="10796" y="21378"/>
                  </a:cubicBezTo>
                  <a:cubicBezTo>
                    <a:pt x="11190" y="21408"/>
                    <a:pt x="11834" y="21368"/>
                    <a:pt x="12829" y="20722"/>
                  </a:cubicBezTo>
                  <a:cubicBezTo>
                    <a:pt x="12982" y="20622"/>
                    <a:pt x="13135" y="20513"/>
                    <a:pt x="13288" y="20403"/>
                  </a:cubicBezTo>
                  <a:cubicBezTo>
                    <a:pt x="13823" y="20015"/>
                    <a:pt x="14336" y="19587"/>
                    <a:pt x="14828" y="19169"/>
                  </a:cubicBezTo>
                  <a:cubicBezTo>
                    <a:pt x="15352" y="18732"/>
                    <a:pt x="15899" y="18274"/>
                    <a:pt x="16478" y="17866"/>
                  </a:cubicBezTo>
                  <a:cubicBezTo>
                    <a:pt x="16816" y="17617"/>
                    <a:pt x="17177" y="17389"/>
                    <a:pt x="17527" y="17170"/>
                  </a:cubicBezTo>
                  <a:cubicBezTo>
                    <a:pt x="18259" y="16692"/>
                    <a:pt x="19013" y="16205"/>
                    <a:pt x="19635" y="15608"/>
                  </a:cubicBezTo>
                  <a:cubicBezTo>
                    <a:pt x="21023" y="14254"/>
                    <a:pt x="21547" y="12344"/>
                    <a:pt x="20979" y="10732"/>
                  </a:cubicBezTo>
                  <a:cubicBezTo>
                    <a:pt x="20772" y="10155"/>
                    <a:pt x="20433" y="9608"/>
                    <a:pt x="20105" y="9091"/>
                  </a:cubicBezTo>
                  <a:cubicBezTo>
                    <a:pt x="20029" y="8961"/>
                    <a:pt x="19941" y="8822"/>
                    <a:pt x="19865" y="8693"/>
                  </a:cubicBezTo>
                  <a:cubicBezTo>
                    <a:pt x="19297" y="7748"/>
                    <a:pt x="18881" y="6822"/>
                    <a:pt x="18641" y="5947"/>
                  </a:cubicBezTo>
                  <a:cubicBezTo>
                    <a:pt x="18576" y="5718"/>
                    <a:pt x="18521" y="5489"/>
                    <a:pt x="18466" y="5280"/>
                  </a:cubicBezTo>
                  <a:cubicBezTo>
                    <a:pt x="18444" y="5181"/>
                    <a:pt x="18444" y="5181"/>
                    <a:pt x="18444" y="5181"/>
                  </a:cubicBezTo>
                  <a:cubicBezTo>
                    <a:pt x="18237" y="4285"/>
                    <a:pt x="18018" y="3360"/>
                    <a:pt x="17308" y="2743"/>
                  </a:cubicBezTo>
                  <a:cubicBezTo>
                    <a:pt x="16827" y="2325"/>
                    <a:pt x="16172" y="2106"/>
                    <a:pt x="15451" y="2106"/>
                  </a:cubicBezTo>
                  <a:cubicBezTo>
                    <a:pt x="15265" y="2106"/>
                    <a:pt x="15068" y="2126"/>
                    <a:pt x="14872" y="2156"/>
                  </a:cubicBezTo>
                  <a:close/>
                </a:path>
              </a:pathLst>
            </a:custGeom>
            <a:solidFill>
              <a:srgbClr val="BFBFBF">
                <a:alpha val="7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6817" name="Freeform 42"/>
            <p:cNvSpPr/>
            <p:nvPr/>
          </p:nvSpPr>
          <p:spPr>
            <a:xfrm flipH="1" rot="10800000">
              <a:off x="859271" y="630142"/>
              <a:ext cx="3743973" cy="420546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09" h="21567" fill="norm" stroke="1" extrusionOk="0">
                  <a:moveTo>
                    <a:pt x="10865" y="21558"/>
                  </a:moveTo>
                  <a:cubicBezTo>
                    <a:pt x="10605" y="21548"/>
                    <a:pt x="10356" y="21490"/>
                    <a:pt x="10107" y="21413"/>
                  </a:cubicBezTo>
                  <a:cubicBezTo>
                    <a:pt x="9879" y="21345"/>
                    <a:pt x="9641" y="21239"/>
                    <a:pt x="9413" y="21123"/>
                  </a:cubicBezTo>
                  <a:cubicBezTo>
                    <a:pt x="9034" y="20920"/>
                    <a:pt x="8655" y="20649"/>
                    <a:pt x="8221" y="20271"/>
                  </a:cubicBezTo>
                  <a:cubicBezTo>
                    <a:pt x="8091" y="20165"/>
                    <a:pt x="7961" y="20049"/>
                    <a:pt x="7842" y="19943"/>
                  </a:cubicBezTo>
                  <a:cubicBezTo>
                    <a:pt x="7256" y="19430"/>
                    <a:pt x="6649" y="18898"/>
                    <a:pt x="5869" y="18530"/>
                  </a:cubicBezTo>
                  <a:cubicBezTo>
                    <a:pt x="5566" y="18385"/>
                    <a:pt x="5230" y="18269"/>
                    <a:pt x="4905" y="18163"/>
                  </a:cubicBezTo>
                  <a:cubicBezTo>
                    <a:pt x="4775" y="18114"/>
                    <a:pt x="4634" y="18066"/>
                    <a:pt x="4493" y="18018"/>
                  </a:cubicBezTo>
                  <a:cubicBezTo>
                    <a:pt x="4113" y="17882"/>
                    <a:pt x="3745" y="17727"/>
                    <a:pt x="3398" y="17553"/>
                  </a:cubicBezTo>
                  <a:cubicBezTo>
                    <a:pt x="3030" y="17370"/>
                    <a:pt x="2683" y="17176"/>
                    <a:pt x="2369" y="16963"/>
                  </a:cubicBezTo>
                  <a:cubicBezTo>
                    <a:pt x="1664" y="16489"/>
                    <a:pt x="1111" y="15957"/>
                    <a:pt x="721" y="15387"/>
                  </a:cubicBezTo>
                  <a:cubicBezTo>
                    <a:pt x="526" y="15096"/>
                    <a:pt x="374" y="14806"/>
                    <a:pt x="266" y="14497"/>
                  </a:cubicBezTo>
                  <a:cubicBezTo>
                    <a:pt x="147" y="14177"/>
                    <a:pt x="71" y="13829"/>
                    <a:pt x="38" y="13442"/>
                  </a:cubicBezTo>
                  <a:cubicBezTo>
                    <a:pt x="-5" y="13065"/>
                    <a:pt x="-5" y="12707"/>
                    <a:pt x="6" y="12369"/>
                  </a:cubicBezTo>
                  <a:cubicBezTo>
                    <a:pt x="17" y="11643"/>
                    <a:pt x="49" y="10879"/>
                    <a:pt x="363" y="10192"/>
                  </a:cubicBezTo>
                  <a:cubicBezTo>
                    <a:pt x="559" y="9766"/>
                    <a:pt x="862" y="9370"/>
                    <a:pt x="1252" y="9041"/>
                  </a:cubicBezTo>
                  <a:cubicBezTo>
                    <a:pt x="1393" y="8925"/>
                    <a:pt x="1599" y="8848"/>
                    <a:pt x="1794" y="8770"/>
                  </a:cubicBezTo>
                  <a:cubicBezTo>
                    <a:pt x="2022" y="8673"/>
                    <a:pt x="2238" y="8586"/>
                    <a:pt x="2358" y="8451"/>
                  </a:cubicBezTo>
                  <a:cubicBezTo>
                    <a:pt x="2509" y="8277"/>
                    <a:pt x="2596" y="8025"/>
                    <a:pt x="2607" y="7667"/>
                  </a:cubicBezTo>
                  <a:cubicBezTo>
                    <a:pt x="2629" y="7348"/>
                    <a:pt x="2585" y="6990"/>
                    <a:pt x="2542" y="6642"/>
                  </a:cubicBezTo>
                  <a:cubicBezTo>
                    <a:pt x="2466" y="6013"/>
                    <a:pt x="2401" y="5414"/>
                    <a:pt x="2466" y="5046"/>
                  </a:cubicBezTo>
                  <a:cubicBezTo>
                    <a:pt x="2466" y="5007"/>
                    <a:pt x="2477" y="4969"/>
                    <a:pt x="2488" y="4940"/>
                  </a:cubicBezTo>
                  <a:cubicBezTo>
                    <a:pt x="2499" y="4862"/>
                    <a:pt x="2509" y="4785"/>
                    <a:pt x="2520" y="4707"/>
                  </a:cubicBezTo>
                  <a:cubicBezTo>
                    <a:pt x="2607" y="4340"/>
                    <a:pt x="2737" y="4030"/>
                    <a:pt x="2921" y="3750"/>
                  </a:cubicBezTo>
                  <a:cubicBezTo>
                    <a:pt x="3105" y="3460"/>
                    <a:pt x="3344" y="3198"/>
                    <a:pt x="3647" y="2966"/>
                  </a:cubicBezTo>
                  <a:cubicBezTo>
                    <a:pt x="3951" y="2734"/>
                    <a:pt x="4254" y="2618"/>
                    <a:pt x="4547" y="2618"/>
                  </a:cubicBezTo>
                  <a:cubicBezTo>
                    <a:pt x="4590" y="2618"/>
                    <a:pt x="4623" y="2618"/>
                    <a:pt x="4666" y="2618"/>
                  </a:cubicBezTo>
                  <a:cubicBezTo>
                    <a:pt x="4796" y="2637"/>
                    <a:pt x="4926" y="2676"/>
                    <a:pt x="5056" y="2715"/>
                  </a:cubicBezTo>
                  <a:cubicBezTo>
                    <a:pt x="5143" y="2744"/>
                    <a:pt x="5241" y="2773"/>
                    <a:pt x="5327" y="2792"/>
                  </a:cubicBezTo>
                  <a:cubicBezTo>
                    <a:pt x="5728" y="2879"/>
                    <a:pt x="6151" y="2802"/>
                    <a:pt x="6574" y="2579"/>
                  </a:cubicBezTo>
                  <a:cubicBezTo>
                    <a:pt x="6910" y="2386"/>
                    <a:pt x="7246" y="2105"/>
                    <a:pt x="7538" y="1738"/>
                  </a:cubicBezTo>
                  <a:cubicBezTo>
                    <a:pt x="7614" y="1641"/>
                    <a:pt x="7701" y="1535"/>
                    <a:pt x="7777" y="1438"/>
                  </a:cubicBezTo>
                  <a:cubicBezTo>
                    <a:pt x="8210" y="887"/>
                    <a:pt x="8665" y="316"/>
                    <a:pt x="9370" y="84"/>
                  </a:cubicBezTo>
                  <a:cubicBezTo>
                    <a:pt x="9576" y="16"/>
                    <a:pt x="9803" y="-13"/>
                    <a:pt x="10053" y="6"/>
                  </a:cubicBezTo>
                  <a:cubicBezTo>
                    <a:pt x="10280" y="16"/>
                    <a:pt x="10508" y="55"/>
                    <a:pt x="10735" y="132"/>
                  </a:cubicBezTo>
                  <a:cubicBezTo>
                    <a:pt x="11191" y="297"/>
                    <a:pt x="11570" y="577"/>
                    <a:pt x="11776" y="906"/>
                  </a:cubicBezTo>
                  <a:cubicBezTo>
                    <a:pt x="11873" y="1061"/>
                    <a:pt x="11938" y="1225"/>
                    <a:pt x="12014" y="1380"/>
                  </a:cubicBezTo>
                  <a:cubicBezTo>
                    <a:pt x="12144" y="1680"/>
                    <a:pt x="12274" y="1999"/>
                    <a:pt x="12589" y="2221"/>
                  </a:cubicBezTo>
                  <a:cubicBezTo>
                    <a:pt x="12751" y="2328"/>
                    <a:pt x="12935" y="2405"/>
                    <a:pt x="13163" y="2454"/>
                  </a:cubicBezTo>
                  <a:cubicBezTo>
                    <a:pt x="13358" y="2492"/>
                    <a:pt x="13575" y="2502"/>
                    <a:pt x="13792" y="2483"/>
                  </a:cubicBezTo>
                  <a:cubicBezTo>
                    <a:pt x="13889" y="2473"/>
                    <a:pt x="14008" y="2454"/>
                    <a:pt x="14128" y="2434"/>
                  </a:cubicBezTo>
                  <a:cubicBezTo>
                    <a:pt x="14269" y="2405"/>
                    <a:pt x="14399" y="2376"/>
                    <a:pt x="14529" y="2347"/>
                  </a:cubicBezTo>
                  <a:cubicBezTo>
                    <a:pt x="14670" y="2318"/>
                    <a:pt x="14821" y="2289"/>
                    <a:pt x="14962" y="2260"/>
                  </a:cubicBezTo>
                  <a:cubicBezTo>
                    <a:pt x="15407" y="2183"/>
                    <a:pt x="15862" y="2183"/>
                    <a:pt x="16274" y="2270"/>
                  </a:cubicBezTo>
                  <a:cubicBezTo>
                    <a:pt x="16750" y="2357"/>
                    <a:pt x="17151" y="2541"/>
                    <a:pt x="17477" y="2812"/>
                  </a:cubicBezTo>
                  <a:cubicBezTo>
                    <a:pt x="18235" y="3440"/>
                    <a:pt x="18452" y="4379"/>
                    <a:pt x="18669" y="5298"/>
                  </a:cubicBezTo>
                  <a:cubicBezTo>
                    <a:pt x="18680" y="5346"/>
                    <a:pt x="18680" y="5346"/>
                    <a:pt x="18680" y="5346"/>
                  </a:cubicBezTo>
                  <a:cubicBezTo>
                    <a:pt x="18734" y="5578"/>
                    <a:pt x="18788" y="5801"/>
                    <a:pt x="18842" y="6023"/>
                  </a:cubicBezTo>
                  <a:cubicBezTo>
                    <a:pt x="19091" y="6913"/>
                    <a:pt x="19503" y="7832"/>
                    <a:pt x="20078" y="8760"/>
                  </a:cubicBezTo>
                  <a:cubicBezTo>
                    <a:pt x="20175" y="8915"/>
                    <a:pt x="20273" y="9060"/>
                    <a:pt x="20370" y="9205"/>
                  </a:cubicBezTo>
                  <a:cubicBezTo>
                    <a:pt x="20695" y="9708"/>
                    <a:pt x="21031" y="10231"/>
                    <a:pt x="21248" y="10792"/>
                  </a:cubicBezTo>
                  <a:cubicBezTo>
                    <a:pt x="21562" y="11614"/>
                    <a:pt x="21595" y="12523"/>
                    <a:pt x="21335" y="13423"/>
                  </a:cubicBezTo>
                  <a:cubicBezTo>
                    <a:pt x="21216" y="13849"/>
                    <a:pt x="21031" y="14255"/>
                    <a:pt x="20793" y="14651"/>
                  </a:cubicBezTo>
                  <a:cubicBezTo>
                    <a:pt x="20555" y="15029"/>
                    <a:pt x="20262" y="15387"/>
                    <a:pt x="19926" y="15706"/>
                  </a:cubicBezTo>
                  <a:cubicBezTo>
                    <a:pt x="19297" y="16305"/>
                    <a:pt x="18528" y="16789"/>
                    <a:pt x="17780" y="17263"/>
                  </a:cubicBezTo>
                  <a:cubicBezTo>
                    <a:pt x="17422" y="17486"/>
                    <a:pt x="17043" y="17727"/>
                    <a:pt x="16696" y="17969"/>
                  </a:cubicBezTo>
                  <a:cubicBezTo>
                    <a:pt x="16089" y="18395"/>
                    <a:pt x="15515" y="18869"/>
                    <a:pt x="14962" y="19333"/>
                  </a:cubicBezTo>
                  <a:cubicBezTo>
                    <a:pt x="14474" y="19749"/>
                    <a:pt x="13965" y="20175"/>
                    <a:pt x="13434" y="20552"/>
                  </a:cubicBezTo>
                  <a:cubicBezTo>
                    <a:pt x="13271" y="20668"/>
                    <a:pt x="13120" y="20774"/>
                    <a:pt x="12957" y="20881"/>
                  </a:cubicBezTo>
                  <a:cubicBezTo>
                    <a:pt x="12600" y="21113"/>
                    <a:pt x="12285" y="21277"/>
                    <a:pt x="11982" y="21384"/>
                  </a:cubicBezTo>
                  <a:cubicBezTo>
                    <a:pt x="11657" y="21510"/>
                    <a:pt x="11342" y="21568"/>
                    <a:pt x="11028" y="21568"/>
                  </a:cubicBezTo>
                  <a:cubicBezTo>
                    <a:pt x="10974" y="21568"/>
                    <a:pt x="10920" y="21568"/>
                    <a:pt x="10865" y="21558"/>
                  </a:cubicBezTo>
                  <a:close/>
                  <a:moveTo>
                    <a:pt x="14962" y="2260"/>
                  </a:moveTo>
                  <a:cubicBezTo>
                    <a:pt x="14821" y="2289"/>
                    <a:pt x="14670" y="2318"/>
                    <a:pt x="14529" y="2347"/>
                  </a:cubicBezTo>
                  <a:cubicBezTo>
                    <a:pt x="14399" y="2376"/>
                    <a:pt x="14269" y="2415"/>
                    <a:pt x="14128" y="2434"/>
                  </a:cubicBezTo>
                  <a:cubicBezTo>
                    <a:pt x="14008" y="2454"/>
                    <a:pt x="13889" y="2473"/>
                    <a:pt x="13792" y="2483"/>
                  </a:cubicBezTo>
                  <a:cubicBezTo>
                    <a:pt x="13575" y="2502"/>
                    <a:pt x="13358" y="2492"/>
                    <a:pt x="13163" y="2454"/>
                  </a:cubicBezTo>
                  <a:cubicBezTo>
                    <a:pt x="12935" y="2415"/>
                    <a:pt x="12751" y="2338"/>
                    <a:pt x="12589" y="2221"/>
                  </a:cubicBezTo>
                  <a:cubicBezTo>
                    <a:pt x="12274" y="1999"/>
                    <a:pt x="12133" y="1689"/>
                    <a:pt x="12003" y="1380"/>
                  </a:cubicBezTo>
                  <a:cubicBezTo>
                    <a:pt x="11938" y="1225"/>
                    <a:pt x="11873" y="1061"/>
                    <a:pt x="11776" y="906"/>
                  </a:cubicBezTo>
                  <a:cubicBezTo>
                    <a:pt x="11559" y="577"/>
                    <a:pt x="11180" y="297"/>
                    <a:pt x="10735" y="142"/>
                  </a:cubicBezTo>
                  <a:cubicBezTo>
                    <a:pt x="10508" y="64"/>
                    <a:pt x="10280" y="16"/>
                    <a:pt x="10053" y="6"/>
                  </a:cubicBezTo>
                  <a:cubicBezTo>
                    <a:pt x="9803" y="-3"/>
                    <a:pt x="9576" y="26"/>
                    <a:pt x="9370" y="93"/>
                  </a:cubicBezTo>
                  <a:cubicBezTo>
                    <a:pt x="8665" y="316"/>
                    <a:pt x="8210" y="887"/>
                    <a:pt x="7777" y="1438"/>
                  </a:cubicBezTo>
                  <a:cubicBezTo>
                    <a:pt x="7701" y="1544"/>
                    <a:pt x="7625" y="1641"/>
                    <a:pt x="7538" y="1738"/>
                  </a:cubicBezTo>
                  <a:cubicBezTo>
                    <a:pt x="7246" y="2105"/>
                    <a:pt x="6910" y="2396"/>
                    <a:pt x="6574" y="2579"/>
                  </a:cubicBezTo>
                  <a:cubicBezTo>
                    <a:pt x="6151" y="2812"/>
                    <a:pt x="5728" y="2879"/>
                    <a:pt x="5327" y="2792"/>
                  </a:cubicBezTo>
                  <a:cubicBezTo>
                    <a:pt x="5230" y="2773"/>
                    <a:pt x="5143" y="2744"/>
                    <a:pt x="5056" y="2715"/>
                  </a:cubicBezTo>
                  <a:cubicBezTo>
                    <a:pt x="4926" y="2676"/>
                    <a:pt x="4796" y="2637"/>
                    <a:pt x="4666" y="2628"/>
                  </a:cubicBezTo>
                  <a:cubicBezTo>
                    <a:pt x="4341" y="2589"/>
                    <a:pt x="3994" y="2705"/>
                    <a:pt x="3647" y="2966"/>
                  </a:cubicBezTo>
                  <a:cubicBezTo>
                    <a:pt x="3344" y="3208"/>
                    <a:pt x="3105" y="3460"/>
                    <a:pt x="2921" y="3750"/>
                  </a:cubicBezTo>
                  <a:cubicBezTo>
                    <a:pt x="2748" y="4030"/>
                    <a:pt x="2618" y="4340"/>
                    <a:pt x="2531" y="4707"/>
                  </a:cubicBezTo>
                  <a:cubicBezTo>
                    <a:pt x="2509" y="4785"/>
                    <a:pt x="2499" y="4862"/>
                    <a:pt x="2488" y="4940"/>
                  </a:cubicBezTo>
                  <a:cubicBezTo>
                    <a:pt x="2477" y="4969"/>
                    <a:pt x="2477" y="5007"/>
                    <a:pt x="2466" y="5046"/>
                  </a:cubicBezTo>
                  <a:cubicBezTo>
                    <a:pt x="2401" y="5414"/>
                    <a:pt x="2466" y="6013"/>
                    <a:pt x="2542" y="6642"/>
                  </a:cubicBezTo>
                  <a:cubicBezTo>
                    <a:pt x="2585" y="6990"/>
                    <a:pt x="2629" y="7348"/>
                    <a:pt x="2618" y="7667"/>
                  </a:cubicBezTo>
                  <a:cubicBezTo>
                    <a:pt x="2596" y="8025"/>
                    <a:pt x="2520" y="8277"/>
                    <a:pt x="2369" y="8451"/>
                  </a:cubicBezTo>
                  <a:cubicBezTo>
                    <a:pt x="2238" y="8596"/>
                    <a:pt x="2022" y="8673"/>
                    <a:pt x="1794" y="8770"/>
                  </a:cubicBezTo>
                  <a:cubicBezTo>
                    <a:pt x="1599" y="8848"/>
                    <a:pt x="1393" y="8925"/>
                    <a:pt x="1252" y="9051"/>
                  </a:cubicBezTo>
                  <a:cubicBezTo>
                    <a:pt x="862" y="9370"/>
                    <a:pt x="559" y="9766"/>
                    <a:pt x="363" y="10192"/>
                  </a:cubicBezTo>
                  <a:cubicBezTo>
                    <a:pt x="60" y="10879"/>
                    <a:pt x="17" y="11643"/>
                    <a:pt x="6" y="12369"/>
                  </a:cubicBezTo>
                  <a:cubicBezTo>
                    <a:pt x="6" y="12707"/>
                    <a:pt x="6" y="13065"/>
                    <a:pt x="38" y="13442"/>
                  </a:cubicBezTo>
                  <a:cubicBezTo>
                    <a:pt x="71" y="13829"/>
                    <a:pt x="147" y="14177"/>
                    <a:pt x="266" y="14497"/>
                  </a:cubicBezTo>
                  <a:cubicBezTo>
                    <a:pt x="374" y="14796"/>
                    <a:pt x="526" y="15096"/>
                    <a:pt x="721" y="15387"/>
                  </a:cubicBezTo>
                  <a:cubicBezTo>
                    <a:pt x="1111" y="15957"/>
                    <a:pt x="1664" y="16489"/>
                    <a:pt x="2369" y="16954"/>
                  </a:cubicBezTo>
                  <a:cubicBezTo>
                    <a:pt x="2683" y="17166"/>
                    <a:pt x="3030" y="17370"/>
                    <a:pt x="3398" y="17553"/>
                  </a:cubicBezTo>
                  <a:cubicBezTo>
                    <a:pt x="3745" y="17727"/>
                    <a:pt x="4113" y="17882"/>
                    <a:pt x="4493" y="18018"/>
                  </a:cubicBezTo>
                  <a:cubicBezTo>
                    <a:pt x="4634" y="18066"/>
                    <a:pt x="4775" y="18114"/>
                    <a:pt x="4905" y="18163"/>
                  </a:cubicBezTo>
                  <a:cubicBezTo>
                    <a:pt x="5230" y="18269"/>
                    <a:pt x="5566" y="18385"/>
                    <a:pt x="5869" y="18530"/>
                  </a:cubicBezTo>
                  <a:cubicBezTo>
                    <a:pt x="6660" y="18888"/>
                    <a:pt x="7256" y="19420"/>
                    <a:pt x="7842" y="19943"/>
                  </a:cubicBezTo>
                  <a:cubicBezTo>
                    <a:pt x="7972" y="20049"/>
                    <a:pt x="8102" y="20165"/>
                    <a:pt x="8221" y="20271"/>
                  </a:cubicBezTo>
                  <a:cubicBezTo>
                    <a:pt x="8655" y="20649"/>
                    <a:pt x="9034" y="20910"/>
                    <a:pt x="9413" y="21113"/>
                  </a:cubicBezTo>
                  <a:cubicBezTo>
                    <a:pt x="9641" y="21239"/>
                    <a:pt x="9879" y="21335"/>
                    <a:pt x="10107" y="21413"/>
                  </a:cubicBezTo>
                  <a:cubicBezTo>
                    <a:pt x="10356" y="21490"/>
                    <a:pt x="10616" y="21539"/>
                    <a:pt x="10865" y="21558"/>
                  </a:cubicBezTo>
                  <a:cubicBezTo>
                    <a:pt x="11223" y="21587"/>
                    <a:pt x="11592" y="21529"/>
                    <a:pt x="11982" y="21384"/>
                  </a:cubicBezTo>
                  <a:cubicBezTo>
                    <a:pt x="12285" y="21277"/>
                    <a:pt x="12600" y="21113"/>
                    <a:pt x="12957" y="20871"/>
                  </a:cubicBezTo>
                  <a:cubicBezTo>
                    <a:pt x="13109" y="20774"/>
                    <a:pt x="13271" y="20668"/>
                    <a:pt x="13434" y="20552"/>
                  </a:cubicBezTo>
                  <a:cubicBezTo>
                    <a:pt x="13954" y="20165"/>
                    <a:pt x="14464" y="19739"/>
                    <a:pt x="14962" y="19333"/>
                  </a:cubicBezTo>
                  <a:cubicBezTo>
                    <a:pt x="15515" y="18869"/>
                    <a:pt x="16078" y="18395"/>
                    <a:pt x="16685" y="17969"/>
                  </a:cubicBezTo>
                  <a:cubicBezTo>
                    <a:pt x="17043" y="17727"/>
                    <a:pt x="17422" y="17486"/>
                    <a:pt x="17780" y="17263"/>
                  </a:cubicBezTo>
                  <a:cubicBezTo>
                    <a:pt x="18528" y="16789"/>
                    <a:pt x="19297" y="16305"/>
                    <a:pt x="19926" y="15706"/>
                  </a:cubicBezTo>
                  <a:cubicBezTo>
                    <a:pt x="20262" y="15387"/>
                    <a:pt x="20544" y="15029"/>
                    <a:pt x="20782" y="14642"/>
                  </a:cubicBezTo>
                  <a:cubicBezTo>
                    <a:pt x="21031" y="14255"/>
                    <a:pt x="21216" y="13849"/>
                    <a:pt x="21335" y="13423"/>
                  </a:cubicBezTo>
                  <a:cubicBezTo>
                    <a:pt x="21595" y="12523"/>
                    <a:pt x="21562" y="11614"/>
                    <a:pt x="21248" y="10792"/>
                  </a:cubicBezTo>
                  <a:cubicBezTo>
                    <a:pt x="21031" y="10231"/>
                    <a:pt x="20695" y="9718"/>
                    <a:pt x="20370" y="9215"/>
                  </a:cubicBezTo>
                  <a:cubicBezTo>
                    <a:pt x="20273" y="9060"/>
                    <a:pt x="20175" y="8915"/>
                    <a:pt x="20078" y="8760"/>
                  </a:cubicBezTo>
                  <a:cubicBezTo>
                    <a:pt x="19503" y="7842"/>
                    <a:pt x="19091" y="6913"/>
                    <a:pt x="18842" y="6023"/>
                  </a:cubicBezTo>
                  <a:cubicBezTo>
                    <a:pt x="18788" y="5801"/>
                    <a:pt x="18734" y="5578"/>
                    <a:pt x="18680" y="5346"/>
                  </a:cubicBezTo>
                  <a:cubicBezTo>
                    <a:pt x="18658" y="5298"/>
                    <a:pt x="18658" y="5298"/>
                    <a:pt x="18658" y="5298"/>
                  </a:cubicBezTo>
                  <a:cubicBezTo>
                    <a:pt x="18452" y="4379"/>
                    <a:pt x="18224" y="3440"/>
                    <a:pt x="17477" y="2821"/>
                  </a:cubicBezTo>
                  <a:cubicBezTo>
                    <a:pt x="17151" y="2541"/>
                    <a:pt x="16750" y="2357"/>
                    <a:pt x="16274" y="2270"/>
                  </a:cubicBezTo>
                  <a:cubicBezTo>
                    <a:pt x="16068" y="2231"/>
                    <a:pt x="15840" y="2212"/>
                    <a:pt x="15612" y="2212"/>
                  </a:cubicBezTo>
                  <a:cubicBezTo>
                    <a:pt x="15396" y="2212"/>
                    <a:pt x="15179" y="2231"/>
                    <a:pt x="14962" y="2260"/>
                  </a:cubicBezTo>
                  <a:close/>
                </a:path>
              </a:pathLst>
            </a:custGeom>
            <a:solidFill>
              <a:srgbClr val="BFBFBF">
                <a:alpha val="7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6818" name="Freeform 43"/>
            <p:cNvSpPr/>
            <p:nvPr/>
          </p:nvSpPr>
          <p:spPr>
            <a:xfrm flipH="1" rot="10800000">
              <a:off x="820455" y="560202"/>
              <a:ext cx="3826168" cy="435594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97" h="21568" fill="norm" stroke="1" extrusionOk="0">
                  <a:moveTo>
                    <a:pt x="10791" y="21559"/>
                  </a:moveTo>
                  <a:cubicBezTo>
                    <a:pt x="10537" y="21540"/>
                    <a:pt x="10282" y="21484"/>
                    <a:pt x="10038" y="21400"/>
                  </a:cubicBezTo>
                  <a:cubicBezTo>
                    <a:pt x="9816" y="21326"/>
                    <a:pt x="9583" y="21223"/>
                    <a:pt x="9350" y="21083"/>
                  </a:cubicBezTo>
                  <a:cubicBezTo>
                    <a:pt x="8979" y="20868"/>
                    <a:pt x="8608" y="20588"/>
                    <a:pt x="8184" y="20196"/>
                  </a:cubicBezTo>
                  <a:cubicBezTo>
                    <a:pt x="8067" y="20093"/>
                    <a:pt x="7951" y="19971"/>
                    <a:pt x="7834" y="19859"/>
                  </a:cubicBezTo>
                  <a:cubicBezTo>
                    <a:pt x="7262" y="19318"/>
                    <a:pt x="6668" y="18757"/>
                    <a:pt x="5894" y="18384"/>
                  </a:cubicBezTo>
                  <a:cubicBezTo>
                    <a:pt x="5566" y="18234"/>
                    <a:pt x="5216" y="18113"/>
                    <a:pt x="4888" y="18001"/>
                  </a:cubicBezTo>
                  <a:cubicBezTo>
                    <a:pt x="4771" y="17964"/>
                    <a:pt x="4644" y="17926"/>
                    <a:pt x="4527" y="17889"/>
                  </a:cubicBezTo>
                  <a:cubicBezTo>
                    <a:pt x="4146" y="17749"/>
                    <a:pt x="3764" y="17599"/>
                    <a:pt x="3414" y="17431"/>
                  </a:cubicBezTo>
                  <a:cubicBezTo>
                    <a:pt x="3043" y="17254"/>
                    <a:pt x="2694" y="17058"/>
                    <a:pt x="2365" y="16843"/>
                  </a:cubicBezTo>
                  <a:cubicBezTo>
                    <a:pt x="1655" y="16385"/>
                    <a:pt x="1104" y="15862"/>
                    <a:pt x="701" y="15293"/>
                  </a:cubicBezTo>
                  <a:cubicBezTo>
                    <a:pt x="510" y="15003"/>
                    <a:pt x="351" y="14705"/>
                    <a:pt x="245" y="14406"/>
                  </a:cubicBezTo>
                  <a:cubicBezTo>
                    <a:pt x="139" y="14088"/>
                    <a:pt x="65" y="13743"/>
                    <a:pt x="23" y="13350"/>
                  </a:cubicBezTo>
                  <a:cubicBezTo>
                    <a:pt x="-9" y="12996"/>
                    <a:pt x="2" y="12631"/>
                    <a:pt x="2" y="12286"/>
                  </a:cubicBezTo>
                  <a:cubicBezTo>
                    <a:pt x="12" y="11950"/>
                    <a:pt x="23" y="11567"/>
                    <a:pt x="76" y="11184"/>
                  </a:cubicBezTo>
                  <a:cubicBezTo>
                    <a:pt x="139" y="10773"/>
                    <a:pt x="224" y="10427"/>
                    <a:pt x="373" y="10129"/>
                  </a:cubicBezTo>
                  <a:cubicBezTo>
                    <a:pt x="563" y="9699"/>
                    <a:pt x="871" y="9298"/>
                    <a:pt x="1263" y="8980"/>
                  </a:cubicBezTo>
                  <a:cubicBezTo>
                    <a:pt x="1411" y="8868"/>
                    <a:pt x="1623" y="8784"/>
                    <a:pt x="1825" y="8709"/>
                  </a:cubicBezTo>
                  <a:cubicBezTo>
                    <a:pt x="2058" y="8625"/>
                    <a:pt x="2280" y="8541"/>
                    <a:pt x="2397" y="8401"/>
                  </a:cubicBezTo>
                  <a:cubicBezTo>
                    <a:pt x="2556" y="8242"/>
                    <a:pt x="2630" y="7990"/>
                    <a:pt x="2641" y="7654"/>
                  </a:cubicBezTo>
                  <a:cubicBezTo>
                    <a:pt x="2651" y="7355"/>
                    <a:pt x="2619" y="7038"/>
                    <a:pt x="2556" y="6636"/>
                  </a:cubicBezTo>
                  <a:cubicBezTo>
                    <a:pt x="2556" y="6580"/>
                    <a:pt x="2556" y="6580"/>
                    <a:pt x="2556" y="6580"/>
                  </a:cubicBezTo>
                  <a:cubicBezTo>
                    <a:pt x="2471" y="6010"/>
                    <a:pt x="2376" y="5422"/>
                    <a:pt x="2429" y="5076"/>
                  </a:cubicBezTo>
                  <a:cubicBezTo>
                    <a:pt x="2429" y="5039"/>
                    <a:pt x="2429" y="5011"/>
                    <a:pt x="2439" y="4974"/>
                  </a:cubicBezTo>
                  <a:cubicBezTo>
                    <a:pt x="2439" y="4899"/>
                    <a:pt x="2450" y="4815"/>
                    <a:pt x="2471" y="4740"/>
                  </a:cubicBezTo>
                  <a:cubicBezTo>
                    <a:pt x="2535" y="4367"/>
                    <a:pt x="2651" y="4049"/>
                    <a:pt x="2810" y="3760"/>
                  </a:cubicBezTo>
                  <a:cubicBezTo>
                    <a:pt x="2980" y="3452"/>
                    <a:pt x="3213" y="3190"/>
                    <a:pt x="3499" y="2957"/>
                  </a:cubicBezTo>
                  <a:cubicBezTo>
                    <a:pt x="3658" y="2835"/>
                    <a:pt x="3807" y="2742"/>
                    <a:pt x="3965" y="2676"/>
                  </a:cubicBezTo>
                  <a:cubicBezTo>
                    <a:pt x="4156" y="2611"/>
                    <a:pt x="4336" y="2583"/>
                    <a:pt x="4527" y="2602"/>
                  </a:cubicBezTo>
                  <a:cubicBezTo>
                    <a:pt x="4654" y="2620"/>
                    <a:pt x="4792" y="2667"/>
                    <a:pt x="4919" y="2705"/>
                  </a:cubicBezTo>
                  <a:cubicBezTo>
                    <a:pt x="5015" y="2733"/>
                    <a:pt x="5100" y="2761"/>
                    <a:pt x="5184" y="2779"/>
                  </a:cubicBezTo>
                  <a:cubicBezTo>
                    <a:pt x="5608" y="2873"/>
                    <a:pt x="6022" y="2807"/>
                    <a:pt x="6446" y="2574"/>
                  </a:cubicBezTo>
                  <a:cubicBezTo>
                    <a:pt x="6880" y="2340"/>
                    <a:pt x="7209" y="1995"/>
                    <a:pt x="7421" y="1733"/>
                  </a:cubicBezTo>
                  <a:cubicBezTo>
                    <a:pt x="7495" y="1640"/>
                    <a:pt x="7580" y="1537"/>
                    <a:pt x="7654" y="1434"/>
                  </a:cubicBezTo>
                  <a:cubicBezTo>
                    <a:pt x="8088" y="874"/>
                    <a:pt x="8533" y="295"/>
                    <a:pt x="9254" y="80"/>
                  </a:cubicBezTo>
                  <a:cubicBezTo>
                    <a:pt x="9466" y="15"/>
                    <a:pt x="9699" y="-13"/>
                    <a:pt x="9943" y="6"/>
                  </a:cubicBezTo>
                  <a:cubicBezTo>
                    <a:pt x="10176" y="15"/>
                    <a:pt x="10409" y="71"/>
                    <a:pt x="10632" y="155"/>
                  </a:cubicBezTo>
                  <a:cubicBezTo>
                    <a:pt x="11088" y="323"/>
                    <a:pt x="11469" y="622"/>
                    <a:pt x="11671" y="968"/>
                  </a:cubicBezTo>
                  <a:cubicBezTo>
                    <a:pt x="11766" y="1117"/>
                    <a:pt x="11840" y="1294"/>
                    <a:pt x="11904" y="1453"/>
                  </a:cubicBezTo>
                  <a:cubicBezTo>
                    <a:pt x="12020" y="1771"/>
                    <a:pt x="12148" y="2098"/>
                    <a:pt x="12466" y="2331"/>
                  </a:cubicBezTo>
                  <a:cubicBezTo>
                    <a:pt x="12625" y="2443"/>
                    <a:pt x="12815" y="2527"/>
                    <a:pt x="13038" y="2574"/>
                  </a:cubicBezTo>
                  <a:cubicBezTo>
                    <a:pt x="13229" y="2611"/>
                    <a:pt x="13451" y="2620"/>
                    <a:pt x="13663" y="2602"/>
                  </a:cubicBezTo>
                  <a:cubicBezTo>
                    <a:pt x="13769" y="2592"/>
                    <a:pt x="13886" y="2574"/>
                    <a:pt x="14013" y="2555"/>
                  </a:cubicBezTo>
                  <a:cubicBezTo>
                    <a:pt x="14151" y="2527"/>
                    <a:pt x="14289" y="2490"/>
                    <a:pt x="14426" y="2462"/>
                  </a:cubicBezTo>
                  <a:cubicBezTo>
                    <a:pt x="14564" y="2424"/>
                    <a:pt x="14702" y="2396"/>
                    <a:pt x="14850" y="2368"/>
                  </a:cubicBezTo>
                  <a:cubicBezTo>
                    <a:pt x="15295" y="2284"/>
                    <a:pt x="15762" y="2284"/>
                    <a:pt x="16175" y="2359"/>
                  </a:cubicBezTo>
                  <a:cubicBezTo>
                    <a:pt x="16652" y="2434"/>
                    <a:pt x="17065" y="2611"/>
                    <a:pt x="17405" y="2882"/>
                  </a:cubicBezTo>
                  <a:cubicBezTo>
                    <a:pt x="18178" y="3508"/>
                    <a:pt x="18390" y="4451"/>
                    <a:pt x="18602" y="5366"/>
                  </a:cubicBezTo>
                  <a:cubicBezTo>
                    <a:pt x="18613" y="5385"/>
                    <a:pt x="18613" y="5385"/>
                    <a:pt x="18613" y="5385"/>
                  </a:cubicBezTo>
                  <a:cubicBezTo>
                    <a:pt x="18666" y="5609"/>
                    <a:pt x="18719" y="5833"/>
                    <a:pt x="18772" y="6057"/>
                  </a:cubicBezTo>
                  <a:cubicBezTo>
                    <a:pt x="19016" y="6954"/>
                    <a:pt x="19429" y="7869"/>
                    <a:pt x="20001" y="8775"/>
                  </a:cubicBezTo>
                  <a:cubicBezTo>
                    <a:pt x="20107" y="8933"/>
                    <a:pt x="20224" y="9101"/>
                    <a:pt x="20330" y="9269"/>
                  </a:cubicBezTo>
                  <a:cubicBezTo>
                    <a:pt x="20658" y="9746"/>
                    <a:pt x="20987" y="10241"/>
                    <a:pt x="21209" y="10773"/>
                  </a:cubicBezTo>
                  <a:cubicBezTo>
                    <a:pt x="21538" y="11595"/>
                    <a:pt x="21591" y="12501"/>
                    <a:pt x="21337" y="13397"/>
                  </a:cubicBezTo>
                  <a:cubicBezTo>
                    <a:pt x="21209" y="13827"/>
                    <a:pt x="21029" y="14238"/>
                    <a:pt x="20786" y="14620"/>
                  </a:cubicBezTo>
                  <a:cubicBezTo>
                    <a:pt x="20552" y="15013"/>
                    <a:pt x="20266" y="15368"/>
                    <a:pt x="19927" y="15676"/>
                  </a:cubicBezTo>
                  <a:cubicBezTo>
                    <a:pt x="19302" y="16273"/>
                    <a:pt x="18528" y="16750"/>
                    <a:pt x="17786" y="17217"/>
                  </a:cubicBezTo>
                  <a:cubicBezTo>
                    <a:pt x="17415" y="17441"/>
                    <a:pt x="17023" y="17683"/>
                    <a:pt x="16663" y="17936"/>
                  </a:cubicBezTo>
                  <a:cubicBezTo>
                    <a:pt x="16037" y="18365"/>
                    <a:pt x="15454" y="18860"/>
                    <a:pt x="14882" y="19336"/>
                  </a:cubicBezTo>
                  <a:cubicBezTo>
                    <a:pt x="14405" y="19738"/>
                    <a:pt x="13896" y="20158"/>
                    <a:pt x="13377" y="20532"/>
                  </a:cubicBezTo>
                  <a:cubicBezTo>
                    <a:pt x="13218" y="20653"/>
                    <a:pt x="13059" y="20765"/>
                    <a:pt x="12911" y="20868"/>
                  </a:cubicBezTo>
                  <a:cubicBezTo>
                    <a:pt x="12540" y="21101"/>
                    <a:pt x="12232" y="21269"/>
                    <a:pt x="11914" y="21382"/>
                  </a:cubicBezTo>
                  <a:cubicBezTo>
                    <a:pt x="11596" y="21503"/>
                    <a:pt x="11279" y="21568"/>
                    <a:pt x="10971" y="21568"/>
                  </a:cubicBezTo>
                  <a:cubicBezTo>
                    <a:pt x="10908" y="21568"/>
                    <a:pt x="10844" y="21559"/>
                    <a:pt x="10791" y="21559"/>
                  </a:cubicBezTo>
                  <a:close/>
                  <a:moveTo>
                    <a:pt x="14850" y="2368"/>
                  </a:moveTo>
                  <a:cubicBezTo>
                    <a:pt x="14702" y="2396"/>
                    <a:pt x="14564" y="2434"/>
                    <a:pt x="14426" y="2462"/>
                  </a:cubicBezTo>
                  <a:cubicBezTo>
                    <a:pt x="14289" y="2499"/>
                    <a:pt x="14151" y="2527"/>
                    <a:pt x="14013" y="2555"/>
                  </a:cubicBezTo>
                  <a:cubicBezTo>
                    <a:pt x="13886" y="2574"/>
                    <a:pt x="13780" y="2592"/>
                    <a:pt x="13663" y="2602"/>
                  </a:cubicBezTo>
                  <a:cubicBezTo>
                    <a:pt x="13451" y="2620"/>
                    <a:pt x="13229" y="2611"/>
                    <a:pt x="13038" y="2574"/>
                  </a:cubicBezTo>
                  <a:cubicBezTo>
                    <a:pt x="12815" y="2527"/>
                    <a:pt x="12625" y="2452"/>
                    <a:pt x="12466" y="2331"/>
                  </a:cubicBezTo>
                  <a:cubicBezTo>
                    <a:pt x="12148" y="2098"/>
                    <a:pt x="12020" y="1771"/>
                    <a:pt x="11893" y="1462"/>
                  </a:cubicBezTo>
                  <a:cubicBezTo>
                    <a:pt x="11830" y="1294"/>
                    <a:pt x="11766" y="1126"/>
                    <a:pt x="11671" y="968"/>
                  </a:cubicBezTo>
                  <a:cubicBezTo>
                    <a:pt x="11469" y="622"/>
                    <a:pt x="11088" y="323"/>
                    <a:pt x="10632" y="155"/>
                  </a:cubicBezTo>
                  <a:cubicBezTo>
                    <a:pt x="10409" y="71"/>
                    <a:pt x="10176" y="24"/>
                    <a:pt x="9943" y="6"/>
                  </a:cubicBezTo>
                  <a:cubicBezTo>
                    <a:pt x="9699" y="-4"/>
                    <a:pt x="9466" y="15"/>
                    <a:pt x="9254" y="80"/>
                  </a:cubicBezTo>
                  <a:cubicBezTo>
                    <a:pt x="8533" y="305"/>
                    <a:pt x="8088" y="874"/>
                    <a:pt x="7654" y="1434"/>
                  </a:cubicBezTo>
                  <a:cubicBezTo>
                    <a:pt x="7580" y="1537"/>
                    <a:pt x="7505" y="1640"/>
                    <a:pt x="7421" y="1743"/>
                  </a:cubicBezTo>
                  <a:cubicBezTo>
                    <a:pt x="7050" y="2200"/>
                    <a:pt x="6689" y="2452"/>
                    <a:pt x="6446" y="2574"/>
                  </a:cubicBezTo>
                  <a:cubicBezTo>
                    <a:pt x="6032" y="2807"/>
                    <a:pt x="5608" y="2882"/>
                    <a:pt x="5184" y="2779"/>
                  </a:cubicBezTo>
                  <a:cubicBezTo>
                    <a:pt x="5100" y="2761"/>
                    <a:pt x="5004" y="2733"/>
                    <a:pt x="4919" y="2705"/>
                  </a:cubicBezTo>
                  <a:cubicBezTo>
                    <a:pt x="4792" y="2667"/>
                    <a:pt x="4654" y="2620"/>
                    <a:pt x="4517" y="2611"/>
                  </a:cubicBezTo>
                  <a:cubicBezTo>
                    <a:pt x="4336" y="2583"/>
                    <a:pt x="4156" y="2611"/>
                    <a:pt x="3965" y="2686"/>
                  </a:cubicBezTo>
                  <a:cubicBezTo>
                    <a:pt x="3817" y="2742"/>
                    <a:pt x="3658" y="2835"/>
                    <a:pt x="3510" y="2957"/>
                  </a:cubicBezTo>
                  <a:cubicBezTo>
                    <a:pt x="3213" y="3190"/>
                    <a:pt x="2990" y="3452"/>
                    <a:pt x="2810" y="3760"/>
                  </a:cubicBezTo>
                  <a:cubicBezTo>
                    <a:pt x="2651" y="4049"/>
                    <a:pt x="2535" y="4367"/>
                    <a:pt x="2471" y="4740"/>
                  </a:cubicBezTo>
                  <a:cubicBezTo>
                    <a:pt x="2460" y="4815"/>
                    <a:pt x="2450" y="4899"/>
                    <a:pt x="2439" y="4974"/>
                  </a:cubicBezTo>
                  <a:cubicBezTo>
                    <a:pt x="2439" y="5011"/>
                    <a:pt x="2429" y="5039"/>
                    <a:pt x="2429" y="5076"/>
                  </a:cubicBezTo>
                  <a:cubicBezTo>
                    <a:pt x="2386" y="5422"/>
                    <a:pt x="2471" y="6010"/>
                    <a:pt x="2556" y="6580"/>
                  </a:cubicBezTo>
                  <a:cubicBezTo>
                    <a:pt x="2566" y="6636"/>
                    <a:pt x="2566" y="6636"/>
                    <a:pt x="2566" y="6636"/>
                  </a:cubicBezTo>
                  <a:cubicBezTo>
                    <a:pt x="2619" y="7038"/>
                    <a:pt x="2662" y="7355"/>
                    <a:pt x="2651" y="7654"/>
                  </a:cubicBezTo>
                  <a:cubicBezTo>
                    <a:pt x="2630" y="7999"/>
                    <a:pt x="2556" y="8242"/>
                    <a:pt x="2407" y="8410"/>
                  </a:cubicBezTo>
                  <a:cubicBezTo>
                    <a:pt x="2280" y="8541"/>
                    <a:pt x="2058" y="8625"/>
                    <a:pt x="1825" y="8709"/>
                  </a:cubicBezTo>
                  <a:cubicBezTo>
                    <a:pt x="1623" y="8793"/>
                    <a:pt x="1411" y="8868"/>
                    <a:pt x="1263" y="8989"/>
                  </a:cubicBezTo>
                  <a:cubicBezTo>
                    <a:pt x="871" y="9307"/>
                    <a:pt x="563" y="9699"/>
                    <a:pt x="373" y="10129"/>
                  </a:cubicBezTo>
                  <a:cubicBezTo>
                    <a:pt x="65" y="10792"/>
                    <a:pt x="23" y="11529"/>
                    <a:pt x="12" y="12286"/>
                  </a:cubicBezTo>
                  <a:cubicBezTo>
                    <a:pt x="2" y="12631"/>
                    <a:pt x="2" y="12996"/>
                    <a:pt x="33" y="13350"/>
                  </a:cubicBezTo>
                  <a:cubicBezTo>
                    <a:pt x="65" y="13743"/>
                    <a:pt x="139" y="14088"/>
                    <a:pt x="256" y="14406"/>
                  </a:cubicBezTo>
                  <a:cubicBezTo>
                    <a:pt x="362" y="14705"/>
                    <a:pt x="510" y="15003"/>
                    <a:pt x="712" y="15283"/>
                  </a:cubicBezTo>
                  <a:cubicBezTo>
                    <a:pt x="1104" y="15853"/>
                    <a:pt x="1666" y="16376"/>
                    <a:pt x="2376" y="16843"/>
                  </a:cubicBezTo>
                  <a:cubicBezTo>
                    <a:pt x="2694" y="17048"/>
                    <a:pt x="3043" y="17245"/>
                    <a:pt x="3414" y="17431"/>
                  </a:cubicBezTo>
                  <a:cubicBezTo>
                    <a:pt x="3775" y="17599"/>
                    <a:pt x="4146" y="17749"/>
                    <a:pt x="4527" y="17880"/>
                  </a:cubicBezTo>
                  <a:cubicBezTo>
                    <a:pt x="4644" y="17926"/>
                    <a:pt x="4771" y="17964"/>
                    <a:pt x="4888" y="18001"/>
                  </a:cubicBezTo>
                  <a:cubicBezTo>
                    <a:pt x="5227" y="18113"/>
                    <a:pt x="5566" y="18234"/>
                    <a:pt x="5894" y="18384"/>
                  </a:cubicBezTo>
                  <a:cubicBezTo>
                    <a:pt x="6679" y="18757"/>
                    <a:pt x="7262" y="19318"/>
                    <a:pt x="7834" y="19859"/>
                  </a:cubicBezTo>
                  <a:cubicBezTo>
                    <a:pt x="7951" y="19971"/>
                    <a:pt x="8067" y="20083"/>
                    <a:pt x="8194" y="20196"/>
                  </a:cubicBezTo>
                  <a:cubicBezTo>
                    <a:pt x="8608" y="20588"/>
                    <a:pt x="8979" y="20868"/>
                    <a:pt x="9360" y="21083"/>
                  </a:cubicBezTo>
                  <a:cubicBezTo>
                    <a:pt x="9583" y="21213"/>
                    <a:pt x="9816" y="21316"/>
                    <a:pt x="10038" y="21400"/>
                  </a:cubicBezTo>
                  <a:cubicBezTo>
                    <a:pt x="10282" y="21484"/>
                    <a:pt x="10537" y="21531"/>
                    <a:pt x="10791" y="21550"/>
                  </a:cubicBezTo>
                  <a:cubicBezTo>
                    <a:pt x="11151" y="21587"/>
                    <a:pt x="11522" y="21522"/>
                    <a:pt x="11914" y="21382"/>
                  </a:cubicBezTo>
                  <a:cubicBezTo>
                    <a:pt x="12232" y="21269"/>
                    <a:pt x="12540" y="21101"/>
                    <a:pt x="12911" y="20859"/>
                  </a:cubicBezTo>
                  <a:cubicBezTo>
                    <a:pt x="13059" y="20756"/>
                    <a:pt x="13218" y="20653"/>
                    <a:pt x="13377" y="20532"/>
                  </a:cubicBezTo>
                  <a:cubicBezTo>
                    <a:pt x="13896" y="20158"/>
                    <a:pt x="14395" y="19738"/>
                    <a:pt x="14882" y="19336"/>
                  </a:cubicBezTo>
                  <a:cubicBezTo>
                    <a:pt x="15454" y="18860"/>
                    <a:pt x="16037" y="18365"/>
                    <a:pt x="16663" y="17936"/>
                  </a:cubicBezTo>
                  <a:cubicBezTo>
                    <a:pt x="17023" y="17683"/>
                    <a:pt x="17415" y="17441"/>
                    <a:pt x="17786" y="17207"/>
                  </a:cubicBezTo>
                  <a:cubicBezTo>
                    <a:pt x="18528" y="16750"/>
                    <a:pt x="19302" y="16273"/>
                    <a:pt x="19927" y="15676"/>
                  </a:cubicBezTo>
                  <a:cubicBezTo>
                    <a:pt x="20256" y="15358"/>
                    <a:pt x="20552" y="15003"/>
                    <a:pt x="20786" y="14620"/>
                  </a:cubicBezTo>
                  <a:cubicBezTo>
                    <a:pt x="21029" y="14238"/>
                    <a:pt x="21209" y="13827"/>
                    <a:pt x="21326" y="13397"/>
                  </a:cubicBezTo>
                  <a:cubicBezTo>
                    <a:pt x="21580" y="12501"/>
                    <a:pt x="21538" y="11595"/>
                    <a:pt x="21199" y="10773"/>
                  </a:cubicBezTo>
                  <a:cubicBezTo>
                    <a:pt x="20987" y="10241"/>
                    <a:pt x="20648" y="9746"/>
                    <a:pt x="20330" y="9269"/>
                  </a:cubicBezTo>
                  <a:cubicBezTo>
                    <a:pt x="20224" y="9101"/>
                    <a:pt x="20107" y="8943"/>
                    <a:pt x="20001" y="8775"/>
                  </a:cubicBezTo>
                  <a:cubicBezTo>
                    <a:pt x="19429" y="7869"/>
                    <a:pt x="19016" y="6963"/>
                    <a:pt x="18772" y="6057"/>
                  </a:cubicBezTo>
                  <a:cubicBezTo>
                    <a:pt x="18708" y="5833"/>
                    <a:pt x="18655" y="5609"/>
                    <a:pt x="18613" y="5394"/>
                  </a:cubicBezTo>
                  <a:cubicBezTo>
                    <a:pt x="18602" y="5366"/>
                    <a:pt x="18602" y="5366"/>
                    <a:pt x="18602" y="5366"/>
                  </a:cubicBezTo>
                  <a:cubicBezTo>
                    <a:pt x="18390" y="4451"/>
                    <a:pt x="18168" y="3508"/>
                    <a:pt x="17405" y="2882"/>
                  </a:cubicBezTo>
                  <a:cubicBezTo>
                    <a:pt x="17065" y="2620"/>
                    <a:pt x="16652" y="2443"/>
                    <a:pt x="16175" y="2359"/>
                  </a:cubicBezTo>
                  <a:cubicBezTo>
                    <a:pt x="15984" y="2322"/>
                    <a:pt x="15772" y="2303"/>
                    <a:pt x="15571" y="2303"/>
                  </a:cubicBezTo>
                  <a:cubicBezTo>
                    <a:pt x="15327" y="2303"/>
                    <a:pt x="15083" y="2331"/>
                    <a:pt x="14850" y="2368"/>
                  </a:cubicBezTo>
                  <a:close/>
                </a:path>
              </a:pathLst>
            </a:custGeom>
            <a:solidFill>
              <a:srgbClr val="BFBFBF">
                <a:alpha val="7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6819" name="Freeform 44"/>
            <p:cNvSpPr/>
            <p:nvPr/>
          </p:nvSpPr>
          <p:spPr>
            <a:xfrm flipH="1" rot="10800000">
              <a:off x="781784" y="492383"/>
              <a:ext cx="3907388" cy="450521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91" h="21570" fill="norm" stroke="1" extrusionOk="0">
                  <a:moveTo>
                    <a:pt x="10724" y="21561"/>
                  </a:moveTo>
                  <a:cubicBezTo>
                    <a:pt x="10475" y="21543"/>
                    <a:pt x="10226" y="21489"/>
                    <a:pt x="9977" y="21398"/>
                  </a:cubicBezTo>
                  <a:cubicBezTo>
                    <a:pt x="9759" y="21317"/>
                    <a:pt x="9531" y="21209"/>
                    <a:pt x="9302" y="21064"/>
                  </a:cubicBezTo>
                  <a:cubicBezTo>
                    <a:pt x="8939" y="20848"/>
                    <a:pt x="8555" y="20541"/>
                    <a:pt x="8161" y="20134"/>
                  </a:cubicBezTo>
                  <a:cubicBezTo>
                    <a:pt x="8047" y="20026"/>
                    <a:pt x="7933" y="19908"/>
                    <a:pt x="7819" y="19800"/>
                  </a:cubicBezTo>
                  <a:cubicBezTo>
                    <a:pt x="7269" y="19231"/>
                    <a:pt x="6688" y="18635"/>
                    <a:pt x="5910" y="18265"/>
                  </a:cubicBezTo>
                  <a:cubicBezTo>
                    <a:pt x="5578" y="18102"/>
                    <a:pt x="5215" y="17985"/>
                    <a:pt x="4872" y="17868"/>
                  </a:cubicBezTo>
                  <a:cubicBezTo>
                    <a:pt x="4769" y="17841"/>
                    <a:pt x="4665" y="17804"/>
                    <a:pt x="4551" y="17768"/>
                  </a:cubicBezTo>
                  <a:cubicBezTo>
                    <a:pt x="4167" y="17633"/>
                    <a:pt x="3793" y="17488"/>
                    <a:pt x="3430" y="17317"/>
                  </a:cubicBezTo>
                  <a:cubicBezTo>
                    <a:pt x="3057" y="17145"/>
                    <a:pt x="2704" y="16956"/>
                    <a:pt x="2372" y="16748"/>
                  </a:cubicBezTo>
                  <a:cubicBezTo>
                    <a:pt x="1656" y="16287"/>
                    <a:pt x="1086" y="15773"/>
                    <a:pt x="691" y="15204"/>
                  </a:cubicBezTo>
                  <a:cubicBezTo>
                    <a:pt x="494" y="14924"/>
                    <a:pt x="339" y="14626"/>
                    <a:pt x="235" y="14328"/>
                  </a:cubicBezTo>
                  <a:cubicBezTo>
                    <a:pt x="-4" y="13651"/>
                    <a:pt x="-14" y="12946"/>
                    <a:pt x="7" y="12215"/>
                  </a:cubicBezTo>
                  <a:cubicBezTo>
                    <a:pt x="17" y="11863"/>
                    <a:pt x="38" y="11492"/>
                    <a:pt x="79" y="11122"/>
                  </a:cubicBezTo>
                  <a:cubicBezTo>
                    <a:pt x="142" y="10716"/>
                    <a:pt x="235" y="10373"/>
                    <a:pt x="370" y="10066"/>
                  </a:cubicBezTo>
                  <a:cubicBezTo>
                    <a:pt x="567" y="9641"/>
                    <a:pt x="878" y="9244"/>
                    <a:pt x="1283" y="8937"/>
                  </a:cubicBezTo>
                  <a:cubicBezTo>
                    <a:pt x="1428" y="8819"/>
                    <a:pt x="1646" y="8738"/>
                    <a:pt x="1853" y="8666"/>
                  </a:cubicBezTo>
                  <a:cubicBezTo>
                    <a:pt x="2092" y="8585"/>
                    <a:pt x="2310" y="8503"/>
                    <a:pt x="2445" y="8368"/>
                  </a:cubicBezTo>
                  <a:cubicBezTo>
                    <a:pt x="2590" y="8214"/>
                    <a:pt x="2663" y="7971"/>
                    <a:pt x="2673" y="7636"/>
                  </a:cubicBezTo>
                  <a:cubicBezTo>
                    <a:pt x="2683" y="7320"/>
                    <a:pt x="2632" y="6959"/>
                    <a:pt x="2580" y="6643"/>
                  </a:cubicBezTo>
                  <a:cubicBezTo>
                    <a:pt x="2559" y="6562"/>
                    <a:pt x="2549" y="6481"/>
                    <a:pt x="2538" y="6408"/>
                  </a:cubicBezTo>
                  <a:cubicBezTo>
                    <a:pt x="2445" y="5894"/>
                    <a:pt x="2362" y="5415"/>
                    <a:pt x="2383" y="5108"/>
                  </a:cubicBezTo>
                  <a:cubicBezTo>
                    <a:pt x="2393" y="5081"/>
                    <a:pt x="2393" y="5054"/>
                    <a:pt x="2393" y="5036"/>
                  </a:cubicBezTo>
                  <a:cubicBezTo>
                    <a:pt x="2393" y="4946"/>
                    <a:pt x="2403" y="4855"/>
                    <a:pt x="2414" y="4774"/>
                  </a:cubicBezTo>
                  <a:cubicBezTo>
                    <a:pt x="2517" y="3988"/>
                    <a:pt x="2829" y="3392"/>
                    <a:pt x="3368" y="2950"/>
                  </a:cubicBezTo>
                  <a:cubicBezTo>
                    <a:pt x="3596" y="2751"/>
                    <a:pt x="3959" y="2534"/>
                    <a:pt x="4385" y="2589"/>
                  </a:cubicBezTo>
                  <a:cubicBezTo>
                    <a:pt x="4530" y="2607"/>
                    <a:pt x="4665" y="2652"/>
                    <a:pt x="4800" y="2697"/>
                  </a:cubicBezTo>
                  <a:cubicBezTo>
                    <a:pt x="4883" y="2724"/>
                    <a:pt x="4976" y="2751"/>
                    <a:pt x="5059" y="2778"/>
                  </a:cubicBezTo>
                  <a:cubicBezTo>
                    <a:pt x="5485" y="2878"/>
                    <a:pt x="5910" y="2805"/>
                    <a:pt x="6335" y="2580"/>
                  </a:cubicBezTo>
                  <a:cubicBezTo>
                    <a:pt x="6771" y="2345"/>
                    <a:pt x="7103" y="1993"/>
                    <a:pt x="7310" y="1731"/>
                  </a:cubicBezTo>
                  <a:cubicBezTo>
                    <a:pt x="7383" y="1641"/>
                    <a:pt x="7466" y="1532"/>
                    <a:pt x="7539" y="1433"/>
                  </a:cubicBezTo>
                  <a:cubicBezTo>
                    <a:pt x="7974" y="873"/>
                    <a:pt x="8421" y="286"/>
                    <a:pt x="9147" y="78"/>
                  </a:cubicBezTo>
                  <a:cubicBezTo>
                    <a:pt x="9365" y="6"/>
                    <a:pt x="9603" y="-12"/>
                    <a:pt x="9842" y="6"/>
                  </a:cubicBezTo>
                  <a:cubicBezTo>
                    <a:pt x="10081" y="24"/>
                    <a:pt x="10319" y="78"/>
                    <a:pt x="10547" y="169"/>
                  </a:cubicBezTo>
                  <a:cubicBezTo>
                    <a:pt x="11004" y="349"/>
                    <a:pt x="11388" y="665"/>
                    <a:pt x="11585" y="1017"/>
                  </a:cubicBezTo>
                  <a:cubicBezTo>
                    <a:pt x="11678" y="1180"/>
                    <a:pt x="11740" y="1361"/>
                    <a:pt x="11803" y="1532"/>
                  </a:cubicBezTo>
                  <a:cubicBezTo>
                    <a:pt x="11855" y="1695"/>
                    <a:pt x="11917" y="1866"/>
                    <a:pt x="12000" y="2020"/>
                  </a:cubicBezTo>
                  <a:cubicBezTo>
                    <a:pt x="12093" y="2191"/>
                    <a:pt x="12207" y="2327"/>
                    <a:pt x="12353" y="2435"/>
                  </a:cubicBezTo>
                  <a:cubicBezTo>
                    <a:pt x="12508" y="2553"/>
                    <a:pt x="12695" y="2643"/>
                    <a:pt x="12923" y="2688"/>
                  </a:cubicBezTo>
                  <a:cubicBezTo>
                    <a:pt x="13120" y="2724"/>
                    <a:pt x="13338" y="2733"/>
                    <a:pt x="13556" y="2715"/>
                  </a:cubicBezTo>
                  <a:cubicBezTo>
                    <a:pt x="13670" y="2706"/>
                    <a:pt x="13774" y="2688"/>
                    <a:pt x="13909" y="2661"/>
                  </a:cubicBezTo>
                  <a:cubicBezTo>
                    <a:pt x="14054" y="2634"/>
                    <a:pt x="14199" y="2598"/>
                    <a:pt x="14334" y="2571"/>
                  </a:cubicBezTo>
                  <a:cubicBezTo>
                    <a:pt x="14469" y="2534"/>
                    <a:pt x="14604" y="2498"/>
                    <a:pt x="14749" y="2471"/>
                  </a:cubicBezTo>
                  <a:cubicBezTo>
                    <a:pt x="15195" y="2381"/>
                    <a:pt x="15662" y="2372"/>
                    <a:pt x="16087" y="2435"/>
                  </a:cubicBezTo>
                  <a:cubicBezTo>
                    <a:pt x="16575" y="2516"/>
                    <a:pt x="17000" y="2688"/>
                    <a:pt x="17332" y="2950"/>
                  </a:cubicBezTo>
                  <a:cubicBezTo>
                    <a:pt x="17530" y="3103"/>
                    <a:pt x="17685" y="3266"/>
                    <a:pt x="17830" y="3465"/>
                  </a:cubicBezTo>
                  <a:cubicBezTo>
                    <a:pt x="17955" y="3645"/>
                    <a:pt x="18069" y="3844"/>
                    <a:pt x="18162" y="4079"/>
                  </a:cubicBezTo>
                  <a:cubicBezTo>
                    <a:pt x="18349" y="4512"/>
                    <a:pt x="18453" y="4982"/>
                    <a:pt x="18557" y="5433"/>
                  </a:cubicBezTo>
                  <a:cubicBezTo>
                    <a:pt x="18557" y="5451"/>
                    <a:pt x="18557" y="5451"/>
                    <a:pt x="18557" y="5451"/>
                  </a:cubicBezTo>
                  <a:cubicBezTo>
                    <a:pt x="18608" y="5668"/>
                    <a:pt x="18660" y="5885"/>
                    <a:pt x="18712" y="6092"/>
                  </a:cubicBezTo>
                  <a:cubicBezTo>
                    <a:pt x="18837" y="6553"/>
                    <a:pt x="19003" y="7013"/>
                    <a:pt x="19210" y="7474"/>
                  </a:cubicBezTo>
                  <a:cubicBezTo>
                    <a:pt x="19418" y="7916"/>
                    <a:pt x="19656" y="8359"/>
                    <a:pt x="19936" y="8783"/>
                  </a:cubicBezTo>
                  <a:cubicBezTo>
                    <a:pt x="20061" y="8964"/>
                    <a:pt x="20185" y="9145"/>
                    <a:pt x="20300" y="9316"/>
                  </a:cubicBezTo>
                  <a:cubicBezTo>
                    <a:pt x="20621" y="9777"/>
                    <a:pt x="20953" y="10255"/>
                    <a:pt x="21171" y="10761"/>
                  </a:cubicBezTo>
                  <a:cubicBezTo>
                    <a:pt x="21534" y="11583"/>
                    <a:pt x="21586" y="12486"/>
                    <a:pt x="21337" y="13389"/>
                  </a:cubicBezTo>
                  <a:cubicBezTo>
                    <a:pt x="21223" y="13813"/>
                    <a:pt x="21047" y="14219"/>
                    <a:pt x="20798" y="14608"/>
                  </a:cubicBezTo>
                  <a:cubicBezTo>
                    <a:pt x="20569" y="14996"/>
                    <a:pt x="20279" y="15348"/>
                    <a:pt x="19936" y="15664"/>
                  </a:cubicBezTo>
                  <a:cubicBezTo>
                    <a:pt x="19314" y="16251"/>
                    <a:pt x="18536" y="16721"/>
                    <a:pt x="17799" y="17181"/>
                  </a:cubicBezTo>
                  <a:cubicBezTo>
                    <a:pt x="17415" y="17416"/>
                    <a:pt x="17021" y="17651"/>
                    <a:pt x="16648" y="17904"/>
                  </a:cubicBezTo>
                  <a:cubicBezTo>
                    <a:pt x="16004" y="18346"/>
                    <a:pt x="15403" y="18852"/>
                    <a:pt x="14822" y="19349"/>
                  </a:cubicBezTo>
                  <a:cubicBezTo>
                    <a:pt x="14345" y="19746"/>
                    <a:pt x="13847" y="20152"/>
                    <a:pt x="13338" y="20531"/>
                  </a:cubicBezTo>
                  <a:cubicBezTo>
                    <a:pt x="13183" y="20649"/>
                    <a:pt x="13017" y="20757"/>
                    <a:pt x="12861" y="20866"/>
                  </a:cubicBezTo>
                  <a:cubicBezTo>
                    <a:pt x="12498" y="21109"/>
                    <a:pt x="12176" y="21272"/>
                    <a:pt x="11865" y="21389"/>
                  </a:cubicBezTo>
                  <a:cubicBezTo>
                    <a:pt x="11543" y="21516"/>
                    <a:pt x="11232" y="21570"/>
                    <a:pt x="10921" y="21570"/>
                  </a:cubicBezTo>
                  <a:cubicBezTo>
                    <a:pt x="10859" y="21570"/>
                    <a:pt x="10786" y="21570"/>
                    <a:pt x="10724" y="21561"/>
                  </a:cubicBezTo>
                  <a:close/>
                  <a:moveTo>
                    <a:pt x="14749" y="2480"/>
                  </a:moveTo>
                  <a:cubicBezTo>
                    <a:pt x="14604" y="2507"/>
                    <a:pt x="14469" y="2534"/>
                    <a:pt x="14334" y="2571"/>
                  </a:cubicBezTo>
                  <a:cubicBezTo>
                    <a:pt x="14199" y="2607"/>
                    <a:pt x="14054" y="2643"/>
                    <a:pt x="13909" y="2670"/>
                  </a:cubicBezTo>
                  <a:cubicBezTo>
                    <a:pt x="13784" y="2688"/>
                    <a:pt x="13670" y="2706"/>
                    <a:pt x="13556" y="2715"/>
                  </a:cubicBezTo>
                  <a:cubicBezTo>
                    <a:pt x="13338" y="2742"/>
                    <a:pt x="13120" y="2724"/>
                    <a:pt x="12923" y="2688"/>
                  </a:cubicBezTo>
                  <a:cubicBezTo>
                    <a:pt x="12695" y="2643"/>
                    <a:pt x="12508" y="2562"/>
                    <a:pt x="12353" y="2444"/>
                  </a:cubicBezTo>
                  <a:cubicBezTo>
                    <a:pt x="12207" y="2336"/>
                    <a:pt x="12093" y="2191"/>
                    <a:pt x="12000" y="2020"/>
                  </a:cubicBezTo>
                  <a:cubicBezTo>
                    <a:pt x="11917" y="1866"/>
                    <a:pt x="11855" y="1695"/>
                    <a:pt x="11792" y="1532"/>
                  </a:cubicBezTo>
                  <a:cubicBezTo>
                    <a:pt x="11730" y="1361"/>
                    <a:pt x="11668" y="1180"/>
                    <a:pt x="11585" y="1017"/>
                  </a:cubicBezTo>
                  <a:cubicBezTo>
                    <a:pt x="11388" y="665"/>
                    <a:pt x="11004" y="358"/>
                    <a:pt x="10547" y="169"/>
                  </a:cubicBezTo>
                  <a:cubicBezTo>
                    <a:pt x="10319" y="78"/>
                    <a:pt x="10081" y="24"/>
                    <a:pt x="9842" y="6"/>
                  </a:cubicBezTo>
                  <a:cubicBezTo>
                    <a:pt x="9603" y="-12"/>
                    <a:pt x="9365" y="15"/>
                    <a:pt x="9147" y="78"/>
                  </a:cubicBezTo>
                  <a:cubicBezTo>
                    <a:pt x="8421" y="286"/>
                    <a:pt x="7974" y="873"/>
                    <a:pt x="7549" y="1433"/>
                  </a:cubicBezTo>
                  <a:cubicBezTo>
                    <a:pt x="7466" y="1532"/>
                    <a:pt x="7393" y="1641"/>
                    <a:pt x="7310" y="1740"/>
                  </a:cubicBezTo>
                  <a:cubicBezTo>
                    <a:pt x="7103" y="1993"/>
                    <a:pt x="6771" y="2345"/>
                    <a:pt x="6335" y="2580"/>
                  </a:cubicBezTo>
                  <a:cubicBezTo>
                    <a:pt x="5910" y="2814"/>
                    <a:pt x="5485" y="2878"/>
                    <a:pt x="5059" y="2778"/>
                  </a:cubicBezTo>
                  <a:cubicBezTo>
                    <a:pt x="4976" y="2760"/>
                    <a:pt x="4883" y="2724"/>
                    <a:pt x="4789" y="2697"/>
                  </a:cubicBezTo>
                  <a:cubicBezTo>
                    <a:pt x="4665" y="2652"/>
                    <a:pt x="4530" y="2616"/>
                    <a:pt x="4385" y="2598"/>
                  </a:cubicBezTo>
                  <a:cubicBezTo>
                    <a:pt x="4343" y="2589"/>
                    <a:pt x="4302" y="2589"/>
                    <a:pt x="4260" y="2589"/>
                  </a:cubicBezTo>
                  <a:cubicBezTo>
                    <a:pt x="3887" y="2589"/>
                    <a:pt x="3576" y="2778"/>
                    <a:pt x="3368" y="2950"/>
                  </a:cubicBezTo>
                  <a:cubicBezTo>
                    <a:pt x="2829" y="3392"/>
                    <a:pt x="2517" y="3988"/>
                    <a:pt x="2414" y="4774"/>
                  </a:cubicBezTo>
                  <a:cubicBezTo>
                    <a:pt x="2403" y="4855"/>
                    <a:pt x="2403" y="4946"/>
                    <a:pt x="2393" y="5036"/>
                  </a:cubicBezTo>
                  <a:cubicBezTo>
                    <a:pt x="2393" y="5054"/>
                    <a:pt x="2393" y="5081"/>
                    <a:pt x="2393" y="5108"/>
                  </a:cubicBezTo>
                  <a:cubicBezTo>
                    <a:pt x="2372" y="5415"/>
                    <a:pt x="2455" y="5894"/>
                    <a:pt x="2538" y="6408"/>
                  </a:cubicBezTo>
                  <a:cubicBezTo>
                    <a:pt x="2549" y="6481"/>
                    <a:pt x="2569" y="6562"/>
                    <a:pt x="2580" y="6643"/>
                  </a:cubicBezTo>
                  <a:cubicBezTo>
                    <a:pt x="2632" y="6959"/>
                    <a:pt x="2683" y="7320"/>
                    <a:pt x="2673" y="7636"/>
                  </a:cubicBezTo>
                  <a:cubicBezTo>
                    <a:pt x="2673" y="7971"/>
                    <a:pt x="2590" y="8214"/>
                    <a:pt x="2445" y="8368"/>
                  </a:cubicBezTo>
                  <a:cubicBezTo>
                    <a:pt x="2320" y="8503"/>
                    <a:pt x="2092" y="8585"/>
                    <a:pt x="1853" y="8666"/>
                  </a:cubicBezTo>
                  <a:cubicBezTo>
                    <a:pt x="1646" y="8738"/>
                    <a:pt x="1428" y="8819"/>
                    <a:pt x="1283" y="8937"/>
                  </a:cubicBezTo>
                  <a:cubicBezTo>
                    <a:pt x="889" y="9253"/>
                    <a:pt x="567" y="9641"/>
                    <a:pt x="380" y="10075"/>
                  </a:cubicBezTo>
                  <a:cubicBezTo>
                    <a:pt x="235" y="10373"/>
                    <a:pt x="142" y="10716"/>
                    <a:pt x="90" y="11122"/>
                  </a:cubicBezTo>
                  <a:cubicBezTo>
                    <a:pt x="38" y="11492"/>
                    <a:pt x="27" y="11863"/>
                    <a:pt x="17" y="12215"/>
                  </a:cubicBezTo>
                  <a:cubicBezTo>
                    <a:pt x="-4" y="12946"/>
                    <a:pt x="-4" y="13651"/>
                    <a:pt x="235" y="14328"/>
                  </a:cubicBezTo>
                  <a:cubicBezTo>
                    <a:pt x="349" y="14626"/>
                    <a:pt x="505" y="14924"/>
                    <a:pt x="691" y="15204"/>
                  </a:cubicBezTo>
                  <a:cubicBezTo>
                    <a:pt x="1086" y="15773"/>
                    <a:pt x="1656" y="16287"/>
                    <a:pt x="2372" y="16748"/>
                  </a:cubicBezTo>
                  <a:cubicBezTo>
                    <a:pt x="2704" y="16947"/>
                    <a:pt x="3057" y="17145"/>
                    <a:pt x="3441" y="17317"/>
                  </a:cubicBezTo>
                  <a:cubicBezTo>
                    <a:pt x="3793" y="17479"/>
                    <a:pt x="4167" y="17633"/>
                    <a:pt x="4561" y="17759"/>
                  </a:cubicBezTo>
                  <a:cubicBezTo>
                    <a:pt x="4665" y="17795"/>
                    <a:pt x="4769" y="17831"/>
                    <a:pt x="4872" y="17868"/>
                  </a:cubicBezTo>
                  <a:cubicBezTo>
                    <a:pt x="5225" y="17976"/>
                    <a:pt x="5578" y="18093"/>
                    <a:pt x="5910" y="18256"/>
                  </a:cubicBezTo>
                  <a:cubicBezTo>
                    <a:pt x="6698" y="18635"/>
                    <a:pt x="7269" y="19222"/>
                    <a:pt x="7829" y="19800"/>
                  </a:cubicBezTo>
                  <a:cubicBezTo>
                    <a:pt x="7933" y="19908"/>
                    <a:pt x="8047" y="20026"/>
                    <a:pt x="8161" y="20134"/>
                  </a:cubicBezTo>
                  <a:cubicBezTo>
                    <a:pt x="8566" y="20541"/>
                    <a:pt x="8939" y="20839"/>
                    <a:pt x="9302" y="21064"/>
                  </a:cubicBezTo>
                  <a:cubicBezTo>
                    <a:pt x="9531" y="21200"/>
                    <a:pt x="9759" y="21317"/>
                    <a:pt x="9977" y="21398"/>
                  </a:cubicBezTo>
                  <a:cubicBezTo>
                    <a:pt x="10226" y="21480"/>
                    <a:pt x="10475" y="21543"/>
                    <a:pt x="10724" y="21561"/>
                  </a:cubicBezTo>
                  <a:cubicBezTo>
                    <a:pt x="11097" y="21588"/>
                    <a:pt x="11471" y="21534"/>
                    <a:pt x="11865" y="21389"/>
                  </a:cubicBezTo>
                  <a:cubicBezTo>
                    <a:pt x="12176" y="21272"/>
                    <a:pt x="12498" y="21100"/>
                    <a:pt x="12861" y="20857"/>
                  </a:cubicBezTo>
                  <a:cubicBezTo>
                    <a:pt x="13017" y="20757"/>
                    <a:pt x="13172" y="20640"/>
                    <a:pt x="13338" y="20522"/>
                  </a:cubicBezTo>
                  <a:cubicBezTo>
                    <a:pt x="13847" y="20152"/>
                    <a:pt x="14334" y="19737"/>
                    <a:pt x="14811" y="19340"/>
                  </a:cubicBezTo>
                  <a:cubicBezTo>
                    <a:pt x="15392" y="18852"/>
                    <a:pt x="16004" y="18346"/>
                    <a:pt x="16648" y="17904"/>
                  </a:cubicBezTo>
                  <a:cubicBezTo>
                    <a:pt x="17021" y="17651"/>
                    <a:pt x="17415" y="17407"/>
                    <a:pt x="17789" y="17172"/>
                  </a:cubicBezTo>
                  <a:cubicBezTo>
                    <a:pt x="18536" y="16721"/>
                    <a:pt x="19304" y="16251"/>
                    <a:pt x="19936" y="15655"/>
                  </a:cubicBezTo>
                  <a:cubicBezTo>
                    <a:pt x="20268" y="15348"/>
                    <a:pt x="20559" y="14996"/>
                    <a:pt x="20798" y="14608"/>
                  </a:cubicBezTo>
                  <a:cubicBezTo>
                    <a:pt x="21036" y="14219"/>
                    <a:pt x="21223" y="13813"/>
                    <a:pt x="21337" y="13389"/>
                  </a:cubicBezTo>
                  <a:cubicBezTo>
                    <a:pt x="21586" y="12486"/>
                    <a:pt x="21524" y="11583"/>
                    <a:pt x="21171" y="10761"/>
                  </a:cubicBezTo>
                  <a:cubicBezTo>
                    <a:pt x="20953" y="10255"/>
                    <a:pt x="20621" y="9786"/>
                    <a:pt x="20300" y="9325"/>
                  </a:cubicBezTo>
                  <a:cubicBezTo>
                    <a:pt x="20175" y="9145"/>
                    <a:pt x="20051" y="8964"/>
                    <a:pt x="19936" y="8792"/>
                  </a:cubicBezTo>
                  <a:cubicBezTo>
                    <a:pt x="19656" y="8359"/>
                    <a:pt x="19407" y="7916"/>
                    <a:pt x="19210" y="7474"/>
                  </a:cubicBezTo>
                  <a:cubicBezTo>
                    <a:pt x="19003" y="7013"/>
                    <a:pt x="18826" y="6553"/>
                    <a:pt x="18712" y="6092"/>
                  </a:cubicBezTo>
                  <a:cubicBezTo>
                    <a:pt x="18660" y="5885"/>
                    <a:pt x="18608" y="5668"/>
                    <a:pt x="18557" y="5451"/>
                  </a:cubicBezTo>
                  <a:cubicBezTo>
                    <a:pt x="18557" y="5433"/>
                    <a:pt x="18557" y="5433"/>
                    <a:pt x="18557" y="5433"/>
                  </a:cubicBezTo>
                  <a:cubicBezTo>
                    <a:pt x="18453" y="4982"/>
                    <a:pt x="18339" y="4512"/>
                    <a:pt x="18162" y="4079"/>
                  </a:cubicBezTo>
                  <a:cubicBezTo>
                    <a:pt x="18069" y="3844"/>
                    <a:pt x="17955" y="3645"/>
                    <a:pt x="17830" y="3474"/>
                  </a:cubicBezTo>
                  <a:cubicBezTo>
                    <a:pt x="17685" y="3266"/>
                    <a:pt x="17519" y="3103"/>
                    <a:pt x="17332" y="2950"/>
                  </a:cubicBezTo>
                  <a:cubicBezTo>
                    <a:pt x="16990" y="2688"/>
                    <a:pt x="16575" y="2516"/>
                    <a:pt x="16087" y="2444"/>
                  </a:cubicBezTo>
                  <a:cubicBezTo>
                    <a:pt x="15911" y="2417"/>
                    <a:pt x="15724" y="2399"/>
                    <a:pt x="15527" y="2399"/>
                  </a:cubicBezTo>
                  <a:cubicBezTo>
                    <a:pt x="15268" y="2399"/>
                    <a:pt x="15008" y="2426"/>
                    <a:pt x="14749" y="2480"/>
                  </a:cubicBezTo>
                  <a:close/>
                </a:path>
              </a:pathLst>
            </a:custGeom>
            <a:solidFill>
              <a:srgbClr val="BFBFBF">
                <a:alpha val="7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6820" name="Freeform 45"/>
            <p:cNvSpPr/>
            <p:nvPr/>
          </p:nvSpPr>
          <p:spPr>
            <a:xfrm flipH="1" rot="10800000">
              <a:off x="740683" y="420332"/>
              <a:ext cx="3994249" cy="46606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82" h="21503" fill="norm" stroke="1" extrusionOk="0">
                  <a:moveTo>
                    <a:pt x="10657" y="21494"/>
                  </a:moveTo>
                  <a:cubicBezTo>
                    <a:pt x="9541" y="21398"/>
                    <a:pt x="8679" y="20597"/>
                    <a:pt x="8121" y="20006"/>
                  </a:cubicBezTo>
                  <a:cubicBezTo>
                    <a:pt x="8009" y="19892"/>
                    <a:pt x="7908" y="19779"/>
                    <a:pt x="7806" y="19666"/>
                  </a:cubicBezTo>
                  <a:cubicBezTo>
                    <a:pt x="7258" y="19074"/>
                    <a:pt x="6700" y="18465"/>
                    <a:pt x="5929" y="18082"/>
                  </a:cubicBezTo>
                  <a:cubicBezTo>
                    <a:pt x="5595" y="17917"/>
                    <a:pt x="5219" y="17795"/>
                    <a:pt x="4864" y="17682"/>
                  </a:cubicBezTo>
                  <a:cubicBezTo>
                    <a:pt x="4773" y="17656"/>
                    <a:pt x="4681" y="17630"/>
                    <a:pt x="4590" y="17595"/>
                  </a:cubicBezTo>
                  <a:cubicBezTo>
                    <a:pt x="3555" y="17264"/>
                    <a:pt x="1688" y="16490"/>
                    <a:pt x="684" y="15080"/>
                  </a:cubicBezTo>
                  <a:cubicBezTo>
                    <a:pt x="481" y="14801"/>
                    <a:pt x="329" y="14506"/>
                    <a:pt x="217" y="14210"/>
                  </a:cubicBezTo>
                  <a:cubicBezTo>
                    <a:pt x="-16" y="13540"/>
                    <a:pt x="-16" y="12861"/>
                    <a:pt x="14" y="12112"/>
                  </a:cubicBezTo>
                  <a:cubicBezTo>
                    <a:pt x="35" y="11320"/>
                    <a:pt x="85" y="10615"/>
                    <a:pt x="380" y="9980"/>
                  </a:cubicBezTo>
                  <a:cubicBezTo>
                    <a:pt x="572" y="9545"/>
                    <a:pt x="897" y="9153"/>
                    <a:pt x="1303" y="8849"/>
                  </a:cubicBezTo>
                  <a:cubicBezTo>
                    <a:pt x="1455" y="8727"/>
                    <a:pt x="1668" y="8657"/>
                    <a:pt x="1891" y="8579"/>
                  </a:cubicBezTo>
                  <a:cubicBezTo>
                    <a:pt x="2125" y="8501"/>
                    <a:pt x="2348" y="8422"/>
                    <a:pt x="2480" y="8292"/>
                  </a:cubicBezTo>
                  <a:cubicBezTo>
                    <a:pt x="2794" y="7979"/>
                    <a:pt x="2713" y="7308"/>
                    <a:pt x="2591" y="6630"/>
                  </a:cubicBezTo>
                  <a:cubicBezTo>
                    <a:pt x="2561" y="6499"/>
                    <a:pt x="2541" y="6377"/>
                    <a:pt x="2510" y="6255"/>
                  </a:cubicBezTo>
                  <a:cubicBezTo>
                    <a:pt x="2429" y="5812"/>
                    <a:pt x="2338" y="5394"/>
                    <a:pt x="2348" y="5124"/>
                  </a:cubicBezTo>
                  <a:cubicBezTo>
                    <a:pt x="2348" y="5107"/>
                    <a:pt x="2348" y="5107"/>
                    <a:pt x="2348" y="5107"/>
                  </a:cubicBezTo>
                  <a:cubicBezTo>
                    <a:pt x="2348" y="5002"/>
                    <a:pt x="2348" y="4898"/>
                    <a:pt x="2358" y="4793"/>
                  </a:cubicBezTo>
                  <a:cubicBezTo>
                    <a:pt x="2429" y="3975"/>
                    <a:pt x="2713" y="3366"/>
                    <a:pt x="3231" y="2931"/>
                  </a:cubicBezTo>
                  <a:cubicBezTo>
                    <a:pt x="3413" y="2766"/>
                    <a:pt x="3799" y="2505"/>
                    <a:pt x="4276" y="2566"/>
                  </a:cubicBezTo>
                  <a:cubicBezTo>
                    <a:pt x="4418" y="2583"/>
                    <a:pt x="4550" y="2626"/>
                    <a:pt x="4681" y="2679"/>
                  </a:cubicBezTo>
                  <a:cubicBezTo>
                    <a:pt x="4773" y="2705"/>
                    <a:pt x="4864" y="2740"/>
                    <a:pt x="4955" y="2757"/>
                  </a:cubicBezTo>
                  <a:cubicBezTo>
                    <a:pt x="6021" y="3027"/>
                    <a:pt x="6873" y="2130"/>
                    <a:pt x="7198" y="1730"/>
                  </a:cubicBezTo>
                  <a:cubicBezTo>
                    <a:pt x="7269" y="1634"/>
                    <a:pt x="7350" y="1530"/>
                    <a:pt x="7421" y="1434"/>
                  </a:cubicBezTo>
                  <a:cubicBezTo>
                    <a:pt x="7857" y="860"/>
                    <a:pt x="8303" y="277"/>
                    <a:pt x="9044" y="68"/>
                  </a:cubicBezTo>
                  <a:cubicBezTo>
                    <a:pt x="9470" y="-54"/>
                    <a:pt x="9988" y="-10"/>
                    <a:pt x="10464" y="181"/>
                  </a:cubicBezTo>
                  <a:cubicBezTo>
                    <a:pt x="10931" y="372"/>
                    <a:pt x="11317" y="703"/>
                    <a:pt x="11509" y="1069"/>
                  </a:cubicBezTo>
                  <a:cubicBezTo>
                    <a:pt x="11601" y="1243"/>
                    <a:pt x="11651" y="1425"/>
                    <a:pt x="11712" y="1600"/>
                  </a:cubicBezTo>
                  <a:cubicBezTo>
                    <a:pt x="11824" y="1956"/>
                    <a:pt x="11936" y="2287"/>
                    <a:pt x="12250" y="2531"/>
                  </a:cubicBezTo>
                  <a:cubicBezTo>
                    <a:pt x="12534" y="2748"/>
                    <a:pt x="12970" y="2853"/>
                    <a:pt x="13447" y="2809"/>
                  </a:cubicBezTo>
                  <a:cubicBezTo>
                    <a:pt x="13549" y="2800"/>
                    <a:pt x="13670" y="2783"/>
                    <a:pt x="13792" y="2757"/>
                  </a:cubicBezTo>
                  <a:cubicBezTo>
                    <a:pt x="13944" y="2731"/>
                    <a:pt x="14097" y="2687"/>
                    <a:pt x="14239" y="2653"/>
                  </a:cubicBezTo>
                  <a:cubicBezTo>
                    <a:pt x="14370" y="2618"/>
                    <a:pt x="14502" y="2583"/>
                    <a:pt x="14634" y="2557"/>
                  </a:cubicBezTo>
                  <a:cubicBezTo>
                    <a:pt x="15649" y="2348"/>
                    <a:pt x="16613" y="2513"/>
                    <a:pt x="17272" y="3001"/>
                  </a:cubicBezTo>
                  <a:cubicBezTo>
                    <a:pt x="18094" y="3619"/>
                    <a:pt x="18307" y="4593"/>
                    <a:pt x="18500" y="5455"/>
                  </a:cubicBezTo>
                  <a:cubicBezTo>
                    <a:pt x="18520" y="5507"/>
                    <a:pt x="18520" y="5507"/>
                    <a:pt x="18520" y="5507"/>
                  </a:cubicBezTo>
                  <a:cubicBezTo>
                    <a:pt x="18561" y="5707"/>
                    <a:pt x="18611" y="5907"/>
                    <a:pt x="18662" y="6107"/>
                  </a:cubicBezTo>
                  <a:cubicBezTo>
                    <a:pt x="18895" y="7013"/>
                    <a:pt x="19301" y="7909"/>
                    <a:pt x="19880" y="8770"/>
                  </a:cubicBezTo>
                  <a:cubicBezTo>
                    <a:pt x="20001" y="8953"/>
                    <a:pt x="20143" y="9145"/>
                    <a:pt x="20275" y="9327"/>
                  </a:cubicBezTo>
                  <a:cubicBezTo>
                    <a:pt x="20590" y="9771"/>
                    <a:pt x="20914" y="10224"/>
                    <a:pt x="21138" y="10711"/>
                  </a:cubicBezTo>
                  <a:cubicBezTo>
                    <a:pt x="21513" y="11529"/>
                    <a:pt x="21584" y="12434"/>
                    <a:pt x="21341" y="13331"/>
                  </a:cubicBezTo>
                  <a:cubicBezTo>
                    <a:pt x="21117" y="14166"/>
                    <a:pt x="20620" y="14967"/>
                    <a:pt x="19951" y="15593"/>
                  </a:cubicBezTo>
                  <a:cubicBezTo>
                    <a:pt x="19311" y="16176"/>
                    <a:pt x="18540" y="16638"/>
                    <a:pt x="17800" y="17090"/>
                  </a:cubicBezTo>
                  <a:cubicBezTo>
                    <a:pt x="17414" y="17325"/>
                    <a:pt x="17008" y="17569"/>
                    <a:pt x="16633" y="17821"/>
                  </a:cubicBezTo>
                  <a:cubicBezTo>
                    <a:pt x="15973" y="18274"/>
                    <a:pt x="15355" y="18787"/>
                    <a:pt x="14756" y="19283"/>
                  </a:cubicBezTo>
                  <a:cubicBezTo>
                    <a:pt x="14289" y="19675"/>
                    <a:pt x="13802" y="20084"/>
                    <a:pt x="13305" y="20449"/>
                  </a:cubicBezTo>
                  <a:cubicBezTo>
                    <a:pt x="13143" y="20571"/>
                    <a:pt x="12981" y="20684"/>
                    <a:pt x="12828" y="20789"/>
                  </a:cubicBezTo>
                  <a:cubicBezTo>
                    <a:pt x="12311" y="21128"/>
                    <a:pt x="11641" y="21502"/>
                    <a:pt x="10870" y="21502"/>
                  </a:cubicBezTo>
                  <a:cubicBezTo>
                    <a:pt x="10799" y="21502"/>
                    <a:pt x="10728" y="21502"/>
                    <a:pt x="10657" y="21494"/>
                  </a:cubicBezTo>
                  <a:close/>
                  <a:moveTo>
                    <a:pt x="14644" y="2583"/>
                  </a:moveTo>
                  <a:cubicBezTo>
                    <a:pt x="14513" y="2609"/>
                    <a:pt x="14381" y="2644"/>
                    <a:pt x="14249" y="2679"/>
                  </a:cubicBezTo>
                  <a:cubicBezTo>
                    <a:pt x="14107" y="2713"/>
                    <a:pt x="13955" y="2757"/>
                    <a:pt x="13802" y="2783"/>
                  </a:cubicBezTo>
                  <a:cubicBezTo>
                    <a:pt x="13670" y="2809"/>
                    <a:pt x="13559" y="2827"/>
                    <a:pt x="13447" y="2835"/>
                  </a:cubicBezTo>
                  <a:cubicBezTo>
                    <a:pt x="12960" y="2879"/>
                    <a:pt x="12514" y="2774"/>
                    <a:pt x="12220" y="2548"/>
                  </a:cubicBezTo>
                  <a:cubicBezTo>
                    <a:pt x="11905" y="2296"/>
                    <a:pt x="11793" y="1948"/>
                    <a:pt x="11682" y="1608"/>
                  </a:cubicBezTo>
                  <a:cubicBezTo>
                    <a:pt x="11631" y="1434"/>
                    <a:pt x="11570" y="1251"/>
                    <a:pt x="11479" y="1086"/>
                  </a:cubicBezTo>
                  <a:cubicBezTo>
                    <a:pt x="11286" y="721"/>
                    <a:pt x="10911" y="399"/>
                    <a:pt x="10454" y="207"/>
                  </a:cubicBezTo>
                  <a:cubicBezTo>
                    <a:pt x="9988" y="16"/>
                    <a:pt x="9470" y="-28"/>
                    <a:pt x="9054" y="94"/>
                  </a:cubicBezTo>
                  <a:cubicBezTo>
                    <a:pt x="8324" y="303"/>
                    <a:pt x="7877" y="886"/>
                    <a:pt x="7451" y="1443"/>
                  </a:cubicBezTo>
                  <a:cubicBezTo>
                    <a:pt x="7370" y="1547"/>
                    <a:pt x="7299" y="1643"/>
                    <a:pt x="7218" y="1747"/>
                  </a:cubicBezTo>
                  <a:cubicBezTo>
                    <a:pt x="6944" y="2096"/>
                    <a:pt x="6244" y="2835"/>
                    <a:pt x="5351" y="2835"/>
                  </a:cubicBezTo>
                  <a:cubicBezTo>
                    <a:pt x="5219" y="2835"/>
                    <a:pt x="5077" y="2818"/>
                    <a:pt x="4945" y="2783"/>
                  </a:cubicBezTo>
                  <a:cubicBezTo>
                    <a:pt x="4854" y="2766"/>
                    <a:pt x="4763" y="2731"/>
                    <a:pt x="4671" y="2705"/>
                  </a:cubicBezTo>
                  <a:cubicBezTo>
                    <a:pt x="4539" y="2653"/>
                    <a:pt x="4407" y="2609"/>
                    <a:pt x="4265" y="2592"/>
                  </a:cubicBezTo>
                  <a:cubicBezTo>
                    <a:pt x="3809" y="2531"/>
                    <a:pt x="3434" y="2792"/>
                    <a:pt x="3251" y="2948"/>
                  </a:cubicBezTo>
                  <a:cubicBezTo>
                    <a:pt x="2744" y="3384"/>
                    <a:pt x="2460" y="3993"/>
                    <a:pt x="2389" y="4793"/>
                  </a:cubicBezTo>
                  <a:cubicBezTo>
                    <a:pt x="2389" y="4898"/>
                    <a:pt x="2378" y="5002"/>
                    <a:pt x="2378" y="5107"/>
                  </a:cubicBezTo>
                  <a:cubicBezTo>
                    <a:pt x="2378" y="5124"/>
                    <a:pt x="2378" y="5124"/>
                    <a:pt x="2378" y="5124"/>
                  </a:cubicBezTo>
                  <a:cubicBezTo>
                    <a:pt x="2378" y="5394"/>
                    <a:pt x="2460" y="5803"/>
                    <a:pt x="2551" y="6247"/>
                  </a:cubicBezTo>
                  <a:cubicBezTo>
                    <a:pt x="2571" y="6369"/>
                    <a:pt x="2602" y="6499"/>
                    <a:pt x="2622" y="6621"/>
                  </a:cubicBezTo>
                  <a:cubicBezTo>
                    <a:pt x="2754" y="7308"/>
                    <a:pt x="2825" y="7987"/>
                    <a:pt x="2500" y="8318"/>
                  </a:cubicBezTo>
                  <a:cubicBezTo>
                    <a:pt x="2368" y="8448"/>
                    <a:pt x="2145" y="8527"/>
                    <a:pt x="1902" y="8605"/>
                  </a:cubicBezTo>
                  <a:cubicBezTo>
                    <a:pt x="1688" y="8683"/>
                    <a:pt x="1465" y="8753"/>
                    <a:pt x="1323" y="8866"/>
                  </a:cubicBezTo>
                  <a:cubicBezTo>
                    <a:pt x="917" y="9171"/>
                    <a:pt x="603" y="9562"/>
                    <a:pt x="410" y="9989"/>
                  </a:cubicBezTo>
                  <a:cubicBezTo>
                    <a:pt x="116" y="10624"/>
                    <a:pt x="65" y="11320"/>
                    <a:pt x="45" y="12112"/>
                  </a:cubicBezTo>
                  <a:cubicBezTo>
                    <a:pt x="14" y="12861"/>
                    <a:pt x="14" y="13540"/>
                    <a:pt x="248" y="14201"/>
                  </a:cubicBezTo>
                  <a:cubicBezTo>
                    <a:pt x="359" y="14497"/>
                    <a:pt x="512" y="14784"/>
                    <a:pt x="704" y="15063"/>
                  </a:cubicBezTo>
                  <a:cubicBezTo>
                    <a:pt x="1709" y="16472"/>
                    <a:pt x="3576" y="17238"/>
                    <a:pt x="4600" y="17569"/>
                  </a:cubicBezTo>
                  <a:cubicBezTo>
                    <a:pt x="4692" y="17604"/>
                    <a:pt x="4783" y="17630"/>
                    <a:pt x="4874" y="17665"/>
                  </a:cubicBezTo>
                  <a:cubicBezTo>
                    <a:pt x="5229" y="17778"/>
                    <a:pt x="5605" y="17891"/>
                    <a:pt x="5950" y="18056"/>
                  </a:cubicBezTo>
                  <a:cubicBezTo>
                    <a:pt x="6721" y="18448"/>
                    <a:pt x="7289" y="19057"/>
                    <a:pt x="7827" y="19649"/>
                  </a:cubicBezTo>
                  <a:cubicBezTo>
                    <a:pt x="7928" y="19762"/>
                    <a:pt x="8040" y="19884"/>
                    <a:pt x="8141" y="19988"/>
                  </a:cubicBezTo>
                  <a:cubicBezTo>
                    <a:pt x="9024" y="20928"/>
                    <a:pt x="9825" y="21389"/>
                    <a:pt x="10657" y="21468"/>
                  </a:cubicBezTo>
                  <a:cubicBezTo>
                    <a:pt x="11509" y="21546"/>
                    <a:pt x="12250" y="21137"/>
                    <a:pt x="12808" y="20763"/>
                  </a:cubicBezTo>
                  <a:cubicBezTo>
                    <a:pt x="12960" y="20658"/>
                    <a:pt x="13123" y="20545"/>
                    <a:pt x="13285" y="20432"/>
                  </a:cubicBezTo>
                  <a:cubicBezTo>
                    <a:pt x="13782" y="20058"/>
                    <a:pt x="14269" y="19658"/>
                    <a:pt x="14736" y="19266"/>
                  </a:cubicBezTo>
                  <a:cubicBezTo>
                    <a:pt x="15334" y="18770"/>
                    <a:pt x="15943" y="18248"/>
                    <a:pt x="16613" y="17804"/>
                  </a:cubicBezTo>
                  <a:cubicBezTo>
                    <a:pt x="16988" y="17543"/>
                    <a:pt x="17394" y="17299"/>
                    <a:pt x="17779" y="17064"/>
                  </a:cubicBezTo>
                  <a:cubicBezTo>
                    <a:pt x="18520" y="16620"/>
                    <a:pt x="19291" y="16159"/>
                    <a:pt x="19920" y="15576"/>
                  </a:cubicBezTo>
                  <a:cubicBezTo>
                    <a:pt x="20590" y="14958"/>
                    <a:pt x="21087" y="14157"/>
                    <a:pt x="21310" y="13322"/>
                  </a:cubicBezTo>
                  <a:cubicBezTo>
                    <a:pt x="21554" y="12434"/>
                    <a:pt x="21483" y="11529"/>
                    <a:pt x="21117" y="10720"/>
                  </a:cubicBezTo>
                  <a:cubicBezTo>
                    <a:pt x="20894" y="10241"/>
                    <a:pt x="20559" y="9780"/>
                    <a:pt x="20245" y="9345"/>
                  </a:cubicBezTo>
                  <a:cubicBezTo>
                    <a:pt x="20113" y="9162"/>
                    <a:pt x="19981" y="8971"/>
                    <a:pt x="19849" y="8779"/>
                  </a:cubicBezTo>
                  <a:cubicBezTo>
                    <a:pt x="19271" y="7926"/>
                    <a:pt x="18865" y="7021"/>
                    <a:pt x="18621" y="6116"/>
                  </a:cubicBezTo>
                  <a:cubicBezTo>
                    <a:pt x="18571" y="5916"/>
                    <a:pt x="18530" y="5707"/>
                    <a:pt x="18479" y="5516"/>
                  </a:cubicBezTo>
                  <a:cubicBezTo>
                    <a:pt x="18469" y="5455"/>
                    <a:pt x="18469" y="5455"/>
                    <a:pt x="18469" y="5455"/>
                  </a:cubicBezTo>
                  <a:cubicBezTo>
                    <a:pt x="18277" y="4602"/>
                    <a:pt x="18063" y="3627"/>
                    <a:pt x="17252" y="3027"/>
                  </a:cubicBezTo>
                  <a:cubicBezTo>
                    <a:pt x="16785" y="2679"/>
                    <a:pt x="16166" y="2496"/>
                    <a:pt x="15486" y="2496"/>
                  </a:cubicBezTo>
                  <a:cubicBezTo>
                    <a:pt x="15213" y="2496"/>
                    <a:pt x="14928" y="2522"/>
                    <a:pt x="14644" y="2583"/>
                  </a:cubicBezTo>
                  <a:close/>
                </a:path>
              </a:pathLst>
            </a:custGeom>
            <a:solidFill>
              <a:srgbClr val="BFBFBF">
                <a:alpha val="7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6821" name="Freeform 46"/>
            <p:cNvSpPr/>
            <p:nvPr/>
          </p:nvSpPr>
          <p:spPr>
            <a:xfrm flipH="1" rot="10800000">
              <a:off x="703687" y="352506"/>
              <a:ext cx="4072092" cy="480687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85" h="21569" fill="norm" stroke="1" extrusionOk="0">
                  <a:moveTo>
                    <a:pt x="10600" y="21552"/>
                  </a:moveTo>
                  <a:cubicBezTo>
                    <a:pt x="10361" y="21535"/>
                    <a:pt x="10112" y="21468"/>
                    <a:pt x="9873" y="21374"/>
                  </a:cubicBezTo>
                  <a:cubicBezTo>
                    <a:pt x="9654" y="21290"/>
                    <a:pt x="9425" y="21163"/>
                    <a:pt x="9206" y="21019"/>
                  </a:cubicBezTo>
                  <a:cubicBezTo>
                    <a:pt x="8848" y="20765"/>
                    <a:pt x="8480" y="20435"/>
                    <a:pt x="8101" y="20012"/>
                  </a:cubicBezTo>
                  <a:cubicBezTo>
                    <a:pt x="8002" y="19893"/>
                    <a:pt x="7892" y="19766"/>
                    <a:pt x="7793" y="19648"/>
                  </a:cubicBezTo>
                  <a:cubicBezTo>
                    <a:pt x="7265" y="19038"/>
                    <a:pt x="6728" y="18404"/>
                    <a:pt x="5951" y="18014"/>
                  </a:cubicBezTo>
                  <a:cubicBezTo>
                    <a:pt x="5613" y="17845"/>
                    <a:pt x="5235" y="17726"/>
                    <a:pt x="4866" y="17616"/>
                  </a:cubicBezTo>
                  <a:cubicBezTo>
                    <a:pt x="4787" y="17591"/>
                    <a:pt x="4697" y="17566"/>
                    <a:pt x="4618" y="17532"/>
                  </a:cubicBezTo>
                  <a:cubicBezTo>
                    <a:pt x="4219" y="17413"/>
                    <a:pt x="3841" y="17269"/>
                    <a:pt x="3473" y="17109"/>
                  </a:cubicBezTo>
                  <a:cubicBezTo>
                    <a:pt x="3085" y="16939"/>
                    <a:pt x="2716" y="16753"/>
                    <a:pt x="2388" y="16550"/>
                  </a:cubicBezTo>
                  <a:cubicBezTo>
                    <a:pt x="1651" y="16110"/>
                    <a:pt x="1074" y="15602"/>
                    <a:pt x="676" y="15043"/>
                  </a:cubicBezTo>
                  <a:cubicBezTo>
                    <a:pt x="477" y="14764"/>
                    <a:pt x="317" y="14476"/>
                    <a:pt x="218" y="14172"/>
                  </a:cubicBezTo>
                  <a:cubicBezTo>
                    <a:pt x="108" y="13867"/>
                    <a:pt x="39" y="13520"/>
                    <a:pt x="19" y="13131"/>
                  </a:cubicBezTo>
                  <a:cubicBezTo>
                    <a:pt x="-11" y="12792"/>
                    <a:pt x="-1" y="12453"/>
                    <a:pt x="19" y="12081"/>
                  </a:cubicBezTo>
                  <a:cubicBezTo>
                    <a:pt x="29" y="11692"/>
                    <a:pt x="49" y="11345"/>
                    <a:pt x="98" y="10998"/>
                  </a:cubicBezTo>
                  <a:cubicBezTo>
                    <a:pt x="158" y="10591"/>
                    <a:pt x="248" y="10253"/>
                    <a:pt x="387" y="9957"/>
                  </a:cubicBezTo>
                  <a:cubicBezTo>
                    <a:pt x="586" y="9525"/>
                    <a:pt x="905" y="9136"/>
                    <a:pt x="1313" y="8831"/>
                  </a:cubicBezTo>
                  <a:cubicBezTo>
                    <a:pt x="1472" y="8721"/>
                    <a:pt x="1691" y="8645"/>
                    <a:pt x="1910" y="8568"/>
                  </a:cubicBezTo>
                  <a:cubicBezTo>
                    <a:pt x="2159" y="8492"/>
                    <a:pt x="2388" y="8416"/>
                    <a:pt x="2517" y="8289"/>
                  </a:cubicBezTo>
                  <a:cubicBezTo>
                    <a:pt x="2836" y="7976"/>
                    <a:pt x="2746" y="7282"/>
                    <a:pt x="2617" y="6639"/>
                  </a:cubicBezTo>
                  <a:cubicBezTo>
                    <a:pt x="2577" y="6478"/>
                    <a:pt x="2537" y="6309"/>
                    <a:pt x="2507" y="6148"/>
                  </a:cubicBezTo>
                  <a:cubicBezTo>
                    <a:pt x="2418" y="5758"/>
                    <a:pt x="2328" y="5394"/>
                    <a:pt x="2318" y="5157"/>
                  </a:cubicBezTo>
                  <a:cubicBezTo>
                    <a:pt x="2318" y="5064"/>
                    <a:pt x="2318" y="4946"/>
                    <a:pt x="2318" y="4827"/>
                  </a:cubicBezTo>
                  <a:cubicBezTo>
                    <a:pt x="2348" y="4006"/>
                    <a:pt x="2617" y="3363"/>
                    <a:pt x="3105" y="2923"/>
                  </a:cubicBezTo>
                  <a:cubicBezTo>
                    <a:pt x="3244" y="2796"/>
                    <a:pt x="3413" y="2694"/>
                    <a:pt x="3572" y="2635"/>
                  </a:cubicBezTo>
                  <a:cubicBezTo>
                    <a:pt x="3762" y="2559"/>
                    <a:pt x="3961" y="2534"/>
                    <a:pt x="4140" y="2559"/>
                  </a:cubicBezTo>
                  <a:cubicBezTo>
                    <a:pt x="4289" y="2584"/>
                    <a:pt x="4428" y="2627"/>
                    <a:pt x="4558" y="2678"/>
                  </a:cubicBezTo>
                  <a:cubicBezTo>
                    <a:pt x="4647" y="2711"/>
                    <a:pt x="4737" y="2737"/>
                    <a:pt x="4827" y="2762"/>
                  </a:cubicBezTo>
                  <a:cubicBezTo>
                    <a:pt x="5255" y="2872"/>
                    <a:pt x="5693" y="2813"/>
                    <a:pt x="6121" y="2584"/>
                  </a:cubicBezTo>
                  <a:cubicBezTo>
                    <a:pt x="6569" y="2347"/>
                    <a:pt x="6897" y="1992"/>
                    <a:pt x="7106" y="1730"/>
                  </a:cubicBezTo>
                  <a:cubicBezTo>
                    <a:pt x="7176" y="1628"/>
                    <a:pt x="7255" y="1526"/>
                    <a:pt x="7335" y="1433"/>
                  </a:cubicBezTo>
                  <a:cubicBezTo>
                    <a:pt x="7763" y="858"/>
                    <a:pt x="8211" y="265"/>
                    <a:pt x="8957" y="62"/>
                  </a:cubicBezTo>
                  <a:cubicBezTo>
                    <a:pt x="9176" y="3"/>
                    <a:pt x="9415" y="-14"/>
                    <a:pt x="9664" y="11"/>
                  </a:cubicBezTo>
                  <a:cubicBezTo>
                    <a:pt x="9913" y="37"/>
                    <a:pt x="10152" y="96"/>
                    <a:pt x="10381" y="198"/>
                  </a:cubicBezTo>
                  <a:cubicBezTo>
                    <a:pt x="10610" y="299"/>
                    <a:pt x="10819" y="426"/>
                    <a:pt x="10998" y="578"/>
                  </a:cubicBezTo>
                  <a:cubicBezTo>
                    <a:pt x="11177" y="739"/>
                    <a:pt x="11327" y="925"/>
                    <a:pt x="11416" y="1120"/>
                  </a:cubicBezTo>
                  <a:cubicBezTo>
                    <a:pt x="11506" y="1289"/>
                    <a:pt x="11555" y="1484"/>
                    <a:pt x="11615" y="1662"/>
                  </a:cubicBezTo>
                  <a:cubicBezTo>
                    <a:pt x="11665" y="1840"/>
                    <a:pt x="11715" y="2017"/>
                    <a:pt x="11794" y="2187"/>
                  </a:cubicBezTo>
                  <a:cubicBezTo>
                    <a:pt x="11884" y="2364"/>
                    <a:pt x="11993" y="2508"/>
                    <a:pt x="12133" y="2627"/>
                  </a:cubicBezTo>
                  <a:cubicBezTo>
                    <a:pt x="12292" y="2754"/>
                    <a:pt x="12481" y="2838"/>
                    <a:pt x="12710" y="2889"/>
                  </a:cubicBezTo>
                  <a:cubicBezTo>
                    <a:pt x="12909" y="2931"/>
                    <a:pt x="13138" y="2940"/>
                    <a:pt x="13357" y="2923"/>
                  </a:cubicBezTo>
                  <a:cubicBezTo>
                    <a:pt x="13467" y="2915"/>
                    <a:pt x="13576" y="2889"/>
                    <a:pt x="13705" y="2864"/>
                  </a:cubicBezTo>
                  <a:cubicBezTo>
                    <a:pt x="13865" y="2838"/>
                    <a:pt x="14014" y="2796"/>
                    <a:pt x="14173" y="2754"/>
                  </a:cubicBezTo>
                  <a:cubicBezTo>
                    <a:pt x="14293" y="2720"/>
                    <a:pt x="14422" y="2686"/>
                    <a:pt x="14562" y="2661"/>
                  </a:cubicBezTo>
                  <a:cubicBezTo>
                    <a:pt x="15019" y="2559"/>
                    <a:pt x="15497" y="2534"/>
                    <a:pt x="15935" y="2584"/>
                  </a:cubicBezTo>
                  <a:cubicBezTo>
                    <a:pt x="16174" y="2618"/>
                    <a:pt x="16403" y="2669"/>
                    <a:pt x="16612" y="2745"/>
                  </a:cubicBezTo>
                  <a:cubicBezTo>
                    <a:pt x="16831" y="2830"/>
                    <a:pt x="17040" y="2940"/>
                    <a:pt x="17219" y="3067"/>
                  </a:cubicBezTo>
                  <a:cubicBezTo>
                    <a:pt x="17588" y="3338"/>
                    <a:pt x="17866" y="3693"/>
                    <a:pt x="18065" y="4167"/>
                  </a:cubicBezTo>
                  <a:cubicBezTo>
                    <a:pt x="18244" y="4573"/>
                    <a:pt x="18344" y="5014"/>
                    <a:pt x="18454" y="5504"/>
                  </a:cubicBezTo>
                  <a:cubicBezTo>
                    <a:pt x="18463" y="5530"/>
                    <a:pt x="18463" y="5555"/>
                    <a:pt x="18473" y="5581"/>
                  </a:cubicBezTo>
                  <a:cubicBezTo>
                    <a:pt x="18513" y="5767"/>
                    <a:pt x="18553" y="5970"/>
                    <a:pt x="18603" y="6156"/>
                  </a:cubicBezTo>
                  <a:cubicBezTo>
                    <a:pt x="18722" y="6613"/>
                    <a:pt x="18882" y="7070"/>
                    <a:pt x="19091" y="7510"/>
                  </a:cubicBezTo>
                  <a:cubicBezTo>
                    <a:pt x="19290" y="7959"/>
                    <a:pt x="19538" y="8391"/>
                    <a:pt x="19827" y="8805"/>
                  </a:cubicBezTo>
                  <a:cubicBezTo>
                    <a:pt x="19957" y="9009"/>
                    <a:pt x="20106" y="9203"/>
                    <a:pt x="20255" y="9398"/>
                  </a:cubicBezTo>
                  <a:cubicBezTo>
                    <a:pt x="20564" y="9830"/>
                    <a:pt x="20892" y="10270"/>
                    <a:pt x="21121" y="10735"/>
                  </a:cubicBezTo>
                  <a:cubicBezTo>
                    <a:pt x="21509" y="11548"/>
                    <a:pt x="21589" y="12453"/>
                    <a:pt x="21350" y="13351"/>
                  </a:cubicBezTo>
                  <a:cubicBezTo>
                    <a:pt x="21241" y="13774"/>
                    <a:pt x="21061" y="14180"/>
                    <a:pt x="20823" y="14569"/>
                  </a:cubicBezTo>
                  <a:cubicBezTo>
                    <a:pt x="20594" y="14950"/>
                    <a:pt x="20305" y="15306"/>
                    <a:pt x="19967" y="15619"/>
                  </a:cubicBezTo>
                  <a:cubicBezTo>
                    <a:pt x="19329" y="16194"/>
                    <a:pt x="18563" y="16660"/>
                    <a:pt x="17816" y="17100"/>
                  </a:cubicBezTo>
                  <a:cubicBezTo>
                    <a:pt x="17418" y="17337"/>
                    <a:pt x="17010" y="17583"/>
                    <a:pt x="16622" y="17836"/>
                  </a:cubicBezTo>
                  <a:cubicBezTo>
                    <a:pt x="15935" y="18302"/>
                    <a:pt x="15308" y="18827"/>
                    <a:pt x="14701" y="19343"/>
                  </a:cubicBezTo>
                  <a:cubicBezTo>
                    <a:pt x="14233" y="19732"/>
                    <a:pt x="13765" y="20130"/>
                    <a:pt x="13268" y="20494"/>
                  </a:cubicBezTo>
                  <a:cubicBezTo>
                    <a:pt x="13098" y="20621"/>
                    <a:pt x="12939" y="20731"/>
                    <a:pt x="12780" y="20841"/>
                  </a:cubicBezTo>
                  <a:cubicBezTo>
                    <a:pt x="12411" y="21095"/>
                    <a:pt x="12083" y="21264"/>
                    <a:pt x="11774" y="21383"/>
                  </a:cubicBezTo>
                  <a:cubicBezTo>
                    <a:pt x="11446" y="21510"/>
                    <a:pt x="11137" y="21569"/>
                    <a:pt x="10829" y="21569"/>
                  </a:cubicBezTo>
                  <a:cubicBezTo>
                    <a:pt x="10749" y="21569"/>
                    <a:pt x="10680" y="21561"/>
                    <a:pt x="10600" y="21552"/>
                  </a:cubicBezTo>
                  <a:close/>
                  <a:moveTo>
                    <a:pt x="14562" y="2661"/>
                  </a:moveTo>
                  <a:cubicBezTo>
                    <a:pt x="14432" y="2686"/>
                    <a:pt x="14293" y="2728"/>
                    <a:pt x="14173" y="2754"/>
                  </a:cubicBezTo>
                  <a:cubicBezTo>
                    <a:pt x="14024" y="2796"/>
                    <a:pt x="13865" y="2838"/>
                    <a:pt x="13705" y="2872"/>
                  </a:cubicBezTo>
                  <a:cubicBezTo>
                    <a:pt x="13576" y="2898"/>
                    <a:pt x="13467" y="2915"/>
                    <a:pt x="13357" y="2923"/>
                  </a:cubicBezTo>
                  <a:cubicBezTo>
                    <a:pt x="13138" y="2948"/>
                    <a:pt x="12909" y="2931"/>
                    <a:pt x="12710" y="2889"/>
                  </a:cubicBezTo>
                  <a:cubicBezTo>
                    <a:pt x="12481" y="2838"/>
                    <a:pt x="12292" y="2754"/>
                    <a:pt x="12133" y="2627"/>
                  </a:cubicBezTo>
                  <a:cubicBezTo>
                    <a:pt x="11993" y="2517"/>
                    <a:pt x="11884" y="2364"/>
                    <a:pt x="11794" y="2187"/>
                  </a:cubicBezTo>
                  <a:cubicBezTo>
                    <a:pt x="11715" y="2017"/>
                    <a:pt x="11665" y="1840"/>
                    <a:pt x="11615" y="1662"/>
                  </a:cubicBezTo>
                  <a:cubicBezTo>
                    <a:pt x="11555" y="1484"/>
                    <a:pt x="11496" y="1289"/>
                    <a:pt x="11416" y="1120"/>
                  </a:cubicBezTo>
                  <a:cubicBezTo>
                    <a:pt x="11227" y="739"/>
                    <a:pt x="10849" y="401"/>
                    <a:pt x="10381" y="198"/>
                  </a:cubicBezTo>
                  <a:cubicBezTo>
                    <a:pt x="10142" y="96"/>
                    <a:pt x="9903" y="37"/>
                    <a:pt x="9664" y="11"/>
                  </a:cubicBezTo>
                  <a:cubicBezTo>
                    <a:pt x="9415" y="-14"/>
                    <a:pt x="9176" y="3"/>
                    <a:pt x="8957" y="62"/>
                  </a:cubicBezTo>
                  <a:cubicBezTo>
                    <a:pt x="8211" y="265"/>
                    <a:pt x="7763" y="858"/>
                    <a:pt x="7335" y="1433"/>
                  </a:cubicBezTo>
                  <a:cubicBezTo>
                    <a:pt x="7255" y="1535"/>
                    <a:pt x="7186" y="1636"/>
                    <a:pt x="7106" y="1730"/>
                  </a:cubicBezTo>
                  <a:cubicBezTo>
                    <a:pt x="6907" y="1992"/>
                    <a:pt x="6569" y="2347"/>
                    <a:pt x="6131" y="2584"/>
                  </a:cubicBezTo>
                  <a:cubicBezTo>
                    <a:pt x="5693" y="2813"/>
                    <a:pt x="5255" y="2881"/>
                    <a:pt x="4827" y="2771"/>
                  </a:cubicBezTo>
                  <a:cubicBezTo>
                    <a:pt x="4737" y="2745"/>
                    <a:pt x="4647" y="2711"/>
                    <a:pt x="4558" y="2678"/>
                  </a:cubicBezTo>
                  <a:cubicBezTo>
                    <a:pt x="4418" y="2635"/>
                    <a:pt x="4289" y="2584"/>
                    <a:pt x="4140" y="2568"/>
                  </a:cubicBezTo>
                  <a:cubicBezTo>
                    <a:pt x="3961" y="2542"/>
                    <a:pt x="3762" y="2568"/>
                    <a:pt x="3572" y="2635"/>
                  </a:cubicBezTo>
                  <a:cubicBezTo>
                    <a:pt x="3413" y="2703"/>
                    <a:pt x="3254" y="2804"/>
                    <a:pt x="3105" y="2931"/>
                  </a:cubicBezTo>
                  <a:cubicBezTo>
                    <a:pt x="2617" y="3363"/>
                    <a:pt x="2358" y="4006"/>
                    <a:pt x="2318" y="4827"/>
                  </a:cubicBezTo>
                  <a:cubicBezTo>
                    <a:pt x="2318" y="4946"/>
                    <a:pt x="2318" y="5064"/>
                    <a:pt x="2328" y="5157"/>
                  </a:cubicBezTo>
                  <a:cubicBezTo>
                    <a:pt x="2328" y="5394"/>
                    <a:pt x="2418" y="5758"/>
                    <a:pt x="2507" y="6148"/>
                  </a:cubicBezTo>
                  <a:cubicBezTo>
                    <a:pt x="2547" y="6309"/>
                    <a:pt x="2577" y="6478"/>
                    <a:pt x="2617" y="6639"/>
                  </a:cubicBezTo>
                  <a:cubicBezTo>
                    <a:pt x="2746" y="7282"/>
                    <a:pt x="2846" y="7976"/>
                    <a:pt x="2517" y="8289"/>
                  </a:cubicBezTo>
                  <a:cubicBezTo>
                    <a:pt x="2388" y="8416"/>
                    <a:pt x="2159" y="8492"/>
                    <a:pt x="1910" y="8577"/>
                  </a:cubicBezTo>
                  <a:cubicBezTo>
                    <a:pt x="1691" y="8645"/>
                    <a:pt x="1472" y="8721"/>
                    <a:pt x="1313" y="8831"/>
                  </a:cubicBezTo>
                  <a:cubicBezTo>
                    <a:pt x="905" y="9144"/>
                    <a:pt x="586" y="9533"/>
                    <a:pt x="387" y="9957"/>
                  </a:cubicBezTo>
                  <a:cubicBezTo>
                    <a:pt x="258" y="10253"/>
                    <a:pt x="158" y="10591"/>
                    <a:pt x="98" y="10998"/>
                  </a:cubicBezTo>
                  <a:cubicBezTo>
                    <a:pt x="49" y="11345"/>
                    <a:pt x="39" y="11692"/>
                    <a:pt x="19" y="12081"/>
                  </a:cubicBezTo>
                  <a:cubicBezTo>
                    <a:pt x="9" y="12453"/>
                    <a:pt x="-1" y="12792"/>
                    <a:pt x="19" y="13131"/>
                  </a:cubicBezTo>
                  <a:cubicBezTo>
                    <a:pt x="39" y="13520"/>
                    <a:pt x="108" y="13867"/>
                    <a:pt x="218" y="14172"/>
                  </a:cubicBezTo>
                  <a:cubicBezTo>
                    <a:pt x="327" y="14468"/>
                    <a:pt x="477" y="14764"/>
                    <a:pt x="676" y="15043"/>
                  </a:cubicBezTo>
                  <a:cubicBezTo>
                    <a:pt x="1074" y="15594"/>
                    <a:pt x="1651" y="16101"/>
                    <a:pt x="2388" y="16550"/>
                  </a:cubicBezTo>
                  <a:cubicBezTo>
                    <a:pt x="2726" y="16753"/>
                    <a:pt x="3085" y="16939"/>
                    <a:pt x="3473" y="17109"/>
                  </a:cubicBezTo>
                  <a:cubicBezTo>
                    <a:pt x="3841" y="17261"/>
                    <a:pt x="4219" y="17405"/>
                    <a:pt x="4618" y="17532"/>
                  </a:cubicBezTo>
                  <a:cubicBezTo>
                    <a:pt x="4697" y="17557"/>
                    <a:pt x="4787" y="17583"/>
                    <a:pt x="4866" y="17608"/>
                  </a:cubicBezTo>
                  <a:cubicBezTo>
                    <a:pt x="5235" y="17726"/>
                    <a:pt x="5613" y="17836"/>
                    <a:pt x="5961" y="18014"/>
                  </a:cubicBezTo>
                  <a:cubicBezTo>
                    <a:pt x="6728" y="18404"/>
                    <a:pt x="7265" y="19038"/>
                    <a:pt x="7793" y="19648"/>
                  </a:cubicBezTo>
                  <a:cubicBezTo>
                    <a:pt x="7902" y="19766"/>
                    <a:pt x="8002" y="19885"/>
                    <a:pt x="8111" y="20003"/>
                  </a:cubicBezTo>
                  <a:cubicBezTo>
                    <a:pt x="8490" y="20435"/>
                    <a:pt x="8848" y="20765"/>
                    <a:pt x="9206" y="21010"/>
                  </a:cubicBezTo>
                  <a:cubicBezTo>
                    <a:pt x="9425" y="21163"/>
                    <a:pt x="9654" y="21281"/>
                    <a:pt x="9873" y="21374"/>
                  </a:cubicBezTo>
                  <a:cubicBezTo>
                    <a:pt x="10112" y="21468"/>
                    <a:pt x="10361" y="21527"/>
                    <a:pt x="10600" y="21552"/>
                  </a:cubicBezTo>
                  <a:cubicBezTo>
                    <a:pt x="10978" y="21586"/>
                    <a:pt x="11366" y="21535"/>
                    <a:pt x="11774" y="21383"/>
                  </a:cubicBezTo>
                  <a:cubicBezTo>
                    <a:pt x="12083" y="21264"/>
                    <a:pt x="12411" y="21087"/>
                    <a:pt x="12780" y="20833"/>
                  </a:cubicBezTo>
                  <a:cubicBezTo>
                    <a:pt x="12939" y="20731"/>
                    <a:pt x="13098" y="20621"/>
                    <a:pt x="13268" y="20494"/>
                  </a:cubicBezTo>
                  <a:cubicBezTo>
                    <a:pt x="13755" y="20130"/>
                    <a:pt x="14233" y="19724"/>
                    <a:pt x="14691" y="19343"/>
                  </a:cubicBezTo>
                  <a:cubicBezTo>
                    <a:pt x="15308" y="18827"/>
                    <a:pt x="15935" y="18302"/>
                    <a:pt x="16622" y="17836"/>
                  </a:cubicBezTo>
                  <a:cubicBezTo>
                    <a:pt x="17000" y="17583"/>
                    <a:pt x="17418" y="17337"/>
                    <a:pt x="17807" y="17100"/>
                  </a:cubicBezTo>
                  <a:cubicBezTo>
                    <a:pt x="18563" y="16652"/>
                    <a:pt x="19329" y="16194"/>
                    <a:pt x="19957" y="15610"/>
                  </a:cubicBezTo>
                  <a:cubicBezTo>
                    <a:pt x="20295" y="15306"/>
                    <a:pt x="20584" y="14950"/>
                    <a:pt x="20823" y="14569"/>
                  </a:cubicBezTo>
                  <a:cubicBezTo>
                    <a:pt x="21061" y="14180"/>
                    <a:pt x="21241" y="13774"/>
                    <a:pt x="21350" y="13351"/>
                  </a:cubicBezTo>
                  <a:cubicBezTo>
                    <a:pt x="21589" y="12453"/>
                    <a:pt x="21509" y="11548"/>
                    <a:pt x="21121" y="10735"/>
                  </a:cubicBezTo>
                  <a:cubicBezTo>
                    <a:pt x="20892" y="10270"/>
                    <a:pt x="20564" y="9830"/>
                    <a:pt x="20245" y="9398"/>
                  </a:cubicBezTo>
                  <a:cubicBezTo>
                    <a:pt x="20106" y="9212"/>
                    <a:pt x="19957" y="9009"/>
                    <a:pt x="19817" y="8805"/>
                  </a:cubicBezTo>
                  <a:cubicBezTo>
                    <a:pt x="19538" y="8391"/>
                    <a:pt x="19290" y="7959"/>
                    <a:pt x="19081" y="7519"/>
                  </a:cubicBezTo>
                  <a:cubicBezTo>
                    <a:pt x="18882" y="7070"/>
                    <a:pt x="18712" y="6613"/>
                    <a:pt x="18603" y="6156"/>
                  </a:cubicBezTo>
                  <a:cubicBezTo>
                    <a:pt x="18553" y="5970"/>
                    <a:pt x="18513" y="5767"/>
                    <a:pt x="18473" y="5581"/>
                  </a:cubicBezTo>
                  <a:cubicBezTo>
                    <a:pt x="18463" y="5555"/>
                    <a:pt x="18454" y="5530"/>
                    <a:pt x="18454" y="5504"/>
                  </a:cubicBezTo>
                  <a:cubicBezTo>
                    <a:pt x="18344" y="5014"/>
                    <a:pt x="18244" y="4573"/>
                    <a:pt x="18065" y="4167"/>
                  </a:cubicBezTo>
                  <a:cubicBezTo>
                    <a:pt x="17856" y="3693"/>
                    <a:pt x="17578" y="3338"/>
                    <a:pt x="17219" y="3075"/>
                  </a:cubicBezTo>
                  <a:cubicBezTo>
                    <a:pt x="17030" y="2940"/>
                    <a:pt x="16831" y="2830"/>
                    <a:pt x="16602" y="2754"/>
                  </a:cubicBezTo>
                  <a:cubicBezTo>
                    <a:pt x="16393" y="2678"/>
                    <a:pt x="16174" y="2618"/>
                    <a:pt x="15935" y="2593"/>
                  </a:cubicBezTo>
                  <a:cubicBezTo>
                    <a:pt x="15776" y="2568"/>
                    <a:pt x="15627" y="2559"/>
                    <a:pt x="15457" y="2559"/>
                  </a:cubicBezTo>
                  <a:cubicBezTo>
                    <a:pt x="15169" y="2559"/>
                    <a:pt x="14860" y="2593"/>
                    <a:pt x="14562" y="2661"/>
                  </a:cubicBezTo>
                  <a:close/>
                </a:path>
              </a:pathLst>
            </a:custGeom>
            <a:solidFill>
              <a:srgbClr val="BFBFBF">
                <a:alpha val="7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6822" name="Freeform 47"/>
            <p:cNvSpPr/>
            <p:nvPr/>
          </p:nvSpPr>
          <p:spPr>
            <a:xfrm flipH="1" rot="10800000">
              <a:off x="665874" y="283033"/>
              <a:ext cx="4154248" cy="49577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85" h="21416" fill="norm" stroke="1" extrusionOk="0">
                  <a:moveTo>
                    <a:pt x="10537" y="21400"/>
                  </a:moveTo>
                  <a:cubicBezTo>
                    <a:pt x="10293" y="21375"/>
                    <a:pt x="10050" y="21310"/>
                    <a:pt x="9815" y="21212"/>
                  </a:cubicBezTo>
                  <a:cubicBezTo>
                    <a:pt x="9601" y="21123"/>
                    <a:pt x="9376" y="21000"/>
                    <a:pt x="9162" y="20846"/>
                  </a:cubicBezTo>
                  <a:cubicBezTo>
                    <a:pt x="8801" y="20585"/>
                    <a:pt x="8450" y="20251"/>
                    <a:pt x="8079" y="19811"/>
                  </a:cubicBezTo>
                  <a:cubicBezTo>
                    <a:pt x="7981" y="19697"/>
                    <a:pt x="7884" y="19575"/>
                    <a:pt x="7786" y="19461"/>
                  </a:cubicBezTo>
                  <a:cubicBezTo>
                    <a:pt x="7269" y="18825"/>
                    <a:pt x="6742" y="18173"/>
                    <a:pt x="5971" y="17782"/>
                  </a:cubicBezTo>
                  <a:cubicBezTo>
                    <a:pt x="5620" y="17603"/>
                    <a:pt x="5230" y="17481"/>
                    <a:pt x="4850" y="17375"/>
                  </a:cubicBezTo>
                  <a:cubicBezTo>
                    <a:pt x="4781" y="17350"/>
                    <a:pt x="4713" y="17326"/>
                    <a:pt x="4635" y="17309"/>
                  </a:cubicBezTo>
                  <a:cubicBezTo>
                    <a:pt x="3601" y="16992"/>
                    <a:pt x="2664" y="16560"/>
                    <a:pt x="1932" y="16055"/>
                  </a:cubicBezTo>
                  <a:cubicBezTo>
                    <a:pt x="1513" y="15770"/>
                    <a:pt x="1152" y="15460"/>
                    <a:pt x="869" y="15134"/>
                  </a:cubicBezTo>
                  <a:cubicBezTo>
                    <a:pt x="567" y="14775"/>
                    <a:pt x="342" y="14401"/>
                    <a:pt x="196" y="14010"/>
                  </a:cubicBezTo>
                  <a:cubicBezTo>
                    <a:pt x="89" y="13700"/>
                    <a:pt x="30" y="13366"/>
                    <a:pt x="11" y="12975"/>
                  </a:cubicBezTo>
                  <a:cubicBezTo>
                    <a:pt x="-9" y="12616"/>
                    <a:pt x="1" y="12258"/>
                    <a:pt x="20" y="11940"/>
                  </a:cubicBezTo>
                  <a:cubicBezTo>
                    <a:pt x="30" y="11606"/>
                    <a:pt x="50" y="11223"/>
                    <a:pt x="98" y="10865"/>
                  </a:cubicBezTo>
                  <a:cubicBezTo>
                    <a:pt x="157" y="10465"/>
                    <a:pt x="254" y="10131"/>
                    <a:pt x="391" y="9838"/>
                  </a:cubicBezTo>
                  <a:cubicBezTo>
                    <a:pt x="586" y="9414"/>
                    <a:pt x="918" y="9023"/>
                    <a:pt x="1328" y="8722"/>
                  </a:cubicBezTo>
                  <a:cubicBezTo>
                    <a:pt x="1484" y="8616"/>
                    <a:pt x="1718" y="8542"/>
                    <a:pt x="1932" y="8469"/>
                  </a:cubicBezTo>
                  <a:cubicBezTo>
                    <a:pt x="2186" y="8396"/>
                    <a:pt x="2420" y="8322"/>
                    <a:pt x="2547" y="8200"/>
                  </a:cubicBezTo>
                  <a:cubicBezTo>
                    <a:pt x="2957" y="7817"/>
                    <a:pt x="2693" y="6815"/>
                    <a:pt x="2479" y="6017"/>
                  </a:cubicBezTo>
                  <a:cubicBezTo>
                    <a:pt x="2381" y="5666"/>
                    <a:pt x="2303" y="5357"/>
                    <a:pt x="2284" y="5145"/>
                  </a:cubicBezTo>
                  <a:cubicBezTo>
                    <a:pt x="2225" y="4460"/>
                    <a:pt x="2303" y="3523"/>
                    <a:pt x="2976" y="2896"/>
                  </a:cubicBezTo>
                  <a:cubicBezTo>
                    <a:pt x="3123" y="2774"/>
                    <a:pt x="3279" y="2668"/>
                    <a:pt x="3445" y="2603"/>
                  </a:cubicBezTo>
                  <a:cubicBezTo>
                    <a:pt x="3640" y="2529"/>
                    <a:pt x="3835" y="2505"/>
                    <a:pt x="4030" y="2537"/>
                  </a:cubicBezTo>
                  <a:cubicBezTo>
                    <a:pt x="4167" y="2554"/>
                    <a:pt x="4303" y="2603"/>
                    <a:pt x="4440" y="2651"/>
                  </a:cubicBezTo>
                  <a:cubicBezTo>
                    <a:pt x="4528" y="2684"/>
                    <a:pt x="4625" y="2717"/>
                    <a:pt x="4713" y="2741"/>
                  </a:cubicBezTo>
                  <a:cubicBezTo>
                    <a:pt x="5142" y="2855"/>
                    <a:pt x="5591" y="2798"/>
                    <a:pt x="6020" y="2562"/>
                  </a:cubicBezTo>
                  <a:cubicBezTo>
                    <a:pt x="6469" y="2334"/>
                    <a:pt x="6801" y="1975"/>
                    <a:pt x="7006" y="1714"/>
                  </a:cubicBezTo>
                  <a:cubicBezTo>
                    <a:pt x="7074" y="1625"/>
                    <a:pt x="7152" y="1519"/>
                    <a:pt x="7230" y="1421"/>
                  </a:cubicBezTo>
                  <a:cubicBezTo>
                    <a:pt x="7659" y="851"/>
                    <a:pt x="8098" y="256"/>
                    <a:pt x="8859" y="60"/>
                  </a:cubicBezTo>
                  <a:cubicBezTo>
                    <a:pt x="9776" y="-184"/>
                    <a:pt x="10957" y="337"/>
                    <a:pt x="11337" y="1152"/>
                  </a:cubicBezTo>
                  <a:cubicBezTo>
                    <a:pt x="11415" y="1332"/>
                    <a:pt x="11474" y="1527"/>
                    <a:pt x="11523" y="1714"/>
                  </a:cubicBezTo>
                  <a:cubicBezTo>
                    <a:pt x="11571" y="1894"/>
                    <a:pt x="11620" y="2073"/>
                    <a:pt x="11698" y="2244"/>
                  </a:cubicBezTo>
                  <a:cubicBezTo>
                    <a:pt x="11786" y="2431"/>
                    <a:pt x="11893" y="2578"/>
                    <a:pt x="12030" y="2692"/>
                  </a:cubicBezTo>
                  <a:cubicBezTo>
                    <a:pt x="12186" y="2823"/>
                    <a:pt x="12381" y="2912"/>
                    <a:pt x="12606" y="2961"/>
                  </a:cubicBezTo>
                  <a:cubicBezTo>
                    <a:pt x="12811" y="3002"/>
                    <a:pt x="13035" y="3018"/>
                    <a:pt x="13259" y="2994"/>
                  </a:cubicBezTo>
                  <a:cubicBezTo>
                    <a:pt x="13542" y="2969"/>
                    <a:pt x="13815" y="2896"/>
                    <a:pt x="14079" y="2823"/>
                  </a:cubicBezTo>
                  <a:cubicBezTo>
                    <a:pt x="14206" y="2790"/>
                    <a:pt x="14332" y="2757"/>
                    <a:pt x="14469" y="2725"/>
                  </a:cubicBezTo>
                  <a:cubicBezTo>
                    <a:pt x="14928" y="2619"/>
                    <a:pt x="15415" y="2586"/>
                    <a:pt x="15854" y="2635"/>
                  </a:cubicBezTo>
                  <a:cubicBezTo>
                    <a:pt x="16098" y="2668"/>
                    <a:pt x="16323" y="2717"/>
                    <a:pt x="16537" y="2790"/>
                  </a:cubicBezTo>
                  <a:cubicBezTo>
                    <a:pt x="16762" y="2871"/>
                    <a:pt x="16976" y="2977"/>
                    <a:pt x="17162" y="3100"/>
                  </a:cubicBezTo>
                  <a:cubicBezTo>
                    <a:pt x="18011" y="3703"/>
                    <a:pt x="18225" y="4664"/>
                    <a:pt x="18430" y="5593"/>
                  </a:cubicBezTo>
                  <a:cubicBezTo>
                    <a:pt x="18469" y="5772"/>
                    <a:pt x="18508" y="5959"/>
                    <a:pt x="18547" y="6139"/>
                  </a:cubicBezTo>
                  <a:cubicBezTo>
                    <a:pt x="18664" y="6587"/>
                    <a:pt x="18820" y="7043"/>
                    <a:pt x="19025" y="7483"/>
                  </a:cubicBezTo>
                  <a:cubicBezTo>
                    <a:pt x="19230" y="7923"/>
                    <a:pt x="19474" y="8347"/>
                    <a:pt x="19767" y="8754"/>
                  </a:cubicBezTo>
                  <a:cubicBezTo>
                    <a:pt x="19913" y="8966"/>
                    <a:pt x="20069" y="9170"/>
                    <a:pt x="20225" y="9365"/>
                  </a:cubicBezTo>
                  <a:cubicBezTo>
                    <a:pt x="20537" y="9773"/>
                    <a:pt x="20859" y="10196"/>
                    <a:pt x="21093" y="10645"/>
                  </a:cubicBezTo>
                  <a:cubicBezTo>
                    <a:pt x="21503" y="11451"/>
                    <a:pt x="21591" y="12347"/>
                    <a:pt x="21357" y="13244"/>
                  </a:cubicBezTo>
                  <a:cubicBezTo>
                    <a:pt x="21250" y="13659"/>
                    <a:pt x="21074" y="14067"/>
                    <a:pt x="20830" y="14450"/>
                  </a:cubicBezTo>
                  <a:cubicBezTo>
                    <a:pt x="20596" y="14833"/>
                    <a:pt x="20303" y="15183"/>
                    <a:pt x="19971" y="15484"/>
                  </a:cubicBezTo>
                  <a:cubicBezTo>
                    <a:pt x="19337" y="16055"/>
                    <a:pt x="18567" y="16511"/>
                    <a:pt x="17815" y="16943"/>
                  </a:cubicBezTo>
                  <a:cubicBezTo>
                    <a:pt x="17415" y="17179"/>
                    <a:pt x="16996" y="17424"/>
                    <a:pt x="16606" y="17684"/>
                  </a:cubicBezTo>
                  <a:cubicBezTo>
                    <a:pt x="15903" y="18149"/>
                    <a:pt x="15259" y="18686"/>
                    <a:pt x="14645" y="19208"/>
                  </a:cubicBezTo>
                  <a:cubicBezTo>
                    <a:pt x="14040" y="19705"/>
                    <a:pt x="13415" y="20226"/>
                    <a:pt x="12742" y="20683"/>
                  </a:cubicBezTo>
                  <a:cubicBezTo>
                    <a:pt x="12362" y="20935"/>
                    <a:pt x="12040" y="21115"/>
                    <a:pt x="11718" y="21229"/>
                  </a:cubicBezTo>
                  <a:cubicBezTo>
                    <a:pt x="11532" y="21302"/>
                    <a:pt x="11337" y="21351"/>
                    <a:pt x="11152" y="21383"/>
                  </a:cubicBezTo>
                  <a:cubicBezTo>
                    <a:pt x="11025" y="21400"/>
                    <a:pt x="10898" y="21416"/>
                    <a:pt x="10771" y="21416"/>
                  </a:cubicBezTo>
                  <a:cubicBezTo>
                    <a:pt x="10693" y="21416"/>
                    <a:pt x="10615" y="21408"/>
                    <a:pt x="10537" y="21400"/>
                  </a:cubicBezTo>
                  <a:close/>
                  <a:moveTo>
                    <a:pt x="14469" y="2725"/>
                  </a:moveTo>
                  <a:cubicBezTo>
                    <a:pt x="14342" y="2757"/>
                    <a:pt x="14206" y="2790"/>
                    <a:pt x="14079" y="2823"/>
                  </a:cubicBezTo>
                  <a:cubicBezTo>
                    <a:pt x="13815" y="2896"/>
                    <a:pt x="13542" y="2969"/>
                    <a:pt x="13259" y="3002"/>
                  </a:cubicBezTo>
                  <a:cubicBezTo>
                    <a:pt x="13035" y="3018"/>
                    <a:pt x="12811" y="3010"/>
                    <a:pt x="12606" y="2961"/>
                  </a:cubicBezTo>
                  <a:cubicBezTo>
                    <a:pt x="12381" y="2912"/>
                    <a:pt x="12186" y="2823"/>
                    <a:pt x="12030" y="2692"/>
                  </a:cubicBezTo>
                  <a:cubicBezTo>
                    <a:pt x="11893" y="2578"/>
                    <a:pt x="11776" y="2431"/>
                    <a:pt x="11698" y="2244"/>
                  </a:cubicBezTo>
                  <a:cubicBezTo>
                    <a:pt x="11620" y="2073"/>
                    <a:pt x="11571" y="1894"/>
                    <a:pt x="11523" y="1714"/>
                  </a:cubicBezTo>
                  <a:cubicBezTo>
                    <a:pt x="11464" y="1527"/>
                    <a:pt x="11415" y="1332"/>
                    <a:pt x="11328" y="1160"/>
                  </a:cubicBezTo>
                  <a:cubicBezTo>
                    <a:pt x="10947" y="346"/>
                    <a:pt x="9776" y="-176"/>
                    <a:pt x="8859" y="60"/>
                  </a:cubicBezTo>
                  <a:cubicBezTo>
                    <a:pt x="8108" y="256"/>
                    <a:pt x="7659" y="851"/>
                    <a:pt x="7230" y="1421"/>
                  </a:cubicBezTo>
                  <a:cubicBezTo>
                    <a:pt x="7162" y="1519"/>
                    <a:pt x="7084" y="1625"/>
                    <a:pt x="7006" y="1714"/>
                  </a:cubicBezTo>
                  <a:cubicBezTo>
                    <a:pt x="6801" y="1975"/>
                    <a:pt x="6469" y="2334"/>
                    <a:pt x="6020" y="2570"/>
                  </a:cubicBezTo>
                  <a:cubicBezTo>
                    <a:pt x="5815" y="2676"/>
                    <a:pt x="5611" y="2749"/>
                    <a:pt x="5396" y="2782"/>
                  </a:cubicBezTo>
                  <a:cubicBezTo>
                    <a:pt x="5171" y="2814"/>
                    <a:pt x="4937" y="2806"/>
                    <a:pt x="4713" y="2741"/>
                  </a:cubicBezTo>
                  <a:cubicBezTo>
                    <a:pt x="4625" y="2717"/>
                    <a:pt x="4528" y="2684"/>
                    <a:pt x="4440" y="2651"/>
                  </a:cubicBezTo>
                  <a:cubicBezTo>
                    <a:pt x="4303" y="2611"/>
                    <a:pt x="4167" y="2554"/>
                    <a:pt x="4020" y="2537"/>
                  </a:cubicBezTo>
                  <a:cubicBezTo>
                    <a:pt x="3835" y="2513"/>
                    <a:pt x="3640" y="2529"/>
                    <a:pt x="3454" y="2611"/>
                  </a:cubicBezTo>
                  <a:cubicBezTo>
                    <a:pt x="3289" y="2668"/>
                    <a:pt x="3123" y="2774"/>
                    <a:pt x="2986" y="2904"/>
                  </a:cubicBezTo>
                  <a:cubicBezTo>
                    <a:pt x="2303" y="3523"/>
                    <a:pt x="2235" y="4460"/>
                    <a:pt x="2293" y="5145"/>
                  </a:cubicBezTo>
                  <a:cubicBezTo>
                    <a:pt x="2284" y="5145"/>
                    <a:pt x="2284" y="5145"/>
                    <a:pt x="2284" y="5145"/>
                  </a:cubicBezTo>
                  <a:cubicBezTo>
                    <a:pt x="2293" y="5145"/>
                    <a:pt x="2293" y="5145"/>
                    <a:pt x="2293" y="5145"/>
                  </a:cubicBezTo>
                  <a:cubicBezTo>
                    <a:pt x="2303" y="5357"/>
                    <a:pt x="2391" y="5674"/>
                    <a:pt x="2479" y="6017"/>
                  </a:cubicBezTo>
                  <a:cubicBezTo>
                    <a:pt x="2586" y="6416"/>
                    <a:pt x="2713" y="6872"/>
                    <a:pt x="2752" y="7263"/>
                  </a:cubicBezTo>
                  <a:cubicBezTo>
                    <a:pt x="2801" y="7728"/>
                    <a:pt x="2732" y="8029"/>
                    <a:pt x="2557" y="8200"/>
                  </a:cubicBezTo>
                  <a:cubicBezTo>
                    <a:pt x="2420" y="8322"/>
                    <a:pt x="2186" y="8396"/>
                    <a:pt x="1932" y="8477"/>
                  </a:cubicBezTo>
                  <a:cubicBezTo>
                    <a:pt x="1718" y="8542"/>
                    <a:pt x="1484" y="8616"/>
                    <a:pt x="1328" y="8730"/>
                  </a:cubicBezTo>
                  <a:cubicBezTo>
                    <a:pt x="918" y="9031"/>
                    <a:pt x="596" y="9414"/>
                    <a:pt x="391" y="9838"/>
                  </a:cubicBezTo>
                  <a:cubicBezTo>
                    <a:pt x="254" y="10131"/>
                    <a:pt x="167" y="10465"/>
                    <a:pt x="108" y="10865"/>
                  </a:cubicBezTo>
                  <a:cubicBezTo>
                    <a:pt x="50" y="11223"/>
                    <a:pt x="40" y="11606"/>
                    <a:pt x="20" y="11940"/>
                  </a:cubicBezTo>
                  <a:cubicBezTo>
                    <a:pt x="11" y="12258"/>
                    <a:pt x="-9" y="12616"/>
                    <a:pt x="11" y="12975"/>
                  </a:cubicBezTo>
                  <a:cubicBezTo>
                    <a:pt x="30" y="13366"/>
                    <a:pt x="98" y="13700"/>
                    <a:pt x="206" y="14001"/>
                  </a:cubicBezTo>
                  <a:cubicBezTo>
                    <a:pt x="342" y="14401"/>
                    <a:pt x="567" y="14775"/>
                    <a:pt x="879" y="15134"/>
                  </a:cubicBezTo>
                  <a:cubicBezTo>
                    <a:pt x="1162" y="15460"/>
                    <a:pt x="1513" y="15770"/>
                    <a:pt x="1932" y="16055"/>
                  </a:cubicBezTo>
                  <a:cubicBezTo>
                    <a:pt x="2664" y="16560"/>
                    <a:pt x="3601" y="16992"/>
                    <a:pt x="4645" y="17301"/>
                  </a:cubicBezTo>
                  <a:cubicBezTo>
                    <a:pt x="4713" y="17326"/>
                    <a:pt x="4781" y="17350"/>
                    <a:pt x="4859" y="17367"/>
                  </a:cubicBezTo>
                  <a:cubicBezTo>
                    <a:pt x="5230" y="17481"/>
                    <a:pt x="5620" y="17595"/>
                    <a:pt x="5971" y="17774"/>
                  </a:cubicBezTo>
                  <a:cubicBezTo>
                    <a:pt x="6742" y="18165"/>
                    <a:pt x="7279" y="18825"/>
                    <a:pt x="7786" y="19452"/>
                  </a:cubicBezTo>
                  <a:cubicBezTo>
                    <a:pt x="7884" y="19575"/>
                    <a:pt x="7981" y="19689"/>
                    <a:pt x="8079" y="19811"/>
                  </a:cubicBezTo>
                  <a:cubicBezTo>
                    <a:pt x="8450" y="20251"/>
                    <a:pt x="8801" y="20585"/>
                    <a:pt x="9162" y="20846"/>
                  </a:cubicBezTo>
                  <a:cubicBezTo>
                    <a:pt x="9376" y="20992"/>
                    <a:pt x="9601" y="21123"/>
                    <a:pt x="9815" y="21212"/>
                  </a:cubicBezTo>
                  <a:cubicBezTo>
                    <a:pt x="10059" y="21310"/>
                    <a:pt x="10293" y="21375"/>
                    <a:pt x="10537" y="21400"/>
                  </a:cubicBezTo>
                  <a:cubicBezTo>
                    <a:pt x="10742" y="21416"/>
                    <a:pt x="10947" y="21416"/>
                    <a:pt x="11152" y="21383"/>
                  </a:cubicBezTo>
                  <a:cubicBezTo>
                    <a:pt x="11337" y="21351"/>
                    <a:pt x="11523" y="21302"/>
                    <a:pt x="11718" y="21229"/>
                  </a:cubicBezTo>
                  <a:cubicBezTo>
                    <a:pt x="12040" y="21106"/>
                    <a:pt x="12362" y="20935"/>
                    <a:pt x="12742" y="20675"/>
                  </a:cubicBezTo>
                  <a:cubicBezTo>
                    <a:pt x="13415" y="20226"/>
                    <a:pt x="14040" y="19705"/>
                    <a:pt x="14635" y="19200"/>
                  </a:cubicBezTo>
                  <a:cubicBezTo>
                    <a:pt x="15259" y="18686"/>
                    <a:pt x="15903" y="18149"/>
                    <a:pt x="16606" y="17684"/>
                  </a:cubicBezTo>
                  <a:cubicBezTo>
                    <a:pt x="16996" y="17424"/>
                    <a:pt x="17406" y="17179"/>
                    <a:pt x="17815" y="16943"/>
                  </a:cubicBezTo>
                  <a:cubicBezTo>
                    <a:pt x="18567" y="16511"/>
                    <a:pt x="19337" y="16055"/>
                    <a:pt x="19971" y="15484"/>
                  </a:cubicBezTo>
                  <a:cubicBezTo>
                    <a:pt x="20303" y="15175"/>
                    <a:pt x="20596" y="14833"/>
                    <a:pt x="20830" y="14450"/>
                  </a:cubicBezTo>
                  <a:cubicBezTo>
                    <a:pt x="21074" y="14067"/>
                    <a:pt x="21250" y="13659"/>
                    <a:pt x="21357" y="13244"/>
                  </a:cubicBezTo>
                  <a:cubicBezTo>
                    <a:pt x="21591" y="12347"/>
                    <a:pt x="21493" y="11451"/>
                    <a:pt x="21093" y="10653"/>
                  </a:cubicBezTo>
                  <a:cubicBezTo>
                    <a:pt x="20859" y="10196"/>
                    <a:pt x="20537" y="9773"/>
                    <a:pt x="20215" y="9365"/>
                  </a:cubicBezTo>
                  <a:cubicBezTo>
                    <a:pt x="20069" y="9170"/>
                    <a:pt x="19913" y="8966"/>
                    <a:pt x="19767" y="8754"/>
                  </a:cubicBezTo>
                  <a:cubicBezTo>
                    <a:pt x="19474" y="8347"/>
                    <a:pt x="19230" y="7923"/>
                    <a:pt x="19025" y="7483"/>
                  </a:cubicBezTo>
                  <a:cubicBezTo>
                    <a:pt x="18820" y="7043"/>
                    <a:pt x="18654" y="6595"/>
                    <a:pt x="18547" y="6139"/>
                  </a:cubicBezTo>
                  <a:cubicBezTo>
                    <a:pt x="18498" y="5959"/>
                    <a:pt x="18459" y="5780"/>
                    <a:pt x="18420" y="5593"/>
                  </a:cubicBezTo>
                  <a:cubicBezTo>
                    <a:pt x="18225" y="4664"/>
                    <a:pt x="18011" y="3703"/>
                    <a:pt x="17152" y="3108"/>
                  </a:cubicBezTo>
                  <a:cubicBezTo>
                    <a:pt x="16976" y="2977"/>
                    <a:pt x="16762" y="2871"/>
                    <a:pt x="16537" y="2790"/>
                  </a:cubicBezTo>
                  <a:cubicBezTo>
                    <a:pt x="16323" y="2717"/>
                    <a:pt x="16098" y="2668"/>
                    <a:pt x="15854" y="2643"/>
                  </a:cubicBezTo>
                  <a:cubicBezTo>
                    <a:pt x="15718" y="2627"/>
                    <a:pt x="15571" y="2619"/>
                    <a:pt x="15425" y="2619"/>
                  </a:cubicBezTo>
                  <a:cubicBezTo>
                    <a:pt x="15113" y="2619"/>
                    <a:pt x="14781" y="2651"/>
                    <a:pt x="14469" y="2725"/>
                  </a:cubicBezTo>
                  <a:close/>
                </a:path>
              </a:pathLst>
            </a:custGeom>
            <a:solidFill>
              <a:srgbClr val="BFBFBF">
                <a:alpha val="7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6823" name="Freeform 48"/>
            <p:cNvSpPr/>
            <p:nvPr/>
          </p:nvSpPr>
          <p:spPr>
            <a:xfrm flipH="1" rot="10800000">
              <a:off x="639345" y="265627"/>
              <a:ext cx="4219134" cy="499005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61" h="21378" fill="norm" stroke="1" extrusionOk="0">
                  <a:moveTo>
                    <a:pt x="10422" y="21361"/>
                  </a:moveTo>
                  <a:cubicBezTo>
                    <a:pt x="9606" y="21264"/>
                    <a:pt x="8810" y="20747"/>
                    <a:pt x="7994" y="19761"/>
                  </a:cubicBezTo>
                  <a:cubicBezTo>
                    <a:pt x="7898" y="19656"/>
                    <a:pt x="7802" y="19543"/>
                    <a:pt x="7716" y="19430"/>
                  </a:cubicBezTo>
                  <a:cubicBezTo>
                    <a:pt x="7610" y="19309"/>
                    <a:pt x="7514" y="19179"/>
                    <a:pt x="7409" y="19050"/>
                  </a:cubicBezTo>
                  <a:cubicBezTo>
                    <a:pt x="6996" y="18573"/>
                    <a:pt x="6535" y="18080"/>
                    <a:pt x="5902" y="17757"/>
                  </a:cubicBezTo>
                  <a:cubicBezTo>
                    <a:pt x="5557" y="17571"/>
                    <a:pt x="5163" y="17458"/>
                    <a:pt x="4789" y="17337"/>
                  </a:cubicBezTo>
                  <a:cubicBezTo>
                    <a:pt x="4722" y="17321"/>
                    <a:pt x="4664" y="17305"/>
                    <a:pt x="4597" y="17280"/>
                  </a:cubicBezTo>
                  <a:cubicBezTo>
                    <a:pt x="3378" y="16901"/>
                    <a:pt x="1718" y="16198"/>
                    <a:pt x="768" y="14994"/>
                  </a:cubicBezTo>
                  <a:cubicBezTo>
                    <a:pt x="529" y="14695"/>
                    <a:pt x="346" y="14379"/>
                    <a:pt x="231" y="14056"/>
                  </a:cubicBezTo>
                  <a:cubicBezTo>
                    <a:pt x="-28" y="13369"/>
                    <a:pt x="-9" y="12658"/>
                    <a:pt x="10" y="12028"/>
                  </a:cubicBezTo>
                  <a:cubicBezTo>
                    <a:pt x="39" y="11333"/>
                    <a:pt x="78" y="10606"/>
                    <a:pt x="346" y="9959"/>
                  </a:cubicBezTo>
                  <a:cubicBezTo>
                    <a:pt x="519" y="9547"/>
                    <a:pt x="816" y="9127"/>
                    <a:pt x="1191" y="8747"/>
                  </a:cubicBezTo>
                  <a:cubicBezTo>
                    <a:pt x="1219" y="8723"/>
                    <a:pt x="1248" y="8699"/>
                    <a:pt x="1277" y="8674"/>
                  </a:cubicBezTo>
                  <a:cubicBezTo>
                    <a:pt x="1431" y="8529"/>
                    <a:pt x="1661" y="8424"/>
                    <a:pt x="1891" y="8327"/>
                  </a:cubicBezTo>
                  <a:cubicBezTo>
                    <a:pt x="2121" y="8222"/>
                    <a:pt x="2342" y="8125"/>
                    <a:pt x="2486" y="7987"/>
                  </a:cubicBezTo>
                  <a:cubicBezTo>
                    <a:pt x="2870" y="7608"/>
                    <a:pt x="2659" y="6654"/>
                    <a:pt x="2486" y="5895"/>
                  </a:cubicBezTo>
                  <a:cubicBezTo>
                    <a:pt x="2419" y="5555"/>
                    <a:pt x="2342" y="5232"/>
                    <a:pt x="2333" y="5014"/>
                  </a:cubicBezTo>
                  <a:cubicBezTo>
                    <a:pt x="2304" y="4044"/>
                    <a:pt x="2553" y="3309"/>
                    <a:pt x="3081" y="2840"/>
                  </a:cubicBezTo>
                  <a:cubicBezTo>
                    <a:pt x="3398" y="2557"/>
                    <a:pt x="3782" y="2420"/>
                    <a:pt x="4137" y="2460"/>
                  </a:cubicBezTo>
                  <a:cubicBezTo>
                    <a:pt x="4280" y="2476"/>
                    <a:pt x="4415" y="2525"/>
                    <a:pt x="4549" y="2565"/>
                  </a:cubicBezTo>
                  <a:cubicBezTo>
                    <a:pt x="4636" y="2589"/>
                    <a:pt x="4731" y="2622"/>
                    <a:pt x="4818" y="2638"/>
                  </a:cubicBezTo>
                  <a:cubicBezTo>
                    <a:pt x="4943" y="2670"/>
                    <a:pt x="5067" y="2686"/>
                    <a:pt x="5182" y="2686"/>
                  </a:cubicBezTo>
                  <a:cubicBezTo>
                    <a:pt x="5182" y="2686"/>
                    <a:pt x="5182" y="2686"/>
                    <a:pt x="5182" y="2686"/>
                  </a:cubicBezTo>
                  <a:cubicBezTo>
                    <a:pt x="6046" y="2686"/>
                    <a:pt x="6737" y="2008"/>
                    <a:pt x="7073" y="1604"/>
                  </a:cubicBezTo>
                  <a:cubicBezTo>
                    <a:pt x="7140" y="1523"/>
                    <a:pt x="7207" y="1450"/>
                    <a:pt x="7265" y="1369"/>
                  </a:cubicBezTo>
                  <a:cubicBezTo>
                    <a:pt x="7725" y="804"/>
                    <a:pt x="8196" y="230"/>
                    <a:pt x="8973" y="44"/>
                  </a:cubicBezTo>
                  <a:cubicBezTo>
                    <a:pt x="9875" y="-158"/>
                    <a:pt x="11026" y="351"/>
                    <a:pt x="11429" y="1143"/>
                  </a:cubicBezTo>
                  <a:cubicBezTo>
                    <a:pt x="11477" y="1224"/>
                    <a:pt x="11516" y="1313"/>
                    <a:pt x="11554" y="1426"/>
                  </a:cubicBezTo>
                  <a:cubicBezTo>
                    <a:pt x="11583" y="1507"/>
                    <a:pt x="11612" y="1596"/>
                    <a:pt x="11640" y="1676"/>
                  </a:cubicBezTo>
                  <a:cubicBezTo>
                    <a:pt x="11756" y="2032"/>
                    <a:pt x="11861" y="2363"/>
                    <a:pt x="12168" y="2614"/>
                  </a:cubicBezTo>
                  <a:cubicBezTo>
                    <a:pt x="12456" y="2840"/>
                    <a:pt x="12897" y="2945"/>
                    <a:pt x="13368" y="2905"/>
                  </a:cubicBezTo>
                  <a:cubicBezTo>
                    <a:pt x="13579" y="2880"/>
                    <a:pt x="13771" y="2840"/>
                    <a:pt x="13915" y="2808"/>
                  </a:cubicBezTo>
                  <a:cubicBezTo>
                    <a:pt x="14001" y="2791"/>
                    <a:pt x="14078" y="2767"/>
                    <a:pt x="14164" y="2751"/>
                  </a:cubicBezTo>
                  <a:cubicBezTo>
                    <a:pt x="14289" y="2719"/>
                    <a:pt x="14423" y="2686"/>
                    <a:pt x="14558" y="2662"/>
                  </a:cubicBezTo>
                  <a:cubicBezTo>
                    <a:pt x="15555" y="2452"/>
                    <a:pt x="16534" y="2622"/>
                    <a:pt x="17177" y="3099"/>
                  </a:cubicBezTo>
                  <a:cubicBezTo>
                    <a:pt x="17935" y="3664"/>
                    <a:pt x="18137" y="4537"/>
                    <a:pt x="18338" y="5385"/>
                  </a:cubicBezTo>
                  <a:cubicBezTo>
                    <a:pt x="18367" y="5499"/>
                    <a:pt x="18396" y="5620"/>
                    <a:pt x="18425" y="5741"/>
                  </a:cubicBezTo>
                  <a:cubicBezTo>
                    <a:pt x="18453" y="5878"/>
                    <a:pt x="18492" y="6000"/>
                    <a:pt x="18521" y="6105"/>
                  </a:cubicBezTo>
                  <a:cubicBezTo>
                    <a:pt x="18617" y="6444"/>
                    <a:pt x="18741" y="6775"/>
                    <a:pt x="18904" y="7123"/>
                  </a:cubicBezTo>
                  <a:cubicBezTo>
                    <a:pt x="19144" y="7640"/>
                    <a:pt x="19442" y="8149"/>
                    <a:pt x="19787" y="8634"/>
                  </a:cubicBezTo>
                  <a:cubicBezTo>
                    <a:pt x="19922" y="8820"/>
                    <a:pt x="20065" y="8998"/>
                    <a:pt x="20200" y="9175"/>
                  </a:cubicBezTo>
                  <a:cubicBezTo>
                    <a:pt x="20526" y="9596"/>
                    <a:pt x="20862" y="10040"/>
                    <a:pt x="21092" y="10509"/>
                  </a:cubicBezTo>
                  <a:cubicBezTo>
                    <a:pt x="21495" y="11325"/>
                    <a:pt x="21572" y="12230"/>
                    <a:pt x="21303" y="13135"/>
                  </a:cubicBezTo>
                  <a:cubicBezTo>
                    <a:pt x="21073" y="13927"/>
                    <a:pt x="20574" y="14703"/>
                    <a:pt x="19864" y="15381"/>
                  </a:cubicBezTo>
                  <a:cubicBezTo>
                    <a:pt x="19787" y="15446"/>
                    <a:pt x="19710" y="15519"/>
                    <a:pt x="19624" y="15591"/>
                  </a:cubicBezTo>
                  <a:cubicBezTo>
                    <a:pt x="19375" y="15810"/>
                    <a:pt x="19115" y="16020"/>
                    <a:pt x="18828" y="16230"/>
                  </a:cubicBezTo>
                  <a:cubicBezTo>
                    <a:pt x="18434" y="16505"/>
                    <a:pt x="18012" y="16771"/>
                    <a:pt x="17599" y="17022"/>
                  </a:cubicBezTo>
                  <a:cubicBezTo>
                    <a:pt x="17264" y="17232"/>
                    <a:pt x="16918" y="17442"/>
                    <a:pt x="16592" y="17668"/>
                  </a:cubicBezTo>
                  <a:cubicBezTo>
                    <a:pt x="15911" y="18137"/>
                    <a:pt x="15268" y="18662"/>
                    <a:pt x="14644" y="19171"/>
                  </a:cubicBezTo>
                  <a:cubicBezTo>
                    <a:pt x="14577" y="19228"/>
                    <a:pt x="14500" y="19293"/>
                    <a:pt x="14433" y="19349"/>
                  </a:cubicBezTo>
                  <a:cubicBezTo>
                    <a:pt x="13857" y="19818"/>
                    <a:pt x="13291" y="20270"/>
                    <a:pt x="12667" y="20674"/>
                  </a:cubicBezTo>
                  <a:cubicBezTo>
                    <a:pt x="12149" y="21014"/>
                    <a:pt x="11477" y="21377"/>
                    <a:pt x="10710" y="21377"/>
                  </a:cubicBezTo>
                  <a:cubicBezTo>
                    <a:pt x="10614" y="21377"/>
                    <a:pt x="10518" y="21369"/>
                    <a:pt x="10422" y="21361"/>
                  </a:cubicBezTo>
                  <a:close/>
                  <a:moveTo>
                    <a:pt x="14558" y="2686"/>
                  </a:moveTo>
                  <a:cubicBezTo>
                    <a:pt x="14433" y="2711"/>
                    <a:pt x="14298" y="2743"/>
                    <a:pt x="14174" y="2775"/>
                  </a:cubicBezTo>
                  <a:cubicBezTo>
                    <a:pt x="14087" y="2791"/>
                    <a:pt x="14011" y="2816"/>
                    <a:pt x="13924" y="2832"/>
                  </a:cubicBezTo>
                  <a:cubicBezTo>
                    <a:pt x="13780" y="2864"/>
                    <a:pt x="13579" y="2905"/>
                    <a:pt x="13368" y="2929"/>
                  </a:cubicBezTo>
                  <a:cubicBezTo>
                    <a:pt x="12888" y="2969"/>
                    <a:pt x="12446" y="2856"/>
                    <a:pt x="12149" y="2630"/>
                  </a:cubicBezTo>
                  <a:cubicBezTo>
                    <a:pt x="11832" y="2379"/>
                    <a:pt x="11717" y="2024"/>
                    <a:pt x="11612" y="1684"/>
                  </a:cubicBezTo>
                  <a:cubicBezTo>
                    <a:pt x="11583" y="1604"/>
                    <a:pt x="11554" y="1515"/>
                    <a:pt x="11525" y="1434"/>
                  </a:cubicBezTo>
                  <a:cubicBezTo>
                    <a:pt x="11487" y="1321"/>
                    <a:pt x="11449" y="1232"/>
                    <a:pt x="11401" y="1151"/>
                  </a:cubicBezTo>
                  <a:cubicBezTo>
                    <a:pt x="11007" y="375"/>
                    <a:pt x="9875" y="-134"/>
                    <a:pt x="8982" y="68"/>
                  </a:cubicBezTo>
                  <a:cubicBezTo>
                    <a:pt x="8215" y="246"/>
                    <a:pt x="7745" y="828"/>
                    <a:pt x="7294" y="1385"/>
                  </a:cubicBezTo>
                  <a:cubicBezTo>
                    <a:pt x="7226" y="1458"/>
                    <a:pt x="7159" y="1539"/>
                    <a:pt x="7102" y="1620"/>
                  </a:cubicBezTo>
                  <a:cubicBezTo>
                    <a:pt x="6756" y="2024"/>
                    <a:pt x="6056" y="2711"/>
                    <a:pt x="5182" y="2711"/>
                  </a:cubicBezTo>
                  <a:cubicBezTo>
                    <a:pt x="5182" y="2711"/>
                    <a:pt x="5182" y="2711"/>
                    <a:pt x="5182" y="2711"/>
                  </a:cubicBezTo>
                  <a:cubicBezTo>
                    <a:pt x="5058" y="2711"/>
                    <a:pt x="4933" y="2695"/>
                    <a:pt x="4808" y="2662"/>
                  </a:cubicBezTo>
                  <a:cubicBezTo>
                    <a:pt x="4722" y="2646"/>
                    <a:pt x="4626" y="2614"/>
                    <a:pt x="4540" y="2589"/>
                  </a:cubicBezTo>
                  <a:cubicBezTo>
                    <a:pt x="4405" y="2549"/>
                    <a:pt x="4271" y="2501"/>
                    <a:pt x="4127" y="2493"/>
                  </a:cubicBezTo>
                  <a:cubicBezTo>
                    <a:pt x="3782" y="2452"/>
                    <a:pt x="3417" y="2581"/>
                    <a:pt x="3110" y="2856"/>
                  </a:cubicBezTo>
                  <a:cubicBezTo>
                    <a:pt x="2582" y="3325"/>
                    <a:pt x="2333" y="4052"/>
                    <a:pt x="2371" y="5014"/>
                  </a:cubicBezTo>
                  <a:cubicBezTo>
                    <a:pt x="2371" y="5232"/>
                    <a:pt x="2448" y="5547"/>
                    <a:pt x="2524" y="5886"/>
                  </a:cubicBezTo>
                  <a:cubicBezTo>
                    <a:pt x="2688" y="6654"/>
                    <a:pt x="2908" y="7616"/>
                    <a:pt x="2505" y="8004"/>
                  </a:cubicBezTo>
                  <a:cubicBezTo>
                    <a:pt x="2361" y="8149"/>
                    <a:pt x="2131" y="8246"/>
                    <a:pt x="1901" y="8351"/>
                  </a:cubicBezTo>
                  <a:cubicBezTo>
                    <a:pt x="1680" y="8448"/>
                    <a:pt x="1450" y="8545"/>
                    <a:pt x="1296" y="8690"/>
                  </a:cubicBezTo>
                  <a:cubicBezTo>
                    <a:pt x="1267" y="8715"/>
                    <a:pt x="1239" y="8739"/>
                    <a:pt x="1219" y="8771"/>
                  </a:cubicBezTo>
                  <a:cubicBezTo>
                    <a:pt x="836" y="9143"/>
                    <a:pt x="548" y="9563"/>
                    <a:pt x="375" y="9967"/>
                  </a:cubicBezTo>
                  <a:cubicBezTo>
                    <a:pt x="106" y="10614"/>
                    <a:pt x="68" y="11333"/>
                    <a:pt x="49" y="12028"/>
                  </a:cubicBezTo>
                  <a:cubicBezTo>
                    <a:pt x="30" y="12650"/>
                    <a:pt x="1" y="13369"/>
                    <a:pt x="260" y="14048"/>
                  </a:cubicBezTo>
                  <a:cubicBezTo>
                    <a:pt x="375" y="14371"/>
                    <a:pt x="557" y="14686"/>
                    <a:pt x="788" y="14977"/>
                  </a:cubicBezTo>
                  <a:cubicBezTo>
                    <a:pt x="1738" y="16181"/>
                    <a:pt x="3388" y="16876"/>
                    <a:pt x="4607" y="17256"/>
                  </a:cubicBezTo>
                  <a:cubicBezTo>
                    <a:pt x="4674" y="17280"/>
                    <a:pt x="4731" y="17297"/>
                    <a:pt x="4799" y="17321"/>
                  </a:cubicBezTo>
                  <a:cubicBezTo>
                    <a:pt x="5173" y="17434"/>
                    <a:pt x="5566" y="17555"/>
                    <a:pt x="5921" y="17733"/>
                  </a:cubicBezTo>
                  <a:cubicBezTo>
                    <a:pt x="6555" y="18064"/>
                    <a:pt x="7015" y="18557"/>
                    <a:pt x="7428" y="19042"/>
                  </a:cubicBezTo>
                  <a:cubicBezTo>
                    <a:pt x="7533" y="19163"/>
                    <a:pt x="7639" y="19293"/>
                    <a:pt x="7745" y="19414"/>
                  </a:cubicBezTo>
                  <a:cubicBezTo>
                    <a:pt x="7831" y="19527"/>
                    <a:pt x="7927" y="19640"/>
                    <a:pt x="8013" y="19745"/>
                  </a:cubicBezTo>
                  <a:cubicBezTo>
                    <a:pt x="8829" y="20723"/>
                    <a:pt x="9625" y="21240"/>
                    <a:pt x="10431" y="21337"/>
                  </a:cubicBezTo>
                  <a:cubicBezTo>
                    <a:pt x="11305" y="21442"/>
                    <a:pt x="12072" y="21030"/>
                    <a:pt x="12648" y="20658"/>
                  </a:cubicBezTo>
                  <a:cubicBezTo>
                    <a:pt x="13272" y="20254"/>
                    <a:pt x="13838" y="19802"/>
                    <a:pt x="14404" y="19333"/>
                  </a:cubicBezTo>
                  <a:cubicBezTo>
                    <a:pt x="14481" y="19268"/>
                    <a:pt x="14548" y="19212"/>
                    <a:pt x="14625" y="19155"/>
                  </a:cubicBezTo>
                  <a:cubicBezTo>
                    <a:pt x="15248" y="18646"/>
                    <a:pt x="15891" y="18113"/>
                    <a:pt x="16573" y="17652"/>
                  </a:cubicBezTo>
                  <a:cubicBezTo>
                    <a:pt x="16899" y="17426"/>
                    <a:pt x="17244" y="17208"/>
                    <a:pt x="17580" y="17006"/>
                  </a:cubicBezTo>
                  <a:cubicBezTo>
                    <a:pt x="17993" y="16747"/>
                    <a:pt x="18415" y="16488"/>
                    <a:pt x="18808" y="16206"/>
                  </a:cubicBezTo>
                  <a:cubicBezTo>
                    <a:pt x="19096" y="16004"/>
                    <a:pt x="19355" y="15794"/>
                    <a:pt x="19605" y="15575"/>
                  </a:cubicBezTo>
                  <a:cubicBezTo>
                    <a:pt x="19691" y="15503"/>
                    <a:pt x="19768" y="15430"/>
                    <a:pt x="19835" y="15357"/>
                  </a:cubicBezTo>
                  <a:cubicBezTo>
                    <a:pt x="20545" y="14695"/>
                    <a:pt x="21044" y="13919"/>
                    <a:pt x="21275" y="13127"/>
                  </a:cubicBezTo>
                  <a:cubicBezTo>
                    <a:pt x="21543" y="12230"/>
                    <a:pt x="21466" y="11333"/>
                    <a:pt x="21063" y="10517"/>
                  </a:cubicBezTo>
                  <a:cubicBezTo>
                    <a:pt x="20833" y="10048"/>
                    <a:pt x="20497" y="9612"/>
                    <a:pt x="20171" y="9191"/>
                  </a:cubicBezTo>
                  <a:cubicBezTo>
                    <a:pt x="20037" y="9014"/>
                    <a:pt x="19893" y="8828"/>
                    <a:pt x="19768" y="8650"/>
                  </a:cubicBezTo>
                  <a:cubicBezTo>
                    <a:pt x="19413" y="8165"/>
                    <a:pt x="19115" y="7656"/>
                    <a:pt x="18876" y="7139"/>
                  </a:cubicBezTo>
                  <a:cubicBezTo>
                    <a:pt x="18712" y="6783"/>
                    <a:pt x="18588" y="6444"/>
                    <a:pt x="18492" y="6113"/>
                  </a:cubicBezTo>
                  <a:cubicBezTo>
                    <a:pt x="18463" y="6008"/>
                    <a:pt x="18425" y="5886"/>
                    <a:pt x="18396" y="5749"/>
                  </a:cubicBezTo>
                  <a:cubicBezTo>
                    <a:pt x="18367" y="5628"/>
                    <a:pt x="18338" y="5507"/>
                    <a:pt x="18309" y="5385"/>
                  </a:cubicBezTo>
                  <a:cubicBezTo>
                    <a:pt x="18108" y="4545"/>
                    <a:pt x="17906" y="3672"/>
                    <a:pt x="17158" y="3115"/>
                  </a:cubicBezTo>
                  <a:cubicBezTo>
                    <a:pt x="16707" y="2775"/>
                    <a:pt x="16074" y="2598"/>
                    <a:pt x="15392" y="2598"/>
                  </a:cubicBezTo>
                  <a:cubicBezTo>
                    <a:pt x="15124" y="2598"/>
                    <a:pt x="14845" y="2630"/>
                    <a:pt x="14558" y="2686"/>
                  </a:cubicBezTo>
                  <a:close/>
                </a:path>
              </a:pathLst>
            </a:custGeom>
            <a:solidFill>
              <a:srgbClr val="BFBFBF">
                <a:alpha val="7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6824" name="Freeform 49"/>
            <p:cNvSpPr/>
            <p:nvPr/>
          </p:nvSpPr>
          <p:spPr>
            <a:xfrm flipH="1" rot="10800000">
              <a:off x="618261" y="254776"/>
              <a:ext cx="4271648" cy="501187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77" h="21586" fill="norm" stroke="1" extrusionOk="0">
                  <a:moveTo>
                    <a:pt x="10379" y="21562"/>
                  </a:moveTo>
                  <a:cubicBezTo>
                    <a:pt x="10150" y="21529"/>
                    <a:pt x="9912" y="21464"/>
                    <a:pt x="9673" y="21359"/>
                  </a:cubicBezTo>
                  <a:cubicBezTo>
                    <a:pt x="9464" y="21261"/>
                    <a:pt x="9245" y="21139"/>
                    <a:pt x="9035" y="20985"/>
                  </a:cubicBezTo>
                  <a:cubicBezTo>
                    <a:pt x="8683" y="20725"/>
                    <a:pt x="8340" y="20392"/>
                    <a:pt x="7968" y="19945"/>
                  </a:cubicBezTo>
                  <a:cubicBezTo>
                    <a:pt x="7882" y="19848"/>
                    <a:pt x="7796" y="19734"/>
                    <a:pt x="7711" y="19628"/>
                  </a:cubicBezTo>
                  <a:cubicBezTo>
                    <a:pt x="7596" y="19498"/>
                    <a:pt x="7492" y="19368"/>
                    <a:pt x="7377" y="19238"/>
                  </a:cubicBezTo>
                  <a:cubicBezTo>
                    <a:pt x="7215" y="19043"/>
                    <a:pt x="6977" y="18767"/>
                    <a:pt x="6691" y="18515"/>
                  </a:cubicBezTo>
                  <a:cubicBezTo>
                    <a:pt x="6424" y="18272"/>
                    <a:pt x="6158" y="18077"/>
                    <a:pt x="5872" y="17930"/>
                  </a:cubicBezTo>
                  <a:cubicBezTo>
                    <a:pt x="5519" y="17744"/>
                    <a:pt x="5119" y="17622"/>
                    <a:pt x="4738" y="17500"/>
                  </a:cubicBezTo>
                  <a:cubicBezTo>
                    <a:pt x="4690" y="17484"/>
                    <a:pt x="4624" y="17459"/>
                    <a:pt x="4566" y="17443"/>
                  </a:cubicBezTo>
                  <a:cubicBezTo>
                    <a:pt x="3366" y="17061"/>
                    <a:pt x="1727" y="16355"/>
                    <a:pt x="784" y="15193"/>
                  </a:cubicBezTo>
                  <a:cubicBezTo>
                    <a:pt x="555" y="14900"/>
                    <a:pt x="365" y="14584"/>
                    <a:pt x="250" y="14267"/>
                  </a:cubicBezTo>
                  <a:cubicBezTo>
                    <a:pt x="3" y="13625"/>
                    <a:pt x="-7" y="12975"/>
                    <a:pt x="3" y="12252"/>
                  </a:cubicBezTo>
                  <a:cubicBezTo>
                    <a:pt x="12" y="11822"/>
                    <a:pt x="31" y="11497"/>
                    <a:pt x="69" y="11204"/>
                  </a:cubicBezTo>
                  <a:cubicBezTo>
                    <a:pt x="117" y="10823"/>
                    <a:pt x="193" y="10489"/>
                    <a:pt x="307" y="10197"/>
                  </a:cubicBezTo>
                  <a:cubicBezTo>
                    <a:pt x="508" y="9661"/>
                    <a:pt x="860" y="9182"/>
                    <a:pt x="1146" y="8824"/>
                  </a:cubicBezTo>
                  <a:cubicBezTo>
                    <a:pt x="1174" y="8784"/>
                    <a:pt x="1203" y="8759"/>
                    <a:pt x="1222" y="8727"/>
                  </a:cubicBezTo>
                  <a:cubicBezTo>
                    <a:pt x="1375" y="8548"/>
                    <a:pt x="1622" y="8410"/>
                    <a:pt x="1851" y="8280"/>
                  </a:cubicBezTo>
                  <a:cubicBezTo>
                    <a:pt x="2061" y="8158"/>
                    <a:pt x="2280" y="8036"/>
                    <a:pt x="2432" y="7882"/>
                  </a:cubicBezTo>
                  <a:cubicBezTo>
                    <a:pt x="2604" y="7703"/>
                    <a:pt x="2680" y="7411"/>
                    <a:pt x="2670" y="6988"/>
                  </a:cubicBezTo>
                  <a:cubicBezTo>
                    <a:pt x="2661" y="6623"/>
                    <a:pt x="2585" y="6192"/>
                    <a:pt x="2518" y="5827"/>
                  </a:cubicBezTo>
                  <a:cubicBezTo>
                    <a:pt x="2451" y="5477"/>
                    <a:pt x="2394" y="5161"/>
                    <a:pt x="2404" y="4933"/>
                  </a:cubicBezTo>
                  <a:cubicBezTo>
                    <a:pt x="2404" y="4503"/>
                    <a:pt x="2470" y="4113"/>
                    <a:pt x="2575" y="3780"/>
                  </a:cubicBezTo>
                  <a:cubicBezTo>
                    <a:pt x="2708" y="3382"/>
                    <a:pt x="2918" y="3057"/>
                    <a:pt x="3204" y="2805"/>
                  </a:cubicBezTo>
                  <a:cubicBezTo>
                    <a:pt x="3347" y="2683"/>
                    <a:pt x="3509" y="2577"/>
                    <a:pt x="3671" y="2512"/>
                  </a:cubicBezTo>
                  <a:cubicBezTo>
                    <a:pt x="3861" y="2439"/>
                    <a:pt x="4052" y="2407"/>
                    <a:pt x="4242" y="2423"/>
                  </a:cubicBezTo>
                  <a:cubicBezTo>
                    <a:pt x="4385" y="2439"/>
                    <a:pt x="4519" y="2472"/>
                    <a:pt x="4652" y="2512"/>
                  </a:cubicBezTo>
                  <a:cubicBezTo>
                    <a:pt x="4738" y="2537"/>
                    <a:pt x="4833" y="2561"/>
                    <a:pt x="4919" y="2577"/>
                  </a:cubicBezTo>
                  <a:cubicBezTo>
                    <a:pt x="5043" y="2602"/>
                    <a:pt x="5167" y="2610"/>
                    <a:pt x="5291" y="2602"/>
                  </a:cubicBezTo>
                  <a:cubicBezTo>
                    <a:pt x="5643" y="2594"/>
                    <a:pt x="5996" y="2472"/>
                    <a:pt x="6358" y="2244"/>
                  </a:cubicBezTo>
                  <a:cubicBezTo>
                    <a:pt x="6634" y="2066"/>
                    <a:pt x="6920" y="1814"/>
                    <a:pt x="7196" y="1497"/>
                  </a:cubicBezTo>
                  <a:cubicBezTo>
                    <a:pt x="7244" y="1440"/>
                    <a:pt x="7301" y="1383"/>
                    <a:pt x="7349" y="1326"/>
                  </a:cubicBezTo>
                  <a:cubicBezTo>
                    <a:pt x="7587" y="1050"/>
                    <a:pt x="7844" y="766"/>
                    <a:pt x="8130" y="530"/>
                  </a:cubicBezTo>
                  <a:cubicBezTo>
                    <a:pt x="8282" y="408"/>
                    <a:pt x="8435" y="303"/>
                    <a:pt x="8587" y="230"/>
                  </a:cubicBezTo>
                  <a:cubicBezTo>
                    <a:pt x="8768" y="140"/>
                    <a:pt x="8949" y="75"/>
                    <a:pt x="9140" y="35"/>
                  </a:cubicBezTo>
                  <a:cubicBezTo>
                    <a:pt x="9359" y="-6"/>
                    <a:pt x="9588" y="-14"/>
                    <a:pt x="9835" y="27"/>
                  </a:cubicBezTo>
                  <a:cubicBezTo>
                    <a:pt x="10074" y="59"/>
                    <a:pt x="10302" y="132"/>
                    <a:pt x="10531" y="230"/>
                  </a:cubicBezTo>
                  <a:cubicBezTo>
                    <a:pt x="10760" y="335"/>
                    <a:pt x="10960" y="465"/>
                    <a:pt x="11141" y="611"/>
                  </a:cubicBezTo>
                  <a:cubicBezTo>
                    <a:pt x="11322" y="774"/>
                    <a:pt x="11474" y="945"/>
                    <a:pt x="11579" y="1131"/>
                  </a:cubicBezTo>
                  <a:cubicBezTo>
                    <a:pt x="11617" y="1213"/>
                    <a:pt x="11655" y="1302"/>
                    <a:pt x="11703" y="1408"/>
                  </a:cubicBezTo>
                  <a:cubicBezTo>
                    <a:pt x="11732" y="1481"/>
                    <a:pt x="11770" y="1562"/>
                    <a:pt x="11798" y="1643"/>
                  </a:cubicBezTo>
                  <a:cubicBezTo>
                    <a:pt x="11855" y="1814"/>
                    <a:pt x="11922" y="1984"/>
                    <a:pt x="12008" y="2139"/>
                  </a:cubicBezTo>
                  <a:cubicBezTo>
                    <a:pt x="12103" y="2309"/>
                    <a:pt x="12227" y="2447"/>
                    <a:pt x="12370" y="2561"/>
                  </a:cubicBezTo>
                  <a:cubicBezTo>
                    <a:pt x="12522" y="2675"/>
                    <a:pt x="12713" y="2756"/>
                    <a:pt x="12942" y="2805"/>
                  </a:cubicBezTo>
                  <a:cubicBezTo>
                    <a:pt x="13132" y="2845"/>
                    <a:pt x="13351" y="2862"/>
                    <a:pt x="13570" y="2845"/>
                  </a:cubicBezTo>
                  <a:cubicBezTo>
                    <a:pt x="13771" y="2829"/>
                    <a:pt x="13971" y="2797"/>
                    <a:pt x="14114" y="2764"/>
                  </a:cubicBezTo>
                  <a:cubicBezTo>
                    <a:pt x="14190" y="2748"/>
                    <a:pt x="14266" y="2732"/>
                    <a:pt x="14342" y="2715"/>
                  </a:cubicBezTo>
                  <a:cubicBezTo>
                    <a:pt x="14476" y="2683"/>
                    <a:pt x="14609" y="2650"/>
                    <a:pt x="14752" y="2626"/>
                  </a:cubicBezTo>
                  <a:cubicBezTo>
                    <a:pt x="15200" y="2545"/>
                    <a:pt x="15667" y="2545"/>
                    <a:pt x="16086" y="2610"/>
                  </a:cubicBezTo>
                  <a:cubicBezTo>
                    <a:pt x="16314" y="2650"/>
                    <a:pt x="16534" y="2707"/>
                    <a:pt x="16734" y="2789"/>
                  </a:cubicBezTo>
                  <a:cubicBezTo>
                    <a:pt x="16943" y="2878"/>
                    <a:pt x="17134" y="2992"/>
                    <a:pt x="17305" y="3122"/>
                  </a:cubicBezTo>
                  <a:cubicBezTo>
                    <a:pt x="17467" y="3252"/>
                    <a:pt x="17601" y="3398"/>
                    <a:pt x="17725" y="3577"/>
                  </a:cubicBezTo>
                  <a:cubicBezTo>
                    <a:pt x="17839" y="3731"/>
                    <a:pt x="17925" y="3901"/>
                    <a:pt x="18010" y="4096"/>
                  </a:cubicBezTo>
                  <a:cubicBezTo>
                    <a:pt x="18172" y="4462"/>
                    <a:pt x="18268" y="4868"/>
                    <a:pt x="18363" y="5258"/>
                  </a:cubicBezTo>
                  <a:cubicBezTo>
                    <a:pt x="18401" y="5429"/>
                    <a:pt x="18449" y="5607"/>
                    <a:pt x="18496" y="5778"/>
                  </a:cubicBezTo>
                  <a:cubicBezTo>
                    <a:pt x="18525" y="5916"/>
                    <a:pt x="18563" y="6030"/>
                    <a:pt x="18601" y="6144"/>
                  </a:cubicBezTo>
                  <a:cubicBezTo>
                    <a:pt x="18706" y="6452"/>
                    <a:pt x="18839" y="6777"/>
                    <a:pt x="19020" y="7135"/>
                  </a:cubicBezTo>
                  <a:cubicBezTo>
                    <a:pt x="19278" y="7638"/>
                    <a:pt x="19592" y="8134"/>
                    <a:pt x="19945" y="8621"/>
                  </a:cubicBezTo>
                  <a:cubicBezTo>
                    <a:pt x="20059" y="8775"/>
                    <a:pt x="20183" y="8938"/>
                    <a:pt x="20297" y="9092"/>
                  </a:cubicBezTo>
                  <a:cubicBezTo>
                    <a:pt x="20640" y="9539"/>
                    <a:pt x="20993" y="10002"/>
                    <a:pt x="21231" y="10498"/>
                  </a:cubicBezTo>
                  <a:cubicBezTo>
                    <a:pt x="21441" y="10920"/>
                    <a:pt x="21555" y="11375"/>
                    <a:pt x="21574" y="11838"/>
                  </a:cubicBezTo>
                  <a:cubicBezTo>
                    <a:pt x="21593" y="12285"/>
                    <a:pt x="21536" y="12732"/>
                    <a:pt x="21393" y="13170"/>
                  </a:cubicBezTo>
                  <a:cubicBezTo>
                    <a:pt x="21145" y="13934"/>
                    <a:pt x="20640" y="14697"/>
                    <a:pt x="19887" y="15437"/>
                  </a:cubicBezTo>
                  <a:cubicBezTo>
                    <a:pt x="19811" y="15510"/>
                    <a:pt x="19745" y="15583"/>
                    <a:pt x="19659" y="15664"/>
                  </a:cubicBezTo>
                  <a:cubicBezTo>
                    <a:pt x="19392" y="15916"/>
                    <a:pt x="19135" y="16135"/>
                    <a:pt x="18887" y="16338"/>
                  </a:cubicBezTo>
                  <a:cubicBezTo>
                    <a:pt x="18458" y="16671"/>
                    <a:pt x="17982" y="16988"/>
                    <a:pt x="17515" y="17297"/>
                  </a:cubicBezTo>
                  <a:cubicBezTo>
                    <a:pt x="17239" y="17476"/>
                    <a:pt x="16953" y="17662"/>
                    <a:pt x="16677" y="17849"/>
                  </a:cubicBezTo>
                  <a:cubicBezTo>
                    <a:pt x="16010" y="18320"/>
                    <a:pt x="15362" y="18848"/>
                    <a:pt x="14742" y="19352"/>
                  </a:cubicBezTo>
                  <a:cubicBezTo>
                    <a:pt x="14657" y="19425"/>
                    <a:pt x="14561" y="19498"/>
                    <a:pt x="14476" y="19571"/>
                  </a:cubicBezTo>
                  <a:cubicBezTo>
                    <a:pt x="13885" y="20051"/>
                    <a:pt x="13304" y="20514"/>
                    <a:pt x="12656" y="20912"/>
                  </a:cubicBezTo>
                  <a:cubicBezTo>
                    <a:pt x="12275" y="21155"/>
                    <a:pt x="11922" y="21326"/>
                    <a:pt x="11589" y="21432"/>
                  </a:cubicBezTo>
                  <a:cubicBezTo>
                    <a:pt x="11389" y="21497"/>
                    <a:pt x="11188" y="21545"/>
                    <a:pt x="10998" y="21570"/>
                  </a:cubicBezTo>
                  <a:cubicBezTo>
                    <a:pt x="10903" y="21578"/>
                    <a:pt x="10798" y="21586"/>
                    <a:pt x="10702" y="21586"/>
                  </a:cubicBezTo>
                  <a:cubicBezTo>
                    <a:pt x="10598" y="21586"/>
                    <a:pt x="10483" y="21578"/>
                    <a:pt x="10379" y="21562"/>
                  </a:cubicBezTo>
                  <a:close/>
                  <a:moveTo>
                    <a:pt x="14752" y="2634"/>
                  </a:moveTo>
                  <a:cubicBezTo>
                    <a:pt x="14609" y="2659"/>
                    <a:pt x="14476" y="2683"/>
                    <a:pt x="14342" y="2715"/>
                  </a:cubicBezTo>
                  <a:cubicBezTo>
                    <a:pt x="14266" y="2732"/>
                    <a:pt x="14190" y="2748"/>
                    <a:pt x="14114" y="2764"/>
                  </a:cubicBezTo>
                  <a:cubicBezTo>
                    <a:pt x="13971" y="2797"/>
                    <a:pt x="13771" y="2837"/>
                    <a:pt x="13570" y="2845"/>
                  </a:cubicBezTo>
                  <a:cubicBezTo>
                    <a:pt x="13351" y="2862"/>
                    <a:pt x="13132" y="2854"/>
                    <a:pt x="12942" y="2805"/>
                  </a:cubicBezTo>
                  <a:cubicBezTo>
                    <a:pt x="12713" y="2764"/>
                    <a:pt x="12522" y="2675"/>
                    <a:pt x="12370" y="2561"/>
                  </a:cubicBezTo>
                  <a:cubicBezTo>
                    <a:pt x="12217" y="2447"/>
                    <a:pt x="12103" y="2317"/>
                    <a:pt x="12008" y="2139"/>
                  </a:cubicBezTo>
                  <a:cubicBezTo>
                    <a:pt x="11922" y="1984"/>
                    <a:pt x="11855" y="1814"/>
                    <a:pt x="11789" y="1643"/>
                  </a:cubicBezTo>
                  <a:cubicBezTo>
                    <a:pt x="11760" y="1570"/>
                    <a:pt x="11732" y="1489"/>
                    <a:pt x="11703" y="1408"/>
                  </a:cubicBezTo>
                  <a:cubicBezTo>
                    <a:pt x="11655" y="1302"/>
                    <a:pt x="11617" y="1213"/>
                    <a:pt x="11570" y="1140"/>
                  </a:cubicBezTo>
                  <a:cubicBezTo>
                    <a:pt x="11465" y="953"/>
                    <a:pt x="11322" y="774"/>
                    <a:pt x="11141" y="620"/>
                  </a:cubicBezTo>
                  <a:cubicBezTo>
                    <a:pt x="10960" y="465"/>
                    <a:pt x="10760" y="335"/>
                    <a:pt x="10531" y="238"/>
                  </a:cubicBezTo>
                  <a:cubicBezTo>
                    <a:pt x="10302" y="132"/>
                    <a:pt x="10074" y="59"/>
                    <a:pt x="9835" y="27"/>
                  </a:cubicBezTo>
                  <a:cubicBezTo>
                    <a:pt x="9588" y="-6"/>
                    <a:pt x="9359" y="-6"/>
                    <a:pt x="9140" y="43"/>
                  </a:cubicBezTo>
                  <a:cubicBezTo>
                    <a:pt x="8949" y="75"/>
                    <a:pt x="8768" y="140"/>
                    <a:pt x="8597" y="230"/>
                  </a:cubicBezTo>
                  <a:cubicBezTo>
                    <a:pt x="8435" y="311"/>
                    <a:pt x="8282" y="408"/>
                    <a:pt x="8130" y="530"/>
                  </a:cubicBezTo>
                  <a:cubicBezTo>
                    <a:pt x="7844" y="766"/>
                    <a:pt x="7596" y="1050"/>
                    <a:pt x="7349" y="1334"/>
                  </a:cubicBezTo>
                  <a:cubicBezTo>
                    <a:pt x="7301" y="1391"/>
                    <a:pt x="7244" y="1448"/>
                    <a:pt x="7196" y="1505"/>
                  </a:cubicBezTo>
                  <a:cubicBezTo>
                    <a:pt x="6920" y="1814"/>
                    <a:pt x="6634" y="2066"/>
                    <a:pt x="6358" y="2244"/>
                  </a:cubicBezTo>
                  <a:cubicBezTo>
                    <a:pt x="5996" y="2480"/>
                    <a:pt x="5643" y="2602"/>
                    <a:pt x="5291" y="2610"/>
                  </a:cubicBezTo>
                  <a:cubicBezTo>
                    <a:pt x="5167" y="2610"/>
                    <a:pt x="5043" y="2602"/>
                    <a:pt x="4919" y="2577"/>
                  </a:cubicBezTo>
                  <a:cubicBezTo>
                    <a:pt x="4833" y="2561"/>
                    <a:pt x="4738" y="2537"/>
                    <a:pt x="4652" y="2512"/>
                  </a:cubicBezTo>
                  <a:cubicBezTo>
                    <a:pt x="4519" y="2480"/>
                    <a:pt x="4385" y="2439"/>
                    <a:pt x="4242" y="2431"/>
                  </a:cubicBezTo>
                  <a:cubicBezTo>
                    <a:pt x="4052" y="2415"/>
                    <a:pt x="3861" y="2439"/>
                    <a:pt x="3680" y="2520"/>
                  </a:cubicBezTo>
                  <a:cubicBezTo>
                    <a:pt x="3509" y="2585"/>
                    <a:pt x="3347" y="2683"/>
                    <a:pt x="3204" y="2805"/>
                  </a:cubicBezTo>
                  <a:cubicBezTo>
                    <a:pt x="2918" y="3057"/>
                    <a:pt x="2708" y="3382"/>
                    <a:pt x="2575" y="3780"/>
                  </a:cubicBezTo>
                  <a:cubicBezTo>
                    <a:pt x="2470" y="4113"/>
                    <a:pt x="2413" y="4503"/>
                    <a:pt x="2404" y="4933"/>
                  </a:cubicBezTo>
                  <a:cubicBezTo>
                    <a:pt x="2404" y="5161"/>
                    <a:pt x="2461" y="5477"/>
                    <a:pt x="2518" y="5819"/>
                  </a:cubicBezTo>
                  <a:cubicBezTo>
                    <a:pt x="2585" y="6192"/>
                    <a:pt x="2661" y="6623"/>
                    <a:pt x="2670" y="6988"/>
                  </a:cubicBezTo>
                  <a:cubicBezTo>
                    <a:pt x="2680" y="7419"/>
                    <a:pt x="2604" y="7703"/>
                    <a:pt x="2432" y="7882"/>
                  </a:cubicBezTo>
                  <a:cubicBezTo>
                    <a:pt x="2280" y="8036"/>
                    <a:pt x="2061" y="8158"/>
                    <a:pt x="1851" y="8280"/>
                  </a:cubicBezTo>
                  <a:cubicBezTo>
                    <a:pt x="1622" y="8410"/>
                    <a:pt x="1375" y="8548"/>
                    <a:pt x="1222" y="8727"/>
                  </a:cubicBezTo>
                  <a:cubicBezTo>
                    <a:pt x="1203" y="8759"/>
                    <a:pt x="1174" y="8792"/>
                    <a:pt x="1146" y="8824"/>
                  </a:cubicBezTo>
                  <a:cubicBezTo>
                    <a:pt x="860" y="9182"/>
                    <a:pt x="508" y="9661"/>
                    <a:pt x="307" y="10197"/>
                  </a:cubicBezTo>
                  <a:cubicBezTo>
                    <a:pt x="60" y="10855"/>
                    <a:pt x="22" y="11570"/>
                    <a:pt x="3" y="12252"/>
                  </a:cubicBezTo>
                  <a:cubicBezTo>
                    <a:pt x="-7" y="12975"/>
                    <a:pt x="3" y="13625"/>
                    <a:pt x="250" y="14259"/>
                  </a:cubicBezTo>
                  <a:cubicBezTo>
                    <a:pt x="374" y="14584"/>
                    <a:pt x="555" y="14892"/>
                    <a:pt x="793" y="15193"/>
                  </a:cubicBezTo>
                  <a:cubicBezTo>
                    <a:pt x="1727" y="16355"/>
                    <a:pt x="3366" y="17061"/>
                    <a:pt x="4576" y="17443"/>
                  </a:cubicBezTo>
                  <a:cubicBezTo>
                    <a:pt x="4633" y="17459"/>
                    <a:pt x="4690" y="17476"/>
                    <a:pt x="4747" y="17500"/>
                  </a:cubicBezTo>
                  <a:cubicBezTo>
                    <a:pt x="5129" y="17614"/>
                    <a:pt x="5519" y="17744"/>
                    <a:pt x="5872" y="17930"/>
                  </a:cubicBezTo>
                  <a:cubicBezTo>
                    <a:pt x="6158" y="18077"/>
                    <a:pt x="6424" y="18272"/>
                    <a:pt x="6701" y="18515"/>
                  </a:cubicBezTo>
                  <a:cubicBezTo>
                    <a:pt x="6834" y="18629"/>
                    <a:pt x="7044" y="18840"/>
                    <a:pt x="7387" y="19238"/>
                  </a:cubicBezTo>
                  <a:cubicBezTo>
                    <a:pt x="7492" y="19368"/>
                    <a:pt x="7606" y="19498"/>
                    <a:pt x="7711" y="19628"/>
                  </a:cubicBezTo>
                  <a:cubicBezTo>
                    <a:pt x="7796" y="19734"/>
                    <a:pt x="7882" y="19839"/>
                    <a:pt x="7968" y="19945"/>
                  </a:cubicBezTo>
                  <a:cubicBezTo>
                    <a:pt x="8340" y="20384"/>
                    <a:pt x="8692" y="20725"/>
                    <a:pt x="9035" y="20985"/>
                  </a:cubicBezTo>
                  <a:cubicBezTo>
                    <a:pt x="9245" y="21139"/>
                    <a:pt x="9464" y="21261"/>
                    <a:pt x="9673" y="21359"/>
                  </a:cubicBezTo>
                  <a:cubicBezTo>
                    <a:pt x="9912" y="21456"/>
                    <a:pt x="10150" y="21529"/>
                    <a:pt x="10379" y="21562"/>
                  </a:cubicBezTo>
                  <a:cubicBezTo>
                    <a:pt x="10588" y="21586"/>
                    <a:pt x="10788" y="21586"/>
                    <a:pt x="10998" y="21562"/>
                  </a:cubicBezTo>
                  <a:cubicBezTo>
                    <a:pt x="11188" y="21537"/>
                    <a:pt x="11389" y="21497"/>
                    <a:pt x="11589" y="21432"/>
                  </a:cubicBezTo>
                  <a:cubicBezTo>
                    <a:pt x="11922" y="21318"/>
                    <a:pt x="12275" y="21155"/>
                    <a:pt x="12656" y="20912"/>
                  </a:cubicBezTo>
                  <a:cubicBezTo>
                    <a:pt x="13304" y="20506"/>
                    <a:pt x="13885" y="20043"/>
                    <a:pt x="14466" y="19571"/>
                  </a:cubicBezTo>
                  <a:cubicBezTo>
                    <a:pt x="14561" y="19498"/>
                    <a:pt x="14657" y="19417"/>
                    <a:pt x="14742" y="19344"/>
                  </a:cubicBezTo>
                  <a:cubicBezTo>
                    <a:pt x="15362" y="18840"/>
                    <a:pt x="16010" y="18320"/>
                    <a:pt x="16677" y="17849"/>
                  </a:cubicBezTo>
                  <a:cubicBezTo>
                    <a:pt x="16953" y="17662"/>
                    <a:pt x="17239" y="17476"/>
                    <a:pt x="17505" y="17289"/>
                  </a:cubicBezTo>
                  <a:cubicBezTo>
                    <a:pt x="17972" y="16988"/>
                    <a:pt x="18458" y="16671"/>
                    <a:pt x="18887" y="16330"/>
                  </a:cubicBezTo>
                  <a:cubicBezTo>
                    <a:pt x="19135" y="16135"/>
                    <a:pt x="19383" y="15916"/>
                    <a:pt x="19659" y="15664"/>
                  </a:cubicBezTo>
                  <a:cubicBezTo>
                    <a:pt x="19735" y="15583"/>
                    <a:pt x="19811" y="15510"/>
                    <a:pt x="19887" y="15437"/>
                  </a:cubicBezTo>
                  <a:cubicBezTo>
                    <a:pt x="20631" y="14697"/>
                    <a:pt x="21136" y="13926"/>
                    <a:pt x="21383" y="13170"/>
                  </a:cubicBezTo>
                  <a:cubicBezTo>
                    <a:pt x="21526" y="12732"/>
                    <a:pt x="21593" y="12285"/>
                    <a:pt x="21574" y="11838"/>
                  </a:cubicBezTo>
                  <a:cubicBezTo>
                    <a:pt x="21545" y="11375"/>
                    <a:pt x="21431" y="10920"/>
                    <a:pt x="21231" y="10498"/>
                  </a:cubicBezTo>
                  <a:cubicBezTo>
                    <a:pt x="20993" y="10002"/>
                    <a:pt x="20640" y="9539"/>
                    <a:pt x="20297" y="9092"/>
                  </a:cubicBezTo>
                  <a:cubicBezTo>
                    <a:pt x="20183" y="8938"/>
                    <a:pt x="20059" y="8775"/>
                    <a:pt x="19935" y="8621"/>
                  </a:cubicBezTo>
                  <a:cubicBezTo>
                    <a:pt x="19583" y="8134"/>
                    <a:pt x="19278" y="7638"/>
                    <a:pt x="19020" y="7135"/>
                  </a:cubicBezTo>
                  <a:cubicBezTo>
                    <a:pt x="18839" y="6777"/>
                    <a:pt x="18696" y="6452"/>
                    <a:pt x="18601" y="6144"/>
                  </a:cubicBezTo>
                  <a:cubicBezTo>
                    <a:pt x="18563" y="6030"/>
                    <a:pt x="18525" y="5916"/>
                    <a:pt x="18487" y="5778"/>
                  </a:cubicBezTo>
                  <a:cubicBezTo>
                    <a:pt x="18439" y="5607"/>
                    <a:pt x="18401" y="5429"/>
                    <a:pt x="18353" y="5258"/>
                  </a:cubicBezTo>
                  <a:cubicBezTo>
                    <a:pt x="18268" y="4868"/>
                    <a:pt x="18163" y="4462"/>
                    <a:pt x="18010" y="4096"/>
                  </a:cubicBezTo>
                  <a:cubicBezTo>
                    <a:pt x="17925" y="3901"/>
                    <a:pt x="17829" y="3731"/>
                    <a:pt x="17725" y="3577"/>
                  </a:cubicBezTo>
                  <a:cubicBezTo>
                    <a:pt x="17601" y="3406"/>
                    <a:pt x="17458" y="3252"/>
                    <a:pt x="17296" y="3122"/>
                  </a:cubicBezTo>
                  <a:cubicBezTo>
                    <a:pt x="17134" y="2992"/>
                    <a:pt x="16943" y="2878"/>
                    <a:pt x="16724" y="2797"/>
                  </a:cubicBezTo>
                  <a:cubicBezTo>
                    <a:pt x="16534" y="2715"/>
                    <a:pt x="16314" y="2650"/>
                    <a:pt x="16086" y="2610"/>
                  </a:cubicBezTo>
                  <a:cubicBezTo>
                    <a:pt x="15895" y="2585"/>
                    <a:pt x="15686" y="2569"/>
                    <a:pt x="15486" y="2569"/>
                  </a:cubicBezTo>
                  <a:cubicBezTo>
                    <a:pt x="15238" y="2569"/>
                    <a:pt x="14990" y="2585"/>
                    <a:pt x="14752" y="2634"/>
                  </a:cubicBezTo>
                  <a:close/>
                </a:path>
              </a:pathLst>
            </a:custGeom>
            <a:solidFill>
              <a:srgbClr val="BFBFBF">
                <a:alpha val="7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6825" name="Freeform 50"/>
            <p:cNvSpPr/>
            <p:nvPr/>
          </p:nvSpPr>
          <p:spPr>
            <a:xfrm flipH="1" rot="10800000">
              <a:off x="592100" y="243239"/>
              <a:ext cx="4331583" cy="50379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84" h="21583" fill="norm" stroke="1" extrusionOk="0">
                  <a:moveTo>
                    <a:pt x="10283" y="21559"/>
                  </a:moveTo>
                  <a:cubicBezTo>
                    <a:pt x="10048" y="21526"/>
                    <a:pt x="9813" y="21454"/>
                    <a:pt x="9587" y="21349"/>
                  </a:cubicBezTo>
                  <a:cubicBezTo>
                    <a:pt x="9381" y="21252"/>
                    <a:pt x="9164" y="21122"/>
                    <a:pt x="8958" y="20969"/>
                  </a:cubicBezTo>
                  <a:cubicBezTo>
                    <a:pt x="8619" y="20718"/>
                    <a:pt x="8272" y="20379"/>
                    <a:pt x="7905" y="19943"/>
                  </a:cubicBezTo>
                  <a:cubicBezTo>
                    <a:pt x="7820" y="19846"/>
                    <a:pt x="7736" y="19740"/>
                    <a:pt x="7651" y="19644"/>
                  </a:cubicBezTo>
                  <a:cubicBezTo>
                    <a:pt x="7538" y="19506"/>
                    <a:pt x="7426" y="19369"/>
                    <a:pt x="7313" y="19231"/>
                  </a:cubicBezTo>
                  <a:cubicBezTo>
                    <a:pt x="6927" y="18779"/>
                    <a:pt x="6448" y="18270"/>
                    <a:pt x="5818" y="17938"/>
                  </a:cubicBezTo>
                  <a:cubicBezTo>
                    <a:pt x="5452" y="17745"/>
                    <a:pt x="5057" y="17615"/>
                    <a:pt x="4672" y="17494"/>
                  </a:cubicBezTo>
                  <a:cubicBezTo>
                    <a:pt x="4625" y="17478"/>
                    <a:pt x="4578" y="17462"/>
                    <a:pt x="4531" y="17446"/>
                  </a:cubicBezTo>
                  <a:cubicBezTo>
                    <a:pt x="3750" y="17195"/>
                    <a:pt x="3055" y="16896"/>
                    <a:pt x="2463" y="16565"/>
                  </a:cubicBezTo>
                  <a:cubicBezTo>
                    <a:pt x="1767" y="16177"/>
                    <a:pt x="1203" y="15724"/>
                    <a:pt x="808" y="15239"/>
                  </a:cubicBezTo>
                  <a:cubicBezTo>
                    <a:pt x="573" y="14957"/>
                    <a:pt x="395" y="14650"/>
                    <a:pt x="263" y="14334"/>
                  </a:cubicBezTo>
                  <a:cubicBezTo>
                    <a:pt x="150" y="14044"/>
                    <a:pt x="75" y="13720"/>
                    <a:pt x="38" y="13357"/>
                  </a:cubicBezTo>
                  <a:cubicBezTo>
                    <a:pt x="0" y="13009"/>
                    <a:pt x="0" y="12678"/>
                    <a:pt x="0" y="12355"/>
                  </a:cubicBezTo>
                  <a:cubicBezTo>
                    <a:pt x="0" y="11781"/>
                    <a:pt x="28" y="11021"/>
                    <a:pt x="263" y="10326"/>
                  </a:cubicBezTo>
                  <a:cubicBezTo>
                    <a:pt x="442" y="9817"/>
                    <a:pt x="752" y="9332"/>
                    <a:pt x="1025" y="8912"/>
                  </a:cubicBezTo>
                  <a:cubicBezTo>
                    <a:pt x="1053" y="8872"/>
                    <a:pt x="1072" y="8839"/>
                    <a:pt x="1100" y="8799"/>
                  </a:cubicBezTo>
                  <a:cubicBezTo>
                    <a:pt x="1119" y="8767"/>
                    <a:pt x="1147" y="8726"/>
                    <a:pt x="1166" y="8694"/>
                  </a:cubicBezTo>
                  <a:cubicBezTo>
                    <a:pt x="1325" y="8468"/>
                    <a:pt x="1579" y="8290"/>
                    <a:pt x="1823" y="8120"/>
                  </a:cubicBezTo>
                  <a:cubicBezTo>
                    <a:pt x="2021" y="7991"/>
                    <a:pt x="2218" y="7854"/>
                    <a:pt x="2369" y="7692"/>
                  </a:cubicBezTo>
                  <a:cubicBezTo>
                    <a:pt x="2538" y="7514"/>
                    <a:pt x="2622" y="7231"/>
                    <a:pt x="2622" y="6827"/>
                  </a:cubicBezTo>
                  <a:cubicBezTo>
                    <a:pt x="2632" y="6472"/>
                    <a:pt x="2575" y="6060"/>
                    <a:pt x="2528" y="5704"/>
                  </a:cubicBezTo>
                  <a:cubicBezTo>
                    <a:pt x="2481" y="5365"/>
                    <a:pt x="2434" y="5042"/>
                    <a:pt x="2453" y="4815"/>
                  </a:cubicBezTo>
                  <a:cubicBezTo>
                    <a:pt x="2481" y="4379"/>
                    <a:pt x="2547" y="4007"/>
                    <a:pt x="2669" y="3692"/>
                  </a:cubicBezTo>
                  <a:cubicBezTo>
                    <a:pt x="2735" y="3506"/>
                    <a:pt x="2820" y="3336"/>
                    <a:pt x="2923" y="3183"/>
                  </a:cubicBezTo>
                  <a:cubicBezTo>
                    <a:pt x="3027" y="3021"/>
                    <a:pt x="3158" y="2876"/>
                    <a:pt x="3299" y="2747"/>
                  </a:cubicBezTo>
                  <a:cubicBezTo>
                    <a:pt x="3450" y="2625"/>
                    <a:pt x="3609" y="2520"/>
                    <a:pt x="3779" y="2456"/>
                  </a:cubicBezTo>
                  <a:cubicBezTo>
                    <a:pt x="3967" y="2383"/>
                    <a:pt x="4155" y="2351"/>
                    <a:pt x="4343" y="2359"/>
                  </a:cubicBezTo>
                  <a:cubicBezTo>
                    <a:pt x="4474" y="2367"/>
                    <a:pt x="4615" y="2399"/>
                    <a:pt x="4747" y="2431"/>
                  </a:cubicBezTo>
                  <a:cubicBezTo>
                    <a:pt x="4831" y="2448"/>
                    <a:pt x="4925" y="2472"/>
                    <a:pt x="5010" y="2480"/>
                  </a:cubicBezTo>
                  <a:cubicBezTo>
                    <a:pt x="5132" y="2504"/>
                    <a:pt x="5254" y="2504"/>
                    <a:pt x="5377" y="2496"/>
                  </a:cubicBezTo>
                  <a:cubicBezTo>
                    <a:pt x="5555" y="2488"/>
                    <a:pt x="5743" y="2448"/>
                    <a:pt x="5922" y="2375"/>
                  </a:cubicBezTo>
                  <a:cubicBezTo>
                    <a:pt x="6091" y="2318"/>
                    <a:pt x="6260" y="2229"/>
                    <a:pt x="6429" y="2116"/>
                  </a:cubicBezTo>
                  <a:cubicBezTo>
                    <a:pt x="6702" y="1938"/>
                    <a:pt x="6974" y="1696"/>
                    <a:pt x="7275" y="1381"/>
                  </a:cubicBezTo>
                  <a:cubicBezTo>
                    <a:pt x="7303" y="1357"/>
                    <a:pt x="7332" y="1324"/>
                    <a:pt x="7360" y="1292"/>
                  </a:cubicBezTo>
                  <a:cubicBezTo>
                    <a:pt x="7623" y="1017"/>
                    <a:pt x="7896" y="726"/>
                    <a:pt x="8196" y="500"/>
                  </a:cubicBezTo>
                  <a:cubicBezTo>
                    <a:pt x="8366" y="371"/>
                    <a:pt x="8516" y="274"/>
                    <a:pt x="8685" y="201"/>
                  </a:cubicBezTo>
                  <a:cubicBezTo>
                    <a:pt x="8873" y="112"/>
                    <a:pt x="9052" y="56"/>
                    <a:pt x="9258" y="23"/>
                  </a:cubicBezTo>
                  <a:cubicBezTo>
                    <a:pt x="9465" y="-9"/>
                    <a:pt x="9700" y="-9"/>
                    <a:pt x="9945" y="31"/>
                  </a:cubicBezTo>
                  <a:cubicBezTo>
                    <a:pt x="10170" y="64"/>
                    <a:pt x="10405" y="136"/>
                    <a:pt x="10621" y="242"/>
                  </a:cubicBezTo>
                  <a:cubicBezTo>
                    <a:pt x="10847" y="338"/>
                    <a:pt x="11044" y="468"/>
                    <a:pt x="11223" y="613"/>
                  </a:cubicBezTo>
                  <a:cubicBezTo>
                    <a:pt x="11411" y="767"/>
                    <a:pt x="11561" y="936"/>
                    <a:pt x="11665" y="1114"/>
                  </a:cubicBezTo>
                  <a:cubicBezTo>
                    <a:pt x="11712" y="1195"/>
                    <a:pt x="11759" y="1276"/>
                    <a:pt x="11806" y="1381"/>
                  </a:cubicBezTo>
                  <a:cubicBezTo>
                    <a:pt x="11843" y="1454"/>
                    <a:pt x="11872" y="1526"/>
                    <a:pt x="11900" y="1599"/>
                  </a:cubicBezTo>
                  <a:cubicBezTo>
                    <a:pt x="12050" y="1930"/>
                    <a:pt x="12182" y="2246"/>
                    <a:pt x="12501" y="2480"/>
                  </a:cubicBezTo>
                  <a:cubicBezTo>
                    <a:pt x="12661" y="2585"/>
                    <a:pt x="12849" y="2666"/>
                    <a:pt x="13075" y="2714"/>
                  </a:cubicBezTo>
                  <a:cubicBezTo>
                    <a:pt x="13263" y="2755"/>
                    <a:pt x="13479" y="2771"/>
                    <a:pt x="13695" y="2755"/>
                  </a:cubicBezTo>
                  <a:cubicBezTo>
                    <a:pt x="13892" y="2747"/>
                    <a:pt x="14090" y="2714"/>
                    <a:pt x="14231" y="2682"/>
                  </a:cubicBezTo>
                  <a:cubicBezTo>
                    <a:pt x="14297" y="2674"/>
                    <a:pt x="14372" y="2658"/>
                    <a:pt x="14438" y="2642"/>
                  </a:cubicBezTo>
                  <a:cubicBezTo>
                    <a:pt x="14569" y="2617"/>
                    <a:pt x="14710" y="2593"/>
                    <a:pt x="14851" y="2569"/>
                  </a:cubicBezTo>
                  <a:cubicBezTo>
                    <a:pt x="15302" y="2496"/>
                    <a:pt x="15754" y="2504"/>
                    <a:pt x="16167" y="2585"/>
                  </a:cubicBezTo>
                  <a:cubicBezTo>
                    <a:pt x="16393" y="2625"/>
                    <a:pt x="16599" y="2690"/>
                    <a:pt x="16787" y="2779"/>
                  </a:cubicBezTo>
                  <a:cubicBezTo>
                    <a:pt x="16994" y="2868"/>
                    <a:pt x="17182" y="2981"/>
                    <a:pt x="17333" y="3118"/>
                  </a:cubicBezTo>
                  <a:cubicBezTo>
                    <a:pt x="17483" y="3239"/>
                    <a:pt x="17605" y="3385"/>
                    <a:pt x="17718" y="3547"/>
                  </a:cubicBezTo>
                  <a:cubicBezTo>
                    <a:pt x="17812" y="3684"/>
                    <a:pt x="17897" y="3846"/>
                    <a:pt x="17972" y="4031"/>
                  </a:cubicBezTo>
                  <a:cubicBezTo>
                    <a:pt x="18122" y="4371"/>
                    <a:pt x="18207" y="4743"/>
                    <a:pt x="18301" y="5106"/>
                  </a:cubicBezTo>
                  <a:cubicBezTo>
                    <a:pt x="18348" y="5324"/>
                    <a:pt x="18404" y="5551"/>
                    <a:pt x="18470" y="5769"/>
                  </a:cubicBezTo>
                  <a:cubicBezTo>
                    <a:pt x="18508" y="5890"/>
                    <a:pt x="18545" y="6011"/>
                    <a:pt x="18592" y="6116"/>
                  </a:cubicBezTo>
                  <a:cubicBezTo>
                    <a:pt x="18696" y="6407"/>
                    <a:pt x="18846" y="6706"/>
                    <a:pt x="19043" y="7070"/>
                  </a:cubicBezTo>
                  <a:cubicBezTo>
                    <a:pt x="19316" y="7555"/>
                    <a:pt x="19636" y="8039"/>
                    <a:pt x="19983" y="8516"/>
                  </a:cubicBezTo>
                  <a:cubicBezTo>
                    <a:pt x="20087" y="8646"/>
                    <a:pt x="20190" y="8783"/>
                    <a:pt x="20293" y="8912"/>
                  </a:cubicBezTo>
                  <a:cubicBezTo>
                    <a:pt x="20651" y="9381"/>
                    <a:pt x="21017" y="9858"/>
                    <a:pt x="21262" y="10375"/>
                  </a:cubicBezTo>
                  <a:cubicBezTo>
                    <a:pt x="21459" y="10803"/>
                    <a:pt x="21572" y="11264"/>
                    <a:pt x="21581" y="11740"/>
                  </a:cubicBezTo>
                  <a:cubicBezTo>
                    <a:pt x="21600" y="12193"/>
                    <a:pt x="21525" y="12646"/>
                    <a:pt x="21365" y="13082"/>
                  </a:cubicBezTo>
                  <a:cubicBezTo>
                    <a:pt x="21224" y="13478"/>
                    <a:pt x="21008" y="13874"/>
                    <a:pt x="20716" y="14286"/>
                  </a:cubicBezTo>
                  <a:cubicBezTo>
                    <a:pt x="20472" y="14625"/>
                    <a:pt x="20171" y="14973"/>
                    <a:pt x="19805" y="15361"/>
                  </a:cubicBezTo>
                  <a:cubicBezTo>
                    <a:pt x="19730" y="15442"/>
                    <a:pt x="19654" y="15522"/>
                    <a:pt x="19589" y="15587"/>
                  </a:cubicBezTo>
                  <a:cubicBezTo>
                    <a:pt x="19325" y="15854"/>
                    <a:pt x="19100" y="16072"/>
                    <a:pt x="18855" y="16290"/>
                  </a:cubicBezTo>
                  <a:cubicBezTo>
                    <a:pt x="18395" y="16686"/>
                    <a:pt x="17859" y="17058"/>
                    <a:pt x="17342" y="17413"/>
                  </a:cubicBezTo>
                  <a:cubicBezTo>
                    <a:pt x="17126" y="17559"/>
                    <a:pt x="16900" y="17712"/>
                    <a:pt x="16684" y="17866"/>
                  </a:cubicBezTo>
                  <a:cubicBezTo>
                    <a:pt x="16036" y="18326"/>
                    <a:pt x="15406" y="18835"/>
                    <a:pt x="14795" y="19320"/>
                  </a:cubicBezTo>
                  <a:cubicBezTo>
                    <a:pt x="14682" y="19417"/>
                    <a:pt x="14560" y="19514"/>
                    <a:pt x="14447" y="19603"/>
                  </a:cubicBezTo>
                  <a:cubicBezTo>
                    <a:pt x="13845" y="20088"/>
                    <a:pt x="13253" y="20549"/>
                    <a:pt x="12595" y="20945"/>
                  </a:cubicBezTo>
                  <a:cubicBezTo>
                    <a:pt x="12201" y="21179"/>
                    <a:pt x="11843" y="21349"/>
                    <a:pt x="11505" y="21454"/>
                  </a:cubicBezTo>
                  <a:cubicBezTo>
                    <a:pt x="11298" y="21510"/>
                    <a:pt x="11101" y="21551"/>
                    <a:pt x="10913" y="21575"/>
                  </a:cubicBezTo>
                  <a:cubicBezTo>
                    <a:pt x="10819" y="21583"/>
                    <a:pt x="10734" y="21583"/>
                    <a:pt x="10650" y="21583"/>
                  </a:cubicBezTo>
                  <a:cubicBezTo>
                    <a:pt x="10527" y="21583"/>
                    <a:pt x="10405" y="21575"/>
                    <a:pt x="10283" y="21559"/>
                  </a:cubicBezTo>
                  <a:close/>
                  <a:moveTo>
                    <a:pt x="14851" y="2569"/>
                  </a:moveTo>
                  <a:cubicBezTo>
                    <a:pt x="14710" y="2593"/>
                    <a:pt x="14569" y="2617"/>
                    <a:pt x="14438" y="2650"/>
                  </a:cubicBezTo>
                  <a:cubicBezTo>
                    <a:pt x="14372" y="2658"/>
                    <a:pt x="14297" y="2674"/>
                    <a:pt x="14231" y="2690"/>
                  </a:cubicBezTo>
                  <a:cubicBezTo>
                    <a:pt x="14090" y="2714"/>
                    <a:pt x="13892" y="2747"/>
                    <a:pt x="13695" y="2763"/>
                  </a:cubicBezTo>
                  <a:cubicBezTo>
                    <a:pt x="13479" y="2771"/>
                    <a:pt x="13263" y="2763"/>
                    <a:pt x="13075" y="2722"/>
                  </a:cubicBezTo>
                  <a:cubicBezTo>
                    <a:pt x="12849" y="2674"/>
                    <a:pt x="12661" y="2593"/>
                    <a:pt x="12501" y="2480"/>
                  </a:cubicBezTo>
                  <a:cubicBezTo>
                    <a:pt x="12182" y="2246"/>
                    <a:pt x="12041" y="1930"/>
                    <a:pt x="11900" y="1599"/>
                  </a:cubicBezTo>
                  <a:cubicBezTo>
                    <a:pt x="11872" y="1526"/>
                    <a:pt x="11834" y="1454"/>
                    <a:pt x="11806" y="1381"/>
                  </a:cubicBezTo>
                  <a:cubicBezTo>
                    <a:pt x="11759" y="1276"/>
                    <a:pt x="11712" y="1195"/>
                    <a:pt x="11665" y="1114"/>
                  </a:cubicBezTo>
                  <a:cubicBezTo>
                    <a:pt x="11552" y="936"/>
                    <a:pt x="11411" y="767"/>
                    <a:pt x="11223" y="613"/>
                  </a:cubicBezTo>
                  <a:cubicBezTo>
                    <a:pt x="11044" y="468"/>
                    <a:pt x="10847" y="338"/>
                    <a:pt x="10621" y="242"/>
                  </a:cubicBezTo>
                  <a:cubicBezTo>
                    <a:pt x="10405" y="136"/>
                    <a:pt x="10170" y="72"/>
                    <a:pt x="9945" y="31"/>
                  </a:cubicBezTo>
                  <a:cubicBezTo>
                    <a:pt x="9700" y="-9"/>
                    <a:pt x="9465" y="-9"/>
                    <a:pt x="9258" y="23"/>
                  </a:cubicBezTo>
                  <a:cubicBezTo>
                    <a:pt x="9061" y="56"/>
                    <a:pt x="8873" y="120"/>
                    <a:pt x="8685" y="201"/>
                  </a:cubicBezTo>
                  <a:cubicBezTo>
                    <a:pt x="8525" y="282"/>
                    <a:pt x="8366" y="379"/>
                    <a:pt x="8196" y="500"/>
                  </a:cubicBezTo>
                  <a:cubicBezTo>
                    <a:pt x="7896" y="726"/>
                    <a:pt x="7623" y="1017"/>
                    <a:pt x="7360" y="1292"/>
                  </a:cubicBezTo>
                  <a:cubicBezTo>
                    <a:pt x="7332" y="1324"/>
                    <a:pt x="7303" y="1357"/>
                    <a:pt x="7275" y="1389"/>
                  </a:cubicBezTo>
                  <a:cubicBezTo>
                    <a:pt x="6984" y="1704"/>
                    <a:pt x="6702" y="1938"/>
                    <a:pt x="6429" y="2116"/>
                  </a:cubicBezTo>
                  <a:cubicBezTo>
                    <a:pt x="6260" y="2229"/>
                    <a:pt x="6091" y="2318"/>
                    <a:pt x="5922" y="2383"/>
                  </a:cubicBezTo>
                  <a:cubicBezTo>
                    <a:pt x="5743" y="2448"/>
                    <a:pt x="5555" y="2488"/>
                    <a:pt x="5377" y="2504"/>
                  </a:cubicBezTo>
                  <a:cubicBezTo>
                    <a:pt x="5254" y="2512"/>
                    <a:pt x="5132" y="2504"/>
                    <a:pt x="5010" y="2488"/>
                  </a:cubicBezTo>
                  <a:cubicBezTo>
                    <a:pt x="4925" y="2472"/>
                    <a:pt x="4831" y="2448"/>
                    <a:pt x="4747" y="2431"/>
                  </a:cubicBezTo>
                  <a:cubicBezTo>
                    <a:pt x="4615" y="2399"/>
                    <a:pt x="4474" y="2367"/>
                    <a:pt x="4343" y="2359"/>
                  </a:cubicBezTo>
                  <a:cubicBezTo>
                    <a:pt x="4155" y="2351"/>
                    <a:pt x="3967" y="2383"/>
                    <a:pt x="3779" y="2464"/>
                  </a:cubicBezTo>
                  <a:cubicBezTo>
                    <a:pt x="3609" y="2528"/>
                    <a:pt x="3450" y="2625"/>
                    <a:pt x="3309" y="2747"/>
                  </a:cubicBezTo>
                  <a:cubicBezTo>
                    <a:pt x="3158" y="2876"/>
                    <a:pt x="3027" y="3021"/>
                    <a:pt x="2923" y="3183"/>
                  </a:cubicBezTo>
                  <a:cubicBezTo>
                    <a:pt x="2820" y="3336"/>
                    <a:pt x="2735" y="3506"/>
                    <a:pt x="2669" y="3692"/>
                  </a:cubicBezTo>
                  <a:cubicBezTo>
                    <a:pt x="2557" y="4015"/>
                    <a:pt x="2481" y="4379"/>
                    <a:pt x="2453" y="4815"/>
                  </a:cubicBezTo>
                  <a:cubicBezTo>
                    <a:pt x="2434" y="5042"/>
                    <a:pt x="2481" y="5357"/>
                    <a:pt x="2528" y="5704"/>
                  </a:cubicBezTo>
                  <a:cubicBezTo>
                    <a:pt x="2575" y="6060"/>
                    <a:pt x="2632" y="6464"/>
                    <a:pt x="2632" y="6827"/>
                  </a:cubicBezTo>
                  <a:cubicBezTo>
                    <a:pt x="2622" y="7231"/>
                    <a:pt x="2538" y="7514"/>
                    <a:pt x="2369" y="7692"/>
                  </a:cubicBezTo>
                  <a:cubicBezTo>
                    <a:pt x="2218" y="7854"/>
                    <a:pt x="2021" y="7991"/>
                    <a:pt x="1823" y="8128"/>
                  </a:cubicBezTo>
                  <a:cubicBezTo>
                    <a:pt x="1579" y="8298"/>
                    <a:pt x="1325" y="8468"/>
                    <a:pt x="1175" y="8694"/>
                  </a:cubicBezTo>
                  <a:cubicBezTo>
                    <a:pt x="1147" y="8726"/>
                    <a:pt x="1128" y="8767"/>
                    <a:pt x="1100" y="8799"/>
                  </a:cubicBezTo>
                  <a:cubicBezTo>
                    <a:pt x="1081" y="8839"/>
                    <a:pt x="1053" y="8872"/>
                    <a:pt x="1034" y="8912"/>
                  </a:cubicBezTo>
                  <a:cubicBezTo>
                    <a:pt x="752" y="9332"/>
                    <a:pt x="442" y="9817"/>
                    <a:pt x="273" y="10326"/>
                  </a:cubicBezTo>
                  <a:cubicBezTo>
                    <a:pt x="28" y="11029"/>
                    <a:pt x="0" y="11781"/>
                    <a:pt x="0" y="12355"/>
                  </a:cubicBezTo>
                  <a:cubicBezTo>
                    <a:pt x="0" y="12678"/>
                    <a:pt x="0" y="13009"/>
                    <a:pt x="38" y="13349"/>
                  </a:cubicBezTo>
                  <a:cubicBezTo>
                    <a:pt x="75" y="13720"/>
                    <a:pt x="160" y="14044"/>
                    <a:pt x="273" y="14334"/>
                  </a:cubicBezTo>
                  <a:cubicBezTo>
                    <a:pt x="395" y="14650"/>
                    <a:pt x="573" y="14957"/>
                    <a:pt x="808" y="15239"/>
                  </a:cubicBezTo>
                  <a:cubicBezTo>
                    <a:pt x="1213" y="15724"/>
                    <a:pt x="1767" y="16169"/>
                    <a:pt x="2463" y="16565"/>
                  </a:cubicBezTo>
                  <a:cubicBezTo>
                    <a:pt x="3055" y="16896"/>
                    <a:pt x="3750" y="17187"/>
                    <a:pt x="4531" y="17446"/>
                  </a:cubicBezTo>
                  <a:cubicBezTo>
                    <a:pt x="4578" y="17462"/>
                    <a:pt x="4625" y="17478"/>
                    <a:pt x="4681" y="17486"/>
                  </a:cubicBezTo>
                  <a:cubicBezTo>
                    <a:pt x="5057" y="17615"/>
                    <a:pt x="5461" y="17745"/>
                    <a:pt x="5818" y="17930"/>
                  </a:cubicBezTo>
                  <a:cubicBezTo>
                    <a:pt x="6448" y="18270"/>
                    <a:pt x="6927" y="18779"/>
                    <a:pt x="7313" y="19231"/>
                  </a:cubicBezTo>
                  <a:cubicBezTo>
                    <a:pt x="7435" y="19369"/>
                    <a:pt x="7548" y="19506"/>
                    <a:pt x="7661" y="19635"/>
                  </a:cubicBezTo>
                  <a:cubicBezTo>
                    <a:pt x="7736" y="19740"/>
                    <a:pt x="7820" y="19837"/>
                    <a:pt x="7905" y="19943"/>
                  </a:cubicBezTo>
                  <a:cubicBezTo>
                    <a:pt x="8272" y="20379"/>
                    <a:pt x="8619" y="20718"/>
                    <a:pt x="8958" y="20969"/>
                  </a:cubicBezTo>
                  <a:cubicBezTo>
                    <a:pt x="9164" y="21122"/>
                    <a:pt x="9381" y="21252"/>
                    <a:pt x="9587" y="21349"/>
                  </a:cubicBezTo>
                  <a:cubicBezTo>
                    <a:pt x="9822" y="21454"/>
                    <a:pt x="10057" y="21518"/>
                    <a:pt x="10283" y="21559"/>
                  </a:cubicBezTo>
                  <a:cubicBezTo>
                    <a:pt x="10490" y="21583"/>
                    <a:pt x="10697" y="21591"/>
                    <a:pt x="10913" y="21567"/>
                  </a:cubicBezTo>
                  <a:cubicBezTo>
                    <a:pt x="11101" y="21551"/>
                    <a:pt x="11298" y="21510"/>
                    <a:pt x="11505" y="21446"/>
                  </a:cubicBezTo>
                  <a:cubicBezTo>
                    <a:pt x="11843" y="21349"/>
                    <a:pt x="12201" y="21179"/>
                    <a:pt x="12586" y="20945"/>
                  </a:cubicBezTo>
                  <a:cubicBezTo>
                    <a:pt x="13244" y="20549"/>
                    <a:pt x="13845" y="20080"/>
                    <a:pt x="14447" y="19603"/>
                  </a:cubicBezTo>
                  <a:cubicBezTo>
                    <a:pt x="14560" y="19506"/>
                    <a:pt x="14682" y="19417"/>
                    <a:pt x="14795" y="19320"/>
                  </a:cubicBezTo>
                  <a:cubicBezTo>
                    <a:pt x="15406" y="18835"/>
                    <a:pt x="16036" y="18326"/>
                    <a:pt x="16684" y="17866"/>
                  </a:cubicBezTo>
                  <a:cubicBezTo>
                    <a:pt x="16900" y="17712"/>
                    <a:pt x="17126" y="17559"/>
                    <a:pt x="17342" y="17405"/>
                  </a:cubicBezTo>
                  <a:cubicBezTo>
                    <a:pt x="17859" y="17050"/>
                    <a:pt x="18395" y="16686"/>
                    <a:pt x="18846" y="16290"/>
                  </a:cubicBezTo>
                  <a:cubicBezTo>
                    <a:pt x="19100" y="16072"/>
                    <a:pt x="19316" y="15854"/>
                    <a:pt x="19579" y="15587"/>
                  </a:cubicBezTo>
                  <a:cubicBezTo>
                    <a:pt x="19645" y="15514"/>
                    <a:pt x="19730" y="15433"/>
                    <a:pt x="19805" y="15353"/>
                  </a:cubicBezTo>
                  <a:cubicBezTo>
                    <a:pt x="20171" y="14973"/>
                    <a:pt x="20472" y="14625"/>
                    <a:pt x="20707" y="14286"/>
                  </a:cubicBezTo>
                  <a:cubicBezTo>
                    <a:pt x="21008" y="13874"/>
                    <a:pt x="21215" y="13478"/>
                    <a:pt x="21356" y="13082"/>
                  </a:cubicBezTo>
                  <a:cubicBezTo>
                    <a:pt x="21515" y="12646"/>
                    <a:pt x="21591" y="12193"/>
                    <a:pt x="21581" y="11740"/>
                  </a:cubicBezTo>
                  <a:cubicBezTo>
                    <a:pt x="21572" y="11264"/>
                    <a:pt x="21459" y="10811"/>
                    <a:pt x="21262" y="10375"/>
                  </a:cubicBezTo>
                  <a:cubicBezTo>
                    <a:pt x="21017" y="9858"/>
                    <a:pt x="20651" y="9381"/>
                    <a:pt x="20284" y="8912"/>
                  </a:cubicBezTo>
                  <a:cubicBezTo>
                    <a:pt x="20190" y="8783"/>
                    <a:pt x="20087" y="8654"/>
                    <a:pt x="19983" y="8516"/>
                  </a:cubicBezTo>
                  <a:cubicBezTo>
                    <a:pt x="19626" y="8039"/>
                    <a:pt x="19316" y="7555"/>
                    <a:pt x="19043" y="7070"/>
                  </a:cubicBezTo>
                  <a:cubicBezTo>
                    <a:pt x="18837" y="6714"/>
                    <a:pt x="18696" y="6407"/>
                    <a:pt x="18583" y="6116"/>
                  </a:cubicBezTo>
                  <a:cubicBezTo>
                    <a:pt x="18545" y="6011"/>
                    <a:pt x="18508" y="5890"/>
                    <a:pt x="18470" y="5769"/>
                  </a:cubicBezTo>
                  <a:cubicBezTo>
                    <a:pt x="18404" y="5551"/>
                    <a:pt x="18348" y="5324"/>
                    <a:pt x="18291" y="5106"/>
                  </a:cubicBezTo>
                  <a:cubicBezTo>
                    <a:pt x="18207" y="4743"/>
                    <a:pt x="18113" y="4371"/>
                    <a:pt x="17972" y="4031"/>
                  </a:cubicBezTo>
                  <a:cubicBezTo>
                    <a:pt x="17897" y="3846"/>
                    <a:pt x="17812" y="3692"/>
                    <a:pt x="17709" y="3547"/>
                  </a:cubicBezTo>
                  <a:cubicBezTo>
                    <a:pt x="17605" y="3385"/>
                    <a:pt x="17483" y="3248"/>
                    <a:pt x="17333" y="3118"/>
                  </a:cubicBezTo>
                  <a:cubicBezTo>
                    <a:pt x="17173" y="2981"/>
                    <a:pt x="16994" y="2868"/>
                    <a:pt x="16787" y="2779"/>
                  </a:cubicBezTo>
                  <a:cubicBezTo>
                    <a:pt x="16599" y="2698"/>
                    <a:pt x="16383" y="2633"/>
                    <a:pt x="16167" y="2585"/>
                  </a:cubicBezTo>
                  <a:cubicBezTo>
                    <a:pt x="15942" y="2545"/>
                    <a:pt x="15716" y="2520"/>
                    <a:pt x="15481" y="2520"/>
                  </a:cubicBezTo>
                  <a:cubicBezTo>
                    <a:pt x="15274" y="2520"/>
                    <a:pt x="15067" y="2536"/>
                    <a:pt x="14851" y="2569"/>
                  </a:cubicBezTo>
                  <a:close/>
                </a:path>
              </a:pathLst>
            </a:custGeom>
            <a:solidFill>
              <a:srgbClr val="BFBFBF">
                <a:alpha val="7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6826" name="Freeform 51"/>
            <p:cNvSpPr/>
            <p:nvPr/>
          </p:nvSpPr>
          <p:spPr>
            <a:xfrm flipH="1" rot="10800000">
              <a:off x="563634" y="230050"/>
              <a:ext cx="4393631" cy="50679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94" h="21560" fill="norm" stroke="1" extrusionOk="0">
                  <a:moveTo>
                    <a:pt x="10201" y="21528"/>
                  </a:moveTo>
                  <a:cubicBezTo>
                    <a:pt x="9969" y="21488"/>
                    <a:pt x="9737" y="21416"/>
                    <a:pt x="9505" y="21303"/>
                  </a:cubicBezTo>
                  <a:cubicBezTo>
                    <a:pt x="9301" y="21207"/>
                    <a:pt x="9098" y="21087"/>
                    <a:pt x="8884" y="20926"/>
                  </a:cubicBezTo>
                  <a:cubicBezTo>
                    <a:pt x="8551" y="20669"/>
                    <a:pt x="8217" y="20348"/>
                    <a:pt x="7846" y="19907"/>
                  </a:cubicBezTo>
                  <a:cubicBezTo>
                    <a:pt x="7763" y="19811"/>
                    <a:pt x="7688" y="19715"/>
                    <a:pt x="7605" y="19618"/>
                  </a:cubicBezTo>
                  <a:cubicBezTo>
                    <a:pt x="7494" y="19482"/>
                    <a:pt x="7373" y="19337"/>
                    <a:pt x="7253" y="19201"/>
                  </a:cubicBezTo>
                  <a:cubicBezTo>
                    <a:pt x="7002" y="18912"/>
                    <a:pt x="6789" y="18687"/>
                    <a:pt x="6576" y="18495"/>
                  </a:cubicBezTo>
                  <a:cubicBezTo>
                    <a:pt x="6307" y="18254"/>
                    <a:pt x="6048" y="18062"/>
                    <a:pt x="5769" y="17917"/>
                  </a:cubicBezTo>
                  <a:cubicBezTo>
                    <a:pt x="5399" y="17725"/>
                    <a:pt x="5000" y="17588"/>
                    <a:pt x="4620" y="17460"/>
                  </a:cubicBezTo>
                  <a:cubicBezTo>
                    <a:pt x="4574" y="17444"/>
                    <a:pt x="4536" y="17436"/>
                    <a:pt x="4499" y="17420"/>
                  </a:cubicBezTo>
                  <a:cubicBezTo>
                    <a:pt x="3721" y="17163"/>
                    <a:pt x="3044" y="16874"/>
                    <a:pt x="2478" y="16561"/>
                  </a:cubicBezTo>
                  <a:cubicBezTo>
                    <a:pt x="2145" y="16377"/>
                    <a:pt x="1839" y="16184"/>
                    <a:pt x="1579" y="15975"/>
                  </a:cubicBezTo>
                  <a:cubicBezTo>
                    <a:pt x="1292" y="15759"/>
                    <a:pt x="1042" y="15518"/>
                    <a:pt x="838" y="15269"/>
                  </a:cubicBezTo>
                  <a:cubicBezTo>
                    <a:pt x="606" y="14997"/>
                    <a:pt x="430" y="14700"/>
                    <a:pt x="300" y="14387"/>
                  </a:cubicBezTo>
                  <a:cubicBezTo>
                    <a:pt x="179" y="14098"/>
                    <a:pt x="105" y="13785"/>
                    <a:pt x="59" y="13424"/>
                  </a:cubicBezTo>
                  <a:cubicBezTo>
                    <a:pt x="13" y="13119"/>
                    <a:pt x="3" y="12814"/>
                    <a:pt x="3" y="12445"/>
                  </a:cubicBezTo>
                  <a:cubicBezTo>
                    <a:pt x="-6" y="12076"/>
                    <a:pt x="3" y="11739"/>
                    <a:pt x="40" y="11434"/>
                  </a:cubicBezTo>
                  <a:cubicBezTo>
                    <a:pt x="77" y="11073"/>
                    <a:pt x="142" y="10752"/>
                    <a:pt x="235" y="10447"/>
                  </a:cubicBezTo>
                  <a:cubicBezTo>
                    <a:pt x="374" y="9998"/>
                    <a:pt x="615" y="9572"/>
                    <a:pt x="847" y="9155"/>
                  </a:cubicBezTo>
                  <a:cubicBezTo>
                    <a:pt x="921" y="9027"/>
                    <a:pt x="995" y="8898"/>
                    <a:pt x="1060" y="8770"/>
                  </a:cubicBezTo>
                  <a:cubicBezTo>
                    <a:pt x="1088" y="8730"/>
                    <a:pt x="1106" y="8690"/>
                    <a:pt x="1125" y="8650"/>
                  </a:cubicBezTo>
                  <a:cubicBezTo>
                    <a:pt x="1283" y="8377"/>
                    <a:pt x="1542" y="8168"/>
                    <a:pt x="1820" y="7944"/>
                  </a:cubicBezTo>
                  <a:cubicBezTo>
                    <a:pt x="1987" y="7799"/>
                    <a:pt x="2173" y="7655"/>
                    <a:pt x="2321" y="7494"/>
                  </a:cubicBezTo>
                  <a:cubicBezTo>
                    <a:pt x="2478" y="7318"/>
                    <a:pt x="2571" y="7045"/>
                    <a:pt x="2590" y="6660"/>
                  </a:cubicBezTo>
                  <a:cubicBezTo>
                    <a:pt x="2608" y="6315"/>
                    <a:pt x="2571" y="5946"/>
                    <a:pt x="2543" y="5585"/>
                  </a:cubicBezTo>
                  <a:cubicBezTo>
                    <a:pt x="2506" y="5240"/>
                    <a:pt x="2478" y="4919"/>
                    <a:pt x="2506" y="4694"/>
                  </a:cubicBezTo>
                  <a:cubicBezTo>
                    <a:pt x="2562" y="4261"/>
                    <a:pt x="2645" y="3908"/>
                    <a:pt x="2766" y="3611"/>
                  </a:cubicBezTo>
                  <a:cubicBezTo>
                    <a:pt x="2840" y="3426"/>
                    <a:pt x="2923" y="3258"/>
                    <a:pt x="3025" y="3113"/>
                  </a:cubicBezTo>
                  <a:cubicBezTo>
                    <a:pt x="3137" y="2953"/>
                    <a:pt x="3266" y="2816"/>
                    <a:pt x="3406" y="2688"/>
                  </a:cubicBezTo>
                  <a:cubicBezTo>
                    <a:pt x="3554" y="2568"/>
                    <a:pt x="3721" y="2471"/>
                    <a:pt x="3888" y="2407"/>
                  </a:cubicBezTo>
                  <a:cubicBezTo>
                    <a:pt x="4073" y="2327"/>
                    <a:pt x="4258" y="2295"/>
                    <a:pt x="4444" y="2295"/>
                  </a:cubicBezTo>
                  <a:cubicBezTo>
                    <a:pt x="4574" y="2303"/>
                    <a:pt x="4713" y="2327"/>
                    <a:pt x="4842" y="2351"/>
                  </a:cubicBezTo>
                  <a:cubicBezTo>
                    <a:pt x="4926" y="2367"/>
                    <a:pt x="5019" y="2383"/>
                    <a:pt x="5111" y="2391"/>
                  </a:cubicBezTo>
                  <a:cubicBezTo>
                    <a:pt x="5232" y="2407"/>
                    <a:pt x="5352" y="2407"/>
                    <a:pt x="5473" y="2399"/>
                  </a:cubicBezTo>
                  <a:cubicBezTo>
                    <a:pt x="5649" y="2383"/>
                    <a:pt x="5825" y="2335"/>
                    <a:pt x="6010" y="2263"/>
                  </a:cubicBezTo>
                  <a:cubicBezTo>
                    <a:pt x="6168" y="2199"/>
                    <a:pt x="6335" y="2110"/>
                    <a:pt x="6502" y="1998"/>
                  </a:cubicBezTo>
                  <a:cubicBezTo>
                    <a:pt x="6845" y="1773"/>
                    <a:pt x="7141" y="1493"/>
                    <a:pt x="7355" y="1276"/>
                  </a:cubicBezTo>
                  <a:cubicBezTo>
                    <a:pt x="7642" y="995"/>
                    <a:pt x="7939" y="698"/>
                    <a:pt x="8263" y="474"/>
                  </a:cubicBezTo>
                  <a:cubicBezTo>
                    <a:pt x="8430" y="353"/>
                    <a:pt x="8606" y="257"/>
                    <a:pt x="8773" y="185"/>
                  </a:cubicBezTo>
                  <a:cubicBezTo>
                    <a:pt x="8968" y="96"/>
                    <a:pt x="9162" y="48"/>
                    <a:pt x="9376" y="16"/>
                  </a:cubicBezTo>
                  <a:cubicBezTo>
                    <a:pt x="9793" y="-40"/>
                    <a:pt x="10266" y="48"/>
                    <a:pt x="10720" y="257"/>
                  </a:cubicBezTo>
                  <a:cubicBezTo>
                    <a:pt x="10933" y="353"/>
                    <a:pt x="11137" y="474"/>
                    <a:pt x="11313" y="618"/>
                  </a:cubicBezTo>
                  <a:cubicBezTo>
                    <a:pt x="11499" y="770"/>
                    <a:pt x="11647" y="931"/>
                    <a:pt x="11758" y="1107"/>
                  </a:cubicBezTo>
                  <a:cubicBezTo>
                    <a:pt x="11814" y="1180"/>
                    <a:pt x="11860" y="1260"/>
                    <a:pt x="11906" y="1356"/>
                  </a:cubicBezTo>
                  <a:cubicBezTo>
                    <a:pt x="11944" y="1420"/>
                    <a:pt x="11981" y="1493"/>
                    <a:pt x="12008" y="1557"/>
                  </a:cubicBezTo>
                  <a:cubicBezTo>
                    <a:pt x="12166" y="1878"/>
                    <a:pt x="12314" y="2183"/>
                    <a:pt x="12648" y="2399"/>
                  </a:cubicBezTo>
                  <a:cubicBezTo>
                    <a:pt x="13037" y="2672"/>
                    <a:pt x="13547" y="2688"/>
                    <a:pt x="13816" y="2672"/>
                  </a:cubicBezTo>
                  <a:cubicBezTo>
                    <a:pt x="14011" y="2664"/>
                    <a:pt x="14196" y="2640"/>
                    <a:pt x="14354" y="2608"/>
                  </a:cubicBezTo>
                  <a:cubicBezTo>
                    <a:pt x="14409" y="2600"/>
                    <a:pt x="14474" y="2592"/>
                    <a:pt x="14530" y="2584"/>
                  </a:cubicBezTo>
                  <a:cubicBezTo>
                    <a:pt x="14669" y="2552"/>
                    <a:pt x="14817" y="2528"/>
                    <a:pt x="14966" y="2512"/>
                  </a:cubicBezTo>
                  <a:cubicBezTo>
                    <a:pt x="15401" y="2455"/>
                    <a:pt x="15846" y="2471"/>
                    <a:pt x="16245" y="2560"/>
                  </a:cubicBezTo>
                  <a:cubicBezTo>
                    <a:pt x="16699" y="2664"/>
                    <a:pt x="17079" y="2849"/>
                    <a:pt x="17376" y="3113"/>
                  </a:cubicBezTo>
                  <a:cubicBezTo>
                    <a:pt x="17617" y="3338"/>
                    <a:pt x="17802" y="3619"/>
                    <a:pt x="17951" y="3972"/>
                  </a:cubicBezTo>
                  <a:cubicBezTo>
                    <a:pt x="18081" y="4293"/>
                    <a:pt x="18164" y="4638"/>
                    <a:pt x="18238" y="4975"/>
                  </a:cubicBezTo>
                  <a:cubicBezTo>
                    <a:pt x="18303" y="5232"/>
                    <a:pt x="18368" y="5496"/>
                    <a:pt x="18451" y="5745"/>
                  </a:cubicBezTo>
                  <a:cubicBezTo>
                    <a:pt x="18488" y="5865"/>
                    <a:pt x="18535" y="5978"/>
                    <a:pt x="18581" y="6090"/>
                  </a:cubicBezTo>
                  <a:cubicBezTo>
                    <a:pt x="18720" y="6427"/>
                    <a:pt x="18906" y="6740"/>
                    <a:pt x="19063" y="7005"/>
                  </a:cubicBezTo>
                  <a:cubicBezTo>
                    <a:pt x="19351" y="7470"/>
                    <a:pt x="19675" y="7936"/>
                    <a:pt x="20027" y="8409"/>
                  </a:cubicBezTo>
                  <a:cubicBezTo>
                    <a:pt x="20111" y="8513"/>
                    <a:pt x="20194" y="8618"/>
                    <a:pt x="20278" y="8722"/>
                  </a:cubicBezTo>
                  <a:cubicBezTo>
                    <a:pt x="20648" y="9203"/>
                    <a:pt x="21038" y="9701"/>
                    <a:pt x="21288" y="10246"/>
                  </a:cubicBezTo>
                  <a:cubicBezTo>
                    <a:pt x="21483" y="10680"/>
                    <a:pt x="21585" y="11145"/>
                    <a:pt x="21594" y="11627"/>
                  </a:cubicBezTo>
                  <a:cubicBezTo>
                    <a:pt x="21594" y="12084"/>
                    <a:pt x="21511" y="12541"/>
                    <a:pt x="21334" y="12975"/>
                  </a:cubicBezTo>
                  <a:cubicBezTo>
                    <a:pt x="21186" y="13368"/>
                    <a:pt x="20964" y="13761"/>
                    <a:pt x="20648" y="14178"/>
                  </a:cubicBezTo>
                  <a:cubicBezTo>
                    <a:pt x="20361" y="14571"/>
                    <a:pt x="20018" y="14940"/>
                    <a:pt x="19731" y="15253"/>
                  </a:cubicBezTo>
                  <a:cubicBezTo>
                    <a:pt x="19721" y="15269"/>
                    <a:pt x="19721" y="15269"/>
                    <a:pt x="19721" y="15269"/>
                  </a:cubicBezTo>
                  <a:cubicBezTo>
                    <a:pt x="19647" y="15342"/>
                    <a:pt x="19582" y="15422"/>
                    <a:pt x="19517" y="15494"/>
                  </a:cubicBezTo>
                  <a:cubicBezTo>
                    <a:pt x="19490" y="15518"/>
                    <a:pt x="19462" y="15550"/>
                    <a:pt x="19434" y="15574"/>
                  </a:cubicBezTo>
                  <a:cubicBezTo>
                    <a:pt x="19230" y="15799"/>
                    <a:pt x="19035" y="16016"/>
                    <a:pt x="18822" y="16224"/>
                  </a:cubicBezTo>
                  <a:cubicBezTo>
                    <a:pt x="18340" y="16682"/>
                    <a:pt x="17747" y="17099"/>
                    <a:pt x="17181" y="17500"/>
                  </a:cubicBezTo>
                  <a:cubicBezTo>
                    <a:pt x="17024" y="17612"/>
                    <a:pt x="16857" y="17733"/>
                    <a:pt x="16690" y="17853"/>
                  </a:cubicBezTo>
                  <a:cubicBezTo>
                    <a:pt x="16078" y="18302"/>
                    <a:pt x="15476" y="18784"/>
                    <a:pt x="14892" y="19241"/>
                  </a:cubicBezTo>
                  <a:cubicBezTo>
                    <a:pt x="14734" y="19361"/>
                    <a:pt x="14576" y="19490"/>
                    <a:pt x="14428" y="19610"/>
                  </a:cubicBezTo>
                  <a:cubicBezTo>
                    <a:pt x="13807" y="20092"/>
                    <a:pt x="13204" y="20557"/>
                    <a:pt x="12528" y="20950"/>
                  </a:cubicBezTo>
                  <a:cubicBezTo>
                    <a:pt x="12138" y="21175"/>
                    <a:pt x="11777" y="21335"/>
                    <a:pt x="11424" y="21440"/>
                  </a:cubicBezTo>
                  <a:cubicBezTo>
                    <a:pt x="11220" y="21496"/>
                    <a:pt x="11016" y="21536"/>
                    <a:pt x="10822" y="21552"/>
                  </a:cubicBezTo>
                  <a:cubicBezTo>
                    <a:pt x="10757" y="21552"/>
                    <a:pt x="10683" y="21560"/>
                    <a:pt x="10609" y="21560"/>
                  </a:cubicBezTo>
                  <a:cubicBezTo>
                    <a:pt x="10470" y="21560"/>
                    <a:pt x="10330" y="21544"/>
                    <a:pt x="10201" y="21528"/>
                  </a:cubicBezTo>
                  <a:close/>
                  <a:moveTo>
                    <a:pt x="14966" y="2512"/>
                  </a:moveTo>
                  <a:cubicBezTo>
                    <a:pt x="14817" y="2536"/>
                    <a:pt x="14669" y="2560"/>
                    <a:pt x="14530" y="2584"/>
                  </a:cubicBezTo>
                  <a:cubicBezTo>
                    <a:pt x="14474" y="2592"/>
                    <a:pt x="14409" y="2608"/>
                    <a:pt x="14354" y="2616"/>
                  </a:cubicBezTo>
                  <a:cubicBezTo>
                    <a:pt x="14196" y="2640"/>
                    <a:pt x="14011" y="2664"/>
                    <a:pt x="13816" y="2680"/>
                  </a:cubicBezTo>
                  <a:cubicBezTo>
                    <a:pt x="13547" y="2688"/>
                    <a:pt x="13037" y="2672"/>
                    <a:pt x="12639" y="2407"/>
                  </a:cubicBezTo>
                  <a:cubicBezTo>
                    <a:pt x="12314" y="2183"/>
                    <a:pt x="12166" y="1878"/>
                    <a:pt x="12008" y="1557"/>
                  </a:cubicBezTo>
                  <a:cubicBezTo>
                    <a:pt x="11971" y="1493"/>
                    <a:pt x="11944" y="1420"/>
                    <a:pt x="11906" y="1356"/>
                  </a:cubicBezTo>
                  <a:cubicBezTo>
                    <a:pt x="11860" y="1260"/>
                    <a:pt x="11804" y="1180"/>
                    <a:pt x="11758" y="1107"/>
                  </a:cubicBezTo>
                  <a:cubicBezTo>
                    <a:pt x="11647" y="931"/>
                    <a:pt x="11499" y="770"/>
                    <a:pt x="11313" y="626"/>
                  </a:cubicBezTo>
                  <a:cubicBezTo>
                    <a:pt x="11137" y="482"/>
                    <a:pt x="10933" y="353"/>
                    <a:pt x="10720" y="257"/>
                  </a:cubicBezTo>
                  <a:cubicBezTo>
                    <a:pt x="10266" y="48"/>
                    <a:pt x="9793" y="-32"/>
                    <a:pt x="9376" y="24"/>
                  </a:cubicBezTo>
                  <a:cubicBezTo>
                    <a:pt x="9162" y="48"/>
                    <a:pt x="8968" y="104"/>
                    <a:pt x="8773" y="185"/>
                  </a:cubicBezTo>
                  <a:cubicBezTo>
                    <a:pt x="8606" y="257"/>
                    <a:pt x="8439" y="353"/>
                    <a:pt x="8263" y="474"/>
                  </a:cubicBezTo>
                  <a:cubicBezTo>
                    <a:pt x="7939" y="706"/>
                    <a:pt x="7642" y="995"/>
                    <a:pt x="7364" y="1276"/>
                  </a:cubicBezTo>
                  <a:cubicBezTo>
                    <a:pt x="7141" y="1493"/>
                    <a:pt x="6845" y="1773"/>
                    <a:pt x="6502" y="1998"/>
                  </a:cubicBezTo>
                  <a:cubicBezTo>
                    <a:pt x="6335" y="2110"/>
                    <a:pt x="6168" y="2199"/>
                    <a:pt x="6010" y="2263"/>
                  </a:cubicBezTo>
                  <a:cubicBezTo>
                    <a:pt x="5825" y="2335"/>
                    <a:pt x="5649" y="2383"/>
                    <a:pt x="5473" y="2399"/>
                  </a:cubicBezTo>
                  <a:cubicBezTo>
                    <a:pt x="5352" y="2407"/>
                    <a:pt x="5232" y="2407"/>
                    <a:pt x="5111" y="2399"/>
                  </a:cubicBezTo>
                  <a:cubicBezTo>
                    <a:pt x="5019" y="2383"/>
                    <a:pt x="4926" y="2367"/>
                    <a:pt x="4842" y="2351"/>
                  </a:cubicBezTo>
                  <a:cubicBezTo>
                    <a:pt x="4713" y="2327"/>
                    <a:pt x="4574" y="2303"/>
                    <a:pt x="4444" y="2303"/>
                  </a:cubicBezTo>
                  <a:cubicBezTo>
                    <a:pt x="4435" y="2303"/>
                    <a:pt x="4416" y="2303"/>
                    <a:pt x="4407" y="2303"/>
                  </a:cubicBezTo>
                  <a:cubicBezTo>
                    <a:pt x="4240" y="2303"/>
                    <a:pt x="4064" y="2335"/>
                    <a:pt x="3888" y="2407"/>
                  </a:cubicBezTo>
                  <a:cubicBezTo>
                    <a:pt x="3721" y="2471"/>
                    <a:pt x="3554" y="2576"/>
                    <a:pt x="3415" y="2696"/>
                  </a:cubicBezTo>
                  <a:cubicBezTo>
                    <a:pt x="3266" y="2816"/>
                    <a:pt x="3137" y="2961"/>
                    <a:pt x="3025" y="3113"/>
                  </a:cubicBezTo>
                  <a:cubicBezTo>
                    <a:pt x="2923" y="3266"/>
                    <a:pt x="2840" y="3426"/>
                    <a:pt x="2766" y="3611"/>
                  </a:cubicBezTo>
                  <a:cubicBezTo>
                    <a:pt x="2645" y="3908"/>
                    <a:pt x="2562" y="4261"/>
                    <a:pt x="2516" y="4694"/>
                  </a:cubicBezTo>
                  <a:cubicBezTo>
                    <a:pt x="2488" y="4919"/>
                    <a:pt x="2516" y="5240"/>
                    <a:pt x="2543" y="5585"/>
                  </a:cubicBezTo>
                  <a:cubicBezTo>
                    <a:pt x="2580" y="5946"/>
                    <a:pt x="2608" y="6315"/>
                    <a:pt x="2590" y="6660"/>
                  </a:cubicBezTo>
                  <a:cubicBezTo>
                    <a:pt x="2571" y="7045"/>
                    <a:pt x="2478" y="7326"/>
                    <a:pt x="2321" y="7494"/>
                  </a:cubicBezTo>
                  <a:cubicBezTo>
                    <a:pt x="2173" y="7655"/>
                    <a:pt x="1996" y="7807"/>
                    <a:pt x="1820" y="7944"/>
                  </a:cubicBezTo>
                  <a:cubicBezTo>
                    <a:pt x="1542" y="8168"/>
                    <a:pt x="1283" y="8377"/>
                    <a:pt x="1134" y="8650"/>
                  </a:cubicBezTo>
                  <a:cubicBezTo>
                    <a:pt x="1106" y="8690"/>
                    <a:pt x="1088" y="8730"/>
                    <a:pt x="1060" y="8770"/>
                  </a:cubicBezTo>
                  <a:cubicBezTo>
                    <a:pt x="995" y="8898"/>
                    <a:pt x="930" y="9027"/>
                    <a:pt x="847" y="9163"/>
                  </a:cubicBezTo>
                  <a:cubicBezTo>
                    <a:pt x="624" y="9572"/>
                    <a:pt x="383" y="9998"/>
                    <a:pt x="244" y="10447"/>
                  </a:cubicBezTo>
                  <a:cubicBezTo>
                    <a:pt x="142" y="10752"/>
                    <a:pt x="87" y="11073"/>
                    <a:pt x="40" y="11434"/>
                  </a:cubicBezTo>
                  <a:cubicBezTo>
                    <a:pt x="13" y="11739"/>
                    <a:pt x="-6" y="12076"/>
                    <a:pt x="3" y="12445"/>
                  </a:cubicBezTo>
                  <a:cubicBezTo>
                    <a:pt x="3" y="12814"/>
                    <a:pt x="22" y="13119"/>
                    <a:pt x="59" y="13424"/>
                  </a:cubicBezTo>
                  <a:cubicBezTo>
                    <a:pt x="105" y="13785"/>
                    <a:pt x="179" y="14098"/>
                    <a:pt x="300" y="14387"/>
                  </a:cubicBezTo>
                  <a:cubicBezTo>
                    <a:pt x="430" y="14692"/>
                    <a:pt x="615" y="14997"/>
                    <a:pt x="847" y="15269"/>
                  </a:cubicBezTo>
                  <a:cubicBezTo>
                    <a:pt x="1051" y="15518"/>
                    <a:pt x="1292" y="15751"/>
                    <a:pt x="1579" y="15975"/>
                  </a:cubicBezTo>
                  <a:cubicBezTo>
                    <a:pt x="1848" y="16176"/>
                    <a:pt x="2145" y="16377"/>
                    <a:pt x="2478" y="16561"/>
                  </a:cubicBezTo>
                  <a:cubicBezTo>
                    <a:pt x="3044" y="16874"/>
                    <a:pt x="3730" y="17163"/>
                    <a:pt x="4499" y="17420"/>
                  </a:cubicBezTo>
                  <a:cubicBezTo>
                    <a:pt x="4536" y="17428"/>
                    <a:pt x="4574" y="17444"/>
                    <a:pt x="4620" y="17460"/>
                  </a:cubicBezTo>
                  <a:cubicBezTo>
                    <a:pt x="5000" y="17588"/>
                    <a:pt x="5408" y="17717"/>
                    <a:pt x="5769" y="17917"/>
                  </a:cubicBezTo>
                  <a:cubicBezTo>
                    <a:pt x="6048" y="18062"/>
                    <a:pt x="6307" y="18254"/>
                    <a:pt x="6576" y="18487"/>
                  </a:cubicBezTo>
                  <a:cubicBezTo>
                    <a:pt x="6789" y="18679"/>
                    <a:pt x="7012" y="18912"/>
                    <a:pt x="7262" y="19201"/>
                  </a:cubicBezTo>
                  <a:cubicBezTo>
                    <a:pt x="7382" y="19337"/>
                    <a:pt x="7494" y="19482"/>
                    <a:pt x="7614" y="19618"/>
                  </a:cubicBezTo>
                  <a:cubicBezTo>
                    <a:pt x="7688" y="19715"/>
                    <a:pt x="7763" y="19811"/>
                    <a:pt x="7846" y="19899"/>
                  </a:cubicBezTo>
                  <a:cubicBezTo>
                    <a:pt x="8217" y="20348"/>
                    <a:pt x="8551" y="20669"/>
                    <a:pt x="8894" y="20926"/>
                  </a:cubicBezTo>
                  <a:cubicBezTo>
                    <a:pt x="9098" y="21079"/>
                    <a:pt x="9301" y="21207"/>
                    <a:pt x="9505" y="21303"/>
                  </a:cubicBezTo>
                  <a:cubicBezTo>
                    <a:pt x="9737" y="21408"/>
                    <a:pt x="9969" y="21488"/>
                    <a:pt x="10201" y="21520"/>
                  </a:cubicBezTo>
                  <a:cubicBezTo>
                    <a:pt x="10405" y="21552"/>
                    <a:pt x="10609" y="21560"/>
                    <a:pt x="10822" y="21544"/>
                  </a:cubicBezTo>
                  <a:cubicBezTo>
                    <a:pt x="11016" y="21528"/>
                    <a:pt x="11220" y="21496"/>
                    <a:pt x="11424" y="21432"/>
                  </a:cubicBezTo>
                  <a:cubicBezTo>
                    <a:pt x="11777" y="21335"/>
                    <a:pt x="12138" y="21175"/>
                    <a:pt x="12528" y="20942"/>
                  </a:cubicBezTo>
                  <a:cubicBezTo>
                    <a:pt x="13204" y="20557"/>
                    <a:pt x="13807" y="20092"/>
                    <a:pt x="14419" y="19610"/>
                  </a:cubicBezTo>
                  <a:cubicBezTo>
                    <a:pt x="14576" y="19482"/>
                    <a:pt x="14734" y="19361"/>
                    <a:pt x="14882" y="19241"/>
                  </a:cubicBezTo>
                  <a:cubicBezTo>
                    <a:pt x="15466" y="18776"/>
                    <a:pt x="16078" y="18302"/>
                    <a:pt x="16690" y="17853"/>
                  </a:cubicBezTo>
                  <a:cubicBezTo>
                    <a:pt x="16848" y="17733"/>
                    <a:pt x="17014" y="17612"/>
                    <a:pt x="17181" y="17500"/>
                  </a:cubicBezTo>
                  <a:cubicBezTo>
                    <a:pt x="17747" y="17099"/>
                    <a:pt x="18331" y="16674"/>
                    <a:pt x="18813" y="16216"/>
                  </a:cubicBezTo>
                  <a:cubicBezTo>
                    <a:pt x="19035" y="16016"/>
                    <a:pt x="19230" y="15799"/>
                    <a:pt x="19434" y="15574"/>
                  </a:cubicBezTo>
                  <a:cubicBezTo>
                    <a:pt x="19462" y="15550"/>
                    <a:pt x="19490" y="15518"/>
                    <a:pt x="19508" y="15486"/>
                  </a:cubicBezTo>
                  <a:cubicBezTo>
                    <a:pt x="19582" y="15414"/>
                    <a:pt x="19647" y="15342"/>
                    <a:pt x="19712" y="15269"/>
                  </a:cubicBezTo>
                  <a:cubicBezTo>
                    <a:pt x="19731" y="15253"/>
                    <a:pt x="19731" y="15253"/>
                    <a:pt x="19731" y="15253"/>
                  </a:cubicBezTo>
                  <a:cubicBezTo>
                    <a:pt x="20018" y="14940"/>
                    <a:pt x="20352" y="14563"/>
                    <a:pt x="20648" y="14178"/>
                  </a:cubicBezTo>
                  <a:cubicBezTo>
                    <a:pt x="20954" y="13753"/>
                    <a:pt x="21186" y="13368"/>
                    <a:pt x="21334" y="12975"/>
                  </a:cubicBezTo>
                  <a:cubicBezTo>
                    <a:pt x="21511" y="12541"/>
                    <a:pt x="21594" y="12084"/>
                    <a:pt x="21594" y="11627"/>
                  </a:cubicBezTo>
                  <a:cubicBezTo>
                    <a:pt x="21585" y="11145"/>
                    <a:pt x="21483" y="10688"/>
                    <a:pt x="21288" y="10246"/>
                  </a:cubicBezTo>
                  <a:cubicBezTo>
                    <a:pt x="21038" y="9701"/>
                    <a:pt x="20648" y="9203"/>
                    <a:pt x="20278" y="8722"/>
                  </a:cubicBezTo>
                  <a:cubicBezTo>
                    <a:pt x="20194" y="8618"/>
                    <a:pt x="20111" y="8513"/>
                    <a:pt x="20027" y="8409"/>
                  </a:cubicBezTo>
                  <a:cubicBezTo>
                    <a:pt x="19675" y="7944"/>
                    <a:pt x="19351" y="7470"/>
                    <a:pt x="19063" y="7005"/>
                  </a:cubicBezTo>
                  <a:cubicBezTo>
                    <a:pt x="18906" y="6748"/>
                    <a:pt x="18720" y="6435"/>
                    <a:pt x="18581" y="6090"/>
                  </a:cubicBezTo>
                  <a:cubicBezTo>
                    <a:pt x="18535" y="5986"/>
                    <a:pt x="18488" y="5865"/>
                    <a:pt x="18451" y="5745"/>
                  </a:cubicBezTo>
                  <a:cubicBezTo>
                    <a:pt x="18368" y="5496"/>
                    <a:pt x="18303" y="5232"/>
                    <a:pt x="18238" y="4975"/>
                  </a:cubicBezTo>
                  <a:cubicBezTo>
                    <a:pt x="18155" y="4638"/>
                    <a:pt x="18071" y="4293"/>
                    <a:pt x="17941" y="3972"/>
                  </a:cubicBezTo>
                  <a:cubicBezTo>
                    <a:pt x="17802" y="3619"/>
                    <a:pt x="17617" y="3338"/>
                    <a:pt x="17367" y="3121"/>
                  </a:cubicBezTo>
                  <a:cubicBezTo>
                    <a:pt x="17079" y="2849"/>
                    <a:pt x="16699" y="2664"/>
                    <a:pt x="16245" y="2560"/>
                  </a:cubicBezTo>
                  <a:cubicBezTo>
                    <a:pt x="16004" y="2512"/>
                    <a:pt x="15735" y="2479"/>
                    <a:pt x="15466" y="2479"/>
                  </a:cubicBezTo>
                  <a:cubicBezTo>
                    <a:pt x="15299" y="2479"/>
                    <a:pt x="15133" y="2496"/>
                    <a:pt x="14966" y="2512"/>
                  </a:cubicBezTo>
                  <a:close/>
                </a:path>
              </a:pathLst>
            </a:custGeom>
            <a:solidFill>
              <a:srgbClr val="BFBFBF">
                <a:alpha val="7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6827" name="Freeform 52"/>
            <p:cNvSpPr/>
            <p:nvPr/>
          </p:nvSpPr>
          <p:spPr>
            <a:xfrm flipH="1" rot="10800000">
              <a:off x="533081" y="218747"/>
              <a:ext cx="4456326" cy="50969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76" h="21569" fill="norm" stroke="1" extrusionOk="0">
                  <a:moveTo>
                    <a:pt x="10105" y="21529"/>
                  </a:moveTo>
                  <a:cubicBezTo>
                    <a:pt x="9876" y="21489"/>
                    <a:pt x="9648" y="21409"/>
                    <a:pt x="9420" y="21306"/>
                  </a:cubicBezTo>
                  <a:cubicBezTo>
                    <a:pt x="9219" y="21202"/>
                    <a:pt x="9009" y="21074"/>
                    <a:pt x="8808" y="20922"/>
                  </a:cubicBezTo>
                  <a:cubicBezTo>
                    <a:pt x="8479" y="20667"/>
                    <a:pt x="8150" y="20340"/>
                    <a:pt x="7776" y="19901"/>
                  </a:cubicBezTo>
                  <a:cubicBezTo>
                    <a:pt x="7703" y="19813"/>
                    <a:pt x="7629" y="19725"/>
                    <a:pt x="7556" y="19637"/>
                  </a:cubicBezTo>
                  <a:cubicBezTo>
                    <a:pt x="7438" y="19494"/>
                    <a:pt x="7319" y="19342"/>
                    <a:pt x="7191" y="19206"/>
                  </a:cubicBezTo>
                  <a:cubicBezTo>
                    <a:pt x="6944" y="18919"/>
                    <a:pt x="6725" y="18695"/>
                    <a:pt x="6515" y="18496"/>
                  </a:cubicBezTo>
                  <a:cubicBezTo>
                    <a:pt x="6250" y="18264"/>
                    <a:pt x="5986" y="18073"/>
                    <a:pt x="5712" y="17929"/>
                  </a:cubicBezTo>
                  <a:cubicBezTo>
                    <a:pt x="5346" y="17730"/>
                    <a:pt x="4944" y="17586"/>
                    <a:pt x="4552" y="17458"/>
                  </a:cubicBezTo>
                  <a:cubicBezTo>
                    <a:pt x="4524" y="17442"/>
                    <a:pt x="4488" y="17434"/>
                    <a:pt x="4460" y="17426"/>
                  </a:cubicBezTo>
                  <a:cubicBezTo>
                    <a:pt x="3684" y="17163"/>
                    <a:pt x="3035" y="16891"/>
                    <a:pt x="2478" y="16580"/>
                  </a:cubicBezTo>
                  <a:cubicBezTo>
                    <a:pt x="2159" y="16404"/>
                    <a:pt x="1857" y="16213"/>
                    <a:pt x="1602" y="16013"/>
                  </a:cubicBezTo>
                  <a:cubicBezTo>
                    <a:pt x="1318" y="15798"/>
                    <a:pt x="1072" y="15566"/>
                    <a:pt x="871" y="15327"/>
                  </a:cubicBezTo>
                  <a:cubicBezTo>
                    <a:pt x="643" y="15055"/>
                    <a:pt x="460" y="14768"/>
                    <a:pt x="332" y="14465"/>
                  </a:cubicBezTo>
                  <a:cubicBezTo>
                    <a:pt x="67" y="13834"/>
                    <a:pt x="22" y="13180"/>
                    <a:pt x="3" y="12557"/>
                  </a:cubicBezTo>
                  <a:cubicBezTo>
                    <a:pt x="-15" y="11799"/>
                    <a:pt x="49" y="11152"/>
                    <a:pt x="213" y="10585"/>
                  </a:cubicBezTo>
                  <a:cubicBezTo>
                    <a:pt x="332" y="10154"/>
                    <a:pt x="542" y="9747"/>
                    <a:pt x="743" y="9348"/>
                  </a:cubicBezTo>
                  <a:cubicBezTo>
                    <a:pt x="844" y="9141"/>
                    <a:pt x="944" y="8949"/>
                    <a:pt x="1026" y="8757"/>
                  </a:cubicBezTo>
                  <a:cubicBezTo>
                    <a:pt x="1044" y="8710"/>
                    <a:pt x="1072" y="8662"/>
                    <a:pt x="1090" y="8622"/>
                  </a:cubicBezTo>
                  <a:cubicBezTo>
                    <a:pt x="1245" y="8294"/>
                    <a:pt x="1529" y="8031"/>
                    <a:pt x="1830" y="7752"/>
                  </a:cubicBezTo>
                  <a:cubicBezTo>
                    <a:pt x="1976" y="7608"/>
                    <a:pt x="2131" y="7464"/>
                    <a:pt x="2268" y="7313"/>
                  </a:cubicBezTo>
                  <a:cubicBezTo>
                    <a:pt x="2615" y="6922"/>
                    <a:pt x="2588" y="6155"/>
                    <a:pt x="2551" y="5469"/>
                  </a:cubicBezTo>
                  <a:cubicBezTo>
                    <a:pt x="2542" y="5126"/>
                    <a:pt x="2524" y="4806"/>
                    <a:pt x="2561" y="4575"/>
                  </a:cubicBezTo>
                  <a:cubicBezTo>
                    <a:pt x="2670" y="3944"/>
                    <a:pt x="2880" y="3154"/>
                    <a:pt x="3510" y="2635"/>
                  </a:cubicBezTo>
                  <a:cubicBezTo>
                    <a:pt x="3657" y="2523"/>
                    <a:pt x="3821" y="2420"/>
                    <a:pt x="3985" y="2356"/>
                  </a:cubicBezTo>
                  <a:cubicBezTo>
                    <a:pt x="4168" y="2276"/>
                    <a:pt x="4360" y="2236"/>
                    <a:pt x="4533" y="2236"/>
                  </a:cubicBezTo>
                  <a:cubicBezTo>
                    <a:pt x="4542" y="2236"/>
                    <a:pt x="4542" y="2236"/>
                    <a:pt x="4542" y="2236"/>
                  </a:cubicBezTo>
                  <a:cubicBezTo>
                    <a:pt x="4670" y="2236"/>
                    <a:pt x="4807" y="2260"/>
                    <a:pt x="4926" y="2276"/>
                  </a:cubicBezTo>
                  <a:cubicBezTo>
                    <a:pt x="5017" y="2284"/>
                    <a:pt x="5109" y="2300"/>
                    <a:pt x="5200" y="2308"/>
                  </a:cubicBezTo>
                  <a:cubicBezTo>
                    <a:pt x="5319" y="2316"/>
                    <a:pt x="5438" y="2308"/>
                    <a:pt x="5547" y="2300"/>
                  </a:cubicBezTo>
                  <a:cubicBezTo>
                    <a:pt x="6278" y="2204"/>
                    <a:pt x="6899" y="1661"/>
                    <a:pt x="7429" y="1166"/>
                  </a:cubicBezTo>
                  <a:cubicBezTo>
                    <a:pt x="7712" y="903"/>
                    <a:pt x="8022" y="624"/>
                    <a:pt x="8360" y="408"/>
                  </a:cubicBezTo>
                  <a:cubicBezTo>
                    <a:pt x="8534" y="304"/>
                    <a:pt x="8707" y="216"/>
                    <a:pt x="8881" y="153"/>
                  </a:cubicBezTo>
                  <a:cubicBezTo>
                    <a:pt x="9073" y="81"/>
                    <a:pt x="9273" y="33"/>
                    <a:pt x="9484" y="9"/>
                  </a:cubicBezTo>
                  <a:cubicBezTo>
                    <a:pt x="9885" y="-31"/>
                    <a:pt x="10360" y="57"/>
                    <a:pt x="10799" y="264"/>
                  </a:cubicBezTo>
                  <a:cubicBezTo>
                    <a:pt x="11237" y="464"/>
                    <a:pt x="11602" y="759"/>
                    <a:pt x="11840" y="1094"/>
                  </a:cubicBezTo>
                  <a:cubicBezTo>
                    <a:pt x="11895" y="1166"/>
                    <a:pt x="11940" y="1238"/>
                    <a:pt x="11995" y="1334"/>
                  </a:cubicBezTo>
                  <a:cubicBezTo>
                    <a:pt x="12032" y="1398"/>
                    <a:pt x="12068" y="1454"/>
                    <a:pt x="12105" y="1518"/>
                  </a:cubicBezTo>
                  <a:cubicBezTo>
                    <a:pt x="12269" y="1829"/>
                    <a:pt x="12434" y="2116"/>
                    <a:pt x="12762" y="2332"/>
                  </a:cubicBezTo>
                  <a:cubicBezTo>
                    <a:pt x="13055" y="2515"/>
                    <a:pt x="13466" y="2611"/>
                    <a:pt x="13922" y="2595"/>
                  </a:cubicBezTo>
                  <a:cubicBezTo>
                    <a:pt x="14114" y="2587"/>
                    <a:pt x="14297" y="2563"/>
                    <a:pt x="14443" y="2539"/>
                  </a:cubicBezTo>
                  <a:cubicBezTo>
                    <a:pt x="14498" y="2531"/>
                    <a:pt x="14552" y="2523"/>
                    <a:pt x="14598" y="2515"/>
                  </a:cubicBezTo>
                  <a:cubicBezTo>
                    <a:pt x="14744" y="2491"/>
                    <a:pt x="14900" y="2475"/>
                    <a:pt x="15046" y="2459"/>
                  </a:cubicBezTo>
                  <a:cubicBezTo>
                    <a:pt x="15484" y="2412"/>
                    <a:pt x="15922" y="2444"/>
                    <a:pt x="16306" y="2539"/>
                  </a:cubicBezTo>
                  <a:cubicBezTo>
                    <a:pt x="16744" y="2651"/>
                    <a:pt x="17110" y="2843"/>
                    <a:pt x="17393" y="3114"/>
                  </a:cubicBezTo>
                  <a:cubicBezTo>
                    <a:pt x="17603" y="3330"/>
                    <a:pt x="17776" y="3593"/>
                    <a:pt x="17904" y="3928"/>
                  </a:cubicBezTo>
                  <a:cubicBezTo>
                    <a:pt x="18023" y="4224"/>
                    <a:pt x="18096" y="4551"/>
                    <a:pt x="18169" y="4870"/>
                  </a:cubicBezTo>
                  <a:cubicBezTo>
                    <a:pt x="18242" y="5157"/>
                    <a:pt x="18306" y="5461"/>
                    <a:pt x="18416" y="5740"/>
                  </a:cubicBezTo>
                  <a:cubicBezTo>
                    <a:pt x="18452" y="5852"/>
                    <a:pt x="18498" y="5964"/>
                    <a:pt x="18553" y="6067"/>
                  </a:cubicBezTo>
                  <a:cubicBezTo>
                    <a:pt x="18699" y="6387"/>
                    <a:pt x="18882" y="6674"/>
                    <a:pt x="19064" y="6945"/>
                  </a:cubicBezTo>
                  <a:cubicBezTo>
                    <a:pt x="19366" y="7393"/>
                    <a:pt x="19694" y="7847"/>
                    <a:pt x="20051" y="8310"/>
                  </a:cubicBezTo>
                  <a:cubicBezTo>
                    <a:pt x="20115" y="8382"/>
                    <a:pt x="20169" y="8462"/>
                    <a:pt x="20233" y="8542"/>
                  </a:cubicBezTo>
                  <a:cubicBezTo>
                    <a:pt x="20626" y="9045"/>
                    <a:pt x="21037" y="9564"/>
                    <a:pt x="21293" y="10138"/>
                  </a:cubicBezTo>
                  <a:cubicBezTo>
                    <a:pt x="21485" y="10577"/>
                    <a:pt x="21585" y="11048"/>
                    <a:pt x="21576" y="11535"/>
                  </a:cubicBezTo>
                  <a:cubicBezTo>
                    <a:pt x="21576" y="11767"/>
                    <a:pt x="21548" y="11998"/>
                    <a:pt x="21503" y="12230"/>
                  </a:cubicBezTo>
                  <a:cubicBezTo>
                    <a:pt x="21448" y="12461"/>
                    <a:pt x="21384" y="12685"/>
                    <a:pt x="21293" y="12900"/>
                  </a:cubicBezTo>
                  <a:cubicBezTo>
                    <a:pt x="20946" y="13698"/>
                    <a:pt x="20334" y="14393"/>
                    <a:pt x="19740" y="15063"/>
                  </a:cubicBezTo>
                  <a:cubicBezTo>
                    <a:pt x="19704" y="15103"/>
                    <a:pt x="19667" y="15143"/>
                    <a:pt x="19640" y="15183"/>
                  </a:cubicBezTo>
                  <a:cubicBezTo>
                    <a:pt x="19548" y="15271"/>
                    <a:pt x="19484" y="15351"/>
                    <a:pt x="19420" y="15423"/>
                  </a:cubicBezTo>
                  <a:cubicBezTo>
                    <a:pt x="19366" y="15494"/>
                    <a:pt x="19302" y="15566"/>
                    <a:pt x="19238" y="15638"/>
                  </a:cubicBezTo>
                  <a:cubicBezTo>
                    <a:pt x="19083" y="15822"/>
                    <a:pt x="18927" y="16005"/>
                    <a:pt x="18763" y="16181"/>
                  </a:cubicBezTo>
                  <a:cubicBezTo>
                    <a:pt x="18270" y="16700"/>
                    <a:pt x="17630" y="17171"/>
                    <a:pt x="17009" y="17626"/>
                  </a:cubicBezTo>
                  <a:cubicBezTo>
                    <a:pt x="16900" y="17706"/>
                    <a:pt x="16790" y="17785"/>
                    <a:pt x="16680" y="17873"/>
                  </a:cubicBezTo>
                  <a:cubicBezTo>
                    <a:pt x="16123" y="18288"/>
                    <a:pt x="15566" y="18719"/>
                    <a:pt x="15027" y="19142"/>
                  </a:cubicBezTo>
                  <a:cubicBezTo>
                    <a:pt x="14817" y="19310"/>
                    <a:pt x="14598" y="19478"/>
                    <a:pt x="14388" y="19645"/>
                  </a:cubicBezTo>
                  <a:cubicBezTo>
                    <a:pt x="13767" y="20132"/>
                    <a:pt x="13146" y="20603"/>
                    <a:pt x="12461" y="20986"/>
                  </a:cubicBezTo>
                  <a:cubicBezTo>
                    <a:pt x="12059" y="21210"/>
                    <a:pt x="11694" y="21369"/>
                    <a:pt x="11338" y="21457"/>
                  </a:cubicBezTo>
                  <a:cubicBezTo>
                    <a:pt x="11127" y="21513"/>
                    <a:pt x="10927" y="21545"/>
                    <a:pt x="10726" y="21561"/>
                  </a:cubicBezTo>
                  <a:cubicBezTo>
                    <a:pt x="10671" y="21561"/>
                    <a:pt x="10616" y="21569"/>
                    <a:pt x="10561" y="21569"/>
                  </a:cubicBezTo>
                  <a:cubicBezTo>
                    <a:pt x="10406" y="21569"/>
                    <a:pt x="10251" y="21553"/>
                    <a:pt x="10105" y="21529"/>
                  </a:cubicBezTo>
                  <a:close/>
                  <a:moveTo>
                    <a:pt x="15055" y="2459"/>
                  </a:moveTo>
                  <a:cubicBezTo>
                    <a:pt x="14900" y="2475"/>
                    <a:pt x="14744" y="2499"/>
                    <a:pt x="14598" y="2523"/>
                  </a:cubicBezTo>
                  <a:cubicBezTo>
                    <a:pt x="14552" y="2531"/>
                    <a:pt x="14498" y="2539"/>
                    <a:pt x="14443" y="2539"/>
                  </a:cubicBezTo>
                  <a:cubicBezTo>
                    <a:pt x="14297" y="2563"/>
                    <a:pt x="14114" y="2587"/>
                    <a:pt x="13922" y="2595"/>
                  </a:cubicBezTo>
                  <a:cubicBezTo>
                    <a:pt x="13466" y="2611"/>
                    <a:pt x="13055" y="2515"/>
                    <a:pt x="12762" y="2332"/>
                  </a:cubicBezTo>
                  <a:cubicBezTo>
                    <a:pt x="12434" y="2116"/>
                    <a:pt x="12269" y="1829"/>
                    <a:pt x="12096" y="1518"/>
                  </a:cubicBezTo>
                  <a:cubicBezTo>
                    <a:pt x="12068" y="1462"/>
                    <a:pt x="12032" y="1398"/>
                    <a:pt x="11995" y="1334"/>
                  </a:cubicBezTo>
                  <a:cubicBezTo>
                    <a:pt x="11940" y="1246"/>
                    <a:pt x="11886" y="1166"/>
                    <a:pt x="11840" y="1094"/>
                  </a:cubicBezTo>
                  <a:cubicBezTo>
                    <a:pt x="11602" y="767"/>
                    <a:pt x="11237" y="472"/>
                    <a:pt x="10799" y="264"/>
                  </a:cubicBezTo>
                  <a:cubicBezTo>
                    <a:pt x="10360" y="65"/>
                    <a:pt x="9885" y="-31"/>
                    <a:pt x="9484" y="9"/>
                  </a:cubicBezTo>
                  <a:cubicBezTo>
                    <a:pt x="9273" y="33"/>
                    <a:pt x="9082" y="81"/>
                    <a:pt x="8881" y="153"/>
                  </a:cubicBezTo>
                  <a:cubicBezTo>
                    <a:pt x="8707" y="216"/>
                    <a:pt x="8534" y="304"/>
                    <a:pt x="8360" y="416"/>
                  </a:cubicBezTo>
                  <a:cubicBezTo>
                    <a:pt x="8022" y="624"/>
                    <a:pt x="7721" y="903"/>
                    <a:pt x="7429" y="1166"/>
                  </a:cubicBezTo>
                  <a:cubicBezTo>
                    <a:pt x="6899" y="1669"/>
                    <a:pt x="6278" y="2204"/>
                    <a:pt x="5556" y="2300"/>
                  </a:cubicBezTo>
                  <a:cubicBezTo>
                    <a:pt x="5438" y="2316"/>
                    <a:pt x="5319" y="2316"/>
                    <a:pt x="5200" y="2308"/>
                  </a:cubicBezTo>
                  <a:cubicBezTo>
                    <a:pt x="5109" y="2300"/>
                    <a:pt x="5017" y="2292"/>
                    <a:pt x="4926" y="2276"/>
                  </a:cubicBezTo>
                  <a:cubicBezTo>
                    <a:pt x="4807" y="2260"/>
                    <a:pt x="4670" y="2244"/>
                    <a:pt x="4542" y="2244"/>
                  </a:cubicBezTo>
                  <a:cubicBezTo>
                    <a:pt x="4542" y="2244"/>
                    <a:pt x="4542" y="2244"/>
                    <a:pt x="4533" y="2244"/>
                  </a:cubicBezTo>
                  <a:cubicBezTo>
                    <a:pt x="4360" y="2244"/>
                    <a:pt x="4168" y="2284"/>
                    <a:pt x="3985" y="2356"/>
                  </a:cubicBezTo>
                  <a:cubicBezTo>
                    <a:pt x="3821" y="2428"/>
                    <a:pt x="3657" y="2523"/>
                    <a:pt x="3510" y="2643"/>
                  </a:cubicBezTo>
                  <a:cubicBezTo>
                    <a:pt x="2880" y="3154"/>
                    <a:pt x="2670" y="3944"/>
                    <a:pt x="2570" y="4575"/>
                  </a:cubicBezTo>
                  <a:cubicBezTo>
                    <a:pt x="2524" y="4806"/>
                    <a:pt x="2542" y="5126"/>
                    <a:pt x="2561" y="5469"/>
                  </a:cubicBezTo>
                  <a:cubicBezTo>
                    <a:pt x="2588" y="6155"/>
                    <a:pt x="2624" y="6922"/>
                    <a:pt x="2268" y="7313"/>
                  </a:cubicBezTo>
                  <a:cubicBezTo>
                    <a:pt x="2131" y="7472"/>
                    <a:pt x="1976" y="7616"/>
                    <a:pt x="1830" y="7752"/>
                  </a:cubicBezTo>
                  <a:cubicBezTo>
                    <a:pt x="1529" y="8031"/>
                    <a:pt x="1245" y="8294"/>
                    <a:pt x="1090" y="8622"/>
                  </a:cubicBezTo>
                  <a:cubicBezTo>
                    <a:pt x="1072" y="8662"/>
                    <a:pt x="1054" y="8710"/>
                    <a:pt x="1026" y="8757"/>
                  </a:cubicBezTo>
                  <a:cubicBezTo>
                    <a:pt x="944" y="8949"/>
                    <a:pt x="844" y="9141"/>
                    <a:pt x="743" y="9348"/>
                  </a:cubicBezTo>
                  <a:cubicBezTo>
                    <a:pt x="542" y="9747"/>
                    <a:pt x="332" y="10154"/>
                    <a:pt x="213" y="10585"/>
                  </a:cubicBezTo>
                  <a:cubicBezTo>
                    <a:pt x="49" y="11152"/>
                    <a:pt x="-15" y="11799"/>
                    <a:pt x="3" y="12557"/>
                  </a:cubicBezTo>
                  <a:cubicBezTo>
                    <a:pt x="22" y="13180"/>
                    <a:pt x="67" y="13834"/>
                    <a:pt x="332" y="14457"/>
                  </a:cubicBezTo>
                  <a:cubicBezTo>
                    <a:pt x="460" y="14760"/>
                    <a:pt x="643" y="15055"/>
                    <a:pt x="871" y="15327"/>
                  </a:cubicBezTo>
                  <a:cubicBezTo>
                    <a:pt x="1081" y="15566"/>
                    <a:pt x="1318" y="15798"/>
                    <a:pt x="1602" y="16013"/>
                  </a:cubicBezTo>
                  <a:cubicBezTo>
                    <a:pt x="1866" y="16213"/>
                    <a:pt x="2159" y="16404"/>
                    <a:pt x="2487" y="16580"/>
                  </a:cubicBezTo>
                  <a:cubicBezTo>
                    <a:pt x="3045" y="16883"/>
                    <a:pt x="3684" y="17163"/>
                    <a:pt x="4460" y="17426"/>
                  </a:cubicBezTo>
                  <a:cubicBezTo>
                    <a:pt x="4488" y="17434"/>
                    <a:pt x="4524" y="17442"/>
                    <a:pt x="4552" y="17450"/>
                  </a:cubicBezTo>
                  <a:cubicBezTo>
                    <a:pt x="4944" y="17586"/>
                    <a:pt x="5346" y="17722"/>
                    <a:pt x="5712" y="17921"/>
                  </a:cubicBezTo>
                  <a:cubicBezTo>
                    <a:pt x="5986" y="18073"/>
                    <a:pt x="6250" y="18264"/>
                    <a:pt x="6515" y="18496"/>
                  </a:cubicBezTo>
                  <a:cubicBezTo>
                    <a:pt x="6734" y="18687"/>
                    <a:pt x="6944" y="18911"/>
                    <a:pt x="7191" y="19198"/>
                  </a:cubicBezTo>
                  <a:cubicBezTo>
                    <a:pt x="7319" y="19342"/>
                    <a:pt x="7438" y="19494"/>
                    <a:pt x="7556" y="19637"/>
                  </a:cubicBezTo>
                  <a:cubicBezTo>
                    <a:pt x="7629" y="19725"/>
                    <a:pt x="7703" y="19813"/>
                    <a:pt x="7776" y="19901"/>
                  </a:cubicBezTo>
                  <a:cubicBezTo>
                    <a:pt x="8150" y="20340"/>
                    <a:pt x="8479" y="20667"/>
                    <a:pt x="8817" y="20922"/>
                  </a:cubicBezTo>
                  <a:cubicBezTo>
                    <a:pt x="9018" y="21074"/>
                    <a:pt x="9219" y="21202"/>
                    <a:pt x="9420" y="21298"/>
                  </a:cubicBezTo>
                  <a:cubicBezTo>
                    <a:pt x="9648" y="21409"/>
                    <a:pt x="9876" y="21481"/>
                    <a:pt x="10105" y="21521"/>
                  </a:cubicBezTo>
                  <a:cubicBezTo>
                    <a:pt x="10306" y="21561"/>
                    <a:pt x="10516" y="21569"/>
                    <a:pt x="10726" y="21561"/>
                  </a:cubicBezTo>
                  <a:cubicBezTo>
                    <a:pt x="10927" y="21545"/>
                    <a:pt x="11127" y="21513"/>
                    <a:pt x="11338" y="21457"/>
                  </a:cubicBezTo>
                  <a:cubicBezTo>
                    <a:pt x="11694" y="21361"/>
                    <a:pt x="12059" y="21210"/>
                    <a:pt x="12461" y="20986"/>
                  </a:cubicBezTo>
                  <a:cubicBezTo>
                    <a:pt x="13146" y="20603"/>
                    <a:pt x="13758" y="20132"/>
                    <a:pt x="14388" y="19645"/>
                  </a:cubicBezTo>
                  <a:cubicBezTo>
                    <a:pt x="14598" y="19478"/>
                    <a:pt x="14817" y="19310"/>
                    <a:pt x="15027" y="19142"/>
                  </a:cubicBezTo>
                  <a:cubicBezTo>
                    <a:pt x="15566" y="18719"/>
                    <a:pt x="16123" y="18288"/>
                    <a:pt x="16680" y="17865"/>
                  </a:cubicBezTo>
                  <a:cubicBezTo>
                    <a:pt x="16790" y="17785"/>
                    <a:pt x="16900" y="17706"/>
                    <a:pt x="17009" y="17618"/>
                  </a:cubicBezTo>
                  <a:cubicBezTo>
                    <a:pt x="17630" y="17171"/>
                    <a:pt x="18261" y="16700"/>
                    <a:pt x="18763" y="16181"/>
                  </a:cubicBezTo>
                  <a:cubicBezTo>
                    <a:pt x="18927" y="16005"/>
                    <a:pt x="19083" y="15822"/>
                    <a:pt x="19238" y="15638"/>
                  </a:cubicBezTo>
                  <a:cubicBezTo>
                    <a:pt x="19302" y="15566"/>
                    <a:pt x="19357" y="15494"/>
                    <a:pt x="19420" y="15423"/>
                  </a:cubicBezTo>
                  <a:cubicBezTo>
                    <a:pt x="19484" y="15351"/>
                    <a:pt x="19548" y="15271"/>
                    <a:pt x="19630" y="15175"/>
                  </a:cubicBezTo>
                  <a:cubicBezTo>
                    <a:pt x="19667" y="15135"/>
                    <a:pt x="19704" y="15103"/>
                    <a:pt x="19740" y="15063"/>
                  </a:cubicBezTo>
                  <a:cubicBezTo>
                    <a:pt x="20334" y="14393"/>
                    <a:pt x="20946" y="13698"/>
                    <a:pt x="21284" y="12892"/>
                  </a:cubicBezTo>
                  <a:cubicBezTo>
                    <a:pt x="21375" y="12685"/>
                    <a:pt x="21448" y="12461"/>
                    <a:pt x="21494" y="12230"/>
                  </a:cubicBezTo>
                  <a:cubicBezTo>
                    <a:pt x="21548" y="11998"/>
                    <a:pt x="21567" y="11767"/>
                    <a:pt x="21576" y="11535"/>
                  </a:cubicBezTo>
                  <a:cubicBezTo>
                    <a:pt x="21576" y="11048"/>
                    <a:pt x="21485" y="10577"/>
                    <a:pt x="21284" y="10138"/>
                  </a:cubicBezTo>
                  <a:cubicBezTo>
                    <a:pt x="21037" y="9564"/>
                    <a:pt x="20626" y="9045"/>
                    <a:pt x="20233" y="8542"/>
                  </a:cubicBezTo>
                  <a:cubicBezTo>
                    <a:pt x="20169" y="8462"/>
                    <a:pt x="20105" y="8390"/>
                    <a:pt x="20051" y="8310"/>
                  </a:cubicBezTo>
                  <a:cubicBezTo>
                    <a:pt x="19694" y="7847"/>
                    <a:pt x="19357" y="7393"/>
                    <a:pt x="19064" y="6953"/>
                  </a:cubicBezTo>
                  <a:cubicBezTo>
                    <a:pt x="18882" y="6682"/>
                    <a:pt x="18690" y="6387"/>
                    <a:pt x="18544" y="6075"/>
                  </a:cubicBezTo>
                  <a:cubicBezTo>
                    <a:pt x="18498" y="5964"/>
                    <a:pt x="18452" y="5852"/>
                    <a:pt x="18407" y="5740"/>
                  </a:cubicBezTo>
                  <a:cubicBezTo>
                    <a:pt x="18306" y="5461"/>
                    <a:pt x="18233" y="5157"/>
                    <a:pt x="18169" y="4870"/>
                  </a:cubicBezTo>
                  <a:cubicBezTo>
                    <a:pt x="18096" y="4551"/>
                    <a:pt x="18014" y="4232"/>
                    <a:pt x="17904" y="3928"/>
                  </a:cubicBezTo>
                  <a:cubicBezTo>
                    <a:pt x="17767" y="3593"/>
                    <a:pt x="17603" y="3330"/>
                    <a:pt x="17384" y="3114"/>
                  </a:cubicBezTo>
                  <a:cubicBezTo>
                    <a:pt x="17110" y="2851"/>
                    <a:pt x="16744" y="2651"/>
                    <a:pt x="16306" y="2539"/>
                  </a:cubicBezTo>
                  <a:cubicBezTo>
                    <a:pt x="16032" y="2475"/>
                    <a:pt x="15740" y="2444"/>
                    <a:pt x="15438" y="2444"/>
                  </a:cubicBezTo>
                  <a:cubicBezTo>
                    <a:pt x="15310" y="2444"/>
                    <a:pt x="15183" y="2444"/>
                    <a:pt x="15055" y="2459"/>
                  </a:cubicBezTo>
                  <a:close/>
                </a:path>
              </a:pathLst>
            </a:custGeom>
            <a:solidFill>
              <a:srgbClr val="BFBFBF">
                <a:alpha val="7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6828" name="Freeform 53"/>
            <p:cNvSpPr/>
            <p:nvPr/>
          </p:nvSpPr>
          <p:spPr>
            <a:xfrm flipH="1" rot="10800000">
              <a:off x="502403" y="207443"/>
              <a:ext cx="4519510" cy="512625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71" h="21574" fill="norm" stroke="1" extrusionOk="0">
                  <a:moveTo>
                    <a:pt x="10010" y="21518"/>
                  </a:moveTo>
                  <a:cubicBezTo>
                    <a:pt x="9785" y="21479"/>
                    <a:pt x="9560" y="21399"/>
                    <a:pt x="9344" y="21288"/>
                  </a:cubicBezTo>
                  <a:cubicBezTo>
                    <a:pt x="9146" y="21193"/>
                    <a:pt x="8939" y="21066"/>
                    <a:pt x="8741" y="20907"/>
                  </a:cubicBezTo>
                  <a:cubicBezTo>
                    <a:pt x="8417" y="20653"/>
                    <a:pt x="8092" y="20336"/>
                    <a:pt x="7714" y="19891"/>
                  </a:cubicBezTo>
                  <a:cubicBezTo>
                    <a:pt x="7651" y="19812"/>
                    <a:pt x="7579" y="19724"/>
                    <a:pt x="7516" y="19645"/>
                  </a:cubicBezTo>
                  <a:cubicBezTo>
                    <a:pt x="7390" y="19502"/>
                    <a:pt x="7264" y="19343"/>
                    <a:pt x="7138" y="19200"/>
                  </a:cubicBezTo>
                  <a:cubicBezTo>
                    <a:pt x="6778" y="18796"/>
                    <a:pt x="6292" y="18280"/>
                    <a:pt x="5661" y="17930"/>
                  </a:cubicBezTo>
                  <a:cubicBezTo>
                    <a:pt x="5283" y="17724"/>
                    <a:pt x="4869" y="17581"/>
                    <a:pt x="4464" y="17438"/>
                  </a:cubicBezTo>
                  <a:cubicBezTo>
                    <a:pt x="4428" y="17422"/>
                    <a:pt x="4428" y="17422"/>
                    <a:pt x="4428" y="17422"/>
                  </a:cubicBezTo>
                  <a:cubicBezTo>
                    <a:pt x="3654" y="17160"/>
                    <a:pt x="3023" y="16890"/>
                    <a:pt x="2492" y="16597"/>
                  </a:cubicBezTo>
                  <a:cubicBezTo>
                    <a:pt x="2168" y="16422"/>
                    <a:pt x="1880" y="16239"/>
                    <a:pt x="1628" y="16049"/>
                  </a:cubicBezTo>
                  <a:cubicBezTo>
                    <a:pt x="1349" y="15835"/>
                    <a:pt x="1105" y="15612"/>
                    <a:pt x="907" y="15382"/>
                  </a:cubicBezTo>
                  <a:cubicBezTo>
                    <a:pt x="673" y="15112"/>
                    <a:pt x="493" y="14826"/>
                    <a:pt x="358" y="14533"/>
                  </a:cubicBezTo>
                  <a:cubicBezTo>
                    <a:pt x="88" y="13914"/>
                    <a:pt x="34" y="13239"/>
                    <a:pt x="7" y="12659"/>
                  </a:cubicBezTo>
                  <a:cubicBezTo>
                    <a:pt x="-20" y="11945"/>
                    <a:pt x="34" y="11286"/>
                    <a:pt x="187" y="10714"/>
                  </a:cubicBezTo>
                  <a:cubicBezTo>
                    <a:pt x="295" y="10294"/>
                    <a:pt x="484" y="9889"/>
                    <a:pt x="664" y="9492"/>
                  </a:cubicBezTo>
                  <a:cubicBezTo>
                    <a:pt x="790" y="9230"/>
                    <a:pt x="907" y="8984"/>
                    <a:pt x="997" y="8738"/>
                  </a:cubicBezTo>
                  <a:cubicBezTo>
                    <a:pt x="1015" y="8690"/>
                    <a:pt x="1033" y="8643"/>
                    <a:pt x="1051" y="8595"/>
                  </a:cubicBezTo>
                  <a:cubicBezTo>
                    <a:pt x="1205" y="8190"/>
                    <a:pt x="1520" y="7865"/>
                    <a:pt x="1853" y="7523"/>
                  </a:cubicBezTo>
                  <a:cubicBezTo>
                    <a:pt x="1970" y="7404"/>
                    <a:pt x="2105" y="7269"/>
                    <a:pt x="2222" y="7134"/>
                  </a:cubicBezTo>
                  <a:cubicBezTo>
                    <a:pt x="2564" y="6745"/>
                    <a:pt x="2564" y="6007"/>
                    <a:pt x="2564" y="5364"/>
                  </a:cubicBezTo>
                  <a:cubicBezTo>
                    <a:pt x="2564" y="5015"/>
                    <a:pt x="2564" y="4697"/>
                    <a:pt x="2618" y="4459"/>
                  </a:cubicBezTo>
                  <a:cubicBezTo>
                    <a:pt x="2681" y="4197"/>
                    <a:pt x="2771" y="3808"/>
                    <a:pt x="2951" y="3451"/>
                  </a:cubicBezTo>
                  <a:cubicBezTo>
                    <a:pt x="3122" y="3086"/>
                    <a:pt x="3338" y="2808"/>
                    <a:pt x="3609" y="2586"/>
                  </a:cubicBezTo>
                  <a:cubicBezTo>
                    <a:pt x="3924" y="2340"/>
                    <a:pt x="4293" y="2189"/>
                    <a:pt x="4635" y="2181"/>
                  </a:cubicBezTo>
                  <a:cubicBezTo>
                    <a:pt x="4761" y="2173"/>
                    <a:pt x="4896" y="2189"/>
                    <a:pt x="5013" y="2205"/>
                  </a:cubicBezTo>
                  <a:cubicBezTo>
                    <a:pt x="5103" y="2213"/>
                    <a:pt x="5193" y="2221"/>
                    <a:pt x="5283" y="2221"/>
                  </a:cubicBezTo>
                  <a:cubicBezTo>
                    <a:pt x="5400" y="2228"/>
                    <a:pt x="5517" y="2221"/>
                    <a:pt x="5634" y="2197"/>
                  </a:cubicBezTo>
                  <a:cubicBezTo>
                    <a:pt x="5958" y="2149"/>
                    <a:pt x="6283" y="2006"/>
                    <a:pt x="6643" y="1768"/>
                  </a:cubicBezTo>
                  <a:cubicBezTo>
                    <a:pt x="6949" y="1554"/>
                    <a:pt x="7237" y="1300"/>
                    <a:pt x="7498" y="1069"/>
                  </a:cubicBezTo>
                  <a:cubicBezTo>
                    <a:pt x="7507" y="1062"/>
                    <a:pt x="7507" y="1062"/>
                    <a:pt x="7507" y="1062"/>
                  </a:cubicBezTo>
                  <a:cubicBezTo>
                    <a:pt x="7777" y="823"/>
                    <a:pt x="8101" y="553"/>
                    <a:pt x="8453" y="355"/>
                  </a:cubicBezTo>
                  <a:cubicBezTo>
                    <a:pt x="8822" y="141"/>
                    <a:pt x="9191" y="30"/>
                    <a:pt x="9587" y="6"/>
                  </a:cubicBezTo>
                  <a:cubicBezTo>
                    <a:pt x="9992" y="-26"/>
                    <a:pt x="10451" y="69"/>
                    <a:pt x="10884" y="276"/>
                  </a:cubicBezTo>
                  <a:cubicBezTo>
                    <a:pt x="11307" y="474"/>
                    <a:pt x="11676" y="760"/>
                    <a:pt x="11928" y="1085"/>
                  </a:cubicBezTo>
                  <a:cubicBezTo>
                    <a:pt x="11973" y="1149"/>
                    <a:pt x="12027" y="1228"/>
                    <a:pt x="12090" y="1308"/>
                  </a:cubicBezTo>
                  <a:cubicBezTo>
                    <a:pt x="12126" y="1363"/>
                    <a:pt x="12153" y="1419"/>
                    <a:pt x="12189" y="1474"/>
                  </a:cubicBezTo>
                  <a:cubicBezTo>
                    <a:pt x="12378" y="1776"/>
                    <a:pt x="12549" y="2054"/>
                    <a:pt x="12891" y="2260"/>
                  </a:cubicBezTo>
                  <a:cubicBezTo>
                    <a:pt x="13044" y="2355"/>
                    <a:pt x="13225" y="2419"/>
                    <a:pt x="13441" y="2467"/>
                  </a:cubicBezTo>
                  <a:cubicBezTo>
                    <a:pt x="13621" y="2498"/>
                    <a:pt x="13819" y="2522"/>
                    <a:pt x="14035" y="2514"/>
                  </a:cubicBezTo>
                  <a:cubicBezTo>
                    <a:pt x="14215" y="2506"/>
                    <a:pt x="14395" y="2490"/>
                    <a:pt x="14548" y="2475"/>
                  </a:cubicBezTo>
                  <a:cubicBezTo>
                    <a:pt x="14593" y="2467"/>
                    <a:pt x="14638" y="2459"/>
                    <a:pt x="14674" y="2459"/>
                  </a:cubicBezTo>
                  <a:cubicBezTo>
                    <a:pt x="14827" y="2435"/>
                    <a:pt x="14989" y="2419"/>
                    <a:pt x="15142" y="2403"/>
                  </a:cubicBezTo>
                  <a:cubicBezTo>
                    <a:pt x="15574" y="2371"/>
                    <a:pt x="15998" y="2411"/>
                    <a:pt x="16376" y="2522"/>
                  </a:cubicBezTo>
                  <a:cubicBezTo>
                    <a:pt x="16799" y="2641"/>
                    <a:pt x="17150" y="2840"/>
                    <a:pt x="17411" y="3118"/>
                  </a:cubicBezTo>
                  <a:cubicBezTo>
                    <a:pt x="17609" y="3324"/>
                    <a:pt x="17753" y="3570"/>
                    <a:pt x="17870" y="3888"/>
                  </a:cubicBezTo>
                  <a:cubicBezTo>
                    <a:pt x="17978" y="4173"/>
                    <a:pt x="18051" y="4475"/>
                    <a:pt x="18114" y="4777"/>
                  </a:cubicBezTo>
                  <a:cubicBezTo>
                    <a:pt x="18186" y="5094"/>
                    <a:pt x="18258" y="5420"/>
                    <a:pt x="18384" y="5729"/>
                  </a:cubicBezTo>
                  <a:cubicBezTo>
                    <a:pt x="18429" y="5832"/>
                    <a:pt x="18474" y="5944"/>
                    <a:pt x="18528" y="6055"/>
                  </a:cubicBezTo>
                  <a:cubicBezTo>
                    <a:pt x="18681" y="6348"/>
                    <a:pt x="18870" y="6618"/>
                    <a:pt x="19077" y="6896"/>
                  </a:cubicBezTo>
                  <a:cubicBezTo>
                    <a:pt x="19383" y="7317"/>
                    <a:pt x="19725" y="7761"/>
                    <a:pt x="20085" y="8214"/>
                  </a:cubicBezTo>
                  <a:cubicBezTo>
                    <a:pt x="20121" y="8262"/>
                    <a:pt x="20148" y="8301"/>
                    <a:pt x="20184" y="8349"/>
                  </a:cubicBezTo>
                  <a:cubicBezTo>
                    <a:pt x="20608" y="8873"/>
                    <a:pt x="21040" y="9421"/>
                    <a:pt x="21301" y="10024"/>
                  </a:cubicBezTo>
                  <a:cubicBezTo>
                    <a:pt x="21490" y="10468"/>
                    <a:pt x="21580" y="10953"/>
                    <a:pt x="21571" y="11445"/>
                  </a:cubicBezTo>
                  <a:cubicBezTo>
                    <a:pt x="21562" y="11675"/>
                    <a:pt x="21535" y="11913"/>
                    <a:pt x="21481" y="12143"/>
                  </a:cubicBezTo>
                  <a:cubicBezTo>
                    <a:pt x="21427" y="12374"/>
                    <a:pt x="21346" y="12596"/>
                    <a:pt x="21247" y="12810"/>
                  </a:cubicBezTo>
                  <a:cubicBezTo>
                    <a:pt x="20932" y="13517"/>
                    <a:pt x="20392" y="14136"/>
                    <a:pt x="19869" y="14731"/>
                  </a:cubicBezTo>
                  <a:cubicBezTo>
                    <a:pt x="19761" y="14850"/>
                    <a:pt x="19653" y="14977"/>
                    <a:pt x="19554" y="15104"/>
                  </a:cubicBezTo>
                  <a:cubicBezTo>
                    <a:pt x="19473" y="15192"/>
                    <a:pt x="19410" y="15271"/>
                    <a:pt x="19347" y="15350"/>
                  </a:cubicBezTo>
                  <a:cubicBezTo>
                    <a:pt x="19266" y="15446"/>
                    <a:pt x="19185" y="15549"/>
                    <a:pt x="19113" y="15644"/>
                  </a:cubicBezTo>
                  <a:cubicBezTo>
                    <a:pt x="18978" y="15819"/>
                    <a:pt x="18861" y="15978"/>
                    <a:pt x="18717" y="16136"/>
                  </a:cubicBezTo>
                  <a:cubicBezTo>
                    <a:pt x="18213" y="16716"/>
                    <a:pt x="17528" y="17240"/>
                    <a:pt x="16862" y="17740"/>
                  </a:cubicBezTo>
                  <a:cubicBezTo>
                    <a:pt x="16799" y="17787"/>
                    <a:pt x="16736" y="17835"/>
                    <a:pt x="16673" y="17883"/>
                  </a:cubicBezTo>
                  <a:cubicBezTo>
                    <a:pt x="16223" y="18232"/>
                    <a:pt x="15764" y="18589"/>
                    <a:pt x="15313" y="18931"/>
                  </a:cubicBezTo>
                  <a:cubicBezTo>
                    <a:pt x="15007" y="19177"/>
                    <a:pt x="14683" y="19431"/>
                    <a:pt x="14359" y="19677"/>
                  </a:cubicBezTo>
                  <a:cubicBezTo>
                    <a:pt x="13720" y="20169"/>
                    <a:pt x="13089" y="20637"/>
                    <a:pt x="12396" y="21018"/>
                  </a:cubicBezTo>
                  <a:cubicBezTo>
                    <a:pt x="11991" y="21241"/>
                    <a:pt x="11622" y="21391"/>
                    <a:pt x="11253" y="21479"/>
                  </a:cubicBezTo>
                  <a:cubicBezTo>
                    <a:pt x="11046" y="21526"/>
                    <a:pt x="10839" y="21558"/>
                    <a:pt x="10640" y="21566"/>
                  </a:cubicBezTo>
                  <a:cubicBezTo>
                    <a:pt x="10604" y="21566"/>
                    <a:pt x="10559" y="21574"/>
                    <a:pt x="10514" y="21574"/>
                  </a:cubicBezTo>
                  <a:cubicBezTo>
                    <a:pt x="10343" y="21574"/>
                    <a:pt x="10181" y="21558"/>
                    <a:pt x="10010" y="21518"/>
                  </a:cubicBezTo>
                  <a:close/>
                  <a:moveTo>
                    <a:pt x="15142" y="2411"/>
                  </a:moveTo>
                  <a:cubicBezTo>
                    <a:pt x="14989" y="2419"/>
                    <a:pt x="14827" y="2435"/>
                    <a:pt x="14674" y="2459"/>
                  </a:cubicBezTo>
                  <a:cubicBezTo>
                    <a:pt x="14638" y="2467"/>
                    <a:pt x="14593" y="2467"/>
                    <a:pt x="14548" y="2475"/>
                  </a:cubicBezTo>
                  <a:cubicBezTo>
                    <a:pt x="14395" y="2490"/>
                    <a:pt x="14215" y="2514"/>
                    <a:pt x="14035" y="2514"/>
                  </a:cubicBezTo>
                  <a:cubicBezTo>
                    <a:pt x="13819" y="2522"/>
                    <a:pt x="13621" y="2506"/>
                    <a:pt x="13441" y="2467"/>
                  </a:cubicBezTo>
                  <a:cubicBezTo>
                    <a:pt x="13225" y="2427"/>
                    <a:pt x="13035" y="2355"/>
                    <a:pt x="12882" y="2260"/>
                  </a:cubicBezTo>
                  <a:cubicBezTo>
                    <a:pt x="12549" y="2054"/>
                    <a:pt x="12378" y="1776"/>
                    <a:pt x="12189" y="1474"/>
                  </a:cubicBezTo>
                  <a:cubicBezTo>
                    <a:pt x="12153" y="1427"/>
                    <a:pt x="12117" y="1371"/>
                    <a:pt x="12081" y="1316"/>
                  </a:cubicBezTo>
                  <a:cubicBezTo>
                    <a:pt x="12027" y="1228"/>
                    <a:pt x="11973" y="1149"/>
                    <a:pt x="11919" y="1085"/>
                  </a:cubicBezTo>
                  <a:cubicBezTo>
                    <a:pt x="11676" y="768"/>
                    <a:pt x="11307" y="482"/>
                    <a:pt x="10884" y="284"/>
                  </a:cubicBezTo>
                  <a:cubicBezTo>
                    <a:pt x="10451" y="77"/>
                    <a:pt x="9983" y="-18"/>
                    <a:pt x="9587" y="6"/>
                  </a:cubicBezTo>
                  <a:cubicBezTo>
                    <a:pt x="9200" y="30"/>
                    <a:pt x="8822" y="149"/>
                    <a:pt x="8462" y="355"/>
                  </a:cubicBezTo>
                  <a:cubicBezTo>
                    <a:pt x="8101" y="553"/>
                    <a:pt x="7777" y="823"/>
                    <a:pt x="7507" y="1062"/>
                  </a:cubicBezTo>
                  <a:cubicBezTo>
                    <a:pt x="7498" y="1069"/>
                    <a:pt x="7498" y="1069"/>
                    <a:pt x="7498" y="1069"/>
                  </a:cubicBezTo>
                  <a:cubicBezTo>
                    <a:pt x="7246" y="1300"/>
                    <a:pt x="6949" y="1554"/>
                    <a:pt x="6643" y="1768"/>
                  </a:cubicBezTo>
                  <a:cubicBezTo>
                    <a:pt x="6283" y="2006"/>
                    <a:pt x="5958" y="2149"/>
                    <a:pt x="5634" y="2205"/>
                  </a:cubicBezTo>
                  <a:cubicBezTo>
                    <a:pt x="5526" y="2221"/>
                    <a:pt x="5400" y="2228"/>
                    <a:pt x="5283" y="2221"/>
                  </a:cubicBezTo>
                  <a:cubicBezTo>
                    <a:pt x="5193" y="2221"/>
                    <a:pt x="5103" y="2213"/>
                    <a:pt x="5013" y="2205"/>
                  </a:cubicBezTo>
                  <a:cubicBezTo>
                    <a:pt x="4896" y="2189"/>
                    <a:pt x="4761" y="2181"/>
                    <a:pt x="4635" y="2181"/>
                  </a:cubicBezTo>
                  <a:cubicBezTo>
                    <a:pt x="4293" y="2197"/>
                    <a:pt x="3924" y="2340"/>
                    <a:pt x="3618" y="2586"/>
                  </a:cubicBezTo>
                  <a:cubicBezTo>
                    <a:pt x="3338" y="2808"/>
                    <a:pt x="3122" y="3086"/>
                    <a:pt x="2951" y="3451"/>
                  </a:cubicBezTo>
                  <a:cubicBezTo>
                    <a:pt x="2870" y="3618"/>
                    <a:pt x="2744" y="3911"/>
                    <a:pt x="2618" y="4459"/>
                  </a:cubicBezTo>
                  <a:cubicBezTo>
                    <a:pt x="2573" y="4697"/>
                    <a:pt x="2564" y="5015"/>
                    <a:pt x="2564" y="5364"/>
                  </a:cubicBezTo>
                  <a:cubicBezTo>
                    <a:pt x="2564" y="6007"/>
                    <a:pt x="2564" y="6745"/>
                    <a:pt x="2222" y="7134"/>
                  </a:cubicBezTo>
                  <a:cubicBezTo>
                    <a:pt x="2105" y="7269"/>
                    <a:pt x="1979" y="7404"/>
                    <a:pt x="1853" y="7531"/>
                  </a:cubicBezTo>
                  <a:cubicBezTo>
                    <a:pt x="1520" y="7873"/>
                    <a:pt x="1214" y="8190"/>
                    <a:pt x="1051" y="8595"/>
                  </a:cubicBezTo>
                  <a:cubicBezTo>
                    <a:pt x="1033" y="8643"/>
                    <a:pt x="1015" y="8690"/>
                    <a:pt x="997" y="8738"/>
                  </a:cubicBezTo>
                  <a:cubicBezTo>
                    <a:pt x="907" y="8984"/>
                    <a:pt x="790" y="9230"/>
                    <a:pt x="673" y="9492"/>
                  </a:cubicBezTo>
                  <a:cubicBezTo>
                    <a:pt x="484" y="9889"/>
                    <a:pt x="295" y="10294"/>
                    <a:pt x="187" y="10714"/>
                  </a:cubicBezTo>
                  <a:cubicBezTo>
                    <a:pt x="43" y="11286"/>
                    <a:pt x="-20" y="11945"/>
                    <a:pt x="7" y="12659"/>
                  </a:cubicBezTo>
                  <a:cubicBezTo>
                    <a:pt x="34" y="13239"/>
                    <a:pt x="88" y="13906"/>
                    <a:pt x="367" y="14533"/>
                  </a:cubicBezTo>
                  <a:cubicBezTo>
                    <a:pt x="493" y="14826"/>
                    <a:pt x="673" y="15112"/>
                    <a:pt x="907" y="15374"/>
                  </a:cubicBezTo>
                  <a:cubicBezTo>
                    <a:pt x="1105" y="15612"/>
                    <a:pt x="1349" y="15835"/>
                    <a:pt x="1628" y="16049"/>
                  </a:cubicBezTo>
                  <a:cubicBezTo>
                    <a:pt x="1880" y="16239"/>
                    <a:pt x="2177" y="16422"/>
                    <a:pt x="2492" y="16597"/>
                  </a:cubicBezTo>
                  <a:cubicBezTo>
                    <a:pt x="3023" y="16882"/>
                    <a:pt x="3663" y="17160"/>
                    <a:pt x="4428" y="17422"/>
                  </a:cubicBezTo>
                  <a:cubicBezTo>
                    <a:pt x="4464" y="17438"/>
                    <a:pt x="4464" y="17438"/>
                    <a:pt x="4464" y="17438"/>
                  </a:cubicBezTo>
                  <a:cubicBezTo>
                    <a:pt x="4869" y="17573"/>
                    <a:pt x="5283" y="17716"/>
                    <a:pt x="5661" y="17930"/>
                  </a:cubicBezTo>
                  <a:cubicBezTo>
                    <a:pt x="6301" y="18280"/>
                    <a:pt x="6787" y="18788"/>
                    <a:pt x="7138" y="19200"/>
                  </a:cubicBezTo>
                  <a:cubicBezTo>
                    <a:pt x="7264" y="19343"/>
                    <a:pt x="7390" y="19494"/>
                    <a:pt x="7516" y="19645"/>
                  </a:cubicBezTo>
                  <a:cubicBezTo>
                    <a:pt x="7579" y="19724"/>
                    <a:pt x="7651" y="19812"/>
                    <a:pt x="7723" y="19891"/>
                  </a:cubicBezTo>
                  <a:cubicBezTo>
                    <a:pt x="8092" y="20336"/>
                    <a:pt x="8417" y="20653"/>
                    <a:pt x="8741" y="20907"/>
                  </a:cubicBezTo>
                  <a:cubicBezTo>
                    <a:pt x="8939" y="21058"/>
                    <a:pt x="9146" y="21193"/>
                    <a:pt x="9344" y="21288"/>
                  </a:cubicBezTo>
                  <a:cubicBezTo>
                    <a:pt x="9560" y="21399"/>
                    <a:pt x="9794" y="21479"/>
                    <a:pt x="10010" y="21518"/>
                  </a:cubicBezTo>
                  <a:cubicBezTo>
                    <a:pt x="10217" y="21558"/>
                    <a:pt x="10424" y="21574"/>
                    <a:pt x="10640" y="21566"/>
                  </a:cubicBezTo>
                  <a:cubicBezTo>
                    <a:pt x="10839" y="21558"/>
                    <a:pt x="11046" y="21526"/>
                    <a:pt x="11253" y="21471"/>
                  </a:cubicBezTo>
                  <a:cubicBezTo>
                    <a:pt x="11622" y="21383"/>
                    <a:pt x="11991" y="21233"/>
                    <a:pt x="12396" y="21018"/>
                  </a:cubicBezTo>
                  <a:cubicBezTo>
                    <a:pt x="13089" y="20637"/>
                    <a:pt x="13720" y="20169"/>
                    <a:pt x="14359" y="19677"/>
                  </a:cubicBezTo>
                  <a:cubicBezTo>
                    <a:pt x="14674" y="19431"/>
                    <a:pt x="14998" y="19177"/>
                    <a:pt x="15313" y="18931"/>
                  </a:cubicBezTo>
                  <a:cubicBezTo>
                    <a:pt x="15755" y="18589"/>
                    <a:pt x="16214" y="18224"/>
                    <a:pt x="16673" y="17883"/>
                  </a:cubicBezTo>
                  <a:cubicBezTo>
                    <a:pt x="16736" y="17835"/>
                    <a:pt x="16799" y="17787"/>
                    <a:pt x="16862" y="17740"/>
                  </a:cubicBezTo>
                  <a:cubicBezTo>
                    <a:pt x="17519" y="17240"/>
                    <a:pt x="18204" y="16716"/>
                    <a:pt x="18717" y="16136"/>
                  </a:cubicBezTo>
                  <a:cubicBezTo>
                    <a:pt x="18852" y="15978"/>
                    <a:pt x="18978" y="15811"/>
                    <a:pt x="19113" y="15644"/>
                  </a:cubicBezTo>
                  <a:cubicBezTo>
                    <a:pt x="19185" y="15549"/>
                    <a:pt x="19257" y="15446"/>
                    <a:pt x="19338" y="15350"/>
                  </a:cubicBezTo>
                  <a:cubicBezTo>
                    <a:pt x="19401" y="15271"/>
                    <a:pt x="19473" y="15192"/>
                    <a:pt x="19545" y="15096"/>
                  </a:cubicBezTo>
                  <a:cubicBezTo>
                    <a:pt x="19653" y="14977"/>
                    <a:pt x="19761" y="14850"/>
                    <a:pt x="19869" y="14731"/>
                  </a:cubicBezTo>
                  <a:cubicBezTo>
                    <a:pt x="20392" y="14128"/>
                    <a:pt x="20932" y="13517"/>
                    <a:pt x="21247" y="12810"/>
                  </a:cubicBezTo>
                  <a:cubicBezTo>
                    <a:pt x="21346" y="12596"/>
                    <a:pt x="21418" y="12374"/>
                    <a:pt x="21472" y="12143"/>
                  </a:cubicBezTo>
                  <a:cubicBezTo>
                    <a:pt x="21526" y="11913"/>
                    <a:pt x="21562" y="11675"/>
                    <a:pt x="21562" y="11445"/>
                  </a:cubicBezTo>
                  <a:cubicBezTo>
                    <a:pt x="21580" y="10953"/>
                    <a:pt x="21490" y="10476"/>
                    <a:pt x="21301" y="10024"/>
                  </a:cubicBezTo>
                  <a:cubicBezTo>
                    <a:pt x="21040" y="9421"/>
                    <a:pt x="20608" y="8873"/>
                    <a:pt x="20184" y="8349"/>
                  </a:cubicBezTo>
                  <a:cubicBezTo>
                    <a:pt x="20148" y="8301"/>
                    <a:pt x="20112" y="8262"/>
                    <a:pt x="20076" y="8214"/>
                  </a:cubicBezTo>
                  <a:cubicBezTo>
                    <a:pt x="19725" y="7761"/>
                    <a:pt x="19383" y="7317"/>
                    <a:pt x="19068" y="6896"/>
                  </a:cubicBezTo>
                  <a:cubicBezTo>
                    <a:pt x="18870" y="6618"/>
                    <a:pt x="18681" y="6348"/>
                    <a:pt x="18528" y="6055"/>
                  </a:cubicBezTo>
                  <a:cubicBezTo>
                    <a:pt x="18474" y="5944"/>
                    <a:pt x="18420" y="5832"/>
                    <a:pt x="18375" y="5729"/>
                  </a:cubicBezTo>
                  <a:cubicBezTo>
                    <a:pt x="18258" y="5420"/>
                    <a:pt x="18186" y="5094"/>
                    <a:pt x="18114" y="4777"/>
                  </a:cubicBezTo>
                  <a:cubicBezTo>
                    <a:pt x="18042" y="4475"/>
                    <a:pt x="17978" y="4173"/>
                    <a:pt x="17870" y="3888"/>
                  </a:cubicBezTo>
                  <a:cubicBezTo>
                    <a:pt x="17753" y="3578"/>
                    <a:pt x="17600" y="3324"/>
                    <a:pt x="17411" y="3118"/>
                  </a:cubicBezTo>
                  <a:cubicBezTo>
                    <a:pt x="17150" y="2848"/>
                    <a:pt x="16799" y="2641"/>
                    <a:pt x="16367" y="2522"/>
                  </a:cubicBezTo>
                  <a:cubicBezTo>
                    <a:pt x="16079" y="2443"/>
                    <a:pt x="15755" y="2395"/>
                    <a:pt x="15421" y="2395"/>
                  </a:cubicBezTo>
                  <a:cubicBezTo>
                    <a:pt x="15331" y="2395"/>
                    <a:pt x="15232" y="2403"/>
                    <a:pt x="15142" y="2411"/>
                  </a:cubicBezTo>
                  <a:close/>
                </a:path>
              </a:pathLst>
            </a:custGeom>
            <a:solidFill>
              <a:srgbClr val="BFBFBF">
                <a:alpha val="7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6829" name="Freeform 54"/>
            <p:cNvSpPr/>
            <p:nvPr/>
          </p:nvSpPr>
          <p:spPr>
            <a:xfrm flipH="1" rot="10800000">
              <a:off x="470426" y="197560"/>
              <a:ext cx="4582709" cy="51555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60" h="21570" fill="norm" stroke="1" extrusionOk="0">
                  <a:moveTo>
                    <a:pt x="9928" y="21515"/>
                  </a:moveTo>
                  <a:cubicBezTo>
                    <a:pt x="9706" y="21468"/>
                    <a:pt x="9484" y="21389"/>
                    <a:pt x="9262" y="21278"/>
                  </a:cubicBezTo>
                  <a:cubicBezTo>
                    <a:pt x="9067" y="21176"/>
                    <a:pt x="8863" y="21049"/>
                    <a:pt x="8668" y="20892"/>
                  </a:cubicBezTo>
                  <a:cubicBezTo>
                    <a:pt x="8348" y="20647"/>
                    <a:pt x="8029" y="20323"/>
                    <a:pt x="7656" y="19881"/>
                  </a:cubicBezTo>
                  <a:cubicBezTo>
                    <a:pt x="7594" y="19803"/>
                    <a:pt x="7532" y="19732"/>
                    <a:pt x="7470" y="19653"/>
                  </a:cubicBezTo>
                  <a:cubicBezTo>
                    <a:pt x="7346" y="19503"/>
                    <a:pt x="7212" y="19345"/>
                    <a:pt x="7079" y="19195"/>
                  </a:cubicBezTo>
                  <a:cubicBezTo>
                    <a:pt x="6724" y="18792"/>
                    <a:pt x="6245" y="18287"/>
                    <a:pt x="5615" y="17932"/>
                  </a:cubicBezTo>
                  <a:cubicBezTo>
                    <a:pt x="5225" y="17719"/>
                    <a:pt x="4807" y="17569"/>
                    <a:pt x="4399" y="17427"/>
                  </a:cubicBezTo>
                  <a:cubicBezTo>
                    <a:pt x="3618" y="17151"/>
                    <a:pt x="3015" y="16890"/>
                    <a:pt x="2500" y="16614"/>
                  </a:cubicBezTo>
                  <a:cubicBezTo>
                    <a:pt x="2190" y="16449"/>
                    <a:pt x="1897" y="16267"/>
                    <a:pt x="1648" y="16078"/>
                  </a:cubicBezTo>
                  <a:cubicBezTo>
                    <a:pt x="1373" y="15872"/>
                    <a:pt x="1134" y="15659"/>
                    <a:pt x="938" y="15430"/>
                  </a:cubicBezTo>
                  <a:cubicBezTo>
                    <a:pt x="708" y="15170"/>
                    <a:pt x="530" y="14894"/>
                    <a:pt x="397" y="14602"/>
                  </a:cubicBezTo>
                  <a:cubicBezTo>
                    <a:pt x="273" y="14333"/>
                    <a:pt x="175" y="14034"/>
                    <a:pt x="122" y="13694"/>
                  </a:cubicBezTo>
                  <a:cubicBezTo>
                    <a:pt x="86" y="13521"/>
                    <a:pt x="42" y="13260"/>
                    <a:pt x="15" y="12763"/>
                  </a:cubicBezTo>
                  <a:cubicBezTo>
                    <a:pt x="-29" y="12076"/>
                    <a:pt x="24" y="11429"/>
                    <a:pt x="166" y="10845"/>
                  </a:cubicBezTo>
                  <a:cubicBezTo>
                    <a:pt x="264" y="10427"/>
                    <a:pt x="441" y="10017"/>
                    <a:pt x="610" y="9622"/>
                  </a:cubicBezTo>
                  <a:cubicBezTo>
                    <a:pt x="752" y="9306"/>
                    <a:pt x="876" y="9014"/>
                    <a:pt x="965" y="8722"/>
                  </a:cubicBezTo>
                  <a:cubicBezTo>
                    <a:pt x="983" y="8667"/>
                    <a:pt x="1000" y="8612"/>
                    <a:pt x="1009" y="8565"/>
                  </a:cubicBezTo>
                  <a:cubicBezTo>
                    <a:pt x="1178" y="8083"/>
                    <a:pt x="1533" y="7689"/>
                    <a:pt x="1906" y="7270"/>
                  </a:cubicBezTo>
                  <a:cubicBezTo>
                    <a:pt x="1994" y="7168"/>
                    <a:pt x="2083" y="7065"/>
                    <a:pt x="2172" y="6963"/>
                  </a:cubicBezTo>
                  <a:cubicBezTo>
                    <a:pt x="2509" y="6576"/>
                    <a:pt x="2545" y="5873"/>
                    <a:pt x="2571" y="5258"/>
                  </a:cubicBezTo>
                  <a:cubicBezTo>
                    <a:pt x="2589" y="4911"/>
                    <a:pt x="2607" y="4587"/>
                    <a:pt x="2669" y="4350"/>
                  </a:cubicBezTo>
                  <a:cubicBezTo>
                    <a:pt x="2749" y="4074"/>
                    <a:pt x="2864" y="3711"/>
                    <a:pt x="3033" y="3372"/>
                  </a:cubicBezTo>
                  <a:cubicBezTo>
                    <a:pt x="3219" y="3024"/>
                    <a:pt x="3441" y="2756"/>
                    <a:pt x="3707" y="2543"/>
                  </a:cubicBezTo>
                  <a:cubicBezTo>
                    <a:pt x="4027" y="2298"/>
                    <a:pt x="4382" y="2148"/>
                    <a:pt x="4728" y="2125"/>
                  </a:cubicBezTo>
                  <a:cubicBezTo>
                    <a:pt x="4852" y="2117"/>
                    <a:pt x="4976" y="2125"/>
                    <a:pt x="5100" y="2133"/>
                  </a:cubicBezTo>
                  <a:cubicBezTo>
                    <a:pt x="5189" y="2141"/>
                    <a:pt x="5287" y="2141"/>
                    <a:pt x="5375" y="2141"/>
                  </a:cubicBezTo>
                  <a:cubicBezTo>
                    <a:pt x="5491" y="2141"/>
                    <a:pt x="5606" y="2133"/>
                    <a:pt x="5713" y="2109"/>
                  </a:cubicBezTo>
                  <a:cubicBezTo>
                    <a:pt x="6369" y="1975"/>
                    <a:pt x="6946" y="1493"/>
                    <a:pt x="7443" y="1075"/>
                  </a:cubicBezTo>
                  <a:cubicBezTo>
                    <a:pt x="7488" y="1036"/>
                    <a:pt x="7532" y="996"/>
                    <a:pt x="7576" y="965"/>
                  </a:cubicBezTo>
                  <a:cubicBezTo>
                    <a:pt x="7949" y="649"/>
                    <a:pt x="8251" y="444"/>
                    <a:pt x="8552" y="302"/>
                  </a:cubicBezTo>
                  <a:cubicBezTo>
                    <a:pt x="8925" y="112"/>
                    <a:pt x="9298" y="18"/>
                    <a:pt x="9688" y="2"/>
                  </a:cubicBezTo>
                  <a:cubicBezTo>
                    <a:pt x="9892" y="-6"/>
                    <a:pt x="10105" y="18"/>
                    <a:pt x="10327" y="73"/>
                  </a:cubicBezTo>
                  <a:cubicBezTo>
                    <a:pt x="10540" y="120"/>
                    <a:pt x="10753" y="199"/>
                    <a:pt x="10966" y="294"/>
                  </a:cubicBezTo>
                  <a:cubicBezTo>
                    <a:pt x="11374" y="491"/>
                    <a:pt x="11747" y="767"/>
                    <a:pt x="12005" y="1075"/>
                  </a:cubicBezTo>
                  <a:cubicBezTo>
                    <a:pt x="12058" y="1138"/>
                    <a:pt x="12111" y="1209"/>
                    <a:pt x="12173" y="1296"/>
                  </a:cubicBezTo>
                  <a:cubicBezTo>
                    <a:pt x="12209" y="1344"/>
                    <a:pt x="12235" y="1391"/>
                    <a:pt x="12271" y="1438"/>
                  </a:cubicBezTo>
                  <a:cubicBezTo>
                    <a:pt x="12475" y="1722"/>
                    <a:pt x="12661" y="1991"/>
                    <a:pt x="13007" y="2188"/>
                  </a:cubicBezTo>
                  <a:cubicBezTo>
                    <a:pt x="13353" y="2393"/>
                    <a:pt x="13788" y="2440"/>
                    <a:pt x="14099" y="2440"/>
                  </a:cubicBezTo>
                  <a:cubicBezTo>
                    <a:pt x="14108" y="2440"/>
                    <a:pt x="14125" y="2440"/>
                    <a:pt x="14134" y="2440"/>
                  </a:cubicBezTo>
                  <a:cubicBezTo>
                    <a:pt x="14312" y="2440"/>
                    <a:pt x="14480" y="2425"/>
                    <a:pt x="14640" y="2409"/>
                  </a:cubicBezTo>
                  <a:cubicBezTo>
                    <a:pt x="14676" y="2401"/>
                    <a:pt x="14711" y="2401"/>
                    <a:pt x="14738" y="2393"/>
                  </a:cubicBezTo>
                  <a:cubicBezTo>
                    <a:pt x="14898" y="2377"/>
                    <a:pt x="15066" y="2362"/>
                    <a:pt x="15226" y="2354"/>
                  </a:cubicBezTo>
                  <a:cubicBezTo>
                    <a:pt x="15652" y="2338"/>
                    <a:pt x="16069" y="2393"/>
                    <a:pt x="16433" y="2504"/>
                  </a:cubicBezTo>
                  <a:cubicBezTo>
                    <a:pt x="16850" y="2638"/>
                    <a:pt x="17178" y="2843"/>
                    <a:pt x="17427" y="3119"/>
                  </a:cubicBezTo>
                  <a:cubicBezTo>
                    <a:pt x="17604" y="3316"/>
                    <a:pt x="17737" y="3561"/>
                    <a:pt x="17844" y="3861"/>
                  </a:cubicBezTo>
                  <a:cubicBezTo>
                    <a:pt x="17941" y="4129"/>
                    <a:pt x="18004" y="4413"/>
                    <a:pt x="18057" y="4698"/>
                  </a:cubicBezTo>
                  <a:cubicBezTo>
                    <a:pt x="18137" y="5037"/>
                    <a:pt x="18208" y="5392"/>
                    <a:pt x="18350" y="5723"/>
                  </a:cubicBezTo>
                  <a:cubicBezTo>
                    <a:pt x="18394" y="5826"/>
                    <a:pt x="18447" y="5929"/>
                    <a:pt x="18500" y="6039"/>
                  </a:cubicBezTo>
                  <a:cubicBezTo>
                    <a:pt x="18669" y="6323"/>
                    <a:pt x="18873" y="6592"/>
                    <a:pt x="19077" y="6844"/>
                  </a:cubicBezTo>
                  <a:cubicBezTo>
                    <a:pt x="19406" y="7255"/>
                    <a:pt x="19752" y="7681"/>
                    <a:pt x="20107" y="8123"/>
                  </a:cubicBezTo>
                  <a:cubicBezTo>
                    <a:pt x="20124" y="8154"/>
                    <a:pt x="20124" y="8154"/>
                    <a:pt x="20124" y="8154"/>
                  </a:cubicBezTo>
                  <a:cubicBezTo>
                    <a:pt x="20577" y="8707"/>
                    <a:pt x="21039" y="9275"/>
                    <a:pt x="21305" y="9914"/>
                  </a:cubicBezTo>
                  <a:cubicBezTo>
                    <a:pt x="21402" y="10143"/>
                    <a:pt x="21465" y="10380"/>
                    <a:pt x="21509" y="10624"/>
                  </a:cubicBezTo>
                  <a:cubicBezTo>
                    <a:pt x="21553" y="10861"/>
                    <a:pt x="21571" y="11106"/>
                    <a:pt x="21553" y="11350"/>
                  </a:cubicBezTo>
                  <a:cubicBezTo>
                    <a:pt x="21544" y="11587"/>
                    <a:pt x="21509" y="11824"/>
                    <a:pt x="21447" y="12061"/>
                  </a:cubicBezTo>
                  <a:cubicBezTo>
                    <a:pt x="21394" y="12290"/>
                    <a:pt x="21305" y="12518"/>
                    <a:pt x="21207" y="12731"/>
                  </a:cubicBezTo>
                  <a:cubicBezTo>
                    <a:pt x="20905" y="13363"/>
                    <a:pt x="20417" y="13923"/>
                    <a:pt x="19947" y="14460"/>
                  </a:cubicBezTo>
                  <a:cubicBezTo>
                    <a:pt x="19778" y="14641"/>
                    <a:pt x="19619" y="14831"/>
                    <a:pt x="19459" y="15020"/>
                  </a:cubicBezTo>
                  <a:cubicBezTo>
                    <a:pt x="19388" y="15115"/>
                    <a:pt x="19317" y="15194"/>
                    <a:pt x="19264" y="15281"/>
                  </a:cubicBezTo>
                  <a:cubicBezTo>
                    <a:pt x="19175" y="15399"/>
                    <a:pt x="19086" y="15517"/>
                    <a:pt x="19006" y="15636"/>
                  </a:cubicBezTo>
                  <a:cubicBezTo>
                    <a:pt x="18891" y="15793"/>
                    <a:pt x="18784" y="15943"/>
                    <a:pt x="18669" y="16093"/>
                  </a:cubicBezTo>
                  <a:cubicBezTo>
                    <a:pt x="18154" y="16741"/>
                    <a:pt x="17427" y="17309"/>
                    <a:pt x="16717" y="17853"/>
                  </a:cubicBezTo>
                  <a:cubicBezTo>
                    <a:pt x="16664" y="17893"/>
                    <a:pt x="16664" y="17893"/>
                    <a:pt x="16664" y="17893"/>
                  </a:cubicBezTo>
                  <a:cubicBezTo>
                    <a:pt x="16451" y="18066"/>
                    <a:pt x="16229" y="18240"/>
                    <a:pt x="16007" y="18406"/>
                  </a:cubicBezTo>
                  <a:cubicBezTo>
                    <a:pt x="15457" y="18832"/>
                    <a:pt x="14889" y="19282"/>
                    <a:pt x="14330" y="19708"/>
                  </a:cubicBezTo>
                  <a:cubicBezTo>
                    <a:pt x="13682" y="20205"/>
                    <a:pt x="13043" y="20679"/>
                    <a:pt x="12333" y="21049"/>
                  </a:cubicBezTo>
                  <a:cubicBezTo>
                    <a:pt x="11925" y="21255"/>
                    <a:pt x="11543" y="21405"/>
                    <a:pt x="11170" y="21491"/>
                  </a:cubicBezTo>
                  <a:cubicBezTo>
                    <a:pt x="10940" y="21547"/>
                    <a:pt x="10700" y="21570"/>
                    <a:pt x="10478" y="21570"/>
                  </a:cubicBezTo>
                  <a:cubicBezTo>
                    <a:pt x="10283" y="21570"/>
                    <a:pt x="10105" y="21555"/>
                    <a:pt x="9928" y="21515"/>
                  </a:cubicBezTo>
                  <a:close/>
                  <a:moveTo>
                    <a:pt x="15226" y="2362"/>
                  </a:moveTo>
                  <a:cubicBezTo>
                    <a:pt x="15066" y="2369"/>
                    <a:pt x="14898" y="2385"/>
                    <a:pt x="14738" y="2401"/>
                  </a:cubicBezTo>
                  <a:cubicBezTo>
                    <a:pt x="14711" y="2401"/>
                    <a:pt x="14676" y="2409"/>
                    <a:pt x="14640" y="2409"/>
                  </a:cubicBezTo>
                  <a:cubicBezTo>
                    <a:pt x="14480" y="2425"/>
                    <a:pt x="14312" y="2440"/>
                    <a:pt x="14134" y="2440"/>
                  </a:cubicBezTo>
                  <a:cubicBezTo>
                    <a:pt x="13824" y="2448"/>
                    <a:pt x="13371" y="2409"/>
                    <a:pt x="12998" y="2196"/>
                  </a:cubicBezTo>
                  <a:cubicBezTo>
                    <a:pt x="12661" y="1999"/>
                    <a:pt x="12466" y="1722"/>
                    <a:pt x="12271" y="1438"/>
                  </a:cubicBezTo>
                  <a:cubicBezTo>
                    <a:pt x="12235" y="1391"/>
                    <a:pt x="12200" y="1344"/>
                    <a:pt x="12173" y="1296"/>
                  </a:cubicBezTo>
                  <a:cubicBezTo>
                    <a:pt x="12111" y="1217"/>
                    <a:pt x="12058" y="1146"/>
                    <a:pt x="11996" y="1075"/>
                  </a:cubicBezTo>
                  <a:cubicBezTo>
                    <a:pt x="11747" y="775"/>
                    <a:pt x="11374" y="491"/>
                    <a:pt x="10957" y="302"/>
                  </a:cubicBezTo>
                  <a:cubicBezTo>
                    <a:pt x="10753" y="199"/>
                    <a:pt x="10540" y="120"/>
                    <a:pt x="10327" y="73"/>
                  </a:cubicBezTo>
                  <a:cubicBezTo>
                    <a:pt x="10105" y="18"/>
                    <a:pt x="9892" y="2"/>
                    <a:pt x="9688" y="2"/>
                  </a:cubicBezTo>
                  <a:cubicBezTo>
                    <a:pt x="9298" y="18"/>
                    <a:pt x="8925" y="112"/>
                    <a:pt x="8552" y="302"/>
                  </a:cubicBezTo>
                  <a:cubicBezTo>
                    <a:pt x="8251" y="452"/>
                    <a:pt x="7949" y="657"/>
                    <a:pt x="7576" y="965"/>
                  </a:cubicBezTo>
                  <a:cubicBezTo>
                    <a:pt x="7541" y="996"/>
                    <a:pt x="7496" y="1036"/>
                    <a:pt x="7452" y="1075"/>
                  </a:cubicBezTo>
                  <a:cubicBezTo>
                    <a:pt x="6946" y="1501"/>
                    <a:pt x="6369" y="1983"/>
                    <a:pt x="5722" y="2109"/>
                  </a:cubicBezTo>
                  <a:cubicBezTo>
                    <a:pt x="5606" y="2133"/>
                    <a:pt x="5491" y="2141"/>
                    <a:pt x="5375" y="2148"/>
                  </a:cubicBezTo>
                  <a:cubicBezTo>
                    <a:pt x="5367" y="2148"/>
                    <a:pt x="5358" y="2148"/>
                    <a:pt x="5349" y="2148"/>
                  </a:cubicBezTo>
                  <a:cubicBezTo>
                    <a:pt x="5269" y="2148"/>
                    <a:pt x="5180" y="2141"/>
                    <a:pt x="5100" y="2133"/>
                  </a:cubicBezTo>
                  <a:cubicBezTo>
                    <a:pt x="4976" y="2133"/>
                    <a:pt x="4852" y="2125"/>
                    <a:pt x="4728" y="2133"/>
                  </a:cubicBezTo>
                  <a:cubicBezTo>
                    <a:pt x="4382" y="2156"/>
                    <a:pt x="4027" y="2298"/>
                    <a:pt x="3716" y="2543"/>
                  </a:cubicBezTo>
                  <a:cubicBezTo>
                    <a:pt x="3441" y="2756"/>
                    <a:pt x="3219" y="3024"/>
                    <a:pt x="3042" y="3372"/>
                  </a:cubicBezTo>
                  <a:cubicBezTo>
                    <a:pt x="2864" y="3711"/>
                    <a:pt x="2758" y="4074"/>
                    <a:pt x="2678" y="4350"/>
                  </a:cubicBezTo>
                  <a:cubicBezTo>
                    <a:pt x="2607" y="4587"/>
                    <a:pt x="2598" y="4911"/>
                    <a:pt x="2580" y="5258"/>
                  </a:cubicBezTo>
                  <a:cubicBezTo>
                    <a:pt x="2545" y="5873"/>
                    <a:pt x="2509" y="6576"/>
                    <a:pt x="2181" y="6963"/>
                  </a:cubicBezTo>
                  <a:cubicBezTo>
                    <a:pt x="2083" y="7065"/>
                    <a:pt x="1994" y="7168"/>
                    <a:pt x="1906" y="7270"/>
                  </a:cubicBezTo>
                  <a:cubicBezTo>
                    <a:pt x="1533" y="7689"/>
                    <a:pt x="1178" y="8083"/>
                    <a:pt x="1018" y="8565"/>
                  </a:cubicBezTo>
                  <a:cubicBezTo>
                    <a:pt x="1000" y="8612"/>
                    <a:pt x="983" y="8667"/>
                    <a:pt x="965" y="8722"/>
                  </a:cubicBezTo>
                  <a:cubicBezTo>
                    <a:pt x="876" y="9014"/>
                    <a:pt x="752" y="9306"/>
                    <a:pt x="619" y="9622"/>
                  </a:cubicBezTo>
                  <a:cubicBezTo>
                    <a:pt x="441" y="10017"/>
                    <a:pt x="264" y="10427"/>
                    <a:pt x="166" y="10853"/>
                  </a:cubicBezTo>
                  <a:cubicBezTo>
                    <a:pt x="24" y="11429"/>
                    <a:pt x="-20" y="12076"/>
                    <a:pt x="15" y="12763"/>
                  </a:cubicBezTo>
                  <a:cubicBezTo>
                    <a:pt x="33" y="13023"/>
                    <a:pt x="60" y="13363"/>
                    <a:pt x="122" y="13694"/>
                  </a:cubicBezTo>
                  <a:cubicBezTo>
                    <a:pt x="184" y="14034"/>
                    <a:pt x="273" y="14333"/>
                    <a:pt x="397" y="14602"/>
                  </a:cubicBezTo>
                  <a:cubicBezTo>
                    <a:pt x="530" y="14894"/>
                    <a:pt x="716" y="15170"/>
                    <a:pt x="938" y="15430"/>
                  </a:cubicBezTo>
                  <a:cubicBezTo>
                    <a:pt x="1134" y="15651"/>
                    <a:pt x="1382" y="15872"/>
                    <a:pt x="1657" y="16078"/>
                  </a:cubicBezTo>
                  <a:cubicBezTo>
                    <a:pt x="1906" y="16267"/>
                    <a:pt x="2190" y="16441"/>
                    <a:pt x="2500" y="16614"/>
                  </a:cubicBezTo>
                  <a:cubicBezTo>
                    <a:pt x="3024" y="16890"/>
                    <a:pt x="3618" y="17151"/>
                    <a:pt x="4399" y="17419"/>
                  </a:cubicBezTo>
                  <a:cubicBezTo>
                    <a:pt x="4807" y="17569"/>
                    <a:pt x="5233" y="17719"/>
                    <a:pt x="5615" y="17932"/>
                  </a:cubicBezTo>
                  <a:cubicBezTo>
                    <a:pt x="6245" y="18287"/>
                    <a:pt x="6733" y="18792"/>
                    <a:pt x="7079" y="19195"/>
                  </a:cubicBezTo>
                  <a:cubicBezTo>
                    <a:pt x="7212" y="19345"/>
                    <a:pt x="7346" y="19503"/>
                    <a:pt x="7470" y="19653"/>
                  </a:cubicBezTo>
                  <a:cubicBezTo>
                    <a:pt x="7532" y="19724"/>
                    <a:pt x="7594" y="19803"/>
                    <a:pt x="7665" y="19881"/>
                  </a:cubicBezTo>
                  <a:cubicBezTo>
                    <a:pt x="8029" y="20323"/>
                    <a:pt x="8357" y="20639"/>
                    <a:pt x="8668" y="20892"/>
                  </a:cubicBezTo>
                  <a:cubicBezTo>
                    <a:pt x="8872" y="21049"/>
                    <a:pt x="9067" y="21176"/>
                    <a:pt x="9262" y="21278"/>
                  </a:cubicBezTo>
                  <a:cubicBezTo>
                    <a:pt x="9484" y="21389"/>
                    <a:pt x="9706" y="21468"/>
                    <a:pt x="9928" y="21515"/>
                  </a:cubicBezTo>
                  <a:cubicBezTo>
                    <a:pt x="10318" y="21594"/>
                    <a:pt x="10736" y="21586"/>
                    <a:pt x="11170" y="21491"/>
                  </a:cubicBezTo>
                  <a:cubicBezTo>
                    <a:pt x="11534" y="21405"/>
                    <a:pt x="11925" y="21255"/>
                    <a:pt x="12333" y="21042"/>
                  </a:cubicBezTo>
                  <a:cubicBezTo>
                    <a:pt x="13043" y="20671"/>
                    <a:pt x="13682" y="20197"/>
                    <a:pt x="14321" y="19708"/>
                  </a:cubicBezTo>
                  <a:cubicBezTo>
                    <a:pt x="14889" y="19274"/>
                    <a:pt x="15457" y="18832"/>
                    <a:pt x="16007" y="18406"/>
                  </a:cubicBezTo>
                  <a:cubicBezTo>
                    <a:pt x="16220" y="18232"/>
                    <a:pt x="16442" y="18058"/>
                    <a:pt x="16664" y="17893"/>
                  </a:cubicBezTo>
                  <a:cubicBezTo>
                    <a:pt x="16717" y="17853"/>
                    <a:pt x="16717" y="17853"/>
                    <a:pt x="16717" y="17853"/>
                  </a:cubicBezTo>
                  <a:cubicBezTo>
                    <a:pt x="17418" y="17309"/>
                    <a:pt x="18154" y="16741"/>
                    <a:pt x="18669" y="16093"/>
                  </a:cubicBezTo>
                  <a:cubicBezTo>
                    <a:pt x="18784" y="15943"/>
                    <a:pt x="18891" y="15793"/>
                    <a:pt x="19006" y="15628"/>
                  </a:cubicBezTo>
                  <a:cubicBezTo>
                    <a:pt x="19086" y="15517"/>
                    <a:pt x="19166" y="15399"/>
                    <a:pt x="19255" y="15281"/>
                  </a:cubicBezTo>
                  <a:cubicBezTo>
                    <a:pt x="19317" y="15194"/>
                    <a:pt x="19388" y="15115"/>
                    <a:pt x="19459" y="15020"/>
                  </a:cubicBezTo>
                  <a:cubicBezTo>
                    <a:pt x="19610" y="14831"/>
                    <a:pt x="19778" y="14641"/>
                    <a:pt x="19938" y="14460"/>
                  </a:cubicBezTo>
                  <a:cubicBezTo>
                    <a:pt x="20408" y="13915"/>
                    <a:pt x="20897" y="13363"/>
                    <a:pt x="21198" y="12731"/>
                  </a:cubicBezTo>
                  <a:cubicBezTo>
                    <a:pt x="21305" y="12518"/>
                    <a:pt x="21385" y="12290"/>
                    <a:pt x="21447" y="12061"/>
                  </a:cubicBezTo>
                  <a:cubicBezTo>
                    <a:pt x="21509" y="11824"/>
                    <a:pt x="21544" y="11587"/>
                    <a:pt x="21553" y="11350"/>
                  </a:cubicBezTo>
                  <a:cubicBezTo>
                    <a:pt x="21562" y="11106"/>
                    <a:pt x="21544" y="10861"/>
                    <a:pt x="21509" y="10624"/>
                  </a:cubicBezTo>
                  <a:cubicBezTo>
                    <a:pt x="21465" y="10388"/>
                    <a:pt x="21394" y="10143"/>
                    <a:pt x="21296" y="9914"/>
                  </a:cubicBezTo>
                  <a:cubicBezTo>
                    <a:pt x="21030" y="9275"/>
                    <a:pt x="20568" y="8707"/>
                    <a:pt x="20124" y="8154"/>
                  </a:cubicBezTo>
                  <a:cubicBezTo>
                    <a:pt x="20098" y="8123"/>
                    <a:pt x="20098" y="8123"/>
                    <a:pt x="20098" y="8123"/>
                  </a:cubicBezTo>
                  <a:cubicBezTo>
                    <a:pt x="19752" y="7689"/>
                    <a:pt x="19406" y="7255"/>
                    <a:pt x="19068" y="6844"/>
                  </a:cubicBezTo>
                  <a:cubicBezTo>
                    <a:pt x="18873" y="6592"/>
                    <a:pt x="18669" y="6331"/>
                    <a:pt x="18500" y="6039"/>
                  </a:cubicBezTo>
                  <a:cubicBezTo>
                    <a:pt x="18438" y="5929"/>
                    <a:pt x="18385" y="5826"/>
                    <a:pt x="18341" y="5723"/>
                  </a:cubicBezTo>
                  <a:cubicBezTo>
                    <a:pt x="18208" y="5392"/>
                    <a:pt x="18128" y="5037"/>
                    <a:pt x="18057" y="4698"/>
                  </a:cubicBezTo>
                  <a:cubicBezTo>
                    <a:pt x="17995" y="4413"/>
                    <a:pt x="17933" y="4129"/>
                    <a:pt x="17844" y="3861"/>
                  </a:cubicBezTo>
                  <a:cubicBezTo>
                    <a:pt x="17737" y="3561"/>
                    <a:pt x="17604" y="3316"/>
                    <a:pt x="17427" y="3127"/>
                  </a:cubicBezTo>
                  <a:cubicBezTo>
                    <a:pt x="17178" y="2843"/>
                    <a:pt x="16841" y="2638"/>
                    <a:pt x="16433" y="2512"/>
                  </a:cubicBezTo>
                  <a:cubicBezTo>
                    <a:pt x="16113" y="2409"/>
                    <a:pt x="15758" y="2354"/>
                    <a:pt x="15395" y="2354"/>
                  </a:cubicBezTo>
                  <a:cubicBezTo>
                    <a:pt x="15332" y="2354"/>
                    <a:pt x="15279" y="2354"/>
                    <a:pt x="15226" y="2362"/>
                  </a:cubicBezTo>
                  <a:close/>
                </a:path>
              </a:pathLst>
            </a:custGeom>
            <a:solidFill>
              <a:srgbClr val="BFBFBF">
                <a:alpha val="7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6830" name="Freeform 55"/>
            <p:cNvSpPr/>
            <p:nvPr/>
          </p:nvSpPr>
          <p:spPr>
            <a:xfrm flipH="1" rot="10800000">
              <a:off x="435902" y="184626"/>
              <a:ext cx="4651121" cy="519122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49" h="21522" fill="norm" stroke="1" extrusionOk="0">
                  <a:moveTo>
                    <a:pt x="9795" y="21459"/>
                  </a:moveTo>
                  <a:cubicBezTo>
                    <a:pt x="8856" y="21248"/>
                    <a:pt x="8143" y="20513"/>
                    <a:pt x="7560" y="19825"/>
                  </a:cubicBezTo>
                  <a:cubicBezTo>
                    <a:pt x="7499" y="19754"/>
                    <a:pt x="7447" y="19684"/>
                    <a:pt x="7386" y="19614"/>
                  </a:cubicBezTo>
                  <a:cubicBezTo>
                    <a:pt x="7255" y="19457"/>
                    <a:pt x="7116" y="19293"/>
                    <a:pt x="6986" y="19144"/>
                  </a:cubicBezTo>
                  <a:cubicBezTo>
                    <a:pt x="6472" y="18558"/>
                    <a:pt x="6029" y="18175"/>
                    <a:pt x="5541" y="17901"/>
                  </a:cubicBezTo>
                  <a:cubicBezTo>
                    <a:pt x="5176" y="17690"/>
                    <a:pt x="4802" y="17549"/>
                    <a:pt x="4350" y="17385"/>
                  </a:cubicBezTo>
                  <a:cubicBezTo>
                    <a:pt x="3140" y="16947"/>
                    <a:pt x="1801" y="16376"/>
                    <a:pt x="966" y="15445"/>
                  </a:cubicBezTo>
                  <a:cubicBezTo>
                    <a:pt x="740" y="15195"/>
                    <a:pt x="557" y="14921"/>
                    <a:pt x="418" y="14632"/>
                  </a:cubicBezTo>
                  <a:cubicBezTo>
                    <a:pt x="139" y="14053"/>
                    <a:pt x="61" y="13428"/>
                    <a:pt x="17" y="12833"/>
                  </a:cubicBezTo>
                  <a:cubicBezTo>
                    <a:pt x="-26" y="12169"/>
                    <a:pt x="9" y="11535"/>
                    <a:pt x="139" y="10949"/>
                  </a:cubicBezTo>
                  <a:cubicBezTo>
                    <a:pt x="226" y="10526"/>
                    <a:pt x="400" y="10104"/>
                    <a:pt x="566" y="9705"/>
                  </a:cubicBezTo>
                  <a:cubicBezTo>
                    <a:pt x="705" y="9353"/>
                    <a:pt x="844" y="9017"/>
                    <a:pt x="922" y="8688"/>
                  </a:cubicBezTo>
                  <a:cubicBezTo>
                    <a:pt x="940" y="8626"/>
                    <a:pt x="957" y="8563"/>
                    <a:pt x="974" y="8516"/>
                  </a:cubicBezTo>
                  <a:cubicBezTo>
                    <a:pt x="1140" y="7930"/>
                    <a:pt x="1540" y="7445"/>
                    <a:pt x="1975" y="6937"/>
                  </a:cubicBezTo>
                  <a:cubicBezTo>
                    <a:pt x="2018" y="6882"/>
                    <a:pt x="2070" y="6827"/>
                    <a:pt x="2114" y="6765"/>
                  </a:cubicBezTo>
                  <a:cubicBezTo>
                    <a:pt x="2436" y="6389"/>
                    <a:pt x="2505" y="5725"/>
                    <a:pt x="2558" y="5146"/>
                  </a:cubicBezTo>
                  <a:cubicBezTo>
                    <a:pt x="2592" y="4802"/>
                    <a:pt x="2627" y="4473"/>
                    <a:pt x="2706" y="4239"/>
                  </a:cubicBezTo>
                  <a:cubicBezTo>
                    <a:pt x="2801" y="3949"/>
                    <a:pt x="2923" y="3613"/>
                    <a:pt x="3106" y="3292"/>
                  </a:cubicBezTo>
                  <a:cubicBezTo>
                    <a:pt x="3288" y="2956"/>
                    <a:pt x="3515" y="2690"/>
                    <a:pt x="3784" y="2487"/>
                  </a:cubicBezTo>
                  <a:cubicBezTo>
                    <a:pt x="4097" y="2252"/>
                    <a:pt x="4454" y="2096"/>
                    <a:pt x="4793" y="2065"/>
                  </a:cubicBezTo>
                  <a:cubicBezTo>
                    <a:pt x="4924" y="2057"/>
                    <a:pt x="5046" y="2057"/>
                    <a:pt x="5167" y="2057"/>
                  </a:cubicBezTo>
                  <a:cubicBezTo>
                    <a:pt x="5254" y="2057"/>
                    <a:pt x="5341" y="2057"/>
                    <a:pt x="5437" y="2057"/>
                  </a:cubicBezTo>
                  <a:cubicBezTo>
                    <a:pt x="5550" y="2049"/>
                    <a:pt x="5663" y="2033"/>
                    <a:pt x="5768" y="2010"/>
                  </a:cubicBezTo>
                  <a:cubicBezTo>
                    <a:pt x="6359" y="1869"/>
                    <a:pt x="6890" y="1439"/>
                    <a:pt x="7360" y="1056"/>
                  </a:cubicBezTo>
                  <a:cubicBezTo>
                    <a:pt x="7447" y="985"/>
                    <a:pt x="7525" y="923"/>
                    <a:pt x="7603" y="860"/>
                  </a:cubicBezTo>
                  <a:cubicBezTo>
                    <a:pt x="8151" y="438"/>
                    <a:pt x="8821" y="0"/>
                    <a:pt x="9743" y="0"/>
                  </a:cubicBezTo>
                  <a:cubicBezTo>
                    <a:pt x="9743" y="0"/>
                    <a:pt x="9743" y="0"/>
                    <a:pt x="9743" y="0"/>
                  </a:cubicBezTo>
                  <a:cubicBezTo>
                    <a:pt x="10526" y="0"/>
                    <a:pt x="11466" y="438"/>
                    <a:pt x="12031" y="1071"/>
                  </a:cubicBezTo>
                  <a:cubicBezTo>
                    <a:pt x="12083" y="1134"/>
                    <a:pt x="12144" y="1197"/>
                    <a:pt x="12205" y="1283"/>
                  </a:cubicBezTo>
                  <a:cubicBezTo>
                    <a:pt x="12240" y="1322"/>
                    <a:pt x="12266" y="1361"/>
                    <a:pt x="12301" y="1400"/>
                  </a:cubicBezTo>
                  <a:cubicBezTo>
                    <a:pt x="12509" y="1674"/>
                    <a:pt x="12710" y="1932"/>
                    <a:pt x="13058" y="2119"/>
                  </a:cubicBezTo>
                  <a:cubicBezTo>
                    <a:pt x="13414" y="2315"/>
                    <a:pt x="13858" y="2354"/>
                    <a:pt x="14162" y="2354"/>
                  </a:cubicBezTo>
                  <a:cubicBezTo>
                    <a:pt x="14328" y="2354"/>
                    <a:pt x="14475" y="2346"/>
                    <a:pt x="14658" y="2330"/>
                  </a:cubicBezTo>
                  <a:cubicBezTo>
                    <a:pt x="14728" y="2330"/>
                    <a:pt x="14728" y="2330"/>
                    <a:pt x="14728" y="2330"/>
                  </a:cubicBezTo>
                  <a:cubicBezTo>
                    <a:pt x="14893" y="2315"/>
                    <a:pt x="15067" y="2299"/>
                    <a:pt x="15232" y="2299"/>
                  </a:cubicBezTo>
                  <a:cubicBezTo>
                    <a:pt x="16154" y="2291"/>
                    <a:pt x="16929" y="2589"/>
                    <a:pt x="17364" y="3120"/>
                  </a:cubicBezTo>
                  <a:cubicBezTo>
                    <a:pt x="17712" y="3543"/>
                    <a:pt x="17825" y="4090"/>
                    <a:pt x="17929" y="4614"/>
                  </a:cubicBezTo>
                  <a:cubicBezTo>
                    <a:pt x="17999" y="4982"/>
                    <a:pt x="18077" y="5357"/>
                    <a:pt x="18234" y="5701"/>
                  </a:cubicBezTo>
                  <a:cubicBezTo>
                    <a:pt x="18277" y="5803"/>
                    <a:pt x="18329" y="5904"/>
                    <a:pt x="18390" y="6006"/>
                  </a:cubicBezTo>
                  <a:cubicBezTo>
                    <a:pt x="18555" y="6272"/>
                    <a:pt x="18755" y="6499"/>
                    <a:pt x="18973" y="6749"/>
                  </a:cubicBezTo>
                  <a:cubicBezTo>
                    <a:pt x="18990" y="6765"/>
                    <a:pt x="18990" y="6765"/>
                    <a:pt x="18990" y="6765"/>
                  </a:cubicBezTo>
                  <a:cubicBezTo>
                    <a:pt x="19347" y="7187"/>
                    <a:pt x="19695" y="7601"/>
                    <a:pt x="20034" y="8008"/>
                  </a:cubicBezTo>
                  <a:cubicBezTo>
                    <a:pt x="20521" y="8602"/>
                    <a:pt x="20956" y="9150"/>
                    <a:pt x="21209" y="9783"/>
                  </a:cubicBezTo>
                  <a:cubicBezTo>
                    <a:pt x="21574" y="10683"/>
                    <a:pt x="21522" y="11723"/>
                    <a:pt x="21061" y="12622"/>
                  </a:cubicBezTo>
                  <a:cubicBezTo>
                    <a:pt x="20774" y="13201"/>
                    <a:pt x="20321" y="13709"/>
                    <a:pt x="19886" y="14202"/>
                  </a:cubicBezTo>
                  <a:cubicBezTo>
                    <a:pt x="19686" y="14436"/>
                    <a:pt x="19478" y="14671"/>
                    <a:pt x="19286" y="14914"/>
                  </a:cubicBezTo>
                  <a:cubicBezTo>
                    <a:pt x="19217" y="15000"/>
                    <a:pt x="19147" y="15086"/>
                    <a:pt x="19095" y="15172"/>
                  </a:cubicBezTo>
                  <a:cubicBezTo>
                    <a:pt x="18999" y="15305"/>
                    <a:pt x="18912" y="15438"/>
                    <a:pt x="18825" y="15570"/>
                  </a:cubicBezTo>
                  <a:cubicBezTo>
                    <a:pt x="18738" y="15719"/>
                    <a:pt x="18642" y="15868"/>
                    <a:pt x="18538" y="16008"/>
                  </a:cubicBezTo>
                  <a:cubicBezTo>
                    <a:pt x="18060" y="16665"/>
                    <a:pt x="17398" y="17213"/>
                    <a:pt x="16581" y="17862"/>
                  </a:cubicBezTo>
                  <a:cubicBezTo>
                    <a:pt x="15719" y="18550"/>
                    <a:pt x="14945" y="19152"/>
                    <a:pt x="14232" y="19692"/>
                  </a:cubicBezTo>
                  <a:cubicBezTo>
                    <a:pt x="13579" y="20185"/>
                    <a:pt x="12936" y="20662"/>
                    <a:pt x="12214" y="21029"/>
                  </a:cubicBezTo>
                  <a:cubicBezTo>
                    <a:pt x="11561" y="21358"/>
                    <a:pt x="10952" y="21522"/>
                    <a:pt x="10387" y="21522"/>
                  </a:cubicBezTo>
                  <a:cubicBezTo>
                    <a:pt x="10178" y="21522"/>
                    <a:pt x="9987" y="21506"/>
                    <a:pt x="9795" y="21459"/>
                  </a:cubicBezTo>
                  <a:close/>
                  <a:moveTo>
                    <a:pt x="15232" y="2323"/>
                  </a:moveTo>
                  <a:cubicBezTo>
                    <a:pt x="15067" y="2330"/>
                    <a:pt x="14893" y="2338"/>
                    <a:pt x="14728" y="2354"/>
                  </a:cubicBezTo>
                  <a:cubicBezTo>
                    <a:pt x="14658" y="2362"/>
                    <a:pt x="14658" y="2362"/>
                    <a:pt x="14658" y="2362"/>
                  </a:cubicBezTo>
                  <a:cubicBezTo>
                    <a:pt x="14475" y="2370"/>
                    <a:pt x="14328" y="2385"/>
                    <a:pt x="14162" y="2385"/>
                  </a:cubicBezTo>
                  <a:cubicBezTo>
                    <a:pt x="13858" y="2377"/>
                    <a:pt x="13405" y="2338"/>
                    <a:pt x="13040" y="2143"/>
                  </a:cubicBezTo>
                  <a:cubicBezTo>
                    <a:pt x="12692" y="1947"/>
                    <a:pt x="12492" y="1689"/>
                    <a:pt x="12275" y="1408"/>
                  </a:cubicBezTo>
                  <a:cubicBezTo>
                    <a:pt x="12249" y="1369"/>
                    <a:pt x="12214" y="1329"/>
                    <a:pt x="12179" y="1290"/>
                  </a:cubicBezTo>
                  <a:cubicBezTo>
                    <a:pt x="12118" y="1212"/>
                    <a:pt x="12066" y="1150"/>
                    <a:pt x="12005" y="1087"/>
                  </a:cubicBezTo>
                  <a:cubicBezTo>
                    <a:pt x="11448" y="461"/>
                    <a:pt x="10517" y="23"/>
                    <a:pt x="9743" y="23"/>
                  </a:cubicBezTo>
                  <a:cubicBezTo>
                    <a:pt x="9743" y="23"/>
                    <a:pt x="9743" y="23"/>
                    <a:pt x="9743" y="23"/>
                  </a:cubicBezTo>
                  <a:cubicBezTo>
                    <a:pt x="8830" y="23"/>
                    <a:pt x="8160" y="461"/>
                    <a:pt x="7621" y="884"/>
                  </a:cubicBezTo>
                  <a:cubicBezTo>
                    <a:pt x="7542" y="946"/>
                    <a:pt x="7464" y="1009"/>
                    <a:pt x="7386" y="1071"/>
                  </a:cubicBezTo>
                  <a:cubicBezTo>
                    <a:pt x="6907" y="1455"/>
                    <a:pt x="6377" y="1893"/>
                    <a:pt x="5776" y="2033"/>
                  </a:cubicBezTo>
                  <a:cubicBezTo>
                    <a:pt x="5663" y="2057"/>
                    <a:pt x="5550" y="2072"/>
                    <a:pt x="5437" y="2080"/>
                  </a:cubicBezTo>
                  <a:cubicBezTo>
                    <a:pt x="5341" y="2080"/>
                    <a:pt x="5254" y="2080"/>
                    <a:pt x="5167" y="2080"/>
                  </a:cubicBezTo>
                  <a:cubicBezTo>
                    <a:pt x="5046" y="2080"/>
                    <a:pt x="4924" y="2080"/>
                    <a:pt x="4802" y="2088"/>
                  </a:cubicBezTo>
                  <a:cubicBezTo>
                    <a:pt x="4463" y="2127"/>
                    <a:pt x="4115" y="2268"/>
                    <a:pt x="3802" y="2503"/>
                  </a:cubicBezTo>
                  <a:cubicBezTo>
                    <a:pt x="3462" y="2761"/>
                    <a:pt x="3097" y="3152"/>
                    <a:pt x="2732" y="4246"/>
                  </a:cubicBezTo>
                  <a:cubicBezTo>
                    <a:pt x="2653" y="4481"/>
                    <a:pt x="2627" y="4802"/>
                    <a:pt x="2592" y="5146"/>
                  </a:cubicBezTo>
                  <a:cubicBezTo>
                    <a:pt x="2532" y="5732"/>
                    <a:pt x="2462" y="6397"/>
                    <a:pt x="2140" y="6780"/>
                  </a:cubicBezTo>
                  <a:cubicBezTo>
                    <a:pt x="2088" y="6843"/>
                    <a:pt x="2044" y="6898"/>
                    <a:pt x="1992" y="6952"/>
                  </a:cubicBezTo>
                  <a:cubicBezTo>
                    <a:pt x="1566" y="7461"/>
                    <a:pt x="1166" y="7938"/>
                    <a:pt x="1001" y="8524"/>
                  </a:cubicBezTo>
                  <a:cubicBezTo>
                    <a:pt x="983" y="8571"/>
                    <a:pt x="966" y="8634"/>
                    <a:pt x="948" y="8696"/>
                  </a:cubicBezTo>
                  <a:cubicBezTo>
                    <a:pt x="870" y="9025"/>
                    <a:pt x="731" y="9361"/>
                    <a:pt x="592" y="9713"/>
                  </a:cubicBezTo>
                  <a:cubicBezTo>
                    <a:pt x="426" y="10112"/>
                    <a:pt x="252" y="10534"/>
                    <a:pt x="165" y="10956"/>
                  </a:cubicBezTo>
                  <a:cubicBezTo>
                    <a:pt x="35" y="11543"/>
                    <a:pt x="0" y="12176"/>
                    <a:pt x="44" y="12833"/>
                  </a:cubicBezTo>
                  <a:cubicBezTo>
                    <a:pt x="87" y="13420"/>
                    <a:pt x="174" y="14045"/>
                    <a:pt x="444" y="14624"/>
                  </a:cubicBezTo>
                  <a:cubicBezTo>
                    <a:pt x="583" y="14914"/>
                    <a:pt x="757" y="15179"/>
                    <a:pt x="983" y="15430"/>
                  </a:cubicBezTo>
                  <a:cubicBezTo>
                    <a:pt x="1453" y="15954"/>
                    <a:pt x="2218" y="16587"/>
                    <a:pt x="4358" y="17361"/>
                  </a:cubicBezTo>
                  <a:cubicBezTo>
                    <a:pt x="4811" y="17526"/>
                    <a:pt x="5193" y="17674"/>
                    <a:pt x="5550" y="17877"/>
                  </a:cubicBezTo>
                  <a:cubicBezTo>
                    <a:pt x="6046" y="18159"/>
                    <a:pt x="6490" y="18542"/>
                    <a:pt x="7003" y="19129"/>
                  </a:cubicBezTo>
                  <a:cubicBezTo>
                    <a:pt x="7142" y="19285"/>
                    <a:pt x="7273" y="19442"/>
                    <a:pt x="7403" y="19598"/>
                  </a:cubicBezTo>
                  <a:cubicBezTo>
                    <a:pt x="7464" y="19668"/>
                    <a:pt x="7525" y="19739"/>
                    <a:pt x="7577" y="19809"/>
                  </a:cubicBezTo>
                  <a:cubicBezTo>
                    <a:pt x="8160" y="20497"/>
                    <a:pt x="8873" y="21225"/>
                    <a:pt x="9795" y="21436"/>
                  </a:cubicBezTo>
                  <a:cubicBezTo>
                    <a:pt x="10509" y="21600"/>
                    <a:pt x="11318" y="21451"/>
                    <a:pt x="12196" y="21006"/>
                  </a:cubicBezTo>
                  <a:cubicBezTo>
                    <a:pt x="12918" y="20638"/>
                    <a:pt x="13562" y="20169"/>
                    <a:pt x="14215" y="19676"/>
                  </a:cubicBezTo>
                  <a:cubicBezTo>
                    <a:pt x="14928" y="19129"/>
                    <a:pt x="15702" y="18534"/>
                    <a:pt x="16563" y="17846"/>
                  </a:cubicBezTo>
                  <a:cubicBezTo>
                    <a:pt x="17381" y="17197"/>
                    <a:pt x="18042" y="16650"/>
                    <a:pt x="18512" y="16001"/>
                  </a:cubicBezTo>
                  <a:cubicBezTo>
                    <a:pt x="18616" y="15852"/>
                    <a:pt x="18712" y="15703"/>
                    <a:pt x="18808" y="15563"/>
                  </a:cubicBezTo>
                  <a:cubicBezTo>
                    <a:pt x="18886" y="15430"/>
                    <a:pt x="18973" y="15297"/>
                    <a:pt x="19069" y="15164"/>
                  </a:cubicBezTo>
                  <a:cubicBezTo>
                    <a:pt x="19130" y="15078"/>
                    <a:pt x="19190" y="14992"/>
                    <a:pt x="19260" y="14898"/>
                  </a:cubicBezTo>
                  <a:cubicBezTo>
                    <a:pt x="19451" y="14655"/>
                    <a:pt x="19660" y="14421"/>
                    <a:pt x="19869" y="14186"/>
                  </a:cubicBezTo>
                  <a:cubicBezTo>
                    <a:pt x="20295" y="13694"/>
                    <a:pt x="20748" y="13185"/>
                    <a:pt x="21035" y="12614"/>
                  </a:cubicBezTo>
                  <a:cubicBezTo>
                    <a:pt x="21496" y="11715"/>
                    <a:pt x="21548" y="10691"/>
                    <a:pt x="21183" y="9791"/>
                  </a:cubicBezTo>
                  <a:cubicBezTo>
                    <a:pt x="20930" y="9166"/>
                    <a:pt x="20504" y="8618"/>
                    <a:pt x="20008" y="8016"/>
                  </a:cubicBezTo>
                  <a:cubicBezTo>
                    <a:pt x="19678" y="7617"/>
                    <a:pt x="19330" y="7203"/>
                    <a:pt x="18964" y="6780"/>
                  </a:cubicBezTo>
                  <a:cubicBezTo>
                    <a:pt x="18947" y="6765"/>
                    <a:pt x="18947" y="6765"/>
                    <a:pt x="18947" y="6765"/>
                  </a:cubicBezTo>
                  <a:cubicBezTo>
                    <a:pt x="18738" y="6514"/>
                    <a:pt x="18538" y="6288"/>
                    <a:pt x="18373" y="6014"/>
                  </a:cubicBezTo>
                  <a:cubicBezTo>
                    <a:pt x="18303" y="5912"/>
                    <a:pt x="18251" y="5811"/>
                    <a:pt x="18207" y="5709"/>
                  </a:cubicBezTo>
                  <a:cubicBezTo>
                    <a:pt x="18051" y="5365"/>
                    <a:pt x="17973" y="4989"/>
                    <a:pt x="17903" y="4622"/>
                  </a:cubicBezTo>
                  <a:cubicBezTo>
                    <a:pt x="17799" y="4098"/>
                    <a:pt x="17685" y="3550"/>
                    <a:pt x="17346" y="3136"/>
                  </a:cubicBezTo>
                  <a:cubicBezTo>
                    <a:pt x="16920" y="2620"/>
                    <a:pt x="16172" y="2323"/>
                    <a:pt x="15285" y="2323"/>
                  </a:cubicBezTo>
                  <a:cubicBezTo>
                    <a:pt x="15267" y="2323"/>
                    <a:pt x="15250" y="2323"/>
                    <a:pt x="15232" y="2323"/>
                  </a:cubicBezTo>
                  <a:close/>
                </a:path>
              </a:pathLst>
            </a:custGeom>
            <a:solidFill>
              <a:srgbClr val="BFBFBF">
                <a:alpha val="7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6831" name="Freeform 56"/>
            <p:cNvSpPr/>
            <p:nvPr/>
          </p:nvSpPr>
          <p:spPr>
            <a:xfrm flipH="1" rot="10800000">
              <a:off x="405287" y="174976"/>
              <a:ext cx="4710456" cy="521815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83" h="21494" fill="norm" stroke="1" extrusionOk="0">
                  <a:moveTo>
                    <a:pt x="9776" y="21416"/>
                  </a:moveTo>
                  <a:cubicBezTo>
                    <a:pt x="9362" y="21315"/>
                    <a:pt x="8955" y="21105"/>
                    <a:pt x="8549" y="20779"/>
                  </a:cubicBezTo>
                  <a:cubicBezTo>
                    <a:pt x="8151" y="20460"/>
                    <a:pt x="7814" y="20080"/>
                    <a:pt x="7555" y="19784"/>
                  </a:cubicBezTo>
                  <a:cubicBezTo>
                    <a:pt x="7503" y="19722"/>
                    <a:pt x="7451" y="19652"/>
                    <a:pt x="7399" y="19590"/>
                  </a:cubicBezTo>
                  <a:cubicBezTo>
                    <a:pt x="7261" y="19427"/>
                    <a:pt x="7123" y="19264"/>
                    <a:pt x="6985" y="19108"/>
                  </a:cubicBezTo>
                  <a:cubicBezTo>
                    <a:pt x="6743" y="18844"/>
                    <a:pt x="6526" y="18619"/>
                    <a:pt x="6310" y="18432"/>
                  </a:cubicBezTo>
                  <a:cubicBezTo>
                    <a:pt x="6051" y="18207"/>
                    <a:pt x="5800" y="18021"/>
                    <a:pt x="5532" y="17873"/>
                  </a:cubicBezTo>
                  <a:cubicBezTo>
                    <a:pt x="5161" y="17655"/>
                    <a:pt x="4755" y="17508"/>
                    <a:pt x="4340" y="17352"/>
                  </a:cubicBezTo>
                  <a:cubicBezTo>
                    <a:pt x="3778" y="17150"/>
                    <a:pt x="3130" y="16894"/>
                    <a:pt x="2525" y="16583"/>
                  </a:cubicBezTo>
                  <a:cubicBezTo>
                    <a:pt x="1876" y="16241"/>
                    <a:pt x="1375" y="15876"/>
                    <a:pt x="995" y="15464"/>
                  </a:cubicBezTo>
                  <a:cubicBezTo>
                    <a:pt x="779" y="15224"/>
                    <a:pt x="597" y="14959"/>
                    <a:pt x="459" y="14680"/>
                  </a:cubicBezTo>
                  <a:cubicBezTo>
                    <a:pt x="329" y="14423"/>
                    <a:pt x="225" y="14136"/>
                    <a:pt x="156" y="13817"/>
                  </a:cubicBezTo>
                  <a:cubicBezTo>
                    <a:pt x="104" y="13561"/>
                    <a:pt x="61" y="13273"/>
                    <a:pt x="27" y="12916"/>
                  </a:cubicBezTo>
                  <a:cubicBezTo>
                    <a:pt x="1" y="12605"/>
                    <a:pt x="-8" y="12287"/>
                    <a:pt x="9" y="11984"/>
                  </a:cubicBezTo>
                  <a:cubicBezTo>
                    <a:pt x="27" y="11665"/>
                    <a:pt x="61" y="11354"/>
                    <a:pt x="122" y="11059"/>
                  </a:cubicBezTo>
                  <a:cubicBezTo>
                    <a:pt x="199" y="10632"/>
                    <a:pt x="372" y="10204"/>
                    <a:pt x="528" y="9785"/>
                  </a:cubicBezTo>
                  <a:cubicBezTo>
                    <a:pt x="683" y="9396"/>
                    <a:pt x="830" y="9023"/>
                    <a:pt x="908" y="8658"/>
                  </a:cubicBezTo>
                  <a:cubicBezTo>
                    <a:pt x="917" y="8604"/>
                    <a:pt x="925" y="8549"/>
                    <a:pt x="943" y="8479"/>
                  </a:cubicBezTo>
                  <a:cubicBezTo>
                    <a:pt x="1021" y="8153"/>
                    <a:pt x="1168" y="7842"/>
                    <a:pt x="1392" y="7500"/>
                  </a:cubicBezTo>
                  <a:cubicBezTo>
                    <a:pt x="1600" y="7182"/>
                    <a:pt x="1859" y="6863"/>
                    <a:pt x="2092" y="6591"/>
                  </a:cubicBezTo>
                  <a:cubicBezTo>
                    <a:pt x="2231" y="6420"/>
                    <a:pt x="2334" y="6187"/>
                    <a:pt x="2421" y="5876"/>
                  </a:cubicBezTo>
                  <a:cubicBezTo>
                    <a:pt x="2499" y="5605"/>
                    <a:pt x="2542" y="5317"/>
                    <a:pt x="2585" y="5030"/>
                  </a:cubicBezTo>
                  <a:cubicBezTo>
                    <a:pt x="2637" y="4688"/>
                    <a:pt x="2689" y="4361"/>
                    <a:pt x="2784" y="4121"/>
                  </a:cubicBezTo>
                  <a:cubicBezTo>
                    <a:pt x="2896" y="3841"/>
                    <a:pt x="3026" y="3514"/>
                    <a:pt x="3216" y="3211"/>
                  </a:cubicBezTo>
                  <a:cubicBezTo>
                    <a:pt x="3406" y="2885"/>
                    <a:pt x="3640" y="2636"/>
                    <a:pt x="3907" y="2434"/>
                  </a:cubicBezTo>
                  <a:cubicBezTo>
                    <a:pt x="4219" y="2209"/>
                    <a:pt x="4573" y="2054"/>
                    <a:pt x="4910" y="2015"/>
                  </a:cubicBezTo>
                  <a:cubicBezTo>
                    <a:pt x="5031" y="1999"/>
                    <a:pt x="5152" y="1992"/>
                    <a:pt x="5273" y="1992"/>
                  </a:cubicBezTo>
                  <a:cubicBezTo>
                    <a:pt x="5360" y="1992"/>
                    <a:pt x="5455" y="1984"/>
                    <a:pt x="5550" y="1976"/>
                  </a:cubicBezTo>
                  <a:cubicBezTo>
                    <a:pt x="5662" y="1968"/>
                    <a:pt x="5774" y="1945"/>
                    <a:pt x="5887" y="1914"/>
                  </a:cubicBezTo>
                  <a:cubicBezTo>
                    <a:pt x="6431" y="1774"/>
                    <a:pt x="6915" y="1393"/>
                    <a:pt x="7382" y="1028"/>
                  </a:cubicBezTo>
                  <a:cubicBezTo>
                    <a:pt x="7503" y="935"/>
                    <a:pt x="7616" y="849"/>
                    <a:pt x="7728" y="764"/>
                  </a:cubicBezTo>
                  <a:cubicBezTo>
                    <a:pt x="8082" y="500"/>
                    <a:pt x="8419" y="313"/>
                    <a:pt x="8748" y="189"/>
                  </a:cubicBezTo>
                  <a:cubicBezTo>
                    <a:pt x="9128" y="49"/>
                    <a:pt x="9500" y="-13"/>
                    <a:pt x="9906" y="3"/>
                  </a:cubicBezTo>
                  <a:cubicBezTo>
                    <a:pt x="10286" y="10"/>
                    <a:pt x="10710" y="127"/>
                    <a:pt x="11133" y="329"/>
                  </a:cubicBezTo>
                  <a:cubicBezTo>
                    <a:pt x="11531" y="515"/>
                    <a:pt x="11903" y="780"/>
                    <a:pt x="12171" y="1059"/>
                  </a:cubicBezTo>
                  <a:cubicBezTo>
                    <a:pt x="12231" y="1121"/>
                    <a:pt x="12292" y="1184"/>
                    <a:pt x="12361" y="1261"/>
                  </a:cubicBezTo>
                  <a:cubicBezTo>
                    <a:pt x="12387" y="1292"/>
                    <a:pt x="12413" y="1316"/>
                    <a:pt x="12439" y="1347"/>
                  </a:cubicBezTo>
                  <a:cubicBezTo>
                    <a:pt x="12672" y="1619"/>
                    <a:pt x="12888" y="1867"/>
                    <a:pt x="13251" y="2054"/>
                  </a:cubicBezTo>
                  <a:cubicBezTo>
                    <a:pt x="13407" y="2131"/>
                    <a:pt x="13588" y="2186"/>
                    <a:pt x="13787" y="2225"/>
                  </a:cubicBezTo>
                  <a:cubicBezTo>
                    <a:pt x="13960" y="2264"/>
                    <a:pt x="14159" y="2279"/>
                    <a:pt x="14357" y="2287"/>
                  </a:cubicBezTo>
                  <a:cubicBezTo>
                    <a:pt x="14530" y="2287"/>
                    <a:pt x="14695" y="2279"/>
                    <a:pt x="14850" y="2271"/>
                  </a:cubicBezTo>
                  <a:cubicBezTo>
                    <a:pt x="14885" y="2271"/>
                    <a:pt x="14885" y="2271"/>
                    <a:pt x="14885" y="2271"/>
                  </a:cubicBezTo>
                  <a:cubicBezTo>
                    <a:pt x="15058" y="2256"/>
                    <a:pt x="15239" y="2248"/>
                    <a:pt x="15421" y="2256"/>
                  </a:cubicBezTo>
                  <a:cubicBezTo>
                    <a:pt x="15835" y="2256"/>
                    <a:pt x="16233" y="2333"/>
                    <a:pt x="16579" y="2466"/>
                  </a:cubicBezTo>
                  <a:cubicBezTo>
                    <a:pt x="16968" y="2613"/>
                    <a:pt x="17279" y="2831"/>
                    <a:pt x="17495" y="3118"/>
                  </a:cubicBezTo>
                  <a:cubicBezTo>
                    <a:pt x="17633" y="3297"/>
                    <a:pt x="17746" y="3522"/>
                    <a:pt x="17832" y="3794"/>
                  </a:cubicBezTo>
                  <a:cubicBezTo>
                    <a:pt x="17901" y="4035"/>
                    <a:pt x="17953" y="4291"/>
                    <a:pt x="17996" y="4540"/>
                  </a:cubicBezTo>
                  <a:cubicBezTo>
                    <a:pt x="18065" y="4929"/>
                    <a:pt x="18143" y="5325"/>
                    <a:pt x="18316" y="5682"/>
                  </a:cubicBezTo>
                  <a:cubicBezTo>
                    <a:pt x="18368" y="5783"/>
                    <a:pt x="18420" y="5876"/>
                    <a:pt x="18489" y="5978"/>
                  </a:cubicBezTo>
                  <a:cubicBezTo>
                    <a:pt x="18653" y="6226"/>
                    <a:pt x="18852" y="6428"/>
                    <a:pt x="19059" y="6653"/>
                  </a:cubicBezTo>
                  <a:cubicBezTo>
                    <a:pt x="19077" y="6669"/>
                    <a:pt x="19094" y="6692"/>
                    <a:pt x="19111" y="6708"/>
                  </a:cubicBezTo>
                  <a:cubicBezTo>
                    <a:pt x="19474" y="7089"/>
                    <a:pt x="19837" y="7493"/>
                    <a:pt x="20183" y="7904"/>
                  </a:cubicBezTo>
                  <a:cubicBezTo>
                    <a:pt x="20408" y="8161"/>
                    <a:pt x="20633" y="8448"/>
                    <a:pt x="20840" y="8744"/>
                  </a:cubicBezTo>
                  <a:cubicBezTo>
                    <a:pt x="21065" y="9070"/>
                    <a:pt x="21238" y="9365"/>
                    <a:pt x="21350" y="9660"/>
                  </a:cubicBezTo>
                  <a:cubicBezTo>
                    <a:pt x="21445" y="9893"/>
                    <a:pt x="21514" y="10134"/>
                    <a:pt x="21549" y="10391"/>
                  </a:cubicBezTo>
                  <a:cubicBezTo>
                    <a:pt x="21583" y="10632"/>
                    <a:pt x="21592" y="10880"/>
                    <a:pt x="21575" y="11121"/>
                  </a:cubicBezTo>
                  <a:cubicBezTo>
                    <a:pt x="21557" y="11370"/>
                    <a:pt x="21514" y="11611"/>
                    <a:pt x="21436" y="11844"/>
                  </a:cubicBezTo>
                  <a:cubicBezTo>
                    <a:pt x="21367" y="12077"/>
                    <a:pt x="21281" y="12302"/>
                    <a:pt x="21160" y="12520"/>
                  </a:cubicBezTo>
                  <a:cubicBezTo>
                    <a:pt x="20875" y="13048"/>
                    <a:pt x="20451" y="13522"/>
                    <a:pt x="20036" y="13980"/>
                  </a:cubicBezTo>
                  <a:cubicBezTo>
                    <a:pt x="19794" y="14252"/>
                    <a:pt x="19544" y="14524"/>
                    <a:pt x="19327" y="14812"/>
                  </a:cubicBezTo>
                  <a:cubicBezTo>
                    <a:pt x="19258" y="14905"/>
                    <a:pt x="19198" y="14990"/>
                    <a:pt x="19137" y="15076"/>
                  </a:cubicBezTo>
                  <a:cubicBezTo>
                    <a:pt x="19042" y="15224"/>
                    <a:pt x="18956" y="15371"/>
                    <a:pt x="18869" y="15511"/>
                  </a:cubicBezTo>
                  <a:cubicBezTo>
                    <a:pt x="18792" y="15651"/>
                    <a:pt x="18705" y="15799"/>
                    <a:pt x="18610" y="15938"/>
                  </a:cubicBezTo>
                  <a:cubicBezTo>
                    <a:pt x="18394" y="16265"/>
                    <a:pt x="18117" y="16591"/>
                    <a:pt x="17746" y="16941"/>
                  </a:cubicBezTo>
                  <a:cubicBezTo>
                    <a:pt x="17426" y="17236"/>
                    <a:pt x="17089" y="17516"/>
                    <a:pt x="16683" y="17842"/>
                  </a:cubicBezTo>
                  <a:cubicBezTo>
                    <a:pt x="15939" y="18440"/>
                    <a:pt x="15135" y="19062"/>
                    <a:pt x="14288" y="19691"/>
                  </a:cubicBezTo>
                  <a:cubicBezTo>
                    <a:pt x="13623" y="20188"/>
                    <a:pt x="12966" y="20662"/>
                    <a:pt x="12231" y="21020"/>
                  </a:cubicBezTo>
                  <a:cubicBezTo>
                    <a:pt x="11583" y="21331"/>
                    <a:pt x="10978" y="21494"/>
                    <a:pt x="10425" y="21494"/>
                  </a:cubicBezTo>
                  <a:cubicBezTo>
                    <a:pt x="10200" y="21494"/>
                    <a:pt x="9984" y="21463"/>
                    <a:pt x="9776" y="21416"/>
                  </a:cubicBezTo>
                  <a:close/>
                  <a:moveTo>
                    <a:pt x="14885" y="2271"/>
                  </a:moveTo>
                  <a:cubicBezTo>
                    <a:pt x="14850" y="2271"/>
                    <a:pt x="14850" y="2271"/>
                    <a:pt x="14850" y="2271"/>
                  </a:cubicBezTo>
                  <a:cubicBezTo>
                    <a:pt x="14695" y="2279"/>
                    <a:pt x="14530" y="2287"/>
                    <a:pt x="14357" y="2287"/>
                  </a:cubicBezTo>
                  <a:cubicBezTo>
                    <a:pt x="14159" y="2287"/>
                    <a:pt x="13960" y="2264"/>
                    <a:pt x="13787" y="2232"/>
                  </a:cubicBezTo>
                  <a:cubicBezTo>
                    <a:pt x="13588" y="2194"/>
                    <a:pt x="13407" y="2131"/>
                    <a:pt x="13251" y="2054"/>
                  </a:cubicBezTo>
                  <a:cubicBezTo>
                    <a:pt x="12888" y="1867"/>
                    <a:pt x="12672" y="1619"/>
                    <a:pt x="12439" y="1354"/>
                  </a:cubicBezTo>
                  <a:cubicBezTo>
                    <a:pt x="12413" y="1323"/>
                    <a:pt x="12387" y="1292"/>
                    <a:pt x="12352" y="1261"/>
                  </a:cubicBezTo>
                  <a:cubicBezTo>
                    <a:pt x="12292" y="1184"/>
                    <a:pt x="12231" y="1121"/>
                    <a:pt x="12171" y="1059"/>
                  </a:cubicBezTo>
                  <a:cubicBezTo>
                    <a:pt x="11894" y="780"/>
                    <a:pt x="11531" y="523"/>
                    <a:pt x="11133" y="329"/>
                  </a:cubicBezTo>
                  <a:cubicBezTo>
                    <a:pt x="10710" y="127"/>
                    <a:pt x="10286" y="10"/>
                    <a:pt x="9906" y="3"/>
                  </a:cubicBezTo>
                  <a:cubicBezTo>
                    <a:pt x="9500" y="-13"/>
                    <a:pt x="9128" y="49"/>
                    <a:pt x="8748" y="189"/>
                  </a:cubicBezTo>
                  <a:cubicBezTo>
                    <a:pt x="8419" y="313"/>
                    <a:pt x="8091" y="500"/>
                    <a:pt x="7728" y="764"/>
                  </a:cubicBezTo>
                  <a:cubicBezTo>
                    <a:pt x="7616" y="849"/>
                    <a:pt x="7503" y="935"/>
                    <a:pt x="7382" y="1036"/>
                  </a:cubicBezTo>
                  <a:cubicBezTo>
                    <a:pt x="6915" y="1393"/>
                    <a:pt x="6431" y="1774"/>
                    <a:pt x="5887" y="1922"/>
                  </a:cubicBezTo>
                  <a:cubicBezTo>
                    <a:pt x="5774" y="1945"/>
                    <a:pt x="5662" y="1968"/>
                    <a:pt x="5550" y="1976"/>
                  </a:cubicBezTo>
                  <a:cubicBezTo>
                    <a:pt x="5455" y="1984"/>
                    <a:pt x="5360" y="1992"/>
                    <a:pt x="5273" y="1992"/>
                  </a:cubicBezTo>
                  <a:cubicBezTo>
                    <a:pt x="5152" y="1999"/>
                    <a:pt x="5031" y="1999"/>
                    <a:pt x="4910" y="2015"/>
                  </a:cubicBezTo>
                  <a:cubicBezTo>
                    <a:pt x="4573" y="2062"/>
                    <a:pt x="4219" y="2209"/>
                    <a:pt x="3907" y="2442"/>
                  </a:cubicBezTo>
                  <a:cubicBezTo>
                    <a:pt x="3640" y="2636"/>
                    <a:pt x="3415" y="2893"/>
                    <a:pt x="3216" y="3211"/>
                  </a:cubicBezTo>
                  <a:cubicBezTo>
                    <a:pt x="3034" y="3514"/>
                    <a:pt x="2896" y="3841"/>
                    <a:pt x="2784" y="4121"/>
                  </a:cubicBezTo>
                  <a:cubicBezTo>
                    <a:pt x="2689" y="4361"/>
                    <a:pt x="2637" y="4688"/>
                    <a:pt x="2585" y="5030"/>
                  </a:cubicBezTo>
                  <a:cubicBezTo>
                    <a:pt x="2542" y="5317"/>
                    <a:pt x="2499" y="5605"/>
                    <a:pt x="2421" y="5876"/>
                  </a:cubicBezTo>
                  <a:cubicBezTo>
                    <a:pt x="2343" y="6187"/>
                    <a:pt x="2231" y="6420"/>
                    <a:pt x="2092" y="6591"/>
                  </a:cubicBezTo>
                  <a:cubicBezTo>
                    <a:pt x="1859" y="6871"/>
                    <a:pt x="1600" y="7182"/>
                    <a:pt x="1392" y="7500"/>
                  </a:cubicBezTo>
                  <a:cubicBezTo>
                    <a:pt x="1168" y="7850"/>
                    <a:pt x="1029" y="8161"/>
                    <a:pt x="951" y="8479"/>
                  </a:cubicBezTo>
                  <a:cubicBezTo>
                    <a:pt x="934" y="8549"/>
                    <a:pt x="917" y="8604"/>
                    <a:pt x="908" y="8658"/>
                  </a:cubicBezTo>
                  <a:cubicBezTo>
                    <a:pt x="830" y="9023"/>
                    <a:pt x="692" y="9396"/>
                    <a:pt x="537" y="9792"/>
                  </a:cubicBezTo>
                  <a:cubicBezTo>
                    <a:pt x="372" y="10204"/>
                    <a:pt x="208" y="10632"/>
                    <a:pt x="122" y="11067"/>
                  </a:cubicBezTo>
                  <a:cubicBezTo>
                    <a:pt x="61" y="11354"/>
                    <a:pt x="27" y="11665"/>
                    <a:pt x="9" y="11984"/>
                  </a:cubicBezTo>
                  <a:cubicBezTo>
                    <a:pt x="1" y="12287"/>
                    <a:pt x="1" y="12605"/>
                    <a:pt x="27" y="12916"/>
                  </a:cubicBezTo>
                  <a:cubicBezTo>
                    <a:pt x="61" y="13273"/>
                    <a:pt x="104" y="13561"/>
                    <a:pt x="165" y="13817"/>
                  </a:cubicBezTo>
                  <a:cubicBezTo>
                    <a:pt x="234" y="14136"/>
                    <a:pt x="329" y="14415"/>
                    <a:pt x="459" y="14680"/>
                  </a:cubicBezTo>
                  <a:cubicBezTo>
                    <a:pt x="597" y="14959"/>
                    <a:pt x="779" y="15224"/>
                    <a:pt x="1003" y="15464"/>
                  </a:cubicBezTo>
                  <a:cubicBezTo>
                    <a:pt x="1375" y="15876"/>
                    <a:pt x="1876" y="16241"/>
                    <a:pt x="2525" y="16575"/>
                  </a:cubicBezTo>
                  <a:cubicBezTo>
                    <a:pt x="3130" y="16894"/>
                    <a:pt x="3786" y="17143"/>
                    <a:pt x="4348" y="17352"/>
                  </a:cubicBezTo>
                  <a:cubicBezTo>
                    <a:pt x="4755" y="17500"/>
                    <a:pt x="5161" y="17655"/>
                    <a:pt x="5532" y="17865"/>
                  </a:cubicBezTo>
                  <a:cubicBezTo>
                    <a:pt x="5800" y="18021"/>
                    <a:pt x="6051" y="18207"/>
                    <a:pt x="6310" y="18425"/>
                  </a:cubicBezTo>
                  <a:cubicBezTo>
                    <a:pt x="6526" y="18619"/>
                    <a:pt x="6751" y="18836"/>
                    <a:pt x="6985" y="19101"/>
                  </a:cubicBezTo>
                  <a:cubicBezTo>
                    <a:pt x="7123" y="19264"/>
                    <a:pt x="7270" y="19427"/>
                    <a:pt x="7399" y="19590"/>
                  </a:cubicBezTo>
                  <a:cubicBezTo>
                    <a:pt x="7451" y="19652"/>
                    <a:pt x="7512" y="19714"/>
                    <a:pt x="7564" y="19777"/>
                  </a:cubicBezTo>
                  <a:cubicBezTo>
                    <a:pt x="7814" y="20080"/>
                    <a:pt x="8160" y="20460"/>
                    <a:pt x="8549" y="20779"/>
                  </a:cubicBezTo>
                  <a:cubicBezTo>
                    <a:pt x="8955" y="21105"/>
                    <a:pt x="9362" y="21315"/>
                    <a:pt x="9776" y="21416"/>
                  </a:cubicBezTo>
                  <a:cubicBezTo>
                    <a:pt x="10502" y="21587"/>
                    <a:pt x="11332" y="21455"/>
                    <a:pt x="12231" y="21020"/>
                  </a:cubicBezTo>
                  <a:cubicBezTo>
                    <a:pt x="12957" y="20655"/>
                    <a:pt x="13623" y="20181"/>
                    <a:pt x="14288" y="19683"/>
                  </a:cubicBezTo>
                  <a:cubicBezTo>
                    <a:pt x="15135" y="19054"/>
                    <a:pt x="15939" y="18432"/>
                    <a:pt x="16674" y="17842"/>
                  </a:cubicBezTo>
                  <a:cubicBezTo>
                    <a:pt x="17089" y="17516"/>
                    <a:pt x="17426" y="17228"/>
                    <a:pt x="17746" y="16933"/>
                  </a:cubicBezTo>
                  <a:cubicBezTo>
                    <a:pt x="18109" y="16583"/>
                    <a:pt x="18394" y="16257"/>
                    <a:pt x="18610" y="15938"/>
                  </a:cubicBezTo>
                  <a:cubicBezTo>
                    <a:pt x="18705" y="15799"/>
                    <a:pt x="18783" y="15651"/>
                    <a:pt x="18869" y="15511"/>
                  </a:cubicBezTo>
                  <a:cubicBezTo>
                    <a:pt x="18956" y="15371"/>
                    <a:pt x="19042" y="15224"/>
                    <a:pt x="19137" y="15076"/>
                  </a:cubicBezTo>
                  <a:cubicBezTo>
                    <a:pt x="19189" y="14990"/>
                    <a:pt x="19258" y="14897"/>
                    <a:pt x="19327" y="14804"/>
                  </a:cubicBezTo>
                  <a:cubicBezTo>
                    <a:pt x="19544" y="14524"/>
                    <a:pt x="19794" y="14252"/>
                    <a:pt x="20028" y="13980"/>
                  </a:cubicBezTo>
                  <a:cubicBezTo>
                    <a:pt x="20442" y="13522"/>
                    <a:pt x="20875" y="13048"/>
                    <a:pt x="21160" y="12520"/>
                  </a:cubicBezTo>
                  <a:cubicBezTo>
                    <a:pt x="21272" y="12302"/>
                    <a:pt x="21367" y="12077"/>
                    <a:pt x="21436" y="11844"/>
                  </a:cubicBezTo>
                  <a:cubicBezTo>
                    <a:pt x="21506" y="11611"/>
                    <a:pt x="21549" y="11370"/>
                    <a:pt x="21566" y="11121"/>
                  </a:cubicBezTo>
                  <a:cubicBezTo>
                    <a:pt x="21592" y="10880"/>
                    <a:pt x="21583" y="10632"/>
                    <a:pt x="21540" y="10391"/>
                  </a:cubicBezTo>
                  <a:cubicBezTo>
                    <a:pt x="21506" y="10142"/>
                    <a:pt x="21445" y="9893"/>
                    <a:pt x="21350" y="9660"/>
                  </a:cubicBezTo>
                  <a:cubicBezTo>
                    <a:pt x="21229" y="9365"/>
                    <a:pt x="21065" y="9070"/>
                    <a:pt x="20840" y="8744"/>
                  </a:cubicBezTo>
                  <a:cubicBezTo>
                    <a:pt x="20633" y="8448"/>
                    <a:pt x="20399" y="8169"/>
                    <a:pt x="20183" y="7904"/>
                  </a:cubicBezTo>
                  <a:cubicBezTo>
                    <a:pt x="19837" y="7493"/>
                    <a:pt x="19474" y="7089"/>
                    <a:pt x="19111" y="6708"/>
                  </a:cubicBezTo>
                  <a:cubicBezTo>
                    <a:pt x="19094" y="6692"/>
                    <a:pt x="19077" y="6669"/>
                    <a:pt x="19059" y="6653"/>
                  </a:cubicBezTo>
                  <a:cubicBezTo>
                    <a:pt x="18852" y="6428"/>
                    <a:pt x="18653" y="6226"/>
                    <a:pt x="18489" y="5978"/>
                  </a:cubicBezTo>
                  <a:cubicBezTo>
                    <a:pt x="18420" y="5884"/>
                    <a:pt x="18359" y="5783"/>
                    <a:pt x="18307" y="5682"/>
                  </a:cubicBezTo>
                  <a:cubicBezTo>
                    <a:pt x="18135" y="5333"/>
                    <a:pt x="18065" y="4929"/>
                    <a:pt x="17996" y="4540"/>
                  </a:cubicBezTo>
                  <a:cubicBezTo>
                    <a:pt x="17944" y="4291"/>
                    <a:pt x="17901" y="4035"/>
                    <a:pt x="17823" y="3794"/>
                  </a:cubicBezTo>
                  <a:cubicBezTo>
                    <a:pt x="17746" y="3522"/>
                    <a:pt x="17633" y="3305"/>
                    <a:pt x="17495" y="3118"/>
                  </a:cubicBezTo>
                  <a:cubicBezTo>
                    <a:pt x="17279" y="2839"/>
                    <a:pt x="16968" y="2613"/>
                    <a:pt x="16579" y="2466"/>
                  </a:cubicBezTo>
                  <a:cubicBezTo>
                    <a:pt x="16233" y="2333"/>
                    <a:pt x="15835" y="2264"/>
                    <a:pt x="15421" y="2256"/>
                  </a:cubicBezTo>
                  <a:cubicBezTo>
                    <a:pt x="15395" y="2256"/>
                    <a:pt x="15377" y="2256"/>
                    <a:pt x="15351" y="2256"/>
                  </a:cubicBezTo>
                  <a:cubicBezTo>
                    <a:pt x="15196" y="2256"/>
                    <a:pt x="15040" y="2264"/>
                    <a:pt x="14885" y="2271"/>
                  </a:cubicBezTo>
                  <a:close/>
                </a:path>
              </a:pathLst>
            </a:custGeom>
            <a:solidFill>
              <a:srgbClr val="BFBFBF">
                <a:alpha val="7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6832" name="Freeform 57"/>
            <p:cNvSpPr/>
            <p:nvPr/>
          </p:nvSpPr>
          <p:spPr>
            <a:xfrm flipH="1" rot="10800000">
              <a:off x="372224" y="164926"/>
              <a:ext cx="4774488" cy="525048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66" h="21572" fill="norm" stroke="1" extrusionOk="0">
                  <a:moveTo>
                    <a:pt x="9694" y="21484"/>
                  </a:moveTo>
                  <a:cubicBezTo>
                    <a:pt x="9277" y="21383"/>
                    <a:pt x="8885" y="21174"/>
                    <a:pt x="8484" y="20840"/>
                  </a:cubicBezTo>
                  <a:cubicBezTo>
                    <a:pt x="8101" y="20530"/>
                    <a:pt x="7760" y="20143"/>
                    <a:pt x="7504" y="19841"/>
                  </a:cubicBezTo>
                  <a:cubicBezTo>
                    <a:pt x="7453" y="19786"/>
                    <a:pt x="7411" y="19724"/>
                    <a:pt x="7359" y="19670"/>
                  </a:cubicBezTo>
                  <a:cubicBezTo>
                    <a:pt x="7223" y="19507"/>
                    <a:pt x="7078" y="19337"/>
                    <a:pt x="6925" y="19166"/>
                  </a:cubicBezTo>
                  <a:cubicBezTo>
                    <a:pt x="6431" y="18616"/>
                    <a:pt x="5971" y="18221"/>
                    <a:pt x="5485" y="17942"/>
                  </a:cubicBezTo>
                  <a:cubicBezTo>
                    <a:pt x="5110" y="17717"/>
                    <a:pt x="4701" y="17562"/>
                    <a:pt x="4318" y="17415"/>
                  </a:cubicBezTo>
                  <a:cubicBezTo>
                    <a:pt x="3764" y="17206"/>
                    <a:pt x="3125" y="16965"/>
                    <a:pt x="2537" y="16655"/>
                  </a:cubicBezTo>
                  <a:cubicBezTo>
                    <a:pt x="1898" y="16322"/>
                    <a:pt x="1403" y="15973"/>
                    <a:pt x="1029" y="15570"/>
                  </a:cubicBezTo>
                  <a:cubicBezTo>
                    <a:pt x="807" y="15330"/>
                    <a:pt x="628" y="15074"/>
                    <a:pt x="483" y="14803"/>
                  </a:cubicBezTo>
                  <a:cubicBezTo>
                    <a:pt x="194" y="14222"/>
                    <a:pt x="91" y="13602"/>
                    <a:pt x="32" y="13067"/>
                  </a:cubicBezTo>
                  <a:cubicBezTo>
                    <a:pt x="-28" y="12455"/>
                    <a:pt x="-2" y="11819"/>
                    <a:pt x="100" y="11230"/>
                  </a:cubicBezTo>
                  <a:cubicBezTo>
                    <a:pt x="176" y="10788"/>
                    <a:pt x="347" y="10347"/>
                    <a:pt x="500" y="9920"/>
                  </a:cubicBezTo>
                  <a:cubicBezTo>
                    <a:pt x="662" y="9486"/>
                    <a:pt x="816" y="9083"/>
                    <a:pt x="875" y="8680"/>
                  </a:cubicBezTo>
                  <a:cubicBezTo>
                    <a:pt x="884" y="8626"/>
                    <a:pt x="901" y="8564"/>
                    <a:pt x="918" y="8487"/>
                  </a:cubicBezTo>
                  <a:cubicBezTo>
                    <a:pt x="986" y="8138"/>
                    <a:pt x="1122" y="7797"/>
                    <a:pt x="1344" y="7433"/>
                  </a:cubicBezTo>
                  <a:cubicBezTo>
                    <a:pt x="1548" y="7076"/>
                    <a:pt x="1812" y="6735"/>
                    <a:pt x="2051" y="6448"/>
                  </a:cubicBezTo>
                  <a:cubicBezTo>
                    <a:pt x="2187" y="6278"/>
                    <a:pt x="2298" y="6053"/>
                    <a:pt x="2392" y="5766"/>
                  </a:cubicBezTo>
                  <a:cubicBezTo>
                    <a:pt x="2469" y="5503"/>
                    <a:pt x="2528" y="5224"/>
                    <a:pt x="2579" y="4960"/>
                  </a:cubicBezTo>
                  <a:cubicBezTo>
                    <a:pt x="2656" y="4611"/>
                    <a:pt x="2724" y="4286"/>
                    <a:pt x="2835" y="4038"/>
                  </a:cubicBezTo>
                  <a:cubicBezTo>
                    <a:pt x="2963" y="3751"/>
                    <a:pt x="3108" y="3441"/>
                    <a:pt x="3295" y="3162"/>
                  </a:cubicBezTo>
                  <a:cubicBezTo>
                    <a:pt x="3500" y="2844"/>
                    <a:pt x="3730" y="2596"/>
                    <a:pt x="3994" y="2410"/>
                  </a:cubicBezTo>
                  <a:cubicBezTo>
                    <a:pt x="4309" y="2186"/>
                    <a:pt x="4658" y="2031"/>
                    <a:pt x="4999" y="1976"/>
                  </a:cubicBezTo>
                  <a:cubicBezTo>
                    <a:pt x="5110" y="1961"/>
                    <a:pt x="5229" y="1953"/>
                    <a:pt x="5340" y="1938"/>
                  </a:cubicBezTo>
                  <a:cubicBezTo>
                    <a:pt x="5434" y="1930"/>
                    <a:pt x="5536" y="1930"/>
                    <a:pt x="5630" y="1914"/>
                  </a:cubicBezTo>
                  <a:cubicBezTo>
                    <a:pt x="5741" y="1899"/>
                    <a:pt x="5851" y="1876"/>
                    <a:pt x="5954" y="1845"/>
                  </a:cubicBezTo>
                  <a:cubicBezTo>
                    <a:pt x="6456" y="1690"/>
                    <a:pt x="6908" y="1341"/>
                    <a:pt x="7342" y="1008"/>
                  </a:cubicBezTo>
                  <a:cubicBezTo>
                    <a:pt x="7496" y="891"/>
                    <a:pt x="7649" y="783"/>
                    <a:pt x="7794" y="674"/>
                  </a:cubicBezTo>
                  <a:cubicBezTo>
                    <a:pt x="8450" y="217"/>
                    <a:pt x="9089" y="0"/>
                    <a:pt x="9771" y="0"/>
                  </a:cubicBezTo>
                  <a:cubicBezTo>
                    <a:pt x="9848" y="0"/>
                    <a:pt x="9924" y="0"/>
                    <a:pt x="9992" y="8"/>
                  </a:cubicBezTo>
                  <a:cubicBezTo>
                    <a:pt x="10367" y="31"/>
                    <a:pt x="10785" y="147"/>
                    <a:pt x="11202" y="349"/>
                  </a:cubicBezTo>
                  <a:cubicBezTo>
                    <a:pt x="11586" y="543"/>
                    <a:pt x="11961" y="791"/>
                    <a:pt x="12242" y="1062"/>
                  </a:cubicBezTo>
                  <a:cubicBezTo>
                    <a:pt x="12301" y="1124"/>
                    <a:pt x="12370" y="1186"/>
                    <a:pt x="12429" y="1256"/>
                  </a:cubicBezTo>
                  <a:cubicBezTo>
                    <a:pt x="12455" y="1279"/>
                    <a:pt x="12480" y="1302"/>
                    <a:pt x="12497" y="1325"/>
                  </a:cubicBezTo>
                  <a:cubicBezTo>
                    <a:pt x="12753" y="1581"/>
                    <a:pt x="12983" y="1821"/>
                    <a:pt x="13350" y="2000"/>
                  </a:cubicBezTo>
                  <a:cubicBezTo>
                    <a:pt x="13639" y="2139"/>
                    <a:pt x="14006" y="2217"/>
                    <a:pt x="14449" y="2224"/>
                  </a:cubicBezTo>
                  <a:cubicBezTo>
                    <a:pt x="14611" y="2232"/>
                    <a:pt x="14764" y="2224"/>
                    <a:pt x="14934" y="2224"/>
                  </a:cubicBezTo>
                  <a:cubicBezTo>
                    <a:pt x="15113" y="2217"/>
                    <a:pt x="15309" y="2209"/>
                    <a:pt x="15497" y="2224"/>
                  </a:cubicBezTo>
                  <a:cubicBezTo>
                    <a:pt x="15906" y="2240"/>
                    <a:pt x="16289" y="2325"/>
                    <a:pt x="16621" y="2465"/>
                  </a:cubicBezTo>
                  <a:cubicBezTo>
                    <a:pt x="17005" y="2627"/>
                    <a:pt x="17303" y="2852"/>
                    <a:pt x="17508" y="3139"/>
                  </a:cubicBezTo>
                  <a:cubicBezTo>
                    <a:pt x="17635" y="3317"/>
                    <a:pt x="17729" y="3534"/>
                    <a:pt x="17806" y="3790"/>
                  </a:cubicBezTo>
                  <a:cubicBezTo>
                    <a:pt x="17865" y="4022"/>
                    <a:pt x="17908" y="4270"/>
                    <a:pt x="17951" y="4511"/>
                  </a:cubicBezTo>
                  <a:cubicBezTo>
                    <a:pt x="18019" y="4914"/>
                    <a:pt x="18087" y="5332"/>
                    <a:pt x="18274" y="5704"/>
                  </a:cubicBezTo>
                  <a:cubicBezTo>
                    <a:pt x="18326" y="5797"/>
                    <a:pt x="18385" y="5898"/>
                    <a:pt x="18462" y="5991"/>
                  </a:cubicBezTo>
                  <a:cubicBezTo>
                    <a:pt x="18624" y="6216"/>
                    <a:pt x="18820" y="6402"/>
                    <a:pt x="19024" y="6603"/>
                  </a:cubicBezTo>
                  <a:cubicBezTo>
                    <a:pt x="19050" y="6634"/>
                    <a:pt x="19084" y="6657"/>
                    <a:pt x="19110" y="6688"/>
                  </a:cubicBezTo>
                  <a:cubicBezTo>
                    <a:pt x="19476" y="7045"/>
                    <a:pt x="19842" y="7433"/>
                    <a:pt x="20200" y="7851"/>
                  </a:cubicBezTo>
                  <a:cubicBezTo>
                    <a:pt x="20388" y="8068"/>
                    <a:pt x="20635" y="8363"/>
                    <a:pt x="20848" y="8680"/>
                  </a:cubicBezTo>
                  <a:cubicBezTo>
                    <a:pt x="21069" y="8998"/>
                    <a:pt x="21231" y="9300"/>
                    <a:pt x="21350" y="9595"/>
                  </a:cubicBezTo>
                  <a:cubicBezTo>
                    <a:pt x="21436" y="9827"/>
                    <a:pt x="21504" y="10075"/>
                    <a:pt x="21538" y="10331"/>
                  </a:cubicBezTo>
                  <a:cubicBezTo>
                    <a:pt x="21572" y="10579"/>
                    <a:pt x="21572" y="10827"/>
                    <a:pt x="21555" y="11083"/>
                  </a:cubicBezTo>
                  <a:cubicBezTo>
                    <a:pt x="21529" y="11323"/>
                    <a:pt x="21487" y="11571"/>
                    <a:pt x="21410" y="11811"/>
                  </a:cubicBezTo>
                  <a:cubicBezTo>
                    <a:pt x="21333" y="12044"/>
                    <a:pt x="21231" y="12276"/>
                    <a:pt x="21112" y="12493"/>
                  </a:cubicBezTo>
                  <a:cubicBezTo>
                    <a:pt x="20831" y="12989"/>
                    <a:pt x="20422" y="13431"/>
                    <a:pt x="20030" y="13865"/>
                  </a:cubicBezTo>
                  <a:cubicBezTo>
                    <a:pt x="19757" y="14160"/>
                    <a:pt x="19476" y="14470"/>
                    <a:pt x="19237" y="14788"/>
                  </a:cubicBezTo>
                  <a:cubicBezTo>
                    <a:pt x="19169" y="14881"/>
                    <a:pt x="19110" y="14974"/>
                    <a:pt x="19058" y="15067"/>
                  </a:cubicBezTo>
                  <a:cubicBezTo>
                    <a:pt x="18956" y="15222"/>
                    <a:pt x="18871" y="15384"/>
                    <a:pt x="18794" y="15532"/>
                  </a:cubicBezTo>
                  <a:cubicBezTo>
                    <a:pt x="18718" y="15671"/>
                    <a:pt x="18641" y="15818"/>
                    <a:pt x="18564" y="15958"/>
                  </a:cubicBezTo>
                  <a:cubicBezTo>
                    <a:pt x="18360" y="16291"/>
                    <a:pt x="18087" y="16632"/>
                    <a:pt x="17721" y="16989"/>
                  </a:cubicBezTo>
                  <a:cubicBezTo>
                    <a:pt x="17380" y="17330"/>
                    <a:pt x="16996" y="17647"/>
                    <a:pt x="16664" y="17919"/>
                  </a:cubicBezTo>
                  <a:cubicBezTo>
                    <a:pt x="15957" y="18500"/>
                    <a:pt x="15190" y="19097"/>
                    <a:pt x="14253" y="19786"/>
                  </a:cubicBezTo>
                  <a:cubicBezTo>
                    <a:pt x="13580" y="20290"/>
                    <a:pt x="12906" y="20771"/>
                    <a:pt x="12165" y="21119"/>
                  </a:cubicBezTo>
                  <a:cubicBezTo>
                    <a:pt x="11748" y="21321"/>
                    <a:pt x="11347" y="21453"/>
                    <a:pt x="10964" y="21522"/>
                  </a:cubicBezTo>
                  <a:cubicBezTo>
                    <a:pt x="10768" y="21553"/>
                    <a:pt x="10572" y="21569"/>
                    <a:pt x="10384" y="21569"/>
                  </a:cubicBezTo>
                  <a:cubicBezTo>
                    <a:pt x="10146" y="21569"/>
                    <a:pt x="9916" y="21546"/>
                    <a:pt x="9694" y="21484"/>
                  </a:cubicBezTo>
                  <a:close/>
                  <a:moveTo>
                    <a:pt x="14934" y="2224"/>
                  </a:moveTo>
                  <a:cubicBezTo>
                    <a:pt x="14764" y="2232"/>
                    <a:pt x="14611" y="2232"/>
                    <a:pt x="14449" y="2232"/>
                  </a:cubicBezTo>
                  <a:cubicBezTo>
                    <a:pt x="14006" y="2217"/>
                    <a:pt x="13639" y="2139"/>
                    <a:pt x="13350" y="2000"/>
                  </a:cubicBezTo>
                  <a:cubicBezTo>
                    <a:pt x="12983" y="1829"/>
                    <a:pt x="12745" y="1581"/>
                    <a:pt x="12497" y="1325"/>
                  </a:cubicBezTo>
                  <a:cubicBezTo>
                    <a:pt x="12472" y="1302"/>
                    <a:pt x="12455" y="1279"/>
                    <a:pt x="12429" y="1256"/>
                  </a:cubicBezTo>
                  <a:cubicBezTo>
                    <a:pt x="12361" y="1186"/>
                    <a:pt x="12301" y="1124"/>
                    <a:pt x="12242" y="1070"/>
                  </a:cubicBezTo>
                  <a:cubicBezTo>
                    <a:pt x="11952" y="798"/>
                    <a:pt x="11586" y="543"/>
                    <a:pt x="11202" y="357"/>
                  </a:cubicBezTo>
                  <a:cubicBezTo>
                    <a:pt x="10785" y="155"/>
                    <a:pt x="10367" y="31"/>
                    <a:pt x="9992" y="8"/>
                  </a:cubicBezTo>
                  <a:cubicBezTo>
                    <a:pt x="9924" y="0"/>
                    <a:pt x="9848" y="0"/>
                    <a:pt x="9771" y="0"/>
                  </a:cubicBezTo>
                  <a:cubicBezTo>
                    <a:pt x="9089" y="0"/>
                    <a:pt x="8450" y="217"/>
                    <a:pt x="7794" y="674"/>
                  </a:cubicBezTo>
                  <a:cubicBezTo>
                    <a:pt x="7649" y="783"/>
                    <a:pt x="7504" y="891"/>
                    <a:pt x="7342" y="1015"/>
                  </a:cubicBezTo>
                  <a:cubicBezTo>
                    <a:pt x="6908" y="1349"/>
                    <a:pt x="6465" y="1690"/>
                    <a:pt x="5962" y="1845"/>
                  </a:cubicBezTo>
                  <a:cubicBezTo>
                    <a:pt x="5851" y="1876"/>
                    <a:pt x="5741" y="1899"/>
                    <a:pt x="5630" y="1914"/>
                  </a:cubicBezTo>
                  <a:cubicBezTo>
                    <a:pt x="5536" y="1930"/>
                    <a:pt x="5434" y="1938"/>
                    <a:pt x="5340" y="1945"/>
                  </a:cubicBezTo>
                  <a:cubicBezTo>
                    <a:pt x="5229" y="1953"/>
                    <a:pt x="5110" y="1961"/>
                    <a:pt x="4999" y="1976"/>
                  </a:cubicBezTo>
                  <a:cubicBezTo>
                    <a:pt x="4658" y="2031"/>
                    <a:pt x="4309" y="2186"/>
                    <a:pt x="3994" y="2410"/>
                  </a:cubicBezTo>
                  <a:cubicBezTo>
                    <a:pt x="3730" y="2604"/>
                    <a:pt x="3500" y="2844"/>
                    <a:pt x="3295" y="3162"/>
                  </a:cubicBezTo>
                  <a:cubicBezTo>
                    <a:pt x="3108" y="3441"/>
                    <a:pt x="2963" y="3751"/>
                    <a:pt x="2835" y="4038"/>
                  </a:cubicBezTo>
                  <a:cubicBezTo>
                    <a:pt x="2724" y="4286"/>
                    <a:pt x="2656" y="4611"/>
                    <a:pt x="2588" y="4960"/>
                  </a:cubicBezTo>
                  <a:cubicBezTo>
                    <a:pt x="2528" y="5224"/>
                    <a:pt x="2469" y="5503"/>
                    <a:pt x="2392" y="5766"/>
                  </a:cubicBezTo>
                  <a:cubicBezTo>
                    <a:pt x="2298" y="6053"/>
                    <a:pt x="2187" y="6278"/>
                    <a:pt x="2051" y="6448"/>
                  </a:cubicBezTo>
                  <a:cubicBezTo>
                    <a:pt x="1821" y="6735"/>
                    <a:pt x="1548" y="7076"/>
                    <a:pt x="1344" y="7433"/>
                  </a:cubicBezTo>
                  <a:cubicBezTo>
                    <a:pt x="1131" y="7797"/>
                    <a:pt x="986" y="8138"/>
                    <a:pt x="918" y="8487"/>
                  </a:cubicBezTo>
                  <a:cubicBezTo>
                    <a:pt x="901" y="8564"/>
                    <a:pt x="892" y="8626"/>
                    <a:pt x="884" y="8680"/>
                  </a:cubicBezTo>
                  <a:cubicBezTo>
                    <a:pt x="816" y="9083"/>
                    <a:pt x="662" y="9486"/>
                    <a:pt x="500" y="9920"/>
                  </a:cubicBezTo>
                  <a:cubicBezTo>
                    <a:pt x="347" y="10347"/>
                    <a:pt x="185" y="10788"/>
                    <a:pt x="100" y="11238"/>
                  </a:cubicBezTo>
                  <a:cubicBezTo>
                    <a:pt x="-2" y="11819"/>
                    <a:pt x="-28" y="12455"/>
                    <a:pt x="40" y="13067"/>
                  </a:cubicBezTo>
                  <a:cubicBezTo>
                    <a:pt x="91" y="13602"/>
                    <a:pt x="194" y="14222"/>
                    <a:pt x="492" y="14803"/>
                  </a:cubicBezTo>
                  <a:cubicBezTo>
                    <a:pt x="628" y="15074"/>
                    <a:pt x="816" y="15330"/>
                    <a:pt x="1029" y="15570"/>
                  </a:cubicBezTo>
                  <a:cubicBezTo>
                    <a:pt x="1403" y="15966"/>
                    <a:pt x="1898" y="16322"/>
                    <a:pt x="2537" y="16655"/>
                  </a:cubicBezTo>
                  <a:cubicBezTo>
                    <a:pt x="3125" y="16958"/>
                    <a:pt x="3764" y="17206"/>
                    <a:pt x="4318" y="17415"/>
                  </a:cubicBezTo>
                  <a:cubicBezTo>
                    <a:pt x="4701" y="17554"/>
                    <a:pt x="5110" y="17717"/>
                    <a:pt x="5485" y="17934"/>
                  </a:cubicBezTo>
                  <a:cubicBezTo>
                    <a:pt x="5979" y="18221"/>
                    <a:pt x="6431" y="18608"/>
                    <a:pt x="6933" y="19166"/>
                  </a:cubicBezTo>
                  <a:cubicBezTo>
                    <a:pt x="7078" y="19329"/>
                    <a:pt x="7223" y="19507"/>
                    <a:pt x="7359" y="19670"/>
                  </a:cubicBezTo>
                  <a:cubicBezTo>
                    <a:pt x="7411" y="19724"/>
                    <a:pt x="7462" y="19786"/>
                    <a:pt x="7504" y="19841"/>
                  </a:cubicBezTo>
                  <a:cubicBezTo>
                    <a:pt x="7760" y="20143"/>
                    <a:pt x="8101" y="20523"/>
                    <a:pt x="8484" y="20840"/>
                  </a:cubicBezTo>
                  <a:cubicBezTo>
                    <a:pt x="8885" y="21166"/>
                    <a:pt x="9285" y="21375"/>
                    <a:pt x="9694" y="21484"/>
                  </a:cubicBezTo>
                  <a:cubicBezTo>
                    <a:pt x="10086" y="21584"/>
                    <a:pt x="10512" y="21600"/>
                    <a:pt x="10964" y="21522"/>
                  </a:cubicBezTo>
                  <a:cubicBezTo>
                    <a:pt x="11347" y="21453"/>
                    <a:pt x="11748" y="21321"/>
                    <a:pt x="12165" y="21119"/>
                  </a:cubicBezTo>
                  <a:cubicBezTo>
                    <a:pt x="12906" y="20763"/>
                    <a:pt x="13580" y="20290"/>
                    <a:pt x="14253" y="19786"/>
                  </a:cubicBezTo>
                  <a:cubicBezTo>
                    <a:pt x="15190" y="19089"/>
                    <a:pt x="15957" y="18500"/>
                    <a:pt x="16664" y="17919"/>
                  </a:cubicBezTo>
                  <a:cubicBezTo>
                    <a:pt x="16996" y="17647"/>
                    <a:pt x="17380" y="17330"/>
                    <a:pt x="17721" y="16989"/>
                  </a:cubicBezTo>
                  <a:cubicBezTo>
                    <a:pt x="18079" y="16624"/>
                    <a:pt x="18360" y="16291"/>
                    <a:pt x="18556" y="15958"/>
                  </a:cubicBezTo>
                  <a:cubicBezTo>
                    <a:pt x="18641" y="15818"/>
                    <a:pt x="18718" y="15671"/>
                    <a:pt x="18786" y="15532"/>
                  </a:cubicBezTo>
                  <a:cubicBezTo>
                    <a:pt x="18871" y="15377"/>
                    <a:pt x="18956" y="15222"/>
                    <a:pt x="19050" y="15059"/>
                  </a:cubicBezTo>
                  <a:cubicBezTo>
                    <a:pt x="19110" y="14974"/>
                    <a:pt x="19169" y="14881"/>
                    <a:pt x="19237" y="14788"/>
                  </a:cubicBezTo>
                  <a:cubicBezTo>
                    <a:pt x="19476" y="14470"/>
                    <a:pt x="19757" y="14160"/>
                    <a:pt x="20030" y="13865"/>
                  </a:cubicBezTo>
                  <a:cubicBezTo>
                    <a:pt x="20422" y="13431"/>
                    <a:pt x="20831" y="12989"/>
                    <a:pt x="21112" y="12486"/>
                  </a:cubicBezTo>
                  <a:cubicBezTo>
                    <a:pt x="21231" y="12276"/>
                    <a:pt x="21333" y="12044"/>
                    <a:pt x="21402" y="11811"/>
                  </a:cubicBezTo>
                  <a:cubicBezTo>
                    <a:pt x="21478" y="11571"/>
                    <a:pt x="21529" y="11323"/>
                    <a:pt x="21546" y="11083"/>
                  </a:cubicBezTo>
                  <a:cubicBezTo>
                    <a:pt x="21572" y="10827"/>
                    <a:pt x="21563" y="10579"/>
                    <a:pt x="21538" y="10331"/>
                  </a:cubicBezTo>
                  <a:cubicBezTo>
                    <a:pt x="21504" y="10083"/>
                    <a:pt x="21436" y="9835"/>
                    <a:pt x="21342" y="9595"/>
                  </a:cubicBezTo>
                  <a:cubicBezTo>
                    <a:pt x="21095" y="8944"/>
                    <a:pt x="20643" y="8370"/>
                    <a:pt x="20200" y="7851"/>
                  </a:cubicBezTo>
                  <a:cubicBezTo>
                    <a:pt x="19842" y="7440"/>
                    <a:pt x="19476" y="7045"/>
                    <a:pt x="19110" y="6688"/>
                  </a:cubicBezTo>
                  <a:cubicBezTo>
                    <a:pt x="19084" y="6657"/>
                    <a:pt x="19050" y="6634"/>
                    <a:pt x="19024" y="6603"/>
                  </a:cubicBezTo>
                  <a:cubicBezTo>
                    <a:pt x="18820" y="6402"/>
                    <a:pt x="18624" y="6216"/>
                    <a:pt x="18453" y="5991"/>
                  </a:cubicBezTo>
                  <a:cubicBezTo>
                    <a:pt x="18385" y="5898"/>
                    <a:pt x="18326" y="5797"/>
                    <a:pt x="18274" y="5704"/>
                  </a:cubicBezTo>
                  <a:cubicBezTo>
                    <a:pt x="18087" y="5332"/>
                    <a:pt x="18010" y="4914"/>
                    <a:pt x="17942" y="4511"/>
                  </a:cubicBezTo>
                  <a:cubicBezTo>
                    <a:pt x="17908" y="4270"/>
                    <a:pt x="17865" y="4022"/>
                    <a:pt x="17797" y="3790"/>
                  </a:cubicBezTo>
                  <a:cubicBezTo>
                    <a:pt x="17729" y="3534"/>
                    <a:pt x="17627" y="3317"/>
                    <a:pt x="17508" y="3139"/>
                  </a:cubicBezTo>
                  <a:cubicBezTo>
                    <a:pt x="17303" y="2852"/>
                    <a:pt x="17005" y="2627"/>
                    <a:pt x="16621" y="2465"/>
                  </a:cubicBezTo>
                  <a:cubicBezTo>
                    <a:pt x="16289" y="2325"/>
                    <a:pt x="15897" y="2240"/>
                    <a:pt x="15497" y="2224"/>
                  </a:cubicBezTo>
                  <a:cubicBezTo>
                    <a:pt x="15420" y="2217"/>
                    <a:pt x="15352" y="2217"/>
                    <a:pt x="15275" y="2217"/>
                  </a:cubicBezTo>
                  <a:cubicBezTo>
                    <a:pt x="15164" y="2217"/>
                    <a:pt x="15045" y="2224"/>
                    <a:pt x="14934" y="2224"/>
                  </a:cubicBezTo>
                  <a:close/>
                </a:path>
              </a:pathLst>
            </a:custGeom>
            <a:solidFill>
              <a:srgbClr val="BFBFBF">
                <a:alpha val="7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6833" name="Freeform 58"/>
            <p:cNvSpPr/>
            <p:nvPr/>
          </p:nvSpPr>
          <p:spPr>
            <a:xfrm flipH="1" rot="10800000">
              <a:off x="335918" y="150714"/>
              <a:ext cx="4844050" cy="52908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25" h="21463" fill="norm" stroke="1" extrusionOk="0">
                  <a:moveTo>
                    <a:pt x="9552" y="21364"/>
                  </a:moveTo>
                  <a:cubicBezTo>
                    <a:pt x="9151" y="21257"/>
                    <a:pt x="8759" y="21043"/>
                    <a:pt x="8367" y="20714"/>
                  </a:cubicBezTo>
                  <a:cubicBezTo>
                    <a:pt x="7992" y="20408"/>
                    <a:pt x="7666" y="20040"/>
                    <a:pt x="7399" y="19727"/>
                  </a:cubicBezTo>
                  <a:cubicBezTo>
                    <a:pt x="7358" y="19673"/>
                    <a:pt x="7316" y="19627"/>
                    <a:pt x="7274" y="19574"/>
                  </a:cubicBezTo>
                  <a:cubicBezTo>
                    <a:pt x="7132" y="19405"/>
                    <a:pt x="6982" y="19229"/>
                    <a:pt x="6832" y="19061"/>
                  </a:cubicBezTo>
                  <a:cubicBezTo>
                    <a:pt x="6348" y="18518"/>
                    <a:pt x="5898" y="18135"/>
                    <a:pt x="5414" y="17852"/>
                  </a:cubicBezTo>
                  <a:cubicBezTo>
                    <a:pt x="5072" y="17653"/>
                    <a:pt x="4704" y="17492"/>
                    <a:pt x="4262" y="17324"/>
                  </a:cubicBezTo>
                  <a:cubicBezTo>
                    <a:pt x="3211" y="16926"/>
                    <a:pt x="1893" y="16421"/>
                    <a:pt x="1059" y="15541"/>
                  </a:cubicBezTo>
                  <a:cubicBezTo>
                    <a:pt x="842" y="15312"/>
                    <a:pt x="658" y="15059"/>
                    <a:pt x="516" y="14791"/>
                  </a:cubicBezTo>
                  <a:cubicBezTo>
                    <a:pt x="208" y="14218"/>
                    <a:pt x="99" y="13590"/>
                    <a:pt x="41" y="13100"/>
                  </a:cubicBezTo>
                  <a:cubicBezTo>
                    <a:pt x="-26" y="12511"/>
                    <a:pt x="-9" y="11884"/>
                    <a:pt x="82" y="11302"/>
                  </a:cubicBezTo>
                  <a:cubicBezTo>
                    <a:pt x="158" y="10843"/>
                    <a:pt x="316" y="10392"/>
                    <a:pt x="475" y="9948"/>
                  </a:cubicBezTo>
                  <a:cubicBezTo>
                    <a:pt x="633" y="9497"/>
                    <a:pt x="792" y="9061"/>
                    <a:pt x="850" y="8632"/>
                  </a:cubicBezTo>
                  <a:cubicBezTo>
                    <a:pt x="858" y="8571"/>
                    <a:pt x="867" y="8502"/>
                    <a:pt x="875" y="8425"/>
                  </a:cubicBezTo>
                  <a:cubicBezTo>
                    <a:pt x="1025" y="7576"/>
                    <a:pt x="1501" y="6880"/>
                    <a:pt x="2001" y="6252"/>
                  </a:cubicBezTo>
                  <a:cubicBezTo>
                    <a:pt x="2285" y="5893"/>
                    <a:pt x="2427" y="5365"/>
                    <a:pt x="2560" y="4852"/>
                  </a:cubicBezTo>
                  <a:cubicBezTo>
                    <a:pt x="2652" y="4508"/>
                    <a:pt x="2736" y="4179"/>
                    <a:pt x="2861" y="3926"/>
                  </a:cubicBezTo>
                  <a:cubicBezTo>
                    <a:pt x="3153" y="3360"/>
                    <a:pt x="3486" y="2771"/>
                    <a:pt x="4062" y="2366"/>
                  </a:cubicBezTo>
                  <a:cubicBezTo>
                    <a:pt x="4371" y="2144"/>
                    <a:pt x="4721" y="1991"/>
                    <a:pt x="5055" y="1929"/>
                  </a:cubicBezTo>
                  <a:cubicBezTo>
                    <a:pt x="5163" y="1906"/>
                    <a:pt x="5280" y="1891"/>
                    <a:pt x="5380" y="1883"/>
                  </a:cubicBezTo>
                  <a:cubicBezTo>
                    <a:pt x="5480" y="1868"/>
                    <a:pt x="5580" y="1861"/>
                    <a:pt x="5672" y="1838"/>
                  </a:cubicBezTo>
                  <a:cubicBezTo>
                    <a:pt x="5781" y="1822"/>
                    <a:pt x="5889" y="1792"/>
                    <a:pt x="5998" y="1761"/>
                  </a:cubicBezTo>
                  <a:cubicBezTo>
                    <a:pt x="6448" y="1600"/>
                    <a:pt x="6865" y="1287"/>
                    <a:pt x="7266" y="988"/>
                  </a:cubicBezTo>
                  <a:cubicBezTo>
                    <a:pt x="7441" y="851"/>
                    <a:pt x="7625" y="713"/>
                    <a:pt x="7808" y="590"/>
                  </a:cubicBezTo>
                  <a:cubicBezTo>
                    <a:pt x="8517" y="131"/>
                    <a:pt x="9243" y="-60"/>
                    <a:pt x="10027" y="17"/>
                  </a:cubicBezTo>
                  <a:cubicBezTo>
                    <a:pt x="10736" y="93"/>
                    <a:pt x="11604" y="506"/>
                    <a:pt x="12238" y="1072"/>
                  </a:cubicBezTo>
                  <a:cubicBezTo>
                    <a:pt x="12305" y="1126"/>
                    <a:pt x="12372" y="1187"/>
                    <a:pt x="12438" y="1248"/>
                  </a:cubicBezTo>
                  <a:cubicBezTo>
                    <a:pt x="12480" y="1287"/>
                    <a:pt x="12480" y="1287"/>
                    <a:pt x="12480" y="1287"/>
                  </a:cubicBezTo>
                  <a:cubicBezTo>
                    <a:pt x="12747" y="1531"/>
                    <a:pt x="12997" y="1769"/>
                    <a:pt x="13381" y="1937"/>
                  </a:cubicBezTo>
                  <a:cubicBezTo>
                    <a:pt x="13657" y="2067"/>
                    <a:pt x="14015" y="2136"/>
                    <a:pt x="14449" y="2159"/>
                  </a:cubicBezTo>
                  <a:cubicBezTo>
                    <a:pt x="14608" y="2167"/>
                    <a:pt x="14758" y="2167"/>
                    <a:pt x="14908" y="2159"/>
                  </a:cubicBezTo>
                  <a:cubicBezTo>
                    <a:pt x="14925" y="2159"/>
                    <a:pt x="14925" y="2159"/>
                    <a:pt x="14925" y="2159"/>
                  </a:cubicBezTo>
                  <a:cubicBezTo>
                    <a:pt x="15108" y="2159"/>
                    <a:pt x="15292" y="2159"/>
                    <a:pt x="15467" y="2174"/>
                  </a:cubicBezTo>
                  <a:cubicBezTo>
                    <a:pt x="16351" y="2243"/>
                    <a:pt x="17060" y="2595"/>
                    <a:pt x="17419" y="3146"/>
                  </a:cubicBezTo>
                  <a:cubicBezTo>
                    <a:pt x="17669" y="3529"/>
                    <a:pt x="17736" y="3995"/>
                    <a:pt x="17803" y="4454"/>
                  </a:cubicBezTo>
                  <a:cubicBezTo>
                    <a:pt x="17870" y="4875"/>
                    <a:pt x="17928" y="5304"/>
                    <a:pt x="18137" y="5679"/>
                  </a:cubicBezTo>
                  <a:cubicBezTo>
                    <a:pt x="18187" y="5770"/>
                    <a:pt x="18245" y="5862"/>
                    <a:pt x="18320" y="5954"/>
                  </a:cubicBezTo>
                  <a:cubicBezTo>
                    <a:pt x="18487" y="6161"/>
                    <a:pt x="18679" y="6329"/>
                    <a:pt x="18879" y="6505"/>
                  </a:cubicBezTo>
                  <a:cubicBezTo>
                    <a:pt x="18921" y="6543"/>
                    <a:pt x="18954" y="6574"/>
                    <a:pt x="18996" y="6604"/>
                  </a:cubicBezTo>
                  <a:cubicBezTo>
                    <a:pt x="19371" y="6941"/>
                    <a:pt x="19739" y="7316"/>
                    <a:pt x="20089" y="7722"/>
                  </a:cubicBezTo>
                  <a:cubicBezTo>
                    <a:pt x="20481" y="8173"/>
                    <a:pt x="20965" y="8770"/>
                    <a:pt x="21215" y="9443"/>
                  </a:cubicBezTo>
                  <a:cubicBezTo>
                    <a:pt x="21574" y="10384"/>
                    <a:pt x="21466" y="11471"/>
                    <a:pt x="20940" y="12358"/>
                  </a:cubicBezTo>
                  <a:cubicBezTo>
                    <a:pt x="20665" y="12825"/>
                    <a:pt x="20272" y="13246"/>
                    <a:pt x="19897" y="13651"/>
                  </a:cubicBezTo>
                  <a:cubicBezTo>
                    <a:pt x="19597" y="13965"/>
                    <a:pt x="19288" y="14294"/>
                    <a:pt x="19046" y="14638"/>
                  </a:cubicBezTo>
                  <a:cubicBezTo>
                    <a:pt x="18979" y="14738"/>
                    <a:pt x="18921" y="14830"/>
                    <a:pt x="18863" y="14922"/>
                  </a:cubicBezTo>
                  <a:cubicBezTo>
                    <a:pt x="18771" y="15082"/>
                    <a:pt x="18687" y="15251"/>
                    <a:pt x="18612" y="15419"/>
                  </a:cubicBezTo>
                  <a:cubicBezTo>
                    <a:pt x="18545" y="15557"/>
                    <a:pt x="18479" y="15694"/>
                    <a:pt x="18404" y="15832"/>
                  </a:cubicBezTo>
                  <a:cubicBezTo>
                    <a:pt x="17987" y="16590"/>
                    <a:pt x="17269" y="17240"/>
                    <a:pt x="16560" y="17837"/>
                  </a:cubicBezTo>
                  <a:cubicBezTo>
                    <a:pt x="15876" y="18411"/>
                    <a:pt x="15133" y="18984"/>
                    <a:pt x="14140" y="19711"/>
                  </a:cubicBezTo>
                  <a:cubicBezTo>
                    <a:pt x="13465" y="20216"/>
                    <a:pt x="12789" y="20691"/>
                    <a:pt x="12038" y="21035"/>
                  </a:cubicBezTo>
                  <a:cubicBezTo>
                    <a:pt x="11421" y="21318"/>
                    <a:pt x="10845" y="21463"/>
                    <a:pt x="10303" y="21463"/>
                  </a:cubicBezTo>
                  <a:cubicBezTo>
                    <a:pt x="10044" y="21463"/>
                    <a:pt x="9794" y="21433"/>
                    <a:pt x="9552" y="21364"/>
                  </a:cubicBezTo>
                  <a:close/>
                  <a:moveTo>
                    <a:pt x="14925" y="2190"/>
                  </a:moveTo>
                  <a:cubicBezTo>
                    <a:pt x="14908" y="2190"/>
                    <a:pt x="14908" y="2190"/>
                    <a:pt x="14908" y="2190"/>
                  </a:cubicBezTo>
                  <a:cubicBezTo>
                    <a:pt x="14758" y="2190"/>
                    <a:pt x="14599" y="2190"/>
                    <a:pt x="14449" y="2182"/>
                  </a:cubicBezTo>
                  <a:cubicBezTo>
                    <a:pt x="14015" y="2159"/>
                    <a:pt x="13648" y="2090"/>
                    <a:pt x="13364" y="1960"/>
                  </a:cubicBezTo>
                  <a:cubicBezTo>
                    <a:pt x="12981" y="1792"/>
                    <a:pt x="12730" y="1554"/>
                    <a:pt x="12455" y="1302"/>
                  </a:cubicBezTo>
                  <a:cubicBezTo>
                    <a:pt x="12422" y="1264"/>
                    <a:pt x="12422" y="1264"/>
                    <a:pt x="12422" y="1264"/>
                  </a:cubicBezTo>
                  <a:cubicBezTo>
                    <a:pt x="12355" y="1202"/>
                    <a:pt x="12288" y="1141"/>
                    <a:pt x="12222" y="1088"/>
                  </a:cubicBezTo>
                  <a:cubicBezTo>
                    <a:pt x="11587" y="522"/>
                    <a:pt x="10728" y="116"/>
                    <a:pt x="10027" y="47"/>
                  </a:cubicBezTo>
                  <a:cubicBezTo>
                    <a:pt x="9243" y="-37"/>
                    <a:pt x="8526" y="154"/>
                    <a:pt x="7825" y="613"/>
                  </a:cubicBezTo>
                  <a:cubicBezTo>
                    <a:pt x="7641" y="736"/>
                    <a:pt x="7458" y="873"/>
                    <a:pt x="7282" y="1004"/>
                  </a:cubicBezTo>
                  <a:cubicBezTo>
                    <a:pt x="6882" y="1310"/>
                    <a:pt x="6465" y="1623"/>
                    <a:pt x="6006" y="1776"/>
                  </a:cubicBezTo>
                  <a:cubicBezTo>
                    <a:pt x="5898" y="1815"/>
                    <a:pt x="5789" y="1845"/>
                    <a:pt x="5681" y="1861"/>
                  </a:cubicBezTo>
                  <a:cubicBezTo>
                    <a:pt x="5580" y="1883"/>
                    <a:pt x="5480" y="1891"/>
                    <a:pt x="5389" y="1906"/>
                  </a:cubicBezTo>
                  <a:cubicBezTo>
                    <a:pt x="5280" y="1914"/>
                    <a:pt x="5172" y="1929"/>
                    <a:pt x="5055" y="1952"/>
                  </a:cubicBezTo>
                  <a:cubicBezTo>
                    <a:pt x="4730" y="2014"/>
                    <a:pt x="4379" y="2167"/>
                    <a:pt x="4079" y="2381"/>
                  </a:cubicBezTo>
                  <a:cubicBezTo>
                    <a:pt x="3503" y="2786"/>
                    <a:pt x="3178" y="3368"/>
                    <a:pt x="2886" y="3934"/>
                  </a:cubicBezTo>
                  <a:cubicBezTo>
                    <a:pt x="2761" y="4187"/>
                    <a:pt x="2677" y="4516"/>
                    <a:pt x="2585" y="4860"/>
                  </a:cubicBezTo>
                  <a:cubicBezTo>
                    <a:pt x="2452" y="5373"/>
                    <a:pt x="2310" y="5900"/>
                    <a:pt x="2018" y="6268"/>
                  </a:cubicBezTo>
                  <a:cubicBezTo>
                    <a:pt x="1526" y="6895"/>
                    <a:pt x="1050" y="7591"/>
                    <a:pt x="900" y="8433"/>
                  </a:cubicBezTo>
                  <a:cubicBezTo>
                    <a:pt x="892" y="8510"/>
                    <a:pt x="883" y="8571"/>
                    <a:pt x="875" y="8632"/>
                  </a:cubicBezTo>
                  <a:cubicBezTo>
                    <a:pt x="817" y="9068"/>
                    <a:pt x="658" y="9497"/>
                    <a:pt x="500" y="9956"/>
                  </a:cubicBezTo>
                  <a:cubicBezTo>
                    <a:pt x="341" y="10400"/>
                    <a:pt x="183" y="10851"/>
                    <a:pt x="107" y="11310"/>
                  </a:cubicBezTo>
                  <a:cubicBezTo>
                    <a:pt x="16" y="11892"/>
                    <a:pt x="-1" y="12511"/>
                    <a:pt x="74" y="13100"/>
                  </a:cubicBezTo>
                  <a:cubicBezTo>
                    <a:pt x="133" y="13583"/>
                    <a:pt x="233" y="14210"/>
                    <a:pt x="541" y="14784"/>
                  </a:cubicBezTo>
                  <a:cubicBezTo>
                    <a:pt x="675" y="15052"/>
                    <a:pt x="858" y="15296"/>
                    <a:pt x="1075" y="15526"/>
                  </a:cubicBezTo>
                  <a:cubicBezTo>
                    <a:pt x="1910" y="16398"/>
                    <a:pt x="3219" y="16903"/>
                    <a:pt x="4271" y="17309"/>
                  </a:cubicBezTo>
                  <a:cubicBezTo>
                    <a:pt x="4713" y="17477"/>
                    <a:pt x="5080" y="17630"/>
                    <a:pt x="5422" y="17829"/>
                  </a:cubicBezTo>
                  <a:cubicBezTo>
                    <a:pt x="5914" y="18120"/>
                    <a:pt x="6365" y="18502"/>
                    <a:pt x="6849" y="19046"/>
                  </a:cubicBezTo>
                  <a:cubicBezTo>
                    <a:pt x="6999" y="19214"/>
                    <a:pt x="7149" y="19390"/>
                    <a:pt x="7291" y="19558"/>
                  </a:cubicBezTo>
                  <a:cubicBezTo>
                    <a:pt x="7333" y="19612"/>
                    <a:pt x="7374" y="19658"/>
                    <a:pt x="7424" y="19711"/>
                  </a:cubicBezTo>
                  <a:cubicBezTo>
                    <a:pt x="8017" y="20415"/>
                    <a:pt x="8692" y="21104"/>
                    <a:pt x="9560" y="21341"/>
                  </a:cubicBezTo>
                  <a:cubicBezTo>
                    <a:pt x="10294" y="21540"/>
                    <a:pt x="11120" y="21433"/>
                    <a:pt x="12021" y="21012"/>
                  </a:cubicBezTo>
                  <a:cubicBezTo>
                    <a:pt x="12772" y="20668"/>
                    <a:pt x="13448" y="20193"/>
                    <a:pt x="14124" y="19696"/>
                  </a:cubicBezTo>
                  <a:cubicBezTo>
                    <a:pt x="15117" y="18969"/>
                    <a:pt x="15859" y="18388"/>
                    <a:pt x="16535" y="17821"/>
                  </a:cubicBezTo>
                  <a:cubicBezTo>
                    <a:pt x="17252" y="17225"/>
                    <a:pt x="17970" y="16574"/>
                    <a:pt x="18379" y="15824"/>
                  </a:cubicBezTo>
                  <a:cubicBezTo>
                    <a:pt x="18454" y="15687"/>
                    <a:pt x="18520" y="15541"/>
                    <a:pt x="18587" y="15411"/>
                  </a:cubicBezTo>
                  <a:cubicBezTo>
                    <a:pt x="18662" y="15243"/>
                    <a:pt x="18746" y="15075"/>
                    <a:pt x="18846" y="14906"/>
                  </a:cubicBezTo>
                  <a:cubicBezTo>
                    <a:pt x="18896" y="14814"/>
                    <a:pt x="18954" y="14723"/>
                    <a:pt x="19021" y="14631"/>
                  </a:cubicBezTo>
                  <a:cubicBezTo>
                    <a:pt x="19271" y="14279"/>
                    <a:pt x="19580" y="13950"/>
                    <a:pt x="19872" y="13636"/>
                  </a:cubicBezTo>
                  <a:cubicBezTo>
                    <a:pt x="20256" y="13231"/>
                    <a:pt x="20640" y="12810"/>
                    <a:pt x="20923" y="12343"/>
                  </a:cubicBezTo>
                  <a:cubicBezTo>
                    <a:pt x="21441" y="11463"/>
                    <a:pt x="21541" y="10384"/>
                    <a:pt x="21190" y="9451"/>
                  </a:cubicBezTo>
                  <a:cubicBezTo>
                    <a:pt x="20940" y="8777"/>
                    <a:pt x="20464" y="8188"/>
                    <a:pt x="20072" y="7737"/>
                  </a:cubicBezTo>
                  <a:cubicBezTo>
                    <a:pt x="19722" y="7331"/>
                    <a:pt x="19346" y="6956"/>
                    <a:pt x="18979" y="6627"/>
                  </a:cubicBezTo>
                  <a:cubicBezTo>
                    <a:pt x="18938" y="6589"/>
                    <a:pt x="18904" y="6558"/>
                    <a:pt x="18863" y="6528"/>
                  </a:cubicBezTo>
                  <a:cubicBezTo>
                    <a:pt x="18662" y="6344"/>
                    <a:pt x="18470" y="6176"/>
                    <a:pt x="18304" y="5969"/>
                  </a:cubicBezTo>
                  <a:cubicBezTo>
                    <a:pt x="18228" y="5878"/>
                    <a:pt x="18162" y="5786"/>
                    <a:pt x="18112" y="5686"/>
                  </a:cubicBezTo>
                  <a:cubicBezTo>
                    <a:pt x="17903" y="5311"/>
                    <a:pt x="17845" y="4875"/>
                    <a:pt x="17778" y="4454"/>
                  </a:cubicBezTo>
                  <a:cubicBezTo>
                    <a:pt x="17711" y="4003"/>
                    <a:pt x="17644" y="3536"/>
                    <a:pt x="17394" y="3154"/>
                  </a:cubicBezTo>
                  <a:cubicBezTo>
                    <a:pt x="17044" y="2618"/>
                    <a:pt x="16335" y="2266"/>
                    <a:pt x="15467" y="2197"/>
                  </a:cubicBezTo>
                  <a:cubicBezTo>
                    <a:pt x="15325" y="2190"/>
                    <a:pt x="15175" y="2190"/>
                    <a:pt x="15025" y="2190"/>
                  </a:cubicBezTo>
                  <a:cubicBezTo>
                    <a:pt x="14991" y="2190"/>
                    <a:pt x="14958" y="2190"/>
                    <a:pt x="14925" y="2190"/>
                  </a:cubicBezTo>
                  <a:close/>
                </a:path>
              </a:pathLst>
            </a:custGeom>
            <a:solidFill>
              <a:srgbClr val="BFBFBF">
                <a:alpha val="7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6834" name="Freeform 59"/>
            <p:cNvSpPr/>
            <p:nvPr/>
          </p:nvSpPr>
          <p:spPr>
            <a:xfrm flipH="1" rot="10800000">
              <a:off x="304806" y="142333"/>
              <a:ext cx="4903954" cy="532047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74" h="21498" fill="norm" stroke="1" extrusionOk="0">
                  <a:moveTo>
                    <a:pt x="9548" y="21389"/>
                  </a:moveTo>
                  <a:cubicBezTo>
                    <a:pt x="9149" y="21274"/>
                    <a:pt x="8768" y="21061"/>
                    <a:pt x="8369" y="20733"/>
                  </a:cubicBezTo>
                  <a:cubicBezTo>
                    <a:pt x="8004" y="20428"/>
                    <a:pt x="7681" y="20063"/>
                    <a:pt x="7415" y="19750"/>
                  </a:cubicBezTo>
                  <a:cubicBezTo>
                    <a:pt x="7374" y="19704"/>
                    <a:pt x="7332" y="19659"/>
                    <a:pt x="7299" y="19613"/>
                  </a:cubicBezTo>
                  <a:cubicBezTo>
                    <a:pt x="7150" y="19438"/>
                    <a:pt x="6992" y="19262"/>
                    <a:pt x="6843" y="19087"/>
                  </a:cubicBezTo>
                  <a:cubicBezTo>
                    <a:pt x="6610" y="18836"/>
                    <a:pt x="6394" y="18622"/>
                    <a:pt x="6170" y="18432"/>
                  </a:cubicBezTo>
                  <a:cubicBezTo>
                    <a:pt x="5921" y="18218"/>
                    <a:pt x="5673" y="18035"/>
                    <a:pt x="5415" y="17883"/>
                  </a:cubicBezTo>
                  <a:cubicBezTo>
                    <a:pt x="5042" y="17662"/>
                    <a:pt x="4644" y="17494"/>
                    <a:pt x="4270" y="17349"/>
                  </a:cubicBezTo>
                  <a:cubicBezTo>
                    <a:pt x="4204" y="17326"/>
                    <a:pt x="4204" y="17326"/>
                    <a:pt x="4204" y="17326"/>
                  </a:cubicBezTo>
                  <a:cubicBezTo>
                    <a:pt x="3648" y="17113"/>
                    <a:pt x="3067" y="16884"/>
                    <a:pt x="2528" y="16618"/>
                  </a:cubicBezTo>
                  <a:cubicBezTo>
                    <a:pt x="1922" y="16305"/>
                    <a:pt x="1449" y="15977"/>
                    <a:pt x="1092" y="15612"/>
                  </a:cubicBezTo>
                  <a:cubicBezTo>
                    <a:pt x="876" y="15391"/>
                    <a:pt x="694" y="15147"/>
                    <a:pt x="553" y="14887"/>
                  </a:cubicBezTo>
                  <a:cubicBezTo>
                    <a:pt x="420" y="14644"/>
                    <a:pt x="312" y="14377"/>
                    <a:pt x="229" y="14080"/>
                  </a:cubicBezTo>
                  <a:cubicBezTo>
                    <a:pt x="154" y="13828"/>
                    <a:pt x="96" y="13546"/>
                    <a:pt x="55" y="13226"/>
                  </a:cubicBezTo>
                  <a:cubicBezTo>
                    <a:pt x="-20" y="12647"/>
                    <a:pt x="-20" y="12037"/>
                    <a:pt x="63" y="11450"/>
                  </a:cubicBezTo>
                  <a:cubicBezTo>
                    <a:pt x="138" y="10978"/>
                    <a:pt x="295" y="10505"/>
                    <a:pt x="453" y="10048"/>
                  </a:cubicBezTo>
                  <a:cubicBezTo>
                    <a:pt x="619" y="9560"/>
                    <a:pt x="785" y="9095"/>
                    <a:pt x="835" y="8638"/>
                  </a:cubicBezTo>
                  <a:cubicBezTo>
                    <a:pt x="835" y="8577"/>
                    <a:pt x="843" y="8508"/>
                    <a:pt x="860" y="8424"/>
                  </a:cubicBezTo>
                  <a:cubicBezTo>
                    <a:pt x="918" y="8020"/>
                    <a:pt x="1042" y="7624"/>
                    <a:pt x="1250" y="7220"/>
                  </a:cubicBezTo>
                  <a:cubicBezTo>
                    <a:pt x="1424" y="6877"/>
                    <a:pt x="1665" y="6511"/>
                    <a:pt x="1980" y="6115"/>
                  </a:cubicBezTo>
                  <a:cubicBezTo>
                    <a:pt x="2262" y="5757"/>
                    <a:pt x="2420" y="5261"/>
                    <a:pt x="2569" y="4781"/>
                  </a:cubicBezTo>
                  <a:cubicBezTo>
                    <a:pt x="2685" y="4430"/>
                    <a:pt x="2785" y="4095"/>
                    <a:pt x="2934" y="3836"/>
                  </a:cubicBezTo>
                  <a:cubicBezTo>
                    <a:pt x="3083" y="3592"/>
                    <a:pt x="3249" y="3302"/>
                    <a:pt x="3457" y="3028"/>
                  </a:cubicBezTo>
                  <a:cubicBezTo>
                    <a:pt x="3681" y="2738"/>
                    <a:pt x="3913" y="2517"/>
                    <a:pt x="4179" y="2334"/>
                  </a:cubicBezTo>
                  <a:cubicBezTo>
                    <a:pt x="4486" y="2129"/>
                    <a:pt x="4834" y="1969"/>
                    <a:pt x="5166" y="1900"/>
                  </a:cubicBezTo>
                  <a:cubicBezTo>
                    <a:pt x="5274" y="1870"/>
                    <a:pt x="5382" y="1854"/>
                    <a:pt x="5490" y="1839"/>
                  </a:cubicBezTo>
                  <a:cubicBezTo>
                    <a:pt x="5590" y="1824"/>
                    <a:pt x="5689" y="1809"/>
                    <a:pt x="5789" y="1786"/>
                  </a:cubicBezTo>
                  <a:cubicBezTo>
                    <a:pt x="5905" y="1755"/>
                    <a:pt x="6013" y="1725"/>
                    <a:pt x="6112" y="1687"/>
                  </a:cubicBezTo>
                  <a:cubicBezTo>
                    <a:pt x="6536" y="1527"/>
                    <a:pt x="6926" y="1237"/>
                    <a:pt x="7299" y="955"/>
                  </a:cubicBezTo>
                  <a:cubicBezTo>
                    <a:pt x="7506" y="802"/>
                    <a:pt x="7722" y="642"/>
                    <a:pt x="7930" y="513"/>
                  </a:cubicBezTo>
                  <a:cubicBezTo>
                    <a:pt x="8635" y="78"/>
                    <a:pt x="9373" y="-74"/>
                    <a:pt x="10187" y="33"/>
                  </a:cubicBezTo>
                  <a:cubicBezTo>
                    <a:pt x="10378" y="56"/>
                    <a:pt x="10577" y="109"/>
                    <a:pt x="10776" y="170"/>
                  </a:cubicBezTo>
                  <a:cubicBezTo>
                    <a:pt x="10967" y="238"/>
                    <a:pt x="11166" y="315"/>
                    <a:pt x="11357" y="414"/>
                  </a:cubicBezTo>
                  <a:cubicBezTo>
                    <a:pt x="11722" y="597"/>
                    <a:pt x="12079" y="825"/>
                    <a:pt x="12394" y="1077"/>
                  </a:cubicBezTo>
                  <a:cubicBezTo>
                    <a:pt x="12460" y="1130"/>
                    <a:pt x="12527" y="1184"/>
                    <a:pt x="12601" y="1245"/>
                  </a:cubicBezTo>
                  <a:cubicBezTo>
                    <a:pt x="12892" y="1496"/>
                    <a:pt x="13174" y="1732"/>
                    <a:pt x="13572" y="1892"/>
                  </a:cubicBezTo>
                  <a:cubicBezTo>
                    <a:pt x="13863" y="2014"/>
                    <a:pt x="14211" y="2083"/>
                    <a:pt x="14643" y="2106"/>
                  </a:cubicBezTo>
                  <a:cubicBezTo>
                    <a:pt x="14784" y="2113"/>
                    <a:pt x="14925" y="2113"/>
                    <a:pt x="15058" y="2121"/>
                  </a:cubicBezTo>
                  <a:cubicBezTo>
                    <a:pt x="15083" y="2121"/>
                    <a:pt x="15099" y="2121"/>
                    <a:pt x="15116" y="2121"/>
                  </a:cubicBezTo>
                  <a:cubicBezTo>
                    <a:pt x="15323" y="2121"/>
                    <a:pt x="15489" y="2129"/>
                    <a:pt x="15663" y="2152"/>
                  </a:cubicBezTo>
                  <a:cubicBezTo>
                    <a:pt x="16062" y="2190"/>
                    <a:pt x="16435" y="2296"/>
                    <a:pt x="16750" y="2456"/>
                  </a:cubicBezTo>
                  <a:cubicBezTo>
                    <a:pt x="17107" y="2632"/>
                    <a:pt x="17381" y="2868"/>
                    <a:pt x="17555" y="3165"/>
                  </a:cubicBezTo>
                  <a:cubicBezTo>
                    <a:pt x="17779" y="3539"/>
                    <a:pt x="17838" y="3988"/>
                    <a:pt x="17896" y="4423"/>
                  </a:cubicBezTo>
                  <a:cubicBezTo>
                    <a:pt x="17954" y="4857"/>
                    <a:pt x="18012" y="5307"/>
                    <a:pt x="18236" y="5688"/>
                  </a:cubicBezTo>
                  <a:cubicBezTo>
                    <a:pt x="18286" y="5779"/>
                    <a:pt x="18352" y="5871"/>
                    <a:pt x="18435" y="5955"/>
                  </a:cubicBezTo>
                  <a:cubicBezTo>
                    <a:pt x="18601" y="6153"/>
                    <a:pt x="18792" y="6305"/>
                    <a:pt x="18999" y="6473"/>
                  </a:cubicBezTo>
                  <a:cubicBezTo>
                    <a:pt x="19041" y="6504"/>
                    <a:pt x="19091" y="6542"/>
                    <a:pt x="19132" y="6580"/>
                  </a:cubicBezTo>
                  <a:cubicBezTo>
                    <a:pt x="19522" y="6900"/>
                    <a:pt x="19895" y="7258"/>
                    <a:pt x="20261" y="7662"/>
                  </a:cubicBezTo>
                  <a:cubicBezTo>
                    <a:pt x="20518" y="7952"/>
                    <a:pt x="20734" y="8218"/>
                    <a:pt x="20900" y="8470"/>
                  </a:cubicBezTo>
                  <a:cubicBezTo>
                    <a:pt x="21115" y="8775"/>
                    <a:pt x="21265" y="9072"/>
                    <a:pt x="21373" y="9369"/>
                  </a:cubicBezTo>
                  <a:cubicBezTo>
                    <a:pt x="21464" y="9606"/>
                    <a:pt x="21522" y="9857"/>
                    <a:pt x="21555" y="10116"/>
                  </a:cubicBezTo>
                  <a:cubicBezTo>
                    <a:pt x="21580" y="10368"/>
                    <a:pt x="21580" y="10627"/>
                    <a:pt x="21555" y="10878"/>
                  </a:cubicBezTo>
                  <a:cubicBezTo>
                    <a:pt x="21497" y="11381"/>
                    <a:pt x="21323" y="11869"/>
                    <a:pt x="21057" y="12296"/>
                  </a:cubicBezTo>
                  <a:cubicBezTo>
                    <a:pt x="20775" y="12746"/>
                    <a:pt x="20393" y="13142"/>
                    <a:pt x="20028" y="13531"/>
                  </a:cubicBezTo>
                  <a:cubicBezTo>
                    <a:pt x="19696" y="13866"/>
                    <a:pt x="19364" y="14217"/>
                    <a:pt x="19107" y="14590"/>
                  </a:cubicBezTo>
                  <a:cubicBezTo>
                    <a:pt x="19041" y="14689"/>
                    <a:pt x="18983" y="14788"/>
                    <a:pt x="18925" y="14880"/>
                  </a:cubicBezTo>
                  <a:cubicBezTo>
                    <a:pt x="18833" y="15055"/>
                    <a:pt x="18759" y="15230"/>
                    <a:pt x="18684" y="15406"/>
                  </a:cubicBezTo>
                  <a:cubicBezTo>
                    <a:pt x="18626" y="15543"/>
                    <a:pt x="18559" y="15680"/>
                    <a:pt x="18493" y="15817"/>
                  </a:cubicBezTo>
                  <a:cubicBezTo>
                    <a:pt x="18311" y="16176"/>
                    <a:pt x="18053" y="16534"/>
                    <a:pt x="17705" y="16907"/>
                  </a:cubicBezTo>
                  <a:cubicBezTo>
                    <a:pt x="17431" y="17204"/>
                    <a:pt x="17116" y="17502"/>
                    <a:pt x="16668" y="17875"/>
                  </a:cubicBezTo>
                  <a:cubicBezTo>
                    <a:pt x="16219" y="18256"/>
                    <a:pt x="15531" y="18813"/>
                    <a:pt x="14220" y="19773"/>
                  </a:cubicBezTo>
                  <a:cubicBezTo>
                    <a:pt x="13523" y="20276"/>
                    <a:pt x="12834" y="20756"/>
                    <a:pt x="12062" y="21092"/>
                  </a:cubicBezTo>
                  <a:cubicBezTo>
                    <a:pt x="11647" y="21282"/>
                    <a:pt x="11232" y="21404"/>
                    <a:pt x="10834" y="21465"/>
                  </a:cubicBezTo>
                  <a:cubicBezTo>
                    <a:pt x="10668" y="21488"/>
                    <a:pt x="10502" y="21496"/>
                    <a:pt x="10344" y="21496"/>
                  </a:cubicBezTo>
                  <a:cubicBezTo>
                    <a:pt x="10071" y="21496"/>
                    <a:pt x="9805" y="21465"/>
                    <a:pt x="9548" y="21389"/>
                  </a:cubicBezTo>
                  <a:close/>
                  <a:moveTo>
                    <a:pt x="7938" y="513"/>
                  </a:moveTo>
                  <a:cubicBezTo>
                    <a:pt x="7722" y="650"/>
                    <a:pt x="7506" y="810"/>
                    <a:pt x="7307" y="963"/>
                  </a:cubicBezTo>
                  <a:cubicBezTo>
                    <a:pt x="6926" y="1245"/>
                    <a:pt x="6536" y="1534"/>
                    <a:pt x="6112" y="1687"/>
                  </a:cubicBezTo>
                  <a:cubicBezTo>
                    <a:pt x="6013" y="1732"/>
                    <a:pt x="5905" y="1763"/>
                    <a:pt x="5789" y="1786"/>
                  </a:cubicBezTo>
                  <a:cubicBezTo>
                    <a:pt x="5689" y="1809"/>
                    <a:pt x="5590" y="1824"/>
                    <a:pt x="5490" y="1839"/>
                  </a:cubicBezTo>
                  <a:cubicBezTo>
                    <a:pt x="5382" y="1862"/>
                    <a:pt x="5274" y="1877"/>
                    <a:pt x="5166" y="1900"/>
                  </a:cubicBezTo>
                  <a:cubicBezTo>
                    <a:pt x="4834" y="1976"/>
                    <a:pt x="4486" y="2129"/>
                    <a:pt x="4179" y="2342"/>
                  </a:cubicBezTo>
                  <a:cubicBezTo>
                    <a:pt x="3922" y="2517"/>
                    <a:pt x="3681" y="2746"/>
                    <a:pt x="3457" y="3036"/>
                  </a:cubicBezTo>
                  <a:cubicBezTo>
                    <a:pt x="3258" y="3302"/>
                    <a:pt x="3083" y="3592"/>
                    <a:pt x="2942" y="3836"/>
                  </a:cubicBezTo>
                  <a:cubicBezTo>
                    <a:pt x="2793" y="4095"/>
                    <a:pt x="2685" y="4430"/>
                    <a:pt x="2569" y="4781"/>
                  </a:cubicBezTo>
                  <a:cubicBezTo>
                    <a:pt x="2420" y="5261"/>
                    <a:pt x="2262" y="5757"/>
                    <a:pt x="1980" y="6115"/>
                  </a:cubicBezTo>
                  <a:cubicBezTo>
                    <a:pt x="1665" y="6519"/>
                    <a:pt x="1424" y="6877"/>
                    <a:pt x="1250" y="7228"/>
                  </a:cubicBezTo>
                  <a:cubicBezTo>
                    <a:pt x="1050" y="7624"/>
                    <a:pt x="918" y="8020"/>
                    <a:pt x="860" y="8424"/>
                  </a:cubicBezTo>
                  <a:cubicBezTo>
                    <a:pt x="851" y="8508"/>
                    <a:pt x="843" y="8577"/>
                    <a:pt x="835" y="8638"/>
                  </a:cubicBezTo>
                  <a:cubicBezTo>
                    <a:pt x="785" y="9095"/>
                    <a:pt x="627" y="9560"/>
                    <a:pt x="453" y="10048"/>
                  </a:cubicBezTo>
                  <a:cubicBezTo>
                    <a:pt x="304" y="10505"/>
                    <a:pt x="138" y="10978"/>
                    <a:pt x="71" y="11458"/>
                  </a:cubicBezTo>
                  <a:cubicBezTo>
                    <a:pt x="-20" y="12037"/>
                    <a:pt x="-20" y="12647"/>
                    <a:pt x="55" y="13226"/>
                  </a:cubicBezTo>
                  <a:cubicBezTo>
                    <a:pt x="104" y="13546"/>
                    <a:pt x="154" y="13828"/>
                    <a:pt x="229" y="14080"/>
                  </a:cubicBezTo>
                  <a:cubicBezTo>
                    <a:pt x="312" y="14377"/>
                    <a:pt x="420" y="14636"/>
                    <a:pt x="553" y="14880"/>
                  </a:cubicBezTo>
                  <a:cubicBezTo>
                    <a:pt x="694" y="15147"/>
                    <a:pt x="876" y="15391"/>
                    <a:pt x="1092" y="15612"/>
                  </a:cubicBezTo>
                  <a:cubicBezTo>
                    <a:pt x="1457" y="15977"/>
                    <a:pt x="1922" y="16305"/>
                    <a:pt x="2536" y="16610"/>
                  </a:cubicBezTo>
                  <a:cubicBezTo>
                    <a:pt x="3067" y="16884"/>
                    <a:pt x="3648" y="17105"/>
                    <a:pt x="4204" y="17326"/>
                  </a:cubicBezTo>
                  <a:cubicBezTo>
                    <a:pt x="4270" y="17349"/>
                    <a:pt x="4270" y="17349"/>
                    <a:pt x="4270" y="17349"/>
                  </a:cubicBezTo>
                  <a:cubicBezTo>
                    <a:pt x="4644" y="17494"/>
                    <a:pt x="5042" y="17662"/>
                    <a:pt x="5415" y="17883"/>
                  </a:cubicBezTo>
                  <a:cubicBezTo>
                    <a:pt x="5673" y="18035"/>
                    <a:pt x="5921" y="18211"/>
                    <a:pt x="6179" y="18432"/>
                  </a:cubicBezTo>
                  <a:cubicBezTo>
                    <a:pt x="6394" y="18622"/>
                    <a:pt x="6610" y="18836"/>
                    <a:pt x="6843" y="19087"/>
                  </a:cubicBezTo>
                  <a:cubicBezTo>
                    <a:pt x="7000" y="19255"/>
                    <a:pt x="7150" y="19438"/>
                    <a:pt x="7299" y="19613"/>
                  </a:cubicBezTo>
                  <a:cubicBezTo>
                    <a:pt x="7340" y="19659"/>
                    <a:pt x="7374" y="19704"/>
                    <a:pt x="7415" y="19750"/>
                  </a:cubicBezTo>
                  <a:cubicBezTo>
                    <a:pt x="7681" y="20063"/>
                    <a:pt x="8013" y="20428"/>
                    <a:pt x="8378" y="20733"/>
                  </a:cubicBezTo>
                  <a:cubicBezTo>
                    <a:pt x="8768" y="21061"/>
                    <a:pt x="9149" y="21274"/>
                    <a:pt x="9548" y="21389"/>
                  </a:cubicBezTo>
                  <a:cubicBezTo>
                    <a:pt x="9946" y="21503"/>
                    <a:pt x="10378" y="21526"/>
                    <a:pt x="10834" y="21465"/>
                  </a:cubicBezTo>
                  <a:cubicBezTo>
                    <a:pt x="11224" y="21404"/>
                    <a:pt x="11639" y="21282"/>
                    <a:pt x="12062" y="21092"/>
                  </a:cubicBezTo>
                  <a:cubicBezTo>
                    <a:pt x="12834" y="20756"/>
                    <a:pt x="13514" y="20276"/>
                    <a:pt x="14211" y="19765"/>
                  </a:cubicBezTo>
                  <a:cubicBezTo>
                    <a:pt x="14908" y="19270"/>
                    <a:pt x="15813" y="18599"/>
                    <a:pt x="16668" y="17875"/>
                  </a:cubicBezTo>
                  <a:cubicBezTo>
                    <a:pt x="17116" y="17502"/>
                    <a:pt x="17431" y="17197"/>
                    <a:pt x="17705" y="16907"/>
                  </a:cubicBezTo>
                  <a:cubicBezTo>
                    <a:pt x="18053" y="16534"/>
                    <a:pt x="18311" y="16176"/>
                    <a:pt x="18493" y="15817"/>
                  </a:cubicBezTo>
                  <a:cubicBezTo>
                    <a:pt x="18559" y="15680"/>
                    <a:pt x="18618" y="15543"/>
                    <a:pt x="18676" y="15406"/>
                  </a:cubicBezTo>
                  <a:cubicBezTo>
                    <a:pt x="18750" y="15230"/>
                    <a:pt x="18833" y="15048"/>
                    <a:pt x="18925" y="14880"/>
                  </a:cubicBezTo>
                  <a:cubicBezTo>
                    <a:pt x="18974" y="14781"/>
                    <a:pt x="19032" y="14689"/>
                    <a:pt x="19099" y="14590"/>
                  </a:cubicBezTo>
                  <a:cubicBezTo>
                    <a:pt x="19364" y="14217"/>
                    <a:pt x="19696" y="13866"/>
                    <a:pt x="20020" y="13531"/>
                  </a:cubicBezTo>
                  <a:cubicBezTo>
                    <a:pt x="20393" y="13142"/>
                    <a:pt x="20775" y="12746"/>
                    <a:pt x="21057" y="12296"/>
                  </a:cubicBezTo>
                  <a:cubicBezTo>
                    <a:pt x="21323" y="11869"/>
                    <a:pt x="21489" y="11381"/>
                    <a:pt x="21547" y="10878"/>
                  </a:cubicBezTo>
                  <a:cubicBezTo>
                    <a:pt x="21580" y="10627"/>
                    <a:pt x="21580" y="10368"/>
                    <a:pt x="21555" y="10116"/>
                  </a:cubicBezTo>
                  <a:cubicBezTo>
                    <a:pt x="21522" y="9865"/>
                    <a:pt x="21464" y="9606"/>
                    <a:pt x="21373" y="9369"/>
                  </a:cubicBezTo>
                  <a:cubicBezTo>
                    <a:pt x="21265" y="9072"/>
                    <a:pt x="21107" y="8782"/>
                    <a:pt x="20900" y="8470"/>
                  </a:cubicBezTo>
                  <a:cubicBezTo>
                    <a:pt x="20725" y="8218"/>
                    <a:pt x="20518" y="7952"/>
                    <a:pt x="20261" y="7662"/>
                  </a:cubicBezTo>
                  <a:cubicBezTo>
                    <a:pt x="19895" y="7266"/>
                    <a:pt x="19522" y="6900"/>
                    <a:pt x="19132" y="6580"/>
                  </a:cubicBezTo>
                  <a:cubicBezTo>
                    <a:pt x="19091" y="6549"/>
                    <a:pt x="19041" y="6511"/>
                    <a:pt x="18999" y="6473"/>
                  </a:cubicBezTo>
                  <a:cubicBezTo>
                    <a:pt x="18792" y="6305"/>
                    <a:pt x="18601" y="6153"/>
                    <a:pt x="18427" y="5962"/>
                  </a:cubicBezTo>
                  <a:cubicBezTo>
                    <a:pt x="18352" y="5871"/>
                    <a:pt x="18286" y="5779"/>
                    <a:pt x="18228" y="5688"/>
                  </a:cubicBezTo>
                  <a:cubicBezTo>
                    <a:pt x="18004" y="5307"/>
                    <a:pt x="17945" y="4857"/>
                    <a:pt x="17896" y="4423"/>
                  </a:cubicBezTo>
                  <a:cubicBezTo>
                    <a:pt x="17838" y="3988"/>
                    <a:pt x="17779" y="3539"/>
                    <a:pt x="17555" y="3165"/>
                  </a:cubicBezTo>
                  <a:cubicBezTo>
                    <a:pt x="17373" y="2868"/>
                    <a:pt x="17107" y="2632"/>
                    <a:pt x="16750" y="2456"/>
                  </a:cubicBezTo>
                  <a:cubicBezTo>
                    <a:pt x="16435" y="2296"/>
                    <a:pt x="16062" y="2197"/>
                    <a:pt x="15663" y="2152"/>
                  </a:cubicBezTo>
                  <a:cubicBezTo>
                    <a:pt x="15489" y="2136"/>
                    <a:pt x="15323" y="2129"/>
                    <a:pt x="15116" y="2121"/>
                  </a:cubicBezTo>
                  <a:cubicBezTo>
                    <a:pt x="15099" y="2121"/>
                    <a:pt x="15083" y="2121"/>
                    <a:pt x="15058" y="2121"/>
                  </a:cubicBezTo>
                  <a:cubicBezTo>
                    <a:pt x="14925" y="2121"/>
                    <a:pt x="14784" y="2113"/>
                    <a:pt x="14643" y="2106"/>
                  </a:cubicBezTo>
                  <a:cubicBezTo>
                    <a:pt x="14211" y="2083"/>
                    <a:pt x="13854" y="2014"/>
                    <a:pt x="13572" y="1900"/>
                  </a:cubicBezTo>
                  <a:cubicBezTo>
                    <a:pt x="13174" y="1732"/>
                    <a:pt x="12892" y="1496"/>
                    <a:pt x="12593" y="1252"/>
                  </a:cubicBezTo>
                  <a:cubicBezTo>
                    <a:pt x="12527" y="1191"/>
                    <a:pt x="12460" y="1130"/>
                    <a:pt x="12394" y="1077"/>
                  </a:cubicBezTo>
                  <a:cubicBezTo>
                    <a:pt x="12079" y="825"/>
                    <a:pt x="11722" y="597"/>
                    <a:pt x="11357" y="414"/>
                  </a:cubicBezTo>
                  <a:cubicBezTo>
                    <a:pt x="11158" y="322"/>
                    <a:pt x="10967" y="238"/>
                    <a:pt x="10776" y="178"/>
                  </a:cubicBezTo>
                  <a:cubicBezTo>
                    <a:pt x="10568" y="109"/>
                    <a:pt x="10378" y="63"/>
                    <a:pt x="10187" y="33"/>
                  </a:cubicBezTo>
                  <a:cubicBezTo>
                    <a:pt x="10021" y="10"/>
                    <a:pt x="9855" y="2"/>
                    <a:pt x="9697" y="2"/>
                  </a:cubicBezTo>
                  <a:cubicBezTo>
                    <a:pt x="9075" y="2"/>
                    <a:pt x="8494" y="170"/>
                    <a:pt x="7938" y="513"/>
                  </a:cubicBezTo>
                  <a:close/>
                </a:path>
              </a:pathLst>
            </a:custGeom>
            <a:solidFill>
              <a:srgbClr val="BFBFBF">
                <a:alpha val="7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6835" name="Freeform 60"/>
            <p:cNvSpPr/>
            <p:nvPr/>
          </p:nvSpPr>
          <p:spPr>
            <a:xfrm flipH="1" rot="10800000">
              <a:off x="269929" y="129741"/>
              <a:ext cx="4970411" cy="535964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69" h="21557" fill="norm" stroke="1" extrusionOk="0">
                  <a:moveTo>
                    <a:pt x="9479" y="21435"/>
                  </a:moveTo>
                  <a:cubicBezTo>
                    <a:pt x="9086" y="21313"/>
                    <a:pt x="8701" y="21093"/>
                    <a:pt x="8316" y="20767"/>
                  </a:cubicBezTo>
                  <a:cubicBezTo>
                    <a:pt x="7964" y="20471"/>
                    <a:pt x="7653" y="20122"/>
                    <a:pt x="7367" y="19788"/>
                  </a:cubicBezTo>
                  <a:cubicBezTo>
                    <a:pt x="7334" y="19751"/>
                    <a:pt x="7302" y="19713"/>
                    <a:pt x="7269" y="19675"/>
                  </a:cubicBezTo>
                  <a:cubicBezTo>
                    <a:pt x="7113" y="19493"/>
                    <a:pt x="6958" y="19303"/>
                    <a:pt x="6794" y="19128"/>
                  </a:cubicBezTo>
                  <a:cubicBezTo>
                    <a:pt x="6319" y="18613"/>
                    <a:pt x="5861" y="18218"/>
                    <a:pt x="5378" y="17930"/>
                  </a:cubicBezTo>
                  <a:cubicBezTo>
                    <a:pt x="4993" y="17702"/>
                    <a:pt x="4592" y="17528"/>
                    <a:pt x="4249" y="17399"/>
                  </a:cubicBezTo>
                  <a:cubicBezTo>
                    <a:pt x="4183" y="17368"/>
                    <a:pt x="4118" y="17345"/>
                    <a:pt x="4044" y="17315"/>
                  </a:cubicBezTo>
                  <a:cubicBezTo>
                    <a:pt x="3520" y="17110"/>
                    <a:pt x="2980" y="16898"/>
                    <a:pt x="2481" y="16640"/>
                  </a:cubicBezTo>
                  <a:cubicBezTo>
                    <a:pt x="1916" y="16352"/>
                    <a:pt x="1474" y="16041"/>
                    <a:pt x="1130" y="15699"/>
                  </a:cubicBezTo>
                  <a:cubicBezTo>
                    <a:pt x="917" y="15487"/>
                    <a:pt x="729" y="15244"/>
                    <a:pt x="582" y="14994"/>
                  </a:cubicBezTo>
                  <a:cubicBezTo>
                    <a:pt x="451" y="14751"/>
                    <a:pt x="336" y="14493"/>
                    <a:pt x="254" y="14197"/>
                  </a:cubicBezTo>
                  <a:cubicBezTo>
                    <a:pt x="172" y="13954"/>
                    <a:pt x="115" y="13681"/>
                    <a:pt x="66" y="13362"/>
                  </a:cubicBezTo>
                  <a:cubicBezTo>
                    <a:pt x="-16" y="12801"/>
                    <a:pt x="-24" y="12194"/>
                    <a:pt x="58" y="11617"/>
                  </a:cubicBezTo>
                  <a:cubicBezTo>
                    <a:pt x="115" y="11117"/>
                    <a:pt x="279" y="10631"/>
                    <a:pt x="434" y="10161"/>
                  </a:cubicBezTo>
                  <a:cubicBezTo>
                    <a:pt x="606" y="9637"/>
                    <a:pt x="770" y="9152"/>
                    <a:pt x="811" y="8658"/>
                  </a:cubicBezTo>
                  <a:cubicBezTo>
                    <a:pt x="819" y="8590"/>
                    <a:pt x="827" y="8514"/>
                    <a:pt x="835" y="8431"/>
                  </a:cubicBezTo>
                  <a:cubicBezTo>
                    <a:pt x="885" y="7998"/>
                    <a:pt x="1007" y="7581"/>
                    <a:pt x="1212" y="7156"/>
                  </a:cubicBezTo>
                  <a:cubicBezTo>
                    <a:pt x="1384" y="6777"/>
                    <a:pt x="1629" y="6398"/>
                    <a:pt x="1949" y="5980"/>
                  </a:cubicBezTo>
                  <a:cubicBezTo>
                    <a:pt x="2210" y="5631"/>
                    <a:pt x="2391" y="5176"/>
                    <a:pt x="2554" y="4728"/>
                  </a:cubicBezTo>
                  <a:cubicBezTo>
                    <a:pt x="2693" y="4372"/>
                    <a:pt x="2816" y="4030"/>
                    <a:pt x="2988" y="3765"/>
                  </a:cubicBezTo>
                  <a:cubicBezTo>
                    <a:pt x="3144" y="3530"/>
                    <a:pt x="3324" y="3249"/>
                    <a:pt x="3536" y="2991"/>
                  </a:cubicBezTo>
                  <a:cubicBezTo>
                    <a:pt x="3766" y="2710"/>
                    <a:pt x="4003" y="2490"/>
                    <a:pt x="4265" y="2323"/>
                  </a:cubicBezTo>
                  <a:cubicBezTo>
                    <a:pt x="4576" y="2119"/>
                    <a:pt x="4920" y="1959"/>
                    <a:pt x="5255" y="1876"/>
                  </a:cubicBezTo>
                  <a:cubicBezTo>
                    <a:pt x="5353" y="1853"/>
                    <a:pt x="5452" y="1830"/>
                    <a:pt x="5550" y="1807"/>
                  </a:cubicBezTo>
                  <a:cubicBezTo>
                    <a:pt x="5656" y="1785"/>
                    <a:pt x="5763" y="1762"/>
                    <a:pt x="5869" y="1739"/>
                  </a:cubicBezTo>
                  <a:cubicBezTo>
                    <a:pt x="5976" y="1709"/>
                    <a:pt x="6082" y="1671"/>
                    <a:pt x="6188" y="1633"/>
                  </a:cubicBezTo>
                  <a:cubicBezTo>
                    <a:pt x="6573" y="1466"/>
                    <a:pt x="6933" y="1200"/>
                    <a:pt x="7285" y="943"/>
                  </a:cubicBezTo>
                  <a:cubicBezTo>
                    <a:pt x="7514" y="768"/>
                    <a:pt x="7752" y="586"/>
                    <a:pt x="7997" y="449"/>
                  </a:cubicBezTo>
                  <a:cubicBezTo>
                    <a:pt x="8349" y="245"/>
                    <a:pt x="8717" y="108"/>
                    <a:pt x="9102" y="47"/>
                  </a:cubicBezTo>
                  <a:cubicBezTo>
                    <a:pt x="9471" y="-21"/>
                    <a:pt x="9872" y="-13"/>
                    <a:pt x="10281" y="55"/>
                  </a:cubicBezTo>
                  <a:cubicBezTo>
                    <a:pt x="10633" y="116"/>
                    <a:pt x="11017" y="252"/>
                    <a:pt x="11427" y="457"/>
                  </a:cubicBezTo>
                  <a:cubicBezTo>
                    <a:pt x="11779" y="631"/>
                    <a:pt x="12139" y="851"/>
                    <a:pt x="12466" y="1102"/>
                  </a:cubicBezTo>
                  <a:cubicBezTo>
                    <a:pt x="12507" y="1132"/>
                    <a:pt x="12556" y="1170"/>
                    <a:pt x="12597" y="1200"/>
                  </a:cubicBezTo>
                  <a:cubicBezTo>
                    <a:pt x="12622" y="1223"/>
                    <a:pt x="12646" y="1238"/>
                    <a:pt x="12671" y="1261"/>
                  </a:cubicBezTo>
                  <a:cubicBezTo>
                    <a:pt x="12982" y="1496"/>
                    <a:pt x="13276" y="1709"/>
                    <a:pt x="13678" y="1861"/>
                  </a:cubicBezTo>
                  <a:cubicBezTo>
                    <a:pt x="13956" y="1967"/>
                    <a:pt x="14300" y="2035"/>
                    <a:pt x="14733" y="2065"/>
                  </a:cubicBezTo>
                  <a:cubicBezTo>
                    <a:pt x="14856" y="2073"/>
                    <a:pt x="14979" y="2081"/>
                    <a:pt x="15094" y="2081"/>
                  </a:cubicBezTo>
                  <a:cubicBezTo>
                    <a:pt x="15126" y="2088"/>
                    <a:pt x="15167" y="2088"/>
                    <a:pt x="15200" y="2088"/>
                  </a:cubicBezTo>
                  <a:cubicBezTo>
                    <a:pt x="15364" y="2096"/>
                    <a:pt x="15552" y="2103"/>
                    <a:pt x="15732" y="2134"/>
                  </a:cubicBezTo>
                  <a:cubicBezTo>
                    <a:pt x="16125" y="2187"/>
                    <a:pt x="16493" y="2301"/>
                    <a:pt x="16796" y="2468"/>
                  </a:cubicBezTo>
                  <a:cubicBezTo>
                    <a:pt x="17148" y="2657"/>
                    <a:pt x="17402" y="2900"/>
                    <a:pt x="17574" y="3196"/>
                  </a:cubicBezTo>
                  <a:cubicBezTo>
                    <a:pt x="17770" y="3560"/>
                    <a:pt x="17819" y="3992"/>
                    <a:pt x="17868" y="4417"/>
                  </a:cubicBezTo>
                  <a:cubicBezTo>
                    <a:pt x="17917" y="4865"/>
                    <a:pt x="17966" y="5328"/>
                    <a:pt x="18204" y="5715"/>
                  </a:cubicBezTo>
                  <a:cubicBezTo>
                    <a:pt x="18261" y="5806"/>
                    <a:pt x="18327" y="5889"/>
                    <a:pt x="18408" y="5973"/>
                  </a:cubicBezTo>
                  <a:cubicBezTo>
                    <a:pt x="18580" y="6155"/>
                    <a:pt x="18785" y="6307"/>
                    <a:pt x="18981" y="6451"/>
                  </a:cubicBezTo>
                  <a:cubicBezTo>
                    <a:pt x="19030" y="6489"/>
                    <a:pt x="19088" y="6527"/>
                    <a:pt x="19137" y="6564"/>
                  </a:cubicBezTo>
                  <a:cubicBezTo>
                    <a:pt x="19530" y="6860"/>
                    <a:pt x="19914" y="7217"/>
                    <a:pt x="20275" y="7611"/>
                  </a:cubicBezTo>
                  <a:cubicBezTo>
                    <a:pt x="20537" y="7892"/>
                    <a:pt x="20741" y="8150"/>
                    <a:pt x="20913" y="8408"/>
                  </a:cubicBezTo>
                  <a:cubicBezTo>
                    <a:pt x="21118" y="8712"/>
                    <a:pt x="21273" y="9007"/>
                    <a:pt x="21380" y="9303"/>
                  </a:cubicBezTo>
                  <a:cubicBezTo>
                    <a:pt x="21461" y="9546"/>
                    <a:pt x="21527" y="9804"/>
                    <a:pt x="21551" y="10062"/>
                  </a:cubicBezTo>
                  <a:cubicBezTo>
                    <a:pt x="21576" y="10312"/>
                    <a:pt x="21576" y="10578"/>
                    <a:pt x="21543" y="10828"/>
                  </a:cubicBezTo>
                  <a:cubicBezTo>
                    <a:pt x="21478" y="11337"/>
                    <a:pt x="21298" y="11837"/>
                    <a:pt x="21019" y="12262"/>
                  </a:cubicBezTo>
                  <a:cubicBezTo>
                    <a:pt x="20741" y="12695"/>
                    <a:pt x="20365" y="13074"/>
                    <a:pt x="20004" y="13446"/>
                  </a:cubicBezTo>
                  <a:cubicBezTo>
                    <a:pt x="19653" y="13795"/>
                    <a:pt x="19292" y="14159"/>
                    <a:pt x="19030" y="14561"/>
                  </a:cubicBezTo>
                  <a:cubicBezTo>
                    <a:pt x="18965" y="14660"/>
                    <a:pt x="18908" y="14758"/>
                    <a:pt x="18859" y="14849"/>
                  </a:cubicBezTo>
                  <a:cubicBezTo>
                    <a:pt x="18760" y="15031"/>
                    <a:pt x="18695" y="15221"/>
                    <a:pt x="18621" y="15403"/>
                  </a:cubicBezTo>
                  <a:cubicBezTo>
                    <a:pt x="18572" y="15540"/>
                    <a:pt x="18515" y="15684"/>
                    <a:pt x="18449" y="15821"/>
                  </a:cubicBezTo>
                  <a:cubicBezTo>
                    <a:pt x="18286" y="16192"/>
                    <a:pt x="18032" y="16556"/>
                    <a:pt x="17688" y="16943"/>
                  </a:cubicBezTo>
                  <a:cubicBezTo>
                    <a:pt x="17426" y="17247"/>
                    <a:pt x="17091" y="17558"/>
                    <a:pt x="16657" y="17930"/>
                  </a:cubicBezTo>
                  <a:cubicBezTo>
                    <a:pt x="15830" y="18650"/>
                    <a:pt x="14946" y="19303"/>
                    <a:pt x="14193" y="19849"/>
                  </a:cubicBezTo>
                  <a:cubicBezTo>
                    <a:pt x="13489" y="20350"/>
                    <a:pt x="12785" y="20835"/>
                    <a:pt x="12016" y="21169"/>
                  </a:cubicBezTo>
                  <a:cubicBezTo>
                    <a:pt x="11590" y="21351"/>
                    <a:pt x="11165" y="21473"/>
                    <a:pt x="10764" y="21526"/>
                  </a:cubicBezTo>
                  <a:cubicBezTo>
                    <a:pt x="10616" y="21541"/>
                    <a:pt x="10469" y="21556"/>
                    <a:pt x="10322" y="21556"/>
                  </a:cubicBezTo>
                  <a:cubicBezTo>
                    <a:pt x="10027" y="21556"/>
                    <a:pt x="9741" y="21511"/>
                    <a:pt x="9479" y="21435"/>
                  </a:cubicBezTo>
                  <a:close/>
                  <a:moveTo>
                    <a:pt x="9102" y="47"/>
                  </a:moveTo>
                  <a:cubicBezTo>
                    <a:pt x="8717" y="108"/>
                    <a:pt x="8349" y="245"/>
                    <a:pt x="7997" y="449"/>
                  </a:cubicBezTo>
                  <a:cubicBezTo>
                    <a:pt x="7760" y="594"/>
                    <a:pt x="7514" y="768"/>
                    <a:pt x="7285" y="943"/>
                  </a:cubicBezTo>
                  <a:cubicBezTo>
                    <a:pt x="6933" y="1200"/>
                    <a:pt x="6573" y="1474"/>
                    <a:pt x="6188" y="1633"/>
                  </a:cubicBezTo>
                  <a:cubicBezTo>
                    <a:pt x="6090" y="1671"/>
                    <a:pt x="5976" y="1709"/>
                    <a:pt x="5869" y="1739"/>
                  </a:cubicBezTo>
                  <a:cubicBezTo>
                    <a:pt x="5763" y="1770"/>
                    <a:pt x="5656" y="1792"/>
                    <a:pt x="5550" y="1807"/>
                  </a:cubicBezTo>
                  <a:cubicBezTo>
                    <a:pt x="5452" y="1830"/>
                    <a:pt x="5353" y="1853"/>
                    <a:pt x="5255" y="1876"/>
                  </a:cubicBezTo>
                  <a:cubicBezTo>
                    <a:pt x="4920" y="1967"/>
                    <a:pt x="4576" y="2119"/>
                    <a:pt x="4265" y="2323"/>
                  </a:cubicBezTo>
                  <a:cubicBezTo>
                    <a:pt x="4011" y="2498"/>
                    <a:pt x="3774" y="2718"/>
                    <a:pt x="3536" y="2991"/>
                  </a:cubicBezTo>
                  <a:cubicBezTo>
                    <a:pt x="3324" y="3249"/>
                    <a:pt x="3144" y="3530"/>
                    <a:pt x="2988" y="3765"/>
                  </a:cubicBezTo>
                  <a:cubicBezTo>
                    <a:pt x="2824" y="4030"/>
                    <a:pt x="2693" y="4372"/>
                    <a:pt x="2554" y="4728"/>
                  </a:cubicBezTo>
                  <a:cubicBezTo>
                    <a:pt x="2391" y="5176"/>
                    <a:pt x="2219" y="5631"/>
                    <a:pt x="1949" y="5980"/>
                  </a:cubicBezTo>
                  <a:cubicBezTo>
                    <a:pt x="1629" y="6398"/>
                    <a:pt x="1392" y="6784"/>
                    <a:pt x="1212" y="7164"/>
                  </a:cubicBezTo>
                  <a:cubicBezTo>
                    <a:pt x="1015" y="7581"/>
                    <a:pt x="893" y="7998"/>
                    <a:pt x="835" y="8431"/>
                  </a:cubicBezTo>
                  <a:cubicBezTo>
                    <a:pt x="827" y="8514"/>
                    <a:pt x="819" y="8590"/>
                    <a:pt x="819" y="8658"/>
                  </a:cubicBezTo>
                  <a:cubicBezTo>
                    <a:pt x="778" y="9152"/>
                    <a:pt x="614" y="9637"/>
                    <a:pt x="443" y="10161"/>
                  </a:cubicBezTo>
                  <a:cubicBezTo>
                    <a:pt x="279" y="10631"/>
                    <a:pt x="123" y="11124"/>
                    <a:pt x="58" y="11617"/>
                  </a:cubicBezTo>
                  <a:cubicBezTo>
                    <a:pt x="-16" y="12194"/>
                    <a:pt x="-16" y="12801"/>
                    <a:pt x="74" y="13362"/>
                  </a:cubicBezTo>
                  <a:cubicBezTo>
                    <a:pt x="115" y="13681"/>
                    <a:pt x="181" y="13954"/>
                    <a:pt x="254" y="14197"/>
                  </a:cubicBezTo>
                  <a:cubicBezTo>
                    <a:pt x="344" y="14493"/>
                    <a:pt x="451" y="14751"/>
                    <a:pt x="590" y="14986"/>
                  </a:cubicBezTo>
                  <a:cubicBezTo>
                    <a:pt x="729" y="15244"/>
                    <a:pt x="917" y="15487"/>
                    <a:pt x="1130" y="15699"/>
                  </a:cubicBezTo>
                  <a:cubicBezTo>
                    <a:pt x="1474" y="16041"/>
                    <a:pt x="1916" y="16352"/>
                    <a:pt x="2481" y="16640"/>
                  </a:cubicBezTo>
                  <a:cubicBezTo>
                    <a:pt x="2980" y="16890"/>
                    <a:pt x="3528" y="17110"/>
                    <a:pt x="4044" y="17315"/>
                  </a:cubicBezTo>
                  <a:cubicBezTo>
                    <a:pt x="4118" y="17338"/>
                    <a:pt x="4183" y="17368"/>
                    <a:pt x="4249" y="17391"/>
                  </a:cubicBezTo>
                  <a:cubicBezTo>
                    <a:pt x="4592" y="17528"/>
                    <a:pt x="4993" y="17702"/>
                    <a:pt x="5378" y="17930"/>
                  </a:cubicBezTo>
                  <a:cubicBezTo>
                    <a:pt x="5861" y="18218"/>
                    <a:pt x="6327" y="18613"/>
                    <a:pt x="6794" y="19128"/>
                  </a:cubicBezTo>
                  <a:cubicBezTo>
                    <a:pt x="6958" y="19303"/>
                    <a:pt x="7113" y="19493"/>
                    <a:pt x="7269" y="19667"/>
                  </a:cubicBezTo>
                  <a:cubicBezTo>
                    <a:pt x="7302" y="19705"/>
                    <a:pt x="7334" y="19743"/>
                    <a:pt x="7367" y="19781"/>
                  </a:cubicBezTo>
                  <a:cubicBezTo>
                    <a:pt x="7653" y="20115"/>
                    <a:pt x="7964" y="20471"/>
                    <a:pt x="8316" y="20767"/>
                  </a:cubicBezTo>
                  <a:cubicBezTo>
                    <a:pt x="8701" y="21093"/>
                    <a:pt x="9086" y="21313"/>
                    <a:pt x="9479" y="21427"/>
                  </a:cubicBezTo>
                  <a:cubicBezTo>
                    <a:pt x="9872" y="21549"/>
                    <a:pt x="10305" y="21579"/>
                    <a:pt x="10764" y="21526"/>
                  </a:cubicBezTo>
                  <a:cubicBezTo>
                    <a:pt x="11165" y="21473"/>
                    <a:pt x="11582" y="21351"/>
                    <a:pt x="12008" y="21169"/>
                  </a:cubicBezTo>
                  <a:cubicBezTo>
                    <a:pt x="12785" y="20835"/>
                    <a:pt x="13481" y="20350"/>
                    <a:pt x="14185" y="19842"/>
                  </a:cubicBezTo>
                  <a:cubicBezTo>
                    <a:pt x="14946" y="19303"/>
                    <a:pt x="15830" y="18650"/>
                    <a:pt x="16657" y="17930"/>
                  </a:cubicBezTo>
                  <a:cubicBezTo>
                    <a:pt x="17091" y="17558"/>
                    <a:pt x="17418" y="17239"/>
                    <a:pt x="17688" y="16943"/>
                  </a:cubicBezTo>
                  <a:cubicBezTo>
                    <a:pt x="18032" y="16556"/>
                    <a:pt x="18277" y="16185"/>
                    <a:pt x="18449" y="15821"/>
                  </a:cubicBezTo>
                  <a:cubicBezTo>
                    <a:pt x="18515" y="15684"/>
                    <a:pt x="18564" y="15540"/>
                    <a:pt x="18621" y="15403"/>
                  </a:cubicBezTo>
                  <a:cubicBezTo>
                    <a:pt x="18687" y="15221"/>
                    <a:pt x="18760" y="15031"/>
                    <a:pt x="18859" y="14849"/>
                  </a:cubicBezTo>
                  <a:cubicBezTo>
                    <a:pt x="18908" y="14758"/>
                    <a:pt x="18965" y="14660"/>
                    <a:pt x="19030" y="14561"/>
                  </a:cubicBezTo>
                  <a:cubicBezTo>
                    <a:pt x="19292" y="14159"/>
                    <a:pt x="19653" y="13795"/>
                    <a:pt x="19996" y="13438"/>
                  </a:cubicBezTo>
                  <a:cubicBezTo>
                    <a:pt x="20365" y="13074"/>
                    <a:pt x="20741" y="12687"/>
                    <a:pt x="21011" y="12262"/>
                  </a:cubicBezTo>
                  <a:cubicBezTo>
                    <a:pt x="21290" y="11830"/>
                    <a:pt x="21470" y="11337"/>
                    <a:pt x="21535" y="10828"/>
                  </a:cubicBezTo>
                  <a:cubicBezTo>
                    <a:pt x="21568" y="10578"/>
                    <a:pt x="21576" y="10312"/>
                    <a:pt x="21543" y="10062"/>
                  </a:cubicBezTo>
                  <a:cubicBezTo>
                    <a:pt x="21519" y="9804"/>
                    <a:pt x="21461" y="9546"/>
                    <a:pt x="21371" y="9303"/>
                  </a:cubicBezTo>
                  <a:cubicBezTo>
                    <a:pt x="21273" y="9007"/>
                    <a:pt x="21118" y="8712"/>
                    <a:pt x="20913" y="8408"/>
                  </a:cubicBezTo>
                  <a:cubicBezTo>
                    <a:pt x="20741" y="8150"/>
                    <a:pt x="20528" y="7892"/>
                    <a:pt x="20275" y="7611"/>
                  </a:cubicBezTo>
                  <a:cubicBezTo>
                    <a:pt x="19914" y="7217"/>
                    <a:pt x="19530" y="6868"/>
                    <a:pt x="19137" y="6564"/>
                  </a:cubicBezTo>
                  <a:cubicBezTo>
                    <a:pt x="19080" y="6527"/>
                    <a:pt x="19030" y="6489"/>
                    <a:pt x="18981" y="6451"/>
                  </a:cubicBezTo>
                  <a:cubicBezTo>
                    <a:pt x="18777" y="6307"/>
                    <a:pt x="18580" y="6155"/>
                    <a:pt x="18408" y="5980"/>
                  </a:cubicBezTo>
                  <a:cubicBezTo>
                    <a:pt x="18327" y="5889"/>
                    <a:pt x="18261" y="5806"/>
                    <a:pt x="18204" y="5715"/>
                  </a:cubicBezTo>
                  <a:cubicBezTo>
                    <a:pt x="17958" y="5328"/>
                    <a:pt x="17909" y="4865"/>
                    <a:pt x="17860" y="4417"/>
                  </a:cubicBezTo>
                  <a:cubicBezTo>
                    <a:pt x="17819" y="3992"/>
                    <a:pt x="17770" y="3560"/>
                    <a:pt x="17565" y="3196"/>
                  </a:cubicBezTo>
                  <a:cubicBezTo>
                    <a:pt x="17402" y="2900"/>
                    <a:pt x="17140" y="2657"/>
                    <a:pt x="16796" y="2468"/>
                  </a:cubicBezTo>
                  <a:cubicBezTo>
                    <a:pt x="16493" y="2308"/>
                    <a:pt x="16125" y="2187"/>
                    <a:pt x="15732" y="2134"/>
                  </a:cubicBezTo>
                  <a:cubicBezTo>
                    <a:pt x="15552" y="2111"/>
                    <a:pt x="15364" y="2096"/>
                    <a:pt x="15200" y="2088"/>
                  </a:cubicBezTo>
                  <a:cubicBezTo>
                    <a:pt x="15167" y="2088"/>
                    <a:pt x="15126" y="2088"/>
                    <a:pt x="15094" y="2088"/>
                  </a:cubicBezTo>
                  <a:cubicBezTo>
                    <a:pt x="14971" y="2081"/>
                    <a:pt x="14856" y="2073"/>
                    <a:pt x="14733" y="2065"/>
                  </a:cubicBezTo>
                  <a:cubicBezTo>
                    <a:pt x="14300" y="2035"/>
                    <a:pt x="13956" y="1967"/>
                    <a:pt x="13678" y="1861"/>
                  </a:cubicBezTo>
                  <a:cubicBezTo>
                    <a:pt x="13276" y="1709"/>
                    <a:pt x="12982" y="1504"/>
                    <a:pt x="12671" y="1261"/>
                  </a:cubicBezTo>
                  <a:cubicBezTo>
                    <a:pt x="12646" y="1246"/>
                    <a:pt x="12622" y="1223"/>
                    <a:pt x="12597" y="1200"/>
                  </a:cubicBezTo>
                  <a:cubicBezTo>
                    <a:pt x="12548" y="1170"/>
                    <a:pt x="12507" y="1132"/>
                    <a:pt x="12458" y="1102"/>
                  </a:cubicBezTo>
                  <a:cubicBezTo>
                    <a:pt x="12131" y="851"/>
                    <a:pt x="11779" y="631"/>
                    <a:pt x="11427" y="457"/>
                  </a:cubicBezTo>
                  <a:cubicBezTo>
                    <a:pt x="11017" y="252"/>
                    <a:pt x="10633" y="123"/>
                    <a:pt x="10281" y="62"/>
                  </a:cubicBezTo>
                  <a:cubicBezTo>
                    <a:pt x="10060" y="25"/>
                    <a:pt x="9847" y="2"/>
                    <a:pt x="9634" y="2"/>
                  </a:cubicBezTo>
                  <a:cubicBezTo>
                    <a:pt x="9454" y="2"/>
                    <a:pt x="9274" y="17"/>
                    <a:pt x="9102" y="47"/>
                  </a:cubicBezTo>
                  <a:close/>
                </a:path>
              </a:pathLst>
            </a:custGeom>
            <a:solidFill>
              <a:srgbClr val="BFBFBF">
                <a:alpha val="7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6836" name="Freeform 61"/>
            <p:cNvSpPr/>
            <p:nvPr/>
          </p:nvSpPr>
          <p:spPr>
            <a:xfrm flipH="1" rot="10800000">
              <a:off x="235735" y="118950"/>
              <a:ext cx="5036358" cy="53971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67" h="21417" fill="norm" stroke="1" extrusionOk="0">
                  <a:moveTo>
                    <a:pt x="9412" y="21283"/>
                  </a:moveTo>
                  <a:cubicBezTo>
                    <a:pt x="8548" y="21013"/>
                    <a:pt x="7901" y="20325"/>
                    <a:pt x="7320" y="19651"/>
                  </a:cubicBezTo>
                  <a:cubicBezTo>
                    <a:pt x="7295" y="19614"/>
                    <a:pt x="7263" y="19584"/>
                    <a:pt x="7239" y="19554"/>
                  </a:cubicBezTo>
                  <a:cubicBezTo>
                    <a:pt x="7077" y="19367"/>
                    <a:pt x="6916" y="19180"/>
                    <a:pt x="6754" y="19000"/>
                  </a:cubicBezTo>
                  <a:cubicBezTo>
                    <a:pt x="6286" y="18498"/>
                    <a:pt x="5825" y="18109"/>
                    <a:pt x="5341" y="17817"/>
                  </a:cubicBezTo>
                  <a:cubicBezTo>
                    <a:pt x="5034" y="17638"/>
                    <a:pt x="4694" y="17473"/>
                    <a:pt x="4226" y="17286"/>
                  </a:cubicBezTo>
                  <a:cubicBezTo>
                    <a:pt x="4121" y="17241"/>
                    <a:pt x="4008" y="17196"/>
                    <a:pt x="3903" y="17159"/>
                  </a:cubicBezTo>
                  <a:cubicBezTo>
                    <a:pt x="2909" y="16762"/>
                    <a:pt x="1883" y="16358"/>
                    <a:pt x="1156" y="15654"/>
                  </a:cubicBezTo>
                  <a:cubicBezTo>
                    <a:pt x="946" y="15445"/>
                    <a:pt x="761" y="15213"/>
                    <a:pt x="615" y="14966"/>
                  </a:cubicBezTo>
                  <a:cubicBezTo>
                    <a:pt x="357" y="14532"/>
                    <a:pt x="187" y="14030"/>
                    <a:pt x="82" y="13379"/>
                  </a:cubicBezTo>
                  <a:cubicBezTo>
                    <a:pt x="-15" y="12833"/>
                    <a:pt x="-23" y="12241"/>
                    <a:pt x="42" y="11673"/>
                  </a:cubicBezTo>
                  <a:cubicBezTo>
                    <a:pt x="98" y="11164"/>
                    <a:pt x="260" y="10662"/>
                    <a:pt x="421" y="10176"/>
                  </a:cubicBezTo>
                  <a:cubicBezTo>
                    <a:pt x="591" y="9629"/>
                    <a:pt x="761" y="9120"/>
                    <a:pt x="793" y="8604"/>
                  </a:cubicBezTo>
                  <a:cubicBezTo>
                    <a:pt x="793" y="8529"/>
                    <a:pt x="801" y="8454"/>
                    <a:pt x="809" y="8372"/>
                  </a:cubicBezTo>
                  <a:cubicBezTo>
                    <a:pt x="857" y="7915"/>
                    <a:pt x="971" y="7474"/>
                    <a:pt x="1164" y="7040"/>
                  </a:cubicBezTo>
                  <a:cubicBezTo>
                    <a:pt x="1350" y="6628"/>
                    <a:pt x="1593" y="6224"/>
                    <a:pt x="1908" y="5805"/>
                  </a:cubicBezTo>
                  <a:cubicBezTo>
                    <a:pt x="2166" y="5468"/>
                    <a:pt x="2352" y="5056"/>
                    <a:pt x="2530" y="4652"/>
                  </a:cubicBezTo>
                  <a:cubicBezTo>
                    <a:pt x="2691" y="4286"/>
                    <a:pt x="2845" y="3941"/>
                    <a:pt x="3038" y="3664"/>
                  </a:cubicBezTo>
                  <a:cubicBezTo>
                    <a:pt x="3394" y="3170"/>
                    <a:pt x="3782" y="2654"/>
                    <a:pt x="4355" y="2287"/>
                  </a:cubicBezTo>
                  <a:cubicBezTo>
                    <a:pt x="4654" y="2093"/>
                    <a:pt x="4993" y="1935"/>
                    <a:pt x="5333" y="1838"/>
                  </a:cubicBezTo>
                  <a:cubicBezTo>
                    <a:pt x="5430" y="1816"/>
                    <a:pt x="5518" y="1793"/>
                    <a:pt x="5607" y="1771"/>
                  </a:cubicBezTo>
                  <a:cubicBezTo>
                    <a:pt x="5720" y="1741"/>
                    <a:pt x="5833" y="1711"/>
                    <a:pt x="5946" y="1681"/>
                  </a:cubicBezTo>
                  <a:cubicBezTo>
                    <a:pt x="6051" y="1644"/>
                    <a:pt x="6157" y="1606"/>
                    <a:pt x="6253" y="1561"/>
                  </a:cubicBezTo>
                  <a:cubicBezTo>
                    <a:pt x="6609" y="1404"/>
                    <a:pt x="6948" y="1157"/>
                    <a:pt x="7271" y="918"/>
                  </a:cubicBezTo>
                  <a:cubicBezTo>
                    <a:pt x="7522" y="730"/>
                    <a:pt x="7788" y="528"/>
                    <a:pt x="8063" y="379"/>
                  </a:cubicBezTo>
                  <a:cubicBezTo>
                    <a:pt x="8410" y="192"/>
                    <a:pt x="8790" y="72"/>
                    <a:pt x="9186" y="19"/>
                  </a:cubicBezTo>
                  <a:cubicBezTo>
                    <a:pt x="9557" y="-18"/>
                    <a:pt x="9953" y="-3"/>
                    <a:pt x="10365" y="87"/>
                  </a:cubicBezTo>
                  <a:cubicBezTo>
                    <a:pt x="11165" y="251"/>
                    <a:pt x="11989" y="738"/>
                    <a:pt x="12530" y="1112"/>
                  </a:cubicBezTo>
                  <a:cubicBezTo>
                    <a:pt x="12603" y="1165"/>
                    <a:pt x="12675" y="1217"/>
                    <a:pt x="12748" y="1262"/>
                  </a:cubicBezTo>
                  <a:cubicBezTo>
                    <a:pt x="13095" y="1501"/>
                    <a:pt x="13394" y="1681"/>
                    <a:pt x="13774" y="1816"/>
                  </a:cubicBezTo>
                  <a:cubicBezTo>
                    <a:pt x="14049" y="1913"/>
                    <a:pt x="14388" y="1973"/>
                    <a:pt x="14824" y="2010"/>
                  </a:cubicBezTo>
                  <a:cubicBezTo>
                    <a:pt x="14921" y="2018"/>
                    <a:pt x="15018" y="2025"/>
                    <a:pt x="15115" y="2033"/>
                  </a:cubicBezTo>
                  <a:cubicBezTo>
                    <a:pt x="15171" y="2033"/>
                    <a:pt x="15228" y="2040"/>
                    <a:pt x="15284" y="2040"/>
                  </a:cubicBezTo>
                  <a:cubicBezTo>
                    <a:pt x="15430" y="2055"/>
                    <a:pt x="15616" y="2070"/>
                    <a:pt x="15809" y="2100"/>
                  </a:cubicBezTo>
                  <a:cubicBezTo>
                    <a:pt x="16197" y="2167"/>
                    <a:pt x="16561" y="2295"/>
                    <a:pt x="16851" y="2459"/>
                  </a:cubicBezTo>
                  <a:cubicBezTo>
                    <a:pt x="17191" y="2654"/>
                    <a:pt x="17433" y="2908"/>
                    <a:pt x="17587" y="3208"/>
                  </a:cubicBezTo>
                  <a:cubicBezTo>
                    <a:pt x="17772" y="3560"/>
                    <a:pt x="17805" y="3971"/>
                    <a:pt x="17845" y="4375"/>
                  </a:cubicBezTo>
                  <a:cubicBezTo>
                    <a:pt x="17861" y="4600"/>
                    <a:pt x="17885" y="4839"/>
                    <a:pt x="17926" y="5064"/>
                  </a:cubicBezTo>
                  <a:cubicBezTo>
                    <a:pt x="17982" y="5311"/>
                    <a:pt x="18063" y="5513"/>
                    <a:pt x="18176" y="5685"/>
                  </a:cubicBezTo>
                  <a:cubicBezTo>
                    <a:pt x="18241" y="5775"/>
                    <a:pt x="18305" y="5857"/>
                    <a:pt x="18394" y="5940"/>
                  </a:cubicBezTo>
                  <a:cubicBezTo>
                    <a:pt x="18564" y="6112"/>
                    <a:pt x="18766" y="6246"/>
                    <a:pt x="18960" y="6374"/>
                  </a:cubicBezTo>
                  <a:cubicBezTo>
                    <a:pt x="19016" y="6411"/>
                    <a:pt x="19081" y="6456"/>
                    <a:pt x="19138" y="6493"/>
                  </a:cubicBezTo>
                  <a:cubicBezTo>
                    <a:pt x="19541" y="6770"/>
                    <a:pt x="19929" y="7107"/>
                    <a:pt x="20301" y="7496"/>
                  </a:cubicBezTo>
                  <a:cubicBezTo>
                    <a:pt x="20543" y="7758"/>
                    <a:pt x="20761" y="8020"/>
                    <a:pt x="20931" y="8275"/>
                  </a:cubicBezTo>
                  <a:cubicBezTo>
                    <a:pt x="21133" y="8567"/>
                    <a:pt x="21278" y="8866"/>
                    <a:pt x="21383" y="9158"/>
                  </a:cubicBezTo>
                  <a:cubicBezTo>
                    <a:pt x="21472" y="9405"/>
                    <a:pt x="21529" y="9659"/>
                    <a:pt x="21553" y="9921"/>
                  </a:cubicBezTo>
                  <a:cubicBezTo>
                    <a:pt x="21577" y="10176"/>
                    <a:pt x="21569" y="10430"/>
                    <a:pt x="21537" y="10692"/>
                  </a:cubicBezTo>
                  <a:cubicBezTo>
                    <a:pt x="21464" y="11201"/>
                    <a:pt x="21270" y="11695"/>
                    <a:pt x="20987" y="12122"/>
                  </a:cubicBezTo>
                  <a:cubicBezTo>
                    <a:pt x="20713" y="12526"/>
                    <a:pt x="20341" y="12893"/>
                    <a:pt x="19978" y="13244"/>
                  </a:cubicBezTo>
                  <a:cubicBezTo>
                    <a:pt x="19614" y="13611"/>
                    <a:pt x="19226" y="13985"/>
                    <a:pt x="18960" y="14404"/>
                  </a:cubicBezTo>
                  <a:cubicBezTo>
                    <a:pt x="18895" y="14502"/>
                    <a:pt x="18839" y="14599"/>
                    <a:pt x="18790" y="14696"/>
                  </a:cubicBezTo>
                  <a:cubicBezTo>
                    <a:pt x="18701" y="14883"/>
                    <a:pt x="18637" y="15078"/>
                    <a:pt x="18572" y="15265"/>
                  </a:cubicBezTo>
                  <a:cubicBezTo>
                    <a:pt x="18524" y="15407"/>
                    <a:pt x="18475" y="15542"/>
                    <a:pt x="18419" y="15684"/>
                  </a:cubicBezTo>
                  <a:cubicBezTo>
                    <a:pt x="18257" y="16059"/>
                    <a:pt x="18015" y="16433"/>
                    <a:pt x="17684" y="16829"/>
                  </a:cubicBezTo>
                  <a:cubicBezTo>
                    <a:pt x="17409" y="17136"/>
                    <a:pt x="17086" y="17458"/>
                    <a:pt x="16658" y="17832"/>
                  </a:cubicBezTo>
                  <a:cubicBezTo>
                    <a:pt x="15834" y="18543"/>
                    <a:pt x="14937" y="19194"/>
                    <a:pt x="14170" y="19741"/>
                  </a:cubicBezTo>
                  <a:cubicBezTo>
                    <a:pt x="13451" y="20250"/>
                    <a:pt x="12748" y="20729"/>
                    <a:pt x="11964" y="21058"/>
                  </a:cubicBezTo>
                  <a:cubicBezTo>
                    <a:pt x="11520" y="21238"/>
                    <a:pt x="10939" y="21417"/>
                    <a:pt x="10308" y="21417"/>
                  </a:cubicBezTo>
                  <a:cubicBezTo>
                    <a:pt x="10010" y="21417"/>
                    <a:pt x="9711" y="21380"/>
                    <a:pt x="9412" y="21283"/>
                  </a:cubicBezTo>
                  <a:close/>
                  <a:moveTo>
                    <a:pt x="9186" y="27"/>
                  </a:moveTo>
                  <a:cubicBezTo>
                    <a:pt x="8790" y="72"/>
                    <a:pt x="8410" y="192"/>
                    <a:pt x="8063" y="386"/>
                  </a:cubicBezTo>
                  <a:cubicBezTo>
                    <a:pt x="7788" y="536"/>
                    <a:pt x="7522" y="730"/>
                    <a:pt x="7271" y="918"/>
                  </a:cubicBezTo>
                  <a:cubicBezTo>
                    <a:pt x="6948" y="1157"/>
                    <a:pt x="6617" y="1404"/>
                    <a:pt x="6262" y="1561"/>
                  </a:cubicBezTo>
                  <a:cubicBezTo>
                    <a:pt x="6157" y="1606"/>
                    <a:pt x="6051" y="1651"/>
                    <a:pt x="5946" y="1681"/>
                  </a:cubicBezTo>
                  <a:cubicBezTo>
                    <a:pt x="5833" y="1718"/>
                    <a:pt x="5728" y="1741"/>
                    <a:pt x="5607" y="1771"/>
                  </a:cubicBezTo>
                  <a:cubicBezTo>
                    <a:pt x="5518" y="1793"/>
                    <a:pt x="5430" y="1816"/>
                    <a:pt x="5333" y="1846"/>
                  </a:cubicBezTo>
                  <a:cubicBezTo>
                    <a:pt x="4993" y="1943"/>
                    <a:pt x="4654" y="2093"/>
                    <a:pt x="4355" y="2295"/>
                  </a:cubicBezTo>
                  <a:cubicBezTo>
                    <a:pt x="3790" y="2654"/>
                    <a:pt x="3394" y="3170"/>
                    <a:pt x="3038" y="3664"/>
                  </a:cubicBezTo>
                  <a:cubicBezTo>
                    <a:pt x="2845" y="3941"/>
                    <a:pt x="2691" y="4286"/>
                    <a:pt x="2530" y="4652"/>
                  </a:cubicBezTo>
                  <a:cubicBezTo>
                    <a:pt x="2352" y="5056"/>
                    <a:pt x="2166" y="5476"/>
                    <a:pt x="1916" y="5805"/>
                  </a:cubicBezTo>
                  <a:cubicBezTo>
                    <a:pt x="1593" y="6231"/>
                    <a:pt x="1350" y="6628"/>
                    <a:pt x="1173" y="7040"/>
                  </a:cubicBezTo>
                  <a:cubicBezTo>
                    <a:pt x="971" y="7474"/>
                    <a:pt x="857" y="7915"/>
                    <a:pt x="817" y="8372"/>
                  </a:cubicBezTo>
                  <a:cubicBezTo>
                    <a:pt x="801" y="8454"/>
                    <a:pt x="801" y="8529"/>
                    <a:pt x="793" y="8604"/>
                  </a:cubicBezTo>
                  <a:cubicBezTo>
                    <a:pt x="761" y="9120"/>
                    <a:pt x="599" y="9629"/>
                    <a:pt x="421" y="10176"/>
                  </a:cubicBezTo>
                  <a:cubicBezTo>
                    <a:pt x="260" y="10662"/>
                    <a:pt x="98" y="11164"/>
                    <a:pt x="42" y="11673"/>
                  </a:cubicBezTo>
                  <a:cubicBezTo>
                    <a:pt x="-23" y="12241"/>
                    <a:pt x="-7" y="12833"/>
                    <a:pt x="82" y="13379"/>
                  </a:cubicBezTo>
                  <a:cubicBezTo>
                    <a:pt x="187" y="14030"/>
                    <a:pt x="365" y="14532"/>
                    <a:pt x="615" y="14966"/>
                  </a:cubicBezTo>
                  <a:cubicBezTo>
                    <a:pt x="769" y="15213"/>
                    <a:pt x="946" y="15445"/>
                    <a:pt x="1164" y="15647"/>
                  </a:cubicBezTo>
                  <a:cubicBezTo>
                    <a:pt x="1891" y="16358"/>
                    <a:pt x="2917" y="16762"/>
                    <a:pt x="3903" y="17151"/>
                  </a:cubicBezTo>
                  <a:cubicBezTo>
                    <a:pt x="4008" y="17196"/>
                    <a:pt x="4121" y="17241"/>
                    <a:pt x="4226" y="17286"/>
                  </a:cubicBezTo>
                  <a:cubicBezTo>
                    <a:pt x="4694" y="17473"/>
                    <a:pt x="5034" y="17638"/>
                    <a:pt x="5341" y="17817"/>
                  </a:cubicBezTo>
                  <a:cubicBezTo>
                    <a:pt x="5825" y="18109"/>
                    <a:pt x="6286" y="18498"/>
                    <a:pt x="6754" y="19000"/>
                  </a:cubicBezTo>
                  <a:cubicBezTo>
                    <a:pt x="6924" y="19180"/>
                    <a:pt x="7085" y="19367"/>
                    <a:pt x="7239" y="19554"/>
                  </a:cubicBezTo>
                  <a:cubicBezTo>
                    <a:pt x="7271" y="19584"/>
                    <a:pt x="7295" y="19614"/>
                    <a:pt x="7320" y="19644"/>
                  </a:cubicBezTo>
                  <a:cubicBezTo>
                    <a:pt x="7909" y="20325"/>
                    <a:pt x="8548" y="21013"/>
                    <a:pt x="9412" y="21283"/>
                  </a:cubicBezTo>
                  <a:cubicBezTo>
                    <a:pt x="10357" y="21582"/>
                    <a:pt x="11318" y="21320"/>
                    <a:pt x="11964" y="21058"/>
                  </a:cubicBezTo>
                  <a:cubicBezTo>
                    <a:pt x="12748" y="20729"/>
                    <a:pt x="13451" y="20250"/>
                    <a:pt x="14162" y="19741"/>
                  </a:cubicBezTo>
                  <a:cubicBezTo>
                    <a:pt x="14937" y="19194"/>
                    <a:pt x="15834" y="18536"/>
                    <a:pt x="16658" y="17825"/>
                  </a:cubicBezTo>
                  <a:cubicBezTo>
                    <a:pt x="17086" y="17458"/>
                    <a:pt x="17409" y="17136"/>
                    <a:pt x="17675" y="16822"/>
                  </a:cubicBezTo>
                  <a:cubicBezTo>
                    <a:pt x="18015" y="16433"/>
                    <a:pt x="18257" y="16059"/>
                    <a:pt x="18411" y="15684"/>
                  </a:cubicBezTo>
                  <a:cubicBezTo>
                    <a:pt x="18467" y="15542"/>
                    <a:pt x="18516" y="15407"/>
                    <a:pt x="18564" y="15265"/>
                  </a:cubicBezTo>
                  <a:cubicBezTo>
                    <a:pt x="18629" y="15078"/>
                    <a:pt x="18701" y="14883"/>
                    <a:pt x="18790" y="14696"/>
                  </a:cubicBezTo>
                  <a:cubicBezTo>
                    <a:pt x="18839" y="14599"/>
                    <a:pt x="18895" y="14502"/>
                    <a:pt x="18960" y="14404"/>
                  </a:cubicBezTo>
                  <a:cubicBezTo>
                    <a:pt x="19226" y="13985"/>
                    <a:pt x="19606" y="13604"/>
                    <a:pt x="19978" y="13244"/>
                  </a:cubicBezTo>
                  <a:cubicBezTo>
                    <a:pt x="20333" y="12893"/>
                    <a:pt x="20705" y="12526"/>
                    <a:pt x="20979" y="12122"/>
                  </a:cubicBezTo>
                  <a:cubicBezTo>
                    <a:pt x="21270" y="11695"/>
                    <a:pt x="21456" y="11201"/>
                    <a:pt x="21529" y="10692"/>
                  </a:cubicBezTo>
                  <a:cubicBezTo>
                    <a:pt x="21569" y="10430"/>
                    <a:pt x="21569" y="10176"/>
                    <a:pt x="21545" y="9921"/>
                  </a:cubicBezTo>
                  <a:cubicBezTo>
                    <a:pt x="21520" y="9659"/>
                    <a:pt x="21464" y="9405"/>
                    <a:pt x="21383" y="9158"/>
                  </a:cubicBezTo>
                  <a:cubicBezTo>
                    <a:pt x="21278" y="8866"/>
                    <a:pt x="21125" y="8574"/>
                    <a:pt x="20931" y="8275"/>
                  </a:cubicBezTo>
                  <a:cubicBezTo>
                    <a:pt x="20761" y="8020"/>
                    <a:pt x="20543" y="7758"/>
                    <a:pt x="20301" y="7496"/>
                  </a:cubicBezTo>
                  <a:cubicBezTo>
                    <a:pt x="19929" y="7107"/>
                    <a:pt x="19541" y="6770"/>
                    <a:pt x="19138" y="6493"/>
                  </a:cubicBezTo>
                  <a:cubicBezTo>
                    <a:pt x="19081" y="6456"/>
                    <a:pt x="19016" y="6411"/>
                    <a:pt x="18960" y="6374"/>
                  </a:cubicBezTo>
                  <a:cubicBezTo>
                    <a:pt x="18766" y="6246"/>
                    <a:pt x="18556" y="6112"/>
                    <a:pt x="18386" y="5947"/>
                  </a:cubicBezTo>
                  <a:cubicBezTo>
                    <a:pt x="18305" y="5865"/>
                    <a:pt x="18233" y="5782"/>
                    <a:pt x="18176" y="5693"/>
                  </a:cubicBezTo>
                  <a:cubicBezTo>
                    <a:pt x="18063" y="5520"/>
                    <a:pt x="17982" y="5311"/>
                    <a:pt x="17926" y="5064"/>
                  </a:cubicBezTo>
                  <a:cubicBezTo>
                    <a:pt x="17877" y="4839"/>
                    <a:pt x="17861" y="4600"/>
                    <a:pt x="17837" y="4375"/>
                  </a:cubicBezTo>
                  <a:cubicBezTo>
                    <a:pt x="17805" y="3971"/>
                    <a:pt x="17764" y="3560"/>
                    <a:pt x="17587" y="3208"/>
                  </a:cubicBezTo>
                  <a:cubicBezTo>
                    <a:pt x="17433" y="2908"/>
                    <a:pt x="17183" y="2661"/>
                    <a:pt x="16851" y="2467"/>
                  </a:cubicBezTo>
                  <a:cubicBezTo>
                    <a:pt x="16553" y="2295"/>
                    <a:pt x="16197" y="2167"/>
                    <a:pt x="15809" y="2100"/>
                  </a:cubicBezTo>
                  <a:cubicBezTo>
                    <a:pt x="15616" y="2070"/>
                    <a:pt x="15430" y="2055"/>
                    <a:pt x="15284" y="2048"/>
                  </a:cubicBezTo>
                  <a:cubicBezTo>
                    <a:pt x="15228" y="2040"/>
                    <a:pt x="15171" y="2040"/>
                    <a:pt x="15115" y="2033"/>
                  </a:cubicBezTo>
                  <a:cubicBezTo>
                    <a:pt x="15018" y="2025"/>
                    <a:pt x="14921" y="2018"/>
                    <a:pt x="14824" y="2010"/>
                  </a:cubicBezTo>
                  <a:cubicBezTo>
                    <a:pt x="14388" y="1973"/>
                    <a:pt x="14049" y="1913"/>
                    <a:pt x="13774" y="1816"/>
                  </a:cubicBezTo>
                  <a:cubicBezTo>
                    <a:pt x="13394" y="1681"/>
                    <a:pt x="13095" y="1509"/>
                    <a:pt x="12748" y="1269"/>
                  </a:cubicBezTo>
                  <a:cubicBezTo>
                    <a:pt x="12675" y="1217"/>
                    <a:pt x="12603" y="1165"/>
                    <a:pt x="12530" y="1120"/>
                  </a:cubicBezTo>
                  <a:cubicBezTo>
                    <a:pt x="11981" y="738"/>
                    <a:pt x="11165" y="251"/>
                    <a:pt x="10365" y="87"/>
                  </a:cubicBezTo>
                  <a:cubicBezTo>
                    <a:pt x="10090" y="34"/>
                    <a:pt x="9832" y="4"/>
                    <a:pt x="9573" y="4"/>
                  </a:cubicBezTo>
                  <a:cubicBezTo>
                    <a:pt x="9436" y="4"/>
                    <a:pt x="9307" y="12"/>
                    <a:pt x="9186" y="27"/>
                  </a:cubicBezTo>
                  <a:close/>
                </a:path>
              </a:pathLst>
            </a:custGeom>
            <a:solidFill>
              <a:srgbClr val="BFBFBF">
                <a:alpha val="7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6837" name="Freeform 62"/>
            <p:cNvSpPr/>
            <p:nvPr/>
          </p:nvSpPr>
          <p:spPr>
            <a:xfrm flipH="1" rot="10800000">
              <a:off x="199786" y="105721"/>
              <a:ext cx="5103532" cy="54381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80" h="21558" fill="norm" stroke="1" extrusionOk="0">
                  <a:moveTo>
                    <a:pt x="9348" y="21408"/>
                  </a:moveTo>
                  <a:cubicBezTo>
                    <a:pt x="8965" y="21281"/>
                    <a:pt x="8598" y="21064"/>
                    <a:pt x="8216" y="20735"/>
                  </a:cubicBezTo>
                  <a:cubicBezTo>
                    <a:pt x="7865" y="20429"/>
                    <a:pt x="7554" y="20070"/>
                    <a:pt x="7282" y="19763"/>
                  </a:cubicBezTo>
                  <a:cubicBezTo>
                    <a:pt x="7266" y="19733"/>
                    <a:pt x="7243" y="19711"/>
                    <a:pt x="7219" y="19688"/>
                  </a:cubicBezTo>
                  <a:cubicBezTo>
                    <a:pt x="7059" y="19494"/>
                    <a:pt x="6892" y="19300"/>
                    <a:pt x="6716" y="19113"/>
                  </a:cubicBezTo>
                  <a:cubicBezTo>
                    <a:pt x="6261" y="18619"/>
                    <a:pt x="5799" y="18238"/>
                    <a:pt x="5312" y="17939"/>
                  </a:cubicBezTo>
                  <a:cubicBezTo>
                    <a:pt x="5009" y="17752"/>
                    <a:pt x="4658" y="17580"/>
                    <a:pt x="4211" y="17393"/>
                  </a:cubicBezTo>
                  <a:cubicBezTo>
                    <a:pt x="4076" y="17341"/>
                    <a:pt x="3924" y="17281"/>
                    <a:pt x="3789" y="17221"/>
                  </a:cubicBezTo>
                  <a:cubicBezTo>
                    <a:pt x="2856" y="16855"/>
                    <a:pt x="1890" y="16466"/>
                    <a:pt x="1196" y="15801"/>
                  </a:cubicBezTo>
                  <a:cubicBezTo>
                    <a:pt x="989" y="15599"/>
                    <a:pt x="806" y="15374"/>
                    <a:pt x="654" y="15128"/>
                  </a:cubicBezTo>
                  <a:cubicBezTo>
                    <a:pt x="510" y="14896"/>
                    <a:pt x="399" y="14649"/>
                    <a:pt x="303" y="14373"/>
                  </a:cubicBezTo>
                  <a:cubicBezTo>
                    <a:pt x="215" y="14133"/>
                    <a:pt x="152" y="13872"/>
                    <a:pt x="96" y="13573"/>
                  </a:cubicBezTo>
                  <a:cubicBezTo>
                    <a:pt x="48" y="13296"/>
                    <a:pt x="16" y="13012"/>
                    <a:pt x="8" y="12720"/>
                  </a:cubicBezTo>
                  <a:cubicBezTo>
                    <a:pt x="-8" y="12444"/>
                    <a:pt x="0" y="12159"/>
                    <a:pt x="32" y="11875"/>
                  </a:cubicBezTo>
                  <a:cubicBezTo>
                    <a:pt x="88" y="11352"/>
                    <a:pt x="247" y="10821"/>
                    <a:pt x="407" y="10320"/>
                  </a:cubicBezTo>
                  <a:cubicBezTo>
                    <a:pt x="590" y="9744"/>
                    <a:pt x="758" y="9206"/>
                    <a:pt x="782" y="8660"/>
                  </a:cubicBezTo>
                  <a:cubicBezTo>
                    <a:pt x="782" y="8586"/>
                    <a:pt x="790" y="8503"/>
                    <a:pt x="790" y="8414"/>
                  </a:cubicBezTo>
                  <a:cubicBezTo>
                    <a:pt x="814" y="8174"/>
                    <a:pt x="853" y="7928"/>
                    <a:pt x="909" y="7696"/>
                  </a:cubicBezTo>
                  <a:cubicBezTo>
                    <a:pt x="965" y="7464"/>
                    <a:pt x="1037" y="7232"/>
                    <a:pt x="1133" y="7008"/>
                  </a:cubicBezTo>
                  <a:cubicBezTo>
                    <a:pt x="1316" y="6567"/>
                    <a:pt x="1563" y="6141"/>
                    <a:pt x="1882" y="5707"/>
                  </a:cubicBezTo>
                  <a:cubicBezTo>
                    <a:pt x="2122" y="5393"/>
                    <a:pt x="2313" y="5012"/>
                    <a:pt x="2497" y="4645"/>
                  </a:cubicBezTo>
                  <a:cubicBezTo>
                    <a:pt x="2688" y="4264"/>
                    <a:pt x="2863" y="3905"/>
                    <a:pt x="3095" y="3614"/>
                  </a:cubicBezTo>
                  <a:cubicBezTo>
                    <a:pt x="3462" y="3143"/>
                    <a:pt x="3869" y="2649"/>
                    <a:pt x="4443" y="2290"/>
                  </a:cubicBezTo>
                  <a:cubicBezTo>
                    <a:pt x="4746" y="2103"/>
                    <a:pt x="5081" y="1946"/>
                    <a:pt x="5424" y="1834"/>
                  </a:cubicBezTo>
                  <a:cubicBezTo>
                    <a:pt x="5504" y="1812"/>
                    <a:pt x="5583" y="1782"/>
                    <a:pt x="5663" y="1759"/>
                  </a:cubicBezTo>
                  <a:cubicBezTo>
                    <a:pt x="5791" y="1722"/>
                    <a:pt x="5910" y="1692"/>
                    <a:pt x="6030" y="1647"/>
                  </a:cubicBezTo>
                  <a:cubicBezTo>
                    <a:pt x="6134" y="1610"/>
                    <a:pt x="6237" y="1565"/>
                    <a:pt x="6333" y="1520"/>
                  </a:cubicBezTo>
                  <a:cubicBezTo>
                    <a:pt x="6660" y="1363"/>
                    <a:pt x="6971" y="1131"/>
                    <a:pt x="7266" y="907"/>
                  </a:cubicBezTo>
                  <a:cubicBezTo>
                    <a:pt x="7546" y="698"/>
                    <a:pt x="7833" y="481"/>
                    <a:pt x="8136" y="324"/>
                  </a:cubicBezTo>
                  <a:cubicBezTo>
                    <a:pt x="8487" y="144"/>
                    <a:pt x="8870" y="40"/>
                    <a:pt x="9276" y="10"/>
                  </a:cubicBezTo>
                  <a:cubicBezTo>
                    <a:pt x="9643" y="-20"/>
                    <a:pt x="10050" y="17"/>
                    <a:pt x="10465" y="115"/>
                  </a:cubicBezTo>
                  <a:cubicBezTo>
                    <a:pt x="11247" y="309"/>
                    <a:pt x="12060" y="795"/>
                    <a:pt x="12611" y="1146"/>
                  </a:cubicBezTo>
                  <a:cubicBezTo>
                    <a:pt x="12690" y="1199"/>
                    <a:pt x="12762" y="1244"/>
                    <a:pt x="12834" y="1288"/>
                  </a:cubicBezTo>
                  <a:cubicBezTo>
                    <a:pt x="13121" y="1468"/>
                    <a:pt x="13456" y="1662"/>
                    <a:pt x="13887" y="1797"/>
                  </a:cubicBezTo>
                  <a:cubicBezTo>
                    <a:pt x="14230" y="1909"/>
                    <a:pt x="14621" y="1954"/>
                    <a:pt x="14924" y="1984"/>
                  </a:cubicBezTo>
                  <a:cubicBezTo>
                    <a:pt x="14996" y="1991"/>
                    <a:pt x="15067" y="1999"/>
                    <a:pt x="15139" y="2006"/>
                  </a:cubicBezTo>
                  <a:cubicBezTo>
                    <a:pt x="15211" y="2014"/>
                    <a:pt x="15299" y="2021"/>
                    <a:pt x="15370" y="2029"/>
                  </a:cubicBezTo>
                  <a:cubicBezTo>
                    <a:pt x="15578" y="2044"/>
                    <a:pt x="15745" y="2066"/>
                    <a:pt x="15897" y="2103"/>
                  </a:cubicBezTo>
                  <a:cubicBezTo>
                    <a:pt x="16280" y="2178"/>
                    <a:pt x="16631" y="2313"/>
                    <a:pt x="16918" y="2492"/>
                  </a:cubicBezTo>
                  <a:cubicBezTo>
                    <a:pt x="17245" y="2694"/>
                    <a:pt x="17476" y="2956"/>
                    <a:pt x="17620" y="3255"/>
                  </a:cubicBezTo>
                  <a:cubicBezTo>
                    <a:pt x="17779" y="3606"/>
                    <a:pt x="17811" y="4010"/>
                    <a:pt x="17835" y="4399"/>
                  </a:cubicBezTo>
                  <a:cubicBezTo>
                    <a:pt x="17851" y="4630"/>
                    <a:pt x="17867" y="4877"/>
                    <a:pt x="17907" y="5101"/>
                  </a:cubicBezTo>
                  <a:cubicBezTo>
                    <a:pt x="17963" y="5356"/>
                    <a:pt x="18043" y="5565"/>
                    <a:pt x="18170" y="5744"/>
                  </a:cubicBezTo>
                  <a:cubicBezTo>
                    <a:pt x="18226" y="5827"/>
                    <a:pt x="18298" y="5909"/>
                    <a:pt x="18385" y="5991"/>
                  </a:cubicBezTo>
                  <a:cubicBezTo>
                    <a:pt x="18561" y="6148"/>
                    <a:pt x="18768" y="6268"/>
                    <a:pt x="18968" y="6387"/>
                  </a:cubicBezTo>
                  <a:cubicBezTo>
                    <a:pt x="19032" y="6425"/>
                    <a:pt x="19095" y="6470"/>
                    <a:pt x="19159" y="6507"/>
                  </a:cubicBezTo>
                  <a:cubicBezTo>
                    <a:pt x="19574" y="6769"/>
                    <a:pt x="19965" y="7090"/>
                    <a:pt x="20332" y="7479"/>
                  </a:cubicBezTo>
                  <a:cubicBezTo>
                    <a:pt x="20858" y="8017"/>
                    <a:pt x="21217" y="8578"/>
                    <a:pt x="21409" y="9131"/>
                  </a:cubicBezTo>
                  <a:cubicBezTo>
                    <a:pt x="21488" y="9378"/>
                    <a:pt x="21544" y="9640"/>
                    <a:pt x="21568" y="9909"/>
                  </a:cubicBezTo>
                  <a:cubicBezTo>
                    <a:pt x="21592" y="10163"/>
                    <a:pt x="21576" y="10432"/>
                    <a:pt x="21544" y="10687"/>
                  </a:cubicBezTo>
                  <a:cubicBezTo>
                    <a:pt x="21464" y="11210"/>
                    <a:pt x="21265" y="11711"/>
                    <a:pt x="20970" y="12137"/>
                  </a:cubicBezTo>
                  <a:cubicBezTo>
                    <a:pt x="20691" y="12533"/>
                    <a:pt x="20324" y="12885"/>
                    <a:pt x="19973" y="13229"/>
                  </a:cubicBezTo>
                  <a:cubicBezTo>
                    <a:pt x="19582" y="13602"/>
                    <a:pt x="19183" y="13991"/>
                    <a:pt x="18904" y="14432"/>
                  </a:cubicBezTo>
                  <a:cubicBezTo>
                    <a:pt x="18840" y="14530"/>
                    <a:pt x="18792" y="14634"/>
                    <a:pt x="18744" y="14731"/>
                  </a:cubicBezTo>
                  <a:cubicBezTo>
                    <a:pt x="18657" y="14926"/>
                    <a:pt x="18593" y="15135"/>
                    <a:pt x="18529" y="15330"/>
                  </a:cubicBezTo>
                  <a:cubicBezTo>
                    <a:pt x="18489" y="15464"/>
                    <a:pt x="18449" y="15606"/>
                    <a:pt x="18393" y="15748"/>
                  </a:cubicBezTo>
                  <a:cubicBezTo>
                    <a:pt x="18242" y="16137"/>
                    <a:pt x="18011" y="16526"/>
                    <a:pt x="17684" y="16922"/>
                  </a:cubicBezTo>
                  <a:cubicBezTo>
                    <a:pt x="17412" y="17251"/>
                    <a:pt x="17093" y="17580"/>
                    <a:pt x="16663" y="17954"/>
                  </a:cubicBezTo>
                  <a:cubicBezTo>
                    <a:pt x="15857" y="18672"/>
                    <a:pt x="14980" y="19307"/>
                    <a:pt x="14158" y="19898"/>
                  </a:cubicBezTo>
                  <a:cubicBezTo>
                    <a:pt x="13432" y="20406"/>
                    <a:pt x="12722" y="20892"/>
                    <a:pt x="11925" y="21214"/>
                  </a:cubicBezTo>
                  <a:cubicBezTo>
                    <a:pt x="11494" y="21386"/>
                    <a:pt x="11063" y="21498"/>
                    <a:pt x="10648" y="21543"/>
                  </a:cubicBezTo>
                  <a:cubicBezTo>
                    <a:pt x="10529" y="21550"/>
                    <a:pt x="10417" y="21558"/>
                    <a:pt x="10297" y="21558"/>
                  </a:cubicBezTo>
                  <a:cubicBezTo>
                    <a:pt x="9962" y="21558"/>
                    <a:pt x="9643" y="21505"/>
                    <a:pt x="9348" y="21408"/>
                  </a:cubicBezTo>
                  <a:close/>
                  <a:moveTo>
                    <a:pt x="9276" y="10"/>
                  </a:moveTo>
                  <a:cubicBezTo>
                    <a:pt x="8870" y="40"/>
                    <a:pt x="8487" y="144"/>
                    <a:pt x="8136" y="331"/>
                  </a:cubicBezTo>
                  <a:cubicBezTo>
                    <a:pt x="7833" y="488"/>
                    <a:pt x="7546" y="698"/>
                    <a:pt x="7266" y="907"/>
                  </a:cubicBezTo>
                  <a:cubicBezTo>
                    <a:pt x="6971" y="1131"/>
                    <a:pt x="6660" y="1363"/>
                    <a:pt x="6333" y="1520"/>
                  </a:cubicBezTo>
                  <a:cubicBezTo>
                    <a:pt x="6237" y="1565"/>
                    <a:pt x="6134" y="1610"/>
                    <a:pt x="6030" y="1647"/>
                  </a:cubicBezTo>
                  <a:cubicBezTo>
                    <a:pt x="5910" y="1692"/>
                    <a:pt x="5791" y="1730"/>
                    <a:pt x="5663" y="1767"/>
                  </a:cubicBezTo>
                  <a:cubicBezTo>
                    <a:pt x="5583" y="1789"/>
                    <a:pt x="5504" y="1812"/>
                    <a:pt x="5424" y="1834"/>
                  </a:cubicBezTo>
                  <a:cubicBezTo>
                    <a:pt x="5081" y="1946"/>
                    <a:pt x="4746" y="2103"/>
                    <a:pt x="4443" y="2290"/>
                  </a:cubicBezTo>
                  <a:cubicBezTo>
                    <a:pt x="3876" y="2649"/>
                    <a:pt x="3462" y="3143"/>
                    <a:pt x="3095" y="3621"/>
                  </a:cubicBezTo>
                  <a:cubicBezTo>
                    <a:pt x="2871" y="3913"/>
                    <a:pt x="2688" y="4272"/>
                    <a:pt x="2497" y="4645"/>
                  </a:cubicBezTo>
                  <a:cubicBezTo>
                    <a:pt x="2313" y="5012"/>
                    <a:pt x="2122" y="5393"/>
                    <a:pt x="1890" y="5707"/>
                  </a:cubicBezTo>
                  <a:cubicBezTo>
                    <a:pt x="1563" y="6148"/>
                    <a:pt x="1316" y="6567"/>
                    <a:pt x="1133" y="7008"/>
                  </a:cubicBezTo>
                  <a:cubicBezTo>
                    <a:pt x="1045" y="7232"/>
                    <a:pt x="965" y="7464"/>
                    <a:pt x="909" y="7696"/>
                  </a:cubicBezTo>
                  <a:cubicBezTo>
                    <a:pt x="853" y="7928"/>
                    <a:pt x="814" y="8174"/>
                    <a:pt x="798" y="8414"/>
                  </a:cubicBezTo>
                  <a:cubicBezTo>
                    <a:pt x="790" y="8503"/>
                    <a:pt x="782" y="8586"/>
                    <a:pt x="782" y="8660"/>
                  </a:cubicBezTo>
                  <a:cubicBezTo>
                    <a:pt x="758" y="9206"/>
                    <a:pt x="590" y="9744"/>
                    <a:pt x="407" y="10320"/>
                  </a:cubicBezTo>
                  <a:cubicBezTo>
                    <a:pt x="255" y="10829"/>
                    <a:pt x="88" y="11352"/>
                    <a:pt x="32" y="11875"/>
                  </a:cubicBezTo>
                  <a:cubicBezTo>
                    <a:pt x="8" y="12159"/>
                    <a:pt x="0" y="12444"/>
                    <a:pt x="8" y="12720"/>
                  </a:cubicBezTo>
                  <a:cubicBezTo>
                    <a:pt x="16" y="13012"/>
                    <a:pt x="48" y="13296"/>
                    <a:pt x="96" y="13573"/>
                  </a:cubicBezTo>
                  <a:cubicBezTo>
                    <a:pt x="152" y="13864"/>
                    <a:pt x="223" y="14133"/>
                    <a:pt x="303" y="14373"/>
                  </a:cubicBezTo>
                  <a:cubicBezTo>
                    <a:pt x="399" y="14649"/>
                    <a:pt x="510" y="14896"/>
                    <a:pt x="654" y="15128"/>
                  </a:cubicBezTo>
                  <a:cubicBezTo>
                    <a:pt x="806" y="15367"/>
                    <a:pt x="989" y="15599"/>
                    <a:pt x="1196" y="15801"/>
                  </a:cubicBezTo>
                  <a:cubicBezTo>
                    <a:pt x="1898" y="16466"/>
                    <a:pt x="2856" y="16847"/>
                    <a:pt x="3789" y="17221"/>
                  </a:cubicBezTo>
                  <a:cubicBezTo>
                    <a:pt x="3924" y="17281"/>
                    <a:pt x="4076" y="17333"/>
                    <a:pt x="4211" y="17393"/>
                  </a:cubicBezTo>
                  <a:cubicBezTo>
                    <a:pt x="4658" y="17580"/>
                    <a:pt x="5009" y="17752"/>
                    <a:pt x="5320" y="17939"/>
                  </a:cubicBezTo>
                  <a:cubicBezTo>
                    <a:pt x="5799" y="18230"/>
                    <a:pt x="6261" y="18619"/>
                    <a:pt x="6724" y="19113"/>
                  </a:cubicBezTo>
                  <a:cubicBezTo>
                    <a:pt x="6892" y="19300"/>
                    <a:pt x="7059" y="19494"/>
                    <a:pt x="7227" y="19681"/>
                  </a:cubicBezTo>
                  <a:cubicBezTo>
                    <a:pt x="7243" y="19711"/>
                    <a:pt x="7266" y="19733"/>
                    <a:pt x="7290" y="19763"/>
                  </a:cubicBezTo>
                  <a:cubicBezTo>
                    <a:pt x="7554" y="20070"/>
                    <a:pt x="7873" y="20429"/>
                    <a:pt x="8224" y="20735"/>
                  </a:cubicBezTo>
                  <a:cubicBezTo>
                    <a:pt x="8598" y="21057"/>
                    <a:pt x="8965" y="21281"/>
                    <a:pt x="9356" y="21408"/>
                  </a:cubicBezTo>
                  <a:cubicBezTo>
                    <a:pt x="9747" y="21543"/>
                    <a:pt x="10186" y="21580"/>
                    <a:pt x="10648" y="21535"/>
                  </a:cubicBezTo>
                  <a:cubicBezTo>
                    <a:pt x="11063" y="21498"/>
                    <a:pt x="11494" y="21386"/>
                    <a:pt x="11925" y="21214"/>
                  </a:cubicBezTo>
                  <a:cubicBezTo>
                    <a:pt x="12722" y="20885"/>
                    <a:pt x="13432" y="20406"/>
                    <a:pt x="14158" y="19890"/>
                  </a:cubicBezTo>
                  <a:cubicBezTo>
                    <a:pt x="14980" y="19307"/>
                    <a:pt x="15857" y="18672"/>
                    <a:pt x="16663" y="17954"/>
                  </a:cubicBezTo>
                  <a:cubicBezTo>
                    <a:pt x="17093" y="17573"/>
                    <a:pt x="17412" y="17251"/>
                    <a:pt x="17676" y="16922"/>
                  </a:cubicBezTo>
                  <a:cubicBezTo>
                    <a:pt x="18011" y="16526"/>
                    <a:pt x="18242" y="16137"/>
                    <a:pt x="18393" y="15748"/>
                  </a:cubicBezTo>
                  <a:cubicBezTo>
                    <a:pt x="18441" y="15606"/>
                    <a:pt x="18489" y="15464"/>
                    <a:pt x="18529" y="15330"/>
                  </a:cubicBezTo>
                  <a:cubicBezTo>
                    <a:pt x="18585" y="15128"/>
                    <a:pt x="18649" y="14926"/>
                    <a:pt x="18736" y="14731"/>
                  </a:cubicBezTo>
                  <a:cubicBezTo>
                    <a:pt x="18784" y="14634"/>
                    <a:pt x="18840" y="14530"/>
                    <a:pt x="18904" y="14432"/>
                  </a:cubicBezTo>
                  <a:cubicBezTo>
                    <a:pt x="19175" y="13984"/>
                    <a:pt x="19582" y="13602"/>
                    <a:pt x="19973" y="13221"/>
                  </a:cubicBezTo>
                  <a:cubicBezTo>
                    <a:pt x="20324" y="12885"/>
                    <a:pt x="20691" y="12533"/>
                    <a:pt x="20962" y="12130"/>
                  </a:cubicBezTo>
                  <a:cubicBezTo>
                    <a:pt x="21265" y="11703"/>
                    <a:pt x="21456" y="11210"/>
                    <a:pt x="21536" y="10687"/>
                  </a:cubicBezTo>
                  <a:cubicBezTo>
                    <a:pt x="21576" y="10432"/>
                    <a:pt x="21584" y="10163"/>
                    <a:pt x="21560" y="9909"/>
                  </a:cubicBezTo>
                  <a:cubicBezTo>
                    <a:pt x="21544" y="9640"/>
                    <a:pt x="21488" y="9386"/>
                    <a:pt x="21401" y="9131"/>
                  </a:cubicBezTo>
                  <a:cubicBezTo>
                    <a:pt x="21209" y="8578"/>
                    <a:pt x="20850" y="8025"/>
                    <a:pt x="20332" y="7479"/>
                  </a:cubicBezTo>
                  <a:cubicBezTo>
                    <a:pt x="19965" y="7090"/>
                    <a:pt x="19574" y="6769"/>
                    <a:pt x="19159" y="6507"/>
                  </a:cubicBezTo>
                  <a:cubicBezTo>
                    <a:pt x="19095" y="6470"/>
                    <a:pt x="19024" y="6432"/>
                    <a:pt x="18960" y="6387"/>
                  </a:cubicBezTo>
                  <a:cubicBezTo>
                    <a:pt x="18760" y="6268"/>
                    <a:pt x="18561" y="6148"/>
                    <a:pt x="18385" y="5991"/>
                  </a:cubicBezTo>
                  <a:cubicBezTo>
                    <a:pt x="18298" y="5909"/>
                    <a:pt x="18226" y="5827"/>
                    <a:pt x="18162" y="5744"/>
                  </a:cubicBezTo>
                  <a:cubicBezTo>
                    <a:pt x="18043" y="5565"/>
                    <a:pt x="17963" y="5363"/>
                    <a:pt x="17907" y="5101"/>
                  </a:cubicBezTo>
                  <a:cubicBezTo>
                    <a:pt x="17859" y="4877"/>
                    <a:pt x="17843" y="4630"/>
                    <a:pt x="17827" y="4399"/>
                  </a:cubicBezTo>
                  <a:cubicBezTo>
                    <a:pt x="17803" y="4010"/>
                    <a:pt x="17779" y="3606"/>
                    <a:pt x="17620" y="3255"/>
                  </a:cubicBezTo>
                  <a:cubicBezTo>
                    <a:pt x="17476" y="2956"/>
                    <a:pt x="17237" y="2701"/>
                    <a:pt x="16910" y="2492"/>
                  </a:cubicBezTo>
                  <a:cubicBezTo>
                    <a:pt x="16631" y="2313"/>
                    <a:pt x="16280" y="2178"/>
                    <a:pt x="15897" y="2103"/>
                  </a:cubicBezTo>
                  <a:cubicBezTo>
                    <a:pt x="15745" y="2073"/>
                    <a:pt x="15578" y="2051"/>
                    <a:pt x="15370" y="2029"/>
                  </a:cubicBezTo>
                  <a:cubicBezTo>
                    <a:pt x="15299" y="2021"/>
                    <a:pt x="15211" y="2014"/>
                    <a:pt x="15139" y="2006"/>
                  </a:cubicBezTo>
                  <a:cubicBezTo>
                    <a:pt x="15067" y="1999"/>
                    <a:pt x="14996" y="1991"/>
                    <a:pt x="14924" y="1984"/>
                  </a:cubicBezTo>
                  <a:cubicBezTo>
                    <a:pt x="14621" y="1954"/>
                    <a:pt x="14230" y="1909"/>
                    <a:pt x="13879" y="1797"/>
                  </a:cubicBezTo>
                  <a:cubicBezTo>
                    <a:pt x="13456" y="1662"/>
                    <a:pt x="13121" y="1475"/>
                    <a:pt x="12826" y="1288"/>
                  </a:cubicBezTo>
                  <a:cubicBezTo>
                    <a:pt x="12762" y="1251"/>
                    <a:pt x="12690" y="1206"/>
                    <a:pt x="12603" y="1146"/>
                  </a:cubicBezTo>
                  <a:cubicBezTo>
                    <a:pt x="12060" y="795"/>
                    <a:pt x="11247" y="309"/>
                    <a:pt x="10465" y="122"/>
                  </a:cubicBezTo>
                  <a:cubicBezTo>
                    <a:pt x="10138" y="40"/>
                    <a:pt x="9819" y="2"/>
                    <a:pt x="9516" y="2"/>
                  </a:cubicBezTo>
                  <a:cubicBezTo>
                    <a:pt x="9436" y="2"/>
                    <a:pt x="9356" y="2"/>
                    <a:pt x="9276" y="10"/>
                  </a:cubicBezTo>
                  <a:close/>
                </a:path>
              </a:pathLst>
            </a:custGeom>
            <a:solidFill>
              <a:srgbClr val="BFBFBF">
                <a:alpha val="7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6838" name="Freeform 63"/>
            <p:cNvSpPr/>
            <p:nvPr/>
          </p:nvSpPr>
          <p:spPr>
            <a:xfrm flipH="1" rot="10800000">
              <a:off x="164748" y="92298"/>
              <a:ext cx="5170517" cy="548174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53" h="21565" fill="norm" stroke="1" extrusionOk="0">
                  <a:moveTo>
                    <a:pt x="9275" y="21402"/>
                  </a:moveTo>
                  <a:cubicBezTo>
                    <a:pt x="8898" y="21276"/>
                    <a:pt x="8536" y="21054"/>
                    <a:pt x="8159" y="20727"/>
                  </a:cubicBezTo>
                  <a:cubicBezTo>
                    <a:pt x="7821" y="20430"/>
                    <a:pt x="7522" y="20082"/>
                    <a:pt x="7239" y="19755"/>
                  </a:cubicBezTo>
                  <a:cubicBezTo>
                    <a:pt x="7192" y="19696"/>
                    <a:pt x="7192" y="19696"/>
                    <a:pt x="7192" y="19696"/>
                  </a:cubicBezTo>
                  <a:cubicBezTo>
                    <a:pt x="7027" y="19503"/>
                    <a:pt x="6854" y="19303"/>
                    <a:pt x="6673" y="19117"/>
                  </a:cubicBezTo>
                  <a:cubicBezTo>
                    <a:pt x="6460" y="18887"/>
                    <a:pt x="6240" y="18672"/>
                    <a:pt x="6020" y="18486"/>
                  </a:cubicBezTo>
                  <a:cubicBezTo>
                    <a:pt x="5776" y="18286"/>
                    <a:pt x="5533" y="18108"/>
                    <a:pt x="5281" y="17952"/>
                  </a:cubicBezTo>
                  <a:cubicBezTo>
                    <a:pt x="4974" y="17759"/>
                    <a:pt x="4628" y="17589"/>
                    <a:pt x="4196" y="17403"/>
                  </a:cubicBezTo>
                  <a:cubicBezTo>
                    <a:pt x="4031" y="17336"/>
                    <a:pt x="3858" y="17269"/>
                    <a:pt x="3693" y="17203"/>
                  </a:cubicBezTo>
                  <a:cubicBezTo>
                    <a:pt x="2812" y="16847"/>
                    <a:pt x="1900" y="16483"/>
                    <a:pt x="1232" y="15860"/>
                  </a:cubicBezTo>
                  <a:cubicBezTo>
                    <a:pt x="1019" y="15659"/>
                    <a:pt x="838" y="15444"/>
                    <a:pt x="689" y="15207"/>
                  </a:cubicBezTo>
                  <a:cubicBezTo>
                    <a:pt x="422" y="14784"/>
                    <a:pt x="233" y="14287"/>
                    <a:pt x="107" y="13678"/>
                  </a:cubicBezTo>
                  <a:cubicBezTo>
                    <a:pt x="60" y="13411"/>
                    <a:pt x="21" y="13129"/>
                    <a:pt x="5" y="12847"/>
                  </a:cubicBezTo>
                  <a:cubicBezTo>
                    <a:pt x="-3" y="12573"/>
                    <a:pt x="-3" y="12291"/>
                    <a:pt x="21" y="12016"/>
                  </a:cubicBezTo>
                  <a:cubicBezTo>
                    <a:pt x="68" y="11467"/>
                    <a:pt x="233" y="10925"/>
                    <a:pt x="398" y="10406"/>
                  </a:cubicBezTo>
                  <a:cubicBezTo>
                    <a:pt x="579" y="9805"/>
                    <a:pt x="752" y="9241"/>
                    <a:pt x="760" y="8677"/>
                  </a:cubicBezTo>
                  <a:cubicBezTo>
                    <a:pt x="768" y="8595"/>
                    <a:pt x="768" y="8514"/>
                    <a:pt x="775" y="8417"/>
                  </a:cubicBezTo>
                  <a:cubicBezTo>
                    <a:pt x="838" y="7423"/>
                    <a:pt x="1192" y="6495"/>
                    <a:pt x="1861" y="5583"/>
                  </a:cubicBezTo>
                  <a:cubicBezTo>
                    <a:pt x="2065" y="5293"/>
                    <a:pt x="2254" y="4967"/>
                    <a:pt x="2435" y="4648"/>
                  </a:cubicBezTo>
                  <a:cubicBezTo>
                    <a:pt x="2663" y="4247"/>
                    <a:pt x="2875" y="3869"/>
                    <a:pt x="3142" y="3557"/>
                  </a:cubicBezTo>
                  <a:cubicBezTo>
                    <a:pt x="3315" y="3349"/>
                    <a:pt x="3528" y="3104"/>
                    <a:pt x="3771" y="2874"/>
                  </a:cubicBezTo>
                  <a:cubicBezTo>
                    <a:pt x="4023" y="2637"/>
                    <a:pt x="4267" y="2444"/>
                    <a:pt x="4526" y="2288"/>
                  </a:cubicBezTo>
                  <a:cubicBezTo>
                    <a:pt x="4817" y="2110"/>
                    <a:pt x="5155" y="1947"/>
                    <a:pt x="5493" y="1828"/>
                  </a:cubicBezTo>
                  <a:cubicBezTo>
                    <a:pt x="5564" y="1806"/>
                    <a:pt x="5635" y="1784"/>
                    <a:pt x="5706" y="1754"/>
                  </a:cubicBezTo>
                  <a:cubicBezTo>
                    <a:pt x="5839" y="1709"/>
                    <a:pt x="5965" y="1672"/>
                    <a:pt x="6099" y="1620"/>
                  </a:cubicBezTo>
                  <a:cubicBezTo>
                    <a:pt x="6201" y="1576"/>
                    <a:pt x="6303" y="1524"/>
                    <a:pt x="6398" y="1479"/>
                  </a:cubicBezTo>
                  <a:cubicBezTo>
                    <a:pt x="6696" y="1324"/>
                    <a:pt x="6979" y="1108"/>
                    <a:pt x="7255" y="901"/>
                  </a:cubicBezTo>
                  <a:cubicBezTo>
                    <a:pt x="7546" y="678"/>
                    <a:pt x="7852" y="441"/>
                    <a:pt x="8190" y="277"/>
                  </a:cubicBezTo>
                  <a:cubicBezTo>
                    <a:pt x="8544" y="107"/>
                    <a:pt x="8930" y="18"/>
                    <a:pt x="9346" y="3"/>
                  </a:cubicBezTo>
                  <a:cubicBezTo>
                    <a:pt x="9716" y="-12"/>
                    <a:pt x="10117" y="40"/>
                    <a:pt x="10541" y="159"/>
                  </a:cubicBezTo>
                  <a:cubicBezTo>
                    <a:pt x="10864" y="255"/>
                    <a:pt x="11226" y="396"/>
                    <a:pt x="11627" y="604"/>
                  </a:cubicBezTo>
                  <a:cubicBezTo>
                    <a:pt x="11973" y="782"/>
                    <a:pt x="12303" y="975"/>
                    <a:pt x="12657" y="1183"/>
                  </a:cubicBezTo>
                  <a:cubicBezTo>
                    <a:pt x="12743" y="1235"/>
                    <a:pt x="12814" y="1279"/>
                    <a:pt x="12885" y="1316"/>
                  </a:cubicBezTo>
                  <a:cubicBezTo>
                    <a:pt x="13270" y="1531"/>
                    <a:pt x="13600" y="1672"/>
                    <a:pt x="13962" y="1776"/>
                  </a:cubicBezTo>
                  <a:cubicBezTo>
                    <a:pt x="14292" y="1873"/>
                    <a:pt x="14646" y="1917"/>
                    <a:pt x="14992" y="1962"/>
                  </a:cubicBezTo>
                  <a:cubicBezTo>
                    <a:pt x="15031" y="1962"/>
                    <a:pt x="15078" y="1969"/>
                    <a:pt x="15118" y="1977"/>
                  </a:cubicBezTo>
                  <a:cubicBezTo>
                    <a:pt x="15220" y="1984"/>
                    <a:pt x="15330" y="1999"/>
                    <a:pt x="15432" y="2006"/>
                  </a:cubicBezTo>
                  <a:cubicBezTo>
                    <a:pt x="15629" y="2036"/>
                    <a:pt x="15794" y="2058"/>
                    <a:pt x="15951" y="2095"/>
                  </a:cubicBezTo>
                  <a:cubicBezTo>
                    <a:pt x="16329" y="2184"/>
                    <a:pt x="16667" y="2333"/>
                    <a:pt x="16950" y="2518"/>
                  </a:cubicBezTo>
                  <a:cubicBezTo>
                    <a:pt x="17264" y="2733"/>
                    <a:pt x="17485" y="2993"/>
                    <a:pt x="17618" y="3297"/>
                  </a:cubicBezTo>
                  <a:cubicBezTo>
                    <a:pt x="17760" y="3639"/>
                    <a:pt x="17776" y="4025"/>
                    <a:pt x="17791" y="4403"/>
                  </a:cubicBezTo>
                  <a:cubicBezTo>
                    <a:pt x="17807" y="4648"/>
                    <a:pt x="17815" y="4893"/>
                    <a:pt x="17862" y="5123"/>
                  </a:cubicBezTo>
                  <a:cubicBezTo>
                    <a:pt x="17909" y="5382"/>
                    <a:pt x="17996" y="5590"/>
                    <a:pt x="18121" y="5768"/>
                  </a:cubicBezTo>
                  <a:cubicBezTo>
                    <a:pt x="18184" y="5850"/>
                    <a:pt x="18263" y="5932"/>
                    <a:pt x="18350" y="6006"/>
                  </a:cubicBezTo>
                  <a:cubicBezTo>
                    <a:pt x="18523" y="6154"/>
                    <a:pt x="18735" y="6265"/>
                    <a:pt x="18931" y="6377"/>
                  </a:cubicBezTo>
                  <a:cubicBezTo>
                    <a:pt x="19002" y="6414"/>
                    <a:pt x="19073" y="6451"/>
                    <a:pt x="19144" y="6495"/>
                  </a:cubicBezTo>
                  <a:cubicBezTo>
                    <a:pt x="19356" y="6614"/>
                    <a:pt x="19560" y="6755"/>
                    <a:pt x="19765" y="6911"/>
                  </a:cubicBezTo>
                  <a:cubicBezTo>
                    <a:pt x="19961" y="7067"/>
                    <a:pt x="20150" y="7237"/>
                    <a:pt x="20331" y="7423"/>
                  </a:cubicBezTo>
                  <a:cubicBezTo>
                    <a:pt x="20575" y="7668"/>
                    <a:pt x="20779" y="7928"/>
                    <a:pt x="20952" y="8187"/>
                  </a:cubicBezTo>
                  <a:cubicBezTo>
                    <a:pt x="21141" y="8477"/>
                    <a:pt x="21290" y="8766"/>
                    <a:pt x="21385" y="9063"/>
                  </a:cubicBezTo>
                  <a:cubicBezTo>
                    <a:pt x="21550" y="9560"/>
                    <a:pt x="21597" y="10102"/>
                    <a:pt x="21511" y="10628"/>
                  </a:cubicBezTo>
                  <a:cubicBezTo>
                    <a:pt x="21424" y="11155"/>
                    <a:pt x="21220" y="11652"/>
                    <a:pt x="20913" y="12083"/>
                  </a:cubicBezTo>
                  <a:cubicBezTo>
                    <a:pt x="20638" y="12469"/>
                    <a:pt x="20276" y="12803"/>
                    <a:pt x="19922" y="13136"/>
                  </a:cubicBezTo>
                  <a:cubicBezTo>
                    <a:pt x="19513" y="13515"/>
                    <a:pt x="19097" y="13916"/>
                    <a:pt x="18821" y="14376"/>
                  </a:cubicBezTo>
                  <a:cubicBezTo>
                    <a:pt x="18758" y="14480"/>
                    <a:pt x="18703" y="14583"/>
                    <a:pt x="18656" y="14687"/>
                  </a:cubicBezTo>
                  <a:cubicBezTo>
                    <a:pt x="18570" y="14888"/>
                    <a:pt x="18515" y="15095"/>
                    <a:pt x="18460" y="15296"/>
                  </a:cubicBezTo>
                  <a:cubicBezTo>
                    <a:pt x="18428" y="15437"/>
                    <a:pt x="18389" y="15578"/>
                    <a:pt x="18342" y="15719"/>
                  </a:cubicBezTo>
                  <a:cubicBezTo>
                    <a:pt x="18200" y="16119"/>
                    <a:pt x="17972" y="16513"/>
                    <a:pt x="17650" y="16928"/>
                  </a:cubicBezTo>
                  <a:cubicBezTo>
                    <a:pt x="17390" y="17255"/>
                    <a:pt x="17060" y="17596"/>
                    <a:pt x="16643" y="17974"/>
                  </a:cubicBezTo>
                  <a:cubicBezTo>
                    <a:pt x="15841" y="18694"/>
                    <a:pt x="14961" y="19340"/>
                    <a:pt x="14119" y="19926"/>
                  </a:cubicBezTo>
                  <a:cubicBezTo>
                    <a:pt x="13388" y="20438"/>
                    <a:pt x="12672" y="20920"/>
                    <a:pt x="11862" y="21239"/>
                  </a:cubicBezTo>
                  <a:cubicBezTo>
                    <a:pt x="11430" y="21410"/>
                    <a:pt x="10998" y="21521"/>
                    <a:pt x="10581" y="21551"/>
                  </a:cubicBezTo>
                  <a:cubicBezTo>
                    <a:pt x="10479" y="21566"/>
                    <a:pt x="10376" y="21566"/>
                    <a:pt x="10274" y="21566"/>
                  </a:cubicBezTo>
                  <a:cubicBezTo>
                    <a:pt x="9920" y="21566"/>
                    <a:pt x="9590" y="21514"/>
                    <a:pt x="9275" y="21402"/>
                  </a:cubicBezTo>
                  <a:close/>
                  <a:moveTo>
                    <a:pt x="9346" y="3"/>
                  </a:moveTo>
                  <a:cubicBezTo>
                    <a:pt x="8930" y="18"/>
                    <a:pt x="8544" y="114"/>
                    <a:pt x="8190" y="285"/>
                  </a:cubicBezTo>
                  <a:cubicBezTo>
                    <a:pt x="7860" y="441"/>
                    <a:pt x="7553" y="678"/>
                    <a:pt x="7255" y="901"/>
                  </a:cubicBezTo>
                  <a:cubicBezTo>
                    <a:pt x="6979" y="1108"/>
                    <a:pt x="6696" y="1324"/>
                    <a:pt x="6398" y="1479"/>
                  </a:cubicBezTo>
                  <a:cubicBezTo>
                    <a:pt x="6303" y="1531"/>
                    <a:pt x="6201" y="1576"/>
                    <a:pt x="6099" y="1620"/>
                  </a:cubicBezTo>
                  <a:cubicBezTo>
                    <a:pt x="5965" y="1672"/>
                    <a:pt x="5839" y="1717"/>
                    <a:pt x="5706" y="1761"/>
                  </a:cubicBezTo>
                  <a:cubicBezTo>
                    <a:pt x="5635" y="1784"/>
                    <a:pt x="5564" y="1806"/>
                    <a:pt x="5493" y="1828"/>
                  </a:cubicBezTo>
                  <a:cubicBezTo>
                    <a:pt x="5155" y="1954"/>
                    <a:pt x="4817" y="2110"/>
                    <a:pt x="4526" y="2288"/>
                  </a:cubicBezTo>
                  <a:cubicBezTo>
                    <a:pt x="3944" y="2644"/>
                    <a:pt x="3504" y="3134"/>
                    <a:pt x="3142" y="3557"/>
                  </a:cubicBezTo>
                  <a:cubicBezTo>
                    <a:pt x="2883" y="3869"/>
                    <a:pt x="2663" y="4247"/>
                    <a:pt x="2435" y="4648"/>
                  </a:cubicBezTo>
                  <a:cubicBezTo>
                    <a:pt x="2254" y="4967"/>
                    <a:pt x="2073" y="5293"/>
                    <a:pt x="1861" y="5583"/>
                  </a:cubicBezTo>
                  <a:cubicBezTo>
                    <a:pt x="1192" y="6495"/>
                    <a:pt x="838" y="7423"/>
                    <a:pt x="775" y="8417"/>
                  </a:cubicBezTo>
                  <a:cubicBezTo>
                    <a:pt x="768" y="8514"/>
                    <a:pt x="768" y="8595"/>
                    <a:pt x="768" y="8677"/>
                  </a:cubicBezTo>
                  <a:cubicBezTo>
                    <a:pt x="760" y="8929"/>
                    <a:pt x="720" y="9211"/>
                    <a:pt x="642" y="9538"/>
                  </a:cubicBezTo>
                  <a:cubicBezTo>
                    <a:pt x="579" y="9820"/>
                    <a:pt x="485" y="10116"/>
                    <a:pt x="398" y="10406"/>
                  </a:cubicBezTo>
                  <a:cubicBezTo>
                    <a:pt x="241" y="10925"/>
                    <a:pt x="76" y="11467"/>
                    <a:pt x="28" y="12016"/>
                  </a:cubicBezTo>
                  <a:cubicBezTo>
                    <a:pt x="5" y="12291"/>
                    <a:pt x="-3" y="12573"/>
                    <a:pt x="13" y="12847"/>
                  </a:cubicBezTo>
                  <a:cubicBezTo>
                    <a:pt x="28" y="13129"/>
                    <a:pt x="60" y="13411"/>
                    <a:pt x="115" y="13678"/>
                  </a:cubicBezTo>
                  <a:cubicBezTo>
                    <a:pt x="233" y="14287"/>
                    <a:pt x="422" y="14784"/>
                    <a:pt x="689" y="15199"/>
                  </a:cubicBezTo>
                  <a:cubicBezTo>
                    <a:pt x="838" y="15444"/>
                    <a:pt x="1019" y="15659"/>
                    <a:pt x="1232" y="15852"/>
                  </a:cubicBezTo>
                  <a:cubicBezTo>
                    <a:pt x="1900" y="16483"/>
                    <a:pt x="2812" y="16847"/>
                    <a:pt x="3693" y="17195"/>
                  </a:cubicBezTo>
                  <a:cubicBezTo>
                    <a:pt x="3858" y="17262"/>
                    <a:pt x="4031" y="17336"/>
                    <a:pt x="4196" y="17403"/>
                  </a:cubicBezTo>
                  <a:cubicBezTo>
                    <a:pt x="4628" y="17589"/>
                    <a:pt x="4974" y="17759"/>
                    <a:pt x="5281" y="17945"/>
                  </a:cubicBezTo>
                  <a:cubicBezTo>
                    <a:pt x="5533" y="18101"/>
                    <a:pt x="5776" y="18286"/>
                    <a:pt x="6020" y="18486"/>
                  </a:cubicBezTo>
                  <a:cubicBezTo>
                    <a:pt x="6240" y="18672"/>
                    <a:pt x="6460" y="18887"/>
                    <a:pt x="6673" y="19117"/>
                  </a:cubicBezTo>
                  <a:cubicBezTo>
                    <a:pt x="6854" y="19303"/>
                    <a:pt x="7027" y="19503"/>
                    <a:pt x="7192" y="19696"/>
                  </a:cubicBezTo>
                  <a:cubicBezTo>
                    <a:pt x="7239" y="19755"/>
                    <a:pt x="7239" y="19755"/>
                    <a:pt x="7239" y="19755"/>
                  </a:cubicBezTo>
                  <a:cubicBezTo>
                    <a:pt x="7522" y="20082"/>
                    <a:pt x="7821" y="20423"/>
                    <a:pt x="8167" y="20720"/>
                  </a:cubicBezTo>
                  <a:cubicBezTo>
                    <a:pt x="8536" y="21046"/>
                    <a:pt x="8898" y="21269"/>
                    <a:pt x="9283" y="21402"/>
                  </a:cubicBezTo>
                  <a:cubicBezTo>
                    <a:pt x="9677" y="21543"/>
                    <a:pt x="10117" y="21588"/>
                    <a:pt x="10581" y="21551"/>
                  </a:cubicBezTo>
                  <a:cubicBezTo>
                    <a:pt x="10998" y="21514"/>
                    <a:pt x="11430" y="21410"/>
                    <a:pt x="11862" y="21239"/>
                  </a:cubicBezTo>
                  <a:cubicBezTo>
                    <a:pt x="12672" y="20920"/>
                    <a:pt x="13388" y="20438"/>
                    <a:pt x="14119" y="19926"/>
                  </a:cubicBezTo>
                  <a:cubicBezTo>
                    <a:pt x="14953" y="19332"/>
                    <a:pt x="15841" y="18687"/>
                    <a:pt x="16643" y="17967"/>
                  </a:cubicBezTo>
                  <a:cubicBezTo>
                    <a:pt x="17060" y="17596"/>
                    <a:pt x="17390" y="17255"/>
                    <a:pt x="17650" y="16921"/>
                  </a:cubicBezTo>
                  <a:cubicBezTo>
                    <a:pt x="17972" y="16513"/>
                    <a:pt x="18200" y="16119"/>
                    <a:pt x="18334" y="15719"/>
                  </a:cubicBezTo>
                  <a:cubicBezTo>
                    <a:pt x="18381" y="15578"/>
                    <a:pt x="18420" y="15437"/>
                    <a:pt x="18460" y="15296"/>
                  </a:cubicBezTo>
                  <a:cubicBezTo>
                    <a:pt x="18515" y="15095"/>
                    <a:pt x="18570" y="14888"/>
                    <a:pt x="18656" y="14680"/>
                  </a:cubicBezTo>
                  <a:cubicBezTo>
                    <a:pt x="18703" y="14583"/>
                    <a:pt x="18751" y="14480"/>
                    <a:pt x="18813" y="14376"/>
                  </a:cubicBezTo>
                  <a:cubicBezTo>
                    <a:pt x="19097" y="13916"/>
                    <a:pt x="19513" y="13515"/>
                    <a:pt x="19922" y="13136"/>
                  </a:cubicBezTo>
                  <a:cubicBezTo>
                    <a:pt x="20268" y="12803"/>
                    <a:pt x="20630" y="12461"/>
                    <a:pt x="20905" y="12083"/>
                  </a:cubicBezTo>
                  <a:cubicBezTo>
                    <a:pt x="21212" y="11652"/>
                    <a:pt x="21424" y="11155"/>
                    <a:pt x="21503" y="10628"/>
                  </a:cubicBezTo>
                  <a:cubicBezTo>
                    <a:pt x="21589" y="10102"/>
                    <a:pt x="21550" y="9560"/>
                    <a:pt x="21385" y="9063"/>
                  </a:cubicBezTo>
                  <a:cubicBezTo>
                    <a:pt x="21282" y="8773"/>
                    <a:pt x="21141" y="8477"/>
                    <a:pt x="20952" y="8187"/>
                  </a:cubicBezTo>
                  <a:cubicBezTo>
                    <a:pt x="20779" y="7928"/>
                    <a:pt x="20575" y="7675"/>
                    <a:pt x="20331" y="7423"/>
                  </a:cubicBezTo>
                  <a:cubicBezTo>
                    <a:pt x="20150" y="7237"/>
                    <a:pt x="19961" y="7067"/>
                    <a:pt x="19757" y="6911"/>
                  </a:cubicBezTo>
                  <a:cubicBezTo>
                    <a:pt x="19560" y="6755"/>
                    <a:pt x="19348" y="6614"/>
                    <a:pt x="19144" y="6495"/>
                  </a:cubicBezTo>
                  <a:cubicBezTo>
                    <a:pt x="19073" y="6458"/>
                    <a:pt x="19002" y="6414"/>
                    <a:pt x="18931" y="6377"/>
                  </a:cubicBezTo>
                  <a:cubicBezTo>
                    <a:pt x="18735" y="6273"/>
                    <a:pt x="18523" y="6154"/>
                    <a:pt x="18350" y="6006"/>
                  </a:cubicBezTo>
                  <a:cubicBezTo>
                    <a:pt x="18255" y="5932"/>
                    <a:pt x="18184" y="5857"/>
                    <a:pt x="18121" y="5768"/>
                  </a:cubicBezTo>
                  <a:cubicBezTo>
                    <a:pt x="17996" y="5598"/>
                    <a:pt x="17909" y="5382"/>
                    <a:pt x="17854" y="5123"/>
                  </a:cubicBezTo>
                  <a:cubicBezTo>
                    <a:pt x="17815" y="4893"/>
                    <a:pt x="17799" y="4648"/>
                    <a:pt x="17791" y="4403"/>
                  </a:cubicBezTo>
                  <a:cubicBezTo>
                    <a:pt x="17776" y="4025"/>
                    <a:pt x="17760" y="3639"/>
                    <a:pt x="17610" y="3297"/>
                  </a:cubicBezTo>
                  <a:cubicBezTo>
                    <a:pt x="17485" y="2993"/>
                    <a:pt x="17257" y="2733"/>
                    <a:pt x="16942" y="2518"/>
                  </a:cubicBezTo>
                  <a:cubicBezTo>
                    <a:pt x="16667" y="2333"/>
                    <a:pt x="16321" y="2192"/>
                    <a:pt x="15943" y="2103"/>
                  </a:cubicBezTo>
                  <a:cubicBezTo>
                    <a:pt x="15794" y="2066"/>
                    <a:pt x="15629" y="2036"/>
                    <a:pt x="15432" y="2014"/>
                  </a:cubicBezTo>
                  <a:cubicBezTo>
                    <a:pt x="15330" y="1999"/>
                    <a:pt x="15220" y="1984"/>
                    <a:pt x="15118" y="1977"/>
                  </a:cubicBezTo>
                  <a:cubicBezTo>
                    <a:pt x="15071" y="1969"/>
                    <a:pt x="15031" y="1969"/>
                    <a:pt x="14992" y="1962"/>
                  </a:cubicBezTo>
                  <a:cubicBezTo>
                    <a:pt x="14646" y="1925"/>
                    <a:pt x="14292" y="1873"/>
                    <a:pt x="13962" y="1776"/>
                  </a:cubicBezTo>
                  <a:cubicBezTo>
                    <a:pt x="13600" y="1672"/>
                    <a:pt x="13270" y="1531"/>
                    <a:pt x="12885" y="1316"/>
                  </a:cubicBezTo>
                  <a:cubicBezTo>
                    <a:pt x="12814" y="1279"/>
                    <a:pt x="12743" y="1235"/>
                    <a:pt x="12657" y="1183"/>
                  </a:cubicBezTo>
                  <a:cubicBezTo>
                    <a:pt x="12303" y="975"/>
                    <a:pt x="11973" y="782"/>
                    <a:pt x="11627" y="604"/>
                  </a:cubicBezTo>
                  <a:cubicBezTo>
                    <a:pt x="11218" y="396"/>
                    <a:pt x="10864" y="255"/>
                    <a:pt x="10541" y="166"/>
                  </a:cubicBezTo>
                  <a:cubicBezTo>
                    <a:pt x="10156" y="55"/>
                    <a:pt x="9787" y="3"/>
                    <a:pt x="9448" y="3"/>
                  </a:cubicBezTo>
                  <a:cubicBezTo>
                    <a:pt x="9409" y="3"/>
                    <a:pt x="9378" y="3"/>
                    <a:pt x="9346" y="3"/>
                  </a:cubicBezTo>
                  <a:close/>
                </a:path>
              </a:pathLst>
            </a:custGeom>
            <a:solidFill>
              <a:srgbClr val="BFBFBF">
                <a:alpha val="7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6839" name="Freeform 64"/>
            <p:cNvSpPr/>
            <p:nvPr/>
          </p:nvSpPr>
          <p:spPr>
            <a:xfrm flipH="1" rot="10800000">
              <a:off x="130755" y="77463"/>
              <a:ext cx="5236987" cy="552656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48" h="21578" fill="norm" stroke="1" extrusionOk="0">
                  <a:moveTo>
                    <a:pt x="9219" y="21401"/>
                  </a:moveTo>
                  <a:cubicBezTo>
                    <a:pt x="8839" y="21261"/>
                    <a:pt x="8482" y="21040"/>
                    <a:pt x="8117" y="20716"/>
                  </a:cubicBezTo>
                  <a:cubicBezTo>
                    <a:pt x="7783" y="20422"/>
                    <a:pt x="7496" y="20090"/>
                    <a:pt x="7201" y="19752"/>
                  </a:cubicBezTo>
                  <a:cubicBezTo>
                    <a:pt x="7170" y="19715"/>
                    <a:pt x="7170" y="19715"/>
                    <a:pt x="7170" y="19715"/>
                  </a:cubicBezTo>
                  <a:cubicBezTo>
                    <a:pt x="7000" y="19516"/>
                    <a:pt x="6821" y="19310"/>
                    <a:pt x="6635" y="19118"/>
                  </a:cubicBezTo>
                  <a:cubicBezTo>
                    <a:pt x="6200" y="18654"/>
                    <a:pt x="5734" y="18264"/>
                    <a:pt x="5253" y="17962"/>
                  </a:cubicBezTo>
                  <a:cubicBezTo>
                    <a:pt x="4943" y="17770"/>
                    <a:pt x="4594" y="17594"/>
                    <a:pt x="4174" y="17410"/>
                  </a:cubicBezTo>
                  <a:cubicBezTo>
                    <a:pt x="3980" y="17329"/>
                    <a:pt x="3779" y="17248"/>
                    <a:pt x="3585" y="17174"/>
                  </a:cubicBezTo>
                  <a:cubicBezTo>
                    <a:pt x="2762" y="16843"/>
                    <a:pt x="1908" y="16496"/>
                    <a:pt x="1264" y="15915"/>
                  </a:cubicBezTo>
                  <a:cubicBezTo>
                    <a:pt x="1054" y="15723"/>
                    <a:pt x="876" y="15510"/>
                    <a:pt x="721" y="15281"/>
                  </a:cubicBezTo>
                  <a:cubicBezTo>
                    <a:pt x="449" y="14862"/>
                    <a:pt x="255" y="14375"/>
                    <a:pt x="123" y="13786"/>
                  </a:cubicBezTo>
                  <a:cubicBezTo>
                    <a:pt x="69" y="13529"/>
                    <a:pt x="30" y="13249"/>
                    <a:pt x="14" y="12969"/>
                  </a:cubicBezTo>
                  <a:cubicBezTo>
                    <a:pt x="-9" y="12704"/>
                    <a:pt x="-1" y="12424"/>
                    <a:pt x="14" y="12151"/>
                  </a:cubicBezTo>
                  <a:cubicBezTo>
                    <a:pt x="53" y="11584"/>
                    <a:pt x="224" y="11025"/>
                    <a:pt x="387" y="10480"/>
                  </a:cubicBezTo>
                  <a:cubicBezTo>
                    <a:pt x="472" y="10185"/>
                    <a:pt x="565" y="9883"/>
                    <a:pt x="635" y="9581"/>
                  </a:cubicBezTo>
                  <a:cubicBezTo>
                    <a:pt x="713" y="9250"/>
                    <a:pt x="744" y="8955"/>
                    <a:pt x="752" y="8690"/>
                  </a:cubicBezTo>
                  <a:cubicBezTo>
                    <a:pt x="752" y="8602"/>
                    <a:pt x="752" y="8506"/>
                    <a:pt x="759" y="8418"/>
                  </a:cubicBezTo>
                  <a:cubicBezTo>
                    <a:pt x="767" y="8152"/>
                    <a:pt x="798" y="7887"/>
                    <a:pt x="853" y="7637"/>
                  </a:cubicBezTo>
                  <a:cubicBezTo>
                    <a:pt x="899" y="7379"/>
                    <a:pt x="969" y="7129"/>
                    <a:pt x="1062" y="6878"/>
                  </a:cubicBezTo>
                  <a:cubicBezTo>
                    <a:pt x="1155" y="6635"/>
                    <a:pt x="1264" y="6392"/>
                    <a:pt x="1388" y="6157"/>
                  </a:cubicBezTo>
                  <a:cubicBezTo>
                    <a:pt x="1520" y="5921"/>
                    <a:pt x="1667" y="5685"/>
                    <a:pt x="1830" y="5457"/>
                  </a:cubicBezTo>
                  <a:cubicBezTo>
                    <a:pt x="2009" y="5214"/>
                    <a:pt x="2172" y="4949"/>
                    <a:pt x="2335" y="4699"/>
                  </a:cubicBezTo>
                  <a:cubicBezTo>
                    <a:pt x="2599" y="4271"/>
                    <a:pt x="2870" y="3837"/>
                    <a:pt x="3189" y="3498"/>
                  </a:cubicBezTo>
                  <a:cubicBezTo>
                    <a:pt x="3445" y="3226"/>
                    <a:pt x="3647" y="3027"/>
                    <a:pt x="3841" y="2850"/>
                  </a:cubicBezTo>
                  <a:cubicBezTo>
                    <a:pt x="4097" y="2622"/>
                    <a:pt x="4345" y="2438"/>
                    <a:pt x="4601" y="2283"/>
                  </a:cubicBezTo>
                  <a:cubicBezTo>
                    <a:pt x="4888" y="2114"/>
                    <a:pt x="5214" y="1959"/>
                    <a:pt x="5571" y="1819"/>
                  </a:cubicBezTo>
                  <a:cubicBezTo>
                    <a:pt x="5626" y="1804"/>
                    <a:pt x="5680" y="1782"/>
                    <a:pt x="5727" y="1760"/>
                  </a:cubicBezTo>
                  <a:cubicBezTo>
                    <a:pt x="5882" y="1709"/>
                    <a:pt x="6022" y="1650"/>
                    <a:pt x="6169" y="1591"/>
                  </a:cubicBezTo>
                  <a:cubicBezTo>
                    <a:pt x="6278" y="1539"/>
                    <a:pt x="6379" y="1488"/>
                    <a:pt x="6472" y="1436"/>
                  </a:cubicBezTo>
                  <a:cubicBezTo>
                    <a:pt x="6736" y="1281"/>
                    <a:pt x="7000" y="1083"/>
                    <a:pt x="7248" y="891"/>
                  </a:cubicBezTo>
                  <a:cubicBezTo>
                    <a:pt x="7558" y="648"/>
                    <a:pt x="7884" y="398"/>
                    <a:pt x="8249" y="236"/>
                  </a:cubicBezTo>
                  <a:cubicBezTo>
                    <a:pt x="8598" y="74"/>
                    <a:pt x="8979" y="0"/>
                    <a:pt x="9390" y="0"/>
                  </a:cubicBezTo>
                  <a:cubicBezTo>
                    <a:pt x="9406" y="0"/>
                    <a:pt x="9413" y="0"/>
                    <a:pt x="9421" y="0"/>
                  </a:cubicBezTo>
                  <a:cubicBezTo>
                    <a:pt x="9794" y="0"/>
                    <a:pt x="10197" y="66"/>
                    <a:pt x="10624" y="206"/>
                  </a:cubicBezTo>
                  <a:cubicBezTo>
                    <a:pt x="11230" y="398"/>
                    <a:pt x="11827" y="729"/>
                    <a:pt x="12409" y="1046"/>
                  </a:cubicBezTo>
                  <a:cubicBezTo>
                    <a:pt x="12518" y="1105"/>
                    <a:pt x="12619" y="1164"/>
                    <a:pt x="12720" y="1223"/>
                  </a:cubicBezTo>
                  <a:cubicBezTo>
                    <a:pt x="12805" y="1267"/>
                    <a:pt x="12883" y="1304"/>
                    <a:pt x="12960" y="1340"/>
                  </a:cubicBezTo>
                  <a:cubicBezTo>
                    <a:pt x="13325" y="1532"/>
                    <a:pt x="13674" y="1657"/>
                    <a:pt x="14055" y="1760"/>
                  </a:cubicBezTo>
                  <a:cubicBezTo>
                    <a:pt x="14373" y="1841"/>
                    <a:pt x="14699" y="1885"/>
                    <a:pt x="15071" y="1937"/>
                  </a:cubicBezTo>
                  <a:cubicBezTo>
                    <a:pt x="15095" y="1937"/>
                    <a:pt x="15095" y="1937"/>
                    <a:pt x="15095" y="1937"/>
                  </a:cubicBezTo>
                  <a:cubicBezTo>
                    <a:pt x="15234" y="1952"/>
                    <a:pt x="15374" y="1974"/>
                    <a:pt x="15506" y="1988"/>
                  </a:cubicBezTo>
                  <a:cubicBezTo>
                    <a:pt x="15700" y="2018"/>
                    <a:pt x="15863" y="2055"/>
                    <a:pt x="16018" y="2092"/>
                  </a:cubicBezTo>
                  <a:cubicBezTo>
                    <a:pt x="16391" y="2195"/>
                    <a:pt x="16725" y="2349"/>
                    <a:pt x="16996" y="2541"/>
                  </a:cubicBezTo>
                  <a:cubicBezTo>
                    <a:pt x="17299" y="2762"/>
                    <a:pt x="17516" y="3034"/>
                    <a:pt x="17633" y="3336"/>
                  </a:cubicBezTo>
                  <a:cubicBezTo>
                    <a:pt x="17757" y="3675"/>
                    <a:pt x="17765" y="4050"/>
                    <a:pt x="17772" y="4411"/>
                  </a:cubicBezTo>
                  <a:cubicBezTo>
                    <a:pt x="17780" y="4662"/>
                    <a:pt x="17788" y="4912"/>
                    <a:pt x="17827" y="5148"/>
                  </a:cubicBezTo>
                  <a:cubicBezTo>
                    <a:pt x="17873" y="5406"/>
                    <a:pt x="17966" y="5619"/>
                    <a:pt x="18098" y="5796"/>
                  </a:cubicBezTo>
                  <a:cubicBezTo>
                    <a:pt x="18160" y="5877"/>
                    <a:pt x="18238" y="5950"/>
                    <a:pt x="18331" y="6024"/>
                  </a:cubicBezTo>
                  <a:cubicBezTo>
                    <a:pt x="18510" y="6164"/>
                    <a:pt x="18719" y="6267"/>
                    <a:pt x="18921" y="6363"/>
                  </a:cubicBezTo>
                  <a:cubicBezTo>
                    <a:pt x="18999" y="6400"/>
                    <a:pt x="19076" y="6437"/>
                    <a:pt x="19146" y="6473"/>
                  </a:cubicBezTo>
                  <a:cubicBezTo>
                    <a:pt x="19363" y="6591"/>
                    <a:pt x="19573" y="6724"/>
                    <a:pt x="19775" y="6871"/>
                  </a:cubicBezTo>
                  <a:cubicBezTo>
                    <a:pt x="19977" y="7018"/>
                    <a:pt x="20171" y="7188"/>
                    <a:pt x="20349" y="7372"/>
                  </a:cubicBezTo>
                  <a:cubicBezTo>
                    <a:pt x="20590" y="7608"/>
                    <a:pt x="20799" y="7865"/>
                    <a:pt x="20970" y="8123"/>
                  </a:cubicBezTo>
                  <a:cubicBezTo>
                    <a:pt x="21156" y="8410"/>
                    <a:pt x="21296" y="8697"/>
                    <a:pt x="21389" y="8992"/>
                  </a:cubicBezTo>
                  <a:cubicBezTo>
                    <a:pt x="21552" y="9493"/>
                    <a:pt x="21591" y="10038"/>
                    <a:pt x="21498" y="10575"/>
                  </a:cubicBezTo>
                  <a:cubicBezTo>
                    <a:pt x="21405" y="11098"/>
                    <a:pt x="21195" y="11606"/>
                    <a:pt x="20877" y="12026"/>
                  </a:cubicBezTo>
                  <a:cubicBezTo>
                    <a:pt x="20605" y="12402"/>
                    <a:pt x="20241" y="12733"/>
                    <a:pt x="19899" y="13050"/>
                  </a:cubicBezTo>
                  <a:cubicBezTo>
                    <a:pt x="19682" y="13249"/>
                    <a:pt x="19464" y="13448"/>
                    <a:pt x="19263" y="13654"/>
                  </a:cubicBezTo>
                  <a:cubicBezTo>
                    <a:pt x="19045" y="13889"/>
                    <a:pt x="18875" y="14110"/>
                    <a:pt x="18750" y="14324"/>
                  </a:cubicBezTo>
                  <a:cubicBezTo>
                    <a:pt x="18688" y="14427"/>
                    <a:pt x="18642" y="14530"/>
                    <a:pt x="18595" y="14633"/>
                  </a:cubicBezTo>
                  <a:cubicBezTo>
                    <a:pt x="18517" y="14839"/>
                    <a:pt x="18463" y="15060"/>
                    <a:pt x="18417" y="15267"/>
                  </a:cubicBezTo>
                  <a:cubicBezTo>
                    <a:pt x="18378" y="15406"/>
                    <a:pt x="18347" y="15554"/>
                    <a:pt x="18300" y="15694"/>
                  </a:cubicBezTo>
                  <a:cubicBezTo>
                    <a:pt x="18238" y="15907"/>
                    <a:pt x="18145" y="16121"/>
                    <a:pt x="18029" y="16334"/>
                  </a:cubicBezTo>
                  <a:cubicBezTo>
                    <a:pt x="17920" y="16526"/>
                    <a:pt x="17788" y="16725"/>
                    <a:pt x="17640" y="16924"/>
                  </a:cubicBezTo>
                  <a:cubicBezTo>
                    <a:pt x="17377" y="17262"/>
                    <a:pt x="17051" y="17616"/>
                    <a:pt x="16639" y="17991"/>
                  </a:cubicBezTo>
                  <a:cubicBezTo>
                    <a:pt x="16274" y="18323"/>
                    <a:pt x="15871" y="18654"/>
                    <a:pt x="15405" y="19015"/>
                  </a:cubicBezTo>
                  <a:cubicBezTo>
                    <a:pt x="14939" y="19369"/>
                    <a:pt x="14458" y="19700"/>
                    <a:pt x="14101" y="19958"/>
                  </a:cubicBezTo>
                  <a:cubicBezTo>
                    <a:pt x="13364" y="20466"/>
                    <a:pt x="12634" y="20952"/>
                    <a:pt x="11819" y="21269"/>
                  </a:cubicBezTo>
                  <a:cubicBezTo>
                    <a:pt x="11385" y="21438"/>
                    <a:pt x="10942" y="21534"/>
                    <a:pt x="10523" y="21563"/>
                  </a:cubicBezTo>
                  <a:cubicBezTo>
                    <a:pt x="10438" y="21571"/>
                    <a:pt x="10345" y="21578"/>
                    <a:pt x="10259" y="21578"/>
                  </a:cubicBezTo>
                  <a:cubicBezTo>
                    <a:pt x="9887" y="21578"/>
                    <a:pt x="9538" y="21519"/>
                    <a:pt x="9219" y="21401"/>
                  </a:cubicBezTo>
                  <a:close/>
                  <a:moveTo>
                    <a:pt x="8249" y="236"/>
                  </a:moveTo>
                  <a:cubicBezTo>
                    <a:pt x="7892" y="405"/>
                    <a:pt x="7566" y="655"/>
                    <a:pt x="7248" y="898"/>
                  </a:cubicBezTo>
                  <a:cubicBezTo>
                    <a:pt x="7000" y="1090"/>
                    <a:pt x="6743" y="1289"/>
                    <a:pt x="6472" y="1436"/>
                  </a:cubicBezTo>
                  <a:cubicBezTo>
                    <a:pt x="6379" y="1495"/>
                    <a:pt x="6278" y="1539"/>
                    <a:pt x="6169" y="1591"/>
                  </a:cubicBezTo>
                  <a:cubicBezTo>
                    <a:pt x="6022" y="1650"/>
                    <a:pt x="5882" y="1709"/>
                    <a:pt x="5727" y="1767"/>
                  </a:cubicBezTo>
                  <a:cubicBezTo>
                    <a:pt x="5680" y="1782"/>
                    <a:pt x="5626" y="1804"/>
                    <a:pt x="5571" y="1826"/>
                  </a:cubicBezTo>
                  <a:cubicBezTo>
                    <a:pt x="5222" y="1959"/>
                    <a:pt x="4896" y="2121"/>
                    <a:pt x="4609" y="2290"/>
                  </a:cubicBezTo>
                  <a:cubicBezTo>
                    <a:pt x="4353" y="2438"/>
                    <a:pt x="4105" y="2622"/>
                    <a:pt x="3848" y="2850"/>
                  </a:cubicBezTo>
                  <a:cubicBezTo>
                    <a:pt x="3647" y="3027"/>
                    <a:pt x="3445" y="3226"/>
                    <a:pt x="3196" y="3498"/>
                  </a:cubicBezTo>
                  <a:cubicBezTo>
                    <a:pt x="2878" y="3844"/>
                    <a:pt x="2599" y="4279"/>
                    <a:pt x="2335" y="4699"/>
                  </a:cubicBezTo>
                  <a:cubicBezTo>
                    <a:pt x="2180" y="4956"/>
                    <a:pt x="2009" y="5221"/>
                    <a:pt x="1830" y="5464"/>
                  </a:cubicBezTo>
                  <a:cubicBezTo>
                    <a:pt x="1667" y="5693"/>
                    <a:pt x="1520" y="5928"/>
                    <a:pt x="1396" y="6157"/>
                  </a:cubicBezTo>
                  <a:cubicBezTo>
                    <a:pt x="1264" y="6392"/>
                    <a:pt x="1155" y="6643"/>
                    <a:pt x="1062" y="6886"/>
                  </a:cubicBezTo>
                  <a:cubicBezTo>
                    <a:pt x="977" y="7129"/>
                    <a:pt x="907" y="7379"/>
                    <a:pt x="853" y="7637"/>
                  </a:cubicBezTo>
                  <a:cubicBezTo>
                    <a:pt x="798" y="7895"/>
                    <a:pt x="767" y="8152"/>
                    <a:pt x="759" y="8425"/>
                  </a:cubicBezTo>
                  <a:cubicBezTo>
                    <a:pt x="752" y="8506"/>
                    <a:pt x="752" y="8602"/>
                    <a:pt x="752" y="8690"/>
                  </a:cubicBezTo>
                  <a:cubicBezTo>
                    <a:pt x="752" y="8955"/>
                    <a:pt x="713" y="9250"/>
                    <a:pt x="635" y="9581"/>
                  </a:cubicBezTo>
                  <a:cubicBezTo>
                    <a:pt x="565" y="9883"/>
                    <a:pt x="480" y="10185"/>
                    <a:pt x="387" y="10487"/>
                  </a:cubicBezTo>
                  <a:cubicBezTo>
                    <a:pt x="224" y="11025"/>
                    <a:pt x="61" y="11584"/>
                    <a:pt x="22" y="12151"/>
                  </a:cubicBezTo>
                  <a:cubicBezTo>
                    <a:pt x="-1" y="12424"/>
                    <a:pt x="-1" y="12704"/>
                    <a:pt x="14" y="12969"/>
                  </a:cubicBezTo>
                  <a:cubicBezTo>
                    <a:pt x="30" y="13249"/>
                    <a:pt x="69" y="13529"/>
                    <a:pt x="123" y="13786"/>
                  </a:cubicBezTo>
                  <a:cubicBezTo>
                    <a:pt x="255" y="14375"/>
                    <a:pt x="449" y="14862"/>
                    <a:pt x="721" y="15274"/>
                  </a:cubicBezTo>
                  <a:cubicBezTo>
                    <a:pt x="876" y="15510"/>
                    <a:pt x="1054" y="15723"/>
                    <a:pt x="1264" y="15915"/>
                  </a:cubicBezTo>
                  <a:cubicBezTo>
                    <a:pt x="1551" y="16172"/>
                    <a:pt x="1908" y="16408"/>
                    <a:pt x="2350" y="16636"/>
                  </a:cubicBezTo>
                  <a:cubicBezTo>
                    <a:pt x="2746" y="16835"/>
                    <a:pt x="3173" y="17005"/>
                    <a:pt x="3585" y="17167"/>
                  </a:cubicBezTo>
                  <a:cubicBezTo>
                    <a:pt x="3786" y="17248"/>
                    <a:pt x="3980" y="17329"/>
                    <a:pt x="4174" y="17410"/>
                  </a:cubicBezTo>
                  <a:cubicBezTo>
                    <a:pt x="4594" y="17586"/>
                    <a:pt x="4943" y="17770"/>
                    <a:pt x="5253" y="17962"/>
                  </a:cubicBezTo>
                  <a:cubicBezTo>
                    <a:pt x="5734" y="18257"/>
                    <a:pt x="6200" y="18647"/>
                    <a:pt x="6643" y="19111"/>
                  </a:cubicBezTo>
                  <a:cubicBezTo>
                    <a:pt x="6821" y="19310"/>
                    <a:pt x="7000" y="19516"/>
                    <a:pt x="7170" y="19715"/>
                  </a:cubicBezTo>
                  <a:cubicBezTo>
                    <a:pt x="7201" y="19752"/>
                    <a:pt x="7201" y="19752"/>
                    <a:pt x="7201" y="19752"/>
                  </a:cubicBezTo>
                  <a:cubicBezTo>
                    <a:pt x="7496" y="20090"/>
                    <a:pt x="7791" y="20422"/>
                    <a:pt x="8117" y="20709"/>
                  </a:cubicBezTo>
                  <a:cubicBezTo>
                    <a:pt x="8482" y="21040"/>
                    <a:pt x="8847" y="21261"/>
                    <a:pt x="9219" y="21401"/>
                  </a:cubicBezTo>
                  <a:cubicBezTo>
                    <a:pt x="9615" y="21541"/>
                    <a:pt x="10058" y="21600"/>
                    <a:pt x="10523" y="21563"/>
                  </a:cubicBezTo>
                  <a:cubicBezTo>
                    <a:pt x="10942" y="21534"/>
                    <a:pt x="11385" y="21431"/>
                    <a:pt x="11819" y="21261"/>
                  </a:cubicBezTo>
                  <a:cubicBezTo>
                    <a:pt x="12634" y="20952"/>
                    <a:pt x="13364" y="20466"/>
                    <a:pt x="14093" y="19950"/>
                  </a:cubicBezTo>
                  <a:cubicBezTo>
                    <a:pt x="14458" y="19700"/>
                    <a:pt x="14939" y="19361"/>
                    <a:pt x="15397" y="19008"/>
                  </a:cubicBezTo>
                  <a:cubicBezTo>
                    <a:pt x="15871" y="18654"/>
                    <a:pt x="16274" y="18315"/>
                    <a:pt x="16639" y="17984"/>
                  </a:cubicBezTo>
                  <a:cubicBezTo>
                    <a:pt x="17051" y="17608"/>
                    <a:pt x="17377" y="17262"/>
                    <a:pt x="17640" y="16924"/>
                  </a:cubicBezTo>
                  <a:cubicBezTo>
                    <a:pt x="17788" y="16725"/>
                    <a:pt x="17920" y="16526"/>
                    <a:pt x="18029" y="16327"/>
                  </a:cubicBezTo>
                  <a:cubicBezTo>
                    <a:pt x="18145" y="16121"/>
                    <a:pt x="18238" y="15900"/>
                    <a:pt x="18300" y="15694"/>
                  </a:cubicBezTo>
                  <a:cubicBezTo>
                    <a:pt x="18347" y="15554"/>
                    <a:pt x="18378" y="15406"/>
                    <a:pt x="18409" y="15267"/>
                  </a:cubicBezTo>
                  <a:cubicBezTo>
                    <a:pt x="18463" y="15060"/>
                    <a:pt x="18510" y="14839"/>
                    <a:pt x="18595" y="14633"/>
                  </a:cubicBezTo>
                  <a:cubicBezTo>
                    <a:pt x="18634" y="14530"/>
                    <a:pt x="18688" y="14427"/>
                    <a:pt x="18750" y="14324"/>
                  </a:cubicBezTo>
                  <a:cubicBezTo>
                    <a:pt x="18875" y="14103"/>
                    <a:pt x="19045" y="13889"/>
                    <a:pt x="19263" y="13654"/>
                  </a:cubicBezTo>
                  <a:cubicBezTo>
                    <a:pt x="19464" y="13448"/>
                    <a:pt x="19682" y="13241"/>
                    <a:pt x="19891" y="13050"/>
                  </a:cubicBezTo>
                  <a:cubicBezTo>
                    <a:pt x="20241" y="12726"/>
                    <a:pt x="20598" y="12402"/>
                    <a:pt x="20877" y="12026"/>
                  </a:cubicBezTo>
                  <a:cubicBezTo>
                    <a:pt x="21187" y="11606"/>
                    <a:pt x="21405" y="11098"/>
                    <a:pt x="21498" y="10575"/>
                  </a:cubicBezTo>
                  <a:cubicBezTo>
                    <a:pt x="21591" y="10038"/>
                    <a:pt x="21552" y="9493"/>
                    <a:pt x="21389" y="8992"/>
                  </a:cubicBezTo>
                  <a:cubicBezTo>
                    <a:pt x="21288" y="8697"/>
                    <a:pt x="21149" y="8410"/>
                    <a:pt x="20962" y="8123"/>
                  </a:cubicBezTo>
                  <a:cubicBezTo>
                    <a:pt x="20792" y="7865"/>
                    <a:pt x="20590" y="7608"/>
                    <a:pt x="20349" y="7372"/>
                  </a:cubicBezTo>
                  <a:cubicBezTo>
                    <a:pt x="20171" y="7188"/>
                    <a:pt x="19977" y="7026"/>
                    <a:pt x="19775" y="6871"/>
                  </a:cubicBezTo>
                  <a:cubicBezTo>
                    <a:pt x="19573" y="6724"/>
                    <a:pt x="19356" y="6591"/>
                    <a:pt x="19146" y="6481"/>
                  </a:cubicBezTo>
                  <a:cubicBezTo>
                    <a:pt x="19069" y="6444"/>
                    <a:pt x="18999" y="6407"/>
                    <a:pt x="18921" y="6370"/>
                  </a:cubicBezTo>
                  <a:cubicBezTo>
                    <a:pt x="18719" y="6267"/>
                    <a:pt x="18510" y="6164"/>
                    <a:pt x="18331" y="6024"/>
                  </a:cubicBezTo>
                  <a:cubicBezTo>
                    <a:pt x="18238" y="5958"/>
                    <a:pt x="18160" y="5877"/>
                    <a:pt x="18098" y="5796"/>
                  </a:cubicBezTo>
                  <a:cubicBezTo>
                    <a:pt x="17959" y="5619"/>
                    <a:pt x="17873" y="5413"/>
                    <a:pt x="17827" y="5148"/>
                  </a:cubicBezTo>
                  <a:cubicBezTo>
                    <a:pt x="17780" y="4912"/>
                    <a:pt x="17780" y="4662"/>
                    <a:pt x="17772" y="4411"/>
                  </a:cubicBezTo>
                  <a:cubicBezTo>
                    <a:pt x="17765" y="4050"/>
                    <a:pt x="17757" y="3675"/>
                    <a:pt x="17633" y="3343"/>
                  </a:cubicBezTo>
                  <a:cubicBezTo>
                    <a:pt x="17516" y="3034"/>
                    <a:pt x="17299" y="2769"/>
                    <a:pt x="16996" y="2548"/>
                  </a:cubicBezTo>
                  <a:cubicBezTo>
                    <a:pt x="16725" y="2349"/>
                    <a:pt x="16391" y="2195"/>
                    <a:pt x="16018" y="2099"/>
                  </a:cubicBezTo>
                  <a:cubicBezTo>
                    <a:pt x="15863" y="2055"/>
                    <a:pt x="15700" y="2025"/>
                    <a:pt x="15506" y="1996"/>
                  </a:cubicBezTo>
                  <a:cubicBezTo>
                    <a:pt x="15374" y="1974"/>
                    <a:pt x="15234" y="1959"/>
                    <a:pt x="15095" y="1937"/>
                  </a:cubicBezTo>
                  <a:cubicBezTo>
                    <a:pt x="15071" y="1937"/>
                    <a:pt x="15071" y="1937"/>
                    <a:pt x="15071" y="1937"/>
                  </a:cubicBezTo>
                  <a:cubicBezTo>
                    <a:pt x="14699" y="1885"/>
                    <a:pt x="14373" y="1841"/>
                    <a:pt x="14055" y="1760"/>
                  </a:cubicBezTo>
                  <a:cubicBezTo>
                    <a:pt x="13674" y="1664"/>
                    <a:pt x="13325" y="1532"/>
                    <a:pt x="12953" y="1348"/>
                  </a:cubicBezTo>
                  <a:cubicBezTo>
                    <a:pt x="12883" y="1304"/>
                    <a:pt x="12805" y="1267"/>
                    <a:pt x="12720" y="1223"/>
                  </a:cubicBezTo>
                  <a:cubicBezTo>
                    <a:pt x="12619" y="1164"/>
                    <a:pt x="12518" y="1112"/>
                    <a:pt x="12409" y="1046"/>
                  </a:cubicBezTo>
                  <a:cubicBezTo>
                    <a:pt x="11827" y="729"/>
                    <a:pt x="11230" y="398"/>
                    <a:pt x="10624" y="206"/>
                  </a:cubicBezTo>
                  <a:cubicBezTo>
                    <a:pt x="10197" y="74"/>
                    <a:pt x="9794" y="0"/>
                    <a:pt x="9421" y="0"/>
                  </a:cubicBezTo>
                  <a:cubicBezTo>
                    <a:pt x="9413" y="0"/>
                    <a:pt x="9406" y="0"/>
                    <a:pt x="9390" y="0"/>
                  </a:cubicBezTo>
                  <a:cubicBezTo>
                    <a:pt x="8979" y="0"/>
                    <a:pt x="8598" y="81"/>
                    <a:pt x="8249" y="236"/>
                  </a:cubicBezTo>
                  <a:close/>
                </a:path>
              </a:pathLst>
            </a:custGeom>
            <a:solidFill>
              <a:srgbClr val="BFBFBF">
                <a:alpha val="7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6840" name="Freeform 65"/>
            <p:cNvSpPr/>
            <p:nvPr/>
          </p:nvSpPr>
          <p:spPr>
            <a:xfrm flipH="1" rot="10800000">
              <a:off x="96474" y="61921"/>
              <a:ext cx="5304690" cy="557283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48" h="21560" fill="norm" stroke="1" extrusionOk="0">
                  <a:moveTo>
                    <a:pt x="9157" y="21370"/>
                  </a:moveTo>
                  <a:cubicBezTo>
                    <a:pt x="8789" y="21232"/>
                    <a:pt x="8437" y="21006"/>
                    <a:pt x="8069" y="20677"/>
                  </a:cubicBezTo>
                  <a:cubicBezTo>
                    <a:pt x="7755" y="20400"/>
                    <a:pt x="7471" y="20079"/>
                    <a:pt x="7165" y="19721"/>
                  </a:cubicBezTo>
                  <a:cubicBezTo>
                    <a:pt x="7150" y="19707"/>
                    <a:pt x="7150" y="19707"/>
                    <a:pt x="7150" y="19707"/>
                  </a:cubicBezTo>
                  <a:cubicBezTo>
                    <a:pt x="6973" y="19502"/>
                    <a:pt x="6789" y="19291"/>
                    <a:pt x="6606" y="19094"/>
                  </a:cubicBezTo>
                  <a:cubicBezTo>
                    <a:pt x="6176" y="18641"/>
                    <a:pt x="5709" y="18254"/>
                    <a:pt x="5226" y="17955"/>
                  </a:cubicBezTo>
                  <a:cubicBezTo>
                    <a:pt x="4912" y="17758"/>
                    <a:pt x="4567" y="17576"/>
                    <a:pt x="4161" y="17401"/>
                  </a:cubicBezTo>
                  <a:cubicBezTo>
                    <a:pt x="3947" y="17306"/>
                    <a:pt x="3717" y="17218"/>
                    <a:pt x="3502" y="17131"/>
                  </a:cubicBezTo>
                  <a:cubicBezTo>
                    <a:pt x="3112" y="16977"/>
                    <a:pt x="2705" y="16817"/>
                    <a:pt x="2338" y="16627"/>
                  </a:cubicBezTo>
                  <a:cubicBezTo>
                    <a:pt x="1916" y="16416"/>
                    <a:pt x="1579" y="16197"/>
                    <a:pt x="1296" y="15956"/>
                  </a:cubicBezTo>
                  <a:cubicBezTo>
                    <a:pt x="1096" y="15773"/>
                    <a:pt x="912" y="15562"/>
                    <a:pt x="759" y="15336"/>
                  </a:cubicBezTo>
                  <a:cubicBezTo>
                    <a:pt x="614" y="15124"/>
                    <a:pt x="483" y="14890"/>
                    <a:pt x="384" y="14642"/>
                  </a:cubicBezTo>
                  <a:cubicBezTo>
                    <a:pt x="284" y="14409"/>
                    <a:pt x="208" y="14153"/>
                    <a:pt x="139" y="13883"/>
                  </a:cubicBezTo>
                  <a:cubicBezTo>
                    <a:pt x="85" y="13628"/>
                    <a:pt x="39" y="13358"/>
                    <a:pt x="16" y="13081"/>
                  </a:cubicBezTo>
                  <a:cubicBezTo>
                    <a:pt x="1" y="12818"/>
                    <a:pt x="-7" y="12548"/>
                    <a:pt x="8" y="12278"/>
                  </a:cubicBezTo>
                  <a:cubicBezTo>
                    <a:pt x="47" y="11694"/>
                    <a:pt x="215" y="11110"/>
                    <a:pt x="376" y="10556"/>
                  </a:cubicBezTo>
                  <a:cubicBezTo>
                    <a:pt x="468" y="10249"/>
                    <a:pt x="560" y="9928"/>
                    <a:pt x="629" y="9622"/>
                  </a:cubicBezTo>
                  <a:cubicBezTo>
                    <a:pt x="706" y="9279"/>
                    <a:pt x="744" y="8972"/>
                    <a:pt x="736" y="8702"/>
                  </a:cubicBezTo>
                  <a:cubicBezTo>
                    <a:pt x="736" y="8607"/>
                    <a:pt x="736" y="8513"/>
                    <a:pt x="744" y="8418"/>
                  </a:cubicBezTo>
                  <a:cubicBezTo>
                    <a:pt x="752" y="8148"/>
                    <a:pt x="782" y="7870"/>
                    <a:pt x="828" y="7600"/>
                  </a:cubicBezTo>
                  <a:cubicBezTo>
                    <a:pt x="874" y="7338"/>
                    <a:pt x="943" y="7075"/>
                    <a:pt x="1035" y="6820"/>
                  </a:cubicBezTo>
                  <a:cubicBezTo>
                    <a:pt x="1119" y="6564"/>
                    <a:pt x="1234" y="6309"/>
                    <a:pt x="1365" y="6068"/>
                  </a:cubicBezTo>
                  <a:cubicBezTo>
                    <a:pt x="1487" y="5820"/>
                    <a:pt x="1640" y="5579"/>
                    <a:pt x="1809" y="5346"/>
                  </a:cubicBezTo>
                  <a:cubicBezTo>
                    <a:pt x="1924" y="5178"/>
                    <a:pt x="2046" y="5003"/>
                    <a:pt x="2161" y="4842"/>
                  </a:cubicBezTo>
                  <a:cubicBezTo>
                    <a:pt x="2491" y="4353"/>
                    <a:pt x="2836" y="3842"/>
                    <a:pt x="3242" y="3441"/>
                  </a:cubicBezTo>
                  <a:cubicBezTo>
                    <a:pt x="3602" y="3091"/>
                    <a:pt x="4092" y="2638"/>
                    <a:pt x="4690" y="2288"/>
                  </a:cubicBezTo>
                  <a:cubicBezTo>
                    <a:pt x="4966" y="2135"/>
                    <a:pt x="5280" y="1981"/>
                    <a:pt x="5655" y="1821"/>
                  </a:cubicBezTo>
                  <a:cubicBezTo>
                    <a:pt x="5678" y="1814"/>
                    <a:pt x="5709" y="1799"/>
                    <a:pt x="5740" y="1784"/>
                  </a:cubicBezTo>
                  <a:cubicBezTo>
                    <a:pt x="5916" y="1711"/>
                    <a:pt x="6077" y="1646"/>
                    <a:pt x="6245" y="1566"/>
                  </a:cubicBezTo>
                  <a:cubicBezTo>
                    <a:pt x="6353" y="1514"/>
                    <a:pt x="6445" y="1463"/>
                    <a:pt x="6537" y="1405"/>
                  </a:cubicBezTo>
                  <a:cubicBezTo>
                    <a:pt x="6782" y="1259"/>
                    <a:pt x="7019" y="1077"/>
                    <a:pt x="7249" y="894"/>
                  </a:cubicBezTo>
                  <a:cubicBezTo>
                    <a:pt x="7579" y="639"/>
                    <a:pt x="7923" y="369"/>
                    <a:pt x="8314" y="201"/>
                  </a:cubicBezTo>
                  <a:cubicBezTo>
                    <a:pt x="8667" y="48"/>
                    <a:pt x="9073" y="-18"/>
                    <a:pt x="9502" y="4"/>
                  </a:cubicBezTo>
                  <a:cubicBezTo>
                    <a:pt x="9877" y="18"/>
                    <a:pt x="10283" y="106"/>
                    <a:pt x="10705" y="252"/>
                  </a:cubicBezTo>
                  <a:cubicBezTo>
                    <a:pt x="11211" y="434"/>
                    <a:pt x="11716" y="697"/>
                    <a:pt x="12199" y="960"/>
                  </a:cubicBezTo>
                  <a:cubicBezTo>
                    <a:pt x="12391" y="1062"/>
                    <a:pt x="12597" y="1164"/>
                    <a:pt x="12789" y="1266"/>
                  </a:cubicBezTo>
                  <a:cubicBezTo>
                    <a:pt x="12873" y="1310"/>
                    <a:pt x="12958" y="1347"/>
                    <a:pt x="13027" y="1376"/>
                  </a:cubicBezTo>
                  <a:cubicBezTo>
                    <a:pt x="13387" y="1536"/>
                    <a:pt x="13739" y="1653"/>
                    <a:pt x="14153" y="1748"/>
                  </a:cubicBezTo>
                  <a:cubicBezTo>
                    <a:pt x="14444" y="1814"/>
                    <a:pt x="14751" y="1857"/>
                    <a:pt x="15049" y="1901"/>
                  </a:cubicBezTo>
                  <a:cubicBezTo>
                    <a:pt x="15080" y="1908"/>
                    <a:pt x="15118" y="1908"/>
                    <a:pt x="15157" y="1916"/>
                  </a:cubicBezTo>
                  <a:cubicBezTo>
                    <a:pt x="15295" y="1938"/>
                    <a:pt x="15440" y="1960"/>
                    <a:pt x="15586" y="1981"/>
                  </a:cubicBezTo>
                  <a:cubicBezTo>
                    <a:pt x="15770" y="2018"/>
                    <a:pt x="15931" y="2054"/>
                    <a:pt x="16084" y="2098"/>
                  </a:cubicBezTo>
                  <a:cubicBezTo>
                    <a:pt x="16452" y="2208"/>
                    <a:pt x="16789" y="2376"/>
                    <a:pt x="17042" y="2573"/>
                  </a:cubicBezTo>
                  <a:cubicBezTo>
                    <a:pt x="17340" y="2806"/>
                    <a:pt x="17547" y="3076"/>
                    <a:pt x="17655" y="3383"/>
                  </a:cubicBezTo>
                  <a:cubicBezTo>
                    <a:pt x="17762" y="3711"/>
                    <a:pt x="17762" y="4076"/>
                    <a:pt x="17762" y="4433"/>
                  </a:cubicBezTo>
                  <a:cubicBezTo>
                    <a:pt x="17762" y="4681"/>
                    <a:pt x="17762" y="4937"/>
                    <a:pt x="17800" y="5170"/>
                  </a:cubicBezTo>
                  <a:cubicBezTo>
                    <a:pt x="17846" y="5433"/>
                    <a:pt x="17938" y="5645"/>
                    <a:pt x="18076" y="5820"/>
                  </a:cubicBezTo>
                  <a:cubicBezTo>
                    <a:pt x="18145" y="5900"/>
                    <a:pt x="18222" y="5973"/>
                    <a:pt x="18321" y="6039"/>
                  </a:cubicBezTo>
                  <a:cubicBezTo>
                    <a:pt x="18497" y="6170"/>
                    <a:pt x="18712" y="6265"/>
                    <a:pt x="18919" y="6360"/>
                  </a:cubicBezTo>
                  <a:cubicBezTo>
                    <a:pt x="18995" y="6389"/>
                    <a:pt x="19080" y="6426"/>
                    <a:pt x="19156" y="6462"/>
                  </a:cubicBezTo>
                  <a:cubicBezTo>
                    <a:pt x="19371" y="6564"/>
                    <a:pt x="19585" y="6688"/>
                    <a:pt x="19792" y="6834"/>
                  </a:cubicBezTo>
                  <a:cubicBezTo>
                    <a:pt x="19999" y="6980"/>
                    <a:pt x="20191" y="7141"/>
                    <a:pt x="20375" y="7316"/>
                  </a:cubicBezTo>
                  <a:cubicBezTo>
                    <a:pt x="20865" y="7797"/>
                    <a:pt x="21218" y="8352"/>
                    <a:pt x="21394" y="8921"/>
                  </a:cubicBezTo>
                  <a:cubicBezTo>
                    <a:pt x="21555" y="9425"/>
                    <a:pt x="21593" y="9972"/>
                    <a:pt x="21493" y="10505"/>
                  </a:cubicBezTo>
                  <a:cubicBezTo>
                    <a:pt x="21394" y="11037"/>
                    <a:pt x="21172" y="11548"/>
                    <a:pt x="20850" y="11964"/>
                  </a:cubicBezTo>
                  <a:cubicBezTo>
                    <a:pt x="20574" y="12329"/>
                    <a:pt x="20214" y="12650"/>
                    <a:pt x="19869" y="12957"/>
                  </a:cubicBezTo>
                  <a:cubicBezTo>
                    <a:pt x="19647" y="13154"/>
                    <a:pt x="19425" y="13358"/>
                    <a:pt x="19218" y="13570"/>
                  </a:cubicBezTo>
                  <a:cubicBezTo>
                    <a:pt x="18988" y="13810"/>
                    <a:pt x="18819" y="14037"/>
                    <a:pt x="18689" y="14256"/>
                  </a:cubicBezTo>
                  <a:cubicBezTo>
                    <a:pt x="18635" y="14358"/>
                    <a:pt x="18582" y="14467"/>
                    <a:pt x="18543" y="14577"/>
                  </a:cubicBezTo>
                  <a:cubicBezTo>
                    <a:pt x="18459" y="14788"/>
                    <a:pt x="18413" y="15007"/>
                    <a:pt x="18375" y="15219"/>
                  </a:cubicBezTo>
                  <a:cubicBezTo>
                    <a:pt x="18344" y="15365"/>
                    <a:pt x="18314" y="15511"/>
                    <a:pt x="18275" y="15649"/>
                  </a:cubicBezTo>
                  <a:cubicBezTo>
                    <a:pt x="18214" y="15868"/>
                    <a:pt x="18122" y="16087"/>
                    <a:pt x="18015" y="16306"/>
                  </a:cubicBezTo>
                  <a:cubicBezTo>
                    <a:pt x="17907" y="16503"/>
                    <a:pt x="17777" y="16707"/>
                    <a:pt x="17632" y="16912"/>
                  </a:cubicBezTo>
                  <a:cubicBezTo>
                    <a:pt x="17371" y="17255"/>
                    <a:pt x="17049" y="17612"/>
                    <a:pt x="16635" y="17984"/>
                  </a:cubicBezTo>
                  <a:cubicBezTo>
                    <a:pt x="15892" y="18678"/>
                    <a:pt x="15080" y="19276"/>
                    <a:pt x="14084" y="19962"/>
                  </a:cubicBezTo>
                  <a:cubicBezTo>
                    <a:pt x="13341" y="20480"/>
                    <a:pt x="12605" y="20962"/>
                    <a:pt x="11778" y="21268"/>
                  </a:cubicBezTo>
                  <a:cubicBezTo>
                    <a:pt x="11341" y="21436"/>
                    <a:pt x="10896" y="21531"/>
                    <a:pt x="10475" y="21553"/>
                  </a:cubicBezTo>
                  <a:cubicBezTo>
                    <a:pt x="10398" y="21560"/>
                    <a:pt x="10329" y="21560"/>
                    <a:pt x="10253" y="21560"/>
                  </a:cubicBezTo>
                  <a:cubicBezTo>
                    <a:pt x="9862" y="21560"/>
                    <a:pt x="9494" y="21494"/>
                    <a:pt x="9157" y="21370"/>
                  </a:cubicBezTo>
                  <a:close/>
                  <a:moveTo>
                    <a:pt x="8314" y="208"/>
                  </a:moveTo>
                  <a:cubicBezTo>
                    <a:pt x="7923" y="369"/>
                    <a:pt x="7579" y="639"/>
                    <a:pt x="7249" y="901"/>
                  </a:cubicBezTo>
                  <a:cubicBezTo>
                    <a:pt x="7019" y="1077"/>
                    <a:pt x="6789" y="1259"/>
                    <a:pt x="6544" y="1405"/>
                  </a:cubicBezTo>
                  <a:cubicBezTo>
                    <a:pt x="6445" y="1463"/>
                    <a:pt x="6353" y="1514"/>
                    <a:pt x="6245" y="1566"/>
                  </a:cubicBezTo>
                  <a:cubicBezTo>
                    <a:pt x="6077" y="1646"/>
                    <a:pt x="5916" y="1719"/>
                    <a:pt x="5740" y="1792"/>
                  </a:cubicBezTo>
                  <a:cubicBezTo>
                    <a:pt x="5709" y="1799"/>
                    <a:pt x="5686" y="1814"/>
                    <a:pt x="5655" y="1828"/>
                  </a:cubicBezTo>
                  <a:cubicBezTo>
                    <a:pt x="5280" y="1981"/>
                    <a:pt x="4966" y="2135"/>
                    <a:pt x="4690" y="2295"/>
                  </a:cubicBezTo>
                  <a:cubicBezTo>
                    <a:pt x="4092" y="2638"/>
                    <a:pt x="3602" y="3091"/>
                    <a:pt x="3242" y="3448"/>
                  </a:cubicBezTo>
                  <a:cubicBezTo>
                    <a:pt x="2843" y="3842"/>
                    <a:pt x="2499" y="4353"/>
                    <a:pt x="2161" y="4842"/>
                  </a:cubicBezTo>
                  <a:cubicBezTo>
                    <a:pt x="2046" y="5010"/>
                    <a:pt x="1932" y="5178"/>
                    <a:pt x="1809" y="5346"/>
                  </a:cubicBezTo>
                  <a:cubicBezTo>
                    <a:pt x="1640" y="5579"/>
                    <a:pt x="1495" y="5827"/>
                    <a:pt x="1365" y="6068"/>
                  </a:cubicBezTo>
                  <a:cubicBezTo>
                    <a:pt x="1234" y="6316"/>
                    <a:pt x="1127" y="6564"/>
                    <a:pt x="1035" y="6820"/>
                  </a:cubicBezTo>
                  <a:cubicBezTo>
                    <a:pt x="951" y="7075"/>
                    <a:pt x="882" y="7338"/>
                    <a:pt x="828" y="7608"/>
                  </a:cubicBezTo>
                  <a:cubicBezTo>
                    <a:pt x="782" y="7870"/>
                    <a:pt x="752" y="8148"/>
                    <a:pt x="744" y="8418"/>
                  </a:cubicBezTo>
                  <a:cubicBezTo>
                    <a:pt x="744" y="8513"/>
                    <a:pt x="744" y="8607"/>
                    <a:pt x="744" y="8702"/>
                  </a:cubicBezTo>
                  <a:cubicBezTo>
                    <a:pt x="744" y="8972"/>
                    <a:pt x="706" y="9279"/>
                    <a:pt x="629" y="9622"/>
                  </a:cubicBezTo>
                  <a:cubicBezTo>
                    <a:pt x="568" y="9928"/>
                    <a:pt x="476" y="10249"/>
                    <a:pt x="384" y="10556"/>
                  </a:cubicBezTo>
                  <a:cubicBezTo>
                    <a:pt x="215" y="11118"/>
                    <a:pt x="47" y="11694"/>
                    <a:pt x="16" y="12278"/>
                  </a:cubicBezTo>
                  <a:cubicBezTo>
                    <a:pt x="1" y="12548"/>
                    <a:pt x="1" y="12818"/>
                    <a:pt x="24" y="13081"/>
                  </a:cubicBezTo>
                  <a:cubicBezTo>
                    <a:pt x="47" y="13358"/>
                    <a:pt x="85" y="13628"/>
                    <a:pt x="146" y="13883"/>
                  </a:cubicBezTo>
                  <a:cubicBezTo>
                    <a:pt x="208" y="14153"/>
                    <a:pt x="292" y="14409"/>
                    <a:pt x="384" y="14642"/>
                  </a:cubicBezTo>
                  <a:cubicBezTo>
                    <a:pt x="491" y="14890"/>
                    <a:pt x="614" y="15124"/>
                    <a:pt x="759" y="15336"/>
                  </a:cubicBezTo>
                  <a:cubicBezTo>
                    <a:pt x="912" y="15562"/>
                    <a:pt x="1096" y="15766"/>
                    <a:pt x="1303" y="15948"/>
                  </a:cubicBezTo>
                  <a:cubicBezTo>
                    <a:pt x="1579" y="16197"/>
                    <a:pt x="1916" y="16416"/>
                    <a:pt x="2338" y="16627"/>
                  </a:cubicBezTo>
                  <a:cubicBezTo>
                    <a:pt x="2713" y="16810"/>
                    <a:pt x="3112" y="16970"/>
                    <a:pt x="3502" y="17131"/>
                  </a:cubicBezTo>
                  <a:cubicBezTo>
                    <a:pt x="3717" y="17218"/>
                    <a:pt x="3947" y="17306"/>
                    <a:pt x="4169" y="17401"/>
                  </a:cubicBezTo>
                  <a:cubicBezTo>
                    <a:pt x="4567" y="17576"/>
                    <a:pt x="4912" y="17751"/>
                    <a:pt x="5226" y="17948"/>
                  </a:cubicBezTo>
                  <a:cubicBezTo>
                    <a:pt x="5709" y="18254"/>
                    <a:pt x="6176" y="18641"/>
                    <a:pt x="6606" y="19094"/>
                  </a:cubicBezTo>
                  <a:cubicBezTo>
                    <a:pt x="6797" y="19291"/>
                    <a:pt x="6973" y="19502"/>
                    <a:pt x="7150" y="19707"/>
                  </a:cubicBezTo>
                  <a:cubicBezTo>
                    <a:pt x="7165" y="19721"/>
                    <a:pt x="7165" y="19721"/>
                    <a:pt x="7165" y="19721"/>
                  </a:cubicBezTo>
                  <a:cubicBezTo>
                    <a:pt x="7479" y="20079"/>
                    <a:pt x="7755" y="20393"/>
                    <a:pt x="8077" y="20677"/>
                  </a:cubicBezTo>
                  <a:cubicBezTo>
                    <a:pt x="8437" y="21006"/>
                    <a:pt x="8789" y="21232"/>
                    <a:pt x="9165" y="21370"/>
                  </a:cubicBezTo>
                  <a:cubicBezTo>
                    <a:pt x="9556" y="21516"/>
                    <a:pt x="10000" y="21582"/>
                    <a:pt x="10475" y="21553"/>
                  </a:cubicBezTo>
                  <a:cubicBezTo>
                    <a:pt x="10896" y="21524"/>
                    <a:pt x="11341" y="21429"/>
                    <a:pt x="11778" y="21268"/>
                  </a:cubicBezTo>
                  <a:cubicBezTo>
                    <a:pt x="12597" y="20962"/>
                    <a:pt x="13333" y="20473"/>
                    <a:pt x="14076" y="19962"/>
                  </a:cubicBezTo>
                  <a:cubicBezTo>
                    <a:pt x="15072" y="19276"/>
                    <a:pt x="15892" y="18670"/>
                    <a:pt x="16635" y="17984"/>
                  </a:cubicBezTo>
                  <a:cubicBezTo>
                    <a:pt x="17049" y="17605"/>
                    <a:pt x="17371" y="17255"/>
                    <a:pt x="17632" y="16904"/>
                  </a:cubicBezTo>
                  <a:cubicBezTo>
                    <a:pt x="17777" y="16707"/>
                    <a:pt x="17907" y="16503"/>
                    <a:pt x="18007" y="16299"/>
                  </a:cubicBezTo>
                  <a:cubicBezTo>
                    <a:pt x="18122" y="16087"/>
                    <a:pt x="18206" y="15868"/>
                    <a:pt x="18268" y="15649"/>
                  </a:cubicBezTo>
                  <a:cubicBezTo>
                    <a:pt x="18314" y="15511"/>
                    <a:pt x="18337" y="15365"/>
                    <a:pt x="18367" y="15219"/>
                  </a:cubicBezTo>
                  <a:cubicBezTo>
                    <a:pt x="18413" y="15007"/>
                    <a:pt x="18459" y="14781"/>
                    <a:pt x="18543" y="14569"/>
                  </a:cubicBezTo>
                  <a:cubicBezTo>
                    <a:pt x="18582" y="14467"/>
                    <a:pt x="18628" y="14358"/>
                    <a:pt x="18689" y="14256"/>
                  </a:cubicBezTo>
                  <a:cubicBezTo>
                    <a:pt x="18819" y="14037"/>
                    <a:pt x="18988" y="13810"/>
                    <a:pt x="19218" y="13570"/>
                  </a:cubicBezTo>
                  <a:cubicBezTo>
                    <a:pt x="19417" y="13358"/>
                    <a:pt x="19647" y="13154"/>
                    <a:pt x="19869" y="12957"/>
                  </a:cubicBezTo>
                  <a:cubicBezTo>
                    <a:pt x="20214" y="12650"/>
                    <a:pt x="20574" y="12329"/>
                    <a:pt x="20850" y="11964"/>
                  </a:cubicBezTo>
                  <a:cubicBezTo>
                    <a:pt x="21172" y="11541"/>
                    <a:pt x="21394" y="11037"/>
                    <a:pt x="21493" y="10505"/>
                  </a:cubicBezTo>
                  <a:cubicBezTo>
                    <a:pt x="21585" y="9972"/>
                    <a:pt x="21555" y="9425"/>
                    <a:pt x="21394" y="8921"/>
                  </a:cubicBezTo>
                  <a:cubicBezTo>
                    <a:pt x="21218" y="8352"/>
                    <a:pt x="20857" y="7797"/>
                    <a:pt x="20367" y="7316"/>
                  </a:cubicBezTo>
                  <a:cubicBezTo>
                    <a:pt x="20191" y="7141"/>
                    <a:pt x="19992" y="6980"/>
                    <a:pt x="19792" y="6834"/>
                  </a:cubicBezTo>
                  <a:cubicBezTo>
                    <a:pt x="19585" y="6688"/>
                    <a:pt x="19371" y="6564"/>
                    <a:pt x="19149" y="6462"/>
                  </a:cubicBezTo>
                  <a:cubicBezTo>
                    <a:pt x="19072" y="6426"/>
                    <a:pt x="18995" y="6396"/>
                    <a:pt x="18919" y="6360"/>
                  </a:cubicBezTo>
                  <a:cubicBezTo>
                    <a:pt x="18712" y="6272"/>
                    <a:pt x="18497" y="6177"/>
                    <a:pt x="18314" y="6046"/>
                  </a:cubicBezTo>
                  <a:cubicBezTo>
                    <a:pt x="18222" y="5973"/>
                    <a:pt x="18145" y="5900"/>
                    <a:pt x="18076" y="5820"/>
                  </a:cubicBezTo>
                  <a:cubicBezTo>
                    <a:pt x="17938" y="5652"/>
                    <a:pt x="17846" y="5440"/>
                    <a:pt x="17800" y="5170"/>
                  </a:cubicBezTo>
                  <a:cubicBezTo>
                    <a:pt x="17762" y="4937"/>
                    <a:pt x="17762" y="4681"/>
                    <a:pt x="17762" y="4433"/>
                  </a:cubicBezTo>
                  <a:cubicBezTo>
                    <a:pt x="17762" y="4076"/>
                    <a:pt x="17762" y="3711"/>
                    <a:pt x="17647" y="3390"/>
                  </a:cubicBezTo>
                  <a:cubicBezTo>
                    <a:pt x="17540" y="3076"/>
                    <a:pt x="17340" y="2806"/>
                    <a:pt x="17042" y="2580"/>
                  </a:cubicBezTo>
                  <a:cubicBezTo>
                    <a:pt x="16781" y="2376"/>
                    <a:pt x="16452" y="2215"/>
                    <a:pt x="16084" y="2106"/>
                  </a:cubicBezTo>
                  <a:cubicBezTo>
                    <a:pt x="15931" y="2054"/>
                    <a:pt x="15770" y="2018"/>
                    <a:pt x="15586" y="1989"/>
                  </a:cubicBezTo>
                  <a:cubicBezTo>
                    <a:pt x="15440" y="1960"/>
                    <a:pt x="15295" y="1938"/>
                    <a:pt x="15157" y="1916"/>
                  </a:cubicBezTo>
                  <a:cubicBezTo>
                    <a:pt x="15118" y="1916"/>
                    <a:pt x="15080" y="1908"/>
                    <a:pt x="15049" y="1901"/>
                  </a:cubicBezTo>
                  <a:cubicBezTo>
                    <a:pt x="14751" y="1865"/>
                    <a:pt x="14444" y="1821"/>
                    <a:pt x="14153" y="1748"/>
                  </a:cubicBezTo>
                  <a:cubicBezTo>
                    <a:pt x="13739" y="1660"/>
                    <a:pt x="13379" y="1536"/>
                    <a:pt x="13027" y="1383"/>
                  </a:cubicBezTo>
                  <a:cubicBezTo>
                    <a:pt x="12950" y="1347"/>
                    <a:pt x="12873" y="1310"/>
                    <a:pt x="12789" y="1266"/>
                  </a:cubicBezTo>
                  <a:cubicBezTo>
                    <a:pt x="12590" y="1171"/>
                    <a:pt x="12391" y="1062"/>
                    <a:pt x="12199" y="960"/>
                  </a:cubicBezTo>
                  <a:cubicBezTo>
                    <a:pt x="11709" y="704"/>
                    <a:pt x="11211" y="434"/>
                    <a:pt x="10705" y="259"/>
                  </a:cubicBezTo>
                  <a:cubicBezTo>
                    <a:pt x="10283" y="106"/>
                    <a:pt x="9877" y="26"/>
                    <a:pt x="9502" y="4"/>
                  </a:cubicBezTo>
                  <a:cubicBezTo>
                    <a:pt x="9448" y="4"/>
                    <a:pt x="9402" y="4"/>
                    <a:pt x="9349" y="4"/>
                  </a:cubicBezTo>
                  <a:cubicBezTo>
                    <a:pt x="8973" y="4"/>
                    <a:pt x="8628" y="70"/>
                    <a:pt x="8314" y="208"/>
                  </a:cubicBezTo>
                  <a:close/>
                </a:path>
              </a:pathLst>
            </a:custGeom>
            <a:solidFill>
              <a:srgbClr val="BFBFBF">
                <a:alpha val="7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6841" name="Freeform 66"/>
            <p:cNvSpPr/>
            <p:nvPr/>
          </p:nvSpPr>
          <p:spPr>
            <a:xfrm flipH="1" rot="10800000">
              <a:off x="60988" y="41448"/>
              <a:ext cx="5376894" cy="56259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09" h="21440" fill="norm" stroke="1" extrusionOk="0">
                  <a:moveTo>
                    <a:pt x="9048" y="21232"/>
                  </a:moveTo>
                  <a:cubicBezTo>
                    <a:pt x="8222" y="20916"/>
                    <a:pt x="7644" y="20247"/>
                    <a:pt x="7080" y="19600"/>
                  </a:cubicBezTo>
                  <a:cubicBezTo>
                    <a:pt x="6900" y="19392"/>
                    <a:pt x="6720" y="19176"/>
                    <a:pt x="6525" y="18982"/>
                  </a:cubicBezTo>
                  <a:cubicBezTo>
                    <a:pt x="6112" y="18544"/>
                    <a:pt x="5653" y="18163"/>
                    <a:pt x="5165" y="17861"/>
                  </a:cubicBezTo>
                  <a:cubicBezTo>
                    <a:pt x="4850" y="17659"/>
                    <a:pt x="4512" y="17480"/>
                    <a:pt x="4129" y="17307"/>
                  </a:cubicBezTo>
                  <a:cubicBezTo>
                    <a:pt x="3888" y="17207"/>
                    <a:pt x="3641" y="17106"/>
                    <a:pt x="3400" y="17012"/>
                  </a:cubicBezTo>
                  <a:cubicBezTo>
                    <a:pt x="2672" y="16725"/>
                    <a:pt x="1913" y="16423"/>
                    <a:pt x="1327" y="15913"/>
                  </a:cubicBezTo>
                  <a:cubicBezTo>
                    <a:pt x="1125" y="15740"/>
                    <a:pt x="944" y="15539"/>
                    <a:pt x="787" y="15323"/>
                  </a:cubicBezTo>
                  <a:cubicBezTo>
                    <a:pt x="509" y="14928"/>
                    <a:pt x="291" y="14446"/>
                    <a:pt x="156" y="13907"/>
                  </a:cubicBezTo>
                  <a:cubicBezTo>
                    <a:pt x="36" y="13411"/>
                    <a:pt x="-17" y="12879"/>
                    <a:pt x="6" y="12333"/>
                  </a:cubicBezTo>
                  <a:cubicBezTo>
                    <a:pt x="36" y="11736"/>
                    <a:pt x="208" y="11140"/>
                    <a:pt x="374" y="10565"/>
                  </a:cubicBezTo>
                  <a:cubicBezTo>
                    <a:pt x="561" y="9911"/>
                    <a:pt x="734" y="9293"/>
                    <a:pt x="719" y="8667"/>
                  </a:cubicBezTo>
                  <a:cubicBezTo>
                    <a:pt x="719" y="8574"/>
                    <a:pt x="719" y="8473"/>
                    <a:pt x="719" y="8380"/>
                  </a:cubicBezTo>
                  <a:cubicBezTo>
                    <a:pt x="742" y="7215"/>
                    <a:pt x="1087" y="6173"/>
                    <a:pt x="1778" y="5203"/>
                  </a:cubicBezTo>
                  <a:cubicBezTo>
                    <a:pt x="1778" y="5203"/>
                    <a:pt x="1778" y="5203"/>
                    <a:pt x="1778" y="5203"/>
                  </a:cubicBezTo>
                  <a:cubicBezTo>
                    <a:pt x="2206" y="4592"/>
                    <a:pt x="2694" y="3909"/>
                    <a:pt x="3273" y="3377"/>
                  </a:cubicBezTo>
                  <a:cubicBezTo>
                    <a:pt x="3791" y="2902"/>
                    <a:pt x="4256" y="2557"/>
                    <a:pt x="4737" y="2284"/>
                  </a:cubicBezTo>
                  <a:cubicBezTo>
                    <a:pt x="5060" y="2105"/>
                    <a:pt x="5406" y="1946"/>
                    <a:pt x="5691" y="1817"/>
                  </a:cubicBezTo>
                  <a:cubicBezTo>
                    <a:pt x="5721" y="1803"/>
                    <a:pt x="5721" y="1803"/>
                    <a:pt x="5721" y="1803"/>
                  </a:cubicBezTo>
                  <a:cubicBezTo>
                    <a:pt x="5916" y="1716"/>
                    <a:pt x="6096" y="1637"/>
                    <a:pt x="6277" y="1537"/>
                  </a:cubicBezTo>
                  <a:cubicBezTo>
                    <a:pt x="6374" y="1486"/>
                    <a:pt x="6472" y="1429"/>
                    <a:pt x="6562" y="1371"/>
                  </a:cubicBezTo>
                  <a:cubicBezTo>
                    <a:pt x="6787" y="1228"/>
                    <a:pt x="6998" y="1062"/>
                    <a:pt x="7201" y="897"/>
                  </a:cubicBezTo>
                  <a:cubicBezTo>
                    <a:pt x="7546" y="624"/>
                    <a:pt x="7907" y="336"/>
                    <a:pt x="8320" y="171"/>
                  </a:cubicBezTo>
                  <a:cubicBezTo>
                    <a:pt x="8988" y="-95"/>
                    <a:pt x="9799" y="-52"/>
                    <a:pt x="10723" y="308"/>
                  </a:cubicBezTo>
                  <a:cubicBezTo>
                    <a:pt x="11136" y="466"/>
                    <a:pt x="11542" y="681"/>
                    <a:pt x="11940" y="890"/>
                  </a:cubicBezTo>
                  <a:cubicBezTo>
                    <a:pt x="12210" y="1026"/>
                    <a:pt x="12495" y="1177"/>
                    <a:pt x="12773" y="1307"/>
                  </a:cubicBezTo>
                  <a:cubicBezTo>
                    <a:pt x="12856" y="1343"/>
                    <a:pt x="12938" y="1379"/>
                    <a:pt x="13014" y="1407"/>
                  </a:cubicBezTo>
                  <a:cubicBezTo>
                    <a:pt x="13352" y="1544"/>
                    <a:pt x="13712" y="1645"/>
                    <a:pt x="14148" y="1731"/>
                  </a:cubicBezTo>
                  <a:cubicBezTo>
                    <a:pt x="14380" y="1774"/>
                    <a:pt x="14621" y="1810"/>
                    <a:pt x="14854" y="1846"/>
                  </a:cubicBezTo>
                  <a:cubicBezTo>
                    <a:pt x="14944" y="1860"/>
                    <a:pt x="15041" y="1875"/>
                    <a:pt x="15132" y="1889"/>
                  </a:cubicBezTo>
                  <a:cubicBezTo>
                    <a:pt x="15304" y="1918"/>
                    <a:pt x="15439" y="1939"/>
                    <a:pt x="15560" y="1968"/>
                  </a:cubicBezTo>
                  <a:cubicBezTo>
                    <a:pt x="15732" y="1997"/>
                    <a:pt x="15898" y="2040"/>
                    <a:pt x="16048" y="2097"/>
                  </a:cubicBezTo>
                  <a:cubicBezTo>
                    <a:pt x="17122" y="2457"/>
                    <a:pt x="17460" y="3082"/>
                    <a:pt x="17557" y="3420"/>
                  </a:cubicBezTo>
                  <a:cubicBezTo>
                    <a:pt x="17655" y="3736"/>
                    <a:pt x="17648" y="4088"/>
                    <a:pt x="17640" y="4433"/>
                  </a:cubicBezTo>
                  <a:cubicBezTo>
                    <a:pt x="17633" y="4951"/>
                    <a:pt x="17617" y="5440"/>
                    <a:pt x="17948" y="5814"/>
                  </a:cubicBezTo>
                  <a:cubicBezTo>
                    <a:pt x="18016" y="5893"/>
                    <a:pt x="18091" y="5965"/>
                    <a:pt x="18188" y="6029"/>
                  </a:cubicBezTo>
                  <a:cubicBezTo>
                    <a:pt x="18369" y="6151"/>
                    <a:pt x="18586" y="6230"/>
                    <a:pt x="18797" y="6317"/>
                  </a:cubicBezTo>
                  <a:cubicBezTo>
                    <a:pt x="18872" y="6345"/>
                    <a:pt x="18954" y="6374"/>
                    <a:pt x="19037" y="6410"/>
                  </a:cubicBezTo>
                  <a:cubicBezTo>
                    <a:pt x="19473" y="6597"/>
                    <a:pt x="19901" y="6877"/>
                    <a:pt x="20261" y="7222"/>
                  </a:cubicBezTo>
                  <a:cubicBezTo>
                    <a:pt x="20742" y="7682"/>
                    <a:pt x="21087" y="8229"/>
                    <a:pt x="21268" y="8804"/>
                  </a:cubicBezTo>
                  <a:cubicBezTo>
                    <a:pt x="21583" y="9832"/>
                    <a:pt x="21365" y="11003"/>
                    <a:pt x="20689" y="11851"/>
                  </a:cubicBezTo>
                  <a:cubicBezTo>
                    <a:pt x="20411" y="12204"/>
                    <a:pt x="20058" y="12513"/>
                    <a:pt x="19720" y="12815"/>
                  </a:cubicBezTo>
                  <a:cubicBezTo>
                    <a:pt x="19262" y="13210"/>
                    <a:pt x="18797" y="13620"/>
                    <a:pt x="18519" y="14123"/>
                  </a:cubicBezTo>
                  <a:cubicBezTo>
                    <a:pt x="18459" y="14231"/>
                    <a:pt x="18414" y="14331"/>
                    <a:pt x="18369" y="14439"/>
                  </a:cubicBezTo>
                  <a:cubicBezTo>
                    <a:pt x="18293" y="14655"/>
                    <a:pt x="18256" y="14885"/>
                    <a:pt x="18218" y="15100"/>
                  </a:cubicBezTo>
                  <a:cubicBezTo>
                    <a:pt x="18188" y="15244"/>
                    <a:pt x="18166" y="15388"/>
                    <a:pt x="18128" y="15532"/>
                  </a:cubicBezTo>
                  <a:cubicBezTo>
                    <a:pt x="17933" y="16315"/>
                    <a:pt x="17422" y="17063"/>
                    <a:pt x="16536" y="17897"/>
                  </a:cubicBezTo>
                  <a:cubicBezTo>
                    <a:pt x="15717" y="18659"/>
                    <a:pt x="14786" y="19320"/>
                    <a:pt x="13975" y="19873"/>
                  </a:cubicBezTo>
                  <a:cubicBezTo>
                    <a:pt x="13231" y="20384"/>
                    <a:pt x="12495" y="20865"/>
                    <a:pt x="11669" y="21167"/>
                  </a:cubicBezTo>
                  <a:cubicBezTo>
                    <a:pt x="11166" y="21347"/>
                    <a:pt x="10663" y="21440"/>
                    <a:pt x="10190" y="21440"/>
                  </a:cubicBezTo>
                  <a:cubicBezTo>
                    <a:pt x="9777" y="21440"/>
                    <a:pt x="9394" y="21368"/>
                    <a:pt x="9048" y="21232"/>
                  </a:cubicBezTo>
                  <a:close/>
                  <a:moveTo>
                    <a:pt x="8327" y="193"/>
                  </a:moveTo>
                  <a:cubicBezTo>
                    <a:pt x="7914" y="358"/>
                    <a:pt x="7561" y="638"/>
                    <a:pt x="7216" y="911"/>
                  </a:cubicBezTo>
                  <a:cubicBezTo>
                    <a:pt x="7013" y="1077"/>
                    <a:pt x="6795" y="1249"/>
                    <a:pt x="6577" y="1386"/>
                  </a:cubicBezTo>
                  <a:cubicBezTo>
                    <a:pt x="6487" y="1450"/>
                    <a:pt x="6389" y="1508"/>
                    <a:pt x="6284" y="1558"/>
                  </a:cubicBezTo>
                  <a:cubicBezTo>
                    <a:pt x="6104" y="1659"/>
                    <a:pt x="5924" y="1738"/>
                    <a:pt x="5728" y="1824"/>
                  </a:cubicBezTo>
                  <a:cubicBezTo>
                    <a:pt x="5706" y="1839"/>
                    <a:pt x="5706" y="1839"/>
                    <a:pt x="5706" y="1839"/>
                  </a:cubicBezTo>
                  <a:cubicBezTo>
                    <a:pt x="5413" y="1968"/>
                    <a:pt x="5075" y="2126"/>
                    <a:pt x="4752" y="2306"/>
                  </a:cubicBezTo>
                  <a:cubicBezTo>
                    <a:pt x="4271" y="2572"/>
                    <a:pt x="3806" y="2917"/>
                    <a:pt x="3288" y="3391"/>
                  </a:cubicBezTo>
                  <a:cubicBezTo>
                    <a:pt x="2709" y="3923"/>
                    <a:pt x="2221" y="4606"/>
                    <a:pt x="1793" y="5217"/>
                  </a:cubicBezTo>
                  <a:cubicBezTo>
                    <a:pt x="1110" y="6187"/>
                    <a:pt x="764" y="7222"/>
                    <a:pt x="742" y="8380"/>
                  </a:cubicBezTo>
                  <a:cubicBezTo>
                    <a:pt x="742" y="8480"/>
                    <a:pt x="742" y="8574"/>
                    <a:pt x="749" y="8667"/>
                  </a:cubicBezTo>
                  <a:cubicBezTo>
                    <a:pt x="757" y="9300"/>
                    <a:pt x="584" y="9918"/>
                    <a:pt x="396" y="10572"/>
                  </a:cubicBezTo>
                  <a:cubicBezTo>
                    <a:pt x="231" y="11147"/>
                    <a:pt x="58" y="11736"/>
                    <a:pt x="28" y="12333"/>
                  </a:cubicBezTo>
                  <a:cubicBezTo>
                    <a:pt x="6" y="12879"/>
                    <a:pt x="58" y="13404"/>
                    <a:pt x="178" y="13900"/>
                  </a:cubicBezTo>
                  <a:cubicBezTo>
                    <a:pt x="313" y="14439"/>
                    <a:pt x="524" y="14914"/>
                    <a:pt x="809" y="15309"/>
                  </a:cubicBezTo>
                  <a:cubicBezTo>
                    <a:pt x="959" y="15525"/>
                    <a:pt x="1140" y="15726"/>
                    <a:pt x="1342" y="15898"/>
                  </a:cubicBezTo>
                  <a:cubicBezTo>
                    <a:pt x="1928" y="16402"/>
                    <a:pt x="2679" y="16703"/>
                    <a:pt x="3408" y="16991"/>
                  </a:cubicBezTo>
                  <a:cubicBezTo>
                    <a:pt x="3648" y="17084"/>
                    <a:pt x="3896" y="17185"/>
                    <a:pt x="4136" y="17286"/>
                  </a:cubicBezTo>
                  <a:cubicBezTo>
                    <a:pt x="4519" y="17458"/>
                    <a:pt x="4865" y="17638"/>
                    <a:pt x="5180" y="17839"/>
                  </a:cubicBezTo>
                  <a:cubicBezTo>
                    <a:pt x="5668" y="18148"/>
                    <a:pt x="6127" y="18529"/>
                    <a:pt x="6547" y="18968"/>
                  </a:cubicBezTo>
                  <a:cubicBezTo>
                    <a:pt x="6735" y="19162"/>
                    <a:pt x="6923" y="19377"/>
                    <a:pt x="7103" y="19586"/>
                  </a:cubicBezTo>
                  <a:cubicBezTo>
                    <a:pt x="7659" y="20226"/>
                    <a:pt x="8237" y="20894"/>
                    <a:pt x="9056" y="21210"/>
                  </a:cubicBezTo>
                  <a:cubicBezTo>
                    <a:pt x="9799" y="21505"/>
                    <a:pt x="10723" y="21483"/>
                    <a:pt x="11662" y="21146"/>
                  </a:cubicBezTo>
                  <a:cubicBezTo>
                    <a:pt x="12480" y="20844"/>
                    <a:pt x="13216" y="20362"/>
                    <a:pt x="13967" y="19852"/>
                  </a:cubicBezTo>
                  <a:cubicBezTo>
                    <a:pt x="14771" y="19298"/>
                    <a:pt x="15702" y="18644"/>
                    <a:pt x="16521" y="17882"/>
                  </a:cubicBezTo>
                  <a:cubicBezTo>
                    <a:pt x="17407" y="17056"/>
                    <a:pt x="17910" y="16301"/>
                    <a:pt x="18106" y="15525"/>
                  </a:cubicBezTo>
                  <a:cubicBezTo>
                    <a:pt x="18143" y="15381"/>
                    <a:pt x="18166" y="15237"/>
                    <a:pt x="18196" y="15093"/>
                  </a:cubicBezTo>
                  <a:cubicBezTo>
                    <a:pt x="18233" y="14878"/>
                    <a:pt x="18271" y="14648"/>
                    <a:pt x="18346" y="14432"/>
                  </a:cubicBezTo>
                  <a:cubicBezTo>
                    <a:pt x="18391" y="14324"/>
                    <a:pt x="18436" y="14216"/>
                    <a:pt x="18496" y="14116"/>
                  </a:cubicBezTo>
                  <a:cubicBezTo>
                    <a:pt x="18774" y="13605"/>
                    <a:pt x="19247" y="13196"/>
                    <a:pt x="19698" y="12793"/>
                  </a:cubicBezTo>
                  <a:cubicBezTo>
                    <a:pt x="20043" y="12498"/>
                    <a:pt x="20396" y="12189"/>
                    <a:pt x="20667" y="11844"/>
                  </a:cubicBezTo>
                  <a:cubicBezTo>
                    <a:pt x="21343" y="10989"/>
                    <a:pt x="21560" y="9832"/>
                    <a:pt x="21245" y="8811"/>
                  </a:cubicBezTo>
                  <a:cubicBezTo>
                    <a:pt x="21065" y="8243"/>
                    <a:pt x="20719" y="7697"/>
                    <a:pt x="20246" y="7244"/>
                  </a:cubicBezTo>
                  <a:cubicBezTo>
                    <a:pt x="19886" y="6899"/>
                    <a:pt x="19465" y="6619"/>
                    <a:pt x="19022" y="6432"/>
                  </a:cubicBezTo>
                  <a:cubicBezTo>
                    <a:pt x="18947" y="6396"/>
                    <a:pt x="18864" y="6367"/>
                    <a:pt x="18789" y="6338"/>
                  </a:cubicBezTo>
                  <a:cubicBezTo>
                    <a:pt x="18579" y="6252"/>
                    <a:pt x="18361" y="6166"/>
                    <a:pt x="18173" y="6044"/>
                  </a:cubicBezTo>
                  <a:cubicBezTo>
                    <a:pt x="18076" y="5979"/>
                    <a:pt x="17993" y="5914"/>
                    <a:pt x="17925" y="5828"/>
                  </a:cubicBezTo>
                  <a:cubicBezTo>
                    <a:pt x="17595" y="5454"/>
                    <a:pt x="17610" y="4958"/>
                    <a:pt x="17617" y="4433"/>
                  </a:cubicBezTo>
                  <a:cubicBezTo>
                    <a:pt x="17625" y="4096"/>
                    <a:pt x="17633" y="3743"/>
                    <a:pt x="17535" y="3427"/>
                  </a:cubicBezTo>
                  <a:cubicBezTo>
                    <a:pt x="17437" y="3089"/>
                    <a:pt x="17107" y="2478"/>
                    <a:pt x="16040" y="2119"/>
                  </a:cubicBezTo>
                  <a:cubicBezTo>
                    <a:pt x="15890" y="2061"/>
                    <a:pt x="15725" y="2018"/>
                    <a:pt x="15552" y="1990"/>
                  </a:cubicBezTo>
                  <a:cubicBezTo>
                    <a:pt x="15432" y="1961"/>
                    <a:pt x="15304" y="1939"/>
                    <a:pt x="15132" y="1910"/>
                  </a:cubicBezTo>
                  <a:cubicBezTo>
                    <a:pt x="15034" y="1896"/>
                    <a:pt x="14944" y="1882"/>
                    <a:pt x="14846" y="1867"/>
                  </a:cubicBezTo>
                  <a:cubicBezTo>
                    <a:pt x="14613" y="1831"/>
                    <a:pt x="14373" y="1795"/>
                    <a:pt x="14148" y="1752"/>
                  </a:cubicBezTo>
                  <a:cubicBezTo>
                    <a:pt x="13705" y="1666"/>
                    <a:pt x="13344" y="1565"/>
                    <a:pt x="13006" y="1429"/>
                  </a:cubicBezTo>
                  <a:cubicBezTo>
                    <a:pt x="12931" y="1400"/>
                    <a:pt x="12848" y="1364"/>
                    <a:pt x="12766" y="1321"/>
                  </a:cubicBezTo>
                  <a:cubicBezTo>
                    <a:pt x="12488" y="1199"/>
                    <a:pt x="12202" y="1048"/>
                    <a:pt x="11925" y="904"/>
                  </a:cubicBezTo>
                  <a:cubicBezTo>
                    <a:pt x="11534" y="703"/>
                    <a:pt x="11128" y="487"/>
                    <a:pt x="10715" y="329"/>
                  </a:cubicBezTo>
                  <a:cubicBezTo>
                    <a:pt x="10190" y="128"/>
                    <a:pt x="9701" y="20"/>
                    <a:pt x="9251" y="20"/>
                  </a:cubicBezTo>
                  <a:cubicBezTo>
                    <a:pt x="8920" y="20"/>
                    <a:pt x="8612" y="78"/>
                    <a:pt x="8327" y="193"/>
                  </a:cubicBezTo>
                  <a:close/>
                </a:path>
              </a:pathLst>
            </a:custGeom>
            <a:solidFill>
              <a:srgbClr val="BFBFBF">
                <a:alpha val="7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6842" name="Freeform 67"/>
            <p:cNvSpPr/>
            <p:nvPr/>
          </p:nvSpPr>
          <p:spPr>
            <a:xfrm flipH="1" rot="10800000">
              <a:off x="31866" y="24239"/>
              <a:ext cx="5440530" cy="56697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50" h="21564" fill="norm" stroke="1" extrusionOk="0">
                  <a:moveTo>
                    <a:pt x="9057" y="21341"/>
                  </a:moveTo>
                  <a:cubicBezTo>
                    <a:pt x="8863" y="21263"/>
                    <a:pt x="8676" y="21169"/>
                    <a:pt x="8489" y="21040"/>
                  </a:cubicBezTo>
                  <a:cubicBezTo>
                    <a:pt x="8325" y="20933"/>
                    <a:pt x="8168" y="20803"/>
                    <a:pt x="7996" y="20646"/>
                  </a:cubicBezTo>
                  <a:cubicBezTo>
                    <a:pt x="7682" y="20366"/>
                    <a:pt x="7391" y="20029"/>
                    <a:pt x="7114" y="19713"/>
                  </a:cubicBezTo>
                  <a:cubicBezTo>
                    <a:pt x="7099" y="19699"/>
                    <a:pt x="7099" y="19699"/>
                    <a:pt x="7099" y="19699"/>
                  </a:cubicBezTo>
                  <a:cubicBezTo>
                    <a:pt x="6935" y="19505"/>
                    <a:pt x="6741" y="19290"/>
                    <a:pt x="6546" y="19082"/>
                  </a:cubicBezTo>
                  <a:cubicBezTo>
                    <a:pt x="6128" y="18651"/>
                    <a:pt x="5672" y="18278"/>
                    <a:pt x="5179" y="17963"/>
                  </a:cubicBezTo>
                  <a:cubicBezTo>
                    <a:pt x="4858" y="17762"/>
                    <a:pt x="4507" y="17575"/>
                    <a:pt x="4141" y="17410"/>
                  </a:cubicBezTo>
                  <a:cubicBezTo>
                    <a:pt x="3887" y="17295"/>
                    <a:pt x="3610" y="17188"/>
                    <a:pt x="3349" y="17087"/>
                  </a:cubicBezTo>
                  <a:cubicBezTo>
                    <a:pt x="3005" y="16951"/>
                    <a:pt x="2646" y="16808"/>
                    <a:pt x="2310" y="16643"/>
                  </a:cubicBezTo>
                  <a:cubicBezTo>
                    <a:pt x="1929" y="16463"/>
                    <a:pt x="1623" y="16270"/>
                    <a:pt x="1369" y="16054"/>
                  </a:cubicBezTo>
                  <a:cubicBezTo>
                    <a:pt x="1167" y="15882"/>
                    <a:pt x="988" y="15689"/>
                    <a:pt x="823" y="15473"/>
                  </a:cubicBezTo>
                  <a:cubicBezTo>
                    <a:pt x="539" y="15086"/>
                    <a:pt x="323" y="14620"/>
                    <a:pt x="173" y="14089"/>
                  </a:cubicBezTo>
                  <a:cubicBezTo>
                    <a:pt x="114" y="13845"/>
                    <a:pt x="61" y="13587"/>
                    <a:pt x="31" y="13321"/>
                  </a:cubicBezTo>
                  <a:cubicBezTo>
                    <a:pt x="9" y="13063"/>
                    <a:pt x="-6" y="12798"/>
                    <a:pt x="1" y="12539"/>
                  </a:cubicBezTo>
                  <a:cubicBezTo>
                    <a:pt x="24" y="11915"/>
                    <a:pt x="196" y="11305"/>
                    <a:pt x="368" y="10703"/>
                  </a:cubicBezTo>
                  <a:cubicBezTo>
                    <a:pt x="457" y="10380"/>
                    <a:pt x="554" y="10043"/>
                    <a:pt x="622" y="9720"/>
                  </a:cubicBezTo>
                  <a:cubicBezTo>
                    <a:pt x="696" y="9347"/>
                    <a:pt x="726" y="9031"/>
                    <a:pt x="719" y="8737"/>
                  </a:cubicBezTo>
                  <a:cubicBezTo>
                    <a:pt x="719" y="8637"/>
                    <a:pt x="711" y="8536"/>
                    <a:pt x="719" y="8436"/>
                  </a:cubicBezTo>
                  <a:cubicBezTo>
                    <a:pt x="719" y="8142"/>
                    <a:pt x="741" y="7848"/>
                    <a:pt x="786" y="7561"/>
                  </a:cubicBezTo>
                  <a:cubicBezTo>
                    <a:pt x="831" y="7274"/>
                    <a:pt x="891" y="6987"/>
                    <a:pt x="980" y="6714"/>
                  </a:cubicBezTo>
                  <a:cubicBezTo>
                    <a:pt x="1070" y="6442"/>
                    <a:pt x="1174" y="6169"/>
                    <a:pt x="1309" y="5904"/>
                  </a:cubicBezTo>
                  <a:cubicBezTo>
                    <a:pt x="1436" y="5638"/>
                    <a:pt x="1593" y="5380"/>
                    <a:pt x="1765" y="5129"/>
                  </a:cubicBezTo>
                  <a:cubicBezTo>
                    <a:pt x="1765" y="5129"/>
                    <a:pt x="1765" y="5129"/>
                    <a:pt x="1765" y="5129"/>
                  </a:cubicBezTo>
                  <a:cubicBezTo>
                    <a:pt x="2288" y="4390"/>
                    <a:pt x="2803" y="3809"/>
                    <a:pt x="3341" y="3350"/>
                  </a:cubicBezTo>
                  <a:cubicBezTo>
                    <a:pt x="3834" y="2934"/>
                    <a:pt x="4342" y="2589"/>
                    <a:pt x="4850" y="2310"/>
                  </a:cubicBezTo>
                  <a:cubicBezTo>
                    <a:pt x="5112" y="2166"/>
                    <a:pt x="5388" y="2037"/>
                    <a:pt x="5657" y="1908"/>
                  </a:cubicBezTo>
                  <a:cubicBezTo>
                    <a:pt x="5702" y="1886"/>
                    <a:pt x="5754" y="1865"/>
                    <a:pt x="5807" y="1836"/>
                  </a:cubicBezTo>
                  <a:cubicBezTo>
                    <a:pt x="6023" y="1729"/>
                    <a:pt x="6210" y="1642"/>
                    <a:pt x="6390" y="1535"/>
                  </a:cubicBezTo>
                  <a:cubicBezTo>
                    <a:pt x="6487" y="1477"/>
                    <a:pt x="6584" y="1420"/>
                    <a:pt x="6673" y="1356"/>
                  </a:cubicBezTo>
                  <a:cubicBezTo>
                    <a:pt x="6875" y="1219"/>
                    <a:pt x="7069" y="1061"/>
                    <a:pt x="7256" y="911"/>
                  </a:cubicBezTo>
                  <a:cubicBezTo>
                    <a:pt x="7615" y="617"/>
                    <a:pt x="7988" y="308"/>
                    <a:pt x="8437" y="143"/>
                  </a:cubicBezTo>
                  <a:cubicBezTo>
                    <a:pt x="8795" y="7"/>
                    <a:pt x="9214" y="-29"/>
                    <a:pt x="9662" y="21"/>
                  </a:cubicBezTo>
                  <a:cubicBezTo>
                    <a:pt x="10036" y="71"/>
                    <a:pt x="10447" y="186"/>
                    <a:pt x="10872" y="366"/>
                  </a:cubicBezTo>
                  <a:cubicBezTo>
                    <a:pt x="11209" y="509"/>
                    <a:pt x="11545" y="688"/>
                    <a:pt x="11874" y="853"/>
                  </a:cubicBezTo>
                  <a:cubicBezTo>
                    <a:pt x="12210" y="1033"/>
                    <a:pt x="12561" y="1212"/>
                    <a:pt x="12920" y="1363"/>
                  </a:cubicBezTo>
                  <a:cubicBezTo>
                    <a:pt x="13002" y="1399"/>
                    <a:pt x="13084" y="1427"/>
                    <a:pt x="13166" y="1456"/>
                  </a:cubicBezTo>
                  <a:cubicBezTo>
                    <a:pt x="13383" y="1535"/>
                    <a:pt x="13712" y="1635"/>
                    <a:pt x="14332" y="1743"/>
                  </a:cubicBezTo>
                  <a:cubicBezTo>
                    <a:pt x="14489" y="1764"/>
                    <a:pt x="14653" y="1793"/>
                    <a:pt x="14817" y="1815"/>
                  </a:cubicBezTo>
                  <a:cubicBezTo>
                    <a:pt x="14982" y="1836"/>
                    <a:pt x="15146" y="1865"/>
                    <a:pt x="15318" y="1894"/>
                  </a:cubicBezTo>
                  <a:cubicBezTo>
                    <a:pt x="15475" y="1922"/>
                    <a:pt x="15609" y="1944"/>
                    <a:pt x="15736" y="1980"/>
                  </a:cubicBezTo>
                  <a:cubicBezTo>
                    <a:pt x="15908" y="2016"/>
                    <a:pt x="16065" y="2066"/>
                    <a:pt x="16222" y="2123"/>
                  </a:cubicBezTo>
                  <a:cubicBezTo>
                    <a:pt x="16581" y="2252"/>
                    <a:pt x="16902" y="2439"/>
                    <a:pt x="17141" y="2647"/>
                  </a:cubicBezTo>
                  <a:cubicBezTo>
                    <a:pt x="17417" y="2891"/>
                    <a:pt x="17604" y="3178"/>
                    <a:pt x="17686" y="3486"/>
                  </a:cubicBezTo>
                  <a:cubicBezTo>
                    <a:pt x="17776" y="3802"/>
                    <a:pt x="17761" y="4146"/>
                    <a:pt x="17746" y="4483"/>
                  </a:cubicBezTo>
                  <a:cubicBezTo>
                    <a:pt x="17731" y="4734"/>
                    <a:pt x="17724" y="5000"/>
                    <a:pt x="17754" y="5236"/>
                  </a:cubicBezTo>
                  <a:cubicBezTo>
                    <a:pt x="17776" y="5366"/>
                    <a:pt x="17806" y="5480"/>
                    <a:pt x="17843" y="5581"/>
                  </a:cubicBezTo>
                  <a:cubicBezTo>
                    <a:pt x="17896" y="5696"/>
                    <a:pt x="17955" y="5796"/>
                    <a:pt x="18038" y="5889"/>
                  </a:cubicBezTo>
                  <a:cubicBezTo>
                    <a:pt x="18112" y="5961"/>
                    <a:pt x="18194" y="6033"/>
                    <a:pt x="18292" y="6090"/>
                  </a:cubicBezTo>
                  <a:cubicBezTo>
                    <a:pt x="18478" y="6205"/>
                    <a:pt x="18703" y="6284"/>
                    <a:pt x="18919" y="6356"/>
                  </a:cubicBezTo>
                  <a:cubicBezTo>
                    <a:pt x="19001" y="6384"/>
                    <a:pt x="19084" y="6413"/>
                    <a:pt x="19166" y="6449"/>
                  </a:cubicBezTo>
                  <a:cubicBezTo>
                    <a:pt x="19397" y="6535"/>
                    <a:pt x="19614" y="6643"/>
                    <a:pt x="19831" y="6779"/>
                  </a:cubicBezTo>
                  <a:cubicBezTo>
                    <a:pt x="20040" y="6908"/>
                    <a:pt x="20234" y="7059"/>
                    <a:pt x="20414" y="7231"/>
                  </a:cubicBezTo>
                  <a:cubicBezTo>
                    <a:pt x="20645" y="7446"/>
                    <a:pt x="20854" y="7690"/>
                    <a:pt x="21019" y="7948"/>
                  </a:cubicBezTo>
                  <a:cubicBezTo>
                    <a:pt x="21191" y="8221"/>
                    <a:pt x="21325" y="8501"/>
                    <a:pt x="21415" y="8795"/>
                  </a:cubicBezTo>
                  <a:cubicBezTo>
                    <a:pt x="21564" y="9304"/>
                    <a:pt x="21594" y="9864"/>
                    <a:pt x="21482" y="10402"/>
                  </a:cubicBezTo>
                  <a:cubicBezTo>
                    <a:pt x="21377" y="10947"/>
                    <a:pt x="21138" y="11449"/>
                    <a:pt x="20795" y="11872"/>
                  </a:cubicBezTo>
                  <a:cubicBezTo>
                    <a:pt x="20518" y="12216"/>
                    <a:pt x="20159" y="12518"/>
                    <a:pt x="19823" y="12805"/>
                  </a:cubicBezTo>
                  <a:cubicBezTo>
                    <a:pt x="19584" y="13013"/>
                    <a:pt x="19338" y="13221"/>
                    <a:pt x="19121" y="13436"/>
                  </a:cubicBezTo>
                  <a:cubicBezTo>
                    <a:pt x="18882" y="13680"/>
                    <a:pt x="18703" y="13917"/>
                    <a:pt x="18576" y="14153"/>
                  </a:cubicBezTo>
                  <a:cubicBezTo>
                    <a:pt x="18523" y="14254"/>
                    <a:pt x="18471" y="14369"/>
                    <a:pt x="18434" y="14476"/>
                  </a:cubicBezTo>
                  <a:cubicBezTo>
                    <a:pt x="18359" y="14699"/>
                    <a:pt x="18329" y="14928"/>
                    <a:pt x="18292" y="15158"/>
                  </a:cubicBezTo>
                  <a:cubicBezTo>
                    <a:pt x="18269" y="15301"/>
                    <a:pt x="18247" y="15452"/>
                    <a:pt x="18217" y="15595"/>
                  </a:cubicBezTo>
                  <a:cubicBezTo>
                    <a:pt x="18165" y="15818"/>
                    <a:pt x="18082" y="16047"/>
                    <a:pt x="17978" y="16270"/>
                  </a:cubicBezTo>
                  <a:cubicBezTo>
                    <a:pt x="17881" y="16478"/>
                    <a:pt x="17761" y="16693"/>
                    <a:pt x="17619" y="16901"/>
                  </a:cubicBezTo>
                  <a:cubicBezTo>
                    <a:pt x="17365" y="17267"/>
                    <a:pt x="17044" y="17625"/>
                    <a:pt x="16640" y="18013"/>
                  </a:cubicBezTo>
                  <a:cubicBezTo>
                    <a:pt x="15819" y="18788"/>
                    <a:pt x="14870" y="19448"/>
                    <a:pt x="14048" y="20007"/>
                  </a:cubicBezTo>
                  <a:cubicBezTo>
                    <a:pt x="13293" y="20524"/>
                    <a:pt x="12539" y="21004"/>
                    <a:pt x="11702" y="21298"/>
                  </a:cubicBezTo>
                  <a:cubicBezTo>
                    <a:pt x="11253" y="21456"/>
                    <a:pt x="10805" y="21542"/>
                    <a:pt x="10372" y="21564"/>
                  </a:cubicBezTo>
                  <a:cubicBezTo>
                    <a:pt x="10327" y="21564"/>
                    <a:pt x="10282" y="21564"/>
                    <a:pt x="10245" y="21564"/>
                  </a:cubicBezTo>
                  <a:cubicBezTo>
                    <a:pt x="9812" y="21564"/>
                    <a:pt x="9416" y="21492"/>
                    <a:pt x="9057" y="21341"/>
                  </a:cubicBezTo>
                  <a:close/>
                  <a:moveTo>
                    <a:pt x="8437" y="150"/>
                  </a:moveTo>
                  <a:cubicBezTo>
                    <a:pt x="7996" y="315"/>
                    <a:pt x="7622" y="617"/>
                    <a:pt x="7256" y="911"/>
                  </a:cubicBezTo>
                  <a:cubicBezTo>
                    <a:pt x="7069" y="1061"/>
                    <a:pt x="6875" y="1219"/>
                    <a:pt x="6681" y="1356"/>
                  </a:cubicBezTo>
                  <a:cubicBezTo>
                    <a:pt x="6584" y="1420"/>
                    <a:pt x="6487" y="1477"/>
                    <a:pt x="6390" y="1535"/>
                  </a:cubicBezTo>
                  <a:cubicBezTo>
                    <a:pt x="6210" y="1642"/>
                    <a:pt x="6023" y="1736"/>
                    <a:pt x="5807" y="1836"/>
                  </a:cubicBezTo>
                  <a:cubicBezTo>
                    <a:pt x="5754" y="1865"/>
                    <a:pt x="5702" y="1886"/>
                    <a:pt x="5657" y="1915"/>
                  </a:cubicBezTo>
                  <a:cubicBezTo>
                    <a:pt x="5388" y="2037"/>
                    <a:pt x="5112" y="2173"/>
                    <a:pt x="4850" y="2317"/>
                  </a:cubicBezTo>
                  <a:cubicBezTo>
                    <a:pt x="4342" y="2589"/>
                    <a:pt x="3834" y="2941"/>
                    <a:pt x="3349" y="3350"/>
                  </a:cubicBezTo>
                  <a:cubicBezTo>
                    <a:pt x="2803" y="3809"/>
                    <a:pt x="2288" y="4390"/>
                    <a:pt x="1772" y="5129"/>
                  </a:cubicBezTo>
                  <a:cubicBezTo>
                    <a:pt x="1772" y="5129"/>
                    <a:pt x="1772" y="5129"/>
                    <a:pt x="1772" y="5129"/>
                  </a:cubicBezTo>
                  <a:cubicBezTo>
                    <a:pt x="1593" y="5380"/>
                    <a:pt x="1443" y="5638"/>
                    <a:pt x="1309" y="5904"/>
                  </a:cubicBezTo>
                  <a:cubicBezTo>
                    <a:pt x="1182" y="6169"/>
                    <a:pt x="1070" y="6442"/>
                    <a:pt x="980" y="6714"/>
                  </a:cubicBezTo>
                  <a:cubicBezTo>
                    <a:pt x="898" y="6987"/>
                    <a:pt x="831" y="7274"/>
                    <a:pt x="786" y="7561"/>
                  </a:cubicBezTo>
                  <a:cubicBezTo>
                    <a:pt x="741" y="7848"/>
                    <a:pt x="719" y="8142"/>
                    <a:pt x="719" y="8436"/>
                  </a:cubicBezTo>
                  <a:cubicBezTo>
                    <a:pt x="719" y="8536"/>
                    <a:pt x="719" y="8637"/>
                    <a:pt x="719" y="8737"/>
                  </a:cubicBezTo>
                  <a:cubicBezTo>
                    <a:pt x="734" y="9031"/>
                    <a:pt x="704" y="9347"/>
                    <a:pt x="622" y="9720"/>
                  </a:cubicBezTo>
                  <a:cubicBezTo>
                    <a:pt x="562" y="10043"/>
                    <a:pt x="465" y="10380"/>
                    <a:pt x="368" y="10710"/>
                  </a:cubicBezTo>
                  <a:cubicBezTo>
                    <a:pt x="203" y="11305"/>
                    <a:pt x="24" y="11922"/>
                    <a:pt x="9" y="12539"/>
                  </a:cubicBezTo>
                  <a:cubicBezTo>
                    <a:pt x="1" y="12798"/>
                    <a:pt x="9" y="13063"/>
                    <a:pt x="39" y="13321"/>
                  </a:cubicBezTo>
                  <a:cubicBezTo>
                    <a:pt x="69" y="13587"/>
                    <a:pt x="114" y="13845"/>
                    <a:pt x="181" y="14089"/>
                  </a:cubicBezTo>
                  <a:cubicBezTo>
                    <a:pt x="323" y="14620"/>
                    <a:pt x="539" y="15086"/>
                    <a:pt x="831" y="15473"/>
                  </a:cubicBezTo>
                  <a:cubicBezTo>
                    <a:pt x="988" y="15689"/>
                    <a:pt x="1167" y="15882"/>
                    <a:pt x="1369" y="16054"/>
                  </a:cubicBezTo>
                  <a:cubicBezTo>
                    <a:pt x="1623" y="16262"/>
                    <a:pt x="1937" y="16456"/>
                    <a:pt x="2310" y="16643"/>
                  </a:cubicBezTo>
                  <a:cubicBezTo>
                    <a:pt x="2646" y="16808"/>
                    <a:pt x="3005" y="16944"/>
                    <a:pt x="3349" y="17080"/>
                  </a:cubicBezTo>
                  <a:cubicBezTo>
                    <a:pt x="3610" y="17188"/>
                    <a:pt x="3887" y="17288"/>
                    <a:pt x="4141" y="17403"/>
                  </a:cubicBezTo>
                  <a:cubicBezTo>
                    <a:pt x="4507" y="17568"/>
                    <a:pt x="4858" y="17755"/>
                    <a:pt x="5179" y="17963"/>
                  </a:cubicBezTo>
                  <a:cubicBezTo>
                    <a:pt x="5672" y="18278"/>
                    <a:pt x="6128" y="18651"/>
                    <a:pt x="6546" y="19082"/>
                  </a:cubicBezTo>
                  <a:cubicBezTo>
                    <a:pt x="6741" y="19283"/>
                    <a:pt x="6935" y="19505"/>
                    <a:pt x="7107" y="19699"/>
                  </a:cubicBezTo>
                  <a:cubicBezTo>
                    <a:pt x="7114" y="19706"/>
                    <a:pt x="7114" y="19706"/>
                    <a:pt x="7114" y="19706"/>
                  </a:cubicBezTo>
                  <a:cubicBezTo>
                    <a:pt x="7391" y="20029"/>
                    <a:pt x="7682" y="20359"/>
                    <a:pt x="7996" y="20646"/>
                  </a:cubicBezTo>
                  <a:cubicBezTo>
                    <a:pt x="8168" y="20803"/>
                    <a:pt x="8325" y="20933"/>
                    <a:pt x="8497" y="21040"/>
                  </a:cubicBezTo>
                  <a:cubicBezTo>
                    <a:pt x="8676" y="21162"/>
                    <a:pt x="8863" y="21263"/>
                    <a:pt x="9057" y="21341"/>
                  </a:cubicBezTo>
                  <a:cubicBezTo>
                    <a:pt x="9453" y="21499"/>
                    <a:pt x="9894" y="21571"/>
                    <a:pt x="10372" y="21557"/>
                  </a:cubicBezTo>
                  <a:cubicBezTo>
                    <a:pt x="10805" y="21542"/>
                    <a:pt x="11253" y="21456"/>
                    <a:pt x="11702" y="21298"/>
                  </a:cubicBezTo>
                  <a:cubicBezTo>
                    <a:pt x="12539" y="21004"/>
                    <a:pt x="13293" y="20516"/>
                    <a:pt x="14048" y="20000"/>
                  </a:cubicBezTo>
                  <a:cubicBezTo>
                    <a:pt x="14870" y="19448"/>
                    <a:pt x="15819" y="18780"/>
                    <a:pt x="16640" y="18006"/>
                  </a:cubicBezTo>
                  <a:cubicBezTo>
                    <a:pt x="17044" y="17625"/>
                    <a:pt x="17365" y="17260"/>
                    <a:pt x="17612" y="16901"/>
                  </a:cubicBezTo>
                  <a:cubicBezTo>
                    <a:pt x="17761" y="16693"/>
                    <a:pt x="17881" y="16478"/>
                    <a:pt x="17978" y="16270"/>
                  </a:cubicBezTo>
                  <a:cubicBezTo>
                    <a:pt x="18082" y="16047"/>
                    <a:pt x="18165" y="15818"/>
                    <a:pt x="18209" y="15595"/>
                  </a:cubicBezTo>
                  <a:cubicBezTo>
                    <a:pt x="18247" y="15452"/>
                    <a:pt x="18269" y="15301"/>
                    <a:pt x="18292" y="15158"/>
                  </a:cubicBezTo>
                  <a:cubicBezTo>
                    <a:pt x="18321" y="14928"/>
                    <a:pt x="18359" y="14699"/>
                    <a:pt x="18434" y="14476"/>
                  </a:cubicBezTo>
                  <a:cubicBezTo>
                    <a:pt x="18471" y="14369"/>
                    <a:pt x="18516" y="14254"/>
                    <a:pt x="18576" y="14146"/>
                  </a:cubicBezTo>
                  <a:cubicBezTo>
                    <a:pt x="18703" y="13917"/>
                    <a:pt x="18882" y="13680"/>
                    <a:pt x="19121" y="13436"/>
                  </a:cubicBezTo>
                  <a:cubicBezTo>
                    <a:pt x="19338" y="13214"/>
                    <a:pt x="19584" y="13006"/>
                    <a:pt x="19816" y="12805"/>
                  </a:cubicBezTo>
                  <a:cubicBezTo>
                    <a:pt x="20159" y="12511"/>
                    <a:pt x="20518" y="12209"/>
                    <a:pt x="20795" y="11865"/>
                  </a:cubicBezTo>
                  <a:cubicBezTo>
                    <a:pt x="21138" y="11449"/>
                    <a:pt x="21370" y="10940"/>
                    <a:pt x="21482" y="10402"/>
                  </a:cubicBezTo>
                  <a:cubicBezTo>
                    <a:pt x="21587" y="9864"/>
                    <a:pt x="21564" y="9304"/>
                    <a:pt x="21407" y="8795"/>
                  </a:cubicBezTo>
                  <a:cubicBezTo>
                    <a:pt x="21325" y="8501"/>
                    <a:pt x="21191" y="8221"/>
                    <a:pt x="21019" y="7948"/>
                  </a:cubicBezTo>
                  <a:cubicBezTo>
                    <a:pt x="20847" y="7690"/>
                    <a:pt x="20645" y="7446"/>
                    <a:pt x="20414" y="7231"/>
                  </a:cubicBezTo>
                  <a:cubicBezTo>
                    <a:pt x="20234" y="7059"/>
                    <a:pt x="20032" y="6908"/>
                    <a:pt x="19831" y="6779"/>
                  </a:cubicBezTo>
                  <a:cubicBezTo>
                    <a:pt x="19614" y="6643"/>
                    <a:pt x="19397" y="6535"/>
                    <a:pt x="19166" y="6449"/>
                  </a:cubicBezTo>
                  <a:cubicBezTo>
                    <a:pt x="19084" y="6420"/>
                    <a:pt x="19001" y="6391"/>
                    <a:pt x="18919" y="6363"/>
                  </a:cubicBezTo>
                  <a:cubicBezTo>
                    <a:pt x="18703" y="6284"/>
                    <a:pt x="18478" y="6212"/>
                    <a:pt x="18292" y="6097"/>
                  </a:cubicBezTo>
                  <a:cubicBezTo>
                    <a:pt x="18194" y="6033"/>
                    <a:pt x="18112" y="5968"/>
                    <a:pt x="18038" y="5889"/>
                  </a:cubicBezTo>
                  <a:cubicBezTo>
                    <a:pt x="17955" y="5796"/>
                    <a:pt x="17896" y="5696"/>
                    <a:pt x="17843" y="5581"/>
                  </a:cubicBezTo>
                  <a:cubicBezTo>
                    <a:pt x="17798" y="5480"/>
                    <a:pt x="17769" y="5366"/>
                    <a:pt x="17754" y="5236"/>
                  </a:cubicBezTo>
                  <a:cubicBezTo>
                    <a:pt x="17716" y="5000"/>
                    <a:pt x="17731" y="4734"/>
                    <a:pt x="17739" y="4483"/>
                  </a:cubicBezTo>
                  <a:cubicBezTo>
                    <a:pt x="17754" y="4146"/>
                    <a:pt x="17769" y="3802"/>
                    <a:pt x="17686" y="3486"/>
                  </a:cubicBezTo>
                  <a:cubicBezTo>
                    <a:pt x="17604" y="3178"/>
                    <a:pt x="17417" y="2898"/>
                    <a:pt x="17141" y="2654"/>
                  </a:cubicBezTo>
                  <a:cubicBezTo>
                    <a:pt x="16894" y="2439"/>
                    <a:pt x="16581" y="2252"/>
                    <a:pt x="16222" y="2123"/>
                  </a:cubicBezTo>
                  <a:cubicBezTo>
                    <a:pt x="16065" y="2066"/>
                    <a:pt x="15901" y="2016"/>
                    <a:pt x="15736" y="1980"/>
                  </a:cubicBezTo>
                  <a:cubicBezTo>
                    <a:pt x="15609" y="1951"/>
                    <a:pt x="15475" y="1922"/>
                    <a:pt x="15310" y="1894"/>
                  </a:cubicBezTo>
                  <a:cubicBezTo>
                    <a:pt x="15146" y="1865"/>
                    <a:pt x="14982" y="1843"/>
                    <a:pt x="14817" y="1815"/>
                  </a:cubicBezTo>
                  <a:cubicBezTo>
                    <a:pt x="14653" y="1793"/>
                    <a:pt x="14489" y="1772"/>
                    <a:pt x="14332" y="1743"/>
                  </a:cubicBezTo>
                  <a:cubicBezTo>
                    <a:pt x="14003" y="1686"/>
                    <a:pt x="13577" y="1607"/>
                    <a:pt x="13166" y="1456"/>
                  </a:cubicBezTo>
                  <a:cubicBezTo>
                    <a:pt x="13084" y="1427"/>
                    <a:pt x="13002" y="1399"/>
                    <a:pt x="12912" y="1363"/>
                  </a:cubicBezTo>
                  <a:cubicBezTo>
                    <a:pt x="12561" y="1219"/>
                    <a:pt x="12210" y="1033"/>
                    <a:pt x="11874" y="861"/>
                  </a:cubicBezTo>
                  <a:cubicBezTo>
                    <a:pt x="11545" y="688"/>
                    <a:pt x="11209" y="509"/>
                    <a:pt x="10872" y="366"/>
                  </a:cubicBezTo>
                  <a:cubicBezTo>
                    <a:pt x="10447" y="186"/>
                    <a:pt x="10036" y="71"/>
                    <a:pt x="9655" y="28"/>
                  </a:cubicBezTo>
                  <a:cubicBezTo>
                    <a:pt x="9528" y="7"/>
                    <a:pt x="9408" y="0"/>
                    <a:pt x="9281" y="0"/>
                  </a:cubicBezTo>
                  <a:cubicBezTo>
                    <a:pt x="8982" y="0"/>
                    <a:pt x="8698" y="50"/>
                    <a:pt x="8437" y="150"/>
                  </a:cubicBezTo>
                  <a:close/>
                </a:path>
              </a:pathLst>
            </a:custGeom>
            <a:solidFill>
              <a:srgbClr val="BFBFBF">
                <a:alpha val="7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6843" name="Freeform 68"/>
            <p:cNvSpPr/>
            <p:nvPr/>
          </p:nvSpPr>
          <p:spPr>
            <a:xfrm flipH="1" rot="10800000">
              <a:off x="-1" y="0"/>
              <a:ext cx="5513684" cy="57249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10" h="21433" fill="norm" stroke="1" extrusionOk="0">
                  <a:moveTo>
                    <a:pt x="8938" y="21192"/>
                  </a:moveTo>
                  <a:cubicBezTo>
                    <a:pt x="8161" y="20868"/>
                    <a:pt x="7597" y="20225"/>
                    <a:pt x="7055" y="19604"/>
                  </a:cubicBezTo>
                  <a:cubicBezTo>
                    <a:pt x="6865" y="19385"/>
                    <a:pt x="6667" y="19166"/>
                    <a:pt x="6469" y="18954"/>
                  </a:cubicBezTo>
                  <a:cubicBezTo>
                    <a:pt x="5803" y="18276"/>
                    <a:pt x="4982" y="17704"/>
                    <a:pt x="4103" y="17309"/>
                  </a:cubicBezTo>
                  <a:cubicBezTo>
                    <a:pt x="3832" y="17182"/>
                    <a:pt x="3547" y="17069"/>
                    <a:pt x="3268" y="16963"/>
                  </a:cubicBezTo>
                  <a:cubicBezTo>
                    <a:pt x="2617" y="16709"/>
                    <a:pt x="1935" y="16447"/>
                    <a:pt x="1393" y="16010"/>
                  </a:cubicBezTo>
                  <a:cubicBezTo>
                    <a:pt x="917" y="15614"/>
                    <a:pt x="551" y="15099"/>
                    <a:pt x="309" y="14463"/>
                  </a:cubicBezTo>
                  <a:cubicBezTo>
                    <a:pt x="97" y="13898"/>
                    <a:pt x="-13" y="13249"/>
                    <a:pt x="2" y="12585"/>
                  </a:cubicBezTo>
                  <a:cubicBezTo>
                    <a:pt x="9" y="11949"/>
                    <a:pt x="185" y="11321"/>
                    <a:pt x="361" y="10714"/>
                  </a:cubicBezTo>
                  <a:cubicBezTo>
                    <a:pt x="551" y="10022"/>
                    <a:pt x="734" y="9365"/>
                    <a:pt x="705" y="8701"/>
                  </a:cubicBezTo>
                  <a:cubicBezTo>
                    <a:pt x="639" y="7303"/>
                    <a:pt x="976" y="6089"/>
                    <a:pt x="1738" y="4994"/>
                  </a:cubicBezTo>
                  <a:cubicBezTo>
                    <a:pt x="2463" y="3942"/>
                    <a:pt x="3554" y="3017"/>
                    <a:pt x="4894" y="2311"/>
                  </a:cubicBezTo>
                  <a:cubicBezTo>
                    <a:pt x="5063" y="2219"/>
                    <a:pt x="5239" y="2134"/>
                    <a:pt x="5407" y="2050"/>
                  </a:cubicBezTo>
                  <a:cubicBezTo>
                    <a:pt x="5847" y="1838"/>
                    <a:pt x="6293" y="1612"/>
                    <a:pt x="6696" y="1329"/>
                  </a:cubicBezTo>
                  <a:cubicBezTo>
                    <a:pt x="6872" y="1195"/>
                    <a:pt x="7048" y="1054"/>
                    <a:pt x="7209" y="913"/>
                  </a:cubicBezTo>
                  <a:cubicBezTo>
                    <a:pt x="7583" y="602"/>
                    <a:pt x="7971" y="284"/>
                    <a:pt x="8432" y="122"/>
                  </a:cubicBezTo>
                  <a:cubicBezTo>
                    <a:pt x="9113" y="-111"/>
                    <a:pt x="9934" y="-12"/>
                    <a:pt x="10879" y="426"/>
                  </a:cubicBezTo>
                  <a:cubicBezTo>
                    <a:pt x="11150" y="546"/>
                    <a:pt x="11421" y="687"/>
                    <a:pt x="11677" y="821"/>
                  </a:cubicBezTo>
                  <a:cubicBezTo>
                    <a:pt x="12146" y="1075"/>
                    <a:pt x="12629" y="1329"/>
                    <a:pt x="13149" y="1492"/>
                  </a:cubicBezTo>
                  <a:cubicBezTo>
                    <a:pt x="13596" y="1626"/>
                    <a:pt x="14072" y="1690"/>
                    <a:pt x="14526" y="1753"/>
                  </a:cubicBezTo>
                  <a:cubicBezTo>
                    <a:pt x="14914" y="1810"/>
                    <a:pt x="15317" y="1866"/>
                    <a:pt x="15705" y="1965"/>
                  </a:cubicBezTo>
                  <a:cubicBezTo>
                    <a:pt x="16160" y="2078"/>
                    <a:pt x="16570" y="2269"/>
                    <a:pt x="16892" y="2516"/>
                  </a:cubicBezTo>
                  <a:cubicBezTo>
                    <a:pt x="17266" y="2798"/>
                    <a:pt x="17500" y="3137"/>
                    <a:pt x="17595" y="3525"/>
                  </a:cubicBezTo>
                  <a:cubicBezTo>
                    <a:pt x="17668" y="3829"/>
                    <a:pt x="17646" y="4168"/>
                    <a:pt x="17624" y="4493"/>
                  </a:cubicBezTo>
                  <a:cubicBezTo>
                    <a:pt x="17588" y="5015"/>
                    <a:pt x="17551" y="5517"/>
                    <a:pt x="17903" y="5884"/>
                  </a:cubicBezTo>
                  <a:cubicBezTo>
                    <a:pt x="18130" y="6117"/>
                    <a:pt x="18467" y="6223"/>
                    <a:pt x="18789" y="6315"/>
                  </a:cubicBezTo>
                  <a:cubicBezTo>
                    <a:pt x="18870" y="6343"/>
                    <a:pt x="18957" y="6371"/>
                    <a:pt x="19045" y="6399"/>
                  </a:cubicBezTo>
                  <a:cubicBezTo>
                    <a:pt x="20107" y="6752"/>
                    <a:pt x="20964" y="7628"/>
                    <a:pt x="21279" y="8680"/>
                  </a:cubicBezTo>
                  <a:cubicBezTo>
                    <a:pt x="21587" y="9725"/>
                    <a:pt x="21345" y="10904"/>
                    <a:pt x="20635" y="11752"/>
                  </a:cubicBezTo>
                  <a:cubicBezTo>
                    <a:pt x="20356" y="12091"/>
                    <a:pt x="20005" y="12380"/>
                    <a:pt x="19661" y="12663"/>
                  </a:cubicBezTo>
                  <a:cubicBezTo>
                    <a:pt x="19060" y="13164"/>
                    <a:pt x="18489" y="13637"/>
                    <a:pt x="18262" y="14343"/>
                  </a:cubicBezTo>
                  <a:cubicBezTo>
                    <a:pt x="18196" y="14562"/>
                    <a:pt x="18166" y="14802"/>
                    <a:pt x="18137" y="15028"/>
                  </a:cubicBezTo>
                  <a:cubicBezTo>
                    <a:pt x="18115" y="15169"/>
                    <a:pt x="18101" y="15325"/>
                    <a:pt x="18071" y="15466"/>
                  </a:cubicBezTo>
                  <a:cubicBezTo>
                    <a:pt x="17910" y="16278"/>
                    <a:pt x="17405" y="17076"/>
                    <a:pt x="16533" y="17909"/>
                  </a:cubicBezTo>
                  <a:cubicBezTo>
                    <a:pt x="15720" y="18686"/>
                    <a:pt x="14768" y="19342"/>
                    <a:pt x="13948" y="19900"/>
                  </a:cubicBezTo>
                  <a:cubicBezTo>
                    <a:pt x="13186" y="20416"/>
                    <a:pt x="12431" y="20896"/>
                    <a:pt x="11589" y="21185"/>
                  </a:cubicBezTo>
                  <a:cubicBezTo>
                    <a:pt x="11106" y="21348"/>
                    <a:pt x="10630" y="21433"/>
                    <a:pt x="10175" y="21433"/>
                  </a:cubicBezTo>
                  <a:cubicBezTo>
                    <a:pt x="9729" y="21433"/>
                    <a:pt x="9311" y="21348"/>
                    <a:pt x="8938" y="21192"/>
                  </a:cubicBezTo>
                  <a:close/>
                  <a:moveTo>
                    <a:pt x="8439" y="143"/>
                  </a:moveTo>
                  <a:cubicBezTo>
                    <a:pt x="7978" y="306"/>
                    <a:pt x="7597" y="623"/>
                    <a:pt x="7224" y="934"/>
                  </a:cubicBezTo>
                  <a:cubicBezTo>
                    <a:pt x="7062" y="1068"/>
                    <a:pt x="6887" y="1216"/>
                    <a:pt x="6711" y="1344"/>
                  </a:cubicBezTo>
                  <a:cubicBezTo>
                    <a:pt x="6308" y="1633"/>
                    <a:pt x="5854" y="1852"/>
                    <a:pt x="5422" y="2071"/>
                  </a:cubicBezTo>
                  <a:cubicBezTo>
                    <a:pt x="5253" y="2156"/>
                    <a:pt x="5078" y="2240"/>
                    <a:pt x="4909" y="2332"/>
                  </a:cubicBezTo>
                  <a:cubicBezTo>
                    <a:pt x="3569" y="3031"/>
                    <a:pt x="2477" y="3956"/>
                    <a:pt x="1752" y="5001"/>
                  </a:cubicBezTo>
                  <a:cubicBezTo>
                    <a:pt x="998" y="6096"/>
                    <a:pt x="661" y="7310"/>
                    <a:pt x="727" y="8701"/>
                  </a:cubicBezTo>
                  <a:cubicBezTo>
                    <a:pt x="756" y="9372"/>
                    <a:pt x="566" y="10057"/>
                    <a:pt x="383" y="10714"/>
                  </a:cubicBezTo>
                  <a:cubicBezTo>
                    <a:pt x="214" y="11328"/>
                    <a:pt x="31" y="11956"/>
                    <a:pt x="24" y="12592"/>
                  </a:cubicBezTo>
                  <a:cubicBezTo>
                    <a:pt x="9" y="13242"/>
                    <a:pt x="119" y="13891"/>
                    <a:pt x="331" y="14456"/>
                  </a:cubicBezTo>
                  <a:cubicBezTo>
                    <a:pt x="573" y="15085"/>
                    <a:pt x="939" y="15600"/>
                    <a:pt x="1408" y="15988"/>
                  </a:cubicBezTo>
                  <a:cubicBezTo>
                    <a:pt x="1950" y="16433"/>
                    <a:pt x="2624" y="16694"/>
                    <a:pt x="3276" y="16942"/>
                  </a:cubicBezTo>
                  <a:cubicBezTo>
                    <a:pt x="3554" y="17055"/>
                    <a:pt x="3840" y="17161"/>
                    <a:pt x="4111" y="17288"/>
                  </a:cubicBezTo>
                  <a:cubicBezTo>
                    <a:pt x="4997" y="17683"/>
                    <a:pt x="5817" y="18255"/>
                    <a:pt x="6484" y="18940"/>
                  </a:cubicBezTo>
                  <a:cubicBezTo>
                    <a:pt x="6682" y="19152"/>
                    <a:pt x="6879" y="19371"/>
                    <a:pt x="7070" y="19590"/>
                  </a:cubicBezTo>
                  <a:cubicBezTo>
                    <a:pt x="7612" y="20211"/>
                    <a:pt x="8176" y="20846"/>
                    <a:pt x="8945" y="21171"/>
                  </a:cubicBezTo>
                  <a:cubicBezTo>
                    <a:pt x="9699" y="21489"/>
                    <a:pt x="10637" y="21482"/>
                    <a:pt x="11582" y="21164"/>
                  </a:cubicBezTo>
                  <a:cubicBezTo>
                    <a:pt x="12424" y="20875"/>
                    <a:pt x="13171" y="20395"/>
                    <a:pt x="13933" y="19886"/>
                  </a:cubicBezTo>
                  <a:cubicBezTo>
                    <a:pt x="14753" y="19328"/>
                    <a:pt x="15705" y="18672"/>
                    <a:pt x="16511" y="17895"/>
                  </a:cubicBezTo>
                  <a:cubicBezTo>
                    <a:pt x="17383" y="17062"/>
                    <a:pt x="17888" y="16271"/>
                    <a:pt x="18049" y="15466"/>
                  </a:cubicBezTo>
                  <a:cubicBezTo>
                    <a:pt x="18079" y="15318"/>
                    <a:pt x="18093" y="15169"/>
                    <a:pt x="18115" y="15028"/>
                  </a:cubicBezTo>
                  <a:cubicBezTo>
                    <a:pt x="18144" y="14795"/>
                    <a:pt x="18174" y="14555"/>
                    <a:pt x="18240" y="14336"/>
                  </a:cubicBezTo>
                  <a:cubicBezTo>
                    <a:pt x="18342" y="14018"/>
                    <a:pt x="18525" y="13715"/>
                    <a:pt x="18811" y="13411"/>
                  </a:cubicBezTo>
                  <a:cubicBezTo>
                    <a:pt x="19053" y="13136"/>
                    <a:pt x="19353" y="12889"/>
                    <a:pt x="19646" y="12648"/>
                  </a:cubicBezTo>
                  <a:cubicBezTo>
                    <a:pt x="19983" y="12366"/>
                    <a:pt x="20335" y="12077"/>
                    <a:pt x="20613" y="11738"/>
                  </a:cubicBezTo>
                  <a:cubicBezTo>
                    <a:pt x="21323" y="10897"/>
                    <a:pt x="21565" y="9725"/>
                    <a:pt x="21257" y="8687"/>
                  </a:cubicBezTo>
                  <a:cubicBezTo>
                    <a:pt x="20950" y="7642"/>
                    <a:pt x="20100" y="6774"/>
                    <a:pt x="19038" y="6413"/>
                  </a:cubicBezTo>
                  <a:cubicBezTo>
                    <a:pt x="18950" y="6392"/>
                    <a:pt x="18862" y="6364"/>
                    <a:pt x="18782" y="6336"/>
                  </a:cubicBezTo>
                  <a:cubicBezTo>
                    <a:pt x="18452" y="6237"/>
                    <a:pt x="18115" y="6138"/>
                    <a:pt x="17888" y="5898"/>
                  </a:cubicBezTo>
                  <a:cubicBezTo>
                    <a:pt x="17529" y="5524"/>
                    <a:pt x="17566" y="5022"/>
                    <a:pt x="17602" y="4486"/>
                  </a:cubicBezTo>
                  <a:cubicBezTo>
                    <a:pt x="17617" y="4168"/>
                    <a:pt x="17639" y="3829"/>
                    <a:pt x="17573" y="3525"/>
                  </a:cubicBezTo>
                  <a:cubicBezTo>
                    <a:pt x="17485" y="3151"/>
                    <a:pt x="17251" y="2812"/>
                    <a:pt x="16877" y="2530"/>
                  </a:cubicBezTo>
                  <a:cubicBezTo>
                    <a:pt x="16555" y="2290"/>
                    <a:pt x="16145" y="2099"/>
                    <a:pt x="15698" y="1986"/>
                  </a:cubicBezTo>
                  <a:cubicBezTo>
                    <a:pt x="15310" y="1887"/>
                    <a:pt x="14914" y="1831"/>
                    <a:pt x="14526" y="1774"/>
                  </a:cubicBezTo>
                  <a:cubicBezTo>
                    <a:pt x="14065" y="1711"/>
                    <a:pt x="13589" y="1647"/>
                    <a:pt x="13142" y="1513"/>
                  </a:cubicBezTo>
                  <a:cubicBezTo>
                    <a:pt x="12622" y="1351"/>
                    <a:pt x="12131" y="1089"/>
                    <a:pt x="11662" y="842"/>
                  </a:cubicBezTo>
                  <a:cubicBezTo>
                    <a:pt x="11406" y="708"/>
                    <a:pt x="11142" y="567"/>
                    <a:pt x="10871" y="440"/>
                  </a:cubicBezTo>
                  <a:cubicBezTo>
                    <a:pt x="10256" y="164"/>
                    <a:pt x="9699" y="23"/>
                    <a:pt x="9201" y="23"/>
                  </a:cubicBezTo>
                  <a:cubicBezTo>
                    <a:pt x="8930" y="23"/>
                    <a:pt x="8674" y="58"/>
                    <a:pt x="8439" y="143"/>
                  </a:cubicBezTo>
                  <a:close/>
                </a:path>
              </a:pathLst>
            </a:custGeom>
            <a:solidFill>
              <a:srgbClr val="BFBFBF">
                <a:alpha val="7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</p:grpSp>
      <p:sp>
        <p:nvSpPr>
          <p:cNvPr id="6845" name="Picture Placeholder 444"/>
          <p:cNvSpPr/>
          <p:nvPr>
            <p:ph type="pic" sz="half" idx="21"/>
          </p:nvPr>
        </p:nvSpPr>
        <p:spPr>
          <a:xfrm>
            <a:off x="1821948" y="914400"/>
            <a:ext cx="3793543" cy="5943600"/>
          </a:xfrm>
          <a:prstGeom prst="rect">
            <a:avLst/>
          </a:prstGeom>
        </p:spPr>
        <p:txBody>
          <a:bodyPr lIns="91439" rIns="91439"/>
          <a:lstStyle/>
          <a:p>
            <a:pPr/>
          </a:p>
        </p:txBody>
      </p:sp>
      <p:sp>
        <p:nvSpPr>
          <p:cNvPr id="6846" name="TextBox 519"/>
          <p:cNvSpPr txBox="1"/>
          <p:nvPr/>
        </p:nvSpPr>
        <p:spPr>
          <a:xfrm>
            <a:off x="371474" y="6361276"/>
            <a:ext cx="3119440" cy="2565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>
            <a:spAutoFit/>
          </a:bodyPr>
          <a:lstStyle/>
          <a:p>
            <a:pPr>
              <a:defRPr sz="1100">
                <a:solidFill>
                  <a:srgbClr val="BFBFBF"/>
                </a:solidFill>
              </a:defRPr>
            </a:pPr>
            <a:r>
              <a:t>©2019 </a:t>
            </a:r>
            <a:r>
              <a:rPr b="1"/>
              <a:t>ALAMIAN</a:t>
            </a:r>
            <a:r>
              <a:t>. </a:t>
            </a:r>
            <a:r>
              <a:t>ALL RIGHTS RESERVED</a:t>
            </a:r>
            <a:r>
              <a:t>.</a:t>
            </a:r>
          </a:p>
        </p:txBody>
      </p:sp>
      <p:sp>
        <p:nvSpPr>
          <p:cNvPr id="6847" name="TextBox 520"/>
          <p:cNvSpPr txBox="1"/>
          <p:nvPr/>
        </p:nvSpPr>
        <p:spPr>
          <a:xfrm>
            <a:off x="10924878" y="6361276"/>
            <a:ext cx="537667" cy="2565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>
            <a:spAutoFit/>
          </a:bodyPr>
          <a:lstStyle>
            <a:lvl1pPr>
              <a:defRPr sz="1100">
                <a:solidFill>
                  <a:srgbClr val="BFBFBF"/>
                </a:solidFill>
              </a:defRPr>
            </a:lvl1pPr>
          </a:lstStyle>
          <a:p>
            <a:pPr/>
            <a:r>
              <a:t>PAGE</a:t>
            </a:r>
          </a:p>
        </p:txBody>
      </p:sp>
      <p:sp>
        <p:nvSpPr>
          <p:cNvPr id="6848" name="Slide Number"/>
          <p:cNvSpPr txBox="1"/>
          <p:nvPr>
            <p:ph type="sldNum" sz="quarter" idx="2"/>
          </p:nvPr>
        </p:nvSpPr>
        <p:spPr>
          <a:xfrm>
            <a:off x="11493117" y="6361276"/>
            <a:ext cx="259530" cy="256541"/>
          </a:xfrm>
          <a:prstGeom prst="rect">
            <a:avLst/>
          </a:prstGeom>
        </p:spPr>
        <p:txBody>
          <a:bodyPr anchor="t"/>
          <a:lstStyle>
            <a:lvl1pPr algn="ctr">
              <a:defRPr b="1" sz="1100">
                <a:solidFill>
                  <a:srgbClr val="404040"/>
                </a:solidFill>
              </a:defRPr>
            </a:lvl1pPr>
          </a:lstStyle>
          <a:p>
            <a:pPr/>
            <a:fld id="{86CB4B4D-7CA3-9044-876B-883B54F8677D}" type="slidenum"/>
          </a:p>
        </p:txBody>
      </p:sp>
      <p:grpSp>
        <p:nvGrpSpPr>
          <p:cNvPr id="7196" name="Group 442"/>
          <p:cNvGrpSpPr/>
          <p:nvPr/>
        </p:nvGrpSpPr>
        <p:grpSpPr>
          <a:xfrm>
            <a:off x="441439" y="212247"/>
            <a:ext cx="1466734" cy="307341"/>
            <a:chOff x="0" y="0"/>
            <a:chExt cx="1466732" cy="307340"/>
          </a:xfrm>
        </p:grpSpPr>
        <p:grpSp>
          <p:nvGrpSpPr>
            <p:cNvPr id="7194" name="Group 443"/>
            <p:cNvGrpSpPr/>
            <p:nvPr/>
          </p:nvGrpSpPr>
          <p:grpSpPr>
            <a:xfrm>
              <a:off x="0" y="11590"/>
              <a:ext cx="296694" cy="284163"/>
              <a:chOff x="0" y="0"/>
              <a:chExt cx="296693" cy="284162"/>
            </a:xfrm>
          </p:grpSpPr>
          <p:grpSp>
            <p:nvGrpSpPr>
              <p:cNvPr id="7048" name="Group 556"/>
              <p:cNvGrpSpPr/>
              <p:nvPr/>
            </p:nvGrpSpPr>
            <p:grpSpPr>
              <a:xfrm>
                <a:off x="0" y="92324"/>
                <a:ext cx="157098" cy="191839"/>
                <a:chOff x="0" y="0"/>
                <a:chExt cx="157097" cy="191837"/>
              </a:xfrm>
            </p:grpSpPr>
            <p:sp>
              <p:nvSpPr>
                <p:cNvPr id="6849" name="Freeform 356"/>
                <p:cNvSpPr/>
                <p:nvPr/>
              </p:nvSpPr>
              <p:spPr>
                <a:xfrm>
                  <a:off x="0" y="83339"/>
                  <a:ext cx="12700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21600"/>
                      </a:moveTo>
                      <a:cubicBezTo>
                        <a:pt x="0" y="21600"/>
                        <a:pt x="0" y="21600"/>
                        <a:pt x="0" y="2160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21600" y="0"/>
                        <a:pt x="21600" y="7200"/>
                        <a:pt x="21600" y="7200"/>
                      </a:cubicBezTo>
                      <a:cubicBezTo>
                        <a:pt x="21600" y="14400"/>
                        <a:pt x="21600" y="21600"/>
                        <a:pt x="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6850" name="Freeform 357"/>
                <p:cNvSpPr/>
                <p:nvPr/>
              </p:nvSpPr>
              <p:spPr>
                <a:xfrm>
                  <a:off x="330" y="117094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21600"/>
                      </a:moveTo>
                      <a:cubicBezTo>
                        <a:pt x="0" y="21600"/>
                        <a:pt x="0" y="21600"/>
                        <a:pt x="0" y="2160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0800" y="0"/>
                        <a:pt x="10800" y="21600"/>
                      </a:cubicBezTo>
                      <a:cubicBezTo>
                        <a:pt x="21600" y="21600"/>
                        <a:pt x="21600" y="21600"/>
                        <a:pt x="21600" y="21600"/>
                      </a:cubicBezTo>
                      <a:cubicBezTo>
                        <a:pt x="21600" y="21600"/>
                        <a:pt x="21600" y="21600"/>
                        <a:pt x="21600" y="21600"/>
                      </a:cubicBezTo>
                      <a:cubicBezTo>
                        <a:pt x="10800" y="21600"/>
                        <a:pt x="10800" y="21600"/>
                        <a:pt x="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6851" name="Freeform 358"/>
                <p:cNvSpPr/>
                <p:nvPr/>
              </p:nvSpPr>
              <p:spPr>
                <a:xfrm>
                  <a:off x="882" y="111137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5400" y="21600"/>
                      </a:moveTo>
                      <a:cubicBezTo>
                        <a:pt x="5400" y="21600"/>
                        <a:pt x="0" y="21600"/>
                        <a:pt x="0" y="2160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5400" y="0"/>
                        <a:pt x="5400" y="0"/>
                      </a:cubicBezTo>
                      <a:cubicBezTo>
                        <a:pt x="10800" y="3086"/>
                        <a:pt x="16200" y="6171"/>
                        <a:pt x="16200" y="9257"/>
                      </a:cubicBezTo>
                      <a:cubicBezTo>
                        <a:pt x="21600" y="9257"/>
                        <a:pt x="21600" y="12343"/>
                        <a:pt x="21600" y="12343"/>
                      </a:cubicBezTo>
                      <a:cubicBezTo>
                        <a:pt x="21600" y="15429"/>
                        <a:pt x="21600" y="15429"/>
                        <a:pt x="16200" y="18514"/>
                      </a:cubicBezTo>
                      <a:cubicBezTo>
                        <a:pt x="10800" y="18514"/>
                        <a:pt x="10800" y="21600"/>
                        <a:pt x="540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6852" name="Freeform 359"/>
                <p:cNvSpPr/>
                <p:nvPr/>
              </p:nvSpPr>
              <p:spPr>
                <a:xfrm>
                  <a:off x="2095" y="87751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0800" y="0"/>
                      </a:moveTo>
                      <a:cubicBezTo>
                        <a:pt x="16200" y="0"/>
                        <a:pt x="21600" y="10800"/>
                        <a:pt x="21600" y="10800"/>
                      </a:cubicBezTo>
                      <a:cubicBezTo>
                        <a:pt x="21600" y="21600"/>
                        <a:pt x="21600" y="21600"/>
                        <a:pt x="10800" y="21600"/>
                      </a:cubicBezTo>
                      <a:cubicBezTo>
                        <a:pt x="5400" y="21600"/>
                        <a:pt x="0" y="16200"/>
                        <a:pt x="0" y="10800"/>
                      </a:cubicBezTo>
                      <a:cubicBezTo>
                        <a:pt x="0" y="10800"/>
                        <a:pt x="10800" y="0"/>
                        <a:pt x="108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6853" name="Freeform 360"/>
                <p:cNvSpPr/>
                <p:nvPr/>
              </p:nvSpPr>
              <p:spPr>
                <a:xfrm>
                  <a:off x="1875" y="14136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8514" y="21600"/>
                      </a:moveTo>
                      <a:cubicBezTo>
                        <a:pt x="12343" y="21600"/>
                        <a:pt x="6171" y="21600"/>
                        <a:pt x="0" y="2160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9257" y="5891"/>
                        <a:pt x="12343" y="13745"/>
                        <a:pt x="21600" y="19636"/>
                      </a:cubicBezTo>
                      <a:cubicBezTo>
                        <a:pt x="21600" y="19636"/>
                        <a:pt x="21600" y="19636"/>
                        <a:pt x="21600" y="19636"/>
                      </a:cubicBezTo>
                      <a:cubicBezTo>
                        <a:pt x="21600" y="19636"/>
                        <a:pt x="21600" y="21600"/>
                        <a:pt x="18514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6854" name="Freeform 361"/>
                <p:cNvSpPr/>
                <p:nvPr/>
              </p:nvSpPr>
              <p:spPr>
                <a:xfrm>
                  <a:off x="3860" y="114998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10800"/>
                      </a:moveTo>
                      <a:cubicBezTo>
                        <a:pt x="0" y="0"/>
                        <a:pt x="0" y="0"/>
                        <a:pt x="10800" y="0"/>
                      </a:cubicBezTo>
                      <a:cubicBezTo>
                        <a:pt x="21600" y="0"/>
                        <a:pt x="21600" y="0"/>
                        <a:pt x="21600" y="10800"/>
                      </a:cubicBezTo>
                      <a:cubicBezTo>
                        <a:pt x="21600" y="21600"/>
                        <a:pt x="10800" y="21600"/>
                        <a:pt x="10800" y="21600"/>
                      </a:cubicBezTo>
                      <a:cubicBezTo>
                        <a:pt x="10800" y="21600"/>
                        <a:pt x="10800" y="10800"/>
                        <a:pt x="0" y="108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6855" name="Freeform 362"/>
                <p:cNvSpPr/>
                <p:nvPr/>
              </p:nvSpPr>
              <p:spPr>
                <a:xfrm>
                  <a:off x="3860" y="93708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5400"/>
                      </a:moveTo>
                      <a:cubicBezTo>
                        <a:pt x="21600" y="16200"/>
                        <a:pt x="16200" y="21600"/>
                        <a:pt x="5400" y="21600"/>
                      </a:cubicBezTo>
                      <a:cubicBezTo>
                        <a:pt x="0" y="21600"/>
                        <a:pt x="0" y="16200"/>
                        <a:pt x="0" y="16200"/>
                      </a:cubicBezTo>
                      <a:cubicBezTo>
                        <a:pt x="0" y="0"/>
                        <a:pt x="0" y="0"/>
                        <a:pt x="16200" y="0"/>
                      </a:cubicBezTo>
                      <a:cubicBezTo>
                        <a:pt x="21600" y="0"/>
                        <a:pt x="21600" y="0"/>
                        <a:pt x="21600" y="54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6856" name="Freeform 363"/>
                <p:cNvSpPr/>
                <p:nvPr/>
              </p:nvSpPr>
              <p:spPr>
                <a:xfrm>
                  <a:off x="5625" y="13066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0"/>
                      </a:moveTo>
                      <a:cubicBezTo>
                        <a:pt x="0" y="0"/>
                        <a:pt x="10800" y="0"/>
                        <a:pt x="10800" y="0"/>
                      </a:cubicBezTo>
                      <a:cubicBezTo>
                        <a:pt x="10800" y="0"/>
                        <a:pt x="10800" y="0"/>
                        <a:pt x="21600" y="21600"/>
                      </a:cubicBezTo>
                      <a:cubicBezTo>
                        <a:pt x="10800" y="21600"/>
                        <a:pt x="10800" y="21600"/>
                        <a:pt x="10800" y="21600"/>
                      </a:cubicBezTo>
                      <a:cubicBezTo>
                        <a:pt x="10800" y="21600"/>
                        <a:pt x="0" y="21600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6857" name="Freeform 364"/>
                <p:cNvSpPr/>
                <p:nvPr/>
              </p:nvSpPr>
              <p:spPr>
                <a:xfrm>
                  <a:off x="4527" y="81794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378" h="17382" fill="norm" stroke="1" extrusionOk="0">
                      <a:moveTo>
                        <a:pt x="18514" y="5091"/>
                      </a:moveTo>
                      <a:cubicBezTo>
                        <a:pt x="21600" y="8691"/>
                        <a:pt x="15429" y="8691"/>
                        <a:pt x="15429" y="12291"/>
                      </a:cubicBezTo>
                      <a:cubicBezTo>
                        <a:pt x="15429" y="15891"/>
                        <a:pt x="12343" y="19491"/>
                        <a:pt x="9257" y="15891"/>
                      </a:cubicBezTo>
                      <a:cubicBezTo>
                        <a:pt x="6171" y="15891"/>
                        <a:pt x="6171" y="15891"/>
                        <a:pt x="3086" y="15891"/>
                      </a:cubicBezTo>
                      <a:cubicBezTo>
                        <a:pt x="3086" y="15891"/>
                        <a:pt x="0" y="12291"/>
                        <a:pt x="0" y="12291"/>
                      </a:cubicBezTo>
                      <a:cubicBezTo>
                        <a:pt x="0" y="12291"/>
                        <a:pt x="0" y="8691"/>
                        <a:pt x="3086" y="5091"/>
                      </a:cubicBezTo>
                      <a:cubicBezTo>
                        <a:pt x="3086" y="5091"/>
                        <a:pt x="6171" y="5091"/>
                        <a:pt x="9257" y="1491"/>
                      </a:cubicBezTo>
                      <a:cubicBezTo>
                        <a:pt x="12343" y="-2109"/>
                        <a:pt x="15429" y="1491"/>
                        <a:pt x="18514" y="509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6858" name="Freeform 365"/>
                <p:cNvSpPr/>
                <p:nvPr/>
              </p:nvSpPr>
              <p:spPr>
                <a:xfrm>
                  <a:off x="3309" y="161770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6200" y="20400"/>
                      </a:moveTo>
                      <a:cubicBezTo>
                        <a:pt x="10800" y="20400"/>
                        <a:pt x="5400" y="20400"/>
                        <a:pt x="0" y="1920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200"/>
                        <a:pt x="1800" y="2400"/>
                        <a:pt x="1800" y="2400"/>
                      </a:cubicBezTo>
                      <a:cubicBezTo>
                        <a:pt x="9000" y="8400"/>
                        <a:pt x="14400" y="13200"/>
                        <a:pt x="19800" y="19200"/>
                      </a:cubicBezTo>
                      <a:cubicBezTo>
                        <a:pt x="19800" y="19200"/>
                        <a:pt x="21600" y="20400"/>
                        <a:pt x="21600" y="21600"/>
                      </a:cubicBezTo>
                      <a:cubicBezTo>
                        <a:pt x="19800" y="21600"/>
                        <a:pt x="19800" y="21600"/>
                        <a:pt x="18000" y="20400"/>
                      </a:cubicBezTo>
                      <a:cubicBezTo>
                        <a:pt x="18000" y="20400"/>
                        <a:pt x="18000" y="20400"/>
                        <a:pt x="16200" y="204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6859" name="Freeform 366"/>
                <p:cNvSpPr/>
                <p:nvPr/>
              </p:nvSpPr>
              <p:spPr>
                <a:xfrm>
                  <a:off x="7170" y="89847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21600"/>
                      </a:moveTo>
                      <a:cubicBezTo>
                        <a:pt x="0" y="21600"/>
                        <a:pt x="0" y="0"/>
                        <a:pt x="0" y="0"/>
                      </a:cubicBezTo>
                      <a:cubicBezTo>
                        <a:pt x="21600" y="0"/>
                        <a:pt x="21600" y="0"/>
                        <a:pt x="21600" y="0"/>
                      </a:cubicBezTo>
                      <a:cubicBezTo>
                        <a:pt x="21600" y="21600"/>
                        <a:pt x="21600" y="21600"/>
                        <a:pt x="21600" y="21600"/>
                      </a:cubicBezTo>
                      <a:cubicBezTo>
                        <a:pt x="21600" y="21600"/>
                        <a:pt x="0" y="21600"/>
                        <a:pt x="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6860" name="Freeform 367"/>
                <p:cNvSpPr/>
                <p:nvPr/>
              </p:nvSpPr>
              <p:spPr>
                <a:xfrm>
                  <a:off x="7390" y="144341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0"/>
                      </a:moveTo>
                      <a:cubicBezTo>
                        <a:pt x="0" y="0"/>
                        <a:pt x="10800" y="0"/>
                        <a:pt x="10800" y="0"/>
                      </a:cubicBezTo>
                      <a:cubicBezTo>
                        <a:pt x="10800" y="0"/>
                        <a:pt x="21600" y="0"/>
                        <a:pt x="21600" y="21600"/>
                      </a:cubicBezTo>
                      <a:cubicBezTo>
                        <a:pt x="21600" y="21600"/>
                        <a:pt x="10800" y="21600"/>
                        <a:pt x="10800" y="21600"/>
                      </a:cubicBezTo>
                      <a:cubicBezTo>
                        <a:pt x="10800" y="21600"/>
                        <a:pt x="0" y="21600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6861" name="Freeform 368"/>
                <p:cNvSpPr/>
                <p:nvPr/>
              </p:nvSpPr>
              <p:spPr>
                <a:xfrm>
                  <a:off x="6508" y="117094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0"/>
                      </a:moveTo>
                      <a:cubicBezTo>
                        <a:pt x="21600" y="4320"/>
                        <a:pt x="21600" y="12960"/>
                        <a:pt x="12960" y="17280"/>
                      </a:cubicBezTo>
                      <a:cubicBezTo>
                        <a:pt x="12960" y="21600"/>
                        <a:pt x="12960" y="21600"/>
                        <a:pt x="8640" y="21600"/>
                      </a:cubicBezTo>
                      <a:cubicBezTo>
                        <a:pt x="4320" y="21600"/>
                        <a:pt x="0" y="21600"/>
                        <a:pt x="0" y="17280"/>
                      </a:cubicBezTo>
                      <a:cubicBezTo>
                        <a:pt x="0" y="12960"/>
                        <a:pt x="0" y="8640"/>
                        <a:pt x="0" y="8640"/>
                      </a:cubicBezTo>
                      <a:cubicBezTo>
                        <a:pt x="4320" y="4320"/>
                        <a:pt x="17280" y="0"/>
                        <a:pt x="216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6862" name="Freeform 369"/>
                <p:cNvSpPr/>
                <p:nvPr/>
              </p:nvSpPr>
              <p:spPr>
                <a:xfrm>
                  <a:off x="7059" y="6695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7600" fill="norm" stroke="1" extrusionOk="0">
                      <a:moveTo>
                        <a:pt x="21600" y="3200"/>
                      </a:moveTo>
                      <a:cubicBezTo>
                        <a:pt x="21600" y="10400"/>
                        <a:pt x="14400" y="10400"/>
                        <a:pt x="14400" y="17600"/>
                      </a:cubicBezTo>
                      <a:cubicBezTo>
                        <a:pt x="7200" y="10400"/>
                        <a:pt x="7200" y="10400"/>
                        <a:pt x="0" y="3200"/>
                      </a:cubicBezTo>
                      <a:cubicBezTo>
                        <a:pt x="7200" y="3200"/>
                        <a:pt x="7200" y="3200"/>
                        <a:pt x="7200" y="3200"/>
                      </a:cubicBezTo>
                      <a:cubicBezTo>
                        <a:pt x="14400" y="3200"/>
                        <a:pt x="21600" y="-4000"/>
                        <a:pt x="21600" y="32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6863" name="Freeform 370"/>
                <p:cNvSpPr/>
                <p:nvPr/>
              </p:nvSpPr>
              <p:spPr>
                <a:xfrm>
                  <a:off x="6839" y="7142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6200" y="0"/>
                      </a:moveTo>
                      <a:cubicBezTo>
                        <a:pt x="16200" y="0"/>
                        <a:pt x="16200" y="0"/>
                        <a:pt x="21600" y="7200"/>
                      </a:cubicBezTo>
                      <a:cubicBezTo>
                        <a:pt x="21600" y="14400"/>
                        <a:pt x="16200" y="21600"/>
                        <a:pt x="10800" y="21600"/>
                      </a:cubicBezTo>
                      <a:cubicBezTo>
                        <a:pt x="5400" y="21600"/>
                        <a:pt x="0" y="14400"/>
                        <a:pt x="0" y="7200"/>
                      </a:cubicBezTo>
                      <a:cubicBezTo>
                        <a:pt x="0" y="7200"/>
                        <a:pt x="5400" y="0"/>
                        <a:pt x="162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6864" name="Freeform 371"/>
                <p:cNvSpPr/>
                <p:nvPr/>
              </p:nvSpPr>
              <p:spPr>
                <a:xfrm>
                  <a:off x="8052" y="57857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0800" y="21600"/>
                      </a:moveTo>
                      <a:cubicBezTo>
                        <a:pt x="10800" y="21600"/>
                        <a:pt x="0" y="21600"/>
                        <a:pt x="0" y="21600"/>
                      </a:cubicBezTo>
                      <a:cubicBezTo>
                        <a:pt x="0" y="21600"/>
                        <a:pt x="0" y="0"/>
                        <a:pt x="10800" y="0"/>
                      </a:cubicBezTo>
                      <a:cubicBezTo>
                        <a:pt x="10800" y="0"/>
                        <a:pt x="10800" y="0"/>
                        <a:pt x="21600" y="0"/>
                      </a:cubicBezTo>
                      <a:cubicBezTo>
                        <a:pt x="10800" y="21600"/>
                        <a:pt x="10800" y="21600"/>
                        <a:pt x="1080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6865" name="Freeform 372"/>
                <p:cNvSpPr/>
                <p:nvPr/>
              </p:nvSpPr>
              <p:spPr>
                <a:xfrm>
                  <a:off x="7390" y="121564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6900" fill="norm" stroke="1" extrusionOk="0">
                      <a:moveTo>
                        <a:pt x="15120" y="11700"/>
                      </a:moveTo>
                      <a:cubicBezTo>
                        <a:pt x="12960" y="11700"/>
                        <a:pt x="10800" y="15300"/>
                        <a:pt x="8640" y="15300"/>
                      </a:cubicBezTo>
                      <a:cubicBezTo>
                        <a:pt x="6480" y="18900"/>
                        <a:pt x="4320" y="15300"/>
                        <a:pt x="0" y="15300"/>
                      </a:cubicBezTo>
                      <a:cubicBezTo>
                        <a:pt x="0" y="15300"/>
                        <a:pt x="0" y="11700"/>
                        <a:pt x="0" y="11700"/>
                      </a:cubicBezTo>
                      <a:cubicBezTo>
                        <a:pt x="0" y="11700"/>
                        <a:pt x="0" y="8100"/>
                        <a:pt x="2160" y="8100"/>
                      </a:cubicBezTo>
                      <a:cubicBezTo>
                        <a:pt x="4320" y="8100"/>
                        <a:pt x="8640" y="4500"/>
                        <a:pt x="10800" y="4500"/>
                      </a:cubicBezTo>
                      <a:cubicBezTo>
                        <a:pt x="12960" y="-2700"/>
                        <a:pt x="15120" y="900"/>
                        <a:pt x="17280" y="900"/>
                      </a:cubicBezTo>
                      <a:cubicBezTo>
                        <a:pt x="17280" y="900"/>
                        <a:pt x="19440" y="900"/>
                        <a:pt x="19440" y="900"/>
                      </a:cubicBezTo>
                      <a:cubicBezTo>
                        <a:pt x="19440" y="900"/>
                        <a:pt x="21600" y="900"/>
                        <a:pt x="21600" y="900"/>
                      </a:cubicBezTo>
                      <a:cubicBezTo>
                        <a:pt x="21600" y="900"/>
                        <a:pt x="21600" y="900"/>
                        <a:pt x="19440" y="4500"/>
                      </a:cubicBezTo>
                      <a:cubicBezTo>
                        <a:pt x="17280" y="4500"/>
                        <a:pt x="15120" y="8100"/>
                        <a:pt x="15120" y="117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6866" name="Freeform 373"/>
                <p:cNvSpPr/>
                <p:nvPr/>
              </p:nvSpPr>
              <p:spPr>
                <a:xfrm>
                  <a:off x="5405" y="177497"/>
                  <a:ext cx="12701" cy="1434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0463" y="20700"/>
                      </a:moveTo>
                      <a:cubicBezTo>
                        <a:pt x="20463" y="20700"/>
                        <a:pt x="20463" y="21600"/>
                        <a:pt x="21600" y="21600"/>
                      </a:cubicBezTo>
                      <a:cubicBezTo>
                        <a:pt x="0" y="21600"/>
                        <a:pt x="0" y="21600"/>
                        <a:pt x="0" y="2160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2274" y="1800"/>
                        <a:pt x="3411" y="4500"/>
                        <a:pt x="5684" y="6300"/>
                      </a:cubicBezTo>
                      <a:cubicBezTo>
                        <a:pt x="7958" y="9900"/>
                        <a:pt x="11368" y="13500"/>
                        <a:pt x="14779" y="17100"/>
                      </a:cubicBezTo>
                      <a:cubicBezTo>
                        <a:pt x="14779" y="18000"/>
                        <a:pt x="15916" y="18000"/>
                        <a:pt x="17053" y="18000"/>
                      </a:cubicBezTo>
                      <a:cubicBezTo>
                        <a:pt x="18189" y="18900"/>
                        <a:pt x="19326" y="19800"/>
                        <a:pt x="20463" y="207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6867" name="Freeform 374"/>
                <p:cNvSpPr/>
                <p:nvPr/>
              </p:nvSpPr>
              <p:spPr>
                <a:xfrm>
                  <a:off x="10207" y="100474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8437" h="19800" fill="norm" stroke="1" extrusionOk="0">
                      <a:moveTo>
                        <a:pt x="10800" y="0"/>
                      </a:moveTo>
                      <a:cubicBezTo>
                        <a:pt x="16200" y="0"/>
                        <a:pt x="21600" y="7200"/>
                        <a:pt x="16200" y="7200"/>
                      </a:cubicBezTo>
                      <a:cubicBezTo>
                        <a:pt x="16200" y="7200"/>
                        <a:pt x="16200" y="14400"/>
                        <a:pt x="10800" y="14400"/>
                      </a:cubicBezTo>
                      <a:cubicBezTo>
                        <a:pt x="10800" y="21600"/>
                        <a:pt x="5400" y="21600"/>
                        <a:pt x="5400" y="14400"/>
                      </a:cubicBezTo>
                      <a:cubicBezTo>
                        <a:pt x="0" y="14400"/>
                        <a:pt x="0" y="7200"/>
                        <a:pt x="0" y="7200"/>
                      </a:cubicBezTo>
                      <a:cubicBezTo>
                        <a:pt x="0" y="0"/>
                        <a:pt x="5400" y="0"/>
                        <a:pt x="108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6868" name="Freeform 375"/>
                <p:cNvSpPr/>
                <p:nvPr/>
              </p:nvSpPr>
              <p:spPr>
                <a:xfrm>
                  <a:off x="9699" y="12691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286" h="21600" fill="norm" stroke="1" extrusionOk="0">
                      <a:moveTo>
                        <a:pt x="19286" y="16200"/>
                      </a:moveTo>
                      <a:cubicBezTo>
                        <a:pt x="19286" y="16200"/>
                        <a:pt x="19286" y="21600"/>
                        <a:pt x="19286" y="21600"/>
                      </a:cubicBezTo>
                      <a:cubicBezTo>
                        <a:pt x="16200" y="21600"/>
                        <a:pt x="16200" y="21600"/>
                        <a:pt x="13115" y="21600"/>
                      </a:cubicBezTo>
                      <a:cubicBezTo>
                        <a:pt x="13115" y="21600"/>
                        <a:pt x="13115" y="21600"/>
                        <a:pt x="13115" y="21600"/>
                      </a:cubicBezTo>
                      <a:cubicBezTo>
                        <a:pt x="10029" y="21600"/>
                        <a:pt x="6943" y="16200"/>
                        <a:pt x="3857" y="16200"/>
                      </a:cubicBezTo>
                      <a:cubicBezTo>
                        <a:pt x="-2314" y="16200"/>
                        <a:pt x="772" y="10800"/>
                        <a:pt x="772" y="5400"/>
                      </a:cubicBezTo>
                      <a:cubicBezTo>
                        <a:pt x="772" y="0"/>
                        <a:pt x="3857" y="0"/>
                        <a:pt x="3857" y="0"/>
                      </a:cubicBezTo>
                      <a:cubicBezTo>
                        <a:pt x="6943" y="5400"/>
                        <a:pt x="13115" y="5400"/>
                        <a:pt x="16200" y="5400"/>
                      </a:cubicBezTo>
                      <a:cubicBezTo>
                        <a:pt x="16200" y="5400"/>
                        <a:pt x="19286" y="16200"/>
                        <a:pt x="19286" y="162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6869" name="Freeform 376"/>
                <p:cNvSpPr/>
                <p:nvPr/>
              </p:nvSpPr>
              <p:spPr>
                <a:xfrm>
                  <a:off x="11251" y="8830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21600"/>
                      </a:moveTo>
                      <a:cubicBezTo>
                        <a:pt x="0" y="10800"/>
                        <a:pt x="0" y="10800"/>
                        <a:pt x="0" y="0"/>
                      </a:cubicBezTo>
                      <a:cubicBezTo>
                        <a:pt x="0" y="0"/>
                        <a:pt x="0" y="0"/>
                        <a:pt x="21600" y="0"/>
                      </a:cubicBezTo>
                      <a:cubicBezTo>
                        <a:pt x="21600" y="0"/>
                        <a:pt x="21600" y="0"/>
                        <a:pt x="21600" y="10800"/>
                      </a:cubicBezTo>
                      <a:cubicBezTo>
                        <a:pt x="21600" y="10800"/>
                        <a:pt x="21600" y="10800"/>
                        <a:pt x="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6870" name="Freeform 377"/>
                <p:cNvSpPr/>
                <p:nvPr/>
              </p:nvSpPr>
              <p:spPr>
                <a:xfrm>
                  <a:off x="10920" y="75286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0800" y="0"/>
                      </a:moveTo>
                      <a:cubicBezTo>
                        <a:pt x="16200" y="0"/>
                        <a:pt x="16200" y="0"/>
                        <a:pt x="21600" y="5400"/>
                      </a:cubicBezTo>
                      <a:cubicBezTo>
                        <a:pt x="21600" y="5400"/>
                        <a:pt x="16200" y="10800"/>
                        <a:pt x="16200" y="10800"/>
                      </a:cubicBezTo>
                      <a:cubicBezTo>
                        <a:pt x="16200" y="10800"/>
                        <a:pt x="10800" y="16200"/>
                        <a:pt x="5400" y="16200"/>
                      </a:cubicBezTo>
                      <a:cubicBezTo>
                        <a:pt x="5400" y="16200"/>
                        <a:pt x="5400" y="16200"/>
                        <a:pt x="0" y="21600"/>
                      </a:cubicBezTo>
                      <a:cubicBezTo>
                        <a:pt x="0" y="16200"/>
                        <a:pt x="0" y="16200"/>
                        <a:pt x="0" y="16200"/>
                      </a:cubicBezTo>
                      <a:cubicBezTo>
                        <a:pt x="0" y="5400"/>
                        <a:pt x="5400" y="0"/>
                        <a:pt x="108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6871" name="Freeform 378"/>
                <p:cNvSpPr/>
                <p:nvPr/>
              </p:nvSpPr>
              <p:spPr>
                <a:xfrm>
                  <a:off x="6030" y="10606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343" h="20311" fill="norm" stroke="1" extrusionOk="0">
                      <a:moveTo>
                        <a:pt x="772" y="5824"/>
                      </a:moveTo>
                      <a:cubicBezTo>
                        <a:pt x="1800" y="5824"/>
                        <a:pt x="1800" y="5824"/>
                        <a:pt x="2829" y="5824"/>
                      </a:cubicBezTo>
                      <a:cubicBezTo>
                        <a:pt x="4886" y="5824"/>
                        <a:pt x="5914" y="4744"/>
                        <a:pt x="5914" y="2584"/>
                      </a:cubicBezTo>
                      <a:cubicBezTo>
                        <a:pt x="5914" y="424"/>
                        <a:pt x="6943" y="-656"/>
                        <a:pt x="7972" y="424"/>
                      </a:cubicBezTo>
                      <a:cubicBezTo>
                        <a:pt x="12086" y="1504"/>
                        <a:pt x="15172" y="3664"/>
                        <a:pt x="17229" y="6904"/>
                      </a:cubicBezTo>
                      <a:cubicBezTo>
                        <a:pt x="18257" y="7984"/>
                        <a:pt x="19286" y="9064"/>
                        <a:pt x="20314" y="10144"/>
                      </a:cubicBezTo>
                      <a:cubicBezTo>
                        <a:pt x="21343" y="10144"/>
                        <a:pt x="21343" y="11224"/>
                        <a:pt x="21343" y="11224"/>
                      </a:cubicBezTo>
                      <a:cubicBezTo>
                        <a:pt x="21343" y="11224"/>
                        <a:pt x="21343" y="11224"/>
                        <a:pt x="21343" y="11224"/>
                      </a:cubicBezTo>
                      <a:cubicBezTo>
                        <a:pt x="20314" y="13384"/>
                        <a:pt x="18257" y="14464"/>
                        <a:pt x="17229" y="15544"/>
                      </a:cubicBezTo>
                      <a:cubicBezTo>
                        <a:pt x="15172" y="15544"/>
                        <a:pt x="14143" y="15544"/>
                        <a:pt x="13114" y="13384"/>
                      </a:cubicBezTo>
                      <a:cubicBezTo>
                        <a:pt x="12086" y="12304"/>
                        <a:pt x="11057" y="10144"/>
                        <a:pt x="10029" y="11224"/>
                      </a:cubicBezTo>
                      <a:cubicBezTo>
                        <a:pt x="9000" y="11224"/>
                        <a:pt x="9000" y="12304"/>
                        <a:pt x="9000" y="12304"/>
                      </a:cubicBezTo>
                      <a:cubicBezTo>
                        <a:pt x="9000" y="12304"/>
                        <a:pt x="10029" y="13384"/>
                        <a:pt x="10029" y="13384"/>
                      </a:cubicBezTo>
                      <a:cubicBezTo>
                        <a:pt x="12086" y="15544"/>
                        <a:pt x="12086" y="18784"/>
                        <a:pt x="10029" y="19864"/>
                      </a:cubicBezTo>
                      <a:cubicBezTo>
                        <a:pt x="7972" y="20944"/>
                        <a:pt x="6943" y="19864"/>
                        <a:pt x="5914" y="18784"/>
                      </a:cubicBezTo>
                      <a:cubicBezTo>
                        <a:pt x="4886" y="13384"/>
                        <a:pt x="4886" y="13384"/>
                        <a:pt x="1800" y="9064"/>
                      </a:cubicBezTo>
                      <a:cubicBezTo>
                        <a:pt x="772" y="7984"/>
                        <a:pt x="772" y="7984"/>
                        <a:pt x="772" y="7984"/>
                      </a:cubicBezTo>
                      <a:cubicBezTo>
                        <a:pt x="-257" y="6904"/>
                        <a:pt x="-257" y="6904"/>
                        <a:pt x="772" y="5824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6872" name="Freeform 379"/>
                <p:cNvSpPr/>
                <p:nvPr/>
              </p:nvSpPr>
              <p:spPr>
                <a:xfrm>
                  <a:off x="10369" y="67344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7200"/>
                      </a:moveTo>
                      <a:cubicBezTo>
                        <a:pt x="21600" y="14400"/>
                        <a:pt x="18000" y="21600"/>
                        <a:pt x="18000" y="21600"/>
                      </a:cubicBezTo>
                      <a:cubicBezTo>
                        <a:pt x="14400" y="21600"/>
                        <a:pt x="10800" y="21600"/>
                        <a:pt x="10800" y="21600"/>
                      </a:cubicBezTo>
                      <a:cubicBezTo>
                        <a:pt x="7200" y="21600"/>
                        <a:pt x="3600" y="21600"/>
                        <a:pt x="3600" y="21600"/>
                      </a:cubicBezTo>
                      <a:cubicBezTo>
                        <a:pt x="3600" y="21600"/>
                        <a:pt x="0" y="14400"/>
                        <a:pt x="0" y="14400"/>
                      </a:cubicBezTo>
                      <a:cubicBezTo>
                        <a:pt x="3600" y="7200"/>
                        <a:pt x="7200" y="0"/>
                        <a:pt x="10800" y="0"/>
                      </a:cubicBezTo>
                      <a:cubicBezTo>
                        <a:pt x="14400" y="0"/>
                        <a:pt x="14400" y="0"/>
                        <a:pt x="18000" y="0"/>
                      </a:cubicBezTo>
                      <a:cubicBezTo>
                        <a:pt x="18000" y="0"/>
                        <a:pt x="21600" y="0"/>
                        <a:pt x="21600" y="72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6873" name="Freeform 380"/>
                <p:cNvSpPr/>
                <p:nvPr/>
              </p:nvSpPr>
              <p:spPr>
                <a:xfrm>
                  <a:off x="11031" y="114116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4400" y="21600"/>
                      </a:moveTo>
                      <a:cubicBezTo>
                        <a:pt x="10800" y="21600"/>
                        <a:pt x="7200" y="17280"/>
                        <a:pt x="3600" y="12960"/>
                      </a:cubicBezTo>
                      <a:cubicBezTo>
                        <a:pt x="0" y="12960"/>
                        <a:pt x="0" y="12960"/>
                        <a:pt x="0" y="8640"/>
                      </a:cubicBezTo>
                      <a:cubicBezTo>
                        <a:pt x="0" y="4320"/>
                        <a:pt x="3600" y="0"/>
                        <a:pt x="3600" y="0"/>
                      </a:cubicBezTo>
                      <a:cubicBezTo>
                        <a:pt x="7200" y="4320"/>
                        <a:pt x="10800" y="0"/>
                        <a:pt x="14400" y="4320"/>
                      </a:cubicBezTo>
                      <a:cubicBezTo>
                        <a:pt x="14400" y="8640"/>
                        <a:pt x="18000" y="8640"/>
                        <a:pt x="18000" y="12960"/>
                      </a:cubicBezTo>
                      <a:cubicBezTo>
                        <a:pt x="21600" y="17280"/>
                        <a:pt x="21600" y="17280"/>
                        <a:pt x="21600" y="21600"/>
                      </a:cubicBezTo>
                      <a:cubicBezTo>
                        <a:pt x="18000" y="21600"/>
                        <a:pt x="18000" y="21600"/>
                        <a:pt x="1440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6874" name="Freeform 381"/>
                <p:cNvSpPr/>
                <p:nvPr/>
              </p:nvSpPr>
              <p:spPr>
                <a:xfrm>
                  <a:off x="12354" y="119190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10800"/>
                      </a:moveTo>
                      <a:cubicBezTo>
                        <a:pt x="0" y="10800"/>
                        <a:pt x="7200" y="0"/>
                        <a:pt x="14400" y="0"/>
                      </a:cubicBezTo>
                      <a:cubicBezTo>
                        <a:pt x="21600" y="0"/>
                        <a:pt x="21600" y="5400"/>
                        <a:pt x="21600" y="16200"/>
                      </a:cubicBezTo>
                      <a:cubicBezTo>
                        <a:pt x="21600" y="16200"/>
                        <a:pt x="14400" y="21600"/>
                        <a:pt x="14400" y="21600"/>
                      </a:cubicBezTo>
                      <a:cubicBezTo>
                        <a:pt x="7200" y="21600"/>
                        <a:pt x="0" y="16200"/>
                        <a:pt x="0" y="108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6875" name="Freeform 382"/>
                <p:cNvSpPr/>
                <p:nvPr/>
              </p:nvSpPr>
              <p:spPr>
                <a:xfrm>
                  <a:off x="13016" y="12382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4400" y="21600"/>
                      </a:moveTo>
                      <a:cubicBezTo>
                        <a:pt x="7200" y="21600"/>
                        <a:pt x="7200" y="10800"/>
                        <a:pt x="0" y="10800"/>
                      </a:cubicBezTo>
                      <a:cubicBezTo>
                        <a:pt x="7200" y="0"/>
                        <a:pt x="7200" y="0"/>
                        <a:pt x="7200" y="0"/>
                      </a:cubicBezTo>
                      <a:cubicBezTo>
                        <a:pt x="14400" y="10800"/>
                        <a:pt x="14400" y="10800"/>
                        <a:pt x="21600" y="21600"/>
                      </a:cubicBezTo>
                      <a:cubicBezTo>
                        <a:pt x="14400" y="21600"/>
                        <a:pt x="14400" y="21600"/>
                        <a:pt x="1440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6876" name="Freeform 383"/>
                <p:cNvSpPr/>
                <p:nvPr/>
              </p:nvSpPr>
              <p:spPr>
                <a:xfrm>
                  <a:off x="13678" y="112418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5600" fill="norm" stroke="1" extrusionOk="0">
                      <a:moveTo>
                        <a:pt x="14400" y="10800"/>
                      </a:moveTo>
                      <a:cubicBezTo>
                        <a:pt x="7200" y="10800"/>
                        <a:pt x="0" y="21600"/>
                        <a:pt x="0" y="1080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7200" y="0"/>
                        <a:pt x="14400" y="0"/>
                        <a:pt x="21600" y="0"/>
                      </a:cubicBezTo>
                      <a:cubicBezTo>
                        <a:pt x="14400" y="10800"/>
                        <a:pt x="14400" y="10800"/>
                        <a:pt x="14400" y="108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6877" name="Freeform 384"/>
                <p:cNvSpPr/>
                <p:nvPr/>
              </p:nvSpPr>
              <p:spPr>
                <a:xfrm>
                  <a:off x="13485" y="9139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8900" h="21600" fill="norm" stroke="1" extrusionOk="0">
                      <a:moveTo>
                        <a:pt x="17280" y="10800"/>
                      </a:moveTo>
                      <a:cubicBezTo>
                        <a:pt x="17280" y="16200"/>
                        <a:pt x="17280" y="16200"/>
                        <a:pt x="12960" y="21600"/>
                      </a:cubicBezTo>
                      <a:cubicBezTo>
                        <a:pt x="12960" y="21600"/>
                        <a:pt x="8640" y="16200"/>
                        <a:pt x="8640" y="16200"/>
                      </a:cubicBezTo>
                      <a:cubicBezTo>
                        <a:pt x="4320" y="16200"/>
                        <a:pt x="4320" y="10800"/>
                        <a:pt x="0" y="10800"/>
                      </a:cubicBezTo>
                      <a:cubicBezTo>
                        <a:pt x="0" y="5400"/>
                        <a:pt x="0" y="5400"/>
                        <a:pt x="0" y="0"/>
                      </a:cubicBezTo>
                      <a:cubicBezTo>
                        <a:pt x="0" y="0"/>
                        <a:pt x="4320" y="0"/>
                        <a:pt x="4320" y="0"/>
                      </a:cubicBezTo>
                      <a:cubicBezTo>
                        <a:pt x="17280" y="0"/>
                        <a:pt x="21600" y="5400"/>
                        <a:pt x="17280" y="108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6878" name="Freeform 385"/>
                <p:cNvSpPr/>
                <p:nvPr/>
              </p:nvSpPr>
              <p:spPr>
                <a:xfrm>
                  <a:off x="15112" y="108490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0800" y="0"/>
                      </a:moveTo>
                      <a:cubicBezTo>
                        <a:pt x="10800" y="0"/>
                        <a:pt x="21600" y="0"/>
                        <a:pt x="21600" y="10800"/>
                      </a:cubicBezTo>
                      <a:cubicBezTo>
                        <a:pt x="21600" y="10800"/>
                        <a:pt x="10800" y="21600"/>
                        <a:pt x="10800" y="21600"/>
                      </a:cubicBezTo>
                      <a:cubicBezTo>
                        <a:pt x="10800" y="21600"/>
                        <a:pt x="10800" y="10800"/>
                        <a:pt x="0" y="10800"/>
                      </a:cubicBezTo>
                      <a:cubicBezTo>
                        <a:pt x="0" y="10800"/>
                        <a:pt x="10800" y="0"/>
                        <a:pt x="108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6879" name="Freeform 386"/>
                <p:cNvSpPr/>
                <p:nvPr/>
              </p:nvSpPr>
              <p:spPr>
                <a:xfrm>
                  <a:off x="13568" y="13661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3086" y="7200"/>
                      </a:moveTo>
                      <a:cubicBezTo>
                        <a:pt x="3086" y="7200"/>
                        <a:pt x="0" y="4800"/>
                        <a:pt x="0" y="2400"/>
                      </a:cubicBezTo>
                      <a:cubicBezTo>
                        <a:pt x="0" y="2400"/>
                        <a:pt x="3086" y="0"/>
                        <a:pt x="3086" y="0"/>
                      </a:cubicBezTo>
                      <a:cubicBezTo>
                        <a:pt x="9257" y="0"/>
                        <a:pt x="12343" y="0"/>
                        <a:pt x="12343" y="4800"/>
                      </a:cubicBezTo>
                      <a:cubicBezTo>
                        <a:pt x="9257" y="7200"/>
                        <a:pt x="12343" y="9600"/>
                        <a:pt x="15429" y="9600"/>
                      </a:cubicBezTo>
                      <a:cubicBezTo>
                        <a:pt x="21600" y="12000"/>
                        <a:pt x="21600" y="14400"/>
                        <a:pt x="21600" y="16800"/>
                      </a:cubicBezTo>
                      <a:cubicBezTo>
                        <a:pt x="21600" y="16800"/>
                        <a:pt x="21600" y="19200"/>
                        <a:pt x="18514" y="21600"/>
                      </a:cubicBezTo>
                      <a:cubicBezTo>
                        <a:pt x="18514" y="21600"/>
                        <a:pt x="15429" y="19200"/>
                        <a:pt x="12343" y="19200"/>
                      </a:cubicBezTo>
                      <a:cubicBezTo>
                        <a:pt x="12343" y="19200"/>
                        <a:pt x="12343" y="16800"/>
                        <a:pt x="12343" y="16800"/>
                      </a:cubicBezTo>
                      <a:cubicBezTo>
                        <a:pt x="12343" y="12000"/>
                        <a:pt x="9257" y="9600"/>
                        <a:pt x="3086" y="72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6880" name="Freeform 387"/>
                <p:cNvSpPr/>
                <p:nvPr/>
              </p:nvSpPr>
              <p:spPr>
                <a:xfrm>
                  <a:off x="16657" y="69488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0194" fill="norm" stroke="1" extrusionOk="0">
                      <a:moveTo>
                        <a:pt x="21600" y="0"/>
                      </a:moveTo>
                      <a:cubicBezTo>
                        <a:pt x="21600" y="0"/>
                        <a:pt x="21600" y="2400"/>
                        <a:pt x="21600" y="4800"/>
                      </a:cubicBezTo>
                      <a:cubicBezTo>
                        <a:pt x="18514" y="9600"/>
                        <a:pt x="12343" y="12000"/>
                        <a:pt x="12343" y="16800"/>
                      </a:cubicBezTo>
                      <a:cubicBezTo>
                        <a:pt x="12343" y="19200"/>
                        <a:pt x="6171" y="21600"/>
                        <a:pt x="3086" y="19200"/>
                      </a:cubicBezTo>
                      <a:cubicBezTo>
                        <a:pt x="3086" y="19200"/>
                        <a:pt x="0" y="19200"/>
                        <a:pt x="0" y="19200"/>
                      </a:cubicBezTo>
                      <a:cubicBezTo>
                        <a:pt x="0" y="16800"/>
                        <a:pt x="0" y="14400"/>
                        <a:pt x="0" y="14400"/>
                      </a:cubicBezTo>
                      <a:cubicBezTo>
                        <a:pt x="0" y="7200"/>
                        <a:pt x="6171" y="4800"/>
                        <a:pt x="9257" y="0"/>
                      </a:cubicBezTo>
                      <a:cubicBezTo>
                        <a:pt x="12343" y="0"/>
                        <a:pt x="15429" y="0"/>
                        <a:pt x="216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6881" name="Freeform 388"/>
                <p:cNvSpPr/>
                <p:nvPr/>
              </p:nvSpPr>
              <p:spPr>
                <a:xfrm>
                  <a:off x="14905" y="86376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294" h="20743" fill="norm" stroke="1" extrusionOk="0">
                      <a:moveTo>
                        <a:pt x="12690" y="12343"/>
                      </a:moveTo>
                      <a:cubicBezTo>
                        <a:pt x="11610" y="12343"/>
                        <a:pt x="10530" y="12343"/>
                        <a:pt x="10530" y="13886"/>
                      </a:cubicBezTo>
                      <a:cubicBezTo>
                        <a:pt x="9450" y="13886"/>
                        <a:pt x="8370" y="15429"/>
                        <a:pt x="8370" y="13886"/>
                      </a:cubicBezTo>
                      <a:cubicBezTo>
                        <a:pt x="7290" y="13886"/>
                        <a:pt x="7290" y="12343"/>
                        <a:pt x="6210" y="10800"/>
                      </a:cubicBezTo>
                      <a:cubicBezTo>
                        <a:pt x="6210" y="10800"/>
                        <a:pt x="6210" y="10800"/>
                        <a:pt x="6210" y="9257"/>
                      </a:cubicBezTo>
                      <a:cubicBezTo>
                        <a:pt x="7290" y="6171"/>
                        <a:pt x="7290" y="4629"/>
                        <a:pt x="4050" y="4629"/>
                      </a:cubicBezTo>
                      <a:cubicBezTo>
                        <a:pt x="2970" y="4629"/>
                        <a:pt x="1890" y="3086"/>
                        <a:pt x="810" y="1543"/>
                      </a:cubicBezTo>
                      <a:cubicBezTo>
                        <a:pt x="-270" y="1543"/>
                        <a:pt x="-270" y="0"/>
                        <a:pt x="810" y="0"/>
                      </a:cubicBezTo>
                      <a:cubicBezTo>
                        <a:pt x="1890" y="0"/>
                        <a:pt x="4050" y="0"/>
                        <a:pt x="4050" y="0"/>
                      </a:cubicBezTo>
                      <a:cubicBezTo>
                        <a:pt x="4050" y="0"/>
                        <a:pt x="4050" y="0"/>
                        <a:pt x="4050" y="0"/>
                      </a:cubicBezTo>
                      <a:cubicBezTo>
                        <a:pt x="4050" y="0"/>
                        <a:pt x="6210" y="0"/>
                        <a:pt x="7290" y="0"/>
                      </a:cubicBezTo>
                      <a:cubicBezTo>
                        <a:pt x="9450" y="0"/>
                        <a:pt x="10530" y="0"/>
                        <a:pt x="11610" y="3086"/>
                      </a:cubicBezTo>
                      <a:cubicBezTo>
                        <a:pt x="11610" y="4629"/>
                        <a:pt x="12690" y="4629"/>
                        <a:pt x="14850" y="4629"/>
                      </a:cubicBezTo>
                      <a:cubicBezTo>
                        <a:pt x="17010" y="4629"/>
                        <a:pt x="18090" y="4629"/>
                        <a:pt x="19170" y="9257"/>
                      </a:cubicBezTo>
                      <a:cubicBezTo>
                        <a:pt x="21330" y="13886"/>
                        <a:pt x="20250" y="15429"/>
                        <a:pt x="17010" y="18514"/>
                      </a:cubicBezTo>
                      <a:cubicBezTo>
                        <a:pt x="17010" y="18514"/>
                        <a:pt x="15930" y="20057"/>
                        <a:pt x="14850" y="20057"/>
                      </a:cubicBezTo>
                      <a:cubicBezTo>
                        <a:pt x="13770" y="21600"/>
                        <a:pt x="13770" y="20057"/>
                        <a:pt x="12690" y="20057"/>
                      </a:cubicBezTo>
                      <a:cubicBezTo>
                        <a:pt x="11610" y="18514"/>
                        <a:pt x="12690" y="18514"/>
                        <a:pt x="13770" y="18514"/>
                      </a:cubicBezTo>
                      <a:cubicBezTo>
                        <a:pt x="13770" y="16971"/>
                        <a:pt x="13770" y="16971"/>
                        <a:pt x="13770" y="16971"/>
                      </a:cubicBezTo>
                      <a:cubicBezTo>
                        <a:pt x="14850" y="15429"/>
                        <a:pt x="17010" y="13886"/>
                        <a:pt x="15930" y="12343"/>
                      </a:cubicBezTo>
                      <a:cubicBezTo>
                        <a:pt x="14850" y="12343"/>
                        <a:pt x="13770" y="12343"/>
                        <a:pt x="12690" y="12343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6882" name="Freeform 389"/>
                <p:cNvSpPr/>
                <p:nvPr/>
              </p:nvSpPr>
              <p:spPr>
                <a:xfrm>
                  <a:off x="19267" y="52068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700" h="19600" fill="norm" stroke="1" extrusionOk="0">
                      <a:moveTo>
                        <a:pt x="20700" y="7200"/>
                      </a:moveTo>
                      <a:cubicBezTo>
                        <a:pt x="20700" y="10800"/>
                        <a:pt x="17100" y="10800"/>
                        <a:pt x="17100" y="10800"/>
                      </a:cubicBezTo>
                      <a:cubicBezTo>
                        <a:pt x="13500" y="14400"/>
                        <a:pt x="13500" y="14400"/>
                        <a:pt x="9900" y="18000"/>
                      </a:cubicBezTo>
                      <a:cubicBezTo>
                        <a:pt x="6300" y="18000"/>
                        <a:pt x="2700" y="21600"/>
                        <a:pt x="2700" y="18000"/>
                      </a:cubicBezTo>
                      <a:cubicBezTo>
                        <a:pt x="-900" y="14400"/>
                        <a:pt x="-900" y="10800"/>
                        <a:pt x="2700" y="7200"/>
                      </a:cubicBezTo>
                      <a:cubicBezTo>
                        <a:pt x="6300" y="3600"/>
                        <a:pt x="9900" y="3600"/>
                        <a:pt x="9900" y="0"/>
                      </a:cubicBezTo>
                      <a:cubicBezTo>
                        <a:pt x="13500" y="0"/>
                        <a:pt x="20700" y="3600"/>
                        <a:pt x="20700" y="72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6883" name="Freeform 390"/>
                <p:cNvSpPr/>
                <p:nvPr/>
              </p:nvSpPr>
              <p:spPr>
                <a:xfrm>
                  <a:off x="18570" y="9607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925" h="20006" fill="norm" stroke="1" extrusionOk="0">
                      <a:moveTo>
                        <a:pt x="0" y="14954"/>
                      </a:moveTo>
                      <a:cubicBezTo>
                        <a:pt x="0" y="13292"/>
                        <a:pt x="0" y="11631"/>
                        <a:pt x="0" y="9969"/>
                      </a:cubicBezTo>
                      <a:cubicBezTo>
                        <a:pt x="2700" y="8308"/>
                        <a:pt x="5400" y="4985"/>
                        <a:pt x="2700" y="3323"/>
                      </a:cubicBezTo>
                      <a:cubicBezTo>
                        <a:pt x="2700" y="3323"/>
                        <a:pt x="2700" y="1662"/>
                        <a:pt x="2700" y="1662"/>
                      </a:cubicBezTo>
                      <a:cubicBezTo>
                        <a:pt x="5400" y="0"/>
                        <a:pt x="8100" y="0"/>
                        <a:pt x="10800" y="0"/>
                      </a:cubicBezTo>
                      <a:cubicBezTo>
                        <a:pt x="16200" y="1662"/>
                        <a:pt x="13500" y="3323"/>
                        <a:pt x="13500" y="4985"/>
                      </a:cubicBezTo>
                      <a:cubicBezTo>
                        <a:pt x="13500" y="8308"/>
                        <a:pt x="16200" y="9969"/>
                        <a:pt x="18900" y="11631"/>
                      </a:cubicBezTo>
                      <a:cubicBezTo>
                        <a:pt x="21600" y="13292"/>
                        <a:pt x="21600" y="14954"/>
                        <a:pt x="18900" y="16615"/>
                      </a:cubicBezTo>
                      <a:cubicBezTo>
                        <a:pt x="16200" y="16615"/>
                        <a:pt x="13500" y="18277"/>
                        <a:pt x="10800" y="18277"/>
                      </a:cubicBezTo>
                      <a:cubicBezTo>
                        <a:pt x="2700" y="21600"/>
                        <a:pt x="0" y="19938"/>
                        <a:pt x="0" y="14954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6884" name="Freeform 391"/>
                <p:cNvSpPr/>
                <p:nvPr/>
              </p:nvSpPr>
              <p:spPr>
                <a:xfrm>
                  <a:off x="20407" y="101320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0800" y="21600"/>
                      </a:moveTo>
                      <a:cubicBezTo>
                        <a:pt x="10800" y="21600"/>
                        <a:pt x="0" y="21600"/>
                        <a:pt x="0" y="10800"/>
                      </a:cubicBezTo>
                      <a:cubicBezTo>
                        <a:pt x="0" y="10800"/>
                        <a:pt x="10800" y="10800"/>
                        <a:pt x="10800" y="0"/>
                      </a:cubicBezTo>
                      <a:cubicBezTo>
                        <a:pt x="21600" y="10800"/>
                        <a:pt x="21600" y="10800"/>
                        <a:pt x="21600" y="10800"/>
                      </a:cubicBezTo>
                      <a:cubicBezTo>
                        <a:pt x="21600" y="21600"/>
                        <a:pt x="10800" y="21600"/>
                        <a:pt x="1080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6885" name="Freeform 392"/>
                <p:cNvSpPr/>
                <p:nvPr/>
              </p:nvSpPr>
              <p:spPr>
                <a:xfrm>
                  <a:off x="20738" y="125588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4400" y="21600"/>
                      </a:moveTo>
                      <a:cubicBezTo>
                        <a:pt x="7200" y="21600"/>
                        <a:pt x="7200" y="10800"/>
                        <a:pt x="0" y="10800"/>
                      </a:cubicBezTo>
                      <a:cubicBezTo>
                        <a:pt x="7200" y="0"/>
                        <a:pt x="7200" y="0"/>
                        <a:pt x="14400" y="0"/>
                      </a:cubicBezTo>
                      <a:cubicBezTo>
                        <a:pt x="14400" y="0"/>
                        <a:pt x="21600" y="10800"/>
                        <a:pt x="21600" y="10800"/>
                      </a:cubicBezTo>
                      <a:cubicBezTo>
                        <a:pt x="21600" y="21600"/>
                        <a:pt x="14400" y="21600"/>
                        <a:pt x="1440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6886" name="Freeform 393"/>
                <p:cNvSpPr/>
                <p:nvPr/>
              </p:nvSpPr>
              <p:spPr>
                <a:xfrm>
                  <a:off x="19635" y="117646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17280"/>
                      </a:moveTo>
                      <a:cubicBezTo>
                        <a:pt x="0" y="12960"/>
                        <a:pt x="0" y="12960"/>
                        <a:pt x="0" y="8640"/>
                      </a:cubicBezTo>
                      <a:cubicBezTo>
                        <a:pt x="4800" y="0"/>
                        <a:pt x="12000" y="0"/>
                        <a:pt x="19200" y="0"/>
                      </a:cubicBezTo>
                      <a:cubicBezTo>
                        <a:pt x="19200" y="0"/>
                        <a:pt x="21600" y="4320"/>
                        <a:pt x="21600" y="4320"/>
                      </a:cubicBezTo>
                      <a:cubicBezTo>
                        <a:pt x="19200" y="8640"/>
                        <a:pt x="19200" y="12960"/>
                        <a:pt x="19200" y="21600"/>
                      </a:cubicBezTo>
                      <a:cubicBezTo>
                        <a:pt x="19200" y="21600"/>
                        <a:pt x="16800" y="21600"/>
                        <a:pt x="16800" y="21600"/>
                      </a:cubicBezTo>
                      <a:cubicBezTo>
                        <a:pt x="14400" y="21600"/>
                        <a:pt x="12000" y="21600"/>
                        <a:pt x="9600" y="21600"/>
                      </a:cubicBezTo>
                      <a:cubicBezTo>
                        <a:pt x="7200" y="21600"/>
                        <a:pt x="4800" y="21600"/>
                        <a:pt x="2400" y="21600"/>
                      </a:cubicBezTo>
                      <a:cubicBezTo>
                        <a:pt x="2400" y="21600"/>
                        <a:pt x="0" y="17280"/>
                        <a:pt x="0" y="1728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6887" name="Freeform 394"/>
                <p:cNvSpPr/>
                <p:nvPr/>
              </p:nvSpPr>
              <p:spPr>
                <a:xfrm>
                  <a:off x="21122" y="10617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600" h="21600" fill="norm" stroke="1" extrusionOk="0">
                      <a:moveTo>
                        <a:pt x="1600" y="16200"/>
                      </a:moveTo>
                      <a:cubicBezTo>
                        <a:pt x="5200" y="5400"/>
                        <a:pt x="8800" y="5400"/>
                        <a:pt x="16000" y="0"/>
                      </a:cubicBezTo>
                      <a:cubicBezTo>
                        <a:pt x="19600" y="0"/>
                        <a:pt x="19600" y="0"/>
                        <a:pt x="19600" y="10800"/>
                      </a:cubicBezTo>
                      <a:cubicBezTo>
                        <a:pt x="19600" y="10800"/>
                        <a:pt x="19600" y="10800"/>
                        <a:pt x="19600" y="10800"/>
                      </a:cubicBezTo>
                      <a:cubicBezTo>
                        <a:pt x="16000" y="16200"/>
                        <a:pt x="12400" y="21600"/>
                        <a:pt x="8800" y="21600"/>
                      </a:cubicBezTo>
                      <a:cubicBezTo>
                        <a:pt x="8800" y="21600"/>
                        <a:pt x="5200" y="21600"/>
                        <a:pt x="1600" y="21600"/>
                      </a:cubicBezTo>
                      <a:cubicBezTo>
                        <a:pt x="1600" y="21600"/>
                        <a:pt x="-2000" y="16200"/>
                        <a:pt x="1600" y="162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6888" name="Freeform 395"/>
                <p:cNvSpPr/>
                <p:nvPr/>
              </p:nvSpPr>
              <p:spPr>
                <a:xfrm>
                  <a:off x="21290" y="8028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0520" fill="norm" stroke="1" extrusionOk="0">
                      <a:moveTo>
                        <a:pt x="15429" y="17280"/>
                      </a:moveTo>
                      <a:cubicBezTo>
                        <a:pt x="12343" y="21600"/>
                        <a:pt x="9257" y="21600"/>
                        <a:pt x="9257" y="17280"/>
                      </a:cubicBezTo>
                      <a:cubicBezTo>
                        <a:pt x="9257" y="17280"/>
                        <a:pt x="6171" y="17280"/>
                        <a:pt x="6171" y="17280"/>
                      </a:cubicBezTo>
                      <a:cubicBezTo>
                        <a:pt x="3086" y="17280"/>
                        <a:pt x="0" y="17280"/>
                        <a:pt x="0" y="8640"/>
                      </a:cubicBezTo>
                      <a:cubicBezTo>
                        <a:pt x="0" y="4320"/>
                        <a:pt x="6171" y="0"/>
                        <a:pt x="9257" y="0"/>
                      </a:cubicBezTo>
                      <a:cubicBezTo>
                        <a:pt x="12343" y="0"/>
                        <a:pt x="12343" y="0"/>
                        <a:pt x="12343" y="0"/>
                      </a:cubicBezTo>
                      <a:cubicBezTo>
                        <a:pt x="18514" y="0"/>
                        <a:pt x="21600" y="8640"/>
                        <a:pt x="21600" y="12960"/>
                      </a:cubicBezTo>
                      <a:cubicBezTo>
                        <a:pt x="21600" y="12960"/>
                        <a:pt x="18514" y="12960"/>
                        <a:pt x="15429" y="1728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6889" name="Freeform 396"/>
                <p:cNvSpPr/>
                <p:nvPr/>
              </p:nvSpPr>
              <p:spPr>
                <a:xfrm>
                  <a:off x="22724" y="12990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9430" fill="norm" stroke="1" extrusionOk="0">
                      <a:moveTo>
                        <a:pt x="0" y="19430"/>
                      </a:moveTo>
                      <a:cubicBezTo>
                        <a:pt x="0" y="19430"/>
                        <a:pt x="0" y="14030"/>
                        <a:pt x="3600" y="14030"/>
                      </a:cubicBezTo>
                      <a:cubicBezTo>
                        <a:pt x="10800" y="-2170"/>
                        <a:pt x="10800" y="-2170"/>
                        <a:pt x="10800" y="3230"/>
                      </a:cubicBezTo>
                      <a:cubicBezTo>
                        <a:pt x="14400" y="8630"/>
                        <a:pt x="18000" y="8630"/>
                        <a:pt x="21600" y="14030"/>
                      </a:cubicBezTo>
                      <a:cubicBezTo>
                        <a:pt x="18000" y="19430"/>
                        <a:pt x="10800" y="19430"/>
                        <a:pt x="7200" y="19430"/>
                      </a:cubicBezTo>
                      <a:cubicBezTo>
                        <a:pt x="7200" y="19430"/>
                        <a:pt x="7200" y="19430"/>
                        <a:pt x="3600" y="19430"/>
                      </a:cubicBezTo>
                      <a:cubicBezTo>
                        <a:pt x="3600" y="19430"/>
                        <a:pt x="0" y="19430"/>
                        <a:pt x="0" y="1943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6890" name="Freeform 397"/>
                <p:cNvSpPr/>
                <p:nvPr/>
              </p:nvSpPr>
              <p:spPr>
                <a:xfrm>
                  <a:off x="23386" y="112240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720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5400" y="0"/>
                        <a:pt x="16200" y="0"/>
                        <a:pt x="21600" y="7200"/>
                      </a:cubicBezTo>
                      <a:cubicBezTo>
                        <a:pt x="21600" y="7200"/>
                        <a:pt x="21600" y="14400"/>
                        <a:pt x="21600" y="21600"/>
                      </a:cubicBezTo>
                      <a:cubicBezTo>
                        <a:pt x="16200" y="21600"/>
                        <a:pt x="16200" y="21600"/>
                        <a:pt x="16200" y="21600"/>
                      </a:cubicBezTo>
                      <a:cubicBezTo>
                        <a:pt x="10800" y="21600"/>
                        <a:pt x="0" y="14400"/>
                        <a:pt x="0" y="72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6891" name="Freeform 398"/>
                <p:cNvSpPr/>
                <p:nvPr/>
              </p:nvSpPr>
              <p:spPr>
                <a:xfrm>
                  <a:off x="24325" y="120970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600" h="18459" fill="norm" stroke="1" extrusionOk="0">
                      <a:moveTo>
                        <a:pt x="10800" y="17259"/>
                      </a:moveTo>
                      <a:cubicBezTo>
                        <a:pt x="7200" y="14559"/>
                        <a:pt x="7200" y="11859"/>
                        <a:pt x="3600" y="11859"/>
                      </a:cubicBezTo>
                      <a:cubicBezTo>
                        <a:pt x="3600" y="9159"/>
                        <a:pt x="0" y="6459"/>
                        <a:pt x="0" y="6459"/>
                      </a:cubicBezTo>
                      <a:cubicBezTo>
                        <a:pt x="0" y="1059"/>
                        <a:pt x="3600" y="-1641"/>
                        <a:pt x="7200" y="1059"/>
                      </a:cubicBezTo>
                      <a:cubicBezTo>
                        <a:pt x="10800" y="1059"/>
                        <a:pt x="10800" y="3759"/>
                        <a:pt x="10800" y="6459"/>
                      </a:cubicBezTo>
                      <a:cubicBezTo>
                        <a:pt x="10800" y="9159"/>
                        <a:pt x="14400" y="9159"/>
                        <a:pt x="18000" y="11859"/>
                      </a:cubicBezTo>
                      <a:cubicBezTo>
                        <a:pt x="21600" y="14559"/>
                        <a:pt x="18000" y="14559"/>
                        <a:pt x="18000" y="17259"/>
                      </a:cubicBezTo>
                      <a:cubicBezTo>
                        <a:pt x="14400" y="19959"/>
                        <a:pt x="10800" y="17259"/>
                        <a:pt x="10800" y="17259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6892" name="Freeform 399"/>
                <p:cNvSpPr/>
                <p:nvPr/>
              </p:nvSpPr>
              <p:spPr>
                <a:xfrm>
                  <a:off x="23716" y="89847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8514" y="15429"/>
                      </a:moveTo>
                      <a:cubicBezTo>
                        <a:pt x="15429" y="18514"/>
                        <a:pt x="12343" y="21600"/>
                        <a:pt x="9257" y="21600"/>
                      </a:cubicBezTo>
                      <a:cubicBezTo>
                        <a:pt x="0" y="21600"/>
                        <a:pt x="0" y="18514"/>
                        <a:pt x="0" y="12343"/>
                      </a:cubicBezTo>
                      <a:cubicBezTo>
                        <a:pt x="3086" y="9257"/>
                        <a:pt x="6171" y="6171"/>
                        <a:pt x="6171" y="6171"/>
                      </a:cubicBezTo>
                      <a:cubicBezTo>
                        <a:pt x="9257" y="3086"/>
                        <a:pt x="12343" y="3086"/>
                        <a:pt x="15429" y="0"/>
                      </a:cubicBezTo>
                      <a:cubicBezTo>
                        <a:pt x="15429" y="3086"/>
                        <a:pt x="21600" y="6171"/>
                        <a:pt x="21600" y="12343"/>
                      </a:cubicBezTo>
                      <a:cubicBezTo>
                        <a:pt x="21600" y="15429"/>
                        <a:pt x="21600" y="15429"/>
                        <a:pt x="18514" y="15429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6893" name="Freeform 400"/>
                <p:cNvSpPr/>
                <p:nvPr/>
              </p:nvSpPr>
              <p:spPr>
                <a:xfrm>
                  <a:off x="26364" y="11621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10800"/>
                      </a:moveTo>
                      <a:cubicBezTo>
                        <a:pt x="0" y="10800"/>
                        <a:pt x="10800" y="0"/>
                        <a:pt x="10800" y="0"/>
                      </a:cubicBezTo>
                      <a:cubicBezTo>
                        <a:pt x="10800" y="0"/>
                        <a:pt x="21600" y="10800"/>
                        <a:pt x="21600" y="10800"/>
                      </a:cubicBezTo>
                      <a:cubicBezTo>
                        <a:pt x="21600" y="21600"/>
                        <a:pt x="10800" y="21600"/>
                        <a:pt x="10800" y="21600"/>
                      </a:cubicBezTo>
                      <a:cubicBezTo>
                        <a:pt x="10800" y="21600"/>
                        <a:pt x="0" y="10800"/>
                        <a:pt x="0" y="108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6894" name="Freeform 401"/>
                <p:cNvSpPr/>
                <p:nvPr/>
              </p:nvSpPr>
              <p:spPr>
                <a:xfrm>
                  <a:off x="25322" y="6348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200" h="21600" fill="norm" stroke="1" extrusionOk="0">
                      <a:moveTo>
                        <a:pt x="4320" y="0"/>
                      </a:moveTo>
                      <a:cubicBezTo>
                        <a:pt x="8640" y="0"/>
                        <a:pt x="8640" y="3600"/>
                        <a:pt x="8640" y="3600"/>
                      </a:cubicBezTo>
                      <a:cubicBezTo>
                        <a:pt x="8640" y="7200"/>
                        <a:pt x="12960" y="10800"/>
                        <a:pt x="17280" y="14400"/>
                      </a:cubicBezTo>
                      <a:cubicBezTo>
                        <a:pt x="17280" y="14400"/>
                        <a:pt x="21600" y="18000"/>
                        <a:pt x="17280" y="18000"/>
                      </a:cubicBezTo>
                      <a:cubicBezTo>
                        <a:pt x="17280" y="18000"/>
                        <a:pt x="12960" y="21600"/>
                        <a:pt x="12960" y="21600"/>
                      </a:cubicBezTo>
                      <a:cubicBezTo>
                        <a:pt x="12960" y="21600"/>
                        <a:pt x="8640" y="18000"/>
                        <a:pt x="8640" y="18000"/>
                      </a:cubicBezTo>
                      <a:cubicBezTo>
                        <a:pt x="12960" y="14400"/>
                        <a:pt x="4320" y="10800"/>
                        <a:pt x="0" y="7200"/>
                      </a:cubicBezTo>
                      <a:cubicBezTo>
                        <a:pt x="0" y="7200"/>
                        <a:pt x="0" y="3600"/>
                        <a:pt x="0" y="3600"/>
                      </a:cubicBezTo>
                      <a:cubicBezTo>
                        <a:pt x="0" y="3600"/>
                        <a:pt x="4320" y="0"/>
                        <a:pt x="432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6895" name="Freeform 402"/>
                <p:cNvSpPr/>
                <p:nvPr/>
              </p:nvSpPr>
              <p:spPr>
                <a:xfrm>
                  <a:off x="22907" y="7385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443" h="21600" fill="norm" stroke="1" extrusionOk="0">
                      <a:moveTo>
                        <a:pt x="8486" y="5891"/>
                      </a:moveTo>
                      <a:cubicBezTo>
                        <a:pt x="10029" y="5891"/>
                        <a:pt x="13115" y="3927"/>
                        <a:pt x="14658" y="1964"/>
                      </a:cubicBezTo>
                      <a:cubicBezTo>
                        <a:pt x="14658" y="1964"/>
                        <a:pt x="16200" y="1964"/>
                        <a:pt x="16200" y="0"/>
                      </a:cubicBezTo>
                      <a:cubicBezTo>
                        <a:pt x="17743" y="0"/>
                        <a:pt x="19286" y="0"/>
                        <a:pt x="19286" y="1964"/>
                      </a:cubicBezTo>
                      <a:cubicBezTo>
                        <a:pt x="20829" y="1964"/>
                        <a:pt x="20829" y="3927"/>
                        <a:pt x="19286" y="5891"/>
                      </a:cubicBezTo>
                      <a:cubicBezTo>
                        <a:pt x="19286" y="5891"/>
                        <a:pt x="19286" y="7855"/>
                        <a:pt x="19286" y="7855"/>
                      </a:cubicBezTo>
                      <a:cubicBezTo>
                        <a:pt x="14658" y="9818"/>
                        <a:pt x="13115" y="13745"/>
                        <a:pt x="11572" y="17673"/>
                      </a:cubicBezTo>
                      <a:cubicBezTo>
                        <a:pt x="10029" y="21600"/>
                        <a:pt x="10029" y="21600"/>
                        <a:pt x="6943" y="21600"/>
                      </a:cubicBezTo>
                      <a:cubicBezTo>
                        <a:pt x="5400" y="19636"/>
                        <a:pt x="3858" y="19636"/>
                        <a:pt x="2315" y="17673"/>
                      </a:cubicBezTo>
                      <a:cubicBezTo>
                        <a:pt x="-771" y="17673"/>
                        <a:pt x="-771" y="11782"/>
                        <a:pt x="2315" y="11782"/>
                      </a:cubicBezTo>
                      <a:cubicBezTo>
                        <a:pt x="5400" y="11782"/>
                        <a:pt x="6943" y="7855"/>
                        <a:pt x="8486" y="589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6896" name="Freeform 403"/>
                <p:cNvSpPr/>
                <p:nvPr/>
              </p:nvSpPr>
              <p:spPr>
                <a:xfrm>
                  <a:off x="26564" y="132207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7957" h="21600" fill="norm" stroke="1" extrusionOk="0">
                      <a:moveTo>
                        <a:pt x="1372" y="13500"/>
                      </a:moveTo>
                      <a:cubicBezTo>
                        <a:pt x="1372" y="8100"/>
                        <a:pt x="4457" y="8100"/>
                        <a:pt x="1372" y="5400"/>
                      </a:cubicBezTo>
                      <a:cubicBezTo>
                        <a:pt x="-1714" y="5400"/>
                        <a:pt x="1372" y="2700"/>
                        <a:pt x="1372" y="0"/>
                      </a:cubicBezTo>
                      <a:cubicBezTo>
                        <a:pt x="1372" y="0"/>
                        <a:pt x="7543" y="0"/>
                        <a:pt x="10629" y="2700"/>
                      </a:cubicBezTo>
                      <a:cubicBezTo>
                        <a:pt x="10629" y="5400"/>
                        <a:pt x="13715" y="8100"/>
                        <a:pt x="16800" y="13500"/>
                      </a:cubicBezTo>
                      <a:cubicBezTo>
                        <a:pt x="19886" y="18900"/>
                        <a:pt x="16800" y="21600"/>
                        <a:pt x="7543" y="21600"/>
                      </a:cubicBezTo>
                      <a:cubicBezTo>
                        <a:pt x="4457" y="21600"/>
                        <a:pt x="-1714" y="16200"/>
                        <a:pt x="1372" y="135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6897" name="Freeform 404"/>
                <p:cNvSpPr/>
                <p:nvPr/>
              </p:nvSpPr>
              <p:spPr>
                <a:xfrm>
                  <a:off x="26824" y="7969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135" h="21600" fill="norm" stroke="1" extrusionOk="0">
                      <a:moveTo>
                        <a:pt x="16049" y="12343"/>
                      </a:moveTo>
                      <a:cubicBezTo>
                        <a:pt x="16049" y="15429"/>
                        <a:pt x="12964" y="15429"/>
                        <a:pt x="12964" y="18514"/>
                      </a:cubicBezTo>
                      <a:cubicBezTo>
                        <a:pt x="12964" y="21600"/>
                        <a:pt x="3706" y="21600"/>
                        <a:pt x="3706" y="21600"/>
                      </a:cubicBezTo>
                      <a:cubicBezTo>
                        <a:pt x="621" y="18514"/>
                        <a:pt x="621" y="18514"/>
                        <a:pt x="621" y="15429"/>
                      </a:cubicBezTo>
                      <a:cubicBezTo>
                        <a:pt x="-2465" y="9257"/>
                        <a:pt x="6792" y="9257"/>
                        <a:pt x="9878" y="6171"/>
                      </a:cubicBezTo>
                      <a:cubicBezTo>
                        <a:pt x="9878" y="3086"/>
                        <a:pt x="12964" y="0"/>
                        <a:pt x="19135" y="0"/>
                      </a:cubicBezTo>
                      <a:cubicBezTo>
                        <a:pt x="19135" y="3086"/>
                        <a:pt x="19135" y="9257"/>
                        <a:pt x="16049" y="12343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6898" name="Freeform 405"/>
                <p:cNvSpPr/>
                <p:nvPr/>
              </p:nvSpPr>
              <p:spPr>
                <a:xfrm>
                  <a:off x="28129" y="91281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0800" y="0"/>
                      </a:moveTo>
                      <a:cubicBezTo>
                        <a:pt x="10800" y="10800"/>
                        <a:pt x="21600" y="10800"/>
                        <a:pt x="21600" y="10800"/>
                      </a:cubicBezTo>
                      <a:cubicBezTo>
                        <a:pt x="21600" y="10800"/>
                        <a:pt x="21600" y="21600"/>
                        <a:pt x="10800" y="21600"/>
                      </a:cubicBezTo>
                      <a:cubicBezTo>
                        <a:pt x="10800" y="21600"/>
                        <a:pt x="10800" y="21600"/>
                        <a:pt x="0" y="10800"/>
                      </a:cubicBezTo>
                      <a:cubicBezTo>
                        <a:pt x="0" y="10800"/>
                        <a:pt x="10800" y="10800"/>
                        <a:pt x="108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6899" name="Freeform 406"/>
                <p:cNvSpPr/>
                <p:nvPr/>
              </p:nvSpPr>
              <p:spPr>
                <a:xfrm>
                  <a:off x="27084" y="4135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100" h="18437" fill="norm" stroke="1" extrusionOk="0">
                      <a:moveTo>
                        <a:pt x="20100" y="5400"/>
                      </a:moveTo>
                      <a:cubicBezTo>
                        <a:pt x="20100" y="5400"/>
                        <a:pt x="20100" y="10800"/>
                        <a:pt x="20100" y="10800"/>
                      </a:cubicBezTo>
                      <a:cubicBezTo>
                        <a:pt x="17400" y="16200"/>
                        <a:pt x="12000" y="21600"/>
                        <a:pt x="6600" y="16200"/>
                      </a:cubicBezTo>
                      <a:cubicBezTo>
                        <a:pt x="6600" y="16200"/>
                        <a:pt x="6600" y="16200"/>
                        <a:pt x="6600" y="16200"/>
                      </a:cubicBezTo>
                      <a:cubicBezTo>
                        <a:pt x="6600" y="16200"/>
                        <a:pt x="3900" y="16200"/>
                        <a:pt x="3900" y="16200"/>
                      </a:cubicBezTo>
                      <a:cubicBezTo>
                        <a:pt x="1200" y="16200"/>
                        <a:pt x="-1500" y="16200"/>
                        <a:pt x="1200" y="10800"/>
                      </a:cubicBezTo>
                      <a:cubicBezTo>
                        <a:pt x="1200" y="10800"/>
                        <a:pt x="-1500" y="5400"/>
                        <a:pt x="1200" y="5400"/>
                      </a:cubicBezTo>
                      <a:cubicBezTo>
                        <a:pt x="3900" y="5400"/>
                        <a:pt x="3900" y="0"/>
                        <a:pt x="6600" y="0"/>
                      </a:cubicBezTo>
                      <a:cubicBezTo>
                        <a:pt x="9300" y="0"/>
                        <a:pt x="14700" y="0"/>
                        <a:pt x="20100" y="54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6900" name="Freeform 407"/>
                <p:cNvSpPr/>
                <p:nvPr/>
              </p:nvSpPr>
              <p:spPr>
                <a:xfrm>
                  <a:off x="27798" y="107607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2960" y="21600"/>
                      </a:moveTo>
                      <a:cubicBezTo>
                        <a:pt x="8640" y="21600"/>
                        <a:pt x="0" y="8640"/>
                        <a:pt x="0" y="4320"/>
                      </a:cubicBezTo>
                      <a:cubicBezTo>
                        <a:pt x="0" y="4320"/>
                        <a:pt x="4320" y="0"/>
                        <a:pt x="8640" y="0"/>
                      </a:cubicBezTo>
                      <a:cubicBezTo>
                        <a:pt x="17280" y="0"/>
                        <a:pt x="21600" y="4320"/>
                        <a:pt x="21600" y="8640"/>
                      </a:cubicBezTo>
                      <a:cubicBezTo>
                        <a:pt x="21600" y="17280"/>
                        <a:pt x="17280" y="21600"/>
                        <a:pt x="1296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6901" name="Freeform 408"/>
                <p:cNvSpPr/>
                <p:nvPr/>
              </p:nvSpPr>
              <p:spPr>
                <a:xfrm>
                  <a:off x="29342" y="4535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5600" fill="norm" stroke="1" extrusionOk="0">
                      <a:moveTo>
                        <a:pt x="21600" y="4800"/>
                      </a:moveTo>
                      <a:cubicBezTo>
                        <a:pt x="10800" y="15600"/>
                        <a:pt x="10800" y="15600"/>
                        <a:pt x="10800" y="15600"/>
                      </a:cubicBezTo>
                      <a:cubicBezTo>
                        <a:pt x="10800" y="15600"/>
                        <a:pt x="0" y="4800"/>
                        <a:pt x="0" y="4800"/>
                      </a:cubicBezTo>
                      <a:cubicBezTo>
                        <a:pt x="0" y="4800"/>
                        <a:pt x="10800" y="-6000"/>
                        <a:pt x="10800" y="4800"/>
                      </a:cubicBezTo>
                      <a:cubicBezTo>
                        <a:pt x="10800" y="4800"/>
                        <a:pt x="21600" y="4800"/>
                        <a:pt x="21600" y="48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6902" name="Freeform 409"/>
                <p:cNvSpPr/>
                <p:nvPr/>
              </p:nvSpPr>
              <p:spPr>
                <a:xfrm>
                  <a:off x="6129" y="-1"/>
                  <a:ext cx="30520" cy="65643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496" h="21422" fill="norm" stroke="1" extrusionOk="0">
                      <a:moveTo>
                        <a:pt x="4569" y="18722"/>
                      </a:moveTo>
                      <a:cubicBezTo>
                        <a:pt x="2908" y="19686"/>
                        <a:pt x="1662" y="20458"/>
                        <a:pt x="0" y="21422"/>
                      </a:cubicBezTo>
                      <a:cubicBezTo>
                        <a:pt x="0" y="1365"/>
                        <a:pt x="0" y="1365"/>
                        <a:pt x="0" y="1365"/>
                      </a:cubicBezTo>
                      <a:cubicBezTo>
                        <a:pt x="1246" y="979"/>
                        <a:pt x="2492" y="401"/>
                        <a:pt x="3323" y="15"/>
                      </a:cubicBezTo>
                      <a:cubicBezTo>
                        <a:pt x="3323" y="-178"/>
                        <a:pt x="5400" y="1558"/>
                        <a:pt x="6231" y="2329"/>
                      </a:cubicBezTo>
                      <a:cubicBezTo>
                        <a:pt x="7477" y="2908"/>
                        <a:pt x="8308" y="3679"/>
                        <a:pt x="9138" y="4451"/>
                      </a:cubicBezTo>
                      <a:cubicBezTo>
                        <a:pt x="9554" y="4643"/>
                        <a:pt x="10385" y="4836"/>
                        <a:pt x="10800" y="5029"/>
                      </a:cubicBezTo>
                      <a:cubicBezTo>
                        <a:pt x="14538" y="6186"/>
                        <a:pt x="17862" y="7151"/>
                        <a:pt x="21185" y="8115"/>
                      </a:cubicBezTo>
                      <a:cubicBezTo>
                        <a:pt x="21600" y="8308"/>
                        <a:pt x="21600" y="8308"/>
                        <a:pt x="21185" y="8501"/>
                      </a:cubicBezTo>
                      <a:cubicBezTo>
                        <a:pt x="20354" y="9272"/>
                        <a:pt x="19108" y="10043"/>
                        <a:pt x="17862" y="10622"/>
                      </a:cubicBezTo>
                      <a:cubicBezTo>
                        <a:pt x="17031" y="11201"/>
                        <a:pt x="15785" y="11779"/>
                        <a:pt x="14954" y="12551"/>
                      </a:cubicBezTo>
                      <a:cubicBezTo>
                        <a:pt x="14954" y="12551"/>
                        <a:pt x="14954" y="12743"/>
                        <a:pt x="14538" y="12743"/>
                      </a:cubicBezTo>
                      <a:cubicBezTo>
                        <a:pt x="13708" y="13322"/>
                        <a:pt x="12462" y="13901"/>
                        <a:pt x="11215" y="14479"/>
                      </a:cubicBezTo>
                      <a:cubicBezTo>
                        <a:pt x="9969" y="15251"/>
                        <a:pt x="9138" y="15829"/>
                        <a:pt x="7892" y="16601"/>
                      </a:cubicBezTo>
                      <a:cubicBezTo>
                        <a:pt x="6646" y="17372"/>
                        <a:pt x="5815" y="17951"/>
                        <a:pt x="4569" y="18722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6903" name="Freeform 410"/>
                <p:cNvSpPr/>
                <p:nvPr/>
              </p:nvSpPr>
              <p:spPr>
                <a:xfrm>
                  <a:off x="29161" y="11130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8514" h="19200" fill="norm" stroke="1" extrusionOk="0">
                      <a:moveTo>
                        <a:pt x="772" y="14880"/>
                      </a:moveTo>
                      <a:cubicBezTo>
                        <a:pt x="772" y="10560"/>
                        <a:pt x="-2314" y="6240"/>
                        <a:pt x="3857" y="1920"/>
                      </a:cubicBezTo>
                      <a:cubicBezTo>
                        <a:pt x="6943" y="-2400"/>
                        <a:pt x="10029" y="1920"/>
                        <a:pt x="16200" y="1920"/>
                      </a:cubicBezTo>
                      <a:cubicBezTo>
                        <a:pt x="19286" y="6240"/>
                        <a:pt x="19286" y="10560"/>
                        <a:pt x="16200" y="14880"/>
                      </a:cubicBezTo>
                      <a:cubicBezTo>
                        <a:pt x="13115" y="14880"/>
                        <a:pt x="10029" y="14880"/>
                        <a:pt x="6943" y="19200"/>
                      </a:cubicBezTo>
                      <a:cubicBezTo>
                        <a:pt x="3857" y="14880"/>
                        <a:pt x="772" y="19200"/>
                        <a:pt x="772" y="1488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6904" name="Freeform 411"/>
                <p:cNvSpPr/>
                <p:nvPr/>
              </p:nvSpPr>
              <p:spPr>
                <a:xfrm>
                  <a:off x="30958" y="7627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4912" h="21600" fill="norm" stroke="1" extrusionOk="0">
                      <a:moveTo>
                        <a:pt x="2982" y="0"/>
                      </a:moveTo>
                      <a:cubicBezTo>
                        <a:pt x="17382" y="14400"/>
                        <a:pt x="17382" y="21600"/>
                        <a:pt x="10182" y="21600"/>
                      </a:cubicBezTo>
                      <a:cubicBezTo>
                        <a:pt x="2982" y="21600"/>
                        <a:pt x="-4218" y="14400"/>
                        <a:pt x="2982" y="7200"/>
                      </a:cubicBezTo>
                      <a:cubicBezTo>
                        <a:pt x="2982" y="7200"/>
                        <a:pt x="2982" y="0"/>
                        <a:pt x="298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6905" name="Freeform 412"/>
                <p:cNvSpPr/>
                <p:nvPr/>
              </p:nvSpPr>
              <p:spPr>
                <a:xfrm>
                  <a:off x="31328" y="85986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7200" y="21600"/>
                      </a:moveTo>
                      <a:cubicBezTo>
                        <a:pt x="7200" y="21600"/>
                        <a:pt x="0" y="10800"/>
                        <a:pt x="0" y="10800"/>
                      </a:cubicBezTo>
                      <a:cubicBezTo>
                        <a:pt x="0" y="0"/>
                        <a:pt x="7200" y="0"/>
                        <a:pt x="7200" y="0"/>
                      </a:cubicBezTo>
                      <a:cubicBezTo>
                        <a:pt x="14400" y="0"/>
                        <a:pt x="14400" y="0"/>
                        <a:pt x="21600" y="10800"/>
                      </a:cubicBezTo>
                      <a:cubicBezTo>
                        <a:pt x="14400" y="10800"/>
                        <a:pt x="14400" y="21600"/>
                        <a:pt x="720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6906" name="Freeform 413"/>
                <p:cNvSpPr/>
                <p:nvPr/>
              </p:nvSpPr>
              <p:spPr>
                <a:xfrm>
                  <a:off x="31107" y="6697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9069" fill="norm" stroke="1" extrusionOk="0">
                      <a:moveTo>
                        <a:pt x="10800" y="1789"/>
                      </a:moveTo>
                      <a:cubicBezTo>
                        <a:pt x="16200" y="6109"/>
                        <a:pt x="16200" y="6109"/>
                        <a:pt x="21600" y="10429"/>
                      </a:cubicBezTo>
                      <a:cubicBezTo>
                        <a:pt x="16200" y="14749"/>
                        <a:pt x="16200" y="19069"/>
                        <a:pt x="10800" y="19069"/>
                      </a:cubicBezTo>
                      <a:cubicBezTo>
                        <a:pt x="10800" y="14749"/>
                        <a:pt x="5400" y="14749"/>
                        <a:pt x="0" y="10429"/>
                      </a:cubicBezTo>
                      <a:cubicBezTo>
                        <a:pt x="0" y="10429"/>
                        <a:pt x="0" y="6109"/>
                        <a:pt x="0" y="6109"/>
                      </a:cubicBezTo>
                      <a:cubicBezTo>
                        <a:pt x="5400" y="1789"/>
                        <a:pt x="5400" y="-2531"/>
                        <a:pt x="10800" y="1789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6907" name="Freeform 414"/>
                <p:cNvSpPr/>
                <p:nvPr/>
              </p:nvSpPr>
              <p:spPr>
                <a:xfrm>
                  <a:off x="31107" y="75948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21600"/>
                      </a:moveTo>
                      <a:cubicBezTo>
                        <a:pt x="10800" y="10800"/>
                        <a:pt x="0" y="1080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0800" y="0"/>
                        <a:pt x="21600" y="10800"/>
                        <a:pt x="2160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6908" name="Freeform 415"/>
                <p:cNvSpPr/>
                <p:nvPr/>
              </p:nvSpPr>
              <p:spPr>
                <a:xfrm>
                  <a:off x="30225" y="7337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0829" fill="norm" stroke="1" extrusionOk="0">
                      <a:moveTo>
                        <a:pt x="17280" y="2315"/>
                      </a:moveTo>
                      <a:cubicBezTo>
                        <a:pt x="21600" y="5400"/>
                        <a:pt x="21600" y="8486"/>
                        <a:pt x="21600" y="11572"/>
                      </a:cubicBezTo>
                      <a:cubicBezTo>
                        <a:pt x="17280" y="14658"/>
                        <a:pt x="8640" y="14658"/>
                        <a:pt x="12960" y="20829"/>
                      </a:cubicBezTo>
                      <a:cubicBezTo>
                        <a:pt x="8640" y="20829"/>
                        <a:pt x="8640" y="20829"/>
                        <a:pt x="8640" y="20829"/>
                      </a:cubicBezTo>
                      <a:cubicBezTo>
                        <a:pt x="4320" y="14658"/>
                        <a:pt x="0" y="11572"/>
                        <a:pt x="0" y="8486"/>
                      </a:cubicBezTo>
                      <a:cubicBezTo>
                        <a:pt x="0" y="8486"/>
                        <a:pt x="4320" y="5400"/>
                        <a:pt x="8640" y="2315"/>
                      </a:cubicBezTo>
                      <a:cubicBezTo>
                        <a:pt x="12960" y="-771"/>
                        <a:pt x="12960" y="-771"/>
                        <a:pt x="17280" y="2315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6909" name="Freeform 416"/>
                <p:cNvSpPr/>
                <p:nvPr/>
              </p:nvSpPr>
              <p:spPr>
                <a:xfrm>
                  <a:off x="33424" y="5642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10800"/>
                      </a:moveTo>
                      <a:cubicBezTo>
                        <a:pt x="21600" y="10800"/>
                        <a:pt x="10800" y="21600"/>
                        <a:pt x="10800" y="21600"/>
                      </a:cubicBezTo>
                      <a:cubicBezTo>
                        <a:pt x="10800" y="21600"/>
                        <a:pt x="0" y="10800"/>
                        <a:pt x="0" y="10800"/>
                      </a:cubicBezTo>
                      <a:cubicBezTo>
                        <a:pt x="0" y="0"/>
                        <a:pt x="0" y="0"/>
                        <a:pt x="10800" y="0"/>
                      </a:cubicBezTo>
                      <a:cubicBezTo>
                        <a:pt x="10800" y="0"/>
                        <a:pt x="21600" y="0"/>
                        <a:pt x="21600" y="108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6910" name="Freeform 417"/>
                <p:cNvSpPr/>
                <p:nvPr/>
              </p:nvSpPr>
              <p:spPr>
                <a:xfrm>
                  <a:off x="32210" y="4671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7200"/>
                      </a:moveTo>
                      <a:cubicBezTo>
                        <a:pt x="21600" y="7200"/>
                        <a:pt x="21600" y="14400"/>
                        <a:pt x="21600" y="14400"/>
                      </a:cubicBezTo>
                      <a:cubicBezTo>
                        <a:pt x="14400" y="14400"/>
                        <a:pt x="10800" y="14400"/>
                        <a:pt x="3600" y="21600"/>
                      </a:cubicBezTo>
                      <a:cubicBezTo>
                        <a:pt x="3600" y="21600"/>
                        <a:pt x="3600" y="14400"/>
                        <a:pt x="0" y="14400"/>
                      </a:cubicBezTo>
                      <a:cubicBezTo>
                        <a:pt x="3600" y="14400"/>
                        <a:pt x="3600" y="14400"/>
                        <a:pt x="3600" y="7200"/>
                      </a:cubicBezTo>
                      <a:cubicBezTo>
                        <a:pt x="7200" y="7200"/>
                        <a:pt x="7200" y="7200"/>
                        <a:pt x="7200" y="7200"/>
                      </a:cubicBezTo>
                      <a:cubicBezTo>
                        <a:pt x="10800" y="7200"/>
                        <a:pt x="18000" y="7200"/>
                        <a:pt x="21600" y="0"/>
                      </a:cubicBezTo>
                      <a:cubicBezTo>
                        <a:pt x="21600" y="0"/>
                        <a:pt x="21600" y="0"/>
                        <a:pt x="21600" y="72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6911" name="Oval 418"/>
                <p:cNvSpPr/>
                <p:nvPr/>
              </p:nvSpPr>
              <p:spPr>
                <a:xfrm>
                  <a:off x="34968" y="101540"/>
                  <a:ext cx="12701" cy="12701"/>
                </a:xfrm>
                <a:prstGeom prst="ellipse">
                  <a:avLst/>
                </a:pr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6912" name="Freeform 419"/>
                <p:cNvSpPr/>
                <p:nvPr/>
              </p:nvSpPr>
              <p:spPr>
                <a:xfrm>
                  <a:off x="35189" y="8477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0"/>
                      </a:moveTo>
                      <a:cubicBezTo>
                        <a:pt x="0" y="0"/>
                        <a:pt x="10800" y="0"/>
                        <a:pt x="10800" y="0"/>
                      </a:cubicBezTo>
                      <a:cubicBezTo>
                        <a:pt x="10800" y="10800"/>
                        <a:pt x="10800" y="10800"/>
                        <a:pt x="21600" y="21600"/>
                      </a:cubicBezTo>
                      <a:cubicBezTo>
                        <a:pt x="10800" y="21600"/>
                        <a:pt x="10800" y="21600"/>
                        <a:pt x="10800" y="21600"/>
                      </a:cubicBezTo>
                      <a:cubicBezTo>
                        <a:pt x="10800" y="21600"/>
                        <a:pt x="10800" y="21600"/>
                        <a:pt x="10800" y="21600"/>
                      </a:cubicBezTo>
                      <a:cubicBezTo>
                        <a:pt x="10800" y="21600"/>
                        <a:pt x="0" y="10800"/>
                        <a:pt x="0" y="10800"/>
                      </a:cubicBezTo>
                      <a:cubicBezTo>
                        <a:pt x="0" y="1080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6913" name="Freeform 420"/>
                <p:cNvSpPr/>
                <p:nvPr/>
              </p:nvSpPr>
              <p:spPr>
                <a:xfrm>
                  <a:off x="36402" y="110206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7382" fill="norm" stroke="1" extrusionOk="0">
                      <a:moveTo>
                        <a:pt x="21600" y="2982"/>
                      </a:moveTo>
                      <a:cubicBezTo>
                        <a:pt x="21600" y="17382"/>
                        <a:pt x="10800" y="17382"/>
                        <a:pt x="10800" y="17382"/>
                      </a:cubicBezTo>
                      <a:cubicBezTo>
                        <a:pt x="0" y="17382"/>
                        <a:pt x="0" y="10182"/>
                        <a:pt x="0" y="10182"/>
                      </a:cubicBezTo>
                      <a:cubicBezTo>
                        <a:pt x="0" y="2982"/>
                        <a:pt x="10800" y="-4218"/>
                        <a:pt x="10800" y="2982"/>
                      </a:cubicBezTo>
                      <a:cubicBezTo>
                        <a:pt x="21600" y="2982"/>
                        <a:pt x="21600" y="2982"/>
                        <a:pt x="21600" y="2982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6914" name="Freeform 421"/>
                <p:cNvSpPr/>
                <p:nvPr/>
              </p:nvSpPr>
              <p:spPr>
                <a:xfrm>
                  <a:off x="35913" y="41641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491" h="21600" fill="norm" stroke="1" extrusionOk="0">
                      <a:moveTo>
                        <a:pt x="1491" y="16971"/>
                      </a:moveTo>
                      <a:cubicBezTo>
                        <a:pt x="5091" y="13886"/>
                        <a:pt x="1491" y="10800"/>
                        <a:pt x="5091" y="7714"/>
                      </a:cubicBezTo>
                      <a:cubicBezTo>
                        <a:pt x="5091" y="6171"/>
                        <a:pt x="5091" y="3086"/>
                        <a:pt x="5091" y="1543"/>
                      </a:cubicBezTo>
                      <a:cubicBezTo>
                        <a:pt x="5091" y="1543"/>
                        <a:pt x="5091" y="0"/>
                        <a:pt x="8691" y="0"/>
                      </a:cubicBezTo>
                      <a:cubicBezTo>
                        <a:pt x="8691" y="0"/>
                        <a:pt x="12291" y="0"/>
                        <a:pt x="12291" y="1543"/>
                      </a:cubicBezTo>
                      <a:cubicBezTo>
                        <a:pt x="15891" y="1543"/>
                        <a:pt x="15891" y="3086"/>
                        <a:pt x="15891" y="4629"/>
                      </a:cubicBezTo>
                      <a:cubicBezTo>
                        <a:pt x="15891" y="6171"/>
                        <a:pt x="15891" y="7714"/>
                        <a:pt x="15891" y="10800"/>
                      </a:cubicBezTo>
                      <a:cubicBezTo>
                        <a:pt x="15891" y="12343"/>
                        <a:pt x="19491" y="13886"/>
                        <a:pt x="19491" y="15429"/>
                      </a:cubicBezTo>
                      <a:cubicBezTo>
                        <a:pt x="19491" y="16971"/>
                        <a:pt x="19491" y="18514"/>
                        <a:pt x="15891" y="20057"/>
                      </a:cubicBezTo>
                      <a:cubicBezTo>
                        <a:pt x="15891" y="20057"/>
                        <a:pt x="15891" y="21600"/>
                        <a:pt x="15891" y="21600"/>
                      </a:cubicBezTo>
                      <a:cubicBezTo>
                        <a:pt x="12291" y="21600"/>
                        <a:pt x="8691" y="21600"/>
                        <a:pt x="5091" y="21600"/>
                      </a:cubicBezTo>
                      <a:cubicBezTo>
                        <a:pt x="1491" y="21600"/>
                        <a:pt x="-2109" y="18514"/>
                        <a:pt x="1491" y="1697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6915" name="Freeform 422"/>
                <p:cNvSpPr/>
                <p:nvPr/>
              </p:nvSpPr>
              <p:spPr>
                <a:xfrm>
                  <a:off x="32641" y="125817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650" h="21164" fill="norm" stroke="1" extrusionOk="0">
                      <a:moveTo>
                        <a:pt x="3881" y="17788"/>
                      </a:moveTo>
                      <a:cubicBezTo>
                        <a:pt x="2745" y="17788"/>
                        <a:pt x="2745" y="17788"/>
                        <a:pt x="1608" y="17788"/>
                      </a:cubicBezTo>
                      <a:cubicBezTo>
                        <a:pt x="471" y="16518"/>
                        <a:pt x="-666" y="16518"/>
                        <a:pt x="471" y="15247"/>
                      </a:cubicBezTo>
                      <a:cubicBezTo>
                        <a:pt x="471" y="12706"/>
                        <a:pt x="1608" y="10165"/>
                        <a:pt x="2745" y="8894"/>
                      </a:cubicBezTo>
                      <a:cubicBezTo>
                        <a:pt x="3881" y="8894"/>
                        <a:pt x="3881" y="8894"/>
                        <a:pt x="5018" y="8894"/>
                      </a:cubicBezTo>
                      <a:cubicBezTo>
                        <a:pt x="5018" y="8894"/>
                        <a:pt x="6155" y="10165"/>
                        <a:pt x="6155" y="10165"/>
                      </a:cubicBezTo>
                      <a:cubicBezTo>
                        <a:pt x="7292" y="10165"/>
                        <a:pt x="7292" y="8894"/>
                        <a:pt x="7292" y="8894"/>
                      </a:cubicBezTo>
                      <a:cubicBezTo>
                        <a:pt x="7292" y="8894"/>
                        <a:pt x="7292" y="7624"/>
                        <a:pt x="7292" y="7624"/>
                      </a:cubicBezTo>
                      <a:cubicBezTo>
                        <a:pt x="7292" y="7624"/>
                        <a:pt x="7292" y="7624"/>
                        <a:pt x="7292" y="7624"/>
                      </a:cubicBezTo>
                      <a:cubicBezTo>
                        <a:pt x="6155" y="6353"/>
                        <a:pt x="3881" y="6353"/>
                        <a:pt x="5018" y="3812"/>
                      </a:cubicBezTo>
                      <a:cubicBezTo>
                        <a:pt x="6155" y="2541"/>
                        <a:pt x="7292" y="1271"/>
                        <a:pt x="8429" y="0"/>
                      </a:cubicBezTo>
                      <a:cubicBezTo>
                        <a:pt x="8429" y="0"/>
                        <a:pt x="9566" y="1271"/>
                        <a:pt x="9566" y="1271"/>
                      </a:cubicBezTo>
                      <a:cubicBezTo>
                        <a:pt x="11839" y="2541"/>
                        <a:pt x="11839" y="5082"/>
                        <a:pt x="11839" y="7624"/>
                      </a:cubicBezTo>
                      <a:cubicBezTo>
                        <a:pt x="11839" y="11435"/>
                        <a:pt x="12976" y="11435"/>
                        <a:pt x="15250" y="11435"/>
                      </a:cubicBezTo>
                      <a:cubicBezTo>
                        <a:pt x="17523" y="11435"/>
                        <a:pt x="18660" y="12706"/>
                        <a:pt x="19797" y="12706"/>
                      </a:cubicBezTo>
                      <a:cubicBezTo>
                        <a:pt x="20934" y="13976"/>
                        <a:pt x="20934" y="16518"/>
                        <a:pt x="19797" y="17788"/>
                      </a:cubicBezTo>
                      <a:cubicBezTo>
                        <a:pt x="18660" y="19059"/>
                        <a:pt x="17523" y="19059"/>
                        <a:pt x="16387" y="17788"/>
                      </a:cubicBezTo>
                      <a:cubicBezTo>
                        <a:pt x="14113" y="16518"/>
                        <a:pt x="12976" y="16518"/>
                        <a:pt x="11839" y="17788"/>
                      </a:cubicBezTo>
                      <a:cubicBezTo>
                        <a:pt x="10702" y="19059"/>
                        <a:pt x="10702" y="19059"/>
                        <a:pt x="9566" y="20329"/>
                      </a:cubicBezTo>
                      <a:cubicBezTo>
                        <a:pt x="8429" y="21600"/>
                        <a:pt x="8429" y="21600"/>
                        <a:pt x="6155" y="19059"/>
                      </a:cubicBezTo>
                      <a:cubicBezTo>
                        <a:pt x="6155" y="19059"/>
                        <a:pt x="5018" y="17788"/>
                        <a:pt x="3881" y="17788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6916" name="Freeform 423"/>
                <p:cNvSpPr/>
                <p:nvPr/>
              </p:nvSpPr>
              <p:spPr>
                <a:xfrm>
                  <a:off x="37031" y="104408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6820" h="21600" fill="norm" stroke="1" extrusionOk="0">
                      <a:moveTo>
                        <a:pt x="8612" y="0"/>
                      </a:moveTo>
                      <a:cubicBezTo>
                        <a:pt x="8612" y="0"/>
                        <a:pt x="12212" y="5400"/>
                        <a:pt x="12212" y="5400"/>
                      </a:cubicBezTo>
                      <a:cubicBezTo>
                        <a:pt x="19412" y="5400"/>
                        <a:pt x="15812" y="10800"/>
                        <a:pt x="15812" y="16200"/>
                      </a:cubicBezTo>
                      <a:cubicBezTo>
                        <a:pt x="19412" y="21600"/>
                        <a:pt x="12212" y="21600"/>
                        <a:pt x="12212" y="21600"/>
                      </a:cubicBezTo>
                      <a:cubicBezTo>
                        <a:pt x="5012" y="21600"/>
                        <a:pt x="1412" y="16200"/>
                        <a:pt x="1412" y="10800"/>
                      </a:cubicBezTo>
                      <a:cubicBezTo>
                        <a:pt x="-2188" y="0"/>
                        <a:pt x="1412" y="0"/>
                        <a:pt x="861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6917" name="Freeform 424"/>
                <p:cNvSpPr/>
                <p:nvPr/>
              </p:nvSpPr>
              <p:spPr>
                <a:xfrm>
                  <a:off x="36225" y="9161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018" h="21600" fill="norm" stroke="1" extrusionOk="0">
                      <a:moveTo>
                        <a:pt x="0" y="12000"/>
                      </a:moveTo>
                      <a:cubicBezTo>
                        <a:pt x="0" y="7200"/>
                        <a:pt x="2700" y="2400"/>
                        <a:pt x="8100" y="0"/>
                      </a:cubicBezTo>
                      <a:cubicBezTo>
                        <a:pt x="8100" y="0"/>
                        <a:pt x="10800" y="0"/>
                        <a:pt x="10800" y="2400"/>
                      </a:cubicBezTo>
                      <a:cubicBezTo>
                        <a:pt x="13500" y="2400"/>
                        <a:pt x="16200" y="4800"/>
                        <a:pt x="16200" y="4800"/>
                      </a:cubicBezTo>
                      <a:cubicBezTo>
                        <a:pt x="18900" y="4800"/>
                        <a:pt x="21600" y="4800"/>
                        <a:pt x="18900" y="7200"/>
                      </a:cubicBezTo>
                      <a:cubicBezTo>
                        <a:pt x="18900" y="7200"/>
                        <a:pt x="18900" y="9600"/>
                        <a:pt x="18900" y="9600"/>
                      </a:cubicBezTo>
                      <a:cubicBezTo>
                        <a:pt x="18900" y="12000"/>
                        <a:pt x="16200" y="12000"/>
                        <a:pt x="16200" y="12000"/>
                      </a:cubicBezTo>
                      <a:cubicBezTo>
                        <a:pt x="10800" y="12000"/>
                        <a:pt x="8100" y="16800"/>
                        <a:pt x="8100" y="21600"/>
                      </a:cubicBezTo>
                      <a:cubicBezTo>
                        <a:pt x="5400" y="21600"/>
                        <a:pt x="5400" y="21600"/>
                        <a:pt x="5400" y="21600"/>
                      </a:cubicBezTo>
                      <a:cubicBezTo>
                        <a:pt x="2700" y="21600"/>
                        <a:pt x="2700" y="21600"/>
                        <a:pt x="2700" y="21600"/>
                      </a:cubicBezTo>
                      <a:cubicBezTo>
                        <a:pt x="2700" y="16800"/>
                        <a:pt x="0" y="14400"/>
                        <a:pt x="0" y="120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6918" name="Freeform 425"/>
                <p:cNvSpPr/>
                <p:nvPr/>
              </p:nvSpPr>
              <p:spPr>
                <a:xfrm>
                  <a:off x="38829" y="93377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21600"/>
                      </a:moveTo>
                      <a:cubicBezTo>
                        <a:pt x="0" y="21600"/>
                        <a:pt x="0" y="2160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0800" y="0"/>
                        <a:pt x="10800" y="0"/>
                        <a:pt x="21600" y="21600"/>
                      </a:cubicBezTo>
                      <a:cubicBezTo>
                        <a:pt x="10800" y="21600"/>
                        <a:pt x="10800" y="21600"/>
                        <a:pt x="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6919" name="Freeform 426"/>
                <p:cNvSpPr/>
                <p:nvPr/>
              </p:nvSpPr>
              <p:spPr>
                <a:xfrm>
                  <a:off x="37616" y="13661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8640"/>
                      </a:moveTo>
                      <a:cubicBezTo>
                        <a:pt x="0" y="8640"/>
                        <a:pt x="0" y="4320"/>
                        <a:pt x="0" y="4320"/>
                      </a:cubicBezTo>
                      <a:cubicBezTo>
                        <a:pt x="0" y="0"/>
                        <a:pt x="5400" y="0"/>
                        <a:pt x="5400" y="0"/>
                      </a:cubicBezTo>
                      <a:cubicBezTo>
                        <a:pt x="10800" y="4320"/>
                        <a:pt x="16200" y="8640"/>
                        <a:pt x="16200" y="12960"/>
                      </a:cubicBezTo>
                      <a:cubicBezTo>
                        <a:pt x="21600" y="12960"/>
                        <a:pt x="21600" y="12960"/>
                        <a:pt x="21600" y="17280"/>
                      </a:cubicBezTo>
                      <a:cubicBezTo>
                        <a:pt x="21600" y="17280"/>
                        <a:pt x="16200" y="21600"/>
                        <a:pt x="16200" y="21600"/>
                      </a:cubicBezTo>
                      <a:cubicBezTo>
                        <a:pt x="0" y="21600"/>
                        <a:pt x="0" y="21600"/>
                        <a:pt x="0" y="864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6920" name="Freeform 427"/>
                <p:cNvSpPr/>
                <p:nvPr/>
              </p:nvSpPr>
              <p:spPr>
                <a:xfrm>
                  <a:off x="37947" y="133386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0250" fill="norm" stroke="1" extrusionOk="0">
                      <a:moveTo>
                        <a:pt x="21600" y="4050"/>
                      </a:moveTo>
                      <a:cubicBezTo>
                        <a:pt x="21600" y="4050"/>
                        <a:pt x="21600" y="9450"/>
                        <a:pt x="21600" y="9450"/>
                      </a:cubicBezTo>
                      <a:cubicBezTo>
                        <a:pt x="14400" y="9450"/>
                        <a:pt x="14400" y="14850"/>
                        <a:pt x="7200" y="14850"/>
                      </a:cubicBezTo>
                      <a:cubicBezTo>
                        <a:pt x="7200" y="14850"/>
                        <a:pt x="7200" y="20250"/>
                        <a:pt x="0" y="20250"/>
                      </a:cubicBezTo>
                      <a:cubicBezTo>
                        <a:pt x="0" y="20250"/>
                        <a:pt x="0" y="14850"/>
                        <a:pt x="0" y="14850"/>
                      </a:cubicBezTo>
                      <a:cubicBezTo>
                        <a:pt x="0" y="9450"/>
                        <a:pt x="0" y="4050"/>
                        <a:pt x="7200" y="4050"/>
                      </a:cubicBezTo>
                      <a:cubicBezTo>
                        <a:pt x="7200" y="-1350"/>
                        <a:pt x="14400" y="-1350"/>
                        <a:pt x="21600" y="405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6921" name="Freeform 428"/>
                <p:cNvSpPr/>
                <p:nvPr/>
              </p:nvSpPr>
              <p:spPr>
                <a:xfrm>
                  <a:off x="37767" y="9841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8900" h="20700" fill="norm" stroke="1" extrusionOk="0">
                      <a:moveTo>
                        <a:pt x="8100" y="6300"/>
                      </a:moveTo>
                      <a:cubicBezTo>
                        <a:pt x="8100" y="2700"/>
                        <a:pt x="13500" y="2700"/>
                        <a:pt x="13500" y="2700"/>
                      </a:cubicBezTo>
                      <a:cubicBezTo>
                        <a:pt x="18900" y="-900"/>
                        <a:pt x="18900" y="-900"/>
                        <a:pt x="18900" y="2700"/>
                      </a:cubicBezTo>
                      <a:cubicBezTo>
                        <a:pt x="18900" y="9900"/>
                        <a:pt x="18900" y="9900"/>
                        <a:pt x="18900" y="9900"/>
                      </a:cubicBezTo>
                      <a:cubicBezTo>
                        <a:pt x="18900" y="9900"/>
                        <a:pt x="18900" y="13500"/>
                        <a:pt x="18900" y="13500"/>
                      </a:cubicBezTo>
                      <a:cubicBezTo>
                        <a:pt x="18900" y="17100"/>
                        <a:pt x="13500" y="17100"/>
                        <a:pt x="13500" y="20700"/>
                      </a:cubicBezTo>
                      <a:cubicBezTo>
                        <a:pt x="13500" y="20700"/>
                        <a:pt x="8100" y="20700"/>
                        <a:pt x="8100" y="17100"/>
                      </a:cubicBezTo>
                      <a:cubicBezTo>
                        <a:pt x="-2700" y="13500"/>
                        <a:pt x="-2700" y="9900"/>
                        <a:pt x="8100" y="63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6922" name="Freeform 429"/>
                <p:cNvSpPr/>
                <p:nvPr/>
              </p:nvSpPr>
              <p:spPr>
                <a:xfrm>
                  <a:off x="39381" y="141694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0800" y="0"/>
                      </a:moveTo>
                      <a:cubicBezTo>
                        <a:pt x="10800" y="0"/>
                        <a:pt x="21600" y="0"/>
                        <a:pt x="21600" y="10800"/>
                      </a:cubicBezTo>
                      <a:cubicBezTo>
                        <a:pt x="21600" y="10800"/>
                        <a:pt x="10800" y="10800"/>
                        <a:pt x="10800" y="21600"/>
                      </a:cubicBezTo>
                      <a:cubicBezTo>
                        <a:pt x="10800" y="10800"/>
                        <a:pt x="0" y="10800"/>
                        <a:pt x="0" y="0"/>
                      </a:cubicBezTo>
                      <a:cubicBezTo>
                        <a:pt x="0" y="0"/>
                        <a:pt x="10800" y="0"/>
                        <a:pt x="108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6923" name="Freeform 430"/>
                <p:cNvSpPr/>
                <p:nvPr/>
              </p:nvSpPr>
              <p:spPr>
                <a:xfrm>
                  <a:off x="39050" y="12508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7382" fill="norm" stroke="1" extrusionOk="0">
                      <a:moveTo>
                        <a:pt x="21600" y="14400"/>
                      </a:moveTo>
                      <a:cubicBezTo>
                        <a:pt x="21600" y="14400"/>
                        <a:pt x="14400" y="14400"/>
                        <a:pt x="14400" y="14400"/>
                      </a:cubicBezTo>
                      <a:cubicBezTo>
                        <a:pt x="7200" y="21600"/>
                        <a:pt x="0" y="14400"/>
                        <a:pt x="0" y="7200"/>
                      </a:cubicBezTo>
                      <a:cubicBezTo>
                        <a:pt x="7200" y="7200"/>
                        <a:pt x="7200" y="0"/>
                        <a:pt x="7200" y="0"/>
                      </a:cubicBezTo>
                      <a:cubicBezTo>
                        <a:pt x="14400" y="7200"/>
                        <a:pt x="14400" y="7200"/>
                        <a:pt x="21600" y="144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6924" name="Freeform 431"/>
                <p:cNvSpPr/>
                <p:nvPr/>
              </p:nvSpPr>
              <p:spPr>
                <a:xfrm>
                  <a:off x="38498" y="5995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5429" y="13500"/>
                      </a:moveTo>
                      <a:cubicBezTo>
                        <a:pt x="18514" y="13500"/>
                        <a:pt x="18514" y="16200"/>
                        <a:pt x="21600" y="18900"/>
                      </a:cubicBezTo>
                      <a:cubicBezTo>
                        <a:pt x="21600" y="18900"/>
                        <a:pt x="18514" y="18900"/>
                        <a:pt x="18514" y="21600"/>
                      </a:cubicBezTo>
                      <a:cubicBezTo>
                        <a:pt x="15429" y="21600"/>
                        <a:pt x="15429" y="21600"/>
                        <a:pt x="15429" y="21600"/>
                      </a:cubicBezTo>
                      <a:cubicBezTo>
                        <a:pt x="9257" y="18900"/>
                        <a:pt x="6171" y="18900"/>
                        <a:pt x="3086" y="16200"/>
                      </a:cubicBezTo>
                      <a:cubicBezTo>
                        <a:pt x="0" y="16200"/>
                        <a:pt x="0" y="13500"/>
                        <a:pt x="0" y="10800"/>
                      </a:cubicBezTo>
                      <a:cubicBezTo>
                        <a:pt x="3086" y="8100"/>
                        <a:pt x="3086" y="5400"/>
                        <a:pt x="3086" y="0"/>
                      </a:cubicBezTo>
                      <a:cubicBezTo>
                        <a:pt x="3086" y="0"/>
                        <a:pt x="3086" y="0"/>
                        <a:pt x="6171" y="0"/>
                      </a:cubicBezTo>
                      <a:cubicBezTo>
                        <a:pt x="6171" y="0"/>
                        <a:pt x="6171" y="0"/>
                        <a:pt x="6171" y="0"/>
                      </a:cubicBezTo>
                      <a:cubicBezTo>
                        <a:pt x="9257" y="0"/>
                        <a:pt x="9257" y="2700"/>
                        <a:pt x="9257" y="2700"/>
                      </a:cubicBezTo>
                      <a:cubicBezTo>
                        <a:pt x="9257" y="8100"/>
                        <a:pt x="9257" y="13500"/>
                        <a:pt x="15429" y="135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6925" name="Freeform 432"/>
                <p:cNvSpPr/>
                <p:nvPr/>
              </p:nvSpPr>
              <p:spPr>
                <a:xfrm>
                  <a:off x="40374" y="42377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8318" fill="norm" stroke="1" extrusionOk="0">
                      <a:moveTo>
                        <a:pt x="21600" y="12918"/>
                      </a:moveTo>
                      <a:cubicBezTo>
                        <a:pt x="21600" y="12918"/>
                        <a:pt x="21600" y="18318"/>
                        <a:pt x="21600" y="18318"/>
                      </a:cubicBezTo>
                      <a:cubicBezTo>
                        <a:pt x="7200" y="18318"/>
                        <a:pt x="0" y="12918"/>
                        <a:pt x="0" y="7518"/>
                      </a:cubicBezTo>
                      <a:cubicBezTo>
                        <a:pt x="0" y="7518"/>
                        <a:pt x="0" y="2118"/>
                        <a:pt x="7200" y="2118"/>
                      </a:cubicBezTo>
                      <a:cubicBezTo>
                        <a:pt x="14400" y="-3282"/>
                        <a:pt x="21600" y="2118"/>
                        <a:pt x="21600" y="12918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6926" name="Freeform 433"/>
                <p:cNvSpPr/>
                <p:nvPr/>
              </p:nvSpPr>
              <p:spPr>
                <a:xfrm>
                  <a:off x="42083" y="53444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6200" h="21600" fill="norm" stroke="1" extrusionOk="0">
                      <a:moveTo>
                        <a:pt x="16200" y="10800"/>
                      </a:moveTo>
                      <a:cubicBezTo>
                        <a:pt x="16200" y="16200"/>
                        <a:pt x="16200" y="21600"/>
                        <a:pt x="10800" y="21600"/>
                      </a:cubicBezTo>
                      <a:cubicBezTo>
                        <a:pt x="5400" y="21600"/>
                        <a:pt x="0" y="10800"/>
                        <a:pt x="0" y="10800"/>
                      </a:cubicBezTo>
                      <a:cubicBezTo>
                        <a:pt x="0" y="5400"/>
                        <a:pt x="5400" y="0"/>
                        <a:pt x="10800" y="0"/>
                      </a:cubicBezTo>
                      <a:cubicBezTo>
                        <a:pt x="21600" y="0"/>
                        <a:pt x="10800" y="5400"/>
                        <a:pt x="16200" y="108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6927" name="Freeform 434"/>
                <p:cNvSpPr/>
                <p:nvPr/>
              </p:nvSpPr>
              <p:spPr>
                <a:xfrm>
                  <a:off x="43242" y="37670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4400" y="21600"/>
                      </a:moveTo>
                      <a:cubicBezTo>
                        <a:pt x="7200" y="21600"/>
                        <a:pt x="7200" y="14400"/>
                        <a:pt x="0" y="14400"/>
                      </a:cubicBezTo>
                      <a:cubicBezTo>
                        <a:pt x="7200" y="7200"/>
                        <a:pt x="7200" y="0"/>
                        <a:pt x="14400" y="0"/>
                      </a:cubicBezTo>
                      <a:cubicBezTo>
                        <a:pt x="14400" y="0"/>
                        <a:pt x="21600" y="7200"/>
                        <a:pt x="21600" y="14400"/>
                      </a:cubicBezTo>
                      <a:cubicBezTo>
                        <a:pt x="21600" y="14400"/>
                        <a:pt x="14400" y="21600"/>
                        <a:pt x="1440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6928" name="Freeform 435"/>
                <p:cNvSpPr/>
                <p:nvPr/>
              </p:nvSpPr>
              <p:spPr>
                <a:xfrm>
                  <a:off x="43242" y="79478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4400" y="21600"/>
                      </a:moveTo>
                      <a:cubicBezTo>
                        <a:pt x="7200" y="21600"/>
                        <a:pt x="7200" y="10800"/>
                        <a:pt x="0" y="10800"/>
                      </a:cubicBezTo>
                      <a:cubicBezTo>
                        <a:pt x="7200" y="10800"/>
                        <a:pt x="7200" y="0"/>
                        <a:pt x="14400" y="0"/>
                      </a:cubicBezTo>
                      <a:cubicBezTo>
                        <a:pt x="14400" y="0"/>
                        <a:pt x="21600" y="10800"/>
                        <a:pt x="21600" y="21600"/>
                      </a:cubicBezTo>
                      <a:cubicBezTo>
                        <a:pt x="21600" y="21600"/>
                        <a:pt x="21600" y="21600"/>
                        <a:pt x="21600" y="21600"/>
                      </a:cubicBezTo>
                      <a:cubicBezTo>
                        <a:pt x="14400" y="21600"/>
                        <a:pt x="14400" y="21600"/>
                        <a:pt x="1440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6929" name="Freeform 436"/>
                <p:cNvSpPr/>
                <p:nvPr/>
              </p:nvSpPr>
              <p:spPr>
                <a:xfrm>
                  <a:off x="18151" y="147933"/>
                  <a:ext cx="33427" cy="43905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389" h="21600" fill="norm" stroke="1" extrusionOk="0">
                      <a:moveTo>
                        <a:pt x="21389" y="19557"/>
                      </a:moveTo>
                      <a:cubicBezTo>
                        <a:pt x="20631" y="19557"/>
                        <a:pt x="20252" y="19849"/>
                        <a:pt x="19873" y="19849"/>
                      </a:cubicBezTo>
                      <a:cubicBezTo>
                        <a:pt x="19494" y="19849"/>
                        <a:pt x="19494" y="19557"/>
                        <a:pt x="19115" y="19557"/>
                      </a:cubicBezTo>
                      <a:cubicBezTo>
                        <a:pt x="18357" y="19557"/>
                        <a:pt x="17600" y="19265"/>
                        <a:pt x="16463" y="19265"/>
                      </a:cubicBezTo>
                      <a:cubicBezTo>
                        <a:pt x="16084" y="19265"/>
                        <a:pt x="15705" y="19557"/>
                        <a:pt x="16084" y="19849"/>
                      </a:cubicBezTo>
                      <a:cubicBezTo>
                        <a:pt x="16463" y="20141"/>
                        <a:pt x="16842" y="20432"/>
                        <a:pt x="16842" y="20432"/>
                      </a:cubicBezTo>
                      <a:cubicBezTo>
                        <a:pt x="17221" y="20724"/>
                        <a:pt x="17978" y="21308"/>
                        <a:pt x="18357" y="21600"/>
                      </a:cubicBezTo>
                      <a:cubicBezTo>
                        <a:pt x="3957" y="21600"/>
                        <a:pt x="3957" y="21600"/>
                        <a:pt x="3957" y="21600"/>
                      </a:cubicBezTo>
                      <a:cubicBezTo>
                        <a:pt x="3957" y="21600"/>
                        <a:pt x="3957" y="21308"/>
                        <a:pt x="3957" y="21308"/>
                      </a:cubicBezTo>
                      <a:cubicBezTo>
                        <a:pt x="4336" y="20724"/>
                        <a:pt x="4715" y="20141"/>
                        <a:pt x="5094" y="19557"/>
                      </a:cubicBezTo>
                      <a:cubicBezTo>
                        <a:pt x="5473" y="19265"/>
                        <a:pt x="5473" y="18973"/>
                        <a:pt x="5473" y="18973"/>
                      </a:cubicBezTo>
                      <a:cubicBezTo>
                        <a:pt x="5094" y="18681"/>
                        <a:pt x="4715" y="18681"/>
                        <a:pt x="4336" y="18973"/>
                      </a:cubicBezTo>
                      <a:cubicBezTo>
                        <a:pt x="3957" y="18973"/>
                        <a:pt x="3957" y="18973"/>
                        <a:pt x="3578" y="18973"/>
                      </a:cubicBezTo>
                      <a:cubicBezTo>
                        <a:pt x="2821" y="18973"/>
                        <a:pt x="1684" y="18973"/>
                        <a:pt x="1305" y="19265"/>
                      </a:cubicBezTo>
                      <a:cubicBezTo>
                        <a:pt x="547" y="19557"/>
                        <a:pt x="547" y="19265"/>
                        <a:pt x="168" y="19265"/>
                      </a:cubicBezTo>
                      <a:cubicBezTo>
                        <a:pt x="168" y="19265"/>
                        <a:pt x="-211" y="18973"/>
                        <a:pt x="168" y="18973"/>
                      </a:cubicBezTo>
                      <a:cubicBezTo>
                        <a:pt x="168" y="18681"/>
                        <a:pt x="547" y="18389"/>
                        <a:pt x="926" y="18097"/>
                      </a:cubicBezTo>
                      <a:cubicBezTo>
                        <a:pt x="1305" y="17805"/>
                        <a:pt x="1305" y="17514"/>
                        <a:pt x="1305" y="17222"/>
                      </a:cubicBezTo>
                      <a:cubicBezTo>
                        <a:pt x="3200" y="15762"/>
                        <a:pt x="4715" y="13719"/>
                        <a:pt x="5852" y="11968"/>
                      </a:cubicBezTo>
                      <a:cubicBezTo>
                        <a:pt x="5852" y="11676"/>
                        <a:pt x="6231" y="11676"/>
                        <a:pt x="5852" y="11676"/>
                      </a:cubicBezTo>
                      <a:cubicBezTo>
                        <a:pt x="5852" y="11384"/>
                        <a:pt x="5852" y="11384"/>
                        <a:pt x="5473" y="11384"/>
                      </a:cubicBezTo>
                      <a:cubicBezTo>
                        <a:pt x="5094" y="11676"/>
                        <a:pt x="4336" y="11384"/>
                        <a:pt x="3578" y="11968"/>
                      </a:cubicBezTo>
                      <a:cubicBezTo>
                        <a:pt x="2821" y="11384"/>
                        <a:pt x="2063" y="11676"/>
                        <a:pt x="1305" y="11676"/>
                      </a:cubicBezTo>
                      <a:cubicBezTo>
                        <a:pt x="1305" y="11676"/>
                        <a:pt x="1305" y="11384"/>
                        <a:pt x="1305" y="11384"/>
                      </a:cubicBezTo>
                      <a:cubicBezTo>
                        <a:pt x="3578" y="9049"/>
                        <a:pt x="5094" y="6422"/>
                        <a:pt x="7368" y="4378"/>
                      </a:cubicBezTo>
                      <a:cubicBezTo>
                        <a:pt x="8505" y="3211"/>
                        <a:pt x="9263" y="2335"/>
                        <a:pt x="9642" y="1168"/>
                      </a:cubicBezTo>
                      <a:cubicBezTo>
                        <a:pt x="10021" y="876"/>
                        <a:pt x="10400" y="584"/>
                        <a:pt x="10778" y="292"/>
                      </a:cubicBezTo>
                      <a:cubicBezTo>
                        <a:pt x="10778" y="0"/>
                        <a:pt x="11157" y="0"/>
                        <a:pt x="11157" y="0"/>
                      </a:cubicBezTo>
                      <a:cubicBezTo>
                        <a:pt x="11536" y="0"/>
                        <a:pt x="11915" y="292"/>
                        <a:pt x="11536" y="292"/>
                      </a:cubicBezTo>
                      <a:cubicBezTo>
                        <a:pt x="11536" y="876"/>
                        <a:pt x="11915" y="1168"/>
                        <a:pt x="12294" y="1459"/>
                      </a:cubicBezTo>
                      <a:cubicBezTo>
                        <a:pt x="12673" y="1751"/>
                        <a:pt x="13052" y="2043"/>
                        <a:pt x="13052" y="2335"/>
                      </a:cubicBezTo>
                      <a:cubicBezTo>
                        <a:pt x="13052" y="2335"/>
                        <a:pt x="13052" y="2627"/>
                        <a:pt x="13052" y="2627"/>
                      </a:cubicBezTo>
                      <a:cubicBezTo>
                        <a:pt x="13810" y="2627"/>
                        <a:pt x="13810" y="2919"/>
                        <a:pt x="13810" y="3211"/>
                      </a:cubicBezTo>
                      <a:cubicBezTo>
                        <a:pt x="14189" y="3795"/>
                        <a:pt x="14947" y="4378"/>
                        <a:pt x="15326" y="4962"/>
                      </a:cubicBezTo>
                      <a:cubicBezTo>
                        <a:pt x="16842" y="6422"/>
                        <a:pt x="17978" y="8465"/>
                        <a:pt x="19115" y="10216"/>
                      </a:cubicBezTo>
                      <a:cubicBezTo>
                        <a:pt x="19494" y="10508"/>
                        <a:pt x="19873" y="10800"/>
                        <a:pt x="19873" y="11092"/>
                      </a:cubicBezTo>
                      <a:cubicBezTo>
                        <a:pt x="19494" y="11384"/>
                        <a:pt x="18736" y="11092"/>
                        <a:pt x="18357" y="11092"/>
                      </a:cubicBezTo>
                      <a:cubicBezTo>
                        <a:pt x="17600" y="11384"/>
                        <a:pt x="16463" y="11384"/>
                        <a:pt x="15705" y="11676"/>
                      </a:cubicBezTo>
                      <a:cubicBezTo>
                        <a:pt x="14947" y="11676"/>
                        <a:pt x="14568" y="12259"/>
                        <a:pt x="14947" y="12551"/>
                      </a:cubicBezTo>
                      <a:cubicBezTo>
                        <a:pt x="15705" y="13427"/>
                        <a:pt x="16463" y="14595"/>
                        <a:pt x="17600" y="15178"/>
                      </a:cubicBezTo>
                      <a:cubicBezTo>
                        <a:pt x="18736" y="16346"/>
                        <a:pt x="19494" y="17222"/>
                        <a:pt x="20631" y="18389"/>
                      </a:cubicBezTo>
                      <a:cubicBezTo>
                        <a:pt x="20631" y="18681"/>
                        <a:pt x="21389" y="19265"/>
                        <a:pt x="21389" y="19557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6930" name="Freeform 437"/>
                <p:cNvSpPr/>
                <p:nvPr/>
              </p:nvSpPr>
              <p:spPr>
                <a:xfrm>
                  <a:off x="43573" y="84054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8318" fill="norm" stroke="1" extrusionOk="0">
                      <a:moveTo>
                        <a:pt x="0" y="16200"/>
                      </a:moveTo>
                      <a:cubicBezTo>
                        <a:pt x="0" y="5400"/>
                        <a:pt x="0" y="0"/>
                        <a:pt x="10800" y="0"/>
                      </a:cubicBezTo>
                      <a:cubicBezTo>
                        <a:pt x="21600" y="0"/>
                        <a:pt x="21600" y="5400"/>
                        <a:pt x="21600" y="5400"/>
                      </a:cubicBezTo>
                      <a:cubicBezTo>
                        <a:pt x="21600" y="16200"/>
                        <a:pt x="10800" y="21600"/>
                        <a:pt x="0" y="16200"/>
                      </a:cubicBezTo>
                      <a:cubicBezTo>
                        <a:pt x="0" y="16200"/>
                        <a:pt x="0" y="16200"/>
                        <a:pt x="0" y="162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6931" name="Freeform 438"/>
                <p:cNvSpPr/>
                <p:nvPr/>
              </p:nvSpPr>
              <p:spPr>
                <a:xfrm>
                  <a:off x="43573" y="12980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7280" fill="norm" stroke="1" extrusionOk="0">
                      <a:moveTo>
                        <a:pt x="0" y="8640"/>
                      </a:moveTo>
                      <a:cubicBezTo>
                        <a:pt x="0" y="0"/>
                        <a:pt x="2700" y="0"/>
                        <a:pt x="8100" y="0"/>
                      </a:cubicBezTo>
                      <a:cubicBezTo>
                        <a:pt x="10800" y="0"/>
                        <a:pt x="10800" y="0"/>
                        <a:pt x="10800" y="0"/>
                      </a:cubicBezTo>
                      <a:cubicBezTo>
                        <a:pt x="10800" y="0"/>
                        <a:pt x="10800" y="0"/>
                        <a:pt x="10800" y="0"/>
                      </a:cubicBezTo>
                      <a:cubicBezTo>
                        <a:pt x="18900" y="0"/>
                        <a:pt x="21600" y="0"/>
                        <a:pt x="21600" y="4320"/>
                      </a:cubicBezTo>
                      <a:cubicBezTo>
                        <a:pt x="21600" y="12960"/>
                        <a:pt x="16200" y="12960"/>
                        <a:pt x="13500" y="17280"/>
                      </a:cubicBezTo>
                      <a:cubicBezTo>
                        <a:pt x="13500" y="17280"/>
                        <a:pt x="10800" y="17280"/>
                        <a:pt x="8100" y="17280"/>
                      </a:cubicBezTo>
                      <a:cubicBezTo>
                        <a:pt x="5400" y="12960"/>
                        <a:pt x="0" y="21600"/>
                        <a:pt x="0" y="864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6932" name="Freeform 439"/>
                <p:cNvSpPr/>
                <p:nvPr/>
              </p:nvSpPr>
              <p:spPr>
                <a:xfrm>
                  <a:off x="44623" y="6083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069" h="21600" fill="norm" stroke="1" extrusionOk="0">
                      <a:moveTo>
                        <a:pt x="19069" y="4320"/>
                      </a:moveTo>
                      <a:cubicBezTo>
                        <a:pt x="19069" y="8640"/>
                        <a:pt x="19069" y="8640"/>
                        <a:pt x="19069" y="8640"/>
                      </a:cubicBezTo>
                      <a:cubicBezTo>
                        <a:pt x="19069" y="12960"/>
                        <a:pt x="19069" y="12960"/>
                        <a:pt x="19069" y="17280"/>
                      </a:cubicBezTo>
                      <a:cubicBezTo>
                        <a:pt x="19069" y="17280"/>
                        <a:pt x="10429" y="21600"/>
                        <a:pt x="6109" y="21600"/>
                      </a:cubicBezTo>
                      <a:cubicBezTo>
                        <a:pt x="1789" y="21600"/>
                        <a:pt x="-2531" y="17280"/>
                        <a:pt x="1789" y="12960"/>
                      </a:cubicBezTo>
                      <a:cubicBezTo>
                        <a:pt x="1789" y="8640"/>
                        <a:pt x="1789" y="4320"/>
                        <a:pt x="6109" y="0"/>
                      </a:cubicBezTo>
                      <a:cubicBezTo>
                        <a:pt x="6109" y="0"/>
                        <a:pt x="6109" y="0"/>
                        <a:pt x="10429" y="0"/>
                      </a:cubicBezTo>
                      <a:cubicBezTo>
                        <a:pt x="10429" y="0"/>
                        <a:pt x="19069" y="0"/>
                        <a:pt x="19069" y="432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6933" name="Freeform 440"/>
                <p:cNvSpPr/>
                <p:nvPr/>
              </p:nvSpPr>
              <p:spPr>
                <a:xfrm>
                  <a:off x="40761" y="70847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968" h="20435" fill="norm" stroke="1" extrusionOk="0">
                      <a:moveTo>
                        <a:pt x="10232" y="19145"/>
                      </a:moveTo>
                      <a:cubicBezTo>
                        <a:pt x="7958" y="21109"/>
                        <a:pt x="6821" y="21109"/>
                        <a:pt x="5684" y="17182"/>
                      </a:cubicBezTo>
                      <a:cubicBezTo>
                        <a:pt x="4547" y="15218"/>
                        <a:pt x="4547" y="13254"/>
                        <a:pt x="3411" y="15218"/>
                      </a:cubicBezTo>
                      <a:cubicBezTo>
                        <a:pt x="2274" y="15218"/>
                        <a:pt x="1137" y="15218"/>
                        <a:pt x="0" y="15218"/>
                      </a:cubicBezTo>
                      <a:cubicBezTo>
                        <a:pt x="0" y="13254"/>
                        <a:pt x="0" y="11291"/>
                        <a:pt x="0" y="9327"/>
                      </a:cubicBezTo>
                      <a:cubicBezTo>
                        <a:pt x="1137" y="7364"/>
                        <a:pt x="2274" y="3436"/>
                        <a:pt x="2274" y="1473"/>
                      </a:cubicBezTo>
                      <a:cubicBezTo>
                        <a:pt x="3411" y="-491"/>
                        <a:pt x="3411" y="-491"/>
                        <a:pt x="4547" y="1473"/>
                      </a:cubicBezTo>
                      <a:cubicBezTo>
                        <a:pt x="4547" y="1473"/>
                        <a:pt x="5684" y="3436"/>
                        <a:pt x="5684" y="5400"/>
                      </a:cubicBezTo>
                      <a:cubicBezTo>
                        <a:pt x="6821" y="9327"/>
                        <a:pt x="6821" y="9327"/>
                        <a:pt x="9095" y="9327"/>
                      </a:cubicBezTo>
                      <a:cubicBezTo>
                        <a:pt x="10232" y="9327"/>
                        <a:pt x="11368" y="9327"/>
                        <a:pt x="13642" y="5400"/>
                      </a:cubicBezTo>
                      <a:cubicBezTo>
                        <a:pt x="15916" y="3436"/>
                        <a:pt x="18189" y="3436"/>
                        <a:pt x="20463" y="7364"/>
                      </a:cubicBezTo>
                      <a:cubicBezTo>
                        <a:pt x="20463" y="7364"/>
                        <a:pt x="21600" y="9327"/>
                        <a:pt x="20463" y="9327"/>
                      </a:cubicBezTo>
                      <a:cubicBezTo>
                        <a:pt x="20463" y="9327"/>
                        <a:pt x="19326" y="11291"/>
                        <a:pt x="19326" y="11291"/>
                      </a:cubicBezTo>
                      <a:cubicBezTo>
                        <a:pt x="15916" y="11291"/>
                        <a:pt x="13642" y="17182"/>
                        <a:pt x="10232" y="19145"/>
                      </a:cubicBezTo>
                      <a:cubicBezTo>
                        <a:pt x="10232" y="19145"/>
                        <a:pt x="10232" y="19145"/>
                        <a:pt x="10232" y="19145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6934" name="Freeform 441"/>
                <p:cNvSpPr/>
                <p:nvPr/>
              </p:nvSpPr>
              <p:spPr>
                <a:xfrm>
                  <a:off x="43467" y="4660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127" h="21600" fill="norm" stroke="1" extrusionOk="0">
                      <a:moveTo>
                        <a:pt x="2454" y="14954"/>
                      </a:moveTo>
                      <a:cubicBezTo>
                        <a:pt x="4418" y="14954"/>
                        <a:pt x="8345" y="13292"/>
                        <a:pt x="8345" y="11631"/>
                      </a:cubicBezTo>
                      <a:cubicBezTo>
                        <a:pt x="10309" y="9969"/>
                        <a:pt x="10309" y="8308"/>
                        <a:pt x="10309" y="6646"/>
                      </a:cubicBezTo>
                      <a:cubicBezTo>
                        <a:pt x="10309" y="3323"/>
                        <a:pt x="10309" y="1662"/>
                        <a:pt x="12272" y="0"/>
                      </a:cubicBezTo>
                      <a:cubicBezTo>
                        <a:pt x="14236" y="0"/>
                        <a:pt x="18163" y="3323"/>
                        <a:pt x="18163" y="4985"/>
                      </a:cubicBezTo>
                      <a:cubicBezTo>
                        <a:pt x="18163" y="4985"/>
                        <a:pt x="20127" y="4985"/>
                        <a:pt x="20127" y="4985"/>
                      </a:cubicBezTo>
                      <a:cubicBezTo>
                        <a:pt x="18163" y="8308"/>
                        <a:pt x="18163" y="11631"/>
                        <a:pt x="14236" y="11631"/>
                      </a:cubicBezTo>
                      <a:cubicBezTo>
                        <a:pt x="10309" y="13292"/>
                        <a:pt x="10309" y="16615"/>
                        <a:pt x="8345" y="18277"/>
                      </a:cubicBezTo>
                      <a:cubicBezTo>
                        <a:pt x="8345" y="19938"/>
                        <a:pt x="6382" y="21600"/>
                        <a:pt x="4418" y="21600"/>
                      </a:cubicBezTo>
                      <a:cubicBezTo>
                        <a:pt x="2454" y="21600"/>
                        <a:pt x="491" y="19938"/>
                        <a:pt x="491" y="18277"/>
                      </a:cubicBezTo>
                      <a:cubicBezTo>
                        <a:pt x="491" y="18277"/>
                        <a:pt x="-1473" y="14954"/>
                        <a:pt x="2454" y="14954"/>
                      </a:cubicBezTo>
                      <a:cubicBezTo>
                        <a:pt x="2454" y="14954"/>
                        <a:pt x="2454" y="14954"/>
                        <a:pt x="2454" y="14954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6935" name="Freeform 442"/>
                <p:cNvSpPr/>
                <p:nvPr/>
              </p:nvSpPr>
              <p:spPr>
                <a:xfrm>
                  <a:off x="47103" y="3480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0800" y="0"/>
                      </a:moveTo>
                      <a:cubicBezTo>
                        <a:pt x="10800" y="7200"/>
                        <a:pt x="16200" y="7200"/>
                        <a:pt x="21600" y="14400"/>
                      </a:cubicBezTo>
                      <a:cubicBezTo>
                        <a:pt x="21600" y="14400"/>
                        <a:pt x="16200" y="14400"/>
                        <a:pt x="16200" y="14400"/>
                      </a:cubicBezTo>
                      <a:cubicBezTo>
                        <a:pt x="10800" y="21600"/>
                        <a:pt x="10800" y="21600"/>
                        <a:pt x="5400" y="21600"/>
                      </a:cubicBezTo>
                      <a:cubicBezTo>
                        <a:pt x="0" y="21600"/>
                        <a:pt x="0" y="14400"/>
                        <a:pt x="0" y="7200"/>
                      </a:cubicBezTo>
                      <a:cubicBezTo>
                        <a:pt x="0" y="7200"/>
                        <a:pt x="5400" y="7200"/>
                        <a:pt x="5400" y="0"/>
                      </a:cubicBezTo>
                      <a:cubicBezTo>
                        <a:pt x="5400" y="0"/>
                        <a:pt x="10800" y="0"/>
                        <a:pt x="108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6936" name="Freeform 443"/>
                <p:cNvSpPr/>
                <p:nvPr/>
              </p:nvSpPr>
              <p:spPr>
                <a:xfrm>
                  <a:off x="48206" y="77934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21600"/>
                      </a:moveTo>
                      <a:cubicBezTo>
                        <a:pt x="10800" y="21600"/>
                        <a:pt x="10800" y="21600"/>
                        <a:pt x="0" y="21600"/>
                      </a:cubicBezTo>
                      <a:cubicBezTo>
                        <a:pt x="0" y="21600"/>
                        <a:pt x="0" y="21600"/>
                        <a:pt x="0" y="21600"/>
                      </a:cubicBezTo>
                      <a:cubicBezTo>
                        <a:pt x="10800" y="0"/>
                        <a:pt x="10800" y="0"/>
                        <a:pt x="10800" y="0"/>
                      </a:cubicBezTo>
                      <a:cubicBezTo>
                        <a:pt x="10800" y="0"/>
                        <a:pt x="10800" y="21600"/>
                        <a:pt x="2160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6937" name="Freeform 444"/>
                <p:cNvSpPr/>
                <p:nvPr/>
              </p:nvSpPr>
              <p:spPr>
                <a:xfrm>
                  <a:off x="47654" y="4186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0"/>
                      </a:moveTo>
                      <a:cubicBezTo>
                        <a:pt x="21600" y="7200"/>
                        <a:pt x="21600" y="14400"/>
                        <a:pt x="16200" y="21600"/>
                      </a:cubicBezTo>
                      <a:cubicBezTo>
                        <a:pt x="16200" y="21600"/>
                        <a:pt x="10800" y="21600"/>
                        <a:pt x="10800" y="21600"/>
                      </a:cubicBezTo>
                      <a:cubicBezTo>
                        <a:pt x="5400" y="21600"/>
                        <a:pt x="5400" y="21600"/>
                        <a:pt x="5400" y="21600"/>
                      </a:cubicBezTo>
                      <a:cubicBezTo>
                        <a:pt x="5400" y="14400"/>
                        <a:pt x="0" y="14400"/>
                        <a:pt x="0" y="7200"/>
                      </a:cubicBezTo>
                      <a:cubicBezTo>
                        <a:pt x="5400" y="0"/>
                        <a:pt x="5400" y="0"/>
                        <a:pt x="10800" y="0"/>
                      </a:cubicBezTo>
                      <a:cubicBezTo>
                        <a:pt x="16200" y="0"/>
                        <a:pt x="21600" y="0"/>
                        <a:pt x="216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6938" name="Freeform 445"/>
                <p:cNvSpPr/>
                <p:nvPr/>
              </p:nvSpPr>
              <p:spPr>
                <a:xfrm>
                  <a:off x="48537" y="14577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0"/>
                      </a:moveTo>
                      <a:cubicBezTo>
                        <a:pt x="21600" y="10800"/>
                        <a:pt x="21600" y="10800"/>
                        <a:pt x="21600" y="16200"/>
                      </a:cubicBezTo>
                      <a:cubicBezTo>
                        <a:pt x="21600" y="16200"/>
                        <a:pt x="21600" y="21600"/>
                        <a:pt x="21600" y="21600"/>
                      </a:cubicBezTo>
                      <a:cubicBezTo>
                        <a:pt x="0" y="21600"/>
                        <a:pt x="0" y="16200"/>
                        <a:pt x="0" y="10800"/>
                      </a:cubicBezTo>
                      <a:cubicBezTo>
                        <a:pt x="0" y="10800"/>
                        <a:pt x="0" y="5400"/>
                        <a:pt x="216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6939" name="Freeform 446"/>
                <p:cNvSpPr/>
                <p:nvPr/>
              </p:nvSpPr>
              <p:spPr>
                <a:xfrm>
                  <a:off x="48868" y="13507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0800" y="21600"/>
                      </a:moveTo>
                      <a:cubicBezTo>
                        <a:pt x="5400" y="21600"/>
                        <a:pt x="0" y="16200"/>
                        <a:pt x="0" y="5400"/>
                      </a:cubicBezTo>
                      <a:cubicBezTo>
                        <a:pt x="0" y="5400"/>
                        <a:pt x="10800" y="0"/>
                        <a:pt x="10800" y="0"/>
                      </a:cubicBezTo>
                      <a:cubicBezTo>
                        <a:pt x="10800" y="0"/>
                        <a:pt x="21600" y="5400"/>
                        <a:pt x="21600" y="10800"/>
                      </a:cubicBezTo>
                      <a:cubicBezTo>
                        <a:pt x="21600" y="16200"/>
                        <a:pt x="16200" y="21600"/>
                        <a:pt x="1080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6940" name="Freeform 447"/>
                <p:cNvSpPr/>
                <p:nvPr/>
              </p:nvSpPr>
              <p:spPr>
                <a:xfrm>
                  <a:off x="49419" y="53824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9200" fill="norm" stroke="1" extrusionOk="0">
                      <a:moveTo>
                        <a:pt x="21600" y="10560"/>
                      </a:moveTo>
                      <a:cubicBezTo>
                        <a:pt x="18000" y="14880"/>
                        <a:pt x="14400" y="14880"/>
                        <a:pt x="14400" y="19200"/>
                      </a:cubicBezTo>
                      <a:cubicBezTo>
                        <a:pt x="10800" y="19200"/>
                        <a:pt x="10800" y="19200"/>
                        <a:pt x="10800" y="14880"/>
                      </a:cubicBezTo>
                      <a:cubicBezTo>
                        <a:pt x="7200" y="14880"/>
                        <a:pt x="7200" y="14880"/>
                        <a:pt x="3600" y="10560"/>
                      </a:cubicBezTo>
                      <a:cubicBezTo>
                        <a:pt x="3600" y="6240"/>
                        <a:pt x="3600" y="1920"/>
                        <a:pt x="0" y="1920"/>
                      </a:cubicBezTo>
                      <a:cubicBezTo>
                        <a:pt x="3600" y="1920"/>
                        <a:pt x="7200" y="-2400"/>
                        <a:pt x="10800" y="1920"/>
                      </a:cubicBezTo>
                      <a:cubicBezTo>
                        <a:pt x="14400" y="1920"/>
                        <a:pt x="14400" y="6240"/>
                        <a:pt x="21600" y="1056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6941" name="Freeform 448"/>
                <p:cNvSpPr/>
                <p:nvPr/>
              </p:nvSpPr>
              <p:spPr>
                <a:xfrm>
                  <a:off x="50889" y="15541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7587" h="18600" fill="norm" stroke="1" extrusionOk="0">
                      <a:moveTo>
                        <a:pt x="2838" y="7800"/>
                      </a:moveTo>
                      <a:cubicBezTo>
                        <a:pt x="2838" y="7800"/>
                        <a:pt x="2838" y="-3000"/>
                        <a:pt x="11478" y="2400"/>
                      </a:cubicBezTo>
                      <a:cubicBezTo>
                        <a:pt x="11478" y="2400"/>
                        <a:pt x="15798" y="-3000"/>
                        <a:pt x="15798" y="2400"/>
                      </a:cubicBezTo>
                      <a:cubicBezTo>
                        <a:pt x="20118" y="7800"/>
                        <a:pt x="15798" y="13200"/>
                        <a:pt x="11478" y="18600"/>
                      </a:cubicBezTo>
                      <a:cubicBezTo>
                        <a:pt x="11478" y="18600"/>
                        <a:pt x="7158" y="18600"/>
                        <a:pt x="7158" y="18600"/>
                      </a:cubicBezTo>
                      <a:cubicBezTo>
                        <a:pt x="-1482" y="18600"/>
                        <a:pt x="-1482" y="18600"/>
                        <a:pt x="2838" y="78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6942" name="Freeform 449"/>
                <p:cNvSpPr/>
                <p:nvPr/>
              </p:nvSpPr>
              <p:spPr>
                <a:xfrm>
                  <a:off x="51515" y="132758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10800"/>
                      </a:moveTo>
                      <a:cubicBezTo>
                        <a:pt x="21600" y="10800"/>
                        <a:pt x="14400" y="16200"/>
                        <a:pt x="14400" y="21600"/>
                      </a:cubicBezTo>
                      <a:cubicBezTo>
                        <a:pt x="7200" y="16200"/>
                        <a:pt x="0" y="16200"/>
                        <a:pt x="0" y="10800"/>
                      </a:cubicBezTo>
                      <a:cubicBezTo>
                        <a:pt x="0" y="5400"/>
                        <a:pt x="7200" y="0"/>
                        <a:pt x="14400" y="0"/>
                      </a:cubicBezTo>
                      <a:cubicBezTo>
                        <a:pt x="14400" y="5400"/>
                        <a:pt x="21600" y="5400"/>
                        <a:pt x="21600" y="108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6943" name="Freeform 450"/>
                <p:cNvSpPr/>
                <p:nvPr/>
              </p:nvSpPr>
              <p:spPr>
                <a:xfrm>
                  <a:off x="51294" y="48701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10800"/>
                      </a:moveTo>
                      <a:cubicBezTo>
                        <a:pt x="21600" y="18000"/>
                        <a:pt x="21600" y="18000"/>
                        <a:pt x="10800" y="21600"/>
                      </a:cubicBezTo>
                      <a:cubicBezTo>
                        <a:pt x="5400" y="21600"/>
                        <a:pt x="0" y="14400"/>
                        <a:pt x="0" y="10800"/>
                      </a:cubicBezTo>
                      <a:cubicBezTo>
                        <a:pt x="0" y="7200"/>
                        <a:pt x="10800" y="0"/>
                        <a:pt x="10800" y="0"/>
                      </a:cubicBezTo>
                      <a:cubicBezTo>
                        <a:pt x="16200" y="0"/>
                        <a:pt x="21600" y="7200"/>
                        <a:pt x="21600" y="108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6944" name="Freeform 451"/>
                <p:cNvSpPr/>
                <p:nvPr/>
              </p:nvSpPr>
              <p:spPr>
                <a:xfrm>
                  <a:off x="53059" y="160557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0800" y="0"/>
                      </a:moveTo>
                      <a:cubicBezTo>
                        <a:pt x="10800" y="0"/>
                        <a:pt x="21600" y="0"/>
                        <a:pt x="21600" y="10800"/>
                      </a:cubicBezTo>
                      <a:cubicBezTo>
                        <a:pt x="21600" y="10800"/>
                        <a:pt x="21600" y="10800"/>
                        <a:pt x="10800" y="21600"/>
                      </a:cubicBezTo>
                      <a:cubicBezTo>
                        <a:pt x="10800" y="10800"/>
                        <a:pt x="0" y="10800"/>
                        <a:pt x="0" y="10800"/>
                      </a:cubicBezTo>
                      <a:cubicBezTo>
                        <a:pt x="0" y="0"/>
                        <a:pt x="10800" y="0"/>
                        <a:pt x="108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6945" name="Freeform 452"/>
                <p:cNvSpPr/>
                <p:nvPr/>
              </p:nvSpPr>
              <p:spPr>
                <a:xfrm>
                  <a:off x="51515" y="12760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299" h="19774" fill="norm" stroke="1" extrusionOk="0">
                      <a:moveTo>
                        <a:pt x="18486" y="11134"/>
                      </a:moveTo>
                      <a:cubicBezTo>
                        <a:pt x="16523" y="11134"/>
                        <a:pt x="14559" y="11134"/>
                        <a:pt x="12595" y="11134"/>
                      </a:cubicBezTo>
                      <a:cubicBezTo>
                        <a:pt x="10632" y="13294"/>
                        <a:pt x="8668" y="13294"/>
                        <a:pt x="8668" y="15454"/>
                      </a:cubicBezTo>
                      <a:cubicBezTo>
                        <a:pt x="6705" y="17614"/>
                        <a:pt x="6705" y="19774"/>
                        <a:pt x="2777" y="19774"/>
                      </a:cubicBezTo>
                      <a:cubicBezTo>
                        <a:pt x="814" y="19774"/>
                        <a:pt x="-1150" y="17614"/>
                        <a:pt x="814" y="13294"/>
                      </a:cubicBezTo>
                      <a:cubicBezTo>
                        <a:pt x="2777" y="8974"/>
                        <a:pt x="4741" y="2494"/>
                        <a:pt x="10632" y="2494"/>
                      </a:cubicBezTo>
                      <a:cubicBezTo>
                        <a:pt x="12595" y="-1826"/>
                        <a:pt x="14559" y="334"/>
                        <a:pt x="16523" y="2494"/>
                      </a:cubicBezTo>
                      <a:cubicBezTo>
                        <a:pt x="18486" y="2494"/>
                        <a:pt x="20450" y="6814"/>
                        <a:pt x="18486" y="8974"/>
                      </a:cubicBezTo>
                      <a:cubicBezTo>
                        <a:pt x="18486" y="8974"/>
                        <a:pt x="18486" y="11134"/>
                        <a:pt x="18486" y="11134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6946" name="Freeform 453"/>
                <p:cNvSpPr/>
                <p:nvPr/>
              </p:nvSpPr>
              <p:spPr>
                <a:xfrm>
                  <a:off x="55045" y="3888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21600"/>
                      </a:moveTo>
                      <a:cubicBezTo>
                        <a:pt x="21600" y="21600"/>
                        <a:pt x="0" y="0"/>
                        <a:pt x="0" y="0"/>
                      </a:cubicBezTo>
                      <a:cubicBezTo>
                        <a:pt x="21600" y="0"/>
                        <a:pt x="21600" y="0"/>
                        <a:pt x="21600" y="0"/>
                      </a:cubicBezTo>
                      <a:cubicBezTo>
                        <a:pt x="21600" y="0"/>
                        <a:pt x="21600" y="0"/>
                        <a:pt x="21600" y="0"/>
                      </a:cubicBezTo>
                      <a:cubicBezTo>
                        <a:pt x="21600" y="0"/>
                        <a:pt x="21600" y="0"/>
                        <a:pt x="2160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6947" name="Freeform 454"/>
                <p:cNvSpPr/>
                <p:nvPr/>
              </p:nvSpPr>
              <p:spPr>
                <a:xfrm>
                  <a:off x="55548" y="4428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491" h="21600" fill="norm" stroke="1" extrusionOk="0">
                      <a:moveTo>
                        <a:pt x="5091" y="4320"/>
                      </a:moveTo>
                      <a:cubicBezTo>
                        <a:pt x="5091" y="4320"/>
                        <a:pt x="8691" y="0"/>
                        <a:pt x="12291" y="0"/>
                      </a:cubicBezTo>
                      <a:cubicBezTo>
                        <a:pt x="15891" y="0"/>
                        <a:pt x="19491" y="4320"/>
                        <a:pt x="19491" y="8640"/>
                      </a:cubicBezTo>
                      <a:cubicBezTo>
                        <a:pt x="19491" y="8640"/>
                        <a:pt x="19491" y="12960"/>
                        <a:pt x="15891" y="17280"/>
                      </a:cubicBezTo>
                      <a:cubicBezTo>
                        <a:pt x="12291" y="17280"/>
                        <a:pt x="12291" y="17280"/>
                        <a:pt x="8691" y="21600"/>
                      </a:cubicBezTo>
                      <a:cubicBezTo>
                        <a:pt x="5091" y="17280"/>
                        <a:pt x="1491" y="17280"/>
                        <a:pt x="1491" y="12960"/>
                      </a:cubicBezTo>
                      <a:cubicBezTo>
                        <a:pt x="-2109" y="8640"/>
                        <a:pt x="1491" y="8640"/>
                        <a:pt x="5091" y="432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6948" name="Freeform 455"/>
                <p:cNvSpPr/>
                <p:nvPr/>
              </p:nvSpPr>
              <p:spPr>
                <a:xfrm>
                  <a:off x="57242" y="138384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65" h="21600" fill="norm" stroke="1" extrusionOk="0">
                      <a:moveTo>
                        <a:pt x="9565" y="3086"/>
                      </a:moveTo>
                      <a:cubicBezTo>
                        <a:pt x="9565" y="6171"/>
                        <a:pt x="13165" y="9257"/>
                        <a:pt x="16765" y="12343"/>
                      </a:cubicBezTo>
                      <a:cubicBezTo>
                        <a:pt x="20365" y="12343"/>
                        <a:pt x="20365" y="15429"/>
                        <a:pt x="20365" y="18514"/>
                      </a:cubicBezTo>
                      <a:cubicBezTo>
                        <a:pt x="20365" y="21600"/>
                        <a:pt x="16765" y="21600"/>
                        <a:pt x="13165" y="21600"/>
                      </a:cubicBezTo>
                      <a:cubicBezTo>
                        <a:pt x="9565" y="21600"/>
                        <a:pt x="9565" y="18514"/>
                        <a:pt x="5965" y="18514"/>
                      </a:cubicBezTo>
                      <a:cubicBezTo>
                        <a:pt x="-1235" y="15429"/>
                        <a:pt x="-1235" y="12343"/>
                        <a:pt x="2365" y="3086"/>
                      </a:cubicBezTo>
                      <a:cubicBezTo>
                        <a:pt x="2365" y="0"/>
                        <a:pt x="5965" y="0"/>
                        <a:pt x="5965" y="0"/>
                      </a:cubicBezTo>
                      <a:cubicBezTo>
                        <a:pt x="5965" y="0"/>
                        <a:pt x="5965" y="0"/>
                        <a:pt x="9565" y="3086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6949" name="Freeform 456"/>
                <p:cNvSpPr/>
                <p:nvPr/>
              </p:nvSpPr>
              <p:spPr>
                <a:xfrm>
                  <a:off x="58503" y="129780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520" h="21600" fill="norm" stroke="1" extrusionOk="0">
                      <a:moveTo>
                        <a:pt x="17280" y="16200"/>
                      </a:moveTo>
                      <a:cubicBezTo>
                        <a:pt x="8640" y="16200"/>
                        <a:pt x="4320" y="21600"/>
                        <a:pt x="0" y="21600"/>
                      </a:cubicBezTo>
                      <a:cubicBezTo>
                        <a:pt x="0" y="21600"/>
                        <a:pt x="0" y="21600"/>
                        <a:pt x="0" y="21600"/>
                      </a:cubicBezTo>
                      <a:cubicBezTo>
                        <a:pt x="0" y="16200"/>
                        <a:pt x="0" y="10800"/>
                        <a:pt x="0" y="10800"/>
                      </a:cubicBezTo>
                      <a:cubicBezTo>
                        <a:pt x="4320" y="5400"/>
                        <a:pt x="8640" y="5400"/>
                        <a:pt x="12960" y="0"/>
                      </a:cubicBezTo>
                      <a:cubicBezTo>
                        <a:pt x="12960" y="0"/>
                        <a:pt x="17280" y="5400"/>
                        <a:pt x="17280" y="5400"/>
                      </a:cubicBezTo>
                      <a:cubicBezTo>
                        <a:pt x="21600" y="10800"/>
                        <a:pt x="21600" y="16200"/>
                        <a:pt x="17280" y="162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6950" name="Freeform 457"/>
                <p:cNvSpPr/>
                <p:nvPr/>
              </p:nvSpPr>
              <p:spPr>
                <a:xfrm>
                  <a:off x="57175" y="153931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938" h="20541" fill="norm" stroke="1" extrusionOk="0">
                      <a:moveTo>
                        <a:pt x="0" y="14370"/>
                      </a:moveTo>
                      <a:cubicBezTo>
                        <a:pt x="1662" y="11284"/>
                        <a:pt x="3323" y="8198"/>
                        <a:pt x="4985" y="8198"/>
                      </a:cubicBezTo>
                      <a:cubicBezTo>
                        <a:pt x="6646" y="8198"/>
                        <a:pt x="8308" y="5112"/>
                        <a:pt x="8308" y="2027"/>
                      </a:cubicBezTo>
                      <a:cubicBezTo>
                        <a:pt x="11631" y="-1059"/>
                        <a:pt x="14954" y="-1059"/>
                        <a:pt x="18277" y="5112"/>
                      </a:cubicBezTo>
                      <a:cubicBezTo>
                        <a:pt x="18277" y="8198"/>
                        <a:pt x="18277" y="8198"/>
                        <a:pt x="18277" y="8198"/>
                      </a:cubicBezTo>
                      <a:cubicBezTo>
                        <a:pt x="21600" y="17455"/>
                        <a:pt x="19938" y="20541"/>
                        <a:pt x="13292" y="20541"/>
                      </a:cubicBezTo>
                      <a:cubicBezTo>
                        <a:pt x="13292" y="20541"/>
                        <a:pt x="11631" y="20541"/>
                        <a:pt x="11631" y="20541"/>
                      </a:cubicBezTo>
                      <a:cubicBezTo>
                        <a:pt x="8308" y="17455"/>
                        <a:pt x="6646" y="17455"/>
                        <a:pt x="4985" y="20541"/>
                      </a:cubicBezTo>
                      <a:cubicBezTo>
                        <a:pt x="3323" y="20541"/>
                        <a:pt x="1662" y="20541"/>
                        <a:pt x="1662" y="20541"/>
                      </a:cubicBezTo>
                      <a:cubicBezTo>
                        <a:pt x="0" y="17455"/>
                        <a:pt x="0" y="14370"/>
                        <a:pt x="0" y="1437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6951" name="Freeform 458"/>
                <p:cNvSpPr/>
                <p:nvPr/>
              </p:nvSpPr>
              <p:spPr>
                <a:xfrm>
                  <a:off x="49812" y="172202"/>
                  <a:ext cx="19637" cy="19636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0291" y="20291"/>
                      </a:moveTo>
                      <a:cubicBezTo>
                        <a:pt x="20945" y="20291"/>
                        <a:pt x="20945" y="20945"/>
                        <a:pt x="21600" y="21600"/>
                      </a:cubicBezTo>
                      <a:cubicBezTo>
                        <a:pt x="0" y="21600"/>
                        <a:pt x="0" y="21600"/>
                        <a:pt x="0" y="21600"/>
                      </a:cubicBezTo>
                      <a:cubicBezTo>
                        <a:pt x="655" y="21600"/>
                        <a:pt x="655" y="21600"/>
                        <a:pt x="655" y="21600"/>
                      </a:cubicBezTo>
                      <a:cubicBezTo>
                        <a:pt x="1964" y="20945"/>
                        <a:pt x="2618" y="19636"/>
                        <a:pt x="3273" y="18327"/>
                      </a:cubicBezTo>
                      <a:cubicBezTo>
                        <a:pt x="3927" y="17018"/>
                        <a:pt x="5236" y="16364"/>
                        <a:pt x="5891" y="15055"/>
                      </a:cubicBezTo>
                      <a:cubicBezTo>
                        <a:pt x="5891" y="14400"/>
                        <a:pt x="5891" y="14400"/>
                        <a:pt x="5891" y="14400"/>
                      </a:cubicBezTo>
                      <a:cubicBezTo>
                        <a:pt x="5891" y="14400"/>
                        <a:pt x="5891" y="13745"/>
                        <a:pt x="5891" y="13745"/>
                      </a:cubicBezTo>
                      <a:cubicBezTo>
                        <a:pt x="5236" y="13745"/>
                        <a:pt x="5236" y="12436"/>
                        <a:pt x="3927" y="13745"/>
                      </a:cubicBezTo>
                      <a:cubicBezTo>
                        <a:pt x="3927" y="13745"/>
                        <a:pt x="3273" y="13745"/>
                        <a:pt x="2618" y="13745"/>
                      </a:cubicBezTo>
                      <a:cubicBezTo>
                        <a:pt x="1964" y="13745"/>
                        <a:pt x="1964" y="13091"/>
                        <a:pt x="1964" y="13091"/>
                      </a:cubicBezTo>
                      <a:cubicBezTo>
                        <a:pt x="1964" y="12436"/>
                        <a:pt x="2618" y="11782"/>
                        <a:pt x="2618" y="11782"/>
                      </a:cubicBezTo>
                      <a:cubicBezTo>
                        <a:pt x="3927" y="10473"/>
                        <a:pt x="4582" y="9164"/>
                        <a:pt x="5891" y="7855"/>
                      </a:cubicBezTo>
                      <a:cubicBezTo>
                        <a:pt x="7200" y="6545"/>
                        <a:pt x="8509" y="4582"/>
                        <a:pt x="9818" y="3273"/>
                      </a:cubicBezTo>
                      <a:cubicBezTo>
                        <a:pt x="10473" y="2618"/>
                        <a:pt x="10473" y="1964"/>
                        <a:pt x="11127" y="1309"/>
                      </a:cubicBezTo>
                      <a:cubicBezTo>
                        <a:pt x="11127" y="655"/>
                        <a:pt x="11127" y="655"/>
                        <a:pt x="11782" y="0"/>
                      </a:cubicBezTo>
                      <a:cubicBezTo>
                        <a:pt x="11782" y="655"/>
                        <a:pt x="11782" y="655"/>
                        <a:pt x="12436" y="655"/>
                      </a:cubicBezTo>
                      <a:cubicBezTo>
                        <a:pt x="12436" y="1309"/>
                        <a:pt x="13745" y="1964"/>
                        <a:pt x="13745" y="2618"/>
                      </a:cubicBezTo>
                      <a:cubicBezTo>
                        <a:pt x="13745" y="4582"/>
                        <a:pt x="15055" y="5891"/>
                        <a:pt x="16364" y="6545"/>
                      </a:cubicBezTo>
                      <a:cubicBezTo>
                        <a:pt x="17673" y="8509"/>
                        <a:pt x="19636" y="10473"/>
                        <a:pt x="20945" y="12436"/>
                      </a:cubicBezTo>
                      <a:cubicBezTo>
                        <a:pt x="20945" y="12436"/>
                        <a:pt x="20945" y="13091"/>
                        <a:pt x="20945" y="13091"/>
                      </a:cubicBezTo>
                      <a:cubicBezTo>
                        <a:pt x="20945" y="13091"/>
                        <a:pt x="20945" y="13091"/>
                        <a:pt x="20945" y="13091"/>
                      </a:cubicBezTo>
                      <a:cubicBezTo>
                        <a:pt x="18982" y="13091"/>
                        <a:pt x="17673" y="13091"/>
                        <a:pt x="16364" y="13091"/>
                      </a:cubicBezTo>
                      <a:cubicBezTo>
                        <a:pt x="15709" y="13091"/>
                        <a:pt x="15709" y="13091"/>
                        <a:pt x="15055" y="13745"/>
                      </a:cubicBezTo>
                      <a:cubicBezTo>
                        <a:pt x="15055" y="13745"/>
                        <a:pt x="15709" y="14400"/>
                        <a:pt x="15709" y="15055"/>
                      </a:cubicBezTo>
                      <a:cubicBezTo>
                        <a:pt x="17018" y="16364"/>
                        <a:pt x="18982" y="18327"/>
                        <a:pt x="20291" y="2029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6952" name="Freeform 459"/>
                <p:cNvSpPr/>
                <p:nvPr/>
              </p:nvSpPr>
              <p:spPr>
                <a:xfrm>
                  <a:off x="62509" y="135236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700" h="16822" fill="norm" stroke="1" extrusionOk="0">
                      <a:moveTo>
                        <a:pt x="2700" y="10800"/>
                      </a:moveTo>
                      <a:cubicBezTo>
                        <a:pt x="2700" y="3600"/>
                        <a:pt x="9900" y="3600"/>
                        <a:pt x="13500" y="0"/>
                      </a:cubicBezTo>
                      <a:cubicBezTo>
                        <a:pt x="17100" y="0"/>
                        <a:pt x="17100" y="0"/>
                        <a:pt x="20700" y="0"/>
                      </a:cubicBezTo>
                      <a:cubicBezTo>
                        <a:pt x="20700" y="3600"/>
                        <a:pt x="20700" y="7200"/>
                        <a:pt x="20700" y="7200"/>
                      </a:cubicBezTo>
                      <a:cubicBezTo>
                        <a:pt x="17100" y="10800"/>
                        <a:pt x="13500" y="21600"/>
                        <a:pt x="6300" y="14400"/>
                      </a:cubicBezTo>
                      <a:cubicBezTo>
                        <a:pt x="2700" y="14400"/>
                        <a:pt x="2700" y="14400"/>
                        <a:pt x="2700" y="14400"/>
                      </a:cubicBezTo>
                      <a:cubicBezTo>
                        <a:pt x="-900" y="14400"/>
                        <a:pt x="-900" y="14400"/>
                        <a:pt x="2700" y="108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6953" name="Freeform 460"/>
                <p:cNvSpPr/>
                <p:nvPr/>
              </p:nvSpPr>
              <p:spPr>
                <a:xfrm>
                  <a:off x="61553" y="12409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0677" fill="norm" stroke="1" extrusionOk="0">
                      <a:moveTo>
                        <a:pt x="13745" y="19938"/>
                      </a:moveTo>
                      <a:cubicBezTo>
                        <a:pt x="11782" y="19938"/>
                        <a:pt x="9818" y="18277"/>
                        <a:pt x="5891" y="18277"/>
                      </a:cubicBezTo>
                      <a:cubicBezTo>
                        <a:pt x="0" y="18277"/>
                        <a:pt x="0" y="18277"/>
                        <a:pt x="0" y="11631"/>
                      </a:cubicBezTo>
                      <a:cubicBezTo>
                        <a:pt x="0" y="9969"/>
                        <a:pt x="1964" y="4985"/>
                        <a:pt x="3927" y="3323"/>
                      </a:cubicBezTo>
                      <a:cubicBezTo>
                        <a:pt x="3927" y="0"/>
                        <a:pt x="7855" y="0"/>
                        <a:pt x="9818" y="0"/>
                      </a:cubicBezTo>
                      <a:cubicBezTo>
                        <a:pt x="13745" y="0"/>
                        <a:pt x="13745" y="3323"/>
                        <a:pt x="11782" y="4985"/>
                      </a:cubicBezTo>
                      <a:cubicBezTo>
                        <a:pt x="11782" y="8308"/>
                        <a:pt x="7855" y="8308"/>
                        <a:pt x="9818" y="11631"/>
                      </a:cubicBezTo>
                      <a:cubicBezTo>
                        <a:pt x="11782" y="13292"/>
                        <a:pt x="13745" y="14954"/>
                        <a:pt x="17673" y="14954"/>
                      </a:cubicBezTo>
                      <a:cubicBezTo>
                        <a:pt x="17673" y="14954"/>
                        <a:pt x="17673" y="14954"/>
                        <a:pt x="17673" y="14954"/>
                      </a:cubicBezTo>
                      <a:cubicBezTo>
                        <a:pt x="19636" y="14954"/>
                        <a:pt x="21600" y="18277"/>
                        <a:pt x="21600" y="18277"/>
                      </a:cubicBezTo>
                      <a:cubicBezTo>
                        <a:pt x="19636" y="19938"/>
                        <a:pt x="19636" y="19938"/>
                        <a:pt x="17673" y="19938"/>
                      </a:cubicBezTo>
                      <a:cubicBezTo>
                        <a:pt x="15709" y="21600"/>
                        <a:pt x="15709" y="19938"/>
                        <a:pt x="13745" y="19938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6954" name="Freeform 461"/>
                <p:cNvSpPr/>
                <p:nvPr/>
              </p:nvSpPr>
              <p:spPr>
                <a:xfrm>
                  <a:off x="65083" y="132207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5400"/>
                      </a:moveTo>
                      <a:cubicBezTo>
                        <a:pt x="0" y="0"/>
                        <a:pt x="0" y="0"/>
                        <a:pt x="7200" y="0"/>
                      </a:cubicBezTo>
                      <a:cubicBezTo>
                        <a:pt x="14400" y="5400"/>
                        <a:pt x="14400" y="5400"/>
                        <a:pt x="21600" y="5400"/>
                      </a:cubicBezTo>
                      <a:cubicBezTo>
                        <a:pt x="14400" y="10800"/>
                        <a:pt x="14400" y="16200"/>
                        <a:pt x="7200" y="21600"/>
                      </a:cubicBezTo>
                      <a:cubicBezTo>
                        <a:pt x="7200" y="16200"/>
                        <a:pt x="0" y="16200"/>
                        <a:pt x="0" y="54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6955" name="Freeform 462"/>
                <p:cNvSpPr/>
                <p:nvPr/>
              </p:nvSpPr>
              <p:spPr>
                <a:xfrm>
                  <a:off x="64933" y="154048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3901" h="21600" fill="norm" stroke="1" extrusionOk="0">
                      <a:moveTo>
                        <a:pt x="11664" y="5400"/>
                      </a:moveTo>
                      <a:cubicBezTo>
                        <a:pt x="17064" y="16200"/>
                        <a:pt x="11664" y="16200"/>
                        <a:pt x="6264" y="21600"/>
                      </a:cubicBezTo>
                      <a:cubicBezTo>
                        <a:pt x="864" y="21600"/>
                        <a:pt x="864" y="16200"/>
                        <a:pt x="864" y="10800"/>
                      </a:cubicBezTo>
                      <a:cubicBezTo>
                        <a:pt x="864" y="5400"/>
                        <a:pt x="-4536" y="0"/>
                        <a:pt x="11664" y="0"/>
                      </a:cubicBezTo>
                      <a:cubicBezTo>
                        <a:pt x="11664" y="5400"/>
                        <a:pt x="11664" y="5400"/>
                        <a:pt x="11664" y="54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6956" name="Freeform 463"/>
                <p:cNvSpPr/>
                <p:nvPr/>
              </p:nvSpPr>
              <p:spPr>
                <a:xfrm>
                  <a:off x="63649" y="112351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8900" y="10080"/>
                      </a:moveTo>
                      <a:cubicBezTo>
                        <a:pt x="18900" y="12960"/>
                        <a:pt x="16200" y="14400"/>
                        <a:pt x="21600" y="15840"/>
                      </a:cubicBezTo>
                      <a:cubicBezTo>
                        <a:pt x="21600" y="15840"/>
                        <a:pt x="21600" y="15840"/>
                        <a:pt x="21600" y="15840"/>
                      </a:cubicBezTo>
                      <a:cubicBezTo>
                        <a:pt x="21600" y="17280"/>
                        <a:pt x="21600" y="17280"/>
                        <a:pt x="18900" y="18720"/>
                      </a:cubicBezTo>
                      <a:cubicBezTo>
                        <a:pt x="16200" y="18720"/>
                        <a:pt x="13500" y="20160"/>
                        <a:pt x="10800" y="21600"/>
                      </a:cubicBezTo>
                      <a:cubicBezTo>
                        <a:pt x="8100" y="21600"/>
                        <a:pt x="5400" y="20160"/>
                        <a:pt x="5400" y="18720"/>
                      </a:cubicBezTo>
                      <a:cubicBezTo>
                        <a:pt x="5400" y="17280"/>
                        <a:pt x="2700" y="15840"/>
                        <a:pt x="0" y="14400"/>
                      </a:cubicBezTo>
                      <a:cubicBezTo>
                        <a:pt x="0" y="14400"/>
                        <a:pt x="0" y="12960"/>
                        <a:pt x="0" y="11520"/>
                      </a:cubicBezTo>
                      <a:cubicBezTo>
                        <a:pt x="8100" y="10080"/>
                        <a:pt x="5400" y="5760"/>
                        <a:pt x="10800" y="2880"/>
                      </a:cubicBezTo>
                      <a:cubicBezTo>
                        <a:pt x="10800" y="2880"/>
                        <a:pt x="10800" y="1440"/>
                        <a:pt x="13500" y="0"/>
                      </a:cubicBezTo>
                      <a:cubicBezTo>
                        <a:pt x="13500" y="1440"/>
                        <a:pt x="16200" y="2880"/>
                        <a:pt x="16200" y="4320"/>
                      </a:cubicBezTo>
                      <a:cubicBezTo>
                        <a:pt x="18900" y="7200"/>
                        <a:pt x="18900" y="8640"/>
                        <a:pt x="18900" y="1008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6957" name="Freeform 464"/>
                <p:cNvSpPr/>
                <p:nvPr/>
              </p:nvSpPr>
              <p:spPr>
                <a:xfrm>
                  <a:off x="62987" y="14577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5120" y="17280"/>
                      </a:moveTo>
                      <a:cubicBezTo>
                        <a:pt x="12960" y="19440"/>
                        <a:pt x="12960" y="21600"/>
                        <a:pt x="10800" y="21600"/>
                      </a:cubicBezTo>
                      <a:cubicBezTo>
                        <a:pt x="8640" y="19440"/>
                        <a:pt x="8640" y="17280"/>
                        <a:pt x="6480" y="15120"/>
                      </a:cubicBezTo>
                      <a:cubicBezTo>
                        <a:pt x="6480" y="15120"/>
                        <a:pt x="6480" y="15120"/>
                        <a:pt x="6480" y="15120"/>
                      </a:cubicBezTo>
                      <a:cubicBezTo>
                        <a:pt x="4320" y="12960"/>
                        <a:pt x="2160" y="10800"/>
                        <a:pt x="0" y="8640"/>
                      </a:cubicBezTo>
                      <a:cubicBezTo>
                        <a:pt x="4320" y="6480"/>
                        <a:pt x="6480" y="2160"/>
                        <a:pt x="8640" y="0"/>
                      </a:cubicBezTo>
                      <a:cubicBezTo>
                        <a:pt x="8640" y="0"/>
                        <a:pt x="10800" y="0"/>
                        <a:pt x="10800" y="0"/>
                      </a:cubicBezTo>
                      <a:cubicBezTo>
                        <a:pt x="12960" y="2160"/>
                        <a:pt x="15120" y="2160"/>
                        <a:pt x="15120" y="4320"/>
                      </a:cubicBezTo>
                      <a:cubicBezTo>
                        <a:pt x="15120" y="8640"/>
                        <a:pt x="17280" y="10800"/>
                        <a:pt x="21600" y="12960"/>
                      </a:cubicBezTo>
                      <a:cubicBezTo>
                        <a:pt x="21600" y="12960"/>
                        <a:pt x="21600" y="12960"/>
                        <a:pt x="21600" y="15120"/>
                      </a:cubicBezTo>
                      <a:cubicBezTo>
                        <a:pt x="21600" y="15120"/>
                        <a:pt x="21600" y="17280"/>
                        <a:pt x="19440" y="17280"/>
                      </a:cubicBezTo>
                      <a:cubicBezTo>
                        <a:pt x="19440" y="17280"/>
                        <a:pt x="17280" y="17280"/>
                        <a:pt x="15120" y="1728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6958" name="Freeform 465"/>
                <p:cNvSpPr/>
                <p:nvPr/>
              </p:nvSpPr>
              <p:spPr>
                <a:xfrm>
                  <a:off x="67241" y="122108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7008" h="18136" fill="norm" stroke="1" extrusionOk="0">
                      <a:moveTo>
                        <a:pt x="5200" y="16936"/>
                      </a:moveTo>
                      <a:cubicBezTo>
                        <a:pt x="-2000" y="14236"/>
                        <a:pt x="1600" y="14236"/>
                        <a:pt x="1600" y="8836"/>
                      </a:cubicBezTo>
                      <a:cubicBezTo>
                        <a:pt x="1600" y="8836"/>
                        <a:pt x="1600" y="8836"/>
                        <a:pt x="1600" y="8836"/>
                      </a:cubicBezTo>
                      <a:cubicBezTo>
                        <a:pt x="1600" y="3436"/>
                        <a:pt x="-2000" y="736"/>
                        <a:pt x="1600" y="736"/>
                      </a:cubicBezTo>
                      <a:cubicBezTo>
                        <a:pt x="8800" y="-1964"/>
                        <a:pt x="5200" y="3436"/>
                        <a:pt x="8800" y="6136"/>
                      </a:cubicBezTo>
                      <a:cubicBezTo>
                        <a:pt x="12400" y="6136"/>
                        <a:pt x="8800" y="8836"/>
                        <a:pt x="12400" y="11536"/>
                      </a:cubicBezTo>
                      <a:cubicBezTo>
                        <a:pt x="12400" y="11536"/>
                        <a:pt x="19600" y="14236"/>
                        <a:pt x="16000" y="16936"/>
                      </a:cubicBezTo>
                      <a:cubicBezTo>
                        <a:pt x="12400" y="16936"/>
                        <a:pt x="12400" y="19636"/>
                        <a:pt x="5200" y="16936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6959" name="Freeform 466"/>
                <p:cNvSpPr/>
                <p:nvPr/>
              </p:nvSpPr>
              <p:spPr>
                <a:xfrm>
                  <a:off x="67126" y="151286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600" h="19864" fill="norm" stroke="1" extrusionOk="0">
                      <a:moveTo>
                        <a:pt x="18000" y="0"/>
                      </a:moveTo>
                      <a:cubicBezTo>
                        <a:pt x="21600" y="0"/>
                        <a:pt x="18000" y="12960"/>
                        <a:pt x="18000" y="12960"/>
                      </a:cubicBezTo>
                      <a:cubicBezTo>
                        <a:pt x="14400" y="17280"/>
                        <a:pt x="10800" y="17280"/>
                        <a:pt x="10800" y="17280"/>
                      </a:cubicBezTo>
                      <a:cubicBezTo>
                        <a:pt x="3600" y="21600"/>
                        <a:pt x="0" y="21600"/>
                        <a:pt x="0" y="8640"/>
                      </a:cubicBezTo>
                      <a:cubicBezTo>
                        <a:pt x="0" y="8640"/>
                        <a:pt x="0" y="4320"/>
                        <a:pt x="3600" y="0"/>
                      </a:cubicBezTo>
                      <a:cubicBezTo>
                        <a:pt x="3600" y="0"/>
                        <a:pt x="7200" y="0"/>
                        <a:pt x="10800" y="0"/>
                      </a:cubicBezTo>
                      <a:cubicBezTo>
                        <a:pt x="14400" y="0"/>
                        <a:pt x="14400" y="0"/>
                        <a:pt x="180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6960" name="Freeform 467"/>
                <p:cNvSpPr/>
                <p:nvPr/>
              </p:nvSpPr>
              <p:spPr>
                <a:xfrm>
                  <a:off x="68724" y="103730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7672" h="17412" fill="norm" stroke="1" extrusionOk="0">
                      <a:moveTo>
                        <a:pt x="0" y="16000"/>
                      </a:moveTo>
                      <a:cubicBezTo>
                        <a:pt x="0" y="16000"/>
                        <a:pt x="0" y="16000"/>
                        <a:pt x="0" y="16000"/>
                      </a:cubicBezTo>
                      <a:cubicBezTo>
                        <a:pt x="0" y="12400"/>
                        <a:pt x="0" y="8800"/>
                        <a:pt x="0" y="1600"/>
                      </a:cubicBezTo>
                      <a:cubicBezTo>
                        <a:pt x="0" y="1600"/>
                        <a:pt x="0" y="-2000"/>
                        <a:pt x="5400" y="1600"/>
                      </a:cubicBezTo>
                      <a:cubicBezTo>
                        <a:pt x="10800" y="1600"/>
                        <a:pt x="21600" y="1600"/>
                        <a:pt x="16200" y="8800"/>
                      </a:cubicBezTo>
                      <a:cubicBezTo>
                        <a:pt x="16200" y="8800"/>
                        <a:pt x="16200" y="8800"/>
                        <a:pt x="16200" y="8800"/>
                      </a:cubicBezTo>
                      <a:cubicBezTo>
                        <a:pt x="16200" y="16000"/>
                        <a:pt x="10800" y="19600"/>
                        <a:pt x="0" y="160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6961" name="Freeform 468"/>
                <p:cNvSpPr/>
                <p:nvPr/>
              </p:nvSpPr>
              <p:spPr>
                <a:xfrm>
                  <a:off x="71549" y="128677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8437" h="21600" fill="norm" stroke="1" extrusionOk="0">
                      <a:moveTo>
                        <a:pt x="7637" y="0"/>
                      </a:moveTo>
                      <a:cubicBezTo>
                        <a:pt x="13037" y="0"/>
                        <a:pt x="18437" y="5400"/>
                        <a:pt x="18437" y="10800"/>
                      </a:cubicBezTo>
                      <a:cubicBezTo>
                        <a:pt x="18437" y="10800"/>
                        <a:pt x="18437" y="16200"/>
                        <a:pt x="13037" y="16200"/>
                      </a:cubicBezTo>
                      <a:cubicBezTo>
                        <a:pt x="13037" y="16200"/>
                        <a:pt x="7637" y="21600"/>
                        <a:pt x="7637" y="21600"/>
                      </a:cubicBezTo>
                      <a:cubicBezTo>
                        <a:pt x="2237" y="16200"/>
                        <a:pt x="2237" y="16200"/>
                        <a:pt x="2237" y="10800"/>
                      </a:cubicBezTo>
                      <a:cubicBezTo>
                        <a:pt x="-3163" y="5400"/>
                        <a:pt x="2237" y="0"/>
                        <a:pt x="763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6962" name="Freeform 469"/>
                <p:cNvSpPr/>
                <p:nvPr/>
              </p:nvSpPr>
              <p:spPr>
                <a:xfrm>
                  <a:off x="71424" y="138936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8102" h="21600" fill="norm" stroke="1" extrusionOk="0">
                      <a:moveTo>
                        <a:pt x="11502" y="0"/>
                      </a:moveTo>
                      <a:cubicBezTo>
                        <a:pt x="11502" y="0"/>
                        <a:pt x="14202" y="0"/>
                        <a:pt x="16902" y="2400"/>
                      </a:cubicBezTo>
                      <a:cubicBezTo>
                        <a:pt x="16902" y="4800"/>
                        <a:pt x="19602" y="7200"/>
                        <a:pt x="16902" y="12000"/>
                      </a:cubicBezTo>
                      <a:cubicBezTo>
                        <a:pt x="14202" y="12000"/>
                        <a:pt x="14202" y="14400"/>
                        <a:pt x="14202" y="14400"/>
                      </a:cubicBezTo>
                      <a:cubicBezTo>
                        <a:pt x="11502" y="16800"/>
                        <a:pt x="11502" y="19200"/>
                        <a:pt x="8802" y="21600"/>
                      </a:cubicBezTo>
                      <a:cubicBezTo>
                        <a:pt x="6102" y="21600"/>
                        <a:pt x="6102" y="16800"/>
                        <a:pt x="3402" y="14400"/>
                      </a:cubicBezTo>
                      <a:cubicBezTo>
                        <a:pt x="702" y="12000"/>
                        <a:pt x="3402" y="9600"/>
                        <a:pt x="702" y="4800"/>
                      </a:cubicBezTo>
                      <a:cubicBezTo>
                        <a:pt x="-1998" y="2400"/>
                        <a:pt x="3402" y="0"/>
                        <a:pt x="1150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6963" name="Freeform 470"/>
                <p:cNvSpPr/>
                <p:nvPr/>
              </p:nvSpPr>
              <p:spPr>
                <a:xfrm>
                  <a:off x="74901" y="107938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0800" y="21600"/>
                      </a:moveTo>
                      <a:cubicBezTo>
                        <a:pt x="10800" y="21600"/>
                        <a:pt x="0" y="10800"/>
                        <a:pt x="0" y="10800"/>
                      </a:cubicBezTo>
                      <a:cubicBezTo>
                        <a:pt x="0" y="10800"/>
                        <a:pt x="10800" y="0"/>
                        <a:pt x="10800" y="0"/>
                      </a:cubicBezTo>
                      <a:cubicBezTo>
                        <a:pt x="10800" y="0"/>
                        <a:pt x="21600" y="10800"/>
                        <a:pt x="21600" y="10800"/>
                      </a:cubicBezTo>
                      <a:cubicBezTo>
                        <a:pt x="21600" y="21600"/>
                        <a:pt x="10800" y="21600"/>
                        <a:pt x="1080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6964" name="Freeform 471"/>
                <p:cNvSpPr/>
                <p:nvPr/>
              </p:nvSpPr>
              <p:spPr>
                <a:xfrm>
                  <a:off x="73944" y="14842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829" h="21600" fill="norm" stroke="1" extrusionOk="0">
                      <a:moveTo>
                        <a:pt x="0" y="7200"/>
                      </a:moveTo>
                      <a:cubicBezTo>
                        <a:pt x="0" y="2400"/>
                        <a:pt x="0" y="2400"/>
                        <a:pt x="6171" y="2400"/>
                      </a:cubicBezTo>
                      <a:cubicBezTo>
                        <a:pt x="6171" y="2400"/>
                        <a:pt x="6171" y="0"/>
                        <a:pt x="6171" y="0"/>
                      </a:cubicBezTo>
                      <a:cubicBezTo>
                        <a:pt x="6171" y="2400"/>
                        <a:pt x="12343" y="2400"/>
                        <a:pt x="12343" y="4800"/>
                      </a:cubicBezTo>
                      <a:cubicBezTo>
                        <a:pt x="15429" y="7200"/>
                        <a:pt x="15429" y="12000"/>
                        <a:pt x="18514" y="14400"/>
                      </a:cubicBezTo>
                      <a:cubicBezTo>
                        <a:pt x="21600" y="16800"/>
                        <a:pt x="21600" y="19200"/>
                        <a:pt x="18514" y="21600"/>
                      </a:cubicBezTo>
                      <a:cubicBezTo>
                        <a:pt x="15429" y="21600"/>
                        <a:pt x="15429" y="21600"/>
                        <a:pt x="15429" y="21600"/>
                      </a:cubicBezTo>
                      <a:cubicBezTo>
                        <a:pt x="9257" y="16800"/>
                        <a:pt x="0" y="14400"/>
                        <a:pt x="0" y="72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6965" name="Freeform 472"/>
                <p:cNvSpPr/>
                <p:nvPr/>
              </p:nvSpPr>
              <p:spPr>
                <a:xfrm>
                  <a:off x="76115" y="13419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21600"/>
                      </a:moveTo>
                      <a:cubicBezTo>
                        <a:pt x="10800" y="21600"/>
                        <a:pt x="10800" y="21600"/>
                        <a:pt x="0" y="21600"/>
                      </a:cubicBezTo>
                      <a:cubicBezTo>
                        <a:pt x="0" y="2160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10800" y="0"/>
                      </a:cubicBezTo>
                      <a:cubicBezTo>
                        <a:pt x="10800" y="0"/>
                        <a:pt x="10800" y="0"/>
                        <a:pt x="2160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6966" name="Freeform 473"/>
                <p:cNvSpPr/>
                <p:nvPr/>
              </p:nvSpPr>
              <p:spPr>
                <a:xfrm>
                  <a:off x="74718" y="12591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491" h="19213" fill="norm" stroke="1" extrusionOk="0">
                      <a:moveTo>
                        <a:pt x="14400" y="4698"/>
                      </a:moveTo>
                      <a:cubicBezTo>
                        <a:pt x="10800" y="6662"/>
                        <a:pt x="10800" y="8625"/>
                        <a:pt x="14400" y="10589"/>
                      </a:cubicBezTo>
                      <a:cubicBezTo>
                        <a:pt x="18000" y="12552"/>
                        <a:pt x="21600" y="14516"/>
                        <a:pt x="18000" y="16480"/>
                      </a:cubicBezTo>
                      <a:cubicBezTo>
                        <a:pt x="18000" y="18443"/>
                        <a:pt x="18000" y="18443"/>
                        <a:pt x="18000" y="18443"/>
                      </a:cubicBezTo>
                      <a:cubicBezTo>
                        <a:pt x="10800" y="20407"/>
                        <a:pt x="3600" y="18443"/>
                        <a:pt x="3600" y="14516"/>
                      </a:cubicBezTo>
                      <a:cubicBezTo>
                        <a:pt x="0" y="12552"/>
                        <a:pt x="0" y="10589"/>
                        <a:pt x="0" y="8625"/>
                      </a:cubicBezTo>
                      <a:cubicBezTo>
                        <a:pt x="0" y="6662"/>
                        <a:pt x="0" y="6662"/>
                        <a:pt x="0" y="4698"/>
                      </a:cubicBezTo>
                      <a:cubicBezTo>
                        <a:pt x="0" y="771"/>
                        <a:pt x="7200" y="-1193"/>
                        <a:pt x="14400" y="771"/>
                      </a:cubicBezTo>
                      <a:cubicBezTo>
                        <a:pt x="18000" y="771"/>
                        <a:pt x="18000" y="771"/>
                        <a:pt x="18000" y="2734"/>
                      </a:cubicBezTo>
                      <a:cubicBezTo>
                        <a:pt x="14400" y="2734"/>
                        <a:pt x="14400" y="2734"/>
                        <a:pt x="14400" y="4698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6967" name="Freeform 474"/>
                <p:cNvSpPr/>
                <p:nvPr/>
              </p:nvSpPr>
              <p:spPr>
                <a:xfrm>
                  <a:off x="77328" y="109924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5400" y="21600"/>
                      </a:moveTo>
                      <a:cubicBezTo>
                        <a:pt x="5400" y="21600"/>
                        <a:pt x="5400" y="21600"/>
                        <a:pt x="0" y="17280"/>
                      </a:cubicBezTo>
                      <a:cubicBezTo>
                        <a:pt x="0" y="17280"/>
                        <a:pt x="0" y="12960"/>
                        <a:pt x="0" y="12960"/>
                      </a:cubicBezTo>
                      <a:cubicBezTo>
                        <a:pt x="0" y="8640"/>
                        <a:pt x="5400" y="4320"/>
                        <a:pt x="10800" y="0"/>
                      </a:cubicBezTo>
                      <a:cubicBezTo>
                        <a:pt x="10800" y="4320"/>
                        <a:pt x="16200" y="8640"/>
                        <a:pt x="21600" y="12960"/>
                      </a:cubicBezTo>
                      <a:cubicBezTo>
                        <a:pt x="21600" y="12960"/>
                        <a:pt x="10800" y="21600"/>
                        <a:pt x="540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6968" name="Freeform 475"/>
                <p:cNvSpPr/>
                <p:nvPr/>
              </p:nvSpPr>
              <p:spPr>
                <a:xfrm>
                  <a:off x="79644" y="7153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0"/>
                      </a:moveTo>
                      <a:cubicBezTo>
                        <a:pt x="10800" y="0"/>
                        <a:pt x="10800" y="0"/>
                        <a:pt x="21600" y="0"/>
                      </a:cubicBezTo>
                      <a:cubicBezTo>
                        <a:pt x="21600" y="21600"/>
                        <a:pt x="21600" y="21600"/>
                        <a:pt x="10800" y="21600"/>
                      </a:cubicBezTo>
                      <a:cubicBezTo>
                        <a:pt x="10800" y="21600"/>
                        <a:pt x="0" y="2160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6969" name="Freeform 476"/>
                <p:cNvSpPr/>
                <p:nvPr/>
              </p:nvSpPr>
              <p:spPr>
                <a:xfrm>
                  <a:off x="76078" y="10183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262" h="20057" fill="norm" stroke="1" extrusionOk="0">
                      <a:moveTo>
                        <a:pt x="15862" y="4012"/>
                      </a:moveTo>
                      <a:cubicBezTo>
                        <a:pt x="17212" y="5673"/>
                        <a:pt x="18562" y="7335"/>
                        <a:pt x="18562" y="7335"/>
                      </a:cubicBezTo>
                      <a:cubicBezTo>
                        <a:pt x="19912" y="8996"/>
                        <a:pt x="19912" y="8996"/>
                        <a:pt x="21262" y="10658"/>
                      </a:cubicBezTo>
                      <a:cubicBezTo>
                        <a:pt x="21262" y="10658"/>
                        <a:pt x="21262" y="10658"/>
                        <a:pt x="19912" y="10658"/>
                      </a:cubicBezTo>
                      <a:cubicBezTo>
                        <a:pt x="17212" y="13981"/>
                        <a:pt x="15862" y="18965"/>
                        <a:pt x="11812" y="18965"/>
                      </a:cubicBezTo>
                      <a:cubicBezTo>
                        <a:pt x="9112" y="20627"/>
                        <a:pt x="7762" y="20627"/>
                        <a:pt x="5062" y="17304"/>
                      </a:cubicBezTo>
                      <a:cubicBezTo>
                        <a:pt x="3712" y="17304"/>
                        <a:pt x="5062" y="15642"/>
                        <a:pt x="5062" y="15642"/>
                      </a:cubicBezTo>
                      <a:cubicBezTo>
                        <a:pt x="6412" y="12319"/>
                        <a:pt x="6412" y="12319"/>
                        <a:pt x="3712" y="8996"/>
                      </a:cubicBezTo>
                      <a:cubicBezTo>
                        <a:pt x="2362" y="8996"/>
                        <a:pt x="2362" y="7335"/>
                        <a:pt x="1012" y="5673"/>
                      </a:cubicBezTo>
                      <a:cubicBezTo>
                        <a:pt x="-338" y="4012"/>
                        <a:pt x="-338" y="4012"/>
                        <a:pt x="1012" y="2350"/>
                      </a:cubicBezTo>
                      <a:cubicBezTo>
                        <a:pt x="2362" y="689"/>
                        <a:pt x="2362" y="-973"/>
                        <a:pt x="3712" y="689"/>
                      </a:cubicBezTo>
                      <a:cubicBezTo>
                        <a:pt x="5062" y="2350"/>
                        <a:pt x="7762" y="689"/>
                        <a:pt x="7762" y="4012"/>
                      </a:cubicBezTo>
                      <a:cubicBezTo>
                        <a:pt x="7762" y="4012"/>
                        <a:pt x="7762" y="5673"/>
                        <a:pt x="7762" y="5673"/>
                      </a:cubicBezTo>
                      <a:cubicBezTo>
                        <a:pt x="7762" y="10658"/>
                        <a:pt x="9112" y="10658"/>
                        <a:pt x="11812" y="7335"/>
                      </a:cubicBezTo>
                      <a:cubicBezTo>
                        <a:pt x="13162" y="5673"/>
                        <a:pt x="14512" y="4012"/>
                        <a:pt x="15862" y="4012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6970" name="Freeform 477"/>
                <p:cNvSpPr/>
                <p:nvPr/>
              </p:nvSpPr>
              <p:spPr>
                <a:xfrm>
                  <a:off x="79093" y="1863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9600" fill="norm" stroke="1" extrusionOk="0">
                      <a:moveTo>
                        <a:pt x="8100" y="19600"/>
                      </a:moveTo>
                      <a:cubicBezTo>
                        <a:pt x="5400" y="16000"/>
                        <a:pt x="2700" y="16000"/>
                        <a:pt x="0" y="12400"/>
                      </a:cubicBezTo>
                      <a:cubicBezTo>
                        <a:pt x="2700" y="12400"/>
                        <a:pt x="2700" y="8800"/>
                        <a:pt x="2700" y="5200"/>
                      </a:cubicBezTo>
                      <a:cubicBezTo>
                        <a:pt x="5400" y="5200"/>
                        <a:pt x="5400" y="1600"/>
                        <a:pt x="8100" y="1600"/>
                      </a:cubicBezTo>
                      <a:cubicBezTo>
                        <a:pt x="10800" y="-2000"/>
                        <a:pt x="16200" y="1600"/>
                        <a:pt x="16200" y="1600"/>
                      </a:cubicBezTo>
                      <a:cubicBezTo>
                        <a:pt x="18900" y="5200"/>
                        <a:pt x="18900" y="8800"/>
                        <a:pt x="21600" y="12400"/>
                      </a:cubicBezTo>
                      <a:cubicBezTo>
                        <a:pt x="21600" y="12400"/>
                        <a:pt x="18900" y="12400"/>
                        <a:pt x="18900" y="16000"/>
                      </a:cubicBezTo>
                      <a:cubicBezTo>
                        <a:pt x="16200" y="19600"/>
                        <a:pt x="16200" y="19600"/>
                        <a:pt x="10800" y="19600"/>
                      </a:cubicBezTo>
                      <a:cubicBezTo>
                        <a:pt x="10800" y="19600"/>
                        <a:pt x="8100" y="19600"/>
                        <a:pt x="8100" y="19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6971" name="Freeform 478"/>
                <p:cNvSpPr/>
                <p:nvPr/>
              </p:nvSpPr>
              <p:spPr>
                <a:xfrm>
                  <a:off x="81961" y="110806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0800" y="21600"/>
                      </a:moveTo>
                      <a:cubicBezTo>
                        <a:pt x="0" y="21600"/>
                        <a:pt x="0" y="10800"/>
                        <a:pt x="0" y="10800"/>
                      </a:cubicBezTo>
                      <a:cubicBezTo>
                        <a:pt x="0" y="10800"/>
                        <a:pt x="0" y="0"/>
                        <a:pt x="10800" y="0"/>
                      </a:cubicBezTo>
                      <a:cubicBezTo>
                        <a:pt x="21600" y="0"/>
                        <a:pt x="21600" y="0"/>
                        <a:pt x="21600" y="10800"/>
                      </a:cubicBezTo>
                      <a:cubicBezTo>
                        <a:pt x="21600" y="21600"/>
                        <a:pt x="10800" y="21600"/>
                        <a:pt x="1080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6972" name="Freeform 479"/>
                <p:cNvSpPr/>
                <p:nvPr/>
              </p:nvSpPr>
              <p:spPr>
                <a:xfrm>
                  <a:off x="81079" y="12382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2960" y="0"/>
                      </a:moveTo>
                      <a:cubicBezTo>
                        <a:pt x="21600" y="0"/>
                        <a:pt x="21600" y="0"/>
                        <a:pt x="21600" y="10800"/>
                      </a:cubicBezTo>
                      <a:cubicBezTo>
                        <a:pt x="21600" y="16200"/>
                        <a:pt x="17280" y="21600"/>
                        <a:pt x="8640" y="21600"/>
                      </a:cubicBezTo>
                      <a:cubicBezTo>
                        <a:pt x="4320" y="21600"/>
                        <a:pt x="0" y="16200"/>
                        <a:pt x="0" y="10800"/>
                      </a:cubicBezTo>
                      <a:cubicBezTo>
                        <a:pt x="0" y="0"/>
                        <a:pt x="4320" y="0"/>
                        <a:pt x="8640" y="0"/>
                      </a:cubicBezTo>
                      <a:cubicBezTo>
                        <a:pt x="12960" y="0"/>
                        <a:pt x="12960" y="0"/>
                        <a:pt x="1296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6973" name="Freeform 480"/>
                <p:cNvSpPr/>
                <p:nvPr/>
              </p:nvSpPr>
              <p:spPr>
                <a:xfrm>
                  <a:off x="81361" y="117646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194" h="21600" fill="norm" stroke="1" extrusionOk="0">
                      <a:moveTo>
                        <a:pt x="15394" y="21600"/>
                      </a:moveTo>
                      <a:cubicBezTo>
                        <a:pt x="12994" y="19636"/>
                        <a:pt x="10594" y="19636"/>
                        <a:pt x="8194" y="19636"/>
                      </a:cubicBezTo>
                      <a:cubicBezTo>
                        <a:pt x="8194" y="17673"/>
                        <a:pt x="994" y="7855"/>
                        <a:pt x="994" y="5891"/>
                      </a:cubicBezTo>
                      <a:cubicBezTo>
                        <a:pt x="-1406" y="3927"/>
                        <a:pt x="994" y="1964"/>
                        <a:pt x="3394" y="1964"/>
                      </a:cubicBezTo>
                      <a:cubicBezTo>
                        <a:pt x="8194" y="1964"/>
                        <a:pt x="10594" y="0"/>
                        <a:pt x="15394" y="0"/>
                      </a:cubicBezTo>
                      <a:cubicBezTo>
                        <a:pt x="15394" y="0"/>
                        <a:pt x="17794" y="0"/>
                        <a:pt x="17794" y="0"/>
                      </a:cubicBezTo>
                      <a:cubicBezTo>
                        <a:pt x="17794" y="0"/>
                        <a:pt x="17794" y="1964"/>
                        <a:pt x="17794" y="3927"/>
                      </a:cubicBezTo>
                      <a:cubicBezTo>
                        <a:pt x="15394" y="3927"/>
                        <a:pt x="15394" y="5891"/>
                        <a:pt x="12994" y="5891"/>
                      </a:cubicBezTo>
                      <a:cubicBezTo>
                        <a:pt x="10594" y="7855"/>
                        <a:pt x="12994" y="9818"/>
                        <a:pt x="10594" y="11782"/>
                      </a:cubicBezTo>
                      <a:cubicBezTo>
                        <a:pt x="10594" y="13745"/>
                        <a:pt x="15394" y="13745"/>
                        <a:pt x="15394" y="15709"/>
                      </a:cubicBezTo>
                      <a:cubicBezTo>
                        <a:pt x="15394" y="15709"/>
                        <a:pt x="17794" y="15709"/>
                        <a:pt x="17794" y="15709"/>
                      </a:cubicBezTo>
                      <a:cubicBezTo>
                        <a:pt x="17794" y="15709"/>
                        <a:pt x="20194" y="17673"/>
                        <a:pt x="20194" y="17673"/>
                      </a:cubicBezTo>
                      <a:cubicBezTo>
                        <a:pt x="20194" y="19636"/>
                        <a:pt x="17794" y="19636"/>
                        <a:pt x="15394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6974" name="Freeform 481"/>
                <p:cNvSpPr/>
                <p:nvPr/>
              </p:nvSpPr>
              <p:spPr>
                <a:xfrm>
                  <a:off x="83672" y="80464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86" h="19575" fill="norm" stroke="1" extrusionOk="0">
                      <a:moveTo>
                        <a:pt x="16800" y="2700"/>
                      </a:moveTo>
                      <a:cubicBezTo>
                        <a:pt x="19886" y="2700"/>
                        <a:pt x="19886" y="5400"/>
                        <a:pt x="19886" y="8100"/>
                      </a:cubicBezTo>
                      <a:cubicBezTo>
                        <a:pt x="16800" y="10800"/>
                        <a:pt x="13715" y="13500"/>
                        <a:pt x="13715" y="16200"/>
                      </a:cubicBezTo>
                      <a:cubicBezTo>
                        <a:pt x="10629" y="21600"/>
                        <a:pt x="10629" y="18900"/>
                        <a:pt x="7543" y="18900"/>
                      </a:cubicBezTo>
                      <a:cubicBezTo>
                        <a:pt x="4457" y="18900"/>
                        <a:pt x="1372" y="18900"/>
                        <a:pt x="1372" y="16200"/>
                      </a:cubicBezTo>
                      <a:cubicBezTo>
                        <a:pt x="1372" y="13500"/>
                        <a:pt x="-1714" y="10800"/>
                        <a:pt x="1372" y="10800"/>
                      </a:cubicBezTo>
                      <a:cubicBezTo>
                        <a:pt x="4457" y="5400"/>
                        <a:pt x="7543" y="2700"/>
                        <a:pt x="10629" y="0"/>
                      </a:cubicBezTo>
                      <a:cubicBezTo>
                        <a:pt x="13715" y="0"/>
                        <a:pt x="16800" y="0"/>
                        <a:pt x="16800" y="27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6975" name="Freeform 482"/>
                <p:cNvSpPr/>
                <p:nvPr/>
              </p:nvSpPr>
              <p:spPr>
                <a:xfrm>
                  <a:off x="85160" y="73190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14400"/>
                      </a:moveTo>
                      <a:cubicBezTo>
                        <a:pt x="21600" y="14400"/>
                        <a:pt x="14400" y="21600"/>
                        <a:pt x="14400" y="21600"/>
                      </a:cubicBezTo>
                      <a:cubicBezTo>
                        <a:pt x="7200" y="21600"/>
                        <a:pt x="0" y="21600"/>
                        <a:pt x="0" y="14400"/>
                      </a:cubicBezTo>
                      <a:cubicBezTo>
                        <a:pt x="0" y="7200"/>
                        <a:pt x="7200" y="0"/>
                        <a:pt x="7200" y="0"/>
                      </a:cubicBezTo>
                      <a:cubicBezTo>
                        <a:pt x="14400" y="0"/>
                        <a:pt x="21600" y="7200"/>
                        <a:pt x="21600" y="144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6976" name="Freeform 483"/>
                <p:cNvSpPr/>
                <p:nvPr/>
              </p:nvSpPr>
              <p:spPr>
                <a:xfrm>
                  <a:off x="87035" y="7717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9430" fill="norm" stroke="1" extrusionOk="0">
                      <a:moveTo>
                        <a:pt x="0" y="8630"/>
                      </a:moveTo>
                      <a:cubicBezTo>
                        <a:pt x="0" y="8630"/>
                        <a:pt x="7200" y="8630"/>
                        <a:pt x="7200" y="3230"/>
                      </a:cubicBezTo>
                      <a:cubicBezTo>
                        <a:pt x="21600" y="-2170"/>
                        <a:pt x="21600" y="-2170"/>
                        <a:pt x="21600" y="14030"/>
                      </a:cubicBezTo>
                      <a:cubicBezTo>
                        <a:pt x="21600" y="14030"/>
                        <a:pt x="21600" y="19430"/>
                        <a:pt x="14400" y="19430"/>
                      </a:cubicBezTo>
                      <a:cubicBezTo>
                        <a:pt x="14400" y="19430"/>
                        <a:pt x="7200" y="19430"/>
                        <a:pt x="0" y="19430"/>
                      </a:cubicBezTo>
                      <a:cubicBezTo>
                        <a:pt x="0" y="19430"/>
                        <a:pt x="0" y="8630"/>
                        <a:pt x="0" y="863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6977" name="Freeform 484"/>
                <p:cNvSpPr/>
                <p:nvPr/>
              </p:nvSpPr>
              <p:spPr>
                <a:xfrm>
                  <a:off x="84388" y="103674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214" fill="norm" stroke="1" extrusionOk="0">
                      <a:moveTo>
                        <a:pt x="7714" y="20057"/>
                      </a:moveTo>
                      <a:cubicBezTo>
                        <a:pt x="7714" y="18514"/>
                        <a:pt x="7714" y="18514"/>
                        <a:pt x="7714" y="16971"/>
                      </a:cubicBezTo>
                      <a:cubicBezTo>
                        <a:pt x="7714" y="15429"/>
                        <a:pt x="7714" y="15429"/>
                        <a:pt x="6171" y="15429"/>
                      </a:cubicBezTo>
                      <a:cubicBezTo>
                        <a:pt x="6171" y="16971"/>
                        <a:pt x="4629" y="16971"/>
                        <a:pt x="6171" y="16971"/>
                      </a:cubicBezTo>
                      <a:cubicBezTo>
                        <a:pt x="7714" y="20057"/>
                        <a:pt x="4629" y="20057"/>
                        <a:pt x="4629" y="20057"/>
                      </a:cubicBezTo>
                      <a:cubicBezTo>
                        <a:pt x="3086" y="21600"/>
                        <a:pt x="1543" y="20057"/>
                        <a:pt x="0" y="18514"/>
                      </a:cubicBezTo>
                      <a:cubicBezTo>
                        <a:pt x="0" y="18514"/>
                        <a:pt x="0" y="16971"/>
                        <a:pt x="0" y="15429"/>
                      </a:cubicBezTo>
                      <a:cubicBezTo>
                        <a:pt x="0" y="15429"/>
                        <a:pt x="0" y="15429"/>
                        <a:pt x="1543" y="15429"/>
                      </a:cubicBezTo>
                      <a:cubicBezTo>
                        <a:pt x="4629" y="13886"/>
                        <a:pt x="3086" y="9257"/>
                        <a:pt x="6171" y="7714"/>
                      </a:cubicBezTo>
                      <a:cubicBezTo>
                        <a:pt x="7714" y="7714"/>
                        <a:pt x="6171" y="4629"/>
                        <a:pt x="4629" y="4629"/>
                      </a:cubicBezTo>
                      <a:cubicBezTo>
                        <a:pt x="3086" y="4629"/>
                        <a:pt x="3086" y="3086"/>
                        <a:pt x="3086" y="3086"/>
                      </a:cubicBezTo>
                      <a:cubicBezTo>
                        <a:pt x="3086" y="1543"/>
                        <a:pt x="4629" y="0"/>
                        <a:pt x="4629" y="0"/>
                      </a:cubicBezTo>
                      <a:cubicBezTo>
                        <a:pt x="6171" y="0"/>
                        <a:pt x="7714" y="0"/>
                        <a:pt x="7714" y="1543"/>
                      </a:cubicBezTo>
                      <a:cubicBezTo>
                        <a:pt x="7714" y="3086"/>
                        <a:pt x="9257" y="4629"/>
                        <a:pt x="12343" y="6171"/>
                      </a:cubicBezTo>
                      <a:cubicBezTo>
                        <a:pt x="15429" y="6171"/>
                        <a:pt x="18514" y="9257"/>
                        <a:pt x="21600" y="10800"/>
                      </a:cubicBezTo>
                      <a:cubicBezTo>
                        <a:pt x="21600" y="10800"/>
                        <a:pt x="21600" y="10800"/>
                        <a:pt x="21600" y="10800"/>
                      </a:cubicBezTo>
                      <a:cubicBezTo>
                        <a:pt x="21600" y="10800"/>
                        <a:pt x="20057" y="12343"/>
                        <a:pt x="20057" y="12343"/>
                      </a:cubicBezTo>
                      <a:cubicBezTo>
                        <a:pt x="18514" y="12343"/>
                        <a:pt x="18514" y="12343"/>
                        <a:pt x="16971" y="12343"/>
                      </a:cubicBezTo>
                      <a:cubicBezTo>
                        <a:pt x="15429" y="12343"/>
                        <a:pt x="15429" y="13886"/>
                        <a:pt x="15429" y="15429"/>
                      </a:cubicBezTo>
                      <a:cubicBezTo>
                        <a:pt x="15429" y="16971"/>
                        <a:pt x="13886" y="20057"/>
                        <a:pt x="12343" y="20057"/>
                      </a:cubicBezTo>
                      <a:cubicBezTo>
                        <a:pt x="9257" y="21600"/>
                        <a:pt x="7714" y="21600"/>
                        <a:pt x="7714" y="20057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6978" name="Freeform 485"/>
                <p:cNvSpPr/>
                <p:nvPr/>
              </p:nvSpPr>
              <p:spPr>
                <a:xfrm>
                  <a:off x="88249" y="11139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0250" fill="norm" stroke="1" extrusionOk="0">
                      <a:moveTo>
                        <a:pt x="0" y="16200"/>
                      </a:moveTo>
                      <a:cubicBezTo>
                        <a:pt x="0" y="10800"/>
                        <a:pt x="7200" y="5400"/>
                        <a:pt x="7200" y="0"/>
                      </a:cubicBezTo>
                      <a:cubicBezTo>
                        <a:pt x="14400" y="0"/>
                        <a:pt x="14400" y="5400"/>
                        <a:pt x="21600" y="10800"/>
                      </a:cubicBezTo>
                      <a:cubicBezTo>
                        <a:pt x="14400" y="16200"/>
                        <a:pt x="14400" y="16200"/>
                        <a:pt x="14400" y="16200"/>
                      </a:cubicBezTo>
                      <a:cubicBezTo>
                        <a:pt x="7200" y="21600"/>
                        <a:pt x="0" y="21600"/>
                        <a:pt x="0" y="162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6979" name="Freeform 486"/>
                <p:cNvSpPr/>
                <p:nvPr/>
              </p:nvSpPr>
              <p:spPr>
                <a:xfrm>
                  <a:off x="85099" y="90178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856" h="21600" fill="norm" stroke="1" extrusionOk="0">
                      <a:moveTo>
                        <a:pt x="0" y="18000"/>
                      </a:moveTo>
                      <a:cubicBezTo>
                        <a:pt x="1271" y="16200"/>
                        <a:pt x="2541" y="16200"/>
                        <a:pt x="3812" y="14400"/>
                      </a:cubicBezTo>
                      <a:cubicBezTo>
                        <a:pt x="5082" y="14400"/>
                        <a:pt x="6353" y="14400"/>
                        <a:pt x="6353" y="12600"/>
                      </a:cubicBezTo>
                      <a:cubicBezTo>
                        <a:pt x="7624" y="10800"/>
                        <a:pt x="8894" y="7200"/>
                        <a:pt x="12706" y="9000"/>
                      </a:cubicBezTo>
                      <a:cubicBezTo>
                        <a:pt x="12706" y="9000"/>
                        <a:pt x="13976" y="9000"/>
                        <a:pt x="13976" y="7200"/>
                      </a:cubicBezTo>
                      <a:cubicBezTo>
                        <a:pt x="15247" y="5400"/>
                        <a:pt x="15247" y="3600"/>
                        <a:pt x="16518" y="1800"/>
                      </a:cubicBezTo>
                      <a:cubicBezTo>
                        <a:pt x="17788" y="1800"/>
                        <a:pt x="17788" y="0"/>
                        <a:pt x="19059" y="0"/>
                      </a:cubicBezTo>
                      <a:cubicBezTo>
                        <a:pt x="20329" y="1800"/>
                        <a:pt x="21600" y="3600"/>
                        <a:pt x="20329" y="7200"/>
                      </a:cubicBezTo>
                      <a:cubicBezTo>
                        <a:pt x="20329" y="7200"/>
                        <a:pt x="20329" y="9000"/>
                        <a:pt x="19059" y="10800"/>
                      </a:cubicBezTo>
                      <a:cubicBezTo>
                        <a:pt x="17788" y="12600"/>
                        <a:pt x="16518" y="12600"/>
                        <a:pt x="15247" y="14400"/>
                      </a:cubicBezTo>
                      <a:cubicBezTo>
                        <a:pt x="12706" y="14400"/>
                        <a:pt x="8894" y="16200"/>
                        <a:pt x="6353" y="18000"/>
                      </a:cubicBezTo>
                      <a:cubicBezTo>
                        <a:pt x="5082" y="21600"/>
                        <a:pt x="3812" y="21600"/>
                        <a:pt x="1271" y="21600"/>
                      </a:cubicBezTo>
                      <a:cubicBezTo>
                        <a:pt x="1271" y="21600"/>
                        <a:pt x="0" y="21600"/>
                        <a:pt x="0" y="21600"/>
                      </a:cubicBezTo>
                      <a:cubicBezTo>
                        <a:pt x="0" y="19800"/>
                        <a:pt x="0" y="18000"/>
                        <a:pt x="0" y="180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6980" name="Freeform 487"/>
                <p:cNvSpPr/>
                <p:nvPr/>
              </p:nvSpPr>
              <p:spPr>
                <a:xfrm>
                  <a:off x="90014" y="10003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8437" fill="norm" stroke="1" extrusionOk="0">
                      <a:moveTo>
                        <a:pt x="8640" y="0"/>
                      </a:moveTo>
                      <a:cubicBezTo>
                        <a:pt x="12960" y="5400"/>
                        <a:pt x="17280" y="5400"/>
                        <a:pt x="21600" y="10800"/>
                      </a:cubicBezTo>
                      <a:cubicBezTo>
                        <a:pt x="17280" y="16200"/>
                        <a:pt x="12960" y="21600"/>
                        <a:pt x="8640" y="16200"/>
                      </a:cubicBezTo>
                      <a:cubicBezTo>
                        <a:pt x="8640" y="16200"/>
                        <a:pt x="4320" y="10800"/>
                        <a:pt x="0" y="10800"/>
                      </a:cubicBezTo>
                      <a:cubicBezTo>
                        <a:pt x="0" y="5400"/>
                        <a:pt x="8640" y="0"/>
                        <a:pt x="864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6981" name="Freeform 488"/>
                <p:cNvSpPr/>
                <p:nvPr/>
              </p:nvSpPr>
              <p:spPr>
                <a:xfrm>
                  <a:off x="90014" y="118307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12960"/>
                      </a:moveTo>
                      <a:cubicBezTo>
                        <a:pt x="0" y="8640"/>
                        <a:pt x="0" y="8640"/>
                        <a:pt x="4320" y="4320"/>
                      </a:cubicBezTo>
                      <a:cubicBezTo>
                        <a:pt x="4320" y="4320"/>
                        <a:pt x="8640" y="0"/>
                        <a:pt x="12960" y="0"/>
                      </a:cubicBezTo>
                      <a:cubicBezTo>
                        <a:pt x="12960" y="0"/>
                        <a:pt x="17280" y="0"/>
                        <a:pt x="17280" y="0"/>
                      </a:cubicBezTo>
                      <a:cubicBezTo>
                        <a:pt x="17280" y="4320"/>
                        <a:pt x="21600" y="12960"/>
                        <a:pt x="21600" y="17280"/>
                      </a:cubicBezTo>
                      <a:cubicBezTo>
                        <a:pt x="21600" y="21600"/>
                        <a:pt x="17280" y="21600"/>
                        <a:pt x="12960" y="21600"/>
                      </a:cubicBezTo>
                      <a:cubicBezTo>
                        <a:pt x="8640" y="17280"/>
                        <a:pt x="4320" y="17280"/>
                        <a:pt x="0" y="1296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6982" name="Freeform 489"/>
                <p:cNvSpPr/>
                <p:nvPr/>
              </p:nvSpPr>
              <p:spPr>
                <a:xfrm>
                  <a:off x="75405" y="160950"/>
                  <a:ext cx="22504" cy="30888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18692"/>
                      </a:moveTo>
                      <a:cubicBezTo>
                        <a:pt x="21600" y="18692"/>
                        <a:pt x="21600" y="19108"/>
                        <a:pt x="21600" y="19108"/>
                      </a:cubicBezTo>
                      <a:cubicBezTo>
                        <a:pt x="21032" y="19108"/>
                        <a:pt x="21032" y="19523"/>
                        <a:pt x="21032" y="19108"/>
                      </a:cubicBezTo>
                      <a:cubicBezTo>
                        <a:pt x="19895" y="18692"/>
                        <a:pt x="18758" y="19108"/>
                        <a:pt x="17621" y="19108"/>
                      </a:cubicBezTo>
                      <a:cubicBezTo>
                        <a:pt x="17053" y="19108"/>
                        <a:pt x="17053" y="18692"/>
                        <a:pt x="16484" y="18692"/>
                      </a:cubicBezTo>
                      <a:cubicBezTo>
                        <a:pt x="16484" y="18692"/>
                        <a:pt x="15916" y="18692"/>
                        <a:pt x="15916" y="18692"/>
                      </a:cubicBezTo>
                      <a:cubicBezTo>
                        <a:pt x="15916" y="19108"/>
                        <a:pt x="15916" y="19108"/>
                        <a:pt x="15916" y="19108"/>
                      </a:cubicBezTo>
                      <a:cubicBezTo>
                        <a:pt x="17053" y="19938"/>
                        <a:pt x="18189" y="20769"/>
                        <a:pt x="18758" y="21600"/>
                      </a:cubicBezTo>
                      <a:cubicBezTo>
                        <a:pt x="2842" y="21600"/>
                        <a:pt x="2842" y="21600"/>
                        <a:pt x="2842" y="21600"/>
                      </a:cubicBezTo>
                      <a:cubicBezTo>
                        <a:pt x="3979" y="20769"/>
                        <a:pt x="4547" y="19938"/>
                        <a:pt x="5116" y="18692"/>
                      </a:cubicBezTo>
                      <a:cubicBezTo>
                        <a:pt x="5684" y="18277"/>
                        <a:pt x="5684" y="18277"/>
                        <a:pt x="5116" y="18277"/>
                      </a:cubicBezTo>
                      <a:cubicBezTo>
                        <a:pt x="3979" y="18277"/>
                        <a:pt x="3411" y="18692"/>
                        <a:pt x="2842" y="18692"/>
                      </a:cubicBezTo>
                      <a:cubicBezTo>
                        <a:pt x="2274" y="18692"/>
                        <a:pt x="1705" y="18277"/>
                        <a:pt x="568" y="19108"/>
                      </a:cubicBezTo>
                      <a:cubicBezTo>
                        <a:pt x="568" y="19108"/>
                        <a:pt x="0" y="18692"/>
                        <a:pt x="0" y="18692"/>
                      </a:cubicBezTo>
                      <a:cubicBezTo>
                        <a:pt x="0" y="18692"/>
                        <a:pt x="0" y="18277"/>
                        <a:pt x="0" y="18277"/>
                      </a:cubicBezTo>
                      <a:cubicBezTo>
                        <a:pt x="1137" y="17446"/>
                        <a:pt x="1705" y="16615"/>
                        <a:pt x="2842" y="15369"/>
                      </a:cubicBezTo>
                      <a:cubicBezTo>
                        <a:pt x="3411" y="14538"/>
                        <a:pt x="4547" y="13292"/>
                        <a:pt x="5684" y="12046"/>
                      </a:cubicBezTo>
                      <a:cubicBezTo>
                        <a:pt x="5684" y="11631"/>
                        <a:pt x="5684" y="11215"/>
                        <a:pt x="5116" y="11215"/>
                      </a:cubicBezTo>
                      <a:cubicBezTo>
                        <a:pt x="4547" y="11215"/>
                        <a:pt x="3979" y="11215"/>
                        <a:pt x="3411" y="11215"/>
                      </a:cubicBezTo>
                      <a:cubicBezTo>
                        <a:pt x="2842" y="11215"/>
                        <a:pt x="2274" y="11215"/>
                        <a:pt x="1705" y="10800"/>
                      </a:cubicBezTo>
                      <a:cubicBezTo>
                        <a:pt x="1705" y="10800"/>
                        <a:pt x="2274" y="10385"/>
                        <a:pt x="2274" y="9969"/>
                      </a:cubicBezTo>
                      <a:cubicBezTo>
                        <a:pt x="3411" y="8723"/>
                        <a:pt x="4547" y="7062"/>
                        <a:pt x="5684" y="6231"/>
                      </a:cubicBezTo>
                      <a:cubicBezTo>
                        <a:pt x="6821" y="4985"/>
                        <a:pt x="7958" y="3738"/>
                        <a:pt x="9095" y="2077"/>
                      </a:cubicBezTo>
                      <a:cubicBezTo>
                        <a:pt x="9663" y="1662"/>
                        <a:pt x="10232" y="831"/>
                        <a:pt x="10800" y="0"/>
                      </a:cubicBezTo>
                      <a:cubicBezTo>
                        <a:pt x="10800" y="0"/>
                        <a:pt x="10800" y="0"/>
                        <a:pt x="10800" y="0"/>
                      </a:cubicBezTo>
                      <a:cubicBezTo>
                        <a:pt x="11368" y="0"/>
                        <a:pt x="11368" y="0"/>
                        <a:pt x="11368" y="0"/>
                      </a:cubicBezTo>
                      <a:cubicBezTo>
                        <a:pt x="11368" y="831"/>
                        <a:pt x="11368" y="1246"/>
                        <a:pt x="11937" y="1662"/>
                      </a:cubicBezTo>
                      <a:cubicBezTo>
                        <a:pt x="12505" y="1662"/>
                        <a:pt x="12505" y="2077"/>
                        <a:pt x="13074" y="2492"/>
                      </a:cubicBezTo>
                      <a:cubicBezTo>
                        <a:pt x="13642" y="3323"/>
                        <a:pt x="14211" y="4154"/>
                        <a:pt x="15347" y="4985"/>
                      </a:cubicBezTo>
                      <a:cubicBezTo>
                        <a:pt x="16484" y="6646"/>
                        <a:pt x="18189" y="8308"/>
                        <a:pt x="19895" y="10385"/>
                      </a:cubicBezTo>
                      <a:cubicBezTo>
                        <a:pt x="19895" y="10385"/>
                        <a:pt x="20463" y="10800"/>
                        <a:pt x="19326" y="10800"/>
                      </a:cubicBezTo>
                      <a:cubicBezTo>
                        <a:pt x="18189" y="10800"/>
                        <a:pt x="16484" y="10800"/>
                        <a:pt x="15347" y="11215"/>
                      </a:cubicBezTo>
                      <a:cubicBezTo>
                        <a:pt x="14779" y="11215"/>
                        <a:pt x="14211" y="11631"/>
                        <a:pt x="14779" y="11631"/>
                      </a:cubicBezTo>
                      <a:cubicBezTo>
                        <a:pt x="14779" y="12046"/>
                        <a:pt x="15347" y="12462"/>
                        <a:pt x="15347" y="12877"/>
                      </a:cubicBezTo>
                      <a:cubicBezTo>
                        <a:pt x="15916" y="12877"/>
                        <a:pt x="15916" y="13292"/>
                        <a:pt x="16484" y="13708"/>
                      </a:cubicBezTo>
                      <a:cubicBezTo>
                        <a:pt x="16484" y="14123"/>
                        <a:pt x="17053" y="14123"/>
                        <a:pt x="17053" y="14538"/>
                      </a:cubicBezTo>
                      <a:cubicBezTo>
                        <a:pt x="17621" y="14954"/>
                        <a:pt x="18189" y="14954"/>
                        <a:pt x="18189" y="15369"/>
                      </a:cubicBezTo>
                      <a:cubicBezTo>
                        <a:pt x="18758" y="15785"/>
                        <a:pt x="18758" y="16200"/>
                        <a:pt x="18758" y="16615"/>
                      </a:cubicBezTo>
                      <a:cubicBezTo>
                        <a:pt x="19326" y="17031"/>
                        <a:pt x="19326" y="17446"/>
                        <a:pt x="19895" y="17446"/>
                      </a:cubicBezTo>
                      <a:cubicBezTo>
                        <a:pt x="19895" y="17862"/>
                        <a:pt x="20463" y="18277"/>
                        <a:pt x="20463" y="18692"/>
                      </a:cubicBezTo>
                      <a:cubicBezTo>
                        <a:pt x="20463" y="19523"/>
                        <a:pt x="21032" y="18277"/>
                        <a:pt x="21600" y="18692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6983" name="Freeform 490"/>
                <p:cNvSpPr/>
                <p:nvPr/>
              </p:nvSpPr>
              <p:spPr>
                <a:xfrm>
                  <a:off x="91448" y="14720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0"/>
                      </a:moveTo>
                      <a:cubicBezTo>
                        <a:pt x="0" y="0"/>
                        <a:pt x="10800" y="0"/>
                        <a:pt x="10800" y="0"/>
                      </a:cubicBezTo>
                      <a:cubicBezTo>
                        <a:pt x="10800" y="0"/>
                        <a:pt x="10800" y="0"/>
                        <a:pt x="21600" y="21600"/>
                      </a:cubicBezTo>
                      <a:cubicBezTo>
                        <a:pt x="10800" y="21600"/>
                        <a:pt x="10800" y="21600"/>
                        <a:pt x="10800" y="21600"/>
                      </a:cubicBezTo>
                      <a:cubicBezTo>
                        <a:pt x="10800" y="21600"/>
                        <a:pt x="0" y="21600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6984" name="Freeform 491"/>
                <p:cNvSpPr/>
                <p:nvPr/>
              </p:nvSpPr>
              <p:spPr>
                <a:xfrm>
                  <a:off x="91448" y="129780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21600"/>
                      </a:moveTo>
                      <a:cubicBezTo>
                        <a:pt x="0" y="10800"/>
                        <a:pt x="0" y="10800"/>
                        <a:pt x="0" y="10800"/>
                      </a:cubicBezTo>
                      <a:cubicBezTo>
                        <a:pt x="0" y="0"/>
                        <a:pt x="10800" y="0"/>
                        <a:pt x="21600" y="0"/>
                      </a:cubicBezTo>
                      <a:cubicBezTo>
                        <a:pt x="21600" y="0"/>
                        <a:pt x="21600" y="10800"/>
                        <a:pt x="21600" y="10800"/>
                      </a:cubicBezTo>
                      <a:cubicBezTo>
                        <a:pt x="21600" y="10800"/>
                        <a:pt x="10800" y="10800"/>
                        <a:pt x="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6985" name="Freeform 492"/>
                <p:cNvSpPr/>
                <p:nvPr/>
              </p:nvSpPr>
              <p:spPr>
                <a:xfrm>
                  <a:off x="91606" y="5227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7382" h="17382" fill="norm" stroke="1" extrusionOk="0">
                      <a:moveTo>
                        <a:pt x="0" y="7200"/>
                      </a:moveTo>
                      <a:cubicBezTo>
                        <a:pt x="0" y="0"/>
                        <a:pt x="0" y="0"/>
                        <a:pt x="7200" y="0"/>
                      </a:cubicBezTo>
                      <a:cubicBezTo>
                        <a:pt x="14400" y="0"/>
                        <a:pt x="21600" y="0"/>
                        <a:pt x="14400" y="7200"/>
                      </a:cubicBezTo>
                      <a:cubicBezTo>
                        <a:pt x="14400" y="14400"/>
                        <a:pt x="14400" y="14400"/>
                        <a:pt x="14400" y="14400"/>
                      </a:cubicBezTo>
                      <a:cubicBezTo>
                        <a:pt x="7200" y="21600"/>
                        <a:pt x="0" y="14400"/>
                        <a:pt x="0" y="72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6986" name="Freeform 493"/>
                <p:cNvSpPr/>
                <p:nvPr/>
              </p:nvSpPr>
              <p:spPr>
                <a:xfrm>
                  <a:off x="91999" y="9403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3600" y="8640"/>
                      </a:moveTo>
                      <a:cubicBezTo>
                        <a:pt x="7200" y="4320"/>
                        <a:pt x="10800" y="0"/>
                        <a:pt x="14400" y="0"/>
                      </a:cubicBezTo>
                      <a:cubicBezTo>
                        <a:pt x="18000" y="0"/>
                        <a:pt x="21600" y="8640"/>
                        <a:pt x="21600" y="12960"/>
                      </a:cubicBezTo>
                      <a:cubicBezTo>
                        <a:pt x="18000" y="17280"/>
                        <a:pt x="14400" y="21600"/>
                        <a:pt x="7200" y="21600"/>
                      </a:cubicBezTo>
                      <a:cubicBezTo>
                        <a:pt x="3600" y="21600"/>
                        <a:pt x="3600" y="17280"/>
                        <a:pt x="0" y="12960"/>
                      </a:cubicBezTo>
                      <a:cubicBezTo>
                        <a:pt x="0" y="12960"/>
                        <a:pt x="3600" y="8640"/>
                        <a:pt x="3600" y="864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6987" name="Freeform 494"/>
                <p:cNvSpPr/>
                <p:nvPr/>
              </p:nvSpPr>
              <p:spPr>
                <a:xfrm>
                  <a:off x="94978" y="73521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10800"/>
                      </a:moveTo>
                      <a:cubicBezTo>
                        <a:pt x="0" y="10800"/>
                        <a:pt x="0" y="0"/>
                        <a:pt x="0" y="0"/>
                      </a:cubicBezTo>
                      <a:cubicBezTo>
                        <a:pt x="10800" y="0"/>
                        <a:pt x="10800" y="0"/>
                        <a:pt x="21600" y="10800"/>
                      </a:cubicBezTo>
                      <a:cubicBezTo>
                        <a:pt x="10800" y="10800"/>
                        <a:pt x="10800" y="21600"/>
                        <a:pt x="10800" y="21600"/>
                      </a:cubicBezTo>
                      <a:cubicBezTo>
                        <a:pt x="0" y="21600"/>
                        <a:pt x="0" y="10800"/>
                        <a:pt x="0" y="108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6988" name="Freeform 495"/>
                <p:cNvSpPr/>
                <p:nvPr/>
              </p:nvSpPr>
              <p:spPr>
                <a:xfrm>
                  <a:off x="95309" y="10672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0"/>
                      </a:moveTo>
                      <a:cubicBezTo>
                        <a:pt x="21600" y="10800"/>
                        <a:pt x="21600" y="10800"/>
                        <a:pt x="21600" y="10800"/>
                      </a:cubicBezTo>
                      <a:cubicBezTo>
                        <a:pt x="21600" y="21600"/>
                        <a:pt x="21600" y="21600"/>
                        <a:pt x="0" y="21600"/>
                      </a:cubicBezTo>
                      <a:cubicBezTo>
                        <a:pt x="0" y="21600"/>
                        <a:pt x="0" y="21600"/>
                        <a:pt x="0" y="10800"/>
                      </a:cubicBezTo>
                      <a:cubicBezTo>
                        <a:pt x="0" y="10800"/>
                        <a:pt x="0" y="10800"/>
                        <a:pt x="216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6989" name="Freeform 496"/>
                <p:cNvSpPr/>
                <p:nvPr/>
              </p:nvSpPr>
              <p:spPr>
                <a:xfrm>
                  <a:off x="94209" y="7859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8936" h="21600" fill="norm" stroke="1" extrusionOk="0">
                      <a:moveTo>
                        <a:pt x="3600" y="4320"/>
                      </a:moveTo>
                      <a:cubicBezTo>
                        <a:pt x="7200" y="0"/>
                        <a:pt x="14400" y="0"/>
                        <a:pt x="18000" y="0"/>
                      </a:cubicBezTo>
                      <a:cubicBezTo>
                        <a:pt x="18000" y="4320"/>
                        <a:pt x="18000" y="4320"/>
                        <a:pt x="18000" y="4320"/>
                      </a:cubicBezTo>
                      <a:cubicBezTo>
                        <a:pt x="21600" y="12960"/>
                        <a:pt x="14400" y="21600"/>
                        <a:pt x="3600" y="21600"/>
                      </a:cubicBezTo>
                      <a:cubicBezTo>
                        <a:pt x="3600" y="21600"/>
                        <a:pt x="3600" y="21600"/>
                        <a:pt x="0" y="17280"/>
                      </a:cubicBezTo>
                      <a:cubicBezTo>
                        <a:pt x="0" y="17280"/>
                        <a:pt x="0" y="12960"/>
                        <a:pt x="0" y="12960"/>
                      </a:cubicBezTo>
                      <a:cubicBezTo>
                        <a:pt x="0" y="8640"/>
                        <a:pt x="0" y="8640"/>
                        <a:pt x="3600" y="432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6990" name="Freeform 497"/>
                <p:cNvSpPr/>
                <p:nvPr/>
              </p:nvSpPr>
              <p:spPr>
                <a:xfrm>
                  <a:off x="94542" y="85104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378" h="21600" fill="norm" stroke="1" extrusionOk="0">
                      <a:moveTo>
                        <a:pt x="18514" y="8640"/>
                      </a:moveTo>
                      <a:cubicBezTo>
                        <a:pt x="21600" y="12960"/>
                        <a:pt x="15429" y="17280"/>
                        <a:pt x="15429" y="21600"/>
                      </a:cubicBezTo>
                      <a:cubicBezTo>
                        <a:pt x="15429" y="21600"/>
                        <a:pt x="12343" y="21600"/>
                        <a:pt x="12343" y="21600"/>
                      </a:cubicBezTo>
                      <a:cubicBezTo>
                        <a:pt x="9257" y="17280"/>
                        <a:pt x="6171" y="17280"/>
                        <a:pt x="3086" y="12960"/>
                      </a:cubicBezTo>
                      <a:cubicBezTo>
                        <a:pt x="0" y="12960"/>
                        <a:pt x="0" y="8640"/>
                        <a:pt x="0" y="8640"/>
                      </a:cubicBezTo>
                      <a:cubicBezTo>
                        <a:pt x="3086" y="4320"/>
                        <a:pt x="3086" y="4320"/>
                        <a:pt x="6171" y="0"/>
                      </a:cubicBezTo>
                      <a:cubicBezTo>
                        <a:pt x="6171" y="0"/>
                        <a:pt x="9257" y="0"/>
                        <a:pt x="9257" y="0"/>
                      </a:cubicBezTo>
                      <a:cubicBezTo>
                        <a:pt x="15429" y="0"/>
                        <a:pt x="15429" y="4320"/>
                        <a:pt x="18514" y="864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6991" name="Freeform 498"/>
                <p:cNvSpPr/>
                <p:nvPr/>
              </p:nvSpPr>
              <p:spPr>
                <a:xfrm>
                  <a:off x="83716" y="135578"/>
                  <a:ext cx="18826" cy="1721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431" h="21600" fill="norm" stroke="1" extrusionOk="0">
                      <a:moveTo>
                        <a:pt x="15356" y="5959"/>
                      </a:moveTo>
                      <a:cubicBezTo>
                        <a:pt x="14681" y="5959"/>
                        <a:pt x="14006" y="6703"/>
                        <a:pt x="13331" y="7448"/>
                      </a:cubicBezTo>
                      <a:cubicBezTo>
                        <a:pt x="13331" y="8193"/>
                        <a:pt x="13331" y="8938"/>
                        <a:pt x="11981" y="9683"/>
                      </a:cubicBezTo>
                      <a:cubicBezTo>
                        <a:pt x="11306" y="9683"/>
                        <a:pt x="11306" y="11172"/>
                        <a:pt x="11306" y="11917"/>
                      </a:cubicBezTo>
                      <a:cubicBezTo>
                        <a:pt x="10631" y="13407"/>
                        <a:pt x="10631" y="13407"/>
                        <a:pt x="9956" y="12662"/>
                      </a:cubicBezTo>
                      <a:cubicBezTo>
                        <a:pt x="9281" y="11917"/>
                        <a:pt x="9281" y="11917"/>
                        <a:pt x="8606" y="11172"/>
                      </a:cubicBezTo>
                      <a:cubicBezTo>
                        <a:pt x="7931" y="11172"/>
                        <a:pt x="7256" y="11172"/>
                        <a:pt x="6581" y="11172"/>
                      </a:cubicBezTo>
                      <a:cubicBezTo>
                        <a:pt x="5906" y="11917"/>
                        <a:pt x="5906" y="12662"/>
                        <a:pt x="5231" y="12662"/>
                      </a:cubicBezTo>
                      <a:cubicBezTo>
                        <a:pt x="4556" y="13407"/>
                        <a:pt x="4556" y="14152"/>
                        <a:pt x="4556" y="14152"/>
                      </a:cubicBezTo>
                      <a:cubicBezTo>
                        <a:pt x="5231" y="15641"/>
                        <a:pt x="5231" y="16386"/>
                        <a:pt x="5231" y="17131"/>
                      </a:cubicBezTo>
                      <a:cubicBezTo>
                        <a:pt x="5231" y="18621"/>
                        <a:pt x="5906" y="19366"/>
                        <a:pt x="6581" y="20110"/>
                      </a:cubicBezTo>
                      <a:cubicBezTo>
                        <a:pt x="6581" y="20110"/>
                        <a:pt x="6581" y="20855"/>
                        <a:pt x="5906" y="20855"/>
                      </a:cubicBezTo>
                      <a:cubicBezTo>
                        <a:pt x="5231" y="21600"/>
                        <a:pt x="4556" y="21600"/>
                        <a:pt x="3881" y="21600"/>
                      </a:cubicBezTo>
                      <a:cubicBezTo>
                        <a:pt x="2531" y="20855"/>
                        <a:pt x="1181" y="20110"/>
                        <a:pt x="506" y="18621"/>
                      </a:cubicBezTo>
                      <a:cubicBezTo>
                        <a:pt x="-169" y="17876"/>
                        <a:pt x="-169" y="16386"/>
                        <a:pt x="506" y="16386"/>
                      </a:cubicBezTo>
                      <a:cubicBezTo>
                        <a:pt x="1856" y="15641"/>
                        <a:pt x="1856" y="14897"/>
                        <a:pt x="2531" y="14152"/>
                      </a:cubicBezTo>
                      <a:cubicBezTo>
                        <a:pt x="2531" y="13407"/>
                        <a:pt x="2531" y="11917"/>
                        <a:pt x="3881" y="11917"/>
                      </a:cubicBezTo>
                      <a:cubicBezTo>
                        <a:pt x="5231" y="11172"/>
                        <a:pt x="5906" y="8938"/>
                        <a:pt x="6581" y="8193"/>
                      </a:cubicBezTo>
                      <a:cubicBezTo>
                        <a:pt x="7256" y="7448"/>
                        <a:pt x="7256" y="6703"/>
                        <a:pt x="7256" y="6703"/>
                      </a:cubicBezTo>
                      <a:cubicBezTo>
                        <a:pt x="7256" y="5959"/>
                        <a:pt x="6581" y="5214"/>
                        <a:pt x="7256" y="4469"/>
                      </a:cubicBezTo>
                      <a:cubicBezTo>
                        <a:pt x="8606" y="2979"/>
                        <a:pt x="8606" y="1490"/>
                        <a:pt x="9956" y="1490"/>
                      </a:cubicBezTo>
                      <a:cubicBezTo>
                        <a:pt x="10631" y="1490"/>
                        <a:pt x="10631" y="1490"/>
                        <a:pt x="10631" y="2234"/>
                      </a:cubicBezTo>
                      <a:cubicBezTo>
                        <a:pt x="11306" y="2979"/>
                        <a:pt x="10631" y="3724"/>
                        <a:pt x="10631" y="4469"/>
                      </a:cubicBezTo>
                      <a:cubicBezTo>
                        <a:pt x="9956" y="5214"/>
                        <a:pt x="10631" y="5959"/>
                        <a:pt x="11306" y="5959"/>
                      </a:cubicBezTo>
                      <a:cubicBezTo>
                        <a:pt x="11981" y="5214"/>
                        <a:pt x="12656" y="5959"/>
                        <a:pt x="12656" y="5214"/>
                      </a:cubicBezTo>
                      <a:cubicBezTo>
                        <a:pt x="13331" y="4469"/>
                        <a:pt x="14681" y="3724"/>
                        <a:pt x="15356" y="3724"/>
                      </a:cubicBezTo>
                      <a:cubicBezTo>
                        <a:pt x="16706" y="3724"/>
                        <a:pt x="17381" y="3724"/>
                        <a:pt x="16706" y="2234"/>
                      </a:cubicBezTo>
                      <a:cubicBezTo>
                        <a:pt x="18056" y="1490"/>
                        <a:pt x="18731" y="745"/>
                        <a:pt x="19406" y="0"/>
                      </a:cubicBezTo>
                      <a:cubicBezTo>
                        <a:pt x="20081" y="0"/>
                        <a:pt x="21431" y="745"/>
                        <a:pt x="21431" y="745"/>
                      </a:cubicBezTo>
                      <a:cubicBezTo>
                        <a:pt x="21431" y="1490"/>
                        <a:pt x="21431" y="2234"/>
                        <a:pt x="20756" y="2979"/>
                      </a:cubicBezTo>
                      <a:cubicBezTo>
                        <a:pt x="19406" y="2979"/>
                        <a:pt x="18731" y="3724"/>
                        <a:pt x="18056" y="5214"/>
                      </a:cubicBezTo>
                      <a:cubicBezTo>
                        <a:pt x="17381" y="5959"/>
                        <a:pt x="16706" y="5959"/>
                        <a:pt x="15356" y="5959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6992" name="Freeform 499"/>
                <p:cNvSpPr/>
                <p:nvPr/>
              </p:nvSpPr>
              <p:spPr>
                <a:xfrm>
                  <a:off x="95419" y="143751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7895" h="20520" fill="norm" stroke="1" extrusionOk="0">
                      <a:moveTo>
                        <a:pt x="1695" y="11880"/>
                      </a:moveTo>
                      <a:cubicBezTo>
                        <a:pt x="-2625" y="7560"/>
                        <a:pt x="1695" y="3240"/>
                        <a:pt x="10335" y="3240"/>
                      </a:cubicBezTo>
                      <a:cubicBezTo>
                        <a:pt x="10335" y="-1080"/>
                        <a:pt x="14655" y="-1080"/>
                        <a:pt x="14655" y="3240"/>
                      </a:cubicBezTo>
                      <a:cubicBezTo>
                        <a:pt x="18975" y="7560"/>
                        <a:pt x="18975" y="11880"/>
                        <a:pt x="14655" y="16200"/>
                      </a:cubicBezTo>
                      <a:cubicBezTo>
                        <a:pt x="14655" y="16200"/>
                        <a:pt x="14655" y="20520"/>
                        <a:pt x="6015" y="20520"/>
                      </a:cubicBezTo>
                      <a:cubicBezTo>
                        <a:pt x="1695" y="20520"/>
                        <a:pt x="1695" y="16200"/>
                        <a:pt x="1695" y="1188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6993" name="Freeform 500"/>
                <p:cNvSpPr/>
                <p:nvPr/>
              </p:nvSpPr>
              <p:spPr>
                <a:xfrm>
                  <a:off x="94095" y="149594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7548" fill="norm" stroke="1" extrusionOk="0">
                      <a:moveTo>
                        <a:pt x="19636" y="4363"/>
                      </a:moveTo>
                      <a:cubicBezTo>
                        <a:pt x="21600" y="7449"/>
                        <a:pt x="21600" y="10535"/>
                        <a:pt x="21600" y="13621"/>
                      </a:cubicBezTo>
                      <a:cubicBezTo>
                        <a:pt x="19636" y="19792"/>
                        <a:pt x="17673" y="16706"/>
                        <a:pt x="17673" y="16706"/>
                      </a:cubicBezTo>
                      <a:cubicBezTo>
                        <a:pt x="13745" y="19792"/>
                        <a:pt x="11782" y="13621"/>
                        <a:pt x="9818" y="10535"/>
                      </a:cubicBezTo>
                      <a:cubicBezTo>
                        <a:pt x="7855" y="7449"/>
                        <a:pt x="7855" y="10535"/>
                        <a:pt x="7855" y="13621"/>
                      </a:cubicBezTo>
                      <a:cubicBezTo>
                        <a:pt x="5891" y="13621"/>
                        <a:pt x="5891" y="13621"/>
                        <a:pt x="5891" y="13621"/>
                      </a:cubicBezTo>
                      <a:cubicBezTo>
                        <a:pt x="5891" y="16706"/>
                        <a:pt x="1964" y="16706"/>
                        <a:pt x="0" y="16706"/>
                      </a:cubicBezTo>
                      <a:cubicBezTo>
                        <a:pt x="0" y="13621"/>
                        <a:pt x="0" y="10535"/>
                        <a:pt x="1964" y="7449"/>
                      </a:cubicBezTo>
                      <a:cubicBezTo>
                        <a:pt x="1964" y="7449"/>
                        <a:pt x="3927" y="4363"/>
                        <a:pt x="3927" y="4363"/>
                      </a:cubicBezTo>
                      <a:cubicBezTo>
                        <a:pt x="5891" y="1278"/>
                        <a:pt x="7855" y="-1808"/>
                        <a:pt x="11782" y="1278"/>
                      </a:cubicBezTo>
                      <a:cubicBezTo>
                        <a:pt x="13745" y="4363"/>
                        <a:pt x="15709" y="1278"/>
                        <a:pt x="19636" y="4363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6994" name="Freeform 501"/>
                <p:cNvSpPr/>
                <p:nvPr/>
              </p:nvSpPr>
              <p:spPr>
                <a:xfrm>
                  <a:off x="97405" y="75948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0800" y="0"/>
                      </a:moveTo>
                      <a:cubicBezTo>
                        <a:pt x="10800" y="0"/>
                        <a:pt x="10800" y="0"/>
                        <a:pt x="21600" y="10800"/>
                      </a:cubicBezTo>
                      <a:cubicBezTo>
                        <a:pt x="10800" y="10800"/>
                        <a:pt x="10800" y="21600"/>
                        <a:pt x="10800" y="21600"/>
                      </a:cubicBezTo>
                      <a:cubicBezTo>
                        <a:pt x="0" y="21600"/>
                        <a:pt x="0" y="10800"/>
                        <a:pt x="0" y="10800"/>
                      </a:cubicBezTo>
                      <a:cubicBezTo>
                        <a:pt x="0" y="10800"/>
                        <a:pt x="0" y="0"/>
                        <a:pt x="108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6995" name="Freeform 502"/>
                <p:cNvSpPr/>
                <p:nvPr/>
              </p:nvSpPr>
              <p:spPr>
                <a:xfrm>
                  <a:off x="97074" y="12277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9069" fill="norm" stroke="1" extrusionOk="0">
                      <a:moveTo>
                        <a:pt x="7200" y="0"/>
                      </a:moveTo>
                      <a:cubicBezTo>
                        <a:pt x="14400" y="0"/>
                        <a:pt x="21600" y="4320"/>
                        <a:pt x="21600" y="8640"/>
                      </a:cubicBezTo>
                      <a:cubicBezTo>
                        <a:pt x="21600" y="8640"/>
                        <a:pt x="21600" y="12960"/>
                        <a:pt x="21600" y="12960"/>
                      </a:cubicBezTo>
                      <a:cubicBezTo>
                        <a:pt x="21600" y="17280"/>
                        <a:pt x="21600" y="21600"/>
                        <a:pt x="14400" y="17280"/>
                      </a:cubicBezTo>
                      <a:cubicBezTo>
                        <a:pt x="14400" y="12960"/>
                        <a:pt x="7200" y="12960"/>
                        <a:pt x="7200" y="12960"/>
                      </a:cubicBezTo>
                      <a:cubicBezTo>
                        <a:pt x="0" y="8640"/>
                        <a:pt x="0" y="8640"/>
                        <a:pt x="0" y="4320"/>
                      </a:cubicBezTo>
                      <a:cubicBezTo>
                        <a:pt x="0" y="0"/>
                        <a:pt x="7200" y="0"/>
                        <a:pt x="72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6996" name="Freeform 503"/>
                <p:cNvSpPr/>
                <p:nvPr/>
              </p:nvSpPr>
              <p:spPr>
                <a:xfrm>
                  <a:off x="98508" y="6579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0"/>
                      </a:moveTo>
                      <a:cubicBezTo>
                        <a:pt x="10800" y="0"/>
                        <a:pt x="10800" y="0"/>
                        <a:pt x="21600" y="10800"/>
                      </a:cubicBezTo>
                      <a:cubicBezTo>
                        <a:pt x="10800" y="10800"/>
                        <a:pt x="0" y="21600"/>
                        <a:pt x="0" y="21600"/>
                      </a:cubicBezTo>
                      <a:cubicBezTo>
                        <a:pt x="0" y="10800"/>
                        <a:pt x="0" y="10800"/>
                        <a:pt x="0" y="1080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6997" name="Freeform 504"/>
                <p:cNvSpPr/>
                <p:nvPr/>
              </p:nvSpPr>
              <p:spPr>
                <a:xfrm>
                  <a:off x="98287" y="9161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21600"/>
                      </a:moveTo>
                      <a:cubicBezTo>
                        <a:pt x="21600" y="21600"/>
                        <a:pt x="0" y="21600"/>
                        <a:pt x="0" y="21600"/>
                      </a:cubicBezTo>
                      <a:cubicBezTo>
                        <a:pt x="0" y="21600"/>
                        <a:pt x="0" y="0"/>
                        <a:pt x="21600" y="0"/>
                      </a:cubicBezTo>
                      <a:cubicBezTo>
                        <a:pt x="21600" y="0"/>
                        <a:pt x="21600" y="21600"/>
                        <a:pt x="21600" y="21600"/>
                      </a:cubicBezTo>
                      <a:cubicBezTo>
                        <a:pt x="21600" y="21600"/>
                        <a:pt x="21600" y="21600"/>
                        <a:pt x="2160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6998" name="Freeform 505"/>
                <p:cNvSpPr/>
                <p:nvPr/>
              </p:nvSpPr>
              <p:spPr>
                <a:xfrm>
                  <a:off x="98618" y="11714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9491" fill="norm" stroke="1" extrusionOk="0">
                      <a:moveTo>
                        <a:pt x="0" y="3600"/>
                      </a:moveTo>
                      <a:cubicBezTo>
                        <a:pt x="3600" y="3600"/>
                        <a:pt x="7200" y="3600"/>
                        <a:pt x="7200" y="0"/>
                      </a:cubicBezTo>
                      <a:cubicBezTo>
                        <a:pt x="10800" y="0"/>
                        <a:pt x="21600" y="10800"/>
                        <a:pt x="21600" y="14400"/>
                      </a:cubicBezTo>
                      <a:cubicBezTo>
                        <a:pt x="18000" y="18000"/>
                        <a:pt x="10800" y="21600"/>
                        <a:pt x="7200" y="18000"/>
                      </a:cubicBezTo>
                      <a:cubicBezTo>
                        <a:pt x="7200" y="14400"/>
                        <a:pt x="3600" y="14400"/>
                        <a:pt x="3600" y="10800"/>
                      </a:cubicBezTo>
                      <a:cubicBezTo>
                        <a:pt x="0" y="10800"/>
                        <a:pt x="0" y="7200"/>
                        <a:pt x="0" y="3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6999" name="Freeform 506"/>
                <p:cNvSpPr/>
                <p:nvPr/>
              </p:nvSpPr>
              <p:spPr>
                <a:xfrm>
                  <a:off x="99020" y="86917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069" h="19491" fill="norm" stroke="1" extrusionOk="0">
                      <a:moveTo>
                        <a:pt x="6109" y="18000"/>
                      </a:moveTo>
                      <a:cubicBezTo>
                        <a:pt x="1789" y="18000"/>
                        <a:pt x="-2531" y="14400"/>
                        <a:pt x="1789" y="10800"/>
                      </a:cubicBezTo>
                      <a:cubicBezTo>
                        <a:pt x="1789" y="10800"/>
                        <a:pt x="1789" y="7200"/>
                        <a:pt x="1789" y="7200"/>
                      </a:cubicBezTo>
                      <a:cubicBezTo>
                        <a:pt x="1789" y="3600"/>
                        <a:pt x="6109" y="0"/>
                        <a:pt x="10429" y="0"/>
                      </a:cubicBezTo>
                      <a:cubicBezTo>
                        <a:pt x="14749" y="0"/>
                        <a:pt x="19069" y="3600"/>
                        <a:pt x="19069" y="10800"/>
                      </a:cubicBezTo>
                      <a:cubicBezTo>
                        <a:pt x="19069" y="10800"/>
                        <a:pt x="19069" y="10800"/>
                        <a:pt x="19069" y="14400"/>
                      </a:cubicBezTo>
                      <a:cubicBezTo>
                        <a:pt x="14749" y="18000"/>
                        <a:pt x="10429" y="21600"/>
                        <a:pt x="6109" y="180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000" name="Freeform 507"/>
                <p:cNvSpPr/>
                <p:nvPr/>
              </p:nvSpPr>
              <p:spPr>
                <a:xfrm>
                  <a:off x="99832" y="7120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5400" y="18000"/>
                      </a:moveTo>
                      <a:cubicBezTo>
                        <a:pt x="5400" y="18000"/>
                        <a:pt x="0" y="14400"/>
                        <a:pt x="0" y="14400"/>
                      </a:cubicBezTo>
                      <a:cubicBezTo>
                        <a:pt x="5400" y="10800"/>
                        <a:pt x="16200" y="7200"/>
                        <a:pt x="16200" y="0"/>
                      </a:cubicBezTo>
                      <a:cubicBezTo>
                        <a:pt x="16200" y="0"/>
                        <a:pt x="21600" y="0"/>
                        <a:pt x="21600" y="0"/>
                      </a:cubicBezTo>
                      <a:cubicBezTo>
                        <a:pt x="21600" y="3600"/>
                        <a:pt x="21600" y="3600"/>
                        <a:pt x="21600" y="3600"/>
                      </a:cubicBezTo>
                      <a:cubicBezTo>
                        <a:pt x="21600" y="10800"/>
                        <a:pt x="16200" y="18000"/>
                        <a:pt x="10800" y="21600"/>
                      </a:cubicBezTo>
                      <a:cubicBezTo>
                        <a:pt x="10800" y="21600"/>
                        <a:pt x="5400" y="21600"/>
                        <a:pt x="5400" y="180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001" name="Freeform 508"/>
                <p:cNvSpPr/>
                <p:nvPr/>
              </p:nvSpPr>
              <p:spPr>
                <a:xfrm>
                  <a:off x="101266" y="15548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7200" y="0"/>
                      </a:moveTo>
                      <a:cubicBezTo>
                        <a:pt x="14400" y="7200"/>
                        <a:pt x="14400" y="14400"/>
                        <a:pt x="21600" y="14400"/>
                      </a:cubicBezTo>
                      <a:cubicBezTo>
                        <a:pt x="14400" y="21600"/>
                        <a:pt x="14400" y="21600"/>
                        <a:pt x="14400" y="21600"/>
                      </a:cubicBezTo>
                      <a:cubicBezTo>
                        <a:pt x="7200" y="21600"/>
                        <a:pt x="0" y="21600"/>
                        <a:pt x="0" y="14400"/>
                      </a:cubicBezTo>
                      <a:cubicBezTo>
                        <a:pt x="0" y="7200"/>
                        <a:pt x="7200" y="7200"/>
                        <a:pt x="72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002" name="Freeform 509"/>
                <p:cNvSpPr/>
                <p:nvPr/>
              </p:nvSpPr>
              <p:spPr>
                <a:xfrm>
                  <a:off x="51577" y="27914"/>
                  <a:ext cx="56260" cy="94649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4547" y="12960"/>
                      </a:moveTo>
                      <a:cubicBezTo>
                        <a:pt x="4775" y="12825"/>
                        <a:pt x="4547" y="12420"/>
                        <a:pt x="4547" y="12150"/>
                      </a:cubicBezTo>
                      <a:cubicBezTo>
                        <a:pt x="4547" y="12015"/>
                        <a:pt x="4547" y="11880"/>
                        <a:pt x="4547" y="11745"/>
                      </a:cubicBezTo>
                      <a:cubicBezTo>
                        <a:pt x="4775" y="11475"/>
                        <a:pt x="4547" y="11205"/>
                        <a:pt x="4320" y="11070"/>
                      </a:cubicBezTo>
                      <a:cubicBezTo>
                        <a:pt x="3865" y="10935"/>
                        <a:pt x="3865" y="10665"/>
                        <a:pt x="3638" y="10395"/>
                      </a:cubicBezTo>
                      <a:cubicBezTo>
                        <a:pt x="3411" y="10395"/>
                        <a:pt x="3638" y="10395"/>
                        <a:pt x="3638" y="10260"/>
                      </a:cubicBezTo>
                      <a:cubicBezTo>
                        <a:pt x="3411" y="10125"/>
                        <a:pt x="3183" y="9990"/>
                        <a:pt x="3183" y="9855"/>
                      </a:cubicBezTo>
                      <a:cubicBezTo>
                        <a:pt x="3183" y="9720"/>
                        <a:pt x="3638" y="9585"/>
                        <a:pt x="3865" y="9450"/>
                      </a:cubicBezTo>
                      <a:cubicBezTo>
                        <a:pt x="4320" y="9180"/>
                        <a:pt x="4775" y="9045"/>
                        <a:pt x="5002" y="8775"/>
                      </a:cubicBezTo>
                      <a:cubicBezTo>
                        <a:pt x="5457" y="8640"/>
                        <a:pt x="5684" y="8235"/>
                        <a:pt x="6366" y="8100"/>
                      </a:cubicBezTo>
                      <a:cubicBezTo>
                        <a:pt x="6366" y="8100"/>
                        <a:pt x="6594" y="8100"/>
                        <a:pt x="6594" y="7965"/>
                      </a:cubicBezTo>
                      <a:cubicBezTo>
                        <a:pt x="7503" y="7425"/>
                        <a:pt x="8413" y="7020"/>
                        <a:pt x="9322" y="6480"/>
                      </a:cubicBezTo>
                      <a:cubicBezTo>
                        <a:pt x="10686" y="5805"/>
                        <a:pt x="11823" y="5265"/>
                        <a:pt x="12960" y="4590"/>
                      </a:cubicBezTo>
                      <a:cubicBezTo>
                        <a:pt x="14097" y="3915"/>
                        <a:pt x="15234" y="3375"/>
                        <a:pt x="16371" y="2700"/>
                      </a:cubicBezTo>
                      <a:cubicBezTo>
                        <a:pt x="17507" y="2025"/>
                        <a:pt x="18872" y="1485"/>
                        <a:pt x="20008" y="810"/>
                      </a:cubicBezTo>
                      <a:cubicBezTo>
                        <a:pt x="20463" y="540"/>
                        <a:pt x="20918" y="270"/>
                        <a:pt x="21373" y="0"/>
                      </a:cubicBezTo>
                      <a:cubicBezTo>
                        <a:pt x="21600" y="0"/>
                        <a:pt x="21600" y="0"/>
                        <a:pt x="21600" y="0"/>
                      </a:cubicBezTo>
                      <a:cubicBezTo>
                        <a:pt x="21600" y="135"/>
                        <a:pt x="21600" y="135"/>
                        <a:pt x="21600" y="135"/>
                      </a:cubicBezTo>
                      <a:cubicBezTo>
                        <a:pt x="21600" y="0"/>
                        <a:pt x="21600" y="0"/>
                        <a:pt x="21600" y="0"/>
                      </a:cubicBezTo>
                      <a:cubicBezTo>
                        <a:pt x="21600" y="135"/>
                        <a:pt x="21600" y="135"/>
                        <a:pt x="21600" y="135"/>
                      </a:cubicBezTo>
                      <a:cubicBezTo>
                        <a:pt x="20918" y="540"/>
                        <a:pt x="20691" y="1080"/>
                        <a:pt x="20236" y="1485"/>
                      </a:cubicBezTo>
                      <a:cubicBezTo>
                        <a:pt x="19554" y="2025"/>
                        <a:pt x="19099" y="2430"/>
                        <a:pt x="18644" y="2970"/>
                      </a:cubicBezTo>
                      <a:cubicBezTo>
                        <a:pt x="17962" y="3510"/>
                        <a:pt x="17507" y="4050"/>
                        <a:pt x="16825" y="4725"/>
                      </a:cubicBezTo>
                      <a:cubicBezTo>
                        <a:pt x="16143" y="5400"/>
                        <a:pt x="15461" y="6210"/>
                        <a:pt x="14779" y="7020"/>
                      </a:cubicBezTo>
                      <a:cubicBezTo>
                        <a:pt x="13642" y="8100"/>
                        <a:pt x="12505" y="9315"/>
                        <a:pt x="11141" y="10395"/>
                      </a:cubicBezTo>
                      <a:cubicBezTo>
                        <a:pt x="10686" y="10665"/>
                        <a:pt x="10459" y="11070"/>
                        <a:pt x="10004" y="11475"/>
                      </a:cubicBezTo>
                      <a:cubicBezTo>
                        <a:pt x="9322" y="12420"/>
                        <a:pt x="8185" y="13365"/>
                        <a:pt x="7276" y="14310"/>
                      </a:cubicBezTo>
                      <a:cubicBezTo>
                        <a:pt x="6594" y="14985"/>
                        <a:pt x="5912" y="15525"/>
                        <a:pt x="5457" y="16200"/>
                      </a:cubicBezTo>
                      <a:cubicBezTo>
                        <a:pt x="5002" y="16740"/>
                        <a:pt x="4320" y="17145"/>
                        <a:pt x="4093" y="17685"/>
                      </a:cubicBezTo>
                      <a:cubicBezTo>
                        <a:pt x="3865" y="17955"/>
                        <a:pt x="3411" y="18090"/>
                        <a:pt x="3183" y="18225"/>
                      </a:cubicBezTo>
                      <a:cubicBezTo>
                        <a:pt x="2956" y="18495"/>
                        <a:pt x="2728" y="18765"/>
                        <a:pt x="2501" y="19035"/>
                      </a:cubicBezTo>
                      <a:cubicBezTo>
                        <a:pt x="2501" y="19305"/>
                        <a:pt x="2274" y="19440"/>
                        <a:pt x="2046" y="19575"/>
                      </a:cubicBezTo>
                      <a:cubicBezTo>
                        <a:pt x="1592" y="20250"/>
                        <a:pt x="682" y="20790"/>
                        <a:pt x="227" y="21465"/>
                      </a:cubicBezTo>
                      <a:cubicBezTo>
                        <a:pt x="227" y="21600"/>
                        <a:pt x="0" y="21600"/>
                        <a:pt x="0" y="21600"/>
                      </a:cubicBezTo>
                      <a:cubicBezTo>
                        <a:pt x="0" y="21600"/>
                        <a:pt x="0" y="21465"/>
                        <a:pt x="0" y="21465"/>
                      </a:cubicBezTo>
                      <a:cubicBezTo>
                        <a:pt x="227" y="21060"/>
                        <a:pt x="455" y="20655"/>
                        <a:pt x="682" y="20250"/>
                      </a:cubicBezTo>
                      <a:cubicBezTo>
                        <a:pt x="682" y="19980"/>
                        <a:pt x="909" y="19710"/>
                        <a:pt x="909" y="19440"/>
                      </a:cubicBezTo>
                      <a:cubicBezTo>
                        <a:pt x="1137" y="19170"/>
                        <a:pt x="1137" y="19035"/>
                        <a:pt x="1364" y="18765"/>
                      </a:cubicBezTo>
                      <a:cubicBezTo>
                        <a:pt x="1592" y="18225"/>
                        <a:pt x="1819" y="17820"/>
                        <a:pt x="2046" y="17415"/>
                      </a:cubicBezTo>
                      <a:cubicBezTo>
                        <a:pt x="2274" y="16740"/>
                        <a:pt x="2728" y="16065"/>
                        <a:pt x="2956" y="15390"/>
                      </a:cubicBezTo>
                      <a:cubicBezTo>
                        <a:pt x="3183" y="14985"/>
                        <a:pt x="3411" y="14580"/>
                        <a:pt x="3865" y="14175"/>
                      </a:cubicBezTo>
                      <a:cubicBezTo>
                        <a:pt x="4320" y="13770"/>
                        <a:pt x="4320" y="13365"/>
                        <a:pt x="4547" y="1296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003" name="Freeform 510"/>
                <p:cNvSpPr/>
                <p:nvPr/>
              </p:nvSpPr>
              <p:spPr>
                <a:xfrm>
                  <a:off x="98672" y="13556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509" h="19886" fill="norm" stroke="1" extrusionOk="0">
                      <a:moveTo>
                        <a:pt x="5891" y="13715"/>
                      </a:moveTo>
                      <a:cubicBezTo>
                        <a:pt x="3927" y="13715"/>
                        <a:pt x="1964" y="10629"/>
                        <a:pt x="0" y="7543"/>
                      </a:cubicBezTo>
                      <a:cubicBezTo>
                        <a:pt x="0" y="4457"/>
                        <a:pt x="1964" y="1372"/>
                        <a:pt x="3927" y="1372"/>
                      </a:cubicBezTo>
                      <a:cubicBezTo>
                        <a:pt x="3927" y="-1714"/>
                        <a:pt x="5891" y="1372"/>
                        <a:pt x="5891" y="1372"/>
                      </a:cubicBezTo>
                      <a:cubicBezTo>
                        <a:pt x="11782" y="-1714"/>
                        <a:pt x="15709" y="4457"/>
                        <a:pt x="19636" y="4457"/>
                      </a:cubicBezTo>
                      <a:cubicBezTo>
                        <a:pt x="19636" y="4457"/>
                        <a:pt x="21600" y="7543"/>
                        <a:pt x="19636" y="7543"/>
                      </a:cubicBezTo>
                      <a:cubicBezTo>
                        <a:pt x="19636" y="10629"/>
                        <a:pt x="15709" y="10629"/>
                        <a:pt x="15709" y="16800"/>
                      </a:cubicBezTo>
                      <a:cubicBezTo>
                        <a:pt x="15709" y="16800"/>
                        <a:pt x="15709" y="19886"/>
                        <a:pt x="15709" y="19886"/>
                      </a:cubicBezTo>
                      <a:cubicBezTo>
                        <a:pt x="13745" y="19886"/>
                        <a:pt x="11782" y="19886"/>
                        <a:pt x="11782" y="19886"/>
                      </a:cubicBezTo>
                      <a:cubicBezTo>
                        <a:pt x="9818" y="16800"/>
                        <a:pt x="7855" y="16800"/>
                        <a:pt x="5891" y="13715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004" name="Freeform 511"/>
                <p:cNvSpPr/>
                <p:nvPr/>
              </p:nvSpPr>
              <p:spPr>
                <a:xfrm>
                  <a:off x="101817" y="2123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0"/>
                      </a:moveTo>
                      <a:cubicBezTo>
                        <a:pt x="0" y="21600"/>
                        <a:pt x="0" y="21600"/>
                        <a:pt x="0" y="21600"/>
                      </a:cubicBezTo>
                      <a:cubicBezTo>
                        <a:pt x="0" y="21600"/>
                        <a:pt x="0" y="21600"/>
                        <a:pt x="0" y="21600"/>
                      </a:cubicBezTo>
                      <a:cubicBezTo>
                        <a:pt x="0" y="21600"/>
                        <a:pt x="0" y="21600"/>
                        <a:pt x="216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005" name="Freeform 512"/>
                <p:cNvSpPr/>
                <p:nvPr/>
              </p:nvSpPr>
              <p:spPr>
                <a:xfrm>
                  <a:off x="101817" y="27914"/>
                  <a:ext cx="12701" cy="1271"/>
                </a:xfrm>
                <a:prstGeom prst="ellipse">
                  <a:avLst/>
                </a:prstGeom>
                <a:noFill/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006" name="Freeform 513"/>
                <p:cNvSpPr/>
                <p:nvPr/>
              </p:nvSpPr>
              <p:spPr>
                <a:xfrm>
                  <a:off x="100827" y="8268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65" h="20118" fill="norm" stroke="1" extrusionOk="0">
                      <a:moveTo>
                        <a:pt x="18000" y="17280"/>
                      </a:moveTo>
                      <a:cubicBezTo>
                        <a:pt x="14400" y="21600"/>
                        <a:pt x="7200" y="21600"/>
                        <a:pt x="0" y="12960"/>
                      </a:cubicBezTo>
                      <a:cubicBezTo>
                        <a:pt x="0" y="8640"/>
                        <a:pt x="0" y="4320"/>
                        <a:pt x="0" y="0"/>
                      </a:cubicBezTo>
                      <a:cubicBezTo>
                        <a:pt x="0" y="0"/>
                        <a:pt x="3600" y="0"/>
                        <a:pt x="7200" y="0"/>
                      </a:cubicBezTo>
                      <a:cubicBezTo>
                        <a:pt x="10800" y="0"/>
                        <a:pt x="14400" y="0"/>
                        <a:pt x="14400" y="4320"/>
                      </a:cubicBezTo>
                      <a:cubicBezTo>
                        <a:pt x="21600" y="8640"/>
                        <a:pt x="21600" y="8640"/>
                        <a:pt x="18000" y="1728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007" name="Freeform 514"/>
                <p:cNvSpPr/>
                <p:nvPr/>
              </p:nvSpPr>
              <p:spPr>
                <a:xfrm>
                  <a:off x="101729" y="151180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436" h="21600" fill="norm" stroke="1" extrusionOk="0">
                      <a:moveTo>
                        <a:pt x="11336" y="21600"/>
                      </a:moveTo>
                      <a:cubicBezTo>
                        <a:pt x="5936" y="21600"/>
                        <a:pt x="3236" y="16200"/>
                        <a:pt x="536" y="10800"/>
                      </a:cubicBezTo>
                      <a:cubicBezTo>
                        <a:pt x="-2164" y="5400"/>
                        <a:pt x="5936" y="0"/>
                        <a:pt x="11336" y="0"/>
                      </a:cubicBezTo>
                      <a:cubicBezTo>
                        <a:pt x="14036" y="0"/>
                        <a:pt x="16736" y="5400"/>
                        <a:pt x="16736" y="10800"/>
                      </a:cubicBezTo>
                      <a:cubicBezTo>
                        <a:pt x="19436" y="10800"/>
                        <a:pt x="19436" y="16200"/>
                        <a:pt x="19436" y="16200"/>
                      </a:cubicBezTo>
                      <a:cubicBezTo>
                        <a:pt x="19436" y="16200"/>
                        <a:pt x="16736" y="21600"/>
                        <a:pt x="16736" y="21600"/>
                      </a:cubicBezTo>
                      <a:cubicBezTo>
                        <a:pt x="14036" y="21600"/>
                        <a:pt x="11336" y="21600"/>
                        <a:pt x="11336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008" name="Freeform 515"/>
                <p:cNvSpPr/>
                <p:nvPr/>
              </p:nvSpPr>
              <p:spPr>
                <a:xfrm>
                  <a:off x="101817" y="14570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7505" fill="norm" stroke="1" extrusionOk="0">
                      <a:moveTo>
                        <a:pt x="1964" y="9257"/>
                      </a:moveTo>
                      <a:cubicBezTo>
                        <a:pt x="0" y="9257"/>
                        <a:pt x="0" y="6171"/>
                        <a:pt x="0" y="3086"/>
                      </a:cubicBezTo>
                      <a:cubicBezTo>
                        <a:pt x="0" y="3086"/>
                        <a:pt x="1964" y="3086"/>
                        <a:pt x="3927" y="3086"/>
                      </a:cubicBezTo>
                      <a:cubicBezTo>
                        <a:pt x="3927" y="3086"/>
                        <a:pt x="5891" y="3086"/>
                        <a:pt x="5891" y="3086"/>
                      </a:cubicBezTo>
                      <a:cubicBezTo>
                        <a:pt x="9818" y="9257"/>
                        <a:pt x="13745" y="6171"/>
                        <a:pt x="15709" y="0"/>
                      </a:cubicBezTo>
                      <a:cubicBezTo>
                        <a:pt x="17673" y="0"/>
                        <a:pt x="19636" y="0"/>
                        <a:pt x="19636" y="0"/>
                      </a:cubicBezTo>
                      <a:cubicBezTo>
                        <a:pt x="21600" y="0"/>
                        <a:pt x="21600" y="3086"/>
                        <a:pt x="21600" y="3086"/>
                      </a:cubicBezTo>
                      <a:cubicBezTo>
                        <a:pt x="21600" y="12343"/>
                        <a:pt x="21600" y="12343"/>
                        <a:pt x="15709" y="15429"/>
                      </a:cubicBezTo>
                      <a:cubicBezTo>
                        <a:pt x="9818" y="21600"/>
                        <a:pt x="5891" y="12343"/>
                        <a:pt x="1964" y="9257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009" name="Freeform 516"/>
                <p:cNvSpPr/>
                <p:nvPr/>
              </p:nvSpPr>
              <p:spPr>
                <a:xfrm>
                  <a:off x="103249" y="119601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8171" h="18081" fill="norm" stroke="1" extrusionOk="0">
                      <a:moveTo>
                        <a:pt x="0" y="13500"/>
                      </a:moveTo>
                      <a:cubicBezTo>
                        <a:pt x="0" y="9900"/>
                        <a:pt x="0" y="2700"/>
                        <a:pt x="6171" y="2700"/>
                      </a:cubicBezTo>
                      <a:cubicBezTo>
                        <a:pt x="6171" y="2700"/>
                        <a:pt x="6171" y="2700"/>
                        <a:pt x="6171" y="2700"/>
                      </a:cubicBezTo>
                      <a:cubicBezTo>
                        <a:pt x="9257" y="-900"/>
                        <a:pt x="15429" y="-900"/>
                        <a:pt x="15429" y="2700"/>
                      </a:cubicBezTo>
                      <a:cubicBezTo>
                        <a:pt x="15429" y="6300"/>
                        <a:pt x="21600" y="6300"/>
                        <a:pt x="15429" y="9900"/>
                      </a:cubicBezTo>
                      <a:cubicBezTo>
                        <a:pt x="15429" y="13500"/>
                        <a:pt x="15429" y="20700"/>
                        <a:pt x="9257" y="17100"/>
                      </a:cubicBezTo>
                      <a:cubicBezTo>
                        <a:pt x="9257" y="17100"/>
                        <a:pt x="9257" y="17100"/>
                        <a:pt x="9257" y="17100"/>
                      </a:cubicBezTo>
                      <a:cubicBezTo>
                        <a:pt x="3086" y="17100"/>
                        <a:pt x="0" y="17100"/>
                        <a:pt x="0" y="135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010" name="Freeform 517"/>
                <p:cNvSpPr/>
                <p:nvPr/>
              </p:nvSpPr>
              <p:spPr>
                <a:xfrm>
                  <a:off x="104796" y="57857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21600"/>
                      </a:moveTo>
                      <a:cubicBezTo>
                        <a:pt x="14400" y="17280"/>
                        <a:pt x="7200" y="12960"/>
                        <a:pt x="7200" y="12960"/>
                      </a:cubicBezTo>
                      <a:cubicBezTo>
                        <a:pt x="0" y="8640"/>
                        <a:pt x="0" y="8640"/>
                        <a:pt x="0" y="4320"/>
                      </a:cubicBezTo>
                      <a:cubicBezTo>
                        <a:pt x="0" y="4320"/>
                        <a:pt x="7200" y="0"/>
                        <a:pt x="14400" y="0"/>
                      </a:cubicBezTo>
                      <a:cubicBezTo>
                        <a:pt x="14400" y="0"/>
                        <a:pt x="21600" y="4320"/>
                        <a:pt x="21600" y="4320"/>
                      </a:cubicBezTo>
                      <a:cubicBezTo>
                        <a:pt x="21600" y="8640"/>
                        <a:pt x="21600" y="12960"/>
                        <a:pt x="21600" y="17280"/>
                      </a:cubicBezTo>
                      <a:cubicBezTo>
                        <a:pt x="21600" y="17280"/>
                        <a:pt x="21600" y="21600"/>
                        <a:pt x="21600" y="21600"/>
                      </a:cubicBezTo>
                      <a:cubicBezTo>
                        <a:pt x="21600" y="21600"/>
                        <a:pt x="21600" y="21600"/>
                        <a:pt x="2160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011" name="Freeform 518"/>
                <p:cNvSpPr/>
                <p:nvPr/>
              </p:nvSpPr>
              <p:spPr>
                <a:xfrm>
                  <a:off x="105457" y="104408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16200"/>
                      </a:moveTo>
                      <a:cubicBezTo>
                        <a:pt x="21600" y="16200"/>
                        <a:pt x="14400" y="21600"/>
                        <a:pt x="14400" y="21600"/>
                      </a:cubicBezTo>
                      <a:cubicBezTo>
                        <a:pt x="0" y="21600"/>
                        <a:pt x="7200" y="16200"/>
                        <a:pt x="7200" y="10800"/>
                      </a:cubicBezTo>
                      <a:cubicBezTo>
                        <a:pt x="0" y="10800"/>
                        <a:pt x="0" y="10800"/>
                        <a:pt x="0" y="5400"/>
                      </a:cubicBezTo>
                      <a:cubicBezTo>
                        <a:pt x="0" y="5400"/>
                        <a:pt x="0" y="0"/>
                        <a:pt x="0" y="0"/>
                      </a:cubicBezTo>
                      <a:cubicBezTo>
                        <a:pt x="7200" y="0"/>
                        <a:pt x="7200" y="0"/>
                        <a:pt x="14400" y="0"/>
                      </a:cubicBezTo>
                      <a:cubicBezTo>
                        <a:pt x="21600" y="0"/>
                        <a:pt x="21600" y="5400"/>
                        <a:pt x="21600" y="162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012" name="Freeform 519"/>
                <p:cNvSpPr/>
                <p:nvPr/>
              </p:nvSpPr>
              <p:spPr>
                <a:xfrm>
                  <a:off x="106230" y="140480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10800"/>
                      </a:moveTo>
                      <a:cubicBezTo>
                        <a:pt x="21600" y="10800"/>
                        <a:pt x="10800" y="21600"/>
                        <a:pt x="10800" y="21600"/>
                      </a:cubicBezTo>
                      <a:cubicBezTo>
                        <a:pt x="0" y="21600"/>
                        <a:pt x="0" y="10800"/>
                        <a:pt x="0" y="10800"/>
                      </a:cubicBezTo>
                      <a:cubicBezTo>
                        <a:pt x="0" y="0"/>
                        <a:pt x="10800" y="0"/>
                        <a:pt x="10800" y="0"/>
                      </a:cubicBezTo>
                      <a:cubicBezTo>
                        <a:pt x="10800" y="0"/>
                        <a:pt x="21600" y="0"/>
                        <a:pt x="21600" y="108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013" name="Freeform 520"/>
                <p:cNvSpPr/>
                <p:nvPr/>
              </p:nvSpPr>
              <p:spPr>
                <a:xfrm>
                  <a:off x="106561" y="14242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5600" fill="norm" stroke="1" extrusionOk="0">
                      <a:moveTo>
                        <a:pt x="0" y="4800"/>
                      </a:moveTo>
                      <a:cubicBezTo>
                        <a:pt x="7200" y="4800"/>
                        <a:pt x="7200" y="4800"/>
                        <a:pt x="7200" y="4800"/>
                      </a:cubicBezTo>
                      <a:cubicBezTo>
                        <a:pt x="14400" y="-6000"/>
                        <a:pt x="14400" y="4800"/>
                        <a:pt x="21600" y="4800"/>
                      </a:cubicBezTo>
                      <a:cubicBezTo>
                        <a:pt x="14400" y="15600"/>
                        <a:pt x="7200" y="15600"/>
                        <a:pt x="7200" y="15600"/>
                      </a:cubicBezTo>
                      <a:cubicBezTo>
                        <a:pt x="7200" y="15600"/>
                        <a:pt x="0" y="4800"/>
                        <a:pt x="0" y="48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014" name="Freeform 521"/>
                <p:cNvSpPr/>
                <p:nvPr/>
              </p:nvSpPr>
              <p:spPr>
                <a:xfrm>
                  <a:off x="104909" y="3728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575" h="21029" fill="norm" stroke="1" extrusionOk="0">
                      <a:moveTo>
                        <a:pt x="10800" y="1486"/>
                      </a:moveTo>
                      <a:cubicBezTo>
                        <a:pt x="10800" y="3543"/>
                        <a:pt x="8100" y="5600"/>
                        <a:pt x="13500" y="6629"/>
                      </a:cubicBezTo>
                      <a:cubicBezTo>
                        <a:pt x="16200" y="6629"/>
                        <a:pt x="13500" y="7658"/>
                        <a:pt x="13500" y="8686"/>
                      </a:cubicBezTo>
                      <a:cubicBezTo>
                        <a:pt x="13500" y="8686"/>
                        <a:pt x="13500" y="9715"/>
                        <a:pt x="13500" y="9715"/>
                      </a:cubicBezTo>
                      <a:cubicBezTo>
                        <a:pt x="10800" y="11772"/>
                        <a:pt x="10800" y="12800"/>
                        <a:pt x="16200" y="14858"/>
                      </a:cubicBezTo>
                      <a:cubicBezTo>
                        <a:pt x="21600" y="15886"/>
                        <a:pt x="18900" y="16915"/>
                        <a:pt x="18900" y="18972"/>
                      </a:cubicBezTo>
                      <a:cubicBezTo>
                        <a:pt x="18900" y="20000"/>
                        <a:pt x="16200" y="20000"/>
                        <a:pt x="13500" y="21029"/>
                      </a:cubicBezTo>
                      <a:cubicBezTo>
                        <a:pt x="10800" y="20000"/>
                        <a:pt x="10800" y="20000"/>
                        <a:pt x="8100" y="18972"/>
                      </a:cubicBezTo>
                      <a:cubicBezTo>
                        <a:pt x="8100" y="18972"/>
                        <a:pt x="8100" y="17943"/>
                        <a:pt x="8100" y="17943"/>
                      </a:cubicBezTo>
                      <a:cubicBezTo>
                        <a:pt x="10800" y="15886"/>
                        <a:pt x="10800" y="13829"/>
                        <a:pt x="8100" y="11772"/>
                      </a:cubicBezTo>
                      <a:cubicBezTo>
                        <a:pt x="5400" y="10743"/>
                        <a:pt x="5400" y="8686"/>
                        <a:pt x="8100" y="7658"/>
                      </a:cubicBezTo>
                      <a:cubicBezTo>
                        <a:pt x="8100" y="6629"/>
                        <a:pt x="8100" y="5600"/>
                        <a:pt x="5400" y="4572"/>
                      </a:cubicBezTo>
                      <a:cubicBezTo>
                        <a:pt x="2700" y="3543"/>
                        <a:pt x="2700" y="3543"/>
                        <a:pt x="2700" y="2515"/>
                      </a:cubicBezTo>
                      <a:cubicBezTo>
                        <a:pt x="0" y="2515"/>
                        <a:pt x="0" y="1486"/>
                        <a:pt x="0" y="458"/>
                      </a:cubicBezTo>
                      <a:cubicBezTo>
                        <a:pt x="0" y="458"/>
                        <a:pt x="2700" y="-571"/>
                        <a:pt x="5400" y="458"/>
                      </a:cubicBezTo>
                      <a:cubicBezTo>
                        <a:pt x="8100" y="458"/>
                        <a:pt x="8100" y="458"/>
                        <a:pt x="10800" y="1486"/>
                      </a:cubicBezTo>
                      <a:cubicBezTo>
                        <a:pt x="10800" y="1486"/>
                        <a:pt x="10800" y="1486"/>
                        <a:pt x="10800" y="1486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015" name="Freeform 522"/>
                <p:cNvSpPr/>
                <p:nvPr/>
              </p:nvSpPr>
              <p:spPr>
                <a:xfrm>
                  <a:off x="103251" y="111468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9257" y="7200"/>
                      </a:moveTo>
                      <a:cubicBezTo>
                        <a:pt x="9257" y="5400"/>
                        <a:pt x="10800" y="3600"/>
                        <a:pt x="12343" y="1800"/>
                      </a:cubicBezTo>
                      <a:cubicBezTo>
                        <a:pt x="12343" y="0"/>
                        <a:pt x="15429" y="1800"/>
                        <a:pt x="16971" y="0"/>
                      </a:cubicBezTo>
                      <a:cubicBezTo>
                        <a:pt x="16971" y="0"/>
                        <a:pt x="18514" y="0"/>
                        <a:pt x="20057" y="1800"/>
                      </a:cubicBezTo>
                      <a:cubicBezTo>
                        <a:pt x="20057" y="1800"/>
                        <a:pt x="21600" y="1800"/>
                        <a:pt x="21600" y="3600"/>
                      </a:cubicBezTo>
                      <a:cubicBezTo>
                        <a:pt x="20057" y="3600"/>
                        <a:pt x="20057" y="3600"/>
                        <a:pt x="20057" y="5400"/>
                      </a:cubicBezTo>
                      <a:cubicBezTo>
                        <a:pt x="18514" y="5400"/>
                        <a:pt x="18514" y="3600"/>
                        <a:pt x="18514" y="5400"/>
                      </a:cubicBezTo>
                      <a:cubicBezTo>
                        <a:pt x="15429" y="5400"/>
                        <a:pt x="13886" y="7200"/>
                        <a:pt x="15429" y="9000"/>
                      </a:cubicBezTo>
                      <a:cubicBezTo>
                        <a:pt x="15429" y="10800"/>
                        <a:pt x="15429" y="12600"/>
                        <a:pt x="16971" y="12600"/>
                      </a:cubicBezTo>
                      <a:cubicBezTo>
                        <a:pt x="16971" y="14400"/>
                        <a:pt x="15429" y="18000"/>
                        <a:pt x="15429" y="18000"/>
                      </a:cubicBezTo>
                      <a:cubicBezTo>
                        <a:pt x="10800" y="18000"/>
                        <a:pt x="7714" y="16200"/>
                        <a:pt x="6171" y="19800"/>
                      </a:cubicBezTo>
                      <a:cubicBezTo>
                        <a:pt x="4629" y="21600"/>
                        <a:pt x="4629" y="21600"/>
                        <a:pt x="1543" y="21600"/>
                      </a:cubicBezTo>
                      <a:cubicBezTo>
                        <a:pt x="1543" y="21600"/>
                        <a:pt x="0" y="18000"/>
                        <a:pt x="0" y="16200"/>
                      </a:cubicBezTo>
                      <a:cubicBezTo>
                        <a:pt x="1543" y="14400"/>
                        <a:pt x="3086" y="12600"/>
                        <a:pt x="3086" y="12600"/>
                      </a:cubicBezTo>
                      <a:cubicBezTo>
                        <a:pt x="4629" y="10800"/>
                        <a:pt x="7714" y="9000"/>
                        <a:pt x="9257" y="72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016" name="Freeform 523"/>
                <p:cNvSpPr/>
                <p:nvPr/>
              </p:nvSpPr>
              <p:spPr>
                <a:xfrm>
                  <a:off x="105384" y="13114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000" h="19371" fill="norm" stroke="1" extrusionOk="0">
                      <a:moveTo>
                        <a:pt x="19200" y="8776"/>
                      </a:moveTo>
                      <a:cubicBezTo>
                        <a:pt x="14400" y="11176"/>
                        <a:pt x="12000" y="13576"/>
                        <a:pt x="9600" y="18376"/>
                      </a:cubicBezTo>
                      <a:cubicBezTo>
                        <a:pt x="9600" y="18376"/>
                        <a:pt x="7200" y="18376"/>
                        <a:pt x="7200" y="18376"/>
                      </a:cubicBezTo>
                      <a:cubicBezTo>
                        <a:pt x="2400" y="20776"/>
                        <a:pt x="0" y="18376"/>
                        <a:pt x="0" y="15976"/>
                      </a:cubicBezTo>
                      <a:cubicBezTo>
                        <a:pt x="2400" y="11176"/>
                        <a:pt x="2400" y="8776"/>
                        <a:pt x="4800" y="8776"/>
                      </a:cubicBezTo>
                      <a:cubicBezTo>
                        <a:pt x="7200" y="6376"/>
                        <a:pt x="7200" y="3976"/>
                        <a:pt x="9600" y="1576"/>
                      </a:cubicBezTo>
                      <a:cubicBezTo>
                        <a:pt x="12000" y="-824"/>
                        <a:pt x="16800" y="-824"/>
                        <a:pt x="19200" y="3976"/>
                      </a:cubicBezTo>
                      <a:cubicBezTo>
                        <a:pt x="19200" y="3976"/>
                        <a:pt x="19200" y="3976"/>
                        <a:pt x="19200" y="6376"/>
                      </a:cubicBezTo>
                      <a:cubicBezTo>
                        <a:pt x="21600" y="8776"/>
                        <a:pt x="21600" y="8776"/>
                        <a:pt x="19200" y="8776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017" name="Freeform 524"/>
                <p:cNvSpPr/>
                <p:nvPr/>
              </p:nvSpPr>
              <p:spPr>
                <a:xfrm>
                  <a:off x="107774" y="7506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2960" y="0"/>
                      </a:moveTo>
                      <a:cubicBezTo>
                        <a:pt x="12960" y="0"/>
                        <a:pt x="21600" y="8640"/>
                        <a:pt x="21600" y="12960"/>
                      </a:cubicBezTo>
                      <a:cubicBezTo>
                        <a:pt x="21600" y="17280"/>
                        <a:pt x="17280" y="21600"/>
                        <a:pt x="12960" y="21600"/>
                      </a:cubicBezTo>
                      <a:cubicBezTo>
                        <a:pt x="4320" y="21600"/>
                        <a:pt x="0" y="17280"/>
                        <a:pt x="0" y="12960"/>
                      </a:cubicBezTo>
                      <a:cubicBezTo>
                        <a:pt x="0" y="8640"/>
                        <a:pt x="8640" y="0"/>
                        <a:pt x="1296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018" name="Freeform 525"/>
                <p:cNvSpPr/>
                <p:nvPr/>
              </p:nvSpPr>
              <p:spPr>
                <a:xfrm>
                  <a:off x="108656" y="14577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16200"/>
                      </a:moveTo>
                      <a:cubicBezTo>
                        <a:pt x="0" y="5400"/>
                        <a:pt x="0" y="0"/>
                        <a:pt x="10800" y="0"/>
                      </a:cubicBezTo>
                      <a:cubicBezTo>
                        <a:pt x="21600" y="0"/>
                        <a:pt x="21600" y="5400"/>
                        <a:pt x="21600" y="10800"/>
                      </a:cubicBezTo>
                      <a:cubicBezTo>
                        <a:pt x="21600" y="16200"/>
                        <a:pt x="10800" y="21600"/>
                        <a:pt x="0" y="21600"/>
                      </a:cubicBezTo>
                      <a:cubicBezTo>
                        <a:pt x="0" y="16200"/>
                        <a:pt x="0" y="16200"/>
                        <a:pt x="0" y="162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019" name="Freeform 526"/>
                <p:cNvSpPr/>
                <p:nvPr/>
              </p:nvSpPr>
              <p:spPr>
                <a:xfrm>
                  <a:off x="109208" y="3480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0800" y="0"/>
                      </a:moveTo>
                      <a:cubicBezTo>
                        <a:pt x="10800" y="4320"/>
                        <a:pt x="16200" y="8640"/>
                        <a:pt x="21600" y="12960"/>
                      </a:cubicBezTo>
                      <a:cubicBezTo>
                        <a:pt x="16200" y="12960"/>
                        <a:pt x="21600" y="21600"/>
                        <a:pt x="10800" y="21600"/>
                      </a:cubicBezTo>
                      <a:cubicBezTo>
                        <a:pt x="5400" y="21600"/>
                        <a:pt x="0" y="17280"/>
                        <a:pt x="0" y="12960"/>
                      </a:cubicBezTo>
                      <a:cubicBezTo>
                        <a:pt x="0" y="8640"/>
                        <a:pt x="0" y="4320"/>
                        <a:pt x="5400" y="0"/>
                      </a:cubicBezTo>
                      <a:cubicBezTo>
                        <a:pt x="5400" y="0"/>
                        <a:pt x="10800" y="0"/>
                        <a:pt x="108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020" name="Freeform 527"/>
                <p:cNvSpPr/>
                <p:nvPr/>
              </p:nvSpPr>
              <p:spPr>
                <a:xfrm>
                  <a:off x="108587" y="91281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7948" h="21600" fill="norm" stroke="1" extrusionOk="0">
                      <a:moveTo>
                        <a:pt x="4988" y="16200"/>
                      </a:moveTo>
                      <a:cubicBezTo>
                        <a:pt x="-3652" y="10800"/>
                        <a:pt x="668" y="8100"/>
                        <a:pt x="4988" y="2700"/>
                      </a:cubicBezTo>
                      <a:cubicBezTo>
                        <a:pt x="4988" y="2700"/>
                        <a:pt x="9308" y="0"/>
                        <a:pt x="9308" y="0"/>
                      </a:cubicBezTo>
                      <a:cubicBezTo>
                        <a:pt x="13628" y="0"/>
                        <a:pt x="17948" y="2700"/>
                        <a:pt x="17948" y="2700"/>
                      </a:cubicBezTo>
                      <a:cubicBezTo>
                        <a:pt x="17948" y="5400"/>
                        <a:pt x="17948" y="8100"/>
                        <a:pt x="17948" y="10800"/>
                      </a:cubicBezTo>
                      <a:cubicBezTo>
                        <a:pt x="17948" y="13500"/>
                        <a:pt x="17948" y="13500"/>
                        <a:pt x="17948" y="16200"/>
                      </a:cubicBezTo>
                      <a:cubicBezTo>
                        <a:pt x="17948" y="18900"/>
                        <a:pt x="13628" y="18900"/>
                        <a:pt x="9308" y="21600"/>
                      </a:cubicBezTo>
                      <a:cubicBezTo>
                        <a:pt x="9308" y="21600"/>
                        <a:pt x="4988" y="18900"/>
                        <a:pt x="4988" y="162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021" name="Freeform 528"/>
                <p:cNvSpPr/>
                <p:nvPr/>
              </p:nvSpPr>
              <p:spPr>
                <a:xfrm>
                  <a:off x="107609" y="8333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677" h="21600" fill="norm" stroke="1" extrusionOk="0">
                      <a:moveTo>
                        <a:pt x="6646" y="19636"/>
                      </a:moveTo>
                      <a:cubicBezTo>
                        <a:pt x="4985" y="19636"/>
                        <a:pt x="0" y="15709"/>
                        <a:pt x="0" y="13745"/>
                      </a:cubicBezTo>
                      <a:cubicBezTo>
                        <a:pt x="1662" y="11782"/>
                        <a:pt x="3323" y="9818"/>
                        <a:pt x="4985" y="7855"/>
                      </a:cubicBezTo>
                      <a:cubicBezTo>
                        <a:pt x="6646" y="5891"/>
                        <a:pt x="9969" y="5891"/>
                        <a:pt x="9969" y="1964"/>
                      </a:cubicBezTo>
                      <a:cubicBezTo>
                        <a:pt x="9969" y="0"/>
                        <a:pt x="11631" y="0"/>
                        <a:pt x="13292" y="0"/>
                      </a:cubicBezTo>
                      <a:cubicBezTo>
                        <a:pt x="13292" y="0"/>
                        <a:pt x="13292" y="1964"/>
                        <a:pt x="13292" y="1964"/>
                      </a:cubicBezTo>
                      <a:cubicBezTo>
                        <a:pt x="13292" y="9818"/>
                        <a:pt x="13292" y="9818"/>
                        <a:pt x="16615" y="11782"/>
                      </a:cubicBezTo>
                      <a:cubicBezTo>
                        <a:pt x="18277" y="13745"/>
                        <a:pt x="18277" y="15709"/>
                        <a:pt x="19938" y="17673"/>
                      </a:cubicBezTo>
                      <a:cubicBezTo>
                        <a:pt x="19938" y="19636"/>
                        <a:pt x="21600" y="19636"/>
                        <a:pt x="19938" y="19636"/>
                      </a:cubicBezTo>
                      <a:cubicBezTo>
                        <a:pt x="18277" y="21600"/>
                        <a:pt x="18277" y="21600"/>
                        <a:pt x="18277" y="21600"/>
                      </a:cubicBezTo>
                      <a:cubicBezTo>
                        <a:pt x="16615" y="21600"/>
                        <a:pt x="16615" y="19636"/>
                        <a:pt x="14954" y="19636"/>
                      </a:cubicBezTo>
                      <a:cubicBezTo>
                        <a:pt x="13292" y="17673"/>
                        <a:pt x="9969" y="17673"/>
                        <a:pt x="6646" y="19636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022" name="Freeform 529"/>
                <p:cNvSpPr/>
                <p:nvPr/>
              </p:nvSpPr>
              <p:spPr>
                <a:xfrm>
                  <a:off x="111525" y="56824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9069" fill="norm" stroke="1" extrusionOk="0">
                      <a:moveTo>
                        <a:pt x="21600" y="14749"/>
                      </a:moveTo>
                      <a:cubicBezTo>
                        <a:pt x="21600" y="19069"/>
                        <a:pt x="16200" y="19069"/>
                        <a:pt x="10800" y="19069"/>
                      </a:cubicBezTo>
                      <a:cubicBezTo>
                        <a:pt x="5400" y="19069"/>
                        <a:pt x="0" y="19069"/>
                        <a:pt x="0" y="10429"/>
                      </a:cubicBezTo>
                      <a:cubicBezTo>
                        <a:pt x="0" y="10429"/>
                        <a:pt x="0" y="10429"/>
                        <a:pt x="0" y="6109"/>
                      </a:cubicBezTo>
                      <a:cubicBezTo>
                        <a:pt x="0" y="1789"/>
                        <a:pt x="0" y="-2531"/>
                        <a:pt x="10800" y="1789"/>
                      </a:cubicBezTo>
                      <a:cubicBezTo>
                        <a:pt x="16200" y="1789"/>
                        <a:pt x="21600" y="6109"/>
                        <a:pt x="21600" y="14749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023" name="Freeform 530"/>
                <p:cNvSpPr/>
                <p:nvPr/>
              </p:nvSpPr>
              <p:spPr>
                <a:xfrm>
                  <a:off x="110642" y="51467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9618" fill="norm" stroke="1" extrusionOk="0">
                      <a:moveTo>
                        <a:pt x="21600" y="10800"/>
                      </a:moveTo>
                      <a:cubicBezTo>
                        <a:pt x="21600" y="16200"/>
                        <a:pt x="15429" y="21600"/>
                        <a:pt x="9257" y="18900"/>
                      </a:cubicBezTo>
                      <a:cubicBezTo>
                        <a:pt x="6171" y="18900"/>
                        <a:pt x="6171" y="18900"/>
                        <a:pt x="3086" y="16200"/>
                      </a:cubicBezTo>
                      <a:cubicBezTo>
                        <a:pt x="3086" y="16200"/>
                        <a:pt x="3086" y="16200"/>
                        <a:pt x="0" y="16200"/>
                      </a:cubicBezTo>
                      <a:cubicBezTo>
                        <a:pt x="0" y="13500"/>
                        <a:pt x="0" y="13500"/>
                        <a:pt x="3086" y="13500"/>
                      </a:cubicBezTo>
                      <a:cubicBezTo>
                        <a:pt x="9257" y="13500"/>
                        <a:pt x="9257" y="5400"/>
                        <a:pt x="9257" y="2700"/>
                      </a:cubicBezTo>
                      <a:cubicBezTo>
                        <a:pt x="9257" y="0"/>
                        <a:pt x="12343" y="0"/>
                        <a:pt x="12343" y="0"/>
                      </a:cubicBezTo>
                      <a:cubicBezTo>
                        <a:pt x="15429" y="2700"/>
                        <a:pt x="21600" y="5400"/>
                        <a:pt x="21600" y="108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024" name="Freeform 531"/>
                <p:cNvSpPr/>
                <p:nvPr/>
              </p:nvSpPr>
              <p:spPr>
                <a:xfrm>
                  <a:off x="112517" y="11389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7200" y="0"/>
                      </a:moveTo>
                      <a:cubicBezTo>
                        <a:pt x="14400" y="5400"/>
                        <a:pt x="14400" y="10800"/>
                        <a:pt x="21600" y="16200"/>
                      </a:cubicBezTo>
                      <a:cubicBezTo>
                        <a:pt x="14400" y="16200"/>
                        <a:pt x="14400" y="16200"/>
                        <a:pt x="14400" y="21600"/>
                      </a:cubicBezTo>
                      <a:cubicBezTo>
                        <a:pt x="7200" y="21600"/>
                        <a:pt x="0" y="21600"/>
                        <a:pt x="0" y="16200"/>
                      </a:cubicBezTo>
                      <a:cubicBezTo>
                        <a:pt x="0" y="10800"/>
                        <a:pt x="0" y="10800"/>
                        <a:pt x="72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025" name="Freeform 532"/>
                <p:cNvSpPr/>
                <p:nvPr/>
              </p:nvSpPr>
              <p:spPr>
                <a:xfrm>
                  <a:off x="113069" y="12713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17280"/>
                      </a:moveTo>
                      <a:cubicBezTo>
                        <a:pt x="4320" y="8640"/>
                        <a:pt x="8640" y="0"/>
                        <a:pt x="12960" y="0"/>
                      </a:cubicBezTo>
                      <a:cubicBezTo>
                        <a:pt x="17280" y="0"/>
                        <a:pt x="21600" y="4320"/>
                        <a:pt x="21600" y="8640"/>
                      </a:cubicBezTo>
                      <a:cubicBezTo>
                        <a:pt x="21600" y="17280"/>
                        <a:pt x="17280" y="21600"/>
                        <a:pt x="8640" y="21600"/>
                      </a:cubicBezTo>
                      <a:cubicBezTo>
                        <a:pt x="4320" y="21600"/>
                        <a:pt x="0" y="17280"/>
                        <a:pt x="0" y="1728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026" name="Freeform 533"/>
                <p:cNvSpPr/>
                <p:nvPr/>
              </p:nvSpPr>
              <p:spPr>
                <a:xfrm>
                  <a:off x="113290" y="2079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0800" y="0"/>
                      </a:moveTo>
                      <a:cubicBezTo>
                        <a:pt x="16200" y="5400"/>
                        <a:pt x="16200" y="10800"/>
                        <a:pt x="21600" y="16200"/>
                      </a:cubicBezTo>
                      <a:cubicBezTo>
                        <a:pt x="21600" y="16200"/>
                        <a:pt x="16200" y="21600"/>
                        <a:pt x="16200" y="21600"/>
                      </a:cubicBezTo>
                      <a:cubicBezTo>
                        <a:pt x="10800" y="21600"/>
                        <a:pt x="0" y="16200"/>
                        <a:pt x="0" y="10800"/>
                      </a:cubicBezTo>
                      <a:cubicBezTo>
                        <a:pt x="0" y="10800"/>
                        <a:pt x="5400" y="5400"/>
                        <a:pt x="108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027" name="Freeform 534"/>
                <p:cNvSpPr/>
                <p:nvPr/>
              </p:nvSpPr>
              <p:spPr>
                <a:xfrm>
                  <a:off x="110642" y="12249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9579" fill="norm" stroke="1" extrusionOk="0">
                      <a:moveTo>
                        <a:pt x="6646" y="18288"/>
                      </a:moveTo>
                      <a:cubicBezTo>
                        <a:pt x="4985" y="20252"/>
                        <a:pt x="3323" y="20252"/>
                        <a:pt x="1662" y="16325"/>
                      </a:cubicBezTo>
                      <a:cubicBezTo>
                        <a:pt x="1662" y="16325"/>
                        <a:pt x="1662" y="14361"/>
                        <a:pt x="0" y="12397"/>
                      </a:cubicBezTo>
                      <a:cubicBezTo>
                        <a:pt x="0" y="10434"/>
                        <a:pt x="0" y="8470"/>
                        <a:pt x="1662" y="8470"/>
                      </a:cubicBezTo>
                      <a:cubicBezTo>
                        <a:pt x="4985" y="6507"/>
                        <a:pt x="6646" y="4543"/>
                        <a:pt x="8308" y="2579"/>
                      </a:cubicBezTo>
                      <a:cubicBezTo>
                        <a:pt x="13292" y="-1348"/>
                        <a:pt x="18277" y="-1348"/>
                        <a:pt x="19938" y="6507"/>
                      </a:cubicBezTo>
                      <a:cubicBezTo>
                        <a:pt x="21600" y="6507"/>
                        <a:pt x="21600" y="6507"/>
                        <a:pt x="21600" y="6507"/>
                      </a:cubicBezTo>
                      <a:cubicBezTo>
                        <a:pt x="21600" y="10434"/>
                        <a:pt x="18277" y="14361"/>
                        <a:pt x="14954" y="12397"/>
                      </a:cubicBezTo>
                      <a:cubicBezTo>
                        <a:pt x="13292" y="10434"/>
                        <a:pt x="11631" y="12397"/>
                        <a:pt x="9969" y="14361"/>
                      </a:cubicBezTo>
                      <a:cubicBezTo>
                        <a:pt x="8308" y="14361"/>
                        <a:pt x="8308" y="16325"/>
                        <a:pt x="6646" y="18288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028" name="Freeform 535"/>
                <p:cNvSpPr/>
                <p:nvPr/>
              </p:nvSpPr>
              <p:spPr>
                <a:xfrm>
                  <a:off x="113724" y="13077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7550" h="21600" fill="norm" stroke="1" extrusionOk="0">
                      <a:moveTo>
                        <a:pt x="16200" y="14400"/>
                      </a:moveTo>
                      <a:cubicBezTo>
                        <a:pt x="16200" y="21600"/>
                        <a:pt x="16200" y="21600"/>
                        <a:pt x="5400" y="21600"/>
                      </a:cubicBezTo>
                      <a:cubicBezTo>
                        <a:pt x="5400" y="21600"/>
                        <a:pt x="0" y="21600"/>
                        <a:pt x="0" y="14400"/>
                      </a:cubicBezTo>
                      <a:cubicBezTo>
                        <a:pt x="0" y="7200"/>
                        <a:pt x="5400" y="0"/>
                        <a:pt x="10800" y="0"/>
                      </a:cubicBezTo>
                      <a:cubicBezTo>
                        <a:pt x="21600" y="0"/>
                        <a:pt x="16200" y="7200"/>
                        <a:pt x="16200" y="144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029" name="Freeform 536"/>
                <p:cNvSpPr/>
                <p:nvPr/>
              </p:nvSpPr>
              <p:spPr>
                <a:xfrm>
                  <a:off x="115496" y="40269"/>
                  <a:ext cx="12701" cy="1271"/>
                </a:xfrm>
                <a:prstGeom prst="ellipse">
                  <a:avLst/>
                </a:prstGeom>
                <a:noFill/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030" name="Freeform 537"/>
                <p:cNvSpPr/>
                <p:nvPr/>
              </p:nvSpPr>
              <p:spPr>
                <a:xfrm>
                  <a:off x="113069" y="3833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4800" y="0"/>
                      </a:moveTo>
                      <a:cubicBezTo>
                        <a:pt x="7200" y="8640"/>
                        <a:pt x="9600" y="4320"/>
                        <a:pt x="12000" y="4320"/>
                      </a:cubicBezTo>
                      <a:cubicBezTo>
                        <a:pt x="14400" y="0"/>
                        <a:pt x="16800" y="0"/>
                        <a:pt x="19200" y="0"/>
                      </a:cubicBezTo>
                      <a:cubicBezTo>
                        <a:pt x="19200" y="0"/>
                        <a:pt x="21600" y="4320"/>
                        <a:pt x="21600" y="4320"/>
                      </a:cubicBezTo>
                      <a:cubicBezTo>
                        <a:pt x="21600" y="8640"/>
                        <a:pt x="21600" y="12960"/>
                        <a:pt x="21600" y="12960"/>
                      </a:cubicBezTo>
                      <a:cubicBezTo>
                        <a:pt x="16800" y="12960"/>
                        <a:pt x="12000" y="17280"/>
                        <a:pt x="9600" y="21600"/>
                      </a:cubicBezTo>
                      <a:cubicBezTo>
                        <a:pt x="7200" y="17280"/>
                        <a:pt x="7200" y="17280"/>
                        <a:pt x="4800" y="17280"/>
                      </a:cubicBezTo>
                      <a:cubicBezTo>
                        <a:pt x="4800" y="12960"/>
                        <a:pt x="2400" y="12960"/>
                        <a:pt x="0" y="8640"/>
                      </a:cubicBezTo>
                      <a:cubicBezTo>
                        <a:pt x="0" y="8640"/>
                        <a:pt x="0" y="4320"/>
                        <a:pt x="0" y="4320"/>
                      </a:cubicBezTo>
                      <a:cubicBezTo>
                        <a:pt x="0" y="4320"/>
                        <a:pt x="0" y="0"/>
                        <a:pt x="2400" y="0"/>
                      </a:cubicBezTo>
                      <a:cubicBezTo>
                        <a:pt x="2400" y="0"/>
                        <a:pt x="4800" y="0"/>
                        <a:pt x="48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031" name="Freeform 538"/>
                <p:cNvSpPr/>
                <p:nvPr/>
              </p:nvSpPr>
              <p:spPr>
                <a:xfrm>
                  <a:off x="104968" y="169482"/>
                  <a:ext cx="17651" cy="22356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458" fill="norm" stroke="1" extrusionOk="0">
                      <a:moveTo>
                        <a:pt x="21600" y="19753"/>
                      </a:moveTo>
                      <a:cubicBezTo>
                        <a:pt x="21600" y="19753"/>
                        <a:pt x="21600" y="19753"/>
                        <a:pt x="21600" y="20321"/>
                      </a:cubicBezTo>
                      <a:cubicBezTo>
                        <a:pt x="21600" y="20321"/>
                        <a:pt x="20880" y="20321"/>
                        <a:pt x="20880" y="20321"/>
                      </a:cubicBezTo>
                      <a:cubicBezTo>
                        <a:pt x="20160" y="19184"/>
                        <a:pt x="19440" y="19753"/>
                        <a:pt x="18000" y="19753"/>
                      </a:cubicBezTo>
                      <a:cubicBezTo>
                        <a:pt x="17280" y="19753"/>
                        <a:pt x="16560" y="19184"/>
                        <a:pt x="16560" y="19184"/>
                      </a:cubicBezTo>
                      <a:cubicBezTo>
                        <a:pt x="15120" y="20321"/>
                        <a:pt x="17280" y="20321"/>
                        <a:pt x="17280" y="21458"/>
                      </a:cubicBezTo>
                      <a:cubicBezTo>
                        <a:pt x="17280" y="21458"/>
                        <a:pt x="17280" y="21458"/>
                        <a:pt x="17280" y="21458"/>
                      </a:cubicBezTo>
                      <a:cubicBezTo>
                        <a:pt x="4320" y="21458"/>
                        <a:pt x="4320" y="21458"/>
                        <a:pt x="4320" y="21458"/>
                      </a:cubicBezTo>
                      <a:cubicBezTo>
                        <a:pt x="4320" y="20890"/>
                        <a:pt x="5040" y="20321"/>
                        <a:pt x="5040" y="19753"/>
                      </a:cubicBezTo>
                      <a:cubicBezTo>
                        <a:pt x="5760" y="19753"/>
                        <a:pt x="5040" y="19184"/>
                        <a:pt x="5040" y="19184"/>
                      </a:cubicBezTo>
                      <a:cubicBezTo>
                        <a:pt x="3600" y="19184"/>
                        <a:pt x="2160" y="18616"/>
                        <a:pt x="1440" y="19753"/>
                      </a:cubicBezTo>
                      <a:cubicBezTo>
                        <a:pt x="720" y="19753"/>
                        <a:pt x="720" y="19753"/>
                        <a:pt x="0" y="19753"/>
                      </a:cubicBezTo>
                      <a:cubicBezTo>
                        <a:pt x="720" y="19753"/>
                        <a:pt x="720" y="19184"/>
                        <a:pt x="720" y="19184"/>
                      </a:cubicBezTo>
                      <a:cubicBezTo>
                        <a:pt x="2160" y="17479"/>
                        <a:pt x="4320" y="15205"/>
                        <a:pt x="5760" y="12932"/>
                      </a:cubicBezTo>
                      <a:cubicBezTo>
                        <a:pt x="5760" y="12932"/>
                        <a:pt x="6480" y="12363"/>
                        <a:pt x="6480" y="11795"/>
                      </a:cubicBezTo>
                      <a:cubicBezTo>
                        <a:pt x="6480" y="11226"/>
                        <a:pt x="5040" y="11226"/>
                        <a:pt x="4320" y="11226"/>
                      </a:cubicBezTo>
                      <a:cubicBezTo>
                        <a:pt x="4320" y="11226"/>
                        <a:pt x="4320" y="11226"/>
                        <a:pt x="4320" y="11226"/>
                      </a:cubicBezTo>
                      <a:cubicBezTo>
                        <a:pt x="1440" y="11226"/>
                        <a:pt x="1440" y="11226"/>
                        <a:pt x="2880" y="9521"/>
                      </a:cubicBezTo>
                      <a:cubicBezTo>
                        <a:pt x="3600" y="8953"/>
                        <a:pt x="4320" y="7816"/>
                        <a:pt x="5040" y="7247"/>
                      </a:cubicBezTo>
                      <a:cubicBezTo>
                        <a:pt x="6480" y="4974"/>
                        <a:pt x="8640" y="2700"/>
                        <a:pt x="10800" y="426"/>
                      </a:cubicBezTo>
                      <a:cubicBezTo>
                        <a:pt x="10800" y="-142"/>
                        <a:pt x="11520" y="-142"/>
                        <a:pt x="12240" y="426"/>
                      </a:cubicBezTo>
                      <a:cubicBezTo>
                        <a:pt x="12960" y="2132"/>
                        <a:pt x="13680" y="3269"/>
                        <a:pt x="15120" y="4974"/>
                      </a:cubicBezTo>
                      <a:cubicBezTo>
                        <a:pt x="16560" y="6679"/>
                        <a:pt x="18000" y="8384"/>
                        <a:pt x="20160" y="10658"/>
                      </a:cubicBezTo>
                      <a:cubicBezTo>
                        <a:pt x="20160" y="10658"/>
                        <a:pt x="20160" y="11226"/>
                        <a:pt x="20880" y="11226"/>
                      </a:cubicBezTo>
                      <a:cubicBezTo>
                        <a:pt x="20160" y="11226"/>
                        <a:pt x="20160" y="11226"/>
                        <a:pt x="19440" y="11226"/>
                      </a:cubicBezTo>
                      <a:cubicBezTo>
                        <a:pt x="18720" y="11226"/>
                        <a:pt x="18000" y="11226"/>
                        <a:pt x="18000" y="11226"/>
                      </a:cubicBezTo>
                      <a:cubicBezTo>
                        <a:pt x="17280" y="11226"/>
                        <a:pt x="16560" y="11226"/>
                        <a:pt x="15840" y="11226"/>
                      </a:cubicBezTo>
                      <a:cubicBezTo>
                        <a:pt x="15840" y="11226"/>
                        <a:pt x="15120" y="11226"/>
                        <a:pt x="15120" y="11795"/>
                      </a:cubicBezTo>
                      <a:cubicBezTo>
                        <a:pt x="15120" y="11795"/>
                        <a:pt x="15120" y="12363"/>
                        <a:pt x="15120" y="12932"/>
                      </a:cubicBezTo>
                      <a:cubicBezTo>
                        <a:pt x="16560" y="14069"/>
                        <a:pt x="18000" y="15774"/>
                        <a:pt x="19440" y="16911"/>
                      </a:cubicBezTo>
                      <a:cubicBezTo>
                        <a:pt x="20160" y="18047"/>
                        <a:pt x="20880" y="18616"/>
                        <a:pt x="21600" y="19753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032" name="Freeform 539"/>
                <p:cNvSpPr/>
                <p:nvPr/>
              </p:nvSpPr>
              <p:spPr>
                <a:xfrm>
                  <a:off x="114668" y="30058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86" h="21600" fill="norm" stroke="1" extrusionOk="0">
                      <a:moveTo>
                        <a:pt x="18514" y="17280"/>
                      </a:moveTo>
                      <a:cubicBezTo>
                        <a:pt x="18514" y="21600"/>
                        <a:pt x="15429" y="17280"/>
                        <a:pt x="15429" y="21600"/>
                      </a:cubicBezTo>
                      <a:cubicBezTo>
                        <a:pt x="9257" y="21600"/>
                        <a:pt x="6171" y="17280"/>
                        <a:pt x="3086" y="8640"/>
                      </a:cubicBezTo>
                      <a:cubicBezTo>
                        <a:pt x="0" y="8640"/>
                        <a:pt x="0" y="4320"/>
                        <a:pt x="0" y="4320"/>
                      </a:cubicBezTo>
                      <a:cubicBezTo>
                        <a:pt x="3086" y="0"/>
                        <a:pt x="6171" y="0"/>
                        <a:pt x="9257" y="0"/>
                      </a:cubicBezTo>
                      <a:cubicBezTo>
                        <a:pt x="12343" y="0"/>
                        <a:pt x="15429" y="4320"/>
                        <a:pt x="18514" y="8640"/>
                      </a:cubicBezTo>
                      <a:cubicBezTo>
                        <a:pt x="18514" y="8640"/>
                        <a:pt x="21600" y="12960"/>
                        <a:pt x="18514" y="1728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033" name="Freeform 540"/>
                <p:cNvSpPr/>
                <p:nvPr/>
              </p:nvSpPr>
              <p:spPr>
                <a:xfrm>
                  <a:off x="117592" y="150187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8000" y="4320"/>
                      </a:moveTo>
                      <a:cubicBezTo>
                        <a:pt x="21600" y="4320"/>
                        <a:pt x="21600" y="4320"/>
                        <a:pt x="21600" y="8640"/>
                      </a:cubicBezTo>
                      <a:cubicBezTo>
                        <a:pt x="21600" y="12960"/>
                        <a:pt x="14400" y="21600"/>
                        <a:pt x="10800" y="21600"/>
                      </a:cubicBezTo>
                      <a:cubicBezTo>
                        <a:pt x="7200" y="21600"/>
                        <a:pt x="0" y="12960"/>
                        <a:pt x="0" y="8640"/>
                      </a:cubicBezTo>
                      <a:cubicBezTo>
                        <a:pt x="0" y="8640"/>
                        <a:pt x="0" y="8640"/>
                        <a:pt x="0" y="8640"/>
                      </a:cubicBezTo>
                      <a:cubicBezTo>
                        <a:pt x="3600" y="4320"/>
                        <a:pt x="7200" y="0"/>
                        <a:pt x="10800" y="0"/>
                      </a:cubicBezTo>
                      <a:cubicBezTo>
                        <a:pt x="14400" y="0"/>
                        <a:pt x="18000" y="4320"/>
                        <a:pt x="18000" y="432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034" name="Freeform 542"/>
                <p:cNvSpPr/>
                <p:nvPr/>
              </p:nvSpPr>
              <p:spPr>
                <a:xfrm>
                  <a:off x="122121" y="15526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674" h="21600" fill="norm" stroke="1" extrusionOk="0">
                      <a:moveTo>
                        <a:pt x="16200" y="21600"/>
                      </a:moveTo>
                      <a:cubicBezTo>
                        <a:pt x="10800" y="21600"/>
                        <a:pt x="8100" y="21600"/>
                        <a:pt x="5400" y="21600"/>
                      </a:cubicBezTo>
                      <a:cubicBezTo>
                        <a:pt x="0" y="16200"/>
                        <a:pt x="0" y="10800"/>
                        <a:pt x="0" y="5400"/>
                      </a:cubicBezTo>
                      <a:cubicBezTo>
                        <a:pt x="0" y="5400"/>
                        <a:pt x="2700" y="0"/>
                        <a:pt x="2700" y="0"/>
                      </a:cubicBezTo>
                      <a:cubicBezTo>
                        <a:pt x="5400" y="0"/>
                        <a:pt x="5400" y="0"/>
                        <a:pt x="8100" y="0"/>
                      </a:cubicBezTo>
                      <a:cubicBezTo>
                        <a:pt x="10800" y="0"/>
                        <a:pt x="16200" y="0"/>
                        <a:pt x="18900" y="5400"/>
                      </a:cubicBezTo>
                      <a:cubicBezTo>
                        <a:pt x="21600" y="16200"/>
                        <a:pt x="21600" y="16200"/>
                        <a:pt x="1620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035" name="Freeform 543"/>
                <p:cNvSpPr/>
                <p:nvPr/>
              </p:nvSpPr>
              <p:spPr>
                <a:xfrm>
                  <a:off x="126062" y="21678"/>
                  <a:ext cx="14869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095" h="20510" fill="norm" stroke="1" extrusionOk="0">
                      <a:moveTo>
                        <a:pt x="19433" y="9847"/>
                      </a:moveTo>
                      <a:cubicBezTo>
                        <a:pt x="19433" y="11117"/>
                        <a:pt x="21095" y="12388"/>
                        <a:pt x="21095" y="13658"/>
                      </a:cubicBezTo>
                      <a:cubicBezTo>
                        <a:pt x="21095" y="13658"/>
                        <a:pt x="21095" y="13658"/>
                        <a:pt x="21095" y="13658"/>
                      </a:cubicBezTo>
                      <a:cubicBezTo>
                        <a:pt x="21095" y="17470"/>
                        <a:pt x="19433" y="17470"/>
                        <a:pt x="16941" y="16200"/>
                      </a:cubicBezTo>
                      <a:cubicBezTo>
                        <a:pt x="16110" y="16200"/>
                        <a:pt x="15280" y="14929"/>
                        <a:pt x="15280" y="13658"/>
                      </a:cubicBezTo>
                      <a:cubicBezTo>
                        <a:pt x="15280" y="9847"/>
                        <a:pt x="15280" y="9847"/>
                        <a:pt x="11957" y="9847"/>
                      </a:cubicBezTo>
                      <a:cubicBezTo>
                        <a:pt x="11126" y="9847"/>
                        <a:pt x="9464" y="11117"/>
                        <a:pt x="7803" y="8576"/>
                      </a:cubicBezTo>
                      <a:cubicBezTo>
                        <a:pt x="7803" y="8576"/>
                        <a:pt x="6972" y="8576"/>
                        <a:pt x="6972" y="7306"/>
                      </a:cubicBezTo>
                      <a:cubicBezTo>
                        <a:pt x="6141" y="7306"/>
                        <a:pt x="5310" y="8576"/>
                        <a:pt x="4480" y="9847"/>
                      </a:cubicBezTo>
                      <a:cubicBezTo>
                        <a:pt x="4480" y="11117"/>
                        <a:pt x="5310" y="12388"/>
                        <a:pt x="6141" y="13658"/>
                      </a:cubicBezTo>
                      <a:cubicBezTo>
                        <a:pt x="6972" y="13658"/>
                        <a:pt x="7803" y="13658"/>
                        <a:pt x="7803" y="13658"/>
                      </a:cubicBezTo>
                      <a:cubicBezTo>
                        <a:pt x="9464" y="14929"/>
                        <a:pt x="9464" y="16200"/>
                        <a:pt x="7803" y="18741"/>
                      </a:cubicBezTo>
                      <a:cubicBezTo>
                        <a:pt x="6972" y="18741"/>
                        <a:pt x="6972" y="18741"/>
                        <a:pt x="6141" y="20011"/>
                      </a:cubicBezTo>
                      <a:cubicBezTo>
                        <a:pt x="4480" y="21282"/>
                        <a:pt x="1987" y="20011"/>
                        <a:pt x="326" y="17470"/>
                      </a:cubicBezTo>
                      <a:cubicBezTo>
                        <a:pt x="326" y="16200"/>
                        <a:pt x="326" y="16200"/>
                        <a:pt x="326" y="16200"/>
                      </a:cubicBezTo>
                      <a:cubicBezTo>
                        <a:pt x="1987" y="13658"/>
                        <a:pt x="1157" y="12388"/>
                        <a:pt x="326" y="11117"/>
                      </a:cubicBezTo>
                      <a:cubicBezTo>
                        <a:pt x="-505" y="8576"/>
                        <a:pt x="326" y="6035"/>
                        <a:pt x="1987" y="6035"/>
                      </a:cubicBezTo>
                      <a:cubicBezTo>
                        <a:pt x="4480" y="6035"/>
                        <a:pt x="6141" y="3494"/>
                        <a:pt x="6972" y="953"/>
                      </a:cubicBezTo>
                      <a:cubicBezTo>
                        <a:pt x="7803" y="-318"/>
                        <a:pt x="7803" y="-318"/>
                        <a:pt x="8633" y="953"/>
                      </a:cubicBezTo>
                      <a:cubicBezTo>
                        <a:pt x="8633" y="953"/>
                        <a:pt x="8633" y="953"/>
                        <a:pt x="8633" y="953"/>
                      </a:cubicBezTo>
                      <a:cubicBezTo>
                        <a:pt x="10295" y="2223"/>
                        <a:pt x="8633" y="4764"/>
                        <a:pt x="10295" y="4764"/>
                      </a:cubicBezTo>
                      <a:cubicBezTo>
                        <a:pt x="11126" y="6035"/>
                        <a:pt x="11957" y="6035"/>
                        <a:pt x="12787" y="6035"/>
                      </a:cubicBezTo>
                      <a:cubicBezTo>
                        <a:pt x="14449" y="6035"/>
                        <a:pt x="16941" y="7306"/>
                        <a:pt x="17772" y="8576"/>
                      </a:cubicBezTo>
                      <a:cubicBezTo>
                        <a:pt x="18603" y="8576"/>
                        <a:pt x="19433" y="9847"/>
                        <a:pt x="19433" y="9847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036" name="Freeform 544"/>
                <p:cNvSpPr/>
                <p:nvPr/>
              </p:nvSpPr>
              <p:spPr>
                <a:xfrm>
                  <a:off x="132263" y="14577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10800"/>
                      </a:moveTo>
                      <a:cubicBezTo>
                        <a:pt x="0" y="10800"/>
                        <a:pt x="10800" y="0"/>
                        <a:pt x="10800" y="0"/>
                      </a:cubicBezTo>
                      <a:cubicBezTo>
                        <a:pt x="21600" y="0"/>
                        <a:pt x="21600" y="10800"/>
                        <a:pt x="21600" y="10800"/>
                      </a:cubicBezTo>
                      <a:cubicBezTo>
                        <a:pt x="21600" y="10800"/>
                        <a:pt x="21600" y="21600"/>
                        <a:pt x="21600" y="21600"/>
                      </a:cubicBezTo>
                      <a:cubicBezTo>
                        <a:pt x="10800" y="21600"/>
                        <a:pt x="10800" y="10800"/>
                        <a:pt x="0" y="108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037" name="Oval 545"/>
                <p:cNvSpPr/>
                <p:nvPr/>
              </p:nvSpPr>
              <p:spPr>
                <a:xfrm>
                  <a:off x="132594" y="27411"/>
                  <a:ext cx="12701" cy="12701"/>
                </a:xfrm>
                <a:prstGeom prst="ellipse">
                  <a:avLst/>
                </a:pr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038" name="Freeform 546"/>
                <p:cNvSpPr/>
                <p:nvPr/>
              </p:nvSpPr>
              <p:spPr>
                <a:xfrm>
                  <a:off x="133649" y="1406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491" h="21600" fill="norm" stroke="1" extrusionOk="0">
                      <a:moveTo>
                        <a:pt x="12291" y="21600"/>
                      </a:moveTo>
                      <a:cubicBezTo>
                        <a:pt x="8691" y="21600"/>
                        <a:pt x="5091" y="17280"/>
                        <a:pt x="1491" y="12960"/>
                      </a:cubicBezTo>
                      <a:cubicBezTo>
                        <a:pt x="-2109" y="8640"/>
                        <a:pt x="1491" y="4320"/>
                        <a:pt x="5091" y="0"/>
                      </a:cubicBezTo>
                      <a:cubicBezTo>
                        <a:pt x="12291" y="0"/>
                        <a:pt x="19491" y="4320"/>
                        <a:pt x="19491" y="12960"/>
                      </a:cubicBezTo>
                      <a:cubicBezTo>
                        <a:pt x="19491" y="17280"/>
                        <a:pt x="19491" y="17280"/>
                        <a:pt x="19491" y="21600"/>
                      </a:cubicBezTo>
                      <a:cubicBezTo>
                        <a:pt x="15891" y="21600"/>
                        <a:pt x="15891" y="21600"/>
                        <a:pt x="12291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039" name="Freeform 547"/>
                <p:cNvSpPr/>
                <p:nvPr/>
              </p:nvSpPr>
              <p:spPr>
                <a:xfrm>
                  <a:off x="137786" y="7334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7550" h="21600" fill="norm" stroke="1" extrusionOk="0">
                      <a:moveTo>
                        <a:pt x="17550" y="10800"/>
                      </a:moveTo>
                      <a:cubicBezTo>
                        <a:pt x="17550" y="16200"/>
                        <a:pt x="12150" y="16200"/>
                        <a:pt x="12150" y="21600"/>
                      </a:cubicBezTo>
                      <a:cubicBezTo>
                        <a:pt x="12150" y="21600"/>
                        <a:pt x="6750" y="21600"/>
                        <a:pt x="6750" y="21600"/>
                      </a:cubicBezTo>
                      <a:cubicBezTo>
                        <a:pt x="-4050" y="21600"/>
                        <a:pt x="1350" y="16200"/>
                        <a:pt x="1350" y="10800"/>
                      </a:cubicBezTo>
                      <a:cubicBezTo>
                        <a:pt x="1350" y="5400"/>
                        <a:pt x="6750" y="5400"/>
                        <a:pt x="6750" y="0"/>
                      </a:cubicBezTo>
                      <a:cubicBezTo>
                        <a:pt x="12150" y="5400"/>
                        <a:pt x="12150" y="5400"/>
                        <a:pt x="17550" y="108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040" name="Freeform 548"/>
                <p:cNvSpPr/>
                <p:nvPr/>
              </p:nvSpPr>
              <p:spPr>
                <a:xfrm>
                  <a:off x="137657" y="56301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8360" h="18457" fill="norm" stroke="1" extrusionOk="0">
                      <a:moveTo>
                        <a:pt x="12960" y="1177"/>
                      </a:moveTo>
                      <a:cubicBezTo>
                        <a:pt x="21600" y="-3143"/>
                        <a:pt x="17280" y="5497"/>
                        <a:pt x="17280" y="9817"/>
                      </a:cubicBezTo>
                      <a:cubicBezTo>
                        <a:pt x="17280" y="9817"/>
                        <a:pt x="17280" y="14137"/>
                        <a:pt x="17280" y="14137"/>
                      </a:cubicBezTo>
                      <a:cubicBezTo>
                        <a:pt x="12960" y="14137"/>
                        <a:pt x="12960" y="18457"/>
                        <a:pt x="8640" y="18457"/>
                      </a:cubicBezTo>
                      <a:cubicBezTo>
                        <a:pt x="8640" y="18457"/>
                        <a:pt x="4320" y="14137"/>
                        <a:pt x="4320" y="14137"/>
                      </a:cubicBezTo>
                      <a:cubicBezTo>
                        <a:pt x="0" y="14137"/>
                        <a:pt x="0" y="9817"/>
                        <a:pt x="0" y="9817"/>
                      </a:cubicBezTo>
                      <a:cubicBezTo>
                        <a:pt x="0" y="1177"/>
                        <a:pt x="4320" y="1177"/>
                        <a:pt x="12960" y="1177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041" name="Freeform 549"/>
                <p:cNvSpPr/>
                <p:nvPr/>
              </p:nvSpPr>
              <p:spPr>
                <a:xfrm>
                  <a:off x="138330" y="143017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6200" h="17672" fill="norm" stroke="1" extrusionOk="0">
                      <a:moveTo>
                        <a:pt x="14400" y="12272"/>
                      </a:moveTo>
                      <a:cubicBezTo>
                        <a:pt x="14400" y="12272"/>
                        <a:pt x="14400" y="12272"/>
                        <a:pt x="7200" y="17672"/>
                      </a:cubicBezTo>
                      <a:cubicBezTo>
                        <a:pt x="7200" y="12272"/>
                        <a:pt x="0" y="12272"/>
                        <a:pt x="0" y="6872"/>
                      </a:cubicBezTo>
                      <a:cubicBezTo>
                        <a:pt x="0" y="1472"/>
                        <a:pt x="7200" y="1472"/>
                        <a:pt x="7200" y="1472"/>
                      </a:cubicBezTo>
                      <a:cubicBezTo>
                        <a:pt x="21600" y="-3928"/>
                        <a:pt x="14400" y="6872"/>
                        <a:pt x="14400" y="12272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042" name="Freeform 550"/>
                <p:cNvSpPr/>
                <p:nvPr/>
              </p:nvSpPr>
              <p:spPr>
                <a:xfrm>
                  <a:off x="141529" y="16380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0"/>
                      </a:moveTo>
                      <a:cubicBezTo>
                        <a:pt x="21600" y="21600"/>
                        <a:pt x="21600" y="21600"/>
                        <a:pt x="21600" y="21600"/>
                      </a:cubicBezTo>
                      <a:cubicBezTo>
                        <a:pt x="0" y="21600"/>
                        <a:pt x="0" y="21600"/>
                        <a:pt x="0" y="21600"/>
                      </a:cubicBezTo>
                      <a:cubicBezTo>
                        <a:pt x="0" y="0"/>
                        <a:pt x="21600" y="0"/>
                        <a:pt x="21600" y="0"/>
                      </a:cubicBezTo>
                      <a:cubicBezTo>
                        <a:pt x="21600" y="0"/>
                        <a:pt x="21600" y="0"/>
                        <a:pt x="216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043" name="Freeform 551"/>
                <p:cNvSpPr/>
                <p:nvPr/>
              </p:nvSpPr>
              <p:spPr>
                <a:xfrm>
                  <a:off x="142081" y="45171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7200" y="0"/>
                      </a:moveTo>
                      <a:cubicBezTo>
                        <a:pt x="14400" y="0"/>
                        <a:pt x="14400" y="0"/>
                        <a:pt x="14400" y="0"/>
                      </a:cubicBezTo>
                      <a:cubicBezTo>
                        <a:pt x="21600" y="0"/>
                        <a:pt x="21600" y="0"/>
                        <a:pt x="21600" y="0"/>
                      </a:cubicBezTo>
                      <a:cubicBezTo>
                        <a:pt x="21600" y="0"/>
                        <a:pt x="21600" y="0"/>
                        <a:pt x="21600" y="10800"/>
                      </a:cubicBezTo>
                      <a:cubicBezTo>
                        <a:pt x="21600" y="10800"/>
                        <a:pt x="21600" y="10800"/>
                        <a:pt x="21600" y="21600"/>
                      </a:cubicBezTo>
                      <a:cubicBezTo>
                        <a:pt x="21600" y="21600"/>
                        <a:pt x="14400" y="21600"/>
                        <a:pt x="14400" y="21600"/>
                      </a:cubicBezTo>
                      <a:cubicBezTo>
                        <a:pt x="7200" y="21600"/>
                        <a:pt x="7200" y="10800"/>
                        <a:pt x="0" y="10800"/>
                      </a:cubicBezTo>
                      <a:cubicBezTo>
                        <a:pt x="7200" y="10800"/>
                        <a:pt x="7200" y="0"/>
                        <a:pt x="72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044" name="Freeform 552"/>
                <p:cNvSpPr/>
                <p:nvPr/>
              </p:nvSpPr>
              <p:spPr>
                <a:xfrm>
                  <a:off x="142802" y="14184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8437" h="20520" fill="norm" stroke="1" extrusionOk="0">
                      <a:moveTo>
                        <a:pt x="16200" y="0"/>
                      </a:moveTo>
                      <a:cubicBezTo>
                        <a:pt x="16200" y="0"/>
                        <a:pt x="16200" y="4320"/>
                        <a:pt x="16200" y="4320"/>
                      </a:cubicBezTo>
                      <a:cubicBezTo>
                        <a:pt x="21600" y="12960"/>
                        <a:pt x="16200" y="12960"/>
                        <a:pt x="10800" y="17280"/>
                      </a:cubicBezTo>
                      <a:cubicBezTo>
                        <a:pt x="5400" y="21600"/>
                        <a:pt x="0" y="21600"/>
                        <a:pt x="0" y="17280"/>
                      </a:cubicBezTo>
                      <a:cubicBezTo>
                        <a:pt x="0" y="12960"/>
                        <a:pt x="0" y="8640"/>
                        <a:pt x="0" y="4320"/>
                      </a:cubicBezTo>
                      <a:cubicBezTo>
                        <a:pt x="0" y="4320"/>
                        <a:pt x="0" y="0"/>
                        <a:pt x="5400" y="0"/>
                      </a:cubicBezTo>
                      <a:cubicBezTo>
                        <a:pt x="5400" y="0"/>
                        <a:pt x="10800" y="0"/>
                        <a:pt x="162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045" name="Freeform 553"/>
                <p:cNvSpPr/>
                <p:nvPr/>
              </p:nvSpPr>
              <p:spPr>
                <a:xfrm>
                  <a:off x="142704" y="39377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520" h="19069" fill="norm" stroke="1" extrusionOk="0">
                      <a:moveTo>
                        <a:pt x="11880" y="17280"/>
                      </a:moveTo>
                      <a:cubicBezTo>
                        <a:pt x="7560" y="17280"/>
                        <a:pt x="7560" y="12960"/>
                        <a:pt x="3240" y="12960"/>
                      </a:cubicBezTo>
                      <a:cubicBezTo>
                        <a:pt x="-1080" y="8640"/>
                        <a:pt x="-1080" y="4320"/>
                        <a:pt x="3240" y="4320"/>
                      </a:cubicBezTo>
                      <a:cubicBezTo>
                        <a:pt x="7560" y="0"/>
                        <a:pt x="7560" y="0"/>
                        <a:pt x="11880" y="0"/>
                      </a:cubicBezTo>
                      <a:cubicBezTo>
                        <a:pt x="11880" y="4320"/>
                        <a:pt x="16200" y="8640"/>
                        <a:pt x="20520" y="8640"/>
                      </a:cubicBezTo>
                      <a:cubicBezTo>
                        <a:pt x="20520" y="12960"/>
                        <a:pt x="20520" y="12960"/>
                        <a:pt x="20520" y="12960"/>
                      </a:cubicBezTo>
                      <a:cubicBezTo>
                        <a:pt x="20520" y="17280"/>
                        <a:pt x="16200" y="21600"/>
                        <a:pt x="11880" y="1728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046" name="Freeform 554"/>
                <p:cNvSpPr/>
                <p:nvPr/>
              </p:nvSpPr>
              <p:spPr>
                <a:xfrm>
                  <a:off x="141750" y="21058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9792" fill="norm" stroke="1" extrusionOk="0">
                      <a:moveTo>
                        <a:pt x="8100" y="0"/>
                      </a:moveTo>
                      <a:cubicBezTo>
                        <a:pt x="10800" y="0"/>
                        <a:pt x="16200" y="0"/>
                        <a:pt x="16200" y="0"/>
                      </a:cubicBezTo>
                      <a:cubicBezTo>
                        <a:pt x="18900" y="3086"/>
                        <a:pt x="21600" y="9257"/>
                        <a:pt x="21600" y="12343"/>
                      </a:cubicBezTo>
                      <a:cubicBezTo>
                        <a:pt x="21600" y="15429"/>
                        <a:pt x="21600" y="15429"/>
                        <a:pt x="21600" y="15429"/>
                      </a:cubicBezTo>
                      <a:cubicBezTo>
                        <a:pt x="21600" y="18514"/>
                        <a:pt x="18900" y="21600"/>
                        <a:pt x="16200" y="18514"/>
                      </a:cubicBezTo>
                      <a:cubicBezTo>
                        <a:pt x="16200" y="15429"/>
                        <a:pt x="13500" y="15429"/>
                        <a:pt x="10800" y="15429"/>
                      </a:cubicBezTo>
                      <a:cubicBezTo>
                        <a:pt x="8100" y="15429"/>
                        <a:pt x="5400" y="15429"/>
                        <a:pt x="2700" y="12343"/>
                      </a:cubicBezTo>
                      <a:cubicBezTo>
                        <a:pt x="2700" y="12343"/>
                        <a:pt x="0" y="12343"/>
                        <a:pt x="0" y="9257"/>
                      </a:cubicBezTo>
                      <a:cubicBezTo>
                        <a:pt x="0" y="6171"/>
                        <a:pt x="2700" y="3086"/>
                        <a:pt x="2700" y="3086"/>
                      </a:cubicBezTo>
                      <a:cubicBezTo>
                        <a:pt x="5400" y="3086"/>
                        <a:pt x="8100" y="0"/>
                        <a:pt x="81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047" name="Freeform 555"/>
                <p:cNvSpPr/>
                <p:nvPr/>
              </p:nvSpPr>
              <p:spPr>
                <a:xfrm>
                  <a:off x="144397" y="48432"/>
                  <a:ext cx="12701" cy="1271"/>
                </a:xfrm>
                <a:prstGeom prst="ellipse">
                  <a:avLst/>
                </a:prstGeom>
                <a:noFill/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</p:grpSp>
          <p:sp>
            <p:nvSpPr>
              <p:cNvPr id="7049" name="Freeform 557"/>
              <p:cNvSpPr/>
              <p:nvPr/>
            </p:nvSpPr>
            <p:spPr>
              <a:xfrm>
                <a:off x="144728" y="151064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10800"/>
                    </a:moveTo>
                    <a:cubicBezTo>
                      <a:pt x="0" y="10800"/>
                      <a:pt x="10800" y="10800"/>
                      <a:pt x="10800" y="0"/>
                    </a:cubicBezTo>
                    <a:cubicBezTo>
                      <a:pt x="10800" y="0"/>
                      <a:pt x="21600" y="10800"/>
                      <a:pt x="21600" y="10800"/>
                    </a:cubicBezTo>
                    <a:cubicBezTo>
                      <a:pt x="21600" y="21600"/>
                      <a:pt x="10800" y="21600"/>
                      <a:pt x="10800" y="21600"/>
                    </a:cubicBezTo>
                    <a:cubicBezTo>
                      <a:pt x="10800" y="21600"/>
                      <a:pt x="0" y="10800"/>
                      <a:pt x="0" y="108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7050" name="Freeform 558"/>
              <p:cNvSpPr/>
              <p:nvPr/>
            </p:nvSpPr>
            <p:spPr>
              <a:xfrm>
                <a:off x="142570" y="144555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194" h="21600" fill="norm" stroke="1" extrusionOk="0">
                    <a:moveTo>
                      <a:pt x="0" y="4320"/>
                    </a:moveTo>
                    <a:cubicBezTo>
                      <a:pt x="0" y="4320"/>
                      <a:pt x="0" y="4320"/>
                      <a:pt x="2400" y="4320"/>
                    </a:cubicBezTo>
                    <a:cubicBezTo>
                      <a:pt x="2400" y="2160"/>
                      <a:pt x="4800" y="2160"/>
                      <a:pt x="7200" y="0"/>
                    </a:cubicBezTo>
                    <a:cubicBezTo>
                      <a:pt x="9600" y="2160"/>
                      <a:pt x="12000" y="2160"/>
                      <a:pt x="12000" y="2160"/>
                    </a:cubicBezTo>
                    <a:cubicBezTo>
                      <a:pt x="14400" y="6480"/>
                      <a:pt x="16800" y="10800"/>
                      <a:pt x="19200" y="12960"/>
                    </a:cubicBezTo>
                    <a:cubicBezTo>
                      <a:pt x="21600" y="17280"/>
                      <a:pt x="19200" y="21600"/>
                      <a:pt x="16800" y="21600"/>
                    </a:cubicBezTo>
                    <a:cubicBezTo>
                      <a:pt x="16800" y="21600"/>
                      <a:pt x="16800" y="21600"/>
                      <a:pt x="14400" y="21600"/>
                    </a:cubicBezTo>
                    <a:cubicBezTo>
                      <a:pt x="14400" y="21600"/>
                      <a:pt x="12000" y="19440"/>
                      <a:pt x="12000" y="17280"/>
                    </a:cubicBezTo>
                    <a:cubicBezTo>
                      <a:pt x="12000" y="10800"/>
                      <a:pt x="7200" y="8640"/>
                      <a:pt x="2400" y="6480"/>
                    </a:cubicBezTo>
                    <a:cubicBezTo>
                      <a:pt x="0" y="6480"/>
                      <a:pt x="0" y="4320"/>
                      <a:pt x="0" y="432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7051" name="Freeform 559"/>
              <p:cNvSpPr/>
              <p:nvPr/>
            </p:nvSpPr>
            <p:spPr>
              <a:xfrm>
                <a:off x="141906" y="103078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590" h="21600" fill="norm" stroke="1" extrusionOk="0">
                    <a:moveTo>
                      <a:pt x="6646" y="10800"/>
                    </a:moveTo>
                    <a:cubicBezTo>
                      <a:pt x="8308" y="9257"/>
                      <a:pt x="4985" y="7714"/>
                      <a:pt x="6646" y="6171"/>
                    </a:cubicBezTo>
                    <a:cubicBezTo>
                      <a:pt x="8308" y="4629"/>
                      <a:pt x="8308" y="1543"/>
                      <a:pt x="8308" y="0"/>
                    </a:cubicBezTo>
                    <a:cubicBezTo>
                      <a:pt x="8308" y="0"/>
                      <a:pt x="9969" y="0"/>
                      <a:pt x="11631" y="0"/>
                    </a:cubicBezTo>
                    <a:cubicBezTo>
                      <a:pt x="11631" y="0"/>
                      <a:pt x="11631" y="0"/>
                      <a:pt x="11631" y="1543"/>
                    </a:cubicBezTo>
                    <a:cubicBezTo>
                      <a:pt x="11631" y="4629"/>
                      <a:pt x="11631" y="6171"/>
                      <a:pt x="14954" y="6171"/>
                    </a:cubicBezTo>
                    <a:cubicBezTo>
                      <a:pt x="14954" y="6171"/>
                      <a:pt x="16615" y="6171"/>
                      <a:pt x="16615" y="6171"/>
                    </a:cubicBezTo>
                    <a:cubicBezTo>
                      <a:pt x="19938" y="6171"/>
                      <a:pt x="21600" y="7714"/>
                      <a:pt x="19938" y="10800"/>
                    </a:cubicBezTo>
                    <a:cubicBezTo>
                      <a:pt x="19938" y="12343"/>
                      <a:pt x="18277" y="13886"/>
                      <a:pt x="18277" y="16971"/>
                    </a:cubicBezTo>
                    <a:cubicBezTo>
                      <a:pt x="18277" y="18514"/>
                      <a:pt x="16615" y="16971"/>
                      <a:pt x="16615" y="16971"/>
                    </a:cubicBezTo>
                    <a:cubicBezTo>
                      <a:pt x="13292" y="15429"/>
                      <a:pt x="9969" y="15429"/>
                      <a:pt x="8308" y="20057"/>
                    </a:cubicBezTo>
                    <a:cubicBezTo>
                      <a:pt x="8308" y="20057"/>
                      <a:pt x="4985" y="21600"/>
                      <a:pt x="3323" y="21600"/>
                    </a:cubicBezTo>
                    <a:cubicBezTo>
                      <a:pt x="3323" y="21600"/>
                      <a:pt x="1662" y="21600"/>
                      <a:pt x="0" y="20057"/>
                    </a:cubicBezTo>
                    <a:cubicBezTo>
                      <a:pt x="0" y="20057"/>
                      <a:pt x="0" y="18514"/>
                      <a:pt x="1662" y="16971"/>
                    </a:cubicBezTo>
                    <a:cubicBezTo>
                      <a:pt x="3323" y="15429"/>
                      <a:pt x="4985" y="13886"/>
                      <a:pt x="6646" y="12343"/>
                    </a:cubicBezTo>
                    <a:cubicBezTo>
                      <a:pt x="6646" y="12343"/>
                      <a:pt x="6646" y="10800"/>
                      <a:pt x="6646" y="108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7052" name="Freeform 560"/>
              <p:cNvSpPr/>
              <p:nvPr/>
            </p:nvSpPr>
            <p:spPr>
              <a:xfrm>
                <a:off x="121056" y="131932"/>
                <a:ext cx="31126" cy="10612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60" h="21600" fill="norm" stroke="1" extrusionOk="0">
                    <a:moveTo>
                      <a:pt x="5973" y="11343"/>
                    </a:moveTo>
                    <a:cubicBezTo>
                      <a:pt x="5973" y="11222"/>
                      <a:pt x="6381" y="10981"/>
                      <a:pt x="6381" y="10860"/>
                    </a:cubicBezTo>
                    <a:cubicBezTo>
                      <a:pt x="5973" y="10619"/>
                      <a:pt x="5973" y="10498"/>
                      <a:pt x="5973" y="10257"/>
                    </a:cubicBezTo>
                    <a:cubicBezTo>
                      <a:pt x="5973" y="10136"/>
                      <a:pt x="5566" y="9895"/>
                      <a:pt x="5566" y="9774"/>
                    </a:cubicBezTo>
                    <a:cubicBezTo>
                      <a:pt x="5566" y="9654"/>
                      <a:pt x="5158" y="9533"/>
                      <a:pt x="5158" y="9412"/>
                    </a:cubicBezTo>
                    <a:cubicBezTo>
                      <a:pt x="4343" y="9292"/>
                      <a:pt x="3935" y="9050"/>
                      <a:pt x="3935" y="8809"/>
                    </a:cubicBezTo>
                    <a:cubicBezTo>
                      <a:pt x="3528" y="8568"/>
                      <a:pt x="2713" y="8447"/>
                      <a:pt x="2713" y="8326"/>
                    </a:cubicBezTo>
                    <a:cubicBezTo>
                      <a:pt x="2305" y="8085"/>
                      <a:pt x="2713" y="7844"/>
                      <a:pt x="2713" y="7723"/>
                    </a:cubicBezTo>
                    <a:cubicBezTo>
                      <a:pt x="1898" y="7361"/>
                      <a:pt x="2713" y="6999"/>
                      <a:pt x="2713" y="6758"/>
                    </a:cubicBezTo>
                    <a:cubicBezTo>
                      <a:pt x="3120" y="6275"/>
                      <a:pt x="3935" y="5913"/>
                      <a:pt x="3935" y="5551"/>
                    </a:cubicBezTo>
                    <a:cubicBezTo>
                      <a:pt x="4343" y="5189"/>
                      <a:pt x="4751" y="4947"/>
                      <a:pt x="5158" y="4706"/>
                    </a:cubicBezTo>
                    <a:cubicBezTo>
                      <a:pt x="5158" y="4465"/>
                      <a:pt x="5566" y="4103"/>
                      <a:pt x="5973" y="3861"/>
                    </a:cubicBezTo>
                    <a:cubicBezTo>
                      <a:pt x="6381" y="3620"/>
                      <a:pt x="6381" y="3379"/>
                      <a:pt x="6788" y="3137"/>
                    </a:cubicBezTo>
                    <a:cubicBezTo>
                      <a:pt x="7196" y="2775"/>
                      <a:pt x="6788" y="2534"/>
                      <a:pt x="7603" y="2293"/>
                    </a:cubicBezTo>
                    <a:cubicBezTo>
                      <a:pt x="8011" y="1569"/>
                      <a:pt x="8826" y="845"/>
                      <a:pt x="9641" y="121"/>
                    </a:cubicBezTo>
                    <a:cubicBezTo>
                      <a:pt x="9641" y="0"/>
                      <a:pt x="9641" y="0"/>
                      <a:pt x="9641" y="0"/>
                    </a:cubicBezTo>
                    <a:cubicBezTo>
                      <a:pt x="9641" y="0"/>
                      <a:pt x="10049" y="0"/>
                      <a:pt x="10049" y="121"/>
                    </a:cubicBezTo>
                    <a:cubicBezTo>
                      <a:pt x="10049" y="362"/>
                      <a:pt x="10049" y="483"/>
                      <a:pt x="10456" y="724"/>
                    </a:cubicBezTo>
                    <a:cubicBezTo>
                      <a:pt x="10456" y="965"/>
                      <a:pt x="10456" y="1207"/>
                      <a:pt x="10456" y="1448"/>
                    </a:cubicBezTo>
                    <a:cubicBezTo>
                      <a:pt x="10864" y="1689"/>
                      <a:pt x="10864" y="2051"/>
                      <a:pt x="10864" y="2413"/>
                    </a:cubicBezTo>
                    <a:cubicBezTo>
                      <a:pt x="10864" y="2655"/>
                      <a:pt x="11271" y="2775"/>
                      <a:pt x="11271" y="2896"/>
                    </a:cubicBezTo>
                    <a:cubicBezTo>
                      <a:pt x="11271" y="3137"/>
                      <a:pt x="10864" y="3258"/>
                      <a:pt x="11679" y="3379"/>
                    </a:cubicBezTo>
                    <a:cubicBezTo>
                      <a:pt x="11679" y="3379"/>
                      <a:pt x="11679" y="3379"/>
                      <a:pt x="11679" y="3379"/>
                    </a:cubicBezTo>
                    <a:cubicBezTo>
                      <a:pt x="11679" y="3741"/>
                      <a:pt x="11679" y="3982"/>
                      <a:pt x="12086" y="4223"/>
                    </a:cubicBezTo>
                    <a:cubicBezTo>
                      <a:pt x="12086" y="4465"/>
                      <a:pt x="12086" y="4706"/>
                      <a:pt x="12086" y="4947"/>
                    </a:cubicBezTo>
                    <a:cubicBezTo>
                      <a:pt x="12494" y="5309"/>
                      <a:pt x="12494" y="5551"/>
                      <a:pt x="12494" y="5913"/>
                    </a:cubicBezTo>
                    <a:cubicBezTo>
                      <a:pt x="12086" y="6516"/>
                      <a:pt x="12494" y="6516"/>
                      <a:pt x="12086" y="6637"/>
                    </a:cubicBezTo>
                    <a:cubicBezTo>
                      <a:pt x="12086" y="7120"/>
                      <a:pt x="12902" y="7482"/>
                      <a:pt x="13717" y="7844"/>
                    </a:cubicBezTo>
                    <a:cubicBezTo>
                      <a:pt x="14532" y="8206"/>
                      <a:pt x="14532" y="8206"/>
                      <a:pt x="16162" y="8568"/>
                    </a:cubicBezTo>
                    <a:cubicBezTo>
                      <a:pt x="16977" y="8688"/>
                      <a:pt x="17792" y="8930"/>
                      <a:pt x="18607" y="9050"/>
                    </a:cubicBezTo>
                    <a:cubicBezTo>
                      <a:pt x="19015" y="9171"/>
                      <a:pt x="19422" y="9292"/>
                      <a:pt x="19830" y="9412"/>
                    </a:cubicBezTo>
                    <a:cubicBezTo>
                      <a:pt x="20237" y="9533"/>
                      <a:pt x="21460" y="9654"/>
                      <a:pt x="21460" y="10016"/>
                    </a:cubicBezTo>
                    <a:cubicBezTo>
                      <a:pt x="21052" y="10257"/>
                      <a:pt x="21460" y="10498"/>
                      <a:pt x="21052" y="10740"/>
                    </a:cubicBezTo>
                    <a:cubicBezTo>
                      <a:pt x="21052" y="10740"/>
                      <a:pt x="21052" y="10860"/>
                      <a:pt x="21052" y="10860"/>
                    </a:cubicBezTo>
                    <a:cubicBezTo>
                      <a:pt x="21052" y="11343"/>
                      <a:pt x="20645" y="11826"/>
                      <a:pt x="20645" y="12308"/>
                    </a:cubicBezTo>
                    <a:cubicBezTo>
                      <a:pt x="20237" y="12912"/>
                      <a:pt x="20237" y="13394"/>
                      <a:pt x="19830" y="13877"/>
                    </a:cubicBezTo>
                    <a:cubicBezTo>
                      <a:pt x="19422" y="13998"/>
                      <a:pt x="19830" y="14118"/>
                      <a:pt x="19830" y="14239"/>
                    </a:cubicBezTo>
                    <a:cubicBezTo>
                      <a:pt x="19830" y="14722"/>
                      <a:pt x="19830" y="15325"/>
                      <a:pt x="19830" y="15808"/>
                    </a:cubicBezTo>
                    <a:cubicBezTo>
                      <a:pt x="19422" y="16049"/>
                      <a:pt x="19422" y="16291"/>
                      <a:pt x="19422" y="16532"/>
                    </a:cubicBezTo>
                    <a:cubicBezTo>
                      <a:pt x="19422" y="16773"/>
                      <a:pt x="19422" y="17015"/>
                      <a:pt x="19422" y="17135"/>
                    </a:cubicBezTo>
                    <a:cubicBezTo>
                      <a:pt x="19015" y="17377"/>
                      <a:pt x="19015" y="17497"/>
                      <a:pt x="19015" y="17739"/>
                    </a:cubicBezTo>
                    <a:cubicBezTo>
                      <a:pt x="19015" y="17859"/>
                      <a:pt x="18607" y="17859"/>
                      <a:pt x="18607" y="17980"/>
                    </a:cubicBezTo>
                    <a:cubicBezTo>
                      <a:pt x="17792" y="18101"/>
                      <a:pt x="17385" y="18342"/>
                      <a:pt x="16569" y="18463"/>
                    </a:cubicBezTo>
                    <a:cubicBezTo>
                      <a:pt x="16569" y="18463"/>
                      <a:pt x="16162" y="18583"/>
                      <a:pt x="15754" y="18704"/>
                    </a:cubicBezTo>
                    <a:cubicBezTo>
                      <a:pt x="14532" y="19066"/>
                      <a:pt x="12902" y="19549"/>
                      <a:pt x="11271" y="19790"/>
                    </a:cubicBezTo>
                    <a:cubicBezTo>
                      <a:pt x="10864" y="19911"/>
                      <a:pt x="10864" y="20031"/>
                      <a:pt x="10456" y="20152"/>
                    </a:cubicBezTo>
                    <a:cubicBezTo>
                      <a:pt x="8826" y="20514"/>
                      <a:pt x="8011" y="20997"/>
                      <a:pt x="6381" y="21359"/>
                    </a:cubicBezTo>
                    <a:cubicBezTo>
                      <a:pt x="5973" y="21359"/>
                      <a:pt x="5566" y="21479"/>
                      <a:pt x="5158" y="21600"/>
                    </a:cubicBezTo>
                    <a:cubicBezTo>
                      <a:pt x="5158" y="21600"/>
                      <a:pt x="5158" y="21479"/>
                      <a:pt x="5158" y="21479"/>
                    </a:cubicBezTo>
                    <a:cubicBezTo>
                      <a:pt x="5158" y="21359"/>
                      <a:pt x="5566" y="21238"/>
                      <a:pt x="5566" y="21117"/>
                    </a:cubicBezTo>
                    <a:cubicBezTo>
                      <a:pt x="5973" y="20876"/>
                      <a:pt x="5973" y="20514"/>
                      <a:pt x="6788" y="20273"/>
                    </a:cubicBezTo>
                    <a:cubicBezTo>
                      <a:pt x="7603" y="19790"/>
                      <a:pt x="8011" y="19307"/>
                      <a:pt x="8826" y="18825"/>
                    </a:cubicBezTo>
                    <a:cubicBezTo>
                      <a:pt x="8826" y="18583"/>
                      <a:pt x="9641" y="18463"/>
                      <a:pt x="9641" y="18342"/>
                    </a:cubicBezTo>
                    <a:cubicBezTo>
                      <a:pt x="10456" y="17980"/>
                      <a:pt x="11271" y="17739"/>
                      <a:pt x="12086" y="17497"/>
                    </a:cubicBezTo>
                    <a:cubicBezTo>
                      <a:pt x="12494" y="17377"/>
                      <a:pt x="12494" y="17256"/>
                      <a:pt x="12902" y="17135"/>
                    </a:cubicBezTo>
                    <a:cubicBezTo>
                      <a:pt x="12902" y="17015"/>
                      <a:pt x="13309" y="16894"/>
                      <a:pt x="13717" y="16773"/>
                    </a:cubicBezTo>
                    <a:cubicBezTo>
                      <a:pt x="14124" y="16653"/>
                      <a:pt x="14124" y="16532"/>
                      <a:pt x="13717" y="16411"/>
                    </a:cubicBezTo>
                    <a:cubicBezTo>
                      <a:pt x="13309" y="16049"/>
                      <a:pt x="12902" y="15808"/>
                      <a:pt x="12086" y="15446"/>
                    </a:cubicBezTo>
                    <a:cubicBezTo>
                      <a:pt x="11679" y="15204"/>
                      <a:pt x="10864" y="15204"/>
                      <a:pt x="10049" y="15084"/>
                    </a:cubicBezTo>
                    <a:cubicBezTo>
                      <a:pt x="9641" y="15084"/>
                      <a:pt x="7196" y="15084"/>
                      <a:pt x="6788" y="15084"/>
                    </a:cubicBezTo>
                    <a:cubicBezTo>
                      <a:pt x="6788" y="15084"/>
                      <a:pt x="6381" y="15204"/>
                      <a:pt x="6381" y="15204"/>
                    </a:cubicBezTo>
                    <a:cubicBezTo>
                      <a:pt x="4343" y="14963"/>
                      <a:pt x="2305" y="14842"/>
                      <a:pt x="675" y="14601"/>
                    </a:cubicBezTo>
                    <a:cubicBezTo>
                      <a:pt x="-140" y="14601"/>
                      <a:pt x="-140" y="14601"/>
                      <a:pt x="268" y="14480"/>
                    </a:cubicBezTo>
                    <a:cubicBezTo>
                      <a:pt x="1083" y="13998"/>
                      <a:pt x="1898" y="13636"/>
                      <a:pt x="2713" y="13153"/>
                    </a:cubicBezTo>
                    <a:cubicBezTo>
                      <a:pt x="3120" y="12791"/>
                      <a:pt x="3935" y="12308"/>
                      <a:pt x="5158" y="11946"/>
                    </a:cubicBezTo>
                    <a:cubicBezTo>
                      <a:pt x="5566" y="11826"/>
                      <a:pt x="5566" y="11584"/>
                      <a:pt x="5973" y="11343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7053" name="Freeform 561"/>
              <p:cNvSpPr/>
              <p:nvPr/>
            </p:nvSpPr>
            <p:spPr>
              <a:xfrm>
                <a:off x="129678" y="251509"/>
                <a:ext cx="22836" cy="3265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92" h="21600" fill="norm" stroke="1" extrusionOk="0">
                    <a:moveTo>
                      <a:pt x="21046" y="17280"/>
                    </a:moveTo>
                    <a:cubicBezTo>
                      <a:pt x="21600" y="17673"/>
                      <a:pt x="21046" y="17673"/>
                      <a:pt x="21046" y="18065"/>
                    </a:cubicBezTo>
                    <a:cubicBezTo>
                      <a:pt x="21046" y="18065"/>
                      <a:pt x="20492" y="18065"/>
                      <a:pt x="20492" y="18065"/>
                    </a:cubicBezTo>
                    <a:cubicBezTo>
                      <a:pt x="19385" y="17673"/>
                      <a:pt x="18831" y="18065"/>
                      <a:pt x="17723" y="17673"/>
                    </a:cubicBezTo>
                    <a:cubicBezTo>
                      <a:pt x="17169" y="17673"/>
                      <a:pt x="16615" y="18065"/>
                      <a:pt x="16615" y="18458"/>
                    </a:cubicBezTo>
                    <a:cubicBezTo>
                      <a:pt x="17169" y="18851"/>
                      <a:pt x="17169" y="19244"/>
                      <a:pt x="17723" y="19636"/>
                    </a:cubicBezTo>
                    <a:cubicBezTo>
                      <a:pt x="18831" y="20029"/>
                      <a:pt x="19385" y="20815"/>
                      <a:pt x="19938" y="21600"/>
                    </a:cubicBezTo>
                    <a:cubicBezTo>
                      <a:pt x="2215" y="21600"/>
                      <a:pt x="2215" y="21600"/>
                      <a:pt x="2215" y="21600"/>
                    </a:cubicBezTo>
                    <a:cubicBezTo>
                      <a:pt x="2769" y="20815"/>
                      <a:pt x="3877" y="19636"/>
                      <a:pt x="4985" y="18851"/>
                    </a:cubicBezTo>
                    <a:cubicBezTo>
                      <a:pt x="4985" y="18851"/>
                      <a:pt x="4985" y="18065"/>
                      <a:pt x="5538" y="17673"/>
                    </a:cubicBezTo>
                    <a:cubicBezTo>
                      <a:pt x="4985" y="17673"/>
                      <a:pt x="4431" y="17673"/>
                      <a:pt x="3877" y="17673"/>
                    </a:cubicBezTo>
                    <a:cubicBezTo>
                      <a:pt x="2769" y="17673"/>
                      <a:pt x="2215" y="17280"/>
                      <a:pt x="1662" y="17673"/>
                    </a:cubicBezTo>
                    <a:cubicBezTo>
                      <a:pt x="1108" y="18065"/>
                      <a:pt x="554" y="18065"/>
                      <a:pt x="554" y="17673"/>
                    </a:cubicBezTo>
                    <a:cubicBezTo>
                      <a:pt x="0" y="17673"/>
                      <a:pt x="0" y="17280"/>
                      <a:pt x="0" y="17280"/>
                    </a:cubicBezTo>
                    <a:cubicBezTo>
                      <a:pt x="554" y="16495"/>
                      <a:pt x="1108" y="15709"/>
                      <a:pt x="2215" y="15316"/>
                    </a:cubicBezTo>
                    <a:cubicBezTo>
                      <a:pt x="3877" y="14138"/>
                      <a:pt x="4431" y="12567"/>
                      <a:pt x="5538" y="11389"/>
                    </a:cubicBezTo>
                    <a:cubicBezTo>
                      <a:pt x="6092" y="10996"/>
                      <a:pt x="6092" y="10604"/>
                      <a:pt x="5538" y="10604"/>
                    </a:cubicBezTo>
                    <a:cubicBezTo>
                      <a:pt x="4431" y="10604"/>
                      <a:pt x="3323" y="10604"/>
                      <a:pt x="2215" y="10604"/>
                    </a:cubicBezTo>
                    <a:cubicBezTo>
                      <a:pt x="2215" y="10604"/>
                      <a:pt x="1662" y="10211"/>
                      <a:pt x="1662" y="10211"/>
                    </a:cubicBezTo>
                    <a:cubicBezTo>
                      <a:pt x="1662" y="10211"/>
                      <a:pt x="1662" y="9818"/>
                      <a:pt x="2215" y="9818"/>
                    </a:cubicBezTo>
                    <a:cubicBezTo>
                      <a:pt x="2769" y="9033"/>
                      <a:pt x="3323" y="8640"/>
                      <a:pt x="3323" y="7855"/>
                    </a:cubicBezTo>
                    <a:cubicBezTo>
                      <a:pt x="4985" y="6284"/>
                      <a:pt x="6646" y="4713"/>
                      <a:pt x="8308" y="3142"/>
                    </a:cubicBezTo>
                    <a:cubicBezTo>
                      <a:pt x="9415" y="1964"/>
                      <a:pt x="11077" y="1178"/>
                      <a:pt x="11077" y="0"/>
                    </a:cubicBezTo>
                    <a:cubicBezTo>
                      <a:pt x="11077" y="0"/>
                      <a:pt x="11077" y="0"/>
                      <a:pt x="11077" y="0"/>
                    </a:cubicBezTo>
                    <a:cubicBezTo>
                      <a:pt x="11631" y="393"/>
                      <a:pt x="12185" y="785"/>
                      <a:pt x="12738" y="1178"/>
                    </a:cubicBezTo>
                    <a:cubicBezTo>
                      <a:pt x="14400" y="2749"/>
                      <a:pt x="15508" y="4713"/>
                      <a:pt x="17169" y="6284"/>
                    </a:cubicBezTo>
                    <a:cubicBezTo>
                      <a:pt x="18831" y="7462"/>
                      <a:pt x="19385" y="9033"/>
                      <a:pt x="20492" y="10211"/>
                    </a:cubicBezTo>
                    <a:cubicBezTo>
                      <a:pt x="20492" y="10211"/>
                      <a:pt x="20492" y="10211"/>
                      <a:pt x="20492" y="10211"/>
                    </a:cubicBezTo>
                    <a:cubicBezTo>
                      <a:pt x="20492" y="10211"/>
                      <a:pt x="20492" y="10604"/>
                      <a:pt x="20492" y="10604"/>
                    </a:cubicBezTo>
                    <a:cubicBezTo>
                      <a:pt x="19938" y="10211"/>
                      <a:pt x="19385" y="10211"/>
                      <a:pt x="19385" y="10211"/>
                    </a:cubicBezTo>
                    <a:cubicBezTo>
                      <a:pt x="18277" y="10211"/>
                      <a:pt x="17169" y="10604"/>
                      <a:pt x="15508" y="10604"/>
                    </a:cubicBezTo>
                    <a:cubicBezTo>
                      <a:pt x="14954" y="10604"/>
                      <a:pt x="14954" y="11389"/>
                      <a:pt x="14954" y="11782"/>
                    </a:cubicBezTo>
                    <a:cubicBezTo>
                      <a:pt x="15508" y="12175"/>
                      <a:pt x="16062" y="12960"/>
                      <a:pt x="17169" y="13353"/>
                    </a:cubicBezTo>
                    <a:cubicBezTo>
                      <a:pt x="17723" y="14138"/>
                      <a:pt x="18831" y="14924"/>
                      <a:pt x="19385" y="15709"/>
                    </a:cubicBezTo>
                    <a:cubicBezTo>
                      <a:pt x="19938" y="16495"/>
                      <a:pt x="20492" y="16887"/>
                      <a:pt x="21046" y="1728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7054" name="Freeform 562"/>
              <p:cNvSpPr/>
              <p:nvPr/>
            </p:nvSpPr>
            <p:spPr>
              <a:xfrm>
                <a:off x="147547" y="115654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200" h="21600" fill="norm" stroke="1" extrusionOk="0">
                    <a:moveTo>
                      <a:pt x="14880" y="0"/>
                    </a:moveTo>
                    <a:cubicBezTo>
                      <a:pt x="14880" y="3600"/>
                      <a:pt x="19200" y="3600"/>
                      <a:pt x="19200" y="3600"/>
                    </a:cubicBezTo>
                    <a:cubicBezTo>
                      <a:pt x="19200" y="10800"/>
                      <a:pt x="14880" y="18000"/>
                      <a:pt x="6240" y="21600"/>
                    </a:cubicBezTo>
                    <a:cubicBezTo>
                      <a:pt x="6240" y="21600"/>
                      <a:pt x="1920" y="21600"/>
                      <a:pt x="1920" y="21600"/>
                    </a:cubicBezTo>
                    <a:cubicBezTo>
                      <a:pt x="1920" y="18000"/>
                      <a:pt x="-2400" y="18000"/>
                      <a:pt x="1920" y="14400"/>
                    </a:cubicBezTo>
                    <a:cubicBezTo>
                      <a:pt x="1920" y="14400"/>
                      <a:pt x="1920" y="10800"/>
                      <a:pt x="1920" y="10800"/>
                    </a:cubicBezTo>
                    <a:cubicBezTo>
                      <a:pt x="6240" y="7200"/>
                      <a:pt x="6240" y="7200"/>
                      <a:pt x="10560" y="3600"/>
                    </a:cubicBezTo>
                    <a:cubicBezTo>
                      <a:pt x="10560" y="3600"/>
                      <a:pt x="14880" y="0"/>
                      <a:pt x="1488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7055" name="Freeform 563"/>
              <p:cNvSpPr/>
              <p:nvPr/>
            </p:nvSpPr>
            <p:spPr>
              <a:xfrm>
                <a:off x="147319" y="157978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600" h="20829" fill="norm" stroke="1" extrusionOk="0">
                    <a:moveTo>
                      <a:pt x="19600" y="11572"/>
                    </a:moveTo>
                    <a:cubicBezTo>
                      <a:pt x="19600" y="17743"/>
                      <a:pt x="16000" y="17743"/>
                      <a:pt x="16000" y="20829"/>
                    </a:cubicBezTo>
                    <a:cubicBezTo>
                      <a:pt x="16000" y="20829"/>
                      <a:pt x="16000" y="20829"/>
                      <a:pt x="16000" y="20829"/>
                    </a:cubicBezTo>
                    <a:cubicBezTo>
                      <a:pt x="8800" y="17743"/>
                      <a:pt x="5200" y="11572"/>
                      <a:pt x="1600" y="8486"/>
                    </a:cubicBezTo>
                    <a:cubicBezTo>
                      <a:pt x="-2000" y="8486"/>
                      <a:pt x="1600" y="5400"/>
                      <a:pt x="1600" y="5400"/>
                    </a:cubicBezTo>
                    <a:cubicBezTo>
                      <a:pt x="1600" y="2315"/>
                      <a:pt x="1600" y="2315"/>
                      <a:pt x="1600" y="2315"/>
                    </a:cubicBezTo>
                    <a:cubicBezTo>
                      <a:pt x="5200" y="-771"/>
                      <a:pt x="8800" y="-771"/>
                      <a:pt x="8800" y="2315"/>
                    </a:cubicBezTo>
                    <a:cubicBezTo>
                      <a:pt x="12400" y="5400"/>
                      <a:pt x="16000" y="8486"/>
                      <a:pt x="19600" y="11572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7056" name="Freeform 564"/>
              <p:cNvSpPr/>
              <p:nvPr/>
            </p:nvSpPr>
            <p:spPr>
              <a:xfrm>
                <a:off x="148200" y="121831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8600" h="21600" fill="norm" stroke="1" extrusionOk="0">
                    <a:moveTo>
                      <a:pt x="16200" y="14400"/>
                    </a:moveTo>
                    <a:cubicBezTo>
                      <a:pt x="16200" y="21600"/>
                      <a:pt x="16200" y="21600"/>
                      <a:pt x="5400" y="21600"/>
                    </a:cubicBezTo>
                    <a:cubicBezTo>
                      <a:pt x="5400" y="21600"/>
                      <a:pt x="0" y="21600"/>
                      <a:pt x="0" y="14400"/>
                    </a:cubicBezTo>
                    <a:cubicBezTo>
                      <a:pt x="0" y="7200"/>
                      <a:pt x="5400" y="0"/>
                      <a:pt x="16200" y="0"/>
                    </a:cubicBezTo>
                    <a:cubicBezTo>
                      <a:pt x="21600" y="7200"/>
                      <a:pt x="16200" y="7200"/>
                      <a:pt x="16200" y="144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7057" name="Freeform 565"/>
              <p:cNvSpPr/>
              <p:nvPr/>
            </p:nvSpPr>
            <p:spPr>
              <a:xfrm>
                <a:off x="148810" y="143452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10800"/>
                    </a:moveTo>
                    <a:cubicBezTo>
                      <a:pt x="0" y="9000"/>
                      <a:pt x="0" y="5400"/>
                      <a:pt x="5400" y="3600"/>
                    </a:cubicBezTo>
                    <a:cubicBezTo>
                      <a:pt x="5400" y="1800"/>
                      <a:pt x="5400" y="0"/>
                      <a:pt x="10800" y="0"/>
                    </a:cubicBezTo>
                    <a:cubicBezTo>
                      <a:pt x="16200" y="1800"/>
                      <a:pt x="21600" y="1800"/>
                      <a:pt x="21600" y="3600"/>
                    </a:cubicBezTo>
                    <a:cubicBezTo>
                      <a:pt x="16200" y="9000"/>
                      <a:pt x="21600" y="14400"/>
                      <a:pt x="10800" y="19800"/>
                    </a:cubicBezTo>
                    <a:cubicBezTo>
                      <a:pt x="5400" y="19800"/>
                      <a:pt x="5400" y="19800"/>
                      <a:pt x="5400" y="21600"/>
                    </a:cubicBezTo>
                    <a:cubicBezTo>
                      <a:pt x="5400" y="19800"/>
                      <a:pt x="0" y="19800"/>
                      <a:pt x="0" y="19800"/>
                    </a:cubicBezTo>
                    <a:cubicBezTo>
                      <a:pt x="0" y="16200"/>
                      <a:pt x="0" y="14400"/>
                      <a:pt x="0" y="108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7058" name="Freeform 566"/>
              <p:cNvSpPr/>
              <p:nvPr/>
            </p:nvSpPr>
            <p:spPr>
              <a:xfrm>
                <a:off x="150023" y="136282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0800" y="0"/>
                    </a:moveTo>
                    <a:cubicBezTo>
                      <a:pt x="14400" y="0"/>
                      <a:pt x="21600" y="7200"/>
                      <a:pt x="21600" y="10800"/>
                    </a:cubicBezTo>
                    <a:cubicBezTo>
                      <a:pt x="21600" y="14400"/>
                      <a:pt x="14400" y="21600"/>
                      <a:pt x="14400" y="21600"/>
                    </a:cubicBezTo>
                    <a:cubicBezTo>
                      <a:pt x="7200" y="21600"/>
                      <a:pt x="0" y="14400"/>
                      <a:pt x="0" y="7200"/>
                    </a:cubicBezTo>
                    <a:cubicBezTo>
                      <a:pt x="0" y="3600"/>
                      <a:pt x="3600" y="0"/>
                      <a:pt x="108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7059" name="Freeform 567"/>
              <p:cNvSpPr/>
              <p:nvPr/>
            </p:nvSpPr>
            <p:spPr>
              <a:xfrm>
                <a:off x="151899" y="161212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6200" y="0"/>
                    </a:moveTo>
                    <a:cubicBezTo>
                      <a:pt x="16200" y="0"/>
                      <a:pt x="21600" y="5400"/>
                      <a:pt x="21600" y="5400"/>
                    </a:cubicBezTo>
                    <a:cubicBezTo>
                      <a:pt x="16200" y="10800"/>
                      <a:pt x="10800" y="16200"/>
                      <a:pt x="10800" y="21600"/>
                    </a:cubicBezTo>
                    <a:cubicBezTo>
                      <a:pt x="5400" y="16200"/>
                      <a:pt x="5400" y="16200"/>
                      <a:pt x="0" y="16200"/>
                    </a:cubicBezTo>
                    <a:cubicBezTo>
                      <a:pt x="0" y="10800"/>
                      <a:pt x="0" y="10800"/>
                      <a:pt x="0" y="10800"/>
                    </a:cubicBezTo>
                    <a:cubicBezTo>
                      <a:pt x="5400" y="5400"/>
                      <a:pt x="5400" y="0"/>
                      <a:pt x="10800" y="0"/>
                    </a:cubicBezTo>
                    <a:cubicBezTo>
                      <a:pt x="16200" y="0"/>
                      <a:pt x="16200" y="0"/>
                      <a:pt x="162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7060" name="Freeform 568"/>
              <p:cNvSpPr/>
              <p:nvPr/>
            </p:nvSpPr>
            <p:spPr>
              <a:xfrm>
                <a:off x="152671" y="101424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10800"/>
                    </a:moveTo>
                    <a:cubicBezTo>
                      <a:pt x="14400" y="10800"/>
                      <a:pt x="14400" y="21600"/>
                      <a:pt x="14400" y="21600"/>
                    </a:cubicBezTo>
                    <a:cubicBezTo>
                      <a:pt x="7200" y="10800"/>
                      <a:pt x="7200" y="10800"/>
                      <a:pt x="0" y="0"/>
                    </a:cubicBezTo>
                    <a:cubicBezTo>
                      <a:pt x="7200" y="0"/>
                      <a:pt x="7200" y="0"/>
                      <a:pt x="7200" y="0"/>
                    </a:cubicBezTo>
                    <a:cubicBezTo>
                      <a:pt x="14400" y="0"/>
                      <a:pt x="14400" y="10800"/>
                      <a:pt x="21600" y="108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7061" name="Freeform 569"/>
              <p:cNvSpPr/>
              <p:nvPr/>
            </p:nvSpPr>
            <p:spPr>
              <a:xfrm>
                <a:off x="152119" y="123817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7280" y="0"/>
                    </a:moveTo>
                    <a:cubicBezTo>
                      <a:pt x="17280" y="3600"/>
                      <a:pt x="17280" y="3600"/>
                      <a:pt x="21600" y="7200"/>
                    </a:cubicBezTo>
                    <a:cubicBezTo>
                      <a:pt x="21600" y="7200"/>
                      <a:pt x="17280" y="10800"/>
                      <a:pt x="17280" y="10800"/>
                    </a:cubicBezTo>
                    <a:cubicBezTo>
                      <a:pt x="12960" y="21600"/>
                      <a:pt x="12960" y="21600"/>
                      <a:pt x="4320" y="21600"/>
                    </a:cubicBezTo>
                    <a:cubicBezTo>
                      <a:pt x="0" y="21600"/>
                      <a:pt x="0" y="21600"/>
                      <a:pt x="0" y="18000"/>
                    </a:cubicBezTo>
                    <a:cubicBezTo>
                      <a:pt x="0" y="10800"/>
                      <a:pt x="0" y="7200"/>
                      <a:pt x="4320" y="3600"/>
                    </a:cubicBezTo>
                    <a:cubicBezTo>
                      <a:pt x="4320" y="0"/>
                      <a:pt x="12960" y="0"/>
                      <a:pt x="1728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7062" name="Freeform 570"/>
              <p:cNvSpPr/>
              <p:nvPr/>
            </p:nvSpPr>
            <p:spPr>
              <a:xfrm>
                <a:off x="153884" y="144555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0"/>
                    </a:moveTo>
                    <a:cubicBezTo>
                      <a:pt x="21600" y="0"/>
                      <a:pt x="21600" y="0"/>
                      <a:pt x="21600" y="10800"/>
                    </a:cubicBezTo>
                    <a:cubicBezTo>
                      <a:pt x="21600" y="10800"/>
                      <a:pt x="21600" y="10800"/>
                      <a:pt x="21600" y="21600"/>
                    </a:cubicBezTo>
                    <a:cubicBezTo>
                      <a:pt x="0" y="10800"/>
                      <a:pt x="0" y="10800"/>
                      <a:pt x="0" y="10800"/>
                    </a:cubicBezTo>
                    <a:cubicBezTo>
                      <a:pt x="0" y="1080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7063" name="Freeform 571"/>
              <p:cNvSpPr/>
              <p:nvPr/>
            </p:nvSpPr>
            <p:spPr>
              <a:xfrm>
                <a:off x="151837" y="149139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196" h="19200" fill="norm" stroke="1" extrusionOk="0">
                    <a:moveTo>
                      <a:pt x="9450" y="19200"/>
                    </a:moveTo>
                    <a:cubicBezTo>
                      <a:pt x="4050" y="19200"/>
                      <a:pt x="4050" y="19200"/>
                      <a:pt x="2250" y="19200"/>
                    </a:cubicBezTo>
                    <a:cubicBezTo>
                      <a:pt x="2250" y="19200"/>
                      <a:pt x="450" y="19200"/>
                      <a:pt x="450" y="14880"/>
                    </a:cubicBezTo>
                    <a:cubicBezTo>
                      <a:pt x="450" y="10560"/>
                      <a:pt x="-1350" y="6240"/>
                      <a:pt x="2250" y="1920"/>
                    </a:cubicBezTo>
                    <a:cubicBezTo>
                      <a:pt x="2250" y="1920"/>
                      <a:pt x="4050" y="-2400"/>
                      <a:pt x="5850" y="1920"/>
                    </a:cubicBezTo>
                    <a:cubicBezTo>
                      <a:pt x="7650" y="1920"/>
                      <a:pt x="9450" y="1920"/>
                      <a:pt x="11250" y="1920"/>
                    </a:cubicBezTo>
                    <a:cubicBezTo>
                      <a:pt x="13050" y="1920"/>
                      <a:pt x="14850" y="1920"/>
                      <a:pt x="16650" y="1920"/>
                    </a:cubicBezTo>
                    <a:cubicBezTo>
                      <a:pt x="16650" y="1920"/>
                      <a:pt x="18450" y="6240"/>
                      <a:pt x="18450" y="6240"/>
                    </a:cubicBezTo>
                    <a:cubicBezTo>
                      <a:pt x="20250" y="10560"/>
                      <a:pt x="18450" y="10560"/>
                      <a:pt x="16650" y="14880"/>
                    </a:cubicBezTo>
                    <a:cubicBezTo>
                      <a:pt x="14850" y="19200"/>
                      <a:pt x="11250" y="14880"/>
                      <a:pt x="7650" y="19200"/>
                    </a:cubicBezTo>
                    <a:cubicBezTo>
                      <a:pt x="7650" y="19200"/>
                      <a:pt x="9450" y="19200"/>
                      <a:pt x="9450" y="192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7064" name="Freeform 572"/>
              <p:cNvSpPr/>
              <p:nvPr/>
            </p:nvSpPr>
            <p:spPr>
              <a:xfrm>
                <a:off x="155098" y="101424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21600"/>
                    </a:moveTo>
                    <a:cubicBezTo>
                      <a:pt x="0" y="21600"/>
                      <a:pt x="0" y="10800"/>
                      <a:pt x="0" y="10800"/>
                    </a:cubicBezTo>
                    <a:cubicBezTo>
                      <a:pt x="0" y="10800"/>
                      <a:pt x="21600" y="0"/>
                      <a:pt x="21600" y="0"/>
                    </a:cubicBezTo>
                    <a:cubicBezTo>
                      <a:pt x="0" y="21600"/>
                      <a:pt x="0" y="21600"/>
                      <a:pt x="0" y="216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7065" name="Freeform 573"/>
              <p:cNvSpPr/>
              <p:nvPr/>
            </p:nvSpPr>
            <p:spPr>
              <a:xfrm>
                <a:off x="154274" y="110572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8793" h="20541" fill="norm" stroke="1" extrusionOk="0">
                    <a:moveTo>
                      <a:pt x="12343" y="14370"/>
                    </a:moveTo>
                    <a:cubicBezTo>
                      <a:pt x="9257" y="14370"/>
                      <a:pt x="6171" y="17455"/>
                      <a:pt x="6171" y="17455"/>
                    </a:cubicBezTo>
                    <a:cubicBezTo>
                      <a:pt x="3086" y="20541"/>
                      <a:pt x="3086" y="20541"/>
                      <a:pt x="0" y="20541"/>
                    </a:cubicBezTo>
                    <a:cubicBezTo>
                      <a:pt x="0" y="20541"/>
                      <a:pt x="0" y="17455"/>
                      <a:pt x="0" y="17455"/>
                    </a:cubicBezTo>
                    <a:cubicBezTo>
                      <a:pt x="0" y="14370"/>
                      <a:pt x="3086" y="8198"/>
                      <a:pt x="3086" y="5112"/>
                    </a:cubicBezTo>
                    <a:cubicBezTo>
                      <a:pt x="6171" y="-1059"/>
                      <a:pt x="12343" y="-1059"/>
                      <a:pt x="15429" y="2027"/>
                    </a:cubicBezTo>
                    <a:cubicBezTo>
                      <a:pt x="21600" y="8198"/>
                      <a:pt x="18514" y="14370"/>
                      <a:pt x="12343" y="1437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7066" name="Freeform 574"/>
              <p:cNvSpPr/>
              <p:nvPr/>
            </p:nvSpPr>
            <p:spPr>
              <a:xfrm>
                <a:off x="156494" y="152608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785" h="21600" fill="norm" stroke="1" extrusionOk="0">
                    <a:moveTo>
                      <a:pt x="0" y="12960"/>
                    </a:moveTo>
                    <a:cubicBezTo>
                      <a:pt x="0" y="8640"/>
                      <a:pt x="0" y="4320"/>
                      <a:pt x="0" y="432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1600" y="4320"/>
                      <a:pt x="21600" y="8640"/>
                      <a:pt x="18000" y="12960"/>
                    </a:cubicBezTo>
                    <a:cubicBezTo>
                      <a:pt x="14400" y="12960"/>
                      <a:pt x="10800" y="17280"/>
                      <a:pt x="7200" y="21600"/>
                    </a:cubicBezTo>
                    <a:cubicBezTo>
                      <a:pt x="7200" y="21600"/>
                      <a:pt x="3600" y="21600"/>
                      <a:pt x="3600" y="21600"/>
                    </a:cubicBezTo>
                    <a:cubicBezTo>
                      <a:pt x="0" y="17280"/>
                      <a:pt x="0" y="17280"/>
                      <a:pt x="0" y="1296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7067" name="Freeform 575"/>
              <p:cNvSpPr/>
              <p:nvPr/>
            </p:nvSpPr>
            <p:spPr>
              <a:xfrm>
                <a:off x="156863" y="150150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8225" fill="norm" stroke="1" extrusionOk="0">
                    <a:moveTo>
                      <a:pt x="21600" y="18225"/>
                    </a:moveTo>
                    <a:cubicBezTo>
                      <a:pt x="12343" y="18225"/>
                      <a:pt x="6171" y="12825"/>
                      <a:pt x="0" y="12825"/>
                    </a:cubicBezTo>
                    <a:cubicBezTo>
                      <a:pt x="0" y="12825"/>
                      <a:pt x="0" y="7425"/>
                      <a:pt x="3086" y="7425"/>
                    </a:cubicBezTo>
                    <a:cubicBezTo>
                      <a:pt x="3086" y="2025"/>
                      <a:pt x="6171" y="2025"/>
                      <a:pt x="9257" y="2025"/>
                    </a:cubicBezTo>
                    <a:cubicBezTo>
                      <a:pt x="18514" y="-3375"/>
                      <a:pt x="21600" y="2025"/>
                      <a:pt x="21600" y="18225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7068" name="Freeform 576"/>
              <p:cNvSpPr/>
              <p:nvPr/>
            </p:nvSpPr>
            <p:spPr>
              <a:xfrm>
                <a:off x="156863" y="127626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8600" fill="norm" stroke="1" extrusionOk="0">
                    <a:moveTo>
                      <a:pt x="21600" y="2400"/>
                    </a:moveTo>
                    <a:cubicBezTo>
                      <a:pt x="21600" y="2400"/>
                      <a:pt x="21600" y="2400"/>
                      <a:pt x="21600" y="2400"/>
                    </a:cubicBezTo>
                    <a:cubicBezTo>
                      <a:pt x="17280" y="13200"/>
                      <a:pt x="12960" y="18600"/>
                      <a:pt x="4320" y="18600"/>
                    </a:cubicBezTo>
                    <a:cubicBezTo>
                      <a:pt x="4320" y="18600"/>
                      <a:pt x="0" y="13200"/>
                      <a:pt x="0" y="13200"/>
                    </a:cubicBezTo>
                    <a:cubicBezTo>
                      <a:pt x="0" y="7800"/>
                      <a:pt x="0" y="2400"/>
                      <a:pt x="4320" y="2400"/>
                    </a:cubicBezTo>
                    <a:cubicBezTo>
                      <a:pt x="4320" y="2400"/>
                      <a:pt x="4320" y="2400"/>
                      <a:pt x="8640" y="2400"/>
                    </a:cubicBezTo>
                    <a:cubicBezTo>
                      <a:pt x="12960" y="2400"/>
                      <a:pt x="17280" y="-3000"/>
                      <a:pt x="21600" y="24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7069" name="Freeform 577"/>
              <p:cNvSpPr/>
              <p:nvPr/>
            </p:nvSpPr>
            <p:spPr>
              <a:xfrm>
                <a:off x="157582" y="157125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069" h="19747" fill="norm" stroke="1" extrusionOk="0">
                    <a:moveTo>
                      <a:pt x="19069" y="3547"/>
                    </a:moveTo>
                    <a:cubicBezTo>
                      <a:pt x="19069" y="3547"/>
                      <a:pt x="19069" y="8947"/>
                      <a:pt x="19069" y="8947"/>
                    </a:cubicBezTo>
                    <a:cubicBezTo>
                      <a:pt x="14749" y="14347"/>
                      <a:pt x="14749" y="19747"/>
                      <a:pt x="6109" y="19747"/>
                    </a:cubicBezTo>
                    <a:cubicBezTo>
                      <a:pt x="1789" y="19747"/>
                      <a:pt x="-2531" y="14347"/>
                      <a:pt x="1789" y="8947"/>
                    </a:cubicBezTo>
                    <a:cubicBezTo>
                      <a:pt x="1789" y="-1853"/>
                      <a:pt x="14749" y="-1853"/>
                      <a:pt x="19069" y="3547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7070" name="Freeform 578"/>
              <p:cNvSpPr/>
              <p:nvPr/>
            </p:nvSpPr>
            <p:spPr>
              <a:xfrm>
                <a:off x="161743" y="130656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5274" h="21600" fill="norm" stroke="1" extrusionOk="0">
                    <a:moveTo>
                      <a:pt x="0" y="14400"/>
                    </a:moveTo>
                    <a:cubicBezTo>
                      <a:pt x="0" y="7200"/>
                      <a:pt x="0" y="7200"/>
                      <a:pt x="0" y="0"/>
                    </a:cubicBezTo>
                    <a:cubicBezTo>
                      <a:pt x="10800" y="7200"/>
                      <a:pt x="10800" y="14400"/>
                      <a:pt x="10800" y="14400"/>
                    </a:cubicBezTo>
                    <a:cubicBezTo>
                      <a:pt x="21600" y="21600"/>
                      <a:pt x="10800" y="21600"/>
                      <a:pt x="0" y="21600"/>
                    </a:cubicBezTo>
                    <a:cubicBezTo>
                      <a:pt x="0" y="21600"/>
                      <a:pt x="0" y="14400"/>
                      <a:pt x="0" y="144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7071" name="Freeform 579"/>
              <p:cNvSpPr/>
              <p:nvPr/>
            </p:nvSpPr>
            <p:spPr>
              <a:xfrm>
                <a:off x="160724" y="141687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0800" y="0"/>
                    </a:moveTo>
                    <a:cubicBezTo>
                      <a:pt x="14400" y="0"/>
                      <a:pt x="21600" y="10800"/>
                      <a:pt x="21600" y="14400"/>
                    </a:cubicBezTo>
                    <a:cubicBezTo>
                      <a:pt x="18000" y="18000"/>
                      <a:pt x="18000" y="18000"/>
                      <a:pt x="18000" y="21600"/>
                    </a:cubicBezTo>
                    <a:cubicBezTo>
                      <a:pt x="14400" y="21600"/>
                      <a:pt x="10800" y="21600"/>
                      <a:pt x="10800" y="21600"/>
                    </a:cubicBezTo>
                    <a:cubicBezTo>
                      <a:pt x="0" y="21600"/>
                      <a:pt x="0" y="21600"/>
                      <a:pt x="0" y="14400"/>
                    </a:cubicBezTo>
                    <a:cubicBezTo>
                      <a:pt x="0" y="7200"/>
                      <a:pt x="3600" y="0"/>
                      <a:pt x="108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7072" name="Freeform 580"/>
              <p:cNvSpPr/>
              <p:nvPr/>
            </p:nvSpPr>
            <p:spPr>
              <a:xfrm>
                <a:off x="162013" y="200636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925" h="20018" fill="norm" stroke="1" extrusionOk="0">
                    <a:moveTo>
                      <a:pt x="2025" y="8100"/>
                    </a:moveTo>
                    <a:cubicBezTo>
                      <a:pt x="-675" y="5400"/>
                      <a:pt x="-675" y="2700"/>
                      <a:pt x="2025" y="0"/>
                    </a:cubicBezTo>
                    <a:cubicBezTo>
                      <a:pt x="4725" y="0"/>
                      <a:pt x="4725" y="0"/>
                      <a:pt x="7425" y="0"/>
                    </a:cubicBezTo>
                    <a:cubicBezTo>
                      <a:pt x="10125" y="2700"/>
                      <a:pt x="12825" y="8100"/>
                      <a:pt x="18225" y="8100"/>
                    </a:cubicBezTo>
                    <a:cubicBezTo>
                      <a:pt x="20925" y="8100"/>
                      <a:pt x="20925" y="10800"/>
                      <a:pt x="20925" y="13500"/>
                    </a:cubicBezTo>
                    <a:cubicBezTo>
                      <a:pt x="20925" y="16200"/>
                      <a:pt x="18225" y="18900"/>
                      <a:pt x="18225" y="18900"/>
                    </a:cubicBezTo>
                    <a:cubicBezTo>
                      <a:pt x="15525" y="21600"/>
                      <a:pt x="12825" y="18900"/>
                      <a:pt x="10125" y="16200"/>
                    </a:cubicBezTo>
                    <a:cubicBezTo>
                      <a:pt x="7425" y="13500"/>
                      <a:pt x="2025" y="13500"/>
                      <a:pt x="2025" y="81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7073" name="Freeform 581"/>
              <p:cNvSpPr/>
              <p:nvPr/>
            </p:nvSpPr>
            <p:spPr>
              <a:xfrm>
                <a:off x="159620" y="191402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214" fill="norm" stroke="1" extrusionOk="0">
                    <a:moveTo>
                      <a:pt x="0" y="11957"/>
                    </a:moveTo>
                    <a:cubicBezTo>
                      <a:pt x="0" y="10414"/>
                      <a:pt x="0" y="10414"/>
                      <a:pt x="0" y="10414"/>
                    </a:cubicBezTo>
                    <a:cubicBezTo>
                      <a:pt x="2700" y="7328"/>
                      <a:pt x="2700" y="2700"/>
                      <a:pt x="4050" y="1157"/>
                    </a:cubicBezTo>
                    <a:cubicBezTo>
                      <a:pt x="5400" y="-386"/>
                      <a:pt x="5400" y="-386"/>
                      <a:pt x="5400" y="1157"/>
                    </a:cubicBezTo>
                    <a:cubicBezTo>
                      <a:pt x="6750" y="1157"/>
                      <a:pt x="6750" y="2700"/>
                      <a:pt x="6750" y="2700"/>
                    </a:cubicBezTo>
                    <a:cubicBezTo>
                      <a:pt x="8100" y="4243"/>
                      <a:pt x="9450" y="5785"/>
                      <a:pt x="10800" y="4243"/>
                    </a:cubicBezTo>
                    <a:cubicBezTo>
                      <a:pt x="12150" y="2700"/>
                      <a:pt x="13500" y="2700"/>
                      <a:pt x="13500" y="5785"/>
                    </a:cubicBezTo>
                    <a:cubicBezTo>
                      <a:pt x="13500" y="10414"/>
                      <a:pt x="16200" y="15043"/>
                      <a:pt x="20250" y="16585"/>
                    </a:cubicBezTo>
                    <a:cubicBezTo>
                      <a:pt x="20250" y="16585"/>
                      <a:pt x="20250" y="16585"/>
                      <a:pt x="20250" y="16585"/>
                    </a:cubicBezTo>
                    <a:cubicBezTo>
                      <a:pt x="21600" y="18128"/>
                      <a:pt x="21600" y="19671"/>
                      <a:pt x="21600" y="19671"/>
                    </a:cubicBezTo>
                    <a:cubicBezTo>
                      <a:pt x="20250" y="21214"/>
                      <a:pt x="18900" y="21214"/>
                      <a:pt x="18900" y="21214"/>
                    </a:cubicBezTo>
                    <a:cubicBezTo>
                      <a:pt x="17550" y="21214"/>
                      <a:pt x="17550" y="19671"/>
                      <a:pt x="16200" y="19671"/>
                    </a:cubicBezTo>
                    <a:cubicBezTo>
                      <a:pt x="16200" y="18128"/>
                      <a:pt x="16200" y="16585"/>
                      <a:pt x="14850" y="16585"/>
                    </a:cubicBezTo>
                    <a:cubicBezTo>
                      <a:pt x="12150" y="18128"/>
                      <a:pt x="12150" y="15043"/>
                      <a:pt x="10800" y="11957"/>
                    </a:cubicBezTo>
                    <a:cubicBezTo>
                      <a:pt x="10800" y="8871"/>
                      <a:pt x="9450" y="8871"/>
                      <a:pt x="9450" y="7328"/>
                    </a:cubicBezTo>
                    <a:cubicBezTo>
                      <a:pt x="9450" y="7328"/>
                      <a:pt x="4050" y="8871"/>
                      <a:pt x="4050" y="8871"/>
                    </a:cubicBezTo>
                    <a:cubicBezTo>
                      <a:pt x="4050" y="10414"/>
                      <a:pt x="4050" y="11957"/>
                      <a:pt x="2700" y="11957"/>
                    </a:cubicBezTo>
                    <a:cubicBezTo>
                      <a:pt x="2700" y="13500"/>
                      <a:pt x="1350" y="13500"/>
                      <a:pt x="1350" y="13500"/>
                    </a:cubicBezTo>
                    <a:cubicBezTo>
                      <a:pt x="0" y="11957"/>
                      <a:pt x="0" y="11957"/>
                      <a:pt x="0" y="11957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7074" name="Freeform 582"/>
              <p:cNvSpPr/>
              <p:nvPr/>
            </p:nvSpPr>
            <p:spPr>
              <a:xfrm>
                <a:off x="164243" y="133304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8429" h="21600" fill="norm" stroke="1" extrusionOk="0">
                    <a:moveTo>
                      <a:pt x="18429" y="3600"/>
                    </a:moveTo>
                    <a:cubicBezTo>
                      <a:pt x="14109" y="10800"/>
                      <a:pt x="14109" y="14400"/>
                      <a:pt x="9789" y="21600"/>
                    </a:cubicBezTo>
                    <a:cubicBezTo>
                      <a:pt x="9789" y="21600"/>
                      <a:pt x="5469" y="21600"/>
                      <a:pt x="5469" y="21600"/>
                    </a:cubicBezTo>
                    <a:cubicBezTo>
                      <a:pt x="1149" y="21600"/>
                      <a:pt x="1149" y="18000"/>
                      <a:pt x="1149" y="14400"/>
                    </a:cubicBezTo>
                    <a:cubicBezTo>
                      <a:pt x="-3171" y="10800"/>
                      <a:pt x="5469" y="0"/>
                      <a:pt x="14109" y="0"/>
                    </a:cubicBezTo>
                    <a:cubicBezTo>
                      <a:pt x="14109" y="0"/>
                      <a:pt x="18429" y="3600"/>
                      <a:pt x="18429" y="36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7075" name="Freeform 583"/>
              <p:cNvSpPr/>
              <p:nvPr/>
            </p:nvSpPr>
            <p:spPr>
              <a:xfrm>
                <a:off x="164254" y="157170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0520" fill="norm" stroke="1" extrusionOk="0">
                    <a:moveTo>
                      <a:pt x="16200" y="0"/>
                    </a:moveTo>
                    <a:cubicBezTo>
                      <a:pt x="21600" y="4320"/>
                      <a:pt x="21600" y="4320"/>
                      <a:pt x="21600" y="8640"/>
                    </a:cubicBezTo>
                    <a:cubicBezTo>
                      <a:pt x="21600" y="12960"/>
                      <a:pt x="21600" y="17280"/>
                      <a:pt x="16200" y="17280"/>
                    </a:cubicBezTo>
                    <a:cubicBezTo>
                      <a:pt x="10800" y="21600"/>
                      <a:pt x="5400" y="21600"/>
                      <a:pt x="5400" y="17280"/>
                    </a:cubicBezTo>
                    <a:cubicBezTo>
                      <a:pt x="0" y="17280"/>
                      <a:pt x="0" y="17280"/>
                      <a:pt x="0" y="12960"/>
                    </a:cubicBezTo>
                    <a:cubicBezTo>
                      <a:pt x="0" y="8640"/>
                      <a:pt x="0" y="8640"/>
                      <a:pt x="5400" y="4320"/>
                    </a:cubicBezTo>
                    <a:cubicBezTo>
                      <a:pt x="5400" y="0"/>
                      <a:pt x="10800" y="0"/>
                      <a:pt x="162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7076" name="Freeform 584"/>
              <p:cNvSpPr/>
              <p:nvPr/>
            </p:nvSpPr>
            <p:spPr>
              <a:xfrm>
                <a:off x="162343" y="178311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829" h="21600" fill="norm" stroke="1" extrusionOk="0">
                    <a:moveTo>
                      <a:pt x="15429" y="20400"/>
                    </a:moveTo>
                    <a:cubicBezTo>
                      <a:pt x="15429" y="21600"/>
                      <a:pt x="12343" y="21600"/>
                      <a:pt x="10800" y="21600"/>
                    </a:cubicBezTo>
                    <a:cubicBezTo>
                      <a:pt x="7714" y="21600"/>
                      <a:pt x="9257" y="20400"/>
                      <a:pt x="9257" y="19200"/>
                    </a:cubicBezTo>
                    <a:cubicBezTo>
                      <a:pt x="9257" y="16800"/>
                      <a:pt x="9257" y="15600"/>
                      <a:pt x="6171" y="15600"/>
                    </a:cubicBezTo>
                    <a:cubicBezTo>
                      <a:pt x="4629" y="15600"/>
                      <a:pt x="3086" y="15600"/>
                      <a:pt x="3086" y="13200"/>
                    </a:cubicBezTo>
                    <a:cubicBezTo>
                      <a:pt x="3086" y="13200"/>
                      <a:pt x="3086" y="12000"/>
                      <a:pt x="6171" y="12000"/>
                    </a:cubicBezTo>
                    <a:cubicBezTo>
                      <a:pt x="6171" y="12000"/>
                      <a:pt x="7714" y="12000"/>
                      <a:pt x="9257" y="12000"/>
                    </a:cubicBezTo>
                    <a:cubicBezTo>
                      <a:pt x="10800" y="12000"/>
                      <a:pt x="10800" y="12000"/>
                      <a:pt x="10800" y="10800"/>
                    </a:cubicBezTo>
                    <a:cubicBezTo>
                      <a:pt x="10800" y="10800"/>
                      <a:pt x="10800" y="9600"/>
                      <a:pt x="10800" y="9600"/>
                    </a:cubicBezTo>
                    <a:cubicBezTo>
                      <a:pt x="10800" y="8400"/>
                      <a:pt x="9257" y="8400"/>
                      <a:pt x="9257" y="8400"/>
                    </a:cubicBezTo>
                    <a:cubicBezTo>
                      <a:pt x="6171" y="7200"/>
                      <a:pt x="4629" y="7200"/>
                      <a:pt x="3086" y="6000"/>
                    </a:cubicBezTo>
                    <a:cubicBezTo>
                      <a:pt x="1543" y="4800"/>
                      <a:pt x="0" y="3600"/>
                      <a:pt x="0" y="2400"/>
                    </a:cubicBezTo>
                    <a:cubicBezTo>
                      <a:pt x="0" y="2400"/>
                      <a:pt x="3086" y="0"/>
                      <a:pt x="4629" y="0"/>
                    </a:cubicBezTo>
                    <a:cubicBezTo>
                      <a:pt x="6171" y="0"/>
                      <a:pt x="6171" y="0"/>
                      <a:pt x="7714" y="0"/>
                    </a:cubicBezTo>
                    <a:cubicBezTo>
                      <a:pt x="7714" y="0"/>
                      <a:pt x="9257" y="1200"/>
                      <a:pt x="10800" y="1200"/>
                    </a:cubicBezTo>
                    <a:cubicBezTo>
                      <a:pt x="12343" y="2400"/>
                      <a:pt x="13886" y="2400"/>
                      <a:pt x="15429" y="2400"/>
                    </a:cubicBezTo>
                    <a:cubicBezTo>
                      <a:pt x="18514" y="2400"/>
                      <a:pt x="20057" y="3600"/>
                      <a:pt x="18514" y="6000"/>
                    </a:cubicBezTo>
                    <a:cubicBezTo>
                      <a:pt x="16971" y="7200"/>
                      <a:pt x="16971" y="8400"/>
                      <a:pt x="18514" y="10800"/>
                    </a:cubicBezTo>
                    <a:cubicBezTo>
                      <a:pt x="21600" y="12000"/>
                      <a:pt x="21600" y="15600"/>
                      <a:pt x="18514" y="16800"/>
                    </a:cubicBezTo>
                    <a:cubicBezTo>
                      <a:pt x="16971" y="18000"/>
                      <a:pt x="15429" y="19200"/>
                      <a:pt x="15429" y="204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7077" name="Freeform 585"/>
              <p:cNvSpPr/>
              <p:nvPr/>
            </p:nvSpPr>
            <p:spPr>
              <a:xfrm>
                <a:off x="165467" y="170532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7600" fill="norm" stroke="1" extrusionOk="0">
                    <a:moveTo>
                      <a:pt x="21600" y="3200"/>
                    </a:moveTo>
                    <a:cubicBezTo>
                      <a:pt x="21600" y="3200"/>
                      <a:pt x="21600" y="10400"/>
                      <a:pt x="21600" y="10400"/>
                    </a:cubicBezTo>
                    <a:cubicBezTo>
                      <a:pt x="10800" y="10400"/>
                      <a:pt x="10800" y="17600"/>
                      <a:pt x="0" y="17600"/>
                    </a:cubicBezTo>
                    <a:cubicBezTo>
                      <a:pt x="0" y="17600"/>
                      <a:pt x="0" y="17600"/>
                      <a:pt x="0" y="10400"/>
                    </a:cubicBezTo>
                    <a:cubicBezTo>
                      <a:pt x="0" y="10400"/>
                      <a:pt x="0" y="3200"/>
                      <a:pt x="0" y="3200"/>
                    </a:cubicBezTo>
                    <a:cubicBezTo>
                      <a:pt x="10800" y="-4000"/>
                      <a:pt x="10800" y="3200"/>
                      <a:pt x="21600" y="32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7078" name="Freeform 586"/>
              <p:cNvSpPr/>
              <p:nvPr/>
            </p:nvSpPr>
            <p:spPr>
              <a:xfrm>
                <a:off x="163702" y="123122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8975" fill="norm" stroke="1" extrusionOk="0">
                    <a:moveTo>
                      <a:pt x="21600" y="10335"/>
                    </a:moveTo>
                    <a:cubicBezTo>
                      <a:pt x="21600" y="10335"/>
                      <a:pt x="21600" y="14655"/>
                      <a:pt x="18900" y="14655"/>
                    </a:cubicBezTo>
                    <a:cubicBezTo>
                      <a:pt x="16200" y="18975"/>
                      <a:pt x="13500" y="18975"/>
                      <a:pt x="8100" y="18975"/>
                    </a:cubicBezTo>
                    <a:cubicBezTo>
                      <a:pt x="8100" y="18975"/>
                      <a:pt x="8100" y="18975"/>
                      <a:pt x="8100" y="18975"/>
                    </a:cubicBezTo>
                    <a:cubicBezTo>
                      <a:pt x="8100" y="18975"/>
                      <a:pt x="8100" y="18975"/>
                      <a:pt x="5400" y="18975"/>
                    </a:cubicBezTo>
                    <a:cubicBezTo>
                      <a:pt x="2700" y="18975"/>
                      <a:pt x="0" y="18975"/>
                      <a:pt x="0" y="14655"/>
                    </a:cubicBezTo>
                    <a:cubicBezTo>
                      <a:pt x="0" y="10335"/>
                      <a:pt x="2700" y="10335"/>
                      <a:pt x="2700" y="6015"/>
                    </a:cubicBezTo>
                    <a:cubicBezTo>
                      <a:pt x="5400" y="1695"/>
                      <a:pt x="8100" y="1695"/>
                      <a:pt x="8100" y="1695"/>
                    </a:cubicBezTo>
                    <a:cubicBezTo>
                      <a:pt x="13500" y="-2625"/>
                      <a:pt x="21600" y="1695"/>
                      <a:pt x="21600" y="10335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7079" name="Freeform 587"/>
              <p:cNvSpPr/>
              <p:nvPr/>
            </p:nvSpPr>
            <p:spPr>
              <a:xfrm>
                <a:off x="164364" y="165625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4320"/>
                    </a:moveTo>
                    <a:cubicBezTo>
                      <a:pt x="21600" y="12960"/>
                      <a:pt x="14400" y="21600"/>
                      <a:pt x="7200" y="21600"/>
                    </a:cubicBezTo>
                    <a:cubicBezTo>
                      <a:pt x="7200" y="21600"/>
                      <a:pt x="3600" y="21600"/>
                      <a:pt x="0" y="17280"/>
                    </a:cubicBezTo>
                    <a:cubicBezTo>
                      <a:pt x="0" y="17280"/>
                      <a:pt x="0" y="17280"/>
                      <a:pt x="0" y="17280"/>
                    </a:cubicBezTo>
                    <a:cubicBezTo>
                      <a:pt x="7200" y="17280"/>
                      <a:pt x="7200" y="8640"/>
                      <a:pt x="10800" y="4320"/>
                    </a:cubicBezTo>
                    <a:cubicBezTo>
                      <a:pt x="14400" y="4320"/>
                      <a:pt x="14400" y="4320"/>
                      <a:pt x="18000" y="0"/>
                    </a:cubicBezTo>
                    <a:cubicBezTo>
                      <a:pt x="18000" y="0"/>
                      <a:pt x="21600" y="0"/>
                      <a:pt x="21600" y="432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7080" name="Freeform 588"/>
              <p:cNvSpPr/>
              <p:nvPr/>
            </p:nvSpPr>
            <p:spPr>
              <a:xfrm>
                <a:off x="166018" y="195902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8600" fill="norm" stroke="1" extrusionOk="0">
                    <a:moveTo>
                      <a:pt x="0" y="10800"/>
                    </a:moveTo>
                    <a:cubicBezTo>
                      <a:pt x="5400" y="5400"/>
                      <a:pt x="0" y="0"/>
                      <a:pt x="5400" y="0"/>
                    </a:cubicBezTo>
                    <a:cubicBezTo>
                      <a:pt x="16200" y="0"/>
                      <a:pt x="21600" y="5400"/>
                      <a:pt x="21600" y="16200"/>
                    </a:cubicBezTo>
                    <a:cubicBezTo>
                      <a:pt x="21600" y="21600"/>
                      <a:pt x="16200" y="16200"/>
                      <a:pt x="10800" y="16200"/>
                    </a:cubicBezTo>
                    <a:cubicBezTo>
                      <a:pt x="5400" y="21600"/>
                      <a:pt x="0" y="16200"/>
                      <a:pt x="0" y="108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7081" name="Freeform 589"/>
              <p:cNvSpPr/>
              <p:nvPr/>
            </p:nvSpPr>
            <p:spPr>
              <a:xfrm>
                <a:off x="168997" y="125361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0800" y="21600"/>
                    </a:moveTo>
                    <a:cubicBezTo>
                      <a:pt x="10800" y="21600"/>
                      <a:pt x="0" y="0"/>
                      <a:pt x="0" y="0"/>
                    </a:cubicBezTo>
                    <a:cubicBezTo>
                      <a:pt x="10800" y="0"/>
                      <a:pt x="10800" y="0"/>
                      <a:pt x="10800" y="0"/>
                    </a:cubicBezTo>
                    <a:cubicBezTo>
                      <a:pt x="10800" y="0"/>
                      <a:pt x="21600" y="0"/>
                      <a:pt x="21600" y="21600"/>
                    </a:cubicBezTo>
                    <a:cubicBezTo>
                      <a:pt x="10800" y="21600"/>
                      <a:pt x="10800" y="21600"/>
                      <a:pt x="10800" y="216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7082" name="Freeform 590"/>
              <p:cNvSpPr/>
              <p:nvPr/>
            </p:nvSpPr>
            <p:spPr>
              <a:xfrm>
                <a:off x="168335" y="144886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3600" y="0"/>
                    </a:moveTo>
                    <a:cubicBezTo>
                      <a:pt x="10800" y="3086"/>
                      <a:pt x="14400" y="6171"/>
                      <a:pt x="18000" y="9257"/>
                    </a:cubicBezTo>
                    <a:cubicBezTo>
                      <a:pt x="21600" y="9257"/>
                      <a:pt x="21600" y="12343"/>
                      <a:pt x="21600" y="15429"/>
                    </a:cubicBezTo>
                    <a:cubicBezTo>
                      <a:pt x="21600" y="15429"/>
                      <a:pt x="18000" y="18514"/>
                      <a:pt x="18000" y="18514"/>
                    </a:cubicBezTo>
                    <a:cubicBezTo>
                      <a:pt x="14400" y="21600"/>
                      <a:pt x="14400" y="21600"/>
                      <a:pt x="10800" y="21600"/>
                    </a:cubicBezTo>
                    <a:cubicBezTo>
                      <a:pt x="7200" y="15429"/>
                      <a:pt x="3600" y="9257"/>
                      <a:pt x="0" y="6171"/>
                    </a:cubicBezTo>
                    <a:cubicBezTo>
                      <a:pt x="0" y="6171"/>
                      <a:pt x="0" y="3086"/>
                      <a:pt x="0" y="0"/>
                    </a:cubicBezTo>
                    <a:cubicBezTo>
                      <a:pt x="0" y="0"/>
                      <a:pt x="3600" y="0"/>
                      <a:pt x="36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7083" name="Freeform 591"/>
              <p:cNvSpPr/>
              <p:nvPr/>
            </p:nvSpPr>
            <p:spPr>
              <a:xfrm>
                <a:off x="167452" y="184096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9200" fill="norm" stroke="1" extrusionOk="0">
                    <a:moveTo>
                      <a:pt x="16800" y="10560"/>
                    </a:moveTo>
                    <a:cubicBezTo>
                      <a:pt x="12000" y="14880"/>
                      <a:pt x="7200" y="19200"/>
                      <a:pt x="2400" y="19200"/>
                    </a:cubicBezTo>
                    <a:cubicBezTo>
                      <a:pt x="2400" y="19200"/>
                      <a:pt x="0" y="14880"/>
                      <a:pt x="0" y="14880"/>
                    </a:cubicBezTo>
                    <a:cubicBezTo>
                      <a:pt x="0" y="10560"/>
                      <a:pt x="0" y="10560"/>
                      <a:pt x="2400" y="6240"/>
                    </a:cubicBezTo>
                    <a:cubicBezTo>
                      <a:pt x="4800" y="1920"/>
                      <a:pt x="9600" y="-2400"/>
                      <a:pt x="12000" y="1920"/>
                    </a:cubicBezTo>
                    <a:cubicBezTo>
                      <a:pt x="14400" y="1920"/>
                      <a:pt x="16800" y="-2400"/>
                      <a:pt x="19200" y="1920"/>
                    </a:cubicBezTo>
                    <a:cubicBezTo>
                      <a:pt x="19200" y="1920"/>
                      <a:pt x="21600" y="1920"/>
                      <a:pt x="21600" y="1920"/>
                    </a:cubicBezTo>
                    <a:cubicBezTo>
                      <a:pt x="21600" y="6240"/>
                      <a:pt x="21600" y="10560"/>
                      <a:pt x="19200" y="10560"/>
                    </a:cubicBezTo>
                    <a:cubicBezTo>
                      <a:pt x="19200" y="10560"/>
                      <a:pt x="16800" y="10560"/>
                      <a:pt x="16800" y="1056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7084" name="Freeform 592"/>
              <p:cNvSpPr/>
              <p:nvPr/>
            </p:nvSpPr>
            <p:spPr>
              <a:xfrm>
                <a:off x="170946" y="181620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5600" h="21600" fill="norm" stroke="1" extrusionOk="0">
                    <a:moveTo>
                      <a:pt x="4800" y="14400"/>
                    </a:moveTo>
                    <a:cubicBezTo>
                      <a:pt x="4800" y="14400"/>
                      <a:pt x="-6000" y="7200"/>
                      <a:pt x="4800" y="0"/>
                    </a:cubicBezTo>
                    <a:cubicBezTo>
                      <a:pt x="4800" y="0"/>
                      <a:pt x="15600" y="7200"/>
                      <a:pt x="15600" y="7200"/>
                    </a:cubicBezTo>
                    <a:cubicBezTo>
                      <a:pt x="15600" y="7200"/>
                      <a:pt x="15600" y="14400"/>
                      <a:pt x="15600" y="21600"/>
                    </a:cubicBezTo>
                    <a:cubicBezTo>
                      <a:pt x="4800" y="21600"/>
                      <a:pt x="4800" y="14400"/>
                      <a:pt x="4800" y="144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7085" name="Freeform 593"/>
              <p:cNvSpPr/>
              <p:nvPr/>
            </p:nvSpPr>
            <p:spPr>
              <a:xfrm>
                <a:off x="169403" y="135179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829" h="21600" fill="norm" stroke="1" extrusionOk="0">
                    <a:moveTo>
                      <a:pt x="2315" y="2160"/>
                    </a:moveTo>
                    <a:cubicBezTo>
                      <a:pt x="5400" y="0"/>
                      <a:pt x="5400" y="0"/>
                      <a:pt x="8486" y="0"/>
                    </a:cubicBezTo>
                    <a:cubicBezTo>
                      <a:pt x="11572" y="2160"/>
                      <a:pt x="17743" y="2160"/>
                      <a:pt x="20829" y="4320"/>
                    </a:cubicBezTo>
                    <a:cubicBezTo>
                      <a:pt x="20829" y="4320"/>
                      <a:pt x="20829" y="6480"/>
                      <a:pt x="20829" y="6480"/>
                    </a:cubicBezTo>
                    <a:cubicBezTo>
                      <a:pt x="20829" y="8640"/>
                      <a:pt x="17743" y="8640"/>
                      <a:pt x="17743" y="8640"/>
                    </a:cubicBezTo>
                    <a:cubicBezTo>
                      <a:pt x="11572" y="12960"/>
                      <a:pt x="11572" y="12960"/>
                      <a:pt x="11572" y="17280"/>
                    </a:cubicBezTo>
                    <a:cubicBezTo>
                      <a:pt x="11572" y="19440"/>
                      <a:pt x="8486" y="19440"/>
                      <a:pt x="8486" y="21600"/>
                    </a:cubicBezTo>
                    <a:cubicBezTo>
                      <a:pt x="8486" y="19440"/>
                      <a:pt x="5400" y="19440"/>
                      <a:pt x="5400" y="19440"/>
                    </a:cubicBezTo>
                    <a:cubicBezTo>
                      <a:pt x="2315" y="15120"/>
                      <a:pt x="11572" y="15120"/>
                      <a:pt x="8486" y="10800"/>
                    </a:cubicBezTo>
                    <a:cubicBezTo>
                      <a:pt x="5400" y="10800"/>
                      <a:pt x="5400" y="8640"/>
                      <a:pt x="2315" y="6480"/>
                    </a:cubicBezTo>
                    <a:cubicBezTo>
                      <a:pt x="-771" y="4320"/>
                      <a:pt x="-771" y="4320"/>
                      <a:pt x="2315" y="216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7086" name="Freeform 594"/>
              <p:cNvSpPr/>
              <p:nvPr/>
            </p:nvSpPr>
            <p:spPr>
              <a:xfrm>
                <a:off x="170431" y="154582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8457" fill="norm" stroke="1" extrusionOk="0">
                    <a:moveTo>
                      <a:pt x="4320" y="1177"/>
                    </a:moveTo>
                    <a:cubicBezTo>
                      <a:pt x="4320" y="1177"/>
                      <a:pt x="4320" y="1177"/>
                      <a:pt x="4320" y="1177"/>
                    </a:cubicBezTo>
                    <a:cubicBezTo>
                      <a:pt x="12960" y="-3143"/>
                      <a:pt x="17280" y="5497"/>
                      <a:pt x="21600" y="9817"/>
                    </a:cubicBezTo>
                    <a:cubicBezTo>
                      <a:pt x="21600" y="9817"/>
                      <a:pt x="21600" y="14137"/>
                      <a:pt x="21600" y="18457"/>
                    </a:cubicBezTo>
                    <a:cubicBezTo>
                      <a:pt x="17280" y="18457"/>
                      <a:pt x="12960" y="18457"/>
                      <a:pt x="12960" y="14137"/>
                    </a:cubicBezTo>
                    <a:cubicBezTo>
                      <a:pt x="8640" y="14137"/>
                      <a:pt x="4320" y="9817"/>
                      <a:pt x="0" y="5497"/>
                    </a:cubicBezTo>
                    <a:cubicBezTo>
                      <a:pt x="0" y="5497"/>
                      <a:pt x="0" y="1177"/>
                      <a:pt x="0" y="1177"/>
                    </a:cubicBezTo>
                    <a:cubicBezTo>
                      <a:pt x="0" y="1177"/>
                      <a:pt x="4320" y="1177"/>
                      <a:pt x="4320" y="1177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7087" name="Freeform 595"/>
              <p:cNvSpPr/>
              <p:nvPr/>
            </p:nvSpPr>
            <p:spPr>
              <a:xfrm>
                <a:off x="171424" y="178150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6868" fill="norm" stroke="1" extrusionOk="0">
                    <a:moveTo>
                      <a:pt x="18000" y="9308"/>
                    </a:moveTo>
                    <a:cubicBezTo>
                      <a:pt x="14400" y="13628"/>
                      <a:pt x="10800" y="13628"/>
                      <a:pt x="7200" y="13628"/>
                    </a:cubicBezTo>
                    <a:cubicBezTo>
                      <a:pt x="3600" y="17948"/>
                      <a:pt x="3600" y="17948"/>
                      <a:pt x="0" y="13628"/>
                    </a:cubicBezTo>
                    <a:cubicBezTo>
                      <a:pt x="0" y="13628"/>
                      <a:pt x="0" y="9308"/>
                      <a:pt x="3600" y="4988"/>
                    </a:cubicBezTo>
                    <a:cubicBezTo>
                      <a:pt x="7200" y="668"/>
                      <a:pt x="14400" y="-3652"/>
                      <a:pt x="18000" y="4988"/>
                    </a:cubicBezTo>
                    <a:cubicBezTo>
                      <a:pt x="21600" y="4988"/>
                      <a:pt x="21600" y="4988"/>
                      <a:pt x="21600" y="4988"/>
                    </a:cubicBezTo>
                    <a:cubicBezTo>
                      <a:pt x="18000" y="9308"/>
                      <a:pt x="18000" y="9308"/>
                      <a:pt x="18000" y="9308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7088" name="Freeform 596"/>
              <p:cNvSpPr/>
              <p:nvPr/>
            </p:nvSpPr>
            <p:spPr>
              <a:xfrm>
                <a:off x="172858" y="135951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4400" y="0"/>
                    </a:moveTo>
                    <a:cubicBezTo>
                      <a:pt x="14400" y="0"/>
                      <a:pt x="14400" y="7200"/>
                      <a:pt x="21600" y="7200"/>
                    </a:cubicBezTo>
                    <a:cubicBezTo>
                      <a:pt x="14400" y="14400"/>
                      <a:pt x="14400" y="21600"/>
                      <a:pt x="7200" y="21600"/>
                    </a:cubicBezTo>
                    <a:cubicBezTo>
                      <a:pt x="7200" y="14400"/>
                      <a:pt x="0" y="7200"/>
                      <a:pt x="0" y="7200"/>
                    </a:cubicBezTo>
                    <a:cubicBezTo>
                      <a:pt x="0" y="0"/>
                      <a:pt x="7200" y="0"/>
                      <a:pt x="144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7089" name="Freeform 597"/>
              <p:cNvSpPr/>
              <p:nvPr/>
            </p:nvSpPr>
            <p:spPr>
              <a:xfrm>
                <a:off x="171170" y="189079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000" h="20506" fill="norm" stroke="1" extrusionOk="0">
                    <a:moveTo>
                      <a:pt x="1800" y="18706"/>
                    </a:moveTo>
                    <a:cubicBezTo>
                      <a:pt x="-600" y="16906"/>
                      <a:pt x="-600" y="15106"/>
                      <a:pt x="1800" y="15106"/>
                    </a:cubicBezTo>
                    <a:cubicBezTo>
                      <a:pt x="4200" y="13306"/>
                      <a:pt x="6600" y="9706"/>
                      <a:pt x="6600" y="7906"/>
                    </a:cubicBezTo>
                    <a:cubicBezTo>
                      <a:pt x="6600" y="4306"/>
                      <a:pt x="6600" y="4306"/>
                      <a:pt x="9000" y="4306"/>
                    </a:cubicBezTo>
                    <a:cubicBezTo>
                      <a:pt x="11400" y="2506"/>
                      <a:pt x="16200" y="2506"/>
                      <a:pt x="18600" y="706"/>
                    </a:cubicBezTo>
                    <a:cubicBezTo>
                      <a:pt x="21000" y="-1094"/>
                      <a:pt x="21000" y="706"/>
                      <a:pt x="21000" y="4306"/>
                    </a:cubicBezTo>
                    <a:cubicBezTo>
                      <a:pt x="21000" y="4306"/>
                      <a:pt x="21000" y="4306"/>
                      <a:pt x="18600" y="6106"/>
                    </a:cubicBezTo>
                    <a:cubicBezTo>
                      <a:pt x="18600" y="7906"/>
                      <a:pt x="18600" y="9706"/>
                      <a:pt x="18600" y="11506"/>
                    </a:cubicBezTo>
                    <a:cubicBezTo>
                      <a:pt x="18600" y="16906"/>
                      <a:pt x="11400" y="18706"/>
                      <a:pt x="6600" y="20506"/>
                    </a:cubicBezTo>
                    <a:cubicBezTo>
                      <a:pt x="4200" y="20506"/>
                      <a:pt x="1800" y="20506"/>
                      <a:pt x="1800" y="18706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7090" name="Freeform 598"/>
              <p:cNvSpPr/>
              <p:nvPr/>
            </p:nvSpPr>
            <p:spPr>
              <a:xfrm>
                <a:off x="171269" y="174399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407" h="20018" fill="norm" stroke="1" extrusionOk="0">
                    <a:moveTo>
                      <a:pt x="18443" y="11918"/>
                    </a:moveTo>
                    <a:cubicBezTo>
                      <a:pt x="18443" y="11918"/>
                      <a:pt x="16480" y="11918"/>
                      <a:pt x="16480" y="11918"/>
                    </a:cubicBezTo>
                    <a:cubicBezTo>
                      <a:pt x="12552" y="9218"/>
                      <a:pt x="8625" y="11918"/>
                      <a:pt x="8625" y="17318"/>
                    </a:cubicBezTo>
                    <a:cubicBezTo>
                      <a:pt x="6662" y="20018"/>
                      <a:pt x="4698" y="20018"/>
                      <a:pt x="4698" y="20018"/>
                    </a:cubicBezTo>
                    <a:cubicBezTo>
                      <a:pt x="771" y="20018"/>
                      <a:pt x="-1193" y="14618"/>
                      <a:pt x="771" y="11918"/>
                    </a:cubicBezTo>
                    <a:cubicBezTo>
                      <a:pt x="771" y="9218"/>
                      <a:pt x="2734" y="6518"/>
                      <a:pt x="4698" y="3818"/>
                    </a:cubicBezTo>
                    <a:cubicBezTo>
                      <a:pt x="6662" y="1118"/>
                      <a:pt x="8625" y="-1582"/>
                      <a:pt x="10589" y="1118"/>
                    </a:cubicBezTo>
                    <a:cubicBezTo>
                      <a:pt x="12552" y="1118"/>
                      <a:pt x="16480" y="1118"/>
                      <a:pt x="18443" y="3818"/>
                    </a:cubicBezTo>
                    <a:cubicBezTo>
                      <a:pt x="20407" y="3818"/>
                      <a:pt x="20407" y="6518"/>
                      <a:pt x="20407" y="9218"/>
                    </a:cubicBezTo>
                    <a:cubicBezTo>
                      <a:pt x="20407" y="9218"/>
                      <a:pt x="20407" y="9218"/>
                      <a:pt x="18443" y="11918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7091" name="Freeform 599"/>
              <p:cNvSpPr/>
              <p:nvPr/>
            </p:nvSpPr>
            <p:spPr>
              <a:xfrm>
                <a:off x="172233" y="165956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000" h="21600" fill="norm" stroke="1" extrusionOk="0">
                    <a:moveTo>
                      <a:pt x="19200" y="14400"/>
                    </a:moveTo>
                    <a:cubicBezTo>
                      <a:pt x="16800" y="14400"/>
                      <a:pt x="14400" y="18000"/>
                      <a:pt x="12000" y="18000"/>
                    </a:cubicBezTo>
                    <a:cubicBezTo>
                      <a:pt x="9600" y="21600"/>
                      <a:pt x="7200" y="18000"/>
                      <a:pt x="4800" y="21600"/>
                    </a:cubicBezTo>
                    <a:cubicBezTo>
                      <a:pt x="4800" y="21600"/>
                      <a:pt x="2400" y="21600"/>
                      <a:pt x="0" y="18000"/>
                    </a:cubicBezTo>
                    <a:cubicBezTo>
                      <a:pt x="0" y="18000"/>
                      <a:pt x="0" y="14400"/>
                      <a:pt x="0" y="10800"/>
                    </a:cubicBezTo>
                    <a:cubicBezTo>
                      <a:pt x="2400" y="3600"/>
                      <a:pt x="4800" y="0"/>
                      <a:pt x="9600" y="0"/>
                    </a:cubicBezTo>
                    <a:cubicBezTo>
                      <a:pt x="12000" y="0"/>
                      <a:pt x="12000" y="0"/>
                      <a:pt x="12000" y="0"/>
                    </a:cubicBezTo>
                    <a:cubicBezTo>
                      <a:pt x="14400" y="0"/>
                      <a:pt x="16800" y="3600"/>
                      <a:pt x="19200" y="3600"/>
                    </a:cubicBezTo>
                    <a:cubicBezTo>
                      <a:pt x="21600" y="7200"/>
                      <a:pt x="21600" y="10800"/>
                      <a:pt x="19200" y="144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7092" name="Freeform 600"/>
              <p:cNvSpPr/>
              <p:nvPr/>
            </p:nvSpPr>
            <p:spPr>
              <a:xfrm>
                <a:off x="174402" y="153160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14400"/>
                    </a:moveTo>
                    <a:cubicBezTo>
                      <a:pt x="21600" y="14400"/>
                      <a:pt x="21600" y="14400"/>
                      <a:pt x="21600" y="21600"/>
                    </a:cubicBezTo>
                    <a:cubicBezTo>
                      <a:pt x="21600" y="21600"/>
                      <a:pt x="21600" y="21600"/>
                      <a:pt x="21600" y="21600"/>
                    </a:cubicBezTo>
                    <a:cubicBezTo>
                      <a:pt x="10800" y="14400"/>
                      <a:pt x="10800" y="14400"/>
                      <a:pt x="0" y="14400"/>
                    </a:cubicBezTo>
                    <a:cubicBezTo>
                      <a:pt x="0" y="14400"/>
                      <a:pt x="0" y="7200"/>
                      <a:pt x="0" y="7200"/>
                    </a:cubicBezTo>
                    <a:cubicBezTo>
                      <a:pt x="0" y="7200"/>
                      <a:pt x="0" y="0"/>
                      <a:pt x="10800" y="0"/>
                    </a:cubicBezTo>
                    <a:cubicBezTo>
                      <a:pt x="10800" y="0"/>
                      <a:pt x="21600" y="0"/>
                      <a:pt x="21600" y="7200"/>
                    </a:cubicBezTo>
                    <a:cubicBezTo>
                      <a:pt x="21600" y="7200"/>
                      <a:pt x="21600" y="7200"/>
                      <a:pt x="21600" y="144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7093" name="Freeform 601"/>
              <p:cNvSpPr/>
              <p:nvPr/>
            </p:nvSpPr>
            <p:spPr>
              <a:xfrm>
                <a:off x="175788" y="154373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1982" h="21600" fill="norm" stroke="1" extrusionOk="0">
                    <a:moveTo>
                      <a:pt x="2982" y="0"/>
                    </a:moveTo>
                    <a:cubicBezTo>
                      <a:pt x="17382" y="21600"/>
                      <a:pt x="10182" y="21600"/>
                      <a:pt x="10182" y="21600"/>
                    </a:cubicBezTo>
                    <a:cubicBezTo>
                      <a:pt x="2982" y="21600"/>
                      <a:pt x="-4218" y="0"/>
                      <a:pt x="298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7094" name="Freeform 602"/>
              <p:cNvSpPr/>
              <p:nvPr/>
            </p:nvSpPr>
            <p:spPr>
              <a:xfrm>
                <a:off x="176498" y="153711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21600"/>
                    </a:moveTo>
                    <a:cubicBezTo>
                      <a:pt x="14400" y="21600"/>
                      <a:pt x="7200" y="21600"/>
                      <a:pt x="0" y="21600"/>
                    </a:cubicBezTo>
                    <a:cubicBezTo>
                      <a:pt x="0" y="0"/>
                      <a:pt x="7200" y="0"/>
                      <a:pt x="7200" y="0"/>
                    </a:cubicBezTo>
                    <a:cubicBezTo>
                      <a:pt x="14400" y="0"/>
                      <a:pt x="14400" y="21600"/>
                      <a:pt x="21600" y="216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7095" name="Freeform 603"/>
              <p:cNvSpPr/>
              <p:nvPr/>
            </p:nvSpPr>
            <p:spPr>
              <a:xfrm>
                <a:off x="175542" y="158785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700" h="21600" fill="norm" stroke="1" extrusionOk="0">
                    <a:moveTo>
                      <a:pt x="7200" y="21600"/>
                    </a:moveTo>
                    <a:cubicBezTo>
                      <a:pt x="7200" y="21600"/>
                      <a:pt x="3600" y="21600"/>
                      <a:pt x="3600" y="18900"/>
                    </a:cubicBezTo>
                    <a:cubicBezTo>
                      <a:pt x="3600" y="16200"/>
                      <a:pt x="0" y="10800"/>
                      <a:pt x="0" y="5400"/>
                    </a:cubicBezTo>
                    <a:cubicBezTo>
                      <a:pt x="0" y="5400"/>
                      <a:pt x="3600" y="2700"/>
                      <a:pt x="3600" y="0"/>
                    </a:cubicBezTo>
                    <a:cubicBezTo>
                      <a:pt x="7200" y="0"/>
                      <a:pt x="14400" y="0"/>
                      <a:pt x="18000" y="2700"/>
                    </a:cubicBezTo>
                    <a:cubicBezTo>
                      <a:pt x="21600" y="5400"/>
                      <a:pt x="21600" y="10800"/>
                      <a:pt x="18000" y="16200"/>
                    </a:cubicBezTo>
                    <a:cubicBezTo>
                      <a:pt x="18000" y="16200"/>
                      <a:pt x="18000" y="18900"/>
                      <a:pt x="14400" y="18900"/>
                    </a:cubicBezTo>
                    <a:cubicBezTo>
                      <a:pt x="14400" y="21600"/>
                      <a:pt x="10800" y="21600"/>
                      <a:pt x="7200" y="216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7096" name="Freeform 604"/>
              <p:cNvSpPr/>
              <p:nvPr/>
            </p:nvSpPr>
            <p:spPr>
              <a:xfrm>
                <a:off x="178484" y="175994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0"/>
                    </a:moveTo>
                    <a:cubicBezTo>
                      <a:pt x="10800" y="0"/>
                      <a:pt x="10800" y="10800"/>
                      <a:pt x="21600" y="10800"/>
                    </a:cubicBezTo>
                    <a:cubicBezTo>
                      <a:pt x="10800" y="10800"/>
                      <a:pt x="10800" y="21600"/>
                      <a:pt x="10800" y="21600"/>
                    </a:cubicBezTo>
                    <a:cubicBezTo>
                      <a:pt x="0" y="21600"/>
                      <a:pt x="0" y="10800"/>
                      <a:pt x="0" y="10800"/>
                    </a:cubicBezTo>
                    <a:cubicBezTo>
                      <a:pt x="0" y="1080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7097" name="Freeform 605"/>
              <p:cNvSpPr/>
              <p:nvPr/>
            </p:nvSpPr>
            <p:spPr>
              <a:xfrm>
                <a:off x="178263" y="162938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8256" fill="norm" stroke="1" extrusionOk="0">
                    <a:moveTo>
                      <a:pt x="21600" y="8691"/>
                    </a:moveTo>
                    <a:cubicBezTo>
                      <a:pt x="21600" y="8691"/>
                      <a:pt x="14400" y="12291"/>
                      <a:pt x="14400" y="12291"/>
                    </a:cubicBezTo>
                    <a:cubicBezTo>
                      <a:pt x="14400" y="19491"/>
                      <a:pt x="14400" y="19491"/>
                      <a:pt x="7200" y="15891"/>
                    </a:cubicBezTo>
                    <a:cubicBezTo>
                      <a:pt x="0" y="15891"/>
                      <a:pt x="0" y="15891"/>
                      <a:pt x="0" y="12291"/>
                    </a:cubicBezTo>
                    <a:cubicBezTo>
                      <a:pt x="0" y="8691"/>
                      <a:pt x="0" y="5091"/>
                      <a:pt x="7200" y="5091"/>
                    </a:cubicBezTo>
                    <a:cubicBezTo>
                      <a:pt x="7200" y="1491"/>
                      <a:pt x="14400" y="-2109"/>
                      <a:pt x="14400" y="1491"/>
                    </a:cubicBezTo>
                    <a:cubicBezTo>
                      <a:pt x="21600" y="1491"/>
                      <a:pt x="21600" y="5091"/>
                      <a:pt x="21600" y="869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7098" name="Freeform 606"/>
              <p:cNvSpPr/>
              <p:nvPr/>
            </p:nvSpPr>
            <p:spPr>
              <a:xfrm>
                <a:off x="178484" y="183054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7200" y="7200"/>
                    </a:moveTo>
                    <a:cubicBezTo>
                      <a:pt x="7200" y="3600"/>
                      <a:pt x="7200" y="3600"/>
                      <a:pt x="7200" y="3600"/>
                    </a:cubicBezTo>
                    <a:cubicBezTo>
                      <a:pt x="10800" y="0"/>
                      <a:pt x="14400" y="0"/>
                      <a:pt x="14400" y="0"/>
                    </a:cubicBezTo>
                    <a:cubicBezTo>
                      <a:pt x="18000" y="0"/>
                      <a:pt x="18000" y="3600"/>
                      <a:pt x="21600" y="7200"/>
                    </a:cubicBezTo>
                    <a:cubicBezTo>
                      <a:pt x="21600" y="10800"/>
                      <a:pt x="18000" y="14400"/>
                      <a:pt x="18000" y="14400"/>
                    </a:cubicBezTo>
                    <a:cubicBezTo>
                      <a:pt x="10800" y="18000"/>
                      <a:pt x="7200" y="21600"/>
                      <a:pt x="0" y="21600"/>
                    </a:cubicBezTo>
                    <a:cubicBezTo>
                      <a:pt x="0" y="18000"/>
                      <a:pt x="0" y="10800"/>
                      <a:pt x="7200" y="72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7099" name="Freeform 607"/>
              <p:cNvSpPr/>
              <p:nvPr/>
            </p:nvSpPr>
            <p:spPr>
              <a:xfrm>
                <a:off x="180249" y="193644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10800"/>
                    </a:moveTo>
                    <a:cubicBezTo>
                      <a:pt x="21600" y="10800"/>
                      <a:pt x="10800" y="10800"/>
                      <a:pt x="10800" y="21600"/>
                    </a:cubicBezTo>
                    <a:cubicBezTo>
                      <a:pt x="0" y="10800"/>
                      <a:pt x="0" y="10800"/>
                      <a:pt x="0" y="0"/>
                    </a:cubicBezTo>
                    <a:cubicBezTo>
                      <a:pt x="0" y="0"/>
                      <a:pt x="10800" y="0"/>
                      <a:pt x="10800" y="0"/>
                    </a:cubicBezTo>
                    <a:cubicBezTo>
                      <a:pt x="10800" y="0"/>
                      <a:pt x="10800" y="0"/>
                      <a:pt x="21600" y="108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7100" name="Freeform 608"/>
              <p:cNvSpPr/>
              <p:nvPr/>
            </p:nvSpPr>
            <p:spPr>
              <a:xfrm>
                <a:off x="179697" y="187108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8900" fill="norm" stroke="1" extrusionOk="0">
                    <a:moveTo>
                      <a:pt x="21600" y="18900"/>
                    </a:moveTo>
                    <a:cubicBezTo>
                      <a:pt x="21600" y="18900"/>
                      <a:pt x="16200" y="18900"/>
                      <a:pt x="16200" y="18900"/>
                    </a:cubicBezTo>
                    <a:cubicBezTo>
                      <a:pt x="16200" y="18900"/>
                      <a:pt x="16200" y="18900"/>
                      <a:pt x="10800" y="18900"/>
                    </a:cubicBezTo>
                    <a:cubicBezTo>
                      <a:pt x="5400" y="14580"/>
                      <a:pt x="5400" y="5940"/>
                      <a:pt x="0" y="1620"/>
                    </a:cubicBezTo>
                    <a:cubicBezTo>
                      <a:pt x="0" y="1620"/>
                      <a:pt x="5400" y="1620"/>
                      <a:pt x="5400" y="1620"/>
                    </a:cubicBezTo>
                    <a:cubicBezTo>
                      <a:pt x="16200" y="-2700"/>
                      <a:pt x="21600" y="1620"/>
                      <a:pt x="21600" y="14580"/>
                    </a:cubicBezTo>
                    <a:cubicBezTo>
                      <a:pt x="21600" y="14580"/>
                      <a:pt x="21600" y="14580"/>
                      <a:pt x="21600" y="189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7101" name="Freeform 609"/>
              <p:cNvSpPr/>
              <p:nvPr/>
            </p:nvSpPr>
            <p:spPr>
              <a:xfrm>
                <a:off x="181867" y="165073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800" h="21600" fill="norm" stroke="1" extrusionOk="0">
                    <a:moveTo>
                      <a:pt x="5400" y="21600"/>
                    </a:moveTo>
                    <a:cubicBezTo>
                      <a:pt x="-1800" y="21600"/>
                      <a:pt x="-1800" y="14400"/>
                      <a:pt x="5400" y="7200"/>
                    </a:cubicBezTo>
                    <a:cubicBezTo>
                      <a:pt x="5400" y="7200"/>
                      <a:pt x="5400" y="7200"/>
                      <a:pt x="5400" y="0"/>
                    </a:cubicBezTo>
                    <a:cubicBezTo>
                      <a:pt x="12600" y="7200"/>
                      <a:pt x="12600" y="7200"/>
                      <a:pt x="19800" y="14400"/>
                    </a:cubicBezTo>
                    <a:cubicBezTo>
                      <a:pt x="12600" y="14400"/>
                      <a:pt x="12600" y="21600"/>
                      <a:pt x="5400" y="216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7102" name="Freeform 610"/>
              <p:cNvSpPr/>
              <p:nvPr/>
            </p:nvSpPr>
            <p:spPr>
              <a:xfrm>
                <a:off x="182175" y="191659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8437" h="21600" fill="norm" stroke="1" extrusionOk="0">
                    <a:moveTo>
                      <a:pt x="7637" y="0"/>
                    </a:moveTo>
                    <a:cubicBezTo>
                      <a:pt x="7637" y="0"/>
                      <a:pt x="13037" y="0"/>
                      <a:pt x="18437" y="0"/>
                    </a:cubicBezTo>
                    <a:cubicBezTo>
                      <a:pt x="13037" y="21600"/>
                      <a:pt x="7637" y="21600"/>
                      <a:pt x="7637" y="21600"/>
                    </a:cubicBezTo>
                    <a:cubicBezTo>
                      <a:pt x="2237" y="21600"/>
                      <a:pt x="-3163" y="21600"/>
                      <a:pt x="2237" y="0"/>
                    </a:cubicBezTo>
                    <a:cubicBezTo>
                      <a:pt x="2237" y="0"/>
                      <a:pt x="2237" y="0"/>
                      <a:pt x="763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7103" name="Freeform 611"/>
              <p:cNvSpPr/>
              <p:nvPr/>
            </p:nvSpPr>
            <p:spPr>
              <a:xfrm>
                <a:off x="183049" y="174229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546" h="21600" fill="norm" stroke="1" extrusionOk="0">
                    <a:moveTo>
                      <a:pt x="14400" y="10800"/>
                    </a:moveTo>
                    <a:cubicBezTo>
                      <a:pt x="16200" y="14850"/>
                      <a:pt x="10800" y="17550"/>
                      <a:pt x="9000" y="20250"/>
                    </a:cubicBezTo>
                    <a:cubicBezTo>
                      <a:pt x="9000" y="20250"/>
                      <a:pt x="9000" y="21600"/>
                      <a:pt x="7200" y="21600"/>
                    </a:cubicBezTo>
                    <a:cubicBezTo>
                      <a:pt x="7200" y="20250"/>
                      <a:pt x="5400" y="20250"/>
                      <a:pt x="5400" y="18900"/>
                    </a:cubicBezTo>
                    <a:cubicBezTo>
                      <a:pt x="3600" y="18900"/>
                      <a:pt x="3600" y="17550"/>
                      <a:pt x="5400" y="17550"/>
                    </a:cubicBezTo>
                    <a:cubicBezTo>
                      <a:pt x="5400" y="14850"/>
                      <a:pt x="5400" y="12150"/>
                      <a:pt x="1800" y="10800"/>
                    </a:cubicBezTo>
                    <a:cubicBezTo>
                      <a:pt x="0" y="10800"/>
                      <a:pt x="0" y="9450"/>
                      <a:pt x="0" y="8100"/>
                    </a:cubicBezTo>
                    <a:cubicBezTo>
                      <a:pt x="1800" y="5400"/>
                      <a:pt x="0" y="2700"/>
                      <a:pt x="3600" y="1350"/>
                    </a:cubicBezTo>
                    <a:cubicBezTo>
                      <a:pt x="3600" y="0"/>
                      <a:pt x="5400" y="0"/>
                      <a:pt x="7200" y="0"/>
                    </a:cubicBezTo>
                    <a:cubicBezTo>
                      <a:pt x="9000" y="0"/>
                      <a:pt x="10800" y="0"/>
                      <a:pt x="10800" y="2700"/>
                    </a:cubicBezTo>
                    <a:cubicBezTo>
                      <a:pt x="10800" y="2700"/>
                      <a:pt x="10800" y="4050"/>
                      <a:pt x="10800" y="4050"/>
                    </a:cubicBezTo>
                    <a:cubicBezTo>
                      <a:pt x="10800" y="6750"/>
                      <a:pt x="12600" y="8100"/>
                      <a:pt x="16200" y="6750"/>
                    </a:cubicBezTo>
                    <a:cubicBezTo>
                      <a:pt x="16200" y="5400"/>
                      <a:pt x="18000" y="5400"/>
                      <a:pt x="18000" y="5400"/>
                    </a:cubicBezTo>
                    <a:cubicBezTo>
                      <a:pt x="19800" y="5400"/>
                      <a:pt x="19800" y="5400"/>
                      <a:pt x="19800" y="5400"/>
                    </a:cubicBezTo>
                    <a:cubicBezTo>
                      <a:pt x="21600" y="8100"/>
                      <a:pt x="19800" y="8100"/>
                      <a:pt x="18000" y="8100"/>
                    </a:cubicBezTo>
                    <a:cubicBezTo>
                      <a:pt x="16200" y="8100"/>
                      <a:pt x="14400" y="9450"/>
                      <a:pt x="14400" y="108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7104" name="Freeform 612"/>
              <p:cNvSpPr/>
              <p:nvPr/>
            </p:nvSpPr>
            <p:spPr>
              <a:xfrm>
                <a:off x="190618" y="189562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2960" y="5400"/>
                    </a:moveTo>
                    <a:cubicBezTo>
                      <a:pt x="17280" y="5400"/>
                      <a:pt x="17280" y="10800"/>
                      <a:pt x="17280" y="10800"/>
                    </a:cubicBezTo>
                    <a:cubicBezTo>
                      <a:pt x="17280" y="10800"/>
                      <a:pt x="21600" y="16200"/>
                      <a:pt x="21600" y="16200"/>
                    </a:cubicBezTo>
                    <a:cubicBezTo>
                      <a:pt x="17280" y="16200"/>
                      <a:pt x="17280" y="21600"/>
                      <a:pt x="17280" y="21600"/>
                    </a:cubicBezTo>
                    <a:cubicBezTo>
                      <a:pt x="12960" y="21600"/>
                      <a:pt x="12960" y="21600"/>
                      <a:pt x="8640" y="21600"/>
                    </a:cubicBezTo>
                    <a:cubicBezTo>
                      <a:pt x="8640" y="21600"/>
                      <a:pt x="8640" y="21600"/>
                      <a:pt x="4320" y="21600"/>
                    </a:cubicBezTo>
                    <a:cubicBezTo>
                      <a:pt x="4320" y="16200"/>
                      <a:pt x="4320" y="16200"/>
                      <a:pt x="0" y="16200"/>
                    </a:cubicBezTo>
                    <a:cubicBezTo>
                      <a:pt x="0" y="10800"/>
                      <a:pt x="4320" y="5400"/>
                      <a:pt x="8640" y="0"/>
                    </a:cubicBezTo>
                    <a:cubicBezTo>
                      <a:pt x="8640" y="0"/>
                      <a:pt x="12960" y="5400"/>
                      <a:pt x="12960" y="54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7105" name="Freeform 613"/>
              <p:cNvSpPr/>
              <p:nvPr/>
            </p:nvSpPr>
            <p:spPr>
              <a:xfrm>
                <a:off x="194148" y="197836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10800"/>
                    </a:moveTo>
                    <a:cubicBezTo>
                      <a:pt x="0" y="10800"/>
                      <a:pt x="0" y="0"/>
                      <a:pt x="21600" y="0"/>
                    </a:cubicBezTo>
                    <a:cubicBezTo>
                      <a:pt x="21600" y="0"/>
                      <a:pt x="21600" y="10800"/>
                      <a:pt x="21600" y="10800"/>
                    </a:cubicBezTo>
                    <a:cubicBezTo>
                      <a:pt x="21600" y="10800"/>
                      <a:pt x="21600" y="10800"/>
                      <a:pt x="0" y="21600"/>
                    </a:cubicBezTo>
                    <a:cubicBezTo>
                      <a:pt x="0" y="21600"/>
                      <a:pt x="0" y="10800"/>
                      <a:pt x="0" y="108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7106" name="Freeform 614"/>
              <p:cNvSpPr/>
              <p:nvPr/>
            </p:nvSpPr>
            <p:spPr>
              <a:xfrm>
                <a:off x="156373" y="205067"/>
                <a:ext cx="55598" cy="7909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510" fill="norm" stroke="1" extrusionOk="0">
                    <a:moveTo>
                      <a:pt x="21140" y="21188"/>
                    </a:moveTo>
                    <a:cubicBezTo>
                      <a:pt x="21370" y="21349"/>
                      <a:pt x="21370" y="21349"/>
                      <a:pt x="21600" y="21510"/>
                    </a:cubicBezTo>
                    <a:cubicBezTo>
                      <a:pt x="4366" y="21510"/>
                      <a:pt x="4366" y="21510"/>
                      <a:pt x="4366" y="21510"/>
                    </a:cubicBezTo>
                    <a:cubicBezTo>
                      <a:pt x="4366" y="21510"/>
                      <a:pt x="4366" y="21510"/>
                      <a:pt x="4366" y="21349"/>
                    </a:cubicBezTo>
                    <a:cubicBezTo>
                      <a:pt x="4596" y="21188"/>
                      <a:pt x="4596" y="21188"/>
                      <a:pt x="4366" y="21188"/>
                    </a:cubicBezTo>
                    <a:cubicBezTo>
                      <a:pt x="3217" y="21188"/>
                      <a:pt x="2298" y="21188"/>
                      <a:pt x="1149" y="21188"/>
                    </a:cubicBezTo>
                    <a:cubicBezTo>
                      <a:pt x="919" y="21188"/>
                      <a:pt x="460" y="21188"/>
                      <a:pt x="0" y="21188"/>
                    </a:cubicBezTo>
                    <a:cubicBezTo>
                      <a:pt x="230" y="20865"/>
                      <a:pt x="460" y="20543"/>
                      <a:pt x="689" y="20220"/>
                    </a:cubicBezTo>
                    <a:cubicBezTo>
                      <a:pt x="689" y="20220"/>
                      <a:pt x="689" y="20220"/>
                      <a:pt x="689" y="20220"/>
                    </a:cubicBezTo>
                    <a:cubicBezTo>
                      <a:pt x="2298" y="18931"/>
                      <a:pt x="3906" y="17641"/>
                      <a:pt x="4826" y="15868"/>
                    </a:cubicBezTo>
                    <a:cubicBezTo>
                      <a:pt x="4826" y="15546"/>
                      <a:pt x="5285" y="15385"/>
                      <a:pt x="5745" y="15223"/>
                    </a:cubicBezTo>
                    <a:cubicBezTo>
                      <a:pt x="5745" y="15062"/>
                      <a:pt x="5745" y="14901"/>
                      <a:pt x="5745" y="14901"/>
                    </a:cubicBezTo>
                    <a:cubicBezTo>
                      <a:pt x="5285" y="14901"/>
                      <a:pt x="4826" y="14579"/>
                      <a:pt x="4366" y="14901"/>
                    </a:cubicBezTo>
                    <a:cubicBezTo>
                      <a:pt x="4136" y="14901"/>
                      <a:pt x="4136" y="14901"/>
                      <a:pt x="3906" y="14901"/>
                    </a:cubicBezTo>
                    <a:cubicBezTo>
                      <a:pt x="3447" y="14901"/>
                      <a:pt x="2987" y="14901"/>
                      <a:pt x="2298" y="15223"/>
                    </a:cubicBezTo>
                    <a:cubicBezTo>
                      <a:pt x="2298" y="15223"/>
                      <a:pt x="2068" y="15223"/>
                      <a:pt x="1838" y="15223"/>
                    </a:cubicBezTo>
                    <a:cubicBezTo>
                      <a:pt x="1609" y="15062"/>
                      <a:pt x="1379" y="15062"/>
                      <a:pt x="1149" y="14901"/>
                    </a:cubicBezTo>
                    <a:cubicBezTo>
                      <a:pt x="919" y="14740"/>
                      <a:pt x="1379" y="14579"/>
                      <a:pt x="1609" y="14417"/>
                    </a:cubicBezTo>
                    <a:cubicBezTo>
                      <a:pt x="1609" y="14256"/>
                      <a:pt x="1838" y="13934"/>
                      <a:pt x="2068" y="13773"/>
                    </a:cubicBezTo>
                    <a:cubicBezTo>
                      <a:pt x="2757" y="13450"/>
                      <a:pt x="3217" y="12806"/>
                      <a:pt x="3677" y="12322"/>
                    </a:cubicBezTo>
                    <a:cubicBezTo>
                      <a:pt x="4596" y="11677"/>
                      <a:pt x="5055" y="10871"/>
                      <a:pt x="5745" y="10065"/>
                    </a:cubicBezTo>
                    <a:cubicBezTo>
                      <a:pt x="5974" y="9743"/>
                      <a:pt x="6434" y="9582"/>
                      <a:pt x="6204" y="9259"/>
                    </a:cubicBezTo>
                    <a:cubicBezTo>
                      <a:pt x="5745" y="9098"/>
                      <a:pt x="5515" y="9098"/>
                      <a:pt x="5055" y="9098"/>
                    </a:cubicBezTo>
                    <a:cubicBezTo>
                      <a:pt x="4826" y="9098"/>
                      <a:pt x="4826" y="9259"/>
                      <a:pt x="4596" y="9259"/>
                    </a:cubicBezTo>
                    <a:cubicBezTo>
                      <a:pt x="4136" y="9098"/>
                      <a:pt x="3677" y="9582"/>
                      <a:pt x="2987" y="9259"/>
                    </a:cubicBezTo>
                    <a:cubicBezTo>
                      <a:pt x="2757" y="9098"/>
                      <a:pt x="2528" y="9259"/>
                      <a:pt x="2298" y="9259"/>
                    </a:cubicBezTo>
                    <a:cubicBezTo>
                      <a:pt x="2528" y="9098"/>
                      <a:pt x="2757" y="8937"/>
                      <a:pt x="2757" y="8776"/>
                    </a:cubicBezTo>
                    <a:cubicBezTo>
                      <a:pt x="2757" y="8776"/>
                      <a:pt x="2757" y="8614"/>
                      <a:pt x="2757" y="8614"/>
                    </a:cubicBezTo>
                    <a:cubicBezTo>
                      <a:pt x="3447" y="7970"/>
                      <a:pt x="4136" y="7164"/>
                      <a:pt x="4826" y="6358"/>
                    </a:cubicBezTo>
                    <a:cubicBezTo>
                      <a:pt x="5285" y="5874"/>
                      <a:pt x="5974" y="5229"/>
                      <a:pt x="6204" y="4585"/>
                    </a:cubicBezTo>
                    <a:cubicBezTo>
                      <a:pt x="6664" y="4262"/>
                      <a:pt x="6894" y="3779"/>
                      <a:pt x="7353" y="3456"/>
                    </a:cubicBezTo>
                    <a:cubicBezTo>
                      <a:pt x="8043" y="2811"/>
                      <a:pt x="8732" y="2006"/>
                      <a:pt x="9421" y="1200"/>
                    </a:cubicBezTo>
                    <a:cubicBezTo>
                      <a:pt x="9651" y="1038"/>
                      <a:pt x="9651" y="716"/>
                      <a:pt x="9881" y="555"/>
                    </a:cubicBezTo>
                    <a:cubicBezTo>
                      <a:pt x="10111" y="555"/>
                      <a:pt x="10111" y="232"/>
                      <a:pt x="10340" y="71"/>
                    </a:cubicBezTo>
                    <a:cubicBezTo>
                      <a:pt x="10340" y="71"/>
                      <a:pt x="10570" y="-90"/>
                      <a:pt x="10570" y="71"/>
                    </a:cubicBezTo>
                    <a:cubicBezTo>
                      <a:pt x="10570" y="232"/>
                      <a:pt x="10800" y="232"/>
                      <a:pt x="10800" y="232"/>
                    </a:cubicBezTo>
                    <a:cubicBezTo>
                      <a:pt x="11030" y="555"/>
                      <a:pt x="11030" y="877"/>
                      <a:pt x="11260" y="1038"/>
                    </a:cubicBezTo>
                    <a:cubicBezTo>
                      <a:pt x="12179" y="1844"/>
                      <a:pt x="13098" y="2650"/>
                      <a:pt x="13557" y="3617"/>
                    </a:cubicBezTo>
                    <a:cubicBezTo>
                      <a:pt x="13787" y="3940"/>
                      <a:pt x="14247" y="4423"/>
                      <a:pt x="14706" y="4746"/>
                    </a:cubicBezTo>
                    <a:cubicBezTo>
                      <a:pt x="15396" y="5713"/>
                      <a:pt x="16315" y="6519"/>
                      <a:pt x="17004" y="7486"/>
                    </a:cubicBezTo>
                    <a:cubicBezTo>
                      <a:pt x="17234" y="7809"/>
                      <a:pt x="17464" y="8292"/>
                      <a:pt x="17694" y="8614"/>
                    </a:cubicBezTo>
                    <a:cubicBezTo>
                      <a:pt x="17923" y="8776"/>
                      <a:pt x="18153" y="8776"/>
                      <a:pt x="18153" y="8937"/>
                    </a:cubicBezTo>
                    <a:cubicBezTo>
                      <a:pt x="17923" y="8937"/>
                      <a:pt x="17694" y="8937"/>
                      <a:pt x="17464" y="8937"/>
                    </a:cubicBezTo>
                    <a:cubicBezTo>
                      <a:pt x="17004" y="8937"/>
                      <a:pt x="16545" y="8937"/>
                      <a:pt x="15855" y="8937"/>
                    </a:cubicBezTo>
                    <a:cubicBezTo>
                      <a:pt x="15166" y="8937"/>
                      <a:pt x="14477" y="9098"/>
                      <a:pt x="13557" y="9259"/>
                    </a:cubicBezTo>
                    <a:cubicBezTo>
                      <a:pt x="13328" y="9259"/>
                      <a:pt x="13328" y="9582"/>
                      <a:pt x="13557" y="9582"/>
                    </a:cubicBezTo>
                    <a:cubicBezTo>
                      <a:pt x="13557" y="9743"/>
                      <a:pt x="13787" y="9743"/>
                      <a:pt x="13787" y="9904"/>
                    </a:cubicBezTo>
                    <a:cubicBezTo>
                      <a:pt x="14477" y="10549"/>
                      <a:pt x="15166" y="11355"/>
                      <a:pt x="15855" y="12000"/>
                    </a:cubicBezTo>
                    <a:cubicBezTo>
                      <a:pt x="16545" y="12644"/>
                      <a:pt x="17004" y="13289"/>
                      <a:pt x="17694" y="13773"/>
                    </a:cubicBezTo>
                    <a:cubicBezTo>
                      <a:pt x="17923" y="14095"/>
                      <a:pt x="18383" y="14579"/>
                      <a:pt x="18613" y="14901"/>
                    </a:cubicBezTo>
                    <a:cubicBezTo>
                      <a:pt x="18843" y="15062"/>
                      <a:pt x="19072" y="15223"/>
                      <a:pt x="19072" y="15385"/>
                    </a:cubicBezTo>
                    <a:cubicBezTo>
                      <a:pt x="18843" y="15385"/>
                      <a:pt x="18613" y="15546"/>
                      <a:pt x="18153" y="15546"/>
                    </a:cubicBezTo>
                    <a:cubicBezTo>
                      <a:pt x="18153" y="15546"/>
                      <a:pt x="17923" y="15385"/>
                      <a:pt x="17923" y="15385"/>
                    </a:cubicBezTo>
                    <a:cubicBezTo>
                      <a:pt x="17234" y="15223"/>
                      <a:pt x="16545" y="15223"/>
                      <a:pt x="15626" y="15062"/>
                    </a:cubicBezTo>
                    <a:cubicBezTo>
                      <a:pt x="15626" y="15062"/>
                      <a:pt x="15166" y="15062"/>
                      <a:pt x="14936" y="15062"/>
                    </a:cubicBezTo>
                    <a:cubicBezTo>
                      <a:pt x="14936" y="15062"/>
                      <a:pt x="14706" y="15385"/>
                      <a:pt x="14706" y="15385"/>
                    </a:cubicBezTo>
                    <a:cubicBezTo>
                      <a:pt x="14936" y="15707"/>
                      <a:pt x="15166" y="16029"/>
                      <a:pt x="15626" y="16191"/>
                    </a:cubicBezTo>
                    <a:cubicBezTo>
                      <a:pt x="15855" y="16352"/>
                      <a:pt x="15855" y="16513"/>
                      <a:pt x="16085" y="16513"/>
                    </a:cubicBezTo>
                    <a:cubicBezTo>
                      <a:pt x="16315" y="16674"/>
                      <a:pt x="16315" y="16835"/>
                      <a:pt x="16545" y="16997"/>
                    </a:cubicBezTo>
                    <a:cubicBezTo>
                      <a:pt x="17004" y="17480"/>
                      <a:pt x="17464" y="17803"/>
                      <a:pt x="17923" y="18286"/>
                    </a:cubicBezTo>
                    <a:cubicBezTo>
                      <a:pt x="18383" y="19092"/>
                      <a:pt x="19072" y="19737"/>
                      <a:pt x="19991" y="20382"/>
                    </a:cubicBezTo>
                    <a:cubicBezTo>
                      <a:pt x="20221" y="20382"/>
                      <a:pt x="20451" y="20543"/>
                      <a:pt x="20681" y="20704"/>
                    </a:cubicBezTo>
                    <a:cubicBezTo>
                      <a:pt x="20911" y="20865"/>
                      <a:pt x="20911" y="21026"/>
                      <a:pt x="21140" y="21188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7107" name="Freeform 615"/>
              <p:cNvSpPr/>
              <p:nvPr/>
            </p:nvSpPr>
            <p:spPr>
              <a:xfrm>
                <a:off x="230148" y="214867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520" h="18437" fill="norm" stroke="1" extrusionOk="0">
                    <a:moveTo>
                      <a:pt x="17280" y="0"/>
                    </a:moveTo>
                    <a:cubicBezTo>
                      <a:pt x="21600" y="5400"/>
                      <a:pt x="21600" y="5400"/>
                      <a:pt x="17280" y="10800"/>
                    </a:cubicBezTo>
                    <a:cubicBezTo>
                      <a:pt x="12960" y="16200"/>
                      <a:pt x="12960" y="21600"/>
                      <a:pt x="4320" y="16200"/>
                    </a:cubicBezTo>
                    <a:cubicBezTo>
                      <a:pt x="4320" y="16200"/>
                      <a:pt x="0" y="16200"/>
                      <a:pt x="0" y="16200"/>
                    </a:cubicBezTo>
                    <a:cubicBezTo>
                      <a:pt x="0" y="10800"/>
                      <a:pt x="0" y="10800"/>
                      <a:pt x="0" y="5400"/>
                    </a:cubicBezTo>
                    <a:cubicBezTo>
                      <a:pt x="4320" y="0"/>
                      <a:pt x="8640" y="0"/>
                      <a:pt x="1728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7108" name="Freeform 616"/>
              <p:cNvSpPr/>
              <p:nvPr/>
            </p:nvSpPr>
            <p:spPr>
              <a:xfrm>
                <a:off x="237721" y="206109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0800" y="21600"/>
                    </a:moveTo>
                    <a:cubicBezTo>
                      <a:pt x="0" y="21600"/>
                      <a:pt x="0" y="10800"/>
                      <a:pt x="0" y="10800"/>
                    </a:cubicBezTo>
                    <a:cubicBezTo>
                      <a:pt x="0" y="10800"/>
                      <a:pt x="0" y="0"/>
                      <a:pt x="0" y="0"/>
                    </a:cubicBezTo>
                    <a:cubicBezTo>
                      <a:pt x="10800" y="0"/>
                      <a:pt x="10800" y="0"/>
                      <a:pt x="21600" y="10800"/>
                    </a:cubicBezTo>
                    <a:cubicBezTo>
                      <a:pt x="10800" y="10800"/>
                      <a:pt x="10800" y="21600"/>
                      <a:pt x="10800" y="216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7109" name="Freeform 617"/>
              <p:cNvSpPr/>
              <p:nvPr/>
            </p:nvSpPr>
            <p:spPr>
              <a:xfrm>
                <a:off x="211015" y="232684"/>
                <a:ext cx="34712" cy="5147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08" h="21538" fill="norm" stroke="1" extrusionOk="0">
                    <a:moveTo>
                      <a:pt x="21142" y="17566"/>
                    </a:moveTo>
                    <a:cubicBezTo>
                      <a:pt x="21508" y="17566"/>
                      <a:pt x="21508" y="17566"/>
                      <a:pt x="21508" y="17566"/>
                    </a:cubicBezTo>
                    <a:cubicBezTo>
                      <a:pt x="21142" y="17814"/>
                      <a:pt x="21142" y="17814"/>
                      <a:pt x="21142" y="17814"/>
                    </a:cubicBezTo>
                    <a:cubicBezTo>
                      <a:pt x="20776" y="17566"/>
                      <a:pt x="20410" y="17566"/>
                      <a:pt x="20410" y="17566"/>
                    </a:cubicBezTo>
                    <a:cubicBezTo>
                      <a:pt x="18945" y="17566"/>
                      <a:pt x="17847" y="17317"/>
                      <a:pt x="16749" y="17069"/>
                    </a:cubicBezTo>
                    <a:cubicBezTo>
                      <a:pt x="16383" y="17069"/>
                      <a:pt x="16383" y="17069"/>
                      <a:pt x="16383" y="17069"/>
                    </a:cubicBezTo>
                    <a:cubicBezTo>
                      <a:pt x="16016" y="17317"/>
                      <a:pt x="16016" y="17566"/>
                      <a:pt x="16383" y="17814"/>
                    </a:cubicBezTo>
                    <a:cubicBezTo>
                      <a:pt x="17115" y="18310"/>
                      <a:pt x="17481" y="18807"/>
                      <a:pt x="17847" y="19055"/>
                    </a:cubicBezTo>
                    <a:cubicBezTo>
                      <a:pt x="18213" y="19304"/>
                      <a:pt x="18945" y="19552"/>
                      <a:pt x="18945" y="19800"/>
                    </a:cubicBezTo>
                    <a:cubicBezTo>
                      <a:pt x="19677" y="20297"/>
                      <a:pt x="20044" y="21041"/>
                      <a:pt x="20410" y="21538"/>
                    </a:cubicBezTo>
                    <a:cubicBezTo>
                      <a:pt x="1372" y="21538"/>
                      <a:pt x="1372" y="21538"/>
                      <a:pt x="1372" y="21538"/>
                    </a:cubicBezTo>
                    <a:cubicBezTo>
                      <a:pt x="2105" y="21041"/>
                      <a:pt x="2471" y="20545"/>
                      <a:pt x="2837" y="20048"/>
                    </a:cubicBezTo>
                    <a:cubicBezTo>
                      <a:pt x="3203" y="19552"/>
                      <a:pt x="3935" y="19304"/>
                      <a:pt x="3935" y="18559"/>
                    </a:cubicBezTo>
                    <a:cubicBezTo>
                      <a:pt x="3935" y="18559"/>
                      <a:pt x="4301" y="18062"/>
                      <a:pt x="4301" y="18062"/>
                    </a:cubicBezTo>
                    <a:cubicBezTo>
                      <a:pt x="5033" y="18310"/>
                      <a:pt x="5033" y="17814"/>
                      <a:pt x="5400" y="17317"/>
                    </a:cubicBezTo>
                    <a:cubicBezTo>
                      <a:pt x="5766" y="17317"/>
                      <a:pt x="5400" y="16821"/>
                      <a:pt x="5033" y="16821"/>
                    </a:cubicBezTo>
                    <a:cubicBezTo>
                      <a:pt x="4301" y="16821"/>
                      <a:pt x="3569" y="16821"/>
                      <a:pt x="2837" y="16821"/>
                    </a:cubicBezTo>
                    <a:cubicBezTo>
                      <a:pt x="2837" y="16821"/>
                      <a:pt x="2471" y="17069"/>
                      <a:pt x="2105" y="17069"/>
                    </a:cubicBezTo>
                    <a:cubicBezTo>
                      <a:pt x="1372" y="17317"/>
                      <a:pt x="1372" y="17317"/>
                      <a:pt x="274" y="17069"/>
                    </a:cubicBezTo>
                    <a:cubicBezTo>
                      <a:pt x="-92" y="17069"/>
                      <a:pt x="-92" y="17069"/>
                      <a:pt x="274" y="16821"/>
                    </a:cubicBezTo>
                    <a:cubicBezTo>
                      <a:pt x="640" y="16572"/>
                      <a:pt x="640" y="16324"/>
                      <a:pt x="1006" y="16076"/>
                    </a:cubicBezTo>
                    <a:cubicBezTo>
                      <a:pt x="1372" y="16076"/>
                      <a:pt x="1372" y="15579"/>
                      <a:pt x="1739" y="15331"/>
                    </a:cubicBezTo>
                    <a:cubicBezTo>
                      <a:pt x="3203" y="14090"/>
                      <a:pt x="4667" y="12352"/>
                      <a:pt x="5766" y="10862"/>
                    </a:cubicBezTo>
                    <a:cubicBezTo>
                      <a:pt x="6132" y="10366"/>
                      <a:pt x="6132" y="10117"/>
                      <a:pt x="5400" y="10117"/>
                    </a:cubicBezTo>
                    <a:cubicBezTo>
                      <a:pt x="5033" y="10117"/>
                      <a:pt x="4667" y="10117"/>
                      <a:pt x="4667" y="10117"/>
                    </a:cubicBezTo>
                    <a:cubicBezTo>
                      <a:pt x="3569" y="10614"/>
                      <a:pt x="2471" y="10366"/>
                      <a:pt x="1739" y="10366"/>
                    </a:cubicBezTo>
                    <a:cubicBezTo>
                      <a:pt x="1372" y="10366"/>
                      <a:pt x="1372" y="10366"/>
                      <a:pt x="1372" y="10117"/>
                    </a:cubicBezTo>
                    <a:cubicBezTo>
                      <a:pt x="2105" y="9869"/>
                      <a:pt x="2471" y="9372"/>
                      <a:pt x="2837" y="8876"/>
                    </a:cubicBezTo>
                    <a:cubicBezTo>
                      <a:pt x="4301" y="7635"/>
                      <a:pt x="5766" y="6145"/>
                      <a:pt x="6864" y="4655"/>
                    </a:cubicBezTo>
                    <a:cubicBezTo>
                      <a:pt x="6864" y="4159"/>
                      <a:pt x="7230" y="3910"/>
                      <a:pt x="7596" y="3414"/>
                    </a:cubicBezTo>
                    <a:cubicBezTo>
                      <a:pt x="8694" y="2669"/>
                      <a:pt x="9427" y="1924"/>
                      <a:pt x="10159" y="931"/>
                    </a:cubicBezTo>
                    <a:cubicBezTo>
                      <a:pt x="10159" y="683"/>
                      <a:pt x="10525" y="435"/>
                      <a:pt x="10891" y="186"/>
                    </a:cubicBezTo>
                    <a:cubicBezTo>
                      <a:pt x="11257" y="-62"/>
                      <a:pt x="11257" y="-62"/>
                      <a:pt x="11623" y="186"/>
                    </a:cubicBezTo>
                    <a:cubicBezTo>
                      <a:pt x="12355" y="1179"/>
                      <a:pt x="12722" y="2172"/>
                      <a:pt x="13820" y="2917"/>
                    </a:cubicBezTo>
                    <a:cubicBezTo>
                      <a:pt x="14918" y="4655"/>
                      <a:pt x="16749" y="5897"/>
                      <a:pt x="18213" y="7386"/>
                    </a:cubicBezTo>
                    <a:cubicBezTo>
                      <a:pt x="18579" y="8131"/>
                      <a:pt x="19311" y="8876"/>
                      <a:pt x="20044" y="9621"/>
                    </a:cubicBezTo>
                    <a:cubicBezTo>
                      <a:pt x="20044" y="9869"/>
                      <a:pt x="20044" y="10117"/>
                      <a:pt x="19677" y="10117"/>
                    </a:cubicBezTo>
                    <a:cubicBezTo>
                      <a:pt x="18213" y="9869"/>
                      <a:pt x="17115" y="10117"/>
                      <a:pt x="15650" y="10366"/>
                    </a:cubicBezTo>
                    <a:cubicBezTo>
                      <a:pt x="15284" y="10614"/>
                      <a:pt x="14918" y="10117"/>
                      <a:pt x="14552" y="10614"/>
                    </a:cubicBezTo>
                    <a:cubicBezTo>
                      <a:pt x="14552" y="10862"/>
                      <a:pt x="14918" y="11110"/>
                      <a:pt x="15284" y="11359"/>
                    </a:cubicBezTo>
                    <a:cubicBezTo>
                      <a:pt x="15650" y="11855"/>
                      <a:pt x="16383" y="12352"/>
                      <a:pt x="16749" y="12848"/>
                    </a:cubicBezTo>
                    <a:cubicBezTo>
                      <a:pt x="17847" y="13841"/>
                      <a:pt x="18945" y="14835"/>
                      <a:pt x="19677" y="15828"/>
                    </a:cubicBezTo>
                    <a:cubicBezTo>
                      <a:pt x="20044" y="16572"/>
                      <a:pt x="20410" y="17069"/>
                      <a:pt x="21142" y="17566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7110" name="Freeform 618"/>
              <p:cNvSpPr/>
              <p:nvPr/>
            </p:nvSpPr>
            <p:spPr>
              <a:xfrm>
                <a:off x="240589" y="220339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0"/>
                    </a:moveTo>
                    <a:cubicBezTo>
                      <a:pt x="21600" y="21600"/>
                      <a:pt x="21600" y="21600"/>
                      <a:pt x="10800" y="21600"/>
                    </a:cubicBezTo>
                    <a:cubicBezTo>
                      <a:pt x="0" y="21600"/>
                      <a:pt x="0" y="21600"/>
                      <a:pt x="0" y="10800"/>
                    </a:cubicBezTo>
                    <a:cubicBezTo>
                      <a:pt x="0" y="0"/>
                      <a:pt x="0" y="0"/>
                      <a:pt x="10800" y="0"/>
                    </a:cubicBezTo>
                    <a:cubicBezTo>
                      <a:pt x="10800" y="0"/>
                      <a:pt x="21600" y="0"/>
                      <a:pt x="216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7111" name="Freeform 619"/>
              <p:cNvSpPr/>
              <p:nvPr/>
            </p:nvSpPr>
            <p:spPr>
              <a:xfrm>
                <a:off x="241251" y="131869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9257"/>
                    </a:moveTo>
                    <a:cubicBezTo>
                      <a:pt x="21600" y="9257"/>
                      <a:pt x="21600" y="9257"/>
                      <a:pt x="21600" y="9257"/>
                    </a:cubicBezTo>
                    <a:cubicBezTo>
                      <a:pt x="21600" y="15429"/>
                      <a:pt x="16200" y="21600"/>
                      <a:pt x="10800" y="21600"/>
                    </a:cubicBezTo>
                    <a:cubicBezTo>
                      <a:pt x="5400" y="18514"/>
                      <a:pt x="0" y="12343"/>
                      <a:pt x="0" y="9257"/>
                    </a:cubicBezTo>
                    <a:cubicBezTo>
                      <a:pt x="0" y="9257"/>
                      <a:pt x="0" y="9257"/>
                      <a:pt x="0" y="9257"/>
                    </a:cubicBezTo>
                    <a:cubicBezTo>
                      <a:pt x="0" y="3086"/>
                      <a:pt x="5400" y="0"/>
                      <a:pt x="10800" y="0"/>
                    </a:cubicBezTo>
                    <a:cubicBezTo>
                      <a:pt x="16200" y="0"/>
                      <a:pt x="21600" y="3086"/>
                      <a:pt x="21600" y="9257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7112" name="Freeform 620"/>
              <p:cNvSpPr/>
              <p:nvPr/>
            </p:nvSpPr>
            <p:spPr>
              <a:xfrm>
                <a:off x="242354" y="211184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0800" y="21600"/>
                    </a:moveTo>
                    <a:cubicBezTo>
                      <a:pt x="10800" y="21600"/>
                      <a:pt x="0" y="21600"/>
                      <a:pt x="0" y="2160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0800" y="0"/>
                      <a:pt x="10800" y="0"/>
                      <a:pt x="21600" y="0"/>
                    </a:cubicBezTo>
                    <a:cubicBezTo>
                      <a:pt x="10800" y="21600"/>
                      <a:pt x="10800" y="21600"/>
                      <a:pt x="10800" y="216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7113" name="Freeform 621"/>
              <p:cNvSpPr/>
              <p:nvPr/>
            </p:nvSpPr>
            <p:spPr>
              <a:xfrm>
                <a:off x="238824" y="215476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0776" fill="norm" stroke="1" extrusionOk="0">
                    <a:moveTo>
                      <a:pt x="4050" y="8776"/>
                    </a:moveTo>
                    <a:cubicBezTo>
                      <a:pt x="8100" y="6376"/>
                      <a:pt x="10800" y="3976"/>
                      <a:pt x="13500" y="1576"/>
                    </a:cubicBezTo>
                    <a:cubicBezTo>
                      <a:pt x="16200" y="-824"/>
                      <a:pt x="18900" y="-824"/>
                      <a:pt x="21600" y="3976"/>
                    </a:cubicBezTo>
                    <a:cubicBezTo>
                      <a:pt x="21600" y="3976"/>
                      <a:pt x="21600" y="6376"/>
                      <a:pt x="21600" y="6376"/>
                    </a:cubicBezTo>
                    <a:cubicBezTo>
                      <a:pt x="21600" y="6376"/>
                      <a:pt x="21600" y="8776"/>
                      <a:pt x="20250" y="8776"/>
                    </a:cubicBezTo>
                    <a:cubicBezTo>
                      <a:pt x="16200" y="11176"/>
                      <a:pt x="13500" y="13576"/>
                      <a:pt x="9450" y="18376"/>
                    </a:cubicBezTo>
                    <a:cubicBezTo>
                      <a:pt x="9450" y="20776"/>
                      <a:pt x="6750" y="20776"/>
                      <a:pt x="6750" y="20776"/>
                    </a:cubicBezTo>
                    <a:cubicBezTo>
                      <a:pt x="4050" y="18376"/>
                      <a:pt x="2700" y="15976"/>
                      <a:pt x="1350" y="15976"/>
                    </a:cubicBezTo>
                    <a:cubicBezTo>
                      <a:pt x="1350" y="15976"/>
                      <a:pt x="0" y="15976"/>
                      <a:pt x="0" y="13576"/>
                    </a:cubicBezTo>
                    <a:cubicBezTo>
                      <a:pt x="0" y="11176"/>
                      <a:pt x="1350" y="11176"/>
                      <a:pt x="1350" y="11176"/>
                    </a:cubicBezTo>
                    <a:cubicBezTo>
                      <a:pt x="2700" y="8776"/>
                      <a:pt x="4050" y="8776"/>
                      <a:pt x="4050" y="8776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7114" name="Freeform 622"/>
              <p:cNvSpPr/>
              <p:nvPr/>
            </p:nvSpPr>
            <p:spPr>
              <a:xfrm>
                <a:off x="242685" y="135020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7382" fill="norm" stroke="1" extrusionOk="0">
                    <a:moveTo>
                      <a:pt x="21600" y="10182"/>
                    </a:moveTo>
                    <a:cubicBezTo>
                      <a:pt x="21600" y="10182"/>
                      <a:pt x="21600" y="17382"/>
                      <a:pt x="21600" y="17382"/>
                    </a:cubicBezTo>
                    <a:cubicBezTo>
                      <a:pt x="14400" y="17382"/>
                      <a:pt x="7200" y="17382"/>
                      <a:pt x="0" y="10182"/>
                    </a:cubicBezTo>
                    <a:cubicBezTo>
                      <a:pt x="0" y="10182"/>
                      <a:pt x="0" y="2982"/>
                      <a:pt x="0" y="2982"/>
                    </a:cubicBezTo>
                    <a:cubicBezTo>
                      <a:pt x="0" y="2982"/>
                      <a:pt x="7200" y="2982"/>
                      <a:pt x="7200" y="2982"/>
                    </a:cubicBezTo>
                    <a:cubicBezTo>
                      <a:pt x="14400" y="-4218"/>
                      <a:pt x="21600" y="2982"/>
                      <a:pt x="21600" y="10182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7115" name="Freeform 623"/>
              <p:cNvSpPr/>
              <p:nvPr/>
            </p:nvSpPr>
            <p:spPr>
              <a:xfrm>
                <a:off x="242338" y="145837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8527" h="19412" fill="norm" stroke="1" extrusionOk="0">
                    <a:moveTo>
                      <a:pt x="1247" y="12212"/>
                    </a:moveTo>
                    <a:cubicBezTo>
                      <a:pt x="-3073" y="8612"/>
                      <a:pt x="5567" y="8612"/>
                      <a:pt x="1247" y="5012"/>
                    </a:cubicBezTo>
                    <a:cubicBezTo>
                      <a:pt x="5567" y="5012"/>
                      <a:pt x="9887" y="1412"/>
                      <a:pt x="9887" y="1412"/>
                    </a:cubicBezTo>
                    <a:cubicBezTo>
                      <a:pt x="14207" y="-2188"/>
                      <a:pt x="18527" y="1412"/>
                      <a:pt x="18527" y="8612"/>
                    </a:cubicBezTo>
                    <a:cubicBezTo>
                      <a:pt x="18527" y="8612"/>
                      <a:pt x="18527" y="12212"/>
                      <a:pt x="18527" y="12212"/>
                    </a:cubicBezTo>
                    <a:cubicBezTo>
                      <a:pt x="18527" y="19412"/>
                      <a:pt x="14207" y="19412"/>
                      <a:pt x="9887" y="19412"/>
                    </a:cubicBezTo>
                    <a:cubicBezTo>
                      <a:pt x="1247" y="19412"/>
                      <a:pt x="1247" y="15812"/>
                      <a:pt x="1247" y="12212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7116" name="Freeform 624"/>
              <p:cNvSpPr/>
              <p:nvPr/>
            </p:nvSpPr>
            <p:spPr>
              <a:xfrm>
                <a:off x="242685" y="140695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8640"/>
                    </a:moveTo>
                    <a:cubicBezTo>
                      <a:pt x="21600" y="8640"/>
                      <a:pt x="21600" y="8640"/>
                      <a:pt x="21600" y="8640"/>
                    </a:cubicBezTo>
                    <a:cubicBezTo>
                      <a:pt x="21600" y="8640"/>
                      <a:pt x="21600" y="12960"/>
                      <a:pt x="21600" y="12960"/>
                    </a:cubicBezTo>
                    <a:cubicBezTo>
                      <a:pt x="21600" y="17280"/>
                      <a:pt x="21600" y="17280"/>
                      <a:pt x="14400" y="21600"/>
                    </a:cubicBezTo>
                    <a:cubicBezTo>
                      <a:pt x="14400" y="17280"/>
                      <a:pt x="7200" y="17280"/>
                      <a:pt x="7200" y="17280"/>
                    </a:cubicBezTo>
                    <a:cubicBezTo>
                      <a:pt x="0" y="12960"/>
                      <a:pt x="0" y="8640"/>
                      <a:pt x="0" y="4320"/>
                    </a:cubicBezTo>
                    <a:cubicBezTo>
                      <a:pt x="0" y="0"/>
                      <a:pt x="7200" y="0"/>
                      <a:pt x="14400" y="0"/>
                    </a:cubicBezTo>
                    <a:cubicBezTo>
                      <a:pt x="14400" y="0"/>
                      <a:pt x="21600" y="4320"/>
                      <a:pt x="21600" y="4320"/>
                    </a:cubicBezTo>
                    <a:cubicBezTo>
                      <a:pt x="21600" y="4320"/>
                      <a:pt x="21600" y="8640"/>
                      <a:pt x="21600" y="864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7117" name="Freeform 625"/>
              <p:cNvSpPr/>
              <p:nvPr/>
            </p:nvSpPr>
            <p:spPr>
              <a:xfrm>
                <a:off x="243768" y="196402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7672" h="21600" fill="norm" stroke="1" extrusionOk="0">
                    <a:moveTo>
                      <a:pt x="12272" y="21600"/>
                    </a:moveTo>
                    <a:cubicBezTo>
                      <a:pt x="6872" y="21600"/>
                      <a:pt x="-3928" y="14400"/>
                      <a:pt x="1472" y="7200"/>
                    </a:cubicBezTo>
                    <a:cubicBezTo>
                      <a:pt x="1472" y="7200"/>
                      <a:pt x="6872" y="0"/>
                      <a:pt x="6872" y="0"/>
                    </a:cubicBezTo>
                    <a:cubicBezTo>
                      <a:pt x="12272" y="0"/>
                      <a:pt x="17672" y="7200"/>
                      <a:pt x="17672" y="21600"/>
                    </a:cubicBezTo>
                    <a:cubicBezTo>
                      <a:pt x="17672" y="21600"/>
                      <a:pt x="12272" y="21600"/>
                      <a:pt x="12272" y="216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7118" name="Freeform 626"/>
              <p:cNvSpPr/>
              <p:nvPr/>
            </p:nvSpPr>
            <p:spPr>
              <a:xfrm>
                <a:off x="244781" y="149629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0800" y="0"/>
                    </a:moveTo>
                    <a:cubicBezTo>
                      <a:pt x="16200" y="0"/>
                      <a:pt x="16200" y="7200"/>
                      <a:pt x="21600" y="7200"/>
                    </a:cubicBezTo>
                    <a:cubicBezTo>
                      <a:pt x="16200" y="7200"/>
                      <a:pt x="16200" y="14400"/>
                      <a:pt x="10800" y="21600"/>
                    </a:cubicBezTo>
                    <a:cubicBezTo>
                      <a:pt x="5400" y="14400"/>
                      <a:pt x="0" y="14400"/>
                      <a:pt x="0" y="14400"/>
                    </a:cubicBezTo>
                    <a:cubicBezTo>
                      <a:pt x="5400" y="7200"/>
                      <a:pt x="5400" y="0"/>
                      <a:pt x="108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7119" name="Freeform 627"/>
              <p:cNvSpPr/>
              <p:nvPr/>
            </p:nvSpPr>
            <p:spPr>
              <a:xfrm>
                <a:off x="245333" y="200263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0800" y="0"/>
                    </a:moveTo>
                    <a:cubicBezTo>
                      <a:pt x="10800" y="0"/>
                      <a:pt x="10800" y="10800"/>
                      <a:pt x="21600" y="10800"/>
                    </a:cubicBezTo>
                    <a:cubicBezTo>
                      <a:pt x="10800" y="10800"/>
                      <a:pt x="10800" y="21600"/>
                      <a:pt x="10800" y="21600"/>
                    </a:cubicBezTo>
                    <a:cubicBezTo>
                      <a:pt x="10800" y="21600"/>
                      <a:pt x="0" y="10800"/>
                      <a:pt x="0" y="10800"/>
                    </a:cubicBezTo>
                    <a:cubicBezTo>
                      <a:pt x="0" y="10800"/>
                      <a:pt x="0" y="0"/>
                      <a:pt x="108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7120" name="Freeform 628"/>
              <p:cNvSpPr/>
              <p:nvPr/>
            </p:nvSpPr>
            <p:spPr>
              <a:xfrm>
                <a:off x="245333" y="143121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0800" y="0"/>
                      <a:pt x="10800" y="0"/>
                      <a:pt x="21600" y="21600"/>
                    </a:cubicBezTo>
                    <a:cubicBezTo>
                      <a:pt x="10800" y="21600"/>
                      <a:pt x="10800" y="21600"/>
                      <a:pt x="10800" y="21600"/>
                    </a:cubicBezTo>
                    <a:cubicBezTo>
                      <a:pt x="10800" y="21600"/>
                      <a:pt x="0" y="21600"/>
                      <a:pt x="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7121" name="Freeform 629"/>
              <p:cNvSpPr/>
              <p:nvPr/>
            </p:nvSpPr>
            <p:spPr>
              <a:xfrm>
                <a:off x="245663" y="191327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10800"/>
                    </a:moveTo>
                    <a:cubicBezTo>
                      <a:pt x="21600" y="10800"/>
                      <a:pt x="21600" y="10800"/>
                      <a:pt x="21600" y="21600"/>
                    </a:cubicBezTo>
                    <a:cubicBezTo>
                      <a:pt x="0" y="10800"/>
                      <a:pt x="0" y="1080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1600" y="0"/>
                      <a:pt x="21600" y="0"/>
                      <a:pt x="21600" y="108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7122" name="Freeform 630"/>
              <p:cNvSpPr/>
              <p:nvPr/>
            </p:nvSpPr>
            <p:spPr>
              <a:xfrm>
                <a:off x="246877" y="132201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10800"/>
                    </a:moveTo>
                    <a:cubicBezTo>
                      <a:pt x="7200" y="7200"/>
                      <a:pt x="7200" y="3600"/>
                      <a:pt x="14400" y="0"/>
                    </a:cubicBezTo>
                    <a:cubicBezTo>
                      <a:pt x="21600" y="3600"/>
                      <a:pt x="21600" y="7200"/>
                      <a:pt x="21600" y="10800"/>
                    </a:cubicBezTo>
                    <a:cubicBezTo>
                      <a:pt x="21600" y="14400"/>
                      <a:pt x="14400" y="18000"/>
                      <a:pt x="14400" y="21600"/>
                    </a:cubicBezTo>
                    <a:cubicBezTo>
                      <a:pt x="7200" y="21600"/>
                      <a:pt x="0" y="14400"/>
                      <a:pt x="0" y="108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7123" name="Freeform 631"/>
              <p:cNvSpPr/>
              <p:nvPr/>
            </p:nvSpPr>
            <p:spPr>
              <a:xfrm>
                <a:off x="158025" y="45448"/>
                <a:ext cx="96860" cy="18245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55" h="21600" fill="norm" stroke="1" extrusionOk="0">
                    <a:moveTo>
                      <a:pt x="21396" y="7294"/>
                    </a:moveTo>
                    <a:cubicBezTo>
                      <a:pt x="21396" y="7364"/>
                      <a:pt x="21527" y="7434"/>
                      <a:pt x="21396" y="7434"/>
                    </a:cubicBezTo>
                    <a:cubicBezTo>
                      <a:pt x="21396" y="7574"/>
                      <a:pt x="21265" y="7644"/>
                      <a:pt x="21134" y="7784"/>
                    </a:cubicBezTo>
                    <a:cubicBezTo>
                      <a:pt x="20742" y="8275"/>
                      <a:pt x="20349" y="8766"/>
                      <a:pt x="19956" y="9257"/>
                    </a:cubicBezTo>
                    <a:cubicBezTo>
                      <a:pt x="19694" y="9468"/>
                      <a:pt x="19563" y="9678"/>
                      <a:pt x="19432" y="9958"/>
                    </a:cubicBezTo>
                    <a:cubicBezTo>
                      <a:pt x="19302" y="10029"/>
                      <a:pt x="19171" y="10169"/>
                      <a:pt x="19040" y="10239"/>
                    </a:cubicBezTo>
                    <a:cubicBezTo>
                      <a:pt x="19040" y="10449"/>
                      <a:pt x="18778" y="10660"/>
                      <a:pt x="18516" y="10870"/>
                    </a:cubicBezTo>
                    <a:cubicBezTo>
                      <a:pt x="18254" y="11010"/>
                      <a:pt x="18123" y="11221"/>
                      <a:pt x="17862" y="11361"/>
                    </a:cubicBezTo>
                    <a:cubicBezTo>
                      <a:pt x="17600" y="11571"/>
                      <a:pt x="17338" y="11782"/>
                      <a:pt x="17207" y="11992"/>
                    </a:cubicBezTo>
                    <a:cubicBezTo>
                      <a:pt x="17207" y="12132"/>
                      <a:pt x="17076" y="12273"/>
                      <a:pt x="17076" y="12483"/>
                    </a:cubicBezTo>
                    <a:cubicBezTo>
                      <a:pt x="17076" y="12623"/>
                      <a:pt x="17076" y="12834"/>
                      <a:pt x="17076" y="12974"/>
                    </a:cubicBezTo>
                    <a:cubicBezTo>
                      <a:pt x="17076" y="13325"/>
                      <a:pt x="17338" y="13675"/>
                      <a:pt x="17731" y="13956"/>
                    </a:cubicBezTo>
                    <a:cubicBezTo>
                      <a:pt x="18123" y="14166"/>
                      <a:pt x="18385" y="14517"/>
                      <a:pt x="18647" y="14797"/>
                    </a:cubicBezTo>
                    <a:cubicBezTo>
                      <a:pt x="18778" y="15078"/>
                      <a:pt x="19040" y="15288"/>
                      <a:pt x="19171" y="15499"/>
                    </a:cubicBezTo>
                    <a:cubicBezTo>
                      <a:pt x="19432" y="15849"/>
                      <a:pt x="19694" y="16200"/>
                      <a:pt x="19956" y="16481"/>
                    </a:cubicBezTo>
                    <a:cubicBezTo>
                      <a:pt x="19956" y="16621"/>
                      <a:pt x="19956" y="16761"/>
                      <a:pt x="19825" y="16901"/>
                    </a:cubicBezTo>
                    <a:cubicBezTo>
                      <a:pt x="19432" y="17182"/>
                      <a:pt x="19040" y="17462"/>
                      <a:pt x="18647" y="17743"/>
                    </a:cubicBezTo>
                    <a:cubicBezTo>
                      <a:pt x="18123" y="18164"/>
                      <a:pt x="17600" y="18514"/>
                      <a:pt x="17076" y="18865"/>
                    </a:cubicBezTo>
                    <a:cubicBezTo>
                      <a:pt x="16683" y="19216"/>
                      <a:pt x="16291" y="19566"/>
                      <a:pt x="15767" y="19847"/>
                    </a:cubicBezTo>
                    <a:cubicBezTo>
                      <a:pt x="15374" y="20127"/>
                      <a:pt x="14982" y="20478"/>
                      <a:pt x="14589" y="20758"/>
                    </a:cubicBezTo>
                    <a:cubicBezTo>
                      <a:pt x="14196" y="21039"/>
                      <a:pt x="13803" y="21319"/>
                      <a:pt x="13542" y="21600"/>
                    </a:cubicBezTo>
                    <a:cubicBezTo>
                      <a:pt x="13542" y="21600"/>
                      <a:pt x="13411" y="21600"/>
                      <a:pt x="13411" y="21600"/>
                    </a:cubicBezTo>
                    <a:cubicBezTo>
                      <a:pt x="13280" y="21460"/>
                      <a:pt x="13280" y="21390"/>
                      <a:pt x="13149" y="21249"/>
                    </a:cubicBezTo>
                    <a:cubicBezTo>
                      <a:pt x="13018" y="20969"/>
                      <a:pt x="12756" y="20618"/>
                      <a:pt x="12756" y="20338"/>
                    </a:cubicBezTo>
                    <a:cubicBezTo>
                      <a:pt x="12494" y="19777"/>
                      <a:pt x="12102" y="19286"/>
                      <a:pt x="11971" y="18795"/>
                    </a:cubicBezTo>
                    <a:cubicBezTo>
                      <a:pt x="11709" y="18514"/>
                      <a:pt x="11578" y="18234"/>
                      <a:pt x="11447" y="18023"/>
                    </a:cubicBezTo>
                    <a:cubicBezTo>
                      <a:pt x="11185" y="17603"/>
                      <a:pt x="10923" y="17252"/>
                      <a:pt x="10792" y="16831"/>
                    </a:cubicBezTo>
                    <a:cubicBezTo>
                      <a:pt x="10792" y="16761"/>
                      <a:pt x="10662" y="16691"/>
                      <a:pt x="10662" y="16551"/>
                    </a:cubicBezTo>
                    <a:cubicBezTo>
                      <a:pt x="10531" y="16200"/>
                      <a:pt x="10138" y="15919"/>
                      <a:pt x="10138" y="15569"/>
                    </a:cubicBezTo>
                    <a:cubicBezTo>
                      <a:pt x="10138" y="15499"/>
                      <a:pt x="10138" y="15499"/>
                      <a:pt x="10007" y="15429"/>
                    </a:cubicBezTo>
                    <a:cubicBezTo>
                      <a:pt x="9745" y="15148"/>
                      <a:pt x="9352" y="14938"/>
                      <a:pt x="9091" y="14657"/>
                    </a:cubicBezTo>
                    <a:cubicBezTo>
                      <a:pt x="8829" y="14447"/>
                      <a:pt x="8567" y="14166"/>
                      <a:pt x="8174" y="13956"/>
                    </a:cubicBezTo>
                    <a:cubicBezTo>
                      <a:pt x="7912" y="13675"/>
                      <a:pt x="7651" y="13465"/>
                      <a:pt x="7258" y="13184"/>
                    </a:cubicBezTo>
                    <a:cubicBezTo>
                      <a:pt x="7127" y="12974"/>
                      <a:pt x="6865" y="12834"/>
                      <a:pt x="6603" y="12623"/>
                    </a:cubicBezTo>
                    <a:cubicBezTo>
                      <a:pt x="6603" y="12553"/>
                      <a:pt x="6472" y="12483"/>
                      <a:pt x="6603" y="12413"/>
                    </a:cubicBezTo>
                    <a:cubicBezTo>
                      <a:pt x="6734" y="12273"/>
                      <a:pt x="6865" y="12132"/>
                      <a:pt x="6865" y="12062"/>
                    </a:cubicBezTo>
                    <a:cubicBezTo>
                      <a:pt x="6996" y="11852"/>
                      <a:pt x="7127" y="11712"/>
                      <a:pt x="7520" y="11571"/>
                    </a:cubicBezTo>
                    <a:cubicBezTo>
                      <a:pt x="7651" y="11501"/>
                      <a:pt x="7782" y="11431"/>
                      <a:pt x="7912" y="11291"/>
                    </a:cubicBezTo>
                    <a:cubicBezTo>
                      <a:pt x="8174" y="11081"/>
                      <a:pt x="8174" y="10940"/>
                      <a:pt x="8043" y="10590"/>
                    </a:cubicBezTo>
                    <a:cubicBezTo>
                      <a:pt x="8043" y="10379"/>
                      <a:pt x="7912" y="10239"/>
                      <a:pt x="7651" y="10099"/>
                    </a:cubicBezTo>
                    <a:cubicBezTo>
                      <a:pt x="7520" y="10029"/>
                      <a:pt x="7127" y="9888"/>
                      <a:pt x="6996" y="9818"/>
                    </a:cubicBezTo>
                    <a:cubicBezTo>
                      <a:pt x="6734" y="9678"/>
                      <a:pt x="6211" y="9608"/>
                      <a:pt x="5949" y="9468"/>
                    </a:cubicBezTo>
                    <a:cubicBezTo>
                      <a:pt x="5818" y="9468"/>
                      <a:pt x="5687" y="9397"/>
                      <a:pt x="5556" y="9327"/>
                    </a:cubicBezTo>
                    <a:cubicBezTo>
                      <a:pt x="5425" y="9257"/>
                      <a:pt x="5294" y="9257"/>
                      <a:pt x="5163" y="9187"/>
                    </a:cubicBezTo>
                    <a:cubicBezTo>
                      <a:pt x="4771" y="8977"/>
                      <a:pt x="4378" y="8766"/>
                      <a:pt x="3985" y="8556"/>
                    </a:cubicBezTo>
                    <a:cubicBezTo>
                      <a:pt x="3200" y="8275"/>
                      <a:pt x="2545" y="7855"/>
                      <a:pt x="1891" y="7504"/>
                    </a:cubicBezTo>
                    <a:cubicBezTo>
                      <a:pt x="1760" y="7504"/>
                      <a:pt x="1629" y="7434"/>
                      <a:pt x="1629" y="7364"/>
                    </a:cubicBezTo>
                    <a:cubicBezTo>
                      <a:pt x="1498" y="7294"/>
                      <a:pt x="843" y="7013"/>
                      <a:pt x="582" y="6943"/>
                    </a:cubicBezTo>
                    <a:cubicBezTo>
                      <a:pt x="451" y="6803"/>
                      <a:pt x="320" y="6732"/>
                      <a:pt x="58" y="6592"/>
                    </a:cubicBezTo>
                    <a:cubicBezTo>
                      <a:pt x="-73" y="6592"/>
                      <a:pt x="58" y="6522"/>
                      <a:pt x="58" y="6452"/>
                    </a:cubicBezTo>
                    <a:cubicBezTo>
                      <a:pt x="320" y="6171"/>
                      <a:pt x="712" y="5891"/>
                      <a:pt x="1105" y="5610"/>
                    </a:cubicBezTo>
                    <a:cubicBezTo>
                      <a:pt x="1236" y="5470"/>
                      <a:pt x="1498" y="5330"/>
                      <a:pt x="1498" y="5190"/>
                    </a:cubicBezTo>
                    <a:cubicBezTo>
                      <a:pt x="1498" y="5119"/>
                      <a:pt x="1629" y="5119"/>
                      <a:pt x="1629" y="5049"/>
                    </a:cubicBezTo>
                    <a:cubicBezTo>
                      <a:pt x="2152" y="4769"/>
                      <a:pt x="2545" y="4418"/>
                      <a:pt x="3069" y="3997"/>
                    </a:cubicBezTo>
                    <a:cubicBezTo>
                      <a:pt x="3200" y="3857"/>
                      <a:pt x="5687" y="2034"/>
                      <a:pt x="6080" y="1683"/>
                    </a:cubicBezTo>
                    <a:cubicBezTo>
                      <a:pt x="7258" y="631"/>
                      <a:pt x="7258" y="631"/>
                      <a:pt x="7258" y="631"/>
                    </a:cubicBezTo>
                    <a:cubicBezTo>
                      <a:pt x="7520" y="491"/>
                      <a:pt x="8043" y="0"/>
                      <a:pt x="8043" y="0"/>
                    </a:cubicBezTo>
                    <a:cubicBezTo>
                      <a:pt x="8436" y="0"/>
                      <a:pt x="8960" y="351"/>
                      <a:pt x="9352" y="561"/>
                    </a:cubicBezTo>
                    <a:cubicBezTo>
                      <a:pt x="9614" y="631"/>
                      <a:pt x="9745" y="701"/>
                      <a:pt x="9876" y="842"/>
                    </a:cubicBezTo>
                    <a:cubicBezTo>
                      <a:pt x="10400" y="1122"/>
                      <a:pt x="10531" y="1332"/>
                      <a:pt x="11054" y="1473"/>
                    </a:cubicBezTo>
                    <a:cubicBezTo>
                      <a:pt x="11316" y="1613"/>
                      <a:pt x="11578" y="1683"/>
                      <a:pt x="11840" y="1823"/>
                    </a:cubicBezTo>
                    <a:cubicBezTo>
                      <a:pt x="11971" y="1894"/>
                      <a:pt x="12102" y="1964"/>
                      <a:pt x="12363" y="2034"/>
                    </a:cubicBezTo>
                    <a:cubicBezTo>
                      <a:pt x="12887" y="2174"/>
                      <a:pt x="13280" y="2314"/>
                      <a:pt x="13803" y="2525"/>
                    </a:cubicBezTo>
                    <a:cubicBezTo>
                      <a:pt x="14589" y="2735"/>
                      <a:pt x="15374" y="2875"/>
                      <a:pt x="16029" y="3156"/>
                    </a:cubicBezTo>
                    <a:cubicBezTo>
                      <a:pt x="16160" y="3156"/>
                      <a:pt x="16291" y="3226"/>
                      <a:pt x="16422" y="3226"/>
                    </a:cubicBezTo>
                    <a:cubicBezTo>
                      <a:pt x="16683" y="3296"/>
                      <a:pt x="16945" y="3366"/>
                      <a:pt x="17207" y="3436"/>
                    </a:cubicBezTo>
                    <a:cubicBezTo>
                      <a:pt x="17469" y="3577"/>
                      <a:pt x="17469" y="3717"/>
                      <a:pt x="17731" y="3857"/>
                    </a:cubicBezTo>
                    <a:cubicBezTo>
                      <a:pt x="18123" y="4278"/>
                      <a:pt x="18647" y="4699"/>
                      <a:pt x="19040" y="5119"/>
                    </a:cubicBezTo>
                    <a:cubicBezTo>
                      <a:pt x="19302" y="5400"/>
                      <a:pt x="19694" y="5681"/>
                      <a:pt x="19956" y="5961"/>
                    </a:cubicBezTo>
                    <a:cubicBezTo>
                      <a:pt x="20349" y="6312"/>
                      <a:pt x="20742" y="6732"/>
                      <a:pt x="21265" y="7083"/>
                    </a:cubicBezTo>
                    <a:cubicBezTo>
                      <a:pt x="21265" y="7153"/>
                      <a:pt x="21396" y="7223"/>
                      <a:pt x="21396" y="7294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7124" name="Freeform 633"/>
              <p:cNvSpPr/>
              <p:nvPr/>
            </p:nvSpPr>
            <p:spPr>
              <a:xfrm>
                <a:off x="248311" y="151395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14400"/>
                    </a:moveTo>
                    <a:cubicBezTo>
                      <a:pt x="21600" y="14400"/>
                      <a:pt x="21600" y="21600"/>
                      <a:pt x="10800" y="21600"/>
                    </a:cubicBezTo>
                    <a:cubicBezTo>
                      <a:pt x="0" y="21600"/>
                      <a:pt x="0" y="14400"/>
                      <a:pt x="0" y="7200"/>
                    </a:cubicBezTo>
                    <a:cubicBezTo>
                      <a:pt x="0" y="7200"/>
                      <a:pt x="0" y="0"/>
                      <a:pt x="10800" y="0"/>
                    </a:cubicBezTo>
                    <a:cubicBezTo>
                      <a:pt x="21600" y="0"/>
                      <a:pt x="21600" y="7200"/>
                      <a:pt x="21600" y="144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7125" name="Freeform 634"/>
              <p:cNvSpPr/>
              <p:nvPr/>
            </p:nvSpPr>
            <p:spPr>
              <a:xfrm>
                <a:off x="248311" y="167942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5400" y="13745"/>
                    </a:moveTo>
                    <a:cubicBezTo>
                      <a:pt x="5400" y="11782"/>
                      <a:pt x="16200" y="7855"/>
                      <a:pt x="0" y="3927"/>
                    </a:cubicBezTo>
                    <a:cubicBezTo>
                      <a:pt x="0" y="3927"/>
                      <a:pt x="0" y="1964"/>
                      <a:pt x="0" y="1964"/>
                    </a:cubicBezTo>
                    <a:cubicBezTo>
                      <a:pt x="0" y="1964"/>
                      <a:pt x="5400" y="0"/>
                      <a:pt x="5400" y="0"/>
                    </a:cubicBezTo>
                    <a:cubicBezTo>
                      <a:pt x="16200" y="3927"/>
                      <a:pt x="21600" y="5891"/>
                      <a:pt x="21600" y="11782"/>
                    </a:cubicBezTo>
                    <a:cubicBezTo>
                      <a:pt x="21600" y="13745"/>
                      <a:pt x="21600" y="15709"/>
                      <a:pt x="16200" y="19636"/>
                    </a:cubicBezTo>
                    <a:cubicBezTo>
                      <a:pt x="16200" y="19636"/>
                      <a:pt x="10800" y="19636"/>
                      <a:pt x="5400" y="21600"/>
                    </a:cubicBezTo>
                    <a:cubicBezTo>
                      <a:pt x="5400" y="19636"/>
                      <a:pt x="0" y="17673"/>
                      <a:pt x="0" y="17673"/>
                    </a:cubicBezTo>
                    <a:cubicBezTo>
                      <a:pt x="0" y="15709"/>
                      <a:pt x="5400" y="15709"/>
                      <a:pt x="5400" y="13745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7126" name="Freeform 635"/>
              <p:cNvSpPr/>
              <p:nvPr/>
            </p:nvSpPr>
            <p:spPr>
              <a:xfrm>
                <a:off x="246877" y="207128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8250" fill="norm" stroke="1" extrusionOk="0">
                    <a:moveTo>
                      <a:pt x="4800" y="13621"/>
                    </a:moveTo>
                    <a:cubicBezTo>
                      <a:pt x="2400" y="7449"/>
                      <a:pt x="2400" y="4363"/>
                      <a:pt x="0" y="1278"/>
                    </a:cubicBezTo>
                    <a:cubicBezTo>
                      <a:pt x="4800" y="-1808"/>
                      <a:pt x="7200" y="1278"/>
                      <a:pt x="9600" y="4363"/>
                    </a:cubicBezTo>
                    <a:cubicBezTo>
                      <a:pt x="14400" y="4363"/>
                      <a:pt x="16800" y="4363"/>
                      <a:pt x="19200" y="7449"/>
                    </a:cubicBezTo>
                    <a:cubicBezTo>
                      <a:pt x="21600" y="7449"/>
                      <a:pt x="21600" y="7449"/>
                      <a:pt x="21600" y="10535"/>
                    </a:cubicBezTo>
                    <a:cubicBezTo>
                      <a:pt x="21600" y="10535"/>
                      <a:pt x="21600" y="13621"/>
                      <a:pt x="21600" y="13621"/>
                    </a:cubicBezTo>
                    <a:cubicBezTo>
                      <a:pt x="16800" y="19792"/>
                      <a:pt x="9600" y="19792"/>
                      <a:pt x="4800" y="13621"/>
                    </a:cubicBezTo>
                    <a:cubicBezTo>
                      <a:pt x="4800" y="13621"/>
                      <a:pt x="4800" y="13621"/>
                      <a:pt x="4800" y="1362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7127" name="Freeform 636"/>
              <p:cNvSpPr/>
              <p:nvPr/>
            </p:nvSpPr>
            <p:spPr>
              <a:xfrm>
                <a:off x="247098" y="155476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7985" fill="norm" stroke="1" extrusionOk="0">
                    <a:moveTo>
                      <a:pt x="16971" y="7449"/>
                    </a:moveTo>
                    <a:cubicBezTo>
                      <a:pt x="16971" y="4363"/>
                      <a:pt x="18514" y="4363"/>
                      <a:pt x="20057" y="4363"/>
                    </a:cubicBezTo>
                    <a:cubicBezTo>
                      <a:pt x="20057" y="7449"/>
                      <a:pt x="21600" y="10535"/>
                      <a:pt x="21600" y="10535"/>
                    </a:cubicBezTo>
                    <a:cubicBezTo>
                      <a:pt x="21600" y="13621"/>
                      <a:pt x="21600" y="13621"/>
                      <a:pt x="21600" y="13621"/>
                    </a:cubicBezTo>
                    <a:cubicBezTo>
                      <a:pt x="20057" y="16706"/>
                      <a:pt x="16971" y="19792"/>
                      <a:pt x="15429" y="16706"/>
                    </a:cubicBezTo>
                    <a:cubicBezTo>
                      <a:pt x="12343" y="13621"/>
                      <a:pt x="10800" y="10535"/>
                      <a:pt x="7714" y="13621"/>
                    </a:cubicBezTo>
                    <a:cubicBezTo>
                      <a:pt x="6171" y="16706"/>
                      <a:pt x="1543" y="7449"/>
                      <a:pt x="0" y="4363"/>
                    </a:cubicBezTo>
                    <a:cubicBezTo>
                      <a:pt x="0" y="1278"/>
                      <a:pt x="3086" y="-1808"/>
                      <a:pt x="4629" y="1278"/>
                    </a:cubicBezTo>
                    <a:cubicBezTo>
                      <a:pt x="7714" y="1278"/>
                      <a:pt x="9257" y="1278"/>
                      <a:pt x="12343" y="4363"/>
                    </a:cubicBezTo>
                    <a:cubicBezTo>
                      <a:pt x="13886" y="7449"/>
                      <a:pt x="15429" y="7449"/>
                      <a:pt x="16971" y="7449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7128" name="Freeform 637"/>
              <p:cNvSpPr/>
              <p:nvPr/>
            </p:nvSpPr>
            <p:spPr>
              <a:xfrm>
                <a:off x="250738" y="127126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21600"/>
                    </a:moveTo>
                    <a:cubicBezTo>
                      <a:pt x="10800" y="21600"/>
                      <a:pt x="10800" y="14400"/>
                      <a:pt x="0" y="14400"/>
                    </a:cubicBezTo>
                    <a:cubicBezTo>
                      <a:pt x="0" y="7200"/>
                      <a:pt x="10800" y="7200"/>
                      <a:pt x="10800" y="0"/>
                    </a:cubicBezTo>
                    <a:cubicBezTo>
                      <a:pt x="21600" y="7200"/>
                      <a:pt x="21600" y="14400"/>
                      <a:pt x="21600" y="14400"/>
                    </a:cubicBezTo>
                    <a:cubicBezTo>
                      <a:pt x="21600" y="14400"/>
                      <a:pt x="21600" y="21600"/>
                      <a:pt x="21600" y="216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7129" name="Freeform 638"/>
              <p:cNvSpPr/>
              <p:nvPr/>
            </p:nvSpPr>
            <p:spPr>
              <a:xfrm>
                <a:off x="250560" y="135400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8437" h="17672" fill="norm" stroke="1" extrusionOk="0">
                    <a:moveTo>
                      <a:pt x="0" y="6872"/>
                    </a:moveTo>
                    <a:cubicBezTo>
                      <a:pt x="5400" y="1472"/>
                      <a:pt x="5400" y="1472"/>
                      <a:pt x="10800" y="1472"/>
                    </a:cubicBezTo>
                    <a:cubicBezTo>
                      <a:pt x="16200" y="-3928"/>
                      <a:pt x="21600" y="6872"/>
                      <a:pt x="16200" y="12272"/>
                    </a:cubicBezTo>
                    <a:cubicBezTo>
                      <a:pt x="16200" y="17672"/>
                      <a:pt x="16200" y="17672"/>
                      <a:pt x="10800" y="17672"/>
                    </a:cubicBezTo>
                    <a:cubicBezTo>
                      <a:pt x="5400" y="17672"/>
                      <a:pt x="0" y="12272"/>
                      <a:pt x="0" y="6872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7130" name="Freeform 639"/>
              <p:cNvSpPr/>
              <p:nvPr/>
            </p:nvSpPr>
            <p:spPr>
              <a:xfrm>
                <a:off x="250213" y="196578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103" h="20450" fill="norm" stroke="1" extrusionOk="0">
                    <a:moveTo>
                      <a:pt x="18946" y="12595"/>
                    </a:moveTo>
                    <a:cubicBezTo>
                      <a:pt x="15860" y="18486"/>
                      <a:pt x="11232" y="20450"/>
                      <a:pt x="6603" y="20450"/>
                    </a:cubicBezTo>
                    <a:cubicBezTo>
                      <a:pt x="5060" y="20450"/>
                      <a:pt x="5060" y="20450"/>
                      <a:pt x="3518" y="20450"/>
                    </a:cubicBezTo>
                    <a:cubicBezTo>
                      <a:pt x="1975" y="20450"/>
                      <a:pt x="432" y="20450"/>
                      <a:pt x="432" y="20450"/>
                    </a:cubicBezTo>
                    <a:cubicBezTo>
                      <a:pt x="-1111" y="16523"/>
                      <a:pt x="1975" y="16523"/>
                      <a:pt x="1975" y="14559"/>
                    </a:cubicBezTo>
                    <a:cubicBezTo>
                      <a:pt x="3518" y="10632"/>
                      <a:pt x="8146" y="8668"/>
                      <a:pt x="8146" y="2777"/>
                    </a:cubicBezTo>
                    <a:cubicBezTo>
                      <a:pt x="8146" y="814"/>
                      <a:pt x="11232" y="-1150"/>
                      <a:pt x="12775" y="814"/>
                    </a:cubicBezTo>
                    <a:cubicBezTo>
                      <a:pt x="15860" y="2777"/>
                      <a:pt x="17403" y="4741"/>
                      <a:pt x="18946" y="6705"/>
                    </a:cubicBezTo>
                    <a:cubicBezTo>
                      <a:pt x="20489" y="8668"/>
                      <a:pt x="20489" y="10632"/>
                      <a:pt x="18946" y="12595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7131" name="Freeform 640"/>
              <p:cNvSpPr/>
              <p:nvPr/>
            </p:nvSpPr>
            <p:spPr>
              <a:xfrm>
                <a:off x="254094" y="160368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886" h="19491" fill="norm" stroke="1" extrusionOk="0">
                    <a:moveTo>
                      <a:pt x="1372" y="10800"/>
                    </a:moveTo>
                    <a:cubicBezTo>
                      <a:pt x="4457" y="7200"/>
                      <a:pt x="7543" y="3600"/>
                      <a:pt x="10629" y="0"/>
                    </a:cubicBezTo>
                    <a:cubicBezTo>
                      <a:pt x="10629" y="0"/>
                      <a:pt x="13715" y="0"/>
                      <a:pt x="16800" y="0"/>
                    </a:cubicBezTo>
                    <a:cubicBezTo>
                      <a:pt x="19886" y="0"/>
                      <a:pt x="19886" y="0"/>
                      <a:pt x="19886" y="3600"/>
                    </a:cubicBezTo>
                    <a:cubicBezTo>
                      <a:pt x="19886" y="3600"/>
                      <a:pt x="19886" y="7200"/>
                      <a:pt x="19886" y="7200"/>
                    </a:cubicBezTo>
                    <a:cubicBezTo>
                      <a:pt x="13715" y="7200"/>
                      <a:pt x="10629" y="14400"/>
                      <a:pt x="7543" y="18000"/>
                    </a:cubicBezTo>
                    <a:cubicBezTo>
                      <a:pt x="4457" y="21600"/>
                      <a:pt x="4457" y="18000"/>
                      <a:pt x="1372" y="14400"/>
                    </a:cubicBezTo>
                    <a:cubicBezTo>
                      <a:pt x="1372" y="14400"/>
                      <a:pt x="-1714" y="14400"/>
                      <a:pt x="1372" y="108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7132" name="Freeform 641"/>
              <p:cNvSpPr/>
              <p:nvPr/>
            </p:nvSpPr>
            <p:spPr>
              <a:xfrm>
                <a:off x="254819" y="153046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0029" fill="norm" stroke="1" extrusionOk="0">
                    <a:moveTo>
                      <a:pt x="14400" y="589"/>
                    </a:moveTo>
                    <a:cubicBezTo>
                      <a:pt x="14400" y="589"/>
                      <a:pt x="18000" y="589"/>
                      <a:pt x="18000" y="2749"/>
                    </a:cubicBezTo>
                    <a:cubicBezTo>
                      <a:pt x="18000" y="4909"/>
                      <a:pt x="21600" y="7069"/>
                      <a:pt x="21600" y="9229"/>
                    </a:cubicBezTo>
                    <a:cubicBezTo>
                      <a:pt x="21600" y="11389"/>
                      <a:pt x="18000" y="13549"/>
                      <a:pt x="18000" y="17869"/>
                    </a:cubicBezTo>
                    <a:cubicBezTo>
                      <a:pt x="18000" y="20029"/>
                      <a:pt x="10800" y="20029"/>
                      <a:pt x="10800" y="20029"/>
                    </a:cubicBezTo>
                    <a:cubicBezTo>
                      <a:pt x="7200" y="17869"/>
                      <a:pt x="0" y="7069"/>
                      <a:pt x="0" y="4909"/>
                    </a:cubicBezTo>
                    <a:cubicBezTo>
                      <a:pt x="0" y="2749"/>
                      <a:pt x="7200" y="-1571"/>
                      <a:pt x="14400" y="589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7133" name="Freeform 643"/>
              <p:cNvSpPr/>
              <p:nvPr/>
            </p:nvSpPr>
            <p:spPr>
              <a:xfrm>
                <a:off x="254706" y="171251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380" h="21600" fill="norm" stroke="1" extrusionOk="0">
                    <a:moveTo>
                      <a:pt x="442" y="0"/>
                    </a:moveTo>
                    <a:cubicBezTo>
                      <a:pt x="2103" y="0"/>
                      <a:pt x="3765" y="0"/>
                      <a:pt x="3765" y="0"/>
                    </a:cubicBezTo>
                    <a:cubicBezTo>
                      <a:pt x="7088" y="3086"/>
                      <a:pt x="10411" y="4629"/>
                      <a:pt x="13734" y="6171"/>
                    </a:cubicBezTo>
                    <a:cubicBezTo>
                      <a:pt x="15395" y="7714"/>
                      <a:pt x="17057" y="9257"/>
                      <a:pt x="17057" y="12343"/>
                    </a:cubicBezTo>
                    <a:cubicBezTo>
                      <a:pt x="18718" y="13886"/>
                      <a:pt x="20380" y="16971"/>
                      <a:pt x="20380" y="18514"/>
                    </a:cubicBezTo>
                    <a:cubicBezTo>
                      <a:pt x="20380" y="20057"/>
                      <a:pt x="20380" y="21600"/>
                      <a:pt x="18718" y="21600"/>
                    </a:cubicBezTo>
                    <a:cubicBezTo>
                      <a:pt x="18718" y="21600"/>
                      <a:pt x="17057" y="21600"/>
                      <a:pt x="17057" y="20057"/>
                    </a:cubicBezTo>
                    <a:cubicBezTo>
                      <a:pt x="15395" y="18514"/>
                      <a:pt x="13734" y="16971"/>
                      <a:pt x="10411" y="15429"/>
                    </a:cubicBezTo>
                    <a:cubicBezTo>
                      <a:pt x="10411" y="15429"/>
                      <a:pt x="8749" y="13886"/>
                      <a:pt x="8749" y="12343"/>
                    </a:cubicBezTo>
                    <a:cubicBezTo>
                      <a:pt x="10411" y="7714"/>
                      <a:pt x="7088" y="7714"/>
                      <a:pt x="5426" y="7714"/>
                    </a:cubicBezTo>
                    <a:cubicBezTo>
                      <a:pt x="2103" y="6171"/>
                      <a:pt x="-1220" y="1543"/>
                      <a:pt x="442" y="0"/>
                    </a:cubicBezTo>
                    <a:cubicBezTo>
                      <a:pt x="442" y="0"/>
                      <a:pt x="442" y="0"/>
                      <a:pt x="44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7134" name="Freeform 644"/>
              <p:cNvSpPr/>
              <p:nvPr/>
            </p:nvSpPr>
            <p:spPr>
              <a:xfrm>
                <a:off x="258349" y="179524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0800" y="21600"/>
                    </a:moveTo>
                    <a:cubicBezTo>
                      <a:pt x="0" y="10800"/>
                      <a:pt x="0" y="10800"/>
                      <a:pt x="0" y="10800"/>
                    </a:cubicBezTo>
                    <a:cubicBezTo>
                      <a:pt x="0" y="0"/>
                      <a:pt x="10800" y="0"/>
                      <a:pt x="10800" y="0"/>
                    </a:cubicBezTo>
                    <a:cubicBezTo>
                      <a:pt x="10800" y="0"/>
                      <a:pt x="21600" y="10800"/>
                      <a:pt x="21600" y="10800"/>
                    </a:cubicBezTo>
                    <a:cubicBezTo>
                      <a:pt x="21600" y="10800"/>
                      <a:pt x="10800" y="10800"/>
                      <a:pt x="10800" y="216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7135" name="Freeform 645"/>
              <p:cNvSpPr/>
              <p:nvPr/>
            </p:nvSpPr>
            <p:spPr>
              <a:xfrm>
                <a:off x="255530" y="184598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8710" h="18171" fill="norm" stroke="1" extrusionOk="0">
                    <a:moveTo>
                      <a:pt x="7616" y="16800"/>
                    </a:moveTo>
                    <a:cubicBezTo>
                      <a:pt x="6176" y="13715"/>
                      <a:pt x="3296" y="16800"/>
                      <a:pt x="3296" y="16800"/>
                    </a:cubicBezTo>
                    <a:cubicBezTo>
                      <a:pt x="416" y="19886"/>
                      <a:pt x="1856" y="16800"/>
                      <a:pt x="416" y="16800"/>
                    </a:cubicBezTo>
                    <a:cubicBezTo>
                      <a:pt x="-1024" y="13715"/>
                      <a:pt x="1856" y="10629"/>
                      <a:pt x="416" y="7543"/>
                    </a:cubicBezTo>
                    <a:cubicBezTo>
                      <a:pt x="1856" y="7543"/>
                      <a:pt x="3296" y="7543"/>
                      <a:pt x="3296" y="7543"/>
                    </a:cubicBezTo>
                    <a:cubicBezTo>
                      <a:pt x="4736" y="7543"/>
                      <a:pt x="4736" y="10629"/>
                      <a:pt x="4736" y="10629"/>
                    </a:cubicBezTo>
                    <a:cubicBezTo>
                      <a:pt x="6176" y="13715"/>
                      <a:pt x="7616" y="13715"/>
                      <a:pt x="7616" y="10629"/>
                    </a:cubicBezTo>
                    <a:cubicBezTo>
                      <a:pt x="9056" y="4457"/>
                      <a:pt x="11936" y="1372"/>
                      <a:pt x="13376" y="1372"/>
                    </a:cubicBezTo>
                    <a:cubicBezTo>
                      <a:pt x="14816" y="-1714"/>
                      <a:pt x="16256" y="1372"/>
                      <a:pt x="17696" y="1372"/>
                    </a:cubicBezTo>
                    <a:cubicBezTo>
                      <a:pt x="16256" y="4457"/>
                      <a:pt x="20576" y="7543"/>
                      <a:pt x="17696" y="10629"/>
                    </a:cubicBezTo>
                    <a:cubicBezTo>
                      <a:pt x="16256" y="10629"/>
                      <a:pt x="16256" y="13715"/>
                      <a:pt x="16256" y="16800"/>
                    </a:cubicBezTo>
                    <a:cubicBezTo>
                      <a:pt x="16256" y="13715"/>
                      <a:pt x="14816" y="13715"/>
                      <a:pt x="14816" y="13715"/>
                    </a:cubicBezTo>
                    <a:cubicBezTo>
                      <a:pt x="14816" y="13715"/>
                      <a:pt x="13376" y="13715"/>
                      <a:pt x="13376" y="13715"/>
                    </a:cubicBezTo>
                    <a:cubicBezTo>
                      <a:pt x="10496" y="10629"/>
                      <a:pt x="10496" y="19886"/>
                      <a:pt x="7616" y="168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7136" name="Freeform 646"/>
              <p:cNvSpPr/>
              <p:nvPr/>
            </p:nvSpPr>
            <p:spPr>
              <a:xfrm>
                <a:off x="258791" y="167390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8900" h="21600" fill="norm" stroke="1" extrusionOk="0">
                    <a:moveTo>
                      <a:pt x="10800" y="17673"/>
                    </a:moveTo>
                    <a:cubicBezTo>
                      <a:pt x="7200" y="15709"/>
                      <a:pt x="7200" y="11782"/>
                      <a:pt x="7200" y="9818"/>
                    </a:cubicBezTo>
                    <a:cubicBezTo>
                      <a:pt x="7200" y="7855"/>
                      <a:pt x="7200" y="5891"/>
                      <a:pt x="7200" y="5891"/>
                    </a:cubicBezTo>
                    <a:cubicBezTo>
                      <a:pt x="3600" y="3927"/>
                      <a:pt x="3600" y="1964"/>
                      <a:pt x="0" y="1964"/>
                    </a:cubicBezTo>
                    <a:cubicBezTo>
                      <a:pt x="3600" y="1964"/>
                      <a:pt x="7200" y="0"/>
                      <a:pt x="10800" y="0"/>
                    </a:cubicBezTo>
                    <a:cubicBezTo>
                      <a:pt x="18000" y="1964"/>
                      <a:pt x="18000" y="3927"/>
                      <a:pt x="18000" y="5891"/>
                    </a:cubicBezTo>
                    <a:cubicBezTo>
                      <a:pt x="18000" y="7855"/>
                      <a:pt x="18000" y="9818"/>
                      <a:pt x="18000" y="13745"/>
                    </a:cubicBezTo>
                    <a:cubicBezTo>
                      <a:pt x="18000" y="13745"/>
                      <a:pt x="18000" y="15709"/>
                      <a:pt x="18000" y="17673"/>
                    </a:cubicBezTo>
                    <a:cubicBezTo>
                      <a:pt x="18000" y="19636"/>
                      <a:pt x="21600" y="21600"/>
                      <a:pt x="14400" y="21600"/>
                    </a:cubicBezTo>
                    <a:cubicBezTo>
                      <a:pt x="14400" y="21600"/>
                      <a:pt x="10800" y="19636"/>
                      <a:pt x="10800" y="17673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7137" name="Freeform 647"/>
              <p:cNvSpPr/>
              <p:nvPr/>
            </p:nvSpPr>
            <p:spPr>
              <a:xfrm>
                <a:off x="260445" y="156690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0"/>
                    </a:moveTo>
                    <a:cubicBezTo>
                      <a:pt x="21600" y="0"/>
                      <a:pt x="21600" y="0"/>
                      <a:pt x="21600" y="21600"/>
                    </a:cubicBezTo>
                    <a:cubicBezTo>
                      <a:pt x="21600" y="21600"/>
                      <a:pt x="21600" y="21600"/>
                      <a:pt x="21600" y="21600"/>
                    </a:cubicBezTo>
                    <a:cubicBezTo>
                      <a:pt x="0" y="21600"/>
                      <a:pt x="0" y="21600"/>
                      <a:pt x="0" y="21600"/>
                    </a:cubicBezTo>
                    <a:cubicBezTo>
                      <a:pt x="0" y="21600"/>
                      <a:pt x="0" y="0"/>
                      <a:pt x="216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7138" name="Freeform 648"/>
              <p:cNvSpPr/>
              <p:nvPr/>
            </p:nvSpPr>
            <p:spPr>
              <a:xfrm>
                <a:off x="257722" y="140643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150" h="20018" fill="norm" stroke="1" extrusionOk="0">
                    <a:moveTo>
                      <a:pt x="3600" y="6518"/>
                    </a:moveTo>
                    <a:cubicBezTo>
                      <a:pt x="7200" y="6518"/>
                      <a:pt x="9000" y="6518"/>
                      <a:pt x="10800" y="1118"/>
                    </a:cubicBezTo>
                    <a:cubicBezTo>
                      <a:pt x="12600" y="-1582"/>
                      <a:pt x="18000" y="1118"/>
                      <a:pt x="19800" y="3818"/>
                    </a:cubicBezTo>
                    <a:cubicBezTo>
                      <a:pt x="21600" y="9218"/>
                      <a:pt x="21600" y="11918"/>
                      <a:pt x="19800" y="17318"/>
                    </a:cubicBezTo>
                    <a:cubicBezTo>
                      <a:pt x="19800" y="17318"/>
                      <a:pt x="18000" y="17318"/>
                      <a:pt x="16200" y="20018"/>
                    </a:cubicBezTo>
                    <a:cubicBezTo>
                      <a:pt x="16200" y="20018"/>
                      <a:pt x="16200" y="17318"/>
                      <a:pt x="16200" y="17318"/>
                    </a:cubicBezTo>
                    <a:cubicBezTo>
                      <a:pt x="12600" y="17318"/>
                      <a:pt x="9000" y="17318"/>
                      <a:pt x="3600" y="17318"/>
                    </a:cubicBezTo>
                    <a:cubicBezTo>
                      <a:pt x="3600" y="17318"/>
                      <a:pt x="1800" y="17318"/>
                      <a:pt x="1800" y="14618"/>
                    </a:cubicBezTo>
                    <a:cubicBezTo>
                      <a:pt x="1800" y="14618"/>
                      <a:pt x="0" y="11918"/>
                      <a:pt x="0" y="11918"/>
                    </a:cubicBezTo>
                    <a:cubicBezTo>
                      <a:pt x="0" y="9218"/>
                      <a:pt x="1800" y="9218"/>
                      <a:pt x="1800" y="6518"/>
                    </a:cubicBezTo>
                    <a:cubicBezTo>
                      <a:pt x="1800" y="6518"/>
                      <a:pt x="3600" y="6518"/>
                      <a:pt x="3600" y="6518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7139" name="Freeform 649"/>
              <p:cNvSpPr/>
              <p:nvPr/>
            </p:nvSpPr>
            <p:spPr>
              <a:xfrm>
                <a:off x="261659" y="112014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10800"/>
                    </a:moveTo>
                    <a:cubicBezTo>
                      <a:pt x="0" y="10800"/>
                      <a:pt x="0" y="0"/>
                      <a:pt x="0" y="0"/>
                    </a:cubicBezTo>
                    <a:cubicBezTo>
                      <a:pt x="21600" y="0"/>
                      <a:pt x="21600" y="10800"/>
                      <a:pt x="21600" y="10800"/>
                    </a:cubicBezTo>
                    <a:cubicBezTo>
                      <a:pt x="21600" y="10800"/>
                      <a:pt x="21600" y="10800"/>
                      <a:pt x="21600" y="21600"/>
                    </a:cubicBezTo>
                    <a:cubicBezTo>
                      <a:pt x="0" y="21600"/>
                      <a:pt x="0" y="10800"/>
                      <a:pt x="0" y="108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7140" name="Freeform 650"/>
              <p:cNvSpPr/>
              <p:nvPr/>
            </p:nvSpPr>
            <p:spPr>
              <a:xfrm>
                <a:off x="261486" y="178862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7382" h="21600" fill="norm" stroke="1" extrusionOk="0">
                    <a:moveTo>
                      <a:pt x="7200" y="0"/>
                    </a:moveTo>
                    <a:cubicBezTo>
                      <a:pt x="14400" y="0"/>
                      <a:pt x="21600" y="5400"/>
                      <a:pt x="14400" y="16200"/>
                    </a:cubicBezTo>
                    <a:cubicBezTo>
                      <a:pt x="14400" y="16200"/>
                      <a:pt x="14400" y="16200"/>
                      <a:pt x="14400" y="21600"/>
                    </a:cubicBezTo>
                    <a:cubicBezTo>
                      <a:pt x="7200" y="21600"/>
                      <a:pt x="0" y="10800"/>
                      <a:pt x="0" y="5400"/>
                    </a:cubicBezTo>
                    <a:cubicBezTo>
                      <a:pt x="0" y="0"/>
                      <a:pt x="7200" y="0"/>
                      <a:pt x="72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7141" name="Freeform 651"/>
              <p:cNvSpPr/>
              <p:nvPr/>
            </p:nvSpPr>
            <p:spPr>
              <a:xfrm>
                <a:off x="262541" y="153491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5400" y="0"/>
                    </a:moveTo>
                    <a:cubicBezTo>
                      <a:pt x="10800" y="0"/>
                      <a:pt x="21600" y="5400"/>
                      <a:pt x="21600" y="10800"/>
                    </a:cubicBezTo>
                    <a:cubicBezTo>
                      <a:pt x="21600" y="16200"/>
                      <a:pt x="16200" y="21600"/>
                      <a:pt x="10800" y="21600"/>
                    </a:cubicBezTo>
                    <a:cubicBezTo>
                      <a:pt x="5400" y="16200"/>
                      <a:pt x="5400" y="10800"/>
                      <a:pt x="0" y="5400"/>
                    </a:cubicBezTo>
                    <a:cubicBezTo>
                      <a:pt x="0" y="5400"/>
                      <a:pt x="5400" y="0"/>
                      <a:pt x="54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7142" name="Freeform 652"/>
              <p:cNvSpPr/>
              <p:nvPr/>
            </p:nvSpPr>
            <p:spPr>
              <a:xfrm>
                <a:off x="263755" y="149961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10800"/>
                    </a:moveTo>
                    <a:cubicBezTo>
                      <a:pt x="0" y="5400"/>
                      <a:pt x="5400" y="0"/>
                      <a:pt x="16200" y="0"/>
                    </a:cubicBezTo>
                    <a:cubicBezTo>
                      <a:pt x="16200" y="0"/>
                      <a:pt x="21600" y="10800"/>
                      <a:pt x="21600" y="16200"/>
                    </a:cubicBezTo>
                    <a:cubicBezTo>
                      <a:pt x="21600" y="16200"/>
                      <a:pt x="16200" y="21600"/>
                      <a:pt x="16200" y="21600"/>
                    </a:cubicBezTo>
                    <a:cubicBezTo>
                      <a:pt x="10800" y="21600"/>
                      <a:pt x="5400" y="16200"/>
                      <a:pt x="0" y="108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7143" name="Freeform 653"/>
              <p:cNvSpPr/>
              <p:nvPr/>
            </p:nvSpPr>
            <p:spPr>
              <a:xfrm>
                <a:off x="263424" y="162095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3086" y="4320"/>
                    </a:moveTo>
                    <a:cubicBezTo>
                      <a:pt x="6171" y="4320"/>
                      <a:pt x="9257" y="0"/>
                      <a:pt x="9257" y="0"/>
                    </a:cubicBezTo>
                    <a:cubicBezTo>
                      <a:pt x="18514" y="0"/>
                      <a:pt x="21600" y="4320"/>
                      <a:pt x="21600" y="8640"/>
                    </a:cubicBezTo>
                    <a:cubicBezTo>
                      <a:pt x="21600" y="17280"/>
                      <a:pt x="21600" y="17280"/>
                      <a:pt x="18514" y="21600"/>
                    </a:cubicBezTo>
                    <a:cubicBezTo>
                      <a:pt x="15429" y="21600"/>
                      <a:pt x="12343" y="21600"/>
                      <a:pt x="12343" y="17280"/>
                    </a:cubicBezTo>
                    <a:cubicBezTo>
                      <a:pt x="12343" y="8640"/>
                      <a:pt x="6171" y="12960"/>
                      <a:pt x="3086" y="12960"/>
                    </a:cubicBezTo>
                    <a:cubicBezTo>
                      <a:pt x="3086" y="12960"/>
                      <a:pt x="0" y="17280"/>
                      <a:pt x="0" y="8640"/>
                    </a:cubicBezTo>
                    <a:cubicBezTo>
                      <a:pt x="0" y="8640"/>
                      <a:pt x="0" y="4320"/>
                      <a:pt x="3086" y="432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7144" name="Freeform 654"/>
              <p:cNvSpPr/>
              <p:nvPr/>
            </p:nvSpPr>
            <p:spPr>
              <a:xfrm>
                <a:off x="264858" y="175994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10800"/>
                    </a:moveTo>
                    <a:cubicBezTo>
                      <a:pt x="21600" y="16200"/>
                      <a:pt x="21600" y="21600"/>
                      <a:pt x="16200" y="21600"/>
                    </a:cubicBezTo>
                    <a:cubicBezTo>
                      <a:pt x="5400" y="21600"/>
                      <a:pt x="0" y="16200"/>
                      <a:pt x="0" y="10800"/>
                    </a:cubicBezTo>
                    <a:cubicBezTo>
                      <a:pt x="0" y="5400"/>
                      <a:pt x="5400" y="0"/>
                      <a:pt x="10800" y="0"/>
                    </a:cubicBezTo>
                    <a:cubicBezTo>
                      <a:pt x="21600" y="0"/>
                      <a:pt x="21600" y="5400"/>
                      <a:pt x="21600" y="108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7145" name="Oval 655"/>
              <p:cNvSpPr/>
              <p:nvPr/>
            </p:nvSpPr>
            <p:spPr>
              <a:xfrm>
                <a:off x="266071" y="158455"/>
                <a:ext cx="12701" cy="12701"/>
              </a:xfrm>
              <a:prstGeom prst="ellipse">
                <a:avLst/>
              </a:pr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7146" name="Freeform 656"/>
              <p:cNvSpPr/>
              <p:nvPr/>
            </p:nvSpPr>
            <p:spPr>
              <a:xfrm>
                <a:off x="264465" y="182410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400" h="19425" fill="norm" stroke="1" extrusionOk="0">
                    <a:moveTo>
                      <a:pt x="960" y="2025"/>
                    </a:moveTo>
                    <a:cubicBezTo>
                      <a:pt x="3120" y="-675"/>
                      <a:pt x="5280" y="-675"/>
                      <a:pt x="7440" y="2025"/>
                    </a:cubicBezTo>
                    <a:cubicBezTo>
                      <a:pt x="9600" y="4725"/>
                      <a:pt x="13920" y="7425"/>
                      <a:pt x="16080" y="10125"/>
                    </a:cubicBezTo>
                    <a:cubicBezTo>
                      <a:pt x="18240" y="10125"/>
                      <a:pt x="20400" y="10125"/>
                      <a:pt x="20400" y="15525"/>
                    </a:cubicBezTo>
                    <a:cubicBezTo>
                      <a:pt x="18240" y="15525"/>
                      <a:pt x="18240" y="18225"/>
                      <a:pt x="18240" y="18225"/>
                    </a:cubicBezTo>
                    <a:cubicBezTo>
                      <a:pt x="16080" y="20925"/>
                      <a:pt x="13920" y="18225"/>
                      <a:pt x="13920" y="18225"/>
                    </a:cubicBezTo>
                    <a:cubicBezTo>
                      <a:pt x="7440" y="18225"/>
                      <a:pt x="5280" y="12825"/>
                      <a:pt x="960" y="7425"/>
                    </a:cubicBezTo>
                    <a:cubicBezTo>
                      <a:pt x="960" y="7425"/>
                      <a:pt x="-1200" y="4725"/>
                      <a:pt x="960" y="2025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7147" name="Freeform 657"/>
              <p:cNvSpPr/>
              <p:nvPr/>
            </p:nvSpPr>
            <p:spPr>
              <a:xfrm>
                <a:off x="262451" y="124459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633" h="20809" fill="norm" stroke="1" extrusionOk="0">
                    <a:moveTo>
                      <a:pt x="900" y="4364"/>
                    </a:moveTo>
                    <a:cubicBezTo>
                      <a:pt x="3300" y="3382"/>
                      <a:pt x="5700" y="1419"/>
                      <a:pt x="8100" y="437"/>
                    </a:cubicBezTo>
                    <a:cubicBezTo>
                      <a:pt x="8100" y="437"/>
                      <a:pt x="9300" y="-545"/>
                      <a:pt x="10500" y="437"/>
                    </a:cubicBezTo>
                    <a:cubicBezTo>
                      <a:pt x="11700" y="1419"/>
                      <a:pt x="12900" y="1419"/>
                      <a:pt x="14100" y="437"/>
                    </a:cubicBezTo>
                    <a:cubicBezTo>
                      <a:pt x="17700" y="-545"/>
                      <a:pt x="18900" y="2400"/>
                      <a:pt x="20100" y="4364"/>
                    </a:cubicBezTo>
                    <a:cubicBezTo>
                      <a:pt x="21300" y="4364"/>
                      <a:pt x="20100" y="5346"/>
                      <a:pt x="20100" y="5346"/>
                    </a:cubicBezTo>
                    <a:cubicBezTo>
                      <a:pt x="21300" y="6328"/>
                      <a:pt x="18900" y="7310"/>
                      <a:pt x="18900" y="6328"/>
                    </a:cubicBezTo>
                    <a:cubicBezTo>
                      <a:pt x="16500" y="5346"/>
                      <a:pt x="15300" y="5346"/>
                      <a:pt x="14100" y="4364"/>
                    </a:cubicBezTo>
                    <a:cubicBezTo>
                      <a:pt x="10500" y="3382"/>
                      <a:pt x="8100" y="4364"/>
                      <a:pt x="8100" y="7310"/>
                    </a:cubicBezTo>
                    <a:cubicBezTo>
                      <a:pt x="8100" y="9273"/>
                      <a:pt x="9300" y="13200"/>
                      <a:pt x="10500" y="14182"/>
                    </a:cubicBezTo>
                    <a:cubicBezTo>
                      <a:pt x="10500" y="14182"/>
                      <a:pt x="10500" y="14182"/>
                      <a:pt x="10500" y="14182"/>
                    </a:cubicBezTo>
                    <a:cubicBezTo>
                      <a:pt x="14100" y="18110"/>
                      <a:pt x="14100" y="18110"/>
                      <a:pt x="10500" y="20073"/>
                    </a:cubicBezTo>
                    <a:cubicBezTo>
                      <a:pt x="9300" y="21055"/>
                      <a:pt x="8100" y="21055"/>
                      <a:pt x="6900" y="20073"/>
                    </a:cubicBezTo>
                    <a:cubicBezTo>
                      <a:pt x="6900" y="18110"/>
                      <a:pt x="6900" y="16146"/>
                      <a:pt x="4500" y="15164"/>
                    </a:cubicBezTo>
                    <a:cubicBezTo>
                      <a:pt x="4500" y="14182"/>
                      <a:pt x="4500" y="14182"/>
                      <a:pt x="4500" y="14182"/>
                    </a:cubicBezTo>
                    <a:cubicBezTo>
                      <a:pt x="5700" y="13200"/>
                      <a:pt x="6900" y="11237"/>
                      <a:pt x="4500" y="10255"/>
                    </a:cubicBezTo>
                    <a:cubicBezTo>
                      <a:pt x="3300" y="9273"/>
                      <a:pt x="3300" y="7310"/>
                      <a:pt x="900" y="7310"/>
                    </a:cubicBezTo>
                    <a:cubicBezTo>
                      <a:pt x="-300" y="7310"/>
                      <a:pt x="-300" y="5346"/>
                      <a:pt x="900" y="4364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7148" name="Freeform 658"/>
              <p:cNvSpPr/>
              <p:nvPr/>
            </p:nvSpPr>
            <p:spPr>
              <a:xfrm>
                <a:off x="265447" y="167721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925" h="21600" fill="norm" stroke="1" extrusionOk="0">
                    <a:moveTo>
                      <a:pt x="5400" y="21600"/>
                    </a:moveTo>
                    <a:cubicBezTo>
                      <a:pt x="2700" y="21600"/>
                      <a:pt x="2700" y="18000"/>
                      <a:pt x="0" y="18000"/>
                    </a:cubicBezTo>
                    <a:cubicBezTo>
                      <a:pt x="0" y="18000"/>
                      <a:pt x="0" y="14400"/>
                      <a:pt x="0" y="10800"/>
                    </a:cubicBezTo>
                    <a:cubicBezTo>
                      <a:pt x="0" y="10800"/>
                      <a:pt x="2700" y="7200"/>
                      <a:pt x="5400" y="7200"/>
                    </a:cubicBezTo>
                    <a:cubicBezTo>
                      <a:pt x="5400" y="3600"/>
                      <a:pt x="8100" y="3600"/>
                      <a:pt x="10800" y="0"/>
                    </a:cubicBezTo>
                    <a:cubicBezTo>
                      <a:pt x="13500" y="0"/>
                      <a:pt x="16200" y="0"/>
                      <a:pt x="18900" y="0"/>
                    </a:cubicBezTo>
                    <a:cubicBezTo>
                      <a:pt x="21600" y="3600"/>
                      <a:pt x="21600" y="7200"/>
                      <a:pt x="18900" y="10800"/>
                    </a:cubicBezTo>
                    <a:cubicBezTo>
                      <a:pt x="18900" y="18000"/>
                      <a:pt x="13500" y="21600"/>
                      <a:pt x="5400" y="216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7149" name="Freeform 659"/>
              <p:cNvSpPr/>
              <p:nvPr/>
            </p:nvSpPr>
            <p:spPr>
              <a:xfrm>
                <a:off x="267615" y="186915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14400"/>
                    </a:moveTo>
                    <a:cubicBezTo>
                      <a:pt x="0" y="7200"/>
                      <a:pt x="7200" y="7200"/>
                      <a:pt x="7200" y="0"/>
                    </a:cubicBezTo>
                    <a:cubicBezTo>
                      <a:pt x="14400" y="7200"/>
                      <a:pt x="14400" y="7200"/>
                      <a:pt x="21600" y="14400"/>
                    </a:cubicBezTo>
                    <a:cubicBezTo>
                      <a:pt x="14400" y="14400"/>
                      <a:pt x="14400" y="21600"/>
                      <a:pt x="7200" y="21600"/>
                    </a:cubicBezTo>
                    <a:cubicBezTo>
                      <a:pt x="7200" y="21600"/>
                      <a:pt x="0" y="21600"/>
                      <a:pt x="0" y="144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7150" name="Freeform 660"/>
              <p:cNvSpPr/>
              <p:nvPr/>
            </p:nvSpPr>
            <p:spPr>
              <a:xfrm>
                <a:off x="259848" y="141418"/>
                <a:ext cx="14339" cy="1442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952" h="21076" fill="norm" stroke="1" extrusionOk="0">
                    <a:moveTo>
                      <a:pt x="1944" y="13824"/>
                    </a:moveTo>
                    <a:cubicBezTo>
                      <a:pt x="2808" y="14688"/>
                      <a:pt x="3672" y="15552"/>
                      <a:pt x="5400" y="14688"/>
                    </a:cubicBezTo>
                    <a:cubicBezTo>
                      <a:pt x="6264" y="14688"/>
                      <a:pt x="7128" y="14688"/>
                      <a:pt x="7992" y="13824"/>
                    </a:cubicBezTo>
                    <a:cubicBezTo>
                      <a:pt x="7992" y="13824"/>
                      <a:pt x="8856" y="12960"/>
                      <a:pt x="8856" y="12960"/>
                    </a:cubicBezTo>
                    <a:cubicBezTo>
                      <a:pt x="10584" y="11232"/>
                      <a:pt x="10584" y="11232"/>
                      <a:pt x="12312" y="12960"/>
                    </a:cubicBezTo>
                    <a:cubicBezTo>
                      <a:pt x="12312" y="12960"/>
                      <a:pt x="13176" y="13824"/>
                      <a:pt x="14040" y="13824"/>
                    </a:cubicBezTo>
                    <a:cubicBezTo>
                      <a:pt x="14040" y="12960"/>
                      <a:pt x="14904" y="12096"/>
                      <a:pt x="14904" y="12096"/>
                    </a:cubicBezTo>
                    <a:cubicBezTo>
                      <a:pt x="14904" y="10368"/>
                      <a:pt x="14904" y="9504"/>
                      <a:pt x="15768" y="8640"/>
                    </a:cubicBezTo>
                    <a:cubicBezTo>
                      <a:pt x="15768" y="6912"/>
                      <a:pt x="15768" y="6048"/>
                      <a:pt x="14040" y="4320"/>
                    </a:cubicBezTo>
                    <a:cubicBezTo>
                      <a:pt x="13176" y="4320"/>
                      <a:pt x="13176" y="3456"/>
                      <a:pt x="14040" y="2592"/>
                    </a:cubicBezTo>
                    <a:cubicBezTo>
                      <a:pt x="14904" y="1728"/>
                      <a:pt x="15768" y="864"/>
                      <a:pt x="16632" y="864"/>
                    </a:cubicBezTo>
                    <a:cubicBezTo>
                      <a:pt x="17496" y="864"/>
                      <a:pt x="18360" y="0"/>
                      <a:pt x="19224" y="0"/>
                    </a:cubicBezTo>
                    <a:cubicBezTo>
                      <a:pt x="20088" y="0"/>
                      <a:pt x="20088" y="864"/>
                      <a:pt x="20952" y="864"/>
                    </a:cubicBezTo>
                    <a:cubicBezTo>
                      <a:pt x="20952" y="1728"/>
                      <a:pt x="20952" y="1728"/>
                      <a:pt x="20088" y="2592"/>
                    </a:cubicBezTo>
                    <a:cubicBezTo>
                      <a:pt x="20088" y="3456"/>
                      <a:pt x="20088" y="5184"/>
                      <a:pt x="19224" y="6048"/>
                    </a:cubicBezTo>
                    <a:cubicBezTo>
                      <a:pt x="19224" y="6912"/>
                      <a:pt x="19224" y="6912"/>
                      <a:pt x="19224" y="7776"/>
                    </a:cubicBezTo>
                    <a:cubicBezTo>
                      <a:pt x="19224" y="8640"/>
                      <a:pt x="20088" y="9504"/>
                      <a:pt x="19224" y="9504"/>
                    </a:cubicBezTo>
                    <a:cubicBezTo>
                      <a:pt x="18360" y="12096"/>
                      <a:pt x="17496" y="13824"/>
                      <a:pt x="16632" y="16416"/>
                    </a:cubicBezTo>
                    <a:cubicBezTo>
                      <a:pt x="16632" y="16416"/>
                      <a:pt x="15768" y="16416"/>
                      <a:pt x="14904" y="16416"/>
                    </a:cubicBezTo>
                    <a:cubicBezTo>
                      <a:pt x="14040" y="17280"/>
                      <a:pt x="13176" y="15552"/>
                      <a:pt x="12312" y="16416"/>
                    </a:cubicBezTo>
                    <a:cubicBezTo>
                      <a:pt x="10584" y="16416"/>
                      <a:pt x="9720" y="18144"/>
                      <a:pt x="7992" y="19008"/>
                    </a:cubicBezTo>
                    <a:cubicBezTo>
                      <a:pt x="7128" y="21600"/>
                      <a:pt x="6264" y="21600"/>
                      <a:pt x="5400" y="19872"/>
                    </a:cubicBezTo>
                    <a:cubicBezTo>
                      <a:pt x="3672" y="18144"/>
                      <a:pt x="2808" y="18144"/>
                      <a:pt x="1080" y="17280"/>
                    </a:cubicBezTo>
                    <a:cubicBezTo>
                      <a:pt x="-648" y="17280"/>
                      <a:pt x="216" y="16416"/>
                      <a:pt x="216" y="15552"/>
                    </a:cubicBezTo>
                    <a:cubicBezTo>
                      <a:pt x="216" y="14688"/>
                      <a:pt x="216" y="14688"/>
                      <a:pt x="216" y="13824"/>
                    </a:cubicBezTo>
                    <a:cubicBezTo>
                      <a:pt x="1080" y="13824"/>
                      <a:pt x="1080" y="12960"/>
                      <a:pt x="1944" y="13824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7151" name="Freeform 661"/>
              <p:cNvSpPr/>
              <p:nvPr/>
            </p:nvSpPr>
            <p:spPr>
              <a:xfrm>
                <a:off x="266623" y="154602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8162" fill="norm" stroke="1" extrusionOk="0">
                    <a:moveTo>
                      <a:pt x="21600" y="9522"/>
                    </a:moveTo>
                    <a:cubicBezTo>
                      <a:pt x="21600" y="9522"/>
                      <a:pt x="16200" y="13842"/>
                      <a:pt x="10800" y="18162"/>
                    </a:cubicBezTo>
                    <a:cubicBezTo>
                      <a:pt x="5400" y="13842"/>
                      <a:pt x="5400" y="13842"/>
                      <a:pt x="0" y="9522"/>
                    </a:cubicBezTo>
                    <a:cubicBezTo>
                      <a:pt x="0" y="9522"/>
                      <a:pt x="10800" y="-3438"/>
                      <a:pt x="16200" y="882"/>
                    </a:cubicBezTo>
                    <a:cubicBezTo>
                      <a:pt x="16200" y="882"/>
                      <a:pt x="21600" y="5202"/>
                      <a:pt x="21600" y="9522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7152" name="Freeform 662"/>
              <p:cNvSpPr/>
              <p:nvPr/>
            </p:nvSpPr>
            <p:spPr>
              <a:xfrm>
                <a:off x="269208" y="173016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7382" h="21600" fill="norm" stroke="1" extrusionOk="0">
                    <a:moveTo>
                      <a:pt x="7200" y="21600"/>
                    </a:moveTo>
                    <a:cubicBezTo>
                      <a:pt x="7200" y="21600"/>
                      <a:pt x="0" y="10800"/>
                      <a:pt x="0" y="10800"/>
                    </a:cubicBezTo>
                    <a:cubicBezTo>
                      <a:pt x="7200" y="10800"/>
                      <a:pt x="7200" y="0"/>
                      <a:pt x="14400" y="0"/>
                    </a:cubicBezTo>
                    <a:cubicBezTo>
                      <a:pt x="14400" y="0"/>
                      <a:pt x="14400" y="0"/>
                      <a:pt x="14400" y="0"/>
                    </a:cubicBezTo>
                    <a:cubicBezTo>
                      <a:pt x="21600" y="21600"/>
                      <a:pt x="14400" y="21600"/>
                      <a:pt x="7200" y="216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7153" name="Freeform 663"/>
              <p:cNvSpPr/>
              <p:nvPr/>
            </p:nvSpPr>
            <p:spPr>
              <a:xfrm>
                <a:off x="268498" y="145438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0800" y="21600"/>
                    </a:moveTo>
                    <a:cubicBezTo>
                      <a:pt x="7200" y="21600"/>
                      <a:pt x="3600" y="19200"/>
                      <a:pt x="3600" y="16800"/>
                    </a:cubicBezTo>
                    <a:cubicBezTo>
                      <a:pt x="3600" y="14400"/>
                      <a:pt x="3600" y="12000"/>
                      <a:pt x="0" y="9600"/>
                    </a:cubicBezTo>
                    <a:cubicBezTo>
                      <a:pt x="0" y="7200"/>
                      <a:pt x="3600" y="4800"/>
                      <a:pt x="7200" y="2400"/>
                    </a:cubicBezTo>
                    <a:cubicBezTo>
                      <a:pt x="10800" y="0"/>
                      <a:pt x="18000" y="2400"/>
                      <a:pt x="21600" y="0"/>
                    </a:cubicBezTo>
                    <a:cubicBezTo>
                      <a:pt x="21600" y="2400"/>
                      <a:pt x="21600" y="4800"/>
                      <a:pt x="21600" y="7200"/>
                    </a:cubicBezTo>
                    <a:cubicBezTo>
                      <a:pt x="21600" y="9600"/>
                      <a:pt x="21600" y="12000"/>
                      <a:pt x="21600" y="16800"/>
                    </a:cubicBezTo>
                    <a:cubicBezTo>
                      <a:pt x="18000" y="19200"/>
                      <a:pt x="18000" y="19200"/>
                      <a:pt x="10800" y="216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7154" name="Freeform 664"/>
              <p:cNvSpPr/>
              <p:nvPr/>
            </p:nvSpPr>
            <p:spPr>
              <a:xfrm>
                <a:off x="269381" y="139040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21600"/>
                    </a:moveTo>
                    <a:cubicBezTo>
                      <a:pt x="0" y="14400"/>
                      <a:pt x="7200" y="0"/>
                      <a:pt x="14400" y="0"/>
                    </a:cubicBezTo>
                    <a:cubicBezTo>
                      <a:pt x="14400" y="0"/>
                      <a:pt x="21600" y="7200"/>
                      <a:pt x="21600" y="7200"/>
                    </a:cubicBezTo>
                    <a:cubicBezTo>
                      <a:pt x="21600" y="14400"/>
                      <a:pt x="14400" y="21600"/>
                      <a:pt x="7200" y="21600"/>
                    </a:cubicBezTo>
                    <a:cubicBezTo>
                      <a:pt x="7200" y="21600"/>
                      <a:pt x="0" y="21600"/>
                      <a:pt x="0" y="216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7155" name="Freeform 665"/>
              <p:cNvSpPr/>
              <p:nvPr/>
            </p:nvSpPr>
            <p:spPr>
              <a:xfrm>
                <a:off x="270153" y="130656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8171" fill="norm" stroke="1" extrusionOk="0">
                    <a:moveTo>
                      <a:pt x="21600" y="4457"/>
                    </a:moveTo>
                    <a:cubicBezTo>
                      <a:pt x="19440" y="7543"/>
                      <a:pt x="19440" y="7543"/>
                      <a:pt x="19440" y="7543"/>
                    </a:cubicBezTo>
                    <a:cubicBezTo>
                      <a:pt x="17280" y="10629"/>
                      <a:pt x="15120" y="13715"/>
                      <a:pt x="15120" y="13715"/>
                    </a:cubicBezTo>
                    <a:cubicBezTo>
                      <a:pt x="10800" y="13715"/>
                      <a:pt x="6480" y="13715"/>
                      <a:pt x="4320" y="16800"/>
                    </a:cubicBezTo>
                    <a:cubicBezTo>
                      <a:pt x="2160" y="16800"/>
                      <a:pt x="0" y="19886"/>
                      <a:pt x="0" y="16800"/>
                    </a:cubicBezTo>
                    <a:cubicBezTo>
                      <a:pt x="0" y="13715"/>
                      <a:pt x="0" y="10629"/>
                      <a:pt x="2160" y="10629"/>
                    </a:cubicBezTo>
                    <a:cubicBezTo>
                      <a:pt x="6480" y="7543"/>
                      <a:pt x="10800" y="7543"/>
                      <a:pt x="15120" y="1372"/>
                    </a:cubicBezTo>
                    <a:cubicBezTo>
                      <a:pt x="15120" y="-1714"/>
                      <a:pt x="17280" y="1372"/>
                      <a:pt x="19440" y="1372"/>
                    </a:cubicBezTo>
                    <a:cubicBezTo>
                      <a:pt x="19440" y="1372"/>
                      <a:pt x="19440" y="4457"/>
                      <a:pt x="21600" y="4457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7156" name="Freeform 666"/>
              <p:cNvSpPr/>
              <p:nvPr/>
            </p:nvSpPr>
            <p:spPr>
              <a:xfrm>
                <a:off x="270816" y="181179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335" h="21600" fill="norm" stroke="1" extrusionOk="0">
                    <a:moveTo>
                      <a:pt x="3086" y="18000"/>
                    </a:moveTo>
                    <a:cubicBezTo>
                      <a:pt x="3086" y="14400"/>
                      <a:pt x="0" y="10800"/>
                      <a:pt x="0" y="7200"/>
                    </a:cubicBezTo>
                    <a:cubicBezTo>
                      <a:pt x="0" y="3600"/>
                      <a:pt x="6171" y="0"/>
                      <a:pt x="9257" y="0"/>
                    </a:cubicBezTo>
                    <a:cubicBezTo>
                      <a:pt x="15429" y="0"/>
                      <a:pt x="21600" y="3600"/>
                      <a:pt x="18514" y="10800"/>
                    </a:cubicBezTo>
                    <a:cubicBezTo>
                      <a:pt x="18514" y="14400"/>
                      <a:pt x="12343" y="21600"/>
                      <a:pt x="9257" y="21600"/>
                    </a:cubicBezTo>
                    <a:cubicBezTo>
                      <a:pt x="6171" y="18000"/>
                      <a:pt x="6171" y="18000"/>
                      <a:pt x="3086" y="180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7157" name="Freeform 667"/>
              <p:cNvSpPr/>
              <p:nvPr/>
            </p:nvSpPr>
            <p:spPr>
              <a:xfrm>
                <a:off x="275558" y="177170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0925" fill="norm" stroke="1" extrusionOk="0">
                    <a:moveTo>
                      <a:pt x="18900" y="2025"/>
                    </a:moveTo>
                    <a:cubicBezTo>
                      <a:pt x="21600" y="2025"/>
                      <a:pt x="21600" y="4725"/>
                      <a:pt x="21600" y="4725"/>
                    </a:cubicBezTo>
                    <a:cubicBezTo>
                      <a:pt x="16200" y="7425"/>
                      <a:pt x="13500" y="12825"/>
                      <a:pt x="10800" y="18225"/>
                    </a:cubicBezTo>
                    <a:cubicBezTo>
                      <a:pt x="8100" y="20925"/>
                      <a:pt x="5400" y="20925"/>
                      <a:pt x="5400" y="20925"/>
                    </a:cubicBezTo>
                    <a:cubicBezTo>
                      <a:pt x="0" y="20925"/>
                      <a:pt x="0" y="15525"/>
                      <a:pt x="0" y="12825"/>
                    </a:cubicBezTo>
                    <a:cubicBezTo>
                      <a:pt x="0" y="7425"/>
                      <a:pt x="5400" y="7425"/>
                      <a:pt x="8100" y="4725"/>
                    </a:cubicBezTo>
                    <a:cubicBezTo>
                      <a:pt x="10800" y="4725"/>
                      <a:pt x="16200" y="4725"/>
                      <a:pt x="16200" y="2025"/>
                    </a:cubicBezTo>
                    <a:cubicBezTo>
                      <a:pt x="16200" y="-675"/>
                      <a:pt x="18900" y="-675"/>
                      <a:pt x="18900" y="2025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7158" name="Freeform 668"/>
              <p:cNvSpPr/>
              <p:nvPr/>
            </p:nvSpPr>
            <p:spPr>
              <a:xfrm>
                <a:off x="276992" y="181933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9425" fill="norm" stroke="1" extrusionOk="0">
                    <a:moveTo>
                      <a:pt x="21600" y="12000"/>
                    </a:moveTo>
                    <a:cubicBezTo>
                      <a:pt x="17280" y="14700"/>
                      <a:pt x="21600" y="17400"/>
                      <a:pt x="17280" y="17400"/>
                    </a:cubicBezTo>
                    <a:cubicBezTo>
                      <a:pt x="12960" y="20100"/>
                      <a:pt x="8640" y="20100"/>
                      <a:pt x="4320" y="17400"/>
                    </a:cubicBezTo>
                    <a:cubicBezTo>
                      <a:pt x="0" y="17400"/>
                      <a:pt x="0" y="14700"/>
                      <a:pt x="0" y="12000"/>
                    </a:cubicBezTo>
                    <a:cubicBezTo>
                      <a:pt x="0" y="9300"/>
                      <a:pt x="0" y="6600"/>
                      <a:pt x="0" y="3900"/>
                    </a:cubicBezTo>
                    <a:cubicBezTo>
                      <a:pt x="0" y="3900"/>
                      <a:pt x="0" y="1200"/>
                      <a:pt x="4320" y="1200"/>
                    </a:cubicBezTo>
                    <a:cubicBezTo>
                      <a:pt x="8640" y="1200"/>
                      <a:pt x="8640" y="-1500"/>
                      <a:pt x="12960" y="1200"/>
                    </a:cubicBezTo>
                    <a:cubicBezTo>
                      <a:pt x="12960" y="1200"/>
                      <a:pt x="12960" y="3900"/>
                      <a:pt x="17280" y="3900"/>
                    </a:cubicBezTo>
                    <a:cubicBezTo>
                      <a:pt x="21600" y="6600"/>
                      <a:pt x="17280" y="9300"/>
                      <a:pt x="21600" y="120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7159" name="Freeform 669"/>
              <p:cNvSpPr/>
              <p:nvPr/>
            </p:nvSpPr>
            <p:spPr>
              <a:xfrm>
                <a:off x="279308" y="186915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14400"/>
                    </a:moveTo>
                    <a:cubicBezTo>
                      <a:pt x="21600" y="14400"/>
                      <a:pt x="14400" y="21600"/>
                      <a:pt x="14400" y="21600"/>
                    </a:cubicBezTo>
                    <a:cubicBezTo>
                      <a:pt x="7200" y="14400"/>
                      <a:pt x="7200" y="14400"/>
                      <a:pt x="0" y="7200"/>
                    </a:cubicBezTo>
                    <a:cubicBezTo>
                      <a:pt x="7200" y="7200"/>
                      <a:pt x="7200" y="7200"/>
                      <a:pt x="14400" y="0"/>
                    </a:cubicBezTo>
                    <a:cubicBezTo>
                      <a:pt x="14400" y="7200"/>
                      <a:pt x="14400" y="7200"/>
                      <a:pt x="21600" y="144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7160" name="Freeform 670"/>
              <p:cNvSpPr/>
              <p:nvPr/>
            </p:nvSpPr>
            <p:spPr>
              <a:xfrm>
                <a:off x="49572" y="20565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8600" h="21600" fill="norm" stroke="1" extrusionOk="0">
                    <a:moveTo>
                      <a:pt x="18600" y="14400"/>
                    </a:moveTo>
                    <a:cubicBezTo>
                      <a:pt x="18600" y="14400"/>
                      <a:pt x="18600" y="21600"/>
                      <a:pt x="18600" y="21600"/>
                    </a:cubicBezTo>
                    <a:cubicBezTo>
                      <a:pt x="18600" y="21600"/>
                      <a:pt x="13200" y="21600"/>
                      <a:pt x="13200" y="21600"/>
                    </a:cubicBezTo>
                    <a:cubicBezTo>
                      <a:pt x="13200" y="21600"/>
                      <a:pt x="7800" y="21600"/>
                      <a:pt x="7800" y="21600"/>
                    </a:cubicBezTo>
                    <a:cubicBezTo>
                      <a:pt x="7800" y="21600"/>
                      <a:pt x="2400" y="21600"/>
                      <a:pt x="2400" y="21600"/>
                    </a:cubicBezTo>
                    <a:cubicBezTo>
                      <a:pt x="-3000" y="14400"/>
                      <a:pt x="2400" y="7200"/>
                      <a:pt x="2400" y="7200"/>
                    </a:cubicBezTo>
                    <a:cubicBezTo>
                      <a:pt x="7800" y="7200"/>
                      <a:pt x="7800" y="7200"/>
                      <a:pt x="7800" y="0"/>
                    </a:cubicBezTo>
                    <a:cubicBezTo>
                      <a:pt x="13200" y="0"/>
                      <a:pt x="13200" y="7200"/>
                      <a:pt x="13200" y="7200"/>
                    </a:cubicBezTo>
                    <a:cubicBezTo>
                      <a:pt x="18600" y="7200"/>
                      <a:pt x="18600" y="14400"/>
                      <a:pt x="18600" y="144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7161" name="Freeform 671"/>
              <p:cNvSpPr/>
              <p:nvPr/>
            </p:nvSpPr>
            <p:spPr>
              <a:xfrm>
                <a:off x="52177" y="23544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21600"/>
                    </a:moveTo>
                    <a:cubicBezTo>
                      <a:pt x="0" y="2160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1600" y="0"/>
                      <a:pt x="21600" y="0"/>
                      <a:pt x="21600" y="0"/>
                    </a:cubicBezTo>
                    <a:cubicBezTo>
                      <a:pt x="21600" y="21600"/>
                      <a:pt x="21600" y="21600"/>
                      <a:pt x="0" y="216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7162" name="Freeform 672"/>
              <p:cNvSpPr/>
              <p:nvPr/>
            </p:nvSpPr>
            <p:spPr>
              <a:xfrm>
                <a:off x="52891" y="26659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8600" h="17250" fill="norm" stroke="1" extrusionOk="0">
                    <a:moveTo>
                      <a:pt x="16200" y="9450"/>
                    </a:moveTo>
                    <a:cubicBezTo>
                      <a:pt x="21600" y="14850"/>
                      <a:pt x="16200" y="14850"/>
                      <a:pt x="16200" y="14850"/>
                    </a:cubicBezTo>
                    <a:cubicBezTo>
                      <a:pt x="10800" y="14850"/>
                      <a:pt x="10800" y="14850"/>
                      <a:pt x="10800" y="14850"/>
                    </a:cubicBezTo>
                    <a:cubicBezTo>
                      <a:pt x="10800" y="14850"/>
                      <a:pt x="10800" y="20250"/>
                      <a:pt x="5400" y="14850"/>
                    </a:cubicBezTo>
                    <a:cubicBezTo>
                      <a:pt x="5400" y="14850"/>
                      <a:pt x="5400" y="14850"/>
                      <a:pt x="0" y="14850"/>
                    </a:cubicBezTo>
                    <a:cubicBezTo>
                      <a:pt x="0" y="14850"/>
                      <a:pt x="0" y="9450"/>
                      <a:pt x="5400" y="9450"/>
                    </a:cubicBezTo>
                    <a:cubicBezTo>
                      <a:pt x="5400" y="9450"/>
                      <a:pt x="5400" y="4050"/>
                      <a:pt x="5400" y="4050"/>
                    </a:cubicBezTo>
                    <a:cubicBezTo>
                      <a:pt x="5400" y="-1350"/>
                      <a:pt x="10800" y="-1350"/>
                      <a:pt x="10800" y="4050"/>
                    </a:cubicBezTo>
                    <a:cubicBezTo>
                      <a:pt x="16200" y="4050"/>
                      <a:pt x="16200" y="9450"/>
                      <a:pt x="16200" y="945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7163" name="Freeform 673"/>
              <p:cNvSpPr/>
              <p:nvPr/>
            </p:nvSpPr>
            <p:spPr>
              <a:xfrm>
                <a:off x="54824" y="35678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10800"/>
                    </a:moveTo>
                    <a:cubicBezTo>
                      <a:pt x="21600" y="10800"/>
                      <a:pt x="10800" y="21600"/>
                      <a:pt x="10800" y="21600"/>
                    </a:cubicBezTo>
                    <a:cubicBezTo>
                      <a:pt x="0" y="21600"/>
                      <a:pt x="0" y="21600"/>
                      <a:pt x="0" y="21600"/>
                    </a:cubicBezTo>
                    <a:cubicBezTo>
                      <a:pt x="0" y="10800"/>
                      <a:pt x="0" y="0"/>
                      <a:pt x="10800" y="0"/>
                    </a:cubicBezTo>
                    <a:cubicBezTo>
                      <a:pt x="10800" y="10800"/>
                      <a:pt x="21600" y="10800"/>
                      <a:pt x="21600" y="108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7164" name="Freeform 674"/>
              <p:cNvSpPr/>
              <p:nvPr/>
            </p:nvSpPr>
            <p:spPr>
              <a:xfrm>
                <a:off x="55859" y="34796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8900" h="21600" fill="norm" stroke="1" extrusionOk="0">
                    <a:moveTo>
                      <a:pt x="10800" y="21600"/>
                    </a:moveTo>
                    <a:cubicBezTo>
                      <a:pt x="10800" y="21600"/>
                      <a:pt x="10800" y="21600"/>
                      <a:pt x="10800" y="21600"/>
                    </a:cubicBezTo>
                    <a:cubicBezTo>
                      <a:pt x="0" y="21600"/>
                      <a:pt x="0" y="21600"/>
                      <a:pt x="0" y="0"/>
                    </a:cubicBezTo>
                    <a:cubicBezTo>
                      <a:pt x="0" y="0"/>
                      <a:pt x="10800" y="0"/>
                      <a:pt x="10800" y="0"/>
                    </a:cubicBezTo>
                    <a:cubicBezTo>
                      <a:pt x="21600" y="0"/>
                      <a:pt x="21600" y="0"/>
                      <a:pt x="10800" y="216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7165" name="Oval 675"/>
              <p:cNvSpPr/>
              <p:nvPr/>
            </p:nvSpPr>
            <p:spPr>
              <a:xfrm>
                <a:off x="56258" y="30714"/>
                <a:ext cx="12701" cy="12701"/>
              </a:xfrm>
              <a:prstGeom prst="ellipse">
                <a:avLst/>
              </a:pr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7166" name="Freeform 676"/>
              <p:cNvSpPr/>
              <p:nvPr/>
            </p:nvSpPr>
            <p:spPr>
              <a:xfrm>
                <a:off x="56589" y="28591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8900" fill="norm" stroke="1" extrusionOk="0">
                    <a:moveTo>
                      <a:pt x="0" y="8100"/>
                    </a:moveTo>
                    <a:cubicBezTo>
                      <a:pt x="0" y="8100"/>
                      <a:pt x="0" y="8100"/>
                      <a:pt x="0" y="8100"/>
                    </a:cubicBezTo>
                    <a:cubicBezTo>
                      <a:pt x="10800" y="-2700"/>
                      <a:pt x="21600" y="-2700"/>
                      <a:pt x="21600" y="8100"/>
                    </a:cubicBezTo>
                    <a:cubicBezTo>
                      <a:pt x="21600" y="8100"/>
                      <a:pt x="21600" y="8100"/>
                      <a:pt x="21600" y="8100"/>
                    </a:cubicBezTo>
                    <a:cubicBezTo>
                      <a:pt x="21600" y="8100"/>
                      <a:pt x="21600" y="8100"/>
                      <a:pt x="21600" y="8100"/>
                    </a:cubicBezTo>
                    <a:cubicBezTo>
                      <a:pt x="21600" y="8100"/>
                      <a:pt x="21600" y="18900"/>
                      <a:pt x="10800" y="18900"/>
                    </a:cubicBezTo>
                    <a:cubicBezTo>
                      <a:pt x="10800" y="18900"/>
                      <a:pt x="10800" y="8100"/>
                      <a:pt x="0" y="81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7167" name="Freeform 677"/>
              <p:cNvSpPr/>
              <p:nvPr/>
            </p:nvSpPr>
            <p:spPr>
              <a:xfrm>
                <a:off x="58023" y="33656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9800" fill="norm" stroke="1" extrusionOk="0">
                    <a:moveTo>
                      <a:pt x="21600" y="5400"/>
                    </a:moveTo>
                    <a:cubicBezTo>
                      <a:pt x="21600" y="5400"/>
                      <a:pt x="21600" y="12600"/>
                      <a:pt x="21600" y="19800"/>
                    </a:cubicBezTo>
                    <a:cubicBezTo>
                      <a:pt x="21600" y="19800"/>
                      <a:pt x="21600" y="19800"/>
                      <a:pt x="21600" y="19800"/>
                    </a:cubicBezTo>
                    <a:cubicBezTo>
                      <a:pt x="0" y="12600"/>
                      <a:pt x="0" y="12600"/>
                      <a:pt x="0" y="5400"/>
                    </a:cubicBezTo>
                    <a:cubicBezTo>
                      <a:pt x="0" y="5400"/>
                      <a:pt x="0" y="5400"/>
                      <a:pt x="0" y="5400"/>
                    </a:cubicBezTo>
                    <a:cubicBezTo>
                      <a:pt x="21600" y="-1800"/>
                      <a:pt x="21600" y="-1800"/>
                      <a:pt x="21600" y="54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7168" name="Freeform 678"/>
              <p:cNvSpPr/>
              <p:nvPr/>
            </p:nvSpPr>
            <p:spPr>
              <a:xfrm>
                <a:off x="58014" y="30604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3382" h="21600" fill="norm" stroke="1" extrusionOk="0">
                    <a:moveTo>
                      <a:pt x="3200" y="0"/>
                    </a:moveTo>
                    <a:cubicBezTo>
                      <a:pt x="3200" y="0"/>
                      <a:pt x="3200" y="0"/>
                      <a:pt x="3200" y="0"/>
                    </a:cubicBezTo>
                    <a:cubicBezTo>
                      <a:pt x="3200" y="0"/>
                      <a:pt x="3200" y="0"/>
                      <a:pt x="3200" y="0"/>
                    </a:cubicBezTo>
                    <a:cubicBezTo>
                      <a:pt x="10400" y="0"/>
                      <a:pt x="10400" y="0"/>
                      <a:pt x="10400" y="21600"/>
                    </a:cubicBezTo>
                    <a:cubicBezTo>
                      <a:pt x="17600" y="21600"/>
                      <a:pt x="10400" y="21600"/>
                      <a:pt x="3200" y="21600"/>
                    </a:cubicBezTo>
                    <a:cubicBezTo>
                      <a:pt x="3200" y="21600"/>
                      <a:pt x="-4000" y="21600"/>
                      <a:pt x="32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7169" name="Freeform 679"/>
              <p:cNvSpPr/>
              <p:nvPr/>
            </p:nvSpPr>
            <p:spPr>
              <a:xfrm>
                <a:off x="59237" y="43768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5600" fill="norm" stroke="1" extrusionOk="0">
                    <a:moveTo>
                      <a:pt x="21600" y="0"/>
                    </a:moveTo>
                    <a:cubicBezTo>
                      <a:pt x="21600" y="10800"/>
                      <a:pt x="21600" y="10800"/>
                      <a:pt x="21600" y="10800"/>
                    </a:cubicBezTo>
                    <a:cubicBezTo>
                      <a:pt x="21600" y="10800"/>
                      <a:pt x="21600" y="21600"/>
                      <a:pt x="21600" y="10800"/>
                    </a:cubicBezTo>
                    <a:cubicBezTo>
                      <a:pt x="21600" y="10800"/>
                      <a:pt x="0" y="10800"/>
                      <a:pt x="0" y="10800"/>
                    </a:cubicBezTo>
                    <a:cubicBezTo>
                      <a:pt x="21600" y="10800"/>
                      <a:pt x="21600" y="0"/>
                      <a:pt x="216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7170" name="Freeform 680"/>
              <p:cNvSpPr/>
              <p:nvPr/>
            </p:nvSpPr>
            <p:spPr>
              <a:xfrm>
                <a:off x="58575" y="38215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2400"/>
                    </a:moveTo>
                    <a:cubicBezTo>
                      <a:pt x="21600" y="2400"/>
                      <a:pt x="18514" y="4800"/>
                      <a:pt x="18514" y="4800"/>
                    </a:cubicBezTo>
                    <a:cubicBezTo>
                      <a:pt x="18514" y="4800"/>
                      <a:pt x="15429" y="4800"/>
                      <a:pt x="15429" y="4800"/>
                    </a:cubicBezTo>
                    <a:cubicBezTo>
                      <a:pt x="12343" y="4800"/>
                      <a:pt x="12343" y="4800"/>
                      <a:pt x="12343" y="7200"/>
                    </a:cubicBezTo>
                    <a:cubicBezTo>
                      <a:pt x="15429" y="7200"/>
                      <a:pt x="15429" y="7200"/>
                      <a:pt x="15429" y="9600"/>
                    </a:cubicBezTo>
                    <a:cubicBezTo>
                      <a:pt x="15429" y="9600"/>
                      <a:pt x="18514" y="9600"/>
                      <a:pt x="15429" y="9600"/>
                    </a:cubicBezTo>
                    <a:cubicBezTo>
                      <a:pt x="12343" y="12000"/>
                      <a:pt x="15429" y="14400"/>
                      <a:pt x="15429" y="16800"/>
                    </a:cubicBezTo>
                    <a:cubicBezTo>
                      <a:pt x="18514" y="16800"/>
                      <a:pt x="15429" y="19200"/>
                      <a:pt x="15429" y="19200"/>
                    </a:cubicBezTo>
                    <a:cubicBezTo>
                      <a:pt x="15429" y="21600"/>
                      <a:pt x="12343" y="21600"/>
                      <a:pt x="9257" y="21600"/>
                    </a:cubicBezTo>
                    <a:cubicBezTo>
                      <a:pt x="9257" y="19200"/>
                      <a:pt x="9257" y="19200"/>
                      <a:pt x="6171" y="19200"/>
                    </a:cubicBezTo>
                    <a:cubicBezTo>
                      <a:pt x="6171" y="16800"/>
                      <a:pt x="6171" y="16800"/>
                      <a:pt x="6171" y="14400"/>
                    </a:cubicBezTo>
                    <a:cubicBezTo>
                      <a:pt x="6171" y="14400"/>
                      <a:pt x="9257" y="12000"/>
                      <a:pt x="9257" y="9600"/>
                    </a:cubicBezTo>
                    <a:cubicBezTo>
                      <a:pt x="9257" y="7200"/>
                      <a:pt x="9257" y="7200"/>
                      <a:pt x="6171" y="7200"/>
                    </a:cubicBezTo>
                    <a:cubicBezTo>
                      <a:pt x="3086" y="7200"/>
                      <a:pt x="0" y="4800"/>
                      <a:pt x="0" y="2400"/>
                    </a:cubicBezTo>
                    <a:cubicBezTo>
                      <a:pt x="0" y="2400"/>
                      <a:pt x="3086" y="2400"/>
                      <a:pt x="3086" y="2400"/>
                    </a:cubicBezTo>
                    <a:cubicBezTo>
                      <a:pt x="6171" y="2400"/>
                      <a:pt x="9257" y="2400"/>
                      <a:pt x="12343" y="0"/>
                    </a:cubicBezTo>
                    <a:cubicBezTo>
                      <a:pt x="15429" y="0"/>
                      <a:pt x="15429" y="0"/>
                      <a:pt x="18514" y="0"/>
                    </a:cubicBezTo>
                    <a:cubicBezTo>
                      <a:pt x="21600" y="2400"/>
                      <a:pt x="21600" y="2400"/>
                      <a:pt x="21600" y="24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7171" name="Freeform 681"/>
              <p:cNvSpPr/>
              <p:nvPr/>
            </p:nvSpPr>
            <p:spPr>
              <a:xfrm>
                <a:off x="61689" y="40311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4678" h="21600" fill="norm" stroke="1" extrusionOk="0">
                    <a:moveTo>
                      <a:pt x="9278" y="10800"/>
                    </a:moveTo>
                    <a:cubicBezTo>
                      <a:pt x="9278" y="10800"/>
                      <a:pt x="9278" y="10800"/>
                      <a:pt x="2078" y="21600"/>
                    </a:cubicBezTo>
                    <a:cubicBezTo>
                      <a:pt x="2078" y="10800"/>
                      <a:pt x="2078" y="10800"/>
                      <a:pt x="2078" y="10800"/>
                    </a:cubicBezTo>
                    <a:cubicBezTo>
                      <a:pt x="-5122" y="10800"/>
                      <a:pt x="9278" y="0"/>
                      <a:pt x="2078" y="0"/>
                    </a:cubicBezTo>
                    <a:cubicBezTo>
                      <a:pt x="9278" y="0"/>
                      <a:pt x="9278" y="0"/>
                      <a:pt x="9278" y="0"/>
                    </a:cubicBezTo>
                    <a:cubicBezTo>
                      <a:pt x="16478" y="0"/>
                      <a:pt x="16478" y="10800"/>
                      <a:pt x="9278" y="108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7172" name="Freeform 682"/>
              <p:cNvSpPr/>
              <p:nvPr/>
            </p:nvSpPr>
            <p:spPr>
              <a:xfrm>
                <a:off x="64532" y="48536"/>
                <a:ext cx="12701" cy="1271"/>
              </a:xfrm>
              <a:prstGeom prst="ellipse">
                <a:avLst/>
              </a:prstGeom>
              <a:noFill/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7173" name="Freeform 683"/>
              <p:cNvSpPr/>
              <p:nvPr/>
            </p:nvSpPr>
            <p:spPr>
              <a:xfrm>
                <a:off x="64863" y="38546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0"/>
                    </a:moveTo>
                    <a:cubicBezTo>
                      <a:pt x="10800" y="10800"/>
                      <a:pt x="10800" y="10800"/>
                      <a:pt x="21600" y="10800"/>
                    </a:cubicBezTo>
                    <a:cubicBezTo>
                      <a:pt x="10800" y="10800"/>
                      <a:pt x="10800" y="21600"/>
                      <a:pt x="0" y="21600"/>
                    </a:cubicBezTo>
                    <a:cubicBezTo>
                      <a:pt x="0" y="21600"/>
                      <a:pt x="0" y="10800"/>
                      <a:pt x="0" y="10800"/>
                    </a:cubicBezTo>
                    <a:cubicBezTo>
                      <a:pt x="0" y="10800"/>
                      <a:pt x="0" y="10800"/>
                      <a:pt x="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7174" name="Freeform 684"/>
              <p:cNvSpPr/>
              <p:nvPr/>
            </p:nvSpPr>
            <p:spPr>
              <a:xfrm>
                <a:off x="66297" y="46048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0"/>
                    </a:moveTo>
                    <a:cubicBezTo>
                      <a:pt x="0" y="21600"/>
                      <a:pt x="0" y="21600"/>
                      <a:pt x="21600" y="21600"/>
                    </a:cubicBezTo>
                    <a:cubicBezTo>
                      <a:pt x="21600" y="21600"/>
                      <a:pt x="0" y="21600"/>
                      <a:pt x="0" y="21600"/>
                    </a:cubicBezTo>
                    <a:cubicBezTo>
                      <a:pt x="0" y="21600"/>
                      <a:pt x="0" y="21600"/>
                      <a:pt x="0" y="21600"/>
                    </a:cubicBezTo>
                    <a:cubicBezTo>
                      <a:pt x="0" y="2160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7175" name="Freeform 685"/>
              <p:cNvSpPr/>
              <p:nvPr/>
            </p:nvSpPr>
            <p:spPr>
              <a:xfrm>
                <a:off x="67348" y="50927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8600" h="17250" fill="norm" stroke="1" extrusionOk="0">
                    <a:moveTo>
                      <a:pt x="18600" y="14850"/>
                    </a:moveTo>
                    <a:cubicBezTo>
                      <a:pt x="18600" y="14850"/>
                      <a:pt x="18600" y="14850"/>
                      <a:pt x="18600" y="14850"/>
                    </a:cubicBezTo>
                    <a:cubicBezTo>
                      <a:pt x="18600" y="14850"/>
                      <a:pt x="13200" y="20250"/>
                      <a:pt x="13200" y="14850"/>
                    </a:cubicBezTo>
                    <a:cubicBezTo>
                      <a:pt x="13200" y="14850"/>
                      <a:pt x="7800" y="9450"/>
                      <a:pt x="2400" y="9450"/>
                    </a:cubicBezTo>
                    <a:cubicBezTo>
                      <a:pt x="2400" y="9450"/>
                      <a:pt x="-3000" y="9450"/>
                      <a:pt x="2400" y="4050"/>
                    </a:cubicBezTo>
                    <a:cubicBezTo>
                      <a:pt x="7800" y="-1350"/>
                      <a:pt x="7800" y="-1350"/>
                      <a:pt x="7800" y="4050"/>
                    </a:cubicBezTo>
                    <a:cubicBezTo>
                      <a:pt x="13200" y="4050"/>
                      <a:pt x="13200" y="4050"/>
                      <a:pt x="18600" y="4050"/>
                    </a:cubicBezTo>
                    <a:cubicBezTo>
                      <a:pt x="18600" y="4050"/>
                      <a:pt x="18600" y="9450"/>
                      <a:pt x="18600" y="1485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7176" name="Freeform 686"/>
              <p:cNvSpPr/>
              <p:nvPr/>
            </p:nvSpPr>
            <p:spPr>
              <a:xfrm>
                <a:off x="69606" y="49246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0800" y="0"/>
                    </a:moveTo>
                    <a:cubicBezTo>
                      <a:pt x="10800" y="10800"/>
                      <a:pt x="21600" y="10800"/>
                      <a:pt x="21600" y="21600"/>
                    </a:cubicBezTo>
                    <a:cubicBezTo>
                      <a:pt x="21600" y="21600"/>
                      <a:pt x="21600" y="21600"/>
                      <a:pt x="21600" y="21600"/>
                    </a:cubicBezTo>
                    <a:cubicBezTo>
                      <a:pt x="10800" y="21600"/>
                      <a:pt x="10800" y="21600"/>
                      <a:pt x="0" y="21600"/>
                    </a:cubicBezTo>
                    <a:cubicBezTo>
                      <a:pt x="0" y="10800"/>
                      <a:pt x="0" y="0"/>
                      <a:pt x="10800" y="0"/>
                    </a:cubicBezTo>
                    <a:cubicBezTo>
                      <a:pt x="10800" y="0"/>
                      <a:pt x="10800" y="0"/>
                      <a:pt x="108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7177" name="Freeform 687"/>
              <p:cNvSpPr/>
              <p:nvPr/>
            </p:nvSpPr>
            <p:spPr>
              <a:xfrm>
                <a:off x="71040" y="48915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0"/>
                    </a:moveTo>
                    <a:cubicBezTo>
                      <a:pt x="0" y="0"/>
                      <a:pt x="21600" y="0"/>
                      <a:pt x="21600" y="21600"/>
                    </a:cubicBezTo>
                    <a:cubicBezTo>
                      <a:pt x="21600" y="21600"/>
                      <a:pt x="21600" y="21600"/>
                      <a:pt x="0" y="21600"/>
                    </a:cubicBezTo>
                    <a:cubicBezTo>
                      <a:pt x="0" y="21600"/>
                      <a:pt x="0" y="2160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7178" name="Freeform 688"/>
              <p:cNvSpPr/>
              <p:nvPr/>
            </p:nvSpPr>
            <p:spPr>
              <a:xfrm>
                <a:off x="71923" y="54321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7200"/>
                    </a:moveTo>
                    <a:cubicBezTo>
                      <a:pt x="21600" y="7200"/>
                      <a:pt x="21600" y="7200"/>
                      <a:pt x="21600" y="7200"/>
                    </a:cubicBezTo>
                    <a:cubicBezTo>
                      <a:pt x="21600" y="14400"/>
                      <a:pt x="10800" y="14400"/>
                      <a:pt x="10800" y="21600"/>
                    </a:cubicBezTo>
                    <a:cubicBezTo>
                      <a:pt x="10800" y="14400"/>
                      <a:pt x="0" y="7200"/>
                      <a:pt x="0" y="7200"/>
                    </a:cubicBezTo>
                    <a:cubicBezTo>
                      <a:pt x="0" y="7200"/>
                      <a:pt x="10800" y="0"/>
                      <a:pt x="10800" y="0"/>
                    </a:cubicBezTo>
                    <a:cubicBezTo>
                      <a:pt x="10800" y="0"/>
                      <a:pt x="21600" y="0"/>
                      <a:pt x="21600" y="0"/>
                    </a:cubicBezTo>
                    <a:cubicBezTo>
                      <a:pt x="21600" y="0"/>
                      <a:pt x="21600" y="0"/>
                      <a:pt x="21600" y="72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7179" name="Freeform 689"/>
              <p:cNvSpPr/>
              <p:nvPr/>
            </p:nvSpPr>
            <p:spPr>
              <a:xfrm>
                <a:off x="73136" y="49798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0800" y="0"/>
                    </a:moveTo>
                    <a:cubicBezTo>
                      <a:pt x="10800" y="10800"/>
                      <a:pt x="10800" y="10800"/>
                      <a:pt x="21600" y="10800"/>
                    </a:cubicBezTo>
                    <a:cubicBezTo>
                      <a:pt x="10800" y="10800"/>
                      <a:pt x="10800" y="21600"/>
                      <a:pt x="10800" y="21600"/>
                    </a:cubicBezTo>
                    <a:cubicBezTo>
                      <a:pt x="10800" y="21600"/>
                      <a:pt x="0" y="10800"/>
                      <a:pt x="0" y="10800"/>
                    </a:cubicBezTo>
                    <a:cubicBezTo>
                      <a:pt x="0" y="0"/>
                      <a:pt x="0" y="0"/>
                      <a:pt x="108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7180" name="Freeform 690"/>
              <p:cNvSpPr/>
              <p:nvPr/>
            </p:nvSpPr>
            <p:spPr>
              <a:xfrm>
                <a:off x="74901" y="55922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7600" fill="norm" stroke="1" extrusionOk="0">
                    <a:moveTo>
                      <a:pt x="21600" y="0"/>
                    </a:moveTo>
                    <a:cubicBezTo>
                      <a:pt x="21600" y="0"/>
                      <a:pt x="21600" y="7200"/>
                      <a:pt x="21600" y="7200"/>
                    </a:cubicBezTo>
                    <a:cubicBezTo>
                      <a:pt x="16200" y="7200"/>
                      <a:pt x="16200" y="14400"/>
                      <a:pt x="10800" y="14400"/>
                    </a:cubicBezTo>
                    <a:cubicBezTo>
                      <a:pt x="10800" y="21600"/>
                      <a:pt x="5400" y="14400"/>
                      <a:pt x="0" y="14400"/>
                    </a:cubicBezTo>
                    <a:cubicBezTo>
                      <a:pt x="0" y="7200"/>
                      <a:pt x="0" y="7200"/>
                      <a:pt x="0" y="7200"/>
                    </a:cubicBezTo>
                    <a:cubicBezTo>
                      <a:pt x="5400" y="0"/>
                      <a:pt x="10800" y="0"/>
                      <a:pt x="16200" y="0"/>
                    </a:cubicBezTo>
                    <a:cubicBezTo>
                      <a:pt x="16200" y="0"/>
                      <a:pt x="21600" y="0"/>
                      <a:pt x="216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7181" name="Freeform 691"/>
              <p:cNvSpPr/>
              <p:nvPr/>
            </p:nvSpPr>
            <p:spPr>
              <a:xfrm>
                <a:off x="76445" y="59285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0"/>
                    </a:moveTo>
                    <a:cubicBezTo>
                      <a:pt x="21600" y="0"/>
                      <a:pt x="21600" y="10800"/>
                      <a:pt x="21600" y="10800"/>
                    </a:cubicBezTo>
                    <a:cubicBezTo>
                      <a:pt x="21600" y="10800"/>
                      <a:pt x="21600" y="10800"/>
                      <a:pt x="21600" y="21600"/>
                    </a:cubicBezTo>
                    <a:cubicBezTo>
                      <a:pt x="0" y="10800"/>
                      <a:pt x="0" y="10800"/>
                      <a:pt x="0" y="10800"/>
                    </a:cubicBezTo>
                    <a:cubicBezTo>
                      <a:pt x="0" y="10800"/>
                      <a:pt x="0" y="0"/>
                      <a:pt x="216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7182" name="Freeform 692"/>
              <p:cNvSpPr/>
              <p:nvPr/>
            </p:nvSpPr>
            <p:spPr>
              <a:xfrm>
                <a:off x="76666" y="57299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0"/>
                    </a:moveTo>
                    <a:cubicBezTo>
                      <a:pt x="21600" y="21600"/>
                      <a:pt x="10800" y="21600"/>
                      <a:pt x="10800" y="21600"/>
                    </a:cubicBezTo>
                    <a:cubicBezTo>
                      <a:pt x="10800" y="21600"/>
                      <a:pt x="10800" y="21600"/>
                      <a:pt x="0" y="21600"/>
                    </a:cubicBezTo>
                    <a:cubicBezTo>
                      <a:pt x="0" y="0"/>
                      <a:pt x="10800" y="0"/>
                      <a:pt x="21600" y="0"/>
                    </a:cubicBezTo>
                    <a:cubicBezTo>
                      <a:pt x="21600" y="0"/>
                      <a:pt x="21600" y="0"/>
                      <a:pt x="216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7183" name="Freeform 693"/>
              <p:cNvSpPr/>
              <p:nvPr/>
            </p:nvSpPr>
            <p:spPr>
              <a:xfrm>
                <a:off x="79093" y="58733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0"/>
                    </a:moveTo>
                    <a:cubicBezTo>
                      <a:pt x="10800" y="10800"/>
                      <a:pt x="10800" y="21600"/>
                      <a:pt x="0" y="21600"/>
                    </a:cubicBezTo>
                    <a:cubicBezTo>
                      <a:pt x="0" y="21600"/>
                      <a:pt x="0" y="21600"/>
                      <a:pt x="0" y="10800"/>
                    </a:cubicBezTo>
                    <a:cubicBezTo>
                      <a:pt x="0" y="10800"/>
                      <a:pt x="0" y="0"/>
                      <a:pt x="10800" y="0"/>
                    </a:cubicBezTo>
                    <a:cubicBezTo>
                      <a:pt x="10800" y="0"/>
                      <a:pt x="10800" y="0"/>
                      <a:pt x="216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7184" name="Freeform 694"/>
              <p:cNvSpPr/>
              <p:nvPr/>
            </p:nvSpPr>
            <p:spPr>
              <a:xfrm>
                <a:off x="77549" y="54652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9872" fill="norm" stroke="1" extrusionOk="0">
                    <a:moveTo>
                      <a:pt x="12343" y="12000"/>
                    </a:moveTo>
                    <a:cubicBezTo>
                      <a:pt x="12343" y="9600"/>
                      <a:pt x="12343" y="9600"/>
                      <a:pt x="12343" y="9600"/>
                    </a:cubicBezTo>
                    <a:cubicBezTo>
                      <a:pt x="9257" y="9600"/>
                      <a:pt x="6171" y="9600"/>
                      <a:pt x="6171" y="7200"/>
                    </a:cubicBezTo>
                    <a:cubicBezTo>
                      <a:pt x="3086" y="7200"/>
                      <a:pt x="3086" y="4800"/>
                      <a:pt x="0" y="4800"/>
                    </a:cubicBezTo>
                    <a:cubicBezTo>
                      <a:pt x="0" y="4800"/>
                      <a:pt x="0" y="4800"/>
                      <a:pt x="0" y="2400"/>
                    </a:cubicBezTo>
                    <a:cubicBezTo>
                      <a:pt x="3086" y="2400"/>
                      <a:pt x="3086" y="2400"/>
                      <a:pt x="6171" y="0"/>
                    </a:cubicBezTo>
                    <a:cubicBezTo>
                      <a:pt x="9257" y="2400"/>
                      <a:pt x="12343" y="0"/>
                      <a:pt x="15429" y="2400"/>
                    </a:cubicBezTo>
                    <a:cubicBezTo>
                      <a:pt x="15429" y="4800"/>
                      <a:pt x="15429" y="4800"/>
                      <a:pt x="15429" y="7200"/>
                    </a:cubicBezTo>
                    <a:cubicBezTo>
                      <a:pt x="15429" y="7200"/>
                      <a:pt x="15429" y="9600"/>
                      <a:pt x="18514" y="9600"/>
                    </a:cubicBezTo>
                    <a:cubicBezTo>
                      <a:pt x="18514" y="9600"/>
                      <a:pt x="21600" y="9600"/>
                      <a:pt x="21600" y="12000"/>
                    </a:cubicBezTo>
                    <a:cubicBezTo>
                      <a:pt x="21600" y="12000"/>
                      <a:pt x="21600" y="14400"/>
                      <a:pt x="21600" y="14400"/>
                    </a:cubicBezTo>
                    <a:cubicBezTo>
                      <a:pt x="21600" y="14400"/>
                      <a:pt x="21600" y="16800"/>
                      <a:pt x="21600" y="16800"/>
                    </a:cubicBezTo>
                    <a:cubicBezTo>
                      <a:pt x="21600" y="16800"/>
                      <a:pt x="21600" y="16800"/>
                      <a:pt x="21600" y="16800"/>
                    </a:cubicBezTo>
                    <a:cubicBezTo>
                      <a:pt x="18514" y="16800"/>
                      <a:pt x="21600" y="21600"/>
                      <a:pt x="18514" y="19200"/>
                    </a:cubicBezTo>
                    <a:cubicBezTo>
                      <a:pt x="15429" y="19200"/>
                      <a:pt x="18514" y="19200"/>
                      <a:pt x="18514" y="16800"/>
                    </a:cubicBezTo>
                    <a:cubicBezTo>
                      <a:pt x="18514" y="16800"/>
                      <a:pt x="18514" y="16800"/>
                      <a:pt x="18514" y="16800"/>
                    </a:cubicBezTo>
                    <a:cubicBezTo>
                      <a:pt x="18514" y="16800"/>
                      <a:pt x="18514" y="14400"/>
                      <a:pt x="18514" y="14400"/>
                    </a:cubicBezTo>
                    <a:cubicBezTo>
                      <a:pt x="15429" y="14400"/>
                      <a:pt x="12343" y="14400"/>
                      <a:pt x="12343" y="120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7185" name="Freeform 695"/>
              <p:cNvSpPr/>
              <p:nvPr/>
            </p:nvSpPr>
            <p:spPr>
              <a:xfrm>
                <a:off x="79645" y="60719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0"/>
                    </a:moveTo>
                    <a:cubicBezTo>
                      <a:pt x="21600" y="7200"/>
                      <a:pt x="21600" y="7200"/>
                      <a:pt x="21600" y="7200"/>
                    </a:cubicBezTo>
                    <a:cubicBezTo>
                      <a:pt x="21600" y="14400"/>
                      <a:pt x="21600" y="21600"/>
                      <a:pt x="10800" y="21600"/>
                    </a:cubicBezTo>
                    <a:cubicBezTo>
                      <a:pt x="0" y="21600"/>
                      <a:pt x="0" y="14400"/>
                      <a:pt x="0" y="14400"/>
                    </a:cubicBezTo>
                    <a:cubicBezTo>
                      <a:pt x="0" y="7200"/>
                      <a:pt x="0" y="7200"/>
                      <a:pt x="10800" y="0"/>
                    </a:cubicBezTo>
                    <a:cubicBezTo>
                      <a:pt x="10800" y="0"/>
                      <a:pt x="10800" y="0"/>
                      <a:pt x="216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7186" name="Freeform 696"/>
              <p:cNvSpPr/>
              <p:nvPr/>
            </p:nvSpPr>
            <p:spPr>
              <a:xfrm>
                <a:off x="81409" y="63318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7382" fill="norm" stroke="1" extrusionOk="0">
                    <a:moveTo>
                      <a:pt x="21600" y="10182"/>
                    </a:moveTo>
                    <a:cubicBezTo>
                      <a:pt x="21600" y="10182"/>
                      <a:pt x="10800" y="17382"/>
                      <a:pt x="0" y="17382"/>
                    </a:cubicBezTo>
                    <a:cubicBezTo>
                      <a:pt x="0" y="17382"/>
                      <a:pt x="0" y="10182"/>
                      <a:pt x="0" y="10182"/>
                    </a:cubicBezTo>
                    <a:cubicBezTo>
                      <a:pt x="0" y="2982"/>
                      <a:pt x="0" y="-4218"/>
                      <a:pt x="10800" y="2982"/>
                    </a:cubicBezTo>
                    <a:cubicBezTo>
                      <a:pt x="10800" y="2982"/>
                      <a:pt x="10800" y="2982"/>
                      <a:pt x="21600" y="10182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7187" name="Oval 697"/>
              <p:cNvSpPr/>
              <p:nvPr/>
            </p:nvSpPr>
            <p:spPr>
              <a:xfrm>
                <a:off x="83174" y="58182"/>
                <a:ext cx="12701" cy="12701"/>
              </a:xfrm>
              <a:prstGeom prst="ellipse">
                <a:avLst/>
              </a:pr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7188" name="Freeform 698"/>
              <p:cNvSpPr/>
              <p:nvPr/>
            </p:nvSpPr>
            <p:spPr>
              <a:xfrm>
                <a:off x="6129" y="0"/>
                <a:ext cx="284164" cy="13062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566" fill="norm" stroke="1" extrusionOk="0">
                    <a:moveTo>
                      <a:pt x="0" y="0"/>
                    </a:moveTo>
                    <a:cubicBezTo>
                      <a:pt x="0" y="12804"/>
                      <a:pt x="0" y="12804"/>
                      <a:pt x="0" y="12804"/>
                    </a:cubicBezTo>
                    <a:cubicBezTo>
                      <a:pt x="135" y="12510"/>
                      <a:pt x="270" y="12217"/>
                      <a:pt x="315" y="12217"/>
                    </a:cubicBezTo>
                    <a:cubicBezTo>
                      <a:pt x="630" y="12413"/>
                      <a:pt x="1125" y="13683"/>
                      <a:pt x="1170" y="13879"/>
                    </a:cubicBezTo>
                    <a:cubicBezTo>
                      <a:pt x="1260" y="14074"/>
                      <a:pt x="1305" y="14270"/>
                      <a:pt x="1395" y="14465"/>
                    </a:cubicBezTo>
                    <a:cubicBezTo>
                      <a:pt x="1440" y="14661"/>
                      <a:pt x="1485" y="14856"/>
                      <a:pt x="1575" y="15052"/>
                    </a:cubicBezTo>
                    <a:cubicBezTo>
                      <a:pt x="1620" y="15247"/>
                      <a:pt x="1710" y="15345"/>
                      <a:pt x="1755" y="15540"/>
                    </a:cubicBezTo>
                    <a:cubicBezTo>
                      <a:pt x="1800" y="15736"/>
                      <a:pt x="1890" y="15833"/>
                      <a:pt x="1980" y="15931"/>
                    </a:cubicBezTo>
                    <a:cubicBezTo>
                      <a:pt x="2070" y="16127"/>
                      <a:pt x="2160" y="16224"/>
                      <a:pt x="2250" y="16420"/>
                    </a:cubicBezTo>
                    <a:cubicBezTo>
                      <a:pt x="2430" y="16713"/>
                      <a:pt x="2610" y="17006"/>
                      <a:pt x="2835" y="17300"/>
                    </a:cubicBezTo>
                    <a:cubicBezTo>
                      <a:pt x="3150" y="17690"/>
                      <a:pt x="3375" y="18570"/>
                      <a:pt x="3510" y="19157"/>
                    </a:cubicBezTo>
                    <a:cubicBezTo>
                      <a:pt x="3555" y="19450"/>
                      <a:pt x="3600" y="19743"/>
                      <a:pt x="3735" y="19938"/>
                    </a:cubicBezTo>
                    <a:cubicBezTo>
                      <a:pt x="3960" y="20232"/>
                      <a:pt x="4050" y="20720"/>
                      <a:pt x="3960" y="21209"/>
                    </a:cubicBezTo>
                    <a:cubicBezTo>
                      <a:pt x="3960" y="21307"/>
                      <a:pt x="4005" y="21405"/>
                      <a:pt x="4005" y="21405"/>
                    </a:cubicBezTo>
                    <a:cubicBezTo>
                      <a:pt x="4005" y="21600"/>
                      <a:pt x="4050" y="21600"/>
                      <a:pt x="4095" y="21502"/>
                    </a:cubicBezTo>
                    <a:cubicBezTo>
                      <a:pt x="4140" y="21405"/>
                      <a:pt x="4185" y="21307"/>
                      <a:pt x="4230" y="21111"/>
                    </a:cubicBezTo>
                    <a:cubicBezTo>
                      <a:pt x="4275" y="20916"/>
                      <a:pt x="4365" y="20720"/>
                      <a:pt x="4410" y="20525"/>
                    </a:cubicBezTo>
                    <a:cubicBezTo>
                      <a:pt x="4545" y="20134"/>
                      <a:pt x="4635" y="19841"/>
                      <a:pt x="4770" y="19450"/>
                    </a:cubicBezTo>
                    <a:cubicBezTo>
                      <a:pt x="4860" y="19254"/>
                      <a:pt x="4950" y="19059"/>
                      <a:pt x="4995" y="18863"/>
                    </a:cubicBezTo>
                    <a:cubicBezTo>
                      <a:pt x="5040" y="18766"/>
                      <a:pt x="5085" y="18668"/>
                      <a:pt x="5130" y="18472"/>
                    </a:cubicBezTo>
                    <a:cubicBezTo>
                      <a:pt x="5175" y="18375"/>
                      <a:pt x="5220" y="18277"/>
                      <a:pt x="5220" y="18179"/>
                    </a:cubicBezTo>
                    <a:cubicBezTo>
                      <a:pt x="5355" y="17984"/>
                      <a:pt x="5625" y="16811"/>
                      <a:pt x="5805" y="16615"/>
                    </a:cubicBezTo>
                    <a:cubicBezTo>
                      <a:pt x="5895" y="16615"/>
                      <a:pt x="5985" y="16518"/>
                      <a:pt x="6120" y="16518"/>
                    </a:cubicBezTo>
                    <a:cubicBezTo>
                      <a:pt x="6255" y="16518"/>
                      <a:pt x="6435" y="16615"/>
                      <a:pt x="6570" y="16811"/>
                    </a:cubicBezTo>
                    <a:cubicBezTo>
                      <a:pt x="6750" y="17006"/>
                      <a:pt x="6930" y="17104"/>
                      <a:pt x="7110" y="17300"/>
                    </a:cubicBezTo>
                    <a:cubicBezTo>
                      <a:pt x="7335" y="17300"/>
                      <a:pt x="7560" y="17593"/>
                      <a:pt x="7785" y="17593"/>
                    </a:cubicBezTo>
                    <a:cubicBezTo>
                      <a:pt x="7920" y="17690"/>
                      <a:pt x="8055" y="17788"/>
                      <a:pt x="8190" y="17788"/>
                    </a:cubicBezTo>
                    <a:cubicBezTo>
                      <a:pt x="8235" y="17886"/>
                      <a:pt x="8325" y="17886"/>
                      <a:pt x="8370" y="17886"/>
                    </a:cubicBezTo>
                    <a:cubicBezTo>
                      <a:pt x="8460" y="17886"/>
                      <a:pt x="8505" y="17690"/>
                      <a:pt x="8595" y="17690"/>
                    </a:cubicBezTo>
                    <a:cubicBezTo>
                      <a:pt x="8820" y="17690"/>
                      <a:pt x="9045" y="17495"/>
                      <a:pt x="9135" y="17104"/>
                    </a:cubicBezTo>
                    <a:cubicBezTo>
                      <a:pt x="9270" y="16518"/>
                      <a:pt x="9495" y="16224"/>
                      <a:pt x="9720" y="15931"/>
                    </a:cubicBezTo>
                    <a:cubicBezTo>
                      <a:pt x="9900" y="15638"/>
                      <a:pt x="10080" y="15443"/>
                      <a:pt x="10260" y="15052"/>
                    </a:cubicBezTo>
                    <a:cubicBezTo>
                      <a:pt x="10350" y="14954"/>
                      <a:pt x="10440" y="14758"/>
                      <a:pt x="10485" y="14563"/>
                    </a:cubicBezTo>
                    <a:cubicBezTo>
                      <a:pt x="10665" y="14172"/>
                      <a:pt x="10845" y="13781"/>
                      <a:pt x="10980" y="13390"/>
                    </a:cubicBezTo>
                    <a:cubicBezTo>
                      <a:pt x="11070" y="13097"/>
                      <a:pt x="11205" y="12901"/>
                      <a:pt x="11250" y="12608"/>
                    </a:cubicBezTo>
                    <a:cubicBezTo>
                      <a:pt x="11430" y="12217"/>
                      <a:pt x="11565" y="11826"/>
                      <a:pt x="11700" y="11435"/>
                    </a:cubicBezTo>
                    <a:cubicBezTo>
                      <a:pt x="11790" y="11240"/>
                      <a:pt x="11835" y="11142"/>
                      <a:pt x="11925" y="10947"/>
                    </a:cubicBezTo>
                    <a:cubicBezTo>
                      <a:pt x="12060" y="10556"/>
                      <a:pt x="12240" y="10067"/>
                      <a:pt x="12375" y="9676"/>
                    </a:cubicBezTo>
                    <a:cubicBezTo>
                      <a:pt x="12465" y="9383"/>
                      <a:pt x="12600" y="9090"/>
                      <a:pt x="12690" y="8894"/>
                    </a:cubicBezTo>
                    <a:cubicBezTo>
                      <a:pt x="12825" y="8503"/>
                      <a:pt x="13005" y="8112"/>
                      <a:pt x="13140" y="7721"/>
                    </a:cubicBezTo>
                    <a:cubicBezTo>
                      <a:pt x="13275" y="7428"/>
                      <a:pt x="13410" y="7135"/>
                      <a:pt x="13500" y="6842"/>
                    </a:cubicBezTo>
                    <a:cubicBezTo>
                      <a:pt x="13545" y="6646"/>
                      <a:pt x="14175" y="4985"/>
                      <a:pt x="14355" y="4985"/>
                    </a:cubicBezTo>
                    <a:cubicBezTo>
                      <a:pt x="14670" y="4985"/>
                      <a:pt x="15255" y="6646"/>
                      <a:pt x="15435" y="7037"/>
                    </a:cubicBezTo>
                    <a:cubicBezTo>
                      <a:pt x="15660" y="7428"/>
                      <a:pt x="15840" y="7624"/>
                      <a:pt x="15930" y="7819"/>
                    </a:cubicBezTo>
                    <a:cubicBezTo>
                      <a:pt x="16065" y="8014"/>
                      <a:pt x="16200" y="8210"/>
                      <a:pt x="16335" y="8405"/>
                    </a:cubicBezTo>
                    <a:cubicBezTo>
                      <a:pt x="16425" y="8503"/>
                      <a:pt x="16515" y="8796"/>
                      <a:pt x="16605" y="8894"/>
                    </a:cubicBezTo>
                    <a:cubicBezTo>
                      <a:pt x="16785" y="9090"/>
                      <a:pt x="16965" y="9285"/>
                      <a:pt x="17100" y="9676"/>
                    </a:cubicBezTo>
                    <a:cubicBezTo>
                      <a:pt x="17145" y="9871"/>
                      <a:pt x="17235" y="9676"/>
                      <a:pt x="17280" y="9774"/>
                    </a:cubicBezTo>
                    <a:cubicBezTo>
                      <a:pt x="17325" y="9871"/>
                      <a:pt x="17415" y="9969"/>
                      <a:pt x="17505" y="9969"/>
                    </a:cubicBezTo>
                    <a:cubicBezTo>
                      <a:pt x="17595" y="10067"/>
                      <a:pt x="17685" y="10067"/>
                      <a:pt x="17775" y="10067"/>
                    </a:cubicBezTo>
                    <a:cubicBezTo>
                      <a:pt x="17955" y="10067"/>
                      <a:pt x="18090" y="10165"/>
                      <a:pt x="18225" y="10262"/>
                    </a:cubicBezTo>
                    <a:cubicBezTo>
                      <a:pt x="18315" y="10262"/>
                      <a:pt x="18360" y="10360"/>
                      <a:pt x="18450" y="10458"/>
                    </a:cubicBezTo>
                    <a:cubicBezTo>
                      <a:pt x="18585" y="10653"/>
                      <a:pt x="18675" y="10849"/>
                      <a:pt x="18765" y="11044"/>
                    </a:cubicBezTo>
                    <a:cubicBezTo>
                      <a:pt x="18855" y="11240"/>
                      <a:pt x="18900" y="11435"/>
                      <a:pt x="18900" y="11729"/>
                    </a:cubicBezTo>
                    <a:cubicBezTo>
                      <a:pt x="18900" y="11924"/>
                      <a:pt x="19035" y="13390"/>
                      <a:pt x="19080" y="13586"/>
                    </a:cubicBezTo>
                    <a:cubicBezTo>
                      <a:pt x="19215" y="14367"/>
                      <a:pt x="19395" y="15149"/>
                      <a:pt x="19485" y="15931"/>
                    </a:cubicBezTo>
                    <a:cubicBezTo>
                      <a:pt x="19485" y="16127"/>
                      <a:pt x="19530" y="16420"/>
                      <a:pt x="19575" y="16615"/>
                    </a:cubicBezTo>
                    <a:cubicBezTo>
                      <a:pt x="19620" y="16909"/>
                      <a:pt x="19665" y="17104"/>
                      <a:pt x="19710" y="17397"/>
                    </a:cubicBezTo>
                    <a:cubicBezTo>
                      <a:pt x="19710" y="17397"/>
                      <a:pt x="19710" y="17397"/>
                      <a:pt x="19710" y="17397"/>
                    </a:cubicBezTo>
                    <a:cubicBezTo>
                      <a:pt x="19755" y="17300"/>
                      <a:pt x="19800" y="17300"/>
                      <a:pt x="19800" y="17202"/>
                    </a:cubicBezTo>
                    <a:cubicBezTo>
                      <a:pt x="20025" y="16518"/>
                      <a:pt x="20250" y="15736"/>
                      <a:pt x="20475" y="15052"/>
                    </a:cubicBezTo>
                    <a:cubicBezTo>
                      <a:pt x="20565" y="14661"/>
                      <a:pt x="20655" y="14270"/>
                      <a:pt x="20745" y="13879"/>
                    </a:cubicBezTo>
                    <a:cubicBezTo>
                      <a:pt x="20790" y="13683"/>
                      <a:pt x="21240" y="11631"/>
                      <a:pt x="21375" y="11533"/>
                    </a:cubicBezTo>
                    <a:cubicBezTo>
                      <a:pt x="21420" y="11435"/>
                      <a:pt x="21465" y="11435"/>
                      <a:pt x="21510" y="11338"/>
                    </a:cubicBezTo>
                    <a:cubicBezTo>
                      <a:pt x="21510" y="11338"/>
                      <a:pt x="21600" y="11338"/>
                      <a:pt x="21600" y="11338"/>
                    </a:cubicBezTo>
                    <a:cubicBezTo>
                      <a:pt x="21600" y="0"/>
                      <a:pt x="21600" y="0"/>
                      <a:pt x="21600" y="0"/>
                    </a:cubicBezTo>
                    <a:lnTo>
                      <a:pt x="0" y="0"/>
                    </a:lnTo>
                    <a:close/>
                    <a:moveTo>
                      <a:pt x="7470" y="12608"/>
                    </a:moveTo>
                    <a:cubicBezTo>
                      <a:pt x="7470" y="12608"/>
                      <a:pt x="7425" y="12608"/>
                      <a:pt x="7425" y="12510"/>
                    </a:cubicBezTo>
                    <a:cubicBezTo>
                      <a:pt x="7425" y="12510"/>
                      <a:pt x="7380" y="12413"/>
                      <a:pt x="7335" y="12413"/>
                    </a:cubicBezTo>
                    <a:cubicBezTo>
                      <a:pt x="7335" y="12413"/>
                      <a:pt x="7335" y="12413"/>
                      <a:pt x="7335" y="12413"/>
                    </a:cubicBezTo>
                    <a:cubicBezTo>
                      <a:pt x="7335" y="12510"/>
                      <a:pt x="7335" y="12510"/>
                      <a:pt x="7380" y="12608"/>
                    </a:cubicBezTo>
                    <a:cubicBezTo>
                      <a:pt x="7380" y="12608"/>
                      <a:pt x="7380" y="12608"/>
                      <a:pt x="7380" y="12706"/>
                    </a:cubicBezTo>
                    <a:cubicBezTo>
                      <a:pt x="7335" y="12706"/>
                      <a:pt x="7335" y="12706"/>
                      <a:pt x="7290" y="12706"/>
                    </a:cubicBezTo>
                    <a:cubicBezTo>
                      <a:pt x="7290" y="12706"/>
                      <a:pt x="7245" y="12608"/>
                      <a:pt x="7245" y="12608"/>
                    </a:cubicBezTo>
                    <a:cubicBezTo>
                      <a:pt x="7245" y="12608"/>
                      <a:pt x="7200" y="12510"/>
                      <a:pt x="7200" y="12510"/>
                    </a:cubicBezTo>
                    <a:cubicBezTo>
                      <a:pt x="7155" y="12510"/>
                      <a:pt x="7155" y="12510"/>
                      <a:pt x="7155" y="12510"/>
                    </a:cubicBezTo>
                    <a:cubicBezTo>
                      <a:pt x="7110" y="12510"/>
                      <a:pt x="7155" y="12510"/>
                      <a:pt x="7155" y="12608"/>
                    </a:cubicBezTo>
                    <a:cubicBezTo>
                      <a:pt x="7155" y="12706"/>
                      <a:pt x="7200" y="12804"/>
                      <a:pt x="7200" y="12901"/>
                    </a:cubicBezTo>
                    <a:cubicBezTo>
                      <a:pt x="7200" y="12901"/>
                      <a:pt x="7200" y="12901"/>
                      <a:pt x="7200" y="12901"/>
                    </a:cubicBezTo>
                    <a:cubicBezTo>
                      <a:pt x="7200" y="12999"/>
                      <a:pt x="7155" y="12999"/>
                      <a:pt x="7155" y="12901"/>
                    </a:cubicBezTo>
                    <a:cubicBezTo>
                      <a:pt x="7110" y="12901"/>
                      <a:pt x="7110" y="12804"/>
                      <a:pt x="7065" y="12706"/>
                    </a:cubicBezTo>
                    <a:cubicBezTo>
                      <a:pt x="7020" y="12608"/>
                      <a:pt x="6975" y="12608"/>
                      <a:pt x="6975" y="12510"/>
                    </a:cubicBezTo>
                    <a:cubicBezTo>
                      <a:pt x="6975" y="12510"/>
                      <a:pt x="6975" y="12510"/>
                      <a:pt x="6930" y="12510"/>
                    </a:cubicBezTo>
                    <a:cubicBezTo>
                      <a:pt x="6930" y="12510"/>
                      <a:pt x="6930" y="12510"/>
                      <a:pt x="6930" y="12510"/>
                    </a:cubicBezTo>
                    <a:cubicBezTo>
                      <a:pt x="6975" y="12608"/>
                      <a:pt x="6975" y="12706"/>
                      <a:pt x="6975" y="12804"/>
                    </a:cubicBezTo>
                    <a:cubicBezTo>
                      <a:pt x="7020" y="12901"/>
                      <a:pt x="7020" y="12901"/>
                      <a:pt x="6975" y="12999"/>
                    </a:cubicBezTo>
                    <a:cubicBezTo>
                      <a:pt x="6975" y="12999"/>
                      <a:pt x="6930" y="12999"/>
                      <a:pt x="6930" y="12901"/>
                    </a:cubicBezTo>
                    <a:cubicBezTo>
                      <a:pt x="6885" y="12804"/>
                      <a:pt x="6840" y="12706"/>
                      <a:pt x="6840" y="12608"/>
                    </a:cubicBezTo>
                    <a:cubicBezTo>
                      <a:pt x="6840" y="12608"/>
                      <a:pt x="6795" y="12608"/>
                      <a:pt x="6795" y="12608"/>
                    </a:cubicBezTo>
                    <a:cubicBezTo>
                      <a:pt x="6795" y="12510"/>
                      <a:pt x="6795" y="12510"/>
                      <a:pt x="6795" y="12510"/>
                    </a:cubicBezTo>
                    <a:cubicBezTo>
                      <a:pt x="6795" y="12510"/>
                      <a:pt x="6750" y="12608"/>
                      <a:pt x="6750" y="12608"/>
                    </a:cubicBezTo>
                    <a:cubicBezTo>
                      <a:pt x="6750" y="12706"/>
                      <a:pt x="6750" y="12901"/>
                      <a:pt x="6750" y="12999"/>
                    </a:cubicBezTo>
                    <a:cubicBezTo>
                      <a:pt x="6750" y="12999"/>
                      <a:pt x="6750" y="13097"/>
                      <a:pt x="6750" y="13097"/>
                    </a:cubicBezTo>
                    <a:cubicBezTo>
                      <a:pt x="6750" y="13097"/>
                      <a:pt x="6705" y="13097"/>
                      <a:pt x="6705" y="12999"/>
                    </a:cubicBezTo>
                    <a:cubicBezTo>
                      <a:pt x="6660" y="12999"/>
                      <a:pt x="6615" y="12901"/>
                      <a:pt x="6570" y="12804"/>
                    </a:cubicBezTo>
                    <a:cubicBezTo>
                      <a:pt x="6525" y="12706"/>
                      <a:pt x="6480" y="12608"/>
                      <a:pt x="6390" y="12608"/>
                    </a:cubicBezTo>
                    <a:cubicBezTo>
                      <a:pt x="6390" y="12608"/>
                      <a:pt x="6345" y="12608"/>
                      <a:pt x="6345" y="12608"/>
                    </a:cubicBezTo>
                    <a:cubicBezTo>
                      <a:pt x="6300" y="12510"/>
                      <a:pt x="6255" y="12413"/>
                      <a:pt x="6165" y="12413"/>
                    </a:cubicBezTo>
                    <a:cubicBezTo>
                      <a:pt x="6165" y="12413"/>
                      <a:pt x="6120" y="12413"/>
                      <a:pt x="6120" y="12315"/>
                    </a:cubicBezTo>
                    <a:cubicBezTo>
                      <a:pt x="6030" y="12217"/>
                      <a:pt x="5985" y="12119"/>
                      <a:pt x="5895" y="11924"/>
                    </a:cubicBezTo>
                    <a:cubicBezTo>
                      <a:pt x="5850" y="11924"/>
                      <a:pt x="5850" y="11826"/>
                      <a:pt x="5760" y="11729"/>
                    </a:cubicBezTo>
                    <a:cubicBezTo>
                      <a:pt x="5760" y="11729"/>
                      <a:pt x="5760" y="11729"/>
                      <a:pt x="5715" y="11729"/>
                    </a:cubicBezTo>
                    <a:cubicBezTo>
                      <a:pt x="5715" y="11729"/>
                      <a:pt x="5670" y="11826"/>
                      <a:pt x="5670" y="11729"/>
                    </a:cubicBezTo>
                    <a:cubicBezTo>
                      <a:pt x="5625" y="11533"/>
                      <a:pt x="5580" y="11533"/>
                      <a:pt x="5535" y="11435"/>
                    </a:cubicBezTo>
                    <a:cubicBezTo>
                      <a:pt x="5490" y="11338"/>
                      <a:pt x="5445" y="11240"/>
                      <a:pt x="5400" y="11142"/>
                    </a:cubicBezTo>
                    <a:cubicBezTo>
                      <a:pt x="5355" y="11044"/>
                      <a:pt x="5310" y="10947"/>
                      <a:pt x="5310" y="10849"/>
                    </a:cubicBezTo>
                    <a:cubicBezTo>
                      <a:pt x="5265" y="10653"/>
                      <a:pt x="5175" y="10653"/>
                      <a:pt x="5130" y="10556"/>
                    </a:cubicBezTo>
                    <a:cubicBezTo>
                      <a:pt x="5040" y="10458"/>
                      <a:pt x="4995" y="10262"/>
                      <a:pt x="4950" y="10067"/>
                    </a:cubicBezTo>
                    <a:cubicBezTo>
                      <a:pt x="4950" y="10067"/>
                      <a:pt x="4950" y="9969"/>
                      <a:pt x="4905" y="9969"/>
                    </a:cubicBezTo>
                    <a:cubicBezTo>
                      <a:pt x="4860" y="9969"/>
                      <a:pt x="4860" y="9871"/>
                      <a:pt x="4815" y="9774"/>
                    </a:cubicBezTo>
                    <a:cubicBezTo>
                      <a:pt x="4770" y="9578"/>
                      <a:pt x="4680" y="9383"/>
                      <a:pt x="4635" y="9090"/>
                    </a:cubicBezTo>
                    <a:cubicBezTo>
                      <a:pt x="4590" y="9090"/>
                      <a:pt x="4590" y="9090"/>
                      <a:pt x="4590" y="9090"/>
                    </a:cubicBezTo>
                    <a:cubicBezTo>
                      <a:pt x="4545" y="9285"/>
                      <a:pt x="4500" y="9481"/>
                      <a:pt x="4455" y="9676"/>
                    </a:cubicBezTo>
                    <a:cubicBezTo>
                      <a:pt x="4455" y="9871"/>
                      <a:pt x="4410" y="10067"/>
                      <a:pt x="4365" y="10165"/>
                    </a:cubicBezTo>
                    <a:cubicBezTo>
                      <a:pt x="4320" y="10165"/>
                      <a:pt x="4320" y="10165"/>
                      <a:pt x="4275" y="10165"/>
                    </a:cubicBezTo>
                    <a:cubicBezTo>
                      <a:pt x="4275" y="10067"/>
                      <a:pt x="4230" y="10067"/>
                      <a:pt x="4230" y="10165"/>
                    </a:cubicBezTo>
                    <a:cubicBezTo>
                      <a:pt x="4185" y="10165"/>
                      <a:pt x="4185" y="10165"/>
                      <a:pt x="4140" y="10067"/>
                    </a:cubicBezTo>
                    <a:cubicBezTo>
                      <a:pt x="4140" y="10067"/>
                      <a:pt x="4095" y="10067"/>
                      <a:pt x="4050" y="10067"/>
                    </a:cubicBezTo>
                    <a:cubicBezTo>
                      <a:pt x="4005" y="10067"/>
                      <a:pt x="4005" y="9969"/>
                      <a:pt x="3960" y="9969"/>
                    </a:cubicBezTo>
                    <a:cubicBezTo>
                      <a:pt x="3960" y="9871"/>
                      <a:pt x="3915" y="9871"/>
                      <a:pt x="3870" y="9871"/>
                    </a:cubicBezTo>
                    <a:cubicBezTo>
                      <a:pt x="3870" y="9774"/>
                      <a:pt x="3825" y="9774"/>
                      <a:pt x="3825" y="9676"/>
                    </a:cubicBezTo>
                    <a:cubicBezTo>
                      <a:pt x="3825" y="9578"/>
                      <a:pt x="3825" y="9578"/>
                      <a:pt x="3780" y="9481"/>
                    </a:cubicBezTo>
                    <a:cubicBezTo>
                      <a:pt x="3780" y="9383"/>
                      <a:pt x="3735" y="9383"/>
                      <a:pt x="3735" y="9285"/>
                    </a:cubicBezTo>
                    <a:cubicBezTo>
                      <a:pt x="3780" y="9187"/>
                      <a:pt x="3735" y="9187"/>
                      <a:pt x="3735" y="9187"/>
                    </a:cubicBezTo>
                    <a:cubicBezTo>
                      <a:pt x="3735" y="9187"/>
                      <a:pt x="3690" y="9187"/>
                      <a:pt x="3690" y="9090"/>
                    </a:cubicBezTo>
                    <a:cubicBezTo>
                      <a:pt x="3690" y="9090"/>
                      <a:pt x="3735" y="8992"/>
                      <a:pt x="3735" y="8992"/>
                    </a:cubicBezTo>
                    <a:cubicBezTo>
                      <a:pt x="3735" y="8894"/>
                      <a:pt x="3690" y="8894"/>
                      <a:pt x="3690" y="8796"/>
                    </a:cubicBezTo>
                    <a:cubicBezTo>
                      <a:pt x="3690" y="8796"/>
                      <a:pt x="3690" y="8699"/>
                      <a:pt x="3690" y="8699"/>
                    </a:cubicBezTo>
                    <a:cubicBezTo>
                      <a:pt x="3690" y="8601"/>
                      <a:pt x="3690" y="8601"/>
                      <a:pt x="3690" y="8503"/>
                    </a:cubicBezTo>
                    <a:cubicBezTo>
                      <a:pt x="3690" y="8503"/>
                      <a:pt x="3645" y="8503"/>
                      <a:pt x="3690" y="8405"/>
                    </a:cubicBezTo>
                    <a:cubicBezTo>
                      <a:pt x="3690" y="8405"/>
                      <a:pt x="3690" y="8308"/>
                      <a:pt x="3735" y="8308"/>
                    </a:cubicBezTo>
                    <a:cubicBezTo>
                      <a:pt x="3780" y="8308"/>
                      <a:pt x="3825" y="8210"/>
                      <a:pt x="3870" y="8210"/>
                    </a:cubicBezTo>
                    <a:cubicBezTo>
                      <a:pt x="3960" y="8112"/>
                      <a:pt x="4050" y="8112"/>
                      <a:pt x="4140" y="8014"/>
                    </a:cubicBezTo>
                    <a:cubicBezTo>
                      <a:pt x="4185" y="8014"/>
                      <a:pt x="4185" y="7917"/>
                      <a:pt x="4140" y="7917"/>
                    </a:cubicBezTo>
                    <a:cubicBezTo>
                      <a:pt x="4140" y="7721"/>
                      <a:pt x="4095" y="7624"/>
                      <a:pt x="4050" y="7526"/>
                    </a:cubicBezTo>
                    <a:cubicBezTo>
                      <a:pt x="4005" y="7428"/>
                      <a:pt x="3960" y="7330"/>
                      <a:pt x="3915" y="7330"/>
                    </a:cubicBezTo>
                    <a:cubicBezTo>
                      <a:pt x="3825" y="7233"/>
                      <a:pt x="3780" y="7233"/>
                      <a:pt x="3780" y="7037"/>
                    </a:cubicBezTo>
                    <a:cubicBezTo>
                      <a:pt x="3780" y="7037"/>
                      <a:pt x="3780" y="6939"/>
                      <a:pt x="3780" y="6939"/>
                    </a:cubicBezTo>
                    <a:cubicBezTo>
                      <a:pt x="3825" y="6744"/>
                      <a:pt x="3780" y="6646"/>
                      <a:pt x="3735" y="6548"/>
                    </a:cubicBezTo>
                    <a:cubicBezTo>
                      <a:pt x="3690" y="6451"/>
                      <a:pt x="3645" y="6353"/>
                      <a:pt x="3645" y="6255"/>
                    </a:cubicBezTo>
                    <a:cubicBezTo>
                      <a:pt x="3600" y="6157"/>
                      <a:pt x="3555" y="6060"/>
                      <a:pt x="3555" y="5962"/>
                    </a:cubicBezTo>
                    <a:cubicBezTo>
                      <a:pt x="3555" y="5864"/>
                      <a:pt x="3555" y="5767"/>
                      <a:pt x="3510" y="5669"/>
                    </a:cubicBezTo>
                    <a:cubicBezTo>
                      <a:pt x="3465" y="5571"/>
                      <a:pt x="3465" y="5473"/>
                      <a:pt x="3465" y="5376"/>
                    </a:cubicBezTo>
                    <a:cubicBezTo>
                      <a:pt x="3420" y="5376"/>
                      <a:pt x="3420" y="5278"/>
                      <a:pt x="3465" y="5278"/>
                    </a:cubicBezTo>
                    <a:cubicBezTo>
                      <a:pt x="3465" y="5082"/>
                      <a:pt x="3465" y="4985"/>
                      <a:pt x="3420" y="4887"/>
                    </a:cubicBezTo>
                    <a:cubicBezTo>
                      <a:pt x="3375" y="4691"/>
                      <a:pt x="3375" y="4496"/>
                      <a:pt x="3285" y="4300"/>
                    </a:cubicBezTo>
                    <a:cubicBezTo>
                      <a:pt x="3285" y="4300"/>
                      <a:pt x="3285" y="4203"/>
                      <a:pt x="3285" y="4105"/>
                    </a:cubicBezTo>
                    <a:cubicBezTo>
                      <a:pt x="3330" y="4105"/>
                      <a:pt x="3330" y="4007"/>
                      <a:pt x="3285" y="3910"/>
                    </a:cubicBezTo>
                    <a:cubicBezTo>
                      <a:pt x="3240" y="3812"/>
                      <a:pt x="3240" y="3714"/>
                      <a:pt x="3285" y="3519"/>
                    </a:cubicBezTo>
                    <a:cubicBezTo>
                      <a:pt x="3285" y="3519"/>
                      <a:pt x="3285" y="3519"/>
                      <a:pt x="3285" y="3421"/>
                    </a:cubicBezTo>
                    <a:cubicBezTo>
                      <a:pt x="3285" y="3421"/>
                      <a:pt x="3330" y="3323"/>
                      <a:pt x="3330" y="3323"/>
                    </a:cubicBezTo>
                    <a:cubicBezTo>
                      <a:pt x="3285" y="3225"/>
                      <a:pt x="3285" y="3225"/>
                      <a:pt x="3285" y="3128"/>
                    </a:cubicBezTo>
                    <a:cubicBezTo>
                      <a:pt x="3240" y="3128"/>
                      <a:pt x="3195" y="3030"/>
                      <a:pt x="3195" y="2932"/>
                    </a:cubicBezTo>
                    <a:cubicBezTo>
                      <a:pt x="3150" y="2932"/>
                      <a:pt x="3150" y="2834"/>
                      <a:pt x="3150" y="2834"/>
                    </a:cubicBezTo>
                    <a:cubicBezTo>
                      <a:pt x="3195" y="2737"/>
                      <a:pt x="3195" y="2737"/>
                      <a:pt x="3240" y="2737"/>
                    </a:cubicBezTo>
                    <a:cubicBezTo>
                      <a:pt x="3240" y="2834"/>
                      <a:pt x="3285" y="2834"/>
                      <a:pt x="3330" y="2834"/>
                    </a:cubicBezTo>
                    <a:cubicBezTo>
                      <a:pt x="3375" y="2932"/>
                      <a:pt x="3375" y="2932"/>
                      <a:pt x="3420" y="2932"/>
                    </a:cubicBezTo>
                    <a:cubicBezTo>
                      <a:pt x="3420" y="2932"/>
                      <a:pt x="3420" y="2932"/>
                      <a:pt x="3420" y="2932"/>
                    </a:cubicBezTo>
                    <a:cubicBezTo>
                      <a:pt x="3420" y="2932"/>
                      <a:pt x="3420" y="2932"/>
                      <a:pt x="3420" y="2932"/>
                    </a:cubicBezTo>
                    <a:cubicBezTo>
                      <a:pt x="3420" y="2834"/>
                      <a:pt x="3420" y="2834"/>
                      <a:pt x="3375" y="2834"/>
                    </a:cubicBezTo>
                    <a:cubicBezTo>
                      <a:pt x="3375" y="2737"/>
                      <a:pt x="3330" y="2639"/>
                      <a:pt x="3285" y="2541"/>
                    </a:cubicBezTo>
                    <a:cubicBezTo>
                      <a:pt x="3285" y="2443"/>
                      <a:pt x="3285" y="2443"/>
                      <a:pt x="3285" y="2346"/>
                    </a:cubicBezTo>
                    <a:cubicBezTo>
                      <a:pt x="3330" y="2346"/>
                      <a:pt x="3375" y="2346"/>
                      <a:pt x="3375" y="2346"/>
                    </a:cubicBezTo>
                    <a:cubicBezTo>
                      <a:pt x="3420" y="2443"/>
                      <a:pt x="3465" y="2541"/>
                      <a:pt x="3465" y="2541"/>
                    </a:cubicBezTo>
                    <a:cubicBezTo>
                      <a:pt x="3510" y="2541"/>
                      <a:pt x="3510" y="2541"/>
                      <a:pt x="3510" y="2541"/>
                    </a:cubicBezTo>
                    <a:cubicBezTo>
                      <a:pt x="3510" y="2541"/>
                      <a:pt x="3510" y="2541"/>
                      <a:pt x="3510" y="2541"/>
                    </a:cubicBezTo>
                    <a:cubicBezTo>
                      <a:pt x="3465" y="2346"/>
                      <a:pt x="3420" y="2248"/>
                      <a:pt x="3375" y="2052"/>
                    </a:cubicBezTo>
                    <a:cubicBezTo>
                      <a:pt x="3375" y="2052"/>
                      <a:pt x="3375" y="2052"/>
                      <a:pt x="3375" y="1955"/>
                    </a:cubicBezTo>
                    <a:cubicBezTo>
                      <a:pt x="3420" y="1955"/>
                      <a:pt x="3420" y="1955"/>
                      <a:pt x="3465" y="1955"/>
                    </a:cubicBezTo>
                    <a:cubicBezTo>
                      <a:pt x="3465" y="2052"/>
                      <a:pt x="3510" y="2052"/>
                      <a:pt x="3555" y="2150"/>
                    </a:cubicBezTo>
                    <a:cubicBezTo>
                      <a:pt x="3555" y="2150"/>
                      <a:pt x="3555" y="2150"/>
                      <a:pt x="3555" y="2150"/>
                    </a:cubicBezTo>
                    <a:cubicBezTo>
                      <a:pt x="3555" y="2150"/>
                      <a:pt x="3555" y="2150"/>
                      <a:pt x="3555" y="2150"/>
                    </a:cubicBezTo>
                    <a:cubicBezTo>
                      <a:pt x="3555" y="1955"/>
                      <a:pt x="3510" y="1857"/>
                      <a:pt x="3510" y="1759"/>
                    </a:cubicBezTo>
                    <a:cubicBezTo>
                      <a:pt x="3510" y="1759"/>
                      <a:pt x="3510" y="1662"/>
                      <a:pt x="3510" y="1662"/>
                    </a:cubicBezTo>
                    <a:cubicBezTo>
                      <a:pt x="3510" y="1662"/>
                      <a:pt x="3555" y="1662"/>
                      <a:pt x="3555" y="1662"/>
                    </a:cubicBezTo>
                    <a:cubicBezTo>
                      <a:pt x="3600" y="1662"/>
                      <a:pt x="3600" y="1759"/>
                      <a:pt x="3600" y="1759"/>
                    </a:cubicBezTo>
                    <a:cubicBezTo>
                      <a:pt x="3600" y="1857"/>
                      <a:pt x="3600" y="1857"/>
                      <a:pt x="3645" y="1857"/>
                    </a:cubicBezTo>
                    <a:cubicBezTo>
                      <a:pt x="3645" y="1857"/>
                      <a:pt x="3645" y="1857"/>
                      <a:pt x="3645" y="1857"/>
                    </a:cubicBezTo>
                    <a:cubicBezTo>
                      <a:pt x="3645" y="1857"/>
                      <a:pt x="3645" y="1857"/>
                      <a:pt x="3645" y="1857"/>
                    </a:cubicBezTo>
                    <a:cubicBezTo>
                      <a:pt x="3645" y="1759"/>
                      <a:pt x="3600" y="1662"/>
                      <a:pt x="3600" y="1564"/>
                    </a:cubicBezTo>
                    <a:cubicBezTo>
                      <a:pt x="3600" y="1466"/>
                      <a:pt x="3645" y="1466"/>
                      <a:pt x="3645" y="1466"/>
                    </a:cubicBezTo>
                    <a:cubicBezTo>
                      <a:pt x="3645" y="1466"/>
                      <a:pt x="3645" y="1466"/>
                      <a:pt x="3645" y="1466"/>
                    </a:cubicBezTo>
                    <a:cubicBezTo>
                      <a:pt x="3690" y="1564"/>
                      <a:pt x="3735" y="1564"/>
                      <a:pt x="3735" y="1662"/>
                    </a:cubicBezTo>
                    <a:cubicBezTo>
                      <a:pt x="3780" y="1759"/>
                      <a:pt x="3825" y="1857"/>
                      <a:pt x="3870" y="1955"/>
                    </a:cubicBezTo>
                    <a:cubicBezTo>
                      <a:pt x="3870" y="1955"/>
                      <a:pt x="3870" y="1955"/>
                      <a:pt x="3870" y="1955"/>
                    </a:cubicBezTo>
                    <a:cubicBezTo>
                      <a:pt x="3870" y="1955"/>
                      <a:pt x="3870" y="1955"/>
                      <a:pt x="3870" y="1955"/>
                    </a:cubicBezTo>
                    <a:cubicBezTo>
                      <a:pt x="3870" y="1955"/>
                      <a:pt x="3870" y="1857"/>
                      <a:pt x="3870" y="1857"/>
                    </a:cubicBezTo>
                    <a:cubicBezTo>
                      <a:pt x="3870" y="1857"/>
                      <a:pt x="3870" y="1759"/>
                      <a:pt x="3915" y="1759"/>
                    </a:cubicBezTo>
                    <a:cubicBezTo>
                      <a:pt x="3915" y="1759"/>
                      <a:pt x="3915" y="1759"/>
                      <a:pt x="3915" y="1759"/>
                    </a:cubicBezTo>
                    <a:cubicBezTo>
                      <a:pt x="3960" y="1857"/>
                      <a:pt x="3960" y="1857"/>
                      <a:pt x="3960" y="1857"/>
                    </a:cubicBezTo>
                    <a:cubicBezTo>
                      <a:pt x="3960" y="2052"/>
                      <a:pt x="4050" y="2052"/>
                      <a:pt x="4095" y="2248"/>
                    </a:cubicBezTo>
                    <a:cubicBezTo>
                      <a:pt x="4095" y="2346"/>
                      <a:pt x="4140" y="2541"/>
                      <a:pt x="4140" y="2639"/>
                    </a:cubicBezTo>
                    <a:cubicBezTo>
                      <a:pt x="4230" y="2932"/>
                      <a:pt x="4275" y="3225"/>
                      <a:pt x="4320" y="3519"/>
                    </a:cubicBezTo>
                    <a:cubicBezTo>
                      <a:pt x="4410" y="3714"/>
                      <a:pt x="4455" y="3910"/>
                      <a:pt x="4500" y="4105"/>
                    </a:cubicBezTo>
                    <a:cubicBezTo>
                      <a:pt x="4545" y="4300"/>
                      <a:pt x="4545" y="4398"/>
                      <a:pt x="4545" y="4594"/>
                    </a:cubicBezTo>
                    <a:cubicBezTo>
                      <a:pt x="4590" y="4789"/>
                      <a:pt x="4590" y="4985"/>
                      <a:pt x="4635" y="5180"/>
                    </a:cubicBezTo>
                    <a:cubicBezTo>
                      <a:pt x="4680" y="5376"/>
                      <a:pt x="4770" y="5669"/>
                      <a:pt x="4815" y="5864"/>
                    </a:cubicBezTo>
                    <a:cubicBezTo>
                      <a:pt x="4815" y="5864"/>
                      <a:pt x="4815" y="5864"/>
                      <a:pt x="4815" y="5864"/>
                    </a:cubicBezTo>
                    <a:cubicBezTo>
                      <a:pt x="4905" y="6060"/>
                      <a:pt x="4995" y="6255"/>
                      <a:pt x="5130" y="6353"/>
                    </a:cubicBezTo>
                    <a:cubicBezTo>
                      <a:pt x="5175" y="6353"/>
                      <a:pt x="5220" y="6353"/>
                      <a:pt x="5265" y="6255"/>
                    </a:cubicBezTo>
                    <a:cubicBezTo>
                      <a:pt x="5355" y="6157"/>
                      <a:pt x="5445" y="6060"/>
                      <a:pt x="5580" y="6157"/>
                    </a:cubicBezTo>
                    <a:cubicBezTo>
                      <a:pt x="5625" y="6157"/>
                      <a:pt x="5715" y="6157"/>
                      <a:pt x="5760" y="6157"/>
                    </a:cubicBezTo>
                    <a:cubicBezTo>
                      <a:pt x="5805" y="6157"/>
                      <a:pt x="5805" y="6157"/>
                      <a:pt x="5805" y="6255"/>
                    </a:cubicBezTo>
                    <a:cubicBezTo>
                      <a:pt x="5805" y="6353"/>
                      <a:pt x="5805" y="6353"/>
                      <a:pt x="5805" y="6353"/>
                    </a:cubicBezTo>
                    <a:cubicBezTo>
                      <a:pt x="5715" y="6451"/>
                      <a:pt x="5625" y="6548"/>
                      <a:pt x="5580" y="6744"/>
                    </a:cubicBezTo>
                    <a:cubicBezTo>
                      <a:pt x="5490" y="6842"/>
                      <a:pt x="5445" y="7037"/>
                      <a:pt x="5400" y="7233"/>
                    </a:cubicBezTo>
                    <a:cubicBezTo>
                      <a:pt x="5400" y="7330"/>
                      <a:pt x="5400" y="7330"/>
                      <a:pt x="5400" y="7428"/>
                    </a:cubicBezTo>
                    <a:cubicBezTo>
                      <a:pt x="5445" y="7526"/>
                      <a:pt x="5445" y="7624"/>
                      <a:pt x="5445" y="7721"/>
                    </a:cubicBezTo>
                    <a:cubicBezTo>
                      <a:pt x="5490" y="7819"/>
                      <a:pt x="5535" y="7917"/>
                      <a:pt x="5535" y="8014"/>
                    </a:cubicBezTo>
                    <a:cubicBezTo>
                      <a:pt x="5625" y="8308"/>
                      <a:pt x="5715" y="8405"/>
                      <a:pt x="5805" y="8601"/>
                    </a:cubicBezTo>
                    <a:cubicBezTo>
                      <a:pt x="5940" y="8796"/>
                      <a:pt x="6075" y="8992"/>
                      <a:pt x="6210" y="9285"/>
                    </a:cubicBezTo>
                    <a:cubicBezTo>
                      <a:pt x="6300" y="9383"/>
                      <a:pt x="6390" y="9578"/>
                      <a:pt x="6480" y="9774"/>
                    </a:cubicBezTo>
                    <a:cubicBezTo>
                      <a:pt x="6480" y="9774"/>
                      <a:pt x="6525" y="9774"/>
                      <a:pt x="6525" y="9871"/>
                    </a:cubicBezTo>
                    <a:cubicBezTo>
                      <a:pt x="6525" y="9969"/>
                      <a:pt x="6570" y="9969"/>
                      <a:pt x="6615" y="10067"/>
                    </a:cubicBezTo>
                    <a:cubicBezTo>
                      <a:pt x="6660" y="10165"/>
                      <a:pt x="6750" y="10262"/>
                      <a:pt x="6795" y="10360"/>
                    </a:cubicBezTo>
                    <a:cubicBezTo>
                      <a:pt x="6885" y="10556"/>
                      <a:pt x="6975" y="10751"/>
                      <a:pt x="7020" y="10849"/>
                    </a:cubicBezTo>
                    <a:cubicBezTo>
                      <a:pt x="7155" y="11044"/>
                      <a:pt x="7245" y="11240"/>
                      <a:pt x="7335" y="11435"/>
                    </a:cubicBezTo>
                    <a:cubicBezTo>
                      <a:pt x="7380" y="11533"/>
                      <a:pt x="7380" y="11631"/>
                      <a:pt x="7425" y="11729"/>
                    </a:cubicBezTo>
                    <a:cubicBezTo>
                      <a:pt x="7425" y="11729"/>
                      <a:pt x="7470" y="11826"/>
                      <a:pt x="7425" y="11826"/>
                    </a:cubicBezTo>
                    <a:cubicBezTo>
                      <a:pt x="7425" y="11826"/>
                      <a:pt x="7380" y="11924"/>
                      <a:pt x="7380" y="11826"/>
                    </a:cubicBezTo>
                    <a:cubicBezTo>
                      <a:pt x="7335" y="11826"/>
                      <a:pt x="7335" y="11826"/>
                      <a:pt x="7335" y="11826"/>
                    </a:cubicBezTo>
                    <a:cubicBezTo>
                      <a:pt x="7335" y="11924"/>
                      <a:pt x="7335" y="11924"/>
                      <a:pt x="7335" y="11924"/>
                    </a:cubicBezTo>
                    <a:cubicBezTo>
                      <a:pt x="7380" y="12119"/>
                      <a:pt x="7425" y="12217"/>
                      <a:pt x="7470" y="12413"/>
                    </a:cubicBezTo>
                    <a:cubicBezTo>
                      <a:pt x="7470" y="12413"/>
                      <a:pt x="7470" y="12413"/>
                      <a:pt x="7470" y="12510"/>
                    </a:cubicBezTo>
                    <a:cubicBezTo>
                      <a:pt x="7515" y="12510"/>
                      <a:pt x="7470" y="12510"/>
                      <a:pt x="7470" y="12608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7189" name="Freeform 699"/>
              <p:cNvSpPr/>
              <p:nvPr/>
            </p:nvSpPr>
            <p:spPr>
              <a:xfrm>
                <a:off x="279419" y="89352"/>
                <a:ext cx="12701" cy="5140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0160" y="0"/>
                    </a:moveTo>
                    <a:cubicBezTo>
                      <a:pt x="21600" y="248"/>
                      <a:pt x="21600" y="248"/>
                      <a:pt x="21600" y="497"/>
                    </a:cubicBezTo>
                    <a:cubicBezTo>
                      <a:pt x="21600" y="21600"/>
                      <a:pt x="21600" y="21600"/>
                      <a:pt x="21600" y="21600"/>
                    </a:cubicBezTo>
                    <a:cubicBezTo>
                      <a:pt x="21600" y="21600"/>
                      <a:pt x="21600" y="21600"/>
                      <a:pt x="21600" y="21600"/>
                    </a:cubicBezTo>
                    <a:cubicBezTo>
                      <a:pt x="15840" y="20855"/>
                      <a:pt x="14400" y="19614"/>
                      <a:pt x="11520" y="18621"/>
                    </a:cubicBezTo>
                    <a:cubicBezTo>
                      <a:pt x="10080" y="18372"/>
                      <a:pt x="10080" y="18124"/>
                      <a:pt x="8640" y="17876"/>
                    </a:cubicBezTo>
                    <a:cubicBezTo>
                      <a:pt x="5760" y="16634"/>
                      <a:pt x="2880" y="15393"/>
                      <a:pt x="0" y="14152"/>
                    </a:cubicBezTo>
                    <a:cubicBezTo>
                      <a:pt x="0" y="13655"/>
                      <a:pt x="0" y="13407"/>
                      <a:pt x="0" y="12910"/>
                    </a:cubicBezTo>
                    <a:cubicBezTo>
                      <a:pt x="1440" y="11917"/>
                      <a:pt x="4320" y="10676"/>
                      <a:pt x="5760" y="9683"/>
                    </a:cubicBezTo>
                    <a:cubicBezTo>
                      <a:pt x="5760" y="8938"/>
                      <a:pt x="8640" y="8193"/>
                      <a:pt x="10080" y="7448"/>
                    </a:cubicBezTo>
                    <a:cubicBezTo>
                      <a:pt x="10080" y="6952"/>
                      <a:pt x="11520" y="6455"/>
                      <a:pt x="11520" y="5959"/>
                    </a:cubicBezTo>
                    <a:cubicBezTo>
                      <a:pt x="11520" y="5214"/>
                      <a:pt x="12960" y="4469"/>
                      <a:pt x="14400" y="3972"/>
                    </a:cubicBezTo>
                    <a:cubicBezTo>
                      <a:pt x="15840" y="3228"/>
                      <a:pt x="15840" y="2483"/>
                      <a:pt x="17280" y="1986"/>
                    </a:cubicBezTo>
                    <a:cubicBezTo>
                      <a:pt x="18720" y="1241"/>
                      <a:pt x="20160" y="745"/>
                      <a:pt x="20160" y="0"/>
                    </a:cubicBezTo>
                    <a:cubicBezTo>
                      <a:pt x="20160" y="0"/>
                      <a:pt x="20160" y="0"/>
                      <a:pt x="20160" y="0"/>
                    </a:cubicBezTo>
                    <a:cubicBezTo>
                      <a:pt x="20160" y="0"/>
                      <a:pt x="20160" y="0"/>
                      <a:pt x="2016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7190" name="Freeform 700"/>
              <p:cNvSpPr/>
              <p:nvPr/>
            </p:nvSpPr>
            <p:spPr>
              <a:xfrm>
                <a:off x="279378" y="155097"/>
                <a:ext cx="12701" cy="2184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782" h="21600" fill="norm" stroke="1" extrusionOk="0">
                    <a:moveTo>
                      <a:pt x="15382" y="2919"/>
                    </a:moveTo>
                    <a:cubicBezTo>
                      <a:pt x="16732" y="1751"/>
                      <a:pt x="15382" y="584"/>
                      <a:pt x="20782" y="0"/>
                    </a:cubicBezTo>
                    <a:cubicBezTo>
                      <a:pt x="20782" y="21600"/>
                      <a:pt x="20782" y="21600"/>
                      <a:pt x="20782" y="21600"/>
                    </a:cubicBezTo>
                    <a:cubicBezTo>
                      <a:pt x="20782" y="21600"/>
                      <a:pt x="20782" y="21600"/>
                      <a:pt x="20782" y="21600"/>
                    </a:cubicBezTo>
                    <a:cubicBezTo>
                      <a:pt x="15382" y="21600"/>
                      <a:pt x="11332" y="20432"/>
                      <a:pt x="7282" y="20432"/>
                    </a:cubicBezTo>
                    <a:cubicBezTo>
                      <a:pt x="5932" y="20432"/>
                      <a:pt x="4582" y="20432"/>
                      <a:pt x="3232" y="20432"/>
                    </a:cubicBezTo>
                    <a:cubicBezTo>
                      <a:pt x="-818" y="19849"/>
                      <a:pt x="-818" y="19849"/>
                      <a:pt x="1882" y="18097"/>
                    </a:cubicBezTo>
                    <a:cubicBezTo>
                      <a:pt x="5932" y="14011"/>
                      <a:pt x="8632" y="9924"/>
                      <a:pt x="12682" y="6422"/>
                    </a:cubicBezTo>
                    <a:cubicBezTo>
                      <a:pt x="12682" y="5254"/>
                      <a:pt x="14032" y="3503"/>
                      <a:pt x="15382" y="2919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7191" name="Freeform 701"/>
              <p:cNvSpPr/>
              <p:nvPr/>
            </p:nvSpPr>
            <p:spPr>
              <a:xfrm>
                <a:off x="283190" y="182826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7971" h="17550" fill="norm" stroke="1" extrusionOk="0">
                    <a:moveTo>
                      <a:pt x="17971" y="0"/>
                    </a:moveTo>
                    <a:cubicBezTo>
                      <a:pt x="17971" y="5400"/>
                      <a:pt x="17971" y="5400"/>
                      <a:pt x="17971" y="5400"/>
                    </a:cubicBezTo>
                    <a:cubicBezTo>
                      <a:pt x="13651" y="10800"/>
                      <a:pt x="9331" y="16200"/>
                      <a:pt x="9331" y="16200"/>
                    </a:cubicBezTo>
                    <a:cubicBezTo>
                      <a:pt x="5011" y="16200"/>
                      <a:pt x="691" y="21600"/>
                      <a:pt x="691" y="10800"/>
                    </a:cubicBezTo>
                    <a:cubicBezTo>
                      <a:pt x="691" y="0"/>
                      <a:pt x="-3629" y="0"/>
                      <a:pt x="9331" y="0"/>
                    </a:cubicBezTo>
                    <a:cubicBezTo>
                      <a:pt x="13651" y="0"/>
                      <a:pt x="13651" y="0"/>
                      <a:pt x="1797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7192" name="Freeform 702"/>
              <p:cNvSpPr/>
              <p:nvPr/>
            </p:nvSpPr>
            <p:spPr>
              <a:xfrm>
                <a:off x="283993" y="186032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5274" h="21600" fill="norm" stroke="1" extrusionOk="0">
                    <a:moveTo>
                      <a:pt x="15274" y="0"/>
                    </a:moveTo>
                    <a:cubicBezTo>
                      <a:pt x="15274" y="21600"/>
                      <a:pt x="15274" y="21600"/>
                      <a:pt x="15274" y="21600"/>
                    </a:cubicBezTo>
                    <a:cubicBezTo>
                      <a:pt x="4474" y="21600"/>
                      <a:pt x="4474" y="21600"/>
                      <a:pt x="4474" y="10800"/>
                    </a:cubicBezTo>
                    <a:cubicBezTo>
                      <a:pt x="-6326" y="10800"/>
                      <a:pt x="4474" y="0"/>
                      <a:pt x="1527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7193" name="Freeform 703"/>
              <p:cNvSpPr/>
              <p:nvPr/>
            </p:nvSpPr>
            <p:spPr>
              <a:xfrm>
                <a:off x="248814" y="199442"/>
                <a:ext cx="41479" cy="8472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291" y="7099"/>
                    </a:moveTo>
                    <a:cubicBezTo>
                      <a:pt x="21600" y="7250"/>
                      <a:pt x="21600" y="7401"/>
                      <a:pt x="21600" y="7552"/>
                    </a:cubicBezTo>
                    <a:cubicBezTo>
                      <a:pt x="21600" y="21600"/>
                      <a:pt x="21600" y="21600"/>
                      <a:pt x="21600" y="21600"/>
                    </a:cubicBezTo>
                    <a:cubicBezTo>
                      <a:pt x="5246" y="21600"/>
                      <a:pt x="5246" y="21600"/>
                      <a:pt x="5246" y="21600"/>
                    </a:cubicBezTo>
                    <a:cubicBezTo>
                      <a:pt x="5554" y="21449"/>
                      <a:pt x="5554" y="21298"/>
                      <a:pt x="5863" y="21147"/>
                    </a:cubicBezTo>
                    <a:cubicBezTo>
                      <a:pt x="5863" y="20845"/>
                      <a:pt x="5863" y="20845"/>
                      <a:pt x="5554" y="20845"/>
                    </a:cubicBezTo>
                    <a:cubicBezTo>
                      <a:pt x="4629" y="20694"/>
                      <a:pt x="3703" y="20845"/>
                      <a:pt x="2777" y="20845"/>
                    </a:cubicBezTo>
                    <a:cubicBezTo>
                      <a:pt x="2469" y="20845"/>
                      <a:pt x="2160" y="20694"/>
                      <a:pt x="1851" y="20845"/>
                    </a:cubicBezTo>
                    <a:cubicBezTo>
                      <a:pt x="1234" y="20996"/>
                      <a:pt x="617" y="20845"/>
                      <a:pt x="309" y="20845"/>
                    </a:cubicBezTo>
                    <a:cubicBezTo>
                      <a:pt x="0" y="20845"/>
                      <a:pt x="0" y="20845"/>
                      <a:pt x="0" y="20694"/>
                    </a:cubicBezTo>
                    <a:cubicBezTo>
                      <a:pt x="617" y="20392"/>
                      <a:pt x="926" y="20090"/>
                      <a:pt x="1543" y="19787"/>
                    </a:cubicBezTo>
                    <a:cubicBezTo>
                      <a:pt x="3394" y="18579"/>
                      <a:pt x="4937" y="17220"/>
                      <a:pt x="6480" y="15860"/>
                    </a:cubicBezTo>
                    <a:cubicBezTo>
                      <a:pt x="7406" y="15709"/>
                      <a:pt x="7097" y="15105"/>
                      <a:pt x="7714" y="14954"/>
                    </a:cubicBezTo>
                    <a:cubicBezTo>
                      <a:pt x="7714" y="14954"/>
                      <a:pt x="7714" y="14803"/>
                      <a:pt x="7714" y="14803"/>
                    </a:cubicBezTo>
                    <a:cubicBezTo>
                      <a:pt x="7406" y="14803"/>
                      <a:pt x="7406" y="14501"/>
                      <a:pt x="6789" y="14652"/>
                    </a:cubicBezTo>
                    <a:cubicBezTo>
                      <a:pt x="5863" y="14652"/>
                      <a:pt x="4937" y="14501"/>
                      <a:pt x="4011" y="14803"/>
                    </a:cubicBezTo>
                    <a:cubicBezTo>
                      <a:pt x="3394" y="14954"/>
                      <a:pt x="2777" y="14803"/>
                      <a:pt x="2160" y="14652"/>
                    </a:cubicBezTo>
                    <a:cubicBezTo>
                      <a:pt x="1851" y="14652"/>
                      <a:pt x="1851" y="14501"/>
                      <a:pt x="1851" y="14350"/>
                    </a:cubicBezTo>
                    <a:cubicBezTo>
                      <a:pt x="2469" y="14048"/>
                      <a:pt x="2777" y="13745"/>
                      <a:pt x="3394" y="13443"/>
                    </a:cubicBezTo>
                    <a:cubicBezTo>
                      <a:pt x="4320" y="12839"/>
                      <a:pt x="4937" y="12235"/>
                      <a:pt x="5863" y="11480"/>
                    </a:cubicBezTo>
                    <a:cubicBezTo>
                      <a:pt x="6789" y="10724"/>
                      <a:pt x="7406" y="9969"/>
                      <a:pt x="8023" y="9214"/>
                    </a:cubicBezTo>
                    <a:cubicBezTo>
                      <a:pt x="8331" y="9214"/>
                      <a:pt x="8331" y="9063"/>
                      <a:pt x="8331" y="9063"/>
                    </a:cubicBezTo>
                    <a:cubicBezTo>
                      <a:pt x="8023" y="8912"/>
                      <a:pt x="7714" y="8761"/>
                      <a:pt x="7406" y="8912"/>
                    </a:cubicBezTo>
                    <a:cubicBezTo>
                      <a:pt x="6789" y="9063"/>
                      <a:pt x="6171" y="8912"/>
                      <a:pt x="5554" y="9063"/>
                    </a:cubicBezTo>
                    <a:cubicBezTo>
                      <a:pt x="5246" y="9063"/>
                      <a:pt x="4937" y="9063"/>
                      <a:pt x="4320" y="9063"/>
                    </a:cubicBezTo>
                    <a:cubicBezTo>
                      <a:pt x="4011" y="9063"/>
                      <a:pt x="3703" y="8912"/>
                      <a:pt x="3394" y="8912"/>
                    </a:cubicBezTo>
                    <a:cubicBezTo>
                      <a:pt x="3394" y="8761"/>
                      <a:pt x="3703" y="8610"/>
                      <a:pt x="4011" y="8459"/>
                    </a:cubicBezTo>
                    <a:cubicBezTo>
                      <a:pt x="4629" y="8157"/>
                      <a:pt x="4937" y="7703"/>
                      <a:pt x="5246" y="7401"/>
                    </a:cubicBezTo>
                    <a:cubicBezTo>
                      <a:pt x="6171" y="6646"/>
                      <a:pt x="6789" y="6042"/>
                      <a:pt x="7406" y="5438"/>
                    </a:cubicBezTo>
                    <a:cubicBezTo>
                      <a:pt x="8640" y="4380"/>
                      <a:pt x="9874" y="3323"/>
                      <a:pt x="10800" y="2417"/>
                    </a:cubicBezTo>
                    <a:cubicBezTo>
                      <a:pt x="11417" y="1964"/>
                      <a:pt x="11726" y="1662"/>
                      <a:pt x="12034" y="1208"/>
                    </a:cubicBezTo>
                    <a:cubicBezTo>
                      <a:pt x="12651" y="755"/>
                      <a:pt x="13269" y="453"/>
                      <a:pt x="13269" y="0"/>
                    </a:cubicBezTo>
                    <a:cubicBezTo>
                      <a:pt x="13269" y="0"/>
                      <a:pt x="13577" y="0"/>
                      <a:pt x="13577" y="0"/>
                    </a:cubicBezTo>
                    <a:cubicBezTo>
                      <a:pt x="13577" y="0"/>
                      <a:pt x="13886" y="0"/>
                      <a:pt x="13886" y="0"/>
                    </a:cubicBezTo>
                    <a:cubicBezTo>
                      <a:pt x="13886" y="151"/>
                      <a:pt x="13886" y="302"/>
                      <a:pt x="14194" y="453"/>
                    </a:cubicBezTo>
                    <a:cubicBezTo>
                      <a:pt x="14194" y="604"/>
                      <a:pt x="14503" y="906"/>
                      <a:pt x="14811" y="1208"/>
                    </a:cubicBezTo>
                    <a:cubicBezTo>
                      <a:pt x="15120" y="1510"/>
                      <a:pt x="16046" y="1662"/>
                      <a:pt x="15737" y="1964"/>
                    </a:cubicBezTo>
                    <a:cubicBezTo>
                      <a:pt x="15737" y="2115"/>
                      <a:pt x="15737" y="2115"/>
                      <a:pt x="16046" y="2115"/>
                    </a:cubicBezTo>
                    <a:cubicBezTo>
                      <a:pt x="16354" y="2115"/>
                      <a:pt x="16354" y="2417"/>
                      <a:pt x="16663" y="2568"/>
                    </a:cubicBezTo>
                    <a:cubicBezTo>
                      <a:pt x="16971" y="2870"/>
                      <a:pt x="17280" y="3323"/>
                      <a:pt x="17589" y="3625"/>
                    </a:cubicBezTo>
                    <a:cubicBezTo>
                      <a:pt x="18823" y="4531"/>
                      <a:pt x="19440" y="5438"/>
                      <a:pt x="20366" y="6193"/>
                    </a:cubicBezTo>
                    <a:cubicBezTo>
                      <a:pt x="20983" y="6495"/>
                      <a:pt x="20983" y="6797"/>
                      <a:pt x="21291" y="7099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</p:grpSp>
        <p:sp>
          <p:nvSpPr>
            <p:cNvPr id="7195" name="TextBox 445"/>
            <p:cNvSpPr txBox="1"/>
            <p:nvPr/>
          </p:nvSpPr>
          <p:spPr>
            <a:xfrm>
              <a:off x="276172" y="0"/>
              <a:ext cx="1190561" cy="307341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  <a:extLst>
              <a:ext uri="{C572A759-6A51-4108-AA02-DFA0A04FC94B}">
                <ma14:wrappingTextBoxFlag xmlns:ma14="http://schemas.microsoft.com/office/mac/drawingml/2011/main" val="1"/>
              </a:ext>
            </a:extLst>
          </p:spPr>
          <p:txBody>
            <a:bodyPr wrap="none" lIns="45719" tIns="45719" rIns="45719" bIns="45719" numCol="1" anchor="ctr">
              <a:spAutoFit/>
            </a:bodyPr>
            <a:lstStyle>
              <a:lvl1pPr>
                <a:defRPr b="1" spc="300" sz="1400">
                  <a:solidFill>
                    <a:srgbClr val="404040"/>
                  </a:solidFill>
                  <a:latin typeface="Holtzberg"/>
                  <a:ea typeface="Holtzberg"/>
                  <a:cs typeface="Holtzberg"/>
                  <a:sym typeface="Holtzberg"/>
                </a:defRPr>
              </a:lvl1pPr>
            </a:lstStyle>
            <a:p>
              <a:pPr/>
              <a:r>
                <a:t>ALAMIAN</a:t>
              </a:r>
            </a:p>
          </p:txBody>
        </p:sp>
      </p:grpSp>
    </p:spTree>
  </p:cSld>
  <p:clrMapOvr>
    <a:masterClrMapping/>
  </p:clrMapOvr>
  <p:transition xmlns:p14="http://schemas.microsoft.com/office/powerpoint/2010/main" spd="med" advClick="1"/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xmlns:m="http://schemas.openxmlformats.org/officeDocument/2006/math" xmlns:a14="http://schemas.microsoft.com/office/drawing/2010/main" type="tx" showMasterSp="1" showMasterPhAnim="1">
  <p:cSld name="Alamian Template - 26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03" name="Text Placeholder 30"/>
          <p:cNvSpPr/>
          <p:nvPr/>
        </p:nvSpPr>
        <p:spPr>
          <a:xfrm>
            <a:off x="-1" y="0"/>
            <a:ext cx="4262286" cy="6858000"/>
          </a:xfrm>
          <a:prstGeom prst="rect">
            <a:avLst/>
          </a:prstGeom>
          <a:solidFill>
            <a:schemeClr val="accent2"/>
          </a:solidFill>
          <a:ln w="12700">
            <a:miter lim="400000"/>
          </a:ln>
        </p:spPr>
        <p:txBody>
          <a:bodyPr lIns="45719" rIns="45719" anchor="ctr"/>
          <a:lstStyle/>
          <a:p>
            <a:pPr algn="ctr">
              <a:defRPr>
                <a:solidFill>
                  <a:srgbClr val="FFFFFF"/>
                </a:solidFill>
              </a:defRPr>
            </a:pPr>
          </a:p>
        </p:txBody>
      </p:sp>
      <p:grpSp>
        <p:nvGrpSpPr>
          <p:cNvPr id="7240" name="Group 451"/>
          <p:cNvGrpSpPr/>
          <p:nvPr/>
        </p:nvGrpSpPr>
        <p:grpSpPr>
          <a:xfrm>
            <a:off x="-1" y="-1"/>
            <a:ext cx="1945670" cy="6858001"/>
            <a:chOff x="0" y="0"/>
            <a:chExt cx="1945668" cy="6858000"/>
          </a:xfrm>
        </p:grpSpPr>
        <p:sp>
          <p:nvSpPr>
            <p:cNvPr id="7204" name="Freeform 437"/>
            <p:cNvSpPr/>
            <p:nvPr/>
          </p:nvSpPr>
          <p:spPr>
            <a:xfrm flipH="1" rot="16200000">
              <a:off x="620896" y="6572002"/>
              <a:ext cx="480120" cy="8298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20774" y="18900"/>
                    <a:pt x="19948" y="16200"/>
                    <a:pt x="19121" y="14175"/>
                  </a:cubicBezTo>
                  <a:cubicBezTo>
                    <a:pt x="16525" y="7425"/>
                    <a:pt x="13810" y="4725"/>
                    <a:pt x="10387" y="4725"/>
                  </a:cubicBezTo>
                  <a:cubicBezTo>
                    <a:pt x="8498" y="4725"/>
                    <a:pt x="6610" y="5400"/>
                    <a:pt x="4839" y="6075"/>
                  </a:cubicBezTo>
                  <a:cubicBezTo>
                    <a:pt x="3187" y="6750"/>
                    <a:pt x="1652" y="7425"/>
                    <a:pt x="0" y="8100"/>
                  </a:cubicBezTo>
                  <a:cubicBezTo>
                    <a:pt x="4013" y="2025"/>
                    <a:pt x="7318" y="0"/>
                    <a:pt x="10387" y="0"/>
                  </a:cubicBezTo>
                  <a:cubicBezTo>
                    <a:pt x="14400" y="0"/>
                    <a:pt x="17823" y="4050"/>
                    <a:pt x="20892" y="13500"/>
                  </a:cubicBezTo>
                  <a:cubicBezTo>
                    <a:pt x="21128" y="14175"/>
                    <a:pt x="21364" y="14850"/>
                    <a:pt x="21600" y="15525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FFFFFF">
                <a:alpha val="1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7205" name="Freeform 438"/>
            <p:cNvSpPr/>
            <p:nvPr/>
          </p:nvSpPr>
          <p:spPr>
            <a:xfrm flipH="1" rot="16200000">
              <a:off x="762410" y="6830585"/>
              <a:ext cx="34085" cy="207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16200"/>
                  </a:moveTo>
                  <a:cubicBezTo>
                    <a:pt x="14954" y="10800"/>
                    <a:pt x="6646" y="540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6646" y="8100"/>
                    <a:pt x="13292" y="16200"/>
                    <a:pt x="21600" y="21600"/>
                  </a:cubicBezTo>
                  <a:lnTo>
                    <a:pt x="21600" y="16200"/>
                  </a:lnTo>
                  <a:close/>
                </a:path>
              </a:pathLst>
            </a:custGeom>
            <a:solidFill>
              <a:srgbClr val="FFFFFF">
                <a:alpha val="1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7206" name="Freeform 439"/>
            <p:cNvSpPr/>
            <p:nvPr/>
          </p:nvSpPr>
          <p:spPr>
            <a:xfrm flipH="1" rot="16200000">
              <a:off x="-132625" y="4953081"/>
              <a:ext cx="969129" cy="2237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cubicBezTo>
                    <a:pt x="3736" y="18042"/>
                    <a:pt x="7472" y="13722"/>
                    <a:pt x="11092" y="9148"/>
                  </a:cubicBezTo>
                  <a:cubicBezTo>
                    <a:pt x="11968" y="7878"/>
                    <a:pt x="11968" y="7878"/>
                    <a:pt x="11968" y="7878"/>
                  </a:cubicBezTo>
                  <a:cubicBezTo>
                    <a:pt x="13485" y="5845"/>
                    <a:pt x="15120" y="3558"/>
                    <a:pt x="16755" y="2541"/>
                  </a:cubicBezTo>
                  <a:cubicBezTo>
                    <a:pt x="17572" y="1779"/>
                    <a:pt x="18448" y="1525"/>
                    <a:pt x="19323" y="1016"/>
                  </a:cubicBezTo>
                  <a:cubicBezTo>
                    <a:pt x="20082" y="762"/>
                    <a:pt x="20841" y="508"/>
                    <a:pt x="21600" y="0"/>
                  </a:cubicBezTo>
                  <a:cubicBezTo>
                    <a:pt x="20724" y="2541"/>
                    <a:pt x="19440" y="3049"/>
                    <a:pt x="18272" y="3558"/>
                  </a:cubicBezTo>
                  <a:cubicBezTo>
                    <a:pt x="17630" y="3812"/>
                    <a:pt x="17046" y="4066"/>
                    <a:pt x="16521" y="4574"/>
                  </a:cubicBezTo>
                  <a:cubicBezTo>
                    <a:pt x="15003" y="5845"/>
                    <a:pt x="13544" y="7878"/>
                    <a:pt x="12084" y="9911"/>
                  </a:cubicBezTo>
                  <a:cubicBezTo>
                    <a:pt x="11676" y="10419"/>
                    <a:pt x="11267" y="10927"/>
                    <a:pt x="10858" y="11435"/>
                  </a:cubicBezTo>
                  <a:cubicBezTo>
                    <a:pt x="8932" y="13976"/>
                    <a:pt x="6889" y="16264"/>
                    <a:pt x="5021" y="18296"/>
                  </a:cubicBezTo>
                  <a:cubicBezTo>
                    <a:pt x="3970" y="19567"/>
                    <a:pt x="2919" y="20584"/>
                    <a:pt x="1751" y="21346"/>
                  </a:cubicBezTo>
                  <a:cubicBezTo>
                    <a:pt x="1343" y="21600"/>
                    <a:pt x="876" y="21600"/>
                    <a:pt x="409" y="21600"/>
                  </a:cubicBezTo>
                  <a:cubicBezTo>
                    <a:pt x="292" y="21600"/>
                    <a:pt x="117" y="21600"/>
                    <a:pt x="0" y="21600"/>
                  </a:cubicBezTo>
                  <a:close/>
                </a:path>
              </a:pathLst>
            </a:custGeom>
            <a:solidFill>
              <a:srgbClr val="FFFFFF">
                <a:alpha val="1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7207" name="Freeform 440"/>
            <p:cNvSpPr/>
            <p:nvPr/>
          </p:nvSpPr>
          <p:spPr>
            <a:xfrm flipH="1" rot="16200000">
              <a:off x="218573" y="5170913"/>
              <a:ext cx="222278" cy="518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795" y="21600"/>
                  </a:moveTo>
                  <a:cubicBezTo>
                    <a:pt x="1779" y="21600"/>
                    <a:pt x="762" y="20520"/>
                    <a:pt x="0" y="20520"/>
                  </a:cubicBezTo>
                  <a:cubicBezTo>
                    <a:pt x="2033" y="17280"/>
                    <a:pt x="4066" y="16200"/>
                    <a:pt x="6099" y="14040"/>
                  </a:cubicBezTo>
                  <a:cubicBezTo>
                    <a:pt x="7878" y="12960"/>
                    <a:pt x="9656" y="10800"/>
                    <a:pt x="11689" y="8640"/>
                  </a:cubicBezTo>
                  <a:cubicBezTo>
                    <a:pt x="12198" y="8640"/>
                    <a:pt x="12960" y="7560"/>
                    <a:pt x="13722" y="6480"/>
                  </a:cubicBezTo>
                  <a:cubicBezTo>
                    <a:pt x="16009" y="3240"/>
                    <a:pt x="18551" y="0"/>
                    <a:pt x="21092" y="0"/>
                  </a:cubicBezTo>
                  <a:cubicBezTo>
                    <a:pt x="21346" y="0"/>
                    <a:pt x="21600" y="1080"/>
                    <a:pt x="21600" y="1080"/>
                  </a:cubicBezTo>
                  <a:cubicBezTo>
                    <a:pt x="17788" y="9720"/>
                    <a:pt x="13214" y="14040"/>
                    <a:pt x="9402" y="17280"/>
                  </a:cubicBezTo>
                  <a:cubicBezTo>
                    <a:pt x="7115" y="19440"/>
                    <a:pt x="4828" y="21600"/>
                    <a:pt x="2795" y="21600"/>
                  </a:cubicBezTo>
                  <a:close/>
                </a:path>
              </a:pathLst>
            </a:custGeom>
            <a:solidFill>
              <a:srgbClr val="FFFFFF">
                <a:alpha val="1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7208" name="Freeform 441"/>
            <p:cNvSpPr/>
            <p:nvPr/>
          </p:nvSpPr>
          <p:spPr>
            <a:xfrm flipH="1" rot="16200000">
              <a:off x="-80019" y="5435423"/>
              <a:ext cx="675722" cy="12744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cubicBezTo>
                    <a:pt x="837" y="17192"/>
                    <a:pt x="2093" y="15869"/>
                    <a:pt x="3265" y="14547"/>
                  </a:cubicBezTo>
                  <a:cubicBezTo>
                    <a:pt x="3600" y="14547"/>
                    <a:pt x="3935" y="14106"/>
                    <a:pt x="4186" y="13665"/>
                  </a:cubicBezTo>
                  <a:cubicBezTo>
                    <a:pt x="4688" y="12784"/>
                    <a:pt x="5274" y="12343"/>
                    <a:pt x="5777" y="11461"/>
                  </a:cubicBezTo>
                  <a:cubicBezTo>
                    <a:pt x="7284" y="9698"/>
                    <a:pt x="8874" y="7494"/>
                    <a:pt x="10465" y="6171"/>
                  </a:cubicBezTo>
                  <a:cubicBezTo>
                    <a:pt x="11470" y="5731"/>
                    <a:pt x="11470" y="5731"/>
                    <a:pt x="11470" y="5731"/>
                  </a:cubicBezTo>
                  <a:cubicBezTo>
                    <a:pt x="13395" y="3967"/>
                    <a:pt x="15321" y="2645"/>
                    <a:pt x="17163" y="1322"/>
                  </a:cubicBezTo>
                  <a:cubicBezTo>
                    <a:pt x="18502" y="441"/>
                    <a:pt x="19926" y="0"/>
                    <a:pt x="21600" y="0"/>
                  </a:cubicBezTo>
                  <a:cubicBezTo>
                    <a:pt x="21600" y="0"/>
                    <a:pt x="21600" y="0"/>
                    <a:pt x="21600" y="0"/>
                  </a:cubicBezTo>
                  <a:cubicBezTo>
                    <a:pt x="21349" y="441"/>
                    <a:pt x="21098" y="882"/>
                    <a:pt x="20847" y="882"/>
                  </a:cubicBezTo>
                  <a:cubicBezTo>
                    <a:pt x="20344" y="1763"/>
                    <a:pt x="19926" y="2204"/>
                    <a:pt x="19423" y="2645"/>
                  </a:cubicBezTo>
                  <a:cubicBezTo>
                    <a:pt x="18753" y="3086"/>
                    <a:pt x="18084" y="3527"/>
                    <a:pt x="17330" y="3967"/>
                  </a:cubicBezTo>
                  <a:cubicBezTo>
                    <a:pt x="16326" y="4849"/>
                    <a:pt x="16326" y="4849"/>
                    <a:pt x="16326" y="4849"/>
                  </a:cubicBezTo>
                  <a:cubicBezTo>
                    <a:pt x="15237" y="5731"/>
                    <a:pt x="14149" y="6612"/>
                    <a:pt x="12977" y="7494"/>
                  </a:cubicBezTo>
                  <a:cubicBezTo>
                    <a:pt x="12056" y="8376"/>
                    <a:pt x="11135" y="9257"/>
                    <a:pt x="10130" y="9698"/>
                  </a:cubicBezTo>
                  <a:cubicBezTo>
                    <a:pt x="8205" y="11461"/>
                    <a:pt x="6195" y="13665"/>
                    <a:pt x="4270" y="16310"/>
                  </a:cubicBezTo>
                  <a:cubicBezTo>
                    <a:pt x="2847" y="18073"/>
                    <a:pt x="1423" y="19837"/>
                    <a:pt x="0" y="21600"/>
                  </a:cubicBezTo>
                  <a:close/>
                </a:path>
              </a:pathLst>
            </a:custGeom>
            <a:solidFill>
              <a:srgbClr val="FFFFFF">
                <a:alpha val="1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7209" name="Freeform 442"/>
            <p:cNvSpPr/>
            <p:nvPr/>
          </p:nvSpPr>
          <p:spPr>
            <a:xfrm flipH="1" rot="16200000">
              <a:off x="420103" y="5624359"/>
              <a:ext cx="706843" cy="13336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cubicBezTo>
                    <a:pt x="80" y="14824"/>
                    <a:pt x="1360" y="8047"/>
                    <a:pt x="2560" y="4659"/>
                  </a:cubicBezTo>
                  <a:cubicBezTo>
                    <a:pt x="4160" y="424"/>
                    <a:pt x="5840" y="0"/>
                    <a:pt x="7360" y="0"/>
                  </a:cubicBezTo>
                  <a:cubicBezTo>
                    <a:pt x="7920" y="0"/>
                    <a:pt x="7920" y="0"/>
                    <a:pt x="7920" y="0"/>
                  </a:cubicBezTo>
                  <a:cubicBezTo>
                    <a:pt x="10000" y="0"/>
                    <a:pt x="12160" y="424"/>
                    <a:pt x="14160" y="847"/>
                  </a:cubicBezTo>
                  <a:cubicBezTo>
                    <a:pt x="16560" y="1271"/>
                    <a:pt x="19040" y="1694"/>
                    <a:pt x="21520" y="1694"/>
                  </a:cubicBezTo>
                  <a:cubicBezTo>
                    <a:pt x="21600" y="1694"/>
                    <a:pt x="21600" y="1694"/>
                    <a:pt x="21600" y="1694"/>
                  </a:cubicBezTo>
                  <a:cubicBezTo>
                    <a:pt x="20960" y="4235"/>
                    <a:pt x="20080" y="4659"/>
                    <a:pt x="19440" y="4659"/>
                  </a:cubicBezTo>
                  <a:cubicBezTo>
                    <a:pt x="19120" y="4659"/>
                    <a:pt x="18800" y="4659"/>
                    <a:pt x="18400" y="4235"/>
                  </a:cubicBezTo>
                  <a:cubicBezTo>
                    <a:pt x="18080" y="4235"/>
                    <a:pt x="17840" y="4235"/>
                    <a:pt x="17520" y="4235"/>
                  </a:cubicBezTo>
                  <a:cubicBezTo>
                    <a:pt x="15920" y="4235"/>
                    <a:pt x="14240" y="3812"/>
                    <a:pt x="12640" y="3388"/>
                  </a:cubicBezTo>
                  <a:cubicBezTo>
                    <a:pt x="11920" y="3388"/>
                    <a:pt x="11200" y="3388"/>
                    <a:pt x="10480" y="2965"/>
                  </a:cubicBezTo>
                  <a:cubicBezTo>
                    <a:pt x="10000" y="2965"/>
                    <a:pt x="9600" y="2965"/>
                    <a:pt x="9120" y="2965"/>
                  </a:cubicBezTo>
                  <a:cubicBezTo>
                    <a:pt x="8400" y="2541"/>
                    <a:pt x="7680" y="2541"/>
                    <a:pt x="6960" y="2541"/>
                  </a:cubicBezTo>
                  <a:cubicBezTo>
                    <a:pt x="5680" y="2541"/>
                    <a:pt x="4640" y="2965"/>
                    <a:pt x="3760" y="4659"/>
                  </a:cubicBezTo>
                  <a:cubicBezTo>
                    <a:pt x="2720" y="7200"/>
                    <a:pt x="1760" y="10165"/>
                    <a:pt x="1120" y="13976"/>
                  </a:cubicBezTo>
                  <a:cubicBezTo>
                    <a:pt x="960" y="15247"/>
                    <a:pt x="720" y="16518"/>
                    <a:pt x="560" y="17788"/>
                  </a:cubicBezTo>
                  <a:cubicBezTo>
                    <a:pt x="320" y="19059"/>
                    <a:pt x="160" y="20329"/>
                    <a:pt x="0" y="21600"/>
                  </a:cubicBezTo>
                  <a:close/>
                </a:path>
              </a:pathLst>
            </a:custGeom>
            <a:solidFill>
              <a:srgbClr val="FFFFFF">
                <a:alpha val="1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7210" name="Freeform 443"/>
            <p:cNvSpPr/>
            <p:nvPr/>
          </p:nvSpPr>
          <p:spPr>
            <a:xfrm flipH="1" rot="16200000">
              <a:off x="-2993335" y="3006672"/>
              <a:ext cx="6853553" cy="8402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4810" y="21600"/>
                  </a:moveTo>
                  <a:cubicBezTo>
                    <a:pt x="4422" y="21600"/>
                    <a:pt x="4051" y="21465"/>
                    <a:pt x="3680" y="21062"/>
                  </a:cubicBezTo>
                  <a:cubicBezTo>
                    <a:pt x="3383" y="20793"/>
                    <a:pt x="3077" y="20389"/>
                    <a:pt x="2789" y="19985"/>
                  </a:cubicBezTo>
                  <a:cubicBezTo>
                    <a:pt x="2607" y="19783"/>
                    <a:pt x="2426" y="19514"/>
                    <a:pt x="2252" y="19312"/>
                  </a:cubicBezTo>
                  <a:cubicBezTo>
                    <a:pt x="1815" y="18774"/>
                    <a:pt x="1345" y="18303"/>
                    <a:pt x="891" y="18303"/>
                  </a:cubicBezTo>
                  <a:cubicBezTo>
                    <a:pt x="833" y="18303"/>
                    <a:pt x="776" y="18303"/>
                    <a:pt x="718" y="18303"/>
                  </a:cubicBezTo>
                  <a:cubicBezTo>
                    <a:pt x="462" y="18370"/>
                    <a:pt x="215" y="18707"/>
                    <a:pt x="0" y="19043"/>
                  </a:cubicBezTo>
                  <a:cubicBezTo>
                    <a:pt x="0" y="18639"/>
                    <a:pt x="0" y="18639"/>
                    <a:pt x="0" y="18639"/>
                  </a:cubicBezTo>
                  <a:cubicBezTo>
                    <a:pt x="206" y="18303"/>
                    <a:pt x="454" y="17899"/>
                    <a:pt x="718" y="17899"/>
                  </a:cubicBezTo>
                  <a:cubicBezTo>
                    <a:pt x="759" y="17899"/>
                    <a:pt x="809" y="17832"/>
                    <a:pt x="850" y="17832"/>
                  </a:cubicBezTo>
                  <a:cubicBezTo>
                    <a:pt x="1502" y="17832"/>
                    <a:pt x="2145" y="18707"/>
                    <a:pt x="2772" y="19514"/>
                  </a:cubicBezTo>
                  <a:cubicBezTo>
                    <a:pt x="3053" y="19850"/>
                    <a:pt x="3341" y="20254"/>
                    <a:pt x="3630" y="20523"/>
                  </a:cubicBezTo>
                  <a:cubicBezTo>
                    <a:pt x="4068" y="20994"/>
                    <a:pt x="4488" y="21196"/>
                    <a:pt x="4893" y="21196"/>
                  </a:cubicBezTo>
                  <a:cubicBezTo>
                    <a:pt x="5553" y="21196"/>
                    <a:pt x="6155" y="20591"/>
                    <a:pt x="6699" y="19379"/>
                  </a:cubicBezTo>
                  <a:cubicBezTo>
                    <a:pt x="6757" y="19245"/>
                    <a:pt x="6807" y="19178"/>
                    <a:pt x="6864" y="19043"/>
                  </a:cubicBezTo>
                  <a:cubicBezTo>
                    <a:pt x="7228" y="18168"/>
                    <a:pt x="7599" y="17361"/>
                    <a:pt x="7987" y="17226"/>
                  </a:cubicBezTo>
                  <a:cubicBezTo>
                    <a:pt x="8077" y="17159"/>
                    <a:pt x="8176" y="17159"/>
                    <a:pt x="8292" y="17159"/>
                  </a:cubicBezTo>
                  <a:cubicBezTo>
                    <a:pt x="8440" y="17159"/>
                    <a:pt x="8581" y="17159"/>
                    <a:pt x="8729" y="17226"/>
                  </a:cubicBezTo>
                  <a:cubicBezTo>
                    <a:pt x="8869" y="17226"/>
                    <a:pt x="9018" y="17293"/>
                    <a:pt x="9166" y="17293"/>
                  </a:cubicBezTo>
                  <a:cubicBezTo>
                    <a:pt x="9274" y="17293"/>
                    <a:pt x="9373" y="17226"/>
                    <a:pt x="9472" y="17226"/>
                  </a:cubicBezTo>
                  <a:cubicBezTo>
                    <a:pt x="9628" y="17159"/>
                    <a:pt x="9793" y="17092"/>
                    <a:pt x="9950" y="17024"/>
                  </a:cubicBezTo>
                  <a:cubicBezTo>
                    <a:pt x="10222" y="16890"/>
                    <a:pt x="10503" y="16755"/>
                    <a:pt x="10783" y="16755"/>
                  </a:cubicBezTo>
                  <a:cubicBezTo>
                    <a:pt x="10817" y="16755"/>
                    <a:pt x="10858" y="16755"/>
                    <a:pt x="10891" y="16755"/>
                  </a:cubicBezTo>
                  <a:cubicBezTo>
                    <a:pt x="10990" y="16755"/>
                    <a:pt x="11097" y="16822"/>
                    <a:pt x="11196" y="16822"/>
                  </a:cubicBezTo>
                  <a:cubicBezTo>
                    <a:pt x="11345" y="16890"/>
                    <a:pt x="11493" y="16890"/>
                    <a:pt x="11642" y="16890"/>
                  </a:cubicBezTo>
                  <a:cubicBezTo>
                    <a:pt x="11897" y="16890"/>
                    <a:pt x="12104" y="16822"/>
                    <a:pt x="12293" y="16553"/>
                  </a:cubicBezTo>
                  <a:cubicBezTo>
                    <a:pt x="12698" y="15948"/>
                    <a:pt x="12978" y="14198"/>
                    <a:pt x="13275" y="12247"/>
                  </a:cubicBezTo>
                  <a:cubicBezTo>
                    <a:pt x="13333" y="11910"/>
                    <a:pt x="13382" y="11574"/>
                    <a:pt x="13440" y="11237"/>
                  </a:cubicBezTo>
                  <a:cubicBezTo>
                    <a:pt x="13787" y="9084"/>
                    <a:pt x="14216" y="8209"/>
                    <a:pt x="14554" y="7738"/>
                  </a:cubicBezTo>
                  <a:cubicBezTo>
                    <a:pt x="15016" y="7065"/>
                    <a:pt x="15453" y="5652"/>
                    <a:pt x="15874" y="4307"/>
                  </a:cubicBezTo>
                  <a:cubicBezTo>
                    <a:pt x="16320" y="2893"/>
                    <a:pt x="16773" y="1480"/>
                    <a:pt x="17252" y="807"/>
                  </a:cubicBezTo>
                  <a:cubicBezTo>
                    <a:pt x="17664" y="269"/>
                    <a:pt x="18102" y="0"/>
                    <a:pt x="18646" y="0"/>
                  </a:cubicBezTo>
                  <a:cubicBezTo>
                    <a:pt x="18952" y="0"/>
                    <a:pt x="19257" y="67"/>
                    <a:pt x="19562" y="202"/>
                  </a:cubicBezTo>
                  <a:cubicBezTo>
                    <a:pt x="19777" y="202"/>
                    <a:pt x="19991" y="269"/>
                    <a:pt x="20206" y="336"/>
                  </a:cubicBezTo>
                  <a:cubicBezTo>
                    <a:pt x="20643" y="336"/>
                    <a:pt x="21130" y="404"/>
                    <a:pt x="21600" y="1346"/>
                  </a:cubicBezTo>
                  <a:cubicBezTo>
                    <a:pt x="21600" y="1884"/>
                    <a:pt x="21600" y="1884"/>
                    <a:pt x="21600" y="1884"/>
                  </a:cubicBezTo>
                  <a:cubicBezTo>
                    <a:pt x="21130" y="1009"/>
                    <a:pt x="20651" y="875"/>
                    <a:pt x="20206" y="807"/>
                  </a:cubicBezTo>
                  <a:cubicBezTo>
                    <a:pt x="19983" y="807"/>
                    <a:pt x="19760" y="740"/>
                    <a:pt x="19537" y="606"/>
                  </a:cubicBezTo>
                  <a:cubicBezTo>
                    <a:pt x="19273" y="538"/>
                    <a:pt x="18993" y="404"/>
                    <a:pt x="18721" y="404"/>
                  </a:cubicBezTo>
                  <a:cubicBezTo>
                    <a:pt x="18704" y="404"/>
                    <a:pt x="18704" y="404"/>
                    <a:pt x="18704" y="404"/>
                  </a:cubicBezTo>
                  <a:cubicBezTo>
                    <a:pt x="18102" y="404"/>
                    <a:pt x="17615" y="740"/>
                    <a:pt x="17161" y="1480"/>
                  </a:cubicBezTo>
                  <a:cubicBezTo>
                    <a:pt x="16674" y="2221"/>
                    <a:pt x="16237" y="3634"/>
                    <a:pt x="15759" y="5181"/>
                  </a:cubicBezTo>
                  <a:cubicBezTo>
                    <a:pt x="15569" y="5854"/>
                    <a:pt x="15346" y="6594"/>
                    <a:pt x="15123" y="7133"/>
                  </a:cubicBezTo>
                  <a:cubicBezTo>
                    <a:pt x="14942" y="7604"/>
                    <a:pt x="14769" y="7940"/>
                    <a:pt x="14579" y="8209"/>
                  </a:cubicBezTo>
                  <a:cubicBezTo>
                    <a:pt x="14472" y="8411"/>
                    <a:pt x="14472" y="8411"/>
                    <a:pt x="14472" y="8411"/>
                  </a:cubicBezTo>
                  <a:cubicBezTo>
                    <a:pt x="14249" y="8748"/>
                    <a:pt x="14018" y="9219"/>
                    <a:pt x="13795" y="10026"/>
                  </a:cubicBezTo>
                  <a:cubicBezTo>
                    <a:pt x="13597" y="10834"/>
                    <a:pt x="13440" y="11910"/>
                    <a:pt x="13267" y="12987"/>
                  </a:cubicBezTo>
                  <a:cubicBezTo>
                    <a:pt x="13242" y="13121"/>
                    <a:pt x="13242" y="13121"/>
                    <a:pt x="13242" y="13121"/>
                  </a:cubicBezTo>
                  <a:cubicBezTo>
                    <a:pt x="12929" y="15207"/>
                    <a:pt x="12632" y="16688"/>
                    <a:pt x="12211" y="17159"/>
                  </a:cubicBezTo>
                  <a:cubicBezTo>
                    <a:pt x="12038" y="17293"/>
                    <a:pt x="11856" y="17361"/>
                    <a:pt x="11633" y="17361"/>
                  </a:cubicBezTo>
                  <a:cubicBezTo>
                    <a:pt x="11485" y="17361"/>
                    <a:pt x="11345" y="17361"/>
                    <a:pt x="11204" y="17361"/>
                  </a:cubicBezTo>
                  <a:cubicBezTo>
                    <a:pt x="11105" y="17293"/>
                    <a:pt x="10998" y="17293"/>
                    <a:pt x="10891" y="17293"/>
                  </a:cubicBezTo>
                  <a:cubicBezTo>
                    <a:pt x="10866" y="17293"/>
                    <a:pt x="10833" y="17293"/>
                    <a:pt x="10808" y="17293"/>
                  </a:cubicBezTo>
                  <a:cubicBezTo>
                    <a:pt x="10528" y="17293"/>
                    <a:pt x="10247" y="17428"/>
                    <a:pt x="9975" y="17495"/>
                  </a:cubicBezTo>
                  <a:cubicBezTo>
                    <a:pt x="9810" y="17630"/>
                    <a:pt x="9637" y="17697"/>
                    <a:pt x="9472" y="17697"/>
                  </a:cubicBezTo>
                  <a:cubicBezTo>
                    <a:pt x="9216" y="17764"/>
                    <a:pt x="9026" y="17832"/>
                    <a:pt x="8845" y="17832"/>
                  </a:cubicBezTo>
                  <a:cubicBezTo>
                    <a:pt x="8795" y="17832"/>
                    <a:pt x="8737" y="17832"/>
                    <a:pt x="8688" y="17832"/>
                  </a:cubicBezTo>
                  <a:cubicBezTo>
                    <a:pt x="8605" y="17832"/>
                    <a:pt x="8523" y="17764"/>
                    <a:pt x="8440" y="17764"/>
                  </a:cubicBezTo>
                  <a:cubicBezTo>
                    <a:pt x="8341" y="17697"/>
                    <a:pt x="8242" y="17697"/>
                    <a:pt x="8143" y="17697"/>
                  </a:cubicBezTo>
                  <a:cubicBezTo>
                    <a:pt x="8094" y="17697"/>
                    <a:pt x="8036" y="17697"/>
                    <a:pt x="7987" y="17697"/>
                  </a:cubicBezTo>
                  <a:cubicBezTo>
                    <a:pt x="7624" y="17899"/>
                    <a:pt x="7277" y="18639"/>
                    <a:pt x="6947" y="19379"/>
                  </a:cubicBezTo>
                  <a:cubicBezTo>
                    <a:pt x="6831" y="19649"/>
                    <a:pt x="6716" y="19918"/>
                    <a:pt x="6600" y="20120"/>
                  </a:cubicBezTo>
                  <a:cubicBezTo>
                    <a:pt x="6188" y="20927"/>
                    <a:pt x="5734" y="21398"/>
                    <a:pt x="5173" y="21600"/>
                  </a:cubicBezTo>
                  <a:cubicBezTo>
                    <a:pt x="5049" y="21600"/>
                    <a:pt x="4934" y="21600"/>
                    <a:pt x="4810" y="21600"/>
                  </a:cubicBezTo>
                  <a:close/>
                </a:path>
              </a:pathLst>
            </a:custGeom>
            <a:solidFill>
              <a:srgbClr val="FFFFFF">
                <a:alpha val="1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7211" name="Freeform 444"/>
            <p:cNvSpPr/>
            <p:nvPr/>
          </p:nvSpPr>
          <p:spPr>
            <a:xfrm flipH="1" rot="16200000">
              <a:off x="-69648" y="6768665"/>
              <a:ext cx="157078" cy="127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16920" y="17280"/>
                    <a:pt x="11880" y="12960"/>
                    <a:pt x="7200" y="432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1600" y="0"/>
                    <a:pt x="21600" y="0"/>
                    <a:pt x="21600" y="0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FFFFFF">
                <a:alpha val="1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7212" name="Freeform 445"/>
            <p:cNvSpPr/>
            <p:nvPr/>
          </p:nvSpPr>
          <p:spPr>
            <a:xfrm flipH="1" rot="16200000">
              <a:off x="-2310202" y="2310204"/>
              <a:ext cx="5273901" cy="6534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3720" y="21600"/>
                  </a:moveTo>
                  <a:cubicBezTo>
                    <a:pt x="3398" y="21600"/>
                    <a:pt x="3098" y="21427"/>
                    <a:pt x="2830" y="21082"/>
                  </a:cubicBezTo>
                  <a:cubicBezTo>
                    <a:pt x="2530" y="20736"/>
                    <a:pt x="2219" y="20218"/>
                    <a:pt x="1930" y="19613"/>
                  </a:cubicBezTo>
                  <a:cubicBezTo>
                    <a:pt x="1597" y="19008"/>
                    <a:pt x="1254" y="18403"/>
                    <a:pt x="911" y="18058"/>
                  </a:cubicBezTo>
                  <a:cubicBezTo>
                    <a:pt x="772" y="17885"/>
                    <a:pt x="622" y="17798"/>
                    <a:pt x="482" y="17798"/>
                  </a:cubicBezTo>
                  <a:cubicBezTo>
                    <a:pt x="322" y="17798"/>
                    <a:pt x="161" y="17885"/>
                    <a:pt x="0" y="18144"/>
                  </a:cubicBezTo>
                  <a:cubicBezTo>
                    <a:pt x="0" y="17798"/>
                    <a:pt x="0" y="17798"/>
                    <a:pt x="0" y="17798"/>
                  </a:cubicBezTo>
                  <a:cubicBezTo>
                    <a:pt x="172" y="17539"/>
                    <a:pt x="354" y="17453"/>
                    <a:pt x="515" y="17453"/>
                  </a:cubicBezTo>
                  <a:cubicBezTo>
                    <a:pt x="654" y="17453"/>
                    <a:pt x="793" y="17539"/>
                    <a:pt x="933" y="17712"/>
                  </a:cubicBezTo>
                  <a:cubicBezTo>
                    <a:pt x="1243" y="18058"/>
                    <a:pt x="1554" y="18576"/>
                    <a:pt x="1865" y="19181"/>
                  </a:cubicBezTo>
                  <a:cubicBezTo>
                    <a:pt x="2187" y="19699"/>
                    <a:pt x="2519" y="20304"/>
                    <a:pt x="2851" y="20650"/>
                  </a:cubicBezTo>
                  <a:cubicBezTo>
                    <a:pt x="3119" y="20995"/>
                    <a:pt x="3398" y="21082"/>
                    <a:pt x="3709" y="21082"/>
                  </a:cubicBezTo>
                  <a:cubicBezTo>
                    <a:pt x="4116" y="21082"/>
                    <a:pt x="4513" y="20909"/>
                    <a:pt x="4888" y="20650"/>
                  </a:cubicBezTo>
                  <a:cubicBezTo>
                    <a:pt x="5413" y="20304"/>
                    <a:pt x="5949" y="20045"/>
                    <a:pt x="6475" y="19699"/>
                  </a:cubicBezTo>
                  <a:cubicBezTo>
                    <a:pt x="6882" y="19526"/>
                    <a:pt x="6882" y="19526"/>
                    <a:pt x="6882" y="19526"/>
                  </a:cubicBezTo>
                  <a:cubicBezTo>
                    <a:pt x="7997" y="18922"/>
                    <a:pt x="9155" y="18317"/>
                    <a:pt x="10302" y="18317"/>
                  </a:cubicBezTo>
                  <a:cubicBezTo>
                    <a:pt x="10527" y="18317"/>
                    <a:pt x="10741" y="18317"/>
                    <a:pt x="10945" y="18317"/>
                  </a:cubicBezTo>
                  <a:cubicBezTo>
                    <a:pt x="11277" y="18403"/>
                    <a:pt x="11577" y="18490"/>
                    <a:pt x="11877" y="18490"/>
                  </a:cubicBezTo>
                  <a:cubicBezTo>
                    <a:pt x="13046" y="18490"/>
                    <a:pt x="14064" y="17885"/>
                    <a:pt x="14986" y="16675"/>
                  </a:cubicBezTo>
                  <a:cubicBezTo>
                    <a:pt x="15715" y="15811"/>
                    <a:pt x="16272" y="14515"/>
                    <a:pt x="16787" y="12614"/>
                  </a:cubicBezTo>
                  <a:cubicBezTo>
                    <a:pt x="16948" y="12010"/>
                    <a:pt x="17108" y="11318"/>
                    <a:pt x="17269" y="10714"/>
                  </a:cubicBezTo>
                  <a:cubicBezTo>
                    <a:pt x="17591" y="9418"/>
                    <a:pt x="17923" y="8122"/>
                    <a:pt x="18255" y="7171"/>
                  </a:cubicBezTo>
                  <a:cubicBezTo>
                    <a:pt x="18706" y="5789"/>
                    <a:pt x="19167" y="4838"/>
                    <a:pt x="19617" y="3888"/>
                  </a:cubicBezTo>
                  <a:cubicBezTo>
                    <a:pt x="19799" y="3456"/>
                    <a:pt x="19981" y="3110"/>
                    <a:pt x="20153" y="2678"/>
                  </a:cubicBezTo>
                  <a:cubicBezTo>
                    <a:pt x="20367" y="2246"/>
                    <a:pt x="20571" y="1728"/>
                    <a:pt x="20775" y="1210"/>
                  </a:cubicBezTo>
                  <a:cubicBezTo>
                    <a:pt x="20946" y="864"/>
                    <a:pt x="21118" y="432"/>
                    <a:pt x="21278" y="0"/>
                  </a:cubicBezTo>
                  <a:cubicBezTo>
                    <a:pt x="21600" y="86"/>
                    <a:pt x="21600" y="86"/>
                    <a:pt x="21600" y="86"/>
                  </a:cubicBezTo>
                  <a:cubicBezTo>
                    <a:pt x="19863" y="3974"/>
                    <a:pt x="19863" y="3974"/>
                    <a:pt x="19863" y="3974"/>
                  </a:cubicBezTo>
                  <a:cubicBezTo>
                    <a:pt x="19724" y="4320"/>
                    <a:pt x="19585" y="4579"/>
                    <a:pt x="19435" y="4925"/>
                  </a:cubicBezTo>
                  <a:cubicBezTo>
                    <a:pt x="18952" y="5962"/>
                    <a:pt x="18448" y="7085"/>
                    <a:pt x="17977" y="8726"/>
                  </a:cubicBezTo>
                  <a:cubicBezTo>
                    <a:pt x="17762" y="9504"/>
                    <a:pt x="17548" y="10282"/>
                    <a:pt x="17334" y="11146"/>
                  </a:cubicBezTo>
                  <a:cubicBezTo>
                    <a:pt x="17055" y="12269"/>
                    <a:pt x="16755" y="13392"/>
                    <a:pt x="16465" y="14342"/>
                  </a:cubicBezTo>
                  <a:cubicBezTo>
                    <a:pt x="15929" y="16070"/>
                    <a:pt x="15372" y="16934"/>
                    <a:pt x="14697" y="17626"/>
                  </a:cubicBezTo>
                  <a:cubicBezTo>
                    <a:pt x="13839" y="18576"/>
                    <a:pt x="12906" y="19008"/>
                    <a:pt x="11770" y="19008"/>
                  </a:cubicBezTo>
                  <a:cubicBezTo>
                    <a:pt x="11470" y="19008"/>
                    <a:pt x="11148" y="18922"/>
                    <a:pt x="10784" y="18922"/>
                  </a:cubicBezTo>
                  <a:cubicBezTo>
                    <a:pt x="10612" y="18835"/>
                    <a:pt x="10452" y="18835"/>
                    <a:pt x="10291" y="18835"/>
                  </a:cubicBezTo>
                  <a:cubicBezTo>
                    <a:pt x="9133" y="18835"/>
                    <a:pt x="7954" y="19440"/>
                    <a:pt x="6818" y="20045"/>
                  </a:cubicBezTo>
                  <a:cubicBezTo>
                    <a:pt x="6721" y="20131"/>
                    <a:pt x="6721" y="20131"/>
                    <a:pt x="6721" y="20131"/>
                  </a:cubicBezTo>
                  <a:cubicBezTo>
                    <a:pt x="6239" y="20390"/>
                    <a:pt x="5756" y="20650"/>
                    <a:pt x="5285" y="20909"/>
                  </a:cubicBezTo>
                  <a:cubicBezTo>
                    <a:pt x="4727" y="21254"/>
                    <a:pt x="4727" y="21254"/>
                    <a:pt x="4727" y="21254"/>
                  </a:cubicBezTo>
                  <a:cubicBezTo>
                    <a:pt x="4352" y="21427"/>
                    <a:pt x="4041" y="21600"/>
                    <a:pt x="3720" y="21600"/>
                  </a:cubicBezTo>
                  <a:close/>
                </a:path>
              </a:pathLst>
            </a:custGeom>
            <a:solidFill>
              <a:srgbClr val="FFFFFF">
                <a:alpha val="1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7213" name="Freeform 446"/>
            <p:cNvSpPr/>
            <p:nvPr/>
          </p:nvSpPr>
          <p:spPr>
            <a:xfrm flipH="1" rot="16200000">
              <a:off x="-2243520" y="2243520"/>
              <a:ext cx="4894548" cy="4075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779" y="21600"/>
                  </a:moveTo>
                  <a:cubicBezTo>
                    <a:pt x="1594" y="21600"/>
                    <a:pt x="1398" y="21462"/>
                    <a:pt x="1201" y="21323"/>
                  </a:cubicBezTo>
                  <a:cubicBezTo>
                    <a:pt x="797" y="21185"/>
                    <a:pt x="393" y="20908"/>
                    <a:pt x="0" y="20492"/>
                  </a:cubicBezTo>
                  <a:cubicBezTo>
                    <a:pt x="0" y="20077"/>
                    <a:pt x="0" y="20077"/>
                    <a:pt x="0" y="20077"/>
                  </a:cubicBezTo>
                  <a:cubicBezTo>
                    <a:pt x="335" y="20354"/>
                    <a:pt x="693" y="20492"/>
                    <a:pt x="1028" y="20631"/>
                  </a:cubicBezTo>
                  <a:cubicBezTo>
                    <a:pt x="1132" y="20631"/>
                    <a:pt x="1236" y="20631"/>
                    <a:pt x="1340" y="20769"/>
                  </a:cubicBezTo>
                  <a:cubicBezTo>
                    <a:pt x="1479" y="20769"/>
                    <a:pt x="1617" y="20769"/>
                    <a:pt x="1756" y="20769"/>
                  </a:cubicBezTo>
                  <a:cubicBezTo>
                    <a:pt x="2333" y="20769"/>
                    <a:pt x="2899" y="20354"/>
                    <a:pt x="3442" y="19246"/>
                  </a:cubicBezTo>
                  <a:cubicBezTo>
                    <a:pt x="4204" y="17862"/>
                    <a:pt x="4967" y="15646"/>
                    <a:pt x="5533" y="13846"/>
                  </a:cubicBezTo>
                  <a:cubicBezTo>
                    <a:pt x="5799" y="13015"/>
                    <a:pt x="6076" y="12046"/>
                    <a:pt x="6330" y="11077"/>
                  </a:cubicBezTo>
                  <a:cubicBezTo>
                    <a:pt x="6630" y="9831"/>
                    <a:pt x="6942" y="8723"/>
                    <a:pt x="7254" y="7754"/>
                  </a:cubicBezTo>
                  <a:cubicBezTo>
                    <a:pt x="7600" y="6923"/>
                    <a:pt x="7947" y="6369"/>
                    <a:pt x="8328" y="6369"/>
                  </a:cubicBezTo>
                  <a:cubicBezTo>
                    <a:pt x="8559" y="6369"/>
                    <a:pt x="8813" y="6508"/>
                    <a:pt x="9102" y="6923"/>
                  </a:cubicBezTo>
                  <a:cubicBezTo>
                    <a:pt x="9610" y="7615"/>
                    <a:pt x="10084" y="9277"/>
                    <a:pt x="10581" y="10938"/>
                  </a:cubicBezTo>
                  <a:cubicBezTo>
                    <a:pt x="10673" y="11215"/>
                    <a:pt x="10777" y="11492"/>
                    <a:pt x="10869" y="11769"/>
                  </a:cubicBezTo>
                  <a:cubicBezTo>
                    <a:pt x="12302" y="16477"/>
                    <a:pt x="13584" y="18969"/>
                    <a:pt x="14785" y="19385"/>
                  </a:cubicBezTo>
                  <a:cubicBezTo>
                    <a:pt x="14889" y="19385"/>
                    <a:pt x="15004" y="19385"/>
                    <a:pt x="15108" y="19385"/>
                  </a:cubicBezTo>
                  <a:cubicBezTo>
                    <a:pt x="16310" y="19385"/>
                    <a:pt x="17488" y="17169"/>
                    <a:pt x="18631" y="12600"/>
                  </a:cubicBezTo>
                  <a:cubicBezTo>
                    <a:pt x="19313" y="9969"/>
                    <a:pt x="19914" y="7200"/>
                    <a:pt x="20468" y="4154"/>
                  </a:cubicBezTo>
                  <a:cubicBezTo>
                    <a:pt x="20745" y="2631"/>
                    <a:pt x="21022" y="1246"/>
                    <a:pt x="21323" y="0"/>
                  </a:cubicBezTo>
                  <a:cubicBezTo>
                    <a:pt x="21600" y="138"/>
                    <a:pt x="21600" y="138"/>
                    <a:pt x="21600" y="138"/>
                  </a:cubicBezTo>
                  <a:cubicBezTo>
                    <a:pt x="21196" y="1662"/>
                    <a:pt x="20803" y="3462"/>
                    <a:pt x="20387" y="5677"/>
                  </a:cubicBezTo>
                  <a:cubicBezTo>
                    <a:pt x="19810" y="8723"/>
                    <a:pt x="19221" y="11354"/>
                    <a:pt x="18655" y="13569"/>
                  </a:cubicBezTo>
                  <a:cubicBezTo>
                    <a:pt x="17465" y="18138"/>
                    <a:pt x="16333" y="20354"/>
                    <a:pt x="15178" y="20354"/>
                  </a:cubicBezTo>
                  <a:cubicBezTo>
                    <a:pt x="15097" y="20354"/>
                    <a:pt x="15028" y="20354"/>
                    <a:pt x="14947" y="20354"/>
                  </a:cubicBezTo>
                  <a:cubicBezTo>
                    <a:pt x="13699" y="19938"/>
                    <a:pt x="12394" y="17723"/>
                    <a:pt x="11066" y="13569"/>
                  </a:cubicBezTo>
                  <a:cubicBezTo>
                    <a:pt x="10892" y="13015"/>
                    <a:pt x="10731" y="12462"/>
                    <a:pt x="10557" y="11769"/>
                  </a:cubicBezTo>
                  <a:cubicBezTo>
                    <a:pt x="10095" y="10246"/>
                    <a:pt x="9610" y="8585"/>
                    <a:pt x="9102" y="7892"/>
                  </a:cubicBezTo>
                  <a:cubicBezTo>
                    <a:pt x="8802" y="7477"/>
                    <a:pt x="8548" y="7338"/>
                    <a:pt x="8305" y="7338"/>
                  </a:cubicBezTo>
                  <a:cubicBezTo>
                    <a:pt x="7889" y="7338"/>
                    <a:pt x="7508" y="7892"/>
                    <a:pt x="7138" y="9138"/>
                  </a:cubicBezTo>
                  <a:cubicBezTo>
                    <a:pt x="6873" y="9969"/>
                    <a:pt x="6596" y="10938"/>
                    <a:pt x="6330" y="11908"/>
                  </a:cubicBezTo>
                  <a:cubicBezTo>
                    <a:pt x="5995" y="13154"/>
                    <a:pt x="5648" y="14400"/>
                    <a:pt x="5302" y="15508"/>
                  </a:cubicBezTo>
                  <a:cubicBezTo>
                    <a:pt x="4655" y="17446"/>
                    <a:pt x="3939" y="19385"/>
                    <a:pt x="3211" y="20492"/>
                  </a:cubicBezTo>
                  <a:cubicBezTo>
                    <a:pt x="2749" y="21185"/>
                    <a:pt x="2276" y="21600"/>
                    <a:pt x="1779" y="21600"/>
                  </a:cubicBezTo>
                  <a:close/>
                </a:path>
              </a:pathLst>
            </a:custGeom>
            <a:solidFill>
              <a:srgbClr val="FFFFFF">
                <a:alpha val="1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7214" name="Freeform 447"/>
            <p:cNvSpPr/>
            <p:nvPr/>
          </p:nvSpPr>
          <p:spPr>
            <a:xfrm flipH="1" rot="16200000">
              <a:off x="-2115340" y="2118302"/>
              <a:ext cx="4418875" cy="18226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24" y="21600"/>
                  </a:moveTo>
                  <a:cubicBezTo>
                    <a:pt x="1727" y="21600"/>
                    <a:pt x="1369" y="20366"/>
                    <a:pt x="1024" y="17897"/>
                  </a:cubicBezTo>
                  <a:cubicBezTo>
                    <a:pt x="870" y="16663"/>
                    <a:pt x="870" y="16663"/>
                    <a:pt x="870" y="16663"/>
                  </a:cubicBezTo>
                  <a:cubicBezTo>
                    <a:pt x="589" y="14503"/>
                    <a:pt x="294" y="12343"/>
                    <a:pt x="0" y="12034"/>
                  </a:cubicBezTo>
                  <a:cubicBezTo>
                    <a:pt x="0" y="11109"/>
                    <a:pt x="0" y="11109"/>
                    <a:pt x="0" y="11109"/>
                  </a:cubicBezTo>
                  <a:cubicBezTo>
                    <a:pt x="13" y="11109"/>
                    <a:pt x="38" y="11109"/>
                    <a:pt x="51" y="11109"/>
                  </a:cubicBezTo>
                  <a:cubicBezTo>
                    <a:pt x="307" y="11726"/>
                    <a:pt x="550" y="13269"/>
                    <a:pt x="781" y="14811"/>
                  </a:cubicBezTo>
                  <a:cubicBezTo>
                    <a:pt x="870" y="15429"/>
                    <a:pt x="870" y="15429"/>
                    <a:pt x="870" y="15429"/>
                  </a:cubicBezTo>
                  <a:cubicBezTo>
                    <a:pt x="1318" y="18514"/>
                    <a:pt x="1740" y="20057"/>
                    <a:pt x="2175" y="20057"/>
                  </a:cubicBezTo>
                  <a:cubicBezTo>
                    <a:pt x="2431" y="20057"/>
                    <a:pt x="2674" y="19440"/>
                    <a:pt x="2943" y="18514"/>
                  </a:cubicBezTo>
                  <a:cubicBezTo>
                    <a:pt x="3250" y="17589"/>
                    <a:pt x="3557" y="16046"/>
                    <a:pt x="3852" y="14503"/>
                  </a:cubicBezTo>
                  <a:cubicBezTo>
                    <a:pt x="4184" y="12960"/>
                    <a:pt x="4530" y="11417"/>
                    <a:pt x="4875" y="10183"/>
                  </a:cubicBezTo>
                  <a:cubicBezTo>
                    <a:pt x="5618" y="7714"/>
                    <a:pt x="6206" y="6171"/>
                    <a:pt x="6756" y="5246"/>
                  </a:cubicBezTo>
                  <a:cubicBezTo>
                    <a:pt x="7140" y="4629"/>
                    <a:pt x="7550" y="4320"/>
                    <a:pt x="7972" y="4320"/>
                  </a:cubicBezTo>
                  <a:cubicBezTo>
                    <a:pt x="8791" y="4320"/>
                    <a:pt x="9700" y="5554"/>
                    <a:pt x="10813" y="8023"/>
                  </a:cubicBezTo>
                  <a:cubicBezTo>
                    <a:pt x="12118" y="11417"/>
                    <a:pt x="13462" y="13269"/>
                    <a:pt x="14882" y="13886"/>
                  </a:cubicBezTo>
                  <a:cubicBezTo>
                    <a:pt x="15291" y="13886"/>
                    <a:pt x="15727" y="14194"/>
                    <a:pt x="16174" y="14194"/>
                  </a:cubicBezTo>
                  <a:cubicBezTo>
                    <a:pt x="17160" y="14194"/>
                    <a:pt x="18439" y="13269"/>
                    <a:pt x="19706" y="7406"/>
                  </a:cubicBezTo>
                  <a:cubicBezTo>
                    <a:pt x="20167" y="5246"/>
                    <a:pt x="20653" y="2777"/>
                    <a:pt x="21203" y="0"/>
                  </a:cubicBezTo>
                  <a:cubicBezTo>
                    <a:pt x="21600" y="0"/>
                    <a:pt x="21600" y="0"/>
                    <a:pt x="21600" y="0"/>
                  </a:cubicBezTo>
                  <a:cubicBezTo>
                    <a:pt x="21370" y="1234"/>
                    <a:pt x="21370" y="1234"/>
                    <a:pt x="21370" y="1234"/>
                  </a:cubicBezTo>
                  <a:cubicBezTo>
                    <a:pt x="20743" y="4629"/>
                    <a:pt x="20103" y="8023"/>
                    <a:pt x="19450" y="10491"/>
                  </a:cubicBezTo>
                  <a:cubicBezTo>
                    <a:pt x="18734" y="13269"/>
                    <a:pt x="17979" y="15120"/>
                    <a:pt x="17173" y="15737"/>
                  </a:cubicBezTo>
                  <a:cubicBezTo>
                    <a:pt x="16827" y="15737"/>
                    <a:pt x="16482" y="16046"/>
                    <a:pt x="16085" y="16046"/>
                  </a:cubicBezTo>
                  <a:cubicBezTo>
                    <a:pt x="15714" y="16046"/>
                    <a:pt x="15317" y="15737"/>
                    <a:pt x="14792" y="15737"/>
                  </a:cubicBezTo>
                  <a:cubicBezTo>
                    <a:pt x="14447" y="15429"/>
                    <a:pt x="14447" y="15429"/>
                    <a:pt x="14447" y="15429"/>
                  </a:cubicBezTo>
                  <a:cubicBezTo>
                    <a:pt x="13782" y="15120"/>
                    <a:pt x="13091" y="14811"/>
                    <a:pt x="12425" y="13577"/>
                  </a:cubicBezTo>
                  <a:cubicBezTo>
                    <a:pt x="11964" y="12651"/>
                    <a:pt x="11491" y="11726"/>
                    <a:pt x="11043" y="10491"/>
                  </a:cubicBezTo>
                  <a:cubicBezTo>
                    <a:pt x="10071" y="8331"/>
                    <a:pt x="9047" y="5863"/>
                    <a:pt x="8049" y="5863"/>
                  </a:cubicBezTo>
                  <a:cubicBezTo>
                    <a:pt x="7921" y="5863"/>
                    <a:pt x="7806" y="5863"/>
                    <a:pt x="7678" y="5863"/>
                  </a:cubicBezTo>
                  <a:cubicBezTo>
                    <a:pt x="6910" y="6480"/>
                    <a:pt x="6129" y="8023"/>
                    <a:pt x="5285" y="10491"/>
                  </a:cubicBezTo>
                  <a:cubicBezTo>
                    <a:pt x="4875" y="12034"/>
                    <a:pt x="4453" y="13886"/>
                    <a:pt x="4056" y="15737"/>
                  </a:cubicBezTo>
                  <a:cubicBezTo>
                    <a:pt x="3724" y="16971"/>
                    <a:pt x="3391" y="18514"/>
                    <a:pt x="3058" y="19749"/>
                  </a:cubicBezTo>
                  <a:cubicBezTo>
                    <a:pt x="2713" y="20983"/>
                    <a:pt x="2406" y="21600"/>
                    <a:pt x="2124" y="21600"/>
                  </a:cubicBezTo>
                  <a:close/>
                </a:path>
              </a:pathLst>
            </a:custGeom>
            <a:solidFill>
              <a:srgbClr val="FFFFFF">
                <a:alpha val="1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7215" name="Freeform 448"/>
            <p:cNvSpPr/>
            <p:nvPr/>
          </p:nvSpPr>
          <p:spPr>
            <a:xfrm flipH="1" rot="16200000">
              <a:off x="293407" y="1798964"/>
              <a:ext cx="976540" cy="1229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621" y="21600"/>
                  </a:moveTo>
                  <a:cubicBezTo>
                    <a:pt x="1042" y="21600"/>
                    <a:pt x="521" y="21600"/>
                    <a:pt x="0" y="21140"/>
                  </a:cubicBezTo>
                  <a:cubicBezTo>
                    <a:pt x="579" y="20681"/>
                    <a:pt x="1158" y="20681"/>
                    <a:pt x="1737" y="20221"/>
                  </a:cubicBezTo>
                  <a:cubicBezTo>
                    <a:pt x="2838" y="19762"/>
                    <a:pt x="3996" y="19302"/>
                    <a:pt x="5096" y="18383"/>
                  </a:cubicBezTo>
                  <a:cubicBezTo>
                    <a:pt x="5849" y="17464"/>
                    <a:pt x="6660" y="16545"/>
                    <a:pt x="7354" y="15626"/>
                  </a:cubicBezTo>
                  <a:cubicBezTo>
                    <a:pt x="8397" y="14247"/>
                    <a:pt x="9439" y="12868"/>
                    <a:pt x="10482" y="11949"/>
                  </a:cubicBezTo>
                  <a:cubicBezTo>
                    <a:pt x="11176" y="11489"/>
                    <a:pt x="11929" y="11030"/>
                    <a:pt x="12682" y="11030"/>
                  </a:cubicBezTo>
                  <a:cubicBezTo>
                    <a:pt x="13840" y="10111"/>
                    <a:pt x="15056" y="9651"/>
                    <a:pt x="16214" y="8732"/>
                  </a:cubicBezTo>
                  <a:cubicBezTo>
                    <a:pt x="17720" y="7353"/>
                    <a:pt x="19226" y="4596"/>
                    <a:pt x="20673" y="1838"/>
                  </a:cubicBezTo>
                  <a:cubicBezTo>
                    <a:pt x="20963" y="1379"/>
                    <a:pt x="21253" y="919"/>
                    <a:pt x="21600" y="0"/>
                  </a:cubicBezTo>
                  <a:cubicBezTo>
                    <a:pt x="20036" y="7353"/>
                    <a:pt x="18125" y="9191"/>
                    <a:pt x="16562" y="10570"/>
                  </a:cubicBezTo>
                  <a:cubicBezTo>
                    <a:pt x="15346" y="11489"/>
                    <a:pt x="14130" y="12409"/>
                    <a:pt x="12914" y="12868"/>
                  </a:cubicBezTo>
                  <a:cubicBezTo>
                    <a:pt x="12219" y="13328"/>
                    <a:pt x="11524" y="13328"/>
                    <a:pt x="10829" y="13787"/>
                  </a:cubicBezTo>
                  <a:cubicBezTo>
                    <a:pt x="9729" y="14706"/>
                    <a:pt x="8686" y="16085"/>
                    <a:pt x="7702" y="17004"/>
                  </a:cubicBezTo>
                  <a:cubicBezTo>
                    <a:pt x="6833" y="18383"/>
                    <a:pt x="5965" y="19302"/>
                    <a:pt x="5038" y="20221"/>
                  </a:cubicBezTo>
                  <a:cubicBezTo>
                    <a:pt x="3822" y="21140"/>
                    <a:pt x="2664" y="21600"/>
                    <a:pt x="1621" y="21600"/>
                  </a:cubicBezTo>
                  <a:cubicBezTo>
                    <a:pt x="1621" y="21600"/>
                    <a:pt x="1621" y="21600"/>
                    <a:pt x="1621" y="21600"/>
                  </a:cubicBezTo>
                  <a:close/>
                </a:path>
              </a:pathLst>
            </a:custGeom>
            <a:solidFill>
              <a:srgbClr val="FFFFFF">
                <a:alpha val="1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7216" name="Freeform 449"/>
            <p:cNvSpPr/>
            <p:nvPr/>
          </p:nvSpPr>
          <p:spPr>
            <a:xfrm flipH="1" rot="16200000">
              <a:off x="643864" y="1851573"/>
              <a:ext cx="348236" cy="444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299" y="21600"/>
                  </a:moveTo>
                  <a:cubicBezTo>
                    <a:pt x="812" y="21600"/>
                    <a:pt x="487" y="21600"/>
                    <a:pt x="0" y="21600"/>
                  </a:cubicBezTo>
                  <a:cubicBezTo>
                    <a:pt x="3573" y="20329"/>
                    <a:pt x="6983" y="15247"/>
                    <a:pt x="10556" y="11435"/>
                  </a:cubicBezTo>
                  <a:cubicBezTo>
                    <a:pt x="11044" y="10165"/>
                    <a:pt x="11044" y="10165"/>
                    <a:pt x="11044" y="10165"/>
                  </a:cubicBezTo>
                  <a:cubicBezTo>
                    <a:pt x="11856" y="8894"/>
                    <a:pt x="12668" y="7624"/>
                    <a:pt x="13480" y="6353"/>
                  </a:cubicBezTo>
                  <a:cubicBezTo>
                    <a:pt x="15753" y="3812"/>
                    <a:pt x="18027" y="0"/>
                    <a:pt x="20138" y="0"/>
                  </a:cubicBezTo>
                  <a:cubicBezTo>
                    <a:pt x="20626" y="0"/>
                    <a:pt x="21113" y="0"/>
                    <a:pt x="21600" y="0"/>
                  </a:cubicBezTo>
                  <a:cubicBezTo>
                    <a:pt x="18677" y="7624"/>
                    <a:pt x="15591" y="11435"/>
                    <a:pt x="12343" y="13976"/>
                  </a:cubicBezTo>
                  <a:cubicBezTo>
                    <a:pt x="11368" y="15247"/>
                    <a:pt x="10232" y="16518"/>
                    <a:pt x="9257" y="16518"/>
                  </a:cubicBezTo>
                  <a:cubicBezTo>
                    <a:pt x="6171" y="20329"/>
                    <a:pt x="3573" y="21600"/>
                    <a:pt x="1299" y="21600"/>
                  </a:cubicBezTo>
                  <a:close/>
                </a:path>
              </a:pathLst>
            </a:custGeom>
            <a:solidFill>
              <a:srgbClr val="FFFFFF">
                <a:alpha val="1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7217" name="Freeform 450"/>
            <p:cNvSpPr/>
            <p:nvPr/>
          </p:nvSpPr>
          <p:spPr>
            <a:xfrm flipH="1" rot="16200000">
              <a:off x="674242" y="1813784"/>
              <a:ext cx="284516" cy="355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387" y="21600"/>
                  </a:moveTo>
                  <a:cubicBezTo>
                    <a:pt x="793" y="21600"/>
                    <a:pt x="396" y="21600"/>
                    <a:pt x="0" y="21600"/>
                  </a:cubicBezTo>
                  <a:cubicBezTo>
                    <a:pt x="3171" y="15429"/>
                    <a:pt x="6738" y="10800"/>
                    <a:pt x="10106" y="7714"/>
                  </a:cubicBezTo>
                  <a:cubicBezTo>
                    <a:pt x="12881" y="4629"/>
                    <a:pt x="12881" y="4629"/>
                    <a:pt x="12881" y="4629"/>
                  </a:cubicBezTo>
                  <a:cubicBezTo>
                    <a:pt x="14862" y="1543"/>
                    <a:pt x="16844" y="0"/>
                    <a:pt x="18826" y="0"/>
                  </a:cubicBezTo>
                  <a:cubicBezTo>
                    <a:pt x="19817" y="0"/>
                    <a:pt x="20807" y="0"/>
                    <a:pt x="21600" y="1543"/>
                  </a:cubicBezTo>
                  <a:cubicBezTo>
                    <a:pt x="21600" y="3086"/>
                    <a:pt x="21600" y="4629"/>
                    <a:pt x="21600" y="4629"/>
                  </a:cubicBezTo>
                  <a:cubicBezTo>
                    <a:pt x="19222" y="7714"/>
                    <a:pt x="16844" y="9257"/>
                    <a:pt x="14466" y="10800"/>
                  </a:cubicBezTo>
                  <a:cubicBezTo>
                    <a:pt x="12881" y="12343"/>
                    <a:pt x="11097" y="13886"/>
                    <a:pt x="9512" y="15429"/>
                  </a:cubicBezTo>
                  <a:cubicBezTo>
                    <a:pt x="8125" y="16971"/>
                    <a:pt x="8125" y="16971"/>
                    <a:pt x="8125" y="16971"/>
                  </a:cubicBezTo>
                  <a:cubicBezTo>
                    <a:pt x="5945" y="18514"/>
                    <a:pt x="3567" y="21600"/>
                    <a:pt x="1387" y="21600"/>
                  </a:cubicBezTo>
                  <a:close/>
                </a:path>
              </a:pathLst>
            </a:custGeom>
            <a:solidFill>
              <a:srgbClr val="FFFFFF">
                <a:alpha val="1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7218" name="Freeform 451"/>
            <p:cNvSpPr/>
            <p:nvPr/>
          </p:nvSpPr>
          <p:spPr>
            <a:xfrm flipH="1" rot="16200000">
              <a:off x="701657" y="1814525"/>
              <a:ext cx="222278" cy="3408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4066" y="21600"/>
                  </a:moveTo>
                  <a:cubicBezTo>
                    <a:pt x="2795" y="21600"/>
                    <a:pt x="1525" y="21600"/>
                    <a:pt x="0" y="21600"/>
                  </a:cubicBezTo>
                  <a:cubicBezTo>
                    <a:pt x="3558" y="18277"/>
                    <a:pt x="7369" y="16615"/>
                    <a:pt x="10927" y="11631"/>
                  </a:cubicBezTo>
                  <a:cubicBezTo>
                    <a:pt x="12198" y="11631"/>
                    <a:pt x="13468" y="9969"/>
                    <a:pt x="14739" y="8308"/>
                  </a:cubicBezTo>
                  <a:cubicBezTo>
                    <a:pt x="17026" y="4985"/>
                    <a:pt x="19313" y="1662"/>
                    <a:pt x="21600" y="0"/>
                  </a:cubicBezTo>
                  <a:cubicBezTo>
                    <a:pt x="17534" y="14954"/>
                    <a:pt x="11689" y="21600"/>
                    <a:pt x="4066" y="21600"/>
                  </a:cubicBezTo>
                  <a:close/>
                </a:path>
              </a:pathLst>
            </a:custGeom>
            <a:solidFill>
              <a:srgbClr val="FFFFFF">
                <a:alpha val="1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7219" name="Freeform 516"/>
            <p:cNvSpPr/>
            <p:nvPr/>
          </p:nvSpPr>
          <p:spPr>
            <a:xfrm flipH="1" rot="16200000">
              <a:off x="865431" y="6399286"/>
              <a:ext cx="500802" cy="22820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17" h="21600" fill="norm" stroke="1" extrusionOk="0">
                  <a:moveTo>
                    <a:pt x="15120" y="21600"/>
                  </a:moveTo>
                  <a:cubicBezTo>
                    <a:pt x="14574" y="21600"/>
                    <a:pt x="14029" y="21600"/>
                    <a:pt x="13374" y="21352"/>
                  </a:cubicBezTo>
                  <a:cubicBezTo>
                    <a:pt x="13047" y="21352"/>
                    <a:pt x="12720" y="21600"/>
                    <a:pt x="12502" y="21600"/>
                  </a:cubicBezTo>
                  <a:cubicBezTo>
                    <a:pt x="12502" y="21600"/>
                    <a:pt x="12502" y="21600"/>
                    <a:pt x="12502" y="21600"/>
                  </a:cubicBezTo>
                  <a:cubicBezTo>
                    <a:pt x="10756" y="21600"/>
                    <a:pt x="9011" y="20359"/>
                    <a:pt x="7483" y="19366"/>
                  </a:cubicBezTo>
                  <a:cubicBezTo>
                    <a:pt x="5520" y="18124"/>
                    <a:pt x="2792" y="16386"/>
                    <a:pt x="1047" y="12662"/>
                  </a:cubicBezTo>
                  <a:cubicBezTo>
                    <a:pt x="174" y="10924"/>
                    <a:pt x="-153" y="9186"/>
                    <a:pt x="65" y="7697"/>
                  </a:cubicBezTo>
                  <a:cubicBezTo>
                    <a:pt x="720" y="3724"/>
                    <a:pt x="4865" y="993"/>
                    <a:pt x="6611" y="497"/>
                  </a:cubicBezTo>
                  <a:cubicBezTo>
                    <a:pt x="8247" y="248"/>
                    <a:pt x="9774" y="0"/>
                    <a:pt x="11192" y="0"/>
                  </a:cubicBezTo>
                  <a:cubicBezTo>
                    <a:pt x="12502" y="0"/>
                    <a:pt x="13920" y="0"/>
                    <a:pt x="15120" y="497"/>
                  </a:cubicBezTo>
                  <a:cubicBezTo>
                    <a:pt x="17956" y="1241"/>
                    <a:pt x="19702" y="3228"/>
                    <a:pt x="20465" y="6455"/>
                  </a:cubicBezTo>
                  <a:cubicBezTo>
                    <a:pt x="21447" y="10924"/>
                    <a:pt x="20792" y="16138"/>
                    <a:pt x="18829" y="19117"/>
                  </a:cubicBezTo>
                  <a:cubicBezTo>
                    <a:pt x="17847" y="20855"/>
                    <a:pt x="16538" y="21600"/>
                    <a:pt x="15120" y="21600"/>
                  </a:cubicBezTo>
                  <a:close/>
                  <a:moveTo>
                    <a:pt x="10756" y="745"/>
                  </a:moveTo>
                  <a:cubicBezTo>
                    <a:pt x="8247" y="993"/>
                    <a:pt x="5629" y="1241"/>
                    <a:pt x="3229" y="3228"/>
                  </a:cubicBezTo>
                  <a:cubicBezTo>
                    <a:pt x="2683" y="3724"/>
                    <a:pt x="829" y="5462"/>
                    <a:pt x="720" y="8441"/>
                  </a:cubicBezTo>
                  <a:cubicBezTo>
                    <a:pt x="611" y="9683"/>
                    <a:pt x="938" y="11172"/>
                    <a:pt x="1702" y="12414"/>
                  </a:cubicBezTo>
                  <a:cubicBezTo>
                    <a:pt x="3665" y="15641"/>
                    <a:pt x="6174" y="17628"/>
                    <a:pt x="8356" y="18869"/>
                  </a:cubicBezTo>
                  <a:cubicBezTo>
                    <a:pt x="9120" y="19366"/>
                    <a:pt x="9120" y="19366"/>
                    <a:pt x="9120" y="19366"/>
                  </a:cubicBezTo>
                  <a:cubicBezTo>
                    <a:pt x="9774" y="19614"/>
                    <a:pt x="10429" y="19862"/>
                    <a:pt x="11411" y="20110"/>
                  </a:cubicBezTo>
                  <a:cubicBezTo>
                    <a:pt x="11411" y="20110"/>
                    <a:pt x="11411" y="20110"/>
                    <a:pt x="11411" y="20110"/>
                  </a:cubicBezTo>
                  <a:cubicBezTo>
                    <a:pt x="11738" y="20359"/>
                    <a:pt x="12065" y="20359"/>
                    <a:pt x="12502" y="20359"/>
                  </a:cubicBezTo>
                  <a:cubicBezTo>
                    <a:pt x="12720" y="20359"/>
                    <a:pt x="13047" y="20359"/>
                    <a:pt x="13374" y="20359"/>
                  </a:cubicBezTo>
                  <a:cubicBezTo>
                    <a:pt x="13811" y="20359"/>
                    <a:pt x="14247" y="20359"/>
                    <a:pt x="14683" y="20359"/>
                  </a:cubicBezTo>
                  <a:cubicBezTo>
                    <a:pt x="15774" y="20359"/>
                    <a:pt x="17192" y="20359"/>
                    <a:pt x="18283" y="18621"/>
                  </a:cubicBezTo>
                  <a:cubicBezTo>
                    <a:pt x="19702" y="16138"/>
                    <a:pt x="20465" y="12662"/>
                    <a:pt x="20247" y="9434"/>
                  </a:cubicBezTo>
                  <a:cubicBezTo>
                    <a:pt x="19920" y="5959"/>
                    <a:pt x="18829" y="3476"/>
                    <a:pt x="17083" y="2483"/>
                  </a:cubicBezTo>
                  <a:cubicBezTo>
                    <a:pt x="15447" y="1241"/>
                    <a:pt x="13592" y="745"/>
                    <a:pt x="11192" y="745"/>
                  </a:cubicBezTo>
                  <a:lnTo>
                    <a:pt x="10756" y="745"/>
                  </a:lnTo>
                  <a:close/>
                </a:path>
              </a:pathLst>
            </a:custGeom>
            <a:solidFill>
              <a:srgbClr val="FFFFFF">
                <a:alpha val="1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7220" name="Freeform 517"/>
            <p:cNvSpPr/>
            <p:nvPr/>
          </p:nvSpPr>
          <p:spPr>
            <a:xfrm flipH="1" rot="16200000">
              <a:off x="666166" y="6214211"/>
              <a:ext cx="908226" cy="3704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26" h="21600" fill="norm" stroke="1" extrusionOk="0">
                  <a:moveTo>
                    <a:pt x="16623" y="21600"/>
                  </a:moveTo>
                  <a:cubicBezTo>
                    <a:pt x="15754" y="21600"/>
                    <a:pt x="14760" y="21448"/>
                    <a:pt x="13519" y="21144"/>
                  </a:cubicBezTo>
                  <a:cubicBezTo>
                    <a:pt x="10602" y="20231"/>
                    <a:pt x="7871" y="18101"/>
                    <a:pt x="5636" y="16276"/>
                  </a:cubicBezTo>
                  <a:cubicBezTo>
                    <a:pt x="5388" y="15972"/>
                    <a:pt x="5388" y="15972"/>
                    <a:pt x="5388" y="15972"/>
                  </a:cubicBezTo>
                  <a:cubicBezTo>
                    <a:pt x="4023" y="14755"/>
                    <a:pt x="733" y="12017"/>
                    <a:pt x="112" y="8214"/>
                  </a:cubicBezTo>
                  <a:cubicBezTo>
                    <a:pt x="-74" y="7149"/>
                    <a:pt x="-12" y="6085"/>
                    <a:pt x="174" y="5020"/>
                  </a:cubicBezTo>
                  <a:cubicBezTo>
                    <a:pt x="733" y="2282"/>
                    <a:pt x="1912" y="1065"/>
                    <a:pt x="3774" y="1065"/>
                  </a:cubicBezTo>
                  <a:cubicBezTo>
                    <a:pt x="4209" y="1065"/>
                    <a:pt x="4705" y="1217"/>
                    <a:pt x="5140" y="1217"/>
                  </a:cubicBezTo>
                  <a:cubicBezTo>
                    <a:pt x="5760" y="1369"/>
                    <a:pt x="6381" y="1521"/>
                    <a:pt x="7064" y="1521"/>
                  </a:cubicBezTo>
                  <a:cubicBezTo>
                    <a:pt x="8988" y="1521"/>
                    <a:pt x="10788" y="913"/>
                    <a:pt x="12774" y="456"/>
                  </a:cubicBezTo>
                  <a:cubicBezTo>
                    <a:pt x="13147" y="456"/>
                    <a:pt x="13147" y="456"/>
                    <a:pt x="13147" y="456"/>
                  </a:cubicBezTo>
                  <a:cubicBezTo>
                    <a:pt x="13954" y="152"/>
                    <a:pt x="14760" y="0"/>
                    <a:pt x="15505" y="0"/>
                  </a:cubicBezTo>
                  <a:cubicBezTo>
                    <a:pt x="18112" y="0"/>
                    <a:pt x="20098" y="1521"/>
                    <a:pt x="21526" y="4259"/>
                  </a:cubicBezTo>
                  <a:cubicBezTo>
                    <a:pt x="21526" y="4563"/>
                    <a:pt x="21526" y="4563"/>
                    <a:pt x="21526" y="4563"/>
                  </a:cubicBezTo>
                  <a:cubicBezTo>
                    <a:pt x="20036" y="1977"/>
                    <a:pt x="18050" y="608"/>
                    <a:pt x="15505" y="608"/>
                  </a:cubicBezTo>
                  <a:cubicBezTo>
                    <a:pt x="14574" y="608"/>
                    <a:pt x="13519" y="913"/>
                    <a:pt x="12402" y="1217"/>
                  </a:cubicBezTo>
                  <a:cubicBezTo>
                    <a:pt x="10478" y="1977"/>
                    <a:pt x="8864" y="2282"/>
                    <a:pt x="7250" y="2282"/>
                  </a:cubicBezTo>
                  <a:cubicBezTo>
                    <a:pt x="6629" y="2282"/>
                    <a:pt x="6009" y="2130"/>
                    <a:pt x="5388" y="2130"/>
                  </a:cubicBezTo>
                  <a:cubicBezTo>
                    <a:pt x="5016" y="1977"/>
                    <a:pt x="5016" y="1977"/>
                    <a:pt x="5016" y="1977"/>
                  </a:cubicBezTo>
                  <a:cubicBezTo>
                    <a:pt x="4581" y="1977"/>
                    <a:pt x="4085" y="1825"/>
                    <a:pt x="3650" y="1825"/>
                  </a:cubicBezTo>
                  <a:cubicBezTo>
                    <a:pt x="3029" y="1825"/>
                    <a:pt x="2595" y="1977"/>
                    <a:pt x="2160" y="2282"/>
                  </a:cubicBezTo>
                  <a:cubicBezTo>
                    <a:pt x="1292" y="2890"/>
                    <a:pt x="174" y="4715"/>
                    <a:pt x="423" y="7149"/>
                  </a:cubicBezTo>
                  <a:cubicBezTo>
                    <a:pt x="795" y="10496"/>
                    <a:pt x="2595" y="12321"/>
                    <a:pt x="3836" y="13538"/>
                  </a:cubicBezTo>
                  <a:cubicBezTo>
                    <a:pt x="5512" y="15211"/>
                    <a:pt x="7064" y="16580"/>
                    <a:pt x="8492" y="17645"/>
                  </a:cubicBezTo>
                  <a:cubicBezTo>
                    <a:pt x="11533" y="19775"/>
                    <a:pt x="14202" y="20839"/>
                    <a:pt x="16623" y="20839"/>
                  </a:cubicBezTo>
                  <a:cubicBezTo>
                    <a:pt x="16871" y="20839"/>
                    <a:pt x="16871" y="20839"/>
                    <a:pt x="16871" y="20839"/>
                  </a:cubicBezTo>
                  <a:cubicBezTo>
                    <a:pt x="18609" y="20839"/>
                    <a:pt x="20036" y="20079"/>
                    <a:pt x="21154" y="18558"/>
                  </a:cubicBezTo>
                  <a:cubicBezTo>
                    <a:pt x="21278" y="18558"/>
                    <a:pt x="21402" y="18254"/>
                    <a:pt x="21526" y="18101"/>
                  </a:cubicBezTo>
                  <a:cubicBezTo>
                    <a:pt x="21526" y="19014"/>
                    <a:pt x="21526" y="19014"/>
                    <a:pt x="21526" y="19014"/>
                  </a:cubicBezTo>
                  <a:cubicBezTo>
                    <a:pt x="20098" y="20839"/>
                    <a:pt x="18547" y="21600"/>
                    <a:pt x="16623" y="21600"/>
                  </a:cubicBezTo>
                  <a:close/>
                </a:path>
              </a:pathLst>
            </a:custGeom>
            <a:solidFill>
              <a:srgbClr val="FFFFFF">
                <a:alpha val="1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7221" name="Freeform 518"/>
            <p:cNvSpPr/>
            <p:nvPr/>
          </p:nvSpPr>
          <p:spPr>
            <a:xfrm flipH="1" rot="16200000">
              <a:off x="469957" y="5896489"/>
              <a:ext cx="1306572" cy="6075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20" h="21600" fill="norm" stroke="1" extrusionOk="0">
                  <a:moveTo>
                    <a:pt x="19063" y="21600"/>
                  </a:moveTo>
                  <a:cubicBezTo>
                    <a:pt x="17295" y="21600"/>
                    <a:pt x="15527" y="20948"/>
                    <a:pt x="13889" y="20203"/>
                  </a:cubicBezTo>
                  <a:cubicBezTo>
                    <a:pt x="13458" y="20017"/>
                    <a:pt x="13070" y="19924"/>
                    <a:pt x="12639" y="19738"/>
                  </a:cubicBezTo>
                  <a:cubicBezTo>
                    <a:pt x="10569" y="18807"/>
                    <a:pt x="8370" y="17969"/>
                    <a:pt x="6344" y="16386"/>
                  </a:cubicBezTo>
                  <a:cubicBezTo>
                    <a:pt x="4663" y="15083"/>
                    <a:pt x="3326" y="13779"/>
                    <a:pt x="2248" y="12010"/>
                  </a:cubicBezTo>
                  <a:cubicBezTo>
                    <a:pt x="1429" y="10707"/>
                    <a:pt x="265" y="8752"/>
                    <a:pt x="49" y="6331"/>
                  </a:cubicBezTo>
                  <a:cubicBezTo>
                    <a:pt x="-80" y="4934"/>
                    <a:pt x="49" y="3817"/>
                    <a:pt x="394" y="2886"/>
                  </a:cubicBezTo>
                  <a:cubicBezTo>
                    <a:pt x="1386" y="372"/>
                    <a:pt x="3800" y="93"/>
                    <a:pt x="4835" y="93"/>
                  </a:cubicBezTo>
                  <a:cubicBezTo>
                    <a:pt x="5180" y="93"/>
                    <a:pt x="5525" y="93"/>
                    <a:pt x="5870" y="186"/>
                  </a:cubicBezTo>
                  <a:cubicBezTo>
                    <a:pt x="6430" y="279"/>
                    <a:pt x="7034" y="466"/>
                    <a:pt x="7594" y="559"/>
                  </a:cubicBezTo>
                  <a:cubicBezTo>
                    <a:pt x="8586" y="838"/>
                    <a:pt x="9621" y="1117"/>
                    <a:pt x="10655" y="1117"/>
                  </a:cubicBezTo>
                  <a:cubicBezTo>
                    <a:pt x="10698" y="1117"/>
                    <a:pt x="10698" y="1117"/>
                    <a:pt x="10698" y="1117"/>
                  </a:cubicBezTo>
                  <a:cubicBezTo>
                    <a:pt x="11906" y="1117"/>
                    <a:pt x="13113" y="838"/>
                    <a:pt x="14277" y="559"/>
                  </a:cubicBezTo>
                  <a:cubicBezTo>
                    <a:pt x="15269" y="372"/>
                    <a:pt x="16303" y="93"/>
                    <a:pt x="17338" y="0"/>
                  </a:cubicBezTo>
                  <a:cubicBezTo>
                    <a:pt x="17510" y="0"/>
                    <a:pt x="17640" y="0"/>
                    <a:pt x="17812" y="0"/>
                  </a:cubicBezTo>
                  <a:cubicBezTo>
                    <a:pt x="19321" y="0"/>
                    <a:pt x="20528" y="559"/>
                    <a:pt x="21520" y="1676"/>
                  </a:cubicBezTo>
                  <a:cubicBezTo>
                    <a:pt x="21520" y="2328"/>
                    <a:pt x="21520" y="2328"/>
                    <a:pt x="21520" y="2328"/>
                  </a:cubicBezTo>
                  <a:cubicBezTo>
                    <a:pt x="20442" y="1117"/>
                    <a:pt x="19278" y="466"/>
                    <a:pt x="17985" y="466"/>
                  </a:cubicBezTo>
                  <a:cubicBezTo>
                    <a:pt x="17855" y="466"/>
                    <a:pt x="17855" y="466"/>
                    <a:pt x="17855" y="466"/>
                  </a:cubicBezTo>
                  <a:cubicBezTo>
                    <a:pt x="16734" y="559"/>
                    <a:pt x="15613" y="838"/>
                    <a:pt x="14492" y="1024"/>
                  </a:cubicBezTo>
                  <a:cubicBezTo>
                    <a:pt x="13846" y="1210"/>
                    <a:pt x="13199" y="1303"/>
                    <a:pt x="12509" y="1490"/>
                  </a:cubicBezTo>
                  <a:cubicBezTo>
                    <a:pt x="11992" y="1583"/>
                    <a:pt x="11474" y="1583"/>
                    <a:pt x="10957" y="1583"/>
                  </a:cubicBezTo>
                  <a:cubicBezTo>
                    <a:pt x="10095" y="1583"/>
                    <a:pt x="9233" y="1490"/>
                    <a:pt x="8370" y="1210"/>
                  </a:cubicBezTo>
                  <a:cubicBezTo>
                    <a:pt x="7680" y="1024"/>
                    <a:pt x="7680" y="1024"/>
                    <a:pt x="7680" y="1024"/>
                  </a:cubicBezTo>
                  <a:cubicBezTo>
                    <a:pt x="6689" y="745"/>
                    <a:pt x="5611" y="466"/>
                    <a:pt x="4576" y="466"/>
                  </a:cubicBezTo>
                  <a:cubicBezTo>
                    <a:pt x="4231" y="466"/>
                    <a:pt x="3886" y="559"/>
                    <a:pt x="3542" y="652"/>
                  </a:cubicBezTo>
                  <a:cubicBezTo>
                    <a:pt x="2679" y="838"/>
                    <a:pt x="1084" y="1676"/>
                    <a:pt x="480" y="3631"/>
                  </a:cubicBezTo>
                  <a:cubicBezTo>
                    <a:pt x="222" y="4469"/>
                    <a:pt x="179" y="5400"/>
                    <a:pt x="351" y="6424"/>
                  </a:cubicBezTo>
                  <a:cubicBezTo>
                    <a:pt x="696" y="8659"/>
                    <a:pt x="1645" y="10800"/>
                    <a:pt x="3283" y="12941"/>
                  </a:cubicBezTo>
                  <a:cubicBezTo>
                    <a:pt x="4706" y="14710"/>
                    <a:pt x="6387" y="16107"/>
                    <a:pt x="8629" y="17317"/>
                  </a:cubicBezTo>
                  <a:cubicBezTo>
                    <a:pt x="10354" y="18248"/>
                    <a:pt x="12164" y="18993"/>
                    <a:pt x="13889" y="19645"/>
                  </a:cubicBezTo>
                  <a:cubicBezTo>
                    <a:pt x="14492" y="19924"/>
                    <a:pt x="14492" y="19924"/>
                    <a:pt x="14492" y="19924"/>
                  </a:cubicBezTo>
                  <a:cubicBezTo>
                    <a:pt x="16001" y="20483"/>
                    <a:pt x="17424" y="20948"/>
                    <a:pt x="18890" y="20948"/>
                  </a:cubicBezTo>
                  <a:cubicBezTo>
                    <a:pt x="19106" y="20948"/>
                    <a:pt x="19321" y="20948"/>
                    <a:pt x="19537" y="20948"/>
                  </a:cubicBezTo>
                  <a:cubicBezTo>
                    <a:pt x="20227" y="20855"/>
                    <a:pt x="20916" y="20669"/>
                    <a:pt x="21520" y="20297"/>
                  </a:cubicBezTo>
                  <a:cubicBezTo>
                    <a:pt x="21520" y="21041"/>
                    <a:pt x="21520" y="21041"/>
                    <a:pt x="21520" y="21041"/>
                  </a:cubicBezTo>
                  <a:cubicBezTo>
                    <a:pt x="20960" y="21321"/>
                    <a:pt x="20356" y="21507"/>
                    <a:pt x="19752" y="21600"/>
                  </a:cubicBezTo>
                  <a:cubicBezTo>
                    <a:pt x="19494" y="21600"/>
                    <a:pt x="19278" y="21600"/>
                    <a:pt x="19063" y="21600"/>
                  </a:cubicBezTo>
                  <a:cubicBezTo>
                    <a:pt x="19063" y="21600"/>
                    <a:pt x="19063" y="21600"/>
                    <a:pt x="19063" y="21600"/>
                  </a:cubicBezTo>
                  <a:close/>
                </a:path>
              </a:pathLst>
            </a:custGeom>
            <a:solidFill>
              <a:srgbClr val="FFFFFF">
                <a:alpha val="1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7222" name="Freeform 519"/>
            <p:cNvSpPr/>
            <p:nvPr/>
          </p:nvSpPr>
          <p:spPr>
            <a:xfrm flipH="1" rot="16200000">
              <a:off x="992839" y="6831325"/>
              <a:ext cx="23711" cy="207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cubicBezTo>
                    <a:pt x="7200" y="2700"/>
                    <a:pt x="14400" y="5400"/>
                    <a:pt x="21600" y="10800"/>
                  </a:cubicBezTo>
                  <a:cubicBezTo>
                    <a:pt x="21600" y="21600"/>
                    <a:pt x="21600" y="21600"/>
                    <a:pt x="21600" y="21600"/>
                  </a:cubicBezTo>
                  <a:cubicBezTo>
                    <a:pt x="16800" y="18900"/>
                    <a:pt x="2400" y="2700"/>
                    <a:pt x="0" y="0"/>
                  </a:cubicBezTo>
                  <a:close/>
                </a:path>
              </a:pathLst>
            </a:custGeom>
            <a:solidFill>
              <a:srgbClr val="FFFFFF">
                <a:alpha val="1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7223" name="Freeform 520"/>
            <p:cNvSpPr/>
            <p:nvPr/>
          </p:nvSpPr>
          <p:spPr>
            <a:xfrm flipH="1" rot="16200000">
              <a:off x="1243273" y="6816507"/>
              <a:ext cx="53347" cy="207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cubicBezTo>
                    <a:pt x="7560" y="16200"/>
                    <a:pt x="14040" y="10800"/>
                    <a:pt x="21600" y="0"/>
                  </a:cubicBezTo>
                  <a:cubicBezTo>
                    <a:pt x="21600" y="8100"/>
                    <a:pt x="21600" y="8100"/>
                    <a:pt x="21600" y="8100"/>
                  </a:cubicBezTo>
                  <a:cubicBezTo>
                    <a:pt x="14040" y="16200"/>
                    <a:pt x="6480" y="21600"/>
                    <a:pt x="0" y="21600"/>
                  </a:cubicBezTo>
                  <a:close/>
                </a:path>
              </a:pathLst>
            </a:custGeom>
            <a:solidFill>
              <a:srgbClr val="FFFFFF">
                <a:alpha val="1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7224" name="Freeform 521"/>
            <p:cNvSpPr/>
            <p:nvPr/>
          </p:nvSpPr>
          <p:spPr>
            <a:xfrm flipH="1" rot="16200000">
              <a:off x="991357" y="6820952"/>
              <a:ext cx="37048" cy="370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12343"/>
                  </a:moveTo>
                  <a:cubicBezTo>
                    <a:pt x="13886" y="7714"/>
                    <a:pt x="7714" y="4629"/>
                    <a:pt x="1543" y="0"/>
                  </a:cubicBezTo>
                  <a:cubicBezTo>
                    <a:pt x="0" y="0"/>
                    <a:pt x="0" y="0"/>
                    <a:pt x="0" y="1543"/>
                  </a:cubicBezTo>
                  <a:cubicBezTo>
                    <a:pt x="7714" y="7714"/>
                    <a:pt x="13886" y="13886"/>
                    <a:pt x="21600" y="21600"/>
                  </a:cubicBezTo>
                  <a:lnTo>
                    <a:pt x="21600" y="12343"/>
                  </a:lnTo>
                  <a:close/>
                </a:path>
              </a:pathLst>
            </a:custGeom>
            <a:solidFill>
              <a:srgbClr val="FFFFFF">
                <a:alpha val="1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7225" name="Freeform 522"/>
            <p:cNvSpPr/>
            <p:nvPr/>
          </p:nvSpPr>
          <p:spPr>
            <a:xfrm flipH="1" rot="16200000">
              <a:off x="1245074" y="6828682"/>
              <a:ext cx="37886" cy="207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40" h="21600" fill="norm" stroke="1" extrusionOk="0">
                  <a:moveTo>
                    <a:pt x="21240" y="0"/>
                  </a:moveTo>
                  <a:cubicBezTo>
                    <a:pt x="15480" y="8100"/>
                    <a:pt x="8280" y="13500"/>
                    <a:pt x="1080" y="16200"/>
                  </a:cubicBezTo>
                  <a:cubicBezTo>
                    <a:pt x="-360" y="16200"/>
                    <a:pt x="-360" y="21600"/>
                    <a:pt x="1080" y="21600"/>
                  </a:cubicBezTo>
                  <a:cubicBezTo>
                    <a:pt x="9720" y="21600"/>
                    <a:pt x="15480" y="21600"/>
                    <a:pt x="21240" y="18900"/>
                  </a:cubicBezTo>
                  <a:lnTo>
                    <a:pt x="21240" y="0"/>
                  </a:lnTo>
                  <a:close/>
                </a:path>
              </a:pathLst>
            </a:custGeom>
            <a:solidFill>
              <a:srgbClr val="FFFFFF">
                <a:alpha val="1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7226" name="Freeform 523"/>
            <p:cNvSpPr/>
            <p:nvPr/>
          </p:nvSpPr>
          <p:spPr>
            <a:xfrm flipH="1" rot="16200000">
              <a:off x="975797" y="6790573"/>
              <a:ext cx="63721" cy="6223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15300" y="13500"/>
                    <a:pt x="8100" y="6300"/>
                    <a:pt x="0" y="0"/>
                  </a:cubicBezTo>
                  <a:cubicBezTo>
                    <a:pt x="2700" y="1800"/>
                    <a:pt x="5400" y="2700"/>
                    <a:pt x="8100" y="4500"/>
                  </a:cubicBezTo>
                  <a:cubicBezTo>
                    <a:pt x="13500" y="8100"/>
                    <a:pt x="17100" y="11700"/>
                    <a:pt x="21600" y="16200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FFFFFF">
                <a:alpha val="1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7227" name="Freeform 524"/>
            <p:cNvSpPr/>
            <p:nvPr/>
          </p:nvSpPr>
          <p:spPr>
            <a:xfrm flipH="1" rot="16200000">
              <a:off x="1236605" y="6812801"/>
              <a:ext cx="44456" cy="370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082" y="15429"/>
                  </a:moveTo>
                  <a:cubicBezTo>
                    <a:pt x="11435" y="10800"/>
                    <a:pt x="16518" y="6171"/>
                    <a:pt x="21600" y="0"/>
                  </a:cubicBezTo>
                  <a:cubicBezTo>
                    <a:pt x="21600" y="12343"/>
                    <a:pt x="21600" y="12343"/>
                    <a:pt x="21600" y="12343"/>
                  </a:cubicBezTo>
                  <a:cubicBezTo>
                    <a:pt x="15247" y="16971"/>
                    <a:pt x="7624" y="20057"/>
                    <a:pt x="0" y="21600"/>
                  </a:cubicBezTo>
                  <a:cubicBezTo>
                    <a:pt x="1271" y="20057"/>
                    <a:pt x="3812" y="18514"/>
                    <a:pt x="5082" y="15429"/>
                  </a:cubicBezTo>
                  <a:close/>
                </a:path>
              </a:pathLst>
            </a:custGeom>
            <a:solidFill>
              <a:srgbClr val="FFFFFF">
                <a:alpha val="1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7228" name="Freeform 525"/>
            <p:cNvSpPr/>
            <p:nvPr/>
          </p:nvSpPr>
          <p:spPr>
            <a:xfrm flipH="1" rot="16200000">
              <a:off x="1256925" y="6841276"/>
              <a:ext cx="12701" cy="127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cubicBezTo>
                    <a:pt x="5400" y="14400"/>
                    <a:pt x="16200" y="7200"/>
                    <a:pt x="21600" y="0"/>
                  </a:cubicBezTo>
                  <a:cubicBezTo>
                    <a:pt x="21600" y="7200"/>
                    <a:pt x="21600" y="7200"/>
                    <a:pt x="21600" y="7200"/>
                  </a:cubicBezTo>
                  <a:cubicBezTo>
                    <a:pt x="16200" y="14400"/>
                    <a:pt x="5400" y="14400"/>
                    <a:pt x="0" y="21600"/>
                  </a:cubicBezTo>
                  <a:close/>
                </a:path>
              </a:pathLst>
            </a:custGeom>
            <a:solidFill>
              <a:srgbClr val="FFFFFF">
                <a:alpha val="1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7229" name="Freeform 526"/>
            <p:cNvSpPr/>
            <p:nvPr/>
          </p:nvSpPr>
          <p:spPr>
            <a:xfrm flipH="1" rot="16200000">
              <a:off x="872069" y="6677954"/>
              <a:ext cx="245988" cy="1052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20451" y="17280"/>
                    <a:pt x="18843" y="14040"/>
                    <a:pt x="17004" y="11340"/>
                  </a:cubicBezTo>
                  <a:cubicBezTo>
                    <a:pt x="14017" y="7020"/>
                    <a:pt x="10800" y="3780"/>
                    <a:pt x="7583" y="2700"/>
                  </a:cubicBezTo>
                  <a:cubicBezTo>
                    <a:pt x="5055" y="1620"/>
                    <a:pt x="2528" y="1080"/>
                    <a:pt x="0" y="540"/>
                  </a:cubicBezTo>
                  <a:cubicBezTo>
                    <a:pt x="1609" y="0"/>
                    <a:pt x="3217" y="0"/>
                    <a:pt x="4596" y="0"/>
                  </a:cubicBezTo>
                  <a:cubicBezTo>
                    <a:pt x="6664" y="0"/>
                    <a:pt x="8272" y="0"/>
                    <a:pt x="10111" y="1080"/>
                  </a:cubicBezTo>
                  <a:cubicBezTo>
                    <a:pt x="14706" y="3780"/>
                    <a:pt x="17923" y="7560"/>
                    <a:pt x="20221" y="12960"/>
                  </a:cubicBezTo>
                  <a:cubicBezTo>
                    <a:pt x="20681" y="14040"/>
                    <a:pt x="21140" y="15120"/>
                    <a:pt x="21600" y="16200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FFFFFF">
                <a:alpha val="1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7230" name="Freeform 527"/>
            <p:cNvSpPr/>
            <p:nvPr/>
          </p:nvSpPr>
          <p:spPr>
            <a:xfrm flipH="1" rot="16200000">
              <a:off x="1046185" y="6594230"/>
              <a:ext cx="422329" cy="9632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1001" y="21600"/>
                  </a:moveTo>
                  <a:cubicBezTo>
                    <a:pt x="7379" y="21600"/>
                    <a:pt x="3354" y="18097"/>
                    <a:pt x="0" y="14595"/>
                  </a:cubicBezTo>
                  <a:cubicBezTo>
                    <a:pt x="2952" y="16930"/>
                    <a:pt x="6037" y="18097"/>
                    <a:pt x="8989" y="18097"/>
                  </a:cubicBezTo>
                  <a:cubicBezTo>
                    <a:pt x="9257" y="18097"/>
                    <a:pt x="9660" y="18097"/>
                    <a:pt x="10062" y="18097"/>
                  </a:cubicBezTo>
                  <a:cubicBezTo>
                    <a:pt x="13684" y="18097"/>
                    <a:pt x="18783" y="16346"/>
                    <a:pt x="21332" y="1751"/>
                  </a:cubicBezTo>
                  <a:cubicBezTo>
                    <a:pt x="21332" y="1168"/>
                    <a:pt x="21466" y="584"/>
                    <a:pt x="21600" y="0"/>
                  </a:cubicBezTo>
                  <a:cubicBezTo>
                    <a:pt x="21600" y="5254"/>
                    <a:pt x="21600" y="5254"/>
                    <a:pt x="21600" y="5254"/>
                  </a:cubicBezTo>
                  <a:cubicBezTo>
                    <a:pt x="19319" y="16346"/>
                    <a:pt x="15697" y="21600"/>
                    <a:pt x="11001" y="21600"/>
                  </a:cubicBezTo>
                  <a:cubicBezTo>
                    <a:pt x="11001" y="21600"/>
                    <a:pt x="11001" y="21600"/>
                    <a:pt x="11001" y="21600"/>
                  </a:cubicBezTo>
                  <a:close/>
                </a:path>
              </a:pathLst>
            </a:custGeom>
            <a:solidFill>
              <a:srgbClr val="FFFFFF">
                <a:alpha val="1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7231" name="Freeform 528"/>
            <p:cNvSpPr/>
            <p:nvPr/>
          </p:nvSpPr>
          <p:spPr>
            <a:xfrm flipH="1" rot="16200000">
              <a:off x="1192150" y="6618680"/>
              <a:ext cx="425291" cy="444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2533" y="21600"/>
                  </a:moveTo>
                  <a:cubicBezTo>
                    <a:pt x="11333" y="21600"/>
                    <a:pt x="10133" y="21600"/>
                    <a:pt x="9067" y="20329"/>
                  </a:cubicBezTo>
                  <a:cubicBezTo>
                    <a:pt x="6667" y="17788"/>
                    <a:pt x="4667" y="13976"/>
                    <a:pt x="2933" y="10165"/>
                  </a:cubicBezTo>
                  <a:cubicBezTo>
                    <a:pt x="1867" y="7624"/>
                    <a:pt x="933" y="5082"/>
                    <a:pt x="0" y="1271"/>
                  </a:cubicBezTo>
                  <a:cubicBezTo>
                    <a:pt x="4400" y="11435"/>
                    <a:pt x="8133" y="15247"/>
                    <a:pt x="11733" y="15247"/>
                  </a:cubicBezTo>
                  <a:cubicBezTo>
                    <a:pt x="14800" y="15247"/>
                    <a:pt x="17600" y="11435"/>
                    <a:pt x="20133" y="3812"/>
                  </a:cubicBezTo>
                  <a:cubicBezTo>
                    <a:pt x="20667" y="2541"/>
                    <a:pt x="21067" y="1271"/>
                    <a:pt x="21600" y="0"/>
                  </a:cubicBezTo>
                  <a:cubicBezTo>
                    <a:pt x="21600" y="8894"/>
                    <a:pt x="21600" y="8894"/>
                    <a:pt x="21600" y="8894"/>
                  </a:cubicBezTo>
                  <a:cubicBezTo>
                    <a:pt x="18667" y="17788"/>
                    <a:pt x="15600" y="21600"/>
                    <a:pt x="12533" y="21600"/>
                  </a:cubicBezTo>
                  <a:close/>
                </a:path>
              </a:pathLst>
            </a:custGeom>
            <a:solidFill>
              <a:srgbClr val="FFFFFF">
                <a:alpha val="1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7232" name="Freeform 529"/>
            <p:cNvSpPr/>
            <p:nvPr/>
          </p:nvSpPr>
          <p:spPr>
            <a:xfrm flipH="1" rot="16200000">
              <a:off x="320847" y="5655506"/>
              <a:ext cx="1552925" cy="84317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35" h="21600" fill="norm" stroke="1" extrusionOk="0">
                  <a:moveTo>
                    <a:pt x="20066" y="21600"/>
                  </a:moveTo>
                  <a:cubicBezTo>
                    <a:pt x="19674" y="21600"/>
                    <a:pt x="19282" y="21533"/>
                    <a:pt x="18854" y="21466"/>
                  </a:cubicBezTo>
                  <a:cubicBezTo>
                    <a:pt x="18604" y="21399"/>
                    <a:pt x="18355" y="21332"/>
                    <a:pt x="18105" y="21265"/>
                  </a:cubicBezTo>
                  <a:cubicBezTo>
                    <a:pt x="15610" y="20862"/>
                    <a:pt x="13258" y="20057"/>
                    <a:pt x="11190" y="18850"/>
                  </a:cubicBezTo>
                  <a:cubicBezTo>
                    <a:pt x="9373" y="17843"/>
                    <a:pt x="7626" y="16502"/>
                    <a:pt x="6129" y="15361"/>
                  </a:cubicBezTo>
                  <a:cubicBezTo>
                    <a:pt x="5131" y="14624"/>
                    <a:pt x="4062" y="13819"/>
                    <a:pt x="3099" y="12678"/>
                  </a:cubicBezTo>
                  <a:cubicBezTo>
                    <a:pt x="2208" y="11605"/>
                    <a:pt x="-465" y="8452"/>
                    <a:pt x="70" y="5031"/>
                  </a:cubicBezTo>
                  <a:cubicBezTo>
                    <a:pt x="355" y="3220"/>
                    <a:pt x="1388" y="1945"/>
                    <a:pt x="2280" y="1543"/>
                  </a:cubicBezTo>
                  <a:cubicBezTo>
                    <a:pt x="2850" y="1275"/>
                    <a:pt x="3456" y="1140"/>
                    <a:pt x="4204" y="1140"/>
                  </a:cubicBezTo>
                  <a:cubicBezTo>
                    <a:pt x="4632" y="1140"/>
                    <a:pt x="5060" y="1207"/>
                    <a:pt x="5487" y="1207"/>
                  </a:cubicBezTo>
                  <a:cubicBezTo>
                    <a:pt x="5880" y="1275"/>
                    <a:pt x="6307" y="1275"/>
                    <a:pt x="6735" y="1275"/>
                  </a:cubicBezTo>
                  <a:cubicBezTo>
                    <a:pt x="6806" y="1275"/>
                    <a:pt x="6806" y="1275"/>
                    <a:pt x="6806" y="1275"/>
                  </a:cubicBezTo>
                  <a:cubicBezTo>
                    <a:pt x="8695" y="1275"/>
                    <a:pt x="10549" y="872"/>
                    <a:pt x="12260" y="402"/>
                  </a:cubicBezTo>
                  <a:cubicBezTo>
                    <a:pt x="13115" y="201"/>
                    <a:pt x="14220" y="0"/>
                    <a:pt x="15361" y="0"/>
                  </a:cubicBezTo>
                  <a:cubicBezTo>
                    <a:pt x="15824" y="0"/>
                    <a:pt x="16252" y="0"/>
                    <a:pt x="16680" y="67"/>
                  </a:cubicBezTo>
                  <a:cubicBezTo>
                    <a:pt x="18070" y="335"/>
                    <a:pt x="19495" y="1140"/>
                    <a:pt x="21135" y="2482"/>
                  </a:cubicBezTo>
                  <a:cubicBezTo>
                    <a:pt x="21135" y="3019"/>
                    <a:pt x="21135" y="3019"/>
                    <a:pt x="21135" y="3019"/>
                  </a:cubicBezTo>
                  <a:cubicBezTo>
                    <a:pt x="20101" y="2080"/>
                    <a:pt x="18961" y="1207"/>
                    <a:pt x="17678" y="805"/>
                  </a:cubicBezTo>
                  <a:cubicBezTo>
                    <a:pt x="16929" y="537"/>
                    <a:pt x="16109" y="402"/>
                    <a:pt x="15254" y="402"/>
                  </a:cubicBezTo>
                  <a:cubicBezTo>
                    <a:pt x="14612" y="402"/>
                    <a:pt x="13971" y="470"/>
                    <a:pt x="13258" y="671"/>
                  </a:cubicBezTo>
                  <a:cubicBezTo>
                    <a:pt x="12687" y="738"/>
                    <a:pt x="12117" y="872"/>
                    <a:pt x="11547" y="1006"/>
                  </a:cubicBezTo>
                  <a:cubicBezTo>
                    <a:pt x="10406" y="1342"/>
                    <a:pt x="9230" y="1610"/>
                    <a:pt x="8054" y="1677"/>
                  </a:cubicBezTo>
                  <a:cubicBezTo>
                    <a:pt x="7697" y="1677"/>
                    <a:pt x="7341" y="1744"/>
                    <a:pt x="6949" y="1744"/>
                  </a:cubicBezTo>
                  <a:cubicBezTo>
                    <a:pt x="6379" y="1744"/>
                    <a:pt x="5808" y="1677"/>
                    <a:pt x="5274" y="1610"/>
                  </a:cubicBezTo>
                  <a:cubicBezTo>
                    <a:pt x="5202" y="1610"/>
                    <a:pt x="5202" y="1610"/>
                    <a:pt x="5202" y="1610"/>
                  </a:cubicBezTo>
                  <a:cubicBezTo>
                    <a:pt x="4846" y="1610"/>
                    <a:pt x="4454" y="1543"/>
                    <a:pt x="4062" y="1543"/>
                  </a:cubicBezTo>
                  <a:cubicBezTo>
                    <a:pt x="3741" y="1543"/>
                    <a:pt x="3456" y="1610"/>
                    <a:pt x="3171" y="1677"/>
                  </a:cubicBezTo>
                  <a:cubicBezTo>
                    <a:pt x="1994" y="1945"/>
                    <a:pt x="177" y="3354"/>
                    <a:pt x="284" y="6037"/>
                  </a:cubicBezTo>
                  <a:cubicBezTo>
                    <a:pt x="355" y="7983"/>
                    <a:pt x="1282" y="9593"/>
                    <a:pt x="1994" y="10666"/>
                  </a:cubicBezTo>
                  <a:cubicBezTo>
                    <a:pt x="4026" y="13752"/>
                    <a:pt x="6592" y="15429"/>
                    <a:pt x="9087" y="17106"/>
                  </a:cubicBezTo>
                  <a:cubicBezTo>
                    <a:pt x="9337" y="17240"/>
                    <a:pt x="9337" y="17240"/>
                    <a:pt x="9337" y="17240"/>
                  </a:cubicBezTo>
                  <a:cubicBezTo>
                    <a:pt x="12759" y="19520"/>
                    <a:pt x="16359" y="20795"/>
                    <a:pt x="20101" y="21130"/>
                  </a:cubicBezTo>
                  <a:cubicBezTo>
                    <a:pt x="20137" y="21130"/>
                    <a:pt x="20173" y="21130"/>
                    <a:pt x="20173" y="21198"/>
                  </a:cubicBezTo>
                  <a:cubicBezTo>
                    <a:pt x="20208" y="21198"/>
                    <a:pt x="20208" y="21198"/>
                    <a:pt x="20208" y="21198"/>
                  </a:cubicBezTo>
                  <a:cubicBezTo>
                    <a:pt x="20244" y="21198"/>
                    <a:pt x="20244" y="21198"/>
                    <a:pt x="20244" y="21198"/>
                  </a:cubicBezTo>
                  <a:cubicBezTo>
                    <a:pt x="20529" y="21198"/>
                    <a:pt x="20850" y="21130"/>
                    <a:pt x="21135" y="21063"/>
                  </a:cubicBezTo>
                  <a:cubicBezTo>
                    <a:pt x="21135" y="21466"/>
                    <a:pt x="21135" y="21466"/>
                    <a:pt x="21135" y="21466"/>
                  </a:cubicBezTo>
                  <a:cubicBezTo>
                    <a:pt x="20779" y="21533"/>
                    <a:pt x="20422" y="21600"/>
                    <a:pt x="20066" y="21600"/>
                  </a:cubicBezTo>
                  <a:close/>
                </a:path>
              </a:pathLst>
            </a:custGeom>
            <a:solidFill>
              <a:srgbClr val="FFFFFF">
                <a:alpha val="1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7233" name="Freeform 530"/>
            <p:cNvSpPr/>
            <p:nvPr/>
          </p:nvSpPr>
          <p:spPr>
            <a:xfrm flipH="1" rot="16200000">
              <a:off x="1438876" y="6785389"/>
              <a:ext cx="115585" cy="207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9327" y="21600"/>
                  </a:moveTo>
                  <a:cubicBezTo>
                    <a:pt x="5891" y="21600"/>
                    <a:pt x="2945" y="18900"/>
                    <a:pt x="0" y="16200"/>
                  </a:cubicBezTo>
                  <a:cubicBezTo>
                    <a:pt x="1964" y="16200"/>
                    <a:pt x="3927" y="13500"/>
                    <a:pt x="5891" y="13500"/>
                  </a:cubicBezTo>
                  <a:cubicBezTo>
                    <a:pt x="7364" y="10800"/>
                    <a:pt x="9327" y="8100"/>
                    <a:pt x="10800" y="8100"/>
                  </a:cubicBezTo>
                  <a:cubicBezTo>
                    <a:pt x="14727" y="5400"/>
                    <a:pt x="18164" y="2700"/>
                    <a:pt x="21600" y="0"/>
                  </a:cubicBezTo>
                  <a:cubicBezTo>
                    <a:pt x="21600" y="13500"/>
                    <a:pt x="21600" y="13500"/>
                    <a:pt x="21600" y="13500"/>
                  </a:cubicBezTo>
                  <a:cubicBezTo>
                    <a:pt x="17182" y="18900"/>
                    <a:pt x="13745" y="21600"/>
                    <a:pt x="10800" y="21600"/>
                  </a:cubicBezTo>
                  <a:cubicBezTo>
                    <a:pt x="10309" y="21600"/>
                    <a:pt x="9818" y="21600"/>
                    <a:pt x="9327" y="21600"/>
                  </a:cubicBezTo>
                  <a:close/>
                </a:path>
              </a:pathLst>
            </a:custGeom>
            <a:solidFill>
              <a:srgbClr val="FFFFFF">
                <a:alpha val="1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7234" name="Freeform 531"/>
            <p:cNvSpPr/>
            <p:nvPr/>
          </p:nvSpPr>
          <p:spPr>
            <a:xfrm flipH="1" rot="16200000">
              <a:off x="33527" y="5282237"/>
              <a:ext cx="2046065" cy="109656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27" h="21600" fill="norm" stroke="1" extrusionOk="0">
                  <a:moveTo>
                    <a:pt x="21227" y="21600"/>
                  </a:moveTo>
                  <a:cubicBezTo>
                    <a:pt x="21010" y="21600"/>
                    <a:pt x="20819" y="21548"/>
                    <a:pt x="20629" y="21548"/>
                  </a:cubicBezTo>
                  <a:cubicBezTo>
                    <a:pt x="19570" y="21394"/>
                    <a:pt x="18537" y="20930"/>
                    <a:pt x="17559" y="20517"/>
                  </a:cubicBezTo>
                  <a:cubicBezTo>
                    <a:pt x="17532" y="20517"/>
                    <a:pt x="17532" y="20517"/>
                    <a:pt x="17532" y="20517"/>
                  </a:cubicBezTo>
                  <a:cubicBezTo>
                    <a:pt x="17505" y="20569"/>
                    <a:pt x="17505" y="20569"/>
                    <a:pt x="17505" y="20569"/>
                  </a:cubicBezTo>
                  <a:cubicBezTo>
                    <a:pt x="17505" y="20569"/>
                    <a:pt x="17505" y="20569"/>
                    <a:pt x="17478" y="20569"/>
                  </a:cubicBezTo>
                  <a:cubicBezTo>
                    <a:pt x="17478" y="20569"/>
                    <a:pt x="17478" y="20569"/>
                    <a:pt x="17450" y="20569"/>
                  </a:cubicBezTo>
                  <a:cubicBezTo>
                    <a:pt x="17369" y="20466"/>
                    <a:pt x="17260" y="20414"/>
                    <a:pt x="17179" y="20363"/>
                  </a:cubicBezTo>
                  <a:cubicBezTo>
                    <a:pt x="16989" y="20311"/>
                    <a:pt x="16825" y="20208"/>
                    <a:pt x="16635" y="20157"/>
                  </a:cubicBezTo>
                  <a:cubicBezTo>
                    <a:pt x="16391" y="20053"/>
                    <a:pt x="16146" y="19950"/>
                    <a:pt x="15902" y="19847"/>
                  </a:cubicBezTo>
                  <a:cubicBezTo>
                    <a:pt x="15413" y="19693"/>
                    <a:pt x="14924" y="19486"/>
                    <a:pt x="14462" y="19280"/>
                  </a:cubicBezTo>
                  <a:cubicBezTo>
                    <a:pt x="14326" y="19229"/>
                    <a:pt x="14326" y="19229"/>
                    <a:pt x="14326" y="19229"/>
                  </a:cubicBezTo>
                  <a:cubicBezTo>
                    <a:pt x="13973" y="19126"/>
                    <a:pt x="13973" y="19126"/>
                    <a:pt x="13973" y="19126"/>
                  </a:cubicBezTo>
                  <a:cubicBezTo>
                    <a:pt x="12777" y="18662"/>
                    <a:pt x="11582" y="17888"/>
                    <a:pt x="10413" y="17167"/>
                  </a:cubicBezTo>
                  <a:cubicBezTo>
                    <a:pt x="10305" y="17115"/>
                    <a:pt x="10305" y="17115"/>
                    <a:pt x="10305" y="17115"/>
                  </a:cubicBezTo>
                  <a:cubicBezTo>
                    <a:pt x="9680" y="16703"/>
                    <a:pt x="9028" y="16342"/>
                    <a:pt x="8376" y="15981"/>
                  </a:cubicBezTo>
                  <a:cubicBezTo>
                    <a:pt x="7207" y="15259"/>
                    <a:pt x="5985" y="14537"/>
                    <a:pt x="4816" y="13713"/>
                  </a:cubicBezTo>
                  <a:cubicBezTo>
                    <a:pt x="3431" y="12733"/>
                    <a:pt x="1882" y="11547"/>
                    <a:pt x="877" y="9434"/>
                  </a:cubicBezTo>
                  <a:cubicBezTo>
                    <a:pt x="62" y="7784"/>
                    <a:pt x="-373" y="5207"/>
                    <a:pt x="415" y="3196"/>
                  </a:cubicBezTo>
                  <a:cubicBezTo>
                    <a:pt x="1094" y="1495"/>
                    <a:pt x="2371" y="464"/>
                    <a:pt x="4327" y="103"/>
                  </a:cubicBezTo>
                  <a:cubicBezTo>
                    <a:pt x="4708" y="52"/>
                    <a:pt x="5142" y="52"/>
                    <a:pt x="5604" y="52"/>
                  </a:cubicBezTo>
                  <a:cubicBezTo>
                    <a:pt x="6039" y="52"/>
                    <a:pt x="6474" y="52"/>
                    <a:pt x="6909" y="103"/>
                  </a:cubicBezTo>
                  <a:cubicBezTo>
                    <a:pt x="8267" y="206"/>
                    <a:pt x="9598" y="309"/>
                    <a:pt x="10930" y="309"/>
                  </a:cubicBezTo>
                  <a:cubicBezTo>
                    <a:pt x="11147" y="309"/>
                    <a:pt x="11147" y="309"/>
                    <a:pt x="11147" y="309"/>
                  </a:cubicBezTo>
                  <a:cubicBezTo>
                    <a:pt x="11989" y="258"/>
                    <a:pt x="12832" y="206"/>
                    <a:pt x="13674" y="155"/>
                  </a:cubicBezTo>
                  <a:cubicBezTo>
                    <a:pt x="14543" y="103"/>
                    <a:pt x="15440" y="0"/>
                    <a:pt x="16309" y="0"/>
                  </a:cubicBezTo>
                  <a:cubicBezTo>
                    <a:pt x="17478" y="0"/>
                    <a:pt x="18429" y="155"/>
                    <a:pt x="19352" y="412"/>
                  </a:cubicBezTo>
                  <a:cubicBezTo>
                    <a:pt x="19977" y="567"/>
                    <a:pt x="20602" y="773"/>
                    <a:pt x="21227" y="1031"/>
                  </a:cubicBezTo>
                  <a:cubicBezTo>
                    <a:pt x="21227" y="1392"/>
                    <a:pt x="21227" y="1392"/>
                    <a:pt x="21227" y="1392"/>
                  </a:cubicBezTo>
                  <a:cubicBezTo>
                    <a:pt x="20059" y="876"/>
                    <a:pt x="18945" y="516"/>
                    <a:pt x="17858" y="412"/>
                  </a:cubicBezTo>
                  <a:cubicBezTo>
                    <a:pt x="17369" y="309"/>
                    <a:pt x="16853" y="309"/>
                    <a:pt x="16282" y="309"/>
                  </a:cubicBezTo>
                  <a:cubicBezTo>
                    <a:pt x="15385" y="309"/>
                    <a:pt x="14489" y="361"/>
                    <a:pt x="13728" y="464"/>
                  </a:cubicBezTo>
                  <a:cubicBezTo>
                    <a:pt x="12832" y="567"/>
                    <a:pt x="11908" y="619"/>
                    <a:pt x="10930" y="619"/>
                  </a:cubicBezTo>
                  <a:cubicBezTo>
                    <a:pt x="10441" y="619"/>
                    <a:pt x="9952" y="567"/>
                    <a:pt x="9435" y="567"/>
                  </a:cubicBezTo>
                  <a:cubicBezTo>
                    <a:pt x="8946" y="567"/>
                    <a:pt x="8430" y="516"/>
                    <a:pt x="7914" y="464"/>
                  </a:cubicBezTo>
                  <a:cubicBezTo>
                    <a:pt x="7235" y="361"/>
                    <a:pt x="6528" y="309"/>
                    <a:pt x="5822" y="309"/>
                  </a:cubicBezTo>
                  <a:cubicBezTo>
                    <a:pt x="4844" y="309"/>
                    <a:pt x="4029" y="464"/>
                    <a:pt x="3295" y="722"/>
                  </a:cubicBezTo>
                  <a:cubicBezTo>
                    <a:pt x="2670" y="979"/>
                    <a:pt x="1149" y="1753"/>
                    <a:pt x="496" y="3660"/>
                  </a:cubicBezTo>
                  <a:cubicBezTo>
                    <a:pt x="198" y="4485"/>
                    <a:pt x="116" y="5464"/>
                    <a:pt x="225" y="6547"/>
                  </a:cubicBezTo>
                  <a:cubicBezTo>
                    <a:pt x="578" y="9640"/>
                    <a:pt x="2371" y="11444"/>
                    <a:pt x="3920" y="12682"/>
                  </a:cubicBezTo>
                  <a:cubicBezTo>
                    <a:pt x="5251" y="13764"/>
                    <a:pt x="6664" y="14589"/>
                    <a:pt x="8022" y="15362"/>
                  </a:cubicBezTo>
                  <a:cubicBezTo>
                    <a:pt x="8593" y="15723"/>
                    <a:pt x="9164" y="16032"/>
                    <a:pt x="9707" y="16393"/>
                  </a:cubicBezTo>
                  <a:cubicBezTo>
                    <a:pt x="9952" y="16548"/>
                    <a:pt x="10196" y="16703"/>
                    <a:pt x="10441" y="16857"/>
                  </a:cubicBezTo>
                  <a:cubicBezTo>
                    <a:pt x="11500" y="17527"/>
                    <a:pt x="12614" y="18198"/>
                    <a:pt x="13728" y="18662"/>
                  </a:cubicBezTo>
                  <a:cubicBezTo>
                    <a:pt x="14081" y="18765"/>
                    <a:pt x="14435" y="18919"/>
                    <a:pt x="14761" y="19022"/>
                  </a:cubicBezTo>
                  <a:cubicBezTo>
                    <a:pt x="15549" y="19280"/>
                    <a:pt x="16336" y="19589"/>
                    <a:pt x="17070" y="20002"/>
                  </a:cubicBezTo>
                  <a:cubicBezTo>
                    <a:pt x="17450" y="20157"/>
                    <a:pt x="17831" y="20311"/>
                    <a:pt x="18184" y="20466"/>
                  </a:cubicBezTo>
                  <a:cubicBezTo>
                    <a:pt x="19026" y="20827"/>
                    <a:pt x="20140" y="21188"/>
                    <a:pt x="21227" y="21239"/>
                  </a:cubicBezTo>
                  <a:lnTo>
                    <a:pt x="21227" y="21600"/>
                  </a:lnTo>
                  <a:close/>
                </a:path>
              </a:pathLst>
            </a:custGeom>
            <a:solidFill>
              <a:srgbClr val="FFFFFF">
                <a:alpha val="1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7235" name="Freeform 532"/>
            <p:cNvSpPr/>
            <p:nvPr/>
          </p:nvSpPr>
          <p:spPr>
            <a:xfrm flipH="1" rot="16200000">
              <a:off x="-393828" y="4674098"/>
              <a:ext cx="2758517" cy="16003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86" h="21600" fill="norm" stroke="1" extrusionOk="0">
                  <a:moveTo>
                    <a:pt x="21286" y="21600"/>
                  </a:moveTo>
                  <a:cubicBezTo>
                    <a:pt x="20579" y="21565"/>
                    <a:pt x="19831" y="21459"/>
                    <a:pt x="19023" y="21246"/>
                  </a:cubicBezTo>
                  <a:cubicBezTo>
                    <a:pt x="17346" y="20787"/>
                    <a:pt x="15568" y="19903"/>
                    <a:pt x="13406" y="18383"/>
                  </a:cubicBezTo>
                  <a:cubicBezTo>
                    <a:pt x="13103" y="18171"/>
                    <a:pt x="12800" y="17923"/>
                    <a:pt x="12496" y="17711"/>
                  </a:cubicBezTo>
                  <a:cubicBezTo>
                    <a:pt x="11870" y="17252"/>
                    <a:pt x="11224" y="16757"/>
                    <a:pt x="10577" y="16403"/>
                  </a:cubicBezTo>
                  <a:cubicBezTo>
                    <a:pt x="9526" y="15838"/>
                    <a:pt x="8476" y="15449"/>
                    <a:pt x="7667" y="15201"/>
                  </a:cubicBezTo>
                  <a:cubicBezTo>
                    <a:pt x="7344" y="15095"/>
                    <a:pt x="7021" y="14989"/>
                    <a:pt x="6697" y="14883"/>
                  </a:cubicBezTo>
                  <a:cubicBezTo>
                    <a:pt x="5364" y="14459"/>
                    <a:pt x="3970" y="14070"/>
                    <a:pt x="2717" y="13151"/>
                  </a:cubicBezTo>
                  <a:cubicBezTo>
                    <a:pt x="1787" y="12515"/>
                    <a:pt x="494" y="11419"/>
                    <a:pt x="110" y="9616"/>
                  </a:cubicBezTo>
                  <a:cubicBezTo>
                    <a:pt x="-314" y="7742"/>
                    <a:pt x="555" y="5904"/>
                    <a:pt x="1545" y="4985"/>
                  </a:cubicBezTo>
                  <a:cubicBezTo>
                    <a:pt x="2697" y="3924"/>
                    <a:pt x="4030" y="3535"/>
                    <a:pt x="5323" y="3182"/>
                  </a:cubicBezTo>
                  <a:cubicBezTo>
                    <a:pt x="5687" y="3076"/>
                    <a:pt x="5687" y="3076"/>
                    <a:pt x="5687" y="3076"/>
                  </a:cubicBezTo>
                  <a:cubicBezTo>
                    <a:pt x="6455" y="2864"/>
                    <a:pt x="7102" y="2651"/>
                    <a:pt x="7748" y="2333"/>
                  </a:cubicBezTo>
                  <a:cubicBezTo>
                    <a:pt x="8233" y="2121"/>
                    <a:pt x="8718" y="1874"/>
                    <a:pt x="9203" y="1626"/>
                  </a:cubicBezTo>
                  <a:cubicBezTo>
                    <a:pt x="9607" y="1379"/>
                    <a:pt x="10052" y="1167"/>
                    <a:pt x="10476" y="955"/>
                  </a:cubicBezTo>
                  <a:cubicBezTo>
                    <a:pt x="11203" y="601"/>
                    <a:pt x="12173" y="177"/>
                    <a:pt x="13183" y="35"/>
                  </a:cubicBezTo>
                  <a:cubicBezTo>
                    <a:pt x="13446" y="0"/>
                    <a:pt x="13729" y="0"/>
                    <a:pt x="14032" y="0"/>
                  </a:cubicBezTo>
                  <a:cubicBezTo>
                    <a:pt x="14598" y="0"/>
                    <a:pt x="15164" y="71"/>
                    <a:pt x="15628" y="106"/>
                  </a:cubicBezTo>
                  <a:cubicBezTo>
                    <a:pt x="17326" y="354"/>
                    <a:pt x="18922" y="742"/>
                    <a:pt x="20397" y="1343"/>
                  </a:cubicBezTo>
                  <a:cubicBezTo>
                    <a:pt x="20700" y="1449"/>
                    <a:pt x="21003" y="1591"/>
                    <a:pt x="21286" y="1697"/>
                  </a:cubicBezTo>
                  <a:cubicBezTo>
                    <a:pt x="21286" y="1944"/>
                    <a:pt x="21286" y="1944"/>
                    <a:pt x="21286" y="1944"/>
                  </a:cubicBezTo>
                  <a:cubicBezTo>
                    <a:pt x="20357" y="1520"/>
                    <a:pt x="19387" y="1167"/>
                    <a:pt x="18397" y="884"/>
                  </a:cubicBezTo>
                  <a:cubicBezTo>
                    <a:pt x="17063" y="530"/>
                    <a:pt x="15649" y="212"/>
                    <a:pt x="14275" y="212"/>
                  </a:cubicBezTo>
                  <a:cubicBezTo>
                    <a:pt x="14012" y="212"/>
                    <a:pt x="13769" y="212"/>
                    <a:pt x="13527" y="247"/>
                  </a:cubicBezTo>
                  <a:cubicBezTo>
                    <a:pt x="12052" y="354"/>
                    <a:pt x="10638" y="1096"/>
                    <a:pt x="9284" y="1803"/>
                  </a:cubicBezTo>
                  <a:cubicBezTo>
                    <a:pt x="8839" y="2050"/>
                    <a:pt x="8374" y="2298"/>
                    <a:pt x="7910" y="2510"/>
                  </a:cubicBezTo>
                  <a:cubicBezTo>
                    <a:pt x="7122" y="2864"/>
                    <a:pt x="6314" y="3111"/>
                    <a:pt x="5525" y="3323"/>
                  </a:cubicBezTo>
                  <a:cubicBezTo>
                    <a:pt x="4899" y="3535"/>
                    <a:pt x="4232" y="3712"/>
                    <a:pt x="3606" y="3959"/>
                  </a:cubicBezTo>
                  <a:cubicBezTo>
                    <a:pt x="2313" y="4490"/>
                    <a:pt x="555" y="5480"/>
                    <a:pt x="191" y="7919"/>
                  </a:cubicBezTo>
                  <a:cubicBezTo>
                    <a:pt x="-132" y="10075"/>
                    <a:pt x="1121" y="11631"/>
                    <a:pt x="2252" y="12550"/>
                  </a:cubicBezTo>
                  <a:cubicBezTo>
                    <a:pt x="3606" y="13681"/>
                    <a:pt x="5121" y="14141"/>
                    <a:pt x="6576" y="14600"/>
                  </a:cubicBezTo>
                  <a:cubicBezTo>
                    <a:pt x="7061" y="14742"/>
                    <a:pt x="7061" y="14742"/>
                    <a:pt x="7061" y="14742"/>
                  </a:cubicBezTo>
                  <a:cubicBezTo>
                    <a:pt x="8011" y="15060"/>
                    <a:pt x="8981" y="15378"/>
                    <a:pt x="9910" y="15838"/>
                  </a:cubicBezTo>
                  <a:cubicBezTo>
                    <a:pt x="10880" y="16297"/>
                    <a:pt x="11749" y="16934"/>
                    <a:pt x="12618" y="17570"/>
                  </a:cubicBezTo>
                  <a:cubicBezTo>
                    <a:pt x="14295" y="18772"/>
                    <a:pt x="16295" y="20151"/>
                    <a:pt x="18376" y="20822"/>
                  </a:cubicBezTo>
                  <a:cubicBezTo>
                    <a:pt x="19366" y="21140"/>
                    <a:pt x="20276" y="21317"/>
                    <a:pt x="21124" y="21317"/>
                  </a:cubicBezTo>
                  <a:cubicBezTo>
                    <a:pt x="21165" y="21317"/>
                    <a:pt x="21225" y="21317"/>
                    <a:pt x="21286" y="21317"/>
                  </a:cubicBezTo>
                  <a:lnTo>
                    <a:pt x="21286" y="21600"/>
                  </a:lnTo>
                  <a:close/>
                </a:path>
              </a:pathLst>
            </a:custGeom>
            <a:solidFill>
              <a:srgbClr val="FFFFFF">
                <a:alpha val="1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7236" name="Freeform 537"/>
            <p:cNvSpPr/>
            <p:nvPr/>
          </p:nvSpPr>
          <p:spPr>
            <a:xfrm flipH="1" rot="16200000">
              <a:off x="1757473" y="6689068"/>
              <a:ext cx="296371" cy="326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18542" y="19800"/>
                    <a:pt x="15483" y="16200"/>
                    <a:pt x="12616" y="12600"/>
                  </a:cubicBezTo>
                  <a:cubicBezTo>
                    <a:pt x="8411" y="7200"/>
                    <a:pt x="4205" y="3600"/>
                    <a:pt x="0" y="0"/>
                  </a:cubicBezTo>
                  <a:cubicBezTo>
                    <a:pt x="5735" y="0"/>
                    <a:pt x="11278" y="3600"/>
                    <a:pt x="16821" y="7200"/>
                  </a:cubicBezTo>
                  <a:cubicBezTo>
                    <a:pt x="18542" y="9000"/>
                    <a:pt x="20071" y="9000"/>
                    <a:pt x="21600" y="10800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FFFFFF">
                <a:alpha val="1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7237" name="Freeform 538"/>
            <p:cNvSpPr/>
            <p:nvPr/>
          </p:nvSpPr>
          <p:spPr>
            <a:xfrm flipH="1" rot="16200000">
              <a:off x="-2040505" y="2812549"/>
              <a:ext cx="6775015" cy="114991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383" y="21600"/>
                  </a:moveTo>
                  <a:cubicBezTo>
                    <a:pt x="21308" y="21600"/>
                    <a:pt x="21241" y="21600"/>
                    <a:pt x="21174" y="21551"/>
                  </a:cubicBezTo>
                  <a:cubicBezTo>
                    <a:pt x="20957" y="21452"/>
                    <a:pt x="20757" y="21305"/>
                    <a:pt x="20565" y="21108"/>
                  </a:cubicBezTo>
                  <a:cubicBezTo>
                    <a:pt x="20139" y="20665"/>
                    <a:pt x="19705" y="20026"/>
                    <a:pt x="19238" y="19189"/>
                  </a:cubicBezTo>
                  <a:cubicBezTo>
                    <a:pt x="18829" y="18500"/>
                    <a:pt x="18428" y="17664"/>
                    <a:pt x="18028" y="16877"/>
                  </a:cubicBezTo>
                  <a:cubicBezTo>
                    <a:pt x="17569" y="15991"/>
                    <a:pt x="17085" y="15007"/>
                    <a:pt x="16601" y="14220"/>
                  </a:cubicBezTo>
                  <a:cubicBezTo>
                    <a:pt x="16192" y="13531"/>
                    <a:pt x="15766" y="12842"/>
                    <a:pt x="15357" y="12251"/>
                  </a:cubicBezTo>
                  <a:cubicBezTo>
                    <a:pt x="15307" y="12153"/>
                    <a:pt x="15307" y="12153"/>
                    <a:pt x="15307" y="12153"/>
                  </a:cubicBezTo>
                  <a:cubicBezTo>
                    <a:pt x="15207" y="12005"/>
                    <a:pt x="15107" y="11858"/>
                    <a:pt x="14998" y="11710"/>
                  </a:cubicBezTo>
                  <a:cubicBezTo>
                    <a:pt x="14698" y="11267"/>
                    <a:pt x="14389" y="10825"/>
                    <a:pt x="14105" y="10136"/>
                  </a:cubicBezTo>
                  <a:cubicBezTo>
                    <a:pt x="13604" y="9004"/>
                    <a:pt x="13262" y="6790"/>
                    <a:pt x="12920" y="4674"/>
                  </a:cubicBezTo>
                  <a:cubicBezTo>
                    <a:pt x="12845" y="4133"/>
                    <a:pt x="12761" y="3592"/>
                    <a:pt x="12678" y="3100"/>
                  </a:cubicBezTo>
                  <a:cubicBezTo>
                    <a:pt x="12453" y="1771"/>
                    <a:pt x="12177" y="394"/>
                    <a:pt x="11827" y="344"/>
                  </a:cubicBezTo>
                  <a:cubicBezTo>
                    <a:pt x="11802" y="344"/>
                    <a:pt x="11802" y="344"/>
                    <a:pt x="11802" y="344"/>
                  </a:cubicBezTo>
                  <a:cubicBezTo>
                    <a:pt x="11459" y="344"/>
                    <a:pt x="11151" y="1033"/>
                    <a:pt x="10842" y="1722"/>
                  </a:cubicBezTo>
                  <a:cubicBezTo>
                    <a:pt x="10733" y="1919"/>
                    <a:pt x="10733" y="1919"/>
                    <a:pt x="10733" y="1919"/>
                  </a:cubicBezTo>
                  <a:cubicBezTo>
                    <a:pt x="10558" y="2313"/>
                    <a:pt x="10374" y="2706"/>
                    <a:pt x="10191" y="2854"/>
                  </a:cubicBezTo>
                  <a:cubicBezTo>
                    <a:pt x="10082" y="2952"/>
                    <a:pt x="9965" y="3001"/>
                    <a:pt x="9857" y="3001"/>
                  </a:cubicBezTo>
                  <a:cubicBezTo>
                    <a:pt x="9782" y="3051"/>
                    <a:pt x="9707" y="3100"/>
                    <a:pt x="9640" y="3100"/>
                  </a:cubicBezTo>
                  <a:cubicBezTo>
                    <a:pt x="9548" y="3149"/>
                    <a:pt x="9465" y="3247"/>
                    <a:pt x="9381" y="3297"/>
                  </a:cubicBezTo>
                  <a:cubicBezTo>
                    <a:pt x="9114" y="3444"/>
                    <a:pt x="8839" y="3641"/>
                    <a:pt x="8572" y="3641"/>
                  </a:cubicBezTo>
                  <a:cubicBezTo>
                    <a:pt x="8505" y="3641"/>
                    <a:pt x="8438" y="3592"/>
                    <a:pt x="8371" y="3592"/>
                  </a:cubicBezTo>
                  <a:cubicBezTo>
                    <a:pt x="8321" y="3592"/>
                    <a:pt x="8279" y="3543"/>
                    <a:pt x="8229" y="3543"/>
                  </a:cubicBezTo>
                  <a:cubicBezTo>
                    <a:pt x="8129" y="3493"/>
                    <a:pt x="8029" y="3444"/>
                    <a:pt x="7929" y="3444"/>
                  </a:cubicBezTo>
                  <a:cubicBezTo>
                    <a:pt x="7854" y="3444"/>
                    <a:pt x="7787" y="3444"/>
                    <a:pt x="7729" y="3493"/>
                  </a:cubicBezTo>
                  <a:cubicBezTo>
                    <a:pt x="7520" y="3641"/>
                    <a:pt x="7328" y="3936"/>
                    <a:pt x="7128" y="4231"/>
                  </a:cubicBezTo>
                  <a:cubicBezTo>
                    <a:pt x="6977" y="4477"/>
                    <a:pt x="6827" y="4674"/>
                    <a:pt x="6677" y="4822"/>
                  </a:cubicBezTo>
                  <a:cubicBezTo>
                    <a:pt x="6435" y="5166"/>
                    <a:pt x="6185" y="5462"/>
                    <a:pt x="5943" y="5904"/>
                  </a:cubicBezTo>
                  <a:cubicBezTo>
                    <a:pt x="5617" y="6544"/>
                    <a:pt x="5300" y="7331"/>
                    <a:pt x="4991" y="8069"/>
                  </a:cubicBezTo>
                  <a:cubicBezTo>
                    <a:pt x="4924" y="8217"/>
                    <a:pt x="4857" y="8414"/>
                    <a:pt x="4791" y="8561"/>
                  </a:cubicBezTo>
                  <a:cubicBezTo>
                    <a:pt x="4474" y="9349"/>
                    <a:pt x="4123" y="10037"/>
                    <a:pt x="3722" y="10037"/>
                  </a:cubicBezTo>
                  <a:cubicBezTo>
                    <a:pt x="3222" y="10037"/>
                    <a:pt x="2738" y="9349"/>
                    <a:pt x="2270" y="8660"/>
                  </a:cubicBezTo>
                  <a:cubicBezTo>
                    <a:pt x="1995" y="8266"/>
                    <a:pt x="1719" y="7872"/>
                    <a:pt x="1436" y="7626"/>
                  </a:cubicBezTo>
                  <a:cubicBezTo>
                    <a:pt x="1235" y="7430"/>
                    <a:pt x="1035" y="7233"/>
                    <a:pt x="835" y="7036"/>
                  </a:cubicBezTo>
                  <a:cubicBezTo>
                    <a:pt x="684" y="6839"/>
                    <a:pt x="534" y="6692"/>
                    <a:pt x="384" y="6544"/>
                  </a:cubicBezTo>
                  <a:cubicBezTo>
                    <a:pt x="267" y="6446"/>
                    <a:pt x="134" y="6298"/>
                    <a:pt x="0" y="6200"/>
                  </a:cubicBezTo>
                  <a:cubicBezTo>
                    <a:pt x="0" y="5855"/>
                    <a:pt x="0" y="5855"/>
                    <a:pt x="0" y="5855"/>
                  </a:cubicBezTo>
                  <a:cubicBezTo>
                    <a:pt x="109" y="5954"/>
                    <a:pt x="225" y="6052"/>
                    <a:pt x="359" y="6150"/>
                  </a:cubicBezTo>
                  <a:cubicBezTo>
                    <a:pt x="734" y="6544"/>
                    <a:pt x="1118" y="6938"/>
                    <a:pt x="1502" y="7331"/>
                  </a:cubicBezTo>
                  <a:cubicBezTo>
                    <a:pt x="1744" y="7577"/>
                    <a:pt x="1995" y="7971"/>
                    <a:pt x="2245" y="8315"/>
                  </a:cubicBezTo>
                  <a:cubicBezTo>
                    <a:pt x="2704" y="9004"/>
                    <a:pt x="3188" y="9742"/>
                    <a:pt x="3664" y="9742"/>
                  </a:cubicBezTo>
                  <a:cubicBezTo>
                    <a:pt x="3823" y="9742"/>
                    <a:pt x="3973" y="9644"/>
                    <a:pt x="4123" y="9496"/>
                  </a:cubicBezTo>
                  <a:cubicBezTo>
                    <a:pt x="4432" y="9152"/>
                    <a:pt x="4724" y="8414"/>
                    <a:pt x="4999" y="7676"/>
                  </a:cubicBezTo>
                  <a:cubicBezTo>
                    <a:pt x="5100" y="7430"/>
                    <a:pt x="5191" y="7184"/>
                    <a:pt x="5291" y="6987"/>
                  </a:cubicBezTo>
                  <a:cubicBezTo>
                    <a:pt x="5634" y="6150"/>
                    <a:pt x="6009" y="5314"/>
                    <a:pt x="6393" y="4822"/>
                  </a:cubicBezTo>
                  <a:cubicBezTo>
                    <a:pt x="6468" y="4723"/>
                    <a:pt x="6535" y="4674"/>
                    <a:pt x="6602" y="4576"/>
                  </a:cubicBezTo>
                  <a:cubicBezTo>
                    <a:pt x="6735" y="4428"/>
                    <a:pt x="6877" y="4231"/>
                    <a:pt x="7019" y="4035"/>
                  </a:cubicBezTo>
                  <a:cubicBezTo>
                    <a:pt x="7094" y="3936"/>
                    <a:pt x="7094" y="3936"/>
                    <a:pt x="7094" y="3936"/>
                  </a:cubicBezTo>
                  <a:cubicBezTo>
                    <a:pt x="7253" y="3690"/>
                    <a:pt x="7420" y="3444"/>
                    <a:pt x="7578" y="3297"/>
                  </a:cubicBezTo>
                  <a:cubicBezTo>
                    <a:pt x="7687" y="3198"/>
                    <a:pt x="7804" y="3149"/>
                    <a:pt x="7946" y="3149"/>
                  </a:cubicBezTo>
                  <a:cubicBezTo>
                    <a:pt x="8054" y="3149"/>
                    <a:pt x="8171" y="3149"/>
                    <a:pt x="8279" y="3198"/>
                  </a:cubicBezTo>
                  <a:cubicBezTo>
                    <a:pt x="8396" y="3247"/>
                    <a:pt x="8505" y="3247"/>
                    <a:pt x="8622" y="3247"/>
                  </a:cubicBezTo>
                  <a:cubicBezTo>
                    <a:pt x="8672" y="3247"/>
                    <a:pt x="8730" y="3247"/>
                    <a:pt x="8780" y="3247"/>
                  </a:cubicBezTo>
                  <a:cubicBezTo>
                    <a:pt x="9064" y="3149"/>
                    <a:pt x="9356" y="3001"/>
                    <a:pt x="9640" y="2805"/>
                  </a:cubicBezTo>
                  <a:cubicBezTo>
                    <a:pt x="9773" y="2755"/>
                    <a:pt x="9915" y="2657"/>
                    <a:pt x="10049" y="2608"/>
                  </a:cubicBezTo>
                  <a:cubicBezTo>
                    <a:pt x="10324" y="2460"/>
                    <a:pt x="10583" y="1870"/>
                    <a:pt x="10833" y="1328"/>
                  </a:cubicBezTo>
                  <a:cubicBezTo>
                    <a:pt x="10934" y="1132"/>
                    <a:pt x="11034" y="886"/>
                    <a:pt x="11134" y="689"/>
                  </a:cubicBezTo>
                  <a:cubicBezTo>
                    <a:pt x="11292" y="394"/>
                    <a:pt x="11534" y="0"/>
                    <a:pt x="11777" y="0"/>
                  </a:cubicBezTo>
                  <a:cubicBezTo>
                    <a:pt x="11885" y="0"/>
                    <a:pt x="11994" y="98"/>
                    <a:pt x="12085" y="295"/>
                  </a:cubicBezTo>
                  <a:cubicBezTo>
                    <a:pt x="12377" y="886"/>
                    <a:pt x="12594" y="2067"/>
                    <a:pt x="12770" y="3149"/>
                  </a:cubicBezTo>
                  <a:cubicBezTo>
                    <a:pt x="12811" y="3444"/>
                    <a:pt x="12853" y="3690"/>
                    <a:pt x="12895" y="3985"/>
                  </a:cubicBezTo>
                  <a:cubicBezTo>
                    <a:pt x="13304" y="6593"/>
                    <a:pt x="13730" y="9299"/>
                    <a:pt x="14355" y="10283"/>
                  </a:cubicBezTo>
                  <a:cubicBezTo>
                    <a:pt x="14564" y="10628"/>
                    <a:pt x="14773" y="10923"/>
                    <a:pt x="14973" y="11267"/>
                  </a:cubicBezTo>
                  <a:cubicBezTo>
                    <a:pt x="15616" y="12251"/>
                    <a:pt x="16283" y="13236"/>
                    <a:pt x="16926" y="14416"/>
                  </a:cubicBezTo>
                  <a:cubicBezTo>
                    <a:pt x="17327" y="15105"/>
                    <a:pt x="17727" y="15942"/>
                    <a:pt x="18120" y="16680"/>
                  </a:cubicBezTo>
                  <a:cubicBezTo>
                    <a:pt x="18520" y="17516"/>
                    <a:pt x="18938" y="18353"/>
                    <a:pt x="19355" y="19091"/>
                  </a:cubicBezTo>
                  <a:cubicBezTo>
                    <a:pt x="19822" y="19927"/>
                    <a:pt x="20215" y="20468"/>
                    <a:pt x="20582" y="20862"/>
                  </a:cubicBezTo>
                  <a:cubicBezTo>
                    <a:pt x="20840" y="21108"/>
                    <a:pt x="21066" y="21305"/>
                    <a:pt x="21266" y="21403"/>
                  </a:cubicBezTo>
                  <a:cubicBezTo>
                    <a:pt x="21333" y="21403"/>
                    <a:pt x="21400" y="21452"/>
                    <a:pt x="21466" y="21502"/>
                  </a:cubicBezTo>
                  <a:cubicBezTo>
                    <a:pt x="21508" y="21502"/>
                    <a:pt x="21558" y="21551"/>
                    <a:pt x="21600" y="21600"/>
                  </a:cubicBezTo>
                  <a:cubicBezTo>
                    <a:pt x="21533" y="21600"/>
                    <a:pt x="21458" y="21600"/>
                    <a:pt x="21383" y="21600"/>
                  </a:cubicBezTo>
                  <a:close/>
                </a:path>
              </a:pathLst>
            </a:custGeom>
            <a:solidFill>
              <a:srgbClr val="FFFFFF">
                <a:alpha val="1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7238" name="Freeform 540"/>
            <p:cNvSpPr/>
            <p:nvPr/>
          </p:nvSpPr>
          <p:spPr>
            <a:xfrm flipH="1" rot="16200000">
              <a:off x="574959" y="3623123"/>
              <a:ext cx="634232" cy="19856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20886" y="19895"/>
                    <a:pt x="20261" y="18189"/>
                    <a:pt x="19726" y="16768"/>
                  </a:cubicBezTo>
                  <a:cubicBezTo>
                    <a:pt x="18833" y="14495"/>
                    <a:pt x="18030" y="12221"/>
                    <a:pt x="17048" y="10232"/>
                  </a:cubicBezTo>
                  <a:cubicBezTo>
                    <a:pt x="14906" y="6537"/>
                    <a:pt x="12853" y="3979"/>
                    <a:pt x="10800" y="2558"/>
                  </a:cubicBezTo>
                  <a:cubicBezTo>
                    <a:pt x="9729" y="1989"/>
                    <a:pt x="8747" y="1705"/>
                    <a:pt x="7765" y="1705"/>
                  </a:cubicBezTo>
                  <a:cubicBezTo>
                    <a:pt x="6426" y="1705"/>
                    <a:pt x="5177" y="2274"/>
                    <a:pt x="3927" y="3411"/>
                  </a:cubicBezTo>
                  <a:cubicBezTo>
                    <a:pt x="2499" y="4832"/>
                    <a:pt x="1250" y="5968"/>
                    <a:pt x="0" y="6537"/>
                  </a:cubicBezTo>
                  <a:cubicBezTo>
                    <a:pt x="714" y="5968"/>
                    <a:pt x="1339" y="5116"/>
                    <a:pt x="2053" y="4263"/>
                  </a:cubicBezTo>
                  <a:cubicBezTo>
                    <a:pt x="3124" y="2558"/>
                    <a:pt x="4284" y="1137"/>
                    <a:pt x="5534" y="568"/>
                  </a:cubicBezTo>
                  <a:cubicBezTo>
                    <a:pt x="6337" y="0"/>
                    <a:pt x="7140" y="0"/>
                    <a:pt x="7944" y="0"/>
                  </a:cubicBezTo>
                  <a:cubicBezTo>
                    <a:pt x="9104" y="0"/>
                    <a:pt x="10264" y="284"/>
                    <a:pt x="11425" y="1137"/>
                  </a:cubicBezTo>
                  <a:cubicBezTo>
                    <a:pt x="13835" y="3126"/>
                    <a:pt x="15888" y="5684"/>
                    <a:pt x="17673" y="9379"/>
                  </a:cubicBezTo>
                  <a:cubicBezTo>
                    <a:pt x="19369" y="12789"/>
                    <a:pt x="20529" y="16200"/>
                    <a:pt x="21600" y="21600"/>
                  </a:cubicBezTo>
                  <a:close/>
                </a:path>
              </a:pathLst>
            </a:custGeom>
            <a:solidFill>
              <a:srgbClr val="FFFFFF">
                <a:alpha val="1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7239" name="Freeform 541"/>
            <p:cNvSpPr/>
            <p:nvPr/>
          </p:nvSpPr>
          <p:spPr>
            <a:xfrm flipH="1" rot="16200000">
              <a:off x="1578169" y="6486054"/>
              <a:ext cx="626824" cy="1081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19431" y="21073"/>
                    <a:pt x="17172" y="20546"/>
                    <a:pt x="15093" y="18966"/>
                  </a:cubicBezTo>
                  <a:cubicBezTo>
                    <a:pt x="13376" y="17912"/>
                    <a:pt x="11749" y="15805"/>
                    <a:pt x="10213" y="13698"/>
                  </a:cubicBezTo>
                  <a:cubicBezTo>
                    <a:pt x="8947" y="12644"/>
                    <a:pt x="7682" y="11063"/>
                    <a:pt x="6417" y="10010"/>
                  </a:cubicBezTo>
                  <a:cubicBezTo>
                    <a:pt x="5603" y="8956"/>
                    <a:pt x="5603" y="8956"/>
                    <a:pt x="5603" y="8956"/>
                  </a:cubicBezTo>
                  <a:cubicBezTo>
                    <a:pt x="4428" y="7902"/>
                    <a:pt x="3163" y="6849"/>
                    <a:pt x="1988" y="4741"/>
                  </a:cubicBezTo>
                  <a:cubicBezTo>
                    <a:pt x="1265" y="3688"/>
                    <a:pt x="633" y="2107"/>
                    <a:pt x="0" y="0"/>
                  </a:cubicBezTo>
                  <a:cubicBezTo>
                    <a:pt x="813" y="1580"/>
                    <a:pt x="1808" y="2634"/>
                    <a:pt x="2711" y="3161"/>
                  </a:cubicBezTo>
                  <a:cubicBezTo>
                    <a:pt x="3073" y="3688"/>
                    <a:pt x="3344" y="4215"/>
                    <a:pt x="3615" y="4215"/>
                  </a:cubicBezTo>
                  <a:cubicBezTo>
                    <a:pt x="4519" y="5268"/>
                    <a:pt x="5423" y="5795"/>
                    <a:pt x="6326" y="6849"/>
                  </a:cubicBezTo>
                  <a:cubicBezTo>
                    <a:pt x="7682" y="7902"/>
                    <a:pt x="7682" y="7902"/>
                    <a:pt x="7682" y="7902"/>
                  </a:cubicBezTo>
                  <a:cubicBezTo>
                    <a:pt x="8767" y="8956"/>
                    <a:pt x="9851" y="10010"/>
                    <a:pt x="10936" y="11063"/>
                  </a:cubicBezTo>
                  <a:cubicBezTo>
                    <a:pt x="12833" y="13171"/>
                    <a:pt x="14731" y="15278"/>
                    <a:pt x="16629" y="16332"/>
                  </a:cubicBezTo>
                  <a:cubicBezTo>
                    <a:pt x="18346" y="17385"/>
                    <a:pt x="19973" y="17912"/>
                    <a:pt x="21600" y="17912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FFFFFF">
                <a:alpha val="1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</p:grpSp>
      <p:sp>
        <p:nvSpPr>
          <p:cNvPr id="7241" name="Picture Placeholder 14"/>
          <p:cNvSpPr/>
          <p:nvPr>
            <p:ph type="pic" sz="half" idx="21"/>
          </p:nvPr>
        </p:nvSpPr>
        <p:spPr>
          <a:xfrm>
            <a:off x="4262284" y="0"/>
            <a:ext cx="4262285" cy="6858000"/>
          </a:xfrm>
          <a:prstGeom prst="rect">
            <a:avLst/>
          </a:prstGeom>
        </p:spPr>
        <p:txBody>
          <a:bodyPr lIns="91439" rIns="91439"/>
          <a:lstStyle/>
          <a:p>
            <a:pPr/>
          </a:p>
        </p:txBody>
      </p:sp>
      <p:sp>
        <p:nvSpPr>
          <p:cNvPr id="7242" name="TextBox 15"/>
          <p:cNvSpPr txBox="1"/>
          <p:nvPr/>
        </p:nvSpPr>
        <p:spPr>
          <a:xfrm>
            <a:off x="10924878" y="6361276"/>
            <a:ext cx="537667" cy="2565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>
            <a:spAutoFit/>
          </a:bodyPr>
          <a:lstStyle>
            <a:lvl1pPr>
              <a:defRPr sz="1100">
                <a:solidFill>
                  <a:srgbClr val="BFBFBF"/>
                </a:solidFill>
              </a:defRPr>
            </a:lvl1pPr>
          </a:lstStyle>
          <a:p>
            <a:pPr/>
            <a:r>
              <a:t>PAGE</a:t>
            </a:r>
          </a:p>
        </p:txBody>
      </p:sp>
      <p:sp>
        <p:nvSpPr>
          <p:cNvPr id="7243" name="Slide Number"/>
          <p:cNvSpPr txBox="1"/>
          <p:nvPr>
            <p:ph type="sldNum" sz="quarter" idx="2"/>
          </p:nvPr>
        </p:nvSpPr>
        <p:spPr>
          <a:xfrm>
            <a:off x="11493117" y="6361276"/>
            <a:ext cx="259530" cy="256541"/>
          </a:xfrm>
          <a:prstGeom prst="rect">
            <a:avLst/>
          </a:prstGeom>
        </p:spPr>
        <p:txBody>
          <a:bodyPr anchor="t"/>
          <a:lstStyle>
            <a:lvl1pPr algn="ctr">
              <a:defRPr b="1" sz="1100">
                <a:solidFill>
                  <a:srgbClr val="404040"/>
                </a:solidFill>
              </a:defRPr>
            </a:lvl1pPr>
          </a:lstStyle>
          <a:p>
            <a:pPr/>
            <a:fld id="{86CB4B4D-7CA3-9044-876B-883B54F8677D}" type="slidenum"/>
          </a:p>
        </p:txBody>
      </p:sp>
      <p:grpSp>
        <p:nvGrpSpPr>
          <p:cNvPr id="7591" name="Group 17"/>
          <p:cNvGrpSpPr/>
          <p:nvPr/>
        </p:nvGrpSpPr>
        <p:grpSpPr>
          <a:xfrm>
            <a:off x="441439" y="212247"/>
            <a:ext cx="1466734" cy="307341"/>
            <a:chOff x="0" y="0"/>
            <a:chExt cx="1466732" cy="307340"/>
          </a:xfrm>
        </p:grpSpPr>
        <p:grpSp>
          <p:nvGrpSpPr>
            <p:cNvPr id="7589" name="Group 18"/>
            <p:cNvGrpSpPr/>
            <p:nvPr/>
          </p:nvGrpSpPr>
          <p:grpSpPr>
            <a:xfrm>
              <a:off x="0" y="11590"/>
              <a:ext cx="296694" cy="284163"/>
              <a:chOff x="0" y="0"/>
              <a:chExt cx="296693" cy="284162"/>
            </a:xfrm>
          </p:grpSpPr>
          <p:grpSp>
            <p:nvGrpSpPr>
              <p:cNvPr id="7443" name="Group 556"/>
              <p:cNvGrpSpPr/>
              <p:nvPr/>
            </p:nvGrpSpPr>
            <p:grpSpPr>
              <a:xfrm>
                <a:off x="0" y="92324"/>
                <a:ext cx="157098" cy="191839"/>
                <a:chOff x="0" y="0"/>
                <a:chExt cx="157097" cy="191837"/>
              </a:xfrm>
            </p:grpSpPr>
            <p:sp>
              <p:nvSpPr>
                <p:cNvPr id="7244" name="Freeform 356"/>
                <p:cNvSpPr/>
                <p:nvPr/>
              </p:nvSpPr>
              <p:spPr>
                <a:xfrm>
                  <a:off x="0" y="83339"/>
                  <a:ext cx="12700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21600"/>
                      </a:moveTo>
                      <a:cubicBezTo>
                        <a:pt x="0" y="21600"/>
                        <a:pt x="0" y="21600"/>
                        <a:pt x="0" y="2160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21600" y="0"/>
                        <a:pt x="21600" y="7200"/>
                        <a:pt x="21600" y="7200"/>
                      </a:cubicBezTo>
                      <a:cubicBezTo>
                        <a:pt x="21600" y="14400"/>
                        <a:pt x="21600" y="21600"/>
                        <a:pt x="0" y="2160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245" name="Freeform 357"/>
                <p:cNvSpPr/>
                <p:nvPr/>
              </p:nvSpPr>
              <p:spPr>
                <a:xfrm>
                  <a:off x="330" y="117094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21600"/>
                      </a:moveTo>
                      <a:cubicBezTo>
                        <a:pt x="0" y="21600"/>
                        <a:pt x="0" y="21600"/>
                        <a:pt x="0" y="2160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0800" y="0"/>
                        <a:pt x="10800" y="21600"/>
                      </a:cubicBezTo>
                      <a:cubicBezTo>
                        <a:pt x="21600" y="21600"/>
                        <a:pt x="21600" y="21600"/>
                        <a:pt x="21600" y="21600"/>
                      </a:cubicBezTo>
                      <a:cubicBezTo>
                        <a:pt x="21600" y="21600"/>
                        <a:pt x="21600" y="21600"/>
                        <a:pt x="21600" y="21600"/>
                      </a:cubicBezTo>
                      <a:cubicBezTo>
                        <a:pt x="10800" y="21600"/>
                        <a:pt x="10800" y="21600"/>
                        <a:pt x="0" y="2160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246" name="Freeform 358"/>
                <p:cNvSpPr/>
                <p:nvPr/>
              </p:nvSpPr>
              <p:spPr>
                <a:xfrm>
                  <a:off x="882" y="111137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5400" y="21600"/>
                      </a:moveTo>
                      <a:cubicBezTo>
                        <a:pt x="5400" y="21600"/>
                        <a:pt x="0" y="21600"/>
                        <a:pt x="0" y="2160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5400" y="0"/>
                        <a:pt x="5400" y="0"/>
                      </a:cubicBezTo>
                      <a:cubicBezTo>
                        <a:pt x="10800" y="3086"/>
                        <a:pt x="16200" y="6171"/>
                        <a:pt x="16200" y="9257"/>
                      </a:cubicBezTo>
                      <a:cubicBezTo>
                        <a:pt x="21600" y="9257"/>
                        <a:pt x="21600" y="12343"/>
                        <a:pt x="21600" y="12343"/>
                      </a:cubicBezTo>
                      <a:cubicBezTo>
                        <a:pt x="21600" y="15429"/>
                        <a:pt x="21600" y="15429"/>
                        <a:pt x="16200" y="18514"/>
                      </a:cubicBezTo>
                      <a:cubicBezTo>
                        <a:pt x="10800" y="18514"/>
                        <a:pt x="10800" y="21600"/>
                        <a:pt x="5400" y="2160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247" name="Freeform 359"/>
                <p:cNvSpPr/>
                <p:nvPr/>
              </p:nvSpPr>
              <p:spPr>
                <a:xfrm>
                  <a:off x="2095" y="87751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0800" y="0"/>
                      </a:moveTo>
                      <a:cubicBezTo>
                        <a:pt x="16200" y="0"/>
                        <a:pt x="21600" y="10800"/>
                        <a:pt x="21600" y="10800"/>
                      </a:cubicBezTo>
                      <a:cubicBezTo>
                        <a:pt x="21600" y="21600"/>
                        <a:pt x="21600" y="21600"/>
                        <a:pt x="10800" y="21600"/>
                      </a:cubicBezTo>
                      <a:cubicBezTo>
                        <a:pt x="5400" y="21600"/>
                        <a:pt x="0" y="16200"/>
                        <a:pt x="0" y="10800"/>
                      </a:cubicBezTo>
                      <a:cubicBezTo>
                        <a:pt x="0" y="10800"/>
                        <a:pt x="10800" y="0"/>
                        <a:pt x="1080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248" name="Freeform 360"/>
                <p:cNvSpPr/>
                <p:nvPr/>
              </p:nvSpPr>
              <p:spPr>
                <a:xfrm>
                  <a:off x="1875" y="14136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8514" y="21600"/>
                      </a:moveTo>
                      <a:cubicBezTo>
                        <a:pt x="12343" y="21600"/>
                        <a:pt x="6171" y="21600"/>
                        <a:pt x="0" y="2160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9257" y="5891"/>
                        <a:pt x="12343" y="13745"/>
                        <a:pt x="21600" y="19636"/>
                      </a:cubicBezTo>
                      <a:cubicBezTo>
                        <a:pt x="21600" y="19636"/>
                        <a:pt x="21600" y="19636"/>
                        <a:pt x="21600" y="19636"/>
                      </a:cubicBezTo>
                      <a:cubicBezTo>
                        <a:pt x="21600" y="19636"/>
                        <a:pt x="21600" y="21600"/>
                        <a:pt x="18514" y="2160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249" name="Freeform 361"/>
                <p:cNvSpPr/>
                <p:nvPr/>
              </p:nvSpPr>
              <p:spPr>
                <a:xfrm>
                  <a:off x="3860" y="114998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10800"/>
                      </a:moveTo>
                      <a:cubicBezTo>
                        <a:pt x="0" y="0"/>
                        <a:pt x="0" y="0"/>
                        <a:pt x="10800" y="0"/>
                      </a:cubicBezTo>
                      <a:cubicBezTo>
                        <a:pt x="21600" y="0"/>
                        <a:pt x="21600" y="0"/>
                        <a:pt x="21600" y="10800"/>
                      </a:cubicBezTo>
                      <a:cubicBezTo>
                        <a:pt x="21600" y="21600"/>
                        <a:pt x="10800" y="21600"/>
                        <a:pt x="10800" y="21600"/>
                      </a:cubicBezTo>
                      <a:cubicBezTo>
                        <a:pt x="10800" y="21600"/>
                        <a:pt x="10800" y="10800"/>
                        <a:pt x="0" y="1080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250" name="Freeform 362"/>
                <p:cNvSpPr/>
                <p:nvPr/>
              </p:nvSpPr>
              <p:spPr>
                <a:xfrm>
                  <a:off x="3860" y="93708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5400"/>
                      </a:moveTo>
                      <a:cubicBezTo>
                        <a:pt x="21600" y="16200"/>
                        <a:pt x="16200" y="21600"/>
                        <a:pt x="5400" y="21600"/>
                      </a:cubicBezTo>
                      <a:cubicBezTo>
                        <a:pt x="0" y="21600"/>
                        <a:pt x="0" y="16200"/>
                        <a:pt x="0" y="16200"/>
                      </a:cubicBezTo>
                      <a:cubicBezTo>
                        <a:pt x="0" y="0"/>
                        <a:pt x="0" y="0"/>
                        <a:pt x="16200" y="0"/>
                      </a:cubicBezTo>
                      <a:cubicBezTo>
                        <a:pt x="21600" y="0"/>
                        <a:pt x="21600" y="0"/>
                        <a:pt x="21600" y="540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251" name="Freeform 363"/>
                <p:cNvSpPr/>
                <p:nvPr/>
              </p:nvSpPr>
              <p:spPr>
                <a:xfrm>
                  <a:off x="5625" y="13066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0"/>
                      </a:moveTo>
                      <a:cubicBezTo>
                        <a:pt x="0" y="0"/>
                        <a:pt x="10800" y="0"/>
                        <a:pt x="10800" y="0"/>
                      </a:cubicBezTo>
                      <a:cubicBezTo>
                        <a:pt x="10800" y="0"/>
                        <a:pt x="10800" y="0"/>
                        <a:pt x="21600" y="21600"/>
                      </a:cubicBezTo>
                      <a:cubicBezTo>
                        <a:pt x="10800" y="21600"/>
                        <a:pt x="10800" y="21600"/>
                        <a:pt x="10800" y="21600"/>
                      </a:cubicBezTo>
                      <a:cubicBezTo>
                        <a:pt x="10800" y="21600"/>
                        <a:pt x="0" y="21600"/>
                        <a:pt x="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252" name="Freeform 364"/>
                <p:cNvSpPr/>
                <p:nvPr/>
              </p:nvSpPr>
              <p:spPr>
                <a:xfrm>
                  <a:off x="4527" y="81794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378" h="17382" fill="norm" stroke="1" extrusionOk="0">
                      <a:moveTo>
                        <a:pt x="18514" y="5091"/>
                      </a:moveTo>
                      <a:cubicBezTo>
                        <a:pt x="21600" y="8691"/>
                        <a:pt x="15429" y="8691"/>
                        <a:pt x="15429" y="12291"/>
                      </a:cubicBezTo>
                      <a:cubicBezTo>
                        <a:pt x="15429" y="15891"/>
                        <a:pt x="12343" y="19491"/>
                        <a:pt x="9257" y="15891"/>
                      </a:cubicBezTo>
                      <a:cubicBezTo>
                        <a:pt x="6171" y="15891"/>
                        <a:pt x="6171" y="15891"/>
                        <a:pt x="3086" y="15891"/>
                      </a:cubicBezTo>
                      <a:cubicBezTo>
                        <a:pt x="3086" y="15891"/>
                        <a:pt x="0" y="12291"/>
                        <a:pt x="0" y="12291"/>
                      </a:cubicBezTo>
                      <a:cubicBezTo>
                        <a:pt x="0" y="12291"/>
                        <a:pt x="0" y="8691"/>
                        <a:pt x="3086" y="5091"/>
                      </a:cubicBezTo>
                      <a:cubicBezTo>
                        <a:pt x="3086" y="5091"/>
                        <a:pt x="6171" y="5091"/>
                        <a:pt x="9257" y="1491"/>
                      </a:cubicBezTo>
                      <a:cubicBezTo>
                        <a:pt x="12343" y="-2109"/>
                        <a:pt x="15429" y="1491"/>
                        <a:pt x="18514" y="509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253" name="Freeform 365"/>
                <p:cNvSpPr/>
                <p:nvPr/>
              </p:nvSpPr>
              <p:spPr>
                <a:xfrm>
                  <a:off x="3309" y="161770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6200" y="20400"/>
                      </a:moveTo>
                      <a:cubicBezTo>
                        <a:pt x="10800" y="20400"/>
                        <a:pt x="5400" y="20400"/>
                        <a:pt x="0" y="1920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200"/>
                        <a:pt x="1800" y="2400"/>
                        <a:pt x="1800" y="2400"/>
                      </a:cubicBezTo>
                      <a:cubicBezTo>
                        <a:pt x="9000" y="8400"/>
                        <a:pt x="14400" y="13200"/>
                        <a:pt x="19800" y="19200"/>
                      </a:cubicBezTo>
                      <a:cubicBezTo>
                        <a:pt x="19800" y="19200"/>
                        <a:pt x="21600" y="20400"/>
                        <a:pt x="21600" y="21600"/>
                      </a:cubicBezTo>
                      <a:cubicBezTo>
                        <a:pt x="19800" y="21600"/>
                        <a:pt x="19800" y="21600"/>
                        <a:pt x="18000" y="20400"/>
                      </a:cubicBezTo>
                      <a:cubicBezTo>
                        <a:pt x="18000" y="20400"/>
                        <a:pt x="18000" y="20400"/>
                        <a:pt x="16200" y="2040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254" name="Freeform 366"/>
                <p:cNvSpPr/>
                <p:nvPr/>
              </p:nvSpPr>
              <p:spPr>
                <a:xfrm>
                  <a:off x="7170" y="89847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21600"/>
                      </a:moveTo>
                      <a:cubicBezTo>
                        <a:pt x="0" y="21600"/>
                        <a:pt x="0" y="0"/>
                        <a:pt x="0" y="0"/>
                      </a:cubicBezTo>
                      <a:cubicBezTo>
                        <a:pt x="21600" y="0"/>
                        <a:pt x="21600" y="0"/>
                        <a:pt x="21600" y="0"/>
                      </a:cubicBezTo>
                      <a:cubicBezTo>
                        <a:pt x="21600" y="21600"/>
                        <a:pt x="21600" y="21600"/>
                        <a:pt x="21600" y="21600"/>
                      </a:cubicBezTo>
                      <a:cubicBezTo>
                        <a:pt x="21600" y="21600"/>
                        <a:pt x="0" y="21600"/>
                        <a:pt x="0" y="2160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255" name="Freeform 367"/>
                <p:cNvSpPr/>
                <p:nvPr/>
              </p:nvSpPr>
              <p:spPr>
                <a:xfrm>
                  <a:off x="7390" y="144341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0"/>
                      </a:moveTo>
                      <a:cubicBezTo>
                        <a:pt x="0" y="0"/>
                        <a:pt x="10800" y="0"/>
                        <a:pt x="10800" y="0"/>
                      </a:cubicBezTo>
                      <a:cubicBezTo>
                        <a:pt x="10800" y="0"/>
                        <a:pt x="21600" y="0"/>
                        <a:pt x="21600" y="21600"/>
                      </a:cubicBezTo>
                      <a:cubicBezTo>
                        <a:pt x="21600" y="21600"/>
                        <a:pt x="10800" y="21600"/>
                        <a:pt x="10800" y="21600"/>
                      </a:cubicBezTo>
                      <a:cubicBezTo>
                        <a:pt x="10800" y="21600"/>
                        <a:pt x="0" y="21600"/>
                        <a:pt x="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256" name="Freeform 368"/>
                <p:cNvSpPr/>
                <p:nvPr/>
              </p:nvSpPr>
              <p:spPr>
                <a:xfrm>
                  <a:off x="6508" y="117094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0"/>
                      </a:moveTo>
                      <a:cubicBezTo>
                        <a:pt x="21600" y="4320"/>
                        <a:pt x="21600" y="12960"/>
                        <a:pt x="12960" y="17280"/>
                      </a:cubicBezTo>
                      <a:cubicBezTo>
                        <a:pt x="12960" y="21600"/>
                        <a:pt x="12960" y="21600"/>
                        <a:pt x="8640" y="21600"/>
                      </a:cubicBezTo>
                      <a:cubicBezTo>
                        <a:pt x="4320" y="21600"/>
                        <a:pt x="0" y="21600"/>
                        <a:pt x="0" y="17280"/>
                      </a:cubicBezTo>
                      <a:cubicBezTo>
                        <a:pt x="0" y="12960"/>
                        <a:pt x="0" y="8640"/>
                        <a:pt x="0" y="8640"/>
                      </a:cubicBezTo>
                      <a:cubicBezTo>
                        <a:pt x="4320" y="4320"/>
                        <a:pt x="17280" y="0"/>
                        <a:pt x="2160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257" name="Freeform 369"/>
                <p:cNvSpPr/>
                <p:nvPr/>
              </p:nvSpPr>
              <p:spPr>
                <a:xfrm>
                  <a:off x="7059" y="6695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7600" fill="norm" stroke="1" extrusionOk="0">
                      <a:moveTo>
                        <a:pt x="21600" y="3200"/>
                      </a:moveTo>
                      <a:cubicBezTo>
                        <a:pt x="21600" y="10400"/>
                        <a:pt x="14400" y="10400"/>
                        <a:pt x="14400" y="17600"/>
                      </a:cubicBezTo>
                      <a:cubicBezTo>
                        <a:pt x="7200" y="10400"/>
                        <a:pt x="7200" y="10400"/>
                        <a:pt x="0" y="3200"/>
                      </a:cubicBezTo>
                      <a:cubicBezTo>
                        <a:pt x="7200" y="3200"/>
                        <a:pt x="7200" y="3200"/>
                        <a:pt x="7200" y="3200"/>
                      </a:cubicBezTo>
                      <a:cubicBezTo>
                        <a:pt x="14400" y="3200"/>
                        <a:pt x="21600" y="-4000"/>
                        <a:pt x="21600" y="320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258" name="Freeform 370"/>
                <p:cNvSpPr/>
                <p:nvPr/>
              </p:nvSpPr>
              <p:spPr>
                <a:xfrm>
                  <a:off x="6839" y="7142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6200" y="0"/>
                      </a:moveTo>
                      <a:cubicBezTo>
                        <a:pt x="16200" y="0"/>
                        <a:pt x="16200" y="0"/>
                        <a:pt x="21600" y="7200"/>
                      </a:cubicBezTo>
                      <a:cubicBezTo>
                        <a:pt x="21600" y="14400"/>
                        <a:pt x="16200" y="21600"/>
                        <a:pt x="10800" y="21600"/>
                      </a:cubicBezTo>
                      <a:cubicBezTo>
                        <a:pt x="5400" y="21600"/>
                        <a:pt x="0" y="14400"/>
                        <a:pt x="0" y="7200"/>
                      </a:cubicBezTo>
                      <a:cubicBezTo>
                        <a:pt x="0" y="7200"/>
                        <a:pt x="5400" y="0"/>
                        <a:pt x="1620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259" name="Freeform 371"/>
                <p:cNvSpPr/>
                <p:nvPr/>
              </p:nvSpPr>
              <p:spPr>
                <a:xfrm>
                  <a:off x="8052" y="57857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0800" y="21600"/>
                      </a:moveTo>
                      <a:cubicBezTo>
                        <a:pt x="10800" y="21600"/>
                        <a:pt x="0" y="21600"/>
                        <a:pt x="0" y="21600"/>
                      </a:cubicBezTo>
                      <a:cubicBezTo>
                        <a:pt x="0" y="21600"/>
                        <a:pt x="0" y="0"/>
                        <a:pt x="10800" y="0"/>
                      </a:cubicBezTo>
                      <a:cubicBezTo>
                        <a:pt x="10800" y="0"/>
                        <a:pt x="10800" y="0"/>
                        <a:pt x="21600" y="0"/>
                      </a:cubicBezTo>
                      <a:cubicBezTo>
                        <a:pt x="10800" y="21600"/>
                        <a:pt x="10800" y="21600"/>
                        <a:pt x="10800" y="2160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260" name="Freeform 372"/>
                <p:cNvSpPr/>
                <p:nvPr/>
              </p:nvSpPr>
              <p:spPr>
                <a:xfrm>
                  <a:off x="7390" y="121564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6900" fill="norm" stroke="1" extrusionOk="0">
                      <a:moveTo>
                        <a:pt x="15120" y="11700"/>
                      </a:moveTo>
                      <a:cubicBezTo>
                        <a:pt x="12960" y="11700"/>
                        <a:pt x="10800" y="15300"/>
                        <a:pt x="8640" y="15300"/>
                      </a:cubicBezTo>
                      <a:cubicBezTo>
                        <a:pt x="6480" y="18900"/>
                        <a:pt x="4320" y="15300"/>
                        <a:pt x="0" y="15300"/>
                      </a:cubicBezTo>
                      <a:cubicBezTo>
                        <a:pt x="0" y="15300"/>
                        <a:pt x="0" y="11700"/>
                        <a:pt x="0" y="11700"/>
                      </a:cubicBezTo>
                      <a:cubicBezTo>
                        <a:pt x="0" y="11700"/>
                        <a:pt x="0" y="8100"/>
                        <a:pt x="2160" y="8100"/>
                      </a:cubicBezTo>
                      <a:cubicBezTo>
                        <a:pt x="4320" y="8100"/>
                        <a:pt x="8640" y="4500"/>
                        <a:pt x="10800" y="4500"/>
                      </a:cubicBezTo>
                      <a:cubicBezTo>
                        <a:pt x="12960" y="-2700"/>
                        <a:pt x="15120" y="900"/>
                        <a:pt x="17280" y="900"/>
                      </a:cubicBezTo>
                      <a:cubicBezTo>
                        <a:pt x="17280" y="900"/>
                        <a:pt x="19440" y="900"/>
                        <a:pt x="19440" y="900"/>
                      </a:cubicBezTo>
                      <a:cubicBezTo>
                        <a:pt x="19440" y="900"/>
                        <a:pt x="21600" y="900"/>
                        <a:pt x="21600" y="900"/>
                      </a:cubicBezTo>
                      <a:cubicBezTo>
                        <a:pt x="21600" y="900"/>
                        <a:pt x="21600" y="900"/>
                        <a:pt x="19440" y="4500"/>
                      </a:cubicBezTo>
                      <a:cubicBezTo>
                        <a:pt x="17280" y="4500"/>
                        <a:pt x="15120" y="8100"/>
                        <a:pt x="15120" y="1170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261" name="Freeform 373"/>
                <p:cNvSpPr/>
                <p:nvPr/>
              </p:nvSpPr>
              <p:spPr>
                <a:xfrm>
                  <a:off x="5405" y="177497"/>
                  <a:ext cx="12701" cy="1434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0463" y="20700"/>
                      </a:moveTo>
                      <a:cubicBezTo>
                        <a:pt x="20463" y="20700"/>
                        <a:pt x="20463" y="21600"/>
                        <a:pt x="21600" y="21600"/>
                      </a:cubicBezTo>
                      <a:cubicBezTo>
                        <a:pt x="0" y="21600"/>
                        <a:pt x="0" y="21600"/>
                        <a:pt x="0" y="2160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2274" y="1800"/>
                        <a:pt x="3411" y="4500"/>
                        <a:pt x="5684" y="6300"/>
                      </a:cubicBezTo>
                      <a:cubicBezTo>
                        <a:pt x="7958" y="9900"/>
                        <a:pt x="11368" y="13500"/>
                        <a:pt x="14779" y="17100"/>
                      </a:cubicBezTo>
                      <a:cubicBezTo>
                        <a:pt x="14779" y="18000"/>
                        <a:pt x="15916" y="18000"/>
                        <a:pt x="17053" y="18000"/>
                      </a:cubicBezTo>
                      <a:cubicBezTo>
                        <a:pt x="18189" y="18900"/>
                        <a:pt x="19326" y="19800"/>
                        <a:pt x="20463" y="2070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262" name="Freeform 374"/>
                <p:cNvSpPr/>
                <p:nvPr/>
              </p:nvSpPr>
              <p:spPr>
                <a:xfrm>
                  <a:off x="10207" y="100474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8437" h="19800" fill="norm" stroke="1" extrusionOk="0">
                      <a:moveTo>
                        <a:pt x="10800" y="0"/>
                      </a:moveTo>
                      <a:cubicBezTo>
                        <a:pt x="16200" y="0"/>
                        <a:pt x="21600" y="7200"/>
                        <a:pt x="16200" y="7200"/>
                      </a:cubicBezTo>
                      <a:cubicBezTo>
                        <a:pt x="16200" y="7200"/>
                        <a:pt x="16200" y="14400"/>
                        <a:pt x="10800" y="14400"/>
                      </a:cubicBezTo>
                      <a:cubicBezTo>
                        <a:pt x="10800" y="21600"/>
                        <a:pt x="5400" y="21600"/>
                        <a:pt x="5400" y="14400"/>
                      </a:cubicBezTo>
                      <a:cubicBezTo>
                        <a:pt x="0" y="14400"/>
                        <a:pt x="0" y="7200"/>
                        <a:pt x="0" y="7200"/>
                      </a:cubicBezTo>
                      <a:cubicBezTo>
                        <a:pt x="0" y="0"/>
                        <a:pt x="5400" y="0"/>
                        <a:pt x="1080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263" name="Freeform 375"/>
                <p:cNvSpPr/>
                <p:nvPr/>
              </p:nvSpPr>
              <p:spPr>
                <a:xfrm>
                  <a:off x="9699" y="12691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286" h="21600" fill="norm" stroke="1" extrusionOk="0">
                      <a:moveTo>
                        <a:pt x="19286" y="16200"/>
                      </a:moveTo>
                      <a:cubicBezTo>
                        <a:pt x="19286" y="16200"/>
                        <a:pt x="19286" y="21600"/>
                        <a:pt x="19286" y="21600"/>
                      </a:cubicBezTo>
                      <a:cubicBezTo>
                        <a:pt x="16200" y="21600"/>
                        <a:pt x="16200" y="21600"/>
                        <a:pt x="13115" y="21600"/>
                      </a:cubicBezTo>
                      <a:cubicBezTo>
                        <a:pt x="13115" y="21600"/>
                        <a:pt x="13115" y="21600"/>
                        <a:pt x="13115" y="21600"/>
                      </a:cubicBezTo>
                      <a:cubicBezTo>
                        <a:pt x="10029" y="21600"/>
                        <a:pt x="6943" y="16200"/>
                        <a:pt x="3857" y="16200"/>
                      </a:cubicBezTo>
                      <a:cubicBezTo>
                        <a:pt x="-2314" y="16200"/>
                        <a:pt x="772" y="10800"/>
                        <a:pt x="772" y="5400"/>
                      </a:cubicBezTo>
                      <a:cubicBezTo>
                        <a:pt x="772" y="0"/>
                        <a:pt x="3857" y="0"/>
                        <a:pt x="3857" y="0"/>
                      </a:cubicBezTo>
                      <a:cubicBezTo>
                        <a:pt x="6943" y="5400"/>
                        <a:pt x="13115" y="5400"/>
                        <a:pt x="16200" y="5400"/>
                      </a:cubicBezTo>
                      <a:cubicBezTo>
                        <a:pt x="16200" y="5400"/>
                        <a:pt x="19286" y="16200"/>
                        <a:pt x="19286" y="1620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264" name="Freeform 376"/>
                <p:cNvSpPr/>
                <p:nvPr/>
              </p:nvSpPr>
              <p:spPr>
                <a:xfrm>
                  <a:off x="11251" y="8830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21600"/>
                      </a:moveTo>
                      <a:cubicBezTo>
                        <a:pt x="0" y="10800"/>
                        <a:pt x="0" y="10800"/>
                        <a:pt x="0" y="0"/>
                      </a:cubicBezTo>
                      <a:cubicBezTo>
                        <a:pt x="0" y="0"/>
                        <a:pt x="0" y="0"/>
                        <a:pt x="21600" y="0"/>
                      </a:cubicBezTo>
                      <a:cubicBezTo>
                        <a:pt x="21600" y="0"/>
                        <a:pt x="21600" y="0"/>
                        <a:pt x="21600" y="10800"/>
                      </a:cubicBezTo>
                      <a:cubicBezTo>
                        <a:pt x="21600" y="10800"/>
                        <a:pt x="21600" y="10800"/>
                        <a:pt x="0" y="2160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265" name="Freeform 377"/>
                <p:cNvSpPr/>
                <p:nvPr/>
              </p:nvSpPr>
              <p:spPr>
                <a:xfrm>
                  <a:off x="10920" y="75286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0800" y="0"/>
                      </a:moveTo>
                      <a:cubicBezTo>
                        <a:pt x="16200" y="0"/>
                        <a:pt x="16200" y="0"/>
                        <a:pt x="21600" y="5400"/>
                      </a:cubicBezTo>
                      <a:cubicBezTo>
                        <a:pt x="21600" y="5400"/>
                        <a:pt x="16200" y="10800"/>
                        <a:pt x="16200" y="10800"/>
                      </a:cubicBezTo>
                      <a:cubicBezTo>
                        <a:pt x="16200" y="10800"/>
                        <a:pt x="10800" y="16200"/>
                        <a:pt x="5400" y="16200"/>
                      </a:cubicBezTo>
                      <a:cubicBezTo>
                        <a:pt x="5400" y="16200"/>
                        <a:pt x="5400" y="16200"/>
                        <a:pt x="0" y="21600"/>
                      </a:cubicBezTo>
                      <a:cubicBezTo>
                        <a:pt x="0" y="16200"/>
                        <a:pt x="0" y="16200"/>
                        <a:pt x="0" y="16200"/>
                      </a:cubicBezTo>
                      <a:cubicBezTo>
                        <a:pt x="0" y="5400"/>
                        <a:pt x="5400" y="0"/>
                        <a:pt x="1080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266" name="Freeform 378"/>
                <p:cNvSpPr/>
                <p:nvPr/>
              </p:nvSpPr>
              <p:spPr>
                <a:xfrm>
                  <a:off x="6030" y="10606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343" h="20311" fill="norm" stroke="1" extrusionOk="0">
                      <a:moveTo>
                        <a:pt x="772" y="5824"/>
                      </a:moveTo>
                      <a:cubicBezTo>
                        <a:pt x="1800" y="5824"/>
                        <a:pt x="1800" y="5824"/>
                        <a:pt x="2829" y="5824"/>
                      </a:cubicBezTo>
                      <a:cubicBezTo>
                        <a:pt x="4886" y="5824"/>
                        <a:pt x="5914" y="4744"/>
                        <a:pt x="5914" y="2584"/>
                      </a:cubicBezTo>
                      <a:cubicBezTo>
                        <a:pt x="5914" y="424"/>
                        <a:pt x="6943" y="-656"/>
                        <a:pt x="7972" y="424"/>
                      </a:cubicBezTo>
                      <a:cubicBezTo>
                        <a:pt x="12086" y="1504"/>
                        <a:pt x="15172" y="3664"/>
                        <a:pt x="17229" y="6904"/>
                      </a:cubicBezTo>
                      <a:cubicBezTo>
                        <a:pt x="18257" y="7984"/>
                        <a:pt x="19286" y="9064"/>
                        <a:pt x="20314" y="10144"/>
                      </a:cubicBezTo>
                      <a:cubicBezTo>
                        <a:pt x="21343" y="10144"/>
                        <a:pt x="21343" y="11224"/>
                        <a:pt x="21343" y="11224"/>
                      </a:cubicBezTo>
                      <a:cubicBezTo>
                        <a:pt x="21343" y="11224"/>
                        <a:pt x="21343" y="11224"/>
                        <a:pt x="21343" y="11224"/>
                      </a:cubicBezTo>
                      <a:cubicBezTo>
                        <a:pt x="20314" y="13384"/>
                        <a:pt x="18257" y="14464"/>
                        <a:pt x="17229" y="15544"/>
                      </a:cubicBezTo>
                      <a:cubicBezTo>
                        <a:pt x="15172" y="15544"/>
                        <a:pt x="14143" y="15544"/>
                        <a:pt x="13114" y="13384"/>
                      </a:cubicBezTo>
                      <a:cubicBezTo>
                        <a:pt x="12086" y="12304"/>
                        <a:pt x="11057" y="10144"/>
                        <a:pt x="10029" y="11224"/>
                      </a:cubicBezTo>
                      <a:cubicBezTo>
                        <a:pt x="9000" y="11224"/>
                        <a:pt x="9000" y="12304"/>
                        <a:pt x="9000" y="12304"/>
                      </a:cubicBezTo>
                      <a:cubicBezTo>
                        <a:pt x="9000" y="12304"/>
                        <a:pt x="10029" y="13384"/>
                        <a:pt x="10029" y="13384"/>
                      </a:cubicBezTo>
                      <a:cubicBezTo>
                        <a:pt x="12086" y="15544"/>
                        <a:pt x="12086" y="18784"/>
                        <a:pt x="10029" y="19864"/>
                      </a:cubicBezTo>
                      <a:cubicBezTo>
                        <a:pt x="7972" y="20944"/>
                        <a:pt x="6943" y="19864"/>
                        <a:pt x="5914" y="18784"/>
                      </a:cubicBezTo>
                      <a:cubicBezTo>
                        <a:pt x="4886" y="13384"/>
                        <a:pt x="4886" y="13384"/>
                        <a:pt x="1800" y="9064"/>
                      </a:cubicBezTo>
                      <a:cubicBezTo>
                        <a:pt x="772" y="7984"/>
                        <a:pt x="772" y="7984"/>
                        <a:pt x="772" y="7984"/>
                      </a:cubicBezTo>
                      <a:cubicBezTo>
                        <a:pt x="-257" y="6904"/>
                        <a:pt x="-257" y="6904"/>
                        <a:pt x="772" y="582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267" name="Freeform 379"/>
                <p:cNvSpPr/>
                <p:nvPr/>
              </p:nvSpPr>
              <p:spPr>
                <a:xfrm>
                  <a:off x="10369" y="67344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7200"/>
                      </a:moveTo>
                      <a:cubicBezTo>
                        <a:pt x="21600" y="14400"/>
                        <a:pt x="18000" y="21600"/>
                        <a:pt x="18000" y="21600"/>
                      </a:cubicBezTo>
                      <a:cubicBezTo>
                        <a:pt x="14400" y="21600"/>
                        <a:pt x="10800" y="21600"/>
                        <a:pt x="10800" y="21600"/>
                      </a:cubicBezTo>
                      <a:cubicBezTo>
                        <a:pt x="7200" y="21600"/>
                        <a:pt x="3600" y="21600"/>
                        <a:pt x="3600" y="21600"/>
                      </a:cubicBezTo>
                      <a:cubicBezTo>
                        <a:pt x="3600" y="21600"/>
                        <a:pt x="0" y="14400"/>
                        <a:pt x="0" y="14400"/>
                      </a:cubicBezTo>
                      <a:cubicBezTo>
                        <a:pt x="3600" y="7200"/>
                        <a:pt x="7200" y="0"/>
                        <a:pt x="10800" y="0"/>
                      </a:cubicBezTo>
                      <a:cubicBezTo>
                        <a:pt x="14400" y="0"/>
                        <a:pt x="14400" y="0"/>
                        <a:pt x="18000" y="0"/>
                      </a:cubicBezTo>
                      <a:cubicBezTo>
                        <a:pt x="18000" y="0"/>
                        <a:pt x="21600" y="0"/>
                        <a:pt x="21600" y="720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268" name="Freeform 380"/>
                <p:cNvSpPr/>
                <p:nvPr/>
              </p:nvSpPr>
              <p:spPr>
                <a:xfrm>
                  <a:off x="11031" y="114116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4400" y="21600"/>
                      </a:moveTo>
                      <a:cubicBezTo>
                        <a:pt x="10800" y="21600"/>
                        <a:pt x="7200" y="17280"/>
                        <a:pt x="3600" y="12960"/>
                      </a:cubicBezTo>
                      <a:cubicBezTo>
                        <a:pt x="0" y="12960"/>
                        <a:pt x="0" y="12960"/>
                        <a:pt x="0" y="8640"/>
                      </a:cubicBezTo>
                      <a:cubicBezTo>
                        <a:pt x="0" y="4320"/>
                        <a:pt x="3600" y="0"/>
                        <a:pt x="3600" y="0"/>
                      </a:cubicBezTo>
                      <a:cubicBezTo>
                        <a:pt x="7200" y="4320"/>
                        <a:pt x="10800" y="0"/>
                        <a:pt x="14400" y="4320"/>
                      </a:cubicBezTo>
                      <a:cubicBezTo>
                        <a:pt x="14400" y="8640"/>
                        <a:pt x="18000" y="8640"/>
                        <a:pt x="18000" y="12960"/>
                      </a:cubicBezTo>
                      <a:cubicBezTo>
                        <a:pt x="21600" y="17280"/>
                        <a:pt x="21600" y="17280"/>
                        <a:pt x="21600" y="21600"/>
                      </a:cubicBezTo>
                      <a:cubicBezTo>
                        <a:pt x="18000" y="21600"/>
                        <a:pt x="18000" y="21600"/>
                        <a:pt x="14400" y="2160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269" name="Freeform 381"/>
                <p:cNvSpPr/>
                <p:nvPr/>
              </p:nvSpPr>
              <p:spPr>
                <a:xfrm>
                  <a:off x="12354" y="119190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10800"/>
                      </a:moveTo>
                      <a:cubicBezTo>
                        <a:pt x="0" y="10800"/>
                        <a:pt x="7200" y="0"/>
                        <a:pt x="14400" y="0"/>
                      </a:cubicBezTo>
                      <a:cubicBezTo>
                        <a:pt x="21600" y="0"/>
                        <a:pt x="21600" y="5400"/>
                        <a:pt x="21600" y="16200"/>
                      </a:cubicBezTo>
                      <a:cubicBezTo>
                        <a:pt x="21600" y="16200"/>
                        <a:pt x="14400" y="21600"/>
                        <a:pt x="14400" y="21600"/>
                      </a:cubicBezTo>
                      <a:cubicBezTo>
                        <a:pt x="7200" y="21600"/>
                        <a:pt x="0" y="16200"/>
                        <a:pt x="0" y="1080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270" name="Freeform 382"/>
                <p:cNvSpPr/>
                <p:nvPr/>
              </p:nvSpPr>
              <p:spPr>
                <a:xfrm>
                  <a:off x="13016" y="12382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4400" y="21600"/>
                      </a:moveTo>
                      <a:cubicBezTo>
                        <a:pt x="7200" y="21600"/>
                        <a:pt x="7200" y="10800"/>
                        <a:pt x="0" y="10800"/>
                      </a:cubicBezTo>
                      <a:cubicBezTo>
                        <a:pt x="7200" y="0"/>
                        <a:pt x="7200" y="0"/>
                        <a:pt x="7200" y="0"/>
                      </a:cubicBezTo>
                      <a:cubicBezTo>
                        <a:pt x="14400" y="10800"/>
                        <a:pt x="14400" y="10800"/>
                        <a:pt x="21600" y="21600"/>
                      </a:cubicBezTo>
                      <a:cubicBezTo>
                        <a:pt x="14400" y="21600"/>
                        <a:pt x="14400" y="21600"/>
                        <a:pt x="14400" y="2160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271" name="Freeform 383"/>
                <p:cNvSpPr/>
                <p:nvPr/>
              </p:nvSpPr>
              <p:spPr>
                <a:xfrm>
                  <a:off x="13678" y="112418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5600" fill="norm" stroke="1" extrusionOk="0">
                      <a:moveTo>
                        <a:pt x="14400" y="10800"/>
                      </a:moveTo>
                      <a:cubicBezTo>
                        <a:pt x="7200" y="10800"/>
                        <a:pt x="0" y="21600"/>
                        <a:pt x="0" y="1080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7200" y="0"/>
                        <a:pt x="14400" y="0"/>
                        <a:pt x="21600" y="0"/>
                      </a:cubicBezTo>
                      <a:cubicBezTo>
                        <a:pt x="14400" y="10800"/>
                        <a:pt x="14400" y="10800"/>
                        <a:pt x="14400" y="1080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272" name="Freeform 384"/>
                <p:cNvSpPr/>
                <p:nvPr/>
              </p:nvSpPr>
              <p:spPr>
                <a:xfrm>
                  <a:off x="13485" y="9139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8900" h="21600" fill="norm" stroke="1" extrusionOk="0">
                      <a:moveTo>
                        <a:pt x="17280" y="10800"/>
                      </a:moveTo>
                      <a:cubicBezTo>
                        <a:pt x="17280" y="16200"/>
                        <a:pt x="17280" y="16200"/>
                        <a:pt x="12960" y="21600"/>
                      </a:cubicBezTo>
                      <a:cubicBezTo>
                        <a:pt x="12960" y="21600"/>
                        <a:pt x="8640" y="16200"/>
                        <a:pt x="8640" y="16200"/>
                      </a:cubicBezTo>
                      <a:cubicBezTo>
                        <a:pt x="4320" y="16200"/>
                        <a:pt x="4320" y="10800"/>
                        <a:pt x="0" y="10800"/>
                      </a:cubicBezTo>
                      <a:cubicBezTo>
                        <a:pt x="0" y="5400"/>
                        <a:pt x="0" y="5400"/>
                        <a:pt x="0" y="0"/>
                      </a:cubicBezTo>
                      <a:cubicBezTo>
                        <a:pt x="0" y="0"/>
                        <a:pt x="4320" y="0"/>
                        <a:pt x="4320" y="0"/>
                      </a:cubicBezTo>
                      <a:cubicBezTo>
                        <a:pt x="17280" y="0"/>
                        <a:pt x="21600" y="5400"/>
                        <a:pt x="17280" y="1080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273" name="Freeform 385"/>
                <p:cNvSpPr/>
                <p:nvPr/>
              </p:nvSpPr>
              <p:spPr>
                <a:xfrm>
                  <a:off x="15112" y="108490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0800" y="0"/>
                      </a:moveTo>
                      <a:cubicBezTo>
                        <a:pt x="10800" y="0"/>
                        <a:pt x="21600" y="0"/>
                        <a:pt x="21600" y="10800"/>
                      </a:cubicBezTo>
                      <a:cubicBezTo>
                        <a:pt x="21600" y="10800"/>
                        <a:pt x="10800" y="21600"/>
                        <a:pt x="10800" y="21600"/>
                      </a:cubicBezTo>
                      <a:cubicBezTo>
                        <a:pt x="10800" y="21600"/>
                        <a:pt x="10800" y="10800"/>
                        <a:pt x="0" y="10800"/>
                      </a:cubicBezTo>
                      <a:cubicBezTo>
                        <a:pt x="0" y="10800"/>
                        <a:pt x="10800" y="0"/>
                        <a:pt x="1080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274" name="Freeform 386"/>
                <p:cNvSpPr/>
                <p:nvPr/>
              </p:nvSpPr>
              <p:spPr>
                <a:xfrm>
                  <a:off x="13568" y="13661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3086" y="7200"/>
                      </a:moveTo>
                      <a:cubicBezTo>
                        <a:pt x="3086" y="7200"/>
                        <a:pt x="0" y="4800"/>
                        <a:pt x="0" y="2400"/>
                      </a:cubicBezTo>
                      <a:cubicBezTo>
                        <a:pt x="0" y="2400"/>
                        <a:pt x="3086" y="0"/>
                        <a:pt x="3086" y="0"/>
                      </a:cubicBezTo>
                      <a:cubicBezTo>
                        <a:pt x="9257" y="0"/>
                        <a:pt x="12343" y="0"/>
                        <a:pt x="12343" y="4800"/>
                      </a:cubicBezTo>
                      <a:cubicBezTo>
                        <a:pt x="9257" y="7200"/>
                        <a:pt x="12343" y="9600"/>
                        <a:pt x="15429" y="9600"/>
                      </a:cubicBezTo>
                      <a:cubicBezTo>
                        <a:pt x="21600" y="12000"/>
                        <a:pt x="21600" y="14400"/>
                        <a:pt x="21600" y="16800"/>
                      </a:cubicBezTo>
                      <a:cubicBezTo>
                        <a:pt x="21600" y="16800"/>
                        <a:pt x="21600" y="19200"/>
                        <a:pt x="18514" y="21600"/>
                      </a:cubicBezTo>
                      <a:cubicBezTo>
                        <a:pt x="18514" y="21600"/>
                        <a:pt x="15429" y="19200"/>
                        <a:pt x="12343" y="19200"/>
                      </a:cubicBezTo>
                      <a:cubicBezTo>
                        <a:pt x="12343" y="19200"/>
                        <a:pt x="12343" y="16800"/>
                        <a:pt x="12343" y="16800"/>
                      </a:cubicBezTo>
                      <a:cubicBezTo>
                        <a:pt x="12343" y="12000"/>
                        <a:pt x="9257" y="9600"/>
                        <a:pt x="3086" y="720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275" name="Freeform 387"/>
                <p:cNvSpPr/>
                <p:nvPr/>
              </p:nvSpPr>
              <p:spPr>
                <a:xfrm>
                  <a:off x="16657" y="69488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0194" fill="norm" stroke="1" extrusionOk="0">
                      <a:moveTo>
                        <a:pt x="21600" y="0"/>
                      </a:moveTo>
                      <a:cubicBezTo>
                        <a:pt x="21600" y="0"/>
                        <a:pt x="21600" y="2400"/>
                        <a:pt x="21600" y="4800"/>
                      </a:cubicBezTo>
                      <a:cubicBezTo>
                        <a:pt x="18514" y="9600"/>
                        <a:pt x="12343" y="12000"/>
                        <a:pt x="12343" y="16800"/>
                      </a:cubicBezTo>
                      <a:cubicBezTo>
                        <a:pt x="12343" y="19200"/>
                        <a:pt x="6171" y="21600"/>
                        <a:pt x="3086" y="19200"/>
                      </a:cubicBezTo>
                      <a:cubicBezTo>
                        <a:pt x="3086" y="19200"/>
                        <a:pt x="0" y="19200"/>
                        <a:pt x="0" y="19200"/>
                      </a:cubicBezTo>
                      <a:cubicBezTo>
                        <a:pt x="0" y="16800"/>
                        <a:pt x="0" y="14400"/>
                        <a:pt x="0" y="14400"/>
                      </a:cubicBezTo>
                      <a:cubicBezTo>
                        <a:pt x="0" y="7200"/>
                        <a:pt x="6171" y="4800"/>
                        <a:pt x="9257" y="0"/>
                      </a:cubicBezTo>
                      <a:cubicBezTo>
                        <a:pt x="12343" y="0"/>
                        <a:pt x="15429" y="0"/>
                        <a:pt x="2160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276" name="Freeform 388"/>
                <p:cNvSpPr/>
                <p:nvPr/>
              </p:nvSpPr>
              <p:spPr>
                <a:xfrm>
                  <a:off x="14905" y="86376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294" h="20743" fill="norm" stroke="1" extrusionOk="0">
                      <a:moveTo>
                        <a:pt x="12690" y="12343"/>
                      </a:moveTo>
                      <a:cubicBezTo>
                        <a:pt x="11610" y="12343"/>
                        <a:pt x="10530" y="12343"/>
                        <a:pt x="10530" y="13886"/>
                      </a:cubicBezTo>
                      <a:cubicBezTo>
                        <a:pt x="9450" y="13886"/>
                        <a:pt x="8370" y="15429"/>
                        <a:pt x="8370" y="13886"/>
                      </a:cubicBezTo>
                      <a:cubicBezTo>
                        <a:pt x="7290" y="13886"/>
                        <a:pt x="7290" y="12343"/>
                        <a:pt x="6210" y="10800"/>
                      </a:cubicBezTo>
                      <a:cubicBezTo>
                        <a:pt x="6210" y="10800"/>
                        <a:pt x="6210" y="10800"/>
                        <a:pt x="6210" y="9257"/>
                      </a:cubicBezTo>
                      <a:cubicBezTo>
                        <a:pt x="7290" y="6171"/>
                        <a:pt x="7290" y="4629"/>
                        <a:pt x="4050" y="4629"/>
                      </a:cubicBezTo>
                      <a:cubicBezTo>
                        <a:pt x="2970" y="4629"/>
                        <a:pt x="1890" y="3086"/>
                        <a:pt x="810" y="1543"/>
                      </a:cubicBezTo>
                      <a:cubicBezTo>
                        <a:pt x="-270" y="1543"/>
                        <a:pt x="-270" y="0"/>
                        <a:pt x="810" y="0"/>
                      </a:cubicBezTo>
                      <a:cubicBezTo>
                        <a:pt x="1890" y="0"/>
                        <a:pt x="4050" y="0"/>
                        <a:pt x="4050" y="0"/>
                      </a:cubicBezTo>
                      <a:cubicBezTo>
                        <a:pt x="4050" y="0"/>
                        <a:pt x="4050" y="0"/>
                        <a:pt x="4050" y="0"/>
                      </a:cubicBezTo>
                      <a:cubicBezTo>
                        <a:pt x="4050" y="0"/>
                        <a:pt x="6210" y="0"/>
                        <a:pt x="7290" y="0"/>
                      </a:cubicBezTo>
                      <a:cubicBezTo>
                        <a:pt x="9450" y="0"/>
                        <a:pt x="10530" y="0"/>
                        <a:pt x="11610" y="3086"/>
                      </a:cubicBezTo>
                      <a:cubicBezTo>
                        <a:pt x="11610" y="4629"/>
                        <a:pt x="12690" y="4629"/>
                        <a:pt x="14850" y="4629"/>
                      </a:cubicBezTo>
                      <a:cubicBezTo>
                        <a:pt x="17010" y="4629"/>
                        <a:pt x="18090" y="4629"/>
                        <a:pt x="19170" y="9257"/>
                      </a:cubicBezTo>
                      <a:cubicBezTo>
                        <a:pt x="21330" y="13886"/>
                        <a:pt x="20250" y="15429"/>
                        <a:pt x="17010" y="18514"/>
                      </a:cubicBezTo>
                      <a:cubicBezTo>
                        <a:pt x="17010" y="18514"/>
                        <a:pt x="15930" y="20057"/>
                        <a:pt x="14850" y="20057"/>
                      </a:cubicBezTo>
                      <a:cubicBezTo>
                        <a:pt x="13770" y="21600"/>
                        <a:pt x="13770" y="20057"/>
                        <a:pt x="12690" y="20057"/>
                      </a:cubicBezTo>
                      <a:cubicBezTo>
                        <a:pt x="11610" y="18514"/>
                        <a:pt x="12690" y="18514"/>
                        <a:pt x="13770" y="18514"/>
                      </a:cubicBezTo>
                      <a:cubicBezTo>
                        <a:pt x="13770" y="16971"/>
                        <a:pt x="13770" y="16971"/>
                        <a:pt x="13770" y="16971"/>
                      </a:cubicBezTo>
                      <a:cubicBezTo>
                        <a:pt x="14850" y="15429"/>
                        <a:pt x="17010" y="13886"/>
                        <a:pt x="15930" y="12343"/>
                      </a:cubicBezTo>
                      <a:cubicBezTo>
                        <a:pt x="14850" y="12343"/>
                        <a:pt x="13770" y="12343"/>
                        <a:pt x="12690" y="1234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277" name="Freeform 389"/>
                <p:cNvSpPr/>
                <p:nvPr/>
              </p:nvSpPr>
              <p:spPr>
                <a:xfrm>
                  <a:off x="19267" y="52068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700" h="19600" fill="norm" stroke="1" extrusionOk="0">
                      <a:moveTo>
                        <a:pt x="20700" y="7200"/>
                      </a:moveTo>
                      <a:cubicBezTo>
                        <a:pt x="20700" y="10800"/>
                        <a:pt x="17100" y="10800"/>
                        <a:pt x="17100" y="10800"/>
                      </a:cubicBezTo>
                      <a:cubicBezTo>
                        <a:pt x="13500" y="14400"/>
                        <a:pt x="13500" y="14400"/>
                        <a:pt x="9900" y="18000"/>
                      </a:cubicBezTo>
                      <a:cubicBezTo>
                        <a:pt x="6300" y="18000"/>
                        <a:pt x="2700" y="21600"/>
                        <a:pt x="2700" y="18000"/>
                      </a:cubicBezTo>
                      <a:cubicBezTo>
                        <a:pt x="-900" y="14400"/>
                        <a:pt x="-900" y="10800"/>
                        <a:pt x="2700" y="7200"/>
                      </a:cubicBezTo>
                      <a:cubicBezTo>
                        <a:pt x="6300" y="3600"/>
                        <a:pt x="9900" y="3600"/>
                        <a:pt x="9900" y="0"/>
                      </a:cubicBezTo>
                      <a:cubicBezTo>
                        <a:pt x="13500" y="0"/>
                        <a:pt x="20700" y="3600"/>
                        <a:pt x="20700" y="720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278" name="Freeform 390"/>
                <p:cNvSpPr/>
                <p:nvPr/>
              </p:nvSpPr>
              <p:spPr>
                <a:xfrm>
                  <a:off x="18570" y="9607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925" h="20006" fill="norm" stroke="1" extrusionOk="0">
                      <a:moveTo>
                        <a:pt x="0" y="14954"/>
                      </a:moveTo>
                      <a:cubicBezTo>
                        <a:pt x="0" y="13292"/>
                        <a:pt x="0" y="11631"/>
                        <a:pt x="0" y="9969"/>
                      </a:cubicBezTo>
                      <a:cubicBezTo>
                        <a:pt x="2700" y="8308"/>
                        <a:pt x="5400" y="4985"/>
                        <a:pt x="2700" y="3323"/>
                      </a:cubicBezTo>
                      <a:cubicBezTo>
                        <a:pt x="2700" y="3323"/>
                        <a:pt x="2700" y="1662"/>
                        <a:pt x="2700" y="1662"/>
                      </a:cubicBezTo>
                      <a:cubicBezTo>
                        <a:pt x="5400" y="0"/>
                        <a:pt x="8100" y="0"/>
                        <a:pt x="10800" y="0"/>
                      </a:cubicBezTo>
                      <a:cubicBezTo>
                        <a:pt x="16200" y="1662"/>
                        <a:pt x="13500" y="3323"/>
                        <a:pt x="13500" y="4985"/>
                      </a:cubicBezTo>
                      <a:cubicBezTo>
                        <a:pt x="13500" y="8308"/>
                        <a:pt x="16200" y="9969"/>
                        <a:pt x="18900" y="11631"/>
                      </a:cubicBezTo>
                      <a:cubicBezTo>
                        <a:pt x="21600" y="13292"/>
                        <a:pt x="21600" y="14954"/>
                        <a:pt x="18900" y="16615"/>
                      </a:cubicBezTo>
                      <a:cubicBezTo>
                        <a:pt x="16200" y="16615"/>
                        <a:pt x="13500" y="18277"/>
                        <a:pt x="10800" y="18277"/>
                      </a:cubicBezTo>
                      <a:cubicBezTo>
                        <a:pt x="2700" y="21600"/>
                        <a:pt x="0" y="19938"/>
                        <a:pt x="0" y="1495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279" name="Freeform 391"/>
                <p:cNvSpPr/>
                <p:nvPr/>
              </p:nvSpPr>
              <p:spPr>
                <a:xfrm>
                  <a:off x="20407" y="101320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0800" y="21600"/>
                      </a:moveTo>
                      <a:cubicBezTo>
                        <a:pt x="10800" y="21600"/>
                        <a:pt x="0" y="21600"/>
                        <a:pt x="0" y="10800"/>
                      </a:cubicBezTo>
                      <a:cubicBezTo>
                        <a:pt x="0" y="10800"/>
                        <a:pt x="10800" y="10800"/>
                        <a:pt x="10800" y="0"/>
                      </a:cubicBezTo>
                      <a:cubicBezTo>
                        <a:pt x="21600" y="10800"/>
                        <a:pt x="21600" y="10800"/>
                        <a:pt x="21600" y="10800"/>
                      </a:cubicBezTo>
                      <a:cubicBezTo>
                        <a:pt x="21600" y="21600"/>
                        <a:pt x="10800" y="21600"/>
                        <a:pt x="10800" y="2160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280" name="Freeform 392"/>
                <p:cNvSpPr/>
                <p:nvPr/>
              </p:nvSpPr>
              <p:spPr>
                <a:xfrm>
                  <a:off x="20738" y="125588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4400" y="21600"/>
                      </a:moveTo>
                      <a:cubicBezTo>
                        <a:pt x="7200" y="21600"/>
                        <a:pt x="7200" y="10800"/>
                        <a:pt x="0" y="10800"/>
                      </a:cubicBezTo>
                      <a:cubicBezTo>
                        <a:pt x="7200" y="0"/>
                        <a:pt x="7200" y="0"/>
                        <a:pt x="14400" y="0"/>
                      </a:cubicBezTo>
                      <a:cubicBezTo>
                        <a:pt x="14400" y="0"/>
                        <a:pt x="21600" y="10800"/>
                        <a:pt x="21600" y="10800"/>
                      </a:cubicBezTo>
                      <a:cubicBezTo>
                        <a:pt x="21600" y="21600"/>
                        <a:pt x="14400" y="21600"/>
                        <a:pt x="14400" y="2160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281" name="Freeform 393"/>
                <p:cNvSpPr/>
                <p:nvPr/>
              </p:nvSpPr>
              <p:spPr>
                <a:xfrm>
                  <a:off x="19635" y="117646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17280"/>
                      </a:moveTo>
                      <a:cubicBezTo>
                        <a:pt x="0" y="12960"/>
                        <a:pt x="0" y="12960"/>
                        <a:pt x="0" y="8640"/>
                      </a:cubicBezTo>
                      <a:cubicBezTo>
                        <a:pt x="4800" y="0"/>
                        <a:pt x="12000" y="0"/>
                        <a:pt x="19200" y="0"/>
                      </a:cubicBezTo>
                      <a:cubicBezTo>
                        <a:pt x="19200" y="0"/>
                        <a:pt x="21600" y="4320"/>
                        <a:pt x="21600" y="4320"/>
                      </a:cubicBezTo>
                      <a:cubicBezTo>
                        <a:pt x="19200" y="8640"/>
                        <a:pt x="19200" y="12960"/>
                        <a:pt x="19200" y="21600"/>
                      </a:cubicBezTo>
                      <a:cubicBezTo>
                        <a:pt x="19200" y="21600"/>
                        <a:pt x="16800" y="21600"/>
                        <a:pt x="16800" y="21600"/>
                      </a:cubicBezTo>
                      <a:cubicBezTo>
                        <a:pt x="14400" y="21600"/>
                        <a:pt x="12000" y="21600"/>
                        <a:pt x="9600" y="21600"/>
                      </a:cubicBezTo>
                      <a:cubicBezTo>
                        <a:pt x="7200" y="21600"/>
                        <a:pt x="4800" y="21600"/>
                        <a:pt x="2400" y="21600"/>
                      </a:cubicBezTo>
                      <a:cubicBezTo>
                        <a:pt x="2400" y="21600"/>
                        <a:pt x="0" y="17280"/>
                        <a:pt x="0" y="1728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282" name="Freeform 394"/>
                <p:cNvSpPr/>
                <p:nvPr/>
              </p:nvSpPr>
              <p:spPr>
                <a:xfrm>
                  <a:off x="21122" y="10617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600" h="21600" fill="norm" stroke="1" extrusionOk="0">
                      <a:moveTo>
                        <a:pt x="1600" y="16200"/>
                      </a:moveTo>
                      <a:cubicBezTo>
                        <a:pt x="5200" y="5400"/>
                        <a:pt x="8800" y="5400"/>
                        <a:pt x="16000" y="0"/>
                      </a:cubicBezTo>
                      <a:cubicBezTo>
                        <a:pt x="19600" y="0"/>
                        <a:pt x="19600" y="0"/>
                        <a:pt x="19600" y="10800"/>
                      </a:cubicBezTo>
                      <a:cubicBezTo>
                        <a:pt x="19600" y="10800"/>
                        <a:pt x="19600" y="10800"/>
                        <a:pt x="19600" y="10800"/>
                      </a:cubicBezTo>
                      <a:cubicBezTo>
                        <a:pt x="16000" y="16200"/>
                        <a:pt x="12400" y="21600"/>
                        <a:pt x="8800" y="21600"/>
                      </a:cubicBezTo>
                      <a:cubicBezTo>
                        <a:pt x="8800" y="21600"/>
                        <a:pt x="5200" y="21600"/>
                        <a:pt x="1600" y="21600"/>
                      </a:cubicBezTo>
                      <a:cubicBezTo>
                        <a:pt x="1600" y="21600"/>
                        <a:pt x="-2000" y="16200"/>
                        <a:pt x="1600" y="1620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283" name="Freeform 395"/>
                <p:cNvSpPr/>
                <p:nvPr/>
              </p:nvSpPr>
              <p:spPr>
                <a:xfrm>
                  <a:off x="21290" y="8028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0520" fill="norm" stroke="1" extrusionOk="0">
                      <a:moveTo>
                        <a:pt x="15429" y="17280"/>
                      </a:moveTo>
                      <a:cubicBezTo>
                        <a:pt x="12343" y="21600"/>
                        <a:pt x="9257" y="21600"/>
                        <a:pt x="9257" y="17280"/>
                      </a:cubicBezTo>
                      <a:cubicBezTo>
                        <a:pt x="9257" y="17280"/>
                        <a:pt x="6171" y="17280"/>
                        <a:pt x="6171" y="17280"/>
                      </a:cubicBezTo>
                      <a:cubicBezTo>
                        <a:pt x="3086" y="17280"/>
                        <a:pt x="0" y="17280"/>
                        <a:pt x="0" y="8640"/>
                      </a:cubicBezTo>
                      <a:cubicBezTo>
                        <a:pt x="0" y="4320"/>
                        <a:pt x="6171" y="0"/>
                        <a:pt x="9257" y="0"/>
                      </a:cubicBezTo>
                      <a:cubicBezTo>
                        <a:pt x="12343" y="0"/>
                        <a:pt x="12343" y="0"/>
                        <a:pt x="12343" y="0"/>
                      </a:cubicBezTo>
                      <a:cubicBezTo>
                        <a:pt x="18514" y="0"/>
                        <a:pt x="21600" y="8640"/>
                        <a:pt x="21600" y="12960"/>
                      </a:cubicBezTo>
                      <a:cubicBezTo>
                        <a:pt x="21600" y="12960"/>
                        <a:pt x="18514" y="12960"/>
                        <a:pt x="15429" y="1728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284" name="Freeform 396"/>
                <p:cNvSpPr/>
                <p:nvPr/>
              </p:nvSpPr>
              <p:spPr>
                <a:xfrm>
                  <a:off x="22724" y="12990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9430" fill="norm" stroke="1" extrusionOk="0">
                      <a:moveTo>
                        <a:pt x="0" y="19430"/>
                      </a:moveTo>
                      <a:cubicBezTo>
                        <a:pt x="0" y="19430"/>
                        <a:pt x="0" y="14030"/>
                        <a:pt x="3600" y="14030"/>
                      </a:cubicBezTo>
                      <a:cubicBezTo>
                        <a:pt x="10800" y="-2170"/>
                        <a:pt x="10800" y="-2170"/>
                        <a:pt x="10800" y="3230"/>
                      </a:cubicBezTo>
                      <a:cubicBezTo>
                        <a:pt x="14400" y="8630"/>
                        <a:pt x="18000" y="8630"/>
                        <a:pt x="21600" y="14030"/>
                      </a:cubicBezTo>
                      <a:cubicBezTo>
                        <a:pt x="18000" y="19430"/>
                        <a:pt x="10800" y="19430"/>
                        <a:pt x="7200" y="19430"/>
                      </a:cubicBezTo>
                      <a:cubicBezTo>
                        <a:pt x="7200" y="19430"/>
                        <a:pt x="7200" y="19430"/>
                        <a:pt x="3600" y="19430"/>
                      </a:cubicBezTo>
                      <a:cubicBezTo>
                        <a:pt x="3600" y="19430"/>
                        <a:pt x="0" y="19430"/>
                        <a:pt x="0" y="1943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285" name="Freeform 397"/>
                <p:cNvSpPr/>
                <p:nvPr/>
              </p:nvSpPr>
              <p:spPr>
                <a:xfrm>
                  <a:off x="23386" y="112240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720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5400" y="0"/>
                        <a:pt x="16200" y="0"/>
                        <a:pt x="21600" y="7200"/>
                      </a:cubicBezTo>
                      <a:cubicBezTo>
                        <a:pt x="21600" y="7200"/>
                        <a:pt x="21600" y="14400"/>
                        <a:pt x="21600" y="21600"/>
                      </a:cubicBezTo>
                      <a:cubicBezTo>
                        <a:pt x="16200" y="21600"/>
                        <a:pt x="16200" y="21600"/>
                        <a:pt x="16200" y="21600"/>
                      </a:cubicBezTo>
                      <a:cubicBezTo>
                        <a:pt x="10800" y="21600"/>
                        <a:pt x="0" y="14400"/>
                        <a:pt x="0" y="720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286" name="Freeform 398"/>
                <p:cNvSpPr/>
                <p:nvPr/>
              </p:nvSpPr>
              <p:spPr>
                <a:xfrm>
                  <a:off x="24325" y="120970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600" h="18459" fill="norm" stroke="1" extrusionOk="0">
                      <a:moveTo>
                        <a:pt x="10800" y="17259"/>
                      </a:moveTo>
                      <a:cubicBezTo>
                        <a:pt x="7200" y="14559"/>
                        <a:pt x="7200" y="11859"/>
                        <a:pt x="3600" y="11859"/>
                      </a:cubicBezTo>
                      <a:cubicBezTo>
                        <a:pt x="3600" y="9159"/>
                        <a:pt x="0" y="6459"/>
                        <a:pt x="0" y="6459"/>
                      </a:cubicBezTo>
                      <a:cubicBezTo>
                        <a:pt x="0" y="1059"/>
                        <a:pt x="3600" y="-1641"/>
                        <a:pt x="7200" y="1059"/>
                      </a:cubicBezTo>
                      <a:cubicBezTo>
                        <a:pt x="10800" y="1059"/>
                        <a:pt x="10800" y="3759"/>
                        <a:pt x="10800" y="6459"/>
                      </a:cubicBezTo>
                      <a:cubicBezTo>
                        <a:pt x="10800" y="9159"/>
                        <a:pt x="14400" y="9159"/>
                        <a:pt x="18000" y="11859"/>
                      </a:cubicBezTo>
                      <a:cubicBezTo>
                        <a:pt x="21600" y="14559"/>
                        <a:pt x="18000" y="14559"/>
                        <a:pt x="18000" y="17259"/>
                      </a:cubicBezTo>
                      <a:cubicBezTo>
                        <a:pt x="14400" y="19959"/>
                        <a:pt x="10800" y="17259"/>
                        <a:pt x="10800" y="1725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287" name="Freeform 399"/>
                <p:cNvSpPr/>
                <p:nvPr/>
              </p:nvSpPr>
              <p:spPr>
                <a:xfrm>
                  <a:off x="23716" y="89847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8514" y="15429"/>
                      </a:moveTo>
                      <a:cubicBezTo>
                        <a:pt x="15429" y="18514"/>
                        <a:pt x="12343" y="21600"/>
                        <a:pt x="9257" y="21600"/>
                      </a:cubicBezTo>
                      <a:cubicBezTo>
                        <a:pt x="0" y="21600"/>
                        <a:pt x="0" y="18514"/>
                        <a:pt x="0" y="12343"/>
                      </a:cubicBezTo>
                      <a:cubicBezTo>
                        <a:pt x="3086" y="9257"/>
                        <a:pt x="6171" y="6171"/>
                        <a:pt x="6171" y="6171"/>
                      </a:cubicBezTo>
                      <a:cubicBezTo>
                        <a:pt x="9257" y="3086"/>
                        <a:pt x="12343" y="3086"/>
                        <a:pt x="15429" y="0"/>
                      </a:cubicBezTo>
                      <a:cubicBezTo>
                        <a:pt x="15429" y="3086"/>
                        <a:pt x="21600" y="6171"/>
                        <a:pt x="21600" y="12343"/>
                      </a:cubicBezTo>
                      <a:cubicBezTo>
                        <a:pt x="21600" y="15429"/>
                        <a:pt x="21600" y="15429"/>
                        <a:pt x="18514" y="1542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288" name="Freeform 400"/>
                <p:cNvSpPr/>
                <p:nvPr/>
              </p:nvSpPr>
              <p:spPr>
                <a:xfrm>
                  <a:off x="26364" y="11621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10800"/>
                      </a:moveTo>
                      <a:cubicBezTo>
                        <a:pt x="0" y="10800"/>
                        <a:pt x="10800" y="0"/>
                        <a:pt x="10800" y="0"/>
                      </a:cubicBezTo>
                      <a:cubicBezTo>
                        <a:pt x="10800" y="0"/>
                        <a:pt x="21600" y="10800"/>
                        <a:pt x="21600" y="10800"/>
                      </a:cubicBezTo>
                      <a:cubicBezTo>
                        <a:pt x="21600" y="21600"/>
                        <a:pt x="10800" y="21600"/>
                        <a:pt x="10800" y="21600"/>
                      </a:cubicBezTo>
                      <a:cubicBezTo>
                        <a:pt x="10800" y="21600"/>
                        <a:pt x="0" y="10800"/>
                        <a:pt x="0" y="1080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289" name="Freeform 401"/>
                <p:cNvSpPr/>
                <p:nvPr/>
              </p:nvSpPr>
              <p:spPr>
                <a:xfrm>
                  <a:off x="25322" y="6348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200" h="21600" fill="norm" stroke="1" extrusionOk="0">
                      <a:moveTo>
                        <a:pt x="4320" y="0"/>
                      </a:moveTo>
                      <a:cubicBezTo>
                        <a:pt x="8640" y="0"/>
                        <a:pt x="8640" y="3600"/>
                        <a:pt x="8640" y="3600"/>
                      </a:cubicBezTo>
                      <a:cubicBezTo>
                        <a:pt x="8640" y="7200"/>
                        <a:pt x="12960" y="10800"/>
                        <a:pt x="17280" y="14400"/>
                      </a:cubicBezTo>
                      <a:cubicBezTo>
                        <a:pt x="17280" y="14400"/>
                        <a:pt x="21600" y="18000"/>
                        <a:pt x="17280" y="18000"/>
                      </a:cubicBezTo>
                      <a:cubicBezTo>
                        <a:pt x="17280" y="18000"/>
                        <a:pt x="12960" y="21600"/>
                        <a:pt x="12960" y="21600"/>
                      </a:cubicBezTo>
                      <a:cubicBezTo>
                        <a:pt x="12960" y="21600"/>
                        <a:pt x="8640" y="18000"/>
                        <a:pt x="8640" y="18000"/>
                      </a:cubicBezTo>
                      <a:cubicBezTo>
                        <a:pt x="12960" y="14400"/>
                        <a:pt x="4320" y="10800"/>
                        <a:pt x="0" y="7200"/>
                      </a:cubicBezTo>
                      <a:cubicBezTo>
                        <a:pt x="0" y="7200"/>
                        <a:pt x="0" y="3600"/>
                        <a:pt x="0" y="3600"/>
                      </a:cubicBezTo>
                      <a:cubicBezTo>
                        <a:pt x="0" y="3600"/>
                        <a:pt x="4320" y="0"/>
                        <a:pt x="432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290" name="Freeform 402"/>
                <p:cNvSpPr/>
                <p:nvPr/>
              </p:nvSpPr>
              <p:spPr>
                <a:xfrm>
                  <a:off x="22907" y="7385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443" h="21600" fill="norm" stroke="1" extrusionOk="0">
                      <a:moveTo>
                        <a:pt x="8486" y="5891"/>
                      </a:moveTo>
                      <a:cubicBezTo>
                        <a:pt x="10029" y="5891"/>
                        <a:pt x="13115" y="3927"/>
                        <a:pt x="14658" y="1964"/>
                      </a:cubicBezTo>
                      <a:cubicBezTo>
                        <a:pt x="14658" y="1964"/>
                        <a:pt x="16200" y="1964"/>
                        <a:pt x="16200" y="0"/>
                      </a:cubicBezTo>
                      <a:cubicBezTo>
                        <a:pt x="17743" y="0"/>
                        <a:pt x="19286" y="0"/>
                        <a:pt x="19286" y="1964"/>
                      </a:cubicBezTo>
                      <a:cubicBezTo>
                        <a:pt x="20829" y="1964"/>
                        <a:pt x="20829" y="3927"/>
                        <a:pt x="19286" y="5891"/>
                      </a:cubicBezTo>
                      <a:cubicBezTo>
                        <a:pt x="19286" y="5891"/>
                        <a:pt x="19286" y="7855"/>
                        <a:pt x="19286" y="7855"/>
                      </a:cubicBezTo>
                      <a:cubicBezTo>
                        <a:pt x="14658" y="9818"/>
                        <a:pt x="13115" y="13745"/>
                        <a:pt x="11572" y="17673"/>
                      </a:cubicBezTo>
                      <a:cubicBezTo>
                        <a:pt x="10029" y="21600"/>
                        <a:pt x="10029" y="21600"/>
                        <a:pt x="6943" y="21600"/>
                      </a:cubicBezTo>
                      <a:cubicBezTo>
                        <a:pt x="5400" y="19636"/>
                        <a:pt x="3858" y="19636"/>
                        <a:pt x="2315" y="17673"/>
                      </a:cubicBezTo>
                      <a:cubicBezTo>
                        <a:pt x="-771" y="17673"/>
                        <a:pt x="-771" y="11782"/>
                        <a:pt x="2315" y="11782"/>
                      </a:cubicBezTo>
                      <a:cubicBezTo>
                        <a:pt x="5400" y="11782"/>
                        <a:pt x="6943" y="7855"/>
                        <a:pt x="8486" y="589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291" name="Freeform 403"/>
                <p:cNvSpPr/>
                <p:nvPr/>
              </p:nvSpPr>
              <p:spPr>
                <a:xfrm>
                  <a:off x="26564" y="132207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7957" h="21600" fill="norm" stroke="1" extrusionOk="0">
                      <a:moveTo>
                        <a:pt x="1372" y="13500"/>
                      </a:moveTo>
                      <a:cubicBezTo>
                        <a:pt x="1372" y="8100"/>
                        <a:pt x="4457" y="8100"/>
                        <a:pt x="1372" y="5400"/>
                      </a:cubicBezTo>
                      <a:cubicBezTo>
                        <a:pt x="-1714" y="5400"/>
                        <a:pt x="1372" y="2700"/>
                        <a:pt x="1372" y="0"/>
                      </a:cubicBezTo>
                      <a:cubicBezTo>
                        <a:pt x="1372" y="0"/>
                        <a:pt x="7543" y="0"/>
                        <a:pt x="10629" y="2700"/>
                      </a:cubicBezTo>
                      <a:cubicBezTo>
                        <a:pt x="10629" y="5400"/>
                        <a:pt x="13715" y="8100"/>
                        <a:pt x="16800" y="13500"/>
                      </a:cubicBezTo>
                      <a:cubicBezTo>
                        <a:pt x="19886" y="18900"/>
                        <a:pt x="16800" y="21600"/>
                        <a:pt x="7543" y="21600"/>
                      </a:cubicBezTo>
                      <a:cubicBezTo>
                        <a:pt x="4457" y="21600"/>
                        <a:pt x="-1714" y="16200"/>
                        <a:pt x="1372" y="1350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292" name="Freeform 404"/>
                <p:cNvSpPr/>
                <p:nvPr/>
              </p:nvSpPr>
              <p:spPr>
                <a:xfrm>
                  <a:off x="26824" y="7969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135" h="21600" fill="norm" stroke="1" extrusionOk="0">
                      <a:moveTo>
                        <a:pt x="16049" y="12343"/>
                      </a:moveTo>
                      <a:cubicBezTo>
                        <a:pt x="16049" y="15429"/>
                        <a:pt x="12964" y="15429"/>
                        <a:pt x="12964" y="18514"/>
                      </a:cubicBezTo>
                      <a:cubicBezTo>
                        <a:pt x="12964" y="21600"/>
                        <a:pt x="3706" y="21600"/>
                        <a:pt x="3706" y="21600"/>
                      </a:cubicBezTo>
                      <a:cubicBezTo>
                        <a:pt x="621" y="18514"/>
                        <a:pt x="621" y="18514"/>
                        <a:pt x="621" y="15429"/>
                      </a:cubicBezTo>
                      <a:cubicBezTo>
                        <a:pt x="-2465" y="9257"/>
                        <a:pt x="6792" y="9257"/>
                        <a:pt x="9878" y="6171"/>
                      </a:cubicBezTo>
                      <a:cubicBezTo>
                        <a:pt x="9878" y="3086"/>
                        <a:pt x="12964" y="0"/>
                        <a:pt x="19135" y="0"/>
                      </a:cubicBezTo>
                      <a:cubicBezTo>
                        <a:pt x="19135" y="3086"/>
                        <a:pt x="19135" y="9257"/>
                        <a:pt x="16049" y="1234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293" name="Freeform 405"/>
                <p:cNvSpPr/>
                <p:nvPr/>
              </p:nvSpPr>
              <p:spPr>
                <a:xfrm>
                  <a:off x="28129" y="91281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0800" y="0"/>
                      </a:moveTo>
                      <a:cubicBezTo>
                        <a:pt x="10800" y="10800"/>
                        <a:pt x="21600" y="10800"/>
                        <a:pt x="21600" y="10800"/>
                      </a:cubicBezTo>
                      <a:cubicBezTo>
                        <a:pt x="21600" y="10800"/>
                        <a:pt x="21600" y="21600"/>
                        <a:pt x="10800" y="21600"/>
                      </a:cubicBezTo>
                      <a:cubicBezTo>
                        <a:pt x="10800" y="21600"/>
                        <a:pt x="10800" y="21600"/>
                        <a:pt x="0" y="10800"/>
                      </a:cubicBezTo>
                      <a:cubicBezTo>
                        <a:pt x="0" y="10800"/>
                        <a:pt x="10800" y="10800"/>
                        <a:pt x="1080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294" name="Freeform 406"/>
                <p:cNvSpPr/>
                <p:nvPr/>
              </p:nvSpPr>
              <p:spPr>
                <a:xfrm>
                  <a:off x="27084" y="4135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100" h="18437" fill="norm" stroke="1" extrusionOk="0">
                      <a:moveTo>
                        <a:pt x="20100" y="5400"/>
                      </a:moveTo>
                      <a:cubicBezTo>
                        <a:pt x="20100" y="5400"/>
                        <a:pt x="20100" y="10800"/>
                        <a:pt x="20100" y="10800"/>
                      </a:cubicBezTo>
                      <a:cubicBezTo>
                        <a:pt x="17400" y="16200"/>
                        <a:pt x="12000" y="21600"/>
                        <a:pt x="6600" y="16200"/>
                      </a:cubicBezTo>
                      <a:cubicBezTo>
                        <a:pt x="6600" y="16200"/>
                        <a:pt x="6600" y="16200"/>
                        <a:pt x="6600" y="16200"/>
                      </a:cubicBezTo>
                      <a:cubicBezTo>
                        <a:pt x="6600" y="16200"/>
                        <a:pt x="3900" y="16200"/>
                        <a:pt x="3900" y="16200"/>
                      </a:cubicBezTo>
                      <a:cubicBezTo>
                        <a:pt x="1200" y="16200"/>
                        <a:pt x="-1500" y="16200"/>
                        <a:pt x="1200" y="10800"/>
                      </a:cubicBezTo>
                      <a:cubicBezTo>
                        <a:pt x="1200" y="10800"/>
                        <a:pt x="-1500" y="5400"/>
                        <a:pt x="1200" y="5400"/>
                      </a:cubicBezTo>
                      <a:cubicBezTo>
                        <a:pt x="3900" y="5400"/>
                        <a:pt x="3900" y="0"/>
                        <a:pt x="6600" y="0"/>
                      </a:cubicBezTo>
                      <a:cubicBezTo>
                        <a:pt x="9300" y="0"/>
                        <a:pt x="14700" y="0"/>
                        <a:pt x="20100" y="540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295" name="Freeform 407"/>
                <p:cNvSpPr/>
                <p:nvPr/>
              </p:nvSpPr>
              <p:spPr>
                <a:xfrm>
                  <a:off x="27798" y="107607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2960" y="21600"/>
                      </a:moveTo>
                      <a:cubicBezTo>
                        <a:pt x="8640" y="21600"/>
                        <a:pt x="0" y="8640"/>
                        <a:pt x="0" y="4320"/>
                      </a:cubicBezTo>
                      <a:cubicBezTo>
                        <a:pt x="0" y="4320"/>
                        <a:pt x="4320" y="0"/>
                        <a:pt x="8640" y="0"/>
                      </a:cubicBezTo>
                      <a:cubicBezTo>
                        <a:pt x="17280" y="0"/>
                        <a:pt x="21600" y="4320"/>
                        <a:pt x="21600" y="8640"/>
                      </a:cubicBezTo>
                      <a:cubicBezTo>
                        <a:pt x="21600" y="17280"/>
                        <a:pt x="17280" y="21600"/>
                        <a:pt x="12960" y="2160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296" name="Freeform 408"/>
                <p:cNvSpPr/>
                <p:nvPr/>
              </p:nvSpPr>
              <p:spPr>
                <a:xfrm>
                  <a:off x="29342" y="4535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5600" fill="norm" stroke="1" extrusionOk="0">
                      <a:moveTo>
                        <a:pt x="21600" y="4800"/>
                      </a:moveTo>
                      <a:cubicBezTo>
                        <a:pt x="10800" y="15600"/>
                        <a:pt x="10800" y="15600"/>
                        <a:pt x="10800" y="15600"/>
                      </a:cubicBezTo>
                      <a:cubicBezTo>
                        <a:pt x="10800" y="15600"/>
                        <a:pt x="0" y="4800"/>
                        <a:pt x="0" y="4800"/>
                      </a:cubicBezTo>
                      <a:cubicBezTo>
                        <a:pt x="0" y="4800"/>
                        <a:pt x="10800" y="-6000"/>
                        <a:pt x="10800" y="4800"/>
                      </a:cubicBezTo>
                      <a:cubicBezTo>
                        <a:pt x="10800" y="4800"/>
                        <a:pt x="21600" y="4800"/>
                        <a:pt x="21600" y="480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297" name="Freeform 409"/>
                <p:cNvSpPr/>
                <p:nvPr/>
              </p:nvSpPr>
              <p:spPr>
                <a:xfrm>
                  <a:off x="6129" y="-1"/>
                  <a:ext cx="30520" cy="65643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496" h="21422" fill="norm" stroke="1" extrusionOk="0">
                      <a:moveTo>
                        <a:pt x="4569" y="18722"/>
                      </a:moveTo>
                      <a:cubicBezTo>
                        <a:pt x="2908" y="19686"/>
                        <a:pt x="1662" y="20458"/>
                        <a:pt x="0" y="21422"/>
                      </a:cubicBezTo>
                      <a:cubicBezTo>
                        <a:pt x="0" y="1365"/>
                        <a:pt x="0" y="1365"/>
                        <a:pt x="0" y="1365"/>
                      </a:cubicBezTo>
                      <a:cubicBezTo>
                        <a:pt x="1246" y="979"/>
                        <a:pt x="2492" y="401"/>
                        <a:pt x="3323" y="15"/>
                      </a:cubicBezTo>
                      <a:cubicBezTo>
                        <a:pt x="3323" y="-178"/>
                        <a:pt x="5400" y="1558"/>
                        <a:pt x="6231" y="2329"/>
                      </a:cubicBezTo>
                      <a:cubicBezTo>
                        <a:pt x="7477" y="2908"/>
                        <a:pt x="8308" y="3679"/>
                        <a:pt x="9138" y="4451"/>
                      </a:cubicBezTo>
                      <a:cubicBezTo>
                        <a:pt x="9554" y="4643"/>
                        <a:pt x="10385" y="4836"/>
                        <a:pt x="10800" y="5029"/>
                      </a:cubicBezTo>
                      <a:cubicBezTo>
                        <a:pt x="14538" y="6186"/>
                        <a:pt x="17862" y="7151"/>
                        <a:pt x="21185" y="8115"/>
                      </a:cubicBezTo>
                      <a:cubicBezTo>
                        <a:pt x="21600" y="8308"/>
                        <a:pt x="21600" y="8308"/>
                        <a:pt x="21185" y="8501"/>
                      </a:cubicBezTo>
                      <a:cubicBezTo>
                        <a:pt x="20354" y="9272"/>
                        <a:pt x="19108" y="10043"/>
                        <a:pt x="17862" y="10622"/>
                      </a:cubicBezTo>
                      <a:cubicBezTo>
                        <a:pt x="17031" y="11201"/>
                        <a:pt x="15785" y="11779"/>
                        <a:pt x="14954" y="12551"/>
                      </a:cubicBezTo>
                      <a:cubicBezTo>
                        <a:pt x="14954" y="12551"/>
                        <a:pt x="14954" y="12743"/>
                        <a:pt x="14538" y="12743"/>
                      </a:cubicBezTo>
                      <a:cubicBezTo>
                        <a:pt x="13708" y="13322"/>
                        <a:pt x="12462" y="13901"/>
                        <a:pt x="11215" y="14479"/>
                      </a:cubicBezTo>
                      <a:cubicBezTo>
                        <a:pt x="9969" y="15251"/>
                        <a:pt x="9138" y="15829"/>
                        <a:pt x="7892" y="16601"/>
                      </a:cubicBezTo>
                      <a:cubicBezTo>
                        <a:pt x="6646" y="17372"/>
                        <a:pt x="5815" y="17951"/>
                        <a:pt x="4569" y="1872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298" name="Freeform 410"/>
                <p:cNvSpPr/>
                <p:nvPr/>
              </p:nvSpPr>
              <p:spPr>
                <a:xfrm>
                  <a:off x="29161" y="11130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8514" h="19200" fill="norm" stroke="1" extrusionOk="0">
                      <a:moveTo>
                        <a:pt x="772" y="14880"/>
                      </a:moveTo>
                      <a:cubicBezTo>
                        <a:pt x="772" y="10560"/>
                        <a:pt x="-2314" y="6240"/>
                        <a:pt x="3857" y="1920"/>
                      </a:cubicBezTo>
                      <a:cubicBezTo>
                        <a:pt x="6943" y="-2400"/>
                        <a:pt x="10029" y="1920"/>
                        <a:pt x="16200" y="1920"/>
                      </a:cubicBezTo>
                      <a:cubicBezTo>
                        <a:pt x="19286" y="6240"/>
                        <a:pt x="19286" y="10560"/>
                        <a:pt x="16200" y="14880"/>
                      </a:cubicBezTo>
                      <a:cubicBezTo>
                        <a:pt x="13115" y="14880"/>
                        <a:pt x="10029" y="14880"/>
                        <a:pt x="6943" y="19200"/>
                      </a:cubicBezTo>
                      <a:cubicBezTo>
                        <a:pt x="3857" y="14880"/>
                        <a:pt x="772" y="19200"/>
                        <a:pt x="772" y="1488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299" name="Freeform 411"/>
                <p:cNvSpPr/>
                <p:nvPr/>
              </p:nvSpPr>
              <p:spPr>
                <a:xfrm>
                  <a:off x="30958" y="7627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4912" h="21600" fill="norm" stroke="1" extrusionOk="0">
                      <a:moveTo>
                        <a:pt x="2982" y="0"/>
                      </a:moveTo>
                      <a:cubicBezTo>
                        <a:pt x="17382" y="14400"/>
                        <a:pt x="17382" y="21600"/>
                        <a:pt x="10182" y="21600"/>
                      </a:cubicBezTo>
                      <a:cubicBezTo>
                        <a:pt x="2982" y="21600"/>
                        <a:pt x="-4218" y="14400"/>
                        <a:pt x="2982" y="7200"/>
                      </a:cubicBezTo>
                      <a:cubicBezTo>
                        <a:pt x="2982" y="7200"/>
                        <a:pt x="2982" y="0"/>
                        <a:pt x="2982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300" name="Freeform 412"/>
                <p:cNvSpPr/>
                <p:nvPr/>
              </p:nvSpPr>
              <p:spPr>
                <a:xfrm>
                  <a:off x="31328" y="85986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7200" y="21600"/>
                      </a:moveTo>
                      <a:cubicBezTo>
                        <a:pt x="7200" y="21600"/>
                        <a:pt x="0" y="10800"/>
                        <a:pt x="0" y="10800"/>
                      </a:cubicBezTo>
                      <a:cubicBezTo>
                        <a:pt x="0" y="0"/>
                        <a:pt x="7200" y="0"/>
                        <a:pt x="7200" y="0"/>
                      </a:cubicBezTo>
                      <a:cubicBezTo>
                        <a:pt x="14400" y="0"/>
                        <a:pt x="14400" y="0"/>
                        <a:pt x="21600" y="10800"/>
                      </a:cubicBezTo>
                      <a:cubicBezTo>
                        <a:pt x="14400" y="10800"/>
                        <a:pt x="14400" y="21600"/>
                        <a:pt x="7200" y="2160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301" name="Freeform 413"/>
                <p:cNvSpPr/>
                <p:nvPr/>
              </p:nvSpPr>
              <p:spPr>
                <a:xfrm>
                  <a:off x="31107" y="6697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9069" fill="norm" stroke="1" extrusionOk="0">
                      <a:moveTo>
                        <a:pt x="10800" y="1789"/>
                      </a:moveTo>
                      <a:cubicBezTo>
                        <a:pt x="16200" y="6109"/>
                        <a:pt x="16200" y="6109"/>
                        <a:pt x="21600" y="10429"/>
                      </a:cubicBezTo>
                      <a:cubicBezTo>
                        <a:pt x="16200" y="14749"/>
                        <a:pt x="16200" y="19069"/>
                        <a:pt x="10800" y="19069"/>
                      </a:cubicBezTo>
                      <a:cubicBezTo>
                        <a:pt x="10800" y="14749"/>
                        <a:pt x="5400" y="14749"/>
                        <a:pt x="0" y="10429"/>
                      </a:cubicBezTo>
                      <a:cubicBezTo>
                        <a:pt x="0" y="10429"/>
                        <a:pt x="0" y="6109"/>
                        <a:pt x="0" y="6109"/>
                      </a:cubicBezTo>
                      <a:cubicBezTo>
                        <a:pt x="5400" y="1789"/>
                        <a:pt x="5400" y="-2531"/>
                        <a:pt x="10800" y="178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302" name="Freeform 414"/>
                <p:cNvSpPr/>
                <p:nvPr/>
              </p:nvSpPr>
              <p:spPr>
                <a:xfrm>
                  <a:off x="31107" y="75948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21600"/>
                      </a:moveTo>
                      <a:cubicBezTo>
                        <a:pt x="10800" y="10800"/>
                        <a:pt x="0" y="1080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0800" y="0"/>
                        <a:pt x="21600" y="10800"/>
                        <a:pt x="21600" y="2160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303" name="Freeform 415"/>
                <p:cNvSpPr/>
                <p:nvPr/>
              </p:nvSpPr>
              <p:spPr>
                <a:xfrm>
                  <a:off x="30225" y="7337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0829" fill="norm" stroke="1" extrusionOk="0">
                      <a:moveTo>
                        <a:pt x="17280" y="2315"/>
                      </a:moveTo>
                      <a:cubicBezTo>
                        <a:pt x="21600" y="5400"/>
                        <a:pt x="21600" y="8486"/>
                        <a:pt x="21600" y="11572"/>
                      </a:cubicBezTo>
                      <a:cubicBezTo>
                        <a:pt x="17280" y="14658"/>
                        <a:pt x="8640" y="14658"/>
                        <a:pt x="12960" y="20829"/>
                      </a:cubicBezTo>
                      <a:cubicBezTo>
                        <a:pt x="8640" y="20829"/>
                        <a:pt x="8640" y="20829"/>
                        <a:pt x="8640" y="20829"/>
                      </a:cubicBezTo>
                      <a:cubicBezTo>
                        <a:pt x="4320" y="14658"/>
                        <a:pt x="0" y="11572"/>
                        <a:pt x="0" y="8486"/>
                      </a:cubicBezTo>
                      <a:cubicBezTo>
                        <a:pt x="0" y="8486"/>
                        <a:pt x="4320" y="5400"/>
                        <a:pt x="8640" y="2315"/>
                      </a:cubicBezTo>
                      <a:cubicBezTo>
                        <a:pt x="12960" y="-771"/>
                        <a:pt x="12960" y="-771"/>
                        <a:pt x="17280" y="231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304" name="Freeform 416"/>
                <p:cNvSpPr/>
                <p:nvPr/>
              </p:nvSpPr>
              <p:spPr>
                <a:xfrm>
                  <a:off x="33424" y="5642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10800"/>
                      </a:moveTo>
                      <a:cubicBezTo>
                        <a:pt x="21600" y="10800"/>
                        <a:pt x="10800" y="21600"/>
                        <a:pt x="10800" y="21600"/>
                      </a:cubicBezTo>
                      <a:cubicBezTo>
                        <a:pt x="10800" y="21600"/>
                        <a:pt x="0" y="10800"/>
                        <a:pt x="0" y="10800"/>
                      </a:cubicBezTo>
                      <a:cubicBezTo>
                        <a:pt x="0" y="0"/>
                        <a:pt x="0" y="0"/>
                        <a:pt x="10800" y="0"/>
                      </a:cubicBezTo>
                      <a:cubicBezTo>
                        <a:pt x="10800" y="0"/>
                        <a:pt x="21600" y="0"/>
                        <a:pt x="21600" y="1080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305" name="Freeform 417"/>
                <p:cNvSpPr/>
                <p:nvPr/>
              </p:nvSpPr>
              <p:spPr>
                <a:xfrm>
                  <a:off x="32210" y="4671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7200"/>
                      </a:moveTo>
                      <a:cubicBezTo>
                        <a:pt x="21600" y="7200"/>
                        <a:pt x="21600" y="14400"/>
                        <a:pt x="21600" y="14400"/>
                      </a:cubicBezTo>
                      <a:cubicBezTo>
                        <a:pt x="14400" y="14400"/>
                        <a:pt x="10800" y="14400"/>
                        <a:pt x="3600" y="21600"/>
                      </a:cubicBezTo>
                      <a:cubicBezTo>
                        <a:pt x="3600" y="21600"/>
                        <a:pt x="3600" y="14400"/>
                        <a:pt x="0" y="14400"/>
                      </a:cubicBezTo>
                      <a:cubicBezTo>
                        <a:pt x="3600" y="14400"/>
                        <a:pt x="3600" y="14400"/>
                        <a:pt x="3600" y="7200"/>
                      </a:cubicBezTo>
                      <a:cubicBezTo>
                        <a:pt x="7200" y="7200"/>
                        <a:pt x="7200" y="7200"/>
                        <a:pt x="7200" y="7200"/>
                      </a:cubicBezTo>
                      <a:cubicBezTo>
                        <a:pt x="10800" y="7200"/>
                        <a:pt x="18000" y="7200"/>
                        <a:pt x="21600" y="0"/>
                      </a:cubicBezTo>
                      <a:cubicBezTo>
                        <a:pt x="21600" y="0"/>
                        <a:pt x="21600" y="0"/>
                        <a:pt x="21600" y="720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306" name="Oval 418"/>
                <p:cNvSpPr/>
                <p:nvPr/>
              </p:nvSpPr>
              <p:spPr>
                <a:xfrm>
                  <a:off x="34968" y="101540"/>
                  <a:ext cx="12701" cy="12701"/>
                </a:xfrm>
                <a:prstGeom prst="ellipse">
                  <a:avLst/>
                </a:prstGeom>
                <a:solidFill>
                  <a:srgbClr val="FFFFFF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307" name="Freeform 419"/>
                <p:cNvSpPr/>
                <p:nvPr/>
              </p:nvSpPr>
              <p:spPr>
                <a:xfrm>
                  <a:off x="35189" y="8477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0"/>
                      </a:moveTo>
                      <a:cubicBezTo>
                        <a:pt x="0" y="0"/>
                        <a:pt x="10800" y="0"/>
                        <a:pt x="10800" y="0"/>
                      </a:cubicBezTo>
                      <a:cubicBezTo>
                        <a:pt x="10800" y="10800"/>
                        <a:pt x="10800" y="10800"/>
                        <a:pt x="21600" y="21600"/>
                      </a:cubicBezTo>
                      <a:cubicBezTo>
                        <a:pt x="10800" y="21600"/>
                        <a:pt x="10800" y="21600"/>
                        <a:pt x="10800" y="21600"/>
                      </a:cubicBezTo>
                      <a:cubicBezTo>
                        <a:pt x="10800" y="21600"/>
                        <a:pt x="10800" y="21600"/>
                        <a:pt x="10800" y="21600"/>
                      </a:cubicBezTo>
                      <a:cubicBezTo>
                        <a:pt x="10800" y="21600"/>
                        <a:pt x="0" y="10800"/>
                        <a:pt x="0" y="10800"/>
                      </a:cubicBezTo>
                      <a:cubicBezTo>
                        <a:pt x="0" y="1080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308" name="Freeform 420"/>
                <p:cNvSpPr/>
                <p:nvPr/>
              </p:nvSpPr>
              <p:spPr>
                <a:xfrm>
                  <a:off x="36402" y="110206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7382" fill="norm" stroke="1" extrusionOk="0">
                      <a:moveTo>
                        <a:pt x="21600" y="2982"/>
                      </a:moveTo>
                      <a:cubicBezTo>
                        <a:pt x="21600" y="17382"/>
                        <a:pt x="10800" y="17382"/>
                        <a:pt x="10800" y="17382"/>
                      </a:cubicBezTo>
                      <a:cubicBezTo>
                        <a:pt x="0" y="17382"/>
                        <a:pt x="0" y="10182"/>
                        <a:pt x="0" y="10182"/>
                      </a:cubicBezTo>
                      <a:cubicBezTo>
                        <a:pt x="0" y="2982"/>
                        <a:pt x="10800" y="-4218"/>
                        <a:pt x="10800" y="2982"/>
                      </a:cubicBezTo>
                      <a:cubicBezTo>
                        <a:pt x="21600" y="2982"/>
                        <a:pt x="21600" y="2982"/>
                        <a:pt x="21600" y="298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309" name="Freeform 421"/>
                <p:cNvSpPr/>
                <p:nvPr/>
              </p:nvSpPr>
              <p:spPr>
                <a:xfrm>
                  <a:off x="35913" y="41641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491" h="21600" fill="norm" stroke="1" extrusionOk="0">
                      <a:moveTo>
                        <a:pt x="1491" y="16971"/>
                      </a:moveTo>
                      <a:cubicBezTo>
                        <a:pt x="5091" y="13886"/>
                        <a:pt x="1491" y="10800"/>
                        <a:pt x="5091" y="7714"/>
                      </a:cubicBezTo>
                      <a:cubicBezTo>
                        <a:pt x="5091" y="6171"/>
                        <a:pt x="5091" y="3086"/>
                        <a:pt x="5091" y="1543"/>
                      </a:cubicBezTo>
                      <a:cubicBezTo>
                        <a:pt x="5091" y="1543"/>
                        <a:pt x="5091" y="0"/>
                        <a:pt x="8691" y="0"/>
                      </a:cubicBezTo>
                      <a:cubicBezTo>
                        <a:pt x="8691" y="0"/>
                        <a:pt x="12291" y="0"/>
                        <a:pt x="12291" y="1543"/>
                      </a:cubicBezTo>
                      <a:cubicBezTo>
                        <a:pt x="15891" y="1543"/>
                        <a:pt x="15891" y="3086"/>
                        <a:pt x="15891" y="4629"/>
                      </a:cubicBezTo>
                      <a:cubicBezTo>
                        <a:pt x="15891" y="6171"/>
                        <a:pt x="15891" y="7714"/>
                        <a:pt x="15891" y="10800"/>
                      </a:cubicBezTo>
                      <a:cubicBezTo>
                        <a:pt x="15891" y="12343"/>
                        <a:pt x="19491" y="13886"/>
                        <a:pt x="19491" y="15429"/>
                      </a:cubicBezTo>
                      <a:cubicBezTo>
                        <a:pt x="19491" y="16971"/>
                        <a:pt x="19491" y="18514"/>
                        <a:pt x="15891" y="20057"/>
                      </a:cubicBezTo>
                      <a:cubicBezTo>
                        <a:pt x="15891" y="20057"/>
                        <a:pt x="15891" y="21600"/>
                        <a:pt x="15891" y="21600"/>
                      </a:cubicBezTo>
                      <a:cubicBezTo>
                        <a:pt x="12291" y="21600"/>
                        <a:pt x="8691" y="21600"/>
                        <a:pt x="5091" y="21600"/>
                      </a:cubicBezTo>
                      <a:cubicBezTo>
                        <a:pt x="1491" y="21600"/>
                        <a:pt x="-2109" y="18514"/>
                        <a:pt x="1491" y="1697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310" name="Freeform 422"/>
                <p:cNvSpPr/>
                <p:nvPr/>
              </p:nvSpPr>
              <p:spPr>
                <a:xfrm>
                  <a:off x="32641" y="125817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650" h="21164" fill="norm" stroke="1" extrusionOk="0">
                      <a:moveTo>
                        <a:pt x="3881" y="17788"/>
                      </a:moveTo>
                      <a:cubicBezTo>
                        <a:pt x="2745" y="17788"/>
                        <a:pt x="2745" y="17788"/>
                        <a:pt x="1608" y="17788"/>
                      </a:cubicBezTo>
                      <a:cubicBezTo>
                        <a:pt x="471" y="16518"/>
                        <a:pt x="-666" y="16518"/>
                        <a:pt x="471" y="15247"/>
                      </a:cubicBezTo>
                      <a:cubicBezTo>
                        <a:pt x="471" y="12706"/>
                        <a:pt x="1608" y="10165"/>
                        <a:pt x="2745" y="8894"/>
                      </a:cubicBezTo>
                      <a:cubicBezTo>
                        <a:pt x="3881" y="8894"/>
                        <a:pt x="3881" y="8894"/>
                        <a:pt x="5018" y="8894"/>
                      </a:cubicBezTo>
                      <a:cubicBezTo>
                        <a:pt x="5018" y="8894"/>
                        <a:pt x="6155" y="10165"/>
                        <a:pt x="6155" y="10165"/>
                      </a:cubicBezTo>
                      <a:cubicBezTo>
                        <a:pt x="7292" y="10165"/>
                        <a:pt x="7292" y="8894"/>
                        <a:pt x="7292" y="8894"/>
                      </a:cubicBezTo>
                      <a:cubicBezTo>
                        <a:pt x="7292" y="8894"/>
                        <a:pt x="7292" y="7624"/>
                        <a:pt x="7292" y="7624"/>
                      </a:cubicBezTo>
                      <a:cubicBezTo>
                        <a:pt x="7292" y="7624"/>
                        <a:pt x="7292" y="7624"/>
                        <a:pt x="7292" y="7624"/>
                      </a:cubicBezTo>
                      <a:cubicBezTo>
                        <a:pt x="6155" y="6353"/>
                        <a:pt x="3881" y="6353"/>
                        <a:pt x="5018" y="3812"/>
                      </a:cubicBezTo>
                      <a:cubicBezTo>
                        <a:pt x="6155" y="2541"/>
                        <a:pt x="7292" y="1271"/>
                        <a:pt x="8429" y="0"/>
                      </a:cubicBezTo>
                      <a:cubicBezTo>
                        <a:pt x="8429" y="0"/>
                        <a:pt x="9566" y="1271"/>
                        <a:pt x="9566" y="1271"/>
                      </a:cubicBezTo>
                      <a:cubicBezTo>
                        <a:pt x="11839" y="2541"/>
                        <a:pt x="11839" y="5082"/>
                        <a:pt x="11839" y="7624"/>
                      </a:cubicBezTo>
                      <a:cubicBezTo>
                        <a:pt x="11839" y="11435"/>
                        <a:pt x="12976" y="11435"/>
                        <a:pt x="15250" y="11435"/>
                      </a:cubicBezTo>
                      <a:cubicBezTo>
                        <a:pt x="17523" y="11435"/>
                        <a:pt x="18660" y="12706"/>
                        <a:pt x="19797" y="12706"/>
                      </a:cubicBezTo>
                      <a:cubicBezTo>
                        <a:pt x="20934" y="13976"/>
                        <a:pt x="20934" y="16518"/>
                        <a:pt x="19797" y="17788"/>
                      </a:cubicBezTo>
                      <a:cubicBezTo>
                        <a:pt x="18660" y="19059"/>
                        <a:pt x="17523" y="19059"/>
                        <a:pt x="16387" y="17788"/>
                      </a:cubicBezTo>
                      <a:cubicBezTo>
                        <a:pt x="14113" y="16518"/>
                        <a:pt x="12976" y="16518"/>
                        <a:pt x="11839" y="17788"/>
                      </a:cubicBezTo>
                      <a:cubicBezTo>
                        <a:pt x="10702" y="19059"/>
                        <a:pt x="10702" y="19059"/>
                        <a:pt x="9566" y="20329"/>
                      </a:cubicBezTo>
                      <a:cubicBezTo>
                        <a:pt x="8429" y="21600"/>
                        <a:pt x="8429" y="21600"/>
                        <a:pt x="6155" y="19059"/>
                      </a:cubicBezTo>
                      <a:cubicBezTo>
                        <a:pt x="6155" y="19059"/>
                        <a:pt x="5018" y="17788"/>
                        <a:pt x="3881" y="1778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311" name="Freeform 423"/>
                <p:cNvSpPr/>
                <p:nvPr/>
              </p:nvSpPr>
              <p:spPr>
                <a:xfrm>
                  <a:off x="37031" y="104408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6820" h="21600" fill="norm" stroke="1" extrusionOk="0">
                      <a:moveTo>
                        <a:pt x="8612" y="0"/>
                      </a:moveTo>
                      <a:cubicBezTo>
                        <a:pt x="8612" y="0"/>
                        <a:pt x="12212" y="5400"/>
                        <a:pt x="12212" y="5400"/>
                      </a:cubicBezTo>
                      <a:cubicBezTo>
                        <a:pt x="19412" y="5400"/>
                        <a:pt x="15812" y="10800"/>
                        <a:pt x="15812" y="16200"/>
                      </a:cubicBezTo>
                      <a:cubicBezTo>
                        <a:pt x="19412" y="21600"/>
                        <a:pt x="12212" y="21600"/>
                        <a:pt x="12212" y="21600"/>
                      </a:cubicBezTo>
                      <a:cubicBezTo>
                        <a:pt x="5012" y="21600"/>
                        <a:pt x="1412" y="16200"/>
                        <a:pt x="1412" y="10800"/>
                      </a:cubicBezTo>
                      <a:cubicBezTo>
                        <a:pt x="-2188" y="0"/>
                        <a:pt x="1412" y="0"/>
                        <a:pt x="8612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312" name="Freeform 424"/>
                <p:cNvSpPr/>
                <p:nvPr/>
              </p:nvSpPr>
              <p:spPr>
                <a:xfrm>
                  <a:off x="36225" y="9161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018" h="21600" fill="norm" stroke="1" extrusionOk="0">
                      <a:moveTo>
                        <a:pt x="0" y="12000"/>
                      </a:moveTo>
                      <a:cubicBezTo>
                        <a:pt x="0" y="7200"/>
                        <a:pt x="2700" y="2400"/>
                        <a:pt x="8100" y="0"/>
                      </a:cubicBezTo>
                      <a:cubicBezTo>
                        <a:pt x="8100" y="0"/>
                        <a:pt x="10800" y="0"/>
                        <a:pt x="10800" y="2400"/>
                      </a:cubicBezTo>
                      <a:cubicBezTo>
                        <a:pt x="13500" y="2400"/>
                        <a:pt x="16200" y="4800"/>
                        <a:pt x="16200" y="4800"/>
                      </a:cubicBezTo>
                      <a:cubicBezTo>
                        <a:pt x="18900" y="4800"/>
                        <a:pt x="21600" y="4800"/>
                        <a:pt x="18900" y="7200"/>
                      </a:cubicBezTo>
                      <a:cubicBezTo>
                        <a:pt x="18900" y="7200"/>
                        <a:pt x="18900" y="9600"/>
                        <a:pt x="18900" y="9600"/>
                      </a:cubicBezTo>
                      <a:cubicBezTo>
                        <a:pt x="18900" y="12000"/>
                        <a:pt x="16200" y="12000"/>
                        <a:pt x="16200" y="12000"/>
                      </a:cubicBezTo>
                      <a:cubicBezTo>
                        <a:pt x="10800" y="12000"/>
                        <a:pt x="8100" y="16800"/>
                        <a:pt x="8100" y="21600"/>
                      </a:cubicBezTo>
                      <a:cubicBezTo>
                        <a:pt x="5400" y="21600"/>
                        <a:pt x="5400" y="21600"/>
                        <a:pt x="5400" y="21600"/>
                      </a:cubicBezTo>
                      <a:cubicBezTo>
                        <a:pt x="2700" y="21600"/>
                        <a:pt x="2700" y="21600"/>
                        <a:pt x="2700" y="21600"/>
                      </a:cubicBezTo>
                      <a:cubicBezTo>
                        <a:pt x="2700" y="16800"/>
                        <a:pt x="0" y="14400"/>
                        <a:pt x="0" y="1200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313" name="Freeform 425"/>
                <p:cNvSpPr/>
                <p:nvPr/>
              </p:nvSpPr>
              <p:spPr>
                <a:xfrm>
                  <a:off x="38829" y="93377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21600"/>
                      </a:moveTo>
                      <a:cubicBezTo>
                        <a:pt x="0" y="21600"/>
                        <a:pt x="0" y="2160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0800" y="0"/>
                        <a:pt x="10800" y="0"/>
                        <a:pt x="21600" y="21600"/>
                      </a:cubicBezTo>
                      <a:cubicBezTo>
                        <a:pt x="10800" y="21600"/>
                        <a:pt x="10800" y="21600"/>
                        <a:pt x="0" y="2160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314" name="Freeform 426"/>
                <p:cNvSpPr/>
                <p:nvPr/>
              </p:nvSpPr>
              <p:spPr>
                <a:xfrm>
                  <a:off x="37616" y="13661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8640"/>
                      </a:moveTo>
                      <a:cubicBezTo>
                        <a:pt x="0" y="8640"/>
                        <a:pt x="0" y="4320"/>
                        <a:pt x="0" y="4320"/>
                      </a:cubicBezTo>
                      <a:cubicBezTo>
                        <a:pt x="0" y="0"/>
                        <a:pt x="5400" y="0"/>
                        <a:pt x="5400" y="0"/>
                      </a:cubicBezTo>
                      <a:cubicBezTo>
                        <a:pt x="10800" y="4320"/>
                        <a:pt x="16200" y="8640"/>
                        <a:pt x="16200" y="12960"/>
                      </a:cubicBezTo>
                      <a:cubicBezTo>
                        <a:pt x="21600" y="12960"/>
                        <a:pt x="21600" y="12960"/>
                        <a:pt x="21600" y="17280"/>
                      </a:cubicBezTo>
                      <a:cubicBezTo>
                        <a:pt x="21600" y="17280"/>
                        <a:pt x="16200" y="21600"/>
                        <a:pt x="16200" y="21600"/>
                      </a:cubicBezTo>
                      <a:cubicBezTo>
                        <a:pt x="0" y="21600"/>
                        <a:pt x="0" y="21600"/>
                        <a:pt x="0" y="864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315" name="Freeform 427"/>
                <p:cNvSpPr/>
                <p:nvPr/>
              </p:nvSpPr>
              <p:spPr>
                <a:xfrm>
                  <a:off x="37947" y="133386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0250" fill="norm" stroke="1" extrusionOk="0">
                      <a:moveTo>
                        <a:pt x="21600" y="4050"/>
                      </a:moveTo>
                      <a:cubicBezTo>
                        <a:pt x="21600" y="4050"/>
                        <a:pt x="21600" y="9450"/>
                        <a:pt x="21600" y="9450"/>
                      </a:cubicBezTo>
                      <a:cubicBezTo>
                        <a:pt x="14400" y="9450"/>
                        <a:pt x="14400" y="14850"/>
                        <a:pt x="7200" y="14850"/>
                      </a:cubicBezTo>
                      <a:cubicBezTo>
                        <a:pt x="7200" y="14850"/>
                        <a:pt x="7200" y="20250"/>
                        <a:pt x="0" y="20250"/>
                      </a:cubicBezTo>
                      <a:cubicBezTo>
                        <a:pt x="0" y="20250"/>
                        <a:pt x="0" y="14850"/>
                        <a:pt x="0" y="14850"/>
                      </a:cubicBezTo>
                      <a:cubicBezTo>
                        <a:pt x="0" y="9450"/>
                        <a:pt x="0" y="4050"/>
                        <a:pt x="7200" y="4050"/>
                      </a:cubicBezTo>
                      <a:cubicBezTo>
                        <a:pt x="7200" y="-1350"/>
                        <a:pt x="14400" y="-1350"/>
                        <a:pt x="21600" y="405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316" name="Freeform 428"/>
                <p:cNvSpPr/>
                <p:nvPr/>
              </p:nvSpPr>
              <p:spPr>
                <a:xfrm>
                  <a:off x="37767" y="9841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8900" h="20700" fill="norm" stroke="1" extrusionOk="0">
                      <a:moveTo>
                        <a:pt x="8100" y="6300"/>
                      </a:moveTo>
                      <a:cubicBezTo>
                        <a:pt x="8100" y="2700"/>
                        <a:pt x="13500" y="2700"/>
                        <a:pt x="13500" y="2700"/>
                      </a:cubicBezTo>
                      <a:cubicBezTo>
                        <a:pt x="18900" y="-900"/>
                        <a:pt x="18900" y="-900"/>
                        <a:pt x="18900" y="2700"/>
                      </a:cubicBezTo>
                      <a:cubicBezTo>
                        <a:pt x="18900" y="9900"/>
                        <a:pt x="18900" y="9900"/>
                        <a:pt x="18900" y="9900"/>
                      </a:cubicBezTo>
                      <a:cubicBezTo>
                        <a:pt x="18900" y="9900"/>
                        <a:pt x="18900" y="13500"/>
                        <a:pt x="18900" y="13500"/>
                      </a:cubicBezTo>
                      <a:cubicBezTo>
                        <a:pt x="18900" y="17100"/>
                        <a:pt x="13500" y="17100"/>
                        <a:pt x="13500" y="20700"/>
                      </a:cubicBezTo>
                      <a:cubicBezTo>
                        <a:pt x="13500" y="20700"/>
                        <a:pt x="8100" y="20700"/>
                        <a:pt x="8100" y="17100"/>
                      </a:cubicBezTo>
                      <a:cubicBezTo>
                        <a:pt x="-2700" y="13500"/>
                        <a:pt x="-2700" y="9900"/>
                        <a:pt x="8100" y="630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317" name="Freeform 429"/>
                <p:cNvSpPr/>
                <p:nvPr/>
              </p:nvSpPr>
              <p:spPr>
                <a:xfrm>
                  <a:off x="39381" y="141694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0800" y="0"/>
                      </a:moveTo>
                      <a:cubicBezTo>
                        <a:pt x="10800" y="0"/>
                        <a:pt x="21600" y="0"/>
                        <a:pt x="21600" y="10800"/>
                      </a:cubicBezTo>
                      <a:cubicBezTo>
                        <a:pt x="21600" y="10800"/>
                        <a:pt x="10800" y="10800"/>
                        <a:pt x="10800" y="21600"/>
                      </a:cubicBezTo>
                      <a:cubicBezTo>
                        <a:pt x="10800" y="10800"/>
                        <a:pt x="0" y="10800"/>
                        <a:pt x="0" y="0"/>
                      </a:cubicBezTo>
                      <a:cubicBezTo>
                        <a:pt x="0" y="0"/>
                        <a:pt x="10800" y="0"/>
                        <a:pt x="1080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318" name="Freeform 430"/>
                <p:cNvSpPr/>
                <p:nvPr/>
              </p:nvSpPr>
              <p:spPr>
                <a:xfrm>
                  <a:off x="39050" y="12508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7382" fill="norm" stroke="1" extrusionOk="0">
                      <a:moveTo>
                        <a:pt x="21600" y="14400"/>
                      </a:moveTo>
                      <a:cubicBezTo>
                        <a:pt x="21600" y="14400"/>
                        <a:pt x="14400" y="14400"/>
                        <a:pt x="14400" y="14400"/>
                      </a:cubicBezTo>
                      <a:cubicBezTo>
                        <a:pt x="7200" y="21600"/>
                        <a:pt x="0" y="14400"/>
                        <a:pt x="0" y="7200"/>
                      </a:cubicBezTo>
                      <a:cubicBezTo>
                        <a:pt x="7200" y="7200"/>
                        <a:pt x="7200" y="0"/>
                        <a:pt x="7200" y="0"/>
                      </a:cubicBezTo>
                      <a:cubicBezTo>
                        <a:pt x="14400" y="7200"/>
                        <a:pt x="14400" y="7200"/>
                        <a:pt x="21600" y="1440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319" name="Freeform 431"/>
                <p:cNvSpPr/>
                <p:nvPr/>
              </p:nvSpPr>
              <p:spPr>
                <a:xfrm>
                  <a:off x="38498" y="5995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5429" y="13500"/>
                      </a:moveTo>
                      <a:cubicBezTo>
                        <a:pt x="18514" y="13500"/>
                        <a:pt x="18514" y="16200"/>
                        <a:pt x="21600" y="18900"/>
                      </a:cubicBezTo>
                      <a:cubicBezTo>
                        <a:pt x="21600" y="18900"/>
                        <a:pt x="18514" y="18900"/>
                        <a:pt x="18514" y="21600"/>
                      </a:cubicBezTo>
                      <a:cubicBezTo>
                        <a:pt x="15429" y="21600"/>
                        <a:pt x="15429" y="21600"/>
                        <a:pt x="15429" y="21600"/>
                      </a:cubicBezTo>
                      <a:cubicBezTo>
                        <a:pt x="9257" y="18900"/>
                        <a:pt x="6171" y="18900"/>
                        <a:pt x="3086" y="16200"/>
                      </a:cubicBezTo>
                      <a:cubicBezTo>
                        <a:pt x="0" y="16200"/>
                        <a:pt x="0" y="13500"/>
                        <a:pt x="0" y="10800"/>
                      </a:cubicBezTo>
                      <a:cubicBezTo>
                        <a:pt x="3086" y="8100"/>
                        <a:pt x="3086" y="5400"/>
                        <a:pt x="3086" y="0"/>
                      </a:cubicBezTo>
                      <a:cubicBezTo>
                        <a:pt x="3086" y="0"/>
                        <a:pt x="3086" y="0"/>
                        <a:pt x="6171" y="0"/>
                      </a:cubicBezTo>
                      <a:cubicBezTo>
                        <a:pt x="6171" y="0"/>
                        <a:pt x="6171" y="0"/>
                        <a:pt x="6171" y="0"/>
                      </a:cubicBezTo>
                      <a:cubicBezTo>
                        <a:pt x="9257" y="0"/>
                        <a:pt x="9257" y="2700"/>
                        <a:pt x="9257" y="2700"/>
                      </a:cubicBezTo>
                      <a:cubicBezTo>
                        <a:pt x="9257" y="8100"/>
                        <a:pt x="9257" y="13500"/>
                        <a:pt x="15429" y="1350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320" name="Freeform 432"/>
                <p:cNvSpPr/>
                <p:nvPr/>
              </p:nvSpPr>
              <p:spPr>
                <a:xfrm>
                  <a:off x="40374" y="42377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8318" fill="norm" stroke="1" extrusionOk="0">
                      <a:moveTo>
                        <a:pt x="21600" y="12918"/>
                      </a:moveTo>
                      <a:cubicBezTo>
                        <a:pt x="21600" y="12918"/>
                        <a:pt x="21600" y="18318"/>
                        <a:pt x="21600" y="18318"/>
                      </a:cubicBezTo>
                      <a:cubicBezTo>
                        <a:pt x="7200" y="18318"/>
                        <a:pt x="0" y="12918"/>
                        <a:pt x="0" y="7518"/>
                      </a:cubicBezTo>
                      <a:cubicBezTo>
                        <a:pt x="0" y="7518"/>
                        <a:pt x="0" y="2118"/>
                        <a:pt x="7200" y="2118"/>
                      </a:cubicBezTo>
                      <a:cubicBezTo>
                        <a:pt x="14400" y="-3282"/>
                        <a:pt x="21600" y="2118"/>
                        <a:pt x="21600" y="1291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321" name="Freeform 433"/>
                <p:cNvSpPr/>
                <p:nvPr/>
              </p:nvSpPr>
              <p:spPr>
                <a:xfrm>
                  <a:off x="42083" y="53444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6200" h="21600" fill="norm" stroke="1" extrusionOk="0">
                      <a:moveTo>
                        <a:pt x="16200" y="10800"/>
                      </a:moveTo>
                      <a:cubicBezTo>
                        <a:pt x="16200" y="16200"/>
                        <a:pt x="16200" y="21600"/>
                        <a:pt x="10800" y="21600"/>
                      </a:cubicBezTo>
                      <a:cubicBezTo>
                        <a:pt x="5400" y="21600"/>
                        <a:pt x="0" y="10800"/>
                        <a:pt x="0" y="10800"/>
                      </a:cubicBezTo>
                      <a:cubicBezTo>
                        <a:pt x="0" y="5400"/>
                        <a:pt x="5400" y="0"/>
                        <a:pt x="10800" y="0"/>
                      </a:cubicBezTo>
                      <a:cubicBezTo>
                        <a:pt x="21600" y="0"/>
                        <a:pt x="10800" y="5400"/>
                        <a:pt x="16200" y="1080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322" name="Freeform 434"/>
                <p:cNvSpPr/>
                <p:nvPr/>
              </p:nvSpPr>
              <p:spPr>
                <a:xfrm>
                  <a:off x="43242" y="37670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4400" y="21600"/>
                      </a:moveTo>
                      <a:cubicBezTo>
                        <a:pt x="7200" y="21600"/>
                        <a:pt x="7200" y="14400"/>
                        <a:pt x="0" y="14400"/>
                      </a:cubicBezTo>
                      <a:cubicBezTo>
                        <a:pt x="7200" y="7200"/>
                        <a:pt x="7200" y="0"/>
                        <a:pt x="14400" y="0"/>
                      </a:cubicBezTo>
                      <a:cubicBezTo>
                        <a:pt x="14400" y="0"/>
                        <a:pt x="21600" y="7200"/>
                        <a:pt x="21600" y="14400"/>
                      </a:cubicBezTo>
                      <a:cubicBezTo>
                        <a:pt x="21600" y="14400"/>
                        <a:pt x="14400" y="21600"/>
                        <a:pt x="14400" y="2160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323" name="Freeform 435"/>
                <p:cNvSpPr/>
                <p:nvPr/>
              </p:nvSpPr>
              <p:spPr>
                <a:xfrm>
                  <a:off x="43242" y="79478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4400" y="21600"/>
                      </a:moveTo>
                      <a:cubicBezTo>
                        <a:pt x="7200" y="21600"/>
                        <a:pt x="7200" y="10800"/>
                        <a:pt x="0" y="10800"/>
                      </a:cubicBezTo>
                      <a:cubicBezTo>
                        <a:pt x="7200" y="10800"/>
                        <a:pt x="7200" y="0"/>
                        <a:pt x="14400" y="0"/>
                      </a:cubicBezTo>
                      <a:cubicBezTo>
                        <a:pt x="14400" y="0"/>
                        <a:pt x="21600" y="10800"/>
                        <a:pt x="21600" y="21600"/>
                      </a:cubicBezTo>
                      <a:cubicBezTo>
                        <a:pt x="21600" y="21600"/>
                        <a:pt x="21600" y="21600"/>
                        <a:pt x="21600" y="21600"/>
                      </a:cubicBezTo>
                      <a:cubicBezTo>
                        <a:pt x="14400" y="21600"/>
                        <a:pt x="14400" y="21600"/>
                        <a:pt x="14400" y="2160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324" name="Freeform 436"/>
                <p:cNvSpPr/>
                <p:nvPr/>
              </p:nvSpPr>
              <p:spPr>
                <a:xfrm>
                  <a:off x="18151" y="147933"/>
                  <a:ext cx="33427" cy="43905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389" h="21600" fill="norm" stroke="1" extrusionOk="0">
                      <a:moveTo>
                        <a:pt x="21389" y="19557"/>
                      </a:moveTo>
                      <a:cubicBezTo>
                        <a:pt x="20631" y="19557"/>
                        <a:pt x="20252" y="19849"/>
                        <a:pt x="19873" y="19849"/>
                      </a:cubicBezTo>
                      <a:cubicBezTo>
                        <a:pt x="19494" y="19849"/>
                        <a:pt x="19494" y="19557"/>
                        <a:pt x="19115" y="19557"/>
                      </a:cubicBezTo>
                      <a:cubicBezTo>
                        <a:pt x="18357" y="19557"/>
                        <a:pt x="17600" y="19265"/>
                        <a:pt x="16463" y="19265"/>
                      </a:cubicBezTo>
                      <a:cubicBezTo>
                        <a:pt x="16084" y="19265"/>
                        <a:pt x="15705" y="19557"/>
                        <a:pt x="16084" y="19849"/>
                      </a:cubicBezTo>
                      <a:cubicBezTo>
                        <a:pt x="16463" y="20141"/>
                        <a:pt x="16842" y="20432"/>
                        <a:pt x="16842" y="20432"/>
                      </a:cubicBezTo>
                      <a:cubicBezTo>
                        <a:pt x="17221" y="20724"/>
                        <a:pt x="17978" y="21308"/>
                        <a:pt x="18357" y="21600"/>
                      </a:cubicBezTo>
                      <a:cubicBezTo>
                        <a:pt x="3957" y="21600"/>
                        <a:pt x="3957" y="21600"/>
                        <a:pt x="3957" y="21600"/>
                      </a:cubicBezTo>
                      <a:cubicBezTo>
                        <a:pt x="3957" y="21600"/>
                        <a:pt x="3957" y="21308"/>
                        <a:pt x="3957" y="21308"/>
                      </a:cubicBezTo>
                      <a:cubicBezTo>
                        <a:pt x="4336" y="20724"/>
                        <a:pt x="4715" y="20141"/>
                        <a:pt x="5094" y="19557"/>
                      </a:cubicBezTo>
                      <a:cubicBezTo>
                        <a:pt x="5473" y="19265"/>
                        <a:pt x="5473" y="18973"/>
                        <a:pt x="5473" y="18973"/>
                      </a:cubicBezTo>
                      <a:cubicBezTo>
                        <a:pt x="5094" y="18681"/>
                        <a:pt x="4715" y="18681"/>
                        <a:pt x="4336" y="18973"/>
                      </a:cubicBezTo>
                      <a:cubicBezTo>
                        <a:pt x="3957" y="18973"/>
                        <a:pt x="3957" y="18973"/>
                        <a:pt x="3578" y="18973"/>
                      </a:cubicBezTo>
                      <a:cubicBezTo>
                        <a:pt x="2821" y="18973"/>
                        <a:pt x="1684" y="18973"/>
                        <a:pt x="1305" y="19265"/>
                      </a:cubicBezTo>
                      <a:cubicBezTo>
                        <a:pt x="547" y="19557"/>
                        <a:pt x="547" y="19265"/>
                        <a:pt x="168" y="19265"/>
                      </a:cubicBezTo>
                      <a:cubicBezTo>
                        <a:pt x="168" y="19265"/>
                        <a:pt x="-211" y="18973"/>
                        <a:pt x="168" y="18973"/>
                      </a:cubicBezTo>
                      <a:cubicBezTo>
                        <a:pt x="168" y="18681"/>
                        <a:pt x="547" y="18389"/>
                        <a:pt x="926" y="18097"/>
                      </a:cubicBezTo>
                      <a:cubicBezTo>
                        <a:pt x="1305" y="17805"/>
                        <a:pt x="1305" y="17514"/>
                        <a:pt x="1305" y="17222"/>
                      </a:cubicBezTo>
                      <a:cubicBezTo>
                        <a:pt x="3200" y="15762"/>
                        <a:pt x="4715" y="13719"/>
                        <a:pt x="5852" y="11968"/>
                      </a:cubicBezTo>
                      <a:cubicBezTo>
                        <a:pt x="5852" y="11676"/>
                        <a:pt x="6231" y="11676"/>
                        <a:pt x="5852" y="11676"/>
                      </a:cubicBezTo>
                      <a:cubicBezTo>
                        <a:pt x="5852" y="11384"/>
                        <a:pt x="5852" y="11384"/>
                        <a:pt x="5473" y="11384"/>
                      </a:cubicBezTo>
                      <a:cubicBezTo>
                        <a:pt x="5094" y="11676"/>
                        <a:pt x="4336" y="11384"/>
                        <a:pt x="3578" y="11968"/>
                      </a:cubicBezTo>
                      <a:cubicBezTo>
                        <a:pt x="2821" y="11384"/>
                        <a:pt x="2063" y="11676"/>
                        <a:pt x="1305" y="11676"/>
                      </a:cubicBezTo>
                      <a:cubicBezTo>
                        <a:pt x="1305" y="11676"/>
                        <a:pt x="1305" y="11384"/>
                        <a:pt x="1305" y="11384"/>
                      </a:cubicBezTo>
                      <a:cubicBezTo>
                        <a:pt x="3578" y="9049"/>
                        <a:pt x="5094" y="6422"/>
                        <a:pt x="7368" y="4378"/>
                      </a:cubicBezTo>
                      <a:cubicBezTo>
                        <a:pt x="8505" y="3211"/>
                        <a:pt x="9263" y="2335"/>
                        <a:pt x="9642" y="1168"/>
                      </a:cubicBezTo>
                      <a:cubicBezTo>
                        <a:pt x="10021" y="876"/>
                        <a:pt x="10400" y="584"/>
                        <a:pt x="10778" y="292"/>
                      </a:cubicBezTo>
                      <a:cubicBezTo>
                        <a:pt x="10778" y="0"/>
                        <a:pt x="11157" y="0"/>
                        <a:pt x="11157" y="0"/>
                      </a:cubicBezTo>
                      <a:cubicBezTo>
                        <a:pt x="11536" y="0"/>
                        <a:pt x="11915" y="292"/>
                        <a:pt x="11536" y="292"/>
                      </a:cubicBezTo>
                      <a:cubicBezTo>
                        <a:pt x="11536" y="876"/>
                        <a:pt x="11915" y="1168"/>
                        <a:pt x="12294" y="1459"/>
                      </a:cubicBezTo>
                      <a:cubicBezTo>
                        <a:pt x="12673" y="1751"/>
                        <a:pt x="13052" y="2043"/>
                        <a:pt x="13052" y="2335"/>
                      </a:cubicBezTo>
                      <a:cubicBezTo>
                        <a:pt x="13052" y="2335"/>
                        <a:pt x="13052" y="2627"/>
                        <a:pt x="13052" y="2627"/>
                      </a:cubicBezTo>
                      <a:cubicBezTo>
                        <a:pt x="13810" y="2627"/>
                        <a:pt x="13810" y="2919"/>
                        <a:pt x="13810" y="3211"/>
                      </a:cubicBezTo>
                      <a:cubicBezTo>
                        <a:pt x="14189" y="3795"/>
                        <a:pt x="14947" y="4378"/>
                        <a:pt x="15326" y="4962"/>
                      </a:cubicBezTo>
                      <a:cubicBezTo>
                        <a:pt x="16842" y="6422"/>
                        <a:pt x="17978" y="8465"/>
                        <a:pt x="19115" y="10216"/>
                      </a:cubicBezTo>
                      <a:cubicBezTo>
                        <a:pt x="19494" y="10508"/>
                        <a:pt x="19873" y="10800"/>
                        <a:pt x="19873" y="11092"/>
                      </a:cubicBezTo>
                      <a:cubicBezTo>
                        <a:pt x="19494" y="11384"/>
                        <a:pt x="18736" y="11092"/>
                        <a:pt x="18357" y="11092"/>
                      </a:cubicBezTo>
                      <a:cubicBezTo>
                        <a:pt x="17600" y="11384"/>
                        <a:pt x="16463" y="11384"/>
                        <a:pt x="15705" y="11676"/>
                      </a:cubicBezTo>
                      <a:cubicBezTo>
                        <a:pt x="14947" y="11676"/>
                        <a:pt x="14568" y="12259"/>
                        <a:pt x="14947" y="12551"/>
                      </a:cubicBezTo>
                      <a:cubicBezTo>
                        <a:pt x="15705" y="13427"/>
                        <a:pt x="16463" y="14595"/>
                        <a:pt x="17600" y="15178"/>
                      </a:cubicBezTo>
                      <a:cubicBezTo>
                        <a:pt x="18736" y="16346"/>
                        <a:pt x="19494" y="17222"/>
                        <a:pt x="20631" y="18389"/>
                      </a:cubicBezTo>
                      <a:cubicBezTo>
                        <a:pt x="20631" y="18681"/>
                        <a:pt x="21389" y="19265"/>
                        <a:pt x="21389" y="1955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325" name="Freeform 437"/>
                <p:cNvSpPr/>
                <p:nvPr/>
              </p:nvSpPr>
              <p:spPr>
                <a:xfrm>
                  <a:off x="43573" y="84054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8318" fill="norm" stroke="1" extrusionOk="0">
                      <a:moveTo>
                        <a:pt x="0" y="16200"/>
                      </a:moveTo>
                      <a:cubicBezTo>
                        <a:pt x="0" y="5400"/>
                        <a:pt x="0" y="0"/>
                        <a:pt x="10800" y="0"/>
                      </a:cubicBezTo>
                      <a:cubicBezTo>
                        <a:pt x="21600" y="0"/>
                        <a:pt x="21600" y="5400"/>
                        <a:pt x="21600" y="5400"/>
                      </a:cubicBezTo>
                      <a:cubicBezTo>
                        <a:pt x="21600" y="16200"/>
                        <a:pt x="10800" y="21600"/>
                        <a:pt x="0" y="16200"/>
                      </a:cubicBezTo>
                      <a:cubicBezTo>
                        <a:pt x="0" y="16200"/>
                        <a:pt x="0" y="16200"/>
                        <a:pt x="0" y="1620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326" name="Freeform 438"/>
                <p:cNvSpPr/>
                <p:nvPr/>
              </p:nvSpPr>
              <p:spPr>
                <a:xfrm>
                  <a:off x="43573" y="12980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7280" fill="norm" stroke="1" extrusionOk="0">
                      <a:moveTo>
                        <a:pt x="0" y="8640"/>
                      </a:moveTo>
                      <a:cubicBezTo>
                        <a:pt x="0" y="0"/>
                        <a:pt x="2700" y="0"/>
                        <a:pt x="8100" y="0"/>
                      </a:cubicBezTo>
                      <a:cubicBezTo>
                        <a:pt x="10800" y="0"/>
                        <a:pt x="10800" y="0"/>
                        <a:pt x="10800" y="0"/>
                      </a:cubicBezTo>
                      <a:cubicBezTo>
                        <a:pt x="10800" y="0"/>
                        <a:pt x="10800" y="0"/>
                        <a:pt x="10800" y="0"/>
                      </a:cubicBezTo>
                      <a:cubicBezTo>
                        <a:pt x="18900" y="0"/>
                        <a:pt x="21600" y="0"/>
                        <a:pt x="21600" y="4320"/>
                      </a:cubicBezTo>
                      <a:cubicBezTo>
                        <a:pt x="21600" y="12960"/>
                        <a:pt x="16200" y="12960"/>
                        <a:pt x="13500" y="17280"/>
                      </a:cubicBezTo>
                      <a:cubicBezTo>
                        <a:pt x="13500" y="17280"/>
                        <a:pt x="10800" y="17280"/>
                        <a:pt x="8100" y="17280"/>
                      </a:cubicBezTo>
                      <a:cubicBezTo>
                        <a:pt x="5400" y="12960"/>
                        <a:pt x="0" y="21600"/>
                        <a:pt x="0" y="864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327" name="Freeform 439"/>
                <p:cNvSpPr/>
                <p:nvPr/>
              </p:nvSpPr>
              <p:spPr>
                <a:xfrm>
                  <a:off x="44623" y="6083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069" h="21600" fill="norm" stroke="1" extrusionOk="0">
                      <a:moveTo>
                        <a:pt x="19069" y="4320"/>
                      </a:moveTo>
                      <a:cubicBezTo>
                        <a:pt x="19069" y="8640"/>
                        <a:pt x="19069" y="8640"/>
                        <a:pt x="19069" y="8640"/>
                      </a:cubicBezTo>
                      <a:cubicBezTo>
                        <a:pt x="19069" y="12960"/>
                        <a:pt x="19069" y="12960"/>
                        <a:pt x="19069" y="17280"/>
                      </a:cubicBezTo>
                      <a:cubicBezTo>
                        <a:pt x="19069" y="17280"/>
                        <a:pt x="10429" y="21600"/>
                        <a:pt x="6109" y="21600"/>
                      </a:cubicBezTo>
                      <a:cubicBezTo>
                        <a:pt x="1789" y="21600"/>
                        <a:pt x="-2531" y="17280"/>
                        <a:pt x="1789" y="12960"/>
                      </a:cubicBezTo>
                      <a:cubicBezTo>
                        <a:pt x="1789" y="8640"/>
                        <a:pt x="1789" y="4320"/>
                        <a:pt x="6109" y="0"/>
                      </a:cubicBezTo>
                      <a:cubicBezTo>
                        <a:pt x="6109" y="0"/>
                        <a:pt x="6109" y="0"/>
                        <a:pt x="10429" y="0"/>
                      </a:cubicBezTo>
                      <a:cubicBezTo>
                        <a:pt x="10429" y="0"/>
                        <a:pt x="19069" y="0"/>
                        <a:pt x="19069" y="432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328" name="Freeform 440"/>
                <p:cNvSpPr/>
                <p:nvPr/>
              </p:nvSpPr>
              <p:spPr>
                <a:xfrm>
                  <a:off x="40761" y="70847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968" h="20435" fill="norm" stroke="1" extrusionOk="0">
                      <a:moveTo>
                        <a:pt x="10232" y="19145"/>
                      </a:moveTo>
                      <a:cubicBezTo>
                        <a:pt x="7958" y="21109"/>
                        <a:pt x="6821" y="21109"/>
                        <a:pt x="5684" y="17182"/>
                      </a:cubicBezTo>
                      <a:cubicBezTo>
                        <a:pt x="4547" y="15218"/>
                        <a:pt x="4547" y="13254"/>
                        <a:pt x="3411" y="15218"/>
                      </a:cubicBezTo>
                      <a:cubicBezTo>
                        <a:pt x="2274" y="15218"/>
                        <a:pt x="1137" y="15218"/>
                        <a:pt x="0" y="15218"/>
                      </a:cubicBezTo>
                      <a:cubicBezTo>
                        <a:pt x="0" y="13254"/>
                        <a:pt x="0" y="11291"/>
                        <a:pt x="0" y="9327"/>
                      </a:cubicBezTo>
                      <a:cubicBezTo>
                        <a:pt x="1137" y="7364"/>
                        <a:pt x="2274" y="3436"/>
                        <a:pt x="2274" y="1473"/>
                      </a:cubicBezTo>
                      <a:cubicBezTo>
                        <a:pt x="3411" y="-491"/>
                        <a:pt x="3411" y="-491"/>
                        <a:pt x="4547" y="1473"/>
                      </a:cubicBezTo>
                      <a:cubicBezTo>
                        <a:pt x="4547" y="1473"/>
                        <a:pt x="5684" y="3436"/>
                        <a:pt x="5684" y="5400"/>
                      </a:cubicBezTo>
                      <a:cubicBezTo>
                        <a:pt x="6821" y="9327"/>
                        <a:pt x="6821" y="9327"/>
                        <a:pt x="9095" y="9327"/>
                      </a:cubicBezTo>
                      <a:cubicBezTo>
                        <a:pt x="10232" y="9327"/>
                        <a:pt x="11368" y="9327"/>
                        <a:pt x="13642" y="5400"/>
                      </a:cubicBezTo>
                      <a:cubicBezTo>
                        <a:pt x="15916" y="3436"/>
                        <a:pt x="18189" y="3436"/>
                        <a:pt x="20463" y="7364"/>
                      </a:cubicBezTo>
                      <a:cubicBezTo>
                        <a:pt x="20463" y="7364"/>
                        <a:pt x="21600" y="9327"/>
                        <a:pt x="20463" y="9327"/>
                      </a:cubicBezTo>
                      <a:cubicBezTo>
                        <a:pt x="20463" y="9327"/>
                        <a:pt x="19326" y="11291"/>
                        <a:pt x="19326" y="11291"/>
                      </a:cubicBezTo>
                      <a:cubicBezTo>
                        <a:pt x="15916" y="11291"/>
                        <a:pt x="13642" y="17182"/>
                        <a:pt x="10232" y="19145"/>
                      </a:cubicBezTo>
                      <a:cubicBezTo>
                        <a:pt x="10232" y="19145"/>
                        <a:pt x="10232" y="19145"/>
                        <a:pt x="10232" y="1914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329" name="Freeform 441"/>
                <p:cNvSpPr/>
                <p:nvPr/>
              </p:nvSpPr>
              <p:spPr>
                <a:xfrm>
                  <a:off x="43467" y="4660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127" h="21600" fill="norm" stroke="1" extrusionOk="0">
                      <a:moveTo>
                        <a:pt x="2454" y="14954"/>
                      </a:moveTo>
                      <a:cubicBezTo>
                        <a:pt x="4418" y="14954"/>
                        <a:pt x="8345" y="13292"/>
                        <a:pt x="8345" y="11631"/>
                      </a:cubicBezTo>
                      <a:cubicBezTo>
                        <a:pt x="10309" y="9969"/>
                        <a:pt x="10309" y="8308"/>
                        <a:pt x="10309" y="6646"/>
                      </a:cubicBezTo>
                      <a:cubicBezTo>
                        <a:pt x="10309" y="3323"/>
                        <a:pt x="10309" y="1662"/>
                        <a:pt x="12272" y="0"/>
                      </a:cubicBezTo>
                      <a:cubicBezTo>
                        <a:pt x="14236" y="0"/>
                        <a:pt x="18163" y="3323"/>
                        <a:pt x="18163" y="4985"/>
                      </a:cubicBezTo>
                      <a:cubicBezTo>
                        <a:pt x="18163" y="4985"/>
                        <a:pt x="20127" y="4985"/>
                        <a:pt x="20127" y="4985"/>
                      </a:cubicBezTo>
                      <a:cubicBezTo>
                        <a:pt x="18163" y="8308"/>
                        <a:pt x="18163" y="11631"/>
                        <a:pt x="14236" y="11631"/>
                      </a:cubicBezTo>
                      <a:cubicBezTo>
                        <a:pt x="10309" y="13292"/>
                        <a:pt x="10309" y="16615"/>
                        <a:pt x="8345" y="18277"/>
                      </a:cubicBezTo>
                      <a:cubicBezTo>
                        <a:pt x="8345" y="19938"/>
                        <a:pt x="6382" y="21600"/>
                        <a:pt x="4418" y="21600"/>
                      </a:cubicBezTo>
                      <a:cubicBezTo>
                        <a:pt x="2454" y="21600"/>
                        <a:pt x="491" y="19938"/>
                        <a:pt x="491" y="18277"/>
                      </a:cubicBezTo>
                      <a:cubicBezTo>
                        <a:pt x="491" y="18277"/>
                        <a:pt x="-1473" y="14954"/>
                        <a:pt x="2454" y="14954"/>
                      </a:cubicBezTo>
                      <a:cubicBezTo>
                        <a:pt x="2454" y="14954"/>
                        <a:pt x="2454" y="14954"/>
                        <a:pt x="2454" y="1495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330" name="Freeform 442"/>
                <p:cNvSpPr/>
                <p:nvPr/>
              </p:nvSpPr>
              <p:spPr>
                <a:xfrm>
                  <a:off x="47103" y="3480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0800" y="0"/>
                      </a:moveTo>
                      <a:cubicBezTo>
                        <a:pt x="10800" y="7200"/>
                        <a:pt x="16200" y="7200"/>
                        <a:pt x="21600" y="14400"/>
                      </a:cubicBezTo>
                      <a:cubicBezTo>
                        <a:pt x="21600" y="14400"/>
                        <a:pt x="16200" y="14400"/>
                        <a:pt x="16200" y="14400"/>
                      </a:cubicBezTo>
                      <a:cubicBezTo>
                        <a:pt x="10800" y="21600"/>
                        <a:pt x="10800" y="21600"/>
                        <a:pt x="5400" y="21600"/>
                      </a:cubicBezTo>
                      <a:cubicBezTo>
                        <a:pt x="0" y="21600"/>
                        <a:pt x="0" y="14400"/>
                        <a:pt x="0" y="7200"/>
                      </a:cubicBezTo>
                      <a:cubicBezTo>
                        <a:pt x="0" y="7200"/>
                        <a:pt x="5400" y="7200"/>
                        <a:pt x="5400" y="0"/>
                      </a:cubicBezTo>
                      <a:cubicBezTo>
                        <a:pt x="5400" y="0"/>
                        <a:pt x="10800" y="0"/>
                        <a:pt x="1080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331" name="Freeform 443"/>
                <p:cNvSpPr/>
                <p:nvPr/>
              </p:nvSpPr>
              <p:spPr>
                <a:xfrm>
                  <a:off x="48206" y="77934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21600"/>
                      </a:moveTo>
                      <a:cubicBezTo>
                        <a:pt x="10800" y="21600"/>
                        <a:pt x="10800" y="21600"/>
                        <a:pt x="0" y="21600"/>
                      </a:cubicBezTo>
                      <a:cubicBezTo>
                        <a:pt x="0" y="21600"/>
                        <a:pt x="0" y="21600"/>
                        <a:pt x="0" y="21600"/>
                      </a:cubicBezTo>
                      <a:cubicBezTo>
                        <a:pt x="10800" y="0"/>
                        <a:pt x="10800" y="0"/>
                        <a:pt x="10800" y="0"/>
                      </a:cubicBezTo>
                      <a:cubicBezTo>
                        <a:pt x="10800" y="0"/>
                        <a:pt x="10800" y="21600"/>
                        <a:pt x="21600" y="2160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332" name="Freeform 444"/>
                <p:cNvSpPr/>
                <p:nvPr/>
              </p:nvSpPr>
              <p:spPr>
                <a:xfrm>
                  <a:off x="47654" y="4186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0"/>
                      </a:moveTo>
                      <a:cubicBezTo>
                        <a:pt x="21600" y="7200"/>
                        <a:pt x="21600" y="14400"/>
                        <a:pt x="16200" y="21600"/>
                      </a:cubicBezTo>
                      <a:cubicBezTo>
                        <a:pt x="16200" y="21600"/>
                        <a:pt x="10800" y="21600"/>
                        <a:pt x="10800" y="21600"/>
                      </a:cubicBezTo>
                      <a:cubicBezTo>
                        <a:pt x="5400" y="21600"/>
                        <a:pt x="5400" y="21600"/>
                        <a:pt x="5400" y="21600"/>
                      </a:cubicBezTo>
                      <a:cubicBezTo>
                        <a:pt x="5400" y="14400"/>
                        <a:pt x="0" y="14400"/>
                        <a:pt x="0" y="7200"/>
                      </a:cubicBezTo>
                      <a:cubicBezTo>
                        <a:pt x="5400" y="0"/>
                        <a:pt x="5400" y="0"/>
                        <a:pt x="10800" y="0"/>
                      </a:cubicBezTo>
                      <a:cubicBezTo>
                        <a:pt x="16200" y="0"/>
                        <a:pt x="21600" y="0"/>
                        <a:pt x="2160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333" name="Freeform 445"/>
                <p:cNvSpPr/>
                <p:nvPr/>
              </p:nvSpPr>
              <p:spPr>
                <a:xfrm>
                  <a:off x="48537" y="14577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0"/>
                      </a:moveTo>
                      <a:cubicBezTo>
                        <a:pt x="21600" y="10800"/>
                        <a:pt x="21600" y="10800"/>
                        <a:pt x="21600" y="16200"/>
                      </a:cubicBezTo>
                      <a:cubicBezTo>
                        <a:pt x="21600" y="16200"/>
                        <a:pt x="21600" y="21600"/>
                        <a:pt x="21600" y="21600"/>
                      </a:cubicBezTo>
                      <a:cubicBezTo>
                        <a:pt x="0" y="21600"/>
                        <a:pt x="0" y="16200"/>
                        <a:pt x="0" y="10800"/>
                      </a:cubicBezTo>
                      <a:cubicBezTo>
                        <a:pt x="0" y="10800"/>
                        <a:pt x="0" y="5400"/>
                        <a:pt x="2160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334" name="Freeform 446"/>
                <p:cNvSpPr/>
                <p:nvPr/>
              </p:nvSpPr>
              <p:spPr>
                <a:xfrm>
                  <a:off x="48868" y="13507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0800" y="21600"/>
                      </a:moveTo>
                      <a:cubicBezTo>
                        <a:pt x="5400" y="21600"/>
                        <a:pt x="0" y="16200"/>
                        <a:pt x="0" y="5400"/>
                      </a:cubicBezTo>
                      <a:cubicBezTo>
                        <a:pt x="0" y="5400"/>
                        <a:pt x="10800" y="0"/>
                        <a:pt x="10800" y="0"/>
                      </a:cubicBezTo>
                      <a:cubicBezTo>
                        <a:pt x="10800" y="0"/>
                        <a:pt x="21600" y="5400"/>
                        <a:pt x="21600" y="10800"/>
                      </a:cubicBezTo>
                      <a:cubicBezTo>
                        <a:pt x="21600" y="16200"/>
                        <a:pt x="16200" y="21600"/>
                        <a:pt x="10800" y="2160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335" name="Freeform 447"/>
                <p:cNvSpPr/>
                <p:nvPr/>
              </p:nvSpPr>
              <p:spPr>
                <a:xfrm>
                  <a:off x="49419" y="53824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9200" fill="norm" stroke="1" extrusionOk="0">
                      <a:moveTo>
                        <a:pt x="21600" y="10560"/>
                      </a:moveTo>
                      <a:cubicBezTo>
                        <a:pt x="18000" y="14880"/>
                        <a:pt x="14400" y="14880"/>
                        <a:pt x="14400" y="19200"/>
                      </a:cubicBezTo>
                      <a:cubicBezTo>
                        <a:pt x="10800" y="19200"/>
                        <a:pt x="10800" y="19200"/>
                        <a:pt x="10800" y="14880"/>
                      </a:cubicBezTo>
                      <a:cubicBezTo>
                        <a:pt x="7200" y="14880"/>
                        <a:pt x="7200" y="14880"/>
                        <a:pt x="3600" y="10560"/>
                      </a:cubicBezTo>
                      <a:cubicBezTo>
                        <a:pt x="3600" y="6240"/>
                        <a:pt x="3600" y="1920"/>
                        <a:pt x="0" y="1920"/>
                      </a:cubicBezTo>
                      <a:cubicBezTo>
                        <a:pt x="3600" y="1920"/>
                        <a:pt x="7200" y="-2400"/>
                        <a:pt x="10800" y="1920"/>
                      </a:cubicBezTo>
                      <a:cubicBezTo>
                        <a:pt x="14400" y="1920"/>
                        <a:pt x="14400" y="6240"/>
                        <a:pt x="21600" y="1056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336" name="Freeform 448"/>
                <p:cNvSpPr/>
                <p:nvPr/>
              </p:nvSpPr>
              <p:spPr>
                <a:xfrm>
                  <a:off x="50889" y="15541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7587" h="18600" fill="norm" stroke="1" extrusionOk="0">
                      <a:moveTo>
                        <a:pt x="2838" y="7800"/>
                      </a:moveTo>
                      <a:cubicBezTo>
                        <a:pt x="2838" y="7800"/>
                        <a:pt x="2838" y="-3000"/>
                        <a:pt x="11478" y="2400"/>
                      </a:cubicBezTo>
                      <a:cubicBezTo>
                        <a:pt x="11478" y="2400"/>
                        <a:pt x="15798" y="-3000"/>
                        <a:pt x="15798" y="2400"/>
                      </a:cubicBezTo>
                      <a:cubicBezTo>
                        <a:pt x="20118" y="7800"/>
                        <a:pt x="15798" y="13200"/>
                        <a:pt x="11478" y="18600"/>
                      </a:cubicBezTo>
                      <a:cubicBezTo>
                        <a:pt x="11478" y="18600"/>
                        <a:pt x="7158" y="18600"/>
                        <a:pt x="7158" y="18600"/>
                      </a:cubicBezTo>
                      <a:cubicBezTo>
                        <a:pt x="-1482" y="18600"/>
                        <a:pt x="-1482" y="18600"/>
                        <a:pt x="2838" y="780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337" name="Freeform 449"/>
                <p:cNvSpPr/>
                <p:nvPr/>
              </p:nvSpPr>
              <p:spPr>
                <a:xfrm>
                  <a:off x="51515" y="132758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10800"/>
                      </a:moveTo>
                      <a:cubicBezTo>
                        <a:pt x="21600" y="10800"/>
                        <a:pt x="14400" y="16200"/>
                        <a:pt x="14400" y="21600"/>
                      </a:cubicBezTo>
                      <a:cubicBezTo>
                        <a:pt x="7200" y="16200"/>
                        <a:pt x="0" y="16200"/>
                        <a:pt x="0" y="10800"/>
                      </a:cubicBezTo>
                      <a:cubicBezTo>
                        <a:pt x="0" y="5400"/>
                        <a:pt x="7200" y="0"/>
                        <a:pt x="14400" y="0"/>
                      </a:cubicBezTo>
                      <a:cubicBezTo>
                        <a:pt x="14400" y="5400"/>
                        <a:pt x="21600" y="5400"/>
                        <a:pt x="21600" y="1080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338" name="Freeform 450"/>
                <p:cNvSpPr/>
                <p:nvPr/>
              </p:nvSpPr>
              <p:spPr>
                <a:xfrm>
                  <a:off x="51294" y="48701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10800"/>
                      </a:moveTo>
                      <a:cubicBezTo>
                        <a:pt x="21600" y="18000"/>
                        <a:pt x="21600" y="18000"/>
                        <a:pt x="10800" y="21600"/>
                      </a:cubicBezTo>
                      <a:cubicBezTo>
                        <a:pt x="5400" y="21600"/>
                        <a:pt x="0" y="14400"/>
                        <a:pt x="0" y="10800"/>
                      </a:cubicBezTo>
                      <a:cubicBezTo>
                        <a:pt x="0" y="7200"/>
                        <a:pt x="10800" y="0"/>
                        <a:pt x="10800" y="0"/>
                      </a:cubicBezTo>
                      <a:cubicBezTo>
                        <a:pt x="16200" y="0"/>
                        <a:pt x="21600" y="7200"/>
                        <a:pt x="21600" y="1080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339" name="Freeform 451"/>
                <p:cNvSpPr/>
                <p:nvPr/>
              </p:nvSpPr>
              <p:spPr>
                <a:xfrm>
                  <a:off x="53059" y="160557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0800" y="0"/>
                      </a:moveTo>
                      <a:cubicBezTo>
                        <a:pt x="10800" y="0"/>
                        <a:pt x="21600" y="0"/>
                        <a:pt x="21600" y="10800"/>
                      </a:cubicBezTo>
                      <a:cubicBezTo>
                        <a:pt x="21600" y="10800"/>
                        <a:pt x="21600" y="10800"/>
                        <a:pt x="10800" y="21600"/>
                      </a:cubicBezTo>
                      <a:cubicBezTo>
                        <a:pt x="10800" y="10800"/>
                        <a:pt x="0" y="10800"/>
                        <a:pt x="0" y="10800"/>
                      </a:cubicBezTo>
                      <a:cubicBezTo>
                        <a:pt x="0" y="0"/>
                        <a:pt x="10800" y="0"/>
                        <a:pt x="1080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340" name="Freeform 452"/>
                <p:cNvSpPr/>
                <p:nvPr/>
              </p:nvSpPr>
              <p:spPr>
                <a:xfrm>
                  <a:off x="51515" y="12760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299" h="19774" fill="norm" stroke="1" extrusionOk="0">
                      <a:moveTo>
                        <a:pt x="18486" y="11134"/>
                      </a:moveTo>
                      <a:cubicBezTo>
                        <a:pt x="16523" y="11134"/>
                        <a:pt x="14559" y="11134"/>
                        <a:pt x="12595" y="11134"/>
                      </a:cubicBezTo>
                      <a:cubicBezTo>
                        <a:pt x="10632" y="13294"/>
                        <a:pt x="8668" y="13294"/>
                        <a:pt x="8668" y="15454"/>
                      </a:cubicBezTo>
                      <a:cubicBezTo>
                        <a:pt x="6705" y="17614"/>
                        <a:pt x="6705" y="19774"/>
                        <a:pt x="2777" y="19774"/>
                      </a:cubicBezTo>
                      <a:cubicBezTo>
                        <a:pt x="814" y="19774"/>
                        <a:pt x="-1150" y="17614"/>
                        <a:pt x="814" y="13294"/>
                      </a:cubicBezTo>
                      <a:cubicBezTo>
                        <a:pt x="2777" y="8974"/>
                        <a:pt x="4741" y="2494"/>
                        <a:pt x="10632" y="2494"/>
                      </a:cubicBezTo>
                      <a:cubicBezTo>
                        <a:pt x="12595" y="-1826"/>
                        <a:pt x="14559" y="334"/>
                        <a:pt x="16523" y="2494"/>
                      </a:cubicBezTo>
                      <a:cubicBezTo>
                        <a:pt x="18486" y="2494"/>
                        <a:pt x="20450" y="6814"/>
                        <a:pt x="18486" y="8974"/>
                      </a:cubicBezTo>
                      <a:cubicBezTo>
                        <a:pt x="18486" y="8974"/>
                        <a:pt x="18486" y="11134"/>
                        <a:pt x="18486" y="1113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341" name="Freeform 453"/>
                <p:cNvSpPr/>
                <p:nvPr/>
              </p:nvSpPr>
              <p:spPr>
                <a:xfrm>
                  <a:off x="55045" y="3888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21600"/>
                      </a:moveTo>
                      <a:cubicBezTo>
                        <a:pt x="21600" y="21600"/>
                        <a:pt x="0" y="0"/>
                        <a:pt x="0" y="0"/>
                      </a:cubicBezTo>
                      <a:cubicBezTo>
                        <a:pt x="21600" y="0"/>
                        <a:pt x="21600" y="0"/>
                        <a:pt x="21600" y="0"/>
                      </a:cubicBezTo>
                      <a:cubicBezTo>
                        <a:pt x="21600" y="0"/>
                        <a:pt x="21600" y="0"/>
                        <a:pt x="21600" y="0"/>
                      </a:cubicBezTo>
                      <a:cubicBezTo>
                        <a:pt x="21600" y="0"/>
                        <a:pt x="21600" y="0"/>
                        <a:pt x="21600" y="2160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342" name="Freeform 454"/>
                <p:cNvSpPr/>
                <p:nvPr/>
              </p:nvSpPr>
              <p:spPr>
                <a:xfrm>
                  <a:off x="55548" y="4428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491" h="21600" fill="norm" stroke="1" extrusionOk="0">
                      <a:moveTo>
                        <a:pt x="5091" y="4320"/>
                      </a:moveTo>
                      <a:cubicBezTo>
                        <a:pt x="5091" y="4320"/>
                        <a:pt x="8691" y="0"/>
                        <a:pt x="12291" y="0"/>
                      </a:cubicBezTo>
                      <a:cubicBezTo>
                        <a:pt x="15891" y="0"/>
                        <a:pt x="19491" y="4320"/>
                        <a:pt x="19491" y="8640"/>
                      </a:cubicBezTo>
                      <a:cubicBezTo>
                        <a:pt x="19491" y="8640"/>
                        <a:pt x="19491" y="12960"/>
                        <a:pt x="15891" y="17280"/>
                      </a:cubicBezTo>
                      <a:cubicBezTo>
                        <a:pt x="12291" y="17280"/>
                        <a:pt x="12291" y="17280"/>
                        <a:pt x="8691" y="21600"/>
                      </a:cubicBezTo>
                      <a:cubicBezTo>
                        <a:pt x="5091" y="17280"/>
                        <a:pt x="1491" y="17280"/>
                        <a:pt x="1491" y="12960"/>
                      </a:cubicBezTo>
                      <a:cubicBezTo>
                        <a:pt x="-2109" y="8640"/>
                        <a:pt x="1491" y="8640"/>
                        <a:pt x="5091" y="432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343" name="Freeform 455"/>
                <p:cNvSpPr/>
                <p:nvPr/>
              </p:nvSpPr>
              <p:spPr>
                <a:xfrm>
                  <a:off x="57242" y="138384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65" h="21600" fill="norm" stroke="1" extrusionOk="0">
                      <a:moveTo>
                        <a:pt x="9565" y="3086"/>
                      </a:moveTo>
                      <a:cubicBezTo>
                        <a:pt x="9565" y="6171"/>
                        <a:pt x="13165" y="9257"/>
                        <a:pt x="16765" y="12343"/>
                      </a:cubicBezTo>
                      <a:cubicBezTo>
                        <a:pt x="20365" y="12343"/>
                        <a:pt x="20365" y="15429"/>
                        <a:pt x="20365" y="18514"/>
                      </a:cubicBezTo>
                      <a:cubicBezTo>
                        <a:pt x="20365" y="21600"/>
                        <a:pt x="16765" y="21600"/>
                        <a:pt x="13165" y="21600"/>
                      </a:cubicBezTo>
                      <a:cubicBezTo>
                        <a:pt x="9565" y="21600"/>
                        <a:pt x="9565" y="18514"/>
                        <a:pt x="5965" y="18514"/>
                      </a:cubicBezTo>
                      <a:cubicBezTo>
                        <a:pt x="-1235" y="15429"/>
                        <a:pt x="-1235" y="12343"/>
                        <a:pt x="2365" y="3086"/>
                      </a:cubicBezTo>
                      <a:cubicBezTo>
                        <a:pt x="2365" y="0"/>
                        <a:pt x="5965" y="0"/>
                        <a:pt x="5965" y="0"/>
                      </a:cubicBezTo>
                      <a:cubicBezTo>
                        <a:pt x="5965" y="0"/>
                        <a:pt x="5965" y="0"/>
                        <a:pt x="9565" y="308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344" name="Freeform 456"/>
                <p:cNvSpPr/>
                <p:nvPr/>
              </p:nvSpPr>
              <p:spPr>
                <a:xfrm>
                  <a:off x="58503" y="129780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520" h="21600" fill="norm" stroke="1" extrusionOk="0">
                      <a:moveTo>
                        <a:pt x="17280" y="16200"/>
                      </a:moveTo>
                      <a:cubicBezTo>
                        <a:pt x="8640" y="16200"/>
                        <a:pt x="4320" y="21600"/>
                        <a:pt x="0" y="21600"/>
                      </a:cubicBezTo>
                      <a:cubicBezTo>
                        <a:pt x="0" y="21600"/>
                        <a:pt x="0" y="21600"/>
                        <a:pt x="0" y="21600"/>
                      </a:cubicBezTo>
                      <a:cubicBezTo>
                        <a:pt x="0" y="16200"/>
                        <a:pt x="0" y="10800"/>
                        <a:pt x="0" y="10800"/>
                      </a:cubicBezTo>
                      <a:cubicBezTo>
                        <a:pt x="4320" y="5400"/>
                        <a:pt x="8640" y="5400"/>
                        <a:pt x="12960" y="0"/>
                      </a:cubicBezTo>
                      <a:cubicBezTo>
                        <a:pt x="12960" y="0"/>
                        <a:pt x="17280" y="5400"/>
                        <a:pt x="17280" y="5400"/>
                      </a:cubicBezTo>
                      <a:cubicBezTo>
                        <a:pt x="21600" y="10800"/>
                        <a:pt x="21600" y="16200"/>
                        <a:pt x="17280" y="1620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345" name="Freeform 457"/>
                <p:cNvSpPr/>
                <p:nvPr/>
              </p:nvSpPr>
              <p:spPr>
                <a:xfrm>
                  <a:off x="57175" y="153931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938" h="20541" fill="norm" stroke="1" extrusionOk="0">
                      <a:moveTo>
                        <a:pt x="0" y="14370"/>
                      </a:moveTo>
                      <a:cubicBezTo>
                        <a:pt x="1662" y="11284"/>
                        <a:pt x="3323" y="8198"/>
                        <a:pt x="4985" y="8198"/>
                      </a:cubicBezTo>
                      <a:cubicBezTo>
                        <a:pt x="6646" y="8198"/>
                        <a:pt x="8308" y="5112"/>
                        <a:pt x="8308" y="2027"/>
                      </a:cubicBezTo>
                      <a:cubicBezTo>
                        <a:pt x="11631" y="-1059"/>
                        <a:pt x="14954" y="-1059"/>
                        <a:pt x="18277" y="5112"/>
                      </a:cubicBezTo>
                      <a:cubicBezTo>
                        <a:pt x="18277" y="8198"/>
                        <a:pt x="18277" y="8198"/>
                        <a:pt x="18277" y="8198"/>
                      </a:cubicBezTo>
                      <a:cubicBezTo>
                        <a:pt x="21600" y="17455"/>
                        <a:pt x="19938" y="20541"/>
                        <a:pt x="13292" y="20541"/>
                      </a:cubicBezTo>
                      <a:cubicBezTo>
                        <a:pt x="13292" y="20541"/>
                        <a:pt x="11631" y="20541"/>
                        <a:pt x="11631" y="20541"/>
                      </a:cubicBezTo>
                      <a:cubicBezTo>
                        <a:pt x="8308" y="17455"/>
                        <a:pt x="6646" y="17455"/>
                        <a:pt x="4985" y="20541"/>
                      </a:cubicBezTo>
                      <a:cubicBezTo>
                        <a:pt x="3323" y="20541"/>
                        <a:pt x="1662" y="20541"/>
                        <a:pt x="1662" y="20541"/>
                      </a:cubicBezTo>
                      <a:cubicBezTo>
                        <a:pt x="0" y="17455"/>
                        <a:pt x="0" y="14370"/>
                        <a:pt x="0" y="1437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346" name="Freeform 458"/>
                <p:cNvSpPr/>
                <p:nvPr/>
              </p:nvSpPr>
              <p:spPr>
                <a:xfrm>
                  <a:off x="49812" y="172202"/>
                  <a:ext cx="19637" cy="19636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0291" y="20291"/>
                      </a:moveTo>
                      <a:cubicBezTo>
                        <a:pt x="20945" y="20291"/>
                        <a:pt x="20945" y="20945"/>
                        <a:pt x="21600" y="21600"/>
                      </a:cubicBezTo>
                      <a:cubicBezTo>
                        <a:pt x="0" y="21600"/>
                        <a:pt x="0" y="21600"/>
                        <a:pt x="0" y="21600"/>
                      </a:cubicBezTo>
                      <a:cubicBezTo>
                        <a:pt x="655" y="21600"/>
                        <a:pt x="655" y="21600"/>
                        <a:pt x="655" y="21600"/>
                      </a:cubicBezTo>
                      <a:cubicBezTo>
                        <a:pt x="1964" y="20945"/>
                        <a:pt x="2618" y="19636"/>
                        <a:pt x="3273" y="18327"/>
                      </a:cubicBezTo>
                      <a:cubicBezTo>
                        <a:pt x="3927" y="17018"/>
                        <a:pt x="5236" y="16364"/>
                        <a:pt x="5891" y="15055"/>
                      </a:cubicBezTo>
                      <a:cubicBezTo>
                        <a:pt x="5891" y="14400"/>
                        <a:pt x="5891" y="14400"/>
                        <a:pt x="5891" y="14400"/>
                      </a:cubicBezTo>
                      <a:cubicBezTo>
                        <a:pt x="5891" y="14400"/>
                        <a:pt x="5891" y="13745"/>
                        <a:pt x="5891" y="13745"/>
                      </a:cubicBezTo>
                      <a:cubicBezTo>
                        <a:pt x="5236" y="13745"/>
                        <a:pt x="5236" y="12436"/>
                        <a:pt x="3927" y="13745"/>
                      </a:cubicBezTo>
                      <a:cubicBezTo>
                        <a:pt x="3927" y="13745"/>
                        <a:pt x="3273" y="13745"/>
                        <a:pt x="2618" y="13745"/>
                      </a:cubicBezTo>
                      <a:cubicBezTo>
                        <a:pt x="1964" y="13745"/>
                        <a:pt x="1964" y="13091"/>
                        <a:pt x="1964" y="13091"/>
                      </a:cubicBezTo>
                      <a:cubicBezTo>
                        <a:pt x="1964" y="12436"/>
                        <a:pt x="2618" y="11782"/>
                        <a:pt x="2618" y="11782"/>
                      </a:cubicBezTo>
                      <a:cubicBezTo>
                        <a:pt x="3927" y="10473"/>
                        <a:pt x="4582" y="9164"/>
                        <a:pt x="5891" y="7855"/>
                      </a:cubicBezTo>
                      <a:cubicBezTo>
                        <a:pt x="7200" y="6545"/>
                        <a:pt x="8509" y="4582"/>
                        <a:pt x="9818" y="3273"/>
                      </a:cubicBezTo>
                      <a:cubicBezTo>
                        <a:pt x="10473" y="2618"/>
                        <a:pt x="10473" y="1964"/>
                        <a:pt x="11127" y="1309"/>
                      </a:cubicBezTo>
                      <a:cubicBezTo>
                        <a:pt x="11127" y="655"/>
                        <a:pt x="11127" y="655"/>
                        <a:pt x="11782" y="0"/>
                      </a:cubicBezTo>
                      <a:cubicBezTo>
                        <a:pt x="11782" y="655"/>
                        <a:pt x="11782" y="655"/>
                        <a:pt x="12436" y="655"/>
                      </a:cubicBezTo>
                      <a:cubicBezTo>
                        <a:pt x="12436" y="1309"/>
                        <a:pt x="13745" y="1964"/>
                        <a:pt x="13745" y="2618"/>
                      </a:cubicBezTo>
                      <a:cubicBezTo>
                        <a:pt x="13745" y="4582"/>
                        <a:pt x="15055" y="5891"/>
                        <a:pt x="16364" y="6545"/>
                      </a:cubicBezTo>
                      <a:cubicBezTo>
                        <a:pt x="17673" y="8509"/>
                        <a:pt x="19636" y="10473"/>
                        <a:pt x="20945" y="12436"/>
                      </a:cubicBezTo>
                      <a:cubicBezTo>
                        <a:pt x="20945" y="12436"/>
                        <a:pt x="20945" y="13091"/>
                        <a:pt x="20945" y="13091"/>
                      </a:cubicBezTo>
                      <a:cubicBezTo>
                        <a:pt x="20945" y="13091"/>
                        <a:pt x="20945" y="13091"/>
                        <a:pt x="20945" y="13091"/>
                      </a:cubicBezTo>
                      <a:cubicBezTo>
                        <a:pt x="18982" y="13091"/>
                        <a:pt x="17673" y="13091"/>
                        <a:pt x="16364" y="13091"/>
                      </a:cubicBezTo>
                      <a:cubicBezTo>
                        <a:pt x="15709" y="13091"/>
                        <a:pt x="15709" y="13091"/>
                        <a:pt x="15055" y="13745"/>
                      </a:cubicBezTo>
                      <a:cubicBezTo>
                        <a:pt x="15055" y="13745"/>
                        <a:pt x="15709" y="14400"/>
                        <a:pt x="15709" y="15055"/>
                      </a:cubicBezTo>
                      <a:cubicBezTo>
                        <a:pt x="17018" y="16364"/>
                        <a:pt x="18982" y="18327"/>
                        <a:pt x="20291" y="2029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347" name="Freeform 459"/>
                <p:cNvSpPr/>
                <p:nvPr/>
              </p:nvSpPr>
              <p:spPr>
                <a:xfrm>
                  <a:off x="62509" y="135236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700" h="16822" fill="norm" stroke="1" extrusionOk="0">
                      <a:moveTo>
                        <a:pt x="2700" y="10800"/>
                      </a:moveTo>
                      <a:cubicBezTo>
                        <a:pt x="2700" y="3600"/>
                        <a:pt x="9900" y="3600"/>
                        <a:pt x="13500" y="0"/>
                      </a:cubicBezTo>
                      <a:cubicBezTo>
                        <a:pt x="17100" y="0"/>
                        <a:pt x="17100" y="0"/>
                        <a:pt x="20700" y="0"/>
                      </a:cubicBezTo>
                      <a:cubicBezTo>
                        <a:pt x="20700" y="3600"/>
                        <a:pt x="20700" y="7200"/>
                        <a:pt x="20700" y="7200"/>
                      </a:cubicBezTo>
                      <a:cubicBezTo>
                        <a:pt x="17100" y="10800"/>
                        <a:pt x="13500" y="21600"/>
                        <a:pt x="6300" y="14400"/>
                      </a:cubicBezTo>
                      <a:cubicBezTo>
                        <a:pt x="2700" y="14400"/>
                        <a:pt x="2700" y="14400"/>
                        <a:pt x="2700" y="14400"/>
                      </a:cubicBezTo>
                      <a:cubicBezTo>
                        <a:pt x="-900" y="14400"/>
                        <a:pt x="-900" y="14400"/>
                        <a:pt x="2700" y="1080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348" name="Freeform 460"/>
                <p:cNvSpPr/>
                <p:nvPr/>
              </p:nvSpPr>
              <p:spPr>
                <a:xfrm>
                  <a:off x="61553" y="12409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0677" fill="norm" stroke="1" extrusionOk="0">
                      <a:moveTo>
                        <a:pt x="13745" y="19938"/>
                      </a:moveTo>
                      <a:cubicBezTo>
                        <a:pt x="11782" y="19938"/>
                        <a:pt x="9818" y="18277"/>
                        <a:pt x="5891" y="18277"/>
                      </a:cubicBezTo>
                      <a:cubicBezTo>
                        <a:pt x="0" y="18277"/>
                        <a:pt x="0" y="18277"/>
                        <a:pt x="0" y="11631"/>
                      </a:cubicBezTo>
                      <a:cubicBezTo>
                        <a:pt x="0" y="9969"/>
                        <a:pt x="1964" y="4985"/>
                        <a:pt x="3927" y="3323"/>
                      </a:cubicBezTo>
                      <a:cubicBezTo>
                        <a:pt x="3927" y="0"/>
                        <a:pt x="7855" y="0"/>
                        <a:pt x="9818" y="0"/>
                      </a:cubicBezTo>
                      <a:cubicBezTo>
                        <a:pt x="13745" y="0"/>
                        <a:pt x="13745" y="3323"/>
                        <a:pt x="11782" y="4985"/>
                      </a:cubicBezTo>
                      <a:cubicBezTo>
                        <a:pt x="11782" y="8308"/>
                        <a:pt x="7855" y="8308"/>
                        <a:pt x="9818" y="11631"/>
                      </a:cubicBezTo>
                      <a:cubicBezTo>
                        <a:pt x="11782" y="13292"/>
                        <a:pt x="13745" y="14954"/>
                        <a:pt x="17673" y="14954"/>
                      </a:cubicBezTo>
                      <a:cubicBezTo>
                        <a:pt x="17673" y="14954"/>
                        <a:pt x="17673" y="14954"/>
                        <a:pt x="17673" y="14954"/>
                      </a:cubicBezTo>
                      <a:cubicBezTo>
                        <a:pt x="19636" y="14954"/>
                        <a:pt x="21600" y="18277"/>
                        <a:pt x="21600" y="18277"/>
                      </a:cubicBezTo>
                      <a:cubicBezTo>
                        <a:pt x="19636" y="19938"/>
                        <a:pt x="19636" y="19938"/>
                        <a:pt x="17673" y="19938"/>
                      </a:cubicBezTo>
                      <a:cubicBezTo>
                        <a:pt x="15709" y="21600"/>
                        <a:pt x="15709" y="19938"/>
                        <a:pt x="13745" y="1993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349" name="Freeform 461"/>
                <p:cNvSpPr/>
                <p:nvPr/>
              </p:nvSpPr>
              <p:spPr>
                <a:xfrm>
                  <a:off x="65083" y="132207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5400"/>
                      </a:moveTo>
                      <a:cubicBezTo>
                        <a:pt x="0" y="0"/>
                        <a:pt x="0" y="0"/>
                        <a:pt x="7200" y="0"/>
                      </a:cubicBezTo>
                      <a:cubicBezTo>
                        <a:pt x="14400" y="5400"/>
                        <a:pt x="14400" y="5400"/>
                        <a:pt x="21600" y="5400"/>
                      </a:cubicBezTo>
                      <a:cubicBezTo>
                        <a:pt x="14400" y="10800"/>
                        <a:pt x="14400" y="16200"/>
                        <a:pt x="7200" y="21600"/>
                      </a:cubicBezTo>
                      <a:cubicBezTo>
                        <a:pt x="7200" y="16200"/>
                        <a:pt x="0" y="16200"/>
                        <a:pt x="0" y="540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350" name="Freeform 462"/>
                <p:cNvSpPr/>
                <p:nvPr/>
              </p:nvSpPr>
              <p:spPr>
                <a:xfrm>
                  <a:off x="64933" y="154048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3901" h="21600" fill="norm" stroke="1" extrusionOk="0">
                      <a:moveTo>
                        <a:pt x="11664" y="5400"/>
                      </a:moveTo>
                      <a:cubicBezTo>
                        <a:pt x="17064" y="16200"/>
                        <a:pt x="11664" y="16200"/>
                        <a:pt x="6264" y="21600"/>
                      </a:cubicBezTo>
                      <a:cubicBezTo>
                        <a:pt x="864" y="21600"/>
                        <a:pt x="864" y="16200"/>
                        <a:pt x="864" y="10800"/>
                      </a:cubicBezTo>
                      <a:cubicBezTo>
                        <a:pt x="864" y="5400"/>
                        <a:pt x="-4536" y="0"/>
                        <a:pt x="11664" y="0"/>
                      </a:cubicBezTo>
                      <a:cubicBezTo>
                        <a:pt x="11664" y="5400"/>
                        <a:pt x="11664" y="5400"/>
                        <a:pt x="11664" y="540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351" name="Freeform 463"/>
                <p:cNvSpPr/>
                <p:nvPr/>
              </p:nvSpPr>
              <p:spPr>
                <a:xfrm>
                  <a:off x="63649" y="112351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8900" y="10080"/>
                      </a:moveTo>
                      <a:cubicBezTo>
                        <a:pt x="18900" y="12960"/>
                        <a:pt x="16200" y="14400"/>
                        <a:pt x="21600" y="15840"/>
                      </a:cubicBezTo>
                      <a:cubicBezTo>
                        <a:pt x="21600" y="15840"/>
                        <a:pt x="21600" y="15840"/>
                        <a:pt x="21600" y="15840"/>
                      </a:cubicBezTo>
                      <a:cubicBezTo>
                        <a:pt x="21600" y="17280"/>
                        <a:pt x="21600" y="17280"/>
                        <a:pt x="18900" y="18720"/>
                      </a:cubicBezTo>
                      <a:cubicBezTo>
                        <a:pt x="16200" y="18720"/>
                        <a:pt x="13500" y="20160"/>
                        <a:pt x="10800" y="21600"/>
                      </a:cubicBezTo>
                      <a:cubicBezTo>
                        <a:pt x="8100" y="21600"/>
                        <a:pt x="5400" y="20160"/>
                        <a:pt x="5400" y="18720"/>
                      </a:cubicBezTo>
                      <a:cubicBezTo>
                        <a:pt x="5400" y="17280"/>
                        <a:pt x="2700" y="15840"/>
                        <a:pt x="0" y="14400"/>
                      </a:cubicBezTo>
                      <a:cubicBezTo>
                        <a:pt x="0" y="14400"/>
                        <a:pt x="0" y="12960"/>
                        <a:pt x="0" y="11520"/>
                      </a:cubicBezTo>
                      <a:cubicBezTo>
                        <a:pt x="8100" y="10080"/>
                        <a:pt x="5400" y="5760"/>
                        <a:pt x="10800" y="2880"/>
                      </a:cubicBezTo>
                      <a:cubicBezTo>
                        <a:pt x="10800" y="2880"/>
                        <a:pt x="10800" y="1440"/>
                        <a:pt x="13500" y="0"/>
                      </a:cubicBezTo>
                      <a:cubicBezTo>
                        <a:pt x="13500" y="1440"/>
                        <a:pt x="16200" y="2880"/>
                        <a:pt x="16200" y="4320"/>
                      </a:cubicBezTo>
                      <a:cubicBezTo>
                        <a:pt x="18900" y="7200"/>
                        <a:pt x="18900" y="8640"/>
                        <a:pt x="18900" y="1008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352" name="Freeform 464"/>
                <p:cNvSpPr/>
                <p:nvPr/>
              </p:nvSpPr>
              <p:spPr>
                <a:xfrm>
                  <a:off x="62987" y="14577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5120" y="17280"/>
                      </a:moveTo>
                      <a:cubicBezTo>
                        <a:pt x="12960" y="19440"/>
                        <a:pt x="12960" y="21600"/>
                        <a:pt x="10800" y="21600"/>
                      </a:cubicBezTo>
                      <a:cubicBezTo>
                        <a:pt x="8640" y="19440"/>
                        <a:pt x="8640" y="17280"/>
                        <a:pt x="6480" y="15120"/>
                      </a:cubicBezTo>
                      <a:cubicBezTo>
                        <a:pt x="6480" y="15120"/>
                        <a:pt x="6480" y="15120"/>
                        <a:pt x="6480" y="15120"/>
                      </a:cubicBezTo>
                      <a:cubicBezTo>
                        <a:pt x="4320" y="12960"/>
                        <a:pt x="2160" y="10800"/>
                        <a:pt x="0" y="8640"/>
                      </a:cubicBezTo>
                      <a:cubicBezTo>
                        <a:pt x="4320" y="6480"/>
                        <a:pt x="6480" y="2160"/>
                        <a:pt x="8640" y="0"/>
                      </a:cubicBezTo>
                      <a:cubicBezTo>
                        <a:pt x="8640" y="0"/>
                        <a:pt x="10800" y="0"/>
                        <a:pt x="10800" y="0"/>
                      </a:cubicBezTo>
                      <a:cubicBezTo>
                        <a:pt x="12960" y="2160"/>
                        <a:pt x="15120" y="2160"/>
                        <a:pt x="15120" y="4320"/>
                      </a:cubicBezTo>
                      <a:cubicBezTo>
                        <a:pt x="15120" y="8640"/>
                        <a:pt x="17280" y="10800"/>
                        <a:pt x="21600" y="12960"/>
                      </a:cubicBezTo>
                      <a:cubicBezTo>
                        <a:pt x="21600" y="12960"/>
                        <a:pt x="21600" y="12960"/>
                        <a:pt x="21600" y="15120"/>
                      </a:cubicBezTo>
                      <a:cubicBezTo>
                        <a:pt x="21600" y="15120"/>
                        <a:pt x="21600" y="17280"/>
                        <a:pt x="19440" y="17280"/>
                      </a:cubicBezTo>
                      <a:cubicBezTo>
                        <a:pt x="19440" y="17280"/>
                        <a:pt x="17280" y="17280"/>
                        <a:pt x="15120" y="1728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353" name="Freeform 465"/>
                <p:cNvSpPr/>
                <p:nvPr/>
              </p:nvSpPr>
              <p:spPr>
                <a:xfrm>
                  <a:off x="67241" y="122108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7008" h="18136" fill="norm" stroke="1" extrusionOk="0">
                      <a:moveTo>
                        <a:pt x="5200" y="16936"/>
                      </a:moveTo>
                      <a:cubicBezTo>
                        <a:pt x="-2000" y="14236"/>
                        <a:pt x="1600" y="14236"/>
                        <a:pt x="1600" y="8836"/>
                      </a:cubicBezTo>
                      <a:cubicBezTo>
                        <a:pt x="1600" y="8836"/>
                        <a:pt x="1600" y="8836"/>
                        <a:pt x="1600" y="8836"/>
                      </a:cubicBezTo>
                      <a:cubicBezTo>
                        <a:pt x="1600" y="3436"/>
                        <a:pt x="-2000" y="736"/>
                        <a:pt x="1600" y="736"/>
                      </a:cubicBezTo>
                      <a:cubicBezTo>
                        <a:pt x="8800" y="-1964"/>
                        <a:pt x="5200" y="3436"/>
                        <a:pt x="8800" y="6136"/>
                      </a:cubicBezTo>
                      <a:cubicBezTo>
                        <a:pt x="12400" y="6136"/>
                        <a:pt x="8800" y="8836"/>
                        <a:pt x="12400" y="11536"/>
                      </a:cubicBezTo>
                      <a:cubicBezTo>
                        <a:pt x="12400" y="11536"/>
                        <a:pt x="19600" y="14236"/>
                        <a:pt x="16000" y="16936"/>
                      </a:cubicBezTo>
                      <a:cubicBezTo>
                        <a:pt x="12400" y="16936"/>
                        <a:pt x="12400" y="19636"/>
                        <a:pt x="5200" y="1693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354" name="Freeform 466"/>
                <p:cNvSpPr/>
                <p:nvPr/>
              </p:nvSpPr>
              <p:spPr>
                <a:xfrm>
                  <a:off x="67126" y="151286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600" h="19864" fill="norm" stroke="1" extrusionOk="0">
                      <a:moveTo>
                        <a:pt x="18000" y="0"/>
                      </a:moveTo>
                      <a:cubicBezTo>
                        <a:pt x="21600" y="0"/>
                        <a:pt x="18000" y="12960"/>
                        <a:pt x="18000" y="12960"/>
                      </a:cubicBezTo>
                      <a:cubicBezTo>
                        <a:pt x="14400" y="17280"/>
                        <a:pt x="10800" y="17280"/>
                        <a:pt x="10800" y="17280"/>
                      </a:cubicBezTo>
                      <a:cubicBezTo>
                        <a:pt x="3600" y="21600"/>
                        <a:pt x="0" y="21600"/>
                        <a:pt x="0" y="8640"/>
                      </a:cubicBezTo>
                      <a:cubicBezTo>
                        <a:pt x="0" y="8640"/>
                        <a:pt x="0" y="4320"/>
                        <a:pt x="3600" y="0"/>
                      </a:cubicBezTo>
                      <a:cubicBezTo>
                        <a:pt x="3600" y="0"/>
                        <a:pt x="7200" y="0"/>
                        <a:pt x="10800" y="0"/>
                      </a:cubicBezTo>
                      <a:cubicBezTo>
                        <a:pt x="14400" y="0"/>
                        <a:pt x="14400" y="0"/>
                        <a:pt x="1800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355" name="Freeform 467"/>
                <p:cNvSpPr/>
                <p:nvPr/>
              </p:nvSpPr>
              <p:spPr>
                <a:xfrm>
                  <a:off x="68724" y="103730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7672" h="17412" fill="norm" stroke="1" extrusionOk="0">
                      <a:moveTo>
                        <a:pt x="0" y="16000"/>
                      </a:moveTo>
                      <a:cubicBezTo>
                        <a:pt x="0" y="16000"/>
                        <a:pt x="0" y="16000"/>
                        <a:pt x="0" y="16000"/>
                      </a:cubicBezTo>
                      <a:cubicBezTo>
                        <a:pt x="0" y="12400"/>
                        <a:pt x="0" y="8800"/>
                        <a:pt x="0" y="1600"/>
                      </a:cubicBezTo>
                      <a:cubicBezTo>
                        <a:pt x="0" y="1600"/>
                        <a:pt x="0" y="-2000"/>
                        <a:pt x="5400" y="1600"/>
                      </a:cubicBezTo>
                      <a:cubicBezTo>
                        <a:pt x="10800" y="1600"/>
                        <a:pt x="21600" y="1600"/>
                        <a:pt x="16200" y="8800"/>
                      </a:cubicBezTo>
                      <a:cubicBezTo>
                        <a:pt x="16200" y="8800"/>
                        <a:pt x="16200" y="8800"/>
                        <a:pt x="16200" y="8800"/>
                      </a:cubicBezTo>
                      <a:cubicBezTo>
                        <a:pt x="16200" y="16000"/>
                        <a:pt x="10800" y="19600"/>
                        <a:pt x="0" y="1600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356" name="Freeform 468"/>
                <p:cNvSpPr/>
                <p:nvPr/>
              </p:nvSpPr>
              <p:spPr>
                <a:xfrm>
                  <a:off x="71549" y="128677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8437" h="21600" fill="norm" stroke="1" extrusionOk="0">
                      <a:moveTo>
                        <a:pt x="7637" y="0"/>
                      </a:moveTo>
                      <a:cubicBezTo>
                        <a:pt x="13037" y="0"/>
                        <a:pt x="18437" y="5400"/>
                        <a:pt x="18437" y="10800"/>
                      </a:cubicBezTo>
                      <a:cubicBezTo>
                        <a:pt x="18437" y="10800"/>
                        <a:pt x="18437" y="16200"/>
                        <a:pt x="13037" y="16200"/>
                      </a:cubicBezTo>
                      <a:cubicBezTo>
                        <a:pt x="13037" y="16200"/>
                        <a:pt x="7637" y="21600"/>
                        <a:pt x="7637" y="21600"/>
                      </a:cubicBezTo>
                      <a:cubicBezTo>
                        <a:pt x="2237" y="16200"/>
                        <a:pt x="2237" y="16200"/>
                        <a:pt x="2237" y="10800"/>
                      </a:cubicBezTo>
                      <a:cubicBezTo>
                        <a:pt x="-3163" y="5400"/>
                        <a:pt x="2237" y="0"/>
                        <a:pt x="7637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357" name="Freeform 469"/>
                <p:cNvSpPr/>
                <p:nvPr/>
              </p:nvSpPr>
              <p:spPr>
                <a:xfrm>
                  <a:off x="71424" y="138936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8102" h="21600" fill="norm" stroke="1" extrusionOk="0">
                      <a:moveTo>
                        <a:pt x="11502" y="0"/>
                      </a:moveTo>
                      <a:cubicBezTo>
                        <a:pt x="11502" y="0"/>
                        <a:pt x="14202" y="0"/>
                        <a:pt x="16902" y="2400"/>
                      </a:cubicBezTo>
                      <a:cubicBezTo>
                        <a:pt x="16902" y="4800"/>
                        <a:pt x="19602" y="7200"/>
                        <a:pt x="16902" y="12000"/>
                      </a:cubicBezTo>
                      <a:cubicBezTo>
                        <a:pt x="14202" y="12000"/>
                        <a:pt x="14202" y="14400"/>
                        <a:pt x="14202" y="14400"/>
                      </a:cubicBezTo>
                      <a:cubicBezTo>
                        <a:pt x="11502" y="16800"/>
                        <a:pt x="11502" y="19200"/>
                        <a:pt x="8802" y="21600"/>
                      </a:cubicBezTo>
                      <a:cubicBezTo>
                        <a:pt x="6102" y="21600"/>
                        <a:pt x="6102" y="16800"/>
                        <a:pt x="3402" y="14400"/>
                      </a:cubicBezTo>
                      <a:cubicBezTo>
                        <a:pt x="702" y="12000"/>
                        <a:pt x="3402" y="9600"/>
                        <a:pt x="702" y="4800"/>
                      </a:cubicBezTo>
                      <a:cubicBezTo>
                        <a:pt x="-1998" y="2400"/>
                        <a:pt x="3402" y="0"/>
                        <a:pt x="11502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358" name="Freeform 470"/>
                <p:cNvSpPr/>
                <p:nvPr/>
              </p:nvSpPr>
              <p:spPr>
                <a:xfrm>
                  <a:off x="74901" y="107938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0800" y="21600"/>
                      </a:moveTo>
                      <a:cubicBezTo>
                        <a:pt x="10800" y="21600"/>
                        <a:pt x="0" y="10800"/>
                        <a:pt x="0" y="10800"/>
                      </a:cubicBezTo>
                      <a:cubicBezTo>
                        <a:pt x="0" y="10800"/>
                        <a:pt x="10800" y="0"/>
                        <a:pt x="10800" y="0"/>
                      </a:cubicBezTo>
                      <a:cubicBezTo>
                        <a:pt x="10800" y="0"/>
                        <a:pt x="21600" y="10800"/>
                        <a:pt x="21600" y="10800"/>
                      </a:cubicBezTo>
                      <a:cubicBezTo>
                        <a:pt x="21600" y="21600"/>
                        <a:pt x="10800" y="21600"/>
                        <a:pt x="10800" y="2160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359" name="Freeform 471"/>
                <p:cNvSpPr/>
                <p:nvPr/>
              </p:nvSpPr>
              <p:spPr>
                <a:xfrm>
                  <a:off x="73944" y="14842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829" h="21600" fill="norm" stroke="1" extrusionOk="0">
                      <a:moveTo>
                        <a:pt x="0" y="7200"/>
                      </a:moveTo>
                      <a:cubicBezTo>
                        <a:pt x="0" y="2400"/>
                        <a:pt x="0" y="2400"/>
                        <a:pt x="6171" y="2400"/>
                      </a:cubicBezTo>
                      <a:cubicBezTo>
                        <a:pt x="6171" y="2400"/>
                        <a:pt x="6171" y="0"/>
                        <a:pt x="6171" y="0"/>
                      </a:cubicBezTo>
                      <a:cubicBezTo>
                        <a:pt x="6171" y="2400"/>
                        <a:pt x="12343" y="2400"/>
                        <a:pt x="12343" y="4800"/>
                      </a:cubicBezTo>
                      <a:cubicBezTo>
                        <a:pt x="15429" y="7200"/>
                        <a:pt x="15429" y="12000"/>
                        <a:pt x="18514" y="14400"/>
                      </a:cubicBezTo>
                      <a:cubicBezTo>
                        <a:pt x="21600" y="16800"/>
                        <a:pt x="21600" y="19200"/>
                        <a:pt x="18514" y="21600"/>
                      </a:cubicBezTo>
                      <a:cubicBezTo>
                        <a:pt x="15429" y="21600"/>
                        <a:pt x="15429" y="21600"/>
                        <a:pt x="15429" y="21600"/>
                      </a:cubicBezTo>
                      <a:cubicBezTo>
                        <a:pt x="9257" y="16800"/>
                        <a:pt x="0" y="14400"/>
                        <a:pt x="0" y="720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360" name="Freeform 472"/>
                <p:cNvSpPr/>
                <p:nvPr/>
              </p:nvSpPr>
              <p:spPr>
                <a:xfrm>
                  <a:off x="76115" y="13419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21600"/>
                      </a:moveTo>
                      <a:cubicBezTo>
                        <a:pt x="10800" y="21600"/>
                        <a:pt x="10800" y="21600"/>
                        <a:pt x="0" y="21600"/>
                      </a:cubicBezTo>
                      <a:cubicBezTo>
                        <a:pt x="0" y="2160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10800" y="0"/>
                      </a:cubicBezTo>
                      <a:cubicBezTo>
                        <a:pt x="10800" y="0"/>
                        <a:pt x="10800" y="0"/>
                        <a:pt x="21600" y="2160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361" name="Freeform 473"/>
                <p:cNvSpPr/>
                <p:nvPr/>
              </p:nvSpPr>
              <p:spPr>
                <a:xfrm>
                  <a:off x="74718" y="12591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491" h="19213" fill="norm" stroke="1" extrusionOk="0">
                      <a:moveTo>
                        <a:pt x="14400" y="4698"/>
                      </a:moveTo>
                      <a:cubicBezTo>
                        <a:pt x="10800" y="6662"/>
                        <a:pt x="10800" y="8625"/>
                        <a:pt x="14400" y="10589"/>
                      </a:cubicBezTo>
                      <a:cubicBezTo>
                        <a:pt x="18000" y="12552"/>
                        <a:pt x="21600" y="14516"/>
                        <a:pt x="18000" y="16480"/>
                      </a:cubicBezTo>
                      <a:cubicBezTo>
                        <a:pt x="18000" y="18443"/>
                        <a:pt x="18000" y="18443"/>
                        <a:pt x="18000" y="18443"/>
                      </a:cubicBezTo>
                      <a:cubicBezTo>
                        <a:pt x="10800" y="20407"/>
                        <a:pt x="3600" y="18443"/>
                        <a:pt x="3600" y="14516"/>
                      </a:cubicBezTo>
                      <a:cubicBezTo>
                        <a:pt x="0" y="12552"/>
                        <a:pt x="0" y="10589"/>
                        <a:pt x="0" y="8625"/>
                      </a:cubicBezTo>
                      <a:cubicBezTo>
                        <a:pt x="0" y="6662"/>
                        <a:pt x="0" y="6662"/>
                        <a:pt x="0" y="4698"/>
                      </a:cubicBezTo>
                      <a:cubicBezTo>
                        <a:pt x="0" y="771"/>
                        <a:pt x="7200" y="-1193"/>
                        <a:pt x="14400" y="771"/>
                      </a:cubicBezTo>
                      <a:cubicBezTo>
                        <a:pt x="18000" y="771"/>
                        <a:pt x="18000" y="771"/>
                        <a:pt x="18000" y="2734"/>
                      </a:cubicBezTo>
                      <a:cubicBezTo>
                        <a:pt x="14400" y="2734"/>
                        <a:pt x="14400" y="2734"/>
                        <a:pt x="14400" y="469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362" name="Freeform 474"/>
                <p:cNvSpPr/>
                <p:nvPr/>
              </p:nvSpPr>
              <p:spPr>
                <a:xfrm>
                  <a:off x="77328" y="109924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5400" y="21600"/>
                      </a:moveTo>
                      <a:cubicBezTo>
                        <a:pt x="5400" y="21600"/>
                        <a:pt x="5400" y="21600"/>
                        <a:pt x="0" y="17280"/>
                      </a:cubicBezTo>
                      <a:cubicBezTo>
                        <a:pt x="0" y="17280"/>
                        <a:pt x="0" y="12960"/>
                        <a:pt x="0" y="12960"/>
                      </a:cubicBezTo>
                      <a:cubicBezTo>
                        <a:pt x="0" y="8640"/>
                        <a:pt x="5400" y="4320"/>
                        <a:pt x="10800" y="0"/>
                      </a:cubicBezTo>
                      <a:cubicBezTo>
                        <a:pt x="10800" y="4320"/>
                        <a:pt x="16200" y="8640"/>
                        <a:pt x="21600" y="12960"/>
                      </a:cubicBezTo>
                      <a:cubicBezTo>
                        <a:pt x="21600" y="12960"/>
                        <a:pt x="10800" y="21600"/>
                        <a:pt x="5400" y="2160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363" name="Freeform 475"/>
                <p:cNvSpPr/>
                <p:nvPr/>
              </p:nvSpPr>
              <p:spPr>
                <a:xfrm>
                  <a:off x="79644" y="7153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0"/>
                      </a:moveTo>
                      <a:cubicBezTo>
                        <a:pt x="10800" y="0"/>
                        <a:pt x="10800" y="0"/>
                        <a:pt x="21600" y="0"/>
                      </a:cubicBezTo>
                      <a:cubicBezTo>
                        <a:pt x="21600" y="21600"/>
                        <a:pt x="21600" y="21600"/>
                        <a:pt x="10800" y="21600"/>
                      </a:cubicBezTo>
                      <a:cubicBezTo>
                        <a:pt x="10800" y="21600"/>
                        <a:pt x="0" y="2160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364" name="Freeform 476"/>
                <p:cNvSpPr/>
                <p:nvPr/>
              </p:nvSpPr>
              <p:spPr>
                <a:xfrm>
                  <a:off x="76078" y="10183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262" h="20057" fill="norm" stroke="1" extrusionOk="0">
                      <a:moveTo>
                        <a:pt x="15862" y="4012"/>
                      </a:moveTo>
                      <a:cubicBezTo>
                        <a:pt x="17212" y="5673"/>
                        <a:pt x="18562" y="7335"/>
                        <a:pt x="18562" y="7335"/>
                      </a:cubicBezTo>
                      <a:cubicBezTo>
                        <a:pt x="19912" y="8996"/>
                        <a:pt x="19912" y="8996"/>
                        <a:pt x="21262" y="10658"/>
                      </a:cubicBezTo>
                      <a:cubicBezTo>
                        <a:pt x="21262" y="10658"/>
                        <a:pt x="21262" y="10658"/>
                        <a:pt x="19912" y="10658"/>
                      </a:cubicBezTo>
                      <a:cubicBezTo>
                        <a:pt x="17212" y="13981"/>
                        <a:pt x="15862" y="18965"/>
                        <a:pt x="11812" y="18965"/>
                      </a:cubicBezTo>
                      <a:cubicBezTo>
                        <a:pt x="9112" y="20627"/>
                        <a:pt x="7762" y="20627"/>
                        <a:pt x="5062" y="17304"/>
                      </a:cubicBezTo>
                      <a:cubicBezTo>
                        <a:pt x="3712" y="17304"/>
                        <a:pt x="5062" y="15642"/>
                        <a:pt x="5062" y="15642"/>
                      </a:cubicBezTo>
                      <a:cubicBezTo>
                        <a:pt x="6412" y="12319"/>
                        <a:pt x="6412" y="12319"/>
                        <a:pt x="3712" y="8996"/>
                      </a:cubicBezTo>
                      <a:cubicBezTo>
                        <a:pt x="2362" y="8996"/>
                        <a:pt x="2362" y="7335"/>
                        <a:pt x="1012" y="5673"/>
                      </a:cubicBezTo>
                      <a:cubicBezTo>
                        <a:pt x="-338" y="4012"/>
                        <a:pt x="-338" y="4012"/>
                        <a:pt x="1012" y="2350"/>
                      </a:cubicBezTo>
                      <a:cubicBezTo>
                        <a:pt x="2362" y="689"/>
                        <a:pt x="2362" y="-973"/>
                        <a:pt x="3712" y="689"/>
                      </a:cubicBezTo>
                      <a:cubicBezTo>
                        <a:pt x="5062" y="2350"/>
                        <a:pt x="7762" y="689"/>
                        <a:pt x="7762" y="4012"/>
                      </a:cubicBezTo>
                      <a:cubicBezTo>
                        <a:pt x="7762" y="4012"/>
                        <a:pt x="7762" y="5673"/>
                        <a:pt x="7762" y="5673"/>
                      </a:cubicBezTo>
                      <a:cubicBezTo>
                        <a:pt x="7762" y="10658"/>
                        <a:pt x="9112" y="10658"/>
                        <a:pt x="11812" y="7335"/>
                      </a:cubicBezTo>
                      <a:cubicBezTo>
                        <a:pt x="13162" y="5673"/>
                        <a:pt x="14512" y="4012"/>
                        <a:pt x="15862" y="401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365" name="Freeform 477"/>
                <p:cNvSpPr/>
                <p:nvPr/>
              </p:nvSpPr>
              <p:spPr>
                <a:xfrm>
                  <a:off x="79093" y="1863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9600" fill="norm" stroke="1" extrusionOk="0">
                      <a:moveTo>
                        <a:pt x="8100" y="19600"/>
                      </a:moveTo>
                      <a:cubicBezTo>
                        <a:pt x="5400" y="16000"/>
                        <a:pt x="2700" y="16000"/>
                        <a:pt x="0" y="12400"/>
                      </a:cubicBezTo>
                      <a:cubicBezTo>
                        <a:pt x="2700" y="12400"/>
                        <a:pt x="2700" y="8800"/>
                        <a:pt x="2700" y="5200"/>
                      </a:cubicBezTo>
                      <a:cubicBezTo>
                        <a:pt x="5400" y="5200"/>
                        <a:pt x="5400" y="1600"/>
                        <a:pt x="8100" y="1600"/>
                      </a:cubicBezTo>
                      <a:cubicBezTo>
                        <a:pt x="10800" y="-2000"/>
                        <a:pt x="16200" y="1600"/>
                        <a:pt x="16200" y="1600"/>
                      </a:cubicBezTo>
                      <a:cubicBezTo>
                        <a:pt x="18900" y="5200"/>
                        <a:pt x="18900" y="8800"/>
                        <a:pt x="21600" y="12400"/>
                      </a:cubicBezTo>
                      <a:cubicBezTo>
                        <a:pt x="21600" y="12400"/>
                        <a:pt x="18900" y="12400"/>
                        <a:pt x="18900" y="16000"/>
                      </a:cubicBezTo>
                      <a:cubicBezTo>
                        <a:pt x="16200" y="19600"/>
                        <a:pt x="16200" y="19600"/>
                        <a:pt x="10800" y="19600"/>
                      </a:cubicBezTo>
                      <a:cubicBezTo>
                        <a:pt x="10800" y="19600"/>
                        <a:pt x="8100" y="19600"/>
                        <a:pt x="8100" y="1960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366" name="Freeform 478"/>
                <p:cNvSpPr/>
                <p:nvPr/>
              </p:nvSpPr>
              <p:spPr>
                <a:xfrm>
                  <a:off x="81961" y="110806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0800" y="21600"/>
                      </a:moveTo>
                      <a:cubicBezTo>
                        <a:pt x="0" y="21600"/>
                        <a:pt x="0" y="10800"/>
                        <a:pt x="0" y="10800"/>
                      </a:cubicBezTo>
                      <a:cubicBezTo>
                        <a:pt x="0" y="10800"/>
                        <a:pt x="0" y="0"/>
                        <a:pt x="10800" y="0"/>
                      </a:cubicBezTo>
                      <a:cubicBezTo>
                        <a:pt x="21600" y="0"/>
                        <a:pt x="21600" y="0"/>
                        <a:pt x="21600" y="10800"/>
                      </a:cubicBezTo>
                      <a:cubicBezTo>
                        <a:pt x="21600" y="21600"/>
                        <a:pt x="10800" y="21600"/>
                        <a:pt x="10800" y="2160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367" name="Freeform 479"/>
                <p:cNvSpPr/>
                <p:nvPr/>
              </p:nvSpPr>
              <p:spPr>
                <a:xfrm>
                  <a:off x="81079" y="12382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2960" y="0"/>
                      </a:moveTo>
                      <a:cubicBezTo>
                        <a:pt x="21600" y="0"/>
                        <a:pt x="21600" y="0"/>
                        <a:pt x="21600" y="10800"/>
                      </a:cubicBezTo>
                      <a:cubicBezTo>
                        <a:pt x="21600" y="16200"/>
                        <a:pt x="17280" y="21600"/>
                        <a:pt x="8640" y="21600"/>
                      </a:cubicBezTo>
                      <a:cubicBezTo>
                        <a:pt x="4320" y="21600"/>
                        <a:pt x="0" y="16200"/>
                        <a:pt x="0" y="10800"/>
                      </a:cubicBezTo>
                      <a:cubicBezTo>
                        <a:pt x="0" y="0"/>
                        <a:pt x="4320" y="0"/>
                        <a:pt x="8640" y="0"/>
                      </a:cubicBezTo>
                      <a:cubicBezTo>
                        <a:pt x="12960" y="0"/>
                        <a:pt x="12960" y="0"/>
                        <a:pt x="1296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368" name="Freeform 480"/>
                <p:cNvSpPr/>
                <p:nvPr/>
              </p:nvSpPr>
              <p:spPr>
                <a:xfrm>
                  <a:off x="81361" y="117646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194" h="21600" fill="norm" stroke="1" extrusionOk="0">
                      <a:moveTo>
                        <a:pt x="15394" y="21600"/>
                      </a:moveTo>
                      <a:cubicBezTo>
                        <a:pt x="12994" y="19636"/>
                        <a:pt x="10594" y="19636"/>
                        <a:pt x="8194" y="19636"/>
                      </a:cubicBezTo>
                      <a:cubicBezTo>
                        <a:pt x="8194" y="17673"/>
                        <a:pt x="994" y="7855"/>
                        <a:pt x="994" y="5891"/>
                      </a:cubicBezTo>
                      <a:cubicBezTo>
                        <a:pt x="-1406" y="3927"/>
                        <a:pt x="994" y="1964"/>
                        <a:pt x="3394" y="1964"/>
                      </a:cubicBezTo>
                      <a:cubicBezTo>
                        <a:pt x="8194" y="1964"/>
                        <a:pt x="10594" y="0"/>
                        <a:pt x="15394" y="0"/>
                      </a:cubicBezTo>
                      <a:cubicBezTo>
                        <a:pt x="15394" y="0"/>
                        <a:pt x="17794" y="0"/>
                        <a:pt x="17794" y="0"/>
                      </a:cubicBezTo>
                      <a:cubicBezTo>
                        <a:pt x="17794" y="0"/>
                        <a:pt x="17794" y="1964"/>
                        <a:pt x="17794" y="3927"/>
                      </a:cubicBezTo>
                      <a:cubicBezTo>
                        <a:pt x="15394" y="3927"/>
                        <a:pt x="15394" y="5891"/>
                        <a:pt x="12994" y="5891"/>
                      </a:cubicBezTo>
                      <a:cubicBezTo>
                        <a:pt x="10594" y="7855"/>
                        <a:pt x="12994" y="9818"/>
                        <a:pt x="10594" y="11782"/>
                      </a:cubicBezTo>
                      <a:cubicBezTo>
                        <a:pt x="10594" y="13745"/>
                        <a:pt x="15394" y="13745"/>
                        <a:pt x="15394" y="15709"/>
                      </a:cubicBezTo>
                      <a:cubicBezTo>
                        <a:pt x="15394" y="15709"/>
                        <a:pt x="17794" y="15709"/>
                        <a:pt x="17794" y="15709"/>
                      </a:cubicBezTo>
                      <a:cubicBezTo>
                        <a:pt x="17794" y="15709"/>
                        <a:pt x="20194" y="17673"/>
                        <a:pt x="20194" y="17673"/>
                      </a:cubicBezTo>
                      <a:cubicBezTo>
                        <a:pt x="20194" y="19636"/>
                        <a:pt x="17794" y="19636"/>
                        <a:pt x="15394" y="2160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369" name="Freeform 481"/>
                <p:cNvSpPr/>
                <p:nvPr/>
              </p:nvSpPr>
              <p:spPr>
                <a:xfrm>
                  <a:off x="83672" y="80464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86" h="19575" fill="norm" stroke="1" extrusionOk="0">
                      <a:moveTo>
                        <a:pt x="16800" y="2700"/>
                      </a:moveTo>
                      <a:cubicBezTo>
                        <a:pt x="19886" y="2700"/>
                        <a:pt x="19886" y="5400"/>
                        <a:pt x="19886" y="8100"/>
                      </a:cubicBezTo>
                      <a:cubicBezTo>
                        <a:pt x="16800" y="10800"/>
                        <a:pt x="13715" y="13500"/>
                        <a:pt x="13715" y="16200"/>
                      </a:cubicBezTo>
                      <a:cubicBezTo>
                        <a:pt x="10629" y="21600"/>
                        <a:pt x="10629" y="18900"/>
                        <a:pt x="7543" y="18900"/>
                      </a:cubicBezTo>
                      <a:cubicBezTo>
                        <a:pt x="4457" y="18900"/>
                        <a:pt x="1372" y="18900"/>
                        <a:pt x="1372" y="16200"/>
                      </a:cubicBezTo>
                      <a:cubicBezTo>
                        <a:pt x="1372" y="13500"/>
                        <a:pt x="-1714" y="10800"/>
                        <a:pt x="1372" y="10800"/>
                      </a:cubicBezTo>
                      <a:cubicBezTo>
                        <a:pt x="4457" y="5400"/>
                        <a:pt x="7543" y="2700"/>
                        <a:pt x="10629" y="0"/>
                      </a:cubicBezTo>
                      <a:cubicBezTo>
                        <a:pt x="13715" y="0"/>
                        <a:pt x="16800" y="0"/>
                        <a:pt x="16800" y="270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370" name="Freeform 482"/>
                <p:cNvSpPr/>
                <p:nvPr/>
              </p:nvSpPr>
              <p:spPr>
                <a:xfrm>
                  <a:off x="85160" y="73190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14400"/>
                      </a:moveTo>
                      <a:cubicBezTo>
                        <a:pt x="21600" y="14400"/>
                        <a:pt x="14400" y="21600"/>
                        <a:pt x="14400" y="21600"/>
                      </a:cubicBezTo>
                      <a:cubicBezTo>
                        <a:pt x="7200" y="21600"/>
                        <a:pt x="0" y="21600"/>
                        <a:pt x="0" y="14400"/>
                      </a:cubicBezTo>
                      <a:cubicBezTo>
                        <a:pt x="0" y="7200"/>
                        <a:pt x="7200" y="0"/>
                        <a:pt x="7200" y="0"/>
                      </a:cubicBezTo>
                      <a:cubicBezTo>
                        <a:pt x="14400" y="0"/>
                        <a:pt x="21600" y="7200"/>
                        <a:pt x="21600" y="1440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371" name="Freeform 483"/>
                <p:cNvSpPr/>
                <p:nvPr/>
              </p:nvSpPr>
              <p:spPr>
                <a:xfrm>
                  <a:off x="87035" y="7717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9430" fill="norm" stroke="1" extrusionOk="0">
                      <a:moveTo>
                        <a:pt x="0" y="8630"/>
                      </a:moveTo>
                      <a:cubicBezTo>
                        <a:pt x="0" y="8630"/>
                        <a:pt x="7200" y="8630"/>
                        <a:pt x="7200" y="3230"/>
                      </a:cubicBezTo>
                      <a:cubicBezTo>
                        <a:pt x="21600" y="-2170"/>
                        <a:pt x="21600" y="-2170"/>
                        <a:pt x="21600" y="14030"/>
                      </a:cubicBezTo>
                      <a:cubicBezTo>
                        <a:pt x="21600" y="14030"/>
                        <a:pt x="21600" y="19430"/>
                        <a:pt x="14400" y="19430"/>
                      </a:cubicBezTo>
                      <a:cubicBezTo>
                        <a:pt x="14400" y="19430"/>
                        <a:pt x="7200" y="19430"/>
                        <a:pt x="0" y="19430"/>
                      </a:cubicBezTo>
                      <a:cubicBezTo>
                        <a:pt x="0" y="19430"/>
                        <a:pt x="0" y="8630"/>
                        <a:pt x="0" y="863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372" name="Freeform 484"/>
                <p:cNvSpPr/>
                <p:nvPr/>
              </p:nvSpPr>
              <p:spPr>
                <a:xfrm>
                  <a:off x="84388" y="103674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214" fill="norm" stroke="1" extrusionOk="0">
                      <a:moveTo>
                        <a:pt x="7714" y="20057"/>
                      </a:moveTo>
                      <a:cubicBezTo>
                        <a:pt x="7714" y="18514"/>
                        <a:pt x="7714" y="18514"/>
                        <a:pt x="7714" y="16971"/>
                      </a:cubicBezTo>
                      <a:cubicBezTo>
                        <a:pt x="7714" y="15429"/>
                        <a:pt x="7714" y="15429"/>
                        <a:pt x="6171" y="15429"/>
                      </a:cubicBezTo>
                      <a:cubicBezTo>
                        <a:pt x="6171" y="16971"/>
                        <a:pt x="4629" y="16971"/>
                        <a:pt x="6171" y="16971"/>
                      </a:cubicBezTo>
                      <a:cubicBezTo>
                        <a:pt x="7714" y="20057"/>
                        <a:pt x="4629" y="20057"/>
                        <a:pt x="4629" y="20057"/>
                      </a:cubicBezTo>
                      <a:cubicBezTo>
                        <a:pt x="3086" y="21600"/>
                        <a:pt x="1543" y="20057"/>
                        <a:pt x="0" y="18514"/>
                      </a:cubicBezTo>
                      <a:cubicBezTo>
                        <a:pt x="0" y="18514"/>
                        <a:pt x="0" y="16971"/>
                        <a:pt x="0" y="15429"/>
                      </a:cubicBezTo>
                      <a:cubicBezTo>
                        <a:pt x="0" y="15429"/>
                        <a:pt x="0" y="15429"/>
                        <a:pt x="1543" y="15429"/>
                      </a:cubicBezTo>
                      <a:cubicBezTo>
                        <a:pt x="4629" y="13886"/>
                        <a:pt x="3086" y="9257"/>
                        <a:pt x="6171" y="7714"/>
                      </a:cubicBezTo>
                      <a:cubicBezTo>
                        <a:pt x="7714" y="7714"/>
                        <a:pt x="6171" y="4629"/>
                        <a:pt x="4629" y="4629"/>
                      </a:cubicBezTo>
                      <a:cubicBezTo>
                        <a:pt x="3086" y="4629"/>
                        <a:pt x="3086" y="3086"/>
                        <a:pt x="3086" y="3086"/>
                      </a:cubicBezTo>
                      <a:cubicBezTo>
                        <a:pt x="3086" y="1543"/>
                        <a:pt x="4629" y="0"/>
                        <a:pt x="4629" y="0"/>
                      </a:cubicBezTo>
                      <a:cubicBezTo>
                        <a:pt x="6171" y="0"/>
                        <a:pt x="7714" y="0"/>
                        <a:pt x="7714" y="1543"/>
                      </a:cubicBezTo>
                      <a:cubicBezTo>
                        <a:pt x="7714" y="3086"/>
                        <a:pt x="9257" y="4629"/>
                        <a:pt x="12343" y="6171"/>
                      </a:cubicBezTo>
                      <a:cubicBezTo>
                        <a:pt x="15429" y="6171"/>
                        <a:pt x="18514" y="9257"/>
                        <a:pt x="21600" y="10800"/>
                      </a:cubicBezTo>
                      <a:cubicBezTo>
                        <a:pt x="21600" y="10800"/>
                        <a:pt x="21600" y="10800"/>
                        <a:pt x="21600" y="10800"/>
                      </a:cubicBezTo>
                      <a:cubicBezTo>
                        <a:pt x="21600" y="10800"/>
                        <a:pt x="20057" y="12343"/>
                        <a:pt x="20057" y="12343"/>
                      </a:cubicBezTo>
                      <a:cubicBezTo>
                        <a:pt x="18514" y="12343"/>
                        <a:pt x="18514" y="12343"/>
                        <a:pt x="16971" y="12343"/>
                      </a:cubicBezTo>
                      <a:cubicBezTo>
                        <a:pt x="15429" y="12343"/>
                        <a:pt x="15429" y="13886"/>
                        <a:pt x="15429" y="15429"/>
                      </a:cubicBezTo>
                      <a:cubicBezTo>
                        <a:pt x="15429" y="16971"/>
                        <a:pt x="13886" y="20057"/>
                        <a:pt x="12343" y="20057"/>
                      </a:cubicBezTo>
                      <a:cubicBezTo>
                        <a:pt x="9257" y="21600"/>
                        <a:pt x="7714" y="21600"/>
                        <a:pt x="7714" y="2005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373" name="Freeform 485"/>
                <p:cNvSpPr/>
                <p:nvPr/>
              </p:nvSpPr>
              <p:spPr>
                <a:xfrm>
                  <a:off x="88249" y="11139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0250" fill="norm" stroke="1" extrusionOk="0">
                      <a:moveTo>
                        <a:pt x="0" y="16200"/>
                      </a:moveTo>
                      <a:cubicBezTo>
                        <a:pt x="0" y="10800"/>
                        <a:pt x="7200" y="5400"/>
                        <a:pt x="7200" y="0"/>
                      </a:cubicBezTo>
                      <a:cubicBezTo>
                        <a:pt x="14400" y="0"/>
                        <a:pt x="14400" y="5400"/>
                        <a:pt x="21600" y="10800"/>
                      </a:cubicBezTo>
                      <a:cubicBezTo>
                        <a:pt x="14400" y="16200"/>
                        <a:pt x="14400" y="16200"/>
                        <a:pt x="14400" y="16200"/>
                      </a:cubicBezTo>
                      <a:cubicBezTo>
                        <a:pt x="7200" y="21600"/>
                        <a:pt x="0" y="21600"/>
                        <a:pt x="0" y="1620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374" name="Freeform 486"/>
                <p:cNvSpPr/>
                <p:nvPr/>
              </p:nvSpPr>
              <p:spPr>
                <a:xfrm>
                  <a:off x="85099" y="90178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856" h="21600" fill="norm" stroke="1" extrusionOk="0">
                      <a:moveTo>
                        <a:pt x="0" y="18000"/>
                      </a:moveTo>
                      <a:cubicBezTo>
                        <a:pt x="1271" y="16200"/>
                        <a:pt x="2541" y="16200"/>
                        <a:pt x="3812" y="14400"/>
                      </a:cubicBezTo>
                      <a:cubicBezTo>
                        <a:pt x="5082" y="14400"/>
                        <a:pt x="6353" y="14400"/>
                        <a:pt x="6353" y="12600"/>
                      </a:cubicBezTo>
                      <a:cubicBezTo>
                        <a:pt x="7624" y="10800"/>
                        <a:pt x="8894" y="7200"/>
                        <a:pt x="12706" y="9000"/>
                      </a:cubicBezTo>
                      <a:cubicBezTo>
                        <a:pt x="12706" y="9000"/>
                        <a:pt x="13976" y="9000"/>
                        <a:pt x="13976" y="7200"/>
                      </a:cubicBezTo>
                      <a:cubicBezTo>
                        <a:pt x="15247" y="5400"/>
                        <a:pt x="15247" y="3600"/>
                        <a:pt x="16518" y="1800"/>
                      </a:cubicBezTo>
                      <a:cubicBezTo>
                        <a:pt x="17788" y="1800"/>
                        <a:pt x="17788" y="0"/>
                        <a:pt x="19059" y="0"/>
                      </a:cubicBezTo>
                      <a:cubicBezTo>
                        <a:pt x="20329" y="1800"/>
                        <a:pt x="21600" y="3600"/>
                        <a:pt x="20329" y="7200"/>
                      </a:cubicBezTo>
                      <a:cubicBezTo>
                        <a:pt x="20329" y="7200"/>
                        <a:pt x="20329" y="9000"/>
                        <a:pt x="19059" y="10800"/>
                      </a:cubicBezTo>
                      <a:cubicBezTo>
                        <a:pt x="17788" y="12600"/>
                        <a:pt x="16518" y="12600"/>
                        <a:pt x="15247" y="14400"/>
                      </a:cubicBezTo>
                      <a:cubicBezTo>
                        <a:pt x="12706" y="14400"/>
                        <a:pt x="8894" y="16200"/>
                        <a:pt x="6353" y="18000"/>
                      </a:cubicBezTo>
                      <a:cubicBezTo>
                        <a:pt x="5082" y="21600"/>
                        <a:pt x="3812" y="21600"/>
                        <a:pt x="1271" y="21600"/>
                      </a:cubicBezTo>
                      <a:cubicBezTo>
                        <a:pt x="1271" y="21600"/>
                        <a:pt x="0" y="21600"/>
                        <a:pt x="0" y="21600"/>
                      </a:cubicBezTo>
                      <a:cubicBezTo>
                        <a:pt x="0" y="19800"/>
                        <a:pt x="0" y="18000"/>
                        <a:pt x="0" y="1800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375" name="Freeform 487"/>
                <p:cNvSpPr/>
                <p:nvPr/>
              </p:nvSpPr>
              <p:spPr>
                <a:xfrm>
                  <a:off x="90014" y="10003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8437" fill="norm" stroke="1" extrusionOk="0">
                      <a:moveTo>
                        <a:pt x="8640" y="0"/>
                      </a:moveTo>
                      <a:cubicBezTo>
                        <a:pt x="12960" y="5400"/>
                        <a:pt x="17280" y="5400"/>
                        <a:pt x="21600" y="10800"/>
                      </a:cubicBezTo>
                      <a:cubicBezTo>
                        <a:pt x="17280" y="16200"/>
                        <a:pt x="12960" y="21600"/>
                        <a:pt x="8640" y="16200"/>
                      </a:cubicBezTo>
                      <a:cubicBezTo>
                        <a:pt x="8640" y="16200"/>
                        <a:pt x="4320" y="10800"/>
                        <a:pt x="0" y="10800"/>
                      </a:cubicBezTo>
                      <a:cubicBezTo>
                        <a:pt x="0" y="5400"/>
                        <a:pt x="8640" y="0"/>
                        <a:pt x="864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376" name="Freeform 488"/>
                <p:cNvSpPr/>
                <p:nvPr/>
              </p:nvSpPr>
              <p:spPr>
                <a:xfrm>
                  <a:off x="90014" y="118307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12960"/>
                      </a:moveTo>
                      <a:cubicBezTo>
                        <a:pt x="0" y="8640"/>
                        <a:pt x="0" y="8640"/>
                        <a:pt x="4320" y="4320"/>
                      </a:cubicBezTo>
                      <a:cubicBezTo>
                        <a:pt x="4320" y="4320"/>
                        <a:pt x="8640" y="0"/>
                        <a:pt x="12960" y="0"/>
                      </a:cubicBezTo>
                      <a:cubicBezTo>
                        <a:pt x="12960" y="0"/>
                        <a:pt x="17280" y="0"/>
                        <a:pt x="17280" y="0"/>
                      </a:cubicBezTo>
                      <a:cubicBezTo>
                        <a:pt x="17280" y="4320"/>
                        <a:pt x="21600" y="12960"/>
                        <a:pt x="21600" y="17280"/>
                      </a:cubicBezTo>
                      <a:cubicBezTo>
                        <a:pt x="21600" y="21600"/>
                        <a:pt x="17280" y="21600"/>
                        <a:pt x="12960" y="21600"/>
                      </a:cubicBezTo>
                      <a:cubicBezTo>
                        <a:pt x="8640" y="17280"/>
                        <a:pt x="4320" y="17280"/>
                        <a:pt x="0" y="1296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377" name="Freeform 489"/>
                <p:cNvSpPr/>
                <p:nvPr/>
              </p:nvSpPr>
              <p:spPr>
                <a:xfrm>
                  <a:off x="75405" y="160950"/>
                  <a:ext cx="22504" cy="30888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18692"/>
                      </a:moveTo>
                      <a:cubicBezTo>
                        <a:pt x="21600" y="18692"/>
                        <a:pt x="21600" y="19108"/>
                        <a:pt x="21600" y="19108"/>
                      </a:cubicBezTo>
                      <a:cubicBezTo>
                        <a:pt x="21032" y="19108"/>
                        <a:pt x="21032" y="19523"/>
                        <a:pt x="21032" y="19108"/>
                      </a:cubicBezTo>
                      <a:cubicBezTo>
                        <a:pt x="19895" y="18692"/>
                        <a:pt x="18758" y="19108"/>
                        <a:pt x="17621" y="19108"/>
                      </a:cubicBezTo>
                      <a:cubicBezTo>
                        <a:pt x="17053" y="19108"/>
                        <a:pt x="17053" y="18692"/>
                        <a:pt x="16484" y="18692"/>
                      </a:cubicBezTo>
                      <a:cubicBezTo>
                        <a:pt x="16484" y="18692"/>
                        <a:pt x="15916" y="18692"/>
                        <a:pt x="15916" y="18692"/>
                      </a:cubicBezTo>
                      <a:cubicBezTo>
                        <a:pt x="15916" y="19108"/>
                        <a:pt x="15916" y="19108"/>
                        <a:pt x="15916" y="19108"/>
                      </a:cubicBezTo>
                      <a:cubicBezTo>
                        <a:pt x="17053" y="19938"/>
                        <a:pt x="18189" y="20769"/>
                        <a:pt x="18758" y="21600"/>
                      </a:cubicBezTo>
                      <a:cubicBezTo>
                        <a:pt x="2842" y="21600"/>
                        <a:pt x="2842" y="21600"/>
                        <a:pt x="2842" y="21600"/>
                      </a:cubicBezTo>
                      <a:cubicBezTo>
                        <a:pt x="3979" y="20769"/>
                        <a:pt x="4547" y="19938"/>
                        <a:pt x="5116" y="18692"/>
                      </a:cubicBezTo>
                      <a:cubicBezTo>
                        <a:pt x="5684" y="18277"/>
                        <a:pt x="5684" y="18277"/>
                        <a:pt x="5116" y="18277"/>
                      </a:cubicBezTo>
                      <a:cubicBezTo>
                        <a:pt x="3979" y="18277"/>
                        <a:pt x="3411" y="18692"/>
                        <a:pt x="2842" y="18692"/>
                      </a:cubicBezTo>
                      <a:cubicBezTo>
                        <a:pt x="2274" y="18692"/>
                        <a:pt x="1705" y="18277"/>
                        <a:pt x="568" y="19108"/>
                      </a:cubicBezTo>
                      <a:cubicBezTo>
                        <a:pt x="568" y="19108"/>
                        <a:pt x="0" y="18692"/>
                        <a:pt x="0" y="18692"/>
                      </a:cubicBezTo>
                      <a:cubicBezTo>
                        <a:pt x="0" y="18692"/>
                        <a:pt x="0" y="18277"/>
                        <a:pt x="0" y="18277"/>
                      </a:cubicBezTo>
                      <a:cubicBezTo>
                        <a:pt x="1137" y="17446"/>
                        <a:pt x="1705" y="16615"/>
                        <a:pt x="2842" y="15369"/>
                      </a:cubicBezTo>
                      <a:cubicBezTo>
                        <a:pt x="3411" y="14538"/>
                        <a:pt x="4547" y="13292"/>
                        <a:pt x="5684" y="12046"/>
                      </a:cubicBezTo>
                      <a:cubicBezTo>
                        <a:pt x="5684" y="11631"/>
                        <a:pt x="5684" y="11215"/>
                        <a:pt x="5116" y="11215"/>
                      </a:cubicBezTo>
                      <a:cubicBezTo>
                        <a:pt x="4547" y="11215"/>
                        <a:pt x="3979" y="11215"/>
                        <a:pt x="3411" y="11215"/>
                      </a:cubicBezTo>
                      <a:cubicBezTo>
                        <a:pt x="2842" y="11215"/>
                        <a:pt x="2274" y="11215"/>
                        <a:pt x="1705" y="10800"/>
                      </a:cubicBezTo>
                      <a:cubicBezTo>
                        <a:pt x="1705" y="10800"/>
                        <a:pt x="2274" y="10385"/>
                        <a:pt x="2274" y="9969"/>
                      </a:cubicBezTo>
                      <a:cubicBezTo>
                        <a:pt x="3411" y="8723"/>
                        <a:pt x="4547" y="7062"/>
                        <a:pt x="5684" y="6231"/>
                      </a:cubicBezTo>
                      <a:cubicBezTo>
                        <a:pt x="6821" y="4985"/>
                        <a:pt x="7958" y="3738"/>
                        <a:pt x="9095" y="2077"/>
                      </a:cubicBezTo>
                      <a:cubicBezTo>
                        <a:pt x="9663" y="1662"/>
                        <a:pt x="10232" y="831"/>
                        <a:pt x="10800" y="0"/>
                      </a:cubicBezTo>
                      <a:cubicBezTo>
                        <a:pt x="10800" y="0"/>
                        <a:pt x="10800" y="0"/>
                        <a:pt x="10800" y="0"/>
                      </a:cubicBezTo>
                      <a:cubicBezTo>
                        <a:pt x="11368" y="0"/>
                        <a:pt x="11368" y="0"/>
                        <a:pt x="11368" y="0"/>
                      </a:cubicBezTo>
                      <a:cubicBezTo>
                        <a:pt x="11368" y="831"/>
                        <a:pt x="11368" y="1246"/>
                        <a:pt x="11937" y="1662"/>
                      </a:cubicBezTo>
                      <a:cubicBezTo>
                        <a:pt x="12505" y="1662"/>
                        <a:pt x="12505" y="2077"/>
                        <a:pt x="13074" y="2492"/>
                      </a:cubicBezTo>
                      <a:cubicBezTo>
                        <a:pt x="13642" y="3323"/>
                        <a:pt x="14211" y="4154"/>
                        <a:pt x="15347" y="4985"/>
                      </a:cubicBezTo>
                      <a:cubicBezTo>
                        <a:pt x="16484" y="6646"/>
                        <a:pt x="18189" y="8308"/>
                        <a:pt x="19895" y="10385"/>
                      </a:cubicBezTo>
                      <a:cubicBezTo>
                        <a:pt x="19895" y="10385"/>
                        <a:pt x="20463" y="10800"/>
                        <a:pt x="19326" y="10800"/>
                      </a:cubicBezTo>
                      <a:cubicBezTo>
                        <a:pt x="18189" y="10800"/>
                        <a:pt x="16484" y="10800"/>
                        <a:pt x="15347" y="11215"/>
                      </a:cubicBezTo>
                      <a:cubicBezTo>
                        <a:pt x="14779" y="11215"/>
                        <a:pt x="14211" y="11631"/>
                        <a:pt x="14779" y="11631"/>
                      </a:cubicBezTo>
                      <a:cubicBezTo>
                        <a:pt x="14779" y="12046"/>
                        <a:pt x="15347" y="12462"/>
                        <a:pt x="15347" y="12877"/>
                      </a:cubicBezTo>
                      <a:cubicBezTo>
                        <a:pt x="15916" y="12877"/>
                        <a:pt x="15916" y="13292"/>
                        <a:pt x="16484" y="13708"/>
                      </a:cubicBezTo>
                      <a:cubicBezTo>
                        <a:pt x="16484" y="14123"/>
                        <a:pt x="17053" y="14123"/>
                        <a:pt x="17053" y="14538"/>
                      </a:cubicBezTo>
                      <a:cubicBezTo>
                        <a:pt x="17621" y="14954"/>
                        <a:pt x="18189" y="14954"/>
                        <a:pt x="18189" y="15369"/>
                      </a:cubicBezTo>
                      <a:cubicBezTo>
                        <a:pt x="18758" y="15785"/>
                        <a:pt x="18758" y="16200"/>
                        <a:pt x="18758" y="16615"/>
                      </a:cubicBezTo>
                      <a:cubicBezTo>
                        <a:pt x="19326" y="17031"/>
                        <a:pt x="19326" y="17446"/>
                        <a:pt x="19895" y="17446"/>
                      </a:cubicBezTo>
                      <a:cubicBezTo>
                        <a:pt x="19895" y="17862"/>
                        <a:pt x="20463" y="18277"/>
                        <a:pt x="20463" y="18692"/>
                      </a:cubicBezTo>
                      <a:cubicBezTo>
                        <a:pt x="20463" y="19523"/>
                        <a:pt x="21032" y="18277"/>
                        <a:pt x="21600" y="1869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378" name="Freeform 490"/>
                <p:cNvSpPr/>
                <p:nvPr/>
              </p:nvSpPr>
              <p:spPr>
                <a:xfrm>
                  <a:off x="91448" y="14720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0"/>
                      </a:moveTo>
                      <a:cubicBezTo>
                        <a:pt x="0" y="0"/>
                        <a:pt x="10800" y="0"/>
                        <a:pt x="10800" y="0"/>
                      </a:cubicBezTo>
                      <a:cubicBezTo>
                        <a:pt x="10800" y="0"/>
                        <a:pt x="10800" y="0"/>
                        <a:pt x="21600" y="21600"/>
                      </a:cubicBezTo>
                      <a:cubicBezTo>
                        <a:pt x="10800" y="21600"/>
                        <a:pt x="10800" y="21600"/>
                        <a:pt x="10800" y="21600"/>
                      </a:cubicBezTo>
                      <a:cubicBezTo>
                        <a:pt x="10800" y="21600"/>
                        <a:pt x="0" y="21600"/>
                        <a:pt x="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379" name="Freeform 491"/>
                <p:cNvSpPr/>
                <p:nvPr/>
              </p:nvSpPr>
              <p:spPr>
                <a:xfrm>
                  <a:off x="91448" y="129780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21600"/>
                      </a:moveTo>
                      <a:cubicBezTo>
                        <a:pt x="0" y="10800"/>
                        <a:pt x="0" y="10800"/>
                        <a:pt x="0" y="10800"/>
                      </a:cubicBezTo>
                      <a:cubicBezTo>
                        <a:pt x="0" y="0"/>
                        <a:pt x="10800" y="0"/>
                        <a:pt x="21600" y="0"/>
                      </a:cubicBezTo>
                      <a:cubicBezTo>
                        <a:pt x="21600" y="0"/>
                        <a:pt x="21600" y="10800"/>
                        <a:pt x="21600" y="10800"/>
                      </a:cubicBezTo>
                      <a:cubicBezTo>
                        <a:pt x="21600" y="10800"/>
                        <a:pt x="10800" y="10800"/>
                        <a:pt x="0" y="2160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380" name="Freeform 492"/>
                <p:cNvSpPr/>
                <p:nvPr/>
              </p:nvSpPr>
              <p:spPr>
                <a:xfrm>
                  <a:off x="91606" y="5227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7382" h="17382" fill="norm" stroke="1" extrusionOk="0">
                      <a:moveTo>
                        <a:pt x="0" y="7200"/>
                      </a:moveTo>
                      <a:cubicBezTo>
                        <a:pt x="0" y="0"/>
                        <a:pt x="0" y="0"/>
                        <a:pt x="7200" y="0"/>
                      </a:cubicBezTo>
                      <a:cubicBezTo>
                        <a:pt x="14400" y="0"/>
                        <a:pt x="21600" y="0"/>
                        <a:pt x="14400" y="7200"/>
                      </a:cubicBezTo>
                      <a:cubicBezTo>
                        <a:pt x="14400" y="14400"/>
                        <a:pt x="14400" y="14400"/>
                        <a:pt x="14400" y="14400"/>
                      </a:cubicBezTo>
                      <a:cubicBezTo>
                        <a:pt x="7200" y="21600"/>
                        <a:pt x="0" y="14400"/>
                        <a:pt x="0" y="720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381" name="Freeform 493"/>
                <p:cNvSpPr/>
                <p:nvPr/>
              </p:nvSpPr>
              <p:spPr>
                <a:xfrm>
                  <a:off x="91999" y="9403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3600" y="8640"/>
                      </a:moveTo>
                      <a:cubicBezTo>
                        <a:pt x="7200" y="4320"/>
                        <a:pt x="10800" y="0"/>
                        <a:pt x="14400" y="0"/>
                      </a:cubicBezTo>
                      <a:cubicBezTo>
                        <a:pt x="18000" y="0"/>
                        <a:pt x="21600" y="8640"/>
                        <a:pt x="21600" y="12960"/>
                      </a:cubicBezTo>
                      <a:cubicBezTo>
                        <a:pt x="18000" y="17280"/>
                        <a:pt x="14400" y="21600"/>
                        <a:pt x="7200" y="21600"/>
                      </a:cubicBezTo>
                      <a:cubicBezTo>
                        <a:pt x="3600" y="21600"/>
                        <a:pt x="3600" y="17280"/>
                        <a:pt x="0" y="12960"/>
                      </a:cubicBezTo>
                      <a:cubicBezTo>
                        <a:pt x="0" y="12960"/>
                        <a:pt x="3600" y="8640"/>
                        <a:pt x="3600" y="864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382" name="Freeform 494"/>
                <p:cNvSpPr/>
                <p:nvPr/>
              </p:nvSpPr>
              <p:spPr>
                <a:xfrm>
                  <a:off x="94978" y="73521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10800"/>
                      </a:moveTo>
                      <a:cubicBezTo>
                        <a:pt x="0" y="10800"/>
                        <a:pt x="0" y="0"/>
                        <a:pt x="0" y="0"/>
                      </a:cubicBezTo>
                      <a:cubicBezTo>
                        <a:pt x="10800" y="0"/>
                        <a:pt x="10800" y="0"/>
                        <a:pt x="21600" y="10800"/>
                      </a:cubicBezTo>
                      <a:cubicBezTo>
                        <a:pt x="10800" y="10800"/>
                        <a:pt x="10800" y="21600"/>
                        <a:pt x="10800" y="21600"/>
                      </a:cubicBezTo>
                      <a:cubicBezTo>
                        <a:pt x="0" y="21600"/>
                        <a:pt x="0" y="10800"/>
                        <a:pt x="0" y="1080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383" name="Freeform 495"/>
                <p:cNvSpPr/>
                <p:nvPr/>
              </p:nvSpPr>
              <p:spPr>
                <a:xfrm>
                  <a:off x="95309" y="10672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0"/>
                      </a:moveTo>
                      <a:cubicBezTo>
                        <a:pt x="21600" y="10800"/>
                        <a:pt x="21600" y="10800"/>
                        <a:pt x="21600" y="10800"/>
                      </a:cubicBezTo>
                      <a:cubicBezTo>
                        <a:pt x="21600" y="21600"/>
                        <a:pt x="21600" y="21600"/>
                        <a:pt x="0" y="21600"/>
                      </a:cubicBezTo>
                      <a:cubicBezTo>
                        <a:pt x="0" y="21600"/>
                        <a:pt x="0" y="21600"/>
                        <a:pt x="0" y="10800"/>
                      </a:cubicBezTo>
                      <a:cubicBezTo>
                        <a:pt x="0" y="10800"/>
                        <a:pt x="0" y="10800"/>
                        <a:pt x="2160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384" name="Freeform 496"/>
                <p:cNvSpPr/>
                <p:nvPr/>
              </p:nvSpPr>
              <p:spPr>
                <a:xfrm>
                  <a:off x="94209" y="7859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8936" h="21600" fill="norm" stroke="1" extrusionOk="0">
                      <a:moveTo>
                        <a:pt x="3600" y="4320"/>
                      </a:moveTo>
                      <a:cubicBezTo>
                        <a:pt x="7200" y="0"/>
                        <a:pt x="14400" y="0"/>
                        <a:pt x="18000" y="0"/>
                      </a:cubicBezTo>
                      <a:cubicBezTo>
                        <a:pt x="18000" y="4320"/>
                        <a:pt x="18000" y="4320"/>
                        <a:pt x="18000" y="4320"/>
                      </a:cubicBezTo>
                      <a:cubicBezTo>
                        <a:pt x="21600" y="12960"/>
                        <a:pt x="14400" y="21600"/>
                        <a:pt x="3600" y="21600"/>
                      </a:cubicBezTo>
                      <a:cubicBezTo>
                        <a:pt x="3600" y="21600"/>
                        <a:pt x="3600" y="21600"/>
                        <a:pt x="0" y="17280"/>
                      </a:cubicBezTo>
                      <a:cubicBezTo>
                        <a:pt x="0" y="17280"/>
                        <a:pt x="0" y="12960"/>
                        <a:pt x="0" y="12960"/>
                      </a:cubicBezTo>
                      <a:cubicBezTo>
                        <a:pt x="0" y="8640"/>
                        <a:pt x="0" y="8640"/>
                        <a:pt x="3600" y="432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385" name="Freeform 497"/>
                <p:cNvSpPr/>
                <p:nvPr/>
              </p:nvSpPr>
              <p:spPr>
                <a:xfrm>
                  <a:off x="94542" y="85104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378" h="21600" fill="norm" stroke="1" extrusionOk="0">
                      <a:moveTo>
                        <a:pt x="18514" y="8640"/>
                      </a:moveTo>
                      <a:cubicBezTo>
                        <a:pt x="21600" y="12960"/>
                        <a:pt x="15429" y="17280"/>
                        <a:pt x="15429" y="21600"/>
                      </a:cubicBezTo>
                      <a:cubicBezTo>
                        <a:pt x="15429" y="21600"/>
                        <a:pt x="12343" y="21600"/>
                        <a:pt x="12343" y="21600"/>
                      </a:cubicBezTo>
                      <a:cubicBezTo>
                        <a:pt x="9257" y="17280"/>
                        <a:pt x="6171" y="17280"/>
                        <a:pt x="3086" y="12960"/>
                      </a:cubicBezTo>
                      <a:cubicBezTo>
                        <a:pt x="0" y="12960"/>
                        <a:pt x="0" y="8640"/>
                        <a:pt x="0" y="8640"/>
                      </a:cubicBezTo>
                      <a:cubicBezTo>
                        <a:pt x="3086" y="4320"/>
                        <a:pt x="3086" y="4320"/>
                        <a:pt x="6171" y="0"/>
                      </a:cubicBezTo>
                      <a:cubicBezTo>
                        <a:pt x="6171" y="0"/>
                        <a:pt x="9257" y="0"/>
                        <a:pt x="9257" y="0"/>
                      </a:cubicBezTo>
                      <a:cubicBezTo>
                        <a:pt x="15429" y="0"/>
                        <a:pt x="15429" y="4320"/>
                        <a:pt x="18514" y="864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386" name="Freeform 498"/>
                <p:cNvSpPr/>
                <p:nvPr/>
              </p:nvSpPr>
              <p:spPr>
                <a:xfrm>
                  <a:off x="83716" y="135578"/>
                  <a:ext cx="18826" cy="1721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431" h="21600" fill="norm" stroke="1" extrusionOk="0">
                      <a:moveTo>
                        <a:pt x="15356" y="5959"/>
                      </a:moveTo>
                      <a:cubicBezTo>
                        <a:pt x="14681" y="5959"/>
                        <a:pt x="14006" y="6703"/>
                        <a:pt x="13331" y="7448"/>
                      </a:cubicBezTo>
                      <a:cubicBezTo>
                        <a:pt x="13331" y="8193"/>
                        <a:pt x="13331" y="8938"/>
                        <a:pt x="11981" y="9683"/>
                      </a:cubicBezTo>
                      <a:cubicBezTo>
                        <a:pt x="11306" y="9683"/>
                        <a:pt x="11306" y="11172"/>
                        <a:pt x="11306" y="11917"/>
                      </a:cubicBezTo>
                      <a:cubicBezTo>
                        <a:pt x="10631" y="13407"/>
                        <a:pt x="10631" y="13407"/>
                        <a:pt x="9956" y="12662"/>
                      </a:cubicBezTo>
                      <a:cubicBezTo>
                        <a:pt x="9281" y="11917"/>
                        <a:pt x="9281" y="11917"/>
                        <a:pt x="8606" y="11172"/>
                      </a:cubicBezTo>
                      <a:cubicBezTo>
                        <a:pt x="7931" y="11172"/>
                        <a:pt x="7256" y="11172"/>
                        <a:pt x="6581" y="11172"/>
                      </a:cubicBezTo>
                      <a:cubicBezTo>
                        <a:pt x="5906" y="11917"/>
                        <a:pt x="5906" y="12662"/>
                        <a:pt x="5231" y="12662"/>
                      </a:cubicBezTo>
                      <a:cubicBezTo>
                        <a:pt x="4556" y="13407"/>
                        <a:pt x="4556" y="14152"/>
                        <a:pt x="4556" y="14152"/>
                      </a:cubicBezTo>
                      <a:cubicBezTo>
                        <a:pt x="5231" y="15641"/>
                        <a:pt x="5231" y="16386"/>
                        <a:pt x="5231" y="17131"/>
                      </a:cubicBezTo>
                      <a:cubicBezTo>
                        <a:pt x="5231" y="18621"/>
                        <a:pt x="5906" y="19366"/>
                        <a:pt x="6581" y="20110"/>
                      </a:cubicBezTo>
                      <a:cubicBezTo>
                        <a:pt x="6581" y="20110"/>
                        <a:pt x="6581" y="20855"/>
                        <a:pt x="5906" y="20855"/>
                      </a:cubicBezTo>
                      <a:cubicBezTo>
                        <a:pt x="5231" y="21600"/>
                        <a:pt x="4556" y="21600"/>
                        <a:pt x="3881" y="21600"/>
                      </a:cubicBezTo>
                      <a:cubicBezTo>
                        <a:pt x="2531" y="20855"/>
                        <a:pt x="1181" y="20110"/>
                        <a:pt x="506" y="18621"/>
                      </a:cubicBezTo>
                      <a:cubicBezTo>
                        <a:pt x="-169" y="17876"/>
                        <a:pt x="-169" y="16386"/>
                        <a:pt x="506" y="16386"/>
                      </a:cubicBezTo>
                      <a:cubicBezTo>
                        <a:pt x="1856" y="15641"/>
                        <a:pt x="1856" y="14897"/>
                        <a:pt x="2531" y="14152"/>
                      </a:cubicBezTo>
                      <a:cubicBezTo>
                        <a:pt x="2531" y="13407"/>
                        <a:pt x="2531" y="11917"/>
                        <a:pt x="3881" y="11917"/>
                      </a:cubicBezTo>
                      <a:cubicBezTo>
                        <a:pt x="5231" y="11172"/>
                        <a:pt x="5906" y="8938"/>
                        <a:pt x="6581" y="8193"/>
                      </a:cubicBezTo>
                      <a:cubicBezTo>
                        <a:pt x="7256" y="7448"/>
                        <a:pt x="7256" y="6703"/>
                        <a:pt x="7256" y="6703"/>
                      </a:cubicBezTo>
                      <a:cubicBezTo>
                        <a:pt x="7256" y="5959"/>
                        <a:pt x="6581" y="5214"/>
                        <a:pt x="7256" y="4469"/>
                      </a:cubicBezTo>
                      <a:cubicBezTo>
                        <a:pt x="8606" y="2979"/>
                        <a:pt x="8606" y="1490"/>
                        <a:pt x="9956" y="1490"/>
                      </a:cubicBezTo>
                      <a:cubicBezTo>
                        <a:pt x="10631" y="1490"/>
                        <a:pt x="10631" y="1490"/>
                        <a:pt x="10631" y="2234"/>
                      </a:cubicBezTo>
                      <a:cubicBezTo>
                        <a:pt x="11306" y="2979"/>
                        <a:pt x="10631" y="3724"/>
                        <a:pt x="10631" y="4469"/>
                      </a:cubicBezTo>
                      <a:cubicBezTo>
                        <a:pt x="9956" y="5214"/>
                        <a:pt x="10631" y="5959"/>
                        <a:pt x="11306" y="5959"/>
                      </a:cubicBezTo>
                      <a:cubicBezTo>
                        <a:pt x="11981" y="5214"/>
                        <a:pt x="12656" y="5959"/>
                        <a:pt x="12656" y="5214"/>
                      </a:cubicBezTo>
                      <a:cubicBezTo>
                        <a:pt x="13331" y="4469"/>
                        <a:pt x="14681" y="3724"/>
                        <a:pt x="15356" y="3724"/>
                      </a:cubicBezTo>
                      <a:cubicBezTo>
                        <a:pt x="16706" y="3724"/>
                        <a:pt x="17381" y="3724"/>
                        <a:pt x="16706" y="2234"/>
                      </a:cubicBezTo>
                      <a:cubicBezTo>
                        <a:pt x="18056" y="1490"/>
                        <a:pt x="18731" y="745"/>
                        <a:pt x="19406" y="0"/>
                      </a:cubicBezTo>
                      <a:cubicBezTo>
                        <a:pt x="20081" y="0"/>
                        <a:pt x="21431" y="745"/>
                        <a:pt x="21431" y="745"/>
                      </a:cubicBezTo>
                      <a:cubicBezTo>
                        <a:pt x="21431" y="1490"/>
                        <a:pt x="21431" y="2234"/>
                        <a:pt x="20756" y="2979"/>
                      </a:cubicBezTo>
                      <a:cubicBezTo>
                        <a:pt x="19406" y="2979"/>
                        <a:pt x="18731" y="3724"/>
                        <a:pt x="18056" y="5214"/>
                      </a:cubicBezTo>
                      <a:cubicBezTo>
                        <a:pt x="17381" y="5959"/>
                        <a:pt x="16706" y="5959"/>
                        <a:pt x="15356" y="595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387" name="Freeform 499"/>
                <p:cNvSpPr/>
                <p:nvPr/>
              </p:nvSpPr>
              <p:spPr>
                <a:xfrm>
                  <a:off x="95419" y="143751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7895" h="20520" fill="norm" stroke="1" extrusionOk="0">
                      <a:moveTo>
                        <a:pt x="1695" y="11880"/>
                      </a:moveTo>
                      <a:cubicBezTo>
                        <a:pt x="-2625" y="7560"/>
                        <a:pt x="1695" y="3240"/>
                        <a:pt x="10335" y="3240"/>
                      </a:cubicBezTo>
                      <a:cubicBezTo>
                        <a:pt x="10335" y="-1080"/>
                        <a:pt x="14655" y="-1080"/>
                        <a:pt x="14655" y="3240"/>
                      </a:cubicBezTo>
                      <a:cubicBezTo>
                        <a:pt x="18975" y="7560"/>
                        <a:pt x="18975" y="11880"/>
                        <a:pt x="14655" y="16200"/>
                      </a:cubicBezTo>
                      <a:cubicBezTo>
                        <a:pt x="14655" y="16200"/>
                        <a:pt x="14655" y="20520"/>
                        <a:pt x="6015" y="20520"/>
                      </a:cubicBezTo>
                      <a:cubicBezTo>
                        <a:pt x="1695" y="20520"/>
                        <a:pt x="1695" y="16200"/>
                        <a:pt x="1695" y="1188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388" name="Freeform 500"/>
                <p:cNvSpPr/>
                <p:nvPr/>
              </p:nvSpPr>
              <p:spPr>
                <a:xfrm>
                  <a:off x="94095" y="149594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7548" fill="norm" stroke="1" extrusionOk="0">
                      <a:moveTo>
                        <a:pt x="19636" y="4363"/>
                      </a:moveTo>
                      <a:cubicBezTo>
                        <a:pt x="21600" y="7449"/>
                        <a:pt x="21600" y="10535"/>
                        <a:pt x="21600" y="13621"/>
                      </a:cubicBezTo>
                      <a:cubicBezTo>
                        <a:pt x="19636" y="19792"/>
                        <a:pt x="17673" y="16706"/>
                        <a:pt x="17673" y="16706"/>
                      </a:cubicBezTo>
                      <a:cubicBezTo>
                        <a:pt x="13745" y="19792"/>
                        <a:pt x="11782" y="13621"/>
                        <a:pt x="9818" y="10535"/>
                      </a:cubicBezTo>
                      <a:cubicBezTo>
                        <a:pt x="7855" y="7449"/>
                        <a:pt x="7855" y="10535"/>
                        <a:pt x="7855" y="13621"/>
                      </a:cubicBezTo>
                      <a:cubicBezTo>
                        <a:pt x="5891" y="13621"/>
                        <a:pt x="5891" y="13621"/>
                        <a:pt x="5891" y="13621"/>
                      </a:cubicBezTo>
                      <a:cubicBezTo>
                        <a:pt x="5891" y="16706"/>
                        <a:pt x="1964" y="16706"/>
                        <a:pt x="0" y="16706"/>
                      </a:cubicBezTo>
                      <a:cubicBezTo>
                        <a:pt x="0" y="13621"/>
                        <a:pt x="0" y="10535"/>
                        <a:pt x="1964" y="7449"/>
                      </a:cubicBezTo>
                      <a:cubicBezTo>
                        <a:pt x="1964" y="7449"/>
                        <a:pt x="3927" y="4363"/>
                        <a:pt x="3927" y="4363"/>
                      </a:cubicBezTo>
                      <a:cubicBezTo>
                        <a:pt x="5891" y="1278"/>
                        <a:pt x="7855" y="-1808"/>
                        <a:pt x="11782" y="1278"/>
                      </a:cubicBezTo>
                      <a:cubicBezTo>
                        <a:pt x="13745" y="4363"/>
                        <a:pt x="15709" y="1278"/>
                        <a:pt x="19636" y="436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389" name="Freeform 501"/>
                <p:cNvSpPr/>
                <p:nvPr/>
              </p:nvSpPr>
              <p:spPr>
                <a:xfrm>
                  <a:off x="97405" y="75948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0800" y="0"/>
                      </a:moveTo>
                      <a:cubicBezTo>
                        <a:pt x="10800" y="0"/>
                        <a:pt x="10800" y="0"/>
                        <a:pt x="21600" y="10800"/>
                      </a:cubicBezTo>
                      <a:cubicBezTo>
                        <a:pt x="10800" y="10800"/>
                        <a:pt x="10800" y="21600"/>
                        <a:pt x="10800" y="21600"/>
                      </a:cubicBezTo>
                      <a:cubicBezTo>
                        <a:pt x="0" y="21600"/>
                        <a:pt x="0" y="10800"/>
                        <a:pt x="0" y="10800"/>
                      </a:cubicBezTo>
                      <a:cubicBezTo>
                        <a:pt x="0" y="10800"/>
                        <a:pt x="0" y="0"/>
                        <a:pt x="1080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390" name="Freeform 502"/>
                <p:cNvSpPr/>
                <p:nvPr/>
              </p:nvSpPr>
              <p:spPr>
                <a:xfrm>
                  <a:off x="97074" y="12277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9069" fill="norm" stroke="1" extrusionOk="0">
                      <a:moveTo>
                        <a:pt x="7200" y="0"/>
                      </a:moveTo>
                      <a:cubicBezTo>
                        <a:pt x="14400" y="0"/>
                        <a:pt x="21600" y="4320"/>
                        <a:pt x="21600" y="8640"/>
                      </a:cubicBezTo>
                      <a:cubicBezTo>
                        <a:pt x="21600" y="8640"/>
                        <a:pt x="21600" y="12960"/>
                        <a:pt x="21600" y="12960"/>
                      </a:cubicBezTo>
                      <a:cubicBezTo>
                        <a:pt x="21600" y="17280"/>
                        <a:pt x="21600" y="21600"/>
                        <a:pt x="14400" y="17280"/>
                      </a:cubicBezTo>
                      <a:cubicBezTo>
                        <a:pt x="14400" y="12960"/>
                        <a:pt x="7200" y="12960"/>
                        <a:pt x="7200" y="12960"/>
                      </a:cubicBezTo>
                      <a:cubicBezTo>
                        <a:pt x="0" y="8640"/>
                        <a:pt x="0" y="8640"/>
                        <a:pt x="0" y="4320"/>
                      </a:cubicBezTo>
                      <a:cubicBezTo>
                        <a:pt x="0" y="0"/>
                        <a:pt x="7200" y="0"/>
                        <a:pt x="720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391" name="Freeform 503"/>
                <p:cNvSpPr/>
                <p:nvPr/>
              </p:nvSpPr>
              <p:spPr>
                <a:xfrm>
                  <a:off x="98508" y="6579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0"/>
                      </a:moveTo>
                      <a:cubicBezTo>
                        <a:pt x="10800" y="0"/>
                        <a:pt x="10800" y="0"/>
                        <a:pt x="21600" y="10800"/>
                      </a:cubicBezTo>
                      <a:cubicBezTo>
                        <a:pt x="10800" y="10800"/>
                        <a:pt x="0" y="21600"/>
                        <a:pt x="0" y="21600"/>
                      </a:cubicBezTo>
                      <a:cubicBezTo>
                        <a:pt x="0" y="10800"/>
                        <a:pt x="0" y="10800"/>
                        <a:pt x="0" y="1080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392" name="Freeform 504"/>
                <p:cNvSpPr/>
                <p:nvPr/>
              </p:nvSpPr>
              <p:spPr>
                <a:xfrm>
                  <a:off x="98287" y="9161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21600"/>
                      </a:moveTo>
                      <a:cubicBezTo>
                        <a:pt x="21600" y="21600"/>
                        <a:pt x="0" y="21600"/>
                        <a:pt x="0" y="21600"/>
                      </a:cubicBezTo>
                      <a:cubicBezTo>
                        <a:pt x="0" y="21600"/>
                        <a:pt x="0" y="0"/>
                        <a:pt x="21600" y="0"/>
                      </a:cubicBezTo>
                      <a:cubicBezTo>
                        <a:pt x="21600" y="0"/>
                        <a:pt x="21600" y="21600"/>
                        <a:pt x="21600" y="21600"/>
                      </a:cubicBezTo>
                      <a:cubicBezTo>
                        <a:pt x="21600" y="21600"/>
                        <a:pt x="21600" y="21600"/>
                        <a:pt x="21600" y="2160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393" name="Freeform 505"/>
                <p:cNvSpPr/>
                <p:nvPr/>
              </p:nvSpPr>
              <p:spPr>
                <a:xfrm>
                  <a:off x="98618" y="11714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9491" fill="norm" stroke="1" extrusionOk="0">
                      <a:moveTo>
                        <a:pt x="0" y="3600"/>
                      </a:moveTo>
                      <a:cubicBezTo>
                        <a:pt x="3600" y="3600"/>
                        <a:pt x="7200" y="3600"/>
                        <a:pt x="7200" y="0"/>
                      </a:cubicBezTo>
                      <a:cubicBezTo>
                        <a:pt x="10800" y="0"/>
                        <a:pt x="21600" y="10800"/>
                        <a:pt x="21600" y="14400"/>
                      </a:cubicBezTo>
                      <a:cubicBezTo>
                        <a:pt x="18000" y="18000"/>
                        <a:pt x="10800" y="21600"/>
                        <a:pt x="7200" y="18000"/>
                      </a:cubicBezTo>
                      <a:cubicBezTo>
                        <a:pt x="7200" y="14400"/>
                        <a:pt x="3600" y="14400"/>
                        <a:pt x="3600" y="10800"/>
                      </a:cubicBezTo>
                      <a:cubicBezTo>
                        <a:pt x="0" y="10800"/>
                        <a:pt x="0" y="7200"/>
                        <a:pt x="0" y="360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394" name="Freeform 506"/>
                <p:cNvSpPr/>
                <p:nvPr/>
              </p:nvSpPr>
              <p:spPr>
                <a:xfrm>
                  <a:off x="99020" y="86917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069" h="19491" fill="norm" stroke="1" extrusionOk="0">
                      <a:moveTo>
                        <a:pt x="6109" y="18000"/>
                      </a:moveTo>
                      <a:cubicBezTo>
                        <a:pt x="1789" y="18000"/>
                        <a:pt x="-2531" y="14400"/>
                        <a:pt x="1789" y="10800"/>
                      </a:cubicBezTo>
                      <a:cubicBezTo>
                        <a:pt x="1789" y="10800"/>
                        <a:pt x="1789" y="7200"/>
                        <a:pt x="1789" y="7200"/>
                      </a:cubicBezTo>
                      <a:cubicBezTo>
                        <a:pt x="1789" y="3600"/>
                        <a:pt x="6109" y="0"/>
                        <a:pt x="10429" y="0"/>
                      </a:cubicBezTo>
                      <a:cubicBezTo>
                        <a:pt x="14749" y="0"/>
                        <a:pt x="19069" y="3600"/>
                        <a:pt x="19069" y="10800"/>
                      </a:cubicBezTo>
                      <a:cubicBezTo>
                        <a:pt x="19069" y="10800"/>
                        <a:pt x="19069" y="10800"/>
                        <a:pt x="19069" y="14400"/>
                      </a:cubicBezTo>
                      <a:cubicBezTo>
                        <a:pt x="14749" y="18000"/>
                        <a:pt x="10429" y="21600"/>
                        <a:pt x="6109" y="1800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395" name="Freeform 507"/>
                <p:cNvSpPr/>
                <p:nvPr/>
              </p:nvSpPr>
              <p:spPr>
                <a:xfrm>
                  <a:off x="99832" y="7120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5400" y="18000"/>
                      </a:moveTo>
                      <a:cubicBezTo>
                        <a:pt x="5400" y="18000"/>
                        <a:pt x="0" y="14400"/>
                        <a:pt x="0" y="14400"/>
                      </a:cubicBezTo>
                      <a:cubicBezTo>
                        <a:pt x="5400" y="10800"/>
                        <a:pt x="16200" y="7200"/>
                        <a:pt x="16200" y="0"/>
                      </a:cubicBezTo>
                      <a:cubicBezTo>
                        <a:pt x="16200" y="0"/>
                        <a:pt x="21600" y="0"/>
                        <a:pt x="21600" y="0"/>
                      </a:cubicBezTo>
                      <a:cubicBezTo>
                        <a:pt x="21600" y="3600"/>
                        <a:pt x="21600" y="3600"/>
                        <a:pt x="21600" y="3600"/>
                      </a:cubicBezTo>
                      <a:cubicBezTo>
                        <a:pt x="21600" y="10800"/>
                        <a:pt x="16200" y="18000"/>
                        <a:pt x="10800" y="21600"/>
                      </a:cubicBezTo>
                      <a:cubicBezTo>
                        <a:pt x="10800" y="21600"/>
                        <a:pt x="5400" y="21600"/>
                        <a:pt x="5400" y="1800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396" name="Freeform 508"/>
                <p:cNvSpPr/>
                <p:nvPr/>
              </p:nvSpPr>
              <p:spPr>
                <a:xfrm>
                  <a:off x="101266" y="15548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7200" y="0"/>
                      </a:moveTo>
                      <a:cubicBezTo>
                        <a:pt x="14400" y="7200"/>
                        <a:pt x="14400" y="14400"/>
                        <a:pt x="21600" y="14400"/>
                      </a:cubicBezTo>
                      <a:cubicBezTo>
                        <a:pt x="14400" y="21600"/>
                        <a:pt x="14400" y="21600"/>
                        <a:pt x="14400" y="21600"/>
                      </a:cubicBezTo>
                      <a:cubicBezTo>
                        <a:pt x="7200" y="21600"/>
                        <a:pt x="0" y="21600"/>
                        <a:pt x="0" y="14400"/>
                      </a:cubicBezTo>
                      <a:cubicBezTo>
                        <a:pt x="0" y="7200"/>
                        <a:pt x="7200" y="7200"/>
                        <a:pt x="720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397" name="Freeform 509"/>
                <p:cNvSpPr/>
                <p:nvPr/>
              </p:nvSpPr>
              <p:spPr>
                <a:xfrm>
                  <a:off x="51577" y="27914"/>
                  <a:ext cx="56260" cy="94649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4547" y="12960"/>
                      </a:moveTo>
                      <a:cubicBezTo>
                        <a:pt x="4775" y="12825"/>
                        <a:pt x="4547" y="12420"/>
                        <a:pt x="4547" y="12150"/>
                      </a:cubicBezTo>
                      <a:cubicBezTo>
                        <a:pt x="4547" y="12015"/>
                        <a:pt x="4547" y="11880"/>
                        <a:pt x="4547" y="11745"/>
                      </a:cubicBezTo>
                      <a:cubicBezTo>
                        <a:pt x="4775" y="11475"/>
                        <a:pt x="4547" y="11205"/>
                        <a:pt x="4320" y="11070"/>
                      </a:cubicBezTo>
                      <a:cubicBezTo>
                        <a:pt x="3865" y="10935"/>
                        <a:pt x="3865" y="10665"/>
                        <a:pt x="3638" y="10395"/>
                      </a:cubicBezTo>
                      <a:cubicBezTo>
                        <a:pt x="3411" y="10395"/>
                        <a:pt x="3638" y="10395"/>
                        <a:pt x="3638" y="10260"/>
                      </a:cubicBezTo>
                      <a:cubicBezTo>
                        <a:pt x="3411" y="10125"/>
                        <a:pt x="3183" y="9990"/>
                        <a:pt x="3183" y="9855"/>
                      </a:cubicBezTo>
                      <a:cubicBezTo>
                        <a:pt x="3183" y="9720"/>
                        <a:pt x="3638" y="9585"/>
                        <a:pt x="3865" y="9450"/>
                      </a:cubicBezTo>
                      <a:cubicBezTo>
                        <a:pt x="4320" y="9180"/>
                        <a:pt x="4775" y="9045"/>
                        <a:pt x="5002" y="8775"/>
                      </a:cubicBezTo>
                      <a:cubicBezTo>
                        <a:pt x="5457" y="8640"/>
                        <a:pt x="5684" y="8235"/>
                        <a:pt x="6366" y="8100"/>
                      </a:cubicBezTo>
                      <a:cubicBezTo>
                        <a:pt x="6366" y="8100"/>
                        <a:pt x="6594" y="8100"/>
                        <a:pt x="6594" y="7965"/>
                      </a:cubicBezTo>
                      <a:cubicBezTo>
                        <a:pt x="7503" y="7425"/>
                        <a:pt x="8413" y="7020"/>
                        <a:pt x="9322" y="6480"/>
                      </a:cubicBezTo>
                      <a:cubicBezTo>
                        <a:pt x="10686" y="5805"/>
                        <a:pt x="11823" y="5265"/>
                        <a:pt x="12960" y="4590"/>
                      </a:cubicBezTo>
                      <a:cubicBezTo>
                        <a:pt x="14097" y="3915"/>
                        <a:pt x="15234" y="3375"/>
                        <a:pt x="16371" y="2700"/>
                      </a:cubicBezTo>
                      <a:cubicBezTo>
                        <a:pt x="17507" y="2025"/>
                        <a:pt x="18872" y="1485"/>
                        <a:pt x="20008" y="810"/>
                      </a:cubicBezTo>
                      <a:cubicBezTo>
                        <a:pt x="20463" y="540"/>
                        <a:pt x="20918" y="270"/>
                        <a:pt x="21373" y="0"/>
                      </a:cubicBezTo>
                      <a:cubicBezTo>
                        <a:pt x="21600" y="0"/>
                        <a:pt x="21600" y="0"/>
                        <a:pt x="21600" y="0"/>
                      </a:cubicBezTo>
                      <a:cubicBezTo>
                        <a:pt x="21600" y="135"/>
                        <a:pt x="21600" y="135"/>
                        <a:pt x="21600" y="135"/>
                      </a:cubicBezTo>
                      <a:cubicBezTo>
                        <a:pt x="21600" y="0"/>
                        <a:pt x="21600" y="0"/>
                        <a:pt x="21600" y="0"/>
                      </a:cubicBezTo>
                      <a:cubicBezTo>
                        <a:pt x="21600" y="135"/>
                        <a:pt x="21600" y="135"/>
                        <a:pt x="21600" y="135"/>
                      </a:cubicBezTo>
                      <a:cubicBezTo>
                        <a:pt x="20918" y="540"/>
                        <a:pt x="20691" y="1080"/>
                        <a:pt x="20236" y="1485"/>
                      </a:cubicBezTo>
                      <a:cubicBezTo>
                        <a:pt x="19554" y="2025"/>
                        <a:pt x="19099" y="2430"/>
                        <a:pt x="18644" y="2970"/>
                      </a:cubicBezTo>
                      <a:cubicBezTo>
                        <a:pt x="17962" y="3510"/>
                        <a:pt x="17507" y="4050"/>
                        <a:pt x="16825" y="4725"/>
                      </a:cubicBezTo>
                      <a:cubicBezTo>
                        <a:pt x="16143" y="5400"/>
                        <a:pt x="15461" y="6210"/>
                        <a:pt x="14779" y="7020"/>
                      </a:cubicBezTo>
                      <a:cubicBezTo>
                        <a:pt x="13642" y="8100"/>
                        <a:pt x="12505" y="9315"/>
                        <a:pt x="11141" y="10395"/>
                      </a:cubicBezTo>
                      <a:cubicBezTo>
                        <a:pt x="10686" y="10665"/>
                        <a:pt x="10459" y="11070"/>
                        <a:pt x="10004" y="11475"/>
                      </a:cubicBezTo>
                      <a:cubicBezTo>
                        <a:pt x="9322" y="12420"/>
                        <a:pt x="8185" y="13365"/>
                        <a:pt x="7276" y="14310"/>
                      </a:cubicBezTo>
                      <a:cubicBezTo>
                        <a:pt x="6594" y="14985"/>
                        <a:pt x="5912" y="15525"/>
                        <a:pt x="5457" y="16200"/>
                      </a:cubicBezTo>
                      <a:cubicBezTo>
                        <a:pt x="5002" y="16740"/>
                        <a:pt x="4320" y="17145"/>
                        <a:pt x="4093" y="17685"/>
                      </a:cubicBezTo>
                      <a:cubicBezTo>
                        <a:pt x="3865" y="17955"/>
                        <a:pt x="3411" y="18090"/>
                        <a:pt x="3183" y="18225"/>
                      </a:cubicBezTo>
                      <a:cubicBezTo>
                        <a:pt x="2956" y="18495"/>
                        <a:pt x="2728" y="18765"/>
                        <a:pt x="2501" y="19035"/>
                      </a:cubicBezTo>
                      <a:cubicBezTo>
                        <a:pt x="2501" y="19305"/>
                        <a:pt x="2274" y="19440"/>
                        <a:pt x="2046" y="19575"/>
                      </a:cubicBezTo>
                      <a:cubicBezTo>
                        <a:pt x="1592" y="20250"/>
                        <a:pt x="682" y="20790"/>
                        <a:pt x="227" y="21465"/>
                      </a:cubicBezTo>
                      <a:cubicBezTo>
                        <a:pt x="227" y="21600"/>
                        <a:pt x="0" y="21600"/>
                        <a:pt x="0" y="21600"/>
                      </a:cubicBezTo>
                      <a:cubicBezTo>
                        <a:pt x="0" y="21600"/>
                        <a:pt x="0" y="21465"/>
                        <a:pt x="0" y="21465"/>
                      </a:cubicBezTo>
                      <a:cubicBezTo>
                        <a:pt x="227" y="21060"/>
                        <a:pt x="455" y="20655"/>
                        <a:pt x="682" y="20250"/>
                      </a:cubicBezTo>
                      <a:cubicBezTo>
                        <a:pt x="682" y="19980"/>
                        <a:pt x="909" y="19710"/>
                        <a:pt x="909" y="19440"/>
                      </a:cubicBezTo>
                      <a:cubicBezTo>
                        <a:pt x="1137" y="19170"/>
                        <a:pt x="1137" y="19035"/>
                        <a:pt x="1364" y="18765"/>
                      </a:cubicBezTo>
                      <a:cubicBezTo>
                        <a:pt x="1592" y="18225"/>
                        <a:pt x="1819" y="17820"/>
                        <a:pt x="2046" y="17415"/>
                      </a:cubicBezTo>
                      <a:cubicBezTo>
                        <a:pt x="2274" y="16740"/>
                        <a:pt x="2728" y="16065"/>
                        <a:pt x="2956" y="15390"/>
                      </a:cubicBezTo>
                      <a:cubicBezTo>
                        <a:pt x="3183" y="14985"/>
                        <a:pt x="3411" y="14580"/>
                        <a:pt x="3865" y="14175"/>
                      </a:cubicBezTo>
                      <a:cubicBezTo>
                        <a:pt x="4320" y="13770"/>
                        <a:pt x="4320" y="13365"/>
                        <a:pt x="4547" y="1296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398" name="Freeform 510"/>
                <p:cNvSpPr/>
                <p:nvPr/>
              </p:nvSpPr>
              <p:spPr>
                <a:xfrm>
                  <a:off x="98672" y="13556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509" h="19886" fill="norm" stroke="1" extrusionOk="0">
                      <a:moveTo>
                        <a:pt x="5891" y="13715"/>
                      </a:moveTo>
                      <a:cubicBezTo>
                        <a:pt x="3927" y="13715"/>
                        <a:pt x="1964" y="10629"/>
                        <a:pt x="0" y="7543"/>
                      </a:cubicBezTo>
                      <a:cubicBezTo>
                        <a:pt x="0" y="4457"/>
                        <a:pt x="1964" y="1372"/>
                        <a:pt x="3927" y="1372"/>
                      </a:cubicBezTo>
                      <a:cubicBezTo>
                        <a:pt x="3927" y="-1714"/>
                        <a:pt x="5891" y="1372"/>
                        <a:pt x="5891" y="1372"/>
                      </a:cubicBezTo>
                      <a:cubicBezTo>
                        <a:pt x="11782" y="-1714"/>
                        <a:pt x="15709" y="4457"/>
                        <a:pt x="19636" y="4457"/>
                      </a:cubicBezTo>
                      <a:cubicBezTo>
                        <a:pt x="19636" y="4457"/>
                        <a:pt x="21600" y="7543"/>
                        <a:pt x="19636" y="7543"/>
                      </a:cubicBezTo>
                      <a:cubicBezTo>
                        <a:pt x="19636" y="10629"/>
                        <a:pt x="15709" y="10629"/>
                        <a:pt x="15709" y="16800"/>
                      </a:cubicBezTo>
                      <a:cubicBezTo>
                        <a:pt x="15709" y="16800"/>
                        <a:pt x="15709" y="19886"/>
                        <a:pt x="15709" y="19886"/>
                      </a:cubicBezTo>
                      <a:cubicBezTo>
                        <a:pt x="13745" y="19886"/>
                        <a:pt x="11782" y="19886"/>
                        <a:pt x="11782" y="19886"/>
                      </a:cubicBezTo>
                      <a:cubicBezTo>
                        <a:pt x="9818" y="16800"/>
                        <a:pt x="7855" y="16800"/>
                        <a:pt x="5891" y="1371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399" name="Freeform 511"/>
                <p:cNvSpPr/>
                <p:nvPr/>
              </p:nvSpPr>
              <p:spPr>
                <a:xfrm>
                  <a:off x="101817" y="2123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0"/>
                      </a:moveTo>
                      <a:cubicBezTo>
                        <a:pt x="0" y="21600"/>
                        <a:pt x="0" y="21600"/>
                        <a:pt x="0" y="21600"/>
                      </a:cubicBezTo>
                      <a:cubicBezTo>
                        <a:pt x="0" y="21600"/>
                        <a:pt x="0" y="21600"/>
                        <a:pt x="0" y="21600"/>
                      </a:cubicBezTo>
                      <a:cubicBezTo>
                        <a:pt x="0" y="21600"/>
                        <a:pt x="0" y="21600"/>
                        <a:pt x="2160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400" name="Freeform 512"/>
                <p:cNvSpPr/>
                <p:nvPr/>
              </p:nvSpPr>
              <p:spPr>
                <a:xfrm>
                  <a:off x="101817" y="27914"/>
                  <a:ext cx="12701" cy="1271"/>
                </a:xfrm>
                <a:prstGeom prst="ellipse">
                  <a:avLst/>
                </a:prstGeom>
                <a:noFill/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401" name="Freeform 513"/>
                <p:cNvSpPr/>
                <p:nvPr/>
              </p:nvSpPr>
              <p:spPr>
                <a:xfrm>
                  <a:off x="100827" y="8268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65" h="20118" fill="norm" stroke="1" extrusionOk="0">
                      <a:moveTo>
                        <a:pt x="18000" y="17280"/>
                      </a:moveTo>
                      <a:cubicBezTo>
                        <a:pt x="14400" y="21600"/>
                        <a:pt x="7200" y="21600"/>
                        <a:pt x="0" y="12960"/>
                      </a:cubicBezTo>
                      <a:cubicBezTo>
                        <a:pt x="0" y="8640"/>
                        <a:pt x="0" y="4320"/>
                        <a:pt x="0" y="0"/>
                      </a:cubicBezTo>
                      <a:cubicBezTo>
                        <a:pt x="0" y="0"/>
                        <a:pt x="3600" y="0"/>
                        <a:pt x="7200" y="0"/>
                      </a:cubicBezTo>
                      <a:cubicBezTo>
                        <a:pt x="10800" y="0"/>
                        <a:pt x="14400" y="0"/>
                        <a:pt x="14400" y="4320"/>
                      </a:cubicBezTo>
                      <a:cubicBezTo>
                        <a:pt x="21600" y="8640"/>
                        <a:pt x="21600" y="8640"/>
                        <a:pt x="18000" y="1728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402" name="Freeform 514"/>
                <p:cNvSpPr/>
                <p:nvPr/>
              </p:nvSpPr>
              <p:spPr>
                <a:xfrm>
                  <a:off x="101729" y="151180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436" h="21600" fill="norm" stroke="1" extrusionOk="0">
                      <a:moveTo>
                        <a:pt x="11336" y="21600"/>
                      </a:moveTo>
                      <a:cubicBezTo>
                        <a:pt x="5936" y="21600"/>
                        <a:pt x="3236" y="16200"/>
                        <a:pt x="536" y="10800"/>
                      </a:cubicBezTo>
                      <a:cubicBezTo>
                        <a:pt x="-2164" y="5400"/>
                        <a:pt x="5936" y="0"/>
                        <a:pt x="11336" y="0"/>
                      </a:cubicBezTo>
                      <a:cubicBezTo>
                        <a:pt x="14036" y="0"/>
                        <a:pt x="16736" y="5400"/>
                        <a:pt x="16736" y="10800"/>
                      </a:cubicBezTo>
                      <a:cubicBezTo>
                        <a:pt x="19436" y="10800"/>
                        <a:pt x="19436" y="16200"/>
                        <a:pt x="19436" y="16200"/>
                      </a:cubicBezTo>
                      <a:cubicBezTo>
                        <a:pt x="19436" y="16200"/>
                        <a:pt x="16736" y="21600"/>
                        <a:pt x="16736" y="21600"/>
                      </a:cubicBezTo>
                      <a:cubicBezTo>
                        <a:pt x="14036" y="21600"/>
                        <a:pt x="11336" y="21600"/>
                        <a:pt x="11336" y="2160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403" name="Freeform 515"/>
                <p:cNvSpPr/>
                <p:nvPr/>
              </p:nvSpPr>
              <p:spPr>
                <a:xfrm>
                  <a:off x="101817" y="14570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7505" fill="norm" stroke="1" extrusionOk="0">
                      <a:moveTo>
                        <a:pt x="1964" y="9257"/>
                      </a:moveTo>
                      <a:cubicBezTo>
                        <a:pt x="0" y="9257"/>
                        <a:pt x="0" y="6171"/>
                        <a:pt x="0" y="3086"/>
                      </a:cubicBezTo>
                      <a:cubicBezTo>
                        <a:pt x="0" y="3086"/>
                        <a:pt x="1964" y="3086"/>
                        <a:pt x="3927" y="3086"/>
                      </a:cubicBezTo>
                      <a:cubicBezTo>
                        <a:pt x="3927" y="3086"/>
                        <a:pt x="5891" y="3086"/>
                        <a:pt x="5891" y="3086"/>
                      </a:cubicBezTo>
                      <a:cubicBezTo>
                        <a:pt x="9818" y="9257"/>
                        <a:pt x="13745" y="6171"/>
                        <a:pt x="15709" y="0"/>
                      </a:cubicBezTo>
                      <a:cubicBezTo>
                        <a:pt x="17673" y="0"/>
                        <a:pt x="19636" y="0"/>
                        <a:pt x="19636" y="0"/>
                      </a:cubicBezTo>
                      <a:cubicBezTo>
                        <a:pt x="21600" y="0"/>
                        <a:pt x="21600" y="3086"/>
                        <a:pt x="21600" y="3086"/>
                      </a:cubicBezTo>
                      <a:cubicBezTo>
                        <a:pt x="21600" y="12343"/>
                        <a:pt x="21600" y="12343"/>
                        <a:pt x="15709" y="15429"/>
                      </a:cubicBezTo>
                      <a:cubicBezTo>
                        <a:pt x="9818" y="21600"/>
                        <a:pt x="5891" y="12343"/>
                        <a:pt x="1964" y="925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404" name="Freeform 516"/>
                <p:cNvSpPr/>
                <p:nvPr/>
              </p:nvSpPr>
              <p:spPr>
                <a:xfrm>
                  <a:off x="103249" y="119601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8171" h="18081" fill="norm" stroke="1" extrusionOk="0">
                      <a:moveTo>
                        <a:pt x="0" y="13500"/>
                      </a:moveTo>
                      <a:cubicBezTo>
                        <a:pt x="0" y="9900"/>
                        <a:pt x="0" y="2700"/>
                        <a:pt x="6171" y="2700"/>
                      </a:cubicBezTo>
                      <a:cubicBezTo>
                        <a:pt x="6171" y="2700"/>
                        <a:pt x="6171" y="2700"/>
                        <a:pt x="6171" y="2700"/>
                      </a:cubicBezTo>
                      <a:cubicBezTo>
                        <a:pt x="9257" y="-900"/>
                        <a:pt x="15429" y="-900"/>
                        <a:pt x="15429" y="2700"/>
                      </a:cubicBezTo>
                      <a:cubicBezTo>
                        <a:pt x="15429" y="6300"/>
                        <a:pt x="21600" y="6300"/>
                        <a:pt x="15429" y="9900"/>
                      </a:cubicBezTo>
                      <a:cubicBezTo>
                        <a:pt x="15429" y="13500"/>
                        <a:pt x="15429" y="20700"/>
                        <a:pt x="9257" y="17100"/>
                      </a:cubicBezTo>
                      <a:cubicBezTo>
                        <a:pt x="9257" y="17100"/>
                        <a:pt x="9257" y="17100"/>
                        <a:pt x="9257" y="17100"/>
                      </a:cubicBezTo>
                      <a:cubicBezTo>
                        <a:pt x="3086" y="17100"/>
                        <a:pt x="0" y="17100"/>
                        <a:pt x="0" y="1350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405" name="Freeform 517"/>
                <p:cNvSpPr/>
                <p:nvPr/>
              </p:nvSpPr>
              <p:spPr>
                <a:xfrm>
                  <a:off x="104796" y="57857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21600"/>
                      </a:moveTo>
                      <a:cubicBezTo>
                        <a:pt x="14400" y="17280"/>
                        <a:pt x="7200" y="12960"/>
                        <a:pt x="7200" y="12960"/>
                      </a:cubicBezTo>
                      <a:cubicBezTo>
                        <a:pt x="0" y="8640"/>
                        <a:pt x="0" y="8640"/>
                        <a:pt x="0" y="4320"/>
                      </a:cubicBezTo>
                      <a:cubicBezTo>
                        <a:pt x="0" y="4320"/>
                        <a:pt x="7200" y="0"/>
                        <a:pt x="14400" y="0"/>
                      </a:cubicBezTo>
                      <a:cubicBezTo>
                        <a:pt x="14400" y="0"/>
                        <a:pt x="21600" y="4320"/>
                        <a:pt x="21600" y="4320"/>
                      </a:cubicBezTo>
                      <a:cubicBezTo>
                        <a:pt x="21600" y="8640"/>
                        <a:pt x="21600" y="12960"/>
                        <a:pt x="21600" y="17280"/>
                      </a:cubicBezTo>
                      <a:cubicBezTo>
                        <a:pt x="21600" y="17280"/>
                        <a:pt x="21600" y="21600"/>
                        <a:pt x="21600" y="21600"/>
                      </a:cubicBezTo>
                      <a:cubicBezTo>
                        <a:pt x="21600" y="21600"/>
                        <a:pt x="21600" y="21600"/>
                        <a:pt x="21600" y="2160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406" name="Freeform 518"/>
                <p:cNvSpPr/>
                <p:nvPr/>
              </p:nvSpPr>
              <p:spPr>
                <a:xfrm>
                  <a:off x="105457" y="104408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16200"/>
                      </a:moveTo>
                      <a:cubicBezTo>
                        <a:pt x="21600" y="16200"/>
                        <a:pt x="14400" y="21600"/>
                        <a:pt x="14400" y="21600"/>
                      </a:cubicBezTo>
                      <a:cubicBezTo>
                        <a:pt x="0" y="21600"/>
                        <a:pt x="7200" y="16200"/>
                        <a:pt x="7200" y="10800"/>
                      </a:cubicBezTo>
                      <a:cubicBezTo>
                        <a:pt x="0" y="10800"/>
                        <a:pt x="0" y="10800"/>
                        <a:pt x="0" y="5400"/>
                      </a:cubicBezTo>
                      <a:cubicBezTo>
                        <a:pt x="0" y="5400"/>
                        <a:pt x="0" y="0"/>
                        <a:pt x="0" y="0"/>
                      </a:cubicBezTo>
                      <a:cubicBezTo>
                        <a:pt x="7200" y="0"/>
                        <a:pt x="7200" y="0"/>
                        <a:pt x="14400" y="0"/>
                      </a:cubicBezTo>
                      <a:cubicBezTo>
                        <a:pt x="21600" y="0"/>
                        <a:pt x="21600" y="5400"/>
                        <a:pt x="21600" y="1620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407" name="Freeform 519"/>
                <p:cNvSpPr/>
                <p:nvPr/>
              </p:nvSpPr>
              <p:spPr>
                <a:xfrm>
                  <a:off x="106230" y="140480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10800"/>
                      </a:moveTo>
                      <a:cubicBezTo>
                        <a:pt x="21600" y="10800"/>
                        <a:pt x="10800" y="21600"/>
                        <a:pt x="10800" y="21600"/>
                      </a:cubicBezTo>
                      <a:cubicBezTo>
                        <a:pt x="0" y="21600"/>
                        <a:pt x="0" y="10800"/>
                        <a:pt x="0" y="10800"/>
                      </a:cubicBezTo>
                      <a:cubicBezTo>
                        <a:pt x="0" y="0"/>
                        <a:pt x="10800" y="0"/>
                        <a:pt x="10800" y="0"/>
                      </a:cubicBezTo>
                      <a:cubicBezTo>
                        <a:pt x="10800" y="0"/>
                        <a:pt x="21600" y="0"/>
                        <a:pt x="21600" y="1080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408" name="Freeform 520"/>
                <p:cNvSpPr/>
                <p:nvPr/>
              </p:nvSpPr>
              <p:spPr>
                <a:xfrm>
                  <a:off x="106561" y="14242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5600" fill="norm" stroke="1" extrusionOk="0">
                      <a:moveTo>
                        <a:pt x="0" y="4800"/>
                      </a:moveTo>
                      <a:cubicBezTo>
                        <a:pt x="7200" y="4800"/>
                        <a:pt x="7200" y="4800"/>
                        <a:pt x="7200" y="4800"/>
                      </a:cubicBezTo>
                      <a:cubicBezTo>
                        <a:pt x="14400" y="-6000"/>
                        <a:pt x="14400" y="4800"/>
                        <a:pt x="21600" y="4800"/>
                      </a:cubicBezTo>
                      <a:cubicBezTo>
                        <a:pt x="14400" y="15600"/>
                        <a:pt x="7200" y="15600"/>
                        <a:pt x="7200" y="15600"/>
                      </a:cubicBezTo>
                      <a:cubicBezTo>
                        <a:pt x="7200" y="15600"/>
                        <a:pt x="0" y="4800"/>
                        <a:pt x="0" y="480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409" name="Freeform 521"/>
                <p:cNvSpPr/>
                <p:nvPr/>
              </p:nvSpPr>
              <p:spPr>
                <a:xfrm>
                  <a:off x="104909" y="3728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575" h="21029" fill="norm" stroke="1" extrusionOk="0">
                      <a:moveTo>
                        <a:pt x="10800" y="1486"/>
                      </a:moveTo>
                      <a:cubicBezTo>
                        <a:pt x="10800" y="3543"/>
                        <a:pt x="8100" y="5600"/>
                        <a:pt x="13500" y="6629"/>
                      </a:cubicBezTo>
                      <a:cubicBezTo>
                        <a:pt x="16200" y="6629"/>
                        <a:pt x="13500" y="7658"/>
                        <a:pt x="13500" y="8686"/>
                      </a:cubicBezTo>
                      <a:cubicBezTo>
                        <a:pt x="13500" y="8686"/>
                        <a:pt x="13500" y="9715"/>
                        <a:pt x="13500" y="9715"/>
                      </a:cubicBezTo>
                      <a:cubicBezTo>
                        <a:pt x="10800" y="11772"/>
                        <a:pt x="10800" y="12800"/>
                        <a:pt x="16200" y="14858"/>
                      </a:cubicBezTo>
                      <a:cubicBezTo>
                        <a:pt x="21600" y="15886"/>
                        <a:pt x="18900" y="16915"/>
                        <a:pt x="18900" y="18972"/>
                      </a:cubicBezTo>
                      <a:cubicBezTo>
                        <a:pt x="18900" y="20000"/>
                        <a:pt x="16200" y="20000"/>
                        <a:pt x="13500" y="21029"/>
                      </a:cubicBezTo>
                      <a:cubicBezTo>
                        <a:pt x="10800" y="20000"/>
                        <a:pt x="10800" y="20000"/>
                        <a:pt x="8100" y="18972"/>
                      </a:cubicBezTo>
                      <a:cubicBezTo>
                        <a:pt x="8100" y="18972"/>
                        <a:pt x="8100" y="17943"/>
                        <a:pt x="8100" y="17943"/>
                      </a:cubicBezTo>
                      <a:cubicBezTo>
                        <a:pt x="10800" y="15886"/>
                        <a:pt x="10800" y="13829"/>
                        <a:pt x="8100" y="11772"/>
                      </a:cubicBezTo>
                      <a:cubicBezTo>
                        <a:pt x="5400" y="10743"/>
                        <a:pt x="5400" y="8686"/>
                        <a:pt x="8100" y="7658"/>
                      </a:cubicBezTo>
                      <a:cubicBezTo>
                        <a:pt x="8100" y="6629"/>
                        <a:pt x="8100" y="5600"/>
                        <a:pt x="5400" y="4572"/>
                      </a:cubicBezTo>
                      <a:cubicBezTo>
                        <a:pt x="2700" y="3543"/>
                        <a:pt x="2700" y="3543"/>
                        <a:pt x="2700" y="2515"/>
                      </a:cubicBezTo>
                      <a:cubicBezTo>
                        <a:pt x="0" y="2515"/>
                        <a:pt x="0" y="1486"/>
                        <a:pt x="0" y="458"/>
                      </a:cubicBezTo>
                      <a:cubicBezTo>
                        <a:pt x="0" y="458"/>
                        <a:pt x="2700" y="-571"/>
                        <a:pt x="5400" y="458"/>
                      </a:cubicBezTo>
                      <a:cubicBezTo>
                        <a:pt x="8100" y="458"/>
                        <a:pt x="8100" y="458"/>
                        <a:pt x="10800" y="1486"/>
                      </a:cubicBezTo>
                      <a:cubicBezTo>
                        <a:pt x="10800" y="1486"/>
                        <a:pt x="10800" y="1486"/>
                        <a:pt x="10800" y="148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410" name="Freeform 522"/>
                <p:cNvSpPr/>
                <p:nvPr/>
              </p:nvSpPr>
              <p:spPr>
                <a:xfrm>
                  <a:off x="103251" y="111468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9257" y="7200"/>
                      </a:moveTo>
                      <a:cubicBezTo>
                        <a:pt x="9257" y="5400"/>
                        <a:pt x="10800" y="3600"/>
                        <a:pt x="12343" y="1800"/>
                      </a:cubicBezTo>
                      <a:cubicBezTo>
                        <a:pt x="12343" y="0"/>
                        <a:pt x="15429" y="1800"/>
                        <a:pt x="16971" y="0"/>
                      </a:cubicBezTo>
                      <a:cubicBezTo>
                        <a:pt x="16971" y="0"/>
                        <a:pt x="18514" y="0"/>
                        <a:pt x="20057" y="1800"/>
                      </a:cubicBezTo>
                      <a:cubicBezTo>
                        <a:pt x="20057" y="1800"/>
                        <a:pt x="21600" y="1800"/>
                        <a:pt x="21600" y="3600"/>
                      </a:cubicBezTo>
                      <a:cubicBezTo>
                        <a:pt x="20057" y="3600"/>
                        <a:pt x="20057" y="3600"/>
                        <a:pt x="20057" y="5400"/>
                      </a:cubicBezTo>
                      <a:cubicBezTo>
                        <a:pt x="18514" y="5400"/>
                        <a:pt x="18514" y="3600"/>
                        <a:pt x="18514" y="5400"/>
                      </a:cubicBezTo>
                      <a:cubicBezTo>
                        <a:pt x="15429" y="5400"/>
                        <a:pt x="13886" y="7200"/>
                        <a:pt x="15429" y="9000"/>
                      </a:cubicBezTo>
                      <a:cubicBezTo>
                        <a:pt x="15429" y="10800"/>
                        <a:pt x="15429" y="12600"/>
                        <a:pt x="16971" y="12600"/>
                      </a:cubicBezTo>
                      <a:cubicBezTo>
                        <a:pt x="16971" y="14400"/>
                        <a:pt x="15429" y="18000"/>
                        <a:pt x="15429" y="18000"/>
                      </a:cubicBezTo>
                      <a:cubicBezTo>
                        <a:pt x="10800" y="18000"/>
                        <a:pt x="7714" y="16200"/>
                        <a:pt x="6171" y="19800"/>
                      </a:cubicBezTo>
                      <a:cubicBezTo>
                        <a:pt x="4629" y="21600"/>
                        <a:pt x="4629" y="21600"/>
                        <a:pt x="1543" y="21600"/>
                      </a:cubicBezTo>
                      <a:cubicBezTo>
                        <a:pt x="1543" y="21600"/>
                        <a:pt x="0" y="18000"/>
                        <a:pt x="0" y="16200"/>
                      </a:cubicBezTo>
                      <a:cubicBezTo>
                        <a:pt x="1543" y="14400"/>
                        <a:pt x="3086" y="12600"/>
                        <a:pt x="3086" y="12600"/>
                      </a:cubicBezTo>
                      <a:cubicBezTo>
                        <a:pt x="4629" y="10800"/>
                        <a:pt x="7714" y="9000"/>
                        <a:pt x="9257" y="720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411" name="Freeform 523"/>
                <p:cNvSpPr/>
                <p:nvPr/>
              </p:nvSpPr>
              <p:spPr>
                <a:xfrm>
                  <a:off x="105384" y="13114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000" h="19371" fill="norm" stroke="1" extrusionOk="0">
                      <a:moveTo>
                        <a:pt x="19200" y="8776"/>
                      </a:moveTo>
                      <a:cubicBezTo>
                        <a:pt x="14400" y="11176"/>
                        <a:pt x="12000" y="13576"/>
                        <a:pt x="9600" y="18376"/>
                      </a:cubicBezTo>
                      <a:cubicBezTo>
                        <a:pt x="9600" y="18376"/>
                        <a:pt x="7200" y="18376"/>
                        <a:pt x="7200" y="18376"/>
                      </a:cubicBezTo>
                      <a:cubicBezTo>
                        <a:pt x="2400" y="20776"/>
                        <a:pt x="0" y="18376"/>
                        <a:pt x="0" y="15976"/>
                      </a:cubicBezTo>
                      <a:cubicBezTo>
                        <a:pt x="2400" y="11176"/>
                        <a:pt x="2400" y="8776"/>
                        <a:pt x="4800" y="8776"/>
                      </a:cubicBezTo>
                      <a:cubicBezTo>
                        <a:pt x="7200" y="6376"/>
                        <a:pt x="7200" y="3976"/>
                        <a:pt x="9600" y="1576"/>
                      </a:cubicBezTo>
                      <a:cubicBezTo>
                        <a:pt x="12000" y="-824"/>
                        <a:pt x="16800" y="-824"/>
                        <a:pt x="19200" y="3976"/>
                      </a:cubicBezTo>
                      <a:cubicBezTo>
                        <a:pt x="19200" y="3976"/>
                        <a:pt x="19200" y="3976"/>
                        <a:pt x="19200" y="6376"/>
                      </a:cubicBezTo>
                      <a:cubicBezTo>
                        <a:pt x="21600" y="8776"/>
                        <a:pt x="21600" y="8776"/>
                        <a:pt x="19200" y="877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412" name="Freeform 524"/>
                <p:cNvSpPr/>
                <p:nvPr/>
              </p:nvSpPr>
              <p:spPr>
                <a:xfrm>
                  <a:off x="107774" y="7506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2960" y="0"/>
                      </a:moveTo>
                      <a:cubicBezTo>
                        <a:pt x="12960" y="0"/>
                        <a:pt x="21600" y="8640"/>
                        <a:pt x="21600" y="12960"/>
                      </a:cubicBezTo>
                      <a:cubicBezTo>
                        <a:pt x="21600" y="17280"/>
                        <a:pt x="17280" y="21600"/>
                        <a:pt x="12960" y="21600"/>
                      </a:cubicBezTo>
                      <a:cubicBezTo>
                        <a:pt x="4320" y="21600"/>
                        <a:pt x="0" y="17280"/>
                        <a:pt x="0" y="12960"/>
                      </a:cubicBezTo>
                      <a:cubicBezTo>
                        <a:pt x="0" y="8640"/>
                        <a:pt x="8640" y="0"/>
                        <a:pt x="1296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413" name="Freeform 525"/>
                <p:cNvSpPr/>
                <p:nvPr/>
              </p:nvSpPr>
              <p:spPr>
                <a:xfrm>
                  <a:off x="108656" y="14577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16200"/>
                      </a:moveTo>
                      <a:cubicBezTo>
                        <a:pt x="0" y="5400"/>
                        <a:pt x="0" y="0"/>
                        <a:pt x="10800" y="0"/>
                      </a:cubicBezTo>
                      <a:cubicBezTo>
                        <a:pt x="21600" y="0"/>
                        <a:pt x="21600" y="5400"/>
                        <a:pt x="21600" y="10800"/>
                      </a:cubicBezTo>
                      <a:cubicBezTo>
                        <a:pt x="21600" y="16200"/>
                        <a:pt x="10800" y="21600"/>
                        <a:pt x="0" y="21600"/>
                      </a:cubicBezTo>
                      <a:cubicBezTo>
                        <a:pt x="0" y="16200"/>
                        <a:pt x="0" y="16200"/>
                        <a:pt x="0" y="1620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414" name="Freeform 526"/>
                <p:cNvSpPr/>
                <p:nvPr/>
              </p:nvSpPr>
              <p:spPr>
                <a:xfrm>
                  <a:off x="109208" y="3480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0800" y="0"/>
                      </a:moveTo>
                      <a:cubicBezTo>
                        <a:pt x="10800" y="4320"/>
                        <a:pt x="16200" y="8640"/>
                        <a:pt x="21600" y="12960"/>
                      </a:cubicBezTo>
                      <a:cubicBezTo>
                        <a:pt x="16200" y="12960"/>
                        <a:pt x="21600" y="21600"/>
                        <a:pt x="10800" y="21600"/>
                      </a:cubicBezTo>
                      <a:cubicBezTo>
                        <a:pt x="5400" y="21600"/>
                        <a:pt x="0" y="17280"/>
                        <a:pt x="0" y="12960"/>
                      </a:cubicBezTo>
                      <a:cubicBezTo>
                        <a:pt x="0" y="8640"/>
                        <a:pt x="0" y="4320"/>
                        <a:pt x="5400" y="0"/>
                      </a:cubicBezTo>
                      <a:cubicBezTo>
                        <a:pt x="5400" y="0"/>
                        <a:pt x="10800" y="0"/>
                        <a:pt x="1080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415" name="Freeform 527"/>
                <p:cNvSpPr/>
                <p:nvPr/>
              </p:nvSpPr>
              <p:spPr>
                <a:xfrm>
                  <a:off x="108587" y="91281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7948" h="21600" fill="norm" stroke="1" extrusionOk="0">
                      <a:moveTo>
                        <a:pt x="4988" y="16200"/>
                      </a:moveTo>
                      <a:cubicBezTo>
                        <a:pt x="-3652" y="10800"/>
                        <a:pt x="668" y="8100"/>
                        <a:pt x="4988" y="2700"/>
                      </a:cubicBezTo>
                      <a:cubicBezTo>
                        <a:pt x="4988" y="2700"/>
                        <a:pt x="9308" y="0"/>
                        <a:pt x="9308" y="0"/>
                      </a:cubicBezTo>
                      <a:cubicBezTo>
                        <a:pt x="13628" y="0"/>
                        <a:pt x="17948" y="2700"/>
                        <a:pt x="17948" y="2700"/>
                      </a:cubicBezTo>
                      <a:cubicBezTo>
                        <a:pt x="17948" y="5400"/>
                        <a:pt x="17948" y="8100"/>
                        <a:pt x="17948" y="10800"/>
                      </a:cubicBezTo>
                      <a:cubicBezTo>
                        <a:pt x="17948" y="13500"/>
                        <a:pt x="17948" y="13500"/>
                        <a:pt x="17948" y="16200"/>
                      </a:cubicBezTo>
                      <a:cubicBezTo>
                        <a:pt x="17948" y="18900"/>
                        <a:pt x="13628" y="18900"/>
                        <a:pt x="9308" y="21600"/>
                      </a:cubicBezTo>
                      <a:cubicBezTo>
                        <a:pt x="9308" y="21600"/>
                        <a:pt x="4988" y="18900"/>
                        <a:pt x="4988" y="1620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416" name="Freeform 528"/>
                <p:cNvSpPr/>
                <p:nvPr/>
              </p:nvSpPr>
              <p:spPr>
                <a:xfrm>
                  <a:off x="107609" y="8333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677" h="21600" fill="norm" stroke="1" extrusionOk="0">
                      <a:moveTo>
                        <a:pt x="6646" y="19636"/>
                      </a:moveTo>
                      <a:cubicBezTo>
                        <a:pt x="4985" y="19636"/>
                        <a:pt x="0" y="15709"/>
                        <a:pt x="0" y="13745"/>
                      </a:cubicBezTo>
                      <a:cubicBezTo>
                        <a:pt x="1662" y="11782"/>
                        <a:pt x="3323" y="9818"/>
                        <a:pt x="4985" y="7855"/>
                      </a:cubicBezTo>
                      <a:cubicBezTo>
                        <a:pt x="6646" y="5891"/>
                        <a:pt x="9969" y="5891"/>
                        <a:pt x="9969" y="1964"/>
                      </a:cubicBezTo>
                      <a:cubicBezTo>
                        <a:pt x="9969" y="0"/>
                        <a:pt x="11631" y="0"/>
                        <a:pt x="13292" y="0"/>
                      </a:cubicBezTo>
                      <a:cubicBezTo>
                        <a:pt x="13292" y="0"/>
                        <a:pt x="13292" y="1964"/>
                        <a:pt x="13292" y="1964"/>
                      </a:cubicBezTo>
                      <a:cubicBezTo>
                        <a:pt x="13292" y="9818"/>
                        <a:pt x="13292" y="9818"/>
                        <a:pt x="16615" y="11782"/>
                      </a:cubicBezTo>
                      <a:cubicBezTo>
                        <a:pt x="18277" y="13745"/>
                        <a:pt x="18277" y="15709"/>
                        <a:pt x="19938" y="17673"/>
                      </a:cubicBezTo>
                      <a:cubicBezTo>
                        <a:pt x="19938" y="19636"/>
                        <a:pt x="21600" y="19636"/>
                        <a:pt x="19938" y="19636"/>
                      </a:cubicBezTo>
                      <a:cubicBezTo>
                        <a:pt x="18277" y="21600"/>
                        <a:pt x="18277" y="21600"/>
                        <a:pt x="18277" y="21600"/>
                      </a:cubicBezTo>
                      <a:cubicBezTo>
                        <a:pt x="16615" y="21600"/>
                        <a:pt x="16615" y="19636"/>
                        <a:pt x="14954" y="19636"/>
                      </a:cubicBezTo>
                      <a:cubicBezTo>
                        <a:pt x="13292" y="17673"/>
                        <a:pt x="9969" y="17673"/>
                        <a:pt x="6646" y="1963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417" name="Freeform 529"/>
                <p:cNvSpPr/>
                <p:nvPr/>
              </p:nvSpPr>
              <p:spPr>
                <a:xfrm>
                  <a:off x="111525" y="56824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9069" fill="norm" stroke="1" extrusionOk="0">
                      <a:moveTo>
                        <a:pt x="21600" y="14749"/>
                      </a:moveTo>
                      <a:cubicBezTo>
                        <a:pt x="21600" y="19069"/>
                        <a:pt x="16200" y="19069"/>
                        <a:pt x="10800" y="19069"/>
                      </a:cubicBezTo>
                      <a:cubicBezTo>
                        <a:pt x="5400" y="19069"/>
                        <a:pt x="0" y="19069"/>
                        <a:pt x="0" y="10429"/>
                      </a:cubicBezTo>
                      <a:cubicBezTo>
                        <a:pt x="0" y="10429"/>
                        <a:pt x="0" y="10429"/>
                        <a:pt x="0" y="6109"/>
                      </a:cubicBezTo>
                      <a:cubicBezTo>
                        <a:pt x="0" y="1789"/>
                        <a:pt x="0" y="-2531"/>
                        <a:pt x="10800" y="1789"/>
                      </a:cubicBezTo>
                      <a:cubicBezTo>
                        <a:pt x="16200" y="1789"/>
                        <a:pt x="21600" y="6109"/>
                        <a:pt x="21600" y="1474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418" name="Freeform 530"/>
                <p:cNvSpPr/>
                <p:nvPr/>
              </p:nvSpPr>
              <p:spPr>
                <a:xfrm>
                  <a:off x="110642" y="51467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9618" fill="norm" stroke="1" extrusionOk="0">
                      <a:moveTo>
                        <a:pt x="21600" y="10800"/>
                      </a:moveTo>
                      <a:cubicBezTo>
                        <a:pt x="21600" y="16200"/>
                        <a:pt x="15429" y="21600"/>
                        <a:pt x="9257" y="18900"/>
                      </a:cubicBezTo>
                      <a:cubicBezTo>
                        <a:pt x="6171" y="18900"/>
                        <a:pt x="6171" y="18900"/>
                        <a:pt x="3086" y="16200"/>
                      </a:cubicBezTo>
                      <a:cubicBezTo>
                        <a:pt x="3086" y="16200"/>
                        <a:pt x="3086" y="16200"/>
                        <a:pt x="0" y="16200"/>
                      </a:cubicBezTo>
                      <a:cubicBezTo>
                        <a:pt x="0" y="13500"/>
                        <a:pt x="0" y="13500"/>
                        <a:pt x="3086" y="13500"/>
                      </a:cubicBezTo>
                      <a:cubicBezTo>
                        <a:pt x="9257" y="13500"/>
                        <a:pt x="9257" y="5400"/>
                        <a:pt x="9257" y="2700"/>
                      </a:cubicBezTo>
                      <a:cubicBezTo>
                        <a:pt x="9257" y="0"/>
                        <a:pt x="12343" y="0"/>
                        <a:pt x="12343" y="0"/>
                      </a:cubicBezTo>
                      <a:cubicBezTo>
                        <a:pt x="15429" y="2700"/>
                        <a:pt x="21600" y="5400"/>
                        <a:pt x="21600" y="1080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419" name="Freeform 531"/>
                <p:cNvSpPr/>
                <p:nvPr/>
              </p:nvSpPr>
              <p:spPr>
                <a:xfrm>
                  <a:off x="112517" y="11389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7200" y="0"/>
                      </a:moveTo>
                      <a:cubicBezTo>
                        <a:pt x="14400" y="5400"/>
                        <a:pt x="14400" y="10800"/>
                        <a:pt x="21600" y="16200"/>
                      </a:cubicBezTo>
                      <a:cubicBezTo>
                        <a:pt x="14400" y="16200"/>
                        <a:pt x="14400" y="16200"/>
                        <a:pt x="14400" y="21600"/>
                      </a:cubicBezTo>
                      <a:cubicBezTo>
                        <a:pt x="7200" y="21600"/>
                        <a:pt x="0" y="21600"/>
                        <a:pt x="0" y="16200"/>
                      </a:cubicBezTo>
                      <a:cubicBezTo>
                        <a:pt x="0" y="10800"/>
                        <a:pt x="0" y="10800"/>
                        <a:pt x="720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420" name="Freeform 532"/>
                <p:cNvSpPr/>
                <p:nvPr/>
              </p:nvSpPr>
              <p:spPr>
                <a:xfrm>
                  <a:off x="113069" y="12713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17280"/>
                      </a:moveTo>
                      <a:cubicBezTo>
                        <a:pt x="4320" y="8640"/>
                        <a:pt x="8640" y="0"/>
                        <a:pt x="12960" y="0"/>
                      </a:cubicBezTo>
                      <a:cubicBezTo>
                        <a:pt x="17280" y="0"/>
                        <a:pt x="21600" y="4320"/>
                        <a:pt x="21600" y="8640"/>
                      </a:cubicBezTo>
                      <a:cubicBezTo>
                        <a:pt x="21600" y="17280"/>
                        <a:pt x="17280" y="21600"/>
                        <a:pt x="8640" y="21600"/>
                      </a:cubicBezTo>
                      <a:cubicBezTo>
                        <a:pt x="4320" y="21600"/>
                        <a:pt x="0" y="17280"/>
                        <a:pt x="0" y="1728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421" name="Freeform 533"/>
                <p:cNvSpPr/>
                <p:nvPr/>
              </p:nvSpPr>
              <p:spPr>
                <a:xfrm>
                  <a:off x="113290" y="2079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0800" y="0"/>
                      </a:moveTo>
                      <a:cubicBezTo>
                        <a:pt x="16200" y="5400"/>
                        <a:pt x="16200" y="10800"/>
                        <a:pt x="21600" y="16200"/>
                      </a:cubicBezTo>
                      <a:cubicBezTo>
                        <a:pt x="21600" y="16200"/>
                        <a:pt x="16200" y="21600"/>
                        <a:pt x="16200" y="21600"/>
                      </a:cubicBezTo>
                      <a:cubicBezTo>
                        <a:pt x="10800" y="21600"/>
                        <a:pt x="0" y="16200"/>
                        <a:pt x="0" y="10800"/>
                      </a:cubicBezTo>
                      <a:cubicBezTo>
                        <a:pt x="0" y="10800"/>
                        <a:pt x="5400" y="5400"/>
                        <a:pt x="1080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422" name="Freeform 534"/>
                <p:cNvSpPr/>
                <p:nvPr/>
              </p:nvSpPr>
              <p:spPr>
                <a:xfrm>
                  <a:off x="110642" y="12249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9579" fill="norm" stroke="1" extrusionOk="0">
                      <a:moveTo>
                        <a:pt x="6646" y="18288"/>
                      </a:moveTo>
                      <a:cubicBezTo>
                        <a:pt x="4985" y="20252"/>
                        <a:pt x="3323" y="20252"/>
                        <a:pt x="1662" y="16325"/>
                      </a:cubicBezTo>
                      <a:cubicBezTo>
                        <a:pt x="1662" y="16325"/>
                        <a:pt x="1662" y="14361"/>
                        <a:pt x="0" y="12397"/>
                      </a:cubicBezTo>
                      <a:cubicBezTo>
                        <a:pt x="0" y="10434"/>
                        <a:pt x="0" y="8470"/>
                        <a:pt x="1662" y="8470"/>
                      </a:cubicBezTo>
                      <a:cubicBezTo>
                        <a:pt x="4985" y="6507"/>
                        <a:pt x="6646" y="4543"/>
                        <a:pt x="8308" y="2579"/>
                      </a:cubicBezTo>
                      <a:cubicBezTo>
                        <a:pt x="13292" y="-1348"/>
                        <a:pt x="18277" y="-1348"/>
                        <a:pt x="19938" y="6507"/>
                      </a:cubicBezTo>
                      <a:cubicBezTo>
                        <a:pt x="21600" y="6507"/>
                        <a:pt x="21600" y="6507"/>
                        <a:pt x="21600" y="6507"/>
                      </a:cubicBezTo>
                      <a:cubicBezTo>
                        <a:pt x="21600" y="10434"/>
                        <a:pt x="18277" y="14361"/>
                        <a:pt x="14954" y="12397"/>
                      </a:cubicBezTo>
                      <a:cubicBezTo>
                        <a:pt x="13292" y="10434"/>
                        <a:pt x="11631" y="12397"/>
                        <a:pt x="9969" y="14361"/>
                      </a:cubicBezTo>
                      <a:cubicBezTo>
                        <a:pt x="8308" y="14361"/>
                        <a:pt x="8308" y="16325"/>
                        <a:pt x="6646" y="1828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423" name="Freeform 535"/>
                <p:cNvSpPr/>
                <p:nvPr/>
              </p:nvSpPr>
              <p:spPr>
                <a:xfrm>
                  <a:off x="113724" y="13077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7550" h="21600" fill="norm" stroke="1" extrusionOk="0">
                      <a:moveTo>
                        <a:pt x="16200" y="14400"/>
                      </a:moveTo>
                      <a:cubicBezTo>
                        <a:pt x="16200" y="21600"/>
                        <a:pt x="16200" y="21600"/>
                        <a:pt x="5400" y="21600"/>
                      </a:cubicBezTo>
                      <a:cubicBezTo>
                        <a:pt x="5400" y="21600"/>
                        <a:pt x="0" y="21600"/>
                        <a:pt x="0" y="14400"/>
                      </a:cubicBezTo>
                      <a:cubicBezTo>
                        <a:pt x="0" y="7200"/>
                        <a:pt x="5400" y="0"/>
                        <a:pt x="10800" y="0"/>
                      </a:cubicBezTo>
                      <a:cubicBezTo>
                        <a:pt x="21600" y="0"/>
                        <a:pt x="16200" y="7200"/>
                        <a:pt x="16200" y="1440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424" name="Freeform 536"/>
                <p:cNvSpPr/>
                <p:nvPr/>
              </p:nvSpPr>
              <p:spPr>
                <a:xfrm>
                  <a:off x="115496" y="40269"/>
                  <a:ext cx="12701" cy="1271"/>
                </a:xfrm>
                <a:prstGeom prst="ellipse">
                  <a:avLst/>
                </a:prstGeom>
                <a:noFill/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425" name="Freeform 537"/>
                <p:cNvSpPr/>
                <p:nvPr/>
              </p:nvSpPr>
              <p:spPr>
                <a:xfrm>
                  <a:off x="113069" y="3833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4800" y="0"/>
                      </a:moveTo>
                      <a:cubicBezTo>
                        <a:pt x="7200" y="8640"/>
                        <a:pt x="9600" y="4320"/>
                        <a:pt x="12000" y="4320"/>
                      </a:cubicBezTo>
                      <a:cubicBezTo>
                        <a:pt x="14400" y="0"/>
                        <a:pt x="16800" y="0"/>
                        <a:pt x="19200" y="0"/>
                      </a:cubicBezTo>
                      <a:cubicBezTo>
                        <a:pt x="19200" y="0"/>
                        <a:pt x="21600" y="4320"/>
                        <a:pt x="21600" y="4320"/>
                      </a:cubicBezTo>
                      <a:cubicBezTo>
                        <a:pt x="21600" y="8640"/>
                        <a:pt x="21600" y="12960"/>
                        <a:pt x="21600" y="12960"/>
                      </a:cubicBezTo>
                      <a:cubicBezTo>
                        <a:pt x="16800" y="12960"/>
                        <a:pt x="12000" y="17280"/>
                        <a:pt x="9600" y="21600"/>
                      </a:cubicBezTo>
                      <a:cubicBezTo>
                        <a:pt x="7200" y="17280"/>
                        <a:pt x="7200" y="17280"/>
                        <a:pt x="4800" y="17280"/>
                      </a:cubicBezTo>
                      <a:cubicBezTo>
                        <a:pt x="4800" y="12960"/>
                        <a:pt x="2400" y="12960"/>
                        <a:pt x="0" y="8640"/>
                      </a:cubicBezTo>
                      <a:cubicBezTo>
                        <a:pt x="0" y="8640"/>
                        <a:pt x="0" y="4320"/>
                        <a:pt x="0" y="4320"/>
                      </a:cubicBezTo>
                      <a:cubicBezTo>
                        <a:pt x="0" y="4320"/>
                        <a:pt x="0" y="0"/>
                        <a:pt x="2400" y="0"/>
                      </a:cubicBezTo>
                      <a:cubicBezTo>
                        <a:pt x="2400" y="0"/>
                        <a:pt x="4800" y="0"/>
                        <a:pt x="480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426" name="Freeform 538"/>
                <p:cNvSpPr/>
                <p:nvPr/>
              </p:nvSpPr>
              <p:spPr>
                <a:xfrm>
                  <a:off x="104968" y="169482"/>
                  <a:ext cx="17651" cy="22356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458" fill="norm" stroke="1" extrusionOk="0">
                      <a:moveTo>
                        <a:pt x="21600" y="19753"/>
                      </a:moveTo>
                      <a:cubicBezTo>
                        <a:pt x="21600" y="19753"/>
                        <a:pt x="21600" y="19753"/>
                        <a:pt x="21600" y="20321"/>
                      </a:cubicBezTo>
                      <a:cubicBezTo>
                        <a:pt x="21600" y="20321"/>
                        <a:pt x="20880" y="20321"/>
                        <a:pt x="20880" y="20321"/>
                      </a:cubicBezTo>
                      <a:cubicBezTo>
                        <a:pt x="20160" y="19184"/>
                        <a:pt x="19440" y="19753"/>
                        <a:pt x="18000" y="19753"/>
                      </a:cubicBezTo>
                      <a:cubicBezTo>
                        <a:pt x="17280" y="19753"/>
                        <a:pt x="16560" y="19184"/>
                        <a:pt x="16560" y="19184"/>
                      </a:cubicBezTo>
                      <a:cubicBezTo>
                        <a:pt x="15120" y="20321"/>
                        <a:pt x="17280" y="20321"/>
                        <a:pt x="17280" y="21458"/>
                      </a:cubicBezTo>
                      <a:cubicBezTo>
                        <a:pt x="17280" y="21458"/>
                        <a:pt x="17280" y="21458"/>
                        <a:pt x="17280" y="21458"/>
                      </a:cubicBezTo>
                      <a:cubicBezTo>
                        <a:pt x="4320" y="21458"/>
                        <a:pt x="4320" y="21458"/>
                        <a:pt x="4320" y="21458"/>
                      </a:cubicBezTo>
                      <a:cubicBezTo>
                        <a:pt x="4320" y="20890"/>
                        <a:pt x="5040" y="20321"/>
                        <a:pt x="5040" y="19753"/>
                      </a:cubicBezTo>
                      <a:cubicBezTo>
                        <a:pt x="5760" y="19753"/>
                        <a:pt x="5040" y="19184"/>
                        <a:pt x="5040" y="19184"/>
                      </a:cubicBezTo>
                      <a:cubicBezTo>
                        <a:pt x="3600" y="19184"/>
                        <a:pt x="2160" y="18616"/>
                        <a:pt x="1440" y="19753"/>
                      </a:cubicBezTo>
                      <a:cubicBezTo>
                        <a:pt x="720" y="19753"/>
                        <a:pt x="720" y="19753"/>
                        <a:pt x="0" y="19753"/>
                      </a:cubicBezTo>
                      <a:cubicBezTo>
                        <a:pt x="720" y="19753"/>
                        <a:pt x="720" y="19184"/>
                        <a:pt x="720" y="19184"/>
                      </a:cubicBezTo>
                      <a:cubicBezTo>
                        <a:pt x="2160" y="17479"/>
                        <a:pt x="4320" y="15205"/>
                        <a:pt x="5760" y="12932"/>
                      </a:cubicBezTo>
                      <a:cubicBezTo>
                        <a:pt x="5760" y="12932"/>
                        <a:pt x="6480" y="12363"/>
                        <a:pt x="6480" y="11795"/>
                      </a:cubicBezTo>
                      <a:cubicBezTo>
                        <a:pt x="6480" y="11226"/>
                        <a:pt x="5040" y="11226"/>
                        <a:pt x="4320" y="11226"/>
                      </a:cubicBezTo>
                      <a:cubicBezTo>
                        <a:pt x="4320" y="11226"/>
                        <a:pt x="4320" y="11226"/>
                        <a:pt x="4320" y="11226"/>
                      </a:cubicBezTo>
                      <a:cubicBezTo>
                        <a:pt x="1440" y="11226"/>
                        <a:pt x="1440" y="11226"/>
                        <a:pt x="2880" y="9521"/>
                      </a:cubicBezTo>
                      <a:cubicBezTo>
                        <a:pt x="3600" y="8953"/>
                        <a:pt x="4320" y="7816"/>
                        <a:pt x="5040" y="7247"/>
                      </a:cubicBezTo>
                      <a:cubicBezTo>
                        <a:pt x="6480" y="4974"/>
                        <a:pt x="8640" y="2700"/>
                        <a:pt x="10800" y="426"/>
                      </a:cubicBezTo>
                      <a:cubicBezTo>
                        <a:pt x="10800" y="-142"/>
                        <a:pt x="11520" y="-142"/>
                        <a:pt x="12240" y="426"/>
                      </a:cubicBezTo>
                      <a:cubicBezTo>
                        <a:pt x="12960" y="2132"/>
                        <a:pt x="13680" y="3269"/>
                        <a:pt x="15120" y="4974"/>
                      </a:cubicBezTo>
                      <a:cubicBezTo>
                        <a:pt x="16560" y="6679"/>
                        <a:pt x="18000" y="8384"/>
                        <a:pt x="20160" y="10658"/>
                      </a:cubicBezTo>
                      <a:cubicBezTo>
                        <a:pt x="20160" y="10658"/>
                        <a:pt x="20160" y="11226"/>
                        <a:pt x="20880" y="11226"/>
                      </a:cubicBezTo>
                      <a:cubicBezTo>
                        <a:pt x="20160" y="11226"/>
                        <a:pt x="20160" y="11226"/>
                        <a:pt x="19440" y="11226"/>
                      </a:cubicBezTo>
                      <a:cubicBezTo>
                        <a:pt x="18720" y="11226"/>
                        <a:pt x="18000" y="11226"/>
                        <a:pt x="18000" y="11226"/>
                      </a:cubicBezTo>
                      <a:cubicBezTo>
                        <a:pt x="17280" y="11226"/>
                        <a:pt x="16560" y="11226"/>
                        <a:pt x="15840" y="11226"/>
                      </a:cubicBezTo>
                      <a:cubicBezTo>
                        <a:pt x="15840" y="11226"/>
                        <a:pt x="15120" y="11226"/>
                        <a:pt x="15120" y="11795"/>
                      </a:cubicBezTo>
                      <a:cubicBezTo>
                        <a:pt x="15120" y="11795"/>
                        <a:pt x="15120" y="12363"/>
                        <a:pt x="15120" y="12932"/>
                      </a:cubicBezTo>
                      <a:cubicBezTo>
                        <a:pt x="16560" y="14069"/>
                        <a:pt x="18000" y="15774"/>
                        <a:pt x="19440" y="16911"/>
                      </a:cubicBezTo>
                      <a:cubicBezTo>
                        <a:pt x="20160" y="18047"/>
                        <a:pt x="20880" y="18616"/>
                        <a:pt x="21600" y="1975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427" name="Freeform 539"/>
                <p:cNvSpPr/>
                <p:nvPr/>
              </p:nvSpPr>
              <p:spPr>
                <a:xfrm>
                  <a:off x="114668" y="30058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86" h="21600" fill="norm" stroke="1" extrusionOk="0">
                      <a:moveTo>
                        <a:pt x="18514" y="17280"/>
                      </a:moveTo>
                      <a:cubicBezTo>
                        <a:pt x="18514" y="21600"/>
                        <a:pt x="15429" y="17280"/>
                        <a:pt x="15429" y="21600"/>
                      </a:cubicBezTo>
                      <a:cubicBezTo>
                        <a:pt x="9257" y="21600"/>
                        <a:pt x="6171" y="17280"/>
                        <a:pt x="3086" y="8640"/>
                      </a:cubicBezTo>
                      <a:cubicBezTo>
                        <a:pt x="0" y="8640"/>
                        <a:pt x="0" y="4320"/>
                        <a:pt x="0" y="4320"/>
                      </a:cubicBezTo>
                      <a:cubicBezTo>
                        <a:pt x="3086" y="0"/>
                        <a:pt x="6171" y="0"/>
                        <a:pt x="9257" y="0"/>
                      </a:cubicBezTo>
                      <a:cubicBezTo>
                        <a:pt x="12343" y="0"/>
                        <a:pt x="15429" y="4320"/>
                        <a:pt x="18514" y="8640"/>
                      </a:cubicBezTo>
                      <a:cubicBezTo>
                        <a:pt x="18514" y="8640"/>
                        <a:pt x="21600" y="12960"/>
                        <a:pt x="18514" y="1728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428" name="Freeform 540"/>
                <p:cNvSpPr/>
                <p:nvPr/>
              </p:nvSpPr>
              <p:spPr>
                <a:xfrm>
                  <a:off x="117592" y="150187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8000" y="4320"/>
                      </a:moveTo>
                      <a:cubicBezTo>
                        <a:pt x="21600" y="4320"/>
                        <a:pt x="21600" y="4320"/>
                        <a:pt x="21600" y="8640"/>
                      </a:cubicBezTo>
                      <a:cubicBezTo>
                        <a:pt x="21600" y="12960"/>
                        <a:pt x="14400" y="21600"/>
                        <a:pt x="10800" y="21600"/>
                      </a:cubicBezTo>
                      <a:cubicBezTo>
                        <a:pt x="7200" y="21600"/>
                        <a:pt x="0" y="12960"/>
                        <a:pt x="0" y="8640"/>
                      </a:cubicBezTo>
                      <a:cubicBezTo>
                        <a:pt x="0" y="8640"/>
                        <a:pt x="0" y="8640"/>
                        <a:pt x="0" y="8640"/>
                      </a:cubicBezTo>
                      <a:cubicBezTo>
                        <a:pt x="3600" y="4320"/>
                        <a:pt x="7200" y="0"/>
                        <a:pt x="10800" y="0"/>
                      </a:cubicBezTo>
                      <a:cubicBezTo>
                        <a:pt x="14400" y="0"/>
                        <a:pt x="18000" y="4320"/>
                        <a:pt x="18000" y="432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429" name="Freeform 542"/>
                <p:cNvSpPr/>
                <p:nvPr/>
              </p:nvSpPr>
              <p:spPr>
                <a:xfrm>
                  <a:off x="122121" y="15526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674" h="21600" fill="norm" stroke="1" extrusionOk="0">
                      <a:moveTo>
                        <a:pt x="16200" y="21600"/>
                      </a:moveTo>
                      <a:cubicBezTo>
                        <a:pt x="10800" y="21600"/>
                        <a:pt x="8100" y="21600"/>
                        <a:pt x="5400" y="21600"/>
                      </a:cubicBezTo>
                      <a:cubicBezTo>
                        <a:pt x="0" y="16200"/>
                        <a:pt x="0" y="10800"/>
                        <a:pt x="0" y="5400"/>
                      </a:cubicBezTo>
                      <a:cubicBezTo>
                        <a:pt x="0" y="5400"/>
                        <a:pt x="2700" y="0"/>
                        <a:pt x="2700" y="0"/>
                      </a:cubicBezTo>
                      <a:cubicBezTo>
                        <a:pt x="5400" y="0"/>
                        <a:pt x="5400" y="0"/>
                        <a:pt x="8100" y="0"/>
                      </a:cubicBezTo>
                      <a:cubicBezTo>
                        <a:pt x="10800" y="0"/>
                        <a:pt x="16200" y="0"/>
                        <a:pt x="18900" y="5400"/>
                      </a:cubicBezTo>
                      <a:cubicBezTo>
                        <a:pt x="21600" y="16200"/>
                        <a:pt x="21600" y="16200"/>
                        <a:pt x="16200" y="2160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430" name="Freeform 543"/>
                <p:cNvSpPr/>
                <p:nvPr/>
              </p:nvSpPr>
              <p:spPr>
                <a:xfrm>
                  <a:off x="126062" y="21678"/>
                  <a:ext cx="14869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095" h="20510" fill="norm" stroke="1" extrusionOk="0">
                      <a:moveTo>
                        <a:pt x="19433" y="9847"/>
                      </a:moveTo>
                      <a:cubicBezTo>
                        <a:pt x="19433" y="11117"/>
                        <a:pt x="21095" y="12388"/>
                        <a:pt x="21095" y="13658"/>
                      </a:cubicBezTo>
                      <a:cubicBezTo>
                        <a:pt x="21095" y="13658"/>
                        <a:pt x="21095" y="13658"/>
                        <a:pt x="21095" y="13658"/>
                      </a:cubicBezTo>
                      <a:cubicBezTo>
                        <a:pt x="21095" y="17470"/>
                        <a:pt x="19433" y="17470"/>
                        <a:pt x="16941" y="16200"/>
                      </a:cubicBezTo>
                      <a:cubicBezTo>
                        <a:pt x="16110" y="16200"/>
                        <a:pt x="15280" y="14929"/>
                        <a:pt x="15280" y="13658"/>
                      </a:cubicBezTo>
                      <a:cubicBezTo>
                        <a:pt x="15280" y="9847"/>
                        <a:pt x="15280" y="9847"/>
                        <a:pt x="11957" y="9847"/>
                      </a:cubicBezTo>
                      <a:cubicBezTo>
                        <a:pt x="11126" y="9847"/>
                        <a:pt x="9464" y="11117"/>
                        <a:pt x="7803" y="8576"/>
                      </a:cubicBezTo>
                      <a:cubicBezTo>
                        <a:pt x="7803" y="8576"/>
                        <a:pt x="6972" y="8576"/>
                        <a:pt x="6972" y="7306"/>
                      </a:cubicBezTo>
                      <a:cubicBezTo>
                        <a:pt x="6141" y="7306"/>
                        <a:pt x="5310" y="8576"/>
                        <a:pt x="4480" y="9847"/>
                      </a:cubicBezTo>
                      <a:cubicBezTo>
                        <a:pt x="4480" y="11117"/>
                        <a:pt x="5310" y="12388"/>
                        <a:pt x="6141" y="13658"/>
                      </a:cubicBezTo>
                      <a:cubicBezTo>
                        <a:pt x="6972" y="13658"/>
                        <a:pt x="7803" y="13658"/>
                        <a:pt x="7803" y="13658"/>
                      </a:cubicBezTo>
                      <a:cubicBezTo>
                        <a:pt x="9464" y="14929"/>
                        <a:pt x="9464" y="16200"/>
                        <a:pt x="7803" y="18741"/>
                      </a:cubicBezTo>
                      <a:cubicBezTo>
                        <a:pt x="6972" y="18741"/>
                        <a:pt x="6972" y="18741"/>
                        <a:pt x="6141" y="20011"/>
                      </a:cubicBezTo>
                      <a:cubicBezTo>
                        <a:pt x="4480" y="21282"/>
                        <a:pt x="1987" y="20011"/>
                        <a:pt x="326" y="17470"/>
                      </a:cubicBezTo>
                      <a:cubicBezTo>
                        <a:pt x="326" y="16200"/>
                        <a:pt x="326" y="16200"/>
                        <a:pt x="326" y="16200"/>
                      </a:cubicBezTo>
                      <a:cubicBezTo>
                        <a:pt x="1987" y="13658"/>
                        <a:pt x="1157" y="12388"/>
                        <a:pt x="326" y="11117"/>
                      </a:cubicBezTo>
                      <a:cubicBezTo>
                        <a:pt x="-505" y="8576"/>
                        <a:pt x="326" y="6035"/>
                        <a:pt x="1987" y="6035"/>
                      </a:cubicBezTo>
                      <a:cubicBezTo>
                        <a:pt x="4480" y="6035"/>
                        <a:pt x="6141" y="3494"/>
                        <a:pt x="6972" y="953"/>
                      </a:cubicBezTo>
                      <a:cubicBezTo>
                        <a:pt x="7803" y="-318"/>
                        <a:pt x="7803" y="-318"/>
                        <a:pt x="8633" y="953"/>
                      </a:cubicBezTo>
                      <a:cubicBezTo>
                        <a:pt x="8633" y="953"/>
                        <a:pt x="8633" y="953"/>
                        <a:pt x="8633" y="953"/>
                      </a:cubicBezTo>
                      <a:cubicBezTo>
                        <a:pt x="10295" y="2223"/>
                        <a:pt x="8633" y="4764"/>
                        <a:pt x="10295" y="4764"/>
                      </a:cubicBezTo>
                      <a:cubicBezTo>
                        <a:pt x="11126" y="6035"/>
                        <a:pt x="11957" y="6035"/>
                        <a:pt x="12787" y="6035"/>
                      </a:cubicBezTo>
                      <a:cubicBezTo>
                        <a:pt x="14449" y="6035"/>
                        <a:pt x="16941" y="7306"/>
                        <a:pt x="17772" y="8576"/>
                      </a:cubicBezTo>
                      <a:cubicBezTo>
                        <a:pt x="18603" y="8576"/>
                        <a:pt x="19433" y="9847"/>
                        <a:pt x="19433" y="984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431" name="Freeform 544"/>
                <p:cNvSpPr/>
                <p:nvPr/>
              </p:nvSpPr>
              <p:spPr>
                <a:xfrm>
                  <a:off x="132263" y="14577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10800"/>
                      </a:moveTo>
                      <a:cubicBezTo>
                        <a:pt x="0" y="10800"/>
                        <a:pt x="10800" y="0"/>
                        <a:pt x="10800" y="0"/>
                      </a:cubicBezTo>
                      <a:cubicBezTo>
                        <a:pt x="21600" y="0"/>
                        <a:pt x="21600" y="10800"/>
                        <a:pt x="21600" y="10800"/>
                      </a:cubicBezTo>
                      <a:cubicBezTo>
                        <a:pt x="21600" y="10800"/>
                        <a:pt x="21600" y="21600"/>
                        <a:pt x="21600" y="21600"/>
                      </a:cubicBezTo>
                      <a:cubicBezTo>
                        <a:pt x="10800" y="21600"/>
                        <a:pt x="10800" y="10800"/>
                        <a:pt x="0" y="1080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432" name="Oval 545"/>
                <p:cNvSpPr/>
                <p:nvPr/>
              </p:nvSpPr>
              <p:spPr>
                <a:xfrm>
                  <a:off x="132594" y="27411"/>
                  <a:ext cx="12701" cy="12701"/>
                </a:xfrm>
                <a:prstGeom prst="ellipse">
                  <a:avLst/>
                </a:prstGeom>
                <a:solidFill>
                  <a:srgbClr val="FFFFFF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433" name="Freeform 546"/>
                <p:cNvSpPr/>
                <p:nvPr/>
              </p:nvSpPr>
              <p:spPr>
                <a:xfrm>
                  <a:off x="133649" y="1406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491" h="21600" fill="norm" stroke="1" extrusionOk="0">
                      <a:moveTo>
                        <a:pt x="12291" y="21600"/>
                      </a:moveTo>
                      <a:cubicBezTo>
                        <a:pt x="8691" y="21600"/>
                        <a:pt x="5091" y="17280"/>
                        <a:pt x="1491" y="12960"/>
                      </a:cubicBezTo>
                      <a:cubicBezTo>
                        <a:pt x="-2109" y="8640"/>
                        <a:pt x="1491" y="4320"/>
                        <a:pt x="5091" y="0"/>
                      </a:cubicBezTo>
                      <a:cubicBezTo>
                        <a:pt x="12291" y="0"/>
                        <a:pt x="19491" y="4320"/>
                        <a:pt x="19491" y="12960"/>
                      </a:cubicBezTo>
                      <a:cubicBezTo>
                        <a:pt x="19491" y="17280"/>
                        <a:pt x="19491" y="17280"/>
                        <a:pt x="19491" y="21600"/>
                      </a:cubicBezTo>
                      <a:cubicBezTo>
                        <a:pt x="15891" y="21600"/>
                        <a:pt x="15891" y="21600"/>
                        <a:pt x="12291" y="2160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434" name="Freeform 547"/>
                <p:cNvSpPr/>
                <p:nvPr/>
              </p:nvSpPr>
              <p:spPr>
                <a:xfrm>
                  <a:off x="137786" y="7334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7550" h="21600" fill="norm" stroke="1" extrusionOk="0">
                      <a:moveTo>
                        <a:pt x="17550" y="10800"/>
                      </a:moveTo>
                      <a:cubicBezTo>
                        <a:pt x="17550" y="16200"/>
                        <a:pt x="12150" y="16200"/>
                        <a:pt x="12150" y="21600"/>
                      </a:cubicBezTo>
                      <a:cubicBezTo>
                        <a:pt x="12150" y="21600"/>
                        <a:pt x="6750" y="21600"/>
                        <a:pt x="6750" y="21600"/>
                      </a:cubicBezTo>
                      <a:cubicBezTo>
                        <a:pt x="-4050" y="21600"/>
                        <a:pt x="1350" y="16200"/>
                        <a:pt x="1350" y="10800"/>
                      </a:cubicBezTo>
                      <a:cubicBezTo>
                        <a:pt x="1350" y="5400"/>
                        <a:pt x="6750" y="5400"/>
                        <a:pt x="6750" y="0"/>
                      </a:cubicBezTo>
                      <a:cubicBezTo>
                        <a:pt x="12150" y="5400"/>
                        <a:pt x="12150" y="5400"/>
                        <a:pt x="17550" y="1080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435" name="Freeform 548"/>
                <p:cNvSpPr/>
                <p:nvPr/>
              </p:nvSpPr>
              <p:spPr>
                <a:xfrm>
                  <a:off x="137657" y="56301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8360" h="18457" fill="norm" stroke="1" extrusionOk="0">
                      <a:moveTo>
                        <a:pt x="12960" y="1177"/>
                      </a:moveTo>
                      <a:cubicBezTo>
                        <a:pt x="21600" y="-3143"/>
                        <a:pt x="17280" y="5497"/>
                        <a:pt x="17280" y="9817"/>
                      </a:cubicBezTo>
                      <a:cubicBezTo>
                        <a:pt x="17280" y="9817"/>
                        <a:pt x="17280" y="14137"/>
                        <a:pt x="17280" y="14137"/>
                      </a:cubicBezTo>
                      <a:cubicBezTo>
                        <a:pt x="12960" y="14137"/>
                        <a:pt x="12960" y="18457"/>
                        <a:pt x="8640" y="18457"/>
                      </a:cubicBezTo>
                      <a:cubicBezTo>
                        <a:pt x="8640" y="18457"/>
                        <a:pt x="4320" y="14137"/>
                        <a:pt x="4320" y="14137"/>
                      </a:cubicBezTo>
                      <a:cubicBezTo>
                        <a:pt x="0" y="14137"/>
                        <a:pt x="0" y="9817"/>
                        <a:pt x="0" y="9817"/>
                      </a:cubicBezTo>
                      <a:cubicBezTo>
                        <a:pt x="0" y="1177"/>
                        <a:pt x="4320" y="1177"/>
                        <a:pt x="12960" y="117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436" name="Freeform 549"/>
                <p:cNvSpPr/>
                <p:nvPr/>
              </p:nvSpPr>
              <p:spPr>
                <a:xfrm>
                  <a:off x="138330" y="143017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6200" h="17672" fill="norm" stroke="1" extrusionOk="0">
                      <a:moveTo>
                        <a:pt x="14400" y="12272"/>
                      </a:moveTo>
                      <a:cubicBezTo>
                        <a:pt x="14400" y="12272"/>
                        <a:pt x="14400" y="12272"/>
                        <a:pt x="7200" y="17672"/>
                      </a:cubicBezTo>
                      <a:cubicBezTo>
                        <a:pt x="7200" y="12272"/>
                        <a:pt x="0" y="12272"/>
                        <a:pt x="0" y="6872"/>
                      </a:cubicBezTo>
                      <a:cubicBezTo>
                        <a:pt x="0" y="1472"/>
                        <a:pt x="7200" y="1472"/>
                        <a:pt x="7200" y="1472"/>
                      </a:cubicBezTo>
                      <a:cubicBezTo>
                        <a:pt x="21600" y="-3928"/>
                        <a:pt x="14400" y="6872"/>
                        <a:pt x="14400" y="1227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437" name="Freeform 550"/>
                <p:cNvSpPr/>
                <p:nvPr/>
              </p:nvSpPr>
              <p:spPr>
                <a:xfrm>
                  <a:off x="141529" y="16380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0"/>
                      </a:moveTo>
                      <a:cubicBezTo>
                        <a:pt x="21600" y="21600"/>
                        <a:pt x="21600" y="21600"/>
                        <a:pt x="21600" y="21600"/>
                      </a:cubicBezTo>
                      <a:cubicBezTo>
                        <a:pt x="0" y="21600"/>
                        <a:pt x="0" y="21600"/>
                        <a:pt x="0" y="21600"/>
                      </a:cubicBezTo>
                      <a:cubicBezTo>
                        <a:pt x="0" y="0"/>
                        <a:pt x="21600" y="0"/>
                        <a:pt x="21600" y="0"/>
                      </a:cubicBezTo>
                      <a:cubicBezTo>
                        <a:pt x="21600" y="0"/>
                        <a:pt x="21600" y="0"/>
                        <a:pt x="2160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438" name="Freeform 551"/>
                <p:cNvSpPr/>
                <p:nvPr/>
              </p:nvSpPr>
              <p:spPr>
                <a:xfrm>
                  <a:off x="142081" y="45171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7200" y="0"/>
                      </a:moveTo>
                      <a:cubicBezTo>
                        <a:pt x="14400" y="0"/>
                        <a:pt x="14400" y="0"/>
                        <a:pt x="14400" y="0"/>
                      </a:cubicBezTo>
                      <a:cubicBezTo>
                        <a:pt x="21600" y="0"/>
                        <a:pt x="21600" y="0"/>
                        <a:pt x="21600" y="0"/>
                      </a:cubicBezTo>
                      <a:cubicBezTo>
                        <a:pt x="21600" y="0"/>
                        <a:pt x="21600" y="0"/>
                        <a:pt x="21600" y="10800"/>
                      </a:cubicBezTo>
                      <a:cubicBezTo>
                        <a:pt x="21600" y="10800"/>
                        <a:pt x="21600" y="10800"/>
                        <a:pt x="21600" y="21600"/>
                      </a:cubicBezTo>
                      <a:cubicBezTo>
                        <a:pt x="21600" y="21600"/>
                        <a:pt x="14400" y="21600"/>
                        <a:pt x="14400" y="21600"/>
                      </a:cubicBezTo>
                      <a:cubicBezTo>
                        <a:pt x="7200" y="21600"/>
                        <a:pt x="7200" y="10800"/>
                        <a:pt x="0" y="10800"/>
                      </a:cubicBezTo>
                      <a:cubicBezTo>
                        <a:pt x="7200" y="10800"/>
                        <a:pt x="7200" y="0"/>
                        <a:pt x="720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439" name="Freeform 552"/>
                <p:cNvSpPr/>
                <p:nvPr/>
              </p:nvSpPr>
              <p:spPr>
                <a:xfrm>
                  <a:off x="142802" y="14184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8437" h="20520" fill="norm" stroke="1" extrusionOk="0">
                      <a:moveTo>
                        <a:pt x="16200" y="0"/>
                      </a:moveTo>
                      <a:cubicBezTo>
                        <a:pt x="16200" y="0"/>
                        <a:pt x="16200" y="4320"/>
                        <a:pt x="16200" y="4320"/>
                      </a:cubicBezTo>
                      <a:cubicBezTo>
                        <a:pt x="21600" y="12960"/>
                        <a:pt x="16200" y="12960"/>
                        <a:pt x="10800" y="17280"/>
                      </a:cubicBezTo>
                      <a:cubicBezTo>
                        <a:pt x="5400" y="21600"/>
                        <a:pt x="0" y="21600"/>
                        <a:pt x="0" y="17280"/>
                      </a:cubicBezTo>
                      <a:cubicBezTo>
                        <a:pt x="0" y="12960"/>
                        <a:pt x="0" y="8640"/>
                        <a:pt x="0" y="4320"/>
                      </a:cubicBezTo>
                      <a:cubicBezTo>
                        <a:pt x="0" y="4320"/>
                        <a:pt x="0" y="0"/>
                        <a:pt x="5400" y="0"/>
                      </a:cubicBezTo>
                      <a:cubicBezTo>
                        <a:pt x="5400" y="0"/>
                        <a:pt x="10800" y="0"/>
                        <a:pt x="1620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440" name="Freeform 553"/>
                <p:cNvSpPr/>
                <p:nvPr/>
              </p:nvSpPr>
              <p:spPr>
                <a:xfrm>
                  <a:off x="142704" y="39377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520" h="19069" fill="norm" stroke="1" extrusionOk="0">
                      <a:moveTo>
                        <a:pt x="11880" y="17280"/>
                      </a:moveTo>
                      <a:cubicBezTo>
                        <a:pt x="7560" y="17280"/>
                        <a:pt x="7560" y="12960"/>
                        <a:pt x="3240" y="12960"/>
                      </a:cubicBezTo>
                      <a:cubicBezTo>
                        <a:pt x="-1080" y="8640"/>
                        <a:pt x="-1080" y="4320"/>
                        <a:pt x="3240" y="4320"/>
                      </a:cubicBezTo>
                      <a:cubicBezTo>
                        <a:pt x="7560" y="0"/>
                        <a:pt x="7560" y="0"/>
                        <a:pt x="11880" y="0"/>
                      </a:cubicBezTo>
                      <a:cubicBezTo>
                        <a:pt x="11880" y="4320"/>
                        <a:pt x="16200" y="8640"/>
                        <a:pt x="20520" y="8640"/>
                      </a:cubicBezTo>
                      <a:cubicBezTo>
                        <a:pt x="20520" y="12960"/>
                        <a:pt x="20520" y="12960"/>
                        <a:pt x="20520" y="12960"/>
                      </a:cubicBezTo>
                      <a:cubicBezTo>
                        <a:pt x="20520" y="17280"/>
                        <a:pt x="16200" y="21600"/>
                        <a:pt x="11880" y="1728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441" name="Freeform 554"/>
                <p:cNvSpPr/>
                <p:nvPr/>
              </p:nvSpPr>
              <p:spPr>
                <a:xfrm>
                  <a:off x="141750" y="21058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9792" fill="norm" stroke="1" extrusionOk="0">
                      <a:moveTo>
                        <a:pt x="8100" y="0"/>
                      </a:moveTo>
                      <a:cubicBezTo>
                        <a:pt x="10800" y="0"/>
                        <a:pt x="16200" y="0"/>
                        <a:pt x="16200" y="0"/>
                      </a:cubicBezTo>
                      <a:cubicBezTo>
                        <a:pt x="18900" y="3086"/>
                        <a:pt x="21600" y="9257"/>
                        <a:pt x="21600" y="12343"/>
                      </a:cubicBezTo>
                      <a:cubicBezTo>
                        <a:pt x="21600" y="15429"/>
                        <a:pt x="21600" y="15429"/>
                        <a:pt x="21600" y="15429"/>
                      </a:cubicBezTo>
                      <a:cubicBezTo>
                        <a:pt x="21600" y="18514"/>
                        <a:pt x="18900" y="21600"/>
                        <a:pt x="16200" y="18514"/>
                      </a:cubicBezTo>
                      <a:cubicBezTo>
                        <a:pt x="16200" y="15429"/>
                        <a:pt x="13500" y="15429"/>
                        <a:pt x="10800" y="15429"/>
                      </a:cubicBezTo>
                      <a:cubicBezTo>
                        <a:pt x="8100" y="15429"/>
                        <a:pt x="5400" y="15429"/>
                        <a:pt x="2700" y="12343"/>
                      </a:cubicBezTo>
                      <a:cubicBezTo>
                        <a:pt x="2700" y="12343"/>
                        <a:pt x="0" y="12343"/>
                        <a:pt x="0" y="9257"/>
                      </a:cubicBezTo>
                      <a:cubicBezTo>
                        <a:pt x="0" y="6171"/>
                        <a:pt x="2700" y="3086"/>
                        <a:pt x="2700" y="3086"/>
                      </a:cubicBezTo>
                      <a:cubicBezTo>
                        <a:pt x="5400" y="3086"/>
                        <a:pt x="8100" y="0"/>
                        <a:pt x="810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442" name="Freeform 555"/>
                <p:cNvSpPr/>
                <p:nvPr/>
              </p:nvSpPr>
              <p:spPr>
                <a:xfrm>
                  <a:off x="144397" y="48432"/>
                  <a:ext cx="12701" cy="1271"/>
                </a:xfrm>
                <a:prstGeom prst="ellipse">
                  <a:avLst/>
                </a:prstGeom>
                <a:noFill/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</p:grpSp>
          <p:sp>
            <p:nvSpPr>
              <p:cNvPr id="7444" name="Freeform 557"/>
              <p:cNvSpPr/>
              <p:nvPr/>
            </p:nvSpPr>
            <p:spPr>
              <a:xfrm>
                <a:off x="144728" y="151064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10800"/>
                    </a:moveTo>
                    <a:cubicBezTo>
                      <a:pt x="0" y="10800"/>
                      <a:pt x="10800" y="10800"/>
                      <a:pt x="10800" y="0"/>
                    </a:cubicBezTo>
                    <a:cubicBezTo>
                      <a:pt x="10800" y="0"/>
                      <a:pt x="21600" y="10800"/>
                      <a:pt x="21600" y="10800"/>
                    </a:cubicBezTo>
                    <a:cubicBezTo>
                      <a:pt x="21600" y="21600"/>
                      <a:pt x="10800" y="21600"/>
                      <a:pt x="10800" y="21600"/>
                    </a:cubicBezTo>
                    <a:cubicBezTo>
                      <a:pt x="10800" y="21600"/>
                      <a:pt x="0" y="10800"/>
                      <a:pt x="0" y="10800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7445" name="Freeform 558"/>
              <p:cNvSpPr/>
              <p:nvPr/>
            </p:nvSpPr>
            <p:spPr>
              <a:xfrm>
                <a:off x="142570" y="144555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194" h="21600" fill="norm" stroke="1" extrusionOk="0">
                    <a:moveTo>
                      <a:pt x="0" y="4320"/>
                    </a:moveTo>
                    <a:cubicBezTo>
                      <a:pt x="0" y="4320"/>
                      <a:pt x="0" y="4320"/>
                      <a:pt x="2400" y="4320"/>
                    </a:cubicBezTo>
                    <a:cubicBezTo>
                      <a:pt x="2400" y="2160"/>
                      <a:pt x="4800" y="2160"/>
                      <a:pt x="7200" y="0"/>
                    </a:cubicBezTo>
                    <a:cubicBezTo>
                      <a:pt x="9600" y="2160"/>
                      <a:pt x="12000" y="2160"/>
                      <a:pt x="12000" y="2160"/>
                    </a:cubicBezTo>
                    <a:cubicBezTo>
                      <a:pt x="14400" y="6480"/>
                      <a:pt x="16800" y="10800"/>
                      <a:pt x="19200" y="12960"/>
                    </a:cubicBezTo>
                    <a:cubicBezTo>
                      <a:pt x="21600" y="17280"/>
                      <a:pt x="19200" y="21600"/>
                      <a:pt x="16800" y="21600"/>
                    </a:cubicBezTo>
                    <a:cubicBezTo>
                      <a:pt x="16800" y="21600"/>
                      <a:pt x="16800" y="21600"/>
                      <a:pt x="14400" y="21600"/>
                    </a:cubicBezTo>
                    <a:cubicBezTo>
                      <a:pt x="14400" y="21600"/>
                      <a:pt x="12000" y="19440"/>
                      <a:pt x="12000" y="17280"/>
                    </a:cubicBezTo>
                    <a:cubicBezTo>
                      <a:pt x="12000" y="10800"/>
                      <a:pt x="7200" y="8640"/>
                      <a:pt x="2400" y="6480"/>
                    </a:cubicBezTo>
                    <a:cubicBezTo>
                      <a:pt x="0" y="6480"/>
                      <a:pt x="0" y="4320"/>
                      <a:pt x="0" y="4320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7446" name="Freeform 559"/>
              <p:cNvSpPr/>
              <p:nvPr/>
            </p:nvSpPr>
            <p:spPr>
              <a:xfrm>
                <a:off x="141906" y="103078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590" h="21600" fill="norm" stroke="1" extrusionOk="0">
                    <a:moveTo>
                      <a:pt x="6646" y="10800"/>
                    </a:moveTo>
                    <a:cubicBezTo>
                      <a:pt x="8308" y="9257"/>
                      <a:pt x="4985" y="7714"/>
                      <a:pt x="6646" y="6171"/>
                    </a:cubicBezTo>
                    <a:cubicBezTo>
                      <a:pt x="8308" y="4629"/>
                      <a:pt x="8308" y="1543"/>
                      <a:pt x="8308" y="0"/>
                    </a:cubicBezTo>
                    <a:cubicBezTo>
                      <a:pt x="8308" y="0"/>
                      <a:pt x="9969" y="0"/>
                      <a:pt x="11631" y="0"/>
                    </a:cubicBezTo>
                    <a:cubicBezTo>
                      <a:pt x="11631" y="0"/>
                      <a:pt x="11631" y="0"/>
                      <a:pt x="11631" y="1543"/>
                    </a:cubicBezTo>
                    <a:cubicBezTo>
                      <a:pt x="11631" y="4629"/>
                      <a:pt x="11631" y="6171"/>
                      <a:pt x="14954" y="6171"/>
                    </a:cubicBezTo>
                    <a:cubicBezTo>
                      <a:pt x="14954" y="6171"/>
                      <a:pt x="16615" y="6171"/>
                      <a:pt x="16615" y="6171"/>
                    </a:cubicBezTo>
                    <a:cubicBezTo>
                      <a:pt x="19938" y="6171"/>
                      <a:pt x="21600" y="7714"/>
                      <a:pt x="19938" y="10800"/>
                    </a:cubicBezTo>
                    <a:cubicBezTo>
                      <a:pt x="19938" y="12343"/>
                      <a:pt x="18277" y="13886"/>
                      <a:pt x="18277" y="16971"/>
                    </a:cubicBezTo>
                    <a:cubicBezTo>
                      <a:pt x="18277" y="18514"/>
                      <a:pt x="16615" y="16971"/>
                      <a:pt x="16615" y="16971"/>
                    </a:cubicBezTo>
                    <a:cubicBezTo>
                      <a:pt x="13292" y="15429"/>
                      <a:pt x="9969" y="15429"/>
                      <a:pt x="8308" y="20057"/>
                    </a:cubicBezTo>
                    <a:cubicBezTo>
                      <a:pt x="8308" y="20057"/>
                      <a:pt x="4985" y="21600"/>
                      <a:pt x="3323" y="21600"/>
                    </a:cubicBezTo>
                    <a:cubicBezTo>
                      <a:pt x="3323" y="21600"/>
                      <a:pt x="1662" y="21600"/>
                      <a:pt x="0" y="20057"/>
                    </a:cubicBezTo>
                    <a:cubicBezTo>
                      <a:pt x="0" y="20057"/>
                      <a:pt x="0" y="18514"/>
                      <a:pt x="1662" y="16971"/>
                    </a:cubicBezTo>
                    <a:cubicBezTo>
                      <a:pt x="3323" y="15429"/>
                      <a:pt x="4985" y="13886"/>
                      <a:pt x="6646" y="12343"/>
                    </a:cubicBezTo>
                    <a:cubicBezTo>
                      <a:pt x="6646" y="12343"/>
                      <a:pt x="6646" y="10800"/>
                      <a:pt x="6646" y="10800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7447" name="Freeform 560"/>
              <p:cNvSpPr/>
              <p:nvPr/>
            </p:nvSpPr>
            <p:spPr>
              <a:xfrm>
                <a:off x="121056" y="131932"/>
                <a:ext cx="31126" cy="10612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60" h="21600" fill="norm" stroke="1" extrusionOk="0">
                    <a:moveTo>
                      <a:pt x="5973" y="11343"/>
                    </a:moveTo>
                    <a:cubicBezTo>
                      <a:pt x="5973" y="11222"/>
                      <a:pt x="6381" y="10981"/>
                      <a:pt x="6381" y="10860"/>
                    </a:cubicBezTo>
                    <a:cubicBezTo>
                      <a:pt x="5973" y="10619"/>
                      <a:pt x="5973" y="10498"/>
                      <a:pt x="5973" y="10257"/>
                    </a:cubicBezTo>
                    <a:cubicBezTo>
                      <a:pt x="5973" y="10136"/>
                      <a:pt x="5566" y="9895"/>
                      <a:pt x="5566" y="9774"/>
                    </a:cubicBezTo>
                    <a:cubicBezTo>
                      <a:pt x="5566" y="9654"/>
                      <a:pt x="5158" y="9533"/>
                      <a:pt x="5158" y="9412"/>
                    </a:cubicBezTo>
                    <a:cubicBezTo>
                      <a:pt x="4343" y="9292"/>
                      <a:pt x="3935" y="9050"/>
                      <a:pt x="3935" y="8809"/>
                    </a:cubicBezTo>
                    <a:cubicBezTo>
                      <a:pt x="3528" y="8568"/>
                      <a:pt x="2713" y="8447"/>
                      <a:pt x="2713" y="8326"/>
                    </a:cubicBezTo>
                    <a:cubicBezTo>
                      <a:pt x="2305" y="8085"/>
                      <a:pt x="2713" y="7844"/>
                      <a:pt x="2713" y="7723"/>
                    </a:cubicBezTo>
                    <a:cubicBezTo>
                      <a:pt x="1898" y="7361"/>
                      <a:pt x="2713" y="6999"/>
                      <a:pt x="2713" y="6758"/>
                    </a:cubicBezTo>
                    <a:cubicBezTo>
                      <a:pt x="3120" y="6275"/>
                      <a:pt x="3935" y="5913"/>
                      <a:pt x="3935" y="5551"/>
                    </a:cubicBezTo>
                    <a:cubicBezTo>
                      <a:pt x="4343" y="5189"/>
                      <a:pt x="4751" y="4947"/>
                      <a:pt x="5158" y="4706"/>
                    </a:cubicBezTo>
                    <a:cubicBezTo>
                      <a:pt x="5158" y="4465"/>
                      <a:pt x="5566" y="4103"/>
                      <a:pt x="5973" y="3861"/>
                    </a:cubicBezTo>
                    <a:cubicBezTo>
                      <a:pt x="6381" y="3620"/>
                      <a:pt x="6381" y="3379"/>
                      <a:pt x="6788" y="3137"/>
                    </a:cubicBezTo>
                    <a:cubicBezTo>
                      <a:pt x="7196" y="2775"/>
                      <a:pt x="6788" y="2534"/>
                      <a:pt x="7603" y="2293"/>
                    </a:cubicBezTo>
                    <a:cubicBezTo>
                      <a:pt x="8011" y="1569"/>
                      <a:pt x="8826" y="845"/>
                      <a:pt x="9641" y="121"/>
                    </a:cubicBezTo>
                    <a:cubicBezTo>
                      <a:pt x="9641" y="0"/>
                      <a:pt x="9641" y="0"/>
                      <a:pt x="9641" y="0"/>
                    </a:cubicBezTo>
                    <a:cubicBezTo>
                      <a:pt x="9641" y="0"/>
                      <a:pt x="10049" y="0"/>
                      <a:pt x="10049" y="121"/>
                    </a:cubicBezTo>
                    <a:cubicBezTo>
                      <a:pt x="10049" y="362"/>
                      <a:pt x="10049" y="483"/>
                      <a:pt x="10456" y="724"/>
                    </a:cubicBezTo>
                    <a:cubicBezTo>
                      <a:pt x="10456" y="965"/>
                      <a:pt x="10456" y="1207"/>
                      <a:pt x="10456" y="1448"/>
                    </a:cubicBezTo>
                    <a:cubicBezTo>
                      <a:pt x="10864" y="1689"/>
                      <a:pt x="10864" y="2051"/>
                      <a:pt x="10864" y="2413"/>
                    </a:cubicBezTo>
                    <a:cubicBezTo>
                      <a:pt x="10864" y="2655"/>
                      <a:pt x="11271" y="2775"/>
                      <a:pt x="11271" y="2896"/>
                    </a:cubicBezTo>
                    <a:cubicBezTo>
                      <a:pt x="11271" y="3137"/>
                      <a:pt x="10864" y="3258"/>
                      <a:pt x="11679" y="3379"/>
                    </a:cubicBezTo>
                    <a:cubicBezTo>
                      <a:pt x="11679" y="3379"/>
                      <a:pt x="11679" y="3379"/>
                      <a:pt x="11679" y="3379"/>
                    </a:cubicBezTo>
                    <a:cubicBezTo>
                      <a:pt x="11679" y="3741"/>
                      <a:pt x="11679" y="3982"/>
                      <a:pt x="12086" y="4223"/>
                    </a:cubicBezTo>
                    <a:cubicBezTo>
                      <a:pt x="12086" y="4465"/>
                      <a:pt x="12086" y="4706"/>
                      <a:pt x="12086" y="4947"/>
                    </a:cubicBezTo>
                    <a:cubicBezTo>
                      <a:pt x="12494" y="5309"/>
                      <a:pt x="12494" y="5551"/>
                      <a:pt x="12494" y="5913"/>
                    </a:cubicBezTo>
                    <a:cubicBezTo>
                      <a:pt x="12086" y="6516"/>
                      <a:pt x="12494" y="6516"/>
                      <a:pt x="12086" y="6637"/>
                    </a:cubicBezTo>
                    <a:cubicBezTo>
                      <a:pt x="12086" y="7120"/>
                      <a:pt x="12902" y="7482"/>
                      <a:pt x="13717" y="7844"/>
                    </a:cubicBezTo>
                    <a:cubicBezTo>
                      <a:pt x="14532" y="8206"/>
                      <a:pt x="14532" y="8206"/>
                      <a:pt x="16162" y="8568"/>
                    </a:cubicBezTo>
                    <a:cubicBezTo>
                      <a:pt x="16977" y="8688"/>
                      <a:pt x="17792" y="8930"/>
                      <a:pt x="18607" y="9050"/>
                    </a:cubicBezTo>
                    <a:cubicBezTo>
                      <a:pt x="19015" y="9171"/>
                      <a:pt x="19422" y="9292"/>
                      <a:pt x="19830" y="9412"/>
                    </a:cubicBezTo>
                    <a:cubicBezTo>
                      <a:pt x="20237" y="9533"/>
                      <a:pt x="21460" y="9654"/>
                      <a:pt x="21460" y="10016"/>
                    </a:cubicBezTo>
                    <a:cubicBezTo>
                      <a:pt x="21052" y="10257"/>
                      <a:pt x="21460" y="10498"/>
                      <a:pt x="21052" y="10740"/>
                    </a:cubicBezTo>
                    <a:cubicBezTo>
                      <a:pt x="21052" y="10740"/>
                      <a:pt x="21052" y="10860"/>
                      <a:pt x="21052" y="10860"/>
                    </a:cubicBezTo>
                    <a:cubicBezTo>
                      <a:pt x="21052" y="11343"/>
                      <a:pt x="20645" y="11826"/>
                      <a:pt x="20645" y="12308"/>
                    </a:cubicBezTo>
                    <a:cubicBezTo>
                      <a:pt x="20237" y="12912"/>
                      <a:pt x="20237" y="13394"/>
                      <a:pt x="19830" y="13877"/>
                    </a:cubicBezTo>
                    <a:cubicBezTo>
                      <a:pt x="19422" y="13998"/>
                      <a:pt x="19830" y="14118"/>
                      <a:pt x="19830" y="14239"/>
                    </a:cubicBezTo>
                    <a:cubicBezTo>
                      <a:pt x="19830" y="14722"/>
                      <a:pt x="19830" y="15325"/>
                      <a:pt x="19830" y="15808"/>
                    </a:cubicBezTo>
                    <a:cubicBezTo>
                      <a:pt x="19422" y="16049"/>
                      <a:pt x="19422" y="16291"/>
                      <a:pt x="19422" y="16532"/>
                    </a:cubicBezTo>
                    <a:cubicBezTo>
                      <a:pt x="19422" y="16773"/>
                      <a:pt x="19422" y="17015"/>
                      <a:pt x="19422" y="17135"/>
                    </a:cubicBezTo>
                    <a:cubicBezTo>
                      <a:pt x="19015" y="17377"/>
                      <a:pt x="19015" y="17497"/>
                      <a:pt x="19015" y="17739"/>
                    </a:cubicBezTo>
                    <a:cubicBezTo>
                      <a:pt x="19015" y="17859"/>
                      <a:pt x="18607" y="17859"/>
                      <a:pt x="18607" y="17980"/>
                    </a:cubicBezTo>
                    <a:cubicBezTo>
                      <a:pt x="17792" y="18101"/>
                      <a:pt x="17385" y="18342"/>
                      <a:pt x="16569" y="18463"/>
                    </a:cubicBezTo>
                    <a:cubicBezTo>
                      <a:pt x="16569" y="18463"/>
                      <a:pt x="16162" y="18583"/>
                      <a:pt x="15754" y="18704"/>
                    </a:cubicBezTo>
                    <a:cubicBezTo>
                      <a:pt x="14532" y="19066"/>
                      <a:pt x="12902" y="19549"/>
                      <a:pt x="11271" y="19790"/>
                    </a:cubicBezTo>
                    <a:cubicBezTo>
                      <a:pt x="10864" y="19911"/>
                      <a:pt x="10864" y="20031"/>
                      <a:pt x="10456" y="20152"/>
                    </a:cubicBezTo>
                    <a:cubicBezTo>
                      <a:pt x="8826" y="20514"/>
                      <a:pt x="8011" y="20997"/>
                      <a:pt x="6381" y="21359"/>
                    </a:cubicBezTo>
                    <a:cubicBezTo>
                      <a:pt x="5973" y="21359"/>
                      <a:pt x="5566" y="21479"/>
                      <a:pt x="5158" y="21600"/>
                    </a:cubicBezTo>
                    <a:cubicBezTo>
                      <a:pt x="5158" y="21600"/>
                      <a:pt x="5158" y="21479"/>
                      <a:pt x="5158" y="21479"/>
                    </a:cubicBezTo>
                    <a:cubicBezTo>
                      <a:pt x="5158" y="21359"/>
                      <a:pt x="5566" y="21238"/>
                      <a:pt x="5566" y="21117"/>
                    </a:cubicBezTo>
                    <a:cubicBezTo>
                      <a:pt x="5973" y="20876"/>
                      <a:pt x="5973" y="20514"/>
                      <a:pt x="6788" y="20273"/>
                    </a:cubicBezTo>
                    <a:cubicBezTo>
                      <a:pt x="7603" y="19790"/>
                      <a:pt x="8011" y="19307"/>
                      <a:pt x="8826" y="18825"/>
                    </a:cubicBezTo>
                    <a:cubicBezTo>
                      <a:pt x="8826" y="18583"/>
                      <a:pt x="9641" y="18463"/>
                      <a:pt x="9641" y="18342"/>
                    </a:cubicBezTo>
                    <a:cubicBezTo>
                      <a:pt x="10456" y="17980"/>
                      <a:pt x="11271" y="17739"/>
                      <a:pt x="12086" y="17497"/>
                    </a:cubicBezTo>
                    <a:cubicBezTo>
                      <a:pt x="12494" y="17377"/>
                      <a:pt x="12494" y="17256"/>
                      <a:pt x="12902" y="17135"/>
                    </a:cubicBezTo>
                    <a:cubicBezTo>
                      <a:pt x="12902" y="17015"/>
                      <a:pt x="13309" y="16894"/>
                      <a:pt x="13717" y="16773"/>
                    </a:cubicBezTo>
                    <a:cubicBezTo>
                      <a:pt x="14124" y="16653"/>
                      <a:pt x="14124" y="16532"/>
                      <a:pt x="13717" y="16411"/>
                    </a:cubicBezTo>
                    <a:cubicBezTo>
                      <a:pt x="13309" y="16049"/>
                      <a:pt x="12902" y="15808"/>
                      <a:pt x="12086" y="15446"/>
                    </a:cubicBezTo>
                    <a:cubicBezTo>
                      <a:pt x="11679" y="15204"/>
                      <a:pt x="10864" y="15204"/>
                      <a:pt x="10049" y="15084"/>
                    </a:cubicBezTo>
                    <a:cubicBezTo>
                      <a:pt x="9641" y="15084"/>
                      <a:pt x="7196" y="15084"/>
                      <a:pt x="6788" y="15084"/>
                    </a:cubicBezTo>
                    <a:cubicBezTo>
                      <a:pt x="6788" y="15084"/>
                      <a:pt x="6381" y="15204"/>
                      <a:pt x="6381" y="15204"/>
                    </a:cubicBezTo>
                    <a:cubicBezTo>
                      <a:pt x="4343" y="14963"/>
                      <a:pt x="2305" y="14842"/>
                      <a:pt x="675" y="14601"/>
                    </a:cubicBezTo>
                    <a:cubicBezTo>
                      <a:pt x="-140" y="14601"/>
                      <a:pt x="-140" y="14601"/>
                      <a:pt x="268" y="14480"/>
                    </a:cubicBezTo>
                    <a:cubicBezTo>
                      <a:pt x="1083" y="13998"/>
                      <a:pt x="1898" y="13636"/>
                      <a:pt x="2713" y="13153"/>
                    </a:cubicBezTo>
                    <a:cubicBezTo>
                      <a:pt x="3120" y="12791"/>
                      <a:pt x="3935" y="12308"/>
                      <a:pt x="5158" y="11946"/>
                    </a:cubicBezTo>
                    <a:cubicBezTo>
                      <a:pt x="5566" y="11826"/>
                      <a:pt x="5566" y="11584"/>
                      <a:pt x="5973" y="11343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7448" name="Freeform 561"/>
              <p:cNvSpPr/>
              <p:nvPr/>
            </p:nvSpPr>
            <p:spPr>
              <a:xfrm>
                <a:off x="129678" y="251509"/>
                <a:ext cx="22836" cy="3265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92" h="21600" fill="norm" stroke="1" extrusionOk="0">
                    <a:moveTo>
                      <a:pt x="21046" y="17280"/>
                    </a:moveTo>
                    <a:cubicBezTo>
                      <a:pt x="21600" y="17673"/>
                      <a:pt x="21046" y="17673"/>
                      <a:pt x="21046" y="18065"/>
                    </a:cubicBezTo>
                    <a:cubicBezTo>
                      <a:pt x="21046" y="18065"/>
                      <a:pt x="20492" y="18065"/>
                      <a:pt x="20492" y="18065"/>
                    </a:cubicBezTo>
                    <a:cubicBezTo>
                      <a:pt x="19385" y="17673"/>
                      <a:pt x="18831" y="18065"/>
                      <a:pt x="17723" y="17673"/>
                    </a:cubicBezTo>
                    <a:cubicBezTo>
                      <a:pt x="17169" y="17673"/>
                      <a:pt x="16615" y="18065"/>
                      <a:pt x="16615" y="18458"/>
                    </a:cubicBezTo>
                    <a:cubicBezTo>
                      <a:pt x="17169" y="18851"/>
                      <a:pt x="17169" y="19244"/>
                      <a:pt x="17723" y="19636"/>
                    </a:cubicBezTo>
                    <a:cubicBezTo>
                      <a:pt x="18831" y="20029"/>
                      <a:pt x="19385" y="20815"/>
                      <a:pt x="19938" y="21600"/>
                    </a:cubicBezTo>
                    <a:cubicBezTo>
                      <a:pt x="2215" y="21600"/>
                      <a:pt x="2215" y="21600"/>
                      <a:pt x="2215" y="21600"/>
                    </a:cubicBezTo>
                    <a:cubicBezTo>
                      <a:pt x="2769" y="20815"/>
                      <a:pt x="3877" y="19636"/>
                      <a:pt x="4985" y="18851"/>
                    </a:cubicBezTo>
                    <a:cubicBezTo>
                      <a:pt x="4985" y="18851"/>
                      <a:pt x="4985" y="18065"/>
                      <a:pt x="5538" y="17673"/>
                    </a:cubicBezTo>
                    <a:cubicBezTo>
                      <a:pt x="4985" y="17673"/>
                      <a:pt x="4431" y="17673"/>
                      <a:pt x="3877" y="17673"/>
                    </a:cubicBezTo>
                    <a:cubicBezTo>
                      <a:pt x="2769" y="17673"/>
                      <a:pt x="2215" y="17280"/>
                      <a:pt x="1662" y="17673"/>
                    </a:cubicBezTo>
                    <a:cubicBezTo>
                      <a:pt x="1108" y="18065"/>
                      <a:pt x="554" y="18065"/>
                      <a:pt x="554" y="17673"/>
                    </a:cubicBezTo>
                    <a:cubicBezTo>
                      <a:pt x="0" y="17673"/>
                      <a:pt x="0" y="17280"/>
                      <a:pt x="0" y="17280"/>
                    </a:cubicBezTo>
                    <a:cubicBezTo>
                      <a:pt x="554" y="16495"/>
                      <a:pt x="1108" y="15709"/>
                      <a:pt x="2215" y="15316"/>
                    </a:cubicBezTo>
                    <a:cubicBezTo>
                      <a:pt x="3877" y="14138"/>
                      <a:pt x="4431" y="12567"/>
                      <a:pt x="5538" y="11389"/>
                    </a:cubicBezTo>
                    <a:cubicBezTo>
                      <a:pt x="6092" y="10996"/>
                      <a:pt x="6092" y="10604"/>
                      <a:pt x="5538" y="10604"/>
                    </a:cubicBezTo>
                    <a:cubicBezTo>
                      <a:pt x="4431" y="10604"/>
                      <a:pt x="3323" y="10604"/>
                      <a:pt x="2215" y="10604"/>
                    </a:cubicBezTo>
                    <a:cubicBezTo>
                      <a:pt x="2215" y="10604"/>
                      <a:pt x="1662" y="10211"/>
                      <a:pt x="1662" y="10211"/>
                    </a:cubicBezTo>
                    <a:cubicBezTo>
                      <a:pt x="1662" y="10211"/>
                      <a:pt x="1662" y="9818"/>
                      <a:pt x="2215" y="9818"/>
                    </a:cubicBezTo>
                    <a:cubicBezTo>
                      <a:pt x="2769" y="9033"/>
                      <a:pt x="3323" y="8640"/>
                      <a:pt x="3323" y="7855"/>
                    </a:cubicBezTo>
                    <a:cubicBezTo>
                      <a:pt x="4985" y="6284"/>
                      <a:pt x="6646" y="4713"/>
                      <a:pt x="8308" y="3142"/>
                    </a:cubicBezTo>
                    <a:cubicBezTo>
                      <a:pt x="9415" y="1964"/>
                      <a:pt x="11077" y="1178"/>
                      <a:pt x="11077" y="0"/>
                    </a:cubicBezTo>
                    <a:cubicBezTo>
                      <a:pt x="11077" y="0"/>
                      <a:pt x="11077" y="0"/>
                      <a:pt x="11077" y="0"/>
                    </a:cubicBezTo>
                    <a:cubicBezTo>
                      <a:pt x="11631" y="393"/>
                      <a:pt x="12185" y="785"/>
                      <a:pt x="12738" y="1178"/>
                    </a:cubicBezTo>
                    <a:cubicBezTo>
                      <a:pt x="14400" y="2749"/>
                      <a:pt x="15508" y="4713"/>
                      <a:pt x="17169" y="6284"/>
                    </a:cubicBezTo>
                    <a:cubicBezTo>
                      <a:pt x="18831" y="7462"/>
                      <a:pt x="19385" y="9033"/>
                      <a:pt x="20492" y="10211"/>
                    </a:cubicBezTo>
                    <a:cubicBezTo>
                      <a:pt x="20492" y="10211"/>
                      <a:pt x="20492" y="10211"/>
                      <a:pt x="20492" y="10211"/>
                    </a:cubicBezTo>
                    <a:cubicBezTo>
                      <a:pt x="20492" y="10211"/>
                      <a:pt x="20492" y="10604"/>
                      <a:pt x="20492" y="10604"/>
                    </a:cubicBezTo>
                    <a:cubicBezTo>
                      <a:pt x="19938" y="10211"/>
                      <a:pt x="19385" y="10211"/>
                      <a:pt x="19385" y="10211"/>
                    </a:cubicBezTo>
                    <a:cubicBezTo>
                      <a:pt x="18277" y="10211"/>
                      <a:pt x="17169" y="10604"/>
                      <a:pt x="15508" y="10604"/>
                    </a:cubicBezTo>
                    <a:cubicBezTo>
                      <a:pt x="14954" y="10604"/>
                      <a:pt x="14954" y="11389"/>
                      <a:pt x="14954" y="11782"/>
                    </a:cubicBezTo>
                    <a:cubicBezTo>
                      <a:pt x="15508" y="12175"/>
                      <a:pt x="16062" y="12960"/>
                      <a:pt x="17169" y="13353"/>
                    </a:cubicBezTo>
                    <a:cubicBezTo>
                      <a:pt x="17723" y="14138"/>
                      <a:pt x="18831" y="14924"/>
                      <a:pt x="19385" y="15709"/>
                    </a:cubicBezTo>
                    <a:cubicBezTo>
                      <a:pt x="19938" y="16495"/>
                      <a:pt x="20492" y="16887"/>
                      <a:pt x="21046" y="17280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7449" name="Freeform 562"/>
              <p:cNvSpPr/>
              <p:nvPr/>
            </p:nvSpPr>
            <p:spPr>
              <a:xfrm>
                <a:off x="147547" y="115654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200" h="21600" fill="norm" stroke="1" extrusionOk="0">
                    <a:moveTo>
                      <a:pt x="14880" y="0"/>
                    </a:moveTo>
                    <a:cubicBezTo>
                      <a:pt x="14880" y="3600"/>
                      <a:pt x="19200" y="3600"/>
                      <a:pt x="19200" y="3600"/>
                    </a:cubicBezTo>
                    <a:cubicBezTo>
                      <a:pt x="19200" y="10800"/>
                      <a:pt x="14880" y="18000"/>
                      <a:pt x="6240" y="21600"/>
                    </a:cubicBezTo>
                    <a:cubicBezTo>
                      <a:pt x="6240" y="21600"/>
                      <a:pt x="1920" y="21600"/>
                      <a:pt x="1920" y="21600"/>
                    </a:cubicBezTo>
                    <a:cubicBezTo>
                      <a:pt x="1920" y="18000"/>
                      <a:pt x="-2400" y="18000"/>
                      <a:pt x="1920" y="14400"/>
                    </a:cubicBezTo>
                    <a:cubicBezTo>
                      <a:pt x="1920" y="14400"/>
                      <a:pt x="1920" y="10800"/>
                      <a:pt x="1920" y="10800"/>
                    </a:cubicBezTo>
                    <a:cubicBezTo>
                      <a:pt x="6240" y="7200"/>
                      <a:pt x="6240" y="7200"/>
                      <a:pt x="10560" y="3600"/>
                    </a:cubicBezTo>
                    <a:cubicBezTo>
                      <a:pt x="10560" y="3600"/>
                      <a:pt x="14880" y="0"/>
                      <a:pt x="1488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7450" name="Freeform 563"/>
              <p:cNvSpPr/>
              <p:nvPr/>
            </p:nvSpPr>
            <p:spPr>
              <a:xfrm>
                <a:off x="147319" y="157978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600" h="20829" fill="norm" stroke="1" extrusionOk="0">
                    <a:moveTo>
                      <a:pt x="19600" y="11572"/>
                    </a:moveTo>
                    <a:cubicBezTo>
                      <a:pt x="19600" y="17743"/>
                      <a:pt x="16000" y="17743"/>
                      <a:pt x="16000" y="20829"/>
                    </a:cubicBezTo>
                    <a:cubicBezTo>
                      <a:pt x="16000" y="20829"/>
                      <a:pt x="16000" y="20829"/>
                      <a:pt x="16000" y="20829"/>
                    </a:cubicBezTo>
                    <a:cubicBezTo>
                      <a:pt x="8800" y="17743"/>
                      <a:pt x="5200" y="11572"/>
                      <a:pt x="1600" y="8486"/>
                    </a:cubicBezTo>
                    <a:cubicBezTo>
                      <a:pt x="-2000" y="8486"/>
                      <a:pt x="1600" y="5400"/>
                      <a:pt x="1600" y="5400"/>
                    </a:cubicBezTo>
                    <a:cubicBezTo>
                      <a:pt x="1600" y="2315"/>
                      <a:pt x="1600" y="2315"/>
                      <a:pt x="1600" y="2315"/>
                    </a:cubicBezTo>
                    <a:cubicBezTo>
                      <a:pt x="5200" y="-771"/>
                      <a:pt x="8800" y="-771"/>
                      <a:pt x="8800" y="2315"/>
                    </a:cubicBezTo>
                    <a:cubicBezTo>
                      <a:pt x="12400" y="5400"/>
                      <a:pt x="16000" y="8486"/>
                      <a:pt x="19600" y="11572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7451" name="Freeform 564"/>
              <p:cNvSpPr/>
              <p:nvPr/>
            </p:nvSpPr>
            <p:spPr>
              <a:xfrm>
                <a:off x="148200" y="121831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8600" h="21600" fill="norm" stroke="1" extrusionOk="0">
                    <a:moveTo>
                      <a:pt x="16200" y="14400"/>
                    </a:moveTo>
                    <a:cubicBezTo>
                      <a:pt x="16200" y="21600"/>
                      <a:pt x="16200" y="21600"/>
                      <a:pt x="5400" y="21600"/>
                    </a:cubicBezTo>
                    <a:cubicBezTo>
                      <a:pt x="5400" y="21600"/>
                      <a:pt x="0" y="21600"/>
                      <a:pt x="0" y="14400"/>
                    </a:cubicBezTo>
                    <a:cubicBezTo>
                      <a:pt x="0" y="7200"/>
                      <a:pt x="5400" y="0"/>
                      <a:pt x="16200" y="0"/>
                    </a:cubicBezTo>
                    <a:cubicBezTo>
                      <a:pt x="21600" y="7200"/>
                      <a:pt x="16200" y="7200"/>
                      <a:pt x="16200" y="14400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7452" name="Freeform 565"/>
              <p:cNvSpPr/>
              <p:nvPr/>
            </p:nvSpPr>
            <p:spPr>
              <a:xfrm>
                <a:off x="148810" y="143452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10800"/>
                    </a:moveTo>
                    <a:cubicBezTo>
                      <a:pt x="0" y="9000"/>
                      <a:pt x="0" y="5400"/>
                      <a:pt x="5400" y="3600"/>
                    </a:cubicBezTo>
                    <a:cubicBezTo>
                      <a:pt x="5400" y="1800"/>
                      <a:pt x="5400" y="0"/>
                      <a:pt x="10800" y="0"/>
                    </a:cubicBezTo>
                    <a:cubicBezTo>
                      <a:pt x="16200" y="1800"/>
                      <a:pt x="21600" y="1800"/>
                      <a:pt x="21600" y="3600"/>
                    </a:cubicBezTo>
                    <a:cubicBezTo>
                      <a:pt x="16200" y="9000"/>
                      <a:pt x="21600" y="14400"/>
                      <a:pt x="10800" y="19800"/>
                    </a:cubicBezTo>
                    <a:cubicBezTo>
                      <a:pt x="5400" y="19800"/>
                      <a:pt x="5400" y="19800"/>
                      <a:pt x="5400" y="21600"/>
                    </a:cubicBezTo>
                    <a:cubicBezTo>
                      <a:pt x="5400" y="19800"/>
                      <a:pt x="0" y="19800"/>
                      <a:pt x="0" y="19800"/>
                    </a:cubicBezTo>
                    <a:cubicBezTo>
                      <a:pt x="0" y="16200"/>
                      <a:pt x="0" y="14400"/>
                      <a:pt x="0" y="10800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7453" name="Freeform 566"/>
              <p:cNvSpPr/>
              <p:nvPr/>
            </p:nvSpPr>
            <p:spPr>
              <a:xfrm>
                <a:off x="150023" y="136282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0800" y="0"/>
                    </a:moveTo>
                    <a:cubicBezTo>
                      <a:pt x="14400" y="0"/>
                      <a:pt x="21600" y="7200"/>
                      <a:pt x="21600" y="10800"/>
                    </a:cubicBezTo>
                    <a:cubicBezTo>
                      <a:pt x="21600" y="14400"/>
                      <a:pt x="14400" y="21600"/>
                      <a:pt x="14400" y="21600"/>
                    </a:cubicBezTo>
                    <a:cubicBezTo>
                      <a:pt x="7200" y="21600"/>
                      <a:pt x="0" y="14400"/>
                      <a:pt x="0" y="7200"/>
                    </a:cubicBezTo>
                    <a:cubicBezTo>
                      <a:pt x="0" y="3600"/>
                      <a:pt x="3600" y="0"/>
                      <a:pt x="108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7454" name="Freeform 567"/>
              <p:cNvSpPr/>
              <p:nvPr/>
            </p:nvSpPr>
            <p:spPr>
              <a:xfrm>
                <a:off x="151899" y="161212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6200" y="0"/>
                    </a:moveTo>
                    <a:cubicBezTo>
                      <a:pt x="16200" y="0"/>
                      <a:pt x="21600" y="5400"/>
                      <a:pt x="21600" y="5400"/>
                    </a:cubicBezTo>
                    <a:cubicBezTo>
                      <a:pt x="16200" y="10800"/>
                      <a:pt x="10800" y="16200"/>
                      <a:pt x="10800" y="21600"/>
                    </a:cubicBezTo>
                    <a:cubicBezTo>
                      <a:pt x="5400" y="16200"/>
                      <a:pt x="5400" y="16200"/>
                      <a:pt x="0" y="16200"/>
                    </a:cubicBezTo>
                    <a:cubicBezTo>
                      <a:pt x="0" y="10800"/>
                      <a:pt x="0" y="10800"/>
                      <a:pt x="0" y="10800"/>
                    </a:cubicBezTo>
                    <a:cubicBezTo>
                      <a:pt x="5400" y="5400"/>
                      <a:pt x="5400" y="0"/>
                      <a:pt x="10800" y="0"/>
                    </a:cubicBezTo>
                    <a:cubicBezTo>
                      <a:pt x="16200" y="0"/>
                      <a:pt x="16200" y="0"/>
                      <a:pt x="162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7455" name="Freeform 568"/>
              <p:cNvSpPr/>
              <p:nvPr/>
            </p:nvSpPr>
            <p:spPr>
              <a:xfrm>
                <a:off x="152671" y="101424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10800"/>
                    </a:moveTo>
                    <a:cubicBezTo>
                      <a:pt x="14400" y="10800"/>
                      <a:pt x="14400" y="21600"/>
                      <a:pt x="14400" y="21600"/>
                    </a:cubicBezTo>
                    <a:cubicBezTo>
                      <a:pt x="7200" y="10800"/>
                      <a:pt x="7200" y="10800"/>
                      <a:pt x="0" y="0"/>
                    </a:cubicBezTo>
                    <a:cubicBezTo>
                      <a:pt x="7200" y="0"/>
                      <a:pt x="7200" y="0"/>
                      <a:pt x="7200" y="0"/>
                    </a:cubicBezTo>
                    <a:cubicBezTo>
                      <a:pt x="14400" y="0"/>
                      <a:pt x="14400" y="10800"/>
                      <a:pt x="21600" y="10800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7456" name="Freeform 569"/>
              <p:cNvSpPr/>
              <p:nvPr/>
            </p:nvSpPr>
            <p:spPr>
              <a:xfrm>
                <a:off x="152119" y="123817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7280" y="0"/>
                    </a:moveTo>
                    <a:cubicBezTo>
                      <a:pt x="17280" y="3600"/>
                      <a:pt x="17280" y="3600"/>
                      <a:pt x="21600" y="7200"/>
                    </a:cubicBezTo>
                    <a:cubicBezTo>
                      <a:pt x="21600" y="7200"/>
                      <a:pt x="17280" y="10800"/>
                      <a:pt x="17280" y="10800"/>
                    </a:cubicBezTo>
                    <a:cubicBezTo>
                      <a:pt x="12960" y="21600"/>
                      <a:pt x="12960" y="21600"/>
                      <a:pt x="4320" y="21600"/>
                    </a:cubicBezTo>
                    <a:cubicBezTo>
                      <a:pt x="0" y="21600"/>
                      <a:pt x="0" y="21600"/>
                      <a:pt x="0" y="18000"/>
                    </a:cubicBezTo>
                    <a:cubicBezTo>
                      <a:pt x="0" y="10800"/>
                      <a:pt x="0" y="7200"/>
                      <a:pt x="4320" y="3600"/>
                    </a:cubicBezTo>
                    <a:cubicBezTo>
                      <a:pt x="4320" y="0"/>
                      <a:pt x="12960" y="0"/>
                      <a:pt x="1728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7457" name="Freeform 570"/>
              <p:cNvSpPr/>
              <p:nvPr/>
            </p:nvSpPr>
            <p:spPr>
              <a:xfrm>
                <a:off x="153884" y="144555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0"/>
                    </a:moveTo>
                    <a:cubicBezTo>
                      <a:pt x="21600" y="0"/>
                      <a:pt x="21600" y="0"/>
                      <a:pt x="21600" y="10800"/>
                    </a:cubicBezTo>
                    <a:cubicBezTo>
                      <a:pt x="21600" y="10800"/>
                      <a:pt x="21600" y="10800"/>
                      <a:pt x="21600" y="21600"/>
                    </a:cubicBezTo>
                    <a:cubicBezTo>
                      <a:pt x="0" y="10800"/>
                      <a:pt x="0" y="10800"/>
                      <a:pt x="0" y="10800"/>
                    </a:cubicBezTo>
                    <a:cubicBezTo>
                      <a:pt x="0" y="1080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7458" name="Freeform 571"/>
              <p:cNvSpPr/>
              <p:nvPr/>
            </p:nvSpPr>
            <p:spPr>
              <a:xfrm>
                <a:off x="151837" y="149139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196" h="19200" fill="norm" stroke="1" extrusionOk="0">
                    <a:moveTo>
                      <a:pt x="9450" y="19200"/>
                    </a:moveTo>
                    <a:cubicBezTo>
                      <a:pt x="4050" y="19200"/>
                      <a:pt x="4050" y="19200"/>
                      <a:pt x="2250" y="19200"/>
                    </a:cubicBezTo>
                    <a:cubicBezTo>
                      <a:pt x="2250" y="19200"/>
                      <a:pt x="450" y="19200"/>
                      <a:pt x="450" y="14880"/>
                    </a:cubicBezTo>
                    <a:cubicBezTo>
                      <a:pt x="450" y="10560"/>
                      <a:pt x="-1350" y="6240"/>
                      <a:pt x="2250" y="1920"/>
                    </a:cubicBezTo>
                    <a:cubicBezTo>
                      <a:pt x="2250" y="1920"/>
                      <a:pt x="4050" y="-2400"/>
                      <a:pt x="5850" y="1920"/>
                    </a:cubicBezTo>
                    <a:cubicBezTo>
                      <a:pt x="7650" y="1920"/>
                      <a:pt x="9450" y="1920"/>
                      <a:pt x="11250" y="1920"/>
                    </a:cubicBezTo>
                    <a:cubicBezTo>
                      <a:pt x="13050" y="1920"/>
                      <a:pt x="14850" y="1920"/>
                      <a:pt x="16650" y="1920"/>
                    </a:cubicBezTo>
                    <a:cubicBezTo>
                      <a:pt x="16650" y="1920"/>
                      <a:pt x="18450" y="6240"/>
                      <a:pt x="18450" y="6240"/>
                    </a:cubicBezTo>
                    <a:cubicBezTo>
                      <a:pt x="20250" y="10560"/>
                      <a:pt x="18450" y="10560"/>
                      <a:pt x="16650" y="14880"/>
                    </a:cubicBezTo>
                    <a:cubicBezTo>
                      <a:pt x="14850" y="19200"/>
                      <a:pt x="11250" y="14880"/>
                      <a:pt x="7650" y="19200"/>
                    </a:cubicBezTo>
                    <a:cubicBezTo>
                      <a:pt x="7650" y="19200"/>
                      <a:pt x="9450" y="19200"/>
                      <a:pt x="9450" y="19200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7459" name="Freeform 572"/>
              <p:cNvSpPr/>
              <p:nvPr/>
            </p:nvSpPr>
            <p:spPr>
              <a:xfrm>
                <a:off x="155098" y="101424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21600"/>
                    </a:moveTo>
                    <a:cubicBezTo>
                      <a:pt x="0" y="21600"/>
                      <a:pt x="0" y="10800"/>
                      <a:pt x="0" y="10800"/>
                    </a:cubicBezTo>
                    <a:cubicBezTo>
                      <a:pt x="0" y="10800"/>
                      <a:pt x="21600" y="0"/>
                      <a:pt x="21600" y="0"/>
                    </a:cubicBezTo>
                    <a:cubicBezTo>
                      <a:pt x="0" y="21600"/>
                      <a:pt x="0" y="21600"/>
                      <a:pt x="0" y="21600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7460" name="Freeform 573"/>
              <p:cNvSpPr/>
              <p:nvPr/>
            </p:nvSpPr>
            <p:spPr>
              <a:xfrm>
                <a:off x="154274" y="110572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8793" h="20541" fill="norm" stroke="1" extrusionOk="0">
                    <a:moveTo>
                      <a:pt x="12343" y="14370"/>
                    </a:moveTo>
                    <a:cubicBezTo>
                      <a:pt x="9257" y="14370"/>
                      <a:pt x="6171" y="17455"/>
                      <a:pt x="6171" y="17455"/>
                    </a:cubicBezTo>
                    <a:cubicBezTo>
                      <a:pt x="3086" y="20541"/>
                      <a:pt x="3086" y="20541"/>
                      <a:pt x="0" y="20541"/>
                    </a:cubicBezTo>
                    <a:cubicBezTo>
                      <a:pt x="0" y="20541"/>
                      <a:pt x="0" y="17455"/>
                      <a:pt x="0" y="17455"/>
                    </a:cubicBezTo>
                    <a:cubicBezTo>
                      <a:pt x="0" y="14370"/>
                      <a:pt x="3086" y="8198"/>
                      <a:pt x="3086" y="5112"/>
                    </a:cubicBezTo>
                    <a:cubicBezTo>
                      <a:pt x="6171" y="-1059"/>
                      <a:pt x="12343" y="-1059"/>
                      <a:pt x="15429" y="2027"/>
                    </a:cubicBezTo>
                    <a:cubicBezTo>
                      <a:pt x="21600" y="8198"/>
                      <a:pt x="18514" y="14370"/>
                      <a:pt x="12343" y="14370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7461" name="Freeform 574"/>
              <p:cNvSpPr/>
              <p:nvPr/>
            </p:nvSpPr>
            <p:spPr>
              <a:xfrm>
                <a:off x="156494" y="152608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785" h="21600" fill="norm" stroke="1" extrusionOk="0">
                    <a:moveTo>
                      <a:pt x="0" y="12960"/>
                    </a:moveTo>
                    <a:cubicBezTo>
                      <a:pt x="0" y="8640"/>
                      <a:pt x="0" y="4320"/>
                      <a:pt x="0" y="432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1600" y="4320"/>
                      <a:pt x="21600" y="8640"/>
                      <a:pt x="18000" y="12960"/>
                    </a:cubicBezTo>
                    <a:cubicBezTo>
                      <a:pt x="14400" y="12960"/>
                      <a:pt x="10800" y="17280"/>
                      <a:pt x="7200" y="21600"/>
                    </a:cubicBezTo>
                    <a:cubicBezTo>
                      <a:pt x="7200" y="21600"/>
                      <a:pt x="3600" y="21600"/>
                      <a:pt x="3600" y="21600"/>
                    </a:cubicBezTo>
                    <a:cubicBezTo>
                      <a:pt x="0" y="17280"/>
                      <a:pt x="0" y="17280"/>
                      <a:pt x="0" y="12960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7462" name="Freeform 575"/>
              <p:cNvSpPr/>
              <p:nvPr/>
            </p:nvSpPr>
            <p:spPr>
              <a:xfrm>
                <a:off x="156863" y="150150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8225" fill="norm" stroke="1" extrusionOk="0">
                    <a:moveTo>
                      <a:pt x="21600" y="18225"/>
                    </a:moveTo>
                    <a:cubicBezTo>
                      <a:pt x="12343" y="18225"/>
                      <a:pt x="6171" y="12825"/>
                      <a:pt x="0" y="12825"/>
                    </a:cubicBezTo>
                    <a:cubicBezTo>
                      <a:pt x="0" y="12825"/>
                      <a:pt x="0" y="7425"/>
                      <a:pt x="3086" y="7425"/>
                    </a:cubicBezTo>
                    <a:cubicBezTo>
                      <a:pt x="3086" y="2025"/>
                      <a:pt x="6171" y="2025"/>
                      <a:pt x="9257" y="2025"/>
                    </a:cubicBezTo>
                    <a:cubicBezTo>
                      <a:pt x="18514" y="-3375"/>
                      <a:pt x="21600" y="2025"/>
                      <a:pt x="21600" y="18225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7463" name="Freeform 576"/>
              <p:cNvSpPr/>
              <p:nvPr/>
            </p:nvSpPr>
            <p:spPr>
              <a:xfrm>
                <a:off x="156863" y="127626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8600" fill="norm" stroke="1" extrusionOk="0">
                    <a:moveTo>
                      <a:pt x="21600" y="2400"/>
                    </a:moveTo>
                    <a:cubicBezTo>
                      <a:pt x="21600" y="2400"/>
                      <a:pt x="21600" y="2400"/>
                      <a:pt x="21600" y="2400"/>
                    </a:cubicBezTo>
                    <a:cubicBezTo>
                      <a:pt x="17280" y="13200"/>
                      <a:pt x="12960" y="18600"/>
                      <a:pt x="4320" y="18600"/>
                    </a:cubicBezTo>
                    <a:cubicBezTo>
                      <a:pt x="4320" y="18600"/>
                      <a:pt x="0" y="13200"/>
                      <a:pt x="0" y="13200"/>
                    </a:cubicBezTo>
                    <a:cubicBezTo>
                      <a:pt x="0" y="7800"/>
                      <a:pt x="0" y="2400"/>
                      <a:pt x="4320" y="2400"/>
                    </a:cubicBezTo>
                    <a:cubicBezTo>
                      <a:pt x="4320" y="2400"/>
                      <a:pt x="4320" y="2400"/>
                      <a:pt x="8640" y="2400"/>
                    </a:cubicBezTo>
                    <a:cubicBezTo>
                      <a:pt x="12960" y="2400"/>
                      <a:pt x="17280" y="-3000"/>
                      <a:pt x="21600" y="2400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7464" name="Freeform 577"/>
              <p:cNvSpPr/>
              <p:nvPr/>
            </p:nvSpPr>
            <p:spPr>
              <a:xfrm>
                <a:off x="157582" y="157125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069" h="19747" fill="norm" stroke="1" extrusionOk="0">
                    <a:moveTo>
                      <a:pt x="19069" y="3547"/>
                    </a:moveTo>
                    <a:cubicBezTo>
                      <a:pt x="19069" y="3547"/>
                      <a:pt x="19069" y="8947"/>
                      <a:pt x="19069" y="8947"/>
                    </a:cubicBezTo>
                    <a:cubicBezTo>
                      <a:pt x="14749" y="14347"/>
                      <a:pt x="14749" y="19747"/>
                      <a:pt x="6109" y="19747"/>
                    </a:cubicBezTo>
                    <a:cubicBezTo>
                      <a:pt x="1789" y="19747"/>
                      <a:pt x="-2531" y="14347"/>
                      <a:pt x="1789" y="8947"/>
                    </a:cubicBezTo>
                    <a:cubicBezTo>
                      <a:pt x="1789" y="-1853"/>
                      <a:pt x="14749" y="-1853"/>
                      <a:pt x="19069" y="3547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7465" name="Freeform 578"/>
              <p:cNvSpPr/>
              <p:nvPr/>
            </p:nvSpPr>
            <p:spPr>
              <a:xfrm>
                <a:off x="161743" y="130656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5274" h="21600" fill="norm" stroke="1" extrusionOk="0">
                    <a:moveTo>
                      <a:pt x="0" y="14400"/>
                    </a:moveTo>
                    <a:cubicBezTo>
                      <a:pt x="0" y="7200"/>
                      <a:pt x="0" y="7200"/>
                      <a:pt x="0" y="0"/>
                    </a:cubicBezTo>
                    <a:cubicBezTo>
                      <a:pt x="10800" y="7200"/>
                      <a:pt x="10800" y="14400"/>
                      <a:pt x="10800" y="14400"/>
                    </a:cubicBezTo>
                    <a:cubicBezTo>
                      <a:pt x="21600" y="21600"/>
                      <a:pt x="10800" y="21600"/>
                      <a:pt x="0" y="21600"/>
                    </a:cubicBezTo>
                    <a:cubicBezTo>
                      <a:pt x="0" y="21600"/>
                      <a:pt x="0" y="14400"/>
                      <a:pt x="0" y="14400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7466" name="Freeform 579"/>
              <p:cNvSpPr/>
              <p:nvPr/>
            </p:nvSpPr>
            <p:spPr>
              <a:xfrm>
                <a:off x="160724" y="141687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0800" y="0"/>
                    </a:moveTo>
                    <a:cubicBezTo>
                      <a:pt x="14400" y="0"/>
                      <a:pt x="21600" y="10800"/>
                      <a:pt x="21600" y="14400"/>
                    </a:cubicBezTo>
                    <a:cubicBezTo>
                      <a:pt x="18000" y="18000"/>
                      <a:pt x="18000" y="18000"/>
                      <a:pt x="18000" y="21600"/>
                    </a:cubicBezTo>
                    <a:cubicBezTo>
                      <a:pt x="14400" y="21600"/>
                      <a:pt x="10800" y="21600"/>
                      <a:pt x="10800" y="21600"/>
                    </a:cubicBezTo>
                    <a:cubicBezTo>
                      <a:pt x="0" y="21600"/>
                      <a:pt x="0" y="21600"/>
                      <a:pt x="0" y="14400"/>
                    </a:cubicBezTo>
                    <a:cubicBezTo>
                      <a:pt x="0" y="7200"/>
                      <a:pt x="3600" y="0"/>
                      <a:pt x="108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7467" name="Freeform 580"/>
              <p:cNvSpPr/>
              <p:nvPr/>
            </p:nvSpPr>
            <p:spPr>
              <a:xfrm>
                <a:off x="162013" y="200636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925" h="20018" fill="norm" stroke="1" extrusionOk="0">
                    <a:moveTo>
                      <a:pt x="2025" y="8100"/>
                    </a:moveTo>
                    <a:cubicBezTo>
                      <a:pt x="-675" y="5400"/>
                      <a:pt x="-675" y="2700"/>
                      <a:pt x="2025" y="0"/>
                    </a:cubicBezTo>
                    <a:cubicBezTo>
                      <a:pt x="4725" y="0"/>
                      <a:pt x="4725" y="0"/>
                      <a:pt x="7425" y="0"/>
                    </a:cubicBezTo>
                    <a:cubicBezTo>
                      <a:pt x="10125" y="2700"/>
                      <a:pt x="12825" y="8100"/>
                      <a:pt x="18225" y="8100"/>
                    </a:cubicBezTo>
                    <a:cubicBezTo>
                      <a:pt x="20925" y="8100"/>
                      <a:pt x="20925" y="10800"/>
                      <a:pt x="20925" y="13500"/>
                    </a:cubicBezTo>
                    <a:cubicBezTo>
                      <a:pt x="20925" y="16200"/>
                      <a:pt x="18225" y="18900"/>
                      <a:pt x="18225" y="18900"/>
                    </a:cubicBezTo>
                    <a:cubicBezTo>
                      <a:pt x="15525" y="21600"/>
                      <a:pt x="12825" y="18900"/>
                      <a:pt x="10125" y="16200"/>
                    </a:cubicBezTo>
                    <a:cubicBezTo>
                      <a:pt x="7425" y="13500"/>
                      <a:pt x="2025" y="13500"/>
                      <a:pt x="2025" y="8100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7468" name="Freeform 581"/>
              <p:cNvSpPr/>
              <p:nvPr/>
            </p:nvSpPr>
            <p:spPr>
              <a:xfrm>
                <a:off x="159620" y="191402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214" fill="norm" stroke="1" extrusionOk="0">
                    <a:moveTo>
                      <a:pt x="0" y="11957"/>
                    </a:moveTo>
                    <a:cubicBezTo>
                      <a:pt x="0" y="10414"/>
                      <a:pt x="0" y="10414"/>
                      <a:pt x="0" y="10414"/>
                    </a:cubicBezTo>
                    <a:cubicBezTo>
                      <a:pt x="2700" y="7328"/>
                      <a:pt x="2700" y="2700"/>
                      <a:pt x="4050" y="1157"/>
                    </a:cubicBezTo>
                    <a:cubicBezTo>
                      <a:pt x="5400" y="-386"/>
                      <a:pt x="5400" y="-386"/>
                      <a:pt x="5400" y="1157"/>
                    </a:cubicBezTo>
                    <a:cubicBezTo>
                      <a:pt x="6750" y="1157"/>
                      <a:pt x="6750" y="2700"/>
                      <a:pt x="6750" y="2700"/>
                    </a:cubicBezTo>
                    <a:cubicBezTo>
                      <a:pt x="8100" y="4243"/>
                      <a:pt x="9450" y="5785"/>
                      <a:pt x="10800" y="4243"/>
                    </a:cubicBezTo>
                    <a:cubicBezTo>
                      <a:pt x="12150" y="2700"/>
                      <a:pt x="13500" y="2700"/>
                      <a:pt x="13500" y="5785"/>
                    </a:cubicBezTo>
                    <a:cubicBezTo>
                      <a:pt x="13500" y="10414"/>
                      <a:pt x="16200" y="15043"/>
                      <a:pt x="20250" y="16585"/>
                    </a:cubicBezTo>
                    <a:cubicBezTo>
                      <a:pt x="20250" y="16585"/>
                      <a:pt x="20250" y="16585"/>
                      <a:pt x="20250" y="16585"/>
                    </a:cubicBezTo>
                    <a:cubicBezTo>
                      <a:pt x="21600" y="18128"/>
                      <a:pt x="21600" y="19671"/>
                      <a:pt x="21600" y="19671"/>
                    </a:cubicBezTo>
                    <a:cubicBezTo>
                      <a:pt x="20250" y="21214"/>
                      <a:pt x="18900" y="21214"/>
                      <a:pt x="18900" y="21214"/>
                    </a:cubicBezTo>
                    <a:cubicBezTo>
                      <a:pt x="17550" y="21214"/>
                      <a:pt x="17550" y="19671"/>
                      <a:pt x="16200" y="19671"/>
                    </a:cubicBezTo>
                    <a:cubicBezTo>
                      <a:pt x="16200" y="18128"/>
                      <a:pt x="16200" y="16585"/>
                      <a:pt x="14850" y="16585"/>
                    </a:cubicBezTo>
                    <a:cubicBezTo>
                      <a:pt x="12150" y="18128"/>
                      <a:pt x="12150" y="15043"/>
                      <a:pt x="10800" y="11957"/>
                    </a:cubicBezTo>
                    <a:cubicBezTo>
                      <a:pt x="10800" y="8871"/>
                      <a:pt x="9450" y="8871"/>
                      <a:pt x="9450" y="7328"/>
                    </a:cubicBezTo>
                    <a:cubicBezTo>
                      <a:pt x="9450" y="7328"/>
                      <a:pt x="4050" y="8871"/>
                      <a:pt x="4050" y="8871"/>
                    </a:cubicBezTo>
                    <a:cubicBezTo>
                      <a:pt x="4050" y="10414"/>
                      <a:pt x="4050" y="11957"/>
                      <a:pt x="2700" y="11957"/>
                    </a:cubicBezTo>
                    <a:cubicBezTo>
                      <a:pt x="2700" y="13500"/>
                      <a:pt x="1350" y="13500"/>
                      <a:pt x="1350" y="13500"/>
                    </a:cubicBezTo>
                    <a:cubicBezTo>
                      <a:pt x="0" y="11957"/>
                      <a:pt x="0" y="11957"/>
                      <a:pt x="0" y="11957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7469" name="Freeform 582"/>
              <p:cNvSpPr/>
              <p:nvPr/>
            </p:nvSpPr>
            <p:spPr>
              <a:xfrm>
                <a:off x="164243" y="133304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8429" h="21600" fill="norm" stroke="1" extrusionOk="0">
                    <a:moveTo>
                      <a:pt x="18429" y="3600"/>
                    </a:moveTo>
                    <a:cubicBezTo>
                      <a:pt x="14109" y="10800"/>
                      <a:pt x="14109" y="14400"/>
                      <a:pt x="9789" y="21600"/>
                    </a:cubicBezTo>
                    <a:cubicBezTo>
                      <a:pt x="9789" y="21600"/>
                      <a:pt x="5469" y="21600"/>
                      <a:pt x="5469" y="21600"/>
                    </a:cubicBezTo>
                    <a:cubicBezTo>
                      <a:pt x="1149" y="21600"/>
                      <a:pt x="1149" y="18000"/>
                      <a:pt x="1149" y="14400"/>
                    </a:cubicBezTo>
                    <a:cubicBezTo>
                      <a:pt x="-3171" y="10800"/>
                      <a:pt x="5469" y="0"/>
                      <a:pt x="14109" y="0"/>
                    </a:cubicBezTo>
                    <a:cubicBezTo>
                      <a:pt x="14109" y="0"/>
                      <a:pt x="18429" y="3600"/>
                      <a:pt x="18429" y="3600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7470" name="Freeform 583"/>
              <p:cNvSpPr/>
              <p:nvPr/>
            </p:nvSpPr>
            <p:spPr>
              <a:xfrm>
                <a:off x="164254" y="157170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0520" fill="norm" stroke="1" extrusionOk="0">
                    <a:moveTo>
                      <a:pt x="16200" y="0"/>
                    </a:moveTo>
                    <a:cubicBezTo>
                      <a:pt x="21600" y="4320"/>
                      <a:pt x="21600" y="4320"/>
                      <a:pt x="21600" y="8640"/>
                    </a:cubicBezTo>
                    <a:cubicBezTo>
                      <a:pt x="21600" y="12960"/>
                      <a:pt x="21600" y="17280"/>
                      <a:pt x="16200" y="17280"/>
                    </a:cubicBezTo>
                    <a:cubicBezTo>
                      <a:pt x="10800" y="21600"/>
                      <a:pt x="5400" y="21600"/>
                      <a:pt x="5400" y="17280"/>
                    </a:cubicBezTo>
                    <a:cubicBezTo>
                      <a:pt x="0" y="17280"/>
                      <a:pt x="0" y="17280"/>
                      <a:pt x="0" y="12960"/>
                    </a:cubicBezTo>
                    <a:cubicBezTo>
                      <a:pt x="0" y="8640"/>
                      <a:pt x="0" y="8640"/>
                      <a:pt x="5400" y="4320"/>
                    </a:cubicBezTo>
                    <a:cubicBezTo>
                      <a:pt x="5400" y="0"/>
                      <a:pt x="10800" y="0"/>
                      <a:pt x="162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7471" name="Freeform 584"/>
              <p:cNvSpPr/>
              <p:nvPr/>
            </p:nvSpPr>
            <p:spPr>
              <a:xfrm>
                <a:off x="162343" y="178311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829" h="21600" fill="norm" stroke="1" extrusionOk="0">
                    <a:moveTo>
                      <a:pt x="15429" y="20400"/>
                    </a:moveTo>
                    <a:cubicBezTo>
                      <a:pt x="15429" y="21600"/>
                      <a:pt x="12343" y="21600"/>
                      <a:pt x="10800" y="21600"/>
                    </a:cubicBezTo>
                    <a:cubicBezTo>
                      <a:pt x="7714" y="21600"/>
                      <a:pt x="9257" y="20400"/>
                      <a:pt x="9257" y="19200"/>
                    </a:cubicBezTo>
                    <a:cubicBezTo>
                      <a:pt x="9257" y="16800"/>
                      <a:pt x="9257" y="15600"/>
                      <a:pt x="6171" y="15600"/>
                    </a:cubicBezTo>
                    <a:cubicBezTo>
                      <a:pt x="4629" y="15600"/>
                      <a:pt x="3086" y="15600"/>
                      <a:pt x="3086" y="13200"/>
                    </a:cubicBezTo>
                    <a:cubicBezTo>
                      <a:pt x="3086" y="13200"/>
                      <a:pt x="3086" y="12000"/>
                      <a:pt x="6171" y="12000"/>
                    </a:cubicBezTo>
                    <a:cubicBezTo>
                      <a:pt x="6171" y="12000"/>
                      <a:pt x="7714" y="12000"/>
                      <a:pt x="9257" y="12000"/>
                    </a:cubicBezTo>
                    <a:cubicBezTo>
                      <a:pt x="10800" y="12000"/>
                      <a:pt x="10800" y="12000"/>
                      <a:pt x="10800" y="10800"/>
                    </a:cubicBezTo>
                    <a:cubicBezTo>
                      <a:pt x="10800" y="10800"/>
                      <a:pt x="10800" y="9600"/>
                      <a:pt x="10800" y="9600"/>
                    </a:cubicBezTo>
                    <a:cubicBezTo>
                      <a:pt x="10800" y="8400"/>
                      <a:pt x="9257" y="8400"/>
                      <a:pt x="9257" y="8400"/>
                    </a:cubicBezTo>
                    <a:cubicBezTo>
                      <a:pt x="6171" y="7200"/>
                      <a:pt x="4629" y="7200"/>
                      <a:pt x="3086" y="6000"/>
                    </a:cubicBezTo>
                    <a:cubicBezTo>
                      <a:pt x="1543" y="4800"/>
                      <a:pt x="0" y="3600"/>
                      <a:pt x="0" y="2400"/>
                    </a:cubicBezTo>
                    <a:cubicBezTo>
                      <a:pt x="0" y="2400"/>
                      <a:pt x="3086" y="0"/>
                      <a:pt x="4629" y="0"/>
                    </a:cubicBezTo>
                    <a:cubicBezTo>
                      <a:pt x="6171" y="0"/>
                      <a:pt x="6171" y="0"/>
                      <a:pt x="7714" y="0"/>
                    </a:cubicBezTo>
                    <a:cubicBezTo>
                      <a:pt x="7714" y="0"/>
                      <a:pt x="9257" y="1200"/>
                      <a:pt x="10800" y="1200"/>
                    </a:cubicBezTo>
                    <a:cubicBezTo>
                      <a:pt x="12343" y="2400"/>
                      <a:pt x="13886" y="2400"/>
                      <a:pt x="15429" y="2400"/>
                    </a:cubicBezTo>
                    <a:cubicBezTo>
                      <a:pt x="18514" y="2400"/>
                      <a:pt x="20057" y="3600"/>
                      <a:pt x="18514" y="6000"/>
                    </a:cubicBezTo>
                    <a:cubicBezTo>
                      <a:pt x="16971" y="7200"/>
                      <a:pt x="16971" y="8400"/>
                      <a:pt x="18514" y="10800"/>
                    </a:cubicBezTo>
                    <a:cubicBezTo>
                      <a:pt x="21600" y="12000"/>
                      <a:pt x="21600" y="15600"/>
                      <a:pt x="18514" y="16800"/>
                    </a:cubicBezTo>
                    <a:cubicBezTo>
                      <a:pt x="16971" y="18000"/>
                      <a:pt x="15429" y="19200"/>
                      <a:pt x="15429" y="20400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7472" name="Freeform 585"/>
              <p:cNvSpPr/>
              <p:nvPr/>
            </p:nvSpPr>
            <p:spPr>
              <a:xfrm>
                <a:off x="165467" y="170532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7600" fill="norm" stroke="1" extrusionOk="0">
                    <a:moveTo>
                      <a:pt x="21600" y="3200"/>
                    </a:moveTo>
                    <a:cubicBezTo>
                      <a:pt x="21600" y="3200"/>
                      <a:pt x="21600" y="10400"/>
                      <a:pt x="21600" y="10400"/>
                    </a:cubicBezTo>
                    <a:cubicBezTo>
                      <a:pt x="10800" y="10400"/>
                      <a:pt x="10800" y="17600"/>
                      <a:pt x="0" y="17600"/>
                    </a:cubicBezTo>
                    <a:cubicBezTo>
                      <a:pt x="0" y="17600"/>
                      <a:pt x="0" y="17600"/>
                      <a:pt x="0" y="10400"/>
                    </a:cubicBezTo>
                    <a:cubicBezTo>
                      <a:pt x="0" y="10400"/>
                      <a:pt x="0" y="3200"/>
                      <a:pt x="0" y="3200"/>
                    </a:cubicBezTo>
                    <a:cubicBezTo>
                      <a:pt x="10800" y="-4000"/>
                      <a:pt x="10800" y="3200"/>
                      <a:pt x="21600" y="3200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7473" name="Freeform 586"/>
              <p:cNvSpPr/>
              <p:nvPr/>
            </p:nvSpPr>
            <p:spPr>
              <a:xfrm>
                <a:off x="163702" y="123122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8975" fill="norm" stroke="1" extrusionOk="0">
                    <a:moveTo>
                      <a:pt x="21600" y="10335"/>
                    </a:moveTo>
                    <a:cubicBezTo>
                      <a:pt x="21600" y="10335"/>
                      <a:pt x="21600" y="14655"/>
                      <a:pt x="18900" y="14655"/>
                    </a:cubicBezTo>
                    <a:cubicBezTo>
                      <a:pt x="16200" y="18975"/>
                      <a:pt x="13500" y="18975"/>
                      <a:pt x="8100" y="18975"/>
                    </a:cubicBezTo>
                    <a:cubicBezTo>
                      <a:pt x="8100" y="18975"/>
                      <a:pt x="8100" y="18975"/>
                      <a:pt x="8100" y="18975"/>
                    </a:cubicBezTo>
                    <a:cubicBezTo>
                      <a:pt x="8100" y="18975"/>
                      <a:pt x="8100" y="18975"/>
                      <a:pt x="5400" y="18975"/>
                    </a:cubicBezTo>
                    <a:cubicBezTo>
                      <a:pt x="2700" y="18975"/>
                      <a:pt x="0" y="18975"/>
                      <a:pt x="0" y="14655"/>
                    </a:cubicBezTo>
                    <a:cubicBezTo>
                      <a:pt x="0" y="10335"/>
                      <a:pt x="2700" y="10335"/>
                      <a:pt x="2700" y="6015"/>
                    </a:cubicBezTo>
                    <a:cubicBezTo>
                      <a:pt x="5400" y="1695"/>
                      <a:pt x="8100" y="1695"/>
                      <a:pt x="8100" y="1695"/>
                    </a:cubicBezTo>
                    <a:cubicBezTo>
                      <a:pt x="13500" y="-2625"/>
                      <a:pt x="21600" y="1695"/>
                      <a:pt x="21600" y="10335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7474" name="Freeform 587"/>
              <p:cNvSpPr/>
              <p:nvPr/>
            </p:nvSpPr>
            <p:spPr>
              <a:xfrm>
                <a:off x="164364" y="165625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4320"/>
                    </a:moveTo>
                    <a:cubicBezTo>
                      <a:pt x="21600" y="12960"/>
                      <a:pt x="14400" y="21600"/>
                      <a:pt x="7200" y="21600"/>
                    </a:cubicBezTo>
                    <a:cubicBezTo>
                      <a:pt x="7200" y="21600"/>
                      <a:pt x="3600" y="21600"/>
                      <a:pt x="0" y="17280"/>
                    </a:cubicBezTo>
                    <a:cubicBezTo>
                      <a:pt x="0" y="17280"/>
                      <a:pt x="0" y="17280"/>
                      <a:pt x="0" y="17280"/>
                    </a:cubicBezTo>
                    <a:cubicBezTo>
                      <a:pt x="7200" y="17280"/>
                      <a:pt x="7200" y="8640"/>
                      <a:pt x="10800" y="4320"/>
                    </a:cubicBezTo>
                    <a:cubicBezTo>
                      <a:pt x="14400" y="4320"/>
                      <a:pt x="14400" y="4320"/>
                      <a:pt x="18000" y="0"/>
                    </a:cubicBezTo>
                    <a:cubicBezTo>
                      <a:pt x="18000" y="0"/>
                      <a:pt x="21600" y="0"/>
                      <a:pt x="21600" y="4320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7475" name="Freeform 588"/>
              <p:cNvSpPr/>
              <p:nvPr/>
            </p:nvSpPr>
            <p:spPr>
              <a:xfrm>
                <a:off x="166018" y="195902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8600" fill="norm" stroke="1" extrusionOk="0">
                    <a:moveTo>
                      <a:pt x="0" y="10800"/>
                    </a:moveTo>
                    <a:cubicBezTo>
                      <a:pt x="5400" y="5400"/>
                      <a:pt x="0" y="0"/>
                      <a:pt x="5400" y="0"/>
                    </a:cubicBezTo>
                    <a:cubicBezTo>
                      <a:pt x="16200" y="0"/>
                      <a:pt x="21600" y="5400"/>
                      <a:pt x="21600" y="16200"/>
                    </a:cubicBezTo>
                    <a:cubicBezTo>
                      <a:pt x="21600" y="21600"/>
                      <a:pt x="16200" y="16200"/>
                      <a:pt x="10800" y="16200"/>
                    </a:cubicBezTo>
                    <a:cubicBezTo>
                      <a:pt x="5400" y="21600"/>
                      <a:pt x="0" y="16200"/>
                      <a:pt x="0" y="10800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7476" name="Freeform 589"/>
              <p:cNvSpPr/>
              <p:nvPr/>
            </p:nvSpPr>
            <p:spPr>
              <a:xfrm>
                <a:off x="168997" y="125361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0800" y="21600"/>
                    </a:moveTo>
                    <a:cubicBezTo>
                      <a:pt x="10800" y="21600"/>
                      <a:pt x="0" y="0"/>
                      <a:pt x="0" y="0"/>
                    </a:cubicBezTo>
                    <a:cubicBezTo>
                      <a:pt x="10800" y="0"/>
                      <a:pt x="10800" y="0"/>
                      <a:pt x="10800" y="0"/>
                    </a:cubicBezTo>
                    <a:cubicBezTo>
                      <a:pt x="10800" y="0"/>
                      <a:pt x="21600" y="0"/>
                      <a:pt x="21600" y="21600"/>
                    </a:cubicBezTo>
                    <a:cubicBezTo>
                      <a:pt x="10800" y="21600"/>
                      <a:pt x="10800" y="21600"/>
                      <a:pt x="10800" y="21600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7477" name="Freeform 590"/>
              <p:cNvSpPr/>
              <p:nvPr/>
            </p:nvSpPr>
            <p:spPr>
              <a:xfrm>
                <a:off x="168335" y="144886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3600" y="0"/>
                    </a:moveTo>
                    <a:cubicBezTo>
                      <a:pt x="10800" y="3086"/>
                      <a:pt x="14400" y="6171"/>
                      <a:pt x="18000" y="9257"/>
                    </a:cubicBezTo>
                    <a:cubicBezTo>
                      <a:pt x="21600" y="9257"/>
                      <a:pt x="21600" y="12343"/>
                      <a:pt x="21600" y="15429"/>
                    </a:cubicBezTo>
                    <a:cubicBezTo>
                      <a:pt x="21600" y="15429"/>
                      <a:pt x="18000" y="18514"/>
                      <a:pt x="18000" y="18514"/>
                    </a:cubicBezTo>
                    <a:cubicBezTo>
                      <a:pt x="14400" y="21600"/>
                      <a:pt x="14400" y="21600"/>
                      <a:pt x="10800" y="21600"/>
                    </a:cubicBezTo>
                    <a:cubicBezTo>
                      <a:pt x="7200" y="15429"/>
                      <a:pt x="3600" y="9257"/>
                      <a:pt x="0" y="6171"/>
                    </a:cubicBezTo>
                    <a:cubicBezTo>
                      <a:pt x="0" y="6171"/>
                      <a:pt x="0" y="3086"/>
                      <a:pt x="0" y="0"/>
                    </a:cubicBezTo>
                    <a:cubicBezTo>
                      <a:pt x="0" y="0"/>
                      <a:pt x="3600" y="0"/>
                      <a:pt x="36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7478" name="Freeform 591"/>
              <p:cNvSpPr/>
              <p:nvPr/>
            </p:nvSpPr>
            <p:spPr>
              <a:xfrm>
                <a:off x="167452" y="184096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9200" fill="norm" stroke="1" extrusionOk="0">
                    <a:moveTo>
                      <a:pt x="16800" y="10560"/>
                    </a:moveTo>
                    <a:cubicBezTo>
                      <a:pt x="12000" y="14880"/>
                      <a:pt x="7200" y="19200"/>
                      <a:pt x="2400" y="19200"/>
                    </a:cubicBezTo>
                    <a:cubicBezTo>
                      <a:pt x="2400" y="19200"/>
                      <a:pt x="0" y="14880"/>
                      <a:pt x="0" y="14880"/>
                    </a:cubicBezTo>
                    <a:cubicBezTo>
                      <a:pt x="0" y="10560"/>
                      <a:pt x="0" y="10560"/>
                      <a:pt x="2400" y="6240"/>
                    </a:cubicBezTo>
                    <a:cubicBezTo>
                      <a:pt x="4800" y="1920"/>
                      <a:pt x="9600" y="-2400"/>
                      <a:pt x="12000" y="1920"/>
                    </a:cubicBezTo>
                    <a:cubicBezTo>
                      <a:pt x="14400" y="1920"/>
                      <a:pt x="16800" y="-2400"/>
                      <a:pt x="19200" y="1920"/>
                    </a:cubicBezTo>
                    <a:cubicBezTo>
                      <a:pt x="19200" y="1920"/>
                      <a:pt x="21600" y="1920"/>
                      <a:pt x="21600" y="1920"/>
                    </a:cubicBezTo>
                    <a:cubicBezTo>
                      <a:pt x="21600" y="6240"/>
                      <a:pt x="21600" y="10560"/>
                      <a:pt x="19200" y="10560"/>
                    </a:cubicBezTo>
                    <a:cubicBezTo>
                      <a:pt x="19200" y="10560"/>
                      <a:pt x="16800" y="10560"/>
                      <a:pt x="16800" y="10560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7479" name="Freeform 592"/>
              <p:cNvSpPr/>
              <p:nvPr/>
            </p:nvSpPr>
            <p:spPr>
              <a:xfrm>
                <a:off x="170946" y="181620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5600" h="21600" fill="norm" stroke="1" extrusionOk="0">
                    <a:moveTo>
                      <a:pt x="4800" y="14400"/>
                    </a:moveTo>
                    <a:cubicBezTo>
                      <a:pt x="4800" y="14400"/>
                      <a:pt x="-6000" y="7200"/>
                      <a:pt x="4800" y="0"/>
                    </a:cubicBezTo>
                    <a:cubicBezTo>
                      <a:pt x="4800" y="0"/>
                      <a:pt x="15600" y="7200"/>
                      <a:pt x="15600" y="7200"/>
                    </a:cubicBezTo>
                    <a:cubicBezTo>
                      <a:pt x="15600" y="7200"/>
                      <a:pt x="15600" y="14400"/>
                      <a:pt x="15600" y="21600"/>
                    </a:cubicBezTo>
                    <a:cubicBezTo>
                      <a:pt x="4800" y="21600"/>
                      <a:pt x="4800" y="14400"/>
                      <a:pt x="4800" y="14400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7480" name="Freeform 593"/>
              <p:cNvSpPr/>
              <p:nvPr/>
            </p:nvSpPr>
            <p:spPr>
              <a:xfrm>
                <a:off x="169403" y="135179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829" h="21600" fill="norm" stroke="1" extrusionOk="0">
                    <a:moveTo>
                      <a:pt x="2315" y="2160"/>
                    </a:moveTo>
                    <a:cubicBezTo>
                      <a:pt x="5400" y="0"/>
                      <a:pt x="5400" y="0"/>
                      <a:pt x="8486" y="0"/>
                    </a:cubicBezTo>
                    <a:cubicBezTo>
                      <a:pt x="11572" y="2160"/>
                      <a:pt x="17743" y="2160"/>
                      <a:pt x="20829" y="4320"/>
                    </a:cubicBezTo>
                    <a:cubicBezTo>
                      <a:pt x="20829" y="4320"/>
                      <a:pt x="20829" y="6480"/>
                      <a:pt x="20829" y="6480"/>
                    </a:cubicBezTo>
                    <a:cubicBezTo>
                      <a:pt x="20829" y="8640"/>
                      <a:pt x="17743" y="8640"/>
                      <a:pt x="17743" y="8640"/>
                    </a:cubicBezTo>
                    <a:cubicBezTo>
                      <a:pt x="11572" y="12960"/>
                      <a:pt x="11572" y="12960"/>
                      <a:pt x="11572" y="17280"/>
                    </a:cubicBezTo>
                    <a:cubicBezTo>
                      <a:pt x="11572" y="19440"/>
                      <a:pt x="8486" y="19440"/>
                      <a:pt x="8486" y="21600"/>
                    </a:cubicBezTo>
                    <a:cubicBezTo>
                      <a:pt x="8486" y="19440"/>
                      <a:pt x="5400" y="19440"/>
                      <a:pt x="5400" y="19440"/>
                    </a:cubicBezTo>
                    <a:cubicBezTo>
                      <a:pt x="2315" y="15120"/>
                      <a:pt x="11572" y="15120"/>
                      <a:pt x="8486" y="10800"/>
                    </a:cubicBezTo>
                    <a:cubicBezTo>
                      <a:pt x="5400" y="10800"/>
                      <a:pt x="5400" y="8640"/>
                      <a:pt x="2315" y="6480"/>
                    </a:cubicBezTo>
                    <a:cubicBezTo>
                      <a:pt x="-771" y="4320"/>
                      <a:pt x="-771" y="4320"/>
                      <a:pt x="2315" y="2160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7481" name="Freeform 594"/>
              <p:cNvSpPr/>
              <p:nvPr/>
            </p:nvSpPr>
            <p:spPr>
              <a:xfrm>
                <a:off x="170431" y="154582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8457" fill="norm" stroke="1" extrusionOk="0">
                    <a:moveTo>
                      <a:pt x="4320" y="1177"/>
                    </a:moveTo>
                    <a:cubicBezTo>
                      <a:pt x="4320" y="1177"/>
                      <a:pt x="4320" y="1177"/>
                      <a:pt x="4320" y="1177"/>
                    </a:cubicBezTo>
                    <a:cubicBezTo>
                      <a:pt x="12960" y="-3143"/>
                      <a:pt x="17280" y="5497"/>
                      <a:pt x="21600" y="9817"/>
                    </a:cubicBezTo>
                    <a:cubicBezTo>
                      <a:pt x="21600" y="9817"/>
                      <a:pt x="21600" y="14137"/>
                      <a:pt x="21600" y="18457"/>
                    </a:cubicBezTo>
                    <a:cubicBezTo>
                      <a:pt x="17280" y="18457"/>
                      <a:pt x="12960" y="18457"/>
                      <a:pt x="12960" y="14137"/>
                    </a:cubicBezTo>
                    <a:cubicBezTo>
                      <a:pt x="8640" y="14137"/>
                      <a:pt x="4320" y="9817"/>
                      <a:pt x="0" y="5497"/>
                    </a:cubicBezTo>
                    <a:cubicBezTo>
                      <a:pt x="0" y="5497"/>
                      <a:pt x="0" y="1177"/>
                      <a:pt x="0" y="1177"/>
                    </a:cubicBezTo>
                    <a:cubicBezTo>
                      <a:pt x="0" y="1177"/>
                      <a:pt x="4320" y="1177"/>
                      <a:pt x="4320" y="1177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7482" name="Freeform 595"/>
              <p:cNvSpPr/>
              <p:nvPr/>
            </p:nvSpPr>
            <p:spPr>
              <a:xfrm>
                <a:off x="171424" y="178150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6868" fill="norm" stroke="1" extrusionOk="0">
                    <a:moveTo>
                      <a:pt x="18000" y="9308"/>
                    </a:moveTo>
                    <a:cubicBezTo>
                      <a:pt x="14400" y="13628"/>
                      <a:pt x="10800" y="13628"/>
                      <a:pt x="7200" y="13628"/>
                    </a:cubicBezTo>
                    <a:cubicBezTo>
                      <a:pt x="3600" y="17948"/>
                      <a:pt x="3600" y="17948"/>
                      <a:pt x="0" y="13628"/>
                    </a:cubicBezTo>
                    <a:cubicBezTo>
                      <a:pt x="0" y="13628"/>
                      <a:pt x="0" y="9308"/>
                      <a:pt x="3600" y="4988"/>
                    </a:cubicBezTo>
                    <a:cubicBezTo>
                      <a:pt x="7200" y="668"/>
                      <a:pt x="14400" y="-3652"/>
                      <a:pt x="18000" y="4988"/>
                    </a:cubicBezTo>
                    <a:cubicBezTo>
                      <a:pt x="21600" y="4988"/>
                      <a:pt x="21600" y="4988"/>
                      <a:pt x="21600" y="4988"/>
                    </a:cubicBezTo>
                    <a:cubicBezTo>
                      <a:pt x="18000" y="9308"/>
                      <a:pt x="18000" y="9308"/>
                      <a:pt x="18000" y="9308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7483" name="Freeform 596"/>
              <p:cNvSpPr/>
              <p:nvPr/>
            </p:nvSpPr>
            <p:spPr>
              <a:xfrm>
                <a:off x="172858" y="135951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4400" y="0"/>
                    </a:moveTo>
                    <a:cubicBezTo>
                      <a:pt x="14400" y="0"/>
                      <a:pt x="14400" y="7200"/>
                      <a:pt x="21600" y="7200"/>
                    </a:cubicBezTo>
                    <a:cubicBezTo>
                      <a:pt x="14400" y="14400"/>
                      <a:pt x="14400" y="21600"/>
                      <a:pt x="7200" y="21600"/>
                    </a:cubicBezTo>
                    <a:cubicBezTo>
                      <a:pt x="7200" y="14400"/>
                      <a:pt x="0" y="7200"/>
                      <a:pt x="0" y="7200"/>
                    </a:cubicBezTo>
                    <a:cubicBezTo>
                      <a:pt x="0" y="0"/>
                      <a:pt x="7200" y="0"/>
                      <a:pt x="144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7484" name="Freeform 597"/>
              <p:cNvSpPr/>
              <p:nvPr/>
            </p:nvSpPr>
            <p:spPr>
              <a:xfrm>
                <a:off x="171170" y="189079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000" h="20506" fill="norm" stroke="1" extrusionOk="0">
                    <a:moveTo>
                      <a:pt x="1800" y="18706"/>
                    </a:moveTo>
                    <a:cubicBezTo>
                      <a:pt x="-600" y="16906"/>
                      <a:pt x="-600" y="15106"/>
                      <a:pt x="1800" y="15106"/>
                    </a:cubicBezTo>
                    <a:cubicBezTo>
                      <a:pt x="4200" y="13306"/>
                      <a:pt x="6600" y="9706"/>
                      <a:pt x="6600" y="7906"/>
                    </a:cubicBezTo>
                    <a:cubicBezTo>
                      <a:pt x="6600" y="4306"/>
                      <a:pt x="6600" y="4306"/>
                      <a:pt x="9000" y="4306"/>
                    </a:cubicBezTo>
                    <a:cubicBezTo>
                      <a:pt x="11400" y="2506"/>
                      <a:pt x="16200" y="2506"/>
                      <a:pt x="18600" y="706"/>
                    </a:cubicBezTo>
                    <a:cubicBezTo>
                      <a:pt x="21000" y="-1094"/>
                      <a:pt x="21000" y="706"/>
                      <a:pt x="21000" y="4306"/>
                    </a:cubicBezTo>
                    <a:cubicBezTo>
                      <a:pt x="21000" y="4306"/>
                      <a:pt x="21000" y="4306"/>
                      <a:pt x="18600" y="6106"/>
                    </a:cubicBezTo>
                    <a:cubicBezTo>
                      <a:pt x="18600" y="7906"/>
                      <a:pt x="18600" y="9706"/>
                      <a:pt x="18600" y="11506"/>
                    </a:cubicBezTo>
                    <a:cubicBezTo>
                      <a:pt x="18600" y="16906"/>
                      <a:pt x="11400" y="18706"/>
                      <a:pt x="6600" y="20506"/>
                    </a:cubicBezTo>
                    <a:cubicBezTo>
                      <a:pt x="4200" y="20506"/>
                      <a:pt x="1800" y="20506"/>
                      <a:pt x="1800" y="18706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7485" name="Freeform 598"/>
              <p:cNvSpPr/>
              <p:nvPr/>
            </p:nvSpPr>
            <p:spPr>
              <a:xfrm>
                <a:off x="171269" y="174399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407" h="20018" fill="norm" stroke="1" extrusionOk="0">
                    <a:moveTo>
                      <a:pt x="18443" y="11918"/>
                    </a:moveTo>
                    <a:cubicBezTo>
                      <a:pt x="18443" y="11918"/>
                      <a:pt x="16480" y="11918"/>
                      <a:pt x="16480" y="11918"/>
                    </a:cubicBezTo>
                    <a:cubicBezTo>
                      <a:pt x="12552" y="9218"/>
                      <a:pt x="8625" y="11918"/>
                      <a:pt x="8625" y="17318"/>
                    </a:cubicBezTo>
                    <a:cubicBezTo>
                      <a:pt x="6662" y="20018"/>
                      <a:pt x="4698" y="20018"/>
                      <a:pt x="4698" y="20018"/>
                    </a:cubicBezTo>
                    <a:cubicBezTo>
                      <a:pt x="771" y="20018"/>
                      <a:pt x="-1193" y="14618"/>
                      <a:pt x="771" y="11918"/>
                    </a:cubicBezTo>
                    <a:cubicBezTo>
                      <a:pt x="771" y="9218"/>
                      <a:pt x="2734" y="6518"/>
                      <a:pt x="4698" y="3818"/>
                    </a:cubicBezTo>
                    <a:cubicBezTo>
                      <a:pt x="6662" y="1118"/>
                      <a:pt x="8625" y="-1582"/>
                      <a:pt x="10589" y="1118"/>
                    </a:cubicBezTo>
                    <a:cubicBezTo>
                      <a:pt x="12552" y="1118"/>
                      <a:pt x="16480" y="1118"/>
                      <a:pt x="18443" y="3818"/>
                    </a:cubicBezTo>
                    <a:cubicBezTo>
                      <a:pt x="20407" y="3818"/>
                      <a:pt x="20407" y="6518"/>
                      <a:pt x="20407" y="9218"/>
                    </a:cubicBezTo>
                    <a:cubicBezTo>
                      <a:pt x="20407" y="9218"/>
                      <a:pt x="20407" y="9218"/>
                      <a:pt x="18443" y="11918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7486" name="Freeform 599"/>
              <p:cNvSpPr/>
              <p:nvPr/>
            </p:nvSpPr>
            <p:spPr>
              <a:xfrm>
                <a:off x="172233" y="165956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000" h="21600" fill="norm" stroke="1" extrusionOk="0">
                    <a:moveTo>
                      <a:pt x="19200" y="14400"/>
                    </a:moveTo>
                    <a:cubicBezTo>
                      <a:pt x="16800" y="14400"/>
                      <a:pt x="14400" y="18000"/>
                      <a:pt x="12000" y="18000"/>
                    </a:cubicBezTo>
                    <a:cubicBezTo>
                      <a:pt x="9600" y="21600"/>
                      <a:pt x="7200" y="18000"/>
                      <a:pt x="4800" y="21600"/>
                    </a:cubicBezTo>
                    <a:cubicBezTo>
                      <a:pt x="4800" y="21600"/>
                      <a:pt x="2400" y="21600"/>
                      <a:pt x="0" y="18000"/>
                    </a:cubicBezTo>
                    <a:cubicBezTo>
                      <a:pt x="0" y="18000"/>
                      <a:pt x="0" y="14400"/>
                      <a:pt x="0" y="10800"/>
                    </a:cubicBezTo>
                    <a:cubicBezTo>
                      <a:pt x="2400" y="3600"/>
                      <a:pt x="4800" y="0"/>
                      <a:pt x="9600" y="0"/>
                    </a:cubicBezTo>
                    <a:cubicBezTo>
                      <a:pt x="12000" y="0"/>
                      <a:pt x="12000" y="0"/>
                      <a:pt x="12000" y="0"/>
                    </a:cubicBezTo>
                    <a:cubicBezTo>
                      <a:pt x="14400" y="0"/>
                      <a:pt x="16800" y="3600"/>
                      <a:pt x="19200" y="3600"/>
                    </a:cubicBezTo>
                    <a:cubicBezTo>
                      <a:pt x="21600" y="7200"/>
                      <a:pt x="21600" y="10800"/>
                      <a:pt x="19200" y="14400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7487" name="Freeform 600"/>
              <p:cNvSpPr/>
              <p:nvPr/>
            </p:nvSpPr>
            <p:spPr>
              <a:xfrm>
                <a:off x="174402" y="153160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14400"/>
                    </a:moveTo>
                    <a:cubicBezTo>
                      <a:pt x="21600" y="14400"/>
                      <a:pt x="21600" y="14400"/>
                      <a:pt x="21600" y="21600"/>
                    </a:cubicBezTo>
                    <a:cubicBezTo>
                      <a:pt x="21600" y="21600"/>
                      <a:pt x="21600" y="21600"/>
                      <a:pt x="21600" y="21600"/>
                    </a:cubicBezTo>
                    <a:cubicBezTo>
                      <a:pt x="10800" y="14400"/>
                      <a:pt x="10800" y="14400"/>
                      <a:pt x="0" y="14400"/>
                    </a:cubicBezTo>
                    <a:cubicBezTo>
                      <a:pt x="0" y="14400"/>
                      <a:pt x="0" y="7200"/>
                      <a:pt x="0" y="7200"/>
                    </a:cubicBezTo>
                    <a:cubicBezTo>
                      <a:pt x="0" y="7200"/>
                      <a:pt x="0" y="0"/>
                      <a:pt x="10800" y="0"/>
                    </a:cubicBezTo>
                    <a:cubicBezTo>
                      <a:pt x="10800" y="0"/>
                      <a:pt x="21600" y="0"/>
                      <a:pt x="21600" y="7200"/>
                    </a:cubicBezTo>
                    <a:cubicBezTo>
                      <a:pt x="21600" y="7200"/>
                      <a:pt x="21600" y="7200"/>
                      <a:pt x="21600" y="14400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7488" name="Freeform 601"/>
              <p:cNvSpPr/>
              <p:nvPr/>
            </p:nvSpPr>
            <p:spPr>
              <a:xfrm>
                <a:off x="175788" y="154373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1982" h="21600" fill="norm" stroke="1" extrusionOk="0">
                    <a:moveTo>
                      <a:pt x="2982" y="0"/>
                    </a:moveTo>
                    <a:cubicBezTo>
                      <a:pt x="17382" y="21600"/>
                      <a:pt x="10182" y="21600"/>
                      <a:pt x="10182" y="21600"/>
                    </a:cubicBezTo>
                    <a:cubicBezTo>
                      <a:pt x="2982" y="21600"/>
                      <a:pt x="-4218" y="0"/>
                      <a:pt x="298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7489" name="Freeform 602"/>
              <p:cNvSpPr/>
              <p:nvPr/>
            </p:nvSpPr>
            <p:spPr>
              <a:xfrm>
                <a:off x="176498" y="153711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21600"/>
                    </a:moveTo>
                    <a:cubicBezTo>
                      <a:pt x="14400" y="21600"/>
                      <a:pt x="7200" y="21600"/>
                      <a:pt x="0" y="21600"/>
                    </a:cubicBezTo>
                    <a:cubicBezTo>
                      <a:pt x="0" y="0"/>
                      <a:pt x="7200" y="0"/>
                      <a:pt x="7200" y="0"/>
                    </a:cubicBezTo>
                    <a:cubicBezTo>
                      <a:pt x="14400" y="0"/>
                      <a:pt x="14400" y="21600"/>
                      <a:pt x="21600" y="21600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7490" name="Freeform 603"/>
              <p:cNvSpPr/>
              <p:nvPr/>
            </p:nvSpPr>
            <p:spPr>
              <a:xfrm>
                <a:off x="175542" y="158785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700" h="21600" fill="norm" stroke="1" extrusionOk="0">
                    <a:moveTo>
                      <a:pt x="7200" y="21600"/>
                    </a:moveTo>
                    <a:cubicBezTo>
                      <a:pt x="7200" y="21600"/>
                      <a:pt x="3600" y="21600"/>
                      <a:pt x="3600" y="18900"/>
                    </a:cubicBezTo>
                    <a:cubicBezTo>
                      <a:pt x="3600" y="16200"/>
                      <a:pt x="0" y="10800"/>
                      <a:pt x="0" y="5400"/>
                    </a:cubicBezTo>
                    <a:cubicBezTo>
                      <a:pt x="0" y="5400"/>
                      <a:pt x="3600" y="2700"/>
                      <a:pt x="3600" y="0"/>
                    </a:cubicBezTo>
                    <a:cubicBezTo>
                      <a:pt x="7200" y="0"/>
                      <a:pt x="14400" y="0"/>
                      <a:pt x="18000" y="2700"/>
                    </a:cubicBezTo>
                    <a:cubicBezTo>
                      <a:pt x="21600" y="5400"/>
                      <a:pt x="21600" y="10800"/>
                      <a:pt x="18000" y="16200"/>
                    </a:cubicBezTo>
                    <a:cubicBezTo>
                      <a:pt x="18000" y="16200"/>
                      <a:pt x="18000" y="18900"/>
                      <a:pt x="14400" y="18900"/>
                    </a:cubicBezTo>
                    <a:cubicBezTo>
                      <a:pt x="14400" y="21600"/>
                      <a:pt x="10800" y="21600"/>
                      <a:pt x="7200" y="21600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7491" name="Freeform 604"/>
              <p:cNvSpPr/>
              <p:nvPr/>
            </p:nvSpPr>
            <p:spPr>
              <a:xfrm>
                <a:off x="178484" y="175994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0"/>
                    </a:moveTo>
                    <a:cubicBezTo>
                      <a:pt x="10800" y="0"/>
                      <a:pt x="10800" y="10800"/>
                      <a:pt x="21600" y="10800"/>
                    </a:cubicBezTo>
                    <a:cubicBezTo>
                      <a:pt x="10800" y="10800"/>
                      <a:pt x="10800" y="21600"/>
                      <a:pt x="10800" y="21600"/>
                    </a:cubicBezTo>
                    <a:cubicBezTo>
                      <a:pt x="0" y="21600"/>
                      <a:pt x="0" y="10800"/>
                      <a:pt x="0" y="10800"/>
                    </a:cubicBezTo>
                    <a:cubicBezTo>
                      <a:pt x="0" y="1080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7492" name="Freeform 605"/>
              <p:cNvSpPr/>
              <p:nvPr/>
            </p:nvSpPr>
            <p:spPr>
              <a:xfrm>
                <a:off x="178263" y="162938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8256" fill="norm" stroke="1" extrusionOk="0">
                    <a:moveTo>
                      <a:pt x="21600" y="8691"/>
                    </a:moveTo>
                    <a:cubicBezTo>
                      <a:pt x="21600" y="8691"/>
                      <a:pt x="14400" y="12291"/>
                      <a:pt x="14400" y="12291"/>
                    </a:cubicBezTo>
                    <a:cubicBezTo>
                      <a:pt x="14400" y="19491"/>
                      <a:pt x="14400" y="19491"/>
                      <a:pt x="7200" y="15891"/>
                    </a:cubicBezTo>
                    <a:cubicBezTo>
                      <a:pt x="0" y="15891"/>
                      <a:pt x="0" y="15891"/>
                      <a:pt x="0" y="12291"/>
                    </a:cubicBezTo>
                    <a:cubicBezTo>
                      <a:pt x="0" y="8691"/>
                      <a:pt x="0" y="5091"/>
                      <a:pt x="7200" y="5091"/>
                    </a:cubicBezTo>
                    <a:cubicBezTo>
                      <a:pt x="7200" y="1491"/>
                      <a:pt x="14400" y="-2109"/>
                      <a:pt x="14400" y="1491"/>
                    </a:cubicBezTo>
                    <a:cubicBezTo>
                      <a:pt x="21600" y="1491"/>
                      <a:pt x="21600" y="5091"/>
                      <a:pt x="21600" y="8691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7493" name="Freeform 606"/>
              <p:cNvSpPr/>
              <p:nvPr/>
            </p:nvSpPr>
            <p:spPr>
              <a:xfrm>
                <a:off x="178484" y="183054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7200" y="7200"/>
                    </a:moveTo>
                    <a:cubicBezTo>
                      <a:pt x="7200" y="3600"/>
                      <a:pt x="7200" y="3600"/>
                      <a:pt x="7200" y="3600"/>
                    </a:cubicBezTo>
                    <a:cubicBezTo>
                      <a:pt x="10800" y="0"/>
                      <a:pt x="14400" y="0"/>
                      <a:pt x="14400" y="0"/>
                    </a:cubicBezTo>
                    <a:cubicBezTo>
                      <a:pt x="18000" y="0"/>
                      <a:pt x="18000" y="3600"/>
                      <a:pt x="21600" y="7200"/>
                    </a:cubicBezTo>
                    <a:cubicBezTo>
                      <a:pt x="21600" y="10800"/>
                      <a:pt x="18000" y="14400"/>
                      <a:pt x="18000" y="14400"/>
                    </a:cubicBezTo>
                    <a:cubicBezTo>
                      <a:pt x="10800" y="18000"/>
                      <a:pt x="7200" y="21600"/>
                      <a:pt x="0" y="21600"/>
                    </a:cubicBezTo>
                    <a:cubicBezTo>
                      <a:pt x="0" y="18000"/>
                      <a:pt x="0" y="10800"/>
                      <a:pt x="7200" y="7200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7494" name="Freeform 607"/>
              <p:cNvSpPr/>
              <p:nvPr/>
            </p:nvSpPr>
            <p:spPr>
              <a:xfrm>
                <a:off x="180249" y="193644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10800"/>
                    </a:moveTo>
                    <a:cubicBezTo>
                      <a:pt x="21600" y="10800"/>
                      <a:pt x="10800" y="10800"/>
                      <a:pt x="10800" y="21600"/>
                    </a:cubicBezTo>
                    <a:cubicBezTo>
                      <a:pt x="0" y="10800"/>
                      <a:pt x="0" y="10800"/>
                      <a:pt x="0" y="0"/>
                    </a:cubicBezTo>
                    <a:cubicBezTo>
                      <a:pt x="0" y="0"/>
                      <a:pt x="10800" y="0"/>
                      <a:pt x="10800" y="0"/>
                    </a:cubicBezTo>
                    <a:cubicBezTo>
                      <a:pt x="10800" y="0"/>
                      <a:pt x="10800" y="0"/>
                      <a:pt x="21600" y="10800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7495" name="Freeform 608"/>
              <p:cNvSpPr/>
              <p:nvPr/>
            </p:nvSpPr>
            <p:spPr>
              <a:xfrm>
                <a:off x="179697" y="187108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8900" fill="norm" stroke="1" extrusionOk="0">
                    <a:moveTo>
                      <a:pt x="21600" y="18900"/>
                    </a:moveTo>
                    <a:cubicBezTo>
                      <a:pt x="21600" y="18900"/>
                      <a:pt x="16200" y="18900"/>
                      <a:pt x="16200" y="18900"/>
                    </a:cubicBezTo>
                    <a:cubicBezTo>
                      <a:pt x="16200" y="18900"/>
                      <a:pt x="16200" y="18900"/>
                      <a:pt x="10800" y="18900"/>
                    </a:cubicBezTo>
                    <a:cubicBezTo>
                      <a:pt x="5400" y="14580"/>
                      <a:pt x="5400" y="5940"/>
                      <a:pt x="0" y="1620"/>
                    </a:cubicBezTo>
                    <a:cubicBezTo>
                      <a:pt x="0" y="1620"/>
                      <a:pt x="5400" y="1620"/>
                      <a:pt x="5400" y="1620"/>
                    </a:cubicBezTo>
                    <a:cubicBezTo>
                      <a:pt x="16200" y="-2700"/>
                      <a:pt x="21600" y="1620"/>
                      <a:pt x="21600" y="14580"/>
                    </a:cubicBezTo>
                    <a:cubicBezTo>
                      <a:pt x="21600" y="14580"/>
                      <a:pt x="21600" y="14580"/>
                      <a:pt x="21600" y="18900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7496" name="Freeform 609"/>
              <p:cNvSpPr/>
              <p:nvPr/>
            </p:nvSpPr>
            <p:spPr>
              <a:xfrm>
                <a:off x="181867" y="165073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800" h="21600" fill="norm" stroke="1" extrusionOk="0">
                    <a:moveTo>
                      <a:pt x="5400" y="21600"/>
                    </a:moveTo>
                    <a:cubicBezTo>
                      <a:pt x="-1800" y="21600"/>
                      <a:pt x="-1800" y="14400"/>
                      <a:pt x="5400" y="7200"/>
                    </a:cubicBezTo>
                    <a:cubicBezTo>
                      <a:pt x="5400" y="7200"/>
                      <a:pt x="5400" y="7200"/>
                      <a:pt x="5400" y="0"/>
                    </a:cubicBezTo>
                    <a:cubicBezTo>
                      <a:pt x="12600" y="7200"/>
                      <a:pt x="12600" y="7200"/>
                      <a:pt x="19800" y="14400"/>
                    </a:cubicBezTo>
                    <a:cubicBezTo>
                      <a:pt x="12600" y="14400"/>
                      <a:pt x="12600" y="21600"/>
                      <a:pt x="5400" y="21600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7497" name="Freeform 610"/>
              <p:cNvSpPr/>
              <p:nvPr/>
            </p:nvSpPr>
            <p:spPr>
              <a:xfrm>
                <a:off x="182175" y="191659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8437" h="21600" fill="norm" stroke="1" extrusionOk="0">
                    <a:moveTo>
                      <a:pt x="7637" y="0"/>
                    </a:moveTo>
                    <a:cubicBezTo>
                      <a:pt x="7637" y="0"/>
                      <a:pt x="13037" y="0"/>
                      <a:pt x="18437" y="0"/>
                    </a:cubicBezTo>
                    <a:cubicBezTo>
                      <a:pt x="13037" y="21600"/>
                      <a:pt x="7637" y="21600"/>
                      <a:pt x="7637" y="21600"/>
                    </a:cubicBezTo>
                    <a:cubicBezTo>
                      <a:pt x="2237" y="21600"/>
                      <a:pt x="-3163" y="21600"/>
                      <a:pt x="2237" y="0"/>
                    </a:cubicBezTo>
                    <a:cubicBezTo>
                      <a:pt x="2237" y="0"/>
                      <a:pt x="2237" y="0"/>
                      <a:pt x="763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7498" name="Freeform 611"/>
              <p:cNvSpPr/>
              <p:nvPr/>
            </p:nvSpPr>
            <p:spPr>
              <a:xfrm>
                <a:off x="183049" y="174229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546" h="21600" fill="norm" stroke="1" extrusionOk="0">
                    <a:moveTo>
                      <a:pt x="14400" y="10800"/>
                    </a:moveTo>
                    <a:cubicBezTo>
                      <a:pt x="16200" y="14850"/>
                      <a:pt x="10800" y="17550"/>
                      <a:pt x="9000" y="20250"/>
                    </a:cubicBezTo>
                    <a:cubicBezTo>
                      <a:pt x="9000" y="20250"/>
                      <a:pt x="9000" y="21600"/>
                      <a:pt x="7200" y="21600"/>
                    </a:cubicBezTo>
                    <a:cubicBezTo>
                      <a:pt x="7200" y="20250"/>
                      <a:pt x="5400" y="20250"/>
                      <a:pt x="5400" y="18900"/>
                    </a:cubicBezTo>
                    <a:cubicBezTo>
                      <a:pt x="3600" y="18900"/>
                      <a:pt x="3600" y="17550"/>
                      <a:pt x="5400" y="17550"/>
                    </a:cubicBezTo>
                    <a:cubicBezTo>
                      <a:pt x="5400" y="14850"/>
                      <a:pt x="5400" y="12150"/>
                      <a:pt x="1800" y="10800"/>
                    </a:cubicBezTo>
                    <a:cubicBezTo>
                      <a:pt x="0" y="10800"/>
                      <a:pt x="0" y="9450"/>
                      <a:pt x="0" y="8100"/>
                    </a:cubicBezTo>
                    <a:cubicBezTo>
                      <a:pt x="1800" y="5400"/>
                      <a:pt x="0" y="2700"/>
                      <a:pt x="3600" y="1350"/>
                    </a:cubicBezTo>
                    <a:cubicBezTo>
                      <a:pt x="3600" y="0"/>
                      <a:pt x="5400" y="0"/>
                      <a:pt x="7200" y="0"/>
                    </a:cubicBezTo>
                    <a:cubicBezTo>
                      <a:pt x="9000" y="0"/>
                      <a:pt x="10800" y="0"/>
                      <a:pt x="10800" y="2700"/>
                    </a:cubicBezTo>
                    <a:cubicBezTo>
                      <a:pt x="10800" y="2700"/>
                      <a:pt x="10800" y="4050"/>
                      <a:pt x="10800" y="4050"/>
                    </a:cubicBezTo>
                    <a:cubicBezTo>
                      <a:pt x="10800" y="6750"/>
                      <a:pt x="12600" y="8100"/>
                      <a:pt x="16200" y="6750"/>
                    </a:cubicBezTo>
                    <a:cubicBezTo>
                      <a:pt x="16200" y="5400"/>
                      <a:pt x="18000" y="5400"/>
                      <a:pt x="18000" y="5400"/>
                    </a:cubicBezTo>
                    <a:cubicBezTo>
                      <a:pt x="19800" y="5400"/>
                      <a:pt x="19800" y="5400"/>
                      <a:pt x="19800" y="5400"/>
                    </a:cubicBezTo>
                    <a:cubicBezTo>
                      <a:pt x="21600" y="8100"/>
                      <a:pt x="19800" y="8100"/>
                      <a:pt x="18000" y="8100"/>
                    </a:cubicBezTo>
                    <a:cubicBezTo>
                      <a:pt x="16200" y="8100"/>
                      <a:pt x="14400" y="9450"/>
                      <a:pt x="14400" y="10800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7499" name="Freeform 612"/>
              <p:cNvSpPr/>
              <p:nvPr/>
            </p:nvSpPr>
            <p:spPr>
              <a:xfrm>
                <a:off x="190618" y="189562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2960" y="5400"/>
                    </a:moveTo>
                    <a:cubicBezTo>
                      <a:pt x="17280" y="5400"/>
                      <a:pt x="17280" y="10800"/>
                      <a:pt x="17280" y="10800"/>
                    </a:cubicBezTo>
                    <a:cubicBezTo>
                      <a:pt x="17280" y="10800"/>
                      <a:pt x="21600" y="16200"/>
                      <a:pt x="21600" y="16200"/>
                    </a:cubicBezTo>
                    <a:cubicBezTo>
                      <a:pt x="17280" y="16200"/>
                      <a:pt x="17280" y="21600"/>
                      <a:pt x="17280" y="21600"/>
                    </a:cubicBezTo>
                    <a:cubicBezTo>
                      <a:pt x="12960" y="21600"/>
                      <a:pt x="12960" y="21600"/>
                      <a:pt x="8640" y="21600"/>
                    </a:cubicBezTo>
                    <a:cubicBezTo>
                      <a:pt x="8640" y="21600"/>
                      <a:pt x="8640" y="21600"/>
                      <a:pt x="4320" y="21600"/>
                    </a:cubicBezTo>
                    <a:cubicBezTo>
                      <a:pt x="4320" y="16200"/>
                      <a:pt x="4320" y="16200"/>
                      <a:pt x="0" y="16200"/>
                    </a:cubicBezTo>
                    <a:cubicBezTo>
                      <a:pt x="0" y="10800"/>
                      <a:pt x="4320" y="5400"/>
                      <a:pt x="8640" y="0"/>
                    </a:cubicBezTo>
                    <a:cubicBezTo>
                      <a:pt x="8640" y="0"/>
                      <a:pt x="12960" y="5400"/>
                      <a:pt x="12960" y="5400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7500" name="Freeform 613"/>
              <p:cNvSpPr/>
              <p:nvPr/>
            </p:nvSpPr>
            <p:spPr>
              <a:xfrm>
                <a:off x="194148" y="197836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10800"/>
                    </a:moveTo>
                    <a:cubicBezTo>
                      <a:pt x="0" y="10800"/>
                      <a:pt x="0" y="0"/>
                      <a:pt x="21600" y="0"/>
                    </a:cubicBezTo>
                    <a:cubicBezTo>
                      <a:pt x="21600" y="0"/>
                      <a:pt x="21600" y="10800"/>
                      <a:pt x="21600" y="10800"/>
                    </a:cubicBezTo>
                    <a:cubicBezTo>
                      <a:pt x="21600" y="10800"/>
                      <a:pt x="21600" y="10800"/>
                      <a:pt x="0" y="21600"/>
                    </a:cubicBezTo>
                    <a:cubicBezTo>
                      <a:pt x="0" y="21600"/>
                      <a:pt x="0" y="10800"/>
                      <a:pt x="0" y="10800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7501" name="Freeform 614"/>
              <p:cNvSpPr/>
              <p:nvPr/>
            </p:nvSpPr>
            <p:spPr>
              <a:xfrm>
                <a:off x="156373" y="205067"/>
                <a:ext cx="55598" cy="7909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510" fill="norm" stroke="1" extrusionOk="0">
                    <a:moveTo>
                      <a:pt x="21140" y="21188"/>
                    </a:moveTo>
                    <a:cubicBezTo>
                      <a:pt x="21370" y="21349"/>
                      <a:pt x="21370" y="21349"/>
                      <a:pt x="21600" y="21510"/>
                    </a:cubicBezTo>
                    <a:cubicBezTo>
                      <a:pt x="4366" y="21510"/>
                      <a:pt x="4366" y="21510"/>
                      <a:pt x="4366" y="21510"/>
                    </a:cubicBezTo>
                    <a:cubicBezTo>
                      <a:pt x="4366" y="21510"/>
                      <a:pt x="4366" y="21510"/>
                      <a:pt x="4366" y="21349"/>
                    </a:cubicBezTo>
                    <a:cubicBezTo>
                      <a:pt x="4596" y="21188"/>
                      <a:pt x="4596" y="21188"/>
                      <a:pt x="4366" y="21188"/>
                    </a:cubicBezTo>
                    <a:cubicBezTo>
                      <a:pt x="3217" y="21188"/>
                      <a:pt x="2298" y="21188"/>
                      <a:pt x="1149" y="21188"/>
                    </a:cubicBezTo>
                    <a:cubicBezTo>
                      <a:pt x="919" y="21188"/>
                      <a:pt x="460" y="21188"/>
                      <a:pt x="0" y="21188"/>
                    </a:cubicBezTo>
                    <a:cubicBezTo>
                      <a:pt x="230" y="20865"/>
                      <a:pt x="460" y="20543"/>
                      <a:pt x="689" y="20220"/>
                    </a:cubicBezTo>
                    <a:cubicBezTo>
                      <a:pt x="689" y="20220"/>
                      <a:pt x="689" y="20220"/>
                      <a:pt x="689" y="20220"/>
                    </a:cubicBezTo>
                    <a:cubicBezTo>
                      <a:pt x="2298" y="18931"/>
                      <a:pt x="3906" y="17641"/>
                      <a:pt x="4826" y="15868"/>
                    </a:cubicBezTo>
                    <a:cubicBezTo>
                      <a:pt x="4826" y="15546"/>
                      <a:pt x="5285" y="15385"/>
                      <a:pt x="5745" y="15223"/>
                    </a:cubicBezTo>
                    <a:cubicBezTo>
                      <a:pt x="5745" y="15062"/>
                      <a:pt x="5745" y="14901"/>
                      <a:pt x="5745" y="14901"/>
                    </a:cubicBezTo>
                    <a:cubicBezTo>
                      <a:pt x="5285" y="14901"/>
                      <a:pt x="4826" y="14579"/>
                      <a:pt x="4366" y="14901"/>
                    </a:cubicBezTo>
                    <a:cubicBezTo>
                      <a:pt x="4136" y="14901"/>
                      <a:pt x="4136" y="14901"/>
                      <a:pt x="3906" y="14901"/>
                    </a:cubicBezTo>
                    <a:cubicBezTo>
                      <a:pt x="3447" y="14901"/>
                      <a:pt x="2987" y="14901"/>
                      <a:pt x="2298" y="15223"/>
                    </a:cubicBezTo>
                    <a:cubicBezTo>
                      <a:pt x="2298" y="15223"/>
                      <a:pt x="2068" y="15223"/>
                      <a:pt x="1838" y="15223"/>
                    </a:cubicBezTo>
                    <a:cubicBezTo>
                      <a:pt x="1609" y="15062"/>
                      <a:pt x="1379" y="15062"/>
                      <a:pt x="1149" y="14901"/>
                    </a:cubicBezTo>
                    <a:cubicBezTo>
                      <a:pt x="919" y="14740"/>
                      <a:pt x="1379" y="14579"/>
                      <a:pt x="1609" y="14417"/>
                    </a:cubicBezTo>
                    <a:cubicBezTo>
                      <a:pt x="1609" y="14256"/>
                      <a:pt x="1838" y="13934"/>
                      <a:pt x="2068" y="13773"/>
                    </a:cubicBezTo>
                    <a:cubicBezTo>
                      <a:pt x="2757" y="13450"/>
                      <a:pt x="3217" y="12806"/>
                      <a:pt x="3677" y="12322"/>
                    </a:cubicBezTo>
                    <a:cubicBezTo>
                      <a:pt x="4596" y="11677"/>
                      <a:pt x="5055" y="10871"/>
                      <a:pt x="5745" y="10065"/>
                    </a:cubicBezTo>
                    <a:cubicBezTo>
                      <a:pt x="5974" y="9743"/>
                      <a:pt x="6434" y="9582"/>
                      <a:pt x="6204" y="9259"/>
                    </a:cubicBezTo>
                    <a:cubicBezTo>
                      <a:pt x="5745" y="9098"/>
                      <a:pt x="5515" y="9098"/>
                      <a:pt x="5055" y="9098"/>
                    </a:cubicBezTo>
                    <a:cubicBezTo>
                      <a:pt x="4826" y="9098"/>
                      <a:pt x="4826" y="9259"/>
                      <a:pt x="4596" y="9259"/>
                    </a:cubicBezTo>
                    <a:cubicBezTo>
                      <a:pt x="4136" y="9098"/>
                      <a:pt x="3677" y="9582"/>
                      <a:pt x="2987" y="9259"/>
                    </a:cubicBezTo>
                    <a:cubicBezTo>
                      <a:pt x="2757" y="9098"/>
                      <a:pt x="2528" y="9259"/>
                      <a:pt x="2298" y="9259"/>
                    </a:cubicBezTo>
                    <a:cubicBezTo>
                      <a:pt x="2528" y="9098"/>
                      <a:pt x="2757" y="8937"/>
                      <a:pt x="2757" y="8776"/>
                    </a:cubicBezTo>
                    <a:cubicBezTo>
                      <a:pt x="2757" y="8776"/>
                      <a:pt x="2757" y="8614"/>
                      <a:pt x="2757" y="8614"/>
                    </a:cubicBezTo>
                    <a:cubicBezTo>
                      <a:pt x="3447" y="7970"/>
                      <a:pt x="4136" y="7164"/>
                      <a:pt x="4826" y="6358"/>
                    </a:cubicBezTo>
                    <a:cubicBezTo>
                      <a:pt x="5285" y="5874"/>
                      <a:pt x="5974" y="5229"/>
                      <a:pt x="6204" y="4585"/>
                    </a:cubicBezTo>
                    <a:cubicBezTo>
                      <a:pt x="6664" y="4262"/>
                      <a:pt x="6894" y="3779"/>
                      <a:pt x="7353" y="3456"/>
                    </a:cubicBezTo>
                    <a:cubicBezTo>
                      <a:pt x="8043" y="2811"/>
                      <a:pt x="8732" y="2006"/>
                      <a:pt x="9421" y="1200"/>
                    </a:cubicBezTo>
                    <a:cubicBezTo>
                      <a:pt x="9651" y="1038"/>
                      <a:pt x="9651" y="716"/>
                      <a:pt x="9881" y="555"/>
                    </a:cubicBezTo>
                    <a:cubicBezTo>
                      <a:pt x="10111" y="555"/>
                      <a:pt x="10111" y="232"/>
                      <a:pt x="10340" y="71"/>
                    </a:cubicBezTo>
                    <a:cubicBezTo>
                      <a:pt x="10340" y="71"/>
                      <a:pt x="10570" y="-90"/>
                      <a:pt x="10570" y="71"/>
                    </a:cubicBezTo>
                    <a:cubicBezTo>
                      <a:pt x="10570" y="232"/>
                      <a:pt x="10800" y="232"/>
                      <a:pt x="10800" y="232"/>
                    </a:cubicBezTo>
                    <a:cubicBezTo>
                      <a:pt x="11030" y="555"/>
                      <a:pt x="11030" y="877"/>
                      <a:pt x="11260" y="1038"/>
                    </a:cubicBezTo>
                    <a:cubicBezTo>
                      <a:pt x="12179" y="1844"/>
                      <a:pt x="13098" y="2650"/>
                      <a:pt x="13557" y="3617"/>
                    </a:cubicBezTo>
                    <a:cubicBezTo>
                      <a:pt x="13787" y="3940"/>
                      <a:pt x="14247" y="4423"/>
                      <a:pt x="14706" y="4746"/>
                    </a:cubicBezTo>
                    <a:cubicBezTo>
                      <a:pt x="15396" y="5713"/>
                      <a:pt x="16315" y="6519"/>
                      <a:pt x="17004" y="7486"/>
                    </a:cubicBezTo>
                    <a:cubicBezTo>
                      <a:pt x="17234" y="7809"/>
                      <a:pt x="17464" y="8292"/>
                      <a:pt x="17694" y="8614"/>
                    </a:cubicBezTo>
                    <a:cubicBezTo>
                      <a:pt x="17923" y="8776"/>
                      <a:pt x="18153" y="8776"/>
                      <a:pt x="18153" y="8937"/>
                    </a:cubicBezTo>
                    <a:cubicBezTo>
                      <a:pt x="17923" y="8937"/>
                      <a:pt x="17694" y="8937"/>
                      <a:pt x="17464" y="8937"/>
                    </a:cubicBezTo>
                    <a:cubicBezTo>
                      <a:pt x="17004" y="8937"/>
                      <a:pt x="16545" y="8937"/>
                      <a:pt x="15855" y="8937"/>
                    </a:cubicBezTo>
                    <a:cubicBezTo>
                      <a:pt x="15166" y="8937"/>
                      <a:pt x="14477" y="9098"/>
                      <a:pt x="13557" y="9259"/>
                    </a:cubicBezTo>
                    <a:cubicBezTo>
                      <a:pt x="13328" y="9259"/>
                      <a:pt x="13328" y="9582"/>
                      <a:pt x="13557" y="9582"/>
                    </a:cubicBezTo>
                    <a:cubicBezTo>
                      <a:pt x="13557" y="9743"/>
                      <a:pt x="13787" y="9743"/>
                      <a:pt x="13787" y="9904"/>
                    </a:cubicBezTo>
                    <a:cubicBezTo>
                      <a:pt x="14477" y="10549"/>
                      <a:pt x="15166" y="11355"/>
                      <a:pt x="15855" y="12000"/>
                    </a:cubicBezTo>
                    <a:cubicBezTo>
                      <a:pt x="16545" y="12644"/>
                      <a:pt x="17004" y="13289"/>
                      <a:pt x="17694" y="13773"/>
                    </a:cubicBezTo>
                    <a:cubicBezTo>
                      <a:pt x="17923" y="14095"/>
                      <a:pt x="18383" y="14579"/>
                      <a:pt x="18613" y="14901"/>
                    </a:cubicBezTo>
                    <a:cubicBezTo>
                      <a:pt x="18843" y="15062"/>
                      <a:pt x="19072" y="15223"/>
                      <a:pt x="19072" y="15385"/>
                    </a:cubicBezTo>
                    <a:cubicBezTo>
                      <a:pt x="18843" y="15385"/>
                      <a:pt x="18613" y="15546"/>
                      <a:pt x="18153" y="15546"/>
                    </a:cubicBezTo>
                    <a:cubicBezTo>
                      <a:pt x="18153" y="15546"/>
                      <a:pt x="17923" y="15385"/>
                      <a:pt x="17923" y="15385"/>
                    </a:cubicBezTo>
                    <a:cubicBezTo>
                      <a:pt x="17234" y="15223"/>
                      <a:pt x="16545" y="15223"/>
                      <a:pt x="15626" y="15062"/>
                    </a:cubicBezTo>
                    <a:cubicBezTo>
                      <a:pt x="15626" y="15062"/>
                      <a:pt x="15166" y="15062"/>
                      <a:pt x="14936" y="15062"/>
                    </a:cubicBezTo>
                    <a:cubicBezTo>
                      <a:pt x="14936" y="15062"/>
                      <a:pt x="14706" y="15385"/>
                      <a:pt x="14706" y="15385"/>
                    </a:cubicBezTo>
                    <a:cubicBezTo>
                      <a:pt x="14936" y="15707"/>
                      <a:pt x="15166" y="16029"/>
                      <a:pt x="15626" y="16191"/>
                    </a:cubicBezTo>
                    <a:cubicBezTo>
                      <a:pt x="15855" y="16352"/>
                      <a:pt x="15855" y="16513"/>
                      <a:pt x="16085" y="16513"/>
                    </a:cubicBezTo>
                    <a:cubicBezTo>
                      <a:pt x="16315" y="16674"/>
                      <a:pt x="16315" y="16835"/>
                      <a:pt x="16545" y="16997"/>
                    </a:cubicBezTo>
                    <a:cubicBezTo>
                      <a:pt x="17004" y="17480"/>
                      <a:pt x="17464" y="17803"/>
                      <a:pt x="17923" y="18286"/>
                    </a:cubicBezTo>
                    <a:cubicBezTo>
                      <a:pt x="18383" y="19092"/>
                      <a:pt x="19072" y="19737"/>
                      <a:pt x="19991" y="20382"/>
                    </a:cubicBezTo>
                    <a:cubicBezTo>
                      <a:pt x="20221" y="20382"/>
                      <a:pt x="20451" y="20543"/>
                      <a:pt x="20681" y="20704"/>
                    </a:cubicBezTo>
                    <a:cubicBezTo>
                      <a:pt x="20911" y="20865"/>
                      <a:pt x="20911" y="21026"/>
                      <a:pt x="21140" y="21188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7502" name="Freeform 615"/>
              <p:cNvSpPr/>
              <p:nvPr/>
            </p:nvSpPr>
            <p:spPr>
              <a:xfrm>
                <a:off x="230148" y="214867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520" h="18437" fill="norm" stroke="1" extrusionOk="0">
                    <a:moveTo>
                      <a:pt x="17280" y="0"/>
                    </a:moveTo>
                    <a:cubicBezTo>
                      <a:pt x="21600" y="5400"/>
                      <a:pt x="21600" y="5400"/>
                      <a:pt x="17280" y="10800"/>
                    </a:cubicBezTo>
                    <a:cubicBezTo>
                      <a:pt x="12960" y="16200"/>
                      <a:pt x="12960" y="21600"/>
                      <a:pt x="4320" y="16200"/>
                    </a:cubicBezTo>
                    <a:cubicBezTo>
                      <a:pt x="4320" y="16200"/>
                      <a:pt x="0" y="16200"/>
                      <a:pt x="0" y="16200"/>
                    </a:cubicBezTo>
                    <a:cubicBezTo>
                      <a:pt x="0" y="10800"/>
                      <a:pt x="0" y="10800"/>
                      <a:pt x="0" y="5400"/>
                    </a:cubicBezTo>
                    <a:cubicBezTo>
                      <a:pt x="4320" y="0"/>
                      <a:pt x="8640" y="0"/>
                      <a:pt x="1728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7503" name="Freeform 616"/>
              <p:cNvSpPr/>
              <p:nvPr/>
            </p:nvSpPr>
            <p:spPr>
              <a:xfrm>
                <a:off x="237721" y="206109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0800" y="21600"/>
                    </a:moveTo>
                    <a:cubicBezTo>
                      <a:pt x="0" y="21600"/>
                      <a:pt x="0" y="10800"/>
                      <a:pt x="0" y="10800"/>
                    </a:cubicBezTo>
                    <a:cubicBezTo>
                      <a:pt x="0" y="10800"/>
                      <a:pt x="0" y="0"/>
                      <a:pt x="0" y="0"/>
                    </a:cubicBezTo>
                    <a:cubicBezTo>
                      <a:pt x="10800" y="0"/>
                      <a:pt x="10800" y="0"/>
                      <a:pt x="21600" y="10800"/>
                    </a:cubicBezTo>
                    <a:cubicBezTo>
                      <a:pt x="10800" y="10800"/>
                      <a:pt x="10800" y="21600"/>
                      <a:pt x="10800" y="21600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7504" name="Freeform 617"/>
              <p:cNvSpPr/>
              <p:nvPr/>
            </p:nvSpPr>
            <p:spPr>
              <a:xfrm>
                <a:off x="211015" y="232684"/>
                <a:ext cx="34712" cy="5147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08" h="21538" fill="norm" stroke="1" extrusionOk="0">
                    <a:moveTo>
                      <a:pt x="21142" y="17566"/>
                    </a:moveTo>
                    <a:cubicBezTo>
                      <a:pt x="21508" y="17566"/>
                      <a:pt x="21508" y="17566"/>
                      <a:pt x="21508" y="17566"/>
                    </a:cubicBezTo>
                    <a:cubicBezTo>
                      <a:pt x="21142" y="17814"/>
                      <a:pt x="21142" y="17814"/>
                      <a:pt x="21142" y="17814"/>
                    </a:cubicBezTo>
                    <a:cubicBezTo>
                      <a:pt x="20776" y="17566"/>
                      <a:pt x="20410" y="17566"/>
                      <a:pt x="20410" y="17566"/>
                    </a:cubicBezTo>
                    <a:cubicBezTo>
                      <a:pt x="18945" y="17566"/>
                      <a:pt x="17847" y="17317"/>
                      <a:pt x="16749" y="17069"/>
                    </a:cubicBezTo>
                    <a:cubicBezTo>
                      <a:pt x="16383" y="17069"/>
                      <a:pt x="16383" y="17069"/>
                      <a:pt x="16383" y="17069"/>
                    </a:cubicBezTo>
                    <a:cubicBezTo>
                      <a:pt x="16016" y="17317"/>
                      <a:pt x="16016" y="17566"/>
                      <a:pt x="16383" y="17814"/>
                    </a:cubicBezTo>
                    <a:cubicBezTo>
                      <a:pt x="17115" y="18310"/>
                      <a:pt x="17481" y="18807"/>
                      <a:pt x="17847" y="19055"/>
                    </a:cubicBezTo>
                    <a:cubicBezTo>
                      <a:pt x="18213" y="19304"/>
                      <a:pt x="18945" y="19552"/>
                      <a:pt x="18945" y="19800"/>
                    </a:cubicBezTo>
                    <a:cubicBezTo>
                      <a:pt x="19677" y="20297"/>
                      <a:pt x="20044" y="21041"/>
                      <a:pt x="20410" y="21538"/>
                    </a:cubicBezTo>
                    <a:cubicBezTo>
                      <a:pt x="1372" y="21538"/>
                      <a:pt x="1372" y="21538"/>
                      <a:pt x="1372" y="21538"/>
                    </a:cubicBezTo>
                    <a:cubicBezTo>
                      <a:pt x="2105" y="21041"/>
                      <a:pt x="2471" y="20545"/>
                      <a:pt x="2837" y="20048"/>
                    </a:cubicBezTo>
                    <a:cubicBezTo>
                      <a:pt x="3203" y="19552"/>
                      <a:pt x="3935" y="19304"/>
                      <a:pt x="3935" y="18559"/>
                    </a:cubicBezTo>
                    <a:cubicBezTo>
                      <a:pt x="3935" y="18559"/>
                      <a:pt x="4301" y="18062"/>
                      <a:pt x="4301" y="18062"/>
                    </a:cubicBezTo>
                    <a:cubicBezTo>
                      <a:pt x="5033" y="18310"/>
                      <a:pt x="5033" y="17814"/>
                      <a:pt x="5400" y="17317"/>
                    </a:cubicBezTo>
                    <a:cubicBezTo>
                      <a:pt x="5766" y="17317"/>
                      <a:pt x="5400" y="16821"/>
                      <a:pt x="5033" y="16821"/>
                    </a:cubicBezTo>
                    <a:cubicBezTo>
                      <a:pt x="4301" y="16821"/>
                      <a:pt x="3569" y="16821"/>
                      <a:pt x="2837" y="16821"/>
                    </a:cubicBezTo>
                    <a:cubicBezTo>
                      <a:pt x="2837" y="16821"/>
                      <a:pt x="2471" y="17069"/>
                      <a:pt x="2105" y="17069"/>
                    </a:cubicBezTo>
                    <a:cubicBezTo>
                      <a:pt x="1372" y="17317"/>
                      <a:pt x="1372" y="17317"/>
                      <a:pt x="274" y="17069"/>
                    </a:cubicBezTo>
                    <a:cubicBezTo>
                      <a:pt x="-92" y="17069"/>
                      <a:pt x="-92" y="17069"/>
                      <a:pt x="274" y="16821"/>
                    </a:cubicBezTo>
                    <a:cubicBezTo>
                      <a:pt x="640" y="16572"/>
                      <a:pt x="640" y="16324"/>
                      <a:pt x="1006" y="16076"/>
                    </a:cubicBezTo>
                    <a:cubicBezTo>
                      <a:pt x="1372" y="16076"/>
                      <a:pt x="1372" y="15579"/>
                      <a:pt x="1739" y="15331"/>
                    </a:cubicBezTo>
                    <a:cubicBezTo>
                      <a:pt x="3203" y="14090"/>
                      <a:pt x="4667" y="12352"/>
                      <a:pt x="5766" y="10862"/>
                    </a:cubicBezTo>
                    <a:cubicBezTo>
                      <a:pt x="6132" y="10366"/>
                      <a:pt x="6132" y="10117"/>
                      <a:pt x="5400" y="10117"/>
                    </a:cubicBezTo>
                    <a:cubicBezTo>
                      <a:pt x="5033" y="10117"/>
                      <a:pt x="4667" y="10117"/>
                      <a:pt x="4667" y="10117"/>
                    </a:cubicBezTo>
                    <a:cubicBezTo>
                      <a:pt x="3569" y="10614"/>
                      <a:pt x="2471" y="10366"/>
                      <a:pt x="1739" y="10366"/>
                    </a:cubicBezTo>
                    <a:cubicBezTo>
                      <a:pt x="1372" y="10366"/>
                      <a:pt x="1372" y="10366"/>
                      <a:pt x="1372" y="10117"/>
                    </a:cubicBezTo>
                    <a:cubicBezTo>
                      <a:pt x="2105" y="9869"/>
                      <a:pt x="2471" y="9372"/>
                      <a:pt x="2837" y="8876"/>
                    </a:cubicBezTo>
                    <a:cubicBezTo>
                      <a:pt x="4301" y="7635"/>
                      <a:pt x="5766" y="6145"/>
                      <a:pt x="6864" y="4655"/>
                    </a:cubicBezTo>
                    <a:cubicBezTo>
                      <a:pt x="6864" y="4159"/>
                      <a:pt x="7230" y="3910"/>
                      <a:pt x="7596" y="3414"/>
                    </a:cubicBezTo>
                    <a:cubicBezTo>
                      <a:pt x="8694" y="2669"/>
                      <a:pt x="9427" y="1924"/>
                      <a:pt x="10159" y="931"/>
                    </a:cubicBezTo>
                    <a:cubicBezTo>
                      <a:pt x="10159" y="683"/>
                      <a:pt x="10525" y="435"/>
                      <a:pt x="10891" y="186"/>
                    </a:cubicBezTo>
                    <a:cubicBezTo>
                      <a:pt x="11257" y="-62"/>
                      <a:pt x="11257" y="-62"/>
                      <a:pt x="11623" y="186"/>
                    </a:cubicBezTo>
                    <a:cubicBezTo>
                      <a:pt x="12355" y="1179"/>
                      <a:pt x="12722" y="2172"/>
                      <a:pt x="13820" y="2917"/>
                    </a:cubicBezTo>
                    <a:cubicBezTo>
                      <a:pt x="14918" y="4655"/>
                      <a:pt x="16749" y="5897"/>
                      <a:pt x="18213" y="7386"/>
                    </a:cubicBezTo>
                    <a:cubicBezTo>
                      <a:pt x="18579" y="8131"/>
                      <a:pt x="19311" y="8876"/>
                      <a:pt x="20044" y="9621"/>
                    </a:cubicBezTo>
                    <a:cubicBezTo>
                      <a:pt x="20044" y="9869"/>
                      <a:pt x="20044" y="10117"/>
                      <a:pt x="19677" y="10117"/>
                    </a:cubicBezTo>
                    <a:cubicBezTo>
                      <a:pt x="18213" y="9869"/>
                      <a:pt x="17115" y="10117"/>
                      <a:pt x="15650" y="10366"/>
                    </a:cubicBezTo>
                    <a:cubicBezTo>
                      <a:pt x="15284" y="10614"/>
                      <a:pt x="14918" y="10117"/>
                      <a:pt x="14552" y="10614"/>
                    </a:cubicBezTo>
                    <a:cubicBezTo>
                      <a:pt x="14552" y="10862"/>
                      <a:pt x="14918" y="11110"/>
                      <a:pt x="15284" y="11359"/>
                    </a:cubicBezTo>
                    <a:cubicBezTo>
                      <a:pt x="15650" y="11855"/>
                      <a:pt x="16383" y="12352"/>
                      <a:pt x="16749" y="12848"/>
                    </a:cubicBezTo>
                    <a:cubicBezTo>
                      <a:pt x="17847" y="13841"/>
                      <a:pt x="18945" y="14835"/>
                      <a:pt x="19677" y="15828"/>
                    </a:cubicBezTo>
                    <a:cubicBezTo>
                      <a:pt x="20044" y="16572"/>
                      <a:pt x="20410" y="17069"/>
                      <a:pt x="21142" y="17566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7505" name="Freeform 618"/>
              <p:cNvSpPr/>
              <p:nvPr/>
            </p:nvSpPr>
            <p:spPr>
              <a:xfrm>
                <a:off x="240589" y="220339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0"/>
                    </a:moveTo>
                    <a:cubicBezTo>
                      <a:pt x="21600" y="21600"/>
                      <a:pt x="21600" y="21600"/>
                      <a:pt x="10800" y="21600"/>
                    </a:cubicBezTo>
                    <a:cubicBezTo>
                      <a:pt x="0" y="21600"/>
                      <a:pt x="0" y="21600"/>
                      <a:pt x="0" y="10800"/>
                    </a:cubicBezTo>
                    <a:cubicBezTo>
                      <a:pt x="0" y="0"/>
                      <a:pt x="0" y="0"/>
                      <a:pt x="10800" y="0"/>
                    </a:cubicBezTo>
                    <a:cubicBezTo>
                      <a:pt x="10800" y="0"/>
                      <a:pt x="21600" y="0"/>
                      <a:pt x="216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7506" name="Freeform 619"/>
              <p:cNvSpPr/>
              <p:nvPr/>
            </p:nvSpPr>
            <p:spPr>
              <a:xfrm>
                <a:off x="241251" y="131869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9257"/>
                    </a:moveTo>
                    <a:cubicBezTo>
                      <a:pt x="21600" y="9257"/>
                      <a:pt x="21600" y="9257"/>
                      <a:pt x="21600" y="9257"/>
                    </a:cubicBezTo>
                    <a:cubicBezTo>
                      <a:pt x="21600" y="15429"/>
                      <a:pt x="16200" y="21600"/>
                      <a:pt x="10800" y="21600"/>
                    </a:cubicBezTo>
                    <a:cubicBezTo>
                      <a:pt x="5400" y="18514"/>
                      <a:pt x="0" y="12343"/>
                      <a:pt x="0" y="9257"/>
                    </a:cubicBezTo>
                    <a:cubicBezTo>
                      <a:pt x="0" y="9257"/>
                      <a:pt x="0" y="9257"/>
                      <a:pt x="0" y="9257"/>
                    </a:cubicBezTo>
                    <a:cubicBezTo>
                      <a:pt x="0" y="3086"/>
                      <a:pt x="5400" y="0"/>
                      <a:pt x="10800" y="0"/>
                    </a:cubicBezTo>
                    <a:cubicBezTo>
                      <a:pt x="16200" y="0"/>
                      <a:pt x="21600" y="3086"/>
                      <a:pt x="21600" y="9257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7507" name="Freeform 620"/>
              <p:cNvSpPr/>
              <p:nvPr/>
            </p:nvSpPr>
            <p:spPr>
              <a:xfrm>
                <a:off x="242354" y="211184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0800" y="21600"/>
                    </a:moveTo>
                    <a:cubicBezTo>
                      <a:pt x="10800" y="21600"/>
                      <a:pt x="0" y="21600"/>
                      <a:pt x="0" y="2160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0800" y="0"/>
                      <a:pt x="10800" y="0"/>
                      <a:pt x="21600" y="0"/>
                    </a:cubicBezTo>
                    <a:cubicBezTo>
                      <a:pt x="10800" y="21600"/>
                      <a:pt x="10800" y="21600"/>
                      <a:pt x="10800" y="21600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7508" name="Freeform 621"/>
              <p:cNvSpPr/>
              <p:nvPr/>
            </p:nvSpPr>
            <p:spPr>
              <a:xfrm>
                <a:off x="238824" y="215476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0776" fill="norm" stroke="1" extrusionOk="0">
                    <a:moveTo>
                      <a:pt x="4050" y="8776"/>
                    </a:moveTo>
                    <a:cubicBezTo>
                      <a:pt x="8100" y="6376"/>
                      <a:pt x="10800" y="3976"/>
                      <a:pt x="13500" y="1576"/>
                    </a:cubicBezTo>
                    <a:cubicBezTo>
                      <a:pt x="16200" y="-824"/>
                      <a:pt x="18900" y="-824"/>
                      <a:pt x="21600" y="3976"/>
                    </a:cubicBezTo>
                    <a:cubicBezTo>
                      <a:pt x="21600" y="3976"/>
                      <a:pt x="21600" y="6376"/>
                      <a:pt x="21600" y="6376"/>
                    </a:cubicBezTo>
                    <a:cubicBezTo>
                      <a:pt x="21600" y="6376"/>
                      <a:pt x="21600" y="8776"/>
                      <a:pt x="20250" y="8776"/>
                    </a:cubicBezTo>
                    <a:cubicBezTo>
                      <a:pt x="16200" y="11176"/>
                      <a:pt x="13500" y="13576"/>
                      <a:pt x="9450" y="18376"/>
                    </a:cubicBezTo>
                    <a:cubicBezTo>
                      <a:pt x="9450" y="20776"/>
                      <a:pt x="6750" y="20776"/>
                      <a:pt x="6750" y="20776"/>
                    </a:cubicBezTo>
                    <a:cubicBezTo>
                      <a:pt x="4050" y="18376"/>
                      <a:pt x="2700" y="15976"/>
                      <a:pt x="1350" y="15976"/>
                    </a:cubicBezTo>
                    <a:cubicBezTo>
                      <a:pt x="1350" y="15976"/>
                      <a:pt x="0" y="15976"/>
                      <a:pt x="0" y="13576"/>
                    </a:cubicBezTo>
                    <a:cubicBezTo>
                      <a:pt x="0" y="11176"/>
                      <a:pt x="1350" y="11176"/>
                      <a:pt x="1350" y="11176"/>
                    </a:cubicBezTo>
                    <a:cubicBezTo>
                      <a:pt x="2700" y="8776"/>
                      <a:pt x="4050" y="8776"/>
                      <a:pt x="4050" y="8776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7509" name="Freeform 622"/>
              <p:cNvSpPr/>
              <p:nvPr/>
            </p:nvSpPr>
            <p:spPr>
              <a:xfrm>
                <a:off x="242685" y="135020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7382" fill="norm" stroke="1" extrusionOk="0">
                    <a:moveTo>
                      <a:pt x="21600" y="10182"/>
                    </a:moveTo>
                    <a:cubicBezTo>
                      <a:pt x="21600" y="10182"/>
                      <a:pt x="21600" y="17382"/>
                      <a:pt x="21600" y="17382"/>
                    </a:cubicBezTo>
                    <a:cubicBezTo>
                      <a:pt x="14400" y="17382"/>
                      <a:pt x="7200" y="17382"/>
                      <a:pt x="0" y="10182"/>
                    </a:cubicBezTo>
                    <a:cubicBezTo>
                      <a:pt x="0" y="10182"/>
                      <a:pt x="0" y="2982"/>
                      <a:pt x="0" y="2982"/>
                    </a:cubicBezTo>
                    <a:cubicBezTo>
                      <a:pt x="0" y="2982"/>
                      <a:pt x="7200" y="2982"/>
                      <a:pt x="7200" y="2982"/>
                    </a:cubicBezTo>
                    <a:cubicBezTo>
                      <a:pt x="14400" y="-4218"/>
                      <a:pt x="21600" y="2982"/>
                      <a:pt x="21600" y="10182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7510" name="Freeform 623"/>
              <p:cNvSpPr/>
              <p:nvPr/>
            </p:nvSpPr>
            <p:spPr>
              <a:xfrm>
                <a:off x="242338" y="145837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8527" h="19412" fill="norm" stroke="1" extrusionOk="0">
                    <a:moveTo>
                      <a:pt x="1247" y="12212"/>
                    </a:moveTo>
                    <a:cubicBezTo>
                      <a:pt x="-3073" y="8612"/>
                      <a:pt x="5567" y="8612"/>
                      <a:pt x="1247" y="5012"/>
                    </a:cubicBezTo>
                    <a:cubicBezTo>
                      <a:pt x="5567" y="5012"/>
                      <a:pt x="9887" y="1412"/>
                      <a:pt x="9887" y="1412"/>
                    </a:cubicBezTo>
                    <a:cubicBezTo>
                      <a:pt x="14207" y="-2188"/>
                      <a:pt x="18527" y="1412"/>
                      <a:pt x="18527" y="8612"/>
                    </a:cubicBezTo>
                    <a:cubicBezTo>
                      <a:pt x="18527" y="8612"/>
                      <a:pt x="18527" y="12212"/>
                      <a:pt x="18527" y="12212"/>
                    </a:cubicBezTo>
                    <a:cubicBezTo>
                      <a:pt x="18527" y="19412"/>
                      <a:pt x="14207" y="19412"/>
                      <a:pt x="9887" y="19412"/>
                    </a:cubicBezTo>
                    <a:cubicBezTo>
                      <a:pt x="1247" y="19412"/>
                      <a:pt x="1247" y="15812"/>
                      <a:pt x="1247" y="12212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7511" name="Freeform 624"/>
              <p:cNvSpPr/>
              <p:nvPr/>
            </p:nvSpPr>
            <p:spPr>
              <a:xfrm>
                <a:off x="242685" y="140695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8640"/>
                    </a:moveTo>
                    <a:cubicBezTo>
                      <a:pt x="21600" y="8640"/>
                      <a:pt x="21600" y="8640"/>
                      <a:pt x="21600" y="8640"/>
                    </a:cubicBezTo>
                    <a:cubicBezTo>
                      <a:pt x="21600" y="8640"/>
                      <a:pt x="21600" y="12960"/>
                      <a:pt x="21600" y="12960"/>
                    </a:cubicBezTo>
                    <a:cubicBezTo>
                      <a:pt x="21600" y="17280"/>
                      <a:pt x="21600" y="17280"/>
                      <a:pt x="14400" y="21600"/>
                    </a:cubicBezTo>
                    <a:cubicBezTo>
                      <a:pt x="14400" y="17280"/>
                      <a:pt x="7200" y="17280"/>
                      <a:pt x="7200" y="17280"/>
                    </a:cubicBezTo>
                    <a:cubicBezTo>
                      <a:pt x="0" y="12960"/>
                      <a:pt x="0" y="8640"/>
                      <a:pt x="0" y="4320"/>
                    </a:cubicBezTo>
                    <a:cubicBezTo>
                      <a:pt x="0" y="0"/>
                      <a:pt x="7200" y="0"/>
                      <a:pt x="14400" y="0"/>
                    </a:cubicBezTo>
                    <a:cubicBezTo>
                      <a:pt x="14400" y="0"/>
                      <a:pt x="21600" y="4320"/>
                      <a:pt x="21600" y="4320"/>
                    </a:cubicBezTo>
                    <a:cubicBezTo>
                      <a:pt x="21600" y="4320"/>
                      <a:pt x="21600" y="8640"/>
                      <a:pt x="21600" y="8640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7512" name="Freeform 625"/>
              <p:cNvSpPr/>
              <p:nvPr/>
            </p:nvSpPr>
            <p:spPr>
              <a:xfrm>
                <a:off x="243768" y="196402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7672" h="21600" fill="norm" stroke="1" extrusionOk="0">
                    <a:moveTo>
                      <a:pt x="12272" y="21600"/>
                    </a:moveTo>
                    <a:cubicBezTo>
                      <a:pt x="6872" y="21600"/>
                      <a:pt x="-3928" y="14400"/>
                      <a:pt x="1472" y="7200"/>
                    </a:cubicBezTo>
                    <a:cubicBezTo>
                      <a:pt x="1472" y="7200"/>
                      <a:pt x="6872" y="0"/>
                      <a:pt x="6872" y="0"/>
                    </a:cubicBezTo>
                    <a:cubicBezTo>
                      <a:pt x="12272" y="0"/>
                      <a:pt x="17672" y="7200"/>
                      <a:pt x="17672" y="21600"/>
                    </a:cubicBezTo>
                    <a:cubicBezTo>
                      <a:pt x="17672" y="21600"/>
                      <a:pt x="12272" y="21600"/>
                      <a:pt x="12272" y="21600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7513" name="Freeform 626"/>
              <p:cNvSpPr/>
              <p:nvPr/>
            </p:nvSpPr>
            <p:spPr>
              <a:xfrm>
                <a:off x="244781" y="149629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0800" y="0"/>
                    </a:moveTo>
                    <a:cubicBezTo>
                      <a:pt x="16200" y="0"/>
                      <a:pt x="16200" y="7200"/>
                      <a:pt x="21600" y="7200"/>
                    </a:cubicBezTo>
                    <a:cubicBezTo>
                      <a:pt x="16200" y="7200"/>
                      <a:pt x="16200" y="14400"/>
                      <a:pt x="10800" y="21600"/>
                    </a:cubicBezTo>
                    <a:cubicBezTo>
                      <a:pt x="5400" y="14400"/>
                      <a:pt x="0" y="14400"/>
                      <a:pt x="0" y="14400"/>
                    </a:cubicBezTo>
                    <a:cubicBezTo>
                      <a:pt x="5400" y="7200"/>
                      <a:pt x="5400" y="0"/>
                      <a:pt x="108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7514" name="Freeform 627"/>
              <p:cNvSpPr/>
              <p:nvPr/>
            </p:nvSpPr>
            <p:spPr>
              <a:xfrm>
                <a:off x="245333" y="200263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0800" y="0"/>
                    </a:moveTo>
                    <a:cubicBezTo>
                      <a:pt x="10800" y="0"/>
                      <a:pt x="10800" y="10800"/>
                      <a:pt x="21600" y="10800"/>
                    </a:cubicBezTo>
                    <a:cubicBezTo>
                      <a:pt x="10800" y="10800"/>
                      <a:pt x="10800" y="21600"/>
                      <a:pt x="10800" y="21600"/>
                    </a:cubicBezTo>
                    <a:cubicBezTo>
                      <a:pt x="10800" y="21600"/>
                      <a:pt x="0" y="10800"/>
                      <a:pt x="0" y="10800"/>
                    </a:cubicBezTo>
                    <a:cubicBezTo>
                      <a:pt x="0" y="10800"/>
                      <a:pt x="0" y="0"/>
                      <a:pt x="108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7515" name="Freeform 628"/>
              <p:cNvSpPr/>
              <p:nvPr/>
            </p:nvSpPr>
            <p:spPr>
              <a:xfrm>
                <a:off x="245333" y="143121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0800" y="0"/>
                      <a:pt x="10800" y="0"/>
                      <a:pt x="21600" y="21600"/>
                    </a:cubicBezTo>
                    <a:cubicBezTo>
                      <a:pt x="10800" y="21600"/>
                      <a:pt x="10800" y="21600"/>
                      <a:pt x="10800" y="21600"/>
                    </a:cubicBezTo>
                    <a:cubicBezTo>
                      <a:pt x="10800" y="21600"/>
                      <a:pt x="0" y="21600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7516" name="Freeform 629"/>
              <p:cNvSpPr/>
              <p:nvPr/>
            </p:nvSpPr>
            <p:spPr>
              <a:xfrm>
                <a:off x="245663" y="191327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10800"/>
                    </a:moveTo>
                    <a:cubicBezTo>
                      <a:pt x="21600" y="10800"/>
                      <a:pt x="21600" y="10800"/>
                      <a:pt x="21600" y="21600"/>
                    </a:cubicBezTo>
                    <a:cubicBezTo>
                      <a:pt x="0" y="10800"/>
                      <a:pt x="0" y="1080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1600" y="0"/>
                      <a:pt x="21600" y="0"/>
                      <a:pt x="21600" y="10800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7517" name="Freeform 630"/>
              <p:cNvSpPr/>
              <p:nvPr/>
            </p:nvSpPr>
            <p:spPr>
              <a:xfrm>
                <a:off x="246877" y="132201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10800"/>
                    </a:moveTo>
                    <a:cubicBezTo>
                      <a:pt x="7200" y="7200"/>
                      <a:pt x="7200" y="3600"/>
                      <a:pt x="14400" y="0"/>
                    </a:cubicBezTo>
                    <a:cubicBezTo>
                      <a:pt x="21600" y="3600"/>
                      <a:pt x="21600" y="7200"/>
                      <a:pt x="21600" y="10800"/>
                    </a:cubicBezTo>
                    <a:cubicBezTo>
                      <a:pt x="21600" y="14400"/>
                      <a:pt x="14400" y="18000"/>
                      <a:pt x="14400" y="21600"/>
                    </a:cubicBezTo>
                    <a:cubicBezTo>
                      <a:pt x="7200" y="21600"/>
                      <a:pt x="0" y="14400"/>
                      <a:pt x="0" y="10800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7518" name="Freeform 631"/>
              <p:cNvSpPr/>
              <p:nvPr/>
            </p:nvSpPr>
            <p:spPr>
              <a:xfrm>
                <a:off x="158025" y="45448"/>
                <a:ext cx="96860" cy="18245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55" h="21600" fill="norm" stroke="1" extrusionOk="0">
                    <a:moveTo>
                      <a:pt x="21396" y="7294"/>
                    </a:moveTo>
                    <a:cubicBezTo>
                      <a:pt x="21396" y="7364"/>
                      <a:pt x="21527" y="7434"/>
                      <a:pt x="21396" y="7434"/>
                    </a:cubicBezTo>
                    <a:cubicBezTo>
                      <a:pt x="21396" y="7574"/>
                      <a:pt x="21265" y="7644"/>
                      <a:pt x="21134" y="7784"/>
                    </a:cubicBezTo>
                    <a:cubicBezTo>
                      <a:pt x="20742" y="8275"/>
                      <a:pt x="20349" y="8766"/>
                      <a:pt x="19956" y="9257"/>
                    </a:cubicBezTo>
                    <a:cubicBezTo>
                      <a:pt x="19694" y="9468"/>
                      <a:pt x="19563" y="9678"/>
                      <a:pt x="19432" y="9958"/>
                    </a:cubicBezTo>
                    <a:cubicBezTo>
                      <a:pt x="19302" y="10029"/>
                      <a:pt x="19171" y="10169"/>
                      <a:pt x="19040" y="10239"/>
                    </a:cubicBezTo>
                    <a:cubicBezTo>
                      <a:pt x="19040" y="10449"/>
                      <a:pt x="18778" y="10660"/>
                      <a:pt x="18516" y="10870"/>
                    </a:cubicBezTo>
                    <a:cubicBezTo>
                      <a:pt x="18254" y="11010"/>
                      <a:pt x="18123" y="11221"/>
                      <a:pt x="17862" y="11361"/>
                    </a:cubicBezTo>
                    <a:cubicBezTo>
                      <a:pt x="17600" y="11571"/>
                      <a:pt x="17338" y="11782"/>
                      <a:pt x="17207" y="11992"/>
                    </a:cubicBezTo>
                    <a:cubicBezTo>
                      <a:pt x="17207" y="12132"/>
                      <a:pt x="17076" y="12273"/>
                      <a:pt x="17076" y="12483"/>
                    </a:cubicBezTo>
                    <a:cubicBezTo>
                      <a:pt x="17076" y="12623"/>
                      <a:pt x="17076" y="12834"/>
                      <a:pt x="17076" y="12974"/>
                    </a:cubicBezTo>
                    <a:cubicBezTo>
                      <a:pt x="17076" y="13325"/>
                      <a:pt x="17338" y="13675"/>
                      <a:pt x="17731" y="13956"/>
                    </a:cubicBezTo>
                    <a:cubicBezTo>
                      <a:pt x="18123" y="14166"/>
                      <a:pt x="18385" y="14517"/>
                      <a:pt x="18647" y="14797"/>
                    </a:cubicBezTo>
                    <a:cubicBezTo>
                      <a:pt x="18778" y="15078"/>
                      <a:pt x="19040" y="15288"/>
                      <a:pt x="19171" y="15499"/>
                    </a:cubicBezTo>
                    <a:cubicBezTo>
                      <a:pt x="19432" y="15849"/>
                      <a:pt x="19694" y="16200"/>
                      <a:pt x="19956" y="16481"/>
                    </a:cubicBezTo>
                    <a:cubicBezTo>
                      <a:pt x="19956" y="16621"/>
                      <a:pt x="19956" y="16761"/>
                      <a:pt x="19825" y="16901"/>
                    </a:cubicBezTo>
                    <a:cubicBezTo>
                      <a:pt x="19432" y="17182"/>
                      <a:pt x="19040" y="17462"/>
                      <a:pt x="18647" y="17743"/>
                    </a:cubicBezTo>
                    <a:cubicBezTo>
                      <a:pt x="18123" y="18164"/>
                      <a:pt x="17600" y="18514"/>
                      <a:pt x="17076" y="18865"/>
                    </a:cubicBezTo>
                    <a:cubicBezTo>
                      <a:pt x="16683" y="19216"/>
                      <a:pt x="16291" y="19566"/>
                      <a:pt x="15767" y="19847"/>
                    </a:cubicBezTo>
                    <a:cubicBezTo>
                      <a:pt x="15374" y="20127"/>
                      <a:pt x="14982" y="20478"/>
                      <a:pt x="14589" y="20758"/>
                    </a:cubicBezTo>
                    <a:cubicBezTo>
                      <a:pt x="14196" y="21039"/>
                      <a:pt x="13803" y="21319"/>
                      <a:pt x="13542" y="21600"/>
                    </a:cubicBezTo>
                    <a:cubicBezTo>
                      <a:pt x="13542" y="21600"/>
                      <a:pt x="13411" y="21600"/>
                      <a:pt x="13411" y="21600"/>
                    </a:cubicBezTo>
                    <a:cubicBezTo>
                      <a:pt x="13280" y="21460"/>
                      <a:pt x="13280" y="21390"/>
                      <a:pt x="13149" y="21249"/>
                    </a:cubicBezTo>
                    <a:cubicBezTo>
                      <a:pt x="13018" y="20969"/>
                      <a:pt x="12756" y="20618"/>
                      <a:pt x="12756" y="20338"/>
                    </a:cubicBezTo>
                    <a:cubicBezTo>
                      <a:pt x="12494" y="19777"/>
                      <a:pt x="12102" y="19286"/>
                      <a:pt x="11971" y="18795"/>
                    </a:cubicBezTo>
                    <a:cubicBezTo>
                      <a:pt x="11709" y="18514"/>
                      <a:pt x="11578" y="18234"/>
                      <a:pt x="11447" y="18023"/>
                    </a:cubicBezTo>
                    <a:cubicBezTo>
                      <a:pt x="11185" y="17603"/>
                      <a:pt x="10923" y="17252"/>
                      <a:pt x="10792" y="16831"/>
                    </a:cubicBezTo>
                    <a:cubicBezTo>
                      <a:pt x="10792" y="16761"/>
                      <a:pt x="10662" y="16691"/>
                      <a:pt x="10662" y="16551"/>
                    </a:cubicBezTo>
                    <a:cubicBezTo>
                      <a:pt x="10531" y="16200"/>
                      <a:pt x="10138" y="15919"/>
                      <a:pt x="10138" y="15569"/>
                    </a:cubicBezTo>
                    <a:cubicBezTo>
                      <a:pt x="10138" y="15499"/>
                      <a:pt x="10138" y="15499"/>
                      <a:pt x="10007" y="15429"/>
                    </a:cubicBezTo>
                    <a:cubicBezTo>
                      <a:pt x="9745" y="15148"/>
                      <a:pt x="9352" y="14938"/>
                      <a:pt x="9091" y="14657"/>
                    </a:cubicBezTo>
                    <a:cubicBezTo>
                      <a:pt x="8829" y="14447"/>
                      <a:pt x="8567" y="14166"/>
                      <a:pt x="8174" y="13956"/>
                    </a:cubicBezTo>
                    <a:cubicBezTo>
                      <a:pt x="7912" y="13675"/>
                      <a:pt x="7651" y="13465"/>
                      <a:pt x="7258" y="13184"/>
                    </a:cubicBezTo>
                    <a:cubicBezTo>
                      <a:pt x="7127" y="12974"/>
                      <a:pt x="6865" y="12834"/>
                      <a:pt x="6603" y="12623"/>
                    </a:cubicBezTo>
                    <a:cubicBezTo>
                      <a:pt x="6603" y="12553"/>
                      <a:pt x="6472" y="12483"/>
                      <a:pt x="6603" y="12413"/>
                    </a:cubicBezTo>
                    <a:cubicBezTo>
                      <a:pt x="6734" y="12273"/>
                      <a:pt x="6865" y="12132"/>
                      <a:pt x="6865" y="12062"/>
                    </a:cubicBezTo>
                    <a:cubicBezTo>
                      <a:pt x="6996" y="11852"/>
                      <a:pt x="7127" y="11712"/>
                      <a:pt x="7520" y="11571"/>
                    </a:cubicBezTo>
                    <a:cubicBezTo>
                      <a:pt x="7651" y="11501"/>
                      <a:pt x="7782" y="11431"/>
                      <a:pt x="7912" y="11291"/>
                    </a:cubicBezTo>
                    <a:cubicBezTo>
                      <a:pt x="8174" y="11081"/>
                      <a:pt x="8174" y="10940"/>
                      <a:pt x="8043" y="10590"/>
                    </a:cubicBezTo>
                    <a:cubicBezTo>
                      <a:pt x="8043" y="10379"/>
                      <a:pt x="7912" y="10239"/>
                      <a:pt x="7651" y="10099"/>
                    </a:cubicBezTo>
                    <a:cubicBezTo>
                      <a:pt x="7520" y="10029"/>
                      <a:pt x="7127" y="9888"/>
                      <a:pt x="6996" y="9818"/>
                    </a:cubicBezTo>
                    <a:cubicBezTo>
                      <a:pt x="6734" y="9678"/>
                      <a:pt x="6211" y="9608"/>
                      <a:pt x="5949" y="9468"/>
                    </a:cubicBezTo>
                    <a:cubicBezTo>
                      <a:pt x="5818" y="9468"/>
                      <a:pt x="5687" y="9397"/>
                      <a:pt x="5556" y="9327"/>
                    </a:cubicBezTo>
                    <a:cubicBezTo>
                      <a:pt x="5425" y="9257"/>
                      <a:pt x="5294" y="9257"/>
                      <a:pt x="5163" y="9187"/>
                    </a:cubicBezTo>
                    <a:cubicBezTo>
                      <a:pt x="4771" y="8977"/>
                      <a:pt x="4378" y="8766"/>
                      <a:pt x="3985" y="8556"/>
                    </a:cubicBezTo>
                    <a:cubicBezTo>
                      <a:pt x="3200" y="8275"/>
                      <a:pt x="2545" y="7855"/>
                      <a:pt x="1891" y="7504"/>
                    </a:cubicBezTo>
                    <a:cubicBezTo>
                      <a:pt x="1760" y="7504"/>
                      <a:pt x="1629" y="7434"/>
                      <a:pt x="1629" y="7364"/>
                    </a:cubicBezTo>
                    <a:cubicBezTo>
                      <a:pt x="1498" y="7294"/>
                      <a:pt x="843" y="7013"/>
                      <a:pt x="582" y="6943"/>
                    </a:cubicBezTo>
                    <a:cubicBezTo>
                      <a:pt x="451" y="6803"/>
                      <a:pt x="320" y="6732"/>
                      <a:pt x="58" y="6592"/>
                    </a:cubicBezTo>
                    <a:cubicBezTo>
                      <a:pt x="-73" y="6592"/>
                      <a:pt x="58" y="6522"/>
                      <a:pt x="58" y="6452"/>
                    </a:cubicBezTo>
                    <a:cubicBezTo>
                      <a:pt x="320" y="6171"/>
                      <a:pt x="712" y="5891"/>
                      <a:pt x="1105" y="5610"/>
                    </a:cubicBezTo>
                    <a:cubicBezTo>
                      <a:pt x="1236" y="5470"/>
                      <a:pt x="1498" y="5330"/>
                      <a:pt x="1498" y="5190"/>
                    </a:cubicBezTo>
                    <a:cubicBezTo>
                      <a:pt x="1498" y="5119"/>
                      <a:pt x="1629" y="5119"/>
                      <a:pt x="1629" y="5049"/>
                    </a:cubicBezTo>
                    <a:cubicBezTo>
                      <a:pt x="2152" y="4769"/>
                      <a:pt x="2545" y="4418"/>
                      <a:pt x="3069" y="3997"/>
                    </a:cubicBezTo>
                    <a:cubicBezTo>
                      <a:pt x="3200" y="3857"/>
                      <a:pt x="5687" y="2034"/>
                      <a:pt x="6080" y="1683"/>
                    </a:cubicBezTo>
                    <a:cubicBezTo>
                      <a:pt x="7258" y="631"/>
                      <a:pt x="7258" y="631"/>
                      <a:pt x="7258" y="631"/>
                    </a:cubicBezTo>
                    <a:cubicBezTo>
                      <a:pt x="7520" y="491"/>
                      <a:pt x="8043" y="0"/>
                      <a:pt x="8043" y="0"/>
                    </a:cubicBezTo>
                    <a:cubicBezTo>
                      <a:pt x="8436" y="0"/>
                      <a:pt x="8960" y="351"/>
                      <a:pt x="9352" y="561"/>
                    </a:cubicBezTo>
                    <a:cubicBezTo>
                      <a:pt x="9614" y="631"/>
                      <a:pt x="9745" y="701"/>
                      <a:pt x="9876" y="842"/>
                    </a:cubicBezTo>
                    <a:cubicBezTo>
                      <a:pt x="10400" y="1122"/>
                      <a:pt x="10531" y="1332"/>
                      <a:pt x="11054" y="1473"/>
                    </a:cubicBezTo>
                    <a:cubicBezTo>
                      <a:pt x="11316" y="1613"/>
                      <a:pt x="11578" y="1683"/>
                      <a:pt x="11840" y="1823"/>
                    </a:cubicBezTo>
                    <a:cubicBezTo>
                      <a:pt x="11971" y="1894"/>
                      <a:pt x="12102" y="1964"/>
                      <a:pt x="12363" y="2034"/>
                    </a:cubicBezTo>
                    <a:cubicBezTo>
                      <a:pt x="12887" y="2174"/>
                      <a:pt x="13280" y="2314"/>
                      <a:pt x="13803" y="2525"/>
                    </a:cubicBezTo>
                    <a:cubicBezTo>
                      <a:pt x="14589" y="2735"/>
                      <a:pt x="15374" y="2875"/>
                      <a:pt x="16029" y="3156"/>
                    </a:cubicBezTo>
                    <a:cubicBezTo>
                      <a:pt x="16160" y="3156"/>
                      <a:pt x="16291" y="3226"/>
                      <a:pt x="16422" y="3226"/>
                    </a:cubicBezTo>
                    <a:cubicBezTo>
                      <a:pt x="16683" y="3296"/>
                      <a:pt x="16945" y="3366"/>
                      <a:pt x="17207" y="3436"/>
                    </a:cubicBezTo>
                    <a:cubicBezTo>
                      <a:pt x="17469" y="3577"/>
                      <a:pt x="17469" y="3717"/>
                      <a:pt x="17731" y="3857"/>
                    </a:cubicBezTo>
                    <a:cubicBezTo>
                      <a:pt x="18123" y="4278"/>
                      <a:pt x="18647" y="4699"/>
                      <a:pt x="19040" y="5119"/>
                    </a:cubicBezTo>
                    <a:cubicBezTo>
                      <a:pt x="19302" y="5400"/>
                      <a:pt x="19694" y="5681"/>
                      <a:pt x="19956" y="5961"/>
                    </a:cubicBezTo>
                    <a:cubicBezTo>
                      <a:pt x="20349" y="6312"/>
                      <a:pt x="20742" y="6732"/>
                      <a:pt x="21265" y="7083"/>
                    </a:cubicBezTo>
                    <a:cubicBezTo>
                      <a:pt x="21265" y="7153"/>
                      <a:pt x="21396" y="7223"/>
                      <a:pt x="21396" y="7294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7519" name="Freeform 633"/>
              <p:cNvSpPr/>
              <p:nvPr/>
            </p:nvSpPr>
            <p:spPr>
              <a:xfrm>
                <a:off x="248311" y="151395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14400"/>
                    </a:moveTo>
                    <a:cubicBezTo>
                      <a:pt x="21600" y="14400"/>
                      <a:pt x="21600" y="21600"/>
                      <a:pt x="10800" y="21600"/>
                    </a:cubicBezTo>
                    <a:cubicBezTo>
                      <a:pt x="0" y="21600"/>
                      <a:pt x="0" y="14400"/>
                      <a:pt x="0" y="7200"/>
                    </a:cubicBezTo>
                    <a:cubicBezTo>
                      <a:pt x="0" y="7200"/>
                      <a:pt x="0" y="0"/>
                      <a:pt x="10800" y="0"/>
                    </a:cubicBezTo>
                    <a:cubicBezTo>
                      <a:pt x="21600" y="0"/>
                      <a:pt x="21600" y="7200"/>
                      <a:pt x="21600" y="14400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7520" name="Freeform 634"/>
              <p:cNvSpPr/>
              <p:nvPr/>
            </p:nvSpPr>
            <p:spPr>
              <a:xfrm>
                <a:off x="248311" y="167942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5400" y="13745"/>
                    </a:moveTo>
                    <a:cubicBezTo>
                      <a:pt x="5400" y="11782"/>
                      <a:pt x="16200" y="7855"/>
                      <a:pt x="0" y="3927"/>
                    </a:cubicBezTo>
                    <a:cubicBezTo>
                      <a:pt x="0" y="3927"/>
                      <a:pt x="0" y="1964"/>
                      <a:pt x="0" y="1964"/>
                    </a:cubicBezTo>
                    <a:cubicBezTo>
                      <a:pt x="0" y="1964"/>
                      <a:pt x="5400" y="0"/>
                      <a:pt x="5400" y="0"/>
                    </a:cubicBezTo>
                    <a:cubicBezTo>
                      <a:pt x="16200" y="3927"/>
                      <a:pt x="21600" y="5891"/>
                      <a:pt x="21600" y="11782"/>
                    </a:cubicBezTo>
                    <a:cubicBezTo>
                      <a:pt x="21600" y="13745"/>
                      <a:pt x="21600" y="15709"/>
                      <a:pt x="16200" y="19636"/>
                    </a:cubicBezTo>
                    <a:cubicBezTo>
                      <a:pt x="16200" y="19636"/>
                      <a:pt x="10800" y="19636"/>
                      <a:pt x="5400" y="21600"/>
                    </a:cubicBezTo>
                    <a:cubicBezTo>
                      <a:pt x="5400" y="19636"/>
                      <a:pt x="0" y="17673"/>
                      <a:pt x="0" y="17673"/>
                    </a:cubicBezTo>
                    <a:cubicBezTo>
                      <a:pt x="0" y="15709"/>
                      <a:pt x="5400" y="15709"/>
                      <a:pt x="5400" y="13745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7521" name="Freeform 635"/>
              <p:cNvSpPr/>
              <p:nvPr/>
            </p:nvSpPr>
            <p:spPr>
              <a:xfrm>
                <a:off x="246877" y="207128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8250" fill="norm" stroke="1" extrusionOk="0">
                    <a:moveTo>
                      <a:pt x="4800" y="13621"/>
                    </a:moveTo>
                    <a:cubicBezTo>
                      <a:pt x="2400" y="7449"/>
                      <a:pt x="2400" y="4363"/>
                      <a:pt x="0" y="1278"/>
                    </a:cubicBezTo>
                    <a:cubicBezTo>
                      <a:pt x="4800" y="-1808"/>
                      <a:pt x="7200" y="1278"/>
                      <a:pt x="9600" y="4363"/>
                    </a:cubicBezTo>
                    <a:cubicBezTo>
                      <a:pt x="14400" y="4363"/>
                      <a:pt x="16800" y="4363"/>
                      <a:pt x="19200" y="7449"/>
                    </a:cubicBezTo>
                    <a:cubicBezTo>
                      <a:pt x="21600" y="7449"/>
                      <a:pt x="21600" y="7449"/>
                      <a:pt x="21600" y="10535"/>
                    </a:cubicBezTo>
                    <a:cubicBezTo>
                      <a:pt x="21600" y="10535"/>
                      <a:pt x="21600" y="13621"/>
                      <a:pt x="21600" y="13621"/>
                    </a:cubicBezTo>
                    <a:cubicBezTo>
                      <a:pt x="16800" y="19792"/>
                      <a:pt x="9600" y="19792"/>
                      <a:pt x="4800" y="13621"/>
                    </a:cubicBezTo>
                    <a:cubicBezTo>
                      <a:pt x="4800" y="13621"/>
                      <a:pt x="4800" y="13621"/>
                      <a:pt x="4800" y="13621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7522" name="Freeform 636"/>
              <p:cNvSpPr/>
              <p:nvPr/>
            </p:nvSpPr>
            <p:spPr>
              <a:xfrm>
                <a:off x="247098" y="155476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7985" fill="norm" stroke="1" extrusionOk="0">
                    <a:moveTo>
                      <a:pt x="16971" y="7449"/>
                    </a:moveTo>
                    <a:cubicBezTo>
                      <a:pt x="16971" y="4363"/>
                      <a:pt x="18514" y="4363"/>
                      <a:pt x="20057" y="4363"/>
                    </a:cubicBezTo>
                    <a:cubicBezTo>
                      <a:pt x="20057" y="7449"/>
                      <a:pt x="21600" y="10535"/>
                      <a:pt x="21600" y="10535"/>
                    </a:cubicBezTo>
                    <a:cubicBezTo>
                      <a:pt x="21600" y="13621"/>
                      <a:pt x="21600" y="13621"/>
                      <a:pt x="21600" y="13621"/>
                    </a:cubicBezTo>
                    <a:cubicBezTo>
                      <a:pt x="20057" y="16706"/>
                      <a:pt x="16971" y="19792"/>
                      <a:pt x="15429" y="16706"/>
                    </a:cubicBezTo>
                    <a:cubicBezTo>
                      <a:pt x="12343" y="13621"/>
                      <a:pt x="10800" y="10535"/>
                      <a:pt x="7714" y="13621"/>
                    </a:cubicBezTo>
                    <a:cubicBezTo>
                      <a:pt x="6171" y="16706"/>
                      <a:pt x="1543" y="7449"/>
                      <a:pt x="0" y="4363"/>
                    </a:cubicBezTo>
                    <a:cubicBezTo>
                      <a:pt x="0" y="1278"/>
                      <a:pt x="3086" y="-1808"/>
                      <a:pt x="4629" y="1278"/>
                    </a:cubicBezTo>
                    <a:cubicBezTo>
                      <a:pt x="7714" y="1278"/>
                      <a:pt x="9257" y="1278"/>
                      <a:pt x="12343" y="4363"/>
                    </a:cubicBezTo>
                    <a:cubicBezTo>
                      <a:pt x="13886" y="7449"/>
                      <a:pt x="15429" y="7449"/>
                      <a:pt x="16971" y="7449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7523" name="Freeform 637"/>
              <p:cNvSpPr/>
              <p:nvPr/>
            </p:nvSpPr>
            <p:spPr>
              <a:xfrm>
                <a:off x="250738" y="127126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21600"/>
                    </a:moveTo>
                    <a:cubicBezTo>
                      <a:pt x="10800" y="21600"/>
                      <a:pt x="10800" y="14400"/>
                      <a:pt x="0" y="14400"/>
                    </a:cubicBezTo>
                    <a:cubicBezTo>
                      <a:pt x="0" y="7200"/>
                      <a:pt x="10800" y="7200"/>
                      <a:pt x="10800" y="0"/>
                    </a:cubicBezTo>
                    <a:cubicBezTo>
                      <a:pt x="21600" y="7200"/>
                      <a:pt x="21600" y="14400"/>
                      <a:pt x="21600" y="14400"/>
                    </a:cubicBezTo>
                    <a:cubicBezTo>
                      <a:pt x="21600" y="14400"/>
                      <a:pt x="21600" y="21600"/>
                      <a:pt x="21600" y="21600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7524" name="Freeform 638"/>
              <p:cNvSpPr/>
              <p:nvPr/>
            </p:nvSpPr>
            <p:spPr>
              <a:xfrm>
                <a:off x="250560" y="135400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8437" h="17672" fill="norm" stroke="1" extrusionOk="0">
                    <a:moveTo>
                      <a:pt x="0" y="6872"/>
                    </a:moveTo>
                    <a:cubicBezTo>
                      <a:pt x="5400" y="1472"/>
                      <a:pt x="5400" y="1472"/>
                      <a:pt x="10800" y="1472"/>
                    </a:cubicBezTo>
                    <a:cubicBezTo>
                      <a:pt x="16200" y="-3928"/>
                      <a:pt x="21600" y="6872"/>
                      <a:pt x="16200" y="12272"/>
                    </a:cubicBezTo>
                    <a:cubicBezTo>
                      <a:pt x="16200" y="17672"/>
                      <a:pt x="16200" y="17672"/>
                      <a:pt x="10800" y="17672"/>
                    </a:cubicBezTo>
                    <a:cubicBezTo>
                      <a:pt x="5400" y="17672"/>
                      <a:pt x="0" y="12272"/>
                      <a:pt x="0" y="6872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7525" name="Freeform 639"/>
              <p:cNvSpPr/>
              <p:nvPr/>
            </p:nvSpPr>
            <p:spPr>
              <a:xfrm>
                <a:off x="250213" y="196578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103" h="20450" fill="norm" stroke="1" extrusionOk="0">
                    <a:moveTo>
                      <a:pt x="18946" y="12595"/>
                    </a:moveTo>
                    <a:cubicBezTo>
                      <a:pt x="15860" y="18486"/>
                      <a:pt x="11232" y="20450"/>
                      <a:pt x="6603" y="20450"/>
                    </a:cubicBezTo>
                    <a:cubicBezTo>
                      <a:pt x="5060" y="20450"/>
                      <a:pt x="5060" y="20450"/>
                      <a:pt x="3518" y="20450"/>
                    </a:cubicBezTo>
                    <a:cubicBezTo>
                      <a:pt x="1975" y="20450"/>
                      <a:pt x="432" y="20450"/>
                      <a:pt x="432" y="20450"/>
                    </a:cubicBezTo>
                    <a:cubicBezTo>
                      <a:pt x="-1111" y="16523"/>
                      <a:pt x="1975" y="16523"/>
                      <a:pt x="1975" y="14559"/>
                    </a:cubicBezTo>
                    <a:cubicBezTo>
                      <a:pt x="3518" y="10632"/>
                      <a:pt x="8146" y="8668"/>
                      <a:pt x="8146" y="2777"/>
                    </a:cubicBezTo>
                    <a:cubicBezTo>
                      <a:pt x="8146" y="814"/>
                      <a:pt x="11232" y="-1150"/>
                      <a:pt x="12775" y="814"/>
                    </a:cubicBezTo>
                    <a:cubicBezTo>
                      <a:pt x="15860" y="2777"/>
                      <a:pt x="17403" y="4741"/>
                      <a:pt x="18946" y="6705"/>
                    </a:cubicBezTo>
                    <a:cubicBezTo>
                      <a:pt x="20489" y="8668"/>
                      <a:pt x="20489" y="10632"/>
                      <a:pt x="18946" y="12595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7526" name="Freeform 640"/>
              <p:cNvSpPr/>
              <p:nvPr/>
            </p:nvSpPr>
            <p:spPr>
              <a:xfrm>
                <a:off x="254094" y="160368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886" h="19491" fill="norm" stroke="1" extrusionOk="0">
                    <a:moveTo>
                      <a:pt x="1372" y="10800"/>
                    </a:moveTo>
                    <a:cubicBezTo>
                      <a:pt x="4457" y="7200"/>
                      <a:pt x="7543" y="3600"/>
                      <a:pt x="10629" y="0"/>
                    </a:cubicBezTo>
                    <a:cubicBezTo>
                      <a:pt x="10629" y="0"/>
                      <a:pt x="13715" y="0"/>
                      <a:pt x="16800" y="0"/>
                    </a:cubicBezTo>
                    <a:cubicBezTo>
                      <a:pt x="19886" y="0"/>
                      <a:pt x="19886" y="0"/>
                      <a:pt x="19886" y="3600"/>
                    </a:cubicBezTo>
                    <a:cubicBezTo>
                      <a:pt x="19886" y="3600"/>
                      <a:pt x="19886" y="7200"/>
                      <a:pt x="19886" y="7200"/>
                    </a:cubicBezTo>
                    <a:cubicBezTo>
                      <a:pt x="13715" y="7200"/>
                      <a:pt x="10629" y="14400"/>
                      <a:pt x="7543" y="18000"/>
                    </a:cubicBezTo>
                    <a:cubicBezTo>
                      <a:pt x="4457" y="21600"/>
                      <a:pt x="4457" y="18000"/>
                      <a:pt x="1372" y="14400"/>
                    </a:cubicBezTo>
                    <a:cubicBezTo>
                      <a:pt x="1372" y="14400"/>
                      <a:pt x="-1714" y="14400"/>
                      <a:pt x="1372" y="10800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7527" name="Freeform 641"/>
              <p:cNvSpPr/>
              <p:nvPr/>
            </p:nvSpPr>
            <p:spPr>
              <a:xfrm>
                <a:off x="254819" y="153046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0029" fill="norm" stroke="1" extrusionOk="0">
                    <a:moveTo>
                      <a:pt x="14400" y="589"/>
                    </a:moveTo>
                    <a:cubicBezTo>
                      <a:pt x="14400" y="589"/>
                      <a:pt x="18000" y="589"/>
                      <a:pt x="18000" y="2749"/>
                    </a:cubicBezTo>
                    <a:cubicBezTo>
                      <a:pt x="18000" y="4909"/>
                      <a:pt x="21600" y="7069"/>
                      <a:pt x="21600" y="9229"/>
                    </a:cubicBezTo>
                    <a:cubicBezTo>
                      <a:pt x="21600" y="11389"/>
                      <a:pt x="18000" y="13549"/>
                      <a:pt x="18000" y="17869"/>
                    </a:cubicBezTo>
                    <a:cubicBezTo>
                      <a:pt x="18000" y="20029"/>
                      <a:pt x="10800" y="20029"/>
                      <a:pt x="10800" y="20029"/>
                    </a:cubicBezTo>
                    <a:cubicBezTo>
                      <a:pt x="7200" y="17869"/>
                      <a:pt x="0" y="7069"/>
                      <a:pt x="0" y="4909"/>
                    </a:cubicBezTo>
                    <a:cubicBezTo>
                      <a:pt x="0" y="2749"/>
                      <a:pt x="7200" y="-1571"/>
                      <a:pt x="14400" y="589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7528" name="Freeform 643"/>
              <p:cNvSpPr/>
              <p:nvPr/>
            </p:nvSpPr>
            <p:spPr>
              <a:xfrm>
                <a:off x="254706" y="171251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380" h="21600" fill="norm" stroke="1" extrusionOk="0">
                    <a:moveTo>
                      <a:pt x="442" y="0"/>
                    </a:moveTo>
                    <a:cubicBezTo>
                      <a:pt x="2103" y="0"/>
                      <a:pt x="3765" y="0"/>
                      <a:pt x="3765" y="0"/>
                    </a:cubicBezTo>
                    <a:cubicBezTo>
                      <a:pt x="7088" y="3086"/>
                      <a:pt x="10411" y="4629"/>
                      <a:pt x="13734" y="6171"/>
                    </a:cubicBezTo>
                    <a:cubicBezTo>
                      <a:pt x="15395" y="7714"/>
                      <a:pt x="17057" y="9257"/>
                      <a:pt x="17057" y="12343"/>
                    </a:cubicBezTo>
                    <a:cubicBezTo>
                      <a:pt x="18718" y="13886"/>
                      <a:pt x="20380" y="16971"/>
                      <a:pt x="20380" y="18514"/>
                    </a:cubicBezTo>
                    <a:cubicBezTo>
                      <a:pt x="20380" y="20057"/>
                      <a:pt x="20380" y="21600"/>
                      <a:pt x="18718" y="21600"/>
                    </a:cubicBezTo>
                    <a:cubicBezTo>
                      <a:pt x="18718" y="21600"/>
                      <a:pt x="17057" y="21600"/>
                      <a:pt x="17057" y="20057"/>
                    </a:cubicBezTo>
                    <a:cubicBezTo>
                      <a:pt x="15395" y="18514"/>
                      <a:pt x="13734" y="16971"/>
                      <a:pt x="10411" y="15429"/>
                    </a:cubicBezTo>
                    <a:cubicBezTo>
                      <a:pt x="10411" y="15429"/>
                      <a:pt x="8749" y="13886"/>
                      <a:pt x="8749" y="12343"/>
                    </a:cubicBezTo>
                    <a:cubicBezTo>
                      <a:pt x="10411" y="7714"/>
                      <a:pt x="7088" y="7714"/>
                      <a:pt x="5426" y="7714"/>
                    </a:cubicBezTo>
                    <a:cubicBezTo>
                      <a:pt x="2103" y="6171"/>
                      <a:pt x="-1220" y="1543"/>
                      <a:pt x="442" y="0"/>
                    </a:cubicBezTo>
                    <a:cubicBezTo>
                      <a:pt x="442" y="0"/>
                      <a:pt x="442" y="0"/>
                      <a:pt x="44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7529" name="Freeform 644"/>
              <p:cNvSpPr/>
              <p:nvPr/>
            </p:nvSpPr>
            <p:spPr>
              <a:xfrm>
                <a:off x="258349" y="179524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0800" y="21600"/>
                    </a:moveTo>
                    <a:cubicBezTo>
                      <a:pt x="0" y="10800"/>
                      <a:pt x="0" y="10800"/>
                      <a:pt x="0" y="10800"/>
                    </a:cubicBezTo>
                    <a:cubicBezTo>
                      <a:pt x="0" y="0"/>
                      <a:pt x="10800" y="0"/>
                      <a:pt x="10800" y="0"/>
                    </a:cubicBezTo>
                    <a:cubicBezTo>
                      <a:pt x="10800" y="0"/>
                      <a:pt x="21600" y="10800"/>
                      <a:pt x="21600" y="10800"/>
                    </a:cubicBezTo>
                    <a:cubicBezTo>
                      <a:pt x="21600" y="10800"/>
                      <a:pt x="10800" y="10800"/>
                      <a:pt x="10800" y="21600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7530" name="Freeform 645"/>
              <p:cNvSpPr/>
              <p:nvPr/>
            </p:nvSpPr>
            <p:spPr>
              <a:xfrm>
                <a:off x="255530" y="184598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8710" h="18171" fill="norm" stroke="1" extrusionOk="0">
                    <a:moveTo>
                      <a:pt x="7616" y="16800"/>
                    </a:moveTo>
                    <a:cubicBezTo>
                      <a:pt x="6176" y="13715"/>
                      <a:pt x="3296" y="16800"/>
                      <a:pt x="3296" y="16800"/>
                    </a:cubicBezTo>
                    <a:cubicBezTo>
                      <a:pt x="416" y="19886"/>
                      <a:pt x="1856" y="16800"/>
                      <a:pt x="416" y="16800"/>
                    </a:cubicBezTo>
                    <a:cubicBezTo>
                      <a:pt x="-1024" y="13715"/>
                      <a:pt x="1856" y="10629"/>
                      <a:pt x="416" y="7543"/>
                    </a:cubicBezTo>
                    <a:cubicBezTo>
                      <a:pt x="1856" y="7543"/>
                      <a:pt x="3296" y="7543"/>
                      <a:pt x="3296" y="7543"/>
                    </a:cubicBezTo>
                    <a:cubicBezTo>
                      <a:pt x="4736" y="7543"/>
                      <a:pt x="4736" y="10629"/>
                      <a:pt x="4736" y="10629"/>
                    </a:cubicBezTo>
                    <a:cubicBezTo>
                      <a:pt x="6176" y="13715"/>
                      <a:pt x="7616" y="13715"/>
                      <a:pt x="7616" y="10629"/>
                    </a:cubicBezTo>
                    <a:cubicBezTo>
                      <a:pt x="9056" y="4457"/>
                      <a:pt x="11936" y="1372"/>
                      <a:pt x="13376" y="1372"/>
                    </a:cubicBezTo>
                    <a:cubicBezTo>
                      <a:pt x="14816" y="-1714"/>
                      <a:pt x="16256" y="1372"/>
                      <a:pt x="17696" y="1372"/>
                    </a:cubicBezTo>
                    <a:cubicBezTo>
                      <a:pt x="16256" y="4457"/>
                      <a:pt x="20576" y="7543"/>
                      <a:pt x="17696" y="10629"/>
                    </a:cubicBezTo>
                    <a:cubicBezTo>
                      <a:pt x="16256" y="10629"/>
                      <a:pt x="16256" y="13715"/>
                      <a:pt x="16256" y="16800"/>
                    </a:cubicBezTo>
                    <a:cubicBezTo>
                      <a:pt x="16256" y="13715"/>
                      <a:pt x="14816" y="13715"/>
                      <a:pt x="14816" y="13715"/>
                    </a:cubicBezTo>
                    <a:cubicBezTo>
                      <a:pt x="14816" y="13715"/>
                      <a:pt x="13376" y="13715"/>
                      <a:pt x="13376" y="13715"/>
                    </a:cubicBezTo>
                    <a:cubicBezTo>
                      <a:pt x="10496" y="10629"/>
                      <a:pt x="10496" y="19886"/>
                      <a:pt x="7616" y="16800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7531" name="Freeform 646"/>
              <p:cNvSpPr/>
              <p:nvPr/>
            </p:nvSpPr>
            <p:spPr>
              <a:xfrm>
                <a:off x="258791" y="167390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8900" h="21600" fill="norm" stroke="1" extrusionOk="0">
                    <a:moveTo>
                      <a:pt x="10800" y="17673"/>
                    </a:moveTo>
                    <a:cubicBezTo>
                      <a:pt x="7200" y="15709"/>
                      <a:pt x="7200" y="11782"/>
                      <a:pt x="7200" y="9818"/>
                    </a:cubicBezTo>
                    <a:cubicBezTo>
                      <a:pt x="7200" y="7855"/>
                      <a:pt x="7200" y="5891"/>
                      <a:pt x="7200" y="5891"/>
                    </a:cubicBezTo>
                    <a:cubicBezTo>
                      <a:pt x="3600" y="3927"/>
                      <a:pt x="3600" y="1964"/>
                      <a:pt x="0" y="1964"/>
                    </a:cubicBezTo>
                    <a:cubicBezTo>
                      <a:pt x="3600" y="1964"/>
                      <a:pt x="7200" y="0"/>
                      <a:pt x="10800" y="0"/>
                    </a:cubicBezTo>
                    <a:cubicBezTo>
                      <a:pt x="18000" y="1964"/>
                      <a:pt x="18000" y="3927"/>
                      <a:pt x="18000" y="5891"/>
                    </a:cubicBezTo>
                    <a:cubicBezTo>
                      <a:pt x="18000" y="7855"/>
                      <a:pt x="18000" y="9818"/>
                      <a:pt x="18000" y="13745"/>
                    </a:cubicBezTo>
                    <a:cubicBezTo>
                      <a:pt x="18000" y="13745"/>
                      <a:pt x="18000" y="15709"/>
                      <a:pt x="18000" y="17673"/>
                    </a:cubicBezTo>
                    <a:cubicBezTo>
                      <a:pt x="18000" y="19636"/>
                      <a:pt x="21600" y="21600"/>
                      <a:pt x="14400" y="21600"/>
                    </a:cubicBezTo>
                    <a:cubicBezTo>
                      <a:pt x="14400" y="21600"/>
                      <a:pt x="10800" y="19636"/>
                      <a:pt x="10800" y="17673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7532" name="Freeform 647"/>
              <p:cNvSpPr/>
              <p:nvPr/>
            </p:nvSpPr>
            <p:spPr>
              <a:xfrm>
                <a:off x="260445" y="156690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0"/>
                    </a:moveTo>
                    <a:cubicBezTo>
                      <a:pt x="21600" y="0"/>
                      <a:pt x="21600" y="0"/>
                      <a:pt x="21600" y="21600"/>
                    </a:cubicBezTo>
                    <a:cubicBezTo>
                      <a:pt x="21600" y="21600"/>
                      <a:pt x="21600" y="21600"/>
                      <a:pt x="21600" y="21600"/>
                    </a:cubicBezTo>
                    <a:cubicBezTo>
                      <a:pt x="0" y="21600"/>
                      <a:pt x="0" y="21600"/>
                      <a:pt x="0" y="21600"/>
                    </a:cubicBezTo>
                    <a:cubicBezTo>
                      <a:pt x="0" y="21600"/>
                      <a:pt x="0" y="0"/>
                      <a:pt x="216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7533" name="Freeform 648"/>
              <p:cNvSpPr/>
              <p:nvPr/>
            </p:nvSpPr>
            <p:spPr>
              <a:xfrm>
                <a:off x="257722" y="140643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150" h="20018" fill="norm" stroke="1" extrusionOk="0">
                    <a:moveTo>
                      <a:pt x="3600" y="6518"/>
                    </a:moveTo>
                    <a:cubicBezTo>
                      <a:pt x="7200" y="6518"/>
                      <a:pt x="9000" y="6518"/>
                      <a:pt x="10800" y="1118"/>
                    </a:cubicBezTo>
                    <a:cubicBezTo>
                      <a:pt x="12600" y="-1582"/>
                      <a:pt x="18000" y="1118"/>
                      <a:pt x="19800" y="3818"/>
                    </a:cubicBezTo>
                    <a:cubicBezTo>
                      <a:pt x="21600" y="9218"/>
                      <a:pt x="21600" y="11918"/>
                      <a:pt x="19800" y="17318"/>
                    </a:cubicBezTo>
                    <a:cubicBezTo>
                      <a:pt x="19800" y="17318"/>
                      <a:pt x="18000" y="17318"/>
                      <a:pt x="16200" y="20018"/>
                    </a:cubicBezTo>
                    <a:cubicBezTo>
                      <a:pt x="16200" y="20018"/>
                      <a:pt x="16200" y="17318"/>
                      <a:pt x="16200" y="17318"/>
                    </a:cubicBezTo>
                    <a:cubicBezTo>
                      <a:pt x="12600" y="17318"/>
                      <a:pt x="9000" y="17318"/>
                      <a:pt x="3600" y="17318"/>
                    </a:cubicBezTo>
                    <a:cubicBezTo>
                      <a:pt x="3600" y="17318"/>
                      <a:pt x="1800" y="17318"/>
                      <a:pt x="1800" y="14618"/>
                    </a:cubicBezTo>
                    <a:cubicBezTo>
                      <a:pt x="1800" y="14618"/>
                      <a:pt x="0" y="11918"/>
                      <a:pt x="0" y="11918"/>
                    </a:cubicBezTo>
                    <a:cubicBezTo>
                      <a:pt x="0" y="9218"/>
                      <a:pt x="1800" y="9218"/>
                      <a:pt x="1800" y="6518"/>
                    </a:cubicBezTo>
                    <a:cubicBezTo>
                      <a:pt x="1800" y="6518"/>
                      <a:pt x="3600" y="6518"/>
                      <a:pt x="3600" y="6518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7534" name="Freeform 649"/>
              <p:cNvSpPr/>
              <p:nvPr/>
            </p:nvSpPr>
            <p:spPr>
              <a:xfrm>
                <a:off x="261659" y="112014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10800"/>
                    </a:moveTo>
                    <a:cubicBezTo>
                      <a:pt x="0" y="10800"/>
                      <a:pt x="0" y="0"/>
                      <a:pt x="0" y="0"/>
                    </a:cubicBezTo>
                    <a:cubicBezTo>
                      <a:pt x="21600" y="0"/>
                      <a:pt x="21600" y="10800"/>
                      <a:pt x="21600" y="10800"/>
                    </a:cubicBezTo>
                    <a:cubicBezTo>
                      <a:pt x="21600" y="10800"/>
                      <a:pt x="21600" y="10800"/>
                      <a:pt x="21600" y="21600"/>
                    </a:cubicBezTo>
                    <a:cubicBezTo>
                      <a:pt x="0" y="21600"/>
                      <a:pt x="0" y="10800"/>
                      <a:pt x="0" y="10800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7535" name="Freeform 650"/>
              <p:cNvSpPr/>
              <p:nvPr/>
            </p:nvSpPr>
            <p:spPr>
              <a:xfrm>
                <a:off x="261486" y="178862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7382" h="21600" fill="norm" stroke="1" extrusionOk="0">
                    <a:moveTo>
                      <a:pt x="7200" y="0"/>
                    </a:moveTo>
                    <a:cubicBezTo>
                      <a:pt x="14400" y="0"/>
                      <a:pt x="21600" y="5400"/>
                      <a:pt x="14400" y="16200"/>
                    </a:cubicBezTo>
                    <a:cubicBezTo>
                      <a:pt x="14400" y="16200"/>
                      <a:pt x="14400" y="16200"/>
                      <a:pt x="14400" y="21600"/>
                    </a:cubicBezTo>
                    <a:cubicBezTo>
                      <a:pt x="7200" y="21600"/>
                      <a:pt x="0" y="10800"/>
                      <a:pt x="0" y="5400"/>
                    </a:cubicBezTo>
                    <a:cubicBezTo>
                      <a:pt x="0" y="0"/>
                      <a:pt x="7200" y="0"/>
                      <a:pt x="72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7536" name="Freeform 651"/>
              <p:cNvSpPr/>
              <p:nvPr/>
            </p:nvSpPr>
            <p:spPr>
              <a:xfrm>
                <a:off x="262541" y="153491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5400" y="0"/>
                    </a:moveTo>
                    <a:cubicBezTo>
                      <a:pt x="10800" y="0"/>
                      <a:pt x="21600" y="5400"/>
                      <a:pt x="21600" y="10800"/>
                    </a:cubicBezTo>
                    <a:cubicBezTo>
                      <a:pt x="21600" y="16200"/>
                      <a:pt x="16200" y="21600"/>
                      <a:pt x="10800" y="21600"/>
                    </a:cubicBezTo>
                    <a:cubicBezTo>
                      <a:pt x="5400" y="16200"/>
                      <a:pt x="5400" y="10800"/>
                      <a:pt x="0" y="5400"/>
                    </a:cubicBezTo>
                    <a:cubicBezTo>
                      <a:pt x="0" y="5400"/>
                      <a:pt x="5400" y="0"/>
                      <a:pt x="54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7537" name="Freeform 652"/>
              <p:cNvSpPr/>
              <p:nvPr/>
            </p:nvSpPr>
            <p:spPr>
              <a:xfrm>
                <a:off x="263755" y="149961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10800"/>
                    </a:moveTo>
                    <a:cubicBezTo>
                      <a:pt x="0" y="5400"/>
                      <a:pt x="5400" y="0"/>
                      <a:pt x="16200" y="0"/>
                    </a:cubicBezTo>
                    <a:cubicBezTo>
                      <a:pt x="16200" y="0"/>
                      <a:pt x="21600" y="10800"/>
                      <a:pt x="21600" y="16200"/>
                    </a:cubicBezTo>
                    <a:cubicBezTo>
                      <a:pt x="21600" y="16200"/>
                      <a:pt x="16200" y="21600"/>
                      <a:pt x="16200" y="21600"/>
                    </a:cubicBezTo>
                    <a:cubicBezTo>
                      <a:pt x="10800" y="21600"/>
                      <a:pt x="5400" y="16200"/>
                      <a:pt x="0" y="10800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7538" name="Freeform 653"/>
              <p:cNvSpPr/>
              <p:nvPr/>
            </p:nvSpPr>
            <p:spPr>
              <a:xfrm>
                <a:off x="263424" y="162095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3086" y="4320"/>
                    </a:moveTo>
                    <a:cubicBezTo>
                      <a:pt x="6171" y="4320"/>
                      <a:pt x="9257" y="0"/>
                      <a:pt x="9257" y="0"/>
                    </a:cubicBezTo>
                    <a:cubicBezTo>
                      <a:pt x="18514" y="0"/>
                      <a:pt x="21600" y="4320"/>
                      <a:pt x="21600" y="8640"/>
                    </a:cubicBezTo>
                    <a:cubicBezTo>
                      <a:pt x="21600" y="17280"/>
                      <a:pt x="21600" y="17280"/>
                      <a:pt x="18514" y="21600"/>
                    </a:cubicBezTo>
                    <a:cubicBezTo>
                      <a:pt x="15429" y="21600"/>
                      <a:pt x="12343" y="21600"/>
                      <a:pt x="12343" y="17280"/>
                    </a:cubicBezTo>
                    <a:cubicBezTo>
                      <a:pt x="12343" y="8640"/>
                      <a:pt x="6171" y="12960"/>
                      <a:pt x="3086" y="12960"/>
                    </a:cubicBezTo>
                    <a:cubicBezTo>
                      <a:pt x="3086" y="12960"/>
                      <a:pt x="0" y="17280"/>
                      <a:pt x="0" y="8640"/>
                    </a:cubicBezTo>
                    <a:cubicBezTo>
                      <a:pt x="0" y="8640"/>
                      <a:pt x="0" y="4320"/>
                      <a:pt x="3086" y="4320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7539" name="Freeform 654"/>
              <p:cNvSpPr/>
              <p:nvPr/>
            </p:nvSpPr>
            <p:spPr>
              <a:xfrm>
                <a:off x="264858" y="175994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10800"/>
                    </a:moveTo>
                    <a:cubicBezTo>
                      <a:pt x="21600" y="16200"/>
                      <a:pt x="21600" y="21600"/>
                      <a:pt x="16200" y="21600"/>
                    </a:cubicBezTo>
                    <a:cubicBezTo>
                      <a:pt x="5400" y="21600"/>
                      <a:pt x="0" y="16200"/>
                      <a:pt x="0" y="10800"/>
                    </a:cubicBezTo>
                    <a:cubicBezTo>
                      <a:pt x="0" y="5400"/>
                      <a:pt x="5400" y="0"/>
                      <a:pt x="10800" y="0"/>
                    </a:cubicBezTo>
                    <a:cubicBezTo>
                      <a:pt x="21600" y="0"/>
                      <a:pt x="21600" y="5400"/>
                      <a:pt x="21600" y="10800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7540" name="Oval 655"/>
              <p:cNvSpPr/>
              <p:nvPr/>
            </p:nvSpPr>
            <p:spPr>
              <a:xfrm>
                <a:off x="266071" y="158455"/>
                <a:ext cx="12701" cy="12701"/>
              </a:xfrm>
              <a:prstGeom prst="ellipse">
                <a:avLst/>
              </a:prstGeom>
              <a:solidFill>
                <a:srgbClr val="FFFFF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7541" name="Freeform 656"/>
              <p:cNvSpPr/>
              <p:nvPr/>
            </p:nvSpPr>
            <p:spPr>
              <a:xfrm>
                <a:off x="264465" y="182410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400" h="19425" fill="norm" stroke="1" extrusionOk="0">
                    <a:moveTo>
                      <a:pt x="960" y="2025"/>
                    </a:moveTo>
                    <a:cubicBezTo>
                      <a:pt x="3120" y="-675"/>
                      <a:pt x="5280" y="-675"/>
                      <a:pt x="7440" y="2025"/>
                    </a:cubicBezTo>
                    <a:cubicBezTo>
                      <a:pt x="9600" y="4725"/>
                      <a:pt x="13920" y="7425"/>
                      <a:pt x="16080" y="10125"/>
                    </a:cubicBezTo>
                    <a:cubicBezTo>
                      <a:pt x="18240" y="10125"/>
                      <a:pt x="20400" y="10125"/>
                      <a:pt x="20400" y="15525"/>
                    </a:cubicBezTo>
                    <a:cubicBezTo>
                      <a:pt x="18240" y="15525"/>
                      <a:pt x="18240" y="18225"/>
                      <a:pt x="18240" y="18225"/>
                    </a:cubicBezTo>
                    <a:cubicBezTo>
                      <a:pt x="16080" y="20925"/>
                      <a:pt x="13920" y="18225"/>
                      <a:pt x="13920" y="18225"/>
                    </a:cubicBezTo>
                    <a:cubicBezTo>
                      <a:pt x="7440" y="18225"/>
                      <a:pt x="5280" y="12825"/>
                      <a:pt x="960" y="7425"/>
                    </a:cubicBezTo>
                    <a:cubicBezTo>
                      <a:pt x="960" y="7425"/>
                      <a:pt x="-1200" y="4725"/>
                      <a:pt x="960" y="2025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7542" name="Freeform 657"/>
              <p:cNvSpPr/>
              <p:nvPr/>
            </p:nvSpPr>
            <p:spPr>
              <a:xfrm>
                <a:off x="262451" y="124459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633" h="20809" fill="norm" stroke="1" extrusionOk="0">
                    <a:moveTo>
                      <a:pt x="900" y="4364"/>
                    </a:moveTo>
                    <a:cubicBezTo>
                      <a:pt x="3300" y="3382"/>
                      <a:pt x="5700" y="1419"/>
                      <a:pt x="8100" y="437"/>
                    </a:cubicBezTo>
                    <a:cubicBezTo>
                      <a:pt x="8100" y="437"/>
                      <a:pt x="9300" y="-545"/>
                      <a:pt x="10500" y="437"/>
                    </a:cubicBezTo>
                    <a:cubicBezTo>
                      <a:pt x="11700" y="1419"/>
                      <a:pt x="12900" y="1419"/>
                      <a:pt x="14100" y="437"/>
                    </a:cubicBezTo>
                    <a:cubicBezTo>
                      <a:pt x="17700" y="-545"/>
                      <a:pt x="18900" y="2400"/>
                      <a:pt x="20100" y="4364"/>
                    </a:cubicBezTo>
                    <a:cubicBezTo>
                      <a:pt x="21300" y="4364"/>
                      <a:pt x="20100" y="5346"/>
                      <a:pt x="20100" y="5346"/>
                    </a:cubicBezTo>
                    <a:cubicBezTo>
                      <a:pt x="21300" y="6328"/>
                      <a:pt x="18900" y="7310"/>
                      <a:pt x="18900" y="6328"/>
                    </a:cubicBezTo>
                    <a:cubicBezTo>
                      <a:pt x="16500" y="5346"/>
                      <a:pt x="15300" y="5346"/>
                      <a:pt x="14100" y="4364"/>
                    </a:cubicBezTo>
                    <a:cubicBezTo>
                      <a:pt x="10500" y="3382"/>
                      <a:pt x="8100" y="4364"/>
                      <a:pt x="8100" y="7310"/>
                    </a:cubicBezTo>
                    <a:cubicBezTo>
                      <a:pt x="8100" y="9273"/>
                      <a:pt x="9300" y="13200"/>
                      <a:pt x="10500" y="14182"/>
                    </a:cubicBezTo>
                    <a:cubicBezTo>
                      <a:pt x="10500" y="14182"/>
                      <a:pt x="10500" y="14182"/>
                      <a:pt x="10500" y="14182"/>
                    </a:cubicBezTo>
                    <a:cubicBezTo>
                      <a:pt x="14100" y="18110"/>
                      <a:pt x="14100" y="18110"/>
                      <a:pt x="10500" y="20073"/>
                    </a:cubicBezTo>
                    <a:cubicBezTo>
                      <a:pt x="9300" y="21055"/>
                      <a:pt x="8100" y="21055"/>
                      <a:pt x="6900" y="20073"/>
                    </a:cubicBezTo>
                    <a:cubicBezTo>
                      <a:pt x="6900" y="18110"/>
                      <a:pt x="6900" y="16146"/>
                      <a:pt x="4500" y="15164"/>
                    </a:cubicBezTo>
                    <a:cubicBezTo>
                      <a:pt x="4500" y="14182"/>
                      <a:pt x="4500" y="14182"/>
                      <a:pt x="4500" y="14182"/>
                    </a:cubicBezTo>
                    <a:cubicBezTo>
                      <a:pt x="5700" y="13200"/>
                      <a:pt x="6900" y="11237"/>
                      <a:pt x="4500" y="10255"/>
                    </a:cubicBezTo>
                    <a:cubicBezTo>
                      <a:pt x="3300" y="9273"/>
                      <a:pt x="3300" y="7310"/>
                      <a:pt x="900" y="7310"/>
                    </a:cubicBezTo>
                    <a:cubicBezTo>
                      <a:pt x="-300" y="7310"/>
                      <a:pt x="-300" y="5346"/>
                      <a:pt x="900" y="4364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7543" name="Freeform 658"/>
              <p:cNvSpPr/>
              <p:nvPr/>
            </p:nvSpPr>
            <p:spPr>
              <a:xfrm>
                <a:off x="265447" y="167721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925" h="21600" fill="norm" stroke="1" extrusionOk="0">
                    <a:moveTo>
                      <a:pt x="5400" y="21600"/>
                    </a:moveTo>
                    <a:cubicBezTo>
                      <a:pt x="2700" y="21600"/>
                      <a:pt x="2700" y="18000"/>
                      <a:pt x="0" y="18000"/>
                    </a:cubicBezTo>
                    <a:cubicBezTo>
                      <a:pt x="0" y="18000"/>
                      <a:pt x="0" y="14400"/>
                      <a:pt x="0" y="10800"/>
                    </a:cubicBezTo>
                    <a:cubicBezTo>
                      <a:pt x="0" y="10800"/>
                      <a:pt x="2700" y="7200"/>
                      <a:pt x="5400" y="7200"/>
                    </a:cubicBezTo>
                    <a:cubicBezTo>
                      <a:pt x="5400" y="3600"/>
                      <a:pt x="8100" y="3600"/>
                      <a:pt x="10800" y="0"/>
                    </a:cubicBezTo>
                    <a:cubicBezTo>
                      <a:pt x="13500" y="0"/>
                      <a:pt x="16200" y="0"/>
                      <a:pt x="18900" y="0"/>
                    </a:cubicBezTo>
                    <a:cubicBezTo>
                      <a:pt x="21600" y="3600"/>
                      <a:pt x="21600" y="7200"/>
                      <a:pt x="18900" y="10800"/>
                    </a:cubicBezTo>
                    <a:cubicBezTo>
                      <a:pt x="18900" y="18000"/>
                      <a:pt x="13500" y="21600"/>
                      <a:pt x="5400" y="21600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7544" name="Freeform 659"/>
              <p:cNvSpPr/>
              <p:nvPr/>
            </p:nvSpPr>
            <p:spPr>
              <a:xfrm>
                <a:off x="267615" y="186915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14400"/>
                    </a:moveTo>
                    <a:cubicBezTo>
                      <a:pt x="0" y="7200"/>
                      <a:pt x="7200" y="7200"/>
                      <a:pt x="7200" y="0"/>
                    </a:cubicBezTo>
                    <a:cubicBezTo>
                      <a:pt x="14400" y="7200"/>
                      <a:pt x="14400" y="7200"/>
                      <a:pt x="21600" y="14400"/>
                    </a:cubicBezTo>
                    <a:cubicBezTo>
                      <a:pt x="14400" y="14400"/>
                      <a:pt x="14400" y="21600"/>
                      <a:pt x="7200" y="21600"/>
                    </a:cubicBezTo>
                    <a:cubicBezTo>
                      <a:pt x="7200" y="21600"/>
                      <a:pt x="0" y="21600"/>
                      <a:pt x="0" y="14400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7545" name="Freeform 660"/>
              <p:cNvSpPr/>
              <p:nvPr/>
            </p:nvSpPr>
            <p:spPr>
              <a:xfrm>
                <a:off x="259848" y="141418"/>
                <a:ext cx="14339" cy="1442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952" h="21076" fill="norm" stroke="1" extrusionOk="0">
                    <a:moveTo>
                      <a:pt x="1944" y="13824"/>
                    </a:moveTo>
                    <a:cubicBezTo>
                      <a:pt x="2808" y="14688"/>
                      <a:pt x="3672" y="15552"/>
                      <a:pt x="5400" y="14688"/>
                    </a:cubicBezTo>
                    <a:cubicBezTo>
                      <a:pt x="6264" y="14688"/>
                      <a:pt x="7128" y="14688"/>
                      <a:pt x="7992" y="13824"/>
                    </a:cubicBezTo>
                    <a:cubicBezTo>
                      <a:pt x="7992" y="13824"/>
                      <a:pt x="8856" y="12960"/>
                      <a:pt x="8856" y="12960"/>
                    </a:cubicBezTo>
                    <a:cubicBezTo>
                      <a:pt x="10584" y="11232"/>
                      <a:pt x="10584" y="11232"/>
                      <a:pt x="12312" y="12960"/>
                    </a:cubicBezTo>
                    <a:cubicBezTo>
                      <a:pt x="12312" y="12960"/>
                      <a:pt x="13176" y="13824"/>
                      <a:pt x="14040" y="13824"/>
                    </a:cubicBezTo>
                    <a:cubicBezTo>
                      <a:pt x="14040" y="12960"/>
                      <a:pt x="14904" y="12096"/>
                      <a:pt x="14904" y="12096"/>
                    </a:cubicBezTo>
                    <a:cubicBezTo>
                      <a:pt x="14904" y="10368"/>
                      <a:pt x="14904" y="9504"/>
                      <a:pt x="15768" y="8640"/>
                    </a:cubicBezTo>
                    <a:cubicBezTo>
                      <a:pt x="15768" y="6912"/>
                      <a:pt x="15768" y="6048"/>
                      <a:pt x="14040" y="4320"/>
                    </a:cubicBezTo>
                    <a:cubicBezTo>
                      <a:pt x="13176" y="4320"/>
                      <a:pt x="13176" y="3456"/>
                      <a:pt x="14040" y="2592"/>
                    </a:cubicBezTo>
                    <a:cubicBezTo>
                      <a:pt x="14904" y="1728"/>
                      <a:pt x="15768" y="864"/>
                      <a:pt x="16632" y="864"/>
                    </a:cubicBezTo>
                    <a:cubicBezTo>
                      <a:pt x="17496" y="864"/>
                      <a:pt x="18360" y="0"/>
                      <a:pt x="19224" y="0"/>
                    </a:cubicBezTo>
                    <a:cubicBezTo>
                      <a:pt x="20088" y="0"/>
                      <a:pt x="20088" y="864"/>
                      <a:pt x="20952" y="864"/>
                    </a:cubicBezTo>
                    <a:cubicBezTo>
                      <a:pt x="20952" y="1728"/>
                      <a:pt x="20952" y="1728"/>
                      <a:pt x="20088" y="2592"/>
                    </a:cubicBezTo>
                    <a:cubicBezTo>
                      <a:pt x="20088" y="3456"/>
                      <a:pt x="20088" y="5184"/>
                      <a:pt x="19224" y="6048"/>
                    </a:cubicBezTo>
                    <a:cubicBezTo>
                      <a:pt x="19224" y="6912"/>
                      <a:pt x="19224" y="6912"/>
                      <a:pt x="19224" y="7776"/>
                    </a:cubicBezTo>
                    <a:cubicBezTo>
                      <a:pt x="19224" y="8640"/>
                      <a:pt x="20088" y="9504"/>
                      <a:pt x="19224" y="9504"/>
                    </a:cubicBezTo>
                    <a:cubicBezTo>
                      <a:pt x="18360" y="12096"/>
                      <a:pt x="17496" y="13824"/>
                      <a:pt x="16632" y="16416"/>
                    </a:cubicBezTo>
                    <a:cubicBezTo>
                      <a:pt x="16632" y="16416"/>
                      <a:pt x="15768" y="16416"/>
                      <a:pt x="14904" y="16416"/>
                    </a:cubicBezTo>
                    <a:cubicBezTo>
                      <a:pt x="14040" y="17280"/>
                      <a:pt x="13176" y="15552"/>
                      <a:pt x="12312" y="16416"/>
                    </a:cubicBezTo>
                    <a:cubicBezTo>
                      <a:pt x="10584" y="16416"/>
                      <a:pt x="9720" y="18144"/>
                      <a:pt x="7992" y="19008"/>
                    </a:cubicBezTo>
                    <a:cubicBezTo>
                      <a:pt x="7128" y="21600"/>
                      <a:pt x="6264" y="21600"/>
                      <a:pt x="5400" y="19872"/>
                    </a:cubicBezTo>
                    <a:cubicBezTo>
                      <a:pt x="3672" y="18144"/>
                      <a:pt x="2808" y="18144"/>
                      <a:pt x="1080" y="17280"/>
                    </a:cubicBezTo>
                    <a:cubicBezTo>
                      <a:pt x="-648" y="17280"/>
                      <a:pt x="216" y="16416"/>
                      <a:pt x="216" y="15552"/>
                    </a:cubicBezTo>
                    <a:cubicBezTo>
                      <a:pt x="216" y="14688"/>
                      <a:pt x="216" y="14688"/>
                      <a:pt x="216" y="13824"/>
                    </a:cubicBezTo>
                    <a:cubicBezTo>
                      <a:pt x="1080" y="13824"/>
                      <a:pt x="1080" y="12960"/>
                      <a:pt x="1944" y="13824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7546" name="Freeform 661"/>
              <p:cNvSpPr/>
              <p:nvPr/>
            </p:nvSpPr>
            <p:spPr>
              <a:xfrm>
                <a:off x="266623" y="154602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8162" fill="norm" stroke="1" extrusionOk="0">
                    <a:moveTo>
                      <a:pt x="21600" y="9522"/>
                    </a:moveTo>
                    <a:cubicBezTo>
                      <a:pt x="21600" y="9522"/>
                      <a:pt x="16200" y="13842"/>
                      <a:pt x="10800" y="18162"/>
                    </a:cubicBezTo>
                    <a:cubicBezTo>
                      <a:pt x="5400" y="13842"/>
                      <a:pt x="5400" y="13842"/>
                      <a:pt x="0" y="9522"/>
                    </a:cubicBezTo>
                    <a:cubicBezTo>
                      <a:pt x="0" y="9522"/>
                      <a:pt x="10800" y="-3438"/>
                      <a:pt x="16200" y="882"/>
                    </a:cubicBezTo>
                    <a:cubicBezTo>
                      <a:pt x="16200" y="882"/>
                      <a:pt x="21600" y="5202"/>
                      <a:pt x="21600" y="9522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7547" name="Freeform 662"/>
              <p:cNvSpPr/>
              <p:nvPr/>
            </p:nvSpPr>
            <p:spPr>
              <a:xfrm>
                <a:off x="269208" y="173016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7382" h="21600" fill="norm" stroke="1" extrusionOk="0">
                    <a:moveTo>
                      <a:pt x="7200" y="21600"/>
                    </a:moveTo>
                    <a:cubicBezTo>
                      <a:pt x="7200" y="21600"/>
                      <a:pt x="0" y="10800"/>
                      <a:pt x="0" y="10800"/>
                    </a:cubicBezTo>
                    <a:cubicBezTo>
                      <a:pt x="7200" y="10800"/>
                      <a:pt x="7200" y="0"/>
                      <a:pt x="14400" y="0"/>
                    </a:cubicBezTo>
                    <a:cubicBezTo>
                      <a:pt x="14400" y="0"/>
                      <a:pt x="14400" y="0"/>
                      <a:pt x="14400" y="0"/>
                    </a:cubicBezTo>
                    <a:cubicBezTo>
                      <a:pt x="21600" y="21600"/>
                      <a:pt x="14400" y="21600"/>
                      <a:pt x="7200" y="21600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7548" name="Freeform 663"/>
              <p:cNvSpPr/>
              <p:nvPr/>
            </p:nvSpPr>
            <p:spPr>
              <a:xfrm>
                <a:off x="268498" y="145438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0800" y="21600"/>
                    </a:moveTo>
                    <a:cubicBezTo>
                      <a:pt x="7200" y="21600"/>
                      <a:pt x="3600" y="19200"/>
                      <a:pt x="3600" y="16800"/>
                    </a:cubicBezTo>
                    <a:cubicBezTo>
                      <a:pt x="3600" y="14400"/>
                      <a:pt x="3600" y="12000"/>
                      <a:pt x="0" y="9600"/>
                    </a:cubicBezTo>
                    <a:cubicBezTo>
                      <a:pt x="0" y="7200"/>
                      <a:pt x="3600" y="4800"/>
                      <a:pt x="7200" y="2400"/>
                    </a:cubicBezTo>
                    <a:cubicBezTo>
                      <a:pt x="10800" y="0"/>
                      <a:pt x="18000" y="2400"/>
                      <a:pt x="21600" y="0"/>
                    </a:cubicBezTo>
                    <a:cubicBezTo>
                      <a:pt x="21600" y="2400"/>
                      <a:pt x="21600" y="4800"/>
                      <a:pt x="21600" y="7200"/>
                    </a:cubicBezTo>
                    <a:cubicBezTo>
                      <a:pt x="21600" y="9600"/>
                      <a:pt x="21600" y="12000"/>
                      <a:pt x="21600" y="16800"/>
                    </a:cubicBezTo>
                    <a:cubicBezTo>
                      <a:pt x="18000" y="19200"/>
                      <a:pt x="18000" y="19200"/>
                      <a:pt x="10800" y="21600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7549" name="Freeform 664"/>
              <p:cNvSpPr/>
              <p:nvPr/>
            </p:nvSpPr>
            <p:spPr>
              <a:xfrm>
                <a:off x="269381" y="139040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21600"/>
                    </a:moveTo>
                    <a:cubicBezTo>
                      <a:pt x="0" y="14400"/>
                      <a:pt x="7200" y="0"/>
                      <a:pt x="14400" y="0"/>
                    </a:cubicBezTo>
                    <a:cubicBezTo>
                      <a:pt x="14400" y="0"/>
                      <a:pt x="21600" y="7200"/>
                      <a:pt x="21600" y="7200"/>
                    </a:cubicBezTo>
                    <a:cubicBezTo>
                      <a:pt x="21600" y="14400"/>
                      <a:pt x="14400" y="21600"/>
                      <a:pt x="7200" y="21600"/>
                    </a:cubicBezTo>
                    <a:cubicBezTo>
                      <a:pt x="7200" y="21600"/>
                      <a:pt x="0" y="21600"/>
                      <a:pt x="0" y="21600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7550" name="Freeform 665"/>
              <p:cNvSpPr/>
              <p:nvPr/>
            </p:nvSpPr>
            <p:spPr>
              <a:xfrm>
                <a:off x="270153" y="130656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8171" fill="norm" stroke="1" extrusionOk="0">
                    <a:moveTo>
                      <a:pt x="21600" y="4457"/>
                    </a:moveTo>
                    <a:cubicBezTo>
                      <a:pt x="19440" y="7543"/>
                      <a:pt x="19440" y="7543"/>
                      <a:pt x="19440" y="7543"/>
                    </a:cubicBezTo>
                    <a:cubicBezTo>
                      <a:pt x="17280" y="10629"/>
                      <a:pt x="15120" y="13715"/>
                      <a:pt x="15120" y="13715"/>
                    </a:cubicBezTo>
                    <a:cubicBezTo>
                      <a:pt x="10800" y="13715"/>
                      <a:pt x="6480" y="13715"/>
                      <a:pt x="4320" y="16800"/>
                    </a:cubicBezTo>
                    <a:cubicBezTo>
                      <a:pt x="2160" y="16800"/>
                      <a:pt x="0" y="19886"/>
                      <a:pt x="0" y="16800"/>
                    </a:cubicBezTo>
                    <a:cubicBezTo>
                      <a:pt x="0" y="13715"/>
                      <a:pt x="0" y="10629"/>
                      <a:pt x="2160" y="10629"/>
                    </a:cubicBezTo>
                    <a:cubicBezTo>
                      <a:pt x="6480" y="7543"/>
                      <a:pt x="10800" y="7543"/>
                      <a:pt x="15120" y="1372"/>
                    </a:cubicBezTo>
                    <a:cubicBezTo>
                      <a:pt x="15120" y="-1714"/>
                      <a:pt x="17280" y="1372"/>
                      <a:pt x="19440" y="1372"/>
                    </a:cubicBezTo>
                    <a:cubicBezTo>
                      <a:pt x="19440" y="1372"/>
                      <a:pt x="19440" y="4457"/>
                      <a:pt x="21600" y="4457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7551" name="Freeform 666"/>
              <p:cNvSpPr/>
              <p:nvPr/>
            </p:nvSpPr>
            <p:spPr>
              <a:xfrm>
                <a:off x="270816" y="181179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335" h="21600" fill="norm" stroke="1" extrusionOk="0">
                    <a:moveTo>
                      <a:pt x="3086" y="18000"/>
                    </a:moveTo>
                    <a:cubicBezTo>
                      <a:pt x="3086" y="14400"/>
                      <a:pt x="0" y="10800"/>
                      <a:pt x="0" y="7200"/>
                    </a:cubicBezTo>
                    <a:cubicBezTo>
                      <a:pt x="0" y="3600"/>
                      <a:pt x="6171" y="0"/>
                      <a:pt x="9257" y="0"/>
                    </a:cubicBezTo>
                    <a:cubicBezTo>
                      <a:pt x="15429" y="0"/>
                      <a:pt x="21600" y="3600"/>
                      <a:pt x="18514" y="10800"/>
                    </a:cubicBezTo>
                    <a:cubicBezTo>
                      <a:pt x="18514" y="14400"/>
                      <a:pt x="12343" y="21600"/>
                      <a:pt x="9257" y="21600"/>
                    </a:cubicBezTo>
                    <a:cubicBezTo>
                      <a:pt x="6171" y="18000"/>
                      <a:pt x="6171" y="18000"/>
                      <a:pt x="3086" y="18000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7552" name="Freeform 667"/>
              <p:cNvSpPr/>
              <p:nvPr/>
            </p:nvSpPr>
            <p:spPr>
              <a:xfrm>
                <a:off x="275558" y="177170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0925" fill="norm" stroke="1" extrusionOk="0">
                    <a:moveTo>
                      <a:pt x="18900" y="2025"/>
                    </a:moveTo>
                    <a:cubicBezTo>
                      <a:pt x="21600" y="2025"/>
                      <a:pt x="21600" y="4725"/>
                      <a:pt x="21600" y="4725"/>
                    </a:cubicBezTo>
                    <a:cubicBezTo>
                      <a:pt x="16200" y="7425"/>
                      <a:pt x="13500" y="12825"/>
                      <a:pt x="10800" y="18225"/>
                    </a:cubicBezTo>
                    <a:cubicBezTo>
                      <a:pt x="8100" y="20925"/>
                      <a:pt x="5400" y="20925"/>
                      <a:pt x="5400" y="20925"/>
                    </a:cubicBezTo>
                    <a:cubicBezTo>
                      <a:pt x="0" y="20925"/>
                      <a:pt x="0" y="15525"/>
                      <a:pt x="0" y="12825"/>
                    </a:cubicBezTo>
                    <a:cubicBezTo>
                      <a:pt x="0" y="7425"/>
                      <a:pt x="5400" y="7425"/>
                      <a:pt x="8100" y="4725"/>
                    </a:cubicBezTo>
                    <a:cubicBezTo>
                      <a:pt x="10800" y="4725"/>
                      <a:pt x="16200" y="4725"/>
                      <a:pt x="16200" y="2025"/>
                    </a:cubicBezTo>
                    <a:cubicBezTo>
                      <a:pt x="16200" y="-675"/>
                      <a:pt x="18900" y="-675"/>
                      <a:pt x="18900" y="2025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7553" name="Freeform 668"/>
              <p:cNvSpPr/>
              <p:nvPr/>
            </p:nvSpPr>
            <p:spPr>
              <a:xfrm>
                <a:off x="276992" y="181933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9425" fill="norm" stroke="1" extrusionOk="0">
                    <a:moveTo>
                      <a:pt x="21600" y="12000"/>
                    </a:moveTo>
                    <a:cubicBezTo>
                      <a:pt x="17280" y="14700"/>
                      <a:pt x="21600" y="17400"/>
                      <a:pt x="17280" y="17400"/>
                    </a:cubicBezTo>
                    <a:cubicBezTo>
                      <a:pt x="12960" y="20100"/>
                      <a:pt x="8640" y="20100"/>
                      <a:pt x="4320" y="17400"/>
                    </a:cubicBezTo>
                    <a:cubicBezTo>
                      <a:pt x="0" y="17400"/>
                      <a:pt x="0" y="14700"/>
                      <a:pt x="0" y="12000"/>
                    </a:cubicBezTo>
                    <a:cubicBezTo>
                      <a:pt x="0" y="9300"/>
                      <a:pt x="0" y="6600"/>
                      <a:pt x="0" y="3900"/>
                    </a:cubicBezTo>
                    <a:cubicBezTo>
                      <a:pt x="0" y="3900"/>
                      <a:pt x="0" y="1200"/>
                      <a:pt x="4320" y="1200"/>
                    </a:cubicBezTo>
                    <a:cubicBezTo>
                      <a:pt x="8640" y="1200"/>
                      <a:pt x="8640" y="-1500"/>
                      <a:pt x="12960" y="1200"/>
                    </a:cubicBezTo>
                    <a:cubicBezTo>
                      <a:pt x="12960" y="1200"/>
                      <a:pt x="12960" y="3900"/>
                      <a:pt x="17280" y="3900"/>
                    </a:cubicBezTo>
                    <a:cubicBezTo>
                      <a:pt x="21600" y="6600"/>
                      <a:pt x="17280" y="9300"/>
                      <a:pt x="21600" y="12000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7554" name="Freeform 669"/>
              <p:cNvSpPr/>
              <p:nvPr/>
            </p:nvSpPr>
            <p:spPr>
              <a:xfrm>
                <a:off x="279308" y="186915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14400"/>
                    </a:moveTo>
                    <a:cubicBezTo>
                      <a:pt x="21600" y="14400"/>
                      <a:pt x="14400" y="21600"/>
                      <a:pt x="14400" y="21600"/>
                    </a:cubicBezTo>
                    <a:cubicBezTo>
                      <a:pt x="7200" y="14400"/>
                      <a:pt x="7200" y="14400"/>
                      <a:pt x="0" y="7200"/>
                    </a:cubicBezTo>
                    <a:cubicBezTo>
                      <a:pt x="7200" y="7200"/>
                      <a:pt x="7200" y="7200"/>
                      <a:pt x="14400" y="0"/>
                    </a:cubicBezTo>
                    <a:cubicBezTo>
                      <a:pt x="14400" y="7200"/>
                      <a:pt x="14400" y="7200"/>
                      <a:pt x="21600" y="14400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7555" name="Freeform 670"/>
              <p:cNvSpPr/>
              <p:nvPr/>
            </p:nvSpPr>
            <p:spPr>
              <a:xfrm>
                <a:off x="49572" y="20565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8600" h="21600" fill="norm" stroke="1" extrusionOk="0">
                    <a:moveTo>
                      <a:pt x="18600" y="14400"/>
                    </a:moveTo>
                    <a:cubicBezTo>
                      <a:pt x="18600" y="14400"/>
                      <a:pt x="18600" y="21600"/>
                      <a:pt x="18600" y="21600"/>
                    </a:cubicBezTo>
                    <a:cubicBezTo>
                      <a:pt x="18600" y="21600"/>
                      <a:pt x="13200" y="21600"/>
                      <a:pt x="13200" y="21600"/>
                    </a:cubicBezTo>
                    <a:cubicBezTo>
                      <a:pt x="13200" y="21600"/>
                      <a:pt x="7800" y="21600"/>
                      <a:pt x="7800" y="21600"/>
                    </a:cubicBezTo>
                    <a:cubicBezTo>
                      <a:pt x="7800" y="21600"/>
                      <a:pt x="2400" y="21600"/>
                      <a:pt x="2400" y="21600"/>
                    </a:cubicBezTo>
                    <a:cubicBezTo>
                      <a:pt x="-3000" y="14400"/>
                      <a:pt x="2400" y="7200"/>
                      <a:pt x="2400" y="7200"/>
                    </a:cubicBezTo>
                    <a:cubicBezTo>
                      <a:pt x="7800" y="7200"/>
                      <a:pt x="7800" y="7200"/>
                      <a:pt x="7800" y="0"/>
                    </a:cubicBezTo>
                    <a:cubicBezTo>
                      <a:pt x="13200" y="0"/>
                      <a:pt x="13200" y="7200"/>
                      <a:pt x="13200" y="7200"/>
                    </a:cubicBezTo>
                    <a:cubicBezTo>
                      <a:pt x="18600" y="7200"/>
                      <a:pt x="18600" y="14400"/>
                      <a:pt x="18600" y="14400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7556" name="Freeform 671"/>
              <p:cNvSpPr/>
              <p:nvPr/>
            </p:nvSpPr>
            <p:spPr>
              <a:xfrm>
                <a:off x="52177" y="23544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21600"/>
                    </a:moveTo>
                    <a:cubicBezTo>
                      <a:pt x="0" y="2160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1600" y="0"/>
                      <a:pt x="21600" y="0"/>
                      <a:pt x="21600" y="0"/>
                    </a:cubicBezTo>
                    <a:cubicBezTo>
                      <a:pt x="21600" y="21600"/>
                      <a:pt x="21600" y="21600"/>
                      <a:pt x="0" y="21600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7557" name="Freeform 672"/>
              <p:cNvSpPr/>
              <p:nvPr/>
            </p:nvSpPr>
            <p:spPr>
              <a:xfrm>
                <a:off x="52891" y="26659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8600" h="17250" fill="norm" stroke="1" extrusionOk="0">
                    <a:moveTo>
                      <a:pt x="16200" y="9450"/>
                    </a:moveTo>
                    <a:cubicBezTo>
                      <a:pt x="21600" y="14850"/>
                      <a:pt x="16200" y="14850"/>
                      <a:pt x="16200" y="14850"/>
                    </a:cubicBezTo>
                    <a:cubicBezTo>
                      <a:pt x="10800" y="14850"/>
                      <a:pt x="10800" y="14850"/>
                      <a:pt x="10800" y="14850"/>
                    </a:cubicBezTo>
                    <a:cubicBezTo>
                      <a:pt x="10800" y="14850"/>
                      <a:pt x="10800" y="20250"/>
                      <a:pt x="5400" y="14850"/>
                    </a:cubicBezTo>
                    <a:cubicBezTo>
                      <a:pt x="5400" y="14850"/>
                      <a:pt x="5400" y="14850"/>
                      <a:pt x="0" y="14850"/>
                    </a:cubicBezTo>
                    <a:cubicBezTo>
                      <a:pt x="0" y="14850"/>
                      <a:pt x="0" y="9450"/>
                      <a:pt x="5400" y="9450"/>
                    </a:cubicBezTo>
                    <a:cubicBezTo>
                      <a:pt x="5400" y="9450"/>
                      <a:pt x="5400" y="4050"/>
                      <a:pt x="5400" y="4050"/>
                    </a:cubicBezTo>
                    <a:cubicBezTo>
                      <a:pt x="5400" y="-1350"/>
                      <a:pt x="10800" y="-1350"/>
                      <a:pt x="10800" y="4050"/>
                    </a:cubicBezTo>
                    <a:cubicBezTo>
                      <a:pt x="16200" y="4050"/>
                      <a:pt x="16200" y="9450"/>
                      <a:pt x="16200" y="9450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7558" name="Freeform 673"/>
              <p:cNvSpPr/>
              <p:nvPr/>
            </p:nvSpPr>
            <p:spPr>
              <a:xfrm>
                <a:off x="54824" y="35678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10800"/>
                    </a:moveTo>
                    <a:cubicBezTo>
                      <a:pt x="21600" y="10800"/>
                      <a:pt x="10800" y="21600"/>
                      <a:pt x="10800" y="21600"/>
                    </a:cubicBezTo>
                    <a:cubicBezTo>
                      <a:pt x="0" y="21600"/>
                      <a:pt x="0" y="21600"/>
                      <a:pt x="0" y="21600"/>
                    </a:cubicBezTo>
                    <a:cubicBezTo>
                      <a:pt x="0" y="10800"/>
                      <a:pt x="0" y="0"/>
                      <a:pt x="10800" y="0"/>
                    </a:cubicBezTo>
                    <a:cubicBezTo>
                      <a:pt x="10800" y="10800"/>
                      <a:pt x="21600" y="10800"/>
                      <a:pt x="21600" y="10800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7559" name="Freeform 674"/>
              <p:cNvSpPr/>
              <p:nvPr/>
            </p:nvSpPr>
            <p:spPr>
              <a:xfrm>
                <a:off x="55859" y="34796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8900" h="21600" fill="norm" stroke="1" extrusionOk="0">
                    <a:moveTo>
                      <a:pt x="10800" y="21600"/>
                    </a:moveTo>
                    <a:cubicBezTo>
                      <a:pt x="10800" y="21600"/>
                      <a:pt x="10800" y="21600"/>
                      <a:pt x="10800" y="21600"/>
                    </a:cubicBezTo>
                    <a:cubicBezTo>
                      <a:pt x="0" y="21600"/>
                      <a:pt x="0" y="21600"/>
                      <a:pt x="0" y="0"/>
                    </a:cubicBezTo>
                    <a:cubicBezTo>
                      <a:pt x="0" y="0"/>
                      <a:pt x="10800" y="0"/>
                      <a:pt x="10800" y="0"/>
                    </a:cubicBezTo>
                    <a:cubicBezTo>
                      <a:pt x="21600" y="0"/>
                      <a:pt x="21600" y="0"/>
                      <a:pt x="10800" y="21600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7560" name="Oval 675"/>
              <p:cNvSpPr/>
              <p:nvPr/>
            </p:nvSpPr>
            <p:spPr>
              <a:xfrm>
                <a:off x="56258" y="30714"/>
                <a:ext cx="12701" cy="12701"/>
              </a:xfrm>
              <a:prstGeom prst="ellipse">
                <a:avLst/>
              </a:prstGeom>
              <a:solidFill>
                <a:srgbClr val="FFFFF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7561" name="Freeform 676"/>
              <p:cNvSpPr/>
              <p:nvPr/>
            </p:nvSpPr>
            <p:spPr>
              <a:xfrm>
                <a:off x="56589" y="28591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8900" fill="norm" stroke="1" extrusionOk="0">
                    <a:moveTo>
                      <a:pt x="0" y="8100"/>
                    </a:moveTo>
                    <a:cubicBezTo>
                      <a:pt x="0" y="8100"/>
                      <a:pt x="0" y="8100"/>
                      <a:pt x="0" y="8100"/>
                    </a:cubicBezTo>
                    <a:cubicBezTo>
                      <a:pt x="10800" y="-2700"/>
                      <a:pt x="21600" y="-2700"/>
                      <a:pt x="21600" y="8100"/>
                    </a:cubicBezTo>
                    <a:cubicBezTo>
                      <a:pt x="21600" y="8100"/>
                      <a:pt x="21600" y="8100"/>
                      <a:pt x="21600" y="8100"/>
                    </a:cubicBezTo>
                    <a:cubicBezTo>
                      <a:pt x="21600" y="8100"/>
                      <a:pt x="21600" y="8100"/>
                      <a:pt x="21600" y="8100"/>
                    </a:cubicBezTo>
                    <a:cubicBezTo>
                      <a:pt x="21600" y="8100"/>
                      <a:pt x="21600" y="18900"/>
                      <a:pt x="10800" y="18900"/>
                    </a:cubicBezTo>
                    <a:cubicBezTo>
                      <a:pt x="10800" y="18900"/>
                      <a:pt x="10800" y="8100"/>
                      <a:pt x="0" y="8100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7562" name="Freeform 677"/>
              <p:cNvSpPr/>
              <p:nvPr/>
            </p:nvSpPr>
            <p:spPr>
              <a:xfrm>
                <a:off x="58023" y="33656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9800" fill="norm" stroke="1" extrusionOk="0">
                    <a:moveTo>
                      <a:pt x="21600" y="5400"/>
                    </a:moveTo>
                    <a:cubicBezTo>
                      <a:pt x="21600" y="5400"/>
                      <a:pt x="21600" y="12600"/>
                      <a:pt x="21600" y="19800"/>
                    </a:cubicBezTo>
                    <a:cubicBezTo>
                      <a:pt x="21600" y="19800"/>
                      <a:pt x="21600" y="19800"/>
                      <a:pt x="21600" y="19800"/>
                    </a:cubicBezTo>
                    <a:cubicBezTo>
                      <a:pt x="0" y="12600"/>
                      <a:pt x="0" y="12600"/>
                      <a:pt x="0" y="5400"/>
                    </a:cubicBezTo>
                    <a:cubicBezTo>
                      <a:pt x="0" y="5400"/>
                      <a:pt x="0" y="5400"/>
                      <a:pt x="0" y="5400"/>
                    </a:cubicBezTo>
                    <a:cubicBezTo>
                      <a:pt x="21600" y="-1800"/>
                      <a:pt x="21600" y="-1800"/>
                      <a:pt x="21600" y="5400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7563" name="Freeform 678"/>
              <p:cNvSpPr/>
              <p:nvPr/>
            </p:nvSpPr>
            <p:spPr>
              <a:xfrm>
                <a:off x="58014" y="30604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3382" h="21600" fill="norm" stroke="1" extrusionOk="0">
                    <a:moveTo>
                      <a:pt x="3200" y="0"/>
                    </a:moveTo>
                    <a:cubicBezTo>
                      <a:pt x="3200" y="0"/>
                      <a:pt x="3200" y="0"/>
                      <a:pt x="3200" y="0"/>
                    </a:cubicBezTo>
                    <a:cubicBezTo>
                      <a:pt x="3200" y="0"/>
                      <a:pt x="3200" y="0"/>
                      <a:pt x="3200" y="0"/>
                    </a:cubicBezTo>
                    <a:cubicBezTo>
                      <a:pt x="10400" y="0"/>
                      <a:pt x="10400" y="0"/>
                      <a:pt x="10400" y="21600"/>
                    </a:cubicBezTo>
                    <a:cubicBezTo>
                      <a:pt x="17600" y="21600"/>
                      <a:pt x="10400" y="21600"/>
                      <a:pt x="3200" y="21600"/>
                    </a:cubicBezTo>
                    <a:cubicBezTo>
                      <a:pt x="3200" y="21600"/>
                      <a:pt x="-4000" y="21600"/>
                      <a:pt x="32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7564" name="Freeform 679"/>
              <p:cNvSpPr/>
              <p:nvPr/>
            </p:nvSpPr>
            <p:spPr>
              <a:xfrm>
                <a:off x="59237" y="43768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5600" fill="norm" stroke="1" extrusionOk="0">
                    <a:moveTo>
                      <a:pt x="21600" y="0"/>
                    </a:moveTo>
                    <a:cubicBezTo>
                      <a:pt x="21600" y="10800"/>
                      <a:pt x="21600" y="10800"/>
                      <a:pt x="21600" y="10800"/>
                    </a:cubicBezTo>
                    <a:cubicBezTo>
                      <a:pt x="21600" y="10800"/>
                      <a:pt x="21600" y="21600"/>
                      <a:pt x="21600" y="10800"/>
                    </a:cubicBezTo>
                    <a:cubicBezTo>
                      <a:pt x="21600" y="10800"/>
                      <a:pt x="0" y="10800"/>
                      <a:pt x="0" y="10800"/>
                    </a:cubicBezTo>
                    <a:cubicBezTo>
                      <a:pt x="21600" y="10800"/>
                      <a:pt x="21600" y="0"/>
                      <a:pt x="216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7565" name="Freeform 680"/>
              <p:cNvSpPr/>
              <p:nvPr/>
            </p:nvSpPr>
            <p:spPr>
              <a:xfrm>
                <a:off x="58575" y="38215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2400"/>
                    </a:moveTo>
                    <a:cubicBezTo>
                      <a:pt x="21600" y="2400"/>
                      <a:pt x="18514" y="4800"/>
                      <a:pt x="18514" y="4800"/>
                    </a:cubicBezTo>
                    <a:cubicBezTo>
                      <a:pt x="18514" y="4800"/>
                      <a:pt x="15429" y="4800"/>
                      <a:pt x="15429" y="4800"/>
                    </a:cubicBezTo>
                    <a:cubicBezTo>
                      <a:pt x="12343" y="4800"/>
                      <a:pt x="12343" y="4800"/>
                      <a:pt x="12343" y="7200"/>
                    </a:cubicBezTo>
                    <a:cubicBezTo>
                      <a:pt x="15429" y="7200"/>
                      <a:pt x="15429" y="7200"/>
                      <a:pt x="15429" y="9600"/>
                    </a:cubicBezTo>
                    <a:cubicBezTo>
                      <a:pt x="15429" y="9600"/>
                      <a:pt x="18514" y="9600"/>
                      <a:pt x="15429" y="9600"/>
                    </a:cubicBezTo>
                    <a:cubicBezTo>
                      <a:pt x="12343" y="12000"/>
                      <a:pt x="15429" y="14400"/>
                      <a:pt x="15429" y="16800"/>
                    </a:cubicBezTo>
                    <a:cubicBezTo>
                      <a:pt x="18514" y="16800"/>
                      <a:pt x="15429" y="19200"/>
                      <a:pt x="15429" y="19200"/>
                    </a:cubicBezTo>
                    <a:cubicBezTo>
                      <a:pt x="15429" y="21600"/>
                      <a:pt x="12343" y="21600"/>
                      <a:pt x="9257" y="21600"/>
                    </a:cubicBezTo>
                    <a:cubicBezTo>
                      <a:pt x="9257" y="19200"/>
                      <a:pt x="9257" y="19200"/>
                      <a:pt x="6171" y="19200"/>
                    </a:cubicBezTo>
                    <a:cubicBezTo>
                      <a:pt x="6171" y="16800"/>
                      <a:pt x="6171" y="16800"/>
                      <a:pt x="6171" y="14400"/>
                    </a:cubicBezTo>
                    <a:cubicBezTo>
                      <a:pt x="6171" y="14400"/>
                      <a:pt x="9257" y="12000"/>
                      <a:pt x="9257" y="9600"/>
                    </a:cubicBezTo>
                    <a:cubicBezTo>
                      <a:pt x="9257" y="7200"/>
                      <a:pt x="9257" y="7200"/>
                      <a:pt x="6171" y="7200"/>
                    </a:cubicBezTo>
                    <a:cubicBezTo>
                      <a:pt x="3086" y="7200"/>
                      <a:pt x="0" y="4800"/>
                      <a:pt x="0" y="2400"/>
                    </a:cubicBezTo>
                    <a:cubicBezTo>
                      <a:pt x="0" y="2400"/>
                      <a:pt x="3086" y="2400"/>
                      <a:pt x="3086" y="2400"/>
                    </a:cubicBezTo>
                    <a:cubicBezTo>
                      <a:pt x="6171" y="2400"/>
                      <a:pt x="9257" y="2400"/>
                      <a:pt x="12343" y="0"/>
                    </a:cubicBezTo>
                    <a:cubicBezTo>
                      <a:pt x="15429" y="0"/>
                      <a:pt x="15429" y="0"/>
                      <a:pt x="18514" y="0"/>
                    </a:cubicBezTo>
                    <a:cubicBezTo>
                      <a:pt x="21600" y="2400"/>
                      <a:pt x="21600" y="2400"/>
                      <a:pt x="21600" y="2400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7566" name="Freeform 681"/>
              <p:cNvSpPr/>
              <p:nvPr/>
            </p:nvSpPr>
            <p:spPr>
              <a:xfrm>
                <a:off x="61689" y="40311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4678" h="21600" fill="norm" stroke="1" extrusionOk="0">
                    <a:moveTo>
                      <a:pt x="9278" y="10800"/>
                    </a:moveTo>
                    <a:cubicBezTo>
                      <a:pt x="9278" y="10800"/>
                      <a:pt x="9278" y="10800"/>
                      <a:pt x="2078" y="21600"/>
                    </a:cubicBezTo>
                    <a:cubicBezTo>
                      <a:pt x="2078" y="10800"/>
                      <a:pt x="2078" y="10800"/>
                      <a:pt x="2078" y="10800"/>
                    </a:cubicBezTo>
                    <a:cubicBezTo>
                      <a:pt x="-5122" y="10800"/>
                      <a:pt x="9278" y="0"/>
                      <a:pt x="2078" y="0"/>
                    </a:cubicBezTo>
                    <a:cubicBezTo>
                      <a:pt x="9278" y="0"/>
                      <a:pt x="9278" y="0"/>
                      <a:pt x="9278" y="0"/>
                    </a:cubicBezTo>
                    <a:cubicBezTo>
                      <a:pt x="16478" y="0"/>
                      <a:pt x="16478" y="10800"/>
                      <a:pt x="9278" y="10800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7567" name="Freeform 682"/>
              <p:cNvSpPr/>
              <p:nvPr/>
            </p:nvSpPr>
            <p:spPr>
              <a:xfrm>
                <a:off x="64532" y="48536"/>
                <a:ext cx="12701" cy="1271"/>
              </a:xfrm>
              <a:prstGeom prst="ellipse">
                <a:avLst/>
              </a:prstGeom>
              <a:noFill/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7568" name="Freeform 683"/>
              <p:cNvSpPr/>
              <p:nvPr/>
            </p:nvSpPr>
            <p:spPr>
              <a:xfrm>
                <a:off x="64863" y="38546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0"/>
                    </a:moveTo>
                    <a:cubicBezTo>
                      <a:pt x="10800" y="10800"/>
                      <a:pt x="10800" y="10800"/>
                      <a:pt x="21600" y="10800"/>
                    </a:cubicBezTo>
                    <a:cubicBezTo>
                      <a:pt x="10800" y="10800"/>
                      <a:pt x="10800" y="21600"/>
                      <a:pt x="0" y="21600"/>
                    </a:cubicBezTo>
                    <a:cubicBezTo>
                      <a:pt x="0" y="21600"/>
                      <a:pt x="0" y="10800"/>
                      <a:pt x="0" y="10800"/>
                    </a:cubicBezTo>
                    <a:cubicBezTo>
                      <a:pt x="0" y="10800"/>
                      <a:pt x="0" y="10800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7569" name="Freeform 684"/>
              <p:cNvSpPr/>
              <p:nvPr/>
            </p:nvSpPr>
            <p:spPr>
              <a:xfrm>
                <a:off x="66297" y="46048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0"/>
                    </a:moveTo>
                    <a:cubicBezTo>
                      <a:pt x="0" y="21600"/>
                      <a:pt x="0" y="21600"/>
                      <a:pt x="21600" y="21600"/>
                    </a:cubicBezTo>
                    <a:cubicBezTo>
                      <a:pt x="21600" y="21600"/>
                      <a:pt x="0" y="21600"/>
                      <a:pt x="0" y="21600"/>
                    </a:cubicBezTo>
                    <a:cubicBezTo>
                      <a:pt x="0" y="21600"/>
                      <a:pt x="0" y="21600"/>
                      <a:pt x="0" y="21600"/>
                    </a:cubicBezTo>
                    <a:cubicBezTo>
                      <a:pt x="0" y="2160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7570" name="Freeform 685"/>
              <p:cNvSpPr/>
              <p:nvPr/>
            </p:nvSpPr>
            <p:spPr>
              <a:xfrm>
                <a:off x="67348" y="50927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8600" h="17250" fill="norm" stroke="1" extrusionOk="0">
                    <a:moveTo>
                      <a:pt x="18600" y="14850"/>
                    </a:moveTo>
                    <a:cubicBezTo>
                      <a:pt x="18600" y="14850"/>
                      <a:pt x="18600" y="14850"/>
                      <a:pt x="18600" y="14850"/>
                    </a:cubicBezTo>
                    <a:cubicBezTo>
                      <a:pt x="18600" y="14850"/>
                      <a:pt x="13200" y="20250"/>
                      <a:pt x="13200" y="14850"/>
                    </a:cubicBezTo>
                    <a:cubicBezTo>
                      <a:pt x="13200" y="14850"/>
                      <a:pt x="7800" y="9450"/>
                      <a:pt x="2400" y="9450"/>
                    </a:cubicBezTo>
                    <a:cubicBezTo>
                      <a:pt x="2400" y="9450"/>
                      <a:pt x="-3000" y="9450"/>
                      <a:pt x="2400" y="4050"/>
                    </a:cubicBezTo>
                    <a:cubicBezTo>
                      <a:pt x="7800" y="-1350"/>
                      <a:pt x="7800" y="-1350"/>
                      <a:pt x="7800" y="4050"/>
                    </a:cubicBezTo>
                    <a:cubicBezTo>
                      <a:pt x="13200" y="4050"/>
                      <a:pt x="13200" y="4050"/>
                      <a:pt x="18600" y="4050"/>
                    </a:cubicBezTo>
                    <a:cubicBezTo>
                      <a:pt x="18600" y="4050"/>
                      <a:pt x="18600" y="9450"/>
                      <a:pt x="18600" y="14850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7571" name="Freeform 686"/>
              <p:cNvSpPr/>
              <p:nvPr/>
            </p:nvSpPr>
            <p:spPr>
              <a:xfrm>
                <a:off x="69606" y="49246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0800" y="0"/>
                    </a:moveTo>
                    <a:cubicBezTo>
                      <a:pt x="10800" y="10800"/>
                      <a:pt x="21600" y="10800"/>
                      <a:pt x="21600" y="21600"/>
                    </a:cubicBezTo>
                    <a:cubicBezTo>
                      <a:pt x="21600" y="21600"/>
                      <a:pt x="21600" y="21600"/>
                      <a:pt x="21600" y="21600"/>
                    </a:cubicBezTo>
                    <a:cubicBezTo>
                      <a:pt x="10800" y="21600"/>
                      <a:pt x="10800" y="21600"/>
                      <a:pt x="0" y="21600"/>
                    </a:cubicBezTo>
                    <a:cubicBezTo>
                      <a:pt x="0" y="10800"/>
                      <a:pt x="0" y="0"/>
                      <a:pt x="10800" y="0"/>
                    </a:cubicBezTo>
                    <a:cubicBezTo>
                      <a:pt x="10800" y="0"/>
                      <a:pt x="10800" y="0"/>
                      <a:pt x="108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7572" name="Freeform 687"/>
              <p:cNvSpPr/>
              <p:nvPr/>
            </p:nvSpPr>
            <p:spPr>
              <a:xfrm>
                <a:off x="71040" y="48915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0"/>
                    </a:moveTo>
                    <a:cubicBezTo>
                      <a:pt x="0" y="0"/>
                      <a:pt x="21600" y="0"/>
                      <a:pt x="21600" y="21600"/>
                    </a:cubicBezTo>
                    <a:cubicBezTo>
                      <a:pt x="21600" y="21600"/>
                      <a:pt x="21600" y="21600"/>
                      <a:pt x="0" y="21600"/>
                    </a:cubicBezTo>
                    <a:cubicBezTo>
                      <a:pt x="0" y="21600"/>
                      <a:pt x="0" y="2160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7573" name="Freeform 688"/>
              <p:cNvSpPr/>
              <p:nvPr/>
            </p:nvSpPr>
            <p:spPr>
              <a:xfrm>
                <a:off x="71923" y="54321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7200"/>
                    </a:moveTo>
                    <a:cubicBezTo>
                      <a:pt x="21600" y="7200"/>
                      <a:pt x="21600" y="7200"/>
                      <a:pt x="21600" y="7200"/>
                    </a:cubicBezTo>
                    <a:cubicBezTo>
                      <a:pt x="21600" y="14400"/>
                      <a:pt x="10800" y="14400"/>
                      <a:pt x="10800" y="21600"/>
                    </a:cubicBezTo>
                    <a:cubicBezTo>
                      <a:pt x="10800" y="14400"/>
                      <a:pt x="0" y="7200"/>
                      <a:pt x="0" y="7200"/>
                    </a:cubicBezTo>
                    <a:cubicBezTo>
                      <a:pt x="0" y="7200"/>
                      <a:pt x="10800" y="0"/>
                      <a:pt x="10800" y="0"/>
                    </a:cubicBezTo>
                    <a:cubicBezTo>
                      <a:pt x="10800" y="0"/>
                      <a:pt x="21600" y="0"/>
                      <a:pt x="21600" y="0"/>
                    </a:cubicBezTo>
                    <a:cubicBezTo>
                      <a:pt x="21600" y="0"/>
                      <a:pt x="21600" y="0"/>
                      <a:pt x="21600" y="7200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7574" name="Freeform 689"/>
              <p:cNvSpPr/>
              <p:nvPr/>
            </p:nvSpPr>
            <p:spPr>
              <a:xfrm>
                <a:off x="73136" y="49798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0800" y="0"/>
                    </a:moveTo>
                    <a:cubicBezTo>
                      <a:pt x="10800" y="10800"/>
                      <a:pt x="10800" y="10800"/>
                      <a:pt x="21600" y="10800"/>
                    </a:cubicBezTo>
                    <a:cubicBezTo>
                      <a:pt x="10800" y="10800"/>
                      <a:pt x="10800" y="21600"/>
                      <a:pt x="10800" y="21600"/>
                    </a:cubicBezTo>
                    <a:cubicBezTo>
                      <a:pt x="10800" y="21600"/>
                      <a:pt x="0" y="10800"/>
                      <a:pt x="0" y="10800"/>
                    </a:cubicBezTo>
                    <a:cubicBezTo>
                      <a:pt x="0" y="0"/>
                      <a:pt x="0" y="0"/>
                      <a:pt x="108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7575" name="Freeform 690"/>
              <p:cNvSpPr/>
              <p:nvPr/>
            </p:nvSpPr>
            <p:spPr>
              <a:xfrm>
                <a:off x="74901" y="55922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7600" fill="norm" stroke="1" extrusionOk="0">
                    <a:moveTo>
                      <a:pt x="21600" y="0"/>
                    </a:moveTo>
                    <a:cubicBezTo>
                      <a:pt x="21600" y="0"/>
                      <a:pt x="21600" y="7200"/>
                      <a:pt x="21600" y="7200"/>
                    </a:cubicBezTo>
                    <a:cubicBezTo>
                      <a:pt x="16200" y="7200"/>
                      <a:pt x="16200" y="14400"/>
                      <a:pt x="10800" y="14400"/>
                    </a:cubicBezTo>
                    <a:cubicBezTo>
                      <a:pt x="10800" y="21600"/>
                      <a:pt x="5400" y="14400"/>
                      <a:pt x="0" y="14400"/>
                    </a:cubicBezTo>
                    <a:cubicBezTo>
                      <a:pt x="0" y="7200"/>
                      <a:pt x="0" y="7200"/>
                      <a:pt x="0" y="7200"/>
                    </a:cubicBezTo>
                    <a:cubicBezTo>
                      <a:pt x="5400" y="0"/>
                      <a:pt x="10800" y="0"/>
                      <a:pt x="16200" y="0"/>
                    </a:cubicBezTo>
                    <a:cubicBezTo>
                      <a:pt x="16200" y="0"/>
                      <a:pt x="21600" y="0"/>
                      <a:pt x="216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7576" name="Freeform 691"/>
              <p:cNvSpPr/>
              <p:nvPr/>
            </p:nvSpPr>
            <p:spPr>
              <a:xfrm>
                <a:off x="76445" y="59285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0"/>
                    </a:moveTo>
                    <a:cubicBezTo>
                      <a:pt x="21600" y="0"/>
                      <a:pt x="21600" y="10800"/>
                      <a:pt x="21600" y="10800"/>
                    </a:cubicBezTo>
                    <a:cubicBezTo>
                      <a:pt x="21600" y="10800"/>
                      <a:pt x="21600" y="10800"/>
                      <a:pt x="21600" y="21600"/>
                    </a:cubicBezTo>
                    <a:cubicBezTo>
                      <a:pt x="0" y="10800"/>
                      <a:pt x="0" y="10800"/>
                      <a:pt x="0" y="10800"/>
                    </a:cubicBezTo>
                    <a:cubicBezTo>
                      <a:pt x="0" y="10800"/>
                      <a:pt x="0" y="0"/>
                      <a:pt x="216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7577" name="Freeform 692"/>
              <p:cNvSpPr/>
              <p:nvPr/>
            </p:nvSpPr>
            <p:spPr>
              <a:xfrm>
                <a:off x="76666" y="57299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0"/>
                    </a:moveTo>
                    <a:cubicBezTo>
                      <a:pt x="21600" y="21600"/>
                      <a:pt x="10800" y="21600"/>
                      <a:pt x="10800" y="21600"/>
                    </a:cubicBezTo>
                    <a:cubicBezTo>
                      <a:pt x="10800" y="21600"/>
                      <a:pt x="10800" y="21600"/>
                      <a:pt x="0" y="21600"/>
                    </a:cubicBezTo>
                    <a:cubicBezTo>
                      <a:pt x="0" y="0"/>
                      <a:pt x="10800" y="0"/>
                      <a:pt x="21600" y="0"/>
                    </a:cubicBezTo>
                    <a:cubicBezTo>
                      <a:pt x="21600" y="0"/>
                      <a:pt x="21600" y="0"/>
                      <a:pt x="216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7578" name="Freeform 693"/>
              <p:cNvSpPr/>
              <p:nvPr/>
            </p:nvSpPr>
            <p:spPr>
              <a:xfrm>
                <a:off x="79093" y="58733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0"/>
                    </a:moveTo>
                    <a:cubicBezTo>
                      <a:pt x="10800" y="10800"/>
                      <a:pt x="10800" y="21600"/>
                      <a:pt x="0" y="21600"/>
                    </a:cubicBezTo>
                    <a:cubicBezTo>
                      <a:pt x="0" y="21600"/>
                      <a:pt x="0" y="21600"/>
                      <a:pt x="0" y="10800"/>
                    </a:cubicBezTo>
                    <a:cubicBezTo>
                      <a:pt x="0" y="10800"/>
                      <a:pt x="0" y="0"/>
                      <a:pt x="10800" y="0"/>
                    </a:cubicBezTo>
                    <a:cubicBezTo>
                      <a:pt x="10800" y="0"/>
                      <a:pt x="10800" y="0"/>
                      <a:pt x="216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7579" name="Freeform 694"/>
              <p:cNvSpPr/>
              <p:nvPr/>
            </p:nvSpPr>
            <p:spPr>
              <a:xfrm>
                <a:off x="77549" y="54652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9872" fill="norm" stroke="1" extrusionOk="0">
                    <a:moveTo>
                      <a:pt x="12343" y="12000"/>
                    </a:moveTo>
                    <a:cubicBezTo>
                      <a:pt x="12343" y="9600"/>
                      <a:pt x="12343" y="9600"/>
                      <a:pt x="12343" y="9600"/>
                    </a:cubicBezTo>
                    <a:cubicBezTo>
                      <a:pt x="9257" y="9600"/>
                      <a:pt x="6171" y="9600"/>
                      <a:pt x="6171" y="7200"/>
                    </a:cubicBezTo>
                    <a:cubicBezTo>
                      <a:pt x="3086" y="7200"/>
                      <a:pt x="3086" y="4800"/>
                      <a:pt x="0" y="4800"/>
                    </a:cubicBezTo>
                    <a:cubicBezTo>
                      <a:pt x="0" y="4800"/>
                      <a:pt x="0" y="4800"/>
                      <a:pt x="0" y="2400"/>
                    </a:cubicBezTo>
                    <a:cubicBezTo>
                      <a:pt x="3086" y="2400"/>
                      <a:pt x="3086" y="2400"/>
                      <a:pt x="6171" y="0"/>
                    </a:cubicBezTo>
                    <a:cubicBezTo>
                      <a:pt x="9257" y="2400"/>
                      <a:pt x="12343" y="0"/>
                      <a:pt x="15429" y="2400"/>
                    </a:cubicBezTo>
                    <a:cubicBezTo>
                      <a:pt x="15429" y="4800"/>
                      <a:pt x="15429" y="4800"/>
                      <a:pt x="15429" y="7200"/>
                    </a:cubicBezTo>
                    <a:cubicBezTo>
                      <a:pt x="15429" y="7200"/>
                      <a:pt x="15429" y="9600"/>
                      <a:pt x="18514" y="9600"/>
                    </a:cubicBezTo>
                    <a:cubicBezTo>
                      <a:pt x="18514" y="9600"/>
                      <a:pt x="21600" y="9600"/>
                      <a:pt x="21600" y="12000"/>
                    </a:cubicBezTo>
                    <a:cubicBezTo>
                      <a:pt x="21600" y="12000"/>
                      <a:pt x="21600" y="14400"/>
                      <a:pt x="21600" y="14400"/>
                    </a:cubicBezTo>
                    <a:cubicBezTo>
                      <a:pt x="21600" y="14400"/>
                      <a:pt x="21600" y="16800"/>
                      <a:pt x="21600" y="16800"/>
                    </a:cubicBezTo>
                    <a:cubicBezTo>
                      <a:pt x="21600" y="16800"/>
                      <a:pt x="21600" y="16800"/>
                      <a:pt x="21600" y="16800"/>
                    </a:cubicBezTo>
                    <a:cubicBezTo>
                      <a:pt x="18514" y="16800"/>
                      <a:pt x="21600" y="21600"/>
                      <a:pt x="18514" y="19200"/>
                    </a:cubicBezTo>
                    <a:cubicBezTo>
                      <a:pt x="15429" y="19200"/>
                      <a:pt x="18514" y="19200"/>
                      <a:pt x="18514" y="16800"/>
                    </a:cubicBezTo>
                    <a:cubicBezTo>
                      <a:pt x="18514" y="16800"/>
                      <a:pt x="18514" y="16800"/>
                      <a:pt x="18514" y="16800"/>
                    </a:cubicBezTo>
                    <a:cubicBezTo>
                      <a:pt x="18514" y="16800"/>
                      <a:pt x="18514" y="14400"/>
                      <a:pt x="18514" y="14400"/>
                    </a:cubicBezTo>
                    <a:cubicBezTo>
                      <a:pt x="15429" y="14400"/>
                      <a:pt x="12343" y="14400"/>
                      <a:pt x="12343" y="12000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7580" name="Freeform 695"/>
              <p:cNvSpPr/>
              <p:nvPr/>
            </p:nvSpPr>
            <p:spPr>
              <a:xfrm>
                <a:off x="79645" y="60719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0"/>
                    </a:moveTo>
                    <a:cubicBezTo>
                      <a:pt x="21600" y="7200"/>
                      <a:pt x="21600" y="7200"/>
                      <a:pt x="21600" y="7200"/>
                    </a:cubicBezTo>
                    <a:cubicBezTo>
                      <a:pt x="21600" y="14400"/>
                      <a:pt x="21600" y="21600"/>
                      <a:pt x="10800" y="21600"/>
                    </a:cubicBezTo>
                    <a:cubicBezTo>
                      <a:pt x="0" y="21600"/>
                      <a:pt x="0" y="14400"/>
                      <a:pt x="0" y="14400"/>
                    </a:cubicBezTo>
                    <a:cubicBezTo>
                      <a:pt x="0" y="7200"/>
                      <a:pt x="0" y="7200"/>
                      <a:pt x="10800" y="0"/>
                    </a:cubicBezTo>
                    <a:cubicBezTo>
                      <a:pt x="10800" y="0"/>
                      <a:pt x="10800" y="0"/>
                      <a:pt x="216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7581" name="Freeform 696"/>
              <p:cNvSpPr/>
              <p:nvPr/>
            </p:nvSpPr>
            <p:spPr>
              <a:xfrm>
                <a:off x="81409" y="63318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7382" fill="norm" stroke="1" extrusionOk="0">
                    <a:moveTo>
                      <a:pt x="21600" y="10182"/>
                    </a:moveTo>
                    <a:cubicBezTo>
                      <a:pt x="21600" y="10182"/>
                      <a:pt x="10800" y="17382"/>
                      <a:pt x="0" y="17382"/>
                    </a:cubicBezTo>
                    <a:cubicBezTo>
                      <a:pt x="0" y="17382"/>
                      <a:pt x="0" y="10182"/>
                      <a:pt x="0" y="10182"/>
                    </a:cubicBezTo>
                    <a:cubicBezTo>
                      <a:pt x="0" y="2982"/>
                      <a:pt x="0" y="-4218"/>
                      <a:pt x="10800" y="2982"/>
                    </a:cubicBezTo>
                    <a:cubicBezTo>
                      <a:pt x="10800" y="2982"/>
                      <a:pt x="10800" y="2982"/>
                      <a:pt x="21600" y="10182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7582" name="Oval 697"/>
              <p:cNvSpPr/>
              <p:nvPr/>
            </p:nvSpPr>
            <p:spPr>
              <a:xfrm>
                <a:off x="83174" y="58182"/>
                <a:ext cx="12701" cy="12701"/>
              </a:xfrm>
              <a:prstGeom prst="ellipse">
                <a:avLst/>
              </a:prstGeom>
              <a:solidFill>
                <a:srgbClr val="FFFFF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7583" name="Freeform 698"/>
              <p:cNvSpPr/>
              <p:nvPr/>
            </p:nvSpPr>
            <p:spPr>
              <a:xfrm>
                <a:off x="6129" y="0"/>
                <a:ext cx="284164" cy="13062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566" fill="norm" stroke="1" extrusionOk="0">
                    <a:moveTo>
                      <a:pt x="0" y="0"/>
                    </a:moveTo>
                    <a:cubicBezTo>
                      <a:pt x="0" y="12804"/>
                      <a:pt x="0" y="12804"/>
                      <a:pt x="0" y="12804"/>
                    </a:cubicBezTo>
                    <a:cubicBezTo>
                      <a:pt x="135" y="12510"/>
                      <a:pt x="270" y="12217"/>
                      <a:pt x="315" y="12217"/>
                    </a:cubicBezTo>
                    <a:cubicBezTo>
                      <a:pt x="630" y="12413"/>
                      <a:pt x="1125" y="13683"/>
                      <a:pt x="1170" y="13879"/>
                    </a:cubicBezTo>
                    <a:cubicBezTo>
                      <a:pt x="1260" y="14074"/>
                      <a:pt x="1305" y="14270"/>
                      <a:pt x="1395" y="14465"/>
                    </a:cubicBezTo>
                    <a:cubicBezTo>
                      <a:pt x="1440" y="14661"/>
                      <a:pt x="1485" y="14856"/>
                      <a:pt x="1575" y="15052"/>
                    </a:cubicBezTo>
                    <a:cubicBezTo>
                      <a:pt x="1620" y="15247"/>
                      <a:pt x="1710" y="15345"/>
                      <a:pt x="1755" y="15540"/>
                    </a:cubicBezTo>
                    <a:cubicBezTo>
                      <a:pt x="1800" y="15736"/>
                      <a:pt x="1890" y="15833"/>
                      <a:pt x="1980" y="15931"/>
                    </a:cubicBezTo>
                    <a:cubicBezTo>
                      <a:pt x="2070" y="16127"/>
                      <a:pt x="2160" y="16224"/>
                      <a:pt x="2250" y="16420"/>
                    </a:cubicBezTo>
                    <a:cubicBezTo>
                      <a:pt x="2430" y="16713"/>
                      <a:pt x="2610" y="17006"/>
                      <a:pt x="2835" y="17300"/>
                    </a:cubicBezTo>
                    <a:cubicBezTo>
                      <a:pt x="3150" y="17690"/>
                      <a:pt x="3375" y="18570"/>
                      <a:pt x="3510" y="19157"/>
                    </a:cubicBezTo>
                    <a:cubicBezTo>
                      <a:pt x="3555" y="19450"/>
                      <a:pt x="3600" y="19743"/>
                      <a:pt x="3735" y="19938"/>
                    </a:cubicBezTo>
                    <a:cubicBezTo>
                      <a:pt x="3960" y="20232"/>
                      <a:pt x="4050" y="20720"/>
                      <a:pt x="3960" y="21209"/>
                    </a:cubicBezTo>
                    <a:cubicBezTo>
                      <a:pt x="3960" y="21307"/>
                      <a:pt x="4005" y="21405"/>
                      <a:pt x="4005" y="21405"/>
                    </a:cubicBezTo>
                    <a:cubicBezTo>
                      <a:pt x="4005" y="21600"/>
                      <a:pt x="4050" y="21600"/>
                      <a:pt x="4095" y="21502"/>
                    </a:cubicBezTo>
                    <a:cubicBezTo>
                      <a:pt x="4140" y="21405"/>
                      <a:pt x="4185" y="21307"/>
                      <a:pt x="4230" y="21111"/>
                    </a:cubicBezTo>
                    <a:cubicBezTo>
                      <a:pt x="4275" y="20916"/>
                      <a:pt x="4365" y="20720"/>
                      <a:pt x="4410" y="20525"/>
                    </a:cubicBezTo>
                    <a:cubicBezTo>
                      <a:pt x="4545" y="20134"/>
                      <a:pt x="4635" y="19841"/>
                      <a:pt x="4770" y="19450"/>
                    </a:cubicBezTo>
                    <a:cubicBezTo>
                      <a:pt x="4860" y="19254"/>
                      <a:pt x="4950" y="19059"/>
                      <a:pt x="4995" y="18863"/>
                    </a:cubicBezTo>
                    <a:cubicBezTo>
                      <a:pt x="5040" y="18766"/>
                      <a:pt x="5085" y="18668"/>
                      <a:pt x="5130" y="18472"/>
                    </a:cubicBezTo>
                    <a:cubicBezTo>
                      <a:pt x="5175" y="18375"/>
                      <a:pt x="5220" y="18277"/>
                      <a:pt x="5220" y="18179"/>
                    </a:cubicBezTo>
                    <a:cubicBezTo>
                      <a:pt x="5355" y="17984"/>
                      <a:pt x="5625" y="16811"/>
                      <a:pt x="5805" y="16615"/>
                    </a:cubicBezTo>
                    <a:cubicBezTo>
                      <a:pt x="5895" y="16615"/>
                      <a:pt x="5985" y="16518"/>
                      <a:pt x="6120" y="16518"/>
                    </a:cubicBezTo>
                    <a:cubicBezTo>
                      <a:pt x="6255" y="16518"/>
                      <a:pt x="6435" y="16615"/>
                      <a:pt x="6570" y="16811"/>
                    </a:cubicBezTo>
                    <a:cubicBezTo>
                      <a:pt x="6750" y="17006"/>
                      <a:pt x="6930" y="17104"/>
                      <a:pt x="7110" y="17300"/>
                    </a:cubicBezTo>
                    <a:cubicBezTo>
                      <a:pt x="7335" y="17300"/>
                      <a:pt x="7560" y="17593"/>
                      <a:pt x="7785" y="17593"/>
                    </a:cubicBezTo>
                    <a:cubicBezTo>
                      <a:pt x="7920" y="17690"/>
                      <a:pt x="8055" y="17788"/>
                      <a:pt x="8190" y="17788"/>
                    </a:cubicBezTo>
                    <a:cubicBezTo>
                      <a:pt x="8235" y="17886"/>
                      <a:pt x="8325" y="17886"/>
                      <a:pt x="8370" y="17886"/>
                    </a:cubicBezTo>
                    <a:cubicBezTo>
                      <a:pt x="8460" y="17886"/>
                      <a:pt x="8505" y="17690"/>
                      <a:pt x="8595" y="17690"/>
                    </a:cubicBezTo>
                    <a:cubicBezTo>
                      <a:pt x="8820" y="17690"/>
                      <a:pt x="9045" y="17495"/>
                      <a:pt x="9135" y="17104"/>
                    </a:cubicBezTo>
                    <a:cubicBezTo>
                      <a:pt x="9270" y="16518"/>
                      <a:pt x="9495" y="16224"/>
                      <a:pt x="9720" y="15931"/>
                    </a:cubicBezTo>
                    <a:cubicBezTo>
                      <a:pt x="9900" y="15638"/>
                      <a:pt x="10080" y="15443"/>
                      <a:pt x="10260" y="15052"/>
                    </a:cubicBezTo>
                    <a:cubicBezTo>
                      <a:pt x="10350" y="14954"/>
                      <a:pt x="10440" y="14758"/>
                      <a:pt x="10485" y="14563"/>
                    </a:cubicBezTo>
                    <a:cubicBezTo>
                      <a:pt x="10665" y="14172"/>
                      <a:pt x="10845" y="13781"/>
                      <a:pt x="10980" y="13390"/>
                    </a:cubicBezTo>
                    <a:cubicBezTo>
                      <a:pt x="11070" y="13097"/>
                      <a:pt x="11205" y="12901"/>
                      <a:pt x="11250" y="12608"/>
                    </a:cubicBezTo>
                    <a:cubicBezTo>
                      <a:pt x="11430" y="12217"/>
                      <a:pt x="11565" y="11826"/>
                      <a:pt x="11700" y="11435"/>
                    </a:cubicBezTo>
                    <a:cubicBezTo>
                      <a:pt x="11790" y="11240"/>
                      <a:pt x="11835" y="11142"/>
                      <a:pt x="11925" y="10947"/>
                    </a:cubicBezTo>
                    <a:cubicBezTo>
                      <a:pt x="12060" y="10556"/>
                      <a:pt x="12240" y="10067"/>
                      <a:pt x="12375" y="9676"/>
                    </a:cubicBezTo>
                    <a:cubicBezTo>
                      <a:pt x="12465" y="9383"/>
                      <a:pt x="12600" y="9090"/>
                      <a:pt x="12690" y="8894"/>
                    </a:cubicBezTo>
                    <a:cubicBezTo>
                      <a:pt x="12825" y="8503"/>
                      <a:pt x="13005" y="8112"/>
                      <a:pt x="13140" y="7721"/>
                    </a:cubicBezTo>
                    <a:cubicBezTo>
                      <a:pt x="13275" y="7428"/>
                      <a:pt x="13410" y="7135"/>
                      <a:pt x="13500" y="6842"/>
                    </a:cubicBezTo>
                    <a:cubicBezTo>
                      <a:pt x="13545" y="6646"/>
                      <a:pt x="14175" y="4985"/>
                      <a:pt x="14355" y="4985"/>
                    </a:cubicBezTo>
                    <a:cubicBezTo>
                      <a:pt x="14670" y="4985"/>
                      <a:pt x="15255" y="6646"/>
                      <a:pt x="15435" y="7037"/>
                    </a:cubicBezTo>
                    <a:cubicBezTo>
                      <a:pt x="15660" y="7428"/>
                      <a:pt x="15840" y="7624"/>
                      <a:pt x="15930" y="7819"/>
                    </a:cubicBezTo>
                    <a:cubicBezTo>
                      <a:pt x="16065" y="8014"/>
                      <a:pt x="16200" y="8210"/>
                      <a:pt x="16335" y="8405"/>
                    </a:cubicBezTo>
                    <a:cubicBezTo>
                      <a:pt x="16425" y="8503"/>
                      <a:pt x="16515" y="8796"/>
                      <a:pt x="16605" y="8894"/>
                    </a:cubicBezTo>
                    <a:cubicBezTo>
                      <a:pt x="16785" y="9090"/>
                      <a:pt x="16965" y="9285"/>
                      <a:pt x="17100" y="9676"/>
                    </a:cubicBezTo>
                    <a:cubicBezTo>
                      <a:pt x="17145" y="9871"/>
                      <a:pt x="17235" y="9676"/>
                      <a:pt x="17280" y="9774"/>
                    </a:cubicBezTo>
                    <a:cubicBezTo>
                      <a:pt x="17325" y="9871"/>
                      <a:pt x="17415" y="9969"/>
                      <a:pt x="17505" y="9969"/>
                    </a:cubicBezTo>
                    <a:cubicBezTo>
                      <a:pt x="17595" y="10067"/>
                      <a:pt x="17685" y="10067"/>
                      <a:pt x="17775" y="10067"/>
                    </a:cubicBezTo>
                    <a:cubicBezTo>
                      <a:pt x="17955" y="10067"/>
                      <a:pt x="18090" y="10165"/>
                      <a:pt x="18225" y="10262"/>
                    </a:cubicBezTo>
                    <a:cubicBezTo>
                      <a:pt x="18315" y="10262"/>
                      <a:pt x="18360" y="10360"/>
                      <a:pt x="18450" y="10458"/>
                    </a:cubicBezTo>
                    <a:cubicBezTo>
                      <a:pt x="18585" y="10653"/>
                      <a:pt x="18675" y="10849"/>
                      <a:pt x="18765" y="11044"/>
                    </a:cubicBezTo>
                    <a:cubicBezTo>
                      <a:pt x="18855" y="11240"/>
                      <a:pt x="18900" y="11435"/>
                      <a:pt x="18900" y="11729"/>
                    </a:cubicBezTo>
                    <a:cubicBezTo>
                      <a:pt x="18900" y="11924"/>
                      <a:pt x="19035" y="13390"/>
                      <a:pt x="19080" y="13586"/>
                    </a:cubicBezTo>
                    <a:cubicBezTo>
                      <a:pt x="19215" y="14367"/>
                      <a:pt x="19395" y="15149"/>
                      <a:pt x="19485" y="15931"/>
                    </a:cubicBezTo>
                    <a:cubicBezTo>
                      <a:pt x="19485" y="16127"/>
                      <a:pt x="19530" y="16420"/>
                      <a:pt x="19575" y="16615"/>
                    </a:cubicBezTo>
                    <a:cubicBezTo>
                      <a:pt x="19620" y="16909"/>
                      <a:pt x="19665" y="17104"/>
                      <a:pt x="19710" y="17397"/>
                    </a:cubicBezTo>
                    <a:cubicBezTo>
                      <a:pt x="19710" y="17397"/>
                      <a:pt x="19710" y="17397"/>
                      <a:pt x="19710" y="17397"/>
                    </a:cubicBezTo>
                    <a:cubicBezTo>
                      <a:pt x="19755" y="17300"/>
                      <a:pt x="19800" y="17300"/>
                      <a:pt x="19800" y="17202"/>
                    </a:cubicBezTo>
                    <a:cubicBezTo>
                      <a:pt x="20025" y="16518"/>
                      <a:pt x="20250" y="15736"/>
                      <a:pt x="20475" y="15052"/>
                    </a:cubicBezTo>
                    <a:cubicBezTo>
                      <a:pt x="20565" y="14661"/>
                      <a:pt x="20655" y="14270"/>
                      <a:pt x="20745" y="13879"/>
                    </a:cubicBezTo>
                    <a:cubicBezTo>
                      <a:pt x="20790" y="13683"/>
                      <a:pt x="21240" y="11631"/>
                      <a:pt x="21375" y="11533"/>
                    </a:cubicBezTo>
                    <a:cubicBezTo>
                      <a:pt x="21420" y="11435"/>
                      <a:pt x="21465" y="11435"/>
                      <a:pt x="21510" y="11338"/>
                    </a:cubicBezTo>
                    <a:cubicBezTo>
                      <a:pt x="21510" y="11338"/>
                      <a:pt x="21600" y="11338"/>
                      <a:pt x="21600" y="11338"/>
                    </a:cubicBezTo>
                    <a:cubicBezTo>
                      <a:pt x="21600" y="0"/>
                      <a:pt x="21600" y="0"/>
                      <a:pt x="21600" y="0"/>
                    </a:cubicBezTo>
                    <a:lnTo>
                      <a:pt x="0" y="0"/>
                    </a:lnTo>
                    <a:close/>
                    <a:moveTo>
                      <a:pt x="7470" y="12608"/>
                    </a:moveTo>
                    <a:cubicBezTo>
                      <a:pt x="7470" y="12608"/>
                      <a:pt x="7425" y="12608"/>
                      <a:pt x="7425" y="12510"/>
                    </a:cubicBezTo>
                    <a:cubicBezTo>
                      <a:pt x="7425" y="12510"/>
                      <a:pt x="7380" y="12413"/>
                      <a:pt x="7335" y="12413"/>
                    </a:cubicBezTo>
                    <a:cubicBezTo>
                      <a:pt x="7335" y="12413"/>
                      <a:pt x="7335" y="12413"/>
                      <a:pt x="7335" y="12413"/>
                    </a:cubicBezTo>
                    <a:cubicBezTo>
                      <a:pt x="7335" y="12510"/>
                      <a:pt x="7335" y="12510"/>
                      <a:pt x="7380" y="12608"/>
                    </a:cubicBezTo>
                    <a:cubicBezTo>
                      <a:pt x="7380" y="12608"/>
                      <a:pt x="7380" y="12608"/>
                      <a:pt x="7380" y="12706"/>
                    </a:cubicBezTo>
                    <a:cubicBezTo>
                      <a:pt x="7335" y="12706"/>
                      <a:pt x="7335" y="12706"/>
                      <a:pt x="7290" y="12706"/>
                    </a:cubicBezTo>
                    <a:cubicBezTo>
                      <a:pt x="7290" y="12706"/>
                      <a:pt x="7245" y="12608"/>
                      <a:pt x="7245" y="12608"/>
                    </a:cubicBezTo>
                    <a:cubicBezTo>
                      <a:pt x="7245" y="12608"/>
                      <a:pt x="7200" y="12510"/>
                      <a:pt x="7200" y="12510"/>
                    </a:cubicBezTo>
                    <a:cubicBezTo>
                      <a:pt x="7155" y="12510"/>
                      <a:pt x="7155" y="12510"/>
                      <a:pt x="7155" y="12510"/>
                    </a:cubicBezTo>
                    <a:cubicBezTo>
                      <a:pt x="7110" y="12510"/>
                      <a:pt x="7155" y="12510"/>
                      <a:pt x="7155" y="12608"/>
                    </a:cubicBezTo>
                    <a:cubicBezTo>
                      <a:pt x="7155" y="12706"/>
                      <a:pt x="7200" y="12804"/>
                      <a:pt x="7200" y="12901"/>
                    </a:cubicBezTo>
                    <a:cubicBezTo>
                      <a:pt x="7200" y="12901"/>
                      <a:pt x="7200" y="12901"/>
                      <a:pt x="7200" y="12901"/>
                    </a:cubicBezTo>
                    <a:cubicBezTo>
                      <a:pt x="7200" y="12999"/>
                      <a:pt x="7155" y="12999"/>
                      <a:pt x="7155" y="12901"/>
                    </a:cubicBezTo>
                    <a:cubicBezTo>
                      <a:pt x="7110" y="12901"/>
                      <a:pt x="7110" y="12804"/>
                      <a:pt x="7065" y="12706"/>
                    </a:cubicBezTo>
                    <a:cubicBezTo>
                      <a:pt x="7020" y="12608"/>
                      <a:pt x="6975" y="12608"/>
                      <a:pt x="6975" y="12510"/>
                    </a:cubicBezTo>
                    <a:cubicBezTo>
                      <a:pt x="6975" y="12510"/>
                      <a:pt x="6975" y="12510"/>
                      <a:pt x="6930" y="12510"/>
                    </a:cubicBezTo>
                    <a:cubicBezTo>
                      <a:pt x="6930" y="12510"/>
                      <a:pt x="6930" y="12510"/>
                      <a:pt x="6930" y="12510"/>
                    </a:cubicBezTo>
                    <a:cubicBezTo>
                      <a:pt x="6975" y="12608"/>
                      <a:pt x="6975" y="12706"/>
                      <a:pt x="6975" y="12804"/>
                    </a:cubicBezTo>
                    <a:cubicBezTo>
                      <a:pt x="7020" y="12901"/>
                      <a:pt x="7020" y="12901"/>
                      <a:pt x="6975" y="12999"/>
                    </a:cubicBezTo>
                    <a:cubicBezTo>
                      <a:pt x="6975" y="12999"/>
                      <a:pt x="6930" y="12999"/>
                      <a:pt x="6930" y="12901"/>
                    </a:cubicBezTo>
                    <a:cubicBezTo>
                      <a:pt x="6885" y="12804"/>
                      <a:pt x="6840" y="12706"/>
                      <a:pt x="6840" y="12608"/>
                    </a:cubicBezTo>
                    <a:cubicBezTo>
                      <a:pt x="6840" y="12608"/>
                      <a:pt x="6795" y="12608"/>
                      <a:pt x="6795" y="12608"/>
                    </a:cubicBezTo>
                    <a:cubicBezTo>
                      <a:pt x="6795" y="12510"/>
                      <a:pt x="6795" y="12510"/>
                      <a:pt x="6795" y="12510"/>
                    </a:cubicBezTo>
                    <a:cubicBezTo>
                      <a:pt x="6795" y="12510"/>
                      <a:pt x="6750" y="12608"/>
                      <a:pt x="6750" y="12608"/>
                    </a:cubicBezTo>
                    <a:cubicBezTo>
                      <a:pt x="6750" y="12706"/>
                      <a:pt x="6750" y="12901"/>
                      <a:pt x="6750" y="12999"/>
                    </a:cubicBezTo>
                    <a:cubicBezTo>
                      <a:pt x="6750" y="12999"/>
                      <a:pt x="6750" y="13097"/>
                      <a:pt x="6750" y="13097"/>
                    </a:cubicBezTo>
                    <a:cubicBezTo>
                      <a:pt x="6750" y="13097"/>
                      <a:pt x="6705" y="13097"/>
                      <a:pt x="6705" y="12999"/>
                    </a:cubicBezTo>
                    <a:cubicBezTo>
                      <a:pt x="6660" y="12999"/>
                      <a:pt x="6615" y="12901"/>
                      <a:pt x="6570" y="12804"/>
                    </a:cubicBezTo>
                    <a:cubicBezTo>
                      <a:pt x="6525" y="12706"/>
                      <a:pt x="6480" y="12608"/>
                      <a:pt x="6390" y="12608"/>
                    </a:cubicBezTo>
                    <a:cubicBezTo>
                      <a:pt x="6390" y="12608"/>
                      <a:pt x="6345" y="12608"/>
                      <a:pt x="6345" y="12608"/>
                    </a:cubicBezTo>
                    <a:cubicBezTo>
                      <a:pt x="6300" y="12510"/>
                      <a:pt x="6255" y="12413"/>
                      <a:pt x="6165" y="12413"/>
                    </a:cubicBezTo>
                    <a:cubicBezTo>
                      <a:pt x="6165" y="12413"/>
                      <a:pt x="6120" y="12413"/>
                      <a:pt x="6120" y="12315"/>
                    </a:cubicBezTo>
                    <a:cubicBezTo>
                      <a:pt x="6030" y="12217"/>
                      <a:pt x="5985" y="12119"/>
                      <a:pt x="5895" y="11924"/>
                    </a:cubicBezTo>
                    <a:cubicBezTo>
                      <a:pt x="5850" y="11924"/>
                      <a:pt x="5850" y="11826"/>
                      <a:pt x="5760" y="11729"/>
                    </a:cubicBezTo>
                    <a:cubicBezTo>
                      <a:pt x="5760" y="11729"/>
                      <a:pt x="5760" y="11729"/>
                      <a:pt x="5715" y="11729"/>
                    </a:cubicBezTo>
                    <a:cubicBezTo>
                      <a:pt x="5715" y="11729"/>
                      <a:pt x="5670" y="11826"/>
                      <a:pt x="5670" y="11729"/>
                    </a:cubicBezTo>
                    <a:cubicBezTo>
                      <a:pt x="5625" y="11533"/>
                      <a:pt x="5580" y="11533"/>
                      <a:pt x="5535" y="11435"/>
                    </a:cubicBezTo>
                    <a:cubicBezTo>
                      <a:pt x="5490" y="11338"/>
                      <a:pt x="5445" y="11240"/>
                      <a:pt x="5400" y="11142"/>
                    </a:cubicBezTo>
                    <a:cubicBezTo>
                      <a:pt x="5355" y="11044"/>
                      <a:pt x="5310" y="10947"/>
                      <a:pt x="5310" y="10849"/>
                    </a:cubicBezTo>
                    <a:cubicBezTo>
                      <a:pt x="5265" y="10653"/>
                      <a:pt x="5175" y="10653"/>
                      <a:pt x="5130" y="10556"/>
                    </a:cubicBezTo>
                    <a:cubicBezTo>
                      <a:pt x="5040" y="10458"/>
                      <a:pt x="4995" y="10262"/>
                      <a:pt x="4950" y="10067"/>
                    </a:cubicBezTo>
                    <a:cubicBezTo>
                      <a:pt x="4950" y="10067"/>
                      <a:pt x="4950" y="9969"/>
                      <a:pt x="4905" y="9969"/>
                    </a:cubicBezTo>
                    <a:cubicBezTo>
                      <a:pt x="4860" y="9969"/>
                      <a:pt x="4860" y="9871"/>
                      <a:pt x="4815" y="9774"/>
                    </a:cubicBezTo>
                    <a:cubicBezTo>
                      <a:pt x="4770" y="9578"/>
                      <a:pt x="4680" y="9383"/>
                      <a:pt x="4635" y="9090"/>
                    </a:cubicBezTo>
                    <a:cubicBezTo>
                      <a:pt x="4590" y="9090"/>
                      <a:pt x="4590" y="9090"/>
                      <a:pt x="4590" y="9090"/>
                    </a:cubicBezTo>
                    <a:cubicBezTo>
                      <a:pt x="4545" y="9285"/>
                      <a:pt x="4500" y="9481"/>
                      <a:pt x="4455" y="9676"/>
                    </a:cubicBezTo>
                    <a:cubicBezTo>
                      <a:pt x="4455" y="9871"/>
                      <a:pt x="4410" y="10067"/>
                      <a:pt x="4365" y="10165"/>
                    </a:cubicBezTo>
                    <a:cubicBezTo>
                      <a:pt x="4320" y="10165"/>
                      <a:pt x="4320" y="10165"/>
                      <a:pt x="4275" y="10165"/>
                    </a:cubicBezTo>
                    <a:cubicBezTo>
                      <a:pt x="4275" y="10067"/>
                      <a:pt x="4230" y="10067"/>
                      <a:pt x="4230" y="10165"/>
                    </a:cubicBezTo>
                    <a:cubicBezTo>
                      <a:pt x="4185" y="10165"/>
                      <a:pt x="4185" y="10165"/>
                      <a:pt x="4140" y="10067"/>
                    </a:cubicBezTo>
                    <a:cubicBezTo>
                      <a:pt x="4140" y="10067"/>
                      <a:pt x="4095" y="10067"/>
                      <a:pt x="4050" y="10067"/>
                    </a:cubicBezTo>
                    <a:cubicBezTo>
                      <a:pt x="4005" y="10067"/>
                      <a:pt x="4005" y="9969"/>
                      <a:pt x="3960" y="9969"/>
                    </a:cubicBezTo>
                    <a:cubicBezTo>
                      <a:pt x="3960" y="9871"/>
                      <a:pt x="3915" y="9871"/>
                      <a:pt x="3870" y="9871"/>
                    </a:cubicBezTo>
                    <a:cubicBezTo>
                      <a:pt x="3870" y="9774"/>
                      <a:pt x="3825" y="9774"/>
                      <a:pt x="3825" y="9676"/>
                    </a:cubicBezTo>
                    <a:cubicBezTo>
                      <a:pt x="3825" y="9578"/>
                      <a:pt x="3825" y="9578"/>
                      <a:pt x="3780" y="9481"/>
                    </a:cubicBezTo>
                    <a:cubicBezTo>
                      <a:pt x="3780" y="9383"/>
                      <a:pt x="3735" y="9383"/>
                      <a:pt x="3735" y="9285"/>
                    </a:cubicBezTo>
                    <a:cubicBezTo>
                      <a:pt x="3780" y="9187"/>
                      <a:pt x="3735" y="9187"/>
                      <a:pt x="3735" y="9187"/>
                    </a:cubicBezTo>
                    <a:cubicBezTo>
                      <a:pt x="3735" y="9187"/>
                      <a:pt x="3690" y="9187"/>
                      <a:pt x="3690" y="9090"/>
                    </a:cubicBezTo>
                    <a:cubicBezTo>
                      <a:pt x="3690" y="9090"/>
                      <a:pt x="3735" y="8992"/>
                      <a:pt x="3735" y="8992"/>
                    </a:cubicBezTo>
                    <a:cubicBezTo>
                      <a:pt x="3735" y="8894"/>
                      <a:pt x="3690" y="8894"/>
                      <a:pt x="3690" y="8796"/>
                    </a:cubicBezTo>
                    <a:cubicBezTo>
                      <a:pt x="3690" y="8796"/>
                      <a:pt x="3690" y="8699"/>
                      <a:pt x="3690" y="8699"/>
                    </a:cubicBezTo>
                    <a:cubicBezTo>
                      <a:pt x="3690" y="8601"/>
                      <a:pt x="3690" y="8601"/>
                      <a:pt x="3690" y="8503"/>
                    </a:cubicBezTo>
                    <a:cubicBezTo>
                      <a:pt x="3690" y="8503"/>
                      <a:pt x="3645" y="8503"/>
                      <a:pt x="3690" y="8405"/>
                    </a:cubicBezTo>
                    <a:cubicBezTo>
                      <a:pt x="3690" y="8405"/>
                      <a:pt x="3690" y="8308"/>
                      <a:pt x="3735" y="8308"/>
                    </a:cubicBezTo>
                    <a:cubicBezTo>
                      <a:pt x="3780" y="8308"/>
                      <a:pt x="3825" y="8210"/>
                      <a:pt x="3870" y="8210"/>
                    </a:cubicBezTo>
                    <a:cubicBezTo>
                      <a:pt x="3960" y="8112"/>
                      <a:pt x="4050" y="8112"/>
                      <a:pt x="4140" y="8014"/>
                    </a:cubicBezTo>
                    <a:cubicBezTo>
                      <a:pt x="4185" y="8014"/>
                      <a:pt x="4185" y="7917"/>
                      <a:pt x="4140" y="7917"/>
                    </a:cubicBezTo>
                    <a:cubicBezTo>
                      <a:pt x="4140" y="7721"/>
                      <a:pt x="4095" y="7624"/>
                      <a:pt x="4050" y="7526"/>
                    </a:cubicBezTo>
                    <a:cubicBezTo>
                      <a:pt x="4005" y="7428"/>
                      <a:pt x="3960" y="7330"/>
                      <a:pt x="3915" y="7330"/>
                    </a:cubicBezTo>
                    <a:cubicBezTo>
                      <a:pt x="3825" y="7233"/>
                      <a:pt x="3780" y="7233"/>
                      <a:pt x="3780" y="7037"/>
                    </a:cubicBezTo>
                    <a:cubicBezTo>
                      <a:pt x="3780" y="7037"/>
                      <a:pt x="3780" y="6939"/>
                      <a:pt x="3780" y="6939"/>
                    </a:cubicBezTo>
                    <a:cubicBezTo>
                      <a:pt x="3825" y="6744"/>
                      <a:pt x="3780" y="6646"/>
                      <a:pt x="3735" y="6548"/>
                    </a:cubicBezTo>
                    <a:cubicBezTo>
                      <a:pt x="3690" y="6451"/>
                      <a:pt x="3645" y="6353"/>
                      <a:pt x="3645" y="6255"/>
                    </a:cubicBezTo>
                    <a:cubicBezTo>
                      <a:pt x="3600" y="6157"/>
                      <a:pt x="3555" y="6060"/>
                      <a:pt x="3555" y="5962"/>
                    </a:cubicBezTo>
                    <a:cubicBezTo>
                      <a:pt x="3555" y="5864"/>
                      <a:pt x="3555" y="5767"/>
                      <a:pt x="3510" y="5669"/>
                    </a:cubicBezTo>
                    <a:cubicBezTo>
                      <a:pt x="3465" y="5571"/>
                      <a:pt x="3465" y="5473"/>
                      <a:pt x="3465" y="5376"/>
                    </a:cubicBezTo>
                    <a:cubicBezTo>
                      <a:pt x="3420" y="5376"/>
                      <a:pt x="3420" y="5278"/>
                      <a:pt x="3465" y="5278"/>
                    </a:cubicBezTo>
                    <a:cubicBezTo>
                      <a:pt x="3465" y="5082"/>
                      <a:pt x="3465" y="4985"/>
                      <a:pt x="3420" y="4887"/>
                    </a:cubicBezTo>
                    <a:cubicBezTo>
                      <a:pt x="3375" y="4691"/>
                      <a:pt x="3375" y="4496"/>
                      <a:pt x="3285" y="4300"/>
                    </a:cubicBezTo>
                    <a:cubicBezTo>
                      <a:pt x="3285" y="4300"/>
                      <a:pt x="3285" y="4203"/>
                      <a:pt x="3285" y="4105"/>
                    </a:cubicBezTo>
                    <a:cubicBezTo>
                      <a:pt x="3330" y="4105"/>
                      <a:pt x="3330" y="4007"/>
                      <a:pt x="3285" y="3910"/>
                    </a:cubicBezTo>
                    <a:cubicBezTo>
                      <a:pt x="3240" y="3812"/>
                      <a:pt x="3240" y="3714"/>
                      <a:pt x="3285" y="3519"/>
                    </a:cubicBezTo>
                    <a:cubicBezTo>
                      <a:pt x="3285" y="3519"/>
                      <a:pt x="3285" y="3519"/>
                      <a:pt x="3285" y="3421"/>
                    </a:cubicBezTo>
                    <a:cubicBezTo>
                      <a:pt x="3285" y="3421"/>
                      <a:pt x="3330" y="3323"/>
                      <a:pt x="3330" y="3323"/>
                    </a:cubicBezTo>
                    <a:cubicBezTo>
                      <a:pt x="3285" y="3225"/>
                      <a:pt x="3285" y="3225"/>
                      <a:pt x="3285" y="3128"/>
                    </a:cubicBezTo>
                    <a:cubicBezTo>
                      <a:pt x="3240" y="3128"/>
                      <a:pt x="3195" y="3030"/>
                      <a:pt x="3195" y="2932"/>
                    </a:cubicBezTo>
                    <a:cubicBezTo>
                      <a:pt x="3150" y="2932"/>
                      <a:pt x="3150" y="2834"/>
                      <a:pt x="3150" y="2834"/>
                    </a:cubicBezTo>
                    <a:cubicBezTo>
                      <a:pt x="3195" y="2737"/>
                      <a:pt x="3195" y="2737"/>
                      <a:pt x="3240" y="2737"/>
                    </a:cubicBezTo>
                    <a:cubicBezTo>
                      <a:pt x="3240" y="2834"/>
                      <a:pt x="3285" y="2834"/>
                      <a:pt x="3330" y="2834"/>
                    </a:cubicBezTo>
                    <a:cubicBezTo>
                      <a:pt x="3375" y="2932"/>
                      <a:pt x="3375" y="2932"/>
                      <a:pt x="3420" y="2932"/>
                    </a:cubicBezTo>
                    <a:cubicBezTo>
                      <a:pt x="3420" y="2932"/>
                      <a:pt x="3420" y="2932"/>
                      <a:pt x="3420" y="2932"/>
                    </a:cubicBezTo>
                    <a:cubicBezTo>
                      <a:pt x="3420" y="2932"/>
                      <a:pt x="3420" y="2932"/>
                      <a:pt x="3420" y="2932"/>
                    </a:cubicBezTo>
                    <a:cubicBezTo>
                      <a:pt x="3420" y="2834"/>
                      <a:pt x="3420" y="2834"/>
                      <a:pt x="3375" y="2834"/>
                    </a:cubicBezTo>
                    <a:cubicBezTo>
                      <a:pt x="3375" y="2737"/>
                      <a:pt x="3330" y="2639"/>
                      <a:pt x="3285" y="2541"/>
                    </a:cubicBezTo>
                    <a:cubicBezTo>
                      <a:pt x="3285" y="2443"/>
                      <a:pt x="3285" y="2443"/>
                      <a:pt x="3285" y="2346"/>
                    </a:cubicBezTo>
                    <a:cubicBezTo>
                      <a:pt x="3330" y="2346"/>
                      <a:pt x="3375" y="2346"/>
                      <a:pt x="3375" y="2346"/>
                    </a:cubicBezTo>
                    <a:cubicBezTo>
                      <a:pt x="3420" y="2443"/>
                      <a:pt x="3465" y="2541"/>
                      <a:pt x="3465" y="2541"/>
                    </a:cubicBezTo>
                    <a:cubicBezTo>
                      <a:pt x="3510" y="2541"/>
                      <a:pt x="3510" y="2541"/>
                      <a:pt x="3510" y="2541"/>
                    </a:cubicBezTo>
                    <a:cubicBezTo>
                      <a:pt x="3510" y="2541"/>
                      <a:pt x="3510" y="2541"/>
                      <a:pt x="3510" y="2541"/>
                    </a:cubicBezTo>
                    <a:cubicBezTo>
                      <a:pt x="3465" y="2346"/>
                      <a:pt x="3420" y="2248"/>
                      <a:pt x="3375" y="2052"/>
                    </a:cubicBezTo>
                    <a:cubicBezTo>
                      <a:pt x="3375" y="2052"/>
                      <a:pt x="3375" y="2052"/>
                      <a:pt x="3375" y="1955"/>
                    </a:cubicBezTo>
                    <a:cubicBezTo>
                      <a:pt x="3420" y="1955"/>
                      <a:pt x="3420" y="1955"/>
                      <a:pt x="3465" y="1955"/>
                    </a:cubicBezTo>
                    <a:cubicBezTo>
                      <a:pt x="3465" y="2052"/>
                      <a:pt x="3510" y="2052"/>
                      <a:pt x="3555" y="2150"/>
                    </a:cubicBezTo>
                    <a:cubicBezTo>
                      <a:pt x="3555" y="2150"/>
                      <a:pt x="3555" y="2150"/>
                      <a:pt x="3555" y="2150"/>
                    </a:cubicBezTo>
                    <a:cubicBezTo>
                      <a:pt x="3555" y="2150"/>
                      <a:pt x="3555" y="2150"/>
                      <a:pt x="3555" y="2150"/>
                    </a:cubicBezTo>
                    <a:cubicBezTo>
                      <a:pt x="3555" y="1955"/>
                      <a:pt x="3510" y="1857"/>
                      <a:pt x="3510" y="1759"/>
                    </a:cubicBezTo>
                    <a:cubicBezTo>
                      <a:pt x="3510" y="1759"/>
                      <a:pt x="3510" y="1662"/>
                      <a:pt x="3510" y="1662"/>
                    </a:cubicBezTo>
                    <a:cubicBezTo>
                      <a:pt x="3510" y="1662"/>
                      <a:pt x="3555" y="1662"/>
                      <a:pt x="3555" y="1662"/>
                    </a:cubicBezTo>
                    <a:cubicBezTo>
                      <a:pt x="3600" y="1662"/>
                      <a:pt x="3600" y="1759"/>
                      <a:pt x="3600" y="1759"/>
                    </a:cubicBezTo>
                    <a:cubicBezTo>
                      <a:pt x="3600" y="1857"/>
                      <a:pt x="3600" y="1857"/>
                      <a:pt x="3645" y="1857"/>
                    </a:cubicBezTo>
                    <a:cubicBezTo>
                      <a:pt x="3645" y="1857"/>
                      <a:pt x="3645" y="1857"/>
                      <a:pt x="3645" y="1857"/>
                    </a:cubicBezTo>
                    <a:cubicBezTo>
                      <a:pt x="3645" y="1857"/>
                      <a:pt x="3645" y="1857"/>
                      <a:pt x="3645" y="1857"/>
                    </a:cubicBezTo>
                    <a:cubicBezTo>
                      <a:pt x="3645" y="1759"/>
                      <a:pt x="3600" y="1662"/>
                      <a:pt x="3600" y="1564"/>
                    </a:cubicBezTo>
                    <a:cubicBezTo>
                      <a:pt x="3600" y="1466"/>
                      <a:pt x="3645" y="1466"/>
                      <a:pt x="3645" y="1466"/>
                    </a:cubicBezTo>
                    <a:cubicBezTo>
                      <a:pt x="3645" y="1466"/>
                      <a:pt x="3645" y="1466"/>
                      <a:pt x="3645" y="1466"/>
                    </a:cubicBezTo>
                    <a:cubicBezTo>
                      <a:pt x="3690" y="1564"/>
                      <a:pt x="3735" y="1564"/>
                      <a:pt x="3735" y="1662"/>
                    </a:cubicBezTo>
                    <a:cubicBezTo>
                      <a:pt x="3780" y="1759"/>
                      <a:pt x="3825" y="1857"/>
                      <a:pt x="3870" y="1955"/>
                    </a:cubicBezTo>
                    <a:cubicBezTo>
                      <a:pt x="3870" y="1955"/>
                      <a:pt x="3870" y="1955"/>
                      <a:pt x="3870" y="1955"/>
                    </a:cubicBezTo>
                    <a:cubicBezTo>
                      <a:pt x="3870" y="1955"/>
                      <a:pt x="3870" y="1955"/>
                      <a:pt x="3870" y="1955"/>
                    </a:cubicBezTo>
                    <a:cubicBezTo>
                      <a:pt x="3870" y="1955"/>
                      <a:pt x="3870" y="1857"/>
                      <a:pt x="3870" y="1857"/>
                    </a:cubicBezTo>
                    <a:cubicBezTo>
                      <a:pt x="3870" y="1857"/>
                      <a:pt x="3870" y="1759"/>
                      <a:pt x="3915" y="1759"/>
                    </a:cubicBezTo>
                    <a:cubicBezTo>
                      <a:pt x="3915" y="1759"/>
                      <a:pt x="3915" y="1759"/>
                      <a:pt x="3915" y="1759"/>
                    </a:cubicBezTo>
                    <a:cubicBezTo>
                      <a:pt x="3960" y="1857"/>
                      <a:pt x="3960" y="1857"/>
                      <a:pt x="3960" y="1857"/>
                    </a:cubicBezTo>
                    <a:cubicBezTo>
                      <a:pt x="3960" y="2052"/>
                      <a:pt x="4050" y="2052"/>
                      <a:pt x="4095" y="2248"/>
                    </a:cubicBezTo>
                    <a:cubicBezTo>
                      <a:pt x="4095" y="2346"/>
                      <a:pt x="4140" y="2541"/>
                      <a:pt x="4140" y="2639"/>
                    </a:cubicBezTo>
                    <a:cubicBezTo>
                      <a:pt x="4230" y="2932"/>
                      <a:pt x="4275" y="3225"/>
                      <a:pt x="4320" y="3519"/>
                    </a:cubicBezTo>
                    <a:cubicBezTo>
                      <a:pt x="4410" y="3714"/>
                      <a:pt x="4455" y="3910"/>
                      <a:pt x="4500" y="4105"/>
                    </a:cubicBezTo>
                    <a:cubicBezTo>
                      <a:pt x="4545" y="4300"/>
                      <a:pt x="4545" y="4398"/>
                      <a:pt x="4545" y="4594"/>
                    </a:cubicBezTo>
                    <a:cubicBezTo>
                      <a:pt x="4590" y="4789"/>
                      <a:pt x="4590" y="4985"/>
                      <a:pt x="4635" y="5180"/>
                    </a:cubicBezTo>
                    <a:cubicBezTo>
                      <a:pt x="4680" y="5376"/>
                      <a:pt x="4770" y="5669"/>
                      <a:pt x="4815" y="5864"/>
                    </a:cubicBezTo>
                    <a:cubicBezTo>
                      <a:pt x="4815" y="5864"/>
                      <a:pt x="4815" y="5864"/>
                      <a:pt x="4815" y="5864"/>
                    </a:cubicBezTo>
                    <a:cubicBezTo>
                      <a:pt x="4905" y="6060"/>
                      <a:pt x="4995" y="6255"/>
                      <a:pt x="5130" y="6353"/>
                    </a:cubicBezTo>
                    <a:cubicBezTo>
                      <a:pt x="5175" y="6353"/>
                      <a:pt x="5220" y="6353"/>
                      <a:pt x="5265" y="6255"/>
                    </a:cubicBezTo>
                    <a:cubicBezTo>
                      <a:pt x="5355" y="6157"/>
                      <a:pt x="5445" y="6060"/>
                      <a:pt x="5580" y="6157"/>
                    </a:cubicBezTo>
                    <a:cubicBezTo>
                      <a:pt x="5625" y="6157"/>
                      <a:pt x="5715" y="6157"/>
                      <a:pt x="5760" y="6157"/>
                    </a:cubicBezTo>
                    <a:cubicBezTo>
                      <a:pt x="5805" y="6157"/>
                      <a:pt x="5805" y="6157"/>
                      <a:pt x="5805" y="6255"/>
                    </a:cubicBezTo>
                    <a:cubicBezTo>
                      <a:pt x="5805" y="6353"/>
                      <a:pt x="5805" y="6353"/>
                      <a:pt x="5805" y="6353"/>
                    </a:cubicBezTo>
                    <a:cubicBezTo>
                      <a:pt x="5715" y="6451"/>
                      <a:pt x="5625" y="6548"/>
                      <a:pt x="5580" y="6744"/>
                    </a:cubicBezTo>
                    <a:cubicBezTo>
                      <a:pt x="5490" y="6842"/>
                      <a:pt x="5445" y="7037"/>
                      <a:pt x="5400" y="7233"/>
                    </a:cubicBezTo>
                    <a:cubicBezTo>
                      <a:pt x="5400" y="7330"/>
                      <a:pt x="5400" y="7330"/>
                      <a:pt x="5400" y="7428"/>
                    </a:cubicBezTo>
                    <a:cubicBezTo>
                      <a:pt x="5445" y="7526"/>
                      <a:pt x="5445" y="7624"/>
                      <a:pt x="5445" y="7721"/>
                    </a:cubicBezTo>
                    <a:cubicBezTo>
                      <a:pt x="5490" y="7819"/>
                      <a:pt x="5535" y="7917"/>
                      <a:pt x="5535" y="8014"/>
                    </a:cubicBezTo>
                    <a:cubicBezTo>
                      <a:pt x="5625" y="8308"/>
                      <a:pt x="5715" y="8405"/>
                      <a:pt x="5805" y="8601"/>
                    </a:cubicBezTo>
                    <a:cubicBezTo>
                      <a:pt x="5940" y="8796"/>
                      <a:pt x="6075" y="8992"/>
                      <a:pt x="6210" y="9285"/>
                    </a:cubicBezTo>
                    <a:cubicBezTo>
                      <a:pt x="6300" y="9383"/>
                      <a:pt x="6390" y="9578"/>
                      <a:pt x="6480" y="9774"/>
                    </a:cubicBezTo>
                    <a:cubicBezTo>
                      <a:pt x="6480" y="9774"/>
                      <a:pt x="6525" y="9774"/>
                      <a:pt x="6525" y="9871"/>
                    </a:cubicBezTo>
                    <a:cubicBezTo>
                      <a:pt x="6525" y="9969"/>
                      <a:pt x="6570" y="9969"/>
                      <a:pt x="6615" y="10067"/>
                    </a:cubicBezTo>
                    <a:cubicBezTo>
                      <a:pt x="6660" y="10165"/>
                      <a:pt x="6750" y="10262"/>
                      <a:pt x="6795" y="10360"/>
                    </a:cubicBezTo>
                    <a:cubicBezTo>
                      <a:pt x="6885" y="10556"/>
                      <a:pt x="6975" y="10751"/>
                      <a:pt x="7020" y="10849"/>
                    </a:cubicBezTo>
                    <a:cubicBezTo>
                      <a:pt x="7155" y="11044"/>
                      <a:pt x="7245" y="11240"/>
                      <a:pt x="7335" y="11435"/>
                    </a:cubicBezTo>
                    <a:cubicBezTo>
                      <a:pt x="7380" y="11533"/>
                      <a:pt x="7380" y="11631"/>
                      <a:pt x="7425" y="11729"/>
                    </a:cubicBezTo>
                    <a:cubicBezTo>
                      <a:pt x="7425" y="11729"/>
                      <a:pt x="7470" y="11826"/>
                      <a:pt x="7425" y="11826"/>
                    </a:cubicBezTo>
                    <a:cubicBezTo>
                      <a:pt x="7425" y="11826"/>
                      <a:pt x="7380" y="11924"/>
                      <a:pt x="7380" y="11826"/>
                    </a:cubicBezTo>
                    <a:cubicBezTo>
                      <a:pt x="7335" y="11826"/>
                      <a:pt x="7335" y="11826"/>
                      <a:pt x="7335" y="11826"/>
                    </a:cubicBezTo>
                    <a:cubicBezTo>
                      <a:pt x="7335" y="11924"/>
                      <a:pt x="7335" y="11924"/>
                      <a:pt x="7335" y="11924"/>
                    </a:cubicBezTo>
                    <a:cubicBezTo>
                      <a:pt x="7380" y="12119"/>
                      <a:pt x="7425" y="12217"/>
                      <a:pt x="7470" y="12413"/>
                    </a:cubicBezTo>
                    <a:cubicBezTo>
                      <a:pt x="7470" y="12413"/>
                      <a:pt x="7470" y="12413"/>
                      <a:pt x="7470" y="12510"/>
                    </a:cubicBezTo>
                    <a:cubicBezTo>
                      <a:pt x="7515" y="12510"/>
                      <a:pt x="7470" y="12510"/>
                      <a:pt x="7470" y="12608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7584" name="Freeform 699"/>
              <p:cNvSpPr/>
              <p:nvPr/>
            </p:nvSpPr>
            <p:spPr>
              <a:xfrm>
                <a:off x="279419" y="89352"/>
                <a:ext cx="12701" cy="5140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0160" y="0"/>
                    </a:moveTo>
                    <a:cubicBezTo>
                      <a:pt x="21600" y="248"/>
                      <a:pt x="21600" y="248"/>
                      <a:pt x="21600" y="497"/>
                    </a:cubicBezTo>
                    <a:cubicBezTo>
                      <a:pt x="21600" y="21600"/>
                      <a:pt x="21600" y="21600"/>
                      <a:pt x="21600" y="21600"/>
                    </a:cubicBezTo>
                    <a:cubicBezTo>
                      <a:pt x="21600" y="21600"/>
                      <a:pt x="21600" y="21600"/>
                      <a:pt x="21600" y="21600"/>
                    </a:cubicBezTo>
                    <a:cubicBezTo>
                      <a:pt x="15840" y="20855"/>
                      <a:pt x="14400" y="19614"/>
                      <a:pt x="11520" y="18621"/>
                    </a:cubicBezTo>
                    <a:cubicBezTo>
                      <a:pt x="10080" y="18372"/>
                      <a:pt x="10080" y="18124"/>
                      <a:pt x="8640" y="17876"/>
                    </a:cubicBezTo>
                    <a:cubicBezTo>
                      <a:pt x="5760" y="16634"/>
                      <a:pt x="2880" y="15393"/>
                      <a:pt x="0" y="14152"/>
                    </a:cubicBezTo>
                    <a:cubicBezTo>
                      <a:pt x="0" y="13655"/>
                      <a:pt x="0" y="13407"/>
                      <a:pt x="0" y="12910"/>
                    </a:cubicBezTo>
                    <a:cubicBezTo>
                      <a:pt x="1440" y="11917"/>
                      <a:pt x="4320" y="10676"/>
                      <a:pt x="5760" y="9683"/>
                    </a:cubicBezTo>
                    <a:cubicBezTo>
                      <a:pt x="5760" y="8938"/>
                      <a:pt x="8640" y="8193"/>
                      <a:pt x="10080" y="7448"/>
                    </a:cubicBezTo>
                    <a:cubicBezTo>
                      <a:pt x="10080" y="6952"/>
                      <a:pt x="11520" y="6455"/>
                      <a:pt x="11520" y="5959"/>
                    </a:cubicBezTo>
                    <a:cubicBezTo>
                      <a:pt x="11520" y="5214"/>
                      <a:pt x="12960" y="4469"/>
                      <a:pt x="14400" y="3972"/>
                    </a:cubicBezTo>
                    <a:cubicBezTo>
                      <a:pt x="15840" y="3228"/>
                      <a:pt x="15840" y="2483"/>
                      <a:pt x="17280" y="1986"/>
                    </a:cubicBezTo>
                    <a:cubicBezTo>
                      <a:pt x="18720" y="1241"/>
                      <a:pt x="20160" y="745"/>
                      <a:pt x="20160" y="0"/>
                    </a:cubicBezTo>
                    <a:cubicBezTo>
                      <a:pt x="20160" y="0"/>
                      <a:pt x="20160" y="0"/>
                      <a:pt x="20160" y="0"/>
                    </a:cubicBezTo>
                    <a:cubicBezTo>
                      <a:pt x="20160" y="0"/>
                      <a:pt x="20160" y="0"/>
                      <a:pt x="2016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7585" name="Freeform 700"/>
              <p:cNvSpPr/>
              <p:nvPr/>
            </p:nvSpPr>
            <p:spPr>
              <a:xfrm>
                <a:off x="279378" y="155097"/>
                <a:ext cx="12701" cy="2184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782" h="21600" fill="norm" stroke="1" extrusionOk="0">
                    <a:moveTo>
                      <a:pt x="15382" y="2919"/>
                    </a:moveTo>
                    <a:cubicBezTo>
                      <a:pt x="16732" y="1751"/>
                      <a:pt x="15382" y="584"/>
                      <a:pt x="20782" y="0"/>
                    </a:cubicBezTo>
                    <a:cubicBezTo>
                      <a:pt x="20782" y="21600"/>
                      <a:pt x="20782" y="21600"/>
                      <a:pt x="20782" y="21600"/>
                    </a:cubicBezTo>
                    <a:cubicBezTo>
                      <a:pt x="20782" y="21600"/>
                      <a:pt x="20782" y="21600"/>
                      <a:pt x="20782" y="21600"/>
                    </a:cubicBezTo>
                    <a:cubicBezTo>
                      <a:pt x="15382" y="21600"/>
                      <a:pt x="11332" y="20432"/>
                      <a:pt x="7282" y="20432"/>
                    </a:cubicBezTo>
                    <a:cubicBezTo>
                      <a:pt x="5932" y="20432"/>
                      <a:pt x="4582" y="20432"/>
                      <a:pt x="3232" y="20432"/>
                    </a:cubicBezTo>
                    <a:cubicBezTo>
                      <a:pt x="-818" y="19849"/>
                      <a:pt x="-818" y="19849"/>
                      <a:pt x="1882" y="18097"/>
                    </a:cubicBezTo>
                    <a:cubicBezTo>
                      <a:pt x="5932" y="14011"/>
                      <a:pt x="8632" y="9924"/>
                      <a:pt x="12682" y="6422"/>
                    </a:cubicBezTo>
                    <a:cubicBezTo>
                      <a:pt x="12682" y="5254"/>
                      <a:pt x="14032" y="3503"/>
                      <a:pt x="15382" y="2919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7586" name="Freeform 701"/>
              <p:cNvSpPr/>
              <p:nvPr/>
            </p:nvSpPr>
            <p:spPr>
              <a:xfrm>
                <a:off x="283190" y="182826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7971" h="17550" fill="norm" stroke="1" extrusionOk="0">
                    <a:moveTo>
                      <a:pt x="17971" y="0"/>
                    </a:moveTo>
                    <a:cubicBezTo>
                      <a:pt x="17971" y="5400"/>
                      <a:pt x="17971" y="5400"/>
                      <a:pt x="17971" y="5400"/>
                    </a:cubicBezTo>
                    <a:cubicBezTo>
                      <a:pt x="13651" y="10800"/>
                      <a:pt x="9331" y="16200"/>
                      <a:pt x="9331" y="16200"/>
                    </a:cubicBezTo>
                    <a:cubicBezTo>
                      <a:pt x="5011" y="16200"/>
                      <a:pt x="691" y="21600"/>
                      <a:pt x="691" y="10800"/>
                    </a:cubicBezTo>
                    <a:cubicBezTo>
                      <a:pt x="691" y="0"/>
                      <a:pt x="-3629" y="0"/>
                      <a:pt x="9331" y="0"/>
                    </a:cubicBezTo>
                    <a:cubicBezTo>
                      <a:pt x="13651" y="0"/>
                      <a:pt x="13651" y="0"/>
                      <a:pt x="1797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7587" name="Freeform 702"/>
              <p:cNvSpPr/>
              <p:nvPr/>
            </p:nvSpPr>
            <p:spPr>
              <a:xfrm>
                <a:off x="283993" y="186032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5274" h="21600" fill="norm" stroke="1" extrusionOk="0">
                    <a:moveTo>
                      <a:pt x="15274" y="0"/>
                    </a:moveTo>
                    <a:cubicBezTo>
                      <a:pt x="15274" y="21600"/>
                      <a:pt x="15274" y="21600"/>
                      <a:pt x="15274" y="21600"/>
                    </a:cubicBezTo>
                    <a:cubicBezTo>
                      <a:pt x="4474" y="21600"/>
                      <a:pt x="4474" y="21600"/>
                      <a:pt x="4474" y="10800"/>
                    </a:cubicBezTo>
                    <a:cubicBezTo>
                      <a:pt x="-6326" y="10800"/>
                      <a:pt x="4474" y="0"/>
                      <a:pt x="1527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7588" name="Freeform 703"/>
              <p:cNvSpPr/>
              <p:nvPr/>
            </p:nvSpPr>
            <p:spPr>
              <a:xfrm>
                <a:off x="248814" y="199442"/>
                <a:ext cx="41479" cy="8472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291" y="7099"/>
                    </a:moveTo>
                    <a:cubicBezTo>
                      <a:pt x="21600" y="7250"/>
                      <a:pt x="21600" y="7401"/>
                      <a:pt x="21600" y="7552"/>
                    </a:cubicBezTo>
                    <a:cubicBezTo>
                      <a:pt x="21600" y="21600"/>
                      <a:pt x="21600" y="21600"/>
                      <a:pt x="21600" y="21600"/>
                    </a:cubicBezTo>
                    <a:cubicBezTo>
                      <a:pt x="5246" y="21600"/>
                      <a:pt x="5246" y="21600"/>
                      <a:pt x="5246" y="21600"/>
                    </a:cubicBezTo>
                    <a:cubicBezTo>
                      <a:pt x="5554" y="21449"/>
                      <a:pt x="5554" y="21298"/>
                      <a:pt x="5863" y="21147"/>
                    </a:cubicBezTo>
                    <a:cubicBezTo>
                      <a:pt x="5863" y="20845"/>
                      <a:pt x="5863" y="20845"/>
                      <a:pt x="5554" y="20845"/>
                    </a:cubicBezTo>
                    <a:cubicBezTo>
                      <a:pt x="4629" y="20694"/>
                      <a:pt x="3703" y="20845"/>
                      <a:pt x="2777" y="20845"/>
                    </a:cubicBezTo>
                    <a:cubicBezTo>
                      <a:pt x="2469" y="20845"/>
                      <a:pt x="2160" y="20694"/>
                      <a:pt x="1851" y="20845"/>
                    </a:cubicBezTo>
                    <a:cubicBezTo>
                      <a:pt x="1234" y="20996"/>
                      <a:pt x="617" y="20845"/>
                      <a:pt x="309" y="20845"/>
                    </a:cubicBezTo>
                    <a:cubicBezTo>
                      <a:pt x="0" y="20845"/>
                      <a:pt x="0" y="20845"/>
                      <a:pt x="0" y="20694"/>
                    </a:cubicBezTo>
                    <a:cubicBezTo>
                      <a:pt x="617" y="20392"/>
                      <a:pt x="926" y="20090"/>
                      <a:pt x="1543" y="19787"/>
                    </a:cubicBezTo>
                    <a:cubicBezTo>
                      <a:pt x="3394" y="18579"/>
                      <a:pt x="4937" y="17220"/>
                      <a:pt x="6480" y="15860"/>
                    </a:cubicBezTo>
                    <a:cubicBezTo>
                      <a:pt x="7406" y="15709"/>
                      <a:pt x="7097" y="15105"/>
                      <a:pt x="7714" y="14954"/>
                    </a:cubicBezTo>
                    <a:cubicBezTo>
                      <a:pt x="7714" y="14954"/>
                      <a:pt x="7714" y="14803"/>
                      <a:pt x="7714" y="14803"/>
                    </a:cubicBezTo>
                    <a:cubicBezTo>
                      <a:pt x="7406" y="14803"/>
                      <a:pt x="7406" y="14501"/>
                      <a:pt x="6789" y="14652"/>
                    </a:cubicBezTo>
                    <a:cubicBezTo>
                      <a:pt x="5863" y="14652"/>
                      <a:pt x="4937" y="14501"/>
                      <a:pt x="4011" y="14803"/>
                    </a:cubicBezTo>
                    <a:cubicBezTo>
                      <a:pt x="3394" y="14954"/>
                      <a:pt x="2777" y="14803"/>
                      <a:pt x="2160" y="14652"/>
                    </a:cubicBezTo>
                    <a:cubicBezTo>
                      <a:pt x="1851" y="14652"/>
                      <a:pt x="1851" y="14501"/>
                      <a:pt x="1851" y="14350"/>
                    </a:cubicBezTo>
                    <a:cubicBezTo>
                      <a:pt x="2469" y="14048"/>
                      <a:pt x="2777" y="13745"/>
                      <a:pt x="3394" y="13443"/>
                    </a:cubicBezTo>
                    <a:cubicBezTo>
                      <a:pt x="4320" y="12839"/>
                      <a:pt x="4937" y="12235"/>
                      <a:pt x="5863" y="11480"/>
                    </a:cubicBezTo>
                    <a:cubicBezTo>
                      <a:pt x="6789" y="10724"/>
                      <a:pt x="7406" y="9969"/>
                      <a:pt x="8023" y="9214"/>
                    </a:cubicBezTo>
                    <a:cubicBezTo>
                      <a:pt x="8331" y="9214"/>
                      <a:pt x="8331" y="9063"/>
                      <a:pt x="8331" y="9063"/>
                    </a:cubicBezTo>
                    <a:cubicBezTo>
                      <a:pt x="8023" y="8912"/>
                      <a:pt x="7714" y="8761"/>
                      <a:pt x="7406" y="8912"/>
                    </a:cubicBezTo>
                    <a:cubicBezTo>
                      <a:pt x="6789" y="9063"/>
                      <a:pt x="6171" y="8912"/>
                      <a:pt x="5554" y="9063"/>
                    </a:cubicBezTo>
                    <a:cubicBezTo>
                      <a:pt x="5246" y="9063"/>
                      <a:pt x="4937" y="9063"/>
                      <a:pt x="4320" y="9063"/>
                    </a:cubicBezTo>
                    <a:cubicBezTo>
                      <a:pt x="4011" y="9063"/>
                      <a:pt x="3703" y="8912"/>
                      <a:pt x="3394" y="8912"/>
                    </a:cubicBezTo>
                    <a:cubicBezTo>
                      <a:pt x="3394" y="8761"/>
                      <a:pt x="3703" y="8610"/>
                      <a:pt x="4011" y="8459"/>
                    </a:cubicBezTo>
                    <a:cubicBezTo>
                      <a:pt x="4629" y="8157"/>
                      <a:pt x="4937" y="7703"/>
                      <a:pt x="5246" y="7401"/>
                    </a:cubicBezTo>
                    <a:cubicBezTo>
                      <a:pt x="6171" y="6646"/>
                      <a:pt x="6789" y="6042"/>
                      <a:pt x="7406" y="5438"/>
                    </a:cubicBezTo>
                    <a:cubicBezTo>
                      <a:pt x="8640" y="4380"/>
                      <a:pt x="9874" y="3323"/>
                      <a:pt x="10800" y="2417"/>
                    </a:cubicBezTo>
                    <a:cubicBezTo>
                      <a:pt x="11417" y="1964"/>
                      <a:pt x="11726" y="1662"/>
                      <a:pt x="12034" y="1208"/>
                    </a:cubicBezTo>
                    <a:cubicBezTo>
                      <a:pt x="12651" y="755"/>
                      <a:pt x="13269" y="453"/>
                      <a:pt x="13269" y="0"/>
                    </a:cubicBezTo>
                    <a:cubicBezTo>
                      <a:pt x="13269" y="0"/>
                      <a:pt x="13577" y="0"/>
                      <a:pt x="13577" y="0"/>
                    </a:cubicBezTo>
                    <a:cubicBezTo>
                      <a:pt x="13577" y="0"/>
                      <a:pt x="13886" y="0"/>
                      <a:pt x="13886" y="0"/>
                    </a:cubicBezTo>
                    <a:cubicBezTo>
                      <a:pt x="13886" y="151"/>
                      <a:pt x="13886" y="302"/>
                      <a:pt x="14194" y="453"/>
                    </a:cubicBezTo>
                    <a:cubicBezTo>
                      <a:pt x="14194" y="604"/>
                      <a:pt x="14503" y="906"/>
                      <a:pt x="14811" y="1208"/>
                    </a:cubicBezTo>
                    <a:cubicBezTo>
                      <a:pt x="15120" y="1510"/>
                      <a:pt x="16046" y="1662"/>
                      <a:pt x="15737" y="1964"/>
                    </a:cubicBezTo>
                    <a:cubicBezTo>
                      <a:pt x="15737" y="2115"/>
                      <a:pt x="15737" y="2115"/>
                      <a:pt x="16046" y="2115"/>
                    </a:cubicBezTo>
                    <a:cubicBezTo>
                      <a:pt x="16354" y="2115"/>
                      <a:pt x="16354" y="2417"/>
                      <a:pt x="16663" y="2568"/>
                    </a:cubicBezTo>
                    <a:cubicBezTo>
                      <a:pt x="16971" y="2870"/>
                      <a:pt x="17280" y="3323"/>
                      <a:pt x="17589" y="3625"/>
                    </a:cubicBezTo>
                    <a:cubicBezTo>
                      <a:pt x="18823" y="4531"/>
                      <a:pt x="19440" y="5438"/>
                      <a:pt x="20366" y="6193"/>
                    </a:cubicBezTo>
                    <a:cubicBezTo>
                      <a:pt x="20983" y="6495"/>
                      <a:pt x="20983" y="6797"/>
                      <a:pt x="21291" y="7099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</p:grpSp>
        <p:sp>
          <p:nvSpPr>
            <p:cNvPr id="7590" name="TextBox 19"/>
            <p:cNvSpPr txBox="1"/>
            <p:nvPr/>
          </p:nvSpPr>
          <p:spPr>
            <a:xfrm>
              <a:off x="276172" y="0"/>
              <a:ext cx="1190561" cy="307341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  <a:extLst>
              <a:ext uri="{C572A759-6A51-4108-AA02-DFA0A04FC94B}">
                <ma14:wrappingTextBoxFlag xmlns:ma14="http://schemas.microsoft.com/office/mac/drawingml/2011/main" val="1"/>
              </a:ext>
            </a:extLst>
          </p:spPr>
          <p:txBody>
            <a:bodyPr wrap="none" lIns="45719" tIns="45719" rIns="45719" bIns="45719" numCol="1" anchor="ctr">
              <a:spAutoFit/>
            </a:bodyPr>
            <a:lstStyle>
              <a:lvl1pPr>
                <a:defRPr b="1" spc="300" sz="1400">
                  <a:solidFill>
                    <a:srgbClr val="FFFFFF"/>
                  </a:solidFill>
                  <a:latin typeface="Holtzberg"/>
                  <a:ea typeface="Holtzberg"/>
                  <a:cs typeface="Holtzberg"/>
                  <a:sym typeface="Holtzberg"/>
                </a:defRPr>
              </a:lvl1pPr>
            </a:lstStyle>
            <a:p>
              <a:pPr/>
              <a:r>
                <a:t>ALAMIAN</a:t>
              </a:r>
            </a:p>
          </p:txBody>
        </p:sp>
      </p:grpSp>
      <p:sp>
        <p:nvSpPr>
          <p:cNvPr id="7592" name="TextBox 376"/>
          <p:cNvSpPr txBox="1"/>
          <p:nvPr/>
        </p:nvSpPr>
        <p:spPr>
          <a:xfrm>
            <a:off x="371474" y="6361276"/>
            <a:ext cx="3119440" cy="2565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>
            <a:spAutoFit/>
          </a:bodyPr>
          <a:lstStyle/>
          <a:p>
            <a:pPr>
              <a:defRPr sz="1100">
                <a:solidFill>
                  <a:srgbClr val="FFFFFF"/>
                </a:solidFill>
              </a:defRPr>
            </a:pPr>
            <a:r>
              <a:t>©2019 </a:t>
            </a:r>
            <a:r>
              <a:rPr b="1"/>
              <a:t>ALAMIAN</a:t>
            </a:r>
            <a:r>
              <a:t>. </a:t>
            </a:r>
            <a:r>
              <a:t>ALL RIGHTS RESERVED</a:t>
            </a:r>
            <a:r>
              <a:t>.</a:t>
            </a:r>
          </a:p>
        </p:txBody>
      </p:sp>
      <p:grpSp>
        <p:nvGrpSpPr>
          <p:cNvPr id="7629" name="Group 377"/>
          <p:cNvGrpSpPr/>
          <p:nvPr/>
        </p:nvGrpSpPr>
        <p:grpSpPr>
          <a:xfrm>
            <a:off x="10246331" y="0"/>
            <a:ext cx="1945670" cy="6858001"/>
            <a:chOff x="0" y="0"/>
            <a:chExt cx="1945668" cy="6858000"/>
          </a:xfrm>
        </p:grpSpPr>
        <p:sp>
          <p:nvSpPr>
            <p:cNvPr id="7593" name="Freeform 437"/>
            <p:cNvSpPr/>
            <p:nvPr/>
          </p:nvSpPr>
          <p:spPr>
            <a:xfrm flipH="1" rot="5400000">
              <a:off x="844653" y="203014"/>
              <a:ext cx="480120" cy="8298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20774" y="18900"/>
                    <a:pt x="19948" y="16200"/>
                    <a:pt x="19121" y="14175"/>
                  </a:cubicBezTo>
                  <a:cubicBezTo>
                    <a:pt x="16525" y="7425"/>
                    <a:pt x="13810" y="4725"/>
                    <a:pt x="10387" y="4725"/>
                  </a:cubicBezTo>
                  <a:cubicBezTo>
                    <a:pt x="8498" y="4725"/>
                    <a:pt x="6610" y="5400"/>
                    <a:pt x="4839" y="6075"/>
                  </a:cubicBezTo>
                  <a:cubicBezTo>
                    <a:pt x="3187" y="6750"/>
                    <a:pt x="1652" y="7425"/>
                    <a:pt x="0" y="8100"/>
                  </a:cubicBezTo>
                  <a:cubicBezTo>
                    <a:pt x="4013" y="2025"/>
                    <a:pt x="7318" y="0"/>
                    <a:pt x="10387" y="0"/>
                  </a:cubicBezTo>
                  <a:cubicBezTo>
                    <a:pt x="14400" y="0"/>
                    <a:pt x="17823" y="4050"/>
                    <a:pt x="20892" y="13500"/>
                  </a:cubicBezTo>
                  <a:cubicBezTo>
                    <a:pt x="21128" y="14175"/>
                    <a:pt x="21364" y="14850"/>
                    <a:pt x="21600" y="15525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7594" name="Freeform 438"/>
            <p:cNvSpPr/>
            <p:nvPr/>
          </p:nvSpPr>
          <p:spPr>
            <a:xfrm flipH="1" rot="5400000">
              <a:off x="1149174" y="6669"/>
              <a:ext cx="34085" cy="207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16200"/>
                  </a:moveTo>
                  <a:cubicBezTo>
                    <a:pt x="14954" y="10800"/>
                    <a:pt x="6646" y="540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6646" y="8100"/>
                    <a:pt x="13292" y="16200"/>
                    <a:pt x="21600" y="21600"/>
                  </a:cubicBezTo>
                  <a:lnTo>
                    <a:pt x="21600" y="162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7595" name="Freeform 439"/>
            <p:cNvSpPr/>
            <p:nvPr/>
          </p:nvSpPr>
          <p:spPr>
            <a:xfrm flipH="1" rot="5400000">
              <a:off x="1109164" y="1681159"/>
              <a:ext cx="969130" cy="2237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cubicBezTo>
                    <a:pt x="3736" y="18042"/>
                    <a:pt x="7472" y="13722"/>
                    <a:pt x="11092" y="9148"/>
                  </a:cubicBezTo>
                  <a:cubicBezTo>
                    <a:pt x="11968" y="7878"/>
                    <a:pt x="11968" y="7878"/>
                    <a:pt x="11968" y="7878"/>
                  </a:cubicBezTo>
                  <a:cubicBezTo>
                    <a:pt x="13485" y="5845"/>
                    <a:pt x="15120" y="3558"/>
                    <a:pt x="16755" y="2541"/>
                  </a:cubicBezTo>
                  <a:cubicBezTo>
                    <a:pt x="17572" y="1779"/>
                    <a:pt x="18448" y="1525"/>
                    <a:pt x="19323" y="1016"/>
                  </a:cubicBezTo>
                  <a:cubicBezTo>
                    <a:pt x="20082" y="762"/>
                    <a:pt x="20841" y="508"/>
                    <a:pt x="21600" y="0"/>
                  </a:cubicBezTo>
                  <a:cubicBezTo>
                    <a:pt x="20724" y="2541"/>
                    <a:pt x="19440" y="3049"/>
                    <a:pt x="18272" y="3558"/>
                  </a:cubicBezTo>
                  <a:cubicBezTo>
                    <a:pt x="17630" y="3812"/>
                    <a:pt x="17046" y="4066"/>
                    <a:pt x="16521" y="4574"/>
                  </a:cubicBezTo>
                  <a:cubicBezTo>
                    <a:pt x="15003" y="5845"/>
                    <a:pt x="13544" y="7878"/>
                    <a:pt x="12084" y="9911"/>
                  </a:cubicBezTo>
                  <a:cubicBezTo>
                    <a:pt x="11676" y="10419"/>
                    <a:pt x="11267" y="10927"/>
                    <a:pt x="10858" y="11435"/>
                  </a:cubicBezTo>
                  <a:cubicBezTo>
                    <a:pt x="8932" y="13976"/>
                    <a:pt x="6889" y="16264"/>
                    <a:pt x="5021" y="18296"/>
                  </a:cubicBezTo>
                  <a:cubicBezTo>
                    <a:pt x="3970" y="19567"/>
                    <a:pt x="2919" y="20584"/>
                    <a:pt x="1751" y="21346"/>
                  </a:cubicBezTo>
                  <a:cubicBezTo>
                    <a:pt x="1343" y="21600"/>
                    <a:pt x="876" y="21600"/>
                    <a:pt x="409" y="21600"/>
                  </a:cubicBezTo>
                  <a:cubicBezTo>
                    <a:pt x="292" y="21600"/>
                    <a:pt x="117" y="21600"/>
                    <a:pt x="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7596" name="Freeform 440"/>
            <p:cNvSpPr/>
            <p:nvPr/>
          </p:nvSpPr>
          <p:spPr>
            <a:xfrm flipH="1" rot="5400000">
              <a:off x="1504818" y="1635223"/>
              <a:ext cx="222278" cy="518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795" y="21600"/>
                  </a:moveTo>
                  <a:cubicBezTo>
                    <a:pt x="1779" y="21600"/>
                    <a:pt x="762" y="20520"/>
                    <a:pt x="0" y="20520"/>
                  </a:cubicBezTo>
                  <a:cubicBezTo>
                    <a:pt x="2033" y="17280"/>
                    <a:pt x="4066" y="16200"/>
                    <a:pt x="6099" y="14040"/>
                  </a:cubicBezTo>
                  <a:cubicBezTo>
                    <a:pt x="7878" y="12960"/>
                    <a:pt x="9656" y="10800"/>
                    <a:pt x="11689" y="8640"/>
                  </a:cubicBezTo>
                  <a:cubicBezTo>
                    <a:pt x="12198" y="8640"/>
                    <a:pt x="12960" y="7560"/>
                    <a:pt x="13722" y="6480"/>
                  </a:cubicBezTo>
                  <a:cubicBezTo>
                    <a:pt x="16009" y="3240"/>
                    <a:pt x="18551" y="0"/>
                    <a:pt x="21092" y="0"/>
                  </a:cubicBezTo>
                  <a:cubicBezTo>
                    <a:pt x="21346" y="0"/>
                    <a:pt x="21600" y="1080"/>
                    <a:pt x="21600" y="1080"/>
                  </a:cubicBezTo>
                  <a:cubicBezTo>
                    <a:pt x="17788" y="9720"/>
                    <a:pt x="13214" y="14040"/>
                    <a:pt x="9402" y="17280"/>
                  </a:cubicBezTo>
                  <a:cubicBezTo>
                    <a:pt x="7115" y="19440"/>
                    <a:pt x="4828" y="21600"/>
                    <a:pt x="2795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7597" name="Freeform 441"/>
            <p:cNvSpPr/>
            <p:nvPr/>
          </p:nvSpPr>
          <p:spPr>
            <a:xfrm flipH="1" rot="5400000">
              <a:off x="1349965" y="1295138"/>
              <a:ext cx="675722" cy="12744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cubicBezTo>
                    <a:pt x="837" y="17192"/>
                    <a:pt x="2093" y="15869"/>
                    <a:pt x="3265" y="14547"/>
                  </a:cubicBezTo>
                  <a:cubicBezTo>
                    <a:pt x="3600" y="14547"/>
                    <a:pt x="3935" y="14106"/>
                    <a:pt x="4186" y="13665"/>
                  </a:cubicBezTo>
                  <a:cubicBezTo>
                    <a:pt x="4688" y="12784"/>
                    <a:pt x="5274" y="12343"/>
                    <a:pt x="5777" y="11461"/>
                  </a:cubicBezTo>
                  <a:cubicBezTo>
                    <a:pt x="7284" y="9698"/>
                    <a:pt x="8874" y="7494"/>
                    <a:pt x="10465" y="6171"/>
                  </a:cubicBezTo>
                  <a:cubicBezTo>
                    <a:pt x="11470" y="5731"/>
                    <a:pt x="11470" y="5731"/>
                    <a:pt x="11470" y="5731"/>
                  </a:cubicBezTo>
                  <a:cubicBezTo>
                    <a:pt x="13395" y="3967"/>
                    <a:pt x="15321" y="2645"/>
                    <a:pt x="17163" y="1322"/>
                  </a:cubicBezTo>
                  <a:cubicBezTo>
                    <a:pt x="18502" y="441"/>
                    <a:pt x="19926" y="0"/>
                    <a:pt x="21600" y="0"/>
                  </a:cubicBezTo>
                  <a:cubicBezTo>
                    <a:pt x="21600" y="0"/>
                    <a:pt x="21600" y="0"/>
                    <a:pt x="21600" y="0"/>
                  </a:cubicBezTo>
                  <a:cubicBezTo>
                    <a:pt x="21349" y="441"/>
                    <a:pt x="21098" y="882"/>
                    <a:pt x="20847" y="882"/>
                  </a:cubicBezTo>
                  <a:cubicBezTo>
                    <a:pt x="20344" y="1763"/>
                    <a:pt x="19926" y="2204"/>
                    <a:pt x="19423" y="2645"/>
                  </a:cubicBezTo>
                  <a:cubicBezTo>
                    <a:pt x="18753" y="3086"/>
                    <a:pt x="18084" y="3527"/>
                    <a:pt x="17330" y="3967"/>
                  </a:cubicBezTo>
                  <a:cubicBezTo>
                    <a:pt x="16326" y="4849"/>
                    <a:pt x="16326" y="4849"/>
                    <a:pt x="16326" y="4849"/>
                  </a:cubicBezTo>
                  <a:cubicBezTo>
                    <a:pt x="15237" y="5731"/>
                    <a:pt x="14149" y="6612"/>
                    <a:pt x="12977" y="7494"/>
                  </a:cubicBezTo>
                  <a:cubicBezTo>
                    <a:pt x="12056" y="8376"/>
                    <a:pt x="11135" y="9257"/>
                    <a:pt x="10130" y="9698"/>
                  </a:cubicBezTo>
                  <a:cubicBezTo>
                    <a:pt x="8205" y="11461"/>
                    <a:pt x="6195" y="13665"/>
                    <a:pt x="4270" y="16310"/>
                  </a:cubicBezTo>
                  <a:cubicBezTo>
                    <a:pt x="2847" y="18073"/>
                    <a:pt x="1423" y="19837"/>
                    <a:pt x="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7598" name="Freeform 442"/>
            <p:cNvSpPr/>
            <p:nvPr/>
          </p:nvSpPr>
          <p:spPr>
            <a:xfrm flipH="1" rot="5400000">
              <a:off x="818722" y="1100276"/>
              <a:ext cx="706843" cy="13336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cubicBezTo>
                    <a:pt x="80" y="14824"/>
                    <a:pt x="1360" y="8047"/>
                    <a:pt x="2560" y="4659"/>
                  </a:cubicBezTo>
                  <a:cubicBezTo>
                    <a:pt x="4160" y="424"/>
                    <a:pt x="5840" y="0"/>
                    <a:pt x="7360" y="0"/>
                  </a:cubicBezTo>
                  <a:cubicBezTo>
                    <a:pt x="7920" y="0"/>
                    <a:pt x="7920" y="0"/>
                    <a:pt x="7920" y="0"/>
                  </a:cubicBezTo>
                  <a:cubicBezTo>
                    <a:pt x="10000" y="0"/>
                    <a:pt x="12160" y="424"/>
                    <a:pt x="14160" y="847"/>
                  </a:cubicBezTo>
                  <a:cubicBezTo>
                    <a:pt x="16560" y="1271"/>
                    <a:pt x="19040" y="1694"/>
                    <a:pt x="21520" y="1694"/>
                  </a:cubicBezTo>
                  <a:cubicBezTo>
                    <a:pt x="21600" y="1694"/>
                    <a:pt x="21600" y="1694"/>
                    <a:pt x="21600" y="1694"/>
                  </a:cubicBezTo>
                  <a:cubicBezTo>
                    <a:pt x="20960" y="4235"/>
                    <a:pt x="20080" y="4659"/>
                    <a:pt x="19440" y="4659"/>
                  </a:cubicBezTo>
                  <a:cubicBezTo>
                    <a:pt x="19120" y="4659"/>
                    <a:pt x="18800" y="4659"/>
                    <a:pt x="18400" y="4235"/>
                  </a:cubicBezTo>
                  <a:cubicBezTo>
                    <a:pt x="18080" y="4235"/>
                    <a:pt x="17840" y="4235"/>
                    <a:pt x="17520" y="4235"/>
                  </a:cubicBezTo>
                  <a:cubicBezTo>
                    <a:pt x="15920" y="4235"/>
                    <a:pt x="14240" y="3812"/>
                    <a:pt x="12640" y="3388"/>
                  </a:cubicBezTo>
                  <a:cubicBezTo>
                    <a:pt x="11920" y="3388"/>
                    <a:pt x="11200" y="3388"/>
                    <a:pt x="10480" y="2965"/>
                  </a:cubicBezTo>
                  <a:cubicBezTo>
                    <a:pt x="10000" y="2965"/>
                    <a:pt x="9600" y="2965"/>
                    <a:pt x="9120" y="2965"/>
                  </a:cubicBezTo>
                  <a:cubicBezTo>
                    <a:pt x="8400" y="2541"/>
                    <a:pt x="7680" y="2541"/>
                    <a:pt x="6960" y="2541"/>
                  </a:cubicBezTo>
                  <a:cubicBezTo>
                    <a:pt x="5680" y="2541"/>
                    <a:pt x="4640" y="2965"/>
                    <a:pt x="3760" y="4659"/>
                  </a:cubicBezTo>
                  <a:cubicBezTo>
                    <a:pt x="2720" y="7200"/>
                    <a:pt x="1760" y="10165"/>
                    <a:pt x="1120" y="13976"/>
                  </a:cubicBezTo>
                  <a:cubicBezTo>
                    <a:pt x="960" y="15247"/>
                    <a:pt x="720" y="16518"/>
                    <a:pt x="560" y="17788"/>
                  </a:cubicBezTo>
                  <a:cubicBezTo>
                    <a:pt x="320" y="19059"/>
                    <a:pt x="160" y="20329"/>
                    <a:pt x="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7599" name="Freeform 443"/>
            <p:cNvSpPr/>
            <p:nvPr/>
          </p:nvSpPr>
          <p:spPr>
            <a:xfrm flipH="1" rot="5400000">
              <a:off x="-1914550" y="3011119"/>
              <a:ext cx="6853553" cy="8402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4810" y="21600"/>
                  </a:moveTo>
                  <a:cubicBezTo>
                    <a:pt x="4422" y="21600"/>
                    <a:pt x="4051" y="21465"/>
                    <a:pt x="3680" y="21062"/>
                  </a:cubicBezTo>
                  <a:cubicBezTo>
                    <a:pt x="3383" y="20793"/>
                    <a:pt x="3077" y="20389"/>
                    <a:pt x="2789" y="19985"/>
                  </a:cubicBezTo>
                  <a:cubicBezTo>
                    <a:pt x="2607" y="19783"/>
                    <a:pt x="2426" y="19514"/>
                    <a:pt x="2252" y="19312"/>
                  </a:cubicBezTo>
                  <a:cubicBezTo>
                    <a:pt x="1815" y="18774"/>
                    <a:pt x="1345" y="18303"/>
                    <a:pt x="891" y="18303"/>
                  </a:cubicBezTo>
                  <a:cubicBezTo>
                    <a:pt x="833" y="18303"/>
                    <a:pt x="776" y="18303"/>
                    <a:pt x="718" y="18303"/>
                  </a:cubicBezTo>
                  <a:cubicBezTo>
                    <a:pt x="462" y="18370"/>
                    <a:pt x="215" y="18707"/>
                    <a:pt x="0" y="19043"/>
                  </a:cubicBezTo>
                  <a:cubicBezTo>
                    <a:pt x="0" y="18639"/>
                    <a:pt x="0" y="18639"/>
                    <a:pt x="0" y="18639"/>
                  </a:cubicBezTo>
                  <a:cubicBezTo>
                    <a:pt x="206" y="18303"/>
                    <a:pt x="454" y="17899"/>
                    <a:pt x="718" y="17899"/>
                  </a:cubicBezTo>
                  <a:cubicBezTo>
                    <a:pt x="759" y="17899"/>
                    <a:pt x="809" y="17832"/>
                    <a:pt x="850" y="17832"/>
                  </a:cubicBezTo>
                  <a:cubicBezTo>
                    <a:pt x="1502" y="17832"/>
                    <a:pt x="2145" y="18707"/>
                    <a:pt x="2772" y="19514"/>
                  </a:cubicBezTo>
                  <a:cubicBezTo>
                    <a:pt x="3053" y="19850"/>
                    <a:pt x="3341" y="20254"/>
                    <a:pt x="3630" y="20523"/>
                  </a:cubicBezTo>
                  <a:cubicBezTo>
                    <a:pt x="4068" y="20994"/>
                    <a:pt x="4488" y="21196"/>
                    <a:pt x="4893" y="21196"/>
                  </a:cubicBezTo>
                  <a:cubicBezTo>
                    <a:pt x="5553" y="21196"/>
                    <a:pt x="6155" y="20591"/>
                    <a:pt x="6699" y="19379"/>
                  </a:cubicBezTo>
                  <a:cubicBezTo>
                    <a:pt x="6757" y="19245"/>
                    <a:pt x="6807" y="19178"/>
                    <a:pt x="6864" y="19043"/>
                  </a:cubicBezTo>
                  <a:cubicBezTo>
                    <a:pt x="7228" y="18168"/>
                    <a:pt x="7599" y="17361"/>
                    <a:pt x="7987" y="17226"/>
                  </a:cubicBezTo>
                  <a:cubicBezTo>
                    <a:pt x="8077" y="17159"/>
                    <a:pt x="8176" y="17159"/>
                    <a:pt x="8292" y="17159"/>
                  </a:cubicBezTo>
                  <a:cubicBezTo>
                    <a:pt x="8440" y="17159"/>
                    <a:pt x="8581" y="17159"/>
                    <a:pt x="8729" y="17226"/>
                  </a:cubicBezTo>
                  <a:cubicBezTo>
                    <a:pt x="8869" y="17226"/>
                    <a:pt x="9018" y="17293"/>
                    <a:pt x="9166" y="17293"/>
                  </a:cubicBezTo>
                  <a:cubicBezTo>
                    <a:pt x="9274" y="17293"/>
                    <a:pt x="9373" y="17226"/>
                    <a:pt x="9472" y="17226"/>
                  </a:cubicBezTo>
                  <a:cubicBezTo>
                    <a:pt x="9628" y="17159"/>
                    <a:pt x="9793" y="17092"/>
                    <a:pt x="9950" y="17024"/>
                  </a:cubicBezTo>
                  <a:cubicBezTo>
                    <a:pt x="10222" y="16890"/>
                    <a:pt x="10503" y="16755"/>
                    <a:pt x="10783" y="16755"/>
                  </a:cubicBezTo>
                  <a:cubicBezTo>
                    <a:pt x="10817" y="16755"/>
                    <a:pt x="10858" y="16755"/>
                    <a:pt x="10891" y="16755"/>
                  </a:cubicBezTo>
                  <a:cubicBezTo>
                    <a:pt x="10990" y="16755"/>
                    <a:pt x="11097" y="16822"/>
                    <a:pt x="11196" y="16822"/>
                  </a:cubicBezTo>
                  <a:cubicBezTo>
                    <a:pt x="11345" y="16890"/>
                    <a:pt x="11493" y="16890"/>
                    <a:pt x="11642" y="16890"/>
                  </a:cubicBezTo>
                  <a:cubicBezTo>
                    <a:pt x="11897" y="16890"/>
                    <a:pt x="12104" y="16822"/>
                    <a:pt x="12293" y="16553"/>
                  </a:cubicBezTo>
                  <a:cubicBezTo>
                    <a:pt x="12698" y="15948"/>
                    <a:pt x="12978" y="14198"/>
                    <a:pt x="13275" y="12247"/>
                  </a:cubicBezTo>
                  <a:cubicBezTo>
                    <a:pt x="13333" y="11910"/>
                    <a:pt x="13382" y="11574"/>
                    <a:pt x="13440" y="11237"/>
                  </a:cubicBezTo>
                  <a:cubicBezTo>
                    <a:pt x="13787" y="9084"/>
                    <a:pt x="14216" y="8209"/>
                    <a:pt x="14554" y="7738"/>
                  </a:cubicBezTo>
                  <a:cubicBezTo>
                    <a:pt x="15016" y="7065"/>
                    <a:pt x="15453" y="5652"/>
                    <a:pt x="15874" y="4307"/>
                  </a:cubicBezTo>
                  <a:cubicBezTo>
                    <a:pt x="16320" y="2893"/>
                    <a:pt x="16773" y="1480"/>
                    <a:pt x="17252" y="807"/>
                  </a:cubicBezTo>
                  <a:cubicBezTo>
                    <a:pt x="17664" y="269"/>
                    <a:pt x="18102" y="0"/>
                    <a:pt x="18646" y="0"/>
                  </a:cubicBezTo>
                  <a:cubicBezTo>
                    <a:pt x="18952" y="0"/>
                    <a:pt x="19257" y="67"/>
                    <a:pt x="19562" y="202"/>
                  </a:cubicBezTo>
                  <a:cubicBezTo>
                    <a:pt x="19777" y="202"/>
                    <a:pt x="19991" y="269"/>
                    <a:pt x="20206" y="336"/>
                  </a:cubicBezTo>
                  <a:cubicBezTo>
                    <a:pt x="20643" y="336"/>
                    <a:pt x="21130" y="404"/>
                    <a:pt x="21600" y="1346"/>
                  </a:cubicBezTo>
                  <a:cubicBezTo>
                    <a:pt x="21600" y="1884"/>
                    <a:pt x="21600" y="1884"/>
                    <a:pt x="21600" y="1884"/>
                  </a:cubicBezTo>
                  <a:cubicBezTo>
                    <a:pt x="21130" y="1009"/>
                    <a:pt x="20651" y="875"/>
                    <a:pt x="20206" y="807"/>
                  </a:cubicBezTo>
                  <a:cubicBezTo>
                    <a:pt x="19983" y="807"/>
                    <a:pt x="19760" y="740"/>
                    <a:pt x="19537" y="606"/>
                  </a:cubicBezTo>
                  <a:cubicBezTo>
                    <a:pt x="19273" y="538"/>
                    <a:pt x="18993" y="404"/>
                    <a:pt x="18721" y="404"/>
                  </a:cubicBezTo>
                  <a:cubicBezTo>
                    <a:pt x="18704" y="404"/>
                    <a:pt x="18704" y="404"/>
                    <a:pt x="18704" y="404"/>
                  </a:cubicBezTo>
                  <a:cubicBezTo>
                    <a:pt x="18102" y="404"/>
                    <a:pt x="17615" y="740"/>
                    <a:pt x="17161" y="1480"/>
                  </a:cubicBezTo>
                  <a:cubicBezTo>
                    <a:pt x="16674" y="2221"/>
                    <a:pt x="16237" y="3634"/>
                    <a:pt x="15759" y="5181"/>
                  </a:cubicBezTo>
                  <a:cubicBezTo>
                    <a:pt x="15569" y="5854"/>
                    <a:pt x="15346" y="6594"/>
                    <a:pt x="15123" y="7133"/>
                  </a:cubicBezTo>
                  <a:cubicBezTo>
                    <a:pt x="14942" y="7604"/>
                    <a:pt x="14769" y="7940"/>
                    <a:pt x="14579" y="8209"/>
                  </a:cubicBezTo>
                  <a:cubicBezTo>
                    <a:pt x="14472" y="8411"/>
                    <a:pt x="14472" y="8411"/>
                    <a:pt x="14472" y="8411"/>
                  </a:cubicBezTo>
                  <a:cubicBezTo>
                    <a:pt x="14249" y="8748"/>
                    <a:pt x="14018" y="9219"/>
                    <a:pt x="13795" y="10026"/>
                  </a:cubicBezTo>
                  <a:cubicBezTo>
                    <a:pt x="13597" y="10834"/>
                    <a:pt x="13440" y="11910"/>
                    <a:pt x="13267" y="12987"/>
                  </a:cubicBezTo>
                  <a:cubicBezTo>
                    <a:pt x="13242" y="13121"/>
                    <a:pt x="13242" y="13121"/>
                    <a:pt x="13242" y="13121"/>
                  </a:cubicBezTo>
                  <a:cubicBezTo>
                    <a:pt x="12929" y="15207"/>
                    <a:pt x="12632" y="16688"/>
                    <a:pt x="12211" y="17159"/>
                  </a:cubicBezTo>
                  <a:cubicBezTo>
                    <a:pt x="12038" y="17293"/>
                    <a:pt x="11856" y="17361"/>
                    <a:pt x="11633" y="17361"/>
                  </a:cubicBezTo>
                  <a:cubicBezTo>
                    <a:pt x="11485" y="17361"/>
                    <a:pt x="11345" y="17361"/>
                    <a:pt x="11204" y="17361"/>
                  </a:cubicBezTo>
                  <a:cubicBezTo>
                    <a:pt x="11105" y="17293"/>
                    <a:pt x="10998" y="17293"/>
                    <a:pt x="10891" y="17293"/>
                  </a:cubicBezTo>
                  <a:cubicBezTo>
                    <a:pt x="10866" y="17293"/>
                    <a:pt x="10833" y="17293"/>
                    <a:pt x="10808" y="17293"/>
                  </a:cubicBezTo>
                  <a:cubicBezTo>
                    <a:pt x="10528" y="17293"/>
                    <a:pt x="10247" y="17428"/>
                    <a:pt x="9975" y="17495"/>
                  </a:cubicBezTo>
                  <a:cubicBezTo>
                    <a:pt x="9810" y="17630"/>
                    <a:pt x="9637" y="17697"/>
                    <a:pt x="9472" y="17697"/>
                  </a:cubicBezTo>
                  <a:cubicBezTo>
                    <a:pt x="9216" y="17764"/>
                    <a:pt x="9026" y="17832"/>
                    <a:pt x="8845" y="17832"/>
                  </a:cubicBezTo>
                  <a:cubicBezTo>
                    <a:pt x="8795" y="17832"/>
                    <a:pt x="8737" y="17832"/>
                    <a:pt x="8688" y="17832"/>
                  </a:cubicBezTo>
                  <a:cubicBezTo>
                    <a:pt x="8605" y="17832"/>
                    <a:pt x="8523" y="17764"/>
                    <a:pt x="8440" y="17764"/>
                  </a:cubicBezTo>
                  <a:cubicBezTo>
                    <a:pt x="8341" y="17697"/>
                    <a:pt x="8242" y="17697"/>
                    <a:pt x="8143" y="17697"/>
                  </a:cubicBezTo>
                  <a:cubicBezTo>
                    <a:pt x="8094" y="17697"/>
                    <a:pt x="8036" y="17697"/>
                    <a:pt x="7987" y="17697"/>
                  </a:cubicBezTo>
                  <a:cubicBezTo>
                    <a:pt x="7624" y="17899"/>
                    <a:pt x="7277" y="18639"/>
                    <a:pt x="6947" y="19379"/>
                  </a:cubicBezTo>
                  <a:cubicBezTo>
                    <a:pt x="6831" y="19649"/>
                    <a:pt x="6716" y="19918"/>
                    <a:pt x="6600" y="20120"/>
                  </a:cubicBezTo>
                  <a:cubicBezTo>
                    <a:pt x="6188" y="20927"/>
                    <a:pt x="5734" y="21398"/>
                    <a:pt x="5173" y="21600"/>
                  </a:cubicBezTo>
                  <a:cubicBezTo>
                    <a:pt x="5049" y="21600"/>
                    <a:pt x="4934" y="21600"/>
                    <a:pt x="481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7600" name="Freeform 444"/>
            <p:cNvSpPr/>
            <p:nvPr/>
          </p:nvSpPr>
          <p:spPr>
            <a:xfrm flipH="1" rot="5400000">
              <a:off x="1858239" y="76635"/>
              <a:ext cx="157078" cy="127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16920" y="17280"/>
                    <a:pt x="11880" y="12960"/>
                    <a:pt x="7200" y="432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1600" y="0"/>
                    <a:pt x="21600" y="0"/>
                    <a:pt x="21600" y="0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7601" name="Freeform 445"/>
            <p:cNvSpPr/>
            <p:nvPr/>
          </p:nvSpPr>
          <p:spPr>
            <a:xfrm flipH="1" rot="5400000">
              <a:off x="-1018031" y="3894301"/>
              <a:ext cx="5273901" cy="6534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3720" y="21600"/>
                  </a:moveTo>
                  <a:cubicBezTo>
                    <a:pt x="3398" y="21600"/>
                    <a:pt x="3098" y="21427"/>
                    <a:pt x="2830" y="21082"/>
                  </a:cubicBezTo>
                  <a:cubicBezTo>
                    <a:pt x="2530" y="20736"/>
                    <a:pt x="2219" y="20218"/>
                    <a:pt x="1930" y="19613"/>
                  </a:cubicBezTo>
                  <a:cubicBezTo>
                    <a:pt x="1597" y="19008"/>
                    <a:pt x="1254" y="18403"/>
                    <a:pt x="911" y="18058"/>
                  </a:cubicBezTo>
                  <a:cubicBezTo>
                    <a:pt x="772" y="17885"/>
                    <a:pt x="622" y="17798"/>
                    <a:pt x="482" y="17798"/>
                  </a:cubicBezTo>
                  <a:cubicBezTo>
                    <a:pt x="322" y="17798"/>
                    <a:pt x="161" y="17885"/>
                    <a:pt x="0" y="18144"/>
                  </a:cubicBezTo>
                  <a:cubicBezTo>
                    <a:pt x="0" y="17798"/>
                    <a:pt x="0" y="17798"/>
                    <a:pt x="0" y="17798"/>
                  </a:cubicBezTo>
                  <a:cubicBezTo>
                    <a:pt x="172" y="17539"/>
                    <a:pt x="354" y="17453"/>
                    <a:pt x="515" y="17453"/>
                  </a:cubicBezTo>
                  <a:cubicBezTo>
                    <a:pt x="654" y="17453"/>
                    <a:pt x="793" y="17539"/>
                    <a:pt x="933" y="17712"/>
                  </a:cubicBezTo>
                  <a:cubicBezTo>
                    <a:pt x="1243" y="18058"/>
                    <a:pt x="1554" y="18576"/>
                    <a:pt x="1865" y="19181"/>
                  </a:cubicBezTo>
                  <a:cubicBezTo>
                    <a:pt x="2187" y="19699"/>
                    <a:pt x="2519" y="20304"/>
                    <a:pt x="2851" y="20650"/>
                  </a:cubicBezTo>
                  <a:cubicBezTo>
                    <a:pt x="3119" y="20995"/>
                    <a:pt x="3398" y="21082"/>
                    <a:pt x="3709" y="21082"/>
                  </a:cubicBezTo>
                  <a:cubicBezTo>
                    <a:pt x="4116" y="21082"/>
                    <a:pt x="4513" y="20909"/>
                    <a:pt x="4888" y="20650"/>
                  </a:cubicBezTo>
                  <a:cubicBezTo>
                    <a:pt x="5413" y="20304"/>
                    <a:pt x="5949" y="20045"/>
                    <a:pt x="6475" y="19699"/>
                  </a:cubicBezTo>
                  <a:cubicBezTo>
                    <a:pt x="6882" y="19526"/>
                    <a:pt x="6882" y="19526"/>
                    <a:pt x="6882" y="19526"/>
                  </a:cubicBezTo>
                  <a:cubicBezTo>
                    <a:pt x="7997" y="18922"/>
                    <a:pt x="9155" y="18317"/>
                    <a:pt x="10302" y="18317"/>
                  </a:cubicBezTo>
                  <a:cubicBezTo>
                    <a:pt x="10527" y="18317"/>
                    <a:pt x="10741" y="18317"/>
                    <a:pt x="10945" y="18317"/>
                  </a:cubicBezTo>
                  <a:cubicBezTo>
                    <a:pt x="11277" y="18403"/>
                    <a:pt x="11577" y="18490"/>
                    <a:pt x="11877" y="18490"/>
                  </a:cubicBezTo>
                  <a:cubicBezTo>
                    <a:pt x="13046" y="18490"/>
                    <a:pt x="14064" y="17885"/>
                    <a:pt x="14986" y="16675"/>
                  </a:cubicBezTo>
                  <a:cubicBezTo>
                    <a:pt x="15715" y="15811"/>
                    <a:pt x="16272" y="14515"/>
                    <a:pt x="16787" y="12614"/>
                  </a:cubicBezTo>
                  <a:cubicBezTo>
                    <a:pt x="16948" y="12010"/>
                    <a:pt x="17108" y="11318"/>
                    <a:pt x="17269" y="10714"/>
                  </a:cubicBezTo>
                  <a:cubicBezTo>
                    <a:pt x="17591" y="9418"/>
                    <a:pt x="17923" y="8122"/>
                    <a:pt x="18255" y="7171"/>
                  </a:cubicBezTo>
                  <a:cubicBezTo>
                    <a:pt x="18706" y="5789"/>
                    <a:pt x="19167" y="4838"/>
                    <a:pt x="19617" y="3888"/>
                  </a:cubicBezTo>
                  <a:cubicBezTo>
                    <a:pt x="19799" y="3456"/>
                    <a:pt x="19981" y="3110"/>
                    <a:pt x="20153" y="2678"/>
                  </a:cubicBezTo>
                  <a:cubicBezTo>
                    <a:pt x="20367" y="2246"/>
                    <a:pt x="20571" y="1728"/>
                    <a:pt x="20775" y="1210"/>
                  </a:cubicBezTo>
                  <a:cubicBezTo>
                    <a:pt x="20946" y="864"/>
                    <a:pt x="21118" y="432"/>
                    <a:pt x="21278" y="0"/>
                  </a:cubicBezTo>
                  <a:cubicBezTo>
                    <a:pt x="21600" y="86"/>
                    <a:pt x="21600" y="86"/>
                    <a:pt x="21600" y="86"/>
                  </a:cubicBezTo>
                  <a:cubicBezTo>
                    <a:pt x="19863" y="3974"/>
                    <a:pt x="19863" y="3974"/>
                    <a:pt x="19863" y="3974"/>
                  </a:cubicBezTo>
                  <a:cubicBezTo>
                    <a:pt x="19724" y="4320"/>
                    <a:pt x="19585" y="4579"/>
                    <a:pt x="19435" y="4925"/>
                  </a:cubicBezTo>
                  <a:cubicBezTo>
                    <a:pt x="18952" y="5962"/>
                    <a:pt x="18448" y="7085"/>
                    <a:pt x="17977" y="8726"/>
                  </a:cubicBezTo>
                  <a:cubicBezTo>
                    <a:pt x="17762" y="9504"/>
                    <a:pt x="17548" y="10282"/>
                    <a:pt x="17334" y="11146"/>
                  </a:cubicBezTo>
                  <a:cubicBezTo>
                    <a:pt x="17055" y="12269"/>
                    <a:pt x="16755" y="13392"/>
                    <a:pt x="16465" y="14342"/>
                  </a:cubicBezTo>
                  <a:cubicBezTo>
                    <a:pt x="15929" y="16070"/>
                    <a:pt x="15372" y="16934"/>
                    <a:pt x="14697" y="17626"/>
                  </a:cubicBezTo>
                  <a:cubicBezTo>
                    <a:pt x="13839" y="18576"/>
                    <a:pt x="12906" y="19008"/>
                    <a:pt x="11770" y="19008"/>
                  </a:cubicBezTo>
                  <a:cubicBezTo>
                    <a:pt x="11470" y="19008"/>
                    <a:pt x="11148" y="18922"/>
                    <a:pt x="10784" y="18922"/>
                  </a:cubicBezTo>
                  <a:cubicBezTo>
                    <a:pt x="10612" y="18835"/>
                    <a:pt x="10452" y="18835"/>
                    <a:pt x="10291" y="18835"/>
                  </a:cubicBezTo>
                  <a:cubicBezTo>
                    <a:pt x="9133" y="18835"/>
                    <a:pt x="7954" y="19440"/>
                    <a:pt x="6818" y="20045"/>
                  </a:cubicBezTo>
                  <a:cubicBezTo>
                    <a:pt x="6721" y="20131"/>
                    <a:pt x="6721" y="20131"/>
                    <a:pt x="6721" y="20131"/>
                  </a:cubicBezTo>
                  <a:cubicBezTo>
                    <a:pt x="6239" y="20390"/>
                    <a:pt x="5756" y="20650"/>
                    <a:pt x="5285" y="20909"/>
                  </a:cubicBezTo>
                  <a:cubicBezTo>
                    <a:pt x="4727" y="21254"/>
                    <a:pt x="4727" y="21254"/>
                    <a:pt x="4727" y="21254"/>
                  </a:cubicBezTo>
                  <a:cubicBezTo>
                    <a:pt x="4352" y="21427"/>
                    <a:pt x="4041" y="21600"/>
                    <a:pt x="372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7602" name="Freeform 446"/>
            <p:cNvSpPr/>
            <p:nvPr/>
          </p:nvSpPr>
          <p:spPr>
            <a:xfrm flipH="1" rot="5400000">
              <a:off x="-705360" y="4206972"/>
              <a:ext cx="4894548" cy="4075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779" y="21600"/>
                  </a:moveTo>
                  <a:cubicBezTo>
                    <a:pt x="1594" y="21600"/>
                    <a:pt x="1398" y="21462"/>
                    <a:pt x="1201" y="21323"/>
                  </a:cubicBezTo>
                  <a:cubicBezTo>
                    <a:pt x="797" y="21185"/>
                    <a:pt x="393" y="20908"/>
                    <a:pt x="0" y="20492"/>
                  </a:cubicBezTo>
                  <a:cubicBezTo>
                    <a:pt x="0" y="20077"/>
                    <a:pt x="0" y="20077"/>
                    <a:pt x="0" y="20077"/>
                  </a:cubicBezTo>
                  <a:cubicBezTo>
                    <a:pt x="335" y="20354"/>
                    <a:pt x="693" y="20492"/>
                    <a:pt x="1028" y="20631"/>
                  </a:cubicBezTo>
                  <a:cubicBezTo>
                    <a:pt x="1132" y="20631"/>
                    <a:pt x="1236" y="20631"/>
                    <a:pt x="1340" y="20769"/>
                  </a:cubicBezTo>
                  <a:cubicBezTo>
                    <a:pt x="1479" y="20769"/>
                    <a:pt x="1617" y="20769"/>
                    <a:pt x="1756" y="20769"/>
                  </a:cubicBezTo>
                  <a:cubicBezTo>
                    <a:pt x="2333" y="20769"/>
                    <a:pt x="2899" y="20354"/>
                    <a:pt x="3442" y="19246"/>
                  </a:cubicBezTo>
                  <a:cubicBezTo>
                    <a:pt x="4204" y="17862"/>
                    <a:pt x="4967" y="15646"/>
                    <a:pt x="5533" y="13846"/>
                  </a:cubicBezTo>
                  <a:cubicBezTo>
                    <a:pt x="5799" y="13015"/>
                    <a:pt x="6076" y="12046"/>
                    <a:pt x="6330" y="11077"/>
                  </a:cubicBezTo>
                  <a:cubicBezTo>
                    <a:pt x="6630" y="9831"/>
                    <a:pt x="6942" y="8723"/>
                    <a:pt x="7254" y="7754"/>
                  </a:cubicBezTo>
                  <a:cubicBezTo>
                    <a:pt x="7600" y="6923"/>
                    <a:pt x="7947" y="6369"/>
                    <a:pt x="8328" y="6369"/>
                  </a:cubicBezTo>
                  <a:cubicBezTo>
                    <a:pt x="8559" y="6369"/>
                    <a:pt x="8813" y="6508"/>
                    <a:pt x="9102" y="6923"/>
                  </a:cubicBezTo>
                  <a:cubicBezTo>
                    <a:pt x="9610" y="7615"/>
                    <a:pt x="10084" y="9277"/>
                    <a:pt x="10581" y="10938"/>
                  </a:cubicBezTo>
                  <a:cubicBezTo>
                    <a:pt x="10673" y="11215"/>
                    <a:pt x="10777" y="11492"/>
                    <a:pt x="10869" y="11769"/>
                  </a:cubicBezTo>
                  <a:cubicBezTo>
                    <a:pt x="12302" y="16477"/>
                    <a:pt x="13584" y="18969"/>
                    <a:pt x="14785" y="19385"/>
                  </a:cubicBezTo>
                  <a:cubicBezTo>
                    <a:pt x="14889" y="19385"/>
                    <a:pt x="15004" y="19385"/>
                    <a:pt x="15108" y="19385"/>
                  </a:cubicBezTo>
                  <a:cubicBezTo>
                    <a:pt x="16310" y="19385"/>
                    <a:pt x="17488" y="17169"/>
                    <a:pt x="18631" y="12600"/>
                  </a:cubicBezTo>
                  <a:cubicBezTo>
                    <a:pt x="19313" y="9969"/>
                    <a:pt x="19914" y="7200"/>
                    <a:pt x="20468" y="4154"/>
                  </a:cubicBezTo>
                  <a:cubicBezTo>
                    <a:pt x="20745" y="2631"/>
                    <a:pt x="21022" y="1246"/>
                    <a:pt x="21323" y="0"/>
                  </a:cubicBezTo>
                  <a:cubicBezTo>
                    <a:pt x="21600" y="138"/>
                    <a:pt x="21600" y="138"/>
                    <a:pt x="21600" y="138"/>
                  </a:cubicBezTo>
                  <a:cubicBezTo>
                    <a:pt x="21196" y="1662"/>
                    <a:pt x="20803" y="3462"/>
                    <a:pt x="20387" y="5677"/>
                  </a:cubicBezTo>
                  <a:cubicBezTo>
                    <a:pt x="19810" y="8723"/>
                    <a:pt x="19221" y="11354"/>
                    <a:pt x="18655" y="13569"/>
                  </a:cubicBezTo>
                  <a:cubicBezTo>
                    <a:pt x="17465" y="18138"/>
                    <a:pt x="16333" y="20354"/>
                    <a:pt x="15178" y="20354"/>
                  </a:cubicBezTo>
                  <a:cubicBezTo>
                    <a:pt x="15097" y="20354"/>
                    <a:pt x="15028" y="20354"/>
                    <a:pt x="14947" y="20354"/>
                  </a:cubicBezTo>
                  <a:cubicBezTo>
                    <a:pt x="13699" y="19938"/>
                    <a:pt x="12394" y="17723"/>
                    <a:pt x="11066" y="13569"/>
                  </a:cubicBezTo>
                  <a:cubicBezTo>
                    <a:pt x="10892" y="13015"/>
                    <a:pt x="10731" y="12462"/>
                    <a:pt x="10557" y="11769"/>
                  </a:cubicBezTo>
                  <a:cubicBezTo>
                    <a:pt x="10095" y="10246"/>
                    <a:pt x="9610" y="8585"/>
                    <a:pt x="9102" y="7892"/>
                  </a:cubicBezTo>
                  <a:cubicBezTo>
                    <a:pt x="8802" y="7477"/>
                    <a:pt x="8548" y="7338"/>
                    <a:pt x="8305" y="7338"/>
                  </a:cubicBezTo>
                  <a:cubicBezTo>
                    <a:pt x="7889" y="7338"/>
                    <a:pt x="7508" y="7892"/>
                    <a:pt x="7138" y="9138"/>
                  </a:cubicBezTo>
                  <a:cubicBezTo>
                    <a:pt x="6873" y="9969"/>
                    <a:pt x="6596" y="10938"/>
                    <a:pt x="6330" y="11908"/>
                  </a:cubicBezTo>
                  <a:cubicBezTo>
                    <a:pt x="5995" y="13154"/>
                    <a:pt x="5648" y="14400"/>
                    <a:pt x="5302" y="15508"/>
                  </a:cubicBezTo>
                  <a:cubicBezTo>
                    <a:pt x="4655" y="17446"/>
                    <a:pt x="3939" y="19385"/>
                    <a:pt x="3211" y="20492"/>
                  </a:cubicBezTo>
                  <a:cubicBezTo>
                    <a:pt x="2749" y="21185"/>
                    <a:pt x="2276" y="21600"/>
                    <a:pt x="1779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7603" name="Freeform 447"/>
            <p:cNvSpPr/>
            <p:nvPr/>
          </p:nvSpPr>
          <p:spPr>
            <a:xfrm flipH="1" rot="5400000">
              <a:off x="-357867" y="4557429"/>
              <a:ext cx="4418875" cy="18226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24" y="21600"/>
                  </a:moveTo>
                  <a:cubicBezTo>
                    <a:pt x="1727" y="21600"/>
                    <a:pt x="1369" y="20366"/>
                    <a:pt x="1024" y="17897"/>
                  </a:cubicBezTo>
                  <a:cubicBezTo>
                    <a:pt x="870" y="16663"/>
                    <a:pt x="870" y="16663"/>
                    <a:pt x="870" y="16663"/>
                  </a:cubicBezTo>
                  <a:cubicBezTo>
                    <a:pt x="589" y="14503"/>
                    <a:pt x="294" y="12343"/>
                    <a:pt x="0" y="12034"/>
                  </a:cubicBezTo>
                  <a:cubicBezTo>
                    <a:pt x="0" y="11109"/>
                    <a:pt x="0" y="11109"/>
                    <a:pt x="0" y="11109"/>
                  </a:cubicBezTo>
                  <a:cubicBezTo>
                    <a:pt x="13" y="11109"/>
                    <a:pt x="38" y="11109"/>
                    <a:pt x="51" y="11109"/>
                  </a:cubicBezTo>
                  <a:cubicBezTo>
                    <a:pt x="307" y="11726"/>
                    <a:pt x="550" y="13269"/>
                    <a:pt x="781" y="14811"/>
                  </a:cubicBezTo>
                  <a:cubicBezTo>
                    <a:pt x="870" y="15429"/>
                    <a:pt x="870" y="15429"/>
                    <a:pt x="870" y="15429"/>
                  </a:cubicBezTo>
                  <a:cubicBezTo>
                    <a:pt x="1318" y="18514"/>
                    <a:pt x="1740" y="20057"/>
                    <a:pt x="2175" y="20057"/>
                  </a:cubicBezTo>
                  <a:cubicBezTo>
                    <a:pt x="2431" y="20057"/>
                    <a:pt x="2674" y="19440"/>
                    <a:pt x="2943" y="18514"/>
                  </a:cubicBezTo>
                  <a:cubicBezTo>
                    <a:pt x="3250" y="17589"/>
                    <a:pt x="3557" y="16046"/>
                    <a:pt x="3852" y="14503"/>
                  </a:cubicBezTo>
                  <a:cubicBezTo>
                    <a:pt x="4184" y="12960"/>
                    <a:pt x="4530" y="11417"/>
                    <a:pt x="4875" y="10183"/>
                  </a:cubicBezTo>
                  <a:cubicBezTo>
                    <a:pt x="5618" y="7714"/>
                    <a:pt x="6206" y="6171"/>
                    <a:pt x="6756" y="5246"/>
                  </a:cubicBezTo>
                  <a:cubicBezTo>
                    <a:pt x="7140" y="4629"/>
                    <a:pt x="7550" y="4320"/>
                    <a:pt x="7972" y="4320"/>
                  </a:cubicBezTo>
                  <a:cubicBezTo>
                    <a:pt x="8791" y="4320"/>
                    <a:pt x="9700" y="5554"/>
                    <a:pt x="10813" y="8023"/>
                  </a:cubicBezTo>
                  <a:cubicBezTo>
                    <a:pt x="12118" y="11417"/>
                    <a:pt x="13462" y="13269"/>
                    <a:pt x="14882" y="13886"/>
                  </a:cubicBezTo>
                  <a:cubicBezTo>
                    <a:pt x="15291" y="13886"/>
                    <a:pt x="15727" y="14194"/>
                    <a:pt x="16174" y="14194"/>
                  </a:cubicBezTo>
                  <a:cubicBezTo>
                    <a:pt x="17160" y="14194"/>
                    <a:pt x="18439" y="13269"/>
                    <a:pt x="19706" y="7406"/>
                  </a:cubicBezTo>
                  <a:cubicBezTo>
                    <a:pt x="20167" y="5246"/>
                    <a:pt x="20653" y="2777"/>
                    <a:pt x="21203" y="0"/>
                  </a:cubicBezTo>
                  <a:cubicBezTo>
                    <a:pt x="21600" y="0"/>
                    <a:pt x="21600" y="0"/>
                    <a:pt x="21600" y="0"/>
                  </a:cubicBezTo>
                  <a:cubicBezTo>
                    <a:pt x="21370" y="1234"/>
                    <a:pt x="21370" y="1234"/>
                    <a:pt x="21370" y="1234"/>
                  </a:cubicBezTo>
                  <a:cubicBezTo>
                    <a:pt x="20743" y="4629"/>
                    <a:pt x="20103" y="8023"/>
                    <a:pt x="19450" y="10491"/>
                  </a:cubicBezTo>
                  <a:cubicBezTo>
                    <a:pt x="18734" y="13269"/>
                    <a:pt x="17979" y="15120"/>
                    <a:pt x="17173" y="15737"/>
                  </a:cubicBezTo>
                  <a:cubicBezTo>
                    <a:pt x="16827" y="15737"/>
                    <a:pt x="16482" y="16046"/>
                    <a:pt x="16085" y="16046"/>
                  </a:cubicBezTo>
                  <a:cubicBezTo>
                    <a:pt x="15714" y="16046"/>
                    <a:pt x="15317" y="15737"/>
                    <a:pt x="14792" y="15737"/>
                  </a:cubicBezTo>
                  <a:cubicBezTo>
                    <a:pt x="14447" y="15429"/>
                    <a:pt x="14447" y="15429"/>
                    <a:pt x="14447" y="15429"/>
                  </a:cubicBezTo>
                  <a:cubicBezTo>
                    <a:pt x="13782" y="15120"/>
                    <a:pt x="13091" y="14811"/>
                    <a:pt x="12425" y="13577"/>
                  </a:cubicBezTo>
                  <a:cubicBezTo>
                    <a:pt x="11964" y="12651"/>
                    <a:pt x="11491" y="11726"/>
                    <a:pt x="11043" y="10491"/>
                  </a:cubicBezTo>
                  <a:cubicBezTo>
                    <a:pt x="10071" y="8331"/>
                    <a:pt x="9047" y="5863"/>
                    <a:pt x="8049" y="5863"/>
                  </a:cubicBezTo>
                  <a:cubicBezTo>
                    <a:pt x="7921" y="5863"/>
                    <a:pt x="7806" y="5863"/>
                    <a:pt x="7678" y="5863"/>
                  </a:cubicBezTo>
                  <a:cubicBezTo>
                    <a:pt x="6910" y="6480"/>
                    <a:pt x="6129" y="8023"/>
                    <a:pt x="5285" y="10491"/>
                  </a:cubicBezTo>
                  <a:cubicBezTo>
                    <a:pt x="4875" y="12034"/>
                    <a:pt x="4453" y="13886"/>
                    <a:pt x="4056" y="15737"/>
                  </a:cubicBezTo>
                  <a:cubicBezTo>
                    <a:pt x="3724" y="16971"/>
                    <a:pt x="3391" y="18514"/>
                    <a:pt x="3058" y="19749"/>
                  </a:cubicBezTo>
                  <a:cubicBezTo>
                    <a:pt x="2713" y="20983"/>
                    <a:pt x="2406" y="21600"/>
                    <a:pt x="2124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7604" name="Freeform 448"/>
            <p:cNvSpPr/>
            <p:nvPr/>
          </p:nvSpPr>
          <p:spPr>
            <a:xfrm flipH="1" rot="5400000">
              <a:off x="675722" y="4936041"/>
              <a:ext cx="976540" cy="1229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621" y="21600"/>
                  </a:moveTo>
                  <a:cubicBezTo>
                    <a:pt x="1042" y="21600"/>
                    <a:pt x="521" y="21600"/>
                    <a:pt x="0" y="21140"/>
                  </a:cubicBezTo>
                  <a:cubicBezTo>
                    <a:pt x="579" y="20681"/>
                    <a:pt x="1158" y="20681"/>
                    <a:pt x="1737" y="20221"/>
                  </a:cubicBezTo>
                  <a:cubicBezTo>
                    <a:pt x="2838" y="19762"/>
                    <a:pt x="3996" y="19302"/>
                    <a:pt x="5096" y="18383"/>
                  </a:cubicBezTo>
                  <a:cubicBezTo>
                    <a:pt x="5849" y="17464"/>
                    <a:pt x="6660" y="16545"/>
                    <a:pt x="7354" y="15626"/>
                  </a:cubicBezTo>
                  <a:cubicBezTo>
                    <a:pt x="8397" y="14247"/>
                    <a:pt x="9439" y="12868"/>
                    <a:pt x="10482" y="11949"/>
                  </a:cubicBezTo>
                  <a:cubicBezTo>
                    <a:pt x="11176" y="11489"/>
                    <a:pt x="11929" y="11030"/>
                    <a:pt x="12682" y="11030"/>
                  </a:cubicBezTo>
                  <a:cubicBezTo>
                    <a:pt x="13840" y="10111"/>
                    <a:pt x="15056" y="9651"/>
                    <a:pt x="16214" y="8732"/>
                  </a:cubicBezTo>
                  <a:cubicBezTo>
                    <a:pt x="17720" y="7353"/>
                    <a:pt x="19226" y="4596"/>
                    <a:pt x="20673" y="1838"/>
                  </a:cubicBezTo>
                  <a:cubicBezTo>
                    <a:pt x="20963" y="1379"/>
                    <a:pt x="21253" y="919"/>
                    <a:pt x="21600" y="0"/>
                  </a:cubicBezTo>
                  <a:cubicBezTo>
                    <a:pt x="20036" y="7353"/>
                    <a:pt x="18125" y="9191"/>
                    <a:pt x="16562" y="10570"/>
                  </a:cubicBezTo>
                  <a:cubicBezTo>
                    <a:pt x="15346" y="11489"/>
                    <a:pt x="14130" y="12409"/>
                    <a:pt x="12914" y="12868"/>
                  </a:cubicBezTo>
                  <a:cubicBezTo>
                    <a:pt x="12219" y="13328"/>
                    <a:pt x="11524" y="13328"/>
                    <a:pt x="10829" y="13787"/>
                  </a:cubicBezTo>
                  <a:cubicBezTo>
                    <a:pt x="9729" y="14706"/>
                    <a:pt x="8686" y="16085"/>
                    <a:pt x="7702" y="17004"/>
                  </a:cubicBezTo>
                  <a:cubicBezTo>
                    <a:pt x="6833" y="18383"/>
                    <a:pt x="5965" y="19302"/>
                    <a:pt x="5038" y="20221"/>
                  </a:cubicBezTo>
                  <a:cubicBezTo>
                    <a:pt x="3822" y="21140"/>
                    <a:pt x="2664" y="21600"/>
                    <a:pt x="1621" y="21600"/>
                  </a:cubicBezTo>
                  <a:cubicBezTo>
                    <a:pt x="1621" y="21600"/>
                    <a:pt x="1621" y="21600"/>
                    <a:pt x="1621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7605" name="Freeform 449"/>
            <p:cNvSpPr/>
            <p:nvPr/>
          </p:nvSpPr>
          <p:spPr>
            <a:xfrm flipH="1" rot="5400000">
              <a:off x="953569" y="4961972"/>
              <a:ext cx="348236" cy="444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299" y="21600"/>
                  </a:moveTo>
                  <a:cubicBezTo>
                    <a:pt x="812" y="21600"/>
                    <a:pt x="487" y="21600"/>
                    <a:pt x="0" y="21600"/>
                  </a:cubicBezTo>
                  <a:cubicBezTo>
                    <a:pt x="3573" y="20329"/>
                    <a:pt x="6983" y="15247"/>
                    <a:pt x="10556" y="11435"/>
                  </a:cubicBezTo>
                  <a:cubicBezTo>
                    <a:pt x="11044" y="10165"/>
                    <a:pt x="11044" y="10165"/>
                    <a:pt x="11044" y="10165"/>
                  </a:cubicBezTo>
                  <a:cubicBezTo>
                    <a:pt x="11856" y="8894"/>
                    <a:pt x="12668" y="7624"/>
                    <a:pt x="13480" y="6353"/>
                  </a:cubicBezTo>
                  <a:cubicBezTo>
                    <a:pt x="15753" y="3812"/>
                    <a:pt x="18027" y="0"/>
                    <a:pt x="20138" y="0"/>
                  </a:cubicBezTo>
                  <a:cubicBezTo>
                    <a:pt x="20626" y="0"/>
                    <a:pt x="21113" y="0"/>
                    <a:pt x="21600" y="0"/>
                  </a:cubicBezTo>
                  <a:cubicBezTo>
                    <a:pt x="18677" y="7624"/>
                    <a:pt x="15591" y="11435"/>
                    <a:pt x="12343" y="13976"/>
                  </a:cubicBezTo>
                  <a:cubicBezTo>
                    <a:pt x="11368" y="15247"/>
                    <a:pt x="10232" y="16518"/>
                    <a:pt x="9257" y="16518"/>
                  </a:cubicBezTo>
                  <a:cubicBezTo>
                    <a:pt x="6171" y="20329"/>
                    <a:pt x="3573" y="21600"/>
                    <a:pt x="1299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7606" name="Freeform 450"/>
            <p:cNvSpPr/>
            <p:nvPr/>
          </p:nvSpPr>
          <p:spPr>
            <a:xfrm flipH="1" rot="5400000">
              <a:off x="986911" y="5008652"/>
              <a:ext cx="284516" cy="355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387" y="21600"/>
                  </a:moveTo>
                  <a:cubicBezTo>
                    <a:pt x="793" y="21600"/>
                    <a:pt x="396" y="21600"/>
                    <a:pt x="0" y="21600"/>
                  </a:cubicBezTo>
                  <a:cubicBezTo>
                    <a:pt x="3171" y="15429"/>
                    <a:pt x="6738" y="10800"/>
                    <a:pt x="10106" y="7714"/>
                  </a:cubicBezTo>
                  <a:cubicBezTo>
                    <a:pt x="12881" y="4629"/>
                    <a:pt x="12881" y="4629"/>
                    <a:pt x="12881" y="4629"/>
                  </a:cubicBezTo>
                  <a:cubicBezTo>
                    <a:pt x="14862" y="1543"/>
                    <a:pt x="16844" y="0"/>
                    <a:pt x="18826" y="0"/>
                  </a:cubicBezTo>
                  <a:cubicBezTo>
                    <a:pt x="19817" y="0"/>
                    <a:pt x="20807" y="0"/>
                    <a:pt x="21600" y="1543"/>
                  </a:cubicBezTo>
                  <a:cubicBezTo>
                    <a:pt x="21600" y="3086"/>
                    <a:pt x="21600" y="4629"/>
                    <a:pt x="21600" y="4629"/>
                  </a:cubicBezTo>
                  <a:cubicBezTo>
                    <a:pt x="19222" y="7714"/>
                    <a:pt x="16844" y="9257"/>
                    <a:pt x="14466" y="10800"/>
                  </a:cubicBezTo>
                  <a:cubicBezTo>
                    <a:pt x="12881" y="12343"/>
                    <a:pt x="11097" y="13886"/>
                    <a:pt x="9512" y="15429"/>
                  </a:cubicBezTo>
                  <a:cubicBezTo>
                    <a:pt x="8125" y="16971"/>
                    <a:pt x="8125" y="16971"/>
                    <a:pt x="8125" y="16971"/>
                  </a:cubicBezTo>
                  <a:cubicBezTo>
                    <a:pt x="5945" y="18514"/>
                    <a:pt x="3567" y="21600"/>
                    <a:pt x="1387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7607" name="Freeform 451"/>
            <p:cNvSpPr/>
            <p:nvPr/>
          </p:nvSpPr>
          <p:spPr>
            <a:xfrm flipH="1" rot="5400000">
              <a:off x="1021734" y="5009391"/>
              <a:ext cx="222278" cy="3408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4066" y="21600"/>
                  </a:moveTo>
                  <a:cubicBezTo>
                    <a:pt x="2795" y="21600"/>
                    <a:pt x="1525" y="21600"/>
                    <a:pt x="0" y="21600"/>
                  </a:cubicBezTo>
                  <a:cubicBezTo>
                    <a:pt x="3558" y="18277"/>
                    <a:pt x="7369" y="16615"/>
                    <a:pt x="10927" y="11631"/>
                  </a:cubicBezTo>
                  <a:cubicBezTo>
                    <a:pt x="12198" y="11631"/>
                    <a:pt x="13468" y="9969"/>
                    <a:pt x="14739" y="8308"/>
                  </a:cubicBezTo>
                  <a:cubicBezTo>
                    <a:pt x="17026" y="4985"/>
                    <a:pt x="19313" y="1662"/>
                    <a:pt x="21600" y="0"/>
                  </a:cubicBezTo>
                  <a:cubicBezTo>
                    <a:pt x="17534" y="14954"/>
                    <a:pt x="11689" y="21600"/>
                    <a:pt x="4066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7608" name="Freeform 516"/>
            <p:cNvSpPr/>
            <p:nvPr/>
          </p:nvSpPr>
          <p:spPr>
            <a:xfrm flipH="1" rot="5400000">
              <a:off x="579435" y="230509"/>
              <a:ext cx="500802" cy="22820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17" h="21600" fill="norm" stroke="1" extrusionOk="0">
                  <a:moveTo>
                    <a:pt x="15120" y="21600"/>
                  </a:moveTo>
                  <a:cubicBezTo>
                    <a:pt x="14574" y="21600"/>
                    <a:pt x="14029" y="21600"/>
                    <a:pt x="13374" y="21352"/>
                  </a:cubicBezTo>
                  <a:cubicBezTo>
                    <a:pt x="13047" y="21352"/>
                    <a:pt x="12720" y="21600"/>
                    <a:pt x="12502" y="21600"/>
                  </a:cubicBezTo>
                  <a:cubicBezTo>
                    <a:pt x="12502" y="21600"/>
                    <a:pt x="12502" y="21600"/>
                    <a:pt x="12502" y="21600"/>
                  </a:cubicBezTo>
                  <a:cubicBezTo>
                    <a:pt x="10756" y="21600"/>
                    <a:pt x="9011" y="20359"/>
                    <a:pt x="7483" y="19366"/>
                  </a:cubicBezTo>
                  <a:cubicBezTo>
                    <a:pt x="5520" y="18124"/>
                    <a:pt x="2792" y="16386"/>
                    <a:pt x="1047" y="12662"/>
                  </a:cubicBezTo>
                  <a:cubicBezTo>
                    <a:pt x="174" y="10924"/>
                    <a:pt x="-153" y="9186"/>
                    <a:pt x="65" y="7697"/>
                  </a:cubicBezTo>
                  <a:cubicBezTo>
                    <a:pt x="720" y="3724"/>
                    <a:pt x="4865" y="993"/>
                    <a:pt x="6611" y="497"/>
                  </a:cubicBezTo>
                  <a:cubicBezTo>
                    <a:pt x="8247" y="248"/>
                    <a:pt x="9774" y="0"/>
                    <a:pt x="11192" y="0"/>
                  </a:cubicBezTo>
                  <a:cubicBezTo>
                    <a:pt x="12502" y="0"/>
                    <a:pt x="13920" y="0"/>
                    <a:pt x="15120" y="497"/>
                  </a:cubicBezTo>
                  <a:cubicBezTo>
                    <a:pt x="17956" y="1241"/>
                    <a:pt x="19702" y="3228"/>
                    <a:pt x="20465" y="6455"/>
                  </a:cubicBezTo>
                  <a:cubicBezTo>
                    <a:pt x="21447" y="10924"/>
                    <a:pt x="20792" y="16138"/>
                    <a:pt x="18829" y="19117"/>
                  </a:cubicBezTo>
                  <a:cubicBezTo>
                    <a:pt x="17847" y="20855"/>
                    <a:pt x="16538" y="21600"/>
                    <a:pt x="15120" y="21600"/>
                  </a:cubicBezTo>
                  <a:close/>
                  <a:moveTo>
                    <a:pt x="10756" y="745"/>
                  </a:moveTo>
                  <a:cubicBezTo>
                    <a:pt x="8247" y="993"/>
                    <a:pt x="5629" y="1241"/>
                    <a:pt x="3229" y="3228"/>
                  </a:cubicBezTo>
                  <a:cubicBezTo>
                    <a:pt x="2683" y="3724"/>
                    <a:pt x="829" y="5462"/>
                    <a:pt x="720" y="8441"/>
                  </a:cubicBezTo>
                  <a:cubicBezTo>
                    <a:pt x="611" y="9683"/>
                    <a:pt x="938" y="11172"/>
                    <a:pt x="1702" y="12414"/>
                  </a:cubicBezTo>
                  <a:cubicBezTo>
                    <a:pt x="3665" y="15641"/>
                    <a:pt x="6174" y="17628"/>
                    <a:pt x="8356" y="18869"/>
                  </a:cubicBezTo>
                  <a:cubicBezTo>
                    <a:pt x="9120" y="19366"/>
                    <a:pt x="9120" y="19366"/>
                    <a:pt x="9120" y="19366"/>
                  </a:cubicBezTo>
                  <a:cubicBezTo>
                    <a:pt x="9774" y="19614"/>
                    <a:pt x="10429" y="19862"/>
                    <a:pt x="11411" y="20110"/>
                  </a:cubicBezTo>
                  <a:cubicBezTo>
                    <a:pt x="11411" y="20110"/>
                    <a:pt x="11411" y="20110"/>
                    <a:pt x="11411" y="20110"/>
                  </a:cubicBezTo>
                  <a:cubicBezTo>
                    <a:pt x="11738" y="20359"/>
                    <a:pt x="12065" y="20359"/>
                    <a:pt x="12502" y="20359"/>
                  </a:cubicBezTo>
                  <a:cubicBezTo>
                    <a:pt x="12720" y="20359"/>
                    <a:pt x="13047" y="20359"/>
                    <a:pt x="13374" y="20359"/>
                  </a:cubicBezTo>
                  <a:cubicBezTo>
                    <a:pt x="13811" y="20359"/>
                    <a:pt x="14247" y="20359"/>
                    <a:pt x="14683" y="20359"/>
                  </a:cubicBezTo>
                  <a:cubicBezTo>
                    <a:pt x="15774" y="20359"/>
                    <a:pt x="17192" y="20359"/>
                    <a:pt x="18283" y="18621"/>
                  </a:cubicBezTo>
                  <a:cubicBezTo>
                    <a:pt x="19702" y="16138"/>
                    <a:pt x="20465" y="12662"/>
                    <a:pt x="20247" y="9434"/>
                  </a:cubicBezTo>
                  <a:cubicBezTo>
                    <a:pt x="19920" y="5959"/>
                    <a:pt x="18829" y="3476"/>
                    <a:pt x="17083" y="2483"/>
                  </a:cubicBezTo>
                  <a:cubicBezTo>
                    <a:pt x="15447" y="1241"/>
                    <a:pt x="13592" y="745"/>
                    <a:pt x="11192" y="745"/>
                  </a:cubicBezTo>
                  <a:lnTo>
                    <a:pt x="10756" y="745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7609" name="Freeform 517"/>
            <p:cNvSpPr/>
            <p:nvPr/>
          </p:nvSpPr>
          <p:spPr>
            <a:xfrm flipH="1" rot="5400000">
              <a:off x="371276" y="273327"/>
              <a:ext cx="908226" cy="3704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26" h="21600" fill="norm" stroke="1" extrusionOk="0">
                  <a:moveTo>
                    <a:pt x="16623" y="21600"/>
                  </a:moveTo>
                  <a:cubicBezTo>
                    <a:pt x="15754" y="21600"/>
                    <a:pt x="14760" y="21448"/>
                    <a:pt x="13519" y="21144"/>
                  </a:cubicBezTo>
                  <a:cubicBezTo>
                    <a:pt x="10602" y="20231"/>
                    <a:pt x="7871" y="18101"/>
                    <a:pt x="5636" y="16276"/>
                  </a:cubicBezTo>
                  <a:cubicBezTo>
                    <a:pt x="5388" y="15972"/>
                    <a:pt x="5388" y="15972"/>
                    <a:pt x="5388" y="15972"/>
                  </a:cubicBezTo>
                  <a:cubicBezTo>
                    <a:pt x="4023" y="14755"/>
                    <a:pt x="733" y="12017"/>
                    <a:pt x="112" y="8214"/>
                  </a:cubicBezTo>
                  <a:cubicBezTo>
                    <a:pt x="-74" y="7149"/>
                    <a:pt x="-12" y="6085"/>
                    <a:pt x="174" y="5020"/>
                  </a:cubicBezTo>
                  <a:cubicBezTo>
                    <a:pt x="733" y="2282"/>
                    <a:pt x="1912" y="1065"/>
                    <a:pt x="3774" y="1065"/>
                  </a:cubicBezTo>
                  <a:cubicBezTo>
                    <a:pt x="4209" y="1065"/>
                    <a:pt x="4705" y="1217"/>
                    <a:pt x="5140" y="1217"/>
                  </a:cubicBezTo>
                  <a:cubicBezTo>
                    <a:pt x="5760" y="1369"/>
                    <a:pt x="6381" y="1521"/>
                    <a:pt x="7064" y="1521"/>
                  </a:cubicBezTo>
                  <a:cubicBezTo>
                    <a:pt x="8988" y="1521"/>
                    <a:pt x="10788" y="913"/>
                    <a:pt x="12774" y="456"/>
                  </a:cubicBezTo>
                  <a:cubicBezTo>
                    <a:pt x="13147" y="456"/>
                    <a:pt x="13147" y="456"/>
                    <a:pt x="13147" y="456"/>
                  </a:cubicBezTo>
                  <a:cubicBezTo>
                    <a:pt x="13954" y="152"/>
                    <a:pt x="14760" y="0"/>
                    <a:pt x="15505" y="0"/>
                  </a:cubicBezTo>
                  <a:cubicBezTo>
                    <a:pt x="18112" y="0"/>
                    <a:pt x="20098" y="1521"/>
                    <a:pt x="21526" y="4259"/>
                  </a:cubicBezTo>
                  <a:cubicBezTo>
                    <a:pt x="21526" y="4563"/>
                    <a:pt x="21526" y="4563"/>
                    <a:pt x="21526" y="4563"/>
                  </a:cubicBezTo>
                  <a:cubicBezTo>
                    <a:pt x="20036" y="1977"/>
                    <a:pt x="18050" y="608"/>
                    <a:pt x="15505" y="608"/>
                  </a:cubicBezTo>
                  <a:cubicBezTo>
                    <a:pt x="14574" y="608"/>
                    <a:pt x="13519" y="913"/>
                    <a:pt x="12402" y="1217"/>
                  </a:cubicBezTo>
                  <a:cubicBezTo>
                    <a:pt x="10478" y="1977"/>
                    <a:pt x="8864" y="2282"/>
                    <a:pt x="7250" y="2282"/>
                  </a:cubicBezTo>
                  <a:cubicBezTo>
                    <a:pt x="6629" y="2282"/>
                    <a:pt x="6009" y="2130"/>
                    <a:pt x="5388" y="2130"/>
                  </a:cubicBezTo>
                  <a:cubicBezTo>
                    <a:pt x="5016" y="1977"/>
                    <a:pt x="5016" y="1977"/>
                    <a:pt x="5016" y="1977"/>
                  </a:cubicBezTo>
                  <a:cubicBezTo>
                    <a:pt x="4581" y="1977"/>
                    <a:pt x="4085" y="1825"/>
                    <a:pt x="3650" y="1825"/>
                  </a:cubicBezTo>
                  <a:cubicBezTo>
                    <a:pt x="3029" y="1825"/>
                    <a:pt x="2595" y="1977"/>
                    <a:pt x="2160" y="2282"/>
                  </a:cubicBezTo>
                  <a:cubicBezTo>
                    <a:pt x="1292" y="2890"/>
                    <a:pt x="174" y="4715"/>
                    <a:pt x="423" y="7149"/>
                  </a:cubicBezTo>
                  <a:cubicBezTo>
                    <a:pt x="795" y="10496"/>
                    <a:pt x="2595" y="12321"/>
                    <a:pt x="3836" y="13538"/>
                  </a:cubicBezTo>
                  <a:cubicBezTo>
                    <a:pt x="5512" y="15211"/>
                    <a:pt x="7064" y="16580"/>
                    <a:pt x="8492" y="17645"/>
                  </a:cubicBezTo>
                  <a:cubicBezTo>
                    <a:pt x="11533" y="19775"/>
                    <a:pt x="14202" y="20839"/>
                    <a:pt x="16623" y="20839"/>
                  </a:cubicBezTo>
                  <a:cubicBezTo>
                    <a:pt x="16871" y="20839"/>
                    <a:pt x="16871" y="20839"/>
                    <a:pt x="16871" y="20839"/>
                  </a:cubicBezTo>
                  <a:cubicBezTo>
                    <a:pt x="18609" y="20839"/>
                    <a:pt x="20036" y="20079"/>
                    <a:pt x="21154" y="18558"/>
                  </a:cubicBezTo>
                  <a:cubicBezTo>
                    <a:pt x="21278" y="18558"/>
                    <a:pt x="21402" y="18254"/>
                    <a:pt x="21526" y="18101"/>
                  </a:cubicBezTo>
                  <a:cubicBezTo>
                    <a:pt x="21526" y="19014"/>
                    <a:pt x="21526" y="19014"/>
                    <a:pt x="21526" y="19014"/>
                  </a:cubicBezTo>
                  <a:cubicBezTo>
                    <a:pt x="20098" y="20839"/>
                    <a:pt x="18547" y="21600"/>
                    <a:pt x="16623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7610" name="Freeform 518"/>
            <p:cNvSpPr/>
            <p:nvPr/>
          </p:nvSpPr>
          <p:spPr>
            <a:xfrm flipH="1" rot="5400000">
              <a:off x="169140" y="353953"/>
              <a:ext cx="1306572" cy="6075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20" h="21600" fill="norm" stroke="1" extrusionOk="0">
                  <a:moveTo>
                    <a:pt x="19063" y="21600"/>
                  </a:moveTo>
                  <a:cubicBezTo>
                    <a:pt x="17295" y="21600"/>
                    <a:pt x="15527" y="20948"/>
                    <a:pt x="13889" y="20203"/>
                  </a:cubicBezTo>
                  <a:cubicBezTo>
                    <a:pt x="13458" y="20017"/>
                    <a:pt x="13070" y="19924"/>
                    <a:pt x="12639" y="19738"/>
                  </a:cubicBezTo>
                  <a:cubicBezTo>
                    <a:pt x="10569" y="18807"/>
                    <a:pt x="8370" y="17969"/>
                    <a:pt x="6344" y="16386"/>
                  </a:cubicBezTo>
                  <a:cubicBezTo>
                    <a:pt x="4663" y="15083"/>
                    <a:pt x="3326" y="13779"/>
                    <a:pt x="2248" y="12010"/>
                  </a:cubicBezTo>
                  <a:cubicBezTo>
                    <a:pt x="1429" y="10707"/>
                    <a:pt x="265" y="8752"/>
                    <a:pt x="49" y="6331"/>
                  </a:cubicBezTo>
                  <a:cubicBezTo>
                    <a:pt x="-80" y="4934"/>
                    <a:pt x="49" y="3817"/>
                    <a:pt x="394" y="2886"/>
                  </a:cubicBezTo>
                  <a:cubicBezTo>
                    <a:pt x="1386" y="372"/>
                    <a:pt x="3800" y="93"/>
                    <a:pt x="4835" y="93"/>
                  </a:cubicBezTo>
                  <a:cubicBezTo>
                    <a:pt x="5180" y="93"/>
                    <a:pt x="5525" y="93"/>
                    <a:pt x="5870" y="186"/>
                  </a:cubicBezTo>
                  <a:cubicBezTo>
                    <a:pt x="6430" y="279"/>
                    <a:pt x="7034" y="466"/>
                    <a:pt x="7594" y="559"/>
                  </a:cubicBezTo>
                  <a:cubicBezTo>
                    <a:pt x="8586" y="838"/>
                    <a:pt x="9621" y="1117"/>
                    <a:pt x="10655" y="1117"/>
                  </a:cubicBezTo>
                  <a:cubicBezTo>
                    <a:pt x="10698" y="1117"/>
                    <a:pt x="10698" y="1117"/>
                    <a:pt x="10698" y="1117"/>
                  </a:cubicBezTo>
                  <a:cubicBezTo>
                    <a:pt x="11906" y="1117"/>
                    <a:pt x="13113" y="838"/>
                    <a:pt x="14277" y="559"/>
                  </a:cubicBezTo>
                  <a:cubicBezTo>
                    <a:pt x="15269" y="372"/>
                    <a:pt x="16303" y="93"/>
                    <a:pt x="17338" y="0"/>
                  </a:cubicBezTo>
                  <a:cubicBezTo>
                    <a:pt x="17510" y="0"/>
                    <a:pt x="17640" y="0"/>
                    <a:pt x="17812" y="0"/>
                  </a:cubicBezTo>
                  <a:cubicBezTo>
                    <a:pt x="19321" y="0"/>
                    <a:pt x="20528" y="559"/>
                    <a:pt x="21520" y="1676"/>
                  </a:cubicBezTo>
                  <a:cubicBezTo>
                    <a:pt x="21520" y="2328"/>
                    <a:pt x="21520" y="2328"/>
                    <a:pt x="21520" y="2328"/>
                  </a:cubicBezTo>
                  <a:cubicBezTo>
                    <a:pt x="20442" y="1117"/>
                    <a:pt x="19278" y="466"/>
                    <a:pt x="17985" y="466"/>
                  </a:cubicBezTo>
                  <a:cubicBezTo>
                    <a:pt x="17855" y="466"/>
                    <a:pt x="17855" y="466"/>
                    <a:pt x="17855" y="466"/>
                  </a:cubicBezTo>
                  <a:cubicBezTo>
                    <a:pt x="16734" y="559"/>
                    <a:pt x="15613" y="838"/>
                    <a:pt x="14492" y="1024"/>
                  </a:cubicBezTo>
                  <a:cubicBezTo>
                    <a:pt x="13846" y="1210"/>
                    <a:pt x="13199" y="1303"/>
                    <a:pt x="12509" y="1490"/>
                  </a:cubicBezTo>
                  <a:cubicBezTo>
                    <a:pt x="11992" y="1583"/>
                    <a:pt x="11474" y="1583"/>
                    <a:pt x="10957" y="1583"/>
                  </a:cubicBezTo>
                  <a:cubicBezTo>
                    <a:pt x="10095" y="1583"/>
                    <a:pt x="9233" y="1490"/>
                    <a:pt x="8370" y="1210"/>
                  </a:cubicBezTo>
                  <a:cubicBezTo>
                    <a:pt x="7680" y="1024"/>
                    <a:pt x="7680" y="1024"/>
                    <a:pt x="7680" y="1024"/>
                  </a:cubicBezTo>
                  <a:cubicBezTo>
                    <a:pt x="6689" y="745"/>
                    <a:pt x="5611" y="466"/>
                    <a:pt x="4576" y="466"/>
                  </a:cubicBezTo>
                  <a:cubicBezTo>
                    <a:pt x="4231" y="466"/>
                    <a:pt x="3886" y="559"/>
                    <a:pt x="3542" y="652"/>
                  </a:cubicBezTo>
                  <a:cubicBezTo>
                    <a:pt x="2679" y="838"/>
                    <a:pt x="1084" y="1676"/>
                    <a:pt x="480" y="3631"/>
                  </a:cubicBezTo>
                  <a:cubicBezTo>
                    <a:pt x="222" y="4469"/>
                    <a:pt x="179" y="5400"/>
                    <a:pt x="351" y="6424"/>
                  </a:cubicBezTo>
                  <a:cubicBezTo>
                    <a:pt x="696" y="8659"/>
                    <a:pt x="1645" y="10800"/>
                    <a:pt x="3283" y="12941"/>
                  </a:cubicBezTo>
                  <a:cubicBezTo>
                    <a:pt x="4706" y="14710"/>
                    <a:pt x="6387" y="16107"/>
                    <a:pt x="8629" y="17317"/>
                  </a:cubicBezTo>
                  <a:cubicBezTo>
                    <a:pt x="10354" y="18248"/>
                    <a:pt x="12164" y="18993"/>
                    <a:pt x="13889" y="19645"/>
                  </a:cubicBezTo>
                  <a:cubicBezTo>
                    <a:pt x="14492" y="19924"/>
                    <a:pt x="14492" y="19924"/>
                    <a:pt x="14492" y="19924"/>
                  </a:cubicBezTo>
                  <a:cubicBezTo>
                    <a:pt x="16001" y="20483"/>
                    <a:pt x="17424" y="20948"/>
                    <a:pt x="18890" y="20948"/>
                  </a:cubicBezTo>
                  <a:cubicBezTo>
                    <a:pt x="19106" y="20948"/>
                    <a:pt x="19321" y="20948"/>
                    <a:pt x="19537" y="20948"/>
                  </a:cubicBezTo>
                  <a:cubicBezTo>
                    <a:pt x="20227" y="20855"/>
                    <a:pt x="20916" y="20669"/>
                    <a:pt x="21520" y="20297"/>
                  </a:cubicBezTo>
                  <a:cubicBezTo>
                    <a:pt x="21520" y="21041"/>
                    <a:pt x="21520" y="21041"/>
                    <a:pt x="21520" y="21041"/>
                  </a:cubicBezTo>
                  <a:cubicBezTo>
                    <a:pt x="20960" y="21321"/>
                    <a:pt x="20356" y="21507"/>
                    <a:pt x="19752" y="21600"/>
                  </a:cubicBezTo>
                  <a:cubicBezTo>
                    <a:pt x="19494" y="21600"/>
                    <a:pt x="19278" y="21600"/>
                    <a:pt x="19063" y="21600"/>
                  </a:cubicBezTo>
                  <a:cubicBezTo>
                    <a:pt x="19063" y="21600"/>
                    <a:pt x="19063" y="21600"/>
                    <a:pt x="19063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7611" name="Freeform 519"/>
            <p:cNvSpPr/>
            <p:nvPr/>
          </p:nvSpPr>
          <p:spPr>
            <a:xfrm flipH="1" rot="5400000">
              <a:off x="929119" y="5929"/>
              <a:ext cx="23711" cy="207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cubicBezTo>
                    <a:pt x="7200" y="2700"/>
                    <a:pt x="14400" y="5400"/>
                    <a:pt x="21600" y="10800"/>
                  </a:cubicBezTo>
                  <a:cubicBezTo>
                    <a:pt x="21600" y="21600"/>
                    <a:pt x="21600" y="21600"/>
                    <a:pt x="21600" y="21600"/>
                  </a:cubicBezTo>
                  <a:cubicBezTo>
                    <a:pt x="16800" y="18900"/>
                    <a:pt x="2400" y="2700"/>
                    <a:pt x="0" y="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7612" name="Freeform 520"/>
            <p:cNvSpPr/>
            <p:nvPr/>
          </p:nvSpPr>
          <p:spPr>
            <a:xfrm flipH="1" rot="5400000">
              <a:off x="649049" y="20747"/>
              <a:ext cx="53347" cy="207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cubicBezTo>
                    <a:pt x="7560" y="16200"/>
                    <a:pt x="14040" y="10800"/>
                    <a:pt x="21600" y="0"/>
                  </a:cubicBezTo>
                  <a:cubicBezTo>
                    <a:pt x="21600" y="8100"/>
                    <a:pt x="21600" y="8100"/>
                    <a:pt x="21600" y="8100"/>
                  </a:cubicBezTo>
                  <a:cubicBezTo>
                    <a:pt x="14040" y="16200"/>
                    <a:pt x="6480" y="21600"/>
                    <a:pt x="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7613" name="Freeform 521"/>
            <p:cNvSpPr/>
            <p:nvPr/>
          </p:nvSpPr>
          <p:spPr>
            <a:xfrm flipH="1" rot="5400000">
              <a:off x="917263" y="1"/>
              <a:ext cx="37047" cy="370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12343"/>
                  </a:moveTo>
                  <a:cubicBezTo>
                    <a:pt x="13886" y="7714"/>
                    <a:pt x="7714" y="4629"/>
                    <a:pt x="1543" y="0"/>
                  </a:cubicBezTo>
                  <a:cubicBezTo>
                    <a:pt x="0" y="0"/>
                    <a:pt x="0" y="0"/>
                    <a:pt x="0" y="1543"/>
                  </a:cubicBezTo>
                  <a:cubicBezTo>
                    <a:pt x="7714" y="7714"/>
                    <a:pt x="13886" y="13886"/>
                    <a:pt x="21600" y="21600"/>
                  </a:cubicBezTo>
                  <a:lnTo>
                    <a:pt x="21600" y="12343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7614" name="Freeform 522"/>
            <p:cNvSpPr/>
            <p:nvPr/>
          </p:nvSpPr>
          <p:spPr>
            <a:xfrm flipH="1" rot="5400000">
              <a:off x="662708" y="8572"/>
              <a:ext cx="37886" cy="207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40" h="21600" fill="norm" stroke="1" extrusionOk="0">
                  <a:moveTo>
                    <a:pt x="21240" y="0"/>
                  </a:moveTo>
                  <a:cubicBezTo>
                    <a:pt x="15480" y="8100"/>
                    <a:pt x="8280" y="13500"/>
                    <a:pt x="1080" y="16200"/>
                  </a:cubicBezTo>
                  <a:cubicBezTo>
                    <a:pt x="-360" y="16200"/>
                    <a:pt x="-360" y="21600"/>
                    <a:pt x="1080" y="21600"/>
                  </a:cubicBezTo>
                  <a:cubicBezTo>
                    <a:pt x="9720" y="21600"/>
                    <a:pt x="15480" y="21600"/>
                    <a:pt x="21240" y="18900"/>
                  </a:cubicBezTo>
                  <a:lnTo>
                    <a:pt x="21240" y="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7615" name="Freeform 523"/>
            <p:cNvSpPr/>
            <p:nvPr/>
          </p:nvSpPr>
          <p:spPr>
            <a:xfrm flipH="1" rot="5400000">
              <a:off x="906150" y="5189"/>
              <a:ext cx="63721" cy="6223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15300" y="13500"/>
                    <a:pt x="8100" y="6300"/>
                    <a:pt x="0" y="0"/>
                  </a:cubicBezTo>
                  <a:cubicBezTo>
                    <a:pt x="2700" y="1800"/>
                    <a:pt x="5400" y="2700"/>
                    <a:pt x="8100" y="4500"/>
                  </a:cubicBezTo>
                  <a:cubicBezTo>
                    <a:pt x="13500" y="8100"/>
                    <a:pt x="17100" y="11700"/>
                    <a:pt x="21600" y="16200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7616" name="Freeform 524"/>
            <p:cNvSpPr/>
            <p:nvPr/>
          </p:nvSpPr>
          <p:spPr>
            <a:xfrm flipH="1" rot="5400000">
              <a:off x="664608" y="8152"/>
              <a:ext cx="44456" cy="370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082" y="15429"/>
                  </a:moveTo>
                  <a:cubicBezTo>
                    <a:pt x="11435" y="10800"/>
                    <a:pt x="16518" y="6171"/>
                    <a:pt x="21600" y="0"/>
                  </a:cubicBezTo>
                  <a:cubicBezTo>
                    <a:pt x="21600" y="12343"/>
                    <a:pt x="21600" y="12343"/>
                    <a:pt x="21600" y="12343"/>
                  </a:cubicBezTo>
                  <a:cubicBezTo>
                    <a:pt x="15247" y="16971"/>
                    <a:pt x="7624" y="20057"/>
                    <a:pt x="0" y="21600"/>
                  </a:cubicBezTo>
                  <a:cubicBezTo>
                    <a:pt x="1271" y="20057"/>
                    <a:pt x="3812" y="18514"/>
                    <a:pt x="5082" y="15429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7617" name="Freeform 525"/>
            <p:cNvSpPr/>
            <p:nvPr/>
          </p:nvSpPr>
          <p:spPr>
            <a:xfrm flipH="1" rot="5400000">
              <a:off x="676042" y="4024"/>
              <a:ext cx="12701" cy="127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cubicBezTo>
                    <a:pt x="5400" y="14400"/>
                    <a:pt x="16200" y="7200"/>
                    <a:pt x="21600" y="0"/>
                  </a:cubicBezTo>
                  <a:cubicBezTo>
                    <a:pt x="21600" y="7200"/>
                    <a:pt x="21600" y="7200"/>
                    <a:pt x="21600" y="7200"/>
                  </a:cubicBezTo>
                  <a:cubicBezTo>
                    <a:pt x="16200" y="14400"/>
                    <a:pt x="5400" y="14400"/>
                    <a:pt x="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7618" name="Freeform 526"/>
            <p:cNvSpPr/>
            <p:nvPr/>
          </p:nvSpPr>
          <p:spPr>
            <a:xfrm flipH="1" rot="5400000">
              <a:off x="827612" y="74834"/>
              <a:ext cx="245988" cy="1052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20451" y="17280"/>
                    <a:pt x="18843" y="14040"/>
                    <a:pt x="17004" y="11340"/>
                  </a:cubicBezTo>
                  <a:cubicBezTo>
                    <a:pt x="14017" y="7020"/>
                    <a:pt x="10800" y="3780"/>
                    <a:pt x="7583" y="2700"/>
                  </a:cubicBezTo>
                  <a:cubicBezTo>
                    <a:pt x="5055" y="1620"/>
                    <a:pt x="2528" y="1080"/>
                    <a:pt x="0" y="540"/>
                  </a:cubicBezTo>
                  <a:cubicBezTo>
                    <a:pt x="1609" y="0"/>
                    <a:pt x="3217" y="0"/>
                    <a:pt x="4596" y="0"/>
                  </a:cubicBezTo>
                  <a:cubicBezTo>
                    <a:pt x="6664" y="0"/>
                    <a:pt x="8272" y="0"/>
                    <a:pt x="10111" y="1080"/>
                  </a:cubicBezTo>
                  <a:cubicBezTo>
                    <a:pt x="14706" y="3780"/>
                    <a:pt x="17923" y="7560"/>
                    <a:pt x="20221" y="12960"/>
                  </a:cubicBezTo>
                  <a:cubicBezTo>
                    <a:pt x="20681" y="14040"/>
                    <a:pt x="21140" y="15120"/>
                    <a:pt x="21600" y="16200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7619" name="Freeform 527"/>
            <p:cNvSpPr/>
            <p:nvPr/>
          </p:nvSpPr>
          <p:spPr>
            <a:xfrm flipH="1" rot="5400000">
              <a:off x="477155" y="167450"/>
              <a:ext cx="422328" cy="9632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1001" y="21600"/>
                  </a:moveTo>
                  <a:cubicBezTo>
                    <a:pt x="7379" y="21600"/>
                    <a:pt x="3354" y="18097"/>
                    <a:pt x="0" y="14595"/>
                  </a:cubicBezTo>
                  <a:cubicBezTo>
                    <a:pt x="2952" y="16930"/>
                    <a:pt x="6037" y="18097"/>
                    <a:pt x="8989" y="18097"/>
                  </a:cubicBezTo>
                  <a:cubicBezTo>
                    <a:pt x="9257" y="18097"/>
                    <a:pt x="9660" y="18097"/>
                    <a:pt x="10062" y="18097"/>
                  </a:cubicBezTo>
                  <a:cubicBezTo>
                    <a:pt x="13684" y="18097"/>
                    <a:pt x="18783" y="16346"/>
                    <a:pt x="21332" y="1751"/>
                  </a:cubicBezTo>
                  <a:cubicBezTo>
                    <a:pt x="21332" y="1168"/>
                    <a:pt x="21466" y="584"/>
                    <a:pt x="21600" y="0"/>
                  </a:cubicBezTo>
                  <a:cubicBezTo>
                    <a:pt x="21600" y="5254"/>
                    <a:pt x="21600" y="5254"/>
                    <a:pt x="21600" y="5254"/>
                  </a:cubicBezTo>
                  <a:cubicBezTo>
                    <a:pt x="19319" y="16346"/>
                    <a:pt x="15697" y="21600"/>
                    <a:pt x="11001" y="21600"/>
                  </a:cubicBezTo>
                  <a:cubicBezTo>
                    <a:pt x="11001" y="21600"/>
                    <a:pt x="11001" y="21600"/>
                    <a:pt x="11001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7620" name="Freeform 528"/>
            <p:cNvSpPr/>
            <p:nvPr/>
          </p:nvSpPr>
          <p:spPr>
            <a:xfrm flipH="1" rot="5400000">
              <a:off x="328228" y="194865"/>
              <a:ext cx="425291" cy="444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2533" y="21600"/>
                  </a:moveTo>
                  <a:cubicBezTo>
                    <a:pt x="11333" y="21600"/>
                    <a:pt x="10133" y="21600"/>
                    <a:pt x="9067" y="20329"/>
                  </a:cubicBezTo>
                  <a:cubicBezTo>
                    <a:pt x="6667" y="17788"/>
                    <a:pt x="4667" y="13976"/>
                    <a:pt x="2933" y="10165"/>
                  </a:cubicBezTo>
                  <a:cubicBezTo>
                    <a:pt x="1867" y="7624"/>
                    <a:pt x="933" y="5082"/>
                    <a:pt x="0" y="1271"/>
                  </a:cubicBezTo>
                  <a:cubicBezTo>
                    <a:pt x="4400" y="11435"/>
                    <a:pt x="8133" y="15247"/>
                    <a:pt x="11733" y="15247"/>
                  </a:cubicBezTo>
                  <a:cubicBezTo>
                    <a:pt x="14800" y="15247"/>
                    <a:pt x="17600" y="11435"/>
                    <a:pt x="20133" y="3812"/>
                  </a:cubicBezTo>
                  <a:cubicBezTo>
                    <a:pt x="20667" y="2541"/>
                    <a:pt x="21067" y="1271"/>
                    <a:pt x="21600" y="0"/>
                  </a:cubicBezTo>
                  <a:cubicBezTo>
                    <a:pt x="21600" y="8894"/>
                    <a:pt x="21600" y="8894"/>
                    <a:pt x="21600" y="8894"/>
                  </a:cubicBezTo>
                  <a:cubicBezTo>
                    <a:pt x="18667" y="17788"/>
                    <a:pt x="15600" y="21600"/>
                    <a:pt x="12533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7621" name="Freeform 529"/>
            <p:cNvSpPr/>
            <p:nvPr/>
          </p:nvSpPr>
          <p:spPr>
            <a:xfrm flipH="1" rot="5400000">
              <a:off x="71896" y="359322"/>
              <a:ext cx="1552925" cy="84317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35" h="21600" fill="norm" stroke="1" extrusionOk="0">
                  <a:moveTo>
                    <a:pt x="20066" y="21600"/>
                  </a:moveTo>
                  <a:cubicBezTo>
                    <a:pt x="19674" y="21600"/>
                    <a:pt x="19282" y="21533"/>
                    <a:pt x="18854" y="21466"/>
                  </a:cubicBezTo>
                  <a:cubicBezTo>
                    <a:pt x="18604" y="21399"/>
                    <a:pt x="18355" y="21332"/>
                    <a:pt x="18105" y="21265"/>
                  </a:cubicBezTo>
                  <a:cubicBezTo>
                    <a:pt x="15610" y="20862"/>
                    <a:pt x="13258" y="20057"/>
                    <a:pt x="11190" y="18850"/>
                  </a:cubicBezTo>
                  <a:cubicBezTo>
                    <a:pt x="9373" y="17843"/>
                    <a:pt x="7626" y="16502"/>
                    <a:pt x="6129" y="15361"/>
                  </a:cubicBezTo>
                  <a:cubicBezTo>
                    <a:pt x="5131" y="14624"/>
                    <a:pt x="4062" y="13819"/>
                    <a:pt x="3099" y="12678"/>
                  </a:cubicBezTo>
                  <a:cubicBezTo>
                    <a:pt x="2208" y="11605"/>
                    <a:pt x="-465" y="8452"/>
                    <a:pt x="70" y="5031"/>
                  </a:cubicBezTo>
                  <a:cubicBezTo>
                    <a:pt x="355" y="3220"/>
                    <a:pt x="1388" y="1945"/>
                    <a:pt x="2280" y="1543"/>
                  </a:cubicBezTo>
                  <a:cubicBezTo>
                    <a:pt x="2850" y="1275"/>
                    <a:pt x="3456" y="1140"/>
                    <a:pt x="4204" y="1140"/>
                  </a:cubicBezTo>
                  <a:cubicBezTo>
                    <a:pt x="4632" y="1140"/>
                    <a:pt x="5060" y="1207"/>
                    <a:pt x="5487" y="1207"/>
                  </a:cubicBezTo>
                  <a:cubicBezTo>
                    <a:pt x="5880" y="1275"/>
                    <a:pt x="6307" y="1275"/>
                    <a:pt x="6735" y="1275"/>
                  </a:cubicBezTo>
                  <a:cubicBezTo>
                    <a:pt x="6806" y="1275"/>
                    <a:pt x="6806" y="1275"/>
                    <a:pt x="6806" y="1275"/>
                  </a:cubicBezTo>
                  <a:cubicBezTo>
                    <a:pt x="8695" y="1275"/>
                    <a:pt x="10549" y="872"/>
                    <a:pt x="12260" y="402"/>
                  </a:cubicBezTo>
                  <a:cubicBezTo>
                    <a:pt x="13115" y="201"/>
                    <a:pt x="14220" y="0"/>
                    <a:pt x="15361" y="0"/>
                  </a:cubicBezTo>
                  <a:cubicBezTo>
                    <a:pt x="15824" y="0"/>
                    <a:pt x="16252" y="0"/>
                    <a:pt x="16680" y="67"/>
                  </a:cubicBezTo>
                  <a:cubicBezTo>
                    <a:pt x="18070" y="335"/>
                    <a:pt x="19495" y="1140"/>
                    <a:pt x="21135" y="2482"/>
                  </a:cubicBezTo>
                  <a:cubicBezTo>
                    <a:pt x="21135" y="3019"/>
                    <a:pt x="21135" y="3019"/>
                    <a:pt x="21135" y="3019"/>
                  </a:cubicBezTo>
                  <a:cubicBezTo>
                    <a:pt x="20101" y="2080"/>
                    <a:pt x="18961" y="1207"/>
                    <a:pt x="17678" y="805"/>
                  </a:cubicBezTo>
                  <a:cubicBezTo>
                    <a:pt x="16929" y="537"/>
                    <a:pt x="16109" y="402"/>
                    <a:pt x="15254" y="402"/>
                  </a:cubicBezTo>
                  <a:cubicBezTo>
                    <a:pt x="14612" y="402"/>
                    <a:pt x="13971" y="470"/>
                    <a:pt x="13258" y="671"/>
                  </a:cubicBezTo>
                  <a:cubicBezTo>
                    <a:pt x="12687" y="738"/>
                    <a:pt x="12117" y="872"/>
                    <a:pt x="11547" y="1006"/>
                  </a:cubicBezTo>
                  <a:cubicBezTo>
                    <a:pt x="10406" y="1342"/>
                    <a:pt x="9230" y="1610"/>
                    <a:pt x="8054" y="1677"/>
                  </a:cubicBezTo>
                  <a:cubicBezTo>
                    <a:pt x="7697" y="1677"/>
                    <a:pt x="7341" y="1744"/>
                    <a:pt x="6949" y="1744"/>
                  </a:cubicBezTo>
                  <a:cubicBezTo>
                    <a:pt x="6379" y="1744"/>
                    <a:pt x="5808" y="1677"/>
                    <a:pt x="5274" y="1610"/>
                  </a:cubicBezTo>
                  <a:cubicBezTo>
                    <a:pt x="5202" y="1610"/>
                    <a:pt x="5202" y="1610"/>
                    <a:pt x="5202" y="1610"/>
                  </a:cubicBezTo>
                  <a:cubicBezTo>
                    <a:pt x="4846" y="1610"/>
                    <a:pt x="4454" y="1543"/>
                    <a:pt x="4062" y="1543"/>
                  </a:cubicBezTo>
                  <a:cubicBezTo>
                    <a:pt x="3741" y="1543"/>
                    <a:pt x="3456" y="1610"/>
                    <a:pt x="3171" y="1677"/>
                  </a:cubicBezTo>
                  <a:cubicBezTo>
                    <a:pt x="1994" y="1945"/>
                    <a:pt x="177" y="3354"/>
                    <a:pt x="284" y="6037"/>
                  </a:cubicBezTo>
                  <a:cubicBezTo>
                    <a:pt x="355" y="7983"/>
                    <a:pt x="1282" y="9593"/>
                    <a:pt x="1994" y="10666"/>
                  </a:cubicBezTo>
                  <a:cubicBezTo>
                    <a:pt x="4026" y="13752"/>
                    <a:pt x="6592" y="15429"/>
                    <a:pt x="9087" y="17106"/>
                  </a:cubicBezTo>
                  <a:cubicBezTo>
                    <a:pt x="9337" y="17240"/>
                    <a:pt x="9337" y="17240"/>
                    <a:pt x="9337" y="17240"/>
                  </a:cubicBezTo>
                  <a:cubicBezTo>
                    <a:pt x="12759" y="19520"/>
                    <a:pt x="16359" y="20795"/>
                    <a:pt x="20101" y="21130"/>
                  </a:cubicBezTo>
                  <a:cubicBezTo>
                    <a:pt x="20137" y="21130"/>
                    <a:pt x="20173" y="21130"/>
                    <a:pt x="20173" y="21198"/>
                  </a:cubicBezTo>
                  <a:cubicBezTo>
                    <a:pt x="20208" y="21198"/>
                    <a:pt x="20208" y="21198"/>
                    <a:pt x="20208" y="21198"/>
                  </a:cubicBezTo>
                  <a:cubicBezTo>
                    <a:pt x="20244" y="21198"/>
                    <a:pt x="20244" y="21198"/>
                    <a:pt x="20244" y="21198"/>
                  </a:cubicBezTo>
                  <a:cubicBezTo>
                    <a:pt x="20529" y="21198"/>
                    <a:pt x="20850" y="21130"/>
                    <a:pt x="21135" y="21063"/>
                  </a:cubicBezTo>
                  <a:cubicBezTo>
                    <a:pt x="21135" y="21466"/>
                    <a:pt x="21135" y="21466"/>
                    <a:pt x="21135" y="21466"/>
                  </a:cubicBezTo>
                  <a:cubicBezTo>
                    <a:pt x="20779" y="21533"/>
                    <a:pt x="20422" y="21600"/>
                    <a:pt x="20066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7622" name="Freeform 530"/>
            <p:cNvSpPr/>
            <p:nvPr/>
          </p:nvSpPr>
          <p:spPr>
            <a:xfrm flipH="1" rot="5400000">
              <a:off x="391208" y="51865"/>
              <a:ext cx="115585" cy="207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9327" y="21600"/>
                  </a:moveTo>
                  <a:cubicBezTo>
                    <a:pt x="5891" y="21600"/>
                    <a:pt x="2945" y="18900"/>
                    <a:pt x="0" y="16200"/>
                  </a:cubicBezTo>
                  <a:cubicBezTo>
                    <a:pt x="1964" y="16200"/>
                    <a:pt x="3927" y="13500"/>
                    <a:pt x="5891" y="13500"/>
                  </a:cubicBezTo>
                  <a:cubicBezTo>
                    <a:pt x="7364" y="10800"/>
                    <a:pt x="9327" y="8100"/>
                    <a:pt x="10800" y="8100"/>
                  </a:cubicBezTo>
                  <a:cubicBezTo>
                    <a:pt x="14727" y="5400"/>
                    <a:pt x="18164" y="2700"/>
                    <a:pt x="21600" y="0"/>
                  </a:cubicBezTo>
                  <a:cubicBezTo>
                    <a:pt x="21600" y="13500"/>
                    <a:pt x="21600" y="13500"/>
                    <a:pt x="21600" y="13500"/>
                  </a:cubicBezTo>
                  <a:cubicBezTo>
                    <a:pt x="17182" y="18900"/>
                    <a:pt x="13745" y="21600"/>
                    <a:pt x="10800" y="21600"/>
                  </a:cubicBezTo>
                  <a:cubicBezTo>
                    <a:pt x="10309" y="21600"/>
                    <a:pt x="9818" y="21600"/>
                    <a:pt x="9327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7623" name="Freeform 531"/>
            <p:cNvSpPr/>
            <p:nvPr/>
          </p:nvSpPr>
          <p:spPr>
            <a:xfrm flipH="1" rot="5400000">
              <a:off x="-133924" y="479195"/>
              <a:ext cx="2046065" cy="109656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27" h="21600" fill="norm" stroke="1" extrusionOk="0">
                  <a:moveTo>
                    <a:pt x="21227" y="21600"/>
                  </a:moveTo>
                  <a:cubicBezTo>
                    <a:pt x="21010" y="21600"/>
                    <a:pt x="20819" y="21548"/>
                    <a:pt x="20629" y="21548"/>
                  </a:cubicBezTo>
                  <a:cubicBezTo>
                    <a:pt x="19570" y="21394"/>
                    <a:pt x="18537" y="20930"/>
                    <a:pt x="17559" y="20517"/>
                  </a:cubicBezTo>
                  <a:cubicBezTo>
                    <a:pt x="17532" y="20517"/>
                    <a:pt x="17532" y="20517"/>
                    <a:pt x="17532" y="20517"/>
                  </a:cubicBezTo>
                  <a:cubicBezTo>
                    <a:pt x="17505" y="20569"/>
                    <a:pt x="17505" y="20569"/>
                    <a:pt x="17505" y="20569"/>
                  </a:cubicBezTo>
                  <a:cubicBezTo>
                    <a:pt x="17505" y="20569"/>
                    <a:pt x="17505" y="20569"/>
                    <a:pt x="17478" y="20569"/>
                  </a:cubicBezTo>
                  <a:cubicBezTo>
                    <a:pt x="17478" y="20569"/>
                    <a:pt x="17478" y="20569"/>
                    <a:pt x="17450" y="20569"/>
                  </a:cubicBezTo>
                  <a:cubicBezTo>
                    <a:pt x="17369" y="20466"/>
                    <a:pt x="17260" y="20414"/>
                    <a:pt x="17179" y="20363"/>
                  </a:cubicBezTo>
                  <a:cubicBezTo>
                    <a:pt x="16989" y="20311"/>
                    <a:pt x="16825" y="20208"/>
                    <a:pt x="16635" y="20157"/>
                  </a:cubicBezTo>
                  <a:cubicBezTo>
                    <a:pt x="16391" y="20053"/>
                    <a:pt x="16146" y="19950"/>
                    <a:pt x="15902" y="19847"/>
                  </a:cubicBezTo>
                  <a:cubicBezTo>
                    <a:pt x="15413" y="19693"/>
                    <a:pt x="14924" y="19486"/>
                    <a:pt x="14462" y="19280"/>
                  </a:cubicBezTo>
                  <a:cubicBezTo>
                    <a:pt x="14326" y="19229"/>
                    <a:pt x="14326" y="19229"/>
                    <a:pt x="14326" y="19229"/>
                  </a:cubicBezTo>
                  <a:cubicBezTo>
                    <a:pt x="13973" y="19126"/>
                    <a:pt x="13973" y="19126"/>
                    <a:pt x="13973" y="19126"/>
                  </a:cubicBezTo>
                  <a:cubicBezTo>
                    <a:pt x="12777" y="18662"/>
                    <a:pt x="11582" y="17888"/>
                    <a:pt x="10413" y="17167"/>
                  </a:cubicBezTo>
                  <a:cubicBezTo>
                    <a:pt x="10305" y="17115"/>
                    <a:pt x="10305" y="17115"/>
                    <a:pt x="10305" y="17115"/>
                  </a:cubicBezTo>
                  <a:cubicBezTo>
                    <a:pt x="9680" y="16703"/>
                    <a:pt x="9028" y="16342"/>
                    <a:pt x="8376" y="15981"/>
                  </a:cubicBezTo>
                  <a:cubicBezTo>
                    <a:pt x="7207" y="15259"/>
                    <a:pt x="5985" y="14537"/>
                    <a:pt x="4816" y="13713"/>
                  </a:cubicBezTo>
                  <a:cubicBezTo>
                    <a:pt x="3431" y="12733"/>
                    <a:pt x="1882" y="11547"/>
                    <a:pt x="877" y="9434"/>
                  </a:cubicBezTo>
                  <a:cubicBezTo>
                    <a:pt x="62" y="7784"/>
                    <a:pt x="-373" y="5207"/>
                    <a:pt x="415" y="3196"/>
                  </a:cubicBezTo>
                  <a:cubicBezTo>
                    <a:pt x="1094" y="1495"/>
                    <a:pt x="2371" y="464"/>
                    <a:pt x="4327" y="103"/>
                  </a:cubicBezTo>
                  <a:cubicBezTo>
                    <a:pt x="4708" y="52"/>
                    <a:pt x="5142" y="52"/>
                    <a:pt x="5604" y="52"/>
                  </a:cubicBezTo>
                  <a:cubicBezTo>
                    <a:pt x="6039" y="52"/>
                    <a:pt x="6474" y="52"/>
                    <a:pt x="6909" y="103"/>
                  </a:cubicBezTo>
                  <a:cubicBezTo>
                    <a:pt x="8267" y="206"/>
                    <a:pt x="9598" y="309"/>
                    <a:pt x="10930" y="309"/>
                  </a:cubicBezTo>
                  <a:cubicBezTo>
                    <a:pt x="11147" y="309"/>
                    <a:pt x="11147" y="309"/>
                    <a:pt x="11147" y="309"/>
                  </a:cubicBezTo>
                  <a:cubicBezTo>
                    <a:pt x="11989" y="258"/>
                    <a:pt x="12832" y="206"/>
                    <a:pt x="13674" y="155"/>
                  </a:cubicBezTo>
                  <a:cubicBezTo>
                    <a:pt x="14543" y="103"/>
                    <a:pt x="15440" y="0"/>
                    <a:pt x="16309" y="0"/>
                  </a:cubicBezTo>
                  <a:cubicBezTo>
                    <a:pt x="17478" y="0"/>
                    <a:pt x="18429" y="155"/>
                    <a:pt x="19352" y="412"/>
                  </a:cubicBezTo>
                  <a:cubicBezTo>
                    <a:pt x="19977" y="567"/>
                    <a:pt x="20602" y="773"/>
                    <a:pt x="21227" y="1031"/>
                  </a:cubicBezTo>
                  <a:cubicBezTo>
                    <a:pt x="21227" y="1392"/>
                    <a:pt x="21227" y="1392"/>
                    <a:pt x="21227" y="1392"/>
                  </a:cubicBezTo>
                  <a:cubicBezTo>
                    <a:pt x="20059" y="876"/>
                    <a:pt x="18945" y="516"/>
                    <a:pt x="17858" y="412"/>
                  </a:cubicBezTo>
                  <a:cubicBezTo>
                    <a:pt x="17369" y="309"/>
                    <a:pt x="16853" y="309"/>
                    <a:pt x="16282" y="309"/>
                  </a:cubicBezTo>
                  <a:cubicBezTo>
                    <a:pt x="15385" y="309"/>
                    <a:pt x="14489" y="361"/>
                    <a:pt x="13728" y="464"/>
                  </a:cubicBezTo>
                  <a:cubicBezTo>
                    <a:pt x="12832" y="567"/>
                    <a:pt x="11908" y="619"/>
                    <a:pt x="10930" y="619"/>
                  </a:cubicBezTo>
                  <a:cubicBezTo>
                    <a:pt x="10441" y="619"/>
                    <a:pt x="9952" y="567"/>
                    <a:pt x="9435" y="567"/>
                  </a:cubicBezTo>
                  <a:cubicBezTo>
                    <a:pt x="8946" y="567"/>
                    <a:pt x="8430" y="516"/>
                    <a:pt x="7914" y="464"/>
                  </a:cubicBezTo>
                  <a:cubicBezTo>
                    <a:pt x="7235" y="361"/>
                    <a:pt x="6528" y="309"/>
                    <a:pt x="5822" y="309"/>
                  </a:cubicBezTo>
                  <a:cubicBezTo>
                    <a:pt x="4844" y="309"/>
                    <a:pt x="4029" y="464"/>
                    <a:pt x="3295" y="722"/>
                  </a:cubicBezTo>
                  <a:cubicBezTo>
                    <a:pt x="2670" y="979"/>
                    <a:pt x="1149" y="1753"/>
                    <a:pt x="496" y="3660"/>
                  </a:cubicBezTo>
                  <a:cubicBezTo>
                    <a:pt x="198" y="4485"/>
                    <a:pt x="116" y="5464"/>
                    <a:pt x="225" y="6547"/>
                  </a:cubicBezTo>
                  <a:cubicBezTo>
                    <a:pt x="578" y="9640"/>
                    <a:pt x="2371" y="11444"/>
                    <a:pt x="3920" y="12682"/>
                  </a:cubicBezTo>
                  <a:cubicBezTo>
                    <a:pt x="5251" y="13764"/>
                    <a:pt x="6664" y="14589"/>
                    <a:pt x="8022" y="15362"/>
                  </a:cubicBezTo>
                  <a:cubicBezTo>
                    <a:pt x="8593" y="15723"/>
                    <a:pt x="9164" y="16032"/>
                    <a:pt x="9707" y="16393"/>
                  </a:cubicBezTo>
                  <a:cubicBezTo>
                    <a:pt x="9952" y="16548"/>
                    <a:pt x="10196" y="16703"/>
                    <a:pt x="10441" y="16857"/>
                  </a:cubicBezTo>
                  <a:cubicBezTo>
                    <a:pt x="11500" y="17527"/>
                    <a:pt x="12614" y="18198"/>
                    <a:pt x="13728" y="18662"/>
                  </a:cubicBezTo>
                  <a:cubicBezTo>
                    <a:pt x="14081" y="18765"/>
                    <a:pt x="14435" y="18919"/>
                    <a:pt x="14761" y="19022"/>
                  </a:cubicBezTo>
                  <a:cubicBezTo>
                    <a:pt x="15549" y="19280"/>
                    <a:pt x="16336" y="19589"/>
                    <a:pt x="17070" y="20002"/>
                  </a:cubicBezTo>
                  <a:cubicBezTo>
                    <a:pt x="17450" y="20157"/>
                    <a:pt x="17831" y="20311"/>
                    <a:pt x="18184" y="20466"/>
                  </a:cubicBezTo>
                  <a:cubicBezTo>
                    <a:pt x="19026" y="20827"/>
                    <a:pt x="20140" y="21188"/>
                    <a:pt x="21227" y="21239"/>
                  </a:cubicBezTo>
                  <a:lnTo>
                    <a:pt x="21227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7624" name="Freeform 532"/>
            <p:cNvSpPr/>
            <p:nvPr/>
          </p:nvSpPr>
          <p:spPr>
            <a:xfrm flipH="1" rot="5400000">
              <a:off x="-419021" y="583505"/>
              <a:ext cx="2758517" cy="16003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86" h="21600" fill="norm" stroke="1" extrusionOk="0">
                  <a:moveTo>
                    <a:pt x="21286" y="21600"/>
                  </a:moveTo>
                  <a:cubicBezTo>
                    <a:pt x="20579" y="21565"/>
                    <a:pt x="19831" y="21459"/>
                    <a:pt x="19023" y="21246"/>
                  </a:cubicBezTo>
                  <a:cubicBezTo>
                    <a:pt x="17346" y="20787"/>
                    <a:pt x="15568" y="19903"/>
                    <a:pt x="13406" y="18383"/>
                  </a:cubicBezTo>
                  <a:cubicBezTo>
                    <a:pt x="13103" y="18171"/>
                    <a:pt x="12800" y="17923"/>
                    <a:pt x="12496" y="17711"/>
                  </a:cubicBezTo>
                  <a:cubicBezTo>
                    <a:pt x="11870" y="17252"/>
                    <a:pt x="11224" y="16757"/>
                    <a:pt x="10577" y="16403"/>
                  </a:cubicBezTo>
                  <a:cubicBezTo>
                    <a:pt x="9526" y="15838"/>
                    <a:pt x="8476" y="15449"/>
                    <a:pt x="7667" y="15201"/>
                  </a:cubicBezTo>
                  <a:cubicBezTo>
                    <a:pt x="7344" y="15095"/>
                    <a:pt x="7021" y="14989"/>
                    <a:pt x="6697" y="14883"/>
                  </a:cubicBezTo>
                  <a:cubicBezTo>
                    <a:pt x="5364" y="14459"/>
                    <a:pt x="3970" y="14070"/>
                    <a:pt x="2717" y="13151"/>
                  </a:cubicBezTo>
                  <a:cubicBezTo>
                    <a:pt x="1787" y="12515"/>
                    <a:pt x="494" y="11419"/>
                    <a:pt x="110" y="9616"/>
                  </a:cubicBezTo>
                  <a:cubicBezTo>
                    <a:pt x="-314" y="7742"/>
                    <a:pt x="555" y="5904"/>
                    <a:pt x="1545" y="4985"/>
                  </a:cubicBezTo>
                  <a:cubicBezTo>
                    <a:pt x="2697" y="3924"/>
                    <a:pt x="4030" y="3535"/>
                    <a:pt x="5323" y="3182"/>
                  </a:cubicBezTo>
                  <a:cubicBezTo>
                    <a:pt x="5687" y="3076"/>
                    <a:pt x="5687" y="3076"/>
                    <a:pt x="5687" y="3076"/>
                  </a:cubicBezTo>
                  <a:cubicBezTo>
                    <a:pt x="6455" y="2864"/>
                    <a:pt x="7102" y="2651"/>
                    <a:pt x="7748" y="2333"/>
                  </a:cubicBezTo>
                  <a:cubicBezTo>
                    <a:pt x="8233" y="2121"/>
                    <a:pt x="8718" y="1874"/>
                    <a:pt x="9203" y="1626"/>
                  </a:cubicBezTo>
                  <a:cubicBezTo>
                    <a:pt x="9607" y="1379"/>
                    <a:pt x="10052" y="1167"/>
                    <a:pt x="10476" y="955"/>
                  </a:cubicBezTo>
                  <a:cubicBezTo>
                    <a:pt x="11203" y="601"/>
                    <a:pt x="12173" y="177"/>
                    <a:pt x="13183" y="35"/>
                  </a:cubicBezTo>
                  <a:cubicBezTo>
                    <a:pt x="13446" y="0"/>
                    <a:pt x="13729" y="0"/>
                    <a:pt x="14032" y="0"/>
                  </a:cubicBezTo>
                  <a:cubicBezTo>
                    <a:pt x="14598" y="0"/>
                    <a:pt x="15164" y="71"/>
                    <a:pt x="15628" y="106"/>
                  </a:cubicBezTo>
                  <a:cubicBezTo>
                    <a:pt x="17326" y="354"/>
                    <a:pt x="18922" y="742"/>
                    <a:pt x="20397" y="1343"/>
                  </a:cubicBezTo>
                  <a:cubicBezTo>
                    <a:pt x="20700" y="1449"/>
                    <a:pt x="21003" y="1591"/>
                    <a:pt x="21286" y="1697"/>
                  </a:cubicBezTo>
                  <a:cubicBezTo>
                    <a:pt x="21286" y="1944"/>
                    <a:pt x="21286" y="1944"/>
                    <a:pt x="21286" y="1944"/>
                  </a:cubicBezTo>
                  <a:cubicBezTo>
                    <a:pt x="20357" y="1520"/>
                    <a:pt x="19387" y="1167"/>
                    <a:pt x="18397" y="884"/>
                  </a:cubicBezTo>
                  <a:cubicBezTo>
                    <a:pt x="17063" y="530"/>
                    <a:pt x="15649" y="212"/>
                    <a:pt x="14275" y="212"/>
                  </a:cubicBezTo>
                  <a:cubicBezTo>
                    <a:pt x="14012" y="212"/>
                    <a:pt x="13769" y="212"/>
                    <a:pt x="13527" y="247"/>
                  </a:cubicBezTo>
                  <a:cubicBezTo>
                    <a:pt x="12052" y="354"/>
                    <a:pt x="10638" y="1096"/>
                    <a:pt x="9284" y="1803"/>
                  </a:cubicBezTo>
                  <a:cubicBezTo>
                    <a:pt x="8839" y="2050"/>
                    <a:pt x="8374" y="2298"/>
                    <a:pt x="7910" y="2510"/>
                  </a:cubicBezTo>
                  <a:cubicBezTo>
                    <a:pt x="7122" y="2864"/>
                    <a:pt x="6314" y="3111"/>
                    <a:pt x="5525" y="3323"/>
                  </a:cubicBezTo>
                  <a:cubicBezTo>
                    <a:pt x="4899" y="3535"/>
                    <a:pt x="4232" y="3712"/>
                    <a:pt x="3606" y="3959"/>
                  </a:cubicBezTo>
                  <a:cubicBezTo>
                    <a:pt x="2313" y="4490"/>
                    <a:pt x="555" y="5480"/>
                    <a:pt x="191" y="7919"/>
                  </a:cubicBezTo>
                  <a:cubicBezTo>
                    <a:pt x="-132" y="10075"/>
                    <a:pt x="1121" y="11631"/>
                    <a:pt x="2252" y="12550"/>
                  </a:cubicBezTo>
                  <a:cubicBezTo>
                    <a:pt x="3606" y="13681"/>
                    <a:pt x="5121" y="14141"/>
                    <a:pt x="6576" y="14600"/>
                  </a:cubicBezTo>
                  <a:cubicBezTo>
                    <a:pt x="7061" y="14742"/>
                    <a:pt x="7061" y="14742"/>
                    <a:pt x="7061" y="14742"/>
                  </a:cubicBezTo>
                  <a:cubicBezTo>
                    <a:pt x="8011" y="15060"/>
                    <a:pt x="8981" y="15378"/>
                    <a:pt x="9910" y="15838"/>
                  </a:cubicBezTo>
                  <a:cubicBezTo>
                    <a:pt x="10880" y="16297"/>
                    <a:pt x="11749" y="16934"/>
                    <a:pt x="12618" y="17570"/>
                  </a:cubicBezTo>
                  <a:cubicBezTo>
                    <a:pt x="14295" y="18772"/>
                    <a:pt x="16295" y="20151"/>
                    <a:pt x="18376" y="20822"/>
                  </a:cubicBezTo>
                  <a:cubicBezTo>
                    <a:pt x="19366" y="21140"/>
                    <a:pt x="20276" y="21317"/>
                    <a:pt x="21124" y="21317"/>
                  </a:cubicBezTo>
                  <a:cubicBezTo>
                    <a:pt x="21165" y="21317"/>
                    <a:pt x="21225" y="21317"/>
                    <a:pt x="21286" y="21317"/>
                  </a:cubicBezTo>
                  <a:lnTo>
                    <a:pt x="21286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7625" name="Freeform 537"/>
            <p:cNvSpPr/>
            <p:nvPr/>
          </p:nvSpPr>
          <p:spPr>
            <a:xfrm flipH="1" rot="5400000">
              <a:off x="-108175" y="136332"/>
              <a:ext cx="296371" cy="326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18542" y="19800"/>
                    <a:pt x="15483" y="16200"/>
                    <a:pt x="12616" y="12600"/>
                  </a:cubicBezTo>
                  <a:cubicBezTo>
                    <a:pt x="8411" y="7200"/>
                    <a:pt x="4205" y="3600"/>
                    <a:pt x="0" y="0"/>
                  </a:cubicBezTo>
                  <a:cubicBezTo>
                    <a:pt x="5735" y="0"/>
                    <a:pt x="11278" y="3600"/>
                    <a:pt x="16821" y="7200"/>
                  </a:cubicBezTo>
                  <a:cubicBezTo>
                    <a:pt x="18542" y="9000"/>
                    <a:pt x="20071" y="9000"/>
                    <a:pt x="21600" y="10800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7626" name="Freeform 538"/>
            <p:cNvSpPr/>
            <p:nvPr/>
          </p:nvSpPr>
          <p:spPr>
            <a:xfrm flipH="1" rot="5400000">
              <a:off x="-2788842" y="2895535"/>
              <a:ext cx="6775015" cy="114991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383" y="21600"/>
                  </a:moveTo>
                  <a:cubicBezTo>
                    <a:pt x="21308" y="21600"/>
                    <a:pt x="21241" y="21600"/>
                    <a:pt x="21174" y="21551"/>
                  </a:cubicBezTo>
                  <a:cubicBezTo>
                    <a:pt x="20957" y="21452"/>
                    <a:pt x="20757" y="21305"/>
                    <a:pt x="20565" y="21108"/>
                  </a:cubicBezTo>
                  <a:cubicBezTo>
                    <a:pt x="20139" y="20665"/>
                    <a:pt x="19705" y="20026"/>
                    <a:pt x="19238" y="19189"/>
                  </a:cubicBezTo>
                  <a:cubicBezTo>
                    <a:pt x="18829" y="18500"/>
                    <a:pt x="18428" y="17664"/>
                    <a:pt x="18028" y="16877"/>
                  </a:cubicBezTo>
                  <a:cubicBezTo>
                    <a:pt x="17569" y="15991"/>
                    <a:pt x="17085" y="15007"/>
                    <a:pt x="16601" y="14220"/>
                  </a:cubicBezTo>
                  <a:cubicBezTo>
                    <a:pt x="16192" y="13531"/>
                    <a:pt x="15766" y="12842"/>
                    <a:pt x="15357" y="12251"/>
                  </a:cubicBezTo>
                  <a:cubicBezTo>
                    <a:pt x="15307" y="12153"/>
                    <a:pt x="15307" y="12153"/>
                    <a:pt x="15307" y="12153"/>
                  </a:cubicBezTo>
                  <a:cubicBezTo>
                    <a:pt x="15207" y="12005"/>
                    <a:pt x="15107" y="11858"/>
                    <a:pt x="14998" y="11710"/>
                  </a:cubicBezTo>
                  <a:cubicBezTo>
                    <a:pt x="14698" y="11267"/>
                    <a:pt x="14389" y="10825"/>
                    <a:pt x="14105" y="10136"/>
                  </a:cubicBezTo>
                  <a:cubicBezTo>
                    <a:pt x="13604" y="9004"/>
                    <a:pt x="13262" y="6790"/>
                    <a:pt x="12920" y="4674"/>
                  </a:cubicBezTo>
                  <a:cubicBezTo>
                    <a:pt x="12845" y="4133"/>
                    <a:pt x="12761" y="3592"/>
                    <a:pt x="12678" y="3100"/>
                  </a:cubicBezTo>
                  <a:cubicBezTo>
                    <a:pt x="12453" y="1771"/>
                    <a:pt x="12177" y="394"/>
                    <a:pt x="11827" y="344"/>
                  </a:cubicBezTo>
                  <a:cubicBezTo>
                    <a:pt x="11802" y="344"/>
                    <a:pt x="11802" y="344"/>
                    <a:pt x="11802" y="344"/>
                  </a:cubicBezTo>
                  <a:cubicBezTo>
                    <a:pt x="11459" y="344"/>
                    <a:pt x="11151" y="1033"/>
                    <a:pt x="10842" y="1722"/>
                  </a:cubicBezTo>
                  <a:cubicBezTo>
                    <a:pt x="10733" y="1919"/>
                    <a:pt x="10733" y="1919"/>
                    <a:pt x="10733" y="1919"/>
                  </a:cubicBezTo>
                  <a:cubicBezTo>
                    <a:pt x="10558" y="2313"/>
                    <a:pt x="10374" y="2706"/>
                    <a:pt x="10191" y="2854"/>
                  </a:cubicBezTo>
                  <a:cubicBezTo>
                    <a:pt x="10082" y="2952"/>
                    <a:pt x="9965" y="3001"/>
                    <a:pt x="9857" y="3001"/>
                  </a:cubicBezTo>
                  <a:cubicBezTo>
                    <a:pt x="9782" y="3051"/>
                    <a:pt x="9707" y="3100"/>
                    <a:pt x="9640" y="3100"/>
                  </a:cubicBezTo>
                  <a:cubicBezTo>
                    <a:pt x="9548" y="3149"/>
                    <a:pt x="9465" y="3247"/>
                    <a:pt x="9381" y="3297"/>
                  </a:cubicBezTo>
                  <a:cubicBezTo>
                    <a:pt x="9114" y="3444"/>
                    <a:pt x="8839" y="3641"/>
                    <a:pt x="8572" y="3641"/>
                  </a:cubicBezTo>
                  <a:cubicBezTo>
                    <a:pt x="8505" y="3641"/>
                    <a:pt x="8438" y="3592"/>
                    <a:pt x="8371" y="3592"/>
                  </a:cubicBezTo>
                  <a:cubicBezTo>
                    <a:pt x="8321" y="3592"/>
                    <a:pt x="8279" y="3543"/>
                    <a:pt x="8229" y="3543"/>
                  </a:cubicBezTo>
                  <a:cubicBezTo>
                    <a:pt x="8129" y="3493"/>
                    <a:pt x="8029" y="3444"/>
                    <a:pt x="7929" y="3444"/>
                  </a:cubicBezTo>
                  <a:cubicBezTo>
                    <a:pt x="7854" y="3444"/>
                    <a:pt x="7787" y="3444"/>
                    <a:pt x="7729" y="3493"/>
                  </a:cubicBezTo>
                  <a:cubicBezTo>
                    <a:pt x="7520" y="3641"/>
                    <a:pt x="7328" y="3936"/>
                    <a:pt x="7128" y="4231"/>
                  </a:cubicBezTo>
                  <a:cubicBezTo>
                    <a:pt x="6977" y="4477"/>
                    <a:pt x="6827" y="4674"/>
                    <a:pt x="6677" y="4822"/>
                  </a:cubicBezTo>
                  <a:cubicBezTo>
                    <a:pt x="6435" y="5166"/>
                    <a:pt x="6185" y="5462"/>
                    <a:pt x="5943" y="5904"/>
                  </a:cubicBezTo>
                  <a:cubicBezTo>
                    <a:pt x="5617" y="6544"/>
                    <a:pt x="5300" y="7331"/>
                    <a:pt x="4991" y="8069"/>
                  </a:cubicBezTo>
                  <a:cubicBezTo>
                    <a:pt x="4924" y="8217"/>
                    <a:pt x="4857" y="8414"/>
                    <a:pt x="4791" y="8561"/>
                  </a:cubicBezTo>
                  <a:cubicBezTo>
                    <a:pt x="4474" y="9349"/>
                    <a:pt x="4123" y="10037"/>
                    <a:pt x="3722" y="10037"/>
                  </a:cubicBezTo>
                  <a:cubicBezTo>
                    <a:pt x="3222" y="10037"/>
                    <a:pt x="2738" y="9349"/>
                    <a:pt x="2270" y="8660"/>
                  </a:cubicBezTo>
                  <a:cubicBezTo>
                    <a:pt x="1995" y="8266"/>
                    <a:pt x="1719" y="7872"/>
                    <a:pt x="1436" y="7626"/>
                  </a:cubicBezTo>
                  <a:cubicBezTo>
                    <a:pt x="1235" y="7430"/>
                    <a:pt x="1035" y="7233"/>
                    <a:pt x="835" y="7036"/>
                  </a:cubicBezTo>
                  <a:cubicBezTo>
                    <a:pt x="684" y="6839"/>
                    <a:pt x="534" y="6692"/>
                    <a:pt x="384" y="6544"/>
                  </a:cubicBezTo>
                  <a:cubicBezTo>
                    <a:pt x="267" y="6446"/>
                    <a:pt x="134" y="6298"/>
                    <a:pt x="0" y="6200"/>
                  </a:cubicBezTo>
                  <a:cubicBezTo>
                    <a:pt x="0" y="5855"/>
                    <a:pt x="0" y="5855"/>
                    <a:pt x="0" y="5855"/>
                  </a:cubicBezTo>
                  <a:cubicBezTo>
                    <a:pt x="109" y="5954"/>
                    <a:pt x="225" y="6052"/>
                    <a:pt x="359" y="6150"/>
                  </a:cubicBezTo>
                  <a:cubicBezTo>
                    <a:pt x="734" y="6544"/>
                    <a:pt x="1118" y="6938"/>
                    <a:pt x="1502" y="7331"/>
                  </a:cubicBezTo>
                  <a:cubicBezTo>
                    <a:pt x="1744" y="7577"/>
                    <a:pt x="1995" y="7971"/>
                    <a:pt x="2245" y="8315"/>
                  </a:cubicBezTo>
                  <a:cubicBezTo>
                    <a:pt x="2704" y="9004"/>
                    <a:pt x="3188" y="9742"/>
                    <a:pt x="3664" y="9742"/>
                  </a:cubicBezTo>
                  <a:cubicBezTo>
                    <a:pt x="3823" y="9742"/>
                    <a:pt x="3973" y="9644"/>
                    <a:pt x="4123" y="9496"/>
                  </a:cubicBezTo>
                  <a:cubicBezTo>
                    <a:pt x="4432" y="9152"/>
                    <a:pt x="4724" y="8414"/>
                    <a:pt x="4999" y="7676"/>
                  </a:cubicBezTo>
                  <a:cubicBezTo>
                    <a:pt x="5100" y="7430"/>
                    <a:pt x="5191" y="7184"/>
                    <a:pt x="5291" y="6987"/>
                  </a:cubicBezTo>
                  <a:cubicBezTo>
                    <a:pt x="5634" y="6150"/>
                    <a:pt x="6009" y="5314"/>
                    <a:pt x="6393" y="4822"/>
                  </a:cubicBezTo>
                  <a:cubicBezTo>
                    <a:pt x="6468" y="4723"/>
                    <a:pt x="6535" y="4674"/>
                    <a:pt x="6602" y="4576"/>
                  </a:cubicBezTo>
                  <a:cubicBezTo>
                    <a:pt x="6735" y="4428"/>
                    <a:pt x="6877" y="4231"/>
                    <a:pt x="7019" y="4035"/>
                  </a:cubicBezTo>
                  <a:cubicBezTo>
                    <a:pt x="7094" y="3936"/>
                    <a:pt x="7094" y="3936"/>
                    <a:pt x="7094" y="3936"/>
                  </a:cubicBezTo>
                  <a:cubicBezTo>
                    <a:pt x="7253" y="3690"/>
                    <a:pt x="7420" y="3444"/>
                    <a:pt x="7578" y="3297"/>
                  </a:cubicBezTo>
                  <a:cubicBezTo>
                    <a:pt x="7687" y="3198"/>
                    <a:pt x="7804" y="3149"/>
                    <a:pt x="7946" y="3149"/>
                  </a:cubicBezTo>
                  <a:cubicBezTo>
                    <a:pt x="8054" y="3149"/>
                    <a:pt x="8171" y="3149"/>
                    <a:pt x="8279" y="3198"/>
                  </a:cubicBezTo>
                  <a:cubicBezTo>
                    <a:pt x="8396" y="3247"/>
                    <a:pt x="8505" y="3247"/>
                    <a:pt x="8622" y="3247"/>
                  </a:cubicBezTo>
                  <a:cubicBezTo>
                    <a:pt x="8672" y="3247"/>
                    <a:pt x="8730" y="3247"/>
                    <a:pt x="8780" y="3247"/>
                  </a:cubicBezTo>
                  <a:cubicBezTo>
                    <a:pt x="9064" y="3149"/>
                    <a:pt x="9356" y="3001"/>
                    <a:pt x="9640" y="2805"/>
                  </a:cubicBezTo>
                  <a:cubicBezTo>
                    <a:pt x="9773" y="2755"/>
                    <a:pt x="9915" y="2657"/>
                    <a:pt x="10049" y="2608"/>
                  </a:cubicBezTo>
                  <a:cubicBezTo>
                    <a:pt x="10324" y="2460"/>
                    <a:pt x="10583" y="1870"/>
                    <a:pt x="10833" y="1328"/>
                  </a:cubicBezTo>
                  <a:cubicBezTo>
                    <a:pt x="10934" y="1132"/>
                    <a:pt x="11034" y="886"/>
                    <a:pt x="11134" y="689"/>
                  </a:cubicBezTo>
                  <a:cubicBezTo>
                    <a:pt x="11292" y="394"/>
                    <a:pt x="11534" y="0"/>
                    <a:pt x="11777" y="0"/>
                  </a:cubicBezTo>
                  <a:cubicBezTo>
                    <a:pt x="11885" y="0"/>
                    <a:pt x="11994" y="98"/>
                    <a:pt x="12085" y="295"/>
                  </a:cubicBezTo>
                  <a:cubicBezTo>
                    <a:pt x="12377" y="886"/>
                    <a:pt x="12594" y="2067"/>
                    <a:pt x="12770" y="3149"/>
                  </a:cubicBezTo>
                  <a:cubicBezTo>
                    <a:pt x="12811" y="3444"/>
                    <a:pt x="12853" y="3690"/>
                    <a:pt x="12895" y="3985"/>
                  </a:cubicBezTo>
                  <a:cubicBezTo>
                    <a:pt x="13304" y="6593"/>
                    <a:pt x="13730" y="9299"/>
                    <a:pt x="14355" y="10283"/>
                  </a:cubicBezTo>
                  <a:cubicBezTo>
                    <a:pt x="14564" y="10628"/>
                    <a:pt x="14773" y="10923"/>
                    <a:pt x="14973" y="11267"/>
                  </a:cubicBezTo>
                  <a:cubicBezTo>
                    <a:pt x="15616" y="12251"/>
                    <a:pt x="16283" y="13236"/>
                    <a:pt x="16926" y="14416"/>
                  </a:cubicBezTo>
                  <a:cubicBezTo>
                    <a:pt x="17327" y="15105"/>
                    <a:pt x="17727" y="15942"/>
                    <a:pt x="18120" y="16680"/>
                  </a:cubicBezTo>
                  <a:cubicBezTo>
                    <a:pt x="18520" y="17516"/>
                    <a:pt x="18938" y="18353"/>
                    <a:pt x="19355" y="19091"/>
                  </a:cubicBezTo>
                  <a:cubicBezTo>
                    <a:pt x="19822" y="19927"/>
                    <a:pt x="20215" y="20468"/>
                    <a:pt x="20582" y="20862"/>
                  </a:cubicBezTo>
                  <a:cubicBezTo>
                    <a:pt x="20840" y="21108"/>
                    <a:pt x="21066" y="21305"/>
                    <a:pt x="21266" y="21403"/>
                  </a:cubicBezTo>
                  <a:cubicBezTo>
                    <a:pt x="21333" y="21403"/>
                    <a:pt x="21400" y="21452"/>
                    <a:pt x="21466" y="21502"/>
                  </a:cubicBezTo>
                  <a:cubicBezTo>
                    <a:pt x="21508" y="21502"/>
                    <a:pt x="21558" y="21551"/>
                    <a:pt x="21600" y="21600"/>
                  </a:cubicBezTo>
                  <a:cubicBezTo>
                    <a:pt x="21533" y="21600"/>
                    <a:pt x="21458" y="21600"/>
                    <a:pt x="21383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7627" name="Freeform 540"/>
            <p:cNvSpPr/>
            <p:nvPr/>
          </p:nvSpPr>
          <p:spPr>
            <a:xfrm flipH="1" rot="5400000">
              <a:off x="736478" y="3036310"/>
              <a:ext cx="634232" cy="19856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20886" y="19895"/>
                    <a:pt x="20261" y="18189"/>
                    <a:pt x="19726" y="16768"/>
                  </a:cubicBezTo>
                  <a:cubicBezTo>
                    <a:pt x="18833" y="14495"/>
                    <a:pt x="18030" y="12221"/>
                    <a:pt x="17048" y="10232"/>
                  </a:cubicBezTo>
                  <a:cubicBezTo>
                    <a:pt x="14906" y="6537"/>
                    <a:pt x="12853" y="3979"/>
                    <a:pt x="10800" y="2558"/>
                  </a:cubicBezTo>
                  <a:cubicBezTo>
                    <a:pt x="9729" y="1989"/>
                    <a:pt x="8747" y="1705"/>
                    <a:pt x="7765" y="1705"/>
                  </a:cubicBezTo>
                  <a:cubicBezTo>
                    <a:pt x="6426" y="1705"/>
                    <a:pt x="5177" y="2274"/>
                    <a:pt x="3927" y="3411"/>
                  </a:cubicBezTo>
                  <a:cubicBezTo>
                    <a:pt x="2499" y="4832"/>
                    <a:pt x="1250" y="5968"/>
                    <a:pt x="0" y="6537"/>
                  </a:cubicBezTo>
                  <a:cubicBezTo>
                    <a:pt x="714" y="5968"/>
                    <a:pt x="1339" y="5116"/>
                    <a:pt x="2053" y="4263"/>
                  </a:cubicBezTo>
                  <a:cubicBezTo>
                    <a:pt x="3124" y="2558"/>
                    <a:pt x="4284" y="1137"/>
                    <a:pt x="5534" y="568"/>
                  </a:cubicBezTo>
                  <a:cubicBezTo>
                    <a:pt x="6337" y="0"/>
                    <a:pt x="7140" y="0"/>
                    <a:pt x="7944" y="0"/>
                  </a:cubicBezTo>
                  <a:cubicBezTo>
                    <a:pt x="9104" y="0"/>
                    <a:pt x="10264" y="284"/>
                    <a:pt x="11425" y="1137"/>
                  </a:cubicBezTo>
                  <a:cubicBezTo>
                    <a:pt x="13835" y="3126"/>
                    <a:pt x="15888" y="5684"/>
                    <a:pt x="17673" y="9379"/>
                  </a:cubicBezTo>
                  <a:cubicBezTo>
                    <a:pt x="19369" y="12789"/>
                    <a:pt x="20529" y="16200"/>
                    <a:pt x="2160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7628" name="Freeform 541"/>
            <p:cNvSpPr/>
            <p:nvPr/>
          </p:nvSpPr>
          <p:spPr>
            <a:xfrm flipH="1" rot="5400000">
              <a:off x="-259324" y="263770"/>
              <a:ext cx="626824" cy="1081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19431" y="21073"/>
                    <a:pt x="17172" y="20546"/>
                    <a:pt x="15093" y="18966"/>
                  </a:cubicBezTo>
                  <a:cubicBezTo>
                    <a:pt x="13376" y="17912"/>
                    <a:pt x="11749" y="15805"/>
                    <a:pt x="10213" y="13698"/>
                  </a:cubicBezTo>
                  <a:cubicBezTo>
                    <a:pt x="8947" y="12644"/>
                    <a:pt x="7682" y="11063"/>
                    <a:pt x="6417" y="10010"/>
                  </a:cubicBezTo>
                  <a:cubicBezTo>
                    <a:pt x="5603" y="8956"/>
                    <a:pt x="5603" y="8956"/>
                    <a:pt x="5603" y="8956"/>
                  </a:cubicBezTo>
                  <a:cubicBezTo>
                    <a:pt x="4428" y="7902"/>
                    <a:pt x="3163" y="6849"/>
                    <a:pt x="1988" y="4741"/>
                  </a:cubicBezTo>
                  <a:cubicBezTo>
                    <a:pt x="1265" y="3688"/>
                    <a:pt x="633" y="2107"/>
                    <a:pt x="0" y="0"/>
                  </a:cubicBezTo>
                  <a:cubicBezTo>
                    <a:pt x="813" y="1580"/>
                    <a:pt x="1808" y="2634"/>
                    <a:pt x="2711" y="3161"/>
                  </a:cubicBezTo>
                  <a:cubicBezTo>
                    <a:pt x="3073" y="3688"/>
                    <a:pt x="3344" y="4215"/>
                    <a:pt x="3615" y="4215"/>
                  </a:cubicBezTo>
                  <a:cubicBezTo>
                    <a:pt x="4519" y="5268"/>
                    <a:pt x="5423" y="5795"/>
                    <a:pt x="6326" y="6849"/>
                  </a:cubicBezTo>
                  <a:cubicBezTo>
                    <a:pt x="7682" y="7902"/>
                    <a:pt x="7682" y="7902"/>
                    <a:pt x="7682" y="7902"/>
                  </a:cubicBezTo>
                  <a:cubicBezTo>
                    <a:pt x="8767" y="8956"/>
                    <a:pt x="9851" y="10010"/>
                    <a:pt x="10936" y="11063"/>
                  </a:cubicBezTo>
                  <a:cubicBezTo>
                    <a:pt x="12833" y="13171"/>
                    <a:pt x="14731" y="15278"/>
                    <a:pt x="16629" y="16332"/>
                  </a:cubicBezTo>
                  <a:cubicBezTo>
                    <a:pt x="18346" y="17385"/>
                    <a:pt x="19973" y="17912"/>
                    <a:pt x="21600" y="17912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</p:grpSp>
    </p:spTree>
  </p:cSld>
  <p:clrMapOvr>
    <a:masterClrMapping/>
  </p:clrMapOvr>
  <p:transition xmlns:p14="http://schemas.microsoft.com/office/powerpoint/2010/main" spd="med" advClick="1"/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xmlns:m="http://schemas.openxmlformats.org/officeDocument/2006/math" xmlns:a14="http://schemas.microsoft.com/office/drawing/2010/main" type="tx" showMasterSp="1" showMasterPhAnim="1">
  <p:cSld name="Alamian Template - 27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672" name="Group 355"/>
          <p:cNvGrpSpPr/>
          <p:nvPr/>
        </p:nvGrpSpPr>
        <p:grpSpPr>
          <a:xfrm>
            <a:off x="10246331" y="0"/>
            <a:ext cx="1945670" cy="6858001"/>
            <a:chOff x="0" y="0"/>
            <a:chExt cx="1945668" cy="6858000"/>
          </a:xfrm>
        </p:grpSpPr>
        <p:sp>
          <p:nvSpPr>
            <p:cNvPr id="7636" name="Freeform 437"/>
            <p:cNvSpPr/>
            <p:nvPr/>
          </p:nvSpPr>
          <p:spPr>
            <a:xfrm flipH="1" rot="5400000">
              <a:off x="844653" y="203014"/>
              <a:ext cx="480120" cy="8298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20774" y="18900"/>
                    <a:pt x="19948" y="16200"/>
                    <a:pt x="19121" y="14175"/>
                  </a:cubicBezTo>
                  <a:cubicBezTo>
                    <a:pt x="16525" y="7425"/>
                    <a:pt x="13810" y="4725"/>
                    <a:pt x="10387" y="4725"/>
                  </a:cubicBezTo>
                  <a:cubicBezTo>
                    <a:pt x="8498" y="4725"/>
                    <a:pt x="6610" y="5400"/>
                    <a:pt x="4839" y="6075"/>
                  </a:cubicBezTo>
                  <a:cubicBezTo>
                    <a:pt x="3187" y="6750"/>
                    <a:pt x="1652" y="7425"/>
                    <a:pt x="0" y="8100"/>
                  </a:cubicBezTo>
                  <a:cubicBezTo>
                    <a:pt x="4013" y="2025"/>
                    <a:pt x="7318" y="0"/>
                    <a:pt x="10387" y="0"/>
                  </a:cubicBezTo>
                  <a:cubicBezTo>
                    <a:pt x="14400" y="0"/>
                    <a:pt x="17823" y="4050"/>
                    <a:pt x="20892" y="13500"/>
                  </a:cubicBezTo>
                  <a:cubicBezTo>
                    <a:pt x="21128" y="14175"/>
                    <a:pt x="21364" y="14850"/>
                    <a:pt x="21600" y="15525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7637" name="Freeform 438"/>
            <p:cNvSpPr/>
            <p:nvPr/>
          </p:nvSpPr>
          <p:spPr>
            <a:xfrm flipH="1" rot="5400000">
              <a:off x="1149174" y="6669"/>
              <a:ext cx="34085" cy="207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16200"/>
                  </a:moveTo>
                  <a:cubicBezTo>
                    <a:pt x="14954" y="10800"/>
                    <a:pt x="6646" y="540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6646" y="8100"/>
                    <a:pt x="13292" y="16200"/>
                    <a:pt x="21600" y="21600"/>
                  </a:cubicBezTo>
                  <a:lnTo>
                    <a:pt x="21600" y="162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7638" name="Freeform 439"/>
            <p:cNvSpPr/>
            <p:nvPr/>
          </p:nvSpPr>
          <p:spPr>
            <a:xfrm flipH="1" rot="5400000">
              <a:off x="1109164" y="1681159"/>
              <a:ext cx="969130" cy="2237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cubicBezTo>
                    <a:pt x="3736" y="18042"/>
                    <a:pt x="7472" y="13722"/>
                    <a:pt x="11092" y="9148"/>
                  </a:cubicBezTo>
                  <a:cubicBezTo>
                    <a:pt x="11968" y="7878"/>
                    <a:pt x="11968" y="7878"/>
                    <a:pt x="11968" y="7878"/>
                  </a:cubicBezTo>
                  <a:cubicBezTo>
                    <a:pt x="13485" y="5845"/>
                    <a:pt x="15120" y="3558"/>
                    <a:pt x="16755" y="2541"/>
                  </a:cubicBezTo>
                  <a:cubicBezTo>
                    <a:pt x="17572" y="1779"/>
                    <a:pt x="18448" y="1525"/>
                    <a:pt x="19323" y="1016"/>
                  </a:cubicBezTo>
                  <a:cubicBezTo>
                    <a:pt x="20082" y="762"/>
                    <a:pt x="20841" y="508"/>
                    <a:pt x="21600" y="0"/>
                  </a:cubicBezTo>
                  <a:cubicBezTo>
                    <a:pt x="20724" y="2541"/>
                    <a:pt x="19440" y="3049"/>
                    <a:pt x="18272" y="3558"/>
                  </a:cubicBezTo>
                  <a:cubicBezTo>
                    <a:pt x="17630" y="3812"/>
                    <a:pt x="17046" y="4066"/>
                    <a:pt x="16521" y="4574"/>
                  </a:cubicBezTo>
                  <a:cubicBezTo>
                    <a:pt x="15003" y="5845"/>
                    <a:pt x="13544" y="7878"/>
                    <a:pt x="12084" y="9911"/>
                  </a:cubicBezTo>
                  <a:cubicBezTo>
                    <a:pt x="11676" y="10419"/>
                    <a:pt x="11267" y="10927"/>
                    <a:pt x="10858" y="11435"/>
                  </a:cubicBezTo>
                  <a:cubicBezTo>
                    <a:pt x="8932" y="13976"/>
                    <a:pt x="6889" y="16264"/>
                    <a:pt x="5021" y="18296"/>
                  </a:cubicBezTo>
                  <a:cubicBezTo>
                    <a:pt x="3970" y="19567"/>
                    <a:pt x="2919" y="20584"/>
                    <a:pt x="1751" y="21346"/>
                  </a:cubicBezTo>
                  <a:cubicBezTo>
                    <a:pt x="1343" y="21600"/>
                    <a:pt x="876" y="21600"/>
                    <a:pt x="409" y="21600"/>
                  </a:cubicBezTo>
                  <a:cubicBezTo>
                    <a:pt x="292" y="21600"/>
                    <a:pt x="117" y="21600"/>
                    <a:pt x="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7639" name="Freeform 440"/>
            <p:cNvSpPr/>
            <p:nvPr/>
          </p:nvSpPr>
          <p:spPr>
            <a:xfrm flipH="1" rot="5400000">
              <a:off x="1504818" y="1635223"/>
              <a:ext cx="222278" cy="518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795" y="21600"/>
                  </a:moveTo>
                  <a:cubicBezTo>
                    <a:pt x="1779" y="21600"/>
                    <a:pt x="762" y="20520"/>
                    <a:pt x="0" y="20520"/>
                  </a:cubicBezTo>
                  <a:cubicBezTo>
                    <a:pt x="2033" y="17280"/>
                    <a:pt x="4066" y="16200"/>
                    <a:pt x="6099" y="14040"/>
                  </a:cubicBezTo>
                  <a:cubicBezTo>
                    <a:pt x="7878" y="12960"/>
                    <a:pt x="9656" y="10800"/>
                    <a:pt x="11689" y="8640"/>
                  </a:cubicBezTo>
                  <a:cubicBezTo>
                    <a:pt x="12198" y="8640"/>
                    <a:pt x="12960" y="7560"/>
                    <a:pt x="13722" y="6480"/>
                  </a:cubicBezTo>
                  <a:cubicBezTo>
                    <a:pt x="16009" y="3240"/>
                    <a:pt x="18551" y="0"/>
                    <a:pt x="21092" y="0"/>
                  </a:cubicBezTo>
                  <a:cubicBezTo>
                    <a:pt x="21346" y="0"/>
                    <a:pt x="21600" y="1080"/>
                    <a:pt x="21600" y="1080"/>
                  </a:cubicBezTo>
                  <a:cubicBezTo>
                    <a:pt x="17788" y="9720"/>
                    <a:pt x="13214" y="14040"/>
                    <a:pt x="9402" y="17280"/>
                  </a:cubicBezTo>
                  <a:cubicBezTo>
                    <a:pt x="7115" y="19440"/>
                    <a:pt x="4828" y="21600"/>
                    <a:pt x="2795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7640" name="Freeform 441"/>
            <p:cNvSpPr/>
            <p:nvPr/>
          </p:nvSpPr>
          <p:spPr>
            <a:xfrm flipH="1" rot="5400000">
              <a:off x="1349965" y="1295138"/>
              <a:ext cx="675722" cy="12744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cubicBezTo>
                    <a:pt x="837" y="17192"/>
                    <a:pt x="2093" y="15869"/>
                    <a:pt x="3265" y="14547"/>
                  </a:cubicBezTo>
                  <a:cubicBezTo>
                    <a:pt x="3600" y="14547"/>
                    <a:pt x="3935" y="14106"/>
                    <a:pt x="4186" y="13665"/>
                  </a:cubicBezTo>
                  <a:cubicBezTo>
                    <a:pt x="4688" y="12784"/>
                    <a:pt x="5274" y="12343"/>
                    <a:pt x="5777" y="11461"/>
                  </a:cubicBezTo>
                  <a:cubicBezTo>
                    <a:pt x="7284" y="9698"/>
                    <a:pt x="8874" y="7494"/>
                    <a:pt x="10465" y="6171"/>
                  </a:cubicBezTo>
                  <a:cubicBezTo>
                    <a:pt x="11470" y="5731"/>
                    <a:pt x="11470" y="5731"/>
                    <a:pt x="11470" y="5731"/>
                  </a:cubicBezTo>
                  <a:cubicBezTo>
                    <a:pt x="13395" y="3967"/>
                    <a:pt x="15321" y="2645"/>
                    <a:pt x="17163" y="1322"/>
                  </a:cubicBezTo>
                  <a:cubicBezTo>
                    <a:pt x="18502" y="441"/>
                    <a:pt x="19926" y="0"/>
                    <a:pt x="21600" y="0"/>
                  </a:cubicBezTo>
                  <a:cubicBezTo>
                    <a:pt x="21600" y="0"/>
                    <a:pt x="21600" y="0"/>
                    <a:pt x="21600" y="0"/>
                  </a:cubicBezTo>
                  <a:cubicBezTo>
                    <a:pt x="21349" y="441"/>
                    <a:pt x="21098" y="882"/>
                    <a:pt x="20847" y="882"/>
                  </a:cubicBezTo>
                  <a:cubicBezTo>
                    <a:pt x="20344" y="1763"/>
                    <a:pt x="19926" y="2204"/>
                    <a:pt x="19423" y="2645"/>
                  </a:cubicBezTo>
                  <a:cubicBezTo>
                    <a:pt x="18753" y="3086"/>
                    <a:pt x="18084" y="3527"/>
                    <a:pt x="17330" y="3967"/>
                  </a:cubicBezTo>
                  <a:cubicBezTo>
                    <a:pt x="16326" y="4849"/>
                    <a:pt x="16326" y="4849"/>
                    <a:pt x="16326" y="4849"/>
                  </a:cubicBezTo>
                  <a:cubicBezTo>
                    <a:pt x="15237" y="5731"/>
                    <a:pt x="14149" y="6612"/>
                    <a:pt x="12977" y="7494"/>
                  </a:cubicBezTo>
                  <a:cubicBezTo>
                    <a:pt x="12056" y="8376"/>
                    <a:pt x="11135" y="9257"/>
                    <a:pt x="10130" y="9698"/>
                  </a:cubicBezTo>
                  <a:cubicBezTo>
                    <a:pt x="8205" y="11461"/>
                    <a:pt x="6195" y="13665"/>
                    <a:pt x="4270" y="16310"/>
                  </a:cubicBezTo>
                  <a:cubicBezTo>
                    <a:pt x="2847" y="18073"/>
                    <a:pt x="1423" y="19837"/>
                    <a:pt x="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7641" name="Freeform 442"/>
            <p:cNvSpPr/>
            <p:nvPr/>
          </p:nvSpPr>
          <p:spPr>
            <a:xfrm flipH="1" rot="5400000">
              <a:off x="818722" y="1100276"/>
              <a:ext cx="706843" cy="13336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cubicBezTo>
                    <a:pt x="80" y="14824"/>
                    <a:pt x="1360" y="8047"/>
                    <a:pt x="2560" y="4659"/>
                  </a:cubicBezTo>
                  <a:cubicBezTo>
                    <a:pt x="4160" y="424"/>
                    <a:pt x="5840" y="0"/>
                    <a:pt x="7360" y="0"/>
                  </a:cubicBezTo>
                  <a:cubicBezTo>
                    <a:pt x="7920" y="0"/>
                    <a:pt x="7920" y="0"/>
                    <a:pt x="7920" y="0"/>
                  </a:cubicBezTo>
                  <a:cubicBezTo>
                    <a:pt x="10000" y="0"/>
                    <a:pt x="12160" y="424"/>
                    <a:pt x="14160" y="847"/>
                  </a:cubicBezTo>
                  <a:cubicBezTo>
                    <a:pt x="16560" y="1271"/>
                    <a:pt x="19040" y="1694"/>
                    <a:pt x="21520" y="1694"/>
                  </a:cubicBezTo>
                  <a:cubicBezTo>
                    <a:pt x="21600" y="1694"/>
                    <a:pt x="21600" y="1694"/>
                    <a:pt x="21600" y="1694"/>
                  </a:cubicBezTo>
                  <a:cubicBezTo>
                    <a:pt x="20960" y="4235"/>
                    <a:pt x="20080" y="4659"/>
                    <a:pt x="19440" y="4659"/>
                  </a:cubicBezTo>
                  <a:cubicBezTo>
                    <a:pt x="19120" y="4659"/>
                    <a:pt x="18800" y="4659"/>
                    <a:pt x="18400" y="4235"/>
                  </a:cubicBezTo>
                  <a:cubicBezTo>
                    <a:pt x="18080" y="4235"/>
                    <a:pt x="17840" y="4235"/>
                    <a:pt x="17520" y="4235"/>
                  </a:cubicBezTo>
                  <a:cubicBezTo>
                    <a:pt x="15920" y="4235"/>
                    <a:pt x="14240" y="3812"/>
                    <a:pt x="12640" y="3388"/>
                  </a:cubicBezTo>
                  <a:cubicBezTo>
                    <a:pt x="11920" y="3388"/>
                    <a:pt x="11200" y="3388"/>
                    <a:pt x="10480" y="2965"/>
                  </a:cubicBezTo>
                  <a:cubicBezTo>
                    <a:pt x="10000" y="2965"/>
                    <a:pt x="9600" y="2965"/>
                    <a:pt x="9120" y="2965"/>
                  </a:cubicBezTo>
                  <a:cubicBezTo>
                    <a:pt x="8400" y="2541"/>
                    <a:pt x="7680" y="2541"/>
                    <a:pt x="6960" y="2541"/>
                  </a:cubicBezTo>
                  <a:cubicBezTo>
                    <a:pt x="5680" y="2541"/>
                    <a:pt x="4640" y="2965"/>
                    <a:pt x="3760" y="4659"/>
                  </a:cubicBezTo>
                  <a:cubicBezTo>
                    <a:pt x="2720" y="7200"/>
                    <a:pt x="1760" y="10165"/>
                    <a:pt x="1120" y="13976"/>
                  </a:cubicBezTo>
                  <a:cubicBezTo>
                    <a:pt x="960" y="15247"/>
                    <a:pt x="720" y="16518"/>
                    <a:pt x="560" y="17788"/>
                  </a:cubicBezTo>
                  <a:cubicBezTo>
                    <a:pt x="320" y="19059"/>
                    <a:pt x="160" y="20329"/>
                    <a:pt x="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7642" name="Freeform 443"/>
            <p:cNvSpPr/>
            <p:nvPr/>
          </p:nvSpPr>
          <p:spPr>
            <a:xfrm flipH="1" rot="5400000">
              <a:off x="-1914550" y="3011119"/>
              <a:ext cx="6853553" cy="8402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4810" y="21600"/>
                  </a:moveTo>
                  <a:cubicBezTo>
                    <a:pt x="4422" y="21600"/>
                    <a:pt x="4051" y="21465"/>
                    <a:pt x="3680" y="21062"/>
                  </a:cubicBezTo>
                  <a:cubicBezTo>
                    <a:pt x="3383" y="20793"/>
                    <a:pt x="3077" y="20389"/>
                    <a:pt x="2789" y="19985"/>
                  </a:cubicBezTo>
                  <a:cubicBezTo>
                    <a:pt x="2607" y="19783"/>
                    <a:pt x="2426" y="19514"/>
                    <a:pt x="2252" y="19312"/>
                  </a:cubicBezTo>
                  <a:cubicBezTo>
                    <a:pt x="1815" y="18774"/>
                    <a:pt x="1345" y="18303"/>
                    <a:pt x="891" y="18303"/>
                  </a:cubicBezTo>
                  <a:cubicBezTo>
                    <a:pt x="833" y="18303"/>
                    <a:pt x="776" y="18303"/>
                    <a:pt x="718" y="18303"/>
                  </a:cubicBezTo>
                  <a:cubicBezTo>
                    <a:pt x="462" y="18370"/>
                    <a:pt x="215" y="18707"/>
                    <a:pt x="0" y="19043"/>
                  </a:cubicBezTo>
                  <a:cubicBezTo>
                    <a:pt x="0" y="18639"/>
                    <a:pt x="0" y="18639"/>
                    <a:pt x="0" y="18639"/>
                  </a:cubicBezTo>
                  <a:cubicBezTo>
                    <a:pt x="206" y="18303"/>
                    <a:pt x="454" y="17899"/>
                    <a:pt x="718" y="17899"/>
                  </a:cubicBezTo>
                  <a:cubicBezTo>
                    <a:pt x="759" y="17899"/>
                    <a:pt x="809" y="17832"/>
                    <a:pt x="850" y="17832"/>
                  </a:cubicBezTo>
                  <a:cubicBezTo>
                    <a:pt x="1502" y="17832"/>
                    <a:pt x="2145" y="18707"/>
                    <a:pt x="2772" y="19514"/>
                  </a:cubicBezTo>
                  <a:cubicBezTo>
                    <a:pt x="3053" y="19850"/>
                    <a:pt x="3341" y="20254"/>
                    <a:pt x="3630" y="20523"/>
                  </a:cubicBezTo>
                  <a:cubicBezTo>
                    <a:pt x="4068" y="20994"/>
                    <a:pt x="4488" y="21196"/>
                    <a:pt x="4893" y="21196"/>
                  </a:cubicBezTo>
                  <a:cubicBezTo>
                    <a:pt x="5553" y="21196"/>
                    <a:pt x="6155" y="20591"/>
                    <a:pt x="6699" y="19379"/>
                  </a:cubicBezTo>
                  <a:cubicBezTo>
                    <a:pt x="6757" y="19245"/>
                    <a:pt x="6807" y="19178"/>
                    <a:pt x="6864" y="19043"/>
                  </a:cubicBezTo>
                  <a:cubicBezTo>
                    <a:pt x="7228" y="18168"/>
                    <a:pt x="7599" y="17361"/>
                    <a:pt x="7987" y="17226"/>
                  </a:cubicBezTo>
                  <a:cubicBezTo>
                    <a:pt x="8077" y="17159"/>
                    <a:pt x="8176" y="17159"/>
                    <a:pt x="8292" y="17159"/>
                  </a:cubicBezTo>
                  <a:cubicBezTo>
                    <a:pt x="8440" y="17159"/>
                    <a:pt x="8581" y="17159"/>
                    <a:pt x="8729" y="17226"/>
                  </a:cubicBezTo>
                  <a:cubicBezTo>
                    <a:pt x="8869" y="17226"/>
                    <a:pt x="9018" y="17293"/>
                    <a:pt x="9166" y="17293"/>
                  </a:cubicBezTo>
                  <a:cubicBezTo>
                    <a:pt x="9274" y="17293"/>
                    <a:pt x="9373" y="17226"/>
                    <a:pt x="9472" y="17226"/>
                  </a:cubicBezTo>
                  <a:cubicBezTo>
                    <a:pt x="9628" y="17159"/>
                    <a:pt x="9793" y="17092"/>
                    <a:pt x="9950" y="17024"/>
                  </a:cubicBezTo>
                  <a:cubicBezTo>
                    <a:pt x="10222" y="16890"/>
                    <a:pt x="10503" y="16755"/>
                    <a:pt x="10783" y="16755"/>
                  </a:cubicBezTo>
                  <a:cubicBezTo>
                    <a:pt x="10817" y="16755"/>
                    <a:pt x="10858" y="16755"/>
                    <a:pt x="10891" y="16755"/>
                  </a:cubicBezTo>
                  <a:cubicBezTo>
                    <a:pt x="10990" y="16755"/>
                    <a:pt x="11097" y="16822"/>
                    <a:pt x="11196" y="16822"/>
                  </a:cubicBezTo>
                  <a:cubicBezTo>
                    <a:pt x="11345" y="16890"/>
                    <a:pt x="11493" y="16890"/>
                    <a:pt x="11642" y="16890"/>
                  </a:cubicBezTo>
                  <a:cubicBezTo>
                    <a:pt x="11897" y="16890"/>
                    <a:pt x="12104" y="16822"/>
                    <a:pt x="12293" y="16553"/>
                  </a:cubicBezTo>
                  <a:cubicBezTo>
                    <a:pt x="12698" y="15948"/>
                    <a:pt x="12978" y="14198"/>
                    <a:pt x="13275" y="12247"/>
                  </a:cubicBezTo>
                  <a:cubicBezTo>
                    <a:pt x="13333" y="11910"/>
                    <a:pt x="13382" y="11574"/>
                    <a:pt x="13440" y="11237"/>
                  </a:cubicBezTo>
                  <a:cubicBezTo>
                    <a:pt x="13787" y="9084"/>
                    <a:pt x="14216" y="8209"/>
                    <a:pt x="14554" y="7738"/>
                  </a:cubicBezTo>
                  <a:cubicBezTo>
                    <a:pt x="15016" y="7065"/>
                    <a:pt x="15453" y="5652"/>
                    <a:pt x="15874" y="4307"/>
                  </a:cubicBezTo>
                  <a:cubicBezTo>
                    <a:pt x="16320" y="2893"/>
                    <a:pt x="16773" y="1480"/>
                    <a:pt x="17252" y="807"/>
                  </a:cubicBezTo>
                  <a:cubicBezTo>
                    <a:pt x="17664" y="269"/>
                    <a:pt x="18102" y="0"/>
                    <a:pt x="18646" y="0"/>
                  </a:cubicBezTo>
                  <a:cubicBezTo>
                    <a:pt x="18952" y="0"/>
                    <a:pt x="19257" y="67"/>
                    <a:pt x="19562" y="202"/>
                  </a:cubicBezTo>
                  <a:cubicBezTo>
                    <a:pt x="19777" y="202"/>
                    <a:pt x="19991" y="269"/>
                    <a:pt x="20206" y="336"/>
                  </a:cubicBezTo>
                  <a:cubicBezTo>
                    <a:pt x="20643" y="336"/>
                    <a:pt x="21130" y="404"/>
                    <a:pt x="21600" y="1346"/>
                  </a:cubicBezTo>
                  <a:cubicBezTo>
                    <a:pt x="21600" y="1884"/>
                    <a:pt x="21600" y="1884"/>
                    <a:pt x="21600" y="1884"/>
                  </a:cubicBezTo>
                  <a:cubicBezTo>
                    <a:pt x="21130" y="1009"/>
                    <a:pt x="20651" y="875"/>
                    <a:pt x="20206" y="807"/>
                  </a:cubicBezTo>
                  <a:cubicBezTo>
                    <a:pt x="19983" y="807"/>
                    <a:pt x="19760" y="740"/>
                    <a:pt x="19537" y="606"/>
                  </a:cubicBezTo>
                  <a:cubicBezTo>
                    <a:pt x="19273" y="538"/>
                    <a:pt x="18993" y="404"/>
                    <a:pt x="18721" y="404"/>
                  </a:cubicBezTo>
                  <a:cubicBezTo>
                    <a:pt x="18704" y="404"/>
                    <a:pt x="18704" y="404"/>
                    <a:pt x="18704" y="404"/>
                  </a:cubicBezTo>
                  <a:cubicBezTo>
                    <a:pt x="18102" y="404"/>
                    <a:pt x="17615" y="740"/>
                    <a:pt x="17161" y="1480"/>
                  </a:cubicBezTo>
                  <a:cubicBezTo>
                    <a:pt x="16674" y="2221"/>
                    <a:pt x="16237" y="3634"/>
                    <a:pt x="15759" y="5181"/>
                  </a:cubicBezTo>
                  <a:cubicBezTo>
                    <a:pt x="15569" y="5854"/>
                    <a:pt x="15346" y="6594"/>
                    <a:pt x="15123" y="7133"/>
                  </a:cubicBezTo>
                  <a:cubicBezTo>
                    <a:pt x="14942" y="7604"/>
                    <a:pt x="14769" y="7940"/>
                    <a:pt x="14579" y="8209"/>
                  </a:cubicBezTo>
                  <a:cubicBezTo>
                    <a:pt x="14472" y="8411"/>
                    <a:pt x="14472" y="8411"/>
                    <a:pt x="14472" y="8411"/>
                  </a:cubicBezTo>
                  <a:cubicBezTo>
                    <a:pt x="14249" y="8748"/>
                    <a:pt x="14018" y="9219"/>
                    <a:pt x="13795" y="10026"/>
                  </a:cubicBezTo>
                  <a:cubicBezTo>
                    <a:pt x="13597" y="10834"/>
                    <a:pt x="13440" y="11910"/>
                    <a:pt x="13267" y="12987"/>
                  </a:cubicBezTo>
                  <a:cubicBezTo>
                    <a:pt x="13242" y="13121"/>
                    <a:pt x="13242" y="13121"/>
                    <a:pt x="13242" y="13121"/>
                  </a:cubicBezTo>
                  <a:cubicBezTo>
                    <a:pt x="12929" y="15207"/>
                    <a:pt x="12632" y="16688"/>
                    <a:pt x="12211" y="17159"/>
                  </a:cubicBezTo>
                  <a:cubicBezTo>
                    <a:pt x="12038" y="17293"/>
                    <a:pt x="11856" y="17361"/>
                    <a:pt x="11633" y="17361"/>
                  </a:cubicBezTo>
                  <a:cubicBezTo>
                    <a:pt x="11485" y="17361"/>
                    <a:pt x="11345" y="17361"/>
                    <a:pt x="11204" y="17361"/>
                  </a:cubicBezTo>
                  <a:cubicBezTo>
                    <a:pt x="11105" y="17293"/>
                    <a:pt x="10998" y="17293"/>
                    <a:pt x="10891" y="17293"/>
                  </a:cubicBezTo>
                  <a:cubicBezTo>
                    <a:pt x="10866" y="17293"/>
                    <a:pt x="10833" y="17293"/>
                    <a:pt x="10808" y="17293"/>
                  </a:cubicBezTo>
                  <a:cubicBezTo>
                    <a:pt x="10528" y="17293"/>
                    <a:pt x="10247" y="17428"/>
                    <a:pt x="9975" y="17495"/>
                  </a:cubicBezTo>
                  <a:cubicBezTo>
                    <a:pt x="9810" y="17630"/>
                    <a:pt x="9637" y="17697"/>
                    <a:pt x="9472" y="17697"/>
                  </a:cubicBezTo>
                  <a:cubicBezTo>
                    <a:pt x="9216" y="17764"/>
                    <a:pt x="9026" y="17832"/>
                    <a:pt x="8845" y="17832"/>
                  </a:cubicBezTo>
                  <a:cubicBezTo>
                    <a:pt x="8795" y="17832"/>
                    <a:pt x="8737" y="17832"/>
                    <a:pt x="8688" y="17832"/>
                  </a:cubicBezTo>
                  <a:cubicBezTo>
                    <a:pt x="8605" y="17832"/>
                    <a:pt x="8523" y="17764"/>
                    <a:pt x="8440" y="17764"/>
                  </a:cubicBezTo>
                  <a:cubicBezTo>
                    <a:pt x="8341" y="17697"/>
                    <a:pt x="8242" y="17697"/>
                    <a:pt x="8143" y="17697"/>
                  </a:cubicBezTo>
                  <a:cubicBezTo>
                    <a:pt x="8094" y="17697"/>
                    <a:pt x="8036" y="17697"/>
                    <a:pt x="7987" y="17697"/>
                  </a:cubicBezTo>
                  <a:cubicBezTo>
                    <a:pt x="7624" y="17899"/>
                    <a:pt x="7277" y="18639"/>
                    <a:pt x="6947" y="19379"/>
                  </a:cubicBezTo>
                  <a:cubicBezTo>
                    <a:pt x="6831" y="19649"/>
                    <a:pt x="6716" y="19918"/>
                    <a:pt x="6600" y="20120"/>
                  </a:cubicBezTo>
                  <a:cubicBezTo>
                    <a:pt x="6188" y="20927"/>
                    <a:pt x="5734" y="21398"/>
                    <a:pt x="5173" y="21600"/>
                  </a:cubicBezTo>
                  <a:cubicBezTo>
                    <a:pt x="5049" y="21600"/>
                    <a:pt x="4934" y="21600"/>
                    <a:pt x="481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7643" name="Freeform 444"/>
            <p:cNvSpPr/>
            <p:nvPr/>
          </p:nvSpPr>
          <p:spPr>
            <a:xfrm flipH="1" rot="5400000">
              <a:off x="1858239" y="76635"/>
              <a:ext cx="157078" cy="127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16920" y="17280"/>
                    <a:pt x="11880" y="12960"/>
                    <a:pt x="7200" y="432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1600" y="0"/>
                    <a:pt x="21600" y="0"/>
                    <a:pt x="21600" y="0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7644" name="Freeform 445"/>
            <p:cNvSpPr/>
            <p:nvPr/>
          </p:nvSpPr>
          <p:spPr>
            <a:xfrm flipH="1" rot="5400000">
              <a:off x="-1018031" y="3894301"/>
              <a:ext cx="5273901" cy="6534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3720" y="21600"/>
                  </a:moveTo>
                  <a:cubicBezTo>
                    <a:pt x="3398" y="21600"/>
                    <a:pt x="3098" y="21427"/>
                    <a:pt x="2830" y="21082"/>
                  </a:cubicBezTo>
                  <a:cubicBezTo>
                    <a:pt x="2530" y="20736"/>
                    <a:pt x="2219" y="20218"/>
                    <a:pt x="1930" y="19613"/>
                  </a:cubicBezTo>
                  <a:cubicBezTo>
                    <a:pt x="1597" y="19008"/>
                    <a:pt x="1254" y="18403"/>
                    <a:pt x="911" y="18058"/>
                  </a:cubicBezTo>
                  <a:cubicBezTo>
                    <a:pt x="772" y="17885"/>
                    <a:pt x="622" y="17798"/>
                    <a:pt x="482" y="17798"/>
                  </a:cubicBezTo>
                  <a:cubicBezTo>
                    <a:pt x="322" y="17798"/>
                    <a:pt x="161" y="17885"/>
                    <a:pt x="0" y="18144"/>
                  </a:cubicBezTo>
                  <a:cubicBezTo>
                    <a:pt x="0" y="17798"/>
                    <a:pt x="0" y="17798"/>
                    <a:pt x="0" y="17798"/>
                  </a:cubicBezTo>
                  <a:cubicBezTo>
                    <a:pt x="172" y="17539"/>
                    <a:pt x="354" y="17453"/>
                    <a:pt x="515" y="17453"/>
                  </a:cubicBezTo>
                  <a:cubicBezTo>
                    <a:pt x="654" y="17453"/>
                    <a:pt x="793" y="17539"/>
                    <a:pt x="933" y="17712"/>
                  </a:cubicBezTo>
                  <a:cubicBezTo>
                    <a:pt x="1243" y="18058"/>
                    <a:pt x="1554" y="18576"/>
                    <a:pt x="1865" y="19181"/>
                  </a:cubicBezTo>
                  <a:cubicBezTo>
                    <a:pt x="2187" y="19699"/>
                    <a:pt x="2519" y="20304"/>
                    <a:pt x="2851" y="20650"/>
                  </a:cubicBezTo>
                  <a:cubicBezTo>
                    <a:pt x="3119" y="20995"/>
                    <a:pt x="3398" y="21082"/>
                    <a:pt x="3709" y="21082"/>
                  </a:cubicBezTo>
                  <a:cubicBezTo>
                    <a:pt x="4116" y="21082"/>
                    <a:pt x="4513" y="20909"/>
                    <a:pt x="4888" y="20650"/>
                  </a:cubicBezTo>
                  <a:cubicBezTo>
                    <a:pt x="5413" y="20304"/>
                    <a:pt x="5949" y="20045"/>
                    <a:pt x="6475" y="19699"/>
                  </a:cubicBezTo>
                  <a:cubicBezTo>
                    <a:pt x="6882" y="19526"/>
                    <a:pt x="6882" y="19526"/>
                    <a:pt x="6882" y="19526"/>
                  </a:cubicBezTo>
                  <a:cubicBezTo>
                    <a:pt x="7997" y="18922"/>
                    <a:pt x="9155" y="18317"/>
                    <a:pt x="10302" y="18317"/>
                  </a:cubicBezTo>
                  <a:cubicBezTo>
                    <a:pt x="10527" y="18317"/>
                    <a:pt x="10741" y="18317"/>
                    <a:pt x="10945" y="18317"/>
                  </a:cubicBezTo>
                  <a:cubicBezTo>
                    <a:pt x="11277" y="18403"/>
                    <a:pt x="11577" y="18490"/>
                    <a:pt x="11877" y="18490"/>
                  </a:cubicBezTo>
                  <a:cubicBezTo>
                    <a:pt x="13046" y="18490"/>
                    <a:pt x="14064" y="17885"/>
                    <a:pt x="14986" y="16675"/>
                  </a:cubicBezTo>
                  <a:cubicBezTo>
                    <a:pt x="15715" y="15811"/>
                    <a:pt x="16272" y="14515"/>
                    <a:pt x="16787" y="12614"/>
                  </a:cubicBezTo>
                  <a:cubicBezTo>
                    <a:pt x="16948" y="12010"/>
                    <a:pt x="17108" y="11318"/>
                    <a:pt x="17269" y="10714"/>
                  </a:cubicBezTo>
                  <a:cubicBezTo>
                    <a:pt x="17591" y="9418"/>
                    <a:pt x="17923" y="8122"/>
                    <a:pt x="18255" y="7171"/>
                  </a:cubicBezTo>
                  <a:cubicBezTo>
                    <a:pt x="18706" y="5789"/>
                    <a:pt x="19167" y="4838"/>
                    <a:pt x="19617" y="3888"/>
                  </a:cubicBezTo>
                  <a:cubicBezTo>
                    <a:pt x="19799" y="3456"/>
                    <a:pt x="19981" y="3110"/>
                    <a:pt x="20153" y="2678"/>
                  </a:cubicBezTo>
                  <a:cubicBezTo>
                    <a:pt x="20367" y="2246"/>
                    <a:pt x="20571" y="1728"/>
                    <a:pt x="20775" y="1210"/>
                  </a:cubicBezTo>
                  <a:cubicBezTo>
                    <a:pt x="20946" y="864"/>
                    <a:pt x="21118" y="432"/>
                    <a:pt x="21278" y="0"/>
                  </a:cubicBezTo>
                  <a:cubicBezTo>
                    <a:pt x="21600" y="86"/>
                    <a:pt x="21600" y="86"/>
                    <a:pt x="21600" y="86"/>
                  </a:cubicBezTo>
                  <a:cubicBezTo>
                    <a:pt x="19863" y="3974"/>
                    <a:pt x="19863" y="3974"/>
                    <a:pt x="19863" y="3974"/>
                  </a:cubicBezTo>
                  <a:cubicBezTo>
                    <a:pt x="19724" y="4320"/>
                    <a:pt x="19585" y="4579"/>
                    <a:pt x="19435" y="4925"/>
                  </a:cubicBezTo>
                  <a:cubicBezTo>
                    <a:pt x="18952" y="5962"/>
                    <a:pt x="18448" y="7085"/>
                    <a:pt x="17977" y="8726"/>
                  </a:cubicBezTo>
                  <a:cubicBezTo>
                    <a:pt x="17762" y="9504"/>
                    <a:pt x="17548" y="10282"/>
                    <a:pt x="17334" y="11146"/>
                  </a:cubicBezTo>
                  <a:cubicBezTo>
                    <a:pt x="17055" y="12269"/>
                    <a:pt x="16755" y="13392"/>
                    <a:pt x="16465" y="14342"/>
                  </a:cubicBezTo>
                  <a:cubicBezTo>
                    <a:pt x="15929" y="16070"/>
                    <a:pt x="15372" y="16934"/>
                    <a:pt x="14697" y="17626"/>
                  </a:cubicBezTo>
                  <a:cubicBezTo>
                    <a:pt x="13839" y="18576"/>
                    <a:pt x="12906" y="19008"/>
                    <a:pt x="11770" y="19008"/>
                  </a:cubicBezTo>
                  <a:cubicBezTo>
                    <a:pt x="11470" y="19008"/>
                    <a:pt x="11148" y="18922"/>
                    <a:pt x="10784" y="18922"/>
                  </a:cubicBezTo>
                  <a:cubicBezTo>
                    <a:pt x="10612" y="18835"/>
                    <a:pt x="10452" y="18835"/>
                    <a:pt x="10291" y="18835"/>
                  </a:cubicBezTo>
                  <a:cubicBezTo>
                    <a:pt x="9133" y="18835"/>
                    <a:pt x="7954" y="19440"/>
                    <a:pt x="6818" y="20045"/>
                  </a:cubicBezTo>
                  <a:cubicBezTo>
                    <a:pt x="6721" y="20131"/>
                    <a:pt x="6721" y="20131"/>
                    <a:pt x="6721" y="20131"/>
                  </a:cubicBezTo>
                  <a:cubicBezTo>
                    <a:pt x="6239" y="20390"/>
                    <a:pt x="5756" y="20650"/>
                    <a:pt x="5285" y="20909"/>
                  </a:cubicBezTo>
                  <a:cubicBezTo>
                    <a:pt x="4727" y="21254"/>
                    <a:pt x="4727" y="21254"/>
                    <a:pt x="4727" y="21254"/>
                  </a:cubicBezTo>
                  <a:cubicBezTo>
                    <a:pt x="4352" y="21427"/>
                    <a:pt x="4041" y="21600"/>
                    <a:pt x="372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7645" name="Freeform 446"/>
            <p:cNvSpPr/>
            <p:nvPr/>
          </p:nvSpPr>
          <p:spPr>
            <a:xfrm flipH="1" rot="5400000">
              <a:off x="-705360" y="4206972"/>
              <a:ext cx="4894548" cy="4075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779" y="21600"/>
                  </a:moveTo>
                  <a:cubicBezTo>
                    <a:pt x="1594" y="21600"/>
                    <a:pt x="1398" y="21462"/>
                    <a:pt x="1201" y="21323"/>
                  </a:cubicBezTo>
                  <a:cubicBezTo>
                    <a:pt x="797" y="21185"/>
                    <a:pt x="393" y="20908"/>
                    <a:pt x="0" y="20492"/>
                  </a:cubicBezTo>
                  <a:cubicBezTo>
                    <a:pt x="0" y="20077"/>
                    <a:pt x="0" y="20077"/>
                    <a:pt x="0" y="20077"/>
                  </a:cubicBezTo>
                  <a:cubicBezTo>
                    <a:pt x="335" y="20354"/>
                    <a:pt x="693" y="20492"/>
                    <a:pt x="1028" y="20631"/>
                  </a:cubicBezTo>
                  <a:cubicBezTo>
                    <a:pt x="1132" y="20631"/>
                    <a:pt x="1236" y="20631"/>
                    <a:pt x="1340" y="20769"/>
                  </a:cubicBezTo>
                  <a:cubicBezTo>
                    <a:pt x="1479" y="20769"/>
                    <a:pt x="1617" y="20769"/>
                    <a:pt x="1756" y="20769"/>
                  </a:cubicBezTo>
                  <a:cubicBezTo>
                    <a:pt x="2333" y="20769"/>
                    <a:pt x="2899" y="20354"/>
                    <a:pt x="3442" y="19246"/>
                  </a:cubicBezTo>
                  <a:cubicBezTo>
                    <a:pt x="4204" y="17862"/>
                    <a:pt x="4967" y="15646"/>
                    <a:pt x="5533" y="13846"/>
                  </a:cubicBezTo>
                  <a:cubicBezTo>
                    <a:pt x="5799" y="13015"/>
                    <a:pt x="6076" y="12046"/>
                    <a:pt x="6330" y="11077"/>
                  </a:cubicBezTo>
                  <a:cubicBezTo>
                    <a:pt x="6630" y="9831"/>
                    <a:pt x="6942" y="8723"/>
                    <a:pt x="7254" y="7754"/>
                  </a:cubicBezTo>
                  <a:cubicBezTo>
                    <a:pt x="7600" y="6923"/>
                    <a:pt x="7947" y="6369"/>
                    <a:pt x="8328" y="6369"/>
                  </a:cubicBezTo>
                  <a:cubicBezTo>
                    <a:pt x="8559" y="6369"/>
                    <a:pt x="8813" y="6508"/>
                    <a:pt x="9102" y="6923"/>
                  </a:cubicBezTo>
                  <a:cubicBezTo>
                    <a:pt x="9610" y="7615"/>
                    <a:pt x="10084" y="9277"/>
                    <a:pt x="10581" y="10938"/>
                  </a:cubicBezTo>
                  <a:cubicBezTo>
                    <a:pt x="10673" y="11215"/>
                    <a:pt x="10777" y="11492"/>
                    <a:pt x="10869" y="11769"/>
                  </a:cubicBezTo>
                  <a:cubicBezTo>
                    <a:pt x="12302" y="16477"/>
                    <a:pt x="13584" y="18969"/>
                    <a:pt x="14785" y="19385"/>
                  </a:cubicBezTo>
                  <a:cubicBezTo>
                    <a:pt x="14889" y="19385"/>
                    <a:pt x="15004" y="19385"/>
                    <a:pt x="15108" y="19385"/>
                  </a:cubicBezTo>
                  <a:cubicBezTo>
                    <a:pt x="16310" y="19385"/>
                    <a:pt x="17488" y="17169"/>
                    <a:pt x="18631" y="12600"/>
                  </a:cubicBezTo>
                  <a:cubicBezTo>
                    <a:pt x="19313" y="9969"/>
                    <a:pt x="19914" y="7200"/>
                    <a:pt x="20468" y="4154"/>
                  </a:cubicBezTo>
                  <a:cubicBezTo>
                    <a:pt x="20745" y="2631"/>
                    <a:pt x="21022" y="1246"/>
                    <a:pt x="21323" y="0"/>
                  </a:cubicBezTo>
                  <a:cubicBezTo>
                    <a:pt x="21600" y="138"/>
                    <a:pt x="21600" y="138"/>
                    <a:pt x="21600" y="138"/>
                  </a:cubicBezTo>
                  <a:cubicBezTo>
                    <a:pt x="21196" y="1662"/>
                    <a:pt x="20803" y="3462"/>
                    <a:pt x="20387" y="5677"/>
                  </a:cubicBezTo>
                  <a:cubicBezTo>
                    <a:pt x="19810" y="8723"/>
                    <a:pt x="19221" y="11354"/>
                    <a:pt x="18655" y="13569"/>
                  </a:cubicBezTo>
                  <a:cubicBezTo>
                    <a:pt x="17465" y="18138"/>
                    <a:pt x="16333" y="20354"/>
                    <a:pt x="15178" y="20354"/>
                  </a:cubicBezTo>
                  <a:cubicBezTo>
                    <a:pt x="15097" y="20354"/>
                    <a:pt x="15028" y="20354"/>
                    <a:pt x="14947" y="20354"/>
                  </a:cubicBezTo>
                  <a:cubicBezTo>
                    <a:pt x="13699" y="19938"/>
                    <a:pt x="12394" y="17723"/>
                    <a:pt x="11066" y="13569"/>
                  </a:cubicBezTo>
                  <a:cubicBezTo>
                    <a:pt x="10892" y="13015"/>
                    <a:pt x="10731" y="12462"/>
                    <a:pt x="10557" y="11769"/>
                  </a:cubicBezTo>
                  <a:cubicBezTo>
                    <a:pt x="10095" y="10246"/>
                    <a:pt x="9610" y="8585"/>
                    <a:pt x="9102" y="7892"/>
                  </a:cubicBezTo>
                  <a:cubicBezTo>
                    <a:pt x="8802" y="7477"/>
                    <a:pt x="8548" y="7338"/>
                    <a:pt x="8305" y="7338"/>
                  </a:cubicBezTo>
                  <a:cubicBezTo>
                    <a:pt x="7889" y="7338"/>
                    <a:pt x="7508" y="7892"/>
                    <a:pt x="7138" y="9138"/>
                  </a:cubicBezTo>
                  <a:cubicBezTo>
                    <a:pt x="6873" y="9969"/>
                    <a:pt x="6596" y="10938"/>
                    <a:pt x="6330" y="11908"/>
                  </a:cubicBezTo>
                  <a:cubicBezTo>
                    <a:pt x="5995" y="13154"/>
                    <a:pt x="5648" y="14400"/>
                    <a:pt x="5302" y="15508"/>
                  </a:cubicBezTo>
                  <a:cubicBezTo>
                    <a:pt x="4655" y="17446"/>
                    <a:pt x="3939" y="19385"/>
                    <a:pt x="3211" y="20492"/>
                  </a:cubicBezTo>
                  <a:cubicBezTo>
                    <a:pt x="2749" y="21185"/>
                    <a:pt x="2276" y="21600"/>
                    <a:pt x="1779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7646" name="Freeform 447"/>
            <p:cNvSpPr/>
            <p:nvPr/>
          </p:nvSpPr>
          <p:spPr>
            <a:xfrm flipH="1" rot="5400000">
              <a:off x="-357867" y="4557429"/>
              <a:ext cx="4418875" cy="18226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24" y="21600"/>
                  </a:moveTo>
                  <a:cubicBezTo>
                    <a:pt x="1727" y="21600"/>
                    <a:pt x="1369" y="20366"/>
                    <a:pt x="1024" y="17897"/>
                  </a:cubicBezTo>
                  <a:cubicBezTo>
                    <a:pt x="870" y="16663"/>
                    <a:pt x="870" y="16663"/>
                    <a:pt x="870" y="16663"/>
                  </a:cubicBezTo>
                  <a:cubicBezTo>
                    <a:pt x="589" y="14503"/>
                    <a:pt x="294" y="12343"/>
                    <a:pt x="0" y="12034"/>
                  </a:cubicBezTo>
                  <a:cubicBezTo>
                    <a:pt x="0" y="11109"/>
                    <a:pt x="0" y="11109"/>
                    <a:pt x="0" y="11109"/>
                  </a:cubicBezTo>
                  <a:cubicBezTo>
                    <a:pt x="13" y="11109"/>
                    <a:pt x="38" y="11109"/>
                    <a:pt x="51" y="11109"/>
                  </a:cubicBezTo>
                  <a:cubicBezTo>
                    <a:pt x="307" y="11726"/>
                    <a:pt x="550" y="13269"/>
                    <a:pt x="781" y="14811"/>
                  </a:cubicBezTo>
                  <a:cubicBezTo>
                    <a:pt x="870" y="15429"/>
                    <a:pt x="870" y="15429"/>
                    <a:pt x="870" y="15429"/>
                  </a:cubicBezTo>
                  <a:cubicBezTo>
                    <a:pt x="1318" y="18514"/>
                    <a:pt x="1740" y="20057"/>
                    <a:pt x="2175" y="20057"/>
                  </a:cubicBezTo>
                  <a:cubicBezTo>
                    <a:pt x="2431" y="20057"/>
                    <a:pt x="2674" y="19440"/>
                    <a:pt x="2943" y="18514"/>
                  </a:cubicBezTo>
                  <a:cubicBezTo>
                    <a:pt x="3250" y="17589"/>
                    <a:pt x="3557" y="16046"/>
                    <a:pt x="3852" y="14503"/>
                  </a:cubicBezTo>
                  <a:cubicBezTo>
                    <a:pt x="4184" y="12960"/>
                    <a:pt x="4530" y="11417"/>
                    <a:pt x="4875" y="10183"/>
                  </a:cubicBezTo>
                  <a:cubicBezTo>
                    <a:pt x="5618" y="7714"/>
                    <a:pt x="6206" y="6171"/>
                    <a:pt x="6756" y="5246"/>
                  </a:cubicBezTo>
                  <a:cubicBezTo>
                    <a:pt x="7140" y="4629"/>
                    <a:pt x="7550" y="4320"/>
                    <a:pt x="7972" y="4320"/>
                  </a:cubicBezTo>
                  <a:cubicBezTo>
                    <a:pt x="8791" y="4320"/>
                    <a:pt x="9700" y="5554"/>
                    <a:pt x="10813" y="8023"/>
                  </a:cubicBezTo>
                  <a:cubicBezTo>
                    <a:pt x="12118" y="11417"/>
                    <a:pt x="13462" y="13269"/>
                    <a:pt x="14882" y="13886"/>
                  </a:cubicBezTo>
                  <a:cubicBezTo>
                    <a:pt x="15291" y="13886"/>
                    <a:pt x="15727" y="14194"/>
                    <a:pt x="16174" y="14194"/>
                  </a:cubicBezTo>
                  <a:cubicBezTo>
                    <a:pt x="17160" y="14194"/>
                    <a:pt x="18439" y="13269"/>
                    <a:pt x="19706" y="7406"/>
                  </a:cubicBezTo>
                  <a:cubicBezTo>
                    <a:pt x="20167" y="5246"/>
                    <a:pt x="20653" y="2777"/>
                    <a:pt x="21203" y="0"/>
                  </a:cubicBezTo>
                  <a:cubicBezTo>
                    <a:pt x="21600" y="0"/>
                    <a:pt x="21600" y="0"/>
                    <a:pt x="21600" y="0"/>
                  </a:cubicBezTo>
                  <a:cubicBezTo>
                    <a:pt x="21370" y="1234"/>
                    <a:pt x="21370" y="1234"/>
                    <a:pt x="21370" y="1234"/>
                  </a:cubicBezTo>
                  <a:cubicBezTo>
                    <a:pt x="20743" y="4629"/>
                    <a:pt x="20103" y="8023"/>
                    <a:pt x="19450" y="10491"/>
                  </a:cubicBezTo>
                  <a:cubicBezTo>
                    <a:pt x="18734" y="13269"/>
                    <a:pt x="17979" y="15120"/>
                    <a:pt x="17173" y="15737"/>
                  </a:cubicBezTo>
                  <a:cubicBezTo>
                    <a:pt x="16827" y="15737"/>
                    <a:pt x="16482" y="16046"/>
                    <a:pt x="16085" y="16046"/>
                  </a:cubicBezTo>
                  <a:cubicBezTo>
                    <a:pt x="15714" y="16046"/>
                    <a:pt x="15317" y="15737"/>
                    <a:pt x="14792" y="15737"/>
                  </a:cubicBezTo>
                  <a:cubicBezTo>
                    <a:pt x="14447" y="15429"/>
                    <a:pt x="14447" y="15429"/>
                    <a:pt x="14447" y="15429"/>
                  </a:cubicBezTo>
                  <a:cubicBezTo>
                    <a:pt x="13782" y="15120"/>
                    <a:pt x="13091" y="14811"/>
                    <a:pt x="12425" y="13577"/>
                  </a:cubicBezTo>
                  <a:cubicBezTo>
                    <a:pt x="11964" y="12651"/>
                    <a:pt x="11491" y="11726"/>
                    <a:pt x="11043" y="10491"/>
                  </a:cubicBezTo>
                  <a:cubicBezTo>
                    <a:pt x="10071" y="8331"/>
                    <a:pt x="9047" y="5863"/>
                    <a:pt x="8049" y="5863"/>
                  </a:cubicBezTo>
                  <a:cubicBezTo>
                    <a:pt x="7921" y="5863"/>
                    <a:pt x="7806" y="5863"/>
                    <a:pt x="7678" y="5863"/>
                  </a:cubicBezTo>
                  <a:cubicBezTo>
                    <a:pt x="6910" y="6480"/>
                    <a:pt x="6129" y="8023"/>
                    <a:pt x="5285" y="10491"/>
                  </a:cubicBezTo>
                  <a:cubicBezTo>
                    <a:pt x="4875" y="12034"/>
                    <a:pt x="4453" y="13886"/>
                    <a:pt x="4056" y="15737"/>
                  </a:cubicBezTo>
                  <a:cubicBezTo>
                    <a:pt x="3724" y="16971"/>
                    <a:pt x="3391" y="18514"/>
                    <a:pt x="3058" y="19749"/>
                  </a:cubicBezTo>
                  <a:cubicBezTo>
                    <a:pt x="2713" y="20983"/>
                    <a:pt x="2406" y="21600"/>
                    <a:pt x="2124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7647" name="Freeform 448"/>
            <p:cNvSpPr/>
            <p:nvPr/>
          </p:nvSpPr>
          <p:spPr>
            <a:xfrm flipH="1" rot="5400000">
              <a:off x="675722" y="4936041"/>
              <a:ext cx="976540" cy="1229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621" y="21600"/>
                  </a:moveTo>
                  <a:cubicBezTo>
                    <a:pt x="1042" y="21600"/>
                    <a:pt x="521" y="21600"/>
                    <a:pt x="0" y="21140"/>
                  </a:cubicBezTo>
                  <a:cubicBezTo>
                    <a:pt x="579" y="20681"/>
                    <a:pt x="1158" y="20681"/>
                    <a:pt x="1737" y="20221"/>
                  </a:cubicBezTo>
                  <a:cubicBezTo>
                    <a:pt x="2838" y="19762"/>
                    <a:pt x="3996" y="19302"/>
                    <a:pt x="5096" y="18383"/>
                  </a:cubicBezTo>
                  <a:cubicBezTo>
                    <a:pt x="5849" y="17464"/>
                    <a:pt x="6660" y="16545"/>
                    <a:pt x="7354" y="15626"/>
                  </a:cubicBezTo>
                  <a:cubicBezTo>
                    <a:pt x="8397" y="14247"/>
                    <a:pt x="9439" y="12868"/>
                    <a:pt x="10482" y="11949"/>
                  </a:cubicBezTo>
                  <a:cubicBezTo>
                    <a:pt x="11176" y="11489"/>
                    <a:pt x="11929" y="11030"/>
                    <a:pt x="12682" y="11030"/>
                  </a:cubicBezTo>
                  <a:cubicBezTo>
                    <a:pt x="13840" y="10111"/>
                    <a:pt x="15056" y="9651"/>
                    <a:pt x="16214" y="8732"/>
                  </a:cubicBezTo>
                  <a:cubicBezTo>
                    <a:pt x="17720" y="7353"/>
                    <a:pt x="19226" y="4596"/>
                    <a:pt x="20673" y="1838"/>
                  </a:cubicBezTo>
                  <a:cubicBezTo>
                    <a:pt x="20963" y="1379"/>
                    <a:pt x="21253" y="919"/>
                    <a:pt x="21600" y="0"/>
                  </a:cubicBezTo>
                  <a:cubicBezTo>
                    <a:pt x="20036" y="7353"/>
                    <a:pt x="18125" y="9191"/>
                    <a:pt x="16562" y="10570"/>
                  </a:cubicBezTo>
                  <a:cubicBezTo>
                    <a:pt x="15346" y="11489"/>
                    <a:pt x="14130" y="12409"/>
                    <a:pt x="12914" y="12868"/>
                  </a:cubicBezTo>
                  <a:cubicBezTo>
                    <a:pt x="12219" y="13328"/>
                    <a:pt x="11524" y="13328"/>
                    <a:pt x="10829" y="13787"/>
                  </a:cubicBezTo>
                  <a:cubicBezTo>
                    <a:pt x="9729" y="14706"/>
                    <a:pt x="8686" y="16085"/>
                    <a:pt x="7702" y="17004"/>
                  </a:cubicBezTo>
                  <a:cubicBezTo>
                    <a:pt x="6833" y="18383"/>
                    <a:pt x="5965" y="19302"/>
                    <a:pt x="5038" y="20221"/>
                  </a:cubicBezTo>
                  <a:cubicBezTo>
                    <a:pt x="3822" y="21140"/>
                    <a:pt x="2664" y="21600"/>
                    <a:pt x="1621" y="21600"/>
                  </a:cubicBezTo>
                  <a:cubicBezTo>
                    <a:pt x="1621" y="21600"/>
                    <a:pt x="1621" y="21600"/>
                    <a:pt x="1621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7648" name="Freeform 449"/>
            <p:cNvSpPr/>
            <p:nvPr/>
          </p:nvSpPr>
          <p:spPr>
            <a:xfrm flipH="1" rot="5400000">
              <a:off x="953569" y="4961972"/>
              <a:ext cx="348236" cy="444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299" y="21600"/>
                  </a:moveTo>
                  <a:cubicBezTo>
                    <a:pt x="812" y="21600"/>
                    <a:pt x="487" y="21600"/>
                    <a:pt x="0" y="21600"/>
                  </a:cubicBezTo>
                  <a:cubicBezTo>
                    <a:pt x="3573" y="20329"/>
                    <a:pt x="6983" y="15247"/>
                    <a:pt x="10556" y="11435"/>
                  </a:cubicBezTo>
                  <a:cubicBezTo>
                    <a:pt x="11044" y="10165"/>
                    <a:pt x="11044" y="10165"/>
                    <a:pt x="11044" y="10165"/>
                  </a:cubicBezTo>
                  <a:cubicBezTo>
                    <a:pt x="11856" y="8894"/>
                    <a:pt x="12668" y="7624"/>
                    <a:pt x="13480" y="6353"/>
                  </a:cubicBezTo>
                  <a:cubicBezTo>
                    <a:pt x="15753" y="3812"/>
                    <a:pt x="18027" y="0"/>
                    <a:pt x="20138" y="0"/>
                  </a:cubicBezTo>
                  <a:cubicBezTo>
                    <a:pt x="20626" y="0"/>
                    <a:pt x="21113" y="0"/>
                    <a:pt x="21600" y="0"/>
                  </a:cubicBezTo>
                  <a:cubicBezTo>
                    <a:pt x="18677" y="7624"/>
                    <a:pt x="15591" y="11435"/>
                    <a:pt x="12343" y="13976"/>
                  </a:cubicBezTo>
                  <a:cubicBezTo>
                    <a:pt x="11368" y="15247"/>
                    <a:pt x="10232" y="16518"/>
                    <a:pt x="9257" y="16518"/>
                  </a:cubicBezTo>
                  <a:cubicBezTo>
                    <a:pt x="6171" y="20329"/>
                    <a:pt x="3573" y="21600"/>
                    <a:pt x="1299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7649" name="Freeform 450"/>
            <p:cNvSpPr/>
            <p:nvPr/>
          </p:nvSpPr>
          <p:spPr>
            <a:xfrm flipH="1" rot="5400000">
              <a:off x="986911" y="5008652"/>
              <a:ext cx="284516" cy="355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387" y="21600"/>
                  </a:moveTo>
                  <a:cubicBezTo>
                    <a:pt x="793" y="21600"/>
                    <a:pt x="396" y="21600"/>
                    <a:pt x="0" y="21600"/>
                  </a:cubicBezTo>
                  <a:cubicBezTo>
                    <a:pt x="3171" y="15429"/>
                    <a:pt x="6738" y="10800"/>
                    <a:pt x="10106" y="7714"/>
                  </a:cubicBezTo>
                  <a:cubicBezTo>
                    <a:pt x="12881" y="4629"/>
                    <a:pt x="12881" y="4629"/>
                    <a:pt x="12881" y="4629"/>
                  </a:cubicBezTo>
                  <a:cubicBezTo>
                    <a:pt x="14862" y="1543"/>
                    <a:pt x="16844" y="0"/>
                    <a:pt x="18826" y="0"/>
                  </a:cubicBezTo>
                  <a:cubicBezTo>
                    <a:pt x="19817" y="0"/>
                    <a:pt x="20807" y="0"/>
                    <a:pt x="21600" y="1543"/>
                  </a:cubicBezTo>
                  <a:cubicBezTo>
                    <a:pt x="21600" y="3086"/>
                    <a:pt x="21600" y="4629"/>
                    <a:pt x="21600" y="4629"/>
                  </a:cubicBezTo>
                  <a:cubicBezTo>
                    <a:pt x="19222" y="7714"/>
                    <a:pt x="16844" y="9257"/>
                    <a:pt x="14466" y="10800"/>
                  </a:cubicBezTo>
                  <a:cubicBezTo>
                    <a:pt x="12881" y="12343"/>
                    <a:pt x="11097" y="13886"/>
                    <a:pt x="9512" y="15429"/>
                  </a:cubicBezTo>
                  <a:cubicBezTo>
                    <a:pt x="8125" y="16971"/>
                    <a:pt x="8125" y="16971"/>
                    <a:pt x="8125" y="16971"/>
                  </a:cubicBezTo>
                  <a:cubicBezTo>
                    <a:pt x="5945" y="18514"/>
                    <a:pt x="3567" y="21600"/>
                    <a:pt x="1387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7650" name="Freeform 451"/>
            <p:cNvSpPr/>
            <p:nvPr/>
          </p:nvSpPr>
          <p:spPr>
            <a:xfrm flipH="1" rot="5400000">
              <a:off x="1021734" y="5009391"/>
              <a:ext cx="222278" cy="3408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4066" y="21600"/>
                  </a:moveTo>
                  <a:cubicBezTo>
                    <a:pt x="2795" y="21600"/>
                    <a:pt x="1525" y="21600"/>
                    <a:pt x="0" y="21600"/>
                  </a:cubicBezTo>
                  <a:cubicBezTo>
                    <a:pt x="3558" y="18277"/>
                    <a:pt x="7369" y="16615"/>
                    <a:pt x="10927" y="11631"/>
                  </a:cubicBezTo>
                  <a:cubicBezTo>
                    <a:pt x="12198" y="11631"/>
                    <a:pt x="13468" y="9969"/>
                    <a:pt x="14739" y="8308"/>
                  </a:cubicBezTo>
                  <a:cubicBezTo>
                    <a:pt x="17026" y="4985"/>
                    <a:pt x="19313" y="1662"/>
                    <a:pt x="21600" y="0"/>
                  </a:cubicBezTo>
                  <a:cubicBezTo>
                    <a:pt x="17534" y="14954"/>
                    <a:pt x="11689" y="21600"/>
                    <a:pt x="4066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7651" name="Freeform 516"/>
            <p:cNvSpPr/>
            <p:nvPr/>
          </p:nvSpPr>
          <p:spPr>
            <a:xfrm flipH="1" rot="5400000">
              <a:off x="579435" y="230509"/>
              <a:ext cx="500802" cy="22820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17" h="21600" fill="norm" stroke="1" extrusionOk="0">
                  <a:moveTo>
                    <a:pt x="15120" y="21600"/>
                  </a:moveTo>
                  <a:cubicBezTo>
                    <a:pt x="14574" y="21600"/>
                    <a:pt x="14029" y="21600"/>
                    <a:pt x="13374" y="21352"/>
                  </a:cubicBezTo>
                  <a:cubicBezTo>
                    <a:pt x="13047" y="21352"/>
                    <a:pt x="12720" y="21600"/>
                    <a:pt x="12502" y="21600"/>
                  </a:cubicBezTo>
                  <a:cubicBezTo>
                    <a:pt x="12502" y="21600"/>
                    <a:pt x="12502" y="21600"/>
                    <a:pt x="12502" y="21600"/>
                  </a:cubicBezTo>
                  <a:cubicBezTo>
                    <a:pt x="10756" y="21600"/>
                    <a:pt x="9011" y="20359"/>
                    <a:pt x="7483" y="19366"/>
                  </a:cubicBezTo>
                  <a:cubicBezTo>
                    <a:pt x="5520" y="18124"/>
                    <a:pt x="2792" y="16386"/>
                    <a:pt x="1047" y="12662"/>
                  </a:cubicBezTo>
                  <a:cubicBezTo>
                    <a:pt x="174" y="10924"/>
                    <a:pt x="-153" y="9186"/>
                    <a:pt x="65" y="7697"/>
                  </a:cubicBezTo>
                  <a:cubicBezTo>
                    <a:pt x="720" y="3724"/>
                    <a:pt x="4865" y="993"/>
                    <a:pt x="6611" y="497"/>
                  </a:cubicBezTo>
                  <a:cubicBezTo>
                    <a:pt x="8247" y="248"/>
                    <a:pt x="9774" y="0"/>
                    <a:pt x="11192" y="0"/>
                  </a:cubicBezTo>
                  <a:cubicBezTo>
                    <a:pt x="12502" y="0"/>
                    <a:pt x="13920" y="0"/>
                    <a:pt x="15120" y="497"/>
                  </a:cubicBezTo>
                  <a:cubicBezTo>
                    <a:pt x="17956" y="1241"/>
                    <a:pt x="19702" y="3228"/>
                    <a:pt x="20465" y="6455"/>
                  </a:cubicBezTo>
                  <a:cubicBezTo>
                    <a:pt x="21447" y="10924"/>
                    <a:pt x="20792" y="16138"/>
                    <a:pt x="18829" y="19117"/>
                  </a:cubicBezTo>
                  <a:cubicBezTo>
                    <a:pt x="17847" y="20855"/>
                    <a:pt x="16538" y="21600"/>
                    <a:pt x="15120" y="21600"/>
                  </a:cubicBezTo>
                  <a:close/>
                  <a:moveTo>
                    <a:pt x="10756" y="745"/>
                  </a:moveTo>
                  <a:cubicBezTo>
                    <a:pt x="8247" y="993"/>
                    <a:pt x="5629" y="1241"/>
                    <a:pt x="3229" y="3228"/>
                  </a:cubicBezTo>
                  <a:cubicBezTo>
                    <a:pt x="2683" y="3724"/>
                    <a:pt x="829" y="5462"/>
                    <a:pt x="720" y="8441"/>
                  </a:cubicBezTo>
                  <a:cubicBezTo>
                    <a:pt x="611" y="9683"/>
                    <a:pt x="938" y="11172"/>
                    <a:pt x="1702" y="12414"/>
                  </a:cubicBezTo>
                  <a:cubicBezTo>
                    <a:pt x="3665" y="15641"/>
                    <a:pt x="6174" y="17628"/>
                    <a:pt x="8356" y="18869"/>
                  </a:cubicBezTo>
                  <a:cubicBezTo>
                    <a:pt x="9120" y="19366"/>
                    <a:pt x="9120" y="19366"/>
                    <a:pt x="9120" y="19366"/>
                  </a:cubicBezTo>
                  <a:cubicBezTo>
                    <a:pt x="9774" y="19614"/>
                    <a:pt x="10429" y="19862"/>
                    <a:pt x="11411" y="20110"/>
                  </a:cubicBezTo>
                  <a:cubicBezTo>
                    <a:pt x="11411" y="20110"/>
                    <a:pt x="11411" y="20110"/>
                    <a:pt x="11411" y="20110"/>
                  </a:cubicBezTo>
                  <a:cubicBezTo>
                    <a:pt x="11738" y="20359"/>
                    <a:pt x="12065" y="20359"/>
                    <a:pt x="12502" y="20359"/>
                  </a:cubicBezTo>
                  <a:cubicBezTo>
                    <a:pt x="12720" y="20359"/>
                    <a:pt x="13047" y="20359"/>
                    <a:pt x="13374" y="20359"/>
                  </a:cubicBezTo>
                  <a:cubicBezTo>
                    <a:pt x="13811" y="20359"/>
                    <a:pt x="14247" y="20359"/>
                    <a:pt x="14683" y="20359"/>
                  </a:cubicBezTo>
                  <a:cubicBezTo>
                    <a:pt x="15774" y="20359"/>
                    <a:pt x="17192" y="20359"/>
                    <a:pt x="18283" y="18621"/>
                  </a:cubicBezTo>
                  <a:cubicBezTo>
                    <a:pt x="19702" y="16138"/>
                    <a:pt x="20465" y="12662"/>
                    <a:pt x="20247" y="9434"/>
                  </a:cubicBezTo>
                  <a:cubicBezTo>
                    <a:pt x="19920" y="5959"/>
                    <a:pt x="18829" y="3476"/>
                    <a:pt x="17083" y="2483"/>
                  </a:cubicBezTo>
                  <a:cubicBezTo>
                    <a:pt x="15447" y="1241"/>
                    <a:pt x="13592" y="745"/>
                    <a:pt x="11192" y="745"/>
                  </a:cubicBezTo>
                  <a:lnTo>
                    <a:pt x="10756" y="745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7652" name="Freeform 517"/>
            <p:cNvSpPr/>
            <p:nvPr/>
          </p:nvSpPr>
          <p:spPr>
            <a:xfrm flipH="1" rot="5400000">
              <a:off x="371276" y="273327"/>
              <a:ext cx="908226" cy="3704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26" h="21600" fill="norm" stroke="1" extrusionOk="0">
                  <a:moveTo>
                    <a:pt x="16623" y="21600"/>
                  </a:moveTo>
                  <a:cubicBezTo>
                    <a:pt x="15754" y="21600"/>
                    <a:pt x="14760" y="21448"/>
                    <a:pt x="13519" y="21144"/>
                  </a:cubicBezTo>
                  <a:cubicBezTo>
                    <a:pt x="10602" y="20231"/>
                    <a:pt x="7871" y="18101"/>
                    <a:pt x="5636" y="16276"/>
                  </a:cubicBezTo>
                  <a:cubicBezTo>
                    <a:pt x="5388" y="15972"/>
                    <a:pt x="5388" y="15972"/>
                    <a:pt x="5388" y="15972"/>
                  </a:cubicBezTo>
                  <a:cubicBezTo>
                    <a:pt x="4023" y="14755"/>
                    <a:pt x="733" y="12017"/>
                    <a:pt x="112" y="8214"/>
                  </a:cubicBezTo>
                  <a:cubicBezTo>
                    <a:pt x="-74" y="7149"/>
                    <a:pt x="-12" y="6085"/>
                    <a:pt x="174" y="5020"/>
                  </a:cubicBezTo>
                  <a:cubicBezTo>
                    <a:pt x="733" y="2282"/>
                    <a:pt x="1912" y="1065"/>
                    <a:pt x="3774" y="1065"/>
                  </a:cubicBezTo>
                  <a:cubicBezTo>
                    <a:pt x="4209" y="1065"/>
                    <a:pt x="4705" y="1217"/>
                    <a:pt x="5140" y="1217"/>
                  </a:cubicBezTo>
                  <a:cubicBezTo>
                    <a:pt x="5760" y="1369"/>
                    <a:pt x="6381" y="1521"/>
                    <a:pt x="7064" y="1521"/>
                  </a:cubicBezTo>
                  <a:cubicBezTo>
                    <a:pt x="8988" y="1521"/>
                    <a:pt x="10788" y="913"/>
                    <a:pt x="12774" y="456"/>
                  </a:cubicBezTo>
                  <a:cubicBezTo>
                    <a:pt x="13147" y="456"/>
                    <a:pt x="13147" y="456"/>
                    <a:pt x="13147" y="456"/>
                  </a:cubicBezTo>
                  <a:cubicBezTo>
                    <a:pt x="13954" y="152"/>
                    <a:pt x="14760" y="0"/>
                    <a:pt x="15505" y="0"/>
                  </a:cubicBezTo>
                  <a:cubicBezTo>
                    <a:pt x="18112" y="0"/>
                    <a:pt x="20098" y="1521"/>
                    <a:pt x="21526" y="4259"/>
                  </a:cubicBezTo>
                  <a:cubicBezTo>
                    <a:pt x="21526" y="4563"/>
                    <a:pt x="21526" y="4563"/>
                    <a:pt x="21526" y="4563"/>
                  </a:cubicBezTo>
                  <a:cubicBezTo>
                    <a:pt x="20036" y="1977"/>
                    <a:pt x="18050" y="608"/>
                    <a:pt x="15505" y="608"/>
                  </a:cubicBezTo>
                  <a:cubicBezTo>
                    <a:pt x="14574" y="608"/>
                    <a:pt x="13519" y="913"/>
                    <a:pt x="12402" y="1217"/>
                  </a:cubicBezTo>
                  <a:cubicBezTo>
                    <a:pt x="10478" y="1977"/>
                    <a:pt x="8864" y="2282"/>
                    <a:pt x="7250" y="2282"/>
                  </a:cubicBezTo>
                  <a:cubicBezTo>
                    <a:pt x="6629" y="2282"/>
                    <a:pt x="6009" y="2130"/>
                    <a:pt x="5388" y="2130"/>
                  </a:cubicBezTo>
                  <a:cubicBezTo>
                    <a:pt x="5016" y="1977"/>
                    <a:pt x="5016" y="1977"/>
                    <a:pt x="5016" y="1977"/>
                  </a:cubicBezTo>
                  <a:cubicBezTo>
                    <a:pt x="4581" y="1977"/>
                    <a:pt x="4085" y="1825"/>
                    <a:pt x="3650" y="1825"/>
                  </a:cubicBezTo>
                  <a:cubicBezTo>
                    <a:pt x="3029" y="1825"/>
                    <a:pt x="2595" y="1977"/>
                    <a:pt x="2160" y="2282"/>
                  </a:cubicBezTo>
                  <a:cubicBezTo>
                    <a:pt x="1292" y="2890"/>
                    <a:pt x="174" y="4715"/>
                    <a:pt x="423" y="7149"/>
                  </a:cubicBezTo>
                  <a:cubicBezTo>
                    <a:pt x="795" y="10496"/>
                    <a:pt x="2595" y="12321"/>
                    <a:pt x="3836" y="13538"/>
                  </a:cubicBezTo>
                  <a:cubicBezTo>
                    <a:pt x="5512" y="15211"/>
                    <a:pt x="7064" y="16580"/>
                    <a:pt x="8492" y="17645"/>
                  </a:cubicBezTo>
                  <a:cubicBezTo>
                    <a:pt x="11533" y="19775"/>
                    <a:pt x="14202" y="20839"/>
                    <a:pt x="16623" y="20839"/>
                  </a:cubicBezTo>
                  <a:cubicBezTo>
                    <a:pt x="16871" y="20839"/>
                    <a:pt x="16871" y="20839"/>
                    <a:pt x="16871" y="20839"/>
                  </a:cubicBezTo>
                  <a:cubicBezTo>
                    <a:pt x="18609" y="20839"/>
                    <a:pt x="20036" y="20079"/>
                    <a:pt x="21154" y="18558"/>
                  </a:cubicBezTo>
                  <a:cubicBezTo>
                    <a:pt x="21278" y="18558"/>
                    <a:pt x="21402" y="18254"/>
                    <a:pt x="21526" y="18101"/>
                  </a:cubicBezTo>
                  <a:cubicBezTo>
                    <a:pt x="21526" y="19014"/>
                    <a:pt x="21526" y="19014"/>
                    <a:pt x="21526" y="19014"/>
                  </a:cubicBezTo>
                  <a:cubicBezTo>
                    <a:pt x="20098" y="20839"/>
                    <a:pt x="18547" y="21600"/>
                    <a:pt x="16623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7653" name="Freeform 518"/>
            <p:cNvSpPr/>
            <p:nvPr/>
          </p:nvSpPr>
          <p:spPr>
            <a:xfrm flipH="1" rot="5400000">
              <a:off x="169140" y="353953"/>
              <a:ext cx="1306572" cy="6075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20" h="21600" fill="norm" stroke="1" extrusionOk="0">
                  <a:moveTo>
                    <a:pt x="19063" y="21600"/>
                  </a:moveTo>
                  <a:cubicBezTo>
                    <a:pt x="17295" y="21600"/>
                    <a:pt x="15527" y="20948"/>
                    <a:pt x="13889" y="20203"/>
                  </a:cubicBezTo>
                  <a:cubicBezTo>
                    <a:pt x="13458" y="20017"/>
                    <a:pt x="13070" y="19924"/>
                    <a:pt x="12639" y="19738"/>
                  </a:cubicBezTo>
                  <a:cubicBezTo>
                    <a:pt x="10569" y="18807"/>
                    <a:pt x="8370" y="17969"/>
                    <a:pt x="6344" y="16386"/>
                  </a:cubicBezTo>
                  <a:cubicBezTo>
                    <a:pt x="4663" y="15083"/>
                    <a:pt x="3326" y="13779"/>
                    <a:pt x="2248" y="12010"/>
                  </a:cubicBezTo>
                  <a:cubicBezTo>
                    <a:pt x="1429" y="10707"/>
                    <a:pt x="265" y="8752"/>
                    <a:pt x="49" y="6331"/>
                  </a:cubicBezTo>
                  <a:cubicBezTo>
                    <a:pt x="-80" y="4934"/>
                    <a:pt x="49" y="3817"/>
                    <a:pt x="394" y="2886"/>
                  </a:cubicBezTo>
                  <a:cubicBezTo>
                    <a:pt x="1386" y="372"/>
                    <a:pt x="3800" y="93"/>
                    <a:pt x="4835" y="93"/>
                  </a:cubicBezTo>
                  <a:cubicBezTo>
                    <a:pt x="5180" y="93"/>
                    <a:pt x="5525" y="93"/>
                    <a:pt x="5870" y="186"/>
                  </a:cubicBezTo>
                  <a:cubicBezTo>
                    <a:pt x="6430" y="279"/>
                    <a:pt x="7034" y="466"/>
                    <a:pt x="7594" y="559"/>
                  </a:cubicBezTo>
                  <a:cubicBezTo>
                    <a:pt x="8586" y="838"/>
                    <a:pt x="9621" y="1117"/>
                    <a:pt x="10655" y="1117"/>
                  </a:cubicBezTo>
                  <a:cubicBezTo>
                    <a:pt x="10698" y="1117"/>
                    <a:pt x="10698" y="1117"/>
                    <a:pt x="10698" y="1117"/>
                  </a:cubicBezTo>
                  <a:cubicBezTo>
                    <a:pt x="11906" y="1117"/>
                    <a:pt x="13113" y="838"/>
                    <a:pt x="14277" y="559"/>
                  </a:cubicBezTo>
                  <a:cubicBezTo>
                    <a:pt x="15269" y="372"/>
                    <a:pt x="16303" y="93"/>
                    <a:pt x="17338" y="0"/>
                  </a:cubicBezTo>
                  <a:cubicBezTo>
                    <a:pt x="17510" y="0"/>
                    <a:pt x="17640" y="0"/>
                    <a:pt x="17812" y="0"/>
                  </a:cubicBezTo>
                  <a:cubicBezTo>
                    <a:pt x="19321" y="0"/>
                    <a:pt x="20528" y="559"/>
                    <a:pt x="21520" y="1676"/>
                  </a:cubicBezTo>
                  <a:cubicBezTo>
                    <a:pt x="21520" y="2328"/>
                    <a:pt x="21520" y="2328"/>
                    <a:pt x="21520" y="2328"/>
                  </a:cubicBezTo>
                  <a:cubicBezTo>
                    <a:pt x="20442" y="1117"/>
                    <a:pt x="19278" y="466"/>
                    <a:pt x="17985" y="466"/>
                  </a:cubicBezTo>
                  <a:cubicBezTo>
                    <a:pt x="17855" y="466"/>
                    <a:pt x="17855" y="466"/>
                    <a:pt x="17855" y="466"/>
                  </a:cubicBezTo>
                  <a:cubicBezTo>
                    <a:pt x="16734" y="559"/>
                    <a:pt x="15613" y="838"/>
                    <a:pt x="14492" y="1024"/>
                  </a:cubicBezTo>
                  <a:cubicBezTo>
                    <a:pt x="13846" y="1210"/>
                    <a:pt x="13199" y="1303"/>
                    <a:pt x="12509" y="1490"/>
                  </a:cubicBezTo>
                  <a:cubicBezTo>
                    <a:pt x="11992" y="1583"/>
                    <a:pt x="11474" y="1583"/>
                    <a:pt x="10957" y="1583"/>
                  </a:cubicBezTo>
                  <a:cubicBezTo>
                    <a:pt x="10095" y="1583"/>
                    <a:pt x="9233" y="1490"/>
                    <a:pt x="8370" y="1210"/>
                  </a:cubicBezTo>
                  <a:cubicBezTo>
                    <a:pt x="7680" y="1024"/>
                    <a:pt x="7680" y="1024"/>
                    <a:pt x="7680" y="1024"/>
                  </a:cubicBezTo>
                  <a:cubicBezTo>
                    <a:pt x="6689" y="745"/>
                    <a:pt x="5611" y="466"/>
                    <a:pt x="4576" y="466"/>
                  </a:cubicBezTo>
                  <a:cubicBezTo>
                    <a:pt x="4231" y="466"/>
                    <a:pt x="3886" y="559"/>
                    <a:pt x="3542" y="652"/>
                  </a:cubicBezTo>
                  <a:cubicBezTo>
                    <a:pt x="2679" y="838"/>
                    <a:pt x="1084" y="1676"/>
                    <a:pt x="480" y="3631"/>
                  </a:cubicBezTo>
                  <a:cubicBezTo>
                    <a:pt x="222" y="4469"/>
                    <a:pt x="179" y="5400"/>
                    <a:pt x="351" y="6424"/>
                  </a:cubicBezTo>
                  <a:cubicBezTo>
                    <a:pt x="696" y="8659"/>
                    <a:pt x="1645" y="10800"/>
                    <a:pt x="3283" y="12941"/>
                  </a:cubicBezTo>
                  <a:cubicBezTo>
                    <a:pt x="4706" y="14710"/>
                    <a:pt x="6387" y="16107"/>
                    <a:pt x="8629" y="17317"/>
                  </a:cubicBezTo>
                  <a:cubicBezTo>
                    <a:pt x="10354" y="18248"/>
                    <a:pt x="12164" y="18993"/>
                    <a:pt x="13889" y="19645"/>
                  </a:cubicBezTo>
                  <a:cubicBezTo>
                    <a:pt x="14492" y="19924"/>
                    <a:pt x="14492" y="19924"/>
                    <a:pt x="14492" y="19924"/>
                  </a:cubicBezTo>
                  <a:cubicBezTo>
                    <a:pt x="16001" y="20483"/>
                    <a:pt x="17424" y="20948"/>
                    <a:pt x="18890" y="20948"/>
                  </a:cubicBezTo>
                  <a:cubicBezTo>
                    <a:pt x="19106" y="20948"/>
                    <a:pt x="19321" y="20948"/>
                    <a:pt x="19537" y="20948"/>
                  </a:cubicBezTo>
                  <a:cubicBezTo>
                    <a:pt x="20227" y="20855"/>
                    <a:pt x="20916" y="20669"/>
                    <a:pt x="21520" y="20297"/>
                  </a:cubicBezTo>
                  <a:cubicBezTo>
                    <a:pt x="21520" y="21041"/>
                    <a:pt x="21520" y="21041"/>
                    <a:pt x="21520" y="21041"/>
                  </a:cubicBezTo>
                  <a:cubicBezTo>
                    <a:pt x="20960" y="21321"/>
                    <a:pt x="20356" y="21507"/>
                    <a:pt x="19752" y="21600"/>
                  </a:cubicBezTo>
                  <a:cubicBezTo>
                    <a:pt x="19494" y="21600"/>
                    <a:pt x="19278" y="21600"/>
                    <a:pt x="19063" y="21600"/>
                  </a:cubicBezTo>
                  <a:cubicBezTo>
                    <a:pt x="19063" y="21600"/>
                    <a:pt x="19063" y="21600"/>
                    <a:pt x="19063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7654" name="Freeform 519"/>
            <p:cNvSpPr/>
            <p:nvPr/>
          </p:nvSpPr>
          <p:spPr>
            <a:xfrm flipH="1" rot="5400000">
              <a:off x="929119" y="5929"/>
              <a:ext cx="23711" cy="207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cubicBezTo>
                    <a:pt x="7200" y="2700"/>
                    <a:pt x="14400" y="5400"/>
                    <a:pt x="21600" y="10800"/>
                  </a:cubicBezTo>
                  <a:cubicBezTo>
                    <a:pt x="21600" y="21600"/>
                    <a:pt x="21600" y="21600"/>
                    <a:pt x="21600" y="21600"/>
                  </a:cubicBezTo>
                  <a:cubicBezTo>
                    <a:pt x="16800" y="18900"/>
                    <a:pt x="2400" y="2700"/>
                    <a:pt x="0" y="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7655" name="Freeform 520"/>
            <p:cNvSpPr/>
            <p:nvPr/>
          </p:nvSpPr>
          <p:spPr>
            <a:xfrm flipH="1" rot="5400000">
              <a:off x="649049" y="20747"/>
              <a:ext cx="53347" cy="207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cubicBezTo>
                    <a:pt x="7560" y="16200"/>
                    <a:pt x="14040" y="10800"/>
                    <a:pt x="21600" y="0"/>
                  </a:cubicBezTo>
                  <a:cubicBezTo>
                    <a:pt x="21600" y="8100"/>
                    <a:pt x="21600" y="8100"/>
                    <a:pt x="21600" y="8100"/>
                  </a:cubicBezTo>
                  <a:cubicBezTo>
                    <a:pt x="14040" y="16200"/>
                    <a:pt x="6480" y="21600"/>
                    <a:pt x="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7656" name="Freeform 521"/>
            <p:cNvSpPr/>
            <p:nvPr/>
          </p:nvSpPr>
          <p:spPr>
            <a:xfrm flipH="1" rot="5400000">
              <a:off x="917263" y="1"/>
              <a:ext cx="37047" cy="370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12343"/>
                  </a:moveTo>
                  <a:cubicBezTo>
                    <a:pt x="13886" y="7714"/>
                    <a:pt x="7714" y="4629"/>
                    <a:pt x="1543" y="0"/>
                  </a:cubicBezTo>
                  <a:cubicBezTo>
                    <a:pt x="0" y="0"/>
                    <a:pt x="0" y="0"/>
                    <a:pt x="0" y="1543"/>
                  </a:cubicBezTo>
                  <a:cubicBezTo>
                    <a:pt x="7714" y="7714"/>
                    <a:pt x="13886" y="13886"/>
                    <a:pt x="21600" y="21600"/>
                  </a:cubicBezTo>
                  <a:lnTo>
                    <a:pt x="21600" y="12343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7657" name="Freeform 522"/>
            <p:cNvSpPr/>
            <p:nvPr/>
          </p:nvSpPr>
          <p:spPr>
            <a:xfrm flipH="1" rot="5400000">
              <a:off x="662708" y="8572"/>
              <a:ext cx="37886" cy="207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40" h="21600" fill="norm" stroke="1" extrusionOk="0">
                  <a:moveTo>
                    <a:pt x="21240" y="0"/>
                  </a:moveTo>
                  <a:cubicBezTo>
                    <a:pt x="15480" y="8100"/>
                    <a:pt x="8280" y="13500"/>
                    <a:pt x="1080" y="16200"/>
                  </a:cubicBezTo>
                  <a:cubicBezTo>
                    <a:pt x="-360" y="16200"/>
                    <a:pt x="-360" y="21600"/>
                    <a:pt x="1080" y="21600"/>
                  </a:cubicBezTo>
                  <a:cubicBezTo>
                    <a:pt x="9720" y="21600"/>
                    <a:pt x="15480" y="21600"/>
                    <a:pt x="21240" y="18900"/>
                  </a:cubicBezTo>
                  <a:lnTo>
                    <a:pt x="21240" y="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7658" name="Freeform 523"/>
            <p:cNvSpPr/>
            <p:nvPr/>
          </p:nvSpPr>
          <p:spPr>
            <a:xfrm flipH="1" rot="5400000">
              <a:off x="906150" y="5189"/>
              <a:ext cx="63721" cy="6223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15300" y="13500"/>
                    <a:pt x="8100" y="6300"/>
                    <a:pt x="0" y="0"/>
                  </a:cubicBezTo>
                  <a:cubicBezTo>
                    <a:pt x="2700" y="1800"/>
                    <a:pt x="5400" y="2700"/>
                    <a:pt x="8100" y="4500"/>
                  </a:cubicBezTo>
                  <a:cubicBezTo>
                    <a:pt x="13500" y="8100"/>
                    <a:pt x="17100" y="11700"/>
                    <a:pt x="21600" y="16200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7659" name="Freeform 524"/>
            <p:cNvSpPr/>
            <p:nvPr/>
          </p:nvSpPr>
          <p:spPr>
            <a:xfrm flipH="1" rot="5400000">
              <a:off x="664608" y="8152"/>
              <a:ext cx="44456" cy="370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082" y="15429"/>
                  </a:moveTo>
                  <a:cubicBezTo>
                    <a:pt x="11435" y="10800"/>
                    <a:pt x="16518" y="6171"/>
                    <a:pt x="21600" y="0"/>
                  </a:cubicBezTo>
                  <a:cubicBezTo>
                    <a:pt x="21600" y="12343"/>
                    <a:pt x="21600" y="12343"/>
                    <a:pt x="21600" y="12343"/>
                  </a:cubicBezTo>
                  <a:cubicBezTo>
                    <a:pt x="15247" y="16971"/>
                    <a:pt x="7624" y="20057"/>
                    <a:pt x="0" y="21600"/>
                  </a:cubicBezTo>
                  <a:cubicBezTo>
                    <a:pt x="1271" y="20057"/>
                    <a:pt x="3812" y="18514"/>
                    <a:pt x="5082" y="15429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7660" name="Freeform 525"/>
            <p:cNvSpPr/>
            <p:nvPr/>
          </p:nvSpPr>
          <p:spPr>
            <a:xfrm flipH="1" rot="5400000">
              <a:off x="676042" y="4024"/>
              <a:ext cx="12701" cy="127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cubicBezTo>
                    <a:pt x="5400" y="14400"/>
                    <a:pt x="16200" y="7200"/>
                    <a:pt x="21600" y="0"/>
                  </a:cubicBezTo>
                  <a:cubicBezTo>
                    <a:pt x="21600" y="7200"/>
                    <a:pt x="21600" y="7200"/>
                    <a:pt x="21600" y="7200"/>
                  </a:cubicBezTo>
                  <a:cubicBezTo>
                    <a:pt x="16200" y="14400"/>
                    <a:pt x="5400" y="14400"/>
                    <a:pt x="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7661" name="Freeform 526"/>
            <p:cNvSpPr/>
            <p:nvPr/>
          </p:nvSpPr>
          <p:spPr>
            <a:xfrm flipH="1" rot="5400000">
              <a:off x="827612" y="74834"/>
              <a:ext cx="245988" cy="1052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20451" y="17280"/>
                    <a:pt x="18843" y="14040"/>
                    <a:pt x="17004" y="11340"/>
                  </a:cubicBezTo>
                  <a:cubicBezTo>
                    <a:pt x="14017" y="7020"/>
                    <a:pt x="10800" y="3780"/>
                    <a:pt x="7583" y="2700"/>
                  </a:cubicBezTo>
                  <a:cubicBezTo>
                    <a:pt x="5055" y="1620"/>
                    <a:pt x="2528" y="1080"/>
                    <a:pt x="0" y="540"/>
                  </a:cubicBezTo>
                  <a:cubicBezTo>
                    <a:pt x="1609" y="0"/>
                    <a:pt x="3217" y="0"/>
                    <a:pt x="4596" y="0"/>
                  </a:cubicBezTo>
                  <a:cubicBezTo>
                    <a:pt x="6664" y="0"/>
                    <a:pt x="8272" y="0"/>
                    <a:pt x="10111" y="1080"/>
                  </a:cubicBezTo>
                  <a:cubicBezTo>
                    <a:pt x="14706" y="3780"/>
                    <a:pt x="17923" y="7560"/>
                    <a:pt x="20221" y="12960"/>
                  </a:cubicBezTo>
                  <a:cubicBezTo>
                    <a:pt x="20681" y="14040"/>
                    <a:pt x="21140" y="15120"/>
                    <a:pt x="21600" y="16200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7662" name="Freeform 527"/>
            <p:cNvSpPr/>
            <p:nvPr/>
          </p:nvSpPr>
          <p:spPr>
            <a:xfrm flipH="1" rot="5400000">
              <a:off x="477155" y="167450"/>
              <a:ext cx="422328" cy="9632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1001" y="21600"/>
                  </a:moveTo>
                  <a:cubicBezTo>
                    <a:pt x="7379" y="21600"/>
                    <a:pt x="3354" y="18097"/>
                    <a:pt x="0" y="14595"/>
                  </a:cubicBezTo>
                  <a:cubicBezTo>
                    <a:pt x="2952" y="16930"/>
                    <a:pt x="6037" y="18097"/>
                    <a:pt x="8989" y="18097"/>
                  </a:cubicBezTo>
                  <a:cubicBezTo>
                    <a:pt x="9257" y="18097"/>
                    <a:pt x="9660" y="18097"/>
                    <a:pt x="10062" y="18097"/>
                  </a:cubicBezTo>
                  <a:cubicBezTo>
                    <a:pt x="13684" y="18097"/>
                    <a:pt x="18783" y="16346"/>
                    <a:pt x="21332" y="1751"/>
                  </a:cubicBezTo>
                  <a:cubicBezTo>
                    <a:pt x="21332" y="1168"/>
                    <a:pt x="21466" y="584"/>
                    <a:pt x="21600" y="0"/>
                  </a:cubicBezTo>
                  <a:cubicBezTo>
                    <a:pt x="21600" y="5254"/>
                    <a:pt x="21600" y="5254"/>
                    <a:pt x="21600" y="5254"/>
                  </a:cubicBezTo>
                  <a:cubicBezTo>
                    <a:pt x="19319" y="16346"/>
                    <a:pt x="15697" y="21600"/>
                    <a:pt x="11001" y="21600"/>
                  </a:cubicBezTo>
                  <a:cubicBezTo>
                    <a:pt x="11001" y="21600"/>
                    <a:pt x="11001" y="21600"/>
                    <a:pt x="11001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7663" name="Freeform 528"/>
            <p:cNvSpPr/>
            <p:nvPr/>
          </p:nvSpPr>
          <p:spPr>
            <a:xfrm flipH="1" rot="5400000">
              <a:off x="328228" y="194865"/>
              <a:ext cx="425291" cy="444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2533" y="21600"/>
                  </a:moveTo>
                  <a:cubicBezTo>
                    <a:pt x="11333" y="21600"/>
                    <a:pt x="10133" y="21600"/>
                    <a:pt x="9067" y="20329"/>
                  </a:cubicBezTo>
                  <a:cubicBezTo>
                    <a:pt x="6667" y="17788"/>
                    <a:pt x="4667" y="13976"/>
                    <a:pt x="2933" y="10165"/>
                  </a:cubicBezTo>
                  <a:cubicBezTo>
                    <a:pt x="1867" y="7624"/>
                    <a:pt x="933" y="5082"/>
                    <a:pt x="0" y="1271"/>
                  </a:cubicBezTo>
                  <a:cubicBezTo>
                    <a:pt x="4400" y="11435"/>
                    <a:pt x="8133" y="15247"/>
                    <a:pt x="11733" y="15247"/>
                  </a:cubicBezTo>
                  <a:cubicBezTo>
                    <a:pt x="14800" y="15247"/>
                    <a:pt x="17600" y="11435"/>
                    <a:pt x="20133" y="3812"/>
                  </a:cubicBezTo>
                  <a:cubicBezTo>
                    <a:pt x="20667" y="2541"/>
                    <a:pt x="21067" y="1271"/>
                    <a:pt x="21600" y="0"/>
                  </a:cubicBezTo>
                  <a:cubicBezTo>
                    <a:pt x="21600" y="8894"/>
                    <a:pt x="21600" y="8894"/>
                    <a:pt x="21600" y="8894"/>
                  </a:cubicBezTo>
                  <a:cubicBezTo>
                    <a:pt x="18667" y="17788"/>
                    <a:pt x="15600" y="21600"/>
                    <a:pt x="12533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7664" name="Freeform 529"/>
            <p:cNvSpPr/>
            <p:nvPr/>
          </p:nvSpPr>
          <p:spPr>
            <a:xfrm flipH="1" rot="5400000">
              <a:off x="71896" y="359322"/>
              <a:ext cx="1552925" cy="84317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35" h="21600" fill="norm" stroke="1" extrusionOk="0">
                  <a:moveTo>
                    <a:pt x="20066" y="21600"/>
                  </a:moveTo>
                  <a:cubicBezTo>
                    <a:pt x="19674" y="21600"/>
                    <a:pt x="19282" y="21533"/>
                    <a:pt x="18854" y="21466"/>
                  </a:cubicBezTo>
                  <a:cubicBezTo>
                    <a:pt x="18604" y="21399"/>
                    <a:pt x="18355" y="21332"/>
                    <a:pt x="18105" y="21265"/>
                  </a:cubicBezTo>
                  <a:cubicBezTo>
                    <a:pt x="15610" y="20862"/>
                    <a:pt x="13258" y="20057"/>
                    <a:pt x="11190" y="18850"/>
                  </a:cubicBezTo>
                  <a:cubicBezTo>
                    <a:pt x="9373" y="17843"/>
                    <a:pt x="7626" y="16502"/>
                    <a:pt x="6129" y="15361"/>
                  </a:cubicBezTo>
                  <a:cubicBezTo>
                    <a:pt x="5131" y="14624"/>
                    <a:pt x="4062" y="13819"/>
                    <a:pt x="3099" y="12678"/>
                  </a:cubicBezTo>
                  <a:cubicBezTo>
                    <a:pt x="2208" y="11605"/>
                    <a:pt x="-465" y="8452"/>
                    <a:pt x="70" y="5031"/>
                  </a:cubicBezTo>
                  <a:cubicBezTo>
                    <a:pt x="355" y="3220"/>
                    <a:pt x="1388" y="1945"/>
                    <a:pt x="2280" y="1543"/>
                  </a:cubicBezTo>
                  <a:cubicBezTo>
                    <a:pt x="2850" y="1275"/>
                    <a:pt x="3456" y="1140"/>
                    <a:pt x="4204" y="1140"/>
                  </a:cubicBezTo>
                  <a:cubicBezTo>
                    <a:pt x="4632" y="1140"/>
                    <a:pt x="5060" y="1207"/>
                    <a:pt x="5487" y="1207"/>
                  </a:cubicBezTo>
                  <a:cubicBezTo>
                    <a:pt x="5880" y="1275"/>
                    <a:pt x="6307" y="1275"/>
                    <a:pt x="6735" y="1275"/>
                  </a:cubicBezTo>
                  <a:cubicBezTo>
                    <a:pt x="6806" y="1275"/>
                    <a:pt x="6806" y="1275"/>
                    <a:pt x="6806" y="1275"/>
                  </a:cubicBezTo>
                  <a:cubicBezTo>
                    <a:pt x="8695" y="1275"/>
                    <a:pt x="10549" y="872"/>
                    <a:pt x="12260" y="402"/>
                  </a:cubicBezTo>
                  <a:cubicBezTo>
                    <a:pt x="13115" y="201"/>
                    <a:pt x="14220" y="0"/>
                    <a:pt x="15361" y="0"/>
                  </a:cubicBezTo>
                  <a:cubicBezTo>
                    <a:pt x="15824" y="0"/>
                    <a:pt x="16252" y="0"/>
                    <a:pt x="16680" y="67"/>
                  </a:cubicBezTo>
                  <a:cubicBezTo>
                    <a:pt x="18070" y="335"/>
                    <a:pt x="19495" y="1140"/>
                    <a:pt x="21135" y="2482"/>
                  </a:cubicBezTo>
                  <a:cubicBezTo>
                    <a:pt x="21135" y="3019"/>
                    <a:pt x="21135" y="3019"/>
                    <a:pt x="21135" y="3019"/>
                  </a:cubicBezTo>
                  <a:cubicBezTo>
                    <a:pt x="20101" y="2080"/>
                    <a:pt x="18961" y="1207"/>
                    <a:pt x="17678" y="805"/>
                  </a:cubicBezTo>
                  <a:cubicBezTo>
                    <a:pt x="16929" y="537"/>
                    <a:pt x="16109" y="402"/>
                    <a:pt x="15254" y="402"/>
                  </a:cubicBezTo>
                  <a:cubicBezTo>
                    <a:pt x="14612" y="402"/>
                    <a:pt x="13971" y="470"/>
                    <a:pt x="13258" y="671"/>
                  </a:cubicBezTo>
                  <a:cubicBezTo>
                    <a:pt x="12687" y="738"/>
                    <a:pt x="12117" y="872"/>
                    <a:pt x="11547" y="1006"/>
                  </a:cubicBezTo>
                  <a:cubicBezTo>
                    <a:pt x="10406" y="1342"/>
                    <a:pt x="9230" y="1610"/>
                    <a:pt x="8054" y="1677"/>
                  </a:cubicBezTo>
                  <a:cubicBezTo>
                    <a:pt x="7697" y="1677"/>
                    <a:pt x="7341" y="1744"/>
                    <a:pt x="6949" y="1744"/>
                  </a:cubicBezTo>
                  <a:cubicBezTo>
                    <a:pt x="6379" y="1744"/>
                    <a:pt x="5808" y="1677"/>
                    <a:pt x="5274" y="1610"/>
                  </a:cubicBezTo>
                  <a:cubicBezTo>
                    <a:pt x="5202" y="1610"/>
                    <a:pt x="5202" y="1610"/>
                    <a:pt x="5202" y="1610"/>
                  </a:cubicBezTo>
                  <a:cubicBezTo>
                    <a:pt x="4846" y="1610"/>
                    <a:pt x="4454" y="1543"/>
                    <a:pt x="4062" y="1543"/>
                  </a:cubicBezTo>
                  <a:cubicBezTo>
                    <a:pt x="3741" y="1543"/>
                    <a:pt x="3456" y="1610"/>
                    <a:pt x="3171" y="1677"/>
                  </a:cubicBezTo>
                  <a:cubicBezTo>
                    <a:pt x="1994" y="1945"/>
                    <a:pt x="177" y="3354"/>
                    <a:pt x="284" y="6037"/>
                  </a:cubicBezTo>
                  <a:cubicBezTo>
                    <a:pt x="355" y="7983"/>
                    <a:pt x="1282" y="9593"/>
                    <a:pt x="1994" y="10666"/>
                  </a:cubicBezTo>
                  <a:cubicBezTo>
                    <a:pt x="4026" y="13752"/>
                    <a:pt x="6592" y="15429"/>
                    <a:pt x="9087" y="17106"/>
                  </a:cubicBezTo>
                  <a:cubicBezTo>
                    <a:pt x="9337" y="17240"/>
                    <a:pt x="9337" y="17240"/>
                    <a:pt x="9337" y="17240"/>
                  </a:cubicBezTo>
                  <a:cubicBezTo>
                    <a:pt x="12759" y="19520"/>
                    <a:pt x="16359" y="20795"/>
                    <a:pt x="20101" y="21130"/>
                  </a:cubicBezTo>
                  <a:cubicBezTo>
                    <a:pt x="20137" y="21130"/>
                    <a:pt x="20173" y="21130"/>
                    <a:pt x="20173" y="21198"/>
                  </a:cubicBezTo>
                  <a:cubicBezTo>
                    <a:pt x="20208" y="21198"/>
                    <a:pt x="20208" y="21198"/>
                    <a:pt x="20208" y="21198"/>
                  </a:cubicBezTo>
                  <a:cubicBezTo>
                    <a:pt x="20244" y="21198"/>
                    <a:pt x="20244" y="21198"/>
                    <a:pt x="20244" y="21198"/>
                  </a:cubicBezTo>
                  <a:cubicBezTo>
                    <a:pt x="20529" y="21198"/>
                    <a:pt x="20850" y="21130"/>
                    <a:pt x="21135" y="21063"/>
                  </a:cubicBezTo>
                  <a:cubicBezTo>
                    <a:pt x="21135" y="21466"/>
                    <a:pt x="21135" y="21466"/>
                    <a:pt x="21135" y="21466"/>
                  </a:cubicBezTo>
                  <a:cubicBezTo>
                    <a:pt x="20779" y="21533"/>
                    <a:pt x="20422" y="21600"/>
                    <a:pt x="20066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7665" name="Freeform 530"/>
            <p:cNvSpPr/>
            <p:nvPr/>
          </p:nvSpPr>
          <p:spPr>
            <a:xfrm flipH="1" rot="5400000">
              <a:off x="391208" y="51865"/>
              <a:ext cx="115585" cy="207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9327" y="21600"/>
                  </a:moveTo>
                  <a:cubicBezTo>
                    <a:pt x="5891" y="21600"/>
                    <a:pt x="2945" y="18900"/>
                    <a:pt x="0" y="16200"/>
                  </a:cubicBezTo>
                  <a:cubicBezTo>
                    <a:pt x="1964" y="16200"/>
                    <a:pt x="3927" y="13500"/>
                    <a:pt x="5891" y="13500"/>
                  </a:cubicBezTo>
                  <a:cubicBezTo>
                    <a:pt x="7364" y="10800"/>
                    <a:pt x="9327" y="8100"/>
                    <a:pt x="10800" y="8100"/>
                  </a:cubicBezTo>
                  <a:cubicBezTo>
                    <a:pt x="14727" y="5400"/>
                    <a:pt x="18164" y="2700"/>
                    <a:pt x="21600" y="0"/>
                  </a:cubicBezTo>
                  <a:cubicBezTo>
                    <a:pt x="21600" y="13500"/>
                    <a:pt x="21600" y="13500"/>
                    <a:pt x="21600" y="13500"/>
                  </a:cubicBezTo>
                  <a:cubicBezTo>
                    <a:pt x="17182" y="18900"/>
                    <a:pt x="13745" y="21600"/>
                    <a:pt x="10800" y="21600"/>
                  </a:cubicBezTo>
                  <a:cubicBezTo>
                    <a:pt x="10309" y="21600"/>
                    <a:pt x="9818" y="21600"/>
                    <a:pt x="9327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7666" name="Freeform 531"/>
            <p:cNvSpPr/>
            <p:nvPr/>
          </p:nvSpPr>
          <p:spPr>
            <a:xfrm flipH="1" rot="5400000">
              <a:off x="-133924" y="479195"/>
              <a:ext cx="2046065" cy="109656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27" h="21600" fill="norm" stroke="1" extrusionOk="0">
                  <a:moveTo>
                    <a:pt x="21227" y="21600"/>
                  </a:moveTo>
                  <a:cubicBezTo>
                    <a:pt x="21010" y="21600"/>
                    <a:pt x="20819" y="21548"/>
                    <a:pt x="20629" y="21548"/>
                  </a:cubicBezTo>
                  <a:cubicBezTo>
                    <a:pt x="19570" y="21394"/>
                    <a:pt x="18537" y="20930"/>
                    <a:pt x="17559" y="20517"/>
                  </a:cubicBezTo>
                  <a:cubicBezTo>
                    <a:pt x="17532" y="20517"/>
                    <a:pt x="17532" y="20517"/>
                    <a:pt x="17532" y="20517"/>
                  </a:cubicBezTo>
                  <a:cubicBezTo>
                    <a:pt x="17505" y="20569"/>
                    <a:pt x="17505" y="20569"/>
                    <a:pt x="17505" y="20569"/>
                  </a:cubicBezTo>
                  <a:cubicBezTo>
                    <a:pt x="17505" y="20569"/>
                    <a:pt x="17505" y="20569"/>
                    <a:pt x="17478" y="20569"/>
                  </a:cubicBezTo>
                  <a:cubicBezTo>
                    <a:pt x="17478" y="20569"/>
                    <a:pt x="17478" y="20569"/>
                    <a:pt x="17450" y="20569"/>
                  </a:cubicBezTo>
                  <a:cubicBezTo>
                    <a:pt x="17369" y="20466"/>
                    <a:pt x="17260" y="20414"/>
                    <a:pt x="17179" y="20363"/>
                  </a:cubicBezTo>
                  <a:cubicBezTo>
                    <a:pt x="16989" y="20311"/>
                    <a:pt x="16825" y="20208"/>
                    <a:pt x="16635" y="20157"/>
                  </a:cubicBezTo>
                  <a:cubicBezTo>
                    <a:pt x="16391" y="20053"/>
                    <a:pt x="16146" y="19950"/>
                    <a:pt x="15902" y="19847"/>
                  </a:cubicBezTo>
                  <a:cubicBezTo>
                    <a:pt x="15413" y="19693"/>
                    <a:pt x="14924" y="19486"/>
                    <a:pt x="14462" y="19280"/>
                  </a:cubicBezTo>
                  <a:cubicBezTo>
                    <a:pt x="14326" y="19229"/>
                    <a:pt x="14326" y="19229"/>
                    <a:pt x="14326" y="19229"/>
                  </a:cubicBezTo>
                  <a:cubicBezTo>
                    <a:pt x="13973" y="19126"/>
                    <a:pt x="13973" y="19126"/>
                    <a:pt x="13973" y="19126"/>
                  </a:cubicBezTo>
                  <a:cubicBezTo>
                    <a:pt x="12777" y="18662"/>
                    <a:pt x="11582" y="17888"/>
                    <a:pt x="10413" y="17167"/>
                  </a:cubicBezTo>
                  <a:cubicBezTo>
                    <a:pt x="10305" y="17115"/>
                    <a:pt x="10305" y="17115"/>
                    <a:pt x="10305" y="17115"/>
                  </a:cubicBezTo>
                  <a:cubicBezTo>
                    <a:pt x="9680" y="16703"/>
                    <a:pt x="9028" y="16342"/>
                    <a:pt x="8376" y="15981"/>
                  </a:cubicBezTo>
                  <a:cubicBezTo>
                    <a:pt x="7207" y="15259"/>
                    <a:pt x="5985" y="14537"/>
                    <a:pt x="4816" y="13713"/>
                  </a:cubicBezTo>
                  <a:cubicBezTo>
                    <a:pt x="3431" y="12733"/>
                    <a:pt x="1882" y="11547"/>
                    <a:pt x="877" y="9434"/>
                  </a:cubicBezTo>
                  <a:cubicBezTo>
                    <a:pt x="62" y="7784"/>
                    <a:pt x="-373" y="5207"/>
                    <a:pt x="415" y="3196"/>
                  </a:cubicBezTo>
                  <a:cubicBezTo>
                    <a:pt x="1094" y="1495"/>
                    <a:pt x="2371" y="464"/>
                    <a:pt x="4327" y="103"/>
                  </a:cubicBezTo>
                  <a:cubicBezTo>
                    <a:pt x="4708" y="52"/>
                    <a:pt x="5142" y="52"/>
                    <a:pt x="5604" y="52"/>
                  </a:cubicBezTo>
                  <a:cubicBezTo>
                    <a:pt x="6039" y="52"/>
                    <a:pt x="6474" y="52"/>
                    <a:pt x="6909" y="103"/>
                  </a:cubicBezTo>
                  <a:cubicBezTo>
                    <a:pt x="8267" y="206"/>
                    <a:pt x="9598" y="309"/>
                    <a:pt x="10930" y="309"/>
                  </a:cubicBezTo>
                  <a:cubicBezTo>
                    <a:pt x="11147" y="309"/>
                    <a:pt x="11147" y="309"/>
                    <a:pt x="11147" y="309"/>
                  </a:cubicBezTo>
                  <a:cubicBezTo>
                    <a:pt x="11989" y="258"/>
                    <a:pt x="12832" y="206"/>
                    <a:pt x="13674" y="155"/>
                  </a:cubicBezTo>
                  <a:cubicBezTo>
                    <a:pt x="14543" y="103"/>
                    <a:pt x="15440" y="0"/>
                    <a:pt x="16309" y="0"/>
                  </a:cubicBezTo>
                  <a:cubicBezTo>
                    <a:pt x="17478" y="0"/>
                    <a:pt x="18429" y="155"/>
                    <a:pt x="19352" y="412"/>
                  </a:cubicBezTo>
                  <a:cubicBezTo>
                    <a:pt x="19977" y="567"/>
                    <a:pt x="20602" y="773"/>
                    <a:pt x="21227" y="1031"/>
                  </a:cubicBezTo>
                  <a:cubicBezTo>
                    <a:pt x="21227" y="1392"/>
                    <a:pt x="21227" y="1392"/>
                    <a:pt x="21227" y="1392"/>
                  </a:cubicBezTo>
                  <a:cubicBezTo>
                    <a:pt x="20059" y="876"/>
                    <a:pt x="18945" y="516"/>
                    <a:pt x="17858" y="412"/>
                  </a:cubicBezTo>
                  <a:cubicBezTo>
                    <a:pt x="17369" y="309"/>
                    <a:pt x="16853" y="309"/>
                    <a:pt x="16282" y="309"/>
                  </a:cubicBezTo>
                  <a:cubicBezTo>
                    <a:pt x="15385" y="309"/>
                    <a:pt x="14489" y="361"/>
                    <a:pt x="13728" y="464"/>
                  </a:cubicBezTo>
                  <a:cubicBezTo>
                    <a:pt x="12832" y="567"/>
                    <a:pt x="11908" y="619"/>
                    <a:pt x="10930" y="619"/>
                  </a:cubicBezTo>
                  <a:cubicBezTo>
                    <a:pt x="10441" y="619"/>
                    <a:pt x="9952" y="567"/>
                    <a:pt x="9435" y="567"/>
                  </a:cubicBezTo>
                  <a:cubicBezTo>
                    <a:pt x="8946" y="567"/>
                    <a:pt x="8430" y="516"/>
                    <a:pt x="7914" y="464"/>
                  </a:cubicBezTo>
                  <a:cubicBezTo>
                    <a:pt x="7235" y="361"/>
                    <a:pt x="6528" y="309"/>
                    <a:pt x="5822" y="309"/>
                  </a:cubicBezTo>
                  <a:cubicBezTo>
                    <a:pt x="4844" y="309"/>
                    <a:pt x="4029" y="464"/>
                    <a:pt x="3295" y="722"/>
                  </a:cubicBezTo>
                  <a:cubicBezTo>
                    <a:pt x="2670" y="979"/>
                    <a:pt x="1149" y="1753"/>
                    <a:pt x="496" y="3660"/>
                  </a:cubicBezTo>
                  <a:cubicBezTo>
                    <a:pt x="198" y="4485"/>
                    <a:pt x="116" y="5464"/>
                    <a:pt x="225" y="6547"/>
                  </a:cubicBezTo>
                  <a:cubicBezTo>
                    <a:pt x="578" y="9640"/>
                    <a:pt x="2371" y="11444"/>
                    <a:pt x="3920" y="12682"/>
                  </a:cubicBezTo>
                  <a:cubicBezTo>
                    <a:pt x="5251" y="13764"/>
                    <a:pt x="6664" y="14589"/>
                    <a:pt x="8022" y="15362"/>
                  </a:cubicBezTo>
                  <a:cubicBezTo>
                    <a:pt x="8593" y="15723"/>
                    <a:pt x="9164" y="16032"/>
                    <a:pt x="9707" y="16393"/>
                  </a:cubicBezTo>
                  <a:cubicBezTo>
                    <a:pt x="9952" y="16548"/>
                    <a:pt x="10196" y="16703"/>
                    <a:pt x="10441" y="16857"/>
                  </a:cubicBezTo>
                  <a:cubicBezTo>
                    <a:pt x="11500" y="17527"/>
                    <a:pt x="12614" y="18198"/>
                    <a:pt x="13728" y="18662"/>
                  </a:cubicBezTo>
                  <a:cubicBezTo>
                    <a:pt x="14081" y="18765"/>
                    <a:pt x="14435" y="18919"/>
                    <a:pt x="14761" y="19022"/>
                  </a:cubicBezTo>
                  <a:cubicBezTo>
                    <a:pt x="15549" y="19280"/>
                    <a:pt x="16336" y="19589"/>
                    <a:pt x="17070" y="20002"/>
                  </a:cubicBezTo>
                  <a:cubicBezTo>
                    <a:pt x="17450" y="20157"/>
                    <a:pt x="17831" y="20311"/>
                    <a:pt x="18184" y="20466"/>
                  </a:cubicBezTo>
                  <a:cubicBezTo>
                    <a:pt x="19026" y="20827"/>
                    <a:pt x="20140" y="21188"/>
                    <a:pt x="21227" y="21239"/>
                  </a:cubicBezTo>
                  <a:lnTo>
                    <a:pt x="21227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7667" name="Freeform 532"/>
            <p:cNvSpPr/>
            <p:nvPr/>
          </p:nvSpPr>
          <p:spPr>
            <a:xfrm flipH="1" rot="5400000">
              <a:off x="-419021" y="583505"/>
              <a:ext cx="2758517" cy="16003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86" h="21600" fill="norm" stroke="1" extrusionOk="0">
                  <a:moveTo>
                    <a:pt x="21286" y="21600"/>
                  </a:moveTo>
                  <a:cubicBezTo>
                    <a:pt x="20579" y="21565"/>
                    <a:pt x="19831" y="21459"/>
                    <a:pt x="19023" y="21246"/>
                  </a:cubicBezTo>
                  <a:cubicBezTo>
                    <a:pt x="17346" y="20787"/>
                    <a:pt x="15568" y="19903"/>
                    <a:pt x="13406" y="18383"/>
                  </a:cubicBezTo>
                  <a:cubicBezTo>
                    <a:pt x="13103" y="18171"/>
                    <a:pt x="12800" y="17923"/>
                    <a:pt x="12496" y="17711"/>
                  </a:cubicBezTo>
                  <a:cubicBezTo>
                    <a:pt x="11870" y="17252"/>
                    <a:pt x="11224" y="16757"/>
                    <a:pt x="10577" y="16403"/>
                  </a:cubicBezTo>
                  <a:cubicBezTo>
                    <a:pt x="9526" y="15838"/>
                    <a:pt x="8476" y="15449"/>
                    <a:pt x="7667" y="15201"/>
                  </a:cubicBezTo>
                  <a:cubicBezTo>
                    <a:pt x="7344" y="15095"/>
                    <a:pt x="7021" y="14989"/>
                    <a:pt x="6697" y="14883"/>
                  </a:cubicBezTo>
                  <a:cubicBezTo>
                    <a:pt x="5364" y="14459"/>
                    <a:pt x="3970" y="14070"/>
                    <a:pt x="2717" y="13151"/>
                  </a:cubicBezTo>
                  <a:cubicBezTo>
                    <a:pt x="1787" y="12515"/>
                    <a:pt x="494" y="11419"/>
                    <a:pt x="110" y="9616"/>
                  </a:cubicBezTo>
                  <a:cubicBezTo>
                    <a:pt x="-314" y="7742"/>
                    <a:pt x="555" y="5904"/>
                    <a:pt x="1545" y="4985"/>
                  </a:cubicBezTo>
                  <a:cubicBezTo>
                    <a:pt x="2697" y="3924"/>
                    <a:pt x="4030" y="3535"/>
                    <a:pt x="5323" y="3182"/>
                  </a:cubicBezTo>
                  <a:cubicBezTo>
                    <a:pt x="5687" y="3076"/>
                    <a:pt x="5687" y="3076"/>
                    <a:pt x="5687" y="3076"/>
                  </a:cubicBezTo>
                  <a:cubicBezTo>
                    <a:pt x="6455" y="2864"/>
                    <a:pt x="7102" y="2651"/>
                    <a:pt x="7748" y="2333"/>
                  </a:cubicBezTo>
                  <a:cubicBezTo>
                    <a:pt x="8233" y="2121"/>
                    <a:pt x="8718" y="1874"/>
                    <a:pt x="9203" y="1626"/>
                  </a:cubicBezTo>
                  <a:cubicBezTo>
                    <a:pt x="9607" y="1379"/>
                    <a:pt x="10052" y="1167"/>
                    <a:pt x="10476" y="955"/>
                  </a:cubicBezTo>
                  <a:cubicBezTo>
                    <a:pt x="11203" y="601"/>
                    <a:pt x="12173" y="177"/>
                    <a:pt x="13183" y="35"/>
                  </a:cubicBezTo>
                  <a:cubicBezTo>
                    <a:pt x="13446" y="0"/>
                    <a:pt x="13729" y="0"/>
                    <a:pt x="14032" y="0"/>
                  </a:cubicBezTo>
                  <a:cubicBezTo>
                    <a:pt x="14598" y="0"/>
                    <a:pt x="15164" y="71"/>
                    <a:pt x="15628" y="106"/>
                  </a:cubicBezTo>
                  <a:cubicBezTo>
                    <a:pt x="17326" y="354"/>
                    <a:pt x="18922" y="742"/>
                    <a:pt x="20397" y="1343"/>
                  </a:cubicBezTo>
                  <a:cubicBezTo>
                    <a:pt x="20700" y="1449"/>
                    <a:pt x="21003" y="1591"/>
                    <a:pt x="21286" y="1697"/>
                  </a:cubicBezTo>
                  <a:cubicBezTo>
                    <a:pt x="21286" y="1944"/>
                    <a:pt x="21286" y="1944"/>
                    <a:pt x="21286" y="1944"/>
                  </a:cubicBezTo>
                  <a:cubicBezTo>
                    <a:pt x="20357" y="1520"/>
                    <a:pt x="19387" y="1167"/>
                    <a:pt x="18397" y="884"/>
                  </a:cubicBezTo>
                  <a:cubicBezTo>
                    <a:pt x="17063" y="530"/>
                    <a:pt x="15649" y="212"/>
                    <a:pt x="14275" y="212"/>
                  </a:cubicBezTo>
                  <a:cubicBezTo>
                    <a:pt x="14012" y="212"/>
                    <a:pt x="13769" y="212"/>
                    <a:pt x="13527" y="247"/>
                  </a:cubicBezTo>
                  <a:cubicBezTo>
                    <a:pt x="12052" y="354"/>
                    <a:pt x="10638" y="1096"/>
                    <a:pt x="9284" y="1803"/>
                  </a:cubicBezTo>
                  <a:cubicBezTo>
                    <a:pt x="8839" y="2050"/>
                    <a:pt x="8374" y="2298"/>
                    <a:pt x="7910" y="2510"/>
                  </a:cubicBezTo>
                  <a:cubicBezTo>
                    <a:pt x="7122" y="2864"/>
                    <a:pt x="6314" y="3111"/>
                    <a:pt x="5525" y="3323"/>
                  </a:cubicBezTo>
                  <a:cubicBezTo>
                    <a:pt x="4899" y="3535"/>
                    <a:pt x="4232" y="3712"/>
                    <a:pt x="3606" y="3959"/>
                  </a:cubicBezTo>
                  <a:cubicBezTo>
                    <a:pt x="2313" y="4490"/>
                    <a:pt x="555" y="5480"/>
                    <a:pt x="191" y="7919"/>
                  </a:cubicBezTo>
                  <a:cubicBezTo>
                    <a:pt x="-132" y="10075"/>
                    <a:pt x="1121" y="11631"/>
                    <a:pt x="2252" y="12550"/>
                  </a:cubicBezTo>
                  <a:cubicBezTo>
                    <a:pt x="3606" y="13681"/>
                    <a:pt x="5121" y="14141"/>
                    <a:pt x="6576" y="14600"/>
                  </a:cubicBezTo>
                  <a:cubicBezTo>
                    <a:pt x="7061" y="14742"/>
                    <a:pt x="7061" y="14742"/>
                    <a:pt x="7061" y="14742"/>
                  </a:cubicBezTo>
                  <a:cubicBezTo>
                    <a:pt x="8011" y="15060"/>
                    <a:pt x="8981" y="15378"/>
                    <a:pt x="9910" y="15838"/>
                  </a:cubicBezTo>
                  <a:cubicBezTo>
                    <a:pt x="10880" y="16297"/>
                    <a:pt x="11749" y="16934"/>
                    <a:pt x="12618" y="17570"/>
                  </a:cubicBezTo>
                  <a:cubicBezTo>
                    <a:pt x="14295" y="18772"/>
                    <a:pt x="16295" y="20151"/>
                    <a:pt x="18376" y="20822"/>
                  </a:cubicBezTo>
                  <a:cubicBezTo>
                    <a:pt x="19366" y="21140"/>
                    <a:pt x="20276" y="21317"/>
                    <a:pt x="21124" y="21317"/>
                  </a:cubicBezTo>
                  <a:cubicBezTo>
                    <a:pt x="21165" y="21317"/>
                    <a:pt x="21225" y="21317"/>
                    <a:pt x="21286" y="21317"/>
                  </a:cubicBezTo>
                  <a:lnTo>
                    <a:pt x="21286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7668" name="Freeform 537"/>
            <p:cNvSpPr/>
            <p:nvPr/>
          </p:nvSpPr>
          <p:spPr>
            <a:xfrm flipH="1" rot="5400000">
              <a:off x="-108175" y="136332"/>
              <a:ext cx="296371" cy="326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18542" y="19800"/>
                    <a:pt x="15483" y="16200"/>
                    <a:pt x="12616" y="12600"/>
                  </a:cubicBezTo>
                  <a:cubicBezTo>
                    <a:pt x="8411" y="7200"/>
                    <a:pt x="4205" y="3600"/>
                    <a:pt x="0" y="0"/>
                  </a:cubicBezTo>
                  <a:cubicBezTo>
                    <a:pt x="5735" y="0"/>
                    <a:pt x="11278" y="3600"/>
                    <a:pt x="16821" y="7200"/>
                  </a:cubicBezTo>
                  <a:cubicBezTo>
                    <a:pt x="18542" y="9000"/>
                    <a:pt x="20071" y="9000"/>
                    <a:pt x="21600" y="10800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7669" name="Freeform 538"/>
            <p:cNvSpPr/>
            <p:nvPr/>
          </p:nvSpPr>
          <p:spPr>
            <a:xfrm flipH="1" rot="5400000">
              <a:off x="-2788842" y="2895535"/>
              <a:ext cx="6775015" cy="114991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383" y="21600"/>
                  </a:moveTo>
                  <a:cubicBezTo>
                    <a:pt x="21308" y="21600"/>
                    <a:pt x="21241" y="21600"/>
                    <a:pt x="21174" y="21551"/>
                  </a:cubicBezTo>
                  <a:cubicBezTo>
                    <a:pt x="20957" y="21452"/>
                    <a:pt x="20757" y="21305"/>
                    <a:pt x="20565" y="21108"/>
                  </a:cubicBezTo>
                  <a:cubicBezTo>
                    <a:pt x="20139" y="20665"/>
                    <a:pt x="19705" y="20026"/>
                    <a:pt x="19238" y="19189"/>
                  </a:cubicBezTo>
                  <a:cubicBezTo>
                    <a:pt x="18829" y="18500"/>
                    <a:pt x="18428" y="17664"/>
                    <a:pt x="18028" y="16877"/>
                  </a:cubicBezTo>
                  <a:cubicBezTo>
                    <a:pt x="17569" y="15991"/>
                    <a:pt x="17085" y="15007"/>
                    <a:pt x="16601" y="14220"/>
                  </a:cubicBezTo>
                  <a:cubicBezTo>
                    <a:pt x="16192" y="13531"/>
                    <a:pt x="15766" y="12842"/>
                    <a:pt x="15357" y="12251"/>
                  </a:cubicBezTo>
                  <a:cubicBezTo>
                    <a:pt x="15307" y="12153"/>
                    <a:pt x="15307" y="12153"/>
                    <a:pt x="15307" y="12153"/>
                  </a:cubicBezTo>
                  <a:cubicBezTo>
                    <a:pt x="15207" y="12005"/>
                    <a:pt x="15107" y="11858"/>
                    <a:pt x="14998" y="11710"/>
                  </a:cubicBezTo>
                  <a:cubicBezTo>
                    <a:pt x="14698" y="11267"/>
                    <a:pt x="14389" y="10825"/>
                    <a:pt x="14105" y="10136"/>
                  </a:cubicBezTo>
                  <a:cubicBezTo>
                    <a:pt x="13604" y="9004"/>
                    <a:pt x="13262" y="6790"/>
                    <a:pt x="12920" y="4674"/>
                  </a:cubicBezTo>
                  <a:cubicBezTo>
                    <a:pt x="12845" y="4133"/>
                    <a:pt x="12761" y="3592"/>
                    <a:pt x="12678" y="3100"/>
                  </a:cubicBezTo>
                  <a:cubicBezTo>
                    <a:pt x="12453" y="1771"/>
                    <a:pt x="12177" y="394"/>
                    <a:pt x="11827" y="344"/>
                  </a:cubicBezTo>
                  <a:cubicBezTo>
                    <a:pt x="11802" y="344"/>
                    <a:pt x="11802" y="344"/>
                    <a:pt x="11802" y="344"/>
                  </a:cubicBezTo>
                  <a:cubicBezTo>
                    <a:pt x="11459" y="344"/>
                    <a:pt x="11151" y="1033"/>
                    <a:pt x="10842" y="1722"/>
                  </a:cubicBezTo>
                  <a:cubicBezTo>
                    <a:pt x="10733" y="1919"/>
                    <a:pt x="10733" y="1919"/>
                    <a:pt x="10733" y="1919"/>
                  </a:cubicBezTo>
                  <a:cubicBezTo>
                    <a:pt x="10558" y="2313"/>
                    <a:pt x="10374" y="2706"/>
                    <a:pt x="10191" y="2854"/>
                  </a:cubicBezTo>
                  <a:cubicBezTo>
                    <a:pt x="10082" y="2952"/>
                    <a:pt x="9965" y="3001"/>
                    <a:pt x="9857" y="3001"/>
                  </a:cubicBezTo>
                  <a:cubicBezTo>
                    <a:pt x="9782" y="3051"/>
                    <a:pt x="9707" y="3100"/>
                    <a:pt x="9640" y="3100"/>
                  </a:cubicBezTo>
                  <a:cubicBezTo>
                    <a:pt x="9548" y="3149"/>
                    <a:pt x="9465" y="3247"/>
                    <a:pt x="9381" y="3297"/>
                  </a:cubicBezTo>
                  <a:cubicBezTo>
                    <a:pt x="9114" y="3444"/>
                    <a:pt x="8839" y="3641"/>
                    <a:pt x="8572" y="3641"/>
                  </a:cubicBezTo>
                  <a:cubicBezTo>
                    <a:pt x="8505" y="3641"/>
                    <a:pt x="8438" y="3592"/>
                    <a:pt x="8371" y="3592"/>
                  </a:cubicBezTo>
                  <a:cubicBezTo>
                    <a:pt x="8321" y="3592"/>
                    <a:pt x="8279" y="3543"/>
                    <a:pt x="8229" y="3543"/>
                  </a:cubicBezTo>
                  <a:cubicBezTo>
                    <a:pt x="8129" y="3493"/>
                    <a:pt x="8029" y="3444"/>
                    <a:pt x="7929" y="3444"/>
                  </a:cubicBezTo>
                  <a:cubicBezTo>
                    <a:pt x="7854" y="3444"/>
                    <a:pt x="7787" y="3444"/>
                    <a:pt x="7729" y="3493"/>
                  </a:cubicBezTo>
                  <a:cubicBezTo>
                    <a:pt x="7520" y="3641"/>
                    <a:pt x="7328" y="3936"/>
                    <a:pt x="7128" y="4231"/>
                  </a:cubicBezTo>
                  <a:cubicBezTo>
                    <a:pt x="6977" y="4477"/>
                    <a:pt x="6827" y="4674"/>
                    <a:pt x="6677" y="4822"/>
                  </a:cubicBezTo>
                  <a:cubicBezTo>
                    <a:pt x="6435" y="5166"/>
                    <a:pt x="6185" y="5462"/>
                    <a:pt x="5943" y="5904"/>
                  </a:cubicBezTo>
                  <a:cubicBezTo>
                    <a:pt x="5617" y="6544"/>
                    <a:pt x="5300" y="7331"/>
                    <a:pt x="4991" y="8069"/>
                  </a:cubicBezTo>
                  <a:cubicBezTo>
                    <a:pt x="4924" y="8217"/>
                    <a:pt x="4857" y="8414"/>
                    <a:pt x="4791" y="8561"/>
                  </a:cubicBezTo>
                  <a:cubicBezTo>
                    <a:pt x="4474" y="9349"/>
                    <a:pt x="4123" y="10037"/>
                    <a:pt x="3722" y="10037"/>
                  </a:cubicBezTo>
                  <a:cubicBezTo>
                    <a:pt x="3222" y="10037"/>
                    <a:pt x="2738" y="9349"/>
                    <a:pt x="2270" y="8660"/>
                  </a:cubicBezTo>
                  <a:cubicBezTo>
                    <a:pt x="1995" y="8266"/>
                    <a:pt x="1719" y="7872"/>
                    <a:pt x="1436" y="7626"/>
                  </a:cubicBezTo>
                  <a:cubicBezTo>
                    <a:pt x="1235" y="7430"/>
                    <a:pt x="1035" y="7233"/>
                    <a:pt x="835" y="7036"/>
                  </a:cubicBezTo>
                  <a:cubicBezTo>
                    <a:pt x="684" y="6839"/>
                    <a:pt x="534" y="6692"/>
                    <a:pt x="384" y="6544"/>
                  </a:cubicBezTo>
                  <a:cubicBezTo>
                    <a:pt x="267" y="6446"/>
                    <a:pt x="134" y="6298"/>
                    <a:pt x="0" y="6200"/>
                  </a:cubicBezTo>
                  <a:cubicBezTo>
                    <a:pt x="0" y="5855"/>
                    <a:pt x="0" y="5855"/>
                    <a:pt x="0" y="5855"/>
                  </a:cubicBezTo>
                  <a:cubicBezTo>
                    <a:pt x="109" y="5954"/>
                    <a:pt x="225" y="6052"/>
                    <a:pt x="359" y="6150"/>
                  </a:cubicBezTo>
                  <a:cubicBezTo>
                    <a:pt x="734" y="6544"/>
                    <a:pt x="1118" y="6938"/>
                    <a:pt x="1502" y="7331"/>
                  </a:cubicBezTo>
                  <a:cubicBezTo>
                    <a:pt x="1744" y="7577"/>
                    <a:pt x="1995" y="7971"/>
                    <a:pt x="2245" y="8315"/>
                  </a:cubicBezTo>
                  <a:cubicBezTo>
                    <a:pt x="2704" y="9004"/>
                    <a:pt x="3188" y="9742"/>
                    <a:pt x="3664" y="9742"/>
                  </a:cubicBezTo>
                  <a:cubicBezTo>
                    <a:pt x="3823" y="9742"/>
                    <a:pt x="3973" y="9644"/>
                    <a:pt x="4123" y="9496"/>
                  </a:cubicBezTo>
                  <a:cubicBezTo>
                    <a:pt x="4432" y="9152"/>
                    <a:pt x="4724" y="8414"/>
                    <a:pt x="4999" y="7676"/>
                  </a:cubicBezTo>
                  <a:cubicBezTo>
                    <a:pt x="5100" y="7430"/>
                    <a:pt x="5191" y="7184"/>
                    <a:pt x="5291" y="6987"/>
                  </a:cubicBezTo>
                  <a:cubicBezTo>
                    <a:pt x="5634" y="6150"/>
                    <a:pt x="6009" y="5314"/>
                    <a:pt x="6393" y="4822"/>
                  </a:cubicBezTo>
                  <a:cubicBezTo>
                    <a:pt x="6468" y="4723"/>
                    <a:pt x="6535" y="4674"/>
                    <a:pt x="6602" y="4576"/>
                  </a:cubicBezTo>
                  <a:cubicBezTo>
                    <a:pt x="6735" y="4428"/>
                    <a:pt x="6877" y="4231"/>
                    <a:pt x="7019" y="4035"/>
                  </a:cubicBezTo>
                  <a:cubicBezTo>
                    <a:pt x="7094" y="3936"/>
                    <a:pt x="7094" y="3936"/>
                    <a:pt x="7094" y="3936"/>
                  </a:cubicBezTo>
                  <a:cubicBezTo>
                    <a:pt x="7253" y="3690"/>
                    <a:pt x="7420" y="3444"/>
                    <a:pt x="7578" y="3297"/>
                  </a:cubicBezTo>
                  <a:cubicBezTo>
                    <a:pt x="7687" y="3198"/>
                    <a:pt x="7804" y="3149"/>
                    <a:pt x="7946" y="3149"/>
                  </a:cubicBezTo>
                  <a:cubicBezTo>
                    <a:pt x="8054" y="3149"/>
                    <a:pt x="8171" y="3149"/>
                    <a:pt x="8279" y="3198"/>
                  </a:cubicBezTo>
                  <a:cubicBezTo>
                    <a:pt x="8396" y="3247"/>
                    <a:pt x="8505" y="3247"/>
                    <a:pt x="8622" y="3247"/>
                  </a:cubicBezTo>
                  <a:cubicBezTo>
                    <a:pt x="8672" y="3247"/>
                    <a:pt x="8730" y="3247"/>
                    <a:pt x="8780" y="3247"/>
                  </a:cubicBezTo>
                  <a:cubicBezTo>
                    <a:pt x="9064" y="3149"/>
                    <a:pt x="9356" y="3001"/>
                    <a:pt x="9640" y="2805"/>
                  </a:cubicBezTo>
                  <a:cubicBezTo>
                    <a:pt x="9773" y="2755"/>
                    <a:pt x="9915" y="2657"/>
                    <a:pt x="10049" y="2608"/>
                  </a:cubicBezTo>
                  <a:cubicBezTo>
                    <a:pt x="10324" y="2460"/>
                    <a:pt x="10583" y="1870"/>
                    <a:pt x="10833" y="1328"/>
                  </a:cubicBezTo>
                  <a:cubicBezTo>
                    <a:pt x="10934" y="1132"/>
                    <a:pt x="11034" y="886"/>
                    <a:pt x="11134" y="689"/>
                  </a:cubicBezTo>
                  <a:cubicBezTo>
                    <a:pt x="11292" y="394"/>
                    <a:pt x="11534" y="0"/>
                    <a:pt x="11777" y="0"/>
                  </a:cubicBezTo>
                  <a:cubicBezTo>
                    <a:pt x="11885" y="0"/>
                    <a:pt x="11994" y="98"/>
                    <a:pt x="12085" y="295"/>
                  </a:cubicBezTo>
                  <a:cubicBezTo>
                    <a:pt x="12377" y="886"/>
                    <a:pt x="12594" y="2067"/>
                    <a:pt x="12770" y="3149"/>
                  </a:cubicBezTo>
                  <a:cubicBezTo>
                    <a:pt x="12811" y="3444"/>
                    <a:pt x="12853" y="3690"/>
                    <a:pt x="12895" y="3985"/>
                  </a:cubicBezTo>
                  <a:cubicBezTo>
                    <a:pt x="13304" y="6593"/>
                    <a:pt x="13730" y="9299"/>
                    <a:pt x="14355" y="10283"/>
                  </a:cubicBezTo>
                  <a:cubicBezTo>
                    <a:pt x="14564" y="10628"/>
                    <a:pt x="14773" y="10923"/>
                    <a:pt x="14973" y="11267"/>
                  </a:cubicBezTo>
                  <a:cubicBezTo>
                    <a:pt x="15616" y="12251"/>
                    <a:pt x="16283" y="13236"/>
                    <a:pt x="16926" y="14416"/>
                  </a:cubicBezTo>
                  <a:cubicBezTo>
                    <a:pt x="17327" y="15105"/>
                    <a:pt x="17727" y="15942"/>
                    <a:pt x="18120" y="16680"/>
                  </a:cubicBezTo>
                  <a:cubicBezTo>
                    <a:pt x="18520" y="17516"/>
                    <a:pt x="18938" y="18353"/>
                    <a:pt x="19355" y="19091"/>
                  </a:cubicBezTo>
                  <a:cubicBezTo>
                    <a:pt x="19822" y="19927"/>
                    <a:pt x="20215" y="20468"/>
                    <a:pt x="20582" y="20862"/>
                  </a:cubicBezTo>
                  <a:cubicBezTo>
                    <a:pt x="20840" y="21108"/>
                    <a:pt x="21066" y="21305"/>
                    <a:pt x="21266" y="21403"/>
                  </a:cubicBezTo>
                  <a:cubicBezTo>
                    <a:pt x="21333" y="21403"/>
                    <a:pt x="21400" y="21452"/>
                    <a:pt x="21466" y="21502"/>
                  </a:cubicBezTo>
                  <a:cubicBezTo>
                    <a:pt x="21508" y="21502"/>
                    <a:pt x="21558" y="21551"/>
                    <a:pt x="21600" y="21600"/>
                  </a:cubicBezTo>
                  <a:cubicBezTo>
                    <a:pt x="21533" y="21600"/>
                    <a:pt x="21458" y="21600"/>
                    <a:pt x="21383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7670" name="Freeform 540"/>
            <p:cNvSpPr/>
            <p:nvPr/>
          </p:nvSpPr>
          <p:spPr>
            <a:xfrm flipH="1" rot="5400000">
              <a:off x="736478" y="3036310"/>
              <a:ext cx="634232" cy="19856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20886" y="19895"/>
                    <a:pt x="20261" y="18189"/>
                    <a:pt x="19726" y="16768"/>
                  </a:cubicBezTo>
                  <a:cubicBezTo>
                    <a:pt x="18833" y="14495"/>
                    <a:pt x="18030" y="12221"/>
                    <a:pt x="17048" y="10232"/>
                  </a:cubicBezTo>
                  <a:cubicBezTo>
                    <a:pt x="14906" y="6537"/>
                    <a:pt x="12853" y="3979"/>
                    <a:pt x="10800" y="2558"/>
                  </a:cubicBezTo>
                  <a:cubicBezTo>
                    <a:pt x="9729" y="1989"/>
                    <a:pt x="8747" y="1705"/>
                    <a:pt x="7765" y="1705"/>
                  </a:cubicBezTo>
                  <a:cubicBezTo>
                    <a:pt x="6426" y="1705"/>
                    <a:pt x="5177" y="2274"/>
                    <a:pt x="3927" y="3411"/>
                  </a:cubicBezTo>
                  <a:cubicBezTo>
                    <a:pt x="2499" y="4832"/>
                    <a:pt x="1250" y="5968"/>
                    <a:pt x="0" y="6537"/>
                  </a:cubicBezTo>
                  <a:cubicBezTo>
                    <a:pt x="714" y="5968"/>
                    <a:pt x="1339" y="5116"/>
                    <a:pt x="2053" y="4263"/>
                  </a:cubicBezTo>
                  <a:cubicBezTo>
                    <a:pt x="3124" y="2558"/>
                    <a:pt x="4284" y="1137"/>
                    <a:pt x="5534" y="568"/>
                  </a:cubicBezTo>
                  <a:cubicBezTo>
                    <a:pt x="6337" y="0"/>
                    <a:pt x="7140" y="0"/>
                    <a:pt x="7944" y="0"/>
                  </a:cubicBezTo>
                  <a:cubicBezTo>
                    <a:pt x="9104" y="0"/>
                    <a:pt x="10264" y="284"/>
                    <a:pt x="11425" y="1137"/>
                  </a:cubicBezTo>
                  <a:cubicBezTo>
                    <a:pt x="13835" y="3126"/>
                    <a:pt x="15888" y="5684"/>
                    <a:pt x="17673" y="9379"/>
                  </a:cubicBezTo>
                  <a:cubicBezTo>
                    <a:pt x="19369" y="12789"/>
                    <a:pt x="20529" y="16200"/>
                    <a:pt x="2160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7671" name="Freeform 541"/>
            <p:cNvSpPr/>
            <p:nvPr/>
          </p:nvSpPr>
          <p:spPr>
            <a:xfrm flipH="1" rot="5400000">
              <a:off x="-259324" y="263770"/>
              <a:ext cx="626824" cy="1081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19431" y="21073"/>
                    <a:pt x="17172" y="20546"/>
                    <a:pt x="15093" y="18966"/>
                  </a:cubicBezTo>
                  <a:cubicBezTo>
                    <a:pt x="13376" y="17912"/>
                    <a:pt x="11749" y="15805"/>
                    <a:pt x="10213" y="13698"/>
                  </a:cubicBezTo>
                  <a:cubicBezTo>
                    <a:pt x="8947" y="12644"/>
                    <a:pt x="7682" y="11063"/>
                    <a:pt x="6417" y="10010"/>
                  </a:cubicBezTo>
                  <a:cubicBezTo>
                    <a:pt x="5603" y="8956"/>
                    <a:pt x="5603" y="8956"/>
                    <a:pt x="5603" y="8956"/>
                  </a:cubicBezTo>
                  <a:cubicBezTo>
                    <a:pt x="4428" y="7902"/>
                    <a:pt x="3163" y="6849"/>
                    <a:pt x="1988" y="4741"/>
                  </a:cubicBezTo>
                  <a:cubicBezTo>
                    <a:pt x="1265" y="3688"/>
                    <a:pt x="633" y="2107"/>
                    <a:pt x="0" y="0"/>
                  </a:cubicBezTo>
                  <a:cubicBezTo>
                    <a:pt x="813" y="1580"/>
                    <a:pt x="1808" y="2634"/>
                    <a:pt x="2711" y="3161"/>
                  </a:cubicBezTo>
                  <a:cubicBezTo>
                    <a:pt x="3073" y="3688"/>
                    <a:pt x="3344" y="4215"/>
                    <a:pt x="3615" y="4215"/>
                  </a:cubicBezTo>
                  <a:cubicBezTo>
                    <a:pt x="4519" y="5268"/>
                    <a:pt x="5423" y="5795"/>
                    <a:pt x="6326" y="6849"/>
                  </a:cubicBezTo>
                  <a:cubicBezTo>
                    <a:pt x="7682" y="7902"/>
                    <a:pt x="7682" y="7902"/>
                    <a:pt x="7682" y="7902"/>
                  </a:cubicBezTo>
                  <a:cubicBezTo>
                    <a:pt x="8767" y="8956"/>
                    <a:pt x="9851" y="10010"/>
                    <a:pt x="10936" y="11063"/>
                  </a:cubicBezTo>
                  <a:cubicBezTo>
                    <a:pt x="12833" y="13171"/>
                    <a:pt x="14731" y="15278"/>
                    <a:pt x="16629" y="16332"/>
                  </a:cubicBezTo>
                  <a:cubicBezTo>
                    <a:pt x="18346" y="17385"/>
                    <a:pt x="19973" y="17912"/>
                    <a:pt x="21600" y="17912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</p:grpSp>
      <p:grpSp>
        <p:nvGrpSpPr>
          <p:cNvPr id="7709" name="Group 742"/>
          <p:cNvGrpSpPr/>
          <p:nvPr/>
        </p:nvGrpSpPr>
        <p:grpSpPr>
          <a:xfrm>
            <a:off x="-1" y="-1"/>
            <a:ext cx="1945670" cy="6858001"/>
            <a:chOff x="0" y="0"/>
            <a:chExt cx="1945668" cy="6858000"/>
          </a:xfrm>
        </p:grpSpPr>
        <p:sp>
          <p:nvSpPr>
            <p:cNvPr id="7673" name="Freeform 437"/>
            <p:cNvSpPr/>
            <p:nvPr/>
          </p:nvSpPr>
          <p:spPr>
            <a:xfrm flipH="1" rot="16200000">
              <a:off x="620896" y="6572002"/>
              <a:ext cx="480120" cy="8298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20774" y="18900"/>
                    <a:pt x="19948" y="16200"/>
                    <a:pt x="19121" y="14175"/>
                  </a:cubicBezTo>
                  <a:cubicBezTo>
                    <a:pt x="16525" y="7425"/>
                    <a:pt x="13810" y="4725"/>
                    <a:pt x="10387" y="4725"/>
                  </a:cubicBezTo>
                  <a:cubicBezTo>
                    <a:pt x="8498" y="4725"/>
                    <a:pt x="6610" y="5400"/>
                    <a:pt x="4839" y="6075"/>
                  </a:cubicBezTo>
                  <a:cubicBezTo>
                    <a:pt x="3187" y="6750"/>
                    <a:pt x="1652" y="7425"/>
                    <a:pt x="0" y="8100"/>
                  </a:cubicBezTo>
                  <a:cubicBezTo>
                    <a:pt x="4013" y="2025"/>
                    <a:pt x="7318" y="0"/>
                    <a:pt x="10387" y="0"/>
                  </a:cubicBezTo>
                  <a:cubicBezTo>
                    <a:pt x="14400" y="0"/>
                    <a:pt x="17823" y="4050"/>
                    <a:pt x="20892" y="13500"/>
                  </a:cubicBezTo>
                  <a:cubicBezTo>
                    <a:pt x="21128" y="14175"/>
                    <a:pt x="21364" y="14850"/>
                    <a:pt x="21600" y="15525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7674" name="Freeform 438"/>
            <p:cNvSpPr/>
            <p:nvPr/>
          </p:nvSpPr>
          <p:spPr>
            <a:xfrm flipH="1" rot="16200000">
              <a:off x="762410" y="6830585"/>
              <a:ext cx="34085" cy="207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16200"/>
                  </a:moveTo>
                  <a:cubicBezTo>
                    <a:pt x="14954" y="10800"/>
                    <a:pt x="6646" y="540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6646" y="8100"/>
                    <a:pt x="13292" y="16200"/>
                    <a:pt x="21600" y="21600"/>
                  </a:cubicBezTo>
                  <a:lnTo>
                    <a:pt x="21600" y="162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7675" name="Freeform 439"/>
            <p:cNvSpPr/>
            <p:nvPr/>
          </p:nvSpPr>
          <p:spPr>
            <a:xfrm flipH="1" rot="16200000">
              <a:off x="-132625" y="4953081"/>
              <a:ext cx="969129" cy="2237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cubicBezTo>
                    <a:pt x="3736" y="18042"/>
                    <a:pt x="7472" y="13722"/>
                    <a:pt x="11092" y="9148"/>
                  </a:cubicBezTo>
                  <a:cubicBezTo>
                    <a:pt x="11968" y="7878"/>
                    <a:pt x="11968" y="7878"/>
                    <a:pt x="11968" y="7878"/>
                  </a:cubicBezTo>
                  <a:cubicBezTo>
                    <a:pt x="13485" y="5845"/>
                    <a:pt x="15120" y="3558"/>
                    <a:pt x="16755" y="2541"/>
                  </a:cubicBezTo>
                  <a:cubicBezTo>
                    <a:pt x="17572" y="1779"/>
                    <a:pt x="18448" y="1525"/>
                    <a:pt x="19323" y="1016"/>
                  </a:cubicBezTo>
                  <a:cubicBezTo>
                    <a:pt x="20082" y="762"/>
                    <a:pt x="20841" y="508"/>
                    <a:pt x="21600" y="0"/>
                  </a:cubicBezTo>
                  <a:cubicBezTo>
                    <a:pt x="20724" y="2541"/>
                    <a:pt x="19440" y="3049"/>
                    <a:pt x="18272" y="3558"/>
                  </a:cubicBezTo>
                  <a:cubicBezTo>
                    <a:pt x="17630" y="3812"/>
                    <a:pt x="17046" y="4066"/>
                    <a:pt x="16521" y="4574"/>
                  </a:cubicBezTo>
                  <a:cubicBezTo>
                    <a:pt x="15003" y="5845"/>
                    <a:pt x="13544" y="7878"/>
                    <a:pt x="12084" y="9911"/>
                  </a:cubicBezTo>
                  <a:cubicBezTo>
                    <a:pt x="11676" y="10419"/>
                    <a:pt x="11267" y="10927"/>
                    <a:pt x="10858" y="11435"/>
                  </a:cubicBezTo>
                  <a:cubicBezTo>
                    <a:pt x="8932" y="13976"/>
                    <a:pt x="6889" y="16264"/>
                    <a:pt x="5021" y="18296"/>
                  </a:cubicBezTo>
                  <a:cubicBezTo>
                    <a:pt x="3970" y="19567"/>
                    <a:pt x="2919" y="20584"/>
                    <a:pt x="1751" y="21346"/>
                  </a:cubicBezTo>
                  <a:cubicBezTo>
                    <a:pt x="1343" y="21600"/>
                    <a:pt x="876" y="21600"/>
                    <a:pt x="409" y="21600"/>
                  </a:cubicBezTo>
                  <a:cubicBezTo>
                    <a:pt x="292" y="21600"/>
                    <a:pt x="117" y="21600"/>
                    <a:pt x="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7676" name="Freeform 440"/>
            <p:cNvSpPr/>
            <p:nvPr/>
          </p:nvSpPr>
          <p:spPr>
            <a:xfrm flipH="1" rot="16200000">
              <a:off x="218573" y="5170913"/>
              <a:ext cx="222278" cy="518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795" y="21600"/>
                  </a:moveTo>
                  <a:cubicBezTo>
                    <a:pt x="1779" y="21600"/>
                    <a:pt x="762" y="20520"/>
                    <a:pt x="0" y="20520"/>
                  </a:cubicBezTo>
                  <a:cubicBezTo>
                    <a:pt x="2033" y="17280"/>
                    <a:pt x="4066" y="16200"/>
                    <a:pt x="6099" y="14040"/>
                  </a:cubicBezTo>
                  <a:cubicBezTo>
                    <a:pt x="7878" y="12960"/>
                    <a:pt x="9656" y="10800"/>
                    <a:pt x="11689" y="8640"/>
                  </a:cubicBezTo>
                  <a:cubicBezTo>
                    <a:pt x="12198" y="8640"/>
                    <a:pt x="12960" y="7560"/>
                    <a:pt x="13722" y="6480"/>
                  </a:cubicBezTo>
                  <a:cubicBezTo>
                    <a:pt x="16009" y="3240"/>
                    <a:pt x="18551" y="0"/>
                    <a:pt x="21092" y="0"/>
                  </a:cubicBezTo>
                  <a:cubicBezTo>
                    <a:pt x="21346" y="0"/>
                    <a:pt x="21600" y="1080"/>
                    <a:pt x="21600" y="1080"/>
                  </a:cubicBezTo>
                  <a:cubicBezTo>
                    <a:pt x="17788" y="9720"/>
                    <a:pt x="13214" y="14040"/>
                    <a:pt x="9402" y="17280"/>
                  </a:cubicBezTo>
                  <a:cubicBezTo>
                    <a:pt x="7115" y="19440"/>
                    <a:pt x="4828" y="21600"/>
                    <a:pt x="2795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7677" name="Freeform 441"/>
            <p:cNvSpPr/>
            <p:nvPr/>
          </p:nvSpPr>
          <p:spPr>
            <a:xfrm flipH="1" rot="16200000">
              <a:off x="-80019" y="5435423"/>
              <a:ext cx="675722" cy="12744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cubicBezTo>
                    <a:pt x="837" y="17192"/>
                    <a:pt x="2093" y="15869"/>
                    <a:pt x="3265" y="14547"/>
                  </a:cubicBezTo>
                  <a:cubicBezTo>
                    <a:pt x="3600" y="14547"/>
                    <a:pt x="3935" y="14106"/>
                    <a:pt x="4186" y="13665"/>
                  </a:cubicBezTo>
                  <a:cubicBezTo>
                    <a:pt x="4688" y="12784"/>
                    <a:pt x="5274" y="12343"/>
                    <a:pt x="5777" y="11461"/>
                  </a:cubicBezTo>
                  <a:cubicBezTo>
                    <a:pt x="7284" y="9698"/>
                    <a:pt x="8874" y="7494"/>
                    <a:pt x="10465" y="6171"/>
                  </a:cubicBezTo>
                  <a:cubicBezTo>
                    <a:pt x="11470" y="5731"/>
                    <a:pt x="11470" y="5731"/>
                    <a:pt x="11470" y="5731"/>
                  </a:cubicBezTo>
                  <a:cubicBezTo>
                    <a:pt x="13395" y="3967"/>
                    <a:pt x="15321" y="2645"/>
                    <a:pt x="17163" y="1322"/>
                  </a:cubicBezTo>
                  <a:cubicBezTo>
                    <a:pt x="18502" y="441"/>
                    <a:pt x="19926" y="0"/>
                    <a:pt x="21600" y="0"/>
                  </a:cubicBezTo>
                  <a:cubicBezTo>
                    <a:pt x="21600" y="0"/>
                    <a:pt x="21600" y="0"/>
                    <a:pt x="21600" y="0"/>
                  </a:cubicBezTo>
                  <a:cubicBezTo>
                    <a:pt x="21349" y="441"/>
                    <a:pt x="21098" y="882"/>
                    <a:pt x="20847" y="882"/>
                  </a:cubicBezTo>
                  <a:cubicBezTo>
                    <a:pt x="20344" y="1763"/>
                    <a:pt x="19926" y="2204"/>
                    <a:pt x="19423" y="2645"/>
                  </a:cubicBezTo>
                  <a:cubicBezTo>
                    <a:pt x="18753" y="3086"/>
                    <a:pt x="18084" y="3527"/>
                    <a:pt x="17330" y="3967"/>
                  </a:cubicBezTo>
                  <a:cubicBezTo>
                    <a:pt x="16326" y="4849"/>
                    <a:pt x="16326" y="4849"/>
                    <a:pt x="16326" y="4849"/>
                  </a:cubicBezTo>
                  <a:cubicBezTo>
                    <a:pt x="15237" y="5731"/>
                    <a:pt x="14149" y="6612"/>
                    <a:pt x="12977" y="7494"/>
                  </a:cubicBezTo>
                  <a:cubicBezTo>
                    <a:pt x="12056" y="8376"/>
                    <a:pt x="11135" y="9257"/>
                    <a:pt x="10130" y="9698"/>
                  </a:cubicBezTo>
                  <a:cubicBezTo>
                    <a:pt x="8205" y="11461"/>
                    <a:pt x="6195" y="13665"/>
                    <a:pt x="4270" y="16310"/>
                  </a:cubicBezTo>
                  <a:cubicBezTo>
                    <a:pt x="2847" y="18073"/>
                    <a:pt x="1423" y="19837"/>
                    <a:pt x="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7678" name="Freeform 442"/>
            <p:cNvSpPr/>
            <p:nvPr/>
          </p:nvSpPr>
          <p:spPr>
            <a:xfrm flipH="1" rot="16200000">
              <a:off x="420103" y="5624359"/>
              <a:ext cx="706843" cy="13336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cubicBezTo>
                    <a:pt x="80" y="14824"/>
                    <a:pt x="1360" y="8047"/>
                    <a:pt x="2560" y="4659"/>
                  </a:cubicBezTo>
                  <a:cubicBezTo>
                    <a:pt x="4160" y="424"/>
                    <a:pt x="5840" y="0"/>
                    <a:pt x="7360" y="0"/>
                  </a:cubicBezTo>
                  <a:cubicBezTo>
                    <a:pt x="7920" y="0"/>
                    <a:pt x="7920" y="0"/>
                    <a:pt x="7920" y="0"/>
                  </a:cubicBezTo>
                  <a:cubicBezTo>
                    <a:pt x="10000" y="0"/>
                    <a:pt x="12160" y="424"/>
                    <a:pt x="14160" y="847"/>
                  </a:cubicBezTo>
                  <a:cubicBezTo>
                    <a:pt x="16560" y="1271"/>
                    <a:pt x="19040" y="1694"/>
                    <a:pt x="21520" y="1694"/>
                  </a:cubicBezTo>
                  <a:cubicBezTo>
                    <a:pt x="21600" y="1694"/>
                    <a:pt x="21600" y="1694"/>
                    <a:pt x="21600" y="1694"/>
                  </a:cubicBezTo>
                  <a:cubicBezTo>
                    <a:pt x="20960" y="4235"/>
                    <a:pt x="20080" y="4659"/>
                    <a:pt x="19440" y="4659"/>
                  </a:cubicBezTo>
                  <a:cubicBezTo>
                    <a:pt x="19120" y="4659"/>
                    <a:pt x="18800" y="4659"/>
                    <a:pt x="18400" y="4235"/>
                  </a:cubicBezTo>
                  <a:cubicBezTo>
                    <a:pt x="18080" y="4235"/>
                    <a:pt x="17840" y="4235"/>
                    <a:pt x="17520" y="4235"/>
                  </a:cubicBezTo>
                  <a:cubicBezTo>
                    <a:pt x="15920" y="4235"/>
                    <a:pt x="14240" y="3812"/>
                    <a:pt x="12640" y="3388"/>
                  </a:cubicBezTo>
                  <a:cubicBezTo>
                    <a:pt x="11920" y="3388"/>
                    <a:pt x="11200" y="3388"/>
                    <a:pt x="10480" y="2965"/>
                  </a:cubicBezTo>
                  <a:cubicBezTo>
                    <a:pt x="10000" y="2965"/>
                    <a:pt x="9600" y="2965"/>
                    <a:pt x="9120" y="2965"/>
                  </a:cubicBezTo>
                  <a:cubicBezTo>
                    <a:pt x="8400" y="2541"/>
                    <a:pt x="7680" y="2541"/>
                    <a:pt x="6960" y="2541"/>
                  </a:cubicBezTo>
                  <a:cubicBezTo>
                    <a:pt x="5680" y="2541"/>
                    <a:pt x="4640" y="2965"/>
                    <a:pt x="3760" y="4659"/>
                  </a:cubicBezTo>
                  <a:cubicBezTo>
                    <a:pt x="2720" y="7200"/>
                    <a:pt x="1760" y="10165"/>
                    <a:pt x="1120" y="13976"/>
                  </a:cubicBezTo>
                  <a:cubicBezTo>
                    <a:pt x="960" y="15247"/>
                    <a:pt x="720" y="16518"/>
                    <a:pt x="560" y="17788"/>
                  </a:cubicBezTo>
                  <a:cubicBezTo>
                    <a:pt x="320" y="19059"/>
                    <a:pt x="160" y="20329"/>
                    <a:pt x="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7679" name="Freeform 443"/>
            <p:cNvSpPr/>
            <p:nvPr/>
          </p:nvSpPr>
          <p:spPr>
            <a:xfrm flipH="1" rot="16200000">
              <a:off x="-2993335" y="3006672"/>
              <a:ext cx="6853553" cy="8402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4810" y="21600"/>
                  </a:moveTo>
                  <a:cubicBezTo>
                    <a:pt x="4422" y="21600"/>
                    <a:pt x="4051" y="21465"/>
                    <a:pt x="3680" y="21062"/>
                  </a:cubicBezTo>
                  <a:cubicBezTo>
                    <a:pt x="3383" y="20793"/>
                    <a:pt x="3077" y="20389"/>
                    <a:pt x="2789" y="19985"/>
                  </a:cubicBezTo>
                  <a:cubicBezTo>
                    <a:pt x="2607" y="19783"/>
                    <a:pt x="2426" y="19514"/>
                    <a:pt x="2252" y="19312"/>
                  </a:cubicBezTo>
                  <a:cubicBezTo>
                    <a:pt x="1815" y="18774"/>
                    <a:pt x="1345" y="18303"/>
                    <a:pt x="891" y="18303"/>
                  </a:cubicBezTo>
                  <a:cubicBezTo>
                    <a:pt x="833" y="18303"/>
                    <a:pt x="776" y="18303"/>
                    <a:pt x="718" y="18303"/>
                  </a:cubicBezTo>
                  <a:cubicBezTo>
                    <a:pt x="462" y="18370"/>
                    <a:pt x="215" y="18707"/>
                    <a:pt x="0" y="19043"/>
                  </a:cubicBezTo>
                  <a:cubicBezTo>
                    <a:pt x="0" y="18639"/>
                    <a:pt x="0" y="18639"/>
                    <a:pt x="0" y="18639"/>
                  </a:cubicBezTo>
                  <a:cubicBezTo>
                    <a:pt x="206" y="18303"/>
                    <a:pt x="454" y="17899"/>
                    <a:pt x="718" y="17899"/>
                  </a:cubicBezTo>
                  <a:cubicBezTo>
                    <a:pt x="759" y="17899"/>
                    <a:pt x="809" y="17832"/>
                    <a:pt x="850" y="17832"/>
                  </a:cubicBezTo>
                  <a:cubicBezTo>
                    <a:pt x="1502" y="17832"/>
                    <a:pt x="2145" y="18707"/>
                    <a:pt x="2772" y="19514"/>
                  </a:cubicBezTo>
                  <a:cubicBezTo>
                    <a:pt x="3053" y="19850"/>
                    <a:pt x="3341" y="20254"/>
                    <a:pt x="3630" y="20523"/>
                  </a:cubicBezTo>
                  <a:cubicBezTo>
                    <a:pt x="4068" y="20994"/>
                    <a:pt x="4488" y="21196"/>
                    <a:pt x="4893" y="21196"/>
                  </a:cubicBezTo>
                  <a:cubicBezTo>
                    <a:pt x="5553" y="21196"/>
                    <a:pt x="6155" y="20591"/>
                    <a:pt x="6699" y="19379"/>
                  </a:cubicBezTo>
                  <a:cubicBezTo>
                    <a:pt x="6757" y="19245"/>
                    <a:pt x="6807" y="19178"/>
                    <a:pt x="6864" y="19043"/>
                  </a:cubicBezTo>
                  <a:cubicBezTo>
                    <a:pt x="7228" y="18168"/>
                    <a:pt x="7599" y="17361"/>
                    <a:pt x="7987" y="17226"/>
                  </a:cubicBezTo>
                  <a:cubicBezTo>
                    <a:pt x="8077" y="17159"/>
                    <a:pt x="8176" y="17159"/>
                    <a:pt x="8292" y="17159"/>
                  </a:cubicBezTo>
                  <a:cubicBezTo>
                    <a:pt x="8440" y="17159"/>
                    <a:pt x="8581" y="17159"/>
                    <a:pt x="8729" y="17226"/>
                  </a:cubicBezTo>
                  <a:cubicBezTo>
                    <a:pt x="8869" y="17226"/>
                    <a:pt x="9018" y="17293"/>
                    <a:pt x="9166" y="17293"/>
                  </a:cubicBezTo>
                  <a:cubicBezTo>
                    <a:pt x="9274" y="17293"/>
                    <a:pt x="9373" y="17226"/>
                    <a:pt x="9472" y="17226"/>
                  </a:cubicBezTo>
                  <a:cubicBezTo>
                    <a:pt x="9628" y="17159"/>
                    <a:pt x="9793" y="17092"/>
                    <a:pt x="9950" y="17024"/>
                  </a:cubicBezTo>
                  <a:cubicBezTo>
                    <a:pt x="10222" y="16890"/>
                    <a:pt x="10503" y="16755"/>
                    <a:pt x="10783" y="16755"/>
                  </a:cubicBezTo>
                  <a:cubicBezTo>
                    <a:pt x="10817" y="16755"/>
                    <a:pt x="10858" y="16755"/>
                    <a:pt x="10891" y="16755"/>
                  </a:cubicBezTo>
                  <a:cubicBezTo>
                    <a:pt x="10990" y="16755"/>
                    <a:pt x="11097" y="16822"/>
                    <a:pt x="11196" y="16822"/>
                  </a:cubicBezTo>
                  <a:cubicBezTo>
                    <a:pt x="11345" y="16890"/>
                    <a:pt x="11493" y="16890"/>
                    <a:pt x="11642" y="16890"/>
                  </a:cubicBezTo>
                  <a:cubicBezTo>
                    <a:pt x="11897" y="16890"/>
                    <a:pt x="12104" y="16822"/>
                    <a:pt x="12293" y="16553"/>
                  </a:cubicBezTo>
                  <a:cubicBezTo>
                    <a:pt x="12698" y="15948"/>
                    <a:pt x="12978" y="14198"/>
                    <a:pt x="13275" y="12247"/>
                  </a:cubicBezTo>
                  <a:cubicBezTo>
                    <a:pt x="13333" y="11910"/>
                    <a:pt x="13382" y="11574"/>
                    <a:pt x="13440" y="11237"/>
                  </a:cubicBezTo>
                  <a:cubicBezTo>
                    <a:pt x="13787" y="9084"/>
                    <a:pt x="14216" y="8209"/>
                    <a:pt x="14554" y="7738"/>
                  </a:cubicBezTo>
                  <a:cubicBezTo>
                    <a:pt x="15016" y="7065"/>
                    <a:pt x="15453" y="5652"/>
                    <a:pt x="15874" y="4307"/>
                  </a:cubicBezTo>
                  <a:cubicBezTo>
                    <a:pt x="16320" y="2893"/>
                    <a:pt x="16773" y="1480"/>
                    <a:pt x="17252" y="807"/>
                  </a:cubicBezTo>
                  <a:cubicBezTo>
                    <a:pt x="17664" y="269"/>
                    <a:pt x="18102" y="0"/>
                    <a:pt x="18646" y="0"/>
                  </a:cubicBezTo>
                  <a:cubicBezTo>
                    <a:pt x="18952" y="0"/>
                    <a:pt x="19257" y="67"/>
                    <a:pt x="19562" y="202"/>
                  </a:cubicBezTo>
                  <a:cubicBezTo>
                    <a:pt x="19777" y="202"/>
                    <a:pt x="19991" y="269"/>
                    <a:pt x="20206" y="336"/>
                  </a:cubicBezTo>
                  <a:cubicBezTo>
                    <a:pt x="20643" y="336"/>
                    <a:pt x="21130" y="404"/>
                    <a:pt x="21600" y="1346"/>
                  </a:cubicBezTo>
                  <a:cubicBezTo>
                    <a:pt x="21600" y="1884"/>
                    <a:pt x="21600" y="1884"/>
                    <a:pt x="21600" y="1884"/>
                  </a:cubicBezTo>
                  <a:cubicBezTo>
                    <a:pt x="21130" y="1009"/>
                    <a:pt x="20651" y="875"/>
                    <a:pt x="20206" y="807"/>
                  </a:cubicBezTo>
                  <a:cubicBezTo>
                    <a:pt x="19983" y="807"/>
                    <a:pt x="19760" y="740"/>
                    <a:pt x="19537" y="606"/>
                  </a:cubicBezTo>
                  <a:cubicBezTo>
                    <a:pt x="19273" y="538"/>
                    <a:pt x="18993" y="404"/>
                    <a:pt x="18721" y="404"/>
                  </a:cubicBezTo>
                  <a:cubicBezTo>
                    <a:pt x="18704" y="404"/>
                    <a:pt x="18704" y="404"/>
                    <a:pt x="18704" y="404"/>
                  </a:cubicBezTo>
                  <a:cubicBezTo>
                    <a:pt x="18102" y="404"/>
                    <a:pt x="17615" y="740"/>
                    <a:pt x="17161" y="1480"/>
                  </a:cubicBezTo>
                  <a:cubicBezTo>
                    <a:pt x="16674" y="2221"/>
                    <a:pt x="16237" y="3634"/>
                    <a:pt x="15759" y="5181"/>
                  </a:cubicBezTo>
                  <a:cubicBezTo>
                    <a:pt x="15569" y="5854"/>
                    <a:pt x="15346" y="6594"/>
                    <a:pt x="15123" y="7133"/>
                  </a:cubicBezTo>
                  <a:cubicBezTo>
                    <a:pt x="14942" y="7604"/>
                    <a:pt x="14769" y="7940"/>
                    <a:pt x="14579" y="8209"/>
                  </a:cubicBezTo>
                  <a:cubicBezTo>
                    <a:pt x="14472" y="8411"/>
                    <a:pt x="14472" y="8411"/>
                    <a:pt x="14472" y="8411"/>
                  </a:cubicBezTo>
                  <a:cubicBezTo>
                    <a:pt x="14249" y="8748"/>
                    <a:pt x="14018" y="9219"/>
                    <a:pt x="13795" y="10026"/>
                  </a:cubicBezTo>
                  <a:cubicBezTo>
                    <a:pt x="13597" y="10834"/>
                    <a:pt x="13440" y="11910"/>
                    <a:pt x="13267" y="12987"/>
                  </a:cubicBezTo>
                  <a:cubicBezTo>
                    <a:pt x="13242" y="13121"/>
                    <a:pt x="13242" y="13121"/>
                    <a:pt x="13242" y="13121"/>
                  </a:cubicBezTo>
                  <a:cubicBezTo>
                    <a:pt x="12929" y="15207"/>
                    <a:pt x="12632" y="16688"/>
                    <a:pt x="12211" y="17159"/>
                  </a:cubicBezTo>
                  <a:cubicBezTo>
                    <a:pt x="12038" y="17293"/>
                    <a:pt x="11856" y="17361"/>
                    <a:pt x="11633" y="17361"/>
                  </a:cubicBezTo>
                  <a:cubicBezTo>
                    <a:pt x="11485" y="17361"/>
                    <a:pt x="11345" y="17361"/>
                    <a:pt x="11204" y="17361"/>
                  </a:cubicBezTo>
                  <a:cubicBezTo>
                    <a:pt x="11105" y="17293"/>
                    <a:pt x="10998" y="17293"/>
                    <a:pt x="10891" y="17293"/>
                  </a:cubicBezTo>
                  <a:cubicBezTo>
                    <a:pt x="10866" y="17293"/>
                    <a:pt x="10833" y="17293"/>
                    <a:pt x="10808" y="17293"/>
                  </a:cubicBezTo>
                  <a:cubicBezTo>
                    <a:pt x="10528" y="17293"/>
                    <a:pt x="10247" y="17428"/>
                    <a:pt x="9975" y="17495"/>
                  </a:cubicBezTo>
                  <a:cubicBezTo>
                    <a:pt x="9810" y="17630"/>
                    <a:pt x="9637" y="17697"/>
                    <a:pt x="9472" y="17697"/>
                  </a:cubicBezTo>
                  <a:cubicBezTo>
                    <a:pt x="9216" y="17764"/>
                    <a:pt x="9026" y="17832"/>
                    <a:pt x="8845" y="17832"/>
                  </a:cubicBezTo>
                  <a:cubicBezTo>
                    <a:pt x="8795" y="17832"/>
                    <a:pt x="8737" y="17832"/>
                    <a:pt x="8688" y="17832"/>
                  </a:cubicBezTo>
                  <a:cubicBezTo>
                    <a:pt x="8605" y="17832"/>
                    <a:pt x="8523" y="17764"/>
                    <a:pt x="8440" y="17764"/>
                  </a:cubicBezTo>
                  <a:cubicBezTo>
                    <a:pt x="8341" y="17697"/>
                    <a:pt x="8242" y="17697"/>
                    <a:pt x="8143" y="17697"/>
                  </a:cubicBezTo>
                  <a:cubicBezTo>
                    <a:pt x="8094" y="17697"/>
                    <a:pt x="8036" y="17697"/>
                    <a:pt x="7987" y="17697"/>
                  </a:cubicBezTo>
                  <a:cubicBezTo>
                    <a:pt x="7624" y="17899"/>
                    <a:pt x="7277" y="18639"/>
                    <a:pt x="6947" y="19379"/>
                  </a:cubicBezTo>
                  <a:cubicBezTo>
                    <a:pt x="6831" y="19649"/>
                    <a:pt x="6716" y="19918"/>
                    <a:pt x="6600" y="20120"/>
                  </a:cubicBezTo>
                  <a:cubicBezTo>
                    <a:pt x="6188" y="20927"/>
                    <a:pt x="5734" y="21398"/>
                    <a:pt x="5173" y="21600"/>
                  </a:cubicBezTo>
                  <a:cubicBezTo>
                    <a:pt x="5049" y="21600"/>
                    <a:pt x="4934" y="21600"/>
                    <a:pt x="481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7680" name="Freeform 444"/>
            <p:cNvSpPr/>
            <p:nvPr/>
          </p:nvSpPr>
          <p:spPr>
            <a:xfrm flipH="1" rot="16200000">
              <a:off x="-69648" y="6768665"/>
              <a:ext cx="157078" cy="127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16920" y="17280"/>
                    <a:pt x="11880" y="12960"/>
                    <a:pt x="7200" y="432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1600" y="0"/>
                    <a:pt x="21600" y="0"/>
                    <a:pt x="21600" y="0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7681" name="Freeform 445"/>
            <p:cNvSpPr/>
            <p:nvPr/>
          </p:nvSpPr>
          <p:spPr>
            <a:xfrm flipH="1" rot="16200000">
              <a:off x="-2310202" y="2310204"/>
              <a:ext cx="5273901" cy="6534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3720" y="21600"/>
                  </a:moveTo>
                  <a:cubicBezTo>
                    <a:pt x="3398" y="21600"/>
                    <a:pt x="3098" y="21427"/>
                    <a:pt x="2830" y="21082"/>
                  </a:cubicBezTo>
                  <a:cubicBezTo>
                    <a:pt x="2530" y="20736"/>
                    <a:pt x="2219" y="20218"/>
                    <a:pt x="1930" y="19613"/>
                  </a:cubicBezTo>
                  <a:cubicBezTo>
                    <a:pt x="1597" y="19008"/>
                    <a:pt x="1254" y="18403"/>
                    <a:pt x="911" y="18058"/>
                  </a:cubicBezTo>
                  <a:cubicBezTo>
                    <a:pt x="772" y="17885"/>
                    <a:pt x="622" y="17798"/>
                    <a:pt x="482" y="17798"/>
                  </a:cubicBezTo>
                  <a:cubicBezTo>
                    <a:pt x="322" y="17798"/>
                    <a:pt x="161" y="17885"/>
                    <a:pt x="0" y="18144"/>
                  </a:cubicBezTo>
                  <a:cubicBezTo>
                    <a:pt x="0" y="17798"/>
                    <a:pt x="0" y="17798"/>
                    <a:pt x="0" y="17798"/>
                  </a:cubicBezTo>
                  <a:cubicBezTo>
                    <a:pt x="172" y="17539"/>
                    <a:pt x="354" y="17453"/>
                    <a:pt x="515" y="17453"/>
                  </a:cubicBezTo>
                  <a:cubicBezTo>
                    <a:pt x="654" y="17453"/>
                    <a:pt x="793" y="17539"/>
                    <a:pt x="933" y="17712"/>
                  </a:cubicBezTo>
                  <a:cubicBezTo>
                    <a:pt x="1243" y="18058"/>
                    <a:pt x="1554" y="18576"/>
                    <a:pt x="1865" y="19181"/>
                  </a:cubicBezTo>
                  <a:cubicBezTo>
                    <a:pt x="2187" y="19699"/>
                    <a:pt x="2519" y="20304"/>
                    <a:pt x="2851" y="20650"/>
                  </a:cubicBezTo>
                  <a:cubicBezTo>
                    <a:pt x="3119" y="20995"/>
                    <a:pt x="3398" y="21082"/>
                    <a:pt x="3709" y="21082"/>
                  </a:cubicBezTo>
                  <a:cubicBezTo>
                    <a:pt x="4116" y="21082"/>
                    <a:pt x="4513" y="20909"/>
                    <a:pt x="4888" y="20650"/>
                  </a:cubicBezTo>
                  <a:cubicBezTo>
                    <a:pt x="5413" y="20304"/>
                    <a:pt x="5949" y="20045"/>
                    <a:pt x="6475" y="19699"/>
                  </a:cubicBezTo>
                  <a:cubicBezTo>
                    <a:pt x="6882" y="19526"/>
                    <a:pt x="6882" y="19526"/>
                    <a:pt x="6882" y="19526"/>
                  </a:cubicBezTo>
                  <a:cubicBezTo>
                    <a:pt x="7997" y="18922"/>
                    <a:pt x="9155" y="18317"/>
                    <a:pt x="10302" y="18317"/>
                  </a:cubicBezTo>
                  <a:cubicBezTo>
                    <a:pt x="10527" y="18317"/>
                    <a:pt x="10741" y="18317"/>
                    <a:pt x="10945" y="18317"/>
                  </a:cubicBezTo>
                  <a:cubicBezTo>
                    <a:pt x="11277" y="18403"/>
                    <a:pt x="11577" y="18490"/>
                    <a:pt x="11877" y="18490"/>
                  </a:cubicBezTo>
                  <a:cubicBezTo>
                    <a:pt x="13046" y="18490"/>
                    <a:pt x="14064" y="17885"/>
                    <a:pt x="14986" y="16675"/>
                  </a:cubicBezTo>
                  <a:cubicBezTo>
                    <a:pt x="15715" y="15811"/>
                    <a:pt x="16272" y="14515"/>
                    <a:pt x="16787" y="12614"/>
                  </a:cubicBezTo>
                  <a:cubicBezTo>
                    <a:pt x="16948" y="12010"/>
                    <a:pt x="17108" y="11318"/>
                    <a:pt x="17269" y="10714"/>
                  </a:cubicBezTo>
                  <a:cubicBezTo>
                    <a:pt x="17591" y="9418"/>
                    <a:pt x="17923" y="8122"/>
                    <a:pt x="18255" y="7171"/>
                  </a:cubicBezTo>
                  <a:cubicBezTo>
                    <a:pt x="18706" y="5789"/>
                    <a:pt x="19167" y="4838"/>
                    <a:pt x="19617" y="3888"/>
                  </a:cubicBezTo>
                  <a:cubicBezTo>
                    <a:pt x="19799" y="3456"/>
                    <a:pt x="19981" y="3110"/>
                    <a:pt x="20153" y="2678"/>
                  </a:cubicBezTo>
                  <a:cubicBezTo>
                    <a:pt x="20367" y="2246"/>
                    <a:pt x="20571" y="1728"/>
                    <a:pt x="20775" y="1210"/>
                  </a:cubicBezTo>
                  <a:cubicBezTo>
                    <a:pt x="20946" y="864"/>
                    <a:pt x="21118" y="432"/>
                    <a:pt x="21278" y="0"/>
                  </a:cubicBezTo>
                  <a:cubicBezTo>
                    <a:pt x="21600" y="86"/>
                    <a:pt x="21600" y="86"/>
                    <a:pt x="21600" y="86"/>
                  </a:cubicBezTo>
                  <a:cubicBezTo>
                    <a:pt x="19863" y="3974"/>
                    <a:pt x="19863" y="3974"/>
                    <a:pt x="19863" y="3974"/>
                  </a:cubicBezTo>
                  <a:cubicBezTo>
                    <a:pt x="19724" y="4320"/>
                    <a:pt x="19585" y="4579"/>
                    <a:pt x="19435" y="4925"/>
                  </a:cubicBezTo>
                  <a:cubicBezTo>
                    <a:pt x="18952" y="5962"/>
                    <a:pt x="18448" y="7085"/>
                    <a:pt x="17977" y="8726"/>
                  </a:cubicBezTo>
                  <a:cubicBezTo>
                    <a:pt x="17762" y="9504"/>
                    <a:pt x="17548" y="10282"/>
                    <a:pt x="17334" y="11146"/>
                  </a:cubicBezTo>
                  <a:cubicBezTo>
                    <a:pt x="17055" y="12269"/>
                    <a:pt x="16755" y="13392"/>
                    <a:pt x="16465" y="14342"/>
                  </a:cubicBezTo>
                  <a:cubicBezTo>
                    <a:pt x="15929" y="16070"/>
                    <a:pt x="15372" y="16934"/>
                    <a:pt x="14697" y="17626"/>
                  </a:cubicBezTo>
                  <a:cubicBezTo>
                    <a:pt x="13839" y="18576"/>
                    <a:pt x="12906" y="19008"/>
                    <a:pt x="11770" y="19008"/>
                  </a:cubicBezTo>
                  <a:cubicBezTo>
                    <a:pt x="11470" y="19008"/>
                    <a:pt x="11148" y="18922"/>
                    <a:pt x="10784" y="18922"/>
                  </a:cubicBezTo>
                  <a:cubicBezTo>
                    <a:pt x="10612" y="18835"/>
                    <a:pt x="10452" y="18835"/>
                    <a:pt x="10291" y="18835"/>
                  </a:cubicBezTo>
                  <a:cubicBezTo>
                    <a:pt x="9133" y="18835"/>
                    <a:pt x="7954" y="19440"/>
                    <a:pt x="6818" y="20045"/>
                  </a:cubicBezTo>
                  <a:cubicBezTo>
                    <a:pt x="6721" y="20131"/>
                    <a:pt x="6721" y="20131"/>
                    <a:pt x="6721" y="20131"/>
                  </a:cubicBezTo>
                  <a:cubicBezTo>
                    <a:pt x="6239" y="20390"/>
                    <a:pt x="5756" y="20650"/>
                    <a:pt x="5285" y="20909"/>
                  </a:cubicBezTo>
                  <a:cubicBezTo>
                    <a:pt x="4727" y="21254"/>
                    <a:pt x="4727" y="21254"/>
                    <a:pt x="4727" y="21254"/>
                  </a:cubicBezTo>
                  <a:cubicBezTo>
                    <a:pt x="4352" y="21427"/>
                    <a:pt x="4041" y="21600"/>
                    <a:pt x="372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7682" name="Freeform 446"/>
            <p:cNvSpPr/>
            <p:nvPr/>
          </p:nvSpPr>
          <p:spPr>
            <a:xfrm flipH="1" rot="16200000">
              <a:off x="-2243520" y="2243520"/>
              <a:ext cx="4894548" cy="4075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779" y="21600"/>
                  </a:moveTo>
                  <a:cubicBezTo>
                    <a:pt x="1594" y="21600"/>
                    <a:pt x="1398" y="21462"/>
                    <a:pt x="1201" y="21323"/>
                  </a:cubicBezTo>
                  <a:cubicBezTo>
                    <a:pt x="797" y="21185"/>
                    <a:pt x="393" y="20908"/>
                    <a:pt x="0" y="20492"/>
                  </a:cubicBezTo>
                  <a:cubicBezTo>
                    <a:pt x="0" y="20077"/>
                    <a:pt x="0" y="20077"/>
                    <a:pt x="0" y="20077"/>
                  </a:cubicBezTo>
                  <a:cubicBezTo>
                    <a:pt x="335" y="20354"/>
                    <a:pt x="693" y="20492"/>
                    <a:pt x="1028" y="20631"/>
                  </a:cubicBezTo>
                  <a:cubicBezTo>
                    <a:pt x="1132" y="20631"/>
                    <a:pt x="1236" y="20631"/>
                    <a:pt x="1340" y="20769"/>
                  </a:cubicBezTo>
                  <a:cubicBezTo>
                    <a:pt x="1479" y="20769"/>
                    <a:pt x="1617" y="20769"/>
                    <a:pt x="1756" y="20769"/>
                  </a:cubicBezTo>
                  <a:cubicBezTo>
                    <a:pt x="2333" y="20769"/>
                    <a:pt x="2899" y="20354"/>
                    <a:pt x="3442" y="19246"/>
                  </a:cubicBezTo>
                  <a:cubicBezTo>
                    <a:pt x="4204" y="17862"/>
                    <a:pt x="4967" y="15646"/>
                    <a:pt x="5533" y="13846"/>
                  </a:cubicBezTo>
                  <a:cubicBezTo>
                    <a:pt x="5799" y="13015"/>
                    <a:pt x="6076" y="12046"/>
                    <a:pt x="6330" y="11077"/>
                  </a:cubicBezTo>
                  <a:cubicBezTo>
                    <a:pt x="6630" y="9831"/>
                    <a:pt x="6942" y="8723"/>
                    <a:pt x="7254" y="7754"/>
                  </a:cubicBezTo>
                  <a:cubicBezTo>
                    <a:pt x="7600" y="6923"/>
                    <a:pt x="7947" y="6369"/>
                    <a:pt x="8328" y="6369"/>
                  </a:cubicBezTo>
                  <a:cubicBezTo>
                    <a:pt x="8559" y="6369"/>
                    <a:pt x="8813" y="6508"/>
                    <a:pt x="9102" y="6923"/>
                  </a:cubicBezTo>
                  <a:cubicBezTo>
                    <a:pt x="9610" y="7615"/>
                    <a:pt x="10084" y="9277"/>
                    <a:pt x="10581" y="10938"/>
                  </a:cubicBezTo>
                  <a:cubicBezTo>
                    <a:pt x="10673" y="11215"/>
                    <a:pt x="10777" y="11492"/>
                    <a:pt x="10869" y="11769"/>
                  </a:cubicBezTo>
                  <a:cubicBezTo>
                    <a:pt x="12302" y="16477"/>
                    <a:pt x="13584" y="18969"/>
                    <a:pt x="14785" y="19385"/>
                  </a:cubicBezTo>
                  <a:cubicBezTo>
                    <a:pt x="14889" y="19385"/>
                    <a:pt x="15004" y="19385"/>
                    <a:pt x="15108" y="19385"/>
                  </a:cubicBezTo>
                  <a:cubicBezTo>
                    <a:pt x="16310" y="19385"/>
                    <a:pt x="17488" y="17169"/>
                    <a:pt x="18631" y="12600"/>
                  </a:cubicBezTo>
                  <a:cubicBezTo>
                    <a:pt x="19313" y="9969"/>
                    <a:pt x="19914" y="7200"/>
                    <a:pt x="20468" y="4154"/>
                  </a:cubicBezTo>
                  <a:cubicBezTo>
                    <a:pt x="20745" y="2631"/>
                    <a:pt x="21022" y="1246"/>
                    <a:pt x="21323" y="0"/>
                  </a:cubicBezTo>
                  <a:cubicBezTo>
                    <a:pt x="21600" y="138"/>
                    <a:pt x="21600" y="138"/>
                    <a:pt x="21600" y="138"/>
                  </a:cubicBezTo>
                  <a:cubicBezTo>
                    <a:pt x="21196" y="1662"/>
                    <a:pt x="20803" y="3462"/>
                    <a:pt x="20387" y="5677"/>
                  </a:cubicBezTo>
                  <a:cubicBezTo>
                    <a:pt x="19810" y="8723"/>
                    <a:pt x="19221" y="11354"/>
                    <a:pt x="18655" y="13569"/>
                  </a:cubicBezTo>
                  <a:cubicBezTo>
                    <a:pt x="17465" y="18138"/>
                    <a:pt x="16333" y="20354"/>
                    <a:pt x="15178" y="20354"/>
                  </a:cubicBezTo>
                  <a:cubicBezTo>
                    <a:pt x="15097" y="20354"/>
                    <a:pt x="15028" y="20354"/>
                    <a:pt x="14947" y="20354"/>
                  </a:cubicBezTo>
                  <a:cubicBezTo>
                    <a:pt x="13699" y="19938"/>
                    <a:pt x="12394" y="17723"/>
                    <a:pt x="11066" y="13569"/>
                  </a:cubicBezTo>
                  <a:cubicBezTo>
                    <a:pt x="10892" y="13015"/>
                    <a:pt x="10731" y="12462"/>
                    <a:pt x="10557" y="11769"/>
                  </a:cubicBezTo>
                  <a:cubicBezTo>
                    <a:pt x="10095" y="10246"/>
                    <a:pt x="9610" y="8585"/>
                    <a:pt x="9102" y="7892"/>
                  </a:cubicBezTo>
                  <a:cubicBezTo>
                    <a:pt x="8802" y="7477"/>
                    <a:pt x="8548" y="7338"/>
                    <a:pt x="8305" y="7338"/>
                  </a:cubicBezTo>
                  <a:cubicBezTo>
                    <a:pt x="7889" y="7338"/>
                    <a:pt x="7508" y="7892"/>
                    <a:pt x="7138" y="9138"/>
                  </a:cubicBezTo>
                  <a:cubicBezTo>
                    <a:pt x="6873" y="9969"/>
                    <a:pt x="6596" y="10938"/>
                    <a:pt x="6330" y="11908"/>
                  </a:cubicBezTo>
                  <a:cubicBezTo>
                    <a:pt x="5995" y="13154"/>
                    <a:pt x="5648" y="14400"/>
                    <a:pt x="5302" y="15508"/>
                  </a:cubicBezTo>
                  <a:cubicBezTo>
                    <a:pt x="4655" y="17446"/>
                    <a:pt x="3939" y="19385"/>
                    <a:pt x="3211" y="20492"/>
                  </a:cubicBezTo>
                  <a:cubicBezTo>
                    <a:pt x="2749" y="21185"/>
                    <a:pt x="2276" y="21600"/>
                    <a:pt x="1779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7683" name="Freeform 447"/>
            <p:cNvSpPr/>
            <p:nvPr/>
          </p:nvSpPr>
          <p:spPr>
            <a:xfrm flipH="1" rot="16200000">
              <a:off x="-2115340" y="2118302"/>
              <a:ext cx="4418875" cy="18226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24" y="21600"/>
                  </a:moveTo>
                  <a:cubicBezTo>
                    <a:pt x="1727" y="21600"/>
                    <a:pt x="1369" y="20366"/>
                    <a:pt x="1024" y="17897"/>
                  </a:cubicBezTo>
                  <a:cubicBezTo>
                    <a:pt x="870" y="16663"/>
                    <a:pt x="870" y="16663"/>
                    <a:pt x="870" y="16663"/>
                  </a:cubicBezTo>
                  <a:cubicBezTo>
                    <a:pt x="589" y="14503"/>
                    <a:pt x="294" y="12343"/>
                    <a:pt x="0" y="12034"/>
                  </a:cubicBezTo>
                  <a:cubicBezTo>
                    <a:pt x="0" y="11109"/>
                    <a:pt x="0" y="11109"/>
                    <a:pt x="0" y="11109"/>
                  </a:cubicBezTo>
                  <a:cubicBezTo>
                    <a:pt x="13" y="11109"/>
                    <a:pt x="38" y="11109"/>
                    <a:pt x="51" y="11109"/>
                  </a:cubicBezTo>
                  <a:cubicBezTo>
                    <a:pt x="307" y="11726"/>
                    <a:pt x="550" y="13269"/>
                    <a:pt x="781" y="14811"/>
                  </a:cubicBezTo>
                  <a:cubicBezTo>
                    <a:pt x="870" y="15429"/>
                    <a:pt x="870" y="15429"/>
                    <a:pt x="870" y="15429"/>
                  </a:cubicBezTo>
                  <a:cubicBezTo>
                    <a:pt x="1318" y="18514"/>
                    <a:pt x="1740" y="20057"/>
                    <a:pt x="2175" y="20057"/>
                  </a:cubicBezTo>
                  <a:cubicBezTo>
                    <a:pt x="2431" y="20057"/>
                    <a:pt x="2674" y="19440"/>
                    <a:pt x="2943" y="18514"/>
                  </a:cubicBezTo>
                  <a:cubicBezTo>
                    <a:pt x="3250" y="17589"/>
                    <a:pt x="3557" y="16046"/>
                    <a:pt x="3852" y="14503"/>
                  </a:cubicBezTo>
                  <a:cubicBezTo>
                    <a:pt x="4184" y="12960"/>
                    <a:pt x="4530" y="11417"/>
                    <a:pt x="4875" y="10183"/>
                  </a:cubicBezTo>
                  <a:cubicBezTo>
                    <a:pt x="5618" y="7714"/>
                    <a:pt x="6206" y="6171"/>
                    <a:pt x="6756" y="5246"/>
                  </a:cubicBezTo>
                  <a:cubicBezTo>
                    <a:pt x="7140" y="4629"/>
                    <a:pt x="7550" y="4320"/>
                    <a:pt x="7972" y="4320"/>
                  </a:cubicBezTo>
                  <a:cubicBezTo>
                    <a:pt x="8791" y="4320"/>
                    <a:pt x="9700" y="5554"/>
                    <a:pt x="10813" y="8023"/>
                  </a:cubicBezTo>
                  <a:cubicBezTo>
                    <a:pt x="12118" y="11417"/>
                    <a:pt x="13462" y="13269"/>
                    <a:pt x="14882" y="13886"/>
                  </a:cubicBezTo>
                  <a:cubicBezTo>
                    <a:pt x="15291" y="13886"/>
                    <a:pt x="15727" y="14194"/>
                    <a:pt x="16174" y="14194"/>
                  </a:cubicBezTo>
                  <a:cubicBezTo>
                    <a:pt x="17160" y="14194"/>
                    <a:pt x="18439" y="13269"/>
                    <a:pt x="19706" y="7406"/>
                  </a:cubicBezTo>
                  <a:cubicBezTo>
                    <a:pt x="20167" y="5246"/>
                    <a:pt x="20653" y="2777"/>
                    <a:pt x="21203" y="0"/>
                  </a:cubicBezTo>
                  <a:cubicBezTo>
                    <a:pt x="21600" y="0"/>
                    <a:pt x="21600" y="0"/>
                    <a:pt x="21600" y="0"/>
                  </a:cubicBezTo>
                  <a:cubicBezTo>
                    <a:pt x="21370" y="1234"/>
                    <a:pt x="21370" y="1234"/>
                    <a:pt x="21370" y="1234"/>
                  </a:cubicBezTo>
                  <a:cubicBezTo>
                    <a:pt x="20743" y="4629"/>
                    <a:pt x="20103" y="8023"/>
                    <a:pt x="19450" y="10491"/>
                  </a:cubicBezTo>
                  <a:cubicBezTo>
                    <a:pt x="18734" y="13269"/>
                    <a:pt x="17979" y="15120"/>
                    <a:pt x="17173" y="15737"/>
                  </a:cubicBezTo>
                  <a:cubicBezTo>
                    <a:pt x="16827" y="15737"/>
                    <a:pt x="16482" y="16046"/>
                    <a:pt x="16085" y="16046"/>
                  </a:cubicBezTo>
                  <a:cubicBezTo>
                    <a:pt x="15714" y="16046"/>
                    <a:pt x="15317" y="15737"/>
                    <a:pt x="14792" y="15737"/>
                  </a:cubicBezTo>
                  <a:cubicBezTo>
                    <a:pt x="14447" y="15429"/>
                    <a:pt x="14447" y="15429"/>
                    <a:pt x="14447" y="15429"/>
                  </a:cubicBezTo>
                  <a:cubicBezTo>
                    <a:pt x="13782" y="15120"/>
                    <a:pt x="13091" y="14811"/>
                    <a:pt x="12425" y="13577"/>
                  </a:cubicBezTo>
                  <a:cubicBezTo>
                    <a:pt x="11964" y="12651"/>
                    <a:pt x="11491" y="11726"/>
                    <a:pt x="11043" y="10491"/>
                  </a:cubicBezTo>
                  <a:cubicBezTo>
                    <a:pt x="10071" y="8331"/>
                    <a:pt x="9047" y="5863"/>
                    <a:pt x="8049" y="5863"/>
                  </a:cubicBezTo>
                  <a:cubicBezTo>
                    <a:pt x="7921" y="5863"/>
                    <a:pt x="7806" y="5863"/>
                    <a:pt x="7678" y="5863"/>
                  </a:cubicBezTo>
                  <a:cubicBezTo>
                    <a:pt x="6910" y="6480"/>
                    <a:pt x="6129" y="8023"/>
                    <a:pt x="5285" y="10491"/>
                  </a:cubicBezTo>
                  <a:cubicBezTo>
                    <a:pt x="4875" y="12034"/>
                    <a:pt x="4453" y="13886"/>
                    <a:pt x="4056" y="15737"/>
                  </a:cubicBezTo>
                  <a:cubicBezTo>
                    <a:pt x="3724" y="16971"/>
                    <a:pt x="3391" y="18514"/>
                    <a:pt x="3058" y="19749"/>
                  </a:cubicBezTo>
                  <a:cubicBezTo>
                    <a:pt x="2713" y="20983"/>
                    <a:pt x="2406" y="21600"/>
                    <a:pt x="2124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7684" name="Freeform 448"/>
            <p:cNvSpPr/>
            <p:nvPr/>
          </p:nvSpPr>
          <p:spPr>
            <a:xfrm flipH="1" rot="16200000">
              <a:off x="293407" y="1798964"/>
              <a:ext cx="976540" cy="1229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621" y="21600"/>
                  </a:moveTo>
                  <a:cubicBezTo>
                    <a:pt x="1042" y="21600"/>
                    <a:pt x="521" y="21600"/>
                    <a:pt x="0" y="21140"/>
                  </a:cubicBezTo>
                  <a:cubicBezTo>
                    <a:pt x="579" y="20681"/>
                    <a:pt x="1158" y="20681"/>
                    <a:pt x="1737" y="20221"/>
                  </a:cubicBezTo>
                  <a:cubicBezTo>
                    <a:pt x="2838" y="19762"/>
                    <a:pt x="3996" y="19302"/>
                    <a:pt x="5096" y="18383"/>
                  </a:cubicBezTo>
                  <a:cubicBezTo>
                    <a:pt x="5849" y="17464"/>
                    <a:pt x="6660" y="16545"/>
                    <a:pt x="7354" y="15626"/>
                  </a:cubicBezTo>
                  <a:cubicBezTo>
                    <a:pt x="8397" y="14247"/>
                    <a:pt x="9439" y="12868"/>
                    <a:pt x="10482" y="11949"/>
                  </a:cubicBezTo>
                  <a:cubicBezTo>
                    <a:pt x="11176" y="11489"/>
                    <a:pt x="11929" y="11030"/>
                    <a:pt x="12682" y="11030"/>
                  </a:cubicBezTo>
                  <a:cubicBezTo>
                    <a:pt x="13840" y="10111"/>
                    <a:pt x="15056" y="9651"/>
                    <a:pt x="16214" y="8732"/>
                  </a:cubicBezTo>
                  <a:cubicBezTo>
                    <a:pt x="17720" y="7353"/>
                    <a:pt x="19226" y="4596"/>
                    <a:pt x="20673" y="1838"/>
                  </a:cubicBezTo>
                  <a:cubicBezTo>
                    <a:pt x="20963" y="1379"/>
                    <a:pt x="21253" y="919"/>
                    <a:pt x="21600" y="0"/>
                  </a:cubicBezTo>
                  <a:cubicBezTo>
                    <a:pt x="20036" y="7353"/>
                    <a:pt x="18125" y="9191"/>
                    <a:pt x="16562" y="10570"/>
                  </a:cubicBezTo>
                  <a:cubicBezTo>
                    <a:pt x="15346" y="11489"/>
                    <a:pt x="14130" y="12409"/>
                    <a:pt x="12914" y="12868"/>
                  </a:cubicBezTo>
                  <a:cubicBezTo>
                    <a:pt x="12219" y="13328"/>
                    <a:pt x="11524" y="13328"/>
                    <a:pt x="10829" y="13787"/>
                  </a:cubicBezTo>
                  <a:cubicBezTo>
                    <a:pt x="9729" y="14706"/>
                    <a:pt x="8686" y="16085"/>
                    <a:pt x="7702" y="17004"/>
                  </a:cubicBezTo>
                  <a:cubicBezTo>
                    <a:pt x="6833" y="18383"/>
                    <a:pt x="5965" y="19302"/>
                    <a:pt x="5038" y="20221"/>
                  </a:cubicBezTo>
                  <a:cubicBezTo>
                    <a:pt x="3822" y="21140"/>
                    <a:pt x="2664" y="21600"/>
                    <a:pt x="1621" y="21600"/>
                  </a:cubicBezTo>
                  <a:cubicBezTo>
                    <a:pt x="1621" y="21600"/>
                    <a:pt x="1621" y="21600"/>
                    <a:pt x="1621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7685" name="Freeform 449"/>
            <p:cNvSpPr/>
            <p:nvPr/>
          </p:nvSpPr>
          <p:spPr>
            <a:xfrm flipH="1" rot="16200000">
              <a:off x="643864" y="1851573"/>
              <a:ext cx="348236" cy="444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299" y="21600"/>
                  </a:moveTo>
                  <a:cubicBezTo>
                    <a:pt x="812" y="21600"/>
                    <a:pt x="487" y="21600"/>
                    <a:pt x="0" y="21600"/>
                  </a:cubicBezTo>
                  <a:cubicBezTo>
                    <a:pt x="3573" y="20329"/>
                    <a:pt x="6983" y="15247"/>
                    <a:pt x="10556" y="11435"/>
                  </a:cubicBezTo>
                  <a:cubicBezTo>
                    <a:pt x="11044" y="10165"/>
                    <a:pt x="11044" y="10165"/>
                    <a:pt x="11044" y="10165"/>
                  </a:cubicBezTo>
                  <a:cubicBezTo>
                    <a:pt x="11856" y="8894"/>
                    <a:pt x="12668" y="7624"/>
                    <a:pt x="13480" y="6353"/>
                  </a:cubicBezTo>
                  <a:cubicBezTo>
                    <a:pt x="15753" y="3812"/>
                    <a:pt x="18027" y="0"/>
                    <a:pt x="20138" y="0"/>
                  </a:cubicBezTo>
                  <a:cubicBezTo>
                    <a:pt x="20626" y="0"/>
                    <a:pt x="21113" y="0"/>
                    <a:pt x="21600" y="0"/>
                  </a:cubicBezTo>
                  <a:cubicBezTo>
                    <a:pt x="18677" y="7624"/>
                    <a:pt x="15591" y="11435"/>
                    <a:pt x="12343" y="13976"/>
                  </a:cubicBezTo>
                  <a:cubicBezTo>
                    <a:pt x="11368" y="15247"/>
                    <a:pt x="10232" y="16518"/>
                    <a:pt x="9257" y="16518"/>
                  </a:cubicBezTo>
                  <a:cubicBezTo>
                    <a:pt x="6171" y="20329"/>
                    <a:pt x="3573" y="21600"/>
                    <a:pt x="1299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7686" name="Freeform 450"/>
            <p:cNvSpPr/>
            <p:nvPr/>
          </p:nvSpPr>
          <p:spPr>
            <a:xfrm flipH="1" rot="16200000">
              <a:off x="674242" y="1813784"/>
              <a:ext cx="284516" cy="355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387" y="21600"/>
                  </a:moveTo>
                  <a:cubicBezTo>
                    <a:pt x="793" y="21600"/>
                    <a:pt x="396" y="21600"/>
                    <a:pt x="0" y="21600"/>
                  </a:cubicBezTo>
                  <a:cubicBezTo>
                    <a:pt x="3171" y="15429"/>
                    <a:pt x="6738" y="10800"/>
                    <a:pt x="10106" y="7714"/>
                  </a:cubicBezTo>
                  <a:cubicBezTo>
                    <a:pt x="12881" y="4629"/>
                    <a:pt x="12881" y="4629"/>
                    <a:pt x="12881" y="4629"/>
                  </a:cubicBezTo>
                  <a:cubicBezTo>
                    <a:pt x="14862" y="1543"/>
                    <a:pt x="16844" y="0"/>
                    <a:pt x="18826" y="0"/>
                  </a:cubicBezTo>
                  <a:cubicBezTo>
                    <a:pt x="19817" y="0"/>
                    <a:pt x="20807" y="0"/>
                    <a:pt x="21600" y="1543"/>
                  </a:cubicBezTo>
                  <a:cubicBezTo>
                    <a:pt x="21600" y="3086"/>
                    <a:pt x="21600" y="4629"/>
                    <a:pt x="21600" y="4629"/>
                  </a:cubicBezTo>
                  <a:cubicBezTo>
                    <a:pt x="19222" y="7714"/>
                    <a:pt x="16844" y="9257"/>
                    <a:pt x="14466" y="10800"/>
                  </a:cubicBezTo>
                  <a:cubicBezTo>
                    <a:pt x="12881" y="12343"/>
                    <a:pt x="11097" y="13886"/>
                    <a:pt x="9512" y="15429"/>
                  </a:cubicBezTo>
                  <a:cubicBezTo>
                    <a:pt x="8125" y="16971"/>
                    <a:pt x="8125" y="16971"/>
                    <a:pt x="8125" y="16971"/>
                  </a:cubicBezTo>
                  <a:cubicBezTo>
                    <a:pt x="5945" y="18514"/>
                    <a:pt x="3567" y="21600"/>
                    <a:pt x="1387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7687" name="Freeform 451"/>
            <p:cNvSpPr/>
            <p:nvPr/>
          </p:nvSpPr>
          <p:spPr>
            <a:xfrm flipH="1" rot="16200000">
              <a:off x="701657" y="1814525"/>
              <a:ext cx="222278" cy="3408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4066" y="21600"/>
                  </a:moveTo>
                  <a:cubicBezTo>
                    <a:pt x="2795" y="21600"/>
                    <a:pt x="1525" y="21600"/>
                    <a:pt x="0" y="21600"/>
                  </a:cubicBezTo>
                  <a:cubicBezTo>
                    <a:pt x="3558" y="18277"/>
                    <a:pt x="7369" y="16615"/>
                    <a:pt x="10927" y="11631"/>
                  </a:cubicBezTo>
                  <a:cubicBezTo>
                    <a:pt x="12198" y="11631"/>
                    <a:pt x="13468" y="9969"/>
                    <a:pt x="14739" y="8308"/>
                  </a:cubicBezTo>
                  <a:cubicBezTo>
                    <a:pt x="17026" y="4985"/>
                    <a:pt x="19313" y="1662"/>
                    <a:pt x="21600" y="0"/>
                  </a:cubicBezTo>
                  <a:cubicBezTo>
                    <a:pt x="17534" y="14954"/>
                    <a:pt x="11689" y="21600"/>
                    <a:pt x="4066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7688" name="Freeform 516"/>
            <p:cNvSpPr/>
            <p:nvPr/>
          </p:nvSpPr>
          <p:spPr>
            <a:xfrm flipH="1" rot="16200000">
              <a:off x="865431" y="6399286"/>
              <a:ext cx="500802" cy="22820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17" h="21600" fill="norm" stroke="1" extrusionOk="0">
                  <a:moveTo>
                    <a:pt x="15120" y="21600"/>
                  </a:moveTo>
                  <a:cubicBezTo>
                    <a:pt x="14574" y="21600"/>
                    <a:pt x="14029" y="21600"/>
                    <a:pt x="13374" y="21352"/>
                  </a:cubicBezTo>
                  <a:cubicBezTo>
                    <a:pt x="13047" y="21352"/>
                    <a:pt x="12720" y="21600"/>
                    <a:pt x="12502" y="21600"/>
                  </a:cubicBezTo>
                  <a:cubicBezTo>
                    <a:pt x="12502" y="21600"/>
                    <a:pt x="12502" y="21600"/>
                    <a:pt x="12502" y="21600"/>
                  </a:cubicBezTo>
                  <a:cubicBezTo>
                    <a:pt x="10756" y="21600"/>
                    <a:pt x="9011" y="20359"/>
                    <a:pt x="7483" y="19366"/>
                  </a:cubicBezTo>
                  <a:cubicBezTo>
                    <a:pt x="5520" y="18124"/>
                    <a:pt x="2792" y="16386"/>
                    <a:pt x="1047" y="12662"/>
                  </a:cubicBezTo>
                  <a:cubicBezTo>
                    <a:pt x="174" y="10924"/>
                    <a:pt x="-153" y="9186"/>
                    <a:pt x="65" y="7697"/>
                  </a:cubicBezTo>
                  <a:cubicBezTo>
                    <a:pt x="720" y="3724"/>
                    <a:pt x="4865" y="993"/>
                    <a:pt x="6611" y="497"/>
                  </a:cubicBezTo>
                  <a:cubicBezTo>
                    <a:pt x="8247" y="248"/>
                    <a:pt x="9774" y="0"/>
                    <a:pt x="11192" y="0"/>
                  </a:cubicBezTo>
                  <a:cubicBezTo>
                    <a:pt x="12502" y="0"/>
                    <a:pt x="13920" y="0"/>
                    <a:pt x="15120" y="497"/>
                  </a:cubicBezTo>
                  <a:cubicBezTo>
                    <a:pt x="17956" y="1241"/>
                    <a:pt x="19702" y="3228"/>
                    <a:pt x="20465" y="6455"/>
                  </a:cubicBezTo>
                  <a:cubicBezTo>
                    <a:pt x="21447" y="10924"/>
                    <a:pt x="20792" y="16138"/>
                    <a:pt x="18829" y="19117"/>
                  </a:cubicBezTo>
                  <a:cubicBezTo>
                    <a:pt x="17847" y="20855"/>
                    <a:pt x="16538" y="21600"/>
                    <a:pt x="15120" y="21600"/>
                  </a:cubicBezTo>
                  <a:close/>
                  <a:moveTo>
                    <a:pt x="10756" y="745"/>
                  </a:moveTo>
                  <a:cubicBezTo>
                    <a:pt x="8247" y="993"/>
                    <a:pt x="5629" y="1241"/>
                    <a:pt x="3229" y="3228"/>
                  </a:cubicBezTo>
                  <a:cubicBezTo>
                    <a:pt x="2683" y="3724"/>
                    <a:pt x="829" y="5462"/>
                    <a:pt x="720" y="8441"/>
                  </a:cubicBezTo>
                  <a:cubicBezTo>
                    <a:pt x="611" y="9683"/>
                    <a:pt x="938" y="11172"/>
                    <a:pt x="1702" y="12414"/>
                  </a:cubicBezTo>
                  <a:cubicBezTo>
                    <a:pt x="3665" y="15641"/>
                    <a:pt x="6174" y="17628"/>
                    <a:pt x="8356" y="18869"/>
                  </a:cubicBezTo>
                  <a:cubicBezTo>
                    <a:pt x="9120" y="19366"/>
                    <a:pt x="9120" y="19366"/>
                    <a:pt x="9120" y="19366"/>
                  </a:cubicBezTo>
                  <a:cubicBezTo>
                    <a:pt x="9774" y="19614"/>
                    <a:pt x="10429" y="19862"/>
                    <a:pt x="11411" y="20110"/>
                  </a:cubicBezTo>
                  <a:cubicBezTo>
                    <a:pt x="11411" y="20110"/>
                    <a:pt x="11411" y="20110"/>
                    <a:pt x="11411" y="20110"/>
                  </a:cubicBezTo>
                  <a:cubicBezTo>
                    <a:pt x="11738" y="20359"/>
                    <a:pt x="12065" y="20359"/>
                    <a:pt x="12502" y="20359"/>
                  </a:cubicBezTo>
                  <a:cubicBezTo>
                    <a:pt x="12720" y="20359"/>
                    <a:pt x="13047" y="20359"/>
                    <a:pt x="13374" y="20359"/>
                  </a:cubicBezTo>
                  <a:cubicBezTo>
                    <a:pt x="13811" y="20359"/>
                    <a:pt x="14247" y="20359"/>
                    <a:pt x="14683" y="20359"/>
                  </a:cubicBezTo>
                  <a:cubicBezTo>
                    <a:pt x="15774" y="20359"/>
                    <a:pt x="17192" y="20359"/>
                    <a:pt x="18283" y="18621"/>
                  </a:cubicBezTo>
                  <a:cubicBezTo>
                    <a:pt x="19702" y="16138"/>
                    <a:pt x="20465" y="12662"/>
                    <a:pt x="20247" y="9434"/>
                  </a:cubicBezTo>
                  <a:cubicBezTo>
                    <a:pt x="19920" y="5959"/>
                    <a:pt x="18829" y="3476"/>
                    <a:pt x="17083" y="2483"/>
                  </a:cubicBezTo>
                  <a:cubicBezTo>
                    <a:pt x="15447" y="1241"/>
                    <a:pt x="13592" y="745"/>
                    <a:pt x="11192" y="745"/>
                  </a:cubicBezTo>
                  <a:lnTo>
                    <a:pt x="10756" y="745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7689" name="Freeform 517"/>
            <p:cNvSpPr/>
            <p:nvPr/>
          </p:nvSpPr>
          <p:spPr>
            <a:xfrm flipH="1" rot="16200000">
              <a:off x="666166" y="6214211"/>
              <a:ext cx="908226" cy="3704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26" h="21600" fill="norm" stroke="1" extrusionOk="0">
                  <a:moveTo>
                    <a:pt x="16623" y="21600"/>
                  </a:moveTo>
                  <a:cubicBezTo>
                    <a:pt x="15754" y="21600"/>
                    <a:pt x="14760" y="21448"/>
                    <a:pt x="13519" y="21144"/>
                  </a:cubicBezTo>
                  <a:cubicBezTo>
                    <a:pt x="10602" y="20231"/>
                    <a:pt x="7871" y="18101"/>
                    <a:pt x="5636" y="16276"/>
                  </a:cubicBezTo>
                  <a:cubicBezTo>
                    <a:pt x="5388" y="15972"/>
                    <a:pt x="5388" y="15972"/>
                    <a:pt x="5388" y="15972"/>
                  </a:cubicBezTo>
                  <a:cubicBezTo>
                    <a:pt x="4023" y="14755"/>
                    <a:pt x="733" y="12017"/>
                    <a:pt x="112" y="8214"/>
                  </a:cubicBezTo>
                  <a:cubicBezTo>
                    <a:pt x="-74" y="7149"/>
                    <a:pt x="-12" y="6085"/>
                    <a:pt x="174" y="5020"/>
                  </a:cubicBezTo>
                  <a:cubicBezTo>
                    <a:pt x="733" y="2282"/>
                    <a:pt x="1912" y="1065"/>
                    <a:pt x="3774" y="1065"/>
                  </a:cubicBezTo>
                  <a:cubicBezTo>
                    <a:pt x="4209" y="1065"/>
                    <a:pt x="4705" y="1217"/>
                    <a:pt x="5140" y="1217"/>
                  </a:cubicBezTo>
                  <a:cubicBezTo>
                    <a:pt x="5760" y="1369"/>
                    <a:pt x="6381" y="1521"/>
                    <a:pt x="7064" y="1521"/>
                  </a:cubicBezTo>
                  <a:cubicBezTo>
                    <a:pt x="8988" y="1521"/>
                    <a:pt x="10788" y="913"/>
                    <a:pt x="12774" y="456"/>
                  </a:cubicBezTo>
                  <a:cubicBezTo>
                    <a:pt x="13147" y="456"/>
                    <a:pt x="13147" y="456"/>
                    <a:pt x="13147" y="456"/>
                  </a:cubicBezTo>
                  <a:cubicBezTo>
                    <a:pt x="13954" y="152"/>
                    <a:pt x="14760" y="0"/>
                    <a:pt x="15505" y="0"/>
                  </a:cubicBezTo>
                  <a:cubicBezTo>
                    <a:pt x="18112" y="0"/>
                    <a:pt x="20098" y="1521"/>
                    <a:pt x="21526" y="4259"/>
                  </a:cubicBezTo>
                  <a:cubicBezTo>
                    <a:pt x="21526" y="4563"/>
                    <a:pt x="21526" y="4563"/>
                    <a:pt x="21526" y="4563"/>
                  </a:cubicBezTo>
                  <a:cubicBezTo>
                    <a:pt x="20036" y="1977"/>
                    <a:pt x="18050" y="608"/>
                    <a:pt x="15505" y="608"/>
                  </a:cubicBezTo>
                  <a:cubicBezTo>
                    <a:pt x="14574" y="608"/>
                    <a:pt x="13519" y="913"/>
                    <a:pt x="12402" y="1217"/>
                  </a:cubicBezTo>
                  <a:cubicBezTo>
                    <a:pt x="10478" y="1977"/>
                    <a:pt x="8864" y="2282"/>
                    <a:pt x="7250" y="2282"/>
                  </a:cubicBezTo>
                  <a:cubicBezTo>
                    <a:pt x="6629" y="2282"/>
                    <a:pt x="6009" y="2130"/>
                    <a:pt x="5388" y="2130"/>
                  </a:cubicBezTo>
                  <a:cubicBezTo>
                    <a:pt x="5016" y="1977"/>
                    <a:pt x="5016" y="1977"/>
                    <a:pt x="5016" y="1977"/>
                  </a:cubicBezTo>
                  <a:cubicBezTo>
                    <a:pt x="4581" y="1977"/>
                    <a:pt x="4085" y="1825"/>
                    <a:pt x="3650" y="1825"/>
                  </a:cubicBezTo>
                  <a:cubicBezTo>
                    <a:pt x="3029" y="1825"/>
                    <a:pt x="2595" y="1977"/>
                    <a:pt x="2160" y="2282"/>
                  </a:cubicBezTo>
                  <a:cubicBezTo>
                    <a:pt x="1292" y="2890"/>
                    <a:pt x="174" y="4715"/>
                    <a:pt x="423" y="7149"/>
                  </a:cubicBezTo>
                  <a:cubicBezTo>
                    <a:pt x="795" y="10496"/>
                    <a:pt x="2595" y="12321"/>
                    <a:pt x="3836" y="13538"/>
                  </a:cubicBezTo>
                  <a:cubicBezTo>
                    <a:pt x="5512" y="15211"/>
                    <a:pt x="7064" y="16580"/>
                    <a:pt x="8492" y="17645"/>
                  </a:cubicBezTo>
                  <a:cubicBezTo>
                    <a:pt x="11533" y="19775"/>
                    <a:pt x="14202" y="20839"/>
                    <a:pt x="16623" y="20839"/>
                  </a:cubicBezTo>
                  <a:cubicBezTo>
                    <a:pt x="16871" y="20839"/>
                    <a:pt x="16871" y="20839"/>
                    <a:pt x="16871" y="20839"/>
                  </a:cubicBezTo>
                  <a:cubicBezTo>
                    <a:pt x="18609" y="20839"/>
                    <a:pt x="20036" y="20079"/>
                    <a:pt x="21154" y="18558"/>
                  </a:cubicBezTo>
                  <a:cubicBezTo>
                    <a:pt x="21278" y="18558"/>
                    <a:pt x="21402" y="18254"/>
                    <a:pt x="21526" y="18101"/>
                  </a:cubicBezTo>
                  <a:cubicBezTo>
                    <a:pt x="21526" y="19014"/>
                    <a:pt x="21526" y="19014"/>
                    <a:pt x="21526" y="19014"/>
                  </a:cubicBezTo>
                  <a:cubicBezTo>
                    <a:pt x="20098" y="20839"/>
                    <a:pt x="18547" y="21600"/>
                    <a:pt x="16623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7690" name="Freeform 518"/>
            <p:cNvSpPr/>
            <p:nvPr/>
          </p:nvSpPr>
          <p:spPr>
            <a:xfrm flipH="1" rot="16200000">
              <a:off x="469957" y="5896489"/>
              <a:ext cx="1306572" cy="6075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20" h="21600" fill="norm" stroke="1" extrusionOk="0">
                  <a:moveTo>
                    <a:pt x="19063" y="21600"/>
                  </a:moveTo>
                  <a:cubicBezTo>
                    <a:pt x="17295" y="21600"/>
                    <a:pt x="15527" y="20948"/>
                    <a:pt x="13889" y="20203"/>
                  </a:cubicBezTo>
                  <a:cubicBezTo>
                    <a:pt x="13458" y="20017"/>
                    <a:pt x="13070" y="19924"/>
                    <a:pt x="12639" y="19738"/>
                  </a:cubicBezTo>
                  <a:cubicBezTo>
                    <a:pt x="10569" y="18807"/>
                    <a:pt x="8370" y="17969"/>
                    <a:pt x="6344" y="16386"/>
                  </a:cubicBezTo>
                  <a:cubicBezTo>
                    <a:pt x="4663" y="15083"/>
                    <a:pt x="3326" y="13779"/>
                    <a:pt x="2248" y="12010"/>
                  </a:cubicBezTo>
                  <a:cubicBezTo>
                    <a:pt x="1429" y="10707"/>
                    <a:pt x="265" y="8752"/>
                    <a:pt x="49" y="6331"/>
                  </a:cubicBezTo>
                  <a:cubicBezTo>
                    <a:pt x="-80" y="4934"/>
                    <a:pt x="49" y="3817"/>
                    <a:pt x="394" y="2886"/>
                  </a:cubicBezTo>
                  <a:cubicBezTo>
                    <a:pt x="1386" y="372"/>
                    <a:pt x="3800" y="93"/>
                    <a:pt x="4835" y="93"/>
                  </a:cubicBezTo>
                  <a:cubicBezTo>
                    <a:pt x="5180" y="93"/>
                    <a:pt x="5525" y="93"/>
                    <a:pt x="5870" y="186"/>
                  </a:cubicBezTo>
                  <a:cubicBezTo>
                    <a:pt x="6430" y="279"/>
                    <a:pt x="7034" y="466"/>
                    <a:pt x="7594" y="559"/>
                  </a:cubicBezTo>
                  <a:cubicBezTo>
                    <a:pt x="8586" y="838"/>
                    <a:pt x="9621" y="1117"/>
                    <a:pt x="10655" y="1117"/>
                  </a:cubicBezTo>
                  <a:cubicBezTo>
                    <a:pt x="10698" y="1117"/>
                    <a:pt x="10698" y="1117"/>
                    <a:pt x="10698" y="1117"/>
                  </a:cubicBezTo>
                  <a:cubicBezTo>
                    <a:pt x="11906" y="1117"/>
                    <a:pt x="13113" y="838"/>
                    <a:pt x="14277" y="559"/>
                  </a:cubicBezTo>
                  <a:cubicBezTo>
                    <a:pt x="15269" y="372"/>
                    <a:pt x="16303" y="93"/>
                    <a:pt x="17338" y="0"/>
                  </a:cubicBezTo>
                  <a:cubicBezTo>
                    <a:pt x="17510" y="0"/>
                    <a:pt x="17640" y="0"/>
                    <a:pt x="17812" y="0"/>
                  </a:cubicBezTo>
                  <a:cubicBezTo>
                    <a:pt x="19321" y="0"/>
                    <a:pt x="20528" y="559"/>
                    <a:pt x="21520" y="1676"/>
                  </a:cubicBezTo>
                  <a:cubicBezTo>
                    <a:pt x="21520" y="2328"/>
                    <a:pt x="21520" y="2328"/>
                    <a:pt x="21520" y="2328"/>
                  </a:cubicBezTo>
                  <a:cubicBezTo>
                    <a:pt x="20442" y="1117"/>
                    <a:pt x="19278" y="466"/>
                    <a:pt x="17985" y="466"/>
                  </a:cubicBezTo>
                  <a:cubicBezTo>
                    <a:pt x="17855" y="466"/>
                    <a:pt x="17855" y="466"/>
                    <a:pt x="17855" y="466"/>
                  </a:cubicBezTo>
                  <a:cubicBezTo>
                    <a:pt x="16734" y="559"/>
                    <a:pt x="15613" y="838"/>
                    <a:pt x="14492" y="1024"/>
                  </a:cubicBezTo>
                  <a:cubicBezTo>
                    <a:pt x="13846" y="1210"/>
                    <a:pt x="13199" y="1303"/>
                    <a:pt x="12509" y="1490"/>
                  </a:cubicBezTo>
                  <a:cubicBezTo>
                    <a:pt x="11992" y="1583"/>
                    <a:pt x="11474" y="1583"/>
                    <a:pt x="10957" y="1583"/>
                  </a:cubicBezTo>
                  <a:cubicBezTo>
                    <a:pt x="10095" y="1583"/>
                    <a:pt x="9233" y="1490"/>
                    <a:pt x="8370" y="1210"/>
                  </a:cubicBezTo>
                  <a:cubicBezTo>
                    <a:pt x="7680" y="1024"/>
                    <a:pt x="7680" y="1024"/>
                    <a:pt x="7680" y="1024"/>
                  </a:cubicBezTo>
                  <a:cubicBezTo>
                    <a:pt x="6689" y="745"/>
                    <a:pt x="5611" y="466"/>
                    <a:pt x="4576" y="466"/>
                  </a:cubicBezTo>
                  <a:cubicBezTo>
                    <a:pt x="4231" y="466"/>
                    <a:pt x="3886" y="559"/>
                    <a:pt x="3542" y="652"/>
                  </a:cubicBezTo>
                  <a:cubicBezTo>
                    <a:pt x="2679" y="838"/>
                    <a:pt x="1084" y="1676"/>
                    <a:pt x="480" y="3631"/>
                  </a:cubicBezTo>
                  <a:cubicBezTo>
                    <a:pt x="222" y="4469"/>
                    <a:pt x="179" y="5400"/>
                    <a:pt x="351" y="6424"/>
                  </a:cubicBezTo>
                  <a:cubicBezTo>
                    <a:pt x="696" y="8659"/>
                    <a:pt x="1645" y="10800"/>
                    <a:pt x="3283" y="12941"/>
                  </a:cubicBezTo>
                  <a:cubicBezTo>
                    <a:pt x="4706" y="14710"/>
                    <a:pt x="6387" y="16107"/>
                    <a:pt x="8629" y="17317"/>
                  </a:cubicBezTo>
                  <a:cubicBezTo>
                    <a:pt x="10354" y="18248"/>
                    <a:pt x="12164" y="18993"/>
                    <a:pt x="13889" y="19645"/>
                  </a:cubicBezTo>
                  <a:cubicBezTo>
                    <a:pt x="14492" y="19924"/>
                    <a:pt x="14492" y="19924"/>
                    <a:pt x="14492" y="19924"/>
                  </a:cubicBezTo>
                  <a:cubicBezTo>
                    <a:pt x="16001" y="20483"/>
                    <a:pt x="17424" y="20948"/>
                    <a:pt x="18890" y="20948"/>
                  </a:cubicBezTo>
                  <a:cubicBezTo>
                    <a:pt x="19106" y="20948"/>
                    <a:pt x="19321" y="20948"/>
                    <a:pt x="19537" y="20948"/>
                  </a:cubicBezTo>
                  <a:cubicBezTo>
                    <a:pt x="20227" y="20855"/>
                    <a:pt x="20916" y="20669"/>
                    <a:pt x="21520" y="20297"/>
                  </a:cubicBezTo>
                  <a:cubicBezTo>
                    <a:pt x="21520" y="21041"/>
                    <a:pt x="21520" y="21041"/>
                    <a:pt x="21520" y="21041"/>
                  </a:cubicBezTo>
                  <a:cubicBezTo>
                    <a:pt x="20960" y="21321"/>
                    <a:pt x="20356" y="21507"/>
                    <a:pt x="19752" y="21600"/>
                  </a:cubicBezTo>
                  <a:cubicBezTo>
                    <a:pt x="19494" y="21600"/>
                    <a:pt x="19278" y="21600"/>
                    <a:pt x="19063" y="21600"/>
                  </a:cubicBezTo>
                  <a:cubicBezTo>
                    <a:pt x="19063" y="21600"/>
                    <a:pt x="19063" y="21600"/>
                    <a:pt x="19063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7691" name="Freeform 519"/>
            <p:cNvSpPr/>
            <p:nvPr/>
          </p:nvSpPr>
          <p:spPr>
            <a:xfrm flipH="1" rot="16200000">
              <a:off x="992839" y="6831325"/>
              <a:ext cx="23711" cy="207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cubicBezTo>
                    <a:pt x="7200" y="2700"/>
                    <a:pt x="14400" y="5400"/>
                    <a:pt x="21600" y="10800"/>
                  </a:cubicBezTo>
                  <a:cubicBezTo>
                    <a:pt x="21600" y="21600"/>
                    <a:pt x="21600" y="21600"/>
                    <a:pt x="21600" y="21600"/>
                  </a:cubicBezTo>
                  <a:cubicBezTo>
                    <a:pt x="16800" y="18900"/>
                    <a:pt x="2400" y="2700"/>
                    <a:pt x="0" y="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7692" name="Freeform 520"/>
            <p:cNvSpPr/>
            <p:nvPr/>
          </p:nvSpPr>
          <p:spPr>
            <a:xfrm flipH="1" rot="16200000">
              <a:off x="1243273" y="6816507"/>
              <a:ext cx="53347" cy="207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cubicBezTo>
                    <a:pt x="7560" y="16200"/>
                    <a:pt x="14040" y="10800"/>
                    <a:pt x="21600" y="0"/>
                  </a:cubicBezTo>
                  <a:cubicBezTo>
                    <a:pt x="21600" y="8100"/>
                    <a:pt x="21600" y="8100"/>
                    <a:pt x="21600" y="8100"/>
                  </a:cubicBezTo>
                  <a:cubicBezTo>
                    <a:pt x="14040" y="16200"/>
                    <a:pt x="6480" y="21600"/>
                    <a:pt x="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7693" name="Freeform 521"/>
            <p:cNvSpPr/>
            <p:nvPr/>
          </p:nvSpPr>
          <p:spPr>
            <a:xfrm flipH="1" rot="16200000">
              <a:off x="991357" y="6820952"/>
              <a:ext cx="37048" cy="370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12343"/>
                  </a:moveTo>
                  <a:cubicBezTo>
                    <a:pt x="13886" y="7714"/>
                    <a:pt x="7714" y="4629"/>
                    <a:pt x="1543" y="0"/>
                  </a:cubicBezTo>
                  <a:cubicBezTo>
                    <a:pt x="0" y="0"/>
                    <a:pt x="0" y="0"/>
                    <a:pt x="0" y="1543"/>
                  </a:cubicBezTo>
                  <a:cubicBezTo>
                    <a:pt x="7714" y="7714"/>
                    <a:pt x="13886" y="13886"/>
                    <a:pt x="21600" y="21600"/>
                  </a:cubicBezTo>
                  <a:lnTo>
                    <a:pt x="21600" y="12343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7694" name="Freeform 522"/>
            <p:cNvSpPr/>
            <p:nvPr/>
          </p:nvSpPr>
          <p:spPr>
            <a:xfrm flipH="1" rot="16200000">
              <a:off x="1245074" y="6828682"/>
              <a:ext cx="37886" cy="207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40" h="21600" fill="norm" stroke="1" extrusionOk="0">
                  <a:moveTo>
                    <a:pt x="21240" y="0"/>
                  </a:moveTo>
                  <a:cubicBezTo>
                    <a:pt x="15480" y="8100"/>
                    <a:pt x="8280" y="13500"/>
                    <a:pt x="1080" y="16200"/>
                  </a:cubicBezTo>
                  <a:cubicBezTo>
                    <a:pt x="-360" y="16200"/>
                    <a:pt x="-360" y="21600"/>
                    <a:pt x="1080" y="21600"/>
                  </a:cubicBezTo>
                  <a:cubicBezTo>
                    <a:pt x="9720" y="21600"/>
                    <a:pt x="15480" y="21600"/>
                    <a:pt x="21240" y="18900"/>
                  </a:cubicBezTo>
                  <a:lnTo>
                    <a:pt x="21240" y="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7695" name="Freeform 523"/>
            <p:cNvSpPr/>
            <p:nvPr/>
          </p:nvSpPr>
          <p:spPr>
            <a:xfrm flipH="1" rot="16200000">
              <a:off x="975797" y="6790573"/>
              <a:ext cx="63721" cy="6223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15300" y="13500"/>
                    <a:pt x="8100" y="6300"/>
                    <a:pt x="0" y="0"/>
                  </a:cubicBezTo>
                  <a:cubicBezTo>
                    <a:pt x="2700" y="1800"/>
                    <a:pt x="5400" y="2700"/>
                    <a:pt x="8100" y="4500"/>
                  </a:cubicBezTo>
                  <a:cubicBezTo>
                    <a:pt x="13500" y="8100"/>
                    <a:pt x="17100" y="11700"/>
                    <a:pt x="21600" y="16200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7696" name="Freeform 524"/>
            <p:cNvSpPr/>
            <p:nvPr/>
          </p:nvSpPr>
          <p:spPr>
            <a:xfrm flipH="1" rot="16200000">
              <a:off x="1236605" y="6812801"/>
              <a:ext cx="44456" cy="370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082" y="15429"/>
                  </a:moveTo>
                  <a:cubicBezTo>
                    <a:pt x="11435" y="10800"/>
                    <a:pt x="16518" y="6171"/>
                    <a:pt x="21600" y="0"/>
                  </a:cubicBezTo>
                  <a:cubicBezTo>
                    <a:pt x="21600" y="12343"/>
                    <a:pt x="21600" y="12343"/>
                    <a:pt x="21600" y="12343"/>
                  </a:cubicBezTo>
                  <a:cubicBezTo>
                    <a:pt x="15247" y="16971"/>
                    <a:pt x="7624" y="20057"/>
                    <a:pt x="0" y="21600"/>
                  </a:cubicBezTo>
                  <a:cubicBezTo>
                    <a:pt x="1271" y="20057"/>
                    <a:pt x="3812" y="18514"/>
                    <a:pt x="5082" y="15429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7697" name="Freeform 525"/>
            <p:cNvSpPr/>
            <p:nvPr/>
          </p:nvSpPr>
          <p:spPr>
            <a:xfrm flipH="1" rot="16200000">
              <a:off x="1256925" y="6841276"/>
              <a:ext cx="12701" cy="127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cubicBezTo>
                    <a:pt x="5400" y="14400"/>
                    <a:pt x="16200" y="7200"/>
                    <a:pt x="21600" y="0"/>
                  </a:cubicBezTo>
                  <a:cubicBezTo>
                    <a:pt x="21600" y="7200"/>
                    <a:pt x="21600" y="7200"/>
                    <a:pt x="21600" y="7200"/>
                  </a:cubicBezTo>
                  <a:cubicBezTo>
                    <a:pt x="16200" y="14400"/>
                    <a:pt x="5400" y="14400"/>
                    <a:pt x="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7698" name="Freeform 526"/>
            <p:cNvSpPr/>
            <p:nvPr/>
          </p:nvSpPr>
          <p:spPr>
            <a:xfrm flipH="1" rot="16200000">
              <a:off x="872069" y="6677954"/>
              <a:ext cx="245988" cy="1052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20451" y="17280"/>
                    <a:pt x="18843" y="14040"/>
                    <a:pt x="17004" y="11340"/>
                  </a:cubicBezTo>
                  <a:cubicBezTo>
                    <a:pt x="14017" y="7020"/>
                    <a:pt x="10800" y="3780"/>
                    <a:pt x="7583" y="2700"/>
                  </a:cubicBezTo>
                  <a:cubicBezTo>
                    <a:pt x="5055" y="1620"/>
                    <a:pt x="2528" y="1080"/>
                    <a:pt x="0" y="540"/>
                  </a:cubicBezTo>
                  <a:cubicBezTo>
                    <a:pt x="1609" y="0"/>
                    <a:pt x="3217" y="0"/>
                    <a:pt x="4596" y="0"/>
                  </a:cubicBezTo>
                  <a:cubicBezTo>
                    <a:pt x="6664" y="0"/>
                    <a:pt x="8272" y="0"/>
                    <a:pt x="10111" y="1080"/>
                  </a:cubicBezTo>
                  <a:cubicBezTo>
                    <a:pt x="14706" y="3780"/>
                    <a:pt x="17923" y="7560"/>
                    <a:pt x="20221" y="12960"/>
                  </a:cubicBezTo>
                  <a:cubicBezTo>
                    <a:pt x="20681" y="14040"/>
                    <a:pt x="21140" y="15120"/>
                    <a:pt x="21600" y="16200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7699" name="Freeform 527"/>
            <p:cNvSpPr/>
            <p:nvPr/>
          </p:nvSpPr>
          <p:spPr>
            <a:xfrm flipH="1" rot="16200000">
              <a:off x="1046185" y="6594230"/>
              <a:ext cx="422329" cy="9632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1001" y="21600"/>
                  </a:moveTo>
                  <a:cubicBezTo>
                    <a:pt x="7379" y="21600"/>
                    <a:pt x="3354" y="18097"/>
                    <a:pt x="0" y="14595"/>
                  </a:cubicBezTo>
                  <a:cubicBezTo>
                    <a:pt x="2952" y="16930"/>
                    <a:pt x="6037" y="18097"/>
                    <a:pt x="8989" y="18097"/>
                  </a:cubicBezTo>
                  <a:cubicBezTo>
                    <a:pt x="9257" y="18097"/>
                    <a:pt x="9660" y="18097"/>
                    <a:pt x="10062" y="18097"/>
                  </a:cubicBezTo>
                  <a:cubicBezTo>
                    <a:pt x="13684" y="18097"/>
                    <a:pt x="18783" y="16346"/>
                    <a:pt x="21332" y="1751"/>
                  </a:cubicBezTo>
                  <a:cubicBezTo>
                    <a:pt x="21332" y="1168"/>
                    <a:pt x="21466" y="584"/>
                    <a:pt x="21600" y="0"/>
                  </a:cubicBezTo>
                  <a:cubicBezTo>
                    <a:pt x="21600" y="5254"/>
                    <a:pt x="21600" y="5254"/>
                    <a:pt x="21600" y="5254"/>
                  </a:cubicBezTo>
                  <a:cubicBezTo>
                    <a:pt x="19319" y="16346"/>
                    <a:pt x="15697" y="21600"/>
                    <a:pt x="11001" y="21600"/>
                  </a:cubicBezTo>
                  <a:cubicBezTo>
                    <a:pt x="11001" y="21600"/>
                    <a:pt x="11001" y="21600"/>
                    <a:pt x="11001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7700" name="Freeform 528"/>
            <p:cNvSpPr/>
            <p:nvPr/>
          </p:nvSpPr>
          <p:spPr>
            <a:xfrm flipH="1" rot="16200000">
              <a:off x="1192150" y="6618680"/>
              <a:ext cx="425291" cy="444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2533" y="21600"/>
                  </a:moveTo>
                  <a:cubicBezTo>
                    <a:pt x="11333" y="21600"/>
                    <a:pt x="10133" y="21600"/>
                    <a:pt x="9067" y="20329"/>
                  </a:cubicBezTo>
                  <a:cubicBezTo>
                    <a:pt x="6667" y="17788"/>
                    <a:pt x="4667" y="13976"/>
                    <a:pt x="2933" y="10165"/>
                  </a:cubicBezTo>
                  <a:cubicBezTo>
                    <a:pt x="1867" y="7624"/>
                    <a:pt x="933" y="5082"/>
                    <a:pt x="0" y="1271"/>
                  </a:cubicBezTo>
                  <a:cubicBezTo>
                    <a:pt x="4400" y="11435"/>
                    <a:pt x="8133" y="15247"/>
                    <a:pt x="11733" y="15247"/>
                  </a:cubicBezTo>
                  <a:cubicBezTo>
                    <a:pt x="14800" y="15247"/>
                    <a:pt x="17600" y="11435"/>
                    <a:pt x="20133" y="3812"/>
                  </a:cubicBezTo>
                  <a:cubicBezTo>
                    <a:pt x="20667" y="2541"/>
                    <a:pt x="21067" y="1271"/>
                    <a:pt x="21600" y="0"/>
                  </a:cubicBezTo>
                  <a:cubicBezTo>
                    <a:pt x="21600" y="8894"/>
                    <a:pt x="21600" y="8894"/>
                    <a:pt x="21600" y="8894"/>
                  </a:cubicBezTo>
                  <a:cubicBezTo>
                    <a:pt x="18667" y="17788"/>
                    <a:pt x="15600" y="21600"/>
                    <a:pt x="12533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7701" name="Freeform 529"/>
            <p:cNvSpPr/>
            <p:nvPr/>
          </p:nvSpPr>
          <p:spPr>
            <a:xfrm flipH="1" rot="16200000">
              <a:off x="320847" y="5655506"/>
              <a:ext cx="1552925" cy="84317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35" h="21600" fill="norm" stroke="1" extrusionOk="0">
                  <a:moveTo>
                    <a:pt x="20066" y="21600"/>
                  </a:moveTo>
                  <a:cubicBezTo>
                    <a:pt x="19674" y="21600"/>
                    <a:pt x="19282" y="21533"/>
                    <a:pt x="18854" y="21466"/>
                  </a:cubicBezTo>
                  <a:cubicBezTo>
                    <a:pt x="18604" y="21399"/>
                    <a:pt x="18355" y="21332"/>
                    <a:pt x="18105" y="21265"/>
                  </a:cubicBezTo>
                  <a:cubicBezTo>
                    <a:pt x="15610" y="20862"/>
                    <a:pt x="13258" y="20057"/>
                    <a:pt x="11190" y="18850"/>
                  </a:cubicBezTo>
                  <a:cubicBezTo>
                    <a:pt x="9373" y="17843"/>
                    <a:pt x="7626" y="16502"/>
                    <a:pt x="6129" y="15361"/>
                  </a:cubicBezTo>
                  <a:cubicBezTo>
                    <a:pt x="5131" y="14624"/>
                    <a:pt x="4062" y="13819"/>
                    <a:pt x="3099" y="12678"/>
                  </a:cubicBezTo>
                  <a:cubicBezTo>
                    <a:pt x="2208" y="11605"/>
                    <a:pt x="-465" y="8452"/>
                    <a:pt x="70" y="5031"/>
                  </a:cubicBezTo>
                  <a:cubicBezTo>
                    <a:pt x="355" y="3220"/>
                    <a:pt x="1388" y="1945"/>
                    <a:pt x="2280" y="1543"/>
                  </a:cubicBezTo>
                  <a:cubicBezTo>
                    <a:pt x="2850" y="1275"/>
                    <a:pt x="3456" y="1140"/>
                    <a:pt x="4204" y="1140"/>
                  </a:cubicBezTo>
                  <a:cubicBezTo>
                    <a:pt x="4632" y="1140"/>
                    <a:pt x="5060" y="1207"/>
                    <a:pt x="5487" y="1207"/>
                  </a:cubicBezTo>
                  <a:cubicBezTo>
                    <a:pt x="5880" y="1275"/>
                    <a:pt x="6307" y="1275"/>
                    <a:pt x="6735" y="1275"/>
                  </a:cubicBezTo>
                  <a:cubicBezTo>
                    <a:pt x="6806" y="1275"/>
                    <a:pt x="6806" y="1275"/>
                    <a:pt x="6806" y="1275"/>
                  </a:cubicBezTo>
                  <a:cubicBezTo>
                    <a:pt x="8695" y="1275"/>
                    <a:pt x="10549" y="872"/>
                    <a:pt x="12260" y="402"/>
                  </a:cubicBezTo>
                  <a:cubicBezTo>
                    <a:pt x="13115" y="201"/>
                    <a:pt x="14220" y="0"/>
                    <a:pt x="15361" y="0"/>
                  </a:cubicBezTo>
                  <a:cubicBezTo>
                    <a:pt x="15824" y="0"/>
                    <a:pt x="16252" y="0"/>
                    <a:pt x="16680" y="67"/>
                  </a:cubicBezTo>
                  <a:cubicBezTo>
                    <a:pt x="18070" y="335"/>
                    <a:pt x="19495" y="1140"/>
                    <a:pt x="21135" y="2482"/>
                  </a:cubicBezTo>
                  <a:cubicBezTo>
                    <a:pt x="21135" y="3019"/>
                    <a:pt x="21135" y="3019"/>
                    <a:pt x="21135" y="3019"/>
                  </a:cubicBezTo>
                  <a:cubicBezTo>
                    <a:pt x="20101" y="2080"/>
                    <a:pt x="18961" y="1207"/>
                    <a:pt x="17678" y="805"/>
                  </a:cubicBezTo>
                  <a:cubicBezTo>
                    <a:pt x="16929" y="537"/>
                    <a:pt x="16109" y="402"/>
                    <a:pt x="15254" y="402"/>
                  </a:cubicBezTo>
                  <a:cubicBezTo>
                    <a:pt x="14612" y="402"/>
                    <a:pt x="13971" y="470"/>
                    <a:pt x="13258" y="671"/>
                  </a:cubicBezTo>
                  <a:cubicBezTo>
                    <a:pt x="12687" y="738"/>
                    <a:pt x="12117" y="872"/>
                    <a:pt x="11547" y="1006"/>
                  </a:cubicBezTo>
                  <a:cubicBezTo>
                    <a:pt x="10406" y="1342"/>
                    <a:pt x="9230" y="1610"/>
                    <a:pt x="8054" y="1677"/>
                  </a:cubicBezTo>
                  <a:cubicBezTo>
                    <a:pt x="7697" y="1677"/>
                    <a:pt x="7341" y="1744"/>
                    <a:pt x="6949" y="1744"/>
                  </a:cubicBezTo>
                  <a:cubicBezTo>
                    <a:pt x="6379" y="1744"/>
                    <a:pt x="5808" y="1677"/>
                    <a:pt x="5274" y="1610"/>
                  </a:cubicBezTo>
                  <a:cubicBezTo>
                    <a:pt x="5202" y="1610"/>
                    <a:pt x="5202" y="1610"/>
                    <a:pt x="5202" y="1610"/>
                  </a:cubicBezTo>
                  <a:cubicBezTo>
                    <a:pt x="4846" y="1610"/>
                    <a:pt x="4454" y="1543"/>
                    <a:pt x="4062" y="1543"/>
                  </a:cubicBezTo>
                  <a:cubicBezTo>
                    <a:pt x="3741" y="1543"/>
                    <a:pt x="3456" y="1610"/>
                    <a:pt x="3171" y="1677"/>
                  </a:cubicBezTo>
                  <a:cubicBezTo>
                    <a:pt x="1994" y="1945"/>
                    <a:pt x="177" y="3354"/>
                    <a:pt x="284" y="6037"/>
                  </a:cubicBezTo>
                  <a:cubicBezTo>
                    <a:pt x="355" y="7983"/>
                    <a:pt x="1282" y="9593"/>
                    <a:pt x="1994" y="10666"/>
                  </a:cubicBezTo>
                  <a:cubicBezTo>
                    <a:pt x="4026" y="13752"/>
                    <a:pt x="6592" y="15429"/>
                    <a:pt x="9087" y="17106"/>
                  </a:cubicBezTo>
                  <a:cubicBezTo>
                    <a:pt x="9337" y="17240"/>
                    <a:pt x="9337" y="17240"/>
                    <a:pt x="9337" y="17240"/>
                  </a:cubicBezTo>
                  <a:cubicBezTo>
                    <a:pt x="12759" y="19520"/>
                    <a:pt x="16359" y="20795"/>
                    <a:pt x="20101" y="21130"/>
                  </a:cubicBezTo>
                  <a:cubicBezTo>
                    <a:pt x="20137" y="21130"/>
                    <a:pt x="20173" y="21130"/>
                    <a:pt x="20173" y="21198"/>
                  </a:cubicBezTo>
                  <a:cubicBezTo>
                    <a:pt x="20208" y="21198"/>
                    <a:pt x="20208" y="21198"/>
                    <a:pt x="20208" y="21198"/>
                  </a:cubicBezTo>
                  <a:cubicBezTo>
                    <a:pt x="20244" y="21198"/>
                    <a:pt x="20244" y="21198"/>
                    <a:pt x="20244" y="21198"/>
                  </a:cubicBezTo>
                  <a:cubicBezTo>
                    <a:pt x="20529" y="21198"/>
                    <a:pt x="20850" y="21130"/>
                    <a:pt x="21135" y="21063"/>
                  </a:cubicBezTo>
                  <a:cubicBezTo>
                    <a:pt x="21135" y="21466"/>
                    <a:pt x="21135" y="21466"/>
                    <a:pt x="21135" y="21466"/>
                  </a:cubicBezTo>
                  <a:cubicBezTo>
                    <a:pt x="20779" y="21533"/>
                    <a:pt x="20422" y="21600"/>
                    <a:pt x="20066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7702" name="Freeform 530"/>
            <p:cNvSpPr/>
            <p:nvPr/>
          </p:nvSpPr>
          <p:spPr>
            <a:xfrm flipH="1" rot="16200000">
              <a:off x="1438876" y="6785389"/>
              <a:ext cx="115585" cy="207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9327" y="21600"/>
                  </a:moveTo>
                  <a:cubicBezTo>
                    <a:pt x="5891" y="21600"/>
                    <a:pt x="2945" y="18900"/>
                    <a:pt x="0" y="16200"/>
                  </a:cubicBezTo>
                  <a:cubicBezTo>
                    <a:pt x="1964" y="16200"/>
                    <a:pt x="3927" y="13500"/>
                    <a:pt x="5891" y="13500"/>
                  </a:cubicBezTo>
                  <a:cubicBezTo>
                    <a:pt x="7364" y="10800"/>
                    <a:pt x="9327" y="8100"/>
                    <a:pt x="10800" y="8100"/>
                  </a:cubicBezTo>
                  <a:cubicBezTo>
                    <a:pt x="14727" y="5400"/>
                    <a:pt x="18164" y="2700"/>
                    <a:pt x="21600" y="0"/>
                  </a:cubicBezTo>
                  <a:cubicBezTo>
                    <a:pt x="21600" y="13500"/>
                    <a:pt x="21600" y="13500"/>
                    <a:pt x="21600" y="13500"/>
                  </a:cubicBezTo>
                  <a:cubicBezTo>
                    <a:pt x="17182" y="18900"/>
                    <a:pt x="13745" y="21600"/>
                    <a:pt x="10800" y="21600"/>
                  </a:cubicBezTo>
                  <a:cubicBezTo>
                    <a:pt x="10309" y="21600"/>
                    <a:pt x="9818" y="21600"/>
                    <a:pt x="9327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7703" name="Freeform 531"/>
            <p:cNvSpPr/>
            <p:nvPr/>
          </p:nvSpPr>
          <p:spPr>
            <a:xfrm flipH="1" rot="16200000">
              <a:off x="33527" y="5282237"/>
              <a:ext cx="2046065" cy="109656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27" h="21600" fill="norm" stroke="1" extrusionOk="0">
                  <a:moveTo>
                    <a:pt x="21227" y="21600"/>
                  </a:moveTo>
                  <a:cubicBezTo>
                    <a:pt x="21010" y="21600"/>
                    <a:pt x="20819" y="21548"/>
                    <a:pt x="20629" y="21548"/>
                  </a:cubicBezTo>
                  <a:cubicBezTo>
                    <a:pt x="19570" y="21394"/>
                    <a:pt x="18537" y="20930"/>
                    <a:pt x="17559" y="20517"/>
                  </a:cubicBezTo>
                  <a:cubicBezTo>
                    <a:pt x="17532" y="20517"/>
                    <a:pt x="17532" y="20517"/>
                    <a:pt x="17532" y="20517"/>
                  </a:cubicBezTo>
                  <a:cubicBezTo>
                    <a:pt x="17505" y="20569"/>
                    <a:pt x="17505" y="20569"/>
                    <a:pt x="17505" y="20569"/>
                  </a:cubicBezTo>
                  <a:cubicBezTo>
                    <a:pt x="17505" y="20569"/>
                    <a:pt x="17505" y="20569"/>
                    <a:pt x="17478" y="20569"/>
                  </a:cubicBezTo>
                  <a:cubicBezTo>
                    <a:pt x="17478" y="20569"/>
                    <a:pt x="17478" y="20569"/>
                    <a:pt x="17450" y="20569"/>
                  </a:cubicBezTo>
                  <a:cubicBezTo>
                    <a:pt x="17369" y="20466"/>
                    <a:pt x="17260" y="20414"/>
                    <a:pt x="17179" y="20363"/>
                  </a:cubicBezTo>
                  <a:cubicBezTo>
                    <a:pt x="16989" y="20311"/>
                    <a:pt x="16825" y="20208"/>
                    <a:pt x="16635" y="20157"/>
                  </a:cubicBezTo>
                  <a:cubicBezTo>
                    <a:pt x="16391" y="20053"/>
                    <a:pt x="16146" y="19950"/>
                    <a:pt x="15902" y="19847"/>
                  </a:cubicBezTo>
                  <a:cubicBezTo>
                    <a:pt x="15413" y="19693"/>
                    <a:pt x="14924" y="19486"/>
                    <a:pt x="14462" y="19280"/>
                  </a:cubicBezTo>
                  <a:cubicBezTo>
                    <a:pt x="14326" y="19229"/>
                    <a:pt x="14326" y="19229"/>
                    <a:pt x="14326" y="19229"/>
                  </a:cubicBezTo>
                  <a:cubicBezTo>
                    <a:pt x="13973" y="19126"/>
                    <a:pt x="13973" y="19126"/>
                    <a:pt x="13973" y="19126"/>
                  </a:cubicBezTo>
                  <a:cubicBezTo>
                    <a:pt x="12777" y="18662"/>
                    <a:pt x="11582" y="17888"/>
                    <a:pt x="10413" y="17167"/>
                  </a:cubicBezTo>
                  <a:cubicBezTo>
                    <a:pt x="10305" y="17115"/>
                    <a:pt x="10305" y="17115"/>
                    <a:pt x="10305" y="17115"/>
                  </a:cubicBezTo>
                  <a:cubicBezTo>
                    <a:pt x="9680" y="16703"/>
                    <a:pt x="9028" y="16342"/>
                    <a:pt x="8376" y="15981"/>
                  </a:cubicBezTo>
                  <a:cubicBezTo>
                    <a:pt x="7207" y="15259"/>
                    <a:pt x="5985" y="14537"/>
                    <a:pt x="4816" y="13713"/>
                  </a:cubicBezTo>
                  <a:cubicBezTo>
                    <a:pt x="3431" y="12733"/>
                    <a:pt x="1882" y="11547"/>
                    <a:pt x="877" y="9434"/>
                  </a:cubicBezTo>
                  <a:cubicBezTo>
                    <a:pt x="62" y="7784"/>
                    <a:pt x="-373" y="5207"/>
                    <a:pt x="415" y="3196"/>
                  </a:cubicBezTo>
                  <a:cubicBezTo>
                    <a:pt x="1094" y="1495"/>
                    <a:pt x="2371" y="464"/>
                    <a:pt x="4327" y="103"/>
                  </a:cubicBezTo>
                  <a:cubicBezTo>
                    <a:pt x="4708" y="52"/>
                    <a:pt x="5142" y="52"/>
                    <a:pt x="5604" y="52"/>
                  </a:cubicBezTo>
                  <a:cubicBezTo>
                    <a:pt x="6039" y="52"/>
                    <a:pt x="6474" y="52"/>
                    <a:pt x="6909" y="103"/>
                  </a:cubicBezTo>
                  <a:cubicBezTo>
                    <a:pt x="8267" y="206"/>
                    <a:pt x="9598" y="309"/>
                    <a:pt x="10930" y="309"/>
                  </a:cubicBezTo>
                  <a:cubicBezTo>
                    <a:pt x="11147" y="309"/>
                    <a:pt x="11147" y="309"/>
                    <a:pt x="11147" y="309"/>
                  </a:cubicBezTo>
                  <a:cubicBezTo>
                    <a:pt x="11989" y="258"/>
                    <a:pt x="12832" y="206"/>
                    <a:pt x="13674" y="155"/>
                  </a:cubicBezTo>
                  <a:cubicBezTo>
                    <a:pt x="14543" y="103"/>
                    <a:pt x="15440" y="0"/>
                    <a:pt x="16309" y="0"/>
                  </a:cubicBezTo>
                  <a:cubicBezTo>
                    <a:pt x="17478" y="0"/>
                    <a:pt x="18429" y="155"/>
                    <a:pt x="19352" y="412"/>
                  </a:cubicBezTo>
                  <a:cubicBezTo>
                    <a:pt x="19977" y="567"/>
                    <a:pt x="20602" y="773"/>
                    <a:pt x="21227" y="1031"/>
                  </a:cubicBezTo>
                  <a:cubicBezTo>
                    <a:pt x="21227" y="1392"/>
                    <a:pt x="21227" y="1392"/>
                    <a:pt x="21227" y="1392"/>
                  </a:cubicBezTo>
                  <a:cubicBezTo>
                    <a:pt x="20059" y="876"/>
                    <a:pt x="18945" y="516"/>
                    <a:pt x="17858" y="412"/>
                  </a:cubicBezTo>
                  <a:cubicBezTo>
                    <a:pt x="17369" y="309"/>
                    <a:pt x="16853" y="309"/>
                    <a:pt x="16282" y="309"/>
                  </a:cubicBezTo>
                  <a:cubicBezTo>
                    <a:pt x="15385" y="309"/>
                    <a:pt x="14489" y="361"/>
                    <a:pt x="13728" y="464"/>
                  </a:cubicBezTo>
                  <a:cubicBezTo>
                    <a:pt x="12832" y="567"/>
                    <a:pt x="11908" y="619"/>
                    <a:pt x="10930" y="619"/>
                  </a:cubicBezTo>
                  <a:cubicBezTo>
                    <a:pt x="10441" y="619"/>
                    <a:pt x="9952" y="567"/>
                    <a:pt x="9435" y="567"/>
                  </a:cubicBezTo>
                  <a:cubicBezTo>
                    <a:pt x="8946" y="567"/>
                    <a:pt x="8430" y="516"/>
                    <a:pt x="7914" y="464"/>
                  </a:cubicBezTo>
                  <a:cubicBezTo>
                    <a:pt x="7235" y="361"/>
                    <a:pt x="6528" y="309"/>
                    <a:pt x="5822" y="309"/>
                  </a:cubicBezTo>
                  <a:cubicBezTo>
                    <a:pt x="4844" y="309"/>
                    <a:pt x="4029" y="464"/>
                    <a:pt x="3295" y="722"/>
                  </a:cubicBezTo>
                  <a:cubicBezTo>
                    <a:pt x="2670" y="979"/>
                    <a:pt x="1149" y="1753"/>
                    <a:pt x="496" y="3660"/>
                  </a:cubicBezTo>
                  <a:cubicBezTo>
                    <a:pt x="198" y="4485"/>
                    <a:pt x="116" y="5464"/>
                    <a:pt x="225" y="6547"/>
                  </a:cubicBezTo>
                  <a:cubicBezTo>
                    <a:pt x="578" y="9640"/>
                    <a:pt x="2371" y="11444"/>
                    <a:pt x="3920" y="12682"/>
                  </a:cubicBezTo>
                  <a:cubicBezTo>
                    <a:pt x="5251" y="13764"/>
                    <a:pt x="6664" y="14589"/>
                    <a:pt x="8022" y="15362"/>
                  </a:cubicBezTo>
                  <a:cubicBezTo>
                    <a:pt x="8593" y="15723"/>
                    <a:pt x="9164" y="16032"/>
                    <a:pt x="9707" y="16393"/>
                  </a:cubicBezTo>
                  <a:cubicBezTo>
                    <a:pt x="9952" y="16548"/>
                    <a:pt x="10196" y="16703"/>
                    <a:pt x="10441" y="16857"/>
                  </a:cubicBezTo>
                  <a:cubicBezTo>
                    <a:pt x="11500" y="17527"/>
                    <a:pt x="12614" y="18198"/>
                    <a:pt x="13728" y="18662"/>
                  </a:cubicBezTo>
                  <a:cubicBezTo>
                    <a:pt x="14081" y="18765"/>
                    <a:pt x="14435" y="18919"/>
                    <a:pt x="14761" y="19022"/>
                  </a:cubicBezTo>
                  <a:cubicBezTo>
                    <a:pt x="15549" y="19280"/>
                    <a:pt x="16336" y="19589"/>
                    <a:pt x="17070" y="20002"/>
                  </a:cubicBezTo>
                  <a:cubicBezTo>
                    <a:pt x="17450" y="20157"/>
                    <a:pt x="17831" y="20311"/>
                    <a:pt x="18184" y="20466"/>
                  </a:cubicBezTo>
                  <a:cubicBezTo>
                    <a:pt x="19026" y="20827"/>
                    <a:pt x="20140" y="21188"/>
                    <a:pt x="21227" y="21239"/>
                  </a:cubicBezTo>
                  <a:lnTo>
                    <a:pt x="21227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7704" name="Freeform 532"/>
            <p:cNvSpPr/>
            <p:nvPr/>
          </p:nvSpPr>
          <p:spPr>
            <a:xfrm flipH="1" rot="16200000">
              <a:off x="-393828" y="4674098"/>
              <a:ext cx="2758517" cy="16003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86" h="21600" fill="norm" stroke="1" extrusionOk="0">
                  <a:moveTo>
                    <a:pt x="21286" y="21600"/>
                  </a:moveTo>
                  <a:cubicBezTo>
                    <a:pt x="20579" y="21565"/>
                    <a:pt x="19831" y="21459"/>
                    <a:pt x="19023" y="21246"/>
                  </a:cubicBezTo>
                  <a:cubicBezTo>
                    <a:pt x="17346" y="20787"/>
                    <a:pt x="15568" y="19903"/>
                    <a:pt x="13406" y="18383"/>
                  </a:cubicBezTo>
                  <a:cubicBezTo>
                    <a:pt x="13103" y="18171"/>
                    <a:pt x="12800" y="17923"/>
                    <a:pt x="12496" y="17711"/>
                  </a:cubicBezTo>
                  <a:cubicBezTo>
                    <a:pt x="11870" y="17252"/>
                    <a:pt x="11224" y="16757"/>
                    <a:pt x="10577" y="16403"/>
                  </a:cubicBezTo>
                  <a:cubicBezTo>
                    <a:pt x="9526" y="15838"/>
                    <a:pt x="8476" y="15449"/>
                    <a:pt x="7667" y="15201"/>
                  </a:cubicBezTo>
                  <a:cubicBezTo>
                    <a:pt x="7344" y="15095"/>
                    <a:pt x="7021" y="14989"/>
                    <a:pt x="6697" y="14883"/>
                  </a:cubicBezTo>
                  <a:cubicBezTo>
                    <a:pt x="5364" y="14459"/>
                    <a:pt x="3970" y="14070"/>
                    <a:pt x="2717" y="13151"/>
                  </a:cubicBezTo>
                  <a:cubicBezTo>
                    <a:pt x="1787" y="12515"/>
                    <a:pt x="494" y="11419"/>
                    <a:pt x="110" y="9616"/>
                  </a:cubicBezTo>
                  <a:cubicBezTo>
                    <a:pt x="-314" y="7742"/>
                    <a:pt x="555" y="5904"/>
                    <a:pt x="1545" y="4985"/>
                  </a:cubicBezTo>
                  <a:cubicBezTo>
                    <a:pt x="2697" y="3924"/>
                    <a:pt x="4030" y="3535"/>
                    <a:pt x="5323" y="3182"/>
                  </a:cubicBezTo>
                  <a:cubicBezTo>
                    <a:pt x="5687" y="3076"/>
                    <a:pt x="5687" y="3076"/>
                    <a:pt x="5687" y="3076"/>
                  </a:cubicBezTo>
                  <a:cubicBezTo>
                    <a:pt x="6455" y="2864"/>
                    <a:pt x="7102" y="2651"/>
                    <a:pt x="7748" y="2333"/>
                  </a:cubicBezTo>
                  <a:cubicBezTo>
                    <a:pt x="8233" y="2121"/>
                    <a:pt x="8718" y="1874"/>
                    <a:pt x="9203" y="1626"/>
                  </a:cubicBezTo>
                  <a:cubicBezTo>
                    <a:pt x="9607" y="1379"/>
                    <a:pt x="10052" y="1167"/>
                    <a:pt x="10476" y="955"/>
                  </a:cubicBezTo>
                  <a:cubicBezTo>
                    <a:pt x="11203" y="601"/>
                    <a:pt x="12173" y="177"/>
                    <a:pt x="13183" y="35"/>
                  </a:cubicBezTo>
                  <a:cubicBezTo>
                    <a:pt x="13446" y="0"/>
                    <a:pt x="13729" y="0"/>
                    <a:pt x="14032" y="0"/>
                  </a:cubicBezTo>
                  <a:cubicBezTo>
                    <a:pt x="14598" y="0"/>
                    <a:pt x="15164" y="71"/>
                    <a:pt x="15628" y="106"/>
                  </a:cubicBezTo>
                  <a:cubicBezTo>
                    <a:pt x="17326" y="354"/>
                    <a:pt x="18922" y="742"/>
                    <a:pt x="20397" y="1343"/>
                  </a:cubicBezTo>
                  <a:cubicBezTo>
                    <a:pt x="20700" y="1449"/>
                    <a:pt x="21003" y="1591"/>
                    <a:pt x="21286" y="1697"/>
                  </a:cubicBezTo>
                  <a:cubicBezTo>
                    <a:pt x="21286" y="1944"/>
                    <a:pt x="21286" y="1944"/>
                    <a:pt x="21286" y="1944"/>
                  </a:cubicBezTo>
                  <a:cubicBezTo>
                    <a:pt x="20357" y="1520"/>
                    <a:pt x="19387" y="1167"/>
                    <a:pt x="18397" y="884"/>
                  </a:cubicBezTo>
                  <a:cubicBezTo>
                    <a:pt x="17063" y="530"/>
                    <a:pt x="15649" y="212"/>
                    <a:pt x="14275" y="212"/>
                  </a:cubicBezTo>
                  <a:cubicBezTo>
                    <a:pt x="14012" y="212"/>
                    <a:pt x="13769" y="212"/>
                    <a:pt x="13527" y="247"/>
                  </a:cubicBezTo>
                  <a:cubicBezTo>
                    <a:pt x="12052" y="354"/>
                    <a:pt x="10638" y="1096"/>
                    <a:pt x="9284" y="1803"/>
                  </a:cubicBezTo>
                  <a:cubicBezTo>
                    <a:pt x="8839" y="2050"/>
                    <a:pt x="8374" y="2298"/>
                    <a:pt x="7910" y="2510"/>
                  </a:cubicBezTo>
                  <a:cubicBezTo>
                    <a:pt x="7122" y="2864"/>
                    <a:pt x="6314" y="3111"/>
                    <a:pt x="5525" y="3323"/>
                  </a:cubicBezTo>
                  <a:cubicBezTo>
                    <a:pt x="4899" y="3535"/>
                    <a:pt x="4232" y="3712"/>
                    <a:pt x="3606" y="3959"/>
                  </a:cubicBezTo>
                  <a:cubicBezTo>
                    <a:pt x="2313" y="4490"/>
                    <a:pt x="555" y="5480"/>
                    <a:pt x="191" y="7919"/>
                  </a:cubicBezTo>
                  <a:cubicBezTo>
                    <a:pt x="-132" y="10075"/>
                    <a:pt x="1121" y="11631"/>
                    <a:pt x="2252" y="12550"/>
                  </a:cubicBezTo>
                  <a:cubicBezTo>
                    <a:pt x="3606" y="13681"/>
                    <a:pt x="5121" y="14141"/>
                    <a:pt x="6576" y="14600"/>
                  </a:cubicBezTo>
                  <a:cubicBezTo>
                    <a:pt x="7061" y="14742"/>
                    <a:pt x="7061" y="14742"/>
                    <a:pt x="7061" y="14742"/>
                  </a:cubicBezTo>
                  <a:cubicBezTo>
                    <a:pt x="8011" y="15060"/>
                    <a:pt x="8981" y="15378"/>
                    <a:pt x="9910" y="15838"/>
                  </a:cubicBezTo>
                  <a:cubicBezTo>
                    <a:pt x="10880" y="16297"/>
                    <a:pt x="11749" y="16934"/>
                    <a:pt x="12618" y="17570"/>
                  </a:cubicBezTo>
                  <a:cubicBezTo>
                    <a:pt x="14295" y="18772"/>
                    <a:pt x="16295" y="20151"/>
                    <a:pt x="18376" y="20822"/>
                  </a:cubicBezTo>
                  <a:cubicBezTo>
                    <a:pt x="19366" y="21140"/>
                    <a:pt x="20276" y="21317"/>
                    <a:pt x="21124" y="21317"/>
                  </a:cubicBezTo>
                  <a:cubicBezTo>
                    <a:pt x="21165" y="21317"/>
                    <a:pt x="21225" y="21317"/>
                    <a:pt x="21286" y="21317"/>
                  </a:cubicBezTo>
                  <a:lnTo>
                    <a:pt x="21286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7705" name="Freeform 537"/>
            <p:cNvSpPr/>
            <p:nvPr/>
          </p:nvSpPr>
          <p:spPr>
            <a:xfrm flipH="1" rot="16200000">
              <a:off x="1757473" y="6689068"/>
              <a:ext cx="296371" cy="326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18542" y="19800"/>
                    <a:pt x="15483" y="16200"/>
                    <a:pt x="12616" y="12600"/>
                  </a:cubicBezTo>
                  <a:cubicBezTo>
                    <a:pt x="8411" y="7200"/>
                    <a:pt x="4205" y="3600"/>
                    <a:pt x="0" y="0"/>
                  </a:cubicBezTo>
                  <a:cubicBezTo>
                    <a:pt x="5735" y="0"/>
                    <a:pt x="11278" y="3600"/>
                    <a:pt x="16821" y="7200"/>
                  </a:cubicBezTo>
                  <a:cubicBezTo>
                    <a:pt x="18542" y="9000"/>
                    <a:pt x="20071" y="9000"/>
                    <a:pt x="21600" y="10800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7706" name="Freeform 538"/>
            <p:cNvSpPr/>
            <p:nvPr/>
          </p:nvSpPr>
          <p:spPr>
            <a:xfrm flipH="1" rot="16200000">
              <a:off x="-2040505" y="2812549"/>
              <a:ext cx="6775015" cy="114991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383" y="21600"/>
                  </a:moveTo>
                  <a:cubicBezTo>
                    <a:pt x="21308" y="21600"/>
                    <a:pt x="21241" y="21600"/>
                    <a:pt x="21174" y="21551"/>
                  </a:cubicBezTo>
                  <a:cubicBezTo>
                    <a:pt x="20957" y="21452"/>
                    <a:pt x="20757" y="21305"/>
                    <a:pt x="20565" y="21108"/>
                  </a:cubicBezTo>
                  <a:cubicBezTo>
                    <a:pt x="20139" y="20665"/>
                    <a:pt x="19705" y="20026"/>
                    <a:pt x="19238" y="19189"/>
                  </a:cubicBezTo>
                  <a:cubicBezTo>
                    <a:pt x="18829" y="18500"/>
                    <a:pt x="18428" y="17664"/>
                    <a:pt x="18028" y="16877"/>
                  </a:cubicBezTo>
                  <a:cubicBezTo>
                    <a:pt x="17569" y="15991"/>
                    <a:pt x="17085" y="15007"/>
                    <a:pt x="16601" y="14220"/>
                  </a:cubicBezTo>
                  <a:cubicBezTo>
                    <a:pt x="16192" y="13531"/>
                    <a:pt x="15766" y="12842"/>
                    <a:pt x="15357" y="12251"/>
                  </a:cubicBezTo>
                  <a:cubicBezTo>
                    <a:pt x="15307" y="12153"/>
                    <a:pt x="15307" y="12153"/>
                    <a:pt x="15307" y="12153"/>
                  </a:cubicBezTo>
                  <a:cubicBezTo>
                    <a:pt x="15207" y="12005"/>
                    <a:pt x="15107" y="11858"/>
                    <a:pt x="14998" y="11710"/>
                  </a:cubicBezTo>
                  <a:cubicBezTo>
                    <a:pt x="14698" y="11267"/>
                    <a:pt x="14389" y="10825"/>
                    <a:pt x="14105" y="10136"/>
                  </a:cubicBezTo>
                  <a:cubicBezTo>
                    <a:pt x="13604" y="9004"/>
                    <a:pt x="13262" y="6790"/>
                    <a:pt x="12920" y="4674"/>
                  </a:cubicBezTo>
                  <a:cubicBezTo>
                    <a:pt x="12845" y="4133"/>
                    <a:pt x="12761" y="3592"/>
                    <a:pt x="12678" y="3100"/>
                  </a:cubicBezTo>
                  <a:cubicBezTo>
                    <a:pt x="12453" y="1771"/>
                    <a:pt x="12177" y="394"/>
                    <a:pt x="11827" y="344"/>
                  </a:cubicBezTo>
                  <a:cubicBezTo>
                    <a:pt x="11802" y="344"/>
                    <a:pt x="11802" y="344"/>
                    <a:pt x="11802" y="344"/>
                  </a:cubicBezTo>
                  <a:cubicBezTo>
                    <a:pt x="11459" y="344"/>
                    <a:pt x="11151" y="1033"/>
                    <a:pt x="10842" y="1722"/>
                  </a:cubicBezTo>
                  <a:cubicBezTo>
                    <a:pt x="10733" y="1919"/>
                    <a:pt x="10733" y="1919"/>
                    <a:pt x="10733" y="1919"/>
                  </a:cubicBezTo>
                  <a:cubicBezTo>
                    <a:pt x="10558" y="2313"/>
                    <a:pt x="10374" y="2706"/>
                    <a:pt x="10191" y="2854"/>
                  </a:cubicBezTo>
                  <a:cubicBezTo>
                    <a:pt x="10082" y="2952"/>
                    <a:pt x="9965" y="3001"/>
                    <a:pt x="9857" y="3001"/>
                  </a:cubicBezTo>
                  <a:cubicBezTo>
                    <a:pt x="9782" y="3051"/>
                    <a:pt x="9707" y="3100"/>
                    <a:pt x="9640" y="3100"/>
                  </a:cubicBezTo>
                  <a:cubicBezTo>
                    <a:pt x="9548" y="3149"/>
                    <a:pt x="9465" y="3247"/>
                    <a:pt x="9381" y="3297"/>
                  </a:cubicBezTo>
                  <a:cubicBezTo>
                    <a:pt x="9114" y="3444"/>
                    <a:pt x="8839" y="3641"/>
                    <a:pt x="8572" y="3641"/>
                  </a:cubicBezTo>
                  <a:cubicBezTo>
                    <a:pt x="8505" y="3641"/>
                    <a:pt x="8438" y="3592"/>
                    <a:pt x="8371" y="3592"/>
                  </a:cubicBezTo>
                  <a:cubicBezTo>
                    <a:pt x="8321" y="3592"/>
                    <a:pt x="8279" y="3543"/>
                    <a:pt x="8229" y="3543"/>
                  </a:cubicBezTo>
                  <a:cubicBezTo>
                    <a:pt x="8129" y="3493"/>
                    <a:pt x="8029" y="3444"/>
                    <a:pt x="7929" y="3444"/>
                  </a:cubicBezTo>
                  <a:cubicBezTo>
                    <a:pt x="7854" y="3444"/>
                    <a:pt x="7787" y="3444"/>
                    <a:pt x="7729" y="3493"/>
                  </a:cubicBezTo>
                  <a:cubicBezTo>
                    <a:pt x="7520" y="3641"/>
                    <a:pt x="7328" y="3936"/>
                    <a:pt x="7128" y="4231"/>
                  </a:cubicBezTo>
                  <a:cubicBezTo>
                    <a:pt x="6977" y="4477"/>
                    <a:pt x="6827" y="4674"/>
                    <a:pt x="6677" y="4822"/>
                  </a:cubicBezTo>
                  <a:cubicBezTo>
                    <a:pt x="6435" y="5166"/>
                    <a:pt x="6185" y="5462"/>
                    <a:pt x="5943" y="5904"/>
                  </a:cubicBezTo>
                  <a:cubicBezTo>
                    <a:pt x="5617" y="6544"/>
                    <a:pt x="5300" y="7331"/>
                    <a:pt x="4991" y="8069"/>
                  </a:cubicBezTo>
                  <a:cubicBezTo>
                    <a:pt x="4924" y="8217"/>
                    <a:pt x="4857" y="8414"/>
                    <a:pt x="4791" y="8561"/>
                  </a:cubicBezTo>
                  <a:cubicBezTo>
                    <a:pt x="4474" y="9349"/>
                    <a:pt x="4123" y="10037"/>
                    <a:pt x="3722" y="10037"/>
                  </a:cubicBezTo>
                  <a:cubicBezTo>
                    <a:pt x="3222" y="10037"/>
                    <a:pt x="2738" y="9349"/>
                    <a:pt x="2270" y="8660"/>
                  </a:cubicBezTo>
                  <a:cubicBezTo>
                    <a:pt x="1995" y="8266"/>
                    <a:pt x="1719" y="7872"/>
                    <a:pt x="1436" y="7626"/>
                  </a:cubicBezTo>
                  <a:cubicBezTo>
                    <a:pt x="1235" y="7430"/>
                    <a:pt x="1035" y="7233"/>
                    <a:pt x="835" y="7036"/>
                  </a:cubicBezTo>
                  <a:cubicBezTo>
                    <a:pt x="684" y="6839"/>
                    <a:pt x="534" y="6692"/>
                    <a:pt x="384" y="6544"/>
                  </a:cubicBezTo>
                  <a:cubicBezTo>
                    <a:pt x="267" y="6446"/>
                    <a:pt x="134" y="6298"/>
                    <a:pt x="0" y="6200"/>
                  </a:cubicBezTo>
                  <a:cubicBezTo>
                    <a:pt x="0" y="5855"/>
                    <a:pt x="0" y="5855"/>
                    <a:pt x="0" y="5855"/>
                  </a:cubicBezTo>
                  <a:cubicBezTo>
                    <a:pt x="109" y="5954"/>
                    <a:pt x="225" y="6052"/>
                    <a:pt x="359" y="6150"/>
                  </a:cubicBezTo>
                  <a:cubicBezTo>
                    <a:pt x="734" y="6544"/>
                    <a:pt x="1118" y="6938"/>
                    <a:pt x="1502" y="7331"/>
                  </a:cubicBezTo>
                  <a:cubicBezTo>
                    <a:pt x="1744" y="7577"/>
                    <a:pt x="1995" y="7971"/>
                    <a:pt x="2245" y="8315"/>
                  </a:cubicBezTo>
                  <a:cubicBezTo>
                    <a:pt x="2704" y="9004"/>
                    <a:pt x="3188" y="9742"/>
                    <a:pt x="3664" y="9742"/>
                  </a:cubicBezTo>
                  <a:cubicBezTo>
                    <a:pt x="3823" y="9742"/>
                    <a:pt x="3973" y="9644"/>
                    <a:pt x="4123" y="9496"/>
                  </a:cubicBezTo>
                  <a:cubicBezTo>
                    <a:pt x="4432" y="9152"/>
                    <a:pt x="4724" y="8414"/>
                    <a:pt x="4999" y="7676"/>
                  </a:cubicBezTo>
                  <a:cubicBezTo>
                    <a:pt x="5100" y="7430"/>
                    <a:pt x="5191" y="7184"/>
                    <a:pt x="5291" y="6987"/>
                  </a:cubicBezTo>
                  <a:cubicBezTo>
                    <a:pt x="5634" y="6150"/>
                    <a:pt x="6009" y="5314"/>
                    <a:pt x="6393" y="4822"/>
                  </a:cubicBezTo>
                  <a:cubicBezTo>
                    <a:pt x="6468" y="4723"/>
                    <a:pt x="6535" y="4674"/>
                    <a:pt x="6602" y="4576"/>
                  </a:cubicBezTo>
                  <a:cubicBezTo>
                    <a:pt x="6735" y="4428"/>
                    <a:pt x="6877" y="4231"/>
                    <a:pt x="7019" y="4035"/>
                  </a:cubicBezTo>
                  <a:cubicBezTo>
                    <a:pt x="7094" y="3936"/>
                    <a:pt x="7094" y="3936"/>
                    <a:pt x="7094" y="3936"/>
                  </a:cubicBezTo>
                  <a:cubicBezTo>
                    <a:pt x="7253" y="3690"/>
                    <a:pt x="7420" y="3444"/>
                    <a:pt x="7578" y="3297"/>
                  </a:cubicBezTo>
                  <a:cubicBezTo>
                    <a:pt x="7687" y="3198"/>
                    <a:pt x="7804" y="3149"/>
                    <a:pt x="7946" y="3149"/>
                  </a:cubicBezTo>
                  <a:cubicBezTo>
                    <a:pt x="8054" y="3149"/>
                    <a:pt x="8171" y="3149"/>
                    <a:pt x="8279" y="3198"/>
                  </a:cubicBezTo>
                  <a:cubicBezTo>
                    <a:pt x="8396" y="3247"/>
                    <a:pt x="8505" y="3247"/>
                    <a:pt x="8622" y="3247"/>
                  </a:cubicBezTo>
                  <a:cubicBezTo>
                    <a:pt x="8672" y="3247"/>
                    <a:pt x="8730" y="3247"/>
                    <a:pt x="8780" y="3247"/>
                  </a:cubicBezTo>
                  <a:cubicBezTo>
                    <a:pt x="9064" y="3149"/>
                    <a:pt x="9356" y="3001"/>
                    <a:pt x="9640" y="2805"/>
                  </a:cubicBezTo>
                  <a:cubicBezTo>
                    <a:pt x="9773" y="2755"/>
                    <a:pt x="9915" y="2657"/>
                    <a:pt x="10049" y="2608"/>
                  </a:cubicBezTo>
                  <a:cubicBezTo>
                    <a:pt x="10324" y="2460"/>
                    <a:pt x="10583" y="1870"/>
                    <a:pt x="10833" y="1328"/>
                  </a:cubicBezTo>
                  <a:cubicBezTo>
                    <a:pt x="10934" y="1132"/>
                    <a:pt x="11034" y="886"/>
                    <a:pt x="11134" y="689"/>
                  </a:cubicBezTo>
                  <a:cubicBezTo>
                    <a:pt x="11292" y="394"/>
                    <a:pt x="11534" y="0"/>
                    <a:pt x="11777" y="0"/>
                  </a:cubicBezTo>
                  <a:cubicBezTo>
                    <a:pt x="11885" y="0"/>
                    <a:pt x="11994" y="98"/>
                    <a:pt x="12085" y="295"/>
                  </a:cubicBezTo>
                  <a:cubicBezTo>
                    <a:pt x="12377" y="886"/>
                    <a:pt x="12594" y="2067"/>
                    <a:pt x="12770" y="3149"/>
                  </a:cubicBezTo>
                  <a:cubicBezTo>
                    <a:pt x="12811" y="3444"/>
                    <a:pt x="12853" y="3690"/>
                    <a:pt x="12895" y="3985"/>
                  </a:cubicBezTo>
                  <a:cubicBezTo>
                    <a:pt x="13304" y="6593"/>
                    <a:pt x="13730" y="9299"/>
                    <a:pt x="14355" y="10283"/>
                  </a:cubicBezTo>
                  <a:cubicBezTo>
                    <a:pt x="14564" y="10628"/>
                    <a:pt x="14773" y="10923"/>
                    <a:pt x="14973" y="11267"/>
                  </a:cubicBezTo>
                  <a:cubicBezTo>
                    <a:pt x="15616" y="12251"/>
                    <a:pt x="16283" y="13236"/>
                    <a:pt x="16926" y="14416"/>
                  </a:cubicBezTo>
                  <a:cubicBezTo>
                    <a:pt x="17327" y="15105"/>
                    <a:pt x="17727" y="15942"/>
                    <a:pt x="18120" y="16680"/>
                  </a:cubicBezTo>
                  <a:cubicBezTo>
                    <a:pt x="18520" y="17516"/>
                    <a:pt x="18938" y="18353"/>
                    <a:pt x="19355" y="19091"/>
                  </a:cubicBezTo>
                  <a:cubicBezTo>
                    <a:pt x="19822" y="19927"/>
                    <a:pt x="20215" y="20468"/>
                    <a:pt x="20582" y="20862"/>
                  </a:cubicBezTo>
                  <a:cubicBezTo>
                    <a:pt x="20840" y="21108"/>
                    <a:pt x="21066" y="21305"/>
                    <a:pt x="21266" y="21403"/>
                  </a:cubicBezTo>
                  <a:cubicBezTo>
                    <a:pt x="21333" y="21403"/>
                    <a:pt x="21400" y="21452"/>
                    <a:pt x="21466" y="21502"/>
                  </a:cubicBezTo>
                  <a:cubicBezTo>
                    <a:pt x="21508" y="21502"/>
                    <a:pt x="21558" y="21551"/>
                    <a:pt x="21600" y="21600"/>
                  </a:cubicBezTo>
                  <a:cubicBezTo>
                    <a:pt x="21533" y="21600"/>
                    <a:pt x="21458" y="21600"/>
                    <a:pt x="21383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7707" name="Freeform 540"/>
            <p:cNvSpPr/>
            <p:nvPr/>
          </p:nvSpPr>
          <p:spPr>
            <a:xfrm flipH="1" rot="16200000">
              <a:off x="574959" y="3623123"/>
              <a:ext cx="634232" cy="19856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20886" y="19895"/>
                    <a:pt x="20261" y="18189"/>
                    <a:pt x="19726" y="16768"/>
                  </a:cubicBezTo>
                  <a:cubicBezTo>
                    <a:pt x="18833" y="14495"/>
                    <a:pt x="18030" y="12221"/>
                    <a:pt x="17048" y="10232"/>
                  </a:cubicBezTo>
                  <a:cubicBezTo>
                    <a:pt x="14906" y="6537"/>
                    <a:pt x="12853" y="3979"/>
                    <a:pt x="10800" y="2558"/>
                  </a:cubicBezTo>
                  <a:cubicBezTo>
                    <a:pt x="9729" y="1989"/>
                    <a:pt x="8747" y="1705"/>
                    <a:pt x="7765" y="1705"/>
                  </a:cubicBezTo>
                  <a:cubicBezTo>
                    <a:pt x="6426" y="1705"/>
                    <a:pt x="5177" y="2274"/>
                    <a:pt x="3927" y="3411"/>
                  </a:cubicBezTo>
                  <a:cubicBezTo>
                    <a:pt x="2499" y="4832"/>
                    <a:pt x="1250" y="5968"/>
                    <a:pt x="0" y="6537"/>
                  </a:cubicBezTo>
                  <a:cubicBezTo>
                    <a:pt x="714" y="5968"/>
                    <a:pt x="1339" y="5116"/>
                    <a:pt x="2053" y="4263"/>
                  </a:cubicBezTo>
                  <a:cubicBezTo>
                    <a:pt x="3124" y="2558"/>
                    <a:pt x="4284" y="1137"/>
                    <a:pt x="5534" y="568"/>
                  </a:cubicBezTo>
                  <a:cubicBezTo>
                    <a:pt x="6337" y="0"/>
                    <a:pt x="7140" y="0"/>
                    <a:pt x="7944" y="0"/>
                  </a:cubicBezTo>
                  <a:cubicBezTo>
                    <a:pt x="9104" y="0"/>
                    <a:pt x="10264" y="284"/>
                    <a:pt x="11425" y="1137"/>
                  </a:cubicBezTo>
                  <a:cubicBezTo>
                    <a:pt x="13835" y="3126"/>
                    <a:pt x="15888" y="5684"/>
                    <a:pt x="17673" y="9379"/>
                  </a:cubicBezTo>
                  <a:cubicBezTo>
                    <a:pt x="19369" y="12789"/>
                    <a:pt x="20529" y="16200"/>
                    <a:pt x="2160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7708" name="Freeform 541"/>
            <p:cNvSpPr/>
            <p:nvPr/>
          </p:nvSpPr>
          <p:spPr>
            <a:xfrm flipH="1" rot="16200000">
              <a:off x="1578169" y="6486054"/>
              <a:ext cx="626824" cy="1081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19431" y="21073"/>
                    <a:pt x="17172" y="20546"/>
                    <a:pt x="15093" y="18966"/>
                  </a:cubicBezTo>
                  <a:cubicBezTo>
                    <a:pt x="13376" y="17912"/>
                    <a:pt x="11749" y="15805"/>
                    <a:pt x="10213" y="13698"/>
                  </a:cubicBezTo>
                  <a:cubicBezTo>
                    <a:pt x="8947" y="12644"/>
                    <a:pt x="7682" y="11063"/>
                    <a:pt x="6417" y="10010"/>
                  </a:cubicBezTo>
                  <a:cubicBezTo>
                    <a:pt x="5603" y="8956"/>
                    <a:pt x="5603" y="8956"/>
                    <a:pt x="5603" y="8956"/>
                  </a:cubicBezTo>
                  <a:cubicBezTo>
                    <a:pt x="4428" y="7902"/>
                    <a:pt x="3163" y="6849"/>
                    <a:pt x="1988" y="4741"/>
                  </a:cubicBezTo>
                  <a:cubicBezTo>
                    <a:pt x="1265" y="3688"/>
                    <a:pt x="633" y="2107"/>
                    <a:pt x="0" y="0"/>
                  </a:cubicBezTo>
                  <a:cubicBezTo>
                    <a:pt x="813" y="1580"/>
                    <a:pt x="1808" y="2634"/>
                    <a:pt x="2711" y="3161"/>
                  </a:cubicBezTo>
                  <a:cubicBezTo>
                    <a:pt x="3073" y="3688"/>
                    <a:pt x="3344" y="4215"/>
                    <a:pt x="3615" y="4215"/>
                  </a:cubicBezTo>
                  <a:cubicBezTo>
                    <a:pt x="4519" y="5268"/>
                    <a:pt x="5423" y="5795"/>
                    <a:pt x="6326" y="6849"/>
                  </a:cubicBezTo>
                  <a:cubicBezTo>
                    <a:pt x="7682" y="7902"/>
                    <a:pt x="7682" y="7902"/>
                    <a:pt x="7682" y="7902"/>
                  </a:cubicBezTo>
                  <a:cubicBezTo>
                    <a:pt x="8767" y="8956"/>
                    <a:pt x="9851" y="10010"/>
                    <a:pt x="10936" y="11063"/>
                  </a:cubicBezTo>
                  <a:cubicBezTo>
                    <a:pt x="12833" y="13171"/>
                    <a:pt x="14731" y="15278"/>
                    <a:pt x="16629" y="16332"/>
                  </a:cubicBezTo>
                  <a:cubicBezTo>
                    <a:pt x="18346" y="17385"/>
                    <a:pt x="19973" y="17912"/>
                    <a:pt x="21600" y="17912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</p:grpSp>
      <p:sp>
        <p:nvSpPr>
          <p:cNvPr id="7710" name="TextBox 4"/>
          <p:cNvSpPr txBox="1"/>
          <p:nvPr/>
        </p:nvSpPr>
        <p:spPr>
          <a:xfrm>
            <a:off x="371474" y="6361276"/>
            <a:ext cx="3119440" cy="2565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>
            <a:spAutoFit/>
          </a:bodyPr>
          <a:lstStyle/>
          <a:p>
            <a:pPr>
              <a:defRPr sz="1100">
                <a:solidFill>
                  <a:srgbClr val="BFBFBF"/>
                </a:solidFill>
              </a:defRPr>
            </a:pPr>
            <a:r>
              <a:t>©2019 </a:t>
            </a:r>
            <a:r>
              <a:rPr b="1"/>
              <a:t>ALAMIAN</a:t>
            </a:r>
            <a:r>
              <a:t>. </a:t>
            </a:r>
            <a:r>
              <a:t>ALL RIGHTS RESERVED</a:t>
            </a:r>
            <a:r>
              <a:t>.</a:t>
            </a:r>
          </a:p>
        </p:txBody>
      </p:sp>
      <p:sp>
        <p:nvSpPr>
          <p:cNvPr id="7711" name="TextBox 5"/>
          <p:cNvSpPr txBox="1"/>
          <p:nvPr/>
        </p:nvSpPr>
        <p:spPr>
          <a:xfrm>
            <a:off x="10924878" y="6361276"/>
            <a:ext cx="537667" cy="2565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>
            <a:spAutoFit/>
          </a:bodyPr>
          <a:lstStyle>
            <a:lvl1pPr>
              <a:defRPr sz="1100">
                <a:solidFill>
                  <a:srgbClr val="BFBFBF"/>
                </a:solidFill>
              </a:defRPr>
            </a:lvl1pPr>
          </a:lstStyle>
          <a:p>
            <a:pPr/>
            <a:r>
              <a:t>PAGE</a:t>
            </a:r>
          </a:p>
        </p:txBody>
      </p:sp>
      <p:sp>
        <p:nvSpPr>
          <p:cNvPr id="7712" name="Slide Number"/>
          <p:cNvSpPr txBox="1"/>
          <p:nvPr>
            <p:ph type="sldNum" sz="quarter" idx="2"/>
          </p:nvPr>
        </p:nvSpPr>
        <p:spPr>
          <a:xfrm>
            <a:off x="11493117" y="6361276"/>
            <a:ext cx="259530" cy="256541"/>
          </a:xfrm>
          <a:prstGeom prst="rect">
            <a:avLst/>
          </a:prstGeom>
        </p:spPr>
        <p:txBody>
          <a:bodyPr anchor="t"/>
          <a:lstStyle>
            <a:lvl1pPr algn="ctr">
              <a:defRPr b="1" sz="1100">
                <a:solidFill>
                  <a:srgbClr val="404040"/>
                </a:solidFill>
              </a:defRPr>
            </a:lvl1pPr>
          </a:lstStyle>
          <a:p>
            <a:pPr/>
            <a:fld id="{86CB4B4D-7CA3-9044-876B-883B54F8677D}" type="slidenum"/>
          </a:p>
        </p:txBody>
      </p:sp>
      <p:grpSp>
        <p:nvGrpSpPr>
          <p:cNvPr id="8060" name="Group 1"/>
          <p:cNvGrpSpPr/>
          <p:nvPr/>
        </p:nvGrpSpPr>
        <p:grpSpPr>
          <a:xfrm>
            <a:off x="441439" y="212247"/>
            <a:ext cx="1466734" cy="307341"/>
            <a:chOff x="0" y="0"/>
            <a:chExt cx="1466732" cy="307340"/>
          </a:xfrm>
        </p:grpSpPr>
        <p:grpSp>
          <p:nvGrpSpPr>
            <p:cNvPr id="8058" name="Group 360"/>
            <p:cNvGrpSpPr/>
            <p:nvPr/>
          </p:nvGrpSpPr>
          <p:grpSpPr>
            <a:xfrm>
              <a:off x="0" y="11590"/>
              <a:ext cx="296694" cy="284163"/>
              <a:chOff x="0" y="0"/>
              <a:chExt cx="296693" cy="284162"/>
            </a:xfrm>
          </p:grpSpPr>
          <p:grpSp>
            <p:nvGrpSpPr>
              <p:cNvPr id="7912" name="Group 556"/>
              <p:cNvGrpSpPr/>
              <p:nvPr/>
            </p:nvGrpSpPr>
            <p:grpSpPr>
              <a:xfrm>
                <a:off x="0" y="92324"/>
                <a:ext cx="157098" cy="191839"/>
                <a:chOff x="0" y="0"/>
                <a:chExt cx="157097" cy="191837"/>
              </a:xfrm>
            </p:grpSpPr>
            <p:sp>
              <p:nvSpPr>
                <p:cNvPr id="7713" name="Freeform 356"/>
                <p:cNvSpPr/>
                <p:nvPr/>
              </p:nvSpPr>
              <p:spPr>
                <a:xfrm>
                  <a:off x="0" y="83339"/>
                  <a:ext cx="12700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21600"/>
                      </a:moveTo>
                      <a:cubicBezTo>
                        <a:pt x="0" y="21600"/>
                        <a:pt x="0" y="21600"/>
                        <a:pt x="0" y="2160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21600" y="0"/>
                        <a:pt x="21600" y="7200"/>
                        <a:pt x="21600" y="7200"/>
                      </a:cubicBezTo>
                      <a:cubicBezTo>
                        <a:pt x="21600" y="14400"/>
                        <a:pt x="21600" y="21600"/>
                        <a:pt x="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714" name="Freeform 357"/>
                <p:cNvSpPr/>
                <p:nvPr/>
              </p:nvSpPr>
              <p:spPr>
                <a:xfrm>
                  <a:off x="330" y="117094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21600"/>
                      </a:moveTo>
                      <a:cubicBezTo>
                        <a:pt x="0" y="21600"/>
                        <a:pt x="0" y="21600"/>
                        <a:pt x="0" y="2160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0800" y="0"/>
                        <a:pt x="10800" y="21600"/>
                      </a:cubicBezTo>
                      <a:cubicBezTo>
                        <a:pt x="21600" y="21600"/>
                        <a:pt x="21600" y="21600"/>
                        <a:pt x="21600" y="21600"/>
                      </a:cubicBezTo>
                      <a:cubicBezTo>
                        <a:pt x="21600" y="21600"/>
                        <a:pt x="21600" y="21600"/>
                        <a:pt x="21600" y="21600"/>
                      </a:cubicBezTo>
                      <a:cubicBezTo>
                        <a:pt x="10800" y="21600"/>
                        <a:pt x="10800" y="21600"/>
                        <a:pt x="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715" name="Freeform 358"/>
                <p:cNvSpPr/>
                <p:nvPr/>
              </p:nvSpPr>
              <p:spPr>
                <a:xfrm>
                  <a:off x="882" y="111137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5400" y="21600"/>
                      </a:moveTo>
                      <a:cubicBezTo>
                        <a:pt x="5400" y="21600"/>
                        <a:pt x="0" y="21600"/>
                        <a:pt x="0" y="2160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5400" y="0"/>
                        <a:pt x="5400" y="0"/>
                      </a:cubicBezTo>
                      <a:cubicBezTo>
                        <a:pt x="10800" y="3086"/>
                        <a:pt x="16200" y="6171"/>
                        <a:pt x="16200" y="9257"/>
                      </a:cubicBezTo>
                      <a:cubicBezTo>
                        <a:pt x="21600" y="9257"/>
                        <a:pt x="21600" y="12343"/>
                        <a:pt x="21600" y="12343"/>
                      </a:cubicBezTo>
                      <a:cubicBezTo>
                        <a:pt x="21600" y="15429"/>
                        <a:pt x="21600" y="15429"/>
                        <a:pt x="16200" y="18514"/>
                      </a:cubicBezTo>
                      <a:cubicBezTo>
                        <a:pt x="10800" y="18514"/>
                        <a:pt x="10800" y="21600"/>
                        <a:pt x="540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716" name="Freeform 359"/>
                <p:cNvSpPr/>
                <p:nvPr/>
              </p:nvSpPr>
              <p:spPr>
                <a:xfrm>
                  <a:off x="2095" y="87751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0800" y="0"/>
                      </a:moveTo>
                      <a:cubicBezTo>
                        <a:pt x="16200" y="0"/>
                        <a:pt x="21600" y="10800"/>
                        <a:pt x="21600" y="10800"/>
                      </a:cubicBezTo>
                      <a:cubicBezTo>
                        <a:pt x="21600" y="21600"/>
                        <a:pt x="21600" y="21600"/>
                        <a:pt x="10800" y="21600"/>
                      </a:cubicBezTo>
                      <a:cubicBezTo>
                        <a:pt x="5400" y="21600"/>
                        <a:pt x="0" y="16200"/>
                        <a:pt x="0" y="10800"/>
                      </a:cubicBezTo>
                      <a:cubicBezTo>
                        <a:pt x="0" y="10800"/>
                        <a:pt x="10800" y="0"/>
                        <a:pt x="108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717" name="Freeform 360"/>
                <p:cNvSpPr/>
                <p:nvPr/>
              </p:nvSpPr>
              <p:spPr>
                <a:xfrm>
                  <a:off x="1875" y="14136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8514" y="21600"/>
                      </a:moveTo>
                      <a:cubicBezTo>
                        <a:pt x="12343" y="21600"/>
                        <a:pt x="6171" y="21600"/>
                        <a:pt x="0" y="2160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9257" y="5891"/>
                        <a:pt x="12343" y="13745"/>
                        <a:pt x="21600" y="19636"/>
                      </a:cubicBezTo>
                      <a:cubicBezTo>
                        <a:pt x="21600" y="19636"/>
                        <a:pt x="21600" y="19636"/>
                        <a:pt x="21600" y="19636"/>
                      </a:cubicBezTo>
                      <a:cubicBezTo>
                        <a:pt x="21600" y="19636"/>
                        <a:pt x="21600" y="21600"/>
                        <a:pt x="18514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718" name="Freeform 361"/>
                <p:cNvSpPr/>
                <p:nvPr/>
              </p:nvSpPr>
              <p:spPr>
                <a:xfrm>
                  <a:off x="3860" y="114998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10800"/>
                      </a:moveTo>
                      <a:cubicBezTo>
                        <a:pt x="0" y="0"/>
                        <a:pt x="0" y="0"/>
                        <a:pt x="10800" y="0"/>
                      </a:cubicBezTo>
                      <a:cubicBezTo>
                        <a:pt x="21600" y="0"/>
                        <a:pt x="21600" y="0"/>
                        <a:pt x="21600" y="10800"/>
                      </a:cubicBezTo>
                      <a:cubicBezTo>
                        <a:pt x="21600" y="21600"/>
                        <a:pt x="10800" y="21600"/>
                        <a:pt x="10800" y="21600"/>
                      </a:cubicBezTo>
                      <a:cubicBezTo>
                        <a:pt x="10800" y="21600"/>
                        <a:pt x="10800" y="10800"/>
                        <a:pt x="0" y="108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719" name="Freeform 362"/>
                <p:cNvSpPr/>
                <p:nvPr/>
              </p:nvSpPr>
              <p:spPr>
                <a:xfrm>
                  <a:off x="3860" y="93708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5400"/>
                      </a:moveTo>
                      <a:cubicBezTo>
                        <a:pt x="21600" y="16200"/>
                        <a:pt x="16200" y="21600"/>
                        <a:pt x="5400" y="21600"/>
                      </a:cubicBezTo>
                      <a:cubicBezTo>
                        <a:pt x="0" y="21600"/>
                        <a:pt x="0" y="16200"/>
                        <a:pt x="0" y="16200"/>
                      </a:cubicBezTo>
                      <a:cubicBezTo>
                        <a:pt x="0" y="0"/>
                        <a:pt x="0" y="0"/>
                        <a:pt x="16200" y="0"/>
                      </a:cubicBezTo>
                      <a:cubicBezTo>
                        <a:pt x="21600" y="0"/>
                        <a:pt x="21600" y="0"/>
                        <a:pt x="21600" y="54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720" name="Freeform 363"/>
                <p:cNvSpPr/>
                <p:nvPr/>
              </p:nvSpPr>
              <p:spPr>
                <a:xfrm>
                  <a:off x="5625" y="13066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0"/>
                      </a:moveTo>
                      <a:cubicBezTo>
                        <a:pt x="0" y="0"/>
                        <a:pt x="10800" y="0"/>
                        <a:pt x="10800" y="0"/>
                      </a:cubicBezTo>
                      <a:cubicBezTo>
                        <a:pt x="10800" y="0"/>
                        <a:pt x="10800" y="0"/>
                        <a:pt x="21600" y="21600"/>
                      </a:cubicBezTo>
                      <a:cubicBezTo>
                        <a:pt x="10800" y="21600"/>
                        <a:pt x="10800" y="21600"/>
                        <a:pt x="10800" y="21600"/>
                      </a:cubicBezTo>
                      <a:cubicBezTo>
                        <a:pt x="10800" y="21600"/>
                        <a:pt x="0" y="21600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721" name="Freeform 364"/>
                <p:cNvSpPr/>
                <p:nvPr/>
              </p:nvSpPr>
              <p:spPr>
                <a:xfrm>
                  <a:off x="4527" y="81794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378" h="17382" fill="norm" stroke="1" extrusionOk="0">
                      <a:moveTo>
                        <a:pt x="18514" y="5091"/>
                      </a:moveTo>
                      <a:cubicBezTo>
                        <a:pt x="21600" y="8691"/>
                        <a:pt x="15429" y="8691"/>
                        <a:pt x="15429" y="12291"/>
                      </a:cubicBezTo>
                      <a:cubicBezTo>
                        <a:pt x="15429" y="15891"/>
                        <a:pt x="12343" y="19491"/>
                        <a:pt x="9257" y="15891"/>
                      </a:cubicBezTo>
                      <a:cubicBezTo>
                        <a:pt x="6171" y="15891"/>
                        <a:pt x="6171" y="15891"/>
                        <a:pt x="3086" y="15891"/>
                      </a:cubicBezTo>
                      <a:cubicBezTo>
                        <a:pt x="3086" y="15891"/>
                        <a:pt x="0" y="12291"/>
                        <a:pt x="0" y="12291"/>
                      </a:cubicBezTo>
                      <a:cubicBezTo>
                        <a:pt x="0" y="12291"/>
                        <a:pt x="0" y="8691"/>
                        <a:pt x="3086" y="5091"/>
                      </a:cubicBezTo>
                      <a:cubicBezTo>
                        <a:pt x="3086" y="5091"/>
                        <a:pt x="6171" y="5091"/>
                        <a:pt x="9257" y="1491"/>
                      </a:cubicBezTo>
                      <a:cubicBezTo>
                        <a:pt x="12343" y="-2109"/>
                        <a:pt x="15429" y="1491"/>
                        <a:pt x="18514" y="509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722" name="Freeform 365"/>
                <p:cNvSpPr/>
                <p:nvPr/>
              </p:nvSpPr>
              <p:spPr>
                <a:xfrm>
                  <a:off x="3309" y="161770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6200" y="20400"/>
                      </a:moveTo>
                      <a:cubicBezTo>
                        <a:pt x="10800" y="20400"/>
                        <a:pt x="5400" y="20400"/>
                        <a:pt x="0" y="1920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200"/>
                        <a:pt x="1800" y="2400"/>
                        <a:pt x="1800" y="2400"/>
                      </a:cubicBezTo>
                      <a:cubicBezTo>
                        <a:pt x="9000" y="8400"/>
                        <a:pt x="14400" y="13200"/>
                        <a:pt x="19800" y="19200"/>
                      </a:cubicBezTo>
                      <a:cubicBezTo>
                        <a:pt x="19800" y="19200"/>
                        <a:pt x="21600" y="20400"/>
                        <a:pt x="21600" y="21600"/>
                      </a:cubicBezTo>
                      <a:cubicBezTo>
                        <a:pt x="19800" y="21600"/>
                        <a:pt x="19800" y="21600"/>
                        <a:pt x="18000" y="20400"/>
                      </a:cubicBezTo>
                      <a:cubicBezTo>
                        <a:pt x="18000" y="20400"/>
                        <a:pt x="18000" y="20400"/>
                        <a:pt x="16200" y="204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723" name="Freeform 366"/>
                <p:cNvSpPr/>
                <p:nvPr/>
              </p:nvSpPr>
              <p:spPr>
                <a:xfrm>
                  <a:off x="7170" y="89847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21600"/>
                      </a:moveTo>
                      <a:cubicBezTo>
                        <a:pt x="0" y="21600"/>
                        <a:pt x="0" y="0"/>
                        <a:pt x="0" y="0"/>
                      </a:cubicBezTo>
                      <a:cubicBezTo>
                        <a:pt x="21600" y="0"/>
                        <a:pt x="21600" y="0"/>
                        <a:pt x="21600" y="0"/>
                      </a:cubicBezTo>
                      <a:cubicBezTo>
                        <a:pt x="21600" y="21600"/>
                        <a:pt x="21600" y="21600"/>
                        <a:pt x="21600" y="21600"/>
                      </a:cubicBezTo>
                      <a:cubicBezTo>
                        <a:pt x="21600" y="21600"/>
                        <a:pt x="0" y="21600"/>
                        <a:pt x="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724" name="Freeform 367"/>
                <p:cNvSpPr/>
                <p:nvPr/>
              </p:nvSpPr>
              <p:spPr>
                <a:xfrm>
                  <a:off x="7390" y="144341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0"/>
                      </a:moveTo>
                      <a:cubicBezTo>
                        <a:pt x="0" y="0"/>
                        <a:pt x="10800" y="0"/>
                        <a:pt x="10800" y="0"/>
                      </a:cubicBezTo>
                      <a:cubicBezTo>
                        <a:pt x="10800" y="0"/>
                        <a:pt x="21600" y="0"/>
                        <a:pt x="21600" y="21600"/>
                      </a:cubicBezTo>
                      <a:cubicBezTo>
                        <a:pt x="21600" y="21600"/>
                        <a:pt x="10800" y="21600"/>
                        <a:pt x="10800" y="21600"/>
                      </a:cubicBezTo>
                      <a:cubicBezTo>
                        <a:pt x="10800" y="21600"/>
                        <a:pt x="0" y="21600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725" name="Freeform 368"/>
                <p:cNvSpPr/>
                <p:nvPr/>
              </p:nvSpPr>
              <p:spPr>
                <a:xfrm>
                  <a:off x="6508" y="117094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0"/>
                      </a:moveTo>
                      <a:cubicBezTo>
                        <a:pt x="21600" y="4320"/>
                        <a:pt x="21600" y="12960"/>
                        <a:pt x="12960" y="17280"/>
                      </a:cubicBezTo>
                      <a:cubicBezTo>
                        <a:pt x="12960" y="21600"/>
                        <a:pt x="12960" y="21600"/>
                        <a:pt x="8640" y="21600"/>
                      </a:cubicBezTo>
                      <a:cubicBezTo>
                        <a:pt x="4320" y="21600"/>
                        <a:pt x="0" y="21600"/>
                        <a:pt x="0" y="17280"/>
                      </a:cubicBezTo>
                      <a:cubicBezTo>
                        <a:pt x="0" y="12960"/>
                        <a:pt x="0" y="8640"/>
                        <a:pt x="0" y="8640"/>
                      </a:cubicBezTo>
                      <a:cubicBezTo>
                        <a:pt x="4320" y="4320"/>
                        <a:pt x="17280" y="0"/>
                        <a:pt x="216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726" name="Freeform 369"/>
                <p:cNvSpPr/>
                <p:nvPr/>
              </p:nvSpPr>
              <p:spPr>
                <a:xfrm>
                  <a:off x="7059" y="6695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7600" fill="norm" stroke="1" extrusionOk="0">
                      <a:moveTo>
                        <a:pt x="21600" y="3200"/>
                      </a:moveTo>
                      <a:cubicBezTo>
                        <a:pt x="21600" y="10400"/>
                        <a:pt x="14400" y="10400"/>
                        <a:pt x="14400" y="17600"/>
                      </a:cubicBezTo>
                      <a:cubicBezTo>
                        <a:pt x="7200" y="10400"/>
                        <a:pt x="7200" y="10400"/>
                        <a:pt x="0" y="3200"/>
                      </a:cubicBezTo>
                      <a:cubicBezTo>
                        <a:pt x="7200" y="3200"/>
                        <a:pt x="7200" y="3200"/>
                        <a:pt x="7200" y="3200"/>
                      </a:cubicBezTo>
                      <a:cubicBezTo>
                        <a:pt x="14400" y="3200"/>
                        <a:pt x="21600" y="-4000"/>
                        <a:pt x="21600" y="32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727" name="Freeform 370"/>
                <p:cNvSpPr/>
                <p:nvPr/>
              </p:nvSpPr>
              <p:spPr>
                <a:xfrm>
                  <a:off x="6839" y="7142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6200" y="0"/>
                      </a:moveTo>
                      <a:cubicBezTo>
                        <a:pt x="16200" y="0"/>
                        <a:pt x="16200" y="0"/>
                        <a:pt x="21600" y="7200"/>
                      </a:cubicBezTo>
                      <a:cubicBezTo>
                        <a:pt x="21600" y="14400"/>
                        <a:pt x="16200" y="21600"/>
                        <a:pt x="10800" y="21600"/>
                      </a:cubicBezTo>
                      <a:cubicBezTo>
                        <a:pt x="5400" y="21600"/>
                        <a:pt x="0" y="14400"/>
                        <a:pt x="0" y="7200"/>
                      </a:cubicBezTo>
                      <a:cubicBezTo>
                        <a:pt x="0" y="7200"/>
                        <a:pt x="5400" y="0"/>
                        <a:pt x="162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728" name="Freeform 371"/>
                <p:cNvSpPr/>
                <p:nvPr/>
              </p:nvSpPr>
              <p:spPr>
                <a:xfrm>
                  <a:off x="8052" y="57857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0800" y="21600"/>
                      </a:moveTo>
                      <a:cubicBezTo>
                        <a:pt x="10800" y="21600"/>
                        <a:pt x="0" y="21600"/>
                        <a:pt x="0" y="21600"/>
                      </a:cubicBezTo>
                      <a:cubicBezTo>
                        <a:pt x="0" y="21600"/>
                        <a:pt x="0" y="0"/>
                        <a:pt x="10800" y="0"/>
                      </a:cubicBezTo>
                      <a:cubicBezTo>
                        <a:pt x="10800" y="0"/>
                        <a:pt x="10800" y="0"/>
                        <a:pt x="21600" y="0"/>
                      </a:cubicBezTo>
                      <a:cubicBezTo>
                        <a:pt x="10800" y="21600"/>
                        <a:pt x="10800" y="21600"/>
                        <a:pt x="1080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729" name="Freeform 372"/>
                <p:cNvSpPr/>
                <p:nvPr/>
              </p:nvSpPr>
              <p:spPr>
                <a:xfrm>
                  <a:off x="7390" y="121564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6900" fill="norm" stroke="1" extrusionOk="0">
                      <a:moveTo>
                        <a:pt x="15120" y="11700"/>
                      </a:moveTo>
                      <a:cubicBezTo>
                        <a:pt x="12960" y="11700"/>
                        <a:pt x="10800" y="15300"/>
                        <a:pt x="8640" y="15300"/>
                      </a:cubicBezTo>
                      <a:cubicBezTo>
                        <a:pt x="6480" y="18900"/>
                        <a:pt x="4320" y="15300"/>
                        <a:pt x="0" y="15300"/>
                      </a:cubicBezTo>
                      <a:cubicBezTo>
                        <a:pt x="0" y="15300"/>
                        <a:pt x="0" y="11700"/>
                        <a:pt x="0" y="11700"/>
                      </a:cubicBezTo>
                      <a:cubicBezTo>
                        <a:pt x="0" y="11700"/>
                        <a:pt x="0" y="8100"/>
                        <a:pt x="2160" y="8100"/>
                      </a:cubicBezTo>
                      <a:cubicBezTo>
                        <a:pt x="4320" y="8100"/>
                        <a:pt x="8640" y="4500"/>
                        <a:pt x="10800" y="4500"/>
                      </a:cubicBezTo>
                      <a:cubicBezTo>
                        <a:pt x="12960" y="-2700"/>
                        <a:pt x="15120" y="900"/>
                        <a:pt x="17280" y="900"/>
                      </a:cubicBezTo>
                      <a:cubicBezTo>
                        <a:pt x="17280" y="900"/>
                        <a:pt x="19440" y="900"/>
                        <a:pt x="19440" y="900"/>
                      </a:cubicBezTo>
                      <a:cubicBezTo>
                        <a:pt x="19440" y="900"/>
                        <a:pt x="21600" y="900"/>
                        <a:pt x="21600" y="900"/>
                      </a:cubicBezTo>
                      <a:cubicBezTo>
                        <a:pt x="21600" y="900"/>
                        <a:pt x="21600" y="900"/>
                        <a:pt x="19440" y="4500"/>
                      </a:cubicBezTo>
                      <a:cubicBezTo>
                        <a:pt x="17280" y="4500"/>
                        <a:pt x="15120" y="8100"/>
                        <a:pt x="15120" y="117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730" name="Freeform 373"/>
                <p:cNvSpPr/>
                <p:nvPr/>
              </p:nvSpPr>
              <p:spPr>
                <a:xfrm>
                  <a:off x="5405" y="177497"/>
                  <a:ext cx="12701" cy="1434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0463" y="20700"/>
                      </a:moveTo>
                      <a:cubicBezTo>
                        <a:pt x="20463" y="20700"/>
                        <a:pt x="20463" y="21600"/>
                        <a:pt x="21600" y="21600"/>
                      </a:cubicBezTo>
                      <a:cubicBezTo>
                        <a:pt x="0" y="21600"/>
                        <a:pt x="0" y="21600"/>
                        <a:pt x="0" y="2160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2274" y="1800"/>
                        <a:pt x="3411" y="4500"/>
                        <a:pt x="5684" y="6300"/>
                      </a:cubicBezTo>
                      <a:cubicBezTo>
                        <a:pt x="7958" y="9900"/>
                        <a:pt x="11368" y="13500"/>
                        <a:pt x="14779" y="17100"/>
                      </a:cubicBezTo>
                      <a:cubicBezTo>
                        <a:pt x="14779" y="18000"/>
                        <a:pt x="15916" y="18000"/>
                        <a:pt x="17053" y="18000"/>
                      </a:cubicBezTo>
                      <a:cubicBezTo>
                        <a:pt x="18189" y="18900"/>
                        <a:pt x="19326" y="19800"/>
                        <a:pt x="20463" y="207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731" name="Freeform 374"/>
                <p:cNvSpPr/>
                <p:nvPr/>
              </p:nvSpPr>
              <p:spPr>
                <a:xfrm>
                  <a:off x="10207" y="100474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8437" h="19800" fill="norm" stroke="1" extrusionOk="0">
                      <a:moveTo>
                        <a:pt x="10800" y="0"/>
                      </a:moveTo>
                      <a:cubicBezTo>
                        <a:pt x="16200" y="0"/>
                        <a:pt x="21600" y="7200"/>
                        <a:pt x="16200" y="7200"/>
                      </a:cubicBezTo>
                      <a:cubicBezTo>
                        <a:pt x="16200" y="7200"/>
                        <a:pt x="16200" y="14400"/>
                        <a:pt x="10800" y="14400"/>
                      </a:cubicBezTo>
                      <a:cubicBezTo>
                        <a:pt x="10800" y="21600"/>
                        <a:pt x="5400" y="21600"/>
                        <a:pt x="5400" y="14400"/>
                      </a:cubicBezTo>
                      <a:cubicBezTo>
                        <a:pt x="0" y="14400"/>
                        <a:pt x="0" y="7200"/>
                        <a:pt x="0" y="7200"/>
                      </a:cubicBezTo>
                      <a:cubicBezTo>
                        <a:pt x="0" y="0"/>
                        <a:pt x="5400" y="0"/>
                        <a:pt x="108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732" name="Freeform 375"/>
                <p:cNvSpPr/>
                <p:nvPr/>
              </p:nvSpPr>
              <p:spPr>
                <a:xfrm>
                  <a:off x="9699" y="12691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286" h="21600" fill="norm" stroke="1" extrusionOk="0">
                      <a:moveTo>
                        <a:pt x="19286" y="16200"/>
                      </a:moveTo>
                      <a:cubicBezTo>
                        <a:pt x="19286" y="16200"/>
                        <a:pt x="19286" y="21600"/>
                        <a:pt x="19286" y="21600"/>
                      </a:cubicBezTo>
                      <a:cubicBezTo>
                        <a:pt x="16200" y="21600"/>
                        <a:pt x="16200" y="21600"/>
                        <a:pt x="13115" y="21600"/>
                      </a:cubicBezTo>
                      <a:cubicBezTo>
                        <a:pt x="13115" y="21600"/>
                        <a:pt x="13115" y="21600"/>
                        <a:pt x="13115" y="21600"/>
                      </a:cubicBezTo>
                      <a:cubicBezTo>
                        <a:pt x="10029" y="21600"/>
                        <a:pt x="6943" y="16200"/>
                        <a:pt x="3857" y="16200"/>
                      </a:cubicBezTo>
                      <a:cubicBezTo>
                        <a:pt x="-2314" y="16200"/>
                        <a:pt x="772" y="10800"/>
                        <a:pt x="772" y="5400"/>
                      </a:cubicBezTo>
                      <a:cubicBezTo>
                        <a:pt x="772" y="0"/>
                        <a:pt x="3857" y="0"/>
                        <a:pt x="3857" y="0"/>
                      </a:cubicBezTo>
                      <a:cubicBezTo>
                        <a:pt x="6943" y="5400"/>
                        <a:pt x="13115" y="5400"/>
                        <a:pt x="16200" y="5400"/>
                      </a:cubicBezTo>
                      <a:cubicBezTo>
                        <a:pt x="16200" y="5400"/>
                        <a:pt x="19286" y="16200"/>
                        <a:pt x="19286" y="162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733" name="Freeform 376"/>
                <p:cNvSpPr/>
                <p:nvPr/>
              </p:nvSpPr>
              <p:spPr>
                <a:xfrm>
                  <a:off x="11251" y="8830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21600"/>
                      </a:moveTo>
                      <a:cubicBezTo>
                        <a:pt x="0" y="10800"/>
                        <a:pt x="0" y="10800"/>
                        <a:pt x="0" y="0"/>
                      </a:cubicBezTo>
                      <a:cubicBezTo>
                        <a:pt x="0" y="0"/>
                        <a:pt x="0" y="0"/>
                        <a:pt x="21600" y="0"/>
                      </a:cubicBezTo>
                      <a:cubicBezTo>
                        <a:pt x="21600" y="0"/>
                        <a:pt x="21600" y="0"/>
                        <a:pt x="21600" y="10800"/>
                      </a:cubicBezTo>
                      <a:cubicBezTo>
                        <a:pt x="21600" y="10800"/>
                        <a:pt x="21600" y="10800"/>
                        <a:pt x="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734" name="Freeform 377"/>
                <p:cNvSpPr/>
                <p:nvPr/>
              </p:nvSpPr>
              <p:spPr>
                <a:xfrm>
                  <a:off x="10920" y="75286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0800" y="0"/>
                      </a:moveTo>
                      <a:cubicBezTo>
                        <a:pt x="16200" y="0"/>
                        <a:pt x="16200" y="0"/>
                        <a:pt x="21600" y="5400"/>
                      </a:cubicBezTo>
                      <a:cubicBezTo>
                        <a:pt x="21600" y="5400"/>
                        <a:pt x="16200" y="10800"/>
                        <a:pt x="16200" y="10800"/>
                      </a:cubicBezTo>
                      <a:cubicBezTo>
                        <a:pt x="16200" y="10800"/>
                        <a:pt x="10800" y="16200"/>
                        <a:pt x="5400" y="16200"/>
                      </a:cubicBezTo>
                      <a:cubicBezTo>
                        <a:pt x="5400" y="16200"/>
                        <a:pt x="5400" y="16200"/>
                        <a:pt x="0" y="21600"/>
                      </a:cubicBezTo>
                      <a:cubicBezTo>
                        <a:pt x="0" y="16200"/>
                        <a:pt x="0" y="16200"/>
                        <a:pt x="0" y="16200"/>
                      </a:cubicBezTo>
                      <a:cubicBezTo>
                        <a:pt x="0" y="5400"/>
                        <a:pt x="5400" y="0"/>
                        <a:pt x="108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735" name="Freeform 378"/>
                <p:cNvSpPr/>
                <p:nvPr/>
              </p:nvSpPr>
              <p:spPr>
                <a:xfrm>
                  <a:off x="6030" y="10606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343" h="20311" fill="norm" stroke="1" extrusionOk="0">
                      <a:moveTo>
                        <a:pt x="772" y="5824"/>
                      </a:moveTo>
                      <a:cubicBezTo>
                        <a:pt x="1800" y="5824"/>
                        <a:pt x="1800" y="5824"/>
                        <a:pt x="2829" y="5824"/>
                      </a:cubicBezTo>
                      <a:cubicBezTo>
                        <a:pt x="4886" y="5824"/>
                        <a:pt x="5914" y="4744"/>
                        <a:pt x="5914" y="2584"/>
                      </a:cubicBezTo>
                      <a:cubicBezTo>
                        <a:pt x="5914" y="424"/>
                        <a:pt x="6943" y="-656"/>
                        <a:pt x="7972" y="424"/>
                      </a:cubicBezTo>
                      <a:cubicBezTo>
                        <a:pt x="12086" y="1504"/>
                        <a:pt x="15172" y="3664"/>
                        <a:pt x="17229" y="6904"/>
                      </a:cubicBezTo>
                      <a:cubicBezTo>
                        <a:pt x="18257" y="7984"/>
                        <a:pt x="19286" y="9064"/>
                        <a:pt x="20314" y="10144"/>
                      </a:cubicBezTo>
                      <a:cubicBezTo>
                        <a:pt x="21343" y="10144"/>
                        <a:pt x="21343" y="11224"/>
                        <a:pt x="21343" y="11224"/>
                      </a:cubicBezTo>
                      <a:cubicBezTo>
                        <a:pt x="21343" y="11224"/>
                        <a:pt x="21343" y="11224"/>
                        <a:pt x="21343" y="11224"/>
                      </a:cubicBezTo>
                      <a:cubicBezTo>
                        <a:pt x="20314" y="13384"/>
                        <a:pt x="18257" y="14464"/>
                        <a:pt x="17229" y="15544"/>
                      </a:cubicBezTo>
                      <a:cubicBezTo>
                        <a:pt x="15172" y="15544"/>
                        <a:pt x="14143" y="15544"/>
                        <a:pt x="13114" y="13384"/>
                      </a:cubicBezTo>
                      <a:cubicBezTo>
                        <a:pt x="12086" y="12304"/>
                        <a:pt x="11057" y="10144"/>
                        <a:pt x="10029" y="11224"/>
                      </a:cubicBezTo>
                      <a:cubicBezTo>
                        <a:pt x="9000" y="11224"/>
                        <a:pt x="9000" y="12304"/>
                        <a:pt x="9000" y="12304"/>
                      </a:cubicBezTo>
                      <a:cubicBezTo>
                        <a:pt x="9000" y="12304"/>
                        <a:pt x="10029" y="13384"/>
                        <a:pt x="10029" y="13384"/>
                      </a:cubicBezTo>
                      <a:cubicBezTo>
                        <a:pt x="12086" y="15544"/>
                        <a:pt x="12086" y="18784"/>
                        <a:pt x="10029" y="19864"/>
                      </a:cubicBezTo>
                      <a:cubicBezTo>
                        <a:pt x="7972" y="20944"/>
                        <a:pt x="6943" y="19864"/>
                        <a:pt x="5914" y="18784"/>
                      </a:cubicBezTo>
                      <a:cubicBezTo>
                        <a:pt x="4886" y="13384"/>
                        <a:pt x="4886" y="13384"/>
                        <a:pt x="1800" y="9064"/>
                      </a:cubicBezTo>
                      <a:cubicBezTo>
                        <a:pt x="772" y="7984"/>
                        <a:pt x="772" y="7984"/>
                        <a:pt x="772" y="7984"/>
                      </a:cubicBezTo>
                      <a:cubicBezTo>
                        <a:pt x="-257" y="6904"/>
                        <a:pt x="-257" y="6904"/>
                        <a:pt x="772" y="5824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736" name="Freeform 379"/>
                <p:cNvSpPr/>
                <p:nvPr/>
              </p:nvSpPr>
              <p:spPr>
                <a:xfrm>
                  <a:off x="10369" y="67344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7200"/>
                      </a:moveTo>
                      <a:cubicBezTo>
                        <a:pt x="21600" y="14400"/>
                        <a:pt x="18000" y="21600"/>
                        <a:pt x="18000" y="21600"/>
                      </a:cubicBezTo>
                      <a:cubicBezTo>
                        <a:pt x="14400" y="21600"/>
                        <a:pt x="10800" y="21600"/>
                        <a:pt x="10800" y="21600"/>
                      </a:cubicBezTo>
                      <a:cubicBezTo>
                        <a:pt x="7200" y="21600"/>
                        <a:pt x="3600" y="21600"/>
                        <a:pt x="3600" y="21600"/>
                      </a:cubicBezTo>
                      <a:cubicBezTo>
                        <a:pt x="3600" y="21600"/>
                        <a:pt x="0" y="14400"/>
                        <a:pt x="0" y="14400"/>
                      </a:cubicBezTo>
                      <a:cubicBezTo>
                        <a:pt x="3600" y="7200"/>
                        <a:pt x="7200" y="0"/>
                        <a:pt x="10800" y="0"/>
                      </a:cubicBezTo>
                      <a:cubicBezTo>
                        <a:pt x="14400" y="0"/>
                        <a:pt x="14400" y="0"/>
                        <a:pt x="18000" y="0"/>
                      </a:cubicBezTo>
                      <a:cubicBezTo>
                        <a:pt x="18000" y="0"/>
                        <a:pt x="21600" y="0"/>
                        <a:pt x="21600" y="72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737" name="Freeform 380"/>
                <p:cNvSpPr/>
                <p:nvPr/>
              </p:nvSpPr>
              <p:spPr>
                <a:xfrm>
                  <a:off x="11031" y="114116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4400" y="21600"/>
                      </a:moveTo>
                      <a:cubicBezTo>
                        <a:pt x="10800" y="21600"/>
                        <a:pt x="7200" y="17280"/>
                        <a:pt x="3600" y="12960"/>
                      </a:cubicBezTo>
                      <a:cubicBezTo>
                        <a:pt x="0" y="12960"/>
                        <a:pt x="0" y="12960"/>
                        <a:pt x="0" y="8640"/>
                      </a:cubicBezTo>
                      <a:cubicBezTo>
                        <a:pt x="0" y="4320"/>
                        <a:pt x="3600" y="0"/>
                        <a:pt x="3600" y="0"/>
                      </a:cubicBezTo>
                      <a:cubicBezTo>
                        <a:pt x="7200" y="4320"/>
                        <a:pt x="10800" y="0"/>
                        <a:pt x="14400" y="4320"/>
                      </a:cubicBezTo>
                      <a:cubicBezTo>
                        <a:pt x="14400" y="8640"/>
                        <a:pt x="18000" y="8640"/>
                        <a:pt x="18000" y="12960"/>
                      </a:cubicBezTo>
                      <a:cubicBezTo>
                        <a:pt x="21600" y="17280"/>
                        <a:pt x="21600" y="17280"/>
                        <a:pt x="21600" y="21600"/>
                      </a:cubicBezTo>
                      <a:cubicBezTo>
                        <a:pt x="18000" y="21600"/>
                        <a:pt x="18000" y="21600"/>
                        <a:pt x="1440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738" name="Freeform 381"/>
                <p:cNvSpPr/>
                <p:nvPr/>
              </p:nvSpPr>
              <p:spPr>
                <a:xfrm>
                  <a:off x="12354" y="119190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10800"/>
                      </a:moveTo>
                      <a:cubicBezTo>
                        <a:pt x="0" y="10800"/>
                        <a:pt x="7200" y="0"/>
                        <a:pt x="14400" y="0"/>
                      </a:cubicBezTo>
                      <a:cubicBezTo>
                        <a:pt x="21600" y="0"/>
                        <a:pt x="21600" y="5400"/>
                        <a:pt x="21600" y="16200"/>
                      </a:cubicBezTo>
                      <a:cubicBezTo>
                        <a:pt x="21600" y="16200"/>
                        <a:pt x="14400" y="21600"/>
                        <a:pt x="14400" y="21600"/>
                      </a:cubicBezTo>
                      <a:cubicBezTo>
                        <a:pt x="7200" y="21600"/>
                        <a:pt x="0" y="16200"/>
                        <a:pt x="0" y="108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739" name="Freeform 382"/>
                <p:cNvSpPr/>
                <p:nvPr/>
              </p:nvSpPr>
              <p:spPr>
                <a:xfrm>
                  <a:off x="13016" y="12382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4400" y="21600"/>
                      </a:moveTo>
                      <a:cubicBezTo>
                        <a:pt x="7200" y="21600"/>
                        <a:pt x="7200" y="10800"/>
                        <a:pt x="0" y="10800"/>
                      </a:cubicBezTo>
                      <a:cubicBezTo>
                        <a:pt x="7200" y="0"/>
                        <a:pt x="7200" y="0"/>
                        <a:pt x="7200" y="0"/>
                      </a:cubicBezTo>
                      <a:cubicBezTo>
                        <a:pt x="14400" y="10800"/>
                        <a:pt x="14400" y="10800"/>
                        <a:pt x="21600" y="21600"/>
                      </a:cubicBezTo>
                      <a:cubicBezTo>
                        <a:pt x="14400" y="21600"/>
                        <a:pt x="14400" y="21600"/>
                        <a:pt x="1440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740" name="Freeform 383"/>
                <p:cNvSpPr/>
                <p:nvPr/>
              </p:nvSpPr>
              <p:spPr>
                <a:xfrm>
                  <a:off x="13678" y="112418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5600" fill="norm" stroke="1" extrusionOk="0">
                      <a:moveTo>
                        <a:pt x="14400" y="10800"/>
                      </a:moveTo>
                      <a:cubicBezTo>
                        <a:pt x="7200" y="10800"/>
                        <a:pt x="0" y="21600"/>
                        <a:pt x="0" y="1080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7200" y="0"/>
                        <a:pt x="14400" y="0"/>
                        <a:pt x="21600" y="0"/>
                      </a:cubicBezTo>
                      <a:cubicBezTo>
                        <a:pt x="14400" y="10800"/>
                        <a:pt x="14400" y="10800"/>
                        <a:pt x="14400" y="108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741" name="Freeform 384"/>
                <p:cNvSpPr/>
                <p:nvPr/>
              </p:nvSpPr>
              <p:spPr>
                <a:xfrm>
                  <a:off x="13485" y="9139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8900" h="21600" fill="norm" stroke="1" extrusionOk="0">
                      <a:moveTo>
                        <a:pt x="17280" y="10800"/>
                      </a:moveTo>
                      <a:cubicBezTo>
                        <a:pt x="17280" y="16200"/>
                        <a:pt x="17280" y="16200"/>
                        <a:pt x="12960" y="21600"/>
                      </a:cubicBezTo>
                      <a:cubicBezTo>
                        <a:pt x="12960" y="21600"/>
                        <a:pt x="8640" y="16200"/>
                        <a:pt x="8640" y="16200"/>
                      </a:cubicBezTo>
                      <a:cubicBezTo>
                        <a:pt x="4320" y="16200"/>
                        <a:pt x="4320" y="10800"/>
                        <a:pt x="0" y="10800"/>
                      </a:cubicBezTo>
                      <a:cubicBezTo>
                        <a:pt x="0" y="5400"/>
                        <a:pt x="0" y="5400"/>
                        <a:pt x="0" y="0"/>
                      </a:cubicBezTo>
                      <a:cubicBezTo>
                        <a:pt x="0" y="0"/>
                        <a:pt x="4320" y="0"/>
                        <a:pt x="4320" y="0"/>
                      </a:cubicBezTo>
                      <a:cubicBezTo>
                        <a:pt x="17280" y="0"/>
                        <a:pt x="21600" y="5400"/>
                        <a:pt x="17280" y="108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742" name="Freeform 385"/>
                <p:cNvSpPr/>
                <p:nvPr/>
              </p:nvSpPr>
              <p:spPr>
                <a:xfrm>
                  <a:off x="15112" y="108490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0800" y="0"/>
                      </a:moveTo>
                      <a:cubicBezTo>
                        <a:pt x="10800" y="0"/>
                        <a:pt x="21600" y="0"/>
                        <a:pt x="21600" y="10800"/>
                      </a:cubicBezTo>
                      <a:cubicBezTo>
                        <a:pt x="21600" y="10800"/>
                        <a:pt x="10800" y="21600"/>
                        <a:pt x="10800" y="21600"/>
                      </a:cubicBezTo>
                      <a:cubicBezTo>
                        <a:pt x="10800" y="21600"/>
                        <a:pt x="10800" y="10800"/>
                        <a:pt x="0" y="10800"/>
                      </a:cubicBezTo>
                      <a:cubicBezTo>
                        <a:pt x="0" y="10800"/>
                        <a:pt x="10800" y="0"/>
                        <a:pt x="108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743" name="Freeform 386"/>
                <p:cNvSpPr/>
                <p:nvPr/>
              </p:nvSpPr>
              <p:spPr>
                <a:xfrm>
                  <a:off x="13568" y="13661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3086" y="7200"/>
                      </a:moveTo>
                      <a:cubicBezTo>
                        <a:pt x="3086" y="7200"/>
                        <a:pt x="0" y="4800"/>
                        <a:pt x="0" y="2400"/>
                      </a:cubicBezTo>
                      <a:cubicBezTo>
                        <a:pt x="0" y="2400"/>
                        <a:pt x="3086" y="0"/>
                        <a:pt x="3086" y="0"/>
                      </a:cubicBezTo>
                      <a:cubicBezTo>
                        <a:pt x="9257" y="0"/>
                        <a:pt x="12343" y="0"/>
                        <a:pt x="12343" y="4800"/>
                      </a:cubicBezTo>
                      <a:cubicBezTo>
                        <a:pt x="9257" y="7200"/>
                        <a:pt x="12343" y="9600"/>
                        <a:pt x="15429" y="9600"/>
                      </a:cubicBezTo>
                      <a:cubicBezTo>
                        <a:pt x="21600" y="12000"/>
                        <a:pt x="21600" y="14400"/>
                        <a:pt x="21600" y="16800"/>
                      </a:cubicBezTo>
                      <a:cubicBezTo>
                        <a:pt x="21600" y="16800"/>
                        <a:pt x="21600" y="19200"/>
                        <a:pt x="18514" y="21600"/>
                      </a:cubicBezTo>
                      <a:cubicBezTo>
                        <a:pt x="18514" y="21600"/>
                        <a:pt x="15429" y="19200"/>
                        <a:pt x="12343" y="19200"/>
                      </a:cubicBezTo>
                      <a:cubicBezTo>
                        <a:pt x="12343" y="19200"/>
                        <a:pt x="12343" y="16800"/>
                        <a:pt x="12343" y="16800"/>
                      </a:cubicBezTo>
                      <a:cubicBezTo>
                        <a:pt x="12343" y="12000"/>
                        <a:pt x="9257" y="9600"/>
                        <a:pt x="3086" y="72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744" name="Freeform 387"/>
                <p:cNvSpPr/>
                <p:nvPr/>
              </p:nvSpPr>
              <p:spPr>
                <a:xfrm>
                  <a:off x="16657" y="69488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0194" fill="norm" stroke="1" extrusionOk="0">
                      <a:moveTo>
                        <a:pt x="21600" y="0"/>
                      </a:moveTo>
                      <a:cubicBezTo>
                        <a:pt x="21600" y="0"/>
                        <a:pt x="21600" y="2400"/>
                        <a:pt x="21600" y="4800"/>
                      </a:cubicBezTo>
                      <a:cubicBezTo>
                        <a:pt x="18514" y="9600"/>
                        <a:pt x="12343" y="12000"/>
                        <a:pt x="12343" y="16800"/>
                      </a:cubicBezTo>
                      <a:cubicBezTo>
                        <a:pt x="12343" y="19200"/>
                        <a:pt x="6171" y="21600"/>
                        <a:pt x="3086" y="19200"/>
                      </a:cubicBezTo>
                      <a:cubicBezTo>
                        <a:pt x="3086" y="19200"/>
                        <a:pt x="0" y="19200"/>
                        <a:pt x="0" y="19200"/>
                      </a:cubicBezTo>
                      <a:cubicBezTo>
                        <a:pt x="0" y="16800"/>
                        <a:pt x="0" y="14400"/>
                        <a:pt x="0" y="14400"/>
                      </a:cubicBezTo>
                      <a:cubicBezTo>
                        <a:pt x="0" y="7200"/>
                        <a:pt x="6171" y="4800"/>
                        <a:pt x="9257" y="0"/>
                      </a:cubicBezTo>
                      <a:cubicBezTo>
                        <a:pt x="12343" y="0"/>
                        <a:pt x="15429" y="0"/>
                        <a:pt x="216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745" name="Freeform 388"/>
                <p:cNvSpPr/>
                <p:nvPr/>
              </p:nvSpPr>
              <p:spPr>
                <a:xfrm>
                  <a:off x="14905" y="86376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294" h="20743" fill="norm" stroke="1" extrusionOk="0">
                      <a:moveTo>
                        <a:pt x="12690" y="12343"/>
                      </a:moveTo>
                      <a:cubicBezTo>
                        <a:pt x="11610" y="12343"/>
                        <a:pt x="10530" y="12343"/>
                        <a:pt x="10530" y="13886"/>
                      </a:cubicBezTo>
                      <a:cubicBezTo>
                        <a:pt x="9450" y="13886"/>
                        <a:pt x="8370" y="15429"/>
                        <a:pt x="8370" y="13886"/>
                      </a:cubicBezTo>
                      <a:cubicBezTo>
                        <a:pt x="7290" y="13886"/>
                        <a:pt x="7290" y="12343"/>
                        <a:pt x="6210" y="10800"/>
                      </a:cubicBezTo>
                      <a:cubicBezTo>
                        <a:pt x="6210" y="10800"/>
                        <a:pt x="6210" y="10800"/>
                        <a:pt x="6210" y="9257"/>
                      </a:cubicBezTo>
                      <a:cubicBezTo>
                        <a:pt x="7290" y="6171"/>
                        <a:pt x="7290" y="4629"/>
                        <a:pt x="4050" y="4629"/>
                      </a:cubicBezTo>
                      <a:cubicBezTo>
                        <a:pt x="2970" y="4629"/>
                        <a:pt x="1890" y="3086"/>
                        <a:pt x="810" y="1543"/>
                      </a:cubicBezTo>
                      <a:cubicBezTo>
                        <a:pt x="-270" y="1543"/>
                        <a:pt x="-270" y="0"/>
                        <a:pt x="810" y="0"/>
                      </a:cubicBezTo>
                      <a:cubicBezTo>
                        <a:pt x="1890" y="0"/>
                        <a:pt x="4050" y="0"/>
                        <a:pt x="4050" y="0"/>
                      </a:cubicBezTo>
                      <a:cubicBezTo>
                        <a:pt x="4050" y="0"/>
                        <a:pt x="4050" y="0"/>
                        <a:pt x="4050" y="0"/>
                      </a:cubicBezTo>
                      <a:cubicBezTo>
                        <a:pt x="4050" y="0"/>
                        <a:pt x="6210" y="0"/>
                        <a:pt x="7290" y="0"/>
                      </a:cubicBezTo>
                      <a:cubicBezTo>
                        <a:pt x="9450" y="0"/>
                        <a:pt x="10530" y="0"/>
                        <a:pt x="11610" y="3086"/>
                      </a:cubicBezTo>
                      <a:cubicBezTo>
                        <a:pt x="11610" y="4629"/>
                        <a:pt x="12690" y="4629"/>
                        <a:pt x="14850" y="4629"/>
                      </a:cubicBezTo>
                      <a:cubicBezTo>
                        <a:pt x="17010" y="4629"/>
                        <a:pt x="18090" y="4629"/>
                        <a:pt x="19170" y="9257"/>
                      </a:cubicBezTo>
                      <a:cubicBezTo>
                        <a:pt x="21330" y="13886"/>
                        <a:pt x="20250" y="15429"/>
                        <a:pt x="17010" y="18514"/>
                      </a:cubicBezTo>
                      <a:cubicBezTo>
                        <a:pt x="17010" y="18514"/>
                        <a:pt x="15930" y="20057"/>
                        <a:pt x="14850" y="20057"/>
                      </a:cubicBezTo>
                      <a:cubicBezTo>
                        <a:pt x="13770" y="21600"/>
                        <a:pt x="13770" y="20057"/>
                        <a:pt x="12690" y="20057"/>
                      </a:cubicBezTo>
                      <a:cubicBezTo>
                        <a:pt x="11610" y="18514"/>
                        <a:pt x="12690" y="18514"/>
                        <a:pt x="13770" y="18514"/>
                      </a:cubicBezTo>
                      <a:cubicBezTo>
                        <a:pt x="13770" y="16971"/>
                        <a:pt x="13770" y="16971"/>
                        <a:pt x="13770" y="16971"/>
                      </a:cubicBezTo>
                      <a:cubicBezTo>
                        <a:pt x="14850" y="15429"/>
                        <a:pt x="17010" y="13886"/>
                        <a:pt x="15930" y="12343"/>
                      </a:cubicBezTo>
                      <a:cubicBezTo>
                        <a:pt x="14850" y="12343"/>
                        <a:pt x="13770" y="12343"/>
                        <a:pt x="12690" y="12343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746" name="Freeform 389"/>
                <p:cNvSpPr/>
                <p:nvPr/>
              </p:nvSpPr>
              <p:spPr>
                <a:xfrm>
                  <a:off x="19267" y="52068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700" h="19600" fill="norm" stroke="1" extrusionOk="0">
                      <a:moveTo>
                        <a:pt x="20700" y="7200"/>
                      </a:moveTo>
                      <a:cubicBezTo>
                        <a:pt x="20700" y="10800"/>
                        <a:pt x="17100" y="10800"/>
                        <a:pt x="17100" y="10800"/>
                      </a:cubicBezTo>
                      <a:cubicBezTo>
                        <a:pt x="13500" y="14400"/>
                        <a:pt x="13500" y="14400"/>
                        <a:pt x="9900" y="18000"/>
                      </a:cubicBezTo>
                      <a:cubicBezTo>
                        <a:pt x="6300" y="18000"/>
                        <a:pt x="2700" y="21600"/>
                        <a:pt x="2700" y="18000"/>
                      </a:cubicBezTo>
                      <a:cubicBezTo>
                        <a:pt x="-900" y="14400"/>
                        <a:pt x="-900" y="10800"/>
                        <a:pt x="2700" y="7200"/>
                      </a:cubicBezTo>
                      <a:cubicBezTo>
                        <a:pt x="6300" y="3600"/>
                        <a:pt x="9900" y="3600"/>
                        <a:pt x="9900" y="0"/>
                      </a:cubicBezTo>
                      <a:cubicBezTo>
                        <a:pt x="13500" y="0"/>
                        <a:pt x="20700" y="3600"/>
                        <a:pt x="20700" y="72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747" name="Freeform 390"/>
                <p:cNvSpPr/>
                <p:nvPr/>
              </p:nvSpPr>
              <p:spPr>
                <a:xfrm>
                  <a:off x="18570" y="9607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925" h="20006" fill="norm" stroke="1" extrusionOk="0">
                      <a:moveTo>
                        <a:pt x="0" y="14954"/>
                      </a:moveTo>
                      <a:cubicBezTo>
                        <a:pt x="0" y="13292"/>
                        <a:pt x="0" y="11631"/>
                        <a:pt x="0" y="9969"/>
                      </a:cubicBezTo>
                      <a:cubicBezTo>
                        <a:pt x="2700" y="8308"/>
                        <a:pt x="5400" y="4985"/>
                        <a:pt x="2700" y="3323"/>
                      </a:cubicBezTo>
                      <a:cubicBezTo>
                        <a:pt x="2700" y="3323"/>
                        <a:pt x="2700" y="1662"/>
                        <a:pt x="2700" y="1662"/>
                      </a:cubicBezTo>
                      <a:cubicBezTo>
                        <a:pt x="5400" y="0"/>
                        <a:pt x="8100" y="0"/>
                        <a:pt x="10800" y="0"/>
                      </a:cubicBezTo>
                      <a:cubicBezTo>
                        <a:pt x="16200" y="1662"/>
                        <a:pt x="13500" y="3323"/>
                        <a:pt x="13500" y="4985"/>
                      </a:cubicBezTo>
                      <a:cubicBezTo>
                        <a:pt x="13500" y="8308"/>
                        <a:pt x="16200" y="9969"/>
                        <a:pt x="18900" y="11631"/>
                      </a:cubicBezTo>
                      <a:cubicBezTo>
                        <a:pt x="21600" y="13292"/>
                        <a:pt x="21600" y="14954"/>
                        <a:pt x="18900" y="16615"/>
                      </a:cubicBezTo>
                      <a:cubicBezTo>
                        <a:pt x="16200" y="16615"/>
                        <a:pt x="13500" y="18277"/>
                        <a:pt x="10800" y="18277"/>
                      </a:cubicBezTo>
                      <a:cubicBezTo>
                        <a:pt x="2700" y="21600"/>
                        <a:pt x="0" y="19938"/>
                        <a:pt x="0" y="14954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748" name="Freeform 391"/>
                <p:cNvSpPr/>
                <p:nvPr/>
              </p:nvSpPr>
              <p:spPr>
                <a:xfrm>
                  <a:off x="20407" y="101320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0800" y="21600"/>
                      </a:moveTo>
                      <a:cubicBezTo>
                        <a:pt x="10800" y="21600"/>
                        <a:pt x="0" y="21600"/>
                        <a:pt x="0" y="10800"/>
                      </a:cubicBezTo>
                      <a:cubicBezTo>
                        <a:pt x="0" y="10800"/>
                        <a:pt x="10800" y="10800"/>
                        <a:pt x="10800" y="0"/>
                      </a:cubicBezTo>
                      <a:cubicBezTo>
                        <a:pt x="21600" y="10800"/>
                        <a:pt x="21600" y="10800"/>
                        <a:pt x="21600" y="10800"/>
                      </a:cubicBezTo>
                      <a:cubicBezTo>
                        <a:pt x="21600" y="21600"/>
                        <a:pt x="10800" y="21600"/>
                        <a:pt x="1080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749" name="Freeform 392"/>
                <p:cNvSpPr/>
                <p:nvPr/>
              </p:nvSpPr>
              <p:spPr>
                <a:xfrm>
                  <a:off x="20738" y="125588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4400" y="21600"/>
                      </a:moveTo>
                      <a:cubicBezTo>
                        <a:pt x="7200" y="21600"/>
                        <a:pt x="7200" y="10800"/>
                        <a:pt x="0" y="10800"/>
                      </a:cubicBezTo>
                      <a:cubicBezTo>
                        <a:pt x="7200" y="0"/>
                        <a:pt x="7200" y="0"/>
                        <a:pt x="14400" y="0"/>
                      </a:cubicBezTo>
                      <a:cubicBezTo>
                        <a:pt x="14400" y="0"/>
                        <a:pt x="21600" y="10800"/>
                        <a:pt x="21600" y="10800"/>
                      </a:cubicBezTo>
                      <a:cubicBezTo>
                        <a:pt x="21600" y="21600"/>
                        <a:pt x="14400" y="21600"/>
                        <a:pt x="1440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750" name="Freeform 393"/>
                <p:cNvSpPr/>
                <p:nvPr/>
              </p:nvSpPr>
              <p:spPr>
                <a:xfrm>
                  <a:off x="19635" y="117646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17280"/>
                      </a:moveTo>
                      <a:cubicBezTo>
                        <a:pt x="0" y="12960"/>
                        <a:pt x="0" y="12960"/>
                        <a:pt x="0" y="8640"/>
                      </a:cubicBezTo>
                      <a:cubicBezTo>
                        <a:pt x="4800" y="0"/>
                        <a:pt x="12000" y="0"/>
                        <a:pt x="19200" y="0"/>
                      </a:cubicBezTo>
                      <a:cubicBezTo>
                        <a:pt x="19200" y="0"/>
                        <a:pt x="21600" y="4320"/>
                        <a:pt x="21600" y="4320"/>
                      </a:cubicBezTo>
                      <a:cubicBezTo>
                        <a:pt x="19200" y="8640"/>
                        <a:pt x="19200" y="12960"/>
                        <a:pt x="19200" y="21600"/>
                      </a:cubicBezTo>
                      <a:cubicBezTo>
                        <a:pt x="19200" y="21600"/>
                        <a:pt x="16800" y="21600"/>
                        <a:pt x="16800" y="21600"/>
                      </a:cubicBezTo>
                      <a:cubicBezTo>
                        <a:pt x="14400" y="21600"/>
                        <a:pt x="12000" y="21600"/>
                        <a:pt x="9600" y="21600"/>
                      </a:cubicBezTo>
                      <a:cubicBezTo>
                        <a:pt x="7200" y="21600"/>
                        <a:pt x="4800" y="21600"/>
                        <a:pt x="2400" y="21600"/>
                      </a:cubicBezTo>
                      <a:cubicBezTo>
                        <a:pt x="2400" y="21600"/>
                        <a:pt x="0" y="17280"/>
                        <a:pt x="0" y="1728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751" name="Freeform 394"/>
                <p:cNvSpPr/>
                <p:nvPr/>
              </p:nvSpPr>
              <p:spPr>
                <a:xfrm>
                  <a:off x="21122" y="10617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600" h="21600" fill="norm" stroke="1" extrusionOk="0">
                      <a:moveTo>
                        <a:pt x="1600" y="16200"/>
                      </a:moveTo>
                      <a:cubicBezTo>
                        <a:pt x="5200" y="5400"/>
                        <a:pt x="8800" y="5400"/>
                        <a:pt x="16000" y="0"/>
                      </a:cubicBezTo>
                      <a:cubicBezTo>
                        <a:pt x="19600" y="0"/>
                        <a:pt x="19600" y="0"/>
                        <a:pt x="19600" y="10800"/>
                      </a:cubicBezTo>
                      <a:cubicBezTo>
                        <a:pt x="19600" y="10800"/>
                        <a:pt x="19600" y="10800"/>
                        <a:pt x="19600" y="10800"/>
                      </a:cubicBezTo>
                      <a:cubicBezTo>
                        <a:pt x="16000" y="16200"/>
                        <a:pt x="12400" y="21600"/>
                        <a:pt x="8800" y="21600"/>
                      </a:cubicBezTo>
                      <a:cubicBezTo>
                        <a:pt x="8800" y="21600"/>
                        <a:pt x="5200" y="21600"/>
                        <a:pt x="1600" y="21600"/>
                      </a:cubicBezTo>
                      <a:cubicBezTo>
                        <a:pt x="1600" y="21600"/>
                        <a:pt x="-2000" y="16200"/>
                        <a:pt x="1600" y="162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752" name="Freeform 395"/>
                <p:cNvSpPr/>
                <p:nvPr/>
              </p:nvSpPr>
              <p:spPr>
                <a:xfrm>
                  <a:off x="21290" y="8028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0520" fill="norm" stroke="1" extrusionOk="0">
                      <a:moveTo>
                        <a:pt x="15429" y="17280"/>
                      </a:moveTo>
                      <a:cubicBezTo>
                        <a:pt x="12343" y="21600"/>
                        <a:pt x="9257" y="21600"/>
                        <a:pt x="9257" y="17280"/>
                      </a:cubicBezTo>
                      <a:cubicBezTo>
                        <a:pt x="9257" y="17280"/>
                        <a:pt x="6171" y="17280"/>
                        <a:pt x="6171" y="17280"/>
                      </a:cubicBezTo>
                      <a:cubicBezTo>
                        <a:pt x="3086" y="17280"/>
                        <a:pt x="0" y="17280"/>
                        <a:pt x="0" y="8640"/>
                      </a:cubicBezTo>
                      <a:cubicBezTo>
                        <a:pt x="0" y="4320"/>
                        <a:pt x="6171" y="0"/>
                        <a:pt x="9257" y="0"/>
                      </a:cubicBezTo>
                      <a:cubicBezTo>
                        <a:pt x="12343" y="0"/>
                        <a:pt x="12343" y="0"/>
                        <a:pt x="12343" y="0"/>
                      </a:cubicBezTo>
                      <a:cubicBezTo>
                        <a:pt x="18514" y="0"/>
                        <a:pt x="21600" y="8640"/>
                        <a:pt x="21600" y="12960"/>
                      </a:cubicBezTo>
                      <a:cubicBezTo>
                        <a:pt x="21600" y="12960"/>
                        <a:pt x="18514" y="12960"/>
                        <a:pt x="15429" y="1728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753" name="Freeform 396"/>
                <p:cNvSpPr/>
                <p:nvPr/>
              </p:nvSpPr>
              <p:spPr>
                <a:xfrm>
                  <a:off x="22724" y="12990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9430" fill="norm" stroke="1" extrusionOk="0">
                      <a:moveTo>
                        <a:pt x="0" y="19430"/>
                      </a:moveTo>
                      <a:cubicBezTo>
                        <a:pt x="0" y="19430"/>
                        <a:pt x="0" y="14030"/>
                        <a:pt x="3600" y="14030"/>
                      </a:cubicBezTo>
                      <a:cubicBezTo>
                        <a:pt x="10800" y="-2170"/>
                        <a:pt x="10800" y="-2170"/>
                        <a:pt x="10800" y="3230"/>
                      </a:cubicBezTo>
                      <a:cubicBezTo>
                        <a:pt x="14400" y="8630"/>
                        <a:pt x="18000" y="8630"/>
                        <a:pt x="21600" y="14030"/>
                      </a:cubicBezTo>
                      <a:cubicBezTo>
                        <a:pt x="18000" y="19430"/>
                        <a:pt x="10800" y="19430"/>
                        <a:pt x="7200" y="19430"/>
                      </a:cubicBezTo>
                      <a:cubicBezTo>
                        <a:pt x="7200" y="19430"/>
                        <a:pt x="7200" y="19430"/>
                        <a:pt x="3600" y="19430"/>
                      </a:cubicBezTo>
                      <a:cubicBezTo>
                        <a:pt x="3600" y="19430"/>
                        <a:pt x="0" y="19430"/>
                        <a:pt x="0" y="1943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754" name="Freeform 397"/>
                <p:cNvSpPr/>
                <p:nvPr/>
              </p:nvSpPr>
              <p:spPr>
                <a:xfrm>
                  <a:off x="23386" y="112240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720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5400" y="0"/>
                        <a:pt x="16200" y="0"/>
                        <a:pt x="21600" y="7200"/>
                      </a:cubicBezTo>
                      <a:cubicBezTo>
                        <a:pt x="21600" y="7200"/>
                        <a:pt x="21600" y="14400"/>
                        <a:pt x="21600" y="21600"/>
                      </a:cubicBezTo>
                      <a:cubicBezTo>
                        <a:pt x="16200" y="21600"/>
                        <a:pt x="16200" y="21600"/>
                        <a:pt x="16200" y="21600"/>
                      </a:cubicBezTo>
                      <a:cubicBezTo>
                        <a:pt x="10800" y="21600"/>
                        <a:pt x="0" y="14400"/>
                        <a:pt x="0" y="72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755" name="Freeform 398"/>
                <p:cNvSpPr/>
                <p:nvPr/>
              </p:nvSpPr>
              <p:spPr>
                <a:xfrm>
                  <a:off x="24325" y="120970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600" h="18459" fill="norm" stroke="1" extrusionOk="0">
                      <a:moveTo>
                        <a:pt x="10800" y="17259"/>
                      </a:moveTo>
                      <a:cubicBezTo>
                        <a:pt x="7200" y="14559"/>
                        <a:pt x="7200" y="11859"/>
                        <a:pt x="3600" y="11859"/>
                      </a:cubicBezTo>
                      <a:cubicBezTo>
                        <a:pt x="3600" y="9159"/>
                        <a:pt x="0" y="6459"/>
                        <a:pt x="0" y="6459"/>
                      </a:cubicBezTo>
                      <a:cubicBezTo>
                        <a:pt x="0" y="1059"/>
                        <a:pt x="3600" y="-1641"/>
                        <a:pt x="7200" y="1059"/>
                      </a:cubicBezTo>
                      <a:cubicBezTo>
                        <a:pt x="10800" y="1059"/>
                        <a:pt x="10800" y="3759"/>
                        <a:pt x="10800" y="6459"/>
                      </a:cubicBezTo>
                      <a:cubicBezTo>
                        <a:pt x="10800" y="9159"/>
                        <a:pt x="14400" y="9159"/>
                        <a:pt x="18000" y="11859"/>
                      </a:cubicBezTo>
                      <a:cubicBezTo>
                        <a:pt x="21600" y="14559"/>
                        <a:pt x="18000" y="14559"/>
                        <a:pt x="18000" y="17259"/>
                      </a:cubicBezTo>
                      <a:cubicBezTo>
                        <a:pt x="14400" y="19959"/>
                        <a:pt x="10800" y="17259"/>
                        <a:pt x="10800" y="17259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756" name="Freeform 399"/>
                <p:cNvSpPr/>
                <p:nvPr/>
              </p:nvSpPr>
              <p:spPr>
                <a:xfrm>
                  <a:off x="23716" y="89847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8514" y="15429"/>
                      </a:moveTo>
                      <a:cubicBezTo>
                        <a:pt x="15429" y="18514"/>
                        <a:pt x="12343" y="21600"/>
                        <a:pt x="9257" y="21600"/>
                      </a:cubicBezTo>
                      <a:cubicBezTo>
                        <a:pt x="0" y="21600"/>
                        <a:pt x="0" y="18514"/>
                        <a:pt x="0" y="12343"/>
                      </a:cubicBezTo>
                      <a:cubicBezTo>
                        <a:pt x="3086" y="9257"/>
                        <a:pt x="6171" y="6171"/>
                        <a:pt x="6171" y="6171"/>
                      </a:cubicBezTo>
                      <a:cubicBezTo>
                        <a:pt x="9257" y="3086"/>
                        <a:pt x="12343" y="3086"/>
                        <a:pt x="15429" y="0"/>
                      </a:cubicBezTo>
                      <a:cubicBezTo>
                        <a:pt x="15429" y="3086"/>
                        <a:pt x="21600" y="6171"/>
                        <a:pt x="21600" y="12343"/>
                      </a:cubicBezTo>
                      <a:cubicBezTo>
                        <a:pt x="21600" y="15429"/>
                        <a:pt x="21600" y="15429"/>
                        <a:pt x="18514" y="15429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757" name="Freeform 400"/>
                <p:cNvSpPr/>
                <p:nvPr/>
              </p:nvSpPr>
              <p:spPr>
                <a:xfrm>
                  <a:off x="26364" y="11621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10800"/>
                      </a:moveTo>
                      <a:cubicBezTo>
                        <a:pt x="0" y="10800"/>
                        <a:pt x="10800" y="0"/>
                        <a:pt x="10800" y="0"/>
                      </a:cubicBezTo>
                      <a:cubicBezTo>
                        <a:pt x="10800" y="0"/>
                        <a:pt x="21600" y="10800"/>
                        <a:pt x="21600" y="10800"/>
                      </a:cubicBezTo>
                      <a:cubicBezTo>
                        <a:pt x="21600" y="21600"/>
                        <a:pt x="10800" y="21600"/>
                        <a:pt x="10800" y="21600"/>
                      </a:cubicBezTo>
                      <a:cubicBezTo>
                        <a:pt x="10800" y="21600"/>
                        <a:pt x="0" y="10800"/>
                        <a:pt x="0" y="108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758" name="Freeform 401"/>
                <p:cNvSpPr/>
                <p:nvPr/>
              </p:nvSpPr>
              <p:spPr>
                <a:xfrm>
                  <a:off x="25322" y="6348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200" h="21600" fill="norm" stroke="1" extrusionOk="0">
                      <a:moveTo>
                        <a:pt x="4320" y="0"/>
                      </a:moveTo>
                      <a:cubicBezTo>
                        <a:pt x="8640" y="0"/>
                        <a:pt x="8640" y="3600"/>
                        <a:pt x="8640" y="3600"/>
                      </a:cubicBezTo>
                      <a:cubicBezTo>
                        <a:pt x="8640" y="7200"/>
                        <a:pt x="12960" y="10800"/>
                        <a:pt x="17280" y="14400"/>
                      </a:cubicBezTo>
                      <a:cubicBezTo>
                        <a:pt x="17280" y="14400"/>
                        <a:pt x="21600" y="18000"/>
                        <a:pt x="17280" y="18000"/>
                      </a:cubicBezTo>
                      <a:cubicBezTo>
                        <a:pt x="17280" y="18000"/>
                        <a:pt x="12960" y="21600"/>
                        <a:pt x="12960" y="21600"/>
                      </a:cubicBezTo>
                      <a:cubicBezTo>
                        <a:pt x="12960" y="21600"/>
                        <a:pt x="8640" y="18000"/>
                        <a:pt x="8640" y="18000"/>
                      </a:cubicBezTo>
                      <a:cubicBezTo>
                        <a:pt x="12960" y="14400"/>
                        <a:pt x="4320" y="10800"/>
                        <a:pt x="0" y="7200"/>
                      </a:cubicBezTo>
                      <a:cubicBezTo>
                        <a:pt x="0" y="7200"/>
                        <a:pt x="0" y="3600"/>
                        <a:pt x="0" y="3600"/>
                      </a:cubicBezTo>
                      <a:cubicBezTo>
                        <a:pt x="0" y="3600"/>
                        <a:pt x="4320" y="0"/>
                        <a:pt x="432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759" name="Freeform 402"/>
                <p:cNvSpPr/>
                <p:nvPr/>
              </p:nvSpPr>
              <p:spPr>
                <a:xfrm>
                  <a:off x="22907" y="7385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443" h="21600" fill="norm" stroke="1" extrusionOk="0">
                      <a:moveTo>
                        <a:pt x="8486" y="5891"/>
                      </a:moveTo>
                      <a:cubicBezTo>
                        <a:pt x="10029" y="5891"/>
                        <a:pt x="13115" y="3927"/>
                        <a:pt x="14658" y="1964"/>
                      </a:cubicBezTo>
                      <a:cubicBezTo>
                        <a:pt x="14658" y="1964"/>
                        <a:pt x="16200" y="1964"/>
                        <a:pt x="16200" y="0"/>
                      </a:cubicBezTo>
                      <a:cubicBezTo>
                        <a:pt x="17743" y="0"/>
                        <a:pt x="19286" y="0"/>
                        <a:pt x="19286" y="1964"/>
                      </a:cubicBezTo>
                      <a:cubicBezTo>
                        <a:pt x="20829" y="1964"/>
                        <a:pt x="20829" y="3927"/>
                        <a:pt x="19286" y="5891"/>
                      </a:cubicBezTo>
                      <a:cubicBezTo>
                        <a:pt x="19286" y="5891"/>
                        <a:pt x="19286" y="7855"/>
                        <a:pt x="19286" y="7855"/>
                      </a:cubicBezTo>
                      <a:cubicBezTo>
                        <a:pt x="14658" y="9818"/>
                        <a:pt x="13115" y="13745"/>
                        <a:pt x="11572" y="17673"/>
                      </a:cubicBezTo>
                      <a:cubicBezTo>
                        <a:pt x="10029" y="21600"/>
                        <a:pt x="10029" y="21600"/>
                        <a:pt x="6943" y="21600"/>
                      </a:cubicBezTo>
                      <a:cubicBezTo>
                        <a:pt x="5400" y="19636"/>
                        <a:pt x="3858" y="19636"/>
                        <a:pt x="2315" y="17673"/>
                      </a:cubicBezTo>
                      <a:cubicBezTo>
                        <a:pt x="-771" y="17673"/>
                        <a:pt x="-771" y="11782"/>
                        <a:pt x="2315" y="11782"/>
                      </a:cubicBezTo>
                      <a:cubicBezTo>
                        <a:pt x="5400" y="11782"/>
                        <a:pt x="6943" y="7855"/>
                        <a:pt x="8486" y="589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760" name="Freeform 403"/>
                <p:cNvSpPr/>
                <p:nvPr/>
              </p:nvSpPr>
              <p:spPr>
                <a:xfrm>
                  <a:off x="26564" y="132207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7957" h="21600" fill="norm" stroke="1" extrusionOk="0">
                      <a:moveTo>
                        <a:pt x="1372" y="13500"/>
                      </a:moveTo>
                      <a:cubicBezTo>
                        <a:pt x="1372" y="8100"/>
                        <a:pt x="4457" y="8100"/>
                        <a:pt x="1372" y="5400"/>
                      </a:cubicBezTo>
                      <a:cubicBezTo>
                        <a:pt x="-1714" y="5400"/>
                        <a:pt x="1372" y="2700"/>
                        <a:pt x="1372" y="0"/>
                      </a:cubicBezTo>
                      <a:cubicBezTo>
                        <a:pt x="1372" y="0"/>
                        <a:pt x="7543" y="0"/>
                        <a:pt x="10629" y="2700"/>
                      </a:cubicBezTo>
                      <a:cubicBezTo>
                        <a:pt x="10629" y="5400"/>
                        <a:pt x="13715" y="8100"/>
                        <a:pt x="16800" y="13500"/>
                      </a:cubicBezTo>
                      <a:cubicBezTo>
                        <a:pt x="19886" y="18900"/>
                        <a:pt x="16800" y="21600"/>
                        <a:pt x="7543" y="21600"/>
                      </a:cubicBezTo>
                      <a:cubicBezTo>
                        <a:pt x="4457" y="21600"/>
                        <a:pt x="-1714" y="16200"/>
                        <a:pt x="1372" y="135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761" name="Freeform 404"/>
                <p:cNvSpPr/>
                <p:nvPr/>
              </p:nvSpPr>
              <p:spPr>
                <a:xfrm>
                  <a:off x="26824" y="7969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135" h="21600" fill="norm" stroke="1" extrusionOk="0">
                      <a:moveTo>
                        <a:pt x="16049" y="12343"/>
                      </a:moveTo>
                      <a:cubicBezTo>
                        <a:pt x="16049" y="15429"/>
                        <a:pt x="12964" y="15429"/>
                        <a:pt x="12964" y="18514"/>
                      </a:cubicBezTo>
                      <a:cubicBezTo>
                        <a:pt x="12964" y="21600"/>
                        <a:pt x="3706" y="21600"/>
                        <a:pt x="3706" y="21600"/>
                      </a:cubicBezTo>
                      <a:cubicBezTo>
                        <a:pt x="621" y="18514"/>
                        <a:pt x="621" y="18514"/>
                        <a:pt x="621" y="15429"/>
                      </a:cubicBezTo>
                      <a:cubicBezTo>
                        <a:pt x="-2465" y="9257"/>
                        <a:pt x="6792" y="9257"/>
                        <a:pt x="9878" y="6171"/>
                      </a:cubicBezTo>
                      <a:cubicBezTo>
                        <a:pt x="9878" y="3086"/>
                        <a:pt x="12964" y="0"/>
                        <a:pt x="19135" y="0"/>
                      </a:cubicBezTo>
                      <a:cubicBezTo>
                        <a:pt x="19135" y="3086"/>
                        <a:pt x="19135" y="9257"/>
                        <a:pt x="16049" y="12343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762" name="Freeform 405"/>
                <p:cNvSpPr/>
                <p:nvPr/>
              </p:nvSpPr>
              <p:spPr>
                <a:xfrm>
                  <a:off x="28129" y="91281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0800" y="0"/>
                      </a:moveTo>
                      <a:cubicBezTo>
                        <a:pt x="10800" y="10800"/>
                        <a:pt x="21600" y="10800"/>
                        <a:pt x="21600" y="10800"/>
                      </a:cubicBezTo>
                      <a:cubicBezTo>
                        <a:pt x="21600" y="10800"/>
                        <a:pt x="21600" y="21600"/>
                        <a:pt x="10800" y="21600"/>
                      </a:cubicBezTo>
                      <a:cubicBezTo>
                        <a:pt x="10800" y="21600"/>
                        <a:pt x="10800" y="21600"/>
                        <a:pt x="0" y="10800"/>
                      </a:cubicBezTo>
                      <a:cubicBezTo>
                        <a:pt x="0" y="10800"/>
                        <a:pt x="10800" y="10800"/>
                        <a:pt x="108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763" name="Freeform 406"/>
                <p:cNvSpPr/>
                <p:nvPr/>
              </p:nvSpPr>
              <p:spPr>
                <a:xfrm>
                  <a:off x="27084" y="4135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100" h="18437" fill="norm" stroke="1" extrusionOk="0">
                      <a:moveTo>
                        <a:pt x="20100" y="5400"/>
                      </a:moveTo>
                      <a:cubicBezTo>
                        <a:pt x="20100" y="5400"/>
                        <a:pt x="20100" y="10800"/>
                        <a:pt x="20100" y="10800"/>
                      </a:cubicBezTo>
                      <a:cubicBezTo>
                        <a:pt x="17400" y="16200"/>
                        <a:pt x="12000" y="21600"/>
                        <a:pt x="6600" y="16200"/>
                      </a:cubicBezTo>
                      <a:cubicBezTo>
                        <a:pt x="6600" y="16200"/>
                        <a:pt x="6600" y="16200"/>
                        <a:pt x="6600" y="16200"/>
                      </a:cubicBezTo>
                      <a:cubicBezTo>
                        <a:pt x="6600" y="16200"/>
                        <a:pt x="3900" y="16200"/>
                        <a:pt x="3900" y="16200"/>
                      </a:cubicBezTo>
                      <a:cubicBezTo>
                        <a:pt x="1200" y="16200"/>
                        <a:pt x="-1500" y="16200"/>
                        <a:pt x="1200" y="10800"/>
                      </a:cubicBezTo>
                      <a:cubicBezTo>
                        <a:pt x="1200" y="10800"/>
                        <a:pt x="-1500" y="5400"/>
                        <a:pt x="1200" y="5400"/>
                      </a:cubicBezTo>
                      <a:cubicBezTo>
                        <a:pt x="3900" y="5400"/>
                        <a:pt x="3900" y="0"/>
                        <a:pt x="6600" y="0"/>
                      </a:cubicBezTo>
                      <a:cubicBezTo>
                        <a:pt x="9300" y="0"/>
                        <a:pt x="14700" y="0"/>
                        <a:pt x="20100" y="54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764" name="Freeform 407"/>
                <p:cNvSpPr/>
                <p:nvPr/>
              </p:nvSpPr>
              <p:spPr>
                <a:xfrm>
                  <a:off x="27798" y="107607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2960" y="21600"/>
                      </a:moveTo>
                      <a:cubicBezTo>
                        <a:pt x="8640" y="21600"/>
                        <a:pt x="0" y="8640"/>
                        <a:pt x="0" y="4320"/>
                      </a:cubicBezTo>
                      <a:cubicBezTo>
                        <a:pt x="0" y="4320"/>
                        <a:pt x="4320" y="0"/>
                        <a:pt x="8640" y="0"/>
                      </a:cubicBezTo>
                      <a:cubicBezTo>
                        <a:pt x="17280" y="0"/>
                        <a:pt x="21600" y="4320"/>
                        <a:pt x="21600" y="8640"/>
                      </a:cubicBezTo>
                      <a:cubicBezTo>
                        <a:pt x="21600" y="17280"/>
                        <a:pt x="17280" y="21600"/>
                        <a:pt x="1296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765" name="Freeform 408"/>
                <p:cNvSpPr/>
                <p:nvPr/>
              </p:nvSpPr>
              <p:spPr>
                <a:xfrm>
                  <a:off x="29342" y="4535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5600" fill="norm" stroke="1" extrusionOk="0">
                      <a:moveTo>
                        <a:pt x="21600" y="4800"/>
                      </a:moveTo>
                      <a:cubicBezTo>
                        <a:pt x="10800" y="15600"/>
                        <a:pt x="10800" y="15600"/>
                        <a:pt x="10800" y="15600"/>
                      </a:cubicBezTo>
                      <a:cubicBezTo>
                        <a:pt x="10800" y="15600"/>
                        <a:pt x="0" y="4800"/>
                        <a:pt x="0" y="4800"/>
                      </a:cubicBezTo>
                      <a:cubicBezTo>
                        <a:pt x="0" y="4800"/>
                        <a:pt x="10800" y="-6000"/>
                        <a:pt x="10800" y="4800"/>
                      </a:cubicBezTo>
                      <a:cubicBezTo>
                        <a:pt x="10800" y="4800"/>
                        <a:pt x="21600" y="4800"/>
                        <a:pt x="21600" y="48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766" name="Freeform 409"/>
                <p:cNvSpPr/>
                <p:nvPr/>
              </p:nvSpPr>
              <p:spPr>
                <a:xfrm>
                  <a:off x="6129" y="-1"/>
                  <a:ext cx="30520" cy="65643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496" h="21422" fill="norm" stroke="1" extrusionOk="0">
                      <a:moveTo>
                        <a:pt x="4569" y="18722"/>
                      </a:moveTo>
                      <a:cubicBezTo>
                        <a:pt x="2908" y="19686"/>
                        <a:pt x="1662" y="20458"/>
                        <a:pt x="0" y="21422"/>
                      </a:cubicBezTo>
                      <a:cubicBezTo>
                        <a:pt x="0" y="1365"/>
                        <a:pt x="0" y="1365"/>
                        <a:pt x="0" y="1365"/>
                      </a:cubicBezTo>
                      <a:cubicBezTo>
                        <a:pt x="1246" y="979"/>
                        <a:pt x="2492" y="401"/>
                        <a:pt x="3323" y="15"/>
                      </a:cubicBezTo>
                      <a:cubicBezTo>
                        <a:pt x="3323" y="-178"/>
                        <a:pt x="5400" y="1558"/>
                        <a:pt x="6231" y="2329"/>
                      </a:cubicBezTo>
                      <a:cubicBezTo>
                        <a:pt x="7477" y="2908"/>
                        <a:pt x="8308" y="3679"/>
                        <a:pt x="9138" y="4451"/>
                      </a:cubicBezTo>
                      <a:cubicBezTo>
                        <a:pt x="9554" y="4643"/>
                        <a:pt x="10385" y="4836"/>
                        <a:pt x="10800" y="5029"/>
                      </a:cubicBezTo>
                      <a:cubicBezTo>
                        <a:pt x="14538" y="6186"/>
                        <a:pt x="17862" y="7151"/>
                        <a:pt x="21185" y="8115"/>
                      </a:cubicBezTo>
                      <a:cubicBezTo>
                        <a:pt x="21600" y="8308"/>
                        <a:pt x="21600" y="8308"/>
                        <a:pt x="21185" y="8501"/>
                      </a:cubicBezTo>
                      <a:cubicBezTo>
                        <a:pt x="20354" y="9272"/>
                        <a:pt x="19108" y="10043"/>
                        <a:pt x="17862" y="10622"/>
                      </a:cubicBezTo>
                      <a:cubicBezTo>
                        <a:pt x="17031" y="11201"/>
                        <a:pt x="15785" y="11779"/>
                        <a:pt x="14954" y="12551"/>
                      </a:cubicBezTo>
                      <a:cubicBezTo>
                        <a:pt x="14954" y="12551"/>
                        <a:pt x="14954" y="12743"/>
                        <a:pt x="14538" y="12743"/>
                      </a:cubicBezTo>
                      <a:cubicBezTo>
                        <a:pt x="13708" y="13322"/>
                        <a:pt x="12462" y="13901"/>
                        <a:pt x="11215" y="14479"/>
                      </a:cubicBezTo>
                      <a:cubicBezTo>
                        <a:pt x="9969" y="15251"/>
                        <a:pt x="9138" y="15829"/>
                        <a:pt x="7892" y="16601"/>
                      </a:cubicBezTo>
                      <a:cubicBezTo>
                        <a:pt x="6646" y="17372"/>
                        <a:pt x="5815" y="17951"/>
                        <a:pt x="4569" y="18722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767" name="Freeform 410"/>
                <p:cNvSpPr/>
                <p:nvPr/>
              </p:nvSpPr>
              <p:spPr>
                <a:xfrm>
                  <a:off x="29161" y="11130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8514" h="19200" fill="norm" stroke="1" extrusionOk="0">
                      <a:moveTo>
                        <a:pt x="772" y="14880"/>
                      </a:moveTo>
                      <a:cubicBezTo>
                        <a:pt x="772" y="10560"/>
                        <a:pt x="-2314" y="6240"/>
                        <a:pt x="3857" y="1920"/>
                      </a:cubicBezTo>
                      <a:cubicBezTo>
                        <a:pt x="6943" y="-2400"/>
                        <a:pt x="10029" y="1920"/>
                        <a:pt x="16200" y="1920"/>
                      </a:cubicBezTo>
                      <a:cubicBezTo>
                        <a:pt x="19286" y="6240"/>
                        <a:pt x="19286" y="10560"/>
                        <a:pt x="16200" y="14880"/>
                      </a:cubicBezTo>
                      <a:cubicBezTo>
                        <a:pt x="13115" y="14880"/>
                        <a:pt x="10029" y="14880"/>
                        <a:pt x="6943" y="19200"/>
                      </a:cubicBezTo>
                      <a:cubicBezTo>
                        <a:pt x="3857" y="14880"/>
                        <a:pt x="772" y="19200"/>
                        <a:pt x="772" y="1488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768" name="Freeform 411"/>
                <p:cNvSpPr/>
                <p:nvPr/>
              </p:nvSpPr>
              <p:spPr>
                <a:xfrm>
                  <a:off x="30958" y="7627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4912" h="21600" fill="norm" stroke="1" extrusionOk="0">
                      <a:moveTo>
                        <a:pt x="2982" y="0"/>
                      </a:moveTo>
                      <a:cubicBezTo>
                        <a:pt x="17382" y="14400"/>
                        <a:pt x="17382" y="21600"/>
                        <a:pt x="10182" y="21600"/>
                      </a:cubicBezTo>
                      <a:cubicBezTo>
                        <a:pt x="2982" y="21600"/>
                        <a:pt x="-4218" y="14400"/>
                        <a:pt x="2982" y="7200"/>
                      </a:cubicBezTo>
                      <a:cubicBezTo>
                        <a:pt x="2982" y="7200"/>
                        <a:pt x="2982" y="0"/>
                        <a:pt x="298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769" name="Freeform 412"/>
                <p:cNvSpPr/>
                <p:nvPr/>
              </p:nvSpPr>
              <p:spPr>
                <a:xfrm>
                  <a:off x="31328" y="85986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7200" y="21600"/>
                      </a:moveTo>
                      <a:cubicBezTo>
                        <a:pt x="7200" y="21600"/>
                        <a:pt x="0" y="10800"/>
                        <a:pt x="0" y="10800"/>
                      </a:cubicBezTo>
                      <a:cubicBezTo>
                        <a:pt x="0" y="0"/>
                        <a:pt x="7200" y="0"/>
                        <a:pt x="7200" y="0"/>
                      </a:cubicBezTo>
                      <a:cubicBezTo>
                        <a:pt x="14400" y="0"/>
                        <a:pt x="14400" y="0"/>
                        <a:pt x="21600" y="10800"/>
                      </a:cubicBezTo>
                      <a:cubicBezTo>
                        <a:pt x="14400" y="10800"/>
                        <a:pt x="14400" y="21600"/>
                        <a:pt x="720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770" name="Freeform 413"/>
                <p:cNvSpPr/>
                <p:nvPr/>
              </p:nvSpPr>
              <p:spPr>
                <a:xfrm>
                  <a:off x="31107" y="6697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9069" fill="norm" stroke="1" extrusionOk="0">
                      <a:moveTo>
                        <a:pt x="10800" y="1789"/>
                      </a:moveTo>
                      <a:cubicBezTo>
                        <a:pt x="16200" y="6109"/>
                        <a:pt x="16200" y="6109"/>
                        <a:pt x="21600" y="10429"/>
                      </a:cubicBezTo>
                      <a:cubicBezTo>
                        <a:pt x="16200" y="14749"/>
                        <a:pt x="16200" y="19069"/>
                        <a:pt x="10800" y="19069"/>
                      </a:cubicBezTo>
                      <a:cubicBezTo>
                        <a:pt x="10800" y="14749"/>
                        <a:pt x="5400" y="14749"/>
                        <a:pt x="0" y="10429"/>
                      </a:cubicBezTo>
                      <a:cubicBezTo>
                        <a:pt x="0" y="10429"/>
                        <a:pt x="0" y="6109"/>
                        <a:pt x="0" y="6109"/>
                      </a:cubicBezTo>
                      <a:cubicBezTo>
                        <a:pt x="5400" y="1789"/>
                        <a:pt x="5400" y="-2531"/>
                        <a:pt x="10800" y="1789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771" name="Freeform 414"/>
                <p:cNvSpPr/>
                <p:nvPr/>
              </p:nvSpPr>
              <p:spPr>
                <a:xfrm>
                  <a:off x="31107" y="75948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21600"/>
                      </a:moveTo>
                      <a:cubicBezTo>
                        <a:pt x="10800" y="10800"/>
                        <a:pt x="0" y="1080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0800" y="0"/>
                        <a:pt x="21600" y="10800"/>
                        <a:pt x="2160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772" name="Freeform 415"/>
                <p:cNvSpPr/>
                <p:nvPr/>
              </p:nvSpPr>
              <p:spPr>
                <a:xfrm>
                  <a:off x="30225" y="7337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0829" fill="norm" stroke="1" extrusionOk="0">
                      <a:moveTo>
                        <a:pt x="17280" y="2315"/>
                      </a:moveTo>
                      <a:cubicBezTo>
                        <a:pt x="21600" y="5400"/>
                        <a:pt x="21600" y="8486"/>
                        <a:pt x="21600" y="11572"/>
                      </a:cubicBezTo>
                      <a:cubicBezTo>
                        <a:pt x="17280" y="14658"/>
                        <a:pt x="8640" y="14658"/>
                        <a:pt x="12960" y="20829"/>
                      </a:cubicBezTo>
                      <a:cubicBezTo>
                        <a:pt x="8640" y="20829"/>
                        <a:pt x="8640" y="20829"/>
                        <a:pt x="8640" y="20829"/>
                      </a:cubicBezTo>
                      <a:cubicBezTo>
                        <a:pt x="4320" y="14658"/>
                        <a:pt x="0" y="11572"/>
                        <a:pt x="0" y="8486"/>
                      </a:cubicBezTo>
                      <a:cubicBezTo>
                        <a:pt x="0" y="8486"/>
                        <a:pt x="4320" y="5400"/>
                        <a:pt x="8640" y="2315"/>
                      </a:cubicBezTo>
                      <a:cubicBezTo>
                        <a:pt x="12960" y="-771"/>
                        <a:pt x="12960" y="-771"/>
                        <a:pt x="17280" y="2315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773" name="Freeform 416"/>
                <p:cNvSpPr/>
                <p:nvPr/>
              </p:nvSpPr>
              <p:spPr>
                <a:xfrm>
                  <a:off x="33424" y="5642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10800"/>
                      </a:moveTo>
                      <a:cubicBezTo>
                        <a:pt x="21600" y="10800"/>
                        <a:pt x="10800" y="21600"/>
                        <a:pt x="10800" y="21600"/>
                      </a:cubicBezTo>
                      <a:cubicBezTo>
                        <a:pt x="10800" y="21600"/>
                        <a:pt x="0" y="10800"/>
                        <a:pt x="0" y="10800"/>
                      </a:cubicBezTo>
                      <a:cubicBezTo>
                        <a:pt x="0" y="0"/>
                        <a:pt x="0" y="0"/>
                        <a:pt x="10800" y="0"/>
                      </a:cubicBezTo>
                      <a:cubicBezTo>
                        <a:pt x="10800" y="0"/>
                        <a:pt x="21600" y="0"/>
                        <a:pt x="21600" y="108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774" name="Freeform 417"/>
                <p:cNvSpPr/>
                <p:nvPr/>
              </p:nvSpPr>
              <p:spPr>
                <a:xfrm>
                  <a:off x="32210" y="4671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7200"/>
                      </a:moveTo>
                      <a:cubicBezTo>
                        <a:pt x="21600" y="7200"/>
                        <a:pt x="21600" y="14400"/>
                        <a:pt x="21600" y="14400"/>
                      </a:cubicBezTo>
                      <a:cubicBezTo>
                        <a:pt x="14400" y="14400"/>
                        <a:pt x="10800" y="14400"/>
                        <a:pt x="3600" y="21600"/>
                      </a:cubicBezTo>
                      <a:cubicBezTo>
                        <a:pt x="3600" y="21600"/>
                        <a:pt x="3600" y="14400"/>
                        <a:pt x="0" y="14400"/>
                      </a:cubicBezTo>
                      <a:cubicBezTo>
                        <a:pt x="3600" y="14400"/>
                        <a:pt x="3600" y="14400"/>
                        <a:pt x="3600" y="7200"/>
                      </a:cubicBezTo>
                      <a:cubicBezTo>
                        <a:pt x="7200" y="7200"/>
                        <a:pt x="7200" y="7200"/>
                        <a:pt x="7200" y="7200"/>
                      </a:cubicBezTo>
                      <a:cubicBezTo>
                        <a:pt x="10800" y="7200"/>
                        <a:pt x="18000" y="7200"/>
                        <a:pt x="21600" y="0"/>
                      </a:cubicBezTo>
                      <a:cubicBezTo>
                        <a:pt x="21600" y="0"/>
                        <a:pt x="21600" y="0"/>
                        <a:pt x="21600" y="72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775" name="Oval 418"/>
                <p:cNvSpPr/>
                <p:nvPr/>
              </p:nvSpPr>
              <p:spPr>
                <a:xfrm>
                  <a:off x="34968" y="101540"/>
                  <a:ext cx="12701" cy="12701"/>
                </a:xfrm>
                <a:prstGeom prst="ellipse">
                  <a:avLst/>
                </a:pr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776" name="Freeform 419"/>
                <p:cNvSpPr/>
                <p:nvPr/>
              </p:nvSpPr>
              <p:spPr>
                <a:xfrm>
                  <a:off x="35189" y="8477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0"/>
                      </a:moveTo>
                      <a:cubicBezTo>
                        <a:pt x="0" y="0"/>
                        <a:pt x="10800" y="0"/>
                        <a:pt x="10800" y="0"/>
                      </a:cubicBezTo>
                      <a:cubicBezTo>
                        <a:pt x="10800" y="10800"/>
                        <a:pt x="10800" y="10800"/>
                        <a:pt x="21600" y="21600"/>
                      </a:cubicBezTo>
                      <a:cubicBezTo>
                        <a:pt x="10800" y="21600"/>
                        <a:pt x="10800" y="21600"/>
                        <a:pt x="10800" y="21600"/>
                      </a:cubicBezTo>
                      <a:cubicBezTo>
                        <a:pt x="10800" y="21600"/>
                        <a:pt x="10800" y="21600"/>
                        <a:pt x="10800" y="21600"/>
                      </a:cubicBezTo>
                      <a:cubicBezTo>
                        <a:pt x="10800" y="21600"/>
                        <a:pt x="0" y="10800"/>
                        <a:pt x="0" y="10800"/>
                      </a:cubicBezTo>
                      <a:cubicBezTo>
                        <a:pt x="0" y="1080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777" name="Freeform 420"/>
                <p:cNvSpPr/>
                <p:nvPr/>
              </p:nvSpPr>
              <p:spPr>
                <a:xfrm>
                  <a:off x="36402" y="110206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7382" fill="norm" stroke="1" extrusionOk="0">
                      <a:moveTo>
                        <a:pt x="21600" y="2982"/>
                      </a:moveTo>
                      <a:cubicBezTo>
                        <a:pt x="21600" y="17382"/>
                        <a:pt x="10800" y="17382"/>
                        <a:pt x="10800" y="17382"/>
                      </a:cubicBezTo>
                      <a:cubicBezTo>
                        <a:pt x="0" y="17382"/>
                        <a:pt x="0" y="10182"/>
                        <a:pt x="0" y="10182"/>
                      </a:cubicBezTo>
                      <a:cubicBezTo>
                        <a:pt x="0" y="2982"/>
                        <a:pt x="10800" y="-4218"/>
                        <a:pt x="10800" y="2982"/>
                      </a:cubicBezTo>
                      <a:cubicBezTo>
                        <a:pt x="21600" y="2982"/>
                        <a:pt x="21600" y="2982"/>
                        <a:pt x="21600" y="2982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778" name="Freeform 421"/>
                <p:cNvSpPr/>
                <p:nvPr/>
              </p:nvSpPr>
              <p:spPr>
                <a:xfrm>
                  <a:off x="35913" y="41641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491" h="21600" fill="norm" stroke="1" extrusionOk="0">
                      <a:moveTo>
                        <a:pt x="1491" y="16971"/>
                      </a:moveTo>
                      <a:cubicBezTo>
                        <a:pt x="5091" y="13886"/>
                        <a:pt x="1491" y="10800"/>
                        <a:pt x="5091" y="7714"/>
                      </a:cubicBezTo>
                      <a:cubicBezTo>
                        <a:pt x="5091" y="6171"/>
                        <a:pt x="5091" y="3086"/>
                        <a:pt x="5091" y="1543"/>
                      </a:cubicBezTo>
                      <a:cubicBezTo>
                        <a:pt x="5091" y="1543"/>
                        <a:pt x="5091" y="0"/>
                        <a:pt x="8691" y="0"/>
                      </a:cubicBezTo>
                      <a:cubicBezTo>
                        <a:pt x="8691" y="0"/>
                        <a:pt x="12291" y="0"/>
                        <a:pt x="12291" y="1543"/>
                      </a:cubicBezTo>
                      <a:cubicBezTo>
                        <a:pt x="15891" y="1543"/>
                        <a:pt x="15891" y="3086"/>
                        <a:pt x="15891" y="4629"/>
                      </a:cubicBezTo>
                      <a:cubicBezTo>
                        <a:pt x="15891" y="6171"/>
                        <a:pt x="15891" y="7714"/>
                        <a:pt x="15891" y="10800"/>
                      </a:cubicBezTo>
                      <a:cubicBezTo>
                        <a:pt x="15891" y="12343"/>
                        <a:pt x="19491" y="13886"/>
                        <a:pt x="19491" y="15429"/>
                      </a:cubicBezTo>
                      <a:cubicBezTo>
                        <a:pt x="19491" y="16971"/>
                        <a:pt x="19491" y="18514"/>
                        <a:pt x="15891" y="20057"/>
                      </a:cubicBezTo>
                      <a:cubicBezTo>
                        <a:pt x="15891" y="20057"/>
                        <a:pt x="15891" y="21600"/>
                        <a:pt x="15891" y="21600"/>
                      </a:cubicBezTo>
                      <a:cubicBezTo>
                        <a:pt x="12291" y="21600"/>
                        <a:pt x="8691" y="21600"/>
                        <a:pt x="5091" y="21600"/>
                      </a:cubicBezTo>
                      <a:cubicBezTo>
                        <a:pt x="1491" y="21600"/>
                        <a:pt x="-2109" y="18514"/>
                        <a:pt x="1491" y="1697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779" name="Freeform 422"/>
                <p:cNvSpPr/>
                <p:nvPr/>
              </p:nvSpPr>
              <p:spPr>
                <a:xfrm>
                  <a:off x="32641" y="125817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650" h="21164" fill="norm" stroke="1" extrusionOk="0">
                      <a:moveTo>
                        <a:pt x="3881" y="17788"/>
                      </a:moveTo>
                      <a:cubicBezTo>
                        <a:pt x="2745" y="17788"/>
                        <a:pt x="2745" y="17788"/>
                        <a:pt x="1608" y="17788"/>
                      </a:cubicBezTo>
                      <a:cubicBezTo>
                        <a:pt x="471" y="16518"/>
                        <a:pt x="-666" y="16518"/>
                        <a:pt x="471" y="15247"/>
                      </a:cubicBezTo>
                      <a:cubicBezTo>
                        <a:pt x="471" y="12706"/>
                        <a:pt x="1608" y="10165"/>
                        <a:pt x="2745" y="8894"/>
                      </a:cubicBezTo>
                      <a:cubicBezTo>
                        <a:pt x="3881" y="8894"/>
                        <a:pt x="3881" y="8894"/>
                        <a:pt x="5018" y="8894"/>
                      </a:cubicBezTo>
                      <a:cubicBezTo>
                        <a:pt x="5018" y="8894"/>
                        <a:pt x="6155" y="10165"/>
                        <a:pt x="6155" y="10165"/>
                      </a:cubicBezTo>
                      <a:cubicBezTo>
                        <a:pt x="7292" y="10165"/>
                        <a:pt x="7292" y="8894"/>
                        <a:pt x="7292" y="8894"/>
                      </a:cubicBezTo>
                      <a:cubicBezTo>
                        <a:pt x="7292" y="8894"/>
                        <a:pt x="7292" y="7624"/>
                        <a:pt x="7292" y="7624"/>
                      </a:cubicBezTo>
                      <a:cubicBezTo>
                        <a:pt x="7292" y="7624"/>
                        <a:pt x="7292" y="7624"/>
                        <a:pt x="7292" y="7624"/>
                      </a:cubicBezTo>
                      <a:cubicBezTo>
                        <a:pt x="6155" y="6353"/>
                        <a:pt x="3881" y="6353"/>
                        <a:pt x="5018" y="3812"/>
                      </a:cubicBezTo>
                      <a:cubicBezTo>
                        <a:pt x="6155" y="2541"/>
                        <a:pt x="7292" y="1271"/>
                        <a:pt x="8429" y="0"/>
                      </a:cubicBezTo>
                      <a:cubicBezTo>
                        <a:pt x="8429" y="0"/>
                        <a:pt x="9566" y="1271"/>
                        <a:pt x="9566" y="1271"/>
                      </a:cubicBezTo>
                      <a:cubicBezTo>
                        <a:pt x="11839" y="2541"/>
                        <a:pt x="11839" y="5082"/>
                        <a:pt x="11839" y="7624"/>
                      </a:cubicBezTo>
                      <a:cubicBezTo>
                        <a:pt x="11839" y="11435"/>
                        <a:pt x="12976" y="11435"/>
                        <a:pt x="15250" y="11435"/>
                      </a:cubicBezTo>
                      <a:cubicBezTo>
                        <a:pt x="17523" y="11435"/>
                        <a:pt x="18660" y="12706"/>
                        <a:pt x="19797" y="12706"/>
                      </a:cubicBezTo>
                      <a:cubicBezTo>
                        <a:pt x="20934" y="13976"/>
                        <a:pt x="20934" y="16518"/>
                        <a:pt x="19797" y="17788"/>
                      </a:cubicBezTo>
                      <a:cubicBezTo>
                        <a:pt x="18660" y="19059"/>
                        <a:pt x="17523" y="19059"/>
                        <a:pt x="16387" y="17788"/>
                      </a:cubicBezTo>
                      <a:cubicBezTo>
                        <a:pt x="14113" y="16518"/>
                        <a:pt x="12976" y="16518"/>
                        <a:pt x="11839" y="17788"/>
                      </a:cubicBezTo>
                      <a:cubicBezTo>
                        <a:pt x="10702" y="19059"/>
                        <a:pt x="10702" y="19059"/>
                        <a:pt x="9566" y="20329"/>
                      </a:cubicBezTo>
                      <a:cubicBezTo>
                        <a:pt x="8429" y="21600"/>
                        <a:pt x="8429" y="21600"/>
                        <a:pt x="6155" y="19059"/>
                      </a:cubicBezTo>
                      <a:cubicBezTo>
                        <a:pt x="6155" y="19059"/>
                        <a:pt x="5018" y="17788"/>
                        <a:pt x="3881" y="17788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780" name="Freeform 423"/>
                <p:cNvSpPr/>
                <p:nvPr/>
              </p:nvSpPr>
              <p:spPr>
                <a:xfrm>
                  <a:off x="37031" y="104408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6820" h="21600" fill="norm" stroke="1" extrusionOk="0">
                      <a:moveTo>
                        <a:pt x="8612" y="0"/>
                      </a:moveTo>
                      <a:cubicBezTo>
                        <a:pt x="8612" y="0"/>
                        <a:pt x="12212" y="5400"/>
                        <a:pt x="12212" y="5400"/>
                      </a:cubicBezTo>
                      <a:cubicBezTo>
                        <a:pt x="19412" y="5400"/>
                        <a:pt x="15812" y="10800"/>
                        <a:pt x="15812" y="16200"/>
                      </a:cubicBezTo>
                      <a:cubicBezTo>
                        <a:pt x="19412" y="21600"/>
                        <a:pt x="12212" y="21600"/>
                        <a:pt x="12212" y="21600"/>
                      </a:cubicBezTo>
                      <a:cubicBezTo>
                        <a:pt x="5012" y="21600"/>
                        <a:pt x="1412" y="16200"/>
                        <a:pt x="1412" y="10800"/>
                      </a:cubicBezTo>
                      <a:cubicBezTo>
                        <a:pt x="-2188" y="0"/>
                        <a:pt x="1412" y="0"/>
                        <a:pt x="861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781" name="Freeform 424"/>
                <p:cNvSpPr/>
                <p:nvPr/>
              </p:nvSpPr>
              <p:spPr>
                <a:xfrm>
                  <a:off x="36225" y="9161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018" h="21600" fill="norm" stroke="1" extrusionOk="0">
                      <a:moveTo>
                        <a:pt x="0" y="12000"/>
                      </a:moveTo>
                      <a:cubicBezTo>
                        <a:pt x="0" y="7200"/>
                        <a:pt x="2700" y="2400"/>
                        <a:pt x="8100" y="0"/>
                      </a:cubicBezTo>
                      <a:cubicBezTo>
                        <a:pt x="8100" y="0"/>
                        <a:pt x="10800" y="0"/>
                        <a:pt x="10800" y="2400"/>
                      </a:cubicBezTo>
                      <a:cubicBezTo>
                        <a:pt x="13500" y="2400"/>
                        <a:pt x="16200" y="4800"/>
                        <a:pt x="16200" y="4800"/>
                      </a:cubicBezTo>
                      <a:cubicBezTo>
                        <a:pt x="18900" y="4800"/>
                        <a:pt x="21600" y="4800"/>
                        <a:pt x="18900" y="7200"/>
                      </a:cubicBezTo>
                      <a:cubicBezTo>
                        <a:pt x="18900" y="7200"/>
                        <a:pt x="18900" y="9600"/>
                        <a:pt x="18900" y="9600"/>
                      </a:cubicBezTo>
                      <a:cubicBezTo>
                        <a:pt x="18900" y="12000"/>
                        <a:pt x="16200" y="12000"/>
                        <a:pt x="16200" y="12000"/>
                      </a:cubicBezTo>
                      <a:cubicBezTo>
                        <a:pt x="10800" y="12000"/>
                        <a:pt x="8100" y="16800"/>
                        <a:pt x="8100" y="21600"/>
                      </a:cubicBezTo>
                      <a:cubicBezTo>
                        <a:pt x="5400" y="21600"/>
                        <a:pt x="5400" y="21600"/>
                        <a:pt x="5400" y="21600"/>
                      </a:cubicBezTo>
                      <a:cubicBezTo>
                        <a:pt x="2700" y="21600"/>
                        <a:pt x="2700" y="21600"/>
                        <a:pt x="2700" y="21600"/>
                      </a:cubicBezTo>
                      <a:cubicBezTo>
                        <a:pt x="2700" y="16800"/>
                        <a:pt x="0" y="14400"/>
                        <a:pt x="0" y="120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782" name="Freeform 425"/>
                <p:cNvSpPr/>
                <p:nvPr/>
              </p:nvSpPr>
              <p:spPr>
                <a:xfrm>
                  <a:off x="38829" y="93377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21600"/>
                      </a:moveTo>
                      <a:cubicBezTo>
                        <a:pt x="0" y="21600"/>
                        <a:pt x="0" y="2160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0800" y="0"/>
                        <a:pt x="10800" y="0"/>
                        <a:pt x="21600" y="21600"/>
                      </a:cubicBezTo>
                      <a:cubicBezTo>
                        <a:pt x="10800" y="21600"/>
                        <a:pt x="10800" y="21600"/>
                        <a:pt x="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783" name="Freeform 426"/>
                <p:cNvSpPr/>
                <p:nvPr/>
              </p:nvSpPr>
              <p:spPr>
                <a:xfrm>
                  <a:off x="37616" y="13661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8640"/>
                      </a:moveTo>
                      <a:cubicBezTo>
                        <a:pt x="0" y="8640"/>
                        <a:pt x="0" y="4320"/>
                        <a:pt x="0" y="4320"/>
                      </a:cubicBezTo>
                      <a:cubicBezTo>
                        <a:pt x="0" y="0"/>
                        <a:pt x="5400" y="0"/>
                        <a:pt x="5400" y="0"/>
                      </a:cubicBezTo>
                      <a:cubicBezTo>
                        <a:pt x="10800" y="4320"/>
                        <a:pt x="16200" y="8640"/>
                        <a:pt x="16200" y="12960"/>
                      </a:cubicBezTo>
                      <a:cubicBezTo>
                        <a:pt x="21600" y="12960"/>
                        <a:pt x="21600" y="12960"/>
                        <a:pt x="21600" y="17280"/>
                      </a:cubicBezTo>
                      <a:cubicBezTo>
                        <a:pt x="21600" y="17280"/>
                        <a:pt x="16200" y="21600"/>
                        <a:pt x="16200" y="21600"/>
                      </a:cubicBezTo>
                      <a:cubicBezTo>
                        <a:pt x="0" y="21600"/>
                        <a:pt x="0" y="21600"/>
                        <a:pt x="0" y="864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784" name="Freeform 427"/>
                <p:cNvSpPr/>
                <p:nvPr/>
              </p:nvSpPr>
              <p:spPr>
                <a:xfrm>
                  <a:off x="37947" y="133386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0250" fill="norm" stroke="1" extrusionOk="0">
                      <a:moveTo>
                        <a:pt x="21600" y="4050"/>
                      </a:moveTo>
                      <a:cubicBezTo>
                        <a:pt x="21600" y="4050"/>
                        <a:pt x="21600" y="9450"/>
                        <a:pt x="21600" y="9450"/>
                      </a:cubicBezTo>
                      <a:cubicBezTo>
                        <a:pt x="14400" y="9450"/>
                        <a:pt x="14400" y="14850"/>
                        <a:pt x="7200" y="14850"/>
                      </a:cubicBezTo>
                      <a:cubicBezTo>
                        <a:pt x="7200" y="14850"/>
                        <a:pt x="7200" y="20250"/>
                        <a:pt x="0" y="20250"/>
                      </a:cubicBezTo>
                      <a:cubicBezTo>
                        <a:pt x="0" y="20250"/>
                        <a:pt x="0" y="14850"/>
                        <a:pt x="0" y="14850"/>
                      </a:cubicBezTo>
                      <a:cubicBezTo>
                        <a:pt x="0" y="9450"/>
                        <a:pt x="0" y="4050"/>
                        <a:pt x="7200" y="4050"/>
                      </a:cubicBezTo>
                      <a:cubicBezTo>
                        <a:pt x="7200" y="-1350"/>
                        <a:pt x="14400" y="-1350"/>
                        <a:pt x="21600" y="405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785" name="Freeform 428"/>
                <p:cNvSpPr/>
                <p:nvPr/>
              </p:nvSpPr>
              <p:spPr>
                <a:xfrm>
                  <a:off x="37767" y="9841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8900" h="20700" fill="norm" stroke="1" extrusionOk="0">
                      <a:moveTo>
                        <a:pt x="8100" y="6300"/>
                      </a:moveTo>
                      <a:cubicBezTo>
                        <a:pt x="8100" y="2700"/>
                        <a:pt x="13500" y="2700"/>
                        <a:pt x="13500" y="2700"/>
                      </a:cubicBezTo>
                      <a:cubicBezTo>
                        <a:pt x="18900" y="-900"/>
                        <a:pt x="18900" y="-900"/>
                        <a:pt x="18900" y="2700"/>
                      </a:cubicBezTo>
                      <a:cubicBezTo>
                        <a:pt x="18900" y="9900"/>
                        <a:pt x="18900" y="9900"/>
                        <a:pt x="18900" y="9900"/>
                      </a:cubicBezTo>
                      <a:cubicBezTo>
                        <a:pt x="18900" y="9900"/>
                        <a:pt x="18900" y="13500"/>
                        <a:pt x="18900" y="13500"/>
                      </a:cubicBezTo>
                      <a:cubicBezTo>
                        <a:pt x="18900" y="17100"/>
                        <a:pt x="13500" y="17100"/>
                        <a:pt x="13500" y="20700"/>
                      </a:cubicBezTo>
                      <a:cubicBezTo>
                        <a:pt x="13500" y="20700"/>
                        <a:pt x="8100" y="20700"/>
                        <a:pt x="8100" y="17100"/>
                      </a:cubicBezTo>
                      <a:cubicBezTo>
                        <a:pt x="-2700" y="13500"/>
                        <a:pt x="-2700" y="9900"/>
                        <a:pt x="8100" y="63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786" name="Freeform 429"/>
                <p:cNvSpPr/>
                <p:nvPr/>
              </p:nvSpPr>
              <p:spPr>
                <a:xfrm>
                  <a:off x="39381" y="141694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0800" y="0"/>
                      </a:moveTo>
                      <a:cubicBezTo>
                        <a:pt x="10800" y="0"/>
                        <a:pt x="21600" y="0"/>
                        <a:pt x="21600" y="10800"/>
                      </a:cubicBezTo>
                      <a:cubicBezTo>
                        <a:pt x="21600" y="10800"/>
                        <a:pt x="10800" y="10800"/>
                        <a:pt x="10800" y="21600"/>
                      </a:cubicBezTo>
                      <a:cubicBezTo>
                        <a:pt x="10800" y="10800"/>
                        <a:pt x="0" y="10800"/>
                        <a:pt x="0" y="0"/>
                      </a:cubicBezTo>
                      <a:cubicBezTo>
                        <a:pt x="0" y="0"/>
                        <a:pt x="10800" y="0"/>
                        <a:pt x="108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787" name="Freeform 430"/>
                <p:cNvSpPr/>
                <p:nvPr/>
              </p:nvSpPr>
              <p:spPr>
                <a:xfrm>
                  <a:off x="39050" y="12508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7382" fill="norm" stroke="1" extrusionOk="0">
                      <a:moveTo>
                        <a:pt x="21600" y="14400"/>
                      </a:moveTo>
                      <a:cubicBezTo>
                        <a:pt x="21600" y="14400"/>
                        <a:pt x="14400" y="14400"/>
                        <a:pt x="14400" y="14400"/>
                      </a:cubicBezTo>
                      <a:cubicBezTo>
                        <a:pt x="7200" y="21600"/>
                        <a:pt x="0" y="14400"/>
                        <a:pt x="0" y="7200"/>
                      </a:cubicBezTo>
                      <a:cubicBezTo>
                        <a:pt x="7200" y="7200"/>
                        <a:pt x="7200" y="0"/>
                        <a:pt x="7200" y="0"/>
                      </a:cubicBezTo>
                      <a:cubicBezTo>
                        <a:pt x="14400" y="7200"/>
                        <a:pt x="14400" y="7200"/>
                        <a:pt x="21600" y="144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788" name="Freeform 431"/>
                <p:cNvSpPr/>
                <p:nvPr/>
              </p:nvSpPr>
              <p:spPr>
                <a:xfrm>
                  <a:off x="38498" y="5995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5429" y="13500"/>
                      </a:moveTo>
                      <a:cubicBezTo>
                        <a:pt x="18514" y="13500"/>
                        <a:pt x="18514" y="16200"/>
                        <a:pt x="21600" y="18900"/>
                      </a:cubicBezTo>
                      <a:cubicBezTo>
                        <a:pt x="21600" y="18900"/>
                        <a:pt x="18514" y="18900"/>
                        <a:pt x="18514" y="21600"/>
                      </a:cubicBezTo>
                      <a:cubicBezTo>
                        <a:pt x="15429" y="21600"/>
                        <a:pt x="15429" y="21600"/>
                        <a:pt x="15429" y="21600"/>
                      </a:cubicBezTo>
                      <a:cubicBezTo>
                        <a:pt x="9257" y="18900"/>
                        <a:pt x="6171" y="18900"/>
                        <a:pt x="3086" y="16200"/>
                      </a:cubicBezTo>
                      <a:cubicBezTo>
                        <a:pt x="0" y="16200"/>
                        <a:pt x="0" y="13500"/>
                        <a:pt x="0" y="10800"/>
                      </a:cubicBezTo>
                      <a:cubicBezTo>
                        <a:pt x="3086" y="8100"/>
                        <a:pt x="3086" y="5400"/>
                        <a:pt x="3086" y="0"/>
                      </a:cubicBezTo>
                      <a:cubicBezTo>
                        <a:pt x="3086" y="0"/>
                        <a:pt x="3086" y="0"/>
                        <a:pt x="6171" y="0"/>
                      </a:cubicBezTo>
                      <a:cubicBezTo>
                        <a:pt x="6171" y="0"/>
                        <a:pt x="6171" y="0"/>
                        <a:pt x="6171" y="0"/>
                      </a:cubicBezTo>
                      <a:cubicBezTo>
                        <a:pt x="9257" y="0"/>
                        <a:pt x="9257" y="2700"/>
                        <a:pt x="9257" y="2700"/>
                      </a:cubicBezTo>
                      <a:cubicBezTo>
                        <a:pt x="9257" y="8100"/>
                        <a:pt x="9257" y="13500"/>
                        <a:pt x="15429" y="135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789" name="Freeform 432"/>
                <p:cNvSpPr/>
                <p:nvPr/>
              </p:nvSpPr>
              <p:spPr>
                <a:xfrm>
                  <a:off x="40374" y="42377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8318" fill="norm" stroke="1" extrusionOk="0">
                      <a:moveTo>
                        <a:pt x="21600" y="12918"/>
                      </a:moveTo>
                      <a:cubicBezTo>
                        <a:pt x="21600" y="12918"/>
                        <a:pt x="21600" y="18318"/>
                        <a:pt x="21600" y="18318"/>
                      </a:cubicBezTo>
                      <a:cubicBezTo>
                        <a:pt x="7200" y="18318"/>
                        <a:pt x="0" y="12918"/>
                        <a:pt x="0" y="7518"/>
                      </a:cubicBezTo>
                      <a:cubicBezTo>
                        <a:pt x="0" y="7518"/>
                        <a:pt x="0" y="2118"/>
                        <a:pt x="7200" y="2118"/>
                      </a:cubicBezTo>
                      <a:cubicBezTo>
                        <a:pt x="14400" y="-3282"/>
                        <a:pt x="21600" y="2118"/>
                        <a:pt x="21600" y="12918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790" name="Freeform 433"/>
                <p:cNvSpPr/>
                <p:nvPr/>
              </p:nvSpPr>
              <p:spPr>
                <a:xfrm>
                  <a:off x="42083" y="53444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6200" h="21600" fill="norm" stroke="1" extrusionOk="0">
                      <a:moveTo>
                        <a:pt x="16200" y="10800"/>
                      </a:moveTo>
                      <a:cubicBezTo>
                        <a:pt x="16200" y="16200"/>
                        <a:pt x="16200" y="21600"/>
                        <a:pt x="10800" y="21600"/>
                      </a:cubicBezTo>
                      <a:cubicBezTo>
                        <a:pt x="5400" y="21600"/>
                        <a:pt x="0" y="10800"/>
                        <a:pt x="0" y="10800"/>
                      </a:cubicBezTo>
                      <a:cubicBezTo>
                        <a:pt x="0" y="5400"/>
                        <a:pt x="5400" y="0"/>
                        <a:pt x="10800" y="0"/>
                      </a:cubicBezTo>
                      <a:cubicBezTo>
                        <a:pt x="21600" y="0"/>
                        <a:pt x="10800" y="5400"/>
                        <a:pt x="16200" y="108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791" name="Freeform 434"/>
                <p:cNvSpPr/>
                <p:nvPr/>
              </p:nvSpPr>
              <p:spPr>
                <a:xfrm>
                  <a:off x="43242" y="37670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4400" y="21600"/>
                      </a:moveTo>
                      <a:cubicBezTo>
                        <a:pt x="7200" y="21600"/>
                        <a:pt x="7200" y="14400"/>
                        <a:pt x="0" y="14400"/>
                      </a:cubicBezTo>
                      <a:cubicBezTo>
                        <a:pt x="7200" y="7200"/>
                        <a:pt x="7200" y="0"/>
                        <a:pt x="14400" y="0"/>
                      </a:cubicBezTo>
                      <a:cubicBezTo>
                        <a:pt x="14400" y="0"/>
                        <a:pt x="21600" y="7200"/>
                        <a:pt x="21600" y="14400"/>
                      </a:cubicBezTo>
                      <a:cubicBezTo>
                        <a:pt x="21600" y="14400"/>
                        <a:pt x="14400" y="21600"/>
                        <a:pt x="1440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792" name="Freeform 435"/>
                <p:cNvSpPr/>
                <p:nvPr/>
              </p:nvSpPr>
              <p:spPr>
                <a:xfrm>
                  <a:off x="43242" y="79478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4400" y="21600"/>
                      </a:moveTo>
                      <a:cubicBezTo>
                        <a:pt x="7200" y="21600"/>
                        <a:pt x="7200" y="10800"/>
                        <a:pt x="0" y="10800"/>
                      </a:cubicBezTo>
                      <a:cubicBezTo>
                        <a:pt x="7200" y="10800"/>
                        <a:pt x="7200" y="0"/>
                        <a:pt x="14400" y="0"/>
                      </a:cubicBezTo>
                      <a:cubicBezTo>
                        <a:pt x="14400" y="0"/>
                        <a:pt x="21600" y="10800"/>
                        <a:pt x="21600" y="21600"/>
                      </a:cubicBezTo>
                      <a:cubicBezTo>
                        <a:pt x="21600" y="21600"/>
                        <a:pt x="21600" y="21600"/>
                        <a:pt x="21600" y="21600"/>
                      </a:cubicBezTo>
                      <a:cubicBezTo>
                        <a:pt x="14400" y="21600"/>
                        <a:pt x="14400" y="21600"/>
                        <a:pt x="1440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793" name="Freeform 436"/>
                <p:cNvSpPr/>
                <p:nvPr/>
              </p:nvSpPr>
              <p:spPr>
                <a:xfrm>
                  <a:off x="18151" y="147933"/>
                  <a:ext cx="33427" cy="43905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389" h="21600" fill="norm" stroke="1" extrusionOk="0">
                      <a:moveTo>
                        <a:pt x="21389" y="19557"/>
                      </a:moveTo>
                      <a:cubicBezTo>
                        <a:pt x="20631" y="19557"/>
                        <a:pt x="20252" y="19849"/>
                        <a:pt x="19873" y="19849"/>
                      </a:cubicBezTo>
                      <a:cubicBezTo>
                        <a:pt x="19494" y="19849"/>
                        <a:pt x="19494" y="19557"/>
                        <a:pt x="19115" y="19557"/>
                      </a:cubicBezTo>
                      <a:cubicBezTo>
                        <a:pt x="18357" y="19557"/>
                        <a:pt x="17600" y="19265"/>
                        <a:pt x="16463" y="19265"/>
                      </a:cubicBezTo>
                      <a:cubicBezTo>
                        <a:pt x="16084" y="19265"/>
                        <a:pt x="15705" y="19557"/>
                        <a:pt x="16084" y="19849"/>
                      </a:cubicBezTo>
                      <a:cubicBezTo>
                        <a:pt x="16463" y="20141"/>
                        <a:pt x="16842" y="20432"/>
                        <a:pt x="16842" y="20432"/>
                      </a:cubicBezTo>
                      <a:cubicBezTo>
                        <a:pt x="17221" y="20724"/>
                        <a:pt x="17978" y="21308"/>
                        <a:pt x="18357" y="21600"/>
                      </a:cubicBezTo>
                      <a:cubicBezTo>
                        <a:pt x="3957" y="21600"/>
                        <a:pt x="3957" y="21600"/>
                        <a:pt x="3957" y="21600"/>
                      </a:cubicBezTo>
                      <a:cubicBezTo>
                        <a:pt x="3957" y="21600"/>
                        <a:pt x="3957" y="21308"/>
                        <a:pt x="3957" y="21308"/>
                      </a:cubicBezTo>
                      <a:cubicBezTo>
                        <a:pt x="4336" y="20724"/>
                        <a:pt x="4715" y="20141"/>
                        <a:pt x="5094" y="19557"/>
                      </a:cubicBezTo>
                      <a:cubicBezTo>
                        <a:pt x="5473" y="19265"/>
                        <a:pt x="5473" y="18973"/>
                        <a:pt x="5473" y="18973"/>
                      </a:cubicBezTo>
                      <a:cubicBezTo>
                        <a:pt x="5094" y="18681"/>
                        <a:pt x="4715" y="18681"/>
                        <a:pt x="4336" y="18973"/>
                      </a:cubicBezTo>
                      <a:cubicBezTo>
                        <a:pt x="3957" y="18973"/>
                        <a:pt x="3957" y="18973"/>
                        <a:pt x="3578" y="18973"/>
                      </a:cubicBezTo>
                      <a:cubicBezTo>
                        <a:pt x="2821" y="18973"/>
                        <a:pt x="1684" y="18973"/>
                        <a:pt x="1305" y="19265"/>
                      </a:cubicBezTo>
                      <a:cubicBezTo>
                        <a:pt x="547" y="19557"/>
                        <a:pt x="547" y="19265"/>
                        <a:pt x="168" y="19265"/>
                      </a:cubicBezTo>
                      <a:cubicBezTo>
                        <a:pt x="168" y="19265"/>
                        <a:pt x="-211" y="18973"/>
                        <a:pt x="168" y="18973"/>
                      </a:cubicBezTo>
                      <a:cubicBezTo>
                        <a:pt x="168" y="18681"/>
                        <a:pt x="547" y="18389"/>
                        <a:pt x="926" y="18097"/>
                      </a:cubicBezTo>
                      <a:cubicBezTo>
                        <a:pt x="1305" y="17805"/>
                        <a:pt x="1305" y="17514"/>
                        <a:pt x="1305" y="17222"/>
                      </a:cubicBezTo>
                      <a:cubicBezTo>
                        <a:pt x="3200" y="15762"/>
                        <a:pt x="4715" y="13719"/>
                        <a:pt x="5852" y="11968"/>
                      </a:cubicBezTo>
                      <a:cubicBezTo>
                        <a:pt x="5852" y="11676"/>
                        <a:pt x="6231" y="11676"/>
                        <a:pt x="5852" y="11676"/>
                      </a:cubicBezTo>
                      <a:cubicBezTo>
                        <a:pt x="5852" y="11384"/>
                        <a:pt x="5852" y="11384"/>
                        <a:pt x="5473" y="11384"/>
                      </a:cubicBezTo>
                      <a:cubicBezTo>
                        <a:pt x="5094" y="11676"/>
                        <a:pt x="4336" y="11384"/>
                        <a:pt x="3578" y="11968"/>
                      </a:cubicBezTo>
                      <a:cubicBezTo>
                        <a:pt x="2821" y="11384"/>
                        <a:pt x="2063" y="11676"/>
                        <a:pt x="1305" y="11676"/>
                      </a:cubicBezTo>
                      <a:cubicBezTo>
                        <a:pt x="1305" y="11676"/>
                        <a:pt x="1305" y="11384"/>
                        <a:pt x="1305" y="11384"/>
                      </a:cubicBezTo>
                      <a:cubicBezTo>
                        <a:pt x="3578" y="9049"/>
                        <a:pt x="5094" y="6422"/>
                        <a:pt x="7368" y="4378"/>
                      </a:cubicBezTo>
                      <a:cubicBezTo>
                        <a:pt x="8505" y="3211"/>
                        <a:pt x="9263" y="2335"/>
                        <a:pt x="9642" y="1168"/>
                      </a:cubicBezTo>
                      <a:cubicBezTo>
                        <a:pt x="10021" y="876"/>
                        <a:pt x="10400" y="584"/>
                        <a:pt x="10778" y="292"/>
                      </a:cubicBezTo>
                      <a:cubicBezTo>
                        <a:pt x="10778" y="0"/>
                        <a:pt x="11157" y="0"/>
                        <a:pt x="11157" y="0"/>
                      </a:cubicBezTo>
                      <a:cubicBezTo>
                        <a:pt x="11536" y="0"/>
                        <a:pt x="11915" y="292"/>
                        <a:pt x="11536" y="292"/>
                      </a:cubicBezTo>
                      <a:cubicBezTo>
                        <a:pt x="11536" y="876"/>
                        <a:pt x="11915" y="1168"/>
                        <a:pt x="12294" y="1459"/>
                      </a:cubicBezTo>
                      <a:cubicBezTo>
                        <a:pt x="12673" y="1751"/>
                        <a:pt x="13052" y="2043"/>
                        <a:pt x="13052" y="2335"/>
                      </a:cubicBezTo>
                      <a:cubicBezTo>
                        <a:pt x="13052" y="2335"/>
                        <a:pt x="13052" y="2627"/>
                        <a:pt x="13052" y="2627"/>
                      </a:cubicBezTo>
                      <a:cubicBezTo>
                        <a:pt x="13810" y="2627"/>
                        <a:pt x="13810" y="2919"/>
                        <a:pt x="13810" y="3211"/>
                      </a:cubicBezTo>
                      <a:cubicBezTo>
                        <a:pt x="14189" y="3795"/>
                        <a:pt x="14947" y="4378"/>
                        <a:pt x="15326" y="4962"/>
                      </a:cubicBezTo>
                      <a:cubicBezTo>
                        <a:pt x="16842" y="6422"/>
                        <a:pt x="17978" y="8465"/>
                        <a:pt x="19115" y="10216"/>
                      </a:cubicBezTo>
                      <a:cubicBezTo>
                        <a:pt x="19494" y="10508"/>
                        <a:pt x="19873" y="10800"/>
                        <a:pt x="19873" y="11092"/>
                      </a:cubicBezTo>
                      <a:cubicBezTo>
                        <a:pt x="19494" y="11384"/>
                        <a:pt x="18736" y="11092"/>
                        <a:pt x="18357" y="11092"/>
                      </a:cubicBezTo>
                      <a:cubicBezTo>
                        <a:pt x="17600" y="11384"/>
                        <a:pt x="16463" y="11384"/>
                        <a:pt x="15705" y="11676"/>
                      </a:cubicBezTo>
                      <a:cubicBezTo>
                        <a:pt x="14947" y="11676"/>
                        <a:pt x="14568" y="12259"/>
                        <a:pt x="14947" y="12551"/>
                      </a:cubicBezTo>
                      <a:cubicBezTo>
                        <a:pt x="15705" y="13427"/>
                        <a:pt x="16463" y="14595"/>
                        <a:pt x="17600" y="15178"/>
                      </a:cubicBezTo>
                      <a:cubicBezTo>
                        <a:pt x="18736" y="16346"/>
                        <a:pt x="19494" y="17222"/>
                        <a:pt x="20631" y="18389"/>
                      </a:cubicBezTo>
                      <a:cubicBezTo>
                        <a:pt x="20631" y="18681"/>
                        <a:pt x="21389" y="19265"/>
                        <a:pt x="21389" y="19557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794" name="Freeform 437"/>
                <p:cNvSpPr/>
                <p:nvPr/>
              </p:nvSpPr>
              <p:spPr>
                <a:xfrm>
                  <a:off x="43573" y="84054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8318" fill="norm" stroke="1" extrusionOk="0">
                      <a:moveTo>
                        <a:pt x="0" y="16200"/>
                      </a:moveTo>
                      <a:cubicBezTo>
                        <a:pt x="0" y="5400"/>
                        <a:pt x="0" y="0"/>
                        <a:pt x="10800" y="0"/>
                      </a:cubicBezTo>
                      <a:cubicBezTo>
                        <a:pt x="21600" y="0"/>
                        <a:pt x="21600" y="5400"/>
                        <a:pt x="21600" y="5400"/>
                      </a:cubicBezTo>
                      <a:cubicBezTo>
                        <a:pt x="21600" y="16200"/>
                        <a:pt x="10800" y="21600"/>
                        <a:pt x="0" y="16200"/>
                      </a:cubicBezTo>
                      <a:cubicBezTo>
                        <a:pt x="0" y="16200"/>
                        <a:pt x="0" y="16200"/>
                        <a:pt x="0" y="162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795" name="Freeform 438"/>
                <p:cNvSpPr/>
                <p:nvPr/>
              </p:nvSpPr>
              <p:spPr>
                <a:xfrm>
                  <a:off x="43573" y="12980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7280" fill="norm" stroke="1" extrusionOk="0">
                      <a:moveTo>
                        <a:pt x="0" y="8640"/>
                      </a:moveTo>
                      <a:cubicBezTo>
                        <a:pt x="0" y="0"/>
                        <a:pt x="2700" y="0"/>
                        <a:pt x="8100" y="0"/>
                      </a:cubicBezTo>
                      <a:cubicBezTo>
                        <a:pt x="10800" y="0"/>
                        <a:pt x="10800" y="0"/>
                        <a:pt x="10800" y="0"/>
                      </a:cubicBezTo>
                      <a:cubicBezTo>
                        <a:pt x="10800" y="0"/>
                        <a:pt x="10800" y="0"/>
                        <a:pt x="10800" y="0"/>
                      </a:cubicBezTo>
                      <a:cubicBezTo>
                        <a:pt x="18900" y="0"/>
                        <a:pt x="21600" y="0"/>
                        <a:pt x="21600" y="4320"/>
                      </a:cubicBezTo>
                      <a:cubicBezTo>
                        <a:pt x="21600" y="12960"/>
                        <a:pt x="16200" y="12960"/>
                        <a:pt x="13500" y="17280"/>
                      </a:cubicBezTo>
                      <a:cubicBezTo>
                        <a:pt x="13500" y="17280"/>
                        <a:pt x="10800" y="17280"/>
                        <a:pt x="8100" y="17280"/>
                      </a:cubicBezTo>
                      <a:cubicBezTo>
                        <a:pt x="5400" y="12960"/>
                        <a:pt x="0" y="21600"/>
                        <a:pt x="0" y="864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796" name="Freeform 439"/>
                <p:cNvSpPr/>
                <p:nvPr/>
              </p:nvSpPr>
              <p:spPr>
                <a:xfrm>
                  <a:off x="44623" y="6083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069" h="21600" fill="norm" stroke="1" extrusionOk="0">
                      <a:moveTo>
                        <a:pt x="19069" y="4320"/>
                      </a:moveTo>
                      <a:cubicBezTo>
                        <a:pt x="19069" y="8640"/>
                        <a:pt x="19069" y="8640"/>
                        <a:pt x="19069" y="8640"/>
                      </a:cubicBezTo>
                      <a:cubicBezTo>
                        <a:pt x="19069" y="12960"/>
                        <a:pt x="19069" y="12960"/>
                        <a:pt x="19069" y="17280"/>
                      </a:cubicBezTo>
                      <a:cubicBezTo>
                        <a:pt x="19069" y="17280"/>
                        <a:pt x="10429" y="21600"/>
                        <a:pt x="6109" y="21600"/>
                      </a:cubicBezTo>
                      <a:cubicBezTo>
                        <a:pt x="1789" y="21600"/>
                        <a:pt x="-2531" y="17280"/>
                        <a:pt x="1789" y="12960"/>
                      </a:cubicBezTo>
                      <a:cubicBezTo>
                        <a:pt x="1789" y="8640"/>
                        <a:pt x="1789" y="4320"/>
                        <a:pt x="6109" y="0"/>
                      </a:cubicBezTo>
                      <a:cubicBezTo>
                        <a:pt x="6109" y="0"/>
                        <a:pt x="6109" y="0"/>
                        <a:pt x="10429" y="0"/>
                      </a:cubicBezTo>
                      <a:cubicBezTo>
                        <a:pt x="10429" y="0"/>
                        <a:pt x="19069" y="0"/>
                        <a:pt x="19069" y="432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797" name="Freeform 440"/>
                <p:cNvSpPr/>
                <p:nvPr/>
              </p:nvSpPr>
              <p:spPr>
                <a:xfrm>
                  <a:off x="40761" y="70847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968" h="20435" fill="norm" stroke="1" extrusionOk="0">
                      <a:moveTo>
                        <a:pt x="10232" y="19145"/>
                      </a:moveTo>
                      <a:cubicBezTo>
                        <a:pt x="7958" y="21109"/>
                        <a:pt x="6821" y="21109"/>
                        <a:pt x="5684" y="17182"/>
                      </a:cubicBezTo>
                      <a:cubicBezTo>
                        <a:pt x="4547" y="15218"/>
                        <a:pt x="4547" y="13254"/>
                        <a:pt x="3411" y="15218"/>
                      </a:cubicBezTo>
                      <a:cubicBezTo>
                        <a:pt x="2274" y="15218"/>
                        <a:pt x="1137" y="15218"/>
                        <a:pt x="0" y="15218"/>
                      </a:cubicBezTo>
                      <a:cubicBezTo>
                        <a:pt x="0" y="13254"/>
                        <a:pt x="0" y="11291"/>
                        <a:pt x="0" y="9327"/>
                      </a:cubicBezTo>
                      <a:cubicBezTo>
                        <a:pt x="1137" y="7364"/>
                        <a:pt x="2274" y="3436"/>
                        <a:pt x="2274" y="1473"/>
                      </a:cubicBezTo>
                      <a:cubicBezTo>
                        <a:pt x="3411" y="-491"/>
                        <a:pt x="3411" y="-491"/>
                        <a:pt x="4547" y="1473"/>
                      </a:cubicBezTo>
                      <a:cubicBezTo>
                        <a:pt x="4547" y="1473"/>
                        <a:pt x="5684" y="3436"/>
                        <a:pt x="5684" y="5400"/>
                      </a:cubicBezTo>
                      <a:cubicBezTo>
                        <a:pt x="6821" y="9327"/>
                        <a:pt x="6821" y="9327"/>
                        <a:pt x="9095" y="9327"/>
                      </a:cubicBezTo>
                      <a:cubicBezTo>
                        <a:pt x="10232" y="9327"/>
                        <a:pt x="11368" y="9327"/>
                        <a:pt x="13642" y="5400"/>
                      </a:cubicBezTo>
                      <a:cubicBezTo>
                        <a:pt x="15916" y="3436"/>
                        <a:pt x="18189" y="3436"/>
                        <a:pt x="20463" y="7364"/>
                      </a:cubicBezTo>
                      <a:cubicBezTo>
                        <a:pt x="20463" y="7364"/>
                        <a:pt x="21600" y="9327"/>
                        <a:pt x="20463" y="9327"/>
                      </a:cubicBezTo>
                      <a:cubicBezTo>
                        <a:pt x="20463" y="9327"/>
                        <a:pt x="19326" y="11291"/>
                        <a:pt x="19326" y="11291"/>
                      </a:cubicBezTo>
                      <a:cubicBezTo>
                        <a:pt x="15916" y="11291"/>
                        <a:pt x="13642" y="17182"/>
                        <a:pt x="10232" y="19145"/>
                      </a:cubicBezTo>
                      <a:cubicBezTo>
                        <a:pt x="10232" y="19145"/>
                        <a:pt x="10232" y="19145"/>
                        <a:pt x="10232" y="19145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798" name="Freeform 441"/>
                <p:cNvSpPr/>
                <p:nvPr/>
              </p:nvSpPr>
              <p:spPr>
                <a:xfrm>
                  <a:off x="43467" y="4660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127" h="21600" fill="norm" stroke="1" extrusionOk="0">
                      <a:moveTo>
                        <a:pt x="2454" y="14954"/>
                      </a:moveTo>
                      <a:cubicBezTo>
                        <a:pt x="4418" y="14954"/>
                        <a:pt x="8345" y="13292"/>
                        <a:pt x="8345" y="11631"/>
                      </a:cubicBezTo>
                      <a:cubicBezTo>
                        <a:pt x="10309" y="9969"/>
                        <a:pt x="10309" y="8308"/>
                        <a:pt x="10309" y="6646"/>
                      </a:cubicBezTo>
                      <a:cubicBezTo>
                        <a:pt x="10309" y="3323"/>
                        <a:pt x="10309" y="1662"/>
                        <a:pt x="12272" y="0"/>
                      </a:cubicBezTo>
                      <a:cubicBezTo>
                        <a:pt x="14236" y="0"/>
                        <a:pt x="18163" y="3323"/>
                        <a:pt x="18163" y="4985"/>
                      </a:cubicBezTo>
                      <a:cubicBezTo>
                        <a:pt x="18163" y="4985"/>
                        <a:pt x="20127" y="4985"/>
                        <a:pt x="20127" y="4985"/>
                      </a:cubicBezTo>
                      <a:cubicBezTo>
                        <a:pt x="18163" y="8308"/>
                        <a:pt x="18163" y="11631"/>
                        <a:pt x="14236" y="11631"/>
                      </a:cubicBezTo>
                      <a:cubicBezTo>
                        <a:pt x="10309" y="13292"/>
                        <a:pt x="10309" y="16615"/>
                        <a:pt x="8345" y="18277"/>
                      </a:cubicBezTo>
                      <a:cubicBezTo>
                        <a:pt x="8345" y="19938"/>
                        <a:pt x="6382" y="21600"/>
                        <a:pt x="4418" y="21600"/>
                      </a:cubicBezTo>
                      <a:cubicBezTo>
                        <a:pt x="2454" y="21600"/>
                        <a:pt x="491" y="19938"/>
                        <a:pt x="491" y="18277"/>
                      </a:cubicBezTo>
                      <a:cubicBezTo>
                        <a:pt x="491" y="18277"/>
                        <a:pt x="-1473" y="14954"/>
                        <a:pt x="2454" y="14954"/>
                      </a:cubicBezTo>
                      <a:cubicBezTo>
                        <a:pt x="2454" y="14954"/>
                        <a:pt x="2454" y="14954"/>
                        <a:pt x="2454" y="14954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799" name="Freeform 442"/>
                <p:cNvSpPr/>
                <p:nvPr/>
              </p:nvSpPr>
              <p:spPr>
                <a:xfrm>
                  <a:off x="47103" y="3480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0800" y="0"/>
                      </a:moveTo>
                      <a:cubicBezTo>
                        <a:pt x="10800" y="7200"/>
                        <a:pt x="16200" y="7200"/>
                        <a:pt x="21600" y="14400"/>
                      </a:cubicBezTo>
                      <a:cubicBezTo>
                        <a:pt x="21600" y="14400"/>
                        <a:pt x="16200" y="14400"/>
                        <a:pt x="16200" y="14400"/>
                      </a:cubicBezTo>
                      <a:cubicBezTo>
                        <a:pt x="10800" y="21600"/>
                        <a:pt x="10800" y="21600"/>
                        <a:pt x="5400" y="21600"/>
                      </a:cubicBezTo>
                      <a:cubicBezTo>
                        <a:pt x="0" y="21600"/>
                        <a:pt x="0" y="14400"/>
                        <a:pt x="0" y="7200"/>
                      </a:cubicBezTo>
                      <a:cubicBezTo>
                        <a:pt x="0" y="7200"/>
                        <a:pt x="5400" y="7200"/>
                        <a:pt x="5400" y="0"/>
                      </a:cubicBezTo>
                      <a:cubicBezTo>
                        <a:pt x="5400" y="0"/>
                        <a:pt x="10800" y="0"/>
                        <a:pt x="108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800" name="Freeform 443"/>
                <p:cNvSpPr/>
                <p:nvPr/>
              </p:nvSpPr>
              <p:spPr>
                <a:xfrm>
                  <a:off x="48206" y="77934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21600"/>
                      </a:moveTo>
                      <a:cubicBezTo>
                        <a:pt x="10800" y="21600"/>
                        <a:pt x="10800" y="21600"/>
                        <a:pt x="0" y="21600"/>
                      </a:cubicBezTo>
                      <a:cubicBezTo>
                        <a:pt x="0" y="21600"/>
                        <a:pt x="0" y="21600"/>
                        <a:pt x="0" y="21600"/>
                      </a:cubicBezTo>
                      <a:cubicBezTo>
                        <a:pt x="10800" y="0"/>
                        <a:pt x="10800" y="0"/>
                        <a:pt x="10800" y="0"/>
                      </a:cubicBezTo>
                      <a:cubicBezTo>
                        <a:pt x="10800" y="0"/>
                        <a:pt x="10800" y="21600"/>
                        <a:pt x="2160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801" name="Freeform 444"/>
                <p:cNvSpPr/>
                <p:nvPr/>
              </p:nvSpPr>
              <p:spPr>
                <a:xfrm>
                  <a:off x="47654" y="4186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0"/>
                      </a:moveTo>
                      <a:cubicBezTo>
                        <a:pt x="21600" y="7200"/>
                        <a:pt x="21600" y="14400"/>
                        <a:pt x="16200" y="21600"/>
                      </a:cubicBezTo>
                      <a:cubicBezTo>
                        <a:pt x="16200" y="21600"/>
                        <a:pt x="10800" y="21600"/>
                        <a:pt x="10800" y="21600"/>
                      </a:cubicBezTo>
                      <a:cubicBezTo>
                        <a:pt x="5400" y="21600"/>
                        <a:pt x="5400" y="21600"/>
                        <a:pt x="5400" y="21600"/>
                      </a:cubicBezTo>
                      <a:cubicBezTo>
                        <a:pt x="5400" y="14400"/>
                        <a:pt x="0" y="14400"/>
                        <a:pt x="0" y="7200"/>
                      </a:cubicBezTo>
                      <a:cubicBezTo>
                        <a:pt x="5400" y="0"/>
                        <a:pt x="5400" y="0"/>
                        <a:pt x="10800" y="0"/>
                      </a:cubicBezTo>
                      <a:cubicBezTo>
                        <a:pt x="16200" y="0"/>
                        <a:pt x="21600" y="0"/>
                        <a:pt x="216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802" name="Freeform 445"/>
                <p:cNvSpPr/>
                <p:nvPr/>
              </p:nvSpPr>
              <p:spPr>
                <a:xfrm>
                  <a:off x="48537" y="14577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0"/>
                      </a:moveTo>
                      <a:cubicBezTo>
                        <a:pt x="21600" y="10800"/>
                        <a:pt x="21600" y="10800"/>
                        <a:pt x="21600" y="16200"/>
                      </a:cubicBezTo>
                      <a:cubicBezTo>
                        <a:pt x="21600" y="16200"/>
                        <a:pt x="21600" y="21600"/>
                        <a:pt x="21600" y="21600"/>
                      </a:cubicBezTo>
                      <a:cubicBezTo>
                        <a:pt x="0" y="21600"/>
                        <a:pt x="0" y="16200"/>
                        <a:pt x="0" y="10800"/>
                      </a:cubicBezTo>
                      <a:cubicBezTo>
                        <a:pt x="0" y="10800"/>
                        <a:pt x="0" y="5400"/>
                        <a:pt x="216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803" name="Freeform 446"/>
                <p:cNvSpPr/>
                <p:nvPr/>
              </p:nvSpPr>
              <p:spPr>
                <a:xfrm>
                  <a:off x="48868" y="13507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0800" y="21600"/>
                      </a:moveTo>
                      <a:cubicBezTo>
                        <a:pt x="5400" y="21600"/>
                        <a:pt x="0" y="16200"/>
                        <a:pt x="0" y="5400"/>
                      </a:cubicBezTo>
                      <a:cubicBezTo>
                        <a:pt x="0" y="5400"/>
                        <a:pt x="10800" y="0"/>
                        <a:pt x="10800" y="0"/>
                      </a:cubicBezTo>
                      <a:cubicBezTo>
                        <a:pt x="10800" y="0"/>
                        <a:pt x="21600" y="5400"/>
                        <a:pt x="21600" y="10800"/>
                      </a:cubicBezTo>
                      <a:cubicBezTo>
                        <a:pt x="21600" y="16200"/>
                        <a:pt x="16200" y="21600"/>
                        <a:pt x="1080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804" name="Freeform 447"/>
                <p:cNvSpPr/>
                <p:nvPr/>
              </p:nvSpPr>
              <p:spPr>
                <a:xfrm>
                  <a:off x="49419" y="53824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9200" fill="norm" stroke="1" extrusionOk="0">
                      <a:moveTo>
                        <a:pt x="21600" y="10560"/>
                      </a:moveTo>
                      <a:cubicBezTo>
                        <a:pt x="18000" y="14880"/>
                        <a:pt x="14400" y="14880"/>
                        <a:pt x="14400" y="19200"/>
                      </a:cubicBezTo>
                      <a:cubicBezTo>
                        <a:pt x="10800" y="19200"/>
                        <a:pt x="10800" y="19200"/>
                        <a:pt x="10800" y="14880"/>
                      </a:cubicBezTo>
                      <a:cubicBezTo>
                        <a:pt x="7200" y="14880"/>
                        <a:pt x="7200" y="14880"/>
                        <a:pt x="3600" y="10560"/>
                      </a:cubicBezTo>
                      <a:cubicBezTo>
                        <a:pt x="3600" y="6240"/>
                        <a:pt x="3600" y="1920"/>
                        <a:pt x="0" y="1920"/>
                      </a:cubicBezTo>
                      <a:cubicBezTo>
                        <a:pt x="3600" y="1920"/>
                        <a:pt x="7200" y="-2400"/>
                        <a:pt x="10800" y="1920"/>
                      </a:cubicBezTo>
                      <a:cubicBezTo>
                        <a:pt x="14400" y="1920"/>
                        <a:pt x="14400" y="6240"/>
                        <a:pt x="21600" y="1056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805" name="Freeform 448"/>
                <p:cNvSpPr/>
                <p:nvPr/>
              </p:nvSpPr>
              <p:spPr>
                <a:xfrm>
                  <a:off x="50889" y="15541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7587" h="18600" fill="norm" stroke="1" extrusionOk="0">
                      <a:moveTo>
                        <a:pt x="2838" y="7800"/>
                      </a:moveTo>
                      <a:cubicBezTo>
                        <a:pt x="2838" y="7800"/>
                        <a:pt x="2838" y="-3000"/>
                        <a:pt x="11478" y="2400"/>
                      </a:cubicBezTo>
                      <a:cubicBezTo>
                        <a:pt x="11478" y="2400"/>
                        <a:pt x="15798" y="-3000"/>
                        <a:pt x="15798" y="2400"/>
                      </a:cubicBezTo>
                      <a:cubicBezTo>
                        <a:pt x="20118" y="7800"/>
                        <a:pt x="15798" y="13200"/>
                        <a:pt x="11478" y="18600"/>
                      </a:cubicBezTo>
                      <a:cubicBezTo>
                        <a:pt x="11478" y="18600"/>
                        <a:pt x="7158" y="18600"/>
                        <a:pt x="7158" y="18600"/>
                      </a:cubicBezTo>
                      <a:cubicBezTo>
                        <a:pt x="-1482" y="18600"/>
                        <a:pt x="-1482" y="18600"/>
                        <a:pt x="2838" y="78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806" name="Freeform 449"/>
                <p:cNvSpPr/>
                <p:nvPr/>
              </p:nvSpPr>
              <p:spPr>
                <a:xfrm>
                  <a:off x="51515" y="132758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10800"/>
                      </a:moveTo>
                      <a:cubicBezTo>
                        <a:pt x="21600" y="10800"/>
                        <a:pt x="14400" y="16200"/>
                        <a:pt x="14400" y="21600"/>
                      </a:cubicBezTo>
                      <a:cubicBezTo>
                        <a:pt x="7200" y="16200"/>
                        <a:pt x="0" y="16200"/>
                        <a:pt x="0" y="10800"/>
                      </a:cubicBezTo>
                      <a:cubicBezTo>
                        <a:pt x="0" y="5400"/>
                        <a:pt x="7200" y="0"/>
                        <a:pt x="14400" y="0"/>
                      </a:cubicBezTo>
                      <a:cubicBezTo>
                        <a:pt x="14400" y="5400"/>
                        <a:pt x="21600" y="5400"/>
                        <a:pt x="21600" y="108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807" name="Freeform 450"/>
                <p:cNvSpPr/>
                <p:nvPr/>
              </p:nvSpPr>
              <p:spPr>
                <a:xfrm>
                  <a:off x="51294" y="48701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10800"/>
                      </a:moveTo>
                      <a:cubicBezTo>
                        <a:pt x="21600" y="18000"/>
                        <a:pt x="21600" y="18000"/>
                        <a:pt x="10800" y="21600"/>
                      </a:cubicBezTo>
                      <a:cubicBezTo>
                        <a:pt x="5400" y="21600"/>
                        <a:pt x="0" y="14400"/>
                        <a:pt x="0" y="10800"/>
                      </a:cubicBezTo>
                      <a:cubicBezTo>
                        <a:pt x="0" y="7200"/>
                        <a:pt x="10800" y="0"/>
                        <a:pt x="10800" y="0"/>
                      </a:cubicBezTo>
                      <a:cubicBezTo>
                        <a:pt x="16200" y="0"/>
                        <a:pt x="21600" y="7200"/>
                        <a:pt x="21600" y="108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808" name="Freeform 451"/>
                <p:cNvSpPr/>
                <p:nvPr/>
              </p:nvSpPr>
              <p:spPr>
                <a:xfrm>
                  <a:off x="53059" y="160557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0800" y="0"/>
                      </a:moveTo>
                      <a:cubicBezTo>
                        <a:pt x="10800" y="0"/>
                        <a:pt x="21600" y="0"/>
                        <a:pt x="21600" y="10800"/>
                      </a:cubicBezTo>
                      <a:cubicBezTo>
                        <a:pt x="21600" y="10800"/>
                        <a:pt x="21600" y="10800"/>
                        <a:pt x="10800" y="21600"/>
                      </a:cubicBezTo>
                      <a:cubicBezTo>
                        <a:pt x="10800" y="10800"/>
                        <a:pt x="0" y="10800"/>
                        <a:pt x="0" y="10800"/>
                      </a:cubicBezTo>
                      <a:cubicBezTo>
                        <a:pt x="0" y="0"/>
                        <a:pt x="10800" y="0"/>
                        <a:pt x="108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809" name="Freeform 452"/>
                <p:cNvSpPr/>
                <p:nvPr/>
              </p:nvSpPr>
              <p:spPr>
                <a:xfrm>
                  <a:off x="51515" y="12760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299" h="19774" fill="norm" stroke="1" extrusionOk="0">
                      <a:moveTo>
                        <a:pt x="18486" y="11134"/>
                      </a:moveTo>
                      <a:cubicBezTo>
                        <a:pt x="16523" y="11134"/>
                        <a:pt x="14559" y="11134"/>
                        <a:pt x="12595" y="11134"/>
                      </a:cubicBezTo>
                      <a:cubicBezTo>
                        <a:pt x="10632" y="13294"/>
                        <a:pt x="8668" y="13294"/>
                        <a:pt x="8668" y="15454"/>
                      </a:cubicBezTo>
                      <a:cubicBezTo>
                        <a:pt x="6705" y="17614"/>
                        <a:pt x="6705" y="19774"/>
                        <a:pt x="2777" y="19774"/>
                      </a:cubicBezTo>
                      <a:cubicBezTo>
                        <a:pt x="814" y="19774"/>
                        <a:pt x="-1150" y="17614"/>
                        <a:pt x="814" y="13294"/>
                      </a:cubicBezTo>
                      <a:cubicBezTo>
                        <a:pt x="2777" y="8974"/>
                        <a:pt x="4741" y="2494"/>
                        <a:pt x="10632" y="2494"/>
                      </a:cubicBezTo>
                      <a:cubicBezTo>
                        <a:pt x="12595" y="-1826"/>
                        <a:pt x="14559" y="334"/>
                        <a:pt x="16523" y="2494"/>
                      </a:cubicBezTo>
                      <a:cubicBezTo>
                        <a:pt x="18486" y="2494"/>
                        <a:pt x="20450" y="6814"/>
                        <a:pt x="18486" y="8974"/>
                      </a:cubicBezTo>
                      <a:cubicBezTo>
                        <a:pt x="18486" y="8974"/>
                        <a:pt x="18486" y="11134"/>
                        <a:pt x="18486" y="11134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810" name="Freeform 453"/>
                <p:cNvSpPr/>
                <p:nvPr/>
              </p:nvSpPr>
              <p:spPr>
                <a:xfrm>
                  <a:off x="55045" y="3888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21600"/>
                      </a:moveTo>
                      <a:cubicBezTo>
                        <a:pt x="21600" y="21600"/>
                        <a:pt x="0" y="0"/>
                        <a:pt x="0" y="0"/>
                      </a:cubicBezTo>
                      <a:cubicBezTo>
                        <a:pt x="21600" y="0"/>
                        <a:pt x="21600" y="0"/>
                        <a:pt x="21600" y="0"/>
                      </a:cubicBezTo>
                      <a:cubicBezTo>
                        <a:pt x="21600" y="0"/>
                        <a:pt x="21600" y="0"/>
                        <a:pt x="21600" y="0"/>
                      </a:cubicBezTo>
                      <a:cubicBezTo>
                        <a:pt x="21600" y="0"/>
                        <a:pt x="21600" y="0"/>
                        <a:pt x="2160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811" name="Freeform 454"/>
                <p:cNvSpPr/>
                <p:nvPr/>
              </p:nvSpPr>
              <p:spPr>
                <a:xfrm>
                  <a:off x="55548" y="4428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491" h="21600" fill="norm" stroke="1" extrusionOk="0">
                      <a:moveTo>
                        <a:pt x="5091" y="4320"/>
                      </a:moveTo>
                      <a:cubicBezTo>
                        <a:pt x="5091" y="4320"/>
                        <a:pt x="8691" y="0"/>
                        <a:pt x="12291" y="0"/>
                      </a:cubicBezTo>
                      <a:cubicBezTo>
                        <a:pt x="15891" y="0"/>
                        <a:pt x="19491" y="4320"/>
                        <a:pt x="19491" y="8640"/>
                      </a:cubicBezTo>
                      <a:cubicBezTo>
                        <a:pt x="19491" y="8640"/>
                        <a:pt x="19491" y="12960"/>
                        <a:pt x="15891" y="17280"/>
                      </a:cubicBezTo>
                      <a:cubicBezTo>
                        <a:pt x="12291" y="17280"/>
                        <a:pt x="12291" y="17280"/>
                        <a:pt x="8691" y="21600"/>
                      </a:cubicBezTo>
                      <a:cubicBezTo>
                        <a:pt x="5091" y="17280"/>
                        <a:pt x="1491" y="17280"/>
                        <a:pt x="1491" y="12960"/>
                      </a:cubicBezTo>
                      <a:cubicBezTo>
                        <a:pt x="-2109" y="8640"/>
                        <a:pt x="1491" y="8640"/>
                        <a:pt x="5091" y="432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812" name="Freeform 455"/>
                <p:cNvSpPr/>
                <p:nvPr/>
              </p:nvSpPr>
              <p:spPr>
                <a:xfrm>
                  <a:off x="57242" y="138384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65" h="21600" fill="norm" stroke="1" extrusionOk="0">
                      <a:moveTo>
                        <a:pt x="9565" y="3086"/>
                      </a:moveTo>
                      <a:cubicBezTo>
                        <a:pt x="9565" y="6171"/>
                        <a:pt x="13165" y="9257"/>
                        <a:pt x="16765" y="12343"/>
                      </a:cubicBezTo>
                      <a:cubicBezTo>
                        <a:pt x="20365" y="12343"/>
                        <a:pt x="20365" y="15429"/>
                        <a:pt x="20365" y="18514"/>
                      </a:cubicBezTo>
                      <a:cubicBezTo>
                        <a:pt x="20365" y="21600"/>
                        <a:pt x="16765" y="21600"/>
                        <a:pt x="13165" y="21600"/>
                      </a:cubicBezTo>
                      <a:cubicBezTo>
                        <a:pt x="9565" y="21600"/>
                        <a:pt x="9565" y="18514"/>
                        <a:pt x="5965" y="18514"/>
                      </a:cubicBezTo>
                      <a:cubicBezTo>
                        <a:pt x="-1235" y="15429"/>
                        <a:pt x="-1235" y="12343"/>
                        <a:pt x="2365" y="3086"/>
                      </a:cubicBezTo>
                      <a:cubicBezTo>
                        <a:pt x="2365" y="0"/>
                        <a:pt x="5965" y="0"/>
                        <a:pt x="5965" y="0"/>
                      </a:cubicBezTo>
                      <a:cubicBezTo>
                        <a:pt x="5965" y="0"/>
                        <a:pt x="5965" y="0"/>
                        <a:pt x="9565" y="3086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813" name="Freeform 456"/>
                <p:cNvSpPr/>
                <p:nvPr/>
              </p:nvSpPr>
              <p:spPr>
                <a:xfrm>
                  <a:off x="58503" y="129780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520" h="21600" fill="norm" stroke="1" extrusionOk="0">
                      <a:moveTo>
                        <a:pt x="17280" y="16200"/>
                      </a:moveTo>
                      <a:cubicBezTo>
                        <a:pt x="8640" y="16200"/>
                        <a:pt x="4320" y="21600"/>
                        <a:pt x="0" y="21600"/>
                      </a:cubicBezTo>
                      <a:cubicBezTo>
                        <a:pt x="0" y="21600"/>
                        <a:pt x="0" y="21600"/>
                        <a:pt x="0" y="21600"/>
                      </a:cubicBezTo>
                      <a:cubicBezTo>
                        <a:pt x="0" y="16200"/>
                        <a:pt x="0" y="10800"/>
                        <a:pt x="0" y="10800"/>
                      </a:cubicBezTo>
                      <a:cubicBezTo>
                        <a:pt x="4320" y="5400"/>
                        <a:pt x="8640" y="5400"/>
                        <a:pt x="12960" y="0"/>
                      </a:cubicBezTo>
                      <a:cubicBezTo>
                        <a:pt x="12960" y="0"/>
                        <a:pt x="17280" y="5400"/>
                        <a:pt x="17280" y="5400"/>
                      </a:cubicBezTo>
                      <a:cubicBezTo>
                        <a:pt x="21600" y="10800"/>
                        <a:pt x="21600" y="16200"/>
                        <a:pt x="17280" y="162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814" name="Freeform 457"/>
                <p:cNvSpPr/>
                <p:nvPr/>
              </p:nvSpPr>
              <p:spPr>
                <a:xfrm>
                  <a:off x="57175" y="153931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938" h="20541" fill="norm" stroke="1" extrusionOk="0">
                      <a:moveTo>
                        <a:pt x="0" y="14370"/>
                      </a:moveTo>
                      <a:cubicBezTo>
                        <a:pt x="1662" y="11284"/>
                        <a:pt x="3323" y="8198"/>
                        <a:pt x="4985" y="8198"/>
                      </a:cubicBezTo>
                      <a:cubicBezTo>
                        <a:pt x="6646" y="8198"/>
                        <a:pt x="8308" y="5112"/>
                        <a:pt x="8308" y="2027"/>
                      </a:cubicBezTo>
                      <a:cubicBezTo>
                        <a:pt x="11631" y="-1059"/>
                        <a:pt x="14954" y="-1059"/>
                        <a:pt x="18277" y="5112"/>
                      </a:cubicBezTo>
                      <a:cubicBezTo>
                        <a:pt x="18277" y="8198"/>
                        <a:pt x="18277" y="8198"/>
                        <a:pt x="18277" y="8198"/>
                      </a:cubicBezTo>
                      <a:cubicBezTo>
                        <a:pt x="21600" y="17455"/>
                        <a:pt x="19938" y="20541"/>
                        <a:pt x="13292" y="20541"/>
                      </a:cubicBezTo>
                      <a:cubicBezTo>
                        <a:pt x="13292" y="20541"/>
                        <a:pt x="11631" y="20541"/>
                        <a:pt x="11631" y="20541"/>
                      </a:cubicBezTo>
                      <a:cubicBezTo>
                        <a:pt x="8308" y="17455"/>
                        <a:pt x="6646" y="17455"/>
                        <a:pt x="4985" y="20541"/>
                      </a:cubicBezTo>
                      <a:cubicBezTo>
                        <a:pt x="3323" y="20541"/>
                        <a:pt x="1662" y="20541"/>
                        <a:pt x="1662" y="20541"/>
                      </a:cubicBezTo>
                      <a:cubicBezTo>
                        <a:pt x="0" y="17455"/>
                        <a:pt x="0" y="14370"/>
                        <a:pt x="0" y="1437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815" name="Freeform 458"/>
                <p:cNvSpPr/>
                <p:nvPr/>
              </p:nvSpPr>
              <p:spPr>
                <a:xfrm>
                  <a:off x="49812" y="172202"/>
                  <a:ext cx="19637" cy="19636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0291" y="20291"/>
                      </a:moveTo>
                      <a:cubicBezTo>
                        <a:pt x="20945" y="20291"/>
                        <a:pt x="20945" y="20945"/>
                        <a:pt x="21600" y="21600"/>
                      </a:cubicBezTo>
                      <a:cubicBezTo>
                        <a:pt x="0" y="21600"/>
                        <a:pt x="0" y="21600"/>
                        <a:pt x="0" y="21600"/>
                      </a:cubicBezTo>
                      <a:cubicBezTo>
                        <a:pt x="655" y="21600"/>
                        <a:pt x="655" y="21600"/>
                        <a:pt x="655" y="21600"/>
                      </a:cubicBezTo>
                      <a:cubicBezTo>
                        <a:pt x="1964" y="20945"/>
                        <a:pt x="2618" y="19636"/>
                        <a:pt x="3273" y="18327"/>
                      </a:cubicBezTo>
                      <a:cubicBezTo>
                        <a:pt x="3927" y="17018"/>
                        <a:pt x="5236" y="16364"/>
                        <a:pt x="5891" y="15055"/>
                      </a:cubicBezTo>
                      <a:cubicBezTo>
                        <a:pt x="5891" y="14400"/>
                        <a:pt x="5891" y="14400"/>
                        <a:pt x="5891" y="14400"/>
                      </a:cubicBezTo>
                      <a:cubicBezTo>
                        <a:pt x="5891" y="14400"/>
                        <a:pt x="5891" y="13745"/>
                        <a:pt x="5891" y="13745"/>
                      </a:cubicBezTo>
                      <a:cubicBezTo>
                        <a:pt x="5236" y="13745"/>
                        <a:pt x="5236" y="12436"/>
                        <a:pt x="3927" y="13745"/>
                      </a:cubicBezTo>
                      <a:cubicBezTo>
                        <a:pt x="3927" y="13745"/>
                        <a:pt x="3273" y="13745"/>
                        <a:pt x="2618" y="13745"/>
                      </a:cubicBezTo>
                      <a:cubicBezTo>
                        <a:pt x="1964" y="13745"/>
                        <a:pt x="1964" y="13091"/>
                        <a:pt x="1964" y="13091"/>
                      </a:cubicBezTo>
                      <a:cubicBezTo>
                        <a:pt x="1964" y="12436"/>
                        <a:pt x="2618" y="11782"/>
                        <a:pt x="2618" y="11782"/>
                      </a:cubicBezTo>
                      <a:cubicBezTo>
                        <a:pt x="3927" y="10473"/>
                        <a:pt x="4582" y="9164"/>
                        <a:pt x="5891" y="7855"/>
                      </a:cubicBezTo>
                      <a:cubicBezTo>
                        <a:pt x="7200" y="6545"/>
                        <a:pt x="8509" y="4582"/>
                        <a:pt x="9818" y="3273"/>
                      </a:cubicBezTo>
                      <a:cubicBezTo>
                        <a:pt x="10473" y="2618"/>
                        <a:pt x="10473" y="1964"/>
                        <a:pt x="11127" y="1309"/>
                      </a:cubicBezTo>
                      <a:cubicBezTo>
                        <a:pt x="11127" y="655"/>
                        <a:pt x="11127" y="655"/>
                        <a:pt x="11782" y="0"/>
                      </a:cubicBezTo>
                      <a:cubicBezTo>
                        <a:pt x="11782" y="655"/>
                        <a:pt x="11782" y="655"/>
                        <a:pt x="12436" y="655"/>
                      </a:cubicBezTo>
                      <a:cubicBezTo>
                        <a:pt x="12436" y="1309"/>
                        <a:pt x="13745" y="1964"/>
                        <a:pt x="13745" y="2618"/>
                      </a:cubicBezTo>
                      <a:cubicBezTo>
                        <a:pt x="13745" y="4582"/>
                        <a:pt x="15055" y="5891"/>
                        <a:pt x="16364" y="6545"/>
                      </a:cubicBezTo>
                      <a:cubicBezTo>
                        <a:pt x="17673" y="8509"/>
                        <a:pt x="19636" y="10473"/>
                        <a:pt x="20945" y="12436"/>
                      </a:cubicBezTo>
                      <a:cubicBezTo>
                        <a:pt x="20945" y="12436"/>
                        <a:pt x="20945" y="13091"/>
                        <a:pt x="20945" y="13091"/>
                      </a:cubicBezTo>
                      <a:cubicBezTo>
                        <a:pt x="20945" y="13091"/>
                        <a:pt x="20945" y="13091"/>
                        <a:pt x="20945" y="13091"/>
                      </a:cubicBezTo>
                      <a:cubicBezTo>
                        <a:pt x="18982" y="13091"/>
                        <a:pt x="17673" y="13091"/>
                        <a:pt x="16364" y="13091"/>
                      </a:cubicBezTo>
                      <a:cubicBezTo>
                        <a:pt x="15709" y="13091"/>
                        <a:pt x="15709" y="13091"/>
                        <a:pt x="15055" y="13745"/>
                      </a:cubicBezTo>
                      <a:cubicBezTo>
                        <a:pt x="15055" y="13745"/>
                        <a:pt x="15709" y="14400"/>
                        <a:pt x="15709" y="15055"/>
                      </a:cubicBezTo>
                      <a:cubicBezTo>
                        <a:pt x="17018" y="16364"/>
                        <a:pt x="18982" y="18327"/>
                        <a:pt x="20291" y="2029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816" name="Freeform 459"/>
                <p:cNvSpPr/>
                <p:nvPr/>
              </p:nvSpPr>
              <p:spPr>
                <a:xfrm>
                  <a:off x="62509" y="135236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700" h="16822" fill="norm" stroke="1" extrusionOk="0">
                      <a:moveTo>
                        <a:pt x="2700" y="10800"/>
                      </a:moveTo>
                      <a:cubicBezTo>
                        <a:pt x="2700" y="3600"/>
                        <a:pt x="9900" y="3600"/>
                        <a:pt x="13500" y="0"/>
                      </a:cubicBezTo>
                      <a:cubicBezTo>
                        <a:pt x="17100" y="0"/>
                        <a:pt x="17100" y="0"/>
                        <a:pt x="20700" y="0"/>
                      </a:cubicBezTo>
                      <a:cubicBezTo>
                        <a:pt x="20700" y="3600"/>
                        <a:pt x="20700" y="7200"/>
                        <a:pt x="20700" y="7200"/>
                      </a:cubicBezTo>
                      <a:cubicBezTo>
                        <a:pt x="17100" y="10800"/>
                        <a:pt x="13500" y="21600"/>
                        <a:pt x="6300" y="14400"/>
                      </a:cubicBezTo>
                      <a:cubicBezTo>
                        <a:pt x="2700" y="14400"/>
                        <a:pt x="2700" y="14400"/>
                        <a:pt x="2700" y="14400"/>
                      </a:cubicBezTo>
                      <a:cubicBezTo>
                        <a:pt x="-900" y="14400"/>
                        <a:pt x="-900" y="14400"/>
                        <a:pt x="2700" y="108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817" name="Freeform 460"/>
                <p:cNvSpPr/>
                <p:nvPr/>
              </p:nvSpPr>
              <p:spPr>
                <a:xfrm>
                  <a:off x="61553" y="12409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0677" fill="norm" stroke="1" extrusionOk="0">
                      <a:moveTo>
                        <a:pt x="13745" y="19938"/>
                      </a:moveTo>
                      <a:cubicBezTo>
                        <a:pt x="11782" y="19938"/>
                        <a:pt x="9818" y="18277"/>
                        <a:pt x="5891" y="18277"/>
                      </a:cubicBezTo>
                      <a:cubicBezTo>
                        <a:pt x="0" y="18277"/>
                        <a:pt x="0" y="18277"/>
                        <a:pt x="0" y="11631"/>
                      </a:cubicBezTo>
                      <a:cubicBezTo>
                        <a:pt x="0" y="9969"/>
                        <a:pt x="1964" y="4985"/>
                        <a:pt x="3927" y="3323"/>
                      </a:cubicBezTo>
                      <a:cubicBezTo>
                        <a:pt x="3927" y="0"/>
                        <a:pt x="7855" y="0"/>
                        <a:pt x="9818" y="0"/>
                      </a:cubicBezTo>
                      <a:cubicBezTo>
                        <a:pt x="13745" y="0"/>
                        <a:pt x="13745" y="3323"/>
                        <a:pt x="11782" y="4985"/>
                      </a:cubicBezTo>
                      <a:cubicBezTo>
                        <a:pt x="11782" y="8308"/>
                        <a:pt x="7855" y="8308"/>
                        <a:pt x="9818" y="11631"/>
                      </a:cubicBezTo>
                      <a:cubicBezTo>
                        <a:pt x="11782" y="13292"/>
                        <a:pt x="13745" y="14954"/>
                        <a:pt x="17673" y="14954"/>
                      </a:cubicBezTo>
                      <a:cubicBezTo>
                        <a:pt x="17673" y="14954"/>
                        <a:pt x="17673" y="14954"/>
                        <a:pt x="17673" y="14954"/>
                      </a:cubicBezTo>
                      <a:cubicBezTo>
                        <a:pt x="19636" y="14954"/>
                        <a:pt x="21600" y="18277"/>
                        <a:pt x="21600" y="18277"/>
                      </a:cubicBezTo>
                      <a:cubicBezTo>
                        <a:pt x="19636" y="19938"/>
                        <a:pt x="19636" y="19938"/>
                        <a:pt x="17673" y="19938"/>
                      </a:cubicBezTo>
                      <a:cubicBezTo>
                        <a:pt x="15709" y="21600"/>
                        <a:pt x="15709" y="19938"/>
                        <a:pt x="13745" y="19938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818" name="Freeform 461"/>
                <p:cNvSpPr/>
                <p:nvPr/>
              </p:nvSpPr>
              <p:spPr>
                <a:xfrm>
                  <a:off x="65083" y="132207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5400"/>
                      </a:moveTo>
                      <a:cubicBezTo>
                        <a:pt x="0" y="0"/>
                        <a:pt x="0" y="0"/>
                        <a:pt x="7200" y="0"/>
                      </a:cubicBezTo>
                      <a:cubicBezTo>
                        <a:pt x="14400" y="5400"/>
                        <a:pt x="14400" y="5400"/>
                        <a:pt x="21600" y="5400"/>
                      </a:cubicBezTo>
                      <a:cubicBezTo>
                        <a:pt x="14400" y="10800"/>
                        <a:pt x="14400" y="16200"/>
                        <a:pt x="7200" y="21600"/>
                      </a:cubicBezTo>
                      <a:cubicBezTo>
                        <a:pt x="7200" y="16200"/>
                        <a:pt x="0" y="16200"/>
                        <a:pt x="0" y="54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819" name="Freeform 462"/>
                <p:cNvSpPr/>
                <p:nvPr/>
              </p:nvSpPr>
              <p:spPr>
                <a:xfrm>
                  <a:off x="64933" y="154048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3901" h="21600" fill="norm" stroke="1" extrusionOk="0">
                      <a:moveTo>
                        <a:pt x="11664" y="5400"/>
                      </a:moveTo>
                      <a:cubicBezTo>
                        <a:pt x="17064" y="16200"/>
                        <a:pt x="11664" y="16200"/>
                        <a:pt x="6264" y="21600"/>
                      </a:cubicBezTo>
                      <a:cubicBezTo>
                        <a:pt x="864" y="21600"/>
                        <a:pt x="864" y="16200"/>
                        <a:pt x="864" y="10800"/>
                      </a:cubicBezTo>
                      <a:cubicBezTo>
                        <a:pt x="864" y="5400"/>
                        <a:pt x="-4536" y="0"/>
                        <a:pt x="11664" y="0"/>
                      </a:cubicBezTo>
                      <a:cubicBezTo>
                        <a:pt x="11664" y="5400"/>
                        <a:pt x="11664" y="5400"/>
                        <a:pt x="11664" y="54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820" name="Freeform 463"/>
                <p:cNvSpPr/>
                <p:nvPr/>
              </p:nvSpPr>
              <p:spPr>
                <a:xfrm>
                  <a:off x="63649" y="112351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8900" y="10080"/>
                      </a:moveTo>
                      <a:cubicBezTo>
                        <a:pt x="18900" y="12960"/>
                        <a:pt x="16200" y="14400"/>
                        <a:pt x="21600" y="15840"/>
                      </a:cubicBezTo>
                      <a:cubicBezTo>
                        <a:pt x="21600" y="15840"/>
                        <a:pt x="21600" y="15840"/>
                        <a:pt x="21600" y="15840"/>
                      </a:cubicBezTo>
                      <a:cubicBezTo>
                        <a:pt x="21600" y="17280"/>
                        <a:pt x="21600" y="17280"/>
                        <a:pt x="18900" y="18720"/>
                      </a:cubicBezTo>
                      <a:cubicBezTo>
                        <a:pt x="16200" y="18720"/>
                        <a:pt x="13500" y="20160"/>
                        <a:pt x="10800" y="21600"/>
                      </a:cubicBezTo>
                      <a:cubicBezTo>
                        <a:pt x="8100" y="21600"/>
                        <a:pt x="5400" y="20160"/>
                        <a:pt x="5400" y="18720"/>
                      </a:cubicBezTo>
                      <a:cubicBezTo>
                        <a:pt x="5400" y="17280"/>
                        <a:pt x="2700" y="15840"/>
                        <a:pt x="0" y="14400"/>
                      </a:cubicBezTo>
                      <a:cubicBezTo>
                        <a:pt x="0" y="14400"/>
                        <a:pt x="0" y="12960"/>
                        <a:pt x="0" y="11520"/>
                      </a:cubicBezTo>
                      <a:cubicBezTo>
                        <a:pt x="8100" y="10080"/>
                        <a:pt x="5400" y="5760"/>
                        <a:pt x="10800" y="2880"/>
                      </a:cubicBezTo>
                      <a:cubicBezTo>
                        <a:pt x="10800" y="2880"/>
                        <a:pt x="10800" y="1440"/>
                        <a:pt x="13500" y="0"/>
                      </a:cubicBezTo>
                      <a:cubicBezTo>
                        <a:pt x="13500" y="1440"/>
                        <a:pt x="16200" y="2880"/>
                        <a:pt x="16200" y="4320"/>
                      </a:cubicBezTo>
                      <a:cubicBezTo>
                        <a:pt x="18900" y="7200"/>
                        <a:pt x="18900" y="8640"/>
                        <a:pt x="18900" y="1008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821" name="Freeform 464"/>
                <p:cNvSpPr/>
                <p:nvPr/>
              </p:nvSpPr>
              <p:spPr>
                <a:xfrm>
                  <a:off x="62987" y="14577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5120" y="17280"/>
                      </a:moveTo>
                      <a:cubicBezTo>
                        <a:pt x="12960" y="19440"/>
                        <a:pt x="12960" y="21600"/>
                        <a:pt x="10800" y="21600"/>
                      </a:cubicBezTo>
                      <a:cubicBezTo>
                        <a:pt x="8640" y="19440"/>
                        <a:pt x="8640" y="17280"/>
                        <a:pt x="6480" y="15120"/>
                      </a:cubicBezTo>
                      <a:cubicBezTo>
                        <a:pt x="6480" y="15120"/>
                        <a:pt x="6480" y="15120"/>
                        <a:pt x="6480" y="15120"/>
                      </a:cubicBezTo>
                      <a:cubicBezTo>
                        <a:pt x="4320" y="12960"/>
                        <a:pt x="2160" y="10800"/>
                        <a:pt x="0" y="8640"/>
                      </a:cubicBezTo>
                      <a:cubicBezTo>
                        <a:pt x="4320" y="6480"/>
                        <a:pt x="6480" y="2160"/>
                        <a:pt x="8640" y="0"/>
                      </a:cubicBezTo>
                      <a:cubicBezTo>
                        <a:pt x="8640" y="0"/>
                        <a:pt x="10800" y="0"/>
                        <a:pt x="10800" y="0"/>
                      </a:cubicBezTo>
                      <a:cubicBezTo>
                        <a:pt x="12960" y="2160"/>
                        <a:pt x="15120" y="2160"/>
                        <a:pt x="15120" y="4320"/>
                      </a:cubicBezTo>
                      <a:cubicBezTo>
                        <a:pt x="15120" y="8640"/>
                        <a:pt x="17280" y="10800"/>
                        <a:pt x="21600" y="12960"/>
                      </a:cubicBezTo>
                      <a:cubicBezTo>
                        <a:pt x="21600" y="12960"/>
                        <a:pt x="21600" y="12960"/>
                        <a:pt x="21600" y="15120"/>
                      </a:cubicBezTo>
                      <a:cubicBezTo>
                        <a:pt x="21600" y="15120"/>
                        <a:pt x="21600" y="17280"/>
                        <a:pt x="19440" y="17280"/>
                      </a:cubicBezTo>
                      <a:cubicBezTo>
                        <a:pt x="19440" y="17280"/>
                        <a:pt x="17280" y="17280"/>
                        <a:pt x="15120" y="1728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822" name="Freeform 465"/>
                <p:cNvSpPr/>
                <p:nvPr/>
              </p:nvSpPr>
              <p:spPr>
                <a:xfrm>
                  <a:off x="67241" y="122108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7008" h="18136" fill="norm" stroke="1" extrusionOk="0">
                      <a:moveTo>
                        <a:pt x="5200" y="16936"/>
                      </a:moveTo>
                      <a:cubicBezTo>
                        <a:pt x="-2000" y="14236"/>
                        <a:pt x="1600" y="14236"/>
                        <a:pt x="1600" y="8836"/>
                      </a:cubicBezTo>
                      <a:cubicBezTo>
                        <a:pt x="1600" y="8836"/>
                        <a:pt x="1600" y="8836"/>
                        <a:pt x="1600" y="8836"/>
                      </a:cubicBezTo>
                      <a:cubicBezTo>
                        <a:pt x="1600" y="3436"/>
                        <a:pt x="-2000" y="736"/>
                        <a:pt x="1600" y="736"/>
                      </a:cubicBezTo>
                      <a:cubicBezTo>
                        <a:pt x="8800" y="-1964"/>
                        <a:pt x="5200" y="3436"/>
                        <a:pt x="8800" y="6136"/>
                      </a:cubicBezTo>
                      <a:cubicBezTo>
                        <a:pt x="12400" y="6136"/>
                        <a:pt x="8800" y="8836"/>
                        <a:pt x="12400" y="11536"/>
                      </a:cubicBezTo>
                      <a:cubicBezTo>
                        <a:pt x="12400" y="11536"/>
                        <a:pt x="19600" y="14236"/>
                        <a:pt x="16000" y="16936"/>
                      </a:cubicBezTo>
                      <a:cubicBezTo>
                        <a:pt x="12400" y="16936"/>
                        <a:pt x="12400" y="19636"/>
                        <a:pt x="5200" y="16936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823" name="Freeform 466"/>
                <p:cNvSpPr/>
                <p:nvPr/>
              </p:nvSpPr>
              <p:spPr>
                <a:xfrm>
                  <a:off x="67126" y="151286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600" h="19864" fill="norm" stroke="1" extrusionOk="0">
                      <a:moveTo>
                        <a:pt x="18000" y="0"/>
                      </a:moveTo>
                      <a:cubicBezTo>
                        <a:pt x="21600" y="0"/>
                        <a:pt x="18000" y="12960"/>
                        <a:pt x="18000" y="12960"/>
                      </a:cubicBezTo>
                      <a:cubicBezTo>
                        <a:pt x="14400" y="17280"/>
                        <a:pt x="10800" y="17280"/>
                        <a:pt x="10800" y="17280"/>
                      </a:cubicBezTo>
                      <a:cubicBezTo>
                        <a:pt x="3600" y="21600"/>
                        <a:pt x="0" y="21600"/>
                        <a:pt x="0" y="8640"/>
                      </a:cubicBezTo>
                      <a:cubicBezTo>
                        <a:pt x="0" y="8640"/>
                        <a:pt x="0" y="4320"/>
                        <a:pt x="3600" y="0"/>
                      </a:cubicBezTo>
                      <a:cubicBezTo>
                        <a:pt x="3600" y="0"/>
                        <a:pt x="7200" y="0"/>
                        <a:pt x="10800" y="0"/>
                      </a:cubicBezTo>
                      <a:cubicBezTo>
                        <a:pt x="14400" y="0"/>
                        <a:pt x="14400" y="0"/>
                        <a:pt x="180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824" name="Freeform 467"/>
                <p:cNvSpPr/>
                <p:nvPr/>
              </p:nvSpPr>
              <p:spPr>
                <a:xfrm>
                  <a:off x="68724" y="103730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7672" h="17412" fill="norm" stroke="1" extrusionOk="0">
                      <a:moveTo>
                        <a:pt x="0" y="16000"/>
                      </a:moveTo>
                      <a:cubicBezTo>
                        <a:pt x="0" y="16000"/>
                        <a:pt x="0" y="16000"/>
                        <a:pt x="0" y="16000"/>
                      </a:cubicBezTo>
                      <a:cubicBezTo>
                        <a:pt x="0" y="12400"/>
                        <a:pt x="0" y="8800"/>
                        <a:pt x="0" y="1600"/>
                      </a:cubicBezTo>
                      <a:cubicBezTo>
                        <a:pt x="0" y="1600"/>
                        <a:pt x="0" y="-2000"/>
                        <a:pt x="5400" y="1600"/>
                      </a:cubicBezTo>
                      <a:cubicBezTo>
                        <a:pt x="10800" y="1600"/>
                        <a:pt x="21600" y="1600"/>
                        <a:pt x="16200" y="8800"/>
                      </a:cubicBezTo>
                      <a:cubicBezTo>
                        <a:pt x="16200" y="8800"/>
                        <a:pt x="16200" y="8800"/>
                        <a:pt x="16200" y="8800"/>
                      </a:cubicBezTo>
                      <a:cubicBezTo>
                        <a:pt x="16200" y="16000"/>
                        <a:pt x="10800" y="19600"/>
                        <a:pt x="0" y="160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825" name="Freeform 468"/>
                <p:cNvSpPr/>
                <p:nvPr/>
              </p:nvSpPr>
              <p:spPr>
                <a:xfrm>
                  <a:off x="71549" y="128677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8437" h="21600" fill="norm" stroke="1" extrusionOk="0">
                      <a:moveTo>
                        <a:pt x="7637" y="0"/>
                      </a:moveTo>
                      <a:cubicBezTo>
                        <a:pt x="13037" y="0"/>
                        <a:pt x="18437" y="5400"/>
                        <a:pt x="18437" y="10800"/>
                      </a:cubicBezTo>
                      <a:cubicBezTo>
                        <a:pt x="18437" y="10800"/>
                        <a:pt x="18437" y="16200"/>
                        <a:pt x="13037" y="16200"/>
                      </a:cubicBezTo>
                      <a:cubicBezTo>
                        <a:pt x="13037" y="16200"/>
                        <a:pt x="7637" y="21600"/>
                        <a:pt x="7637" y="21600"/>
                      </a:cubicBezTo>
                      <a:cubicBezTo>
                        <a:pt x="2237" y="16200"/>
                        <a:pt x="2237" y="16200"/>
                        <a:pt x="2237" y="10800"/>
                      </a:cubicBezTo>
                      <a:cubicBezTo>
                        <a:pt x="-3163" y="5400"/>
                        <a:pt x="2237" y="0"/>
                        <a:pt x="763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826" name="Freeform 469"/>
                <p:cNvSpPr/>
                <p:nvPr/>
              </p:nvSpPr>
              <p:spPr>
                <a:xfrm>
                  <a:off x="71424" y="138936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8102" h="21600" fill="norm" stroke="1" extrusionOk="0">
                      <a:moveTo>
                        <a:pt x="11502" y="0"/>
                      </a:moveTo>
                      <a:cubicBezTo>
                        <a:pt x="11502" y="0"/>
                        <a:pt x="14202" y="0"/>
                        <a:pt x="16902" y="2400"/>
                      </a:cubicBezTo>
                      <a:cubicBezTo>
                        <a:pt x="16902" y="4800"/>
                        <a:pt x="19602" y="7200"/>
                        <a:pt x="16902" y="12000"/>
                      </a:cubicBezTo>
                      <a:cubicBezTo>
                        <a:pt x="14202" y="12000"/>
                        <a:pt x="14202" y="14400"/>
                        <a:pt x="14202" y="14400"/>
                      </a:cubicBezTo>
                      <a:cubicBezTo>
                        <a:pt x="11502" y="16800"/>
                        <a:pt x="11502" y="19200"/>
                        <a:pt x="8802" y="21600"/>
                      </a:cubicBezTo>
                      <a:cubicBezTo>
                        <a:pt x="6102" y="21600"/>
                        <a:pt x="6102" y="16800"/>
                        <a:pt x="3402" y="14400"/>
                      </a:cubicBezTo>
                      <a:cubicBezTo>
                        <a:pt x="702" y="12000"/>
                        <a:pt x="3402" y="9600"/>
                        <a:pt x="702" y="4800"/>
                      </a:cubicBezTo>
                      <a:cubicBezTo>
                        <a:pt x="-1998" y="2400"/>
                        <a:pt x="3402" y="0"/>
                        <a:pt x="1150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827" name="Freeform 470"/>
                <p:cNvSpPr/>
                <p:nvPr/>
              </p:nvSpPr>
              <p:spPr>
                <a:xfrm>
                  <a:off x="74901" y="107938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0800" y="21600"/>
                      </a:moveTo>
                      <a:cubicBezTo>
                        <a:pt x="10800" y="21600"/>
                        <a:pt x="0" y="10800"/>
                        <a:pt x="0" y="10800"/>
                      </a:cubicBezTo>
                      <a:cubicBezTo>
                        <a:pt x="0" y="10800"/>
                        <a:pt x="10800" y="0"/>
                        <a:pt x="10800" y="0"/>
                      </a:cubicBezTo>
                      <a:cubicBezTo>
                        <a:pt x="10800" y="0"/>
                        <a:pt x="21600" y="10800"/>
                        <a:pt x="21600" y="10800"/>
                      </a:cubicBezTo>
                      <a:cubicBezTo>
                        <a:pt x="21600" y="21600"/>
                        <a:pt x="10800" y="21600"/>
                        <a:pt x="1080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828" name="Freeform 471"/>
                <p:cNvSpPr/>
                <p:nvPr/>
              </p:nvSpPr>
              <p:spPr>
                <a:xfrm>
                  <a:off x="73944" y="14842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829" h="21600" fill="norm" stroke="1" extrusionOk="0">
                      <a:moveTo>
                        <a:pt x="0" y="7200"/>
                      </a:moveTo>
                      <a:cubicBezTo>
                        <a:pt x="0" y="2400"/>
                        <a:pt x="0" y="2400"/>
                        <a:pt x="6171" y="2400"/>
                      </a:cubicBezTo>
                      <a:cubicBezTo>
                        <a:pt x="6171" y="2400"/>
                        <a:pt x="6171" y="0"/>
                        <a:pt x="6171" y="0"/>
                      </a:cubicBezTo>
                      <a:cubicBezTo>
                        <a:pt x="6171" y="2400"/>
                        <a:pt x="12343" y="2400"/>
                        <a:pt x="12343" y="4800"/>
                      </a:cubicBezTo>
                      <a:cubicBezTo>
                        <a:pt x="15429" y="7200"/>
                        <a:pt x="15429" y="12000"/>
                        <a:pt x="18514" y="14400"/>
                      </a:cubicBezTo>
                      <a:cubicBezTo>
                        <a:pt x="21600" y="16800"/>
                        <a:pt x="21600" y="19200"/>
                        <a:pt x="18514" y="21600"/>
                      </a:cubicBezTo>
                      <a:cubicBezTo>
                        <a:pt x="15429" y="21600"/>
                        <a:pt x="15429" y="21600"/>
                        <a:pt x="15429" y="21600"/>
                      </a:cubicBezTo>
                      <a:cubicBezTo>
                        <a:pt x="9257" y="16800"/>
                        <a:pt x="0" y="14400"/>
                        <a:pt x="0" y="72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829" name="Freeform 472"/>
                <p:cNvSpPr/>
                <p:nvPr/>
              </p:nvSpPr>
              <p:spPr>
                <a:xfrm>
                  <a:off x="76115" y="13419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21600"/>
                      </a:moveTo>
                      <a:cubicBezTo>
                        <a:pt x="10800" y="21600"/>
                        <a:pt x="10800" y="21600"/>
                        <a:pt x="0" y="21600"/>
                      </a:cubicBezTo>
                      <a:cubicBezTo>
                        <a:pt x="0" y="2160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10800" y="0"/>
                      </a:cubicBezTo>
                      <a:cubicBezTo>
                        <a:pt x="10800" y="0"/>
                        <a:pt x="10800" y="0"/>
                        <a:pt x="2160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830" name="Freeform 473"/>
                <p:cNvSpPr/>
                <p:nvPr/>
              </p:nvSpPr>
              <p:spPr>
                <a:xfrm>
                  <a:off x="74718" y="12591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491" h="19213" fill="norm" stroke="1" extrusionOk="0">
                      <a:moveTo>
                        <a:pt x="14400" y="4698"/>
                      </a:moveTo>
                      <a:cubicBezTo>
                        <a:pt x="10800" y="6662"/>
                        <a:pt x="10800" y="8625"/>
                        <a:pt x="14400" y="10589"/>
                      </a:cubicBezTo>
                      <a:cubicBezTo>
                        <a:pt x="18000" y="12552"/>
                        <a:pt x="21600" y="14516"/>
                        <a:pt x="18000" y="16480"/>
                      </a:cubicBezTo>
                      <a:cubicBezTo>
                        <a:pt x="18000" y="18443"/>
                        <a:pt x="18000" y="18443"/>
                        <a:pt x="18000" y="18443"/>
                      </a:cubicBezTo>
                      <a:cubicBezTo>
                        <a:pt x="10800" y="20407"/>
                        <a:pt x="3600" y="18443"/>
                        <a:pt x="3600" y="14516"/>
                      </a:cubicBezTo>
                      <a:cubicBezTo>
                        <a:pt x="0" y="12552"/>
                        <a:pt x="0" y="10589"/>
                        <a:pt x="0" y="8625"/>
                      </a:cubicBezTo>
                      <a:cubicBezTo>
                        <a:pt x="0" y="6662"/>
                        <a:pt x="0" y="6662"/>
                        <a:pt x="0" y="4698"/>
                      </a:cubicBezTo>
                      <a:cubicBezTo>
                        <a:pt x="0" y="771"/>
                        <a:pt x="7200" y="-1193"/>
                        <a:pt x="14400" y="771"/>
                      </a:cubicBezTo>
                      <a:cubicBezTo>
                        <a:pt x="18000" y="771"/>
                        <a:pt x="18000" y="771"/>
                        <a:pt x="18000" y="2734"/>
                      </a:cubicBezTo>
                      <a:cubicBezTo>
                        <a:pt x="14400" y="2734"/>
                        <a:pt x="14400" y="2734"/>
                        <a:pt x="14400" y="4698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831" name="Freeform 474"/>
                <p:cNvSpPr/>
                <p:nvPr/>
              </p:nvSpPr>
              <p:spPr>
                <a:xfrm>
                  <a:off x="77328" y="109924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5400" y="21600"/>
                      </a:moveTo>
                      <a:cubicBezTo>
                        <a:pt x="5400" y="21600"/>
                        <a:pt x="5400" y="21600"/>
                        <a:pt x="0" y="17280"/>
                      </a:cubicBezTo>
                      <a:cubicBezTo>
                        <a:pt x="0" y="17280"/>
                        <a:pt x="0" y="12960"/>
                        <a:pt x="0" y="12960"/>
                      </a:cubicBezTo>
                      <a:cubicBezTo>
                        <a:pt x="0" y="8640"/>
                        <a:pt x="5400" y="4320"/>
                        <a:pt x="10800" y="0"/>
                      </a:cubicBezTo>
                      <a:cubicBezTo>
                        <a:pt x="10800" y="4320"/>
                        <a:pt x="16200" y="8640"/>
                        <a:pt x="21600" y="12960"/>
                      </a:cubicBezTo>
                      <a:cubicBezTo>
                        <a:pt x="21600" y="12960"/>
                        <a:pt x="10800" y="21600"/>
                        <a:pt x="540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832" name="Freeform 475"/>
                <p:cNvSpPr/>
                <p:nvPr/>
              </p:nvSpPr>
              <p:spPr>
                <a:xfrm>
                  <a:off x="79644" y="7153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0"/>
                      </a:moveTo>
                      <a:cubicBezTo>
                        <a:pt x="10800" y="0"/>
                        <a:pt x="10800" y="0"/>
                        <a:pt x="21600" y="0"/>
                      </a:cubicBezTo>
                      <a:cubicBezTo>
                        <a:pt x="21600" y="21600"/>
                        <a:pt x="21600" y="21600"/>
                        <a:pt x="10800" y="21600"/>
                      </a:cubicBezTo>
                      <a:cubicBezTo>
                        <a:pt x="10800" y="21600"/>
                        <a:pt x="0" y="2160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833" name="Freeform 476"/>
                <p:cNvSpPr/>
                <p:nvPr/>
              </p:nvSpPr>
              <p:spPr>
                <a:xfrm>
                  <a:off x="76078" y="10183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262" h="20057" fill="norm" stroke="1" extrusionOk="0">
                      <a:moveTo>
                        <a:pt x="15862" y="4012"/>
                      </a:moveTo>
                      <a:cubicBezTo>
                        <a:pt x="17212" y="5673"/>
                        <a:pt x="18562" y="7335"/>
                        <a:pt x="18562" y="7335"/>
                      </a:cubicBezTo>
                      <a:cubicBezTo>
                        <a:pt x="19912" y="8996"/>
                        <a:pt x="19912" y="8996"/>
                        <a:pt x="21262" y="10658"/>
                      </a:cubicBezTo>
                      <a:cubicBezTo>
                        <a:pt x="21262" y="10658"/>
                        <a:pt x="21262" y="10658"/>
                        <a:pt x="19912" y="10658"/>
                      </a:cubicBezTo>
                      <a:cubicBezTo>
                        <a:pt x="17212" y="13981"/>
                        <a:pt x="15862" y="18965"/>
                        <a:pt x="11812" y="18965"/>
                      </a:cubicBezTo>
                      <a:cubicBezTo>
                        <a:pt x="9112" y="20627"/>
                        <a:pt x="7762" y="20627"/>
                        <a:pt x="5062" y="17304"/>
                      </a:cubicBezTo>
                      <a:cubicBezTo>
                        <a:pt x="3712" y="17304"/>
                        <a:pt x="5062" y="15642"/>
                        <a:pt x="5062" y="15642"/>
                      </a:cubicBezTo>
                      <a:cubicBezTo>
                        <a:pt x="6412" y="12319"/>
                        <a:pt x="6412" y="12319"/>
                        <a:pt x="3712" y="8996"/>
                      </a:cubicBezTo>
                      <a:cubicBezTo>
                        <a:pt x="2362" y="8996"/>
                        <a:pt x="2362" y="7335"/>
                        <a:pt x="1012" y="5673"/>
                      </a:cubicBezTo>
                      <a:cubicBezTo>
                        <a:pt x="-338" y="4012"/>
                        <a:pt x="-338" y="4012"/>
                        <a:pt x="1012" y="2350"/>
                      </a:cubicBezTo>
                      <a:cubicBezTo>
                        <a:pt x="2362" y="689"/>
                        <a:pt x="2362" y="-973"/>
                        <a:pt x="3712" y="689"/>
                      </a:cubicBezTo>
                      <a:cubicBezTo>
                        <a:pt x="5062" y="2350"/>
                        <a:pt x="7762" y="689"/>
                        <a:pt x="7762" y="4012"/>
                      </a:cubicBezTo>
                      <a:cubicBezTo>
                        <a:pt x="7762" y="4012"/>
                        <a:pt x="7762" y="5673"/>
                        <a:pt x="7762" y="5673"/>
                      </a:cubicBezTo>
                      <a:cubicBezTo>
                        <a:pt x="7762" y="10658"/>
                        <a:pt x="9112" y="10658"/>
                        <a:pt x="11812" y="7335"/>
                      </a:cubicBezTo>
                      <a:cubicBezTo>
                        <a:pt x="13162" y="5673"/>
                        <a:pt x="14512" y="4012"/>
                        <a:pt x="15862" y="4012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834" name="Freeform 477"/>
                <p:cNvSpPr/>
                <p:nvPr/>
              </p:nvSpPr>
              <p:spPr>
                <a:xfrm>
                  <a:off x="79093" y="1863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9600" fill="norm" stroke="1" extrusionOk="0">
                      <a:moveTo>
                        <a:pt x="8100" y="19600"/>
                      </a:moveTo>
                      <a:cubicBezTo>
                        <a:pt x="5400" y="16000"/>
                        <a:pt x="2700" y="16000"/>
                        <a:pt x="0" y="12400"/>
                      </a:cubicBezTo>
                      <a:cubicBezTo>
                        <a:pt x="2700" y="12400"/>
                        <a:pt x="2700" y="8800"/>
                        <a:pt x="2700" y="5200"/>
                      </a:cubicBezTo>
                      <a:cubicBezTo>
                        <a:pt x="5400" y="5200"/>
                        <a:pt x="5400" y="1600"/>
                        <a:pt x="8100" y="1600"/>
                      </a:cubicBezTo>
                      <a:cubicBezTo>
                        <a:pt x="10800" y="-2000"/>
                        <a:pt x="16200" y="1600"/>
                        <a:pt x="16200" y="1600"/>
                      </a:cubicBezTo>
                      <a:cubicBezTo>
                        <a:pt x="18900" y="5200"/>
                        <a:pt x="18900" y="8800"/>
                        <a:pt x="21600" y="12400"/>
                      </a:cubicBezTo>
                      <a:cubicBezTo>
                        <a:pt x="21600" y="12400"/>
                        <a:pt x="18900" y="12400"/>
                        <a:pt x="18900" y="16000"/>
                      </a:cubicBezTo>
                      <a:cubicBezTo>
                        <a:pt x="16200" y="19600"/>
                        <a:pt x="16200" y="19600"/>
                        <a:pt x="10800" y="19600"/>
                      </a:cubicBezTo>
                      <a:cubicBezTo>
                        <a:pt x="10800" y="19600"/>
                        <a:pt x="8100" y="19600"/>
                        <a:pt x="8100" y="19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835" name="Freeform 478"/>
                <p:cNvSpPr/>
                <p:nvPr/>
              </p:nvSpPr>
              <p:spPr>
                <a:xfrm>
                  <a:off x="81961" y="110806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0800" y="21600"/>
                      </a:moveTo>
                      <a:cubicBezTo>
                        <a:pt x="0" y="21600"/>
                        <a:pt x="0" y="10800"/>
                        <a:pt x="0" y="10800"/>
                      </a:cubicBezTo>
                      <a:cubicBezTo>
                        <a:pt x="0" y="10800"/>
                        <a:pt x="0" y="0"/>
                        <a:pt x="10800" y="0"/>
                      </a:cubicBezTo>
                      <a:cubicBezTo>
                        <a:pt x="21600" y="0"/>
                        <a:pt x="21600" y="0"/>
                        <a:pt x="21600" y="10800"/>
                      </a:cubicBezTo>
                      <a:cubicBezTo>
                        <a:pt x="21600" y="21600"/>
                        <a:pt x="10800" y="21600"/>
                        <a:pt x="1080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836" name="Freeform 479"/>
                <p:cNvSpPr/>
                <p:nvPr/>
              </p:nvSpPr>
              <p:spPr>
                <a:xfrm>
                  <a:off x="81079" y="12382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2960" y="0"/>
                      </a:moveTo>
                      <a:cubicBezTo>
                        <a:pt x="21600" y="0"/>
                        <a:pt x="21600" y="0"/>
                        <a:pt x="21600" y="10800"/>
                      </a:cubicBezTo>
                      <a:cubicBezTo>
                        <a:pt x="21600" y="16200"/>
                        <a:pt x="17280" y="21600"/>
                        <a:pt x="8640" y="21600"/>
                      </a:cubicBezTo>
                      <a:cubicBezTo>
                        <a:pt x="4320" y="21600"/>
                        <a:pt x="0" y="16200"/>
                        <a:pt x="0" y="10800"/>
                      </a:cubicBezTo>
                      <a:cubicBezTo>
                        <a:pt x="0" y="0"/>
                        <a:pt x="4320" y="0"/>
                        <a:pt x="8640" y="0"/>
                      </a:cubicBezTo>
                      <a:cubicBezTo>
                        <a:pt x="12960" y="0"/>
                        <a:pt x="12960" y="0"/>
                        <a:pt x="1296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837" name="Freeform 480"/>
                <p:cNvSpPr/>
                <p:nvPr/>
              </p:nvSpPr>
              <p:spPr>
                <a:xfrm>
                  <a:off x="81361" y="117646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194" h="21600" fill="norm" stroke="1" extrusionOk="0">
                      <a:moveTo>
                        <a:pt x="15394" y="21600"/>
                      </a:moveTo>
                      <a:cubicBezTo>
                        <a:pt x="12994" y="19636"/>
                        <a:pt x="10594" y="19636"/>
                        <a:pt x="8194" y="19636"/>
                      </a:cubicBezTo>
                      <a:cubicBezTo>
                        <a:pt x="8194" y="17673"/>
                        <a:pt x="994" y="7855"/>
                        <a:pt x="994" y="5891"/>
                      </a:cubicBezTo>
                      <a:cubicBezTo>
                        <a:pt x="-1406" y="3927"/>
                        <a:pt x="994" y="1964"/>
                        <a:pt x="3394" y="1964"/>
                      </a:cubicBezTo>
                      <a:cubicBezTo>
                        <a:pt x="8194" y="1964"/>
                        <a:pt x="10594" y="0"/>
                        <a:pt x="15394" y="0"/>
                      </a:cubicBezTo>
                      <a:cubicBezTo>
                        <a:pt x="15394" y="0"/>
                        <a:pt x="17794" y="0"/>
                        <a:pt x="17794" y="0"/>
                      </a:cubicBezTo>
                      <a:cubicBezTo>
                        <a:pt x="17794" y="0"/>
                        <a:pt x="17794" y="1964"/>
                        <a:pt x="17794" y="3927"/>
                      </a:cubicBezTo>
                      <a:cubicBezTo>
                        <a:pt x="15394" y="3927"/>
                        <a:pt x="15394" y="5891"/>
                        <a:pt x="12994" y="5891"/>
                      </a:cubicBezTo>
                      <a:cubicBezTo>
                        <a:pt x="10594" y="7855"/>
                        <a:pt x="12994" y="9818"/>
                        <a:pt x="10594" y="11782"/>
                      </a:cubicBezTo>
                      <a:cubicBezTo>
                        <a:pt x="10594" y="13745"/>
                        <a:pt x="15394" y="13745"/>
                        <a:pt x="15394" y="15709"/>
                      </a:cubicBezTo>
                      <a:cubicBezTo>
                        <a:pt x="15394" y="15709"/>
                        <a:pt x="17794" y="15709"/>
                        <a:pt x="17794" y="15709"/>
                      </a:cubicBezTo>
                      <a:cubicBezTo>
                        <a:pt x="17794" y="15709"/>
                        <a:pt x="20194" y="17673"/>
                        <a:pt x="20194" y="17673"/>
                      </a:cubicBezTo>
                      <a:cubicBezTo>
                        <a:pt x="20194" y="19636"/>
                        <a:pt x="17794" y="19636"/>
                        <a:pt x="15394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838" name="Freeform 481"/>
                <p:cNvSpPr/>
                <p:nvPr/>
              </p:nvSpPr>
              <p:spPr>
                <a:xfrm>
                  <a:off x="83672" y="80464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86" h="19575" fill="norm" stroke="1" extrusionOk="0">
                      <a:moveTo>
                        <a:pt x="16800" y="2700"/>
                      </a:moveTo>
                      <a:cubicBezTo>
                        <a:pt x="19886" y="2700"/>
                        <a:pt x="19886" y="5400"/>
                        <a:pt x="19886" y="8100"/>
                      </a:cubicBezTo>
                      <a:cubicBezTo>
                        <a:pt x="16800" y="10800"/>
                        <a:pt x="13715" y="13500"/>
                        <a:pt x="13715" y="16200"/>
                      </a:cubicBezTo>
                      <a:cubicBezTo>
                        <a:pt x="10629" y="21600"/>
                        <a:pt x="10629" y="18900"/>
                        <a:pt x="7543" y="18900"/>
                      </a:cubicBezTo>
                      <a:cubicBezTo>
                        <a:pt x="4457" y="18900"/>
                        <a:pt x="1372" y="18900"/>
                        <a:pt x="1372" y="16200"/>
                      </a:cubicBezTo>
                      <a:cubicBezTo>
                        <a:pt x="1372" y="13500"/>
                        <a:pt x="-1714" y="10800"/>
                        <a:pt x="1372" y="10800"/>
                      </a:cubicBezTo>
                      <a:cubicBezTo>
                        <a:pt x="4457" y="5400"/>
                        <a:pt x="7543" y="2700"/>
                        <a:pt x="10629" y="0"/>
                      </a:cubicBezTo>
                      <a:cubicBezTo>
                        <a:pt x="13715" y="0"/>
                        <a:pt x="16800" y="0"/>
                        <a:pt x="16800" y="27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839" name="Freeform 482"/>
                <p:cNvSpPr/>
                <p:nvPr/>
              </p:nvSpPr>
              <p:spPr>
                <a:xfrm>
                  <a:off x="85160" y="73190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14400"/>
                      </a:moveTo>
                      <a:cubicBezTo>
                        <a:pt x="21600" y="14400"/>
                        <a:pt x="14400" y="21600"/>
                        <a:pt x="14400" y="21600"/>
                      </a:cubicBezTo>
                      <a:cubicBezTo>
                        <a:pt x="7200" y="21600"/>
                        <a:pt x="0" y="21600"/>
                        <a:pt x="0" y="14400"/>
                      </a:cubicBezTo>
                      <a:cubicBezTo>
                        <a:pt x="0" y="7200"/>
                        <a:pt x="7200" y="0"/>
                        <a:pt x="7200" y="0"/>
                      </a:cubicBezTo>
                      <a:cubicBezTo>
                        <a:pt x="14400" y="0"/>
                        <a:pt x="21600" y="7200"/>
                        <a:pt x="21600" y="144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840" name="Freeform 483"/>
                <p:cNvSpPr/>
                <p:nvPr/>
              </p:nvSpPr>
              <p:spPr>
                <a:xfrm>
                  <a:off x="87035" y="7717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9430" fill="norm" stroke="1" extrusionOk="0">
                      <a:moveTo>
                        <a:pt x="0" y="8630"/>
                      </a:moveTo>
                      <a:cubicBezTo>
                        <a:pt x="0" y="8630"/>
                        <a:pt x="7200" y="8630"/>
                        <a:pt x="7200" y="3230"/>
                      </a:cubicBezTo>
                      <a:cubicBezTo>
                        <a:pt x="21600" y="-2170"/>
                        <a:pt x="21600" y="-2170"/>
                        <a:pt x="21600" y="14030"/>
                      </a:cubicBezTo>
                      <a:cubicBezTo>
                        <a:pt x="21600" y="14030"/>
                        <a:pt x="21600" y="19430"/>
                        <a:pt x="14400" y="19430"/>
                      </a:cubicBezTo>
                      <a:cubicBezTo>
                        <a:pt x="14400" y="19430"/>
                        <a:pt x="7200" y="19430"/>
                        <a:pt x="0" y="19430"/>
                      </a:cubicBezTo>
                      <a:cubicBezTo>
                        <a:pt x="0" y="19430"/>
                        <a:pt x="0" y="8630"/>
                        <a:pt x="0" y="863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841" name="Freeform 484"/>
                <p:cNvSpPr/>
                <p:nvPr/>
              </p:nvSpPr>
              <p:spPr>
                <a:xfrm>
                  <a:off x="84388" y="103674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214" fill="norm" stroke="1" extrusionOk="0">
                      <a:moveTo>
                        <a:pt x="7714" y="20057"/>
                      </a:moveTo>
                      <a:cubicBezTo>
                        <a:pt x="7714" y="18514"/>
                        <a:pt x="7714" y="18514"/>
                        <a:pt x="7714" y="16971"/>
                      </a:cubicBezTo>
                      <a:cubicBezTo>
                        <a:pt x="7714" y="15429"/>
                        <a:pt x="7714" y="15429"/>
                        <a:pt x="6171" y="15429"/>
                      </a:cubicBezTo>
                      <a:cubicBezTo>
                        <a:pt x="6171" y="16971"/>
                        <a:pt x="4629" y="16971"/>
                        <a:pt x="6171" y="16971"/>
                      </a:cubicBezTo>
                      <a:cubicBezTo>
                        <a:pt x="7714" y="20057"/>
                        <a:pt x="4629" y="20057"/>
                        <a:pt x="4629" y="20057"/>
                      </a:cubicBezTo>
                      <a:cubicBezTo>
                        <a:pt x="3086" y="21600"/>
                        <a:pt x="1543" y="20057"/>
                        <a:pt x="0" y="18514"/>
                      </a:cubicBezTo>
                      <a:cubicBezTo>
                        <a:pt x="0" y="18514"/>
                        <a:pt x="0" y="16971"/>
                        <a:pt x="0" y="15429"/>
                      </a:cubicBezTo>
                      <a:cubicBezTo>
                        <a:pt x="0" y="15429"/>
                        <a:pt x="0" y="15429"/>
                        <a:pt x="1543" y="15429"/>
                      </a:cubicBezTo>
                      <a:cubicBezTo>
                        <a:pt x="4629" y="13886"/>
                        <a:pt x="3086" y="9257"/>
                        <a:pt x="6171" y="7714"/>
                      </a:cubicBezTo>
                      <a:cubicBezTo>
                        <a:pt x="7714" y="7714"/>
                        <a:pt x="6171" y="4629"/>
                        <a:pt x="4629" y="4629"/>
                      </a:cubicBezTo>
                      <a:cubicBezTo>
                        <a:pt x="3086" y="4629"/>
                        <a:pt x="3086" y="3086"/>
                        <a:pt x="3086" y="3086"/>
                      </a:cubicBezTo>
                      <a:cubicBezTo>
                        <a:pt x="3086" y="1543"/>
                        <a:pt x="4629" y="0"/>
                        <a:pt x="4629" y="0"/>
                      </a:cubicBezTo>
                      <a:cubicBezTo>
                        <a:pt x="6171" y="0"/>
                        <a:pt x="7714" y="0"/>
                        <a:pt x="7714" y="1543"/>
                      </a:cubicBezTo>
                      <a:cubicBezTo>
                        <a:pt x="7714" y="3086"/>
                        <a:pt x="9257" y="4629"/>
                        <a:pt x="12343" y="6171"/>
                      </a:cubicBezTo>
                      <a:cubicBezTo>
                        <a:pt x="15429" y="6171"/>
                        <a:pt x="18514" y="9257"/>
                        <a:pt x="21600" y="10800"/>
                      </a:cubicBezTo>
                      <a:cubicBezTo>
                        <a:pt x="21600" y="10800"/>
                        <a:pt x="21600" y="10800"/>
                        <a:pt x="21600" y="10800"/>
                      </a:cubicBezTo>
                      <a:cubicBezTo>
                        <a:pt x="21600" y="10800"/>
                        <a:pt x="20057" y="12343"/>
                        <a:pt x="20057" y="12343"/>
                      </a:cubicBezTo>
                      <a:cubicBezTo>
                        <a:pt x="18514" y="12343"/>
                        <a:pt x="18514" y="12343"/>
                        <a:pt x="16971" y="12343"/>
                      </a:cubicBezTo>
                      <a:cubicBezTo>
                        <a:pt x="15429" y="12343"/>
                        <a:pt x="15429" y="13886"/>
                        <a:pt x="15429" y="15429"/>
                      </a:cubicBezTo>
                      <a:cubicBezTo>
                        <a:pt x="15429" y="16971"/>
                        <a:pt x="13886" y="20057"/>
                        <a:pt x="12343" y="20057"/>
                      </a:cubicBezTo>
                      <a:cubicBezTo>
                        <a:pt x="9257" y="21600"/>
                        <a:pt x="7714" y="21600"/>
                        <a:pt x="7714" y="20057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842" name="Freeform 485"/>
                <p:cNvSpPr/>
                <p:nvPr/>
              </p:nvSpPr>
              <p:spPr>
                <a:xfrm>
                  <a:off x="88249" y="11139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0250" fill="norm" stroke="1" extrusionOk="0">
                      <a:moveTo>
                        <a:pt x="0" y="16200"/>
                      </a:moveTo>
                      <a:cubicBezTo>
                        <a:pt x="0" y="10800"/>
                        <a:pt x="7200" y="5400"/>
                        <a:pt x="7200" y="0"/>
                      </a:cubicBezTo>
                      <a:cubicBezTo>
                        <a:pt x="14400" y="0"/>
                        <a:pt x="14400" y="5400"/>
                        <a:pt x="21600" y="10800"/>
                      </a:cubicBezTo>
                      <a:cubicBezTo>
                        <a:pt x="14400" y="16200"/>
                        <a:pt x="14400" y="16200"/>
                        <a:pt x="14400" y="16200"/>
                      </a:cubicBezTo>
                      <a:cubicBezTo>
                        <a:pt x="7200" y="21600"/>
                        <a:pt x="0" y="21600"/>
                        <a:pt x="0" y="162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843" name="Freeform 486"/>
                <p:cNvSpPr/>
                <p:nvPr/>
              </p:nvSpPr>
              <p:spPr>
                <a:xfrm>
                  <a:off x="85099" y="90178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856" h="21600" fill="norm" stroke="1" extrusionOk="0">
                      <a:moveTo>
                        <a:pt x="0" y="18000"/>
                      </a:moveTo>
                      <a:cubicBezTo>
                        <a:pt x="1271" y="16200"/>
                        <a:pt x="2541" y="16200"/>
                        <a:pt x="3812" y="14400"/>
                      </a:cubicBezTo>
                      <a:cubicBezTo>
                        <a:pt x="5082" y="14400"/>
                        <a:pt x="6353" y="14400"/>
                        <a:pt x="6353" y="12600"/>
                      </a:cubicBezTo>
                      <a:cubicBezTo>
                        <a:pt x="7624" y="10800"/>
                        <a:pt x="8894" y="7200"/>
                        <a:pt x="12706" y="9000"/>
                      </a:cubicBezTo>
                      <a:cubicBezTo>
                        <a:pt x="12706" y="9000"/>
                        <a:pt x="13976" y="9000"/>
                        <a:pt x="13976" y="7200"/>
                      </a:cubicBezTo>
                      <a:cubicBezTo>
                        <a:pt x="15247" y="5400"/>
                        <a:pt x="15247" y="3600"/>
                        <a:pt x="16518" y="1800"/>
                      </a:cubicBezTo>
                      <a:cubicBezTo>
                        <a:pt x="17788" y="1800"/>
                        <a:pt x="17788" y="0"/>
                        <a:pt x="19059" y="0"/>
                      </a:cubicBezTo>
                      <a:cubicBezTo>
                        <a:pt x="20329" y="1800"/>
                        <a:pt x="21600" y="3600"/>
                        <a:pt x="20329" y="7200"/>
                      </a:cubicBezTo>
                      <a:cubicBezTo>
                        <a:pt x="20329" y="7200"/>
                        <a:pt x="20329" y="9000"/>
                        <a:pt x="19059" y="10800"/>
                      </a:cubicBezTo>
                      <a:cubicBezTo>
                        <a:pt x="17788" y="12600"/>
                        <a:pt x="16518" y="12600"/>
                        <a:pt x="15247" y="14400"/>
                      </a:cubicBezTo>
                      <a:cubicBezTo>
                        <a:pt x="12706" y="14400"/>
                        <a:pt x="8894" y="16200"/>
                        <a:pt x="6353" y="18000"/>
                      </a:cubicBezTo>
                      <a:cubicBezTo>
                        <a:pt x="5082" y="21600"/>
                        <a:pt x="3812" y="21600"/>
                        <a:pt x="1271" y="21600"/>
                      </a:cubicBezTo>
                      <a:cubicBezTo>
                        <a:pt x="1271" y="21600"/>
                        <a:pt x="0" y="21600"/>
                        <a:pt x="0" y="21600"/>
                      </a:cubicBezTo>
                      <a:cubicBezTo>
                        <a:pt x="0" y="19800"/>
                        <a:pt x="0" y="18000"/>
                        <a:pt x="0" y="180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844" name="Freeform 487"/>
                <p:cNvSpPr/>
                <p:nvPr/>
              </p:nvSpPr>
              <p:spPr>
                <a:xfrm>
                  <a:off x="90014" y="10003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8437" fill="norm" stroke="1" extrusionOk="0">
                      <a:moveTo>
                        <a:pt x="8640" y="0"/>
                      </a:moveTo>
                      <a:cubicBezTo>
                        <a:pt x="12960" y="5400"/>
                        <a:pt x="17280" y="5400"/>
                        <a:pt x="21600" y="10800"/>
                      </a:cubicBezTo>
                      <a:cubicBezTo>
                        <a:pt x="17280" y="16200"/>
                        <a:pt x="12960" y="21600"/>
                        <a:pt x="8640" y="16200"/>
                      </a:cubicBezTo>
                      <a:cubicBezTo>
                        <a:pt x="8640" y="16200"/>
                        <a:pt x="4320" y="10800"/>
                        <a:pt x="0" y="10800"/>
                      </a:cubicBezTo>
                      <a:cubicBezTo>
                        <a:pt x="0" y="5400"/>
                        <a:pt x="8640" y="0"/>
                        <a:pt x="864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845" name="Freeform 488"/>
                <p:cNvSpPr/>
                <p:nvPr/>
              </p:nvSpPr>
              <p:spPr>
                <a:xfrm>
                  <a:off x="90014" y="118307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12960"/>
                      </a:moveTo>
                      <a:cubicBezTo>
                        <a:pt x="0" y="8640"/>
                        <a:pt x="0" y="8640"/>
                        <a:pt x="4320" y="4320"/>
                      </a:cubicBezTo>
                      <a:cubicBezTo>
                        <a:pt x="4320" y="4320"/>
                        <a:pt x="8640" y="0"/>
                        <a:pt x="12960" y="0"/>
                      </a:cubicBezTo>
                      <a:cubicBezTo>
                        <a:pt x="12960" y="0"/>
                        <a:pt x="17280" y="0"/>
                        <a:pt x="17280" y="0"/>
                      </a:cubicBezTo>
                      <a:cubicBezTo>
                        <a:pt x="17280" y="4320"/>
                        <a:pt x="21600" y="12960"/>
                        <a:pt x="21600" y="17280"/>
                      </a:cubicBezTo>
                      <a:cubicBezTo>
                        <a:pt x="21600" y="21600"/>
                        <a:pt x="17280" y="21600"/>
                        <a:pt x="12960" y="21600"/>
                      </a:cubicBezTo>
                      <a:cubicBezTo>
                        <a:pt x="8640" y="17280"/>
                        <a:pt x="4320" y="17280"/>
                        <a:pt x="0" y="1296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846" name="Freeform 489"/>
                <p:cNvSpPr/>
                <p:nvPr/>
              </p:nvSpPr>
              <p:spPr>
                <a:xfrm>
                  <a:off x="75405" y="160950"/>
                  <a:ext cx="22504" cy="30888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18692"/>
                      </a:moveTo>
                      <a:cubicBezTo>
                        <a:pt x="21600" y="18692"/>
                        <a:pt x="21600" y="19108"/>
                        <a:pt x="21600" y="19108"/>
                      </a:cubicBezTo>
                      <a:cubicBezTo>
                        <a:pt x="21032" y="19108"/>
                        <a:pt x="21032" y="19523"/>
                        <a:pt x="21032" y="19108"/>
                      </a:cubicBezTo>
                      <a:cubicBezTo>
                        <a:pt x="19895" y="18692"/>
                        <a:pt x="18758" y="19108"/>
                        <a:pt x="17621" y="19108"/>
                      </a:cubicBezTo>
                      <a:cubicBezTo>
                        <a:pt x="17053" y="19108"/>
                        <a:pt x="17053" y="18692"/>
                        <a:pt x="16484" y="18692"/>
                      </a:cubicBezTo>
                      <a:cubicBezTo>
                        <a:pt x="16484" y="18692"/>
                        <a:pt x="15916" y="18692"/>
                        <a:pt x="15916" y="18692"/>
                      </a:cubicBezTo>
                      <a:cubicBezTo>
                        <a:pt x="15916" y="19108"/>
                        <a:pt x="15916" y="19108"/>
                        <a:pt x="15916" y="19108"/>
                      </a:cubicBezTo>
                      <a:cubicBezTo>
                        <a:pt x="17053" y="19938"/>
                        <a:pt x="18189" y="20769"/>
                        <a:pt x="18758" y="21600"/>
                      </a:cubicBezTo>
                      <a:cubicBezTo>
                        <a:pt x="2842" y="21600"/>
                        <a:pt x="2842" y="21600"/>
                        <a:pt x="2842" y="21600"/>
                      </a:cubicBezTo>
                      <a:cubicBezTo>
                        <a:pt x="3979" y="20769"/>
                        <a:pt x="4547" y="19938"/>
                        <a:pt x="5116" y="18692"/>
                      </a:cubicBezTo>
                      <a:cubicBezTo>
                        <a:pt x="5684" y="18277"/>
                        <a:pt x="5684" y="18277"/>
                        <a:pt x="5116" y="18277"/>
                      </a:cubicBezTo>
                      <a:cubicBezTo>
                        <a:pt x="3979" y="18277"/>
                        <a:pt x="3411" y="18692"/>
                        <a:pt x="2842" y="18692"/>
                      </a:cubicBezTo>
                      <a:cubicBezTo>
                        <a:pt x="2274" y="18692"/>
                        <a:pt x="1705" y="18277"/>
                        <a:pt x="568" y="19108"/>
                      </a:cubicBezTo>
                      <a:cubicBezTo>
                        <a:pt x="568" y="19108"/>
                        <a:pt x="0" y="18692"/>
                        <a:pt x="0" y="18692"/>
                      </a:cubicBezTo>
                      <a:cubicBezTo>
                        <a:pt x="0" y="18692"/>
                        <a:pt x="0" y="18277"/>
                        <a:pt x="0" y="18277"/>
                      </a:cubicBezTo>
                      <a:cubicBezTo>
                        <a:pt x="1137" y="17446"/>
                        <a:pt x="1705" y="16615"/>
                        <a:pt x="2842" y="15369"/>
                      </a:cubicBezTo>
                      <a:cubicBezTo>
                        <a:pt x="3411" y="14538"/>
                        <a:pt x="4547" y="13292"/>
                        <a:pt x="5684" y="12046"/>
                      </a:cubicBezTo>
                      <a:cubicBezTo>
                        <a:pt x="5684" y="11631"/>
                        <a:pt x="5684" y="11215"/>
                        <a:pt x="5116" y="11215"/>
                      </a:cubicBezTo>
                      <a:cubicBezTo>
                        <a:pt x="4547" y="11215"/>
                        <a:pt x="3979" y="11215"/>
                        <a:pt x="3411" y="11215"/>
                      </a:cubicBezTo>
                      <a:cubicBezTo>
                        <a:pt x="2842" y="11215"/>
                        <a:pt x="2274" y="11215"/>
                        <a:pt x="1705" y="10800"/>
                      </a:cubicBezTo>
                      <a:cubicBezTo>
                        <a:pt x="1705" y="10800"/>
                        <a:pt x="2274" y="10385"/>
                        <a:pt x="2274" y="9969"/>
                      </a:cubicBezTo>
                      <a:cubicBezTo>
                        <a:pt x="3411" y="8723"/>
                        <a:pt x="4547" y="7062"/>
                        <a:pt x="5684" y="6231"/>
                      </a:cubicBezTo>
                      <a:cubicBezTo>
                        <a:pt x="6821" y="4985"/>
                        <a:pt x="7958" y="3738"/>
                        <a:pt x="9095" y="2077"/>
                      </a:cubicBezTo>
                      <a:cubicBezTo>
                        <a:pt x="9663" y="1662"/>
                        <a:pt x="10232" y="831"/>
                        <a:pt x="10800" y="0"/>
                      </a:cubicBezTo>
                      <a:cubicBezTo>
                        <a:pt x="10800" y="0"/>
                        <a:pt x="10800" y="0"/>
                        <a:pt x="10800" y="0"/>
                      </a:cubicBezTo>
                      <a:cubicBezTo>
                        <a:pt x="11368" y="0"/>
                        <a:pt x="11368" y="0"/>
                        <a:pt x="11368" y="0"/>
                      </a:cubicBezTo>
                      <a:cubicBezTo>
                        <a:pt x="11368" y="831"/>
                        <a:pt x="11368" y="1246"/>
                        <a:pt x="11937" y="1662"/>
                      </a:cubicBezTo>
                      <a:cubicBezTo>
                        <a:pt x="12505" y="1662"/>
                        <a:pt x="12505" y="2077"/>
                        <a:pt x="13074" y="2492"/>
                      </a:cubicBezTo>
                      <a:cubicBezTo>
                        <a:pt x="13642" y="3323"/>
                        <a:pt x="14211" y="4154"/>
                        <a:pt x="15347" y="4985"/>
                      </a:cubicBezTo>
                      <a:cubicBezTo>
                        <a:pt x="16484" y="6646"/>
                        <a:pt x="18189" y="8308"/>
                        <a:pt x="19895" y="10385"/>
                      </a:cubicBezTo>
                      <a:cubicBezTo>
                        <a:pt x="19895" y="10385"/>
                        <a:pt x="20463" y="10800"/>
                        <a:pt x="19326" y="10800"/>
                      </a:cubicBezTo>
                      <a:cubicBezTo>
                        <a:pt x="18189" y="10800"/>
                        <a:pt x="16484" y="10800"/>
                        <a:pt x="15347" y="11215"/>
                      </a:cubicBezTo>
                      <a:cubicBezTo>
                        <a:pt x="14779" y="11215"/>
                        <a:pt x="14211" y="11631"/>
                        <a:pt x="14779" y="11631"/>
                      </a:cubicBezTo>
                      <a:cubicBezTo>
                        <a:pt x="14779" y="12046"/>
                        <a:pt x="15347" y="12462"/>
                        <a:pt x="15347" y="12877"/>
                      </a:cubicBezTo>
                      <a:cubicBezTo>
                        <a:pt x="15916" y="12877"/>
                        <a:pt x="15916" y="13292"/>
                        <a:pt x="16484" y="13708"/>
                      </a:cubicBezTo>
                      <a:cubicBezTo>
                        <a:pt x="16484" y="14123"/>
                        <a:pt x="17053" y="14123"/>
                        <a:pt x="17053" y="14538"/>
                      </a:cubicBezTo>
                      <a:cubicBezTo>
                        <a:pt x="17621" y="14954"/>
                        <a:pt x="18189" y="14954"/>
                        <a:pt x="18189" y="15369"/>
                      </a:cubicBezTo>
                      <a:cubicBezTo>
                        <a:pt x="18758" y="15785"/>
                        <a:pt x="18758" y="16200"/>
                        <a:pt x="18758" y="16615"/>
                      </a:cubicBezTo>
                      <a:cubicBezTo>
                        <a:pt x="19326" y="17031"/>
                        <a:pt x="19326" y="17446"/>
                        <a:pt x="19895" y="17446"/>
                      </a:cubicBezTo>
                      <a:cubicBezTo>
                        <a:pt x="19895" y="17862"/>
                        <a:pt x="20463" y="18277"/>
                        <a:pt x="20463" y="18692"/>
                      </a:cubicBezTo>
                      <a:cubicBezTo>
                        <a:pt x="20463" y="19523"/>
                        <a:pt x="21032" y="18277"/>
                        <a:pt x="21600" y="18692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847" name="Freeform 490"/>
                <p:cNvSpPr/>
                <p:nvPr/>
              </p:nvSpPr>
              <p:spPr>
                <a:xfrm>
                  <a:off x="91448" y="14720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0"/>
                      </a:moveTo>
                      <a:cubicBezTo>
                        <a:pt x="0" y="0"/>
                        <a:pt x="10800" y="0"/>
                        <a:pt x="10800" y="0"/>
                      </a:cubicBezTo>
                      <a:cubicBezTo>
                        <a:pt x="10800" y="0"/>
                        <a:pt x="10800" y="0"/>
                        <a:pt x="21600" y="21600"/>
                      </a:cubicBezTo>
                      <a:cubicBezTo>
                        <a:pt x="10800" y="21600"/>
                        <a:pt x="10800" y="21600"/>
                        <a:pt x="10800" y="21600"/>
                      </a:cubicBezTo>
                      <a:cubicBezTo>
                        <a:pt x="10800" y="21600"/>
                        <a:pt x="0" y="21600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848" name="Freeform 491"/>
                <p:cNvSpPr/>
                <p:nvPr/>
              </p:nvSpPr>
              <p:spPr>
                <a:xfrm>
                  <a:off x="91448" y="129780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21600"/>
                      </a:moveTo>
                      <a:cubicBezTo>
                        <a:pt x="0" y="10800"/>
                        <a:pt x="0" y="10800"/>
                        <a:pt x="0" y="10800"/>
                      </a:cubicBezTo>
                      <a:cubicBezTo>
                        <a:pt x="0" y="0"/>
                        <a:pt x="10800" y="0"/>
                        <a:pt x="21600" y="0"/>
                      </a:cubicBezTo>
                      <a:cubicBezTo>
                        <a:pt x="21600" y="0"/>
                        <a:pt x="21600" y="10800"/>
                        <a:pt x="21600" y="10800"/>
                      </a:cubicBezTo>
                      <a:cubicBezTo>
                        <a:pt x="21600" y="10800"/>
                        <a:pt x="10800" y="10800"/>
                        <a:pt x="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849" name="Freeform 492"/>
                <p:cNvSpPr/>
                <p:nvPr/>
              </p:nvSpPr>
              <p:spPr>
                <a:xfrm>
                  <a:off x="91606" y="5227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7382" h="17382" fill="norm" stroke="1" extrusionOk="0">
                      <a:moveTo>
                        <a:pt x="0" y="7200"/>
                      </a:moveTo>
                      <a:cubicBezTo>
                        <a:pt x="0" y="0"/>
                        <a:pt x="0" y="0"/>
                        <a:pt x="7200" y="0"/>
                      </a:cubicBezTo>
                      <a:cubicBezTo>
                        <a:pt x="14400" y="0"/>
                        <a:pt x="21600" y="0"/>
                        <a:pt x="14400" y="7200"/>
                      </a:cubicBezTo>
                      <a:cubicBezTo>
                        <a:pt x="14400" y="14400"/>
                        <a:pt x="14400" y="14400"/>
                        <a:pt x="14400" y="14400"/>
                      </a:cubicBezTo>
                      <a:cubicBezTo>
                        <a:pt x="7200" y="21600"/>
                        <a:pt x="0" y="14400"/>
                        <a:pt x="0" y="72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850" name="Freeform 493"/>
                <p:cNvSpPr/>
                <p:nvPr/>
              </p:nvSpPr>
              <p:spPr>
                <a:xfrm>
                  <a:off x="91999" y="9403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3600" y="8640"/>
                      </a:moveTo>
                      <a:cubicBezTo>
                        <a:pt x="7200" y="4320"/>
                        <a:pt x="10800" y="0"/>
                        <a:pt x="14400" y="0"/>
                      </a:cubicBezTo>
                      <a:cubicBezTo>
                        <a:pt x="18000" y="0"/>
                        <a:pt x="21600" y="8640"/>
                        <a:pt x="21600" y="12960"/>
                      </a:cubicBezTo>
                      <a:cubicBezTo>
                        <a:pt x="18000" y="17280"/>
                        <a:pt x="14400" y="21600"/>
                        <a:pt x="7200" y="21600"/>
                      </a:cubicBezTo>
                      <a:cubicBezTo>
                        <a:pt x="3600" y="21600"/>
                        <a:pt x="3600" y="17280"/>
                        <a:pt x="0" y="12960"/>
                      </a:cubicBezTo>
                      <a:cubicBezTo>
                        <a:pt x="0" y="12960"/>
                        <a:pt x="3600" y="8640"/>
                        <a:pt x="3600" y="864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851" name="Freeform 494"/>
                <p:cNvSpPr/>
                <p:nvPr/>
              </p:nvSpPr>
              <p:spPr>
                <a:xfrm>
                  <a:off x="94978" y="73521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10800"/>
                      </a:moveTo>
                      <a:cubicBezTo>
                        <a:pt x="0" y="10800"/>
                        <a:pt x="0" y="0"/>
                        <a:pt x="0" y="0"/>
                      </a:cubicBezTo>
                      <a:cubicBezTo>
                        <a:pt x="10800" y="0"/>
                        <a:pt x="10800" y="0"/>
                        <a:pt x="21600" y="10800"/>
                      </a:cubicBezTo>
                      <a:cubicBezTo>
                        <a:pt x="10800" y="10800"/>
                        <a:pt x="10800" y="21600"/>
                        <a:pt x="10800" y="21600"/>
                      </a:cubicBezTo>
                      <a:cubicBezTo>
                        <a:pt x="0" y="21600"/>
                        <a:pt x="0" y="10800"/>
                        <a:pt x="0" y="108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852" name="Freeform 495"/>
                <p:cNvSpPr/>
                <p:nvPr/>
              </p:nvSpPr>
              <p:spPr>
                <a:xfrm>
                  <a:off x="95309" y="10672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0"/>
                      </a:moveTo>
                      <a:cubicBezTo>
                        <a:pt x="21600" y="10800"/>
                        <a:pt x="21600" y="10800"/>
                        <a:pt x="21600" y="10800"/>
                      </a:cubicBezTo>
                      <a:cubicBezTo>
                        <a:pt x="21600" y="21600"/>
                        <a:pt x="21600" y="21600"/>
                        <a:pt x="0" y="21600"/>
                      </a:cubicBezTo>
                      <a:cubicBezTo>
                        <a:pt x="0" y="21600"/>
                        <a:pt x="0" y="21600"/>
                        <a:pt x="0" y="10800"/>
                      </a:cubicBezTo>
                      <a:cubicBezTo>
                        <a:pt x="0" y="10800"/>
                        <a:pt x="0" y="10800"/>
                        <a:pt x="216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853" name="Freeform 496"/>
                <p:cNvSpPr/>
                <p:nvPr/>
              </p:nvSpPr>
              <p:spPr>
                <a:xfrm>
                  <a:off x="94209" y="7859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8936" h="21600" fill="norm" stroke="1" extrusionOk="0">
                      <a:moveTo>
                        <a:pt x="3600" y="4320"/>
                      </a:moveTo>
                      <a:cubicBezTo>
                        <a:pt x="7200" y="0"/>
                        <a:pt x="14400" y="0"/>
                        <a:pt x="18000" y="0"/>
                      </a:cubicBezTo>
                      <a:cubicBezTo>
                        <a:pt x="18000" y="4320"/>
                        <a:pt x="18000" y="4320"/>
                        <a:pt x="18000" y="4320"/>
                      </a:cubicBezTo>
                      <a:cubicBezTo>
                        <a:pt x="21600" y="12960"/>
                        <a:pt x="14400" y="21600"/>
                        <a:pt x="3600" y="21600"/>
                      </a:cubicBezTo>
                      <a:cubicBezTo>
                        <a:pt x="3600" y="21600"/>
                        <a:pt x="3600" y="21600"/>
                        <a:pt x="0" y="17280"/>
                      </a:cubicBezTo>
                      <a:cubicBezTo>
                        <a:pt x="0" y="17280"/>
                        <a:pt x="0" y="12960"/>
                        <a:pt x="0" y="12960"/>
                      </a:cubicBezTo>
                      <a:cubicBezTo>
                        <a:pt x="0" y="8640"/>
                        <a:pt x="0" y="8640"/>
                        <a:pt x="3600" y="432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854" name="Freeform 497"/>
                <p:cNvSpPr/>
                <p:nvPr/>
              </p:nvSpPr>
              <p:spPr>
                <a:xfrm>
                  <a:off x="94542" y="85104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378" h="21600" fill="norm" stroke="1" extrusionOk="0">
                      <a:moveTo>
                        <a:pt x="18514" y="8640"/>
                      </a:moveTo>
                      <a:cubicBezTo>
                        <a:pt x="21600" y="12960"/>
                        <a:pt x="15429" y="17280"/>
                        <a:pt x="15429" y="21600"/>
                      </a:cubicBezTo>
                      <a:cubicBezTo>
                        <a:pt x="15429" y="21600"/>
                        <a:pt x="12343" y="21600"/>
                        <a:pt x="12343" y="21600"/>
                      </a:cubicBezTo>
                      <a:cubicBezTo>
                        <a:pt x="9257" y="17280"/>
                        <a:pt x="6171" y="17280"/>
                        <a:pt x="3086" y="12960"/>
                      </a:cubicBezTo>
                      <a:cubicBezTo>
                        <a:pt x="0" y="12960"/>
                        <a:pt x="0" y="8640"/>
                        <a:pt x="0" y="8640"/>
                      </a:cubicBezTo>
                      <a:cubicBezTo>
                        <a:pt x="3086" y="4320"/>
                        <a:pt x="3086" y="4320"/>
                        <a:pt x="6171" y="0"/>
                      </a:cubicBezTo>
                      <a:cubicBezTo>
                        <a:pt x="6171" y="0"/>
                        <a:pt x="9257" y="0"/>
                        <a:pt x="9257" y="0"/>
                      </a:cubicBezTo>
                      <a:cubicBezTo>
                        <a:pt x="15429" y="0"/>
                        <a:pt x="15429" y="4320"/>
                        <a:pt x="18514" y="864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855" name="Freeform 498"/>
                <p:cNvSpPr/>
                <p:nvPr/>
              </p:nvSpPr>
              <p:spPr>
                <a:xfrm>
                  <a:off x="83716" y="135578"/>
                  <a:ext cx="18826" cy="1721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431" h="21600" fill="norm" stroke="1" extrusionOk="0">
                      <a:moveTo>
                        <a:pt x="15356" y="5959"/>
                      </a:moveTo>
                      <a:cubicBezTo>
                        <a:pt x="14681" y="5959"/>
                        <a:pt x="14006" y="6703"/>
                        <a:pt x="13331" y="7448"/>
                      </a:cubicBezTo>
                      <a:cubicBezTo>
                        <a:pt x="13331" y="8193"/>
                        <a:pt x="13331" y="8938"/>
                        <a:pt x="11981" y="9683"/>
                      </a:cubicBezTo>
                      <a:cubicBezTo>
                        <a:pt x="11306" y="9683"/>
                        <a:pt x="11306" y="11172"/>
                        <a:pt x="11306" y="11917"/>
                      </a:cubicBezTo>
                      <a:cubicBezTo>
                        <a:pt x="10631" y="13407"/>
                        <a:pt x="10631" y="13407"/>
                        <a:pt x="9956" y="12662"/>
                      </a:cubicBezTo>
                      <a:cubicBezTo>
                        <a:pt x="9281" y="11917"/>
                        <a:pt x="9281" y="11917"/>
                        <a:pt x="8606" y="11172"/>
                      </a:cubicBezTo>
                      <a:cubicBezTo>
                        <a:pt x="7931" y="11172"/>
                        <a:pt x="7256" y="11172"/>
                        <a:pt x="6581" y="11172"/>
                      </a:cubicBezTo>
                      <a:cubicBezTo>
                        <a:pt x="5906" y="11917"/>
                        <a:pt x="5906" y="12662"/>
                        <a:pt x="5231" y="12662"/>
                      </a:cubicBezTo>
                      <a:cubicBezTo>
                        <a:pt x="4556" y="13407"/>
                        <a:pt x="4556" y="14152"/>
                        <a:pt x="4556" y="14152"/>
                      </a:cubicBezTo>
                      <a:cubicBezTo>
                        <a:pt x="5231" y="15641"/>
                        <a:pt x="5231" y="16386"/>
                        <a:pt x="5231" y="17131"/>
                      </a:cubicBezTo>
                      <a:cubicBezTo>
                        <a:pt x="5231" y="18621"/>
                        <a:pt x="5906" y="19366"/>
                        <a:pt x="6581" y="20110"/>
                      </a:cubicBezTo>
                      <a:cubicBezTo>
                        <a:pt x="6581" y="20110"/>
                        <a:pt x="6581" y="20855"/>
                        <a:pt x="5906" y="20855"/>
                      </a:cubicBezTo>
                      <a:cubicBezTo>
                        <a:pt x="5231" y="21600"/>
                        <a:pt x="4556" y="21600"/>
                        <a:pt x="3881" y="21600"/>
                      </a:cubicBezTo>
                      <a:cubicBezTo>
                        <a:pt x="2531" y="20855"/>
                        <a:pt x="1181" y="20110"/>
                        <a:pt x="506" y="18621"/>
                      </a:cubicBezTo>
                      <a:cubicBezTo>
                        <a:pt x="-169" y="17876"/>
                        <a:pt x="-169" y="16386"/>
                        <a:pt x="506" y="16386"/>
                      </a:cubicBezTo>
                      <a:cubicBezTo>
                        <a:pt x="1856" y="15641"/>
                        <a:pt x="1856" y="14897"/>
                        <a:pt x="2531" y="14152"/>
                      </a:cubicBezTo>
                      <a:cubicBezTo>
                        <a:pt x="2531" y="13407"/>
                        <a:pt x="2531" y="11917"/>
                        <a:pt x="3881" y="11917"/>
                      </a:cubicBezTo>
                      <a:cubicBezTo>
                        <a:pt x="5231" y="11172"/>
                        <a:pt x="5906" y="8938"/>
                        <a:pt x="6581" y="8193"/>
                      </a:cubicBezTo>
                      <a:cubicBezTo>
                        <a:pt x="7256" y="7448"/>
                        <a:pt x="7256" y="6703"/>
                        <a:pt x="7256" y="6703"/>
                      </a:cubicBezTo>
                      <a:cubicBezTo>
                        <a:pt x="7256" y="5959"/>
                        <a:pt x="6581" y="5214"/>
                        <a:pt x="7256" y="4469"/>
                      </a:cubicBezTo>
                      <a:cubicBezTo>
                        <a:pt x="8606" y="2979"/>
                        <a:pt x="8606" y="1490"/>
                        <a:pt x="9956" y="1490"/>
                      </a:cubicBezTo>
                      <a:cubicBezTo>
                        <a:pt x="10631" y="1490"/>
                        <a:pt x="10631" y="1490"/>
                        <a:pt x="10631" y="2234"/>
                      </a:cubicBezTo>
                      <a:cubicBezTo>
                        <a:pt x="11306" y="2979"/>
                        <a:pt x="10631" y="3724"/>
                        <a:pt x="10631" y="4469"/>
                      </a:cubicBezTo>
                      <a:cubicBezTo>
                        <a:pt x="9956" y="5214"/>
                        <a:pt x="10631" y="5959"/>
                        <a:pt x="11306" y="5959"/>
                      </a:cubicBezTo>
                      <a:cubicBezTo>
                        <a:pt x="11981" y="5214"/>
                        <a:pt x="12656" y="5959"/>
                        <a:pt x="12656" y="5214"/>
                      </a:cubicBezTo>
                      <a:cubicBezTo>
                        <a:pt x="13331" y="4469"/>
                        <a:pt x="14681" y="3724"/>
                        <a:pt x="15356" y="3724"/>
                      </a:cubicBezTo>
                      <a:cubicBezTo>
                        <a:pt x="16706" y="3724"/>
                        <a:pt x="17381" y="3724"/>
                        <a:pt x="16706" y="2234"/>
                      </a:cubicBezTo>
                      <a:cubicBezTo>
                        <a:pt x="18056" y="1490"/>
                        <a:pt x="18731" y="745"/>
                        <a:pt x="19406" y="0"/>
                      </a:cubicBezTo>
                      <a:cubicBezTo>
                        <a:pt x="20081" y="0"/>
                        <a:pt x="21431" y="745"/>
                        <a:pt x="21431" y="745"/>
                      </a:cubicBezTo>
                      <a:cubicBezTo>
                        <a:pt x="21431" y="1490"/>
                        <a:pt x="21431" y="2234"/>
                        <a:pt x="20756" y="2979"/>
                      </a:cubicBezTo>
                      <a:cubicBezTo>
                        <a:pt x="19406" y="2979"/>
                        <a:pt x="18731" y="3724"/>
                        <a:pt x="18056" y="5214"/>
                      </a:cubicBezTo>
                      <a:cubicBezTo>
                        <a:pt x="17381" y="5959"/>
                        <a:pt x="16706" y="5959"/>
                        <a:pt x="15356" y="5959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856" name="Freeform 499"/>
                <p:cNvSpPr/>
                <p:nvPr/>
              </p:nvSpPr>
              <p:spPr>
                <a:xfrm>
                  <a:off x="95419" y="143751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7895" h="20520" fill="norm" stroke="1" extrusionOk="0">
                      <a:moveTo>
                        <a:pt x="1695" y="11880"/>
                      </a:moveTo>
                      <a:cubicBezTo>
                        <a:pt x="-2625" y="7560"/>
                        <a:pt x="1695" y="3240"/>
                        <a:pt x="10335" y="3240"/>
                      </a:cubicBezTo>
                      <a:cubicBezTo>
                        <a:pt x="10335" y="-1080"/>
                        <a:pt x="14655" y="-1080"/>
                        <a:pt x="14655" y="3240"/>
                      </a:cubicBezTo>
                      <a:cubicBezTo>
                        <a:pt x="18975" y="7560"/>
                        <a:pt x="18975" y="11880"/>
                        <a:pt x="14655" y="16200"/>
                      </a:cubicBezTo>
                      <a:cubicBezTo>
                        <a:pt x="14655" y="16200"/>
                        <a:pt x="14655" y="20520"/>
                        <a:pt x="6015" y="20520"/>
                      </a:cubicBezTo>
                      <a:cubicBezTo>
                        <a:pt x="1695" y="20520"/>
                        <a:pt x="1695" y="16200"/>
                        <a:pt x="1695" y="1188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857" name="Freeform 500"/>
                <p:cNvSpPr/>
                <p:nvPr/>
              </p:nvSpPr>
              <p:spPr>
                <a:xfrm>
                  <a:off x="94095" y="149594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7548" fill="norm" stroke="1" extrusionOk="0">
                      <a:moveTo>
                        <a:pt x="19636" y="4363"/>
                      </a:moveTo>
                      <a:cubicBezTo>
                        <a:pt x="21600" y="7449"/>
                        <a:pt x="21600" y="10535"/>
                        <a:pt x="21600" y="13621"/>
                      </a:cubicBezTo>
                      <a:cubicBezTo>
                        <a:pt x="19636" y="19792"/>
                        <a:pt x="17673" y="16706"/>
                        <a:pt x="17673" y="16706"/>
                      </a:cubicBezTo>
                      <a:cubicBezTo>
                        <a:pt x="13745" y="19792"/>
                        <a:pt x="11782" y="13621"/>
                        <a:pt x="9818" y="10535"/>
                      </a:cubicBezTo>
                      <a:cubicBezTo>
                        <a:pt x="7855" y="7449"/>
                        <a:pt x="7855" y="10535"/>
                        <a:pt x="7855" y="13621"/>
                      </a:cubicBezTo>
                      <a:cubicBezTo>
                        <a:pt x="5891" y="13621"/>
                        <a:pt x="5891" y="13621"/>
                        <a:pt x="5891" y="13621"/>
                      </a:cubicBezTo>
                      <a:cubicBezTo>
                        <a:pt x="5891" y="16706"/>
                        <a:pt x="1964" y="16706"/>
                        <a:pt x="0" y="16706"/>
                      </a:cubicBezTo>
                      <a:cubicBezTo>
                        <a:pt x="0" y="13621"/>
                        <a:pt x="0" y="10535"/>
                        <a:pt x="1964" y="7449"/>
                      </a:cubicBezTo>
                      <a:cubicBezTo>
                        <a:pt x="1964" y="7449"/>
                        <a:pt x="3927" y="4363"/>
                        <a:pt x="3927" y="4363"/>
                      </a:cubicBezTo>
                      <a:cubicBezTo>
                        <a:pt x="5891" y="1278"/>
                        <a:pt x="7855" y="-1808"/>
                        <a:pt x="11782" y="1278"/>
                      </a:cubicBezTo>
                      <a:cubicBezTo>
                        <a:pt x="13745" y="4363"/>
                        <a:pt x="15709" y="1278"/>
                        <a:pt x="19636" y="4363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858" name="Freeform 501"/>
                <p:cNvSpPr/>
                <p:nvPr/>
              </p:nvSpPr>
              <p:spPr>
                <a:xfrm>
                  <a:off x="97405" y="75948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0800" y="0"/>
                      </a:moveTo>
                      <a:cubicBezTo>
                        <a:pt x="10800" y="0"/>
                        <a:pt x="10800" y="0"/>
                        <a:pt x="21600" y="10800"/>
                      </a:cubicBezTo>
                      <a:cubicBezTo>
                        <a:pt x="10800" y="10800"/>
                        <a:pt x="10800" y="21600"/>
                        <a:pt x="10800" y="21600"/>
                      </a:cubicBezTo>
                      <a:cubicBezTo>
                        <a:pt x="0" y="21600"/>
                        <a:pt x="0" y="10800"/>
                        <a:pt x="0" y="10800"/>
                      </a:cubicBezTo>
                      <a:cubicBezTo>
                        <a:pt x="0" y="10800"/>
                        <a:pt x="0" y="0"/>
                        <a:pt x="108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859" name="Freeform 502"/>
                <p:cNvSpPr/>
                <p:nvPr/>
              </p:nvSpPr>
              <p:spPr>
                <a:xfrm>
                  <a:off x="97074" y="12277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9069" fill="norm" stroke="1" extrusionOk="0">
                      <a:moveTo>
                        <a:pt x="7200" y="0"/>
                      </a:moveTo>
                      <a:cubicBezTo>
                        <a:pt x="14400" y="0"/>
                        <a:pt x="21600" y="4320"/>
                        <a:pt x="21600" y="8640"/>
                      </a:cubicBezTo>
                      <a:cubicBezTo>
                        <a:pt x="21600" y="8640"/>
                        <a:pt x="21600" y="12960"/>
                        <a:pt x="21600" y="12960"/>
                      </a:cubicBezTo>
                      <a:cubicBezTo>
                        <a:pt x="21600" y="17280"/>
                        <a:pt x="21600" y="21600"/>
                        <a:pt x="14400" y="17280"/>
                      </a:cubicBezTo>
                      <a:cubicBezTo>
                        <a:pt x="14400" y="12960"/>
                        <a:pt x="7200" y="12960"/>
                        <a:pt x="7200" y="12960"/>
                      </a:cubicBezTo>
                      <a:cubicBezTo>
                        <a:pt x="0" y="8640"/>
                        <a:pt x="0" y="8640"/>
                        <a:pt x="0" y="4320"/>
                      </a:cubicBezTo>
                      <a:cubicBezTo>
                        <a:pt x="0" y="0"/>
                        <a:pt x="7200" y="0"/>
                        <a:pt x="72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860" name="Freeform 503"/>
                <p:cNvSpPr/>
                <p:nvPr/>
              </p:nvSpPr>
              <p:spPr>
                <a:xfrm>
                  <a:off x="98508" y="6579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0"/>
                      </a:moveTo>
                      <a:cubicBezTo>
                        <a:pt x="10800" y="0"/>
                        <a:pt x="10800" y="0"/>
                        <a:pt x="21600" y="10800"/>
                      </a:cubicBezTo>
                      <a:cubicBezTo>
                        <a:pt x="10800" y="10800"/>
                        <a:pt x="0" y="21600"/>
                        <a:pt x="0" y="21600"/>
                      </a:cubicBezTo>
                      <a:cubicBezTo>
                        <a:pt x="0" y="10800"/>
                        <a:pt x="0" y="10800"/>
                        <a:pt x="0" y="1080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861" name="Freeform 504"/>
                <p:cNvSpPr/>
                <p:nvPr/>
              </p:nvSpPr>
              <p:spPr>
                <a:xfrm>
                  <a:off x="98287" y="9161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21600"/>
                      </a:moveTo>
                      <a:cubicBezTo>
                        <a:pt x="21600" y="21600"/>
                        <a:pt x="0" y="21600"/>
                        <a:pt x="0" y="21600"/>
                      </a:cubicBezTo>
                      <a:cubicBezTo>
                        <a:pt x="0" y="21600"/>
                        <a:pt x="0" y="0"/>
                        <a:pt x="21600" y="0"/>
                      </a:cubicBezTo>
                      <a:cubicBezTo>
                        <a:pt x="21600" y="0"/>
                        <a:pt x="21600" y="21600"/>
                        <a:pt x="21600" y="21600"/>
                      </a:cubicBezTo>
                      <a:cubicBezTo>
                        <a:pt x="21600" y="21600"/>
                        <a:pt x="21600" y="21600"/>
                        <a:pt x="2160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862" name="Freeform 505"/>
                <p:cNvSpPr/>
                <p:nvPr/>
              </p:nvSpPr>
              <p:spPr>
                <a:xfrm>
                  <a:off x="98618" y="11714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9491" fill="norm" stroke="1" extrusionOk="0">
                      <a:moveTo>
                        <a:pt x="0" y="3600"/>
                      </a:moveTo>
                      <a:cubicBezTo>
                        <a:pt x="3600" y="3600"/>
                        <a:pt x="7200" y="3600"/>
                        <a:pt x="7200" y="0"/>
                      </a:cubicBezTo>
                      <a:cubicBezTo>
                        <a:pt x="10800" y="0"/>
                        <a:pt x="21600" y="10800"/>
                        <a:pt x="21600" y="14400"/>
                      </a:cubicBezTo>
                      <a:cubicBezTo>
                        <a:pt x="18000" y="18000"/>
                        <a:pt x="10800" y="21600"/>
                        <a:pt x="7200" y="18000"/>
                      </a:cubicBezTo>
                      <a:cubicBezTo>
                        <a:pt x="7200" y="14400"/>
                        <a:pt x="3600" y="14400"/>
                        <a:pt x="3600" y="10800"/>
                      </a:cubicBezTo>
                      <a:cubicBezTo>
                        <a:pt x="0" y="10800"/>
                        <a:pt x="0" y="7200"/>
                        <a:pt x="0" y="3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863" name="Freeform 506"/>
                <p:cNvSpPr/>
                <p:nvPr/>
              </p:nvSpPr>
              <p:spPr>
                <a:xfrm>
                  <a:off x="99020" y="86917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069" h="19491" fill="norm" stroke="1" extrusionOk="0">
                      <a:moveTo>
                        <a:pt x="6109" y="18000"/>
                      </a:moveTo>
                      <a:cubicBezTo>
                        <a:pt x="1789" y="18000"/>
                        <a:pt x="-2531" y="14400"/>
                        <a:pt x="1789" y="10800"/>
                      </a:cubicBezTo>
                      <a:cubicBezTo>
                        <a:pt x="1789" y="10800"/>
                        <a:pt x="1789" y="7200"/>
                        <a:pt x="1789" y="7200"/>
                      </a:cubicBezTo>
                      <a:cubicBezTo>
                        <a:pt x="1789" y="3600"/>
                        <a:pt x="6109" y="0"/>
                        <a:pt x="10429" y="0"/>
                      </a:cubicBezTo>
                      <a:cubicBezTo>
                        <a:pt x="14749" y="0"/>
                        <a:pt x="19069" y="3600"/>
                        <a:pt x="19069" y="10800"/>
                      </a:cubicBezTo>
                      <a:cubicBezTo>
                        <a:pt x="19069" y="10800"/>
                        <a:pt x="19069" y="10800"/>
                        <a:pt x="19069" y="14400"/>
                      </a:cubicBezTo>
                      <a:cubicBezTo>
                        <a:pt x="14749" y="18000"/>
                        <a:pt x="10429" y="21600"/>
                        <a:pt x="6109" y="180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864" name="Freeform 507"/>
                <p:cNvSpPr/>
                <p:nvPr/>
              </p:nvSpPr>
              <p:spPr>
                <a:xfrm>
                  <a:off x="99832" y="7120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5400" y="18000"/>
                      </a:moveTo>
                      <a:cubicBezTo>
                        <a:pt x="5400" y="18000"/>
                        <a:pt x="0" y="14400"/>
                        <a:pt x="0" y="14400"/>
                      </a:cubicBezTo>
                      <a:cubicBezTo>
                        <a:pt x="5400" y="10800"/>
                        <a:pt x="16200" y="7200"/>
                        <a:pt x="16200" y="0"/>
                      </a:cubicBezTo>
                      <a:cubicBezTo>
                        <a:pt x="16200" y="0"/>
                        <a:pt x="21600" y="0"/>
                        <a:pt x="21600" y="0"/>
                      </a:cubicBezTo>
                      <a:cubicBezTo>
                        <a:pt x="21600" y="3600"/>
                        <a:pt x="21600" y="3600"/>
                        <a:pt x="21600" y="3600"/>
                      </a:cubicBezTo>
                      <a:cubicBezTo>
                        <a:pt x="21600" y="10800"/>
                        <a:pt x="16200" y="18000"/>
                        <a:pt x="10800" y="21600"/>
                      </a:cubicBezTo>
                      <a:cubicBezTo>
                        <a:pt x="10800" y="21600"/>
                        <a:pt x="5400" y="21600"/>
                        <a:pt x="5400" y="180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865" name="Freeform 508"/>
                <p:cNvSpPr/>
                <p:nvPr/>
              </p:nvSpPr>
              <p:spPr>
                <a:xfrm>
                  <a:off x="101266" y="15548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7200" y="0"/>
                      </a:moveTo>
                      <a:cubicBezTo>
                        <a:pt x="14400" y="7200"/>
                        <a:pt x="14400" y="14400"/>
                        <a:pt x="21600" y="14400"/>
                      </a:cubicBezTo>
                      <a:cubicBezTo>
                        <a:pt x="14400" y="21600"/>
                        <a:pt x="14400" y="21600"/>
                        <a:pt x="14400" y="21600"/>
                      </a:cubicBezTo>
                      <a:cubicBezTo>
                        <a:pt x="7200" y="21600"/>
                        <a:pt x="0" y="21600"/>
                        <a:pt x="0" y="14400"/>
                      </a:cubicBezTo>
                      <a:cubicBezTo>
                        <a:pt x="0" y="7200"/>
                        <a:pt x="7200" y="7200"/>
                        <a:pt x="72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866" name="Freeform 509"/>
                <p:cNvSpPr/>
                <p:nvPr/>
              </p:nvSpPr>
              <p:spPr>
                <a:xfrm>
                  <a:off x="51577" y="27914"/>
                  <a:ext cx="56260" cy="94649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4547" y="12960"/>
                      </a:moveTo>
                      <a:cubicBezTo>
                        <a:pt x="4775" y="12825"/>
                        <a:pt x="4547" y="12420"/>
                        <a:pt x="4547" y="12150"/>
                      </a:cubicBezTo>
                      <a:cubicBezTo>
                        <a:pt x="4547" y="12015"/>
                        <a:pt x="4547" y="11880"/>
                        <a:pt x="4547" y="11745"/>
                      </a:cubicBezTo>
                      <a:cubicBezTo>
                        <a:pt x="4775" y="11475"/>
                        <a:pt x="4547" y="11205"/>
                        <a:pt x="4320" y="11070"/>
                      </a:cubicBezTo>
                      <a:cubicBezTo>
                        <a:pt x="3865" y="10935"/>
                        <a:pt x="3865" y="10665"/>
                        <a:pt x="3638" y="10395"/>
                      </a:cubicBezTo>
                      <a:cubicBezTo>
                        <a:pt x="3411" y="10395"/>
                        <a:pt x="3638" y="10395"/>
                        <a:pt x="3638" y="10260"/>
                      </a:cubicBezTo>
                      <a:cubicBezTo>
                        <a:pt x="3411" y="10125"/>
                        <a:pt x="3183" y="9990"/>
                        <a:pt x="3183" y="9855"/>
                      </a:cubicBezTo>
                      <a:cubicBezTo>
                        <a:pt x="3183" y="9720"/>
                        <a:pt x="3638" y="9585"/>
                        <a:pt x="3865" y="9450"/>
                      </a:cubicBezTo>
                      <a:cubicBezTo>
                        <a:pt x="4320" y="9180"/>
                        <a:pt x="4775" y="9045"/>
                        <a:pt x="5002" y="8775"/>
                      </a:cubicBezTo>
                      <a:cubicBezTo>
                        <a:pt x="5457" y="8640"/>
                        <a:pt x="5684" y="8235"/>
                        <a:pt x="6366" y="8100"/>
                      </a:cubicBezTo>
                      <a:cubicBezTo>
                        <a:pt x="6366" y="8100"/>
                        <a:pt x="6594" y="8100"/>
                        <a:pt x="6594" y="7965"/>
                      </a:cubicBezTo>
                      <a:cubicBezTo>
                        <a:pt x="7503" y="7425"/>
                        <a:pt x="8413" y="7020"/>
                        <a:pt x="9322" y="6480"/>
                      </a:cubicBezTo>
                      <a:cubicBezTo>
                        <a:pt x="10686" y="5805"/>
                        <a:pt x="11823" y="5265"/>
                        <a:pt x="12960" y="4590"/>
                      </a:cubicBezTo>
                      <a:cubicBezTo>
                        <a:pt x="14097" y="3915"/>
                        <a:pt x="15234" y="3375"/>
                        <a:pt x="16371" y="2700"/>
                      </a:cubicBezTo>
                      <a:cubicBezTo>
                        <a:pt x="17507" y="2025"/>
                        <a:pt x="18872" y="1485"/>
                        <a:pt x="20008" y="810"/>
                      </a:cubicBezTo>
                      <a:cubicBezTo>
                        <a:pt x="20463" y="540"/>
                        <a:pt x="20918" y="270"/>
                        <a:pt x="21373" y="0"/>
                      </a:cubicBezTo>
                      <a:cubicBezTo>
                        <a:pt x="21600" y="0"/>
                        <a:pt x="21600" y="0"/>
                        <a:pt x="21600" y="0"/>
                      </a:cubicBezTo>
                      <a:cubicBezTo>
                        <a:pt x="21600" y="135"/>
                        <a:pt x="21600" y="135"/>
                        <a:pt x="21600" y="135"/>
                      </a:cubicBezTo>
                      <a:cubicBezTo>
                        <a:pt x="21600" y="0"/>
                        <a:pt x="21600" y="0"/>
                        <a:pt x="21600" y="0"/>
                      </a:cubicBezTo>
                      <a:cubicBezTo>
                        <a:pt x="21600" y="135"/>
                        <a:pt x="21600" y="135"/>
                        <a:pt x="21600" y="135"/>
                      </a:cubicBezTo>
                      <a:cubicBezTo>
                        <a:pt x="20918" y="540"/>
                        <a:pt x="20691" y="1080"/>
                        <a:pt x="20236" y="1485"/>
                      </a:cubicBezTo>
                      <a:cubicBezTo>
                        <a:pt x="19554" y="2025"/>
                        <a:pt x="19099" y="2430"/>
                        <a:pt x="18644" y="2970"/>
                      </a:cubicBezTo>
                      <a:cubicBezTo>
                        <a:pt x="17962" y="3510"/>
                        <a:pt x="17507" y="4050"/>
                        <a:pt x="16825" y="4725"/>
                      </a:cubicBezTo>
                      <a:cubicBezTo>
                        <a:pt x="16143" y="5400"/>
                        <a:pt x="15461" y="6210"/>
                        <a:pt x="14779" y="7020"/>
                      </a:cubicBezTo>
                      <a:cubicBezTo>
                        <a:pt x="13642" y="8100"/>
                        <a:pt x="12505" y="9315"/>
                        <a:pt x="11141" y="10395"/>
                      </a:cubicBezTo>
                      <a:cubicBezTo>
                        <a:pt x="10686" y="10665"/>
                        <a:pt x="10459" y="11070"/>
                        <a:pt x="10004" y="11475"/>
                      </a:cubicBezTo>
                      <a:cubicBezTo>
                        <a:pt x="9322" y="12420"/>
                        <a:pt x="8185" y="13365"/>
                        <a:pt x="7276" y="14310"/>
                      </a:cubicBezTo>
                      <a:cubicBezTo>
                        <a:pt x="6594" y="14985"/>
                        <a:pt x="5912" y="15525"/>
                        <a:pt x="5457" y="16200"/>
                      </a:cubicBezTo>
                      <a:cubicBezTo>
                        <a:pt x="5002" y="16740"/>
                        <a:pt x="4320" y="17145"/>
                        <a:pt x="4093" y="17685"/>
                      </a:cubicBezTo>
                      <a:cubicBezTo>
                        <a:pt x="3865" y="17955"/>
                        <a:pt x="3411" y="18090"/>
                        <a:pt x="3183" y="18225"/>
                      </a:cubicBezTo>
                      <a:cubicBezTo>
                        <a:pt x="2956" y="18495"/>
                        <a:pt x="2728" y="18765"/>
                        <a:pt x="2501" y="19035"/>
                      </a:cubicBezTo>
                      <a:cubicBezTo>
                        <a:pt x="2501" y="19305"/>
                        <a:pt x="2274" y="19440"/>
                        <a:pt x="2046" y="19575"/>
                      </a:cubicBezTo>
                      <a:cubicBezTo>
                        <a:pt x="1592" y="20250"/>
                        <a:pt x="682" y="20790"/>
                        <a:pt x="227" y="21465"/>
                      </a:cubicBezTo>
                      <a:cubicBezTo>
                        <a:pt x="227" y="21600"/>
                        <a:pt x="0" y="21600"/>
                        <a:pt x="0" y="21600"/>
                      </a:cubicBezTo>
                      <a:cubicBezTo>
                        <a:pt x="0" y="21600"/>
                        <a:pt x="0" y="21465"/>
                        <a:pt x="0" y="21465"/>
                      </a:cubicBezTo>
                      <a:cubicBezTo>
                        <a:pt x="227" y="21060"/>
                        <a:pt x="455" y="20655"/>
                        <a:pt x="682" y="20250"/>
                      </a:cubicBezTo>
                      <a:cubicBezTo>
                        <a:pt x="682" y="19980"/>
                        <a:pt x="909" y="19710"/>
                        <a:pt x="909" y="19440"/>
                      </a:cubicBezTo>
                      <a:cubicBezTo>
                        <a:pt x="1137" y="19170"/>
                        <a:pt x="1137" y="19035"/>
                        <a:pt x="1364" y="18765"/>
                      </a:cubicBezTo>
                      <a:cubicBezTo>
                        <a:pt x="1592" y="18225"/>
                        <a:pt x="1819" y="17820"/>
                        <a:pt x="2046" y="17415"/>
                      </a:cubicBezTo>
                      <a:cubicBezTo>
                        <a:pt x="2274" y="16740"/>
                        <a:pt x="2728" y="16065"/>
                        <a:pt x="2956" y="15390"/>
                      </a:cubicBezTo>
                      <a:cubicBezTo>
                        <a:pt x="3183" y="14985"/>
                        <a:pt x="3411" y="14580"/>
                        <a:pt x="3865" y="14175"/>
                      </a:cubicBezTo>
                      <a:cubicBezTo>
                        <a:pt x="4320" y="13770"/>
                        <a:pt x="4320" y="13365"/>
                        <a:pt x="4547" y="1296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867" name="Freeform 510"/>
                <p:cNvSpPr/>
                <p:nvPr/>
              </p:nvSpPr>
              <p:spPr>
                <a:xfrm>
                  <a:off x="98672" y="13556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509" h="19886" fill="norm" stroke="1" extrusionOk="0">
                      <a:moveTo>
                        <a:pt x="5891" y="13715"/>
                      </a:moveTo>
                      <a:cubicBezTo>
                        <a:pt x="3927" y="13715"/>
                        <a:pt x="1964" y="10629"/>
                        <a:pt x="0" y="7543"/>
                      </a:cubicBezTo>
                      <a:cubicBezTo>
                        <a:pt x="0" y="4457"/>
                        <a:pt x="1964" y="1372"/>
                        <a:pt x="3927" y="1372"/>
                      </a:cubicBezTo>
                      <a:cubicBezTo>
                        <a:pt x="3927" y="-1714"/>
                        <a:pt x="5891" y="1372"/>
                        <a:pt x="5891" y="1372"/>
                      </a:cubicBezTo>
                      <a:cubicBezTo>
                        <a:pt x="11782" y="-1714"/>
                        <a:pt x="15709" y="4457"/>
                        <a:pt x="19636" y="4457"/>
                      </a:cubicBezTo>
                      <a:cubicBezTo>
                        <a:pt x="19636" y="4457"/>
                        <a:pt x="21600" y="7543"/>
                        <a:pt x="19636" y="7543"/>
                      </a:cubicBezTo>
                      <a:cubicBezTo>
                        <a:pt x="19636" y="10629"/>
                        <a:pt x="15709" y="10629"/>
                        <a:pt x="15709" y="16800"/>
                      </a:cubicBezTo>
                      <a:cubicBezTo>
                        <a:pt x="15709" y="16800"/>
                        <a:pt x="15709" y="19886"/>
                        <a:pt x="15709" y="19886"/>
                      </a:cubicBezTo>
                      <a:cubicBezTo>
                        <a:pt x="13745" y="19886"/>
                        <a:pt x="11782" y="19886"/>
                        <a:pt x="11782" y="19886"/>
                      </a:cubicBezTo>
                      <a:cubicBezTo>
                        <a:pt x="9818" y="16800"/>
                        <a:pt x="7855" y="16800"/>
                        <a:pt x="5891" y="13715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868" name="Freeform 511"/>
                <p:cNvSpPr/>
                <p:nvPr/>
              </p:nvSpPr>
              <p:spPr>
                <a:xfrm>
                  <a:off x="101817" y="2123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0"/>
                      </a:moveTo>
                      <a:cubicBezTo>
                        <a:pt x="0" y="21600"/>
                        <a:pt x="0" y="21600"/>
                        <a:pt x="0" y="21600"/>
                      </a:cubicBezTo>
                      <a:cubicBezTo>
                        <a:pt x="0" y="21600"/>
                        <a:pt x="0" y="21600"/>
                        <a:pt x="0" y="21600"/>
                      </a:cubicBezTo>
                      <a:cubicBezTo>
                        <a:pt x="0" y="21600"/>
                        <a:pt x="0" y="21600"/>
                        <a:pt x="216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869" name="Freeform 512"/>
                <p:cNvSpPr/>
                <p:nvPr/>
              </p:nvSpPr>
              <p:spPr>
                <a:xfrm>
                  <a:off x="101817" y="27914"/>
                  <a:ext cx="12701" cy="1271"/>
                </a:xfrm>
                <a:prstGeom prst="ellipse">
                  <a:avLst/>
                </a:prstGeom>
                <a:noFill/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870" name="Freeform 513"/>
                <p:cNvSpPr/>
                <p:nvPr/>
              </p:nvSpPr>
              <p:spPr>
                <a:xfrm>
                  <a:off x="100827" y="8268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65" h="20118" fill="norm" stroke="1" extrusionOk="0">
                      <a:moveTo>
                        <a:pt x="18000" y="17280"/>
                      </a:moveTo>
                      <a:cubicBezTo>
                        <a:pt x="14400" y="21600"/>
                        <a:pt x="7200" y="21600"/>
                        <a:pt x="0" y="12960"/>
                      </a:cubicBezTo>
                      <a:cubicBezTo>
                        <a:pt x="0" y="8640"/>
                        <a:pt x="0" y="4320"/>
                        <a:pt x="0" y="0"/>
                      </a:cubicBezTo>
                      <a:cubicBezTo>
                        <a:pt x="0" y="0"/>
                        <a:pt x="3600" y="0"/>
                        <a:pt x="7200" y="0"/>
                      </a:cubicBezTo>
                      <a:cubicBezTo>
                        <a:pt x="10800" y="0"/>
                        <a:pt x="14400" y="0"/>
                        <a:pt x="14400" y="4320"/>
                      </a:cubicBezTo>
                      <a:cubicBezTo>
                        <a:pt x="21600" y="8640"/>
                        <a:pt x="21600" y="8640"/>
                        <a:pt x="18000" y="1728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871" name="Freeform 514"/>
                <p:cNvSpPr/>
                <p:nvPr/>
              </p:nvSpPr>
              <p:spPr>
                <a:xfrm>
                  <a:off x="101729" y="151180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436" h="21600" fill="norm" stroke="1" extrusionOk="0">
                      <a:moveTo>
                        <a:pt x="11336" y="21600"/>
                      </a:moveTo>
                      <a:cubicBezTo>
                        <a:pt x="5936" y="21600"/>
                        <a:pt x="3236" y="16200"/>
                        <a:pt x="536" y="10800"/>
                      </a:cubicBezTo>
                      <a:cubicBezTo>
                        <a:pt x="-2164" y="5400"/>
                        <a:pt x="5936" y="0"/>
                        <a:pt x="11336" y="0"/>
                      </a:cubicBezTo>
                      <a:cubicBezTo>
                        <a:pt x="14036" y="0"/>
                        <a:pt x="16736" y="5400"/>
                        <a:pt x="16736" y="10800"/>
                      </a:cubicBezTo>
                      <a:cubicBezTo>
                        <a:pt x="19436" y="10800"/>
                        <a:pt x="19436" y="16200"/>
                        <a:pt x="19436" y="16200"/>
                      </a:cubicBezTo>
                      <a:cubicBezTo>
                        <a:pt x="19436" y="16200"/>
                        <a:pt x="16736" y="21600"/>
                        <a:pt x="16736" y="21600"/>
                      </a:cubicBezTo>
                      <a:cubicBezTo>
                        <a:pt x="14036" y="21600"/>
                        <a:pt x="11336" y="21600"/>
                        <a:pt x="11336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872" name="Freeform 515"/>
                <p:cNvSpPr/>
                <p:nvPr/>
              </p:nvSpPr>
              <p:spPr>
                <a:xfrm>
                  <a:off x="101817" y="14570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7505" fill="norm" stroke="1" extrusionOk="0">
                      <a:moveTo>
                        <a:pt x="1964" y="9257"/>
                      </a:moveTo>
                      <a:cubicBezTo>
                        <a:pt x="0" y="9257"/>
                        <a:pt x="0" y="6171"/>
                        <a:pt x="0" y="3086"/>
                      </a:cubicBezTo>
                      <a:cubicBezTo>
                        <a:pt x="0" y="3086"/>
                        <a:pt x="1964" y="3086"/>
                        <a:pt x="3927" y="3086"/>
                      </a:cubicBezTo>
                      <a:cubicBezTo>
                        <a:pt x="3927" y="3086"/>
                        <a:pt x="5891" y="3086"/>
                        <a:pt x="5891" y="3086"/>
                      </a:cubicBezTo>
                      <a:cubicBezTo>
                        <a:pt x="9818" y="9257"/>
                        <a:pt x="13745" y="6171"/>
                        <a:pt x="15709" y="0"/>
                      </a:cubicBezTo>
                      <a:cubicBezTo>
                        <a:pt x="17673" y="0"/>
                        <a:pt x="19636" y="0"/>
                        <a:pt x="19636" y="0"/>
                      </a:cubicBezTo>
                      <a:cubicBezTo>
                        <a:pt x="21600" y="0"/>
                        <a:pt x="21600" y="3086"/>
                        <a:pt x="21600" y="3086"/>
                      </a:cubicBezTo>
                      <a:cubicBezTo>
                        <a:pt x="21600" y="12343"/>
                        <a:pt x="21600" y="12343"/>
                        <a:pt x="15709" y="15429"/>
                      </a:cubicBezTo>
                      <a:cubicBezTo>
                        <a:pt x="9818" y="21600"/>
                        <a:pt x="5891" y="12343"/>
                        <a:pt x="1964" y="9257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873" name="Freeform 516"/>
                <p:cNvSpPr/>
                <p:nvPr/>
              </p:nvSpPr>
              <p:spPr>
                <a:xfrm>
                  <a:off x="103249" y="119601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8171" h="18081" fill="norm" stroke="1" extrusionOk="0">
                      <a:moveTo>
                        <a:pt x="0" y="13500"/>
                      </a:moveTo>
                      <a:cubicBezTo>
                        <a:pt x="0" y="9900"/>
                        <a:pt x="0" y="2700"/>
                        <a:pt x="6171" y="2700"/>
                      </a:cubicBezTo>
                      <a:cubicBezTo>
                        <a:pt x="6171" y="2700"/>
                        <a:pt x="6171" y="2700"/>
                        <a:pt x="6171" y="2700"/>
                      </a:cubicBezTo>
                      <a:cubicBezTo>
                        <a:pt x="9257" y="-900"/>
                        <a:pt x="15429" y="-900"/>
                        <a:pt x="15429" y="2700"/>
                      </a:cubicBezTo>
                      <a:cubicBezTo>
                        <a:pt x="15429" y="6300"/>
                        <a:pt x="21600" y="6300"/>
                        <a:pt x="15429" y="9900"/>
                      </a:cubicBezTo>
                      <a:cubicBezTo>
                        <a:pt x="15429" y="13500"/>
                        <a:pt x="15429" y="20700"/>
                        <a:pt x="9257" y="17100"/>
                      </a:cubicBezTo>
                      <a:cubicBezTo>
                        <a:pt x="9257" y="17100"/>
                        <a:pt x="9257" y="17100"/>
                        <a:pt x="9257" y="17100"/>
                      </a:cubicBezTo>
                      <a:cubicBezTo>
                        <a:pt x="3086" y="17100"/>
                        <a:pt x="0" y="17100"/>
                        <a:pt x="0" y="135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874" name="Freeform 517"/>
                <p:cNvSpPr/>
                <p:nvPr/>
              </p:nvSpPr>
              <p:spPr>
                <a:xfrm>
                  <a:off x="104796" y="57857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21600"/>
                      </a:moveTo>
                      <a:cubicBezTo>
                        <a:pt x="14400" y="17280"/>
                        <a:pt x="7200" y="12960"/>
                        <a:pt x="7200" y="12960"/>
                      </a:cubicBezTo>
                      <a:cubicBezTo>
                        <a:pt x="0" y="8640"/>
                        <a:pt x="0" y="8640"/>
                        <a:pt x="0" y="4320"/>
                      </a:cubicBezTo>
                      <a:cubicBezTo>
                        <a:pt x="0" y="4320"/>
                        <a:pt x="7200" y="0"/>
                        <a:pt x="14400" y="0"/>
                      </a:cubicBezTo>
                      <a:cubicBezTo>
                        <a:pt x="14400" y="0"/>
                        <a:pt x="21600" y="4320"/>
                        <a:pt x="21600" y="4320"/>
                      </a:cubicBezTo>
                      <a:cubicBezTo>
                        <a:pt x="21600" y="8640"/>
                        <a:pt x="21600" y="12960"/>
                        <a:pt x="21600" y="17280"/>
                      </a:cubicBezTo>
                      <a:cubicBezTo>
                        <a:pt x="21600" y="17280"/>
                        <a:pt x="21600" y="21600"/>
                        <a:pt x="21600" y="21600"/>
                      </a:cubicBezTo>
                      <a:cubicBezTo>
                        <a:pt x="21600" y="21600"/>
                        <a:pt x="21600" y="21600"/>
                        <a:pt x="2160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875" name="Freeform 518"/>
                <p:cNvSpPr/>
                <p:nvPr/>
              </p:nvSpPr>
              <p:spPr>
                <a:xfrm>
                  <a:off x="105457" y="104408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16200"/>
                      </a:moveTo>
                      <a:cubicBezTo>
                        <a:pt x="21600" y="16200"/>
                        <a:pt x="14400" y="21600"/>
                        <a:pt x="14400" y="21600"/>
                      </a:cubicBezTo>
                      <a:cubicBezTo>
                        <a:pt x="0" y="21600"/>
                        <a:pt x="7200" y="16200"/>
                        <a:pt x="7200" y="10800"/>
                      </a:cubicBezTo>
                      <a:cubicBezTo>
                        <a:pt x="0" y="10800"/>
                        <a:pt x="0" y="10800"/>
                        <a:pt x="0" y="5400"/>
                      </a:cubicBezTo>
                      <a:cubicBezTo>
                        <a:pt x="0" y="5400"/>
                        <a:pt x="0" y="0"/>
                        <a:pt x="0" y="0"/>
                      </a:cubicBezTo>
                      <a:cubicBezTo>
                        <a:pt x="7200" y="0"/>
                        <a:pt x="7200" y="0"/>
                        <a:pt x="14400" y="0"/>
                      </a:cubicBezTo>
                      <a:cubicBezTo>
                        <a:pt x="21600" y="0"/>
                        <a:pt x="21600" y="5400"/>
                        <a:pt x="21600" y="162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876" name="Freeform 519"/>
                <p:cNvSpPr/>
                <p:nvPr/>
              </p:nvSpPr>
              <p:spPr>
                <a:xfrm>
                  <a:off x="106230" y="140480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10800"/>
                      </a:moveTo>
                      <a:cubicBezTo>
                        <a:pt x="21600" y="10800"/>
                        <a:pt x="10800" y="21600"/>
                        <a:pt x="10800" y="21600"/>
                      </a:cubicBezTo>
                      <a:cubicBezTo>
                        <a:pt x="0" y="21600"/>
                        <a:pt x="0" y="10800"/>
                        <a:pt x="0" y="10800"/>
                      </a:cubicBezTo>
                      <a:cubicBezTo>
                        <a:pt x="0" y="0"/>
                        <a:pt x="10800" y="0"/>
                        <a:pt x="10800" y="0"/>
                      </a:cubicBezTo>
                      <a:cubicBezTo>
                        <a:pt x="10800" y="0"/>
                        <a:pt x="21600" y="0"/>
                        <a:pt x="21600" y="108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877" name="Freeform 520"/>
                <p:cNvSpPr/>
                <p:nvPr/>
              </p:nvSpPr>
              <p:spPr>
                <a:xfrm>
                  <a:off x="106561" y="14242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5600" fill="norm" stroke="1" extrusionOk="0">
                      <a:moveTo>
                        <a:pt x="0" y="4800"/>
                      </a:moveTo>
                      <a:cubicBezTo>
                        <a:pt x="7200" y="4800"/>
                        <a:pt x="7200" y="4800"/>
                        <a:pt x="7200" y="4800"/>
                      </a:cubicBezTo>
                      <a:cubicBezTo>
                        <a:pt x="14400" y="-6000"/>
                        <a:pt x="14400" y="4800"/>
                        <a:pt x="21600" y="4800"/>
                      </a:cubicBezTo>
                      <a:cubicBezTo>
                        <a:pt x="14400" y="15600"/>
                        <a:pt x="7200" y="15600"/>
                        <a:pt x="7200" y="15600"/>
                      </a:cubicBezTo>
                      <a:cubicBezTo>
                        <a:pt x="7200" y="15600"/>
                        <a:pt x="0" y="4800"/>
                        <a:pt x="0" y="48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878" name="Freeform 521"/>
                <p:cNvSpPr/>
                <p:nvPr/>
              </p:nvSpPr>
              <p:spPr>
                <a:xfrm>
                  <a:off x="104909" y="3728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575" h="21029" fill="norm" stroke="1" extrusionOk="0">
                      <a:moveTo>
                        <a:pt x="10800" y="1486"/>
                      </a:moveTo>
                      <a:cubicBezTo>
                        <a:pt x="10800" y="3543"/>
                        <a:pt x="8100" y="5600"/>
                        <a:pt x="13500" y="6629"/>
                      </a:cubicBezTo>
                      <a:cubicBezTo>
                        <a:pt x="16200" y="6629"/>
                        <a:pt x="13500" y="7658"/>
                        <a:pt x="13500" y="8686"/>
                      </a:cubicBezTo>
                      <a:cubicBezTo>
                        <a:pt x="13500" y="8686"/>
                        <a:pt x="13500" y="9715"/>
                        <a:pt x="13500" y="9715"/>
                      </a:cubicBezTo>
                      <a:cubicBezTo>
                        <a:pt x="10800" y="11772"/>
                        <a:pt x="10800" y="12800"/>
                        <a:pt x="16200" y="14858"/>
                      </a:cubicBezTo>
                      <a:cubicBezTo>
                        <a:pt x="21600" y="15886"/>
                        <a:pt x="18900" y="16915"/>
                        <a:pt x="18900" y="18972"/>
                      </a:cubicBezTo>
                      <a:cubicBezTo>
                        <a:pt x="18900" y="20000"/>
                        <a:pt x="16200" y="20000"/>
                        <a:pt x="13500" y="21029"/>
                      </a:cubicBezTo>
                      <a:cubicBezTo>
                        <a:pt x="10800" y="20000"/>
                        <a:pt x="10800" y="20000"/>
                        <a:pt x="8100" y="18972"/>
                      </a:cubicBezTo>
                      <a:cubicBezTo>
                        <a:pt x="8100" y="18972"/>
                        <a:pt x="8100" y="17943"/>
                        <a:pt x="8100" y="17943"/>
                      </a:cubicBezTo>
                      <a:cubicBezTo>
                        <a:pt x="10800" y="15886"/>
                        <a:pt x="10800" y="13829"/>
                        <a:pt x="8100" y="11772"/>
                      </a:cubicBezTo>
                      <a:cubicBezTo>
                        <a:pt x="5400" y="10743"/>
                        <a:pt x="5400" y="8686"/>
                        <a:pt x="8100" y="7658"/>
                      </a:cubicBezTo>
                      <a:cubicBezTo>
                        <a:pt x="8100" y="6629"/>
                        <a:pt x="8100" y="5600"/>
                        <a:pt x="5400" y="4572"/>
                      </a:cubicBezTo>
                      <a:cubicBezTo>
                        <a:pt x="2700" y="3543"/>
                        <a:pt x="2700" y="3543"/>
                        <a:pt x="2700" y="2515"/>
                      </a:cubicBezTo>
                      <a:cubicBezTo>
                        <a:pt x="0" y="2515"/>
                        <a:pt x="0" y="1486"/>
                        <a:pt x="0" y="458"/>
                      </a:cubicBezTo>
                      <a:cubicBezTo>
                        <a:pt x="0" y="458"/>
                        <a:pt x="2700" y="-571"/>
                        <a:pt x="5400" y="458"/>
                      </a:cubicBezTo>
                      <a:cubicBezTo>
                        <a:pt x="8100" y="458"/>
                        <a:pt x="8100" y="458"/>
                        <a:pt x="10800" y="1486"/>
                      </a:cubicBezTo>
                      <a:cubicBezTo>
                        <a:pt x="10800" y="1486"/>
                        <a:pt x="10800" y="1486"/>
                        <a:pt x="10800" y="1486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879" name="Freeform 522"/>
                <p:cNvSpPr/>
                <p:nvPr/>
              </p:nvSpPr>
              <p:spPr>
                <a:xfrm>
                  <a:off x="103251" y="111468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9257" y="7200"/>
                      </a:moveTo>
                      <a:cubicBezTo>
                        <a:pt x="9257" y="5400"/>
                        <a:pt x="10800" y="3600"/>
                        <a:pt x="12343" y="1800"/>
                      </a:cubicBezTo>
                      <a:cubicBezTo>
                        <a:pt x="12343" y="0"/>
                        <a:pt x="15429" y="1800"/>
                        <a:pt x="16971" y="0"/>
                      </a:cubicBezTo>
                      <a:cubicBezTo>
                        <a:pt x="16971" y="0"/>
                        <a:pt x="18514" y="0"/>
                        <a:pt x="20057" y="1800"/>
                      </a:cubicBezTo>
                      <a:cubicBezTo>
                        <a:pt x="20057" y="1800"/>
                        <a:pt x="21600" y="1800"/>
                        <a:pt x="21600" y="3600"/>
                      </a:cubicBezTo>
                      <a:cubicBezTo>
                        <a:pt x="20057" y="3600"/>
                        <a:pt x="20057" y="3600"/>
                        <a:pt x="20057" y="5400"/>
                      </a:cubicBezTo>
                      <a:cubicBezTo>
                        <a:pt x="18514" y="5400"/>
                        <a:pt x="18514" y="3600"/>
                        <a:pt x="18514" y="5400"/>
                      </a:cubicBezTo>
                      <a:cubicBezTo>
                        <a:pt x="15429" y="5400"/>
                        <a:pt x="13886" y="7200"/>
                        <a:pt x="15429" y="9000"/>
                      </a:cubicBezTo>
                      <a:cubicBezTo>
                        <a:pt x="15429" y="10800"/>
                        <a:pt x="15429" y="12600"/>
                        <a:pt x="16971" y="12600"/>
                      </a:cubicBezTo>
                      <a:cubicBezTo>
                        <a:pt x="16971" y="14400"/>
                        <a:pt x="15429" y="18000"/>
                        <a:pt x="15429" y="18000"/>
                      </a:cubicBezTo>
                      <a:cubicBezTo>
                        <a:pt x="10800" y="18000"/>
                        <a:pt x="7714" y="16200"/>
                        <a:pt x="6171" y="19800"/>
                      </a:cubicBezTo>
                      <a:cubicBezTo>
                        <a:pt x="4629" y="21600"/>
                        <a:pt x="4629" y="21600"/>
                        <a:pt x="1543" y="21600"/>
                      </a:cubicBezTo>
                      <a:cubicBezTo>
                        <a:pt x="1543" y="21600"/>
                        <a:pt x="0" y="18000"/>
                        <a:pt x="0" y="16200"/>
                      </a:cubicBezTo>
                      <a:cubicBezTo>
                        <a:pt x="1543" y="14400"/>
                        <a:pt x="3086" y="12600"/>
                        <a:pt x="3086" y="12600"/>
                      </a:cubicBezTo>
                      <a:cubicBezTo>
                        <a:pt x="4629" y="10800"/>
                        <a:pt x="7714" y="9000"/>
                        <a:pt x="9257" y="72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880" name="Freeform 523"/>
                <p:cNvSpPr/>
                <p:nvPr/>
              </p:nvSpPr>
              <p:spPr>
                <a:xfrm>
                  <a:off x="105384" y="13114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000" h="19371" fill="norm" stroke="1" extrusionOk="0">
                      <a:moveTo>
                        <a:pt x="19200" y="8776"/>
                      </a:moveTo>
                      <a:cubicBezTo>
                        <a:pt x="14400" y="11176"/>
                        <a:pt x="12000" y="13576"/>
                        <a:pt x="9600" y="18376"/>
                      </a:cubicBezTo>
                      <a:cubicBezTo>
                        <a:pt x="9600" y="18376"/>
                        <a:pt x="7200" y="18376"/>
                        <a:pt x="7200" y="18376"/>
                      </a:cubicBezTo>
                      <a:cubicBezTo>
                        <a:pt x="2400" y="20776"/>
                        <a:pt x="0" y="18376"/>
                        <a:pt x="0" y="15976"/>
                      </a:cubicBezTo>
                      <a:cubicBezTo>
                        <a:pt x="2400" y="11176"/>
                        <a:pt x="2400" y="8776"/>
                        <a:pt x="4800" y="8776"/>
                      </a:cubicBezTo>
                      <a:cubicBezTo>
                        <a:pt x="7200" y="6376"/>
                        <a:pt x="7200" y="3976"/>
                        <a:pt x="9600" y="1576"/>
                      </a:cubicBezTo>
                      <a:cubicBezTo>
                        <a:pt x="12000" y="-824"/>
                        <a:pt x="16800" y="-824"/>
                        <a:pt x="19200" y="3976"/>
                      </a:cubicBezTo>
                      <a:cubicBezTo>
                        <a:pt x="19200" y="3976"/>
                        <a:pt x="19200" y="3976"/>
                        <a:pt x="19200" y="6376"/>
                      </a:cubicBezTo>
                      <a:cubicBezTo>
                        <a:pt x="21600" y="8776"/>
                        <a:pt x="21600" y="8776"/>
                        <a:pt x="19200" y="8776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881" name="Freeform 524"/>
                <p:cNvSpPr/>
                <p:nvPr/>
              </p:nvSpPr>
              <p:spPr>
                <a:xfrm>
                  <a:off x="107774" y="7506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2960" y="0"/>
                      </a:moveTo>
                      <a:cubicBezTo>
                        <a:pt x="12960" y="0"/>
                        <a:pt x="21600" y="8640"/>
                        <a:pt x="21600" y="12960"/>
                      </a:cubicBezTo>
                      <a:cubicBezTo>
                        <a:pt x="21600" y="17280"/>
                        <a:pt x="17280" y="21600"/>
                        <a:pt x="12960" y="21600"/>
                      </a:cubicBezTo>
                      <a:cubicBezTo>
                        <a:pt x="4320" y="21600"/>
                        <a:pt x="0" y="17280"/>
                        <a:pt x="0" y="12960"/>
                      </a:cubicBezTo>
                      <a:cubicBezTo>
                        <a:pt x="0" y="8640"/>
                        <a:pt x="8640" y="0"/>
                        <a:pt x="1296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882" name="Freeform 525"/>
                <p:cNvSpPr/>
                <p:nvPr/>
              </p:nvSpPr>
              <p:spPr>
                <a:xfrm>
                  <a:off x="108656" y="14577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16200"/>
                      </a:moveTo>
                      <a:cubicBezTo>
                        <a:pt x="0" y="5400"/>
                        <a:pt x="0" y="0"/>
                        <a:pt x="10800" y="0"/>
                      </a:cubicBezTo>
                      <a:cubicBezTo>
                        <a:pt x="21600" y="0"/>
                        <a:pt x="21600" y="5400"/>
                        <a:pt x="21600" y="10800"/>
                      </a:cubicBezTo>
                      <a:cubicBezTo>
                        <a:pt x="21600" y="16200"/>
                        <a:pt x="10800" y="21600"/>
                        <a:pt x="0" y="21600"/>
                      </a:cubicBezTo>
                      <a:cubicBezTo>
                        <a:pt x="0" y="16200"/>
                        <a:pt x="0" y="16200"/>
                        <a:pt x="0" y="162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883" name="Freeform 526"/>
                <p:cNvSpPr/>
                <p:nvPr/>
              </p:nvSpPr>
              <p:spPr>
                <a:xfrm>
                  <a:off x="109208" y="3480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0800" y="0"/>
                      </a:moveTo>
                      <a:cubicBezTo>
                        <a:pt x="10800" y="4320"/>
                        <a:pt x="16200" y="8640"/>
                        <a:pt x="21600" y="12960"/>
                      </a:cubicBezTo>
                      <a:cubicBezTo>
                        <a:pt x="16200" y="12960"/>
                        <a:pt x="21600" y="21600"/>
                        <a:pt x="10800" y="21600"/>
                      </a:cubicBezTo>
                      <a:cubicBezTo>
                        <a:pt x="5400" y="21600"/>
                        <a:pt x="0" y="17280"/>
                        <a:pt x="0" y="12960"/>
                      </a:cubicBezTo>
                      <a:cubicBezTo>
                        <a:pt x="0" y="8640"/>
                        <a:pt x="0" y="4320"/>
                        <a:pt x="5400" y="0"/>
                      </a:cubicBezTo>
                      <a:cubicBezTo>
                        <a:pt x="5400" y="0"/>
                        <a:pt x="10800" y="0"/>
                        <a:pt x="108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884" name="Freeform 527"/>
                <p:cNvSpPr/>
                <p:nvPr/>
              </p:nvSpPr>
              <p:spPr>
                <a:xfrm>
                  <a:off x="108587" y="91281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7948" h="21600" fill="norm" stroke="1" extrusionOk="0">
                      <a:moveTo>
                        <a:pt x="4988" y="16200"/>
                      </a:moveTo>
                      <a:cubicBezTo>
                        <a:pt x="-3652" y="10800"/>
                        <a:pt x="668" y="8100"/>
                        <a:pt x="4988" y="2700"/>
                      </a:cubicBezTo>
                      <a:cubicBezTo>
                        <a:pt x="4988" y="2700"/>
                        <a:pt x="9308" y="0"/>
                        <a:pt x="9308" y="0"/>
                      </a:cubicBezTo>
                      <a:cubicBezTo>
                        <a:pt x="13628" y="0"/>
                        <a:pt x="17948" y="2700"/>
                        <a:pt x="17948" y="2700"/>
                      </a:cubicBezTo>
                      <a:cubicBezTo>
                        <a:pt x="17948" y="5400"/>
                        <a:pt x="17948" y="8100"/>
                        <a:pt x="17948" y="10800"/>
                      </a:cubicBezTo>
                      <a:cubicBezTo>
                        <a:pt x="17948" y="13500"/>
                        <a:pt x="17948" y="13500"/>
                        <a:pt x="17948" y="16200"/>
                      </a:cubicBezTo>
                      <a:cubicBezTo>
                        <a:pt x="17948" y="18900"/>
                        <a:pt x="13628" y="18900"/>
                        <a:pt x="9308" y="21600"/>
                      </a:cubicBezTo>
                      <a:cubicBezTo>
                        <a:pt x="9308" y="21600"/>
                        <a:pt x="4988" y="18900"/>
                        <a:pt x="4988" y="162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885" name="Freeform 528"/>
                <p:cNvSpPr/>
                <p:nvPr/>
              </p:nvSpPr>
              <p:spPr>
                <a:xfrm>
                  <a:off x="107609" y="8333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677" h="21600" fill="norm" stroke="1" extrusionOk="0">
                      <a:moveTo>
                        <a:pt x="6646" y="19636"/>
                      </a:moveTo>
                      <a:cubicBezTo>
                        <a:pt x="4985" y="19636"/>
                        <a:pt x="0" y="15709"/>
                        <a:pt x="0" y="13745"/>
                      </a:cubicBezTo>
                      <a:cubicBezTo>
                        <a:pt x="1662" y="11782"/>
                        <a:pt x="3323" y="9818"/>
                        <a:pt x="4985" y="7855"/>
                      </a:cubicBezTo>
                      <a:cubicBezTo>
                        <a:pt x="6646" y="5891"/>
                        <a:pt x="9969" y="5891"/>
                        <a:pt x="9969" y="1964"/>
                      </a:cubicBezTo>
                      <a:cubicBezTo>
                        <a:pt x="9969" y="0"/>
                        <a:pt x="11631" y="0"/>
                        <a:pt x="13292" y="0"/>
                      </a:cubicBezTo>
                      <a:cubicBezTo>
                        <a:pt x="13292" y="0"/>
                        <a:pt x="13292" y="1964"/>
                        <a:pt x="13292" y="1964"/>
                      </a:cubicBezTo>
                      <a:cubicBezTo>
                        <a:pt x="13292" y="9818"/>
                        <a:pt x="13292" y="9818"/>
                        <a:pt x="16615" y="11782"/>
                      </a:cubicBezTo>
                      <a:cubicBezTo>
                        <a:pt x="18277" y="13745"/>
                        <a:pt x="18277" y="15709"/>
                        <a:pt x="19938" y="17673"/>
                      </a:cubicBezTo>
                      <a:cubicBezTo>
                        <a:pt x="19938" y="19636"/>
                        <a:pt x="21600" y="19636"/>
                        <a:pt x="19938" y="19636"/>
                      </a:cubicBezTo>
                      <a:cubicBezTo>
                        <a:pt x="18277" y="21600"/>
                        <a:pt x="18277" y="21600"/>
                        <a:pt x="18277" y="21600"/>
                      </a:cubicBezTo>
                      <a:cubicBezTo>
                        <a:pt x="16615" y="21600"/>
                        <a:pt x="16615" y="19636"/>
                        <a:pt x="14954" y="19636"/>
                      </a:cubicBezTo>
                      <a:cubicBezTo>
                        <a:pt x="13292" y="17673"/>
                        <a:pt x="9969" y="17673"/>
                        <a:pt x="6646" y="19636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886" name="Freeform 529"/>
                <p:cNvSpPr/>
                <p:nvPr/>
              </p:nvSpPr>
              <p:spPr>
                <a:xfrm>
                  <a:off x="111525" y="56824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9069" fill="norm" stroke="1" extrusionOk="0">
                      <a:moveTo>
                        <a:pt x="21600" y="14749"/>
                      </a:moveTo>
                      <a:cubicBezTo>
                        <a:pt x="21600" y="19069"/>
                        <a:pt x="16200" y="19069"/>
                        <a:pt x="10800" y="19069"/>
                      </a:cubicBezTo>
                      <a:cubicBezTo>
                        <a:pt x="5400" y="19069"/>
                        <a:pt x="0" y="19069"/>
                        <a:pt x="0" y="10429"/>
                      </a:cubicBezTo>
                      <a:cubicBezTo>
                        <a:pt x="0" y="10429"/>
                        <a:pt x="0" y="10429"/>
                        <a:pt x="0" y="6109"/>
                      </a:cubicBezTo>
                      <a:cubicBezTo>
                        <a:pt x="0" y="1789"/>
                        <a:pt x="0" y="-2531"/>
                        <a:pt x="10800" y="1789"/>
                      </a:cubicBezTo>
                      <a:cubicBezTo>
                        <a:pt x="16200" y="1789"/>
                        <a:pt x="21600" y="6109"/>
                        <a:pt x="21600" y="14749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887" name="Freeform 530"/>
                <p:cNvSpPr/>
                <p:nvPr/>
              </p:nvSpPr>
              <p:spPr>
                <a:xfrm>
                  <a:off x="110642" y="51467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9618" fill="norm" stroke="1" extrusionOk="0">
                      <a:moveTo>
                        <a:pt x="21600" y="10800"/>
                      </a:moveTo>
                      <a:cubicBezTo>
                        <a:pt x="21600" y="16200"/>
                        <a:pt x="15429" y="21600"/>
                        <a:pt x="9257" y="18900"/>
                      </a:cubicBezTo>
                      <a:cubicBezTo>
                        <a:pt x="6171" y="18900"/>
                        <a:pt x="6171" y="18900"/>
                        <a:pt x="3086" y="16200"/>
                      </a:cubicBezTo>
                      <a:cubicBezTo>
                        <a:pt x="3086" y="16200"/>
                        <a:pt x="3086" y="16200"/>
                        <a:pt x="0" y="16200"/>
                      </a:cubicBezTo>
                      <a:cubicBezTo>
                        <a:pt x="0" y="13500"/>
                        <a:pt x="0" y="13500"/>
                        <a:pt x="3086" y="13500"/>
                      </a:cubicBezTo>
                      <a:cubicBezTo>
                        <a:pt x="9257" y="13500"/>
                        <a:pt x="9257" y="5400"/>
                        <a:pt x="9257" y="2700"/>
                      </a:cubicBezTo>
                      <a:cubicBezTo>
                        <a:pt x="9257" y="0"/>
                        <a:pt x="12343" y="0"/>
                        <a:pt x="12343" y="0"/>
                      </a:cubicBezTo>
                      <a:cubicBezTo>
                        <a:pt x="15429" y="2700"/>
                        <a:pt x="21600" y="5400"/>
                        <a:pt x="21600" y="108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888" name="Freeform 531"/>
                <p:cNvSpPr/>
                <p:nvPr/>
              </p:nvSpPr>
              <p:spPr>
                <a:xfrm>
                  <a:off x="112517" y="11389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7200" y="0"/>
                      </a:moveTo>
                      <a:cubicBezTo>
                        <a:pt x="14400" y="5400"/>
                        <a:pt x="14400" y="10800"/>
                        <a:pt x="21600" y="16200"/>
                      </a:cubicBezTo>
                      <a:cubicBezTo>
                        <a:pt x="14400" y="16200"/>
                        <a:pt x="14400" y="16200"/>
                        <a:pt x="14400" y="21600"/>
                      </a:cubicBezTo>
                      <a:cubicBezTo>
                        <a:pt x="7200" y="21600"/>
                        <a:pt x="0" y="21600"/>
                        <a:pt x="0" y="16200"/>
                      </a:cubicBezTo>
                      <a:cubicBezTo>
                        <a:pt x="0" y="10800"/>
                        <a:pt x="0" y="10800"/>
                        <a:pt x="72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889" name="Freeform 532"/>
                <p:cNvSpPr/>
                <p:nvPr/>
              </p:nvSpPr>
              <p:spPr>
                <a:xfrm>
                  <a:off x="113069" y="12713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17280"/>
                      </a:moveTo>
                      <a:cubicBezTo>
                        <a:pt x="4320" y="8640"/>
                        <a:pt x="8640" y="0"/>
                        <a:pt x="12960" y="0"/>
                      </a:cubicBezTo>
                      <a:cubicBezTo>
                        <a:pt x="17280" y="0"/>
                        <a:pt x="21600" y="4320"/>
                        <a:pt x="21600" y="8640"/>
                      </a:cubicBezTo>
                      <a:cubicBezTo>
                        <a:pt x="21600" y="17280"/>
                        <a:pt x="17280" y="21600"/>
                        <a:pt x="8640" y="21600"/>
                      </a:cubicBezTo>
                      <a:cubicBezTo>
                        <a:pt x="4320" y="21600"/>
                        <a:pt x="0" y="17280"/>
                        <a:pt x="0" y="1728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890" name="Freeform 533"/>
                <p:cNvSpPr/>
                <p:nvPr/>
              </p:nvSpPr>
              <p:spPr>
                <a:xfrm>
                  <a:off x="113290" y="2079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0800" y="0"/>
                      </a:moveTo>
                      <a:cubicBezTo>
                        <a:pt x="16200" y="5400"/>
                        <a:pt x="16200" y="10800"/>
                        <a:pt x="21600" y="16200"/>
                      </a:cubicBezTo>
                      <a:cubicBezTo>
                        <a:pt x="21600" y="16200"/>
                        <a:pt x="16200" y="21600"/>
                        <a:pt x="16200" y="21600"/>
                      </a:cubicBezTo>
                      <a:cubicBezTo>
                        <a:pt x="10800" y="21600"/>
                        <a:pt x="0" y="16200"/>
                        <a:pt x="0" y="10800"/>
                      </a:cubicBezTo>
                      <a:cubicBezTo>
                        <a:pt x="0" y="10800"/>
                        <a:pt x="5400" y="5400"/>
                        <a:pt x="108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891" name="Freeform 534"/>
                <p:cNvSpPr/>
                <p:nvPr/>
              </p:nvSpPr>
              <p:spPr>
                <a:xfrm>
                  <a:off x="110642" y="12249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9579" fill="norm" stroke="1" extrusionOk="0">
                      <a:moveTo>
                        <a:pt x="6646" y="18288"/>
                      </a:moveTo>
                      <a:cubicBezTo>
                        <a:pt x="4985" y="20252"/>
                        <a:pt x="3323" y="20252"/>
                        <a:pt x="1662" y="16325"/>
                      </a:cubicBezTo>
                      <a:cubicBezTo>
                        <a:pt x="1662" y="16325"/>
                        <a:pt x="1662" y="14361"/>
                        <a:pt x="0" y="12397"/>
                      </a:cubicBezTo>
                      <a:cubicBezTo>
                        <a:pt x="0" y="10434"/>
                        <a:pt x="0" y="8470"/>
                        <a:pt x="1662" y="8470"/>
                      </a:cubicBezTo>
                      <a:cubicBezTo>
                        <a:pt x="4985" y="6507"/>
                        <a:pt x="6646" y="4543"/>
                        <a:pt x="8308" y="2579"/>
                      </a:cubicBezTo>
                      <a:cubicBezTo>
                        <a:pt x="13292" y="-1348"/>
                        <a:pt x="18277" y="-1348"/>
                        <a:pt x="19938" y="6507"/>
                      </a:cubicBezTo>
                      <a:cubicBezTo>
                        <a:pt x="21600" y="6507"/>
                        <a:pt x="21600" y="6507"/>
                        <a:pt x="21600" y="6507"/>
                      </a:cubicBezTo>
                      <a:cubicBezTo>
                        <a:pt x="21600" y="10434"/>
                        <a:pt x="18277" y="14361"/>
                        <a:pt x="14954" y="12397"/>
                      </a:cubicBezTo>
                      <a:cubicBezTo>
                        <a:pt x="13292" y="10434"/>
                        <a:pt x="11631" y="12397"/>
                        <a:pt x="9969" y="14361"/>
                      </a:cubicBezTo>
                      <a:cubicBezTo>
                        <a:pt x="8308" y="14361"/>
                        <a:pt x="8308" y="16325"/>
                        <a:pt x="6646" y="18288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892" name="Freeform 535"/>
                <p:cNvSpPr/>
                <p:nvPr/>
              </p:nvSpPr>
              <p:spPr>
                <a:xfrm>
                  <a:off x="113724" y="13077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7550" h="21600" fill="norm" stroke="1" extrusionOk="0">
                      <a:moveTo>
                        <a:pt x="16200" y="14400"/>
                      </a:moveTo>
                      <a:cubicBezTo>
                        <a:pt x="16200" y="21600"/>
                        <a:pt x="16200" y="21600"/>
                        <a:pt x="5400" y="21600"/>
                      </a:cubicBezTo>
                      <a:cubicBezTo>
                        <a:pt x="5400" y="21600"/>
                        <a:pt x="0" y="21600"/>
                        <a:pt x="0" y="14400"/>
                      </a:cubicBezTo>
                      <a:cubicBezTo>
                        <a:pt x="0" y="7200"/>
                        <a:pt x="5400" y="0"/>
                        <a:pt x="10800" y="0"/>
                      </a:cubicBezTo>
                      <a:cubicBezTo>
                        <a:pt x="21600" y="0"/>
                        <a:pt x="16200" y="7200"/>
                        <a:pt x="16200" y="144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893" name="Freeform 536"/>
                <p:cNvSpPr/>
                <p:nvPr/>
              </p:nvSpPr>
              <p:spPr>
                <a:xfrm>
                  <a:off x="115496" y="40269"/>
                  <a:ext cx="12701" cy="1271"/>
                </a:xfrm>
                <a:prstGeom prst="ellipse">
                  <a:avLst/>
                </a:prstGeom>
                <a:noFill/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894" name="Freeform 537"/>
                <p:cNvSpPr/>
                <p:nvPr/>
              </p:nvSpPr>
              <p:spPr>
                <a:xfrm>
                  <a:off x="113069" y="3833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4800" y="0"/>
                      </a:moveTo>
                      <a:cubicBezTo>
                        <a:pt x="7200" y="8640"/>
                        <a:pt x="9600" y="4320"/>
                        <a:pt x="12000" y="4320"/>
                      </a:cubicBezTo>
                      <a:cubicBezTo>
                        <a:pt x="14400" y="0"/>
                        <a:pt x="16800" y="0"/>
                        <a:pt x="19200" y="0"/>
                      </a:cubicBezTo>
                      <a:cubicBezTo>
                        <a:pt x="19200" y="0"/>
                        <a:pt x="21600" y="4320"/>
                        <a:pt x="21600" y="4320"/>
                      </a:cubicBezTo>
                      <a:cubicBezTo>
                        <a:pt x="21600" y="8640"/>
                        <a:pt x="21600" y="12960"/>
                        <a:pt x="21600" y="12960"/>
                      </a:cubicBezTo>
                      <a:cubicBezTo>
                        <a:pt x="16800" y="12960"/>
                        <a:pt x="12000" y="17280"/>
                        <a:pt x="9600" y="21600"/>
                      </a:cubicBezTo>
                      <a:cubicBezTo>
                        <a:pt x="7200" y="17280"/>
                        <a:pt x="7200" y="17280"/>
                        <a:pt x="4800" y="17280"/>
                      </a:cubicBezTo>
                      <a:cubicBezTo>
                        <a:pt x="4800" y="12960"/>
                        <a:pt x="2400" y="12960"/>
                        <a:pt x="0" y="8640"/>
                      </a:cubicBezTo>
                      <a:cubicBezTo>
                        <a:pt x="0" y="8640"/>
                        <a:pt x="0" y="4320"/>
                        <a:pt x="0" y="4320"/>
                      </a:cubicBezTo>
                      <a:cubicBezTo>
                        <a:pt x="0" y="4320"/>
                        <a:pt x="0" y="0"/>
                        <a:pt x="2400" y="0"/>
                      </a:cubicBezTo>
                      <a:cubicBezTo>
                        <a:pt x="2400" y="0"/>
                        <a:pt x="4800" y="0"/>
                        <a:pt x="48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895" name="Freeform 538"/>
                <p:cNvSpPr/>
                <p:nvPr/>
              </p:nvSpPr>
              <p:spPr>
                <a:xfrm>
                  <a:off x="104968" y="169482"/>
                  <a:ext cx="17651" cy="22356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458" fill="norm" stroke="1" extrusionOk="0">
                      <a:moveTo>
                        <a:pt x="21600" y="19753"/>
                      </a:moveTo>
                      <a:cubicBezTo>
                        <a:pt x="21600" y="19753"/>
                        <a:pt x="21600" y="19753"/>
                        <a:pt x="21600" y="20321"/>
                      </a:cubicBezTo>
                      <a:cubicBezTo>
                        <a:pt x="21600" y="20321"/>
                        <a:pt x="20880" y="20321"/>
                        <a:pt x="20880" y="20321"/>
                      </a:cubicBezTo>
                      <a:cubicBezTo>
                        <a:pt x="20160" y="19184"/>
                        <a:pt x="19440" y="19753"/>
                        <a:pt x="18000" y="19753"/>
                      </a:cubicBezTo>
                      <a:cubicBezTo>
                        <a:pt x="17280" y="19753"/>
                        <a:pt x="16560" y="19184"/>
                        <a:pt x="16560" y="19184"/>
                      </a:cubicBezTo>
                      <a:cubicBezTo>
                        <a:pt x="15120" y="20321"/>
                        <a:pt x="17280" y="20321"/>
                        <a:pt x="17280" y="21458"/>
                      </a:cubicBezTo>
                      <a:cubicBezTo>
                        <a:pt x="17280" y="21458"/>
                        <a:pt x="17280" y="21458"/>
                        <a:pt x="17280" y="21458"/>
                      </a:cubicBezTo>
                      <a:cubicBezTo>
                        <a:pt x="4320" y="21458"/>
                        <a:pt x="4320" y="21458"/>
                        <a:pt x="4320" y="21458"/>
                      </a:cubicBezTo>
                      <a:cubicBezTo>
                        <a:pt x="4320" y="20890"/>
                        <a:pt x="5040" y="20321"/>
                        <a:pt x="5040" y="19753"/>
                      </a:cubicBezTo>
                      <a:cubicBezTo>
                        <a:pt x="5760" y="19753"/>
                        <a:pt x="5040" y="19184"/>
                        <a:pt x="5040" y="19184"/>
                      </a:cubicBezTo>
                      <a:cubicBezTo>
                        <a:pt x="3600" y="19184"/>
                        <a:pt x="2160" y="18616"/>
                        <a:pt x="1440" y="19753"/>
                      </a:cubicBezTo>
                      <a:cubicBezTo>
                        <a:pt x="720" y="19753"/>
                        <a:pt x="720" y="19753"/>
                        <a:pt x="0" y="19753"/>
                      </a:cubicBezTo>
                      <a:cubicBezTo>
                        <a:pt x="720" y="19753"/>
                        <a:pt x="720" y="19184"/>
                        <a:pt x="720" y="19184"/>
                      </a:cubicBezTo>
                      <a:cubicBezTo>
                        <a:pt x="2160" y="17479"/>
                        <a:pt x="4320" y="15205"/>
                        <a:pt x="5760" y="12932"/>
                      </a:cubicBezTo>
                      <a:cubicBezTo>
                        <a:pt x="5760" y="12932"/>
                        <a:pt x="6480" y="12363"/>
                        <a:pt x="6480" y="11795"/>
                      </a:cubicBezTo>
                      <a:cubicBezTo>
                        <a:pt x="6480" y="11226"/>
                        <a:pt x="5040" y="11226"/>
                        <a:pt x="4320" y="11226"/>
                      </a:cubicBezTo>
                      <a:cubicBezTo>
                        <a:pt x="4320" y="11226"/>
                        <a:pt x="4320" y="11226"/>
                        <a:pt x="4320" y="11226"/>
                      </a:cubicBezTo>
                      <a:cubicBezTo>
                        <a:pt x="1440" y="11226"/>
                        <a:pt x="1440" y="11226"/>
                        <a:pt x="2880" y="9521"/>
                      </a:cubicBezTo>
                      <a:cubicBezTo>
                        <a:pt x="3600" y="8953"/>
                        <a:pt x="4320" y="7816"/>
                        <a:pt x="5040" y="7247"/>
                      </a:cubicBezTo>
                      <a:cubicBezTo>
                        <a:pt x="6480" y="4974"/>
                        <a:pt x="8640" y="2700"/>
                        <a:pt x="10800" y="426"/>
                      </a:cubicBezTo>
                      <a:cubicBezTo>
                        <a:pt x="10800" y="-142"/>
                        <a:pt x="11520" y="-142"/>
                        <a:pt x="12240" y="426"/>
                      </a:cubicBezTo>
                      <a:cubicBezTo>
                        <a:pt x="12960" y="2132"/>
                        <a:pt x="13680" y="3269"/>
                        <a:pt x="15120" y="4974"/>
                      </a:cubicBezTo>
                      <a:cubicBezTo>
                        <a:pt x="16560" y="6679"/>
                        <a:pt x="18000" y="8384"/>
                        <a:pt x="20160" y="10658"/>
                      </a:cubicBezTo>
                      <a:cubicBezTo>
                        <a:pt x="20160" y="10658"/>
                        <a:pt x="20160" y="11226"/>
                        <a:pt x="20880" y="11226"/>
                      </a:cubicBezTo>
                      <a:cubicBezTo>
                        <a:pt x="20160" y="11226"/>
                        <a:pt x="20160" y="11226"/>
                        <a:pt x="19440" y="11226"/>
                      </a:cubicBezTo>
                      <a:cubicBezTo>
                        <a:pt x="18720" y="11226"/>
                        <a:pt x="18000" y="11226"/>
                        <a:pt x="18000" y="11226"/>
                      </a:cubicBezTo>
                      <a:cubicBezTo>
                        <a:pt x="17280" y="11226"/>
                        <a:pt x="16560" y="11226"/>
                        <a:pt x="15840" y="11226"/>
                      </a:cubicBezTo>
                      <a:cubicBezTo>
                        <a:pt x="15840" y="11226"/>
                        <a:pt x="15120" y="11226"/>
                        <a:pt x="15120" y="11795"/>
                      </a:cubicBezTo>
                      <a:cubicBezTo>
                        <a:pt x="15120" y="11795"/>
                        <a:pt x="15120" y="12363"/>
                        <a:pt x="15120" y="12932"/>
                      </a:cubicBezTo>
                      <a:cubicBezTo>
                        <a:pt x="16560" y="14069"/>
                        <a:pt x="18000" y="15774"/>
                        <a:pt x="19440" y="16911"/>
                      </a:cubicBezTo>
                      <a:cubicBezTo>
                        <a:pt x="20160" y="18047"/>
                        <a:pt x="20880" y="18616"/>
                        <a:pt x="21600" y="19753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896" name="Freeform 539"/>
                <p:cNvSpPr/>
                <p:nvPr/>
              </p:nvSpPr>
              <p:spPr>
                <a:xfrm>
                  <a:off x="114668" y="30058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86" h="21600" fill="norm" stroke="1" extrusionOk="0">
                      <a:moveTo>
                        <a:pt x="18514" y="17280"/>
                      </a:moveTo>
                      <a:cubicBezTo>
                        <a:pt x="18514" y="21600"/>
                        <a:pt x="15429" y="17280"/>
                        <a:pt x="15429" y="21600"/>
                      </a:cubicBezTo>
                      <a:cubicBezTo>
                        <a:pt x="9257" y="21600"/>
                        <a:pt x="6171" y="17280"/>
                        <a:pt x="3086" y="8640"/>
                      </a:cubicBezTo>
                      <a:cubicBezTo>
                        <a:pt x="0" y="8640"/>
                        <a:pt x="0" y="4320"/>
                        <a:pt x="0" y="4320"/>
                      </a:cubicBezTo>
                      <a:cubicBezTo>
                        <a:pt x="3086" y="0"/>
                        <a:pt x="6171" y="0"/>
                        <a:pt x="9257" y="0"/>
                      </a:cubicBezTo>
                      <a:cubicBezTo>
                        <a:pt x="12343" y="0"/>
                        <a:pt x="15429" y="4320"/>
                        <a:pt x="18514" y="8640"/>
                      </a:cubicBezTo>
                      <a:cubicBezTo>
                        <a:pt x="18514" y="8640"/>
                        <a:pt x="21600" y="12960"/>
                        <a:pt x="18514" y="1728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897" name="Freeform 540"/>
                <p:cNvSpPr/>
                <p:nvPr/>
              </p:nvSpPr>
              <p:spPr>
                <a:xfrm>
                  <a:off x="117592" y="150187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8000" y="4320"/>
                      </a:moveTo>
                      <a:cubicBezTo>
                        <a:pt x="21600" y="4320"/>
                        <a:pt x="21600" y="4320"/>
                        <a:pt x="21600" y="8640"/>
                      </a:cubicBezTo>
                      <a:cubicBezTo>
                        <a:pt x="21600" y="12960"/>
                        <a:pt x="14400" y="21600"/>
                        <a:pt x="10800" y="21600"/>
                      </a:cubicBezTo>
                      <a:cubicBezTo>
                        <a:pt x="7200" y="21600"/>
                        <a:pt x="0" y="12960"/>
                        <a:pt x="0" y="8640"/>
                      </a:cubicBezTo>
                      <a:cubicBezTo>
                        <a:pt x="0" y="8640"/>
                        <a:pt x="0" y="8640"/>
                        <a:pt x="0" y="8640"/>
                      </a:cubicBezTo>
                      <a:cubicBezTo>
                        <a:pt x="3600" y="4320"/>
                        <a:pt x="7200" y="0"/>
                        <a:pt x="10800" y="0"/>
                      </a:cubicBezTo>
                      <a:cubicBezTo>
                        <a:pt x="14400" y="0"/>
                        <a:pt x="18000" y="4320"/>
                        <a:pt x="18000" y="432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898" name="Freeform 542"/>
                <p:cNvSpPr/>
                <p:nvPr/>
              </p:nvSpPr>
              <p:spPr>
                <a:xfrm>
                  <a:off x="122121" y="15526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674" h="21600" fill="norm" stroke="1" extrusionOk="0">
                      <a:moveTo>
                        <a:pt x="16200" y="21600"/>
                      </a:moveTo>
                      <a:cubicBezTo>
                        <a:pt x="10800" y="21600"/>
                        <a:pt x="8100" y="21600"/>
                        <a:pt x="5400" y="21600"/>
                      </a:cubicBezTo>
                      <a:cubicBezTo>
                        <a:pt x="0" y="16200"/>
                        <a:pt x="0" y="10800"/>
                        <a:pt x="0" y="5400"/>
                      </a:cubicBezTo>
                      <a:cubicBezTo>
                        <a:pt x="0" y="5400"/>
                        <a:pt x="2700" y="0"/>
                        <a:pt x="2700" y="0"/>
                      </a:cubicBezTo>
                      <a:cubicBezTo>
                        <a:pt x="5400" y="0"/>
                        <a:pt x="5400" y="0"/>
                        <a:pt x="8100" y="0"/>
                      </a:cubicBezTo>
                      <a:cubicBezTo>
                        <a:pt x="10800" y="0"/>
                        <a:pt x="16200" y="0"/>
                        <a:pt x="18900" y="5400"/>
                      </a:cubicBezTo>
                      <a:cubicBezTo>
                        <a:pt x="21600" y="16200"/>
                        <a:pt x="21600" y="16200"/>
                        <a:pt x="1620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899" name="Freeform 543"/>
                <p:cNvSpPr/>
                <p:nvPr/>
              </p:nvSpPr>
              <p:spPr>
                <a:xfrm>
                  <a:off x="126062" y="21678"/>
                  <a:ext cx="14869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095" h="20510" fill="norm" stroke="1" extrusionOk="0">
                      <a:moveTo>
                        <a:pt x="19433" y="9847"/>
                      </a:moveTo>
                      <a:cubicBezTo>
                        <a:pt x="19433" y="11117"/>
                        <a:pt x="21095" y="12388"/>
                        <a:pt x="21095" y="13658"/>
                      </a:cubicBezTo>
                      <a:cubicBezTo>
                        <a:pt x="21095" y="13658"/>
                        <a:pt x="21095" y="13658"/>
                        <a:pt x="21095" y="13658"/>
                      </a:cubicBezTo>
                      <a:cubicBezTo>
                        <a:pt x="21095" y="17470"/>
                        <a:pt x="19433" y="17470"/>
                        <a:pt x="16941" y="16200"/>
                      </a:cubicBezTo>
                      <a:cubicBezTo>
                        <a:pt x="16110" y="16200"/>
                        <a:pt x="15280" y="14929"/>
                        <a:pt x="15280" y="13658"/>
                      </a:cubicBezTo>
                      <a:cubicBezTo>
                        <a:pt x="15280" y="9847"/>
                        <a:pt x="15280" y="9847"/>
                        <a:pt x="11957" y="9847"/>
                      </a:cubicBezTo>
                      <a:cubicBezTo>
                        <a:pt x="11126" y="9847"/>
                        <a:pt x="9464" y="11117"/>
                        <a:pt x="7803" y="8576"/>
                      </a:cubicBezTo>
                      <a:cubicBezTo>
                        <a:pt x="7803" y="8576"/>
                        <a:pt x="6972" y="8576"/>
                        <a:pt x="6972" y="7306"/>
                      </a:cubicBezTo>
                      <a:cubicBezTo>
                        <a:pt x="6141" y="7306"/>
                        <a:pt x="5310" y="8576"/>
                        <a:pt x="4480" y="9847"/>
                      </a:cubicBezTo>
                      <a:cubicBezTo>
                        <a:pt x="4480" y="11117"/>
                        <a:pt x="5310" y="12388"/>
                        <a:pt x="6141" y="13658"/>
                      </a:cubicBezTo>
                      <a:cubicBezTo>
                        <a:pt x="6972" y="13658"/>
                        <a:pt x="7803" y="13658"/>
                        <a:pt x="7803" y="13658"/>
                      </a:cubicBezTo>
                      <a:cubicBezTo>
                        <a:pt x="9464" y="14929"/>
                        <a:pt x="9464" y="16200"/>
                        <a:pt x="7803" y="18741"/>
                      </a:cubicBezTo>
                      <a:cubicBezTo>
                        <a:pt x="6972" y="18741"/>
                        <a:pt x="6972" y="18741"/>
                        <a:pt x="6141" y="20011"/>
                      </a:cubicBezTo>
                      <a:cubicBezTo>
                        <a:pt x="4480" y="21282"/>
                        <a:pt x="1987" y="20011"/>
                        <a:pt x="326" y="17470"/>
                      </a:cubicBezTo>
                      <a:cubicBezTo>
                        <a:pt x="326" y="16200"/>
                        <a:pt x="326" y="16200"/>
                        <a:pt x="326" y="16200"/>
                      </a:cubicBezTo>
                      <a:cubicBezTo>
                        <a:pt x="1987" y="13658"/>
                        <a:pt x="1157" y="12388"/>
                        <a:pt x="326" y="11117"/>
                      </a:cubicBezTo>
                      <a:cubicBezTo>
                        <a:pt x="-505" y="8576"/>
                        <a:pt x="326" y="6035"/>
                        <a:pt x="1987" y="6035"/>
                      </a:cubicBezTo>
                      <a:cubicBezTo>
                        <a:pt x="4480" y="6035"/>
                        <a:pt x="6141" y="3494"/>
                        <a:pt x="6972" y="953"/>
                      </a:cubicBezTo>
                      <a:cubicBezTo>
                        <a:pt x="7803" y="-318"/>
                        <a:pt x="7803" y="-318"/>
                        <a:pt x="8633" y="953"/>
                      </a:cubicBezTo>
                      <a:cubicBezTo>
                        <a:pt x="8633" y="953"/>
                        <a:pt x="8633" y="953"/>
                        <a:pt x="8633" y="953"/>
                      </a:cubicBezTo>
                      <a:cubicBezTo>
                        <a:pt x="10295" y="2223"/>
                        <a:pt x="8633" y="4764"/>
                        <a:pt x="10295" y="4764"/>
                      </a:cubicBezTo>
                      <a:cubicBezTo>
                        <a:pt x="11126" y="6035"/>
                        <a:pt x="11957" y="6035"/>
                        <a:pt x="12787" y="6035"/>
                      </a:cubicBezTo>
                      <a:cubicBezTo>
                        <a:pt x="14449" y="6035"/>
                        <a:pt x="16941" y="7306"/>
                        <a:pt x="17772" y="8576"/>
                      </a:cubicBezTo>
                      <a:cubicBezTo>
                        <a:pt x="18603" y="8576"/>
                        <a:pt x="19433" y="9847"/>
                        <a:pt x="19433" y="9847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900" name="Freeform 544"/>
                <p:cNvSpPr/>
                <p:nvPr/>
              </p:nvSpPr>
              <p:spPr>
                <a:xfrm>
                  <a:off x="132263" y="14577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10800"/>
                      </a:moveTo>
                      <a:cubicBezTo>
                        <a:pt x="0" y="10800"/>
                        <a:pt x="10800" y="0"/>
                        <a:pt x="10800" y="0"/>
                      </a:cubicBezTo>
                      <a:cubicBezTo>
                        <a:pt x="21600" y="0"/>
                        <a:pt x="21600" y="10800"/>
                        <a:pt x="21600" y="10800"/>
                      </a:cubicBezTo>
                      <a:cubicBezTo>
                        <a:pt x="21600" y="10800"/>
                        <a:pt x="21600" y="21600"/>
                        <a:pt x="21600" y="21600"/>
                      </a:cubicBezTo>
                      <a:cubicBezTo>
                        <a:pt x="10800" y="21600"/>
                        <a:pt x="10800" y="10800"/>
                        <a:pt x="0" y="108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901" name="Oval 545"/>
                <p:cNvSpPr/>
                <p:nvPr/>
              </p:nvSpPr>
              <p:spPr>
                <a:xfrm>
                  <a:off x="132594" y="27411"/>
                  <a:ext cx="12701" cy="12701"/>
                </a:xfrm>
                <a:prstGeom prst="ellipse">
                  <a:avLst/>
                </a:pr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902" name="Freeform 546"/>
                <p:cNvSpPr/>
                <p:nvPr/>
              </p:nvSpPr>
              <p:spPr>
                <a:xfrm>
                  <a:off x="133649" y="1406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491" h="21600" fill="norm" stroke="1" extrusionOk="0">
                      <a:moveTo>
                        <a:pt x="12291" y="21600"/>
                      </a:moveTo>
                      <a:cubicBezTo>
                        <a:pt x="8691" y="21600"/>
                        <a:pt x="5091" y="17280"/>
                        <a:pt x="1491" y="12960"/>
                      </a:cubicBezTo>
                      <a:cubicBezTo>
                        <a:pt x="-2109" y="8640"/>
                        <a:pt x="1491" y="4320"/>
                        <a:pt x="5091" y="0"/>
                      </a:cubicBezTo>
                      <a:cubicBezTo>
                        <a:pt x="12291" y="0"/>
                        <a:pt x="19491" y="4320"/>
                        <a:pt x="19491" y="12960"/>
                      </a:cubicBezTo>
                      <a:cubicBezTo>
                        <a:pt x="19491" y="17280"/>
                        <a:pt x="19491" y="17280"/>
                        <a:pt x="19491" y="21600"/>
                      </a:cubicBezTo>
                      <a:cubicBezTo>
                        <a:pt x="15891" y="21600"/>
                        <a:pt x="15891" y="21600"/>
                        <a:pt x="12291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903" name="Freeform 547"/>
                <p:cNvSpPr/>
                <p:nvPr/>
              </p:nvSpPr>
              <p:spPr>
                <a:xfrm>
                  <a:off x="137786" y="7334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7550" h="21600" fill="norm" stroke="1" extrusionOk="0">
                      <a:moveTo>
                        <a:pt x="17550" y="10800"/>
                      </a:moveTo>
                      <a:cubicBezTo>
                        <a:pt x="17550" y="16200"/>
                        <a:pt x="12150" y="16200"/>
                        <a:pt x="12150" y="21600"/>
                      </a:cubicBezTo>
                      <a:cubicBezTo>
                        <a:pt x="12150" y="21600"/>
                        <a:pt x="6750" y="21600"/>
                        <a:pt x="6750" y="21600"/>
                      </a:cubicBezTo>
                      <a:cubicBezTo>
                        <a:pt x="-4050" y="21600"/>
                        <a:pt x="1350" y="16200"/>
                        <a:pt x="1350" y="10800"/>
                      </a:cubicBezTo>
                      <a:cubicBezTo>
                        <a:pt x="1350" y="5400"/>
                        <a:pt x="6750" y="5400"/>
                        <a:pt x="6750" y="0"/>
                      </a:cubicBezTo>
                      <a:cubicBezTo>
                        <a:pt x="12150" y="5400"/>
                        <a:pt x="12150" y="5400"/>
                        <a:pt x="17550" y="108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904" name="Freeform 548"/>
                <p:cNvSpPr/>
                <p:nvPr/>
              </p:nvSpPr>
              <p:spPr>
                <a:xfrm>
                  <a:off x="137657" y="56301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8360" h="18457" fill="norm" stroke="1" extrusionOk="0">
                      <a:moveTo>
                        <a:pt x="12960" y="1177"/>
                      </a:moveTo>
                      <a:cubicBezTo>
                        <a:pt x="21600" y="-3143"/>
                        <a:pt x="17280" y="5497"/>
                        <a:pt x="17280" y="9817"/>
                      </a:cubicBezTo>
                      <a:cubicBezTo>
                        <a:pt x="17280" y="9817"/>
                        <a:pt x="17280" y="14137"/>
                        <a:pt x="17280" y="14137"/>
                      </a:cubicBezTo>
                      <a:cubicBezTo>
                        <a:pt x="12960" y="14137"/>
                        <a:pt x="12960" y="18457"/>
                        <a:pt x="8640" y="18457"/>
                      </a:cubicBezTo>
                      <a:cubicBezTo>
                        <a:pt x="8640" y="18457"/>
                        <a:pt x="4320" y="14137"/>
                        <a:pt x="4320" y="14137"/>
                      </a:cubicBezTo>
                      <a:cubicBezTo>
                        <a:pt x="0" y="14137"/>
                        <a:pt x="0" y="9817"/>
                        <a:pt x="0" y="9817"/>
                      </a:cubicBezTo>
                      <a:cubicBezTo>
                        <a:pt x="0" y="1177"/>
                        <a:pt x="4320" y="1177"/>
                        <a:pt x="12960" y="1177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905" name="Freeform 549"/>
                <p:cNvSpPr/>
                <p:nvPr/>
              </p:nvSpPr>
              <p:spPr>
                <a:xfrm>
                  <a:off x="138330" y="143017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6200" h="17672" fill="norm" stroke="1" extrusionOk="0">
                      <a:moveTo>
                        <a:pt x="14400" y="12272"/>
                      </a:moveTo>
                      <a:cubicBezTo>
                        <a:pt x="14400" y="12272"/>
                        <a:pt x="14400" y="12272"/>
                        <a:pt x="7200" y="17672"/>
                      </a:cubicBezTo>
                      <a:cubicBezTo>
                        <a:pt x="7200" y="12272"/>
                        <a:pt x="0" y="12272"/>
                        <a:pt x="0" y="6872"/>
                      </a:cubicBezTo>
                      <a:cubicBezTo>
                        <a:pt x="0" y="1472"/>
                        <a:pt x="7200" y="1472"/>
                        <a:pt x="7200" y="1472"/>
                      </a:cubicBezTo>
                      <a:cubicBezTo>
                        <a:pt x="21600" y="-3928"/>
                        <a:pt x="14400" y="6872"/>
                        <a:pt x="14400" y="12272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906" name="Freeform 550"/>
                <p:cNvSpPr/>
                <p:nvPr/>
              </p:nvSpPr>
              <p:spPr>
                <a:xfrm>
                  <a:off x="141529" y="16380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0"/>
                      </a:moveTo>
                      <a:cubicBezTo>
                        <a:pt x="21600" y="21600"/>
                        <a:pt x="21600" y="21600"/>
                        <a:pt x="21600" y="21600"/>
                      </a:cubicBezTo>
                      <a:cubicBezTo>
                        <a:pt x="0" y="21600"/>
                        <a:pt x="0" y="21600"/>
                        <a:pt x="0" y="21600"/>
                      </a:cubicBezTo>
                      <a:cubicBezTo>
                        <a:pt x="0" y="0"/>
                        <a:pt x="21600" y="0"/>
                        <a:pt x="21600" y="0"/>
                      </a:cubicBezTo>
                      <a:cubicBezTo>
                        <a:pt x="21600" y="0"/>
                        <a:pt x="21600" y="0"/>
                        <a:pt x="216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907" name="Freeform 551"/>
                <p:cNvSpPr/>
                <p:nvPr/>
              </p:nvSpPr>
              <p:spPr>
                <a:xfrm>
                  <a:off x="142081" y="45171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7200" y="0"/>
                      </a:moveTo>
                      <a:cubicBezTo>
                        <a:pt x="14400" y="0"/>
                        <a:pt x="14400" y="0"/>
                        <a:pt x="14400" y="0"/>
                      </a:cubicBezTo>
                      <a:cubicBezTo>
                        <a:pt x="21600" y="0"/>
                        <a:pt x="21600" y="0"/>
                        <a:pt x="21600" y="0"/>
                      </a:cubicBezTo>
                      <a:cubicBezTo>
                        <a:pt x="21600" y="0"/>
                        <a:pt x="21600" y="0"/>
                        <a:pt x="21600" y="10800"/>
                      </a:cubicBezTo>
                      <a:cubicBezTo>
                        <a:pt x="21600" y="10800"/>
                        <a:pt x="21600" y="10800"/>
                        <a:pt x="21600" y="21600"/>
                      </a:cubicBezTo>
                      <a:cubicBezTo>
                        <a:pt x="21600" y="21600"/>
                        <a:pt x="14400" y="21600"/>
                        <a:pt x="14400" y="21600"/>
                      </a:cubicBezTo>
                      <a:cubicBezTo>
                        <a:pt x="7200" y="21600"/>
                        <a:pt x="7200" y="10800"/>
                        <a:pt x="0" y="10800"/>
                      </a:cubicBezTo>
                      <a:cubicBezTo>
                        <a:pt x="7200" y="10800"/>
                        <a:pt x="7200" y="0"/>
                        <a:pt x="72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908" name="Freeform 552"/>
                <p:cNvSpPr/>
                <p:nvPr/>
              </p:nvSpPr>
              <p:spPr>
                <a:xfrm>
                  <a:off x="142802" y="14184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8437" h="20520" fill="norm" stroke="1" extrusionOk="0">
                      <a:moveTo>
                        <a:pt x="16200" y="0"/>
                      </a:moveTo>
                      <a:cubicBezTo>
                        <a:pt x="16200" y="0"/>
                        <a:pt x="16200" y="4320"/>
                        <a:pt x="16200" y="4320"/>
                      </a:cubicBezTo>
                      <a:cubicBezTo>
                        <a:pt x="21600" y="12960"/>
                        <a:pt x="16200" y="12960"/>
                        <a:pt x="10800" y="17280"/>
                      </a:cubicBezTo>
                      <a:cubicBezTo>
                        <a:pt x="5400" y="21600"/>
                        <a:pt x="0" y="21600"/>
                        <a:pt x="0" y="17280"/>
                      </a:cubicBezTo>
                      <a:cubicBezTo>
                        <a:pt x="0" y="12960"/>
                        <a:pt x="0" y="8640"/>
                        <a:pt x="0" y="4320"/>
                      </a:cubicBezTo>
                      <a:cubicBezTo>
                        <a:pt x="0" y="4320"/>
                        <a:pt x="0" y="0"/>
                        <a:pt x="5400" y="0"/>
                      </a:cubicBezTo>
                      <a:cubicBezTo>
                        <a:pt x="5400" y="0"/>
                        <a:pt x="10800" y="0"/>
                        <a:pt x="162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909" name="Freeform 553"/>
                <p:cNvSpPr/>
                <p:nvPr/>
              </p:nvSpPr>
              <p:spPr>
                <a:xfrm>
                  <a:off x="142704" y="39377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520" h="19069" fill="norm" stroke="1" extrusionOk="0">
                      <a:moveTo>
                        <a:pt x="11880" y="17280"/>
                      </a:moveTo>
                      <a:cubicBezTo>
                        <a:pt x="7560" y="17280"/>
                        <a:pt x="7560" y="12960"/>
                        <a:pt x="3240" y="12960"/>
                      </a:cubicBezTo>
                      <a:cubicBezTo>
                        <a:pt x="-1080" y="8640"/>
                        <a:pt x="-1080" y="4320"/>
                        <a:pt x="3240" y="4320"/>
                      </a:cubicBezTo>
                      <a:cubicBezTo>
                        <a:pt x="7560" y="0"/>
                        <a:pt x="7560" y="0"/>
                        <a:pt x="11880" y="0"/>
                      </a:cubicBezTo>
                      <a:cubicBezTo>
                        <a:pt x="11880" y="4320"/>
                        <a:pt x="16200" y="8640"/>
                        <a:pt x="20520" y="8640"/>
                      </a:cubicBezTo>
                      <a:cubicBezTo>
                        <a:pt x="20520" y="12960"/>
                        <a:pt x="20520" y="12960"/>
                        <a:pt x="20520" y="12960"/>
                      </a:cubicBezTo>
                      <a:cubicBezTo>
                        <a:pt x="20520" y="17280"/>
                        <a:pt x="16200" y="21600"/>
                        <a:pt x="11880" y="1728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910" name="Freeform 554"/>
                <p:cNvSpPr/>
                <p:nvPr/>
              </p:nvSpPr>
              <p:spPr>
                <a:xfrm>
                  <a:off x="141750" y="21058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9792" fill="norm" stroke="1" extrusionOk="0">
                      <a:moveTo>
                        <a:pt x="8100" y="0"/>
                      </a:moveTo>
                      <a:cubicBezTo>
                        <a:pt x="10800" y="0"/>
                        <a:pt x="16200" y="0"/>
                        <a:pt x="16200" y="0"/>
                      </a:cubicBezTo>
                      <a:cubicBezTo>
                        <a:pt x="18900" y="3086"/>
                        <a:pt x="21600" y="9257"/>
                        <a:pt x="21600" y="12343"/>
                      </a:cubicBezTo>
                      <a:cubicBezTo>
                        <a:pt x="21600" y="15429"/>
                        <a:pt x="21600" y="15429"/>
                        <a:pt x="21600" y="15429"/>
                      </a:cubicBezTo>
                      <a:cubicBezTo>
                        <a:pt x="21600" y="18514"/>
                        <a:pt x="18900" y="21600"/>
                        <a:pt x="16200" y="18514"/>
                      </a:cubicBezTo>
                      <a:cubicBezTo>
                        <a:pt x="16200" y="15429"/>
                        <a:pt x="13500" y="15429"/>
                        <a:pt x="10800" y="15429"/>
                      </a:cubicBezTo>
                      <a:cubicBezTo>
                        <a:pt x="8100" y="15429"/>
                        <a:pt x="5400" y="15429"/>
                        <a:pt x="2700" y="12343"/>
                      </a:cubicBezTo>
                      <a:cubicBezTo>
                        <a:pt x="2700" y="12343"/>
                        <a:pt x="0" y="12343"/>
                        <a:pt x="0" y="9257"/>
                      </a:cubicBezTo>
                      <a:cubicBezTo>
                        <a:pt x="0" y="6171"/>
                        <a:pt x="2700" y="3086"/>
                        <a:pt x="2700" y="3086"/>
                      </a:cubicBezTo>
                      <a:cubicBezTo>
                        <a:pt x="5400" y="3086"/>
                        <a:pt x="8100" y="0"/>
                        <a:pt x="81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911" name="Freeform 555"/>
                <p:cNvSpPr/>
                <p:nvPr/>
              </p:nvSpPr>
              <p:spPr>
                <a:xfrm>
                  <a:off x="144397" y="48432"/>
                  <a:ext cx="12701" cy="1271"/>
                </a:xfrm>
                <a:prstGeom prst="ellipse">
                  <a:avLst/>
                </a:prstGeom>
                <a:noFill/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</p:grpSp>
          <p:sp>
            <p:nvSpPr>
              <p:cNvPr id="7913" name="Freeform 557"/>
              <p:cNvSpPr/>
              <p:nvPr/>
            </p:nvSpPr>
            <p:spPr>
              <a:xfrm>
                <a:off x="144728" y="151064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10800"/>
                    </a:moveTo>
                    <a:cubicBezTo>
                      <a:pt x="0" y="10800"/>
                      <a:pt x="10800" y="10800"/>
                      <a:pt x="10800" y="0"/>
                    </a:cubicBezTo>
                    <a:cubicBezTo>
                      <a:pt x="10800" y="0"/>
                      <a:pt x="21600" y="10800"/>
                      <a:pt x="21600" y="10800"/>
                    </a:cubicBezTo>
                    <a:cubicBezTo>
                      <a:pt x="21600" y="21600"/>
                      <a:pt x="10800" y="21600"/>
                      <a:pt x="10800" y="21600"/>
                    </a:cubicBezTo>
                    <a:cubicBezTo>
                      <a:pt x="10800" y="21600"/>
                      <a:pt x="0" y="10800"/>
                      <a:pt x="0" y="108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7914" name="Freeform 558"/>
              <p:cNvSpPr/>
              <p:nvPr/>
            </p:nvSpPr>
            <p:spPr>
              <a:xfrm>
                <a:off x="142570" y="144555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194" h="21600" fill="norm" stroke="1" extrusionOk="0">
                    <a:moveTo>
                      <a:pt x="0" y="4320"/>
                    </a:moveTo>
                    <a:cubicBezTo>
                      <a:pt x="0" y="4320"/>
                      <a:pt x="0" y="4320"/>
                      <a:pt x="2400" y="4320"/>
                    </a:cubicBezTo>
                    <a:cubicBezTo>
                      <a:pt x="2400" y="2160"/>
                      <a:pt x="4800" y="2160"/>
                      <a:pt x="7200" y="0"/>
                    </a:cubicBezTo>
                    <a:cubicBezTo>
                      <a:pt x="9600" y="2160"/>
                      <a:pt x="12000" y="2160"/>
                      <a:pt x="12000" y="2160"/>
                    </a:cubicBezTo>
                    <a:cubicBezTo>
                      <a:pt x="14400" y="6480"/>
                      <a:pt x="16800" y="10800"/>
                      <a:pt x="19200" y="12960"/>
                    </a:cubicBezTo>
                    <a:cubicBezTo>
                      <a:pt x="21600" y="17280"/>
                      <a:pt x="19200" y="21600"/>
                      <a:pt x="16800" y="21600"/>
                    </a:cubicBezTo>
                    <a:cubicBezTo>
                      <a:pt x="16800" y="21600"/>
                      <a:pt x="16800" y="21600"/>
                      <a:pt x="14400" y="21600"/>
                    </a:cubicBezTo>
                    <a:cubicBezTo>
                      <a:pt x="14400" y="21600"/>
                      <a:pt x="12000" y="19440"/>
                      <a:pt x="12000" y="17280"/>
                    </a:cubicBezTo>
                    <a:cubicBezTo>
                      <a:pt x="12000" y="10800"/>
                      <a:pt x="7200" y="8640"/>
                      <a:pt x="2400" y="6480"/>
                    </a:cubicBezTo>
                    <a:cubicBezTo>
                      <a:pt x="0" y="6480"/>
                      <a:pt x="0" y="4320"/>
                      <a:pt x="0" y="432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7915" name="Freeform 559"/>
              <p:cNvSpPr/>
              <p:nvPr/>
            </p:nvSpPr>
            <p:spPr>
              <a:xfrm>
                <a:off x="141906" y="103078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590" h="21600" fill="norm" stroke="1" extrusionOk="0">
                    <a:moveTo>
                      <a:pt x="6646" y="10800"/>
                    </a:moveTo>
                    <a:cubicBezTo>
                      <a:pt x="8308" y="9257"/>
                      <a:pt x="4985" y="7714"/>
                      <a:pt x="6646" y="6171"/>
                    </a:cubicBezTo>
                    <a:cubicBezTo>
                      <a:pt x="8308" y="4629"/>
                      <a:pt x="8308" y="1543"/>
                      <a:pt x="8308" y="0"/>
                    </a:cubicBezTo>
                    <a:cubicBezTo>
                      <a:pt x="8308" y="0"/>
                      <a:pt x="9969" y="0"/>
                      <a:pt x="11631" y="0"/>
                    </a:cubicBezTo>
                    <a:cubicBezTo>
                      <a:pt x="11631" y="0"/>
                      <a:pt x="11631" y="0"/>
                      <a:pt x="11631" y="1543"/>
                    </a:cubicBezTo>
                    <a:cubicBezTo>
                      <a:pt x="11631" y="4629"/>
                      <a:pt x="11631" y="6171"/>
                      <a:pt x="14954" y="6171"/>
                    </a:cubicBezTo>
                    <a:cubicBezTo>
                      <a:pt x="14954" y="6171"/>
                      <a:pt x="16615" y="6171"/>
                      <a:pt x="16615" y="6171"/>
                    </a:cubicBezTo>
                    <a:cubicBezTo>
                      <a:pt x="19938" y="6171"/>
                      <a:pt x="21600" y="7714"/>
                      <a:pt x="19938" y="10800"/>
                    </a:cubicBezTo>
                    <a:cubicBezTo>
                      <a:pt x="19938" y="12343"/>
                      <a:pt x="18277" y="13886"/>
                      <a:pt x="18277" y="16971"/>
                    </a:cubicBezTo>
                    <a:cubicBezTo>
                      <a:pt x="18277" y="18514"/>
                      <a:pt x="16615" y="16971"/>
                      <a:pt x="16615" y="16971"/>
                    </a:cubicBezTo>
                    <a:cubicBezTo>
                      <a:pt x="13292" y="15429"/>
                      <a:pt x="9969" y="15429"/>
                      <a:pt x="8308" y="20057"/>
                    </a:cubicBezTo>
                    <a:cubicBezTo>
                      <a:pt x="8308" y="20057"/>
                      <a:pt x="4985" y="21600"/>
                      <a:pt x="3323" y="21600"/>
                    </a:cubicBezTo>
                    <a:cubicBezTo>
                      <a:pt x="3323" y="21600"/>
                      <a:pt x="1662" y="21600"/>
                      <a:pt x="0" y="20057"/>
                    </a:cubicBezTo>
                    <a:cubicBezTo>
                      <a:pt x="0" y="20057"/>
                      <a:pt x="0" y="18514"/>
                      <a:pt x="1662" y="16971"/>
                    </a:cubicBezTo>
                    <a:cubicBezTo>
                      <a:pt x="3323" y="15429"/>
                      <a:pt x="4985" y="13886"/>
                      <a:pt x="6646" y="12343"/>
                    </a:cubicBezTo>
                    <a:cubicBezTo>
                      <a:pt x="6646" y="12343"/>
                      <a:pt x="6646" y="10800"/>
                      <a:pt x="6646" y="108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7916" name="Freeform 560"/>
              <p:cNvSpPr/>
              <p:nvPr/>
            </p:nvSpPr>
            <p:spPr>
              <a:xfrm>
                <a:off x="121056" y="131932"/>
                <a:ext cx="31126" cy="10612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60" h="21600" fill="norm" stroke="1" extrusionOk="0">
                    <a:moveTo>
                      <a:pt x="5973" y="11343"/>
                    </a:moveTo>
                    <a:cubicBezTo>
                      <a:pt x="5973" y="11222"/>
                      <a:pt x="6381" y="10981"/>
                      <a:pt x="6381" y="10860"/>
                    </a:cubicBezTo>
                    <a:cubicBezTo>
                      <a:pt x="5973" y="10619"/>
                      <a:pt x="5973" y="10498"/>
                      <a:pt x="5973" y="10257"/>
                    </a:cubicBezTo>
                    <a:cubicBezTo>
                      <a:pt x="5973" y="10136"/>
                      <a:pt x="5566" y="9895"/>
                      <a:pt x="5566" y="9774"/>
                    </a:cubicBezTo>
                    <a:cubicBezTo>
                      <a:pt x="5566" y="9654"/>
                      <a:pt x="5158" y="9533"/>
                      <a:pt x="5158" y="9412"/>
                    </a:cubicBezTo>
                    <a:cubicBezTo>
                      <a:pt x="4343" y="9292"/>
                      <a:pt x="3935" y="9050"/>
                      <a:pt x="3935" y="8809"/>
                    </a:cubicBezTo>
                    <a:cubicBezTo>
                      <a:pt x="3528" y="8568"/>
                      <a:pt x="2713" y="8447"/>
                      <a:pt x="2713" y="8326"/>
                    </a:cubicBezTo>
                    <a:cubicBezTo>
                      <a:pt x="2305" y="8085"/>
                      <a:pt x="2713" y="7844"/>
                      <a:pt x="2713" y="7723"/>
                    </a:cubicBezTo>
                    <a:cubicBezTo>
                      <a:pt x="1898" y="7361"/>
                      <a:pt x="2713" y="6999"/>
                      <a:pt x="2713" y="6758"/>
                    </a:cubicBezTo>
                    <a:cubicBezTo>
                      <a:pt x="3120" y="6275"/>
                      <a:pt x="3935" y="5913"/>
                      <a:pt x="3935" y="5551"/>
                    </a:cubicBezTo>
                    <a:cubicBezTo>
                      <a:pt x="4343" y="5189"/>
                      <a:pt x="4751" y="4947"/>
                      <a:pt x="5158" y="4706"/>
                    </a:cubicBezTo>
                    <a:cubicBezTo>
                      <a:pt x="5158" y="4465"/>
                      <a:pt x="5566" y="4103"/>
                      <a:pt x="5973" y="3861"/>
                    </a:cubicBezTo>
                    <a:cubicBezTo>
                      <a:pt x="6381" y="3620"/>
                      <a:pt x="6381" y="3379"/>
                      <a:pt x="6788" y="3137"/>
                    </a:cubicBezTo>
                    <a:cubicBezTo>
                      <a:pt x="7196" y="2775"/>
                      <a:pt x="6788" y="2534"/>
                      <a:pt x="7603" y="2293"/>
                    </a:cubicBezTo>
                    <a:cubicBezTo>
                      <a:pt x="8011" y="1569"/>
                      <a:pt x="8826" y="845"/>
                      <a:pt x="9641" y="121"/>
                    </a:cubicBezTo>
                    <a:cubicBezTo>
                      <a:pt x="9641" y="0"/>
                      <a:pt x="9641" y="0"/>
                      <a:pt x="9641" y="0"/>
                    </a:cubicBezTo>
                    <a:cubicBezTo>
                      <a:pt x="9641" y="0"/>
                      <a:pt x="10049" y="0"/>
                      <a:pt x="10049" y="121"/>
                    </a:cubicBezTo>
                    <a:cubicBezTo>
                      <a:pt x="10049" y="362"/>
                      <a:pt x="10049" y="483"/>
                      <a:pt x="10456" y="724"/>
                    </a:cubicBezTo>
                    <a:cubicBezTo>
                      <a:pt x="10456" y="965"/>
                      <a:pt x="10456" y="1207"/>
                      <a:pt x="10456" y="1448"/>
                    </a:cubicBezTo>
                    <a:cubicBezTo>
                      <a:pt x="10864" y="1689"/>
                      <a:pt x="10864" y="2051"/>
                      <a:pt x="10864" y="2413"/>
                    </a:cubicBezTo>
                    <a:cubicBezTo>
                      <a:pt x="10864" y="2655"/>
                      <a:pt x="11271" y="2775"/>
                      <a:pt x="11271" y="2896"/>
                    </a:cubicBezTo>
                    <a:cubicBezTo>
                      <a:pt x="11271" y="3137"/>
                      <a:pt x="10864" y="3258"/>
                      <a:pt x="11679" y="3379"/>
                    </a:cubicBezTo>
                    <a:cubicBezTo>
                      <a:pt x="11679" y="3379"/>
                      <a:pt x="11679" y="3379"/>
                      <a:pt x="11679" y="3379"/>
                    </a:cubicBezTo>
                    <a:cubicBezTo>
                      <a:pt x="11679" y="3741"/>
                      <a:pt x="11679" y="3982"/>
                      <a:pt x="12086" y="4223"/>
                    </a:cubicBezTo>
                    <a:cubicBezTo>
                      <a:pt x="12086" y="4465"/>
                      <a:pt x="12086" y="4706"/>
                      <a:pt x="12086" y="4947"/>
                    </a:cubicBezTo>
                    <a:cubicBezTo>
                      <a:pt x="12494" y="5309"/>
                      <a:pt x="12494" y="5551"/>
                      <a:pt x="12494" y="5913"/>
                    </a:cubicBezTo>
                    <a:cubicBezTo>
                      <a:pt x="12086" y="6516"/>
                      <a:pt x="12494" y="6516"/>
                      <a:pt x="12086" y="6637"/>
                    </a:cubicBezTo>
                    <a:cubicBezTo>
                      <a:pt x="12086" y="7120"/>
                      <a:pt x="12902" y="7482"/>
                      <a:pt x="13717" y="7844"/>
                    </a:cubicBezTo>
                    <a:cubicBezTo>
                      <a:pt x="14532" y="8206"/>
                      <a:pt x="14532" y="8206"/>
                      <a:pt x="16162" y="8568"/>
                    </a:cubicBezTo>
                    <a:cubicBezTo>
                      <a:pt x="16977" y="8688"/>
                      <a:pt x="17792" y="8930"/>
                      <a:pt x="18607" y="9050"/>
                    </a:cubicBezTo>
                    <a:cubicBezTo>
                      <a:pt x="19015" y="9171"/>
                      <a:pt x="19422" y="9292"/>
                      <a:pt x="19830" y="9412"/>
                    </a:cubicBezTo>
                    <a:cubicBezTo>
                      <a:pt x="20237" y="9533"/>
                      <a:pt x="21460" y="9654"/>
                      <a:pt x="21460" y="10016"/>
                    </a:cubicBezTo>
                    <a:cubicBezTo>
                      <a:pt x="21052" y="10257"/>
                      <a:pt x="21460" y="10498"/>
                      <a:pt x="21052" y="10740"/>
                    </a:cubicBezTo>
                    <a:cubicBezTo>
                      <a:pt x="21052" y="10740"/>
                      <a:pt x="21052" y="10860"/>
                      <a:pt x="21052" y="10860"/>
                    </a:cubicBezTo>
                    <a:cubicBezTo>
                      <a:pt x="21052" y="11343"/>
                      <a:pt x="20645" y="11826"/>
                      <a:pt x="20645" y="12308"/>
                    </a:cubicBezTo>
                    <a:cubicBezTo>
                      <a:pt x="20237" y="12912"/>
                      <a:pt x="20237" y="13394"/>
                      <a:pt x="19830" y="13877"/>
                    </a:cubicBezTo>
                    <a:cubicBezTo>
                      <a:pt x="19422" y="13998"/>
                      <a:pt x="19830" y="14118"/>
                      <a:pt x="19830" y="14239"/>
                    </a:cubicBezTo>
                    <a:cubicBezTo>
                      <a:pt x="19830" y="14722"/>
                      <a:pt x="19830" y="15325"/>
                      <a:pt x="19830" y="15808"/>
                    </a:cubicBezTo>
                    <a:cubicBezTo>
                      <a:pt x="19422" y="16049"/>
                      <a:pt x="19422" y="16291"/>
                      <a:pt x="19422" y="16532"/>
                    </a:cubicBezTo>
                    <a:cubicBezTo>
                      <a:pt x="19422" y="16773"/>
                      <a:pt x="19422" y="17015"/>
                      <a:pt x="19422" y="17135"/>
                    </a:cubicBezTo>
                    <a:cubicBezTo>
                      <a:pt x="19015" y="17377"/>
                      <a:pt x="19015" y="17497"/>
                      <a:pt x="19015" y="17739"/>
                    </a:cubicBezTo>
                    <a:cubicBezTo>
                      <a:pt x="19015" y="17859"/>
                      <a:pt x="18607" y="17859"/>
                      <a:pt x="18607" y="17980"/>
                    </a:cubicBezTo>
                    <a:cubicBezTo>
                      <a:pt x="17792" y="18101"/>
                      <a:pt x="17385" y="18342"/>
                      <a:pt x="16569" y="18463"/>
                    </a:cubicBezTo>
                    <a:cubicBezTo>
                      <a:pt x="16569" y="18463"/>
                      <a:pt x="16162" y="18583"/>
                      <a:pt x="15754" y="18704"/>
                    </a:cubicBezTo>
                    <a:cubicBezTo>
                      <a:pt x="14532" y="19066"/>
                      <a:pt x="12902" y="19549"/>
                      <a:pt x="11271" y="19790"/>
                    </a:cubicBezTo>
                    <a:cubicBezTo>
                      <a:pt x="10864" y="19911"/>
                      <a:pt x="10864" y="20031"/>
                      <a:pt x="10456" y="20152"/>
                    </a:cubicBezTo>
                    <a:cubicBezTo>
                      <a:pt x="8826" y="20514"/>
                      <a:pt x="8011" y="20997"/>
                      <a:pt x="6381" y="21359"/>
                    </a:cubicBezTo>
                    <a:cubicBezTo>
                      <a:pt x="5973" y="21359"/>
                      <a:pt x="5566" y="21479"/>
                      <a:pt x="5158" y="21600"/>
                    </a:cubicBezTo>
                    <a:cubicBezTo>
                      <a:pt x="5158" y="21600"/>
                      <a:pt x="5158" y="21479"/>
                      <a:pt x="5158" y="21479"/>
                    </a:cubicBezTo>
                    <a:cubicBezTo>
                      <a:pt x="5158" y="21359"/>
                      <a:pt x="5566" y="21238"/>
                      <a:pt x="5566" y="21117"/>
                    </a:cubicBezTo>
                    <a:cubicBezTo>
                      <a:pt x="5973" y="20876"/>
                      <a:pt x="5973" y="20514"/>
                      <a:pt x="6788" y="20273"/>
                    </a:cubicBezTo>
                    <a:cubicBezTo>
                      <a:pt x="7603" y="19790"/>
                      <a:pt x="8011" y="19307"/>
                      <a:pt x="8826" y="18825"/>
                    </a:cubicBezTo>
                    <a:cubicBezTo>
                      <a:pt x="8826" y="18583"/>
                      <a:pt x="9641" y="18463"/>
                      <a:pt x="9641" y="18342"/>
                    </a:cubicBezTo>
                    <a:cubicBezTo>
                      <a:pt x="10456" y="17980"/>
                      <a:pt x="11271" y="17739"/>
                      <a:pt x="12086" y="17497"/>
                    </a:cubicBezTo>
                    <a:cubicBezTo>
                      <a:pt x="12494" y="17377"/>
                      <a:pt x="12494" y="17256"/>
                      <a:pt x="12902" y="17135"/>
                    </a:cubicBezTo>
                    <a:cubicBezTo>
                      <a:pt x="12902" y="17015"/>
                      <a:pt x="13309" y="16894"/>
                      <a:pt x="13717" y="16773"/>
                    </a:cubicBezTo>
                    <a:cubicBezTo>
                      <a:pt x="14124" y="16653"/>
                      <a:pt x="14124" y="16532"/>
                      <a:pt x="13717" y="16411"/>
                    </a:cubicBezTo>
                    <a:cubicBezTo>
                      <a:pt x="13309" y="16049"/>
                      <a:pt x="12902" y="15808"/>
                      <a:pt x="12086" y="15446"/>
                    </a:cubicBezTo>
                    <a:cubicBezTo>
                      <a:pt x="11679" y="15204"/>
                      <a:pt x="10864" y="15204"/>
                      <a:pt x="10049" y="15084"/>
                    </a:cubicBezTo>
                    <a:cubicBezTo>
                      <a:pt x="9641" y="15084"/>
                      <a:pt x="7196" y="15084"/>
                      <a:pt x="6788" y="15084"/>
                    </a:cubicBezTo>
                    <a:cubicBezTo>
                      <a:pt x="6788" y="15084"/>
                      <a:pt x="6381" y="15204"/>
                      <a:pt x="6381" y="15204"/>
                    </a:cubicBezTo>
                    <a:cubicBezTo>
                      <a:pt x="4343" y="14963"/>
                      <a:pt x="2305" y="14842"/>
                      <a:pt x="675" y="14601"/>
                    </a:cubicBezTo>
                    <a:cubicBezTo>
                      <a:pt x="-140" y="14601"/>
                      <a:pt x="-140" y="14601"/>
                      <a:pt x="268" y="14480"/>
                    </a:cubicBezTo>
                    <a:cubicBezTo>
                      <a:pt x="1083" y="13998"/>
                      <a:pt x="1898" y="13636"/>
                      <a:pt x="2713" y="13153"/>
                    </a:cubicBezTo>
                    <a:cubicBezTo>
                      <a:pt x="3120" y="12791"/>
                      <a:pt x="3935" y="12308"/>
                      <a:pt x="5158" y="11946"/>
                    </a:cubicBezTo>
                    <a:cubicBezTo>
                      <a:pt x="5566" y="11826"/>
                      <a:pt x="5566" y="11584"/>
                      <a:pt x="5973" y="11343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7917" name="Freeform 561"/>
              <p:cNvSpPr/>
              <p:nvPr/>
            </p:nvSpPr>
            <p:spPr>
              <a:xfrm>
                <a:off x="129678" y="251509"/>
                <a:ext cx="22836" cy="3265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92" h="21600" fill="norm" stroke="1" extrusionOk="0">
                    <a:moveTo>
                      <a:pt x="21046" y="17280"/>
                    </a:moveTo>
                    <a:cubicBezTo>
                      <a:pt x="21600" y="17673"/>
                      <a:pt x="21046" y="17673"/>
                      <a:pt x="21046" y="18065"/>
                    </a:cubicBezTo>
                    <a:cubicBezTo>
                      <a:pt x="21046" y="18065"/>
                      <a:pt x="20492" y="18065"/>
                      <a:pt x="20492" y="18065"/>
                    </a:cubicBezTo>
                    <a:cubicBezTo>
                      <a:pt x="19385" y="17673"/>
                      <a:pt x="18831" y="18065"/>
                      <a:pt x="17723" y="17673"/>
                    </a:cubicBezTo>
                    <a:cubicBezTo>
                      <a:pt x="17169" y="17673"/>
                      <a:pt x="16615" y="18065"/>
                      <a:pt x="16615" y="18458"/>
                    </a:cubicBezTo>
                    <a:cubicBezTo>
                      <a:pt x="17169" y="18851"/>
                      <a:pt x="17169" y="19244"/>
                      <a:pt x="17723" y="19636"/>
                    </a:cubicBezTo>
                    <a:cubicBezTo>
                      <a:pt x="18831" y="20029"/>
                      <a:pt x="19385" y="20815"/>
                      <a:pt x="19938" y="21600"/>
                    </a:cubicBezTo>
                    <a:cubicBezTo>
                      <a:pt x="2215" y="21600"/>
                      <a:pt x="2215" y="21600"/>
                      <a:pt x="2215" y="21600"/>
                    </a:cubicBezTo>
                    <a:cubicBezTo>
                      <a:pt x="2769" y="20815"/>
                      <a:pt x="3877" y="19636"/>
                      <a:pt x="4985" y="18851"/>
                    </a:cubicBezTo>
                    <a:cubicBezTo>
                      <a:pt x="4985" y="18851"/>
                      <a:pt x="4985" y="18065"/>
                      <a:pt x="5538" y="17673"/>
                    </a:cubicBezTo>
                    <a:cubicBezTo>
                      <a:pt x="4985" y="17673"/>
                      <a:pt x="4431" y="17673"/>
                      <a:pt x="3877" y="17673"/>
                    </a:cubicBezTo>
                    <a:cubicBezTo>
                      <a:pt x="2769" y="17673"/>
                      <a:pt x="2215" y="17280"/>
                      <a:pt x="1662" y="17673"/>
                    </a:cubicBezTo>
                    <a:cubicBezTo>
                      <a:pt x="1108" y="18065"/>
                      <a:pt x="554" y="18065"/>
                      <a:pt x="554" y="17673"/>
                    </a:cubicBezTo>
                    <a:cubicBezTo>
                      <a:pt x="0" y="17673"/>
                      <a:pt x="0" y="17280"/>
                      <a:pt x="0" y="17280"/>
                    </a:cubicBezTo>
                    <a:cubicBezTo>
                      <a:pt x="554" y="16495"/>
                      <a:pt x="1108" y="15709"/>
                      <a:pt x="2215" y="15316"/>
                    </a:cubicBezTo>
                    <a:cubicBezTo>
                      <a:pt x="3877" y="14138"/>
                      <a:pt x="4431" y="12567"/>
                      <a:pt x="5538" y="11389"/>
                    </a:cubicBezTo>
                    <a:cubicBezTo>
                      <a:pt x="6092" y="10996"/>
                      <a:pt x="6092" y="10604"/>
                      <a:pt x="5538" y="10604"/>
                    </a:cubicBezTo>
                    <a:cubicBezTo>
                      <a:pt x="4431" y="10604"/>
                      <a:pt x="3323" y="10604"/>
                      <a:pt x="2215" y="10604"/>
                    </a:cubicBezTo>
                    <a:cubicBezTo>
                      <a:pt x="2215" y="10604"/>
                      <a:pt x="1662" y="10211"/>
                      <a:pt x="1662" y="10211"/>
                    </a:cubicBezTo>
                    <a:cubicBezTo>
                      <a:pt x="1662" y="10211"/>
                      <a:pt x="1662" y="9818"/>
                      <a:pt x="2215" y="9818"/>
                    </a:cubicBezTo>
                    <a:cubicBezTo>
                      <a:pt x="2769" y="9033"/>
                      <a:pt x="3323" y="8640"/>
                      <a:pt x="3323" y="7855"/>
                    </a:cubicBezTo>
                    <a:cubicBezTo>
                      <a:pt x="4985" y="6284"/>
                      <a:pt x="6646" y="4713"/>
                      <a:pt x="8308" y="3142"/>
                    </a:cubicBezTo>
                    <a:cubicBezTo>
                      <a:pt x="9415" y="1964"/>
                      <a:pt x="11077" y="1178"/>
                      <a:pt x="11077" y="0"/>
                    </a:cubicBezTo>
                    <a:cubicBezTo>
                      <a:pt x="11077" y="0"/>
                      <a:pt x="11077" y="0"/>
                      <a:pt x="11077" y="0"/>
                    </a:cubicBezTo>
                    <a:cubicBezTo>
                      <a:pt x="11631" y="393"/>
                      <a:pt x="12185" y="785"/>
                      <a:pt x="12738" y="1178"/>
                    </a:cubicBezTo>
                    <a:cubicBezTo>
                      <a:pt x="14400" y="2749"/>
                      <a:pt x="15508" y="4713"/>
                      <a:pt x="17169" y="6284"/>
                    </a:cubicBezTo>
                    <a:cubicBezTo>
                      <a:pt x="18831" y="7462"/>
                      <a:pt x="19385" y="9033"/>
                      <a:pt x="20492" y="10211"/>
                    </a:cubicBezTo>
                    <a:cubicBezTo>
                      <a:pt x="20492" y="10211"/>
                      <a:pt x="20492" y="10211"/>
                      <a:pt x="20492" y="10211"/>
                    </a:cubicBezTo>
                    <a:cubicBezTo>
                      <a:pt x="20492" y="10211"/>
                      <a:pt x="20492" y="10604"/>
                      <a:pt x="20492" y="10604"/>
                    </a:cubicBezTo>
                    <a:cubicBezTo>
                      <a:pt x="19938" y="10211"/>
                      <a:pt x="19385" y="10211"/>
                      <a:pt x="19385" y="10211"/>
                    </a:cubicBezTo>
                    <a:cubicBezTo>
                      <a:pt x="18277" y="10211"/>
                      <a:pt x="17169" y="10604"/>
                      <a:pt x="15508" y="10604"/>
                    </a:cubicBezTo>
                    <a:cubicBezTo>
                      <a:pt x="14954" y="10604"/>
                      <a:pt x="14954" y="11389"/>
                      <a:pt x="14954" y="11782"/>
                    </a:cubicBezTo>
                    <a:cubicBezTo>
                      <a:pt x="15508" y="12175"/>
                      <a:pt x="16062" y="12960"/>
                      <a:pt x="17169" y="13353"/>
                    </a:cubicBezTo>
                    <a:cubicBezTo>
                      <a:pt x="17723" y="14138"/>
                      <a:pt x="18831" y="14924"/>
                      <a:pt x="19385" y="15709"/>
                    </a:cubicBezTo>
                    <a:cubicBezTo>
                      <a:pt x="19938" y="16495"/>
                      <a:pt x="20492" y="16887"/>
                      <a:pt x="21046" y="1728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7918" name="Freeform 562"/>
              <p:cNvSpPr/>
              <p:nvPr/>
            </p:nvSpPr>
            <p:spPr>
              <a:xfrm>
                <a:off x="147547" y="115654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200" h="21600" fill="norm" stroke="1" extrusionOk="0">
                    <a:moveTo>
                      <a:pt x="14880" y="0"/>
                    </a:moveTo>
                    <a:cubicBezTo>
                      <a:pt x="14880" y="3600"/>
                      <a:pt x="19200" y="3600"/>
                      <a:pt x="19200" y="3600"/>
                    </a:cubicBezTo>
                    <a:cubicBezTo>
                      <a:pt x="19200" y="10800"/>
                      <a:pt x="14880" y="18000"/>
                      <a:pt x="6240" y="21600"/>
                    </a:cubicBezTo>
                    <a:cubicBezTo>
                      <a:pt x="6240" y="21600"/>
                      <a:pt x="1920" y="21600"/>
                      <a:pt x="1920" y="21600"/>
                    </a:cubicBezTo>
                    <a:cubicBezTo>
                      <a:pt x="1920" y="18000"/>
                      <a:pt x="-2400" y="18000"/>
                      <a:pt x="1920" y="14400"/>
                    </a:cubicBezTo>
                    <a:cubicBezTo>
                      <a:pt x="1920" y="14400"/>
                      <a:pt x="1920" y="10800"/>
                      <a:pt x="1920" y="10800"/>
                    </a:cubicBezTo>
                    <a:cubicBezTo>
                      <a:pt x="6240" y="7200"/>
                      <a:pt x="6240" y="7200"/>
                      <a:pt x="10560" y="3600"/>
                    </a:cubicBezTo>
                    <a:cubicBezTo>
                      <a:pt x="10560" y="3600"/>
                      <a:pt x="14880" y="0"/>
                      <a:pt x="1488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7919" name="Freeform 563"/>
              <p:cNvSpPr/>
              <p:nvPr/>
            </p:nvSpPr>
            <p:spPr>
              <a:xfrm>
                <a:off x="147319" y="157978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600" h="20829" fill="norm" stroke="1" extrusionOk="0">
                    <a:moveTo>
                      <a:pt x="19600" y="11572"/>
                    </a:moveTo>
                    <a:cubicBezTo>
                      <a:pt x="19600" y="17743"/>
                      <a:pt x="16000" y="17743"/>
                      <a:pt x="16000" y="20829"/>
                    </a:cubicBezTo>
                    <a:cubicBezTo>
                      <a:pt x="16000" y="20829"/>
                      <a:pt x="16000" y="20829"/>
                      <a:pt x="16000" y="20829"/>
                    </a:cubicBezTo>
                    <a:cubicBezTo>
                      <a:pt x="8800" y="17743"/>
                      <a:pt x="5200" y="11572"/>
                      <a:pt x="1600" y="8486"/>
                    </a:cubicBezTo>
                    <a:cubicBezTo>
                      <a:pt x="-2000" y="8486"/>
                      <a:pt x="1600" y="5400"/>
                      <a:pt x="1600" y="5400"/>
                    </a:cubicBezTo>
                    <a:cubicBezTo>
                      <a:pt x="1600" y="2315"/>
                      <a:pt x="1600" y="2315"/>
                      <a:pt x="1600" y="2315"/>
                    </a:cubicBezTo>
                    <a:cubicBezTo>
                      <a:pt x="5200" y="-771"/>
                      <a:pt x="8800" y="-771"/>
                      <a:pt x="8800" y="2315"/>
                    </a:cubicBezTo>
                    <a:cubicBezTo>
                      <a:pt x="12400" y="5400"/>
                      <a:pt x="16000" y="8486"/>
                      <a:pt x="19600" y="11572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7920" name="Freeform 564"/>
              <p:cNvSpPr/>
              <p:nvPr/>
            </p:nvSpPr>
            <p:spPr>
              <a:xfrm>
                <a:off x="148200" y="121831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8600" h="21600" fill="norm" stroke="1" extrusionOk="0">
                    <a:moveTo>
                      <a:pt x="16200" y="14400"/>
                    </a:moveTo>
                    <a:cubicBezTo>
                      <a:pt x="16200" y="21600"/>
                      <a:pt x="16200" y="21600"/>
                      <a:pt x="5400" y="21600"/>
                    </a:cubicBezTo>
                    <a:cubicBezTo>
                      <a:pt x="5400" y="21600"/>
                      <a:pt x="0" y="21600"/>
                      <a:pt x="0" y="14400"/>
                    </a:cubicBezTo>
                    <a:cubicBezTo>
                      <a:pt x="0" y="7200"/>
                      <a:pt x="5400" y="0"/>
                      <a:pt x="16200" y="0"/>
                    </a:cubicBezTo>
                    <a:cubicBezTo>
                      <a:pt x="21600" y="7200"/>
                      <a:pt x="16200" y="7200"/>
                      <a:pt x="16200" y="144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7921" name="Freeform 565"/>
              <p:cNvSpPr/>
              <p:nvPr/>
            </p:nvSpPr>
            <p:spPr>
              <a:xfrm>
                <a:off x="148810" y="143452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10800"/>
                    </a:moveTo>
                    <a:cubicBezTo>
                      <a:pt x="0" y="9000"/>
                      <a:pt x="0" y="5400"/>
                      <a:pt x="5400" y="3600"/>
                    </a:cubicBezTo>
                    <a:cubicBezTo>
                      <a:pt x="5400" y="1800"/>
                      <a:pt x="5400" y="0"/>
                      <a:pt x="10800" y="0"/>
                    </a:cubicBezTo>
                    <a:cubicBezTo>
                      <a:pt x="16200" y="1800"/>
                      <a:pt x="21600" y="1800"/>
                      <a:pt x="21600" y="3600"/>
                    </a:cubicBezTo>
                    <a:cubicBezTo>
                      <a:pt x="16200" y="9000"/>
                      <a:pt x="21600" y="14400"/>
                      <a:pt x="10800" y="19800"/>
                    </a:cubicBezTo>
                    <a:cubicBezTo>
                      <a:pt x="5400" y="19800"/>
                      <a:pt x="5400" y="19800"/>
                      <a:pt x="5400" y="21600"/>
                    </a:cubicBezTo>
                    <a:cubicBezTo>
                      <a:pt x="5400" y="19800"/>
                      <a:pt x="0" y="19800"/>
                      <a:pt x="0" y="19800"/>
                    </a:cubicBezTo>
                    <a:cubicBezTo>
                      <a:pt x="0" y="16200"/>
                      <a:pt x="0" y="14400"/>
                      <a:pt x="0" y="108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7922" name="Freeform 566"/>
              <p:cNvSpPr/>
              <p:nvPr/>
            </p:nvSpPr>
            <p:spPr>
              <a:xfrm>
                <a:off x="150023" y="136282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0800" y="0"/>
                    </a:moveTo>
                    <a:cubicBezTo>
                      <a:pt x="14400" y="0"/>
                      <a:pt x="21600" y="7200"/>
                      <a:pt x="21600" y="10800"/>
                    </a:cubicBezTo>
                    <a:cubicBezTo>
                      <a:pt x="21600" y="14400"/>
                      <a:pt x="14400" y="21600"/>
                      <a:pt x="14400" y="21600"/>
                    </a:cubicBezTo>
                    <a:cubicBezTo>
                      <a:pt x="7200" y="21600"/>
                      <a:pt x="0" y="14400"/>
                      <a:pt x="0" y="7200"/>
                    </a:cubicBezTo>
                    <a:cubicBezTo>
                      <a:pt x="0" y="3600"/>
                      <a:pt x="3600" y="0"/>
                      <a:pt x="108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7923" name="Freeform 567"/>
              <p:cNvSpPr/>
              <p:nvPr/>
            </p:nvSpPr>
            <p:spPr>
              <a:xfrm>
                <a:off x="151899" y="161212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6200" y="0"/>
                    </a:moveTo>
                    <a:cubicBezTo>
                      <a:pt x="16200" y="0"/>
                      <a:pt x="21600" y="5400"/>
                      <a:pt x="21600" y="5400"/>
                    </a:cubicBezTo>
                    <a:cubicBezTo>
                      <a:pt x="16200" y="10800"/>
                      <a:pt x="10800" y="16200"/>
                      <a:pt x="10800" y="21600"/>
                    </a:cubicBezTo>
                    <a:cubicBezTo>
                      <a:pt x="5400" y="16200"/>
                      <a:pt x="5400" y="16200"/>
                      <a:pt x="0" y="16200"/>
                    </a:cubicBezTo>
                    <a:cubicBezTo>
                      <a:pt x="0" y="10800"/>
                      <a:pt x="0" y="10800"/>
                      <a:pt x="0" y="10800"/>
                    </a:cubicBezTo>
                    <a:cubicBezTo>
                      <a:pt x="5400" y="5400"/>
                      <a:pt x="5400" y="0"/>
                      <a:pt x="10800" y="0"/>
                    </a:cubicBezTo>
                    <a:cubicBezTo>
                      <a:pt x="16200" y="0"/>
                      <a:pt x="16200" y="0"/>
                      <a:pt x="162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7924" name="Freeform 568"/>
              <p:cNvSpPr/>
              <p:nvPr/>
            </p:nvSpPr>
            <p:spPr>
              <a:xfrm>
                <a:off x="152671" y="101424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10800"/>
                    </a:moveTo>
                    <a:cubicBezTo>
                      <a:pt x="14400" y="10800"/>
                      <a:pt x="14400" y="21600"/>
                      <a:pt x="14400" y="21600"/>
                    </a:cubicBezTo>
                    <a:cubicBezTo>
                      <a:pt x="7200" y="10800"/>
                      <a:pt x="7200" y="10800"/>
                      <a:pt x="0" y="0"/>
                    </a:cubicBezTo>
                    <a:cubicBezTo>
                      <a:pt x="7200" y="0"/>
                      <a:pt x="7200" y="0"/>
                      <a:pt x="7200" y="0"/>
                    </a:cubicBezTo>
                    <a:cubicBezTo>
                      <a:pt x="14400" y="0"/>
                      <a:pt x="14400" y="10800"/>
                      <a:pt x="21600" y="108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7925" name="Freeform 569"/>
              <p:cNvSpPr/>
              <p:nvPr/>
            </p:nvSpPr>
            <p:spPr>
              <a:xfrm>
                <a:off x="152119" y="123817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7280" y="0"/>
                    </a:moveTo>
                    <a:cubicBezTo>
                      <a:pt x="17280" y="3600"/>
                      <a:pt x="17280" y="3600"/>
                      <a:pt x="21600" y="7200"/>
                    </a:cubicBezTo>
                    <a:cubicBezTo>
                      <a:pt x="21600" y="7200"/>
                      <a:pt x="17280" y="10800"/>
                      <a:pt x="17280" y="10800"/>
                    </a:cubicBezTo>
                    <a:cubicBezTo>
                      <a:pt x="12960" y="21600"/>
                      <a:pt x="12960" y="21600"/>
                      <a:pt x="4320" y="21600"/>
                    </a:cubicBezTo>
                    <a:cubicBezTo>
                      <a:pt x="0" y="21600"/>
                      <a:pt x="0" y="21600"/>
                      <a:pt x="0" y="18000"/>
                    </a:cubicBezTo>
                    <a:cubicBezTo>
                      <a:pt x="0" y="10800"/>
                      <a:pt x="0" y="7200"/>
                      <a:pt x="4320" y="3600"/>
                    </a:cubicBezTo>
                    <a:cubicBezTo>
                      <a:pt x="4320" y="0"/>
                      <a:pt x="12960" y="0"/>
                      <a:pt x="1728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7926" name="Freeform 570"/>
              <p:cNvSpPr/>
              <p:nvPr/>
            </p:nvSpPr>
            <p:spPr>
              <a:xfrm>
                <a:off x="153884" y="144555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0"/>
                    </a:moveTo>
                    <a:cubicBezTo>
                      <a:pt x="21600" y="0"/>
                      <a:pt x="21600" y="0"/>
                      <a:pt x="21600" y="10800"/>
                    </a:cubicBezTo>
                    <a:cubicBezTo>
                      <a:pt x="21600" y="10800"/>
                      <a:pt x="21600" y="10800"/>
                      <a:pt x="21600" y="21600"/>
                    </a:cubicBezTo>
                    <a:cubicBezTo>
                      <a:pt x="0" y="10800"/>
                      <a:pt x="0" y="10800"/>
                      <a:pt x="0" y="10800"/>
                    </a:cubicBezTo>
                    <a:cubicBezTo>
                      <a:pt x="0" y="1080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7927" name="Freeform 571"/>
              <p:cNvSpPr/>
              <p:nvPr/>
            </p:nvSpPr>
            <p:spPr>
              <a:xfrm>
                <a:off x="151837" y="149139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196" h="19200" fill="norm" stroke="1" extrusionOk="0">
                    <a:moveTo>
                      <a:pt x="9450" y="19200"/>
                    </a:moveTo>
                    <a:cubicBezTo>
                      <a:pt x="4050" y="19200"/>
                      <a:pt x="4050" y="19200"/>
                      <a:pt x="2250" y="19200"/>
                    </a:cubicBezTo>
                    <a:cubicBezTo>
                      <a:pt x="2250" y="19200"/>
                      <a:pt x="450" y="19200"/>
                      <a:pt x="450" y="14880"/>
                    </a:cubicBezTo>
                    <a:cubicBezTo>
                      <a:pt x="450" y="10560"/>
                      <a:pt x="-1350" y="6240"/>
                      <a:pt x="2250" y="1920"/>
                    </a:cubicBezTo>
                    <a:cubicBezTo>
                      <a:pt x="2250" y="1920"/>
                      <a:pt x="4050" y="-2400"/>
                      <a:pt x="5850" y="1920"/>
                    </a:cubicBezTo>
                    <a:cubicBezTo>
                      <a:pt x="7650" y="1920"/>
                      <a:pt x="9450" y="1920"/>
                      <a:pt x="11250" y="1920"/>
                    </a:cubicBezTo>
                    <a:cubicBezTo>
                      <a:pt x="13050" y="1920"/>
                      <a:pt x="14850" y="1920"/>
                      <a:pt x="16650" y="1920"/>
                    </a:cubicBezTo>
                    <a:cubicBezTo>
                      <a:pt x="16650" y="1920"/>
                      <a:pt x="18450" y="6240"/>
                      <a:pt x="18450" y="6240"/>
                    </a:cubicBezTo>
                    <a:cubicBezTo>
                      <a:pt x="20250" y="10560"/>
                      <a:pt x="18450" y="10560"/>
                      <a:pt x="16650" y="14880"/>
                    </a:cubicBezTo>
                    <a:cubicBezTo>
                      <a:pt x="14850" y="19200"/>
                      <a:pt x="11250" y="14880"/>
                      <a:pt x="7650" y="19200"/>
                    </a:cubicBezTo>
                    <a:cubicBezTo>
                      <a:pt x="7650" y="19200"/>
                      <a:pt x="9450" y="19200"/>
                      <a:pt x="9450" y="192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7928" name="Freeform 572"/>
              <p:cNvSpPr/>
              <p:nvPr/>
            </p:nvSpPr>
            <p:spPr>
              <a:xfrm>
                <a:off x="155098" y="101424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21600"/>
                    </a:moveTo>
                    <a:cubicBezTo>
                      <a:pt x="0" y="21600"/>
                      <a:pt x="0" y="10800"/>
                      <a:pt x="0" y="10800"/>
                    </a:cubicBezTo>
                    <a:cubicBezTo>
                      <a:pt x="0" y="10800"/>
                      <a:pt x="21600" y="0"/>
                      <a:pt x="21600" y="0"/>
                    </a:cubicBezTo>
                    <a:cubicBezTo>
                      <a:pt x="0" y="21600"/>
                      <a:pt x="0" y="21600"/>
                      <a:pt x="0" y="216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7929" name="Freeform 573"/>
              <p:cNvSpPr/>
              <p:nvPr/>
            </p:nvSpPr>
            <p:spPr>
              <a:xfrm>
                <a:off x="154274" y="110572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8793" h="20541" fill="norm" stroke="1" extrusionOk="0">
                    <a:moveTo>
                      <a:pt x="12343" y="14370"/>
                    </a:moveTo>
                    <a:cubicBezTo>
                      <a:pt x="9257" y="14370"/>
                      <a:pt x="6171" y="17455"/>
                      <a:pt x="6171" y="17455"/>
                    </a:cubicBezTo>
                    <a:cubicBezTo>
                      <a:pt x="3086" y="20541"/>
                      <a:pt x="3086" y="20541"/>
                      <a:pt x="0" y="20541"/>
                    </a:cubicBezTo>
                    <a:cubicBezTo>
                      <a:pt x="0" y="20541"/>
                      <a:pt x="0" y="17455"/>
                      <a:pt x="0" y="17455"/>
                    </a:cubicBezTo>
                    <a:cubicBezTo>
                      <a:pt x="0" y="14370"/>
                      <a:pt x="3086" y="8198"/>
                      <a:pt x="3086" y="5112"/>
                    </a:cubicBezTo>
                    <a:cubicBezTo>
                      <a:pt x="6171" y="-1059"/>
                      <a:pt x="12343" y="-1059"/>
                      <a:pt x="15429" y="2027"/>
                    </a:cubicBezTo>
                    <a:cubicBezTo>
                      <a:pt x="21600" y="8198"/>
                      <a:pt x="18514" y="14370"/>
                      <a:pt x="12343" y="1437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7930" name="Freeform 574"/>
              <p:cNvSpPr/>
              <p:nvPr/>
            </p:nvSpPr>
            <p:spPr>
              <a:xfrm>
                <a:off x="156494" y="152608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785" h="21600" fill="norm" stroke="1" extrusionOk="0">
                    <a:moveTo>
                      <a:pt x="0" y="12960"/>
                    </a:moveTo>
                    <a:cubicBezTo>
                      <a:pt x="0" y="8640"/>
                      <a:pt x="0" y="4320"/>
                      <a:pt x="0" y="432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1600" y="4320"/>
                      <a:pt x="21600" y="8640"/>
                      <a:pt x="18000" y="12960"/>
                    </a:cubicBezTo>
                    <a:cubicBezTo>
                      <a:pt x="14400" y="12960"/>
                      <a:pt x="10800" y="17280"/>
                      <a:pt x="7200" y="21600"/>
                    </a:cubicBezTo>
                    <a:cubicBezTo>
                      <a:pt x="7200" y="21600"/>
                      <a:pt x="3600" y="21600"/>
                      <a:pt x="3600" y="21600"/>
                    </a:cubicBezTo>
                    <a:cubicBezTo>
                      <a:pt x="0" y="17280"/>
                      <a:pt x="0" y="17280"/>
                      <a:pt x="0" y="1296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7931" name="Freeform 575"/>
              <p:cNvSpPr/>
              <p:nvPr/>
            </p:nvSpPr>
            <p:spPr>
              <a:xfrm>
                <a:off x="156863" y="150150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8225" fill="norm" stroke="1" extrusionOk="0">
                    <a:moveTo>
                      <a:pt x="21600" y="18225"/>
                    </a:moveTo>
                    <a:cubicBezTo>
                      <a:pt x="12343" y="18225"/>
                      <a:pt x="6171" y="12825"/>
                      <a:pt x="0" y="12825"/>
                    </a:cubicBezTo>
                    <a:cubicBezTo>
                      <a:pt x="0" y="12825"/>
                      <a:pt x="0" y="7425"/>
                      <a:pt x="3086" y="7425"/>
                    </a:cubicBezTo>
                    <a:cubicBezTo>
                      <a:pt x="3086" y="2025"/>
                      <a:pt x="6171" y="2025"/>
                      <a:pt x="9257" y="2025"/>
                    </a:cubicBezTo>
                    <a:cubicBezTo>
                      <a:pt x="18514" y="-3375"/>
                      <a:pt x="21600" y="2025"/>
                      <a:pt x="21600" y="18225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7932" name="Freeform 576"/>
              <p:cNvSpPr/>
              <p:nvPr/>
            </p:nvSpPr>
            <p:spPr>
              <a:xfrm>
                <a:off x="156863" y="127626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8600" fill="norm" stroke="1" extrusionOk="0">
                    <a:moveTo>
                      <a:pt x="21600" y="2400"/>
                    </a:moveTo>
                    <a:cubicBezTo>
                      <a:pt x="21600" y="2400"/>
                      <a:pt x="21600" y="2400"/>
                      <a:pt x="21600" y="2400"/>
                    </a:cubicBezTo>
                    <a:cubicBezTo>
                      <a:pt x="17280" y="13200"/>
                      <a:pt x="12960" y="18600"/>
                      <a:pt x="4320" y="18600"/>
                    </a:cubicBezTo>
                    <a:cubicBezTo>
                      <a:pt x="4320" y="18600"/>
                      <a:pt x="0" y="13200"/>
                      <a:pt x="0" y="13200"/>
                    </a:cubicBezTo>
                    <a:cubicBezTo>
                      <a:pt x="0" y="7800"/>
                      <a:pt x="0" y="2400"/>
                      <a:pt x="4320" y="2400"/>
                    </a:cubicBezTo>
                    <a:cubicBezTo>
                      <a:pt x="4320" y="2400"/>
                      <a:pt x="4320" y="2400"/>
                      <a:pt x="8640" y="2400"/>
                    </a:cubicBezTo>
                    <a:cubicBezTo>
                      <a:pt x="12960" y="2400"/>
                      <a:pt x="17280" y="-3000"/>
                      <a:pt x="21600" y="24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7933" name="Freeform 577"/>
              <p:cNvSpPr/>
              <p:nvPr/>
            </p:nvSpPr>
            <p:spPr>
              <a:xfrm>
                <a:off x="157582" y="157125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069" h="19747" fill="norm" stroke="1" extrusionOk="0">
                    <a:moveTo>
                      <a:pt x="19069" y="3547"/>
                    </a:moveTo>
                    <a:cubicBezTo>
                      <a:pt x="19069" y="3547"/>
                      <a:pt x="19069" y="8947"/>
                      <a:pt x="19069" y="8947"/>
                    </a:cubicBezTo>
                    <a:cubicBezTo>
                      <a:pt x="14749" y="14347"/>
                      <a:pt x="14749" y="19747"/>
                      <a:pt x="6109" y="19747"/>
                    </a:cubicBezTo>
                    <a:cubicBezTo>
                      <a:pt x="1789" y="19747"/>
                      <a:pt x="-2531" y="14347"/>
                      <a:pt x="1789" y="8947"/>
                    </a:cubicBezTo>
                    <a:cubicBezTo>
                      <a:pt x="1789" y="-1853"/>
                      <a:pt x="14749" y="-1853"/>
                      <a:pt x="19069" y="3547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7934" name="Freeform 578"/>
              <p:cNvSpPr/>
              <p:nvPr/>
            </p:nvSpPr>
            <p:spPr>
              <a:xfrm>
                <a:off x="161743" y="130656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5274" h="21600" fill="norm" stroke="1" extrusionOk="0">
                    <a:moveTo>
                      <a:pt x="0" y="14400"/>
                    </a:moveTo>
                    <a:cubicBezTo>
                      <a:pt x="0" y="7200"/>
                      <a:pt x="0" y="7200"/>
                      <a:pt x="0" y="0"/>
                    </a:cubicBezTo>
                    <a:cubicBezTo>
                      <a:pt x="10800" y="7200"/>
                      <a:pt x="10800" y="14400"/>
                      <a:pt x="10800" y="14400"/>
                    </a:cubicBezTo>
                    <a:cubicBezTo>
                      <a:pt x="21600" y="21600"/>
                      <a:pt x="10800" y="21600"/>
                      <a:pt x="0" y="21600"/>
                    </a:cubicBezTo>
                    <a:cubicBezTo>
                      <a:pt x="0" y="21600"/>
                      <a:pt x="0" y="14400"/>
                      <a:pt x="0" y="144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7935" name="Freeform 579"/>
              <p:cNvSpPr/>
              <p:nvPr/>
            </p:nvSpPr>
            <p:spPr>
              <a:xfrm>
                <a:off x="160724" y="141687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0800" y="0"/>
                    </a:moveTo>
                    <a:cubicBezTo>
                      <a:pt x="14400" y="0"/>
                      <a:pt x="21600" y="10800"/>
                      <a:pt x="21600" y="14400"/>
                    </a:cubicBezTo>
                    <a:cubicBezTo>
                      <a:pt x="18000" y="18000"/>
                      <a:pt x="18000" y="18000"/>
                      <a:pt x="18000" y="21600"/>
                    </a:cubicBezTo>
                    <a:cubicBezTo>
                      <a:pt x="14400" y="21600"/>
                      <a:pt x="10800" y="21600"/>
                      <a:pt x="10800" y="21600"/>
                    </a:cubicBezTo>
                    <a:cubicBezTo>
                      <a:pt x="0" y="21600"/>
                      <a:pt x="0" y="21600"/>
                      <a:pt x="0" y="14400"/>
                    </a:cubicBezTo>
                    <a:cubicBezTo>
                      <a:pt x="0" y="7200"/>
                      <a:pt x="3600" y="0"/>
                      <a:pt x="108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7936" name="Freeform 580"/>
              <p:cNvSpPr/>
              <p:nvPr/>
            </p:nvSpPr>
            <p:spPr>
              <a:xfrm>
                <a:off x="162013" y="200636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925" h="20018" fill="norm" stroke="1" extrusionOk="0">
                    <a:moveTo>
                      <a:pt x="2025" y="8100"/>
                    </a:moveTo>
                    <a:cubicBezTo>
                      <a:pt x="-675" y="5400"/>
                      <a:pt x="-675" y="2700"/>
                      <a:pt x="2025" y="0"/>
                    </a:cubicBezTo>
                    <a:cubicBezTo>
                      <a:pt x="4725" y="0"/>
                      <a:pt x="4725" y="0"/>
                      <a:pt x="7425" y="0"/>
                    </a:cubicBezTo>
                    <a:cubicBezTo>
                      <a:pt x="10125" y="2700"/>
                      <a:pt x="12825" y="8100"/>
                      <a:pt x="18225" y="8100"/>
                    </a:cubicBezTo>
                    <a:cubicBezTo>
                      <a:pt x="20925" y="8100"/>
                      <a:pt x="20925" y="10800"/>
                      <a:pt x="20925" y="13500"/>
                    </a:cubicBezTo>
                    <a:cubicBezTo>
                      <a:pt x="20925" y="16200"/>
                      <a:pt x="18225" y="18900"/>
                      <a:pt x="18225" y="18900"/>
                    </a:cubicBezTo>
                    <a:cubicBezTo>
                      <a:pt x="15525" y="21600"/>
                      <a:pt x="12825" y="18900"/>
                      <a:pt x="10125" y="16200"/>
                    </a:cubicBezTo>
                    <a:cubicBezTo>
                      <a:pt x="7425" y="13500"/>
                      <a:pt x="2025" y="13500"/>
                      <a:pt x="2025" y="81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7937" name="Freeform 581"/>
              <p:cNvSpPr/>
              <p:nvPr/>
            </p:nvSpPr>
            <p:spPr>
              <a:xfrm>
                <a:off x="159620" y="191402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214" fill="norm" stroke="1" extrusionOk="0">
                    <a:moveTo>
                      <a:pt x="0" y="11957"/>
                    </a:moveTo>
                    <a:cubicBezTo>
                      <a:pt x="0" y="10414"/>
                      <a:pt x="0" y="10414"/>
                      <a:pt x="0" y="10414"/>
                    </a:cubicBezTo>
                    <a:cubicBezTo>
                      <a:pt x="2700" y="7328"/>
                      <a:pt x="2700" y="2700"/>
                      <a:pt x="4050" y="1157"/>
                    </a:cubicBezTo>
                    <a:cubicBezTo>
                      <a:pt x="5400" y="-386"/>
                      <a:pt x="5400" y="-386"/>
                      <a:pt x="5400" y="1157"/>
                    </a:cubicBezTo>
                    <a:cubicBezTo>
                      <a:pt x="6750" y="1157"/>
                      <a:pt x="6750" y="2700"/>
                      <a:pt x="6750" y="2700"/>
                    </a:cubicBezTo>
                    <a:cubicBezTo>
                      <a:pt x="8100" y="4243"/>
                      <a:pt x="9450" y="5785"/>
                      <a:pt x="10800" y="4243"/>
                    </a:cubicBezTo>
                    <a:cubicBezTo>
                      <a:pt x="12150" y="2700"/>
                      <a:pt x="13500" y="2700"/>
                      <a:pt x="13500" y="5785"/>
                    </a:cubicBezTo>
                    <a:cubicBezTo>
                      <a:pt x="13500" y="10414"/>
                      <a:pt x="16200" y="15043"/>
                      <a:pt x="20250" y="16585"/>
                    </a:cubicBezTo>
                    <a:cubicBezTo>
                      <a:pt x="20250" y="16585"/>
                      <a:pt x="20250" y="16585"/>
                      <a:pt x="20250" y="16585"/>
                    </a:cubicBezTo>
                    <a:cubicBezTo>
                      <a:pt x="21600" y="18128"/>
                      <a:pt x="21600" y="19671"/>
                      <a:pt x="21600" y="19671"/>
                    </a:cubicBezTo>
                    <a:cubicBezTo>
                      <a:pt x="20250" y="21214"/>
                      <a:pt x="18900" y="21214"/>
                      <a:pt x="18900" y="21214"/>
                    </a:cubicBezTo>
                    <a:cubicBezTo>
                      <a:pt x="17550" y="21214"/>
                      <a:pt x="17550" y="19671"/>
                      <a:pt x="16200" y="19671"/>
                    </a:cubicBezTo>
                    <a:cubicBezTo>
                      <a:pt x="16200" y="18128"/>
                      <a:pt x="16200" y="16585"/>
                      <a:pt x="14850" y="16585"/>
                    </a:cubicBezTo>
                    <a:cubicBezTo>
                      <a:pt x="12150" y="18128"/>
                      <a:pt x="12150" y="15043"/>
                      <a:pt x="10800" y="11957"/>
                    </a:cubicBezTo>
                    <a:cubicBezTo>
                      <a:pt x="10800" y="8871"/>
                      <a:pt x="9450" y="8871"/>
                      <a:pt x="9450" y="7328"/>
                    </a:cubicBezTo>
                    <a:cubicBezTo>
                      <a:pt x="9450" y="7328"/>
                      <a:pt x="4050" y="8871"/>
                      <a:pt x="4050" y="8871"/>
                    </a:cubicBezTo>
                    <a:cubicBezTo>
                      <a:pt x="4050" y="10414"/>
                      <a:pt x="4050" y="11957"/>
                      <a:pt x="2700" y="11957"/>
                    </a:cubicBezTo>
                    <a:cubicBezTo>
                      <a:pt x="2700" y="13500"/>
                      <a:pt x="1350" y="13500"/>
                      <a:pt x="1350" y="13500"/>
                    </a:cubicBezTo>
                    <a:cubicBezTo>
                      <a:pt x="0" y="11957"/>
                      <a:pt x="0" y="11957"/>
                      <a:pt x="0" y="11957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7938" name="Freeform 582"/>
              <p:cNvSpPr/>
              <p:nvPr/>
            </p:nvSpPr>
            <p:spPr>
              <a:xfrm>
                <a:off x="164243" y="133304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8429" h="21600" fill="norm" stroke="1" extrusionOk="0">
                    <a:moveTo>
                      <a:pt x="18429" y="3600"/>
                    </a:moveTo>
                    <a:cubicBezTo>
                      <a:pt x="14109" y="10800"/>
                      <a:pt x="14109" y="14400"/>
                      <a:pt x="9789" y="21600"/>
                    </a:cubicBezTo>
                    <a:cubicBezTo>
                      <a:pt x="9789" y="21600"/>
                      <a:pt x="5469" y="21600"/>
                      <a:pt x="5469" y="21600"/>
                    </a:cubicBezTo>
                    <a:cubicBezTo>
                      <a:pt x="1149" y="21600"/>
                      <a:pt x="1149" y="18000"/>
                      <a:pt x="1149" y="14400"/>
                    </a:cubicBezTo>
                    <a:cubicBezTo>
                      <a:pt x="-3171" y="10800"/>
                      <a:pt x="5469" y="0"/>
                      <a:pt x="14109" y="0"/>
                    </a:cubicBezTo>
                    <a:cubicBezTo>
                      <a:pt x="14109" y="0"/>
                      <a:pt x="18429" y="3600"/>
                      <a:pt x="18429" y="36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7939" name="Freeform 583"/>
              <p:cNvSpPr/>
              <p:nvPr/>
            </p:nvSpPr>
            <p:spPr>
              <a:xfrm>
                <a:off x="164254" y="157170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0520" fill="norm" stroke="1" extrusionOk="0">
                    <a:moveTo>
                      <a:pt x="16200" y="0"/>
                    </a:moveTo>
                    <a:cubicBezTo>
                      <a:pt x="21600" y="4320"/>
                      <a:pt x="21600" y="4320"/>
                      <a:pt x="21600" y="8640"/>
                    </a:cubicBezTo>
                    <a:cubicBezTo>
                      <a:pt x="21600" y="12960"/>
                      <a:pt x="21600" y="17280"/>
                      <a:pt x="16200" y="17280"/>
                    </a:cubicBezTo>
                    <a:cubicBezTo>
                      <a:pt x="10800" y="21600"/>
                      <a:pt x="5400" y="21600"/>
                      <a:pt x="5400" y="17280"/>
                    </a:cubicBezTo>
                    <a:cubicBezTo>
                      <a:pt x="0" y="17280"/>
                      <a:pt x="0" y="17280"/>
                      <a:pt x="0" y="12960"/>
                    </a:cubicBezTo>
                    <a:cubicBezTo>
                      <a:pt x="0" y="8640"/>
                      <a:pt x="0" y="8640"/>
                      <a:pt x="5400" y="4320"/>
                    </a:cubicBezTo>
                    <a:cubicBezTo>
                      <a:pt x="5400" y="0"/>
                      <a:pt x="10800" y="0"/>
                      <a:pt x="162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7940" name="Freeform 584"/>
              <p:cNvSpPr/>
              <p:nvPr/>
            </p:nvSpPr>
            <p:spPr>
              <a:xfrm>
                <a:off x="162343" y="178311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829" h="21600" fill="norm" stroke="1" extrusionOk="0">
                    <a:moveTo>
                      <a:pt x="15429" y="20400"/>
                    </a:moveTo>
                    <a:cubicBezTo>
                      <a:pt x="15429" y="21600"/>
                      <a:pt x="12343" y="21600"/>
                      <a:pt x="10800" y="21600"/>
                    </a:cubicBezTo>
                    <a:cubicBezTo>
                      <a:pt x="7714" y="21600"/>
                      <a:pt x="9257" y="20400"/>
                      <a:pt x="9257" y="19200"/>
                    </a:cubicBezTo>
                    <a:cubicBezTo>
                      <a:pt x="9257" y="16800"/>
                      <a:pt x="9257" y="15600"/>
                      <a:pt x="6171" y="15600"/>
                    </a:cubicBezTo>
                    <a:cubicBezTo>
                      <a:pt x="4629" y="15600"/>
                      <a:pt x="3086" y="15600"/>
                      <a:pt x="3086" y="13200"/>
                    </a:cubicBezTo>
                    <a:cubicBezTo>
                      <a:pt x="3086" y="13200"/>
                      <a:pt x="3086" y="12000"/>
                      <a:pt x="6171" y="12000"/>
                    </a:cubicBezTo>
                    <a:cubicBezTo>
                      <a:pt x="6171" y="12000"/>
                      <a:pt x="7714" y="12000"/>
                      <a:pt x="9257" y="12000"/>
                    </a:cubicBezTo>
                    <a:cubicBezTo>
                      <a:pt x="10800" y="12000"/>
                      <a:pt x="10800" y="12000"/>
                      <a:pt x="10800" y="10800"/>
                    </a:cubicBezTo>
                    <a:cubicBezTo>
                      <a:pt x="10800" y="10800"/>
                      <a:pt x="10800" y="9600"/>
                      <a:pt x="10800" y="9600"/>
                    </a:cubicBezTo>
                    <a:cubicBezTo>
                      <a:pt x="10800" y="8400"/>
                      <a:pt x="9257" y="8400"/>
                      <a:pt x="9257" y="8400"/>
                    </a:cubicBezTo>
                    <a:cubicBezTo>
                      <a:pt x="6171" y="7200"/>
                      <a:pt x="4629" y="7200"/>
                      <a:pt x="3086" y="6000"/>
                    </a:cubicBezTo>
                    <a:cubicBezTo>
                      <a:pt x="1543" y="4800"/>
                      <a:pt x="0" y="3600"/>
                      <a:pt x="0" y="2400"/>
                    </a:cubicBezTo>
                    <a:cubicBezTo>
                      <a:pt x="0" y="2400"/>
                      <a:pt x="3086" y="0"/>
                      <a:pt x="4629" y="0"/>
                    </a:cubicBezTo>
                    <a:cubicBezTo>
                      <a:pt x="6171" y="0"/>
                      <a:pt x="6171" y="0"/>
                      <a:pt x="7714" y="0"/>
                    </a:cubicBezTo>
                    <a:cubicBezTo>
                      <a:pt x="7714" y="0"/>
                      <a:pt x="9257" y="1200"/>
                      <a:pt x="10800" y="1200"/>
                    </a:cubicBezTo>
                    <a:cubicBezTo>
                      <a:pt x="12343" y="2400"/>
                      <a:pt x="13886" y="2400"/>
                      <a:pt x="15429" y="2400"/>
                    </a:cubicBezTo>
                    <a:cubicBezTo>
                      <a:pt x="18514" y="2400"/>
                      <a:pt x="20057" y="3600"/>
                      <a:pt x="18514" y="6000"/>
                    </a:cubicBezTo>
                    <a:cubicBezTo>
                      <a:pt x="16971" y="7200"/>
                      <a:pt x="16971" y="8400"/>
                      <a:pt x="18514" y="10800"/>
                    </a:cubicBezTo>
                    <a:cubicBezTo>
                      <a:pt x="21600" y="12000"/>
                      <a:pt x="21600" y="15600"/>
                      <a:pt x="18514" y="16800"/>
                    </a:cubicBezTo>
                    <a:cubicBezTo>
                      <a:pt x="16971" y="18000"/>
                      <a:pt x="15429" y="19200"/>
                      <a:pt x="15429" y="204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7941" name="Freeform 585"/>
              <p:cNvSpPr/>
              <p:nvPr/>
            </p:nvSpPr>
            <p:spPr>
              <a:xfrm>
                <a:off x="165467" y="170532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7600" fill="norm" stroke="1" extrusionOk="0">
                    <a:moveTo>
                      <a:pt x="21600" y="3200"/>
                    </a:moveTo>
                    <a:cubicBezTo>
                      <a:pt x="21600" y="3200"/>
                      <a:pt x="21600" y="10400"/>
                      <a:pt x="21600" y="10400"/>
                    </a:cubicBezTo>
                    <a:cubicBezTo>
                      <a:pt x="10800" y="10400"/>
                      <a:pt x="10800" y="17600"/>
                      <a:pt x="0" y="17600"/>
                    </a:cubicBezTo>
                    <a:cubicBezTo>
                      <a:pt x="0" y="17600"/>
                      <a:pt x="0" y="17600"/>
                      <a:pt x="0" y="10400"/>
                    </a:cubicBezTo>
                    <a:cubicBezTo>
                      <a:pt x="0" y="10400"/>
                      <a:pt x="0" y="3200"/>
                      <a:pt x="0" y="3200"/>
                    </a:cubicBezTo>
                    <a:cubicBezTo>
                      <a:pt x="10800" y="-4000"/>
                      <a:pt x="10800" y="3200"/>
                      <a:pt x="21600" y="32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7942" name="Freeform 586"/>
              <p:cNvSpPr/>
              <p:nvPr/>
            </p:nvSpPr>
            <p:spPr>
              <a:xfrm>
                <a:off x="163702" y="123122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8975" fill="norm" stroke="1" extrusionOk="0">
                    <a:moveTo>
                      <a:pt x="21600" y="10335"/>
                    </a:moveTo>
                    <a:cubicBezTo>
                      <a:pt x="21600" y="10335"/>
                      <a:pt x="21600" y="14655"/>
                      <a:pt x="18900" y="14655"/>
                    </a:cubicBezTo>
                    <a:cubicBezTo>
                      <a:pt x="16200" y="18975"/>
                      <a:pt x="13500" y="18975"/>
                      <a:pt x="8100" y="18975"/>
                    </a:cubicBezTo>
                    <a:cubicBezTo>
                      <a:pt x="8100" y="18975"/>
                      <a:pt x="8100" y="18975"/>
                      <a:pt x="8100" y="18975"/>
                    </a:cubicBezTo>
                    <a:cubicBezTo>
                      <a:pt x="8100" y="18975"/>
                      <a:pt x="8100" y="18975"/>
                      <a:pt x="5400" y="18975"/>
                    </a:cubicBezTo>
                    <a:cubicBezTo>
                      <a:pt x="2700" y="18975"/>
                      <a:pt x="0" y="18975"/>
                      <a:pt x="0" y="14655"/>
                    </a:cubicBezTo>
                    <a:cubicBezTo>
                      <a:pt x="0" y="10335"/>
                      <a:pt x="2700" y="10335"/>
                      <a:pt x="2700" y="6015"/>
                    </a:cubicBezTo>
                    <a:cubicBezTo>
                      <a:pt x="5400" y="1695"/>
                      <a:pt x="8100" y="1695"/>
                      <a:pt x="8100" y="1695"/>
                    </a:cubicBezTo>
                    <a:cubicBezTo>
                      <a:pt x="13500" y="-2625"/>
                      <a:pt x="21600" y="1695"/>
                      <a:pt x="21600" y="10335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7943" name="Freeform 587"/>
              <p:cNvSpPr/>
              <p:nvPr/>
            </p:nvSpPr>
            <p:spPr>
              <a:xfrm>
                <a:off x="164364" y="165625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4320"/>
                    </a:moveTo>
                    <a:cubicBezTo>
                      <a:pt x="21600" y="12960"/>
                      <a:pt x="14400" y="21600"/>
                      <a:pt x="7200" y="21600"/>
                    </a:cubicBezTo>
                    <a:cubicBezTo>
                      <a:pt x="7200" y="21600"/>
                      <a:pt x="3600" y="21600"/>
                      <a:pt x="0" y="17280"/>
                    </a:cubicBezTo>
                    <a:cubicBezTo>
                      <a:pt x="0" y="17280"/>
                      <a:pt x="0" y="17280"/>
                      <a:pt x="0" y="17280"/>
                    </a:cubicBezTo>
                    <a:cubicBezTo>
                      <a:pt x="7200" y="17280"/>
                      <a:pt x="7200" y="8640"/>
                      <a:pt x="10800" y="4320"/>
                    </a:cubicBezTo>
                    <a:cubicBezTo>
                      <a:pt x="14400" y="4320"/>
                      <a:pt x="14400" y="4320"/>
                      <a:pt x="18000" y="0"/>
                    </a:cubicBezTo>
                    <a:cubicBezTo>
                      <a:pt x="18000" y="0"/>
                      <a:pt x="21600" y="0"/>
                      <a:pt x="21600" y="432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7944" name="Freeform 588"/>
              <p:cNvSpPr/>
              <p:nvPr/>
            </p:nvSpPr>
            <p:spPr>
              <a:xfrm>
                <a:off x="166018" y="195902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8600" fill="norm" stroke="1" extrusionOk="0">
                    <a:moveTo>
                      <a:pt x="0" y="10800"/>
                    </a:moveTo>
                    <a:cubicBezTo>
                      <a:pt x="5400" y="5400"/>
                      <a:pt x="0" y="0"/>
                      <a:pt x="5400" y="0"/>
                    </a:cubicBezTo>
                    <a:cubicBezTo>
                      <a:pt x="16200" y="0"/>
                      <a:pt x="21600" y="5400"/>
                      <a:pt x="21600" y="16200"/>
                    </a:cubicBezTo>
                    <a:cubicBezTo>
                      <a:pt x="21600" y="21600"/>
                      <a:pt x="16200" y="16200"/>
                      <a:pt x="10800" y="16200"/>
                    </a:cubicBezTo>
                    <a:cubicBezTo>
                      <a:pt x="5400" y="21600"/>
                      <a:pt x="0" y="16200"/>
                      <a:pt x="0" y="108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7945" name="Freeform 589"/>
              <p:cNvSpPr/>
              <p:nvPr/>
            </p:nvSpPr>
            <p:spPr>
              <a:xfrm>
                <a:off x="168997" y="125361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0800" y="21600"/>
                    </a:moveTo>
                    <a:cubicBezTo>
                      <a:pt x="10800" y="21600"/>
                      <a:pt x="0" y="0"/>
                      <a:pt x="0" y="0"/>
                    </a:cubicBezTo>
                    <a:cubicBezTo>
                      <a:pt x="10800" y="0"/>
                      <a:pt x="10800" y="0"/>
                      <a:pt x="10800" y="0"/>
                    </a:cubicBezTo>
                    <a:cubicBezTo>
                      <a:pt x="10800" y="0"/>
                      <a:pt x="21600" y="0"/>
                      <a:pt x="21600" y="21600"/>
                    </a:cubicBezTo>
                    <a:cubicBezTo>
                      <a:pt x="10800" y="21600"/>
                      <a:pt x="10800" y="21600"/>
                      <a:pt x="10800" y="216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7946" name="Freeform 590"/>
              <p:cNvSpPr/>
              <p:nvPr/>
            </p:nvSpPr>
            <p:spPr>
              <a:xfrm>
                <a:off x="168335" y="144886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3600" y="0"/>
                    </a:moveTo>
                    <a:cubicBezTo>
                      <a:pt x="10800" y="3086"/>
                      <a:pt x="14400" y="6171"/>
                      <a:pt x="18000" y="9257"/>
                    </a:cubicBezTo>
                    <a:cubicBezTo>
                      <a:pt x="21600" y="9257"/>
                      <a:pt x="21600" y="12343"/>
                      <a:pt x="21600" y="15429"/>
                    </a:cubicBezTo>
                    <a:cubicBezTo>
                      <a:pt x="21600" y="15429"/>
                      <a:pt x="18000" y="18514"/>
                      <a:pt x="18000" y="18514"/>
                    </a:cubicBezTo>
                    <a:cubicBezTo>
                      <a:pt x="14400" y="21600"/>
                      <a:pt x="14400" y="21600"/>
                      <a:pt x="10800" y="21600"/>
                    </a:cubicBezTo>
                    <a:cubicBezTo>
                      <a:pt x="7200" y="15429"/>
                      <a:pt x="3600" y="9257"/>
                      <a:pt x="0" y="6171"/>
                    </a:cubicBezTo>
                    <a:cubicBezTo>
                      <a:pt x="0" y="6171"/>
                      <a:pt x="0" y="3086"/>
                      <a:pt x="0" y="0"/>
                    </a:cubicBezTo>
                    <a:cubicBezTo>
                      <a:pt x="0" y="0"/>
                      <a:pt x="3600" y="0"/>
                      <a:pt x="36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7947" name="Freeform 591"/>
              <p:cNvSpPr/>
              <p:nvPr/>
            </p:nvSpPr>
            <p:spPr>
              <a:xfrm>
                <a:off x="167452" y="184096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9200" fill="norm" stroke="1" extrusionOk="0">
                    <a:moveTo>
                      <a:pt x="16800" y="10560"/>
                    </a:moveTo>
                    <a:cubicBezTo>
                      <a:pt x="12000" y="14880"/>
                      <a:pt x="7200" y="19200"/>
                      <a:pt x="2400" y="19200"/>
                    </a:cubicBezTo>
                    <a:cubicBezTo>
                      <a:pt x="2400" y="19200"/>
                      <a:pt x="0" y="14880"/>
                      <a:pt x="0" y="14880"/>
                    </a:cubicBezTo>
                    <a:cubicBezTo>
                      <a:pt x="0" y="10560"/>
                      <a:pt x="0" y="10560"/>
                      <a:pt x="2400" y="6240"/>
                    </a:cubicBezTo>
                    <a:cubicBezTo>
                      <a:pt x="4800" y="1920"/>
                      <a:pt x="9600" y="-2400"/>
                      <a:pt x="12000" y="1920"/>
                    </a:cubicBezTo>
                    <a:cubicBezTo>
                      <a:pt x="14400" y="1920"/>
                      <a:pt x="16800" y="-2400"/>
                      <a:pt x="19200" y="1920"/>
                    </a:cubicBezTo>
                    <a:cubicBezTo>
                      <a:pt x="19200" y="1920"/>
                      <a:pt x="21600" y="1920"/>
                      <a:pt x="21600" y="1920"/>
                    </a:cubicBezTo>
                    <a:cubicBezTo>
                      <a:pt x="21600" y="6240"/>
                      <a:pt x="21600" y="10560"/>
                      <a:pt x="19200" y="10560"/>
                    </a:cubicBezTo>
                    <a:cubicBezTo>
                      <a:pt x="19200" y="10560"/>
                      <a:pt x="16800" y="10560"/>
                      <a:pt x="16800" y="1056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7948" name="Freeform 592"/>
              <p:cNvSpPr/>
              <p:nvPr/>
            </p:nvSpPr>
            <p:spPr>
              <a:xfrm>
                <a:off x="170946" y="181620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5600" h="21600" fill="norm" stroke="1" extrusionOk="0">
                    <a:moveTo>
                      <a:pt x="4800" y="14400"/>
                    </a:moveTo>
                    <a:cubicBezTo>
                      <a:pt x="4800" y="14400"/>
                      <a:pt x="-6000" y="7200"/>
                      <a:pt x="4800" y="0"/>
                    </a:cubicBezTo>
                    <a:cubicBezTo>
                      <a:pt x="4800" y="0"/>
                      <a:pt x="15600" y="7200"/>
                      <a:pt x="15600" y="7200"/>
                    </a:cubicBezTo>
                    <a:cubicBezTo>
                      <a:pt x="15600" y="7200"/>
                      <a:pt x="15600" y="14400"/>
                      <a:pt x="15600" y="21600"/>
                    </a:cubicBezTo>
                    <a:cubicBezTo>
                      <a:pt x="4800" y="21600"/>
                      <a:pt x="4800" y="14400"/>
                      <a:pt x="4800" y="144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7949" name="Freeform 593"/>
              <p:cNvSpPr/>
              <p:nvPr/>
            </p:nvSpPr>
            <p:spPr>
              <a:xfrm>
                <a:off x="169403" y="135179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829" h="21600" fill="norm" stroke="1" extrusionOk="0">
                    <a:moveTo>
                      <a:pt x="2315" y="2160"/>
                    </a:moveTo>
                    <a:cubicBezTo>
                      <a:pt x="5400" y="0"/>
                      <a:pt x="5400" y="0"/>
                      <a:pt x="8486" y="0"/>
                    </a:cubicBezTo>
                    <a:cubicBezTo>
                      <a:pt x="11572" y="2160"/>
                      <a:pt x="17743" y="2160"/>
                      <a:pt x="20829" y="4320"/>
                    </a:cubicBezTo>
                    <a:cubicBezTo>
                      <a:pt x="20829" y="4320"/>
                      <a:pt x="20829" y="6480"/>
                      <a:pt x="20829" y="6480"/>
                    </a:cubicBezTo>
                    <a:cubicBezTo>
                      <a:pt x="20829" y="8640"/>
                      <a:pt x="17743" y="8640"/>
                      <a:pt x="17743" y="8640"/>
                    </a:cubicBezTo>
                    <a:cubicBezTo>
                      <a:pt x="11572" y="12960"/>
                      <a:pt x="11572" y="12960"/>
                      <a:pt x="11572" y="17280"/>
                    </a:cubicBezTo>
                    <a:cubicBezTo>
                      <a:pt x="11572" y="19440"/>
                      <a:pt x="8486" y="19440"/>
                      <a:pt x="8486" y="21600"/>
                    </a:cubicBezTo>
                    <a:cubicBezTo>
                      <a:pt x="8486" y="19440"/>
                      <a:pt x="5400" y="19440"/>
                      <a:pt x="5400" y="19440"/>
                    </a:cubicBezTo>
                    <a:cubicBezTo>
                      <a:pt x="2315" y="15120"/>
                      <a:pt x="11572" y="15120"/>
                      <a:pt x="8486" y="10800"/>
                    </a:cubicBezTo>
                    <a:cubicBezTo>
                      <a:pt x="5400" y="10800"/>
                      <a:pt x="5400" y="8640"/>
                      <a:pt x="2315" y="6480"/>
                    </a:cubicBezTo>
                    <a:cubicBezTo>
                      <a:pt x="-771" y="4320"/>
                      <a:pt x="-771" y="4320"/>
                      <a:pt x="2315" y="216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7950" name="Freeform 594"/>
              <p:cNvSpPr/>
              <p:nvPr/>
            </p:nvSpPr>
            <p:spPr>
              <a:xfrm>
                <a:off x="170431" y="154582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8457" fill="norm" stroke="1" extrusionOk="0">
                    <a:moveTo>
                      <a:pt x="4320" y="1177"/>
                    </a:moveTo>
                    <a:cubicBezTo>
                      <a:pt x="4320" y="1177"/>
                      <a:pt x="4320" y="1177"/>
                      <a:pt x="4320" y="1177"/>
                    </a:cubicBezTo>
                    <a:cubicBezTo>
                      <a:pt x="12960" y="-3143"/>
                      <a:pt x="17280" y="5497"/>
                      <a:pt x="21600" y="9817"/>
                    </a:cubicBezTo>
                    <a:cubicBezTo>
                      <a:pt x="21600" y="9817"/>
                      <a:pt x="21600" y="14137"/>
                      <a:pt x="21600" y="18457"/>
                    </a:cubicBezTo>
                    <a:cubicBezTo>
                      <a:pt x="17280" y="18457"/>
                      <a:pt x="12960" y="18457"/>
                      <a:pt x="12960" y="14137"/>
                    </a:cubicBezTo>
                    <a:cubicBezTo>
                      <a:pt x="8640" y="14137"/>
                      <a:pt x="4320" y="9817"/>
                      <a:pt x="0" y="5497"/>
                    </a:cubicBezTo>
                    <a:cubicBezTo>
                      <a:pt x="0" y="5497"/>
                      <a:pt x="0" y="1177"/>
                      <a:pt x="0" y="1177"/>
                    </a:cubicBezTo>
                    <a:cubicBezTo>
                      <a:pt x="0" y="1177"/>
                      <a:pt x="4320" y="1177"/>
                      <a:pt x="4320" y="1177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7951" name="Freeform 595"/>
              <p:cNvSpPr/>
              <p:nvPr/>
            </p:nvSpPr>
            <p:spPr>
              <a:xfrm>
                <a:off x="171424" y="178150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6868" fill="norm" stroke="1" extrusionOk="0">
                    <a:moveTo>
                      <a:pt x="18000" y="9308"/>
                    </a:moveTo>
                    <a:cubicBezTo>
                      <a:pt x="14400" y="13628"/>
                      <a:pt x="10800" y="13628"/>
                      <a:pt x="7200" y="13628"/>
                    </a:cubicBezTo>
                    <a:cubicBezTo>
                      <a:pt x="3600" y="17948"/>
                      <a:pt x="3600" y="17948"/>
                      <a:pt x="0" y="13628"/>
                    </a:cubicBezTo>
                    <a:cubicBezTo>
                      <a:pt x="0" y="13628"/>
                      <a:pt x="0" y="9308"/>
                      <a:pt x="3600" y="4988"/>
                    </a:cubicBezTo>
                    <a:cubicBezTo>
                      <a:pt x="7200" y="668"/>
                      <a:pt x="14400" y="-3652"/>
                      <a:pt x="18000" y="4988"/>
                    </a:cubicBezTo>
                    <a:cubicBezTo>
                      <a:pt x="21600" y="4988"/>
                      <a:pt x="21600" y="4988"/>
                      <a:pt x="21600" y="4988"/>
                    </a:cubicBezTo>
                    <a:cubicBezTo>
                      <a:pt x="18000" y="9308"/>
                      <a:pt x="18000" y="9308"/>
                      <a:pt x="18000" y="9308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7952" name="Freeform 596"/>
              <p:cNvSpPr/>
              <p:nvPr/>
            </p:nvSpPr>
            <p:spPr>
              <a:xfrm>
                <a:off x="172858" y="135951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4400" y="0"/>
                    </a:moveTo>
                    <a:cubicBezTo>
                      <a:pt x="14400" y="0"/>
                      <a:pt x="14400" y="7200"/>
                      <a:pt x="21600" y="7200"/>
                    </a:cubicBezTo>
                    <a:cubicBezTo>
                      <a:pt x="14400" y="14400"/>
                      <a:pt x="14400" y="21600"/>
                      <a:pt x="7200" y="21600"/>
                    </a:cubicBezTo>
                    <a:cubicBezTo>
                      <a:pt x="7200" y="14400"/>
                      <a:pt x="0" y="7200"/>
                      <a:pt x="0" y="7200"/>
                    </a:cubicBezTo>
                    <a:cubicBezTo>
                      <a:pt x="0" y="0"/>
                      <a:pt x="7200" y="0"/>
                      <a:pt x="144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7953" name="Freeform 597"/>
              <p:cNvSpPr/>
              <p:nvPr/>
            </p:nvSpPr>
            <p:spPr>
              <a:xfrm>
                <a:off x="171170" y="189079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000" h="20506" fill="norm" stroke="1" extrusionOk="0">
                    <a:moveTo>
                      <a:pt x="1800" y="18706"/>
                    </a:moveTo>
                    <a:cubicBezTo>
                      <a:pt x="-600" y="16906"/>
                      <a:pt x="-600" y="15106"/>
                      <a:pt x="1800" y="15106"/>
                    </a:cubicBezTo>
                    <a:cubicBezTo>
                      <a:pt x="4200" y="13306"/>
                      <a:pt x="6600" y="9706"/>
                      <a:pt x="6600" y="7906"/>
                    </a:cubicBezTo>
                    <a:cubicBezTo>
                      <a:pt x="6600" y="4306"/>
                      <a:pt x="6600" y="4306"/>
                      <a:pt x="9000" y="4306"/>
                    </a:cubicBezTo>
                    <a:cubicBezTo>
                      <a:pt x="11400" y="2506"/>
                      <a:pt x="16200" y="2506"/>
                      <a:pt x="18600" y="706"/>
                    </a:cubicBezTo>
                    <a:cubicBezTo>
                      <a:pt x="21000" y="-1094"/>
                      <a:pt x="21000" y="706"/>
                      <a:pt x="21000" y="4306"/>
                    </a:cubicBezTo>
                    <a:cubicBezTo>
                      <a:pt x="21000" y="4306"/>
                      <a:pt x="21000" y="4306"/>
                      <a:pt x="18600" y="6106"/>
                    </a:cubicBezTo>
                    <a:cubicBezTo>
                      <a:pt x="18600" y="7906"/>
                      <a:pt x="18600" y="9706"/>
                      <a:pt x="18600" y="11506"/>
                    </a:cubicBezTo>
                    <a:cubicBezTo>
                      <a:pt x="18600" y="16906"/>
                      <a:pt x="11400" y="18706"/>
                      <a:pt x="6600" y="20506"/>
                    </a:cubicBezTo>
                    <a:cubicBezTo>
                      <a:pt x="4200" y="20506"/>
                      <a:pt x="1800" y="20506"/>
                      <a:pt x="1800" y="18706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7954" name="Freeform 598"/>
              <p:cNvSpPr/>
              <p:nvPr/>
            </p:nvSpPr>
            <p:spPr>
              <a:xfrm>
                <a:off x="171269" y="174399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407" h="20018" fill="norm" stroke="1" extrusionOk="0">
                    <a:moveTo>
                      <a:pt x="18443" y="11918"/>
                    </a:moveTo>
                    <a:cubicBezTo>
                      <a:pt x="18443" y="11918"/>
                      <a:pt x="16480" y="11918"/>
                      <a:pt x="16480" y="11918"/>
                    </a:cubicBezTo>
                    <a:cubicBezTo>
                      <a:pt x="12552" y="9218"/>
                      <a:pt x="8625" y="11918"/>
                      <a:pt x="8625" y="17318"/>
                    </a:cubicBezTo>
                    <a:cubicBezTo>
                      <a:pt x="6662" y="20018"/>
                      <a:pt x="4698" y="20018"/>
                      <a:pt x="4698" y="20018"/>
                    </a:cubicBezTo>
                    <a:cubicBezTo>
                      <a:pt x="771" y="20018"/>
                      <a:pt x="-1193" y="14618"/>
                      <a:pt x="771" y="11918"/>
                    </a:cubicBezTo>
                    <a:cubicBezTo>
                      <a:pt x="771" y="9218"/>
                      <a:pt x="2734" y="6518"/>
                      <a:pt x="4698" y="3818"/>
                    </a:cubicBezTo>
                    <a:cubicBezTo>
                      <a:pt x="6662" y="1118"/>
                      <a:pt x="8625" y="-1582"/>
                      <a:pt x="10589" y="1118"/>
                    </a:cubicBezTo>
                    <a:cubicBezTo>
                      <a:pt x="12552" y="1118"/>
                      <a:pt x="16480" y="1118"/>
                      <a:pt x="18443" y="3818"/>
                    </a:cubicBezTo>
                    <a:cubicBezTo>
                      <a:pt x="20407" y="3818"/>
                      <a:pt x="20407" y="6518"/>
                      <a:pt x="20407" y="9218"/>
                    </a:cubicBezTo>
                    <a:cubicBezTo>
                      <a:pt x="20407" y="9218"/>
                      <a:pt x="20407" y="9218"/>
                      <a:pt x="18443" y="11918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7955" name="Freeform 599"/>
              <p:cNvSpPr/>
              <p:nvPr/>
            </p:nvSpPr>
            <p:spPr>
              <a:xfrm>
                <a:off x="172233" y="165956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000" h="21600" fill="norm" stroke="1" extrusionOk="0">
                    <a:moveTo>
                      <a:pt x="19200" y="14400"/>
                    </a:moveTo>
                    <a:cubicBezTo>
                      <a:pt x="16800" y="14400"/>
                      <a:pt x="14400" y="18000"/>
                      <a:pt x="12000" y="18000"/>
                    </a:cubicBezTo>
                    <a:cubicBezTo>
                      <a:pt x="9600" y="21600"/>
                      <a:pt x="7200" y="18000"/>
                      <a:pt x="4800" y="21600"/>
                    </a:cubicBezTo>
                    <a:cubicBezTo>
                      <a:pt x="4800" y="21600"/>
                      <a:pt x="2400" y="21600"/>
                      <a:pt x="0" y="18000"/>
                    </a:cubicBezTo>
                    <a:cubicBezTo>
                      <a:pt x="0" y="18000"/>
                      <a:pt x="0" y="14400"/>
                      <a:pt x="0" y="10800"/>
                    </a:cubicBezTo>
                    <a:cubicBezTo>
                      <a:pt x="2400" y="3600"/>
                      <a:pt x="4800" y="0"/>
                      <a:pt x="9600" y="0"/>
                    </a:cubicBezTo>
                    <a:cubicBezTo>
                      <a:pt x="12000" y="0"/>
                      <a:pt x="12000" y="0"/>
                      <a:pt x="12000" y="0"/>
                    </a:cubicBezTo>
                    <a:cubicBezTo>
                      <a:pt x="14400" y="0"/>
                      <a:pt x="16800" y="3600"/>
                      <a:pt x="19200" y="3600"/>
                    </a:cubicBezTo>
                    <a:cubicBezTo>
                      <a:pt x="21600" y="7200"/>
                      <a:pt x="21600" y="10800"/>
                      <a:pt x="19200" y="144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7956" name="Freeform 600"/>
              <p:cNvSpPr/>
              <p:nvPr/>
            </p:nvSpPr>
            <p:spPr>
              <a:xfrm>
                <a:off x="174402" y="153160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14400"/>
                    </a:moveTo>
                    <a:cubicBezTo>
                      <a:pt x="21600" y="14400"/>
                      <a:pt x="21600" y="14400"/>
                      <a:pt x="21600" y="21600"/>
                    </a:cubicBezTo>
                    <a:cubicBezTo>
                      <a:pt x="21600" y="21600"/>
                      <a:pt x="21600" y="21600"/>
                      <a:pt x="21600" y="21600"/>
                    </a:cubicBezTo>
                    <a:cubicBezTo>
                      <a:pt x="10800" y="14400"/>
                      <a:pt x="10800" y="14400"/>
                      <a:pt x="0" y="14400"/>
                    </a:cubicBezTo>
                    <a:cubicBezTo>
                      <a:pt x="0" y="14400"/>
                      <a:pt x="0" y="7200"/>
                      <a:pt x="0" y="7200"/>
                    </a:cubicBezTo>
                    <a:cubicBezTo>
                      <a:pt x="0" y="7200"/>
                      <a:pt x="0" y="0"/>
                      <a:pt x="10800" y="0"/>
                    </a:cubicBezTo>
                    <a:cubicBezTo>
                      <a:pt x="10800" y="0"/>
                      <a:pt x="21600" y="0"/>
                      <a:pt x="21600" y="7200"/>
                    </a:cubicBezTo>
                    <a:cubicBezTo>
                      <a:pt x="21600" y="7200"/>
                      <a:pt x="21600" y="7200"/>
                      <a:pt x="21600" y="144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7957" name="Freeform 601"/>
              <p:cNvSpPr/>
              <p:nvPr/>
            </p:nvSpPr>
            <p:spPr>
              <a:xfrm>
                <a:off x="175788" y="154373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1982" h="21600" fill="norm" stroke="1" extrusionOk="0">
                    <a:moveTo>
                      <a:pt x="2982" y="0"/>
                    </a:moveTo>
                    <a:cubicBezTo>
                      <a:pt x="17382" y="21600"/>
                      <a:pt x="10182" y="21600"/>
                      <a:pt x="10182" y="21600"/>
                    </a:cubicBezTo>
                    <a:cubicBezTo>
                      <a:pt x="2982" y="21600"/>
                      <a:pt x="-4218" y="0"/>
                      <a:pt x="298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7958" name="Freeform 602"/>
              <p:cNvSpPr/>
              <p:nvPr/>
            </p:nvSpPr>
            <p:spPr>
              <a:xfrm>
                <a:off x="176498" y="153711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21600"/>
                    </a:moveTo>
                    <a:cubicBezTo>
                      <a:pt x="14400" y="21600"/>
                      <a:pt x="7200" y="21600"/>
                      <a:pt x="0" y="21600"/>
                    </a:cubicBezTo>
                    <a:cubicBezTo>
                      <a:pt x="0" y="0"/>
                      <a:pt x="7200" y="0"/>
                      <a:pt x="7200" y="0"/>
                    </a:cubicBezTo>
                    <a:cubicBezTo>
                      <a:pt x="14400" y="0"/>
                      <a:pt x="14400" y="21600"/>
                      <a:pt x="21600" y="216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7959" name="Freeform 603"/>
              <p:cNvSpPr/>
              <p:nvPr/>
            </p:nvSpPr>
            <p:spPr>
              <a:xfrm>
                <a:off x="175542" y="158785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700" h="21600" fill="norm" stroke="1" extrusionOk="0">
                    <a:moveTo>
                      <a:pt x="7200" y="21600"/>
                    </a:moveTo>
                    <a:cubicBezTo>
                      <a:pt x="7200" y="21600"/>
                      <a:pt x="3600" y="21600"/>
                      <a:pt x="3600" y="18900"/>
                    </a:cubicBezTo>
                    <a:cubicBezTo>
                      <a:pt x="3600" y="16200"/>
                      <a:pt x="0" y="10800"/>
                      <a:pt x="0" y="5400"/>
                    </a:cubicBezTo>
                    <a:cubicBezTo>
                      <a:pt x="0" y="5400"/>
                      <a:pt x="3600" y="2700"/>
                      <a:pt x="3600" y="0"/>
                    </a:cubicBezTo>
                    <a:cubicBezTo>
                      <a:pt x="7200" y="0"/>
                      <a:pt x="14400" y="0"/>
                      <a:pt x="18000" y="2700"/>
                    </a:cubicBezTo>
                    <a:cubicBezTo>
                      <a:pt x="21600" y="5400"/>
                      <a:pt x="21600" y="10800"/>
                      <a:pt x="18000" y="16200"/>
                    </a:cubicBezTo>
                    <a:cubicBezTo>
                      <a:pt x="18000" y="16200"/>
                      <a:pt x="18000" y="18900"/>
                      <a:pt x="14400" y="18900"/>
                    </a:cubicBezTo>
                    <a:cubicBezTo>
                      <a:pt x="14400" y="21600"/>
                      <a:pt x="10800" y="21600"/>
                      <a:pt x="7200" y="216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7960" name="Freeform 604"/>
              <p:cNvSpPr/>
              <p:nvPr/>
            </p:nvSpPr>
            <p:spPr>
              <a:xfrm>
                <a:off x="178484" y="175994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0"/>
                    </a:moveTo>
                    <a:cubicBezTo>
                      <a:pt x="10800" y="0"/>
                      <a:pt x="10800" y="10800"/>
                      <a:pt x="21600" y="10800"/>
                    </a:cubicBezTo>
                    <a:cubicBezTo>
                      <a:pt x="10800" y="10800"/>
                      <a:pt x="10800" y="21600"/>
                      <a:pt x="10800" y="21600"/>
                    </a:cubicBezTo>
                    <a:cubicBezTo>
                      <a:pt x="0" y="21600"/>
                      <a:pt x="0" y="10800"/>
                      <a:pt x="0" y="10800"/>
                    </a:cubicBezTo>
                    <a:cubicBezTo>
                      <a:pt x="0" y="1080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7961" name="Freeform 605"/>
              <p:cNvSpPr/>
              <p:nvPr/>
            </p:nvSpPr>
            <p:spPr>
              <a:xfrm>
                <a:off x="178263" y="162938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8256" fill="norm" stroke="1" extrusionOk="0">
                    <a:moveTo>
                      <a:pt x="21600" y="8691"/>
                    </a:moveTo>
                    <a:cubicBezTo>
                      <a:pt x="21600" y="8691"/>
                      <a:pt x="14400" y="12291"/>
                      <a:pt x="14400" y="12291"/>
                    </a:cubicBezTo>
                    <a:cubicBezTo>
                      <a:pt x="14400" y="19491"/>
                      <a:pt x="14400" y="19491"/>
                      <a:pt x="7200" y="15891"/>
                    </a:cubicBezTo>
                    <a:cubicBezTo>
                      <a:pt x="0" y="15891"/>
                      <a:pt x="0" y="15891"/>
                      <a:pt x="0" y="12291"/>
                    </a:cubicBezTo>
                    <a:cubicBezTo>
                      <a:pt x="0" y="8691"/>
                      <a:pt x="0" y="5091"/>
                      <a:pt x="7200" y="5091"/>
                    </a:cubicBezTo>
                    <a:cubicBezTo>
                      <a:pt x="7200" y="1491"/>
                      <a:pt x="14400" y="-2109"/>
                      <a:pt x="14400" y="1491"/>
                    </a:cubicBezTo>
                    <a:cubicBezTo>
                      <a:pt x="21600" y="1491"/>
                      <a:pt x="21600" y="5091"/>
                      <a:pt x="21600" y="869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7962" name="Freeform 606"/>
              <p:cNvSpPr/>
              <p:nvPr/>
            </p:nvSpPr>
            <p:spPr>
              <a:xfrm>
                <a:off x="178484" y="183054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7200" y="7200"/>
                    </a:moveTo>
                    <a:cubicBezTo>
                      <a:pt x="7200" y="3600"/>
                      <a:pt x="7200" y="3600"/>
                      <a:pt x="7200" y="3600"/>
                    </a:cubicBezTo>
                    <a:cubicBezTo>
                      <a:pt x="10800" y="0"/>
                      <a:pt x="14400" y="0"/>
                      <a:pt x="14400" y="0"/>
                    </a:cubicBezTo>
                    <a:cubicBezTo>
                      <a:pt x="18000" y="0"/>
                      <a:pt x="18000" y="3600"/>
                      <a:pt x="21600" y="7200"/>
                    </a:cubicBezTo>
                    <a:cubicBezTo>
                      <a:pt x="21600" y="10800"/>
                      <a:pt x="18000" y="14400"/>
                      <a:pt x="18000" y="14400"/>
                    </a:cubicBezTo>
                    <a:cubicBezTo>
                      <a:pt x="10800" y="18000"/>
                      <a:pt x="7200" y="21600"/>
                      <a:pt x="0" y="21600"/>
                    </a:cubicBezTo>
                    <a:cubicBezTo>
                      <a:pt x="0" y="18000"/>
                      <a:pt x="0" y="10800"/>
                      <a:pt x="7200" y="72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7963" name="Freeform 607"/>
              <p:cNvSpPr/>
              <p:nvPr/>
            </p:nvSpPr>
            <p:spPr>
              <a:xfrm>
                <a:off x="180249" y="193644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10800"/>
                    </a:moveTo>
                    <a:cubicBezTo>
                      <a:pt x="21600" y="10800"/>
                      <a:pt x="10800" y="10800"/>
                      <a:pt x="10800" y="21600"/>
                    </a:cubicBezTo>
                    <a:cubicBezTo>
                      <a:pt x="0" y="10800"/>
                      <a:pt x="0" y="10800"/>
                      <a:pt x="0" y="0"/>
                    </a:cubicBezTo>
                    <a:cubicBezTo>
                      <a:pt x="0" y="0"/>
                      <a:pt x="10800" y="0"/>
                      <a:pt x="10800" y="0"/>
                    </a:cubicBezTo>
                    <a:cubicBezTo>
                      <a:pt x="10800" y="0"/>
                      <a:pt x="10800" y="0"/>
                      <a:pt x="21600" y="108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7964" name="Freeform 608"/>
              <p:cNvSpPr/>
              <p:nvPr/>
            </p:nvSpPr>
            <p:spPr>
              <a:xfrm>
                <a:off x="179697" y="187108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8900" fill="norm" stroke="1" extrusionOk="0">
                    <a:moveTo>
                      <a:pt x="21600" y="18900"/>
                    </a:moveTo>
                    <a:cubicBezTo>
                      <a:pt x="21600" y="18900"/>
                      <a:pt x="16200" y="18900"/>
                      <a:pt x="16200" y="18900"/>
                    </a:cubicBezTo>
                    <a:cubicBezTo>
                      <a:pt x="16200" y="18900"/>
                      <a:pt x="16200" y="18900"/>
                      <a:pt x="10800" y="18900"/>
                    </a:cubicBezTo>
                    <a:cubicBezTo>
                      <a:pt x="5400" y="14580"/>
                      <a:pt x="5400" y="5940"/>
                      <a:pt x="0" y="1620"/>
                    </a:cubicBezTo>
                    <a:cubicBezTo>
                      <a:pt x="0" y="1620"/>
                      <a:pt x="5400" y="1620"/>
                      <a:pt x="5400" y="1620"/>
                    </a:cubicBezTo>
                    <a:cubicBezTo>
                      <a:pt x="16200" y="-2700"/>
                      <a:pt x="21600" y="1620"/>
                      <a:pt x="21600" y="14580"/>
                    </a:cubicBezTo>
                    <a:cubicBezTo>
                      <a:pt x="21600" y="14580"/>
                      <a:pt x="21600" y="14580"/>
                      <a:pt x="21600" y="189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7965" name="Freeform 609"/>
              <p:cNvSpPr/>
              <p:nvPr/>
            </p:nvSpPr>
            <p:spPr>
              <a:xfrm>
                <a:off x="181867" y="165073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800" h="21600" fill="norm" stroke="1" extrusionOk="0">
                    <a:moveTo>
                      <a:pt x="5400" y="21600"/>
                    </a:moveTo>
                    <a:cubicBezTo>
                      <a:pt x="-1800" y="21600"/>
                      <a:pt x="-1800" y="14400"/>
                      <a:pt x="5400" y="7200"/>
                    </a:cubicBezTo>
                    <a:cubicBezTo>
                      <a:pt x="5400" y="7200"/>
                      <a:pt x="5400" y="7200"/>
                      <a:pt x="5400" y="0"/>
                    </a:cubicBezTo>
                    <a:cubicBezTo>
                      <a:pt x="12600" y="7200"/>
                      <a:pt x="12600" y="7200"/>
                      <a:pt x="19800" y="14400"/>
                    </a:cubicBezTo>
                    <a:cubicBezTo>
                      <a:pt x="12600" y="14400"/>
                      <a:pt x="12600" y="21600"/>
                      <a:pt x="5400" y="216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7966" name="Freeform 610"/>
              <p:cNvSpPr/>
              <p:nvPr/>
            </p:nvSpPr>
            <p:spPr>
              <a:xfrm>
                <a:off x="182175" y="191659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8437" h="21600" fill="norm" stroke="1" extrusionOk="0">
                    <a:moveTo>
                      <a:pt x="7637" y="0"/>
                    </a:moveTo>
                    <a:cubicBezTo>
                      <a:pt x="7637" y="0"/>
                      <a:pt x="13037" y="0"/>
                      <a:pt x="18437" y="0"/>
                    </a:cubicBezTo>
                    <a:cubicBezTo>
                      <a:pt x="13037" y="21600"/>
                      <a:pt x="7637" y="21600"/>
                      <a:pt x="7637" y="21600"/>
                    </a:cubicBezTo>
                    <a:cubicBezTo>
                      <a:pt x="2237" y="21600"/>
                      <a:pt x="-3163" y="21600"/>
                      <a:pt x="2237" y="0"/>
                    </a:cubicBezTo>
                    <a:cubicBezTo>
                      <a:pt x="2237" y="0"/>
                      <a:pt x="2237" y="0"/>
                      <a:pt x="763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7967" name="Freeform 611"/>
              <p:cNvSpPr/>
              <p:nvPr/>
            </p:nvSpPr>
            <p:spPr>
              <a:xfrm>
                <a:off x="183049" y="174229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546" h="21600" fill="norm" stroke="1" extrusionOk="0">
                    <a:moveTo>
                      <a:pt x="14400" y="10800"/>
                    </a:moveTo>
                    <a:cubicBezTo>
                      <a:pt x="16200" y="14850"/>
                      <a:pt x="10800" y="17550"/>
                      <a:pt x="9000" y="20250"/>
                    </a:cubicBezTo>
                    <a:cubicBezTo>
                      <a:pt x="9000" y="20250"/>
                      <a:pt x="9000" y="21600"/>
                      <a:pt x="7200" y="21600"/>
                    </a:cubicBezTo>
                    <a:cubicBezTo>
                      <a:pt x="7200" y="20250"/>
                      <a:pt x="5400" y="20250"/>
                      <a:pt x="5400" y="18900"/>
                    </a:cubicBezTo>
                    <a:cubicBezTo>
                      <a:pt x="3600" y="18900"/>
                      <a:pt x="3600" y="17550"/>
                      <a:pt x="5400" y="17550"/>
                    </a:cubicBezTo>
                    <a:cubicBezTo>
                      <a:pt x="5400" y="14850"/>
                      <a:pt x="5400" y="12150"/>
                      <a:pt x="1800" y="10800"/>
                    </a:cubicBezTo>
                    <a:cubicBezTo>
                      <a:pt x="0" y="10800"/>
                      <a:pt x="0" y="9450"/>
                      <a:pt x="0" y="8100"/>
                    </a:cubicBezTo>
                    <a:cubicBezTo>
                      <a:pt x="1800" y="5400"/>
                      <a:pt x="0" y="2700"/>
                      <a:pt x="3600" y="1350"/>
                    </a:cubicBezTo>
                    <a:cubicBezTo>
                      <a:pt x="3600" y="0"/>
                      <a:pt x="5400" y="0"/>
                      <a:pt x="7200" y="0"/>
                    </a:cubicBezTo>
                    <a:cubicBezTo>
                      <a:pt x="9000" y="0"/>
                      <a:pt x="10800" y="0"/>
                      <a:pt x="10800" y="2700"/>
                    </a:cubicBezTo>
                    <a:cubicBezTo>
                      <a:pt x="10800" y="2700"/>
                      <a:pt x="10800" y="4050"/>
                      <a:pt x="10800" y="4050"/>
                    </a:cubicBezTo>
                    <a:cubicBezTo>
                      <a:pt x="10800" y="6750"/>
                      <a:pt x="12600" y="8100"/>
                      <a:pt x="16200" y="6750"/>
                    </a:cubicBezTo>
                    <a:cubicBezTo>
                      <a:pt x="16200" y="5400"/>
                      <a:pt x="18000" y="5400"/>
                      <a:pt x="18000" y="5400"/>
                    </a:cubicBezTo>
                    <a:cubicBezTo>
                      <a:pt x="19800" y="5400"/>
                      <a:pt x="19800" y="5400"/>
                      <a:pt x="19800" y="5400"/>
                    </a:cubicBezTo>
                    <a:cubicBezTo>
                      <a:pt x="21600" y="8100"/>
                      <a:pt x="19800" y="8100"/>
                      <a:pt x="18000" y="8100"/>
                    </a:cubicBezTo>
                    <a:cubicBezTo>
                      <a:pt x="16200" y="8100"/>
                      <a:pt x="14400" y="9450"/>
                      <a:pt x="14400" y="108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7968" name="Freeform 612"/>
              <p:cNvSpPr/>
              <p:nvPr/>
            </p:nvSpPr>
            <p:spPr>
              <a:xfrm>
                <a:off x="190618" y="189562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2960" y="5400"/>
                    </a:moveTo>
                    <a:cubicBezTo>
                      <a:pt x="17280" y="5400"/>
                      <a:pt x="17280" y="10800"/>
                      <a:pt x="17280" y="10800"/>
                    </a:cubicBezTo>
                    <a:cubicBezTo>
                      <a:pt x="17280" y="10800"/>
                      <a:pt x="21600" y="16200"/>
                      <a:pt x="21600" y="16200"/>
                    </a:cubicBezTo>
                    <a:cubicBezTo>
                      <a:pt x="17280" y="16200"/>
                      <a:pt x="17280" y="21600"/>
                      <a:pt x="17280" y="21600"/>
                    </a:cubicBezTo>
                    <a:cubicBezTo>
                      <a:pt x="12960" y="21600"/>
                      <a:pt x="12960" y="21600"/>
                      <a:pt x="8640" y="21600"/>
                    </a:cubicBezTo>
                    <a:cubicBezTo>
                      <a:pt x="8640" y="21600"/>
                      <a:pt x="8640" y="21600"/>
                      <a:pt x="4320" y="21600"/>
                    </a:cubicBezTo>
                    <a:cubicBezTo>
                      <a:pt x="4320" y="16200"/>
                      <a:pt x="4320" y="16200"/>
                      <a:pt x="0" y="16200"/>
                    </a:cubicBezTo>
                    <a:cubicBezTo>
                      <a:pt x="0" y="10800"/>
                      <a:pt x="4320" y="5400"/>
                      <a:pt x="8640" y="0"/>
                    </a:cubicBezTo>
                    <a:cubicBezTo>
                      <a:pt x="8640" y="0"/>
                      <a:pt x="12960" y="5400"/>
                      <a:pt x="12960" y="54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7969" name="Freeform 613"/>
              <p:cNvSpPr/>
              <p:nvPr/>
            </p:nvSpPr>
            <p:spPr>
              <a:xfrm>
                <a:off x="194148" y="197836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10800"/>
                    </a:moveTo>
                    <a:cubicBezTo>
                      <a:pt x="0" y="10800"/>
                      <a:pt x="0" y="0"/>
                      <a:pt x="21600" y="0"/>
                    </a:cubicBezTo>
                    <a:cubicBezTo>
                      <a:pt x="21600" y="0"/>
                      <a:pt x="21600" y="10800"/>
                      <a:pt x="21600" y="10800"/>
                    </a:cubicBezTo>
                    <a:cubicBezTo>
                      <a:pt x="21600" y="10800"/>
                      <a:pt x="21600" y="10800"/>
                      <a:pt x="0" y="21600"/>
                    </a:cubicBezTo>
                    <a:cubicBezTo>
                      <a:pt x="0" y="21600"/>
                      <a:pt x="0" y="10800"/>
                      <a:pt x="0" y="108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7970" name="Freeform 614"/>
              <p:cNvSpPr/>
              <p:nvPr/>
            </p:nvSpPr>
            <p:spPr>
              <a:xfrm>
                <a:off x="156373" y="205067"/>
                <a:ext cx="55598" cy="7909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510" fill="norm" stroke="1" extrusionOk="0">
                    <a:moveTo>
                      <a:pt x="21140" y="21188"/>
                    </a:moveTo>
                    <a:cubicBezTo>
                      <a:pt x="21370" y="21349"/>
                      <a:pt x="21370" y="21349"/>
                      <a:pt x="21600" y="21510"/>
                    </a:cubicBezTo>
                    <a:cubicBezTo>
                      <a:pt x="4366" y="21510"/>
                      <a:pt x="4366" y="21510"/>
                      <a:pt x="4366" y="21510"/>
                    </a:cubicBezTo>
                    <a:cubicBezTo>
                      <a:pt x="4366" y="21510"/>
                      <a:pt x="4366" y="21510"/>
                      <a:pt x="4366" y="21349"/>
                    </a:cubicBezTo>
                    <a:cubicBezTo>
                      <a:pt x="4596" y="21188"/>
                      <a:pt x="4596" y="21188"/>
                      <a:pt x="4366" y="21188"/>
                    </a:cubicBezTo>
                    <a:cubicBezTo>
                      <a:pt x="3217" y="21188"/>
                      <a:pt x="2298" y="21188"/>
                      <a:pt x="1149" y="21188"/>
                    </a:cubicBezTo>
                    <a:cubicBezTo>
                      <a:pt x="919" y="21188"/>
                      <a:pt x="460" y="21188"/>
                      <a:pt x="0" y="21188"/>
                    </a:cubicBezTo>
                    <a:cubicBezTo>
                      <a:pt x="230" y="20865"/>
                      <a:pt x="460" y="20543"/>
                      <a:pt x="689" y="20220"/>
                    </a:cubicBezTo>
                    <a:cubicBezTo>
                      <a:pt x="689" y="20220"/>
                      <a:pt x="689" y="20220"/>
                      <a:pt x="689" y="20220"/>
                    </a:cubicBezTo>
                    <a:cubicBezTo>
                      <a:pt x="2298" y="18931"/>
                      <a:pt x="3906" y="17641"/>
                      <a:pt x="4826" y="15868"/>
                    </a:cubicBezTo>
                    <a:cubicBezTo>
                      <a:pt x="4826" y="15546"/>
                      <a:pt x="5285" y="15385"/>
                      <a:pt x="5745" y="15223"/>
                    </a:cubicBezTo>
                    <a:cubicBezTo>
                      <a:pt x="5745" y="15062"/>
                      <a:pt x="5745" y="14901"/>
                      <a:pt x="5745" y="14901"/>
                    </a:cubicBezTo>
                    <a:cubicBezTo>
                      <a:pt x="5285" y="14901"/>
                      <a:pt x="4826" y="14579"/>
                      <a:pt x="4366" y="14901"/>
                    </a:cubicBezTo>
                    <a:cubicBezTo>
                      <a:pt x="4136" y="14901"/>
                      <a:pt x="4136" y="14901"/>
                      <a:pt x="3906" y="14901"/>
                    </a:cubicBezTo>
                    <a:cubicBezTo>
                      <a:pt x="3447" y="14901"/>
                      <a:pt x="2987" y="14901"/>
                      <a:pt x="2298" y="15223"/>
                    </a:cubicBezTo>
                    <a:cubicBezTo>
                      <a:pt x="2298" y="15223"/>
                      <a:pt x="2068" y="15223"/>
                      <a:pt x="1838" y="15223"/>
                    </a:cubicBezTo>
                    <a:cubicBezTo>
                      <a:pt x="1609" y="15062"/>
                      <a:pt x="1379" y="15062"/>
                      <a:pt x="1149" y="14901"/>
                    </a:cubicBezTo>
                    <a:cubicBezTo>
                      <a:pt x="919" y="14740"/>
                      <a:pt x="1379" y="14579"/>
                      <a:pt x="1609" y="14417"/>
                    </a:cubicBezTo>
                    <a:cubicBezTo>
                      <a:pt x="1609" y="14256"/>
                      <a:pt x="1838" y="13934"/>
                      <a:pt x="2068" y="13773"/>
                    </a:cubicBezTo>
                    <a:cubicBezTo>
                      <a:pt x="2757" y="13450"/>
                      <a:pt x="3217" y="12806"/>
                      <a:pt x="3677" y="12322"/>
                    </a:cubicBezTo>
                    <a:cubicBezTo>
                      <a:pt x="4596" y="11677"/>
                      <a:pt x="5055" y="10871"/>
                      <a:pt x="5745" y="10065"/>
                    </a:cubicBezTo>
                    <a:cubicBezTo>
                      <a:pt x="5974" y="9743"/>
                      <a:pt x="6434" y="9582"/>
                      <a:pt x="6204" y="9259"/>
                    </a:cubicBezTo>
                    <a:cubicBezTo>
                      <a:pt x="5745" y="9098"/>
                      <a:pt x="5515" y="9098"/>
                      <a:pt x="5055" y="9098"/>
                    </a:cubicBezTo>
                    <a:cubicBezTo>
                      <a:pt x="4826" y="9098"/>
                      <a:pt x="4826" y="9259"/>
                      <a:pt x="4596" y="9259"/>
                    </a:cubicBezTo>
                    <a:cubicBezTo>
                      <a:pt x="4136" y="9098"/>
                      <a:pt x="3677" y="9582"/>
                      <a:pt x="2987" y="9259"/>
                    </a:cubicBezTo>
                    <a:cubicBezTo>
                      <a:pt x="2757" y="9098"/>
                      <a:pt x="2528" y="9259"/>
                      <a:pt x="2298" y="9259"/>
                    </a:cubicBezTo>
                    <a:cubicBezTo>
                      <a:pt x="2528" y="9098"/>
                      <a:pt x="2757" y="8937"/>
                      <a:pt x="2757" y="8776"/>
                    </a:cubicBezTo>
                    <a:cubicBezTo>
                      <a:pt x="2757" y="8776"/>
                      <a:pt x="2757" y="8614"/>
                      <a:pt x="2757" y="8614"/>
                    </a:cubicBezTo>
                    <a:cubicBezTo>
                      <a:pt x="3447" y="7970"/>
                      <a:pt x="4136" y="7164"/>
                      <a:pt x="4826" y="6358"/>
                    </a:cubicBezTo>
                    <a:cubicBezTo>
                      <a:pt x="5285" y="5874"/>
                      <a:pt x="5974" y="5229"/>
                      <a:pt x="6204" y="4585"/>
                    </a:cubicBezTo>
                    <a:cubicBezTo>
                      <a:pt x="6664" y="4262"/>
                      <a:pt x="6894" y="3779"/>
                      <a:pt x="7353" y="3456"/>
                    </a:cubicBezTo>
                    <a:cubicBezTo>
                      <a:pt x="8043" y="2811"/>
                      <a:pt x="8732" y="2006"/>
                      <a:pt x="9421" y="1200"/>
                    </a:cubicBezTo>
                    <a:cubicBezTo>
                      <a:pt x="9651" y="1038"/>
                      <a:pt x="9651" y="716"/>
                      <a:pt x="9881" y="555"/>
                    </a:cubicBezTo>
                    <a:cubicBezTo>
                      <a:pt x="10111" y="555"/>
                      <a:pt x="10111" y="232"/>
                      <a:pt x="10340" y="71"/>
                    </a:cubicBezTo>
                    <a:cubicBezTo>
                      <a:pt x="10340" y="71"/>
                      <a:pt x="10570" y="-90"/>
                      <a:pt x="10570" y="71"/>
                    </a:cubicBezTo>
                    <a:cubicBezTo>
                      <a:pt x="10570" y="232"/>
                      <a:pt x="10800" y="232"/>
                      <a:pt x="10800" y="232"/>
                    </a:cubicBezTo>
                    <a:cubicBezTo>
                      <a:pt x="11030" y="555"/>
                      <a:pt x="11030" y="877"/>
                      <a:pt x="11260" y="1038"/>
                    </a:cubicBezTo>
                    <a:cubicBezTo>
                      <a:pt x="12179" y="1844"/>
                      <a:pt x="13098" y="2650"/>
                      <a:pt x="13557" y="3617"/>
                    </a:cubicBezTo>
                    <a:cubicBezTo>
                      <a:pt x="13787" y="3940"/>
                      <a:pt x="14247" y="4423"/>
                      <a:pt x="14706" y="4746"/>
                    </a:cubicBezTo>
                    <a:cubicBezTo>
                      <a:pt x="15396" y="5713"/>
                      <a:pt x="16315" y="6519"/>
                      <a:pt x="17004" y="7486"/>
                    </a:cubicBezTo>
                    <a:cubicBezTo>
                      <a:pt x="17234" y="7809"/>
                      <a:pt x="17464" y="8292"/>
                      <a:pt x="17694" y="8614"/>
                    </a:cubicBezTo>
                    <a:cubicBezTo>
                      <a:pt x="17923" y="8776"/>
                      <a:pt x="18153" y="8776"/>
                      <a:pt x="18153" y="8937"/>
                    </a:cubicBezTo>
                    <a:cubicBezTo>
                      <a:pt x="17923" y="8937"/>
                      <a:pt x="17694" y="8937"/>
                      <a:pt x="17464" y="8937"/>
                    </a:cubicBezTo>
                    <a:cubicBezTo>
                      <a:pt x="17004" y="8937"/>
                      <a:pt x="16545" y="8937"/>
                      <a:pt x="15855" y="8937"/>
                    </a:cubicBezTo>
                    <a:cubicBezTo>
                      <a:pt x="15166" y="8937"/>
                      <a:pt x="14477" y="9098"/>
                      <a:pt x="13557" y="9259"/>
                    </a:cubicBezTo>
                    <a:cubicBezTo>
                      <a:pt x="13328" y="9259"/>
                      <a:pt x="13328" y="9582"/>
                      <a:pt x="13557" y="9582"/>
                    </a:cubicBezTo>
                    <a:cubicBezTo>
                      <a:pt x="13557" y="9743"/>
                      <a:pt x="13787" y="9743"/>
                      <a:pt x="13787" y="9904"/>
                    </a:cubicBezTo>
                    <a:cubicBezTo>
                      <a:pt x="14477" y="10549"/>
                      <a:pt x="15166" y="11355"/>
                      <a:pt x="15855" y="12000"/>
                    </a:cubicBezTo>
                    <a:cubicBezTo>
                      <a:pt x="16545" y="12644"/>
                      <a:pt x="17004" y="13289"/>
                      <a:pt x="17694" y="13773"/>
                    </a:cubicBezTo>
                    <a:cubicBezTo>
                      <a:pt x="17923" y="14095"/>
                      <a:pt x="18383" y="14579"/>
                      <a:pt x="18613" y="14901"/>
                    </a:cubicBezTo>
                    <a:cubicBezTo>
                      <a:pt x="18843" y="15062"/>
                      <a:pt x="19072" y="15223"/>
                      <a:pt x="19072" y="15385"/>
                    </a:cubicBezTo>
                    <a:cubicBezTo>
                      <a:pt x="18843" y="15385"/>
                      <a:pt x="18613" y="15546"/>
                      <a:pt x="18153" y="15546"/>
                    </a:cubicBezTo>
                    <a:cubicBezTo>
                      <a:pt x="18153" y="15546"/>
                      <a:pt x="17923" y="15385"/>
                      <a:pt x="17923" y="15385"/>
                    </a:cubicBezTo>
                    <a:cubicBezTo>
                      <a:pt x="17234" y="15223"/>
                      <a:pt x="16545" y="15223"/>
                      <a:pt x="15626" y="15062"/>
                    </a:cubicBezTo>
                    <a:cubicBezTo>
                      <a:pt x="15626" y="15062"/>
                      <a:pt x="15166" y="15062"/>
                      <a:pt x="14936" y="15062"/>
                    </a:cubicBezTo>
                    <a:cubicBezTo>
                      <a:pt x="14936" y="15062"/>
                      <a:pt x="14706" y="15385"/>
                      <a:pt x="14706" y="15385"/>
                    </a:cubicBezTo>
                    <a:cubicBezTo>
                      <a:pt x="14936" y="15707"/>
                      <a:pt x="15166" y="16029"/>
                      <a:pt x="15626" y="16191"/>
                    </a:cubicBezTo>
                    <a:cubicBezTo>
                      <a:pt x="15855" y="16352"/>
                      <a:pt x="15855" y="16513"/>
                      <a:pt x="16085" y="16513"/>
                    </a:cubicBezTo>
                    <a:cubicBezTo>
                      <a:pt x="16315" y="16674"/>
                      <a:pt x="16315" y="16835"/>
                      <a:pt x="16545" y="16997"/>
                    </a:cubicBezTo>
                    <a:cubicBezTo>
                      <a:pt x="17004" y="17480"/>
                      <a:pt x="17464" y="17803"/>
                      <a:pt x="17923" y="18286"/>
                    </a:cubicBezTo>
                    <a:cubicBezTo>
                      <a:pt x="18383" y="19092"/>
                      <a:pt x="19072" y="19737"/>
                      <a:pt x="19991" y="20382"/>
                    </a:cubicBezTo>
                    <a:cubicBezTo>
                      <a:pt x="20221" y="20382"/>
                      <a:pt x="20451" y="20543"/>
                      <a:pt x="20681" y="20704"/>
                    </a:cubicBezTo>
                    <a:cubicBezTo>
                      <a:pt x="20911" y="20865"/>
                      <a:pt x="20911" y="21026"/>
                      <a:pt x="21140" y="21188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7971" name="Freeform 615"/>
              <p:cNvSpPr/>
              <p:nvPr/>
            </p:nvSpPr>
            <p:spPr>
              <a:xfrm>
                <a:off x="230148" y="214867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520" h="18437" fill="norm" stroke="1" extrusionOk="0">
                    <a:moveTo>
                      <a:pt x="17280" y="0"/>
                    </a:moveTo>
                    <a:cubicBezTo>
                      <a:pt x="21600" y="5400"/>
                      <a:pt x="21600" y="5400"/>
                      <a:pt x="17280" y="10800"/>
                    </a:cubicBezTo>
                    <a:cubicBezTo>
                      <a:pt x="12960" y="16200"/>
                      <a:pt x="12960" y="21600"/>
                      <a:pt x="4320" y="16200"/>
                    </a:cubicBezTo>
                    <a:cubicBezTo>
                      <a:pt x="4320" y="16200"/>
                      <a:pt x="0" y="16200"/>
                      <a:pt x="0" y="16200"/>
                    </a:cubicBezTo>
                    <a:cubicBezTo>
                      <a:pt x="0" y="10800"/>
                      <a:pt x="0" y="10800"/>
                      <a:pt x="0" y="5400"/>
                    </a:cubicBezTo>
                    <a:cubicBezTo>
                      <a:pt x="4320" y="0"/>
                      <a:pt x="8640" y="0"/>
                      <a:pt x="1728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7972" name="Freeform 616"/>
              <p:cNvSpPr/>
              <p:nvPr/>
            </p:nvSpPr>
            <p:spPr>
              <a:xfrm>
                <a:off x="237721" y="206109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0800" y="21600"/>
                    </a:moveTo>
                    <a:cubicBezTo>
                      <a:pt x="0" y="21600"/>
                      <a:pt x="0" y="10800"/>
                      <a:pt x="0" y="10800"/>
                    </a:cubicBezTo>
                    <a:cubicBezTo>
                      <a:pt x="0" y="10800"/>
                      <a:pt x="0" y="0"/>
                      <a:pt x="0" y="0"/>
                    </a:cubicBezTo>
                    <a:cubicBezTo>
                      <a:pt x="10800" y="0"/>
                      <a:pt x="10800" y="0"/>
                      <a:pt x="21600" y="10800"/>
                    </a:cubicBezTo>
                    <a:cubicBezTo>
                      <a:pt x="10800" y="10800"/>
                      <a:pt x="10800" y="21600"/>
                      <a:pt x="10800" y="216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7973" name="Freeform 617"/>
              <p:cNvSpPr/>
              <p:nvPr/>
            </p:nvSpPr>
            <p:spPr>
              <a:xfrm>
                <a:off x="211015" y="232684"/>
                <a:ext cx="34712" cy="5147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08" h="21538" fill="norm" stroke="1" extrusionOk="0">
                    <a:moveTo>
                      <a:pt x="21142" y="17566"/>
                    </a:moveTo>
                    <a:cubicBezTo>
                      <a:pt x="21508" y="17566"/>
                      <a:pt x="21508" y="17566"/>
                      <a:pt x="21508" y="17566"/>
                    </a:cubicBezTo>
                    <a:cubicBezTo>
                      <a:pt x="21142" y="17814"/>
                      <a:pt x="21142" y="17814"/>
                      <a:pt x="21142" y="17814"/>
                    </a:cubicBezTo>
                    <a:cubicBezTo>
                      <a:pt x="20776" y="17566"/>
                      <a:pt x="20410" y="17566"/>
                      <a:pt x="20410" y="17566"/>
                    </a:cubicBezTo>
                    <a:cubicBezTo>
                      <a:pt x="18945" y="17566"/>
                      <a:pt x="17847" y="17317"/>
                      <a:pt x="16749" y="17069"/>
                    </a:cubicBezTo>
                    <a:cubicBezTo>
                      <a:pt x="16383" y="17069"/>
                      <a:pt x="16383" y="17069"/>
                      <a:pt x="16383" y="17069"/>
                    </a:cubicBezTo>
                    <a:cubicBezTo>
                      <a:pt x="16016" y="17317"/>
                      <a:pt x="16016" y="17566"/>
                      <a:pt x="16383" y="17814"/>
                    </a:cubicBezTo>
                    <a:cubicBezTo>
                      <a:pt x="17115" y="18310"/>
                      <a:pt x="17481" y="18807"/>
                      <a:pt x="17847" y="19055"/>
                    </a:cubicBezTo>
                    <a:cubicBezTo>
                      <a:pt x="18213" y="19304"/>
                      <a:pt x="18945" y="19552"/>
                      <a:pt x="18945" y="19800"/>
                    </a:cubicBezTo>
                    <a:cubicBezTo>
                      <a:pt x="19677" y="20297"/>
                      <a:pt x="20044" y="21041"/>
                      <a:pt x="20410" y="21538"/>
                    </a:cubicBezTo>
                    <a:cubicBezTo>
                      <a:pt x="1372" y="21538"/>
                      <a:pt x="1372" y="21538"/>
                      <a:pt x="1372" y="21538"/>
                    </a:cubicBezTo>
                    <a:cubicBezTo>
                      <a:pt x="2105" y="21041"/>
                      <a:pt x="2471" y="20545"/>
                      <a:pt x="2837" y="20048"/>
                    </a:cubicBezTo>
                    <a:cubicBezTo>
                      <a:pt x="3203" y="19552"/>
                      <a:pt x="3935" y="19304"/>
                      <a:pt x="3935" y="18559"/>
                    </a:cubicBezTo>
                    <a:cubicBezTo>
                      <a:pt x="3935" y="18559"/>
                      <a:pt x="4301" y="18062"/>
                      <a:pt x="4301" y="18062"/>
                    </a:cubicBezTo>
                    <a:cubicBezTo>
                      <a:pt x="5033" y="18310"/>
                      <a:pt x="5033" y="17814"/>
                      <a:pt x="5400" y="17317"/>
                    </a:cubicBezTo>
                    <a:cubicBezTo>
                      <a:pt x="5766" y="17317"/>
                      <a:pt x="5400" y="16821"/>
                      <a:pt x="5033" y="16821"/>
                    </a:cubicBezTo>
                    <a:cubicBezTo>
                      <a:pt x="4301" y="16821"/>
                      <a:pt x="3569" y="16821"/>
                      <a:pt x="2837" y="16821"/>
                    </a:cubicBezTo>
                    <a:cubicBezTo>
                      <a:pt x="2837" y="16821"/>
                      <a:pt x="2471" y="17069"/>
                      <a:pt x="2105" y="17069"/>
                    </a:cubicBezTo>
                    <a:cubicBezTo>
                      <a:pt x="1372" y="17317"/>
                      <a:pt x="1372" y="17317"/>
                      <a:pt x="274" y="17069"/>
                    </a:cubicBezTo>
                    <a:cubicBezTo>
                      <a:pt x="-92" y="17069"/>
                      <a:pt x="-92" y="17069"/>
                      <a:pt x="274" y="16821"/>
                    </a:cubicBezTo>
                    <a:cubicBezTo>
                      <a:pt x="640" y="16572"/>
                      <a:pt x="640" y="16324"/>
                      <a:pt x="1006" y="16076"/>
                    </a:cubicBezTo>
                    <a:cubicBezTo>
                      <a:pt x="1372" y="16076"/>
                      <a:pt x="1372" y="15579"/>
                      <a:pt x="1739" y="15331"/>
                    </a:cubicBezTo>
                    <a:cubicBezTo>
                      <a:pt x="3203" y="14090"/>
                      <a:pt x="4667" y="12352"/>
                      <a:pt x="5766" y="10862"/>
                    </a:cubicBezTo>
                    <a:cubicBezTo>
                      <a:pt x="6132" y="10366"/>
                      <a:pt x="6132" y="10117"/>
                      <a:pt x="5400" y="10117"/>
                    </a:cubicBezTo>
                    <a:cubicBezTo>
                      <a:pt x="5033" y="10117"/>
                      <a:pt x="4667" y="10117"/>
                      <a:pt x="4667" y="10117"/>
                    </a:cubicBezTo>
                    <a:cubicBezTo>
                      <a:pt x="3569" y="10614"/>
                      <a:pt x="2471" y="10366"/>
                      <a:pt x="1739" y="10366"/>
                    </a:cubicBezTo>
                    <a:cubicBezTo>
                      <a:pt x="1372" y="10366"/>
                      <a:pt x="1372" y="10366"/>
                      <a:pt x="1372" y="10117"/>
                    </a:cubicBezTo>
                    <a:cubicBezTo>
                      <a:pt x="2105" y="9869"/>
                      <a:pt x="2471" y="9372"/>
                      <a:pt x="2837" y="8876"/>
                    </a:cubicBezTo>
                    <a:cubicBezTo>
                      <a:pt x="4301" y="7635"/>
                      <a:pt x="5766" y="6145"/>
                      <a:pt x="6864" y="4655"/>
                    </a:cubicBezTo>
                    <a:cubicBezTo>
                      <a:pt x="6864" y="4159"/>
                      <a:pt x="7230" y="3910"/>
                      <a:pt x="7596" y="3414"/>
                    </a:cubicBezTo>
                    <a:cubicBezTo>
                      <a:pt x="8694" y="2669"/>
                      <a:pt x="9427" y="1924"/>
                      <a:pt x="10159" y="931"/>
                    </a:cubicBezTo>
                    <a:cubicBezTo>
                      <a:pt x="10159" y="683"/>
                      <a:pt x="10525" y="435"/>
                      <a:pt x="10891" y="186"/>
                    </a:cubicBezTo>
                    <a:cubicBezTo>
                      <a:pt x="11257" y="-62"/>
                      <a:pt x="11257" y="-62"/>
                      <a:pt x="11623" y="186"/>
                    </a:cubicBezTo>
                    <a:cubicBezTo>
                      <a:pt x="12355" y="1179"/>
                      <a:pt x="12722" y="2172"/>
                      <a:pt x="13820" y="2917"/>
                    </a:cubicBezTo>
                    <a:cubicBezTo>
                      <a:pt x="14918" y="4655"/>
                      <a:pt x="16749" y="5897"/>
                      <a:pt x="18213" y="7386"/>
                    </a:cubicBezTo>
                    <a:cubicBezTo>
                      <a:pt x="18579" y="8131"/>
                      <a:pt x="19311" y="8876"/>
                      <a:pt x="20044" y="9621"/>
                    </a:cubicBezTo>
                    <a:cubicBezTo>
                      <a:pt x="20044" y="9869"/>
                      <a:pt x="20044" y="10117"/>
                      <a:pt x="19677" y="10117"/>
                    </a:cubicBezTo>
                    <a:cubicBezTo>
                      <a:pt x="18213" y="9869"/>
                      <a:pt x="17115" y="10117"/>
                      <a:pt x="15650" y="10366"/>
                    </a:cubicBezTo>
                    <a:cubicBezTo>
                      <a:pt x="15284" y="10614"/>
                      <a:pt x="14918" y="10117"/>
                      <a:pt x="14552" y="10614"/>
                    </a:cubicBezTo>
                    <a:cubicBezTo>
                      <a:pt x="14552" y="10862"/>
                      <a:pt x="14918" y="11110"/>
                      <a:pt x="15284" y="11359"/>
                    </a:cubicBezTo>
                    <a:cubicBezTo>
                      <a:pt x="15650" y="11855"/>
                      <a:pt x="16383" y="12352"/>
                      <a:pt x="16749" y="12848"/>
                    </a:cubicBezTo>
                    <a:cubicBezTo>
                      <a:pt x="17847" y="13841"/>
                      <a:pt x="18945" y="14835"/>
                      <a:pt x="19677" y="15828"/>
                    </a:cubicBezTo>
                    <a:cubicBezTo>
                      <a:pt x="20044" y="16572"/>
                      <a:pt x="20410" y="17069"/>
                      <a:pt x="21142" y="17566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7974" name="Freeform 618"/>
              <p:cNvSpPr/>
              <p:nvPr/>
            </p:nvSpPr>
            <p:spPr>
              <a:xfrm>
                <a:off x="240589" y="220339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0"/>
                    </a:moveTo>
                    <a:cubicBezTo>
                      <a:pt x="21600" y="21600"/>
                      <a:pt x="21600" y="21600"/>
                      <a:pt x="10800" y="21600"/>
                    </a:cubicBezTo>
                    <a:cubicBezTo>
                      <a:pt x="0" y="21600"/>
                      <a:pt x="0" y="21600"/>
                      <a:pt x="0" y="10800"/>
                    </a:cubicBezTo>
                    <a:cubicBezTo>
                      <a:pt x="0" y="0"/>
                      <a:pt x="0" y="0"/>
                      <a:pt x="10800" y="0"/>
                    </a:cubicBezTo>
                    <a:cubicBezTo>
                      <a:pt x="10800" y="0"/>
                      <a:pt x="21600" y="0"/>
                      <a:pt x="216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7975" name="Freeform 619"/>
              <p:cNvSpPr/>
              <p:nvPr/>
            </p:nvSpPr>
            <p:spPr>
              <a:xfrm>
                <a:off x="241251" y="131869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9257"/>
                    </a:moveTo>
                    <a:cubicBezTo>
                      <a:pt x="21600" y="9257"/>
                      <a:pt x="21600" y="9257"/>
                      <a:pt x="21600" y="9257"/>
                    </a:cubicBezTo>
                    <a:cubicBezTo>
                      <a:pt x="21600" y="15429"/>
                      <a:pt x="16200" y="21600"/>
                      <a:pt x="10800" y="21600"/>
                    </a:cubicBezTo>
                    <a:cubicBezTo>
                      <a:pt x="5400" y="18514"/>
                      <a:pt x="0" y="12343"/>
                      <a:pt x="0" y="9257"/>
                    </a:cubicBezTo>
                    <a:cubicBezTo>
                      <a:pt x="0" y="9257"/>
                      <a:pt x="0" y="9257"/>
                      <a:pt x="0" y="9257"/>
                    </a:cubicBezTo>
                    <a:cubicBezTo>
                      <a:pt x="0" y="3086"/>
                      <a:pt x="5400" y="0"/>
                      <a:pt x="10800" y="0"/>
                    </a:cubicBezTo>
                    <a:cubicBezTo>
                      <a:pt x="16200" y="0"/>
                      <a:pt x="21600" y="3086"/>
                      <a:pt x="21600" y="9257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7976" name="Freeform 620"/>
              <p:cNvSpPr/>
              <p:nvPr/>
            </p:nvSpPr>
            <p:spPr>
              <a:xfrm>
                <a:off x="242354" y="211184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0800" y="21600"/>
                    </a:moveTo>
                    <a:cubicBezTo>
                      <a:pt x="10800" y="21600"/>
                      <a:pt x="0" y="21600"/>
                      <a:pt x="0" y="2160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0800" y="0"/>
                      <a:pt x="10800" y="0"/>
                      <a:pt x="21600" y="0"/>
                    </a:cubicBezTo>
                    <a:cubicBezTo>
                      <a:pt x="10800" y="21600"/>
                      <a:pt x="10800" y="21600"/>
                      <a:pt x="10800" y="216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7977" name="Freeform 621"/>
              <p:cNvSpPr/>
              <p:nvPr/>
            </p:nvSpPr>
            <p:spPr>
              <a:xfrm>
                <a:off x="238824" y="215476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0776" fill="norm" stroke="1" extrusionOk="0">
                    <a:moveTo>
                      <a:pt x="4050" y="8776"/>
                    </a:moveTo>
                    <a:cubicBezTo>
                      <a:pt x="8100" y="6376"/>
                      <a:pt x="10800" y="3976"/>
                      <a:pt x="13500" y="1576"/>
                    </a:cubicBezTo>
                    <a:cubicBezTo>
                      <a:pt x="16200" y="-824"/>
                      <a:pt x="18900" y="-824"/>
                      <a:pt x="21600" y="3976"/>
                    </a:cubicBezTo>
                    <a:cubicBezTo>
                      <a:pt x="21600" y="3976"/>
                      <a:pt x="21600" y="6376"/>
                      <a:pt x="21600" y="6376"/>
                    </a:cubicBezTo>
                    <a:cubicBezTo>
                      <a:pt x="21600" y="6376"/>
                      <a:pt x="21600" y="8776"/>
                      <a:pt x="20250" y="8776"/>
                    </a:cubicBezTo>
                    <a:cubicBezTo>
                      <a:pt x="16200" y="11176"/>
                      <a:pt x="13500" y="13576"/>
                      <a:pt x="9450" y="18376"/>
                    </a:cubicBezTo>
                    <a:cubicBezTo>
                      <a:pt x="9450" y="20776"/>
                      <a:pt x="6750" y="20776"/>
                      <a:pt x="6750" y="20776"/>
                    </a:cubicBezTo>
                    <a:cubicBezTo>
                      <a:pt x="4050" y="18376"/>
                      <a:pt x="2700" y="15976"/>
                      <a:pt x="1350" y="15976"/>
                    </a:cubicBezTo>
                    <a:cubicBezTo>
                      <a:pt x="1350" y="15976"/>
                      <a:pt x="0" y="15976"/>
                      <a:pt x="0" y="13576"/>
                    </a:cubicBezTo>
                    <a:cubicBezTo>
                      <a:pt x="0" y="11176"/>
                      <a:pt x="1350" y="11176"/>
                      <a:pt x="1350" y="11176"/>
                    </a:cubicBezTo>
                    <a:cubicBezTo>
                      <a:pt x="2700" y="8776"/>
                      <a:pt x="4050" y="8776"/>
                      <a:pt x="4050" y="8776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7978" name="Freeform 622"/>
              <p:cNvSpPr/>
              <p:nvPr/>
            </p:nvSpPr>
            <p:spPr>
              <a:xfrm>
                <a:off x="242685" y="135020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7382" fill="norm" stroke="1" extrusionOk="0">
                    <a:moveTo>
                      <a:pt x="21600" y="10182"/>
                    </a:moveTo>
                    <a:cubicBezTo>
                      <a:pt x="21600" y="10182"/>
                      <a:pt x="21600" y="17382"/>
                      <a:pt x="21600" y="17382"/>
                    </a:cubicBezTo>
                    <a:cubicBezTo>
                      <a:pt x="14400" y="17382"/>
                      <a:pt x="7200" y="17382"/>
                      <a:pt x="0" y="10182"/>
                    </a:cubicBezTo>
                    <a:cubicBezTo>
                      <a:pt x="0" y="10182"/>
                      <a:pt x="0" y="2982"/>
                      <a:pt x="0" y="2982"/>
                    </a:cubicBezTo>
                    <a:cubicBezTo>
                      <a:pt x="0" y="2982"/>
                      <a:pt x="7200" y="2982"/>
                      <a:pt x="7200" y="2982"/>
                    </a:cubicBezTo>
                    <a:cubicBezTo>
                      <a:pt x="14400" y="-4218"/>
                      <a:pt x="21600" y="2982"/>
                      <a:pt x="21600" y="10182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7979" name="Freeform 623"/>
              <p:cNvSpPr/>
              <p:nvPr/>
            </p:nvSpPr>
            <p:spPr>
              <a:xfrm>
                <a:off x="242338" y="145837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8527" h="19412" fill="norm" stroke="1" extrusionOk="0">
                    <a:moveTo>
                      <a:pt x="1247" y="12212"/>
                    </a:moveTo>
                    <a:cubicBezTo>
                      <a:pt x="-3073" y="8612"/>
                      <a:pt x="5567" y="8612"/>
                      <a:pt x="1247" y="5012"/>
                    </a:cubicBezTo>
                    <a:cubicBezTo>
                      <a:pt x="5567" y="5012"/>
                      <a:pt x="9887" y="1412"/>
                      <a:pt x="9887" y="1412"/>
                    </a:cubicBezTo>
                    <a:cubicBezTo>
                      <a:pt x="14207" y="-2188"/>
                      <a:pt x="18527" y="1412"/>
                      <a:pt x="18527" y="8612"/>
                    </a:cubicBezTo>
                    <a:cubicBezTo>
                      <a:pt x="18527" y="8612"/>
                      <a:pt x="18527" y="12212"/>
                      <a:pt x="18527" y="12212"/>
                    </a:cubicBezTo>
                    <a:cubicBezTo>
                      <a:pt x="18527" y="19412"/>
                      <a:pt x="14207" y="19412"/>
                      <a:pt x="9887" y="19412"/>
                    </a:cubicBezTo>
                    <a:cubicBezTo>
                      <a:pt x="1247" y="19412"/>
                      <a:pt x="1247" y="15812"/>
                      <a:pt x="1247" y="12212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7980" name="Freeform 624"/>
              <p:cNvSpPr/>
              <p:nvPr/>
            </p:nvSpPr>
            <p:spPr>
              <a:xfrm>
                <a:off x="242685" y="140695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8640"/>
                    </a:moveTo>
                    <a:cubicBezTo>
                      <a:pt x="21600" y="8640"/>
                      <a:pt x="21600" y="8640"/>
                      <a:pt x="21600" y="8640"/>
                    </a:cubicBezTo>
                    <a:cubicBezTo>
                      <a:pt x="21600" y="8640"/>
                      <a:pt x="21600" y="12960"/>
                      <a:pt x="21600" y="12960"/>
                    </a:cubicBezTo>
                    <a:cubicBezTo>
                      <a:pt x="21600" y="17280"/>
                      <a:pt x="21600" y="17280"/>
                      <a:pt x="14400" y="21600"/>
                    </a:cubicBezTo>
                    <a:cubicBezTo>
                      <a:pt x="14400" y="17280"/>
                      <a:pt x="7200" y="17280"/>
                      <a:pt x="7200" y="17280"/>
                    </a:cubicBezTo>
                    <a:cubicBezTo>
                      <a:pt x="0" y="12960"/>
                      <a:pt x="0" y="8640"/>
                      <a:pt x="0" y="4320"/>
                    </a:cubicBezTo>
                    <a:cubicBezTo>
                      <a:pt x="0" y="0"/>
                      <a:pt x="7200" y="0"/>
                      <a:pt x="14400" y="0"/>
                    </a:cubicBezTo>
                    <a:cubicBezTo>
                      <a:pt x="14400" y="0"/>
                      <a:pt x="21600" y="4320"/>
                      <a:pt x="21600" y="4320"/>
                    </a:cubicBezTo>
                    <a:cubicBezTo>
                      <a:pt x="21600" y="4320"/>
                      <a:pt x="21600" y="8640"/>
                      <a:pt x="21600" y="864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7981" name="Freeform 625"/>
              <p:cNvSpPr/>
              <p:nvPr/>
            </p:nvSpPr>
            <p:spPr>
              <a:xfrm>
                <a:off x="243768" y="196402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7672" h="21600" fill="norm" stroke="1" extrusionOk="0">
                    <a:moveTo>
                      <a:pt x="12272" y="21600"/>
                    </a:moveTo>
                    <a:cubicBezTo>
                      <a:pt x="6872" y="21600"/>
                      <a:pt x="-3928" y="14400"/>
                      <a:pt x="1472" y="7200"/>
                    </a:cubicBezTo>
                    <a:cubicBezTo>
                      <a:pt x="1472" y="7200"/>
                      <a:pt x="6872" y="0"/>
                      <a:pt x="6872" y="0"/>
                    </a:cubicBezTo>
                    <a:cubicBezTo>
                      <a:pt x="12272" y="0"/>
                      <a:pt x="17672" y="7200"/>
                      <a:pt x="17672" y="21600"/>
                    </a:cubicBezTo>
                    <a:cubicBezTo>
                      <a:pt x="17672" y="21600"/>
                      <a:pt x="12272" y="21600"/>
                      <a:pt x="12272" y="216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7982" name="Freeform 626"/>
              <p:cNvSpPr/>
              <p:nvPr/>
            </p:nvSpPr>
            <p:spPr>
              <a:xfrm>
                <a:off x="244781" y="149629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0800" y="0"/>
                    </a:moveTo>
                    <a:cubicBezTo>
                      <a:pt x="16200" y="0"/>
                      <a:pt x="16200" y="7200"/>
                      <a:pt x="21600" y="7200"/>
                    </a:cubicBezTo>
                    <a:cubicBezTo>
                      <a:pt x="16200" y="7200"/>
                      <a:pt x="16200" y="14400"/>
                      <a:pt x="10800" y="21600"/>
                    </a:cubicBezTo>
                    <a:cubicBezTo>
                      <a:pt x="5400" y="14400"/>
                      <a:pt x="0" y="14400"/>
                      <a:pt x="0" y="14400"/>
                    </a:cubicBezTo>
                    <a:cubicBezTo>
                      <a:pt x="5400" y="7200"/>
                      <a:pt x="5400" y="0"/>
                      <a:pt x="108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7983" name="Freeform 627"/>
              <p:cNvSpPr/>
              <p:nvPr/>
            </p:nvSpPr>
            <p:spPr>
              <a:xfrm>
                <a:off x="245333" y="200263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0800" y="0"/>
                    </a:moveTo>
                    <a:cubicBezTo>
                      <a:pt x="10800" y="0"/>
                      <a:pt x="10800" y="10800"/>
                      <a:pt x="21600" y="10800"/>
                    </a:cubicBezTo>
                    <a:cubicBezTo>
                      <a:pt x="10800" y="10800"/>
                      <a:pt x="10800" y="21600"/>
                      <a:pt x="10800" y="21600"/>
                    </a:cubicBezTo>
                    <a:cubicBezTo>
                      <a:pt x="10800" y="21600"/>
                      <a:pt x="0" y="10800"/>
                      <a:pt x="0" y="10800"/>
                    </a:cubicBezTo>
                    <a:cubicBezTo>
                      <a:pt x="0" y="10800"/>
                      <a:pt x="0" y="0"/>
                      <a:pt x="108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7984" name="Freeform 628"/>
              <p:cNvSpPr/>
              <p:nvPr/>
            </p:nvSpPr>
            <p:spPr>
              <a:xfrm>
                <a:off x="245333" y="143121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0800" y="0"/>
                      <a:pt x="10800" y="0"/>
                      <a:pt x="21600" y="21600"/>
                    </a:cubicBezTo>
                    <a:cubicBezTo>
                      <a:pt x="10800" y="21600"/>
                      <a:pt x="10800" y="21600"/>
                      <a:pt x="10800" y="21600"/>
                    </a:cubicBezTo>
                    <a:cubicBezTo>
                      <a:pt x="10800" y="21600"/>
                      <a:pt x="0" y="21600"/>
                      <a:pt x="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7985" name="Freeform 629"/>
              <p:cNvSpPr/>
              <p:nvPr/>
            </p:nvSpPr>
            <p:spPr>
              <a:xfrm>
                <a:off x="245663" y="191327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10800"/>
                    </a:moveTo>
                    <a:cubicBezTo>
                      <a:pt x="21600" y="10800"/>
                      <a:pt x="21600" y="10800"/>
                      <a:pt x="21600" y="21600"/>
                    </a:cubicBezTo>
                    <a:cubicBezTo>
                      <a:pt x="0" y="10800"/>
                      <a:pt x="0" y="1080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1600" y="0"/>
                      <a:pt x="21600" y="0"/>
                      <a:pt x="21600" y="108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7986" name="Freeform 630"/>
              <p:cNvSpPr/>
              <p:nvPr/>
            </p:nvSpPr>
            <p:spPr>
              <a:xfrm>
                <a:off x="246877" y="132201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10800"/>
                    </a:moveTo>
                    <a:cubicBezTo>
                      <a:pt x="7200" y="7200"/>
                      <a:pt x="7200" y="3600"/>
                      <a:pt x="14400" y="0"/>
                    </a:cubicBezTo>
                    <a:cubicBezTo>
                      <a:pt x="21600" y="3600"/>
                      <a:pt x="21600" y="7200"/>
                      <a:pt x="21600" y="10800"/>
                    </a:cubicBezTo>
                    <a:cubicBezTo>
                      <a:pt x="21600" y="14400"/>
                      <a:pt x="14400" y="18000"/>
                      <a:pt x="14400" y="21600"/>
                    </a:cubicBezTo>
                    <a:cubicBezTo>
                      <a:pt x="7200" y="21600"/>
                      <a:pt x="0" y="14400"/>
                      <a:pt x="0" y="108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7987" name="Freeform 631"/>
              <p:cNvSpPr/>
              <p:nvPr/>
            </p:nvSpPr>
            <p:spPr>
              <a:xfrm>
                <a:off x="158025" y="45448"/>
                <a:ext cx="96860" cy="18245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55" h="21600" fill="norm" stroke="1" extrusionOk="0">
                    <a:moveTo>
                      <a:pt x="21396" y="7294"/>
                    </a:moveTo>
                    <a:cubicBezTo>
                      <a:pt x="21396" y="7364"/>
                      <a:pt x="21527" y="7434"/>
                      <a:pt x="21396" y="7434"/>
                    </a:cubicBezTo>
                    <a:cubicBezTo>
                      <a:pt x="21396" y="7574"/>
                      <a:pt x="21265" y="7644"/>
                      <a:pt x="21134" y="7784"/>
                    </a:cubicBezTo>
                    <a:cubicBezTo>
                      <a:pt x="20742" y="8275"/>
                      <a:pt x="20349" y="8766"/>
                      <a:pt x="19956" y="9257"/>
                    </a:cubicBezTo>
                    <a:cubicBezTo>
                      <a:pt x="19694" y="9468"/>
                      <a:pt x="19563" y="9678"/>
                      <a:pt x="19432" y="9958"/>
                    </a:cubicBezTo>
                    <a:cubicBezTo>
                      <a:pt x="19302" y="10029"/>
                      <a:pt x="19171" y="10169"/>
                      <a:pt x="19040" y="10239"/>
                    </a:cubicBezTo>
                    <a:cubicBezTo>
                      <a:pt x="19040" y="10449"/>
                      <a:pt x="18778" y="10660"/>
                      <a:pt x="18516" y="10870"/>
                    </a:cubicBezTo>
                    <a:cubicBezTo>
                      <a:pt x="18254" y="11010"/>
                      <a:pt x="18123" y="11221"/>
                      <a:pt x="17862" y="11361"/>
                    </a:cubicBezTo>
                    <a:cubicBezTo>
                      <a:pt x="17600" y="11571"/>
                      <a:pt x="17338" y="11782"/>
                      <a:pt x="17207" y="11992"/>
                    </a:cubicBezTo>
                    <a:cubicBezTo>
                      <a:pt x="17207" y="12132"/>
                      <a:pt x="17076" y="12273"/>
                      <a:pt x="17076" y="12483"/>
                    </a:cubicBezTo>
                    <a:cubicBezTo>
                      <a:pt x="17076" y="12623"/>
                      <a:pt x="17076" y="12834"/>
                      <a:pt x="17076" y="12974"/>
                    </a:cubicBezTo>
                    <a:cubicBezTo>
                      <a:pt x="17076" y="13325"/>
                      <a:pt x="17338" y="13675"/>
                      <a:pt x="17731" y="13956"/>
                    </a:cubicBezTo>
                    <a:cubicBezTo>
                      <a:pt x="18123" y="14166"/>
                      <a:pt x="18385" y="14517"/>
                      <a:pt x="18647" y="14797"/>
                    </a:cubicBezTo>
                    <a:cubicBezTo>
                      <a:pt x="18778" y="15078"/>
                      <a:pt x="19040" y="15288"/>
                      <a:pt x="19171" y="15499"/>
                    </a:cubicBezTo>
                    <a:cubicBezTo>
                      <a:pt x="19432" y="15849"/>
                      <a:pt x="19694" y="16200"/>
                      <a:pt x="19956" y="16481"/>
                    </a:cubicBezTo>
                    <a:cubicBezTo>
                      <a:pt x="19956" y="16621"/>
                      <a:pt x="19956" y="16761"/>
                      <a:pt x="19825" y="16901"/>
                    </a:cubicBezTo>
                    <a:cubicBezTo>
                      <a:pt x="19432" y="17182"/>
                      <a:pt x="19040" y="17462"/>
                      <a:pt x="18647" y="17743"/>
                    </a:cubicBezTo>
                    <a:cubicBezTo>
                      <a:pt x="18123" y="18164"/>
                      <a:pt x="17600" y="18514"/>
                      <a:pt x="17076" y="18865"/>
                    </a:cubicBezTo>
                    <a:cubicBezTo>
                      <a:pt x="16683" y="19216"/>
                      <a:pt x="16291" y="19566"/>
                      <a:pt x="15767" y="19847"/>
                    </a:cubicBezTo>
                    <a:cubicBezTo>
                      <a:pt x="15374" y="20127"/>
                      <a:pt x="14982" y="20478"/>
                      <a:pt x="14589" y="20758"/>
                    </a:cubicBezTo>
                    <a:cubicBezTo>
                      <a:pt x="14196" y="21039"/>
                      <a:pt x="13803" y="21319"/>
                      <a:pt x="13542" y="21600"/>
                    </a:cubicBezTo>
                    <a:cubicBezTo>
                      <a:pt x="13542" y="21600"/>
                      <a:pt x="13411" y="21600"/>
                      <a:pt x="13411" y="21600"/>
                    </a:cubicBezTo>
                    <a:cubicBezTo>
                      <a:pt x="13280" y="21460"/>
                      <a:pt x="13280" y="21390"/>
                      <a:pt x="13149" y="21249"/>
                    </a:cubicBezTo>
                    <a:cubicBezTo>
                      <a:pt x="13018" y="20969"/>
                      <a:pt x="12756" y="20618"/>
                      <a:pt x="12756" y="20338"/>
                    </a:cubicBezTo>
                    <a:cubicBezTo>
                      <a:pt x="12494" y="19777"/>
                      <a:pt x="12102" y="19286"/>
                      <a:pt x="11971" y="18795"/>
                    </a:cubicBezTo>
                    <a:cubicBezTo>
                      <a:pt x="11709" y="18514"/>
                      <a:pt x="11578" y="18234"/>
                      <a:pt x="11447" y="18023"/>
                    </a:cubicBezTo>
                    <a:cubicBezTo>
                      <a:pt x="11185" y="17603"/>
                      <a:pt x="10923" y="17252"/>
                      <a:pt x="10792" y="16831"/>
                    </a:cubicBezTo>
                    <a:cubicBezTo>
                      <a:pt x="10792" y="16761"/>
                      <a:pt x="10662" y="16691"/>
                      <a:pt x="10662" y="16551"/>
                    </a:cubicBezTo>
                    <a:cubicBezTo>
                      <a:pt x="10531" y="16200"/>
                      <a:pt x="10138" y="15919"/>
                      <a:pt x="10138" y="15569"/>
                    </a:cubicBezTo>
                    <a:cubicBezTo>
                      <a:pt x="10138" y="15499"/>
                      <a:pt x="10138" y="15499"/>
                      <a:pt x="10007" y="15429"/>
                    </a:cubicBezTo>
                    <a:cubicBezTo>
                      <a:pt x="9745" y="15148"/>
                      <a:pt x="9352" y="14938"/>
                      <a:pt x="9091" y="14657"/>
                    </a:cubicBezTo>
                    <a:cubicBezTo>
                      <a:pt x="8829" y="14447"/>
                      <a:pt x="8567" y="14166"/>
                      <a:pt x="8174" y="13956"/>
                    </a:cubicBezTo>
                    <a:cubicBezTo>
                      <a:pt x="7912" y="13675"/>
                      <a:pt x="7651" y="13465"/>
                      <a:pt x="7258" y="13184"/>
                    </a:cubicBezTo>
                    <a:cubicBezTo>
                      <a:pt x="7127" y="12974"/>
                      <a:pt x="6865" y="12834"/>
                      <a:pt x="6603" y="12623"/>
                    </a:cubicBezTo>
                    <a:cubicBezTo>
                      <a:pt x="6603" y="12553"/>
                      <a:pt x="6472" y="12483"/>
                      <a:pt x="6603" y="12413"/>
                    </a:cubicBezTo>
                    <a:cubicBezTo>
                      <a:pt x="6734" y="12273"/>
                      <a:pt x="6865" y="12132"/>
                      <a:pt x="6865" y="12062"/>
                    </a:cubicBezTo>
                    <a:cubicBezTo>
                      <a:pt x="6996" y="11852"/>
                      <a:pt x="7127" y="11712"/>
                      <a:pt x="7520" y="11571"/>
                    </a:cubicBezTo>
                    <a:cubicBezTo>
                      <a:pt x="7651" y="11501"/>
                      <a:pt x="7782" y="11431"/>
                      <a:pt x="7912" y="11291"/>
                    </a:cubicBezTo>
                    <a:cubicBezTo>
                      <a:pt x="8174" y="11081"/>
                      <a:pt x="8174" y="10940"/>
                      <a:pt x="8043" y="10590"/>
                    </a:cubicBezTo>
                    <a:cubicBezTo>
                      <a:pt x="8043" y="10379"/>
                      <a:pt x="7912" y="10239"/>
                      <a:pt x="7651" y="10099"/>
                    </a:cubicBezTo>
                    <a:cubicBezTo>
                      <a:pt x="7520" y="10029"/>
                      <a:pt x="7127" y="9888"/>
                      <a:pt x="6996" y="9818"/>
                    </a:cubicBezTo>
                    <a:cubicBezTo>
                      <a:pt x="6734" y="9678"/>
                      <a:pt x="6211" y="9608"/>
                      <a:pt x="5949" y="9468"/>
                    </a:cubicBezTo>
                    <a:cubicBezTo>
                      <a:pt x="5818" y="9468"/>
                      <a:pt x="5687" y="9397"/>
                      <a:pt x="5556" y="9327"/>
                    </a:cubicBezTo>
                    <a:cubicBezTo>
                      <a:pt x="5425" y="9257"/>
                      <a:pt x="5294" y="9257"/>
                      <a:pt x="5163" y="9187"/>
                    </a:cubicBezTo>
                    <a:cubicBezTo>
                      <a:pt x="4771" y="8977"/>
                      <a:pt x="4378" y="8766"/>
                      <a:pt x="3985" y="8556"/>
                    </a:cubicBezTo>
                    <a:cubicBezTo>
                      <a:pt x="3200" y="8275"/>
                      <a:pt x="2545" y="7855"/>
                      <a:pt x="1891" y="7504"/>
                    </a:cubicBezTo>
                    <a:cubicBezTo>
                      <a:pt x="1760" y="7504"/>
                      <a:pt x="1629" y="7434"/>
                      <a:pt x="1629" y="7364"/>
                    </a:cubicBezTo>
                    <a:cubicBezTo>
                      <a:pt x="1498" y="7294"/>
                      <a:pt x="843" y="7013"/>
                      <a:pt x="582" y="6943"/>
                    </a:cubicBezTo>
                    <a:cubicBezTo>
                      <a:pt x="451" y="6803"/>
                      <a:pt x="320" y="6732"/>
                      <a:pt x="58" y="6592"/>
                    </a:cubicBezTo>
                    <a:cubicBezTo>
                      <a:pt x="-73" y="6592"/>
                      <a:pt x="58" y="6522"/>
                      <a:pt x="58" y="6452"/>
                    </a:cubicBezTo>
                    <a:cubicBezTo>
                      <a:pt x="320" y="6171"/>
                      <a:pt x="712" y="5891"/>
                      <a:pt x="1105" y="5610"/>
                    </a:cubicBezTo>
                    <a:cubicBezTo>
                      <a:pt x="1236" y="5470"/>
                      <a:pt x="1498" y="5330"/>
                      <a:pt x="1498" y="5190"/>
                    </a:cubicBezTo>
                    <a:cubicBezTo>
                      <a:pt x="1498" y="5119"/>
                      <a:pt x="1629" y="5119"/>
                      <a:pt x="1629" y="5049"/>
                    </a:cubicBezTo>
                    <a:cubicBezTo>
                      <a:pt x="2152" y="4769"/>
                      <a:pt x="2545" y="4418"/>
                      <a:pt x="3069" y="3997"/>
                    </a:cubicBezTo>
                    <a:cubicBezTo>
                      <a:pt x="3200" y="3857"/>
                      <a:pt x="5687" y="2034"/>
                      <a:pt x="6080" y="1683"/>
                    </a:cubicBezTo>
                    <a:cubicBezTo>
                      <a:pt x="7258" y="631"/>
                      <a:pt x="7258" y="631"/>
                      <a:pt x="7258" y="631"/>
                    </a:cubicBezTo>
                    <a:cubicBezTo>
                      <a:pt x="7520" y="491"/>
                      <a:pt x="8043" y="0"/>
                      <a:pt x="8043" y="0"/>
                    </a:cubicBezTo>
                    <a:cubicBezTo>
                      <a:pt x="8436" y="0"/>
                      <a:pt x="8960" y="351"/>
                      <a:pt x="9352" y="561"/>
                    </a:cubicBezTo>
                    <a:cubicBezTo>
                      <a:pt x="9614" y="631"/>
                      <a:pt x="9745" y="701"/>
                      <a:pt x="9876" y="842"/>
                    </a:cubicBezTo>
                    <a:cubicBezTo>
                      <a:pt x="10400" y="1122"/>
                      <a:pt x="10531" y="1332"/>
                      <a:pt x="11054" y="1473"/>
                    </a:cubicBezTo>
                    <a:cubicBezTo>
                      <a:pt x="11316" y="1613"/>
                      <a:pt x="11578" y="1683"/>
                      <a:pt x="11840" y="1823"/>
                    </a:cubicBezTo>
                    <a:cubicBezTo>
                      <a:pt x="11971" y="1894"/>
                      <a:pt x="12102" y="1964"/>
                      <a:pt x="12363" y="2034"/>
                    </a:cubicBezTo>
                    <a:cubicBezTo>
                      <a:pt x="12887" y="2174"/>
                      <a:pt x="13280" y="2314"/>
                      <a:pt x="13803" y="2525"/>
                    </a:cubicBezTo>
                    <a:cubicBezTo>
                      <a:pt x="14589" y="2735"/>
                      <a:pt x="15374" y="2875"/>
                      <a:pt x="16029" y="3156"/>
                    </a:cubicBezTo>
                    <a:cubicBezTo>
                      <a:pt x="16160" y="3156"/>
                      <a:pt x="16291" y="3226"/>
                      <a:pt x="16422" y="3226"/>
                    </a:cubicBezTo>
                    <a:cubicBezTo>
                      <a:pt x="16683" y="3296"/>
                      <a:pt x="16945" y="3366"/>
                      <a:pt x="17207" y="3436"/>
                    </a:cubicBezTo>
                    <a:cubicBezTo>
                      <a:pt x="17469" y="3577"/>
                      <a:pt x="17469" y="3717"/>
                      <a:pt x="17731" y="3857"/>
                    </a:cubicBezTo>
                    <a:cubicBezTo>
                      <a:pt x="18123" y="4278"/>
                      <a:pt x="18647" y="4699"/>
                      <a:pt x="19040" y="5119"/>
                    </a:cubicBezTo>
                    <a:cubicBezTo>
                      <a:pt x="19302" y="5400"/>
                      <a:pt x="19694" y="5681"/>
                      <a:pt x="19956" y="5961"/>
                    </a:cubicBezTo>
                    <a:cubicBezTo>
                      <a:pt x="20349" y="6312"/>
                      <a:pt x="20742" y="6732"/>
                      <a:pt x="21265" y="7083"/>
                    </a:cubicBezTo>
                    <a:cubicBezTo>
                      <a:pt x="21265" y="7153"/>
                      <a:pt x="21396" y="7223"/>
                      <a:pt x="21396" y="7294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7988" name="Freeform 633"/>
              <p:cNvSpPr/>
              <p:nvPr/>
            </p:nvSpPr>
            <p:spPr>
              <a:xfrm>
                <a:off x="248311" y="151395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14400"/>
                    </a:moveTo>
                    <a:cubicBezTo>
                      <a:pt x="21600" y="14400"/>
                      <a:pt x="21600" y="21600"/>
                      <a:pt x="10800" y="21600"/>
                    </a:cubicBezTo>
                    <a:cubicBezTo>
                      <a:pt x="0" y="21600"/>
                      <a:pt x="0" y="14400"/>
                      <a:pt x="0" y="7200"/>
                    </a:cubicBezTo>
                    <a:cubicBezTo>
                      <a:pt x="0" y="7200"/>
                      <a:pt x="0" y="0"/>
                      <a:pt x="10800" y="0"/>
                    </a:cubicBezTo>
                    <a:cubicBezTo>
                      <a:pt x="21600" y="0"/>
                      <a:pt x="21600" y="7200"/>
                      <a:pt x="21600" y="144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7989" name="Freeform 634"/>
              <p:cNvSpPr/>
              <p:nvPr/>
            </p:nvSpPr>
            <p:spPr>
              <a:xfrm>
                <a:off x="248311" y="167942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5400" y="13745"/>
                    </a:moveTo>
                    <a:cubicBezTo>
                      <a:pt x="5400" y="11782"/>
                      <a:pt x="16200" y="7855"/>
                      <a:pt x="0" y="3927"/>
                    </a:cubicBezTo>
                    <a:cubicBezTo>
                      <a:pt x="0" y="3927"/>
                      <a:pt x="0" y="1964"/>
                      <a:pt x="0" y="1964"/>
                    </a:cubicBezTo>
                    <a:cubicBezTo>
                      <a:pt x="0" y="1964"/>
                      <a:pt x="5400" y="0"/>
                      <a:pt x="5400" y="0"/>
                    </a:cubicBezTo>
                    <a:cubicBezTo>
                      <a:pt x="16200" y="3927"/>
                      <a:pt x="21600" y="5891"/>
                      <a:pt x="21600" y="11782"/>
                    </a:cubicBezTo>
                    <a:cubicBezTo>
                      <a:pt x="21600" y="13745"/>
                      <a:pt x="21600" y="15709"/>
                      <a:pt x="16200" y="19636"/>
                    </a:cubicBezTo>
                    <a:cubicBezTo>
                      <a:pt x="16200" y="19636"/>
                      <a:pt x="10800" y="19636"/>
                      <a:pt x="5400" y="21600"/>
                    </a:cubicBezTo>
                    <a:cubicBezTo>
                      <a:pt x="5400" y="19636"/>
                      <a:pt x="0" y="17673"/>
                      <a:pt x="0" y="17673"/>
                    </a:cubicBezTo>
                    <a:cubicBezTo>
                      <a:pt x="0" y="15709"/>
                      <a:pt x="5400" y="15709"/>
                      <a:pt x="5400" y="13745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7990" name="Freeform 635"/>
              <p:cNvSpPr/>
              <p:nvPr/>
            </p:nvSpPr>
            <p:spPr>
              <a:xfrm>
                <a:off x="246877" y="207128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8250" fill="norm" stroke="1" extrusionOk="0">
                    <a:moveTo>
                      <a:pt x="4800" y="13621"/>
                    </a:moveTo>
                    <a:cubicBezTo>
                      <a:pt x="2400" y="7449"/>
                      <a:pt x="2400" y="4363"/>
                      <a:pt x="0" y="1278"/>
                    </a:cubicBezTo>
                    <a:cubicBezTo>
                      <a:pt x="4800" y="-1808"/>
                      <a:pt x="7200" y="1278"/>
                      <a:pt x="9600" y="4363"/>
                    </a:cubicBezTo>
                    <a:cubicBezTo>
                      <a:pt x="14400" y="4363"/>
                      <a:pt x="16800" y="4363"/>
                      <a:pt x="19200" y="7449"/>
                    </a:cubicBezTo>
                    <a:cubicBezTo>
                      <a:pt x="21600" y="7449"/>
                      <a:pt x="21600" y="7449"/>
                      <a:pt x="21600" y="10535"/>
                    </a:cubicBezTo>
                    <a:cubicBezTo>
                      <a:pt x="21600" y="10535"/>
                      <a:pt x="21600" y="13621"/>
                      <a:pt x="21600" y="13621"/>
                    </a:cubicBezTo>
                    <a:cubicBezTo>
                      <a:pt x="16800" y="19792"/>
                      <a:pt x="9600" y="19792"/>
                      <a:pt x="4800" y="13621"/>
                    </a:cubicBezTo>
                    <a:cubicBezTo>
                      <a:pt x="4800" y="13621"/>
                      <a:pt x="4800" y="13621"/>
                      <a:pt x="4800" y="1362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7991" name="Freeform 636"/>
              <p:cNvSpPr/>
              <p:nvPr/>
            </p:nvSpPr>
            <p:spPr>
              <a:xfrm>
                <a:off x="247098" y="155476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7985" fill="norm" stroke="1" extrusionOk="0">
                    <a:moveTo>
                      <a:pt x="16971" y="7449"/>
                    </a:moveTo>
                    <a:cubicBezTo>
                      <a:pt x="16971" y="4363"/>
                      <a:pt x="18514" y="4363"/>
                      <a:pt x="20057" y="4363"/>
                    </a:cubicBezTo>
                    <a:cubicBezTo>
                      <a:pt x="20057" y="7449"/>
                      <a:pt x="21600" y="10535"/>
                      <a:pt x="21600" y="10535"/>
                    </a:cubicBezTo>
                    <a:cubicBezTo>
                      <a:pt x="21600" y="13621"/>
                      <a:pt x="21600" y="13621"/>
                      <a:pt x="21600" y="13621"/>
                    </a:cubicBezTo>
                    <a:cubicBezTo>
                      <a:pt x="20057" y="16706"/>
                      <a:pt x="16971" y="19792"/>
                      <a:pt x="15429" y="16706"/>
                    </a:cubicBezTo>
                    <a:cubicBezTo>
                      <a:pt x="12343" y="13621"/>
                      <a:pt x="10800" y="10535"/>
                      <a:pt x="7714" y="13621"/>
                    </a:cubicBezTo>
                    <a:cubicBezTo>
                      <a:pt x="6171" y="16706"/>
                      <a:pt x="1543" y="7449"/>
                      <a:pt x="0" y="4363"/>
                    </a:cubicBezTo>
                    <a:cubicBezTo>
                      <a:pt x="0" y="1278"/>
                      <a:pt x="3086" y="-1808"/>
                      <a:pt x="4629" y="1278"/>
                    </a:cubicBezTo>
                    <a:cubicBezTo>
                      <a:pt x="7714" y="1278"/>
                      <a:pt x="9257" y="1278"/>
                      <a:pt x="12343" y="4363"/>
                    </a:cubicBezTo>
                    <a:cubicBezTo>
                      <a:pt x="13886" y="7449"/>
                      <a:pt x="15429" y="7449"/>
                      <a:pt x="16971" y="7449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7992" name="Freeform 637"/>
              <p:cNvSpPr/>
              <p:nvPr/>
            </p:nvSpPr>
            <p:spPr>
              <a:xfrm>
                <a:off x="250738" y="127126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21600"/>
                    </a:moveTo>
                    <a:cubicBezTo>
                      <a:pt x="10800" y="21600"/>
                      <a:pt x="10800" y="14400"/>
                      <a:pt x="0" y="14400"/>
                    </a:cubicBezTo>
                    <a:cubicBezTo>
                      <a:pt x="0" y="7200"/>
                      <a:pt x="10800" y="7200"/>
                      <a:pt x="10800" y="0"/>
                    </a:cubicBezTo>
                    <a:cubicBezTo>
                      <a:pt x="21600" y="7200"/>
                      <a:pt x="21600" y="14400"/>
                      <a:pt x="21600" y="14400"/>
                    </a:cubicBezTo>
                    <a:cubicBezTo>
                      <a:pt x="21600" y="14400"/>
                      <a:pt x="21600" y="21600"/>
                      <a:pt x="21600" y="216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7993" name="Freeform 638"/>
              <p:cNvSpPr/>
              <p:nvPr/>
            </p:nvSpPr>
            <p:spPr>
              <a:xfrm>
                <a:off x="250560" y="135400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8437" h="17672" fill="norm" stroke="1" extrusionOk="0">
                    <a:moveTo>
                      <a:pt x="0" y="6872"/>
                    </a:moveTo>
                    <a:cubicBezTo>
                      <a:pt x="5400" y="1472"/>
                      <a:pt x="5400" y="1472"/>
                      <a:pt x="10800" y="1472"/>
                    </a:cubicBezTo>
                    <a:cubicBezTo>
                      <a:pt x="16200" y="-3928"/>
                      <a:pt x="21600" y="6872"/>
                      <a:pt x="16200" y="12272"/>
                    </a:cubicBezTo>
                    <a:cubicBezTo>
                      <a:pt x="16200" y="17672"/>
                      <a:pt x="16200" y="17672"/>
                      <a:pt x="10800" y="17672"/>
                    </a:cubicBezTo>
                    <a:cubicBezTo>
                      <a:pt x="5400" y="17672"/>
                      <a:pt x="0" y="12272"/>
                      <a:pt x="0" y="6872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7994" name="Freeform 639"/>
              <p:cNvSpPr/>
              <p:nvPr/>
            </p:nvSpPr>
            <p:spPr>
              <a:xfrm>
                <a:off x="250213" y="196578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103" h="20450" fill="norm" stroke="1" extrusionOk="0">
                    <a:moveTo>
                      <a:pt x="18946" y="12595"/>
                    </a:moveTo>
                    <a:cubicBezTo>
                      <a:pt x="15860" y="18486"/>
                      <a:pt x="11232" y="20450"/>
                      <a:pt x="6603" y="20450"/>
                    </a:cubicBezTo>
                    <a:cubicBezTo>
                      <a:pt x="5060" y="20450"/>
                      <a:pt x="5060" y="20450"/>
                      <a:pt x="3518" y="20450"/>
                    </a:cubicBezTo>
                    <a:cubicBezTo>
                      <a:pt x="1975" y="20450"/>
                      <a:pt x="432" y="20450"/>
                      <a:pt x="432" y="20450"/>
                    </a:cubicBezTo>
                    <a:cubicBezTo>
                      <a:pt x="-1111" y="16523"/>
                      <a:pt x="1975" y="16523"/>
                      <a:pt x="1975" y="14559"/>
                    </a:cubicBezTo>
                    <a:cubicBezTo>
                      <a:pt x="3518" y="10632"/>
                      <a:pt x="8146" y="8668"/>
                      <a:pt x="8146" y="2777"/>
                    </a:cubicBezTo>
                    <a:cubicBezTo>
                      <a:pt x="8146" y="814"/>
                      <a:pt x="11232" y="-1150"/>
                      <a:pt x="12775" y="814"/>
                    </a:cubicBezTo>
                    <a:cubicBezTo>
                      <a:pt x="15860" y="2777"/>
                      <a:pt x="17403" y="4741"/>
                      <a:pt x="18946" y="6705"/>
                    </a:cubicBezTo>
                    <a:cubicBezTo>
                      <a:pt x="20489" y="8668"/>
                      <a:pt x="20489" y="10632"/>
                      <a:pt x="18946" y="12595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7995" name="Freeform 640"/>
              <p:cNvSpPr/>
              <p:nvPr/>
            </p:nvSpPr>
            <p:spPr>
              <a:xfrm>
                <a:off x="254094" y="160368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886" h="19491" fill="norm" stroke="1" extrusionOk="0">
                    <a:moveTo>
                      <a:pt x="1372" y="10800"/>
                    </a:moveTo>
                    <a:cubicBezTo>
                      <a:pt x="4457" y="7200"/>
                      <a:pt x="7543" y="3600"/>
                      <a:pt x="10629" y="0"/>
                    </a:cubicBezTo>
                    <a:cubicBezTo>
                      <a:pt x="10629" y="0"/>
                      <a:pt x="13715" y="0"/>
                      <a:pt x="16800" y="0"/>
                    </a:cubicBezTo>
                    <a:cubicBezTo>
                      <a:pt x="19886" y="0"/>
                      <a:pt x="19886" y="0"/>
                      <a:pt x="19886" y="3600"/>
                    </a:cubicBezTo>
                    <a:cubicBezTo>
                      <a:pt x="19886" y="3600"/>
                      <a:pt x="19886" y="7200"/>
                      <a:pt x="19886" y="7200"/>
                    </a:cubicBezTo>
                    <a:cubicBezTo>
                      <a:pt x="13715" y="7200"/>
                      <a:pt x="10629" y="14400"/>
                      <a:pt x="7543" y="18000"/>
                    </a:cubicBezTo>
                    <a:cubicBezTo>
                      <a:pt x="4457" y="21600"/>
                      <a:pt x="4457" y="18000"/>
                      <a:pt x="1372" y="14400"/>
                    </a:cubicBezTo>
                    <a:cubicBezTo>
                      <a:pt x="1372" y="14400"/>
                      <a:pt x="-1714" y="14400"/>
                      <a:pt x="1372" y="108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7996" name="Freeform 641"/>
              <p:cNvSpPr/>
              <p:nvPr/>
            </p:nvSpPr>
            <p:spPr>
              <a:xfrm>
                <a:off x="254819" y="153046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0029" fill="norm" stroke="1" extrusionOk="0">
                    <a:moveTo>
                      <a:pt x="14400" y="589"/>
                    </a:moveTo>
                    <a:cubicBezTo>
                      <a:pt x="14400" y="589"/>
                      <a:pt x="18000" y="589"/>
                      <a:pt x="18000" y="2749"/>
                    </a:cubicBezTo>
                    <a:cubicBezTo>
                      <a:pt x="18000" y="4909"/>
                      <a:pt x="21600" y="7069"/>
                      <a:pt x="21600" y="9229"/>
                    </a:cubicBezTo>
                    <a:cubicBezTo>
                      <a:pt x="21600" y="11389"/>
                      <a:pt x="18000" y="13549"/>
                      <a:pt x="18000" y="17869"/>
                    </a:cubicBezTo>
                    <a:cubicBezTo>
                      <a:pt x="18000" y="20029"/>
                      <a:pt x="10800" y="20029"/>
                      <a:pt x="10800" y="20029"/>
                    </a:cubicBezTo>
                    <a:cubicBezTo>
                      <a:pt x="7200" y="17869"/>
                      <a:pt x="0" y="7069"/>
                      <a:pt x="0" y="4909"/>
                    </a:cubicBezTo>
                    <a:cubicBezTo>
                      <a:pt x="0" y="2749"/>
                      <a:pt x="7200" y="-1571"/>
                      <a:pt x="14400" y="589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7997" name="Freeform 643"/>
              <p:cNvSpPr/>
              <p:nvPr/>
            </p:nvSpPr>
            <p:spPr>
              <a:xfrm>
                <a:off x="254706" y="171251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380" h="21600" fill="norm" stroke="1" extrusionOk="0">
                    <a:moveTo>
                      <a:pt x="442" y="0"/>
                    </a:moveTo>
                    <a:cubicBezTo>
                      <a:pt x="2103" y="0"/>
                      <a:pt x="3765" y="0"/>
                      <a:pt x="3765" y="0"/>
                    </a:cubicBezTo>
                    <a:cubicBezTo>
                      <a:pt x="7088" y="3086"/>
                      <a:pt x="10411" y="4629"/>
                      <a:pt x="13734" y="6171"/>
                    </a:cubicBezTo>
                    <a:cubicBezTo>
                      <a:pt x="15395" y="7714"/>
                      <a:pt x="17057" y="9257"/>
                      <a:pt x="17057" y="12343"/>
                    </a:cubicBezTo>
                    <a:cubicBezTo>
                      <a:pt x="18718" y="13886"/>
                      <a:pt x="20380" y="16971"/>
                      <a:pt x="20380" y="18514"/>
                    </a:cubicBezTo>
                    <a:cubicBezTo>
                      <a:pt x="20380" y="20057"/>
                      <a:pt x="20380" y="21600"/>
                      <a:pt x="18718" y="21600"/>
                    </a:cubicBezTo>
                    <a:cubicBezTo>
                      <a:pt x="18718" y="21600"/>
                      <a:pt x="17057" y="21600"/>
                      <a:pt x="17057" y="20057"/>
                    </a:cubicBezTo>
                    <a:cubicBezTo>
                      <a:pt x="15395" y="18514"/>
                      <a:pt x="13734" y="16971"/>
                      <a:pt x="10411" y="15429"/>
                    </a:cubicBezTo>
                    <a:cubicBezTo>
                      <a:pt x="10411" y="15429"/>
                      <a:pt x="8749" y="13886"/>
                      <a:pt x="8749" y="12343"/>
                    </a:cubicBezTo>
                    <a:cubicBezTo>
                      <a:pt x="10411" y="7714"/>
                      <a:pt x="7088" y="7714"/>
                      <a:pt x="5426" y="7714"/>
                    </a:cubicBezTo>
                    <a:cubicBezTo>
                      <a:pt x="2103" y="6171"/>
                      <a:pt x="-1220" y="1543"/>
                      <a:pt x="442" y="0"/>
                    </a:cubicBezTo>
                    <a:cubicBezTo>
                      <a:pt x="442" y="0"/>
                      <a:pt x="442" y="0"/>
                      <a:pt x="44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7998" name="Freeform 644"/>
              <p:cNvSpPr/>
              <p:nvPr/>
            </p:nvSpPr>
            <p:spPr>
              <a:xfrm>
                <a:off x="258349" y="179524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0800" y="21600"/>
                    </a:moveTo>
                    <a:cubicBezTo>
                      <a:pt x="0" y="10800"/>
                      <a:pt x="0" y="10800"/>
                      <a:pt x="0" y="10800"/>
                    </a:cubicBezTo>
                    <a:cubicBezTo>
                      <a:pt x="0" y="0"/>
                      <a:pt x="10800" y="0"/>
                      <a:pt x="10800" y="0"/>
                    </a:cubicBezTo>
                    <a:cubicBezTo>
                      <a:pt x="10800" y="0"/>
                      <a:pt x="21600" y="10800"/>
                      <a:pt x="21600" y="10800"/>
                    </a:cubicBezTo>
                    <a:cubicBezTo>
                      <a:pt x="21600" y="10800"/>
                      <a:pt x="10800" y="10800"/>
                      <a:pt x="10800" y="216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7999" name="Freeform 645"/>
              <p:cNvSpPr/>
              <p:nvPr/>
            </p:nvSpPr>
            <p:spPr>
              <a:xfrm>
                <a:off x="255530" y="184598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8710" h="18171" fill="norm" stroke="1" extrusionOk="0">
                    <a:moveTo>
                      <a:pt x="7616" y="16800"/>
                    </a:moveTo>
                    <a:cubicBezTo>
                      <a:pt x="6176" y="13715"/>
                      <a:pt x="3296" y="16800"/>
                      <a:pt x="3296" y="16800"/>
                    </a:cubicBezTo>
                    <a:cubicBezTo>
                      <a:pt x="416" y="19886"/>
                      <a:pt x="1856" y="16800"/>
                      <a:pt x="416" y="16800"/>
                    </a:cubicBezTo>
                    <a:cubicBezTo>
                      <a:pt x="-1024" y="13715"/>
                      <a:pt x="1856" y="10629"/>
                      <a:pt x="416" y="7543"/>
                    </a:cubicBezTo>
                    <a:cubicBezTo>
                      <a:pt x="1856" y="7543"/>
                      <a:pt x="3296" y="7543"/>
                      <a:pt x="3296" y="7543"/>
                    </a:cubicBezTo>
                    <a:cubicBezTo>
                      <a:pt x="4736" y="7543"/>
                      <a:pt x="4736" y="10629"/>
                      <a:pt x="4736" y="10629"/>
                    </a:cubicBezTo>
                    <a:cubicBezTo>
                      <a:pt x="6176" y="13715"/>
                      <a:pt x="7616" y="13715"/>
                      <a:pt x="7616" y="10629"/>
                    </a:cubicBezTo>
                    <a:cubicBezTo>
                      <a:pt x="9056" y="4457"/>
                      <a:pt x="11936" y="1372"/>
                      <a:pt x="13376" y="1372"/>
                    </a:cubicBezTo>
                    <a:cubicBezTo>
                      <a:pt x="14816" y="-1714"/>
                      <a:pt x="16256" y="1372"/>
                      <a:pt x="17696" y="1372"/>
                    </a:cubicBezTo>
                    <a:cubicBezTo>
                      <a:pt x="16256" y="4457"/>
                      <a:pt x="20576" y="7543"/>
                      <a:pt x="17696" y="10629"/>
                    </a:cubicBezTo>
                    <a:cubicBezTo>
                      <a:pt x="16256" y="10629"/>
                      <a:pt x="16256" y="13715"/>
                      <a:pt x="16256" y="16800"/>
                    </a:cubicBezTo>
                    <a:cubicBezTo>
                      <a:pt x="16256" y="13715"/>
                      <a:pt x="14816" y="13715"/>
                      <a:pt x="14816" y="13715"/>
                    </a:cubicBezTo>
                    <a:cubicBezTo>
                      <a:pt x="14816" y="13715"/>
                      <a:pt x="13376" y="13715"/>
                      <a:pt x="13376" y="13715"/>
                    </a:cubicBezTo>
                    <a:cubicBezTo>
                      <a:pt x="10496" y="10629"/>
                      <a:pt x="10496" y="19886"/>
                      <a:pt x="7616" y="168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8000" name="Freeform 646"/>
              <p:cNvSpPr/>
              <p:nvPr/>
            </p:nvSpPr>
            <p:spPr>
              <a:xfrm>
                <a:off x="258791" y="167390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8900" h="21600" fill="norm" stroke="1" extrusionOk="0">
                    <a:moveTo>
                      <a:pt x="10800" y="17673"/>
                    </a:moveTo>
                    <a:cubicBezTo>
                      <a:pt x="7200" y="15709"/>
                      <a:pt x="7200" y="11782"/>
                      <a:pt x="7200" y="9818"/>
                    </a:cubicBezTo>
                    <a:cubicBezTo>
                      <a:pt x="7200" y="7855"/>
                      <a:pt x="7200" y="5891"/>
                      <a:pt x="7200" y="5891"/>
                    </a:cubicBezTo>
                    <a:cubicBezTo>
                      <a:pt x="3600" y="3927"/>
                      <a:pt x="3600" y="1964"/>
                      <a:pt x="0" y="1964"/>
                    </a:cubicBezTo>
                    <a:cubicBezTo>
                      <a:pt x="3600" y="1964"/>
                      <a:pt x="7200" y="0"/>
                      <a:pt x="10800" y="0"/>
                    </a:cubicBezTo>
                    <a:cubicBezTo>
                      <a:pt x="18000" y="1964"/>
                      <a:pt x="18000" y="3927"/>
                      <a:pt x="18000" y="5891"/>
                    </a:cubicBezTo>
                    <a:cubicBezTo>
                      <a:pt x="18000" y="7855"/>
                      <a:pt x="18000" y="9818"/>
                      <a:pt x="18000" y="13745"/>
                    </a:cubicBezTo>
                    <a:cubicBezTo>
                      <a:pt x="18000" y="13745"/>
                      <a:pt x="18000" y="15709"/>
                      <a:pt x="18000" y="17673"/>
                    </a:cubicBezTo>
                    <a:cubicBezTo>
                      <a:pt x="18000" y="19636"/>
                      <a:pt x="21600" y="21600"/>
                      <a:pt x="14400" y="21600"/>
                    </a:cubicBezTo>
                    <a:cubicBezTo>
                      <a:pt x="14400" y="21600"/>
                      <a:pt x="10800" y="19636"/>
                      <a:pt x="10800" y="17673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8001" name="Freeform 647"/>
              <p:cNvSpPr/>
              <p:nvPr/>
            </p:nvSpPr>
            <p:spPr>
              <a:xfrm>
                <a:off x="260445" y="156690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0"/>
                    </a:moveTo>
                    <a:cubicBezTo>
                      <a:pt x="21600" y="0"/>
                      <a:pt x="21600" y="0"/>
                      <a:pt x="21600" y="21600"/>
                    </a:cubicBezTo>
                    <a:cubicBezTo>
                      <a:pt x="21600" y="21600"/>
                      <a:pt x="21600" y="21600"/>
                      <a:pt x="21600" y="21600"/>
                    </a:cubicBezTo>
                    <a:cubicBezTo>
                      <a:pt x="0" y="21600"/>
                      <a:pt x="0" y="21600"/>
                      <a:pt x="0" y="21600"/>
                    </a:cubicBezTo>
                    <a:cubicBezTo>
                      <a:pt x="0" y="21600"/>
                      <a:pt x="0" y="0"/>
                      <a:pt x="216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8002" name="Freeform 648"/>
              <p:cNvSpPr/>
              <p:nvPr/>
            </p:nvSpPr>
            <p:spPr>
              <a:xfrm>
                <a:off x="257722" y="140643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150" h="20018" fill="norm" stroke="1" extrusionOk="0">
                    <a:moveTo>
                      <a:pt x="3600" y="6518"/>
                    </a:moveTo>
                    <a:cubicBezTo>
                      <a:pt x="7200" y="6518"/>
                      <a:pt x="9000" y="6518"/>
                      <a:pt x="10800" y="1118"/>
                    </a:cubicBezTo>
                    <a:cubicBezTo>
                      <a:pt x="12600" y="-1582"/>
                      <a:pt x="18000" y="1118"/>
                      <a:pt x="19800" y="3818"/>
                    </a:cubicBezTo>
                    <a:cubicBezTo>
                      <a:pt x="21600" y="9218"/>
                      <a:pt x="21600" y="11918"/>
                      <a:pt x="19800" y="17318"/>
                    </a:cubicBezTo>
                    <a:cubicBezTo>
                      <a:pt x="19800" y="17318"/>
                      <a:pt x="18000" y="17318"/>
                      <a:pt x="16200" y="20018"/>
                    </a:cubicBezTo>
                    <a:cubicBezTo>
                      <a:pt x="16200" y="20018"/>
                      <a:pt x="16200" y="17318"/>
                      <a:pt x="16200" y="17318"/>
                    </a:cubicBezTo>
                    <a:cubicBezTo>
                      <a:pt x="12600" y="17318"/>
                      <a:pt x="9000" y="17318"/>
                      <a:pt x="3600" y="17318"/>
                    </a:cubicBezTo>
                    <a:cubicBezTo>
                      <a:pt x="3600" y="17318"/>
                      <a:pt x="1800" y="17318"/>
                      <a:pt x="1800" y="14618"/>
                    </a:cubicBezTo>
                    <a:cubicBezTo>
                      <a:pt x="1800" y="14618"/>
                      <a:pt x="0" y="11918"/>
                      <a:pt x="0" y="11918"/>
                    </a:cubicBezTo>
                    <a:cubicBezTo>
                      <a:pt x="0" y="9218"/>
                      <a:pt x="1800" y="9218"/>
                      <a:pt x="1800" y="6518"/>
                    </a:cubicBezTo>
                    <a:cubicBezTo>
                      <a:pt x="1800" y="6518"/>
                      <a:pt x="3600" y="6518"/>
                      <a:pt x="3600" y="6518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8003" name="Freeform 649"/>
              <p:cNvSpPr/>
              <p:nvPr/>
            </p:nvSpPr>
            <p:spPr>
              <a:xfrm>
                <a:off x="261659" y="112014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10800"/>
                    </a:moveTo>
                    <a:cubicBezTo>
                      <a:pt x="0" y="10800"/>
                      <a:pt x="0" y="0"/>
                      <a:pt x="0" y="0"/>
                    </a:cubicBezTo>
                    <a:cubicBezTo>
                      <a:pt x="21600" y="0"/>
                      <a:pt x="21600" y="10800"/>
                      <a:pt x="21600" y="10800"/>
                    </a:cubicBezTo>
                    <a:cubicBezTo>
                      <a:pt x="21600" y="10800"/>
                      <a:pt x="21600" y="10800"/>
                      <a:pt x="21600" y="21600"/>
                    </a:cubicBezTo>
                    <a:cubicBezTo>
                      <a:pt x="0" y="21600"/>
                      <a:pt x="0" y="10800"/>
                      <a:pt x="0" y="108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8004" name="Freeform 650"/>
              <p:cNvSpPr/>
              <p:nvPr/>
            </p:nvSpPr>
            <p:spPr>
              <a:xfrm>
                <a:off x="261486" y="178862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7382" h="21600" fill="norm" stroke="1" extrusionOk="0">
                    <a:moveTo>
                      <a:pt x="7200" y="0"/>
                    </a:moveTo>
                    <a:cubicBezTo>
                      <a:pt x="14400" y="0"/>
                      <a:pt x="21600" y="5400"/>
                      <a:pt x="14400" y="16200"/>
                    </a:cubicBezTo>
                    <a:cubicBezTo>
                      <a:pt x="14400" y="16200"/>
                      <a:pt x="14400" y="16200"/>
                      <a:pt x="14400" y="21600"/>
                    </a:cubicBezTo>
                    <a:cubicBezTo>
                      <a:pt x="7200" y="21600"/>
                      <a:pt x="0" y="10800"/>
                      <a:pt x="0" y="5400"/>
                    </a:cubicBezTo>
                    <a:cubicBezTo>
                      <a:pt x="0" y="0"/>
                      <a:pt x="7200" y="0"/>
                      <a:pt x="72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8005" name="Freeform 651"/>
              <p:cNvSpPr/>
              <p:nvPr/>
            </p:nvSpPr>
            <p:spPr>
              <a:xfrm>
                <a:off x="262541" y="153491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5400" y="0"/>
                    </a:moveTo>
                    <a:cubicBezTo>
                      <a:pt x="10800" y="0"/>
                      <a:pt x="21600" y="5400"/>
                      <a:pt x="21600" y="10800"/>
                    </a:cubicBezTo>
                    <a:cubicBezTo>
                      <a:pt x="21600" y="16200"/>
                      <a:pt x="16200" y="21600"/>
                      <a:pt x="10800" y="21600"/>
                    </a:cubicBezTo>
                    <a:cubicBezTo>
                      <a:pt x="5400" y="16200"/>
                      <a:pt x="5400" y="10800"/>
                      <a:pt x="0" y="5400"/>
                    </a:cubicBezTo>
                    <a:cubicBezTo>
                      <a:pt x="0" y="5400"/>
                      <a:pt x="5400" y="0"/>
                      <a:pt x="54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8006" name="Freeform 652"/>
              <p:cNvSpPr/>
              <p:nvPr/>
            </p:nvSpPr>
            <p:spPr>
              <a:xfrm>
                <a:off x="263755" y="149961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10800"/>
                    </a:moveTo>
                    <a:cubicBezTo>
                      <a:pt x="0" y="5400"/>
                      <a:pt x="5400" y="0"/>
                      <a:pt x="16200" y="0"/>
                    </a:cubicBezTo>
                    <a:cubicBezTo>
                      <a:pt x="16200" y="0"/>
                      <a:pt x="21600" y="10800"/>
                      <a:pt x="21600" y="16200"/>
                    </a:cubicBezTo>
                    <a:cubicBezTo>
                      <a:pt x="21600" y="16200"/>
                      <a:pt x="16200" y="21600"/>
                      <a:pt x="16200" y="21600"/>
                    </a:cubicBezTo>
                    <a:cubicBezTo>
                      <a:pt x="10800" y="21600"/>
                      <a:pt x="5400" y="16200"/>
                      <a:pt x="0" y="108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8007" name="Freeform 653"/>
              <p:cNvSpPr/>
              <p:nvPr/>
            </p:nvSpPr>
            <p:spPr>
              <a:xfrm>
                <a:off x="263424" y="162095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3086" y="4320"/>
                    </a:moveTo>
                    <a:cubicBezTo>
                      <a:pt x="6171" y="4320"/>
                      <a:pt x="9257" y="0"/>
                      <a:pt x="9257" y="0"/>
                    </a:cubicBezTo>
                    <a:cubicBezTo>
                      <a:pt x="18514" y="0"/>
                      <a:pt x="21600" y="4320"/>
                      <a:pt x="21600" y="8640"/>
                    </a:cubicBezTo>
                    <a:cubicBezTo>
                      <a:pt x="21600" y="17280"/>
                      <a:pt x="21600" y="17280"/>
                      <a:pt x="18514" y="21600"/>
                    </a:cubicBezTo>
                    <a:cubicBezTo>
                      <a:pt x="15429" y="21600"/>
                      <a:pt x="12343" y="21600"/>
                      <a:pt x="12343" y="17280"/>
                    </a:cubicBezTo>
                    <a:cubicBezTo>
                      <a:pt x="12343" y="8640"/>
                      <a:pt x="6171" y="12960"/>
                      <a:pt x="3086" y="12960"/>
                    </a:cubicBezTo>
                    <a:cubicBezTo>
                      <a:pt x="3086" y="12960"/>
                      <a:pt x="0" y="17280"/>
                      <a:pt x="0" y="8640"/>
                    </a:cubicBezTo>
                    <a:cubicBezTo>
                      <a:pt x="0" y="8640"/>
                      <a:pt x="0" y="4320"/>
                      <a:pt x="3086" y="432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8008" name="Freeform 654"/>
              <p:cNvSpPr/>
              <p:nvPr/>
            </p:nvSpPr>
            <p:spPr>
              <a:xfrm>
                <a:off x="264858" y="175994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10800"/>
                    </a:moveTo>
                    <a:cubicBezTo>
                      <a:pt x="21600" y="16200"/>
                      <a:pt x="21600" y="21600"/>
                      <a:pt x="16200" y="21600"/>
                    </a:cubicBezTo>
                    <a:cubicBezTo>
                      <a:pt x="5400" y="21600"/>
                      <a:pt x="0" y="16200"/>
                      <a:pt x="0" y="10800"/>
                    </a:cubicBezTo>
                    <a:cubicBezTo>
                      <a:pt x="0" y="5400"/>
                      <a:pt x="5400" y="0"/>
                      <a:pt x="10800" y="0"/>
                    </a:cubicBezTo>
                    <a:cubicBezTo>
                      <a:pt x="21600" y="0"/>
                      <a:pt x="21600" y="5400"/>
                      <a:pt x="21600" y="108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8009" name="Oval 655"/>
              <p:cNvSpPr/>
              <p:nvPr/>
            </p:nvSpPr>
            <p:spPr>
              <a:xfrm>
                <a:off x="266071" y="158455"/>
                <a:ext cx="12701" cy="12701"/>
              </a:xfrm>
              <a:prstGeom prst="ellipse">
                <a:avLst/>
              </a:pr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8010" name="Freeform 656"/>
              <p:cNvSpPr/>
              <p:nvPr/>
            </p:nvSpPr>
            <p:spPr>
              <a:xfrm>
                <a:off x="264465" y="182410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400" h="19425" fill="norm" stroke="1" extrusionOk="0">
                    <a:moveTo>
                      <a:pt x="960" y="2025"/>
                    </a:moveTo>
                    <a:cubicBezTo>
                      <a:pt x="3120" y="-675"/>
                      <a:pt x="5280" y="-675"/>
                      <a:pt x="7440" y="2025"/>
                    </a:cubicBezTo>
                    <a:cubicBezTo>
                      <a:pt x="9600" y="4725"/>
                      <a:pt x="13920" y="7425"/>
                      <a:pt x="16080" y="10125"/>
                    </a:cubicBezTo>
                    <a:cubicBezTo>
                      <a:pt x="18240" y="10125"/>
                      <a:pt x="20400" y="10125"/>
                      <a:pt x="20400" y="15525"/>
                    </a:cubicBezTo>
                    <a:cubicBezTo>
                      <a:pt x="18240" y="15525"/>
                      <a:pt x="18240" y="18225"/>
                      <a:pt x="18240" y="18225"/>
                    </a:cubicBezTo>
                    <a:cubicBezTo>
                      <a:pt x="16080" y="20925"/>
                      <a:pt x="13920" y="18225"/>
                      <a:pt x="13920" y="18225"/>
                    </a:cubicBezTo>
                    <a:cubicBezTo>
                      <a:pt x="7440" y="18225"/>
                      <a:pt x="5280" y="12825"/>
                      <a:pt x="960" y="7425"/>
                    </a:cubicBezTo>
                    <a:cubicBezTo>
                      <a:pt x="960" y="7425"/>
                      <a:pt x="-1200" y="4725"/>
                      <a:pt x="960" y="2025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8011" name="Freeform 657"/>
              <p:cNvSpPr/>
              <p:nvPr/>
            </p:nvSpPr>
            <p:spPr>
              <a:xfrm>
                <a:off x="262451" y="124459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633" h="20809" fill="norm" stroke="1" extrusionOk="0">
                    <a:moveTo>
                      <a:pt x="900" y="4364"/>
                    </a:moveTo>
                    <a:cubicBezTo>
                      <a:pt x="3300" y="3382"/>
                      <a:pt x="5700" y="1419"/>
                      <a:pt x="8100" y="437"/>
                    </a:cubicBezTo>
                    <a:cubicBezTo>
                      <a:pt x="8100" y="437"/>
                      <a:pt x="9300" y="-545"/>
                      <a:pt x="10500" y="437"/>
                    </a:cubicBezTo>
                    <a:cubicBezTo>
                      <a:pt x="11700" y="1419"/>
                      <a:pt x="12900" y="1419"/>
                      <a:pt x="14100" y="437"/>
                    </a:cubicBezTo>
                    <a:cubicBezTo>
                      <a:pt x="17700" y="-545"/>
                      <a:pt x="18900" y="2400"/>
                      <a:pt x="20100" y="4364"/>
                    </a:cubicBezTo>
                    <a:cubicBezTo>
                      <a:pt x="21300" y="4364"/>
                      <a:pt x="20100" y="5346"/>
                      <a:pt x="20100" y="5346"/>
                    </a:cubicBezTo>
                    <a:cubicBezTo>
                      <a:pt x="21300" y="6328"/>
                      <a:pt x="18900" y="7310"/>
                      <a:pt x="18900" y="6328"/>
                    </a:cubicBezTo>
                    <a:cubicBezTo>
                      <a:pt x="16500" y="5346"/>
                      <a:pt x="15300" y="5346"/>
                      <a:pt x="14100" y="4364"/>
                    </a:cubicBezTo>
                    <a:cubicBezTo>
                      <a:pt x="10500" y="3382"/>
                      <a:pt x="8100" y="4364"/>
                      <a:pt x="8100" y="7310"/>
                    </a:cubicBezTo>
                    <a:cubicBezTo>
                      <a:pt x="8100" y="9273"/>
                      <a:pt x="9300" y="13200"/>
                      <a:pt x="10500" y="14182"/>
                    </a:cubicBezTo>
                    <a:cubicBezTo>
                      <a:pt x="10500" y="14182"/>
                      <a:pt x="10500" y="14182"/>
                      <a:pt x="10500" y="14182"/>
                    </a:cubicBezTo>
                    <a:cubicBezTo>
                      <a:pt x="14100" y="18110"/>
                      <a:pt x="14100" y="18110"/>
                      <a:pt x="10500" y="20073"/>
                    </a:cubicBezTo>
                    <a:cubicBezTo>
                      <a:pt x="9300" y="21055"/>
                      <a:pt x="8100" y="21055"/>
                      <a:pt x="6900" y="20073"/>
                    </a:cubicBezTo>
                    <a:cubicBezTo>
                      <a:pt x="6900" y="18110"/>
                      <a:pt x="6900" y="16146"/>
                      <a:pt x="4500" y="15164"/>
                    </a:cubicBezTo>
                    <a:cubicBezTo>
                      <a:pt x="4500" y="14182"/>
                      <a:pt x="4500" y="14182"/>
                      <a:pt x="4500" y="14182"/>
                    </a:cubicBezTo>
                    <a:cubicBezTo>
                      <a:pt x="5700" y="13200"/>
                      <a:pt x="6900" y="11237"/>
                      <a:pt x="4500" y="10255"/>
                    </a:cubicBezTo>
                    <a:cubicBezTo>
                      <a:pt x="3300" y="9273"/>
                      <a:pt x="3300" y="7310"/>
                      <a:pt x="900" y="7310"/>
                    </a:cubicBezTo>
                    <a:cubicBezTo>
                      <a:pt x="-300" y="7310"/>
                      <a:pt x="-300" y="5346"/>
                      <a:pt x="900" y="4364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8012" name="Freeform 658"/>
              <p:cNvSpPr/>
              <p:nvPr/>
            </p:nvSpPr>
            <p:spPr>
              <a:xfrm>
                <a:off x="265447" y="167721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925" h="21600" fill="norm" stroke="1" extrusionOk="0">
                    <a:moveTo>
                      <a:pt x="5400" y="21600"/>
                    </a:moveTo>
                    <a:cubicBezTo>
                      <a:pt x="2700" y="21600"/>
                      <a:pt x="2700" y="18000"/>
                      <a:pt x="0" y="18000"/>
                    </a:cubicBezTo>
                    <a:cubicBezTo>
                      <a:pt x="0" y="18000"/>
                      <a:pt x="0" y="14400"/>
                      <a:pt x="0" y="10800"/>
                    </a:cubicBezTo>
                    <a:cubicBezTo>
                      <a:pt x="0" y="10800"/>
                      <a:pt x="2700" y="7200"/>
                      <a:pt x="5400" y="7200"/>
                    </a:cubicBezTo>
                    <a:cubicBezTo>
                      <a:pt x="5400" y="3600"/>
                      <a:pt x="8100" y="3600"/>
                      <a:pt x="10800" y="0"/>
                    </a:cubicBezTo>
                    <a:cubicBezTo>
                      <a:pt x="13500" y="0"/>
                      <a:pt x="16200" y="0"/>
                      <a:pt x="18900" y="0"/>
                    </a:cubicBezTo>
                    <a:cubicBezTo>
                      <a:pt x="21600" y="3600"/>
                      <a:pt x="21600" y="7200"/>
                      <a:pt x="18900" y="10800"/>
                    </a:cubicBezTo>
                    <a:cubicBezTo>
                      <a:pt x="18900" y="18000"/>
                      <a:pt x="13500" y="21600"/>
                      <a:pt x="5400" y="216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8013" name="Freeform 659"/>
              <p:cNvSpPr/>
              <p:nvPr/>
            </p:nvSpPr>
            <p:spPr>
              <a:xfrm>
                <a:off x="267615" y="186915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14400"/>
                    </a:moveTo>
                    <a:cubicBezTo>
                      <a:pt x="0" y="7200"/>
                      <a:pt x="7200" y="7200"/>
                      <a:pt x="7200" y="0"/>
                    </a:cubicBezTo>
                    <a:cubicBezTo>
                      <a:pt x="14400" y="7200"/>
                      <a:pt x="14400" y="7200"/>
                      <a:pt x="21600" y="14400"/>
                    </a:cubicBezTo>
                    <a:cubicBezTo>
                      <a:pt x="14400" y="14400"/>
                      <a:pt x="14400" y="21600"/>
                      <a:pt x="7200" y="21600"/>
                    </a:cubicBezTo>
                    <a:cubicBezTo>
                      <a:pt x="7200" y="21600"/>
                      <a:pt x="0" y="21600"/>
                      <a:pt x="0" y="144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8014" name="Freeform 660"/>
              <p:cNvSpPr/>
              <p:nvPr/>
            </p:nvSpPr>
            <p:spPr>
              <a:xfrm>
                <a:off x="259848" y="141418"/>
                <a:ext cx="14339" cy="1442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952" h="21076" fill="norm" stroke="1" extrusionOk="0">
                    <a:moveTo>
                      <a:pt x="1944" y="13824"/>
                    </a:moveTo>
                    <a:cubicBezTo>
                      <a:pt x="2808" y="14688"/>
                      <a:pt x="3672" y="15552"/>
                      <a:pt x="5400" y="14688"/>
                    </a:cubicBezTo>
                    <a:cubicBezTo>
                      <a:pt x="6264" y="14688"/>
                      <a:pt x="7128" y="14688"/>
                      <a:pt x="7992" y="13824"/>
                    </a:cubicBezTo>
                    <a:cubicBezTo>
                      <a:pt x="7992" y="13824"/>
                      <a:pt x="8856" y="12960"/>
                      <a:pt x="8856" y="12960"/>
                    </a:cubicBezTo>
                    <a:cubicBezTo>
                      <a:pt x="10584" y="11232"/>
                      <a:pt x="10584" y="11232"/>
                      <a:pt x="12312" y="12960"/>
                    </a:cubicBezTo>
                    <a:cubicBezTo>
                      <a:pt x="12312" y="12960"/>
                      <a:pt x="13176" y="13824"/>
                      <a:pt x="14040" y="13824"/>
                    </a:cubicBezTo>
                    <a:cubicBezTo>
                      <a:pt x="14040" y="12960"/>
                      <a:pt x="14904" y="12096"/>
                      <a:pt x="14904" y="12096"/>
                    </a:cubicBezTo>
                    <a:cubicBezTo>
                      <a:pt x="14904" y="10368"/>
                      <a:pt x="14904" y="9504"/>
                      <a:pt x="15768" y="8640"/>
                    </a:cubicBezTo>
                    <a:cubicBezTo>
                      <a:pt x="15768" y="6912"/>
                      <a:pt x="15768" y="6048"/>
                      <a:pt x="14040" y="4320"/>
                    </a:cubicBezTo>
                    <a:cubicBezTo>
                      <a:pt x="13176" y="4320"/>
                      <a:pt x="13176" y="3456"/>
                      <a:pt x="14040" y="2592"/>
                    </a:cubicBezTo>
                    <a:cubicBezTo>
                      <a:pt x="14904" y="1728"/>
                      <a:pt x="15768" y="864"/>
                      <a:pt x="16632" y="864"/>
                    </a:cubicBezTo>
                    <a:cubicBezTo>
                      <a:pt x="17496" y="864"/>
                      <a:pt x="18360" y="0"/>
                      <a:pt x="19224" y="0"/>
                    </a:cubicBezTo>
                    <a:cubicBezTo>
                      <a:pt x="20088" y="0"/>
                      <a:pt x="20088" y="864"/>
                      <a:pt x="20952" y="864"/>
                    </a:cubicBezTo>
                    <a:cubicBezTo>
                      <a:pt x="20952" y="1728"/>
                      <a:pt x="20952" y="1728"/>
                      <a:pt x="20088" y="2592"/>
                    </a:cubicBezTo>
                    <a:cubicBezTo>
                      <a:pt x="20088" y="3456"/>
                      <a:pt x="20088" y="5184"/>
                      <a:pt x="19224" y="6048"/>
                    </a:cubicBezTo>
                    <a:cubicBezTo>
                      <a:pt x="19224" y="6912"/>
                      <a:pt x="19224" y="6912"/>
                      <a:pt x="19224" y="7776"/>
                    </a:cubicBezTo>
                    <a:cubicBezTo>
                      <a:pt x="19224" y="8640"/>
                      <a:pt x="20088" y="9504"/>
                      <a:pt x="19224" y="9504"/>
                    </a:cubicBezTo>
                    <a:cubicBezTo>
                      <a:pt x="18360" y="12096"/>
                      <a:pt x="17496" y="13824"/>
                      <a:pt x="16632" y="16416"/>
                    </a:cubicBezTo>
                    <a:cubicBezTo>
                      <a:pt x="16632" y="16416"/>
                      <a:pt x="15768" y="16416"/>
                      <a:pt x="14904" y="16416"/>
                    </a:cubicBezTo>
                    <a:cubicBezTo>
                      <a:pt x="14040" y="17280"/>
                      <a:pt x="13176" y="15552"/>
                      <a:pt x="12312" y="16416"/>
                    </a:cubicBezTo>
                    <a:cubicBezTo>
                      <a:pt x="10584" y="16416"/>
                      <a:pt x="9720" y="18144"/>
                      <a:pt x="7992" y="19008"/>
                    </a:cubicBezTo>
                    <a:cubicBezTo>
                      <a:pt x="7128" y="21600"/>
                      <a:pt x="6264" y="21600"/>
                      <a:pt x="5400" y="19872"/>
                    </a:cubicBezTo>
                    <a:cubicBezTo>
                      <a:pt x="3672" y="18144"/>
                      <a:pt x="2808" y="18144"/>
                      <a:pt x="1080" y="17280"/>
                    </a:cubicBezTo>
                    <a:cubicBezTo>
                      <a:pt x="-648" y="17280"/>
                      <a:pt x="216" y="16416"/>
                      <a:pt x="216" y="15552"/>
                    </a:cubicBezTo>
                    <a:cubicBezTo>
                      <a:pt x="216" y="14688"/>
                      <a:pt x="216" y="14688"/>
                      <a:pt x="216" y="13824"/>
                    </a:cubicBezTo>
                    <a:cubicBezTo>
                      <a:pt x="1080" y="13824"/>
                      <a:pt x="1080" y="12960"/>
                      <a:pt x="1944" y="13824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8015" name="Freeform 661"/>
              <p:cNvSpPr/>
              <p:nvPr/>
            </p:nvSpPr>
            <p:spPr>
              <a:xfrm>
                <a:off x="266623" y="154602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8162" fill="norm" stroke="1" extrusionOk="0">
                    <a:moveTo>
                      <a:pt x="21600" y="9522"/>
                    </a:moveTo>
                    <a:cubicBezTo>
                      <a:pt x="21600" y="9522"/>
                      <a:pt x="16200" y="13842"/>
                      <a:pt x="10800" y="18162"/>
                    </a:cubicBezTo>
                    <a:cubicBezTo>
                      <a:pt x="5400" y="13842"/>
                      <a:pt x="5400" y="13842"/>
                      <a:pt x="0" y="9522"/>
                    </a:cubicBezTo>
                    <a:cubicBezTo>
                      <a:pt x="0" y="9522"/>
                      <a:pt x="10800" y="-3438"/>
                      <a:pt x="16200" y="882"/>
                    </a:cubicBezTo>
                    <a:cubicBezTo>
                      <a:pt x="16200" y="882"/>
                      <a:pt x="21600" y="5202"/>
                      <a:pt x="21600" y="9522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8016" name="Freeform 662"/>
              <p:cNvSpPr/>
              <p:nvPr/>
            </p:nvSpPr>
            <p:spPr>
              <a:xfrm>
                <a:off x="269208" y="173016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7382" h="21600" fill="norm" stroke="1" extrusionOk="0">
                    <a:moveTo>
                      <a:pt x="7200" y="21600"/>
                    </a:moveTo>
                    <a:cubicBezTo>
                      <a:pt x="7200" y="21600"/>
                      <a:pt x="0" y="10800"/>
                      <a:pt x="0" y="10800"/>
                    </a:cubicBezTo>
                    <a:cubicBezTo>
                      <a:pt x="7200" y="10800"/>
                      <a:pt x="7200" y="0"/>
                      <a:pt x="14400" y="0"/>
                    </a:cubicBezTo>
                    <a:cubicBezTo>
                      <a:pt x="14400" y="0"/>
                      <a:pt x="14400" y="0"/>
                      <a:pt x="14400" y="0"/>
                    </a:cubicBezTo>
                    <a:cubicBezTo>
                      <a:pt x="21600" y="21600"/>
                      <a:pt x="14400" y="21600"/>
                      <a:pt x="7200" y="216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8017" name="Freeform 663"/>
              <p:cNvSpPr/>
              <p:nvPr/>
            </p:nvSpPr>
            <p:spPr>
              <a:xfrm>
                <a:off x="268498" y="145438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0800" y="21600"/>
                    </a:moveTo>
                    <a:cubicBezTo>
                      <a:pt x="7200" y="21600"/>
                      <a:pt x="3600" y="19200"/>
                      <a:pt x="3600" y="16800"/>
                    </a:cubicBezTo>
                    <a:cubicBezTo>
                      <a:pt x="3600" y="14400"/>
                      <a:pt x="3600" y="12000"/>
                      <a:pt x="0" y="9600"/>
                    </a:cubicBezTo>
                    <a:cubicBezTo>
                      <a:pt x="0" y="7200"/>
                      <a:pt x="3600" y="4800"/>
                      <a:pt x="7200" y="2400"/>
                    </a:cubicBezTo>
                    <a:cubicBezTo>
                      <a:pt x="10800" y="0"/>
                      <a:pt x="18000" y="2400"/>
                      <a:pt x="21600" y="0"/>
                    </a:cubicBezTo>
                    <a:cubicBezTo>
                      <a:pt x="21600" y="2400"/>
                      <a:pt x="21600" y="4800"/>
                      <a:pt x="21600" y="7200"/>
                    </a:cubicBezTo>
                    <a:cubicBezTo>
                      <a:pt x="21600" y="9600"/>
                      <a:pt x="21600" y="12000"/>
                      <a:pt x="21600" y="16800"/>
                    </a:cubicBezTo>
                    <a:cubicBezTo>
                      <a:pt x="18000" y="19200"/>
                      <a:pt x="18000" y="19200"/>
                      <a:pt x="10800" y="216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8018" name="Freeform 664"/>
              <p:cNvSpPr/>
              <p:nvPr/>
            </p:nvSpPr>
            <p:spPr>
              <a:xfrm>
                <a:off x="269381" y="139040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21600"/>
                    </a:moveTo>
                    <a:cubicBezTo>
                      <a:pt x="0" y="14400"/>
                      <a:pt x="7200" y="0"/>
                      <a:pt x="14400" y="0"/>
                    </a:cubicBezTo>
                    <a:cubicBezTo>
                      <a:pt x="14400" y="0"/>
                      <a:pt x="21600" y="7200"/>
                      <a:pt x="21600" y="7200"/>
                    </a:cubicBezTo>
                    <a:cubicBezTo>
                      <a:pt x="21600" y="14400"/>
                      <a:pt x="14400" y="21600"/>
                      <a:pt x="7200" y="21600"/>
                    </a:cubicBezTo>
                    <a:cubicBezTo>
                      <a:pt x="7200" y="21600"/>
                      <a:pt x="0" y="21600"/>
                      <a:pt x="0" y="216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8019" name="Freeform 665"/>
              <p:cNvSpPr/>
              <p:nvPr/>
            </p:nvSpPr>
            <p:spPr>
              <a:xfrm>
                <a:off x="270153" y="130656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8171" fill="norm" stroke="1" extrusionOk="0">
                    <a:moveTo>
                      <a:pt x="21600" y="4457"/>
                    </a:moveTo>
                    <a:cubicBezTo>
                      <a:pt x="19440" y="7543"/>
                      <a:pt x="19440" y="7543"/>
                      <a:pt x="19440" y="7543"/>
                    </a:cubicBezTo>
                    <a:cubicBezTo>
                      <a:pt x="17280" y="10629"/>
                      <a:pt x="15120" y="13715"/>
                      <a:pt x="15120" y="13715"/>
                    </a:cubicBezTo>
                    <a:cubicBezTo>
                      <a:pt x="10800" y="13715"/>
                      <a:pt x="6480" y="13715"/>
                      <a:pt x="4320" y="16800"/>
                    </a:cubicBezTo>
                    <a:cubicBezTo>
                      <a:pt x="2160" y="16800"/>
                      <a:pt x="0" y="19886"/>
                      <a:pt x="0" y="16800"/>
                    </a:cubicBezTo>
                    <a:cubicBezTo>
                      <a:pt x="0" y="13715"/>
                      <a:pt x="0" y="10629"/>
                      <a:pt x="2160" y="10629"/>
                    </a:cubicBezTo>
                    <a:cubicBezTo>
                      <a:pt x="6480" y="7543"/>
                      <a:pt x="10800" y="7543"/>
                      <a:pt x="15120" y="1372"/>
                    </a:cubicBezTo>
                    <a:cubicBezTo>
                      <a:pt x="15120" y="-1714"/>
                      <a:pt x="17280" y="1372"/>
                      <a:pt x="19440" y="1372"/>
                    </a:cubicBezTo>
                    <a:cubicBezTo>
                      <a:pt x="19440" y="1372"/>
                      <a:pt x="19440" y="4457"/>
                      <a:pt x="21600" y="4457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8020" name="Freeform 666"/>
              <p:cNvSpPr/>
              <p:nvPr/>
            </p:nvSpPr>
            <p:spPr>
              <a:xfrm>
                <a:off x="270816" y="181179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335" h="21600" fill="norm" stroke="1" extrusionOk="0">
                    <a:moveTo>
                      <a:pt x="3086" y="18000"/>
                    </a:moveTo>
                    <a:cubicBezTo>
                      <a:pt x="3086" y="14400"/>
                      <a:pt x="0" y="10800"/>
                      <a:pt x="0" y="7200"/>
                    </a:cubicBezTo>
                    <a:cubicBezTo>
                      <a:pt x="0" y="3600"/>
                      <a:pt x="6171" y="0"/>
                      <a:pt x="9257" y="0"/>
                    </a:cubicBezTo>
                    <a:cubicBezTo>
                      <a:pt x="15429" y="0"/>
                      <a:pt x="21600" y="3600"/>
                      <a:pt x="18514" y="10800"/>
                    </a:cubicBezTo>
                    <a:cubicBezTo>
                      <a:pt x="18514" y="14400"/>
                      <a:pt x="12343" y="21600"/>
                      <a:pt x="9257" y="21600"/>
                    </a:cubicBezTo>
                    <a:cubicBezTo>
                      <a:pt x="6171" y="18000"/>
                      <a:pt x="6171" y="18000"/>
                      <a:pt x="3086" y="180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8021" name="Freeform 667"/>
              <p:cNvSpPr/>
              <p:nvPr/>
            </p:nvSpPr>
            <p:spPr>
              <a:xfrm>
                <a:off x="275558" y="177170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0925" fill="norm" stroke="1" extrusionOk="0">
                    <a:moveTo>
                      <a:pt x="18900" y="2025"/>
                    </a:moveTo>
                    <a:cubicBezTo>
                      <a:pt x="21600" y="2025"/>
                      <a:pt x="21600" y="4725"/>
                      <a:pt x="21600" y="4725"/>
                    </a:cubicBezTo>
                    <a:cubicBezTo>
                      <a:pt x="16200" y="7425"/>
                      <a:pt x="13500" y="12825"/>
                      <a:pt x="10800" y="18225"/>
                    </a:cubicBezTo>
                    <a:cubicBezTo>
                      <a:pt x="8100" y="20925"/>
                      <a:pt x="5400" y="20925"/>
                      <a:pt x="5400" y="20925"/>
                    </a:cubicBezTo>
                    <a:cubicBezTo>
                      <a:pt x="0" y="20925"/>
                      <a:pt x="0" y="15525"/>
                      <a:pt x="0" y="12825"/>
                    </a:cubicBezTo>
                    <a:cubicBezTo>
                      <a:pt x="0" y="7425"/>
                      <a:pt x="5400" y="7425"/>
                      <a:pt x="8100" y="4725"/>
                    </a:cubicBezTo>
                    <a:cubicBezTo>
                      <a:pt x="10800" y="4725"/>
                      <a:pt x="16200" y="4725"/>
                      <a:pt x="16200" y="2025"/>
                    </a:cubicBezTo>
                    <a:cubicBezTo>
                      <a:pt x="16200" y="-675"/>
                      <a:pt x="18900" y="-675"/>
                      <a:pt x="18900" y="2025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8022" name="Freeform 668"/>
              <p:cNvSpPr/>
              <p:nvPr/>
            </p:nvSpPr>
            <p:spPr>
              <a:xfrm>
                <a:off x="276992" y="181933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9425" fill="norm" stroke="1" extrusionOk="0">
                    <a:moveTo>
                      <a:pt x="21600" y="12000"/>
                    </a:moveTo>
                    <a:cubicBezTo>
                      <a:pt x="17280" y="14700"/>
                      <a:pt x="21600" y="17400"/>
                      <a:pt x="17280" y="17400"/>
                    </a:cubicBezTo>
                    <a:cubicBezTo>
                      <a:pt x="12960" y="20100"/>
                      <a:pt x="8640" y="20100"/>
                      <a:pt x="4320" y="17400"/>
                    </a:cubicBezTo>
                    <a:cubicBezTo>
                      <a:pt x="0" y="17400"/>
                      <a:pt x="0" y="14700"/>
                      <a:pt x="0" y="12000"/>
                    </a:cubicBezTo>
                    <a:cubicBezTo>
                      <a:pt x="0" y="9300"/>
                      <a:pt x="0" y="6600"/>
                      <a:pt x="0" y="3900"/>
                    </a:cubicBezTo>
                    <a:cubicBezTo>
                      <a:pt x="0" y="3900"/>
                      <a:pt x="0" y="1200"/>
                      <a:pt x="4320" y="1200"/>
                    </a:cubicBezTo>
                    <a:cubicBezTo>
                      <a:pt x="8640" y="1200"/>
                      <a:pt x="8640" y="-1500"/>
                      <a:pt x="12960" y="1200"/>
                    </a:cubicBezTo>
                    <a:cubicBezTo>
                      <a:pt x="12960" y="1200"/>
                      <a:pt x="12960" y="3900"/>
                      <a:pt x="17280" y="3900"/>
                    </a:cubicBezTo>
                    <a:cubicBezTo>
                      <a:pt x="21600" y="6600"/>
                      <a:pt x="17280" y="9300"/>
                      <a:pt x="21600" y="120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8023" name="Freeform 669"/>
              <p:cNvSpPr/>
              <p:nvPr/>
            </p:nvSpPr>
            <p:spPr>
              <a:xfrm>
                <a:off x="279308" y="186915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14400"/>
                    </a:moveTo>
                    <a:cubicBezTo>
                      <a:pt x="21600" y="14400"/>
                      <a:pt x="14400" y="21600"/>
                      <a:pt x="14400" y="21600"/>
                    </a:cubicBezTo>
                    <a:cubicBezTo>
                      <a:pt x="7200" y="14400"/>
                      <a:pt x="7200" y="14400"/>
                      <a:pt x="0" y="7200"/>
                    </a:cubicBezTo>
                    <a:cubicBezTo>
                      <a:pt x="7200" y="7200"/>
                      <a:pt x="7200" y="7200"/>
                      <a:pt x="14400" y="0"/>
                    </a:cubicBezTo>
                    <a:cubicBezTo>
                      <a:pt x="14400" y="7200"/>
                      <a:pt x="14400" y="7200"/>
                      <a:pt x="21600" y="144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8024" name="Freeform 670"/>
              <p:cNvSpPr/>
              <p:nvPr/>
            </p:nvSpPr>
            <p:spPr>
              <a:xfrm>
                <a:off x="49572" y="20565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8600" h="21600" fill="norm" stroke="1" extrusionOk="0">
                    <a:moveTo>
                      <a:pt x="18600" y="14400"/>
                    </a:moveTo>
                    <a:cubicBezTo>
                      <a:pt x="18600" y="14400"/>
                      <a:pt x="18600" y="21600"/>
                      <a:pt x="18600" y="21600"/>
                    </a:cubicBezTo>
                    <a:cubicBezTo>
                      <a:pt x="18600" y="21600"/>
                      <a:pt x="13200" y="21600"/>
                      <a:pt x="13200" y="21600"/>
                    </a:cubicBezTo>
                    <a:cubicBezTo>
                      <a:pt x="13200" y="21600"/>
                      <a:pt x="7800" y="21600"/>
                      <a:pt x="7800" y="21600"/>
                    </a:cubicBezTo>
                    <a:cubicBezTo>
                      <a:pt x="7800" y="21600"/>
                      <a:pt x="2400" y="21600"/>
                      <a:pt x="2400" y="21600"/>
                    </a:cubicBezTo>
                    <a:cubicBezTo>
                      <a:pt x="-3000" y="14400"/>
                      <a:pt x="2400" y="7200"/>
                      <a:pt x="2400" y="7200"/>
                    </a:cubicBezTo>
                    <a:cubicBezTo>
                      <a:pt x="7800" y="7200"/>
                      <a:pt x="7800" y="7200"/>
                      <a:pt x="7800" y="0"/>
                    </a:cubicBezTo>
                    <a:cubicBezTo>
                      <a:pt x="13200" y="0"/>
                      <a:pt x="13200" y="7200"/>
                      <a:pt x="13200" y="7200"/>
                    </a:cubicBezTo>
                    <a:cubicBezTo>
                      <a:pt x="18600" y="7200"/>
                      <a:pt x="18600" y="14400"/>
                      <a:pt x="18600" y="144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8025" name="Freeform 671"/>
              <p:cNvSpPr/>
              <p:nvPr/>
            </p:nvSpPr>
            <p:spPr>
              <a:xfrm>
                <a:off x="52177" y="23544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21600"/>
                    </a:moveTo>
                    <a:cubicBezTo>
                      <a:pt x="0" y="2160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1600" y="0"/>
                      <a:pt x="21600" y="0"/>
                      <a:pt x="21600" y="0"/>
                    </a:cubicBezTo>
                    <a:cubicBezTo>
                      <a:pt x="21600" y="21600"/>
                      <a:pt x="21600" y="21600"/>
                      <a:pt x="0" y="216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8026" name="Freeform 672"/>
              <p:cNvSpPr/>
              <p:nvPr/>
            </p:nvSpPr>
            <p:spPr>
              <a:xfrm>
                <a:off x="52891" y="26659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8600" h="17250" fill="norm" stroke="1" extrusionOk="0">
                    <a:moveTo>
                      <a:pt x="16200" y="9450"/>
                    </a:moveTo>
                    <a:cubicBezTo>
                      <a:pt x="21600" y="14850"/>
                      <a:pt x="16200" y="14850"/>
                      <a:pt x="16200" y="14850"/>
                    </a:cubicBezTo>
                    <a:cubicBezTo>
                      <a:pt x="10800" y="14850"/>
                      <a:pt x="10800" y="14850"/>
                      <a:pt x="10800" y="14850"/>
                    </a:cubicBezTo>
                    <a:cubicBezTo>
                      <a:pt x="10800" y="14850"/>
                      <a:pt x="10800" y="20250"/>
                      <a:pt x="5400" y="14850"/>
                    </a:cubicBezTo>
                    <a:cubicBezTo>
                      <a:pt x="5400" y="14850"/>
                      <a:pt x="5400" y="14850"/>
                      <a:pt x="0" y="14850"/>
                    </a:cubicBezTo>
                    <a:cubicBezTo>
                      <a:pt x="0" y="14850"/>
                      <a:pt x="0" y="9450"/>
                      <a:pt x="5400" y="9450"/>
                    </a:cubicBezTo>
                    <a:cubicBezTo>
                      <a:pt x="5400" y="9450"/>
                      <a:pt x="5400" y="4050"/>
                      <a:pt x="5400" y="4050"/>
                    </a:cubicBezTo>
                    <a:cubicBezTo>
                      <a:pt x="5400" y="-1350"/>
                      <a:pt x="10800" y="-1350"/>
                      <a:pt x="10800" y="4050"/>
                    </a:cubicBezTo>
                    <a:cubicBezTo>
                      <a:pt x="16200" y="4050"/>
                      <a:pt x="16200" y="9450"/>
                      <a:pt x="16200" y="945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8027" name="Freeform 673"/>
              <p:cNvSpPr/>
              <p:nvPr/>
            </p:nvSpPr>
            <p:spPr>
              <a:xfrm>
                <a:off x="54824" y="35678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10800"/>
                    </a:moveTo>
                    <a:cubicBezTo>
                      <a:pt x="21600" y="10800"/>
                      <a:pt x="10800" y="21600"/>
                      <a:pt x="10800" y="21600"/>
                    </a:cubicBezTo>
                    <a:cubicBezTo>
                      <a:pt x="0" y="21600"/>
                      <a:pt x="0" y="21600"/>
                      <a:pt x="0" y="21600"/>
                    </a:cubicBezTo>
                    <a:cubicBezTo>
                      <a:pt x="0" y="10800"/>
                      <a:pt x="0" y="0"/>
                      <a:pt x="10800" y="0"/>
                    </a:cubicBezTo>
                    <a:cubicBezTo>
                      <a:pt x="10800" y="10800"/>
                      <a:pt x="21600" y="10800"/>
                      <a:pt x="21600" y="108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8028" name="Freeform 674"/>
              <p:cNvSpPr/>
              <p:nvPr/>
            </p:nvSpPr>
            <p:spPr>
              <a:xfrm>
                <a:off x="55859" y="34796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8900" h="21600" fill="norm" stroke="1" extrusionOk="0">
                    <a:moveTo>
                      <a:pt x="10800" y="21600"/>
                    </a:moveTo>
                    <a:cubicBezTo>
                      <a:pt x="10800" y="21600"/>
                      <a:pt x="10800" y="21600"/>
                      <a:pt x="10800" y="21600"/>
                    </a:cubicBezTo>
                    <a:cubicBezTo>
                      <a:pt x="0" y="21600"/>
                      <a:pt x="0" y="21600"/>
                      <a:pt x="0" y="0"/>
                    </a:cubicBezTo>
                    <a:cubicBezTo>
                      <a:pt x="0" y="0"/>
                      <a:pt x="10800" y="0"/>
                      <a:pt x="10800" y="0"/>
                    </a:cubicBezTo>
                    <a:cubicBezTo>
                      <a:pt x="21600" y="0"/>
                      <a:pt x="21600" y="0"/>
                      <a:pt x="10800" y="216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8029" name="Oval 675"/>
              <p:cNvSpPr/>
              <p:nvPr/>
            </p:nvSpPr>
            <p:spPr>
              <a:xfrm>
                <a:off x="56258" y="30714"/>
                <a:ext cx="12701" cy="12701"/>
              </a:xfrm>
              <a:prstGeom prst="ellipse">
                <a:avLst/>
              </a:pr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8030" name="Freeform 676"/>
              <p:cNvSpPr/>
              <p:nvPr/>
            </p:nvSpPr>
            <p:spPr>
              <a:xfrm>
                <a:off x="56589" y="28591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8900" fill="norm" stroke="1" extrusionOk="0">
                    <a:moveTo>
                      <a:pt x="0" y="8100"/>
                    </a:moveTo>
                    <a:cubicBezTo>
                      <a:pt x="0" y="8100"/>
                      <a:pt x="0" y="8100"/>
                      <a:pt x="0" y="8100"/>
                    </a:cubicBezTo>
                    <a:cubicBezTo>
                      <a:pt x="10800" y="-2700"/>
                      <a:pt x="21600" y="-2700"/>
                      <a:pt x="21600" y="8100"/>
                    </a:cubicBezTo>
                    <a:cubicBezTo>
                      <a:pt x="21600" y="8100"/>
                      <a:pt x="21600" y="8100"/>
                      <a:pt x="21600" y="8100"/>
                    </a:cubicBezTo>
                    <a:cubicBezTo>
                      <a:pt x="21600" y="8100"/>
                      <a:pt x="21600" y="8100"/>
                      <a:pt x="21600" y="8100"/>
                    </a:cubicBezTo>
                    <a:cubicBezTo>
                      <a:pt x="21600" y="8100"/>
                      <a:pt x="21600" y="18900"/>
                      <a:pt x="10800" y="18900"/>
                    </a:cubicBezTo>
                    <a:cubicBezTo>
                      <a:pt x="10800" y="18900"/>
                      <a:pt x="10800" y="8100"/>
                      <a:pt x="0" y="81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8031" name="Freeform 677"/>
              <p:cNvSpPr/>
              <p:nvPr/>
            </p:nvSpPr>
            <p:spPr>
              <a:xfrm>
                <a:off x="58023" y="33656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9800" fill="norm" stroke="1" extrusionOk="0">
                    <a:moveTo>
                      <a:pt x="21600" y="5400"/>
                    </a:moveTo>
                    <a:cubicBezTo>
                      <a:pt x="21600" y="5400"/>
                      <a:pt x="21600" y="12600"/>
                      <a:pt x="21600" y="19800"/>
                    </a:cubicBezTo>
                    <a:cubicBezTo>
                      <a:pt x="21600" y="19800"/>
                      <a:pt x="21600" y="19800"/>
                      <a:pt x="21600" y="19800"/>
                    </a:cubicBezTo>
                    <a:cubicBezTo>
                      <a:pt x="0" y="12600"/>
                      <a:pt x="0" y="12600"/>
                      <a:pt x="0" y="5400"/>
                    </a:cubicBezTo>
                    <a:cubicBezTo>
                      <a:pt x="0" y="5400"/>
                      <a:pt x="0" y="5400"/>
                      <a:pt x="0" y="5400"/>
                    </a:cubicBezTo>
                    <a:cubicBezTo>
                      <a:pt x="21600" y="-1800"/>
                      <a:pt x="21600" y="-1800"/>
                      <a:pt x="21600" y="54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8032" name="Freeform 678"/>
              <p:cNvSpPr/>
              <p:nvPr/>
            </p:nvSpPr>
            <p:spPr>
              <a:xfrm>
                <a:off x="58014" y="30604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3382" h="21600" fill="norm" stroke="1" extrusionOk="0">
                    <a:moveTo>
                      <a:pt x="3200" y="0"/>
                    </a:moveTo>
                    <a:cubicBezTo>
                      <a:pt x="3200" y="0"/>
                      <a:pt x="3200" y="0"/>
                      <a:pt x="3200" y="0"/>
                    </a:cubicBezTo>
                    <a:cubicBezTo>
                      <a:pt x="3200" y="0"/>
                      <a:pt x="3200" y="0"/>
                      <a:pt x="3200" y="0"/>
                    </a:cubicBezTo>
                    <a:cubicBezTo>
                      <a:pt x="10400" y="0"/>
                      <a:pt x="10400" y="0"/>
                      <a:pt x="10400" y="21600"/>
                    </a:cubicBezTo>
                    <a:cubicBezTo>
                      <a:pt x="17600" y="21600"/>
                      <a:pt x="10400" y="21600"/>
                      <a:pt x="3200" y="21600"/>
                    </a:cubicBezTo>
                    <a:cubicBezTo>
                      <a:pt x="3200" y="21600"/>
                      <a:pt x="-4000" y="21600"/>
                      <a:pt x="32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8033" name="Freeform 679"/>
              <p:cNvSpPr/>
              <p:nvPr/>
            </p:nvSpPr>
            <p:spPr>
              <a:xfrm>
                <a:off x="59237" y="43768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5600" fill="norm" stroke="1" extrusionOk="0">
                    <a:moveTo>
                      <a:pt x="21600" y="0"/>
                    </a:moveTo>
                    <a:cubicBezTo>
                      <a:pt x="21600" y="10800"/>
                      <a:pt x="21600" y="10800"/>
                      <a:pt x="21600" y="10800"/>
                    </a:cubicBezTo>
                    <a:cubicBezTo>
                      <a:pt x="21600" y="10800"/>
                      <a:pt x="21600" y="21600"/>
                      <a:pt x="21600" y="10800"/>
                    </a:cubicBezTo>
                    <a:cubicBezTo>
                      <a:pt x="21600" y="10800"/>
                      <a:pt x="0" y="10800"/>
                      <a:pt x="0" y="10800"/>
                    </a:cubicBezTo>
                    <a:cubicBezTo>
                      <a:pt x="21600" y="10800"/>
                      <a:pt x="21600" y="0"/>
                      <a:pt x="216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8034" name="Freeform 680"/>
              <p:cNvSpPr/>
              <p:nvPr/>
            </p:nvSpPr>
            <p:spPr>
              <a:xfrm>
                <a:off x="58575" y="38215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2400"/>
                    </a:moveTo>
                    <a:cubicBezTo>
                      <a:pt x="21600" y="2400"/>
                      <a:pt x="18514" y="4800"/>
                      <a:pt x="18514" y="4800"/>
                    </a:cubicBezTo>
                    <a:cubicBezTo>
                      <a:pt x="18514" y="4800"/>
                      <a:pt x="15429" y="4800"/>
                      <a:pt x="15429" y="4800"/>
                    </a:cubicBezTo>
                    <a:cubicBezTo>
                      <a:pt x="12343" y="4800"/>
                      <a:pt x="12343" y="4800"/>
                      <a:pt x="12343" y="7200"/>
                    </a:cubicBezTo>
                    <a:cubicBezTo>
                      <a:pt x="15429" y="7200"/>
                      <a:pt x="15429" y="7200"/>
                      <a:pt x="15429" y="9600"/>
                    </a:cubicBezTo>
                    <a:cubicBezTo>
                      <a:pt x="15429" y="9600"/>
                      <a:pt x="18514" y="9600"/>
                      <a:pt x="15429" y="9600"/>
                    </a:cubicBezTo>
                    <a:cubicBezTo>
                      <a:pt x="12343" y="12000"/>
                      <a:pt x="15429" y="14400"/>
                      <a:pt x="15429" y="16800"/>
                    </a:cubicBezTo>
                    <a:cubicBezTo>
                      <a:pt x="18514" y="16800"/>
                      <a:pt x="15429" y="19200"/>
                      <a:pt x="15429" y="19200"/>
                    </a:cubicBezTo>
                    <a:cubicBezTo>
                      <a:pt x="15429" y="21600"/>
                      <a:pt x="12343" y="21600"/>
                      <a:pt x="9257" y="21600"/>
                    </a:cubicBezTo>
                    <a:cubicBezTo>
                      <a:pt x="9257" y="19200"/>
                      <a:pt x="9257" y="19200"/>
                      <a:pt x="6171" y="19200"/>
                    </a:cubicBezTo>
                    <a:cubicBezTo>
                      <a:pt x="6171" y="16800"/>
                      <a:pt x="6171" y="16800"/>
                      <a:pt x="6171" y="14400"/>
                    </a:cubicBezTo>
                    <a:cubicBezTo>
                      <a:pt x="6171" y="14400"/>
                      <a:pt x="9257" y="12000"/>
                      <a:pt x="9257" y="9600"/>
                    </a:cubicBezTo>
                    <a:cubicBezTo>
                      <a:pt x="9257" y="7200"/>
                      <a:pt x="9257" y="7200"/>
                      <a:pt x="6171" y="7200"/>
                    </a:cubicBezTo>
                    <a:cubicBezTo>
                      <a:pt x="3086" y="7200"/>
                      <a:pt x="0" y="4800"/>
                      <a:pt x="0" y="2400"/>
                    </a:cubicBezTo>
                    <a:cubicBezTo>
                      <a:pt x="0" y="2400"/>
                      <a:pt x="3086" y="2400"/>
                      <a:pt x="3086" y="2400"/>
                    </a:cubicBezTo>
                    <a:cubicBezTo>
                      <a:pt x="6171" y="2400"/>
                      <a:pt x="9257" y="2400"/>
                      <a:pt x="12343" y="0"/>
                    </a:cubicBezTo>
                    <a:cubicBezTo>
                      <a:pt x="15429" y="0"/>
                      <a:pt x="15429" y="0"/>
                      <a:pt x="18514" y="0"/>
                    </a:cubicBezTo>
                    <a:cubicBezTo>
                      <a:pt x="21600" y="2400"/>
                      <a:pt x="21600" y="2400"/>
                      <a:pt x="21600" y="24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8035" name="Freeform 681"/>
              <p:cNvSpPr/>
              <p:nvPr/>
            </p:nvSpPr>
            <p:spPr>
              <a:xfrm>
                <a:off x="61689" y="40311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4678" h="21600" fill="norm" stroke="1" extrusionOk="0">
                    <a:moveTo>
                      <a:pt x="9278" y="10800"/>
                    </a:moveTo>
                    <a:cubicBezTo>
                      <a:pt x="9278" y="10800"/>
                      <a:pt x="9278" y="10800"/>
                      <a:pt x="2078" y="21600"/>
                    </a:cubicBezTo>
                    <a:cubicBezTo>
                      <a:pt x="2078" y="10800"/>
                      <a:pt x="2078" y="10800"/>
                      <a:pt x="2078" y="10800"/>
                    </a:cubicBezTo>
                    <a:cubicBezTo>
                      <a:pt x="-5122" y="10800"/>
                      <a:pt x="9278" y="0"/>
                      <a:pt x="2078" y="0"/>
                    </a:cubicBezTo>
                    <a:cubicBezTo>
                      <a:pt x="9278" y="0"/>
                      <a:pt x="9278" y="0"/>
                      <a:pt x="9278" y="0"/>
                    </a:cubicBezTo>
                    <a:cubicBezTo>
                      <a:pt x="16478" y="0"/>
                      <a:pt x="16478" y="10800"/>
                      <a:pt x="9278" y="108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8036" name="Freeform 682"/>
              <p:cNvSpPr/>
              <p:nvPr/>
            </p:nvSpPr>
            <p:spPr>
              <a:xfrm>
                <a:off x="64532" y="48536"/>
                <a:ext cx="12701" cy="1271"/>
              </a:xfrm>
              <a:prstGeom prst="ellipse">
                <a:avLst/>
              </a:prstGeom>
              <a:noFill/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8037" name="Freeform 683"/>
              <p:cNvSpPr/>
              <p:nvPr/>
            </p:nvSpPr>
            <p:spPr>
              <a:xfrm>
                <a:off x="64863" y="38546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0"/>
                    </a:moveTo>
                    <a:cubicBezTo>
                      <a:pt x="10800" y="10800"/>
                      <a:pt x="10800" y="10800"/>
                      <a:pt x="21600" y="10800"/>
                    </a:cubicBezTo>
                    <a:cubicBezTo>
                      <a:pt x="10800" y="10800"/>
                      <a:pt x="10800" y="21600"/>
                      <a:pt x="0" y="21600"/>
                    </a:cubicBezTo>
                    <a:cubicBezTo>
                      <a:pt x="0" y="21600"/>
                      <a:pt x="0" y="10800"/>
                      <a:pt x="0" y="10800"/>
                    </a:cubicBezTo>
                    <a:cubicBezTo>
                      <a:pt x="0" y="10800"/>
                      <a:pt x="0" y="10800"/>
                      <a:pt x="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8038" name="Freeform 684"/>
              <p:cNvSpPr/>
              <p:nvPr/>
            </p:nvSpPr>
            <p:spPr>
              <a:xfrm>
                <a:off x="66297" y="46048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0"/>
                    </a:moveTo>
                    <a:cubicBezTo>
                      <a:pt x="0" y="21600"/>
                      <a:pt x="0" y="21600"/>
                      <a:pt x="21600" y="21600"/>
                    </a:cubicBezTo>
                    <a:cubicBezTo>
                      <a:pt x="21600" y="21600"/>
                      <a:pt x="0" y="21600"/>
                      <a:pt x="0" y="21600"/>
                    </a:cubicBezTo>
                    <a:cubicBezTo>
                      <a:pt x="0" y="21600"/>
                      <a:pt x="0" y="21600"/>
                      <a:pt x="0" y="21600"/>
                    </a:cubicBezTo>
                    <a:cubicBezTo>
                      <a:pt x="0" y="2160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8039" name="Freeform 685"/>
              <p:cNvSpPr/>
              <p:nvPr/>
            </p:nvSpPr>
            <p:spPr>
              <a:xfrm>
                <a:off x="67348" y="50927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8600" h="17250" fill="norm" stroke="1" extrusionOk="0">
                    <a:moveTo>
                      <a:pt x="18600" y="14850"/>
                    </a:moveTo>
                    <a:cubicBezTo>
                      <a:pt x="18600" y="14850"/>
                      <a:pt x="18600" y="14850"/>
                      <a:pt x="18600" y="14850"/>
                    </a:cubicBezTo>
                    <a:cubicBezTo>
                      <a:pt x="18600" y="14850"/>
                      <a:pt x="13200" y="20250"/>
                      <a:pt x="13200" y="14850"/>
                    </a:cubicBezTo>
                    <a:cubicBezTo>
                      <a:pt x="13200" y="14850"/>
                      <a:pt x="7800" y="9450"/>
                      <a:pt x="2400" y="9450"/>
                    </a:cubicBezTo>
                    <a:cubicBezTo>
                      <a:pt x="2400" y="9450"/>
                      <a:pt x="-3000" y="9450"/>
                      <a:pt x="2400" y="4050"/>
                    </a:cubicBezTo>
                    <a:cubicBezTo>
                      <a:pt x="7800" y="-1350"/>
                      <a:pt x="7800" y="-1350"/>
                      <a:pt x="7800" y="4050"/>
                    </a:cubicBezTo>
                    <a:cubicBezTo>
                      <a:pt x="13200" y="4050"/>
                      <a:pt x="13200" y="4050"/>
                      <a:pt x="18600" y="4050"/>
                    </a:cubicBezTo>
                    <a:cubicBezTo>
                      <a:pt x="18600" y="4050"/>
                      <a:pt x="18600" y="9450"/>
                      <a:pt x="18600" y="1485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8040" name="Freeform 686"/>
              <p:cNvSpPr/>
              <p:nvPr/>
            </p:nvSpPr>
            <p:spPr>
              <a:xfrm>
                <a:off x="69606" y="49246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0800" y="0"/>
                    </a:moveTo>
                    <a:cubicBezTo>
                      <a:pt x="10800" y="10800"/>
                      <a:pt x="21600" y="10800"/>
                      <a:pt x="21600" y="21600"/>
                    </a:cubicBezTo>
                    <a:cubicBezTo>
                      <a:pt x="21600" y="21600"/>
                      <a:pt x="21600" y="21600"/>
                      <a:pt x="21600" y="21600"/>
                    </a:cubicBezTo>
                    <a:cubicBezTo>
                      <a:pt x="10800" y="21600"/>
                      <a:pt x="10800" y="21600"/>
                      <a:pt x="0" y="21600"/>
                    </a:cubicBezTo>
                    <a:cubicBezTo>
                      <a:pt x="0" y="10800"/>
                      <a:pt x="0" y="0"/>
                      <a:pt x="10800" y="0"/>
                    </a:cubicBezTo>
                    <a:cubicBezTo>
                      <a:pt x="10800" y="0"/>
                      <a:pt x="10800" y="0"/>
                      <a:pt x="108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8041" name="Freeform 687"/>
              <p:cNvSpPr/>
              <p:nvPr/>
            </p:nvSpPr>
            <p:spPr>
              <a:xfrm>
                <a:off x="71040" y="48915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0"/>
                    </a:moveTo>
                    <a:cubicBezTo>
                      <a:pt x="0" y="0"/>
                      <a:pt x="21600" y="0"/>
                      <a:pt x="21600" y="21600"/>
                    </a:cubicBezTo>
                    <a:cubicBezTo>
                      <a:pt x="21600" y="21600"/>
                      <a:pt x="21600" y="21600"/>
                      <a:pt x="0" y="21600"/>
                    </a:cubicBezTo>
                    <a:cubicBezTo>
                      <a:pt x="0" y="21600"/>
                      <a:pt x="0" y="2160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8042" name="Freeform 688"/>
              <p:cNvSpPr/>
              <p:nvPr/>
            </p:nvSpPr>
            <p:spPr>
              <a:xfrm>
                <a:off x="71923" y="54321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7200"/>
                    </a:moveTo>
                    <a:cubicBezTo>
                      <a:pt x="21600" y="7200"/>
                      <a:pt x="21600" y="7200"/>
                      <a:pt x="21600" y="7200"/>
                    </a:cubicBezTo>
                    <a:cubicBezTo>
                      <a:pt x="21600" y="14400"/>
                      <a:pt x="10800" y="14400"/>
                      <a:pt x="10800" y="21600"/>
                    </a:cubicBezTo>
                    <a:cubicBezTo>
                      <a:pt x="10800" y="14400"/>
                      <a:pt x="0" y="7200"/>
                      <a:pt x="0" y="7200"/>
                    </a:cubicBezTo>
                    <a:cubicBezTo>
                      <a:pt x="0" y="7200"/>
                      <a:pt x="10800" y="0"/>
                      <a:pt x="10800" y="0"/>
                    </a:cubicBezTo>
                    <a:cubicBezTo>
                      <a:pt x="10800" y="0"/>
                      <a:pt x="21600" y="0"/>
                      <a:pt x="21600" y="0"/>
                    </a:cubicBezTo>
                    <a:cubicBezTo>
                      <a:pt x="21600" y="0"/>
                      <a:pt x="21600" y="0"/>
                      <a:pt x="21600" y="72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8043" name="Freeform 689"/>
              <p:cNvSpPr/>
              <p:nvPr/>
            </p:nvSpPr>
            <p:spPr>
              <a:xfrm>
                <a:off x="73136" y="49798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0800" y="0"/>
                    </a:moveTo>
                    <a:cubicBezTo>
                      <a:pt x="10800" y="10800"/>
                      <a:pt x="10800" y="10800"/>
                      <a:pt x="21600" y="10800"/>
                    </a:cubicBezTo>
                    <a:cubicBezTo>
                      <a:pt x="10800" y="10800"/>
                      <a:pt x="10800" y="21600"/>
                      <a:pt x="10800" y="21600"/>
                    </a:cubicBezTo>
                    <a:cubicBezTo>
                      <a:pt x="10800" y="21600"/>
                      <a:pt x="0" y="10800"/>
                      <a:pt x="0" y="10800"/>
                    </a:cubicBezTo>
                    <a:cubicBezTo>
                      <a:pt x="0" y="0"/>
                      <a:pt x="0" y="0"/>
                      <a:pt x="108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8044" name="Freeform 690"/>
              <p:cNvSpPr/>
              <p:nvPr/>
            </p:nvSpPr>
            <p:spPr>
              <a:xfrm>
                <a:off x="74901" y="55922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7600" fill="norm" stroke="1" extrusionOk="0">
                    <a:moveTo>
                      <a:pt x="21600" y="0"/>
                    </a:moveTo>
                    <a:cubicBezTo>
                      <a:pt x="21600" y="0"/>
                      <a:pt x="21600" y="7200"/>
                      <a:pt x="21600" y="7200"/>
                    </a:cubicBezTo>
                    <a:cubicBezTo>
                      <a:pt x="16200" y="7200"/>
                      <a:pt x="16200" y="14400"/>
                      <a:pt x="10800" y="14400"/>
                    </a:cubicBezTo>
                    <a:cubicBezTo>
                      <a:pt x="10800" y="21600"/>
                      <a:pt x="5400" y="14400"/>
                      <a:pt x="0" y="14400"/>
                    </a:cubicBezTo>
                    <a:cubicBezTo>
                      <a:pt x="0" y="7200"/>
                      <a:pt x="0" y="7200"/>
                      <a:pt x="0" y="7200"/>
                    </a:cubicBezTo>
                    <a:cubicBezTo>
                      <a:pt x="5400" y="0"/>
                      <a:pt x="10800" y="0"/>
                      <a:pt x="16200" y="0"/>
                    </a:cubicBezTo>
                    <a:cubicBezTo>
                      <a:pt x="16200" y="0"/>
                      <a:pt x="21600" y="0"/>
                      <a:pt x="216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8045" name="Freeform 691"/>
              <p:cNvSpPr/>
              <p:nvPr/>
            </p:nvSpPr>
            <p:spPr>
              <a:xfrm>
                <a:off x="76445" y="59285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0"/>
                    </a:moveTo>
                    <a:cubicBezTo>
                      <a:pt x="21600" y="0"/>
                      <a:pt x="21600" y="10800"/>
                      <a:pt x="21600" y="10800"/>
                    </a:cubicBezTo>
                    <a:cubicBezTo>
                      <a:pt x="21600" y="10800"/>
                      <a:pt x="21600" y="10800"/>
                      <a:pt x="21600" y="21600"/>
                    </a:cubicBezTo>
                    <a:cubicBezTo>
                      <a:pt x="0" y="10800"/>
                      <a:pt x="0" y="10800"/>
                      <a:pt x="0" y="10800"/>
                    </a:cubicBezTo>
                    <a:cubicBezTo>
                      <a:pt x="0" y="10800"/>
                      <a:pt x="0" y="0"/>
                      <a:pt x="216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8046" name="Freeform 692"/>
              <p:cNvSpPr/>
              <p:nvPr/>
            </p:nvSpPr>
            <p:spPr>
              <a:xfrm>
                <a:off x="76666" y="57299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0"/>
                    </a:moveTo>
                    <a:cubicBezTo>
                      <a:pt x="21600" y="21600"/>
                      <a:pt x="10800" y="21600"/>
                      <a:pt x="10800" y="21600"/>
                    </a:cubicBezTo>
                    <a:cubicBezTo>
                      <a:pt x="10800" y="21600"/>
                      <a:pt x="10800" y="21600"/>
                      <a:pt x="0" y="21600"/>
                    </a:cubicBezTo>
                    <a:cubicBezTo>
                      <a:pt x="0" y="0"/>
                      <a:pt x="10800" y="0"/>
                      <a:pt x="21600" y="0"/>
                    </a:cubicBezTo>
                    <a:cubicBezTo>
                      <a:pt x="21600" y="0"/>
                      <a:pt x="21600" y="0"/>
                      <a:pt x="216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8047" name="Freeform 693"/>
              <p:cNvSpPr/>
              <p:nvPr/>
            </p:nvSpPr>
            <p:spPr>
              <a:xfrm>
                <a:off x="79093" y="58733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0"/>
                    </a:moveTo>
                    <a:cubicBezTo>
                      <a:pt x="10800" y="10800"/>
                      <a:pt x="10800" y="21600"/>
                      <a:pt x="0" y="21600"/>
                    </a:cubicBezTo>
                    <a:cubicBezTo>
                      <a:pt x="0" y="21600"/>
                      <a:pt x="0" y="21600"/>
                      <a:pt x="0" y="10800"/>
                    </a:cubicBezTo>
                    <a:cubicBezTo>
                      <a:pt x="0" y="10800"/>
                      <a:pt x="0" y="0"/>
                      <a:pt x="10800" y="0"/>
                    </a:cubicBezTo>
                    <a:cubicBezTo>
                      <a:pt x="10800" y="0"/>
                      <a:pt x="10800" y="0"/>
                      <a:pt x="216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8048" name="Freeform 694"/>
              <p:cNvSpPr/>
              <p:nvPr/>
            </p:nvSpPr>
            <p:spPr>
              <a:xfrm>
                <a:off x="77549" y="54652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9872" fill="norm" stroke="1" extrusionOk="0">
                    <a:moveTo>
                      <a:pt x="12343" y="12000"/>
                    </a:moveTo>
                    <a:cubicBezTo>
                      <a:pt x="12343" y="9600"/>
                      <a:pt x="12343" y="9600"/>
                      <a:pt x="12343" y="9600"/>
                    </a:cubicBezTo>
                    <a:cubicBezTo>
                      <a:pt x="9257" y="9600"/>
                      <a:pt x="6171" y="9600"/>
                      <a:pt x="6171" y="7200"/>
                    </a:cubicBezTo>
                    <a:cubicBezTo>
                      <a:pt x="3086" y="7200"/>
                      <a:pt x="3086" y="4800"/>
                      <a:pt x="0" y="4800"/>
                    </a:cubicBezTo>
                    <a:cubicBezTo>
                      <a:pt x="0" y="4800"/>
                      <a:pt x="0" y="4800"/>
                      <a:pt x="0" y="2400"/>
                    </a:cubicBezTo>
                    <a:cubicBezTo>
                      <a:pt x="3086" y="2400"/>
                      <a:pt x="3086" y="2400"/>
                      <a:pt x="6171" y="0"/>
                    </a:cubicBezTo>
                    <a:cubicBezTo>
                      <a:pt x="9257" y="2400"/>
                      <a:pt x="12343" y="0"/>
                      <a:pt x="15429" y="2400"/>
                    </a:cubicBezTo>
                    <a:cubicBezTo>
                      <a:pt x="15429" y="4800"/>
                      <a:pt x="15429" y="4800"/>
                      <a:pt x="15429" y="7200"/>
                    </a:cubicBezTo>
                    <a:cubicBezTo>
                      <a:pt x="15429" y="7200"/>
                      <a:pt x="15429" y="9600"/>
                      <a:pt x="18514" y="9600"/>
                    </a:cubicBezTo>
                    <a:cubicBezTo>
                      <a:pt x="18514" y="9600"/>
                      <a:pt x="21600" y="9600"/>
                      <a:pt x="21600" y="12000"/>
                    </a:cubicBezTo>
                    <a:cubicBezTo>
                      <a:pt x="21600" y="12000"/>
                      <a:pt x="21600" y="14400"/>
                      <a:pt x="21600" y="14400"/>
                    </a:cubicBezTo>
                    <a:cubicBezTo>
                      <a:pt x="21600" y="14400"/>
                      <a:pt x="21600" y="16800"/>
                      <a:pt x="21600" y="16800"/>
                    </a:cubicBezTo>
                    <a:cubicBezTo>
                      <a:pt x="21600" y="16800"/>
                      <a:pt x="21600" y="16800"/>
                      <a:pt x="21600" y="16800"/>
                    </a:cubicBezTo>
                    <a:cubicBezTo>
                      <a:pt x="18514" y="16800"/>
                      <a:pt x="21600" y="21600"/>
                      <a:pt x="18514" y="19200"/>
                    </a:cubicBezTo>
                    <a:cubicBezTo>
                      <a:pt x="15429" y="19200"/>
                      <a:pt x="18514" y="19200"/>
                      <a:pt x="18514" y="16800"/>
                    </a:cubicBezTo>
                    <a:cubicBezTo>
                      <a:pt x="18514" y="16800"/>
                      <a:pt x="18514" y="16800"/>
                      <a:pt x="18514" y="16800"/>
                    </a:cubicBezTo>
                    <a:cubicBezTo>
                      <a:pt x="18514" y="16800"/>
                      <a:pt x="18514" y="14400"/>
                      <a:pt x="18514" y="14400"/>
                    </a:cubicBezTo>
                    <a:cubicBezTo>
                      <a:pt x="15429" y="14400"/>
                      <a:pt x="12343" y="14400"/>
                      <a:pt x="12343" y="120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8049" name="Freeform 695"/>
              <p:cNvSpPr/>
              <p:nvPr/>
            </p:nvSpPr>
            <p:spPr>
              <a:xfrm>
                <a:off x="79645" y="60719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0"/>
                    </a:moveTo>
                    <a:cubicBezTo>
                      <a:pt x="21600" y="7200"/>
                      <a:pt x="21600" y="7200"/>
                      <a:pt x="21600" y="7200"/>
                    </a:cubicBezTo>
                    <a:cubicBezTo>
                      <a:pt x="21600" y="14400"/>
                      <a:pt x="21600" y="21600"/>
                      <a:pt x="10800" y="21600"/>
                    </a:cubicBezTo>
                    <a:cubicBezTo>
                      <a:pt x="0" y="21600"/>
                      <a:pt x="0" y="14400"/>
                      <a:pt x="0" y="14400"/>
                    </a:cubicBezTo>
                    <a:cubicBezTo>
                      <a:pt x="0" y="7200"/>
                      <a:pt x="0" y="7200"/>
                      <a:pt x="10800" y="0"/>
                    </a:cubicBezTo>
                    <a:cubicBezTo>
                      <a:pt x="10800" y="0"/>
                      <a:pt x="10800" y="0"/>
                      <a:pt x="216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8050" name="Freeform 696"/>
              <p:cNvSpPr/>
              <p:nvPr/>
            </p:nvSpPr>
            <p:spPr>
              <a:xfrm>
                <a:off x="81409" y="63318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7382" fill="norm" stroke="1" extrusionOk="0">
                    <a:moveTo>
                      <a:pt x="21600" y="10182"/>
                    </a:moveTo>
                    <a:cubicBezTo>
                      <a:pt x="21600" y="10182"/>
                      <a:pt x="10800" y="17382"/>
                      <a:pt x="0" y="17382"/>
                    </a:cubicBezTo>
                    <a:cubicBezTo>
                      <a:pt x="0" y="17382"/>
                      <a:pt x="0" y="10182"/>
                      <a:pt x="0" y="10182"/>
                    </a:cubicBezTo>
                    <a:cubicBezTo>
                      <a:pt x="0" y="2982"/>
                      <a:pt x="0" y="-4218"/>
                      <a:pt x="10800" y="2982"/>
                    </a:cubicBezTo>
                    <a:cubicBezTo>
                      <a:pt x="10800" y="2982"/>
                      <a:pt x="10800" y="2982"/>
                      <a:pt x="21600" y="10182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8051" name="Oval 697"/>
              <p:cNvSpPr/>
              <p:nvPr/>
            </p:nvSpPr>
            <p:spPr>
              <a:xfrm>
                <a:off x="83174" y="58182"/>
                <a:ext cx="12701" cy="12701"/>
              </a:xfrm>
              <a:prstGeom prst="ellipse">
                <a:avLst/>
              </a:pr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8052" name="Freeform 698"/>
              <p:cNvSpPr/>
              <p:nvPr/>
            </p:nvSpPr>
            <p:spPr>
              <a:xfrm>
                <a:off x="6129" y="0"/>
                <a:ext cx="284164" cy="13062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566" fill="norm" stroke="1" extrusionOk="0">
                    <a:moveTo>
                      <a:pt x="0" y="0"/>
                    </a:moveTo>
                    <a:cubicBezTo>
                      <a:pt x="0" y="12804"/>
                      <a:pt x="0" y="12804"/>
                      <a:pt x="0" y="12804"/>
                    </a:cubicBezTo>
                    <a:cubicBezTo>
                      <a:pt x="135" y="12510"/>
                      <a:pt x="270" y="12217"/>
                      <a:pt x="315" y="12217"/>
                    </a:cubicBezTo>
                    <a:cubicBezTo>
                      <a:pt x="630" y="12413"/>
                      <a:pt x="1125" y="13683"/>
                      <a:pt x="1170" y="13879"/>
                    </a:cubicBezTo>
                    <a:cubicBezTo>
                      <a:pt x="1260" y="14074"/>
                      <a:pt x="1305" y="14270"/>
                      <a:pt x="1395" y="14465"/>
                    </a:cubicBezTo>
                    <a:cubicBezTo>
                      <a:pt x="1440" y="14661"/>
                      <a:pt x="1485" y="14856"/>
                      <a:pt x="1575" y="15052"/>
                    </a:cubicBezTo>
                    <a:cubicBezTo>
                      <a:pt x="1620" y="15247"/>
                      <a:pt x="1710" y="15345"/>
                      <a:pt x="1755" y="15540"/>
                    </a:cubicBezTo>
                    <a:cubicBezTo>
                      <a:pt x="1800" y="15736"/>
                      <a:pt x="1890" y="15833"/>
                      <a:pt x="1980" y="15931"/>
                    </a:cubicBezTo>
                    <a:cubicBezTo>
                      <a:pt x="2070" y="16127"/>
                      <a:pt x="2160" y="16224"/>
                      <a:pt x="2250" y="16420"/>
                    </a:cubicBezTo>
                    <a:cubicBezTo>
                      <a:pt x="2430" y="16713"/>
                      <a:pt x="2610" y="17006"/>
                      <a:pt x="2835" y="17300"/>
                    </a:cubicBezTo>
                    <a:cubicBezTo>
                      <a:pt x="3150" y="17690"/>
                      <a:pt x="3375" y="18570"/>
                      <a:pt x="3510" y="19157"/>
                    </a:cubicBezTo>
                    <a:cubicBezTo>
                      <a:pt x="3555" y="19450"/>
                      <a:pt x="3600" y="19743"/>
                      <a:pt x="3735" y="19938"/>
                    </a:cubicBezTo>
                    <a:cubicBezTo>
                      <a:pt x="3960" y="20232"/>
                      <a:pt x="4050" y="20720"/>
                      <a:pt x="3960" y="21209"/>
                    </a:cubicBezTo>
                    <a:cubicBezTo>
                      <a:pt x="3960" y="21307"/>
                      <a:pt x="4005" y="21405"/>
                      <a:pt x="4005" y="21405"/>
                    </a:cubicBezTo>
                    <a:cubicBezTo>
                      <a:pt x="4005" y="21600"/>
                      <a:pt x="4050" y="21600"/>
                      <a:pt x="4095" y="21502"/>
                    </a:cubicBezTo>
                    <a:cubicBezTo>
                      <a:pt x="4140" y="21405"/>
                      <a:pt x="4185" y="21307"/>
                      <a:pt x="4230" y="21111"/>
                    </a:cubicBezTo>
                    <a:cubicBezTo>
                      <a:pt x="4275" y="20916"/>
                      <a:pt x="4365" y="20720"/>
                      <a:pt x="4410" y="20525"/>
                    </a:cubicBezTo>
                    <a:cubicBezTo>
                      <a:pt x="4545" y="20134"/>
                      <a:pt x="4635" y="19841"/>
                      <a:pt x="4770" y="19450"/>
                    </a:cubicBezTo>
                    <a:cubicBezTo>
                      <a:pt x="4860" y="19254"/>
                      <a:pt x="4950" y="19059"/>
                      <a:pt x="4995" y="18863"/>
                    </a:cubicBezTo>
                    <a:cubicBezTo>
                      <a:pt x="5040" y="18766"/>
                      <a:pt x="5085" y="18668"/>
                      <a:pt x="5130" y="18472"/>
                    </a:cubicBezTo>
                    <a:cubicBezTo>
                      <a:pt x="5175" y="18375"/>
                      <a:pt x="5220" y="18277"/>
                      <a:pt x="5220" y="18179"/>
                    </a:cubicBezTo>
                    <a:cubicBezTo>
                      <a:pt x="5355" y="17984"/>
                      <a:pt x="5625" y="16811"/>
                      <a:pt x="5805" y="16615"/>
                    </a:cubicBezTo>
                    <a:cubicBezTo>
                      <a:pt x="5895" y="16615"/>
                      <a:pt x="5985" y="16518"/>
                      <a:pt x="6120" y="16518"/>
                    </a:cubicBezTo>
                    <a:cubicBezTo>
                      <a:pt x="6255" y="16518"/>
                      <a:pt x="6435" y="16615"/>
                      <a:pt x="6570" y="16811"/>
                    </a:cubicBezTo>
                    <a:cubicBezTo>
                      <a:pt x="6750" y="17006"/>
                      <a:pt x="6930" y="17104"/>
                      <a:pt x="7110" y="17300"/>
                    </a:cubicBezTo>
                    <a:cubicBezTo>
                      <a:pt x="7335" y="17300"/>
                      <a:pt x="7560" y="17593"/>
                      <a:pt x="7785" y="17593"/>
                    </a:cubicBezTo>
                    <a:cubicBezTo>
                      <a:pt x="7920" y="17690"/>
                      <a:pt x="8055" y="17788"/>
                      <a:pt x="8190" y="17788"/>
                    </a:cubicBezTo>
                    <a:cubicBezTo>
                      <a:pt x="8235" y="17886"/>
                      <a:pt x="8325" y="17886"/>
                      <a:pt x="8370" y="17886"/>
                    </a:cubicBezTo>
                    <a:cubicBezTo>
                      <a:pt x="8460" y="17886"/>
                      <a:pt x="8505" y="17690"/>
                      <a:pt x="8595" y="17690"/>
                    </a:cubicBezTo>
                    <a:cubicBezTo>
                      <a:pt x="8820" y="17690"/>
                      <a:pt x="9045" y="17495"/>
                      <a:pt x="9135" y="17104"/>
                    </a:cubicBezTo>
                    <a:cubicBezTo>
                      <a:pt x="9270" y="16518"/>
                      <a:pt x="9495" y="16224"/>
                      <a:pt x="9720" y="15931"/>
                    </a:cubicBezTo>
                    <a:cubicBezTo>
                      <a:pt x="9900" y="15638"/>
                      <a:pt x="10080" y="15443"/>
                      <a:pt x="10260" y="15052"/>
                    </a:cubicBezTo>
                    <a:cubicBezTo>
                      <a:pt x="10350" y="14954"/>
                      <a:pt x="10440" y="14758"/>
                      <a:pt x="10485" y="14563"/>
                    </a:cubicBezTo>
                    <a:cubicBezTo>
                      <a:pt x="10665" y="14172"/>
                      <a:pt x="10845" y="13781"/>
                      <a:pt x="10980" y="13390"/>
                    </a:cubicBezTo>
                    <a:cubicBezTo>
                      <a:pt x="11070" y="13097"/>
                      <a:pt x="11205" y="12901"/>
                      <a:pt x="11250" y="12608"/>
                    </a:cubicBezTo>
                    <a:cubicBezTo>
                      <a:pt x="11430" y="12217"/>
                      <a:pt x="11565" y="11826"/>
                      <a:pt x="11700" y="11435"/>
                    </a:cubicBezTo>
                    <a:cubicBezTo>
                      <a:pt x="11790" y="11240"/>
                      <a:pt x="11835" y="11142"/>
                      <a:pt x="11925" y="10947"/>
                    </a:cubicBezTo>
                    <a:cubicBezTo>
                      <a:pt x="12060" y="10556"/>
                      <a:pt x="12240" y="10067"/>
                      <a:pt x="12375" y="9676"/>
                    </a:cubicBezTo>
                    <a:cubicBezTo>
                      <a:pt x="12465" y="9383"/>
                      <a:pt x="12600" y="9090"/>
                      <a:pt x="12690" y="8894"/>
                    </a:cubicBezTo>
                    <a:cubicBezTo>
                      <a:pt x="12825" y="8503"/>
                      <a:pt x="13005" y="8112"/>
                      <a:pt x="13140" y="7721"/>
                    </a:cubicBezTo>
                    <a:cubicBezTo>
                      <a:pt x="13275" y="7428"/>
                      <a:pt x="13410" y="7135"/>
                      <a:pt x="13500" y="6842"/>
                    </a:cubicBezTo>
                    <a:cubicBezTo>
                      <a:pt x="13545" y="6646"/>
                      <a:pt x="14175" y="4985"/>
                      <a:pt x="14355" y="4985"/>
                    </a:cubicBezTo>
                    <a:cubicBezTo>
                      <a:pt x="14670" y="4985"/>
                      <a:pt x="15255" y="6646"/>
                      <a:pt x="15435" y="7037"/>
                    </a:cubicBezTo>
                    <a:cubicBezTo>
                      <a:pt x="15660" y="7428"/>
                      <a:pt x="15840" y="7624"/>
                      <a:pt x="15930" y="7819"/>
                    </a:cubicBezTo>
                    <a:cubicBezTo>
                      <a:pt x="16065" y="8014"/>
                      <a:pt x="16200" y="8210"/>
                      <a:pt x="16335" y="8405"/>
                    </a:cubicBezTo>
                    <a:cubicBezTo>
                      <a:pt x="16425" y="8503"/>
                      <a:pt x="16515" y="8796"/>
                      <a:pt x="16605" y="8894"/>
                    </a:cubicBezTo>
                    <a:cubicBezTo>
                      <a:pt x="16785" y="9090"/>
                      <a:pt x="16965" y="9285"/>
                      <a:pt x="17100" y="9676"/>
                    </a:cubicBezTo>
                    <a:cubicBezTo>
                      <a:pt x="17145" y="9871"/>
                      <a:pt x="17235" y="9676"/>
                      <a:pt x="17280" y="9774"/>
                    </a:cubicBezTo>
                    <a:cubicBezTo>
                      <a:pt x="17325" y="9871"/>
                      <a:pt x="17415" y="9969"/>
                      <a:pt x="17505" y="9969"/>
                    </a:cubicBezTo>
                    <a:cubicBezTo>
                      <a:pt x="17595" y="10067"/>
                      <a:pt x="17685" y="10067"/>
                      <a:pt x="17775" y="10067"/>
                    </a:cubicBezTo>
                    <a:cubicBezTo>
                      <a:pt x="17955" y="10067"/>
                      <a:pt x="18090" y="10165"/>
                      <a:pt x="18225" y="10262"/>
                    </a:cubicBezTo>
                    <a:cubicBezTo>
                      <a:pt x="18315" y="10262"/>
                      <a:pt x="18360" y="10360"/>
                      <a:pt x="18450" y="10458"/>
                    </a:cubicBezTo>
                    <a:cubicBezTo>
                      <a:pt x="18585" y="10653"/>
                      <a:pt x="18675" y="10849"/>
                      <a:pt x="18765" y="11044"/>
                    </a:cubicBezTo>
                    <a:cubicBezTo>
                      <a:pt x="18855" y="11240"/>
                      <a:pt x="18900" y="11435"/>
                      <a:pt x="18900" y="11729"/>
                    </a:cubicBezTo>
                    <a:cubicBezTo>
                      <a:pt x="18900" y="11924"/>
                      <a:pt x="19035" y="13390"/>
                      <a:pt x="19080" y="13586"/>
                    </a:cubicBezTo>
                    <a:cubicBezTo>
                      <a:pt x="19215" y="14367"/>
                      <a:pt x="19395" y="15149"/>
                      <a:pt x="19485" y="15931"/>
                    </a:cubicBezTo>
                    <a:cubicBezTo>
                      <a:pt x="19485" y="16127"/>
                      <a:pt x="19530" y="16420"/>
                      <a:pt x="19575" y="16615"/>
                    </a:cubicBezTo>
                    <a:cubicBezTo>
                      <a:pt x="19620" y="16909"/>
                      <a:pt x="19665" y="17104"/>
                      <a:pt x="19710" y="17397"/>
                    </a:cubicBezTo>
                    <a:cubicBezTo>
                      <a:pt x="19710" y="17397"/>
                      <a:pt x="19710" y="17397"/>
                      <a:pt x="19710" y="17397"/>
                    </a:cubicBezTo>
                    <a:cubicBezTo>
                      <a:pt x="19755" y="17300"/>
                      <a:pt x="19800" y="17300"/>
                      <a:pt x="19800" y="17202"/>
                    </a:cubicBezTo>
                    <a:cubicBezTo>
                      <a:pt x="20025" y="16518"/>
                      <a:pt x="20250" y="15736"/>
                      <a:pt x="20475" y="15052"/>
                    </a:cubicBezTo>
                    <a:cubicBezTo>
                      <a:pt x="20565" y="14661"/>
                      <a:pt x="20655" y="14270"/>
                      <a:pt x="20745" y="13879"/>
                    </a:cubicBezTo>
                    <a:cubicBezTo>
                      <a:pt x="20790" y="13683"/>
                      <a:pt x="21240" y="11631"/>
                      <a:pt x="21375" y="11533"/>
                    </a:cubicBezTo>
                    <a:cubicBezTo>
                      <a:pt x="21420" y="11435"/>
                      <a:pt x="21465" y="11435"/>
                      <a:pt x="21510" y="11338"/>
                    </a:cubicBezTo>
                    <a:cubicBezTo>
                      <a:pt x="21510" y="11338"/>
                      <a:pt x="21600" y="11338"/>
                      <a:pt x="21600" y="11338"/>
                    </a:cubicBezTo>
                    <a:cubicBezTo>
                      <a:pt x="21600" y="0"/>
                      <a:pt x="21600" y="0"/>
                      <a:pt x="21600" y="0"/>
                    </a:cubicBezTo>
                    <a:lnTo>
                      <a:pt x="0" y="0"/>
                    </a:lnTo>
                    <a:close/>
                    <a:moveTo>
                      <a:pt x="7470" y="12608"/>
                    </a:moveTo>
                    <a:cubicBezTo>
                      <a:pt x="7470" y="12608"/>
                      <a:pt x="7425" y="12608"/>
                      <a:pt x="7425" y="12510"/>
                    </a:cubicBezTo>
                    <a:cubicBezTo>
                      <a:pt x="7425" y="12510"/>
                      <a:pt x="7380" y="12413"/>
                      <a:pt x="7335" y="12413"/>
                    </a:cubicBezTo>
                    <a:cubicBezTo>
                      <a:pt x="7335" y="12413"/>
                      <a:pt x="7335" y="12413"/>
                      <a:pt x="7335" y="12413"/>
                    </a:cubicBezTo>
                    <a:cubicBezTo>
                      <a:pt x="7335" y="12510"/>
                      <a:pt x="7335" y="12510"/>
                      <a:pt x="7380" y="12608"/>
                    </a:cubicBezTo>
                    <a:cubicBezTo>
                      <a:pt x="7380" y="12608"/>
                      <a:pt x="7380" y="12608"/>
                      <a:pt x="7380" y="12706"/>
                    </a:cubicBezTo>
                    <a:cubicBezTo>
                      <a:pt x="7335" y="12706"/>
                      <a:pt x="7335" y="12706"/>
                      <a:pt x="7290" y="12706"/>
                    </a:cubicBezTo>
                    <a:cubicBezTo>
                      <a:pt x="7290" y="12706"/>
                      <a:pt x="7245" y="12608"/>
                      <a:pt x="7245" y="12608"/>
                    </a:cubicBezTo>
                    <a:cubicBezTo>
                      <a:pt x="7245" y="12608"/>
                      <a:pt x="7200" y="12510"/>
                      <a:pt x="7200" y="12510"/>
                    </a:cubicBezTo>
                    <a:cubicBezTo>
                      <a:pt x="7155" y="12510"/>
                      <a:pt x="7155" y="12510"/>
                      <a:pt x="7155" y="12510"/>
                    </a:cubicBezTo>
                    <a:cubicBezTo>
                      <a:pt x="7110" y="12510"/>
                      <a:pt x="7155" y="12510"/>
                      <a:pt x="7155" y="12608"/>
                    </a:cubicBezTo>
                    <a:cubicBezTo>
                      <a:pt x="7155" y="12706"/>
                      <a:pt x="7200" y="12804"/>
                      <a:pt x="7200" y="12901"/>
                    </a:cubicBezTo>
                    <a:cubicBezTo>
                      <a:pt x="7200" y="12901"/>
                      <a:pt x="7200" y="12901"/>
                      <a:pt x="7200" y="12901"/>
                    </a:cubicBezTo>
                    <a:cubicBezTo>
                      <a:pt x="7200" y="12999"/>
                      <a:pt x="7155" y="12999"/>
                      <a:pt x="7155" y="12901"/>
                    </a:cubicBezTo>
                    <a:cubicBezTo>
                      <a:pt x="7110" y="12901"/>
                      <a:pt x="7110" y="12804"/>
                      <a:pt x="7065" y="12706"/>
                    </a:cubicBezTo>
                    <a:cubicBezTo>
                      <a:pt x="7020" y="12608"/>
                      <a:pt x="6975" y="12608"/>
                      <a:pt x="6975" y="12510"/>
                    </a:cubicBezTo>
                    <a:cubicBezTo>
                      <a:pt x="6975" y="12510"/>
                      <a:pt x="6975" y="12510"/>
                      <a:pt x="6930" y="12510"/>
                    </a:cubicBezTo>
                    <a:cubicBezTo>
                      <a:pt x="6930" y="12510"/>
                      <a:pt x="6930" y="12510"/>
                      <a:pt x="6930" y="12510"/>
                    </a:cubicBezTo>
                    <a:cubicBezTo>
                      <a:pt x="6975" y="12608"/>
                      <a:pt x="6975" y="12706"/>
                      <a:pt x="6975" y="12804"/>
                    </a:cubicBezTo>
                    <a:cubicBezTo>
                      <a:pt x="7020" y="12901"/>
                      <a:pt x="7020" y="12901"/>
                      <a:pt x="6975" y="12999"/>
                    </a:cubicBezTo>
                    <a:cubicBezTo>
                      <a:pt x="6975" y="12999"/>
                      <a:pt x="6930" y="12999"/>
                      <a:pt x="6930" y="12901"/>
                    </a:cubicBezTo>
                    <a:cubicBezTo>
                      <a:pt x="6885" y="12804"/>
                      <a:pt x="6840" y="12706"/>
                      <a:pt x="6840" y="12608"/>
                    </a:cubicBezTo>
                    <a:cubicBezTo>
                      <a:pt x="6840" y="12608"/>
                      <a:pt x="6795" y="12608"/>
                      <a:pt x="6795" y="12608"/>
                    </a:cubicBezTo>
                    <a:cubicBezTo>
                      <a:pt x="6795" y="12510"/>
                      <a:pt x="6795" y="12510"/>
                      <a:pt x="6795" y="12510"/>
                    </a:cubicBezTo>
                    <a:cubicBezTo>
                      <a:pt x="6795" y="12510"/>
                      <a:pt x="6750" y="12608"/>
                      <a:pt x="6750" y="12608"/>
                    </a:cubicBezTo>
                    <a:cubicBezTo>
                      <a:pt x="6750" y="12706"/>
                      <a:pt x="6750" y="12901"/>
                      <a:pt x="6750" y="12999"/>
                    </a:cubicBezTo>
                    <a:cubicBezTo>
                      <a:pt x="6750" y="12999"/>
                      <a:pt x="6750" y="13097"/>
                      <a:pt x="6750" y="13097"/>
                    </a:cubicBezTo>
                    <a:cubicBezTo>
                      <a:pt x="6750" y="13097"/>
                      <a:pt x="6705" y="13097"/>
                      <a:pt x="6705" y="12999"/>
                    </a:cubicBezTo>
                    <a:cubicBezTo>
                      <a:pt x="6660" y="12999"/>
                      <a:pt x="6615" y="12901"/>
                      <a:pt x="6570" y="12804"/>
                    </a:cubicBezTo>
                    <a:cubicBezTo>
                      <a:pt x="6525" y="12706"/>
                      <a:pt x="6480" y="12608"/>
                      <a:pt x="6390" y="12608"/>
                    </a:cubicBezTo>
                    <a:cubicBezTo>
                      <a:pt x="6390" y="12608"/>
                      <a:pt x="6345" y="12608"/>
                      <a:pt x="6345" y="12608"/>
                    </a:cubicBezTo>
                    <a:cubicBezTo>
                      <a:pt x="6300" y="12510"/>
                      <a:pt x="6255" y="12413"/>
                      <a:pt x="6165" y="12413"/>
                    </a:cubicBezTo>
                    <a:cubicBezTo>
                      <a:pt x="6165" y="12413"/>
                      <a:pt x="6120" y="12413"/>
                      <a:pt x="6120" y="12315"/>
                    </a:cubicBezTo>
                    <a:cubicBezTo>
                      <a:pt x="6030" y="12217"/>
                      <a:pt x="5985" y="12119"/>
                      <a:pt x="5895" y="11924"/>
                    </a:cubicBezTo>
                    <a:cubicBezTo>
                      <a:pt x="5850" y="11924"/>
                      <a:pt x="5850" y="11826"/>
                      <a:pt x="5760" y="11729"/>
                    </a:cubicBezTo>
                    <a:cubicBezTo>
                      <a:pt x="5760" y="11729"/>
                      <a:pt x="5760" y="11729"/>
                      <a:pt x="5715" y="11729"/>
                    </a:cubicBezTo>
                    <a:cubicBezTo>
                      <a:pt x="5715" y="11729"/>
                      <a:pt x="5670" y="11826"/>
                      <a:pt x="5670" y="11729"/>
                    </a:cubicBezTo>
                    <a:cubicBezTo>
                      <a:pt x="5625" y="11533"/>
                      <a:pt x="5580" y="11533"/>
                      <a:pt x="5535" y="11435"/>
                    </a:cubicBezTo>
                    <a:cubicBezTo>
                      <a:pt x="5490" y="11338"/>
                      <a:pt x="5445" y="11240"/>
                      <a:pt x="5400" y="11142"/>
                    </a:cubicBezTo>
                    <a:cubicBezTo>
                      <a:pt x="5355" y="11044"/>
                      <a:pt x="5310" y="10947"/>
                      <a:pt x="5310" y="10849"/>
                    </a:cubicBezTo>
                    <a:cubicBezTo>
                      <a:pt x="5265" y="10653"/>
                      <a:pt x="5175" y="10653"/>
                      <a:pt x="5130" y="10556"/>
                    </a:cubicBezTo>
                    <a:cubicBezTo>
                      <a:pt x="5040" y="10458"/>
                      <a:pt x="4995" y="10262"/>
                      <a:pt x="4950" y="10067"/>
                    </a:cubicBezTo>
                    <a:cubicBezTo>
                      <a:pt x="4950" y="10067"/>
                      <a:pt x="4950" y="9969"/>
                      <a:pt x="4905" y="9969"/>
                    </a:cubicBezTo>
                    <a:cubicBezTo>
                      <a:pt x="4860" y="9969"/>
                      <a:pt x="4860" y="9871"/>
                      <a:pt x="4815" y="9774"/>
                    </a:cubicBezTo>
                    <a:cubicBezTo>
                      <a:pt x="4770" y="9578"/>
                      <a:pt x="4680" y="9383"/>
                      <a:pt x="4635" y="9090"/>
                    </a:cubicBezTo>
                    <a:cubicBezTo>
                      <a:pt x="4590" y="9090"/>
                      <a:pt x="4590" y="9090"/>
                      <a:pt x="4590" y="9090"/>
                    </a:cubicBezTo>
                    <a:cubicBezTo>
                      <a:pt x="4545" y="9285"/>
                      <a:pt x="4500" y="9481"/>
                      <a:pt x="4455" y="9676"/>
                    </a:cubicBezTo>
                    <a:cubicBezTo>
                      <a:pt x="4455" y="9871"/>
                      <a:pt x="4410" y="10067"/>
                      <a:pt x="4365" y="10165"/>
                    </a:cubicBezTo>
                    <a:cubicBezTo>
                      <a:pt x="4320" y="10165"/>
                      <a:pt x="4320" y="10165"/>
                      <a:pt x="4275" y="10165"/>
                    </a:cubicBezTo>
                    <a:cubicBezTo>
                      <a:pt x="4275" y="10067"/>
                      <a:pt x="4230" y="10067"/>
                      <a:pt x="4230" y="10165"/>
                    </a:cubicBezTo>
                    <a:cubicBezTo>
                      <a:pt x="4185" y="10165"/>
                      <a:pt x="4185" y="10165"/>
                      <a:pt x="4140" y="10067"/>
                    </a:cubicBezTo>
                    <a:cubicBezTo>
                      <a:pt x="4140" y="10067"/>
                      <a:pt x="4095" y="10067"/>
                      <a:pt x="4050" y="10067"/>
                    </a:cubicBezTo>
                    <a:cubicBezTo>
                      <a:pt x="4005" y="10067"/>
                      <a:pt x="4005" y="9969"/>
                      <a:pt x="3960" y="9969"/>
                    </a:cubicBezTo>
                    <a:cubicBezTo>
                      <a:pt x="3960" y="9871"/>
                      <a:pt x="3915" y="9871"/>
                      <a:pt x="3870" y="9871"/>
                    </a:cubicBezTo>
                    <a:cubicBezTo>
                      <a:pt x="3870" y="9774"/>
                      <a:pt x="3825" y="9774"/>
                      <a:pt x="3825" y="9676"/>
                    </a:cubicBezTo>
                    <a:cubicBezTo>
                      <a:pt x="3825" y="9578"/>
                      <a:pt x="3825" y="9578"/>
                      <a:pt x="3780" y="9481"/>
                    </a:cubicBezTo>
                    <a:cubicBezTo>
                      <a:pt x="3780" y="9383"/>
                      <a:pt x="3735" y="9383"/>
                      <a:pt x="3735" y="9285"/>
                    </a:cubicBezTo>
                    <a:cubicBezTo>
                      <a:pt x="3780" y="9187"/>
                      <a:pt x="3735" y="9187"/>
                      <a:pt x="3735" y="9187"/>
                    </a:cubicBezTo>
                    <a:cubicBezTo>
                      <a:pt x="3735" y="9187"/>
                      <a:pt x="3690" y="9187"/>
                      <a:pt x="3690" y="9090"/>
                    </a:cubicBezTo>
                    <a:cubicBezTo>
                      <a:pt x="3690" y="9090"/>
                      <a:pt x="3735" y="8992"/>
                      <a:pt x="3735" y="8992"/>
                    </a:cubicBezTo>
                    <a:cubicBezTo>
                      <a:pt x="3735" y="8894"/>
                      <a:pt x="3690" y="8894"/>
                      <a:pt x="3690" y="8796"/>
                    </a:cubicBezTo>
                    <a:cubicBezTo>
                      <a:pt x="3690" y="8796"/>
                      <a:pt x="3690" y="8699"/>
                      <a:pt x="3690" y="8699"/>
                    </a:cubicBezTo>
                    <a:cubicBezTo>
                      <a:pt x="3690" y="8601"/>
                      <a:pt x="3690" y="8601"/>
                      <a:pt x="3690" y="8503"/>
                    </a:cubicBezTo>
                    <a:cubicBezTo>
                      <a:pt x="3690" y="8503"/>
                      <a:pt x="3645" y="8503"/>
                      <a:pt x="3690" y="8405"/>
                    </a:cubicBezTo>
                    <a:cubicBezTo>
                      <a:pt x="3690" y="8405"/>
                      <a:pt x="3690" y="8308"/>
                      <a:pt x="3735" y="8308"/>
                    </a:cubicBezTo>
                    <a:cubicBezTo>
                      <a:pt x="3780" y="8308"/>
                      <a:pt x="3825" y="8210"/>
                      <a:pt x="3870" y="8210"/>
                    </a:cubicBezTo>
                    <a:cubicBezTo>
                      <a:pt x="3960" y="8112"/>
                      <a:pt x="4050" y="8112"/>
                      <a:pt x="4140" y="8014"/>
                    </a:cubicBezTo>
                    <a:cubicBezTo>
                      <a:pt x="4185" y="8014"/>
                      <a:pt x="4185" y="7917"/>
                      <a:pt x="4140" y="7917"/>
                    </a:cubicBezTo>
                    <a:cubicBezTo>
                      <a:pt x="4140" y="7721"/>
                      <a:pt x="4095" y="7624"/>
                      <a:pt x="4050" y="7526"/>
                    </a:cubicBezTo>
                    <a:cubicBezTo>
                      <a:pt x="4005" y="7428"/>
                      <a:pt x="3960" y="7330"/>
                      <a:pt x="3915" y="7330"/>
                    </a:cubicBezTo>
                    <a:cubicBezTo>
                      <a:pt x="3825" y="7233"/>
                      <a:pt x="3780" y="7233"/>
                      <a:pt x="3780" y="7037"/>
                    </a:cubicBezTo>
                    <a:cubicBezTo>
                      <a:pt x="3780" y="7037"/>
                      <a:pt x="3780" y="6939"/>
                      <a:pt x="3780" y="6939"/>
                    </a:cubicBezTo>
                    <a:cubicBezTo>
                      <a:pt x="3825" y="6744"/>
                      <a:pt x="3780" y="6646"/>
                      <a:pt x="3735" y="6548"/>
                    </a:cubicBezTo>
                    <a:cubicBezTo>
                      <a:pt x="3690" y="6451"/>
                      <a:pt x="3645" y="6353"/>
                      <a:pt x="3645" y="6255"/>
                    </a:cubicBezTo>
                    <a:cubicBezTo>
                      <a:pt x="3600" y="6157"/>
                      <a:pt x="3555" y="6060"/>
                      <a:pt x="3555" y="5962"/>
                    </a:cubicBezTo>
                    <a:cubicBezTo>
                      <a:pt x="3555" y="5864"/>
                      <a:pt x="3555" y="5767"/>
                      <a:pt x="3510" y="5669"/>
                    </a:cubicBezTo>
                    <a:cubicBezTo>
                      <a:pt x="3465" y="5571"/>
                      <a:pt x="3465" y="5473"/>
                      <a:pt x="3465" y="5376"/>
                    </a:cubicBezTo>
                    <a:cubicBezTo>
                      <a:pt x="3420" y="5376"/>
                      <a:pt x="3420" y="5278"/>
                      <a:pt x="3465" y="5278"/>
                    </a:cubicBezTo>
                    <a:cubicBezTo>
                      <a:pt x="3465" y="5082"/>
                      <a:pt x="3465" y="4985"/>
                      <a:pt x="3420" y="4887"/>
                    </a:cubicBezTo>
                    <a:cubicBezTo>
                      <a:pt x="3375" y="4691"/>
                      <a:pt x="3375" y="4496"/>
                      <a:pt x="3285" y="4300"/>
                    </a:cubicBezTo>
                    <a:cubicBezTo>
                      <a:pt x="3285" y="4300"/>
                      <a:pt x="3285" y="4203"/>
                      <a:pt x="3285" y="4105"/>
                    </a:cubicBezTo>
                    <a:cubicBezTo>
                      <a:pt x="3330" y="4105"/>
                      <a:pt x="3330" y="4007"/>
                      <a:pt x="3285" y="3910"/>
                    </a:cubicBezTo>
                    <a:cubicBezTo>
                      <a:pt x="3240" y="3812"/>
                      <a:pt x="3240" y="3714"/>
                      <a:pt x="3285" y="3519"/>
                    </a:cubicBezTo>
                    <a:cubicBezTo>
                      <a:pt x="3285" y="3519"/>
                      <a:pt x="3285" y="3519"/>
                      <a:pt x="3285" y="3421"/>
                    </a:cubicBezTo>
                    <a:cubicBezTo>
                      <a:pt x="3285" y="3421"/>
                      <a:pt x="3330" y="3323"/>
                      <a:pt x="3330" y="3323"/>
                    </a:cubicBezTo>
                    <a:cubicBezTo>
                      <a:pt x="3285" y="3225"/>
                      <a:pt x="3285" y="3225"/>
                      <a:pt x="3285" y="3128"/>
                    </a:cubicBezTo>
                    <a:cubicBezTo>
                      <a:pt x="3240" y="3128"/>
                      <a:pt x="3195" y="3030"/>
                      <a:pt x="3195" y="2932"/>
                    </a:cubicBezTo>
                    <a:cubicBezTo>
                      <a:pt x="3150" y="2932"/>
                      <a:pt x="3150" y="2834"/>
                      <a:pt x="3150" y="2834"/>
                    </a:cubicBezTo>
                    <a:cubicBezTo>
                      <a:pt x="3195" y="2737"/>
                      <a:pt x="3195" y="2737"/>
                      <a:pt x="3240" y="2737"/>
                    </a:cubicBezTo>
                    <a:cubicBezTo>
                      <a:pt x="3240" y="2834"/>
                      <a:pt x="3285" y="2834"/>
                      <a:pt x="3330" y="2834"/>
                    </a:cubicBezTo>
                    <a:cubicBezTo>
                      <a:pt x="3375" y="2932"/>
                      <a:pt x="3375" y="2932"/>
                      <a:pt x="3420" y="2932"/>
                    </a:cubicBezTo>
                    <a:cubicBezTo>
                      <a:pt x="3420" y="2932"/>
                      <a:pt x="3420" y="2932"/>
                      <a:pt x="3420" y="2932"/>
                    </a:cubicBezTo>
                    <a:cubicBezTo>
                      <a:pt x="3420" y="2932"/>
                      <a:pt x="3420" y="2932"/>
                      <a:pt x="3420" y="2932"/>
                    </a:cubicBezTo>
                    <a:cubicBezTo>
                      <a:pt x="3420" y="2834"/>
                      <a:pt x="3420" y="2834"/>
                      <a:pt x="3375" y="2834"/>
                    </a:cubicBezTo>
                    <a:cubicBezTo>
                      <a:pt x="3375" y="2737"/>
                      <a:pt x="3330" y="2639"/>
                      <a:pt x="3285" y="2541"/>
                    </a:cubicBezTo>
                    <a:cubicBezTo>
                      <a:pt x="3285" y="2443"/>
                      <a:pt x="3285" y="2443"/>
                      <a:pt x="3285" y="2346"/>
                    </a:cubicBezTo>
                    <a:cubicBezTo>
                      <a:pt x="3330" y="2346"/>
                      <a:pt x="3375" y="2346"/>
                      <a:pt x="3375" y="2346"/>
                    </a:cubicBezTo>
                    <a:cubicBezTo>
                      <a:pt x="3420" y="2443"/>
                      <a:pt x="3465" y="2541"/>
                      <a:pt x="3465" y="2541"/>
                    </a:cubicBezTo>
                    <a:cubicBezTo>
                      <a:pt x="3510" y="2541"/>
                      <a:pt x="3510" y="2541"/>
                      <a:pt x="3510" y="2541"/>
                    </a:cubicBezTo>
                    <a:cubicBezTo>
                      <a:pt x="3510" y="2541"/>
                      <a:pt x="3510" y="2541"/>
                      <a:pt x="3510" y="2541"/>
                    </a:cubicBezTo>
                    <a:cubicBezTo>
                      <a:pt x="3465" y="2346"/>
                      <a:pt x="3420" y="2248"/>
                      <a:pt x="3375" y="2052"/>
                    </a:cubicBezTo>
                    <a:cubicBezTo>
                      <a:pt x="3375" y="2052"/>
                      <a:pt x="3375" y="2052"/>
                      <a:pt x="3375" y="1955"/>
                    </a:cubicBezTo>
                    <a:cubicBezTo>
                      <a:pt x="3420" y="1955"/>
                      <a:pt x="3420" y="1955"/>
                      <a:pt x="3465" y="1955"/>
                    </a:cubicBezTo>
                    <a:cubicBezTo>
                      <a:pt x="3465" y="2052"/>
                      <a:pt x="3510" y="2052"/>
                      <a:pt x="3555" y="2150"/>
                    </a:cubicBezTo>
                    <a:cubicBezTo>
                      <a:pt x="3555" y="2150"/>
                      <a:pt x="3555" y="2150"/>
                      <a:pt x="3555" y="2150"/>
                    </a:cubicBezTo>
                    <a:cubicBezTo>
                      <a:pt x="3555" y="2150"/>
                      <a:pt x="3555" y="2150"/>
                      <a:pt x="3555" y="2150"/>
                    </a:cubicBezTo>
                    <a:cubicBezTo>
                      <a:pt x="3555" y="1955"/>
                      <a:pt x="3510" y="1857"/>
                      <a:pt x="3510" y="1759"/>
                    </a:cubicBezTo>
                    <a:cubicBezTo>
                      <a:pt x="3510" y="1759"/>
                      <a:pt x="3510" y="1662"/>
                      <a:pt x="3510" y="1662"/>
                    </a:cubicBezTo>
                    <a:cubicBezTo>
                      <a:pt x="3510" y="1662"/>
                      <a:pt x="3555" y="1662"/>
                      <a:pt x="3555" y="1662"/>
                    </a:cubicBezTo>
                    <a:cubicBezTo>
                      <a:pt x="3600" y="1662"/>
                      <a:pt x="3600" y="1759"/>
                      <a:pt x="3600" y="1759"/>
                    </a:cubicBezTo>
                    <a:cubicBezTo>
                      <a:pt x="3600" y="1857"/>
                      <a:pt x="3600" y="1857"/>
                      <a:pt x="3645" y="1857"/>
                    </a:cubicBezTo>
                    <a:cubicBezTo>
                      <a:pt x="3645" y="1857"/>
                      <a:pt x="3645" y="1857"/>
                      <a:pt x="3645" y="1857"/>
                    </a:cubicBezTo>
                    <a:cubicBezTo>
                      <a:pt x="3645" y="1857"/>
                      <a:pt x="3645" y="1857"/>
                      <a:pt x="3645" y="1857"/>
                    </a:cubicBezTo>
                    <a:cubicBezTo>
                      <a:pt x="3645" y="1759"/>
                      <a:pt x="3600" y="1662"/>
                      <a:pt x="3600" y="1564"/>
                    </a:cubicBezTo>
                    <a:cubicBezTo>
                      <a:pt x="3600" y="1466"/>
                      <a:pt x="3645" y="1466"/>
                      <a:pt x="3645" y="1466"/>
                    </a:cubicBezTo>
                    <a:cubicBezTo>
                      <a:pt x="3645" y="1466"/>
                      <a:pt x="3645" y="1466"/>
                      <a:pt x="3645" y="1466"/>
                    </a:cubicBezTo>
                    <a:cubicBezTo>
                      <a:pt x="3690" y="1564"/>
                      <a:pt x="3735" y="1564"/>
                      <a:pt x="3735" y="1662"/>
                    </a:cubicBezTo>
                    <a:cubicBezTo>
                      <a:pt x="3780" y="1759"/>
                      <a:pt x="3825" y="1857"/>
                      <a:pt x="3870" y="1955"/>
                    </a:cubicBezTo>
                    <a:cubicBezTo>
                      <a:pt x="3870" y="1955"/>
                      <a:pt x="3870" y="1955"/>
                      <a:pt x="3870" y="1955"/>
                    </a:cubicBezTo>
                    <a:cubicBezTo>
                      <a:pt x="3870" y="1955"/>
                      <a:pt x="3870" y="1955"/>
                      <a:pt x="3870" y="1955"/>
                    </a:cubicBezTo>
                    <a:cubicBezTo>
                      <a:pt x="3870" y="1955"/>
                      <a:pt x="3870" y="1857"/>
                      <a:pt x="3870" y="1857"/>
                    </a:cubicBezTo>
                    <a:cubicBezTo>
                      <a:pt x="3870" y="1857"/>
                      <a:pt x="3870" y="1759"/>
                      <a:pt x="3915" y="1759"/>
                    </a:cubicBezTo>
                    <a:cubicBezTo>
                      <a:pt x="3915" y="1759"/>
                      <a:pt x="3915" y="1759"/>
                      <a:pt x="3915" y="1759"/>
                    </a:cubicBezTo>
                    <a:cubicBezTo>
                      <a:pt x="3960" y="1857"/>
                      <a:pt x="3960" y="1857"/>
                      <a:pt x="3960" y="1857"/>
                    </a:cubicBezTo>
                    <a:cubicBezTo>
                      <a:pt x="3960" y="2052"/>
                      <a:pt x="4050" y="2052"/>
                      <a:pt x="4095" y="2248"/>
                    </a:cubicBezTo>
                    <a:cubicBezTo>
                      <a:pt x="4095" y="2346"/>
                      <a:pt x="4140" y="2541"/>
                      <a:pt x="4140" y="2639"/>
                    </a:cubicBezTo>
                    <a:cubicBezTo>
                      <a:pt x="4230" y="2932"/>
                      <a:pt x="4275" y="3225"/>
                      <a:pt x="4320" y="3519"/>
                    </a:cubicBezTo>
                    <a:cubicBezTo>
                      <a:pt x="4410" y="3714"/>
                      <a:pt x="4455" y="3910"/>
                      <a:pt x="4500" y="4105"/>
                    </a:cubicBezTo>
                    <a:cubicBezTo>
                      <a:pt x="4545" y="4300"/>
                      <a:pt x="4545" y="4398"/>
                      <a:pt x="4545" y="4594"/>
                    </a:cubicBezTo>
                    <a:cubicBezTo>
                      <a:pt x="4590" y="4789"/>
                      <a:pt x="4590" y="4985"/>
                      <a:pt x="4635" y="5180"/>
                    </a:cubicBezTo>
                    <a:cubicBezTo>
                      <a:pt x="4680" y="5376"/>
                      <a:pt x="4770" y="5669"/>
                      <a:pt x="4815" y="5864"/>
                    </a:cubicBezTo>
                    <a:cubicBezTo>
                      <a:pt x="4815" y="5864"/>
                      <a:pt x="4815" y="5864"/>
                      <a:pt x="4815" y="5864"/>
                    </a:cubicBezTo>
                    <a:cubicBezTo>
                      <a:pt x="4905" y="6060"/>
                      <a:pt x="4995" y="6255"/>
                      <a:pt x="5130" y="6353"/>
                    </a:cubicBezTo>
                    <a:cubicBezTo>
                      <a:pt x="5175" y="6353"/>
                      <a:pt x="5220" y="6353"/>
                      <a:pt x="5265" y="6255"/>
                    </a:cubicBezTo>
                    <a:cubicBezTo>
                      <a:pt x="5355" y="6157"/>
                      <a:pt x="5445" y="6060"/>
                      <a:pt x="5580" y="6157"/>
                    </a:cubicBezTo>
                    <a:cubicBezTo>
                      <a:pt x="5625" y="6157"/>
                      <a:pt x="5715" y="6157"/>
                      <a:pt x="5760" y="6157"/>
                    </a:cubicBezTo>
                    <a:cubicBezTo>
                      <a:pt x="5805" y="6157"/>
                      <a:pt x="5805" y="6157"/>
                      <a:pt x="5805" y="6255"/>
                    </a:cubicBezTo>
                    <a:cubicBezTo>
                      <a:pt x="5805" y="6353"/>
                      <a:pt x="5805" y="6353"/>
                      <a:pt x="5805" y="6353"/>
                    </a:cubicBezTo>
                    <a:cubicBezTo>
                      <a:pt x="5715" y="6451"/>
                      <a:pt x="5625" y="6548"/>
                      <a:pt x="5580" y="6744"/>
                    </a:cubicBezTo>
                    <a:cubicBezTo>
                      <a:pt x="5490" y="6842"/>
                      <a:pt x="5445" y="7037"/>
                      <a:pt x="5400" y="7233"/>
                    </a:cubicBezTo>
                    <a:cubicBezTo>
                      <a:pt x="5400" y="7330"/>
                      <a:pt x="5400" y="7330"/>
                      <a:pt x="5400" y="7428"/>
                    </a:cubicBezTo>
                    <a:cubicBezTo>
                      <a:pt x="5445" y="7526"/>
                      <a:pt x="5445" y="7624"/>
                      <a:pt x="5445" y="7721"/>
                    </a:cubicBezTo>
                    <a:cubicBezTo>
                      <a:pt x="5490" y="7819"/>
                      <a:pt x="5535" y="7917"/>
                      <a:pt x="5535" y="8014"/>
                    </a:cubicBezTo>
                    <a:cubicBezTo>
                      <a:pt x="5625" y="8308"/>
                      <a:pt x="5715" y="8405"/>
                      <a:pt x="5805" y="8601"/>
                    </a:cubicBezTo>
                    <a:cubicBezTo>
                      <a:pt x="5940" y="8796"/>
                      <a:pt x="6075" y="8992"/>
                      <a:pt x="6210" y="9285"/>
                    </a:cubicBezTo>
                    <a:cubicBezTo>
                      <a:pt x="6300" y="9383"/>
                      <a:pt x="6390" y="9578"/>
                      <a:pt x="6480" y="9774"/>
                    </a:cubicBezTo>
                    <a:cubicBezTo>
                      <a:pt x="6480" y="9774"/>
                      <a:pt x="6525" y="9774"/>
                      <a:pt x="6525" y="9871"/>
                    </a:cubicBezTo>
                    <a:cubicBezTo>
                      <a:pt x="6525" y="9969"/>
                      <a:pt x="6570" y="9969"/>
                      <a:pt x="6615" y="10067"/>
                    </a:cubicBezTo>
                    <a:cubicBezTo>
                      <a:pt x="6660" y="10165"/>
                      <a:pt x="6750" y="10262"/>
                      <a:pt x="6795" y="10360"/>
                    </a:cubicBezTo>
                    <a:cubicBezTo>
                      <a:pt x="6885" y="10556"/>
                      <a:pt x="6975" y="10751"/>
                      <a:pt x="7020" y="10849"/>
                    </a:cubicBezTo>
                    <a:cubicBezTo>
                      <a:pt x="7155" y="11044"/>
                      <a:pt x="7245" y="11240"/>
                      <a:pt x="7335" y="11435"/>
                    </a:cubicBezTo>
                    <a:cubicBezTo>
                      <a:pt x="7380" y="11533"/>
                      <a:pt x="7380" y="11631"/>
                      <a:pt x="7425" y="11729"/>
                    </a:cubicBezTo>
                    <a:cubicBezTo>
                      <a:pt x="7425" y="11729"/>
                      <a:pt x="7470" y="11826"/>
                      <a:pt x="7425" y="11826"/>
                    </a:cubicBezTo>
                    <a:cubicBezTo>
                      <a:pt x="7425" y="11826"/>
                      <a:pt x="7380" y="11924"/>
                      <a:pt x="7380" y="11826"/>
                    </a:cubicBezTo>
                    <a:cubicBezTo>
                      <a:pt x="7335" y="11826"/>
                      <a:pt x="7335" y="11826"/>
                      <a:pt x="7335" y="11826"/>
                    </a:cubicBezTo>
                    <a:cubicBezTo>
                      <a:pt x="7335" y="11924"/>
                      <a:pt x="7335" y="11924"/>
                      <a:pt x="7335" y="11924"/>
                    </a:cubicBezTo>
                    <a:cubicBezTo>
                      <a:pt x="7380" y="12119"/>
                      <a:pt x="7425" y="12217"/>
                      <a:pt x="7470" y="12413"/>
                    </a:cubicBezTo>
                    <a:cubicBezTo>
                      <a:pt x="7470" y="12413"/>
                      <a:pt x="7470" y="12413"/>
                      <a:pt x="7470" y="12510"/>
                    </a:cubicBezTo>
                    <a:cubicBezTo>
                      <a:pt x="7515" y="12510"/>
                      <a:pt x="7470" y="12510"/>
                      <a:pt x="7470" y="12608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8053" name="Freeform 699"/>
              <p:cNvSpPr/>
              <p:nvPr/>
            </p:nvSpPr>
            <p:spPr>
              <a:xfrm>
                <a:off x="279419" y="89352"/>
                <a:ext cx="12701" cy="5140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0160" y="0"/>
                    </a:moveTo>
                    <a:cubicBezTo>
                      <a:pt x="21600" y="248"/>
                      <a:pt x="21600" y="248"/>
                      <a:pt x="21600" y="497"/>
                    </a:cubicBezTo>
                    <a:cubicBezTo>
                      <a:pt x="21600" y="21600"/>
                      <a:pt x="21600" y="21600"/>
                      <a:pt x="21600" y="21600"/>
                    </a:cubicBezTo>
                    <a:cubicBezTo>
                      <a:pt x="21600" y="21600"/>
                      <a:pt x="21600" y="21600"/>
                      <a:pt x="21600" y="21600"/>
                    </a:cubicBezTo>
                    <a:cubicBezTo>
                      <a:pt x="15840" y="20855"/>
                      <a:pt x="14400" y="19614"/>
                      <a:pt x="11520" y="18621"/>
                    </a:cubicBezTo>
                    <a:cubicBezTo>
                      <a:pt x="10080" y="18372"/>
                      <a:pt x="10080" y="18124"/>
                      <a:pt x="8640" y="17876"/>
                    </a:cubicBezTo>
                    <a:cubicBezTo>
                      <a:pt x="5760" y="16634"/>
                      <a:pt x="2880" y="15393"/>
                      <a:pt x="0" y="14152"/>
                    </a:cubicBezTo>
                    <a:cubicBezTo>
                      <a:pt x="0" y="13655"/>
                      <a:pt x="0" y="13407"/>
                      <a:pt x="0" y="12910"/>
                    </a:cubicBezTo>
                    <a:cubicBezTo>
                      <a:pt x="1440" y="11917"/>
                      <a:pt x="4320" y="10676"/>
                      <a:pt x="5760" y="9683"/>
                    </a:cubicBezTo>
                    <a:cubicBezTo>
                      <a:pt x="5760" y="8938"/>
                      <a:pt x="8640" y="8193"/>
                      <a:pt x="10080" y="7448"/>
                    </a:cubicBezTo>
                    <a:cubicBezTo>
                      <a:pt x="10080" y="6952"/>
                      <a:pt x="11520" y="6455"/>
                      <a:pt x="11520" y="5959"/>
                    </a:cubicBezTo>
                    <a:cubicBezTo>
                      <a:pt x="11520" y="5214"/>
                      <a:pt x="12960" y="4469"/>
                      <a:pt x="14400" y="3972"/>
                    </a:cubicBezTo>
                    <a:cubicBezTo>
                      <a:pt x="15840" y="3228"/>
                      <a:pt x="15840" y="2483"/>
                      <a:pt x="17280" y="1986"/>
                    </a:cubicBezTo>
                    <a:cubicBezTo>
                      <a:pt x="18720" y="1241"/>
                      <a:pt x="20160" y="745"/>
                      <a:pt x="20160" y="0"/>
                    </a:cubicBezTo>
                    <a:cubicBezTo>
                      <a:pt x="20160" y="0"/>
                      <a:pt x="20160" y="0"/>
                      <a:pt x="20160" y="0"/>
                    </a:cubicBezTo>
                    <a:cubicBezTo>
                      <a:pt x="20160" y="0"/>
                      <a:pt x="20160" y="0"/>
                      <a:pt x="2016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8054" name="Freeform 700"/>
              <p:cNvSpPr/>
              <p:nvPr/>
            </p:nvSpPr>
            <p:spPr>
              <a:xfrm>
                <a:off x="279378" y="155097"/>
                <a:ext cx="12701" cy="2184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782" h="21600" fill="norm" stroke="1" extrusionOk="0">
                    <a:moveTo>
                      <a:pt x="15382" y="2919"/>
                    </a:moveTo>
                    <a:cubicBezTo>
                      <a:pt x="16732" y="1751"/>
                      <a:pt x="15382" y="584"/>
                      <a:pt x="20782" y="0"/>
                    </a:cubicBezTo>
                    <a:cubicBezTo>
                      <a:pt x="20782" y="21600"/>
                      <a:pt x="20782" y="21600"/>
                      <a:pt x="20782" y="21600"/>
                    </a:cubicBezTo>
                    <a:cubicBezTo>
                      <a:pt x="20782" y="21600"/>
                      <a:pt x="20782" y="21600"/>
                      <a:pt x="20782" y="21600"/>
                    </a:cubicBezTo>
                    <a:cubicBezTo>
                      <a:pt x="15382" y="21600"/>
                      <a:pt x="11332" y="20432"/>
                      <a:pt x="7282" y="20432"/>
                    </a:cubicBezTo>
                    <a:cubicBezTo>
                      <a:pt x="5932" y="20432"/>
                      <a:pt x="4582" y="20432"/>
                      <a:pt x="3232" y="20432"/>
                    </a:cubicBezTo>
                    <a:cubicBezTo>
                      <a:pt x="-818" y="19849"/>
                      <a:pt x="-818" y="19849"/>
                      <a:pt x="1882" y="18097"/>
                    </a:cubicBezTo>
                    <a:cubicBezTo>
                      <a:pt x="5932" y="14011"/>
                      <a:pt x="8632" y="9924"/>
                      <a:pt x="12682" y="6422"/>
                    </a:cubicBezTo>
                    <a:cubicBezTo>
                      <a:pt x="12682" y="5254"/>
                      <a:pt x="14032" y="3503"/>
                      <a:pt x="15382" y="2919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8055" name="Freeform 701"/>
              <p:cNvSpPr/>
              <p:nvPr/>
            </p:nvSpPr>
            <p:spPr>
              <a:xfrm>
                <a:off x="283190" y="182826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7971" h="17550" fill="norm" stroke="1" extrusionOk="0">
                    <a:moveTo>
                      <a:pt x="17971" y="0"/>
                    </a:moveTo>
                    <a:cubicBezTo>
                      <a:pt x="17971" y="5400"/>
                      <a:pt x="17971" y="5400"/>
                      <a:pt x="17971" y="5400"/>
                    </a:cubicBezTo>
                    <a:cubicBezTo>
                      <a:pt x="13651" y="10800"/>
                      <a:pt x="9331" y="16200"/>
                      <a:pt x="9331" y="16200"/>
                    </a:cubicBezTo>
                    <a:cubicBezTo>
                      <a:pt x="5011" y="16200"/>
                      <a:pt x="691" y="21600"/>
                      <a:pt x="691" y="10800"/>
                    </a:cubicBezTo>
                    <a:cubicBezTo>
                      <a:pt x="691" y="0"/>
                      <a:pt x="-3629" y="0"/>
                      <a:pt x="9331" y="0"/>
                    </a:cubicBezTo>
                    <a:cubicBezTo>
                      <a:pt x="13651" y="0"/>
                      <a:pt x="13651" y="0"/>
                      <a:pt x="1797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8056" name="Freeform 702"/>
              <p:cNvSpPr/>
              <p:nvPr/>
            </p:nvSpPr>
            <p:spPr>
              <a:xfrm>
                <a:off x="283993" y="186032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5274" h="21600" fill="norm" stroke="1" extrusionOk="0">
                    <a:moveTo>
                      <a:pt x="15274" y="0"/>
                    </a:moveTo>
                    <a:cubicBezTo>
                      <a:pt x="15274" y="21600"/>
                      <a:pt x="15274" y="21600"/>
                      <a:pt x="15274" y="21600"/>
                    </a:cubicBezTo>
                    <a:cubicBezTo>
                      <a:pt x="4474" y="21600"/>
                      <a:pt x="4474" y="21600"/>
                      <a:pt x="4474" y="10800"/>
                    </a:cubicBezTo>
                    <a:cubicBezTo>
                      <a:pt x="-6326" y="10800"/>
                      <a:pt x="4474" y="0"/>
                      <a:pt x="1527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8057" name="Freeform 703"/>
              <p:cNvSpPr/>
              <p:nvPr/>
            </p:nvSpPr>
            <p:spPr>
              <a:xfrm>
                <a:off x="248814" y="199442"/>
                <a:ext cx="41479" cy="8472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291" y="7099"/>
                    </a:moveTo>
                    <a:cubicBezTo>
                      <a:pt x="21600" y="7250"/>
                      <a:pt x="21600" y="7401"/>
                      <a:pt x="21600" y="7552"/>
                    </a:cubicBezTo>
                    <a:cubicBezTo>
                      <a:pt x="21600" y="21600"/>
                      <a:pt x="21600" y="21600"/>
                      <a:pt x="21600" y="21600"/>
                    </a:cubicBezTo>
                    <a:cubicBezTo>
                      <a:pt x="5246" y="21600"/>
                      <a:pt x="5246" y="21600"/>
                      <a:pt x="5246" y="21600"/>
                    </a:cubicBezTo>
                    <a:cubicBezTo>
                      <a:pt x="5554" y="21449"/>
                      <a:pt x="5554" y="21298"/>
                      <a:pt x="5863" y="21147"/>
                    </a:cubicBezTo>
                    <a:cubicBezTo>
                      <a:pt x="5863" y="20845"/>
                      <a:pt x="5863" y="20845"/>
                      <a:pt x="5554" y="20845"/>
                    </a:cubicBezTo>
                    <a:cubicBezTo>
                      <a:pt x="4629" y="20694"/>
                      <a:pt x="3703" y="20845"/>
                      <a:pt x="2777" y="20845"/>
                    </a:cubicBezTo>
                    <a:cubicBezTo>
                      <a:pt x="2469" y="20845"/>
                      <a:pt x="2160" y="20694"/>
                      <a:pt x="1851" y="20845"/>
                    </a:cubicBezTo>
                    <a:cubicBezTo>
                      <a:pt x="1234" y="20996"/>
                      <a:pt x="617" y="20845"/>
                      <a:pt x="309" y="20845"/>
                    </a:cubicBezTo>
                    <a:cubicBezTo>
                      <a:pt x="0" y="20845"/>
                      <a:pt x="0" y="20845"/>
                      <a:pt x="0" y="20694"/>
                    </a:cubicBezTo>
                    <a:cubicBezTo>
                      <a:pt x="617" y="20392"/>
                      <a:pt x="926" y="20090"/>
                      <a:pt x="1543" y="19787"/>
                    </a:cubicBezTo>
                    <a:cubicBezTo>
                      <a:pt x="3394" y="18579"/>
                      <a:pt x="4937" y="17220"/>
                      <a:pt x="6480" y="15860"/>
                    </a:cubicBezTo>
                    <a:cubicBezTo>
                      <a:pt x="7406" y="15709"/>
                      <a:pt x="7097" y="15105"/>
                      <a:pt x="7714" y="14954"/>
                    </a:cubicBezTo>
                    <a:cubicBezTo>
                      <a:pt x="7714" y="14954"/>
                      <a:pt x="7714" y="14803"/>
                      <a:pt x="7714" y="14803"/>
                    </a:cubicBezTo>
                    <a:cubicBezTo>
                      <a:pt x="7406" y="14803"/>
                      <a:pt x="7406" y="14501"/>
                      <a:pt x="6789" y="14652"/>
                    </a:cubicBezTo>
                    <a:cubicBezTo>
                      <a:pt x="5863" y="14652"/>
                      <a:pt x="4937" y="14501"/>
                      <a:pt x="4011" y="14803"/>
                    </a:cubicBezTo>
                    <a:cubicBezTo>
                      <a:pt x="3394" y="14954"/>
                      <a:pt x="2777" y="14803"/>
                      <a:pt x="2160" y="14652"/>
                    </a:cubicBezTo>
                    <a:cubicBezTo>
                      <a:pt x="1851" y="14652"/>
                      <a:pt x="1851" y="14501"/>
                      <a:pt x="1851" y="14350"/>
                    </a:cubicBezTo>
                    <a:cubicBezTo>
                      <a:pt x="2469" y="14048"/>
                      <a:pt x="2777" y="13745"/>
                      <a:pt x="3394" y="13443"/>
                    </a:cubicBezTo>
                    <a:cubicBezTo>
                      <a:pt x="4320" y="12839"/>
                      <a:pt x="4937" y="12235"/>
                      <a:pt x="5863" y="11480"/>
                    </a:cubicBezTo>
                    <a:cubicBezTo>
                      <a:pt x="6789" y="10724"/>
                      <a:pt x="7406" y="9969"/>
                      <a:pt x="8023" y="9214"/>
                    </a:cubicBezTo>
                    <a:cubicBezTo>
                      <a:pt x="8331" y="9214"/>
                      <a:pt x="8331" y="9063"/>
                      <a:pt x="8331" y="9063"/>
                    </a:cubicBezTo>
                    <a:cubicBezTo>
                      <a:pt x="8023" y="8912"/>
                      <a:pt x="7714" y="8761"/>
                      <a:pt x="7406" y="8912"/>
                    </a:cubicBezTo>
                    <a:cubicBezTo>
                      <a:pt x="6789" y="9063"/>
                      <a:pt x="6171" y="8912"/>
                      <a:pt x="5554" y="9063"/>
                    </a:cubicBezTo>
                    <a:cubicBezTo>
                      <a:pt x="5246" y="9063"/>
                      <a:pt x="4937" y="9063"/>
                      <a:pt x="4320" y="9063"/>
                    </a:cubicBezTo>
                    <a:cubicBezTo>
                      <a:pt x="4011" y="9063"/>
                      <a:pt x="3703" y="8912"/>
                      <a:pt x="3394" y="8912"/>
                    </a:cubicBezTo>
                    <a:cubicBezTo>
                      <a:pt x="3394" y="8761"/>
                      <a:pt x="3703" y="8610"/>
                      <a:pt x="4011" y="8459"/>
                    </a:cubicBezTo>
                    <a:cubicBezTo>
                      <a:pt x="4629" y="8157"/>
                      <a:pt x="4937" y="7703"/>
                      <a:pt x="5246" y="7401"/>
                    </a:cubicBezTo>
                    <a:cubicBezTo>
                      <a:pt x="6171" y="6646"/>
                      <a:pt x="6789" y="6042"/>
                      <a:pt x="7406" y="5438"/>
                    </a:cubicBezTo>
                    <a:cubicBezTo>
                      <a:pt x="8640" y="4380"/>
                      <a:pt x="9874" y="3323"/>
                      <a:pt x="10800" y="2417"/>
                    </a:cubicBezTo>
                    <a:cubicBezTo>
                      <a:pt x="11417" y="1964"/>
                      <a:pt x="11726" y="1662"/>
                      <a:pt x="12034" y="1208"/>
                    </a:cubicBezTo>
                    <a:cubicBezTo>
                      <a:pt x="12651" y="755"/>
                      <a:pt x="13269" y="453"/>
                      <a:pt x="13269" y="0"/>
                    </a:cubicBezTo>
                    <a:cubicBezTo>
                      <a:pt x="13269" y="0"/>
                      <a:pt x="13577" y="0"/>
                      <a:pt x="13577" y="0"/>
                    </a:cubicBezTo>
                    <a:cubicBezTo>
                      <a:pt x="13577" y="0"/>
                      <a:pt x="13886" y="0"/>
                      <a:pt x="13886" y="0"/>
                    </a:cubicBezTo>
                    <a:cubicBezTo>
                      <a:pt x="13886" y="151"/>
                      <a:pt x="13886" y="302"/>
                      <a:pt x="14194" y="453"/>
                    </a:cubicBezTo>
                    <a:cubicBezTo>
                      <a:pt x="14194" y="604"/>
                      <a:pt x="14503" y="906"/>
                      <a:pt x="14811" y="1208"/>
                    </a:cubicBezTo>
                    <a:cubicBezTo>
                      <a:pt x="15120" y="1510"/>
                      <a:pt x="16046" y="1662"/>
                      <a:pt x="15737" y="1964"/>
                    </a:cubicBezTo>
                    <a:cubicBezTo>
                      <a:pt x="15737" y="2115"/>
                      <a:pt x="15737" y="2115"/>
                      <a:pt x="16046" y="2115"/>
                    </a:cubicBezTo>
                    <a:cubicBezTo>
                      <a:pt x="16354" y="2115"/>
                      <a:pt x="16354" y="2417"/>
                      <a:pt x="16663" y="2568"/>
                    </a:cubicBezTo>
                    <a:cubicBezTo>
                      <a:pt x="16971" y="2870"/>
                      <a:pt x="17280" y="3323"/>
                      <a:pt x="17589" y="3625"/>
                    </a:cubicBezTo>
                    <a:cubicBezTo>
                      <a:pt x="18823" y="4531"/>
                      <a:pt x="19440" y="5438"/>
                      <a:pt x="20366" y="6193"/>
                    </a:cubicBezTo>
                    <a:cubicBezTo>
                      <a:pt x="20983" y="6495"/>
                      <a:pt x="20983" y="6797"/>
                      <a:pt x="21291" y="7099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</p:grpSp>
        <p:sp>
          <p:nvSpPr>
            <p:cNvPr id="8059" name="TextBox 361"/>
            <p:cNvSpPr txBox="1"/>
            <p:nvPr/>
          </p:nvSpPr>
          <p:spPr>
            <a:xfrm>
              <a:off x="276172" y="0"/>
              <a:ext cx="1190561" cy="307341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  <a:extLst>
              <a:ext uri="{C572A759-6A51-4108-AA02-DFA0A04FC94B}">
                <ma14:wrappingTextBoxFlag xmlns:ma14="http://schemas.microsoft.com/office/mac/drawingml/2011/main" val="1"/>
              </a:ext>
            </a:extLst>
          </p:spPr>
          <p:txBody>
            <a:bodyPr wrap="none" lIns="45719" tIns="45719" rIns="45719" bIns="45719" numCol="1" anchor="ctr">
              <a:spAutoFit/>
            </a:bodyPr>
            <a:lstStyle>
              <a:lvl1pPr>
                <a:defRPr b="1" spc="300" sz="1400">
                  <a:solidFill>
                    <a:srgbClr val="404040"/>
                  </a:solidFill>
                  <a:latin typeface="Holtzberg"/>
                  <a:ea typeface="Holtzberg"/>
                  <a:cs typeface="Holtzberg"/>
                  <a:sym typeface="Holtzberg"/>
                </a:defRPr>
              </a:lvl1pPr>
            </a:lstStyle>
            <a:p>
              <a:pPr/>
              <a:r>
                <a:t>ALAMIAN</a:t>
              </a:r>
            </a:p>
          </p:txBody>
        </p:sp>
      </p:grpSp>
      <p:sp>
        <p:nvSpPr>
          <p:cNvPr id="8061" name="Picture Placeholder 11"/>
          <p:cNvSpPr/>
          <p:nvPr>
            <p:ph type="pic" sz="quarter" idx="21"/>
          </p:nvPr>
        </p:nvSpPr>
        <p:spPr>
          <a:xfrm>
            <a:off x="6185813" y="908284"/>
            <a:ext cx="5094729" cy="2414704"/>
          </a:xfrm>
          <a:prstGeom prst="rect">
            <a:avLst/>
          </a:prstGeom>
        </p:spPr>
        <p:txBody>
          <a:bodyPr lIns="91439" rIns="91439"/>
          <a:lstStyle/>
          <a:p>
            <a:pPr/>
          </a:p>
        </p:txBody>
      </p:sp>
      <p:sp>
        <p:nvSpPr>
          <p:cNvPr id="8062" name="Picture Placeholder 8"/>
          <p:cNvSpPr/>
          <p:nvPr>
            <p:ph type="pic" sz="half" idx="22"/>
          </p:nvPr>
        </p:nvSpPr>
        <p:spPr>
          <a:xfrm>
            <a:off x="911458" y="908284"/>
            <a:ext cx="5094732" cy="5041433"/>
          </a:xfrm>
          <a:prstGeom prst="rect">
            <a:avLst/>
          </a:prstGeom>
        </p:spPr>
        <p:txBody>
          <a:bodyPr lIns="91439" rIns="91439"/>
          <a:lstStyle/>
          <a:p>
            <a:pPr/>
          </a:p>
        </p:txBody>
      </p:sp>
      <p:sp>
        <p:nvSpPr>
          <p:cNvPr id="8063" name="TextBox 14"/>
          <p:cNvSpPr txBox="1"/>
          <p:nvPr/>
        </p:nvSpPr>
        <p:spPr>
          <a:xfrm>
            <a:off x="10924878" y="6361276"/>
            <a:ext cx="537667" cy="2565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>
            <a:spAutoFit/>
          </a:bodyPr>
          <a:lstStyle>
            <a:lvl1pPr>
              <a:defRPr sz="1100">
                <a:solidFill>
                  <a:srgbClr val="BFBFBF"/>
                </a:solidFill>
              </a:defRPr>
            </a:lvl1pPr>
          </a:lstStyle>
          <a:p>
            <a:pPr/>
            <a:r>
              <a:t>PAGE</a:t>
            </a:r>
          </a:p>
        </p:txBody>
      </p:sp>
      <p:sp>
        <p:nvSpPr>
          <p:cNvPr id="8064" name="TextBox 15"/>
          <p:cNvSpPr txBox="1"/>
          <p:nvPr/>
        </p:nvSpPr>
        <p:spPr>
          <a:xfrm>
            <a:off x="11425238" y="6361276"/>
            <a:ext cx="395288" cy="256541"/>
          </a:xfrm>
          <a:prstGeom prst="rect">
            <a:avLst/>
          </a:prstGeom>
          <a:ln w="12700">
            <a:miter lim="400000"/>
          </a:ln>
        </p:spPr>
        <p:txBody>
          <a:bodyPr lIns="45719" rIns="45719">
            <a:spAutoFit/>
          </a:bodyPr>
          <a:lstStyle/>
          <a:p>
            <a:pPr algn="ctr">
              <a:defRPr b="1" sz="1100">
                <a:solidFill>
                  <a:srgbClr val="404040"/>
                </a:solidFill>
              </a:defRPr>
            </a:pPr>
          </a:p>
        </p:txBody>
      </p:sp>
      <p:sp>
        <p:nvSpPr>
          <p:cNvPr id="8065" name="Picture Placeholder 16"/>
          <p:cNvSpPr/>
          <p:nvPr>
            <p:ph type="pic" sz="quarter" idx="23"/>
          </p:nvPr>
        </p:nvSpPr>
        <p:spPr>
          <a:xfrm>
            <a:off x="6185813" y="3535012"/>
            <a:ext cx="5094729" cy="2414704"/>
          </a:xfrm>
          <a:prstGeom prst="rect">
            <a:avLst/>
          </a:prstGeom>
        </p:spPr>
        <p:txBody>
          <a:bodyPr lIns="91439" rIns="91439"/>
          <a:lstStyle/>
          <a:p>
            <a:pPr/>
          </a:p>
        </p:txBody>
      </p:sp>
    </p:spTree>
  </p:cSld>
  <p:clrMapOvr>
    <a:masterClrMapping/>
  </p:clrMapOvr>
  <p:transition xmlns:p14="http://schemas.microsoft.com/office/powerpoint/2010/main" spd="med" advClick="1"/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xmlns:m="http://schemas.openxmlformats.org/officeDocument/2006/math" xmlns:a14="http://schemas.microsoft.com/office/drawing/2010/main" type="tx" showMasterSp="1" showMasterPhAnim="1">
  <p:cSld name="Alamian Template - 28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108" name="Group 357"/>
          <p:cNvGrpSpPr/>
          <p:nvPr/>
        </p:nvGrpSpPr>
        <p:grpSpPr>
          <a:xfrm>
            <a:off x="10246331" y="0"/>
            <a:ext cx="1945670" cy="6858001"/>
            <a:chOff x="0" y="0"/>
            <a:chExt cx="1945668" cy="6858000"/>
          </a:xfrm>
        </p:grpSpPr>
        <p:sp>
          <p:nvSpPr>
            <p:cNvPr id="8072" name="Freeform 437"/>
            <p:cNvSpPr/>
            <p:nvPr/>
          </p:nvSpPr>
          <p:spPr>
            <a:xfrm flipH="1" rot="5400000">
              <a:off x="844653" y="203014"/>
              <a:ext cx="480120" cy="8298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20774" y="18900"/>
                    <a:pt x="19948" y="16200"/>
                    <a:pt x="19121" y="14175"/>
                  </a:cubicBezTo>
                  <a:cubicBezTo>
                    <a:pt x="16525" y="7425"/>
                    <a:pt x="13810" y="4725"/>
                    <a:pt x="10387" y="4725"/>
                  </a:cubicBezTo>
                  <a:cubicBezTo>
                    <a:pt x="8498" y="4725"/>
                    <a:pt x="6610" y="5400"/>
                    <a:pt x="4839" y="6075"/>
                  </a:cubicBezTo>
                  <a:cubicBezTo>
                    <a:pt x="3187" y="6750"/>
                    <a:pt x="1652" y="7425"/>
                    <a:pt x="0" y="8100"/>
                  </a:cubicBezTo>
                  <a:cubicBezTo>
                    <a:pt x="4013" y="2025"/>
                    <a:pt x="7318" y="0"/>
                    <a:pt x="10387" y="0"/>
                  </a:cubicBezTo>
                  <a:cubicBezTo>
                    <a:pt x="14400" y="0"/>
                    <a:pt x="17823" y="4050"/>
                    <a:pt x="20892" y="13500"/>
                  </a:cubicBezTo>
                  <a:cubicBezTo>
                    <a:pt x="21128" y="14175"/>
                    <a:pt x="21364" y="14850"/>
                    <a:pt x="21600" y="15525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8073" name="Freeform 438"/>
            <p:cNvSpPr/>
            <p:nvPr/>
          </p:nvSpPr>
          <p:spPr>
            <a:xfrm flipH="1" rot="5400000">
              <a:off x="1149174" y="6669"/>
              <a:ext cx="34085" cy="207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16200"/>
                  </a:moveTo>
                  <a:cubicBezTo>
                    <a:pt x="14954" y="10800"/>
                    <a:pt x="6646" y="540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6646" y="8100"/>
                    <a:pt x="13292" y="16200"/>
                    <a:pt x="21600" y="21600"/>
                  </a:cubicBezTo>
                  <a:lnTo>
                    <a:pt x="21600" y="162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8074" name="Freeform 439"/>
            <p:cNvSpPr/>
            <p:nvPr/>
          </p:nvSpPr>
          <p:spPr>
            <a:xfrm flipH="1" rot="5400000">
              <a:off x="1109164" y="1681159"/>
              <a:ext cx="969130" cy="2237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cubicBezTo>
                    <a:pt x="3736" y="18042"/>
                    <a:pt x="7472" y="13722"/>
                    <a:pt x="11092" y="9148"/>
                  </a:cubicBezTo>
                  <a:cubicBezTo>
                    <a:pt x="11968" y="7878"/>
                    <a:pt x="11968" y="7878"/>
                    <a:pt x="11968" y="7878"/>
                  </a:cubicBezTo>
                  <a:cubicBezTo>
                    <a:pt x="13485" y="5845"/>
                    <a:pt x="15120" y="3558"/>
                    <a:pt x="16755" y="2541"/>
                  </a:cubicBezTo>
                  <a:cubicBezTo>
                    <a:pt x="17572" y="1779"/>
                    <a:pt x="18448" y="1525"/>
                    <a:pt x="19323" y="1016"/>
                  </a:cubicBezTo>
                  <a:cubicBezTo>
                    <a:pt x="20082" y="762"/>
                    <a:pt x="20841" y="508"/>
                    <a:pt x="21600" y="0"/>
                  </a:cubicBezTo>
                  <a:cubicBezTo>
                    <a:pt x="20724" y="2541"/>
                    <a:pt x="19440" y="3049"/>
                    <a:pt x="18272" y="3558"/>
                  </a:cubicBezTo>
                  <a:cubicBezTo>
                    <a:pt x="17630" y="3812"/>
                    <a:pt x="17046" y="4066"/>
                    <a:pt x="16521" y="4574"/>
                  </a:cubicBezTo>
                  <a:cubicBezTo>
                    <a:pt x="15003" y="5845"/>
                    <a:pt x="13544" y="7878"/>
                    <a:pt x="12084" y="9911"/>
                  </a:cubicBezTo>
                  <a:cubicBezTo>
                    <a:pt x="11676" y="10419"/>
                    <a:pt x="11267" y="10927"/>
                    <a:pt x="10858" y="11435"/>
                  </a:cubicBezTo>
                  <a:cubicBezTo>
                    <a:pt x="8932" y="13976"/>
                    <a:pt x="6889" y="16264"/>
                    <a:pt x="5021" y="18296"/>
                  </a:cubicBezTo>
                  <a:cubicBezTo>
                    <a:pt x="3970" y="19567"/>
                    <a:pt x="2919" y="20584"/>
                    <a:pt x="1751" y="21346"/>
                  </a:cubicBezTo>
                  <a:cubicBezTo>
                    <a:pt x="1343" y="21600"/>
                    <a:pt x="876" y="21600"/>
                    <a:pt x="409" y="21600"/>
                  </a:cubicBezTo>
                  <a:cubicBezTo>
                    <a:pt x="292" y="21600"/>
                    <a:pt x="117" y="21600"/>
                    <a:pt x="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8075" name="Freeform 440"/>
            <p:cNvSpPr/>
            <p:nvPr/>
          </p:nvSpPr>
          <p:spPr>
            <a:xfrm flipH="1" rot="5400000">
              <a:off x="1504818" y="1635223"/>
              <a:ext cx="222278" cy="518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795" y="21600"/>
                  </a:moveTo>
                  <a:cubicBezTo>
                    <a:pt x="1779" y="21600"/>
                    <a:pt x="762" y="20520"/>
                    <a:pt x="0" y="20520"/>
                  </a:cubicBezTo>
                  <a:cubicBezTo>
                    <a:pt x="2033" y="17280"/>
                    <a:pt x="4066" y="16200"/>
                    <a:pt x="6099" y="14040"/>
                  </a:cubicBezTo>
                  <a:cubicBezTo>
                    <a:pt x="7878" y="12960"/>
                    <a:pt x="9656" y="10800"/>
                    <a:pt x="11689" y="8640"/>
                  </a:cubicBezTo>
                  <a:cubicBezTo>
                    <a:pt x="12198" y="8640"/>
                    <a:pt x="12960" y="7560"/>
                    <a:pt x="13722" y="6480"/>
                  </a:cubicBezTo>
                  <a:cubicBezTo>
                    <a:pt x="16009" y="3240"/>
                    <a:pt x="18551" y="0"/>
                    <a:pt x="21092" y="0"/>
                  </a:cubicBezTo>
                  <a:cubicBezTo>
                    <a:pt x="21346" y="0"/>
                    <a:pt x="21600" y="1080"/>
                    <a:pt x="21600" y="1080"/>
                  </a:cubicBezTo>
                  <a:cubicBezTo>
                    <a:pt x="17788" y="9720"/>
                    <a:pt x="13214" y="14040"/>
                    <a:pt x="9402" y="17280"/>
                  </a:cubicBezTo>
                  <a:cubicBezTo>
                    <a:pt x="7115" y="19440"/>
                    <a:pt x="4828" y="21600"/>
                    <a:pt x="2795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8076" name="Freeform 441"/>
            <p:cNvSpPr/>
            <p:nvPr/>
          </p:nvSpPr>
          <p:spPr>
            <a:xfrm flipH="1" rot="5400000">
              <a:off x="1349965" y="1295138"/>
              <a:ext cx="675722" cy="12744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cubicBezTo>
                    <a:pt x="837" y="17192"/>
                    <a:pt x="2093" y="15869"/>
                    <a:pt x="3265" y="14547"/>
                  </a:cubicBezTo>
                  <a:cubicBezTo>
                    <a:pt x="3600" y="14547"/>
                    <a:pt x="3935" y="14106"/>
                    <a:pt x="4186" y="13665"/>
                  </a:cubicBezTo>
                  <a:cubicBezTo>
                    <a:pt x="4688" y="12784"/>
                    <a:pt x="5274" y="12343"/>
                    <a:pt x="5777" y="11461"/>
                  </a:cubicBezTo>
                  <a:cubicBezTo>
                    <a:pt x="7284" y="9698"/>
                    <a:pt x="8874" y="7494"/>
                    <a:pt x="10465" y="6171"/>
                  </a:cubicBezTo>
                  <a:cubicBezTo>
                    <a:pt x="11470" y="5731"/>
                    <a:pt x="11470" y="5731"/>
                    <a:pt x="11470" y="5731"/>
                  </a:cubicBezTo>
                  <a:cubicBezTo>
                    <a:pt x="13395" y="3967"/>
                    <a:pt x="15321" y="2645"/>
                    <a:pt x="17163" y="1322"/>
                  </a:cubicBezTo>
                  <a:cubicBezTo>
                    <a:pt x="18502" y="441"/>
                    <a:pt x="19926" y="0"/>
                    <a:pt x="21600" y="0"/>
                  </a:cubicBezTo>
                  <a:cubicBezTo>
                    <a:pt x="21600" y="0"/>
                    <a:pt x="21600" y="0"/>
                    <a:pt x="21600" y="0"/>
                  </a:cubicBezTo>
                  <a:cubicBezTo>
                    <a:pt x="21349" y="441"/>
                    <a:pt x="21098" y="882"/>
                    <a:pt x="20847" y="882"/>
                  </a:cubicBezTo>
                  <a:cubicBezTo>
                    <a:pt x="20344" y="1763"/>
                    <a:pt x="19926" y="2204"/>
                    <a:pt x="19423" y="2645"/>
                  </a:cubicBezTo>
                  <a:cubicBezTo>
                    <a:pt x="18753" y="3086"/>
                    <a:pt x="18084" y="3527"/>
                    <a:pt x="17330" y="3967"/>
                  </a:cubicBezTo>
                  <a:cubicBezTo>
                    <a:pt x="16326" y="4849"/>
                    <a:pt x="16326" y="4849"/>
                    <a:pt x="16326" y="4849"/>
                  </a:cubicBezTo>
                  <a:cubicBezTo>
                    <a:pt x="15237" y="5731"/>
                    <a:pt x="14149" y="6612"/>
                    <a:pt x="12977" y="7494"/>
                  </a:cubicBezTo>
                  <a:cubicBezTo>
                    <a:pt x="12056" y="8376"/>
                    <a:pt x="11135" y="9257"/>
                    <a:pt x="10130" y="9698"/>
                  </a:cubicBezTo>
                  <a:cubicBezTo>
                    <a:pt x="8205" y="11461"/>
                    <a:pt x="6195" y="13665"/>
                    <a:pt x="4270" y="16310"/>
                  </a:cubicBezTo>
                  <a:cubicBezTo>
                    <a:pt x="2847" y="18073"/>
                    <a:pt x="1423" y="19837"/>
                    <a:pt x="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8077" name="Freeform 442"/>
            <p:cNvSpPr/>
            <p:nvPr/>
          </p:nvSpPr>
          <p:spPr>
            <a:xfrm flipH="1" rot="5400000">
              <a:off x="818722" y="1100276"/>
              <a:ext cx="706843" cy="13336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cubicBezTo>
                    <a:pt x="80" y="14824"/>
                    <a:pt x="1360" y="8047"/>
                    <a:pt x="2560" y="4659"/>
                  </a:cubicBezTo>
                  <a:cubicBezTo>
                    <a:pt x="4160" y="424"/>
                    <a:pt x="5840" y="0"/>
                    <a:pt x="7360" y="0"/>
                  </a:cubicBezTo>
                  <a:cubicBezTo>
                    <a:pt x="7920" y="0"/>
                    <a:pt x="7920" y="0"/>
                    <a:pt x="7920" y="0"/>
                  </a:cubicBezTo>
                  <a:cubicBezTo>
                    <a:pt x="10000" y="0"/>
                    <a:pt x="12160" y="424"/>
                    <a:pt x="14160" y="847"/>
                  </a:cubicBezTo>
                  <a:cubicBezTo>
                    <a:pt x="16560" y="1271"/>
                    <a:pt x="19040" y="1694"/>
                    <a:pt x="21520" y="1694"/>
                  </a:cubicBezTo>
                  <a:cubicBezTo>
                    <a:pt x="21600" y="1694"/>
                    <a:pt x="21600" y="1694"/>
                    <a:pt x="21600" y="1694"/>
                  </a:cubicBezTo>
                  <a:cubicBezTo>
                    <a:pt x="20960" y="4235"/>
                    <a:pt x="20080" y="4659"/>
                    <a:pt x="19440" y="4659"/>
                  </a:cubicBezTo>
                  <a:cubicBezTo>
                    <a:pt x="19120" y="4659"/>
                    <a:pt x="18800" y="4659"/>
                    <a:pt x="18400" y="4235"/>
                  </a:cubicBezTo>
                  <a:cubicBezTo>
                    <a:pt x="18080" y="4235"/>
                    <a:pt x="17840" y="4235"/>
                    <a:pt x="17520" y="4235"/>
                  </a:cubicBezTo>
                  <a:cubicBezTo>
                    <a:pt x="15920" y="4235"/>
                    <a:pt x="14240" y="3812"/>
                    <a:pt x="12640" y="3388"/>
                  </a:cubicBezTo>
                  <a:cubicBezTo>
                    <a:pt x="11920" y="3388"/>
                    <a:pt x="11200" y="3388"/>
                    <a:pt x="10480" y="2965"/>
                  </a:cubicBezTo>
                  <a:cubicBezTo>
                    <a:pt x="10000" y="2965"/>
                    <a:pt x="9600" y="2965"/>
                    <a:pt x="9120" y="2965"/>
                  </a:cubicBezTo>
                  <a:cubicBezTo>
                    <a:pt x="8400" y="2541"/>
                    <a:pt x="7680" y="2541"/>
                    <a:pt x="6960" y="2541"/>
                  </a:cubicBezTo>
                  <a:cubicBezTo>
                    <a:pt x="5680" y="2541"/>
                    <a:pt x="4640" y="2965"/>
                    <a:pt x="3760" y="4659"/>
                  </a:cubicBezTo>
                  <a:cubicBezTo>
                    <a:pt x="2720" y="7200"/>
                    <a:pt x="1760" y="10165"/>
                    <a:pt x="1120" y="13976"/>
                  </a:cubicBezTo>
                  <a:cubicBezTo>
                    <a:pt x="960" y="15247"/>
                    <a:pt x="720" y="16518"/>
                    <a:pt x="560" y="17788"/>
                  </a:cubicBezTo>
                  <a:cubicBezTo>
                    <a:pt x="320" y="19059"/>
                    <a:pt x="160" y="20329"/>
                    <a:pt x="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8078" name="Freeform 443"/>
            <p:cNvSpPr/>
            <p:nvPr/>
          </p:nvSpPr>
          <p:spPr>
            <a:xfrm flipH="1" rot="5400000">
              <a:off x="-1914550" y="3011119"/>
              <a:ext cx="6853553" cy="8402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4810" y="21600"/>
                  </a:moveTo>
                  <a:cubicBezTo>
                    <a:pt x="4422" y="21600"/>
                    <a:pt x="4051" y="21465"/>
                    <a:pt x="3680" y="21062"/>
                  </a:cubicBezTo>
                  <a:cubicBezTo>
                    <a:pt x="3383" y="20793"/>
                    <a:pt x="3077" y="20389"/>
                    <a:pt x="2789" y="19985"/>
                  </a:cubicBezTo>
                  <a:cubicBezTo>
                    <a:pt x="2607" y="19783"/>
                    <a:pt x="2426" y="19514"/>
                    <a:pt x="2252" y="19312"/>
                  </a:cubicBezTo>
                  <a:cubicBezTo>
                    <a:pt x="1815" y="18774"/>
                    <a:pt x="1345" y="18303"/>
                    <a:pt x="891" y="18303"/>
                  </a:cubicBezTo>
                  <a:cubicBezTo>
                    <a:pt x="833" y="18303"/>
                    <a:pt x="776" y="18303"/>
                    <a:pt x="718" y="18303"/>
                  </a:cubicBezTo>
                  <a:cubicBezTo>
                    <a:pt x="462" y="18370"/>
                    <a:pt x="215" y="18707"/>
                    <a:pt x="0" y="19043"/>
                  </a:cubicBezTo>
                  <a:cubicBezTo>
                    <a:pt x="0" y="18639"/>
                    <a:pt x="0" y="18639"/>
                    <a:pt x="0" y="18639"/>
                  </a:cubicBezTo>
                  <a:cubicBezTo>
                    <a:pt x="206" y="18303"/>
                    <a:pt x="454" y="17899"/>
                    <a:pt x="718" y="17899"/>
                  </a:cubicBezTo>
                  <a:cubicBezTo>
                    <a:pt x="759" y="17899"/>
                    <a:pt x="809" y="17832"/>
                    <a:pt x="850" y="17832"/>
                  </a:cubicBezTo>
                  <a:cubicBezTo>
                    <a:pt x="1502" y="17832"/>
                    <a:pt x="2145" y="18707"/>
                    <a:pt x="2772" y="19514"/>
                  </a:cubicBezTo>
                  <a:cubicBezTo>
                    <a:pt x="3053" y="19850"/>
                    <a:pt x="3341" y="20254"/>
                    <a:pt x="3630" y="20523"/>
                  </a:cubicBezTo>
                  <a:cubicBezTo>
                    <a:pt x="4068" y="20994"/>
                    <a:pt x="4488" y="21196"/>
                    <a:pt x="4893" y="21196"/>
                  </a:cubicBezTo>
                  <a:cubicBezTo>
                    <a:pt x="5553" y="21196"/>
                    <a:pt x="6155" y="20591"/>
                    <a:pt x="6699" y="19379"/>
                  </a:cubicBezTo>
                  <a:cubicBezTo>
                    <a:pt x="6757" y="19245"/>
                    <a:pt x="6807" y="19178"/>
                    <a:pt x="6864" y="19043"/>
                  </a:cubicBezTo>
                  <a:cubicBezTo>
                    <a:pt x="7228" y="18168"/>
                    <a:pt x="7599" y="17361"/>
                    <a:pt x="7987" y="17226"/>
                  </a:cubicBezTo>
                  <a:cubicBezTo>
                    <a:pt x="8077" y="17159"/>
                    <a:pt x="8176" y="17159"/>
                    <a:pt x="8292" y="17159"/>
                  </a:cubicBezTo>
                  <a:cubicBezTo>
                    <a:pt x="8440" y="17159"/>
                    <a:pt x="8581" y="17159"/>
                    <a:pt x="8729" y="17226"/>
                  </a:cubicBezTo>
                  <a:cubicBezTo>
                    <a:pt x="8869" y="17226"/>
                    <a:pt x="9018" y="17293"/>
                    <a:pt x="9166" y="17293"/>
                  </a:cubicBezTo>
                  <a:cubicBezTo>
                    <a:pt x="9274" y="17293"/>
                    <a:pt x="9373" y="17226"/>
                    <a:pt x="9472" y="17226"/>
                  </a:cubicBezTo>
                  <a:cubicBezTo>
                    <a:pt x="9628" y="17159"/>
                    <a:pt x="9793" y="17092"/>
                    <a:pt x="9950" y="17024"/>
                  </a:cubicBezTo>
                  <a:cubicBezTo>
                    <a:pt x="10222" y="16890"/>
                    <a:pt x="10503" y="16755"/>
                    <a:pt x="10783" y="16755"/>
                  </a:cubicBezTo>
                  <a:cubicBezTo>
                    <a:pt x="10817" y="16755"/>
                    <a:pt x="10858" y="16755"/>
                    <a:pt x="10891" y="16755"/>
                  </a:cubicBezTo>
                  <a:cubicBezTo>
                    <a:pt x="10990" y="16755"/>
                    <a:pt x="11097" y="16822"/>
                    <a:pt x="11196" y="16822"/>
                  </a:cubicBezTo>
                  <a:cubicBezTo>
                    <a:pt x="11345" y="16890"/>
                    <a:pt x="11493" y="16890"/>
                    <a:pt x="11642" y="16890"/>
                  </a:cubicBezTo>
                  <a:cubicBezTo>
                    <a:pt x="11897" y="16890"/>
                    <a:pt x="12104" y="16822"/>
                    <a:pt x="12293" y="16553"/>
                  </a:cubicBezTo>
                  <a:cubicBezTo>
                    <a:pt x="12698" y="15948"/>
                    <a:pt x="12978" y="14198"/>
                    <a:pt x="13275" y="12247"/>
                  </a:cubicBezTo>
                  <a:cubicBezTo>
                    <a:pt x="13333" y="11910"/>
                    <a:pt x="13382" y="11574"/>
                    <a:pt x="13440" y="11237"/>
                  </a:cubicBezTo>
                  <a:cubicBezTo>
                    <a:pt x="13787" y="9084"/>
                    <a:pt x="14216" y="8209"/>
                    <a:pt x="14554" y="7738"/>
                  </a:cubicBezTo>
                  <a:cubicBezTo>
                    <a:pt x="15016" y="7065"/>
                    <a:pt x="15453" y="5652"/>
                    <a:pt x="15874" y="4307"/>
                  </a:cubicBezTo>
                  <a:cubicBezTo>
                    <a:pt x="16320" y="2893"/>
                    <a:pt x="16773" y="1480"/>
                    <a:pt x="17252" y="807"/>
                  </a:cubicBezTo>
                  <a:cubicBezTo>
                    <a:pt x="17664" y="269"/>
                    <a:pt x="18102" y="0"/>
                    <a:pt x="18646" y="0"/>
                  </a:cubicBezTo>
                  <a:cubicBezTo>
                    <a:pt x="18952" y="0"/>
                    <a:pt x="19257" y="67"/>
                    <a:pt x="19562" y="202"/>
                  </a:cubicBezTo>
                  <a:cubicBezTo>
                    <a:pt x="19777" y="202"/>
                    <a:pt x="19991" y="269"/>
                    <a:pt x="20206" y="336"/>
                  </a:cubicBezTo>
                  <a:cubicBezTo>
                    <a:pt x="20643" y="336"/>
                    <a:pt x="21130" y="404"/>
                    <a:pt x="21600" y="1346"/>
                  </a:cubicBezTo>
                  <a:cubicBezTo>
                    <a:pt x="21600" y="1884"/>
                    <a:pt x="21600" y="1884"/>
                    <a:pt x="21600" y="1884"/>
                  </a:cubicBezTo>
                  <a:cubicBezTo>
                    <a:pt x="21130" y="1009"/>
                    <a:pt x="20651" y="875"/>
                    <a:pt x="20206" y="807"/>
                  </a:cubicBezTo>
                  <a:cubicBezTo>
                    <a:pt x="19983" y="807"/>
                    <a:pt x="19760" y="740"/>
                    <a:pt x="19537" y="606"/>
                  </a:cubicBezTo>
                  <a:cubicBezTo>
                    <a:pt x="19273" y="538"/>
                    <a:pt x="18993" y="404"/>
                    <a:pt x="18721" y="404"/>
                  </a:cubicBezTo>
                  <a:cubicBezTo>
                    <a:pt x="18704" y="404"/>
                    <a:pt x="18704" y="404"/>
                    <a:pt x="18704" y="404"/>
                  </a:cubicBezTo>
                  <a:cubicBezTo>
                    <a:pt x="18102" y="404"/>
                    <a:pt x="17615" y="740"/>
                    <a:pt x="17161" y="1480"/>
                  </a:cubicBezTo>
                  <a:cubicBezTo>
                    <a:pt x="16674" y="2221"/>
                    <a:pt x="16237" y="3634"/>
                    <a:pt x="15759" y="5181"/>
                  </a:cubicBezTo>
                  <a:cubicBezTo>
                    <a:pt x="15569" y="5854"/>
                    <a:pt x="15346" y="6594"/>
                    <a:pt x="15123" y="7133"/>
                  </a:cubicBezTo>
                  <a:cubicBezTo>
                    <a:pt x="14942" y="7604"/>
                    <a:pt x="14769" y="7940"/>
                    <a:pt x="14579" y="8209"/>
                  </a:cubicBezTo>
                  <a:cubicBezTo>
                    <a:pt x="14472" y="8411"/>
                    <a:pt x="14472" y="8411"/>
                    <a:pt x="14472" y="8411"/>
                  </a:cubicBezTo>
                  <a:cubicBezTo>
                    <a:pt x="14249" y="8748"/>
                    <a:pt x="14018" y="9219"/>
                    <a:pt x="13795" y="10026"/>
                  </a:cubicBezTo>
                  <a:cubicBezTo>
                    <a:pt x="13597" y="10834"/>
                    <a:pt x="13440" y="11910"/>
                    <a:pt x="13267" y="12987"/>
                  </a:cubicBezTo>
                  <a:cubicBezTo>
                    <a:pt x="13242" y="13121"/>
                    <a:pt x="13242" y="13121"/>
                    <a:pt x="13242" y="13121"/>
                  </a:cubicBezTo>
                  <a:cubicBezTo>
                    <a:pt x="12929" y="15207"/>
                    <a:pt x="12632" y="16688"/>
                    <a:pt x="12211" y="17159"/>
                  </a:cubicBezTo>
                  <a:cubicBezTo>
                    <a:pt x="12038" y="17293"/>
                    <a:pt x="11856" y="17361"/>
                    <a:pt x="11633" y="17361"/>
                  </a:cubicBezTo>
                  <a:cubicBezTo>
                    <a:pt x="11485" y="17361"/>
                    <a:pt x="11345" y="17361"/>
                    <a:pt x="11204" y="17361"/>
                  </a:cubicBezTo>
                  <a:cubicBezTo>
                    <a:pt x="11105" y="17293"/>
                    <a:pt x="10998" y="17293"/>
                    <a:pt x="10891" y="17293"/>
                  </a:cubicBezTo>
                  <a:cubicBezTo>
                    <a:pt x="10866" y="17293"/>
                    <a:pt x="10833" y="17293"/>
                    <a:pt x="10808" y="17293"/>
                  </a:cubicBezTo>
                  <a:cubicBezTo>
                    <a:pt x="10528" y="17293"/>
                    <a:pt x="10247" y="17428"/>
                    <a:pt x="9975" y="17495"/>
                  </a:cubicBezTo>
                  <a:cubicBezTo>
                    <a:pt x="9810" y="17630"/>
                    <a:pt x="9637" y="17697"/>
                    <a:pt x="9472" y="17697"/>
                  </a:cubicBezTo>
                  <a:cubicBezTo>
                    <a:pt x="9216" y="17764"/>
                    <a:pt x="9026" y="17832"/>
                    <a:pt x="8845" y="17832"/>
                  </a:cubicBezTo>
                  <a:cubicBezTo>
                    <a:pt x="8795" y="17832"/>
                    <a:pt x="8737" y="17832"/>
                    <a:pt x="8688" y="17832"/>
                  </a:cubicBezTo>
                  <a:cubicBezTo>
                    <a:pt x="8605" y="17832"/>
                    <a:pt x="8523" y="17764"/>
                    <a:pt x="8440" y="17764"/>
                  </a:cubicBezTo>
                  <a:cubicBezTo>
                    <a:pt x="8341" y="17697"/>
                    <a:pt x="8242" y="17697"/>
                    <a:pt x="8143" y="17697"/>
                  </a:cubicBezTo>
                  <a:cubicBezTo>
                    <a:pt x="8094" y="17697"/>
                    <a:pt x="8036" y="17697"/>
                    <a:pt x="7987" y="17697"/>
                  </a:cubicBezTo>
                  <a:cubicBezTo>
                    <a:pt x="7624" y="17899"/>
                    <a:pt x="7277" y="18639"/>
                    <a:pt x="6947" y="19379"/>
                  </a:cubicBezTo>
                  <a:cubicBezTo>
                    <a:pt x="6831" y="19649"/>
                    <a:pt x="6716" y="19918"/>
                    <a:pt x="6600" y="20120"/>
                  </a:cubicBezTo>
                  <a:cubicBezTo>
                    <a:pt x="6188" y="20927"/>
                    <a:pt x="5734" y="21398"/>
                    <a:pt x="5173" y="21600"/>
                  </a:cubicBezTo>
                  <a:cubicBezTo>
                    <a:pt x="5049" y="21600"/>
                    <a:pt x="4934" y="21600"/>
                    <a:pt x="481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8079" name="Freeform 444"/>
            <p:cNvSpPr/>
            <p:nvPr/>
          </p:nvSpPr>
          <p:spPr>
            <a:xfrm flipH="1" rot="5400000">
              <a:off x="1858239" y="76635"/>
              <a:ext cx="157078" cy="127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16920" y="17280"/>
                    <a:pt x="11880" y="12960"/>
                    <a:pt x="7200" y="432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1600" y="0"/>
                    <a:pt x="21600" y="0"/>
                    <a:pt x="21600" y="0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8080" name="Freeform 445"/>
            <p:cNvSpPr/>
            <p:nvPr/>
          </p:nvSpPr>
          <p:spPr>
            <a:xfrm flipH="1" rot="5400000">
              <a:off x="-1018031" y="3894301"/>
              <a:ext cx="5273901" cy="6534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3720" y="21600"/>
                  </a:moveTo>
                  <a:cubicBezTo>
                    <a:pt x="3398" y="21600"/>
                    <a:pt x="3098" y="21427"/>
                    <a:pt x="2830" y="21082"/>
                  </a:cubicBezTo>
                  <a:cubicBezTo>
                    <a:pt x="2530" y="20736"/>
                    <a:pt x="2219" y="20218"/>
                    <a:pt x="1930" y="19613"/>
                  </a:cubicBezTo>
                  <a:cubicBezTo>
                    <a:pt x="1597" y="19008"/>
                    <a:pt x="1254" y="18403"/>
                    <a:pt x="911" y="18058"/>
                  </a:cubicBezTo>
                  <a:cubicBezTo>
                    <a:pt x="772" y="17885"/>
                    <a:pt x="622" y="17798"/>
                    <a:pt x="482" y="17798"/>
                  </a:cubicBezTo>
                  <a:cubicBezTo>
                    <a:pt x="322" y="17798"/>
                    <a:pt x="161" y="17885"/>
                    <a:pt x="0" y="18144"/>
                  </a:cubicBezTo>
                  <a:cubicBezTo>
                    <a:pt x="0" y="17798"/>
                    <a:pt x="0" y="17798"/>
                    <a:pt x="0" y="17798"/>
                  </a:cubicBezTo>
                  <a:cubicBezTo>
                    <a:pt x="172" y="17539"/>
                    <a:pt x="354" y="17453"/>
                    <a:pt x="515" y="17453"/>
                  </a:cubicBezTo>
                  <a:cubicBezTo>
                    <a:pt x="654" y="17453"/>
                    <a:pt x="793" y="17539"/>
                    <a:pt x="933" y="17712"/>
                  </a:cubicBezTo>
                  <a:cubicBezTo>
                    <a:pt x="1243" y="18058"/>
                    <a:pt x="1554" y="18576"/>
                    <a:pt x="1865" y="19181"/>
                  </a:cubicBezTo>
                  <a:cubicBezTo>
                    <a:pt x="2187" y="19699"/>
                    <a:pt x="2519" y="20304"/>
                    <a:pt x="2851" y="20650"/>
                  </a:cubicBezTo>
                  <a:cubicBezTo>
                    <a:pt x="3119" y="20995"/>
                    <a:pt x="3398" y="21082"/>
                    <a:pt x="3709" y="21082"/>
                  </a:cubicBezTo>
                  <a:cubicBezTo>
                    <a:pt x="4116" y="21082"/>
                    <a:pt x="4513" y="20909"/>
                    <a:pt x="4888" y="20650"/>
                  </a:cubicBezTo>
                  <a:cubicBezTo>
                    <a:pt x="5413" y="20304"/>
                    <a:pt x="5949" y="20045"/>
                    <a:pt x="6475" y="19699"/>
                  </a:cubicBezTo>
                  <a:cubicBezTo>
                    <a:pt x="6882" y="19526"/>
                    <a:pt x="6882" y="19526"/>
                    <a:pt x="6882" y="19526"/>
                  </a:cubicBezTo>
                  <a:cubicBezTo>
                    <a:pt x="7997" y="18922"/>
                    <a:pt x="9155" y="18317"/>
                    <a:pt x="10302" y="18317"/>
                  </a:cubicBezTo>
                  <a:cubicBezTo>
                    <a:pt x="10527" y="18317"/>
                    <a:pt x="10741" y="18317"/>
                    <a:pt x="10945" y="18317"/>
                  </a:cubicBezTo>
                  <a:cubicBezTo>
                    <a:pt x="11277" y="18403"/>
                    <a:pt x="11577" y="18490"/>
                    <a:pt x="11877" y="18490"/>
                  </a:cubicBezTo>
                  <a:cubicBezTo>
                    <a:pt x="13046" y="18490"/>
                    <a:pt x="14064" y="17885"/>
                    <a:pt x="14986" y="16675"/>
                  </a:cubicBezTo>
                  <a:cubicBezTo>
                    <a:pt x="15715" y="15811"/>
                    <a:pt x="16272" y="14515"/>
                    <a:pt x="16787" y="12614"/>
                  </a:cubicBezTo>
                  <a:cubicBezTo>
                    <a:pt x="16948" y="12010"/>
                    <a:pt x="17108" y="11318"/>
                    <a:pt x="17269" y="10714"/>
                  </a:cubicBezTo>
                  <a:cubicBezTo>
                    <a:pt x="17591" y="9418"/>
                    <a:pt x="17923" y="8122"/>
                    <a:pt x="18255" y="7171"/>
                  </a:cubicBezTo>
                  <a:cubicBezTo>
                    <a:pt x="18706" y="5789"/>
                    <a:pt x="19167" y="4838"/>
                    <a:pt x="19617" y="3888"/>
                  </a:cubicBezTo>
                  <a:cubicBezTo>
                    <a:pt x="19799" y="3456"/>
                    <a:pt x="19981" y="3110"/>
                    <a:pt x="20153" y="2678"/>
                  </a:cubicBezTo>
                  <a:cubicBezTo>
                    <a:pt x="20367" y="2246"/>
                    <a:pt x="20571" y="1728"/>
                    <a:pt x="20775" y="1210"/>
                  </a:cubicBezTo>
                  <a:cubicBezTo>
                    <a:pt x="20946" y="864"/>
                    <a:pt x="21118" y="432"/>
                    <a:pt x="21278" y="0"/>
                  </a:cubicBezTo>
                  <a:cubicBezTo>
                    <a:pt x="21600" y="86"/>
                    <a:pt x="21600" y="86"/>
                    <a:pt x="21600" y="86"/>
                  </a:cubicBezTo>
                  <a:cubicBezTo>
                    <a:pt x="19863" y="3974"/>
                    <a:pt x="19863" y="3974"/>
                    <a:pt x="19863" y="3974"/>
                  </a:cubicBezTo>
                  <a:cubicBezTo>
                    <a:pt x="19724" y="4320"/>
                    <a:pt x="19585" y="4579"/>
                    <a:pt x="19435" y="4925"/>
                  </a:cubicBezTo>
                  <a:cubicBezTo>
                    <a:pt x="18952" y="5962"/>
                    <a:pt x="18448" y="7085"/>
                    <a:pt x="17977" y="8726"/>
                  </a:cubicBezTo>
                  <a:cubicBezTo>
                    <a:pt x="17762" y="9504"/>
                    <a:pt x="17548" y="10282"/>
                    <a:pt x="17334" y="11146"/>
                  </a:cubicBezTo>
                  <a:cubicBezTo>
                    <a:pt x="17055" y="12269"/>
                    <a:pt x="16755" y="13392"/>
                    <a:pt x="16465" y="14342"/>
                  </a:cubicBezTo>
                  <a:cubicBezTo>
                    <a:pt x="15929" y="16070"/>
                    <a:pt x="15372" y="16934"/>
                    <a:pt x="14697" y="17626"/>
                  </a:cubicBezTo>
                  <a:cubicBezTo>
                    <a:pt x="13839" y="18576"/>
                    <a:pt x="12906" y="19008"/>
                    <a:pt x="11770" y="19008"/>
                  </a:cubicBezTo>
                  <a:cubicBezTo>
                    <a:pt x="11470" y="19008"/>
                    <a:pt x="11148" y="18922"/>
                    <a:pt x="10784" y="18922"/>
                  </a:cubicBezTo>
                  <a:cubicBezTo>
                    <a:pt x="10612" y="18835"/>
                    <a:pt x="10452" y="18835"/>
                    <a:pt x="10291" y="18835"/>
                  </a:cubicBezTo>
                  <a:cubicBezTo>
                    <a:pt x="9133" y="18835"/>
                    <a:pt x="7954" y="19440"/>
                    <a:pt x="6818" y="20045"/>
                  </a:cubicBezTo>
                  <a:cubicBezTo>
                    <a:pt x="6721" y="20131"/>
                    <a:pt x="6721" y="20131"/>
                    <a:pt x="6721" y="20131"/>
                  </a:cubicBezTo>
                  <a:cubicBezTo>
                    <a:pt x="6239" y="20390"/>
                    <a:pt x="5756" y="20650"/>
                    <a:pt x="5285" y="20909"/>
                  </a:cubicBezTo>
                  <a:cubicBezTo>
                    <a:pt x="4727" y="21254"/>
                    <a:pt x="4727" y="21254"/>
                    <a:pt x="4727" y="21254"/>
                  </a:cubicBezTo>
                  <a:cubicBezTo>
                    <a:pt x="4352" y="21427"/>
                    <a:pt x="4041" y="21600"/>
                    <a:pt x="372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8081" name="Freeform 446"/>
            <p:cNvSpPr/>
            <p:nvPr/>
          </p:nvSpPr>
          <p:spPr>
            <a:xfrm flipH="1" rot="5400000">
              <a:off x="-705360" y="4206972"/>
              <a:ext cx="4894548" cy="4075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779" y="21600"/>
                  </a:moveTo>
                  <a:cubicBezTo>
                    <a:pt x="1594" y="21600"/>
                    <a:pt x="1398" y="21462"/>
                    <a:pt x="1201" y="21323"/>
                  </a:cubicBezTo>
                  <a:cubicBezTo>
                    <a:pt x="797" y="21185"/>
                    <a:pt x="393" y="20908"/>
                    <a:pt x="0" y="20492"/>
                  </a:cubicBezTo>
                  <a:cubicBezTo>
                    <a:pt x="0" y="20077"/>
                    <a:pt x="0" y="20077"/>
                    <a:pt x="0" y="20077"/>
                  </a:cubicBezTo>
                  <a:cubicBezTo>
                    <a:pt x="335" y="20354"/>
                    <a:pt x="693" y="20492"/>
                    <a:pt x="1028" y="20631"/>
                  </a:cubicBezTo>
                  <a:cubicBezTo>
                    <a:pt x="1132" y="20631"/>
                    <a:pt x="1236" y="20631"/>
                    <a:pt x="1340" y="20769"/>
                  </a:cubicBezTo>
                  <a:cubicBezTo>
                    <a:pt x="1479" y="20769"/>
                    <a:pt x="1617" y="20769"/>
                    <a:pt x="1756" y="20769"/>
                  </a:cubicBezTo>
                  <a:cubicBezTo>
                    <a:pt x="2333" y="20769"/>
                    <a:pt x="2899" y="20354"/>
                    <a:pt x="3442" y="19246"/>
                  </a:cubicBezTo>
                  <a:cubicBezTo>
                    <a:pt x="4204" y="17862"/>
                    <a:pt x="4967" y="15646"/>
                    <a:pt x="5533" y="13846"/>
                  </a:cubicBezTo>
                  <a:cubicBezTo>
                    <a:pt x="5799" y="13015"/>
                    <a:pt x="6076" y="12046"/>
                    <a:pt x="6330" y="11077"/>
                  </a:cubicBezTo>
                  <a:cubicBezTo>
                    <a:pt x="6630" y="9831"/>
                    <a:pt x="6942" y="8723"/>
                    <a:pt x="7254" y="7754"/>
                  </a:cubicBezTo>
                  <a:cubicBezTo>
                    <a:pt x="7600" y="6923"/>
                    <a:pt x="7947" y="6369"/>
                    <a:pt x="8328" y="6369"/>
                  </a:cubicBezTo>
                  <a:cubicBezTo>
                    <a:pt x="8559" y="6369"/>
                    <a:pt x="8813" y="6508"/>
                    <a:pt x="9102" y="6923"/>
                  </a:cubicBezTo>
                  <a:cubicBezTo>
                    <a:pt x="9610" y="7615"/>
                    <a:pt x="10084" y="9277"/>
                    <a:pt x="10581" y="10938"/>
                  </a:cubicBezTo>
                  <a:cubicBezTo>
                    <a:pt x="10673" y="11215"/>
                    <a:pt x="10777" y="11492"/>
                    <a:pt x="10869" y="11769"/>
                  </a:cubicBezTo>
                  <a:cubicBezTo>
                    <a:pt x="12302" y="16477"/>
                    <a:pt x="13584" y="18969"/>
                    <a:pt x="14785" y="19385"/>
                  </a:cubicBezTo>
                  <a:cubicBezTo>
                    <a:pt x="14889" y="19385"/>
                    <a:pt x="15004" y="19385"/>
                    <a:pt x="15108" y="19385"/>
                  </a:cubicBezTo>
                  <a:cubicBezTo>
                    <a:pt x="16310" y="19385"/>
                    <a:pt x="17488" y="17169"/>
                    <a:pt x="18631" y="12600"/>
                  </a:cubicBezTo>
                  <a:cubicBezTo>
                    <a:pt x="19313" y="9969"/>
                    <a:pt x="19914" y="7200"/>
                    <a:pt x="20468" y="4154"/>
                  </a:cubicBezTo>
                  <a:cubicBezTo>
                    <a:pt x="20745" y="2631"/>
                    <a:pt x="21022" y="1246"/>
                    <a:pt x="21323" y="0"/>
                  </a:cubicBezTo>
                  <a:cubicBezTo>
                    <a:pt x="21600" y="138"/>
                    <a:pt x="21600" y="138"/>
                    <a:pt x="21600" y="138"/>
                  </a:cubicBezTo>
                  <a:cubicBezTo>
                    <a:pt x="21196" y="1662"/>
                    <a:pt x="20803" y="3462"/>
                    <a:pt x="20387" y="5677"/>
                  </a:cubicBezTo>
                  <a:cubicBezTo>
                    <a:pt x="19810" y="8723"/>
                    <a:pt x="19221" y="11354"/>
                    <a:pt x="18655" y="13569"/>
                  </a:cubicBezTo>
                  <a:cubicBezTo>
                    <a:pt x="17465" y="18138"/>
                    <a:pt x="16333" y="20354"/>
                    <a:pt x="15178" y="20354"/>
                  </a:cubicBezTo>
                  <a:cubicBezTo>
                    <a:pt x="15097" y="20354"/>
                    <a:pt x="15028" y="20354"/>
                    <a:pt x="14947" y="20354"/>
                  </a:cubicBezTo>
                  <a:cubicBezTo>
                    <a:pt x="13699" y="19938"/>
                    <a:pt x="12394" y="17723"/>
                    <a:pt x="11066" y="13569"/>
                  </a:cubicBezTo>
                  <a:cubicBezTo>
                    <a:pt x="10892" y="13015"/>
                    <a:pt x="10731" y="12462"/>
                    <a:pt x="10557" y="11769"/>
                  </a:cubicBezTo>
                  <a:cubicBezTo>
                    <a:pt x="10095" y="10246"/>
                    <a:pt x="9610" y="8585"/>
                    <a:pt x="9102" y="7892"/>
                  </a:cubicBezTo>
                  <a:cubicBezTo>
                    <a:pt x="8802" y="7477"/>
                    <a:pt x="8548" y="7338"/>
                    <a:pt x="8305" y="7338"/>
                  </a:cubicBezTo>
                  <a:cubicBezTo>
                    <a:pt x="7889" y="7338"/>
                    <a:pt x="7508" y="7892"/>
                    <a:pt x="7138" y="9138"/>
                  </a:cubicBezTo>
                  <a:cubicBezTo>
                    <a:pt x="6873" y="9969"/>
                    <a:pt x="6596" y="10938"/>
                    <a:pt x="6330" y="11908"/>
                  </a:cubicBezTo>
                  <a:cubicBezTo>
                    <a:pt x="5995" y="13154"/>
                    <a:pt x="5648" y="14400"/>
                    <a:pt x="5302" y="15508"/>
                  </a:cubicBezTo>
                  <a:cubicBezTo>
                    <a:pt x="4655" y="17446"/>
                    <a:pt x="3939" y="19385"/>
                    <a:pt x="3211" y="20492"/>
                  </a:cubicBezTo>
                  <a:cubicBezTo>
                    <a:pt x="2749" y="21185"/>
                    <a:pt x="2276" y="21600"/>
                    <a:pt x="1779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8082" name="Freeform 447"/>
            <p:cNvSpPr/>
            <p:nvPr/>
          </p:nvSpPr>
          <p:spPr>
            <a:xfrm flipH="1" rot="5400000">
              <a:off x="-357867" y="4557429"/>
              <a:ext cx="4418875" cy="18226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24" y="21600"/>
                  </a:moveTo>
                  <a:cubicBezTo>
                    <a:pt x="1727" y="21600"/>
                    <a:pt x="1369" y="20366"/>
                    <a:pt x="1024" y="17897"/>
                  </a:cubicBezTo>
                  <a:cubicBezTo>
                    <a:pt x="870" y="16663"/>
                    <a:pt x="870" y="16663"/>
                    <a:pt x="870" y="16663"/>
                  </a:cubicBezTo>
                  <a:cubicBezTo>
                    <a:pt x="589" y="14503"/>
                    <a:pt x="294" y="12343"/>
                    <a:pt x="0" y="12034"/>
                  </a:cubicBezTo>
                  <a:cubicBezTo>
                    <a:pt x="0" y="11109"/>
                    <a:pt x="0" y="11109"/>
                    <a:pt x="0" y="11109"/>
                  </a:cubicBezTo>
                  <a:cubicBezTo>
                    <a:pt x="13" y="11109"/>
                    <a:pt x="38" y="11109"/>
                    <a:pt x="51" y="11109"/>
                  </a:cubicBezTo>
                  <a:cubicBezTo>
                    <a:pt x="307" y="11726"/>
                    <a:pt x="550" y="13269"/>
                    <a:pt x="781" y="14811"/>
                  </a:cubicBezTo>
                  <a:cubicBezTo>
                    <a:pt x="870" y="15429"/>
                    <a:pt x="870" y="15429"/>
                    <a:pt x="870" y="15429"/>
                  </a:cubicBezTo>
                  <a:cubicBezTo>
                    <a:pt x="1318" y="18514"/>
                    <a:pt x="1740" y="20057"/>
                    <a:pt x="2175" y="20057"/>
                  </a:cubicBezTo>
                  <a:cubicBezTo>
                    <a:pt x="2431" y="20057"/>
                    <a:pt x="2674" y="19440"/>
                    <a:pt x="2943" y="18514"/>
                  </a:cubicBezTo>
                  <a:cubicBezTo>
                    <a:pt x="3250" y="17589"/>
                    <a:pt x="3557" y="16046"/>
                    <a:pt x="3852" y="14503"/>
                  </a:cubicBezTo>
                  <a:cubicBezTo>
                    <a:pt x="4184" y="12960"/>
                    <a:pt x="4530" y="11417"/>
                    <a:pt x="4875" y="10183"/>
                  </a:cubicBezTo>
                  <a:cubicBezTo>
                    <a:pt x="5618" y="7714"/>
                    <a:pt x="6206" y="6171"/>
                    <a:pt x="6756" y="5246"/>
                  </a:cubicBezTo>
                  <a:cubicBezTo>
                    <a:pt x="7140" y="4629"/>
                    <a:pt x="7550" y="4320"/>
                    <a:pt x="7972" y="4320"/>
                  </a:cubicBezTo>
                  <a:cubicBezTo>
                    <a:pt x="8791" y="4320"/>
                    <a:pt x="9700" y="5554"/>
                    <a:pt x="10813" y="8023"/>
                  </a:cubicBezTo>
                  <a:cubicBezTo>
                    <a:pt x="12118" y="11417"/>
                    <a:pt x="13462" y="13269"/>
                    <a:pt x="14882" y="13886"/>
                  </a:cubicBezTo>
                  <a:cubicBezTo>
                    <a:pt x="15291" y="13886"/>
                    <a:pt x="15727" y="14194"/>
                    <a:pt x="16174" y="14194"/>
                  </a:cubicBezTo>
                  <a:cubicBezTo>
                    <a:pt x="17160" y="14194"/>
                    <a:pt x="18439" y="13269"/>
                    <a:pt x="19706" y="7406"/>
                  </a:cubicBezTo>
                  <a:cubicBezTo>
                    <a:pt x="20167" y="5246"/>
                    <a:pt x="20653" y="2777"/>
                    <a:pt x="21203" y="0"/>
                  </a:cubicBezTo>
                  <a:cubicBezTo>
                    <a:pt x="21600" y="0"/>
                    <a:pt x="21600" y="0"/>
                    <a:pt x="21600" y="0"/>
                  </a:cubicBezTo>
                  <a:cubicBezTo>
                    <a:pt x="21370" y="1234"/>
                    <a:pt x="21370" y="1234"/>
                    <a:pt x="21370" y="1234"/>
                  </a:cubicBezTo>
                  <a:cubicBezTo>
                    <a:pt x="20743" y="4629"/>
                    <a:pt x="20103" y="8023"/>
                    <a:pt x="19450" y="10491"/>
                  </a:cubicBezTo>
                  <a:cubicBezTo>
                    <a:pt x="18734" y="13269"/>
                    <a:pt x="17979" y="15120"/>
                    <a:pt x="17173" y="15737"/>
                  </a:cubicBezTo>
                  <a:cubicBezTo>
                    <a:pt x="16827" y="15737"/>
                    <a:pt x="16482" y="16046"/>
                    <a:pt x="16085" y="16046"/>
                  </a:cubicBezTo>
                  <a:cubicBezTo>
                    <a:pt x="15714" y="16046"/>
                    <a:pt x="15317" y="15737"/>
                    <a:pt x="14792" y="15737"/>
                  </a:cubicBezTo>
                  <a:cubicBezTo>
                    <a:pt x="14447" y="15429"/>
                    <a:pt x="14447" y="15429"/>
                    <a:pt x="14447" y="15429"/>
                  </a:cubicBezTo>
                  <a:cubicBezTo>
                    <a:pt x="13782" y="15120"/>
                    <a:pt x="13091" y="14811"/>
                    <a:pt x="12425" y="13577"/>
                  </a:cubicBezTo>
                  <a:cubicBezTo>
                    <a:pt x="11964" y="12651"/>
                    <a:pt x="11491" y="11726"/>
                    <a:pt x="11043" y="10491"/>
                  </a:cubicBezTo>
                  <a:cubicBezTo>
                    <a:pt x="10071" y="8331"/>
                    <a:pt x="9047" y="5863"/>
                    <a:pt x="8049" y="5863"/>
                  </a:cubicBezTo>
                  <a:cubicBezTo>
                    <a:pt x="7921" y="5863"/>
                    <a:pt x="7806" y="5863"/>
                    <a:pt x="7678" y="5863"/>
                  </a:cubicBezTo>
                  <a:cubicBezTo>
                    <a:pt x="6910" y="6480"/>
                    <a:pt x="6129" y="8023"/>
                    <a:pt x="5285" y="10491"/>
                  </a:cubicBezTo>
                  <a:cubicBezTo>
                    <a:pt x="4875" y="12034"/>
                    <a:pt x="4453" y="13886"/>
                    <a:pt x="4056" y="15737"/>
                  </a:cubicBezTo>
                  <a:cubicBezTo>
                    <a:pt x="3724" y="16971"/>
                    <a:pt x="3391" y="18514"/>
                    <a:pt x="3058" y="19749"/>
                  </a:cubicBezTo>
                  <a:cubicBezTo>
                    <a:pt x="2713" y="20983"/>
                    <a:pt x="2406" y="21600"/>
                    <a:pt x="2124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8083" name="Freeform 448"/>
            <p:cNvSpPr/>
            <p:nvPr/>
          </p:nvSpPr>
          <p:spPr>
            <a:xfrm flipH="1" rot="5400000">
              <a:off x="675722" y="4936041"/>
              <a:ext cx="976540" cy="1229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621" y="21600"/>
                  </a:moveTo>
                  <a:cubicBezTo>
                    <a:pt x="1042" y="21600"/>
                    <a:pt x="521" y="21600"/>
                    <a:pt x="0" y="21140"/>
                  </a:cubicBezTo>
                  <a:cubicBezTo>
                    <a:pt x="579" y="20681"/>
                    <a:pt x="1158" y="20681"/>
                    <a:pt x="1737" y="20221"/>
                  </a:cubicBezTo>
                  <a:cubicBezTo>
                    <a:pt x="2838" y="19762"/>
                    <a:pt x="3996" y="19302"/>
                    <a:pt x="5096" y="18383"/>
                  </a:cubicBezTo>
                  <a:cubicBezTo>
                    <a:pt x="5849" y="17464"/>
                    <a:pt x="6660" y="16545"/>
                    <a:pt x="7354" y="15626"/>
                  </a:cubicBezTo>
                  <a:cubicBezTo>
                    <a:pt x="8397" y="14247"/>
                    <a:pt x="9439" y="12868"/>
                    <a:pt x="10482" y="11949"/>
                  </a:cubicBezTo>
                  <a:cubicBezTo>
                    <a:pt x="11176" y="11489"/>
                    <a:pt x="11929" y="11030"/>
                    <a:pt x="12682" y="11030"/>
                  </a:cubicBezTo>
                  <a:cubicBezTo>
                    <a:pt x="13840" y="10111"/>
                    <a:pt x="15056" y="9651"/>
                    <a:pt x="16214" y="8732"/>
                  </a:cubicBezTo>
                  <a:cubicBezTo>
                    <a:pt x="17720" y="7353"/>
                    <a:pt x="19226" y="4596"/>
                    <a:pt x="20673" y="1838"/>
                  </a:cubicBezTo>
                  <a:cubicBezTo>
                    <a:pt x="20963" y="1379"/>
                    <a:pt x="21253" y="919"/>
                    <a:pt x="21600" y="0"/>
                  </a:cubicBezTo>
                  <a:cubicBezTo>
                    <a:pt x="20036" y="7353"/>
                    <a:pt x="18125" y="9191"/>
                    <a:pt x="16562" y="10570"/>
                  </a:cubicBezTo>
                  <a:cubicBezTo>
                    <a:pt x="15346" y="11489"/>
                    <a:pt x="14130" y="12409"/>
                    <a:pt x="12914" y="12868"/>
                  </a:cubicBezTo>
                  <a:cubicBezTo>
                    <a:pt x="12219" y="13328"/>
                    <a:pt x="11524" y="13328"/>
                    <a:pt x="10829" y="13787"/>
                  </a:cubicBezTo>
                  <a:cubicBezTo>
                    <a:pt x="9729" y="14706"/>
                    <a:pt x="8686" y="16085"/>
                    <a:pt x="7702" y="17004"/>
                  </a:cubicBezTo>
                  <a:cubicBezTo>
                    <a:pt x="6833" y="18383"/>
                    <a:pt x="5965" y="19302"/>
                    <a:pt x="5038" y="20221"/>
                  </a:cubicBezTo>
                  <a:cubicBezTo>
                    <a:pt x="3822" y="21140"/>
                    <a:pt x="2664" y="21600"/>
                    <a:pt x="1621" y="21600"/>
                  </a:cubicBezTo>
                  <a:cubicBezTo>
                    <a:pt x="1621" y="21600"/>
                    <a:pt x="1621" y="21600"/>
                    <a:pt x="1621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8084" name="Freeform 449"/>
            <p:cNvSpPr/>
            <p:nvPr/>
          </p:nvSpPr>
          <p:spPr>
            <a:xfrm flipH="1" rot="5400000">
              <a:off x="953569" y="4961972"/>
              <a:ext cx="348236" cy="444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299" y="21600"/>
                  </a:moveTo>
                  <a:cubicBezTo>
                    <a:pt x="812" y="21600"/>
                    <a:pt x="487" y="21600"/>
                    <a:pt x="0" y="21600"/>
                  </a:cubicBezTo>
                  <a:cubicBezTo>
                    <a:pt x="3573" y="20329"/>
                    <a:pt x="6983" y="15247"/>
                    <a:pt x="10556" y="11435"/>
                  </a:cubicBezTo>
                  <a:cubicBezTo>
                    <a:pt x="11044" y="10165"/>
                    <a:pt x="11044" y="10165"/>
                    <a:pt x="11044" y="10165"/>
                  </a:cubicBezTo>
                  <a:cubicBezTo>
                    <a:pt x="11856" y="8894"/>
                    <a:pt x="12668" y="7624"/>
                    <a:pt x="13480" y="6353"/>
                  </a:cubicBezTo>
                  <a:cubicBezTo>
                    <a:pt x="15753" y="3812"/>
                    <a:pt x="18027" y="0"/>
                    <a:pt x="20138" y="0"/>
                  </a:cubicBezTo>
                  <a:cubicBezTo>
                    <a:pt x="20626" y="0"/>
                    <a:pt x="21113" y="0"/>
                    <a:pt x="21600" y="0"/>
                  </a:cubicBezTo>
                  <a:cubicBezTo>
                    <a:pt x="18677" y="7624"/>
                    <a:pt x="15591" y="11435"/>
                    <a:pt x="12343" y="13976"/>
                  </a:cubicBezTo>
                  <a:cubicBezTo>
                    <a:pt x="11368" y="15247"/>
                    <a:pt x="10232" y="16518"/>
                    <a:pt x="9257" y="16518"/>
                  </a:cubicBezTo>
                  <a:cubicBezTo>
                    <a:pt x="6171" y="20329"/>
                    <a:pt x="3573" y="21600"/>
                    <a:pt x="1299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8085" name="Freeform 450"/>
            <p:cNvSpPr/>
            <p:nvPr/>
          </p:nvSpPr>
          <p:spPr>
            <a:xfrm flipH="1" rot="5400000">
              <a:off x="986911" y="5008652"/>
              <a:ext cx="284516" cy="355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387" y="21600"/>
                  </a:moveTo>
                  <a:cubicBezTo>
                    <a:pt x="793" y="21600"/>
                    <a:pt x="396" y="21600"/>
                    <a:pt x="0" y="21600"/>
                  </a:cubicBezTo>
                  <a:cubicBezTo>
                    <a:pt x="3171" y="15429"/>
                    <a:pt x="6738" y="10800"/>
                    <a:pt x="10106" y="7714"/>
                  </a:cubicBezTo>
                  <a:cubicBezTo>
                    <a:pt x="12881" y="4629"/>
                    <a:pt x="12881" y="4629"/>
                    <a:pt x="12881" y="4629"/>
                  </a:cubicBezTo>
                  <a:cubicBezTo>
                    <a:pt x="14862" y="1543"/>
                    <a:pt x="16844" y="0"/>
                    <a:pt x="18826" y="0"/>
                  </a:cubicBezTo>
                  <a:cubicBezTo>
                    <a:pt x="19817" y="0"/>
                    <a:pt x="20807" y="0"/>
                    <a:pt x="21600" y="1543"/>
                  </a:cubicBezTo>
                  <a:cubicBezTo>
                    <a:pt x="21600" y="3086"/>
                    <a:pt x="21600" y="4629"/>
                    <a:pt x="21600" y="4629"/>
                  </a:cubicBezTo>
                  <a:cubicBezTo>
                    <a:pt x="19222" y="7714"/>
                    <a:pt x="16844" y="9257"/>
                    <a:pt x="14466" y="10800"/>
                  </a:cubicBezTo>
                  <a:cubicBezTo>
                    <a:pt x="12881" y="12343"/>
                    <a:pt x="11097" y="13886"/>
                    <a:pt x="9512" y="15429"/>
                  </a:cubicBezTo>
                  <a:cubicBezTo>
                    <a:pt x="8125" y="16971"/>
                    <a:pt x="8125" y="16971"/>
                    <a:pt x="8125" y="16971"/>
                  </a:cubicBezTo>
                  <a:cubicBezTo>
                    <a:pt x="5945" y="18514"/>
                    <a:pt x="3567" y="21600"/>
                    <a:pt x="1387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8086" name="Freeform 451"/>
            <p:cNvSpPr/>
            <p:nvPr/>
          </p:nvSpPr>
          <p:spPr>
            <a:xfrm flipH="1" rot="5400000">
              <a:off x="1021734" y="5009391"/>
              <a:ext cx="222278" cy="3408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4066" y="21600"/>
                  </a:moveTo>
                  <a:cubicBezTo>
                    <a:pt x="2795" y="21600"/>
                    <a:pt x="1525" y="21600"/>
                    <a:pt x="0" y="21600"/>
                  </a:cubicBezTo>
                  <a:cubicBezTo>
                    <a:pt x="3558" y="18277"/>
                    <a:pt x="7369" y="16615"/>
                    <a:pt x="10927" y="11631"/>
                  </a:cubicBezTo>
                  <a:cubicBezTo>
                    <a:pt x="12198" y="11631"/>
                    <a:pt x="13468" y="9969"/>
                    <a:pt x="14739" y="8308"/>
                  </a:cubicBezTo>
                  <a:cubicBezTo>
                    <a:pt x="17026" y="4985"/>
                    <a:pt x="19313" y="1662"/>
                    <a:pt x="21600" y="0"/>
                  </a:cubicBezTo>
                  <a:cubicBezTo>
                    <a:pt x="17534" y="14954"/>
                    <a:pt x="11689" y="21600"/>
                    <a:pt x="4066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8087" name="Freeform 516"/>
            <p:cNvSpPr/>
            <p:nvPr/>
          </p:nvSpPr>
          <p:spPr>
            <a:xfrm flipH="1" rot="5400000">
              <a:off x="579435" y="230509"/>
              <a:ext cx="500802" cy="22820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17" h="21600" fill="norm" stroke="1" extrusionOk="0">
                  <a:moveTo>
                    <a:pt x="15120" y="21600"/>
                  </a:moveTo>
                  <a:cubicBezTo>
                    <a:pt x="14574" y="21600"/>
                    <a:pt x="14029" y="21600"/>
                    <a:pt x="13374" y="21352"/>
                  </a:cubicBezTo>
                  <a:cubicBezTo>
                    <a:pt x="13047" y="21352"/>
                    <a:pt x="12720" y="21600"/>
                    <a:pt x="12502" y="21600"/>
                  </a:cubicBezTo>
                  <a:cubicBezTo>
                    <a:pt x="12502" y="21600"/>
                    <a:pt x="12502" y="21600"/>
                    <a:pt x="12502" y="21600"/>
                  </a:cubicBezTo>
                  <a:cubicBezTo>
                    <a:pt x="10756" y="21600"/>
                    <a:pt x="9011" y="20359"/>
                    <a:pt x="7483" y="19366"/>
                  </a:cubicBezTo>
                  <a:cubicBezTo>
                    <a:pt x="5520" y="18124"/>
                    <a:pt x="2792" y="16386"/>
                    <a:pt x="1047" y="12662"/>
                  </a:cubicBezTo>
                  <a:cubicBezTo>
                    <a:pt x="174" y="10924"/>
                    <a:pt x="-153" y="9186"/>
                    <a:pt x="65" y="7697"/>
                  </a:cubicBezTo>
                  <a:cubicBezTo>
                    <a:pt x="720" y="3724"/>
                    <a:pt x="4865" y="993"/>
                    <a:pt x="6611" y="497"/>
                  </a:cubicBezTo>
                  <a:cubicBezTo>
                    <a:pt x="8247" y="248"/>
                    <a:pt x="9774" y="0"/>
                    <a:pt x="11192" y="0"/>
                  </a:cubicBezTo>
                  <a:cubicBezTo>
                    <a:pt x="12502" y="0"/>
                    <a:pt x="13920" y="0"/>
                    <a:pt x="15120" y="497"/>
                  </a:cubicBezTo>
                  <a:cubicBezTo>
                    <a:pt x="17956" y="1241"/>
                    <a:pt x="19702" y="3228"/>
                    <a:pt x="20465" y="6455"/>
                  </a:cubicBezTo>
                  <a:cubicBezTo>
                    <a:pt x="21447" y="10924"/>
                    <a:pt x="20792" y="16138"/>
                    <a:pt x="18829" y="19117"/>
                  </a:cubicBezTo>
                  <a:cubicBezTo>
                    <a:pt x="17847" y="20855"/>
                    <a:pt x="16538" y="21600"/>
                    <a:pt x="15120" y="21600"/>
                  </a:cubicBezTo>
                  <a:close/>
                  <a:moveTo>
                    <a:pt x="10756" y="745"/>
                  </a:moveTo>
                  <a:cubicBezTo>
                    <a:pt x="8247" y="993"/>
                    <a:pt x="5629" y="1241"/>
                    <a:pt x="3229" y="3228"/>
                  </a:cubicBezTo>
                  <a:cubicBezTo>
                    <a:pt x="2683" y="3724"/>
                    <a:pt x="829" y="5462"/>
                    <a:pt x="720" y="8441"/>
                  </a:cubicBezTo>
                  <a:cubicBezTo>
                    <a:pt x="611" y="9683"/>
                    <a:pt x="938" y="11172"/>
                    <a:pt x="1702" y="12414"/>
                  </a:cubicBezTo>
                  <a:cubicBezTo>
                    <a:pt x="3665" y="15641"/>
                    <a:pt x="6174" y="17628"/>
                    <a:pt x="8356" y="18869"/>
                  </a:cubicBezTo>
                  <a:cubicBezTo>
                    <a:pt x="9120" y="19366"/>
                    <a:pt x="9120" y="19366"/>
                    <a:pt x="9120" y="19366"/>
                  </a:cubicBezTo>
                  <a:cubicBezTo>
                    <a:pt x="9774" y="19614"/>
                    <a:pt x="10429" y="19862"/>
                    <a:pt x="11411" y="20110"/>
                  </a:cubicBezTo>
                  <a:cubicBezTo>
                    <a:pt x="11411" y="20110"/>
                    <a:pt x="11411" y="20110"/>
                    <a:pt x="11411" y="20110"/>
                  </a:cubicBezTo>
                  <a:cubicBezTo>
                    <a:pt x="11738" y="20359"/>
                    <a:pt x="12065" y="20359"/>
                    <a:pt x="12502" y="20359"/>
                  </a:cubicBezTo>
                  <a:cubicBezTo>
                    <a:pt x="12720" y="20359"/>
                    <a:pt x="13047" y="20359"/>
                    <a:pt x="13374" y="20359"/>
                  </a:cubicBezTo>
                  <a:cubicBezTo>
                    <a:pt x="13811" y="20359"/>
                    <a:pt x="14247" y="20359"/>
                    <a:pt x="14683" y="20359"/>
                  </a:cubicBezTo>
                  <a:cubicBezTo>
                    <a:pt x="15774" y="20359"/>
                    <a:pt x="17192" y="20359"/>
                    <a:pt x="18283" y="18621"/>
                  </a:cubicBezTo>
                  <a:cubicBezTo>
                    <a:pt x="19702" y="16138"/>
                    <a:pt x="20465" y="12662"/>
                    <a:pt x="20247" y="9434"/>
                  </a:cubicBezTo>
                  <a:cubicBezTo>
                    <a:pt x="19920" y="5959"/>
                    <a:pt x="18829" y="3476"/>
                    <a:pt x="17083" y="2483"/>
                  </a:cubicBezTo>
                  <a:cubicBezTo>
                    <a:pt x="15447" y="1241"/>
                    <a:pt x="13592" y="745"/>
                    <a:pt x="11192" y="745"/>
                  </a:cubicBezTo>
                  <a:lnTo>
                    <a:pt x="10756" y="745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8088" name="Freeform 517"/>
            <p:cNvSpPr/>
            <p:nvPr/>
          </p:nvSpPr>
          <p:spPr>
            <a:xfrm flipH="1" rot="5400000">
              <a:off x="371276" y="273327"/>
              <a:ext cx="908226" cy="3704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26" h="21600" fill="norm" stroke="1" extrusionOk="0">
                  <a:moveTo>
                    <a:pt x="16623" y="21600"/>
                  </a:moveTo>
                  <a:cubicBezTo>
                    <a:pt x="15754" y="21600"/>
                    <a:pt x="14760" y="21448"/>
                    <a:pt x="13519" y="21144"/>
                  </a:cubicBezTo>
                  <a:cubicBezTo>
                    <a:pt x="10602" y="20231"/>
                    <a:pt x="7871" y="18101"/>
                    <a:pt x="5636" y="16276"/>
                  </a:cubicBezTo>
                  <a:cubicBezTo>
                    <a:pt x="5388" y="15972"/>
                    <a:pt x="5388" y="15972"/>
                    <a:pt x="5388" y="15972"/>
                  </a:cubicBezTo>
                  <a:cubicBezTo>
                    <a:pt x="4023" y="14755"/>
                    <a:pt x="733" y="12017"/>
                    <a:pt x="112" y="8214"/>
                  </a:cubicBezTo>
                  <a:cubicBezTo>
                    <a:pt x="-74" y="7149"/>
                    <a:pt x="-12" y="6085"/>
                    <a:pt x="174" y="5020"/>
                  </a:cubicBezTo>
                  <a:cubicBezTo>
                    <a:pt x="733" y="2282"/>
                    <a:pt x="1912" y="1065"/>
                    <a:pt x="3774" y="1065"/>
                  </a:cubicBezTo>
                  <a:cubicBezTo>
                    <a:pt x="4209" y="1065"/>
                    <a:pt x="4705" y="1217"/>
                    <a:pt x="5140" y="1217"/>
                  </a:cubicBezTo>
                  <a:cubicBezTo>
                    <a:pt x="5760" y="1369"/>
                    <a:pt x="6381" y="1521"/>
                    <a:pt x="7064" y="1521"/>
                  </a:cubicBezTo>
                  <a:cubicBezTo>
                    <a:pt x="8988" y="1521"/>
                    <a:pt x="10788" y="913"/>
                    <a:pt x="12774" y="456"/>
                  </a:cubicBezTo>
                  <a:cubicBezTo>
                    <a:pt x="13147" y="456"/>
                    <a:pt x="13147" y="456"/>
                    <a:pt x="13147" y="456"/>
                  </a:cubicBezTo>
                  <a:cubicBezTo>
                    <a:pt x="13954" y="152"/>
                    <a:pt x="14760" y="0"/>
                    <a:pt x="15505" y="0"/>
                  </a:cubicBezTo>
                  <a:cubicBezTo>
                    <a:pt x="18112" y="0"/>
                    <a:pt x="20098" y="1521"/>
                    <a:pt x="21526" y="4259"/>
                  </a:cubicBezTo>
                  <a:cubicBezTo>
                    <a:pt x="21526" y="4563"/>
                    <a:pt x="21526" y="4563"/>
                    <a:pt x="21526" y="4563"/>
                  </a:cubicBezTo>
                  <a:cubicBezTo>
                    <a:pt x="20036" y="1977"/>
                    <a:pt x="18050" y="608"/>
                    <a:pt x="15505" y="608"/>
                  </a:cubicBezTo>
                  <a:cubicBezTo>
                    <a:pt x="14574" y="608"/>
                    <a:pt x="13519" y="913"/>
                    <a:pt x="12402" y="1217"/>
                  </a:cubicBezTo>
                  <a:cubicBezTo>
                    <a:pt x="10478" y="1977"/>
                    <a:pt x="8864" y="2282"/>
                    <a:pt x="7250" y="2282"/>
                  </a:cubicBezTo>
                  <a:cubicBezTo>
                    <a:pt x="6629" y="2282"/>
                    <a:pt x="6009" y="2130"/>
                    <a:pt x="5388" y="2130"/>
                  </a:cubicBezTo>
                  <a:cubicBezTo>
                    <a:pt x="5016" y="1977"/>
                    <a:pt x="5016" y="1977"/>
                    <a:pt x="5016" y="1977"/>
                  </a:cubicBezTo>
                  <a:cubicBezTo>
                    <a:pt x="4581" y="1977"/>
                    <a:pt x="4085" y="1825"/>
                    <a:pt x="3650" y="1825"/>
                  </a:cubicBezTo>
                  <a:cubicBezTo>
                    <a:pt x="3029" y="1825"/>
                    <a:pt x="2595" y="1977"/>
                    <a:pt x="2160" y="2282"/>
                  </a:cubicBezTo>
                  <a:cubicBezTo>
                    <a:pt x="1292" y="2890"/>
                    <a:pt x="174" y="4715"/>
                    <a:pt x="423" y="7149"/>
                  </a:cubicBezTo>
                  <a:cubicBezTo>
                    <a:pt x="795" y="10496"/>
                    <a:pt x="2595" y="12321"/>
                    <a:pt x="3836" y="13538"/>
                  </a:cubicBezTo>
                  <a:cubicBezTo>
                    <a:pt x="5512" y="15211"/>
                    <a:pt x="7064" y="16580"/>
                    <a:pt x="8492" y="17645"/>
                  </a:cubicBezTo>
                  <a:cubicBezTo>
                    <a:pt x="11533" y="19775"/>
                    <a:pt x="14202" y="20839"/>
                    <a:pt x="16623" y="20839"/>
                  </a:cubicBezTo>
                  <a:cubicBezTo>
                    <a:pt x="16871" y="20839"/>
                    <a:pt x="16871" y="20839"/>
                    <a:pt x="16871" y="20839"/>
                  </a:cubicBezTo>
                  <a:cubicBezTo>
                    <a:pt x="18609" y="20839"/>
                    <a:pt x="20036" y="20079"/>
                    <a:pt x="21154" y="18558"/>
                  </a:cubicBezTo>
                  <a:cubicBezTo>
                    <a:pt x="21278" y="18558"/>
                    <a:pt x="21402" y="18254"/>
                    <a:pt x="21526" y="18101"/>
                  </a:cubicBezTo>
                  <a:cubicBezTo>
                    <a:pt x="21526" y="19014"/>
                    <a:pt x="21526" y="19014"/>
                    <a:pt x="21526" y="19014"/>
                  </a:cubicBezTo>
                  <a:cubicBezTo>
                    <a:pt x="20098" y="20839"/>
                    <a:pt x="18547" y="21600"/>
                    <a:pt x="16623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8089" name="Freeform 518"/>
            <p:cNvSpPr/>
            <p:nvPr/>
          </p:nvSpPr>
          <p:spPr>
            <a:xfrm flipH="1" rot="5400000">
              <a:off x="169140" y="353953"/>
              <a:ext cx="1306572" cy="6075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20" h="21600" fill="norm" stroke="1" extrusionOk="0">
                  <a:moveTo>
                    <a:pt x="19063" y="21600"/>
                  </a:moveTo>
                  <a:cubicBezTo>
                    <a:pt x="17295" y="21600"/>
                    <a:pt x="15527" y="20948"/>
                    <a:pt x="13889" y="20203"/>
                  </a:cubicBezTo>
                  <a:cubicBezTo>
                    <a:pt x="13458" y="20017"/>
                    <a:pt x="13070" y="19924"/>
                    <a:pt x="12639" y="19738"/>
                  </a:cubicBezTo>
                  <a:cubicBezTo>
                    <a:pt x="10569" y="18807"/>
                    <a:pt x="8370" y="17969"/>
                    <a:pt x="6344" y="16386"/>
                  </a:cubicBezTo>
                  <a:cubicBezTo>
                    <a:pt x="4663" y="15083"/>
                    <a:pt x="3326" y="13779"/>
                    <a:pt x="2248" y="12010"/>
                  </a:cubicBezTo>
                  <a:cubicBezTo>
                    <a:pt x="1429" y="10707"/>
                    <a:pt x="265" y="8752"/>
                    <a:pt x="49" y="6331"/>
                  </a:cubicBezTo>
                  <a:cubicBezTo>
                    <a:pt x="-80" y="4934"/>
                    <a:pt x="49" y="3817"/>
                    <a:pt x="394" y="2886"/>
                  </a:cubicBezTo>
                  <a:cubicBezTo>
                    <a:pt x="1386" y="372"/>
                    <a:pt x="3800" y="93"/>
                    <a:pt x="4835" y="93"/>
                  </a:cubicBezTo>
                  <a:cubicBezTo>
                    <a:pt x="5180" y="93"/>
                    <a:pt x="5525" y="93"/>
                    <a:pt x="5870" y="186"/>
                  </a:cubicBezTo>
                  <a:cubicBezTo>
                    <a:pt x="6430" y="279"/>
                    <a:pt x="7034" y="466"/>
                    <a:pt x="7594" y="559"/>
                  </a:cubicBezTo>
                  <a:cubicBezTo>
                    <a:pt x="8586" y="838"/>
                    <a:pt x="9621" y="1117"/>
                    <a:pt x="10655" y="1117"/>
                  </a:cubicBezTo>
                  <a:cubicBezTo>
                    <a:pt x="10698" y="1117"/>
                    <a:pt x="10698" y="1117"/>
                    <a:pt x="10698" y="1117"/>
                  </a:cubicBezTo>
                  <a:cubicBezTo>
                    <a:pt x="11906" y="1117"/>
                    <a:pt x="13113" y="838"/>
                    <a:pt x="14277" y="559"/>
                  </a:cubicBezTo>
                  <a:cubicBezTo>
                    <a:pt x="15269" y="372"/>
                    <a:pt x="16303" y="93"/>
                    <a:pt x="17338" y="0"/>
                  </a:cubicBezTo>
                  <a:cubicBezTo>
                    <a:pt x="17510" y="0"/>
                    <a:pt x="17640" y="0"/>
                    <a:pt x="17812" y="0"/>
                  </a:cubicBezTo>
                  <a:cubicBezTo>
                    <a:pt x="19321" y="0"/>
                    <a:pt x="20528" y="559"/>
                    <a:pt x="21520" y="1676"/>
                  </a:cubicBezTo>
                  <a:cubicBezTo>
                    <a:pt x="21520" y="2328"/>
                    <a:pt x="21520" y="2328"/>
                    <a:pt x="21520" y="2328"/>
                  </a:cubicBezTo>
                  <a:cubicBezTo>
                    <a:pt x="20442" y="1117"/>
                    <a:pt x="19278" y="466"/>
                    <a:pt x="17985" y="466"/>
                  </a:cubicBezTo>
                  <a:cubicBezTo>
                    <a:pt x="17855" y="466"/>
                    <a:pt x="17855" y="466"/>
                    <a:pt x="17855" y="466"/>
                  </a:cubicBezTo>
                  <a:cubicBezTo>
                    <a:pt x="16734" y="559"/>
                    <a:pt x="15613" y="838"/>
                    <a:pt x="14492" y="1024"/>
                  </a:cubicBezTo>
                  <a:cubicBezTo>
                    <a:pt x="13846" y="1210"/>
                    <a:pt x="13199" y="1303"/>
                    <a:pt x="12509" y="1490"/>
                  </a:cubicBezTo>
                  <a:cubicBezTo>
                    <a:pt x="11992" y="1583"/>
                    <a:pt x="11474" y="1583"/>
                    <a:pt x="10957" y="1583"/>
                  </a:cubicBezTo>
                  <a:cubicBezTo>
                    <a:pt x="10095" y="1583"/>
                    <a:pt x="9233" y="1490"/>
                    <a:pt x="8370" y="1210"/>
                  </a:cubicBezTo>
                  <a:cubicBezTo>
                    <a:pt x="7680" y="1024"/>
                    <a:pt x="7680" y="1024"/>
                    <a:pt x="7680" y="1024"/>
                  </a:cubicBezTo>
                  <a:cubicBezTo>
                    <a:pt x="6689" y="745"/>
                    <a:pt x="5611" y="466"/>
                    <a:pt x="4576" y="466"/>
                  </a:cubicBezTo>
                  <a:cubicBezTo>
                    <a:pt x="4231" y="466"/>
                    <a:pt x="3886" y="559"/>
                    <a:pt x="3542" y="652"/>
                  </a:cubicBezTo>
                  <a:cubicBezTo>
                    <a:pt x="2679" y="838"/>
                    <a:pt x="1084" y="1676"/>
                    <a:pt x="480" y="3631"/>
                  </a:cubicBezTo>
                  <a:cubicBezTo>
                    <a:pt x="222" y="4469"/>
                    <a:pt x="179" y="5400"/>
                    <a:pt x="351" y="6424"/>
                  </a:cubicBezTo>
                  <a:cubicBezTo>
                    <a:pt x="696" y="8659"/>
                    <a:pt x="1645" y="10800"/>
                    <a:pt x="3283" y="12941"/>
                  </a:cubicBezTo>
                  <a:cubicBezTo>
                    <a:pt x="4706" y="14710"/>
                    <a:pt x="6387" y="16107"/>
                    <a:pt x="8629" y="17317"/>
                  </a:cubicBezTo>
                  <a:cubicBezTo>
                    <a:pt x="10354" y="18248"/>
                    <a:pt x="12164" y="18993"/>
                    <a:pt x="13889" y="19645"/>
                  </a:cubicBezTo>
                  <a:cubicBezTo>
                    <a:pt x="14492" y="19924"/>
                    <a:pt x="14492" y="19924"/>
                    <a:pt x="14492" y="19924"/>
                  </a:cubicBezTo>
                  <a:cubicBezTo>
                    <a:pt x="16001" y="20483"/>
                    <a:pt x="17424" y="20948"/>
                    <a:pt x="18890" y="20948"/>
                  </a:cubicBezTo>
                  <a:cubicBezTo>
                    <a:pt x="19106" y="20948"/>
                    <a:pt x="19321" y="20948"/>
                    <a:pt x="19537" y="20948"/>
                  </a:cubicBezTo>
                  <a:cubicBezTo>
                    <a:pt x="20227" y="20855"/>
                    <a:pt x="20916" y="20669"/>
                    <a:pt x="21520" y="20297"/>
                  </a:cubicBezTo>
                  <a:cubicBezTo>
                    <a:pt x="21520" y="21041"/>
                    <a:pt x="21520" y="21041"/>
                    <a:pt x="21520" y="21041"/>
                  </a:cubicBezTo>
                  <a:cubicBezTo>
                    <a:pt x="20960" y="21321"/>
                    <a:pt x="20356" y="21507"/>
                    <a:pt x="19752" y="21600"/>
                  </a:cubicBezTo>
                  <a:cubicBezTo>
                    <a:pt x="19494" y="21600"/>
                    <a:pt x="19278" y="21600"/>
                    <a:pt x="19063" y="21600"/>
                  </a:cubicBezTo>
                  <a:cubicBezTo>
                    <a:pt x="19063" y="21600"/>
                    <a:pt x="19063" y="21600"/>
                    <a:pt x="19063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8090" name="Freeform 519"/>
            <p:cNvSpPr/>
            <p:nvPr/>
          </p:nvSpPr>
          <p:spPr>
            <a:xfrm flipH="1" rot="5400000">
              <a:off x="929119" y="5929"/>
              <a:ext cx="23711" cy="207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cubicBezTo>
                    <a:pt x="7200" y="2700"/>
                    <a:pt x="14400" y="5400"/>
                    <a:pt x="21600" y="10800"/>
                  </a:cubicBezTo>
                  <a:cubicBezTo>
                    <a:pt x="21600" y="21600"/>
                    <a:pt x="21600" y="21600"/>
                    <a:pt x="21600" y="21600"/>
                  </a:cubicBezTo>
                  <a:cubicBezTo>
                    <a:pt x="16800" y="18900"/>
                    <a:pt x="2400" y="2700"/>
                    <a:pt x="0" y="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8091" name="Freeform 520"/>
            <p:cNvSpPr/>
            <p:nvPr/>
          </p:nvSpPr>
          <p:spPr>
            <a:xfrm flipH="1" rot="5400000">
              <a:off x="649049" y="20747"/>
              <a:ext cx="53347" cy="207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cubicBezTo>
                    <a:pt x="7560" y="16200"/>
                    <a:pt x="14040" y="10800"/>
                    <a:pt x="21600" y="0"/>
                  </a:cubicBezTo>
                  <a:cubicBezTo>
                    <a:pt x="21600" y="8100"/>
                    <a:pt x="21600" y="8100"/>
                    <a:pt x="21600" y="8100"/>
                  </a:cubicBezTo>
                  <a:cubicBezTo>
                    <a:pt x="14040" y="16200"/>
                    <a:pt x="6480" y="21600"/>
                    <a:pt x="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8092" name="Freeform 521"/>
            <p:cNvSpPr/>
            <p:nvPr/>
          </p:nvSpPr>
          <p:spPr>
            <a:xfrm flipH="1" rot="5400000">
              <a:off x="917263" y="1"/>
              <a:ext cx="37047" cy="370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12343"/>
                  </a:moveTo>
                  <a:cubicBezTo>
                    <a:pt x="13886" y="7714"/>
                    <a:pt x="7714" y="4629"/>
                    <a:pt x="1543" y="0"/>
                  </a:cubicBezTo>
                  <a:cubicBezTo>
                    <a:pt x="0" y="0"/>
                    <a:pt x="0" y="0"/>
                    <a:pt x="0" y="1543"/>
                  </a:cubicBezTo>
                  <a:cubicBezTo>
                    <a:pt x="7714" y="7714"/>
                    <a:pt x="13886" y="13886"/>
                    <a:pt x="21600" y="21600"/>
                  </a:cubicBezTo>
                  <a:lnTo>
                    <a:pt x="21600" y="12343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8093" name="Freeform 522"/>
            <p:cNvSpPr/>
            <p:nvPr/>
          </p:nvSpPr>
          <p:spPr>
            <a:xfrm flipH="1" rot="5400000">
              <a:off x="662708" y="8572"/>
              <a:ext cx="37886" cy="207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40" h="21600" fill="norm" stroke="1" extrusionOk="0">
                  <a:moveTo>
                    <a:pt x="21240" y="0"/>
                  </a:moveTo>
                  <a:cubicBezTo>
                    <a:pt x="15480" y="8100"/>
                    <a:pt x="8280" y="13500"/>
                    <a:pt x="1080" y="16200"/>
                  </a:cubicBezTo>
                  <a:cubicBezTo>
                    <a:pt x="-360" y="16200"/>
                    <a:pt x="-360" y="21600"/>
                    <a:pt x="1080" y="21600"/>
                  </a:cubicBezTo>
                  <a:cubicBezTo>
                    <a:pt x="9720" y="21600"/>
                    <a:pt x="15480" y="21600"/>
                    <a:pt x="21240" y="18900"/>
                  </a:cubicBezTo>
                  <a:lnTo>
                    <a:pt x="21240" y="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8094" name="Freeform 523"/>
            <p:cNvSpPr/>
            <p:nvPr/>
          </p:nvSpPr>
          <p:spPr>
            <a:xfrm flipH="1" rot="5400000">
              <a:off x="906150" y="5189"/>
              <a:ext cx="63721" cy="6223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15300" y="13500"/>
                    <a:pt x="8100" y="6300"/>
                    <a:pt x="0" y="0"/>
                  </a:cubicBezTo>
                  <a:cubicBezTo>
                    <a:pt x="2700" y="1800"/>
                    <a:pt x="5400" y="2700"/>
                    <a:pt x="8100" y="4500"/>
                  </a:cubicBezTo>
                  <a:cubicBezTo>
                    <a:pt x="13500" y="8100"/>
                    <a:pt x="17100" y="11700"/>
                    <a:pt x="21600" y="16200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8095" name="Freeform 524"/>
            <p:cNvSpPr/>
            <p:nvPr/>
          </p:nvSpPr>
          <p:spPr>
            <a:xfrm flipH="1" rot="5400000">
              <a:off x="664608" y="8152"/>
              <a:ext cx="44456" cy="370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082" y="15429"/>
                  </a:moveTo>
                  <a:cubicBezTo>
                    <a:pt x="11435" y="10800"/>
                    <a:pt x="16518" y="6171"/>
                    <a:pt x="21600" y="0"/>
                  </a:cubicBezTo>
                  <a:cubicBezTo>
                    <a:pt x="21600" y="12343"/>
                    <a:pt x="21600" y="12343"/>
                    <a:pt x="21600" y="12343"/>
                  </a:cubicBezTo>
                  <a:cubicBezTo>
                    <a:pt x="15247" y="16971"/>
                    <a:pt x="7624" y="20057"/>
                    <a:pt x="0" y="21600"/>
                  </a:cubicBezTo>
                  <a:cubicBezTo>
                    <a:pt x="1271" y="20057"/>
                    <a:pt x="3812" y="18514"/>
                    <a:pt x="5082" y="15429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8096" name="Freeform 525"/>
            <p:cNvSpPr/>
            <p:nvPr/>
          </p:nvSpPr>
          <p:spPr>
            <a:xfrm flipH="1" rot="5400000">
              <a:off x="676042" y="4024"/>
              <a:ext cx="12701" cy="127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cubicBezTo>
                    <a:pt x="5400" y="14400"/>
                    <a:pt x="16200" y="7200"/>
                    <a:pt x="21600" y="0"/>
                  </a:cubicBezTo>
                  <a:cubicBezTo>
                    <a:pt x="21600" y="7200"/>
                    <a:pt x="21600" y="7200"/>
                    <a:pt x="21600" y="7200"/>
                  </a:cubicBezTo>
                  <a:cubicBezTo>
                    <a:pt x="16200" y="14400"/>
                    <a:pt x="5400" y="14400"/>
                    <a:pt x="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8097" name="Freeform 526"/>
            <p:cNvSpPr/>
            <p:nvPr/>
          </p:nvSpPr>
          <p:spPr>
            <a:xfrm flipH="1" rot="5400000">
              <a:off x="827612" y="74834"/>
              <a:ext cx="245988" cy="1052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20451" y="17280"/>
                    <a:pt x="18843" y="14040"/>
                    <a:pt x="17004" y="11340"/>
                  </a:cubicBezTo>
                  <a:cubicBezTo>
                    <a:pt x="14017" y="7020"/>
                    <a:pt x="10800" y="3780"/>
                    <a:pt x="7583" y="2700"/>
                  </a:cubicBezTo>
                  <a:cubicBezTo>
                    <a:pt x="5055" y="1620"/>
                    <a:pt x="2528" y="1080"/>
                    <a:pt x="0" y="540"/>
                  </a:cubicBezTo>
                  <a:cubicBezTo>
                    <a:pt x="1609" y="0"/>
                    <a:pt x="3217" y="0"/>
                    <a:pt x="4596" y="0"/>
                  </a:cubicBezTo>
                  <a:cubicBezTo>
                    <a:pt x="6664" y="0"/>
                    <a:pt x="8272" y="0"/>
                    <a:pt x="10111" y="1080"/>
                  </a:cubicBezTo>
                  <a:cubicBezTo>
                    <a:pt x="14706" y="3780"/>
                    <a:pt x="17923" y="7560"/>
                    <a:pt x="20221" y="12960"/>
                  </a:cubicBezTo>
                  <a:cubicBezTo>
                    <a:pt x="20681" y="14040"/>
                    <a:pt x="21140" y="15120"/>
                    <a:pt x="21600" y="16200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8098" name="Freeform 527"/>
            <p:cNvSpPr/>
            <p:nvPr/>
          </p:nvSpPr>
          <p:spPr>
            <a:xfrm flipH="1" rot="5400000">
              <a:off x="477155" y="167450"/>
              <a:ext cx="422328" cy="9632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1001" y="21600"/>
                  </a:moveTo>
                  <a:cubicBezTo>
                    <a:pt x="7379" y="21600"/>
                    <a:pt x="3354" y="18097"/>
                    <a:pt x="0" y="14595"/>
                  </a:cubicBezTo>
                  <a:cubicBezTo>
                    <a:pt x="2952" y="16930"/>
                    <a:pt x="6037" y="18097"/>
                    <a:pt x="8989" y="18097"/>
                  </a:cubicBezTo>
                  <a:cubicBezTo>
                    <a:pt x="9257" y="18097"/>
                    <a:pt x="9660" y="18097"/>
                    <a:pt x="10062" y="18097"/>
                  </a:cubicBezTo>
                  <a:cubicBezTo>
                    <a:pt x="13684" y="18097"/>
                    <a:pt x="18783" y="16346"/>
                    <a:pt x="21332" y="1751"/>
                  </a:cubicBezTo>
                  <a:cubicBezTo>
                    <a:pt x="21332" y="1168"/>
                    <a:pt x="21466" y="584"/>
                    <a:pt x="21600" y="0"/>
                  </a:cubicBezTo>
                  <a:cubicBezTo>
                    <a:pt x="21600" y="5254"/>
                    <a:pt x="21600" y="5254"/>
                    <a:pt x="21600" y="5254"/>
                  </a:cubicBezTo>
                  <a:cubicBezTo>
                    <a:pt x="19319" y="16346"/>
                    <a:pt x="15697" y="21600"/>
                    <a:pt x="11001" y="21600"/>
                  </a:cubicBezTo>
                  <a:cubicBezTo>
                    <a:pt x="11001" y="21600"/>
                    <a:pt x="11001" y="21600"/>
                    <a:pt x="11001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8099" name="Freeform 528"/>
            <p:cNvSpPr/>
            <p:nvPr/>
          </p:nvSpPr>
          <p:spPr>
            <a:xfrm flipH="1" rot="5400000">
              <a:off x="328228" y="194865"/>
              <a:ext cx="425291" cy="444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2533" y="21600"/>
                  </a:moveTo>
                  <a:cubicBezTo>
                    <a:pt x="11333" y="21600"/>
                    <a:pt x="10133" y="21600"/>
                    <a:pt x="9067" y="20329"/>
                  </a:cubicBezTo>
                  <a:cubicBezTo>
                    <a:pt x="6667" y="17788"/>
                    <a:pt x="4667" y="13976"/>
                    <a:pt x="2933" y="10165"/>
                  </a:cubicBezTo>
                  <a:cubicBezTo>
                    <a:pt x="1867" y="7624"/>
                    <a:pt x="933" y="5082"/>
                    <a:pt x="0" y="1271"/>
                  </a:cubicBezTo>
                  <a:cubicBezTo>
                    <a:pt x="4400" y="11435"/>
                    <a:pt x="8133" y="15247"/>
                    <a:pt x="11733" y="15247"/>
                  </a:cubicBezTo>
                  <a:cubicBezTo>
                    <a:pt x="14800" y="15247"/>
                    <a:pt x="17600" y="11435"/>
                    <a:pt x="20133" y="3812"/>
                  </a:cubicBezTo>
                  <a:cubicBezTo>
                    <a:pt x="20667" y="2541"/>
                    <a:pt x="21067" y="1271"/>
                    <a:pt x="21600" y="0"/>
                  </a:cubicBezTo>
                  <a:cubicBezTo>
                    <a:pt x="21600" y="8894"/>
                    <a:pt x="21600" y="8894"/>
                    <a:pt x="21600" y="8894"/>
                  </a:cubicBezTo>
                  <a:cubicBezTo>
                    <a:pt x="18667" y="17788"/>
                    <a:pt x="15600" y="21600"/>
                    <a:pt x="12533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8100" name="Freeform 529"/>
            <p:cNvSpPr/>
            <p:nvPr/>
          </p:nvSpPr>
          <p:spPr>
            <a:xfrm flipH="1" rot="5400000">
              <a:off x="71896" y="359322"/>
              <a:ext cx="1552925" cy="84317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35" h="21600" fill="norm" stroke="1" extrusionOk="0">
                  <a:moveTo>
                    <a:pt x="20066" y="21600"/>
                  </a:moveTo>
                  <a:cubicBezTo>
                    <a:pt x="19674" y="21600"/>
                    <a:pt x="19282" y="21533"/>
                    <a:pt x="18854" y="21466"/>
                  </a:cubicBezTo>
                  <a:cubicBezTo>
                    <a:pt x="18604" y="21399"/>
                    <a:pt x="18355" y="21332"/>
                    <a:pt x="18105" y="21265"/>
                  </a:cubicBezTo>
                  <a:cubicBezTo>
                    <a:pt x="15610" y="20862"/>
                    <a:pt x="13258" y="20057"/>
                    <a:pt x="11190" y="18850"/>
                  </a:cubicBezTo>
                  <a:cubicBezTo>
                    <a:pt x="9373" y="17843"/>
                    <a:pt x="7626" y="16502"/>
                    <a:pt x="6129" y="15361"/>
                  </a:cubicBezTo>
                  <a:cubicBezTo>
                    <a:pt x="5131" y="14624"/>
                    <a:pt x="4062" y="13819"/>
                    <a:pt x="3099" y="12678"/>
                  </a:cubicBezTo>
                  <a:cubicBezTo>
                    <a:pt x="2208" y="11605"/>
                    <a:pt x="-465" y="8452"/>
                    <a:pt x="70" y="5031"/>
                  </a:cubicBezTo>
                  <a:cubicBezTo>
                    <a:pt x="355" y="3220"/>
                    <a:pt x="1388" y="1945"/>
                    <a:pt x="2280" y="1543"/>
                  </a:cubicBezTo>
                  <a:cubicBezTo>
                    <a:pt x="2850" y="1275"/>
                    <a:pt x="3456" y="1140"/>
                    <a:pt x="4204" y="1140"/>
                  </a:cubicBezTo>
                  <a:cubicBezTo>
                    <a:pt x="4632" y="1140"/>
                    <a:pt x="5060" y="1207"/>
                    <a:pt x="5487" y="1207"/>
                  </a:cubicBezTo>
                  <a:cubicBezTo>
                    <a:pt x="5880" y="1275"/>
                    <a:pt x="6307" y="1275"/>
                    <a:pt x="6735" y="1275"/>
                  </a:cubicBezTo>
                  <a:cubicBezTo>
                    <a:pt x="6806" y="1275"/>
                    <a:pt x="6806" y="1275"/>
                    <a:pt x="6806" y="1275"/>
                  </a:cubicBezTo>
                  <a:cubicBezTo>
                    <a:pt x="8695" y="1275"/>
                    <a:pt x="10549" y="872"/>
                    <a:pt x="12260" y="402"/>
                  </a:cubicBezTo>
                  <a:cubicBezTo>
                    <a:pt x="13115" y="201"/>
                    <a:pt x="14220" y="0"/>
                    <a:pt x="15361" y="0"/>
                  </a:cubicBezTo>
                  <a:cubicBezTo>
                    <a:pt x="15824" y="0"/>
                    <a:pt x="16252" y="0"/>
                    <a:pt x="16680" y="67"/>
                  </a:cubicBezTo>
                  <a:cubicBezTo>
                    <a:pt x="18070" y="335"/>
                    <a:pt x="19495" y="1140"/>
                    <a:pt x="21135" y="2482"/>
                  </a:cubicBezTo>
                  <a:cubicBezTo>
                    <a:pt x="21135" y="3019"/>
                    <a:pt x="21135" y="3019"/>
                    <a:pt x="21135" y="3019"/>
                  </a:cubicBezTo>
                  <a:cubicBezTo>
                    <a:pt x="20101" y="2080"/>
                    <a:pt x="18961" y="1207"/>
                    <a:pt x="17678" y="805"/>
                  </a:cubicBezTo>
                  <a:cubicBezTo>
                    <a:pt x="16929" y="537"/>
                    <a:pt x="16109" y="402"/>
                    <a:pt x="15254" y="402"/>
                  </a:cubicBezTo>
                  <a:cubicBezTo>
                    <a:pt x="14612" y="402"/>
                    <a:pt x="13971" y="470"/>
                    <a:pt x="13258" y="671"/>
                  </a:cubicBezTo>
                  <a:cubicBezTo>
                    <a:pt x="12687" y="738"/>
                    <a:pt x="12117" y="872"/>
                    <a:pt x="11547" y="1006"/>
                  </a:cubicBezTo>
                  <a:cubicBezTo>
                    <a:pt x="10406" y="1342"/>
                    <a:pt x="9230" y="1610"/>
                    <a:pt x="8054" y="1677"/>
                  </a:cubicBezTo>
                  <a:cubicBezTo>
                    <a:pt x="7697" y="1677"/>
                    <a:pt x="7341" y="1744"/>
                    <a:pt x="6949" y="1744"/>
                  </a:cubicBezTo>
                  <a:cubicBezTo>
                    <a:pt x="6379" y="1744"/>
                    <a:pt x="5808" y="1677"/>
                    <a:pt x="5274" y="1610"/>
                  </a:cubicBezTo>
                  <a:cubicBezTo>
                    <a:pt x="5202" y="1610"/>
                    <a:pt x="5202" y="1610"/>
                    <a:pt x="5202" y="1610"/>
                  </a:cubicBezTo>
                  <a:cubicBezTo>
                    <a:pt x="4846" y="1610"/>
                    <a:pt x="4454" y="1543"/>
                    <a:pt x="4062" y="1543"/>
                  </a:cubicBezTo>
                  <a:cubicBezTo>
                    <a:pt x="3741" y="1543"/>
                    <a:pt x="3456" y="1610"/>
                    <a:pt x="3171" y="1677"/>
                  </a:cubicBezTo>
                  <a:cubicBezTo>
                    <a:pt x="1994" y="1945"/>
                    <a:pt x="177" y="3354"/>
                    <a:pt x="284" y="6037"/>
                  </a:cubicBezTo>
                  <a:cubicBezTo>
                    <a:pt x="355" y="7983"/>
                    <a:pt x="1282" y="9593"/>
                    <a:pt x="1994" y="10666"/>
                  </a:cubicBezTo>
                  <a:cubicBezTo>
                    <a:pt x="4026" y="13752"/>
                    <a:pt x="6592" y="15429"/>
                    <a:pt x="9087" y="17106"/>
                  </a:cubicBezTo>
                  <a:cubicBezTo>
                    <a:pt x="9337" y="17240"/>
                    <a:pt x="9337" y="17240"/>
                    <a:pt x="9337" y="17240"/>
                  </a:cubicBezTo>
                  <a:cubicBezTo>
                    <a:pt x="12759" y="19520"/>
                    <a:pt x="16359" y="20795"/>
                    <a:pt x="20101" y="21130"/>
                  </a:cubicBezTo>
                  <a:cubicBezTo>
                    <a:pt x="20137" y="21130"/>
                    <a:pt x="20173" y="21130"/>
                    <a:pt x="20173" y="21198"/>
                  </a:cubicBezTo>
                  <a:cubicBezTo>
                    <a:pt x="20208" y="21198"/>
                    <a:pt x="20208" y="21198"/>
                    <a:pt x="20208" y="21198"/>
                  </a:cubicBezTo>
                  <a:cubicBezTo>
                    <a:pt x="20244" y="21198"/>
                    <a:pt x="20244" y="21198"/>
                    <a:pt x="20244" y="21198"/>
                  </a:cubicBezTo>
                  <a:cubicBezTo>
                    <a:pt x="20529" y="21198"/>
                    <a:pt x="20850" y="21130"/>
                    <a:pt x="21135" y="21063"/>
                  </a:cubicBezTo>
                  <a:cubicBezTo>
                    <a:pt x="21135" y="21466"/>
                    <a:pt x="21135" y="21466"/>
                    <a:pt x="21135" y="21466"/>
                  </a:cubicBezTo>
                  <a:cubicBezTo>
                    <a:pt x="20779" y="21533"/>
                    <a:pt x="20422" y="21600"/>
                    <a:pt x="20066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8101" name="Freeform 530"/>
            <p:cNvSpPr/>
            <p:nvPr/>
          </p:nvSpPr>
          <p:spPr>
            <a:xfrm flipH="1" rot="5400000">
              <a:off x="391208" y="51865"/>
              <a:ext cx="115585" cy="207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9327" y="21600"/>
                  </a:moveTo>
                  <a:cubicBezTo>
                    <a:pt x="5891" y="21600"/>
                    <a:pt x="2945" y="18900"/>
                    <a:pt x="0" y="16200"/>
                  </a:cubicBezTo>
                  <a:cubicBezTo>
                    <a:pt x="1964" y="16200"/>
                    <a:pt x="3927" y="13500"/>
                    <a:pt x="5891" y="13500"/>
                  </a:cubicBezTo>
                  <a:cubicBezTo>
                    <a:pt x="7364" y="10800"/>
                    <a:pt x="9327" y="8100"/>
                    <a:pt x="10800" y="8100"/>
                  </a:cubicBezTo>
                  <a:cubicBezTo>
                    <a:pt x="14727" y="5400"/>
                    <a:pt x="18164" y="2700"/>
                    <a:pt x="21600" y="0"/>
                  </a:cubicBezTo>
                  <a:cubicBezTo>
                    <a:pt x="21600" y="13500"/>
                    <a:pt x="21600" y="13500"/>
                    <a:pt x="21600" y="13500"/>
                  </a:cubicBezTo>
                  <a:cubicBezTo>
                    <a:pt x="17182" y="18900"/>
                    <a:pt x="13745" y="21600"/>
                    <a:pt x="10800" y="21600"/>
                  </a:cubicBezTo>
                  <a:cubicBezTo>
                    <a:pt x="10309" y="21600"/>
                    <a:pt x="9818" y="21600"/>
                    <a:pt x="9327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8102" name="Freeform 531"/>
            <p:cNvSpPr/>
            <p:nvPr/>
          </p:nvSpPr>
          <p:spPr>
            <a:xfrm flipH="1" rot="5400000">
              <a:off x="-133924" y="479195"/>
              <a:ext cx="2046065" cy="109656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27" h="21600" fill="norm" stroke="1" extrusionOk="0">
                  <a:moveTo>
                    <a:pt x="21227" y="21600"/>
                  </a:moveTo>
                  <a:cubicBezTo>
                    <a:pt x="21010" y="21600"/>
                    <a:pt x="20819" y="21548"/>
                    <a:pt x="20629" y="21548"/>
                  </a:cubicBezTo>
                  <a:cubicBezTo>
                    <a:pt x="19570" y="21394"/>
                    <a:pt x="18537" y="20930"/>
                    <a:pt x="17559" y="20517"/>
                  </a:cubicBezTo>
                  <a:cubicBezTo>
                    <a:pt x="17532" y="20517"/>
                    <a:pt x="17532" y="20517"/>
                    <a:pt x="17532" y="20517"/>
                  </a:cubicBezTo>
                  <a:cubicBezTo>
                    <a:pt x="17505" y="20569"/>
                    <a:pt x="17505" y="20569"/>
                    <a:pt x="17505" y="20569"/>
                  </a:cubicBezTo>
                  <a:cubicBezTo>
                    <a:pt x="17505" y="20569"/>
                    <a:pt x="17505" y="20569"/>
                    <a:pt x="17478" y="20569"/>
                  </a:cubicBezTo>
                  <a:cubicBezTo>
                    <a:pt x="17478" y="20569"/>
                    <a:pt x="17478" y="20569"/>
                    <a:pt x="17450" y="20569"/>
                  </a:cubicBezTo>
                  <a:cubicBezTo>
                    <a:pt x="17369" y="20466"/>
                    <a:pt x="17260" y="20414"/>
                    <a:pt x="17179" y="20363"/>
                  </a:cubicBezTo>
                  <a:cubicBezTo>
                    <a:pt x="16989" y="20311"/>
                    <a:pt x="16825" y="20208"/>
                    <a:pt x="16635" y="20157"/>
                  </a:cubicBezTo>
                  <a:cubicBezTo>
                    <a:pt x="16391" y="20053"/>
                    <a:pt x="16146" y="19950"/>
                    <a:pt x="15902" y="19847"/>
                  </a:cubicBezTo>
                  <a:cubicBezTo>
                    <a:pt x="15413" y="19693"/>
                    <a:pt x="14924" y="19486"/>
                    <a:pt x="14462" y="19280"/>
                  </a:cubicBezTo>
                  <a:cubicBezTo>
                    <a:pt x="14326" y="19229"/>
                    <a:pt x="14326" y="19229"/>
                    <a:pt x="14326" y="19229"/>
                  </a:cubicBezTo>
                  <a:cubicBezTo>
                    <a:pt x="13973" y="19126"/>
                    <a:pt x="13973" y="19126"/>
                    <a:pt x="13973" y="19126"/>
                  </a:cubicBezTo>
                  <a:cubicBezTo>
                    <a:pt x="12777" y="18662"/>
                    <a:pt x="11582" y="17888"/>
                    <a:pt x="10413" y="17167"/>
                  </a:cubicBezTo>
                  <a:cubicBezTo>
                    <a:pt x="10305" y="17115"/>
                    <a:pt x="10305" y="17115"/>
                    <a:pt x="10305" y="17115"/>
                  </a:cubicBezTo>
                  <a:cubicBezTo>
                    <a:pt x="9680" y="16703"/>
                    <a:pt x="9028" y="16342"/>
                    <a:pt x="8376" y="15981"/>
                  </a:cubicBezTo>
                  <a:cubicBezTo>
                    <a:pt x="7207" y="15259"/>
                    <a:pt x="5985" y="14537"/>
                    <a:pt x="4816" y="13713"/>
                  </a:cubicBezTo>
                  <a:cubicBezTo>
                    <a:pt x="3431" y="12733"/>
                    <a:pt x="1882" y="11547"/>
                    <a:pt x="877" y="9434"/>
                  </a:cubicBezTo>
                  <a:cubicBezTo>
                    <a:pt x="62" y="7784"/>
                    <a:pt x="-373" y="5207"/>
                    <a:pt x="415" y="3196"/>
                  </a:cubicBezTo>
                  <a:cubicBezTo>
                    <a:pt x="1094" y="1495"/>
                    <a:pt x="2371" y="464"/>
                    <a:pt x="4327" y="103"/>
                  </a:cubicBezTo>
                  <a:cubicBezTo>
                    <a:pt x="4708" y="52"/>
                    <a:pt x="5142" y="52"/>
                    <a:pt x="5604" y="52"/>
                  </a:cubicBezTo>
                  <a:cubicBezTo>
                    <a:pt x="6039" y="52"/>
                    <a:pt x="6474" y="52"/>
                    <a:pt x="6909" y="103"/>
                  </a:cubicBezTo>
                  <a:cubicBezTo>
                    <a:pt x="8267" y="206"/>
                    <a:pt x="9598" y="309"/>
                    <a:pt x="10930" y="309"/>
                  </a:cubicBezTo>
                  <a:cubicBezTo>
                    <a:pt x="11147" y="309"/>
                    <a:pt x="11147" y="309"/>
                    <a:pt x="11147" y="309"/>
                  </a:cubicBezTo>
                  <a:cubicBezTo>
                    <a:pt x="11989" y="258"/>
                    <a:pt x="12832" y="206"/>
                    <a:pt x="13674" y="155"/>
                  </a:cubicBezTo>
                  <a:cubicBezTo>
                    <a:pt x="14543" y="103"/>
                    <a:pt x="15440" y="0"/>
                    <a:pt x="16309" y="0"/>
                  </a:cubicBezTo>
                  <a:cubicBezTo>
                    <a:pt x="17478" y="0"/>
                    <a:pt x="18429" y="155"/>
                    <a:pt x="19352" y="412"/>
                  </a:cubicBezTo>
                  <a:cubicBezTo>
                    <a:pt x="19977" y="567"/>
                    <a:pt x="20602" y="773"/>
                    <a:pt x="21227" y="1031"/>
                  </a:cubicBezTo>
                  <a:cubicBezTo>
                    <a:pt x="21227" y="1392"/>
                    <a:pt x="21227" y="1392"/>
                    <a:pt x="21227" y="1392"/>
                  </a:cubicBezTo>
                  <a:cubicBezTo>
                    <a:pt x="20059" y="876"/>
                    <a:pt x="18945" y="516"/>
                    <a:pt x="17858" y="412"/>
                  </a:cubicBezTo>
                  <a:cubicBezTo>
                    <a:pt x="17369" y="309"/>
                    <a:pt x="16853" y="309"/>
                    <a:pt x="16282" y="309"/>
                  </a:cubicBezTo>
                  <a:cubicBezTo>
                    <a:pt x="15385" y="309"/>
                    <a:pt x="14489" y="361"/>
                    <a:pt x="13728" y="464"/>
                  </a:cubicBezTo>
                  <a:cubicBezTo>
                    <a:pt x="12832" y="567"/>
                    <a:pt x="11908" y="619"/>
                    <a:pt x="10930" y="619"/>
                  </a:cubicBezTo>
                  <a:cubicBezTo>
                    <a:pt x="10441" y="619"/>
                    <a:pt x="9952" y="567"/>
                    <a:pt x="9435" y="567"/>
                  </a:cubicBezTo>
                  <a:cubicBezTo>
                    <a:pt x="8946" y="567"/>
                    <a:pt x="8430" y="516"/>
                    <a:pt x="7914" y="464"/>
                  </a:cubicBezTo>
                  <a:cubicBezTo>
                    <a:pt x="7235" y="361"/>
                    <a:pt x="6528" y="309"/>
                    <a:pt x="5822" y="309"/>
                  </a:cubicBezTo>
                  <a:cubicBezTo>
                    <a:pt x="4844" y="309"/>
                    <a:pt x="4029" y="464"/>
                    <a:pt x="3295" y="722"/>
                  </a:cubicBezTo>
                  <a:cubicBezTo>
                    <a:pt x="2670" y="979"/>
                    <a:pt x="1149" y="1753"/>
                    <a:pt x="496" y="3660"/>
                  </a:cubicBezTo>
                  <a:cubicBezTo>
                    <a:pt x="198" y="4485"/>
                    <a:pt x="116" y="5464"/>
                    <a:pt x="225" y="6547"/>
                  </a:cubicBezTo>
                  <a:cubicBezTo>
                    <a:pt x="578" y="9640"/>
                    <a:pt x="2371" y="11444"/>
                    <a:pt x="3920" y="12682"/>
                  </a:cubicBezTo>
                  <a:cubicBezTo>
                    <a:pt x="5251" y="13764"/>
                    <a:pt x="6664" y="14589"/>
                    <a:pt x="8022" y="15362"/>
                  </a:cubicBezTo>
                  <a:cubicBezTo>
                    <a:pt x="8593" y="15723"/>
                    <a:pt x="9164" y="16032"/>
                    <a:pt x="9707" y="16393"/>
                  </a:cubicBezTo>
                  <a:cubicBezTo>
                    <a:pt x="9952" y="16548"/>
                    <a:pt x="10196" y="16703"/>
                    <a:pt x="10441" y="16857"/>
                  </a:cubicBezTo>
                  <a:cubicBezTo>
                    <a:pt x="11500" y="17527"/>
                    <a:pt x="12614" y="18198"/>
                    <a:pt x="13728" y="18662"/>
                  </a:cubicBezTo>
                  <a:cubicBezTo>
                    <a:pt x="14081" y="18765"/>
                    <a:pt x="14435" y="18919"/>
                    <a:pt x="14761" y="19022"/>
                  </a:cubicBezTo>
                  <a:cubicBezTo>
                    <a:pt x="15549" y="19280"/>
                    <a:pt x="16336" y="19589"/>
                    <a:pt x="17070" y="20002"/>
                  </a:cubicBezTo>
                  <a:cubicBezTo>
                    <a:pt x="17450" y="20157"/>
                    <a:pt x="17831" y="20311"/>
                    <a:pt x="18184" y="20466"/>
                  </a:cubicBezTo>
                  <a:cubicBezTo>
                    <a:pt x="19026" y="20827"/>
                    <a:pt x="20140" y="21188"/>
                    <a:pt x="21227" y="21239"/>
                  </a:cubicBezTo>
                  <a:lnTo>
                    <a:pt x="21227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8103" name="Freeform 532"/>
            <p:cNvSpPr/>
            <p:nvPr/>
          </p:nvSpPr>
          <p:spPr>
            <a:xfrm flipH="1" rot="5400000">
              <a:off x="-419021" y="583505"/>
              <a:ext cx="2758517" cy="16003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86" h="21600" fill="norm" stroke="1" extrusionOk="0">
                  <a:moveTo>
                    <a:pt x="21286" y="21600"/>
                  </a:moveTo>
                  <a:cubicBezTo>
                    <a:pt x="20579" y="21565"/>
                    <a:pt x="19831" y="21459"/>
                    <a:pt x="19023" y="21246"/>
                  </a:cubicBezTo>
                  <a:cubicBezTo>
                    <a:pt x="17346" y="20787"/>
                    <a:pt x="15568" y="19903"/>
                    <a:pt x="13406" y="18383"/>
                  </a:cubicBezTo>
                  <a:cubicBezTo>
                    <a:pt x="13103" y="18171"/>
                    <a:pt x="12800" y="17923"/>
                    <a:pt x="12496" y="17711"/>
                  </a:cubicBezTo>
                  <a:cubicBezTo>
                    <a:pt x="11870" y="17252"/>
                    <a:pt x="11224" y="16757"/>
                    <a:pt x="10577" y="16403"/>
                  </a:cubicBezTo>
                  <a:cubicBezTo>
                    <a:pt x="9526" y="15838"/>
                    <a:pt x="8476" y="15449"/>
                    <a:pt x="7667" y="15201"/>
                  </a:cubicBezTo>
                  <a:cubicBezTo>
                    <a:pt x="7344" y="15095"/>
                    <a:pt x="7021" y="14989"/>
                    <a:pt x="6697" y="14883"/>
                  </a:cubicBezTo>
                  <a:cubicBezTo>
                    <a:pt x="5364" y="14459"/>
                    <a:pt x="3970" y="14070"/>
                    <a:pt x="2717" y="13151"/>
                  </a:cubicBezTo>
                  <a:cubicBezTo>
                    <a:pt x="1787" y="12515"/>
                    <a:pt x="494" y="11419"/>
                    <a:pt x="110" y="9616"/>
                  </a:cubicBezTo>
                  <a:cubicBezTo>
                    <a:pt x="-314" y="7742"/>
                    <a:pt x="555" y="5904"/>
                    <a:pt x="1545" y="4985"/>
                  </a:cubicBezTo>
                  <a:cubicBezTo>
                    <a:pt x="2697" y="3924"/>
                    <a:pt x="4030" y="3535"/>
                    <a:pt x="5323" y="3182"/>
                  </a:cubicBezTo>
                  <a:cubicBezTo>
                    <a:pt x="5687" y="3076"/>
                    <a:pt x="5687" y="3076"/>
                    <a:pt x="5687" y="3076"/>
                  </a:cubicBezTo>
                  <a:cubicBezTo>
                    <a:pt x="6455" y="2864"/>
                    <a:pt x="7102" y="2651"/>
                    <a:pt x="7748" y="2333"/>
                  </a:cubicBezTo>
                  <a:cubicBezTo>
                    <a:pt x="8233" y="2121"/>
                    <a:pt x="8718" y="1874"/>
                    <a:pt x="9203" y="1626"/>
                  </a:cubicBezTo>
                  <a:cubicBezTo>
                    <a:pt x="9607" y="1379"/>
                    <a:pt x="10052" y="1167"/>
                    <a:pt x="10476" y="955"/>
                  </a:cubicBezTo>
                  <a:cubicBezTo>
                    <a:pt x="11203" y="601"/>
                    <a:pt x="12173" y="177"/>
                    <a:pt x="13183" y="35"/>
                  </a:cubicBezTo>
                  <a:cubicBezTo>
                    <a:pt x="13446" y="0"/>
                    <a:pt x="13729" y="0"/>
                    <a:pt x="14032" y="0"/>
                  </a:cubicBezTo>
                  <a:cubicBezTo>
                    <a:pt x="14598" y="0"/>
                    <a:pt x="15164" y="71"/>
                    <a:pt x="15628" y="106"/>
                  </a:cubicBezTo>
                  <a:cubicBezTo>
                    <a:pt x="17326" y="354"/>
                    <a:pt x="18922" y="742"/>
                    <a:pt x="20397" y="1343"/>
                  </a:cubicBezTo>
                  <a:cubicBezTo>
                    <a:pt x="20700" y="1449"/>
                    <a:pt x="21003" y="1591"/>
                    <a:pt x="21286" y="1697"/>
                  </a:cubicBezTo>
                  <a:cubicBezTo>
                    <a:pt x="21286" y="1944"/>
                    <a:pt x="21286" y="1944"/>
                    <a:pt x="21286" y="1944"/>
                  </a:cubicBezTo>
                  <a:cubicBezTo>
                    <a:pt x="20357" y="1520"/>
                    <a:pt x="19387" y="1167"/>
                    <a:pt x="18397" y="884"/>
                  </a:cubicBezTo>
                  <a:cubicBezTo>
                    <a:pt x="17063" y="530"/>
                    <a:pt x="15649" y="212"/>
                    <a:pt x="14275" y="212"/>
                  </a:cubicBezTo>
                  <a:cubicBezTo>
                    <a:pt x="14012" y="212"/>
                    <a:pt x="13769" y="212"/>
                    <a:pt x="13527" y="247"/>
                  </a:cubicBezTo>
                  <a:cubicBezTo>
                    <a:pt x="12052" y="354"/>
                    <a:pt x="10638" y="1096"/>
                    <a:pt x="9284" y="1803"/>
                  </a:cubicBezTo>
                  <a:cubicBezTo>
                    <a:pt x="8839" y="2050"/>
                    <a:pt x="8374" y="2298"/>
                    <a:pt x="7910" y="2510"/>
                  </a:cubicBezTo>
                  <a:cubicBezTo>
                    <a:pt x="7122" y="2864"/>
                    <a:pt x="6314" y="3111"/>
                    <a:pt x="5525" y="3323"/>
                  </a:cubicBezTo>
                  <a:cubicBezTo>
                    <a:pt x="4899" y="3535"/>
                    <a:pt x="4232" y="3712"/>
                    <a:pt x="3606" y="3959"/>
                  </a:cubicBezTo>
                  <a:cubicBezTo>
                    <a:pt x="2313" y="4490"/>
                    <a:pt x="555" y="5480"/>
                    <a:pt x="191" y="7919"/>
                  </a:cubicBezTo>
                  <a:cubicBezTo>
                    <a:pt x="-132" y="10075"/>
                    <a:pt x="1121" y="11631"/>
                    <a:pt x="2252" y="12550"/>
                  </a:cubicBezTo>
                  <a:cubicBezTo>
                    <a:pt x="3606" y="13681"/>
                    <a:pt x="5121" y="14141"/>
                    <a:pt x="6576" y="14600"/>
                  </a:cubicBezTo>
                  <a:cubicBezTo>
                    <a:pt x="7061" y="14742"/>
                    <a:pt x="7061" y="14742"/>
                    <a:pt x="7061" y="14742"/>
                  </a:cubicBezTo>
                  <a:cubicBezTo>
                    <a:pt x="8011" y="15060"/>
                    <a:pt x="8981" y="15378"/>
                    <a:pt x="9910" y="15838"/>
                  </a:cubicBezTo>
                  <a:cubicBezTo>
                    <a:pt x="10880" y="16297"/>
                    <a:pt x="11749" y="16934"/>
                    <a:pt x="12618" y="17570"/>
                  </a:cubicBezTo>
                  <a:cubicBezTo>
                    <a:pt x="14295" y="18772"/>
                    <a:pt x="16295" y="20151"/>
                    <a:pt x="18376" y="20822"/>
                  </a:cubicBezTo>
                  <a:cubicBezTo>
                    <a:pt x="19366" y="21140"/>
                    <a:pt x="20276" y="21317"/>
                    <a:pt x="21124" y="21317"/>
                  </a:cubicBezTo>
                  <a:cubicBezTo>
                    <a:pt x="21165" y="21317"/>
                    <a:pt x="21225" y="21317"/>
                    <a:pt x="21286" y="21317"/>
                  </a:cubicBezTo>
                  <a:lnTo>
                    <a:pt x="21286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8104" name="Freeform 537"/>
            <p:cNvSpPr/>
            <p:nvPr/>
          </p:nvSpPr>
          <p:spPr>
            <a:xfrm flipH="1" rot="5400000">
              <a:off x="-108175" y="136332"/>
              <a:ext cx="296371" cy="326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18542" y="19800"/>
                    <a:pt x="15483" y="16200"/>
                    <a:pt x="12616" y="12600"/>
                  </a:cubicBezTo>
                  <a:cubicBezTo>
                    <a:pt x="8411" y="7200"/>
                    <a:pt x="4205" y="3600"/>
                    <a:pt x="0" y="0"/>
                  </a:cubicBezTo>
                  <a:cubicBezTo>
                    <a:pt x="5735" y="0"/>
                    <a:pt x="11278" y="3600"/>
                    <a:pt x="16821" y="7200"/>
                  </a:cubicBezTo>
                  <a:cubicBezTo>
                    <a:pt x="18542" y="9000"/>
                    <a:pt x="20071" y="9000"/>
                    <a:pt x="21600" y="10800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8105" name="Freeform 538"/>
            <p:cNvSpPr/>
            <p:nvPr/>
          </p:nvSpPr>
          <p:spPr>
            <a:xfrm flipH="1" rot="5400000">
              <a:off x="-2788842" y="2895535"/>
              <a:ext cx="6775015" cy="114991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383" y="21600"/>
                  </a:moveTo>
                  <a:cubicBezTo>
                    <a:pt x="21308" y="21600"/>
                    <a:pt x="21241" y="21600"/>
                    <a:pt x="21174" y="21551"/>
                  </a:cubicBezTo>
                  <a:cubicBezTo>
                    <a:pt x="20957" y="21452"/>
                    <a:pt x="20757" y="21305"/>
                    <a:pt x="20565" y="21108"/>
                  </a:cubicBezTo>
                  <a:cubicBezTo>
                    <a:pt x="20139" y="20665"/>
                    <a:pt x="19705" y="20026"/>
                    <a:pt x="19238" y="19189"/>
                  </a:cubicBezTo>
                  <a:cubicBezTo>
                    <a:pt x="18829" y="18500"/>
                    <a:pt x="18428" y="17664"/>
                    <a:pt x="18028" y="16877"/>
                  </a:cubicBezTo>
                  <a:cubicBezTo>
                    <a:pt x="17569" y="15991"/>
                    <a:pt x="17085" y="15007"/>
                    <a:pt x="16601" y="14220"/>
                  </a:cubicBezTo>
                  <a:cubicBezTo>
                    <a:pt x="16192" y="13531"/>
                    <a:pt x="15766" y="12842"/>
                    <a:pt x="15357" y="12251"/>
                  </a:cubicBezTo>
                  <a:cubicBezTo>
                    <a:pt x="15307" y="12153"/>
                    <a:pt x="15307" y="12153"/>
                    <a:pt x="15307" y="12153"/>
                  </a:cubicBezTo>
                  <a:cubicBezTo>
                    <a:pt x="15207" y="12005"/>
                    <a:pt x="15107" y="11858"/>
                    <a:pt x="14998" y="11710"/>
                  </a:cubicBezTo>
                  <a:cubicBezTo>
                    <a:pt x="14698" y="11267"/>
                    <a:pt x="14389" y="10825"/>
                    <a:pt x="14105" y="10136"/>
                  </a:cubicBezTo>
                  <a:cubicBezTo>
                    <a:pt x="13604" y="9004"/>
                    <a:pt x="13262" y="6790"/>
                    <a:pt x="12920" y="4674"/>
                  </a:cubicBezTo>
                  <a:cubicBezTo>
                    <a:pt x="12845" y="4133"/>
                    <a:pt x="12761" y="3592"/>
                    <a:pt x="12678" y="3100"/>
                  </a:cubicBezTo>
                  <a:cubicBezTo>
                    <a:pt x="12453" y="1771"/>
                    <a:pt x="12177" y="394"/>
                    <a:pt x="11827" y="344"/>
                  </a:cubicBezTo>
                  <a:cubicBezTo>
                    <a:pt x="11802" y="344"/>
                    <a:pt x="11802" y="344"/>
                    <a:pt x="11802" y="344"/>
                  </a:cubicBezTo>
                  <a:cubicBezTo>
                    <a:pt x="11459" y="344"/>
                    <a:pt x="11151" y="1033"/>
                    <a:pt x="10842" y="1722"/>
                  </a:cubicBezTo>
                  <a:cubicBezTo>
                    <a:pt x="10733" y="1919"/>
                    <a:pt x="10733" y="1919"/>
                    <a:pt x="10733" y="1919"/>
                  </a:cubicBezTo>
                  <a:cubicBezTo>
                    <a:pt x="10558" y="2313"/>
                    <a:pt x="10374" y="2706"/>
                    <a:pt x="10191" y="2854"/>
                  </a:cubicBezTo>
                  <a:cubicBezTo>
                    <a:pt x="10082" y="2952"/>
                    <a:pt x="9965" y="3001"/>
                    <a:pt x="9857" y="3001"/>
                  </a:cubicBezTo>
                  <a:cubicBezTo>
                    <a:pt x="9782" y="3051"/>
                    <a:pt x="9707" y="3100"/>
                    <a:pt x="9640" y="3100"/>
                  </a:cubicBezTo>
                  <a:cubicBezTo>
                    <a:pt x="9548" y="3149"/>
                    <a:pt x="9465" y="3247"/>
                    <a:pt x="9381" y="3297"/>
                  </a:cubicBezTo>
                  <a:cubicBezTo>
                    <a:pt x="9114" y="3444"/>
                    <a:pt x="8839" y="3641"/>
                    <a:pt x="8572" y="3641"/>
                  </a:cubicBezTo>
                  <a:cubicBezTo>
                    <a:pt x="8505" y="3641"/>
                    <a:pt x="8438" y="3592"/>
                    <a:pt x="8371" y="3592"/>
                  </a:cubicBezTo>
                  <a:cubicBezTo>
                    <a:pt x="8321" y="3592"/>
                    <a:pt x="8279" y="3543"/>
                    <a:pt x="8229" y="3543"/>
                  </a:cubicBezTo>
                  <a:cubicBezTo>
                    <a:pt x="8129" y="3493"/>
                    <a:pt x="8029" y="3444"/>
                    <a:pt x="7929" y="3444"/>
                  </a:cubicBezTo>
                  <a:cubicBezTo>
                    <a:pt x="7854" y="3444"/>
                    <a:pt x="7787" y="3444"/>
                    <a:pt x="7729" y="3493"/>
                  </a:cubicBezTo>
                  <a:cubicBezTo>
                    <a:pt x="7520" y="3641"/>
                    <a:pt x="7328" y="3936"/>
                    <a:pt x="7128" y="4231"/>
                  </a:cubicBezTo>
                  <a:cubicBezTo>
                    <a:pt x="6977" y="4477"/>
                    <a:pt x="6827" y="4674"/>
                    <a:pt x="6677" y="4822"/>
                  </a:cubicBezTo>
                  <a:cubicBezTo>
                    <a:pt x="6435" y="5166"/>
                    <a:pt x="6185" y="5462"/>
                    <a:pt x="5943" y="5904"/>
                  </a:cubicBezTo>
                  <a:cubicBezTo>
                    <a:pt x="5617" y="6544"/>
                    <a:pt x="5300" y="7331"/>
                    <a:pt x="4991" y="8069"/>
                  </a:cubicBezTo>
                  <a:cubicBezTo>
                    <a:pt x="4924" y="8217"/>
                    <a:pt x="4857" y="8414"/>
                    <a:pt x="4791" y="8561"/>
                  </a:cubicBezTo>
                  <a:cubicBezTo>
                    <a:pt x="4474" y="9349"/>
                    <a:pt x="4123" y="10037"/>
                    <a:pt x="3722" y="10037"/>
                  </a:cubicBezTo>
                  <a:cubicBezTo>
                    <a:pt x="3222" y="10037"/>
                    <a:pt x="2738" y="9349"/>
                    <a:pt x="2270" y="8660"/>
                  </a:cubicBezTo>
                  <a:cubicBezTo>
                    <a:pt x="1995" y="8266"/>
                    <a:pt x="1719" y="7872"/>
                    <a:pt x="1436" y="7626"/>
                  </a:cubicBezTo>
                  <a:cubicBezTo>
                    <a:pt x="1235" y="7430"/>
                    <a:pt x="1035" y="7233"/>
                    <a:pt x="835" y="7036"/>
                  </a:cubicBezTo>
                  <a:cubicBezTo>
                    <a:pt x="684" y="6839"/>
                    <a:pt x="534" y="6692"/>
                    <a:pt x="384" y="6544"/>
                  </a:cubicBezTo>
                  <a:cubicBezTo>
                    <a:pt x="267" y="6446"/>
                    <a:pt x="134" y="6298"/>
                    <a:pt x="0" y="6200"/>
                  </a:cubicBezTo>
                  <a:cubicBezTo>
                    <a:pt x="0" y="5855"/>
                    <a:pt x="0" y="5855"/>
                    <a:pt x="0" y="5855"/>
                  </a:cubicBezTo>
                  <a:cubicBezTo>
                    <a:pt x="109" y="5954"/>
                    <a:pt x="225" y="6052"/>
                    <a:pt x="359" y="6150"/>
                  </a:cubicBezTo>
                  <a:cubicBezTo>
                    <a:pt x="734" y="6544"/>
                    <a:pt x="1118" y="6938"/>
                    <a:pt x="1502" y="7331"/>
                  </a:cubicBezTo>
                  <a:cubicBezTo>
                    <a:pt x="1744" y="7577"/>
                    <a:pt x="1995" y="7971"/>
                    <a:pt x="2245" y="8315"/>
                  </a:cubicBezTo>
                  <a:cubicBezTo>
                    <a:pt x="2704" y="9004"/>
                    <a:pt x="3188" y="9742"/>
                    <a:pt x="3664" y="9742"/>
                  </a:cubicBezTo>
                  <a:cubicBezTo>
                    <a:pt x="3823" y="9742"/>
                    <a:pt x="3973" y="9644"/>
                    <a:pt x="4123" y="9496"/>
                  </a:cubicBezTo>
                  <a:cubicBezTo>
                    <a:pt x="4432" y="9152"/>
                    <a:pt x="4724" y="8414"/>
                    <a:pt x="4999" y="7676"/>
                  </a:cubicBezTo>
                  <a:cubicBezTo>
                    <a:pt x="5100" y="7430"/>
                    <a:pt x="5191" y="7184"/>
                    <a:pt x="5291" y="6987"/>
                  </a:cubicBezTo>
                  <a:cubicBezTo>
                    <a:pt x="5634" y="6150"/>
                    <a:pt x="6009" y="5314"/>
                    <a:pt x="6393" y="4822"/>
                  </a:cubicBezTo>
                  <a:cubicBezTo>
                    <a:pt x="6468" y="4723"/>
                    <a:pt x="6535" y="4674"/>
                    <a:pt x="6602" y="4576"/>
                  </a:cubicBezTo>
                  <a:cubicBezTo>
                    <a:pt x="6735" y="4428"/>
                    <a:pt x="6877" y="4231"/>
                    <a:pt x="7019" y="4035"/>
                  </a:cubicBezTo>
                  <a:cubicBezTo>
                    <a:pt x="7094" y="3936"/>
                    <a:pt x="7094" y="3936"/>
                    <a:pt x="7094" y="3936"/>
                  </a:cubicBezTo>
                  <a:cubicBezTo>
                    <a:pt x="7253" y="3690"/>
                    <a:pt x="7420" y="3444"/>
                    <a:pt x="7578" y="3297"/>
                  </a:cubicBezTo>
                  <a:cubicBezTo>
                    <a:pt x="7687" y="3198"/>
                    <a:pt x="7804" y="3149"/>
                    <a:pt x="7946" y="3149"/>
                  </a:cubicBezTo>
                  <a:cubicBezTo>
                    <a:pt x="8054" y="3149"/>
                    <a:pt x="8171" y="3149"/>
                    <a:pt x="8279" y="3198"/>
                  </a:cubicBezTo>
                  <a:cubicBezTo>
                    <a:pt x="8396" y="3247"/>
                    <a:pt x="8505" y="3247"/>
                    <a:pt x="8622" y="3247"/>
                  </a:cubicBezTo>
                  <a:cubicBezTo>
                    <a:pt x="8672" y="3247"/>
                    <a:pt x="8730" y="3247"/>
                    <a:pt x="8780" y="3247"/>
                  </a:cubicBezTo>
                  <a:cubicBezTo>
                    <a:pt x="9064" y="3149"/>
                    <a:pt x="9356" y="3001"/>
                    <a:pt x="9640" y="2805"/>
                  </a:cubicBezTo>
                  <a:cubicBezTo>
                    <a:pt x="9773" y="2755"/>
                    <a:pt x="9915" y="2657"/>
                    <a:pt x="10049" y="2608"/>
                  </a:cubicBezTo>
                  <a:cubicBezTo>
                    <a:pt x="10324" y="2460"/>
                    <a:pt x="10583" y="1870"/>
                    <a:pt x="10833" y="1328"/>
                  </a:cubicBezTo>
                  <a:cubicBezTo>
                    <a:pt x="10934" y="1132"/>
                    <a:pt x="11034" y="886"/>
                    <a:pt x="11134" y="689"/>
                  </a:cubicBezTo>
                  <a:cubicBezTo>
                    <a:pt x="11292" y="394"/>
                    <a:pt x="11534" y="0"/>
                    <a:pt x="11777" y="0"/>
                  </a:cubicBezTo>
                  <a:cubicBezTo>
                    <a:pt x="11885" y="0"/>
                    <a:pt x="11994" y="98"/>
                    <a:pt x="12085" y="295"/>
                  </a:cubicBezTo>
                  <a:cubicBezTo>
                    <a:pt x="12377" y="886"/>
                    <a:pt x="12594" y="2067"/>
                    <a:pt x="12770" y="3149"/>
                  </a:cubicBezTo>
                  <a:cubicBezTo>
                    <a:pt x="12811" y="3444"/>
                    <a:pt x="12853" y="3690"/>
                    <a:pt x="12895" y="3985"/>
                  </a:cubicBezTo>
                  <a:cubicBezTo>
                    <a:pt x="13304" y="6593"/>
                    <a:pt x="13730" y="9299"/>
                    <a:pt x="14355" y="10283"/>
                  </a:cubicBezTo>
                  <a:cubicBezTo>
                    <a:pt x="14564" y="10628"/>
                    <a:pt x="14773" y="10923"/>
                    <a:pt x="14973" y="11267"/>
                  </a:cubicBezTo>
                  <a:cubicBezTo>
                    <a:pt x="15616" y="12251"/>
                    <a:pt x="16283" y="13236"/>
                    <a:pt x="16926" y="14416"/>
                  </a:cubicBezTo>
                  <a:cubicBezTo>
                    <a:pt x="17327" y="15105"/>
                    <a:pt x="17727" y="15942"/>
                    <a:pt x="18120" y="16680"/>
                  </a:cubicBezTo>
                  <a:cubicBezTo>
                    <a:pt x="18520" y="17516"/>
                    <a:pt x="18938" y="18353"/>
                    <a:pt x="19355" y="19091"/>
                  </a:cubicBezTo>
                  <a:cubicBezTo>
                    <a:pt x="19822" y="19927"/>
                    <a:pt x="20215" y="20468"/>
                    <a:pt x="20582" y="20862"/>
                  </a:cubicBezTo>
                  <a:cubicBezTo>
                    <a:pt x="20840" y="21108"/>
                    <a:pt x="21066" y="21305"/>
                    <a:pt x="21266" y="21403"/>
                  </a:cubicBezTo>
                  <a:cubicBezTo>
                    <a:pt x="21333" y="21403"/>
                    <a:pt x="21400" y="21452"/>
                    <a:pt x="21466" y="21502"/>
                  </a:cubicBezTo>
                  <a:cubicBezTo>
                    <a:pt x="21508" y="21502"/>
                    <a:pt x="21558" y="21551"/>
                    <a:pt x="21600" y="21600"/>
                  </a:cubicBezTo>
                  <a:cubicBezTo>
                    <a:pt x="21533" y="21600"/>
                    <a:pt x="21458" y="21600"/>
                    <a:pt x="21383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8106" name="Freeform 540"/>
            <p:cNvSpPr/>
            <p:nvPr/>
          </p:nvSpPr>
          <p:spPr>
            <a:xfrm flipH="1" rot="5400000">
              <a:off x="736478" y="3036310"/>
              <a:ext cx="634232" cy="19856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20886" y="19895"/>
                    <a:pt x="20261" y="18189"/>
                    <a:pt x="19726" y="16768"/>
                  </a:cubicBezTo>
                  <a:cubicBezTo>
                    <a:pt x="18833" y="14495"/>
                    <a:pt x="18030" y="12221"/>
                    <a:pt x="17048" y="10232"/>
                  </a:cubicBezTo>
                  <a:cubicBezTo>
                    <a:pt x="14906" y="6537"/>
                    <a:pt x="12853" y="3979"/>
                    <a:pt x="10800" y="2558"/>
                  </a:cubicBezTo>
                  <a:cubicBezTo>
                    <a:pt x="9729" y="1989"/>
                    <a:pt x="8747" y="1705"/>
                    <a:pt x="7765" y="1705"/>
                  </a:cubicBezTo>
                  <a:cubicBezTo>
                    <a:pt x="6426" y="1705"/>
                    <a:pt x="5177" y="2274"/>
                    <a:pt x="3927" y="3411"/>
                  </a:cubicBezTo>
                  <a:cubicBezTo>
                    <a:pt x="2499" y="4832"/>
                    <a:pt x="1250" y="5968"/>
                    <a:pt x="0" y="6537"/>
                  </a:cubicBezTo>
                  <a:cubicBezTo>
                    <a:pt x="714" y="5968"/>
                    <a:pt x="1339" y="5116"/>
                    <a:pt x="2053" y="4263"/>
                  </a:cubicBezTo>
                  <a:cubicBezTo>
                    <a:pt x="3124" y="2558"/>
                    <a:pt x="4284" y="1137"/>
                    <a:pt x="5534" y="568"/>
                  </a:cubicBezTo>
                  <a:cubicBezTo>
                    <a:pt x="6337" y="0"/>
                    <a:pt x="7140" y="0"/>
                    <a:pt x="7944" y="0"/>
                  </a:cubicBezTo>
                  <a:cubicBezTo>
                    <a:pt x="9104" y="0"/>
                    <a:pt x="10264" y="284"/>
                    <a:pt x="11425" y="1137"/>
                  </a:cubicBezTo>
                  <a:cubicBezTo>
                    <a:pt x="13835" y="3126"/>
                    <a:pt x="15888" y="5684"/>
                    <a:pt x="17673" y="9379"/>
                  </a:cubicBezTo>
                  <a:cubicBezTo>
                    <a:pt x="19369" y="12789"/>
                    <a:pt x="20529" y="16200"/>
                    <a:pt x="2160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8107" name="Freeform 541"/>
            <p:cNvSpPr/>
            <p:nvPr/>
          </p:nvSpPr>
          <p:spPr>
            <a:xfrm flipH="1" rot="5400000">
              <a:off x="-259324" y="263770"/>
              <a:ext cx="626824" cy="1081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19431" y="21073"/>
                    <a:pt x="17172" y="20546"/>
                    <a:pt x="15093" y="18966"/>
                  </a:cubicBezTo>
                  <a:cubicBezTo>
                    <a:pt x="13376" y="17912"/>
                    <a:pt x="11749" y="15805"/>
                    <a:pt x="10213" y="13698"/>
                  </a:cubicBezTo>
                  <a:cubicBezTo>
                    <a:pt x="8947" y="12644"/>
                    <a:pt x="7682" y="11063"/>
                    <a:pt x="6417" y="10010"/>
                  </a:cubicBezTo>
                  <a:cubicBezTo>
                    <a:pt x="5603" y="8956"/>
                    <a:pt x="5603" y="8956"/>
                    <a:pt x="5603" y="8956"/>
                  </a:cubicBezTo>
                  <a:cubicBezTo>
                    <a:pt x="4428" y="7902"/>
                    <a:pt x="3163" y="6849"/>
                    <a:pt x="1988" y="4741"/>
                  </a:cubicBezTo>
                  <a:cubicBezTo>
                    <a:pt x="1265" y="3688"/>
                    <a:pt x="633" y="2107"/>
                    <a:pt x="0" y="0"/>
                  </a:cubicBezTo>
                  <a:cubicBezTo>
                    <a:pt x="813" y="1580"/>
                    <a:pt x="1808" y="2634"/>
                    <a:pt x="2711" y="3161"/>
                  </a:cubicBezTo>
                  <a:cubicBezTo>
                    <a:pt x="3073" y="3688"/>
                    <a:pt x="3344" y="4215"/>
                    <a:pt x="3615" y="4215"/>
                  </a:cubicBezTo>
                  <a:cubicBezTo>
                    <a:pt x="4519" y="5268"/>
                    <a:pt x="5423" y="5795"/>
                    <a:pt x="6326" y="6849"/>
                  </a:cubicBezTo>
                  <a:cubicBezTo>
                    <a:pt x="7682" y="7902"/>
                    <a:pt x="7682" y="7902"/>
                    <a:pt x="7682" y="7902"/>
                  </a:cubicBezTo>
                  <a:cubicBezTo>
                    <a:pt x="8767" y="8956"/>
                    <a:pt x="9851" y="10010"/>
                    <a:pt x="10936" y="11063"/>
                  </a:cubicBezTo>
                  <a:cubicBezTo>
                    <a:pt x="12833" y="13171"/>
                    <a:pt x="14731" y="15278"/>
                    <a:pt x="16629" y="16332"/>
                  </a:cubicBezTo>
                  <a:cubicBezTo>
                    <a:pt x="18346" y="17385"/>
                    <a:pt x="19973" y="17912"/>
                    <a:pt x="21600" y="17912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</p:grpSp>
      <p:grpSp>
        <p:nvGrpSpPr>
          <p:cNvPr id="8145" name="Group 394"/>
          <p:cNvGrpSpPr/>
          <p:nvPr/>
        </p:nvGrpSpPr>
        <p:grpSpPr>
          <a:xfrm>
            <a:off x="-1" y="-1"/>
            <a:ext cx="1945670" cy="6858001"/>
            <a:chOff x="0" y="0"/>
            <a:chExt cx="1945668" cy="6858000"/>
          </a:xfrm>
        </p:grpSpPr>
        <p:sp>
          <p:nvSpPr>
            <p:cNvPr id="8109" name="Freeform 437"/>
            <p:cNvSpPr/>
            <p:nvPr/>
          </p:nvSpPr>
          <p:spPr>
            <a:xfrm flipH="1" rot="16200000">
              <a:off x="620896" y="6572002"/>
              <a:ext cx="480120" cy="8298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20774" y="18900"/>
                    <a:pt x="19948" y="16200"/>
                    <a:pt x="19121" y="14175"/>
                  </a:cubicBezTo>
                  <a:cubicBezTo>
                    <a:pt x="16525" y="7425"/>
                    <a:pt x="13810" y="4725"/>
                    <a:pt x="10387" y="4725"/>
                  </a:cubicBezTo>
                  <a:cubicBezTo>
                    <a:pt x="8498" y="4725"/>
                    <a:pt x="6610" y="5400"/>
                    <a:pt x="4839" y="6075"/>
                  </a:cubicBezTo>
                  <a:cubicBezTo>
                    <a:pt x="3187" y="6750"/>
                    <a:pt x="1652" y="7425"/>
                    <a:pt x="0" y="8100"/>
                  </a:cubicBezTo>
                  <a:cubicBezTo>
                    <a:pt x="4013" y="2025"/>
                    <a:pt x="7318" y="0"/>
                    <a:pt x="10387" y="0"/>
                  </a:cubicBezTo>
                  <a:cubicBezTo>
                    <a:pt x="14400" y="0"/>
                    <a:pt x="17823" y="4050"/>
                    <a:pt x="20892" y="13500"/>
                  </a:cubicBezTo>
                  <a:cubicBezTo>
                    <a:pt x="21128" y="14175"/>
                    <a:pt x="21364" y="14850"/>
                    <a:pt x="21600" y="15525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8110" name="Freeform 438"/>
            <p:cNvSpPr/>
            <p:nvPr/>
          </p:nvSpPr>
          <p:spPr>
            <a:xfrm flipH="1" rot="16200000">
              <a:off x="762410" y="6830585"/>
              <a:ext cx="34085" cy="207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16200"/>
                  </a:moveTo>
                  <a:cubicBezTo>
                    <a:pt x="14954" y="10800"/>
                    <a:pt x="6646" y="540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6646" y="8100"/>
                    <a:pt x="13292" y="16200"/>
                    <a:pt x="21600" y="21600"/>
                  </a:cubicBezTo>
                  <a:lnTo>
                    <a:pt x="21600" y="162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8111" name="Freeform 439"/>
            <p:cNvSpPr/>
            <p:nvPr/>
          </p:nvSpPr>
          <p:spPr>
            <a:xfrm flipH="1" rot="16200000">
              <a:off x="-132625" y="4953081"/>
              <a:ext cx="969129" cy="2237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cubicBezTo>
                    <a:pt x="3736" y="18042"/>
                    <a:pt x="7472" y="13722"/>
                    <a:pt x="11092" y="9148"/>
                  </a:cubicBezTo>
                  <a:cubicBezTo>
                    <a:pt x="11968" y="7878"/>
                    <a:pt x="11968" y="7878"/>
                    <a:pt x="11968" y="7878"/>
                  </a:cubicBezTo>
                  <a:cubicBezTo>
                    <a:pt x="13485" y="5845"/>
                    <a:pt x="15120" y="3558"/>
                    <a:pt x="16755" y="2541"/>
                  </a:cubicBezTo>
                  <a:cubicBezTo>
                    <a:pt x="17572" y="1779"/>
                    <a:pt x="18448" y="1525"/>
                    <a:pt x="19323" y="1016"/>
                  </a:cubicBezTo>
                  <a:cubicBezTo>
                    <a:pt x="20082" y="762"/>
                    <a:pt x="20841" y="508"/>
                    <a:pt x="21600" y="0"/>
                  </a:cubicBezTo>
                  <a:cubicBezTo>
                    <a:pt x="20724" y="2541"/>
                    <a:pt x="19440" y="3049"/>
                    <a:pt x="18272" y="3558"/>
                  </a:cubicBezTo>
                  <a:cubicBezTo>
                    <a:pt x="17630" y="3812"/>
                    <a:pt x="17046" y="4066"/>
                    <a:pt x="16521" y="4574"/>
                  </a:cubicBezTo>
                  <a:cubicBezTo>
                    <a:pt x="15003" y="5845"/>
                    <a:pt x="13544" y="7878"/>
                    <a:pt x="12084" y="9911"/>
                  </a:cubicBezTo>
                  <a:cubicBezTo>
                    <a:pt x="11676" y="10419"/>
                    <a:pt x="11267" y="10927"/>
                    <a:pt x="10858" y="11435"/>
                  </a:cubicBezTo>
                  <a:cubicBezTo>
                    <a:pt x="8932" y="13976"/>
                    <a:pt x="6889" y="16264"/>
                    <a:pt x="5021" y="18296"/>
                  </a:cubicBezTo>
                  <a:cubicBezTo>
                    <a:pt x="3970" y="19567"/>
                    <a:pt x="2919" y="20584"/>
                    <a:pt x="1751" y="21346"/>
                  </a:cubicBezTo>
                  <a:cubicBezTo>
                    <a:pt x="1343" y="21600"/>
                    <a:pt x="876" y="21600"/>
                    <a:pt x="409" y="21600"/>
                  </a:cubicBezTo>
                  <a:cubicBezTo>
                    <a:pt x="292" y="21600"/>
                    <a:pt x="117" y="21600"/>
                    <a:pt x="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8112" name="Freeform 440"/>
            <p:cNvSpPr/>
            <p:nvPr/>
          </p:nvSpPr>
          <p:spPr>
            <a:xfrm flipH="1" rot="16200000">
              <a:off x="218573" y="5170913"/>
              <a:ext cx="222278" cy="518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795" y="21600"/>
                  </a:moveTo>
                  <a:cubicBezTo>
                    <a:pt x="1779" y="21600"/>
                    <a:pt x="762" y="20520"/>
                    <a:pt x="0" y="20520"/>
                  </a:cubicBezTo>
                  <a:cubicBezTo>
                    <a:pt x="2033" y="17280"/>
                    <a:pt x="4066" y="16200"/>
                    <a:pt x="6099" y="14040"/>
                  </a:cubicBezTo>
                  <a:cubicBezTo>
                    <a:pt x="7878" y="12960"/>
                    <a:pt x="9656" y="10800"/>
                    <a:pt x="11689" y="8640"/>
                  </a:cubicBezTo>
                  <a:cubicBezTo>
                    <a:pt x="12198" y="8640"/>
                    <a:pt x="12960" y="7560"/>
                    <a:pt x="13722" y="6480"/>
                  </a:cubicBezTo>
                  <a:cubicBezTo>
                    <a:pt x="16009" y="3240"/>
                    <a:pt x="18551" y="0"/>
                    <a:pt x="21092" y="0"/>
                  </a:cubicBezTo>
                  <a:cubicBezTo>
                    <a:pt x="21346" y="0"/>
                    <a:pt x="21600" y="1080"/>
                    <a:pt x="21600" y="1080"/>
                  </a:cubicBezTo>
                  <a:cubicBezTo>
                    <a:pt x="17788" y="9720"/>
                    <a:pt x="13214" y="14040"/>
                    <a:pt x="9402" y="17280"/>
                  </a:cubicBezTo>
                  <a:cubicBezTo>
                    <a:pt x="7115" y="19440"/>
                    <a:pt x="4828" y="21600"/>
                    <a:pt x="2795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8113" name="Freeform 441"/>
            <p:cNvSpPr/>
            <p:nvPr/>
          </p:nvSpPr>
          <p:spPr>
            <a:xfrm flipH="1" rot="16200000">
              <a:off x="-80019" y="5435423"/>
              <a:ext cx="675722" cy="12744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cubicBezTo>
                    <a:pt x="837" y="17192"/>
                    <a:pt x="2093" y="15869"/>
                    <a:pt x="3265" y="14547"/>
                  </a:cubicBezTo>
                  <a:cubicBezTo>
                    <a:pt x="3600" y="14547"/>
                    <a:pt x="3935" y="14106"/>
                    <a:pt x="4186" y="13665"/>
                  </a:cubicBezTo>
                  <a:cubicBezTo>
                    <a:pt x="4688" y="12784"/>
                    <a:pt x="5274" y="12343"/>
                    <a:pt x="5777" y="11461"/>
                  </a:cubicBezTo>
                  <a:cubicBezTo>
                    <a:pt x="7284" y="9698"/>
                    <a:pt x="8874" y="7494"/>
                    <a:pt x="10465" y="6171"/>
                  </a:cubicBezTo>
                  <a:cubicBezTo>
                    <a:pt x="11470" y="5731"/>
                    <a:pt x="11470" y="5731"/>
                    <a:pt x="11470" y="5731"/>
                  </a:cubicBezTo>
                  <a:cubicBezTo>
                    <a:pt x="13395" y="3967"/>
                    <a:pt x="15321" y="2645"/>
                    <a:pt x="17163" y="1322"/>
                  </a:cubicBezTo>
                  <a:cubicBezTo>
                    <a:pt x="18502" y="441"/>
                    <a:pt x="19926" y="0"/>
                    <a:pt x="21600" y="0"/>
                  </a:cubicBezTo>
                  <a:cubicBezTo>
                    <a:pt x="21600" y="0"/>
                    <a:pt x="21600" y="0"/>
                    <a:pt x="21600" y="0"/>
                  </a:cubicBezTo>
                  <a:cubicBezTo>
                    <a:pt x="21349" y="441"/>
                    <a:pt x="21098" y="882"/>
                    <a:pt x="20847" y="882"/>
                  </a:cubicBezTo>
                  <a:cubicBezTo>
                    <a:pt x="20344" y="1763"/>
                    <a:pt x="19926" y="2204"/>
                    <a:pt x="19423" y="2645"/>
                  </a:cubicBezTo>
                  <a:cubicBezTo>
                    <a:pt x="18753" y="3086"/>
                    <a:pt x="18084" y="3527"/>
                    <a:pt x="17330" y="3967"/>
                  </a:cubicBezTo>
                  <a:cubicBezTo>
                    <a:pt x="16326" y="4849"/>
                    <a:pt x="16326" y="4849"/>
                    <a:pt x="16326" y="4849"/>
                  </a:cubicBezTo>
                  <a:cubicBezTo>
                    <a:pt x="15237" y="5731"/>
                    <a:pt x="14149" y="6612"/>
                    <a:pt x="12977" y="7494"/>
                  </a:cubicBezTo>
                  <a:cubicBezTo>
                    <a:pt x="12056" y="8376"/>
                    <a:pt x="11135" y="9257"/>
                    <a:pt x="10130" y="9698"/>
                  </a:cubicBezTo>
                  <a:cubicBezTo>
                    <a:pt x="8205" y="11461"/>
                    <a:pt x="6195" y="13665"/>
                    <a:pt x="4270" y="16310"/>
                  </a:cubicBezTo>
                  <a:cubicBezTo>
                    <a:pt x="2847" y="18073"/>
                    <a:pt x="1423" y="19837"/>
                    <a:pt x="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8114" name="Freeform 442"/>
            <p:cNvSpPr/>
            <p:nvPr/>
          </p:nvSpPr>
          <p:spPr>
            <a:xfrm flipH="1" rot="16200000">
              <a:off x="420103" y="5624359"/>
              <a:ext cx="706843" cy="13336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cubicBezTo>
                    <a:pt x="80" y="14824"/>
                    <a:pt x="1360" y="8047"/>
                    <a:pt x="2560" y="4659"/>
                  </a:cubicBezTo>
                  <a:cubicBezTo>
                    <a:pt x="4160" y="424"/>
                    <a:pt x="5840" y="0"/>
                    <a:pt x="7360" y="0"/>
                  </a:cubicBezTo>
                  <a:cubicBezTo>
                    <a:pt x="7920" y="0"/>
                    <a:pt x="7920" y="0"/>
                    <a:pt x="7920" y="0"/>
                  </a:cubicBezTo>
                  <a:cubicBezTo>
                    <a:pt x="10000" y="0"/>
                    <a:pt x="12160" y="424"/>
                    <a:pt x="14160" y="847"/>
                  </a:cubicBezTo>
                  <a:cubicBezTo>
                    <a:pt x="16560" y="1271"/>
                    <a:pt x="19040" y="1694"/>
                    <a:pt x="21520" y="1694"/>
                  </a:cubicBezTo>
                  <a:cubicBezTo>
                    <a:pt x="21600" y="1694"/>
                    <a:pt x="21600" y="1694"/>
                    <a:pt x="21600" y="1694"/>
                  </a:cubicBezTo>
                  <a:cubicBezTo>
                    <a:pt x="20960" y="4235"/>
                    <a:pt x="20080" y="4659"/>
                    <a:pt x="19440" y="4659"/>
                  </a:cubicBezTo>
                  <a:cubicBezTo>
                    <a:pt x="19120" y="4659"/>
                    <a:pt x="18800" y="4659"/>
                    <a:pt x="18400" y="4235"/>
                  </a:cubicBezTo>
                  <a:cubicBezTo>
                    <a:pt x="18080" y="4235"/>
                    <a:pt x="17840" y="4235"/>
                    <a:pt x="17520" y="4235"/>
                  </a:cubicBezTo>
                  <a:cubicBezTo>
                    <a:pt x="15920" y="4235"/>
                    <a:pt x="14240" y="3812"/>
                    <a:pt x="12640" y="3388"/>
                  </a:cubicBezTo>
                  <a:cubicBezTo>
                    <a:pt x="11920" y="3388"/>
                    <a:pt x="11200" y="3388"/>
                    <a:pt x="10480" y="2965"/>
                  </a:cubicBezTo>
                  <a:cubicBezTo>
                    <a:pt x="10000" y="2965"/>
                    <a:pt x="9600" y="2965"/>
                    <a:pt x="9120" y="2965"/>
                  </a:cubicBezTo>
                  <a:cubicBezTo>
                    <a:pt x="8400" y="2541"/>
                    <a:pt x="7680" y="2541"/>
                    <a:pt x="6960" y="2541"/>
                  </a:cubicBezTo>
                  <a:cubicBezTo>
                    <a:pt x="5680" y="2541"/>
                    <a:pt x="4640" y="2965"/>
                    <a:pt x="3760" y="4659"/>
                  </a:cubicBezTo>
                  <a:cubicBezTo>
                    <a:pt x="2720" y="7200"/>
                    <a:pt x="1760" y="10165"/>
                    <a:pt x="1120" y="13976"/>
                  </a:cubicBezTo>
                  <a:cubicBezTo>
                    <a:pt x="960" y="15247"/>
                    <a:pt x="720" y="16518"/>
                    <a:pt x="560" y="17788"/>
                  </a:cubicBezTo>
                  <a:cubicBezTo>
                    <a:pt x="320" y="19059"/>
                    <a:pt x="160" y="20329"/>
                    <a:pt x="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8115" name="Freeform 443"/>
            <p:cNvSpPr/>
            <p:nvPr/>
          </p:nvSpPr>
          <p:spPr>
            <a:xfrm flipH="1" rot="16200000">
              <a:off x="-2993335" y="3006672"/>
              <a:ext cx="6853553" cy="8402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4810" y="21600"/>
                  </a:moveTo>
                  <a:cubicBezTo>
                    <a:pt x="4422" y="21600"/>
                    <a:pt x="4051" y="21465"/>
                    <a:pt x="3680" y="21062"/>
                  </a:cubicBezTo>
                  <a:cubicBezTo>
                    <a:pt x="3383" y="20793"/>
                    <a:pt x="3077" y="20389"/>
                    <a:pt x="2789" y="19985"/>
                  </a:cubicBezTo>
                  <a:cubicBezTo>
                    <a:pt x="2607" y="19783"/>
                    <a:pt x="2426" y="19514"/>
                    <a:pt x="2252" y="19312"/>
                  </a:cubicBezTo>
                  <a:cubicBezTo>
                    <a:pt x="1815" y="18774"/>
                    <a:pt x="1345" y="18303"/>
                    <a:pt x="891" y="18303"/>
                  </a:cubicBezTo>
                  <a:cubicBezTo>
                    <a:pt x="833" y="18303"/>
                    <a:pt x="776" y="18303"/>
                    <a:pt x="718" y="18303"/>
                  </a:cubicBezTo>
                  <a:cubicBezTo>
                    <a:pt x="462" y="18370"/>
                    <a:pt x="215" y="18707"/>
                    <a:pt x="0" y="19043"/>
                  </a:cubicBezTo>
                  <a:cubicBezTo>
                    <a:pt x="0" y="18639"/>
                    <a:pt x="0" y="18639"/>
                    <a:pt x="0" y="18639"/>
                  </a:cubicBezTo>
                  <a:cubicBezTo>
                    <a:pt x="206" y="18303"/>
                    <a:pt x="454" y="17899"/>
                    <a:pt x="718" y="17899"/>
                  </a:cubicBezTo>
                  <a:cubicBezTo>
                    <a:pt x="759" y="17899"/>
                    <a:pt x="809" y="17832"/>
                    <a:pt x="850" y="17832"/>
                  </a:cubicBezTo>
                  <a:cubicBezTo>
                    <a:pt x="1502" y="17832"/>
                    <a:pt x="2145" y="18707"/>
                    <a:pt x="2772" y="19514"/>
                  </a:cubicBezTo>
                  <a:cubicBezTo>
                    <a:pt x="3053" y="19850"/>
                    <a:pt x="3341" y="20254"/>
                    <a:pt x="3630" y="20523"/>
                  </a:cubicBezTo>
                  <a:cubicBezTo>
                    <a:pt x="4068" y="20994"/>
                    <a:pt x="4488" y="21196"/>
                    <a:pt x="4893" y="21196"/>
                  </a:cubicBezTo>
                  <a:cubicBezTo>
                    <a:pt x="5553" y="21196"/>
                    <a:pt x="6155" y="20591"/>
                    <a:pt x="6699" y="19379"/>
                  </a:cubicBezTo>
                  <a:cubicBezTo>
                    <a:pt x="6757" y="19245"/>
                    <a:pt x="6807" y="19178"/>
                    <a:pt x="6864" y="19043"/>
                  </a:cubicBezTo>
                  <a:cubicBezTo>
                    <a:pt x="7228" y="18168"/>
                    <a:pt x="7599" y="17361"/>
                    <a:pt x="7987" y="17226"/>
                  </a:cubicBezTo>
                  <a:cubicBezTo>
                    <a:pt x="8077" y="17159"/>
                    <a:pt x="8176" y="17159"/>
                    <a:pt x="8292" y="17159"/>
                  </a:cubicBezTo>
                  <a:cubicBezTo>
                    <a:pt x="8440" y="17159"/>
                    <a:pt x="8581" y="17159"/>
                    <a:pt x="8729" y="17226"/>
                  </a:cubicBezTo>
                  <a:cubicBezTo>
                    <a:pt x="8869" y="17226"/>
                    <a:pt x="9018" y="17293"/>
                    <a:pt x="9166" y="17293"/>
                  </a:cubicBezTo>
                  <a:cubicBezTo>
                    <a:pt x="9274" y="17293"/>
                    <a:pt x="9373" y="17226"/>
                    <a:pt x="9472" y="17226"/>
                  </a:cubicBezTo>
                  <a:cubicBezTo>
                    <a:pt x="9628" y="17159"/>
                    <a:pt x="9793" y="17092"/>
                    <a:pt x="9950" y="17024"/>
                  </a:cubicBezTo>
                  <a:cubicBezTo>
                    <a:pt x="10222" y="16890"/>
                    <a:pt x="10503" y="16755"/>
                    <a:pt x="10783" y="16755"/>
                  </a:cubicBezTo>
                  <a:cubicBezTo>
                    <a:pt x="10817" y="16755"/>
                    <a:pt x="10858" y="16755"/>
                    <a:pt x="10891" y="16755"/>
                  </a:cubicBezTo>
                  <a:cubicBezTo>
                    <a:pt x="10990" y="16755"/>
                    <a:pt x="11097" y="16822"/>
                    <a:pt x="11196" y="16822"/>
                  </a:cubicBezTo>
                  <a:cubicBezTo>
                    <a:pt x="11345" y="16890"/>
                    <a:pt x="11493" y="16890"/>
                    <a:pt x="11642" y="16890"/>
                  </a:cubicBezTo>
                  <a:cubicBezTo>
                    <a:pt x="11897" y="16890"/>
                    <a:pt x="12104" y="16822"/>
                    <a:pt x="12293" y="16553"/>
                  </a:cubicBezTo>
                  <a:cubicBezTo>
                    <a:pt x="12698" y="15948"/>
                    <a:pt x="12978" y="14198"/>
                    <a:pt x="13275" y="12247"/>
                  </a:cubicBezTo>
                  <a:cubicBezTo>
                    <a:pt x="13333" y="11910"/>
                    <a:pt x="13382" y="11574"/>
                    <a:pt x="13440" y="11237"/>
                  </a:cubicBezTo>
                  <a:cubicBezTo>
                    <a:pt x="13787" y="9084"/>
                    <a:pt x="14216" y="8209"/>
                    <a:pt x="14554" y="7738"/>
                  </a:cubicBezTo>
                  <a:cubicBezTo>
                    <a:pt x="15016" y="7065"/>
                    <a:pt x="15453" y="5652"/>
                    <a:pt x="15874" y="4307"/>
                  </a:cubicBezTo>
                  <a:cubicBezTo>
                    <a:pt x="16320" y="2893"/>
                    <a:pt x="16773" y="1480"/>
                    <a:pt x="17252" y="807"/>
                  </a:cubicBezTo>
                  <a:cubicBezTo>
                    <a:pt x="17664" y="269"/>
                    <a:pt x="18102" y="0"/>
                    <a:pt x="18646" y="0"/>
                  </a:cubicBezTo>
                  <a:cubicBezTo>
                    <a:pt x="18952" y="0"/>
                    <a:pt x="19257" y="67"/>
                    <a:pt x="19562" y="202"/>
                  </a:cubicBezTo>
                  <a:cubicBezTo>
                    <a:pt x="19777" y="202"/>
                    <a:pt x="19991" y="269"/>
                    <a:pt x="20206" y="336"/>
                  </a:cubicBezTo>
                  <a:cubicBezTo>
                    <a:pt x="20643" y="336"/>
                    <a:pt x="21130" y="404"/>
                    <a:pt x="21600" y="1346"/>
                  </a:cubicBezTo>
                  <a:cubicBezTo>
                    <a:pt x="21600" y="1884"/>
                    <a:pt x="21600" y="1884"/>
                    <a:pt x="21600" y="1884"/>
                  </a:cubicBezTo>
                  <a:cubicBezTo>
                    <a:pt x="21130" y="1009"/>
                    <a:pt x="20651" y="875"/>
                    <a:pt x="20206" y="807"/>
                  </a:cubicBezTo>
                  <a:cubicBezTo>
                    <a:pt x="19983" y="807"/>
                    <a:pt x="19760" y="740"/>
                    <a:pt x="19537" y="606"/>
                  </a:cubicBezTo>
                  <a:cubicBezTo>
                    <a:pt x="19273" y="538"/>
                    <a:pt x="18993" y="404"/>
                    <a:pt x="18721" y="404"/>
                  </a:cubicBezTo>
                  <a:cubicBezTo>
                    <a:pt x="18704" y="404"/>
                    <a:pt x="18704" y="404"/>
                    <a:pt x="18704" y="404"/>
                  </a:cubicBezTo>
                  <a:cubicBezTo>
                    <a:pt x="18102" y="404"/>
                    <a:pt x="17615" y="740"/>
                    <a:pt x="17161" y="1480"/>
                  </a:cubicBezTo>
                  <a:cubicBezTo>
                    <a:pt x="16674" y="2221"/>
                    <a:pt x="16237" y="3634"/>
                    <a:pt x="15759" y="5181"/>
                  </a:cubicBezTo>
                  <a:cubicBezTo>
                    <a:pt x="15569" y="5854"/>
                    <a:pt x="15346" y="6594"/>
                    <a:pt x="15123" y="7133"/>
                  </a:cubicBezTo>
                  <a:cubicBezTo>
                    <a:pt x="14942" y="7604"/>
                    <a:pt x="14769" y="7940"/>
                    <a:pt x="14579" y="8209"/>
                  </a:cubicBezTo>
                  <a:cubicBezTo>
                    <a:pt x="14472" y="8411"/>
                    <a:pt x="14472" y="8411"/>
                    <a:pt x="14472" y="8411"/>
                  </a:cubicBezTo>
                  <a:cubicBezTo>
                    <a:pt x="14249" y="8748"/>
                    <a:pt x="14018" y="9219"/>
                    <a:pt x="13795" y="10026"/>
                  </a:cubicBezTo>
                  <a:cubicBezTo>
                    <a:pt x="13597" y="10834"/>
                    <a:pt x="13440" y="11910"/>
                    <a:pt x="13267" y="12987"/>
                  </a:cubicBezTo>
                  <a:cubicBezTo>
                    <a:pt x="13242" y="13121"/>
                    <a:pt x="13242" y="13121"/>
                    <a:pt x="13242" y="13121"/>
                  </a:cubicBezTo>
                  <a:cubicBezTo>
                    <a:pt x="12929" y="15207"/>
                    <a:pt x="12632" y="16688"/>
                    <a:pt x="12211" y="17159"/>
                  </a:cubicBezTo>
                  <a:cubicBezTo>
                    <a:pt x="12038" y="17293"/>
                    <a:pt x="11856" y="17361"/>
                    <a:pt x="11633" y="17361"/>
                  </a:cubicBezTo>
                  <a:cubicBezTo>
                    <a:pt x="11485" y="17361"/>
                    <a:pt x="11345" y="17361"/>
                    <a:pt x="11204" y="17361"/>
                  </a:cubicBezTo>
                  <a:cubicBezTo>
                    <a:pt x="11105" y="17293"/>
                    <a:pt x="10998" y="17293"/>
                    <a:pt x="10891" y="17293"/>
                  </a:cubicBezTo>
                  <a:cubicBezTo>
                    <a:pt x="10866" y="17293"/>
                    <a:pt x="10833" y="17293"/>
                    <a:pt x="10808" y="17293"/>
                  </a:cubicBezTo>
                  <a:cubicBezTo>
                    <a:pt x="10528" y="17293"/>
                    <a:pt x="10247" y="17428"/>
                    <a:pt x="9975" y="17495"/>
                  </a:cubicBezTo>
                  <a:cubicBezTo>
                    <a:pt x="9810" y="17630"/>
                    <a:pt x="9637" y="17697"/>
                    <a:pt x="9472" y="17697"/>
                  </a:cubicBezTo>
                  <a:cubicBezTo>
                    <a:pt x="9216" y="17764"/>
                    <a:pt x="9026" y="17832"/>
                    <a:pt x="8845" y="17832"/>
                  </a:cubicBezTo>
                  <a:cubicBezTo>
                    <a:pt x="8795" y="17832"/>
                    <a:pt x="8737" y="17832"/>
                    <a:pt x="8688" y="17832"/>
                  </a:cubicBezTo>
                  <a:cubicBezTo>
                    <a:pt x="8605" y="17832"/>
                    <a:pt x="8523" y="17764"/>
                    <a:pt x="8440" y="17764"/>
                  </a:cubicBezTo>
                  <a:cubicBezTo>
                    <a:pt x="8341" y="17697"/>
                    <a:pt x="8242" y="17697"/>
                    <a:pt x="8143" y="17697"/>
                  </a:cubicBezTo>
                  <a:cubicBezTo>
                    <a:pt x="8094" y="17697"/>
                    <a:pt x="8036" y="17697"/>
                    <a:pt x="7987" y="17697"/>
                  </a:cubicBezTo>
                  <a:cubicBezTo>
                    <a:pt x="7624" y="17899"/>
                    <a:pt x="7277" y="18639"/>
                    <a:pt x="6947" y="19379"/>
                  </a:cubicBezTo>
                  <a:cubicBezTo>
                    <a:pt x="6831" y="19649"/>
                    <a:pt x="6716" y="19918"/>
                    <a:pt x="6600" y="20120"/>
                  </a:cubicBezTo>
                  <a:cubicBezTo>
                    <a:pt x="6188" y="20927"/>
                    <a:pt x="5734" y="21398"/>
                    <a:pt x="5173" y="21600"/>
                  </a:cubicBezTo>
                  <a:cubicBezTo>
                    <a:pt x="5049" y="21600"/>
                    <a:pt x="4934" y="21600"/>
                    <a:pt x="481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8116" name="Freeform 444"/>
            <p:cNvSpPr/>
            <p:nvPr/>
          </p:nvSpPr>
          <p:spPr>
            <a:xfrm flipH="1" rot="16200000">
              <a:off x="-69648" y="6768665"/>
              <a:ext cx="157078" cy="127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16920" y="17280"/>
                    <a:pt x="11880" y="12960"/>
                    <a:pt x="7200" y="432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1600" y="0"/>
                    <a:pt x="21600" y="0"/>
                    <a:pt x="21600" y="0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8117" name="Freeform 445"/>
            <p:cNvSpPr/>
            <p:nvPr/>
          </p:nvSpPr>
          <p:spPr>
            <a:xfrm flipH="1" rot="16200000">
              <a:off x="-2310202" y="2310204"/>
              <a:ext cx="5273901" cy="6534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3720" y="21600"/>
                  </a:moveTo>
                  <a:cubicBezTo>
                    <a:pt x="3398" y="21600"/>
                    <a:pt x="3098" y="21427"/>
                    <a:pt x="2830" y="21082"/>
                  </a:cubicBezTo>
                  <a:cubicBezTo>
                    <a:pt x="2530" y="20736"/>
                    <a:pt x="2219" y="20218"/>
                    <a:pt x="1930" y="19613"/>
                  </a:cubicBezTo>
                  <a:cubicBezTo>
                    <a:pt x="1597" y="19008"/>
                    <a:pt x="1254" y="18403"/>
                    <a:pt x="911" y="18058"/>
                  </a:cubicBezTo>
                  <a:cubicBezTo>
                    <a:pt x="772" y="17885"/>
                    <a:pt x="622" y="17798"/>
                    <a:pt x="482" y="17798"/>
                  </a:cubicBezTo>
                  <a:cubicBezTo>
                    <a:pt x="322" y="17798"/>
                    <a:pt x="161" y="17885"/>
                    <a:pt x="0" y="18144"/>
                  </a:cubicBezTo>
                  <a:cubicBezTo>
                    <a:pt x="0" y="17798"/>
                    <a:pt x="0" y="17798"/>
                    <a:pt x="0" y="17798"/>
                  </a:cubicBezTo>
                  <a:cubicBezTo>
                    <a:pt x="172" y="17539"/>
                    <a:pt x="354" y="17453"/>
                    <a:pt x="515" y="17453"/>
                  </a:cubicBezTo>
                  <a:cubicBezTo>
                    <a:pt x="654" y="17453"/>
                    <a:pt x="793" y="17539"/>
                    <a:pt x="933" y="17712"/>
                  </a:cubicBezTo>
                  <a:cubicBezTo>
                    <a:pt x="1243" y="18058"/>
                    <a:pt x="1554" y="18576"/>
                    <a:pt x="1865" y="19181"/>
                  </a:cubicBezTo>
                  <a:cubicBezTo>
                    <a:pt x="2187" y="19699"/>
                    <a:pt x="2519" y="20304"/>
                    <a:pt x="2851" y="20650"/>
                  </a:cubicBezTo>
                  <a:cubicBezTo>
                    <a:pt x="3119" y="20995"/>
                    <a:pt x="3398" y="21082"/>
                    <a:pt x="3709" y="21082"/>
                  </a:cubicBezTo>
                  <a:cubicBezTo>
                    <a:pt x="4116" y="21082"/>
                    <a:pt x="4513" y="20909"/>
                    <a:pt x="4888" y="20650"/>
                  </a:cubicBezTo>
                  <a:cubicBezTo>
                    <a:pt x="5413" y="20304"/>
                    <a:pt x="5949" y="20045"/>
                    <a:pt x="6475" y="19699"/>
                  </a:cubicBezTo>
                  <a:cubicBezTo>
                    <a:pt x="6882" y="19526"/>
                    <a:pt x="6882" y="19526"/>
                    <a:pt x="6882" y="19526"/>
                  </a:cubicBezTo>
                  <a:cubicBezTo>
                    <a:pt x="7997" y="18922"/>
                    <a:pt x="9155" y="18317"/>
                    <a:pt x="10302" y="18317"/>
                  </a:cubicBezTo>
                  <a:cubicBezTo>
                    <a:pt x="10527" y="18317"/>
                    <a:pt x="10741" y="18317"/>
                    <a:pt x="10945" y="18317"/>
                  </a:cubicBezTo>
                  <a:cubicBezTo>
                    <a:pt x="11277" y="18403"/>
                    <a:pt x="11577" y="18490"/>
                    <a:pt x="11877" y="18490"/>
                  </a:cubicBezTo>
                  <a:cubicBezTo>
                    <a:pt x="13046" y="18490"/>
                    <a:pt x="14064" y="17885"/>
                    <a:pt x="14986" y="16675"/>
                  </a:cubicBezTo>
                  <a:cubicBezTo>
                    <a:pt x="15715" y="15811"/>
                    <a:pt x="16272" y="14515"/>
                    <a:pt x="16787" y="12614"/>
                  </a:cubicBezTo>
                  <a:cubicBezTo>
                    <a:pt x="16948" y="12010"/>
                    <a:pt x="17108" y="11318"/>
                    <a:pt x="17269" y="10714"/>
                  </a:cubicBezTo>
                  <a:cubicBezTo>
                    <a:pt x="17591" y="9418"/>
                    <a:pt x="17923" y="8122"/>
                    <a:pt x="18255" y="7171"/>
                  </a:cubicBezTo>
                  <a:cubicBezTo>
                    <a:pt x="18706" y="5789"/>
                    <a:pt x="19167" y="4838"/>
                    <a:pt x="19617" y="3888"/>
                  </a:cubicBezTo>
                  <a:cubicBezTo>
                    <a:pt x="19799" y="3456"/>
                    <a:pt x="19981" y="3110"/>
                    <a:pt x="20153" y="2678"/>
                  </a:cubicBezTo>
                  <a:cubicBezTo>
                    <a:pt x="20367" y="2246"/>
                    <a:pt x="20571" y="1728"/>
                    <a:pt x="20775" y="1210"/>
                  </a:cubicBezTo>
                  <a:cubicBezTo>
                    <a:pt x="20946" y="864"/>
                    <a:pt x="21118" y="432"/>
                    <a:pt x="21278" y="0"/>
                  </a:cubicBezTo>
                  <a:cubicBezTo>
                    <a:pt x="21600" y="86"/>
                    <a:pt x="21600" y="86"/>
                    <a:pt x="21600" y="86"/>
                  </a:cubicBezTo>
                  <a:cubicBezTo>
                    <a:pt x="19863" y="3974"/>
                    <a:pt x="19863" y="3974"/>
                    <a:pt x="19863" y="3974"/>
                  </a:cubicBezTo>
                  <a:cubicBezTo>
                    <a:pt x="19724" y="4320"/>
                    <a:pt x="19585" y="4579"/>
                    <a:pt x="19435" y="4925"/>
                  </a:cubicBezTo>
                  <a:cubicBezTo>
                    <a:pt x="18952" y="5962"/>
                    <a:pt x="18448" y="7085"/>
                    <a:pt x="17977" y="8726"/>
                  </a:cubicBezTo>
                  <a:cubicBezTo>
                    <a:pt x="17762" y="9504"/>
                    <a:pt x="17548" y="10282"/>
                    <a:pt x="17334" y="11146"/>
                  </a:cubicBezTo>
                  <a:cubicBezTo>
                    <a:pt x="17055" y="12269"/>
                    <a:pt x="16755" y="13392"/>
                    <a:pt x="16465" y="14342"/>
                  </a:cubicBezTo>
                  <a:cubicBezTo>
                    <a:pt x="15929" y="16070"/>
                    <a:pt x="15372" y="16934"/>
                    <a:pt x="14697" y="17626"/>
                  </a:cubicBezTo>
                  <a:cubicBezTo>
                    <a:pt x="13839" y="18576"/>
                    <a:pt x="12906" y="19008"/>
                    <a:pt x="11770" y="19008"/>
                  </a:cubicBezTo>
                  <a:cubicBezTo>
                    <a:pt x="11470" y="19008"/>
                    <a:pt x="11148" y="18922"/>
                    <a:pt x="10784" y="18922"/>
                  </a:cubicBezTo>
                  <a:cubicBezTo>
                    <a:pt x="10612" y="18835"/>
                    <a:pt x="10452" y="18835"/>
                    <a:pt x="10291" y="18835"/>
                  </a:cubicBezTo>
                  <a:cubicBezTo>
                    <a:pt x="9133" y="18835"/>
                    <a:pt x="7954" y="19440"/>
                    <a:pt x="6818" y="20045"/>
                  </a:cubicBezTo>
                  <a:cubicBezTo>
                    <a:pt x="6721" y="20131"/>
                    <a:pt x="6721" y="20131"/>
                    <a:pt x="6721" y="20131"/>
                  </a:cubicBezTo>
                  <a:cubicBezTo>
                    <a:pt x="6239" y="20390"/>
                    <a:pt x="5756" y="20650"/>
                    <a:pt x="5285" y="20909"/>
                  </a:cubicBezTo>
                  <a:cubicBezTo>
                    <a:pt x="4727" y="21254"/>
                    <a:pt x="4727" y="21254"/>
                    <a:pt x="4727" y="21254"/>
                  </a:cubicBezTo>
                  <a:cubicBezTo>
                    <a:pt x="4352" y="21427"/>
                    <a:pt x="4041" y="21600"/>
                    <a:pt x="372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8118" name="Freeform 446"/>
            <p:cNvSpPr/>
            <p:nvPr/>
          </p:nvSpPr>
          <p:spPr>
            <a:xfrm flipH="1" rot="16200000">
              <a:off x="-2243520" y="2243520"/>
              <a:ext cx="4894548" cy="4075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779" y="21600"/>
                  </a:moveTo>
                  <a:cubicBezTo>
                    <a:pt x="1594" y="21600"/>
                    <a:pt x="1398" y="21462"/>
                    <a:pt x="1201" y="21323"/>
                  </a:cubicBezTo>
                  <a:cubicBezTo>
                    <a:pt x="797" y="21185"/>
                    <a:pt x="393" y="20908"/>
                    <a:pt x="0" y="20492"/>
                  </a:cubicBezTo>
                  <a:cubicBezTo>
                    <a:pt x="0" y="20077"/>
                    <a:pt x="0" y="20077"/>
                    <a:pt x="0" y="20077"/>
                  </a:cubicBezTo>
                  <a:cubicBezTo>
                    <a:pt x="335" y="20354"/>
                    <a:pt x="693" y="20492"/>
                    <a:pt x="1028" y="20631"/>
                  </a:cubicBezTo>
                  <a:cubicBezTo>
                    <a:pt x="1132" y="20631"/>
                    <a:pt x="1236" y="20631"/>
                    <a:pt x="1340" y="20769"/>
                  </a:cubicBezTo>
                  <a:cubicBezTo>
                    <a:pt x="1479" y="20769"/>
                    <a:pt x="1617" y="20769"/>
                    <a:pt x="1756" y="20769"/>
                  </a:cubicBezTo>
                  <a:cubicBezTo>
                    <a:pt x="2333" y="20769"/>
                    <a:pt x="2899" y="20354"/>
                    <a:pt x="3442" y="19246"/>
                  </a:cubicBezTo>
                  <a:cubicBezTo>
                    <a:pt x="4204" y="17862"/>
                    <a:pt x="4967" y="15646"/>
                    <a:pt x="5533" y="13846"/>
                  </a:cubicBezTo>
                  <a:cubicBezTo>
                    <a:pt x="5799" y="13015"/>
                    <a:pt x="6076" y="12046"/>
                    <a:pt x="6330" y="11077"/>
                  </a:cubicBezTo>
                  <a:cubicBezTo>
                    <a:pt x="6630" y="9831"/>
                    <a:pt x="6942" y="8723"/>
                    <a:pt x="7254" y="7754"/>
                  </a:cubicBezTo>
                  <a:cubicBezTo>
                    <a:pt x="7600" y="6923"/>
                    <a:pt x="7947" y="6369"/>
                    <a:pt x="8328" y="6369"/>
                  </a:cubicBezTo>
                  <a:cubicBezTo>
                    <a:pt x="8559" y="6369"/>
                    <a:pt x="8813" y="6508"/>
                    <a:pt x="9102" y="6923"/>
                  </a:cubicBezTo>
                  <a:cubicBezTo>
                    <a:pt x="9610" y="7615"/>
                    <a:pt x="10084" y="9277"/>
                    <a:pt x="10581" y="10938"/>
                  </a:cubicBezTo>
                  <a:cubicBezTo>
                    <a:pt x="10673" y="11215"/>
                    <a:pt x="10777" y="11492"/>
                    <a:pt x="10869" y="11769"/>
                  </a:cubicBezTo>
                  <a:cubicBezTo>
                    <a:pt x="12302" y="16477"/>
                    <a:pt x="13584" y="18969"/>
                    <a:pt x="14785" y="19385"/>
                  </a:cubicBezTo>
                  <a:cubicBezTo>
                    <a:pt x="14889" y="19385"/>
                    <a:pt x="15004" y="19385"/>
                    <a:pt x="15108" y="19385"/>
                  </a:cubicBezTo>
                  <a:cubicBezTo>
                    <a:pt x="16310" y="19385"/>
                    <a:pt x="17488" y="17169"/>
                    <a:pt x="18631" y="12600"/>
                  </a:cubicBezTo>
                  <a:cubicBezTo>
                    <a:pt x="19313" y="9969"/>
                    <a:pt x="19914" y="7200"/>
                    <a:pt x="20468" y="4154"/>
                  </a:cubicBezTo>
                  <a:cubicBezTo>
                    <a:pt x="20745" y="2631"/>
                    <a:pt x="21022" y="1246"/>
                    <a:pt x="21323" y="0"/>
                  </a:cubicBezTo>
                  <a:cubicBezTo>
                    <a:pt x="21600" y="138"/>
                    <a:pt x="21600" y="138"/>
                    <a:pt x="21600" y="138"/>
                  </a:cubicBezTo>
                  <a:cubicBezTo>
                    <a:pt x="21196" y="1662"/>
                    <a:pt x="20803" y="3462"/>
                    <a:pt x="20387" y="5677"/>
                  </a:cubicBezTo>
                  <a:cubicBezTo>
                    <a:pt x="19810" y="8723"/>
                    <a:pt x="19221" y="11354"/>
                    <a:pt x="18655" y="13569"/>
                  </a:cubicBezTo>
                  <a:cubicBezTo>
                    <a:pt x="17465" y="18138"/>
                    <a:pt x="16333" y="20354"/>
                    <a:pt x="15178" y="20354"/>
                  </a:cubicBezTo>
                  <a:cubicBezTo>
                    <a:pt x="15097" y="20354"/>
                    <a:pt x="15028" y="20354"/>
                    <a:pt x="14947" y="20354"/>
                  </a:cubicBezTo>
                  <a:cubicBezTo>
                    <a:pt x="13699" y="19938"/>
                    <a:pt x="12394" y="17723"/>
                    <a:pt x="11066" y="13569"/>
                  </a:cubicBezTo>
                  <a:cubicBezTo>
                    <a:pt x="10892" y="13015"/>
                    <a:pt x="10731" y="12462"/>
                    <a:pt x="10557" y="11769"/>
                  </a:cubicBezTo>
                  <a:cubicBezTo>
                    <a:pt x="10095" y="10246"/>
                    <a:pt x="9610" y="8585"/>
                    <a:pt x="9102" y="7892"/>
                  </a:cubicBezTo>
                  <a:cubicBezTo>
                    <a:pt x="8802" y="7477"/>
                    <a:pt x="8548" y="7338"/>
                    <a:pt x="8305" y="7338"/>
                  </a:cubicBezTo>
                  <a:cubicBezTo>
                    <a:pt x="7889" y="7338"/>
                    <a:pt x="7508" y="7892"/>
                    <a:pt x="7138" y="9138"/>
                  </a:cubicBezTo>
                  <a:cubicBezTo>
                    <a:pt x="6873" y="9969"/>
                    <a:pt x="6596" y="10938"/>
                    <a:pt x="6330" y="11908"/>
                  </a:cubicBezTo>
                  <a:cubicBezTo>
                    <a:pt x="5995" y="13154"/>
                    <a:pt x="5648" y="14400"/>
                    <a:pt x="5302" y="15508"/>
                  </a:cubicBezTo>
                  <a:cubicBezTo>
                    <a:pt x="4655" y="17446"/>
                    <a:pt x="3939" y="19385"/>
                    <a:pt x="3211" y="20492"/>
                  </a:cubicBezTo>
                  <a:cubicBezTo>
                    <a:pt x="2749" y="21185"/>
                    <a:pt x="2276" y="21600"/>
                    <a:pt x="1779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8119" name="Freeform 447"/>
            <p:cNvSpPr/>
            <p:nvPr/>
          </p:nvSpPr>
          <p:spPr>
            <a:xfrm flipH="1" rot="16200000">
              <a:off x="-2115340" y="2118302"/>
              <a:ext cx="4418875" cy="18226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24" y="21600"/>
                  </a:moveTo>
                  <a:cubicBezTo>
                    <a:pt x="1727" y="21600"/>
                    <a:pt x="1369" y="20366"/>
                    <a:pt x="1024" y="17897"/>
                  </a:cubicBezTo>
                  <a:cubicBezTo>
                    <a:pt x="870" y="16663"/>
                    <a:pt x="870" y="16663"/>
                    <a:pt x="870" y="16663"/>
                  </a:cubicBezTo>
                  <a:cubicBezTo>
                    <a:pt x="589" y="14503"/>
                    <a:pt x="294" y="12343"/>
                    <a:pt x="0" y="12034"/>
                  </a:cubicBezTo>
                  <a:cubicBezTo>
                    <a:pt x="0" y="11109"/>
                    <a:pt x="0" y="11109"/>
                    <a:pt x="0" y="11109"/>
                  </a:cubicBezTo>
                  <a:cubicBezTo>
                    <a:pt x="13" y="11109"/>
                    <a:pt x="38" y="11109"/>
                    <a:pt x="51" y="11109"/>
                  </a:cubicBezTo>
                  <a:cubicBezTo>
                    <a:pt x="307" y="11726"/>
                    <a:pt x="550" y="13269"/>
                    <a:pt x="781" y="14811"/>
                  </a:cubicBezTo>
                  <a:cubicBezTo>
                    <a:pt x="870" y="15429"/>
                    <a:pt x="870" y="15429"/>
                    <a:pt x="870" y="15429"/>
                  </a:cubicBezTo>
                  <a:cubicBezTo>
                    <a:pt x="1318" y="18514"/>
                    <a:pt x="1740" y="20057"/>
                    <a:pt x="2175" y="20057"/>
                  </a:cubicBezTo>
                  <a:cubicBezTo>
                    <a:pt x="2431" y="20057"/>
                    <a:pt x="2674" y="19440"/>
                    <a:pt x="2943" y="18514"/>
                  </a:cubicBezTo>
                  <a:cubicBezTo>
                    <a:pt x="3250" y="17589"/>
                    <a:pt x="3557" y="16046"/>
                    <a:pt x="3852" y="14503"/>
                  </a:cubicBezTo>
                  <a:cubicBezTo>
                    <a:pt x="4184" y="12960"/>
                    <a:pt x="4530" y="11417"/>
                    <a:pt x="4875" y="10183"/>
                  </a:cubicBezTo>
                  <a:cubicBezTo>
                    <a:pt x="5618" y="7714"/>
                    <a:pt x="6206" y="6171"/>
                    <a:pt x="6756" y="5246"/>
                  </a:cubicBezTo>
                  <a:cubicBezTo>
                    <a:pt x="7140" y="4629"/>
                    <a:pt x="7550" y="4320"/>
                    <a:pt x="7972" y="4320"/>
                  </a:cubicBezTo>
                  <a:cubicBezTo>
                    <a:pt x="8791" y="4320"/>
                    <a:pt x="9700" y="5554"/>
                    <a:pt x="10813" y="8023"/>
                  </a:cubicBezTo>
                  <a:cubicBezTo>
                    <a:pt x="12118" y="11417"/>
                    <a:pt x="13462" y="13269"/>
                    <a:pt x="14882" y="13886"/>
                  </a:cubicBezTo>
                  <a:cubicBezTo>
                    <a:pt x="15291" y="13886"/>
                    <a:pt x="15727" y="14194"/>
                    <a:pt x="16174" y="14194"/>
                  </a:cubicBezTo>
                  <a:cubicBezTo>
                    <a:pt x="17160" y="14194"/>
                    <a:pt x="18439" y="13269"/>
                    <a:pt x="19706" y="7406"/>
                  </a:cubicBezTo>
                  <a:cubicBezTo>
                    <a:pt x="20167" y="5246"/>
                    <a:pt x="20653" y="2777"/>
                    <a:pt x="21203" y="0"/>
                  </a:cubicBezTo>
                  <a:cubicBezTo>
                    <a:pt x="21600" y="0"/>
                    <a:pt x="21600" y="0"/>
                    <a:pt x="21600" y="0"/>
                  </a:cubicBezTo>
                  <a:cubicBezTo>
                    <a:pt x="21370" y="1234"/>
                    <a:pt x="21370" y="1234"/>
                    <a:pt x="21370" y="1234"/>
                  </a:cubicBezTo>
                  <a:cubicBezTo>
                    <a:pt x="20743" y="4629"/>
                    <a:pt x="20103" y="8023"/>
                    <a:pt x="19450" y="10491"/>
                  </a:cubicBezTo>
                  <a:cubicBezTo>
                    <a:pt x="18734" y="13269"/>
                    <a:pt x="17979" y="15120"/>
                    <a:pt x="17173" y="15737"/>
                  </a:cubicBezTo>
                  <a:cubicBezTo>
                    <a:pt x="16827" y="15737"/>
                    <a:pt x="16482" y="16046"/>
                    <a:pt x="16085" y="16046"/>
                  </a:cubicBezTo>
                  <a:cubicBezTo>
                    <a:pt x="15714" y="16046"/>
                    <a:pt x="15317" y="15737"/>
                    <a:pt x="14792" y="15737"/>
                  </a:cubicBezTo>
                  <a:cubicBezTo>
                    <a:pt x="14447" y="15429"/>
                    <a:pt x="14447" y="15429"/>
                    <a:pt x="14447" y="15429"/>
                  </a:cubicBezTo>
                  <a:cubicBezTo>
                    <a:pt x="13782" y="15120"/>
                    <a:pt x="13091" y="14811"/>
                    <a:pt x="12425" y="13577"/>
                  </a:cubicBezTo>
                  <a:cubicBezTo>
                    <a:pt x="11964" y="12651"/>
                    <a:pt x="11491" y="11726"/>
                    <a:pt x="11043" y="10491"/>
                  </a:cubicBezTo>
                  <a:cubicBezTo>
                    <a:pt x="10071" y="8331"/>
                    <a:pt x="9047" y="5863"/>
                    <a:pt x="8049" y="5863"/>
                  </a:cubicBezTo>
                  <a:cubicBezTo>
                    <a:pt x="7921" y="5863"/>
                    <a:pt x="7806" y="5863"/>
                    <a:pt x="7678" y="5863"/>
                  </a:cubicBezTo>
                  <a:cubicBezTo>
                    <a:pt x="6910" y="6480"/>
                    <a:pt x="6129" y="8023"/>
                    <a:pt x="5285" y="10491"/>
                  </a:cubicBezTo>
                  <a:cubicBezTo>
                    <a:pt x="4875" y="12034"/>
                    <a:pt x="4453" y="13886"/>
                    <a:pt x="4056" y="15737"/>
                  </a:cubicBezTo>
                  <a:cubicBezTo>
                    <a:pt x="3724" y="16971"/>
                    <a:pt x="3391" y="18514"/>
                    <a:pt x="3058" y="19749"/>
                  </a:cubicBezTo>
                  <a:cubicBezTo>
                    <a:pt x="2713" y="20983"/>
                    <a:pt x="2406" y="21600"/>
                    <a:pt x="2124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8120" name="Freeform 448"/>
            <p:cNvSpPr/>
            <p:nvPr/>
          </p:nvSpPr>
          <p:spPr>
            <a:xfrm flipH="1" rot="16200000">
              <a:off x="293407" y="1798964"/>
              <a:ext cx="976540" cy="1229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621" y="21600"/>
                  </a:moveTo>
                  <a:cubicBezTo>
                    <a:pt x="1042" y="21600"/>
                    <a:pt x="521" y="21600"/>
                    <a:pt x="0" y="21140"/>
                  </a:cubicBezTo>
                  <a:cubicBezTo>
                    <a:pt x="579" y="20681"/>
                    <a:pt x="1158" y="20681"/>
                    <a:pt x="1737" y="20221"/>
                  </a:cubicBezTo>
                  <a:cubicBezTo>
                    <a:pt x="2838" y="19762"/>
                    <a:pt x="3996" y="19302"/>
                    <a:pt x="5096" y="18383"/>
                  </a:cubicBezTo>
                  <a:cubicBezTo>
                    <a:pt x="5849" y="17464"/>
                    <a:pt x="6660" y="16545"/>
                    <a:pt x="7354" y="15626"/>
                  </a:cubicBezTo>
                  <a:cubicBezTo>
                    <a:pt x="8397" y="14247"/>
                    <a:pt x="9439" y="12868"/>
                    <a:pt x="10482" y="11949"/>
                  </a:cubicBezTo>
                  <a:cubicBezTo>
                    <a:pt x="11176" y="11489"/>
                    <a:pt x="11929" y="11030"/>
                    <a:pt x="12682" y="11030"/>
                  </a:cubicBezTo>
                  <a:cubicBezTo>
                    <a:pt x="13840" y="10111"/>
                    <a:pt x="15056" y="9651"/>
                    <a:pt x="16214" y="8732"/>
                  </a:cubicBezTo>
                  <a:cubicBezTo>
                    <a:pt x="17720" y="7353"/>
                    <a:pt x="19226" y="4596"/>
                    <a:pt x="20673" y="1838"/>
                  </a:cubicBezTo>
                  <a:cubicBezTo>
                    <a:pt x="20963" y="1379"/>
                    <a:pt x="21253" y="919"/>
                    <a:pt x="21600" y="0"/>
                  </a:cubicBezTo>
                  <a:cubicBezTo>
                    <a:pt x="20036" y="7353"/>
                    <a:pt x="18125" y="9191"/>
                    <a:pt x="16562" y="10570"/>
                  </a:cubicBezTo>
                  <a:cubicBezTo>
                    <a:pt x="15346" y="11489"/>
                    <a:pt x="14130" y="12409"/>
                    <a:pt x="12914" y="12868"/>
                  </a:cubicBezTo>
                  <a:cubicBezTo>
                    <a:pt x="12219" y="13328"/>
                    <a:pt x="11524" y="13328"/>
                    <a:pt x="10829" y="13787"/>
                  </a:cubicBezTo>
                  <a:cubicBezTo>
                    <a:pt x="9729" y="14706"/>
                    <a:pt x="8686" y="16085"/>
                    <a:pt x="7702" y="17004"/>
                  </a:cubicBezTo>
                  <a:cubicBezTo>
                    <a:pt x="6833" y="18383"/>
                    <a:pt x="5965" y="19302"/>
                    <a:pt x="5038" y="20221"/>
                  </a:cubicBezTo>
                  <a:cubicBezTo>
                    <a:pt x="3822" y="21140"/>
                    <a:pt x="2664" y="21600"/>
                    <a:pt x="1621" y="21600"/>
                  </a:cubicBezTo>
                  <a:cubicBezTo>
                    <a:pt x="1621" y="21600"/>
                    <a:pt x="1621" y="21600"/>
                    <a:pt x="1621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8121" name="Freeform 449"/>
            <p:cNvSpPr/>
            <p:nvPr/>
          </p:nvSpPr>
          <p:spPr>
            <a:xfrm flipH="1" rot="16200000">
              <a:off x="643864" y="1851573"/>
              <a:ext cx="348236" cy="444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299" y="21600"/>
                  </a:moveTo>
                  <a:cubicBezTo>
                    <a:pt x="812" y="21600"/>
                    <a:pt x="487" y="21600"/>
                    <a:pt x="0" y="21600"/>
                  </a:cubicBezTo>
                  <a:cubicBezTo>
                    <a:pt x="3573" y="20329"/>
                    <a:pt x="6983" y="15247"/>
                    <a:pt x="10556" y="11435"/>
                  </a:cubicBezTo>
                  <a:cubicBezTo>
                    <a:pt x="11044" y="10165"/>
                    <a:pt x="11044" y="10165"/>
                    <a:pt x="11044" y="10165"/>
                  </a:cubicBezTo>
                  <a:cubicBezTo>
                    <a:pt x="11856" y="8894"/>
                    <a:pt x="12668" y="7624"/>
                    <a:pt x="13480" y="6353"/>
                  </a:cubicBezTo>
                  <a:cubicBezTo>
                    <a:pt x="15753" y="3812"/>
                    <a:pt x="18027" y="0"/>
                    <a:pt x="20138" y="0"/>
                  </a:cubicBezTo>
                  <a:cubicBezTo>
                    <a:pt x="20626" y="0"/>
                    <a:pt x="21113" y="0"/>
                    <a:pt x="21600" y="0"/>
                  </a:cubicBezTo>
                  <a:cubicBezTo>
                    <a:pt x="18677" y="7624"/>
                    <a:pt x="15591" y="11435"/>
                    <a:pt x="12343" y="13976"/>
                  </a:cubicBezTo>
                  <a:cubicBezTo>
                    <a:pt x="11368" y="15247"/>
                    <a:pt x="10232" y="16518"/>
                    <a:pt x="9257" y="16518"/>
                  </a:cubicBezTo>
                  <a:cubicBezTo>
                    <a:pt x="6171" y="20329"/>
                    <a:pt x="3573" y="21600"/>
                    <a:pt x="1299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8122" name="Freeform 450"/>
            <p:cNvSpPr/>
            <p:nvPr/>
          </p:nvSpPr>
          <p:spPr>
            <a:xfrm flipH="1" rot="16200000">
              <a:off x="674242" y="1813784"/>
              <a:ext cx="284516" cy="355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387" y="21600"/>
                  </a:moveTo>
                  <a:cubicBezTo>
                    <a:pt x="793" y="21600"/>
                    <a:pt x="396" y="21600"/>
                    <a:pt x="0" y="21600"/>
                  </a:cubicBezTo>
                  <a:cubicBezTo>
                    <a:pt x="3171" y="15429"/>
                    <a:pt x="6738" y="10800"/>
                    <a:pt x="10106" y="7714"/>
                  </a:cubicBezTo>
                  <a:cubicBezTo>
                    <a:pt x="12881" y="4629"/>
                    <a:pt x="12881" y="4629"/>
                    <a:pt x="12881" y="4629"/>
                  </a:cubicBezTo>
                  <a:cubicBezTo>
                    <a:pt x="14862" y="1543"/>
                    <a:pt x="16844" y="0"/>
                    <a:pt x="18826" y="0"/>
                  </a:cubicBezTo>
                  <a:cubicBezTo>
                    <a:pt x="19817" y="0"/>
                    <a:pt x="20807" y="0"/>
                    <a:pt x="21600" y="1543"/>
                  </a:cubicBezTo>
                  <a:cubicBezTo>
                    <a:pt x="21600" y="3086"/>
                    <a:pt x="21600" y="4629"/>
                    <a:pt x="21600" y="4629"/>
                  </a:cubicBezTo>
                  <a:cubicBezTo>
                    <a:pt x="19222" y="7714"/>
                    <a:pt x="16844" y="9257"/>
                    <a:pt x="14466" y="10800"/>
                  </a:cubicBezTo>
                  <a:cubicBezTo>
                    <a:pt x="12881" y="12343"/>
                    <a:pt x="11097" y="13886"/>
                    <a:pt x="9512" y="15429"/>
                  </a:cubicBezTo>
                  <a:cubicBezTo>
                    <a:pt x="8125" y="16971"/>
                    <a:pt x="8125" y="16971"/>
                    <a:pt x="8125" y="16971"/>
                  </a:cubicBezTo>
                  <a:cubicBezTo>
                    <a:pt x="5945" y="18514"/>
                    <a:pt x="3567" y="21600"/>
                    <a:pt x="1387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8123" name="Freeform 451"/>
            <p:cNvSpPr/>
            <p:nvPr/>
          </p:nvSpPr>
          <p:spPr>
            <a:xfrm flipH="1" rot="16200000">
              <a:off x="701657" y="1814525"/>
              <a:ext cx="222278" cy="3408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4066" y="21600"/>
                  </a:moveTo>
                  <a:cubicBezTo>
                    <a:pt x="2795" y="21600"/>
                    <a:pt x="1525" y="21600"/>
                    <a:pt x="0" y="21600"/>
                  </a:cubicBezTo>
                  <a:cubicBezTo>
                    <a:pt x="3558" y="18277"/>
                    <a:pt x="7369" y="16615"/>
                    <a:pt x="10927" y="11631"/>
                  </a:cubicBezTo>
                  <a:cubicBezTo>
                    <a:pt x="12198" y="11631"/>
                    <a:pt x="13468" y="9969"/>
                    <a:pt x="14739" y="8308"/>
                  </a:cubicBezTo>
                  <a:cubicBezTo>
                    <a:pt x="17026" y="4985"/>
                    <a:pt x="19313" y="1662"/>
                    <a:pt x="21600" y="0"/>
                  </a:cubicBezTo>
                  <a:cubicBezTo>
                    <a:pt x="17534" y="14954"/>
                    <a:pt x="11689" y="21600"/>
                    <a:pt x="4066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8124" name="Freeform 516"/>
            <p:cNvSpPr/>
            <p:nvPr/>
          </p:nvSpPr>
          <p:spPr>
            <a:xfrm flipH="1" rot="16200000">
              <a:off x="865431" y="6399286"/>
              <a:ext cx="500802" cy="22820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17" h="21600" fill="norm" stroke="1" extrusionOk="0">
                  <a:moveTo>
                    <a:pt x="15120" y="21600"/>
                  </a:moveTo>
                  <a:cubicBezTo>
                    <a:pt x="14574" y="21600"/>
                    <a:pt x="14029" y="21600"/>
                    <a:pt x="13374" y="21352"/>
                  </a:cubicBezTo>
                  <a:cubicBezTo>
                    <a:pt x="13047" y="21352"/>
                    <a:pt x="12720" y="21600"/>
                    <a:pt x="12502" y="21600"/>
                  </a:cubicBezTo>
                  <a:cubicBezTo>
                    <a:pt x="12502" y="21600"/>
                    <a:pt x="12502" y="21600"/>
                    <a:pt x="12502" y="21600"/>
                  </a:cubicBezTo>
                  <a:cubicBezTo>
                    <a:pt x="10756" y="21600"/>
                    <a:pt x="9011" y="20359"/>
                    <a:pt x="7483" y="19366"/>
                  </a:cubicBezTo>
                  <a:cubicBezTo>
                    <a:pt x="5520" y="18124"/>
                    <a:pt x="2792" y="16386"/>
                    <a:pt x="1047" y="12662"/>
                  </a:cubicBezTo>
                  <a:cubicBezTo>
                    <a:pt x="174" y="10924"/>
                    <a:pt x="-153" y="9186"/>
                    <a:pt x="65" y="7697"/>
                  </a:cubicBezTo>
                  <a:cubicBezTo>
                    <a:pt x="720" y="3724"/>
                    <a:pt x="4865" y="993"/>
                    <a:pt x="6611" y="497"/>
                  </a:cubicBezTo>
                  <a:cubicBezTo>
                    <a:pt x="8247" y="248"/>
                    <a:pt x="9774" y="0"/>
                    <a:pt x="11192" y="0"/>
                  </a:cubicBezTo>
                  <a:cubicBezTo>
                    <a:pt x="12502" y="0"/>
                    <a:pt x="13920" y="0"/>
                    <a:pt x="15120" y="497"/>
                  </a:cubicBezTo>
                  <a:cubicBezTo>
                    <a:pt x="17956" y="1241"/>
                    <a:pt x="19702" y="3228"/>
                    <a:pt x="20465" y="6455"/>
                  </a:cubicBezTo>
                  <a:cubicBezTo>
                    <a:pt x="21447" y="10924"/>
                    <a:pt x="20792" y="16138"/>
                    <a:pt x="18829" y="19117"/>
                  </a:cubicBezTo>
                  <a:cubicBezTo>
                    <a:pt x="17847" y="20855"/>
                    <a:pt x="16538" y="21600"/>
                    <a:pt x="15120" y="21600"/>
                  </a:cubicBezTo>
                  <a:close/>
                  <a:moveTo>
                    <a:pt x="10756" y="745"/>
                  </a:moveTo>
                  <a:cubicBezTo>
                    <a:pt x="8247" y="993"/>
                    <a:pt x="5629" y="1241"/>
                    <a:pt x="3229" y="3228"/>
                  </a:cubicBezTo>
                  <a:cubicBezTo>
                    <a:pt x="2683" y="3724"/>
                    <a:pt x="829" y="5462"/>
                    <a:pt x="720" y="8441"/>
                  </a:cubicBezTo>
                  <a:cubicBezTo>
                    <a:pt x="611" y="9683"/>
                    <a:pt x="938" y="11172"/>
                    <a:pt x="1702" y="12414"/>
                  </a:cubicBezTo>
                  <a:cubicBezTo>
                    <a:pt x="3665" y="15641"/>
                    <a:pt x="6174" y="17628"/>
                    <a:pt x="8356" y="18869"/>
                  </a:cubicBezTo>
                  <a:cubicBezTo>
                    <a:pt x="9120" y="19366"/>
                    <a:pt x="9120" y="19366"/>
                    <a:pt x="9120" y="19366"/>
                  </a:cubicBezTo>
                  <a:cubicBezTo>
                    <a:pt x="9774" y="19614"/>
                    <a:pt x="10429" y="19862"/>
                    <a:pt x="11411" y="20110"/>
                  </a:cubicBezTo>
                  <a:cubicBezTo>
                    <a:pt x="11411" y="20110"/>
                    <a:pt x="11411" y="20110"/>
                    <a:pt x="11411" y="20110"/>
                  </a:cubicBezTo>
                  <a:cubicBezTo>
                    <a:pt x="11738" y="20359"/>
                    <a:pt x="12065" y="20359"/>
                    <a:pt x="12502" y="20359"/>
                  </a:cubicBezTo>
                  <a:cubicBezTo>
                    <a:pt x="12720" y="20359"/>
                    <a:pt x="13047" y="20359"/>
                    <a:pt x="13374" y="20359"/>
                  </a:cubicBezTo>
                  <a:cubicBezTo>
                    <a:pt x="13811" y="20359"/>
                    <a:pt x="14247" y="20359"/>
                    <a:pt x="14683" y="20359"/>
                  </a:cubicBezTo>
                  <a:cubicBezTo>
                    <a:pt x="15774" y="20359"/>
                    <a:pt x="17192" y="20359"/>
                    <a:pt x="18283" y="18621"/>
                  </a:cubicBezTo>
                  <a:cubicBezTo>
                    <a:pt x="19702" y="16138"/>
                    <a:pt x="20465" y="12662"/>
                    <a:pt x="20247" y="9434"/>
                  </a:cubicBezTo>
                  <a:cubicBezTo>
                    <a:pt x="19920" y="5959"/>
                    <a:pt x="18829" y="3476"/>
                    <a:pt x="17083" y="2483"/>
                  </a:cubicBezTo>
                  <a:cubicBezTo>
                    <a:pt x="15447" y="1241"/>
                    <a:pt x="13592" y="745"/>
                    <a:pt x="11192" y="745"/>
                  </a:cubicBezTo>
                  <a:lnTo>
                    <a:pt x="10756" y="745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8125" name="Freeform 517"/>
            <p:cNvSpPr/>
            <p:nvPr/>
          </p:nvSpPr>
          <p:spPr>
            <a:xfrm flipH="1" rot="16200000">
              <a:off x="666166" y="6214211"/>
              <a:ext cx="908226" cy="3704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26" h="21600" fill="norm" stroke="1" extrusionOk="0">
                  <a:moveTo>
                    <a:pt x="16623" y="21600"/>
                  </a:moveTo>
                  <a:cubicBezTo>
                    <a:pt x="15754" y="21600"/>
                    <a:pt x="14760" y="21448"/>
                    <a:pt x="13519" y="21144"/>
                  </a:cubicBezTo>
                  <a:cubicBezTo>
                    <a:pt x="10602" y="20231"/>
                    <a:pt x="7871" y="18101"/>
                    <a:pt x="5636" y="16276"/>
                  </a:cubicBezTo>
                  <a:cubicBezTo>
                    <a:pt x="5388" y="15972"/>
                    <a:pt x="5388" y="15972"/>
                    <a:pt x="5388" y="15972"/>
                  </a:cubicBezTo>
                  <a:cubicBezTo>
                    <a:pt x="4023" y="14755"/>
                    <a:pt x="733" y="12017"/>
                    <a:pt x="112" y="8214"/>
                  </a:cubicBezTo>
                  <a:cubicBezTo>
                    <a:pt x="-74" y="7149"/>
                    <a:pt x="-12" y="6085"/>
                    <a:pt x="174" y="5020"/>
                  </a:cubicBezTo>
                  <a:cubicBezTo>
                    <a:pt x="733" y="2282"/>
                    <a:pt x="1912" y="1065"/>
                    <a:pt x="3774" y="1065"/>
                  </a:cubicBezTo>
                  <a:cubicBezTo>
                    <a:pt x="4209" y="1065"/>
                    <a:pt x="4705" y="1217"/>
                    <a:pt x="5140" y="1217"/>
                  </a:cubicBezTo>
                  <a:cubicBezTo>
                    <a:pt x="5760" y="1369"/>
                    <a:pt x="6381" y="1521"/>
                    <a:pt x="7064" y="1521"/>
                  </a:cubicBezTo>
                  <a:cubicBezTo>
                    <a:pt x="8988" y="1521"/>
                    <a:pt x="10788" y="913"/>
                    <a:pt x="12774" y="456"/>
                  </a:cubicBezTo>
                  <a:cubicBezTo>
                    <a:pt x="13147" y="456"/>
                    <a:pt x="13147" y="456"/>
                    <a:pt x="13147" y="456"/>
                  </a:cubicBezTo>
                  <a:cubicBezTo>
                    <a:pt x="13954" y="152"/>
                    <a:pt x="14760" y="0"/>
                    <a:pt x="15505" y="0"/>
                  </a:cubicBezTo>
                  <a:cubicBezTo>
                    <a:pt x="18112" y="0"/>
                    <a:pt x="20098" y="1521"/>
                    <a:pt x="21526" y="4259"/>
                  </a:cubicBezTo>
                  <a:cubicBezTo>
                    <a:pt x="21526" y="4563"/>
                    <a:pt x="21526" y="4563"/>
                    <a:pt x="21526" y="4563"/>
                  </a:cubicBezTo>
                  <a:cubicBezTo>
                    <a:pt x="20036" y="1977"/>
                    <a:pt x="18050" y="608"/>
                    <a:pt x="15505" y="608"/>
                  </a:cubicBezTo>
                  <a:cubicBezTo>
                    <a:pt x="14574" y="608"/>
                    <a:pt x="13519" y="913"/>
                    <a:pt x="12402" y="1217"/>
                  </a:cubicBezTo>
                  <a:cubicBezTo>
                    <a:pt x="10478" y="1977"/>
                    <a:pt x="8864" y="2282"/>
                    <a:pt x="7250" y="2282"/>
                  </a:cubicBezTo>
                  <a:cubicBezTo>
                    <a:pt x="6629" y="2282"/>
                    <a:pt x="6009" y="2130"/>
                    <a:pt x="5388" y="2130"/>
                  </a:cubicBezTo>
                  <a:cubicBezTo>
                    <a:pt x="5016" y="1977"/>
                    <a:pt x="5016" y="1977"/>
                    <a:pt x="5016" y="1977"/>
                  </a:cubicBezTo>
                  <a:cubicBezTo>
                    <a:pt x="4581" y="1977"/>
                    <a:pt x="4085" y="1825"/>
                    <a:pt x="3650" y="1825"/>
                  </a:cubicBezTo>
                  <a:cubicBezTo>
                    <a:pt x="3029" y="1825"/>
                    <a:pt x="2595" y="1977"/>
                    <a:pt x="2160" y="2282"/>
                  </a:cubicBezTo>
                  <a:cubicBezTo>
                    <a:pt x="1292" y="2890"/>
                    <a:pt x="174" y="4715"/>
                    <a:pt x="423" y="7149"/>
                  </a:cubicBezTo>
                  <a:cubicBezTo>
                    <a:pt x="795" y="10496"/>
                    <a:pt x="2595" y="12321"/>
                    <a:pt x="3836" y="13538"/>
                  </a:cubicBezTo>
                  <a:cubicBezTo>
                    <a:pt x="5512" y="15211"/>
                    <a:pt x="7064" y="16580"/>
                    <a:pt x="8492" y="17645"/>
                  </a:cubicBezTo>
                  <a:cubicBezTo>
                    <a:pt x="11533" y="19775"/>
                    <a:pt x="14202" y="20839"/>
                    <a:pt x="16623" y="20839"/>
                  </a:cubicBezTo>
                  <a:cubicBezTo>
                    <a:pt x="16871" y="20839"/>
                    <a:pt x="16871" y="20839"/>
                    <a:pt x="16871" y="20839"/>
                  </a:cubicBezTo>
                  <a:cubicBezTo>
                    <a:pt x="18609" y="20839"/>
                    <a:pt x="20036" y="20079"/>
                    <a:pt x="21154" y="18558"/>
                  </a:cubicBezTo>
                  <a:cubicBezTo>
                    <a:pt x="21278" y="18558"/>
                    <a:pt x="21402" y="18254"/>
                    <a:pt x="21526" y="18101"/>
                  </a:cubicBezTo>
                  <a:cubicBezTo>
                    <a:pt x="21526" y="19014"/>
                    <a:pt x="21526" y="19014"/>
                    <a:pt x="21526" y="19014"/>
                  </a:cubicBezTo>
                  <a:cubicBezTo>
                    <a:pt x="20098" y="20839"/>
                    <a:pt x="18547" y="21600"/>
                    <a:pt x="16623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8126" name="Freeform 518"/>
            <p:cNvSpPr/>
            <p:nvPr/>
          </p:nvSpPr>
          <p:spPr>
            <a:xfrm flipH="1" rot="16200000">
              <a:off x="469957" y="5896489"/>
              <a:ext cx="1306572" cy="6075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20" h="21600" fill="norm" stroke="1" extrusionOk="0">
                  <a:moveTo>
                    <a:pt x="19063" y="21600"/>
                  </a:moveTo>
                  <a:cubicBezTo>
                    <a:pt x="17295" y="21600"/>
                    <a:pt x="15527" y="20948"/>
                    <a:pt x="13889" y="20203"/>
                  </a:cubicBezTo>
                  <a:cubicBezTo>
                    <a:pt x="13458" y="20017"/>
                    <a:pt x="13070" y="19924"/>
                    <a:pt x="12639" y="19738"/>
                  </a:cubicBezTo>
                  <a:cubicBezTo>
                    <a:pt x="10569" y="18807"/>
                    <a:pt x="8370" y="17969"/>
                    <a:pt x="6344" y="16386"/>
                  </a:cubicBezTo>
                  <a:cubicBezTo>
                    <a:pt x="4663" y="15083"/>
                    <a:pt x="3326" y="13779"/>
                    <a:pt x="2248" y="12010"/>
                  </a:cubicBezTo>
                  <a:cubicBezTo>
                    <a:pt x="1429" y="10707"/>
                    <a:pt x="265" y="8752"/>
                    <a:pt x="49" y="6331"/>
                  </a:cubicBezTo>
                  <a:cubicBezTo>
                    <a:pt x="-80" y="4934"/>
                    <a:pt x="49" y="3817"/>
                    <a:pt x="394" y="2886"/>
                  </a:cubicBezTo>
                  <a:cubicBezTo>
                    <a:pt x="1386" y="372"/>
                    <a:pt x="3800" y="93"/>
                    <a:pt x="4835" y="93"/>
                  </a:cubicBezTo>
                  <a:cubicBezTo>
                    <a:pt x="5180" y="93"/>
                    <a:pt x="5525" y="93"/>
                    <a:pt x="5870" y="186"/>
                  </a:cubicBezTo>
                  <a:cubicBezTo>
                    <a:pt x="6430" y="279"/>
                    <a:pt x="7034" y="466"/>
                    <a:pt x="7594" y="559"/>
                  </a:cubicBezTo>
                  <a:cubicBezTo>
                    <a:pt x="8586" y="838"/>
                    <a:pt x="9621" y="1117"/>
                    <a:pt x="10655" y="1117"/>
                  </a:cubicBezTo>
                  <a:cubicBezTo>
                    <a:pt x="10698" y="1117"/>
                    <a:pt x="10698" y="1117"/>
                    <a:pt x="10698" y="1117"/>
                  </a:cubicBezTo>
                  <a:cubicBezTo>
                    <a:pt x="11906" y="1117"/>
                    <a:pt x="13113" y="838"/>
                    <a:pt x="14277" y="559"/>
                  </a:cubicBezTo>
                  <a:cubicBezTo>
                    <a:pt x="15269" y="372"/>
                    <a:pt x="16303" y="93"/>
                    <a:pt x="17338" y="0"/>
                  </a:cubicBezTo>
                  <a:cubicBezTo>
                    <a:pt x="17510" y="0"/>
                    <a:pt x="17640" y="0"/>
                    <a:pt x="17812" y="0"/>
                  </a:cubicBezTo>
                  <a:cubicBezTo>
                    <a:pt x="19321" y="0"/>
                    <a:pt x="20528" y="559"/>
                    <a:pt x="21520" y="1676"/>
                  </a:cubicBezTo>
                  <a:cubicBezTo>
                    <a:pt x="21520" y="2328"/>
                    <a:pt x="21520" y="2328"/>
                    <a:pt x="21520" y="2328"/>
                  </a:cubicBezTo>
                  <a:cubicBezTo>
                    <a:pt x="20442" y="1117"/>
                    <a:pt x="19278" y="466"/>
                    <a:pt x="17985" y="466"/>
                  </a:cubicBezTo>
                  <a:cubicBezTo>
                    <a:pt x="17855" y="466"/>
                    <a:pt x="17855" y="466"/>
                    <a:pt x="17855" y="466"/>
                  </a:cubicBezTo>
                  <a:cubicBezTo>
                    <a:pt x="16734" y="559"/>
                    <a:pt x="15613" y="838"/>
                    <a:pt x="14492" y="1024"/>
                  </a:cubicBezTo>
                  <a:cubicBezTo>
                    <a:pt x="13846" y="1210"/>
                    <a:pt x="13199" y="1303"/>
                    <a:pt x="12509" y="1490"/>
                  </a:cubicBezTo>
                  <a:cubicBezTo>
                    <a:pt x="11992" y="1583"/>
                    <a:pt x="11474" y="1583"/>
                    <a:pt x="10957" y="1583"/>
                  </a:cubicBezTo>
                  <a:cubicBezTo>
                    <a:pt x="10095" y="1583"/>
                    <a:pt x="9233" y="1490"/>
                    <a:pt x="8370" y="1210"/>
                  </a:cubicBezTo>
                  <a:cubicBezTo>
                    <a:pt x="7680" y="1024"/>
                    <a:pt x="7680" y="1024"/>
                    <a:pt x="7680" y="1024"/>
                  </a:cubicBezTo>
                  <a:cubicBezTo>
                    <a:pt x="6689" y="745"/>
                    <a:pt x="5611" y="466"/>
                    <a:pt x="4576" y="466"/>
                  </a:cubicBezTo>
                  <a:cubicBezTo>
                    <a:pt x="4231" y="466"/>
                    <a:pt x="3886" y="559"/>
                    <a:pt x="3542" y="652"/>
                  </a:cubicBezTo>
                  <a:cubicBezTo>
                    <a:pt x="2679" y="838"/>
                    <a:pt x="1084" y="1676"/>
                    <a:pt x="480" y="3631"/>
                  </a:cubicBezTo>
                  <a:cubicBezTo>
                    <a:pt x="222" y="4469"/>
                    <a:pt x="179" y="5400"/>
                    <a:pt x="351" y="6424"/>
                  </a:cubicBezTo>
                  <a:cubicBezTo>
                    <a:pt x="696" y="8659"/>
                    <a:pt x="1645" y="10800"/>
                    <a:pt x="3283" y="12941"/>
                  </a:cubicBezTo>
                  <a:cubicBezTo>
                    <a:pt x="4706" y="14710"/>
                    <a:pt x="6387" y="16107"/>
                    <a:pt x="8629" y="17317"/>
                  </a:cubicBezTo>
                  <a:cubicBezTo>
                    <a:pt x="10354" y="18248"/>
                    <a:pt x="12164" y="18993"/>
                    <a:pt x="13889" y="19645"/>
                  </a:cubicBezTo>
                  <a:cubicBezTo>
                    <a:pt x="14492" y="19924"/>
                    <a:pt x="14492" y="19924"/>
                    <a:pt x="14492" y="19924"/>
                  </a:cubicBezTo>
                  <a:cubicBezTo>
                    <a:pt x="16001" y="20483"/>
                    <a:pt x="17424" y="20948"/>
                    <a:pt x="18890" y="20948"/>
                  </a:cubicBezTo>
                  <a:cubicBezTo>
                    <a:pt x="19106" y="20948"/>
                    <a:pt x="19321" y="20948"/>
                    <a:pt x="19537" y="20948"/>
                  </a:cubicBezTo>
                  <a:cubicBezTo>
                    <a:pt x="20227" y="20855"/>
                    <a:pt x="20916" y="20669"/>
                    <a:pt x="21520" y="20297"/>
                  </a:cubicBezTo>
                  <a:cubicBezTo>
                    <a:pt x="21520" y="21041"/>
                    <a:pt x="21520" y="21041"/>
                    <a:pt x="21520" y="21041"/>
                  </a:cubicBezTo>
                  <a:cubicBezTo>
                    <a:pt x="20960" y="21321"/>
                    <a:pt x="20356" y="21507"/>
                    <a:pt x="19752" y="21600"/>
                  </a:cubicBezTo>
                  <a:cubicBezTo>
                    <a:pt x="19494" y="21600"/>
                    <a:pt x="19278" y="21600"/>
                    <a:pt x="19063" y="21600"/>
                  </a:cubicBezTo>
                  <a:cubicBezTo>
                    <a:pt x="19063" y="21600"/>
                    <a:pt x="19063" y="21600"/>
                    <a:pt x="19063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8127" name="Freeform 519"/>
            <p:cNvSpPr/>
            <p:nvPr/>
          </p:nvSpPr>
          <p:spPr>
            <a:xfrm flipH="1" rot="16200000">
              <a:off x="992839" y="6831325"/>
              <a:ext cx="23711" cy="207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cubicBezTo>
                    <a:pt x="7200" y="2700"/>
                    <a:pt x="14400" y="5400"/>
                    <a:pt x="21600" y="10800"/>
                  </a:cubicBezTo>
                  <a:cubicBezTo>
                    <a:pt x="21600" y="21600"/>
                    <a:pt x="21600" y="21600"/>
                    <a:pt x="21600" y="21600"/>
                  </a:cubicBezTo>
                  <a:cubicBezTo>
                    <a:pt x="16800" y="18900"/>
                    <a:pt x="2400" y="2700"/>
                    <a:pt x="0" y="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8128" name="Freeform 520"/>
            <p:cNvSpPr/>
            <p:nvPr/>
          </p:nvSpPr>
          <p:spPr>
            <a:xfrm flipH="1" rot="16200000">
              <a:off x="1243273" y="6816507"/>
              <a:ext cx="53347" cy="207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cubicBezTo>
                    <a:pt x="7560" y="16200"/>
                    <a:pt x="14040" y="10800"/>
                    <a:pt x="21600" y="0"/>
                  </a:cubicBezTo>
                  <a:cubicBezTo>
                    <a:pt x="21600" y="8100"/>
                    <a:pt x="21600" y="8100"/>
                    <a:pt x="21600" y="8100"/>
                  </a:cubicBezTo>
                  <a:cubicBezTo>
                    <a:pt x="14040" y="16200"/>
                    <a:pt x="6480" y="21600"/>
                    <a:pt x="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8129" name="Freeform 521"/>
            <p:cNvSpPr/>
            <p:nvPr/>
          </p:nvSpPr>
          <p:spPr>
            <a:xfrm flipH="1" rot="16200000">
              <a:off x="991357" y="6820952"/>
              <a:ext cx="37048" cy="370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12343"/>
                  </a:moveTo>
                  <a:cubicBezTo>
                    <a:pt x="13886" y="7714"/>
                    <a:pt x="7714" y="4629"/>
                    <a:pt x="1543" y="0"/>
                  </a:cubicBezTo>
                  <a:cubicBezTo>
                    <a:pt x="0" y="0"/>
                    <a:pt x="0" y="0"/>
                    <a:pt x="0" y="1543"/>
                  </a:cubicBezTo>
                  <a:cubicBezTo>
                    <a:pt x="7714" y="7714"/>
                    <a:pt x="13886" y="13886"/>
                    <a:pt x="21600" y="21600"/>
                  </a:cubicBezTo>
                  <a:lnTo>
                    <a:pt x="21600" y="12343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8130" name="Freeform 522"/>
            <p:cNvSpPr/>
            <p:nvPr/>
          </p:nvSpPr>
          <p:spPr>
            <a:xfrm flipH="1" rot="16200000">
              <a:off x="1245074" y="6828682"/>
              <a:ext cx="37886" cy="207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40" h="21600" fill="norm" stroke="1" extrusionOk="0">
                  <a:moveTo>
                    <a:pt x="21240" y="0"/>
                  </a:moveTo>
                  <a:cubicBezTo>
                    <a:pt x="15480" y="8100"/>
                    <a:pt x="8280" y="13500"/>
                    <a:pt x="1080" y="16200"/>
                  </a:cubicBezTo>
                  <a:cubicBezTo>
                    <a:pt x="-360" y="16200"/>
                    <a:pt x="-360" y="21600"/>
                    <a:pt x="1080" y="21600"/>
                  </a:cubicBezTo>
                  <a:cubicBezTo>
                    <a:pt x="9720" y="21600"/>
                    <a:pt x="15480" y="21600"/>
                    <a:pt x="21240" y="18900"/>
                  </a:cubicBezTo>
                  <a:lnTo>
                    <a:pt x="21240" y="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8131" name="Freeform 523"/>
            <p:cNvSpPr/>
            <p:nvPr/>
          </p:nvSpPr>
          <p:spPr>
            <a:xfrm flipH="1" rot="16200000">
              <a:off x="975797" y="6790573"/>
              <a:ext cx="63721" cy="6223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15300" y="13500"/>
                    <a:pt x="8100" y="6300"/>
                    <a:pt x="0" y="0"/>
                  </a:cubicBezTo>
                  <a:cubicBezTo>
                    <a:pt x="2700" y="1800"/>
                    <a:pt x="5400" y="2700"/>
                    <a:pt x="8100" y="4500"/>
                  </a:cubicBezTo>
                  <a:cubicBezTo>
                    <a:pt x="13500" y="8100"/>
                    <a:pt x="17100" y="11700"/>
                    <a:pt x="21600" y="16200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8132" name="Freeform 524"/>
            <p:cNvSpPr/>
            <p:nvPr/>
          </p:nvSpPr>
          <p:spPr>
            <a:xfrm flipH="1" rot="16200000">
              <a:off x="1236605" y="6812801"/>
              <a:ext cx="44456" cy="370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082" y="15429"/>
                  </a:moveTo>
                  <a:cubicBezTo>
                    <a:pt x="11435" y="10800"/>
                    <a:pt x="16518" y="6171"/>
                    <a:pt x="21600" y="0"/>
                  </a:cubicBezTo>
                  <a:cubicBezTo>
                    <a:pt x="21600" y="12343"/>
                    <a:pt x="21600" y="12343"/>
                    <a:pt x="21600" y="12343"/>
                  </a:cubicBezTo>
                  <a:cubicBezTo>
                    <a:pt x="15247" y="16971"/>
                    <a:pt x="7624" y="20057"/>
                    <a:pt x="0" y="21600"/>
                  </a:cubicBezTo>
                  <a:cubicBezTo>
                    <a:pt x="1271" y="20057"/>
                    <a:pt x="3812" y="18514"/>
                    <a:pt x="5082" y="15429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8133" name="Freeform 525"/>
            <p:cNvSpPr/>
            <p:nvPr/>
          </p:nvSpPr>
          <p:spPr>
            <a:xfrm flipH="1" rot="16200000">
              <a:off x="1256925" y="6841276"/>
              <a:ext cx="12701" cy="127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cubicBezTo>
                    <a:pt x="5400" y="14400"/>
                    <a:pt x="16200" y="7200"/>
                    <a:pt x="21600" y="0"/>
                  </a:cubicBezTo>
                  <a:cubicBezTo>
                    <a:pt x="21600" y="7200"/>
                    <a:pt x="21600" y="7200"/>
                    <a:pt x="21600" y="7200"/>
                  </a:cubicBezTo>
                  <a:cubicBezTo>
                    <a:pt x="16200" y="14400"/>
                    <a:pt x="5400" y="14400"/>
                    <a:pt x="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8134" name="Freeform 526"/>
            <p:cNvSpPr/>
            <p:nvPr/>
          </p:nvSpPr>
          <p:spPr>
            <a:xfrm flipH="1" rot="16200000">
              <a:off x="872069" y="6677954"/>
              <a:ext cx="245988" cy="1052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20451" y="17280"/>
                    <a:pt x="18843" y="14040"/>
                    <a:pt x="17004" y="11340"/>
                  </a:cubicBezTo>
                  <a:cubicBezTo>
                    <a:pt x="14017" y="7020"/>
                    <a:pt x="10800" y="3780"/>
                    <a:pt x="7583" y="2700"/>
                  </a:cubicBezTo>
                  <a:cubicBezTo>
                    <a:pt x="5055" y="1620"/>
                    <a:pt x="2528" y="1080"/>
                    <a:pt x="0" y="540"/>
                  </a:cubicBezTo>
                  <a:cubicBezTo>
                    <a:pt x="1609" y="0"/>
                    <a:pt x="3217" y="0"/>
                    <a:pt x="4596" y="0"/>
                  </a:cubicBezTo>
                  <a:cubicBezTo>
                    <a:pt x="6664" y="0"/>
                    <a:pt x="8272" y="0"/>
                    <a:pt x="10111" y="1080"/>
                  </a:cubicBezTo>
                  <a:cubicBezTo>
                    <a:pt x="14706" y="3780"/>
                    <a:pt x="17923" y="7560"/>
                    <a:pt x="20221" y="12960"/>
                  </a:cubicBezTo>
                  <a:cubicBezTo>
                    <a:pt x="20681" y="14040"/>
                    <a:pt x="21140" y="15120"/>
                    <a:pt x="21600" y="16200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8135" name="Freeform 527"/>
            <p:cNvSpPr/>
            <p:nvPr/>
          </p:nvSpPr>
          <p:spPr>
            <a:xfrm flipH="1" rot="16200000">
              <a:off x="1046185" y="6594230"/>
              <a:ext cx="422329" cy="9632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1001" y="21600"/>
                  </a:moveTo>
                  <a:cubicBezTo>
                    <a:pt x="7379" y="21600"/>
                    <a:pt x="3354" y="18097"/>
                    <a:pt x="0" y="14595"/>
                  </a:cubicBezTo>
                  <a:cubicBezTo>
                    <a:pt x="2952" y="16930"/>
                    <a:pt x="6037" y="18097"/>
                    <a:pt x="8989" y="18097"/>
                  </a:cubicBezTo>
                  <a:cubicBezTo>
                    <a:pt x="9257" y="18097"/>
                    <a:pt x="9660" y="18097"/>
                    <a:pt x="10062" y="18097"/>
                  </a:cubicBezTo>
                  <a:cubicBezTo>
                    <a:pt x="13684" y="18097"/>
                    <a:pt x="18783" y="16346"/>
                    <a:pt x="21332" y="1751"/>
                  </a:cubicBezTo>
                  <a:cubicBezTo>
                    <a:pt x="21332" y="1168"/>
                    <a:pt x="21466" y="584"/>
                    <a:pt x="21600" y="0"/>
                  </a:cubicBezTo>
                  <a:cubicBezTo>
                    <a:pt x="21600" y="5254"/>
                    <a:pt x="21600" y="5254"/>
                    <a:pt x="21600" y="5254"/>
                  </a:cubicBezTo>
                  <a:cubicBezTo>
                    <a:pt x="19319" y="16346"/>
                    <a:pt x="15697" y="21600"/>
                    <a:pt x="11001" y="21600"/>
                  </a:cubicBezTo>
                  <a:cubicBezTo>
                    <a:pt x="11001" y="21600"/>
                    <a:pt x="11001" y="21600"/>
                    <a:pt x="11001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8136" name="Freeform 528"/>
            <p:cNvSpPr/>
            <p:nvPr/>
          </p:nvSpPr>
          <p:spPr>
            <a:xfrm flipH="1" rot="16200000">
              <a:off x="1192150" y="6618680"/>
              <a:ext cx="425291" cy="444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2533" y="21600"/>
                  </a:moveTo>
                  <a:cubicBezTo>
                    <a:pt x="11333" y="21600"/>
                    <a:pt x="10133" y="21600"/>
                    <a:pt x="9067" y="20329"/>
                  </a:cubicBezTo>
                  <a:cubicBezTo>
                    <a:pt x="6667" y="17788"/>
                    <a:pt x="4667" y="13976"/>
                    <a:pt x="2933" y="10165"/>
                  </a:cubicBezTo>
                  <a:cubicBezTo>
                    <a:pt x="1867" y="7624"/>
                    <a:pt x="933" y="5082"/>
                    <a:pt x="0" y="1271"/>
                  </a:cubicBezTo>
                  <a:cubicBezTo>
                    <a:pt x="4400" y="11435"/>
                    <a:pt x="8133" y="15247"/>
                    <a:pt x="11733" y="15247"/>
                  </a:cubicBezTo>
                  <a:cubicBezTo>
                    <a:pt x="14800" y="15247"/>
                    <a:pt x="17600" y="11435"/>
                    <a:pt x="20133" y="3812"/>
                  </a:cubicBezTo>
                  <a:cubicBezTo>
                    <a:pt x="20667" y="2541"/>
                    <a:pt x="21067" y="1271"/>
                    <a:pt x="21600" y="0"/>
                  </a:cubicBezTo>
                  <a:cubicBezTo>
                    <a:pt x="21600" y="8894"/>
                    <a:pt x="21600" y="8894"/>
                    <a:pt x="21600" y="8894"/>
                  </a:cubicBezTo>
                  <a:cubicBezTo>
                    <a:pt x="18667" y="17788"/>
                    <a:pt x="15600" y="21600"/>
                    <a:pt x="12533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8137" name="Freeform 529"/>
            <p:cNvSpPr/>
            <p:nvPr/>
          </p:nvSpPr>
          <p:spPr>
            <a:xfrm flipH="1" rot="16200000">
              <a:off x="320847" y="5655506"/>
              <a:ext cx="1552925" cy="84317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35" h="21600" fill="norm" stroke="1" extrusionOk="0">
                  <a:moveTo>
                    <a:pt x="20066" y="21600"/>
                  </a:moveTo>
                  <a:cubicBezTo>
                    <a:pt x="19674" y="21600"/>
                    <a:pt x="19282" y="21533"/>
                    <a:pt x="18854" y="21466"/>
                  </a:cubicBezTo>
                  <a:cubicBezTo>
                    <a:pt x="18604" y="21399"/>
                    <a:pt x="18355" y="21332"/>
                    <a:pt x="18105" y="21265"/>
                  </a:cubicBezTo>
                  <a:cubicBezTo>
                    <a:pt x="15610" y="20862"/>
                    <a:pt x="13258" y="20057"/>
                    <a:pt x="11190" y="18850"/>
                  </a:cubicBezTo>
                  <a:cubicBezTo>
                    <a:pt x="9373" y="17843"/>
                    <a:pt x="7626" y="16502"/>
                    <a:pt x="6129" y="15361"/>
                  </a:cubicBezTo>
                  <a:cubicBezTo>
                    <a:pt x="5131" y="14624"/>
                    <a:pt x="4062" y="13819"/>
                    <a:pt x="3099" y="12678"/>
                  </a:cubicBezTo>
                  <a:cubicBezTo>
                    <a:pt x="2208" y="11605"/>
                    <a:pt x="-465" y="8452"/>
                    <a:pt x="70" y="5031"/>
                  </a:cubicBezTo>
                  <a:cubicBezTo>
                    <a:pt x="355" y="3220"/>
                    <a:pt x="1388" y="1945"/>
                    <a:pt x="2280" y="1543"/>
                  </a:cubicBezTo>
                  <a:cubicBezTo>
                    <a:pt x="2850" y="1275"/>
                    <a:pt x="3456" y="1140"/>
                    <a:pt x="4204" y="1140"/>
                  </a:cubicBezTo>
                  <a:cubicBezTo>
                    <a:pt x="4632" y="1140"/>
                    <a:pt x="5060" y="1207"/>
                    <a:pt x="5487" y="1207"/>
                  </a:cubicBezTo>
                  <a:cubicBezTo>
                    <a:pt x="5880" y="1275"/>
                    <a:pt x="6307" y="1275"/>
                    <a:pt x="6735" y="1275"/>
                  </a:cubicBezTo>
                  <a:cubicBezTo>
                    <a:pt x="6806" y="1275"/>
                    <a:pt x="6806" y="1275"/>
                    <a:pt x="6806" y="1275"/>
                  </a:cubicBezTo>
                  <a:cubicBezTo>
                    <a:pt x="8695" y="1275"/>
                    <a:pt x="10549" y="872"/>
                    <a:pt x="12260" y="402"/>
                  </a:cubicBezTo>
                  <a:cubicBezTo>
                    <a:pt x="13115" y="201"/>
                    <a:pt x="14220" y="0"/>
                    <a:pt x="15361" y="0"/>
                  </a:cubicBezTo>
                  <a:cubicBezTo>
                    <a:pt x="15824" y="0"/>
                    <a:pt x="16252" y="0"/>
                    <a:pt x="16680" y="67"/>
                  </a:cubicBezTo>
                  <a:cubicBezTo>
                    <a:pt x="18070" y="335"/>
                    <a:pt x="19495" y="1140"/>
                    <a:pt x="21135" y="2482"/>
                  </a:cubicBezTo>
                  <a:cubicBezTo>
                    <a:pt x="21135" y="3019"/>
                    <a:pt x="21135" y="3019"/>
                    <a:pt x="21135" y="3019"/>
                  </a:cubicBezTo>
                  <a:cubicBezTo>
                    <a:pt x="20101" y="2080"/>
                    <a:pt x="18961" y="1207"/>
                    <a:pt x="17678" y="805"/>
                  </a:cubicBezTo>
                  <a:cubicBezTo>
                    <a:pt x="16929" y="537"/>
                    <a:pt x="16109" y="402"/>
                    <a:pt x="15254" y="402"/>
                  </a:cubicBezTo>
                  <a:cubicBezTo>
                    <a:pt x="14612" y="402"/>
                    <a:pt x="13971" y="470"/>
                    <a:pt x="13258" y="671"/>
                  </a:cubicBezTo>
                  <a:cubicBezTo>
                    <a:pt x="12687" y="738"/>
                    <a:pt x="12117" y="872"/>
                    <a:pt x="11547" y="1006"/>
                  </a:cubicBezTo>
                  <a:cubicBezTo>
                    <a:pt x="10406" y="1342"/>
                    <a:pt x="9230" y="1610"/>
                    <a:pt x="8054" y="1677"/>
                  </a:cubicBezTo>
                  <a:cubicBezTo>
                    <a:pt x="7697" y="1677"/>
                    <a:pt x="7341" y="1744"/>
                    <a:pt x="6949" y="1744"/>
                  </a:cubicBezTo>
                  <a:cubicBezTo>
                    <a:pt x="6379" y="1744"/>
                    <a:pt x="5808" y="1677"/>
                    <a:pt x="5274" y="1610"/>
                  </a:cubicBezTo>
                  <a:cubicBezTo>
                    <a:pt x="5202" y="1610"/>
                    <a:pt x="5202" y="1610"/>
                    <a:pt x="5202" y="1610"/>
                  </a:cubicBezTo>
                  <a:cubicBezTo>
                    <a:pt x="4846" y="1610"/>
                    <a:pt x="4454" y="1543"/>
                    <a:pt x="4062" y="1543"/>
                  </a:cubicBezTo>
                  <a:cubicBezTo>
                    <a:pt x="3741" y="1543"/>
                    <a:pt x="3456" y="1610"/>
                    <a:pt x="3171" y="1677"/>
                  </a:cubicBezTo>
                  <a:cubicBezTo>
                    <a:pt x="1994" y="1945"/>
                    <a:pt x="177" y="3354"/>
                    <a:pt x="284" y="6037"/>
                  </a:cubicBezTo>
                  <a:cubicBezTo>
                    <a:pt x="355" y="7983"/>
                    <a:pt x="1282" y="9593"/>
                    <a:pt x="1994" y="10666"/>
                  </a:cubicBezTo>
                  <a:cubicBezTo>
                    <a:pt x="4026" y="13752"/>
                    <a:pt x="6592" y="15429"/>
                    <a:pt x="9087" y="17106"/>
                  </a:cubicBezTo>
                  <a:cubicBezTo>
                    <a:pt x="9337" y="17240"/>
                    <a:pt x="9337" y="17240"/>
                    <a:pt x="9337" y="17240"/>
                  </a:cubicBezTo>
                  <a:cubicBezTo>
                    <a:pt x="12759" y="19520"/>
                    <a:pt x="16359" y="20795"/>
                    <a:pt x="20101" y="21130"/>
                  </a:cubicBezTo>
                  <a:cubicBezTo>
                    <a:pt x="20137" y="21130"/>
                    <a:pt x="20173" y="21130"/>
                    <a:pt x="20173" y="21198"/>
                  </a:cubicBezTo>
                  <a:cubicBezTo>
                    <a:pt x="20208" y="21198"/>
                    <a:pt x="20208" y="21198"/>
                    <a:pt x="20208" y="21198"/>
                  </a:cubicBezTo>
                  <a:cubicBezTo>
                    <a:pt x="20244" y="21198"/>
                    <a:pt x="20244" y="21198"/>
                    <a:pt x="20244" y="21198"/>
                  </a:cubicBezTo>
                  <a:cubicBezTo>
                    <a:pt x="20529" y="21198"/>
                    <a:pt x="20850" y="21130"/>
                    <a:pt x="21135" y="21063"/>
                  </a:cubicBezTo>
                  <a:cubicBezTo>
                    <a:pt x="21135" y="21466"/>
                    <a:pt x="21135" y="21466"/>
                    <a:pt x="21135" y="21466"/>
                  </a:cubicBezTo>
                  <a:cubicBezTo>
                    <a:pt x="20779" y="21533"/>
                    <a:pt x="20422" y="21600"/>
                    <a:pt x="20066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8138" name="Freeform 530"/>
            <p:cNvSpPr/>
            <p:nvPr/>
          </p:nvSpPr>
          <p:spPr>
            <a:xfrm flipH="1" rot="16200000">
              <a:off x="1438876" y="6785389"/>
              <a:ext cx="115585" cy="207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9327" y="21600"/>
                  </a:moveTo>
                  <a:cubicBezTo>
                    <a:pt x="5891" y="21600"/>
                    <a:pt x="2945" y="18900"/>
                    <a:pt x="0" y="16200"/>
                  </a:cubicBezTo>
                  <a:cubicBezTo>
                    <a:pt x="1964" y="16200"/>
                    <a:pt x="3927" y="13500"/>
                    <a:pt x="5891" y="13500"/>
                  </a:cubicBezTo>
                  <a:cubicBezTo>
                    <a:pt x="7364" y="10800"/>
                    <a:pt x="9327" y="8100"/>
                    <a:pt x="10800" y="8100"/>
                  </a:cubicBezTo>
                  <a:cubicBezTo>
                    <a:pt x="14727" y="5400"/>
                    <a:pt x="18164" y="2700"/>
                    <a:pt x="21600" y="0"/>
                  </a:cubicBezTo>
                  <a:cubicBezTo>
                    <a:pt x="21600" y="13500"/>
                    <a:pt x="21600" y="13500"/>
                    <a:pt x="21600" y="13500"/>
                  </a:cubicBezTo>
                  <a:cubicBezTo>
                    <a:pt x="17182" y="18900"/>
                    <a:pt x="13745" y="21600"/>
                    <a:pt x="10800" y="21600"/>
                  </a:cubicBezTo>
                  <a:cubicBezTo>
                    <a:pt x="10309" y="21600"/>
                    <a:pt x="9818" y="21600"/>
                    <a:pt x="9327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8139" name="Freeform 531"/>
            <p:cNvSpPr/>
            <p:nvPr/>
          </p:nvSpPr>
          <p:spPr>
            <a:xfrm flipH="1" rot="16200000">
              <a:off x="33527" y="5282237"/>
              <a:ext cx="2046065" cy="109656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27" h="21600" fill="norm" stroke="1" extrusionOk="0">
                  <a:moveTo>
                    <a:pt x="21227" y="21600"/>
                  </a:moveTo>
                  <a:cubicBezTo>
                    <a:pt x="21010" y="21600"/>
                    <a:pt x="20819" y="21548"/>
                    <a:pt x="20629" y="21548"/>
                  </a:cubicBezTo>
                  <a:cubicBezTo>
                    <a:pt x="19570" y="21394"/>
                    <a:pt x="18537" y="20930"/>
                    <a:pt x="17559" y="20517"/>
                  </a:cubicBezTo>
                  <a:cubicBezTo>
                    <a:pt x="17532" y="20517"/>
                    <a:pt x="17532" y="20517"/>
                    <a:pt x="17532" y="20517"/>
                  </a:cubicBezTo>
                  <a:cubicBezTo>
                    <a:pt x="17505" y="20569"/>
                    <a:pt x="17505" y="20569"/>
                    <a:pt x="17505" y="20569"/>
                  </a:cubicBezTo>
                  <a:cubicBezTo>
                    <a:pt x="17505" y="20569"/>
                    <a:pt x="17505" y="20569"/>
                    <a:pt x="17478" y="20569"/>
                  </a:cubicBezTo>
                  <a:cubicBezTo>
                    <a:pt x="17478" y="20569"/>
                    <a:pt x="17478" y="20569"/>
                    <a:pt x="17450" y="20569"/>
                  </a:cubicBezTo>
                  <a:cubicBezTo>
                    <a:pt x="17369" y="20466"/>
                    <a:pt x="17260" y="20414"/>
                    <a:pt x="17179" y="20363"/>
                  </a:cubicBezTo>
                  <a:cubicBezTo>
                    <a:pt x="16989" y="20311"/>
                    <a:pt x="16825" y="20208"/>
                    <a:pt x="16635" y="20157"/>
                  </a:cubicBezTo>
                  <a:cubicBezTo>
                    <a:pt x="16391" y="20053"/>
                    <a:pt x="16146" y="19950"/>
                    <a:pt x="15902" y="19847"/>
                  </a:cubicBezTo>
                  <a:cubicBezTo>
                    <a:pt x="15413" y="19693"/>
                    <a:pt x="14924" y="19486"/>
                    <a:pt x="14462" y="19280"/>
                  </a:cubicBezTo>
                  <a:cubicBezTo>
                    <a:pt x="14326" y="19229"/>
                    <a:pt x="14326" y="19229"/>
                    <a:pt x="14326" y="19229"/>
                  </a:cubicBezTo>
                  <a:cubicBezTo>
                    <a:pt x="13973" y="19126"/>
                    <a:pt x="13973" y="19126"/>
                    <a:pt x="13973" y="19126"/>
                  </a:cubicBezTo>
                  <a:cubicBezTo>
                    <a:pt x="12777" y="18662"/>
                    <a:pt x="11582" y="17888"/>
                    <a:pt x="10413" y="17167"/>
                  </a:cubicBezTo>
                  <a:cubicBezTo>
                    <a:pt x="10305" y="17115"/>
                    <a:pt x="10305" y="17115"/>
                    <a:pt x="10305" y="17115"/>
                  </a:cubicBezTo>
                  <a:cubicBezTo>
                    <a:pt x="9680" y="16703"/>
                    <a:pt x="9028" y="16342"/>
                    <a:pt x="8376" y="15981"/>
                  </a:cubicBezTo>
                  <a:cubicBezTo>
                    <a:pt x="7207" y="15259"/>
                    <a:pt x="5985" y="14537"/>
                    <a:pt x="4816" y="13713"/>
                  </a:cubicBezTo>
                  <a:cubicBezTo>
                    <a:pt x="3431" y="12733"/>
                    <a:pt x="1882" y="11547"/>
                    <a:pt x="877" y="9434"/>
                  </a:cubicBezTo>
                  <a:cubicBezTo>
                    <a:pt x="62" y="7784"/>
                    <a:pt x="-373" y="5207"/>
                    <a:pt x="415" y="3196"/>
                  </a:cubicBezTo>
                  <a:cubicBezTo>
                    <a:pt x="1094" y="1495"/>
                    <a:pt x="2371" y="464"/>
                    <a:pt x="4327" y="103"/>
                  </a:cubicBezTo>
                  <a:cubicBezTo>
                    <a:pt x="4708" y="52"/>
                    <a:pt x="5142" y="52"/>
                    <a:pt x="5604" y="52"/>
                  </a:cubicBezTo>
                  <a:cubicBezTo>
                    <a:pt x="6039" y="52"/>
                    <a:pt x="6474" y="52"/>
                    <a:pt x="6909" y="103"/>
                  </a:cubicBezTo>
                  <a:cubicBezTo>
                    <a:pt x="8267" y="206"/>
                    <a:pt x="9598" y="309"/>
                    <a:pt x="10930" y="309"/>
                  </a:cubicBezTo>
                  <a:cubicBezTo>
                    <a:pt x="11147" y="309"/>
                    <a:pt x="11147" y="309"/>
                    <a:pt x="11147" y="309"/>
                  </a:cubicBezTo>
                  <a:cubicBezTo>
                    <a:pt x="11989" y="258"/>
                    <a:pt x="12832" y="206"/>
                    <a:pt x="13674" y="155"/>
                  </a:cubicBezTo>
                  <a:cubicBezTo>
                    <a:pt x="14543" y="103"/>
                    <a:pt x="15440" y="0"/>
                    <a:pt x="16309" y="0"/>
                  </a:cubicBezTo>
                  <a:cubicBezTo>
                    <a:pt x="17478" y="0"/>
                    <a:pt x="18429" y="155"/>
                    <a:pt x="19352" y="412"/>
                  </a:cubicBezTo>
                  <a:cubicBezTo>
                    <a:pt x="19977" y="567"/>
                    <a:pt x="20602" y="773"/>
                    <a:pt x="21227" y="1031"/>
                  </a:cubicBezTo>
                  <a:cubicBezTo>
                    <a:pt x="21227" y="1392"/>
                    <a:pt x="21227" y="1392"/>
                    <a:pt x="21227" y="1392"/>
                  </a:cubicBezTo>
                  <a:cubicBezTo>
                    <a:pt x="20059" y="876"/>
                    <a:pt x="18945" y="516"/>
                    <a:pt x="17858" y="412"/>
                  </a:cubicBezTo>
                  <a:cubicBezTo>
                    <a:pt x="17369" y="309"/>
                    <a:pt x="16853" y="309"/>
                    <a:pt x="16282" y="309"/>
                  </a:cubicBezTo>
                  <a:cubicBezTo>
                    <a:pt x="15385" y="309"/>
                    <a:pt x="14489" y="361"/>
                    <a:pt x="13728" y="464"/>
                  </a:cubicBezTo>
                  <a:cubicBezTo>
                    <a:pt x="12832" y="567"/>
                    <a:pt x="11908" y="619"/>
                    <a:pt x="10930" y="619"/>
                  </a:cubicBezTo>
                  <a:cubicBezTo>
                    <a:pt x="10441" y="619"/>
                    <a:pt x="9952" y="567"/>
                    <a:pt x="9435" y="567"/>
                  </a:cubicBezTo>
                  <a:cubicBezTo>
                    <a:pt x="8946" y="567"/>
                    <a:pt x="8430" y="516"/>
                    <a:pt x="7914" y="464"/>
                  </a:cubicBezTo>
                  <a:cubicBezTo>
                    <a:pt x="7235" y="361"/>
                    <a:pt x="6528" y="309"/>
                    <a:pt x="5822" y="309"/>
                  </a:cubicBezTo>
                  <a:cubicBezTo>
                    <a:pt x="4844" y="309"/>
                    <a:pt x="4029" y="464"/>
                    <a:pt x="3295" y="722"/>
                  </a:cubicBezTo>
                  <a:cubicBezTo>
                    <a:pt x="2670" y="979"/>
                    <a:pt x="1149" y="1753"/>
                    <a:pt x="496" y="3660"/>
                  </a:cubicBezTo>
                  <a:cubicBezTo>
                    <a:pt x="198" y="4485"/>
                    <a:pt x="116" y="5464"/>
                    <a:pt x="225" y="6547"/>
                  </a:cubicBezTo>
                  <a:cubicBezTo>
                    <a:pt x="578" y="9640"/>
                    <a:pt x="2371" y="11444"/>
                    <a:pt x="3920" y="12682"/>
                  </a:cubicBezTo>
                  <a:cubicBezTo>
                    <a:pt x="5251" y="13764"/>
                    <a:pt x="6664" y="14589"/>
                    <a:pt x="8022" y="15362"/>
                  </a:cubicBezTo>
                  <a:cubicBezTo>
                    <a:pt x="8593" y="15723"/>
                    <a:pt x="9164" y="16032"/>
                    <a:pt x="9707" y="16393"/>
                  </a:cubicBezTo>
                  <a:cubicBezTo>
                    <a:pt x="9952" y="16548"/>
                    <a:pt x="10196" y="16703"/>
                    <a:pt x="10441" y="16857"/>
                  </a:cubicBezTo>
                  <a:cubicBezTo>
                    <a:pt x="11500" y="17527"/>
                    <a:pt x="12614" y="18198"/>
                    <a:pt x="13728" y="18662"/>
                  </a:cubicBezTo>
                  <a:cubicBezTo>
                    <a:pt x="14081" y="18765"/>
                    <a:pt x="14435" y="18919"/>
                    <a:pt x="14761" y="19022"/>
                  </a:cubicBezTo>
                  <a:cubicBezTo>
                    <a:pt x="15549" y="19280"/>
                    <a:pt x="16336" y="19589"/>
                    <a:pt x="17070" y="20002"/>
                  </a:cubicBezTo>
                  <a:cubicBezTo>
                    <a:pt x="17450" y="20157"/>
                    <a:pt x="17831" y="20311"/>
                    <a:pt x="18184" y="20466"/>
                  </a:cubicBezTo>
                  <a:cubicBezTo>
                    <a:pt x="19026" y="20827"/>
                    <a:pt x="20140" y="21188"/>
                    <a:pt x="21227" y="21239"/>
                  </a:cubicBezTo>
                  <a:lnTo>
                    <a:pt x="21227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8140" name="Freeform 532"/>
            <p:cNvSpPr/>
            <p:nvPr/>
          </p:nvSpPr>
          <p:spPr>
            <a:xfrm flipH="1" rot="16200000">
              <a:off x="-393828" y="4674098"/>
              <a:ext cx="2758517" cy="16003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86" h="21600" fill="norm" stroke="1" extrusionOk="0">
                  <a:moveTo>
                    <a:pt x="21286" y="21600"/>
                  </a:moveTo>
                  <a:cubicBezTo>
                    <a:pt x="20579" y="21565"/>
                    <a:pt x="19831" y="21459"/>
                    <a:pt x="19023" y="21246"/>
                  </a:cubicBezTo>
                  <a:cubicBezTo>
                    <a:pt x="17346" y="20787"/>
                    <a:pt x="15568" y="19903"/>
                    <a:pt x="13406" y="18383"/>
                  </a:cubicBezTo>
                  <a:cubicBezTo>
                    <a:pt x="13103" y="18171"/>
                    <a:pt x="12800" y="17923"/>
                    <a:pt x="12496" y="17711"/>
                  </a:cubicBezTo>
                  <a:cubicBezTo>
                    <a:pt x="11870" y="17252"/>
                    <a:pt x="11224" y="16757"/>
                    <a:pt x="10577" y="16403"/>
                  </a:cubicBezTo>
                  <a:cubicBezTo>
                    <a:pt x="9526" y="15838"/>
                    <a:pt x="8476" y="15449"/>
                    <a:pt x="7667" y="15201"/>
                  </a:cubicBezTo>
                  <a:cubicBezTo>
                    <a:pt x="7344" y="15095"/>
                    <a:pt x="7021" y="14989"/>
                    <a:pt x="6697" y="14883"/>
                  </a:cubicBezTo>
                  <a:cubicBezTo>
                    <a:pt x="5364" y="14459"/>
                    <a:pt x="3970" y="14070"/>
                    <a:pt x="2717" y="13151"/>
                  </a:cubicBezTo>
                  <a:cubicBezTo>
                    <a:pt x="1787" y="12515"/>
                    <a:pt x="494" y="11419"/>
                    <a:pt x="110" y="9616"/>
                  </a:cubicBezTo>
                  <a:cubicBezTo>
                    <a:pt x="-314" y="7742"/>
                    <a:pt x="555" y="5904"/>
                    <a:pt x="1545" y="4985"/>
                  </a:cubicBezTo>
                  <a:cubicBezTo>
                    <a:pt x="2697" y="3924"/>
                    <a:pt x="4030" y="3535"/>
                    <a:pt x="5323" y="3182"/>
                  </a:cubicBezTo>
                  <a:cubicBezTo>
                    <a:pt x="5687" y="3076"/>
                    <a:pt x="5687" y="3076"/>
                    <a:pt x="5687" y="3076"/>
                  </a:cubicBezTo>
                  <a:cubicBezTo>
                    <a:pt x="6455" y="2864"/>
                    <a:pt x="7102" y="2651"/>
                    <a:pt x="7748" y="2333"/>
                  </a:cubicBezTo>
                  <a:cubicBezTo>
                    <a:pt x="8233" y="2121"/>
                    <a:pt x="8718" y="1874"/>
                    <a:pt x="9203" y="1626"/>
                  </a:cubicBezTo>
                  <a:cubicBezTo>
                    <a:pt x="9607" y="1379"/>
                    <a:pt x="10052" y="1167"/>
                    <a:pt x="10476" y="955"/>
                  </a:cubicBezTo>
                  <a:cubicBezTo>
                    <a:pt x="11203" y="601"/>
                    <a:pt x="12173" y="177"/>
                    <a:pt x="13183" y="35"/>
                  </a:cubicBezTo>
                  <a:cubicBezTo>
                    <a:pt x="13446" y="0"/>
                    <a:pt x="13729" y="0"/>
                    <a:pt x="14032" y="0"/>
                  </a:cubicBezTo>
                  <a:cubicBezTo>
                    <a:pt x="14598" y="0"/>
                    <a:pt x="15164" y="71"/>
                    <a:pt x="15628" y="106"/>
                  </a:cubicBezTo>
                  <a:cubicBezTo>
                    <a:pt x="17326" y="354"/>
                    <a:pt x="18922" y="742"/>
                    <a:pt x="20397" y="1343"/>
                  </a:cubicBezTo>
                  <a:cubicBezTo>
                    <a:pt x="20700" y="1449"/>
                    <a:pt x="21003" y="1591"/>
                    <a:pt x="21286" y="1697"/>
                  </a:cubicBezTo>
                  <a:cubicBezTo>
                    <a:pt x="21286" y="1944"/>
                    <a:pt x="21286" y="1944"/>
                    <a:pt x="21286" y="1944"/>
                  </a:cubicBezTo>
                  <a:cubicBezTo>
                    <a:pt x="20357" y="1520"/>
                    <a:pt x="19387" y="1167"/>
                    <a:pt x="18397" y="884"/>
                  </a:cubicBezTo>
                  <a:cubicBezTo>
                    <a:pt x="17063" y="530"/>
                    <a:pt x="15649" y="212"/>
                    <a:pt x="14275" y="212"/>
                  </a:cubicBezTo>
                  <a:cubicBezTo>
                    <a:pt x="14012" y="212"/>
                    <a:pt x="13769" y="212"/>
                    <a:pt x="13527" y="247"/>
                  </a:cubicBezTo>
                  <a:cubicBezTo>
                    <a:pt x="12052" y="354"/>
                    <a:pt x="10638" y="1096"/>
                    <a:pt x="9284" y="1803"/>
                  </a:cubicBezTo>
                  <a:cubicBezTo>
                    <a:pt x="8839" y="2050"/>
                    <a:pt x="8374" y="2298"/>
                    <a:pt x="7910" y="2510"/>
                  </a:cubicBezTo>
                  <a:cubicBezTo>
                    <a:pt x="7122" y="2864"/>
                    <a:pt x="6314" y="3111"/>
                    <a:pt x="5525" y="3323"/>
                  </a:cubicBezTo>
                  <a:cubicBezTo>
                    <a:pt x="4899" y="3535"/>
                    <a:pt x="4232" y="3712"/>
                    <a:pt x="3606" y="3959"/>
                  </a:cubicBezTo>
                  <a:cubicBezTo>
                    <a:pt x="2313" y="4490"/>
                    <a:pt x="555" y="5480"/>
                    <a:pt x="191" y="7919"/>
                  </a:cubicBezTo>
                  <a:cubicBezTo>
                    <a:pt x="-132" y="10075"/>
                    <a:pt x="1121" y="11631"/>
                    <a:pt x="2252" y="12550"/>
                  </a:cubicBezTo>
                  <a:cubicBezTo>
                    <a:pt x="3606" y="13681"/>
                    <a:pt x="5121" y="14141"/>
                    <a:pt x="6576" y="14600"/>
                  </a:cubicBezTo>
                  <a:cubicBezTo>
                    <a:pt x="7061" y="14742"/>
                    <a:pt x="7061" y="14742"/>
                    <a:pt x="7061" y="14742"/>
                  </a:cubicBezTo>
                  <a:cubicBezTo>
                    <a:pt x="8011" y="15060"/>
                    <a:pt x="8981" y="15378"/>
                    <a:pt x="9910" y="15838"/>
                  </a:cubicBezTo>
                  <a:cubicBezTo>
                    <a:pt x="10880" y="16297"/>
                    <a:pt x="11749" y="16934"/>
                    <a:pt x="12618" y="17570"/>
                  </a:cubicBezTo>
                  <a:cubicBezTo>
                    <a:pt x="14295" y="18772"/>
                    <a:pt x="16295" y="20151"/>
                    <a:pt x="18376" y="20822"/>
                  </a:cubicBezTo>
                  <a:cubicBezTo>
                    <a:pt x="19366" y="21140"/>
                    <a:pt x="20276" y="21317"/>
                    <a:pt x="21124" y="21317"/>
                  </a:cubicBezTo>
                  <a:cubicBezTo>
                    <a:pt x="21165" y="21317"/>
                    <a:pt x="21225" y="21317"/>
                    <a:pt x="21286" y="21317"/>
                  </a:cubicBezTo>
                  <a:lnTo>
                    <a:pt x="21286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8141" name="Freeform 537"/>
            <p:cNvSpPr/>
            <p:nvPr/>
          </p:nvSpPr>
          <p:spPr>
            <a:xfrm flipH="1" rot="16200000">
              <a:off x="1757473" y="6689068"/>
              <a:ext cx="296371" cy="326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18542" y="19800"/>
                    <a:pt x="15483" y="16200"/>
                    <a:pt x="12616" y="12600"/>
                  </a:cubicBezTo>
                  <a:cubicBezTo>
                    <a:pt x="8411" y="7200"/>
                    <a:pt x="4205" y="3600"/>
                    <a:pt x="0" y="0"/>
                  </a:cubicBezTo>
                  <a:cubicBezTo>
                    <a:pt x="5735" y="0"/>
                    <a:pt x="11278" y="3600"/>
                    <a:pt x="16821" y="7200"/>
                  </a:cubicBezTo>
                  <a:cubicBezTo>
                    <a:pt x="18542" y="9000"/>
                    <a:pt x="20071" y="9000"/>
                    <a:pt x="21600" y="10800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8142" name="Freeform 538"/>
            <p:cNvSpPr/>
            <p:nvPr/>
          </p:nvSpPr>
          <p:spPr>
            <a:xfrm flipH="1" rot="16200000">
              <a:off x="-2040505" y="2812549"/>
              <a:ext cx="6775015" cy="114991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383" y="21600"/>
                  </a:moveTo>
                  <a:cubicBezTo>
                    <a:pt x="21308" y="21600"/>
                    <a:pt x="21241" y="21600"/>
                    <a:pt x="21174" y="21551"/>
                  </a:cubicBezTo>
                  <a:cubicBezTo>
                    <a:pt x="20957" y="21452"/>
                    <a:pt x="20757" y="21305"/>
                    <a:pt x="20565" y="21108"/>
                  </a:cubicBezTo>
                  <a:cubicBezTo>
                    <a:pt x="20139" y="20665"/>
                    <a:pt x="19705" y="20026"/>
                    <a:pt x="19238" y="19189"/>
                  </a:cubicBezTo>
                  <a:cubicBezTo>
                    <a:pt x="18829" y="18500"/>
                    <a:pt x="18428" y="17664"/>
                    <a:pt x="18028" y="16877"/>
                  </a:cubicBezTo>
                  <a:cubicBezTo>
                    <a:pt x="17569" y="15991"/>
                    <a:pt x="17085" y="15007"/>
                    <a:pt x="16601" y="14220"/>
                  </a:cubicBezTo>
                  <a:cubicBezTo>
                    <a:pt x="16192" y="13531"/>
                    <a:pt x="15766" y="12842"/>
                    <a:pt x="15357" y="12251"/>
                  </a:cubicBezTo>
                  <a:cubicBezTo>
                    <a:pt x="15307" y="12153"/>
                    <a:pt x="15307" y="12153"/>
                    <a:pt x="15307" y="12153"/>
                  </a:cubicBezTo>
                  <a:cubicBezTo>
                    <a:pt x="15207" y="12005"/>
                    <a:pt x="15107" y="11858"/>
                    <a:pt x="14998" y="11710"/>
                  </a:cubicBezTo>
                  <a:cubicBezTo>
                    <a:pt x="14698" y="11267"/>
                    <a:pt x="14389" y="10825"/>
                    <a:pt x="14105" y="10136"/>
                  </a:cubicBezTo>
                  <a:cubicBezTo>
                    <a:pt x="13604" y="9004"/>
                    <a:pt x="13262" y="6790"/>
                    <a:pt x="12920" y="4674"/>
                  </a:cubicBezTo>
                  <a:cubicBezTo>
                    <a:pt x="12845" y="4133"/>
                    <a:pt x="12761" y="3592"/>
                    <a:pt x="12678" y="3100"/>
                  </a:cubicBezTo>
                  <a:cubicBezTo>
                    <a:pt x="12453" y="1771"/>
                    <a:pt x="12177" y="394"/>
                    <a:pt x="11827" y="344"/>
                  </a:cubicBezTo>
                  <a:cubicBezTo>
                    <a:pt x="11802" y="344"/>
                    <a:pt x="11802" y="344"/>
                    <a:pt x="11802" y="344"/>
                  </a:cubicBezTo>
                  <a:cubicBezTo>
                    <a:pt x="11459" y="344"/>
                    <a:pt x="11151" y="1033"/>
                    <a:pt x="10842" y="1722"/>
                  </a:cubicBezTo>
                  <a:cubicBezTo>
                    <a:pt x="10733" y="1919"/>
                    <a:pt x="10733" y="1919"/>
                    <a:pt x="10733" y="1919"/>
                  </a:cubicBezTo>
                  <a:cubicBezTo>
                    <a:pt x="10558" y="2313"/>
                    <a:pt x="10374" y="2706"/>
                    <a:pt x="10191" y="2854"/>
                  </a:cubicBezTo>
                  <a:cubicBezTo>
                    <a:pt x="10082" y="2952"/>
                    <a:pt x="9965" y="3001"/>
                    <a:pt x="9857" y="3001"/>
                  </a:cubicBezTo>
                  <a:cubicBezTo>
                    <a:pt x="9782" y="3051"/>
                    <a:pt x="9707" y="3100"/>
                    <a:pt x="9640" y="3100"/>
                  </a:cubicBezTo>
                  <a:cubicBezTo>
                    <a:pt x="9548" y="3149"/>
                    <a:pt x="9465" y="3247"/>
                    <a:pt x="9381" y="3297"/>
                  </a:cubicBezTo>
                  <a:cubicBezTo>
                    <a:pt x="9114" y="3444"/>
                    <a:pt x="8839" y="3641"/>
                    <a:pt x="8572" y="3641"/>
                  </a:cubicBezTo>
                  <a:cubicBezTo>
                    <a:pt x="8505" y="3641"/>
                    <a:pt x="8438" y="3592"/>
                    <a:pt x="8371" y="3592"/>
                  </a:cubicBezTo>
                  <a:cubicBezTo>
                    <a:pt x="8321" y="3592"/>
                    <a:pt x="8279" y="3543"/>
                    <a:pt x="8229" y="3543"/>
                  </a:cubicBezTo>
                  <a:cubicBezTo>
                    <a:pt x="8129" y="3493"/>
                    <a:pt x="8029" y="3444"/>
                    <a:pt x="7929" y="3444"/>
                  </a:cubicBezTo>
                  <a:cubicBezTo>
                    <a:pt x="7854" y="3444"/>
                    <a:pt x="7787" y="3444"/>
                    <a:pt x="7729" y="3493"/>
                  </a:cubicBezTo>
                  <a:cubicBezTo>
                    <a:pt x="7520" y="3641"/>
                    <a:pt x="7328" y="3936"/>
                    <a:pt x="7128" y="4231"/>
                  </a:cubicBezTo>
                  <a:cubicBezTo>
                    <a:pt x="6977" y="4477"/>
                    <a:pt x="6827" y="4674"/>
                    <a:pt x="6677" y="4822"/>
                  </a:cubicBezTo>
                  <a:cubicBezTo>
                    <a:pt x="6435" y="5166"/>
                    <a:pt x="6185" y="5462"/>
                    <a:pt x="5943" y="5904"/>
                  </a:cubicBezTo>
                  <a:cubicBezTo>
                    <a:pt x="5617" y="6544"/>
                    <a:pt x="5300" y="7331"/>
                    <a:pt x="4991" y="8069"/>
                  </a:cubicBezTo>
                  <a:cubicBezTo>
                    <a:pt x="4924" y="8217"/>
                    <a:pt x="4857" y="8414"/>
                    <a:pt x="4791" y="8561"/>
                  </a:cubicBezTo>
                  <a:cubicBezTo>
                    <a:pt x="4474" y="9349"/>
                    <a:pt x="4123" y="10037"/>
                    <a:pt x="3722" y="10037"/>
                  </a:cubicBezTo>
                  <a:cubicBezTo>
                    <a:pt x="3222" y="10037"/>
                    <a:pt x="2738" y="9349"/>
                    <a:pt x="2270" y="8660"/>
                  </a:cubicBezTo>
                  <a:cubicBezTo>
                    <a:pt x="1995" y="8266"/>
                    <a:pt x="1719" y="7872"/>
                    <a:pt x="1436" y="7626"/>
                  </a:cubicBezTo>
                  <a:cubicBezTo>
                    <a:pt x="1235" y="7430"/>
                    <a:pt x="1035" y="7233"/>
                    <a:pt x="835" y="7036"/>
                  </a:cubicBezTo>
                  <a:cubicBezTo>
                    <a:pt x="684" y="6839"/>
                    <a:pt x="534" y="6692"/>
                    <a:pt x="384" y="6544"/>
                  </a:cubicBezTo>
                  <a:cubicBezTo>
                    <a:pt x="267" y="6446"/>
                    <a:pt x="134" y="6298"/>
                    <a:pt x="0" y="6200"/>
                  </a:cubicBezTo>
                  <a:cubicBezTo>
                    <a:pt x="0" y="5855"/>
                    <a:pt x="0" y="5855"/>
                    <a:pt x="0" y="5855"/>
                  </a:cubicBezTo>
                  <a:cubicBezTo>
                    <a:pt x="109" y="5954"/>
                    <a:pt x="225" y="6052"/>
                    <a:pt x="359" y="6150"/>
                  </a:cubicBezTo>
                  <a:cubicBezTo>
                    <a:pt x="734" y="6544"/>
                    <a:pt x="1118" y="6938"/>
                    <a:pt x="1502" y="7331"/>
                  </a:cubicBezTo>
                  <a:cubicBezTo>
                    <a:pt x="1744" y="7577"/>
                    <a:pt x="1995" y="7971"/>
                    <a:pt x="2245" y="8315"/>
                  </a:cubicBezTo>
                  <a:cubicBezTo>
                    <a:pt x="2704" y="9004"/>
                    <a:pt x="3188" y="9742"/>
                    <a:pt x="3664" y="9742"/>
                  </a:cubicBezTo>
                  <a:cubicBezTo>
                    <a:pt x="3823" y="9742"/>
                    <a:pt x="3973" y="9644"/>
                    <a:pt x="4123" y="9496"/>
                  </a:cubicBezTo>
                  <a:cubicBezTo>
                    <a:pt x="4432" y="9152"/>
                    <a:pt x="4724" y="8414"/>
                    <a:pt x="4999" y="7676"/>
                  </a:cubicBezTo>
                  <a:cubicBezTo>
                    <a:pt x="5100" y="7430"/>
                    <a:pt x="5191" y="7184"/>
                    <a:pt x="5291" y="6987"/>
                  </a:cubicBezTo>
                  <a:cubicBezTo>
                    <a:pt x="5634" y="6150"/>
                    <a:pt x="6009" y="5314"/>
                    <a:pt x="6393" y="4822"/>
                  </a:cubicBezTo>
                  <a:cubicBezTo>
                    <a:pt x="6468" y="4723"/>
                    <a:pt x="6535" y="4674"/>
                    <a:pt x="6602" y="4576"/>
                  </a:cubicBezTo>
                  <a:cubicBezTo>
                    <a:pt x="6735" y="4428"/>
                    <a:pt x="6877" y="4231"/>
                    <a:pt x="7019" y="4035"/>
                  </a:cubicBezTo>
                  <a:cubicBezTo>
                    <a:pt x="7094" y="3936"/>
                    <a:pt x="7094" y="3936"/>
                    <a:pt x="7094" y="3936"/>
                  </a:cubicBezTo>
                  <a:cubicBezTo>
                    <a:pt x="7253" y="3690"/>
                    <a:pt x="7420" y="3444"/>
                    <a:pt x="7578" y="3297"/>
                  </a:cubicBezTo>
                  <a:cubicBezTo>
                    <a:pt x="7687" y="3198"/>
                    <a:pt x="7804" y="3149"/>
                    <a:pt x="7946" y="3149"/>
                  </a:cubicBezTo>
                  <a:cubicBezTo>
                    <a:pt x="8054" y="3149"/>
                    <a:pt x="8171" y="3149"/>
                    <a:pt x="8279" y="3198"/>
                  </a:cubicBezTo>
                  <a:cubicBezTo>
                    <a:pt x="8396" y="3247"/>
                    <a:pt x="8505" y="3247"/>
                    <a:pt x="8622" y="3247"/>
                  </a:cubicBezTo>
                  <a:cubicBezTo>
                    <a:pt x="8672" y="3247"/>
                    <a:pt x="8730" y="3247"/>
                    <a:pt x="8780" y="3247"/>
                  </a:cubicBezTo>
                  <a:cubicBezTo>
                    <a:pt x="9064" y="3149"/>
                    <a:pt x="9356" y="3001"/>
                    <a:pt x="9640" y="2805"/>
                  </a:cubicBezTo>
                  <a:cubicBezTo>
                    <a:pt x="9773" y="2755"/>
                    <a:pt x="9915" y="2657"/>
                    <a:pt x="10049" y="2608"/>
                  </a:cubicBezTo>
                  <a:cubicBezTo>
                    <a:pt x="10324" y="2460"/>
                    <a:pt x="10583" y="1870"/>
                    <a:pt x="10833" y="1328"/>
                  </a:cubicBezTo>
                  <a:cubicBezTo>
                    <a:pt x="10934" y="1132"/>
                    <a:pt x="11034" y="886"/>
                    <a:pt x="11134" y="689"/>
                  </a:cubicBezTo>
                  <a:cubicBezTo>
                    <a:pt x="11292" y="394"/>
                    <a:pt x="11534" y="0"/>
                    <a:pt x="11777" y="0"/>
                  </a:cubicBezTo>
                  <a:cubicBezTo>
                    <a:pt x="11885" y="0"/>
                    <a:pt x="11994" y="98"/>
                    <a:pt x="12085" y="295"/>
                  </a:cubicBezTo>
                  <a:cubicBezTo>
                    <a:pt x="12377" y="886"/>
                    <a:pt x="12594" y="2067"/>
                    <a:pt x="12770" y="3149"/>
                  </a:cubicBezTo>
                  <a:cubicBezTo>
                    <a:pt x="12811" y="3444"/>
                    <a:pt x="12853" y="3690"/>
                    <a:pt x="12895" y="3985"/>
                  </a:cubicBezTo>
                  <a:cubicBezTo>
                    <a:pt x="13304" y="6593"/>
                    <a:pt x="13730" y="9299"/>
                    <a:pt x="14355" y="10283"/>
                  </a:cubicBezTo>
                  <a:cubicBezTo>
                    <a:pt x="14564" y="10628"/>
                    <a:pt x="14773" y="10923"/>
                    <a:pt x="14973" y="11267"/>
                  </a:cubicBezTo>
                  <a:cubicBezTo>
                    <a:pt x="15616" y="12251"/>
                    <a:pt x="16283" y="13236"/>
                    <a:pt x="16926" y="14416"/>
                  </a:cubicBezTo>
                  <a:cubicBezTo>
                    <a:pt x="17327" y="15105"/>
                    <a:pt x="17727" y="15942"/>
                    <a:pt x="18120" y="16680"/>
                  </a:cubicBezTo>
                  <a:cubicBezTo>
                    <a:pt x="18520" y="17516"/>
                    <a:pt x="18938" y="18353"/>
                    <a:pt x="19355" y="19091"/>
                  </a:cubicBezTo>
                  <a:cubicBezTo>
                    <a:pt x="19822" y="19927"/>
                    <a:pt x="20215" y="20468"/>
                    <a:pt x="20582" y="20862"/>
                  </a:cubicBezTo>
                  <a:cubicBezTo>
                    <a:pt x="20840" y="21108"/>
                    <a:pt x="21066" y="21305"/>
                    <a:pt x="21266" y="21403"/>
                  </a:cubicBezTo>
                  <a:cubicBezTo>
                    <a:pt x="21333" y="21403"/>
                    <a:pt x="21400" y="21452"/>
                    <a:pt x="21466" y="21502"/>
                  </a:cubicBezTo>
                  <a:cubicBezTo>
                    <a:pt x="21508" y="21502"/>
                    <a:pt x="21558" y="21551"/>
                    <a:pt x="21600" y="21600"/>
                  </a:cubicBezTo>
                  <a:cubicBezTo>
                    <a:pt x="21533" y="21600"/>
                    <a:pt x="21458" y="21600"/>
                    <a:pt x="21383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8143" name="Freeform 540"/>
            <p:cNvSpPr/>
            <p:nvPr/>
          </p:nvSpPr>
          <p:spPr>
            <a:xfrm flipH="1" rot="16200000">
              <a:off x="574959" y="3623123"/>
              <a:ext cx="634232" cy="19856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20886" y="19895"/>
                    <a:pt x="20261" y="18189"/>
                    <a:pt x="19726" y="16768"/>
                  </a:cubicBezTo>
                  <a:cubicBezTo>
                    <a:pt x="18833" y="14495"/>
                    <a:pt x="18030" y="12221"/>
                    <a:pt x="17048" y="10232"/>
                  </a:cubicBezTo>
                  <a:cubicBezTo>
                    <a:pt x="14906" y="6537"/>
                    <a:pt x="12853" y="3979"/>
                    <a:pt x="10800" y="2558"/>
                  </a:cubicBezTo>
                  <a:cubicBezTo>
                    <a:pt x="9729" y="1989"/>
                    <a:pt x="8747" y="1705"/>
                    <a:pt x="7765" y="1705"/>
                  </a:cubicBezTo>
                  <a:cubicBezTo>
                    <a:pt x="6426" y="1705"/>
                    <a:pt x="5177" y="2274"/>
                    <a:pt x="3927" y="3411"/>
                  </a:cubicBezTo>
                  <a:cubicBezTo>
                    <a:pt x="2499" y="4832"/>
                    <a:pt x="1250" y="5968"/>
                    <a:pt x="0" y="6537"/>
                  </a:cubicBezTo>
                  <a:cubicBezTo>
                    <a:pt x="714" y="5968"/>
                    <a:pt x="1339" y="5116"/>
                    <a:pt x="2053" y="4263"/>
                  </a:cubicBezTo>
                  <a:cubicBezTo>
                    <a:pt x="3124" y="2558"/>
                    <a:pt x="4284" y="1137"/>
                    <a:pt x="5534" y="568"/>
                  </a:cubicBezTo>
                  <a:cubicBezTo>
                    <a:pt x="6337" y="0"/>
                    <a:pt x="7140" y="0"/>
                    <a:pt x="7944" y="0"/>
                  </a:cubicBezTo>
                  <a:cubicBezTo>
                    <a:pt x="9104" y="0"/>
                    <a:pt x="10264" y="284"/>
                    <a:pt x="11425" y="1137"/>
                  </a:cubicBezTo>
                  <a:cubicBezTo>
                    <a:pt x="13835" y="3126"/>
                    <a:pt x="15888" y="5684"/>
                    <a:pt x="17673" y="9379"/>
                  </a:cubicBezTo>
                  <a:cubicBezTo>
                    <a:pt x="19369" y="12789"/>
                    <a:pt x="20529" y="16200"/>
                    <a:pt x="2160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8144" name="Freeform 541"/>
            <p:cNvSpPr/>
            <p:nvPr/>
          </p:nvSpPr>
          <p:spPr>
            <a:xfrm flipH="1" rot="16200000">
              <a:off x="1578169" y="6486054"/>
              <a:ext cx="626824" cy="1081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19431" y="21073"/>
                    <a:pt x="17172" y="20546"/>
                    <a:pt x="15093" y="18966"/>
                  </a:cubicBezTo>
                  <a:cubicBezTo>
                    <a:pt x="13376" y="17912"/>
                    <a:pt x="11749" y="15805"/>
                    <a:pt x="10213" y="13698"/>
                  </a:cubicBezTo>
                  <a:cubicBezTo>
                    <a:pt x="8947" y="12644"/>
                    <a:pt x="7682" y="11063"/>
                    <a:pt x="6417" y="10010"/>
                  </a:cubicBezTo>
                  <a:cubicBezTo>
                    <a:pt x="5603" y="8956"/>
                    <a:pt x="5603" y="8956"/>
                    <a:pt x="5603" y="8956"/>
                  </a:cubicBezTo>
                  <a:cubicBezTo>
                    <a:pt x="4428" y="7902"/>
                    <a:pt x="3163" y="6849"/>
                    <a:pt x="1988" y="4741"/>
                  </a:cubicBezTo>
                  <a:cubicBezTo>
                    <a:pt x="1265" y="3688"/>
                    <a:pt x="633" y="2107"/>
                    <a:pt x="0" y="0"/>
                  </a:cubicBezTo>
                  <a:cubicBezTo>
                    <a:pt x="813" y="1580"/>
                    <a:pt x="1808" y="2634"/>
                    <a:pt x="2711" y="3161"/>
                  </a:cubicBezTo>
                  <a:cubicBezTo>
                    <a:pt x="3073" y="3688"/>
                    <a:pt x="3344" y="4215"/>
                    <a:pt x="3615" y="4215"/>
                  </a:cubicBezTo>
                  <a:cubicBezTo>
                    <a:pt x="4519" y="5268"/>
                    <a:pt x="5423" y="5795"/>
                    <a:pt x="6326" y="6849"/>
                  </a:cubicBezTo>
                  <a:cubicBezTo>
                    <a:pt x="7682" y="7902"/>
                    <a:pt x="7682" y="7902"/>
                    <a:pt x="7682" y="7902"/>
                  </a:cubicBezTo>
                  <a:cubicBezTo>
                    <a:pt x="8767" y="8956"/>
                    <a:pt x="9851" y="10010"/>
                    <a:pt x="10936" y="11063"/>
                  </a:cubicBezTo>
                  <a:cubicBezTo>
                    <a:pt x="12833" y="13171"/>
                    <a:pt x="14731" y="15278"/>
                    <a:pt x="16629" y="16332"/>
                  </a:cubicBezTo>
                  <a:cubicBezTo>
                    <a:pt x="18346" y="17385"/>
                    <a:pt x="19973" y="17912"/>
                    <a:pt x="21600" y="17912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</p:grpSp>
      <p:sp>
        <p:nvSpPr>
          <p:cNvPr id="8146" name="Picture Placeholder 13"/>
          <p:cNvSpPr/>
          <p:nvPr>
            <p:ph type="pic" idx="21"/>
          </p:nvPr>
        </p:nvSpPr>
        <p:spPr>
          <a:xfrm>
            <a:off x="0" y="0"/>
            <a:ext cx="12192000" cy="3568241"/>
          </a:xfrm>
          <a:prstGeom prst="rect">
            <a:avLst/>
          </a:prstGeom>
        </p:spPr>
        <p:txBody>
          <a:bodyPr lIns="91439" rIns="91439"/>
          <a:lstStyle/>
          <a:p>
            <a:pPr/>
          </a:p>
        </p:txBody>
      </p:sp>
      <p:sp>
        <p:nvSpPr>
          <p:cNvPr id="8147" name="TextBox 2"/>
          <p:cNvSpPr txBox="1"/>
          <p:nvPr/>
        </p:nvSpPr>
        <p:spPr>
          <a:xfrm>
            <a:off x="371474" y="6361276"/>
            <a:ext cx="3119440" cy="2565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>
            <a:spAutoFit/>
          </a:bodyPr>
          <a:lstStyle/>
          <a:p>
            <a:pPr>
              <a:defRPr sz="1100">
                <a:solidFill>
                  <a:srgbClr val="BFBFBF"/>
                </a:solidFill>
              </a:defRPr>
            </a:pPr>
            <a:r>
              <a:t>©2019 </a:t>
            </a:r>
            <a:r>
              <a:rPr b="1"/>
              <a:t>ALAMIAN</a:t>
            </a:r>
            <a:r>
              <a:t>. </a:t>
            </a:r>
            <a:r>
              <a:t>ALL RIGHTS RESERVED</a:t>
            </a:r>
            <a:r>
              <a:t>.</a:t>
            </a:r>
          </a:p>
        </p:txBody>
      </p:sp>
      <p:sp>
        <p:nvSpPr>
          <p:cNvPr id="8148" name="TextBox 3"/>
          <p:cNvSpPr txBox="1"/>
          <p:nvPr/>
        </p:nvSpPr>
        <p:spPr>
          <a:xfrm>
            <a:off x="10924878" y="6361276"/>
            <a:ext cx="537667" cy="2565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>
            <a:spAutoFit/>
          </a:bodyPr>
          <a:lstStyle>
            <a:lvl1pPr>
              <a:defRPr sz="1100">
                <a:solidFill>
                  <a:srgbClr val="BFBFBF"/>
                </a:solidFill>
              </a:defRPr>
            </a:lvl1pPr>
          </a:lstStyle>
          <a:p>
            <a:pPr/>
            <a:r>
              <a:t>PAGE</a:t>
            </a:r>
          </a:p>
        </p:txBody>
      </p:sp>
      <p:sp>
        <p:nvSpPr>
          <p:cNvPr id="8149" name="Slide Number"/>
          <p:cNvSpPr txBox="1"/>
          <p:nvPr>
            <p:ph type="sldNum" sz="quarter" idx="2"/>
          </p:nvPr>
        </p:nvSpPr>
        <p:spPr>
          <a:xfrm>
            <a:off x="11493117" y="6361276"/>
            <a:ext cx="259530" cy="256541"/>
          </a:xfrm>
          <a:prstGeom prst="rect">
            <a:avLst/>
          </a:prstGeom>
        </p:spPr>
        <p:txBody>
          <a:bodyPr anchor="t"/>
          <a:lstStyle>
            <a:lvl1pPr algn="ctr">
              <a:defRPr b="1" sz="1100">
                <a:solidFill>
                  <a:srgbClr val="404040"/>
                </a:solidFill>
              </a:defRPr>
            </a:lvl1pPr>
          </a:lstStyle>
          <a:p>
            <a:pPr/>
            <a:fld id="{86CB4B4D-7CA3-9044-876B-883B54F8677D}" type="slidenum"/>
          </a:p>
        </p:txBody>
      </p:sp>
    </p:spTree>
  </p:cSld>
  <p:clrMapOvr>
    <a:masterClrMapping/>
  </p:clrMapOvr>
  <p:transition xmlns:p14="http://schemas.microsoft.com/office/powerpoint/2010/main" spd="med" advClick="1"/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xmlns:m="http://schemas.openxmlformats.org/officeDocument/2006/math" xmlns:a14="http://schemas.microsoft.com/office/drawing/2010/main" type="tx" showMasterSp="1" showMasterPhAnim="1">
  <p:cSld name="Alamian Template - 02">
    <p:bg>
      <p:bgPr>
        <a:solidFill>
          <a:schemeClr val="accent2"/>
        </a:solidFill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5" name="Group 355"/>
          <p:cNvGrpSpPr/>
          <p:nvPr/>
        </p:nvGrpSpPr>
        <p:grpSpPr>
          <a:xfrm>
            <a:off x="10246331" y="0"/>
            <a:ext cx="1945670" cy="6858001"/>
            <a:chOff x="0" y="0"/>
            <a:chExt cx="1945668" cy="6858000"/>
          </a:xfrm>
        </p:grpSpPr>
        <p:sp>
          <p:nvSpPr>
            <p:cNvPr id="99" name="Freeform 437"/>
            <p:cNvSpPr/>
            <p:nvPr/>
          </p:nvSpPr>
          <p:spPr>
            <a:xfrm flipH="1" rot="5400000">
              <a:off x="844653" y="203014"/>
              <a:ext cx="480120" cy="8298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20774" y="18900"/>
                    <a:pt x="19948" y="16200"/>
                    <a:pt x="19121" y="14175"/>
                  </a:cubicBezTo>
                  <a:cubicBezTo>
                    <a:pt x="16525" y="7425"/>
                    <a:pt x="13810" y="4725"/>
                    <a:pt x="10387" y="4725"/>
                  </a:cubicBezTo>
                  <a:cubicBezTo>
                    <a:pt x="8498" y="4725"/>
                    <a:pt x="6610" y="5400"/>
                    <a:pt x="4839" y="6075"/>
                  </a:cubicBezTo>
                  <a:cubicBezTo>
                    <a:pt x="3187" y="6750"/>
                    <a:pt x="1652" y="7425"/>
                    <a:pt x="0" y="8100"/>
                  </a:cubicBezTo>
                  <a:cubicBezTo>
                    <a:pt x="4013" y="2025"/>
                    <a:pt x="7318" y="0"/>
                    <a:pt x="10387" y="0"/>
                  </a:cubicBezTo>
                  <a:cubicBezTo>
                    <a:pt x="14400" y="0"/>
                    <a:pt x="17823" y="4050"/>
                    <a:pt x="20892" y="13500"/>
                  </a:cubicBezTo>
                  <a:cubicBezTo>
                    <a:pt x="21128" y="14175"/>
                    <a:pt x="21364" y="14850"/>
                    <a:pt x="21600" y="15525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F2F2F2">
                <a:alpha val="14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0" name="Freeform 438"/>
            <p:cNvSpPr/>
            <p:nvPr/>
          </p:nvSpPr>
          <p:spPr>
            <a:xfrm flipH="1" rot="5400000">
              <a:off x="1149174" y="6669"/>
              <a:ext cx="34085" cy="207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16200"/>
                  </a:moveTo>
                  <a:cubicBezTo>
                    <a:pt x="14954" y="10800"/>
                    <a:pt x="6646" y="540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6646" y="8100"/>
                    <a:pt x="13292" y="16200"/>
                    <a:pt x="21600" y="21600"/>
                  </a:cubicBezTo>
                  <a:lnTo>
                    <a:pt x="21600" y="16200"/>
                  </a:lnTo>
                  <a:close/>
                </a:path>
              </a:pathLst>
            </a:custGeom>
            <a:solidFill>
              <a:srgbClr val="F2F2F2">
                <a:alpha val="14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1" name="Freeform 439"/>
            <p:cNvSpPr/>
            <p:nvPr/>
          </p:nvSpPr>
          <p:spPr>
            <a:xfrm flipH="1" rot="5400000">
              <a:off x="1109164" y="1681159"/>
              <a:ext cx="969130" cy="2237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cubicBezTo>
                    <a:pt x="3736" y="18042"/>
                    <a:pt x="7472" y="13722"/>
                    <a:pt x="11092" y="9148"/>
                  </a:cubicBezTo>
                  <a:cubicBezTo>
                    <a:pt x="11968" y="7878"/>
                    <a:pt x="11968" y="7878"/>
                    <a:pt x="11968" y="7878"/>
                  </a:cubicBezTo>
                  <a:cubicBezTo>
                    <a:pt x="13485" y="5845"/>
                    <a:pt x="15120" y="3558"/>
                    <a:pt x="16755" y="2541"/>
                  </a:cubicBezTo>
                  <a:cubicBezTo>
                    <a:pt x="17572" y="1779"/>
                    <a:pt x="18448" y="1525"/>
                    <a:pt x="19323" y="1016"/>
                  </a:cubicBezTo>
                  <a:cubicBezTo>
                    <a:pt x="20082" y="762"/>
                    <a:pt x="20841" y="508"/>
                    <a:pt x="21600" y="0"/>
                  </a:cubicBezTo>
                  <a:cubicBezTo>
                    <a:pt x="20724" y="2541"/>
                    <a:pt x="19440" y="3049"/>
                    <a:pt x="18272" y="3558"/>
                  </a:cubicBezTo>
                  <a:cubicBezTo>
                    <a:pt x="17630" y="3812"/>
                    <a:pt x="17046" y="4066"/>
                    <a:pt x="16521" y="4574"/>
                  </a:cubicBezTo>
                  <a:cubicBezTo>
                    <a:pt x="15003" y="5845"/>
                    <a:pt x="13544" y="7878"/>
                    <a:pt x="12084" y="9911"/>
                  </a:cubicBezTo>
                  <a:cubicBezTo>
                    <a:pt x="11676" y="10419"/>
                    <a:pt x="11267" y="10927"/>
                    <a:pt x="10858" y="11435"/>
                  </a:cubicBezTo>
                  <a:cubicBezTo>
                    <a:pt x="8932" y="13976"/>
                    <a:pt x="6889" y="16264"/>
                    <a:pt x="5021" y="18296"/>
                  </a:cubicBezTo>
                  <a:cubicBezTo>
                    <a:pt x="3970" y="19567"/>
                    <a:pt x="2919" y="20584"/>
                    <a:pt x="1751" y="21346"/>
                  </a:cubicBezTo>
                  <a:cubicBezTo>
                    <a:pt x="1343" y="21600"/>
                    <a:pt x="876" y="21600"/>
                    <a:pt x="409" y="21600"/>
                  </a:cubicBezTo>
                  <a:cubicBezTo>
                    <a:pt x="292" y="21600"/>
                    <a:pt x="117" y="21600"/>
                    <a:pt x="0" y="21600"/>
                  </a:cubicBezTo>
                  <a:close/>
                </a:path>
              </a:pathLst>
            </a:custGeom>
            <a:solidFill>
              <a:srgbClr val="F2F2F2">
                <a:alpha val="14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2" name="Freeform 440"/>
            <p:cNvSpPr/>
            <p:nvPr/>
          </p:nvSpPr>
          <p:spPr>
            <a:xfrm flipH="1" rot="5400000">
              <a:off x="1504818" y="1635223"/>
              <a:ext cx="222278" cy="518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795" y="21600"/>
                  </a:moveTo>
                  <a:cubicBezTo>
                    <a:pt x="1779" y="21600"/>
                    <a:pt x="762" y="20520"/>
                    <a:pt x="0" y="20520"/>
                  </a:cubicBezTo>
                  <a:cubicBezTo>
                    <a:pt x="2033" y="17280"/>
                    <a:pt x="4066" y="16200"/>
                    <a:pt x="6099" y="14040"/>
                  </a:cubicBezTo>
                  <a:cubicBezTo>
                    <a:pt x="7878" y="12960"/>
                    <a:pt x="9656" y="10800"/>
                    <a:pt x="11689" y="8640"/>
                  </a:cubicBezTo>
                  <a:cubicBezTo>
                    <a:pt x="12198" y="8640"/>
                    <a:pt x="12960" y="7560"/>
                    <a:pt x="13722" y="6480"/>
                  </a:cubicBezTo>
                  <a:cubicBezTo>
                    <a:pt x="16009" y="3240"/>
                    <a:pt x="18551" y="0"/>
                    <a:pt x="21092" y="0"/>
                  </a:cubicBezTo>
                  <a:cubicBezTo>
                    <a:pt x="21346" y="0"/>
                    <a:pt x="21600" y="1080"/>
                    <a:pt x="21600" y="1080"/>
                  </a:cubicBezTo>
                  <a:cubicBezTo>
                    <a:pt x="17788" y="9720"/>
                    <a:pt x="13214" y="14040"/>
                    <a:pt x="9402" y="17280"/>
                  </a:cubicBezTo>
                  <a:cubicBezTo>
                    <a:pt x="7115" y="19440"/>
                    <a:pt x="4828" y="21600"/>
                    <a:pt x="2795" y="21600"/>
                  </a:cubicBezTo>
                  <a:close/>
                </a:path>
              </a:pathLst>
            </a:custGeom>
            <a:solidFill>
              <a:srgbClr val="F2F2F2">
                <a:alpha val="14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3" name="Freeform 441"/>
            <p:cNvSpPr/>
            <p:nvPr/>
          </p:nvSpPr>
          <p:spPr>
            <a:xfrm flipH="1" rot="5400000">
              <a:off x="1349965" y="1295138"/>
              <a:ext cx="675722" cy="12744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cubicBezTo>
                    <a:pt x="837" y="17192"/>
                    <a:pt x="2093" y="15869"/>
                    <a:pt x="3265" y="14547"/>
                  </a:cubicBezTo>
                  <a:cubicBezTo>
                    <a:pt x="3600" y="14547"/>
                    <a:pt x="3935" y="14106"/>
                    <a:pt x="4186" y="13665"/>
                  </a:cubicBezTo>
                  <a:cubicBezTo>
                    <a:pt x="4688" y="12784"/>
                    <a:pt x="5274" y="12343"/>
                    <a:pt x="5777" y="11461"/>
                  </a:cubicBezTo>
                  <a:cubicBezTo>
                    <a:pt x="7284" y="9698"/>
                    <a:pt x="8874" y="7494"/>
                    <a:pt x="10465" y="6171"/>
                  </a:cubicBezTo>
                  <a:cubicBezTo>
                    <a:pt x="11470" y="5731"/>
                    <a:pt x="11470" y="5731"/>
                    <a:pt x="11470" y="5731"/>
                  </a:cubicBezTo>
                  <a:cubicBezTo>
                    <a:pt x="13395" y="3967"/>
                    <a:pt x="15321" y="2645"/>
                    <a:pt x="17163" y="1322"/>
                  </a:cubicBezTo>
                  <a:cubicBezTo>
                    <a:pt x="18502" y="441"/>
                    <a:pt x="19926" y="0"/>
                    <a:pt x="21600" y="0"/>
                  </a:cubicBezTo>
                  <a:cubicBezTo>
                    <a:pt x="21600" y="0"/>
                    <a:pt x="21600" y="0"/>
                    <a:pt x="21600" y="0"/>
                  </a:cubicBezTo>
                  <a:cubicBezTo>
                    <a:pt x="21349" y="441"/>
                    <a:pt x="21098" y="882"/>
                    <a:pt x="20847" y="882"/>
                  </a:cubicBezTo>
                  <a:cubicBezTo>
                    <a:pt x="20344" y="1763"/>
                    <a:pt x="19926" y="2204"/>
                    <a:pt x="19423" y="2645"/>
                  </a:cubicBezTo>
                  <a:cubicBezTo>
                    <a:pt x="18753" y="3086"/>
                    <a:pt x="18084" y="3527"/>
                    <a:pt x="17330" y="3967"/>
                  </a:cubicBezTo>
                  <a:cubicBezTo>
                    <a:pt x="16326" y="4849"/>
                    <a:pt x="16326" y="4849"/>
                    <a:pt x="16326" y="4849"/>
                  </a:cubicBezTo>
                  <a:cubicBezTo>
                    <a:pt x="15237" y="5731"/>
                    <a:pt x="14149" y="6612"/>
                    <a:pt x="12977" y="7494"/>
                  </a:cubicBezTo>
                  <a:cubicBezTo>
                    <a:pt x="12056" y="8376"/>
                    <a:pt x="11135" y="9257"/>
                    <a:pt x="10130" y="9698"/>
                  </a:cubicBezTo>
                  <a:cubicBezTo>
                    <a:pt x="8205" y="11461"/>
                    <a:pt x="6195" y="13665"/>
                    <a:pt x="4270" y="16310"/>
                  </a:cubicBezTo>
                  <a:cubicBezTo>
                    <a:pt x="2847" y="18073"/>
                    <a:pt x="1423" y="19837"/>
                    <a:pt x="0" y="21600"/>
                  </a:cubicBezTo>
                  <a:close/>
                </a:path>
              </a:pathLst>
            </a:custGeom>
            <a:solidFill>
              <a:srgbClr val="F2F2F2">
                <a:alpha val="14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4" name="Freeform 442"/>
            <p:cNvSpPr/>
            <p:nvPr/>
          </p:nvSpPr>
          <p:spPr>
            <a:xfrm flipH="1" rot="5400000">
              <a:off x="818722" y="1100276"/>
              <a:ext cx="706843" cy="13336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cubicBezTo>
                    <a:pt x="80" y="14824"/>
                    <a:pt x="1360" y="8047"/>
                    <a:pt x="2560" y="4659"/>
                  </a:cubicBezTo>
                  <a:cubicBezTo>
                    <a:pt x="4160" y="424"/>
                    <a:pt x="5840" y="0"/>
                    <a:pt x="7360" y="0"/>
                  </a:cubicBezTo>
                  <a:cubicBezTo>
                    <a:pt x="7920" y="0"/>
                    <a:pt x="7920" y="0"/>
                    <a:pt x="7920" y="0"/>
                  </a:cubicBezTo>
                  <a:cubicBezTo>
                    <a:pt x="10000" y="0"/>
                    <a:pt x="12160" y="424"/>
                    <a:pt x="14160" y="847"/>
                  </a:cubicBezTo>
                  <a:cubicBezTo>
                    <a:pt x="16560" y="1271"/>
                    <a:pt x="19040" y="1694"/>
                    <a:pt x="21520" y="1694"/>
                  </a:cubicBezTo>
                  <a:cubicBezTo>
                    <a:pt x="21600" y="1694"/>
                    <a:pt x="21600" y="1694"/>
                    <a:pt x="21600" y="1694"/>
                  </a:cubicBezTo>
                  <a:cubicBezTo>
                    <a:pt x="20960" y="4235"/>
                    <a:pt x="20080" y="4659"/>
                    <a:pt x="19440" y="4659"/>
                  </a:cubicBezTo>
                  <a:cubicBezTo>
                    <a:pt x="19120" y="4659"/>
                    <a:pt x="18800" y="4659"/>
                    <a:pt x="18400" y="4235"/>
                  </a:cubicBezTo>
                  <a:cubicBezTo>
                    <a:pt x="18080" y="4235"/>
                    <a:pt x="17840" y="4235"/>
                    <a:pt x="17520" y="4235"/>
                  </a:cubicBezTo>
                  <a:cubicBezTo>
                    <a:pt x="15920" y="4235"/>
                    <a:pt x="14240" y="3812"/>
                    <a:pt x="12640" y="3388"/>
                  </a:cubicBezTo>
                  <a:cubicBezTo>
                    <a:pt x="11920" y="3388"/>
                    <a:pt x="11200" y="3388"/>
                    <a:pt x="10480" y="2965"/>
                  </a:cubicBezTo>
                  <a:cubicBezTo>
                    <a:pt x="10000" y="2965"/>
                    <a:pt x="9600" y="2965"/>
                    <a:pt x="9120" y="2965"/>
                  </a:cubicBezTo>
                  <a:cubicBezTo>
                    <a:pt x="8400" y="2541"/>
                    <a:pt x="7680" y="2541"/>
                    <a:pt x="6960" y="2541"/>
                  </a:cubicBezTo>
                  <a:cubicBezTo>
                    <a:pt x="5680" y="2541"/>
                    <a:pt x="4640" y="2965"/>
                    <a:pt x="3760" y="4659"/>
                  </a:cubicBezTo>
                  <a:cubicBezTo>
                    <a:pt x="2720" y="7200"/>
                    <a:pt x="1760" y="10165"/>
                    <a:pt x="1120" y="13976"/>
                  </a:cubicBezTo>
                  <a:cubicBezTo>
                    <a:pt x="960" y="15247"/>
                    <a:pt x="720" y="16518"/>
                    <a:pt x="560" y="17788"/>
                  </a:cubicBezTo>
                  <a:cubicBezTo>
                    <a:pt x="320" y="19059"/>
                    <a:pt x="160" y="20329"/>
                    <a:pt x="0" y="21600"/>
                  </a:cubicBezTo>
                  <a:close/>
                </a:path>
              </a:pathLst>
            </a:custGeom>
            <a:solidFill>
              <a:srgbClr val="F2F2F2">
                <a:alpha val="14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5" name="Freeform 443"/>
            <p:cNvSpPr/>
            <p:nvPr/>
          </p:nvSpPr>
          <p:spPr>
            <a:xfrm flipH="1" rot="5400000">
              <a:off x="-1914550" y="3011119"/>
              <a:ext cx="6853553" cy="8402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4810" y="21600"/>
                  </a:moveTo>
                  <a:cubicBezTo>
                    <a:pt x="4422" y="21600"/>
                    <a:pt x="4051" y="21465"/>
                    <a:pt x="3680" y="21062"/>
                  </a:cubicBezTo>
                  <a:cubicBezTo>
                    <a:pt x="3383" y="20793"/>
                    <a:pt x="3077" y="20389"/>
                    <a:pt x="2789" y="19985"/>
                  </a:cubicBezTo>
                  <a:cubicBezTo>
                    <a:pt x="2607" y="19783"/>
                    <a:pt x="2426" y="19514"/>
                    <a:pt x="2252" y="19312"/>
                  </a:cubicBezTo>
                  <a:cubicBezTo>
                    <a:pt x="1815" y="18774"/>
                    <a:pt x="1345" y="18303"/>
                    <a:pt x="891" y="18303"/>
                  </a:cubicBezTo>
                  <a:cubicBezTo>
                    <a:pt x="833" y="18303"/>
                    <a:pt x="776" y="18303"/>
                    <a:pt x="718" y="18303"/>
                  </a:cubicBezTo>
                  <a:cubicBezTo>
                    <a:pt x="462" y="18370"/>
                    <a:pt x="215" y="18707"/>
                    <a:pt x="0" y="19043"/>
                  </a:cubicBezTo>
                  <a:cubicBezTo>
                    <a:pt x="0" y="18639"/>
                    <a:pt x="0" y="18639"/>
                    <a:pt x="0" y="18639"/>
                  </a:cubicBezTo>
                  <a:cubicBezTo>
                    <a:pt x="206" y="18303"/>
                    <a:pt x="454" y="17899"/>
                    <a:pt x="718" y="17899"/>
                  </a:cubicBezTo>
                  <a:cubicBezTo>
                    <a:pt x="759" y="17899"/>
                    <a:pt x="809" y="17832"/>
                    <a:pt x="850" y="17832"/>
                  </a:cubicBezTo>
                  <a:cubicBezTo>
                    <a:pt x="1502" y="17832"/>
                    <a:pt x="2145" y="18707"/>
                    <a:pt x="2772" y="19514"/>
                  </a:cubicBezTo>
                  <a:cubicBezTo>
                    <a:pt x="3053" y="19850"/>
                    <a:pt x="3341" y="20254"/>
                    <a:pt x="3630" y="20523"/>
                  </a:cubicBezTo>
                  <a:cubicBezTo>
                    <a:pt x="4068" y="20994"/>
                    <a:pt x="4488" y="21196"/>
                    <a:pt x="4893" y="21196"/>
                  </a:cubicBezTo>
                  <a:cubicBezTo>
                    <a:pt x="5553" y="21196"/>
                    <a:pt x="6155" y="20591"/>
                    <a:pt x="6699" y="19379"/>
                  </a:cubicBezTo>
                  <a:cubicBezTo>
                    <a:pt x="6757" y="19245"/>
                    <a:pt x="6807" y="19178"/>
                    <a:pt x="6864" y="19043"/>
                  </a:cubicBezTo>
                  <a:cubicBezTo>
                    <a:pt x="7228" y="18168"/>
                    <a:pt x="7599" y="17361"/>
                    <a:pt x="7987" y="17226"/>
                  </a:cubicBezTo>
                  <a:cubicBezTo>
                    <a:pt x="8077" y="17159"/>
                    <a:pt x="8176" y="17159"/>
                    <a:pt x="8292" y="17159"/>
                  </a:cubicBezTo>
                  <a:cubicBezTo>
                    <a:pt x="8440" y="17159"/>
                    <a:pt x="8581" y="17159"/>
                    <a:pt x="8729" y="17226"/>
                  </a:cubicBezTo>
                  <a:cubicBezTo>
                    <a:pt x="8869" y="17226"/>
                    <a:pt x="9018" y="17293"/>
                    <a:pt x="9166" y="17293"/>
                  </a:cubicBezTo>
                  <a:cubicBezTo>
                    <a:pt x="9274" y="17293"/>
                    <a:pt x="9373" y="17226"/>
                    <a:pt x="9472" y="17226"/>
                  </a:cubicBezTo>
                  <a:cubicBezTo>
                    <a:pt x="9628" y="17159"/>
                    <a:pt x="9793" y="17092"/>
                    <a:pt x="9950" y="17024"/>
                  </a:cubicBezTo>
                  <a:cubicBezTo>
                    <a:pt x="10222" y="16890"/>
                    <a:pt x="10503" y="16755"/>
                    <a:pt x="10783" y="16755"/>
                  </a:cubicBezTo>
                  <a:cubicBezTo>
                    <a:pt x="10817" y="16755"/>
                    <a:pt x="10858" y="16755"/>
                    <a:pt x="10891" y="16755"/>
                  </a:cubicBezTo>
                  <a:cubicBezTo>
                    <a:pt x="10990" y="16755"/>
                    <a:pt x="11097" y="16822"/>
                    <a:pt x="11196" y="16822"/>
                  </a:cubicBezTo>
                  <a:cubicBezTo>
                    <a:pt x="11345" y="16890"/>
                    <a:pt x="11493" y="16890"/>
                    <a:pt x="11642" y="16890"/>
                  </a:cubicBezTo>
                  <a:cubicBezTo>
                    <a:pt x="11897" y="16890"/>
                    <a:pt x="12104" y="16822"/>
                    <a:pt x="12293" y="16553"/>
                  </a:cubicBezTo>
                  <a:cubicBezTo>
                    <a:pt x="12698" y="15948"/>
                    <a:pt x="12978" y="14198"/>
                    <a:pt x="13275" y="12247"/>
                  </a:cubicBezTo>
                  <a:cubicBezTo>
                    <a:pt x="13333" y="11910"/>
                    <a:pt x="13382" y="11574"/>
                    <a:pt x="13440" y="11237"/>
                  </a:cubicBezTo>
                  <a:cubicBezTo>
                    <a:pt x="13787" y="9084"/>
                    <a:pt x="14216" y="8209"/>
                    <a:pt x="14554" y="7738"/>
                  </a:cubicBezTo>
                  <a:cubicBezTo>
                    <a:pt x="15016" y="7065"/>
                    <a:pt x="15453" y="5652"/>
                    <a:pt x="15874" y="4307"/>
                  </a:cubicBezTo>
                  <a:cubicBezTo>
                    <a:pt x="16320" y="2893"/>
                    <a:pt x="16773" y="1480"/>
                    <a:pt x="17252" y="807"/>
                  </a:cubicBezTo>
                  <a:cubicBezTo>
                    <a:pt x="17664" y="269"/>
                    <a:pt x="18102" y="0"/>
                    <a:pt x="18646" y="0"/>
                  </a:cubicBezTo>
                  <a:cubicBezTo>
                    <a:pt x="18952" y="0"/>
                    <a:pt x="19257" y="67"/>
                    <a:pt x="19562" y="202"/>
                  </a:cubicBezTo>
                  <a:cubicBezTo>
                    <a:pt x="19777" y="202"/>
                    <a:pt x="19991" y="269"/>
                    <a:pt x="20206" y="336"/>
                  </a:cubicBezTo>
                  <a:cubicBezTo>
                    <a:pt x="20643" y="336"/>
                    <a:pt x="21130" y="404"/>
                    <a:pt x="21600" y="1346"/>
                  </a:cubicBezTo>
                  <a:cubicBezTo>
                    <a:pt x="21600" y="1884"/>
                    <a:pt x="21600" y="1884"/>
                    <a:pt x="21600" y="1884"/>
                  </a:cubicBezTo>
                  <a:cubicBezTo>
                    <a:pt x="21130" y="1009"/>
                    <a:pt x="20651" y="875"/>
                    <a:pt x="20206" y="807"/>
                  </a:cubicBezTo>
                  <a:cubicBezTo>
                    <a:pt x="19983" y="807"/>
                    <a:pt x="19760" y="740"/>
                    <a:pt x="19537" y="606"/>
                  </a:cubicBezTo>
                  <a:cubicBezTo>
                    <a:pt x="19273" y="538"/>
                    <a:pt x="18993" y="404"/>
                    <a:pt x="18721" y="404"/>
                  </a:cubicBezTo>
                  <a:cubicBezTo>
                    <a:pt x="18704" y="404"/>
                    <a:pt x="18704" y="404"/>
                    <a:pt x="18704" y="404"/>
                  </a:cubicBezTo>
                  <a:cubicBezTo>
                    <a:pt x="18102" y="404"/>
                    <a:pt x="17615" y="740"/>
                    <a:pt x="17161" y="1480"/>
                  </a:cubicBezTo>
                  <a:cubicBezTo>
                    <a:pt x="16674" y="2221"/>
                    <a:pt x="16237" y="3634"/>
                    <a:pt x="15759" y="5181"/>
                  </a:cubicBezTo>
                  <a:cubicBezTo>
                    <a:pt x="15569" y="5854"/>
                    <a:pt x="15346" y="6594"/>
                    <a:pt x="15123" y="7133"/>
                  </a:cubicBezTo>
                  <a:cubicBezTo>
                    <a:pt x="14942" y="7604"/>
                    <a:pt x="14769" y="7940"/>
                    <a:pt x="14579" y="8209"/>
                  </a:cubicBezTo>
                  <a:cubicBezTo>
                    <a:pt x="14472" y="8411"/>
                    <a:pt x="14472" y="8411"/>
                    <a:pt x="14472" y="8411"/>
                  </a:cubicBezTo>
                  <a:cubicBezTo>
                    <a:pt x="14249" y="8748"/>
                    <a:pt x="14018" y="9219"/>
                    <a:pt x="13795" y="10026"/>
                  </a:cubicBezTo>
                  <a:cubicBezTo>
                    <a:pt x="13597" y="10834"/>
                    <a:pt x="13440" y="11910"/>
                    <a:pt x="13267" y="12987"/>
                  </a:cubicBezTo>
                  <a:cubicBezTo>
                    <a:pt x="13242" y="13121"/>
                    <a:pt x="13242" y="13121"/>
                    <a:pt x="13242" y="13121"/>
                  </a:cubicBezTo>
                  <a:cubicBezTo>
                    <a:pt x="12929" y="15207"/>
                    <a:pt x="12632" y="16688"/>
                    <a:pt x="12211" y="17159"/>
                  </a:cubicBezTo>
                  <a:cubicBezTo>
                    <a:pt x="12038" y="17293"/>
                    <a:pt x="11856" y="17361"/>
                    <a:pt x="11633" y="17361"/>
                  </a:cubicBezTo>
                  <a:cubicBezTo>
                    <a:pt x="11485" y="17361"/>
                    <a:pt x="11345" y="17361"/>
                    <a:pt x="11204" y="17361"/>
                  </a:cubicBezTo>
                  <a:cubicBezTo>
                    <a:pt x="11105" y="17293"/>
                    <a:pt x="10998" y="17293"/>
                    <a:pt x="10891" y="17293"/>
                  </a:cubicBezTo>
                  <a:cubicBezTo>
                    <a:pt x="10866" y="17293"/>
                    <a:pt x="10833" y="17293"/>
                    <a:pt x="10808" y="17293"/>
                  </a:cubicBezTo>
                  <a:cubicBezTo>
                    <a:pt x="10528" y="17293"/>
                    <a:pt x="10247" y="17428"/>
                    <a:pt x="9975" y="17495"/>
                  </a:cubicBezTo>
                  <a:cubicBezTo>
                    <a:pt x="9810" y="17630"/>
                    <a:pt x="9637" y="17697"/>
                    <a:pt x="9472" y="17697"/>
                  </a:cubicBezTo>
                  <a:cubicBezTo>
                    <a:pt x="9216" y="17764"/>
                    <a:pt x="9026" y="17832"/>
                    <a:pt x="8845" y="17832"/>
                  </a:cubicBezTo>
                  <a:cubicBezTo>
                    <a:pt x="8795" y="17832"/>
                    <a:pt x="8737" y="17832"/>
                    <a:pt x="8688" y="17832"/>
                  </a:cubicBezTo>
                  <a:cubicBezTo>
                    <a:pt x="8605" y="17832"/>
                    <a:pt x="8523" y="17764"/>
                    <a:pt x="8440" y="17764"/>
                  </a:cubicBezTo>
                  <a:cubicBezTo>
                    <a:pt x="8341" y="17697"/>
                    <a:pt x="8242" y="17697"/>
                    <a:pt x="8143" y="17697"/>
                  </a:cubicBezTo>
                  <a:cubicBezTo>
                    <a:pt x="8094" y="17697"/>
                    <a:pt x="8036" y="17697"/>
                    <a:pt x="7987" y="17697"/>
                  </a:cubicBezTo>
                  <a:cubicBezTo>
                    <a:pt x="7624" y="17899"/>
                    <a:pt x="7277" y="18639"/>
                    <a:pt x="6947" y="19379"/>
                  </a:cubicBezTo>
                  <a:cubicBezTo>
                    <a:pt x="6831" y="19649"/>
                    <a:pt x="6716" y="19918"/>
                    <a:pt x="6600" y="20120"/>
                  </a:cubicBezTo>
                  <a:cubicBezTo>
                    <a:pt x="6188" y="20927"/>
                    <a:pt x="5734" y="21398"/>
                    <a:pt x="5173" y="21600"/>
                  </a:cubicBezTo>
                  <a:cubicBezTo>
                    <a:pt x="5049" y="21600"/>
                    <a:pt x="4934" y="21600"/>
                    <a:pt x="4810" y="21600"/>
                  </a:cubicBezTo>
                  <a:close/>
                </a:path>
              </a:pathLst>
            </a:custGeom>
            <a:solidFill>
              <a:srgbClr val="F2F2F2">
                <a:alpha val="14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6" name="Freeform 444"/>
            <p:cNvSpPr/>
            <p:nvPr/>
          </p:nvSpPr>
          <p:spPr>
            <a:xfrm flipH="1" rot="5400000">
              <a:off x="1858239" y="76635"/>
              <a:ext cx="157078" cy="127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16920" y="17280"/>
                    <a:pt x="11880" y="12960"/>
                    <a:pt x="7200" y="432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1600" y="0"/>
                    <a:pt x="21600" y="0"/>
                    <a:pt x="21600" y="0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F2F2F2">
                <a:alpha val="14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7" name="Freeform 445"/>
            <p:cNvSpPr/>
            <p:nvPr/>
          </p:nvSpPr>
          <p:spPr>
            <a:xfrm flipH="1" rot="5400000">
              <a:off x="-1018031" y="3894301"/>
              <a:ext cx="5273901" cy="6534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3720" y="21600"/>
                  </a:moveTo>
                  <a:cubicBezTo>
                    <a:pt x="3398" y="21600"/>
                    <a:pt x="3098" y="21427"/>
                    <a:pt x="2830" y="21082"/>
                  </a:cubicBezTo>
                  <a:cubicBezTo>
                    <a:pt x="2530" y="20736"/>
                    <a:pt x="2219" y="20218"/>
                    <a:pt x="1930" y="19613"/>
                  </a:cubicBezTo>
                  <a:cubicBezTo>
                    <a:pt x="1597" y="19008"/>
                    <a:pt x="1254" y="18403"/>
                    <a:pt x="911" y="18058"/>
                  </a:cubicBezTo>
                  <a:cubicBezTo>
                    <a:pt x="772" y="17885"/>
                    <a:pt x="622" y="17798"/>
                    <a:pt x="482" y="17798"/>
                  </a:cubicBezTo>
                  <a:cubicBezTo>
                    <a:pt x="322" y="17798"/>
                    <a:pt x="161" y="17885"/>
                    <a:pt x="0" y="18144"/>
                  </a:cubicBezTo>
                  <a:cubicBezTo>
                    <a:pt x="0" y="17798"/>
                    <a:pt x="0" y="17798"/>
                    <a:pt x="0" y="17798"/>
                  </a:cubicBezTo>
                  <a:cubicBezTo>
                    <a:pt x="172" y="17539"/>
                    <a:pt x="354" y="17453"/>
                    <a:pt x="515" y="17453"/>
                  </a:cubicBezTo>
                  <a:cubicBezTo>
                    <a:pt x="654" y="17453"/>
                    <a:pt x="793" y="17539"/>
                    <a:pt x="933" y="17712"/>
                  </a:cubicBezTo>
                  <a:cubicBezTo>
                    <a:pt x="1243" y="18058"/>
                    <a:pt x="1554" y="18576"/>
                    <a:pt x="1865" y="19181"/>
                  </a:cubicBezTo>
                  <a:cubicBezTo>
                    <a:pt x="2187" y="19699"/>
                    <a:pt x="2519" y="20304"/>
                    <a:pt x="2851" y="20650"/>
                  </a:cubicBezTo>
                  <a:cubicBezTo>
                    <a:pt x="3119" y="20995"/>
                    <a:pt x="3398" y="21082"/>
                    <a:pt x="3709" y="21082"/>
                  </a:cubicBezTo>
                  <a:cubicBezTo>
                    <a:pt x="4116" y="21082"/>
                    <a:pt x="4513" y="20909"/>
                    <a:pt x="4888" y="20650"/>
                  </a:cubicBezTo>
                  <a:cubicBezTo>
                    <a:pt x="5413" y="20304"/>
                    <a:pt x="5949" y="20045"/>
                    <a:pt x="6475" y="19699"/>
                  </a:cubicBezTo>
                  <a:cubicBezTo>
                    <a:pt x="6882" y="19526"/>
                    <a:pt x="6882" y="19526"/>
                    <a:pt x="6882" y="19526"/>
                  </a:cubicBezTo>
                  <a:cubicBezTo>
                    <a:pt x="7997" y="18922"/>
                    <a:pt x="9155" y="18317"/>
                    <a:pt x="10302" y="18317"/>
                  </a:cubicBezTo>
                  <a:cubicBezTo>
                    <a:pt x="10527" y="18317"/>
                    <a:pt x="10741" y="18317"/>
                    <a:pt x="10945" y="18317"/>
                  </a:cubicBezTo>
                  <a:cubicBezTo>
                    <a:pt x="11277" y="18403"/>
                    <a:pt x="11577" y="18490"/>
                    <a:pt x="11877" y="18490"/>
                  </a:cubicBezTo>
                  <a:cubicBezTo>
                    <a:pt x="13046" y="18490"/>
                    <a:pt x="14064" y="17885"/>
                    <a:pt x="14986" y="16675"/>
                  </a:cubicBezTo>
                  <a:cubicBezTo>
                    <a:pt x="15715" y="15811"/>
                    <a:pt x="16272" y="14515"/>
                    <a:pt x="16787" y="12614"/>
                  </a:cubicBezTo>
                  <a:cubicBezTo>
                    <a:pt x="16948" y="12010"/>
                    <a:pt x="17108" y="11318"/>
                    <a:pt x="17269" y="10714"/>
                  </a:cubicBezTo>
                  <a:cubicBezTo>
                    <a:pt x="17591" y="9418"/>
                    <a:pt x="17923" y="8122"/>
                    <a:pt x="18255" y="7171"/>
                  </a:cubicBezTo>
                  <a:cubicBezTo>
                    <a:pt x="18706" y="5789"/>
                    <a:pt x="19167" y="4838"/>
                    <a:pt x="19617" y="3888"/>
                  </a:cubicBezTo>
                  <a:cubicBezTo>
                    <a:pt x="19799" y="3456"/>
                    <a:pt x="19981" y="3110"/>
                    <a:pt x="20153" y="2678"/>
                  </a:cubicBezTo>
                  <a:cubicBezTo>
                    <a:pt x="20367" y="2246"/>
                    <a:pt x="20571" y="1728"/>
                    <a:pt x="20775" y="1210"/>
                  </a:cubicBezTo>
                  <a:cubicBezTo>
                    <a:pt x="20946" y="864"/>
                    <a:pt x="21118" y="432"/>
                    <a:pt x="21278" y="0"/>
                  </a:cubicBezTo>
                  <a:cubicBezTo>
                    <a:pt x="21600" y="86"/>
                    <a:pt x="21600" y="86"/>
                    <a:pt x="21600" y="86"/>
                  </a:cubicBezTo>
                  <a:cubicBezTo>
                    <a:pt x="19863" y="3974"/>
                    <a:pt x="19863" y="3974"/>
                    <a:pt x="19863" y="3974"/>
                  </a:cubicBezTo>
                  <a:cubicBezTo>
                    <a:pt x="19724" y="4320"/>
                    <a:pt x="19585" y="4579"/>
                    <a:pt x="19435" y="4925"/>
                  </a:cubicBezTo>
                  <a:cubicBezTo>
                    <a:pt x="18952" y="5962"/>
                    <a:pt x="18448" y="7085"/>
                    <a:pt x="17977" y="8726"/>
                  </a:cubicBezTo>
                  <a:cubicBezTo>
                    <a:pt x="17762" y="9504"/>
                    <a:pt x="17548" y="10282"/>
                    <a:pt x="17334" y="11146"/>
                  </a:cubicBezTo>
                  <a:cubicBezTo>
                    <a:pt x="17055" y="12269"/>
                    <a:pt x="16755" y="13392"/>
                    <a:pt x="16465" y="14342"/>
                  </a:cubicBezTo>
                  <a:cubicBezTo>
                    <a:pt x="15929" y="16070"/>
                    <a:pt x="15372" y="16934"/>
                    <a:pt x="14697" y="17626"/>
                  </a:cubicBezTo>
                  <a:cubicBezTo>
                    <a:pt x="13839" y="18576"/>
                    <a:pt x="12906" y="19008"/>
                    <a:pt x="11770" y="19008"/>
                  </a:cubicBezTo>
                  <a:cubicBezTo>
                    <a:pt x="11470" y="19008"/>
                    <a:pt x="11148" y="18922"/>
                    <a:pt x="10784" y="18922"/>
                  </a:cubicBezTo>
                  <a:cubicBezTo>
                    <a:pt x="10612" y="18835"/>
                    <a:pt x="10452" y="18835"/>
                    <a:pt x="10291" y="18835"/>
                  </a:cubicBezTo>
                  <a:cubicBezTo>
                    <a:pt x="9133" y="18835"/>
                    <a:pt x="7954" y="19440"/>
                    <a:pt x="6818" y="20045"/>
                  </a:cubicBezTo>
                  <a:cubicBezTo>
                    <a:pt x="6721" y="20131"/>
                    <a:pt x="6721" y="20131"/>
                    <a:pt x="6721" y="20131"/>
                  </a:cubicBezTo>
                  <a:cubicBezTo>
                    <a:pt x="6239" y="20390"/>
                    <a:pt x="5756" y="20650"/>
                    <a:pt x="5285" y="20909"/>
                  </a:cubicBezTo>
                  <a:cubicBezTo>
                    <a:pt x="4727" y="21254"/>
                    <a:pt x="4727" y="21254"/>
                    <a:pt x="4727" y="21254"/>
                  </a:cubicBezTo>
                  <a:cubicBezTo>
                    <a:pt x="4352" y="21427"/>
                    <a:pt x="4041" y="21600"/>
                    <a:pt x="3720" y="21600"/>
                  </a:cubicBezTo>
                  <a:close/>
                </a:path>
              </a:pathLst>
            </a:custGeom>
            <a:solidFill>
              <a:srgbClr val="F2F2F2">
                <a:alpha val="14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8" name="Freeform 446"/>
            <p:cNvSpPr/>
            <p:nvPr/>
          </p:nvSpPr>
          <p:spPr>
            <a:xfrm flipH="1" rot="5400000">
              <a:off x="-705360" y="4206972"/>
              <a:ext cx="4894548" cy="4075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779" y="21600"/>
                  </a:moveTo>
                  <a:cubicBezTo>
                    <a:pt x="1594" y="21600"/>
                    <a:pt x="1398" y="21462"/>
                    <a:pt x="1201" y="21323"/>
                  </a:cubicBezTo>
                  <a:cubicBezTo>
                    <a:pt x="797" y="21185"/>
                    <a:pt x="393" y="20908"/>
                    <a:pt x="0" y="20492"/>
                  </a:cubicBezTo>
                  <a:cubicBezTo>
                    <a:pt x="0" y="20077"/>
                    <a:pt x="0" y="20077"/>
                    <a:pt x="0" y="20077"/>
                  </a:cubicBezTo>
                  <a:cubicBezTo>
                    <a:pt x="335" y="20354"/>
                    <a:pt x="693" y="20492"/>
                    <a:pt x="1028" y="20631"/>
                  </a:cubicBezTo>
                  <a:cubicBezTo>
                    <a:pt x="1132" y="20631"/>
                    <a:pt x="1236" y="20631"/>
                    <a:pt x="1340" y="20769"/>
                  </a:cubicBezTo>
                  <a:cubicBezTo>
                    <a:pt x="1479" y="20769"/>
                    <a:pt x="1617" y="20769"/>
                    <a:pt x="1756" y="20769"/>
                  </a:cubicBezTo>
                  <a:cubicBezTo>
                    <a:pt x="2333" y="20769"/>
                    <a:pt x="2899" y="20354"/>
                    <a:pt x="3442" y="19246"/>
                  </a:cubicBezTo>
                  <a:cubicBezTo>
                    <a:pt x="4204" y="17862"/>
                    <a:pt x="4967" y="15646"/>
                    <a:pt x="5533" y="13846"/>
                  </a:cubicBezTo>
                  <a:cubicBezTo>
                    <a:pt x="5799" y="13015"/>
                    <a:pt x="6076" y="12046"/>
                    <a:pt x="6330" y="11077"/>
                  </a:cubicBezTo>
                  <a:cubicBezTo>
                    <a:pt x="6630" y="9831"/>
                    <a:pt x="6942" y="8723"/>
                    <a:pt x="7254" y="7754"/>
                  </a:cubicBezTo>
                  <a:cubicBezTo>
                    <a:pt x="7600" y="6923"/>
                    <a:pt x="7947" y="6369"/>
                    <a:pt x="8328" y="6369"/>
                  </a:cubicBezTo>
                  <a:cubicBezTo>
                    <a:pt x="8559" y="6369"/>
                    <a:pt x="8813" y="6508"/>
                    <a:pt x="9102" y="6923"/>
                  </a:cubicBezTo>
                  <a:cubicBezTo>
                    <a:pt x="9610" y="7615"/>
                    <a:pt x="10084" y="9277"/>
                    <a:pt x="10581" y="10938"/>
                  </a:cubicBezTo>
                  <a:cubicBezTo>
                    <a:pt x="10673" y="11215"/>
                    <a:pt x="10777" y="11492"/>
                    <a:pt x="10869" y="11769"/>
                  </a:cubicBezTo>
                  <a:cubicBezTo>
                    <a:pt x="12302" y="16477"/>
                    <a:pt x="13584" y="18969"/>
                    <a:pt x="14785" y="19385"/>
                  </a:cubicBezTo>
                  <a:cubicBezTo>
                    <a:pt x="14889" y="19385"/>
                    <a:pt x="15004" y="19385"/>
                    <a:pt x="15108" y="19385"/>
                  </a:cubicBezTo>
                  <a:cubicBezTo>
                    <a:pt x="16310" y="19385"/>
                    <a:pt x="17488" y="17169"/>
                    <a:pt x="18631" y="12600"/>
                  </a:cubicBezTo>
                  <a:cubicBezTo>
                    <a:pt x="19313" y="9969"/>
                    <a:pt x="19914" y="7200"/>
                    <a:pt x="20468" y="4154"/>
                  </a:cubicBezTo>
                  <a:cubicBezTo>
                    <a:pt x="20745" y="2631"/>
                    <a:pt x="21022" y="1246"/>
                    <a:pt x="21323" y="0"/>
                  </a:cubicBezTo>
                  <a:cubicBezTo>
                    <a:pt x="21600" y="138"/>
                    <a:pt x="21600" y="138"/>
                    <a:pt x="21600" y="138"/>
                  </a:cubicBezTo>
                  <a:cubicBezTo>
                    <a:pt x="21196" y="1662"/>
                    <a:pt x="20803" y="3462"/>
                    <a:pt x="20387" y="5677"/>
                  </a:cubicBezTo>
                  <a:cubicBezTo>
                    <a:pt x="19810" y="8723"/>
                    <a:pt x="19221" y="11354"/>
                    <a:pt x="18655" y="13569"/>
                  </a:cubicBezTo>
                  <a:cubicBezTo>
                    <a:pt x="17465" y="18138"/>
                    <a:pt x="16333" y="20354"/>
                    <a:pt x="15178" y="20354"/>
                  </a:cubicBezTo>
                  <a:cubicBezTo>
                    <a:pt x="15097" y="20354"/>
                    <a:pt x="15028" y="20354"/>
                    <a:pt x="14947" y="20354"/>
                  </a:cubicBezTo>
                  <a:cubicBezTo>
                    <a:pt x="13699" y="19938"/>
                    <a:pt x="12394" y="17723"/>
                    <a:pt x="11066" y="13569"/>
                  </a:cubicBezTo>
                  <a:cubicBezTo>
                    <a:pt x="10892" y="13015"/>
                    <a:pt x="10731" y="12462"/>
                    <a:pt x="10557" y="11769"/>
                  </a:cubicBezTo>
                  <a:cubicBezTo>
                    <a:pt x="10095" y="10246"/>
                    <a:pt x="9610" y="8585"/>
                    <a:pt x="9102" y="7892"/>
                  </a:cubicBezTo>
                  <a:cubicBezTo>
                    <a:pt x="8802" y="7477"/>
                    <a:pt x="8548" y="7338"/>
                    <a:pt x="8305" y="7338"/>
                  </a:cubicBezTo>
                  <a:cubicBezTo>
                    <a:pt x="7889" y="7338"/>
                    <a:pt x="7508" y="7892"/>
                    <a:pt x="7138" y="9138"/>
                  </a:cubicBezTo>
                  <a:cubicBezTo>
                    <a:pt x="6873" y="9969"/>
                    <a:pt x="6596" y="10938"/>
                    <a:pt x="6330" y="11908"/>
                  </a:cubicBezTo>
                  <a:cubicBezTo>
                    <a:pt x="5995" y="13154"/>
                    <a:pt x="5648" y="14400"/>
                    <a:pt x="5302" y="15508"/>
                  </a:cubicBezTo>
                  <a:cubicBezTo>
                    <a:pt x="4655" y="17446"/>
                    <a:pt x="3939" y="19385"/>
                    <a:pt x="3211" y="20492"/>
                  </a:cubicBezTo>
                  <a:cubicBezTo>
                    <a:pt x="2749" y="21185"/>
                    <a:pt x="2276" y="21600"/>
                    <a:pt x="1779" y="21600"/>
                  </a:cubicBezTo>
                  <a:close/>
                </a:path>
              </a:pathLst>
            </a:custGeom>
            <a:solidFill>
              <a:srgbClr val="F2F2F2">
                <a:alpha val="14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9" name="Freeform 447"/>
            <p:cNvSpPr/>
            <p:nvPr/>
          </p:nvSpPr>
          <p:spPr>
            <a:xfrm flipH="1" rot="5400000">
              <a:off x="-357867" y="4557429"/>
              <a:ext cx="4418875" cy="18226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24" y="21600"/>
                  </a:moveTo>
                  <a:cubicBezTo>
                    <a:pt x="1727" y="21600"/>
                    <a:pt x="1369" y="20366"/>
                    <a:pt x="1024" y="17897"/>
                  </a:cubicBezTo>
                  <a:cubicBezTo>
                    <a:pt x="870" y="16663"/>
                    <a:pt x="870" y="16663"/>
                    <a:pt x="870" y="16663"/>
                  </a:cubicBezTo>
                  <a:cubicBezTo>
                    <a:pt x="589" y="14503"/>
                    <a:pt x="294" y="12343"/>
                    <a:pt x="0" y="12034"/>
                  </a:cubicBezTo>
                  <a:cubicBezTo>
                    <a:pt x="0" y="11109"/>
                    <a:pt x="0" y="11109"/>
                    <a:pt x="0" y="11109"/>
                  </a:cubicBezTo>
                  <a:cubicBezTo>
                    <a:pt x="13" y="11109"/>
                    <a:pt x="38" y="11109"/>
                    <a:pt x="51" y="11109"/>
                  </a:cubicBezTo>
                  <a:cubicBezTo>
                    <a:pt x="307" y="11726"/>
                    <a:pt x="550" y="13269"/>
                    <a:pt x="781" y="14811"/>
                  </a:cubicBezTo>
                  <a:cubicBezTo>
                    <a:pt x="870" y="15429"/>
                    <a:pt x="870" y="15429"/>
                    <a:pt x="870" y="15429"/>
                  </a:cubicBezTo>
                  <a:cubicBezTo>
                    <a:pt x="1318" y="18514"/>
                    <a:pt x="1740" y="20057"/>
                    <a:pt x="2175" y="20057"/>
                  </a:cubicBezTo>
                  <a:cubicBezTo>
                    <a:pt x="2431" y="20057"/>
                    <a:pt x="2674" y="19440"/>
                    <a:pt x="2943" y="18514"/>
                  </a:cubicBezTo>
                  <a:cubicBezTo>
                    <a:pt x="3250" y="17589"/>
                    <a:pt x="3557" y="16046"/>
                    <a:pt x="3852" y="14503"/>
                  </a:cubicBezTo>
                  <a:cubicBezTo>
                    <a:pt x="4184" y="12960"/>
                    <a:pt x="4530" y="11417"/>
                    <a:pt x="4875" y="10183"/>
                  </a:cubicBezTo>
                  <a:cubicBezTo>
                    <a:pt x="5618" y="7714"/>
                    <a:pt x="6206" y="6171"/>
                    <a:pt x="6756" y="5246"/>
                  </a:cubicBezTo>
                  <a:cubicBezTo>
                    <a:pt x="7140" y="4629"/>
                    <a:pt x="7550" y="4320"/>
                    <a:pt x="7972" y="4320"/>
                  </a:cubicBezTo>
                  <a:cubicBezTo>
                    <a:pt x="8791" y="4320"/>
                    <a:pt x="9700" y="5554"/>
                    <a:pt x="10813" y="8023"/>
                  </a:cubicBezTo>
                  <a:cubicBezTo>
                    <a:pt x="12118" y="11417"/>
                    <a:pt x="13462" y="13269"/>
                    <a:pt x="14882" y="13886"/>
                  </a:cubicBezTo>
                  <a:cubicBezTo>
                    <a:pt x="15291" y="13886"/>
                    <a:pt x="15727" y="14194"/>
                    <a:pt x="16174" y="14194"/>
                  </a:cubicBezTo>
                  <a:cubicBezTo>
                    <a:pt x="17160" y="14194"/>
                    <a:pt x="18439" y="13269"/>
                    <a:pt x="19706" y="7406"/>
                  </a:cubicBezTo>
                  <a:cubicBezTo>
                    <a:pt x="20167" y="5246"/>
                    <a:pt x="20653" y="2777"/>
                    <a:pt x="21203" y="0"/>
                  </a:cubicBezTo>
                  <a:cubicBezTo>
                    <a:pt x="21600" y="0"/>
                    <a:pt x="21600" y="0"/>
                    <a:pt x="21600" y="0"/>
                  </a:cubicBezTo>
                  <a:cubicBezTo>
                    <a:pt x="21370" y="1234"/>
                    <a:pt x="21370" y="1234"/>
                    <a:pt x="21370" y="1234"/>
                  </a:cubicBezTo>
                  <a:cubicBezTo>
                    <a:pt x="20743" y="4629"/>
                    <a:pt x="20103" y="8023"/>
                    <a:pt x="19450" y="10491"/>
                  </a:cubicBezTo>
                  <a:cubicBezTo>
                    <a:pt x="18734" y="13269"/>
                    <a:pt x="17979" y="15120"/>
                    <a:pt x="17173" y="15737"/>
                  </a:cubicBezTo>
                  <a:cubicBezTo>
                    <a:pt x="16827" y="15737"/>
                    <a:pt x="16482" y="16046"/>
                    <a:pt x="16085" y="16046"/>
                  </a:cubicBezTo>
                  <a:cubicBezTo>
                    <a:pt x="15714" y="16046"/>
                    <a:pt x="15317" y="15737"/>
                    <a:pt x="14792" y="15737"/>
                  </a:cubicBezTo>
                  <a:cubicBezTo>
                    <a:pt x="14447" y="15429"/>
                    <a:pt x="14447" y="15429"/>
                    <a:pt x="14447" y="15429"/>
                  </a:cubicBezTo>
                  <a:cubicBezTo>
                    <a:pt x="13782" y="15120"/>
                    <a:pt x="13091" y="14811"/>
                    <a:pt x="12425" y="13577"/>
                  </a:cubicBezTo>
                  <a:cubicBezTo>
                    <a:pt x="11964" y="12651"/>
                    <a:pt x="11491" y="11726"/>
                    <a:pt x="11043" y="10491"/>
                  </a:cubicBezTo>
                  <a:cubicBezTo>
                    <a:pt x="10071" y="8331"/>
                    <a:pt x="9047" y="5863"/>
                    <a:pt x="8049" y="5863"/>
                  </a:cubicBezTo>
                  <a:cubicBezTo>
                    <a:pt x="7921" y="5863"/>
                    <a:pt x="7806" y="5863"/>
                    <a:pt x="7678" y="5863"/>
                  </a:cubicBezTo>
                  <a:cubicBezTo>
                    <a:pt x="6910" y="6480"/>
                    <a:pt x="6129" y="8023"/>
                    <a:pt x="5285" y="10491"/>
                  </a:cubicBezTo>
                  <a:cubicBezTo>
                    <a:pt x="4875" y="12034"/>
                    <a:pt x="4453" y="13886"/>
                    <a:pt x="4056" y="15737"/>
                  </a:cubicBezTo>
                  <a:cubicBezTo>
                    <a:pt x="3724" y="16971"/>
                    <a:pt x="3391" y="18514"/>
                    <a:pt x="3058" y="19749"/>
                  </a:cubicBezTo>
                  <a:cubicBezTo>
                    <a:pt x="2713" y="20983"/>
                    <a:pt x="2406" y="21600"/>
                    <a:pt x="2124" y="21600"/>
                  </a:cubicBezTo>
                  <a:close/>
                </a:path>
              </a:pathLst>
            </a:custGeom>
            <a:solidFill>
              <a:srgbClr val="F2F2F2">
                <a:alpha val="14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0" name="Freeform 448"/>
            <p:cNvSpPr/>
            <p:nvPr/>
          </p:nvSpPr>
          <p:spPr>
            <a:xfrm flipH="1" rot="5400000">
              <a:off x="675722" y="4936041"/>
              <a:ext cx="976540" cy="1229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621" y="21600"/>
                  </a:moveTo>
                  <a:cubicBezTo>
                    <a:pt x="1042" y="21600"/>
                    <a:pt x="521" y="21600"/>
                    <a:pt x="0" y="21140"/>
                  </a:cubicBezTo>
                  <a:cubicBezTo>
                    <a:pt x="579" y="20681"/>
                    <a:pt x="1158" y="20681"/>
                    <a:pt x="1737" y="20221"/>
                  </a:cubicBezTo>
                  <a:cubicBezTo>
                    <a:pt x="2838" y="19762"/>
                    <a:pt x="3996" y="19302"/>
                    <a:pt x="5096" y="18383"/>
                  </a:cubicBezTo>
                  <a:cubicBezTo>
                    <a:pt x="5849" y="17464"/>
                    <a:pt x="6660" y="16545"/>
                    <a:pt x="7354" y="15626"/>
                  </a:cubicBezTo>
                  <a:cubicBezTo>
                    <a:pt x="8397" y="14247"/>
                    <a:pt x="9439" y="12868"/>
                    <a:pt x="10482" y="11949"/>
                  </a:cubicBezTo>
                  <a:cubicBezTo>
                    <a:pt x="11176" y="11489"/>
                    <a:pt x="11929" y="11030"/>
                    <a:pt x="12682" y="11030"/>
                  </a:cubicBezTo>
                  <a:cubicBezTo>
                    <a:pt x="13840" y="10111"/>
                    <a:pt x="15056" y="9651"/>
                    <a:pt x="16214" y="8732"/>
                  </a:cubicBezTo>
                  <a:cubicBezTo>
                    <a:pt x="17720" y="7353"/>
                    <a:pt x="19226" y="4596"/>
                    <a:pt x="20673" y="1838"/>
                  </a:cubicBezTo>
                  <a:cubicBezTo>
                    <a:pt x="20963" y="1379"/>
                    <a:pt x="21253" y="919"/>
                    <a:pt x="21600" y="0"/>
                  </a:cubicBezTo>
                  <a:cubicBezTo>
                    <a:pt x="20036" y="7353"/>
                    <a:pt x="18125" y="9191"/>
                    <a:pt x="16562" y="10570"/>
                  </a:cubicBezTo>
                  <a:cubicBezTo>
                    <a:pt x="15346" y="11489"/>
                    <a:pt x="14130" y="12409"/>
                    <a:pt x="12914" y="12868"/>
                  </a:cubicBezTo>
                  <a:cubicBezTo>
                    <a:pt x="12219" y="13328"/>
                    <a:pt x="11524" y="13328"/>
                    <a:pt x="10829" y="13787"/>
                  </a:cubicBezTo>
                  <a:cubicBezTo>
                    <a:pt x="9729" y="14706"/>
                    <a:pt x="8686" y="16085"/>
                    <a:pt x="7702" y="17004"/>
                  </a:cubicBezTo>
                  <a:cubicBezTo>
                    <a:pt x="6833" y="18383"/>
                    <a:pt x="5965" y="19302"/>
                    <a:pt x="5038" y="20221"/>
                  </a:cubicBezTo>
                  <a:cubicBezTo>
                    <a:pt x="3822" y="21140"/>
                    <a:pt x="2664" y="21600"/>
                    <a:pt x="1621" y="21600"/>
                  </a:cubicBezTo>
                  <a:cubicBezTo>
                    <a:pt x="1621" y="21600"/>
                    <a:pt x="1621" y="21600"/>
                    <a:pt x="1621" y="21600"/>
                  </a:cubicBezTo>
                  <a:close/>
                </a:path>
              </a:pathLst>
            </a:custGeom>
            <a:solidFill>
              <a:srgbClr val="F2F2F2">
                <a:alpha val="14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1" name="Freeform 449"/>
            <p:cNvSpPr/>
            <p:nvPr/>
          </p:nvSpPr>
          <p:spPr>
            <a:xfrm flipH="1" rot="5400000">
              <a:off x="953569" y="4961972"/>
              <a:ext cx="348236" cy="444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299" y="21600"/>
                  </a:moveTo>
                  <a:cubicBezTo>
                    <a:pt x="812" y="21600"/>
                    <a:pt x="487" y="21600"/>
                    <a:pt x="0" y="21600"/>
                  </a:cubicBezTo>
                  <a:cubicBezTo>
                    <a:pt x="3573" y="20329"/>
                    <a:pt x="6983" y="15247"/>
                    <a:pt x="10556" y="11435"/>
                  </a:cubicBezTo>
                  <a:cubicBezTo>
                    <a:pt x="11044" y="10165"/>
                    <a:pt x="11044" y="10165"/>
                    <a:pt x="11044" y="10165"/>
                  </a:cubicBezTo>
                  <a:cubicBezTo>
                    <a:pt x="11856" y="8894"/>
                    <a:pt x="12668" y="7624"/>
                    <a:pt x="13480" y="6353"/>
                  </a:cubicBezTo>
                  <a:cubicBezTo>
                    <a:pt x="15753" y="3812"/>
                    <a:pt x="18027" y="0"/>
                    <a:pt x="20138" y="0"/>
                  </a:cubicBezTo>
                  <a:cubicBezTo>
                    <a:pt x="20626" y="0"/>
                    <a:pt x="21113" y="0"/>
                    <a:pt x="21600" y="0"/>
                  </a:cubicBezTo>
                  <a:cubicBezTo>
                    <a:pt x="18677" y="7624"/>
                    <a:pt x="15591" y="11435"/>
                    <a:pt x="12343" y="13976"/>
                  </a:cubicBezTo>
                  <a:cubicBezTo>
                    <a:pt x="11368" y="15247"/>
                    <a:pt x="10232" y="16518"/>
                    <a:pt x="9257" y="16518"/>
                  </a:cubicBezTo>
                  <a:cubicBezTo>
                    <a:pt x="6171" y="20329"/>
                    <a:pt x="3573" y="21600"/>
                    <a:pt x="1299" y="21600"/>
                  </a:cubicBezTo>
                  <a:close/>
                </a:path>
              </a:pathLst>
            </a:custGeom>
            <a:solidFill>
              <a:srgbClr val="F2F2F2">
                <a:alpha val="14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2" name="Freeform 450"/>
            <p:cNvSpPr/>
            <p:nvPr/>
          </p:nvSpPr>
          <p:spPr>
            <a:xfrm flipH="1" rot="5400000">
              <a:off x="986911" y="5008652"/>
              <a:ext cx="284516" cy="355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387" y="21600"/>
                  </a:moveTo>
                  <a:cubicBezTo>
                    <a:pt x="793" y="21600"/>
                    <a:pt x="396" y="21600"/>
                    <a:pt x="0" y="21600"/>
                  </a:cubicBezTo>
                  <a:cubicBezTo>
                    <a:pt x="3171" y="15429"/>
                    <a:pt x="6738" y="10800"/>
                    <a:pt x="10106" y="7714"/>
                  </a:cubicBezTo>
                  <a:cubicBezTo>
                    <a:pt x="12881" y="4629"/>
                    <a:pt x="12881" y="4629"/>
                    <a:pt x="12881" y="4629"/>
                  </a:cubicBezTo>
                  <a:cubicBezTo>
                    <a:pt x="14862" y="1543"/>
                    <a:pt x="16844" y="0"/>
                    <a:pt x="18826" y="0"/>
                  </a:cubicBezTo>
                  <a:cubicBezTo>
                    <a:pt x="19817" y="0"/>
                    <a:pt x="20807" y="0"/>
                    <a:pt x="21600" y="1543"/>
                  </a:cubicBezTo>
                  <a:cubicBezTo>
                    <a:pt x="21600" y="3086"/>
                    <a:pt x="21600" y="4629"/>
                    <a:pt x="21600" y="4629"/>
                  </a:cubicBezTo>
                  <a:cubicBezTo>
                    <a:pt x="19222" y="7714"/>
                    <a:pt x="16844" y="9257"/>
                    <a:pt x="14466" y="10800"/>
                  </a:cubicBezTo>
                  <a:cubicBezTo>
                    <a:pt x="12881" y="12343"/>
                    <a:pt x="11097" y="13886"/>
                    <a:pt x="9512" y="15429"/>
                  </a:cubicBezTo>
                  <a:cubicBezTo>
                    <a:pt x="8125" y="16971"/>
                    <a:pt x="8125" y="16971"/>
                    <a:pt x="8125" y="16971"/>
                  </a:cubicBezTo>
                  <a:cubicBezTo>
                    <a:pt x="5945" y="18514"/>
                    <a:pt x="3567" y="21600"/>
                    <a:pt x="1387" y="21600"/>
                  </a:cubicBezTo>
                  <a:close/>
                </a:path>
              </a:pathLst>
            </a:custGeom>
            <a:solidFill>
              <a:srgbClr val="F2F2F2">
                <a:alpha val="14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3" name="Freeform 451"/>
            <p:cNvSpPr/>
            <p:nvPr/>
          </p:nvSpPr>
          <p:spPr>
            <a:xfrm flipH="1" rot="5400000">
              <a:off x="1021734" y="5009391"/>
              <a:ext cx="222278" cy="3408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4066" y="21600"/>
                  </a:moveTo>
                  <a:cubicBezTo>
                    <a:pt x="2795" y="21600"/>
                    <a:pt x="1525" y="21600"/>
                    <a:pt x="0" y="21600"/>
                  </a:cubicBezTo>
                  <a:cubicBezTo>
                    <a:pt x="3558" y="18277"/>
                    <a:pt x="7369" y="16615"/>
                    <a:pt x="10927" y="11631"/>
                  </a:cubicBezTo>
                  <a:cubicBezTo>
                    <a:pt x="12198" y="11631"/>
                    <a:pt x="13468" y="9969"/>
                    <a:pt x="14739" y="8308"/>
                  </a:cubicBezTo>
                  <a:cubicBezTo>
                    <a:pt x="17026" y="4985"/>
                    <a:pt x="19313" y="1662"/>
                    <a:pt x="21600" y="0"/>
                  </a:cubicBezTo>
                  <a:cubicBezTo>
                    <a:pt x="17534" y="14954"/>
                    <a:pt x="11689" y="21600"/>
                    <a:pt x="4066" y="21600"/>
                  </a:cubicBezTo>
                  <a:close/>
                </a:path>
              </a:pathLst>
            </a:custGeom>
            <a:solidFill>
              <a:srgbClr val="F2F2F2">
                <a:alpha val="14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4" name="Freeform 516"/>
            <p:cNvSpPr/>
            <p:nvPr/>
          </p:nvSpPr>
          <p:spPr>
            <a:xfrm flipH="1" rot="5400000">
              <a:off x="579435" y="230509"/>
              <a:ext cx="500802" cy="22820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17" h="21600" fill="norm" stroke="1" extrusionOk="0">
                  <a:moveTo>
                    <a:pt x="15120" y="21600"/>
                  </a:moveTo>
                  <a:cubicBezTo>
                    <a:pt x="14574" y="21600"/>
                    <a:pt x="14029" y="21600"/>
                    <a:pt x="13374" y="21352"/>
                  </a:cubicBezTo>
                  <a:cubicBezTo>
                    <a:pt x="13047" y="21352"/>
                    <a:pt x="12720" y="21600"/>
                    <a:pt x="12502" y="21600"/>
                  </a:cubicBezTo>
                  <a:cubicBezTo>
                    <a:pt x="12502" y="21600"/>
                    <a:pt x="12502" y="21600"/>
                    <a:pt x="12502" y="21600"/>
                  </a:cubicBezTo>
                  <a:cubicBezTo>
                    <a:pt x="10756" y="21600"/>
                    <a:pt x="9011" y="20359"/>
                    <a:pt x="7483" y="19366"/>
                  </a:cubicBezTo>
                  <a:cubicBezTo>
                    <a:pt x="5520" y="18124"/>
                    <a:pt x="2792" y="16386"/>
                    <a:pt x="1047" y="12662"/>
                  </a:cubicBezTo>
                  <a:cubicBezTo>
                    <a:pt x="174" y="10924"/>
                    <a:pt x="-153" y="9186"/>
                    <a:pt x="65" y="7697"/>
                  </a:cubicBezTo>
                  <a:cubicBezTo>
                    <a:pt x="720" y="3724"/>
                    <a:pt x="4865" y="993"/>
                    <a:pt x="6611" y="497"/>
                  </a:cubicBezTo>
                  <a:cubicBezTo>
                    <a:pt x="8247" y="248"/>
                    <a:pt x="9774" y="0"/>
                    <a:pt x="11192" y="0"/>
                  </a:cubicBezTo>
                  <a:cubicBezTo>
                    <a:pt x="12502" y="0"/>
                    <a:pt x="13920" y="0"/>
                    <a:pt x="15120" y="497"/>
                  </a:cubicBezTo>
                  <a:cubicBezTo>
                    <a:pt x="17956" y="1241"/>
                    <a:pt x="19702" y="3228"/>
                    <a:pt x="20465" y="6455"/>
                  </a:cubicBezTo>
                  <a:cubicBezTo>
                    <a:pt x="21447" y="10924"/>
                    <a:pt x="20792" y="16138"/>
                    <a:pt x="18829" y="19117"/>
                  </a:cubicBezTo>
                  <a:cubicBezTo>
                    <a:pt x="17847" y="20855"/>
                    <a:pt x="16538" y="21600"/>
                    <a:pt x="15120" y="21600"/>
                  </a:cubicBezTo>
                  <a:close/>
                  <a:moveTo>
                    <a:pt x="10756" y="745"/>
                  </a:moveTo>
                  <a:cubicBezTo>
                    <a:pt x="8247" y="993"/>
                    <a:pt x="5629" y="1241"/>
                    <a:pt x="3229" y="3228"/>
                  </a:cubicBezTo>
                  <a:cubicBezTo>
                    <a:pt x="2683" y="3724"/>
                    <a:pt x="829" y="5462"/>
                    <a:pt x="720" y="8441"/>
                  </a:cubicBezTo>
                  <a:cubicBezTo>
                    <a:pt x="611" y="9683"/>
                    <a:pt x="938" y="11172"/>
                    <a:pt x="1702" y="12414"/>
                  </a:cubicBezTo>
                  <a:cubicBezTo>
                    <a:pt x="3665" y="15641"/>
                    <a:pt x="6174" y="17628"/>
                    <a:pt x="8356" y="18869"/>
                  </a:cubicBezTo>
                  <a:cubicBezTo>
                    <a:pt x="9120" y="19366"/>
                    <a:pt x="9120" y="19366"/>
                    <a:pt x="9120" y="19366"/>
                  </a:cubicBezTo>
                  <a:cubicBezTo>
                    <a:pt x="9774" y="19614"/>
                    <a:pt x="10429" y="19862"/>
                    <a:pt x="11411" y="20110"/>
                  </a:cubicBezTo>
                  <a:cubicBezTo>
                    <a:pt x="11411" y="20110"/>
                    <a:pt x="11411" y="20110"/>
                    <a:pt x="11411" y="20110"/>
                  </a:cubicBezTo>
                  <a:cubicBezTo>
                    <a:pt x="11738" y="20359"/>
                    <a:pt x="12065" y="20359"/>
                    <a:pt x="12502" y="20359"/>
                  </a:cubicBezTo>
                  <a:cubicBezTo>
                    <a:pt x="12720" y="20359"/>
                    <a:pt x="13047" y="20359"/>
                    <a:pt x="13374" y="20359"/>
                  </a:cubicBezTo>
                  <a:cubicBezTo>
                    <a:pt x="13811" y="20359"/>
                    <a:pt x="14247" y="20359"/>
                    <a:pt x="14683" y="20359"/>
                  </a:cubicBezTo>
                  <a:cubicBezTo>
                    <a:pt x="15774" y="20359"/>
                    <a:pt x="17192" y="20359"/>
                    <a:pt x="18283" y="18621"/>
                  </a:cubicBezTo>
                  <a:cubicBezTo>
                    <a:pt x="19702" y="16138"/>
                    <a:pt x="20465" y="12662"/>
                    <a:pt x="20247" y="9434"/>
                  </a:cubicBezTo>
                  <a:cubicBezTo>
                    <a:pt x="19920" y="5959"/>
                    <a:pt x="18829" y="3476"/>
                    <a:pt x="17083" y="2483"/>
                  </a:cubicBezTo>
                  <a:cubicBezTo>
                    <a:pt x="15447" y="1241"/>
                    <a:pt x="13592" y="745"/>
                    <a:pt x="11192" y="745"/>
                  </a:cubicBezTo>
                  <a:lnTo>
                    <a:pt x="10756" y="745"/>
                  </a:lnTo>
                  <a:close/>
                </a:path>
              </a:pathLst>
            </a:custGeom>
            <a:solidFill>
              <a:srgbClr val="F2F2F2">
                <a:alpha val="14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5" name="Freeform 517"/>
            <p:cNvSpPr/>
            <p:nvPr/>
          </p:nvSpPr>
          <p:spPr>
            <a:xfrm flipH="1" rot="5400000">
              <a:off x="371276" y="273327"/>
              <a:ext cx="908226" cy="3704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26" h="21600" fill="norm" stroke="1" extrusionOk="0">
                  <a:moveTo>
                    <a:pt x="16623" y="21600"/>
                  </a:moveTo>
                  <a:cubicBezTo>
                    <a:pt x="15754" y="21600"/>
                    <a:pt x="14760" y="21448"/>
                    <a:pt x="13519" y="21144"/>
                  </a:cubicBezTo>
                  <a:cubicBezTo>
                    <a:pt x="10602" y="20231"/>
                    <a:pt x="7871" y="18101"/>
                    <a:pt x="5636" y="16276"/>
                  </a:cubicBezTo>
                  <a:cubicBezTo>
                    <a:pt x="5388" y="15972"/>
                    <a:pt x="5388" y="15972"/>
                    <a:pt x="5388" y="15972"/>
                  </a:cubicBezTo>
                  <a:cubicBezTo>
                    <a:pt x="4023" y="14755"/>
                    <a:pt x="733" y="12017"/>
                    <a:pt x="112" y="8214"/>
                  </a:cubicBezTo>
                  <a:cubicBezTo>
                    <a:pt x="-74" y="7149"/>
                    <a:pt x="-12" y="6085"/>
                    <a:pt x="174" y="5020"/>
                  </a:cubicBezTo>
                  <a:cubicBezTo>
                    <a:pt x="733" y="2282"/>
                    <a:pt x="1912" y="1065"/>
                    <a:pt x="3774" y="1065"/>
                  </a:cubicBezTo>
                  <a:cubicBezTo>
                    <a:pt x="4209" y="1065"/>
                    <a:pt x="4705" y="1217"/>
                    <a:pt x="5140" y="1217"/>
                  </a:cubicBezTo>
                  <a:cubicBezTo>
                    <a:pt x="5760" y="1369"/>
                    <a:pt x="6381" y="1521"/>
                    <a:pt x="7064" y="1521"/>
                  </a:cubicBezTo>
                  <a:cubicBezTo>
                    <a:pt x="8988" y="1521"/>
                    <a:pt x="10788" y="913"/>
                    <a:pt x="12774" y="456"/>
                  </a:cubicBezTo>
                  <a:cubicBezTo>
                    <a:pt x="13147" y="456"/>
                    <a:pt x="13147" y="456"/>
                    <a:pt x="13147" y="456"/>
                  </a:cubicBezTo>
                  <a:cubicBezTo>
                    <a:pt x="13954" y="152"/>
                    <a:pt x="14760" y="0"/>
                    <a:pt x="15505" y="0"/>
                  </a:cubicBezTo>
                  <a:cubicBezTo>
                    <a:pt x="18112" y="0"/>
                    <a:pt x="20098" y="1521"/>
                    <a:pt x="21526" y="4259"/>
                  </a:cubicBezTo>
                  <a:cubicBezTo>
                    <a:pt x="21526" y="4563"/>
                    <a:pt x="21526" y="4563"/>
                    <a:pt x="21526" y="4563"/>
                  </a:cubicBezTo>
                  <a:cubicBezTo>
                    <a:pt x="20036" y="1977"/>
                    <a:pt x="18050" y="608"/>
                    <a:pt x="15505" y="608"/>
                  </a:cubicBezTo>
                  <a:cubicBezTo>
                    <a:pt x="14574" y="608"/>
                    <a:pt x="13519" y="913"/>
                    <a:pt x="12402" y="1217"/>
                  </a:cubicBezTo>
                  <a:cubicBezTo>
                    <a:pt x="10478" y="1977"/>
                    <a:pt x="8864" y="2282"/>
                    <a:pt x="7250" y="2282"/>
                  </a:cubicBezTo>
                  <a:cubicBezTo>
                    <a:pt x="6629" y="2282"/>
                    <a:pt x="6009" y="2130"/>
                    <a:pt x="5388" y="2130"/>
                  </a:cubicBezTo>
                  <a:cubicBezTo>
                    <a:pt x="5016" y="1977"/>
                    <a:pt x="5016" y="1977"/>
                    <a:pt x="5016" y="1977"/>
                  </a:cubicBezTo>
                  <a:cubicBezTo>
                    <a:pt x="4581" y="1977"/>
                    <a:pt x="4085" y="1825"/>
                    <a:pt x="3650" y="1825"/>
                  </a:cubicBezTo>
                  <a:cubicBezTo>
                    <a:pt x="3029" y="1825"/>
                    <a:pt x="2595" y="1977"/>
                    <a:pt x="2160" y="2282"/>
                  </a:cubicBezTo>
                  <a:cubicBezTo>
                    <a:pt x="1292" y="2890"/>
                    <a:pt x="174" y="4715"/>
                    <a:pt x="423" y="7149"/>
                  </a:cubicBezTo>
                  <a:cubicBezTo>
                    <a:pt x="795" y="10496"/>
                    <a:pt x="2595" y="12321"/>
                    <a:pt x="3836" y="13538"/>
                  </a:cubicBezTo>
                  <a:cubicBezTo>
                    <a:pt x="5512" y="15211"/>
                    <a:pt x="7064" y="16580"/>
                    <a:pt x="8492" y="17645"/>
                  </a:cubicBezTo>
                  <a:cubicBezTo>
                    <a:pt x="11533" y="19775"/>
                    <a:pt x="14202" y="20839"/>
                    <a:pt x="16623" y="20839"/>
                  </a:cubicBezTo>
                  <a:cubicBezTo>
                    <a:pt x="16871" y="20839"/>
                    <a:pt x="16871" y="20839"/>
                    <a:pt x="16871" y="20839"/>
                  </a:cubicBezTo>
                  <a:cubicBezTo>
                    <a:pt x="18609" y="20839"/>
                    <a:pt x="20036" y="20079"/>
                    <a:pt x="21154" y="18558"/>
                  </a:cubicBezTo>
                  <a:cubicBezTo>
                    <a:pt x="21278" y="18558"/>
                    <a:pt x="21402" y="18254"/>
                    <a:pt x="21526" y="18101"/>
                  </a:cubicBezTo>
                  <a:cubicBezTo>
                    <a:pt x="21526" y="19014"/>
                    <a:pt x="21526" y="19014"/>
                    <a:pt x="21526" y="19014"/>
                  </a:cubicBezTo>
                  <a:cubicBezTo>
                    <a:pt x="20098" y="20839"/>
                    <a:pt x="18547" y="21600"/>
                    <a:pt x="16623" y="21600"/>
                  </a:cubicBezTo>
                  <a:close/>
                </a:path>
              </a:pathLst>
            </a:custGeom>
            <a:solidFill>
              <a:srgbClr val="F2F2F2">
                <a:alpha val="14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6" name="Freeform 518"/>
            <p:cNvSpPr/>
            <p:nvPr/>
          </p:nvSpPr>
          <p:spPr>
            <a:xfrm flipH="1" rot="5400000">
              <a:off x="169140" y="353953"/>
              <a:ext cx="1306572" cy="6075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20" h="21600" fill="norm" stroke="1" extrusionOk="0">
                  <a:moveTo>
                    <a:pt x="19063" y="21600"/>
                  </a:moveTo>
                  <a:cubicBezTo>
                    <a:pt x="17295" y="21600"/>
                    <a:pt x="15527" y="20948"/>
                    <a:pt x="13889" y="20203"/>
                  </a:cubicBezTo>
                  <a:cubicBezTo>
                    <a:pt x="13458" y="20017"/>
                    <a:pt x="13070" y="19924"/>
                    <a:pt x="12639" y="19738"/>
                  </a:cubicBezTo>
                  <a:cubicBezTo>
                    <a:pt x="10569" y="18807"/>
                    <a:pt x="8370" y="17969"/>
                    <a:pt x="6344" y="16386"/>
                  </a:cubicBezTo>
                  <a:cubicBezTo>
                    <a:pt x="4663" y="15083"/>
                    <a:pt x="3326" y="13779"/>
                    <a:pt x="2248" y="12010"/>
                  </a:cubicBezTo>
                  <a:cubicBezTo>
                    <a:pt x="1429" y="10707"/>
                    <a:pt x="265" y="8752"/>
                    <a:pt x="49" y="6331"/>
                  </a:cubicBezTo>
                  <a:cubicBezTo>
                    <a:pt x="-80" y="4934"/>
                    <a:pt x="49" y="3817"/>
                    <a:pt x="394" y="2886"/>
                  </a:cubicBezTo>
                  <a:cubicBezTo>
                    <a:pt x="1386" y="372"/>
                    <a:pt x="3800" y="93"/>
                    <a:pt x="4835" y="93"/>
                  </a:cubicBezTo>
                  <a:cubicBezTo>
                    <a:pt x="5180" y="93"/>
                    <a:pt x="5525" y="93"/>
                    <a:pt x="5870" y="186"/>
                  </a:cubicBezTo>
                  <a:cubicBezTo>
                    <a:pt x="6430" y="279"/>
                    <a:pt x="7034" y="466"/>
                    <a:pt x="7594" y="559"/>
                  </a:cubicBezTo>
                  <a:cubicBezTo>
                    <a:pt x="8586" y="838"/>
                    <a:pt x="9621" y="1117"/>
                    <a:pt x="10655" y="1117"/>
                  </a:cubicBezTo>
                  <a:cubicBezTo>
                    <a:pt x="10698" y="1117"/>
                    <a:pt x="10698" y="1117"/>
                    <a:pt x="10698" y="1117"/>
                  </a:cubicBezTo>
                  <a:cubicBezTo>
                    <a:pt x="11906" y="1117"/>
                    <a:pt x="13113" y="838"/>
                    <a:pt x="14277" y="559"/>
                  </a:cubicBezTo>
                  <a:cubicBezTo>
                    <a:pt x="15269" y="372"/>
                    <a:pt x="16303" y="93"/>
                    <a:pt x="17338" y="0"/>
                  </a:cubicBezTo>
                  <a:cubicBezTo>
                    <a:pt x="17510" y="0"/>
                    <a:pt x="17640" y="0"/>
                    <a:pt x="17812" y="0"/>
                  </a:cubicBezTo>
                  <a:cubicBezTo>
                    <a:pt x="19321" y="0"/>
                    <a:pt x="20528" y="559"/>
                    <a:pt x="21520" y="1676"/>
                  </a:cubicBezTo>
                  <a:cubicBezTo>
                    <a:pt x="21520" y="2328"/>
                    <a:pt x="21520" y="2328"/>
                    <a:pt x="21520" y="2328"/>
                  </a:cubicBezTo>
                  <a:cubicBezTo>
                    <a:pt x="20442" y="1117"/>
                    <a:pt x="19278" y="466"/>
                    <a:pt x="17985" y="466"/>
                  </a:cubicBezTo>
                  <a:cubicBezTo>
                    <a:pt x="17855" y="466"/>
                    <a:pt x="17855" y="466"/>
                    <a:pt x="17855" y="466"/>
                  </a:cubicBezTo>
                  <a:cubicBezTo>
                    <a:pt x="16734" y="559"/>
                    <a:pt x="15613" y="838"/>
                    <a:pt x="14492" y="1024"/>
                  </a:cubicBezTo>
                  <a:cubicBezTo>
                    <a:pt x="13846" y="1210"/>
                    <a:pt x="13199" y="1303"/>
                    <a:pt x="12509" y="1490"/>
                  </a:cubicBezTo>
                  <a:cubicBezTo>
                    <a:pt x="11992" y="1583"/>
                    <a:pt x="11474" y="1583"/>
                    <a:pt x="10957" y="1583"/>
                  </a:cubicBezTo>
                  <a:cubicBezTo>
                    <a:pt x="10095" y="1583"/>
                    <a:pt x="9233" y="1490"/>
                    <a:pt x="8370" y="1210"/>
                  </a:cubicBezTo>
                  <a:cubicBezTo>
                    <a:pt x="7680" y="1024"/>
                    <a:pt x="7680" y="1024"/>
                    <a:pt x="7680" y="1024"/>
                  </a:cubicBezTo>
                  <a:cubicBezTo>
                    <a:pt x="6689" y="745"/>
                    <a:pt x="5611" y="466"/>
                    <a:pt x="4576" y="466"/>
                  </a:cubicBezTo>
                  <a:cubicBezTo>
                    <a:pt x="4231" y="466"/>
                    <a:pt x="3886" y="559"/>
                    <a:pt x="3542" y="652"/>
                  </a:cubicBezTo>
                  <a:cubicBezTo>
                    <a:pt x="2679" y="838"/>
                    <a:pt x="1084" y="1676"/>
                    <a:pt x="480" y="3631"/>
                  </a:cubicBezTo>
                  <a:cubicBezTo>
                    <a:pt x="222" y="4469"/>
                    <a:pt x="179" y="5400"/>
                    <a:pt x="351" y="6424"/>
                  </a:cubicBezTo>
                  <a:cubicBezTo>
                    <a:pt x="696" y="8659"/>
                    <a:pt x="1645" y="10800"/>
                    <a:pt x="3283" y="12941"/>
                  </a:cubicBezTo>
                  <a:cubicBezTo>
                    <a:pt x="4706" y="14710"/>
                    <a:pt x="6387" y="16107"/>
                    <a:pt x="8629" y="17317"/>
                  </a:cubicBezTo>
                  <a:cubicBezTo>
                    <a:pt x="10354" y="18248"/>
                    <a:pt x="12164" y="18993"/>
                    <a:pt x="13889" y="19645"/>
                  </a:cubicBezTo>
                  <a:cubicBezTo>
                    <a:pt x="14492" y="19924"/>
                    <a:pt x="14492" y="19924"/>
                    <a:pt x="14492" y="19924"/>
                  </a:cubicBezTo>
                  <a:cubicBezTo>
                    <a:pt x="16001" y="20483"/>
                    <a:pt x="17424" y="20948"/>
                    <a:pt x="18890" y="20948"/>
                  </a:cubicBezTo>
                  <a:cubicBezTo>
                    <a:pt x="19106" y="20948"/>
                    <a:pt x="19321" y="20948"/>
                    <a:pt x="19537" y="20948"/>
                  </a:cubicBezTo>
                  <a:cubicBezTo>
                    <a:pt x="20227" y="20855"/>
                    <a:pt x="20916" y="20669"/>
                    <a:pt x="21520" y="20297"/>
                  </a:cubicBezTo>
                  <a:cubicBezTo>
                    <a:pt x="21520" y="21041"/>
                    <a:pt x="21520" y="21041"/>
                    <a:pt x="21520" y="21041"/>
                  </a:cubicBezTo>
                  <a:cubicBezTo>
                    <a:pt x="20960" y="21321"/>
                    <a:pt x="20356" y="21507"/>
                    <a:pt x="19752" y="21600"/>
                  </a:cubicBezTo>
                  <a:cubicBezTo>
                    <a:pt x="19494" y="21600"/>
                    <a:pt x="19278" y="21600"/>
                    <a:pt x="19063" y="21600"/>
                  </a:cubicBezTo>
                  <a:cubicBezTo>
                    <a:pt x="19063" y="21600"/>
                    <a:pt x="19063" y="21600"/>
                    <a:pt x="19063" y="21600"/>
                  </a:cubicBezTo>
                  <a:close/>
                </a:path>
              </a:pathLst>
            </a:custGeom>
            <a:solidFill>
              <a:srgbClr val="F2F2F2">
                <a:alpha val="14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7" name="Freeform 519"/>
            <p:cNvSpPr/>
            <p:nvPr/>
          </p:nvSpPr>
          <p:spPr>
            <a:xfrm flipH="1" rot="5400000">
              <a:off x="929119" y="5929"/>
              <a:ext cx="23711" cy="207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cubicBezTo>
                    <a:pt x="7200" y="2700"/>
                    <a:pt x="14400" y="5400"/>
                    <a:pt x="21600" y="10800"/>
                  </a:cubicBezTo>
                  <a:cubicBezTo>
                    <a:pt x="21600" y="21600"/>
                    <a:pt x="21600" y="21600"/>
                    <a:pt x="21600" y="21600"/>
                  </a:cubicBezTo>
                  <a:cubicBezTo>
                    <a:pt x="16800" y="18900"/>
                    <a:pt x="2400" y="2700"/>
                    <a:pt x="0" y="0"/>
                  </a:cubicBezTo>
                  <a:close/>
                </a:path>
              </a:pathLst>
            </a:custGeom>
            <a:solidFill>
              <a:srgbClr val="F2F2F2">
                <a:alpha val="14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8" name="Freeform 520"/>
            <p:cNvSpPr/>
            <p:nvPr/>
          </p:nvSpPr>
          <p:spPr>
            <a:xfrm flipH="1" rot="5400000">
              <a:off x="649049" y="20747"/>
              <a:ext cx="53347" cy="207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cubicBezTo>
                    <a:pt x="7560" y="16200"/>
                    <a:pt x="14040" y="10800"/>
                    <a:pt x="21600" y="0"/>
                  </a:cubicBezTo>
                  <a:cubicBezTo>
                    <a:pt x="21600" y="8100"/>
                    <a:pt x="21600" y="8100"/>
                    <a:pt x="21600" y="8100"/>
                  </a:cubicBezTo>
                  <a:cubicBezTo>
                    <a:pt x="14040" y="16200"/>
                    <a:pt x="6480" y="21600"/>
                    <a:pt x="0" y="21600"/>
                  </a:cubicBezTo>
                  <a:close/>
                </a:path>
              </a:pathLst>
            </a:custGeom>
            <a:solidFill>
              <a:srgbClr val="F2F2F2">
                <a:alpha val="14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9" name="Freeform 521"/>
            <p:cNvSpPr/>
            <p:nvPr/>
          </p:nvSpPr>
          <p:spPr>
            <a:xfrm flipH="1" rot="5400000">
              <a:off x="917263" y="1"/>
              <a:ext cx="37047" cy="370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12343"/>
                  </a:moveTo>
                  <a:cubicBezTo>
                    <a:pt x="13886" y="7714"/>
                    <a:pt x="7714" y="4629"/>
                    <a:pt x="1543" y="0"/>
                  </a:cubicBezTo>
                  <a:cubicBezTo>
                    <a:pt x="0" y="0"/>
                    <a:pt x="0" y="0"/>
                    <a:pt x="0" y="1543"/>
                  </a:cubicBezTo>
                  <a:cubicBezTo>
                    <a:pt x="7714" y="7714"/>
                    <a:pt x="13886" y="13886"/>
                    <a:pt x="21600" y="21600"/>
                  </a:cubicBezTo>
                  <a:lnTo>
                    <a:pt x="21600" y="12343"/>
                  </a:lnTo>
                  <a:close/>
                </a:path>
              </a:pathLst>
            </a:custGeom>
            <a:solidFill>
              <a:srgbClr val="F2F2F2">
                <a:alpha val="14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20" name="Freeform 522"/>
            <p:cNvSpPr/>
            <p:nvPr/>
          </p:nvSpPr>
          <p:spPr>
            <a:xfrm flipH="1" rot="5400000">
              <a:off x="662708" y="8572"/>
              <a:ext cx="37886" cy="207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40" h="21600" fill="norm" stroke="1" extrusionOk="0">
                  <a:moveTo>
                    <a:pt x="21240" y="0"/>
                  </a:moveTo>
                  <a:cubicBezTo>
                    <a:pt x="15480" y="8100"/>
                    <a:pt x="8280" y="13500"/>
                    <a:pt x="1080" y="16200"/>
                  </a:cubicBezTo>
                  <a:cubicBezTo>
                    <a:pt x="-360" y="16200"/>
                    <a:pt x="-360" y="21600"/>
                    <a:pt x="1080" y="21600"/>
                  </a:cubicBezTo>
                  <a:cubicBezTo>
                    <a:pt x="9720" y="21600"/>
                    <a:pt x="15480" y="21600"/>
                    <a:pt x="21240" y="18900"/>
                  </a:cubicBezTo>
                  <a:lnTo>
                    <a:pt x="21240" y="0"/>
                  </a:lnTo>
                  <a:close/>
                </a:path>
              </a:pathLst>
            </a:custGeom>
            <a:solidFill>
              <a:srgbClr val="F2F2F2">
                <a:alpha val="14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21" name="Freeform 523"/>
            <p:cNvSpPr/>
            <p:nvPr/>
          </p:nvSpPr>
          <p:spPr>
            <a:xfrm flipH="1" rot="5400000">
              <a:off x="906150" y="5189"/>
              <a:ext cx="63721" cy="6223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15300" y="13500"/>
                    <a:pt x="8100" y="6300"/>
                    <a:pt x="0" y="0"/>
                  </a:cubicBezTo>
                  <a:cubicBezTo>
                    <a:pt x="2700" y="1800"/>
                    <a:pt x="5400" y="2700"/>
                    <a:pt x="8100" y="4500"/>
                  </a:cubicBezTo>
                  <a:cubicBezTo>
                    <a:pt x="13500" y="8100"/>
                    <a:pt x="17100" y="11700"/>
                    <a:pt x="21600" y="16200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F2F2F2">
                <a:alpha val="14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22" name="Freeform 524"/>
            <p:cNvSpPr/>
            <p:nvPr/>
          </p:nvSpPr>
          <p:spPr>
            <a:xfrm flipH="1" rot="5400000">
              <a:off x="664608" y="8152"/>
              <a:ext cx="44456" cy="370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082" y="15429"/>
                  </a:moveTo>
                  <a:cubicBezTo>
                    <a:pt x="11435" y="10800"/>
                    <a:pt x="16518" y="6171"/>
                    <a:pt x="21600" y="0"/>
                  </a:cubicBezTo>
                  <a:cubicBezTo>
                    <a:pt x="21600" y="12343"/>
                    <a:pt x="21600" y="12343"/>
                    <a:pt x="21600" y="12343"/>
                  </a:cubicBezTo>
                  <a:cubicBezTo>
                    <a:pt x="15247" y="16971"/>
                    <a:pt x="7624" y="20057"/>
                    <a:pt x="0" y="21600"/>
                  </a:cubicBezTo>
                  <a:cubicBezTo>
                    <a:pt x="1271" y="20057"/>
                    <a:pt x="3812" y="18514"/>
                    <a:pt x="5082" y="15429"/>
                  </a:cubicBezTo>
                  <a:close/>
                </a:path>
              </a:pathLst>
            </a:custGeom>
            <a:solidFill>
              <a:srgbClr val="F2F2F2">
                <a:alpha val="14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23" name="Freeform 525"/>
            <p:cNvSpPr/>
            <p:nvPr/>
          </p:nvSpPr>
          <p:spPr>
            <a:xfrm flipH="1" rot="5400000">
              <a:off x="676042" y="4024"/>
              <a:ext cx="12701" cy="127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cubicBezTo>
                    <a:pt x="5400" y="14400"/>
                    <a:pt x="16200" y="7200"/>
                    <a:pt x="21600" y="0"/>
                  </a:cubicBezTo>
                  <a:cubicBezTo>
                    <a:pt x="21600" y="7200"/>
                    <a:pt x="21600" y="7200"/>
                    <a:pt x="21600" y="7200"/>
                  </a:cubicBezTo>
                  <a:cubicBezTo>
                    <a:pt x="16200" y="14400"/>
                    <a:pt x="5400" y="14400"/>
                    <a:pt x="0" y="21600"/>
                  </a:cubicBezTo>
                  <a:close/>
                </a:path>
              </a:pathLst>
            </a:custGeom>
            <a:solidFill>
              <a:srgbClr val="F2F2F2">
                <a:alpha val="14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24" name="Freeform 526"/>
            <p:cNvSpPr/>
            <p:nvPr/>
          </p:nvSpPr>
          <p:spPr>
            <a:xfrm flipH="1" rot="5400000">
              <a:off x="827612" y="74834"/>
              <a:ext cx="245988" cy="1052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20451" y="17280"/>
                    <a:pt x="18843" y="14040"/>
                    <a:pt x="17004" y="11340"/>
                  </a:cubicBezTo>
                  <a:cubicBezTo>
                    <a:pt x="14017" y="7020"/>
                    <a:pt x="10800" y="3780"/>
                    <a:pt x="7583" y="2700"/>
                  </a:cubicBezTo>
                  <a:cubicBezTo>
                    <a:pt x="5055" y="1620"/>
                    <a:pt x="2528" y="1080"/>
                    <a:pt x="0" y="540"/>
                  </a:cubicBezTo>
                  <a:cubicBezTo>
                    <a:pt x="1609" y="0"/>
                    <a:pt x="3217" y="0"/>
                    <a:pt x="4596" y="0"/>
                  </a:cubicBezTo>
                  <a:cubicBezTo>
                    <a:pt x="6664" y="0"/>
                    <a:pt x="8272" y="0"/>
                    <a:pt x="10111" y="1080"/>
                  </a:cubicBezTo>
                  <a:cubicBezTo>
                    <a:pt x="14706" y="3780"/>
                    <a:pt x="17923" y="7560"/>
                    <a:pt x="20221" y="12960"/>
                  </a:cubicBezTo>
                  <a:cubicBezTo>
                    <a:pt x="20681" y="14040"/>
                    <a:pt x="21140" y="15120"/>
                    <a:pt x="21600" y="16200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F2F2F2">
                <a:alpha val="14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25" name="Freeform 527"/>
            <p:cNvSpPr/>
            <p:nvPr/>
          </p:nvSpPr>
          <p:spPr>
            <a:xfrm flipH="1" rot="5400000">
              <a:off x="477155" y="167450"/>
              <a:ext cx="422328" cy="9632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1001" y="21600"/>
                  </a:moveTo>
                  <a:cubicBezTo>
                    <a:pt x="7379" y="21600"/>
                    <a:pt x="3354" y="18097"/>
                    <a:pt x="0" y="14595"/>
                  </a:cubicBezTo>
                  <a:cubicBezTo>
                    <a:pt x="2952" y="16930"/>
                    <a:pt x="6037" y="18097"/>
                    <a:pt x="8989" y="18097"/>
                  </a:cubicBezTo>
                  <a:cubicBezTo>
                    <a:pt x="9257" y="18097"/>
                    <a:pt x="9660" y="18097"/>
                    <a:pt x="10062" y="18097"/>
                  </a:cubicBezTo>
                  <a:cubicBezTo>
                    <a:pt x="13684" y="18097"/>
                    <a:pt x="18783" y="16346"/>
                    <a:pt x="21332" y="1751"/>
                  </a:cubicBezTo>
                  <a:cubicBezTo>
                    <a:pt x="21332" y="1168"/>
                    <a:pt x="21466" y="584"/>
                    <a:pt x="21600" y="0"/>
                  </a:cubicBezTo>
                  <a:cubicBezTo>
                    <a:pt x="21600" y="5254"/>
                    <a:pt x="21600" y="5254"/>
                    <a:pt x="21600" y="5254"/>
                  </a:cubicBezTo>
                  <a:cubicBezTo>
                    <a:pt x="19319" y="16346"/>
                    <a:pt x="15697" y="21600"/>
                    <a:pt x="11001" y="21600"/>
                  </a:cubicBezTo>
                  <a:cubicBezTo>
                    <a:pt x="11001" y="21600"/>
                    <a:pt x="11001" y="21600"/>
                    <a:pt x="11001" y="21600"/>
                  </a:cubicBezTo>
                  <a:close/>
                </a:path>
              </a:pathLst>
            </a:custGeom>
            <a:solidFill>
              <a:srgbClr val="F2F2F2">
                <a:alpha val="14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26" name="Freeform 528"/>
            <p:cNvSpPr/>
            <p:nvPr/>
          </p:nvSpPr>
          <p:spPr>
            <a:xfrm flipH="1" rot="5400000">
              <a:off x="328228" y="194865"/>
              <a:ext cx="425291" cy="444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2533" y="21600"/>
                  </a:moveTo>
                  <a:cubicBezTo>
                    <a:pt x="11333" y="21600"/>
                    <a:pt x="10133" y="21600"/>
                    <a:pt x="9067" y="20329"/>
                  </a:cubicBezTo>
                  <a:cubicBezTo>
                    <a:pt x="6667" y="17788"/>
                    <a:pt x="4667" y="13976"/>
                    <a:pt x="2933" y="10165"/>
                  </a:cubicBezTo>
                  <a:cubicBezTo>
                    <a:pt x="1867" y="7624"/>
                    <a:pt x="933" y="5082"/>
                    <a:pt x="0" y="1271"/>
                  </a:cubicBezTo>
                  <a:cubicBezTo>
                    <a:pt x="4400" y="11435"/>
                    <a:pt x="8133" y="15247"/>
                    <a:pt x="11733" y="15247"/>
                  </a:cubicBezTo>
                  <a:cubicBezTo>
                    <a:pt x="14800" y="15247"/>
                    <a:pt x="17600" y="11435"/>
                    <a:pt x="20133" y="3812"/>
                  </a:cubicBezTo>
                  <a:cubicBezTo>
                    <a:pt x="20667" y="2541"/>
                    <a:pt x="21067" y="1271"/>
                    <a:pt x="21600" y="0"/>
                  </a:cubicBezTo>
                  <a:cubicBezTo>
                    <a:pt x="21600" y="8894"/>
                    <a:pt x="21600" y="8894"/>
                    <a:pt x="21600" y="8894"/>
                  </a:cubicBezTo>
                  <a:cubicBezTo>
                    <a:pt x="18667" y="17788"/>
                    <a:pt x="15600" y="21600"/>
                    <a:pt x="12533" y="21600"/>
                  </a:cubicBezTo>
                  <a:close/>
                </a:path>
              </a:pathLst>
            </a:custGeom>
            <a:solidFill>
              <a:srgbClr val="F2F2F2">
                <a:alpha val="14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27" name="Freeform 529"/>
            <p:cNvSpPr/>
            <p:nvPr/>
          </p:nvSpPr>
          <p:spPr>
            <a:xfrm flipH="1" rot="5400000">
              <a:off x="71896" y="359322"/>
              <a:ext cx="1552925" cy="84317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35" h="21600" fill="norm" stroke="1" extrusionOk="0">
                  <a:moveTo>
                    <a:pt x="20066" y="21600"/>
                  </a:moveTo>
                  <a:cubicBezTo>
                    <a:pt x="19674" y="21600"/>
                    <a:pt x="19282" y="21533"/>
                    <a:pt x="18854" y="21466"/>
                  </a:cubicBezTo>
                  <a:cubicBezTo>
                    <a:pt x="18604" y="21399"/>
                    <a:pt x="18355" y="21332"/>
                    <a:pt x="18105" y="21265"/>
                  </a:cubicBezTo>
                  <a:cubicBezTo>
                    <a:pt x="15610" y="20862"/>
                    <a:pt x="13258" y="20057"/>
                    <a:pt x="11190" y="18850"/>
                  </a:cubicBezTo>
                  <a:cubicBezTo>
                    <a:pt x="9373" y="17843"/>
                    <a:pt x="7626" y="16502"/>
                    <a:pt x="6129" y="15361"/>
                  </a:cubicBezTo>
                  <a:cubicBezTo>
                    <a:pt x="5131" y="14624"/>
                    <a:pt x="4062" y="13819"/>
                    <a:pt x="3099" y="12678"/>
                  </a:cubicBezTo>
                  <a:cubicBezTo>
                    <a:pt x="2208" y="11605"/>
                    <a:pt x="-465" y="8452"/>
                    <a:pt x="70" y="5031"/>
                  </a:cubicBezTo>
                  <a:cubicBezTo>
                    <a:pt x="355" y="3220"/>
                    <a:pt x="1388" y="1945"/>
                    <a:pt x="2280" y="1543"/>
                  </a:cubicBezTo>
                  <a:cubicBezTo>
                    <a:pt x="2850" y="1275"/>
                    <a:pt x="3456" y="1140"/>
                    <a:pt x="4204" y="1140"/>
                  </a:cubicBezTo>
                  <a:cubicBezTo>
                    <a:pt x="4632" y="1140"/>
                    <a:pt x="5060" y="1207"/>
                    <a:pt x="5487" y="1207"/>
                  </a:cubicBezTo>
                  <a:cubicBezTo>
                    <a:pt x="5880" y="1275"/>
                    <a:pt x="6307" y="1275"/>
                    <a:pt x="6735" y="1275"/>
                  </a:cubicBezTo>
                  <a:cubicBezTo>
                    <a:pt x="6806" y="1275"/>
                    <a:pt x="6806" y="1275"/>
                    <a:pt x="6806" y="1275"/>
                  </a:cubicBezTo>
                  <a:cubicBezTo>
                    <a:pt x="8695" y="1275"/>
                    <a:pt x="10549" y="872"/>
                    <a:pt x="12260" y="402"/>
                  </a:cubicBezTo>
                  <a:cubicBezTo>
                    <a:pt x="13115" y="201"/>
                    <a:pt x="14220" y="0"/>
                    <a:pt x="15361" y="0"/>
                  </a:cubicBezTo>
                  <a:cubicBezTo>
                    <a:pt x="15824" y="0"/>
                    <a:pt x="16252" y="0"/>
                    <a:pt x="16680" y="67"/>
                  </a:cubicBezTo>
                  <a:cubicBezTo>
                    <a:pt x="18070" y="335"/>
                    <a:pt x="19495" y="1140"/>
                    <a:pt x="21135" y="2482"/>
                  </a:cubicBezTo>
                  <a:cubicBezTo>
                    <a:pt x="21135" y="3019"/>
                    <a:pt x="21135" y="3019"/>
                    <a:pt x="21135" y="3019"/>
                  </a:cubicBezTo>
                  <a:cubicBezTo>
                    <a:pt x="20101" y="2080"/>
                    <a:pt x="18961" y="1207"/>
                    <a:pt x="17678" y="805"/>
                  </a:cubicBezTo>
                  <a:cubicBezTo>
                    <a:pt x="16929" y="537"/>
                    <a:pt x="16109" y="402"/>
                    <a:pt x="15254" y="402"/>
                  </a:cubicBezTo>
                  <a:cubicBezTo>
                    <a:pt x="14612" y="402"/>
                    <a:pt x="13971" y="470"/>
                    <a:pt x="13258" y="671"/>
                  </a:cubicBezTo>
                  <a:cubicBezTo>
                    <a:pt x="12687" y="738"/>
                    <a:pt x="12117" y="872"/>
                    <a:pt x="11547" y="1006"/>
                  </a:cubicBezTo>
                  <a:cubicBezTo>
                    <a:pt x="10406" y="1342"/>
                    <a:pt x="9230" y="1610"/>
                    <a:pt x="8054" y="1677"/>
                  </a:cubicBezTo>
                  <a:cubicBezTo>
                    <a:pt x="7697" y="1677"/>
                    <a:pt x="7341" y="1744"/>
                    <a:pt x="6949" y="1744"/>
                  </a:cubicBezTo>
                  <a:cubicBezTo>
                    <a:pt x="6379" y="1744"/>
                    <a:pt x="5808" y="1677"/>
                    <a:pt x="5274" y="1610"/>
                  </a:cubicBezTo>
                  <a:cubicBezTo>
                    <a:pt x="5202" y="1610"/>
                    <a:pt x="5202" y="1610"/>
                    <a:pt x="5202" y="1610"/>
                  </a:cubicBezTo>
                  <a:cubicBezTo>
                    <a:pt x="4846" y="1610"/>
                    <a:pt x="4454" y="1543"/>
                    <a:pt x="4062" y="1543"/>
                  </a:cubicBezTo>
                  <a:cubicBezTo>
                    <a:pt x="3741" y="1543"/>
                    <a:pt x="3456" y="1610"/>
                    <a:pt x="3171" y="1677"/>
                  </a:cubicBezTo>
                  <a:cubicBezTo>
                    <a:pt x="1994" y="1945"/>
                    <a:pt x="177" y="3354"/>
                    <a:pt x="284" y="6037"/>
                  </a:cubicBezTo>
                  <a:cubicBezTo>
                    <a:pt x="355" y="7983"/>
                    <a:pt x="1282" y="9593"/>
                    <a:pt x="1994" y="10666"/>
                  </a:cubicBezTo>
                  <a:cubicBezTo>
                    <a:pt x="4026" y="13752"/>
                    <a:pt x="6592" y="15429"/>
                    <a:pt x="9087" y="17106"/>
                  </a:cubicBezTo>
                  <a:cubicBezTo>
                    <a:pt x="9337" y="17240"/>
                    <a:pt x="9337" y="17240"/>
                    <a:pt x="9337" y="17240"/>
                  </a:cubicBezTo>
                  <a:cubicBezTo>
                    <a:pt x="12759" y="19520"/>
                    <a:pt x="16359" y="20795"/>
                    <a:pt x="20101" y="21130"/>
                  </a:cubicBezTo>
                  <a:cubicBezTo>
                    <a:pt x="20137" y="21130"/>
                    <a:pt x="20173" y="21130"/>
                    <a:pt x="20173" y="21198"/>
                  </a:cubicBezTo>
                  <a:cubicBezTo>
                    <a:pt x="20208" y="21198"/>
                    <a:pt x="20208" y="21198"/>
                    <a:pt x="20208" y="21198"/>
                  </a:cubicBezTo>
                  <a:cubicBezTo>
                    <a:pt x="20244" y="21198"/>
                    <a:pt x="20244" y="21198"/>
                    <a:pt x="20244" y="21198"/>
                  </a:cubicBezTo>
                  <a:cubicBezTo>
                    <a:pt x="20529" y="21198"/>
                    <a:pt x="20850" y="21130"/>
                    <a:pt x="21135" y="21063"/>
                  </a:cubicBezTo>
                  <a:cubicBezTo>
                    <a:pt x="21135" y="21466"/>
                    <a:pt x="21135" y="21466"/>
                    <a:pt x="21135" y="21466"/>
                  </a:cubicBezTo>
                  <a:cubicBezTo>
                    <a:pt x="20779" y="21533"/>
                    <a:pt x="20422" y="21600"/>
                    <a:pt x="20066" y="21600"/>
                  </a:cubicBezTo>
                  <a:close/>
                </a:path>
              </a:pathLst>
            </a:custGeom>
            <a:solidFill>
              <a:srgbClr val="F2F2F2">
                <a:alpha val="14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28" name="Freeform 530"/>
            <p:cNvSpPr/>
            <p:nvPr/>
          </p:nvSpPr>
          <p:spPr>
            <a:xfrm flipH="1" rot="5400000">
              <a:off x="391208" y="51865"/>
              <a:ext cx="115585" cy="207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9327" y="21600"/>
                  </a:moveTo>
                  <a:cubicBezTo>
                    <a:pt x="5891" y="21600"/>
                    <a:pt x="2945" y="18900"/>
                    <a:pt x="0" y="16200"/>
                  </a:cubicBezTo>
                  <a:cubicBezTo>
                    <a:pt x="1964" y="16200"/>
                    <a:pt x="3927" y="13500"/>
                    <a:pt x="5891" y="13500"/>
                  </a:cubicBezTo>
                  <a:cubicBezTo>
                    <a:pt x="7364" y="10800"/>
                    <a:pt x="9327" y="8100"/>
                    <a:pt x="10800" y="8100"/>
                  </a:cubicBezTo>
                  <a:cubicBezTo>
                    <a:pt x="14727" y="5400"/>
                    <a:pt x="18164" y="2700"/>
                    <a:pt x="21600" y="0"/>
                  </a:cubicBezTo>
                  <a:cubicBezTo>
                    <a:pt x="21600" y="13500"/>
                    <a:pt x="21600" y="13500"/>
                    <a:pt x="21600" y="13500"/>
                  </a:cubicBezTo>
                  <a:cubicBezTo>
                    <a:pt x="17182" y="18900"/>
                    <a:pt x="13745" y="21600"/>
                    <a:pt x="10800" y="21600"/>
                  </a:cubicBezTo>
                  <a:cubicBezTo>
                    <a:pt x="10309" y="21600"/>
                    <a:pt x="9818" y="21600"/>
                    <a:pt x="9327" y="21600"/>
                  </a:cubicBezTo>
                  <a:close/>
                </a:path>
              </a:pathLst>
            </a:custGeom>
            <a:solidFill>
              <a:srgbClr val="F2F2F2">
                <a:alpha val="14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29" name="Freeform 531"/>
            <p:cNvSpPr/>
            <p:nvPr/>
          </p:nvSpPr>
          <p:spPr>
            <a:xfrm flipH="1" rot="5400000">
              <a:off x="-133924" y="479195"/>
              <a:ext cx="2046065" cy="109656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27" h="21600" fill="norm" stroke="1" extrusionOk="0">
                  <a:moveTo>
                    <a:pt x="21227" y="21600"/>
                  </a:moveTo>
                  <a:cubicBezTo>
                    <a:pt x="21010" y="21600"/>
                    <a:pt x="20819" y="21548"/>
                    <a:pt x="20629" y="21548"/>
                  </a:cubicBezTo>
                  <a:cubicBezTo>
                    <a:pt x="19570" y="21394"/>
                    <a:pt x="18537" y="20930"/>
                    <a:pt x="17559" y="20517"/>
                  </a:cubicBezTo>
                  <a:cubicBezTo>
                    <a:pt x="17532" y="20517"/>
                    <a:pt x="17532" y="20517"/>
                    <a:pt x="17532" y="20517"/>
                  </a:cubicBezTo>
                  <a:cubicBezTo>
                    <a:pt x="17505" y="20569"/>
                    <a:pt x="17505" y="20569"/>
                    <a:pt x="17505" y="20569"/>
                  </a:cubicBezTo>
                  <a:cubicBezTo>
                    <a:pt x="17505" y="20569"/>
                    <a:pt x="17505" y="20569"/>
                    <a:pt x="17478" y="20569"/>
                  </a:cubicBezTo>
                  <a:cubicBezTo>
                    <a:pt x="17478" y="20569"/>
                    <a:pt x="17478" y="20569"/>
                    <a:pt x="17450" y="20569"/>
                  </a:cubicBezTo>
                  <a:cubicBezTo>
                    <a:pt x="17369" y="20466"/>
                    <a:pt x="17260" y="20414"/>
                    <a:pt x="17179" y="20363"/>
                  </a:cubicBezTo>
                  <a:cubicBezTo>
                    <a:pt x="16989" y="20311"/>
                    <a:pt x="16825" y="20208"/>
                    <a:pt x="16635" y="20157"/>
                  </a:cubicBezTo>
                  <a:cubicBezTo>
                    <a:pt x="16391" y="20053"/>
                    <a:pt x="16146" y="19950"/>
                    <a:pt x="15902" y="19847"/>
                  </a:cubicBezTo>
                  <a:cubicBezTo>
                    <a:pt x="15413" y="19693"/>
                    <a:pt x="14924" y="19486"/>
                    <a:pt x="14462" y="19280"/>
                  </a:cubicBezTo>
                  <a:cubicBezTo>
                    <a:pt x="14326" y="19229"/>
                    <a:pt x="14326" y="19229"/>
                    <a:pt x="14326" y="19229"/>
                  </a:cubicBezTo>
                  <a:cubicBezTo>
                    <a:pt x="13973" y="19126"/>
                    <a:pt x="13973" y="19126"/>
                    <a:pt x="13973" y="19126"/>
                  </a:cubicBezTo>
                  <a:cubicBezTo>
                    <a:pt x="12777" y="18662"/>
                    <a:pt x="11582" y="17888"/>
                    <a:pt x="10413" y="17167"/>
                  </a:cubicBezTo>
                  <a:cubicBezTo>
                    <a:pt x="10305" y="17115"/>
                    <a:pt x="10305" y="17115"/>
                    <a:pt x="10305" y="17115"/>
                  </a:cubicBezTo>
                  <a:cubicBezTo>
                    <a:pt x="9680" y="16703"/>
                    <a:pt x="9028" y="16342"/>
                    <a:pt x="8376" y="15981"/>
                  </a:cubicBezTo>
                  <a:cubicBezTo>
                    <a:pt x="7207" y="15259"/>
                    <a:pt x="5985" y="14537"/>
                    <a:pt x="4816" y="13713"/>
                  </a:cubicBezTo>
                  <a:cubicBezTo>
                    <a:pt x="3431" y="12733"/>
                    <a:pt x="1882" y="11547"/>
                    <a:pt x="877" y="9434"/>
                  </a:cubicBezTo>
                  <a:cubicBezTo>
                    <a:pt x="62" y="7784"/>
                    <a:pt x="-373" y="5207"/>
                    <a:pt x="415" y="3196"/>
                  </a:cubicBezTo>
                  <a:cubicBezTo>
                    <a:pt x="1094" y="1495"/>
                    <a:pt x="2371" y="464"/>
                    <a:pt x="4327" y="103"/>
                  </a:cubicBezTo>
                  <a:cubicBezTo>
                    <a:pt x="4708" y="52"/>
                    <a:pt x="5142" y="52"/>
                    <a:pt x="5604" y="52"/>
                  </a:cubicBezTo>
                  <a:cubicBezTo>
                    <a:pt x="6039" y="52"/>
                    <a:pt x="6474" y="52"/>
                    <a:pt x="6909" y="103"/>
                  </a:cubicBezTo>
                  <a:cubicBezTo>
                    <a:pt x="8267" y="206"/>
                    <a:pt x="9598" y="309"/>
                    <a:pt x="10930" y="309"/>
                  </a:cubicBezTo>
                  <a:cubicBezTo>
                    <a:pt x="11147" y="309"/>
                    <a:pt x="11147" y="309"/>
                    <a:pt x="11147" y="309"/>
                  </a:cubicBezTo>
                  <a:cubicBezTo>
                    <a:pt x="11989" y="258"/>
                    <a:pt x="12832" y="206"/>
                    <a:pt x="13674" y="155"/>
                  </a:cubicBezTo>
                  <a:cubicBezTo>
                    <a:pt x="14543" y="103"/>
                    <a:pt x="15440" y="0"/>
                    <a:pt x="16309" y="0"/>
                  </a:cubicBezTo>
                  <a:cubicBezTo>
                    <a:pt x="17478" y="0"/>
                    <a:pt x="18429" y="155"/>
                    <a:pt x="19352" y="412"/>
                  </a:cubicBezTo>
                  <a:cubicBezTo>
                    <a:pt x="19977" y="567"/>
                    <a:pt x="20602" y="773"/>
                    <a:pt x="21227" y="1031"/>
                  </a:cubicBezTo>
                  <a:cubicBezTo>
                    <a:pt x="21227" y="1392"/>
                    <a:pt x="21227" y="1392"/>
                    <a:pt x="21227" y="1392"/>
                  </a:cubicBezTo>
                  <a:cubicBezTo>
                    <a:pt x="20059" y="876"/>
                    <a:pt x="18945" y="516"/>
                    <a:pt x="17858" y="412"/>
                  </a:cubicBezTo>
                  <a:cubicBezTo>
                    <a:pt x="17369" y="309"/>
                    <a:pt x="16853" y="309"/>
                    <a:pt x="16282" y="309"/>
                  </a:cubicBezTo>
                  <a:cubicBezTo>
                    <a:pt x="15385" y="309"/>
                    <a:pt x="14489" y="361"/>
                    <a:pt x="13728" y="464"/>
                  </a:cubicBezTo>
                  <a:cubicBezTo>
                    <a:pt x="12832" y="567"/>
                    <a:pt x="11908" y="619"/>
                    <a:pt x="10930" y="619"/>
                  </a:cubicBezTo>
                  <a:cubicBezTo>
                    <a:pt x="10441" y="619"/>
                    <a:pt x="9952" y="567"/>
                    <a:pt x="9435" y="567"/>
                  </a:cubicBezTo>
                  <a:cubicBezTo>
                    <a:pt x="8946" y="567"/>
                    <a:pt x="8430" y="516"/>
                    <a:pt x="7914" y="464"/>
                  </a:cubicBezTo>
                  <a:cubicBezTo>
                    <a:pt x="7235" y="361"/>
                    <a:pt x="6528" y="309"/>
                    <a:pt x="5822" y="309"/>
                  </a:cubicBezTo>
                  <a:cubicBezTo>
                    <a:pt x="4844" y="309"/>
                    <a:pt x="4029" y="464"/>
                    <a:pt x="3295" y="722"/>
                  </a:cubicBezTo>
                  <a:cubicBezTo>
                    <a:pt x="2670" y="979"/>
                    <a:pt x="1149" y="1753"/>
                    <a:pt x="496" y="3660"/>
                  </a:cubicBezTo>
                  <a:cubicBezTo>
                    <a:pt x="198" y="4485"/>
                    <a:pt x="116" y="5464"/>
                    <a:pt x="225" y="6547"/>
                  </a:cubicBezTo>
                  <a:cubicBezTo>
                    <a:pt x="578" y="9640"/>
                    <a:pt x="2371" y="11444"/>
                    <a:pt x="3920" y="12682"/>
                  </a:cubicBezTo>
                  <a:cubicBezTo>
                    <a:pt x="5251" y="13764"/>
                    <a:pt x="6664" y="14589"/>
                    <a:pt x="8022" y="15362"/>
                  </a:cubicBezTo>
                  <a:cubicBezTo>
                    <a:pt x="8593" y="15723"/>
                    <a:pt x="9164" y="16032"/>
                    <a:pt x="9707" y="16393"/>
                  </a:cubicBezTo>
                  <a:cubicBezTo>
                    <a:pt x="9952" y="16548"/>
                    <a:pt x="10196" y="16703"/>
                    <a:pt x="10441" y="16857"/>
                  </a:cubicBezTo>
                  <a:cubicBezTo>
                    <a:pt x="11500" y="17527"/>
                    <a:pt x="12614" y="18198"/>
                    <a:pt x="13728" y="18662"/>
                  </a:cubicBezTo>
                  <a:cubicBezTo>
                    <a:pt x="14081" y="18765"/>
                    <a:pt x="14435" y="18919"/>
                    <a:pt x="14761" y="19022"/>
                  </a:cubicBezTo>
                  <a:cubicBezTo>
                    <a:pt x="15549" y="19280"/>
                    <a:pt x="16336" y="19589"/>
                    <a:pt x="17070" y="20002"/>
                  </a:cubicBezTo>
                  <a:cubicBezTo>
                    <a:pt x="17450" y="20157"/>
                    <a:pt x="17831" y="20311"/>
                    <a:pt x="18184" y="20466"/>
                  </a:cubicBezTo>
                  <a:cubicBezTo>
                    <a:pt x="19026" y="20827"/>
                    <a:pt x="20140" y="21188"/>
                    <a:pt x="21227" y="21239"/>
                  </a:cubicBezTo>
                  <a:lnTo>
                    <a:pt x="21227" y="21600"/>
                  </a:lnTo>
                  <a:close/>
                </a:path>
              </a:pathLst>
            </a:custGeom>
            <a:solidFill>
              <a:srgbClr val="F2F2F2">
                <a:alpha val="14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30" name="Freeform 532"/>
            <p:cNvSpPr/>
            <p:nvPr/>
          </p:nvSpPr>
          <p:spPr>
            <a:xfrm flipH="1" rot="5400000">
              <a:off x="-419021" y="583505"/>
              <a:ext cx="2758517" cy="16003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86" h="21600" fill="norm" stroke="1" extrusionOk="0">
                  <a:moveTo>
                    <a:pt x="21286" y="21600"/>
                  </a:moveTo>
                  <a:cubicBezTo>
                    <a:pt x="20579" y="21565"/>
                    <a:pt x="19831" y="21459"/>
                    <a:pt x="19023" y="21246"/>
                  </a:cubicBezTo>
                  <a:cubicBezTo>
                    <a:pt x="17346" y="20787"/>
                    <a:pt x="15568" y="19903"/>
                    <a:pt x="13406" y="18383"/>
                  </a:cubicBezTo>
                  <a:cubicBezTo>
                    <a:pt x="13103" y="18171"/>
                    <a:pt x="12800" y="17923"/>
                    <a:pt x="12496" y="17711"/>
                  </a:cubicBezTo>
                  <a:cubicBezTo>
                    <a:pt x="11870" y="17252"/>
                    <a:pt x="11224" y="16757"/>
                    <a:pt x="10577" y="16403"/>
                  </a:cubicBezTo>
                  <a:cubicBezTo>
                    <a:pt x="9526" y="15838"/>
                    <a:pt x="8476" y="15449"/>
                    <a:pt x="7667" y="15201"/>
                  </a:cubicBezTo>
                  <a:cubicBezTo>
                    <a:pt x="7344" y="15095"/>
                    <a:pt x="7021" y="14989"/>
                    <a:pt x="6697" y="14883"/>
                  </a:cubicBezTo>
                  <a:cubicBezTo>
                    <a:pt x="5364" y="14459"/>
                    <a:pt x="3970" y="14070"/>
                    <a:pt x="2717" y="13151"/>
                  </a:cubicBezTo>
                  <a:cubicBezTo>
                    <a:pt x="1787" y="12515"/>
                    <a:pt x="494" y="11419"/>
                    <a:pt x="110" y="9616"/>
                  </a:cubicBezTo>
                  <a:cubicBezTo>
                    <a:pt x="-314" y="7742"/>
                    <a:pt x="555" y="5904"/>
                    <a:pt x="1545" y="4985"/>
                  </a:cubicBezTo>
                  <a:cubicBezTo>
                    <a:pt x="2697" y="3924"/>
                    <a:pt x="4030" y="3535"/>
                    <a:pt x="5323" y="3182"/>
                  </a:cubicBezTo>
                  <a:cubicBezTo>
                    <a:pt x="5687" y="3076"/>
                    <a:pt x="5687" y="3076"/>
                    <a:pt x="5687" y="3076"/>
                  </a:cubicBezTo>
                  <a:cubicBezTo>
                    <a:pt x="6455" y="2864"/>
                    <a:pt x="7102" y="2651"/>
                    <a:pt x="7748" y="2333"/>
                  </a:cubicBezTo>
                  <a:cubicBezTo>
                    <a:pt x="8233" y="2121"/>
                    <a:pt x="8718" y="1874"/>
                    <a:pt x="9203" y="1626"/>
                  </a:cubicBezTo>
                  <a:cubicBezTo>
                    <a:pt x="9607" y="1379"/>
                    <a:pt x="10052" y="1167"/>
                    <a:pt x="10476" y="955"/>
                  </a:cubicBezTo>
                  <a:cubicBezTo>
                    <a:pt x="11203" y="601"/>
                    <a:pt x="12173" y="177"/>
                    <a:pt x="13183" y="35"/>
                  </a:cubicBezTo>
                  <a:cubicBezTo>
                    <a:pt x="13446" y="0"/>
                    <a:pt x="13729" y="0"/>
                    <a:pt x="14032" y="0"/>
                  </a:cubicBezTo>
                  <a:cubicBezTo>
                    <a:pt x="14598" y="0"/>
                    <a:pt x="15164" y="71"/>
                    <a:pt x="15628" y="106"/>
                  </a:cubicBezTo>
                  <a:cubicBezTo>
                    <a:pt x="17326" y="354"/>
                    <a:pt x="18922" y="742"/>
                    <a:pt x="20397" y="1343"/>
                  </a:cubicBezTo>
                  <a:cubicBezTo>
                    <a:pt x="20700" y="1449"/>
                    <a:pt x="21003" y="1591"/>
                    <a:pt x="21286" y="1697"/>
                  </a:cubicBezTo>
                  <a:cubicBezTo>
                    <a:pt x="21286" y="1944"/>
                    <a:pt x="21286" y="1944"/>
                    <a:pt x="21286" y="1944"/>
                  </a:cubicBezTo>
                  <a:cubicBezTo>
                    <a:pt x="20357" y="1520"/>
                    <a:pt x="19387" y="1167"/>
                    <a:pt x="18397" y="884"/>
                  </a:cubicBezTo>
                  <a:cubicBezTo>
                    <a:pt x="17063" y="530"/>
                    <a:pt x="15649" y="212"/>
                    <a:pt x="14275" y="212"/>
                  </a:cubicBezTo>
                  <a:cubicBezTo>
                    <a:pt x="14012" y="212"/>
                    <a:pt x="13769" y="212"/>
                    <a:pt x="13527" y="247"/>
                  </a:cubicBezTo>
                  <a:cubicBezTo>
                    <a:pt x="12052" y="354"/>
                    <a:pt x="10638" y="1096"/>
                    <a:pt x="9284" y="1803"/>
                  </a:cubicBezTo>
                  <a:cubicBezTo>
                    <a:pt x="8839" y="2050"/>
                    <a:pt x="8374" y="2298"/>
                    <a:pt x="7910" y="2510"/>
                  </a:cubicBezTo>
                  <a:cubicBezTo>
                    <a:pt x="7122" y="2864"/>
                    <a:pt x="6314" y="3111"/>
                    <a:pt x="5525" y="3323"/>
                  </a:cubicBezTo>
                  <a:cubicBezTo>
                    <a:pt x="4899" y="3535"/>
                    <a:pt x="4232" y="3712"/>
                    <a:pt x="3606" y="3959"/>
                  </a:cubicBezTo>
                  <a:cubicBezTo>
                    <a:pt x="2313" y="4490"/>
                    <a:pt x="555" y="5480"/>
                    <a:pt x="191" y="7919"/>
                  </a:cubicBezTo>
                  <a:cubicBezTo>
                    <a:pt x="-132" y="10075"/>
                    <a:pt x="1121" y="11631"/>
                    <a:pt x="2252" y="12550"/>
                  </a:cubicBezTo>
                  <a:cubicBezTo>
                    <a:pt x="3606" y="13681"/>
                    <a:pt x="5121" y="14141"/>
                    <a:pt x="6576" y="14600"/>
                  </a:cubicBezTo>
                  <a:cubicBezTo>
                    <a:pt x="7061" y="14742"/>
                    <a:pt x="7061" y="14742"/>
                    <a:pt x="7061" y="14742"/>
                  </a:cubicBezTo>
                  <a:cubicBezTo>
                    <a:pt x="8011" y="15060"/>
                    <a:pt x="8981" y="15378"/>
                    <a:pt x="9910" y="15838"/>
                  </a:cubicBezTo>
                  <a:cubicBezTo>
                    <a:pt x="10880" y="16297"/>
                    <a:pt x="11749" y="16934"/>
                    <a:pt x="12618" y="17570"/>
                  </a:cubicBezTo>
                  <a:cubicBezTo>
                    <a:pt x="14295" y="18772"/>
                    <a:pt x="16295" y="20151"/>
                    <a:pt x="18376" y="20822"/>
                  </a:cubicBezTo>
                  <a:cubicBezTo>
                    <a:pt x="19366" y="21140"/>
                    <a:pt x="20276" y="21317"/>
                    <a:pt x="21124" y="21317"/>
                  </a:cubicBezTo>
                  <a:cubicBezTo>
                    <a:pt x="21165" y="21317"/>
                    <a:pt x="21225" y="21317"/>
                    <a:pt x="21286" y="21317"/>
                  </a:cubicBezTo>
                  <a:lnTo>
                    <a:pt x="21286" y="21600"/>
                  </a:lnTo>
                  <a:close/>
                </a:path>
              </a:pathLst>
            </a:custGeom>
            <a:solidFill>
              <a:srgbClr val="F2F2F2">
                <a:alpha val="14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31" name="Freeform 537"/>
            <p:cNvSpPr/>
            <p:nvPr/>
          </p:nvSpPr>
          <p:spPr>
            <a:xfrm flipH="1" rot="5400000">
              <a:off x="-108175" y="136332"/>
              <a:ext cx="296371" cy="326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18542" y="19800"/>
                    <a:pt x="15483" y="16200"/>
                    <a:pt x="12616" y="12600"/>
                  </a:cubicBezTo>
                  <a:cubicBezTo>
                    <a:pt x="8411" y="7200"/>
                    <a:pt x="4205" y="3600"/>
                    <a:pt x="0" y="0"/>
                  </a:cubicBezTo>
                  <a:cubicBezTo>
                    <a:pt x="5735" y="0"/>
                    <a:pt x="11278" y="3600"/>
                    <a:pt x="16821" y="7200"/>
                  </a:cubicBezTo>
                  <a:cubicBezTo>
                    <a:pt x="18542" y="9000"/>
                    <a:pt x="20071" y="9000"/>
                    <a:pt x="21600" y="10800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F2F2F2">
                <a:alpha val="14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32" name="Freeform 538"/>
            <p:cNvSpPr/>
            <p:nvPr/>
          </p:nvSpPr>
          <p:spPr>
            <a:xfrm flipH="1" rot="5400000">
              <a:off x="-2788842" y="2895535"/>
              <a:ext cx="6775015" cy="114991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383" y="21600"/>
                  </a:moveTo>
                  <a:cubicBezTo>
                    <a:pt x="21308" y="21600"/>
                    <a:pt x="21241" y="21600"/>
                    <a:pt x="21174" y="21551"/>
                  </a:cubicBezTo>
                  <a:cubicBezTo>
                    <a:pt x="20957" y="21452"/>
                    <a:pt x="20757" y="21305"/>
                    <a:pt x="20565" y="21108"/>
                  </a:cubicBezTo>
                  <a:cubicBezTo>
                    <a:pt x="20139" y="20665"/>
                    <a:pt x="19705" y="20026"/>
                    <a:pt x="19238" y="19189"/>
                  </a:cubicBezTo>
                  <a:cubicBezTo>
                    <a:pt x="18829" y="18500"/>
                    <a:pt x="18428" y="17664"/>
                    <a:pt x="18028" y="16877"/>
                  </a:cubicBezTo>
                  <a:cubicBezTo>
                    <a:pt x="17569" y="15991"/>
                    <a:pt x="17085" y="15007"/>
                    <a:pt x="16601" y="14220"/>
                  </a:cubicBezTo>
                  <a:cubicBezTo>
                    <a:pt x="16192" y="13531"/>
                    <a:pt x="15766" y="12842"/>
                    <a:pt x="15357" y="12251"/>
                  </a:cubicBezTo>
                  <a:cubicBezTo>
                    <a:pt x="15307" y="12153"/>
                    <a:pt x="15307" y="12153"/>
                    <a:pt x="15307" y="12153"/>
                  </a:cubicBezTo>
                  <a:cubicBezTo>
                    <a:pt x="15207" y="12005"/>
                    <a:pt x="15107" y="11858"/>
                    <a:pt x="14998" y="11710"/>
                  </a:cubicBezTo>
                  <a:cubicBezTo>
                    <a:pt x="14698" y="11267"/>
                    <a:pt x="14389" y="10825"/>
                    <a:pt x="14105" y="10136"/>
                  </a:cubicBezTo>
                  <a:cubicBezTo>
                    <a:pt x="13604" y="9004"/>
                    <a:pt x="13262" y="6790"/>
                    <a:pt x="12920" y="4674"/>
                  </a:cubicBezTo>
                  <a:cubicBezTo>
                    <a:pt x="12845" y="4133"/>
                    <a:pt x="12761" y="3592"/>
                    <a:pt x="12678" y="3100"/>
                  </a:cubicBezTo>
                  <a:cubicBezTo>
                    <a:pt x="12453" y="1771"/>
                    <a:pt x="12177" y="394"/>
                    <a:pt x="11827" y="344"/>
                  </a:cubicBezTo>
                  <a:cubicBezTo>
                    <a:pt x="11802" y="344"/>
                    <a:pt x="11802" y="344"/>
                    <a:pt x="11802" y="344"/>
                  </a:cubicBezTo>
                  <a:cubicBezTo>
                    <a:pt x="11459" y="344"/>
                    <a:pt x="11151" y="1033"/>
                    <a:pt x="10842" y="1722"/>
                  </a:cubicBezTo>
                  <a:cubicBezTo>
                    <a:pt x="10733" y="1919"/>
                    <a:pt x="10733" y="1919"/>
                    <a:pt x="10733" y="1919"/>
                  </a:cubicBezTo>
                  <a:cubicBezTo>
                    <a:pt x="10558" y="2313"/>
                    <a:pt x="10374" y="2706"/>
                    <a:pt x="10191" y="2854"/>
                  </a:cubicBezTo>
                  <a:cubicBezTo>
                    <a:pt x="10082" y="2952"/>
                    <a:pt x="9965" y="3001"/>
                    <a:pt x="9857" y="3001"/>
                  </a:cubicBezTo>
                  <a:cubicBezTo>
                    <a:pt x="9782" y="3051"/>
                    <a:pt x="9707" y="3100"/>
                    <a:pt x="9640" y="3100"/>
                  </a:cubicBezTo>
                  <a:cubicBezTo>
                    <a:pt x="9548" y="3149"/>
                    <a:pt x="9465" y="3247"/>
                    <a:pt x="9381" y="3297"/>
                  </a:cubicBezTo>
                  <a:cubicBezTo>
                    <a:pt x="9114" y="3444"/>
                    <a:pt x="8839" y="3641"/>
                    <a:pt x="8572" y="3641"/>
                  </a:cubicBezTo>
                  <a:cubicBezTo>
                    <a:pt x="8505" y="3641"/>
                    <a:pt x="8438" y="3592"/>
                    <a:pt x="8371" y="3592"/>
                  </a:cubicBezTo>
                  <a:cubicBezTo>
                    <a:pt x="8321" y="3592"/>
                    <a:pt x="8279" y="3543"/>
                    <a:pt x="8229" y="3543"/>
                  </a:cubicBezTo>
                  <a:cubicBezTo>
                    <a:pt x="8129" y="3493"/>
                    <a:pt x="8029" y="3444"/>
                    <a:pt x="7929" y="3444"/>
                  </a:cubicBezTo>
                  <a:cubicBezTo>
                    <a:pt x="7854" y="3444"/>
                    <a:pt x="7787" y="3444"/>
                    <a:pt x="7729" y="3493"/>
                  </a:cubicBezTo>
                  <a:cubicBezTo>
                    <a:pt x="7520" y="3641"/>
                    <a:pt x="7328" y="3936"/>
                    <a:pt x="7128" y="4231"/>
                  </a:cubicBezTo>
                  <a:cubicBezTo>
                    <a:pt x="6977" y="4477"/>
                    <a:pt x="6827" y="4674"/>
                    <a:pt x="6677" y="4822"/>
                  </a:cubicBezTo>
                  <a:cubicBezTo>
                    <a:pt x="6435" y="5166"/>
                    <a:pt x="6185" y="5462"/>
                    <a:pt x="5943" y="5904"/>
                  </a:cubicBezTo>
                  <a:cubicBezTo>
                    <a:pt x="5617" y="6544"/>
                    <a:pt x="5300" y="7331"/>
                    <a:pt x="4991" y="8069"/>
                  </a:cubicBezTo>
                  <a:cubicBezTo>
                    <a:pt x="4924" y="8217"/>
                    <a:pt x="4857" y="8414"/>
                    <a:pt x="4791" y="8561"/>
                  </a:cubicBezTo>
                  <a:cubicBezTo>
                    <a:pt x="4474" y="9349"/>
                    <a:pt x="4123" y="10037"/>
                    <a:pt x="3722" y="10037"/>
                  </a:cubicBezTo>
                  <a:cubicBezTo>
                    <a:pt x="3222" y="10037"/>
                    <a:pt x="2738" y="9349"/>
                    <a:pt x="2270" y="8660"/>
                  </a:cubicBezTo>
                  <a:cubicBezTo>
                    <a:pt x="1995" y="8266"/>
                    <a:pt x="1719" y="7872"/>
                    <a:pt x="1436" y="7626"/>
                  </a:cubicBezTo>
                  <a:cubicBezTo>
                    <a:pt x="1235" y="7430"/>
                    <a:pt x="1035" y="7233"/>
                    <a:pt x="835" y="7036"/>
                  </a:cubicBezTo>
                  <a:cubicBezTo>
                    <a:pt x="684" y="6839"/>
                    <a:pt x="534" y="6692"/>
                    <a:pt x="384" y="6544"/>
                  </a:cubicBezTo>
                  <a:cubicBezTo>
                    <a:pt x="267" y="6446"/>
                    <a:pt x="134" y="6298"/>
                    <a:pt x="0" y="6200"/>
                  </a:cubicBezTo>
                  <a:cubicBezTo>
                    <a:pt x="0" y="5855"/>
                    <a:pt x="0" y="5855"/>
                    <a:pt x="0" y="5855"/>
                  </a:cubicBezTo>
                  <a:cubicBezTo>
                    <a:pt x="109" y="5954"/>
                    <a:pt x="225" y="6052"/>
                    <a:pt x="359" y="6150"/>
                  </a:cubicBezTo>
                  <a:cubicBezTo>
                    <a:pt x="734" y="6544"/>
                    <a:pt x="1118" y="6938"/>
                    <a:pt x="1502" y="7331"/>
                  </a:cubicBezTo>
                  <a:cubicBezTo>
                    <a:pt x="1744" y="7577"/>
                    <a:pt x="1995" y="7971"/>
                    <a:pt x="2245" y="8315"/>
                  </a:cubicBezTo>
                  <a:cubicBezTo>
                    <a:pt x="2704" y="9004"/>
                    <a:pt x="3188" y="9742"/>
                    <a:pt x="3664" y="9742"/>
                  </a:cubicBezTo>
                  <a:cubicBezTo>
                    <a:pt x="3823" y="9742"/>
                    <a:pt x="3973" y="9644"/>
                    <a:pt x="4123" y="9496"/>
                  </a:cubicBezTo>
                  <a:cubicBezTo>
                    <a:pt x="4432" y="9152"/>
                    <a:pt x="4724" y="8414"/>
                    <a:pt x="4999" y="7676"/>
                  </a:cubicBezTo>
                  <a:cubicBezTo>
                    <a:pt x="5100" y="7430"/>
                    <a:pt x="5191" y="7184"/>
                    <a:pt x="5291" y="6987"/>
                  </a:cubicBezTo>
                  <a:cubicBezTo>
                    <a:pt x="5634" y="6150"/>
                    <a:pt x="6009" y="5314"/>
                    <a:pt x="6393" y="4822"/>
                  </a:cubicBezTo>
                  <a:cubicBezTo>
                    <a:pt x="6468" y="4723"/>
                    <a:pt x="6535" y="4674"/>
                    <a:pt x="6602" y="4576"/>
                  </a:cubicBezTo>
                  <a:cubicBezTo>
                    <a:pt x="6735" y="4428"/>
                    <a:pt x="6877" y="4231"/>
                    <a:pt x="7019" y="4035"/>
                  </a:cubicBezTo>
                  <a:cubicBezTo>
                    <a:pt x="7094" y="3936"/>
                    <a:pt x="7094" y="3936"/>
                    <a:pt x="7094" y="3936"/>
                  </a:cubicBezTo>
                  <a:cubicBezTo>
                    <a:pt x="7253" y="3690"/>
                    <a:pt x="7420" y="3444"/>
                    <a:pt x="7578" y="3297"/>
                  </a:cubicBezTo>
                  <a:cubicBezTo>
                    <a:pt x="7687" y="3198"/>
                    <a:pt x="7804" y="3149"/>
                    <a:pt x="7946" y="3149"/>
                  </a:cubicBezTo>
                  <a:cubicBezTo>
                    <a:pt x="8054" y="3149"/>
                    <a:pt x="8171" y="3149"/>
                    <a:pt x="8279" y="3198"/>
                  </a:cubicBezTo>
                  <a:cubicBezTo>
                    <a:pt x="8396" y="3247"/>
                    <a:pt x="8505" y="3247"/>
                    <a:pt x="8622" y="3247"/>
                  </a:cubicBezTo>
                  <a:cubicBezTo>
                    <a:pt x="8672" y="3247"/>
                    <a:pt x="8730" y="3247"/>
                    <a:pt x="8780" y="3247"/>
                  </a:cubicBezTo>
                  <a:cubicBezTo>
                    <a:pt x="9064" y="3149"/>
                    <a:pt x="9356" y="3001"/>
                    <a:pt x="9640" y="2805"/>
                  </a:cubicBezTo>
                  <a:cubicBezTo>
                    <a:pt x="9773" y="2755"/>
                    <a:pt x="9915" y="2657"/>
                    <a:pt x="10049" y="2608"/>
                  </a:cubicBezTo>
                  <a:cubicBezTo>
                    <a:pt x="10324" y="2460"/>
                    <a:pt x="10583" y="1870"/>
                    <a:pt x="10833" y="1328"/>
                  </a:cubicBezTo>
                  <a:cubicBezTo>
                    <a:pt x="10934" y="1132"/>
                    <a:pt x="11034" y="886"/>
                    <a:pt x="11134" y="689"/>
                  </a:cubicBezTo>
                  <a:cubicBezTo>
                    <a:pt x="11292" y="394"/>
                    <a:pt x="11534" y="0"/>
                    <a:pt x="11777" y="0"/>
                  </a:cubicBezTo>
                  <a:cubicBezTo>
                    <a:pt x="11885" y="0"/>
                    <a:pt x="11994" y="98"/>
                    <a:pt x="12085" y="295"/>
                  </a:cubicBezTo>
                  <a:cubicBezTo>
                    <a:pt x="12377" y="886"/>
                    <a:pt x="12594" y="2067"/>
                    <a:pt x="12770" y="3149"/>
                  </a:cubicBezTo>
                  <a:cubicBezTo>
                    <a:pt x="12811" y="3444"/>
                    <a:pt x="12853" y="3690"/>
                    <a:pt x="12895" y="3985"/>
                  </a:cubicBezTo>
                  <a:cubicBezTo>
                    <a:pt x="13304" y="6593"/>
                    <a:pt x="13730" y="9299"/>
                    <a:pt x="14355" y="10283"/>
                  </a:cubicBezTo>
                  <a:cubicBezTo>
                    <a:pt x="14564" y="10628"/>
                    <a:pt x="14773" y="10923"/>
                    <a:pt x="14973" y="11267"/>
                  </a:cubicBezTo>
                  <a:cubicBezTo>
                    <a:pt x="15616" y="12251"/>
                    <a:pt x="16283" y="13236"/>
                    <a:pt x="16926" y="14416"/>
                  </a:cubicBezTo>
                  <a:cubicBezTo>
                    <a:pt x="17327" y="15105"/>
                    <a:pt x="17727" y="15942"/>
                    <a:pt x="18120" y="16680"/>
                  </a:cubicBezTo>
                  <a:cubicBezTo>
                    <a:pt x="18520" y="17516"/>
                    <a:pt x="18938" y="18353"/>
                    <a:pt x="19355" y="19091"/>
                  </a:cubicBezTo>
                  <a:cubicBezTo>
                    <a:pt x="19822" y="19927"/>
                    <a:pt x="20215" y="20468"/>
                    <a:pt x="20582" y="20862"/>
                  </a:cubicBezTo>
                  <a:cubicBezTo>
                    <a:pt x="20840" y="21108"/>
                    <a:pt x="21066" y="21305"/>
                    <a:pt x="21266" y="21403"/>
                  </a:cubicBezTo>
                  <a:cubicBezTo>
                    <a:pt x="21333" y="21403"/>
                    <a:pt x="21400" y="21452"/>
                    <a:pt x="21466" y="21502"/>
                  </a:cubicBezTo>
                  <a:cubicBezTo>
                    <a:pt x="21508" y="21502"/>
                    <a:pt x="21558" y="21551"/>
                    <a:pt x="21600" y="21600"/>
                  </a:cubicBezTo>
                  <a:cubicBezTo>
                    <a:pt x="21533" y="21600"/>
                    <a:pt x="21458" y="21600"/>
                    <a:pt x="21383" y="21600"/>
                  </a:cubicBezTo>
                  <a:close/>
                </a:path>
              </a:pathLst>
            </a:custGeom>
            <a:solidFill>
              <a:srgbClr val="F2F2F2">
                <a:alpha val="14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33" name="Freeform 540"/>
            <p:cNvSpPr/>
            <p:nvPr/>
          </p:nvSpPr>
          <p:spPr>
            <a:xfrm flipH="1" rot="5400000">
              <a:off x="736478" y="3036310"/>
              <a:ext cx="634232" cy="19856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20886" y="19895"/>
                    <a:pt x="20261" y="18189"/>
                    <a:pt x="19726" y="16768"/>
                  </a:cubicBezTo>
                  <a:cubicBezTo>
                    <a:pt x="18833" y="14495"/>
                    <a:pt x="18030" y="12221"/>
                    <a:pt x="17048" y="10232"/>
                  </a:cubicBezTo>
                  <a:cubicBezTo>
                    <a:pt x="14906" y="6537"/>
                    <a:pt x="12853" y="3979"/>
                    <a:pt x="10800" y="2558"/>
                  </a:cubicBezTo>
                  <a:cubicBezTo>
                    <a:pt x="9729" y="1989"/>
                    <a:pt x="8747" y="1705"/>
                    <a:pt x="7765" y="1705"/>
                  </a:cubicBezTo>
                  <a:cubicBezTo>
                    <a:pt x="6426" y="1705"/>
                    <a:pt x="5177" y="2274"/>
                    <a:pt x="3927" y="3411"/>
                  </a:cubicBezTo>
                  <a:cubicBezTo>
                    <a:pt x="2499" y="4832"/>
                    <a:pt x="1250" y="5968"/>
                    <a:pt x="0" y="6537"/>
                  </a:cubicBezTo>
                  <a:cubicBezTo>
                    <a:pt x="714" y="5968"/>
                    <a:pt x="1339" y="5116"/>
                    <a:pt x="2053" y="4263"/>
                  </a:cubicBezTo>
                  <a:cubicBezTo>
                    <a:pt x="3124" y="2558"/>
                    <a:pt x="4284" y="1137"/>
                    <a:pt x="5534" y="568"/>
                  </a:cubicBezTo>
                  <a:cubicBezTo>
                    <a:pt x="6337" y="0"/>
                    <a:pt x="7140" y="0"/>
                    <a:pt x="7944" y="0"/>
                  </a:cubicBezTo>
                  <a:cubicBezTo>
                    <a:pt x="9104" y="0"/>
                    <a:pt x="10264" y="284"/>
                    <a:pt x="11425" y="1137"/>
                  </a:cubicBezTo>
                  <a:cubicBezTo>
                    <a:pt x="13835" y="3126"/>
                    <a:pt x="15888" y="5684"/>
                    <a:pt x="17673" y="9379"/>
                  </a:cubicBezTo>
                  <a:cubicBezTo>
                    <a:pt x="19369" y="12789"/>
                    <a:pt x="20529" y="16200"/>
                    <a:pt x="21600" y="21600"/>
                  </a:cubicBezTo>
                  <a:close/>
                </a:path>
              </a:pathLst>
            </a:custGeom>
            <a:solidFill>
              <a:srgbClr val="F2F2F2">
                <a:alpha val="14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34" name="Freeform 541"/>
            <p:cNvSpPr/>
            <p:nvPr/>
          </p:nvSpPr>
          <p:spPr>
            <a:xfrm flipH="1" rot="5400000">
              <a:off x="-259324" y="263770"/>
              <a:ext cx="626824" cy="1081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19431" y="21073"/>
                    <a:pt x="17172" y="20546"/>
                    <a:pt x="15093" y="18966"/>
                  </a:cubicBezTo>
                  <a:cubicBezTo>
                    <a:pt x="13376" y="17912"/>
                    <a:pt x="11749" y="15805"/>
                    <a:pt x="10213" y="13698"/>
                  </a:cubicBezTo>
                  <a:cubicBezTo>
                    <a:pt x="8947" y="12644"/>
                    <a:pt x="7682" y="11063"/>
                    <a:pt x="6417" y="10010"/>
                  </a:cubicBezTo>
                  <a:cubicBezTo>
                    <a:pt x="5603" y="8956"/>
                    <a:pt x="5603" y="8956"/>
                    <a:pt x="5603" y="8956"/>
                  </a:cubicBezTo>
                  <a:cubicBezTo>
                    <a:pt x="4428" y="7902"/>
                    <a:pt x="3163" y="6849"/>
                    <a:pt x="1988" y="4741"/>
                  </a:cubicBezTo>
                  <a:cubicBezTo>
                    <a:pt x="1265" y="3688"/>
                    <a:pt x="633" y="2107"/>
                    <a:pt x="0" y="0"/>
                  </a:cubicBezTo>
                  <a:cubicBezTo>
                    <a:pt x="813" y="1580"/>
                    <a:pt x="1808" y="2634"/>
                    <a:pt x="2711" y="3161"/>
                  </a:cubicBezTo>
                  <a:cubicBezTo>
                    <a:pt x="3073" y="3688"/>
                    <a:pt x="3344" y="4215"/>
                    <a:pt x="3615" y="4215"/>
                  </a:cubicBezTo>
                  <a:cubicBezTo>
                    <a:pt x="4519" y="5268"/>
                    <a:pt x="5423" y="5795"/>
                    <a:pt x="6326" y="6849"/>
                  </a:cubicBezTo>
                  <a:cubicBezTo>
                    <a:pt x="7682" y="7902"/>
                    <a:pt x="7682" y="7902"/>
                    <a:pt x="7682" y="7902"/>
                  </a:cubicBezTo>
                  <a:cubicBezTo>
                    <a:pt x="8767" y="8956"/>
                    <a:pt x="9851" y="10010"/>
                    <a:pt x="10936" y="11063"/>
                  </a:cubicBezTo>
                  <a:cubicBezTo>
                    <a:pt x="12833" y="13171"/>
                    <a:pt x="14731" y="15278"/>
                    <a:pt x="16629" y="16332"/>
                  </a:cubicBezTo>
                  <a:cubicBezTo>
                    <a:pt x="18346" y="17385"/>
                    <a:pt x="19973" y="17912"/>
                    <a:pt x="21600" y="17912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F2F2F2">
                <a:alpha val="14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</p:grpSp>
      <p:grpSp>
        <p:nvGrpSpPr>
          <p:cNvPr id="172" name="Group 743"/>
          <p:cNvGrpSpPr/>
          <p:nvPr/>
        </p:nvGrpSpPr>
        <p:grpSpPr>
          <a:xfrm>
            <a:off x="-1" y="-1"/>
            <a:ext cx="1945670" cy="6858001"/>
            <a:chOff x="0" y="0"/>
            <a:chExt cx="1945668" cy="6858000"/>
          </a:xfrm>
        </p:grpSpPr>
        <p:sp>
          <p:nvSpPr>
            <p:cNvPr id="136" name="Freeform 437"/>
            <p:cNvSpPr/>
            <p:nvPr/>
          </p:nvSpPr>
          <p:spPr>
            <a:xfrm flipH="1" rot="16200000">
              <a:off x="620896" y="6572002"/>
              <a:ext cx="480120" cy="8298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20774" y="18900"/>
                    <a:pt x="19948" y="16200"/>
                    <a:pt x="19121" y="14175"/>
                  </a:cubicBezTo>
                  <a:cubicBezTo>
                    <a:pt x="16525" y="7425"/>
                    <a:pt x="13810" y="4725"/>
                    <a:pt x="10387" y="4725"/>
                  </a:cubicBezTo>
                  <a:cubicBezTo>
                    <a:pt x="8498" y="4725"/>
                    <a:pt x="6610" y="5400"/>
                    <a:pt x="4839" y="6075"/>
                  </a:cubicBezTo>
                  <a:cubicBezTo>
                    <a:pt x="3187" y="6750"/>
                    <a:pt x="1652" y="7425"/>
                    <a:pt x="0" y="8100"/>
                  </a:cubicBezTo>
                  <a:cubicBezTo>
                    <a:pt x="4013" y="2025"/>
                    <a:pt x="7318" y="0"/>
                    <a:pt x="10387" y="0"/>
                  </a:cubicBezTo>
                  <a:cubicBezTo>
                    <a:pt x="14400" y="0"/>
                    <a:pt x="17823" y="4050"/>
                    <a:pt x="20892" y="13500"/>
                  </a:cubicBezTo>
                  <a:cubicBezTo>
                    <a:pt x="21128" y="14175"/>
                    <a:pt x="21364" y="14850"/>
                    <a:pt x="21600" y="15525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F2F2F2">
                <a:alpha val="14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37" name="Freeform 438"/>
            <p:cNvSpPr/>
            <p:nvPr/>
          </p:nvSpPr>
          <p:spPr>
            <a:xfrm flipH="1" rot="16200000">
              <a:off x="762410" y="6830585"/>
              <a:ext cx="34085" cy="207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16200"/>
                  </a:moveTo>
                  <a:cubicBezTo>
                    <a:pt x="14954" y="10800"/>
                    <a:pt x="6646" y="540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6646" y="8100"/>
                    <a:pt x="13292" y="16200"/>
                    <a:pt x="21600" y="21600"/>
                  </a:cubicBezTo>
                  <a:lnTo>
                    <a:pt x="21600" y="16200"/>
                  </a:lnTo>
                  <a:close/>
                </a:path>
              </a:pathLst>
            </a:custGeom>
            <a:solidFill>
              <a:srgbClr val="F2F2F2">
                <a:alpha val="14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38" name="Freeform 439"/>
            <p:cNvSpPr/>
            <p:nvPr/>
          </p:nvSpPr>
          <p:spPr>
            <a:xfrm flipH="1" rot="16200000">
              <a:off x="-132625" y="4953081"/>
              <a:ext cx="969129" cy="2237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cubicBezTo>
                    <a:pt x="3736" y="18042"/>
                    <a:pt x="7472" y="13722"/>
                    <a:pt x="11092" y="9148"/>
                  </a:cubicBezTo>
                  <a:cubicBezTo>
                    <a:pt x="11968" y="7878"/>
                    <a:pt x="11968" y="7878"/>
                    <a:pt x="11968" y="7878"/>
                  </a:cubicBezTo>
                  <a:cubicBezTo>
                    <a:pt x="13485" y="5845"/>
                    <a:pt x="15120" y="3558"/>
                    <a:pt x="16755" y="2541"/>
                  </a:cubicBezTo>
                  <a:cubicBezTo>
                    <a:pt x="17572" y="1779"/>
                    <a:pt x="18448" y="1525"/>
                    <a:pt x="19323" y="1016"/>
                  </a:cubicBezTo>
                  <a:cubicBezTo>
                    <a:pt x="20082" y="762"/>
                    <a:pt x="20841" y="508"/>
                    <a:pt x="21600" y="0"/>
                  </a:cubicBezTo>
                  <a:cubicBezTo>
                    <a:pt x="20724" y="2541"/>
                    <a:pt x="19440" y="3049"/>
                    <a:pt x="18272" y="3558"/>
                  </a:cubicBezTo>
                  <a:cubicBezTo>
                    <a:pt x="17630" y="3812"/>
                    <a:pt x="17046" y="4066"/>
                    <a:pt x="16521" y="4574"/>
                  </a:cubicBezTo>
                  <a:cubicBezTo>
                    <a:pt x="15003" y="5845"/>
                    <a:pt x="13544" y="7878"/>
                    <a:pt x="12084" y="9911"/>
                  </a:cubicBezTo>
                  <a:cubicBezTo>
                    <a:pt x="11676" y="10419"/>
                    <a:pt x="11267" y="10927"/>
                    <a:pt x="10858" y="11435"/>
                  </a:cubicBezTo>
                  <a:cubicBezTo>
                    <a:pt x="8932" y="13976"/>
                    <a:pt x="6889" y="16264"/>
                    <a:pt x="5021" y="18296"/>
                  </a:cubicBezTo>
                  <a:cubicBezTo>
                    <a:pt x="3970" y="19567"/>
                    <a:pt x="2919" y="20584"/>
                    <a:pt x="1751" y="21346"/>
                  </a:cubicBezTo>
                  <a:cubicBezTo>
                    <a:pt x="1343" y="21600"/>
                    <a:pt x="876" y="21600"/>
                    <a:pt x="409" y="21600"/>
                  </a:cubicBezTo>
                  <a:cubicBezTo>
                    <a:pt x="292" y="21600"/>
                    <a:pt x="117" y="21600"/>
                    <a:pt x="0" y="21600"/>
                  </a:cubicBezTo>
                  <a:close/>
                </a:path>
              </a:pathLst>
            </a:custGeom>
            <a:solidFill>
              <a:srgbClr val="F2F2F2">
                <a:alpha val="14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39" name="Freeform 440"/>
            <p:cNvSpPr/>
            <p:nvPr/>
          </p:nvSpPr>
          <p:spPr>
            <a:xfrm flipH="1" rot="16200000">
              <a:off x="218573" y="5170913"/>
              <a:ext cx="222278" cy="518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795" y="21600"/>
                  </a:moveTo>
                  <a:cubicBezTo>
                    <a:pt x="1779" y="21600"/>
                    <a:pt x="762" y="20520"/>
                    <a:pt x="0" y="20520"/>
                  </a:cubicBezTo>
                  <a:cubicBezTo>
                    <a:pt x="2033" y="17280"/>
                    <a:pt x="4066" y="16200"/>
                    <a:pt x="6099" y="14040"/>
                  </a:cubicBezTo>
                  <a:cubicBezTo>
                    <a:pt x="7878" y="12960"/>
                    <a:pt x="9656" y="10800"/>
                    <a:pt x="11689" y="8640"/>
                  </a:cubicBezTo>
                  <a:cubicBezTo>
                    <a:pt x="12198" y="8640"/>
                    <a:pt x="12960" y="7560"/>
                    <a:pt x="13722" y="6480"/>
                  </a:cubicBezTo>
                  <a:cubicBezTo>
                    <a:pt x="16009" y="3240"/>
                    <a:pt x="18551" y="0"/>
                    <a:pt x="21092" y="0"/>
                  </a:cubicBezTo>
                  <a:cubicBezTo>
                    <a:pt x="21346" y="0"/>
                    <a:pt x="21600" y="1080"/>
                    <a:pt x="21600" y="1080"/>
                  </a:cubicBezTo>
                  <a:cubicBezTo>
                    <a:pt x="17788" y="9720"/>
                    <a:pt x="13214" y="14040"/>
                    <a:pt x="9402" y="17280"/>
                  </a:cubicBezTo>
                  <a:cubicBezTo>
                    <a:pt x="7115" y="19440"/>
                    <a:pt x="4828" y="21600"/>
                    <a:pt x="2795" y="21600"/>
                  </a:cubicBezTo>
                  <a:close/>
                </a:path>
              </a:pathLst>
            </a:custGeom>
            <a:solidFill>
              <a:srgbClr val="F2F2F2">
                <a:alpha val="14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40" name="Freeform 441"/>
            <p:cNvSpPr/>
            <p:nvPr/>
          </p:nvSpPr>
          <p:spPr>
            <a:xfrm flipH="1" rot="16200000">
              <a:off x="-80019" y="5435423"/>
              <a:ext cx="675722" cy="12744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cubicBezTo>
                    <a:pt x="837" y="17192"/>
                    <a:pt x="2093" y="15869"/>
                    <a:pt x="3265" y="14547"/>
                  </a:cubicBezTo>
                  <a:cubicBezTo>
                    <a:pt x="3600" y="14547"/>
                    <a:pt x="3935" y="14106"/>
                    <a:pt x="4186" y="13665"/>
                  </a:cubicBezTo>
                  <a:cubicBezTo>
                    <a:pt x="4688" y="12784"/>
                    <a:pt x="5274" y="12343"/>
                    <a:pt x="5777" y="11461"/>
                  </a:cubicBezTo>
                  <a:cubicBezTo>
                    <a:pt x="7284" y="9698"/>
                    <a:pt x="8874" y="7494"/>
                    <a:pt x="10465" y="6171"/>
                  </a:cubicBezTo>
                  <a:cubicBezTo>
                    <a:pt x="11470" y="5731"/>
                    <a:pt x="11470" y="5731"/>
                    <a:pt x="11470" y="5731"/>
                  </a:cubicBezTo>
                  <a:cubicBezTo>
                    <a:pt x="13395" y="3967"/>
                    <a:pt x="15321" y="2645"/>
                    <a:pt x="17163" y="1322"/>
                  </a:cubicBezTo>
                  <a:cubicBezTo>
                    <a:pt x="18502" y="441"/>
                    <a:pt x="19926" y="0"/>
                    <a:pt x="21600" y="0"/>
                  </a:cubicBezTo>
                  <a:cubicBezTo>
                    <a:pt x="21600" y="0"/>
                    <a:pt x="21600" y="0"/>
                    <a:pt x="21600" y="0"/>
                  </a:cubicBezTo>
                  <a:cubicBezTo>
                    <a:pt x="21349" y="441"/>
                    <a:pt x="21098" y="882"/>
                    <a:pt x="20847" y="882"/>
                  </a:cubicBezTo>
                  <a:cubicBezTo>
                    <a:pt x="20344" y="1763"/>
                    <a:pt x="19926" y="2204"/>
                    <a:pt x="19423" y="2645"/>
                  </a:cubicBezTo>
                  <a:cubicBezTo>
                    <a:pt x="18753" y="3086"/>
                    <a:pt x="18084" y="3527"/>
                    <a:pt x="17330" y="3967"/>
                  </a:cubicBezTo>
                  <a:cubicBezTo>
                    <a:pt x="16326" y="4849"/>
                    <a:pt x="16326" y="4849"/>
                    <a:pt x="16326" y="4849"/>
                  </a:cubicBezTo>
                  <a:cubicBezTo>
                    <a:pt x="15237" y="5731"/>
                    <a:pt x="14149" y="6612"/>
                    <a:pt x="12977" y="7494"/>
                  </a:cubicBezTo>
                  <a:cubicBezTo>
                    <a:pt x="12056" y="8376"/>
                    <a:pt x="11135" y="9257"/>
                    <a:pt x="10130" y="9698"/>
                  </a:cubicBezTo>
                  <a:cubicBezTo>
                    <a:pt x="8205" y="11461"/>
                    <a:pt x="6195" y="13665"/>
                    <a:pt x="4270" y="16310"/>
                  </a:cubicBezTo>
                  <a:cubicBezTo>
                    <a:pt x="2847" y="18073"/>
                    <a:pt x="1423" y="19837"/>
                    <a:pt x="0" y="21600"/>
                  </a:cubicBezTo>
                  <a:close/>
                </a:path>
              </a:pathLst>
            </a:custGeom>
            <a:solidFill>
              <a:srgbClr val="F2F2F2">
                <a:alpha val="14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41" name="Freeform 442"/>
            <p:cNvSpPr/>
            <p:nvPr/>
          </p:nvSpPr>
          <p:spPr>
            <a:xfrm flipH="1" rot="16200000">
              <a:off x="420103" y="5624359"/>
              <a:ext cx="706843" cy="13336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cubicBezTo>
                    <a:pt x="80" y="14824"/>
                    <a:pt x="1360" y="8047"/>
                    <a:pt x="2560" y="4659"/>
                  </a:cubicBezTo>
                  <a:cubicBezTo>
                    <a:pt x="4160" y="424"/>
                    <a:pt x="5840" y="0"/>
                    <a:pt x="7360" y="0"/>
                  </a:cubicBezTo>
                  <a:cubicBezTo>
                    <a:pt x="7920" y="0"/>
                    <a:pt x="7920" y="0"/>
                    <a:pt x="7920" y="0"/>
                  </a:cubicBezTo>
                  <a:cubicBezTo>
                    <a:pt x="10000" y="0"/>
                    <a:pt x="12160" y="424"/>
                    <a:pt x="14160" y="847"/>
                  </a:cubicBezTo>
                  <a:cubicBezTo>
                    <a:pt x="16560" y="1271"/>
                    <a:pt x="19040" y="1694"/>
                    <a:pt x="21520" y="1694"/>
                  </a:cubicBezTo>
                  <a:cubicBezTo>
                    <a:pt x="21600" y="1694"/>
                    <a:pt x="21600" y="1694"/>
                    <a:pt x="21600" y="1694"/>
                  </a:cubicBezTo>
                  <a:cubicBezTo>
                    <a:pt x="20960" y="4235"/>
                    <a:pt x="20080" y="4659"/>
                    <a:pt x="19440" y="4659"/>
                  </a:cubicBezTo>
                  <a:cubicBezTo>
                    <a:pt x="19120" y="4659"/>
                    <a:pt x="18800" y="4659"/>
                    <a:pt x="18400" y="4235"/>
                  </a:cubicBezTo>
                  <a:cubicBezTo>
                    <a:pt x="18080" y="4235"/>
                    <a:pt x="17840" y="4235"/>
                    <a:pt x="17520" y="4235"/>
                  </a:cubicBezTo>
                  <a:cubicBezTo>
                    <a:pt x="15920" y="4235"/>
                    <a:pt x="14240" y="3812"/>
                    <a:pt x="12640" y="3388"/>
                  </a:cubicBezTo>
                  <a:cubicBezTo>
                    <a:pt x="11920" y="3388"/>
                    <a:pt x="11200" y="3388"/>
                    <a:pt x="10480" y="2965"/>
                  </a:cubicBezTo>
                  <a:cubicBezTo>
                    <a:pt x="10000" y="2965"/>
                    <a:pt x="9600" y="2965"/>
                    <a:pt x="9120" y="2965"/>
                  </a:cubicBezTo>
                  <a:cubicBezTo>
                    <a:pt x="8400" y="2541"/>
                    <a:pt x="7680" y="2541"/>
                    <a:pt x="6960" y="2541"/>
                  </a:cubicBezTo>
                  <a:cubicBezTo>
                    <a:pt x="5680" y="2541"/>
                    <a:pt x="4640" y="2965"/>
                    <a:pt x="3760" y="4659"/>
                  </a:cubicBezTo>
                  <a:cubicBezTo>
                    <a:pt x="2720" y="7200"/>
                    <a:pt x="1760" y="10165"/>
                    <a:pt x="1120" y="13976"/>
                  </a:cubicBezTo>
                  <a:cubicBezTo>
                    <a:pt x="960" y="15247"/>
                    <a:pt x="720" y="16518"/>
                    <a:pt x="560" y="17788"/>
                  </a:cubicBezTo>
                  <a:cubicBezTo>
                    <a:pt x="320" y="19059"/>
                    <a:pt x="160" y="20329"/>
                    <a:pt x="0" y="21600"/>
                  </a:cubicBezTo>
                  <a:close/>
                </a:path>
              </a:pathLst>
            </a:custGeom>
            <a:solidFill>
              <a:srgbClr val="F2F2F2">
                <a:alpha val="14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42" name="Freeform 443"/>
            <p:cNvSpPr/>
            <p:nvPr/>
          </p:nvSpPr>
          <p:spPr>
            <a:xfrm flipH="1" rot="16200000">
              <a:off x="-2993335" y="3006672"/>
              <a:ext cx="6853553" cy="8402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4810" y="21600"/>
                  </a:moveTo>
                  <a:cubicBezTo>
                    <a:pt x="4422" y="21600"/>
                    <a:pt x="4051" y="21465"/>
                    <a:pt x="3680" y="21062"/>
                  </a:cubicBezTo>
                  <a:cubicBezTo>
                    <a:pt x="3383" y="20793"/>
                    <a:pt x="3077" y="20389"/>
                    <a:pt x="2789" y="19985"/>
                  </a:cubicBezTo>
                  <a:cubicBezTo>
                    <a:pt x="2607" y="19783"/>
                    <a:pt x="2426" y="19514"/>
                    <a:pt x="2252" y="19312"/>
                  </a:cubicBezTo>
                  <a:cubicBezTo>
                    <a:pt x="1815" y="18774"/>
                    <a:pt x="1345" y="18303"/>
                    <a:pt x="891" y="18303"/>
                  </a:cubicBezTo>
                  <a:cubicBezTo>
                    <a:pt x="833" y="18303"/>
                    <a:pt x="776" y="18303"/>
                    <a:pt x="718" y="18303"/>
                  </a:cubicBezTo>
                  <a:cubicBezTo>
                    <a:pt x="462" y="18370"/>
                    <a:pt x="215" y="18707"/>
                    <a:pt x="0" y="19043"/>
                  </a:cubicBezTo>
                  <a:cubicBezTo>
                    <a:pt x="0" y="18639"/>
                    <a:pt x="0" y="18639"/>
                    <a:pt x="0" y="18639"/>
                  </a:cubicBezTo>
                  <a:cubicBezTo>
                    <a:pt x="206" y="18303"/>
                    <a:pt x="454" y="17899"/>
                    <a:pt x="718" y="17899"/>
                  </a:cubicBezTo>
                  <a:cubicBezTo>
                    <a:pt x="759" y="17899"/>
                    <a:pt x="809" y="17832"/>
                    <a:pt x="850" y="17832"/>
                  </a:cubicBezTo>
                  <a:cubicBezTo>
                    <a:pt x="1502" y="17832"/>
                    <a:pt x="2145" y="18707"/>
                    <a:pt x="2772" y="19514"/>
                  </a:cubicBezTo>
                  <a:cubicBezTo>
                    <a:pt x="3053" y="19850"/>
                    <a:pt x="3341" y="20254"/>
                    <a:pt x="3630" y="20523"/>
                  </a:cubicBezTo>
                  <a:cubicBezTo>
                    <a:pt x="4068" y="20994"/>
                    <a:pt x="4488" y="21196"/>
                    <a:pt x="4893" y="21196"/>
                  </a:cubicBezTo>
                  <a:cubicBezTo>
                    <a:pt x="5553" y="21196"/>
                    <a:pt x="6155" y="20591"/>
                    <a:pt x="6699" y="19379"/>
                  </a:cubicBezTo>
                  <a:cubicBezTo>
                    <a:pt x="6757" y="19245"/>
                    <a:pt x="6807" y="19178"/>
                    <a:pt x="6864" y="19043"/>
                  </a:cubicBezTo>
                  <a:cubicBezTo>
                    <a:pt x="7228" y="18168"/>
                    <a:pt x="7599" y="17361"/>
                    <a:pt x="7987" y="17226"/>
                  </a:cubicBezTo>
                  <a:cubicBezTo>
                    <a:pt x="8077" y="17159"/>
                    <a:pt x="8176" y="17159"/>
                    <a:pt x="8292" y="17159"/>
                  </a:cubicBezTo>
                  <a:cubicBezTo>
                    <a:pt x="8440" y="17159"/>
                    <a:pt x="8581" y="17159"/>
                    <a:pt x="8729" y="17226"/>
                  </a:cubicBezTo>
                  <a:cubicBezTo>
                    <a:pt x="8869" y="17226"/>
                    <a:pt x="9018" y="17293"/>
                    <a:pt x="9166" y="17293"/>
                  </a:cubicBezTo>
                  <a:cubicBezTo>
                    <a:pt x="9274" y="17293"/>
                    <a:pt x="9373" y="17226"/>
                    <a:pt x="9472" y="17226"/>
                  </a:cubicBezTo>
                  <a:cubicBezTo>
                    <a:pt x="9628" y="17159"/>
                    <a:pt x="9793" y="17092"/>
                    <a:pt x="9950" y="17024"/>
                  </a:cubicBezTo>
                  <a:cubicBezTo>
                    <a:pt x="10222" y="16890"/>
                    <a:pt x="10503" y="16755"/>
                    <a:pt x="10783" y="16755"/>
                  </a:cubicBezTo>
                  <a:cubicBezTo>
                    <a:pt x="10817" y="16755"/>
                    <a:pt x="10858" y="16755"/>
                    <a:pt x="10891" y="16755"/>
                  </a:cubicBezTo>
                  <a:cubicBezTo>
                    <a:pt x="10990" y="16755"/>
                    <a:pt x="11097" y="16822"/>
                    <a:pt x="11196" y="16822"/>
                  </a:cubicBezTo>
                  <a:cubicBezTo>
                    <a:pt x="11345" y="16890"/>
                    <a:pt x="11493" y="16890"/>
                    <a:pt x="11642" y="16890"/>
                  </a:cubicBezTo>
                  <a:cubicBezTo>
                    <a:pt x="11897" y="16890"/>
                    <a:pt x="12104" y="16822"/>
                    <a:pt x="12293" y="16553"/>
                  </a:cubicBezTo>
                  <a:cubicBezTo>
                    <a:pt x="12698" y="15948"/>
                    <a:pt x="12978" y="14198"/>
                    <a:pt x="13275" y="12247"/>
                  </a:cubicBezTo>
                  <a:cubicBezTo>
                    <a:pt x="13333" y="11910"/>
                    <a:pt x="13382" y="11574"/>
                    <a:pt x="13440" y="11237"/>
                  </a:cubicBezTo>
                  <a:cubicBezTo>
                    <a:pt x="13787" y="9084"/>
                    <a:pt x="14216" y="8209"/>
                    <a:pt x="14554" y="7738"/>
                  </a:cubicBezTo>
                  <a:cubicBezTo>
                    <a:pt x="15016" y="7065"/>
                    <a:pt x="15453" y="5652"/>
                    <a:pt x="15874" y="4307"/>
                  </a:cubicBezTo>
                  <a:cubicBezTo>
                    <a:pt x="16320" y="2893"/>
                    <a:pt x="16773" y="1480"/>
                    <a:pt x="17252" y="807"/>
                  </a:cubicBezTo>
                  <a:cubicBezTo>
                    <a:pt x="17664" y="269"/>
                    <a:pt x="18102" y="0"/>
                    <a:pt x="18646" y="0"/>
                  </a:cubicBezTo>
                  <a:cubicBezTo>
                    <a:pt x="18952" y="0"/>
                    <a:pt x="19257" y="67"/>
                    <a:pt x="19562" y="202"/>
                  </a:cubicBezTo>
                  <a:cubicBezTo>
                    <a:pt x="19777" y="202"/>
                    <a:pt x="19991" y="269"/>
                    <a:pt x="20206" y="336"/>
                  </a:cubicBezTo>
                  <a:cubicBezTo>
                    <a:pt x="20643" y="336"/>
                    <a:pt x="21130" y="404"/>
                    <a:pt x="21600" y="1346"/>
                  </a:cubicBezTo>
                  <a:cubicBezTo>
                    <a:pt x="21600" y="1884"/>
                    <a:pt x="21600" y="1884"/>
                    <a:pt x="21600" y="1884"/>
                  </a:cubicBezTo>
                  <a:cubicBezTo>
                    <a:pt x="21130" y="1009"/>
                    <a:pt x="20651" y="875"/>
                    <a:pt x="20206" y="807"/>
                  </a:cubicBezTo>
                  <a:cubicBezTo>
                    <a:pt x="19983" y="807"/>
                    <a:pt x="19760" y="740"/>
                    <a:pt x="19537" y="606"/>
                  </a:cubicBezTo>
                  <a:cubicBezTo>
                    <a:pt x="19273" y="538"/>
                    <a:pt x="18993" y="404"/>
                    <a:pt x="18721" y="404"/>
                  </a:cubicBezTo>
                  <a:cubicBezTo>
                    <a:pt x="18704" y="404"/>
                    <a:pt x="18704" y="404"/>
                    <a:pt x="18704" y="404"/>
                  </a:cubicBezTo>
                  <a:cubicBezTo>
                    <a:pt x="18102" y="404"/>
                    <a:pt x="17615" y="740"/>
                    <a:pt x="17161" y="1480"/>
                  </a:cubicBezTo>
                  <a:cubicBezTo>
                    <a:pt x="16674" y="2221"/>
                    <a:pt x="16237" y="3634"/>
                    <a:pt x="15759" y="5181"/>
                  </a:cubicBezTo>
                  <a:cubicBezTo>
                    <a:pt x="15569" y="5854"/>
                    <a:pt x="15346" y="6594"/>
                    <a:pt x="15123" y="7133"/>
                  </a:cubicBezTo>
                  <a:cubicBezTo>
                    <a:pt x="14942" y="7604"/>
                    <a:pt x="14769" y="7940"/>
                    <a:pt x="14579" y="8209"/>
                  </a:cubicBezTo>
                  <a:cubicBezTo>
                    <a:pt x="14472" y="8411"/>
                    <a:pt x="14472" y="8411"/>
                    <a:pt x="14472" y="8411"/>
                  </a:cubicBezTo>
                  <a:cubicBezTo>
                    <a:pt x="14249" y="8748"/>
                    <a:pt x="14018" y="9219"/>
                    <a:pt x="13795" y="10026"/>
                  </a:cubicBezTo>
                  <a:cubicBezTo>
                    <a:pt x="13597" y="10834"/>
                    <a:pt x="13440" y="11910"/>
                    <a:pt x="13267" y="12987"/>
                  </a:cubicBezTo>
                  <a:cubicBezTo>
                    <a:pt x="13242" y="13121"/>
                    <a:pt x="13242" y="13121"/>
                    <a:pt x="13242" y="13121"/>
                  </a:cubicBezTo>
                  <a:cubicBezTo>
                    <a:pt x="12929" y="15207"/>
                    <a:pt x="12632" y="16688"/>
                    <a:pt x="12211" y="17159"/>
                  </a:cubicBezTo>
                  <a:cubicBezTo>
                    <a:pt x="12038" y="17293"/>
                    <a:pt x="11856" y="17361"/>
                    <a:pt x="11633" y="17361"/>
                  </a:cubicBezTo>
                  <a:cubicBezTo>
                    <a:pt x="11485" y="17361"/>
                    <a:pt x="11345" y="17361"/>
                    <a:pt x="11204" y="17361"/>
                  </a:cubicBezTo>
                  <a:cubicBezTo>
                    <a:pt x="11105" y="17293"/>
                    <a:pt x="10998" y="17293"/>
                    <a:pt x="10891" y="17293"/>
                  </a:cubicBezTo>
                  <a:cubicBezTo>
                    <a:pt x="10866" y="17293"/>
                    <a:pt x="10833" y="17293"/>
                    <a:pt x="10808" y="17293"/>
                  </a:cubicBezTo>
                  <a:cubicBezTo>
                    <a:pt x="10528" y="17293"/>
                    <a:pt x="10247" y="17428"/>
                    <a:pt x="9975" y="17495"/>
                  </a:cubicBezTo>
                  <a:cubicBezTo>
                    <a:pt x="9810" y="17630"/>
                    <a:pt x="9637" y="17697"/>
                    <a:pt x="9472" y="17697"/>
                  </a:cubicBezTo>
                  <a:cubicBezTo>
                    <a:pt x="9216" y="17764"/>
                    <a:pt x="9026" y="17832"/>
                    <a:pt x="8845" y="17832"/>
                  </a:cubicBezTo>
                  <a:cubicBezTo>
                    <a:pt x="8795" y="17832"/>
                    <a:pt x="8737" y="17832"/>
                    <a:pt x="8688" y="17832"/>
                  </a:cubicBezTo>
                  <a:cubicBezTo>
                    <a:pt x="8605" y="17832"/>
                    <a:pt x="8523" y="17764"/>
                    <a:pt x="8440" y="17764"/>
                  </a:cubicBezTo>
                  <a:cubicBezTo>
                    <a:pt x="8341" y="17697"/>
                    <a:pt x="8242" y="17697"/>
                    <a:pt x="8143" y="17697"/>
                  </a:cubicBezTo>
                  <a:cubicBezTo>
                    <a:pt x="8094" y="17697"/>
                    <a:pt x="8036" y="17697"/>
                    <a:pt x="7987" y="17697"/>
                  </a:cubicBezTo>
                  <a:cubicBezTo>
                    <a:pt x="7624" y="17899"/>
                    <a:pt x="7277" y="18639"/>
                    <a:pt x="6947" y="19379"/>
                  </a:cubicBezTo>
                  <a:cubicBezTo>
                    <a:pt x="6831" y="19649"/>
                    <a:pt x="6716" y="19918"/>
                    <a:pt x="6600" y="20120"/>
                  </a:cubicBezTo>
                  <a:cubicBezTo>
                    <a:pt x="6188" y="20927"/>
                    <a:pt x="5734" y="21398"/>
                    <a:pt x="5173" y="21600"/>
                  </a:cubicBezTo>
                  <a:cubicBezTo>
                    <a:pt x="5049" y="21600"/>
                    <a:pt x="4934" y="21600"/>
                    <a:pt x="4810" y="21600"/>
                  </a:cubicBezTo>
                  <a:close/>
                </a:path>
              </a:pathLst>
            </a:custGeom>
            <a:solidFill>
              <a:srgbClr val="F2F2F2">
                <a:alpha val="14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43" name="Freeform 444"/>
            <p:cNvSpPr/>
            <p:nvPr/>
          </p:nvSpPr>
          <p:spPr>
            <a:xfrm flipH="1" rot="16200000">
              <a:off x="-69648" y="6768665"/>
              <a:ext cx="157078" cy="127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16920" y="17280"/>
                    <a:pt x="11880" y="12960"/>
                    <a:pt x="7200" y="432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1600" y="0"/>
                    <a:pt x="21600" y="0"/>
                    <a:pt x="21600" y="0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F2F2F2">
                <a:alpha val="14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44" name="Freeform 445"/>
            <p:cNvSpPr/>
            <p:nvPr/>
          </p:nvSpPr>
          <p:spPr>
            <a:xfrm flipH="1" rot="16200000">
              <a:off x="-2310202" y="2310204"/>
              <a:ext cx="5273901" cy="6534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3720" y="21600"/>
                  </a:moveTo>
                  <a:cubicBezTo>
                    <a:pt x="3398" y="21600"/>
                    <a:pt x="3098" y="21427"/>
                    <a:pt x="2830" y="21082"/>
                  </a:cubicBezTo>
                  <a:cubicBezTo>
                    <a:pt x="2530" y="20736"/>
                    <a:pt x="2219" y="20218"/>
                    <a:pt x="1930" y="19613"/>
                  </a:cubicBezTo>
                  <a:cubicBezTo>
                    <a:pt x="1597" y="19008"/>
                    <a:pt x="1254" y="18403"/>
                    <a:pt x="911" y="18058"/>
                  </a:cubicBezTo>
                  <a:cubicBezTo>
                    <a:pt x="772" y="17885"/>
                    <a:pt x="622" y="17798"/>
                    <a:pt x="482" y="17798"/>
                  </a:cubicBezTo>
                  <a:cubicBezTo>
                    <a:pt x="322" y="17798"/>
                    <a:pt x="161" y="17885"/>
                    <a:pt x="0" y="18144"/>
                  </a:cubicBezTo>
                  <a:cubicBezTo>
                    <a:pt x="0" y="17798"/>
                    <a:pt x="0" y="17798"/>
                    <a:pt x="0" y="17798"/>
                  </a:cubicBezTo>
                  <a:cubicBezTo>
                    <a:pt x="172" y="17539"/>
                    <a:pt x="354" y="17453"/>
                    <a:pt x="515" y="17453"/>
                  </a:cubicBezTo>
                  <a:cubicBezTo>
                    <a:pt x="654" y="17453"/>
                    <a:pt x="793" y="17539"/>
                    <a:pt x="933" y="17712"/>
                  </a:cubicBezTo>
                  <a:cubicBezTo>
                    <a:pt x="1243" y="18058"/>
                    <a:pt x="1554" y="18576"/>
                    <a:pt x="1865" y="19181"/>
                  </a:cubicBezTo>
                  <a:cubicBezTo>
                    <a:pt x="2187" y="19699"/>
                    <a:pt x="2519" y="20304"/>
                    <a:pt x="2851" y="20650"/>
                  </a:cubicBezTo>
                  <a:cubicBezTo>
                    <a:pt x="3119" y="20995"/>
                    <a:pt x="3398" y="21082"/>
                    <a:pt x="3709" y="21082"/>
                  </a:cubicBezTo>
                  <a:cubicBezTo>
                    <a:pt x="4116" y="21082"/>
                    <a:pt x="4513" y="20909"/>
                    <a:pt x="4888" y="20650"/>
                  </a:cubicBezTo>
                  <a:cubicBezTo>
                    <a:pt x="5413" y="20304"/>
                    <a:pt x="5949" y="20045"/>
                    <a:pt x="6475" y="19699"/>
                  </a:cubicBezTo>
                  <a:cubicBezTo>
                    <a:pt x="6882" y="19526"/>
                    <a:pt x="6882" y="19526"/>
                    <a:pt x="6882" y="19526"/>
                  </a:cubicBezTo>
                  <a:cubicBezTo>
                    <a:pt x="7997" y="18922"/>
                    <a:pt x="9155" y="18317"/>
                    <a:pt x="10302" y="18317"/>
                  </a:cubicBezTo>
                  <a:cubicBezTo>
                    <a:pt x="10527" y="18317"/>
                    <a:pt x="10741" y="18317"/>
                    <a:pt x="10945" y="18317"/>
                  </a:cubicBezTo>
                  <a:cubicBezTo>
                    <a:pt x="11277" y="18403"/>
                    <a:pt x="11577" y="18490"/>
                    <a:pt x="11877" y="18490"/>
                  </a:cubicBezTo>
                  <a:cubicBezTo>
                    <a:pt x="13046" y="18490"/>
                    <a:pt x="14064" y="17885"/>
                    <a:pt x="14986" y="16675"/>
                  </a:cubicBezTo>
                  <a:cubicBezTo>
                    <a:pt x="15715" y="15811"/>
                    <a:pt x="16272" y="14515"/>
                    <a:pt x="16787" y="12614"/>
                  </a:cubicBezTo>
                  <a:cubicBezTo>
                    <a:pt x="16948" y="12010"/>
                    <a:pt x="17108" y="11318"/>
                    <a:pt x="17269" y="10714"/>
                  </a:cubicBezTo>
                  <a:cubicBezTo>
                    <a:pt x="17591" y="9418"/>
                    <a:pt x="17923" y="8122"/>
                    <a:pt x="18255" y="7171"/>
                  </a:cubicBezTo>
                  <a:cubicBezTo>
                    <a:pt x="18706" y="5789"/>
                    <a:pt x="19167" y="4838"/>
                    <a:pt x="19617" y="3888"/>
                  </a:cubicBezTo>
                  <a:cubicBezTo>
                    <a:pt x="19799" y="3456"/>
                    <a:pt x="19981" y="3110"/>
                    <a:pt x="20153" y="2678"/>
                  </a:cubicBezTo>
                  <a:cubicBezTo>
                    <a:pt x="20367" y="2246"/>
                    <a:pt x="20571" y="1728"/>
                    <a:pt x="20775" y="1210"/>
                  </a:cubicBezTo>
                  <a:cubicBezTo>
                    <a:pt x="20946" y="864"/>
                    <a:pt x="21118" y="432"/>
                    <a:pt x="21278" y="0"/>
                  </a:cubicBezTo>
                  <a:cubicBezTo>
                    <a:pt x="21600" y="86"/>
                    <a:pt x="21600" y="86"/>
                    <a:pt x="21600" y="86"/>
                  </a:cubicBezTo>
                  <a:cubicBezTo>
                    <a:pt x="19863" y="3974"/>
                    <a:pt x="19863" y="3974"/>
                    <a:pt x="19863" y="3974"/>
                  </a:cubicBezTo>
                  <a:cubicBezTo>
                    <a:pt x="19724" y="4320"/>
                    <a:pt x="19585" y="4579"/>
                    <a:pt x="19435" y="4925"/>
                  </a:cubicBezTo>
                  <a:cubicBezTo>
                    <a:pt x="18952" y="5962"/>
                    <a:pt x="18448" y="7085"/>
                    <a:pt x="17977" y="8726"/>
                  </a:cubicBezTo>
                  <a:cubicBezTo>
                    <a:pt x="17762" y="9504"/>
                    <a:pt x="17548" y="10282"/>
                    <a:pt x="17334" y="11146"/>
                  </a:cubicBezTo>
                  <a:cubicBezTo>
                    <a:pt x="17055" y="12269"/>
                    <a:pt x="16755" y="13392"/>
                    <a:pt x="16465" y="14342"/>
                  </a:cubicBezTo>
                  <a:cubicBezTo>
                    <a:pt x="15929" y="16070"/>
                    <a:pt x="15372" y="16934"/>
                    <a:pt x="14697" y="17626"/>
                  </a:cubicBezTo>
                  <a:cubicBezTo>
                    <a:pt x="13839" y="18576"/>
                    <a:pt x="12906" y="19008"/>
                    <a:pt x="11770" y="19008"/>
                  </a:cubicBezTo>
                  <a:cubicBezTo>
                    <a:pt x="11470" y="19008"/>
                    <a:pt x="11148" y="18922"/>
                    <a:pt x="10784" y="18922"/>
                  </a:cubicBezTo>
                  <a:cubicBezTo>
                    <a:pt x="10612" y="18835"/>
                    <a:pt x="10452" y="18835"/>
                    <a:pt x="10291" y="18835"/>
                  </a:cubicBezTo>
                  <a:cubicBezTo>
                    <a:pt x="9133" y="18835"/>
                    <a:pt x="7954" y="19440"/>
                    <a:pt x="6818" y="20045"/>
                  </a:cubicBezTo>
                  <a:cubicBezTo>
                    <a:pt x="6721" y="20131"/>
                    <a:pt x="6721" y="20131"/>
                    <a:pt x="6721" y="20131"/>
                  </a:cubicBezTo>
                  <a:cubicBezTo>
                    <a:pt x="6239" y="20390"/>
                    <a:pt x="5756" y="20650"/>
                    <a:pt x="5285" y="20909"/>
                  </a:cubicBezTo>
                  <a:cubicBezTo>
                    <a:pt x="4727" y="21254"/>
                    <a:pt x="4727" y="21254"/>
                    <a:pt x="4727" y="21254"/>
                  </a:cubicBezTo>
                  <a:cubicBezTo>
                    <a:pt x="4352" y="21427"/>
                    <a:pt x="4041" y="21600"/>
                    <a:pt x="3720" y="21600"/>
                  </a:cubicBezTo>
                  <a:close/>
                </a:path>
              </a:pathLst>
            </a:custGeom>
            <a:solidFill>
              <a:srgbClr val="F2F2F2">
                <a:alpha val="14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45" name="Freeform 446"/>
            <p:cNvSpPr/>
            <p:nvPr/>
          </p:nvSpPr>
          <p:spPr>
            <a:xfrm flipH="1" rot="16200000">
              <a:off x="-2243520" y="2243520"/>
              <a:ext cx="4894548" cy="4075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779" y="21600"/>
                  </a:moveTo>
                  <a:cubicBezTo>
                    <a:pt x="1594" y="21600"/>
                    <a:pt x="1398" y="21462"/>
                    <a:pt x="1201" y="21323"/>
                  </a:cubicBezTo>
                  <a:cubicBezTo>
                    <a:pt x="797" y="21185"/>
                    <a:pt x="393" y="20908"/>
                    <a:pt x="0" y="20492"/>
                  </a:cubicBezTo>
                  <a:cubicBezTo>
                    <a:pt x="0" y="20077"/>
                    <a:pt x="0" y="20077"/>
                    <a:pt x="0" y="20077"/>
                  </a:cubicBezTo>
                  <a:cubicBezTo>
                    <a:pt x="335" y="20354"/>
                    <a:pt x="693" y="20492"/>
                    <a:pt x="1028" y="20631"/>
                  </a:cubicBezTo>
                  <a:cubicBezTo>
                    <a:pt x="1132" y="20631"/>
                    <a:pt x="1236" y="20631"/>
                    <a:pt x="1340" y="20769"/>
                  </a:cubicBezTo>
                  <a:cubicBezTo>
                    <a:pt x="1479" y="20769"/>
                    <a:pt x="1617" y="20769"/>
                    <a:pt x="1756" y="20769"/>
                  </a:cubicBezTo>
                  <a:cubicBezTo>
                    <a:pt x="2333" y="20769"/>
                    <a:pt x="2899" y="20354"/>
                    <a:pt x="3442" y="19246"/>
                  </a:cubicBezTo>
                  <a:cubicBezTo>
                    <a:pt x="4204" y="17862"/>
                    <a:pt x="4967" y="15646"/>
                    <a:pt x="5533" y="13846"/>
                  </a:cubicBezTo>
                  <a:cubicBezTo>
                    <a:pt x="5799" y="13015"/>
                    <a:pt x="6076" y="12046"/>
                    <a:pt x="6330" y="11077"/>
                  </a:cubicBezTo>
                  <a:cubicBezTo>
                    <a:pt x="6630" y="9831"/>
                    <a:pt x="6942" y="8723"/>
                    <a:pt x="7254" y="7754"/>
                  </a:cubicBezTo>
                  <a:cubicBezTo>
                    <a:pt x="7600" y="6923"/>
                    <a:pt x="7947" y="6369"/>
                    <a:pt x="8328" y="6369"/>
                  </a:cubicBezTo>
                  <a:cubicBezTo>
                    <a:pt x="8559" y="6369"/>
                    <a:pt x="8813" y="6508"/>
                    <a:pt x="9102" y="6923"/>
                  </a:cubicBezTo>
                  <a:cubicBezTo>
                    <a:pt x="9610" y="7615"/>
                    <a:pt x="10084" y="9277"/>
                    <a:pt x="10581" y="10938"/>
                  </a:cubicBezTo>
                  <a:cubicBezTo>
                    <a:pt x="10673" y="11215"/>
                    <a:pt x="10777" y="11492"/>
                    <a:pt x="10869" y="11769"/>
                  </a:cubicBezTo>
                  <a:cubicBezTo>
                    <a:pt x="12302" y="16477"/>
                    <a:pt x="13584" y="18969"/>
                    <a:pt x="14785" y="19385"/>
                  </a:cubicBezTo>
                  <a:cubicBezTo>
                    <a:pt x="14889" y="19385"/>
                    <a:pt x="15004" y="19385"/>
                    <a:pt x="15108" y="19385"/>
                  </a:cubicBezTo>
                  <a:cubicBezTo>
                    <a:pt x="16310" y="19385"/>
                    <a:pt x="17488" y="17169"/>
                    <a:pt x="18631" y="12600"/>
                  </a:cubicBezTo>
                  <a:cubicBezTo>
                    <a:pt x="19313" y="9969"/>
                    <a:pt x="19914" y="7200"/>
                    <a:pt x="20468" y="4154"/>
                  </a:cubicBezTo>
                  <a:cubicBezTo>
                    <a:pt x="20745" y="2631"/>
                    <a:pt x="21022" y="1246"/>
                    <a:pt x="21323" y="0"/>
                  </a:cubicBezTo>
                  <a:cubicBezTo>
                    <a:pt x="21600" y="138"/>
                    <a:pt x="21600" y="138"/>
                    <a:pt x="21600" y="138"/>
                  </a:cubicBezTo>
                  <a:cubicBezTo>
                    <a:pt x="21196" y="1662"/>
                    <a:pt x="20803" y="3462"/>
                    <a:pt x="20387" y="5677"/>
                  </a:cubicBezTo>
                  <a:cubicBezTo>
                    <a:pt x="19810" y="8723"/>
                    <a:pt x="19221" y="11354"/>
                    <a:pt x="18655" y="13569"/>
                  </a:cubicBezTo>
                  <a:cubicBezTo>
                    <a:pt x="17465" y="18138"/>
                    <a:pt x="16333" y="20354"/>
                    <a:pt x="15178" y="20354"/>
                  </a:cubicBezTo>
                  <a:cubicBezTo>
                    <a:pt x="15097" y="20354"/>
                    <a:pt x="15028" y="20354"/>
                    <a:pt x="14947" y="20354"/>
                  </a:cubicBezTo>
                  <a:cubicBezTo>
                    <a:pt x="13699" y="19938"/>
                    <a:pt x="12394" y="17723"/>
                    <a:pt x="11066" y="13569"/>
                  </a:cubicBezTo>
                  <a:cubicBezTo>
                    <a:pt x="10892" y="13015"/>
                    <a:pt x="10731" y="12462"/>
                    <a:pt x="10557" y="11769"/>
                  </a:cubicBezTo>
                  <a:cubicBezTo>
                    <a:pt x="10095" y="10246"/>
                    <a:pt x="9610" y="8585"/>
                    <a:pt x="9102" y="7892"/>
                  </a:cubicBezTo>
                  <a:cubicBezTo>
                    <a:pt x="8802" y="7477"/>
                    <a:pt x="8548" y="7338"/>
                    <a:pt x="8305" y="7338"/>
                  </a:cubicBezTo>
                  <a:cubicBezTo>
                    <a:pt x="7889" y="7338"/>
                    <a:pt x="7508" y="7892"/>
                    <a:pt x="7138" y="9138"/>
                  </a:cubicBezTo>
                  <a:cubicBezTo>
                    <a:pt x="6873" y="9969"/>
                    <a:pt x="6596" y="10938"/>
                    <a:pt x="6330" y="11908"/>
                  </a:cubicBezTo>
                  <a:cubicBezTo>
                    <a:pt x="5995" y="13154"/>
                    <a:pt x="5648" y="14400"/>
                    <a:pt x="5302" y="15508"/>
                  </a:cubicBezTo>
                  <a:cubicBezTo>
                    <a:pt x="4655" y="17446"/>
                    <a:pt x="3939" y="19385"/>
                    <a:pt x="3211" y="20492"/>
                  </a:cubicBezTo>
                  <a:cubicBezTo>
                    <a:pt x="2749" y="21185"/>
                    <a:pt x="2276" y="21600"/>
                    <a:pt x="1779" y="21600"/>
                  </a:cubicBezTo>
                  <a:close/>
                </a:path>
              </a:pathLst>
            </a:custGeom>
            <a:solidFill>
              <a:srgbClr val="F2F2F2">
                <a:alpha val="14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46" name="Freeform 447"/>
            <p:cNvSpPr/>
            <p:nvPr/>
          </p:nvSpPr>
          <p:spPr>
            <a:xfrm flipH="1" rot="16200000">
              <a:off x="-2115340" y="2118302"/>
              <a:ext cx="4418875" cy="18226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24" y="21600"/>
                  </a:moveTo>
                  <a:cubicBezTo>
                    <a:pt x="1727" y="21600"/>
                    <a:pt x="1369" y="20366"/>
                    <a:pt x="1024" y="17897"/>
                  </a:cubicBezTo>
                  <a:cubicBezTo>
                    <a:pt x="870" y="16663"/>
                    <a:pt x="870" y="16663"/>
                    <a:pt x="870" y="16663"/>
                  </a:cubicBezTo>
                  <a:cubicBezTo>
                    <a:pt x="589" y="14503"/>
                    <a:pt x="294" y="12343"/>
                    <a:pt x="0" y="12034"/>
                  </a:cubicBezTo>
                  <a:cubicBezTo>
                    <a:pt x="0" y="11109"/>
                    <a:pt x="0" y="11109"/>
                    <a:pt x="0" y="11109"/>
                  </a:cubicBezTo>
                  <a:cubicBezTo>
                    <a:pt x="13" y="11109"/>
                    <a:pt x="38" y="11109"/>
                    <a:pt x="51" y="11109"/>
                  </a:cubicBezTo>
                  <a:cubicBezTo>
                    <a:pt x="307" y="11726"/>
                    <a:pt x="550" y="13269"/>
                    <a:pt x="781" y="14811"/>
                  </a:cubicBezTo>
                  <a:cubicBezTo>
                    <a:pt x="870" y="15429"/>
                    <a:pt x="870" y="15429"/>
                    <a:pt x="870" y="15429"/>
                  </a:cubicBezTo>
                  <a:cubicBezTo>
                    <a:pt x="1318" y="18514"/>
                    <a:pt x="1740" y="20057"/>
                    <a:pt x="2175" y="20057"/>
                  </a:cubicBezTo>
                  <a:cubicBezTo>
                    <a:pt x="2431" y="20057"/>
                    <a:pt x="2674" y="19440"/>
                    <a:pt x="2943" y="18514"/>
                  </a:cubicBezTo>
                  <a:cubicBezTo>
                    <a:pt x="3250" y="17589"/>
                    <a:pt x="3557" y="16046"/>
                    <a:pt x="3852" y="14503"/>
                  </a:cubicBezTo>
                  <a:cubicBezTo>
                    <a:pt x="4184" y="12960"/>
                    <a:pt x="4530" y="11417"/>
                    <a:pt x="4875" y="10183"/>
                  </a:cubicBezTo>
                  <a:cubicBezTo>
                    <a:pt x="5618" y="7714"/>
                    <a:pt x="6206" y="6171"/>
                    <a:pt x="6756" y="5246"/>
                  </a:cubicBezTo>
                  <a:cubicBezTo>
                    <a:pt x="7140" y="4629"/>
                    <a:pt x="7550" y="4320"/>
                    <a:pt x="7972" y="4320"/>
                  </a:cubicBezTo>
                  <a:cubicBezTo>
                    <a:pt x="8791" y="4320"/>
                    <a:pt x="9700" y="5554"/>
                    <a:pt x="10813" y="8023"/>
                  </a:cubicBezTo>
                  <a:cubicBezTo>
                    <a:pt x="12118" y="11417"/>
                    <a:pt x="13462" y="13269"/>
                    <a:pt x="14882" y="13886"/>
                  </a:cubicBezTo>
                  <a:cubicBezTo>
                    <a:pt x="15291" y="13886"/>
                    <a:pt x="15727" y="14194"/>
                    <a:pt x="16174" y="14194"/>
                  </a:cubicBezTo>
                  <a:cubicBezTo>
                    <a:pt x="17160" y="14194"/>
                    <a:pt x="18439" y="13269"/>
                    <a:pt x="19706" y="7406"/>
                  </a:cubicBezTo>
                  <a:cubicBezTo>
                    <a:pt x="20167" y="5246"/>
                    <a:pt x="20653" y="2777"/>
                    <a:pt x="21203" y="0"/>
                  </a:cubicBezTo>
                  <a:cubicBezTo>
                    <a:pt x="21600" y="0"/>
                    <a:pt x="21600" y="0"/>
                    <a:pt x="21600" y="0"/>
                  </a:cubicBezTo>
                  <a:cubicBezTo>
                    <a:pt x="21370" y="1234"/>
                    <a:pt x="21370" y="1234"/>
                    <a:pt x="21370" y="1234"/>
                  </a:cubicBezTo>
                  <a:cubicBezTo>
                    <a:pt x="20743" y="4629"/>
                    <a:pt x="20103" y="8023"/>
                    <a:pt x="19450" y="10491"/>
                  </a:cubicBezTo>
                  <a:cubicBezTo>
                    <a:pt x="18734" y="13269"/>
                    <a:pt x="17979" y="15120"/>
                    <a:pt x="17173" y="15737"/>
                  </a:cubicBezTo>
                  <a:cubicBezTo>
                    <a:pt x="16827" y="15737"/>
                    <a:pt x="16482" y="16046"/>
                    <a:pt x="16085" y="16046"/>
                  </a:cubicBezTo>
                  <a:cubicBezTo>
                    <a:pt x="15714" y="16046"/>
                    <a:pt x="15317" y="15737"/>
                    <a:pt x="14792" y="15737"/>
                  </a:cubicBezTo>
                  <a:cubicBezTo>
                    <a:pt x="14447" y="15429"/>
                    <a:pt x="14447" y="15429"/>
                    <a:pt x="14447" y="15429"/>
                  </a:cubicBezTo>
                  <a:cubicBezTo>
                    <a:pt x="13782" y="15120"/>
                    <a:pt x="13091" y="14811"/>
                    <a:pt x="12425" y="13577"/>
                  </a:cubicBezTo>
                  <a:cubicBezTo>
                    <a:pt x="11964" y="12651"/>
                    <a:pt x="11491" y="11726"/>
                    <a:pt x="11043" y="10491"/>
                  </a:cubicBezTo>
                  <a:cubicBezTo>
                    <a:pt x="10071" y="8331"/>
                    <a:pt x="9047" y="5863"/>
                    <a:pt x="8049" y="5863"/>
                  </a:cubicBezTo>
                  <a:cubicBezTo>
                    <a:pt x="7921" y="5863"/>
                    <a:pt x="7806" y="5863"/>
                    <a:pt x="7678" y="5863"/>
                  </a:cubicBezTo>
                  <a:cubicBezTo>
                    <a:pt x="6910" y="6480"/>
                    <a:pt x="6129" y="8023"/>
                    <a:pt x="5285" y="10491"/>
                  </a:cubicBezTo>
                  <a:cubicBezTo>
                    <a:pt x="4875" y="12034"/>
                    <a:pt x="4453" y="13886"/>
                    <a:pt x="4056" y="15737"/>
                  </a:cubicBezTo>
                  <a:cubicBezTo>
                    <a:pt x="3724" y="16971"/>
                    <a:pt x="3391" y="18514"/>
                    <a:pt x="3058" y="19749"/>
                  </a:cubicBezTo>
                  <a:cubicBezTo>
                    <a:pt x="2713" y="20983"/>
                    <a:pt x="2406" y="21600"/>
                    <a:pt x="2124" y="21600"/>
                  </a:cubicBezTo>
                  <a:close/>
                </a:path>
              </a:pathLst>
            </a:custGeom>
            <a:solidFill>
              <a:srgbClr val="F2F2F2">
                <a:alpha val="14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47" name="Freeform 448"/>
            <p:cNvSpPr/>
            <p:nvPr/>
          </p:nvSpPr>
          <p:spPr>
            <a:xfrm flipH="1" rot="16200000">
              <a:off x="293407" y="1798964"/>
              <a:ext cx="976540" cy="1229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621" y="21600"/>
                  </a:moveTo>
                  <a:cubicBezTo>
                    <a:pt x="1042" y="21600"/>
                    <a:pt x="521" y="21600"/>
                    <a:pt x="0" y="21140"/>
                  </a:cubicBezTo>
                  <a:cubicBezTo>
                    <a:pt x="579" y="20681"/>
                    <a:pt x="1158" y="20681"/>
                    <a:pt x="1737" y="20221"/>
                  </a:cubicBezTo>
                  <a:cubicBezTo>
                    <a:pt x="2838" y="19762"/>
                    <a:pt x="3996" y="19302"/>
                    <a:pt x="5096" y="18383"/>
                  </a:cubicBezTo>
                  <a:cubicBezTo>
                    <a:pt x="5849" y="17464"/>
                    <a:pt x="6660" y="16545"/>
                    <a:pt x="7354" y="15626"/>
                  </a:cubicBezTo>
                  <a:cubicBezTo>
                    <a:pt x="8397" y="14247"/>
                    <a:pt x="9439" y="12868"/>
                    <a:pt x="10482" y="11949"/>
                  </a:cubicBezTo>
                  <a:cubicBezTo>
                    <a:pt x="11176" y="11489"/>
                    <a:pt x="11929" y="11030"/>
                    <a:pt x="12682" y="11030"/>
                  </a:cubicBezTo>
                  <a:cubicBezTo>
                    <a:pt x="13840" y="10111"/>
                    <a:pt x="15056" y="9651"/>
                    <a:pt x="16214" y="8732"/>
                  </a:cubicBezTo>
                  <a:cubicBezTo>
                    <a:pt x="17720" y="7353"/>
                    <a:pt x="19226" y="4596"/>
                    <a:pt x="20673" y="1838"/>
                  </a:cubicBezTo>
                  <a:cubicBezTo>
                    <a:pt x="20963" y="1379"/>
                    <a:pt x="21253" y="919"/>
                    <a:pt x="21600" y="0"/>
                  </a:cubicBezTo>
                  <a:cubicBezTo>
                    <a:pt x="20036" y="7353"/>
                    <a:pt x="18125" y="9191"/>
                    <a:pt x="16562" y="10570"/>
                  </a:cubicBezTo>
                  <a:cubicBezTo>
                    <a:pt x="15346" y="11489"/>
                    <a:pt x="14130" y="12409"/>
                    <a:pt x="12914" y="12868"/>
                  </a:cubicBezTo>
                  <a:cubicBezTo>
                    <a:pt x="12219" y="13328"/>
                    <a:pt x="11524" y="13328"/>
                    <a:pt x="10829" y="13787"/>
                  </a:cubicBezTo>
                  <a:cubicBezTo>
                    <a:pt x="9729" y="14706"/>
                    <a:pt x="8686" y="16085"/>
                    <a:pt x="7702" y="17004"/>
                  </a:cubicBezTo>
                  <a:cubicBezTo>
                    <a:pt x="6833" y="18383"/>
                    <a:pt x="5965" y="19302"/>
                    <a:pt x="5038" y="20221"/>
                  </a:cubicBezTo>
                  <a:cubicBezTo>
                    <a:pt x="3822" y="21140"/>
                    <a:pt x="2664" y="21600"/>
                    <a:pt x="1621" y="21600"/>
                  </a:cubicBezTo>
                  <a:cubicBezTo>
                    <a:pt x="1621" y="21600"/>
                    <a:pt x="1621" y="21600"/>
                    <a:pt x="1621" y="21600"/>
                  </a:cubicBezTo>
                  <a:close/>
                </a:path>
              </a:pathLst>
            </a:custGeom>
            <a:solidFill>
              <a:srgbClr val="F2F2F2">
                <a:alpha val="14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48" name="Freeform 449"/>
            <p:cNvSpPr/>
            <p:nvPr/>
          </p:nvSpPr>
          <p:spPr>
            <a:xfrm flipH="1" rot="16200000">
              <a:off x="643864" y="1851573"/>
              <a:ext cx="348236" cy="444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299" y="21600"/>
                  </a:moveTo>
                  <a:cubicBezTo>
                    <a:pt x="812" y="21600"/>
                    <a:pt x="487" y="21600"/>
                    <a:pt x="0" y="21600"/>
                  </a:cubicBezTo>
                  <a:cubicBezTo>
                    <a:pt x="3573" y="20329"/>
                    <a:pt x="6983" y="15247"/>
                    <a:pt x="10556" y="11435"/>
                  </a:cubicBezTo>
                  <a:cubicBezTo>
                    <a:pt x="11044" y="10165"/>
                    <a:pt x="11044" y="10165"/>
                    <a:pt x="11044" y="10165"/>
                  </a:cubicBezTo>
                  <a:cubicBezTo>
                    <a:pt x="11856" y="8894"/>
                    <a:pt x="12668" y="7624"/>
                    <a:pt x="13480" y="6353"/>
                  </a:cubicBezTo>
                  <a:cubicBezTo>
                    <a:pt x="15753" y="3812"/>
                    <a:pt x="18027" y="0"/>
                    <a:pt x="20138" y="0"/>
                  </a:cubicBezTo>
                  <a:cubicBezTo>
                    <a:pt x="20626" y="0"/>
                    <a:pt x="21113" y="0"/>
                    <a:pt x="21600" y="0"/>
                  </a:cubicBezTo>
                  <a:cubicBezTo>
                    <a:pt x="18677" y="7624"/>
                    <a:pt x="15591" y="11435"/>
                    <a:pt x="12343" y="13976"/>
                  </a:cubicBezTo>
                  <a:cubicBezTo>
                    <a:pt x="11368" y="15247"/>
                    <a:pt x="10232" y="16518"/>
                    <a:pt x="9257" y="16518"/>
                  </a:cubicBezTo>
                  <a:cubicBezTo>
                    <a:pt x="6171" y="20329"/>
                    <a:pt x="3573" y="21600"/>
                    <a:pt x="1299" y="21600"/>
                  </a:cubicBezTo>
                  <a:close/>
                </a:path>
              </a:pathLst>
            </a:custGeom>
            <a:solidFill>
              <a:srgbClr val="F2F2F2">
                <a:alpha val="14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49" name="Freeform 450"/>
            <p:cNvSpPr/>
            <p:nvPr/>
          </p:nvSpPr>
          <p:spPr>
            <a:xfrm flipH="1" rot="16200000">
              <a:off x="674242" y="1813784"/>
              <a:ext cx="284516" cy="355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387" y="21600"/>
                  </a:moveTo>
                  <a:cubicBezTo>
                    <a:pt x="793" y="21600"/>
                    <a:pt x="396" y="21600"/>
                    <a:pt x="0" y="21600"/>
                  </a:cubicBezTo>
                  <a:cubicBezTo>
                    <a:pt x="3171" y="15429"/>
                    <a:pt x="6738" y="10800"/>
                    <a:pt x="10106" y="7714"/>
                  </a:cubicBezTo>
                  <a:cubicBezTo>
                    <a:pt x="12881" y="4629"/>
                    <a:pt x="12881" y="4629"/>
                    <a:pt x="12881" y="4629"/>
                  </a:cubicBezTo>
                  <a:cubicBezTo>
                    <a:pt x="14862" y="1543"/>
                    <a:pt x="16844" y="0"/>
                    <a:pt x="18826" y="0"/>
                  </a:cubicBezTo>
                  <a:cubicBezTo>
                    <a:pt x="19817" y="0"/>
                    <a:pt x="20807" y="0"/>
                    <a:pt x="21600" y="1543"/>
                  </a:cubicBezTo>
                  <a:cubicBezTo>
                    <a:pt x="21600" y="3086"/>
                    <a:pt x="21600" y="4629"/>
                    <a:pt x="21600" y="4629"/>
                  </a:cubicBezTo>
                  <a:cubicBezTo>
                    <a:pt x="19222" y="7714"/>
                    <a:pt x="16844" y="9257"/>
                    <a:pt x="14466" y="10800"/>
                  </a:cubicBezTo>
                  <a:cubicBezTo>
                    <a:pt x="12881" y="12343"/>
                    <a:pt x="11097" y="13886"/>
                    <a:pt x="9512" y="15429"/>
                  </a:cubicBezTo>
                  <a:cubicBezTo>
                    <a:pt x="8125" y="16971"/>
                    <a:pt x="8125" y="16971"/>
                    <a:pt x="8125" y="16971"/>
                  </a:cubicBezTo>
                  <a:cubicBezTo>
                    <a:pt x="5945" y="18514"/>
                    <a:pt x="3567" y="21600"/>
                    <a:pt x="1387" y="21600"/>
                  </a:cubicBezTo>
                  <a:close/>
                </a:path>
              </a:pathLst>
            </a:custGeom>
            <a:solidFill>
              <a:srgbClr val="F2F2F2">
                <a:alpha val="14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50" name="Freeform 451"/>
            <p:cNvSpPr/>
            <p:nvPr/>
          </p:nvSpPr>
          <p:spPr>
            <a:xfrm flipH="1" rot="16200000">
              <a:off x="701657" y="1814525"/>
              <a:ext cx="222278" cy="3408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4066" y="21600"/>
                  </a:moveTo>
                  <a:cubicBezTo>
                    <a:pt x="2795" y="21600"/>
                    <a:pt x="1525" y="21600"/>
                    <a:pt x="0" y="21600"/>
                  </a:cubicBezTo>
                  <a:cubicBezTo>
                    <a:pt x="3558" y="18277"/>
                    <a:pt x="7369" y="16615"/>
                    <a:pt x="10927" y="11631"/>
                  </a:cubicBezTo>
                  <a:cubicBezTo>
                    <a:pt x="12198" y="11631"/>
                    <a:pt x="13468" y="9969"/>
                    <a:pt x="14739" y="8308"/>
                  </a:cubicBezTo>
                  <a:cubicBezTo>
                    <a:pt x="17026" y="4985"/>
                    <a:pt x="19313" y="1662"/>
                    <a:pt x="21600" y="0"/>
                  </a:cubicBezTo>
                  <a:cubicBezTo>
                    <a:pt x="17534" y="14954"/>
                    <a:pt x="11689" y="21600"/>
                    <a:pt x="4066" y="21600"/>
                  </a:cubicBezTo>
                  <a:close/>
                </a:path>
              </a:pathLst>
            </a:custGeom>
            <a:solidFill>
              <a:srgbClr val="F2F2F2">
                <a:alpha val="14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51" name="Freeform 516"/>
            <p:cNvSpPr/>
            <p:nvPr/>
          </p:nvSpPr>
          <p:spPr>
            <a:xfrm flipH="1" rot="16200000">
              <a:off x="865431" y="6399286"/>
              <a:ext cx="500802" cy="22820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17" h="21600" fill="norm" stroke="1" extrusionOk="0">
                  <a:moveTo>
                    <a:pt x="15120" y="21600"/>
                  </a:moveTo>
                  <a:cubicBezTo>
                    <a:pt x="14574" y="21600"/>
                    <a:pt x="14029" y="21600"/>
                    <a:pt x="13374" y="21352"/>
                  </a:cubicBezTo>
                  <a:cubicBezTo>
                    <a:pt x="13047" y="21352"/>
                    <a:pt x="12720" y="21600"/>
                    <a:pt x="12502" y="21600"/>
                  </a:cubicBezTo>
                  <a:cubicBezTo>
                    <a:pt x="12502" y="21600"/>
                    <a:pt x="12502" y="21600"/>
                    <a:pt x="12502" y="21600"/>
                  </a:cubicBezTo>
                  <a:cubicBezTo>
                    <a:pt x="10756" y="21600"/>
                    <a:pt x="9011" y="20359"/>
                    <a:pt x="7483" y="19366"/>
                  </a:cubicBezTo>
                  <a:cubicBezTo>
                    <a:pt x="5520" y="18124"/>
                    <a:pt x="2792" y="16386"/>
                    <a:pt x="1047" y="12662"/>
                  </a:cubicBezTo>
                  <a:cubicBezTo>
                    <a:pt x="174" y="10924"/>
                    <a:pt x="-153" y="9186"/>
                    <a:pt x="65" y="7697"/>
                  </a:cubicBezTo>
                  <a:cubicBezTo>
                    <a:pt x="720" y="3724"/>
                    <a:pt x="4865" y="993"/>
                    <a:pt x="6611" y="497"/>
                  </a:cubicBezTo>
                  <a:cubicBezTo>
                    <a:pt x="8247" y="248"/>
                    <a:pt x="9774" y="0"/>
                    <a:pt x="11192" y="0"/>
                  </a:cubicBezTo>
                  <a:cubicBezTo>
                    <a:pt x="12502" y="0"/>
                    <a:pt x="13920" y="0"/>
                    <a:pt x="15120" y="497"/>
                  </a:cubicBezTo>
                  <a:cubicBezTo>
                    <a:pt x="17956" y="1241"/>
                    <a:pt x="19702" y="3228"/>
                    <a:pt x="20465" y="6455"/>
                  </a:cubicBezTo>
                  <a:cubicBezTo>
                    <a:pt x="21447" y="10924"/>
                    <a:pt x="20792" y="16138"/>
                    <a:pt x="18829" y="19117"/>
                  </a:cubicBezTo>
                  <a:cubicBezTo>
                    <a:pt x="17847" y="20855"/>
                    <a:pt x="16538" y="21600"/>
                    <a:pt x="15120" y="21600"/>
                  </a:cubicBezTo>
                  <a:close/>
                  <a:moveTo>
                    <a:pt x="10756" y="745"/>
                  </a:moveTo>
                  <a:cubicBezTo>
                    <a:pt x="8247" y="993"/>
                    <a:pt x="5629" y="1241"/>
                    <a:pt x="3229" y="3228"/>
                  </a:cubicBezTo>
                  <a:cubicBezTo>
                    <a:pt x="2683" y="3724"/>
                    <a:pt x="829" y="5462"/>
                    <a:pt x="720" y="8441"/>
                  </a:cubicBezTo>
                  <a:cubicBezTo>
                    <a:pt x="611" y="9683"/>
                    <a:pt x="938" y="11172"/>
                    <a:pt x="1702" y="12414"/>
                  </a:cubicBezTo>
                  <a:cubicBezTo>
                    <a:pt x="3665" y="15641"/>
                    <a:pt x="6174" y="17628"/>
                    <a:pt x="8356" y="18869"/>
                  </a:cubicBezTo>
                  <a:cubicBezTo>
                    <a:pt x="9120" y="19366"/>
                    <a:pt x="9120" y="19366"/>
                    <a:pt x="9120" y="19366"/>
                  </a:cubicBezTo>
                  <a:cubicBezTo>
                    <a:pt x="9774" y="19614"/>
                    <a:pt x="10429" y="19862"/>
                    <a:pt x="11411" y="20110"/>
                  </a:cubicBezTo>
                  <a:cubicBezTo>
                    <a:pt x="11411" y="20110"/>
                    <a:pt x="11411" y="20110"/>
                    <a:pt x="11411" y="20110"/>
                  </a:cubicBezTo>
                  <a:cubicBezTo>
                    <a:pt x="11738" y="20359"/>
                    <a:pt x="12065" y="20359"/>
                    <a:pt x="12502" y="20359"/>
                  </a:cubicBezTo>
                  <a:cubicBezTo>
                    <a:pt x="12720" y="20359"/>
                    <a:pt x="13047" y="20359"/>
                    <a:pt x="13374" y="20359"/>
                  </a:cubicBezTo>
                  <a:cubicBezTo>
                    <a:pt x="13811" y="20359"/>
                    <a:pt x="14247" y="20359"/>
                    <a:pt x="14683" y="20359"/>
                  </a:cubicBezTo>
                  <a:cubicBezTo>
                    <a:pt x="15774" y="20359"/>
                    <a:pt x="17192" y="20359"/>
                    <a:pt x="18283" y="18621"/>
                  </a:cubicBezTo>
                  <a:cubicBezTo>
                    <a:pt x="19702" y="16138"/>
                    <a:pt x="20465" y="12662"/>
                    <a:pt x="20247" y="9434"/>
                  </a:cubicBezTo>
                  <a:cubicBezTo>
                    <a:pt x="19920" y="5959"/>
                    <a:pt x="18829" y="3476"/>
                    <a:pt x="17083" y="2483"/>
                  </a:cubicBezTo>
                  <a:cubicBezTo>
                    <a:pt x="15447" y="1241"/>
                    <a:pt x="13592" y="745"/>
                    <a:pt x="11192" y="745"/>
                  </a:cubicBezTo>
                  <a:lnTo>
                    <a:pt x="10756" y="745"/>
                  </a:lnTo>
                  <a:close/>
                </a:path>
              </a:pathLst>
            </a:custGeom>
            <a:solidFill>
              <a:srgbClr val="F2F2F2">
                <a:alpha val="14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52" name="Freeform 517"/>
            <p:cNvSpPr/>
            <p:nvPr/>
          </p:nvSpPr>
          <p:spPr>
            <a:xfrm flipH="1" rot="16200000">
              <a:off x="666166" y="6214211"/>
              <a:ext cx="908226" cy="3704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26" h="21600" fill="norm" stroke="1" extrusionOk="0">
                  <a:moveTo>
                    <a:pt x="16623" y="21600"/>
                  </a:moveTo>
                  <a:cubicBezTo>
                    <a:pt x="15754" y="21600"/>
                    <a:pt x="14760" y="21448"/>
                    <a:pt x="13519" y="21144"/>
                  </a:cubicBezTo>
                  <a:cubicBezTo>
                    <a:pt x="10602" y="20231"/>
                    <a:pt x="7871" y="18101"/>
                    <a:pt x="5636" y="16276"/>
                  </a:cubicBezTo>
                  <a:cubicBezTo>
                    <a:pt x="5388" y="15972"/>
                    <a:pt x="5388" y="15972"/>
                    <a:pt x="5388" y="15972"/>
                  </a:cubicBezTo>
                  <a:cubicBezTo>
                    <a:pt x="4023" y="14755"/>
                    <a:pt x="733" y="12017"/>
                    <a:pt x="112" y="8214"/>
                  </a:cubicBezTo>
                  <a:cubicBezTo>
                    <a:pt x="-74" y="7149"/>
                    <a:pt x="-12" y="6085"/>
                    <a:pt x="174" y="5020"/>
                  </a:cubicBezTo>
                  <a:cubicBezTo>
                    <a:pt x="733" y="2282"/>
                    <a:pt x="1912" y="1065"/>
                    <a:pt x="3774" y="1065"/>
                  </a:cubicBezTo>
                  <a:cubicBezTo>
                    <a:pt x="4209" y="1065"/>
                    <a:pt x="4705" y="1217"/>
                    <a:pt x="5140" y="1217"/>
                  </a:cubicBezTo>
                  <a:cubicBezTo>
                    <a:pt x="5760" y="1369"/>
                    <a:pt x="6381" y="1521"/>
                    <a:pt x="7064" y="1521"/>
                  </a:cubicBezTo>
                  <a:cubicBezTo>
                    <a:pt x="8988" y="1521"/>
                    <a:pt x="10788" y="913"/>
                    <a:pt x="12774" y="456"/>
                  </a:cubicBezTo>
                  <a:cubicBezTo>
                    <a:pt x="13147" y="456"/>
                    <a:pt x="13147" y="456"/>
                    <a:pt x="13147" y="456"/>
                  </a:cubicBezTo>
                  <a:cubicBezTo>
                    <a:pt x="13954" y="152"/>
                    <a:pt x="14760" y="0"/>
                    <a:pt x="15505" y="0"/>
                  </a:cubicBezTo>
                  <a:cubicBezTo>
                    <a:pt x="18112" y="0"/>
                    <a:pt x="20098" y="1521"/>
                    <a:pt x="21526" y="4259"/>
                  </a:cubicBezTo>
                  <a:cubicBezTo>
                    <a:pt x="21526" y="4563"/>
                    <a:pt x="21526" y="4563"/>
                    <a:pt x="21526" y="4563"/>
                  </a:cubicBezTo>
                  <a:cubicBezTo>
                    <a:pt x="20036" y="1977"/>
                    <a:pt x="18050" y="608"/>
                    <a:pt x="15505" y="608"/>
                  </a:cubicBezTo>
                  <a:cubicBezTo>
                    <a:pt x="14574" y="608"/>
                    <a:pt x="13519" y="913"/>
                    <a:pt x="12402" y="1217"/>
                  </a:cubicBezTo>
                  <a:cubicBezTo>
                    <a:pt x="10478" y="1977"/>
                    <a:pt x="8864" y="2282"/>
                    <a:pt x="7250" y="2282"/>
                  </a:cubicBezTo>
                  <a:cubicBezTo>
                    <a:pt x="6629" y="2282"/>
                    <a:pt x="6009" y="2130"/>
                    <a:pt x="5388" y="2130"/>
                  </a:cubicBezTo>
                  <a:cubicBezTo>
                    <a:pt x="5016" y="1977"/>
                    <a:pt x="5016" y="1977"/>
                    <a:pt x="5016" y="1977"/>
                  </a:cubicBezTo>
                  <a:cubicBezTo>
                    <a:pt x="4581" y="1977"/>
                    <a:pt x="4085" y="1825"/>
                    <a:pt x="3650" y="1825"/>
                  </a:cubicBezTo>
                  <a:cubicBezTo>
                    <a:pt x="3029" y="1825"/>
                    <a:pt x="2595" y="1977"/>
                    <a:pt x="2160" y="2282"/>
                  </a:cubicBezTo>
                  <a:cubicBezTo>
                    <a:pt x="1292" y="2890"/>
                    <a:pt x="174" y="4715"/>
                    <a:pt x="423" y="7149"/>
                  </a:cubicBezTo>
                  <a:cubicBezTo>
                    <a:pt x="795" y="10496"/>
                    <a:pt x="2595" y="12321"/>
                    <a:pt x="3836" y="13538"/>
                  </a:cubicBezTo>
                  <a:cubicBezTo>
                    <a:pt x="5512" y="15211"/>
                    <a:pt x="7064" y="16580"/>
                    <a:pt x="8492" y="17645"/>
                  </a:cubicBezTo>
                  <a:cubicBezTo>
                    <a:pt x="11533" y="19775"/>
                    <a:pt x="14202" y="20839"/>
                    <a:pt x="16623" y="20839"/>
                  </a:cubicBezTo>
                  <a:cubicBezTo>
                    <a:pt x="16871" y="20839"/>
                    <a:pt x="16871" y="20839"/>
                    <a:pt x="16871" y="20839"/>
                  </a:cubicBezTo>
                  <a:cubicBezTo>
                    <a:pt x="18609" y="20839"/>
                    <a:pt x="20036" y="20079"/>
                    <a:pt x="21154" y="18558"/>
                  </a:cubicBezTo>
                  <a:cubicBezTo>
                    <a:pt x="21278" y="18558"/>
                    <a:pt x="21402" y="18254"/>
                    <a:pt x="21526" y="18101"/>
                  </a:cubicBezTo>
                  <a:cubicBezTo>
                    <a:pt x="21526" y="19014"/>
                    <a:pt x="21526" y="19014"/>
                    <a:pt x="21526" y="19014"/>
                  </a:cubicBezTo>
                  <a:cubicBezTo>
                    <a:pt x="20098" y="20839"/>
                    <a:pt x="18547" y="21600"/>
                    <a:pt x="16623" y="21600"/>
                  </a:cubicBezTo>
                  <a:close/>
                </a:path>
              </a:pathLst>
            </a:custGeom>
            <a:solidFill>
              <a:srgbClr val="F2F2F2">
                <a:alpha val="14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53" name="Freeform 518"/>
            <p:cNvSpPr/>
            <p:nvPr/>
          </p:nvSpPr>
          <p:spPr>
            <a:xfrm flipH="1" rot="16200000">
              <a:off x="469957" y="5896489"/>
              <a:ext cx="1306572" cy="6075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20" h="21600" fill="norm" stroke="1" extrusionOk="0">
                  <a:moveTo>
                    <a:pt x="19063" y="21600"/>
                  </a:moveTo>
                  <a:cubicBezTo>
                    <a:pt x="17295" y="21600"/>
                    <a:pt x="15527" y="20948"/>
                    <a:pt x="13889" y="20203"/>
                  </a:cubicBezTo>
                  <a:cubicBezTo>
                    <a:pt x="13458" y="20017"/>
                    <a:pt x="13070" y="19924"/>
                    <a:pt x="12639" y="19738"/>
                  </a:cubicBezTo>
                  <a:cubicBezTo>
                    <a:pt x="10569" y="18807"/>
                    <a:pt x="8370" y="17969"/>
                    <a:pt x="6344" y="16386"/>
                  </a:cubicBezTo>
                  <a:cubicBezTo>
                    <a:pt x="4663" y="15083"/>
                    <a:pt x="3326" y="13779"/>
                    <a:pt x="2248" y="12010"/>
                  </a:cubicBezTo>
                  <a:cubicBezTo>
                    <a:pt x="1429" y="10707"/>
                    <a:pt x="265" y="8752"/>
                    <a:pt x="49" y="6331"/>
                  </a:cubicBezTo>
                  <a:cubicBezTo>
                    <a:pt x="-80" y="4934"/>
                    <a:pt x="49" y="3817"/>
                    <a:pt x="394" y="2886"/>
                  </a:cubicBezTo>
                  <a:cubicBezTo>
                    <a:pt x="1386" y="372"/>
                    <a:pt x="3800" y="93"/>
                    <a:pt x="4835" y="93"/>
                  </a:cubicBezTo>
                  <a:cubicBezTo>
                    <a:pt x="5180" y="93"/>
                    <a:pt x="5525" y="93"/>
                    <a:pt x="5870" y="186"/>
                  </a:cubicBezTo>
                  <a:cubicBezTo>
                    <a:pt x="6430" y="279"/>
                    <a:pt x="7034" y="466"/>
                    <a:pt x="7594" y="559"/>
                  </a:cubicBezTo>
                  <a:cubicBezTo>
                    <a:pt x="8586" y="838"/>
                    <a:pt x="9621" y="1117"/>
                    <a:pt x="10655" y="1117"/>
                  </a:cubicBezTo>
                  <a:cubicBezTo>
                    <a:pt x="10698" y="1117"/>
                    <a:pt x="10698" y="1117"/>
                    <a:pt x="10698" y="1117"/>
                  </a:cubicBezTo>
                  <a:cubicBezTo>
                    <a:pt x="11906" y="1117"/>
                    <a:pt x="13113" y="838"/>
                    <a:pt x="14277" y="559"/>
                  </a:cubicBezTo>
                  <a:cubicBezTo>
                    <a:pt x="15269" y="372"/>
                    <a:pt x="16303" y="93"/>
                    <a:pt x="17338" y="0"/>
                  </a:cubicBezTo>
                  <a:cubicBezTo>
                    <a:pt x="17510" y="0"/>
                    <a:pt x="17640" y="0"/>
                    <a:pt x="17812" y="0"/>
                  </a:cubicBezTo>
                  <a:cubicBezTo>
                    <a:pt x="19321" y="0"/>
                    <a:pt x="20528" y="559"/>
                    <a:pt x="21520" y="1676"/>
                  </a:cubicBezTo>
                  <a:cubicBezTo>
                    <a:pt x="21520" y="2328"/>
                    <a:pt x="21520" y="2328"/>
                    <a:pt x="21520" y="2328"/>
                  </a:cubicBezTo>
                  <a:cubicBezTo>
                    <a:pt x="20442" y="1117"/>
                    <a:pt x="19278" y="466"/>
                    <a:pt x="17985" y="466"/>
                  </a:cubicBezTo>
                  <a:cubicBezTo>
                    <a:pt x="17855" y="466"/>
                    <a:pt x="17855" y="466"/>
                    <a:pt x="17855" y="466"/>
                  </a:cubicBezTo>
                  <a:cubicBezTo>
                    <a:pt x="16734" y="559"/>
                    <a:pt x="15613" y="838"/>
                    <a:pt x="14492" y="1024"/>
                  </a:cubicBezTo>
                  <a:cubicBezTo>
                    <a:pt x="13846" y="1210"/>
                    <a:pt x="13199" y="1303"/>
                    <a:pt x="12509" y="1490"/>
                  </a:cubicBezTo>
                  <a:cubicBezTo>
                    <a:pt x="11992" y="1583"/>
                    <a:pt x="11474" y="1583"/>
                    <a:pt x="10957" y="1583"/>
                  </a:cubicBezTo>
                  <a:cubicBezTo>
                    <a:pt x="10095" y="1583"/>
                    <a:pt x="9233" y="1490"/>
                    <a:pt x="8370" y="1210"/>
                  </a:cubicBezTo>
                  <a:cubicBezTo>
                    <a:pt x="7680" y="1024"/>
                    <a:pt x="7680" y="1024"/>
                    <a:pt x="7680" y="1024"/>
                  </a:cubicBezTo>
                  <a:cubicBezTo>
                    <a:pt x="6689" y="745"/>
                    <a:pt x="5611" y="466"/>
                    <a:pt x="4576" y="466"/>
                  </a:cubicBezTo>
                  <a:cubicBezTo>
                    <a:pt x="4231" y="466"/>
                    <a:pt x="3886" y="559"/>
                    <a:pt x="3542" y="652"/>
                  </a:cubicBezTo>
                  <a:cubicBezTo>
                    <a:pt x="2679" y="838"/>
                    <a:pt x="1084" y="1676"/>
                    <a:pt x="480" y="3631"/>
                  </a:cubicBezTo>
                  <a:cubicBezTo>
                    <a:pt x="222" y="4469"/>
                    <a:pt x="179" y="5400"/>
                    <a:pt x="351" y="6424"/>
                  </a:cubicBezTo>
                  <a:cubicBezTo>
                    <a:pt x="696" y="8659"/>
                    <a:pt x="1645" y="10800"/>
                    <a:pt x="3283" y="12941"/>
                  </a:cubicBezTo>
                  <a:cubicBezTo>
                    <a:pt x="4706" y="14710"/>
                    <a:pt x="6387" y="16107"/>
                    <a:pt x="8629" y="17317"/>
                  </a:cubicBezTo>
                  <a:cubicBezTo>
                    <a:pt x="10354" y="18248"/>
                    <a:pt x="12164" y="18993"/>
                    <a:pt x="13889" y="19645"/>
                  </a:cubicBezTo>
                  <a:cubicBezTo>
                    <a:pt x="14492" y="19924"/>
                    <a:pt x="14492" y="19924"/>
                    <a:pt x="14492" y="19924"/>
                  </a:cubicBezTo>
                  <a:cubicBezTo>
                    <a:pt x="16001" y="20483"/>
                    <a:pt x="17424" y="20948"/>
                    <a:pt x="18890" y="20948"/>
                  </a:cubicBezTo>
                  <a:cubicBezTo>
                    <a:pt x="19106" y="20948"/>
                    <a:pt x="19321" y="20948"/>
                    <a:pt x="19537" y="20948"/>
                  </a:cubicBezTo>
                  <a:cubicBezTo>
                    <a:pt x="20227" y="20855"/>
                    <a:pt x="20916" y="20669"/>
                    <a:pt x="21520" y="20297"/>
                  </a:cubicBezTo>
                  <a:cubicBezTo>
                    <a:pt x="21520" y="21041"/>
                    <a:pt x="21520" y="21041"/>
                    <a:pt x="21520" y="21041"/>
                  </a:cubicBezTo>
                  <a:cubicBezTo>
                    <a:pt x="20960" y="21321"/>
                    <a:pt x="20356" y="21507"/>
                    <a:pt x="19752" y="21600"/>
                  </a:cubicBezTo>
                  <a:cubicBezTo>
                    <a:pt x="19494" y="21600"/>
                    <a:pt x="19278" y="21600"/>
                    <a:pt x="19063" y="21600"/>
                  </a:cubicBezTo>
                  <a:cubicBezTo>
                    <a:pt x="19063" y="21600"/>
                    <a:pt x="19063" y="21600"/>
                    <a:pt x="19063" y="21600"/>
                  </a:cubicBezTo>
                  <a:close/>
                </a:path>
              </a:pathLst>
            </a:custGeom>
            <a:solidFill>
              <a:srgbClr val="F2F2F2">
                <a:alpha val="14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54" name="Freeform 519"/>
            <p:cNvSpPr/>
            <p:nvPr/>
          </p:nvSpPr>
          <p:spPr>
            <a:xfrm flipH="1" rot="16200000">
              <a:off x="992839" y="6831325"/>
              <a:ext cx="23711" cy="207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cubicBezTo>
                    <a:pt x="7200" y="2700"/>
                    <a:pt x="14400" y="5400"/>
                    <a:pt x="21600" y="10800"/>
                  </a:cubicBezTo>
                  <a:cubicBezTo>
                    <a:pt x="21600" y="21600"/>
                    <a:pt x="21600" y="21600"/>
                    <a:pt x="21600" y="21600"/>
                  </a:cubicBezTo>
                  <a:cubicBezTo>
                    <a:pt x="16800" y="18900"/>
                    <a:pt x="2400" y="2700"/>
                    <a:pt x="0" y="0"/>
                  </a:cubicBezTo>
                  <a:close/>
                </a:path>
              </a:pathLst>
            </a:custGeom>
            <a:solidFill>
              <a:srgbClr val="F2F2F2">
                <a:alpha val="14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55" name="Freeform 520"/>
            <p:cNvSpPr/>
            <p:nvPr/>
          </p:nvSpPr>
          <p:spPr>
            <a:xfrm flipH="1" rot="16200000">
              <a:off x="1243273" y="6816507"/>
              <a:ext cx="53347" cy="207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cubicBezTo>
                    <a:pt x="7560" y="16200"/>
                    <a:pt x="14040" y="10800"/>
                    <a:pt x="21600" y="0"/>
                  </a:cubicBezTo>
                  <a:cubicBezTo>
                    <a:pt x="21600" y="8100"/>
                    <a:pt x="21600" y="8100"/>
                    <a:pt x="21600" y="8100"/>
                  </a:cubicBezTo>
                  <a:cubicBezTo>
                    <a:pt x="14040" y="16200"/>
                    <a:pt x="6480" y="21600"/>
                    <a:pt x="0" y="21600"/>
                  </a:cubicBezTo>
                  <a:close/>
                </a:path>
              </a:pathLst>
            </a:custGeom>
            <a:solidFill>
              <a:srgbClr val="F2F2F2">
                <a:alpha val="14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56" name="Freeform 521"/>
            <p:cNvSpPr/>
            <p:nvPr/>
          </p:nvSpPr>
          <p:spPr>
            <a:xfrm flipH="1" rot="16200000">
              <a:off x="991357" y="6820952"/>
              <a:ext cx="37048" cy="370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12343"/>
                  </a:moveTo>
                  <a:cubicBezTo>
                    <a:pt x="13886" y="7714"/>
                    <a:pt x="7714" y="4629"/>
                    <a:pt x="1543" y="0"/>
                  </a:cubicBezTo>
                  <a:cubicBezTo>
                    <a:pt x="0" y="0"/>
                    <a:pt x="0" y="0"/>
                    <a:pt x="0" y="1543"/>
                  </a:cubicBezTo>
                  <a:cubicBezTo>
                    <a:pt x="7714" y="7714"/>
                    <a:pt x="13886" y="13886"/>
                    <a:pt x="21600" y="21600"/>
                  </a:cubicBezTo>
                  <a:lnTo>
                    <a:pt x="21600" y="12343"/>
                  </a:lnTo>
                  <a:close/>
                </a:path>
              </a:pathLst>
            </a:custGeom>
            <a:solidFill>
              <a:srgbClr val="F2F2F2">
                <a:alpha val="14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57" name="Freeform 522"/>
            <p:cNvSpPr/>
            <p:nvPr/>
          </p:nvSpPr>
          <p:spPr>
            <a:xfrm flipH="1" rot="16200000">
              <a:off x="1245074" y="6828682"/>
              <a:ext cx="37886" cy="207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40" h="21600" fill="norm" stroke="1" extrusionOk="0">
                  <a:moveTo>
                    <a:pt x="21240" y="0"/>
                  </a:moveTo>
                  <a:cubicBezTo>
                    <a:pt x="15480" y="8100"/>
                    <a:pt x="8280" y="13500"/>
                    <a:pt x="1080" y="16200"/>
                  </a:cubicBezTo>
                  <a:cubicBezTo>
                    <a:pt x="-360" y="16200"/>
                    <a:pt x="-360" y="21600"/>
                    <a:pt x="1080" y="21600"/>
                  </a:cubicBezTo>
                  <a:cubicBezTo>
                    <a:pt x="9720" y="21600"/>
                    <a:pt x="15480" y="21600"/>
                    <a:pt x="21240" y="18900"/>
                  </a:cubicBezTo>
                  <a:lnTo>
                    <a:pt x="21240" y="0"/>
                  </a:lnTo>
                  <a:close/>
                </a:path>
              </a:pathLst>
            </a:custGeom>
            <a:solidFill>
              <a:srgbClr val="F2F2F2">
                <a:alpha val="14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58" name="Freeform 523"/>
            <p:cNvSpPr/>
            <p:nvPr/>
          </p:nvSpPr>
          <p:spPr>
            <a:xfrm flipH="1" rot="16200000">
              <a:off x="975797" y="6790573"/>
              <a:ext cx="63721" cy="6223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15300" y="13500"/>
                    <a:pt x="8100" y="6300"/>
                    <a:pt x="0" y="0"/>
                  </a:cubicBezTo>
                  <a:cubicBezTo>
                    <a:pt x="2700" y="1800"/>
                    <a:pt x="5400" y="2700"/>
                    <a:pt x="8100" y="4500"/>
                  </a:cubicBezTo>
                  <a:cubicBezTo>
                    <a:pt x="13500" y="8100"/>
                    <a:pt x="17100" y="11700"/>
                    <a:pt x="21600" y="16200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F2F2F2">
                <a:alpha val="14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59" name="Freeform 524"/>
            <p:cNvSpPr/>
            <p:nvPr/>
          </p:nvSpPr>
          <p:spPr>
            <a:xfrm flipH="1" rot="16200000">
              <a:off x="1236605" y="6812801"/>
              <a:ext cx="44456" cy="370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082" y="15429"/>
                  </a:moveTo>
                  <a:cubicBezTo>
                    <a:pt x="11435" y="10800"/>
                    <a:pt x="16518" y="6171"/>
                    <a:pt x="21600" y="0"/>
                  </a:cubicBezTo>
                  <a:cubicBezTo>
                    <a:pt x="21600" y="12343"/>
                    <a:pt x="21600" y="12343"/>
                    <a:pt x="21600" y="12343"/>
                  </a:cubicBezTo>
                  <a:cubicBezTo>
                    <a:pt x="15247" y="16971"/>
                    <a:pt x="7624" y="20057"/>
                    <a:pt x="0" y="21600"/>
                  </a:cubicBezTo>
                  <a:cubicBezTo>
                    <a:pt x="1271" y="20057"/>
                    <a:pt x="3812" y="18514"/>
                    <a:pt x="5082" y="15429"/>
                  </a:cubicBezTo>
                  <a:close/>
                </a:path>
              </a:pathLst>
            </a:custGeom>
            <a:solidFill>
              <a:srgbClr val="F2F2F2">
                <a:alpha val="14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60" name="Freeform 525"/>
            <p:cNvSpPr/>
            <p:nvPr/>
          </p:nvSpPr>
          <p:spPr>
            <a:xfrm flipH="1" rot="16200000">
              <a:off x="1256925" y="6841276"/>
              <a:ext cx="12701" cy="127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cubicBezTo>
                    <a:pt x="5400" y="14400"/>
                    <a:pt x="16200" y="7200"/>
                    <a:pt x="21600" y="0"/>
                  </a:cubicBezTo>
                  <a:cubicBezTo>
                    <a:pt x="21600" y="7200"/>
                    <a:pt x="21600" y="7200"/>
                    <a:pt x="21600" y="7200"/>
                  </a:cubicBezTo>
                  <a:cubicBezTo>
                    <a:pt x="16200" y="14400"/>
                    <a:pt x="5400" y="14400"/>
                    <a:pt x="0" y="21600"/>
                  </a:cubicBezTo>
                  <a:close/>
                </a:path>
              </a:pathLst>
            </a:custGeom>
            <a:solidFill>
              <a:srgbClr val="F2F2F2">
                <a:alpha val="14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61" name="Freeform 526"/>
            <p:cNvSpPr/>
            <p:nvPr/>
          </p:nvSpPr>
          <p:spPr>
            <a:xfrm flipH="1" rot="16200000">
              <a:off x="872069" y="6677954"/>
              <a:ext cx="245988" cy="1052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20451" y="17280"/>
                    <a:pt x="18843" y="14040"/>
                    <a:pt x="17004" y="11340"/>
                  </a:cubicBezTo>
                  <a:cubicBezTo>
                    <a:pt x="14017" y="7020"/>
                    <a:pt x="10800" y="3780"/>
                    <a:pt x="7583" y="2700"/>
                  </a:cubicBezTo>
                  <a:cubicBezTo>
                    <a:pt x="5055" y="1620"/>
                    <a:pt x="2528" y="1080"/>
                    <a:pt x="0" y="540"/>
                  </a:cubicBezTo>
                  <a:cubicBezTo>
                    <a:pt x="1609" y="0"/>
                    <a:pt x="3217" y="0"/>
                    <a:pt x="4596" y="0"/>
                  </a:cubicBezTo>
                  <a:cubicBezTo>
                    <a:pt x="6664" y="0"/>
                    <a:pt x="8272" y="0"/>
                    <a:pt x="10111" y="1080"/>
                  </a:cubicBezTo>
                  <a:cubicBezTo>
                    <a:pt x="14706" y="3780"/>
                    <a:pt x="17923" y="7560"/>
                    <a:pt x="20221" y="12960"/>
                  </a:cubicBezTo>
                  <a:cubicBezTo>
                    <a:pt x="20681" y="14040"/>
                    <a:pt x="21140" y="15120"/>
                    <a:pt x="21600" y="16200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F2F2F2">
                <a:alpha val="14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62" name="Freeform 527"/>
            <p:cNvSpPr/>
            <p:nvPr/>
          </p:nvSpPr>
          <p:spPr>
            <a:xfrm flipH="1" rot="16200000">
              <a:off x="1046185" y="6594230"/>
              <a:ext cx="422329" cy="9632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1001" y="21600"/>
                  </a:moveTo>
                  <a:cubicBezTo>
                    <a:pt x="7379" y="21600"/>
                    <a:pt x="3354" y="18097"/>
                    <a:pt x="0" y="14595"/>
                  </a:cubicBezTo>
                  <a:cubicBezTo>
                    <a:pt x="2952" y="16930"/>
                    <a:pt x="6037" y="18097"/>
                    <a:pt x="8989" y="18097"/>
                  </a:cubicBezTo>
                  <a:cubicBezTo>
                    <a:pt x="9257" y="18097"/>
                    <a:pt x="9660" y="18097"/>
                    <a:pt x="10062" y="18097"/>
                  </a:cubicBezTo>
                  <a:cubicBezTo>
                    <a:pt x="13684" y="18097"/>
                    <a:pt x="18783" y="16346"/>
                    <a:pt x="21332" y="1751"/>
                  </a:cubicBezTo>
                  <a:cubicBezTo>
                    <a:pt x="21332" y="1168"/>
                    <a:pt x="21466" y="584"/>
                    <a:pt x="21600" y="0"/>
                  </a:cubicBezTo>
                  <a:cubicBezTo>
                    <a:pt x="21600" y="5254"/>
                    <a:pt x="21600" y="5254"/>
                    <a:pt x="21600" y="5254"/>
                  </a:cubicBezTo>
                  <a:cubicBezTo>
                    <a:pt x="19319" y="16346"/>
                    <a:pt x="15697" y="21600"/>
                    <a:pt x="11001" y="21600"/>
                  </a:cubicBezTo>
                  <a:cubicBezTo>
                    <a:pt x="11001" y="21600"/>
                    <a:pt x="11001" y="21600"/>
                    <a:pt x="11001" y="21600"/>
                  </a:cubicBezTo>
                  <a:close/>
                </a:path>
              </a:pathLst>
            </a:custGeom>
            <a:solidFill>
              <a:srgbClr val="F2F2F2">
                <a:alpha val="14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63" name="Freeform 528"/>
            <p:cNvSpPr/>
            <p:nvPr/>
          </p:nvSpPr>
          <p:spPr>
            <a:xfrm flipH="1" rot="16200000">
              <a:off x="1192150" y="6618680"/>
              <a:ext cx="425291" cy="444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2533" y="21600"/>
                  </a:moveTo>
                  <a:cubicBezTo>
                    <a:pt x="11333" y="21600"/>
                    <a:pt x="10133" y="21600"/>
                    <a:pt x="9067" y="20329"/>
                  </a:cubicBezTo>
                  <a:cubicBezTo>
                    <a:pt x="6667" y="17788"/>
                    <a:pt x="4667" y="13976"/>
                    <a:pt x="2933" y="10165"/>
                  </a:cubicBezTo>
                  <a:cubicBezTo>
                    <a:pt x="1867" y="7624"/>
                    <a:pt x="933" y="5082"/>
                    <a:pt x="0" y="1271"/>
                  </a:cubicBezTo>
                  <a:cubicBezTo>
                    <a:pt x="4400" y="11435"/>
                    <a:pt x="8133" y="15247"/>
                    <a:pt x="11733" y="15247"/>
                  </a:cubicBezTo>
                  <a:cubicBezTo>
                    <a:pt x="14800" y="15247"/>
                    <a:pt x="17600" y="11435"/>
                    <a:pt x="20133" y="3812"/>
                  </a:cubicBezTo>
                  <a:cubicBezTo>
                    <a:pt x="20667" y="2541"/>
                    <a:pt x="21067" y="1271"/>
                    <a:pt x="21600" y="0"/>
                  </a:cubicBezTo>
                  <a:cubicBezTo>
                    <a:pt x="21600" y="8894"/>
                    <a:pt x="21600" y="8894"/>
                    <a:pt x="21600" y="8894"/>
                  </a:cubicBezTo>
                  <a:cubicBezTo>
                    <a:pt x="18667" y="17788"/>
                    <a:pt x="15600" y="21600"/>
                    <a:pt x="12533" y="21600"/>
                  </a:cubicBezTo>
                  <a:close/>
                </a:path>
              </a:pathLst>
            </a:custGeom>
            <a:solidFill>
              <a:srgbClr val="F2F2F2">
                <a:alpha val="14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64" name="Freeform 529"/>
            <p:cNvSpPr/>
            <p:nvPr/>
          </p:nvSpPr>
          <p:spPr>
            <a:xfrm flipH="1" rot="16200000">
              <a:off x="320847" y="5655506"/>
              <a:ext cx="1552925" cy="84317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35" h="21600" fill="norm" stroke="1" extrusionOk="0">
                  <a:moveTo>
                    <a:pt x="20066" y="21600"/>
                  </a:moveTo>
                  <a:cubicBezTo>
                    <a:pt x="19674" y="21600"/>
                    <a:pt x="19282" y="21533"/>
                    <a:pt x="18854" y="21466"/>
                  </a:cubicBezTo>
                  <a:cubicBezTo>
                    <a:pt x="18604" y="21399"/>
                    <a:pt x="18355" y="21332"/>
                    <a:pt x="18105" y="21265"/>
                  </a:cubicBezTo>
                  <a:cubicBezTo>
                    <a:pt x="15610" y="20862"/>
                    <a:pt x="13258" y="20057"/>
                    <a:pt x="11190" y="18850"/>
                  </a:cubicBezTo>
                  <a:cubicBezTo>
                    <a:pt x="9373" y="17843"/>
                    <a:pt x="7626" y="16502"/>
                    <a:pt x="6129" y="15361"/>
                  </a:cubicBezTo>
                  <a:cubicBezTo>
                    <a:pt x="5131" y="14624"/>
                    <a:pt x="4062" y="13819"/>
                    <a:pt x="3099" y="12678"/>
                  </a:cubicBezTo>
                  <a:cubicBezTo>
                    <a:pt x="2208" y="11605"/>
                    <a:pt x="-465" y="8452"/>
                    <a:pt x="70" y="5031"/>
                  </a:cubicBezTo>
                  <a:cubicBezTo>
                    <a:pt x="355" y="3220"/>
                    <a:pt x="1388" y="1945"/>
                    <a:pt x="2280" y="1543"/>
                  </a:cubicBezTo>
                  <a:cubicBezTo>
                    <a:pt x="2850" y="1275"/>
                    <a:pt x="3456" y="1140"/>
                    <a:pt x="4204" y="1140"/>
                  </a:cubicBezTo>
                  <a:cubicBezTo>
                    <a:pt x="4632" y="1140"/>
                    <a:pt x="5060" y="1207"/>
                    <a:pt x="5487" y="1207"/>
                  </a:cubicBezTo>
                  <a:cubicBezTo>
                    <a:pt x="5880" y="1275"/>
                    <a:pt x="6307" y="1275"/>
                    <a:pt x="6735" y="1275"/>
                  </a:cubicBezTo>
                  <a:cubicBezTo>
                    <a:pt x="6806" y="1275"/>
                    <a:pt x="6806" y="1275"/>
                    <a:pt x="6806" y="1275"/>
                  </a:cubicBezTo>
                  <a:cubicBezTo>
                    <a:pt x="8695" y="1275"/>
                    <a:pt x="10549" y="872"/>
                    <a:pt x="12260" y="402"/>
                  </a:cubicBezTo>
                  <a:cubicBezTo>
                    <a:pt x="13115" y="201"/>
                    <a:pt x="14220" y="0"/>
                    <a:pt x="15361" y="0"/>
                  </a:cubicBezTo>
                  <a:cubicBezTo>
                    <a:pt x="15824" y="0"/>
                    <a:pt x="16252" y="0"/>
                    <a:pt x="16680" y="67"/>
                  </a:cubicBezTo>
                  <a:cubicBezTo>
                    <a:pt x="18070" y="335"/>
                    <a:pt x="19495" y="1140"/>
                    <a:pt x="21135" y="2482"/>
                  </a:cubicBezTo>
                  <a:cubicBezTo>
                    <a:pt x="21135" y="3019"/>
                    <a:pt x="21135" y="3019"/>
                    <a:pt x="21135" y="3019"/>
                  </a:cubicBezTo>
                  <a:cubicBezTo>
                    <a:pt x="20101" y="2080"/>
                    <a:pt x="18961" y="1207"/>
                    <a:pt x="17678" y="805"/>
                  </a:cubicBezTo>
                  <a:cubicBezTo>
                    <a:pt x="16929" y="537"/>
                    <a:pt x="16109" y="402"/>
                    <a:pt x="15254" y="402"/>
                  </a:cubicBezTo>
                  <a:cubicBezTo>
                    <a:pt x="14612" y="402"/>
                    <a:pt x="13971" y="470"/>
                    <a:pt x="13258" y="671"/>
                  </a:cubicBezTo>
                  <a:cubicBezTo>
                    <a:pt x="12687" y="738"/>
                    <a:pt x="12117" y="872"/>
                    <a:pt x="11547" y="1006"/>
                  </a:cubicBezTo>
                  <a:cubicBezTo>
                    <a:pt x="10406" y="1342"/>
                    <a:pt x="9230" y="1610"/>
                    <a:pt x="8054" y="1677"/>
                  </a:cubicBezTo>
                  <a:cubicBezTo>
                    <a:pt x="7697" y="1677"/>
                    <a:pt x="7341" y="1744"/>
                    <a:pt x="6949" y="1744"/>
                  </a:cubicBezTo>
                  <a:cubicBezTo>
                    <a:pt x="6379" y="1744"/>
                    <a:pt x="5808" y="1677"/>
                    <a:pt x="5274" y="1610"/>
                  </a:cubicBezTo>
                  <a:cubicBezTo>
                    <a:pt x="5202" y="1610"/>
                    <a:pt x="5202" y="1610"/>
                    <a:pt x="5202" y="1610"/>
                  </a:cubicBezTo>
                  <a:cubicBezTo>
                    <a:pt x="4846" y="1610"/>
                    <a:pt x="4454" y="1543"/>
                    <a:pt x="4062" y="1543"/>
                  </a:cubicBezTo>
                  <a:cubicBezTo>
                    <a:pt x="3741" y="1543"/>
                    <a:pt x="3456" y="1610"/>
                    <a:pt x="3171" y="1677"/>
                  </a:cubicBezTo>
                  <a:cubicBezTo>
                    <a:pt x="1994" y="1945"/>
                    <a:pt x="177" y="3354"/>
                    <a:pt x="284" y="6037"/>
                  </a:cubicBezTo>
                  <a:cubicBezTo>
                    <a:pt x="355" y="7983"/>
                    <a:pt x="1282" y="9593"/>
                    <a:pt x="1994" y="10666"/>
                  </a:cubicBezTo>
                  <a:cubicBezTo>
                    <a:pt x="4026" y="13752"/>
                    <a:pt x="6592" y="15429"/>
                    <a:pt x="9087" y="17106"/>
                  </a:cubicBezTo>
                  <a:cubicBezTo>
                    <a:pt x="9337" y="17240"/>
                    <a:pt x="9337" y="17240"/>
                    <a:pt x="9337" y="17240"/>
                  </a:cubicBezTo>
                  <a:cubicBezTo>
                    <a:pt x="12759" y="19520"/>
                    <a:pt x="16359" y="20795"/>
                    <a:pt x="20101" y="21130"/>
                  </a:cubicBezTo>
                  <a:cubicBezTo>
                    <a:pt x="20137" y="21130"/>
                    <a:pt x="20173" y="21130"/>
                    <a:pt x="20173" y="21198"/>
                  </a:cubicBezTo>
                  <a:cubicBezTo>
                    <a:pt x="20208" y="21198"/>
                    <a:pt x="20208" y="21198"/>
                    <a:pt x="20208" y="21198"/>
                  </a:cubicBezTo>
                  <a:cubicBezTo>
                    <a:pt x="20244" y="21198"/>
                    <a:pt x="20244" y="21198"/>
                    <a:pt x="20244" y="21198"/>
                  </a:cubicBezTo>
                  <a:cubicBezTo>
                    <a:pt x="20529" y="21198"/>
                    <a:pt x="20850" y="21130"/>
                    <a:pt x="21135" y="21063"/>
                  </a:cubicBezTo>
                  <a:cubicBezTo>
                    <a:pt x="21135" y="21466"/>
                    <a:pt x="21135" y="21466"/>
                    <a:pt x="21135" y="21466"/>
                  </a:cubicBezTo>
                  <a:cubicBezTo>
                    <a:pt x="20779" y="21533"/>
                    <a:pt x="20422" y="21600"/>
                    <a:pt x="20066" y="21600"/>
                  </a:cubicBezTo>
                  <a:close/>
                </a:path>
              </a:pathLst>
            </a:custGeom>
            <a:solidFill>
              <a:srgbClr val="F2F2F2">
                <a:alpha val="14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65" name="Freeform 530"/>
            <p:cNvSpPr/>
            <p:nvPr/>
          </p:nvSpPr>
          <p:spPr>
            <a:xfrm flipH="1" rot="16200000">
              <a:off x="1438876" y="6785389"/>
              <a:ext cx="115585" cy="207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9327" y="21600"/>
                  </a:moveTo>
                  <a:cubicBezTo>
                    <a:pt x="5891" y="21600"/>
                    <a:pt x="2945" y="18900"/>
                    <a:pt x="0" y="16200"/>
                  </a:cubicBezTo>
                  <a:cubicBezTo>
                    <a:pt x="1964" y="16200"/>
                    <a:pt x="3927" y="13500"/>
                    <a:pt x="5891" y="13500"/>
                  </a:cubicBezTo>
                  <a:cubicBezTo>
                    <a:pt x="7364" y="10800"/>
                    <a:pt x="9327" y="8100"/>
                    <a:pt x="10800" y="8100"/>
                  </a:cubicBezTo>
                  <a:cubicBezTo>
                    <a:pt x="14727" y="5400"/>
                    <a:pt x="18164" y="2700"/>
                    <a:pt x="21600" y="0"/>
                  </a:cubicBezTo>
                  <a:cubicBezTo>
                    <a:pt x="21600" y="13500"/>
                    <a:pt x="21600" y="13500"/>
                    <a:pt x="21600" y="13500"/>
                  </a:cubicBezTo>
                  <a:cubicBezTo>
                    <a:pt x="17182" y="18900"/>
                    <a:pt x="13745" y="21600"/>
                    <a:pt x="10800" y="21600"/>
                  </a:cubicBezTo>
                  <a:cubicBezTo>
                    <a:pt x="10309" y="21600"/>
                    <a:pt x="9818" y="21600"/>
                    <a:pt x="9327" y="21600"/>
                  </a:cubicBezTo>
                  <a:close/>
                </a:path>
              </a:pathLst>
            </a:custGeom>
            <a:solidFill>
              <a:srgbClr val="F2F2F2">
                <a:alpha val="14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66" name="Freeform 531"/>
            <p:cNvSpPr/>
            <p:nvPr/>
          </p:nvSpPr>
          <p:spPr>
            <a:xfrm flipH="1" rot="16200000">
              <a:off x="33527" y="5282237"/>
              <a:ext cx="2046065" cy="109656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27" h="21600" fill="norm" stroke="1" extrusionOk="0">
                  <a:moveTo>
                    <a:pt x="21227" y="21600"/>
                  </a:moveTo>
                  <a:cubicBezTo>
                    <a:pt x="21010" y="21600"/>
                    <a:pt x="20819" y="21548"/>
                    <a:pt x="20629" y="21548"/>
                  </a:cubicBezTo>
                  <a:cubicBezTo>
                    <a:pt x="19570" y="21394"/>
                    <a:pt x="18537" y="20930"/>
                    <a:pt x="17559" y="20517"/>
                  </a:cubicBezTo>
                  <a:cubicBezTo>
                    <a:pt x="17532" y="20517"/>
                    <a:pt x="17532" y="20517"/>
                    <a:pt x="17532" y="20517"/>
                  </a:cubicBezTo>
                  <a:cubicBezTo>
                    <a:pt x="17505" y="20569"/>
                    <a:pt x="17505" y="20569"/>
                    <a:pt x="17505" y="20569"/>
                  </a:cubicBezTo>
                  <a:cubicBezTo>
                    <a:pt x="17505" y="20569"/>
                    <a:pt x="17505" y="20569"/>
                    <a:pt x="17478" y="20569"/>
                  </a:cubicBezTo>
                  <a:cubicBezTo>
                    <a:pt x="17478" y="20569"/>
                    <a:pt x="17478" y="20569"/>
                    <a:pt x="17450" y="20569"/>
                  </a:cubicBezTo>
                  <a:cubicBezTo>
                    <a:pt x="17369" y="20466"/>
                    <a:pt x="17260" y="20414"/>
                    <a:pt x="17179" y="20363"/>
                  </a:cubicBezTo>
                  <a:cubicBezTo>
                    <a:pt x="16989" y="20311"/>
                    <a:pt x="16825" y="20208"/>
                    <a:pt x="16635" y="20157"/>
                  </a:cubicBezTo>
                  <a:cubicBezTo>
                    <a:pt x="16391" y="20053"/>
                    <a:pt x="16146" y="19950"/>
                    <a:pt x="15902" y="19847"/>
                  </a:cubicBezTo>
                  <a:cubicBezTo>
                    <a:pt x="15413" y="19693"/>
                    <a:pt x="14924" y="19486"/>
                    <a:pt x="14462" y="19280"/>
                  </a:cubicBezTo>
                  <a:cubicBezTo>
                    <a:pt x="14326" y="19229"/>
                    <a:pt x="14326" y="19229"/>
                    <a:pt x="14326" y="19229"/>
                  </a:cubicBezTo>
                  <a:cubicBezTo>
                    <a:pt x="13973" y="19126"/>
                    <a:pt x="13973" y="19126"/>
                    <a:pt x="13973" y="19126"/>
                  </a:cubicBezTo>
                  <a:cubicBezTo>
                    <a:pt x="12777" y="18662"/>
                    <a:pt x="11582" y="17888"/>
                    <a:pt x="10413" y="17167"/>
                  </a:cubicBezTo>
                  <a:cubicBezTo>
                    <a:pt x="10305" y="17115"/>
                    <a:pt x="10305" y="17115"/>
                    <a:pt x="10305" y="17115"/>
                  </a:cubicBezTo>
                  <a:cubicBezTo>
                    <a:pt x="9680" y="16703"/>
                    <a:pt x="9028" y="16342"/>
                    <a:pt x="8376" y="15981"/>
                  </a:cubicBezTo>
                  <a:cubicBezTo>
                    <a:pt x="7207" y="15259"/>
                    <a:pt x="5985" y="14537"/>
                    <a:pt x="4816" y="13713"/>
                  </a:cubicBezTo>
                  <a:cubicBezTo>
                    <a:pt x="3431" y="12733"/>
                    <a:pt x="1882" y="11547"/>
                    <a:pt x="877" y="9434"/>
                  </a:cubicBezTo>
                  <a:cubicBezTo>
                    <a:pt x="62" y="7784"/>
                    <a:pt x="-373" y="5207"/>
                    <a:pt x="415" y="3196"/>
                  </a:cubicBezTo>
                  <a:cubicBezTo>
                    <a:pt x="1094" y="1495"/>
                    <a:pt x="2371" y="464"/>
                    <a:pt x="4327" y="103"/>
                  </a:cubicBezTo>
                  <a:cubicBezTo>
                    <a:pt x="4708" y="52"/>
                    <a:pt x="5142" y="52"/>
                    <a:pt x="5604" y="52"/>
                  </a:cubicBezTo>
                  <a:cubicBezTo>
                    <a:pt x="6039" y="52"/>
                    <a:pt x="6474" y="52"/>
                    <a:pt x="6909" y="103"/>
                  </a:cubicBezTo>
                  <a:cubicBezTo>
                    <a:pt x="8267" y="206"/>
                    <a:pt x="9598" y="309"/>
                    <a:pt x="10930" y="309"/>
                  </a:cubicBezTo>
                  <a:cubicBezTo>
                    <a:pt x="11147" y="309"/>
                    <a:pt x="11147" y="309"/>
                    <a:pt x="11147" y="309"/>
                  </a:cubicBezTo>
                  <a:cubicBezTo>
                    <a:pt x="11989" y="258"/>
                    <a:pt x="12832" y="206"/>
                    <a:pt x="13674" y="155"/>
                  </a:cubicBezTo>
                  <a:cubicBezTo>
                    <a:pt x="14543" y="103"/>
                    <a:pt x="15440" y="0"/>
                    <a:pt x="16309" y="0"/>
                  </a:cubicBezTo>
                  <a:cubicBezTo>
                    <a:pt x="17478" y="0"/>
                    <a:pt x="18429" y="155"/>
                    <a:pt x="19352" y="412"/>
                  </a:cubicBezTo>
                  <a:cubicBezTo>
                    <a:pt x="19977" y="567"/>
                    <a:pt x="20602" y="773"/>
                    <a:pt x="21227" y="1031"/>
                  </a:cubicBezTo>
                  <a:cubicBezTo>
                    <a:pt x="21227" y="1392"/>
                    <a:pt x="21227" y="1392"/>
                    <a:pt x="21227" y="1392"/>
                  </a:cubicBezTo>
                  <a:cubicBezTo>
                    <a:pt x="20059" y="876"/>
                    <a:pt x="18945" y="516"/>
                    <a:pt x="17858" y="412"/>
                  </a:cubicBezTo>
                  <a:cubicBezTo>
                    <a:pt x="17369" y="309"/>
                    <a:pt x="16853" y="309"/>
                    <a:pt x="16282" y="309"/>
                  </a:cubicBezTo>
                  <a:cubicBezTo>
                    <a:pt x="15385" y="309"/>
                    <a:pt x="14489" y="361"/>
                    <a:pt x="13728" y="464"/>
                  </a:cubicBezTo>
                  <a:cubicBezTo>
                    <a:pt x="12832" y="567"/>
                    <a:pt x="11908" y="619"/>
                    <a:pt x="10930" y="619"/>
                  </a:cubicBezTo>
                  <a:cubicBezTo>
                    <a:pt x="10441" y="619"/>
                    <a:pt x="9952" y="567"/>
                    <a:pt x="9435" y="567"/>
                  </a:cubicBezTo>
                  <a:cubicBezTo>
                    <a:pt x="8946" y="567"/>
                    <a:pt x="8430" y="516"/>
                    <a:pt x="7914" y="464"/>
                  </a:cubicBezTo>
                  <a:cubicBezTo>
                    <a:pt x="7235" y="361"/>
                    <a:pt x="6528" y="309"/>
                    <a:pt x="5822" y="309"/>
                  </a:cubicBezTo>
                  <a:cubicBezTo>
                    <a:pt x="4844" y="309"/>
                    <a:pt x="4029" y="464"/>
                    <a:pt x="3295" y="722"/>
                  </a:cubicBezTo>
                  <a:cubicBezTo>
                    <a:pt x="2670" y="979"/>
                    <a:pt x="1149" y="1753"/>
                    <a:pt x="496" y="3660"/>
                  </a:cubicBezTo>
                  <a:cubicBezTo>
                    <a:pt x="198" y="4485"/>
                    <a:pt x="116" y="5464"/>
                    <a:pt x="225" y="6547"/>
                  </a:cubicBezTo>
                  <a:cubicBezTo>
                    <a:pt x="578" y="9640"/>
                    <a:pt x="2371" y="11444"/>
                    <a:pt x="3920" y="12682"/>
                  </a:cubicBezTo>
                  <a:cubicBezTo>
                    <a:pt x="5251" y="13764"/>
                    <a:pt x="6664" y="14589"/>
                    <a:pt x="8022" y="15362"/>
                  </a:cubicBezTo>
                  <a:cubicBezTo>
                    <a:pt x="8593" y="15723"/>
                    <a:pt x="9164" y="16032"/>
                    <a:pt x="9707" y="16393"/>
                  </a:cubicBezTo>
                  <a:cubicBezTo>
                    <a:pt x="9952" y="16548"/>
                    <a:pt x="10196" y="16703"/>
                    <a:pt x="10441" y="16857"/>
                  </a:cubicBezTo>
                  <a:cubicBezTo>
                    <a:pt x="11500" y="17527"/>
                    <a:pt x="12614" y="18198"/>
                    <a:pt x="13728" y="18662"/>
                  </a:cubicBezTo>
                  <a:cubicBezTo>
                    <a:pt x="14081" y="18765"/>
                    <a:pt x="14435" y="18919"/>
                    <a:pt x="14761" y="19022"/>
                  </a:cubicBezTo>
                  <a:cubicBezTo>
                    <a:pt x="15549" y="19280"/>
                    <a:pt x="16336" y="19589"/>
                    <a:pt x="17070" y="20002"/>
                  </a:cubicBezTo>
                  <a:cubicBezTo>
                    <a:pt x="17450" y="20157"/>
                    <a:pt x="17831" y="20311"/>
                    <a:pt x="18184" y="20466"/>
                  </a:cubicBezTo>
                  <a:cubicBezTo>
                    <a:pt x="19026" y="20827"/>
                    <a:pt x="20140" y="21188"/>
                    <a:pt x="21227" y="21239"/>
                  </a:cubicBezTo>
                  <a:lnTo>
                    <a:pt x="21227" y="21600"/>
                  </a:lnTo>
                  <a:close/>
                </a:path>
              </a:pathLst>
            </a:custGeom>
            <a:solidFill>
              <a:srgbClr val="F2F2F2">
                <a:alpha val="14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67" name="Freeform 532"/>
            <p:cNvSpPr/>
            <p:nvPr/>
          </p:nvSpPr>
          <p:spPr>
            <a:xfrm flipH="1" rot="16200000">
              <a:off x="-393828" y="4674098"/>
              <a:ext cx="2758517" cy="16003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86" h="21600" fill="norm" stroke="1" extrusionOk="0">
                  <a:moveTo>
                    <a:pt x="21286" y="21600"/>
                  </a:moveTo>
                  <a:cubicBezTo>
                    <a:pt x="20579" y="21565"/>
                    <a:pt x="19831" y="21459"/>
                    <a:pt x="19023" y="21246"/>
                  </a:cubicBezTo>
                  <a:cubicBezTo>
                    <a:pt x="17346" y="20787"/>
                    <a:pt x="15568" y="19903"/>
                    <a:pt x="13406" y="18383"/>
                  </a:cubicBezTo>
                  <a:cubicBezTo>
                    <a:pt x="13103" y="18171"/>
                    <a:pt x="12800" y="17923"/>
                    <a:pt x="12496" y="17711"/>
                  </a:cubicBezTo>
                  <a:cubicBezTo>
                    <a:pt x="11870" y="17252"/>
                    <a:pt x="11224" y="16757"/>
                    <a:pt x="10577" y="16403"/>
                  </a:cubicBezTo>
                  <a:cubicBezTo>
                    <a:pt x="9526" y="15838"/>
                    <a:pt x="8476" y="15449"/>
                    <a:pt x="7667" y="15201"/>
                  </a:cubicBezTo>
                  <a:cubicBezTo>
                    <a:pt x="7344" y="15095"/>
                    <a:pt x="7021" y="14989"/>
                    <a:pt x="6697" y="14883"/>
                  </a:cubicBezTo>
                  <a:cubicBezTo>
                    <a:pt x="5364" y="14459"/>
                    <a:pt x="3970" y="14070"/>
                    <a:pt x="2717" y="13151"/>
                  </a:cubicBezTo>
                  <a:cubicBezTo>
                    <a:pt x="1787" y="12515"/>
                    <a:pt x="494" y="11419"/>
                    <a:pt x="110" y="9616"/>
                  </a:cubicBezTo>
                  <a:cubicBezTo>
                    <a:pt x="-314" y="7742"/>
                    <a:pt x="555" y="5904"/>
                    <a:pt x="1545" y="4985"/>
                  </a:cubicBezTo>
                  <a:cubicBezTo>
                    <a:pt x="2697" y="3924"/>
                    <a:pt x="4030" y="3535"/>
                    <a:pt x="5323" y="3182"/>
                  </a:cubicBezTo>
                  <a:cubicBezTo>
                    <a:pt x="5687" y="3076"/>
                    <a:pt x="5687" y="3076"/>
                    <a:pt x="5687" y="3076"/>
                  </a:cubicBezTo>
                  <a:cubicBezTo>
                    <a:pt x="6455" y="2864"/>
                    <a:pt x="7102" y="2651"/>
                    <a:pt x="7748" y="2333"/>
                  </a:cubicBezTo>
                  <a:cubicBezTo>
                    <a:pt x="8233" y="2121"/>
                    <a:pt x="8718" y="1874"/>
                    <a:pt x="9203" y="1626"/>
                  </a:cubicBezTo>
                  <a:cubicBezTo>
                    <a:pt x="9607" y="1379"/>
                    <a:pt x="10052" y="1167"/>
                    <a:pt x="10476" y="955"/>
                  </a:cubicBezTo>
                  <a:cubicBezTo>
                    <a:pt x="11203" y="601"/>
                    <a:pt x="12173" y="177"/>
                    <a:pt x="13183" y="35"/>
                  </a:cubicBezTo>
                  <a:cubicBezTo>
                    <a:pt x="13446" y="0"/>
                    <a:pt x="13729" y="0"/>
                    <a:pt x="14032" y="0"/>
                  </a:cubicBezTo>
                  <a:cubicBezTo>
                    <a:pt x="14598" y="0"/>
                    <a:pt x="15164" y="71"/>
                    <a:pt x="15628" y="106"/>
                  </a:cubicBezTo>
                  <a:cubicBezTo>
                    <a:pt x="17326" y="354"/>
                    <a:pt x="18922" y="742"/>
                    <a:pt x="20397" y="1343"/>
                  </a:cubicBezTo>
                  <a:cubicBezTo>
                    <a:pt x="20700" y="1449"/>
                    <a:pt x="21003" y="1591"/>
                    <a:pt x="21286" y="1697"/>
                  </a:cubicBezTo>
                  <a:cubicBezTo>
                    <a:pt x="21286" y="1944"/>
                    <a:pt x="21286" y="1944"/>
                    <a:pt x="21286" y="1944"/>
                  </a:cubicBezTo>
                  <a:cubicBezTo>
                    <a:pt x="20357" y="1520"/>
                    <a:pt x="19387" y="1167"/>
                    <a:pt x="18397" y="884"/>
                  </a:cubicBezTo>
                  <a:cubicBezTo>
                    <a:pt x="17063" y="530"/>
                    <a:pt x="15649" y="212"/>
                    <a:pt x="14275" y="212"/>
                  </a:cubicBezTo>
                  <a:cubicBezTo>
                    <a:pt x="14012" y="212"/>
                    <a:pt x="13769" y="212"/>
                    <a:pt x="13527" y="247"/>
                  </a:cubicBezTo>
                  <a:cubicBezTo>
                    <a:pt x="12052" y="354"/>
                    <a:pt x="10638" y="1096"/>
                    <a:pt x="9284" y="1803"/>
                  </a:cubicBezTo>
                  <a:cubicBezTo>
                    <a:pt x="8839" y="2050"/>
                    <a:pt x="8374" y="2298"/>
                    <a:pt x="7910" y="2510"/>
                  </a:cubicBezTo>
                  <a:cubicBezTo>
                    <a:pt x="7122" y="2864"/>
                    <a:pt x="6314" y="3111"/>
                    <a:pt x="5525" y="3323"/>
                  </a:cubicBezTo>
                  <a:cubicBezTo>
                    <a:pt x="4899" y="3535"/>
                    <a:pt x="4232" y="3712"/>
                    <a:pt x="3606" y="3959"/>
                  </a:cubicBezTo>
                  <a:cubicBezTo>
                    <a:pt x="2313" y="4490"/>
                    <a:pt x="555" y="5480"/>
                    <a:pt x="191" y="7919"/>
                  </a:cubicBezTo>
                  <a:cubicBezTo>
                    <a:pt x="-132" y="10075"/>
                    <a:pt x="1121" y="11631"/>
                    <a:pt x="2252" y="12550"/>
                  </a:cubicBezTo>
                  <a:cubicBezTo>
                    <a:pt x="3606" y="13681"/>
                    <a:pt x="5121" y="14141"/>
                    <a:pt x="6576" y="14600"/>
                  </a:cubicBezTo>
                  <a:cubicBezTo>
                    <a:pt x="7061" y="14742"/>
                    <a:pt x="7061" y="14742"/>
                    <a:pt x="7061" y="14742"/>
                  </a:cubicBezTo>
                  <a:cubicBezTo>
                    <a:pt x="8011" y="15060"/>
                    <a:pt x="8981" y="15378"/>
                    <a:pt x="9910" y="15838"/>
                  </a:cubicBezTo>
                  <a:cubicBezTo>
                    <a:pt x="10880" y="16297"/>
                    <a:pt x="11749" y="16934"/>
                    <a:pt x="12618" y="17570"/>
                  </a:cubicBezTo>
                  <a:cubicBezTo>
                    <a:pt x="14295" y="18772"/>
                    <a:pt x="16295" y="20151"/>
                    <a:pt x="18376" y="20822"/>
                  </a:cubicBezTo>
                  <a:cubicBezTo>
                    <a:pt x="19366" y="21140"/>
                    <a:pt x="20276" y="21317"/>
                    <a:pt x="21124" y="21317"/>
                  </a:cubicBezTo>
                  <a:cubicBezTo>
                    <a:pt x="21165" y="21317"/>
                    <a:pt x="21225" y="21317"/>
                    <a:pt x="21286" y="21317"/>
                  </a:cubicBezTo>
                  <a:lnTo>
                    <a:pt x="21286" y="21600"/>
                  </a:lnTo>
                  <a:close/>
                </a:path>
              </a:pathLst>
            </a:custGeom>
            <a:solidFill>
              <a:srgbClr val="F2F2F2">
                <a:alpha val="14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68" name="Freeform 537"/>
            <p:cNvSpPr/>
            <p:nvPr/>
          </p:nvSpPr>
          <p:spPr>
            <a:xfrm flipH="1" rot="16200000">
              <a:off x="1757473" y="6689068"/>
              <a:ext cx="296371" cy="326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18542" y="19800"/>
                    <a:pt x="15483" y="16200"/>
                    <a:pt x="12616" y="12600"/>
                  </a:cubicBezTo>
                  <a:cubicBezTo>
                    <a:pt x="8411" y="7200"/>
                    <a:pt x="4205" y="3600"/>
                    <a:pt x="0" y="0"/>
                  </a:cubicBezTo>
                  <a:cubicBezTo>
                    <a:pt x="5735" y="0"/>
                    <a:pt x="11278" y="3600"/>
                    <a:pt x="16821" y="7200"/>
                  </a:cubicBezTo>
                  <a:cubicBezTo>
                    <a:pt x="18542" y="9000"/>
                    <a:pt x="20071" y="9000"/>
                    <a:pt x="21600" y="10800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F2F2F2">
                <a:alpha val="14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69" name="Freeform 538"/>
            <p:cNvSpPr/>
            <p:nvPr/>
          </p:nvSpPr>
          <p:spPr>
            <a:xfrm flipH="1" rot="16200000">
              <a:off x="-2040505" y="2812549"/>
              <a:ext cx="6775015" cy="114991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383" y="21600"/>
                  </a:moveTo>
                  <a:cubicBezTo>
                    <a:pt x="21308" y="21600"/>
                    <a:pt x="21241" y="21600"/>
                    <a:pt x="21174" y="21551"/>
                  </a:cubicBezTo>
                  <a:cubicBezTo>
                    <a:pt x="20957" y="21452"/>
                    <a:pt x="20757" y="21305"/>
                    <a:pt x="20565" y="21108"/>
                  </a:cubicBezTo>
                  <a:cubicBezTo>
                    <a:pt x="20139" y="20665"/>
                    <a:pt x="19705" y="20026"/>
                    <a:pt x="19238" y="19189"/>
                  </a:cubicBezTo>
                  <a:cubicBezTo>
                    <a:pt x="18829" y="18500"/>
                    <a:pt x="18428" y="17664"/>
                    <a:pt x="18028" y="16877"/>
                  </a:cubicBezTo>
                  <a:cubicBezTo>
                    <a:pt x="17569" y="15991"/>
                    <a:pt x="17085" y="15007"/>
                    <a:pt x="16601" y="14220"/>
                  </a:cubicBezTo>
                  <a:cubicBezTo>
                    <a:pt x="16192" y="13531"/>
                    <a:pt x="15766" y="12842"/>
                    <a:pt x="15357" y="12251"/>
                  </a:cubicBezTo>
                  <a:cubicBezTo>
                    <a:pt x="15307" y="12153"/>
                    <a:pt x="15307" y="12153"/>
                    <a:pt x="15307" y="12153"/>
                  </a:cubicBezTo>
                  <a:cubicBezTo>
                    <a:pt x="15207" y="12005"/>
                    <a:pt x="15107" y="11858"/>
                    <a:pt x="14998" y="11710"/>
                  </a:cubicBezTo>
                  <a:cubicBezTo>
                    <a:pt x="14698" y="11267"/>
                    <a:pt x="14389" y="10825"/>
                    <a:pt x="14105" y="10136"/>
                  </a:cubicBezTo>
                  <a:cubicBezTo>
                    <a:pt x="13604" y="9004"/>
                    <a:pt x="13262" y="6790"/>
                    <a:pt x="12920" y="4674"/>
                  </a:cubicBezTo>
                  <a:cubicBezTo>
                    <a:pt x="12845" y="4133"/>
                    <a:pt x="12761" y="3592"/>
                    <a:pt x="12678" y="3100"/>
                  </a:cubicBezTo>
                  <a:cubicBezTo>
                    <a:pt x="12453" y="1771"/>
                    <a:pt x="12177" y="394"/>
                    <a:pt x="11827" y="344"/>
                  </a:cubicBezTo>
                  <a:cubicBezTo>
                    <a:pt x="11802" y="344"/>
                    <a:pt x="11802" y="344"/>
                    <a:pt x="11802" y="344"/>
                  </a:cubicBezTo>
                  <a:cubicBezTo>
                    <a:pt x="11459" y="344"/>
                    <a:pt x="11151" y="1033"/>
                    <a:pt x="10842" y="1722"/>
                  </a:cubicBezTo>
                  <a:cubicBezTo>
                    <a:pt x="10733" y="1919"/>
                    <a:pt x="10733" y="1919"/>
                    <a:pt x="10733" y="1919"/>
                  </a:cubicBezTo>
                  <a:cubicBezTo>
                    <a:pt x="10558" y="2313"/>
                    <a:pt x="10374" y="2706"/>
                    <a:pt x="10191" y="2854"/>
                  </a:cubicBezTo>
                  <a:cubicBezTo>
                    <a:pt x="10082" y="2952"/>
                    <a:pt x="9965" y="3001"/>
                    <a:pt x="9857" y="3001"/>
                  </a:cubicBezTo>
                  <a:cubicBezTo>
                    <a:pt x="9782" y="3051"/>
                    <a:pt x="9707" y="3100"/>
                    <a:pt x="9640" y="3100"/>
                  </a:cubicBezTo>
                  <a:cubicBezTo>
                    <a:pt x="9548" y="3149"/>
                    <a:pt x="9465" y="3247"/>
                    <a:pt x="9381" y="3297"/>
                  </a:cubicBezTo>
                  <a:cubicBezTo>
                    <a:pt x="9114" y="3444"/>
                    <a:pt x="8839" y="3641"/>
                    <a:pt x="8572" y="3641"/>
                  </a:cubicBezTo>
                  <a:cubicBezTo>
                    <a:pt x="8505" y="3641"/>
                    <a:pt x="8438" y="3592"/>
                    <a:pt x="8371" y="3592"/>
                  </a:cubicBezTo>
                  <a:cubicBezTo>
                    <a:pt x="8321" y="3592"/>
                    <a:pt x="8279" y="3543"/>
                    <a:pt x="8229" y="3543"/>
                  </a:cubicBezTo>
                  <a:cubicBezTo>
                    <a:pt x="8129" y="3493"/>
                    <a:pt x="8029" y="3444"/>
                    <a:pt x="7929" y="3444"/>
                  </a:cubicBezTo>
                  <a:cubicBezTo>
                    <a:pt x="7854" y="3444"/>
                    <a:pt x="7787" y="3444"/>
                    <a:pt x="7729" y="3493"/>
                  </a:cubicBezTo>
                  <a:cubicBezTo>
                    <a:pt x="7520" y="3641"/>
                    <a:pt x="7328" y="3936"/>
                    <a:pt x="7128" y="4231"/>
                  </a:cubicBezTo>
                  <a:cubicBezTo>
                    <a:pt x="6977" y="4477"/>
                    <a:pt x="6827" y="4674"/>
                    <a:pt x="6677" y="4822"/>
                  </a:cubicBezTo>
                  <a:cubicBezTo>
                    <a:pt x="6435" y="5166"/>
                    <a:pt x="6185" y="5462"/>
                    <a:pt x="5943" y="5904"/>
                  </a:cubicBezTo>
                  <a:cubicBezTo>
                    <a:pt x="5617" y="6544"/>
                    <a:pt x="5300" y="7331"/>
                    <a:pt x="4991" y="8069"/>
                  </a:cubicBezTo>
                  <a:cubicBezTo>
                    <a:pt x="4924" y="8217"/>
                    <a:pt x="4857" y="8414"/>
                    <a:pt x="4791" y="8561"/>
                  </a:cubicBezTo>
                  <a:cubicBezTo>
                    <a:pt x="4474" y="9349"/>
                    <a:pt x="4123" y="10037"/>
                    <a:pt x="3722" y="10037"/>
                  </a:cubicBezTo>
                  <a:cubicBezTo>
                    <a:pt x="3222" y="10037"/>
                    <a:pt x="2738" y="9349"/>
                    <a:pt x="2270" y="8660"/>
                  </a:cubicBezTo>
                  <a:cubicBezTo>
                    <a:pt x="1995" y="8266"/>
                    <a:pt x="1719" y="7872"/>
                    <a:pt x="1436" y="7626"/>
                  </a:cubicBezTo>
                  <a:cubicBezTo>
                    <a:pt x="1235" y="7430"/>
                    <a:pt x="1035" y="7233"/>
                    <a:pt x="835" y="7036"/>
                  </a:cubicBezTo>
                  <a:cubicBezTo>
                    <a:pt x="684" y="6839"/>
                    <a:pt x="534" y="6692"/>
                    <a:pt x="384" y="6544"/>
                  </a:cubicBezTo>
                  <a:cubicBezTo>
                    <a:pt x="267" y="6446"/>
                    <a:pt x="134" y="6298"/>
                    <a:pt x="0" y="6200"/>
                  </a:cubicBezTo>
                  <a:cubicBezTo>
                    <a:pt x="0" y="5855"/>
                    <a:pt x="0" y="5855"/>
                    <a:pt x="0" y="5855"/>
                  </a:cubicBezTo>
                  <a:cubicBezTo>
                    <a:pt x="109" y="5954"/>
                    <a:pt x="225" y="6052"/>
                    <a:pt x="359" y="6150"/>
                  </a:cubicBezTo>
                  <a:cubicBezTo>
                    <a:pt x="734" y="6544"/>
                    <a:pt x="1118" y="6938"/>
                    <a:pt x="1502" y="7331"/>
                  </a:cubicBezTo>
                  <a:cubicBezTo>
                    <a:pt x="1744" y="7577"/>
                    <a:pt x="1995" y="7971"/>
                    <a:pt x="2245" y="8315"/>
                  </a:cubicBezTo>
                  <a:cubicBezTo>
                    <a:pt x="2704" y="9004"/>
                    <a:pt x="3188" y="9742"/>
                    <a:pt x="3664" y="9742"/>
                  </a:cubicBezTo>
                  <a:cubicBezTo>
                    <a:pt x="3823" y="9742"/>
                    <a:pt x="3973" y="9644"/>
                    <a:pt x="4123" y="9496"/>
                  </a:cubicBezTo>
                  <a:cubicBezTo>
                    <a:pt x="4432" y="9152"/>
                    <a:pt x="4724" y="8414"/>
                    <a:pt x="4999" y="7676"/>
                  </a:cubicBezTo>
                  <a:cubicBezTo>
                    <a:pt x="5100" y="7430"/>
                    <a:pt x="5191" y="7184"/>
                    <a:pt x="5291" y="6987"/>
                  </a:cubicBezTo>
                  <a:cubicBezTo>
                    <a:pt x="5634" y="6150"/>
                    <a:pt x="6009" y="5314"/>
                    <a:pt x="6393" y="4822"/>
                  </a:cubicBezTo>
                  <a:cubicBezTo>
                    <a:pt x="6468" y="4723"/>
                    <a:pt x="6535" y="4674"/>
                    <a:pt x="6602" y="4576"/>
                  </a:cubicBezTo>
                  <a:cubicBezTo>
                    <a:pt x="6735" y="4428"/>
                    <a:pt x="6877" y="4231"/>
                    <a:pt x="7019" y="4035"/>
                  </a:cubicBezTo>
                  <a:cubicBezTo>
                    <a:pt x="7094" y="3936"/>
                    <a:pt x="7094" y="3936"/>
                    <a:pt x="7094" y="3936"/>
                  </a:cubicBezTo>
                  <a:cubicBezTo>
                    <a:pt x="7253" y="3690"/>
                    <a:pt x="7420" y="3444"/>
                    <a:pt x="7578" y="3297"/>
                  </a:cubicBezTo>
                  <a:cubicBezTo>
                    <a:pt x="7687" y="3198"/>
                    <a:pt x="7804" y="3149"/>
                    <a:pt x="7946" y="3149"/>
                  </a:cubicBezTo>
                  <a:cubicBezTo>
                    <a:pt x="8054" y="3149"/>
                    <a:pt x="8171" y="3149"/>
                    <a:pt x="8279" y="3198"/>
                  </a:cubicBezTo>
                  <a:cubicBezTo>
                    <a:pt x="8396" y="3247"/>
                    <a:pt x="8505" y="3247"/>
                    <a:pt x="8622" y="3247"/>
                  </a:cubicBezTo>
                  <a:cubicBezTo>
                    <a:pt x="8672" y="3247"/>
                    <a:pt x="8730" y="3247"/>
                    <a:pt x="8780" y="3247"/>
                  </a:cubicBezTo>
                  <a:cubicBezTo>
                    <a:pt x="9064" y="3149"/>
                    <a:pt x="9356" y="3001"/>
                    <a:pt x="9640" y="2805"/>
                  </a:cubicBezTo>
                  <a:cubicBezTo>
                    <a:pt x="9773" y="2755"/>
                    <a:pt x="9915" y="2657"/>
                    <a:pt x="10049" y="2608"/>
                  </a:cubicBezTo>
                  <a:cubicBezTo>
                    <a:pt x="10324" y="2460"/>
                    <a:pt x="10583" y="1870"/>
                    <a:pt x="10833" y="1328"/>
                  </a:cubicBezTo>
                  <a:cubicBezTo>
                    <a:pt x="10934" y="1132"/>
                    <a:pt x="11034" y="886"/>
                    <a:pt x="11134" y="689"/>
                  </a:cubicBezTo>
                  <a:cubicBezTo>
                    <a:pt x="11292" y="394"/>
                    <a:pt x="11534" y="0"/>
                    <a:pt x="11777" y="0"/>
                  </a:cubicBezTo>
                  <a:cubicBezTo>
                    <a:pt x="11885" y="0"/>
                    <a:pt x="11994" y="98"/>
                    <a:pt x="12085" y="295"/>
                  </a:cubicBezTo>
                  <a:cubicBezTo>
                    <a:pt x="12377" y="886"/>
                    <a:pt x="12594" y="2067"/>
                    <a:pt x="12770" y="3149"/>
                  </a:cubicBezTo>
                  <a:cubicBezTo>
                    <a:pt x="12811" y="3444"/>
                    <a:pt x="12853" y="3690"/>
                    <a:pt x="12895" y="3985"/>
                  </a:cubicBezTo>
                  <a:cubicBezTo>
                    <a:pt x="13304" y="6593"/>
                    <a:pt x="13730" y="9299"/>
                    <a:pt x="14355" y="10283"/>
                  </a:cubicBezTo>
                  <a:cubicBezTo>
                    <a:pt x="14564" y="10628"/>
                    <a:pt x="14773" y="10923"/>
                    <a:pt x="14973" y="11267"/>
                  </a:cubicBezTo>
                  <a:cubicBezTo>
                    <a:pt x="15616" y="12251"/>
                    <a:pt x="16283" y="13236"/>
                    <a:pt x="16926" y="14416"/>
                  </a:cubicBezTo>
                  <a:cubicBezTo>
                    <a:pt x="17327" y="15105"/>
                    <a:pt x="17727" y="15942"/>
                    <a:pt x="18120" y="16680"/>
                  </a:cubicBezTo>
                  <a:cubicBezTo>
                    <a:pt x="18520" y="17516"/>
                    <a:pt x="18938" y="18353"/>
                    <a:pt x="19355" y="19091"/>
                  </a:cubicBezTo>
                  <a:cubicBezTo>
                    <a:pt x="19822" y="19927"/>
                    <a:pt x="20215" y="20468"/>
                    <a:pt x="20582" y="20862"/>
                  </a:cubicBezTo>
                  <a:cubicBezTo>
                    <a:pt x="20840" y="21108"/>
                    <a:pt x="21066" y="21305"/>
                    <a:pt x="21266" y="21403"/>
                  </a:cubicBezTo>
                  <a:cubicBezTo>
                    <a:pt x="21333" y="21403"/>
                    <a:pt x="21400" y="21452"/>
                    <a:pt x="21466" y="21502"/>
                  </a:cubicBezTo>
                  <a:cubicBezTo>
                    <a:pt x="21508" y="21502"/>
                    <a:pt x="21558" y="21551"/>
                    <a:pt x="21600" y="21600"/>
                  </a:cubicBezTo>
                  <a:cubicBezTo>
                    <a:pt x="21533" y="21600"/>
                    <a:pt x="21458" y="21600"/>
                    <a:pt x="21383" y="21600"/>
                  </a:cubicBezTo>
                  <a:close/>
                </a:path>
              </a:pathLst>
            </a:custGeom>
            <a:solidFill>
              <a:srgbClr val="F2F2F2">
                <a:alpha val="14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70" name="Freeform 540"/>
            <p:cNvSpPr/>
            <p:nvPr/>
          </p:nvSpPr>
          <p:spPr>
            <a:xfrm flipH="1" rot="16200000">
              <a:off x="574959" y="3623123"/>
              <a:ext cx="634232" cy="19856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20886" y="19895"/>
                    <a:pt x="20261" y="18189"/>
                    <a:pt x="19726" y="16768"/>
                  </a:cubicBezTo>
                  <a:cubicBezTo>
                    <a:pt x="18833" y="14495"/>
                    <a:pt x="18030" y="12221"/>
                    <a:pt x="17048" y="10232"/>
                  </a:cubicBezTo>
                  <a:cubicBezTo>
                    <a:pt x="14906" y="6537"/>
                    <a:pt x="12853" y="3979"/>
                    <a:pt x="10800" y="2558"/>
                  </a:cubicBezTo>
                  <a:cubicBezTo>
                    <a:pt x="9729" y="1989"/>
                    <a:pt x="8747" y="1705"/>
                    <a:pt x="7765" y="1705"/>
                  </a:cubicBezTo>
                  <a:cubicBezTo>
                    <a:pt x="6426" y="1705"/>
                    <a:pt x="5177" y="2274"/>
                    <a:pt x="3927" y="3411"/>
                  </a:cubicBezTo>
                  <a:cubicBezTo>
                    <a:pt x="2499" y="4832"/>
                    <a:pt x="1250" y="5968"/>
                    <a:pt x="0" y="6537"/>
                  </a:cubicBezTo>
                  <a:cubicBezTo>
                    <a:pt x="714" y="5968"/>
                    <a:pt x="1339" y="5116"/>
                    <a:pt x="2053" y="4263"/>
                  </a:cubicBezTo>
                  <a:cubicBezTo>
                    <a:pt x="3124" y="2558"/>
                    <a:pt x="4284" y="1137"/>
                    <a:pt x="5534" y="568"/>
                  </a:cubicBezTo>
                  <a:cubicBezTo>
                    <a:pt x="6337" y="0"/>
                    <a:pt x="7140" y="0"/>
                    <a:pt x="7944" y="0"/>
                  </a:cubicBezTo>
                  <a:cubicBezTo>
                    <a:pt x="9104" y="0"/>
                    <a:pt x="10264" y="284"/>
                    <a:pt x="11425" y="1137"/>
                  </a:cubicBezTo>
                  <a:cubicBezTo>
                    <a:pt x="13835" y="3126"/>
                    <a:pt x="15888" y="5684"/>
                    <a:pt x="17673" y="9379"/>
                  </a:cubicBezTo>
                  <a:cubicBezTo>
                    <a:pt x="19369" y="12789"/>
                    <a:pt x="20529" y="16200"/>
                    <a:pt x="21600" y="21600"/>
                  </a:cubicBezTo>
                  <a:close/>
                </a:path>
              </a:pathLst>
            </a:custGeom>
            <a:solidFill>
              <a:srgbClr val="F2F2F2">
                <a:alpha val="14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71" name="Freeform 541"/>
            <p:cNvSpPr/>
            <p:nvPr/>
          </p:nvSpPr>
          <p:spPr>
            <a:xfrm flipH="1" rot="16200000">
              <a:off x="1578169" y="6486054"/>
              <a:ext cx="626824" cy="1081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19431" y="21073"/>
                    <a:pt x="17172" y="20546"/>
                    <a:pt x="15093" y="18966"/>
                  </a:cubicBezTo>
                  <a:cubicBezTo>
                    <a:pt x="13376" y="17912"/>
                    <a:pt x="11749" y="15805"/>
                    <a:pt x="10213" y="13698"/>
                  </a:cubicBezTo>
                  <a:cubicBezTo>
                    <a:pt x="8947" y="12644"/>
                    <a:pt x="7682" y="11063"/>
                    <a:pt x="6417" y="10010"/>
                  </a:cubicBezTo>
                  <a:cubicBezTo>
                    <a:pt x="5603" y="8956"/>
                    <a:pt x="5603" y="8956"/>
                    <a:pt x="5603" y="8956"/>
                  </a:cubicBezTo>
                  <a:cubicBezTo>
                    <a:pt x="4428" y="7902"/>
                    <a:pt x="3163" y="6849"/>
                    <a:pt x="1988" y="4741"/>
                  </a:cubicBezTo>
                  <a:cubicBezTo>
                    <a:pt x="1265" y="3688"/>
                    <a:pt x="633" y="2107"/>
                    <a:pt x="0" y="0"/>
                  </a:cubicBezTo>
                  <a:cubicBezTo>
                    <a:pt x="813" y="1580"/>
                    <a:pt x="1808" y="2634"/>
                    <a:pt x="2711" y="3161"/>
                  </a:cubicBezTo>
                  <a:cubicBezTo>
                    <a:pt x="3073" y="3688"/>
                    <a:pt x="3344" y="4215"/>
                    <a:pt x="3615" y="4215"/>
                  </a:cubicBezTo>
                  <a:cubicBezTo>
                    <a:pt x="4519" y="5268"/>
                    <a:pt x="5423" y="5795"/>
                    <a:pt x="6326" y="6849"/>
                  </a:cubicBezTo>
                  <a:cubicBezTo>
                    <a:pt x="7682" y="7902"/>
                    <a:pt x="7682" y="7902"/>
                    <a:pt x="7682" y="7902"/>
                  </a:cubicBezTo>
                  <a:cubicBezTo>
                    <a:pt x="8767" y="8956"/>
                    <a:pt x="9851" y="10010"/>
                    <a:pt x="10936" y="11063"/>
                  </a:cubicBezTo>
                  <a:cubicBezTo>
                    <a:pt x="12833" y="13171"/>
                    <a:pt x="14731" y="15278"/>
                    <a:pt x="16629" y="16332"/>
                  </a:cubicBezTo>
                  <a:cubicBezTo>
                    <a:pt x="18346" y="17385"/>
                    <a:pt x="19973" y="17912"/>
                    <a:pt x="21600" y="17912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F2F2F2">
                <a:alpha val="14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</p:grpSp>
      <p:sp>
        <p:nvSpPr>
          <p:cNvPr id="173" name="TextBox 2"/>
          <p:cNvSpPr txBox="1"/>
          <p:nvPr/>
        </p:nvSpPr>
        <p:spPr>
          <a:xfrm>
            <a:off x="10924878" y="6361276"/>
            <a:ext cx="537667" cy="2565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>
            <a:spAutoFit/>
          </a:bodyPr>
          <a:lstStyle>
            <a:lvl1pPr>
              <a:defRPr sz="1100">
                <a:solidFill>
                  <a:srgbClr val="FFFFFF"/>
                </a:solidFill>
              </a:defRPr>
            </a:lvl1pPr>
          </a:lstStyle>
          <a:p>
            <a:pPr/>
            <a:r>
              <a:t>PAGE</a:t>
            </a:r>
          </a:p>
        </p:txBody>
      </p:sp>
      <p:sp>
        <p:nvSpPr>
          <p:cNvPr id="174" name="Slide Number"/>
          <p:cNvSpPr txBox="1"/>
          <p:nvPr>
            <p:ph type="sldNum" sz="quarter" idx="2"/>
          </p:nvPr>
        </p:nvSpPr>
        <p:spPr>
          <a:xfrm>
            <a:off x="11493117" y="6361276"/>
            <a:ext cx="259530" cy="256541"/>
          </a:xfrm>
          <a:prstGeom prst="rect">
            <a:avLst/>
          </a:prstGeom>
        </p:spPr>
        <p:txBody>
          <a:bodyPr anchor="t"/>
          <a:lstStyle>
            <a:lvl1pPr algn="ctr">
              <a:defRPr b="1" sz="1100">
                <a:solidFill>
                  <a:srgbClr val="FFFFFF"/>
                </a:solidFill>
              </a:defRPr>
            </a:lvl1pPr>
          </a:lstStyle>
          <a:p>
            <a:pPr/>
            <a:fld id="{86CB4B4D-7CA3-9044-876B-883B54F8677D}" type="slidenum"/>
          </a:p>
        </p:txBody>
      </p:sp>
      <p:grpSp>
        <p:nvGrpSpPr>
          <p:cNvPr id="522" name="Group 4"/>
          <p:cNvGrpSpPr/>
          <p:nvPr/>
        </p:nvGrpSpPr>
        <p:grpSpPr>
          <a:xfrm>
            <a:off x="441439" y="212247"/>
            <a:ext cx="1466734" cy="307341"/>
            <a:chOff x="0" y="0"/>
            <a:chExt cx="1466732" cy="307340"/>
          </a:xfrm>
        </p:grpSpPr>
        <p:grpSp>
          <p:nvGrpSpPr>
            <p:cNvPr id="520" name="Group 358"/>
            <p:cNvGrpSpPr/>
            <p:nvPr/>
          </p:nvGrpSpPr>
          <p:grpSpPr>
            <a:xfrm>
              <a:off x="0" y="11590"/>
              <a:ext cx="296694" cy="284163"/>
              <a:chOff x="0" y="0"/>
              <a:chExt cx="296693" cy="284162"/>
            </a:xfrm>
          </p:grpSpPr>
          <p:grpSp>
            <p:nvGrpSpPr>
              <p:cNvPr id="374" name="Group 556"/>
              <p:cNvGrpSpPr/>
              <p:nvPr/>
            </p:nvGrpSpPr>
            <p:grpSpPr>
              <a:xfrm>
                <a:off x="0" y="92324"/>
                <a:ext cx="157098" cy="191839"/>
                <a:chOff x="0" y="0"/>
                <a:chExt cx="157097" cy="191837"/>
              </a:xfrm>
            </p:grpSpPr>
            <p:sp>
              <p:nvSpPr>
                <p:cNvPr id="175" name="Freeform 356"/>
                <p:cNvSpPr/>
                <p:nvPr/>
              </p:nvSpPr>
              <p:spPr>
                <a:xfrm>
                  <a:off x="0" y="83339"/>
                  <a:ext cx="12700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21600"/>
                      </a:moveTo>
                      <a:cubicBezTo>
                        <a:pt x="0" y="21600"/>
                        <a:pt x="0" y="21600"/>
                        <a:pt x="0" y="2160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21600" y="0"/>
                        <a:pt x="21600" y="7200"/>
                        <a:pt x="21600" y="7200"/>
                      </a:cubicBezTo>
                      <a:cubicBezTo>
                        <a:pt x="21600" y="14400"/>
                        <a:pt x="21600" y="21600"/>
                        <a:pt x="0" y="2160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76" name="Freeform 357"/>
                <p:cNvSpPr/>
                <p:nvPr/>
              </p:nvSpPr>
              <p:spPr>
                <a:xfrm>
                  <a:off x="330" y="117094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21600"/>
                      </a:moveTo>
                      <a:cubicBezTo>
                        <a:pt x="0" y="21600"/>
                        <a:pt x="0" y="21600"/>
                        <a:pt x="0" y="2160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0800" y="0"/>
                        <a:pt x="10800" y="21600"/>
                      </a:cubicBezTo>
                      <a:cubicBezTo>
                        <a:pt x="21600" y="21600"/>
                        <a:pt x="21600" y="21600"/>
                        <a:pt x="21600" y="21600"/>
                      </a:cubicBezTo>
                      <a:cubicBezTo>
                        <a:pt x="21600" y="21600"/>
                        <a:pt x="21600" y="21600"/>
                        <a:pt x="21600" y="21600"/>
                      </a:cubicBezTo>
                      <a:cubicBezTo>
                        <a:pt x="10800" y="21600"/>
                        <a:pt x="10800" y="21600"/>
                        <a:pt x="0" y="2160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77" name="Freeform 358"/>
                <p:cNvSpPr/>
                <p:nvPr/>
              </p:nvSpPr>
              <p:spPr>
                <a:xfrm>
                  <a:off x="882" y="111137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5400" y="21600"/>
                      </a:moveTo>
                      <a:cubicBezTo>
                        <a:pt x="5400" y="21600"/>
                        <a:pt x="0" y="21600"/>
                        <a:pt x="0" y="2160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5400" y="0"/>
                        <a:pt x="5400" y="0"/>
                      </a:cubicBezTo>
                      <a:cubicBezTo>
                        <a:pt x="10800" y="3086"/>
                        <a:pt x="16200" y="6171"/>
                        <a:pt x="16200" y="9257"/>
                      </a:cubicBezTo>
                      <a:cubicBezTo>
                        <a:pt x="21600" y="9257"/>
                        <a:pt x="21600" y="12343"/>
                        <a:pt x="21600" y="12343"/>
                      </a:cubicBezTo>
                      <a:cubicBezTo>
                        <a:pt x="21600" y="15429"/>
                        <a:pt x="21600" y="15429"/>
                        <a:pt x="16200" y="18514"/>
                      </a:cubicBezTo>
                      <a:cubicBezTo>
                        <a:pt x="10800" y="18514"/>
                        <a:pt x="10800" y="21600"/>
                        <a:pt x="5400" y="2160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78" name="Freeform 359"/>
                <p:cNvSpPr/>
                <p:nvPr/>
              </p:nvSpPr>
              <p:spPr>
                <a:xfrm>
                  <a:off x="2095" y="87751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0800" y="0"/>
                      </a:moveTo>
                      <a:cubicBezTo>
                        <a:pt x="16200" y="0"/>
                        <a:pt x="21600" y="10800"/>
                        <a:pt x="21600" y="10800"/>
                      </a:cubicBezTo>
                      <a:cubicBezTo>
                        <a:pt x="21600" y="21600"/>
                        <a:pt x="21600" y="21600"/>
                        <a:pt x="10800" y="21600"/>
                      </a:cubicBezTo>
                      <a:cubicBezTo>
                        <a:pt x="5400" y="21600"/>
                        <a:pt x="0" y="16200"/>
                        <a:pt x="0" y="10800"/>
                      </a:cubicBezTo>
                      <a:cubicBezTo>
                        <a:pt x="0" y="10800"/>
                        <a:pt x="10800" y="0"/>
                        <a:pt x="1080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79" name="Freeform 360"/>
                <p:cNvSpPr/>
                <p:nvPr/>
              </p:nvSpPr>
              <p:spPr>
                <a:xfrm>
                  <a:off x="1875" y="14136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8514" y="21600"/>
                      </a:moveTo>
                      <a:cubicBezTo>
                        <a:pt x="12343" y="21600"/>
                        <a:pt x="6171" y="21600"/>
                        <a:pt x="0" y="2160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9257" y="5891"/>
                        <a:pt x="12343" y="13745"/>
                        <a:pt x="21600" y="19636"/>
                      </a:cubicBezTo>
                      <a:cubicBezTo>
                        <a:pt x="21600" y="19636"/>
                        <a:pt x="21600" y="19636"/>
                        <a:pt x="21600" y="19636"/>
                      </a:cubicBezTo>
                      <a:cubicBezTo>
                        <a:pt x="21600" y="19636"/>
                        <a:pt x="21600" y="21600"/>
                        <a:pt x="18514" y="2160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80" name="Freeform 361"/>
                <p:cNvSpPr/>
                <p:nvPr/>
              </p:nvSpPr>
              <p:spPr>
                <a:xfrm>
                  <a:off x="3860" y="114998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10800"/>
                      </a:moveTo>
                      <a:cubicBezTo>
                        <a:pt x="0" y="0"/>
                        <a:pt x="0" y="0"/>
                        <a:pt x="10800" y="0"/>
                      </a:cubicBezTo>
                      <a:cubicBezTo>
                        <a:pt x="21600" y="0"/>
                        <a:pt x="21600" y="0"/>
                        <a:pt x="21600" y="10800"/>
                      </a:cubicBezTo>
                      <a:cubicBezTo>
                        <a:pt x="21600" y="21600"/>
                        <a:pt x="10800" y="21600"/>
                        <a:pt x="10800" y="21600"/>
                      </a:cubicBezTo>
                      <a:cubicBezTo>
                        <a:pt x="10800" y="21600"/>
                        <a:pt x="10800" y="10800"/>
                        <a:pt x="0" y="1080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81" name="Freeform 362"/>
                <p:cNvSpPr/>
                <p:nvPr/>
              </p:nvSpPr>
              <p:spPr>
                <a:xfrm>
                  <a:off x="3860" y="93708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5400"/>
                      </a:moveTo>
                      <a:cubicBezTo>
                        <a:pt x="21600" y="16200"/>
                        <a:pt x="16200" y="21600"/>
                        <a:pt x="5400" y="21600"/>
                      </a:cubicBezTo>
                      <a:cubicBezTo>
                        <a:pt x="0" y="21600"/>
                        <a:pt x="0" y="16200"/>
                        <a:pt x="0" y="16200"/>
                      </a:cubicBezTo>
                      <a:cubicBezTo>
                        <a:pt x="0" y="0"/>
                        <a:pt x="0" y="0"/>
                        <a:pt x="16200" y="0"/>
                      </a:cubicBezTo>
                      <a:cubicBezTo>
                        <a:pt x="21600" y="0"/>
                        <a:pt x="21600" y="0"/>
                        <a:pt x="21600" y="540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82" name="Freeform 363"/>
                <p:cNvSpPr/>
                <p:nvPr/>
              </p:nvSpPr>
              <p:spPr>
                <a:xfrm>
                  <a:off x="5625" y="13066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0"/>
                      </a:moveTo>
                      <a:cubicBezTo>
                        <a:pt x="0" y="0"/>
                        <a:pt x="10800" y="0"/>
                        <a:pt x="10800" y="0"/>
                      </a:cubicBezTo>
                      <a:cubicBezTo>
                        <a:pt x="10800" y="0"/>
                        <a:pt x="10800" y="0"/>
                        <a:pt x="21600" y="21600"/>
                      </a:cubicBezTo>
                      <a:cubicBezTo>
                        <a:pt x="10800" y="21600"/>
                        <a:pt x="10800" y="21600"/>
                        <a:pt x="10800" y="21600"/>
                      </a:cubicBezTo>
                      <a:cubicBezTo>
                        <a:pt x="10800" y="21600"/>
                        <a:pt x="0" y="21600"/>
                        <a:pt x="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83" name="Freeform 364"/>
                <p:cNvSpPr/>
                <p:nvPr/>
              </p:nvSpPr>
              <p:spPr>
                <a:xfrm>
                  <a:off x="4527" y="81794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378" h="17382" fill="norm" stroke="1" extrusionOk="0">
                      <a:moveTo>
                        <a:pt x="18514" y="5091"/>
                      </a:moveTo>
                      <a:cubicBezTo>
                        <a:pt x="21600" y="8691"/>
                        <a:pt x="15429" y="8691"/>
                        <a:pt x="15429" y="12291"/>
                      </a:cubicBezTo>
                      <a:cubicBezTo>
                        <a:pt x="15429" y="15891"/>
                        <a:pt x="12343" y="19491"/>
                        <a:pt x="9257" y="15891"/>
                      </a:cubicBezTo>
                      <a:cubicBezTo>
                        <a:pt x="6171" y="15891"/>
                        <a:pt x="6171" y="15891"/>
                        <a:pt x="3086" y="15891"/>
                      </a:cubicBezTo>
                      <a:cubicBezTo>
                        <a:pt x="3086" y="15891"/>
                        <a:pt x="0" y="12291"/>
                        <a:pt x="0" y="12291"/>
                      </a:cubicBezTo>
                      <a:cubicBezTo>
                        <a:pt x="0" y="12291"/>
                        <a:pt x="0" y="8691"/>
                        <a:pt x="3086" y="5091"/>
                      </a:cubicBezTo>
                      <a:cubicBezTo>
                        <a:pt x="3086" y="5091"/>
                        <a:pt x="6171" y="5091"/>
                        <a:pt x="9257" y="1491"/>
                      </a:cubicBezTo>
                      <a:cubicBezTo>
                        <a:pt x="12343" y="-2109"/>
                        <a:pt x="15429" y="1491"/>
                        <a:pt x="18514" y="509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84" name="Freeform 365"/>
                <p:cNvSpPr/>
                <p:nvPr/>
              </p:nvSpPr>
              <p:spPr>
                <a:xfrm>
                  <a:off x="3309" y="161770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6200" y="20400"/>
                      </a:moveTo>
                      <a:cubicBezTo>
                        <a:pt x="10800" y="20400"/>
                        <a:pt x="5400" y="20400"/>
                        <a:pt x="0" y="1920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200"/>
                        <a:pt x="1800" y="2400"/>
                        <a:pt x="1800" y="2400"/>
                      </a:cubicBezTo>
                      <a:cubicBezTo>
                        <a:pt x="9000" y="8400"/>
                        <a:pt x="14400" y="13200"/>
                        <a:pt x="19800" y="19200"/>
                      </a:cubicBezTo>
                      <a:cubicBezTo>
                        <a:pt x="19800" y="19200"/>
                        <a:pt x="21600" y="20400"/>
                        <a:pt x="21600" y="21600"/>
                      </a:cubicBezTo>
                      <a:cubicBezTo>
                        <a:pt x="19800" y="21600"/>
                        <a:pt x="19800" y="21600"/>
                        <a:pt x="18000" y="20400"/>
                      </a:cubicBezTo>
                      <a:cubicBezTo>
                        <a:pt x="18000" y="20400"/>
                        <a:pt x="18000" y="20400"/>
                        <a:pt x="16200" y="2040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85" name="Freeform 366"/>
                <p:cNvSpPr/>
                <p:nvPr/>
              </p:nvSpPr>
              <p:spPr>
                <a:xfrm>
                  <a:off x="7170" y="89847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21600"/>
                      </a:moveTo>
                      <a:cubicBezTo>
                        <a:pt x="0" y="21600"/>
                        <a:pt x="0" y="0"/>
                        <a:pt x="0" y="0"/>
                      </a:cubicBezTo>
                      <a:cubicBezTo>
                        <a:pt x="21600" y="0"/>
                        <a:pt x="21600" y="0"/>
                        <a:pt x="21600" y="0"/>
                      </a:cubicBezTo>
                      <a:cubicBezTo>
                        <a:pt x="21600" y="21600"/>
                        <a:pt x="21600" y="21600"/>
                        <a:pt x="21600" y="21600"/>
                      </a:cubicBezTo>
                      <a:cubicBezTo>
                        <a:pt x="21600" y="21600"/>
                        <a:pt x="0" y="21600"/>
                        <a:pt x="0" y="2160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86" name="Freeform 367"/>
                <p:cNvSpPr/>
                <p:nvPr/>
              </p:nvSpPr>
              <p:spPr>
                <a:xfrm>
                  <a:off x="7390" y="144341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0"/>
                      </a:moveTo>
                      <a:cubicBezTo>
                        <a:pt x="0" y="0"/>
                        <a:pt x="10800" y="0"/>
                        <a:pt x="10800" y="0"/>
                      </a:cubicBezTo>
                      <a:cubicBezTo>
                        <a:pt x="10800" y="0"/>
                        <a:pt x="21600" y="0"/>
                        <a:pt x="21600" y="21600"/>
                      </a:cubicBezTo>
                      <a:cubicBezTo>
                        <a:pt x="21600" y="21600"/>
                        <a:pt x="10800" y="21600"/>
                        <a:pt x="10800" y="21600"/>
                      </a:cubicBezTo>
                      <a:cubicBezTo>
                        <a:pt x="10800" y="21600"/>
                        <a:pt x="0" y="21600"/>
                        <a:pt x="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87" name="Freeform 368"/>
                <p:cNvSpPr/>
                <p:nvPr/>
              </p:nvSpPr>
              <p:spPr>
                <a:xfrm>
                  <a:off x="6508" y="117094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0"/>
                      </a:moveTo>
                      <a:cubicBezTo>
                        <a:pt x="21600" y="4320"/>
                        <a:pt x="21600" y="12960"/>
                        <a:pt x="12960" y="17280"/>
                      </a:cubicBezTo>
                      <a:cubicBezTo>
                        <a:pt x="12960" y="21600"/>
                        <a:pt x="12960" y="21600"/>
                        <a:pt x="8640" y="21600"/>
                      </a:cubicBezTo>
                      <a:cubicBezTo>
                        <a:pt x="4320" y="21600"/>
                        <a:pt x="0" y="21600"/>
                        <a:pt x="0" y="17280"/>
                      </a:cubicBezTo>
                      <a:cubicBezTo>
                        <a:pt x="0" y="12960"/>
                        <a:pt x="0" y="8640"/>
                        <a:pt x="0" y="8640"/>
                      </a:cubicBezTo>
                      <a:cubicBezTo>
                        <a:pt x="4320" y="4320"/>
                        <a:pt x="17280" y="0"/>
                        <a:pt x="2160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88" name="Freeform 369"/>
                <p:cNvSpPr/>
                <p:nvPr/>
              </p:nvSpPr>
              <p:spPr>
                <a:xfrm>
                  <a:off x="7059" y="6695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7600" fill="norm" stroke="1" extrusionOk="0">
                      <a:moveTo>
                        <a:pt x="21600" y="3200"/>
                      </a:moveTo>
                      <a:cubicBezTo>
                        <a:pt x="21600" y="10400"/>
                        <a:pt x="14400" y="10400"/>
                        <a:pt x="14400" y="17600"/>
                      </a:cubicBezTo>
                      <a:cubicBezTo>
                        <a:pt x="7200" y="10400"/>
                        <a:pt x="7200" y="10400"/>
                        <a:pt x="0" y="3200"/>
                      </a:cubicBezTo>
                      <a:cubicBezTo>
                        <a:pt x="7200" y="3200"/>
                        <a:pt x="7200" y="3200"/>
                        <a:pt x="7200" y="3200"/>
                      </a:cubicBezTo>
                      <a:cubicBezTo>
                        <a:pt x="14400" y="3200"/>
                        <a:pt x="21600" y="-4000"/>
                        <a:pt x="21600" y="320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89" name="Freeform 370"/>
                <p:cNvSpPr/>
                <p:nvPr/>
              </p:nvSpPr>
              <p:spPr>
                <a:xfrm>
                  <a:off x="6839" y="7142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6200" y="0"/>
                      </a:moveTo>
                      <a:cubicBezTo>
                        <a:pt x="16200" y="0"/>
                        <a:pt x="16200" y="0"/>
                        <a:pt x="21600" y="7200"/>
                      </a:cubicBezTo>
                      <a:cubicBezTo>
                        <a:pt x="21600" y="14400"/>
                        <a:pt x="16200" y="21600"/>
                        <a:pt x="10800" y="21600"/>
                      </a:cubicBezTo>
                      <a:cubicBezTo>
                        <a:pt x="5400" y="21600"/>
                        <a:pt x="0" y="14400"/>
                        <a:pt x="0" y="7200"/>
                      </a:cubicBezTo>
                      <a:cubicBezTo>
                        <a:pt x="0" y="7200"/>
                        <a:pt x="5400" y="0"/>
                        <a:pt x="1620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90" name="Freeform 371"/>
                <p:cNvSpPr/>
                <p:nvPr/>
              </p:nvSpPr>
              <p:spPr>
                <a:xfrm>
                  <a:off x="8052" y="57857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0800" y="21600"/>
                      </a:moveTo>
                      <a:cubicBezTo>
                        <a:pt x="10800" y="21600"/>
                        <a:pt x="0" y="21600"/>
                        <a:pt x="0" y="21600"/>
                      </a:cubicBezTo>
                      <a:cubicBezTo>
                        <a:pt x="0" y="21600"/>
                        <a:pt x="0" y="0"/>
                        <a:pt x="10800" y="0"/>
                      </a:cubicBezTo>
                      <a:cubicBezTo>
                        <a:pt x="10800" y="0"/>
                        <a:pt x="10800" y="0"/>
                        <a:pt x="21600" y="0"/>
                      </a:cubicBezTo>
                      <a:cubicBezTo>
                        <a:pt x="10800" y="21600"/>
                        <a:pt x="10800" y="21600"/>
                        <a:pt x="10800" y="2160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91" name="Freeform 372"/>
                <p:cNvSpPr/>
                <p:nvPr/>
              </p:nvSpPr>
              <p:spPr>
                <a:xfrm>
                  <a:off x="7390" y="121564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6900" fill="norm" stroke="1" extrusionOk="0">
                      <a:moveTo>
                        <a:pt x="15120" y="11700"/>
                      </a:moveTo>
                      <a:cubicBezTo>
                        <a:pt x="12960" y="11700"/>
                        <a:pt x="10800" y="15300"/>
                        <a:pt x="8640" y="15300"/>
                      </a:cubicBezTo>
                      <a:cubicBezTo>
                        <a:pt x="6480" y="18900"/>
                        <a:pt x="4320" y="15300"/>
                        <a:pt x="0" y="15300"/>
                      </a:cubicBezTo>
                      <a:cubicBezTo>
                        <a:pt x="0" y="15300"/>
                        <a:pt x="0" y="11700"/>
                        <a:pt x="0" y="11700"/>
                      </a:cubicBezTo>
                      <a:cubicBezTo>
                        <a:pt x="0" y="11700"/>
                        <a:pt x="0" y="8100"/>
                        <a:pt x="2160" y="8100"/>
                      </a:cubicBezTo>
                      <a:cubicBezTo>
                        <a:pt x="4320" y="8100"/>
                        <a:pt x="8640" y="4500"/>
                        <a:pt x="10800" y="4500"/>
                      </a:cubicBezTo>
                      <a:cubicBezTo>
                        <a:pt x="12960" y="-2700"/>
                        <a:pt x="15120" y="900"/>
                        <a:pt x="17280" y="900"/>
                      </a:cubicBezTo>
                      <a:cubicBezTo>
                        <a:pt x="17280" y="900"/>
                        <a:pt x="19440" y="900"/>
                        <a:pt x="19440" y="900"/>
                      </a:cubicBezTo>
                      <a:cubicBezTo>
                        <a:pt x="19440" y="900"/>
                        <a:pt x="21600" y="900"/>
                        <a:pt x="21600" y="900"/>
                      </a:cubicBezTo>
                      <a:cubicBezTo>
                        <a:pt x="21600" y="900"/>
                        <a:pt x="21600" y="900"/>
                        <a:pt x="19440" y="4500"/>
                      </a:cubicBezTo>
                      <a:cubicBezTo>
                        <a:pt x="17280" y="4500"/>
                        <a:pt x="15120" y="8100"/>
                        <a:pt x="15120" y="1170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92" name="Freeform 373"/>
                <p:cNvSpPr/>
                <p:nvPr/>
              </p:nvSpPr>
              <p:spPr>
                <a:xfrm>
                  <a:off x="5405" y="177497"/>
                  <a:ext cx="12701" cy="1434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0463" y="20700"/>
                      </a:moveTo>
                      <a:cubicBezTo>
                        <a:pt x="20463" y="20700"/>
                        <a:pt x="20463" y="21600"/>
                        <a:pt x="21600" y="21600"/>
                      </a:cubicBezTo>
                      <a:cubicBezTo>
                        <a:pt x="0" y="21600"/>
                        <a:pt x="0" y="21600"/>
                        <a:pt x="0" y="2160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2274" y="1800"/>
                        <a:pt x="3411" y="4500"/>
                        <a:pt x="5684" y="6300"/>
                      </a:cubicBezTo>
                      <a:cubicBezTo>
                        <a:pt x="7958" y="9900"/>
                        <a:pt x="11368" y="13500"/>
                        <a:pt x="14779" y="17100"/>
                      </a:cubicBezTo>
                      <a:cubicBezTo>
                        <a:pt x="14779" y="18000"/>
                        <a:pt x="15916" y="18000"/>
                        <a:pt x="17053" y="18000"/>
                      </a:cubicBezTo>
                      <a:cubicBezTo>
                        <a:pt x="18189" y="18900"/>
                        <a:pt x="19326" y="19800"/>
                        <a:pt x="20463" y="2070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93" name="Freeform 374"/>
                <p:cNvSpPr/>
                <p:nvPr/>
              </p:nvSpPr>
              <p:spPr>
                <a:xfrm>
                  <a:off x="10207" y="100474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8437" h="19800" fill="norm" stroke="1" extrusionOk="0">
                      <a:moveTo>
                        <a:pt x="10800" y="0"/>
                      </a:moveTo>
                      <a:cubicBezTo>
                        <a:pt x="16200" y="0"/>
                        <a:pt x="21600" y="7200"/>
                        <a:pt x="16200" y="7200"/>
                      </a:cubicBezTo>
                      <a:cubicBezTo>
                        <a:pt x="16200" y="7200"/>
                        <a:pt x="16200" y="14400"/>
                        <a:pt x="10800" y="14400"/>
                      </a:cubicBezTo>
                      <a:cubicBezTo>
                        <a:pt x="10800" y="21600"/>
                        <a:pt x="5400" y="21600"/>
                        <a:pt x="5400" y="14400"/>
                      </a:cubicBezTo>
                      <a:cubicBezTo>
                        <a:pt x="0" y="14400"/>
                        <a:pt x="0" y="7200"/>
                        <a:pt x="0" y="7200"/>
                      </a:cubicBezTo>
                      <a:cubicBezTo>
                        <a:pt x="0" y="0"/>
                        <a:pt x="5400" y="0"/>
                        <a:pt x="1080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94" name="Freeform 375"/>
                <p:cNvSpPr/>
                <p:nvPr/>
              </p:nvSpPr>
              <p:spPr>
                <a:xfrm>
                  <a:off x="9699" y="12691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286" h="21600" fill="norm" stroke="1" extrusionOk="0">
                      <a:moveTo>
                        <a:pt x="19286" y="16200"/>
                      </a:moveTo>
                      <a:cubicBezTo>
                        <a:pt x="19286" y="16200"/>
                        <a:pt x="19286" y="21600"/>
                        <a:pt x="19286" y="21600"/>
                      </a:cubicBezTo>
                      <a:cubicBezTo>
                        <a:pt x="16200" y="21600"/>
                        <a:pt x="16200" y="21600"/>
                        <a:pt x="13115" y="21600"/>
                      </a:cubicBezTo>
                      <a:cubicBezTo>
                        <a:pt x="13115" y="21600"/>
                        <a:pt x="13115" y="21600"/>
                        <a:pt x="13115" y="21600"/>
                      </a:cubicBezTo>
                      <a:cubicBezTo>
                        <a:pt x="10029" y="21600"/>
                        <a:pt x="6943" y="16200"/>
                        <a:pt x="3857" y="16200"/>
                      </a:cubicBezTo>
                      <a:cubicBezTo>
                        <a:pt x="-2314" y="16200"/>
                        <a:pt x="772" y="10800"/>
                        <a:pt x="772" y="5400"/>
                      </a:cubicBezTo>
                      <a:cubicBezTo>
                        <a:pt x="772" y="0"/>
                        <a:pt x="3857" y="0"/>
                        <a:pt x="3857" y="0"/>
                      </a:cubicBezTo>
                      <a:cubicBezTo>
                        <a:pt x="6943" y="5400"/>
                        <a:pt x="13115" y="5400"/>
                        <a:pt x="16200" y="5400"/>
                      </a:cubicBezTo>
                      <a:cubicBezTo>
                        <a:pt x="16200" y="5400"/>
                        <a:pt x="19286" y="16200"/>
                        <a:pt x="19286" y="1620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95" name="Freeform 376"/>
                <p:cNvSpPr/>
                <p:nvPr/>
              </p:nvSpPr>
              <p:spPr>
                <a:xfrm>
                  <a:off x="11251" y="8830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21600"/>
                      </a:moveTo>
                      <a:cubicBezTo>
                        <a:pt x="0" y="10800"/>
                        <a:pt x="0" y="10800"/>
                        <a:pt x="0" y="0"/>
                      </a:cubicBezTo>
                      <a:cubicBezTo>
                        <a:pt x="0" y="0"/>
                        <a:pt x="0" y="0"/>
                        <a:pt x="21600" y="0"/>
                      </a:cubicBezTo>
                      <a:cubicBezTo>
                        <a:pt x="21600" y="0"/>
                        <a:pt x="21600" y="0"/>
                        <a:pt x="21600" y="10800"/>
                      </a:cubicBezTo>
                      <a:cubicBezTo>
                        <a:pt x="21600" y="10800"/>
                        <a:pt x="21600" y="10800"/>
                        <a:pt x="0" y="2160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96" name="Freeform 377"/>
                <p:cNvSpPr/>
                <p:nvPr/>
              </p:nvSpPr>
              <p:spPr>
                <a:xfrm>
                  <a:off x="10920" y="75286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0800" y="0"/>
                      </a:moveTo>
                      <a:cubicBezTo>
                        <a:pt x="16200" y="0"/>
                        <a:pt x="16200" y="0"/>
                        <a:pt x="21600" y="5400"/>
                      </a:cubicBezTo>
                      <a:cubicBezTo>
                        <a:pt x="21600" y="5400"/>
                        <a:pt x="16200" y="10800"/>
                        <a:pt x="16200" y="10800"/>
                      </a:cubicBezTo>
                      <a:cubicBezTo>
                        <a:pt x="16200" y="10800"/>
                        <a:pt x="10800" y="16200"/>
                        <a:pt x="5400" y="16200"/>
                      </a:cubicBezTo>
                      <a:cubicBezTo>
                        <a:pt x="5400" y="16200"/>
                        <a:pt x="5400" y="16200"/>
                        <a:pt x="0" y="21600"/>
                      </a:cubicBezTo>
                      <a:cubicBezTo>
                        <a:pt x="0" y="16200"/>
                        <a:pt x="0" y="16200"/>
                        <a:pt x="0" y="16200"/>
                      </a:cubicBezTo>
                      <a:cubicBezTo>
                        <a:pt x="0" y="5400"/>
                        <a:pt x="5400" y="0"/>
                        <a:pt x="1080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97" name="Freeform 378"/>
                <p:cNvSpPr/>
                <p:nvPr/>
              </p:nvSpPr>
              <p:spPr>
                <a:xfrm>
                  <a:off x="6030" y="10606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343" h="20311" fill="norm" stroke="1" extrusionOk="0">
                      <a:moveTo>
                        <a:pt x="772" y="5824"/>
                      </a:moveTo>
                      <a:cubicBezTo>
                        <a:pt x="1800" y="5824"/>
                        <a:pt x="1800" y="5824"/>
                        <a:pt x="2829" y="5824"/>
                      </a:cubicBezTo>
                      <a:cubicBezTo>
                        <a:pt x="4886" y="5824"/>
                        <a:pt x="5914" y="4744"/>
                        <a:pt x="5914" y="2584"/>
                      </a:cubicBezTo>
                      <a:cubicBezTo>
                        <a:pt x="5914" y="424"/>
                        <a:pt x="6943" y="-656"/>
                        <a:pt x="7972" y="424"/>
                      </a:cubicBezTo>
                      <a:cubicBezTo>
                        <a:pt x="12086" y="1504"/>
                        <a:pt x="15172" y="3664"/>
                        <a:pt x="17229" y="6904"/>
                      </a:cubicBezTo>
                      <a:cubicBezTo>
                        <a:pt x="18257" y="7984"/>
                        <a:pt x="19286" y="9064"/>
                        <a:pt x="20314" y="10144"/>
                      </a:cubicBezTo>
                      <a:cubicBezTo>
                        <a:pt x="21343" y="10144"/>
                        <a:pt x="21343" y="11224"/>
                        <a:pt x="21343" y="11224"/>
                      </a:cubicBezTo>
                      <a:cubicBezTo>
                        <a:pt x="21343" y="11224"/>
                        <a:pt x="21343" y="11224"/>
                        <a:pt x="21343" y="11224"/>
                      </a:cubicBezTo>
                      <a:cubicBezTo>
                        <a:pt x="20314" y="13384"/>
                        <a:pt x="18257" y="14464"/>
                        <a:pt x="17229" y="15544"/>
                      </a:cubicBezTo>
                      <a:cubicBezTo>
                        <a:pt x="15172" y="15544"/>
                        <a:pt x="14143" y="15544"/>
                        <a:pt x="13114" y="13384"/>
                      </a:cubicBezTo>
                      <a:cubicBezTo>
                        <a:pt x="12086" y="12304"/>
                        <a:pt x="11057" y="10144"/>
                        <a:pt x="10029" y="11224"/>
                      </a:cubicBezTo>
                      <a:cubicBezTo>
                        <a:pt x="9000" y="11224"/>
                        <a:pt x="9000" y="12304"/>
                        <a:pt x="9000" y="12304"/>
                      </a:cubicBezTo>
                      <a:cubicBezTo>
                        <a:pt x="9000" y="12304"/>
                        <a:pt x="10029" y="13384"/>
                        <a:pt x="10029" y="13384"/>
                      </a:cubicBezTo>
                      <a:cubicBezTo>
                        <a:pt x="12086" y="15544"/>
                        <a:pt x="12086" y="18784"/>
                        <a:pt x="10029" y="19864"/>
                      </a:cubicBezTo>
                      <a:cubicBezTo>
                        <a:pt x="7972" y="20944"/>
                        <a:pt x="6943" y="19864"/>
                        <a:pt x="5914" y="18784"/>
                      </a:cubicBezTo>
                      <a:cubicBezTo>
                        <a:pt x="4886" y="13384"/>
                        <a:pt x="4886" y="13384"/>
                        <a:pt x="1800" y="9064"/>
                      </a:cubicBezTo>
                      <a:cubicBezTo>
                        <a:pt x="772" y="7984"/>
                        <a:pt x="772" y="7984"/>
                        <a:pt x="772" y="7984"/>
                      </a:cubicBezTo>
                      <a:cubicBezTo>
                        <a:pt x="-257" y="6904"/>
                        <a:pt x="-257" y="6904"/>
                        <a:pt x="772" y="582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98" name="Freeform 379"/>
                <p:cNvSpPr/>
                <p:nvPr/>
              </p:nvSpPr>
              <p:spPr>
                <a:xfrm>
                  <a:off x="10369" y="67344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7200"/>
                      </a:moveTo>
                      <a:cubicBezTo>
                        <a:pt x="21600" y="14400"/>
                        <a:pt x="18000" y="21600"/>
                        <a:pt x="18000" y="21600"/>
                      </a:cubicBezTo>
                      <a:cubicBezTo>
                        <a:pt x="14400" y="21600"/>
                        <a:pt x="10800" y="21600"/>
                        <a:pt x="10800" y="21600"/>
                      </a:cubicBezTo>
                      <a:cubicBezTo>
                        <a:pt x="7200" y="21600"/>
                        <a:pt x="3600" y="21600"/>
                        <a:pt x="3600" y="21600"/>
                      </a:cubicBezTo>
                      <a:cubicBezTo>
                        <a:pt x="3600" y="21600"/>
                        <a:pt x="0" y="14400"/>
                        <a:pt x="0" y="14400"/>
                      </a:cubicBezTo>
                      <a:cubicBezTo>
                        <a:pt x="3600" y="7200"/>
                        <a:pt x="7200" y="0"/>
                        <a:pt x="10800" y="0"/>
                      </a:cubicBezTo>
                      <a:cubicBezTo>
                        <a:pt x="14400" y="0"/>
                        <a:pt x="14400" y="0"/>
                        <a:pt x="18000" y="0"/>
                      </a:cubicBezTo>
                      <a:cubicBezTo>
                        <a:pt x="18000" y="0"/>
                        <a:pt x="21600" y="0"/>
                        <a:pt x="21600" y="720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99" name="Freeform 380"/>
                <p:cNvSpPr/>
                <p:nvPr/>
              </p:nvSpPr>
              <p:spPr>
                <a:xfrm>
                  <a:off x="11031" y="114116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4400" y="21600"/>
                      </a:moveTo>
                      <a:cubicBezTo>
                        <a:pt x="10800" y="21600"/>
                        <a:pt x="7200" y="17280"/>
                        <a:pt x="3600" y="12960"/>
                      </a:cubicBezTo>
                      <a:cubicBezTo>
                        <a:pt x="0" y="12960"/>
                        <a:pt x="0" y="12960"/>
                        <a:pt x="0" y="8640"/>
                      </a:cubicBezTo>
                      <a:cubicBezTo>
                        <a:pt x="0" y="4320"/>
                        <a:pt x="3600" y="0"/>
                        <a:pt x="3600" y="0"/>
                      </a:cubicBezTo>
                      <a:cubicBezTo>
                        <a:pt x="7200" y="4320"/>
                        <a:pt x="10800" y="0"/>
                        <a:pt x="14400" y="4320"/>
                      </a:cubicBezTo>
                      <a:cubicBezTo>
                        <a:pt x="14400" y="8640"/>
                        <a:pt x="18000" y="8640"/>
                        <a:pt x="18000" y="12960"/>
                      </a:cubicBezTo>
                      <a:cubicBezTo>
                        <a:pt x="21600" y="17280"/>
                        <a:pt x="21600" y="17280"/>
                        <a:pt x="21600" y="21600"/>
                      </a:cubicBezTo>
                      <a:cubicBezTo>
                        <a:pt x="18000" y="21600"/>
                        <a:pt x="18000" y="21600"/>
                        <a:pt x="14400" y="2160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00" name="Freeform 381"/>
                <p:cNvSpPr/>
                <p:nvPr/>
              </p:nvSpPr>
              <p:spPr>
                <a:xfrm>
                  <a:off x="12354" y="119190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10800"/>
                      </a:moveTo>
                      <a:cubicBezTo>
                        <a:pt x="0" y="10800"/>
                        <a:pt x="7200" y="0"/>
                        <a:pt x="14400" y="0"/>
                      </a:cubicBezTo>
                      <a:cubicBezTo>
                        <a:pt x="21600" y="0"/>
                        <a:pt x="21600" y="5400"/>
                        <a:pt x="21600" y="16200"/>
                      </a:cubicBezTo>
                      <a:cubicBezTo>
                        <a:pt x="21600" y="16200"/>
                        <a:pt x="14400" y="21600"/>
                        <a:pt x="14400" y="21600"/>
                      </a:cubicBezTo>
                      <a:cubicBezTo>
                        <a:pt x="7200" y="21600"/>
                        <a:pt x="0" y="16200"/>
                        <a:pt x="0" y="1080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01" name="Freeform 382"/>
                <p:cNvSpPr/>
                <p:nvPr/>
              </p:nvSpPr>
              <p:spPr>
                <a:xfrm>
                  <a:off x="13016" y="12382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4400" y="21600"/>
                      </a:moveTo>
                      <a:cubicBezTo>
                        <a:pt x="7200" y="21600"/>
                        <a:pt x="7200" y="10800"/>
                        <a:pt x="0" y="10800"/>
                      </a:cubicBezTo>
                      <a:cubicBezTo>
                        <a:pt x="7200" y="0"/>
                        <a:pt x="7200" y="0"/>
                        <a:pt x="7200" y="0"/>
                      </a:cubicBezTo>
                      <a:cubicBezTo>
                        <a:pt x="14400" y="10800"/>
                        <a:pt x="14400" y="10800"/>
                        <a:pt x="21600" y="21600"/>
                      </a:cubicBezTo>
                      <a:cubicBezTo>
                        <a:pt x="14400" y="21600"/>
                        <a:pt x="14400" y="21600"/>
                        <a:pt x="14400" y="2160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02" name="Freeform 383"/>
                <p:cNvSpPr/>
                <p:nvPr/>
              </p:nvSpPr>
              <p:spPr>
                <a:xfrm>
                  <a:off x="13678" y="112418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5600" fill="norm" stroke="1" extrusionOk="0">
                      <a:moveTo>
                        <a:pt x="14400" y="10800"/>
                      </a:moveTo>
                      <a:cubicBezTo>
                        <a:pt x="7200" y="10800"/>
                        <a:pt x="0" y="21600"/>
                        <a:pt x="0" y="1080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7200" y="0"/>
                        <a:pt x="14400" y="0"/>
                        <a:pt x="21600" y="0"/>
                      </a:cubicBezTo>
                      <a:cubicBezTo>
                        <a:pt x="14400" y="10800"/>
                        <a:pt x="14400" y="10800"/>
                        <a:pt x="14400" y="1080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03" name="Freeform 384"/>
                <p:cNvSpPr/>
                <p:nvPr/>
              </p:nvSpPr>
              <p:spPr>
                <a:xfrm>
                  <a:off x="13485" y="9139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8900" h="21600" fill="norm" stroke="1" extrusionOk="0">
                      <a:moveTo>
                        <a:pt x="17280" y="10800"/>
                      </a:moveTo>
                      <a:cubicBezTo>
                        <a:pt x="17280" y="16200"/>
                        <a:pt x="17280" y="16200"/>
                        <a:pt x="12960" y="21600"/>
                      </a:cubicBezTo>
                      <a:cubicBezTo>
                        <a:pt x="12960" y="21600"/>
                        <a:pt x="8640" y="16200"/>
                        <a:pt x="8640" y="16200"/>
                      </a:cubicBezTo>
                      <a:cubicBezTo>
                        <a:pt x="4320" y="16200"/>
                        <a:pt x="4320" y="10800"/>
                        <a:pt x="0" y="10800"/>
                      </a:cubicBezTo>
                      <a:cubicBezTo>
                        <a:pt x="0" y="5400"/>
                        <a:pt x="0" y="5400"/>
                        <a:pt x="0" y="0"/>
                      </a:cubicBezTo>
                      <a:cubicBezTo>
                        <a:pt x="0" y="0"/>
                        <a:pt x="4320" y="0"/>
                        <a:pt x="4320" y="0"/>
                      </a:cubicBezTo>
                      <a:cubicBezTo>
                        <a:pt x="17280" y="0"/>
                        <a:pt x="21600" y="5400"/>
                        <a:pt x="17280" y="1080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04" name="Freeform 385"/>
                <p:cNvSpPr/>
                <p:nvPr/>
              </p:nvSpPr>
              <p:spPr>
                <a:xfrm>
                  <a:off x="15112" y="108490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0800" y="0"/>
                      </a:moveTo>
                      <a:cubicBezTo>
                        <a:pt x="10800" y="0"/>
                        <a:pt x="21600" y="0"/>
                        <a:pt x="21600" y="10800"/>
                      </a:cubicBezTo>
                      <a:cubicBezTo>
                        <a:pt x="21600" y="10800"/>
                        <a:pt x="10800" y="21600"/>
                        <a:pt x="10800" y="21600"/>
                      </a:cubicBezTo>
                      <a:cubicBezTo>
                        <a:pt x="10800" y="21600"/>
                        <a:pt x="10800" y="10800"/>
                        <a:pt x="0" y="10800"/>
                      </a:cubicBezTo>
                      <a:cubicBezTo>
                        <a:pt x="0" y="10800"/>
                        <a:pt x="10800" y="0"/>
                        <a:pt x="1080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05" name="Freeform 386"/>
                <p:cNvSpPr/>
                <p:nvPr/>
              </p:nvSpPr>
              <p:spPr>
                <a:xfrm>
                  <a:off x="13568" y="13661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3086" y="7200"/>
                      </a:moveTo>
                      <a:cubicBezTo>
                        <a:pt x="3086" y="7200"/>
                        <a:pt x="0" y="4800"/>
                        <a:pt x="0" y="2400"/>
                      </a:cubicBezTo>
                      <a:cubicBezTo>
                        <a:pt x="0" y="2400"/>
                        <a:pt x="3086" y="0"/>
                        <a:pt x="3086" y="0"/>
                      </a:cubicBezTo>
                      <a:cubicBezTo>
                        <a:pt x="9257" y="0"/>
                        <a:pt x="12343" y="0"/>
                        <a:pt x="12343" y="4800"/>
                      </a:cubicBezTo>
                      <a:cubicBezTo>
                        <a:pt x="9257" y="7200"/>
                        <a:pt x="12343" y="9600"/>
                        <a:pt x="15429" y="9600"/>
                      </a:cubicBezTo>
                      <a:cubicBezTo>
                        <a:pt x="21600" y="12000"/>
                        <a:pt x="21600" y="14400"/>
                        <a:pt x="21600" y="16800"/>
                      </a:cubicBezTo>
                      <a:cubicBezTo>
                        <a:pt x="21600" y="16800"/>
                        <a:pt x="21600" y="19200"/>
                        <a:pt x="18514" y="21600"/>
                      </a:cubicBezTo>
                      <a:cubicBezTo>
                        <a:pt x="18514" y="21600"/>
                        <a:pt x="15429" y="19200"/>
                        <a:pt x="12343" y="19200"/>
                      </a:cubicBezTo>
                      <a:cubicBezTo>
                        <a:pt x="12343" y="19200"/>
                        <a:pt x="12343" y="16800"/>
                        <a:pt x="12343" y="16800"/>
                      </a:cubicBezTo>
                      <a:cubicBezTo>
                        <a:pt x="12343" y="12000"/>
                        <a:pt x="9257" y="9600"/>
                        <a:pt x="3086" y="720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06" name="Freeform 387"/>
                <p:cNvSpPr/>
                <p:nvPr/>
              </p:nvSpPr>
              <p:spPr>
                <a:xfrm>
                  <a:off x="16657" y="69488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0194" fill="norm" stroke="1" extrusionOk="0">
                      <a:moveTo>
                        <a:pt x="21600" y="0"/>
                      </a:moveTo>
                      <a:cubicBezTo>
                        <a:pt x="21600" y="0"/>
                        <a:pt x="21600" y="2400"/>
                        <a:pt x="21600" y="4800"/>
                      </a:cubicBezTo>
                      <a:cubicBezTo>
                        <a:pt x="18514" y="9600"/>
                        <a:pt x="12343" y="12000"/>
                        <a:pt x="12343" y="16800"/>
                      </a:cubicBezTo>
                      <a:cubicBezTo>
                        <a:pt x="12343" y="19200"/>
                        <a:pt x="6171" y="21600"/>
                        <a:pt x="3086" y="19200"/>
                      </a:cubicBezTo>
                      <a:cubicBezTo>
                        <a:pt x="3086" y="19200"/>
                        <a:pt x="0" y="19200"/>
                        <a:pt x="0" y="19200"/>
                      </a:cubicBezTo>
                      <a:cubicBezTo>
                        <a:pt x="0" y="16800"/>
                        <a:pt x="0" y="14400"/>
                        <a:pt x="0" y="14400"/>
                      </a:cubicBezTo>
                      <a:cubicBezTo>
                        <a:pt x="0" y="7200"/>
                        <a:pt x="6171" y="4800"/>
                        <a:pt x="9257" y="0"/>
                      </a:cubicBezTo>
                      <a:cubicBezTo>
                        <a:pt x="12343" y="0"/>
                        <a:pt x="15429" y="0"/>
                        <a:pt x="2160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07" name="Freeform 388"/>
                <p:cNvSpPr/>
                <p:nvPr/>
              </p:nvSpPr>
              <p:spPr>
                <a:xfrm>
                  <a:off x="14905" y="86376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294" h="20743" fill="norm" stroke="1" extrusionOk="0">
                      <a:moveTo>
                        <a:pt x="12690" y="12343"/>
                      </a:moveTo>
                      <a:cubicBezTo>
                        <a:pt x="11610" y="12343"/>
                        <a:pt x="10530" y="12343"/>
                        <a:pt x="10530" y="13886"/>
                      </a:cubicBezTo>
                      <a:cubicBezTo>
                        <a:pt x="9450" y="13886"/>
                        <a:pt x="8370" y="15429"/>
                        <a:pt x="8370" y="13886"/>
                      </a:cubicBezTo>
                      <a:cubicBezTo>
                        <a:pt x="7290" y="13886"/>
                        <a:pt x="7290" y="12343"/>
                        <a:pt x="6210" y="10800"/>
                      </a:cubicBezTo>
                      <a:cubicBezTo>
                        <a:pt x="6210" y="10800"/>
                        <a:pt x="6210" y="10800"/>
                        <a:pt x="6210" y="9257"/>
                      </a:cubicBezTo>
                      <a:cubicBezTo>
                        <a:pt x="7290" y="6171"/>
                        <a:pt x="7290" y="4629"/>
                        <a:pt x="4050" y="4629"/>
                      </a:cubicBezTo>
                      <a:cubicBezTo>
                        <a:pt x="2970" y="4629"/>
                        <a:pt x="1890" y="3086"/>
                        <a:pt x="810" y="1543"/>
                      </a:cubicBezTo>
                      <a:cubicBezTo>
                        <a:pt x="-270" y="1543"/>
                        <a:pt x="-270" y="0"/>
                        <a:pt x="810" y="0"/>
                      </a:cubicBezTo>
                      <a:cubicBezTo>
                        <a:pt x="1890" y="0"/>
                        <a:pt x="4050" y="0"/>
                        <a:pt x="4050" y="0"/>
                      </a:cubicBezTo>
                      <a:cubicBezTo>
                        <a:pt x="4050" y="0"/>
                        <a:pt x="4050" y="0"/>
                        <a:pt x="4050" y="0"/>
                      </a:cubicBezTo>
                      <a:cubicBezTo>
                        <a:pt x="4050" y="0"/>
                        <a:pt x="6210" y="0"/>
                        <a:pt x="7290" y="0"/>
                      </a:cubicBezTo>
                      <a:cubicBezTo>
                        <a:pt x="9450" y="0"/>
                        <a:pt x="10530" y="0"/>
                        <a:pt x="11610" y="3086"/>
                      </a:cubicBezTo>
                      <a:cubicBezTo>
                        <a:pt x="11610" y="4629"/>
                        <a:pt x="12690" y="4629"/>
                        <a:pt x="14850" y="4629"/>
                      </a:cubicBezTo>
                      <a:cubicBezTo>
                        <a:pt x="17010" y="4629"/>
                        <a:pt x="18090" y="4629"/>
                        <a:pt x="19170" y="9257"/>
                      </a:cubicBezTo>
                      <a:cubicBezTo>
                        <a:pt x="21330" y="13886"/>
                        <a:pt x="20250" y="15429"/>
                        <a:pt x="17010" y="18514"/>
                      </a:cubicBezTo>
                      <a:cubicBezTo>
                        <a:pt x="17010" y="18514"/>
                        <a:pt x="15930" y="20057"/>
                        <a:pt x="14850" y="20057"/>
                      </a:cubicBezTo>
                      <a:cubicBezTo>
                        <a:pt x="13770" y="21600"/>
                        <a:pt x="13770" y="20057"/>
                        <a:pt x="12690" y="20057"/>
                      </a:cubicBezTo>
                      <a:cubicBezTo>
                        <a:pt x="11610" y="18514"/>
                        <a:pt x="12690" y="18514"/>
                        <a:pt x="13770" y="18514"/>
                      </a:cubicBezTo>
                      <a:cubicBezTo>
                        <a:pt x="13770" y="16971"/>
                        <a:pt x="13770" y="16971"/>
                        <a:pt x="13770" y="16971"/>
                      </a:cubicBezTo>
                      <a:cubicBezTo>
                        <a:pt x="14850" y="15429"/>
                        <a:pt x="17010" y="13886"/>
                        <a:pt x="15930" y="12343"/>
                      </a:cubicBezTo>
                      <a:cubicBezTo>
                        <a:pt x="14850" y="12343"/>
                        <a:pt x="13770" y="12343"/>
                        <a:pt x="12690" y="1234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08" name="Freeform 389"/>
                <p:cNvSpPr/>
                <p:nvPr/>
              </p:nvSpPr>
              <p:spPr>
                <a:xfrm>
                  <a:off x="19267" y="52068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700" h="19600" fill="norm" stroke="1" extrusionOk="0">
                      <a:moveTo>
                        <a:pt x="20700" y="7200"/>
                      </a:moveTo>
                      <a:cubicBezTo>
                        <a:pt x="20700" y="10800"/>
                        <a:pt x="17100" y="10800"/>
                        <a:pt x="17100" y="10800"/>
                      </a:cubicBezTo>
                      <a:cubicBezTo>
                        <a:pt x="13500" y="14400"/>
                        <a:pt x="13500" y="14400"/>
                        <a:pt x="9900" y="18000"/>
                      </a:cubicBezTo>
                      <a:cubicBezTo>
                        <a:pt x="6300" y="18000"/>
                        <a:pt x="2700" y="21600"/>
                        <a:pt x="2700" y="18000"/>
                      </a:cubicBezTo>
                      <a:cubicBezTo>
                        <a:pt x="-900" y="14400"/>
                        <a:pt x="-900" y="10800"/>
                        <a:pt x="2700" y="7200"/>
                      </a:cubicBezTo>
                      <a:cubicBezTo>
                        <a:pt x="6300" y="3600"/>
                        <a:pt x="9900" y="3600"/>
                        <a:pt x="9900" y="0"/>
                      </a:cubicBezTo>
                      <a:cubicBezTo>
                        <a:pt x="13500" y="0"/>
                        <a:pt x="20700" y="3600"/>
                        <a:pt x="20700" y="720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09" name="Freeform 390"/>
                <p:cNvSpPr/>
                <p:nvPr/>
              </p:nvSpPr>
              <p:spPr>
                <a:xfrm>
                  <a:off x="18570" y="9607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925" h="20006" fill="norm" stroke="1" extrusionOk="0">
                      <a:moveTo>
                        <a:pt x="0" y="14954"/>
                      </a:moveTo>
                      <a:cubicBezTo>
                        <a:pt x="0" y="13292"/>
                        <a:pt x="0" y="11631"/>
                        <a:pt x="0" y="9969"/>
                      </a:cubicBezTo>
                      <a:cubicBezTo>
                        <a:pt x="2700" y="8308"/>
                        <a:pt x="5400" y="4985"/>
                        <a:pt x="2700" y="3323"/>
                      </a:cubicBezTo>
                      <a:cubicBezTo>
                        <a:pt x="2700" y="3323"/>
                        <a:pt x="2700" y="1662"/>
                        <a:pt x="2700" y="1662"/>
                      </a:cubicBezTo>
                      <a:cubicBezTo>
                        <a:pt x="5400" y="0"/>
                        <a:pt x="8100" y="0"/>
                        <a:pt x="10800" y="0"/>
                      </a:cubicBezTo>
                      <a:cubicBezTo>
                        <a:pt x="16200" y="1662"/>
                        <a:pt x="13500" y="3323"/>
                        <a:pt x="13500" y="4985"/>
                      </a:cubicBezTo>
                      <a:cubicBezTo>
                        <a:pt x="13500" y="8308"/>
                        <a:pt x="16200" y="9969"/>
                        <a:pt x="18900" y="11631"/>
                      </a:cubicBezTo>
                      <a:cubicBezTo>
                        <a:pt x="21600" y="13292"/>
                        <a:pt x="21600" y="14954"/>
                        <a:pt x="18900" y="16615"/>
                      </a:cubicBezTo>
                      <a:cubicBezTo>
                        <a:pt x="16200" y="16615"/>
                        <a:pt x="13500" y="18277"/>
                        <a:pt x="10800" y="18277"/>
                      </a:cubicBezTo>
                      <a:cubicBezTo>
                        <a:pt x="2700" y="21600"/>
                        <a:pt x="0" y="19938"/>
                        <a:pt x="0" y="1495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10" name="Freeform 391"/>
                <p:cNvSpPr/>
                <p:nvPr/>
              </p:nvSpPr>
              <p:spPr>
                <a:xfrm>
                  <a:off x="20407" y="101320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0800" y="21600"/>
                      </a:moveTo>
                      <a:cubicBezTo>
                        <a:pt x="10800" y="21600"/>
                        <a:pt x="0" y="21600"/>
                        <a:pt x="0" y="10800"/>
                      </a:cubicBezTo>
                      <a:cubicBezTo>
                        <a:pt x="0" y="10800"/>
                        <a:pt x="10800" y="10800"/>
                        <a:pt x="10800" y="0"/>
                      </a:cubicBezTo>
                      <a:cubicBezTo>
                        <a:pt x="21600" y="10800"/>
                        <a:pt x="21600" y="10800"/>
                        <a:pt x="21600" y="10800"/>
                      </a:cubicBezTo>
                      <a:cubicBezTo>
                        <a:pt x="21600" y="21600"/>
                        <a:pt x="10800" y="21600"/>
                        <a:pt x="10800" y="2160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11" name="Freeform 392"/>
                <p:cNvSpPr/>
                <p:nvPr/>
              </p:nvSpPr>
              <p:spPr>
                <a:xfrm>
                  <a:off x="20738" y="125588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4400" y="21600"/>
                      </a:moveTo>
                      <a:cubicBezTo>
                        <a:pt x="7200" y="21600"/>
                        <a:pt x="7200" y="10800"/>
                        <a:pt x="0" y="10800"/>
                      </a:cubicBezTo>
                      <a:cubicBezTo>
                        <a:pt x="7200" y="0"/>
                        <a:pt x="7200" y="0"/>
                        <a:pt x="14400" y="0"/>
                      </a:cubicBezTo>
                      <a:cubicBezTo>
                        <a:pt x="14400" y="0"/>
                        <a:pt x="21600" y="10800"/>
                        <a:pt x="21600" y="10800"/>
                      </a:cubicBezTo>
                      <a:cubicBezTo>
                        <a:pt x="21600" y="21600"/>
                        <a:pt x="14400" y="21600"/>
                        <a:pt x="14400" y="2160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12" name="Freeform 393"/>
                <p:cNvSpPr/>
                <p:nvPr/>
              </p:nvSpPr>
              <p:spPr>
                <a:xfrm>
                  <a:off x="19635" y="117646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17280"/>
                      </a:moveTo>
                      <a:cubicBezTo>
                        <a:pt x="0" y="12960"/>
                        <a:pt x="0" y="12960"/>
                        <a:pt x="0" y="8640"/>
                      </a:cubicBezTo>
                      <a:cubicBezTo>
                        <a:pt x="4800" y="0"/>
                        <a:pt x="12000" y="0"/>
                        <a:pt x="19200" y="0"/>
                      </a:cubicBezTo>
                      <a:cubicBezTo>
                        <a:pt x="19200" y="0"/>
                        <a:pt x="21600" y="4320"/>
                        <a:pt x="21600" y="4320"/>
                      </a:cubicBezTo>
                      <a:cubicBezTo>
                        <a:pt x="19200" y="8640"/>
                        <a:pt x="19200" y="12960"/>
                        <a:pt x="19200" y="21600"/>
                      </a:cubicBezTo>
                      <a:cubicBezTo>
                        <a:pt x="19200" y="21600"/>
                        <a:pt x="16800" y="21600"/>
                        <a:pt x="16800" y="21600"/>
                      </a:cubicBezTo>
                      <a:cubicBezTo>
                        <a:pt x="14400" y="21600"/>
                        <a:pt x="12000" y="21600"/>
                        <a:pt x="9600" y="21600"/>
                      </a:cubicBezTo>
                      <a:cubicBezTo>
                        <a:pt x="7200" y="21600"/>
                        <a:pt x="4800" y="21600"/>
                        <a:pt x="2400" y="21600"/>
                      </a:cubicBezTo>
                      <a:cubicBezTo>
                        <a:pt x="2400" y="21600"/>
                        <a:pt x="0" y="17280"/>
                        <a:pt x="0" y="1728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13" name="Freeform 394"/>
                <p:cNvSpPr/>
                <p:nvPr/>
              </p:nvSpPr>
              <p:spPr>
                <a:xfrm>
                  <a:off x="21122" y="10617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600" h="21600" fill="norm" stroke="1" extrusionOk="0">
                      <a:moveTo>
                        <a:pt x="1600" y="16200"/>
                      </a:moveTo>
                      <a:cubicBezTo>
                        <a:pt x="5200" y="5400"/>
                        <a:pt x="8800" y="5400"/>
                        <a:pt x="16000" y="0"/>
                      </a:cubicBezTo>
                      <a:cubicBezTo>
                        <a:pt x="19600" y="0"/>
                        <a:pt x="19600" y="0"/>
                        <a:pt x="19600" y="10800"/>
                      </a:cubicBezTo>
                      <a:cubicBezTo>
                        <a:pt x="19600" y="10800"/>
                        <a:pt x="19600" y="10800"/>
                        <a:pt x="19600" y="10800"/>
                      </a:cubicBezTo>
                      <a:cubicBezTo>
                        <a:pt x="16000" y="16200"/>
                        <a:pt x="12400" y="21600"/>
                        <a:pt x="8800" y="21600"/>
                      </a:cubicBezTo>
                      <a:cubicBezTo>
                        <a:pt x="8800" y="21600"/>
                        <a:pt x="5200" y="21600"/>
                        <a:pt x="1600" y="21600"/>
                      </a:cubicBezTo>
                      <a:cubicBezTo>
                        <a:pt x="1600" y="21600"/>
                        <a:pt x="-2000" y="16200"/>
                        <a:pt x="1600" y="1620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14" name="Freeform 395"/>
                <p:cNvSpPr/>
                <p:nvPr/>
              </p:nvSpPr>
              <p:spPr>
                <a:xfrm>
                  <a:off x="21290" y="8028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0520" fill="norm" stroke="1" extrusionOk="0">
                      <a:moveTo>
                        <a:pt x="15429" y="17280"/>
                      </a:moveTo>
                      <a:cubicBezTo>
                        <a:pt x="12343" y="21600"/>
                        <a:pt x="9257" y="21600"/>
                        <a:pt x="9257" y="17280"/>
                      </a:cubicBezTo>
                      <a:cubicBezTo>
                        <a:pt x="9257" y="17280"/>
                        <a:pt x="6171" y="17280"/>
                        <a:pt x="6171" y="17280"/>
                      </a:cubicBezTo>
                      <a:cubicBezTo>
                        <a:pt x="3086" y="17280"/>
                        <a:pt x="0" y="17280"/>
                        <a:pt x="0" y="8640"/>
                      </a:cubicBezTo>
                      <a:cubicBezTo>
                        <a:pt x="0" y="4320"/>
                        <a:pt x="6171" y="0"/>
                        <a:pt x="9257" y="0"/>
                      </a:cubicBezTo>
                      <a:cubicBezTo>
                        <a:pt x="12343" y="0"/>
                        <a:pt x="12343" y="0"/>
                        <a:pt x="12343" y="0"/>
                      </a:cubicBezTo>
                      <a:cubicBezTo>
                        <a:pt x="18514" y="0"/>
                        <a:pt x="21600" y="8640"/>
                        <a:pt x="21600" y="12960"/>
                      </a:cubicBezTo>
                      <a:cubicBezTo>
                        <a:pt x="21600" y="12960"/>
                        <a:pt x="18514" y="12960"/>
                        <a:pt x="15429" y="1728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15" name="Freeform 396"/>
                <p:cNvSpPr/>
                <p:nvPr/>
              </p:nvSpPr>
              <p:spPr>
                <a:xfrm>
                  <a:off x="22724" y="12990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9430" fill="norm" stroke="1" extrusionOk="0">
                      <a:moveTo>
                        <a:pt x="0" y="19430"/>
                      </a:moveTo>
                      <a:cubicBezTo>
                        <a:pt x="0" y="19430"/>
                        <a:pt x="0" y="14030"/>
                        <a:pt x="3600" y="14030"/>
                      </a:cubicBezTo>
                      <a:cubicBezTo>
                        <a:pt x="10800" y="-2170"/>
                        <a:pt x="10800" y="-2170"/>
                        <a:pt x="10800" y="3230"/>
                      </a:cubicBezTo>
                      <a:cubicBezTo>
                        <a:pt x="14400" y="8630"/>
                        <a:pt x="18000" y="8630"/>
                        <a:pt x="21600" y="14030"/>
                      </a:cubicBezTo>
                      <a:cubicBezTo>
                        <a:pt x="18000" y="19430"/>
                        <a:pt x="10800" y="19430"/>
                        <a:pt x="7200" y="19430"/>
                      </a:cubicBezTo>
                      <a:cubicBezTo>
                        <a:pt x="7200" y="19430"/>
                        <a:pt x="7200" y="19430"/>
                        <a:pt x="3600" y="19430"/>
                      </a:cubicBezTo>
                      <a:cubicBezTo>
                        <a:pt x="3600" y="19430"/>
                        <a:pt x="0" y="19430"/>
                        <a:pt x="0" y="1943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16" name="Freeform 397"/>
                <p:cNvSpPr/>
                <p:nvPr/>
              </p:nvSpPr>
              <p:spPr>
                <a:xfrm>
                  <a:off x="23386" y="112240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720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5400" y="0"/>
                        <a:pt x="16200" y="0"/>
                        <a:pt x="21600" y="7200"/>
                      </a:cubicBezTo>
                      <a:cubicBezTo>
                        <a:pt x="21600" y="7200"/>
                        <a:pt x="21600" y="14400"/>
                        <a:pt x="21600" y="21600"/>
                      </a:cubicBezTo>
                      <a:cubicBezTo>
                        <a:pt x="16200" y="21600"/>
                        <a:pt x="16200" y="21600"/>
                        <a:pt x="16200" y="21600"/>
                      </a:cubicBezTo>
                      <a:cubicBezTo>
                        <a:pt x="10800" y="21600"/>
                        <a:pt x="0" y="14400"/>
                        <a:pt x="0" y="720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17" name="Freeform 398"/>
                <p:cNvSpPr/>
                <p:nvPr/>
              </p:nvSpPr>
              <p:spPr>
                <a:xfrm>
                  <a:off x="24325" y="120970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600" h="18459" fill="norm" stroke="1" extrusionOk="0">
                      <a:moveTo>
                        <a:pt x="10800" y="17259"/>
                      </a:moveTo>
                      <a:cubicBezTo>
                        <a:pt x="7200" y="14559"/>
                        <a:pt x="7200" y="11859"/>
                        <a:pt x="3600" y="11859"/>
                      </a:cubicBezTo>
                      <a:cubicBezTo>
                        <a:pt x="3600" y="9159"/>
                        <a:pt x="0" y="6459"/>
                        <a:pt x="0" y="6459"/>
                      </a:cubicBezTo>
                      <a:cubicBezTo>
                        <a:pt x="0" y="1059"/>
                        <a:pt x="3600" y="-1641"/>
                        <a:pt x="7200" y="1059"/>
                      </a:cubicBezTo>
                      <a:cubicBezTo>
                        <a:pt x="10800" y="1059"/>
                        <a:pt x="10800" y="3759"/>
                        <a:pt x="10800" y="6459"/>
                      </a:cubicBezTo>
                      <a:cubicBezTo>
                        <a:pt x="10800" y="9159"/>
                        <a:pt x="14400" y="9159"/>
                        <a:pt x="18000" y="11859"/>
                      </a:cubicBezTo>
                      <a:cubicBezTo>
                        <a:pt x="21600" y="14559"/>
                        <a:pt x="18000" y="14559"/>
                        <a:pt x="18000" y="17259"/>
                      </a:cubicBezTo>
                      <a:cubicBezTo>
                        <a:pt x="14400" y="19959"/>
                        <a:pt x="10800" y="17259"/>
                        <a:pt x="10800" y="1725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18" name="Freeform 399"/>
                <p:cNvSpPr/>
                <p:nvPr/>
              </p:nvSpPr>
              <p:spPr>
                <a:xfrm>
                  <a:off x="23716" y="89847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8514" y="15429"/>
                      </a:moveTo>
                      <a:cubicBezTo>
                        <a:pt x="15429" y="18514"/>
                        <a:pt x="12343" y="21600"/>
                        <a:pt x="9257" y="21600"/>
                      </a:cubicBezTo>
                      <a:cubicBezTo>
                        <a:pt x="0" y="21600"/>
                        <a:pt x="0" y="18514"/>
                        <a:pt x="0" y="12343"/>
                      </a:cubicBezTo>
                      <a:cubicBezTo>
                        <a:pt x="3086" y="9257"/>
                        <a:pt x="6171" y="6171"/>
                        <a:pt x="6171" y="6171"/>
                      </a:cubicBezTo>
                      <a:cubicBezTo>
                        <a:pt x="9257" y="3086"/>
                        <a:pt x="12343" y="3086"/>
                        <a:pt x="15429" y="0"/>
                      </a:cubicBezTo>
                      <a:cubicBezTo>
                        <a:pt x="15429" y="3086"/>
                        <a:pt x="21600" y="6171"/>
                        <a:pt x="21600" y="12343"/>
                      </a:cubicBezTo>
                      <a:cubicBezTo>
                        <a:pt x="21600" y="15429"/>
                        <a:pt x="21600" y="15429"/>
                        <a:pt x="18514" y="1542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19" name="Freeform 400"/>
                <p:cNvSpPr/>
                <p:nvPr/>
              </p:nvSpPr>
              <p:spPr>
                <a:xfrm>
                  <a:off x="26364" y="11621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10800"/>
                      </a:moveTo>
                      <a:cubicBezTo>
                        <a:pt x="0" y="10800"/>
                        <a:pt x="10800" y="0"/>
                        <a:pt x="10800" y="0"/>
                      </a:cubicBezTo>
                      <a:cubicBezTo>
                        <a:pt x="10800" y="0"/>
                        <a:pt x="21600" y="10800"/>
                        <a:pt x="21600" y="10800"/>
                      </a:cubicBezTo>
                      <a:cubicBezTo>
                        <a:pt x="21600" y="21600"/>
                        <a:pt x="10800" y="21600"/>
                        <a:pt x="10800" y="21600"/>
                      </a:cubicBezTo>
                      <a:cubicBezTo>
                        <a:pt x="10800" y="21600"/>
                        <a:pt x="0" y="10800"/>
                        <a:pt x="0" y="1080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20" name="Freeform 401"/>
                <p:cNvSpPr/>
                <p:nvPr/>
              </p:nvSpPr>
              <p:spPr>
                <a:xfrm>
                  <a:off x="25322" y="6348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200" h="21600" fill="norm" stroke="1" extrusionOk="0">
                      <a:moveTo>
                        <a:pt x="4320" y="0"/>
                      </a:moveTo>
                      <a:cubicBezTo>
                        <a:pt x="8640" y="0"/>
                        <a:pt x="8640" y="3600"/>
                        <a:pt x="8640" y="3600"/>
                      </a:cubicBezTo>
                      <a:cubicBezTo>
                        <a:pt x="8640" y="7200"/>
                        <a:pt x="12960" y="10800"/>
                        <a:pt x="17280" y="14400"/>
                      </a:cubicBezTo>
                      <a:cubicBezTo>
                        <a:pt x="17280" y="14400"/>
                        <a:pt x="21600" y="18000"/>
                        <a:pt x="17280" y="18000"/>
                      </a:cubicBezTo>
                      <a:cubicBezTo>
                        <a:pt x="17280" y="18000"/>
                        <a:pt x="12960" y="21600"/>
                        <a:pt x="12960" y="21600"/>
                      </a:cubicBezTo>
                      <a:cubicBezTo>
                        <a:pt x="12960" y="21600"/>
                        <a:pt x="8640" y="18000"/>
                        <a:pt x="8640" y="18000"/>
                      </a:cubicBezTo>
                      <a:cubicBezTo>
                        <a:pt x="12960" y="14400"/>
                        <a:pt x="4320" y="10800"/>
                        <a:pt x="0" y="7200"/>
                      </a:cubicBezTo>
                      <a:cubicBezTo>
                        <a:pt x="0" y="7200"/>
                        <a:pt x="0" y="3600"/>
                        <a:pt x="0" y="3600"/>
                      </a:cubicBezTo>
                      <a:cubicBezTo>
                        <a:pt x="0" y="3600"/>
                        <a:pt x="4320" y="0"/>
                        <a:pt x="432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21" name="Freeform 402"/>
                <p:cNvSpPr/>
                <p:nvPr/>
              </p:nvSpPr>
              <p:spPr>
                <a:xfrm>
                  <a:off x="22907" y="7385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443" h="21600" fill="norm" stroke="1" extrusionOk="0">
                      <a:moveTo>
                        <a:pt x="8486" y="5891"/>
                      </a:moveTo>
                      <a:cubicBezTo>
                        <a:pt x="10029" y="5891"/>
                        <a:pt x="13115" y="3927"/>
                        <a:pt x="14658" y="1964"/>
                      </a:cubicBezTo>
                      <a:cubicBezTo>
                        <a:pt x="14658" y="1964"/>
                        <a:pt x="16200" y="1964"/>
                        <a:pt x="16200" y="0"/>
                      </a:cubicBezTo>
                      <a:cubicBezTo>
                        <a:pt x="17743" y="0"/>
                        <a:pt x="19286" y="0"/>
                        <a:pt x="19286" y="1964"/>
                      </a:cubicBezTo>
                      <a:cubicBezTo>
                        <a:pt x="20829" y="1964"/>
                        <a:pt x="20829" y="3927"/>
                        <a:pt x="19286" y="5891"/>
                      </a:cubicBezTo>
                      <a:cubicBezTo>
                        <a:pt x="19286" y="5891"/>
                        <a:pt x="19286" y="7855"/>
                        <a:pt x="19286" y="7855"/>
                      </a:cubicBezTo>
                      <a:cubicBezTo>
                        <a:pt x="14658" y="9818"/>
                        <a:pt x="13115" y="13745"/>
                        <a:pt x="11572" y="17673"/>
                      </a:cubicBezTo>
                      <a:cubicBezTo>
                        <a:pt x="10029" y="21600"/>
                        <a:pt x="10029" y="21600"/>
                        <a:pt x="6943" y="21600"/>
                      </a:cubicBezTo>
                      <a:cubicBezTo>
                        <a:pt x="5400" y="19636"/>
                        <a:pt x="3858" y="19636"/>
                        <a:pt x="2315" y="17673"/>
                      </a:cubicBezTo>
                      <a:cubicBezTo>
                        <a:pt x="-771" y="17673"/>
                        <a:pt x="-771" y="11782"/>
                        <a:pt x="2315" y="11782"/>
                      </a:cubicBezTo>
                      <a:cubicBezTo>
                        <a:pt x="5400" y="11782"/>
                        <a:pt x="6943" y="7855"/>
                        <a:pt x="8486" y="589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22" name="Freeform 403"/>
                <p:cNvSpPr/>
                <p:nvPr/>
              </p:nvSpPr>
              <p:spPr>
                <a:xfrm>
                  <a:off x="26564" y="132207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7957" h="21600" fill="norm" stroke="1" extrusionOk="0">
                      <a:moveTo>
                        <a:pt x="1372" y="13500"/>
                      </a:moveTo>
                      <a:cubicBezTo>
                        <a:pt x="1372" y="8100"/>
                        <a:pt x="4457" y="8100"/>
                        <a:pt x="1372" y="5400"/>
                      </a:cubicBezTo>
                      <a:cubicBezTo>
                        <a:pt x="-1714" y="5400"/>
                        <a:pt x="1372" y="2700"/>
                        <a:pt x="1372" y="0"/>
                      </a:cubicBezTo>
                      <a:cubicBezTo>
                        <a:pt x="1372" y="0"/>
                        <a:pt x="7543" y="0"/>
                        <a:pt x="10629" y="2700"/>
                      </a:cubicBezTo>
                      <a:cubicBezTo>
                        <a:pt x="10629" y="5400"/>
                        <a:pt x="13715" y="8100"/>
                        <a:pt x="16800" y="13500"/>
                      </a:cubicBezTo>
                      <a:cubicBezTo>
                        <a:pt x="19886" y="18900"/>
                        <a:pt x="16800" y="21600"/>
                        <a:pt x="7543" y="21600"/>
                      </a:cubicBezTo>
                      <a:cubicBezTo>
                        <a:pt x="4457" y="21600"/>
                        <a:pt x="-1714" y="16200"/>
                        <a:pt x="1372" y="1350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23" name="Freeform 404"/>
                <p:cNvSpPr/>
                <p:nvPr/>
              </p:nvSpPr>
              <p:spPr>
                <a:xfrm>
                  <a:off x="26824" y="7969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135" h="21600" fill="norm" stroke="1" extrusionOk="0">
                      <a:moveTo>
                        <a:pt x="16049" y="12343"/>
                      </a:moveTo>
                      <a:cubicBezTo>
                        <a:pt x="16049" y="15429"/>
                        <a:pt x="12964" y="15429"/>
                        <a:pt x="12964" y="18514"/>
                      </a:cubicBezTo>
                      <a:cubicBezTo>
                        <a:pt x="12964" y="21600"/>
                        <a:pt x="3706" y="21600"/>
                        <a:pt x="3706" y="21600"/>
                      </a:cubicBezTo>
                      <a:cubicBezTo>
                        <a:pt x="621" y="18514"/>
                        <a:pt x="621" y="18514"/>
                        <a:pt x="621" y="15429"/>
                      </a:cubicBezTo>
                      <a:cubicBezTo>
                        <a:pt x="-2465" y="9257"/>
                        <a:pt x="6792" y="9257"/>
                        <a:pt x="9878" y="6171"/>
                      </a:cubicBezTo>
                      <a:cubicBezTo>
                        <a:pt x="9878" y="3086"/>
                        <a:pt x="12964" y="0"/>
                        <a:pt x="19135" y="0"/>
                      </a:cubicBezTo>
                      <a:cubicBezTo>
                        <a:pt x="19135" y="3086"/>
                        <a:pt x="19135" y="9257"/>
                        <a:pt x="16049" y="1234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24" name="Freeform 405"/>
                <p:cNvSpPr/>
                <p:nvPr/>
              </p:nvSpPr>
              <p:spPr>
                <a:xfrm>
                  <a:off x="28129" y="91281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0800" y="0"/>
                      </a:moveTo>
                      <a:cubicBezTo>
                        <a:pt x="10800" y="10800"/>
                        <a:pt x="21600" y="10800"/>
                        <a:pt x="21600" y="10800"/>
                      </a:cubicBezTo>
                      <a:cubicBezTo>
                        <a:pt x="21600" y="10800"/>
                        <a:pt x="21600" y="21600"/>
                        <a:pt x="10800" y="21600"/>
                      </a:cubicBezTo>
                      <a:cubicBezTo>
                        <a:pt x="10800" y="21600"/>
                        <a:pt x="10800" y="21600"/>
                        <a:pt x="0" y="10800"/>
                      </a:cubicBezTo>
                      <a:cubicBezTo>
                        <a:pt x="0" y="10800"/>
                        <a:pt x="10800" y="10800"/>
                        <a:pt x="1080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25" name="Freeform 406"/>
                <p:cNvSpPr/>
                <p:nvPr/>
              </p:nvSpPr>
              <p:spPr>
                <a:xfrm>
                  <a:off x="27084" y="4135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100" h="18437" fill="norm" stroke="1" extrusionOk="0">
                      <a:moveTo>
                        <a:pt x="20100" y="5400"/>
                      </a:moveTo>
                      <a:cubicBezTo>
                        <a:pt x="20100" y="5400"/>
                        <a:pt x="20100" y="10800"/>
                        <a:pt x="20100" y="10800"/>
                      </a:cubicBezTo>
                      <a:cubicBezTo>
                        <a:pt x="17400" y="16200"/>
                        <a:pt x="12000" y="21600"/>
                        <a:pt x="6600" y="16200"/>
                      </a:cubicBezTo>
                      <a:cubicBezTo>
                        <a:pt x="6600" y="16200"/>
                        <a:pt x="6600" y="16200"/>
                        <a:pt x="6600" y="16200"/>
                      </a:cubicBezTo>
                      <a:cubicBezTo>
                        <a:pt x="6600" y="16200"/>
                        <a:pt x="3900" y="16200"/>
                        <a:pt x="3900" y="16200"/>
                      </a:cubicBezTo>
                      <a:cubicBezTo>
                        <a:pt x="1200" y="16200"/>
                        <a:pt x="-1500" y="16200"/>
                        <a:pt x="1200" y="10800"/>
                      </a:cubicBezTo>
                      <a:cubicBezTo>
                        <a:pt x="1200" y="10800"/>
                        <a:pt x="-1500" y="5400"/>
                        <a:pt x="1200" y="5400"/>
                      </a:cubicBezTo>
                      <a:cubicBezTo>
                        <a:pt x="3900" y="5400"/>
                        <a:pt x="3900" y="0"/>
                        <a:pt x="6600" y="0"/>
                      </a:cubicBezTo>
                      <a:cubicBezTo>
                        <a:pt x="9300" y="0"/>
                        <a:pt x="14700" y="0"/>
                        <a:pt x="20100" y="540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26" name="Freeform 407"/>
                <p:cNvSpPr/>
                <p:nvPr/>
              </p:nvSpPr>
              <p:spPr>
                <a:xfrm>
                  <a:off x="27798" y="107607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2960" y="21600"/>
                      </a:moveTo>
                      <a:cubicBezTo>
                        <a:pt x="8640" y="21600"/>
                        <a:pt x="0" y="8640"/>
                        <a:pt x="0" y="4320"/>
                      </a:cubicBezTo>
                      <a:cubicBezTo>
                        <a:pt x="0" y="4320"/>
                        <a:pt x="4320" y="0"/>
                        <a:pt x="8640" y="0"/>
                      </a:cubicBezTo>
                      <a:cubicBezTo>
                        <a:pt x="17280" y="0"/>
                        <a:pt x="21600" y="4320"/>
                        <a:pt x="21600" y="8640"/>
                      </a:cubicBezTo>
                      <a:cubicBezTo>
                        <a:pt x="21600" y="17280"/>
                        <a:pt x="17280" y="21600"/>
                        <a:pt x="12960" y="2160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27" name="Freeform 408"/>
                <p:cNvSpPr/>
                <p:nvPr/>
              </p:nvSpPr>
              <p:spPr>
                <a:xfrm>
                  <a:off x="29342" y="4535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5600" fill="norm" stroke="1" extrusionOk="0">
                      <a:moveTo>
                        <a:pt x="21600" y="4800"/>
                      </a:moveTo>
                      <a:cubicBezTo>
                        <a:pt x="10800" y="15600"/>
                        <a:pt x="10800" y="15600"/>
                        <a:pt x="10800" y="15600"/>
                      </a:cubicBezTo>
                      <a:cubicBezTo>
                        <a:pt x="10800" y="15600"/>
                        <a:pt x="0" y="4800"/>
                        <a:pt x="0" y="4800"/>
                      </a:cubicBezTo>
                      <a:cubicBezTo>
                        <a:pt x="0" y="4800"/>
                        <a:pt x="10800" y="-6000"/>
                        <a:pt x="10800" y="4800"/>
                      </a:cubicBezTo>
                      <a:cubicBezTo>
                        <a:pt x="10800" y="4800"/>
                        <a:pt x="21600" y="4800"/>
                        <a:pt x="21600" y="480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28" name="Freeform 409"/>
                <p:cNvSpPr/>
                <p:nvPr/>
              </p:nvSpPr>
              <p:spPr>
                <a:xfrm>
                  <a:off x="6129" y="-1"/>
                  <a:ext cx="30520" cy="65643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496" h="21422" fill="norm" stroke="1" extrusionOk="0">
                      <a:moveTo>
                        <a:pt x="4569" y="18722"/>
                      </a:moveTo>
                      <a:cubicBezTo>
                        <a:pt x="2908" y="19686"/>
                        <a:pt x="1662" y="20458"/>
                        <a:pt x="0" y="21422"/>
                      </a:cubicBezTo>
                      <a:cubicBezTo>
                        <a:pt x="0" y="1365"/>
                        <a:pt x="0" y="1365"/>
                        <a:pt x="0" y="1365"/>
                      </a:cubicBezTo>
                      <a:cubicBezTo>
                        <a:pt x="1246" y="979"/>
                        <a:pt x="2492" y="401"/>
                        <a:pt x="3323" y="15"/>
                      </a:cubicBezTo>
                      <a:cubicBezTo>
                        <a:pt x="3323" y="-178"/>
                        <a:pt x="5400" y="1558"/>
                        <a:pt x="6231" y="2329"/>
                      </a:cubicBezTo>
                      <a:cubicBezTo>
                        <a:pt x="7477" y="2908"/>
                        <a:pt x="8308" y="3679"/>
                        <a:pt x="9138" y="4451"/>
                      </a:cubicBezTo>
                      <a:cubicBezTo>
                        <a:pt x="9554" y="4643"/>
                        <a:pt x="10385" y="4836"/>
                        <a:pt x="10800" y="5029"/>
                      </a:cubicBezTo>
                      <a:cubicBezTo>
                        <a:pt x="14538" y="6186"/>
                        <a:pt x="17862" y="7151"/>
                        <a:pt x="21185" y="8115"/>
                      </a:cubicBezTo>
                      <a:cubicBezTo>
                        <a:pt x="21600" y="8308"/>
                        <a:pt x="21600" y="8308"/>
                        <a:pt x="21185" y="8501"/>
                      </a:cubicBezTo>
                      <a:cubicBezTo>
                        <a:pt x="20354" y="9272"/>
                        <a:pt x="19108" y="10043"/>
                        <a:pt x="17862" y="10622"/>
                      </a:cubicBezTo>
                      <a:cubicBezTo>
                        <a:pt x="17031" y="11201"/>
                        <a:pt x="15785" y="11779"/>
                        <a:pt x="14954" y="12551"/>
                      </a:cubicBezTo>
                      <a:cubicBezTo>
                        <a:pt x="14954" y="12551"/>
                        <a:pt x="14954" y="12743"/>
                        <a:pt x="14538" y="12743"/>
                      </a:cubicBezTo>
                      <a:cubicBezTo>
                        <a:pt x="13708" y="13322"/>
                        <a:pt x="12462" y="13901"/>
                        <a:pt x="11215" y="14479"/>
                      </a:cubicBezTo>
                      <a:cubicBezTo>
                        <a:pt x="9969" y="15251"/>
                        <a:pt x="9138" y="15829"/>
                        <a:pt x="7892" y="16601"/>
                      </a:cubicBezTo>
                      <a:cubicBezTo>
                        <a:pt x="6646" y="17372"/>
                        <a:pt x="5815" y="17951"/>
                        <a:pt x="4569" y="1872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29" name="Freeform 410"/>
                <p:cNvSpPr/>
                <p:nvPr/>
              </p:nvSpPr>
              <p:spPr>
                <a:xfrm>
                  <a:off x="29161" y="11130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8514" h="19200" fill="norm" stroke="1" extrusionOk="0">
                      <a:moveTo>
                        <a:pt x="772" y="14880"/>
                      </a:moveTo>
                      <a:cubicBezTo>
                        <a:pt x="772" y="10560"/>
                        <a:pt x="-2314" y="6240"/>
                        <a:pt x="3857" y="1920"/>
                      </a:cubicBezTo>
                      <a:cubicBezTo>
                        <a:pt x="6943" y="-2400"/>
                        <a:pt x="10029" y="1920"/>
                        <a:pt x="16200" y="1920"/>
                      </a:cubicBezTo>
                      <a:cubicBezTo>
                        <a:pt x="19286" y="6240"/>
                        <a:pt x="19286" y="10560"/>
                        <a:pt x="16200" y="14880"/>
                      </a:cubicBezTo>
                      <a:cubicBezTo>
                        <a:pt x="13115" y="14880"/>
                        <a:pt x="10029" y="14880"/>
                        <a:pt x="6943" y="19200"/>
                      </a:cubicBezTo>
                      <a:cubicBezTo>
                        <a:pt x="3857" y="14880"/>
                        <a:pt x="772" y="19200"/>
                        <a:pt x="772" y="1488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30" name="Freeform 411"/>
                <p:cNvSpPr/>
                <p:nvPr/>
              </p:nvSpPr>
              <p:spPr>
                <a:xfrm>
                  <a:off x="30958" y="7627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4912" h="21600" fill="norm" stroke="1" extrusionOk="0">
                      <a:moveTo>
                        <a:pt x="2982" y="0"/>
                      </a:moveTo>
                      <a:cubicBezTo>
                        <a:pt x="17382" y="14400"/>
                        <a:pt x="17382" y="21600"/>
                        <a:pt x="10182" y="21600"/>
                      </a:cubicBezTo>
                      <a:cubicBezTo>
                        <a:pt x="2982" y="21600"/>
                        <a:pt x="-4218" y="14400"/>
                        <a:pt x="2982" y="7200"/>
                      </a:cubicBezTo>
                      <a:cubicBezTo>
                        <a:pt x="2982" y="7200"/>
                        <a:pt x="2982" y="0"/>
                        <a:pt x="2982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31" name="Freeform 412"/>
                <p:cNvSpPr/>
                <p:nvPr/>
              </p:nvSpPr>
              <p:spPr>
                <a:xfrm>
                  <a:off x="31328" y="85986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7200" y="21600"/>
                      </a:moveTo>
                      <a:cubicBezTo>
                        <a:pt x="7200" y="21600"/>
                        <a:pt x="0" y="10800"/>
                        <a:pt x="0" y="10800"/>
                      </a:cubicBezTo>
                      <a:cubicBezTo>
                        <a:pt x="0" y="0"/>
                        <a:pt x="7200" y="0"/>
                        <a:pt x="7200" y="0"/>
                      </a:cubicBezTo>
                      <a:cubicBezTo>
                        <a:pt x="14400" y="0"/>
                        <a:pt x="14400" y="0"/>
                        <a:pt x="21600" y="10800"/>
                      </a:cubicBezTo>
                      <a:cubicBezTo>
                        <a:pt x="14400" y="10800"/>
                        <a:pt x="14400" y="21600"/>
                        <a:pt x="7200" y="2160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32" name="Freeform 413"/>
                <p:cNvSpPr/>
                <p:nvPr/>
              </p:nvSpPr>
              <p:spPr>
                <a:xfrm>
                  <a:off x="31107" y="6697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9069" fill="norm" stroke="1" extrusionOk="0">
                      <a:moveTo>
                        <a:pt x="10800" y="1789"/>
                      </a:moveTo>
                      <a:cubicBezTo>
                        <a:pt x="16200" y="6109"/>
                        <a:pt x="16200" y="6109"/>
                        <a:pt x="21600" y="10429"/>
                      </a:cubicBezTo>
                      <a:cubicBezTo>
                        <a:pt x="16200" y="14749"/>
                        <a:pt x="16200" y="19069"/>
                        <a:pt x="10800" y="19069"/>
                      </a:cubicBezTo>
                      <a:cubicBezTo>
                        <a:pt x="10800" y="14749"/>
                        <a:pt x="5400" y="14749"/>
                        <a:pt x="0" y="10429"/>
                      </a:cubicBezTo>
                      <a:cubicBezTo>
                        <a:pt x="0" y="10429"/>
                        <a:pt x="0" y="6109"/>
                        <a:pt x="0" y="6109"/>
                      </a:cubicBezTo>
                      <a:cubicBezTo>
                        <a:pt x="5400" y="1789"/>
                        <a:pt x="5400" y="-2531"/>
                        <a:pt x="10800" y="178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33" name="Freeform 414"/>
                <p:cNvSpPr/>
                <p:nvPr/>
              </p:nvSpPr>
              <p:spPr>
                <a:xfrm>
                  <a:off x="31107" y="75948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21600"/>
                      </a:moveTo>
                      <a:cubicBezTo>
                        <a:pt x="10800" y="10800"/>
                        <a:pt x="0" y="1080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0800" y="0"/>
                        <a:pt x="21600" y="10800"/>
                        <a:pt x="21600" y="2160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34" name="Freeform 415"/>
                <p:cNvSpPr/>
                <p:nvPr/>
              </p:nvSpPr>
              <p:spPr>
                <a:xfrm>
                  <a:off x="30225" y="7337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0829" fill="norm" stroke="1" extrusionOk="0">
                      <a:moveTo>
                        <a:pt x="17280" y="2315"/>
                      </a:moveTo>
                      <a:cubicBezTo>
                        <a:pt x="21600" y="5400"/>
                        <a:pt x="21600" y="8486"/>
                        <a:pt x="21600" y="11572"/>
                      </a:cubicBezTo>
                      <a:cubicBezTo>
                        <a:pt x="17280" y="14658"/>
                        <a:pt x="8640" y="14658"/>
                        <a:pt x="12960" y="20829"/>
                      </a:cubicBezTo>
                      <a:cubicBezTo>
                        <a:pt x="8640" y="20829"/>
                        <a:pt x="8640" y="20829"/>
                        <a:pt x="8640" y="20829"/>
                      </a:cubicBezTo>
                      <a:cubicBezTo>
                        <a:pt x="4320" y="14658"/>
                        <a:pt x="0" y="11572"/>
                        <a:pt x="0" y="8486"/>
                      </a:cubicBezTo>
                      <a:cubicBezTo>
                        <a:pt x="0" y="8486"/>
                        <a:pt x="4320" y="5400"/>
                        <a:pt x="8640" y="2315"/>
                      </a:cubicBezTo>
                      <a:cubicBezTo>
                        <a:pt x="12960" y="-771"/>
                        <a:pt x="12960" y="-771"/>
                        <a:pt x="17280" y="231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35" name="Freeform 416"/>
                <p:cNvSpPr/>
                <p:nvPr/>
              </p:nvSpPr>
              <p:spPr>
                <a:xfrm>
                  <a:off x="33424" y="5642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10800"/>
                      </a:moveTo>
                      <a:cubicBezTo>
                        <a:pt x="21600" y="10800"/>
                        <a:pt x="10800" y="21600"/>
                        <a:pt x="10800" y="21600"/>
                      </a:cubicBezTo>
                      <a:cubicBezTo>
                        <a:pt x="10800" y="21600"/>
                        <a:pt x="0" y="10800"/>
                        <a:pt x="0" y="10800"/>
                      </a:cubicBezTo>
                      <a:cubicBezTo>
                        <a:pt x="0" y="0"/>
                        <a:pt x="0" y="0"/>
                        <a:pt x="10800" y="0"/>
                      </a:cubicBezTo>
                      <a:cubicBezTo>
                        <a:pt x="10800" y="0"/>
                        <a:pt x="21600" y="0"/>
                        <a:pt x="21600" y="1080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36" name="Freeform 417"/>
                <p:cNvSpPr/>
                <p:nvPr/>
              </p:nvSpPr>
              <p:spPr>
                <a:xfrm>
                  <a:off x="32210" y="4671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7200"/>
                      </a:moveTo>
                      <a:cubicBezTo>
                        <a:pt x="21600" y="7200"/>
                        <a:pt x="21600" y="14400"/>
                        <a:pt x="21600" y="14400"/>
                      </a:cubicBezTo>
                      <a:cubicBezTo>
                        <a:pt x="14400" y="14400"/>
                        <a:pt x="10800" y="14400"/>
                        <a:pt x="3600" y="21600"/>
                      </a:cubicBezTo>
                      <a:cubicBezTo>
                        <a:pt x="3600" y="21600"/>
                        <a:pt x="3600" y="14400"/>
                        <a:pt x="0" y="14400"/>
                      </a:cubicBezTo>
                      <a:cubicBezTo>
                        <a:pt x="3600" y="14400"/>
                        <a:pt x="3600" y="14400"/>
                        <a:pt x="3600" y="7200"/>
                      </a:cubicBezTo>
                      <a:cubicBezTo>
                        <a:pt x="7200" y="7200"/>
                        <a:pt x="7200" y="7200"/>
                        <a:pt x="7200" y="7200"/>
                      </a:cubicBezTo>
                      <a:cubicBezTo>
                        <a:pt x="10800" y="7200"/>
                        <a:pt x="18000" y="7200"/>
                        <a:pt x="21600" y="0"/>
                      </a:cubicBezTo>
                      <a:cubicBezTo>
                        <a:pt x="21600" y="0"/>
                        <a:pt x="21600" y="0"/>
                        <a:pt x="21600" y="720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37" name="Oval 418"/>
                <p:cNvSpPr/>
                <p:nvPr/>
              </p:nvSpPr>
              <p:spPr>
                <a:xfrm>
                  <a:off x="34968" y="101540"/>
                  <a:ext cx="12701" cy="12701"/>
                </a:xfrm>
                <a:prstGeom prst="ellipse">
                  <a:avLst/>
                </a:prstGeom>
                <a:solidFill>
                  <a:srgbClr val="FFFFFF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38" name="Freeform 419"/>
                <p:cNvSpPr/>
                <p:nvPr/>
              </p:nvSpPr>
              <p:spPr>
                <a:xfrm>
                  <a:off x="35189" y="8477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0"/>
                      </a:moveTo>
                      <a:cubicBezTo>
                        <a:pt x="0" y="0"/>
                        <a:pt x="10800" y="0"/>
                        <a:pt x="10800" y="0"/>
                      </a:cubicBezTo>
                      <a:cubicBezTo>
                        <a:pt x="10800" y="10800"/>
                        <a:pt x="10800" y="10800"/>
                        <a:pt x="21600" y="21600"/>
                      </a:cubicBezTo>
                      <a:cubicBezTo>
                        <a:pt x="10800" y="21600"/>
                        <a:pt x="10800" y="21600"/>
                        <a:pt x="10800" y="21600"/>
                      </a:cubicBezTo>
                      <a:cubicBezTo>
                        <a:pt x="10800" y="21600"/>
                        <a:pt x="10800" y="21600"/>
                        <a:pt x="10800" y="21600"/>
                      </a:cubicBezTo>
                      <a:cubicBezTo>
                        <a:pt x="10800" y="21600"/>
                        <a:pt x="0" y="10800"/>
                        <a:pt x="0" y="10800"/>
                      </a:cubicBezTo>
                      <a:cubicBezTo>
                        <a:pt x="0" y="1080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39" name="Freeform 420"/>
                <p:cNvSpPr/>
                <p:nvPr/>
              </p:nvSpPr>
              <p:spPr>
                <a:xfrm>
                  <a:off x="36402" y="110206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7382" fill="norm" stroke="1" extrusionOk="0">
                      <a:moveTo>
                        <a:pt x="21600" y="2982"/>
                      </a:moveTo>
                      <a:cubicBezTo>
                        <a:pt x="21600" y="17382"/>
                        <a:pt x="10800" y="17382"/>
                        <a:pt x="10800" y="17382"/>
                      </a:cubicBezTo>
                      <a:cubicBezTo>
                        <a:pt x="0" y="17382"/>
                        <a:pt x="0" y="10182"/>
                        <a:pt x="0" y="10182"/>
                      </a:cubicBezTo>
                      <a:cubicBezTo>
                        <a:pt x="0" y="2982"/>
                        <a:pt x="10800" y="-4218"/>
                        <a:pt x="10800" y="2982"/>
                      </a:cubicBezTo>
                      <a:cubicBezTo>
                        <a:pt x="21600" y="2982"/>
                        <a:pt x="21600" y="2982"/>
                        <a:pt x="21600" y="298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40" name="Freeform 421"/>
                <p:cNvSpPr/>
                <p:nvPr/>
              </p:nvSpPr>
              <p:spPr>
                <a:xfrm>
                  <a:off x="35913" y="41641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491" h="21600" fill="norm" stroke="1" extrusionOk="0">
                      <a:moveTo>
                        <a:pt x="1491" y="16971"/>
                      </a:moveTo>
                      <a:cubicBezTo>
                        <a:pt x="5091" y="13886"/>
                        <a:pt x="1491" y="10800"/>
                        <a:pt x="5091" y="7714"/>
                      </a:cubicBezTo>
                      <a:cubicBezTo>
                        <a:pt x="5091" y="6171"/>
                        <a:pt x="5091" y="3086"/>
                        <a:pt x="5091" y="1543"/>
                      </a:cubicBezTo>
                      <a:cubicBezTo>
                        <a:pt x="5091" y="1543"/>
                        <a:pt x="5091" y="0"/>
                        <a:pt x="8691" y="0"/>
                      </a:cubicBezTo>
                      <a:cubicBezTo>
                        <a:pt x="8691" y="0"/>
                        <a:pt x="12291" y="0"/>
                        <a:pt x="12291" y="1543"/>
                      </a:cubicBezTo>
                      <a:cubicBezTo>
                        <a:pt x="15891" y="1543"/>
                        <a:pt x="15891" y="3086"/>
                        <a:pt x="15891" y="4629"/>
                      </a:cubicBezTo>
                      <a:cubicBezTo>
                        <a:pt x="15891" y="6171"/>
                        <a:pt x="15891" y="7714"/>
                        <a:pt x="15891" y="10800"/>
                      </a:cubicBezTo>
                      <a:cubicBezTo>
                        <a:pt x="15891" y="12343"/>
                        <a:pt x="19491" y="13886"/>
                        <a:pt x="19491" y="15429"/>
                      </a:cubicBezTo>
                      <a:cubicBezTo>
                        <a:pt x="19491" y="16971"/>
                        <a:pt x="19491" y="18514"/>
                        <a:pt x="15891" y="20057"/>
                      </a:cubicBezTo>
                      <a:cubicBezTo>
                        <a:pt x="15891" y="20057"/>
                        <a:pt x="15891" y="21600"/>
                        <a:pt x="15891" y="21600"/>
                      </a:cubicBezTo>
                      <a:cubicBezTo>
                        <a:pt x="12291" y="21600"/>
                        <a:pt x="8691" y="21600"/>
                        <a:pt x="5091" y="21600"/>
                      </a:cubicBezTo>
                      <a:cubicBezTo>
                        <a:pt x="1491" y="21600"/>
                        <a:pt x="-2109" y="18514"/>
                        <a:pt x="1491" y="1697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41" name="Freeform 422"/>
                <p:cNvSpPr/>
                <p:nvPr/>
              </p:nvSpPr>
              <p:spPr>
                <a:xfrm>
                  <a:off x="32641" y="125817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650" h="21164" fill="norm" stroke="1" extrusionOk="0">
                      <a:moveTo>
                        <a:pt x="3881" y="17788"/>
                      </a:moveTo>
                      <a:cubicBezTo>
                        <a:pt x="2745" y="17788"/>
                        <a:pt x="2745" y="17788"/>
                        <a:pt x="1608" y="17788"/>
                      </a:cubicBezTo>
                      <a:cubicBezTo>
                        <a:pt x="471" y="16518"/>
                        <a:pt x="-666" y="16518"/>
                        <a:pt x="471" y="15247"/>
                      </a:cubicBezTo>
                      <a:cubicBezTo>
                        <a:pt x="471" y="12706"/>
                        <a:pt x="1608" y="10165"/>
                        <a:pt x="2745" y="8894"/>
                      </a:cubicBezTo>
                      <a:cubicBezTo>
                        <a:pt x="3881" y="8894"/>
                        <a:pt x="3881" y="8894"/>
                        <a:pt x="5018" y="8894"/>
                      </a:cubicBezTo>
                      <a:cubicBezTo>
                        <a:pt x="5018" y="8894"/>
                        <a:pt x="6155" y="10165"/>
                        <a:pt x="6155" y="10165"/>
                      </a:cubicBezTo>
                      <a:cubicBezTo>
                        <a:pt x="7292" y="10165"/>
                        <a:pt x="7292" y="8894"/>
                        <a:pt x="7292" y="8894"/>
                      </a:cubicBezTo>
                      <a:cubicBezTo>
                        <a:pt x="7292" y="8894"/>
                        <a:pt x="7292" y="7624"/>
                        <a:pt x="7292" y="7624"/>
                      </a:cubicBezTo>
                      <a:cubicBezTo>
                        <a:pt x="7292" y="7624"/>
                        <a:pt x="7292" y="7624"/>
                        <a:pt x="7292" y="7624"/>
                      </a:cubicBezTo>
                      <a:cubicBezTo>
                        <a:pt x="6155" y="6353"/>
                        <a:pt x="3881" y="6353"/>
                        <a:pt x="5018" y="3812"/>
                      </a:cubicBezTo>
                      <a:cubicBezTo>
                        <a:pt x="6155" y="2541"/>
                        <a:pt x="7292" y="1271"/>
                        <a:pt x="8429" y="0"/>
                      </a:cubicBezTo>
                      <a:cubicBezTo>
                        <a:pt x="8429" y="0"/>
                        <a:pt x="9566" y="1271"/>
                        <a:pt x="9566" y="1271"/>
                      </a:cubicBezTo>
                      <a:cubicBezTo>
                        <a:pt x="11839" y="2541"/>
                        <a:pt x="11839" y="5082"/>
                        <a:pt x="11839" y="7624"/>
                      </a:cubicBezTo>
                      <a:cubicBezTo>
                        <a:pt x="11839" y="11435"/>
                        <a:pt x="12976" y="11435"/>
                        <a:pt x="15250" y="11435"/>
                      </a:cubicBezTo>
                      <a:cubicBezTo>
                        <a:pt x="17523" y="11435"/>
                        <a:pt x="18660" y="12706"/>
                        <a:pt x="19797" y="12706"/>
                      </a:cubicBezTo>
                      <a:cubicBezTo>
                        <a:pt x="20934" y="13976"/>
                        <a:pt x="20934" y="16518"/>
                        <a:pt x="19797" y="17788"/>
                      </a:cubicBezTo>
                      <a:cubicBezTo>
                        <a:pt x="18660" y="19059"/>
                        <a:pt x="17523" y="19059"/>
                        <a:pt x="16387" y="17788"/>
                      </a:cubicBezTo>
                      <a:cubicBezTo>
                        <a:pt x="14113" y="16518"/>
                        <a:pt x="12976" y="16518"/>
                        <a:pt x="11839" y="17788"/>
                      </a:cubicBezTo>
                      <a:cubicBezTo>
                        <a:pt x="10702" y="19059"/>
                        <a:pt x="10702" y="19059"/>
                        <a:pt x="9566" y="20329"/>
                      </a:cubicBezTo>
                      <a:cubicBezTo>
                        <a:pt x="8429" y="21600"/>
                        <a:pt x="8429" y="21600"/>
                        <a:pt x="6155" y="19059"/>
                      </a:cubicBezTo>
                      <a:cubicBezTo>
                        <a:pt x="6155" y="19059"/>
                        <a:pt x="5018" y="17788"/>
                        <a:pt x="3881" y="1778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42" name="Freeform 423"/>
                <p:cNvSpPr/>
                <p:nvPr/>
              </p:nvSpPr>
              <p:spPr>
                <a:xfrm>
                  <a:off x="37031" y="104408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6820" h="21600" fill="norm" stroke="1" extrusionOk="0">
                      <a:moveTo>
                        <a:pt x="8612" y="0"/>
                      </a:moveTo>
                      <a:cubicBezTo>
                        <a:pt x="8612" y="0"/>
                        <a:pt x="12212" y="5400"/>
                        <a:pt x="12212" y="5400"/>
                      </a:cubicBezTo>
                      <a:cubicBezTo>
                        <a:pt x="19412" y="5400"/>
                        <a:pt x="15812" y="10800"/>
                        <a:pt x="15812" y="16200"/>
                      </a:cubicBezTo>
                      <a:cubicBezTo>
                        <a:pt x="19412" y="21600"/>
                        <a:pt x="12212" y="21600"/>
                        <a:pt x="12212" y="21600"/>
                      </a:cubicBezTo>
                      <a:cubicBezTo>
                        <a:pt x="5012" y="21600"/>
                        <a:pt x="1412" y="16200"/>
                        <a:pt x="1412" y="10800"/>
                      </a:cubicBezTo>
                      <a:cubicBezTo>
                        <a:pt x="-2188" y="0"/>
                        <a:pt x="1412" y="0"/>
                        <a:pt x="8612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43" name="Freeform 424"/>
                <p:cNvSpPr/>
                <p:nvPr/>
              </p:nvSpPr>
              <p:spPr>
                <a:xfrm>
                  <a:off x="36225" y="9161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018" h="21600" fill="norm" stroke="1" extrusionOk="0">
                      <a:moveTo>
                        <a:pt x="0" y="12000"/>
                      </a:moveTo>
                      <a:cubicBezTo>
                        <a:pt x="0" y="7200"/>
                        <a:pt x="2700" y="2400"/>
                        <a:pt x="8100" y="0"/>
                      </a:cubicBezTo>
                      <a:cubicBezTo>
                        <a:pt x="8100" y="0"/>
                        <a:pt x="10800" y="0"/>
                        <a:pt x="10800" y="2400"/>
                      </a:cubicBezTo>
                      <a:cubicBezTo>
                        <a:pt x="13500" y="2400"/>
                        <a:pt x="16200" y="4800"/>
                        <a:pt x="16200" y="4800"/>
                      </a:cubicBezTo>
                      <a:cubicBezTo>
                        <a:pt x="18900" y="4800"/>
                        <a:pt x="21600" y="4800"/>
                        <a:pt x="18900" y="7200"/>
                      </a:cubicBezTo>
                      <a:cubicBezTo>
                        <a:pt x="18900" y="7200"/>
                        <a:pt x="18900" y="9600"/>
                        <a:pt x="18900" y="9600"/>
                      </a:cubicBezTo>
                      <a:cubicBezTo>
                        <a:pt x="18900" y="12000"/>
                        <a:pt x="16200" y="12000"/>
                        <a:pt x="16200" y="12000"/>
                      </a:cubicBezTo>
                      <a:cubicBezTo>
                        <a:pt x="10800" y="12000"/>
                        <a:pt x="8100" y="16800"/>
                        <a:pt x="8100" y="21600"/>
                      </a:cubicBezTo>
                      <a:cubicBezTo>
                        <a:pt x="5400" y="21600"/>
                        <a:pt x="5400" y="21600"/>
                        <a:pt x="5400" y="21600"/>
                      </a:cubicBezTo>
                      <a:cubicBezTo>
                        <a:pt x="2700" y="21600"/>
                        <a:pt x="2700" y="21600"/>
                        <a:pt x="2700" y="21600"/>
                      </a:cubicBezTo>
                      <a:cubicBezTo>
                        <a:pt x="2700" y="16800"/>
                        <a:pt x="0" y="14400"/>
                        <a:pt x="0" y="1200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44" name="Freeform 425"/>
                <p:cNvSpPr/>
                <p:nvPr/>
              </p:nvSpPr>
              <p:spPr>
                <a:xfrm>
                  <a:off x="38829" y="93377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21600"/>
                      </a:moveTo>
                      <a:cubicBezTo>
                        <a:pt x="0" y="21600"/>
                        <a:pt x="0" y="2160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0800" y="0"/>
                        <a:pt x="10800" y="0"/>
                        <a:pt x="21600" y="21600"/>
                      </a:cubicBezTo>
                      <a:cubicBezTo>
                        <a:pt x="10800" y="21600"/>
                        <a:pt x="10800" y="21600"/>
                        <a:pt x="0" y="2160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45" name="Freeform 426"/>
                <p:cNvSpPr/>
                <p:nvPr/>
              </p:nvSpPr>
              <p:spPr>
                <a:xfrm>
                  <a:off x="37616" y="13661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8640"/>
                      </a:moveTo>
                      <a:cubicBezTo>
                        <a:pt x="0" y="8640"/>
                        <a:pt x="0" y="4320"/>
                        <a:pt x="0" y="4320"/>
                      </a:cubicBezTo>
                      <a:cubicBezTo>
                        <a:pt x="0" y="0"/>
                        <a:pt x="5400" y="0"/>
                        <a:pt x="5400" y="0"/>
                      </a:cubicBezTo>
                      <a:cubicBezTo>
                        <a:pt x="10800" y="4320"/>
                        <a:pt x="16200" y="8640"/>
                        <a:pt x="16200" y="12960"/>
                      </a:cubicBezTo>
                      <a:cubicBezTo>
                        <a:pt x="21600" y="12960"/>
                        <a:pt x="21600" y="12960"/>
                        <a:pt x="21600" y="17280"/>
                      </a:cubicBezTo>
                      <a:cubicBezTo>
                        <a:pt x="21600" y="17280"/>
                        <a:pt x="16200" y="21600"/>
                        <a:pt x="16200" y="21600"/>
                      </a:cubicBezTo>
                      <a:cubicBezTo>
                        <a:pt x="0" y="21600"/>
                        <a:pt x="0" y="21600"/>
                        <a:pt x="0" y="864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46" name="Freeform 427"/>
                <p:cNvSpPr/>
                <p:nvPr/>
              </p:nvSpPr>
              <p:spPr>
                <a:xfrm>
                  <a:off x="37947" y="133386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0250" fill="norm" stroke="1" extrusionOk="0">
                      <a:moveTo>
                        <a:pt x="21600" y="4050"/>
                      </a:moveTo>
                      <a:cubicBezTo>
                        <a:pt x="21600" y="4050"/>
                        <a:pt x="21600" y="9450"/>
                        <a:pt x="21600" y="9450"/>
                      </a:cubicBezTo>
                      <a:cubicBezTo>
                        <a:pt x="14400" y="9450"/>
                        <a:pt x="14400" y="14850"/>
                        <a:pt x="7200" y="14850"/>
                      </a:cubicBezTo>
                      <a:cubicBezTo>
                        <a:pt x="7200" y="14850"/>
                        <a:pt x="7200" y="20250"/>
                        <a:pt x="0" y="20250"/>
                      </a:cubicBezTo>
                      <a:cubicBezTo>
                        <a:pt x="0" y="20250"/>
                        <a:pt x="0" y="14850"/>
                        <a:pt x="0" y="14850"/>
                      </a:cubicBezTo>
                      <a:cubicBezTo>
                        <a:pt x="0" y="9450"/>
                        <a:pt x="0" y="4050"/>
                        <a:pt x="7200" y="4050"/>
                      </a:cubicBezTo>
                      <a:cubicBezTo>
                        <a:pt x="7200" y="-1350"/>
                        <a:pt x="14400" y="-1350"/>
                        <a:pt x="21600" y="405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47" name="Freeform 428"/>
                <p:cNvSpPr/>
                <p:nvPr/>
              </p:nvSpPr>
              <p:spPr>
                <a:xfrm>
                  <a:off x="37767" y="9841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8900" h="20700" fill="norm" stroke="1" extrusionOk="0">
                      <a:moveTo>
                        <a:pt x="8100" y="6300"/>
                      </a:moveTo>
                      <a:cubicBezTo>
                        <a:pt x="8100" y="2700"/>
                        <a:pt x="13500" y="2700"/>
                        <a:pt x="13500" y="2700"/>
                      </a:cubicBezTo>
                      <a:cubicBezTo>
                        <a:pt x="18900" y="-900"/>
                        <a:pt x="18900" y="-900"/>
                        <a:pt x="18900" y="2700"/>
                      </a:cubicBezTo>
                      <a:cubicBezTo>
                        <a:pt x="18900" y="9900"/>
                        <a:pt x="18900" y="9900"/>
                        <a:pt x="18900" y="9900"/>
                      </a:cubicBezTo>
                      <a:cubicBezTo>
                        <a:pt x="18900" y="9900"/>
                        <a:pt x="18900" y="13500"/>
                        <a:pt x="18900" y="13500"/>
                      </a:cubicBezTo>
                      <a:cubicBezTo>
                        <a:pt x="18900" y="17100"/>
                        <a:pt x="13500" y="17100"/>
                        <a:pt x="13500" y="20700"/>
                      </a:cubicBezTo>
                      <a:cubicBezTo>
                        <a:pt x="13500" y="20700"/>
                        <a:pt x="8100" y="20700"/>
                        <a:pt x="8100" y="17100"/>
                      </a:cubicBezTo>
                      <a:cubicBezTo>
                        <a:pt x="-2700" y="13500"/>
                        <a:pt x="-2700" y="9900"/>
                        <a:pt x="8100" y="630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48" name="Freeform 429"/>
                <p:cNvSpPr/>
                <p:nvPr/>
              </p:nvSpPr>
              <p:spPr>
                <a:xfrm>
                  <a:off x="39381" y="141694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0800" y="0"/>
                      </a:moveTo>
                      <a:cubicBezTo>
                        <a:pt x="10800" y="0"/>
                        <a:pt x="21600" y="0"/>
                        <a:pt x="21600" y="10800"/>
                      </a:cubicBezTo>
                      <a:cubicBezTo>
                        <a:pt x="21600" y="10800"/>
                        <a:pt x="10800" y="10800"/>
                        <a:pt x="10800" y="21600"/>
                      </a:cubicBezTo>
                      <a:cubicBezTo>
                        <a:pt x="10800" y="10800"/>
                        <a:pt x="0" y="10800"/>
                        <a:pt x="0" y="0"/>
                      </a:cubicBezTo>
                      <a:cubicBezTo>
                        <a:pt x="0" y="0"/>
                        <a:pt x="10800" y="0"/>
                        <a:pt x="1080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49" name="Freeform 430"/>
                <p:cNvSpPr/>
                <p:nvPr/>
              </p:nvSpPr>
              <p:spPr>
                <a:xfrm>
                  <a:off x="39050" y="12508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7382" fill="norm" stroke="1" extrusionOk="0">
                      <a:moveTo>
                        <a:pt x="21600" y="14400"/>
                      </a:moveTo>
                      <a:cubicBezTo>
                        <a:pt x="21600" y="14400"/>
                        <a:pt x="14400" y="14400"/>
                        <a:pt x="14400" y="14400"/>
                      </a:cubicBezTo>
                      <a:cubicBezTo>
                        <a:pt x="7200" y="21600"/>
                        <a:pt x="0" y="14400"/>
                        <a:pt x="0" y="7200"/>
                      </a:cubicBezTo>
                      <a:cubicBezTo>
                        <a:pt x="7200" y="7200"/>
                        <a:pt x="7200" y="0"/>
                        <a:pt x="7200" y="0"/>
                      </a:cubicBezTo>
                      <a:cubicBezTo>
                        <a:pt x="14400" y="7200"/>
                        <a:pt x="14400" y="7200"/>
                        <a:pt x="21600" y="1440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50" name="Freeform 431"/>
                <p:cNvSpPr/>
                <p:nvPr/>
              </p:nvSpPr>
              <p:spPr>
                <a:xfrm>
                  <a:off x="38498" y="5995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5429" y="13500"/>
                      </a:moveTo>
                      <a:cubicBezTo>
                        <a:pt x="18514" y="13500"/>
                        <a:pt x="18514" y="16200"/>
                        <a:pt x="21600" y="18900"/>
                      </a:cubicBezTo>
                      <a:cubicBezTo>
                        <a:pt x="21600" y="18900"/>
                        <a:pt x="18514" y="18900"/>
                        <a:pt x="18514" y="21600"/>
                      </a:cubicBezTo>
                      <a:cubicBezTo>
                        <a:pt x="15429" y="21600"/>
                        <a:pt x="15429" y="21600"/>
                        <a:pt x="15429" y="21600"/>
                      </a:cubicBezTo>
                      <a:cubicBezTo>
                        <a:pt x="9257" y="18900"/>
                        <a:pt x="6171" y="18900"/>
                        <a:pt x="3086" y="16200"/>
                      </a:cubicBezTo>
                      <a:cubicBezTo>
                        <a:pt x="0" y="16200"/>
                        <a:pt x="0" y="13500"/>
                        <a:pt x="0" y="10800"/>
                      </a:cubicBezTo>
                      <a:cubicBezTo>
                        <a:pt x="3086" y="8100"/>
                        <a:pt x="3086" y="5400"/>
                        <a:pt x="3086" y="0"/>
                      </a:cubicBezTo>
                      <a:cubicBezTo>
                        <a:pt x="3086" y="0"/>
                        <a:pt x="3086" y="0"/>
                        <a:pt x="6171" y="0"/>
                      </a:cubicBezTo>
                      <a:cubicBezTo>
                        <a:pt x="6171" y="0"/>
                        <a:pt x="6171" y="0"/>
                        <a:pt x="6171" y="0"/>
                      </a:cubicBezTo>
                      <a:cubicBezTo>
                        <a:pt x="9257" y="0"/>
                        <a:pt x="9257" y="2700"/>
                        <a:pt x="9257" y="2700"/>
                      </a:cubicBezTo>
                      <a:cubicBezTo>
                        <a:pt x="9257" y="8100"/>
                        <a:pt x="9257" y="13500"/>
                        <a:pt x="15429" y="1350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51" name="Freeform 432"/>
                <p:cNvSpPr/>
                <p:nvPr/>
              </p:nvSpPr>
              <p:spPr>
                <a:xfrm>
                  <a:off x="40374" y="42377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8318" fill="norm" stroke="1" extrusionOk="0">
                      <a:moveTo>
                        <a:pt x="21600" y="12918"/>
                      </a:moveTo>
                      <a:cubicBezTo>
                        <a:pt x="21600" y="12918"/>
                        <a:pt x="21600" y="18318"/>
                        <a:pt x="21600" y="18318"/>
                      </a:cubicBezTo>
                      <a:cubicBezTo>
                        <a:pt x="7200" y="18318"/>
                        <a:pt x="0" y="12918"/>
                        <a:pt x="0" y="7518"/>
                      </a:cubicBezTo>
                      <a:cubicBezTo>
                        <a:pt x="0" y="7518"/>
                        <a:pt x="0" y="2118"/>
                        <a:pt x="7200" y="2118"/>
                      </a:cubicBezTo>
                      <a:cubicBezTo>
                        <a:pt x="14400" y="-3282"/>
                        <a:pt x="21600" y="2118"/>
                        <a:pt x="21600" y="1291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52" name="Freeform 433"/>
                <p:cNvSpPr/>
                <p:nvPr/>
              </p:nvSpPr>
              <p:spPr>
                <a:xfrm>
                  <a:off x="42083" y="53444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6200" h="21600" fill="norm" stroke="1" extrusionOk="0">
                      <a:moveTo>
                        <a:pt x="16200" y="10800"/>
                      </a:moveTo>
                      <a:cubicBezTo>
                        <a:pt x="16200" y="16200"/>
                        <a:pt x="16200" y="21600"/>
                        <a:pt x="10800" y="21600"/>
                      </a:cubicBezTo>
                      <a:cubicBezTo>
                        <a:pt x="5400" y="21600"/>
                        <a:pt x="0" y="10800"/>
                        <a:pt x="0" y="10800"/>
                      </a:cubicBezTo>
                      <a:cubicBezTo>
                        <a:pt x="0" y="5400"/>
                        <a:pt x="5400" y="0"/>
                        <a:pt x="10800" y="0"/>
                      </a:cubicBezTo>
                      <a:cubicBezTo>
                        <a:pt x="21600" y="0"/>
                        <a:pt x="10800" y="5400"/>
                        <a:pt x="16200" y="1080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53" name="Freeform 434"/>
                <p:cNvSpPr/>
                <p:nvPr/>
              </p:nvSpPr>
              <p:spPr>
                <a:xfrm>
                  <a:off x="43242" y="37670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4400" y="21600"/>
                      </a:moveTo>
                      <a:cubicBezTo>
                        <a:pt x="7200" y="21600"/>
                        <a:pt x="7200" y="14400"/>
                        <a:pt x="0" y="14400"/>
                      </a:cubicBezTo>
                      <a:cubicBezTo>
                        <a:pt x="7200" y="7200"/>
                        <a:pt x="7200" y="0"/>
                        <a:pt x="14400" y="0"/>
                      </a:cubicBezTo>
                      <a:cubicBezTo>
                        <a:pt x="14400" y="0"/>
                        <a:pt x="21600" y="7200"/>
                        <a:pt x="21600" y="14400"/>
                      </a:cubicBezTo>
                      <a:cubicBezTo>
                        <a:pt x="21600" y="14400"/>
                        <a:pt x="14400" y="21600"/>
                        <a:pt x="14400" y="2160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54" name="Freeform 435"/>
                <p:cNvSpPr/>
                <p:nvPr/>
              </p:nvSpPr>
              <p:spPr>
                <a:xfrm>
                  <a:off x="43242" y="79478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4400" y="21600"/>
                      </a:moveTo>
                      <a:cubicBezTo>
                        <a:pt x="7200" y="21600"/>
                        <a:pt x="7200" y="10800"/>
                        <a:pt x="0" y="10800"/>
                      </a:cubicBezTo>
                      <a:cubicBezTo>
                        <a:pt x="7200" y="10800"/>
                        <a:pt x="7200" y="0"/>
                        <a:pt x="14400" y="0"/>
                      </a:cubicBezTo>
                      <a:cubicBezTo>
                        <a:pt x="14400" y="0"/>
                        <a:pt x="21600" y="10800"/>
                        <a:pt x="21600" y="21600"/>
                      </a:cubicBezTo>
                      <a:cubicBezTo>
                        <a:pt x="21600" y="21600"/>
                        <a:pt x="21600" y="21600"/>
                        <a:pt x="21600" y="21600"/>
                      </a:cubicBezTo>
                      <a:cubicBezTo>
                        <a:pt x="14400" y="21600"/>
                        <a:pt x="14400" y="21600"/>
                        <a:pt x="14400" y="2160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55" name="Freeform 436"/>
                <p:cNvSpPr/>
                <p:nvPr/>
              </p:nvSpPr>
              <p:spPr>
                <a:xfrm>
                  <a:off x="18151" y="147933"/>
                  <a:ext cx="33427" cy="43905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389" h="21600" fill="norm" stroke="1" extrusionOk="0">
                      <a:moveTo>
                        <a:pt x="21389" y="19557"/>
                      </a:moveTo>
                      <a:cubicBezTo>
                        <a:pt x="20631" y="19557"/>
                        <a:pt x="20252" y="19849"/>
                        <a:pt x="19873" y="19849"/>
                      </a:cubicBezTo>
                      <a:cubicBezTo>
                        <a:pt x="19494" y="19849"/>
                        <a:pt x="19494" y="19557"/>
                        <a:pt x="19115" y="19557"/>
                      </a:cubicBezTo>
                      <a:cubicBezTo>
                        <a:pt x="18357" y="19557"/>
                        <a:pt x="17600" y="19265"/>
                        <a:pt x="16463" y="19265"/>
                      </a:cubicBezTo>
                      <a:cubicBezTo>
                        <a:pt x="16084" y="19265"/>
                        <a:pt x="15705" y="19557"/>
                        <a:pt x="16084" y="19849"/>
                      </a:cubicBezTo>
                      <a:cubicBezTo>
                        <a:pt x="16463" y="20141"/>
                        <a:pt x="16842" y="20432"/>
                        <a:pt x="16842" y="20432"/>
                      </a:cubicBezTo>
                      <a:cubicBezTo>
                        <a:pt x="17221" y="20724"/>
                        <a:pt x="17978" y="21308"/>
                        <a:pt x="18357" y="21600"/>
                      </a:cubicBezTo>
                      <a:cubicBezTo>
                        <a:pt x="3957" y="21600"/>
                        <a:pt x="3957" y="21600"/>
                        <a:pt x="3957" y="21600"/>
                      </a:cubicBezTo>
                      <a:cubicBezTo>
                        <a:pt x="3957" y="21600"/>
                        <a:pt x="3957" y="21308"/>
                        <a:pt x="3957" y="21308"/>
                      </a:cubicBezTo>
                      <a:cubicBezTo>
                        <a:pt x="4336" y="20724"/>
                        <a:pt x="4715" y="20141"/>
                        <a:pt x="5094" y="19557"/>
                      </a:cubicBezTo>
                      <a:cubicBezTo>
                        <a:pt x="5473" y="19265"/>
                        <a:pt x="5473" y="18973"/>
                        <a:pt x="5473" y="18973"/>
                      </a:cubicBezTo>
                      <a:cubicBezTo>
                        <a:pt x="5094" y="18681"/>
                        <a:pt x="4715" y="18681"/>
                        <a:pt x="4336" y="18973"/>
                      </a:cubicBezTo>
                      <a:cubicBezTo>
                        <a:pt x="3957" y="18973"/>
                        <a:pt x="3957" y="18973"/>
                        <a:pt x="3578" y="18973"/>
                      </a:cubicBezTo>
                      <a:cubicBezTo>
                        <a:pt x="2821" y="18973"/>
                        <a:pt x="1684" y="18973"/>
                        <a:pt x="1305" y="19265"/>
                      </a:cubicBezTo>
                      <a:cubicBezTo>
                        <a:pt x="547" y="19557"/>
                        <a:pt x="547" y="19265"/>
                        <a:pt x="168" y="19265"/>
                      </a:cubicBezTo>
                      <a:cubicBezTo>
                        <a:pt x="168" y="19265"/>
                        <a:pt x="-211" y="18973"/>
                        <a:pt x="168" y="18973"/>
                      </a:cubicBezTo>
                      <a:cubicBezTo>
                        <a:pt x="168" y="18681"/>
                        <a:pt x="547" y="18389"/>
                        <a:pt x="926" y="18097"/>
                      </a:cubicBezTo>
                      <a:cubicBezTo>
                        <a:pt x="1305" y="17805"/>
                        <a:pt x="1305" y="17514"/>
                        <a:pt x="1305" y="17222"/>
                      </a:cubicBezTo>
                      <a:cubicBezTo>
                        <a:pt x="3200" y="15762"/>
                        <a:pt x="4715" y="13719"/>
                        <a:pt x="5852" y="11968"/>
                      </a:cubicBezTo>
                      <a:cubicBezTo>
                        <a:pt x="5852" y="11676"/>
                        <a:pt x="6231" y="11676"/>
                        <a:pt x="5852" y="11676"/>
                      </a:cubicBezTo>
                      <a:cubicBezTo>
                        <a:pt x="5852" y="11384"/>
                        <a:pt x="5852" y="11384"/>
                        <a:pt x="5473" y="11384"/>
                      </a:cubicBezTo>
                      <a:cubicBezTo>
                        <a:pt x="5094" y="11676"/>
                        <a:pt x="4336" y="11384"/>
                        <a:pt x="3578" y="11968"/>
                      </a:cubicBezTo>
                      <a:cubicBezTo>
                        <a:pt x="2821" y="11384"/>
                        <a:pt x="2063" y="11676"/>
                        <a:pt x="1305" y="11676"/>
                      </a:cubicBezTo>
                      <a:cubicBezTo>
                        <a:pt x="1305" y="11676"/>
                        <a:pt x="1305" y="11384"/>
                        <a:pt x="1305" y="11384"/>
                      </a:cubicBezTo>
                      <a:cubicBezTo>
                        <a:pt x="3578" y="9049"/>
                        <a:pt x="5094" y="6422"/>
                        <a:pt x="7368" y="4378"/>
                      </a:cubicBezTo>
                      <a:cubicBezTo>
                        <a:pt x="8505" y="3211"/>
                        <a:pt x="9263" y="2335"/>
                        <a:pt x="9642" y="1168"/>
                      </a:cubicBezTo>
                      <a:cubicBezTo>
                        <a:pt x="10021" y="876"/>
                        <a:pt x="10400" y="584"/>
                        <a:pt x="10778" y="292"/>
                      </a:cubicBezTo>
                      <a:cubicBezTo>
                        <a:pt x="10778" y="0"/>
                        <a:pt x="11157" y="0"/>
                        <a:pt x="11157" y="0"/>
                      </a:cubicBezTo>
                      <a:cubicBezTo>
                        <a:pt x="11536" y="0"/>
                        <a:pt x="11915" y="292"/>
                        <a:pt x="11536" y="292"/>
                      </a:cubicBezTo>
                      <a:cubicBezTo>
                        <a:pt x="11536" y="876"/>
                        <a:pt x="11915" y="1168"/>
                        <a:pt x="12294" y="1459"/>
                      </a:cubicBezTo>
                      <a:cubicBezTo>
                        <a:pt x="12673" y="1751"/>
                        <a:pt x="13052" y="2043"/>
                        <a:pt x="13052" y="2335"/>
                      </a:cubicBezTo>
                      <a:cubicBezTo>
                        <a:pt x="13052" y="2335"/>
                        <a:pt x="13052" y="2627"/>
                        <a:pt x="13052" y="2627"/>
                      </a:cubicBezTo>
                      <a:cubicBezTo>
                        <a:pt x="13810" y="2627"/>
                        <a:pt x="13810" y="2919"/>
                        <a:pt x="13810" y="3211"/>
                      </a:cubicBezTo>
                      <a:cubicBezTo>
                        <a:pt x="14189" y="3795"/>
                        <a:pt x="14947" y="4378"/>
                        <a:pt x="15326" y="4962"/>
                      </a:cubicBezTo>
                      <a:cubicBezTo>
                        <a:pt x="16842" y="6422"/>
                        <a:pt x="17978" y="8465"/>
                        <a:pt x="19115" y="10216"/>
                      </a:cubicBezTo>
                      <a:cubicBezTo>
                        <a:pt x="19494" y="10508"/>
                        <a:pt x="19873" y="10800"/>
                        <a:pt x="19873" y="11092"/>
                      </a:cubicBezTo>
                      <a:cubicBezTo>
                        <a:pt x="19494" y="11384"/>
                        <a:pt x="18736" y="11092"/>
                        <a:pt x="18357" y="11092"/>
                      </a:cubicBezTo>
                      <a:cubicBezTo>
                        <a:pt x="17600" y="11384"/>
                        <a:pt x="16463" y="11384"/>
                        <a:pt x="15705" y="11676"/>
                      </a:cubicBezTo>
                      <a:cubicBezTo>
                        <a:pt x="14947" y="11676"/>
                        <a:pt x="14568" y="12259"/>
                        <a:pt x="14947" y="12551"/>
                      </a:cubicBezTo>
                      <a:cubicBezTo>
                        <a:pt x="15705" y="13427"/>
                        <a:pt x="16463" y="14595"/>
                        <a:pt x="17600" y="15178"/>
                      </a:cubicBezTo>
                      <a:cubicBezTo>
                        <a:pt x="18736" y="16346"/>
                        <a:pt x="19494" y="17222"/>
                        <a:pt x="20631" y="18389"/>
                      </a:cubicBezTo>
                      <a:cubicBezTo>
                        <a:pt x="20631" y="18681"/>
                        <a:pt x="21389" y="19265"/>
                        <a:pt x="21389" y="1955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56" name="Freeform 437"/>
                <p:cNvSpPr/>
                <p:nvPr/>
              </p:nvSpPr>
              <p:spPr>
                <a:xfrm>
                  <a:off x="43573" y="84054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8318" fill="norm" stroke="1" extrusionOk="0">
                      <a:moveTo>
                        <a:pt x="0" y="16200"/>
                      </a:moveTo>
                      <a:cubicBezTo>
                        <a:pt x="0" y="5400"/>
                        <a:pt x="0" y="0"/>
                        <a:pt x="10800" y="0"/>
                      </a:cubicBezTo>
                      <a:cubicBezTo>
                        <a:pt x="21600" y="0"/>
                        <a:pt x="21600" y="5400"/>
                        <a:pt x="21600" y="5400"/>
                      </a:cubicBezTo>
                      <a:cubicBezTo>
                        <a:pt x="21600" y="16200"/>
                        <a:pt x="10800" y="21600"/>
                        <a:pt x="0" y="16200"/>
                      </a:cubicBezTo>
                      <a:cubicBezTo>
                        <a:pt x="0" y="16200"/>
                        <a:pt x="0" y="16200"/>
                        <a:pt x="0" y="1620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57" name="Freeform 438"/>
                <p:cNvSpPr/>
                <p:nvPr/>
              </p:nvSpPr>
              <p:spPr>
                <a:xfrm>
                  <a:off x="43573" y="12980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7280" fill="norm" stroke="1" extrusionOk="0">
                      <a:moveTo>
                        <a:pt x="0" y="8640"/>
                      </a:moveTo>
                      <a:cubicBezTo>
                        <a:pt x="0" y="0"/>
                        <a:pt x="2700" y="0"/>
                        <a:pt x="8100" y="0"/>
                      </a:cubicBezTo>
                      <a:cubicBezTo>
                        <a:pt x="10800" y="0"/>
                        <a:pt x="10800" y="0"/>
                        <a:pt x="10800" y="0"/>
                      </a:cubicBezTo>
                      <a:cubicBezTo>
                        <a:pt x="10800" y="0"/>
                        <a:pt x="10800" y="0"/>
                        <a:pt x="10800" y="0"/>
                      </a:cubicBezTo>
                      <a:cubicBezTo>
                        <a:pt x="18900" y="0"/>
                        <a:pt x="21600" y="0"/>
                        <a:pt x="21600" y="4320"/>
                      </a:cubicBezTo>
                      <a:cubicBezTo>
                        <a:pt x="21600" y="12960"/>
                        <a:pt x="16200" y="12960"/>
                        <a:pt x="13500" y="17280"/>
                      </a:cubicBezTo>
                      <a:cubicBezTo>
                        <a:pt x="13500" y="17280"/>
                        <a:pt x="10800" y="17280"/>
                        <a:pt x="8100" y="17280"/>
                      </a:cubicBezTo>
                      <a:cubicBezTo>
                        <a:pt x="5400" y="12960"/>
                        <a:pt x="0" y="21600"/>
                        <a:pt x="0" y="864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58" name="Freeform 439"/>
                <p:cNvSpPr/>
                <p:nvPr/>
              </p:nvSpPr>
              <p:spPr>
                <a:xfrm>
                  <a:off x="44623" y="6083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069" h="21600" fill="norm" stroke="1" extrusionOk="0">
                      <a:moveTo>
                        <a:pt x="19069" y="4320"/>
                      </a:moveTo>
                      <a:cubicBezTo>
                        <a:pt x="19069" y="8640"/>
                        <a:pt x="19069" y="8640"/>
                        <a:pt x="19069" y="8640"/>
                      </a:cubicBezTo>
                      <a:cubicBezTo>
                        <a:pt x="19069" y="12960"/>
                        <a:pt x="19069" y="12960"/>
                        <a:pt x="19069" y="17280"/>
                      </a:cubicBezTo>
                      <a:cubicBezTo>
                        <a:pt x="19069" y="17280"/>
                        <a:pt x="10429" y="21600"/>
                        <a:pt x="6109" y="21600"/>
                      </a:cubicBezTo>
                      <a:cubicBezTo>
                        <a:pt x="1789" y="21600"/>
                        <a:pt x="-2531" y="17280"/>
                        <a:pt x="1789" y="12960"/>
                      </a:cubicBezTo>
                      <a:cubicBezTo>
                        <a:pt x="1789" y="8640"/>
                        <a:pt x="1789" y="4320"/>
                        <a:pt x="6109" y="0"/>
                      </a:cubicBezTo>
                      <a:cubicBezTo>
                        <a:pt x="6109" y="0"/>
                        <a:pt x="6109" y="0"/>
                        <a:pt x="10429" y="0"/>
                      </a:cubicBezTo>
                      <a:cubicBezTo>
                        <a:pt x="10429" y="0"/>
                        <a:pt x="19069" y="0"/>
                        <a:pt x="19069" y="432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59" name="Freeform 440"/>
                <p:cNvSpPr/>
                <p:nvPr/>
              </p:nvSpPr>
              <p:spPr>
                <a:xfrm>
                  <a:off x="40761" y="70847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968" h="20435" fill="norm" stroke="1" extrusionOk="0">
                      <a:moveTo>
                        <a:pt x="10232" y="19145"/>
                      </a:moveTo>
                      <a:cubicBezTo>
                        <a:pt x="7958" y="21109"/>
                        <a:pt x="6821" y="21109"/>
                        <a:pt x="5684" y="17182"/>
                      </a:cubicBezTo>
                      <a:cubicBezTo>
                        <a:pt x="4547" y="15218"/>
                        <a:pt x="4547" y="13254"/>
                        <a:pt x="3411" y="15218"/>
                      </a:cubicBezTo>
                      <a:cubicBezTo>
                        <a:pt x="2274" y="15218"/>
                        <a:pt x="1137" y="15218"/>
                        <a:pt x="0" y="15218"/>
                      </a:cubicBezTo>
                      <a:cubicBezTo>
                        <a:pt x="0" y="13254"/>
                        <a:pt x="0" y="11291"/>
                        <a:pt x="0" y="9327"/>
                      </a:cubicBezTo>
                      <a:cubicBezTo>
                        <a:pt x="1137" y="7364"/>
                        <a:pt x="2274" y="3436"/>
                        <a:pt x="2274" y="1473"/>
                      </a:cubicBezTo>
                      <a:cubicBezTo>
                        <a:pt x="3411" y="-491"/>
                        <a:pt x="3411" y="-491"/>
                        <a:pt x="4547" y="1473"/>
                      </a:cubicBezTo>
                      <a:cubicBezTo>
                        <a:pt x="4547" y="1473"/>
                        <a:pt x="5684" y="3436"/>
                        <a:pt x="5684" y="5400"/>
                      </a:cubicBezTo>
                      <a:cubicBezTo>
                        <a:pt x="6821" y="9327"/>
                        <a:pt x="6821" y="9327"/>
                        <a:pt x="9095" y="9327"/>
                      </a:cubicBezTo>
                      <a:cubicBezTo>
                        <a:pt x="10232" y="9327"/>
                        <a:pt x="11368" y="9327"/>
                        <a:pt x="13642" y="5400"/>
                      </a:cubicBezTo>
                      <a:cubicBezTo>
                        <a:pt x="15916" y="3436"/>
                        <a:pt x="18189" y="3436"/>
                        <a:pt x="20463" y="7364"/>
                      </a:cubicBezTo>
                      <a:cubicBezTo>
                        <a:pt x="20463" y="7364"/>
                        <a:pt x="21600" y="9327"/>
                        <a:pt x="20463" y="9327"/>
                      </a:cubicBezTo>
                      <a:cubicBezTo>
                        <a:pt x="20463" y="9327"/>
                        <a:pt x="19326" y="11291"/>
                        <a:pt x="19326" y="11291"/>
                      </a:cubicBezTo>
                      <a:cubicBezTo>
                        <a:pt x="15916" y="11291"/>
                        <a:pt x="13642" y="17182"/>
                        <a:pt x="10232" y="19145"/>
                      </a:cubicBezTo>
                      <a:cubicBezTo>
                        <a:pt x="10232" y="19145"/>
                        <a:pt x="10232" y="19145"/>
                        <a:pt x="10232" y="1914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60" name="Freeform 441"/>
                <p:cNvSpPr/>
                <p:nvPr/>
              </p:nvSpPr>
              <p:spPr>
                <a:xfrm>
                  <a:off x="43467" y="4660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127" h="21600" fill="norm" stroke="1" extrusionOk="0">
                      <a:moveTo>
                        <a:pt x="2454" y="14954"/>
                      </a:moveTo>
                      <a:cubicBezTo>
                        <a:pt x="4418" y="14954"/>
                        <a:pt x="8345" y="13292"/>
                        <a:pt x="8345" y="11631"/>
                      </a:cubicBezTo>
                      <a:cubicBezTo>
                        <a:pt x="10309" y="9969"/>
                        <a:pt x="10309" y="8308"/>
                        <a:pt x="10309" y="6646"/>
                      </a:cubicBezTo>
                      <a:cubicBezTo>
                        <a:pt x="10309" y="3323"/>
                        <a:pt x="10309" y="1662"/>
                        <a:pt x="12272" y="0"/>
                      </a:cubicBezTo>
                      <a:cubicBezTo>
                        <a:pt x="14236" y="0"/>
                        <a:pt x="18163" y="3323"/>
                        <a:pt x="18163" y="4985"/>
                      </a:cubicBezTo>
                      <a:cubicBezTo>
                        <a:pt x="18163" y="4985"/>
                        <a:pt x="20127" y="4985"/>
                        <a:pt x="20127" y="4985"/>
                      </a:cubicBezTo>
                      <a:cubicBezTo>
                        <a:pt x="18163" y="8308"/>
                        <a:pt x="18163" y="11631"/>
                        <a:pt x="14236" y="11631"/>
                      </a:cubicBezTo>
                      <a:cubicBezTo>
                        <a:pt x="10309" y="13292"/>
                        <a:pt x="10309" y="16615"/>
                        <a:pt x="8345" y="18277"/>
                      </a:cubicBezTo>
                      <a:cubicBezTo>
                        <a:pt x="8345" y="19938"/>
                        <a:pt x="6382" y="21600"/>
                        <a:pt x="4418" y="21600"/>
                      </a:cubicBezTo>
                      <a:cubicBezTo>
                        <a:pt x="2454" y="21600"/>
                        <a:pt x="491" y="19938"/>
                        <a:pt x="491" y="18277"/>
                      </a:cubicBezTo>
                      <a:cubicBezTo>
                        <a:pt x="491" y="18277"/>
                        <a:pt x="-1473" y="14954"/>
                        <a:pt x="2454" y="14954"/>
                      </a:cubicBezTo>
                      <a:cubicBezTo>
                        <a:pt x="2454" y="14954"/>
                        <a:pt x="2454" y="14954"/>
                        <a:pt x="2454" y="1495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61" name="Freeform 442"/>
                <p:cNvSpPr/>
                <p:nvPr/>
              </p:nvSpPr>
              <p:spPr>
                <a:xfrm>
                  <a:off x="47103" y="3480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0800" y="0"/>
                      </a:moveTo>
                      <a:cubicBezTo>
                        <a:pt x="10800" y="7200"/>
                        <a:pt x="16200" y="7200"/>
                        <a:pt x="21600" y="14400"/>
                      </a:cubicBezTo>
                      <a:cubicBezTo>
                        <a:pt x="21600" y="14400"/>
                        <a:pt x="16200" y="14400"/>
                        <a:pt x="16200" y="14400"/>
                      </a:cubicBezTo>
                      <a:cubicBezTo>
                        <a:pt x="10800" y="21600"/>
                        <a:pt x="10800" y="21600"/>
                        <a:pt x="5400" y="21600"/>
                      </a:cubicBezTo>
                      <a:cubicBezTo>
                        <a:pt x="0" y="21600"/>
                        <a:pt x="0" y="14400"/>
                        <a:pt x="0" y="7200"/>
                      </a:cubicBezTo>
                      <a:cubicBezTo>
                        <a:pt x="0" y="7200"/>
                        <a:pt x="5400" y="7200"/>
                        <a:pt x="5400" y="0"/>
                      </a:cubicBezTo>
                      <a:cubicBezTo>
                        <a:pt x="5400" y="0"/>
                        <a:pt x="10800" y="0"/>
                        <a:pt x="1080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62" name="Freeform 443"/>
                <p:cNvSpPr/>
                <p:nvPr/>
              </p:nvSpPr>
              <p:spPr>
                <a:xfrm>
                  <a:off x="48206" y="77934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21600"/>
                      </a:moveTo>
                      <a:cubicBezTo>
                        <a:pt x="10800" y="21600"/>
                        <a:pt x="10800" y="21600"/>
                        <a:pt x="0" y="21600"/>
                      </a:cubicBezTo>
                      <a:cubicBezTo>
                        <a:pt x="0" y="21600"/>
                        <a:pt x="0" y="21600"/>
                        <a:pt x="0" y="21600"/>
                      </a:cubicBezTo>
                      <a:cubicBezTo>
                        <a:pt x="10800" y="0"/>
                        <a:pt x="10800" y="0"/>
                        <a:pt x="10800" y="0"/>
                      </a:cubicBezTo>
                      <a:cubicBezTo>
                        <a:pt x="10800" y="0"/>
                        <a:pt x="10800" y="21600"/>
                        <a:pt x="21600" y="2160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63" name="Freeform 444"/>
                <p:cNvSpPr/>
                <p:nvPr/>
              </p:nvSpPr>
              <p:spPr>
                <a:xfrm>
                  <a:off x="47654" y="4186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0"/>
                      </a:moveTo>
                      <a:cubicBezTo>
                        <a:pt x="21600" y="7200"/>
                        <a:pt x="21600" y="14400"/>
                        <a:pt x="16200" y="21600"/>
                      </a:cubicBezTo>
                      <a:cubicBezTo>
                        <a:pt x="16200" y="21600"/>
                        <a:pt x="10800" y="21600"/>
                        <a:pt x="10800" y="21600"/>
                      </a:cubicBezTo>
                      <a:cubicBezTo>
                        <a:pt x="5400" y="21600"/>
                        <a:pt x="5400" y="21600"/>
                        <a:pt x="5400" y="21600"/>
                      </a:cubicBezTo>
                      <a:cubicBezTo>
                        <a:pt x="5400" y="14400"/>
                        <a:pt x="0" y="14400"/>
                        <a:pt x="0" y="7200"/>
                      </a:cubicBezTo>
                      <a:cubicBezTo>
                        <a:pt x="5400" y="0"/>
                        <a:pt x="5400" y="0"/>
                        <a:pt x="10800" y="0"/>
                      </a:cubicBezTo>
                      <a:cubicBezTo>
                        <a:pt x="16200" y="0"/>
                        <a:pt x="21600" y="0"/>
                        <a:pt x="2160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64" name="Freeform 445"/>
                <p:cNvSpPr/>
                <p:nvPr/>
              </p:nvSpPr>
              <p:spPr>
                <a:xfrm>
                  <a:off x="48537" y="14577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0"/>
                      </a:moveTo>
                      <a:cubicBezTo>
                        <a:pt x="21600" y="10800"/>
                        <a:pt x="21600" y="10800"/>
                        <a:pt x="21600" y="16200"/>
                      </a:cubicBezTo>
                      <a:cubicBezTo>
                        <a:pt x="21600" y="16200"/>
                        <a:pt x="21600" y="21600"/>
                        <a:pt x="21600" y="21600"/>
                      </a:cubicBezTo>
                      <a:cubicBezTo>
                        <a:pt x="0" y="21600"/>
                        <a:pt x="0" y="16200"/>
                        <a:pt x="0" y="10800"/>
                      </a:cubicBezTo>
                      <a:cubicBezTo>
                        <a:pt x="0" y="10800"/>
                        <a:pt x="0" y="5400"/>
                        <a:pt x="2160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65" name="Freeform 446"/>
                <p:cNvSpPr/>
                <p:nvPr/>
              </p:nvSpPr>
              <p:spPr>
                <a:xfrm>
                  <a:off x="48868" y="13507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0800" y="21600"/>
                      </a:moveTo>
                      <a:cubicBezTo>
                        <a:pt x="5400" y="21600"/>
                        <a:pt x="0" y="16200"/>
                        <a:pt x="0" y="5400"/>
                      </a:cubicBezTo>
                      <a:cubicBezTo>
                        <a:pt x="0" y="5400"/>
                        <a:pt x="10800" y="0"/>
                        <a:pt x="10800" y="0"/>
                      </a:cubicBezTo>
                      <a:cubicBezTo>
                        <a:pt x="10800" y="0"/>
                        <a:pt x="21600" y="5400"/>
                        <a:pt x="21600" y="10800"/>
                      </a:cubicBezTo>
                      <a:cubicBezTo>
                        <a:pt x="21600" y="16200"/>
                        <a:pt x="16200" y="21600"/>
                        <a:pt x="10800" y="2160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66" name="Freeform 447"/>
                <p:cNvSpPr/>
                <p:nvPr/>
              </p:nvSpPr>
              <p:spPr>
                <a:xfrm>
                  <a:off x="49419" y="53824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9200" fill="norm" stroke="1" extrusionOk="0">
                      <a:moveTo>
                        <a:pt x="21600" y="10560"/>
                      </a:moveTo>
                      <a:cubicBezTo>
                        <a:pt x="18000" y="14880"/>
                        <a:pt x="14400" y="14880"/>
                        <a:pt x="14400" y="19200"/>
                      </a:cubicBezTo>
                      <a:cubicBezTo>
                        <a:pt x="10800" y="19200"/>
                        <a:pt x="10800" y="19200"/>
                        <a:pt x="10800" y="14880"/>
                      </a:cubicBezTo>
                      <a:cubicBezTo>
                        <a:pt x="7200" y="14880"/>
                        <a:pt x="7200" y="14880"/>
                        <a:pt x="3600" y="10560"/>
                      </a:cubicBezTo>
                      <a:cubicBezTo>
                        <a:pt x="3600" y="6240"/>
                        <a:pt x="3600" y="1920"/>
                        <a:pt x="0" y="1920"/>
                      </a:cubicBezTo>
                      <a:cubicBezTo>
                        <a:pt x="3600" y="1920"/>
                        <a:pt x="7200" y="-2400"/>
                        <a:pt x="10800" y="1920"/>
                      </a:cubicBezTo>
                      <a:cubicBezTo>
                        <a:pt x="14400" y="1920"/>
                        <a:pt x="14400" y="6240"/>
                        <a:pt x="21600" y="1056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67" name="Freeform 448"/>
                <p:cNvSpPr/>
                <p:nvPr/>
              </p:nvSpPr>
              <p:spPr>
                <a:xfrm>
                  <a:off x="50889" y="15541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7587" h="18600" fill="norm" stroke="1" extrusionOk="0">
                      <a:moveTo>
                        <a:pt x="2838" y="7800"/>
                      </a:moveTo>
                      <a:cubicBezTo>
                        <a:pt x="2838" y="7800"/>
                        <a:pt x="2838" y="-3000"/>
                        <a:pt x="11478" y="2400"/>
                      </a:cubicBezTo>
                      <a:cubicBezTo>
                        <a:pt x="11478" y="2400"/>
                        <a:pt x="15798" y="-3000"/>
                        <a:pt x="15798" y="2400"/>
                      </a:cubicBezTo>
                      <a:cubicBezTo>
                        <a:pt x="20118" y="7800"/>
                        <a:pt x="15798" y="13200"/>
                        <a:pt x="11478" y="18600"/>
                      </a:cubicBezTo>
                      <a:cubicBezTo>
                        <a:pt x="11478" y="18600"/>
                        <a:pt x="7158" y="18600"/>
                        <a:pt x="7158" y="18600"/>
                      </a:cubicBezTo>
                      <a:cubicBezTo>
                        <a:pt x="-1482" y="18600"/>
                        <a:pt x="-1482" y="18600"/>
                        <a:pt x="2838" y="780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68" name="Freeform 449"/>
                <p:cNvSpPr/>
                <p:nvPr/>
              </p:nvSpPr>
              <p:spPr>
                <a:xfrm>
                  <a:off x="51515" y="132758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10800"/>
                      </a:moveTo>
                      <a:cubicBezTo>
                        <a:pt x="21600" y="10800"/>
                        <a:pt x="14400" y="16200"/>
                        <a:pt x="14400" y="21600"/>
                      </a:cubicBezTo>
                      <a:cubicBezTo>
                        <a:pt x="7200" y="16200"/>
                        <a:pt x="0" y="16200"/>
                        <a:pt x="0" y="10800"/>
                      </a:cubicBezTo>
                      <a:cubicBezTo>
                        <a:pt x="0" y="5400"/>
                        <a:pt x="7200" y="0"/>
                        <a:pt x="14400" y="0"/>
                      </a:cubicBezTo>
                      <a:cubicBezTo>
                        <a:pt x="14400" y="5400"/>
                        <a:pt x="21600" y="5400"/>
                        <a:pt x="21600" y="1080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69" name="Freeform 450"/>
                <p:cNvSpPr/>
                <p:nvPr/>
              </p:nvSpPr>
              <p:spPr>
                <a:xfrm>
                  <a:off x="51294" y="48701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10800"/>
                      </a:moveTo>
                      <a:cubicBezTo>
                        <a:pt x="21600" y="18000"/>
                        <a:pt x="21600" y="18000"/>
                        <a:pt x="10800" y="21600"/>
                      </a:cubicBezTo>
                      <a:cubicBezTo>
                        <a:pt x="5400" y="21600"/>
                        <a:pt x="0" y="14400"/>
                        <a:pt x="0" y="10800"/>
                      </a:cubicBezTo>
                      <a:cubicBezTo>
                        <a:pt x="0" y="7200"/>
                        <a:pt x="10800" y="0"/>
                        <a:pt x="10800" y="0"/>
                      </a:cubicBezTo>
                      <a:cubicBezTo>
                        <a:pt x="16200" y="0"/>
                        <a:pt x="21600" y="7200"/>
                        <a:pt x="21600" y="1080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70" name="Freeform 451"/>
                <p:cNvSpPr/>
                <p:nvPr/>
              </p:nvSpPr>
              <p:spPr>
                <a:xfrm>
                  <a:off x="53059" y="160557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0800" y="0"/>
                      </a:moveTo>
                      <a:cubicBezTo>
                        <a:pt x="10800" y="0"/>
                        <a:pt x="21600" y="0"/>
                        <a:pt x="21600" y="10800"/>
                      </a:cubicBezTo>
                      <a:cubicBezTo>
                        <a:pt x="21600" y="10800"/>
                        <a:pt x="21600" y="10800"/>
                        <a:pt x="10800" y="21600"/>
                      </a:cubicBezTo>
                      <a:cubicBezTo>
                        <a:pt x="10800" y="10800"/>
                        <a:pt x="0" y="10800"/>
                        <a:pt x="0" y="10800"/>
                      </a:cubicBezTo>
                      <a:cubicBezTo>
                        <a:pt x="0" y="0"/>
                        <a:pt x="10800" y="0"/>
                        <a:pt x="1080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71" name="Freeform 452"/>
                <p:cNvSpPr/>
                <p:nvPr/>
              </p:nvSpPr>
              <p:spPr>
                <a:xfrm>
                  <a:off x="51515" y="12760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299" h="19774" fill="norm" stroke="1" extrusionOk="0">
                      <a:moveTo>
                        <a:pt x="18486" y="11134"/>
                      </a:moveTo>
                      <a:cubicBezTo>
                        <a:pt x="16523" y="11134"/>
                        <a:pt x="14559" y="11134"/>
                        <a:pt x="12595" y="11134"/>
                      </a:cubicBezTo>
                      <a:cubicBezTo>
                        <a:pt x="10632" y="13294"/>
                        <a:pt x="8668" y="13294"/>
                        <a:pt x="8668" y="15454"/>
                      </a:cubicBezTo>
                      <a:cubicBezTo>
                        <a:pt x="6705" y="17614"/>
                        <a:pt x="6705" y="19774"/>
                        <a:pt x="2777" y="19774"/>
                      </a:cubicBezTo>
                      <a:cubicBezTo>
                        <a:pt x="814" y="19774"/>
                        <a:pt x="-1150" y="17614"/>
                        <a:pt x="814" y="13294"/>
                      </a:cubicBezTo>
                      <a:cubicBezTo>
                        <a:pt x="2777" y="8974"/>
                        <a:pt x="4741" y="2494"/>
                        <a:pt x="10632" y="2494"/>
                      </a:cubicBezTo>
                      <a:cubicBezTo>
                        <a:pt x="12595" y="-1826"/>
                        <a:pt x="14559" y="334"/>
                        <a:pt x="16523" y="2494"/>
                      </a:cubicBezTo>
                      <a:cubicBezTo>
                        <a:pt x="18486" y="2494"/>
                        <a:pt x="20450" y="6814"/>
                        <a:pt x="18486" y="8974"/>
                      </a:cubicBezTo>
                      <a:cubicBezTo>
                        <a:pt x="18486" y="8974"/>
                        <a:pt x="18486" y="11134"/>
                        <a:pt x="18486" y="1113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72" name="Freeform 453"/>
                <p:cNvSpPr/>
                <p:nvPr/>
              </p:nvSpPr>
              <p:spPr>
                <a:xfrm>
                  <a:off x="55045" y="3888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21600"/>
                      </a:moveTo>
                      <a:cubicBezTo>
                        <a:pt x="21600" y="21600"/>
                        <a:pt x="0" y="0"/>
                        <a:pt x="0" y="0"/>
                      </a:cubicBezTo>
                      <a:cubicBezTo>
                        <a:pt x="21600" y="0"/>
                        <a:pt x="21600" y="0"/>
                        <a:pt x="21600" y="0"/>
                      </a:cubicBezTo>
                      <a:cubicBezTo>
                        <a:pt x="21600" y="0"/>
                        <a:pt x="21600" y="0"/>
                        <a:pt x="21600" y="0"/>
                      </a:cubicBezTo>
                      <a:cubicBezTo>
                        <a:pt x="21600" y="0"/>
                        <a:pt x="21600" y="0"/>
                        <a:pt x="21600" y="2160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73" name="Freeform 454"/>
                <p:cNvSpPr/>
                <p:nvPr/>
              </p:nvSpPr>
              <p:spPr>
                <a:xfrm>
                  <a:off x="55548" y="4428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491" h="21600" fill="norm" stroke="1" extrusionOk="0">
                      <a:moveTo>
                        <a:pt x="5091" y="4320"/>
                      </a:moveTo>
                      <a:cubicBezTo>
                        <a:pt x="5091" y="4320"/>
                        <a:pt x="8691" y="0"/>
                        <a:pt x="12291" y="0"/>
                      </a:cubicBezTo>
                      <a:cubicBezTo>
                        <a:pt x="15891" y="0"/>
                        <a:pt x="19491" y="4320"/>
                        <a:pt x="19491" y="8640"/>
                      </a:cubicBezTo>
                      <a:cubicBezTo>
                        <a:pt x="19491" y="8640"/>
                        <a:pt x="19491" y="12960"/>
                        <a:pt x="15891" y="17280"/>
                      </a:cubicBezTo>
                      <a:cubicBezTo>
                        <a:pt x="12291" y="17280"/>
                        <a:pt x="12291" y="17280"/>
                        <a:pt x="8691" y="21600"/>
                      </a:cubicBezTo>
                      <a:cubicBezTo>
                        <a:pt x="5091" y="17280"/>
                        <a:pt x="1491" y="17280"/>
                        <a:pt x="1491" y="12960"/>
                      </a:cubicBezTo>
                      <a:cubicBezTo>
                        <a:pt x="-2109" y="8640"/>
                        <a:pt x="1491" y="8640"/>
                        <a:pt x="5091" y="432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74" name="Freeform 455"/>
                <p:cNvSpPr/>
                <p:nvPr/>
              </p:nvSpPr>
              <p:spPr>
                <a:xfrm>
                  <a:off x="57242" y="138384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65" h="21600" fill="norm" stroke="1" extrusionOk="0">
                      <a:moveTo>
                        <a:pt x="9565" y="3086"/>
                      </a:moveTo>
                      <a:cubicBezTo>
                        <a:pt x="9565" y="6171"/>
                        <a:pt x="13165" y="9257"/>
                        <a:pt x="16765" y="12343"/>
                      </a:cubicBezTo>
                      <a:cubicBezTo>
                        <a:pt x="20365" y="12343"/>
                        <a:pt x="20365" y="15429"/>
                        <a:pt x="20365" y="18514"/>
                      </a:cubicBezTo>
                      <a:cubicBezTo>
                        <a:pt x="20365" y="21600"/>
                        <a:pt x="16765" y="21600"/>
                        <a:pt x="13165" y="21600"/>
                      </a:cubicBezTo>
                      <a:cubicBezTo>
                        <a:pt x="9565" y="21600"/>
                        <a:pt x="9565" y="18514"/>
                        <a:pt x="5965" y="18514"/>
                      </a:cubicBezTo>
                      <a:cubicBezTo>
                        <a:pt x="-1235" y="15429"/>
                        <a:pt x="-1235" y="12343"/>
                        <a:pt x="2365" y="3086"/>
                      </a:cubicBezTo>
                      <a:cubicBezTo>
                        <a:pt x="2365" y="0"/>
                        <a:pt x="5965" y="0"/>
                        <a:pt x="5965" y="0"/>
                      </a:cubicBezTo>
                      <a:cubicBezTo>
                        <a:pt x="5965" y="0"/>
                        <a:pt x="5965" y="0"/>
                        <a:pt x="9565" y="308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75" name="Freeform 456"/>
                <p:cNvSpPr/>
                <p:nvPr/>
              </p:nvSpPr>
              <p:spPr>
                <a:xfrm>
                  <a:off x="58503" y="129780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520" h="21600" fill="norm" stroke="1" extrusionOk="0">
                      <a:moveTo>
                        <a:pt x="17280" y="16200"/>
                      </a:moveTo>
                      <a:cubicBezTo>
                        <a:pt x="8640" y="16200"/>
                        <a:pt x="4320" y="21600"/>
                        <a:pt x="0" y="21600"/>
                      </a:cubicBezTo>
                      <a:cubicBezTo>
                        <a:pt x="0" y="21600"/>
                        <a:pt x="0" y="21600"/>
                        <a:pt x="0" y="21600"/>
                      </a:cubicBezTo>
                      <a:cubicBezTo>
                        <a:pt x="0" y="16200"/>
                        <a:pt x="0" y="10800"/>
                        <a:pt x="0" y="10800"/>
                      </a:cubicBezTo>
                      <a:cubicBezTo>
                        <a:pt x="4320" y="5400"/>
                        <a:pt x="8640" y="5400"/>
                        <a:pt x="12960" y="0"/>
                      </a:cubicBezTo>
                      <a:cubicBezTo>
                        <a:pt x="12960" y="0"/>
                        <a:pt x="17280" y="5400"/>
                        <a:pt x="17280" y="5400"/>
                      </a:cubicBezTo>
                      <a:cubicBezTo>
                        <a:pt x="21600" y="10800"/>
                        <a:pt x="21600" y="16200"/>
                        <a:pt x="17280" y="1620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76" name="Freeform 457"/>
                <p:cNvSpPr/>
                <p:nvPr/>
              </p:nvSpPr>
              <p:spPr>
                <a:xfrm>
                  <a:off x="57175" y="153931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938" h="20541" fill="norm" stroke="1" extrusionOk="0">
                      <a:moveTo>
                        <a:pt x="0" y="14370"/>
                      </a:moveTo>
                      <a:cubicBezTo>
                        <a:pt x="1662" y="11284"/>
                        <a:pt x="3323" y="8198"/>
                        <a:pt x="4985" y="8198"/>
                      </a:cubicBezTo>
                      <a:cubicBezTo>
                        <a:pt x="6646" y="8198"/>
                        <a:pt x="8308" y="5112"/>
                        <a:pt x="8308" y="2027"/>
                      </a:cubicBezTo>
                      <a:cubicBezTo>
                        <a:pt x="11631" y="-1059"/>
                        <a:pt x="14954" y="-1059"/>
                        <a:pt x="18277" y="5112"/>
                      </a:cubicBezTo>
                      <a:cubicBezTo>
                        <a:pt x="18277" y="8198"/>
                        <a:pt x="18277" y="8198"/>
                        <a:pt x="18277" y="8198"/>
                      </a:cubicBezTo>
                      <a:cubicBezTo>
                        <a:pt x="21600" y="17455"/>
                        <a:pt x="19938" y="20541"/>
                        <a:pt x="13292" y="20541"/>
                      </a:cubicBezTo>
                      <a:cubicBezTo>
                        <a:pt x="13292" y="20541"/>
                        <a:pt x="11631" y="20541"/>
                        <a:pt x="11631" y="20541"/>
                      </a:cubicBezTo>
                      <a:cubicBezTo>
                        <a:pt x="8308" y="17455"/>
                        <a:pt x="6646" y="17455"/>
                        <a:pt x="4985" y="20541"/>
                      </a:cubicBezTo>
                      <a:cubicBezTo>
                        <a:pt x="3323" y="20541"/>
                        <a:pt x="1662" y="20541"/>
                        <a:pt x="1662" y="20541"/>
                      </a:cubicBezTo>
                      <a:cubicBezTo>
                        <a:pt x="0" y="17455"/>
                        <a:pt x="0" y="14370"/>
                        <a:pt x="0" y="1437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77" name="Freeform 458"/>
                <p:cNvSpPr/>
                <p:nvPr/>
              </p:nvSpPr>
              <p:spPr>
                <a:xfrm>
                  <a:off x="49812" y="172202"/>
                  <a:ext cx="19637" cy="19636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0291" y="20291"/>
                      </a:moveTo>
                      <a:cubicBezTo>
                        <a:pt x="20945" y="20291"/>
                        <a:pt x="20945" y="20945"/>
                        <a:pt x="21600" y="21600"/>
                      </a:cubicBezTo>
                      <a:cubicBezTo>
                        <a:pt x="0" y="21600"/>
                        <a:pt x="0" y="21600"/>
                        <a:pt x="0" y="21600"/>
                      </a:cubicBezTo>
                      <a:cubicBezTo>
                        <a:pt x="655" y="21600"/>
                        <a:pt x="655" y="21600"/>
                        <a:pt x="655" y="21600"/>
                      </a:cubicBezTo>
                      <a:cubicBezTo>
                        <a:pt x="1964" y="20945"/>
                        <a:pt x="2618" y="19636"/>
                        <a:pt x="3273" y="18327"/>
                      </a:cubicBezTo>
                      <a:cubicBezTo>
                        <a:pt x="3927" y="17018"/>
                        <a:pt x="5236" y="16364"/>
                        <a:pt x="5891" y="15055"/>
                      </a:cubicBezTo>
                      <a:cubicBezTo>
                        <a:pt x="5891" y="14400"/>
                        <a:pt x="5891" y="14400"/>
                        <a:pt x="5891" y="14400"/>
                      </a:cubicBezTo>
                      <a:cubicBezTo>
                        <a:pt x="5891" y="14400"/>
                        <a:pt x="5891" y="13745"/>
                        <a:pt x="5891" y="13745"/>
                      </a:cubicBezTo>
                      <a:cubicBezTo>
                        <a:pt x="5236" y="13745"/>
                        <a:pt x="5236" y="12436"/>
                        <a:pt x="3927" y="13745"/>
                      </a:cubicBezTo>
                      <a:cubicBezTo>
                        <a:pt x="3927" y="13745"/>
                        <a:pt x="3273" y="13745"/>
                        <a:pt x="2618" y="13745"/>
                      </a:cubicBezTo>
                      <a:cubicBezTo>
                        <a:pt x="1964" y="13745"/>
                        <a:pt x="1964" y="13091"/>
                        <a:pt x="1964" y="13091"/>
                      </a:cubicBezTo>
                      <a:cubicBezTo>
                        <a:pt x="1964" y="12436"/>
                        <a:pt x="2618" y="11782"/>
                        <a:pt x="2618" y="11782"/>
                      </a:cubicBezTo>
                      <a:cubicBezTo>
                        <a:pt x="3927" y="10473"/>
                        <a:pt x="4582" y="9164"/>
                        <a:pt x="5891" y="7855"/>
                      </a:cubicBezTo>
                      <a:cubicBezTo>
                        <a:pt x="7200" y="6545"/>
                        <a:pt x="8509" y="4582"/>
                        <a:pt x="9818" y="3273"/>
                      </a:cubicBezTo>
                      <a:cubicBezTo>
                        <a:pt x="10473" y="2618"/>
                        <a:pt x="10473" y="1964"/>
                        <a:pt x="11127" y="1309"/>
                      </a:cubicBezTo>
                      <a:cubicBezTo>
                        <a:pt x="11127" y="655"/>
                        <a:pt x="11127" y="655"/>
                        <a:pt x="11782" y="0"/>
                      </a:cubicBezTo>
                      <a:cubicBezTo>
                        <a:pt x="11782" y="655"/>
                        <a:pt x="11782" y="655"/>
                        <a:pt x="12436" y="655"/>
                      </a:cubicBezTo>
                      <a:cubicBezTo>
                        <a:pt x="12436" y="1309"/>
                        <a:pt x="13745" y="1964"/>
                        <a:pt x="13745" y="2618"/>
                      </a:cubicBezTo>
                      <a:cubicBezTo>
                        <a:pt x="13745" y="4582"/>
                        <a:pt x="15055" y="5891"/>
                        <a:pt x="16364" y="6545"/>
                      </a:cubicBezTo>
                      <a:cubicBezTo>
                        <a:pt x="17673" y="8509"/>
                        <a:pt x="19636" y="10473"/>
                        <a:pt x="20945" y="12436"/>
                      </a:cubicBezTo>
                      <a:cubicBezTo>
                        <a:pt x="20945" y="12436"/>
                        <a:pt x="20945" y="13091"/>
                        <a:pt x="20945" y="13091"/>
                      </a:cubicBezTo>
                      <a:cubicBezTo>
                        <a:pt x="20945" y="13091"/>
                        <a:pt x="20945" y="13091"/>
                        <a:pt x="20945" y="13091"/>
                      </a:cubicBezTo>
                      <a:cubicBezTo>
                        <a:pt x="18982" y="13091"/>
                        <a:pt x="17673" y="13091"/>
                        <a:pt x="16364" y="13091"/>
                      </a:cubicBezTo>
                      <a:cubicBezTo>
                        <a:pt x="15709" y="13091"/>
                        <a:pt x="15709" y="13091"/>
                        <a:pt x="15055" y="13745"/>
                      </a:cubicBezTo>
                      <a:cubicBezTo>
                        <a:pt x="15055" y="13745"/>
                        <a:pt x="15709" y="14400"/>
                        <a:pt x="15709" y="15055"/>
                      </a:cubicBezTo>
                      <a:cubicBezTo>
                        <a:pt x="17018" y="16364"/>
                        <a:pt x="18982" y="18327"/>
                        <a:pt x="20291" y="2029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78" name="Freeform 459"/>
                <p:cNvSpPr/>
                <p:nvPr/>
              </p:nvSpPr>
              <p:spPr>
                <a:xfrm>
                  <a:off x="62509" y="135236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700" h="16822" fill="norm" stroke="1" extrusionOk="0">
                      <a:moveTo>
                        <a:pt x="2700" y="10800"/>
                      </a:moveTo>
                      <a:cubicBezTo>
                        <a:pt x="2700" y="3600"/>
                        <a:pt x="9900" y="3600"/>
                        <a:pt x="13500" y="0"/>
                      </a:cubicBezTo>
                      <a:cubicBezTo>
                        <a:pt x="17100" y="0"/>
                        <a:pt x="17100" y="0"/>
                        <a:pt x="20700" y="0"/>
                      </a:cubicBezTo>
                      <a:cubicBezTo>
                        <a:pt x="20700" y="3600"/>
                        <a:pt x="20700" y="7200"/>
                        <a:pt x="20700" y="7200"/>
                      </a:cubicBezTo>
                      <a:cubicBezTo>
                        <a:pt x="17100" y="10800"/>
                        <a:pt x="13500" y="21600"/>
                        <a:pt x="6300" y="14400"/>
                      </a:cubicBezTo>
                      <a:cubicBezTo>
                        <a:pt x="2700" y="14400"/>
                        <a:pt x="2700" y="14400"/>
                        <a:pt x="2700" y="14400"/>
                      </a:cubicBezTo>
                      <a:cubicBezTo>
                        <a:pt x="-900" y="14400"/>
                        <a:pt x="-900" y="14400"/>
                        <a:pt x="2700" y="1080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79" name="Freeform 460"/>
                <p:cNvSpPr/>
                <p:nvPr/>
              </p:nvSpPr>
              <p:spPr>
                <a:xfrm>
                  <a:off x="61553" y="12409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0677" fill="norm" stroke="1" extrusionOk="0">
                      <a:moveTo>
                        <a:pt x="13745" y="19938"/>
                      </a:moveTo>
                      <a:cubicBezTo>
                        <a:pt x="11782" y="19938"/>
                        <a:pt x="9818" y="18277"/>
                        <a:pt x="5891" y="18277"/>
                      </a:cubicBezTo>
                      <a:cubicBezTo>
                        <a:pt x="0" y="18277"/>
                        <a:pt x="0" y="18277"/>
                        <a:pt x="0" y="11631"/>
                      </a:cubicBezTo>
                      <a:cubicBezTo>
                        <a:pt x="0" y="9969"/>
                        <a:pt x="1964" y="4985"/>
                        <a:pt x="3927" y="3323"/>
                      </a:cubicBezTo>
                      <a:cubicBezTo>
                        <a:pt x="3927" y="0"/>
                        <a:pt x="7855" y="0"/>
                        <a:pt x="9818" y="0"/>
                      </a:cubicBezTo>
                      <a:cubicBezTo>
                        <a:pt x="13745" y="0"/>
                        <a:pt x="13745" y="3323"/>
                        <a:pt x="11782" y="4985"/>
                      </a:cubicBezTo>
                      <a:cubicBezTo>
                        <a:pt x="11782" y="8308"/>
                        <a:pt x="7855" y="8308"/>
                        <a:pt x="9818" y="11631"/>
                      </a:cubicBezTo>
                      <a:cubicBezTo>
                        <a:pt x="11782" y="13292"/>
                        <a:pt x="13745" y="14954"/>
                        <a:pt x="17673" y="14954"/>
                      </a:cubicBezTo>
                      <a:cubicBezTo>
                        <a:pt x="17673" y="14954"/>
                        <a:pt x="17673" y="14954"/>
                        <a:pt x="17673" y="14954"/>
                      </a:cubicBezTo>
                      <a:cubicBezTo>
                        <a:pt x="19636" y="14954"/>
                        <a:pt x="21600" y="18277"/>
                        <a:pt x="21600" y="18277"/>
                      </a:cubicBezTo>
                      <a:cubicBezTo>
                        <a:pt x="19636" y="19938"/>
                        <a:pt x="19636" y="19938"/>
                        <a:pt x="17673" y="19938"/>
                      </a:cubicBezTo>
                      <a:cubicBezTo>
                        <a:pt x="15709" y="21600"/>
                        <a:pt x="15709" y="19938"/>
                        <a:pt x="13745" y="1993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80" name="Freeform 461"/>
                <p:cNvSpPr/>
                <p:nvPr/>
              </p:nvSpPr>
              <p:spPr>
                <a:xfrm>
                  <a:off x="65083" y="132207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5400"/>
                      </a:moveTo>
                      <a:cubicBezTo>
                        <a:pt x="0" y="0"/>
                        <a:pt x="0" y="0"/>
                        <a:pt x="7200" y="0"/>
                      </a:cubicBezTo>
                      <a:cubicBezTo>
                        <a:pt x="14400" y="5400"/>
                        <a:pt x="14400" y="5400"/>
                        <a:pt x="21600" y="5400"/>
                      </a:cubicBezTo>
                      <a:cubicBezTo>
                        <a:pt x="14400" y="10800"/>
                        <a:pt x="14400" y="16200"/>
                        <a:pt x="7200" y="21600"/>
                      </a:cubicBezTo>
                      <a:cubicBezTo>
                        <a:pt x="7200" y="16200"/>
                        <a:pt x="0" y="16200"/>
                        <a:pt x="0" y="540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81" name="Freeform 462"/>
                <p:cNvSpPr/>
                <p:nvPr/>
              </p:nvSpPr>
              <p:spPr>
                <a:xfrm>
                  <a:off x="64933" y="154048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3901" h="21600" fill="norm" stroke="1" extrusionOk="0">
                      <a:moveTo>
                        <a:pt x="11664" y="5400"/>
                      </a:moveTo>
                      <a:cubicBezTo>
                        <a:pt x="17064" y="16200"/>
                        <a:pt x="11664" y="16200"/>
                        <a:pt x="6264" y="21600"/>
                      </a:cubicBezTo>
                      <a:cubicBezTo>
                        <a:pt x="864" y="21600"/>
                        <a:pt x="864" y="16200"/>
                        <a:pt x="864" y="10800"/>
                      </a:cubicBezTo>
                      <a:cubicBezTo>
                        <a:pt x="864" y="5400"/>
                        <a:pt x="-4536" y="0"/>
                        <a:pt x="11664" y="0"/>
                      </a:cubicBezTo>
                      <a:cubicBezTo>
                        <a:pt x="11664" y="5400"/>
                        <a:pt x="11664" y="5400"/>
                        <a:pt x="11664" y="540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82" name="Freeform 463"/>
                <p:cNvSpPr/>
                <p:nvPr/>
              </p:nvSpPr>
              <p:spPr>
                <a:xfrm>
                  <a:off x="63649" y="112351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8900" y="10080"/>
                      </a:moveTo>
                      <a:cubicBezTo>
                        <a:pt x="18900" y="12960"/>
                        <a:pt x="16200" y="14400"/>
                        <a:pt x="21600" y="15840"/>
                      </a:cubicBezTo>
                      <a:cubicBezTo>
                        <a:pt x="21600" y="15840"/>
                        <a:pt x="21600" y="15840"/>
                        <a:pt x="21600" y="15840"/>
                      </a:cubicBezTo>
                      <a:cubicBezTo>
                        <a:pt x="21600" y="17280"/>
                        <a:pt x="21600" y="17280"/>
                        <a:pt x="18900" y="18720"/>
                      </a:cubicBezTo>
                      <a:cubicBezTo>
                        <a:pt x="16200" y="18720"/>
                        <a:pt x="13500" y="20160"/>
                        <a:pt x="10800" y="21600"/>
                      </a:cubicBezTo>
                      <a:cubicBezTo>
                        <a:pt x="8100" y="21600"/>
                        <a:pt x="5400" y="20160"/>
                        <a:pt x="5400" y="18720"/>
                      </a:cubicBezTo>
                      <a:cubicBezTo>
                        <a:pt x="5400" y="17280"/>
                        <a:pt x="2700" y="15840"/>
                        <a:pt x="0" y="14400"/>
                      </a:cubicBezTo>
                      <a:cubicBezTo>
                        <a:pt x="0" y="14400"/>
                        <a:pt x="0" y="12960"/>
                        <a:pt x="0" y="11520"/>
                      </a:cubicBezTo>
                      <a:cubicBezTo>
                        <a:pt x="8100" y="10080"/>
                        <a:pt x="5400" y="5760"/>
                        <a:pt x="10800" y="2880"/>
                      </a:cubicBezTo>
                      <a:cubicBezTo>
                        <a:pt x="10800" y="2880"/>
                        <a:pt x="10800" y="1440"/>
                        <a:pt x="13500" y="0"/>
                      </a:cubicBezTo>
                      <a:cubicBezTo>
                        <a:pt x="13500" y="1440"/>
                        <a:pt x="16200" y="2880"/>
                        <a:pt x="16200" y="4320"/>
                      </a:cubicBezTo>
                      <a:cubicBezTo>
                        <a:pt x="18900" y="7200"/>
                        <a:pt x="18900" y="8640"/>
                        <a:pt x="18900" y="1008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83" name="Freeform 464"/>
                <p:cNvSpPr/>
                <p:nvPr/>
              </p:nvSpPr>
              <p:spPr>
                <a:xfrm>
                  <a:off x="62987" y="14577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5120" y="17280"/>
                      </a:moveTo>
                      <a:cubicBezTo>
                        <a:pt x="12960" y="19440"/>
                        <a:pt x="12960" y="21600"/>
                        <a:pt x="10800" y="21600"/>
                      </a:cubicBezTo>
                      <a:cubicBezTo>
                        <a:pt x="8640" y="19440"/>
                        <a:pt x="8640" y="17280"/>
                        <a:pt x="6480" y="15120"/>
                      </a:cubicBezTo>
                      <a:cubicBezTo>
                        <a:pt x="6480" y="15120"/>
                        <a:pt x="6480" y="15120"/>
                        <a:pt x="6480" y="15120"/>
                      </a:cubicBezTo>
                      <a:cubicBezTo>
                        <a:pt x="4320" y="12960"/>
                        <a:pt x="2160" y="10800"/>
                        <a:pt x="0" y="8640"/>
                      </a:cubicBezTo>
                      <a:cubicBezTo>
                        <a:pt x="4320" y="6480"/>
                        <a:pt x="6480" y="2160"/>
                        <a:pt x="8640" y="0"/>
                      </a:cubicBezTo>
                      <a:cubicBezTo>
                        <a:pt x="8640" y="0"/>
                        <a:pt x="10800" y="0"/>
                        <a:pt x="10800" y="0"/>
                      </a:cubicBezTo>
                      <a:cubicBezTo>
                        <a:pt x="12960" y="2160"/>
                        <a:pt x="15120" y="2160"/>
                        <a:pt x="15120" y="4320"/>
                      </a:cubicBezTo>
                      <a:cubicBezTo>
                        <a:pt x="15120" y="8640"/>
                        <a:pt x="17280" y="10800"/>
                        <a:pt x="21600" y="12960"/>
                      </a:cubicBezTo>
                      <a:cubicBezTo>
                        <a:pt x="21600" y="12960"/>
                        <a:pt x="21600" y="12960"/>
                        <a:pt x="21600" y="15120"/>
                      </a:cubicBezTo>
                      <a:cubicBezTo>
                        <a:pt x="21600" y="15120"/>
                        <a:pt x="21600" y="17280"/>
                        <a:pt x="19440" y="17280"/>
                      </a:cubicBezTo>
                      <a:cubicBezTo>
                        <a:pt x="19440" y="17280"/>
                        <a:pt x="17280" y="17280"/>
                        <a:pt x="15120" y="1728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84" name="Freeform 465"/>
                <p:cNvSpPr/>
                <p:nvPr/>
              </p:nvSpPr>
              <p:spPr>
                <a:xfrm>
                  <a:off x="67241" y="122108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7008" h="18136" fill="norm" stroke="1" extrusionOk="0">
                      <a:moveTo>
                        <a:pt x="5200" y="16936"/>
                      </a:moveTo>
                      <a:cubicBezTo>
                        <a:pt x="-2000" y="14236"/>
                        <a:pt x="1600" y="14236"/>
                        <a:pt x="1600" y="8836"/>
                      </a:cubicBezTo>
                      <a:cubicBezTo>
                        <a:pt x="1600" y="8836"/>
                        <a:pt x="1600" y="8836"/>
                        <a:pt x="1600" y="8836"/>
                      </a:cubicBezTo>
                      <a:cubicBezTo>
                        <a:pt x="1600" y="3436"/>
                        <a:pt x="-2000" y="736"/>
                        <a:pt x="1600" y="736"/>
                      </a:cubicBezTo>
                      <a:cubicBezTo>
                        <a:pt x="8800" y="-1964"/>
                        <a:pt x="5200" y="3436"/>
                        <a:pt x="8800" y="6136"/>
                      </a:cubicBezTo>
                      <a:cubicBezTo>
                        <a:pt x="12400" y="6136"/>
                        <a:pt x="8800" y="8836"/>
                        <a:pt x="12400" y="11536"/>
                      </a:cubicBezTo>
                      <a:cubicBezTo>
                        <a:pt x="12400" y="11536"/>
                        <a:pt x="19600" y="14236"/>
                        <a:pt x="16000" y="16936"/>
                      </a:cubicBezTo>
                      <a:cubicBezTo>
                        <a:pt x="12400" y="16936"/>
                        <a:pt x="12400" y="19636"/>
                        <a:pt x="5200" y="1693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85" name="Freeform 466"/>
                <p:cNvSpPr/>
                <p:nvPr/>
              </p:nvSpPr>
              <p:spPr>
                <a:xfrm>
                  <a:off x="67126" y="151286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600" h="19864" fill="norm" stroke="1" extrusionOk="0">
                      <a:moveTo>
                        <a:pt x="18000" y="0"/>
                      </a:moveTo>
                      <a:cubicBezTo>
                        <a:pt x="21600" y="0"/>
                        <a:pt x="18000" y="12960"/>
                        <a:pt x="18000" y="12960"/>
                      </a:cubicBezTo>
                      <a:cubicBezTo>
                        <a:pt x="14400" y="17280"/>
                        <a:pt x="10800" y="17280"/>
                        <a:pt x="10800" y="17280"/>
                      </a:cubicBezTo>
                      <a:cubicBezTo>
                        <a:pt x="3600" y="21600"/>
                        <a:pt x="0" y="21600"/>
                        <a:pt x="0" y="8640"/>
                      </a:cubicBezTo>
                      <a:cubicBezTo>
                        <a:pt x="0" y="8640"/>
                        <a:pt x="0" y="4320"/>
                        <a:pt x="3600" y="0"/>
                      </a:cubicBezTo>
                      <a:cubicBezTo>
                        <a:pt x="3600" y="0"/>
                        <a:pt x="7200" y="0"/>
                        <a:pt x="10800" y="0"/>
                      </a:cubicBezTo>
                      <a:cubicBezTo>
                        <a:pt x="14400" y="0"/>
                        <a:pt x="14400" y="0"/>
                        <a:pt x="1800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86" name="Freeform 467"/>
                <p:cNvSpPr/>
                <p:nvPr/>
              </p:nvSpPr>
              <p:spPr>
                <a:xfrm>
                  <a:off x="68724" y="103730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7672" h="17412" fill="norm" stroke="1" extrusionOk="0">
                      <a:moveTo>
                        <a:pt x="0" y="16000"/>
                      </a:moveTo>
                      <a:cubicBezTo>
                        <a:pt x="0" y="16000"/>
                        <a:pt x="0" y="16000"/>
                        <a:pt x="0" y="16000"/>
                      </a:cubicBezTo>
                      <a:cubicBezTo>
                        <a:pt x="0" y="12400"/>
                        <a:pt x="0" y="8800"/>
                        <a:pt x="0" y="1600"/>
                      </a:cubicBezTo>
                      <a:cubicBezTo>
                        <a:pt x="0" y="1600"/>
                        <a:pt x="0" y="-2000"/>
                        <a:pt x="5400" y="1600"/>
                      </a:cubicBezTo>
                      <a:cubicBezTo>
                        <a:pt x="10800" y="1600"/>
                        <a:pt x="21600" y="1600"/>
                        <a:pt x="16200" y="8800"/>
                      </a:cubicBezTo>
                      <a:cubicBezTo>
                        <a:pt x="16200" y="8800"/>
                        <a:pt x="16200" y="8800"/>
                        <a:pt x="16200" y="8800"/>
                      </a:cubicBezTo>
                      <a:cubicBezTo>
                        <a:pt x="16200" y="16000"/>
                        <a:pt x="10800" y="19600"/>
                        <a:pt x="0" y="1600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87" name="Freeform 468"/>
                <p:cNvSpPr/>
                <p:nvPr/>
              </p:nvSpPr>
              <p:spPr>
                <a:xfrm>
                  <a:off x="71549" y="128677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8437" h="21600" fill="norm" stroke="1" extrusionOk="0">
                      <a:moveTo>
                        <a:pt x="7637" y="0"/>
                      </a:moveTo>
                      <a:cubicBezTo>
                        <a:pt x="13037" y="0"/>
                        <a:pt x="18437" y="5400"/>
                        <a:pt x="18437" y="10800"/>
                      </a:cubicBezTo>
                      <a:cubicBezTo>
                        <a:pt x="18437" y="10800"/>
                        <a:pt x="18437" y="16200"/>
                        <a:pt x="13037" y="16200"/>
                      </a:cubicBezTo>
                      <a:cubicBezTo>
                        <a:pt x="13037" y="16200"/>
                        <a:pt x="7637" y="21600"/>
                        <a:pt x="7637" y="21600"/>
                      </a:cubicBezTo>
                      <a:cubicBezTo>
                        <a:pt x="2237" y="16200"/>
                        <a:pt x="2237" y="16200"/>
                        <a:pt x="2237" y="10800"/>
                      </a:cubicBezTo>
                      <a:cubicBezTo>
                        <a:pt x="-3163" y="5400"/>
                        <a:pt x="2237" y="0"/>
                        <a:pt x="7637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88" name="Freeform 469"/>
                <p:cNvSpPr/>
                <p:nvPr/>
              </p:nvSpPr>
              <p:spPr>
                <a:xfrm>
                  <a:off x="71424" y="138936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8102" h="21600" fill="norm" stroke="1" extrusionOk="0">
                      <a:moveTo>
                        <a:pt x="11502" y="0"/>
                      </a:moveTo>
                      <a:cubicBezTo>
                        <a:pt x="11502" y="0"/>
                        <a:pt x="14202" y="0"/>
                        <a:pt x="16902" y="2400"/>
                      </a:cubicBezTo>
                      <a:cubicBezTo>
                        <a:pt x="16902" y="4800"/>
                        <a:pt x="19602" y="7200"/>
                        <a:pt x="16902" y="12000"/>
                      </a:cubicBezTo>
                      <a:cubicBezTo>
                        <a:pt x="14202" y="12000"/>
                        <a:pt x="14202" y="14400"/>
                        <a:pt x="14202" y="14400"/>
                      </a:cubicBezTo>
                      <a:cubicBezTo>
                        <a:pt x="11502" y="16800"/>
                        <a:pt x="11502" y="19200"/>
                        <a:pt x="8802" y="21600"/>
                      </a:cubicBezTo>
                      <a:cubicBezTo>
                        <a:pt x="6102" y="21600"/>
                        <a:pt x="6102" y="16800"/>
                        <a:pt x="3402" y="14400"/>
                      </a:cubicBezTo>
                      <a:cubicBezTo>
                        <a:pt x="702" y="12000"/>
                        <a:pt x="3402" y="9600"/>
                        <a:pt x="702" y="4800"/>
                      </a:cubicBezTo>
                      <a:cubicBezTo>
                        <a:pt x="-1998" y="2400"/>
                        <a:pt x="3402" y="0"/>
                        <a:pt x="11502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89" name="Freeform 470"/>
                <p:cNvSpPr/>
                <p:nvPr/>
              </p:nvSpPr>
              <p:spPr>
                <a:xfrm>
                  <a:off x="74901" y="107938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0800" y="21600"/>
                      </a:moveTo>
                      <a:cubicBezTo>
                        <a:pt x="10800" y="21600"/>
                        <a:pt x="0" y="10800"/>
                        <a:pt x="0" y="10800"/>
                      </a:cubicBezTo>
                      <a:cubicBezTo>
                        <a:pt x="0" y="10800"/>
                        <a:pt x="10800" y="0"/>
                        <a:pt x="10800" y="0"/>
                      </a:cubicBezTo>
                      <a:cubicBezTo>
                        <a:pt x="10800" y="0"/>
                        <a:pt x="21600" y="10800"/>
                        <a:pt x="21600" y="10800"/>
                      </a:cubicBezTo>
                      <a:cubicBezTo>
                        <a:pt x="21600" y="21600"/>
                        <a:pt x="10800" y="21600"/>
                        <a:pt x="10800" y="2160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90" name="Freeform 471"/>
                <p:cNvSpPr/>
                <p:nvPr/>
              </p:nvSpPr>
              <p:spPr>
                <a:xfrm>
                  <a:off x="73944" y="14842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829" h="21600" fill="norm" stroke="1" extrusionOk="0">
                      <a:moveTo>
                        <a:pt x="0" y="7200"/>
                      </a:moveTo>
                      <a:cubicBezTo>
                        <a:pt x="0" y="2400"/>
                        <a:pt x="0" y="2400"/>
                        <a:pt x="6171" y="2400"/>
                      </a:cubicBezTo>
                      <a:cubicBezTo>
                        <a:pt x="6171" y="2400"/>
                        <a:pt x="6171" y="0"/>
                        <a:pt x="6171" y="0"/>
                      </a:cubicBezTo>
                      <a:cubicBezTo>
                        <a:pt x="6171" y="2400"/>
                        <a:pt x="12343" y="2400"/>
                        <a:pt x="12343" y="4800"/>
                      </a:cubicBezTo>
                      <a:cubicBezTo>
                        <a:pt x="15429" y="7200"/>
                        <a:pt x="15429" y="12000"/>
                        <a:pt x="18514" y="14400"/>
                      </a:cubicBezTo>
                      <a:cubicBezTo>
                        <a:pt x="21600" y="16800"/>
                        <a:pt x="21600" y="19200"/>
                        <a:pt x="18514" y="21600"/>
                      </a:cubicBezTo>
                      <a:cubicBezTo>
                        <a:pt x="15429" y="21600"/>
                        <a:pt x="15429" y="21600"/>
                        <a:pt x="15429" y="21600"/>
                      </a:cubicBezTo>
                      <a:cubicBezTo>
                        <a:pt x="9257" y="16800"/>
                        <a:pt x="0" y="14400"/>
                        <a:pt x="0" y="720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91" name="Freeform 472"/>
                <p:cNvSpPr/>
                <p:nvPr/>
              </p:nvSpPr>
              <p:spPr>
                <a:xfrm>
                  <a:off x="76115" y="13419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21600"/>
                      </a:moveTo>
                      <a:cubicBezTo>
                        <a:pt x="10800" y="21600"/>
                        <a:pt x="10800" y="21600"/>
                        <a:pt x="0" y="21600"/>
                      </a:cubicBezTo>
                      <a:cubicBezTo>
                        <a:pt x="0" y="2160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10800" y="0"/>
                      </a:cubicBezTo>
                      <a:cubicBezTo>
                        <a:pt x="10800" y="0"/>
                        <a:pt x="10800" y="0"/>
                        <a:pt x="21600" y="2160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92" name="Freeform 473"/>
                <p:cNvSpPr/>
                <p:nvPr/>
              </p:nvSpPr>
              <p:spPr>
                <a:xfrm>
                  <a:off x="74718" y="12591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491" h="19213" fill="norm" stroke="1" extrusionOk="0">
                      <a:moveTo>
                        <a:pt x="14400" y="4698"/>
                      </a:moveTo>
                      <a:cubicBezTo>
                        <a:pt x="10800" y="6662"/>
                        <a:pt x="10800" y="8625"/>
                        <a:pt x="14400" y="10589"/>
                      </a:cubicBezTo>
                      <a:cubicBezTo>
                        <a:pt x="18000" y="12552"/>
                        <a:pt x="21600" y="14516"/>
                        <a:pt x="18000" y="16480"/>
                      </a:cubicBezTo>
                      <a:cubicBezTo>
                        <a:pt x="18000" y="18443"/>
                        <a:pt x="18000" y="18443"/>
                        <a:pt x="18000" y="18443"/>
                      </a:cubicBezTo>
                      <a:cubicBezTo>
                        <a:pt x="10800" y="20407"/>
                        <a:pt x="3600" y="18443"/>
                        <a:pt x="3600" y="14516"/>
                      </a:cubicBezTo>
                      <a:cubicBezTo>
                        <a:pt x="0" y="12552"/>
                        <a:pt x="0" y="10589"/>
                        <a:pt x="0" y="8625"/>
                      </a:cubicBezTo>
                      <a:cubicBezTo>
                        <a:pt x="0" y="6662"/>
                        <a:pt x="0" y="6662"/>
                        <a:pt x="0" y="4698"/>
                      </a:cubicBezTo>
                      <a:cubicBezTo>
                        <a:pt x="0" y="771"/>
                        <a:pt x="7200" y="-1193"/>
                        <a:pt x="14400" y="771"/>
                      </a:cubicBezTo>
                      <a:cubicBezTo>
                        <a:pt x="18000" y="771"/>
                        <a:pt x="18000" y="771"/>
                        <a:pt x="18000" y="2734"/>
                      </a:cubicBezTo>
                      <a:cubicBezTo>
                        <a:pt x="14400" y="2734"/>
                        <a:pt x="14400" y="2734"/>
                        <a:pt x="14400" y="469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93" name="Freeform 474"/>
                <p:cNvSpPr/>
                <p:nvPr/>
              </p:nvSpPr>
              <p:spPr>
                <a:xfrm>
                  <a:off x="77328" y="109924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5400" y="21600"/>
                      </a:moveTo>
                      <a:cubicBezTo>
                        <a:pt x="5400" y="21600"/>
                        <a:pt x="5400" y="21600"/>
                        <a:pt x="0" y="17280"/>
                      </a:cubicBezTo>
                      <a:cubicBezTo>
                        <a:pt x="0" y="17280"/>
                        <a:pt x="0" y="12960"/>
                        <a:pt x="0" y="12960"/>
                      </a:cubicBezTo>
                      <a:cubicBezTo>
                        <a:pt x="0" y="8640"/>
                        <a:pt x="5400" y="4320"/>
                        <a:pt x="10800" y="0"/>
                      </a:cubicBezTo>
                      <a:cubicBezTo>
                        <a:pt x="10800" y="4320"/>
                        <a:pt x="16200" y="8640"/>
                        <a:pt x="21600" y="12960"/>
                      </a:cubicBezTo>
                      <a:cubicBezTo>
                        <a:pt x="21600" y="12960"/>
                        <a:pt x="10800" y="21600"/>
                        <a:pt x="5400" y="2160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94" name="Freeform 475"/>
                <p:cNvSpPr/>
                <p:nvPr/>
              </p:nvSpPr>
              <p:spPr>
                <a:xfrm>
                  <a:off x="79644" y="7153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0"/>
                      </a:moveTo>
                      <a:cubicBezTo>
                        <a:pt x="10800" y="0"/>
                        <a:pt x="10800" y="0"/>
                        <a:pt x="21600" y="0"/>
                      </a:cubicBezTo>
                      <a:cubicBezTo>
                        <a:pt x="21600" y="21600"/>
                        <a:pt x="21600" y="21600"/>
                        <a:pt x="10800" y="21600"/>
                      </a:cubicBezTo>
                      <a:cubicBezTo>
                        <a:pt x="10800" y="21600"/>
                        <a:pt x="0" y="2160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95" name="Freeform 476"/>
                <p:cNvSpPr/>
                <p:nvPr/>
              </p:nvSpPr>
              <p:spPr>
                <a:xfrm>
                  <a:off x="76078" y="10183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262" h="20057" fill="norm" stroke="1" extrusionOk="0">
                      <a:moveTo>
                        <a:pt x="15862" y="4012"/>
                      </a:moveTo>
                      <a:cubicBezTo>
                        <a:pt x="17212" y="5673"/>
                        <a:pt x="18562" y="7335"/>
                        <a:pt x="18562" y="7335"/>
                      </a:cubicBezTo>
                      <a:cubicBezTo>
                        <a:pt x="19912" y="8996"/>
                        <a:pt x="19912" y="8996"/>
                        <a:pt x="21262" y="10658"/>
                      </a:cubicBezTo>
                      <a:cubicBezTo>
                        <a:pt x="21262" y="10658"/>
                        <a:pt x="21262" y="10658"/>
                        <a:pt x="19912" y="10658"/>
                      </a:cubicBezTo>
                      <a:cubicBezTo>
                        <a:pt x="17212" y="13981"/>
                        <a:pt x="15862" y="18965"/>
                        <a:pt x="11812" y="18965"/>
                      </a:cubicBezTo>
                      <a:cubicBezTo>
                        <a:pt x="9112" y="20627"/>
                        <a:pt x="7762" y="20627"/>
                        <a:pt x="5062" y="17304"/>
                      </a:cubicBezTo>
                      <a:cubicBezTo>
                        <a:pt x="3712" y="17304"/>
                        <a:pt x="5062" y="15642"/>
                        <a:pt x="5062" y="15642"/>
                      </a:cubicBezTo>
                      <a:cubicBezTo>
                        <a:pt x="6412" y="12319"/>
                        <a:pt x="6412" y="12319"/>
                        <a:pt x="3712" y="8996"/>
                      </a:cubicBezTo>
                      <a:cubicBezTo>
                        <a:pt x="2362" y="8996"/>
                        <a:pt x="2362" y="7335"/>
                        <a:pt x="1012" y="5673"/>
                      </a:cubicBezTo>
                      <a:cubicBezTo>
                        <a:pt x="-338" y="4012"/>
                        <a:pt x="-338" y="4012"/>
                        <a:pt x="1012" y="2350"/>
                      </a:cubicBezTo>
                      <a:cubicBezTo>
                        <a:pt x="2362" y="689"/>
                        <a:pt x="2362" y="-973"/>
                        <a:pt x="3712" y="689"/>
                      </a:cubicBezTo>
                      <a:cubicBezTo>
                        <a:pt x="5062" y="2350"/>
                        <a:pt x="7762" y="689"/>
                        <a:pt x="7762" y="4012"/>
                      </a:cubicBezTo>
                      <a:cubicBezTo>
                        <a:pt x="7762" y="4012"/>
                        <a:pt x="7762" y="5673"/>
                        <a:pt x="7762" y="5673"/>
                      </a:cubicBezTo>
                      <a:cubicBezTo>
                        <a:pt x="7762" y="10658"/>
                        <a:pt x="9112" y="10658"/>
                        <a:pt x="11812" y="7335"/>
                      </a:cubicBezTo>
                      <a:cubicBezTo>
                        <a:pt x="13162" y="5673"/>
                        <a:pt x="14512" y="4012"/>
                        <a:pt x="15862" y="401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96" name="Freeform 477"/>
                <p:cNvSpPr/>
                <p:nvPr/>
              </p:nvSpPr>
              <p:spPr>
                <a:xfrm>
                  <a:off x="79093" y="1863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9600" fill="norm" stroke="1" extrusionOk="0">
                      <a:moveTo>
                        <a:pt x="8100" y="19600"/>
                      </a:moveTo>
                      <a:cubicBezTo>
                        <a:pt x="5400" y="16000"/>
                        <a:pt x="2700" y="16000"/>
                        <a:pt x="0" y="12400"/>
                      </a:cubicBezTo>
                      <a:cubicBezTo>
                        <a:pt x="2700" y="12400"/>
                        <a:pt x="2700" y="8800"/>
                        <a:pt x="2700" y="5200"/>
                      </a:cubicBezTo>
                      <a:cubicBezTo>
                        <a:pt x="5400" y="5200"/>
                        <a:pt x="5400" y="1600"/>
                        <a:pt x="8100" y="1600"/>
                      </a:cubicBezTo>
                      <a:cubicBezTo>
                        <a:pt x="10800" y="-2000"/>
                        <a:pt x="16200" y="1600"/>
                        <a:pt x="16200" y="1600"/>
                      </a:cubicBezTo>
                      <a:cubicBezTo>
                        <a:pt x="18900" y="5200"/>
                        <a:pt x="18900" y="8800"/>
                        <a:pt x="21600" y="12400"/>
                      </a:cubicBezTo>
                      <a:cubicBezTo>
                        <a:pt x="21600" y="12400"/>
                        <a:pt x="18900" y="12400"/>
                        <a:pt x="18900" y="16000"/>
                      </a:cubicBezTo>
                      <a:cubicBezTo>
                        <a:pt x="16200" y="19600"/>
                        <a:pt x="16200" y="19600"/>
                        <a:pt x="10800" y="19600"/>
                      </a:cubicBezTo>
                      <a:cubicBezTo>
                        <a:pt x="10800" y="19600"/>
                        <a:pt x="8100" y="19600"/>
                        <a:pt x="8100" y="1960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97" name="Freeform 478"/>
                <p:cNvSpPr/>
                <p:nvPr/>
              </p:nvSpPr>
              <p:spPr>
                <a:xfrm>
                  <a:off x="81961" y="110806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0800" y="21600"/>
                      </a:moveTo>
                      <a:cubicBezTo>
                        <a:pt x="0" y="21600"/>
                        <a:pt x="0" y="10800"/>
                        <a:pt x="0" y="10800"/>
                      </a:cubicBezTo>
                      <a:cubicBezTo>
                        <a:pt x="0" y="10800"/>
                        <a:pt x="0" y="0"/>
                        <a:pt x="10800" y="0"/>
                      </a:cubicBezTo>
                      <a:cubicBezTo>
                        <a:pt x="21600" y="0"/>
                        <a:pt x="21600" y="0"/>
                        <a:pt x="21600" y="10800"/>
                      </a:cubicBezTo>
                      <a:cubicBezTo>
                        <a:pt x="21600" y="21600"/>
                        <a:pt x="10800" y="21600"/>
                        <a:pt x="10800" y="2160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98" name="Freeform 479"/>
                <p:cNvSpPr/>
                <p:nvPr/>
              </p:nvSpPr>
              <p:spPr>
                <a:xfrm>
                  <a:off x="81079" y="12382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2960" y="0"/>
                      </a:moveTo>
                      <a:cubicBezTo>
                        <a:pt x="21600" y="0"/>
                        <a:pt x="21600" y="0"/>
                        <a:pt x="21600" y="10800"/>
                      </a:cubicBezTo>
                      <a:cubicBezTo>
                        <a:pt x="21600" y="16200"/>
                        <a:pt x="17280" y="21600"/>
                        <a:pt x="8640" y="21600"/>
                      </a:cubicBezTo>
                      <a:cubicBezTo>
                        <a:pt x="4320" y="21600"/>
                        <a:pt x="0" y="16200"/>
                        <a:pt x="0" y="10800"/>
                      </a:cubicBezTo>
                      <a:cubicBezTo>
                        <a:pt x="0" y="0"/>
                        <a:pt x="4320" y="0"/>
                        <a:pt x="8640" y="0"/>
                      </a:cubicBezTo>
                      <a:cubicBezTo>
                        <a:pt x="12960" y="0"/>
                        <a:pt x="12960" y="0"/>
                        <a:pt x="1296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299" name="Freeform 480"/>
                <p:cNvSpPr/>
                <p:nvPr/>
              </p:nvSpPr>
              <p:spPr>
                <a:xfrm>
                  <a:off x="81361" y="117646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194" h="21600" fill="norm" stroke="1" extrusionOk="0">
                      <a:moveTo>
                        <a:pt x="15394" y="21600"/>
                      </a:moveTo>
                      <a:cubicBezTo>
                        <a:pt x="12994" y="19636"/>
                        <a:pt x="10594" y="19636"/>
                        <a:pt x="8194" y="19636"/>
                      </a:cubicBezTo>
                      <a:cubicBezTo>
                        <a:pt x="8194" y="17673"/>
                        <a:pt x="994" y="7855"/>
                        <a:pt x="994" y="5891"/>
                      </a:cubicBezTo>
                      <a:cubicBezTo>
                        <a:pt x="-1406" y="3927"/>
                        <a:pt x="994" y="1964"/>
                        <a:pt x="3394" y="1964"/>
                      </a:cubicBezTo>
                      <a:cubicBezTo>
                        <a:pt x="8194" y="1964"/>
                        <a:pt x="10594" y="0"/>
                        <a:pt x="15394" y="0"/>
                      </a:cubicBezTo>
                      <a:cubicBezTo>
                        <a:pt x="15394" y="0"/>
                        <a:pt x="17794" y="0"/>
                        <a:pt x="17794" y="0"/>
                      </a:cubicBezTo>
                      <a:cubicBezTo>
                        <a:pt x="17794" y="0"/>
                        <a:pt x="17794" y="1964"/>
                        <a:pt x="17794" y="3927"/>
                      </a:cubicBezTo>
                      <a:cubicBezTo>
                        <a:pt x="15394" y="3927"/>
                        <a:pt x="15394" y="5891"/>
                        <a:pt x="12994" y="5891"/>
                      </a:cubicBezTo>
                      <a:cubicBezTo>
                        <a:pt x="10594" y="7855"/>
                        <a:pt x="12994" y="9818"/>
                        <a:pt x="10594" y="11782"/>
                      </a:cubicBezTo>
                      <a:cubicBezTo>
                        <a:pt x="10594" y="13745"/>
                        <a:pt x="15394" y="13745"/>
                        <a:pt x="15394" y="15709"/>
                      </a:cubicBezTo>
                      <a:cubicBezTo>
                        <a:pt x="15394" y="15709"/>
                        <a:pt x="17794" y="15709"/>
                        <a:pt x="17794" y="15709"/>
                      </a:cubicBezTo>
                      <a:cubicBezTo>
                        <a:pt x="17794" y="15709"/>
                        <a:pt x="20194" y="17673"/>
                        <a:pt x="20194" y="17673"/>
                      </a:cubicBezTo>
                      <a:cubicBezTo>
                        <a:pt x="20194" y="19636"/>
                        <a:pt x="17794" y="19636"/>
                        <a:pt x="15394" y="2160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00" name="Freeform 481"/>
                <p:cNvSpPr/>
                <p:nvPr/>
              </p:nvSpPr>
              <p:spPr>
                <a:xfrm>
                  <a:off x="83672" y="80464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86" h="19575" fill="norm" stroke="1" extrusionOk="0">
                      <a:moveTo>
                        <a:pt x="16800" y="2700"/>
                      </a:moveTo>
                      <a:cubicBezTo>
                        <a:pt x="19886" y="2700"/>
                        <a:pt x="19886" y="5400"/>
                        <a:pt x="19886" y="8100"/>
                      </a:cubicBezTo>
                      <a:cubicBezTo>
                        <a:pt x="16800" y="10800"/>
                        <a:pt x="13715" y="13500"/>
                        <a:pt x="13715" y="16200"/>
                      </a:cubicBezTo>
                      <a:cubicBezTo>
                        <a:pt x="10629" y="21600"/>
                        <a:pt x="10629" y="18900"/>
                        <a:pt x="7543" y="18900"/>
                      </a:cubicBezTo>
                      <a:cubicBezTo>
                        <a:pt x="4457" y="18900"/>
                        <a:pt x="1372" y="18900"/>
                        <a:pt x="1372" y="16200"/>
                      </a:cubicBezTo>
                      <a:cubicBezTo>
                        <a:pt x="1372" y="13500"/>
                        <a:pt x="-1714" y="10800"/>
                        <a:pt x="1372" y="10800"/>
                      </a:cubicBezTo>
                      <a:cubicBezTo>
                        <a:pt x="4457" y="5400"/>
                        <a:pt x="7543" y="2700"/>
                        <a:pt x="10629" y="0"/>
                      </a:cubicBezTo>
                      <a:cubicBezTo>
                        <a:pt x="13715" y="0"/>
                        <a:pt x="16800" y="0"/>
                        <a:pt x="16800" y="270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01" name="Freeform 482"/>
                <p:cNvSpPr/>
                <p:nvPr/>
              </p:nvSpPr>
              <p:spPr>
                <a:xfrm>
                  <a:off x="85160" y="73190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14400"/>
                      </a:moveTo>
                      <a:cubicBezTo>
                        <a:pt x="21600" y="14400"/>
                        <a:pt x="14400" y="21600"/>
                        <a:pt x="14400" y="21600"/>
                      </a:cubicBezTo>
                      <a:cubicBezTo>
                        <a:pt x="7200" y="21600"/>
                        <a:pt x="0" y="21600"/>
                        <a:pt x="0" y="14400"/>
                      </a:cubicBezTo>
                      <a:cubicBezTo>
                        <a:pt x="0" y="7200"/>
                        <a:pt x="7200" y="0"/>
                        <a:pt x="7200" y="0"/>
                      </a:cubicBezTo>
                      <a:cubicBezTo>
                        <a:pt x="14400" y="0"/>
                        <a:pt x="21600" y="7200"/>
                        <a:pt x="21600" y="1440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02" name="Freeform 483"/>
                <p:cNvSpPr/>
                <p:nvPr/>
              </p:nvSpPr>
              <p:spPr>
                <a:xfrm>
                  <a:off x="87035" y="7717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9430" fill="norm" stroke="1" extrusionOk="0">
                      <a:moveTo>
                        <a:pt x="0" y="8630"/>
                      </a:moveTo>
                      <a:cubicBezTo>
                        <a:pt x="0" y="8630"/>
                        <a:pt x="7200" y="8630"/>
                        <a:pt x="7200" y="3230"/>
                      </a:cubicBezTo>
                      <a:cubicBezTo>
                        <a:pt x="21600" y="-2170"/>
                        <a:pt x="21600" y="-2170"/>
                        <a:pt x="21600" y="14030"/>
                      </a:cubicBezTo>
                      <a:cubicBezTo>
                        <a:pt x="21600" y="14030"/>
                        <a:pt x="21600" y="19430"/>
                        <a:pt x="14400" y="19430"/>
                      </a:cubicBezTo>
                      <a:cubicBezTo>
                        <a:pt x="14400" y="19430"/>
                        <a:pt x="7200" y="19430"/>
                        <a:pt x="0" y="19430"/>
                      </a:cubicBezTo>
                      <a:cubicBezTo>
                        <a:pt x="0" y="19430"/>
                        <a:pt x="0" y="8630"/>
                        <a:pt x="0" y="863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03" name="Freeform 484"/>
                <p:cNvSpPr/>
                <p:nvPr/>
              </p:nvSpPr>
              <p:spPr>
                <a:xfrm>
                  <a:off x="84388" y="103674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214" fill="norm" stroke="1" extrusionOk="0">
                      <a:moveTo>
                        <a:pt x="7714" y="20057"/>
                      </a:moveTo>
                      <a:cubicBezTo>
                        <a:pt x="7714" y="18514"/>
                        <a:pt x="7714" y="18514"/>
                        <a:pt x="7714" y="16971"/>
                      </a:cubicBezTo>
                      <a:cubicBezTo>
                        <a:pt x="7714" y="15429"/>
                        <a:pt x="7714" y="15429"/>
                        <a:pt x="6171" y="15429"/>
                      </a:cubicBezTo>
                      <a:cubicBezTo>
                        <a:pt x="6171" y="16971"/>
                        <a:pt x="4629" y="16971"/>
                        <a:pt x="6171" y="16971"/>
                      </a:cubicBezTo>
                      <a:cubicBezTo>
                        <a:pt x="7714" y="20057"/>
                        <a:pt x="4629" y="20057"/>
                        <a:pt x="4629" y="20057"/>
                      </a:cubicBezTo>
                      <a:cubicBezTo>
                        <a:pt x="3086" y="21600"/>
                        <a:pt x="1543" y="20057"/>
                        <a:pt x="0" y="18514"/>
                      </a:cubicBezTo>
                      <a:cubicBezTo>
                        <a:pt x="0" y="18514"/>
                        <a:pt x="0" y="16971"/>
                        <a:pt x="0" y="15429"/>
                      </a:cubicBezTo>
                      <a:cubicBezTo>
                        <a:pt x="0" y="15429"/>
                        <a:pt x="0" y="15429"/>
                        <a:pt x="1543" y="15429"/>
                      </a:cubicBezTo>
                      <a:cubicBezTo>
                        <a:pt x="4629" y="13886"/>
                        <a:pt x="3086" y="9257"/>
                        <a:pt x="6171" y="7714"/>
                      </a:cubicBezTo>
                      <a:cubicBezTo>
                        <a:pt x="7714" y="7714"/>
                        <a:pt x="6171" y="4629"/>
                        <a:pt x="4629" y="4629"/>
                      </a:cubicBezTo>
                      <a:cubicBezTo>
                        <a:pt x="3086" y="4629"/>
                        <a:pt x="3086" y="3086"/>
                        <a:pt x="3086" y="3086"/>
                      </a:cubicBezTo>
                      <a:cubicBezTo>
                        <a:pt x="3086" y="1543"/>
                        <a:pt x="4629" y="0"/>
                        <a:pt x="4629" y="0"/>
                      </a:cubicBezTo>
                      <a:cubicBezTo>
                        <a:pt x="6171" y="0"/>
                        <a:pt x="7714" y="0"/>
                        <a:pt x="7714" y="1543"/>
                      </a:cubicBezTo>
                      <a:cubicBezTo>
                        <a:pt x="7714" y="3086"/>
                        <a:pt x="9257" y="4629"/>
                        <a:pt x="12343" y="6171"/>
                      </a:cubicBezTo>
                      <a:cubicBezTo>
                        <a:pt x="15429" y="6171"/>
                        <a:pt x="18514" y="9257"/>
                        <a:pt x="21600" y="10800"/>
                      </a:cubicBezTo>
                      <a:cubicBezTo>
                        <a:pt x="21600" y="10800"/>
                        <a:pt x="21600" y="10800"/>
                        <a:pt x="21600" y="10800"/>
                      </a:cubicBezTo>
                      <a:cubicBezTo>
                        <a:pt x="21600" y="10800"/>
                        <a:pt x="20057" y="12343"/>
                        <a:pt x="20057" y="12343"/>
                      </a:cubicBezTo>
                      <a:cubicBezTo>
                        <a:pt x="18514" y="12343"/>
                        <a:pt x="18514" y="12343"/>
                        <a:pt x="16971" y="12343"/>
                      </a:cubicBezTo>
                      <a:cubicBezTo>
                        <a:pt x="15429" y="12343"/>
                        <a:pt x="15429" y="13886"/>
                        <a:pt x="15429" y="15429"/>
                      </a:cubicBezTo>
                      <a:cubicBezTo>
                        <a:pt x="15429" y="16971"/>
                        <a:pt x="13886" y="20057"/>
                        <a:pt x="12343" y="20057"/>
                      </a:cubicBezTo>
                      <a:cubicBezTo>
                        <a:pt x="9257" y="21600"/>
                        <a:pt x="7714" y="21600"/>
                        <a:pt x="7714" y="2005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04" name="Freeform 485"/>
                <p:cNvSpPr/>
                <p:nvPr/>
              </p:nvSpPr>
              <p:spPr>
                <a:xfrm>
                  <a:off x="88249" y="11139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0250" fill="norm" stroke="1" extrusionOk="0">
                      <a:moveTo>
                        <a:pt x="0" y="16200"/>
                      </a:moveTo>
                      <a:cubicBezTo>
                        <a:pt x="0" y="10800"/>
                        <a:pt x="7200" y="5400"/>
                        <a:pt x="7200" y="0"/>
                      </a:cubicBezTo>
                      <a:cubicBezTo>
                        <a:pt x="14400" y="0"/>
                        <a:pt x="14400" y="5400"/>
                        <a:pt x="21600" y="10800"/>
                      </a:cubicBezTo>
                      <a:cubicBezTo>
                        <a:pt x="14400" y="16200"/>
                        <a:pt x="14400" y="16200"/>
                        <a:pt x="14400" y="16200"/>
                      </a:cubicBezTo>
                      <a:cubicBezTo>
                        <a:pt x="7200" y="21600"/>
                        <a:pt x="0" y="21600"/>
                        <a:pt x="0" y="1620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05" name="Freeform 486"/>
                <p:cNvSpPr/>
                <p:nvPr/>
              </p:nvSpPr>
              <p:spPr>
                <a:xfrm>
                  <a:off x="85099" y="90178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856" h="21600" fill="norm" stroke="1" extrusionOk="0">
                      <a:moveTo>
                        <a:pt x="0" y="18000"/>
                      </a:moveTo>
                      <a:cubicBezTo>
                        <a:pt x="1271" y="16200"/>
                        <a:pt x="2541" y="16200"/>
                        <a:pt x="3812" y="14400"/>
                      </a:cubicBezTo>
                      <a:cubicBezTo>
                        <a:pt x="5082" y="14400"/>
                        <a:pt x="6353" y="14400"/>
                        <a:pt x="6353" y="12600"/>
                      </a:cubicBezTo>
                      <a:cubicBezTo>
                        <a:pt x="7624" y="10800"/>
                        <a:pt x="8894" y="7200"/>
                        <a:pt x="12706" y="9000"/>
                      </a:cubicBezTo>
                      <a:cubicBezTo>
                        <a:pt x="12706" y="9000"/>
                        <a:pt x="13976" y="9000"/>
                        <a:pt x="13976" y="7200"/>
                      </a:cubicBezTo>
                      <a:cubicBezTo>
                        <a:pt x="15247" y="5400"/>
                        <a:pt x="15247" y="3600"/>
                        <a:pt x="16518" y="1800"/>
                      </a:cubicBezTo>
                      <a:cubicBezTo>
                        <a:pt x="17788" y="1800"/>
                        <a:pt x="17788" y="0"/>
                        <a:pt x="19059" y="0"/>
                      </a:cubicBezTo>
                      <a:cubicBezTo>
                        <a:pt x="20329" y="1800"/>
                        <a:pt x="21600" y="3600"/>
                        <a:pt x="20329" y="7200"/>
                      </a:cubicBezTo>
                      <a:cubicBezTo>
                        <a:pt x="20329" y="7200"/>
                        <a:pt x="20329" y="9000"/>
                        <a:pt x="19059" y="10800"/>
                      </a:cubicBezTo>
                      <a:cubicBezTo>
                        <a:pt x="17788" y="12600"/>
                        <a:pt x="16518" y="12600"/>
                        <a:pt x="15247" y="14400"/>
                      </a:cubicBezTo>
                      <a:cubicBezTo>
                        <a:pt x="12706" y="14400"/>
                        <a:pt x="8894" y="16200"/>
                        <a:pt x="6353" y="18000"/>
                      </a:cubicBezTo>
                      <a:cubicBezTo>
                        <a:pt x="5082" y="21600"/>
                        <a:pt x="3812" y="21600"/>
                        <a:pt x="1271" y="21600"/>
                      </a:cubicBezTo>
                      <a:cubicBezTo>
                        <a:pt x="1271" y="21600"/>
                        <a:pt x="0" y="21600"/>
                        <a:pt x="0" y="21600"/>
                      </a:cubicBezTo>
                      <a:cubicBezTo>
                        <a:pt x="0" y="19800"/>
                        <a:pt x="0" y="18000"/>
                        <a:pt x="0" y="1800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06" name="Freeform 487"/>
                <p:cNvSpPr/>
                <p:nvPr/>
              </p:nvSpPr>
              <p:spPr>
                <a:xfrm>
                  <a:off x="90014" y="10003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8437" fill="norm" stroke="1" extrusionOk="0">
                      <a:moveTo>
                        <a:pt x="8640" y="0"/>
                      </a:moveTo>
                      <a:cubicBezTo>
                        <a:pt x="12960" y="5400"/>
                        <a:pt x="17280" y="5400"/>
                        <a:pt x="21600" y="10800"/>
                      </a:cubicBezTo>
                      <a:cubicBezTo>
                        <a:pt x="17280" y="16200"/>
                        <a:pt x="12960" y="21600"/>
                        <a:pt x="8640" y="16200"/>
                      </a:cubicBezTo>
                      <a:cubicBezTo>
                        <a:pt x="8640" y="16200"/>
                        <a:pt x="4320" y="10800"/>
                        <a:pt x="0" y="10800"/>
                      </a:cubicBezTo>
                      <a:cubicBezTo>
                        <a:pt x="0" y="5400"/>
                        <a:pt x="8640" y="0"/>
                        <a:pt x="864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07" name="Freeform 488"/>
                <p:cNvSpPr/>
                <p:nvPr/>
              </p:nvSpPr>
              <p:spPr>
                <a:xfrm>
                  <a:off x="90014" y="118307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12960"/>
                      </a:moveTo>
                      <a:cubicBezTo>
                        <a:pt x="0" y="8640"/>
                        <a:pt x="0" y="8640"/>
                        <a:pt x="4320" y="4320"/>
                      </a:cubicBezTo>
                      <a:cubicBezTo>
                        <a:pt x="4320" y="4320"/>
                        <a:pt x="8640" y="0"/>
                        <a:pt x="12960" y="0"/>
                      </a:cubicBezTo>
                      <a:cubicBezTo>
                        <a:pt x="12960" y="0"/>
                        <a:pt x="17280" y="0"/>
                        <a:pt x="17280" y="0"/>
                      </a:cubicBezTo>
                      <a:cubicBezTo>
                        <a:pt x="17280" y="4320"/>
                        <a:pt x="21600" y="12960"/>
                        <a:pt x="21600" y="17280"/>
                      </a:cubicBezTo>
                      <a:cubicBezTo>
                        <a:pt x="21600" y="21600"/>
                        <a:pt x="17280" y="21600"/>
                        <a:pt x="12960" y="21600"/>
                      </a:cubicBezTo>
                      <a:cubicBezTo>
                        <a:pt x="8640" y="17280"/>
                        <a:pt x="4320" y="17280"/>
                        <a:pt x="0" y="1296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08" name="Freeform 489"/>
                <p:cNvSpPr/>
                <p:nvPr/>
              </p:nvSpPr>
              <p:spPr>
                <a:xfrm>
                  <a:off x="75405" y="160950"/>
                  <a:ext cx="22504" cy="30888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18692"/>
                      </a:moveTo>
                      <a:cubicBezTo>
                        <a:pt x="21600" y="18692"/>
                        <a:pt x="21600" y="19108"/>
                        <a:pt x="21600" y="19108"/>
                      </a:cubicBezTo>
                      <a:cubicBezTo>
                        <a:pt x="21032" y="19108"/>
                        <a:pt x="21032" y="19523"/>
                        <a:pt x="21032" y="19108"/>
                      </a:cubicBezTo>
                      <a:cubicBezTo>
                        <a:pt x="19895" y="18692"/>
                        <a:pt x="18758" y="19108"/>
                        <a:pt x="17621" y="19108"/>
                      </a:cubicBezTo>
                      <a:cubicBezTo>
                        <a:pt x="17053" y="19108"/>
                        <a:pt x="17053" y="18692"/>
                        <a:pt x="16484" y="18692"/>
                      </a:cubicBezTo>
                      <a:cubicBezTo>
                        <a:pt x="16484" y="18692"/>
                        <a:pt x="15916" y="18692"/>
                        <a:pt x="15916" y="18692"/>
                      </a:cubicBezTo>
                      <a:cubicBezTo>
                        <a:pt x="15916" y="19108"/>
                        <a:pt x="15916" y="19108"/>
                        <a:pt x="15916" y="19108"/>
                      </a:cubicBezTo>
                      <a:cubicBezTo>
                        <a:pt x="17053" y="19938"/>
                        <a:pt x="18189" y="20769"/>
                        <a:pt x="18758" y="21600"/>
                      </a:cubicBezTo>
                      <a:cubicBezTo>
                        <a:pt x="2842" y="21600"/>
                        <a:pt x="2842" y="21600"/>
                        <a:pt x="2842" y="21600"/>
                      </a:cubicBezTo>
                      <a:cubicBezTo>
                        <a:pt x="3979" y="20769"/>
                        <a:pt x="4547" y="19938"/>
                        <a:pt x="5116" y="18692"/>
                      </a:cubicBezTo>
                      <a:cubicBezTo>
                        <a:pt x="5684" y="18277"/>
                        <a:pt x="5684" y="18277"/>
                        <a:pt x="5116" y="18277"/>
                      </a:cubicBezTo>
                      <a:cubicBezTo>
                        <a:pt x="3979" y="18277"/>
                        <a:pt x="3411" y="18692"/>
                        <a:pt x="2842" y="18692"/>
                      </a:cubicBezTo>
                      <a:cubicBezTo>
                        <a:pt x="2274" y="18692"/>
                        <a:pt x="1705" y="18277"/>
                        <a:pt x="568" y="19108"/>
                      </a:cubicBezTo>
                      <a:cubicBezTo>
                        <a:pt x="568" y="19108"/>
                        <a:pt x="0" y="18692"/>
                        <a:pt x="0" y="18692"/>
                      </a:cubicBezTo>
                      <a:cubicBezTo>
                        <a:pt x="0" y="18692"/>
                        <a:pt x="0" y="18277"/>
                        <a:pt x="0" y="18277"/>
                      </a:cubicBezTo>
                      <a:cubicBezTo>
                        <a:pt x="1137" y="17446"/>
                        <a:pt x="1705" y="16615"/>
                        <a:pt x="2842" y="15369"/>
                      </a:cubicBezTo>
                      <a:cubicBezTo>
                        <a:pt x="3411" y="14538"/>
                        <a:pt x="4547" y="13292"/>
                        <a:pt x="5684" y="12046"/>
                      </a:cubicBezTo>
                      <a:cubicBezTo>
                        <a:pt x="5684" y="11631"/>
                        <a:pt x="5684" y="11215"/>
                        <a:pt x="5116" y="11215"/>
                      </a:cubicBezTo>
                      <a:cubicBezTo>
                        <a:pt x="4547" y="11215"/>
                        <a:pt x="3979" y="11215"/>
                        <a:pt x="3411" y="11215"/>
                      </a:cubicBezTo>
                      <a:cubicBezTo>
                        <a:pt x="2842" y="11215"/>
                        <a:pt x="2274" y="11215"/>
                        <a:pt x="1705" y="10800"/>
                      </a:cubicBezTo>
                      <a:cubicBezTo>
                        <a:pt x="1705" y="10800"/>
                        <a:pt x="2274" y="10385"/>
                        <a:pt x="2274" y="9969"/>
                      </a:cubicBezTo>
                      <a:cubicBezTo>
                        <a:pt x="3411" y="8723"/>
                        <a:pt x="4547" y="7062"/>
                        <a:pt x="5684" y="6231"/>
                      </a:cubicBezTo>
                      <a:cubicBezTo>
                        <a:pt x="6821" y="4985"/>
                        <a:pt x="7958" y="3738"/>
                        <a:pt x="9095" y="2077"/>
                      </a:cubicBezTo>
                      <a:cubicBezTo>
                        <a:pt x="9663" y="1662"/>
                        <a:pt x="10232" y="831"/>
                        <a:pt x="10800" y="0"/>
                      </a:cubicBezTo>
                      <a:cubicBezTo>
                        <a:pt x="10800" y="0"/>
                        <a:pt x="10800" y="0"/>
                        <a:pt x="10800" y="0"/>
                      </a:cubicBezTo>
                      <a:cubicBezTo>
                        <a:pt x="11368" y="0"/>
                        <a:pt x="11368" y="0"/>
                        <a:pt x="11368" y="0"/>
                      </a:cubicBezTo>
                      <a:cubicBezTo>
                        <a:pt x="11368" y="831"/>
                        <a:pt x="11368" y="1246"/>
                        <a:pt x="11937" y="1662"/>
                      </a:cubicBezTo>
                      <a:cubicBezTo>
                        <a:pt x="12505" y="1662"/>
                        <a:pt x="12505" y="2077"/>
                        <a:pt x="13074" y="2492"/>
                      </a:cubicBezTo>
                      <a:cubicBezTo>
                        <a:pt x="13642" y="3323"/>
                        <a:pt x="14211" y="4154"/>
                        <a:pt x="15347" y="4985"/>
                      </a:cubicBezTo>
                      <a:cubicBezTo>
                        <a:pt x="16484" y="6646"/>
                        <a:pt x="18189" y="8308"/>
                        <a:pt x="19895" y="10385"/>
                      </a:cubicBezTo>
                      <a:cubicBezTo>
                        <a:pt x="19895" y="10385"/>
                        <a:pt x="20463" y="10800"/>
                        <a:pt x="19326" y="10800"/>
                      </a:cubicBezTo>
                      <a:cubicBezTo>
                        <a:pt x="18189" y="10800"/>
                        <a:pt x="16484" y="10800"/>
                        <a:pt x="15347" y="11215"/>
                      </a:cubicBezTo>
                      <a:cubicBezTo>
                        <a:pt x="14779" y="11215"/>
                        <a:pt x="14211" y="11631"/>
                        <a:pt x="14779" y="11631"/>
                      </a:cubicBezTo>
                      <a:cubicBezTo>
                        <a:pt x="14779" y="12046"/>
                        <a:pt x="15347" y="12462"/>
                        <a:pt x="15347" y="12877"/>
                      </a:cubicBezTo>
                      <a:cubicBezTo>
                        <a:pt x="15916" y="12877"/>
                        <a:pt x="15916" y="13292"/>
                        <a:pt x="16484" y="13708"/>
                      </a:cubicBezTo>
                      <a:cubicBezTo>
                        <a:pt x="16484" y="14123"/>
                        <a:pt x="17053" y="14123"/>
                        <a:pt x="17053" y="14538"/>
                      </a:cubicBezTo>
                      <a:cubicBezTo>
                        <a:pt x="17621" y="14954"/>
                        <a:pt x="18189" y="14954"/>
                        <a:pt x="18189" y="15369"/>
                      </a:cubicBezTo>
                      <a:cubicBezTo>
                        <a:pt x="18758" y="15785"/>
                        <a:pt x="18758" y="16200"/>
                        <a:pt x="18758" y="16615"/>
                      </a:cubicBezTo>
                      <a:cubicBezTo>
                        <a:pt x="19326" y="17031"/>
                        <a:pt x="19326" y="17446"/>
                        <a:pt x="19895" y="17446"/>
                      </a:cubicBezTo>
                      <a:cubicBezTo>
                        <a:pt x="19895" y="17862"/>
                        <a:pt x="20463" y="18277"/>
                        <a:pt x="20463" y="18692"/>
                      </a:cubicBezTo>
                      <a:cubicBezTo>
                        <a:pt x="20463" y="19523"/>
                        <a:pt x="21032" y="18277"/>
                        <a:pt x="21600" y="1869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09" name="Freeform 490"/>
                <p:cNvSpPr/>
                <p:nvPr/>
              </p:nvSpPr>
              <p:spPr>
                <a:xfrm>
                  <a:off x="91448" y="14720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0"/>
                      </a:moveTo>
                      <a:cubicBezTo>
                        <a:pt x="0" y="0"/>
                        <a:pt x="10800" y="0"/>
                        <a:pt x="10800" y="0"/>
                      </a:cubicBezTo>
                      <a:cubicBezTo>
                        <a:pt x="10800" y="0"/>
                        <a:pt x="10800" y="0"/>
                        <a:pt x="21600" y="21600"/>
                      </a:cubicBezTo>
                      <a:cubicBezTo>
                        <a:pt x="10800" y="21600"/>
                        <a:pt x="10800" y="21600"/>
                        <a:pt x="10800" y="21600"/>
                      </a:cubicBezTo>
                      <a:cubicBezTo>
                        <a:pt x="10800" y="21600"/>
                        <a:pt x="0" y="21600"/>
                        <a:pt x="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10" name="Freeform 491"/>
                <p:cNvSpPr/>
                <p:nvPr/>
              </p:nvSpPr>
              <p:spPr>
                <a:xfrm>
                  <a:off x="91448" y="129780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21600"/>
                      </a:moveTo>
                      <a:cubicBezTo>
                        <a:pt x="0" y="10800"/>
                        <a:pt x="0" y="10800"/>
                        <a:pt x="0" y="10800"/>
                      </a:cubicBezTo>
                      <a:cubicBezTo>
                        <a:pt x="0" y="0"/>
                        <a:pt x="10800" y="0"/>
                        <a:pt x="21600" y="0"/>
                      </a:cubicBezTo>
                      <a:cubicBezTo>
                        <a:pt x="21600" y="0"/>
                        <a:pt x="21600" y="10800"/>
                        <a:pt x="21600" y="10800"/>
                      </a:cubicBezTo>
                      <a:cubicBezTo>
                        <a:pt x="21600" y="10800"/>
                        <a:pt x="10800" y="10800"/>
                        <a:pt x="0" y="2160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11" name="Freeform 492"/>
                <p:cNvSpPr/>
                <p:nvPr/>
              </p:nvSpPr>
              <p:spPr>
                <a:xfrm>
                  <a:off x="91606" y="5227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7382" h="17382" fill="norm" stroke="1" extrusionOk="0">
                      <a:moveTo>
                        <a:pt x="0" y="7200"/>
                      </a:moveTo>
                      <a:cubicBezTo>
                        <a:pt x="0" y="0"/>
                        <a:pt x="0" y="0"/>
                        <a:pt x="7200" y="0"/>
                      </a:cubicBezTo>
                      <a:cubicBezTo>
                        <a:pt x="14400" y="0"/>
                        <a:pt x="21600" y="0"/>
                        <a:pt x="14400" y="7200"/>
                      </a:cubicBezTo>
                      <a:cubicBezTo>
                        <a:pt x="14400" y="14400"/>
                        <a:pt x="14400" y="14400"/>
                        <a:pt x="14400" y="14400"/>
                      </a:cubicBezTo>
                      <a:cubicBezTo>
                        <a:pt x="7200" y="21600"/>
                        <a:pt x="0" y="14400"/>
                        <a:pt x="0" y="720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12" name="Freeform 493"/>
                <p:cNvSpPr/>
                <p:nvPr/>
              </p:nvSpPr>
              <p:spPr>
                <a:xfrm>
                  <a:off x="91999" y="9403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3600" y="8640"/>
                      </a:moveTo>
                      <a:cubicBezTo>
                        <a:pt x="7200" y="4320"/>
                        <a:pt x="10800" y="0"/>
                        <a:pt x="14400" y="0"/>
                      </a:cubicBezTo>
                      <a:cubicBezTo>
                        <a:pt x="18000" y="0"/>
                        <a:pt x="21600" y="8640"/>
                        <a:pt x="21600" y="12960"/>
                      </a:cubicBezTo>
                      <a:cubicBezTo>
                        <a:pt x="18000" y="17280"/>
                        <a:pt x="14400" y="21600"/>
                        <a:pt x="7200" y="21600"/>
                      </a:cubicBezTo>
                      <a:cubicBezTo>
                        <a:pt x="3600" y="21600"/>
                        <a:pt x="3600" y="17280"/>
                        <a:pt x="0" y="12960"/>
                      </a:cubicBezTo>
                      <a:cubicBezTo>
                        <a:pt x="0" y="12960"/>
                        <a:pt x="3600" y="8640"/>
                        <a:pt x="3600" y="864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13" name="Freeform 494"/>
                <p:cNvSpPr/>
                <p:nvPr/>
              </p:nvSpPr>
              <p:spPr>
                <a:xfrm>
                  <a:off x="94978" y="73521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10800"/>
                      </a:moveTo>
                      <a:cubicBezTo>
                        <a:pt x="0" y="10800"/>
                        <a:pt x="0" y="0"/>
                        <a:pt x="0" y="0"/>
                      </a:cubicBezTo>
                      <a:cubicBezTo>
                        <a:pt x="10800" y="0"/>
                        <a:pt x="10800" y="0"/>
                        <a:pt x="21600" y="10800"/>
                      </a:cubicBezTo>
                      <a:cubicBezTo>
                        <a:pt x="10800" y="10800"/>
                        <a:pt x="10800" y="21600"/>
                        <a:pt x="10800" y="21600"/>
                      </a:cubicBezTo>
                      <a:cubicBezTo>
                        <a:pt x="0" y="21600"/>
                        <a:pt x="0" y="10800"/>
                        <a:pt x="0" y="1080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14" name="Freeform 495"/>
                <p:cNvSpPr/>
                <p:nvPr/>
              </p:nvSpPr>
              <p:spPr>
                <a:xfrm>
                  <a:off x="95309" y="10672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0"/>
                      </a:moveTo>
                      <a:cubicBezTo>
                        <a:pt x="21600" y="10800"/>
                        <a:pt x="21600" y="10800"/>
                        <a:pt x="21600" y="10800"/>
                      </a:cubicBezTo>
                      <a:cubicBezTo>
                        <a:pt x="21600" y="21600"/>
                        <a:pt x="21600" y="21600"/>
                        <a:pt x="0" y="21600"/>
                      </a:cubicBezTo>
                      <a:cubicBezTo>
                        <a:pt x="0" y="21600"/>
                        <a:pt x="0" y="21600"/>
                        <a:pt x="0" y="10800"/>
                      </a:cubicBezTo>
                      <a:cubicBezTo>
                        <a:pt x="0" y="10800"/>
                        <a:pt x="0" y="10800"/>
                        <a:pt x="2160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15" name="Freeform 496"/>
                <p:cNvSpPr/>
                <p:nvPr/>
              </p:nvSpPr>
              <p:spPr>
                <a:xfrm>
                  <a:off x="94209" y="7859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8936" h="21600" fill="norm" stroke="1" extrusionOk="0">
                      <a:moveTo>
                        <a:pt x="3600" y="4320"/>
                      </a:moveTo>
                      <a:cubicBezTo>
                        <a:pt x="7200" y="0"/>
                        <a:pt x="14400" y="0"/>
                        <a:pt x="18000" y="0"/>
                      </a:cubicBezTo>
                      <a:cubicBezTo>
                        <a:pt x="18000" y="4320"/>
                        <a:pt x="18000" y="4320"/>
                        <a:pt x="18000" y="4320"/>
                      </a:cubicBezTo>
                      <a:cubicBezTo>
                        <a:pt x="21600" y="12960"/>
                        <a:pt x="14400" y="21600"/>
                        <a:pt x="3600" y="21600"/>
                      </a:cubicBezTo>
                      <a:cubicBezTo>
                        <a:pt x="3600" y="21600"/>
                        <a:pt x="3600" y="21600"/>
                        <a:pt x="0" y="17280"/>
                      </a:cubicBezTo>
                      <a:cubicBezTo>
                        <a:pt x="0" y="17280"/>
                        <a:pt x="0" y="12960"/>
                        <a:pt x="0" y="12960"/>
                      </a:cubicBezTo>
                      <a:cubicBezTo>
                        <a:pt x="0" y="8640"/>
                        <a:pt x="0" y="8640"/>
                        <a:pt x="3600" y="432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16" name="Freeform 497"/>
                <p:cNvSpPr/>
                <p:nvPr/>
              </p:nvSpPr>
              <p:spPr>
                <a:xfrm>
                  <a:off x="94542" y="85104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378" h="21600" fill="norm" stroke="1" extrusionOk="0">
                      <a:moveTo>
                        <a:pt x="18514" y="8640"/>
                      </a:moveTo>
                      <a:cubicBezTo>
                        <a:pt x="21600" y="12960"/>
                        <a:pt x="15429" y="17280"/>
                        <a:pt x="15429" y="21600"/>
                      </a:cubicBezTo>
                      <a:cubicBezTo>
                        <a:pt x="15429" y="21600"/>
                        <a:pt x="12343" y="21600"/>
                        <a:pt x="12343" y="21600"/>
                      </a:cubicBezTo>
                      <a:cubicBezTo>
                        <a:pt x="9257" y="17280"/>
                        <a:pt x="6171" y="17280"/>
                        <a:pt x="3086" y="12960"/>
                      </a:cubicBezTo>
                      <a:cubicBezTo>
                        <a:pt x="0" y="12960"/>
                        <a:pt x="0" y="8640"/>
                        <a:pt x="0" y="8640"/>
                      </a:cubicBezTo>
                      <a:cubicBezTo>
                        <a:pt x="3086" y="4320"/>
                        <a:pt x="3086" y="4320"/>
                        <a:pt x="6171" y="0"/>
                      </a:cubicBezTo>
                      <a:cubicBezTo>
                        <a:pt x="6171" y="0"/>
                        <a:pt x="9257" y="0"/>
                        <a:pt x="9257" y="0"/>
                      </a:cubicBezTo>
                      <a:cubicBezTo>
                        <a:pt x="15429" y="0"/>
                        <a:pt x="15429" y="4320"/>
                        <a:pt x="18514" y="864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17" name="Freeform 498"/>
                <p:cNvSpPr/>
                <p:nvPr/>
              </p:nvSpPr>
              <p:spPr>
                <a:xfrm>
                  <a:off x="83716" y="135578"/>
                  <a:ext cx="18826" cy="1721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431" h="21600" fill="norm" stroke="1" extrusionOk="0">
                      <a:moveTo>
                        <a:pt x="15356" y="5959"/>
                      </a:moveTo>
                      <a:cubicBezTo>
                        <a:pt x="14681" y="5959"/>
                        <a:pt x="14006" y="6703"/>
                        <a:pt x="13331" y="7448"/>
                      </a:cubicBezTo>
                      <a:cubicBezTo>
                        <a:pt x="13331" y="8193"/>
                        <a:pt x="13331" y="8938"/>
                        <a:pt x="11981" y="9683"/>
                      </a:cubicBezTo>
                      <a:cubicBezTo>
                        <a:pt x="11306" y="9683"/>
                        <a:pt x="11306" y="11172"/>
                        <a:pt x="11306" y="11917"/>
                      </a:cubicBezTo>
                      <a:cubicBezTo>
                        <a:pt x="10631" y="13407"/>
                        <a:pt x="10631" y="13407"/>
                        <a:pt x="9956" y="12662"/>
                      </a:cubicBezTo>
                      <a:cubicBezTo>
                        <a:pt x="9281" y="11917"/>
                        <a:pt x="9281" y="11917"/>
                        <a:pt x="8606" y="11172"/>
                      </a:cubicBezTo>
                      <a:cubicBezTo>
                        <a:pt x="7931" y="11172"/>
                        <a:pt x="7256" y="11172"/>
                        <a:pt x="6581" y="11172"/>
                      </a:cubicBezTo>
                      <a:cubicBezTo>
                        <a:pt x="5906" y="11917"/>
                        <a:pt x="5906" y="12662"/>
                        <a:pt x="5231" y="12662"/>
                      </a:cubicBezTo>
                      <a:cubicBezTo>
                        <a:pt x="4556" y="13407"/>
                        <a:pt x="4556" y="14152"/>
                        <a:pt x="4556" y="14152"/>
                      </a:cubicBezTo>
                      <a:cubicBezTo>
                        <a:pt x="5231" y="15641"/>
                        <a:pt x="5231" y="16386"/>
                        <a:pt x="5231" y="17131"/>
                      </a:cubicBezTo>
                      <a:cubicBezTo>
                        <a:pt x="5231" y="18621"/>
                        <a:pt x="5906" y="19366"/>
                        <a:pt x="6581" y="20110"/>
                      </a:cubicBezTo>
                      <a:cubicBezTo>
                        <a:pt x="6581" y="20110"/>
                        <a:pt x="6581" y="20855"/>
                        <a:pt x="5906" y="20855"/>
                      </a:cubicBezTo>
                      <a:cubicBezTo>
                        <a:pt x="5231" y="21600"/>
                        <a:pt x="4556" y="21600"/>
                        <a:pt x="3881" y="21600"/>
                      </a:cubicBezTo>
                      <a:cubicBezTo>
                        <a:pt x="2531" y="20855"/>
                        <a:pt x="1181" y="20110"/>
                        <a:pt x="506" y="18621"/>
                      </a:cubicBezTo>
                      <a:cubicBezTo>
                        <a:pt x="-169" y="17876"/>
                        <a:pt x="-169" y="16386"/>
                        <a:pt x="506" y="16386"/>
                      </a:cubicBezTo>
                      <a:cubicBezTo>
                        <a:pt x="1856" y="15641"/>
                        <a:pt x="1856" y="14897"/>
                        <a:pt x="2531" y="14152"/>
                      </a:cubicBezTo>
                      <a:cubicBezTo>
                        <a:pt x="2531" y="13407"/>
                        <a:pt x="2531" y="11917"/>
                        <a:pt x="3881" y="11917"/>
                      </a:cubicBezTo>
                      <a:cubicBezTo>
                        <a:pt x="5231" y="11172"/>
                        <a:pt x="5906" y="8938"/>
                        <a:pt x="6581" y="8193"/>
                      </a:cubicBezTo>
                      <a:cubicBezTo>
                        <a:pt x="7256" y="7448"/>
                        <a:pt x="7256" y="6703"/>
                        <a:pt x="7256" y="6703"/>
                      </a:cubicBezTo>
                      <a:cubicBezTo>
                        <a:pt x="7256" y="5959"/>
                        <a:pt x="6581" y="5214"/>
                        <a:pt x="7256" y="4469"/>
                      </a:cubicBezTo>
                      <a:cubicBezTo>
                        <a:pt x="8606" y="2979"/>
                        <a:pt x="8606" y="1490"/>
                        <a:pt x="9956" y="1490"/>
                      </a:cubicBezTo>
                      <a:cubicBezTo>
                        <a:pt x="10631" y="1490"/>
                        <a:pt x="10631" y="1490"/>
                        <a:pt x="10631" y="2234"/>
                      </a:cubicBezTo>
                      <a:cubicBezTo>
                        <a:pt x="11306" y="2979"/>
                        <a:pt x="10631" y="3724"/>
                        <a:pt x="10631" y="4469"/>
                      </a:cubicBezTo>
                      <a:cubicBezTo>
                        <a:pt x="9956" y="5214"/>
                        <a:pt x="10631" y="5959"/>
                        <a:pt x="11306" y="5959"/>
                      </a:cubicBezTo>
                      <a:cubicBezTo>
                        <a:pt x="11981" y="5214"/>
                        <a:pt x="12656" y="5959"/>
                        <a:pt x="12656" y="5214"/>
                      </a:cubicBezTo>
                      <a:cubicBezTo>
                        <a:pt x="13331" y="4469"/>
                        <a:pt x="14681" y="3724"/>
                        <a:pt x="15356" y="3724"/>
                      </a:cubicBezTo>
                      <a:cubicBezTo>
                        <a:pt x="16706" y="3724"/>
                        <a:pt x="17381" y="3724"/>
                        <a:pt x="16706" y="2234"/>
                      </a:cubicBezTo>
                      <a:cubicBezTo>
                        <a:pt x="18056" y="1490"/>
                        <a:pt x="18731" y="745"/>
                        <a:pt x="19406" y="0"/>
                      </a:cubicBezTo>
                      <a:cubicBezTo>
                        <a:pt x="20081" y="0"/>
                        <a:pt x="21431" y="745"/>
                        <a:pt x="21431" y="745"/>
                      </a:cubicBezTo>
                      <a:cubicBezTo>
                        <a:pt x="21431" y="1490"/>
                        <a:pt x="21431" y="2234"/>
                        <a:pt x="20756" y="2979"/>
                      </a:cubicBezTo>
                      <a:cubicBezTo>
                        <a:pt x="19406" y="2979"/>
                        <a:pt x="18731" y="3724"/>
                        <a:pt x="18056" y="5214"/>
                      </a:cubicBezTo>
                      <a:cubicBezTo>
                        <a:pt x="17381" y="5959"/>
                        <a:pt x="16706" y="5959"/>
                        <a:pt x="15356" y="595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18" name="Freeform 499"/>
                <p:cNvSpPr/>
                <p:nvPr/>
              </p:nvSpPr>
              <p:spPr>
                <a:xfrm>
                  <a:off x="95419" y="143751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7895" h="20520" fill="norm" stroke="1" extrusionOk="0">
                      <a:moveTo>
                        <a:pt x="1695" y="11880"/>
                      </a:moveTo>
                      <a:cubicBezTo>
                        <a:pt x="-2625" y="7560"/>
                        <a:pt x="1695" y="3240"/>
                        <a:pt x="10335" y="3240"/>
                      </a:cubicBezTo>
                      <a:cubicBezTo>
                        <a:pt x="10335" y="-1080"/>
                        <a:pt x="14655" y="-1080"/>
                        <a:pt x="14655" y="3240"/>
                      </a:cubicBezTo>
                      <a:cubicBezTo>
                        <a:pt x="18975" y="7560"/>
                        <a:pt x="18975" y="11880"/>
                        <a:pt x="14655" y="16200"/>
                      </a:cubicBezTo>
                      <a:cubicBezTo>
                        <a:pt x="14655" y="16200"/>
                        <a:pt x="14655" y="20520"/>
                        <a:pt x="6015" y="20520"/>
                      </a:cubicBezTo>
                      <a:cubicBezTo>
                        <a:pt x="1695" y="20520"/>
                        <a:pt x="1695" y="16200"/>
                        <a:pt x="1695" y="1188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19" name="Freeform 500"/>
                <p:cNvSpPr/>
                <p:nvPr/>
              </p:nvSpPr>
              <p:spPr>
                <a:xfrm>
                  <a:off x="94095" y="149594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7548" fill="norm" stroke="1" extrusionOk="0">
                      <a:moveTo>
                        <a:pt x="19636" y="4363"/>
                      </a:moveTo>
                      <a:cubicBezTo>
                        <a:pt x="21600" y="7449"/>
                        <a:pt x="21600" y="10535"/>
                        <a:pt x="21600" y="13621"/>
                      </a:cubicBezTo>
                      <a:cubicBezTo>
                        <a:pt x="19636" y="19792"/>
                        <a:pt x="17673" y="16706"/>
                        <a:pt x="17673" y="16706"/>
                      </a:cubicBezTo>
                      <a:cubicBezTo>
                        <a:pt x="13745" y="19792"/>
                        <a:pt x="11782" y="13621"/>
                        <a:pt x="9818" y="10535"/>
                      </a:cubicBezTo>
                      <a:cubicBezTo>
                        <a:pt x="7855" y="7449"/>
                        <a:pt x="7855" y="10535"/>
                        <a:pt x="7855" y="13621"/>
                      </a:cubicBezTo>
                      <a:cubicBezTo>
                        <a:pt x="5891" y="13621"/>
                        <a:pt x="5891" y="13621"/>
                        <a:pt x="5891" y="13621"/>
                      </a:cubicBezTo>
                      <a:cubicBezTo>
                        <a:pt x="5891" y="16706"/>
                        <a:pt x="1964" y="16706"/>
                        <a:pt x="0" y="16706"/>
                      </a:cubicBezTo>
                      <a:cubicBezTo>
                        <a:pt x="0" y="13621"/>
                        <a:pt x="0" y="10535"/>
                        <a:pt x="1964" y="7449"/>
                      </a:cubicBezTo>
                      <a:cubicBezTo>
                        <a:pt x="1964" y="7449"/>
                        <a:pt x="3927" y="4363"/>
                        <a:pt x="3927" y="4363"/>
                      </a:cubicBezTo>
                      <a:cubicBezTo>
                        <a:pt x="5891" y="1278"/>
                        <a:pt x="7855" y="-1808"/>
                        <a:pt x="11782" y="1278"/>
                      </a:cubicBezTo>
                      <a:cubicBezTo>
                        <a:pt x="13745" y="4363"/>
                        <a:pt x="15709" y="1278"/>
                        <a:pt x="19636" y="436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20" name="Freeform 501"/>
                <p:cNvSpPr/>
                <p:nvPr/>
              </p:nvSpPr>
              <p:spPr>
                <a:xfrm>
                  <a:off x="97405" y="75948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0800" y="0"/>
                      </a:moveTo>
                      <a:cubicBezTo>
                        <a:pt x="10800" y="0"/>
                        <a:pt x="10800" y="0"/>
                        <a:pt x="21600" y="10800"/>
                      </a:cubicBezTo>
                      <a:cubicBezTo>
                        <a:pt x="10800" y="10800"/>
                        <a:pt x="10800" y="21600"/>
                        <a:pt x="10800" y="21600"/>
                      </a:cubicBezTo>
                      <a:cubicBezTo>
                        <a:pt x="0" y="21600"/>
                        <a:pt x="0" y="10800"/>
                        <a:pt x="0" y="10800"/>
                      </a:cubicBezTo>
                      <a:cubicBezTo>
                        <a:pt x="0" y="10800"/>
                        <a:pt x="0" y="0"/>
                        <a:pt x="1080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21" name="Freeform 502"/>
                <p:cNvSpPr/>
                <p:nvPr/>
              </p:nvSpPr>
              <p:spPr>
                <a:xfrm>
                  <a:off x="97074" y="12277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9069" fill="norm" stroke="1" extrusionOk="0">
                      <a:moveTo>
                        <a:pt x="7200" y="0"/>
                      </a:moveTo>
                      <a:cubicBezTo>
                        <a:pt x="14400" y="0"/>
                        <a:pt x="21600" y="4320"/>
                        <a:pt x="21600" y="8640"/>
                      </a:cubicBezTo>
                      <a:cubicBezTo>
                        <a:pt x="21600" y="8640"/>
                        <a:pt x="21600" y="12960"/>
                        <a:pt x="21600" y="12960"/>
                      </a:cubicBezTo>
                      <a:cubicBezTo>
                        <a:pt x="21600" y="17280"/>
                        <a:pt x="21600" y="21600"/>
                        <a:pt x="14400" y="17280"/>
                      </a:cubicBezTo>
                      <a:cubicBezTo>
                        <a:pt x="14400" y="12960"/>
                        <a:pt x="7200" y="12960"/>
                        <a:pt x="7200" y="12960"/>
                      </a:cubicBezTo>
                      <a:cubicBezTo>
                        <a:pt x="0" y="8640"/>
                        <a:pt x="0" y="8640"/>
                        <a:pt x="0" y="4320"/>
                      </a:cubicBezTo>
                      <a:cubicBezTo>
                        <a:pt x="0" y="0"/>
                        <a:pt x="7200" y="0"/>
                        <a:pt x="720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22" name="Freeform 503"/>
                <p:cNvSpPr/>
                <p:nvPr/>
              </p:nvSpPr>
              <p:spPr>
                <a:xfrm>
                  <a:off x="98508" y="6579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0"/>
                      </a:moveTo>
                      <a:cubicBezTo>
                        <a:pt x="10800" y="0"/>
                        <a:pt x="10800" y="0"/>
                        <a:pt x="21600" y="10800"/>
                      </a:cubicBezTo>
                      <a:cubicBezTo>
                        <a:pt x="10800" y="10800"/>
                        <a:pt x="0" y="21600"/>
                        <a:pt x="0" y="21600"/>
                      </a:cubicBezTo>
                      <a:cubicBezTo>
                        <a:pt x="0" y="10800"/>
                        <a:pt x="0" y="10800"/>
                        <a:pt x="0" y="1080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23" name="Freeform 504"/>
                <p:cNvSpPr/>
                <p:nvPr/>
              </p:nvSpPr>
              <p:spPr>
                <a:xfrm>
                  <a:off x="98287" y="9161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21600"/>
                      </a:moveTo>
                      <a:cubicBezTo>
                        <a:pt x="21600" y="21600"/>
                        <a:pt x="0" y="21600"/>
                        <a:pt x="0" y="21600"/>
                      </a:cubicBezTo>
                      <a:cubicBezTo>
                        <a:pt x="0" y="21600"/>
                        <a:pt x="0" y="0"/>
                        <a:pt x="21600" y="0"/>
                      </a:cubicBezTo>
                      <a:cubicBezTo>
                        <a:pt x="21600" y="0"/>
                        <a:pt x="21600" y="21600"/>
                        <a:pt x="21600" y="21600"/>
                      </a:cubicBezTo>
                      <a:cubicBezTo>
                        <a:pt x="21600" y="21600"/>
                        <a:pt x="21600" y="21600"/>
                        <a:pt x="21600" y="2160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24" name="Freeform 505"/>
                <p:cNvSpPr/>
                <p:nvPr/>
              </p:nvSpPr>
              <p:spPr>
                <a:xfrm>
                  <a:off x="98618" y="11714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9491" fill="norm" stroke="1" extrusionOk="0">
                      <a:moveTo>
                        <a:pt x="0" y="3600"/>
                      </a:moveTo>
                      <a:cubicBezTo>
                        <a:pt x="3600" y="3600"/>
                        <a:pt x="7200" y="3600"/>
                        <a:pt x="7200" y="0"/>
                      </a:cubicBezTo>
                      <a:cubicBezTo>
                        <a:pt x="10800" y="0"/>
                        <a:pt x="21600" y="10800"/>
                        <a:pt x="21600" y="14400"/>
                      </a:cubicBezTo>
                      <a:cubicBezTo>
                        <a:pt x="18000" y="18000"/>
                        <a:pt x="10800" y="21600"/>
                        <a:pt x="7200" y="18000"/>
                      </a:cubicBezTo>
                      <a:cubicBezTo>
                        <a:pt x="7200" y="14400"/>
                        <a:pt x="3600" y="14400"/>
                        <a:pt x="3600" y="10800"/>
                      </a:cubicBezTo>
                      <a:cubicBezTo>
                        <a:pt x="0" y="10800"/>
                        <a:pt x="0" y="7200"/>
                        <a:pt x="0" y="360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25" name="Freeform 506"/>
                <p:cNvSpPr/>
                <p:nvPr/>
              </p:nvSpPr>
              <p:spPr>
                <a:xfrm>
                  <a:off x="99020" y="86917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069" h="19491" fill="norm" stroke="1" extrusionOk="0">
                      <a:moveTo>
                        <a:pt x="6109" y="18000"/>
                      </a:moveTo>
                      <a:cubicBezTo>
                        <a:pt x="1789" y="18000"/>
                        <a:pt x="-2531" y="14400"/>
                        <a:pt x="1789" y="10800"/>
                      </a:cubicBezTo>
                      <a:cubicBezTo>
                        <a:pt x="1789" y="10800"/>
                        <a:pt x="1789" y="7200"/>
                        <a:pt x="1789" y="7200"/>
                      </a:cubicBezTo>
                      <a:cubicBezTo>
                        <a:pt x="1789" y="3600"/>
                        <a:pt x="6109" y="0"/>
                        <a:pt x="10429" y="0"/>
                      </a:cubicBezTo>
                      <a:cubicBezTo>
                        <a:pt x="14749" y="0"/>
                        <a:pt x="19069" y="3600"/>
                        <a:pt x="19069" y="10800"/>
                      </a:cubicBezTo>
                      <a:cubicBezTo>
                        <a:pt x="19069" y="10800"/>
                        <a:pt x="19069" y="10800"/>
                        <a:pt x="19069" y="14400"/>
                      </a:cubicBezTo>
                      <a:cubicBezTo>
                        <a:pt x="14749" y="18000"/>
                        <a:pt x="10429" y="21600"/>
                        <a:pt x="6109" y="1800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26" name="Freeform 507"/>
                <p:cNvSpPr/>
                <p:nvPr/>
              </p:nvSpPr>
              <p:spPr>
                <a:xfrm>
                  <a:off x="99832" y="7120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5400" y="18000"/>
                      </a:moveTo>
                      <a:cubicBezTo>
                        <a:pt x="5400" y="18000"/>
                        <a:pt x="0" y="14400"/>
                        <a:pt x="0" y="14400"/>
                      </a:cubicBezTo>
                      <a:cubicBezTo>
                        <a:pt x="5400" y="10800"/>
                        <a:pt x="16200" y="7200"/>
                        <a:pt x="16200" y="0"/>
                      </a:cubicBezTo>
                      <a:cubicBezTo>
                        <a:pt x="16200" y="0"/>
                        <a:pt x="21600" y="0"/>
                        <a:pt x="21600" y="0"/>
                      </a:cubicBezTo>
                      <a:cubicBezTo>
                        <a:pt x="21600" y="3600"/>
                        <a:pt x="21600" y="3600"/>
                        <a:pt x="21600" y="3600"/>
                      </a:cubicBezTo>
                      <a:cubicBezTo>
                        <a:pt x="21600" y="10800"/>
                        <a:pt x="16200" y="18000"/>
                        <a:pt x="10800" y="21600"/>
                      </a:cubicBezTo>
                      <a:cubicBezTo>
                        <a:pt x="10800" y="21600"/>
                        <a:pt x="5400" y="21600"/>
                        <a:pt x="5400" y="1800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27" name="Freeform 508"/>
                <p:cNvSpPr/>
                <p:nvPr/>
              </p:nvSpPr>
              <p:spPr>
                <a:xfrm>
                  <a:off x="101266" y="15548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7200" y="0"/>
                      </a:moveTo>
                      <a:cubicBezTo>
                        <a:pt x="14400" y="7200"/>
                        <a:pt x="14400" y="14400"/>
                        <a:pt x="21600" y="14400"/>
                      </a:cubicBezTo>
                      <a:cubicBezTo>
                        <a:pt x="14400" y="21600"/>
                        <a:pt x="14400" y="21600"/>
                        <a:pt x="14400" y="21600"/>
                      </a:cubicBezTo>
                      <a:cubicBezTo>
                        <a:pt x="7200" y="21600"/>
                        <a:pt x="0" y="21600"/>
                        <a:pt x="0" y="14400"/>
                      </a:cubicBezTo>
                      <a:cubicBezTo>
                        <a:pt x="0" y="7200"/>
                        <a:pt x="7200" y="7200"/>
                        <a:pt x="720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28" name="Freeform 509"/>
                <p:cNvSpPr/>
                <p:nvPr/>
              </p:nvSpPr>
              <p:spPr>
                <a:xfrm>
                  <a:off x="51577" y="27914"/>
                  <a:ext cx="56260" cy="94649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4547" y="12960"/>
                      </a:moveTo>
                      <a:cubicBezTo>
                        <a:pt x="4775" y="12825"/>
                        <a:pt x="4547" y="12420"/>
                        <a:pt x="4547" y="12150"/>
                      </a:cubicBezTo>
                      <a:cubicBezTo>
                        <a:pt x="4547" y="12015"/>
                        <a:pt x="4547" y="11880"/>
                        <a:pt x="4547" y="11745"/>
                      </a:cubicBezTo>
                      <a:cubicBezTo>
                        <a:pt x="4775" y="11475"/>
                        <a:pt x="4547" y="11205"/>
                        <a:pt x="4320" y="11070"/>
                      </a:cubicBezTo>
                      <a:cubicBezTo>
                        <a:pt x="3865" y="10935"/>
                        <a:pt x="3865" y="10665"/>
                        <a:pt x="3638" y="10395"/>
                      </a:cubicBezTo>
                      <a:cubicBezTo>
                        <a:pt x="3411" y="10395"/>
                        <a:pt x="3638" y="10395"/>
                        <a:pt x="3638" y="10260"/>
                      </a:cubicBezTo>
                      <a:cubicBezTo>
                        <a:pt x="3411" y="10125"/>
                        <a:pt x="3183" y="9990"/>
                        <a:pt x="3183" y="9855"/>
                      </a:cubicBezTo>
                      <a:cubicBezTo>
                        <a:pt x="3183" y="9720"/>
                        <a:pt x="3638" y="9585"/>
                        <a:pt x="3865" y="9450"/>
                      </a:cubicBezTo>
                      <a:cubicBezTo>
                        <a:pt x="4320" y="9180"/>
                        <a:pt x="4775" y="9045"/>
                        <a:pt x="5002" y="8775"/>
                      </a:cubicBezTo>
                      <a:cubicBezTo>
                        <a:pt x="5457" y="8640"/>
                        <a:pt x="5684" y="8235"/>
                        <a:pt x="6366" y="8100"/>
                      </a:cubicBezTo>
                      <a:cubicBezTo>
                        <a:pt x="6366" y="8100"/>
                        <a:pt x="6594" y="8100"/>
                        <a:pt x="6594" y="7965"/>
                      </a:cubicBezTo>
                      <a:cubicBezTo>
                        <a:pt x="7503" y="7425"/>
                        <a:pt x="8413" y="7020"/>
                        <a:pt x="9322" y="6480"/>
                      </a:cubicBezTo>
                      <a:cubicBezTo>
                        <a:pt x="10686" y="5805"/>
                        <a:pt x="11823" y="5265"/>
                        <a:pt x="12960" y="4590"/>
                      </a:cubicBezTo>
                      <a:cubicBezTo>
                        <a:pt x="14097" y="3915"/>
                        <a:pt x="15234" y="3375"/>
                        <a:pt x="16371" y="2700"/>
                      </a:cubicBezTo>
                      <a:cubicBezTo>
                        <a:pt x="17507" y="2025"/>
                        <a:pt x="18872" y="1485"/>
                        <a:pt x="20008" y="810"/>
                      </a:cubicBezTo>
                      <a:cubicBezTo>
                        <a:pt x="20463" y="540"/>
                        <a:pt x="20918" y="270"/>
                        <a:pt x="21373" y="0"/>
                      </a:cubicBezTo>
                      <a:cubicBezTo>
                        <a:pt x="21600" y="0"/>
                        <a:pt x="21600" y="0"/>
                        <a:pt x="21600" y="0"/>
                      </a:cubicBezTo>
                      <a:cubicBezTo>
                        <a:pt x="21600" y="135"/>
                        <a:pt x="21600" y="135"/>
                        <a:pt x="21600" y="135"/>
                      </a:cubicBezTo>
                      <a:cubicBezTo>
                        <a:pt x="21600" y="0"/>
                        <a:pt x="21600" y="0"/>
                        <a:pt x="21600" y="0"/>
                      </a:cubicBezTo>
                      <a:cubicBezTo>
                        <a:pt x="21600" y="135"/>
                        <a:pt x="21600" y="135"/>
                        <a:pt x="21600" y="135"/>
                      </a:cubicBezTo>
                      <a:cubicBezTo>
                        <a:pt x="20918" y="540"/>
                        <a:pt x="20691" y="1080"/>
                        <a:pt x="20236" y="1485"/>
                      </a:cubicBezTo>
                      <a:cubicBezTo>
                        <a:pt x="19554" y="2025"/>
                        <a:pt x="19099" y="2430"/>
                        <a:pt x="18644" y="2970"/>
                      </a:cubicBezTo>
                      <a:cubicBezTo>
                        <a:pt x="17962" y="3510"/>
                        <a:pt x="17507" y="4050"/>
                        <a:pt x="16825" y="4725"/>
                      </a:cubicBezTo>
                      <a:cubicBezTo>
                        <a:pt x="16143" y="5400"/>
                        <a:pt x="15461" y="6210"/>
                        <a:pt x="14779" y="7020"/>
                      </a:cubicBezTo>
                      <a:cubicBezTo>
                        <a:pt x="13642" y="8100"/>
                        <a:pt x="12505" y="9315"/>
                        <a:pt x="11141" y="10395"/>
                      </a:cubicBezTo>
                      <a:cubicBezTo>
                        <a:pt x="10686" y="10665"/>
                        <a:pt x="10459" y="11070"/>
                        <a:pt x="10004" y="11475"/>
                      </a:cubicBezTo>
                      <a:cubicBezTo>
                        <a:pt x="9322" y="12420"/>
                        <a:pt x="8185" y="13365"/>
                        <a:pt x="7276" y="14310"/>
                      </a:cubicBezTo>
                      <a:cubicBezTo>
                        <a:pt x="6594" y="14985"/>
                        <a:pt x="5912" y="15525"/>
                        <a:pt x="5457" y="16200"/>
                      </a:cubicBezTo>
                      <a:cubicBezTo>
                        <a:pt x="5002" y="16740"/>
                        <a:pt x="4320" y="17145"/>
                        <a:pt x="4093" y="17685"/>
                      </a:cubicBezTo>
                      <a:cubicBezTo>
                        <a:pt x="3865" y="17955"/>
                        <a:pt x="3411" y="18090"/>
                        <a:pt x="3183" y="18225"/>
                      </a:cubicBezTo>
                      <a:cubicBezTo>
                        <a:pt x="2956" y="18495"/>
                        <a:pt x="2728" y="18765"/>
                        <a:pt x="2501" y="19035"/>
                      </a:cubicBezTo>
                      <a:cubicBezTo>
                        <a:pt x="2501" y="19305"/>
                        <a:pt x="2274" y="19440"/>
                        <a:pt x="2046" y="19575"/>
                      </a:cubicBezTo>
                      <a:cubicBezTo>
                        <a:pt x="1592" y="20250"/>
                        <a:pt x="682" y="20790"/>
                        <a:pt x="227" y="21465"/>
                      </a:cubicBezTo>
                      <a:cubicBezTo>
                        <a:pt x="227" y="21600"/>
                        <a:pt x="0" y="21600"/>
                        <a:pt x="0" y="21600"/>
                      </a:cubicBezTo>
                      <a:cubicBezTo>
                        <a:pt x="0" y="21600"/>
                        <a:pt x="0" y="21465"/>
                        <a:pt x="0" y="21465"/>
                      </a:cubicBezTo>
                      <a:cubicBezTo>
                        <a:pt x="227" y="21060"/>
                        <a:pt x="455" y="20655"/>
                        <a:pt x="682" y="20250"/>
                      </a:cubicBezTo>
                      <a:cubicBezTo>
                        <a:pt x="682" y="19980"/>
                        <a:pt x="909" y="19710"/>
                        <a:pt x="909" y="19440"/>
                      </a:cubicBezTo>
                      <a:cubicBezTo>
                        <a:pt x="1137" y="19170"/>
                        <a:pt x="1137" y="19035"/>
                        <a:pt x="1364" y="18765"/>
                      </a:cubicBezTo>
                      <a:cubicBezTo>
                        <a:pt x="1592" y="18225"/>
                        <a:pt x="1819" y="17820"/>
                        <a:pt x="2046" y="17415"/>
                      </a:cubicBezTo>
                      <a:cubicBezTo>
                        <a:pt x="2274" y="16740"/>
                        <a:pt x="2728" y="16065"/>
                        <a:pt x="2956" y="15390"/>
                      </a:cubicBezTo>
                      <a:cubicBezTo>
                        <a:pt x="3183" y="14985"/>
                        <a:pt x="3411" y="14580"/>
                        <a:pt x="3865" y="14175"/>
                      </a:cubicBezTo>
                      <a:cubicBezTo>
                        <a:pt x="4320" y="13770"/>
                        <a:pt x="4320" y="13365"/>
                        <a:pt x="4547" y="1296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29" name="Freeform 510"/>
                <p:cNvSpPr/>
                <p:nvPr/>
              </p:nvSpPr>
              <p:spPr>
                <a:xfrm>
                  <a:off x="98672" y="13556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509" h="19886" fill="norm" stroke="1" extrusionOk="0">
                      <a:moveTo>
                        <a:pt x="5891" y="13715"/>
                      </a:moveTo>
                      <a:cubicBezTo>
                        <a:pt x="3927" y="13715"/>
                        <a:pt x="1964" y="10629"/>
                        <a:pt x="0" y="7543"/>
                      </a:cubicBezTo>
                      <a:cubicBezTo>
                        <a:pt x="0" y="4457"/>
                        <a:pt x="1964" y="1372"/>
                        <a:pt x="3927" y="1372"/>
                      </a:cubicBezTo>
                      <a:cubicBezTo>
                        <a:pt x="3927" y="-1714"/>
                        <a:pt x="5891" y="1372"/>
                        <a:pt x="5891" y="1372"/>
                      </a:cubicBezTo>
                      <a:cubicBezTo>
                        <a:pt x="11782" y="-1714"/>
                        <a:pt x="15709" y="4457"/>
                        <a:pt x="19636" y="4457"/>
                      </a:cubicBezTo>
                      <a:cubicBezTo>
                        <a:pt x="19636" y="4457"/>
                        <a:pt x="21600" y="7543"/>
                        <a:pt x="19636" y="7543"/>
                      </a:cubicBezTo>
                      <a:cubicBezTo>
                        <a:pt x="19636" y="10629"/>
                        <a:pt x="15709" y="10629"/>
                        <a:pt x="15709" y="16800"/>
                      </a:cubicBezTo>
                      <a:cubicBezTo>
                        <a:pt x="15709" y="16800"/>
                        <a:pt x="15709" y="19886"/>
                        <a:pt x="15709" y="19886"/>
                      </a:cubicBezTo>
                      <a:cubicBezTo>
                        <a:pt x="13745" y="19886"/>
                        <a:pt x="11782" y="19886"/>
                        <a:pt x="11782" y="19886"/>
                      </a:cubicBezTo>
                      <a:cubicBezTo>
                        <a:pt x="9818" y="16800"/>
                        <a:pt x="7855" y="16800"/>
                        <a:pt x="5891" y="1371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30" name="Freeform 511"/>
                <p:cNvSpPr/>
                <p:nvPr/>
              </p:nvSpPr>
              <p:spPr>
                <a:xfrm>
                  <a:off x="101817" y="2123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0"/>
                      </a:moveTo>
                      <a:cubicBezTo>
                        <a:pt x="0" y="21600"/>
                        <a:pt x="0" y="21600"/>
                        <a:pt x="0" y="21600"/>
                      </a:cubicBezTo>
                      <a:cubicBezTo>
                        <a:pt x="0" y="21600"/>
                        <a:pt x="0" y="21600"/>
                        <a:pt x="0" y="21600"/>
                      </a:cubicBezTo>
                      <a:cubicBezTo>
                        <a:pt x="0" y="21600"/>
                        <a:pt x="0" y="21600"/>
                        <a:pt x="2160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31" name="Freeform 512"/>
                <p:cNvSpPr/>
                <p:nvPr/>
              </p:nvSpPr>
              <p:spPr>
                <a:xfrm>
                  <a:off x="101817" y="27914"/>
                  <a:ext cx="12701" cy="1271"/>
                </a:xfrm>
                <a:prstGeom prst="ellipse">
                  <a:avLst/>
                </a:prstGeom>
                <a:noFill/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32" name="Freeform 513"/>
                <p:cNvSpPr/>
                <p:nvPr/>
              </p:nvSpPr>
              <p:spPr>
                <a:xfrm>
                  <a:off x="100827" y="8268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65" h="20118" fill="norm" stroke="1" extrusionOk="0">
                      <a:moveTo>
                        <a:pt x="18000" y="17280"/>
                      </a:moveTo>
                      <a:cubicBezTo>
                        <a:pt x="14400" y="21600"/>
                        <a:pt x="7200" y="21600"/>
                        <a:pt x="0" y="12960"/>
                      </a:cubicBezTo>
                      <a:cubicBezTo>
                        <a:pt x="0" y="8640"/>
                        <a:pt x="0" y="4320"/>
                        <a:pt x="0" y="0"/>
                      </a:cubicBezTo>
                      <a:cubicBezTo>
                        <a:pt x="0" y="0"/>
                        <a:pt x="3600" y="0"/>
                        <a:pt x="7200" y="0"/>
                      </a:cubicBezTo>
                      <a:cubicBezTo>
                        <a:pt x="10800" y="0"/>
                        <a:pt x="14400" y="0"/>
                        <a:pt x="14400" y="4320"/>
                      </a:cubicBezTo>
                      <a:cubicBezTo>
                        <a:pt x="21600" y="8640"/>
                        <a:pt x="21600" y="8640"/>
                        <a:pt x="18000" y="1728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33" name="Freeform 514"/>
                <p:cNvSpPr/>
                <p:nvPr/>
              </p:nvSpPr>
              <p:spPr>
                <a:xfrm>
                  <a:off x="101729" y="151180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436" h="21600" fill="norm" stroke="1" extrusionOk="0">
                      <a:moveTo>
                        <a:pt x="11336" y="21600"/>
                      </a:moveTo>
                      <a:cubicBezTo>
                        <a:pt x="5936" y="21600"/>
                        <a:pt x="3236" y="16200"/>
                        <a:pt x="536" y="10800"/>
                      </a:cubicBezTo>
                      <a:cubicBezTo>
                        <a:pt x="-2164" y="5400"/>
                        <a:pt x="5936" y="0"/>
                        <a:pt x="11336" y="0"/>
                      </a:cubicBezTo>
                      <a:cubicBezTo>
                        <a:pt x="14036" y="0"/>
                        <a:pt x="16736" y="5400"/>
                        <a:pt x="16736" y="10800"/>
                      </a:cubicBezTo>
                      <a:cubicBezTo>
                        <a:pt x="19436" y="10800"/>
                        <a:pt x="19436" y="16200"/>
                        <a:pt x="19436" y="16200"/>
                      </a:cubicBezTo>
                      <a:cubicBezTo>
                        <a:pt x="19436" y="16200"/>
                        <a:pt x="16736" y="21600"/>
                        <a:pt x="16736" y="21600"/>
                      </a:cubicBezTo>
                      <a:cubicBezTo>
                        <a:pt x="14036" y="21600"/>
                        <a:pt x="11336" y="21600"/>
                        <a:pt x="11336" y="2160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34" name="Freeform 515"/>
                <p:cNvSpPr/>
                <p:nvPr/>
              </p:nvSpPr>
              <p:spPr>
                <a:xfrm>
                  <a:off x="101817" y="14570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7505" fill="norm" stroke="1" extrusionOk="0">
                      <a:moveTo>
                        <a:pt x="1964" y="9257"/>
                      </a:moveTo>
                      <a:cubicBezTo>
                        <a:pt x="0" y="9257"/>
                        <a:pt x="0" y="6171"/>
                        <a:pt x="0" y="3086"/>
                      </a:cubicBezTo>
                      <a:cubicBezTo>
                        <a:pt x="0" y="3086"/>
                        <a:pt x="1964" y="3086"/>
                        <a:pt x="3927" y="3086"/>
                      </a:cubicBezTo>
                      <a:cubicBezTo>
                        <a:pt x="3927" y="3086"/>
                        <a:pt x="5891" y="3086"/>
                        <a:pt x="5891" y="3086"/>
                      </a:cubicBezTo>
                      <a:cubicBezTo>
                        <a:pt x="9818" y="9257"/>
                        <a:pt x="13745" y="6171"/>
                        <a:pt x="15709" y="0"/>
                      </a:cubicBezTo>
                      <a:cubicBezTo>
                        <a:pt x="17673" y="0"/>
                        <a:pt x="19636" y="0"/>
                        <a:pt x="19636" y="0"/>
                      </a:cubicBezTo>
                      <a:cubicBezTo>
                        <a:pt x="21600" y="0"/>
                        <a:pt x="21600" y="3086"/>
                        <a:pt x="21600" y="3086"/>
                      </a:cubicBezTo>
                      <a:cubicBezTo>
                        <a:pt x="21600" y="12343"/>
                        <a:pt x="21600" y="12343"/>
                        <a:pt x="15709" y="15429"/>
                      </a:cubicBezTo>
                      <a:cubicBezTo>
                        <a:pt x="9818" y="21600"/>
                        <a:pt x="5891" y="12343"/>
                        <a:pt x="1964" y="925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35" name="Freeform 516"/>
                <p:cNvSpPr/>
                <p:nvPr/>
              </p:nvSpPr>
              <p:spPr>
                <a:xfrm>
                  <a:off x="103249" y="119601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8171" h="18081" fill="norm" stroke="1" extrusionOk="0">
                      <a:moveTo>
                        <a:pt x="0" y="13500"/>
                      </a:moveTo>
                      <a:cubicBezTo>
                        <a:pt x="0" y="9900"/>
                        <a:pt x="0" y="2700"/>
                        <a:pt x="6171" y="2700"/>
                      </a:cubicBezTo>
                      <a:cubicBezTo>
                        <a:pt x="6171" y="2700"/>
                        <a:pt x="6171" y="2700"/>
                        <a:pt x="6171" y="2700"/>
                      </a:cubicBezTo>
                      <a:cubicBezTo>
                        <a:pt x="9257" y="-900"/>
                        <a:pt x="15429" y="-900"/>
                        <a:pt x="15429" y="2700"/>
                      </a:cubicBezTo>
                      <a:cubicBezTo>
                        <a:pt x="15429" y="6300"/>
                        <a:pt x="21600" y="6300"/>
                        <a:pt x="15429" y="9900"/>
                      </a:cubicBezTo>
                      <a:cubicBezTo>
                        <a:pt x="15429" y="13500"/>
                        <a:pt x="15429" y="20700"/>
                        <a:pt x="9257" y="17100"/>
                      </a:cubicBezTo>
                      <a:cubicBezTo>
                        <a:pt x="9257" y="17100"/>
                        <a:pt x="9257" y="17100"/>
                        <a:pt x="9257" y="17100"/>
                      </a:cubicBezTo>
                      <a:cubicBezTo>
                        <a:pt x="3086" y="17100"/>
                        <a:pt x="0" y="17100"/>
                        <a:pt x="0" y="1350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36" name="Freeform 517"/>
                <p:cNvSpPr/>
                <p:nvPr/>
              </p:nvSpPr>
              <p:spPr>
                <a:xfrm>
                  <a:off x="104796" y="57857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21600"/>
                      </a:moveTo>
                      <a:cubicBezTo>
                        <a:pt x="14400" y="17280"/>
                        <a:pt x="7200" y="12960"/>
                        <a:pt x="7200" y="12960"/>
                      </a:cubicBezTo>
                      <a:cubicBezTo>
                        <a:pt x="0" y="8640"/>
                        <a:pt x="0" y="8640"/>
                        <a:pt x="0" y="4320"/>
                      </a:cubicBezTo>
                      <a:cubicBezTo>
                        <a:pt x="0" y="4320"/>
                        <a:pt x="7200" y="0"/>
                        <a:pt x="14400" y="0"/>
                      </a:cubicBezTo>
                      <a:cubicBezTo>
                        <a:pt x="14400" y="0"/>
                        <a:pt x="21600" y="4320"/>
                        <a:pt x="21600" y="4320"/>
                      </a:cubicBezTo>
                      <a:cubicBezTo>
                        <a:pt x="21600" y="8640"/>
                        <a:pt x="21600" y="12960"/>
                        <a:pt x="21600" y="17280"/>
                      </a:cubicBezTo>
                      <a:cubicBezTo>
                        <a:pt x="21600" y="17280"/>
                        <a:pt x="21600" y="21600"/>
                        <a:pt x="21600" y="21600"/>
                      </a:cubicBezTo>
                      <a:cubicBezTo>
                        <a:pt x="21600" y="21600"/>
                        <a:pt x="21600" y="21600"/>
                        <a:pt x="21600" y="2160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37" name="Freeform 518"/>
                <p:cNvSpPr/>
                <p:nvPr/>
              </p:nvSpPr>
              <p:spPr>
                <a:xfrm>
                  <a:off x="105457" y="104408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16200"/>
                      </a:moveTo>
                      <a:cubicBezTo>
                        <a:pt x="21600" y="16200"/>
                        <a:pt x="14400" y="21600"/>
                        <a:pt x="14400" y="21600"/>
                      </a:cubicBezTo>
                      <a:cubicBezTo>
                        <a:pt x="0" y="21600"/>
                        <a:pt x="7200" y="16200"/>
                        <a:pt x="7200" y="10800"/>
                      </a:cubicBezTo>
                      <a:cubicBezTo>
                        <a:pt x="0" y="10800"/>
                        <a:pt x="0" y="10800"/>
                        <a:pt x="0" y="5400"/>
                      </a:cubicBezTo>
                      <a:cubicBezTo>
                        <a:pt x="0" y="5400"/>
                        <a:pt x="0" y="0"/>
                        <a:pt x="0" y="0"/>
                      </a:cubicBezTo>
                      <a:cubicBezTo>
                        <a:pt x="7200" y="0"/>
                        <a:pt x="7200" y="0"/>
                        <a:pt x="14400" y="0"/>
                      </a:cubicBezTo>
                      <a:cubicBezTo>
                        <a:pt x="21600" y="0"/>
                        <a:pt x="21600" y="5400"/>
                        <a:pt x="21600" y="1620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38" name="Freeform 519"/>
                <p:cNvSpPr/>
                <p:nvPr/>
              </p:nvSpPr>
              <p:spPr>
                <a:xfrm>
                  <a:off x="106230" y="140480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10800"/>
                      </a:moveTo>
                      <a:cubicBezTo>
                        <a:pt x="21600" y="10800"/>
                        <a:pt x="10800" y="21600"/>
                        <a:pt x="10800" y="21600"/>
                      </a:cubicBezTo>
                      <a:cubicBezTo>
                        <a:pt x="0" y="21600"/>
                        <a:pt x="0" y="10800"/>
                        <a:pt x="0" y="10800"/>
                      </a:cubicBezTo>
                      <a:cubicBezTo>
                        <a:pt x="0" y="0"/>
                        <a:pt x="10800" y="0"/>
                        <a:pt x="10800" y="0"/>
                      </a:cubicBezTo>
                      <a:cubicBezTo>
                        <a:pt x="10800" y="0"/>
                        <a:pt x="21600" y="0"/>
                        <a:pt x="21600" y="1080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39" name="Freeform 520"/>
                <p:cNvSpPr/>
                <p:nvPr/>
              </p:nvSpPr>
              <p:spPr>
                <a:xfrm>
                  <a:off x="106561" y="14242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5600" fill="norm" stroke="1" extrusionOk="0">
                      <a:moveTo>
                        <a:pt x="0" y="4800"/>
                      </a:moveTo>
                      <a:cubicBezTo>
                        <a:pt x="7200" y="4800"/>
                        <a:pt x="7200" y="4800"/>
                        <a:pt x="7200" y="4800"/>
                      </a:cubicBezTo>
                      <a:cubicBezTo>
                        <a:pt x="14400" y="-6000"/>
                        <a:pt x="14400" y="4800"/>
                        <a:pt x="21600" y="4800"/>
                      </a:cubicBezTo>
                      <a:cubicBezTo>
                        <a:pt x="14400" y="15600"/>
                        <a:pt x="7200" y="15600"/>
                        <a:pt x="7200" y="15600"/>
                      </a:cubicBezTo>
                      <a:cubicBezTo>
                        <a:pt x="7200" y="15600"/>
                        <a:pt x="0" y="4800"/>
                        <a:pt x="0" y="480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40" name="Freeform 521"/>
                <p:cNvSpPr/>
                <p:nvPr/>
              </p:nvSpPr>
              <p:spPr>
                <a:xfrm>
                  <a:off x="104909" y="3728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575" h="21029" fill="norm" stroke="1" extrusionOk="0">
                      <a:moveTo>
                        <a:pt x="10800" y="1486"/>
                      </a:moveTo>
                      <a:cubicBezTo>
                        <a:pt x="10800" y="3543"/>
                        <a:pt x="8100" y="5600"/>
                        <a:pt x="13500" y="6629"/>
                      </a:cubicBezTo>
                      <a:cubicBezTo>
                        <a:pt x="16200" y="6629"/>
                        <a:pt x="13500" y="7658"/>
                        <a:pt x="13500" y="8686"/>
                      </a:cubicBezTo>
                      <a:cubicBezTo>
                        <a:pt x="13500" y="8686"/>
                        <a:pt x="13500" y="9715"/>
                        <a:pt x="13500" y="9715"/>
                      </a:cubicBezTo>
                      <a:cubicBezTo>
                        <a:pt x="10800" y="11772"/>
                        <a:pt x="10800" y="12800"/>
                        <a:pt x="16200" y="14858"/>
                      </a:cubicBezTo>
                      <a:cubicBezTo>
                        <a:pt x="21600" y="15886"/>
                        <a:pt x="18900" y="16915"/>
                        <a:pt x="18900" y="18972"/>
                      </a:cubicBezTo>
                      <a:cubicBezTo>
                        <a:pt x="18900" y="20000"/>
                        <a:pt x="16200" y="20000"/>
                        <a:pt x="13500" y="21029"/>
                      </a:cubicBezTo>
                      <a:cubicBezTo>
                        <a:pt x="10800" y="20000"/>
                        <a:pt x="10800" y="20000"/>
                        <a:pt x="8100" y="18972"/>
                      </a:cubicBezTo>
                      <a:cubicBezTo>
                        <a:pt x="8100" y="18972"/>
                        <a:pt x="8100" y="17943"/>
                        <a:pt x="8100" y="17943"/>
                      </a:cubicBezTo>
                      <a:cubicBezTo>
                        <a:pt x="10800" y="15886"/>
                        <a:pt x="10800" y="13829"/>
                        <a:pt x="8100" y="11772"/>
                      </a:cubicBezTo>
                      <a:cubicBezTo>
                        <a:pt x="5400" y="10743"/>
                        <a:pt x="5400" y="8686"/>
                        <a:pt x="8100" y="7658"/>
                      </a:cubicBezTo>
                      <a:cubicBezTo>
                        <a:pt x="8100" y="6629"/>
                        <a:pt x="8100" y="5600"/>
                        <a:pt x="5400" y="4572"/>
                      </a:cubicBezTo>
                      <a:cubicBezTo>
                        <a:pt x="2700" y="3543"/>
                        <a:pt x="2700" y="3543"/>
                        <a:pt x="2700" y="2515"/>
                      </a:cubicBezTo>
                      <a:cubicBezTo>
                        <a:pt x="0" y="2515"/>
                        <a:pt x="0" y="1486"/>
                        <a:pt x="0" y="458"/>
                      </a:cubicBezTo>
                      <a:cubicBezTo>
                        <a:pt x="0" y="458"/>
                        <a:pt x="2700" y="-571"/>
                        <a:pt x="5400" y="458"/>
                      </a:cubicBezTo>
                      <a:cubicBezTo>
                        <a:pt x="8100" y="458"/>
                        <a:pt x="8100" y="458"/>
                        <a:pt x="10800" y="1486"/>
                      </a:cubicBezTo>
                      <a:cubicBezTo>
                        <a:pt x="10800" y="1486"/>
                        <a:pt x="10800" y="1486"/>
                        <a:pt x="10800" y="148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41" name="Freeform 522"/>
                <p:cNvSpPr/>
                <p:nvPr/>
              </p:nvSpPr>
              <p:spPr>
                <a:xfrm>
                  <a:off x="103251" y="111468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9257" y="7200"/>
                      </a:moveTo>
                      <a:cubicBezTo>
                        <a:pt x="9257" y="5400"/>
                        <a:pt x="10800" y="3600"/>
                        <a:pt x="12343" y="1800"/>
                      </a:cubicBezTo>
                      <a:cubicBezTo>
                        <a:pt x="12343" y="0"/>
                        <a:pt x="15429" y="1800"/>
                        <a:pt x="16971" y="0"/>
                      </a:cubicBezTo>
                      <a:cubicBezTo>
                        <a:pt x="16971" y="0"/>
                        <a:pt x="18514" y="0"/>
                        <a:pt x="20057" y="1800"/>
                      </a:cubicBezTo>
                      <a:cubicBezTo>
                        <a:pt x="20057" y="1800"/>
                        <a:pt x="21600" y="1800"/>
                        <a:pt x="21600" y="3600"/>
                      </a:cubicBezTo>
                      <a:cubicBezTo>
                        <a:pt x="20057" y="3600"/>
                        <a:pt x="20057" y="3600"/>
                        <a:pt x="20057" y="5400"/>
                      </a:cubicBezTo>
                      <a:cubicBezTo>
                        <a:pt x="18514" y="5400"/>
                        <a:pt x="18514" y="3600"/>
                        <a:pt x="18514" y="5400"/>
                      </a:cubicBezTo>
                      <a:cubicBezTo>
                        <a:pt x="15429" y="5400"/>
                        <a:pt x="13886" y="7200"/>
                        <a:pt x="15429" y="9000"/>
                      </a:cubicBezTo>
                      <a:cubicBezTo>
                        <a:pt x="15429" y="10800"/>
                        <a:pt x="15429" y="12600"/>
                        <a:pt x="16971" y="12600"/>
                      </a:cubicBezTo>
                      <a:cubicBezTo>
                        <a:pt x="16971" y="14400"/>
                        <a:pt x="15429" y="18000"/>
                        <a:pt x="15429" y="18000"/>
                      </a:cubicBezTo>
                      <a:cubicBezTo>
                        <a:pt x="10800" y="18000"/>
                        <a:pt x="7714" y="16200"/>
                        <a:pt x="6171" y="19800"/>
                      </a:cubicBezTo>
                      <a:cubicBezTo>
                        <a:pt x="4629" y="21600"/>
                        <a:pt x="4629" y="21600"/>
                        <a:pt x="1543" y="21600"/>
                      </a:cubicBezTo>
                      <a:cubicBezTo>
                        <a:pt x="1543" y="21600"/>
                        <a:pt x="0" y="18000"/>
                        <a:pt x="0" y="16200"/>
                      </a:cubicBezTo>
                      <a:cubicBezTo>
                        <a:pt x="1543" y="14400"/>
                        <a:pt x="3086" y="12600"/>
                        <a:pt x="3086" y="12600"/>
                      </a:cubicBezTo>
                      <a:cubicBezTo>
                        <a:pt x="4629" y="10800"/>
                        <a:pt x="7714" y="9000"/>
                        <a:pt x="9257" y="720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42" name="Freeform 523"/>
                <p:cNvSpPr/>
                <p:nvPr/>
              </p:nvSpPr>
              <p:spPr>
                <a:xfrm>
                  <a:off x="105384" y="13114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000" h="19371" fill="norm" stroke="1" extrusionOk="0">
                      <a:moveTo>
                        <a:pt x="19200" y="8776"/>
                      </a:moveTo>
                      <a:cubicBezTo>
                        <a:pt x="14400" y="11176"/>
                        <a:pt x="12000" y="13576"/>
                        <a:pt x="9600" y="18376"/>
                      </a:cubicBezTo>
                      <a:cubicBezTo>
                        <a:pt x="9600" y="18376"/>
                        <a:pt x="7200" y="18376"/>
                        <a:pt x="7200" y="18376"/>
                      </a:cubicBezTo>
                      <a:cubicBezTo>
                        <a:pt x="2400" y="20776"/>
                        <a:pt x="0" y="18376"/>
                        <a:pt x="0" y="15976"/>
                      </a:cubicBezTo>
                      <a:cubicBezTo>
                        <a:pt x="2400" y="11176"/>
                        <a:pt x="2400" y="8776"/>
                        <a:pt x="4800" y="8776"/>
                      </a:cubicBezTo>
                      <a:cubicBezTo>
                        <a:pt x="7200" y="6376"/>
                        <a:pt x="7200" y="3976"/>
                        <a:pt x="9600" y="1576"/>
                      </a:cubicBezTo>
                      <a:cubicBezTo>
                        <a:pt x="12000" y="-824"/>
                        <a:pt x="16800" y="-824"/>
                        <a:pt x="19200" y="3976"/>
                      </a:cubicBezTo>
                      <a:cubicBezTo>
                        <a:pt x="19200" y="3976"/>
                        <a:pt x="19200" y="3976"/>
                        <a:pt x="19200" y="6376"/>
                      </a:cubicBezTo>
                      <a:cubicBezTo>
                        <a:pt x="21600" y="8776"/>
                        <a:pt x="21600" y="8776"/>
                        <a:pt x="19200" y="877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43" name="Freeform 524"/>
                <p:cNvSpPr/>
                <p:nvPr/>
              </p:nvSpPr>
              <p:spPr>
                <a:xfrm>
                  <a:off x="107774" y="7506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2960" y="0"/>
                      </a:moveTo>
                      <a:cubicBezTo>
                        <a:pt x="12960" y="0"/>
                        <a:pt x="21600" y="8640"/>
                        <a:pt x="21600" y="12960"/>
                      </a:cubicBezTo>
                      <a:cubicBezTo>
                        <a:pt x="21600" y="17280"/>
                        <a:pt x="17280" y="21600"/>
                        <a:pt x="12960" y="21600"/>
                      </a:cubicBezTo>
                      <a:cubicBezTo>
                        <a:pt x="4320" y="21600"/>
                        <a:pt x="0" y="17280"/>
                        <a:pt x="0" y="12960"/>
                      </a:cubicBezTo>
                      <a:cubicBezTo>
                        <a:pt x="0" y="8640"/>
                        <a:pt x="8640" y="0"/>
                        <a:pt x="1296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44" name="Freeform 525"/>
                <p:cNvSpPr/>
                <p:nvPr/>
              </p:nvSpPr>
              <p:spPr>
                <a:xfrm>
                  <a:off x="108656" y="14577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16200"/>
                      </a:moveTo>
                      <a:cubicBezTo>
                        <a:pt x="0" y="5400"/>
                        <a:pt x="0" y="0"/>
                        <a:pt x="10800" y="0"/>
                      </a:cubicBezTo>
                      <a:cubicBezTo>
                        <a:pt x="21600" y="0"/>
                        <a:pt x="21600" y="5400"/>
                        <a:pt x="21600" y="10800"/>
                      </a:cubicBezTo>
                      <a:cubicBezTo>
                        <a:pt x="21600" y="16200"/>
                        <a:pt x="10800" y="21600"/>
                        <a:pt x="0" y="21600"/>
                      </a:cubicBezTo>
                      <a:cubicBezTo>
                        <a:pt x="0" y="16200"/>
                        <a:pt x="0" y="16200"/>
                        <a:pt x="0" y="1620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45" name="Freeform 526"/>
                <p:cNvSpPr/>
                <p:nvPr/>
              </p:nvSpPr>
              <p:spPr>
                <a:xfrm>
                  <a:off x="109208" y="3480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0800" y="0"/>
                      </a:moveTo>
                      <a:cubicBezTo>
                        <a:pt x="10800" y="4320"/>
                        <a:pt x="16200" y="8640"/>
                        <a:pt x="21600" y="12960"/>
                      </a:cubicBezTo>
                      <a:cubicBezTo>
                        <a:pt x="16200" y="12960"/>
                        <a:pt x="21600" y="21600"/>
                        <a:pt x="10800" y="21600"/>
                      </a:cubicBezTo>
                      <a:cubicBezTo>
                        <a:pt x="5400" y="21600"/>
                        <a:pt x="0" y="17280"/>
                        <a:pt x="0" y="12960"/>
                      </a:cubicBezTo>
                      <a:cubicBezTo>
                        <a:pt x="0" y="8640"/>
                        <a:pt x="0" y="4320"/>
                        <a:pt x="5400" y="0"/>
                      </a:cubicBezTo>
                      <a:cubicBezTo>
                        <a:pt x="5400" y="0"/>
                        <a:pt x="10800" y="0"/>
                        <a:pt x="1080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46" name="Freeform 527"/>
                <p:cNvSpPr/>
                <p:nvPr/>
              </p:nvSpPr>
              <p:spPr>
                <a:xfrm>
                  <a:off x="108587" y="91281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7948" h="21600" fill="norm" stroke="1" extrusionOk="0">
                      <a:moveTo>
                        <a:pt x="4988" y="16200"/>
                      </a:moveTo>
                      <a:cubicBezTo>
                        <a:pt x="-3652" y="10800"/>
                        <a:pt x="668" y="8100"/>
                        <a:pt x="4988" y="2700"/>
                      </a:cubicBezTo>
                      <a:cubicBezTo>
                        <a:pt x="4988" y="2700"/>
                        <a:pt x="9308" y="0"/>
                        <a:pt x="9308" y="0"/>
                      </a:cubicBezTo>
                      <a:cubicBezTo>
                        <a:pt x="13628" y="0"/>
                        <a:pt x="17948" y="2700"/>
                        <a:pt x="17948" y="2700"/>
                      </a:cubicBezTo>
                      <a:cubicBezTo>
                        <a:pt x="17948" y="5400"/>
                        <a:pt x="17948" y="8100"/>
                        <a:pt x="17948" y="10800"/>
                      </a:cubicBezTo>
                      <a:cubicBezTo>
                        <a:pt x="17948" y="13500"/>
                        <a:pt x="17948" y="13500"/>
                        <a:pt x="17948" y="16200"/>
                      </a:cubicBezTo>
                      <a:cubicBezTo>
                        <a:pt x="17948" y="18900"/>
                        <a:pt x="13628" y="18900"/>
                        <a:pt x="9308" y="21600"/>
                      </a:cubicBezTo>
                      <a:cubicBezTo>
                        <a:pt x="9308" y="21600"/>
                        <a:pt x="4988" y="18900"/>
                        <a:pt x="4988" y="1620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47" name="Freeform 528"/>
                <p:cNvSpPr/>
                <p:nvPr/>
              </p:nvSpPr>
              <p:spPr>
                <a:xfrm>
                  <a:off x="107609" y="8333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677" h="21600" fill="norm" stroke="1" extrusionOk="0">
                      <a:moveTo>
                        <a:pt x="6646" y="19636"/>
                      </a:moveTo>
                      <a:cubicBezTo>
                        <a:pt x="4985" y="19636"/>
                        <a:pt x="0" y="15709"/>
                        <a:pt x="0" y="13745"/>
                      </a:cubicBezTo>
                      <a:cubicBezTo>
                        <a:pt x="1662" y="11782"/>
                        <a:pt x="3323" y="9818"/>
                        <a:pt x="4985" y="7855"/>
                      </a:cubicBezTo>
                      <a:cubicBezTo>
                        <a:pt x="6646" y="5891"/>
                        <a:pt x="9969" y="5891"/>
                        <a:pt x="9969" y="1964"/>
                      </a:cubicBezTo>
                      <a:cubicBezTo>
                        <a:pt x="9969" y="0"/>
                        <a:pt x="11631" y="0"/>
                        <a:pt x="13292" y="0"/>
                      </a:cubicBezTo>
                      <a:cubicBezTo>
                        <a:pt x="13292" y="0"/>
                        <a:pt x="13292" y="1964"/>
                        <a:pt x="13292" y="1964"/>
                      </a:cubicBezTo>
                      <a:cubicBezTo>
                        <a:pt x="13292" y="9818"/>
                        <a:pt x="13292" y="9818"/>
                        <a:pt x="16615" y="11782"/>
                      </a:cubicBezTo>
                      <a:cubicBezTo>
                        <a:pt x="18277" y="13745"/>
                        <a:pt x="18277" y="15709"/>
                        <a:pt x="19938" y="17673"/>
                      </a:cubicBezTo>
                      <a:cubicBezTo>
                        <a:pt x="19938" y="19636"/>
                        <a:pt x="21600" y="19636"/>
                        <a:pt x="19938" y="19636"/>
                      </a:cubicBezTo>
                      <a:cubicBezTo>
                        <a:pt x="18277" y="21600"/>
                        <a:pt x="18277" y="21600"/>
                        <a:pt x="18277" y="21600"/>
                      </a:cubicBezTo>
                      <a:cubicBezTo>
                        <a:pt x="16615" y="21600"/>
                        <a:pt x="16615" y="19636"/>
                        <a:pt x="14954" y="19636"/>
                      </a:cubicBezTo>
                      <a:cubicBezTo>
                        <a:pt x="13292" y="17673"/>
                        <a:pt x="9969" y="17673"/>
                        <a:pt x="6646" y="1963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48" name="Freeform 529"/>
                <p:cNvSpPr/>
                <p:nvPr/>
              </p:nvSpPr>
              <p:spPr>
                <a:xfrm>
                  <a:off x="111525" y="56824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9069" fill="norm" stroke="1" extrusionOk="0">
                      <a:moveTo>
                        <a:pt x="21600" y="14749"/>
                      </a:moveTo>
                      <a:cubicBezTo>
                        <a:pt x="21600" y="19069"/>
                        <a:pt x="16200" y="19069"/>
                        <a:pt x="10800" y="19069"/>
                      </a:cubicBezTo>
                      <a:cubicBezTo>
                        <a:pt x="5400" y="19069"/>
                        <a:pt x="0" y="19069"/>
                        <a:pt x="0" y="10429"/>
                      </a:cubicBezTo>
                      <a:cubicBezTo>
                        <a:pt x="0" y="10429"/>
                        <a:pt x="0" y="10429"/>
                        <a:pt x="0" y="6109"/>
                      </a:cubicBezTo>
                      <a:cubicBezTo>
                        <a:pt x="0" y="1789"/>
                        <a:pt x="0" y="-2531"/>
                        <a:pt x="10800" y="1789"/>
                      </a:cubicBezTo>
                      <a:cubicBezTo>
                        <a:pt x="16200" y="1789"/>
                        <a:pt x="21600" y="6109"/>
                        <a:pt x="21600" y="1474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49" name="Freeform 530"/>
                <p:cNvSpPr/>
                <p:nvPr/>
              </p:nvSpPr>
              <p:spPr>
                <a:xfrm>
                  <a:off x="110642" y="51467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9618" fill="norm" stroke="1" extrusionOk="0">
                      <a:moveTo>
                        <a:pt x="21600" y="10800"/>
                      </a:moveTo>
                      <a:cubicBezTo>
                        <a:pt x="21600" y="16200"/>
                        <a:pt x="15429" y="21600"/>
                        <a:pt x="9257" y="18900"/>
                      </a:cubicBezTo>
                      <a:cubicBezTo>
                        <a:pt x="6171" y="18900"/>
                        <a:pt x="6171" y="18900"/>
                        <a:pt x="3086" y="16200"/>
                      </a:cubicBezTo>
                      <a:cubicBezTo>
                        <a:pt x="3086" y="16200"/>
                        <a:pt x="3086" y="16200"/>
                        <a:pt x="0" y="16200"/>
                      </a:cubicBezTo>
                      <a:cubicBezTo>
                        <a:pt x="0" y="13500"/>
                        <a:pt x="0" y="13500"/>
                        <a:pt x="3086" y="13500"/>
                      </a:cubicBezTo>
                      <a:cubicBezTo>
                        <a:pt x="9257" y="13500"/>
                        <a:pt x="9257" y="5400"/>
                        <a:pt x="9257" y="2700"/>
                      </a:cubicBezTo>
                      <a:cubicBezTo>
                        <a:pt x="9257" y="0"/>
                        <a:pt x="12343" y="0"/>
                        <a:pt x="12343" y="0"/>
                      </a:cubicBezTo>
                      <a:cubicBezTo>
                        <a:pt x="15429" y="2700"/>
                        <a:pt x="21600" y="5400"/>
                        <a:pt x="21600" y="1080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50" name="Freeform 531"/>
                <p:cNvSpPr/>
                <p:nvPr/>
              </p:nvSpPr>
              <p:spPr>
                <a:xfrm>
                  <a:off x="112517" y="11389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7200" y="0"/>
                      </a:moveTo>
                      <a:cubicBezTo>
                        <a:pt x="14400" y="5400"/>
                        <a:pt x="14400" y="10800"/>
                        <a:pt x="21600" y="16200"/>
                      </a:cubicBezTo>
                      <a:cubicBezTo>
                        <a:pt x="14400" y="16200"/>
                        <a:pt x="14400" y="16200"/>
                        <a:pt x="14400" y="21600"/>
                      </a:cubicBezTo>
                      <a:cubicBezTo>
                        <a:pt x="7200" y="21600"/>
                        <a:pt x="0" y="21600"/>
                        <a:pt x="0" y="16200"/>
                      </a:cubicBezTo>
                      <a:cubicBezTo>
                        <a:pt x="0" y="10800"/>
                        <a:pt x="0" y="10800"/>
                        <a:pt x="720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51" name="Freeform 532"/>
                <p:cNvSpPr/>
                <p:nvPr/>
              </p:nvSpPr>
              <p:spPr>
                <a:xfrm>
                  <a:off x="113069" y="12713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17280"/>
                      </a:moveTo>
                      <a:cubicBezTo>
                        <a:pt x="4320" y="8640"/>
                        <a:pt x="8640" y="0"/>
                        <a:pt x="12960" y="0"/>
                      </a:cubicBezTo>
                      <a:cubicBezTo>
                        <a:pt x="17280" y="0"/>
                        <a:pt x="21600" y="4320"/>
                        <a:pt x="21600" y="8640"/>
                      </a:cubicBezTo>
                      <a:cubicBezTo>
                        <a:pt x="21600" y="17280"/>
                        <a:pt x="17280" y="21600"/>
                        <a:pt x="8640" y="21600"/>
                      </a:cubicBezTo>
                      <a:cubicBezTo>
                        <a:pt x="4320" y="21600"/>
                        <a:pt x="0" y="17280"/>
                        <a:pt x="0" y="1728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52" name="Freeform 533"/>
                <p:cNvSpPr/>
                <p:nvPr/>
              </p:nvSpPr>
              <p:spPr>
                <a:xfrm>
                  <a:off x="113290" y="2079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0800" y="0"/>
                      </a:moveTo>
                      <a:cubicBezTo>
                        <a:pt x="16200" y="5400"/>
                        <a:pt x="16200" y="10800"/>
                        <a:pt x="21600" y="16200"/>
                      </a:cubicBezTo>
                      <a:cubicBezTo>
                        <a:pt x="21600" y="16200"/>
                        <a:pt x="16200" y="21600"/>
                        <a:pt x="16200" y="21600"/>
                      </a:cubicBezTo>
                      <a:cubicBezTo>
                        <a:pt x="10800" y="21600"/>
                        <a:pt x="0" y="16200"/>
                        <a:pt x="0" y="10800"/>
                      </a:cubicBezTo>
                      <a:cubicBezTo>
                        <a:pt x="0" y="10800"/>
                        <a:pt x="5400" y="5400"/>
                        <a:pt x="1080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53" name="Freeform 534"/>
                <p:cNvSpPr/>
                <p:nvPr/>
              </p:nvSpPr>
              <p:spPr>
                <a:xfrm>
                  <a:off x="110642" y="12249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9579" fill="norm" stroke="1" extrusionOk="0">
                      <a:moveTo>
                        <a:pt x="6646" y="18288"/>
                      </a:moveTo>
                      <a:cubicBezTo>
                        <a:pt x="4985" y="20252"/>
                        <a:pt x="3323" y="20252"/>
                        <a:pt x="1662" y="16325"/>
                      </a:cubicBezTo>
                      <a:cubicBezTo>
                        <a:pt x="1662" y="16325"/>
                        <a:pt x="1662" y="14361"/>
                        <a:pt x="0" y="12397"/>
                      </a:cubicBezTo>
                      <a:cubicBezTo>
                        <a:pt x="0" y="10434"/>
                        <a:pt x="0" y="8470"/>
                        <a:pt x="1662" y="8470"/>
                      </a:cubicBezTo>
                      <a:cubicBezTo>
                        <a:pt x="4985" y="6507"/>
                        <a:pt x="6646" y="4543"/>
                        <a:pt x="8308" y="2579"/>
                      </a:cubicBezTo>
                      <a:cubicBezTo>
                        <a:pt x="13292" y="-1348"/>
                        <a:pt x="18277" y="-1348"/>
                        <a:pt x="19938" y="6507"/>
                      </a:cubicBezTo>
                      <a:cubicBezTo>
                        <a:pt x="21600" y="6507"/>
                        <a:pt x="21600" y="6507"/>
                        <a:pt x="21600" y="6507"/>
                      </a:cubicBezTo>
                      <a:cubicBezTo>
                        <a:pt x="21600" y="10434"/>
                        <a:pt x="18277" y="14361"/>
                        <a:pt x="14954" y="12397"/>
                      </a:cubicBezTo>
                      <a:cubicBezTo>
                        <a:pt x="13292" y="10434"/>
                        <a:pt x="11631" y="12397"/>
                        <a:pt x="9969" y="14361"/>
                      </a:cubicBezTo>
                      <a:cubicBezTo>
                        <a:pt x="8308" y="14361"/>
                        <a:pt x="8308" y="16325"/>
                        <a:pt x="6646" y="1828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54" name="Freeform 535"/>
                <p:cNvSpPr/>
                <p:nvPr/>
              </p:nvSpPr>
              <p:spPr>
                <a:xfrm>
                  <a:off x="113724" y="13077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7550" h="21600" fill="norm" stroke="1" extrusionOk="0">
                      <a:moveTo>
                        <a:pt x="16200" y="14400"/>
                      </a:moveTo>
                      <a:cubicBezTo>
                        <a:pt x="16200" y="21600"/>
                        <a:pt x="16200" y="21600"/>
                        <a:pt x="5400" y="21600"/>
                      </a:cubicBezTo>
                      <a:cubicBezTo>
                        <a:pt x="5400" y="21600"/>
                        <a:pt x="0" y="21600"/>
                        <a:pt x="0" y="14400"/>
                      </a:cubicBezTo>
                      <a:cubicBezTo>
                        <a:pt x="0" y="7200"/>
                        <a:pt x="5400" y="0"/>
                        <a:pt x="10800" y="0"/>
                      </a:cubicBezTo>
                      <a:cubicBezTo>
                        <a:pt x="21600" y="0"/>
                        <a:pt x="16200" y="7200"/>
                        <a:pt x="16200" y="1440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55" name="Freeform 536"/>
                <p:cNvSpPr/>
                <p:nvPr/>
              </p:nvSpPr>
              <p:spPr>
                <a:xfrm>
                  <a:off x="115496" y="40269"/>
                  <a:ext cx="12701" cy="1271"/>
                </a:xfrm>
                <a:prstGeom prst="ellipse">
                  <a:avLst/>
                </a:prstGeom>
                <a:noFill/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56" name="Freeform 537"/>
                <p:cNvSpPr/>
                <p:nvPr/>
              </p:nvSpPr>
              <p:spPr>
                <a:xfrm>
                  <a:off x="113069" y="3833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4800" y="0"/>
                      </a:moveTo>
                      <a:cubicBezTo>
                        <a:pt x="7200" y="8640"/>
                        <a:pt x="9600" y="4320"/>
                        <a:pt x="12000" y="4320"/>
                      </a:cubicBezTo>
                      <a:cubicBezTo>
                        <a:pt x="14400" y="0"/>
                        <a:pt x="16800" y="0"/>
                        <a:pt x="19200" y="0"/>
                      </a:cubicBezTo>
                      <a:cubicBezTo>
                        <a:pt x="19200" y="0"/>
                        <a:pt x="21600" y="4320"/>
                        <a:pt x="21600" y="4320"/>
                      </a:cubicBezTo>
                      <a:cubicBezTo>
                        <a:pt x="21600" y="8640"/>
                        <a:pt x="21600" y="12960"/>
                        <a:pt x="21600" y="12960"/>
                      </a:cubicBezTo>
                      <a:cubicBezTo>
                        <a:pt x="16800" y="12960"/>
                        <a:pt x="12000" y="17280"/>
                        <a:pt x="9600" y="21600"/>
                      </a:cubicBezTo>
                      <a:cubicBezTo>
                        <a:pt x="7200" y="17280"/>
                        <a:pt x="7200" y="17280"/>
                        <a:pt x="4800" y="17280"/>
                      </a:cubicBezTo>
                      <a:cubicBezTo>
                        <a:pt x="4800" y="12960"/>
                        <a:pt x="2400" y="12960"/>
                        <a:pt x="0" y="8640"/>
                      </a:cubicBezTo>
                      <a:cubicBezTo>
                        <a:pt x="0" y="8640"/>
                        <a:pt x="0" y="4320"/>
                        <a:pt x="0" y="4320"/>
                      </a:cubicBezTo>
                      <a:cubicBezTo>
                        <a:pt x="0" y="4320"/>
                        <a:pt x="0" y="0"/>
                        <a:pt x="2400" y="0"/>
                      </a:cubicBezTo>
                      <a:cubicBezTo>
                        <a:pt x="2400" y="0"/>
                        <a:pt x="4800" y="0"/>
                        <a:pt x="480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57" name="Freeform 538"/>
                <p:cNvSpPr/>
                <p:nvPr/>
              </p:nvSpPr>
              <p:spPr>
                <a:xfrm>
                  <a:off x="104968" y="169482"/>
                  <a:ext cx="17651" cy="22356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458" fill="norm" stroke="1" extrusionOk="0">
                      <a:moveTo>
                        <a:pt x="21600" y="19753"/>
                      </a:moveTo>
                      <a:cubicBezTo>
                        <a:pt x="21600" y="19753"/>
                        <a:pt x="21600" y="19753"/>
                        <a:pt x="21600" y="20321"/>
                      </a:cubicBezTo>
                      <a:cubicBezTo>
                        <a:pt x="21600" y="20321"/>
                        <a:pt x="20880" y="20321"/>
                        <a:pt x="20880" y="20321"/>
                      </a:cubicBezTo>
                      <a:cubicBezTo>
                        <a:pt x="20160" y="19184"/>
                        <a:pt x="19440" y="19753"/>
                        <a:pt x="18000" y="19753"/>
                      </a:cubicBezTo>
                      <a:cubicBezTo>
                        <a:pt x="17280" y="19753"/>
                        <a:pt x="16560" y="19184"/>
                        <a:pt x="16560" y="19184"/>
                      </a:cubicBezTo>
                      <a:cubicBezTo>
                        <a:pt x="15120" y="20321"/>
                        <a:pt x="17280" y="20321"/>
                        <a:pt x="17280" y="21458"/>
                      </a:cubicBezTo>
                      <a:cubicBezTo>
                        <a:pt x="17280" y="21458"/>
                        <a:pt x="17280" y="21458"/>
                        <a:pt x="17280" y="21458"/>
                      </a:cubicBezTo>
                      <a:cubicBezTo>
                        <a:pt x="4320" y="21458"/>
                        <a:pt x="4320" y="21458"/>
                        <a:pt x="4320" y="21458"/>
                      </a:cubicBezTo>
                      <a:cubicBezTo>
                        <a:pt x="4320" y="20890"/>
                        <a:pt x="5040" y="20321"/>
                        <a:pt x="5040" y="19753"/>
                      </a:cubicBezTo>
                      <a:cubicBezTo>
                        <a:pt x="5760" y="19753"/>
                        <a:pt x="5040" y="19184"/>
                        <a:pt x="5040" y="19184"/>
                      </a:cubicBezTo>
                      <a:cubicBezTo>
                        <a:pt x="3600" y="19184"/>
                        <a:pt x="2160" y="18616"/>
                        <a:pt x="1440" y="19753"/>
                      </a:cubicBezTo>
                      <a:cubicBezTo>
                        <a:pt x="720" y="19753"/>
                        <a:pt x="720" y="19753"/>
                        <a:pt x="0" y="19753"/>
                      </a:cubicBezTo>
                      <a:cubicBezTo>
                        <a:pt x="720" y="19753"/>
                        <a:pt x="720" y="19184"/>
                        <a:pt x="720" y="19184"/>
                      </a:cubicBezTo>
                      <a:cubicBezTo>
                        <a:pt x="2160" y="17479"/>
                        <a:pt x="4320" y="15205"/>
                        <a:pt x="5760" y="12932"/>
                      </a:cubicBezTo>
                      <a:cubicBezTo>
                        <a:pt x="5760" y="12932"/>
                        <a:pt x="6480" y="12363"/>
                        <a:pt x="6480" y="11795"/>
                      </a:cubicBezTo>
                      <a:cubicBezTo>
                        <a:pt x="6480" y="11226"/>
                        <a:pt x="5040" y="11226"/>
                        <a:pt x="4320" y="11226"/>
                      </a:cubicBezTo>
                      <a:cubicBezTo>
                        <a:pt x="4320" y="11226"/>
                        <a:pt x="4320" y="11226"/>
                        <a:pt x="4320" y="11226"/>
                      </a:cubicBezTo>
                      <a:cubicBezTo>
                        <a:pt x="1440" y="11226"/>
                        <a:pt x="1440" y="11226"/>
                        <a:pt x="2880" y="9521"/>
                      </a:cubicBezTo>
                      <a:cubicBezTo>
                        <a:pt x="3600" y="8953"/>
                        <a:pt x="4320" y="7816"/>
                        <a:pt x="5040" y="7247"/>
                      </a:cubicBezTo>
                      <a:cubicBezTo>
                        <a:pt x="6480" y="4974"/>
                        <a:pt x="8640" y="2700"/>
                        <a:pt x="10800" y="426"/>
                      </a:cubicBezTo>
                      <a:cubicBezTo>
                        <a:pt x="10800" y="-142"/>
                        <a:pt x="11520" y="-142"/>
                        <a:pt x="12240" y="426"/>
                      </a:cubicBezTo>
                      <a:cubicBezTo>
                        <a:pt x="12960" y="2132"/>
                        <a:pt x="13680" y="3269"/>
                        <a:pt x="15120" y="4974"/>
                      </a:cubicBezTo>
                      <a:cubicBezTo>
                        <a:pt x="16560" y="6679"/>
                        <a:pt x="18000" y="8384"/>
                        <a:pt x="20160" y="10658"/>
                      </a:cubicBezTo>
                      <a:cubicBezTo>
                        <a:pt x="20160" y="10658"/>
                        <a:pt x="20160" y="11226"/>
                        <a:pt x="20880" y="11226"/>
                      </a:cubicBezTo>
                      <a:cubicBezTo>
                        <a:pt x="20160" y="11226"/>
                        <a:pt x="20160" y="11226"/>
                        <a:pt x="19440" y="11226"/>
                      </a:cubicBezTo>
                      <a:cubicBezTo>
                        <a:pt x="18720" y="11226"/>
                        <a:pt x="18000" y="11226"/>
                        <a:pt x="18000" y="11226"/>
                      </a:cubicBezTo>
                      <a:cubicBezTo>
                        <a:pt x="17280" y="11226"/>
                        <a:pt x="16560" y="11226"/>
                        <a:pt x="15840" y="11226"/>
                      </a:cubicBezTo>
                      <a:cubicBezTo>
                        <a:pt x="15840" y="11226"/>
                        <a:pt x="15120" y="11226"/>
                        <a:pt x="15120" y="11795"/>
                      </a:cubicBezTo>
                      <a:cubicBezTo>
                        <a:pt x="15120" y="11795"/>
                        <a:pt x="15120" y="12363"/>
                        <a:pt x="15120" y="12932"/>
                      </a:cubicBezTo>
                      <a:cubicBezTo>
                        <a:pt x="16560" y="14069"/>
                        <a:pt x="18000" y="15774"/>
                        <a:pt x="19440" y="16911"/>
                      </a:cubicBezTo>
                      <a:cubicBezTo>
                        <a:pt x="20160" y="18047"/>
                        <a:pt x="20880" y="18616"/>
                        <a:pt x="21600" y="1975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58" name="Freeform 539"/>
                <p:cNvSpPr/>
                <p:nvPr/>
              </p:nvSpPr>
              <p:spPr>
                <a:xfrm>
                  <a:off x="114668" y="30058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86" h="21600" fill="norm" stroke="1" extrusionOk="0">
                      <a:moveTo>
                        <a:pt x="18514" y="17280"/>
                      </a:moveTo>
                      <a:cubicBezTo>
                        <a:pt x="18514" y="21600"/>
                        <a:pt x="15429" y="17280"/>
                        <a:pt x="15429" y="21600"/>
                      </a:cubicBezTo>
                      <a:cubicBezTo>
                        <a:pt x="9257" y="21600"/>
                        <a:pt x="6171" y="17280"/>
                        <a:pt x="3086" y="8640"/>
                      </a:cubicBezTo>
                      <a:cubicBezTo>
                        <a:pt x="0" y="8640"/>
                        <a:pt x="0" y="4320"/>
                        <a:pt x="0" y="4320"/>
                      </a:cubicBezTo>
                      <a:cubicBezTo>
                        <a:pt x="3086" y="0"/>
                        <a:pt x="6171" y="0"/>
                        <a:pt x="9257" y="0"/>
                      </a:cubicBezTo>
                      <a:cubicBezTo>
                        <a:pt x="12343" y="0"/>
                        <a:pt x="15429" y="4320"/>
                        <a:pt x="18514" y="8640"/>
                      </a:cubicBezTo>
                      <a:cubicBezTo>
                        <a:pt x="18514" y="8640"/>
                        <a:pt x="21600" y="12960"/>
                        <a:pt x="18514" y="1728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59" name="Freeform 540"/>
                <p:cNvSpPr/>
                <p:nvPr/>
              </p:nvSpPr>
              <p:spPr>
                <a:xfrm>
                  <a:off x="117592" y="150187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8000" y="4320"/>
                      </a:moveTo>
                      <a:cubicBezTo>
                        <a:pt x="21600" y="4320"/>
                        <a:pt x="21600" y="4320"/>
                        <a:pt x="21600" y="8640"/>
                      </a:cubicBezTo>
                      <a:cubicBezTo>
                        <a:pt x="21600" y="12960"/>
                        <a:pt x="14400" y="21600"/>
                        <a:pt x="10800" y="21600"/>
                      </a:cubicBezTo>
                      <a:cubicBezTo>
                        <a:pt x="7200" y="21600"/>
                        <a:pt x="0" y="12960"/>
                        <a:pt x="0" y="8640"/>
                      </a:cubicBezTo>
                      <a:cubicBezTo>
                        <a:pt x="0" y="8640"/>
                        <a:pt x="0" y="8640"/>
                        <a:pt x="0" y="8640"/>
                      </a:cubicBezTo>
                      <a:cubicBezTo>
                        <a:pt x="3600" y="4320"/>
                        <a:pt x="7200" y="0"/>
                        <a:pt x="10800" y="0"/>
                      </a:cubicBezTo>
                      <a:cubicBezTo>
                        <a:pt x="14400" y="0"/>
                        <a:pt x="18000" y="4320"/>
                        <a:pt x="18000" y="432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60" name="Freeform 542"/>
                <p:cNvSpPr/>
                <p:nvPr/>
              </p:nvSpPr>
              <p:spPr>
                <a:xfrm>
                  <a:off x="122121" y="15526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674" h="21600" fill="norm" stroke="1" extrusionOk="0">
                      <a:moveTo>
                        <a:pt x="16200" y="21600"/>
                      </a:moveTo>
                      <a:cubicBezTo>
                        <a:pt x="10800" y="21600"/>
                        <a:pt x="8100" y="21600"/>
                        <a:pt x="5400" y="21600"/>
                      </a:cubicBezTo>
                      <a:cubicBezTo>
                        <a:pt x="0" y="16200"/>
                        <a:pt x="0" y="10800"/>
                        <a:pt x="0" y="5400"/>
                      </a:cubicBezTo>
                      <a:cubicBezTo>
                        <a:pt x="0" y="5400"/>
                        <a:pt x="2700" y="0"/>
                        <a:pt x="2700" y="0"/>
                      </a:cubicBezTo>
                      <a:cubicBezTo>
                        <a:pt x="5400" y="0"/>
                        <a:pt x="5400" y="0"/>
                        <a:pt x="8100" y="0"/>
                      </a:cubicBezTo>
                      <a:cubicBezTo>
                        <a:pt x="10800" y="0"/>
                        <a:pt x="16200" y="0"/>
                        <a:pt x="18900" y="5400"/>
                      </a:cubicBezTo>
                      <a:cubicBezTo>
                        <a:pt x="21600" y="16200"/>
                        <a:pt x="21600" y="16200"/>
                        <a:pt x="16200" y="2160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61" name="Freeform 543"/>
                <p:cNvSpPr/>
                <p:nvPr/>
              </p:nvSpPr>
              <p:spPr>
                <a:xfrm>
                  <a:off x="126062" y="21678"/>
                  <a:ext cx="14869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095" h="20510" fill="norm" stroke="1" extrusionOk="0">
                      <a:moveTo>
                        <a:pt x="19433" y="9847"/>
                      </a:moveTo>
                      <a:cubicBezTo>
                        <a:pt x="19433" y="11117"/>
                        <a:pt x="21095" y="12388"/>
                        <a:pt x="21095" y="13658"/>
                      </a:cubicBezTo>
                      <a:cubicBezTo>
                        <a:pt x="21095" y="13658"/>
                        <a:pt x="21095" y="13658"/>
                        <a:pt x="21095" y="13658"/>
                      </a:cubicBezTo>
                      <a:cubicBezTo>
                        <a:pt x="21095" y="17470"/>
                        <a:pt x="19433" y="17470"/>
                        <a:pt x="16941" y="16200"/>
                      </a:cubicBezTo>
                      <a:cubicBezTo>
                        <a:pt x="16110" y="16200"/>
                        <a:pt x="15280" y="14929"/>
                        <a:pt x="15280" y="13658"/>
                      </a:cubicBezTo>
                      <a:cubicBezTo>
                        <a:pt x="15280" y="9847"/>
                        <a:pt x="15280" y="9847"/>
                        <a:pt x="11957" y="9847"/>
                      </a:cubicBezTo>
                      <a:cubicBezTo>
                        <a:pt x="11126" y="9847"/>
                        <a:pt x="9464" y="11117"/>
                        <a:pt x="7803" y="8576"/>
                      </a:cubicBezTo>
                      <a:cubicBezTo>
                        <a:pt x="7803" y="8576"/>
                        <a:pt x="6972" y="8576"/>
                        <a:pt x="6972" y="7306"/>
                      </a:cubicBezTo>
                      <a:cubicBezTo>
                        <a:pt x="6141" y="7306"/>
                        <a:pt x="5310" y="8576"/>
                        <a:pt x="4480" y="9847"/>
                      </a:cubicBezTo>
                      <a:cubicBezTo>
                        <a:pt x="4480" y="11117"/>
                        <a:pt x="5310" y="12388"/>
                        <a:pt x="6141" y="13658"/>
                      </a:cubicBezTo>
                      <a:cubicBezTo>
                        <a:pt x="6972" y="13658"/>
                        <a:pt x="7803" y="13658"/>
                        <a:pt x="7803" y="13658"/>
                      </a:cubicBezTo>
                      <a:cubicBezTo>
                        <a:pt x="9464" y="14929"/>
                        <a:pt x="9464" y="16200"/>
                        <a:pt x="7803" y="18741"/>
                      </a:cubicBezTo>
                      <a:cubicBezTo>
                        <a:pt x="6972" y="18741"/>
                        <a:pt x="6972" y="18741"/>
                        <a:pt x="6141" y="20011"/>
                      </a:cubicBezTo>
                      <a:cubicBezTo>
                        <a:pt x="4480" y="21282"/>
                        <a:pt x="1987" y="20011"/>
                        <a:pt x="326" y="17470"/>
                      </a:cubicBezTo>
                      <a:cubicBezTo>
                        <a:pt x="326" y="16200"/>
                        <a:pt x="326" y="16200"/>
                        <a:pt x="326" y="16200"/>
                      </a:cubicBezTo>
                      <a:cubicBezTo>
                        <a:pt x="1987" y="13658"/>
                        <a:pt x="1157" y="12388"/>
                        <a:pt x="326" y="11117"/>
                      </a:cubicBezTo>
                      <a:cubicBezTo>
                        <a:pt x="-505" y="8576"/>
                        <a:pt x="326" y="6035"/>
                        <a:pt x="1987" y="6035"/>
                      </a:cubicBezTo>
                      <a:cubicBezTo>
                        <a:pt x="4480" y="6035"/>
                        <a:pt x="6141" y="3494"/>
                        <a:pt x="6972" y="953"/>
                      </a:cubicBezTo>
                      <a:cubicBezTo>
                        <a:pt x="7803" y="-318"/>
                        <a:pt x="7803" y="-318"/>
                        <a:pt x="8633" y="953"/>
                      </a:cubicBezTo>
                      <a:cubicBezTo>
                        <a:pt x="8633" y="953"/>
                        <a:pt x="8633" y="953"/>
                        <a:pt x="8633" y="953"/>
                      </a:cubicBezTo>
                      <a:cubicBezTo>
                        <a:pt x="10295" y="2223"/>
                        <a:pt x="8633" y="4764"/>
                        <a:pt x="10295" y="4764"/>
                      </a:cubicBezTo>
                      <a:cubicBezTo>
                        <a:pt x="11126" y="6035"/>
                        <a:pt x="11957" y="6035"/>
                        <a:pt x="12787" y="6035"/>
                      </a:cubicBezTo>
                      <a:cubicBezTo>
                        <a:pt x="14449" y="6035"/>
                        <a:pt x="16941" y="7306"/>
                        <a:pt x="17772" y="8576"/>
                      </a:cubicBezTo>
                      <a:cubicBezTo>
                        <a:pt x="18603" y="8576"/>
                        <a:pt x="19433" y="9847"/>
                        <a:pt x="19433" y="984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62" name="Freeform 544"/>
                <p:cNvSpPr/>
                <p:nvPr/>
              </p:nvSpPr>
              <p:spPr>
                <a:xfrm>
                  <a:off x="132263" y="14577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10800"/>
                      </a:moveTo>
                      <a:cubicBezTo>
                        <a:pt x="0" y="10800"/>
                        <a:pt x="10800" y="0"/>
                        <a:pt x="10800" y="0"/>
                      </a:cubicBezTo>
                      <a:cubicBezTo>
                        <a:pt x="21600" y="0"/>
                        <a:pt x="21600" y="10800"/>
                        <a:pt x="21600" y="10800"/>
                      </a:cubicBezTo>
                      <a:cubicBezTo>
                        <a:pt x="21600" y="10800"/>
                        <a:pt x="21600" y="21600"/>
                        <a:pt x="21600" y="21600"/>
                      </a:cubicBezTo>
                      <a:cubicBezTo>
                        <a:pt x="10800" y="21600"/>
                        <a:pt x="10800" y="10800"/>
                        <a:pt x="0" y="1080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63" name="Oval 545"/>
                <p:cNvSpPr/>
                <p:nvPr/>
              </p:nvSpPr>
              <p:spPr>
                <a:xfrm>
                  <a:off x="132594" y="27411"/>
                  <a:ext cx="12701" cy="12701"/>
                </a:xfrm>
                <a:prstGeom prst="ellipse">
                  <a:avLst/>
                </a:prstGeom>
                <a:solidFill>
                  <a:srgbClr val="FFFFFF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64" name="Freeform 546"/>
                <p:cNvSpPr/>
                <p:nvPr/>
              </p:nvSpPr>
              <p:spPr>
                <a:xfrm>
                  <a:off x="133649" y="1406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491" h="21600" fill="norm" stroke="1" extrusionOk="0">
                      <a:moveTo>
                        <a:pt x="12291" y="21600"/>
                      </a:moveTo>
                      <a:cubicBezTo>
                        <a:pt x="8691" y="21600"/>
                        <a:pt x="5091" y="17280"/>
                        <a:pt x="1491" y="12960"/>
                      </a:cubicBezTo>
                      <a:cubicBezTo>
                        <a:pt x="-2109" y="8640"/>
                        <a:pt x="1491" y="4320"/>
                        <a:pt x="5091" y="0"/>
                      </a:cubicBezTo>
                      <a:cubicBezTo>
                        <a:pt x="12291" y="0"/>
                        <a:pt x="19491" y="4320"/>
                        <a:pt x="19491" y="12960"/>
                      </a:cubicBezTo>
                      <a:cubicBezTo>
                        <a:pt x="19491" y="17280"/>
                        <a:pt x="19491" y="17280"/>
                        <a:pt x="19491" y="21600"/>
                      </a:cubicBezTo>
                      <a:cubicBezTo>
                        <a:pt x="15891" y="21600"/>
                        <a:pt x="15891" y="21600"/>
                        <a:pt x="12291" y="2160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65" name="Freeform 547"/>
                <p:cNvSpPr/>
                <p:nvPr/>
              </p:nvSpPr>
              <p:spPr>
                <a:xfrm>
                  <a:off x="137786" y="7334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7550" h="21600" fill="norm" stroke="1" extrusionOk="0">
                      <a:moveTo>
                        <a:pt x="17550" y="10800"/>
                      </a:moveTo>
                      <a:cubicBezTo>
                        <a:pt x="17550" y="16200"/>
                        <a:pt x="12150" y="16200"/>
                        <a:pt x="12150" y="21600"/>
                      </a:cubicBezTo>
                      <a:cubicBezTo>
                        <a:pt x="12150" y="21600"/>
                        <a:pt x="6750" y="21600"/>
                        <a:pt x="6750" y="21600"/>
                      </a:cubicBezTo>
                      <a:cubicBezTo>
                        <a:pt x="-4050" y="21600"/>
                        <a:pt x="1350" y="16200"/>
                        <a:pt x="1350" y="10800"/>
                      </a:cubicBezTo>
                      <a:cubicBezTo>
                        <a:pt x="1350" y="5400"/>
                        <a:pt x="6750" y="5400"/>
                        <a:pt x="6750" y="0"/>
                      </a:cubicBezTo>
                      <a:cubicBezTo>
                        <a:pt x="12150" y="5400"/>
                        <a:pt x="12150" y="5400"/>
                        <a:pt x="17550" y="1080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66" name="Freeform 548"/>
                <p:cNvSpPr/>
                <p:nvPr/>
              </p:nvSpPr>
              <p:spPr>
                <a:xfrm>
                  <a:off x="137657" y="56301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8360" h="18457" fill="norm" stroke="1" extrusionOk="0">
                      <a:moveTo>
                        <a:pt x="12960" y="1177"/>
                      </a:moveTo>
                      <a:cubicBezTo>
                        <a:pt x="21600" y="-3143"/>
                        <a:pt x="17280" y="5497"/>
                        <a:pt x="17280" y="9817"/>
                      </a:cubicBezTo>
                      <a:cubicBezTo>
                        <a:pt x="17280" y="9817"/>
                        <a:pt x="17280" y="14137"/>
                        <a:pt x="17280" y="14137"/>
                      </a:cubicBezTo>
                      <a:cubicBezTo>
                        <a:pt x="12960" y="14137"/>
                        <a:pt x="12960" y="18457"/>
                        <a:pt x="8640" y="18457"/>
                      </a:cubicBezTo>
                      <a:cubicBezTo>
                        <a:pt x="8640" y="18457"/>
                        <a:pt x="4320" y="14137"/>
                        <a:pt x="4320" y="14137"/>
                      </a:cubicBezTo>
                      <a:cubicBezTo>
                        <a:pt x="0" y="14137"/>
                        <a:pt x="0" y="9817"/>
                        <a:pt x="0" y="9817"/>
                      </a:cubicBezTo>
                      <a:cubicBezTo>
                        <a:pt x="0" y="1177"/>
                        <a:pt x="4320" y="1177"/>
                        <a:pt x="12960" y="117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67" name="Freeform 549"/>
                <p:cNvSpPr/>
                <p:nvPr/>
              </p:nvSpPr>
              <p:spPr>
                <a:xfrm>
                  <a:off x="138330" y="143017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6200" h="17672" fill="norm" stroke="1" extrusionOk="0">
                      <a:moveTo>
                        <a:pt x="14400" y="12272"/>
                      </a:moveTo>
                      <a:cubicBezTo>
                        <a:pt x="14400" y="12272"/>
                        <a:pt x="14400" y="12272"/>
                        <a:pt x="7200" y="17672"/>
                      </a:cubicBezTo>
                      <a:cubicBezTo>
                        <a:pt x="7200" y="12272"/>
                        <a:pt x="0" y="12272"/>
                        <a:pt x="0" y="6872"/>
                      </a:cubicBezTo>
                      <a:cubicBezTo>
                        <a:pt x="0" y="1472"/>
                        <a:pt x="7200" y="1472"/>
                        <a:pt x="7200" y="1472"/>
                      </a:cubicBezTo>
                      <a:cubicBezTo>
                        <a:pt x="21600" y="-3928"/>
                        <a:pt x="14400" y="6872"/>
                        <a:pt x="14400" y="1227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68" name="Freeform 550"/>
                <p:cNvSpPr/>
                <p:nvPr/>
              </p:nvSpPr>
              <p:spPr>
                <a:xfrm>
                  <a:off x="141529" y="16380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0"/>
                      </a:moveTo>
                      <a:cubicBezTo>
                        <a:pt x="21600" y="21600"/>
                        <a:pt x="21600" y="21600"/>
                        <a:pt x="21600" y="21600"/>
                      </a:cubicBezTo>
                      <a:cubicBezTo>
                        <a:pt x="0" y="21600"/>
                        <a:pt x="0" y="21600"/>
                        <a:pt x="0" y="21600"/>
                      </a:cubicBezTo>
                      <a:cubicBezTo>
                        <a:pt x="0" y="0"/>
                        <a:pt x="21600" y="0"/>
                        <a:pt x="21600" y="0"/>
                      </a:cubicBezTo>
                      <a:cubicBezTo>
                        <a:pt x="21600" y="0"/>
                        <a:pt x="21600" y="0"/>
                        <a:pt x="2160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69" name="Freeform 551"/>
                <p:cNvSpPr/>
                <p:nvPr/>
              </p:nvSpPr>
              <p:spPr>
                <a:xfrm>
                  <a:off x="142081" y="45171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7200" y="0"/>
                      </a:moveTo>
                      <a:cubicBezTo>
                        <a:pt x="14400" y="0"/>
                        <a:pt x="14400" y="0"/>
                        <a:pt x="14400" y="0"/>
                      </a:cubicBezTo>
                      <a:cubicBezTo>
                        <a:pt x="21600" y="0"/>
                        <a:pt x="21600" y="0"/>
                        <a:pt x="21600" y="0"/>
                      </a:cubicBezTo>
                      <a:cubicBezTo>
                        <a:pt x="21600" y="0"/>
                        <a:pt x="21600" y="0"/>
                        <a:pt x="21600" y="10800"/>
                      </a:cubicBezTo>
                      <a:cubicBezTo>
                        <a:pt x="21600" y="10800"/>
                        <a:pt x="21600" y="10800"/>
                        <a:pt x="21600" y="21600"/>
                      </a:cubicBezTo>
                      <a:cubicBezTo>
                        <a:pt x="21600" y="21600"/>
                        <a:pt x="14400" y="21600"/>
                        <a:pt x="14400" y="21600"/>
                      </a:cubicBezTo>
                      <a:cubicBezTo>
                        <a:pt x="7200" y="21600"/>
                        <a:pt x="7200" y="10800"/>
                        <a:pt x="0" y="10800"/>
                      </a:cubicBezTo>
                      <a:cubicBezTo>
                        <a:pt x="7200" y="10800"/>
                        <a:pt x="7200" y="0"/>
                        <a:pt x="720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70" name="Freeform 552"/>
                <p:cNvSpPr/>
                <p:nvPr/>
              </p:nvSpPr>
              <p:spPr>
                <a:xfrm>
                  <a:off x="142802" y="14184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8437" h="20520" fill="norm" stroke="1" extrusionOk="0">
                      <a:moveTo>
                        <a:pt x="16200" y="0"/>
                      </a:moveTo>
                      <a:cubicBezTo>
                        <a:pt x="16200" y="0"/>
                        <a:pt x="16200" y="4320"/>
                        <a:pt x="16200" y="4320"/>
                      </a:cubicBezTo>
                      <a:cubicBezTo>
                        <a:pt x="21600" y="12960"/>
                        <a:pt x="16200" y="12960"/>
                        <a:pt x="10800" y="17280"/>
                      </a:cubicBezTo>
                      <a:cubicBezTo>
                        <a:pt x="5400" y="21600"/>
                        <a:pt x="0" y="21600"/>
                        <a:pt x="0" y="17280"/>
                      </a:cubicBezTo>
                      <a:cubicBezTo>
                        <a:pt x="0" y="12960"/>
                        <a:pt x="0" y="8640"/>
                        <a:pt x="0" y="4320"/>
                      </a:cubicBezTo>
                      <a:cubicBezTo>
                        <a:pt x="0" y="4320"/>
                        <a:pt x="0" y="0"/>
                        <a:pt x="5400" y="0"/>
                      </a:cubicBezTo>
                      <a:cubicBezTo>
                        <a:pt x="5400" y="0"/>
                        <a:pt x="10800" y="0"/>
                        <a:pt x="1620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71" name="Freeform 553"/>
                <p:cNvSpPr/>
                <p:nvPr/>
              </p:nvSpPr>
              <p:spPr>
                <a:xfrm>
                  <a:off x="142704" y="39377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520" h="19069" fill="norm" stroke="1" extrusionOk="0">
                      <a:moveTo>
                        <a:pt x="11880" y="17280"/>
                      </a:moveTo>
                      <a:cubicBezTo>
                        <a:pt x="7560" y="17280"/>
                        <a:pt x="7560" y="12960"/>
                        <a:pt x="3240" y="12960"/>
                      </a:cubicBezTo>
                      <a:cubicBezTo>
                        <a:pt x="-1080" y="8640"/>
                        <a:pt x="-1080" y="4320"/>
                        <a:pt x="3240" y="4320"/>
                      </a:cubicBezTo>
                      <a:cubicBezTo>
                        <a:pt x="7560" y="0"/>
                        <a:pt x="7560" y="0"/>
                        <a:pt x="11880" y="0"/>
                      </a:cubicBezTo>
                      <a:cubicBezTo>
                        <a:pt x="11880" y="4320"/>
                        <a:pt x="16200" y="8640"/>
                        <a:pt x="20520" y="8640"/>
                      </a:cubicBezTo>
                      <a:cubicBezTo>
                        <a:pt x="20520" y="12960"/>
                        <a:pt x="20520" y="12960"/>
                        <a:pt x="20520" y="12960"/>
                      </a:cubicBezTo>
                      <a:cubicBezTo>
                        <a:pt x="20520" y="17280"/>
                        <a:pt x="16200" y="21600"/>
                        <a:pt x="11880" y="1728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72" name="Freeform 554"/>
                <p:cNvSpPr/>
                <p:nvPr/>
              </p:nvSpPr>
              <p:spPr>
                <a:xfrm>
                  <a:off x="141750" y="21058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9792" fill="norm" stroke="1" extrusionOk="0">
                      <a:moveTo>
                        <a:pt x="8100" y="0"/>
                      </a:moveTo>
                      <a:cubicBezTo>
                        <a:pt x="10800" y="0"/>
                        <a:pt x="16200" y="0"/>
                        <a:pt x="16200" y="0"/>
                      </a:cubicBezTo>
                      <a:cubicBezTo>
                        <a:pt x="18900" y="3086"/>
                        <a:pt x="21600" y="9257"/>
                        <a:pt x="21600" y="12343"/>
                      </a:cubicBezTo>
                      <a:cubicBezTo>
                        <a:pt x="21600" y="15429"/>
                        <a:pt x="21600" y="15429"/>
                        <a:pt x="21600" y="15429"/>
                      </a:cubicBezTo>
                      <a:cubicBezTo>
                        <a:pt x="21600" y="18514"/>
                        <a:pt x="18900" y="21600"/>
                        <a:pt x="16200" y="18514"/>
                      </a:cubicBezTo>
                      <a:cubicBezTo>
                        <a:pt x="16200" y="15429"/>
                        <a:pt x="13500" y="15429"/>
                        <a:pt x="10800" y="15429"/>
                      </a:cubicBezTo>
                      <a:cubicBezTo>
                        <a:pt x="8100" y="15429"/>
                        <a:pt x="5400" y="15429"/>
                        <a:pt x="2700" y="12343"/>
                      </a:cubicBezTo>
                      <a:cubicBezTo>
                        <a:pt x="2700" y="12343"/>
                        <a:pt x="0" y="12343"/>
                        <a:pt x="0" y="9257"/>
                      </a:cubicBezTo>
                      <a:cubicBezTo>
                        <a:pt x="0" y="6171"/>
                        <a:pt x="2700" y="3086"/>
                        <a:pt x="2700" y="3086"/>
                      </a:cubicBezTo>
                      <a:cubicBezTo>
                        <a:pt x="5400" y="3086"/>
                        <a:pt x="8100" y="0"/>
                        <a:pt x="810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73" name="Freeform 555"/>
                <p:cNvSpPr/>
                <p:nvPr/>
              </p:nvSpPr>
              <p:spPr>
                <a:xfrm>
                  <a:off x="144397" y="48432"/>
                  <a:ext cx="12701" cy="1271"/>
                </a:xfrm>
                <a:prstGeom prst="ellipse">
                  <a:avLst/>
                </a:prstGeom>
                <a:noFill/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</p:grpSp>
          <p:sp>
            <p:nvSpPr>
              <p:cNvPr id="375" name="Freeform 557"/>
              <p:cNvSpPr/>
              <p:nvPr/>
            </p:nvSpPr>
            <p:spPr>
              <a:xfrm>
                <a:off x="144728" y="151064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10800"/>
                    </a:moveTo>
                    <a:cubicBezTo>
                      <a:pt x="0" y="10800"/>
                      <a:pt x="10800" y="10800"/>
                      <a:pt x="10800" y="0"/>
                    </a:cubicBezTo>
                    <a:cubicBezTo>
                      <a:pt x="10800" y="0"/>
                      <a:pt x="21600" y="10800"/>
                      <a:pt x="21600" y="10800"/>
                    </a:cubicBezTo>
                    <a:cubicBezTo>
                      <a:pt x="21600" y="21600"/>
                      <a:pt x="10800" y="21600"/>
                      <a:pt x="10800" y="21600"/>
                    </a:cubicBezTo>
                    <a:cubicBezTo>
                      <a:pt x="10800" y="21600"/>
                      <a:pt x="0" y="10800"/>
                      <a:pt x="0" y="10800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376" name="Freeform 558"/>
              <p:cNvSpPr/>
              <p:nvPr/>
            </p:nvSpPr>
            <p:spPr>
              <a:xfrm>
                <a:off x="142570" y="144555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194" h="21600" fill="norm" stroke="1" extrusionOk="0">
                    <a:moveTo>
                      <a:pt x="0" y="4320"/>
                    </a:moveTo>
                    <a:cubicBezTo>
                      <a:pt x="0" y="4320"/>
                      <a:pt x="0" y="4320"/>
                      <a:pt x="2400" y="4320"/>
                    </a:cubicBezTo>
                    <a:cubicBezTo>
                      <a:pt x="2400" y="2160"/>
                      <a:pt x="4800" y="2160"/>
                      <a:pt x="7200" y="0"/>
                    </a:cubicBezTo>
                    <a:cubicBezTo>
                      <a:pt x="9600" y="2160"/>
                      <a:pt x="12000" y="2160"/>
                      <a:pt x="12000" y="2160"/>
                    </a:cubicBezTo>
                    <a:cubicBezTo>
                      <a:pt x="14400" y="6480"/>
                      <a:pt x="16800" y="10800"/>
                      <a:pt x="19200" y="12960"/>
                    </a:cubicBezTo>
                    <a:cubicBezTo>
                      <a:pt x="21600" y="17280"/>
                      <a:pt x="19200" y="21600"/>
                      <a:pt x="16800" y="21600"/>
                    </a:cubicBezTo>
                    <a:cubicBezTo>
                      <a:pt x="16800" y="21600"/>
                      <a:pt x="16800" y="21600"/>
                      <a:pt x="14400" y="21600"/>
                    </a:cubicBezTo>
                    <a:cubicBezTo>
                      <a:pt x="14400" y="21600"/>
                      <a:pt x="12000" y="19440"/>
                      <a:pt x="12000" y="17280"/>
                    </a:cubicBezTo>
                    <a:cubicBezTo>
                      <a:pt x="12000" y="10800"/>
                      <a:pt x="7200" y="8640"/>
                      <a:pt x="2400" y="6480"/>
                    </a:cubicBezTo>
                    <a:cubicBezTo>
                      <a:pt x="0" y="6480"/>
                      <a:pt x="0" y="4320"/>
                      <a:pt x="0" y="4320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377" name="Freeform 559"/>
              <p:cNvSpPr/>
              <p:nvPr/>
            </p:nvSpPr>
            <p:spPr>
              <a:xfrm>
                <a:off x="141906" y="103078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590" h="21600" fill="norm" stroke="1" extrusionOk="0">
                    <a:moveTo>
                      <a:pt x="6646" y="10800"/>
                    </a:moveTo>
                    <a:cubicBezTo>
                      <a:pt x="8308" y="9257"/>
                      <a:pt x="4985" y="7714"/>
                      <a:pt x="6646" y="6171"/>
                    </a:cubicBezTo>
                    <a:cubicBezTo>
                      <a:pt x="8308" y="4629"/>
                      <a:pt x="8308" y="1543"/>
                      <a:pt x="8308" y="0"/>
                    </a:cubicBezTo>
                    <a:cubicBezTo>
                      <a:pt x="8308" y="0"/>
                      <a:pt x="9969" y="0"/>
                      <a:pt x="11631" y="0"/>
                    </a:cubicBezTo>
                    <a:cubicBezTo>
                      <a:pt x="11631" y="0"/>
                      <a:pt x="11631" y="0"/>
                      <a:pt x="11631" y="1543"/>
                    </a:cubicBezTo>
                    <a:cubicBezTo>
                      <a:pt x="11631" y="4629"/>
                      <a:pt x="11631" y="6171"/>
                      <a:pt x="14954" y="6171"/>
                    </a:cubicBezTo>
                    <a:cubicBezTo>
                      <a:pt x="14954" y="6171"/>
                      <a:pt x="16615" y="6171"/>
                      <a:pt x="16615" y="6171"/>
                    </a:cubicBezTo>
                    <a:cubicBezTo>
                      <a:pt x="19938" y="6171"/>
                      <a:pt x="21600" y="7714"/>
                      <a:pt x="19938" y="10800"/>
                    </a:cubicBezTo>
                    <a:cubicBezTo>
                      <a:pt x="19938" y="12343"/>
                      <a:pt x="18277" y="13886"/>
                      <a:pt x="18277" y="16971"/>
                    </a:cubicBezTo>
                    <a:cubicBezTo>
                      <a:pt x="18277" y="18514"/>
                      <a:pt x="16615" y="16971"/>
                      <a:pt x="16615" y="16971"/>
                    </a:cubicBezTo>
                    <a:cubicBezTo>
                      <a:pt x="13292" y="15429"/>
                      <a:pt x="9969" y="15429"/>
                      <a:pt x="8308" y="20057"/>
                    </a:cubicBezTo>
                    <a:cubicBezTo>
                      <a:pt x="8308" y="20057"/>
                      <a:pt x="4985" y="21600"/>
                      <a:pt x="3323" y="21600"/>
                    </a:cubicBezTo>
                    <a:cubicBezTo>
                      <a:pt x="3323" y="21600"/>
                      <a:pt x="1662" y="21600"/>
                      <a:pt x="0" y="20057"/>
                    </a:cubicBezTo>
                    <a:cubicBezTo>
                      <a:pt x="0" y="20057"/>
                      <a:pt x="0" y="18514"/>
                      <a:pt x="1662" y="16971"/>
                    </a:cubicBezTo>
                    <a:cubicBezTo>
                      <a:pt x="3323" y="15429"/>
                      <a:pt x="4985" y="13886"/>
                      <a:pt x="6646" y="12343"/>
                    </a:cubicBezTo>
                    <a:cubicBezTo>
                      <a:pt x="6646" y="12343"/>
                      <a:pt x="6646" y="10800"/>
                      <a:pt x="6646" y="10800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378" name="Freeform 560"/>
              <p:cNvSpPr/>
              <p:nvPr/>
            </p:nvSpPr>
            <p:spPr>
              <a:xfrm>
                <a:off x="121056" y="131932"/>
                <a:ext cx="31126" cy="10612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60" h="21600" fill="norm" stroke="1" extrusionOk="0">
                    <a:moveTo>
                      <a:pt x="5973" y="11343"/>
                    </a:moveTo>
                    <a:cubicBezTo>
                      <a:pt x="5973" y="11222"/>
                      <a:pt x="6381" y="10981"/>
                      <a:pt x="6381" y="10860"/>
                    </a:cubicBezTo>
                    <a:cubicBezTo>
                      <a:pt x="5973" y="10619"/>
                      <a:pt x="5973" y="10498"/>
                      <a:pt x="5973" y="10257"/>
                    </a:cubicBezTo>
                    <a:cubicBezTo>
                      <a:pt x="5973" y="10136"/>
                      <a:pt x="5566" y="9895"/>
                      <a:pt x="5566" y="9774"/>
                    </a:cubicBezTo>
                    <a:cubicBezTo>
                      <a:pt x="5566" y="9654"/>
                      <a:pt x="5158" y="9533"/>
                      <a:pt x="5158" y="9412"/>
                    </a:cubicBezTo>
                    <a:cubicBezTo>
                      <a:pt x="4343" y="9292"/>
                      <a:pt x="3935" y="9050"/>
                      <a:pt x="3935" y="8809"/>
                    </a:cubicBezTo>
                    <a:cubicBezTo>
                      <a:pt x="3528" y="8568"/>
                      <a:pt x="2713" y="8447"/>
                      <a:pt x="2713" y="8326"/>
                    </a:cubicBezTo>
                    <a:cubicBezTo>
                      <a:pt x="2305" y="8085"/>
                      <a:pt x="2713" y="7844"/>
                      <a:pt x="2713" y="7723"/>
                    </a:cubicBezTo>
                    <a:cubicBezTo>
                      <a:pt x="1898" y="7361"/>
                      <a:pt x="2713" y="6999"/>
                      <a:pt x="2713" y="6758"/>
                    </a:cubicBezTo>
                    <a:cubicBezTo>
                      <a:pt x="3120" y="6275"/>
                      <a:pt x="3935" y="5913"/>
                      <a:pt x="3935" y="5551"/>
                    </a:cubicBezTo>
                    <a:cubicBezTo>
                      <a:pt x="4343" y="5189"/>
                      <a:pt x="4751" y="4947"/>
                      <a:pt x="5158" y="4706"/>
                    </a:cubicBezTo>
                    <a:cubicBezTo>
                      <a:pt x="5158" y="4465"/>
                      <a:pt x="5566" y="4103"/>
                      <a:pt x="5973" y="3861"/>
                    </a:cubicBezTo>
                    <a:cubicBezTo>
                      <a:pt x="6381" y="3620"/>
                      <a:pt x="6381" y="3379"/>
                      <a:pt x="6788" y="3137"/>
                    </a:cubicBezTo>
                    <a:cubicBezTo>
                      <a:pt x="7196" y="2775"/>
                      <a:pt x="6788" y="2534"/>
                      <a:pt x="7603" y="2293"/>
                    </a:cubicBezTo>
                    <a:cubicBezTo>
                      <a:pt x="8011" y="1569"/>
                      <a:pt x="8826" y="845"/>
                      <a:pt x="9641" y="121"/>
                    </a:cubicBezTo>
                    <a:cubicBezTo>
                      <a:pt x="9641" y="0"/>
                      <a:pt x="9641" y="0"/>
                      <a:pt x="9641" y="0"/>
                    </a:cubicBezTo>
                    <a:cubicBezTo>
                      <a:pt x="9641" y="0"/>
                      <a:pt x="10049" y="0"/>
                      <a:pt x="10049" y="121"/>
                    </a:cubicBezTo>
                    <a:cubicBezTo>
                      <a:pt x="10049" y="362"/>
                      <a:pt x="10049" y="483"/>
                      <a:pt x="10456" y="724"/>
                    </a:cubicBezTo>
                    <a:cubicBezTo>
                      <a:pt x="10456" y="965"/>
                      <a:pt x="10456" y="1207"/>
                      <a:pt x="10456" y="1448"/>
                    </a:cubicBezTo>
                    <a:cubicBezTo>
                      <a:pt x="10864" y="1689"/>
                      <a:pt x="10864" y="2051"/>
                      <a:pt x="10864" y="2413"/>
                    </a:cubicBezTo>
                    <a:cubicBezTo>
                      <a:pt x="10864" y="2655"/>
                      <a:pt x="11271" y="2775"/>
                      <a:pt x="11271" y="2896"/>
                    </a:cubicBezTo>
                    <a:cubicBezTo>
                      <a:pt x="11271" y="3137"/>
                      <a:pt x="10864" y="3258"/>
                      <a:pt x="11679" y="3379"/>
                    </a:cubicBezTo>
                    <a:cubicBezTo>
                      <a:pt x="11679" y="3379"/>
                      <a:pt x="11679" y="3379"/>
                      <a:pt x="11679" y="3379"/>
                    </a:cubicBezTo>
                    <a:cubicBezTo>
                      <a:pt x="11679" y="3741"/>
                      <a:pt x="11679" y="3982"/>
                      <a:pt x="12086" y="4223"/>
                    </a:cubicBezTo>
                    <a:cubicBezTo>
                      <a:pt x="12086" y="4465"/>
                      <a:pt x="12086" y="4706"/>
                      <a:pt x="12086" y="4947"/>
                    </a:cubicBezTo>
                    <a:cubicBezTo>
                      <a:pt x="12494" y="5309"/>
                      <a:pt x="12494" y="5551"/>
                      <a:pt x="12494" y="5913"/>
                    </a:cubicBezTo>
                    <a:cubicBezTo>
                      <a:pt x="12086" y="6516"/>
                      <a:pt x="12494" y="6516"/>
                      <a:pt x="12086" y="6637"/>
                    </a:cubicBezTo>
                    <a:cubicBezTo>
                      <a:pt x="12086" y="7120"/>
                      <a:pt x="12902" y="7482"/>
                      <a:pt x="13717" y="7844"/>
                    </a:cubicBezTo>
                    <a:cubicBezTo>
                      <a:pt x="14532" y="8206"/>
                      <a:pt x="14532" y="8206"/>
                      <a:pt x="16162" y="8568"/>
                    </a:cubicBezTo>
                    <a:cubicBezTo>
                      <a:pt x="16977" y="8688"/>
                      <a:pt x="17792" y="8930"/>
                      <a:pt x="18607" y="9050"/>
                    </a:cubicBezTo>
                    <a:cubicBezTo>
                      <a:pt x="19015" y="9171"/>
                      <a:pt x="19422" y="9292"/>
                      <a:pt x="19830" y="9412"/>
                    </a:cubicBezTo>
                    <a:cubicBezTo>
                      <a:pt x="20237" y="9533"/>
                      <a:pt x="21460" y="9654"/>
                      <a:pt x="21460" y="10016"/>
                    </a:cubicBezTo>
                    <a:cubicBezTo>
                      <a:pt x="21052" y="10257"/>
                      <a:pt x="21460" y="10498"/>
                      <a:pt x="21052" y="10740"/>
                    </a:cubicBezTo>
                    <a:cubicBezTo>
                      <a:pt x="21052" y="10740"/>
                      <a:pt x="21052" y="10860"/>
                      <a:pt x="21052" y="10860"/>
                    </a:cubicBezTo>
                    <a:cubicBezTo>
                      <a:pt x="21052" y="11343"/>
                      <a:pt x="20645" y="11826"/>
                      <a:pt x="20645" y="12308"/>
                    </a:cubicBezTo>
                    <a:cubicBezTo>
                      <a:pt x="20237" y="12912"/>
                      <a:pt x="20237" y="13394"/>
                      <a:pt x="19830" y="13877"/>
                    </a:cubicBezTo>
                    <a:cubicBezTo>
                      <a:pt x="19422" y="13998"/>
                      <a:pt x="19830" y="14118"/>
                      <a:pt x="19830" y="14239"/>
                    </a:cubicBezTo>
                    <a:cubicBezTo>
                      <a:pt x="19830" y="14722"/>
                      <a:pt x="19830" y="15325"/>
                      <a:pt x="19830" y="15808"/>
                    </a:cubicBezTo>
                    <a:cubicBezTo>
                      <a:pt x="19422" y="16049"/>
                      <a:pt x="19422" y="16291"/>
                      <a:pt x="19422" y="16532"/>
                    </a:cubicBezTo>
                    <a:cubicBezTo>
                      <a:pt x="19422" y="16773"/>
                      <a:pt x="19422" y="17015"/>
                      <a:pt x="19422" y="17135"/>
                    </a:cubicBezTo>
                    <a:cubicBezTo>
                      <a:pt x="19015" y="17377"/>
                      <a:pt x="19015" y="17497"/>
                      <a:pt x="19015" y="17739"/>
                    </a:cubicBezTo>
                    <a:cubicBezTo>
                      <a:pt x="19015" y="17859"/>
                      <a:pt x="18607" y="17859"/>
                      <a:pt x="18607" y="17980"/>
                    </a:cubicBezTo>
                    <a:cubicBezTo>
                      <a:pt x="17792" y="18101"/>
                      <a:pt x="17385" y="18342"/>
                      <a:pt x="16569" y="18463"/>
                    </a:cubicBezTo>
                    <a:cubicBezTo>
                      <a:pt x="16569" y="18463"/>
                      <a:pt x="16162" y="18583"/>
                      <a:pt x="15754" y="18704"/>
                    </a:cubicBezTo>
                    <a:cubicBezTo>
                      <a:pt x="14532" y="19066"/>
                      <a:pt x="12902" y="19549"/>
                      <a:pt x="11271" y="19790"/>
                    </a:cubicBezTo>
                    <a:cubicBezTo>
                      <a:pt x="10864" y="19911"/>
                      <a:pt x="10864" y="20031"/>
                      <a:pt x="10456" y="20152"/>
                    </a:cubicBezTo>
                    <a:cubicBezTo>
                      <a:pt x="8826" y="20514"/>
                      <a:pt x="8011" y="20997"/>
                      <a:pt x="6381" y="21359"/>
                    </a:cubicBezTo>
                    <a:cubicBezTo>
                      <a:pt x="5973" y="21359"/>
                      <a:pt x="5566" y="21479"/>
                      <a:pt x="5158" y="21600"/>
                    </a:cubicBezTo>
                    <a:cubicBezTo>
                      <a:pt x="5158" y="21600"/>
                      <a:pt x="5158" y="21479"/>
                      <a:pt x="5158" y="21479"/>
                    </a:cubicBezTo>
                    <a:cubicBezTo>
                      <a:pt x="5158" y="21359"/>
                      <a:pt x="5566" y="21238"/>
                      <a:pt x="5566" y="21117"/>
                    </a:cubicBezTo>
                    <a:cubicBezTo>
                      <a:pt x="5973" y="20876"/>
                      <a:pt x="5973" y="20514"/>
                      <a:pt x="6788" y="20273"/>
                    </a:cubicBezTo>
                    <a:cubicBezTo>
                      <a:pt x="7603" y="19790"/>
                      <a:pt x="8011" y="19307"/>
                      <a:pt x="8826" y="18825"/>
                    </a:cubicBezTo>
                    <a:cubicBezTo>
                      <a:pt x="8826" y="18583"/>
                      <a:pt x="9641" y="18463"/>
                      <a:pt x="9641" y="18342"/>
                    </a:cubicBezTo>
                    <a:cubicBezTo>
                      <a:pt x="10456" y="17980"/>
                      <a:pt x="11271" y="17739"/>
                      <a:pt x="12086" y="17497"/>
                    </a:cubicBezTo>
                    <a:cubicBezTo>
                      <a:pt x="12494" y="17377"/>
                      <a:pt x="12494" y="17256"/>
                      <a:pt x="12902" y="17135"/>
                    </a:cubicBezTo>
                    <a:cubicBezTo>
                      <a:pt x="12902" y="17015"/>
                      <a:pt x="13309" y="16894"/>
                      <a:pt x="13717" y="16773"/>
                    </a:cubicBezTo>
                    <a:cubicBezTo>
                      <a:pt x="14124" y="16653"/>
                      <a:pt x="14124" y="16532"/>
                      <a:pt x="13717" y="16411"/>
                    </a:cubicBezTo>
                    <a:cubicBezTo>
                      <a:pt x="13309" y="16049"/>
                      <a:pt x="12902" y="15808"/>
                      <a:pt x="12086" y="15446"/>
                    </a:cubicBezTo>
                    <a:cubicBezTo>
                      <a:pt x="11679" y="15204"/>
                      <a:pt x="10864" y="15204"/>
                      <a:pt x="10049" y="15084"/>
                    </a:cubicBezTo>
                    <a:cubicBezTo>
                      <a:pt x="9641" y="15084"/>
                      <a:pt x="7196" y="15084"/>
                      <a:pt x="6788" y="15084"/>
                    </a:cubicBezTo>
                    <a:cubicBezTo>
                      <a:pt x="6788" y="15084"/>
                      <a:pt x="6381" y="15204"/>
                      <a:pt x="6381" y="15204"/>
                    </a:cubicBezTo>
                    <a:cubicBezTo>
                      <a:pt x="4343" y="14963"/>
                      <a:pt x="2305" y="14842"/>
                      <a:pt x="675" y="14601"/>
                    </a:cubicBezTo>
                    <a:cubicBezTo>
                      <a:pt x="-140" y="14601"/>
                      <a:pt x="-140" y="14601"/>
                      <a:pt x="268" y="14480"/>
                    </a:cubicBezTo>
                    <a:cubicBezTo>
                      <a:pt x="1083" y="13998"/>
                      <a:pt x="1898" y="13636"/>
                      <a:pt x="2713" y="13153"/>
                    </a:cubicBezTo>
                    <a:cubicBezTo>
                      <a:pt x="3120" y="12791"/>
                      <a:pt x="3935" y="12308"/>
                      <a:pt x="5158" y="11946"/>
                    </a:cubicBezTo>
                    <a:cubicBezTo>
                      <a:pt x="5566" y="11826"/>
                      <a:pt x="5566" y="11584"/>
                      <a:pt x="5973" y="11343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379" name="Freeform 561"/>
              <p:cNvSpPr/>
              <p:nvPr/>
            </p:nvSpPr>
            <p:spPr>
              <a:xfrm>
                <a:off x="129678" y="251509"/>
                <a:ext cx="22836" cy="3265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92" h="21600" fill="norm" stroke="1" extrusionOk="0">
                    <a:moveTo>
                      <a:pt x="21046" y="17280"/>
                    </a:moveTo>
                    <a:cubicBezTo>
                      <a:pt x="21600" y="17673"/>
                      <a:pt x="21046" y="17673"/>
                      <a:pt x="21046" y="18065"/>
                    </a:cubicBezTo>
                    <a:cubicBezTo>
                      <a:pt x="21046" y="18065"/>
                      <a:pt x="20492" y="18065"/>
                      <a:pt x="20492" y="18065"/>
                    </a:cubicBezTo>
                    <a:cubicBezTo>
                      <a:pt x="19385" y="17673"/>
                      <a:pt x="18831" y="18065"/>
                      <a:pt x="17723" y="17673"/>
                    </a:cubicBezTo>
                    <a:cubicBezTo>
                      <a:pt x="17169" y="17673"/>
                      <a:pt x="16615" y="18065"/>
                      <a:pt x="16615" y="18458"/>
                    </a:cubicBezTo>
                    <a:cubicBezTo>
                      <a:pt x="17169" y="18851"/>
                      <a:pt x="17169" y="19244"/>
                      <a:pt x="17723" y="19636"/>
                    </a:cubicBezTo>
                    <a:cubicBezTo>
                      <a:pt x="18831" y="20029"/>
                      <a:pt x="19385" y="20815"/>
                      <a:pt x="19938" y="21600"/>
                    </a:cubicBezTo>
                    <a:cubicBezTo>
                      <a:pt x="2215" y="21600"/>
                      <a:pt x="2215" y="21600"/>
                      <a:pt x="2215" y="21600"/>
                    </a:cubicBezTo>
                    <a:cubicBezTo>
                      <a:pt x="2769" y="20815"/>
                      <a:pt x="3877" y="19636"/>
                      <a:pt x="4985" y="18851"/>
                    </a:cubicBezTo>
                    <a:cubicBezTo>
                      <a:pt x="4985" y="18851"/>
                      <a:pt x="4985" y="18065"/>
                      <a:pt x="5538" y="17673"/>
                    </a:cubicBezTo>
                    <a:cubicBezTo>
                      <a:pt x="4985" y="17673"/>
                      <a:pt x="4431" y="17673"/>
                      <a:pt x="3877" y="17673"/>
                    </a:cubicBezTo>
                    <a:cubicBezTo>
                      <a:pt x="2769" y="17673"/>
                      <a:pt x="2215" y="17280"/>
                      <a:pt x="1662" y="17673"/>
                    </a:cubicBezTo>
                    <a:cubicBezTo>
                      <a:pt x="1108" y="18065"/>
                      <a:pt x="554" y="18065"/>
                      <a:pt x="554" y="17673"/>
                    </a:cubicBezTo>
                    <a:cubicBezTo>
                      <a:pt x="0" y="17673"/>
                      <a:pt x="0" y="17280"/>
                      <a:pt x="0" y="17280"/>
                    </a:cubicBezTo>
                    <a:cubicBezTo>
                      <a:pt x="554" y="16495"/>
                      <a:pt x="1108" y="15709"/>
                      <a:pt x="2215" y="15316"/>
                    </a:cubicBezTo>
                    <a:cubicBezTo>
                      <a:pt x="3877" y="14138"/>
                      <a:pt x="4431" y="12567"/>
                      <a:pt x="5538" y="11389"/>
                    </a:cubicBezTo>
                    <a:cubicBezTo>
                      <a:pt x="6092" y="10996"/>
                      <a:pt x="6092" y="10604"/>
                      <a:pt x="5538" y="10604"/>
                    </a:cubicBezTo>
                    <a:cubicBezTo>
                      <a:pt x="4431" y="10604"/>
                      <a:pt x="3323" y="10604"/>
                      <a:pt x="2215" y="10604"/>
                    </a:cubicBezTo>
                    <a:cubicBezTo>
                      <a:pt x="2215" y="10604"/>
                      <a:pt x="1662" y="10211"/>
                      <a:pt x="1662" y="10211"/>
                    </a:cubicBezTo>
                    <a:cubicBezTo>
                      <a:pt x="1662" y="10211"/>
                      <a:pt x="1662" y="9818"/>
                      <a:pt x="2215" y="9818"/>
                    </a:cubicBezTo>
                    <a:cubicBezTo>
                      <a:pt x="2769" y="9033"/>
                      <a:pt x="3323" y="8640"/>
                      <a:pt x="3323" y="7855"/>
                    </a:cubicBezTo>
                    <a:cubicBezTo>
                      <a:pt x="4985" y="6284"/>
                      <a:pt x="6646" y="4713"/>
                      <a:pt x="8308" y="3142"/>
                    </a:cubicBezTo>
                    <a:cubicBezTo>
                      <a:pt x="9415" y="1964"/>
                      <a:pt x="11077" y="1178"/>
                      <a:pt x="11077" y="0"/>
                    </a:cubicBezTo>
                    <a:cubicBezTo>
                      <a:pt x="11077" y="0"/>
                      <a:pt x="11077" y="0"/>
                      <a:pt x="11077" y="0"/>
                    </a:cubicBezTo>
                    <a:cubicBezTo>
                      <a:pt x="11631" y="393"/>
                      <a:pt x="12185" y="785"/>
                      <a:pt x="12738" y="1178"/>
                    </a:cubicBezTo>
                    <a:cubicBezTo>
                      <a:pt x="14400" y="2749"/>
                      <a:pt x="15508" y="4713"/>
                      <a:pt x="17169" y="6284"/>
                    </a:cubicBezTo>
                    <a:cubicBezTo>
                      <a:pt x="18831" y="7462"/>
                      <a:pt x="19385" y="9033"/>
                      <a:pt x="20492" y="10211"/>
                    </a:cubicBezTo>
                    <a:cubicBezTo>
                      <a:pt x="20492" y="10211"/>
                      <a:pt x="20492" y="10211"/>
                      <a:pt x="20492" y="10211"/>
                    </a:cubicBezTo>
                    <a:cubicBezTo>
                      <a:pt x="20492" y="10211"/>
                      <a:pt x="20492" y="10604"/>
                      <a:pt x="20492" y="10604"/>
                    </a:cubicBezTo>
                    <a:cubicBezTo>
                      <a:pt x="19938" y="10211"/>
                      <a:pt x="19385" y="10211"/>
                      <a:pt x="19385" y="10211"/>
                    </a:cubicBezTo>
                    <a:cubicBezTo>
                      <a:pt x="18277" y="10211"/>
                      <a:pt x="17169" y="10604"/>
                      <a:pt x="15508" y="10604"/>
                    </a:cubicBezTo>
                    <a:cubicBezTo>
                      <a:pt x="14954" y="10604"/>
                      <a:pt x="14954" y="11389"/>
                      <a:pt x="14954" y="11782"/>
                    </a:cubicBezTo>
                    <a:cubicBezTo>
                      <a:pt x="15508" y="12175"/>
                      <a:pt x="16062" y="12960"/>
                      <a:pt x="17169" y="13353"/>
                    </a:cubicBezTo>
                    <a:cubicBezTo>
                      <a:pt x="17723" y="14138"/>
                      <a:pt x="18831" y="14924"/>
                      <a:pt x="19385" y="15709"/>
                    </a:cubicBezTo>
                    <a:cubicBezTo>
                      <a:pt x="19938" y="16495"/>
                      <a:pt x="20492" y="16887"/>
                      <a:pt x="21046" y="17280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380" name="Freeform 562"/>
              <p:cNvSpPr/>
              <p:nvPr/>
            </p:nvSpPr>
            <p:spPr>
              <a:xfrm>
                <a:off x="147547" y="115654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200" h="21600" fill="norm" stroke="1" extrusionOk="0">
                    <a:moveTo>
                      <a:pt x="14880" y="0"/>
                    </a:moveTo>
                    <a:cubicBezTo>
                      <a:pt x="14880" y="3600"/>
                      <a:pt x="19200" y="3600"/>
                      <a:pt x="19200" y="3600"/>
                    </a:cubicBezTo>
                    <a:cubicBezTo>
                      <a:pt x="19200" y="10800"/>
                      <a:pt x="14880" y="18000"/>
                      <a:pt x="6240" y="21600"/>
                    </a:cubicBezTo>
                    <a:cubicBezTo>
                      <a:pt x="6240" y="21600"/>
                      <a:pt x="1920" y="21600"/>
                      <a:pt x="1920" y="21600"/>
                    </a:cubicBezTo>
                    <a:cubicBezTo>
                      <a:pt x="1920" y="18000"/>
                      <a:pt x="-2400" y="18000"/>
                      <a:pt x="1920" y="14400"/>
                    </a:cubicBezTo>
                    <a:cubicBezTo>
                      <a:pt x="1920" y="14400"/>
                      <a:pt x="1920" y="10800"/>
                      <a:pt x="1920" y="10800"/>
                    </a:cubicBezTo>
                    <a:cubicBezTo>
                      <a:pt x="6240" y="7200"/>
                      <a:pt x="6240" y="7200"/>
                      <a:pt x="10560" y="3600"/>
                    </a:cubicBezTo>
                    <a:cubicBezTo>
                      <a:pt x="10560" y="3600"/>
                      <a:pt x="14880" y="0"/>
                      <a:pt x="1488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381" name="Freeform 563"/>
              <p:cNvSpPr/>
              <p:nvPr/>
            </p:nvSpPr>
            <p:spPr>
              <a:xfrm>
                <a:off x="147319" y="157978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600" h="20829" fill="norm" stroke="1" extrusionOk="0">
                    <a:moveTo>
                      <a:pt x="19600" y="11572"/>
                    </a:moveTo>
                    <a:cubicBezTo>
                      <a:pt x="19600" y="17743"/>
                      <a:pt x="16000" y="17743"/>
                      <a:pt x="16000" y="20829"/>
                    </a:cubicBezTo>
                    <a:cubicBezTo>
                      <a:pt x="16000" y="20829"/>
                      <a:pt x="16000" y="20829"/>
                      <a:pt x="16000" y="20829"/>
                    </a:cubicBezTo>
                    <a:cubicBezTo>
                      <a:pt x="8800" y="17743"/>
                      <a:pt x="5200" y="11572"/>
                      <a:pt x="1600" y="8486"/>
                    </a:cubicBezTo>
                    <a:cubicBezTo>
                      <a:pt x="-2000" y="8486"/>
                      <a:pt x="1600" y="5400"/>
                      <a:pt x="1600" y="5400"/>
                    </a:cubicBezTo>
                    <a:cubicBezTo>
                      <a:pt x="1600" y="2315"/>
                      <a:pt x="1600" y="2315"/>
                      <a:pt x="1600" y="2315"/>
                    </a:cubicBezTo>
                    <a:cubicBezTo>
                      <a:pt x="5200" y="-771"/>
                      <a:pt x="8800" y="-771"/>
                      <a:pt x="8800" y="2315"/>
                    </a:cubicBezTo>
                    <a:cubicBezTo>
                      <a:pt x="12400" y="5400"/>
                      <a:pt x="16000" y="8486"/>
                      <a:pt x="19600" y="11572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382" name="Freeform 564"/>
              <p:cNvSpPr/>
              <p:nvPr/>
            </p:nvSpPr>
            <p:spPr>
              <a:xfrm>
                <a:off x="148200" y="121831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8600" h="21600" fill="norm" stroke="1" extrusionOk="0">
                    <a:moveTo>
                      <a:pt x="16200" y="14400"/>
                    </a:moveTo>
                    <a:cubicBezTo>
                      <a:pt x="16200" y="21600"/>
                      <a:pt x="16200" y="21600"/>
                      <a:pt x="5400" y="21600"/>
                    </a:cubicBezTo>
                    <a:cubicBezTo>
                      <a:pt x="5400" y="21600"/>
                      <a:pt x="0" y="21600"/>
                      <a:pt x="0" y="14400"/>
                    </a:cubicBezTo>
                    <a:cubicBezTo>
                      <a:pt x="0" y="7200"/>
                      <a:pt x="5400" y="0"/>
                      <a:pt x="16200" y="0"/>
                    </a:cubicBezTo>
                    <a:cubicBezTo>
                      <a:pt x="21600" y="7200"/>
                      <a:pt x="16200" y="7200"/>
                      <a:pt x="16200" y="14400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383" name="Freeform 565"/>
              <p:cNvSpPr/>
              <p:nvPr/>
            </p:nvSpPr>
            <p:spPr>
              <a:xfrm>
                <a:off x="148810" y="143452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10800"/>
                    </a:moveTo>
                    <a:cubicBezTo>
                      <a:pt x="0" y="9000"/>
                      <a:pt x="0" y="5400"/>
                      <a:pt x="5400" y="3600"/>
                    </a:cubicBezTo>
                    <a:cubicBezTo>
                      <a:pt x="5400" y="1800"/>
                      <a:pt x="5400" y="0"/>
                      <a:pt x="10800" y="0"/>
                    </a:cubicBezTo>
                    <a:cubicBezTo>
                      <a:pt x="16200" y="1800"/>
                      <a:pt x="21600" y="1800"/>
                      <a:pt x="21600" y="3600"/>
                    </a:cubicBezTo>
                    <a:cubicBezTo>
                      <a:pt x="16200" y="9000"/>
                      <a:pt x="21600" y="14400"/>
                      <a:pt x="10800" y="19800"/>
                    </a:cubicBezTo>
                    <a:cubicBezTo>
                      <a:pt x="5400" y="19800"/>
                      <a:pt x="5400" y="19800"/>
                      <a:pt x="5400" y="21600"/>
                    </a:cubicBezTo>
                    <a:cubicBezTo>
                      <a:pt x="5400" y="19800"/>
                      <a:pt x="0" y="19800"/>
                      <a:pt x="0" y="19800"/>
                    </a:cubicBezTo>
                    <a:cubicBezTo>
                      <a:pt x="0" y="16200"/>
                      <a:pt x="0" y="14400"/>
                      <a:pt x="0" y="10800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384" name="Freeform 566"/>
              <p:cNvSpPr/>
              <p:nvPr/>
            </p:nvSpPr>
            <p:spPr>
              <a:xfrm>
                <a:off x="150023" y="136282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0800" y="0"/>
                    </a:moveTo>
                    <a:cubicBezTo>
                      <a:pt x="14400" y="0"/>
                      <a:pt x="21600" y="7200"/>
                      <a:pt x="21600" y="10800"/>
                    </a:cubicBezTo>
                    <a:cubicBezTo>
                      <a:pt x="21600" y="14400"/>
                      <a:pt x="14400" y="21600"/>
                      <a:pt x="14400" y="21600"/>
                    </a:cubicBezTo>
                    <a:cubicBezTo>
                      <a:pt x="7200" y="21600"/>
                      <a:pt x="0" y="14400"/>
                      <a:pt x="0" y="7200"/>
                    </a:cubicBezTo>
                    <a:cubicBezTo>
                      <a:pt x="0" y="3600"/>
                      <a:pt x="3600" y="0"/>
                      <a:pt x="108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385" name="Freeform 567"/>
              <p:cNvSpPr/>
              <p:nvPr/>
            </p:nvSpPr>
            <p:spPr>
              <a:xfrm>
                <a:off x="151899" y="161212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6200" y="0"/>
                    </a:moveTo>
                    <a:cubicBezTo>
                      <a:pt x="16200" y="0"/>
                      <a:pt x="21600" y="5400"/>
                      <a:pt x="21600" y="5400"/>
                    </a:cubicBezTo>
                    <a:cubicBezTo>
                      <a:pt x="16200" y="10800"/>
                      <a:pt x="10800" y="16200"/>
                      <a:pt x="10800" y="21600"/>
                    </a:cubicBezTo>
                    <a:cubicBezTo>
                      <a:pt x="5400" y="16200"/>
                      <a:pt x="5400" y="16200"/>
                      <a:pt x="0" y="16200"/>
                    </a:cubicBezTo>
                    <a:cubicBezTo>
                      <a:pt x="0" y="10800"/>
                      <a:pt x="0" y="10800"/>
                      <a:pt x="0" y="10800"/>
                    </a:cubicBezTo>
                    <a:cubicBezTo>
                      <a:pt x="5400" y="5400"/>
                      <a:pt x="5400" y="0"/>
                      <a:pt x="10800" y="0"/>
                    </a:cubicBezTo>
                    <a:cubicBezTo>
                      <a:pt x="16200" y="0"/>
                      <a:pt x="16200" y="0"/>
                      <a:pt x="162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386" name="Freeform 568"/>
              <p:cNvSpPr/>
              <p:nvPr/>
            </p:nvSpPr>
            <p:spPr>
              <a:xfrm>
                <a:off x="152671" y="101424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10800"/>
                    </a:moveTo>
                    <a:cubicBezTo>
                      <a:pt x="14400" y="10800"/>
                      <a:pt x="14400" y="21600"/>
                      <a:pt x="14400" y="21600"/>
                    </a:cubicBezTo>
                    <a:cubicBezTo>
                      <a:pt x="7200" y="10800"/>
                      <a:pt x="7200" y="10800"/>
                      <a:pt x="0" y="0"/>
                    </a:cubicBezTo>
                    <a:cubicBezTo>
                      <a:pt x="7200" y="0"/>
                      <a:pt x="7200" y="0"/>
                      <a:pt x="7200" y="0"/>
                    </a:cubicBezTo>
                    <a:cubicBezTo>
                      <a:pt x="14400" y="0"/>
                      <a:pt x="14400" y="10800"/>
                      <a:pt x="21600" y="10800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387" name="Freeform 569"/>
              <p:cNvSpPr/>
              <p:nvPr/>
            </p:nvSpPr>
            <p:spPr>
              <a:xfrm>
                <a:off x="152119" y="123817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7280" y="0"/>
                    </a:moveTo>
                    <a:cubicBezTo>
                      <a:pt x="17280" y="3600"/>
                      <a:pt x="17280" y="3600"/>
                      <a:pt x="21600" y="7200"/>
                    </a:cubicBezTo>
                    <a:cubicBezTo>
                      <a:pt x="21600" y="7200"/>
                      <a:pt x="17280" y="10800"/>
                      <a:pt x="17280" y="10800"/>
                    </a:cubicBezTo>
                    <a:cubicBezTo>
                      <a:pt x="12960" y="21600"/>
                      <a:pt x="12960" y="21600"/>
                      <a:pt x="4320" y="21600"/>
                    </a:cubicBezTo>
                    <a:cubicBezTo>
                      <a:pt x="0" y="21600"/>
                      <a:pt x="0" y="21600"/>
                      <a:pt x="0" y="18000"/>
                    </a:cubicBezTo>
                    <a:cubicBezTo>
                      <a:pt x="0" y="10800"/>
                      <a:pt x="0" y="7200"/>
                      <a:pt x="4320" y="3600"/>
                    </a:cubicBezTo>
                    <a:cubicBezTo>
                      <a:pt x="4320" y="0"/>
                      <a:pt x="12960" y="0"/>
                      <a:pt x="1728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388" name="Freeform 570"/>
              <p:cNvSpPr/>
              <p:nvPr/>
            </p:nvSpPr>
            <p:spPr>
              <a:xfrm>
                <a:off x="153884" y="144555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0"/>
                    </a:moveTo>
                    <a:cubicBezTo>
                      <a:pt x="21600" y="0"/>
                      <a:pt x="21600" y="0"/>
                      <a:pt x="21600" y="10800"/>
                    </a:cubicBezTo>
                    <a:cubicBezTo>
                      <a:pt x="21600" y="10800"/>
                      <a:pt x="21600" y="10800"/>
                      <a:pt x="21600" y="21600"/>
                    </a:cubicBezTo>
                    <a:cubicBezTo>
                      <a:pt x="0" y="10800"/>
                      <a:pt x="0" y="10800"/>
                      <a:pt x="0" y="10800"/>
                    </a:cubicBezTo>
                    <a:cubicBezTo>
                      <a:pt x="0" y="1080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389" name="Freeform 571"/>
              <p:cNvSpPr/>
              <p:nvPr/>
            </p:nvSpPr>
            <p:spPr>
              <a:xfrm>
                <a:off x="151837" y="149139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196" h="19200" fill="norm" stroke="1" extrusionOk="0">
                    <a:moveTo>
                      <a:pt x="9450" y="19200"/>
                    </a:moveTo>
                    <a:cubicBezTo>
                      <a:pt x="4050" y="19200"/>
                      <a:pt x="4050" y="19200"/>
                      <a:pt x="2250" y="19200"/>
                    </a:cubicBezTo>
                    <a:cubicBezTo>
                      <a:pt x="2250" y="19200"/>
                      <a:pt x="450" y="19200"/>
                      <a:pt x="450" y="14880"/>
                    </a:cubicBezTo>
                    <a:cubicBezTo>
                      <a:pt x="450" y="10560"/>
                      <a:pt x="-1350" y="6240"/>
                      <a:pt x="2250" y="1920"/>
                    </a:cubicBezTo>
                    <a:cubicBezTo>
                      <a:pt x="2250" y="1920"/>
                      <a:pt x="4050" y="-2400"/>
                      <a:pt x="5850" y="1920"/>
                    </a:cubicBezTo>
                    <a:cubicBezTo>
                      <a:pt x="7650" y="1920"/>
                      <a:pt x="9450" y="1920"/>
                      <a:pt x="11250" y="1920"/>
                    </a:cubicBezTo>
                    <a:cubicBezTo>
                      <a:pt x="13050" y="1920"/>
                      <a:pt x="14850" y="1920"/>
                      <a:pt x="16650" y="1920"/>
                    </a:cubicBezTo>
                    <a:cubicBezTo>
                      <a:pt x="16650" y="1920"/>
                      <a:pt x="18450" y="6240"/>
                      <a:pt x="18450" y="6240"/>
                    </a:cubicBezTo>
                    <a:cubicBezTo>
                      <a:pt x="20250" y="10560"/>
                      <a:pt x="18450" y="10560"/>
                      <a:pt x="16650" y="14880"/>
                    </a:cubicBezTo>
                    <a:cubicBezTo>
                      <a:pt x="14850" y="19200"/>
                      <a:pt x="11250" y="14880"/>
                      <a:pt x="7650" y="19200"/>
                    </a:cubicBezTo>
                    <a:cubicBezTo>
                      <a:pt x="7650" y="19200"/>
                      <a:pt x="9450" y="19200"/>
                      <a:pt x="9450" y="19200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390" name="Freeform 572"/>
              <p:cNvSpPr/>
              <p:nvPr/>
            </p:nvSpPr>
            <p:spPr>
              <a:xfrm>
                <a:off x="155098" y="101424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21600"/>
                    </a:moveTo>
                    <a:cubicBezTo>
                      <a:pt x="0" y="21600"/>
                      <a:pt x="0" y="10800"/>
                      <a:pt x="0" y="10800"/>
                    </a:cubicBezTo>
                    <a:cubicBezTo>
                      <a:pt x="0" y="10800"/>
                      <a:pt x="21600" y="0"/>
                      <a:pt x="21600" y="0"/>
                    </a:cubicBezTo>
                    <a:cubicBezTo>
                      <a:pt x="0" y="21600"/>
                      <a:pt x="0" y="21600"/>
                      <a:pt x="0" y="21600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391" name="Freeform 573"/>
              <p:cNvSpPr/>
              <p:nvPr/>
            </p:nvSpPr>
            <p:spPr>
              <a:xfrm>
                <a:off x="154274" y="110572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8793" h="20541" fill="norm" stroke="1" extrusionOk="0">
                    <a:moveTo>
                      <a:pt x="12343" y="14370"/>
                    </a:moveTo>
                    <a:cubicBezTo>
                      <a:pt x="9257" y="14370"/>
                      <a:pt x="6171" y="17455"/>
                      <a:pt x="6171" y="17455"/>
                    </a:cubicBezTo>
                    <a:cubicBezTo>
                      <a:pt x="3086" y="20541"/>
                      <a:pt x="3086" y="20541"/>
                      <a:pt x="0" y="20541"/>
                    </a:cubicBezTo>
                    <a:cubicBezTo>
                      <a:pt x="0" y="20541"/>
                      <a:pt x="0" y="17455"/>
                      <a:pt x="0" y="17455"/>
                    </a:cubicBezTo>
                    <a:cubicBezTo>
                      <a:pt x="0" y="14370"/>
                      <a:pt x="3086" y="8198"/>
                      <a:pt x="3086" y="5112"/>
                    </a:cubicBezTo>
                    <a:cubicBezTo>
                      <a:pt x="6171" y="-1059"/>
                      <a:pt x="12343" y="-1059"/>
                      <a:pt x="15429" y="2027"/>
                    </a:cubicBezTo>
                    <a:cubicBezTo>
                      <a:pt x="21600" y="8198"/>
                      <a:pt x="18514" y="14370"/>
                      <a:pt x="12343" y="14370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392" name="Freeform 574"/>
              <p:cNvSpPr/>
              <p:nvPr/>
            </p:nvSpPr>
            <p:spPr>
              <a:xfrm>
                <a:off x="156494" y="152608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785" h="21600" fill="norm" stroke="1" extrusionOk="0">
                    <a:moveTo>
                      <a:pt x="0" y="12960"/>
                    </a:moveTo>
                    <a:cubicBezTo>
                      <a:pt x="0" y="8640"/>
                      <a:pt x="0" y="4320"/>
                      <a:pt x="0" y="432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1600" y="4320"/>
                      <a:pt x="21600" y="8640"/>
                      <a:pt x="18000" y="12960"/>
                    </a:cubicBezTo>
                    <a:cubicBezTo>
                      <a:pt x="14400" y="12960"/>
                      <a:pt x="10800" y="17280"/>
                      <a:pt x="7200" y="21600"/>
                    </a:cubicBezTo>
                    <a:cubicBezTo>
                      <a:pt x="7200" y="21600"/>
                      <a:pt x="3600" y="21600"/>
                      <a:pt x="3600" y="21600"/>
                    </a:cubicBezTo>
                    <a:cubicBezTo>
                      <a:pt x="0" y="17280"/>
                      <a:pt x="0" y="17280"/>
                      <a:pt x="0" y="12960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393" name="Freeform 575"/>
              <p:cNvSpPr/>
              <p:nvPr/>
            </p:nvSpPr>
            <p:spPr>
              <a:xfrm>
                <a:off x="156863" y="150150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8225" fill="norm" stroke="1" extrusionOk="0">
                    <a:moveTo>
                      <a:pt x="21600" y="18225"/>
                    </a:moveTo>
                    <a:cubicBezTo>
                      <a:pt x="12343" y="18225"/>
                      <a:pt x="6171" y="12825"/>
                      <a:pt x="0" y="12825"/>
                    </a:cubicBezTo>
                    <a:cubicBezTo>
                      <a:pt x="0" y="12825"/>
                      <a:pt x="0" y="7425"/>
                      <a:pt x="3086" y="7425"/>
                    </a:cubicBezTo>
                    <a:cubicBezTo>
                      <a:pt x="3086" y="2025"/>
                      <a:pt x="6171" y="2025"/>
                      <a:pt x="9257" y="2025"/>
                    </a:cubicBezTo>
                    <a:cubicBezTo>
                      <a:pt x="18514" y="-3375"/>
                      <a:pt x="21600" y="2025"/>
                      <a:pt x="21600" y="18225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394" name="Freeform 576"/>
              <p:cNvSpPr/>
              <p:nvPr/>
            </p:nvSpPr>
            <p:spPr>
              <a:xfrm>
                <a:off x="156863" y="127626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8600" fill="norm" stroke="1" extrusionOk="0">
                    <a:moveTo>
                      <a:pt x="21600" y="2400"/>
                    </a:moveTo>
                    <a:cubicBezTo>
                      <a:pt x="21600" y="2400"/>
                      <a:pt x="21600" y="2400"/>
                      <a:pt x="21600" y="2400"/>
                    </a:cubicBezTo>
                    <a:cubicBezTo>
                      <a:pt x="17280" y="13200"/>
                      <a:pt x="12960" y="18600"/>
                      <a:pt x="4320" y="18600"/>
                    </a:cubicBezTo>
                    <a:cubicBezTo>
                      <a:pt x="4320" y="18600"/>
                      <a:pt x="0" y="13200"/>
                      <a:pt x="0" y="13200"/>
                    </a:cubicBezTo>
                    <a:cubicBezTo>
                      <a:pt x="0" y="7800"/>
                      <a:pt x="0" y="2400"/>
                      <a:pt x="4320" y="2400"/>
                    </a:cubicBezTo>
                    <a:cubicBezTo>
                      <a:pt x="4320" y="2400"/>
                      <a:pt x="4320" y="2400"/>
                      <a:pt x="8640" y="2400"/>
                    </a:cubicBezTo>
                    <a:cubicBezTo>
                      <a:pt x="12960" y="2400"/>
                      <a:pt x="17280" y="-3000"/>
                      <a:pt x="21600" y="2400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395" name="Freeform 577"/>
              <p:cNvSpPr/>
              <p:nvPr/>
            </p:nvSpPr>
            <p:spPr>
              <a:xfrm>
                <a:off x="157582" y="157125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069" h="19747" fill="norm" stroke="1" extrusionOk="0">
                    <a:moveTo>
                      <a:pt x="19069" y="3547"/>
                    </a:moveTo>
                    <a:cubicBezTo>
                      <a:pt x="19069" y="3547"/>
                      <a:pt x="19069" y="8947"/>
                      <a:pt x="19069" y="8947"/>
                    </a:cubicBezTo>
                    <a:cubicBezTo>
                      <a:pt x="14749" y="14347"/>
                      <a:pt x="14749" y="19747"/>
                      <a:pt x="6109" y="19747"/>
                    </a:cubicBezTo>
                    <a:cubicBezTo>
                      <a:pt x="1789" y="19747"/>
                      <a:pt x="-2531" y="14347"/>
                      <a:pt x="1789" y="8947"/>
                    </a:cubicBezTo>
                    <a:cubicBezTo>
                      <a:pt x="1789" y="-1853"/>
                      <a:pt x="14749" y="-1853"/>
                      <a:pt x="19069" y="3547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396" name="Freeform 578"/>
              <p:cNvSpPr/>
              <p:nvPr/>
            </p:nvSpPr>
            <p:spPr>
              <a:xfrm>
                <a:off x="161743" y="130656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5274" h="21600" fill="norm" stroke="1" extrusionOk="0">
                    <a:moveTo>
                      <a:pt x="0" y="14400"/>
                    </a:moveTo>
                    <a:cubicBezTo>
                      <a:pt x="0" y="7200"/>
                      <a:pt x="0" y="7200"/>
                      <a:pt x="0" y="0"/>
                    </a:cubicBezTo>
                    <a:cubicBezTo>
                      <a:pt x="10800" y="7200"/>
                      <a:pt x="10800" y="14400"/>
                      <a:pt x="10800" y="14400"/>
                    </a:cubicBezTo>
                    <a:cubicBezTo>
                      <a:pt x="21600" y="21600"/>
                      <a:pt x="10800" y="21600"/>
                      <a:pt x="0" y="21600"/>
                    </a:cubicBezTo>
                    <a:cubicBezTo>
                      <a:pt x="0" y="21600"/>
                      <a:pt x="0" y="14400"/>
                      <a:pt x="0" y="14400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397" name="Freeform 579"/>
              <p:cNvSpPr/>
              <p:nvPr/>
            </p:nvSpPr>
            <p:spPr>
              <a:xfrm>
                <a:off x="160724" y="141687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0800" y="0"/>
                    </a:moveTo>
                    <a:cubicBezTo>
                      <a:pt x="14400" y="0"/>
                      <a:pt x="21600" y="10800"/>
                      <a:pt x="21600" y="14400"/>
                    </a:cubicBezTo>
                    <a:cubicBezTo>
                      <a:pt x="18000" y="18000"/>
                      <a:pt x="18000" y="18000"/>
                      <a:pt x="18000" y="21600"/>
                    </a:cubicBezTo>
                    <a:cubicBezTo>
                      <a:pt x="14400" y="21600"/>
                      <a:pt x="10800" y="21600"/>
                      <a:pt x="10800" y="21600"/>
                    </a:cubicBezTo>
                    <a:cubicBezTo>
                      <a:pt x="0" y="21600"/>
                      <a:pt x="0" y="21600"/>
                      <a:pt x="0" y="14400"/>
                    </a:cubicBezTo>
                    <a:cubicBezTo>
                      <a:pt x="0" y="7200"/>
                      <a:pt x="3600" y="0"/>
                      <a:pt x="108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398" name="Freeform 580"/>
              <p:cNvSpPr/>
              <p:nvPr/>
            </p:nvSpPr>
            <p:spPr>
              <a:xfrm>
                <a:off x="162013" y="200636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925" h="20018" fill="norm" stroke="1" extrusionOk="0">
                    <a:moveTo>
                      <a:pt x="2025" y="8100"/>
                    </a:moveTo>
                    <a:cubicBezTo>
                      <a:pt x="-675" y="5400"/>
                      <a:pt x="-675" y="2700"/>
                      <a:pt x="2025" y="0"/>
                    </a:cubicBezTo>
                    <a:cubicBezTo>
                      <a:pt x="4725" y="0"/>
                      <a:pt x="4725" y="0"/>
                      <a:pt x="7425" y="0"/>
                    </a:cubicBezTo>
                    <a:cubicBezTo>
                      <a:pt x="10125" y="2700"/>
                      <a:pt x="12825" y="8100"/>
                      <a:pt x="18225" y="8100"/>
                    </a:cubicBezTo>
                    <a:cubicBezTo>
                      <a:pt x="20925" y="8100"/>
                      <a:pt x="20925" y="10800"/>
                      <a:pt x="20925" y="13500"/>
                    </a:cubicBezTo>
                    <a:cubicBezTo>
                      <a:pt x="20925" y="16200"/>
                      <a:pt x="18225" y="18900"/>
                      <a:pt x="18225" y="18900"/>
                    </a:cubicBezTo>
                    <a:cubicBezTo>
                      <a:pt x="15525" y="21600"/>
                      <a:pt x="12825" y="18900"/>
                      <a:pt x="10125" y="16200"/>
                    </a:cubicBezTo>
                    <a:cubicBezTo>
                      <a:pt x="7425" y="13500"/>
                      <a:pt x="2025" y="13500"/>
                      <a:pt x="2025" y="8100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399" name="Freeform 581"/>
              <p:cNvSpPr/>
              <p:nvPr/>
            </p:nvSpPr>
            <p:spPr>
              <a:xfrm>
                <a:off x="159620" y="191402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214" fill="norm" stroke="1" extrusionOk="0">
                    <a:moveTo>
                      <a:pt x="0" y="11957"/>
                    </a:moveTo>
                    <a:cubicBezTo>
                      <a:pt x="0" y="10414"/>
                      <a:pt x="0" y="10414"/>
                      <a:pt x="0" y="10414"/>
                    </a:cubicBezTo>
                    <a:cubicBezTo>
                      <a:pt x="2700" y="7328"/>
                      <a:pt x="2700" y="2700"/>
                      <a:pt x="4050" y="1157"/>
                    </a:cubicBezTo>
                    <a:cubicBezTo>
                      <a:pt x="5400" y="-386"/>
                      <a:pt x="5400" y="-386"/>
                      <a:pt x="5400" y="1157"/>
                    </a:cubicBezTo>
                    <a:cubicBezTo>
                      <a:pt x="6750" y="1157"/>
                      <a:pt x="6750" y="2700"/>
                      <a:pt x="6750" y="2700"/>
                    </a:cubicBezTo>
                    <a:cubicBezTo>
                      <a:pt x="8100" y="4243"/>
                      <a:pt x="9450" y="5785"/>
                      <a:pt x="10800" y="4243"/>
                    </a:cubicBezTo>
                    <a:cubicBezTo>
                      <a:pt x="12150" y="2700"/>
                      <a:pt x="13500" y="2700"/>
                      <a:pt x="13500" y="5785"/>
                    </a:cubicBezTo>
                    <a:cubicBezTo>
                      <a:pt x="13500" y="10414"/>
                      <a:pt x="16200" y="15043"/>
                      <a:pt x="20250" y="16585"/>
                    </a:cubicBezTo>
                    <a:cubicBezTo>
                      <a:pt x="20250" y="16585"/>
                      <a:pt x="20250" y="16585"/>
                      <a:pt x="20250" y="16585"/>
                    </a:cubicBezTo>
                    <a:cubicBezTo>
                      <a:pt x="21600" y="18128"/>
                      <a:pt x="21600" y="19671"/>
                      <a:pt x="21600" y="19671"/>
                    </a:cubicBezTo>
                    <a:cubicBezTo>
                      <a:pt x="20250" y="21214"/>
                      <a:pt x="18900" y="21214"/>
                      <a:pt x="18900" y="21214"/>
                    </a:cubicBezTo>
                    <a:cubicBezTo>
                      <a:pt x="17550" y="21214"/>
                      <a:pt x="17550" y="19671"/>
                      <a:pt x="16200" y="19671"/>
                    </a:cubicBezTo>
                    <a:cubicBezTo>
                      <a:pt x="16200" y="18128"/>
                      <a:pt x="16200" y="16585"/>
                      <a:pt x="14850" y="16585"/>
                    </a:cubicBezTo>
                    <a:cubicBezTo>
                      <a:pt x="12150" y="18128"/>
                      <a:pt x="12150" y="15043"/>
                      <a:pt x="10800" y="11957"/>
                    </a:cubicBezTo>
                    <a:cubicBezTo>
                      <a:pt x="10800" y="8871"/>
                      <a:pt x="9450" y="8871"/>
                      <a:pt x="9450" y="7328"/>
                    </a:cubicBezTo>
                    <a:cubicBezTo>
                      <a:pt x="9450" y="7328"/>
                      <a:pt x="4050" y="8871"/>
                      <a:pt x="4050" y="8871"/>
                    </a:cubicBezTo>
                    <a:cubicBezTo>
                      <a:pt x="4050" y="10414"/>
                      <a:pt x="4050" y="11957"/>
                      <a:pt x="2700" y="11957"/>
                    </a:cubicBezTo>
                    <a:cubicBezTo>
                      <a:pt x="2700" y="13500"/>
                      <a:pt x="1350" y="13500"/>
                      <a:pt x="1350" y="13500"/>
                    </a:cubicBezTo>
                    <a:cubicBezTo>
                      <a:pt x="0" y="11957"/>
                      <a:pt x="0" y="11957"/>
                      <a:pt x="0" y="11957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400" name="Freeform 582"/>
              <p:cNvSpPr/>
              <p:nvPr/>
            </p:nvSpPr>
            <p:spPr>
              <a:xfrm>
                <a:off x="164243" y="133304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8429" h="21600" fill="norm" stroke="1" extrusionOk="0">
                    <a:moveTo>
                      <a:pt x="18429" y="3600"/>
                    </a:moveTo>
                    <a:cubicBezTo>
                      <a:pt x="14109" y="10800"/>
                      <a:pt x="14109" y="14400"/>
                      <a:pt x="9789" y="21600"/>
                    </a:cubicBezTo>
                    <a:cubicBezTo>
                      <a:pt x="9789" y="21600"/>
                      <a:pt x="5469" y="21600"/>
                      <a:pt x="5469" y="21600"/>
                    </a:cubicBezTo>
                    <a:cubicBezTo>
                      <a:pt x="1149" y="21600"/>
                      <a:pt x="1149" y="18000"/>
                      <a:pt x="1149" y="14400"/>
                    </a:cubicBezTo>
                    <a:cubicBezTo>
                      <a:pt x="-3171" y="10800"/>
                      <a:pt x="5469" y="0"/>
                      <a:pt x="14109" y="0"/>
                    </a:cubicBezTo>
                    <a:cubicBezTo>
                      <a:pt x="14109" y="0"/>
                      <a:pt x="18429" y="3600"/>
                      <a:pt x="18429" y="3600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401" name="Freeform 583"/>
              <p:cNvSpPr/>
              <p:nvPr/>
            </p:nvSpPr>
            <p:spPr>
              <a:xfrm>
                <a:off x="164254" y="157170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0520" fill="norm" stroke="1" extrusionOk="0">
                    <a:moveTo>
                      <a:pt x="16200" y="0"/>
                    </a:moveTo>
                    <a:cubicBezTo>
                      <a:pt x="21600" y="4320"/>
                      <a:pt x="21600" y="4320"/>
                      <a:pt x="21600" y="8640"/>
                    </a:cubicBezTo>
                    <a:cubicBezTo>
                      <a:pt x="21600" y="12960"/>
                      <a:pt x="21600" y="17280"/>
                      <a:pt x="16200" y="17280"/>
                    </a:cubicBezTo>
                    <a:cubicBezTo>
                      <a:pt x="10800" y="21600"/>
                      <a:pt x="5400" y="21600"/>
                      <a:pt x="5400" y="17280"/>
                    </a:cubicBezTo>
                    <a:cubicBezTo>
                      <a:pt x="0" y="17280"/>
                      <a:pt x="0" y="17280"/>
                      <a:pt x="0" y="12960"/>
                    </a:cubicBezTo>
                    <a:cubicBezTo>
                      <a:pt x="0" y="8640"/>
                      <a:pt x="0" y="8640"/>
                      <a:pt x="5400" y="4320"/>
                    </a:cubicBezTo>
                    <a:cubicBezTo>
                      <a:pt x="5400" y="0"/>
                      <a:pt x="10800" y="0"/>
                      <a:pt x="162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402" name="Freeform 584"/>
              <p:cNvSpPr/>
              <p:nvPr/>
            </p:nvSpPr>
            <p:spPr>
              <a:xfrm>
                <a:off x="162343" y="178311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829" h="21600" fill="norm" stroke="1" extrusionOk="0">
                    <a:moveTo>
                      <a:pt x="15429" y="20400"/>
                    </a:moveTo>
                    <a:cubicBezTo>
                      <a:pt x="15429" y="21600"/>
                      <a:pt x="12343" y="21600"/>
                      <a:pt x="10800" y="21600"/>
                    </a:cubicBezTo>
                    <a:cubicBezTo>
                      <a:pt x="7714" y="21600"/>
                      <a:pt x="9257" y="20400"/>
                      <a:pt x="9257" y="19200"/>
                    </a:cubicBezTo>
                    <a:cubicBezTo>
                      <a:pt x="9257" y="16800"/>
                      <a:pt x="9257" y="15600"/>
                      <a:pt x="6171" y="15600"/>
                    </a:cubicBezTo>
                    <a:cubicBezTo>
                      <a:pt x="4629" y="15600"/>
                      <a:pt x="3086" y="15600"/>
                      <a:pt x="3086" y="13200"/>
                    </a:cubicBezTo>
                    <a:cubicBezTo>
                      <a:pt x="3086" y="13200"/>
                      <a:pt x="3086" y="12000"/>
                      <a:pt x="6171" y="12000"/>
                    </a:cubicBezTo>
                    <a:cubicBezTo>
                      <a:pt x="6171" y="12000"/>
                      <a:pt x="7714" y="12000"/>
                      <a:pt x="9257" y="12000"/>
                    </a:cubicBezTo>
                    <a:cubicBezTo>
                      <a:pt x="10800" y="12000"/>
                      <a:pt x="10800" y="12000"/>
                      <a:pt x="10800" y="10800"/>
                    </a:cubicBezTo>
                    <a:cubicBezTo>
                      <a:pt x="10800" y="10800"/>
                      <a:pt x="10800" y="9600"/>
                      <a:pt x="10800" y="9600"/>
                    </a:cubicBezTo>
                    <a:cubicBezTo>
                      <a:pt x="10800" y="8400"/>
                      <a:pt x="9257" y="8400"/>
                      <a:pt x="9257" y="8400"/>
                    </a:cubicBezTo>
                    <a:cubicBezTo>
                      <a:pt x="6171" y="7200"/>
                      <a:pt x="4629" y="7200"/>
                      <a:pt x="3086" y="6000"/>
                    </a:cubicBezTo>
                    <a:cubicBezTo>
                      <a:pt x="1543" y="4800"/>
                      <a:pt x="0" y="3600"/>
                      <a:pt x="0" y="2400"/>
                    </a:cubicBezTo>
                    <a:cubicBezTo>
                      <a:pt x="0" y="2400"/>
                      <a:pt x="3086" y="0"/>
                      <a:pt x="4629" y="0"/>
                    </a:cubicBezTo>
                    <a:cubicBezTo>
                      <a:pt x="6171" y="0"/>
                      <a:pt x="6171" y="0"/>
                      <a:pt x="7714" y="0"/>
                    </a:cubicBezTo>
                    <a:cubicBezTo>
                      <a:pt x="7714" y="0"/>
                      <a:pt x="9257" y="1200"/>
                      <a:pt x="10800" y="1200"/>
                    </a:cubicBezTo>
                    <a:cubicBezTo>
                      <a:pt x="12343" y="2400"/>
                      <a:pt x="13886" y="2400"/>
                      <a:pt x="15429" y="2400"/>
                    </a:cubicBezTo>
                    <a:cubicBezTo>
                      <a:pt x="18514" y="2400"/>
                      <a:pt x="20057" y="3600"/>
                      <a:pt x="18514" y="6000"/>
                    </a:cubicBezTo>
                    <a:cubicBezTo>
                      <a:pt x="16971" y="7200"/>
                      <a:pt x="16971" y="8400"/>
                      <a:pt x="18514" y="10800"/>
                    </a:cubicBezTo>
                    <a:cubicBezTo>
                      <a:pt x="21600" y="12000"/>
                      <a:pt x="21600" y="15600"/>
                      <a:pt x="18514" y="16800"/>
                    </a:cubicBezTo>
                    <a:cubicBezTo>
                      <a:pt x="16971" y="18000"/>
                      <a:pt x="15429" y="19200"/>
                      <a:pt x="15429" y="20400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403" name="Freeform 585"/>
              <p:cNvSpPr/>
              <p:nvPr/>
            </p:nvSpPr>
            <p:spPr>
              <a:xfrm>
                <a:off x="165467" y="170532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7600" fill="norm" stroke="1" extrusionOk="0">
                    <a:moveTo>
                      <a:pt x="21600" y="3200"/>
                    </a:moveTo>
                    <a:cubicBezTo>
                      <a:pt x="21600" y="3200"/>
                      <a:pt x="21600" y="10400"/>
                      <a:pt x="21600" y="10400"/>
                    </a:cubicBezTo>
                    <a:cubicBezTo>
                      <a:pt x="10800" y="10400"/>
                      <a:pt x="10800" y="17600"/>
                      <a:pt x="0" y="17600"/>
                    </a:cubicBezTo>
                    <a:cubicBezTo>
                      <a:pt x="0" y="17600"/>
                      <a:pt x="0" y="17600"/>
                      <a:pt x="0" y="10400"/>
                    </a:cubicBezTo>
                    <a:cubicBezTo>
                      <a:pt x="0" y="10400"/>
                      <a:pt x="0" y="3200"/>
                      <a:pt x="0" y="3200"/>
                    </a:cubicBezTo>
                    <a:cubicBezTo>
                      <a:pt x="10800" y="-4000"/>
                      <a:pt x="10800" y="3200"/>
                      <a:pt x="21600" y="3200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404" name="Freeform 586"/>
              <p:cNvSpPr/>
              <p:nvPr/>
            </p:nvSpPr>
            <p:spPr>
              <a:xfrm>
                <a:off x="163702" y="123122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8975" fill="norm" stroke="1" extrusionOk="0">
                    <a:moveTo>
                      <a:pt x="21600" y="10335"/>
                    </a:moveTo>
                    <a:cubicBezTo>
                      <a:pt x="21600" y="10335"/>
                      <a:pt x="21600" y="14655"/>
                      <a:pt x="18900" y="14655"/>
                    </a:cubicBezTo>
                    <a:cubicBezTo>
                      <a:pt x="16200" y="18975"/>
                      <a:pt x="13500" y="18975"/>
                      <a:pt x="8100" y="18975"/>
                    </a:cubicBezTo>
                    <a:cubicBezTo>
                      <a:pt x="8100" y="18975"/>
                      <a:pt x="8100" y="18975"/>
                      <a:pt x="8100" y="18975"/>
                    </a:cubicBezTo>
                    <a:cubicBezTo>
                      <a:pt x="8100" y="18975"/>
                      <a:pt x="8100" y="18975"/>
                      <a:pt x="5400" y="18975"/>
                    </a:cubicBezTo>
                    <a:cubicBezTo>
                      <a:pt x="2700" y="18975"/>
                      <a:pt x="0" y="18975"/>
                      <a:pt x="0" y="14655"/>
                    </a:cubicBezTo>
                    <a:cubicBezTo>
                      <a:pt x="0" y="10335"/>
                      <a:pt x="2700" y="10335"/>
                      <a:pt x="2700" y="6015"/>
                    </a:cubicBezTo>
                    <a:cubicBezTo>
                      <a:pt x="5400" y="1695"/>
                      <a:pt x="8100" y="1695"/>
                      <a:pt x="8100" y="1695"/>
                    </a:cubicBezTo>
                    <a:cubicBezTo>
                      <a:pt x="13500" y="-2625"/>
                      <a:pt x="21600" y="1695"/>
                      <a:pt x="21600" y="10335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405" name="Freeform 587"/>
              <p:cNvSpPr/>
              <p:nvPr/>
            </p:nvSpPr>
            <p:spPr>
              <a:xfrm>
                <a:off x="164364" y="165625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4320"/>
                    </a:moveTo>
                    <a:cubicBezTo>
                      <a:pt x="21600" y="12960"/>
                      <a:pt x="14400" y="21600"/>
                      <a:pt x="7200" y="21600"/>
                    </a:cubicBezTo>
                    <a:cubicBezTo>
                      <a:pt x="7200" y="21600"/>
                      <a:pt x="3600" y="21600"/>
                      <a:pt x="0" y="17280"/>
                    </a:cubicBezTo>
                    <a:cubicBezTo>
                      <a:pt x="0" y="17280"/>
                      <a:pt x="0" y="17280"/>
                      <a:pt x="0" y="17280"/>
                    </a:cubicBezTo>
                    <a:cubicBezTo>
                      <a:pt x="7200" y="17280"/>
                      <a:pt x="7200" y="8640"/>
                      <a:pt x="10800" y="4320"/>
                    </a:cubicBezTo>
                    <a:cubicBezTo>
                      <a:pt x="14400" y="4320"/>
                      <a:pt x="14400" y="4320"/>
                      <a:pt x="18000" y="0"/>
                    </a:cubicBezTo>
                    <a:cubicBezTo>
                      <a:pt x="18000" y="0"/>
                      <a:pt x="21600" y="0"/>
                      <a:pt x="21600" y="4320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406" name="Freeform 588"/>
              <p:cNvSpPr/>
              <p:nvPr/>
            </p:nvSpPr>
            <p:spPr>
              <a:xfrm>
                <a:off x="166018" y="195902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8600" fill="norm" stroke="1" extrusionOk="0">
                    <a:moveTo>
                      <a:pt x="0" y="10800"/>
                    </a:moveTo>
                    <a:cubicBezTo>
                      <a:pt x="5400" y="5400"/>
                      <a:pt x="0" y="0"/>
                      <a:pt x="5400" y="0"/>
                    </a:cubicBezTo>
                    <a:cubicBezTo>
                      <a:pt x="16200" y="0"/>
                      <a:pt x="21600" y="5400"/>
                      <a:pt x="21600" y="16200"/>
                    </a:cubicBezTo>
                    <a:cubicBezTo>
                      <a:pt x="21600" y="21600"/>
                      <a:pt x="16200" y="16200"/>
                      <a:pt x="10800" y="16200"/>
                    </a:cubicBezTo>
                    <a:cubicBezTo>
                      <a:pt x="5400" y="21600"/>
                      <a:pt x="0" y="16200"/>
                      <a:pt x="0" y="10800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407" name="Freeform 589"/>
              <p:cNvSpPr/>
              <p:nvPr/>
            </p:nvSpPr>
            <p:spPr>
              <a:xfrm>
                <a:off x="168997" y="125361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0800" y="21600"/>
                    </a:moveTo>
                    <a:cubicBezTo>
                      <a:pt x="10800" y="21600"/>
                      <a:pt x="0" y="0"/>
                      <a:pt x="0" y="0"/>
                    </a:cubicBezTo>
                    <a:cubicBezTo>
                      <a:pt x="10800" y="0"/>
                      <a:pt x="10800" y="0"/>
                      <a:pt x="10800" y="0"/>
                    </a:cubicBezTo>
                    <a:cubicBezTo>
                      <a:pt x="10800" y="0"/>
                      <a:pt x="21600" y="0"/>
                      <a:pt x="21600" y="21600"/>
                    </a:cubicBezTo>
                    <a:cubicBezTo>
                      <a:pt x="10800" y="21600"/>
                      <a:pt x="10800" y="21600"/>
                      <a:pt x="10800" y="21600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408" name="Freeform 590"/>
              <p:cNvSpPr/>
              <p:nvPr/>
            </p:nvSpPr>
            <p:spPr>
              <a:xfrm>
                <a:off x="168335" y="144886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3600" y="0"/>
                    </a:moveTo>
                    <a:cubicBezTo>
                      <a:pt x="10800" y="3086"/>
                      <a:pt x="14400" y="6171"/>
                      <a:pt x="18000" y="9257"/>
                    </a:cubicBezTo>
                    <a:cubicBezTo>
                      <a:pt x="21600" y="9257"/>
                      <a:pt x="21600" y="12343"/>
                      <a:pt x="21600" y="15429"/>
                    </a:cubicBezTo>
                    <a:cubicBezTo>
                      <a:pt x="21600" y="15429"/>
                      <a:pt x="18000" y="18514"/>
                      <a:pt x="18000" y="18514"/>
                    </a:cubicBezTo>
                    <a:cubicBezTo>
                      <a:pt x="14400" y="21600"/>
                      <a:pt x="14400" y="21600"/>
                      <a:pt x="10800" y="21600"/>
                    </a:cubicBezTo>
                    <a:cubicBezTo>
                      <a:pt x="7200" y="15429"/>
                      <a:pt x="3600" y="9257"/>
                      <a:pt x="0" y="6171"/>
                    </a:cubicBezTo>
                    <a:cubicBezTo>
                      <a:pt x="0" y="6171"/>
                      <a:pt x="0" y="3086"/>
                      <a:pt x="0" y="0"/>
                    </a:cubicBezTo>
                    <a:cubicBezTo>
                      <a:pt x="0" y="0"/>
                      <a:pt x="3600" y="0"/>
                      <a:pt x="36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409" name="Freeform 591"/>
              <p:cNvSpPr/>
              <p:nvPr/>
            </p:nvSpPr>
            <p:spPr>
              <a:xfrm>
                <a:off x="167452" y="184096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9200" fill="norm" stroke="1" extrusionOk="0">
                    <a:moveTo>
                      <a:pt x="16800" y="10560"/>
                    </a:moveTo>
                    <a:cubicBezTo>
                      <a:pt x="12000" y="14880"/>
                      <a:pt x="7200" y="19200"/>
                      <a:pt x="2400" y="19200"/>
                    </a:cubicBezTo>
                    <a:cubicBezTo>
                      <a:pt x="2400" y="19200"/>
                      <a:pt x="0" y="14880"/>
                      <a:pt x="0" y="14880"/>
                    </a:cubicBezTo>
                    <a:cubicBezTo>
                      <a:pt x="0" y="10560"/>
                      <a:pt x="0" y="10560"/>
                      <a:pt x="2400" y="6240"/>
                    </a:cubicBezTo>
                    <a:cubicBezTo>
                      <a:pt x="4800" y="1920"/>
                      <a:pt x="9600" y="-2400"/>
                      <a:pt x="12000" y="1920"/>
                    </a:cubicBezTo>
                    <a:cubicBezTo>
                      <a:pt x="14400" y="1920"/>
                      <a:pt x="16800" y="-2400"/>
                      <a:pt x="19200" y="1920"/>
                    </a:cubicBezTo>
                    <a:cubicBezTo>
                      <a:pt x="19200" y="1920"/>
                      <a:pt x="21600" y="1920"/>
                      <a:pt x="21600" y="1920"/>
                    </a:cubicBezTo>
                    <a:cubicBezTo>
                      <a:pt x="21600" y="6240"/>
                      <a:pt x="21600" y="10560"/>
                      <a:pt x="19200" y="10560"/>
                    </a:cubicBezTo>
                    <a:cubicBezTo>
                      <a:pt x="19200" y="10560"/>
                      <a:pt x="16800" y="10560"/>
                      <a:pt x="16800" y="10560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410" name="Freeform 592"/>
              <p:cNvSpPr/>
              <p:nvPr/>
            </p:nvSpPr>
            <p:spPr>
              <a:xfrm>
                <a:off x="170946" y="181620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5600" h="21600" fill="norm" stroke="1" extrusionOk="0">
                    <a:moveTo>
                      <a:pt x="4800" y="14400"/>
                    </a:moveTo>
                    <a:cubicBezTo>
                      <a:pt x="4800" y="14400"/>
                      <a:pt x="-6000" y="7200"/>
                      <a:pt x="4800" y="0"/>
                    </a:cubicBezTo>
                    <a:cubicBezTo>
                      <a:pt x="4800" y="0"/>
                      <a:pt x="15600" y="7200"/>
                      <a:pt x="15600" y="7200"/>
                    </a:cubicBezTo>
                    <a:cubicBezTo>
                      <a:pt x="15600" y="7200"/>
                      <a:pt x="15600" y="14400"/>
                      <a:pt x="15600" y="21600"/>
                    </a:cubicBezTo>
                    <a:cubicBezTo>
                      <a:pt x="4800" y="21600"/>
                      <a:pt x="4800" y="14400"/>
                      <a:pt x="4800" y="14400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411" name="Freeform 593"/>
              <p:cNvSpPr/>
              <p:nvPr/>
            </p:nvSpPr>
            <p:spPr>
              <a:xfrm>
                <a:off x="169403" y="135179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829" h="21600" fill="norm" stroke="1" extrusionOk="0">
                    <a:moveTo>
                      <a:pt x="2315" y="2160"/>
                    </a:moveTo>
                    <a:cubicBezTo>
                      <a:pt x="5400" y="0"/>
                      <a:pt x="5400" y="0"/>
                      <a:pt x="8486" y="0"/>
                    </a:cubicBezTo>
                    <a:cubicBezTo>
                      <a:pt x="11572" y="2160"/>
                      <a:pt x="17743" y="2160"/>
                      <a:pt x="20829" y="4320"/>
                    </a:cubicBezTo>
                    <a:cubicBezTo>
                      <a:pt x="20829" y="4320"/>
                      <a:pt x="20829" y="6480"/>
                      <a:pt x="20829" y="6480"/>
                    </a:cubicBezTo>
                    <a:cubicBezTo>
                      <a:pt x="20829" y="8640"/>
                      <a:pt x="17743" y="8640"/>
                      <a:pt x="17743" y="8640"/>
                    </a:cubicBezTo>
                    <a:cubicBezTo>
                      <a:pt x="11572" y="12960"/>
                      <a:pt x="11572" y="12960"/>
                      <a:pt x="11572" y="17280"/>
                    </a:cubicBezTo>
                    <a:cubicBezTo>
                      <a:pt x="11572" y="19440"/>
                      <a:pt x="8486" y="19440"/>
                      <a:pt x="8486" y="21600"/>
                    </a:cubicBezTo>
                    <a:cubicBezTo>
                      <a:pt x="8486" y="19440"/>
                      <a:pt x="5400" y="19440"/>
                      <a:pt x="5400" y="19440"/>
                    </a:cubicBezTo>
                    <a:cubicBezTo>
                      <a:pt x="2315" y="15120"/>
                      <a:pt x="11572" y="15120"/>
                      <a:pt x="8486" y="10800"/>
                    </a:cubicBezTo>
                    <a:cubicBezTo>
                      <a:pt x="5400" y="10800"/>
                      <a:pt x="5400" y="8640"/>
                      <a:pt x="2315" y="6480"/>
                    </a:cubicBezTo>
                    <a:cubicBezTo>
                      <a:pt x="-771" y="4320"/>
                      <a:pt x="-771" y="4320"/>
                      <a:pt x="2315" y="2160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412" name="Freeform 594"/>
              <p:cNvSpPr/>
              <p:nvPr/>
            </p:nvSpPr>
            <p:spPr>
              <a:xfrm>
                <a:off x="170431" y="154582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8457" fill="norm" stroke="1" extrusionOk="0">
                    <a:moveTo>
                      <a:pt x="4320" y="1177"/>
                    </a:moveTo>
                    <a:cubicBezTo>
                      <a:pt x="4320" y="1177"/>
                      <a:pt x="4320" y="1177"/>
                      <a:pt x="4320" y="1177"/>
                    </a:cubicBezTo>
                    <a:cubicBezTo>
                      <a:pt x="12960" y="-3143"/>
                      <a:pt x="17280" y="5497"/>
                      <a:pt x="21600" y="9817"/>
                    </a:cubicBezTo>
                    <a:cubicBezTo>
                      <a:pt x="21600" y="9817"/>
                      <a:pt x="21600" y="14137"/>
                      <a:pt x="21600" y="18457"/>
                    </a:cubicBezTo>
                    <a:cubicBezTo>
                      <a:pt x="17280" y="18457"/>
                      <a:pt x="12960" y="18457"/>
                      <a:pt x="12960" y="14137"/>
                    </a:cubicBezTo>
                    <a:cubicBezTo>
                      <a:pt x="8640" y="14137"/>
                      <a:pt x="4320" y="9817"/>
                      <a:pt x="0" y="5497"/>
                    </a:cubicBezTo>
                    <a:cubicBezTo>
                      <a:pt x="0" y="5497"/>
                      <a:pt x="0" y="1177"/>
                      <a:pt x="0" y="1177"/>
                    </a:cubicBezTo>
                    <a:cubicBezTo>
                      <a:pt x="0" y="1177"/>
                      <a:pt x="4320" y="1177"/>
                      <a:pt x="4320" y="1177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413" name="Freeform 595"/>
              <p:cNvSpPr/>
              <p:nvPr/>
            </p:nvSpPr>
            <p:spPr>
              <a:xfrm>
                <a:off x="171424" y="178150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6868" fill="norm" stroke="1" extrusionOk="0">
                    <a:moveTo>
                      <a:pt x="18000" y="9308"/>
                    </a:moveTo>
                    <a:cubicBezTo>
                      <a:pt x="14400" y="13628"/>
                      <a:pt x="10800" y="13628"/>
                      <a:pt x="7200" y="13628"/>
                    </a:cubicBezTo>
                    <a:cubicBezTo>
                      <a:pt x="3600" y="17948"/>
                      <a:pt x="3600" y="17948"/>
                      <a:pt x="0" y="13628"/>
                    </a:cubicBezTo>
                    <a:cubicBezTo>
                      <a:pt x="0" y="13628"/>
                      <a:pt x="0" y="9308"/>
                      <a:pt x="3600" y="4988"/>
                    </a:cubicBezTo>
                    <a:cubicBezTo>
                      <a:pt x="7200" y="668"/>
                      <a:pt x="14400" y="-3652"/>
                      <a:pt x="18000" y="4988"/>
                    </a:cubicBezTo>
                    <a:cubicBezTo>
                      <a:pt x="21600" y="4988"/>
                      <a:pt x="21600" y="4988"/>
                      <a:pt x="21600" y="4988"/>
                    </a:cubicBezTo>
                    <a:cubicBezTo>
                      <a:pt x="18000" y="9308"/>
                      <a:pt x="18000" y="9308"/>
                      <a:pt x="18000" y="9308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414" name="Freeform 596"/>
              <p:cNvSpPr/>
              <p:nvPr/>
            </p:nvSpPr>
            <p:spPr>
              <a:xfrm>
                <a:off x="172858" y="135951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4400" y="0"/>
                    </a:moveTo>
                    <a:cubicBezTo>
                      <a:pt x="14400" y="0"/>
                      <a:pt x="14400" y="7200"/>
                      <a:pt x="21600" y="7200"/>
                    </a:cubicBezTo>
                    <a:cubicBezTo>
                      <a:pt x="14400" y="14400"/>
                      <a:pt x="14400" y="21600"/>
                      <a:pt x="7200" y="21600"/>
                    </a:cubicBezTo>
                    <a:cubicBezTo>
                      <a:pt x="7200" y="14400"/>
                      <a:pt x="0" y="7200"/>
                      <a:pt x="0" y="7200"/>
                    </a:cubicBezTo>
                    <a:cubicBezTo>
                      <a:pt x="0" y="0"/>
                      <a:pt x="7200" y="0"/>
                      <a:pt x="144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415" name="Freeform 597"/>
              <p:cNvSpPr/>
              <p:nvPr/>
            </p:nvSpPr>
            <p:spPr>
              <a:xfrm>
                <a:off x="171170" y="189079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000" h="20506" fill="norm" stroke="1" extrusionOk="0">
                    <a:moveTo>
                      <a:pt x="1800" y="18706"/>
                    </a:moveTo>
                    <a:cubicBezTo>
                      <a:pt x="-600" y="16906"/>
                      <a:pt x="-600" y="15106"/>
                      <a:pt x="1800" y="15106"/>
                    </a:cubicBezTo>
                    <a:cubicBezTo>
                      <a:pt x="4200" y="13306"/>
                      <a:pt x="6600" y="9706"/>
                      <a:pt x="6600" y="7906"/>
                    </a:cubicBezTo>
                    <a:cubicBezTo>
                      <a:pt x="6600" y="4306"/>
                      <a:pt x="6600" y="4306"/>
                      <a:pt x="9000" y="4306"/>
                    </a:cubicBezTo>
                    <a:cubicBezTo>
                      <a:pt x="11400" y="2506"/>
                      <a:pt x="16200" y="2506"/>
                      <a:pt x="18600" y="706"/>
                    </a:cubicBezTo>
                    <a:cubicBezTo>
                      <a:pt x="21000" y="-1094"/>
                      <a:pt x="21000" y="706"/>
                      <a:pt x="21000" y="4306"/>
                    </a:cubicBezTo>
                    <a:cubicBezTo>
                      <a:pt x="21000" y="4306"/>
                      <a:pt x="21000" y="4306"/>
                      <a:pt x="18600" y="6106"/>
                    </a:cubicBezTo>
                    <a:cubicBezTo>
                      <a:pt x="18600" y="7906"/>
                      <a:pt x="18600" y="9706"/>
                      <a:pt x="18600" y="11506"/>
                    </a:cubicBezTo>
                    <a:cubicBezTo>
                      <a:pt x="18600" y="16906"/>
                      <a:pt x="11400" y="18706"/>
                      <a:pt x="6600" y="20506"/>
                    </a:cubicBezTo>
                    <a:cubicBezTo>
                      <a:pt x="4200" y="20506"/>
                      <a:pt x="1800" y="20506"/>
                      <a:pt x="1800" y="18706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416" name="Freeform 598"/>
              <p:cNvSpPr/>
              <p:nvPr/>
            </p:nvSpPr>
            <p:spPr>
              <a:xfrm>
                <a:off x="171269" y="174399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407" h="20018" fill="norm" stroke="1" extrusionOk="0">
                    <a:moveTo>
                      <a:pt x="18443" y="11918"/>
                    </a:moveTo>
                    <a:cubicBezTo>
                      <a:pt x="18443" y="11918"/>
                      <a:pt x="16480" y="11918"/>
                      <a:pt x="16480" y="11918"/>
                    </a:cubicBezTo>
                    <a:cubicBezTo>
                      <a:pt x="12552" y="9218"/>
                      <a:pt x="8625" y="11918"/>
                      <a:pt x="8625" y="17318"/>
                    </a:cubicBezTo>
                    <a:cubicBezTo>
                      <a:pt x="6662" y="20018"/>
                      <a:pt x="4698" y="20018"/>
                      <a:pt x="4698" y="20018"/>
                    </a:cubicBezTo>
                    <a:cubicBezTo>
                      <a:pt x="771" y="20018"/>
                      <a:pt x="-1193" y="14618"/>
                      <a:pt x="771" y="11918"/>
                    </a:cubicBezTo>
                    <a:cubicBezTo>
                      <a:pt x="771" y="9218"/>
                      <a:pt x="2734" y="6518"/>
                      <a:pt x="4698" y="3818"/>
                    </a:cubicBezTo>
                    <a:cubicBezTo>
                      <a:pt x="6662" y="1118"/>
                      <a:pt x="8625" y="-1582"/>
                      <a:pt x="10589" y="1118"/>
                    </a:cubicBezTo>
                    <a:cubicBezTo>
                      <a:pt x="12552" y="1118"/>
                      <a:pt x="16480" y="1118"/>
                      <a:pt x="18443" y="3818"/>
                    </a:cubicBezTo>
                    <a:cubicBezTo>
                      <a:pt x="20407" y="3818"/>
                      <a:pt x="20407" y="6518"/>
                      <a:pt x="20407" y="9218"/>
                    </a:cubicBezTo>
                    <a:cubicBezTo>
                      <a:pt x="20407" y="9218"/>
                      <a:pt x="20407" y="9218"/>
                      <a:pt x="18443" y="11918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417" name="Freeform 599"/>
              <p:cNvSpPr/>
              <p:nvPr/>
            </p:nvSpPr>
            <p:spPr>
              <a:xfrm>
                <a:off x="172233" y="165956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000" h="21600" fill="norm" stroke="1" extrusionOk="0">
                    <a:moveTo>
                      <a:pt x="19200" y="14400"/>
                    </a:moveTo>
                    <a:cubicBezTo>
                      <a:pt x="16800" y="14400"/>
                      <a:pt x="14400" y="18000"/>
                      <a:pt x="12000" y="18000"/>
                    </a:cubicBezTo>
                    <a:cubicBezTo>
                      <a:pt x="9600" y="21600"/>
                      <a:pt x="7200" y="18000"/>
                      <a:pt x="4800" y="21600"/>
                    </a:cubicBezTo>
                    <a:cubicBezTo>
                      <a:pt x="4800" y="21600"/>
                      <a:pt x="2400" y="21600"/>
                      <a:pt x="0" y="18000"/>
                    </a:cubicBezTo>
                    <a:cubicBezTo>
                      <a:pt x="0" y="18000"/>
                      <a:pt x="0" y="14400"/>
                      <a:pt x="0" y="10800"/>
                    </a:cubicBezTo>
                    <a:cubicBezTo>
                      <a:pt x="2400" y="3600"/>
                      <a:pt x="4800" y="0"/>
                      <a:pt x="9600" y="0"/>
                    </a:cubicBezTo>
                    <a:cubicBezTo>
                      <a:pt x="12000" y="0"/>
                      <a:pt x="12000" y="0"/>
                      <a:pt x="12000" y="0"/>
                    </a:cubicBezTo>
                    <a:cubicBezTo>
                      <a:pt x="14400" y="0"/>
                      <a:pt x="16800" y="3600"/>
                      <a:pt x="19200" y="3600"/>
                    </a:cubicBezTo>
                    <a:cubicBezTo>
                      <a:pt x="21600" y="7200"/>
                      <a:pt x="21600" y="10800"/>
                      <a:pt x="19200" y="14400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418" name="Freeform 600"/>
              <p:cNvSpPr/>
              <p:nvPr/>
            </p:nvSpPr>
            <p:spPr>
              <a:xfrm>
                <a:off x="174402" y="153160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14400"/>
                    </a:moveTo>
                    <a:cubicBezTo>
                      <a:pt x="21600" y="14400"/>
                      <a:pt x="21600" y="14400"/>
                      <a:pt x="21600" y="21600"/>
                    </a:cubicBezTo>
                    <a:cubicBezTo>
                      <a:pt x="21600" y="21600"/>
                      <a:pt x="21600" y="21600"/>
                      <a:pt x="21600" y="21600"/>
                    </a:cubicBezTo>
                    <a:cubicBezTo>
                      <a:pt x="10800" y="14400"/>
                      <a:pt x="10800" y="14400"/>
                      <a:pt x="0" y="14400"/>
                    </a:cubicBezTo>
                    <a:cubicBezTo>
                      <a:pt x="0" y="14400"/>
                      <a:pt x="0" y="7200"/>
                      <a:pt x="0" y="7200"/>
                    </a:cubicBezTo>
                    <a:cubicBezTo>
                      <a:pt x="0" y="7200"/>
                      <a:pt x="0" y="0"/>
                      <a:pt x="10800" y="0"/>
                    </a:cubicBezTo>
                    <a:cubicBezTo>
                      <a:pt x="10800" y="0"/>
                      <a:pt x="21600" y="0"/>
                      <a:pt x="21600" y="7200"/>
                    </a:cubicBezTo>
                    <a:cubicBezTo>
                      <a:pt x="21600" y="7200"/>
                      <a:pt x="21600" y="7200"/>
                      <a:pt x="21600" y="14400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419" name="Freeform 601"/>
              <p:cNvSpPr/>
              <p:nvPr/>
            </p:nvSpPr>
            <p:spPr>
              <a:xfrm>
                <a:off x="175788" y="154373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1982" h="21600" fill="norm" stroke="1" extrusionOk="0">
                    <a:moveTo>
                      <a:pt x="2982" y="0"/>
                    </a:moveTo>
                    <a:cubicBezTo>
                      <a:pt x="17382" y="21600"/>
                      <a:pt x="10182" y="21600"/>
                      <a:pt x="10182" y="21600"/>
                    </a:cubicBezTo>
                    <a:cubicBezTo>
                      <a:pt x="2982" y="21600"/>
                      <a:pt x="-4218" y="0"/>
                      <a:pt x="298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420" name="Freeform 602"/>
              <p:cNvSpPr/>
              <p:nvPr/>
            </p:nvSpPr>
            <p:spPr>
              <a:xfrm>
                <a:off x="176498" y="153711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21600"/>
                    </a:moveTo>
                    <a:cubicBezTo>
                      <a:pt x="14400" y="21600"/>
                      <a:pt x="7200" y="21600"/>
                      <a:pt x="0" y="21600"/>
                    </a:cubicBezTo>
                    <a:cubicBezTo>
                      <a:pt x="0" y="0"/>
                      <a:pt x="7200" y="0"/>
                      <a:pt x="7200" y="0"/>
                    </a:cubicBezTo>
                    <a:cubicBezTo>
                      <a:pt x="14400" y="0"/>
                      <a:pt x="14400" y="21600"/>
                      <a:pt x="21600" y="21600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421" name="Freeform 603"/>
              <p:cNvSpPr/>
              <p:nvPr/>
            </p:nvSpPr>
            <p:spPr>
              <a:xfrm>
                <a:off x="175542" y="158785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700" h="21600" fill="norm" stroke="1" extrusionOk="0">
                    <a:moveTo>
                      <a:pt x="7200" y="21600"/>
                    </a:moveTo>
                    <a:cubicBezTo>
                      <a:pt x="7200" y="21600"/>
                      <a:pt x="3600" y="21600"/>
                      <a:pt x="3600" y="18900"/>
                    </a:cubicBezTo>
                    <a:cubicBezTo>
                      <a:pt x="3600" y="16200"/>
                      <a:pt x="0" y="10800"/>
                      <a:pt x="0" y="5400"/>
                    </a:cubicBezTo>
                    <a:cubicBezTo>
                      <a:pt x="0" y="5400"/>
                      <a:pt x="3600" y="2700"/>
                      <a:pt x="3600" y="0"/>
                    </a:cubicBezTo>
                    <a:cubicBezTo>
                      <a:pt x="7200" y="0"/>
                      <a:pt x="14400" y="0"/>
                      <a:pt x="18000" y="2700"/>
                    </a:cubicBezTo>
                    <a:cubicBezTo>
                      <a:pt x="21600" y="5400"/>
                      <a:pt x="21600" y="10800"/>
                      <a:pt x="18000" y="16200"/>
                    </a:cubicBezTo>
                    <a:cubicBezTo>
                      <a:pt x="18000" y="16200"/>
                      <a:pt x="18000" y="18900"/>
                      <a:pt x="14400" y="18900"/>
                    </a:cubicBezTo>
                    <a:cubicBezTo>
                      <a:pt x="14400" y="21600"/>
                      <a:pt x="10800" y="21600"/>
                      <a:pt x="7200" y="21600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422" name="Freeform 604"/>
              <p:cNvSpPr/>
              <p:nvPr/>
            </p:nvSpPr>
            <p:spPr>
              <a:xfrm>
                <a:off x="178484" y="175994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0"/>
                    </a:moveTo>
                    <a:cubicBezTo>
                      <a:pt x="10800" y="0"/>
                      <a:pt x="10800" y="10800"/>
                      <a:pt x="21600" y="10800"/>
                    </a:cubicBezTo>
                    <a:cubicBezTo>
                      <a:pt x="10800" y="10800"/>
                      <a:pt x="10800" y="21600"/>
                      <a:pt x="10800" y="21600"/>
                    </a:cubicBezTo>
                    <a:cubicBezTo>
                      <a:pt x="0" y="21600"/>
                      <a:pt x="0" y="10800"/>
                      <a:pt x="0" y="10800"/>
                    </a:cubicBezTo>
                    <a:cubicBezTo>
                      <a:pt x="0" y="1080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423" name="Freeform 605"/>
              <p:cNvSpPr/>
              <p:nvPr/>
            </p:nvSpPr>
            <p:spPr>
              <a:xfrm>
                <a:off x="178263" y="162938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8256" fill="norm" stroke="1" extrusionOk="0">
                    <a:moveTo>
                      <a:pt x="21600" y="8691"/>
                    </a:moveTo>
                    <a:cubicBezTo>
                      <a:pt x="21600" y="8691"/>
                      <a:pt x="14400" y="12291"/>
                      <a:pt x="14400" y="12291"/>
                    </a:cubicBezTo>
                    <a:cubicBezTo>
                      <a:pt x="14400" y="19491"/>
                      <a:pt x="14400" y="19491"/>
                      <a:pt x="7200" y="15891"/>
                    </a:cubicBezTo>
                    <a:cubicBezTo>
                      <a:pt x="0" y="15891"/>
                      <a:pt x="0" y="15891"/>
                      <a:pt x="0" y="12291"/>
                    </a:cubicBezTo>
                    <a:cubicBezTo>
                      <a:pt x="0" y="8691"/>
                      <a:pt x="0" y="5091"/>
                      <a:pt x="7200" y="5091"/>
                    </a:cubicBezTo>
                    <a:cubicBezTo>
                      <a:pt x="7200" y="1491"/>
                      <a:pt x="14400" y="-2109"/>
                      <a:pt x="14400" y="1491"/>
                    </a:cubicBezTo>
                    <a:cubicBezTo>
                      <a:pt x="21600" y="1491"/>
                      <a:pt x="21600" y="5091"/>
                      <a:pt x="21600" y="8691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424" name="Freeform 606"/>
              <p:cNvSpPr/>
              <p:nvPr/>
            </p:nvSpPr>
            <p:spPr>
              <a:xfrm>
                <a:off x="178484" y="183054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7200" y="7200"/>
                    </a:moveTo>
                    <a:cubicBezTo>
                      <a:pt x="7200" y="3600"/>
                      <a:pt x="7200" y="3600"/>
                      <a:pt x="7200" y="3600"/>
                    </a:cubicBezTo>
                    <a:cubicBezTo>
                      <a:pt x="10800" y="0"/>
                      <a:pt x="14400" y="0"/>
                      <a:pt x="14400" y="0"/>
                    </a:cubicBezTo>
                    <a:cubicBezTo>
                      <a:pt x="18000" y="0"/>
                      <a:pt x="18000" y="3600"/>
                      <a:pt x="21600" y="7200"/>
                    </a:cubicBezTo>
                    <a:cubicBezTo>
                      <a:pt x="21600" y="10800"/>
                      <a:pt x="18000" y="14400"/>
                      <a:pt x="18000" y="14400"/>
                    </a:cubicBezTo>
                    <a:cubicBezTo>
                      <a:pt x="10800" y="18000"/>
                      <a:pt x="7200" y="21600"/>
                      <a:pt x="0" y="21600"/>
                    </a:cubicBezTo>
                    <a:cubicBezTo>
                      <a:pt x="0" y="18000"/>
                      <a:pt x="0" y="10800"/>
                      <a:pt x="7200" y="7200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425" name="Freeform 607"/>
              <p:cNvSpPr/>
              <p:nvPr/>
            </p:nvSpPr>
            <p:spPr>
              <a:xfrm>
                <a:off x="180249" y="193644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10800"/>
                    </a:moveTo>
                    <a:cubicBezTo>
                      <a:pt x="21600" y="10800"/>
                      <a:pt x="10800" y="10800"/>
                      <a:pt x="10800" y="21600"/>
                    </a:cubicBezTo>
                    <a:cubicBezTo>
                      <a:pt x="0" y="10800"/>
                      <a:pt x="0" y="10800"/>
                      <a:pt x="0" y="0"/>
                    </a:cubicBezTo>
                    <a:cubicBezTo>
                      <a:pt x="0" y="0"/>
                      <a:pt x="10800" y="0"/>
                      <a:pt x="10800" y="0"/>
                    </a:cubicBezTo>
                    <a:cubicBezTo>
                      <a:pt x="10800" y="0"/>
                      <a:pt x="10800" y="0"/>
                      <a:pt x="21600" y="10800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426" name="Freeform 608"/>
              <p:cNvSpPr/>
              <p:nvPr/>
            </p:nvSpPr>
            <p:spPr>
              <a:xfrm>
                <a:off x="179697" y="187108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8900" fill="norm" stroke="1" extrusionOk="0">
                    <a:moveTo>
                      <a:pt x="21600" y="18900"/>
                    </a:moveTo>
                    <a:cubicBezTo>
                      <a:pt x="21600" y="18900"/>
                      <a:pt x="16200" y="18900"/>
                      <a:pt x="16200" y="18900"/>
                    </a:cubicBezTo>
                    <a:cubicBezTo>
                      <a:pt x="16200" y="18900"/>
                      <a:pt x="16200" y="18900"/>
                      <a:pt x="10800" y="18900"/>
                    </a:cubicBezTo>
                    <a:cubicBezTo>
                      <a:pt x="5400" y="14580"/>
                      <a:pt x="5400" y="5940"/>
                      <a:pt x="0" y="1620"/>
                    </a:cubicBezTo>
                    <a:cubicBezTo>
                      <a:pt x="0" y="1620"/>
                      <a:pt x="5400" y="1620"/>
                      <a:pt x="5400" y="1620"/>
                    </a:cubicBezTo>
                    <a:cubicBezTo>
                      <a:pt x="16200" y="-2700"/>
                      <a:pt x="21600" y="1620"/>
                      <a:pt x="21600" y="14580"/>
                    </a:cubicBezTo>
                    <a:cubicBezTo>
                      <a:pt x="21600" y="14580"/>
                      <a:pt x="21600" y="14580"/>
                      <a:pt x="21600" y="18900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427" name="Freeform 609"/>
              <p:cNvSpPr/>
              <p:nvPr/>
            </p:nvSpPr>
            <p:spPr>
              <a:xfrm>
                <a:off x="181867" y="165073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800" h="21600" fill="norm" stroke="1" extrusionOk="0">
                    <a:moveTo>
                      <a:pt x="5400" y="21600"/>
                    </a:moveTo>
                    <a:cubicBezTo>
                      <a:pt x="-1800" y="21600"/>
                      <a:pt x="-1800" y="14400"/>
                      <a:pt x="5400" y="7200"/>
                    </a:cubicBezTo>
                    <a:cubicBezTo>
                      <a:pt x="5400" y="7200"/>
                      <a:pt x="5400" y="7200"/>
                      <a:pt x="5400" y="0"/>
                    </a:cubicBezTo>
                    <a:cubicBezTo>
                      <a:pt x="12600" y="7200"/>
                      <a:pt x="12600" y="7200"/>
                      <a:pt x="19800" y="14400"/>
                    </a:cubicBezTo>
                    <a:cubicBezTo>
                      <a:pt x="12600" y="14400"/>
                      <a:pt x="12600" y="21600"/>
                      <a:pt x="5400" y="21600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428" name="Freeform 610"/>
              <p:cNvSpPr/>
              <p:nvPr/>
            </p:nvSpPr>
            <p:spPr>
              <a:xfrm>
                <a:off x="182175" y="191659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8437" h="21600" fill="norm" stroke="1" extrusionOk="0">
                    <a:moveTo>
                      <a:pt x="7637" y="0"/>
                    </a:moveTo>
                    <a:cubicBezTo>
                      <a:pt x="7637" y="0"/>
                      <a:pt x="13037" y="0"/>
                      <a:pt x="18437" y="0"/>
                    </a:cubicBezTo>
                    <a:cubicBezTo>
                      <a:pt x="13037" y="21600"/>
                      <a:pt x="7637" y="21600"/>
                      <a:pt x="7637" y="21600"/>
                    </a:cubicBezTo>
                    <a:cubicBezTo>
                      <a:pt x="2237" y="21600"/>
                      <a:pt x="-3163" y="21600"/>
                      <a:pt x="2237" y="0"/>
                    </a:cubicBezTo>
                    <a:cubicBezTo>
                      <a:pt x="2237" y="0"/>
                      <a:pt x="2237" y="0"/>
                      <a:pt x="763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429" name="Freeform 611"/>
              <p:cNvSpPr/>
              <p:nvPr/>
            </p:nvSpPr>
            <p:spPr>
              <a:xfrm>
                <a:off x="183049" y="174229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546" h="21600" fill="norm" stroke="1" extrusionOk="0">
                    <a:moveTo>
                      <a:pt x="14400" y="10800"/>
                    </a:moveTo>
                    <a:cubicBezTo>
                      <a:pt x="16200" y="14850"/>
                      <a:pt x="10800" y="17550"/>
                      <a:pt x="9000" y="20250"/>
                    </a:cubicBezTo>
                    <a:cubicBezTo>
                      <a:pt x="9000" y="20250"/>
                      <a:pt x="9000" y="21600"/>
                      <a:pt x="7200" y="21600"/>
                    </a:cubicBezTo>
                    <a:cubicBezTo>
                      <a:pt x="7200" y="20250"/>
                      <a:pt x="5400" y="20250"/>
                      <a:pt x="5400" y="18900"/>
                    </a:cubicBezTo>
                    <a:cubicBezTo>
                      <a:pt x="3600" y="18900"/>
                      <a:pt x="3600" y="17550"/>
                      <a:pt x="5400" y="17550"/>
                    </a:cubicBezTo>
                    <a:cubicBezTo>
                      <a:pt x="5400" y="14850"/>
                      <a:pt x="5400" y="12150"/>
                      <a:pt x="1800" y="10800"/>
                    </a:cubicBezTo>
                    <a:cubicBezTo>
                      <a:pt x="0" y="10800"/>
                      <a:pt x="0" y="9450"/>
                      <a:pt x="0" y="8100"/>
                    </a:cubicBezTo>
                    <a:cubicBezTo>
                      <a:pt x="1800" y="5400"/>
                      <a:pt x="0" y="2700"/>
                      <a:pt x="3600" y="1350"/>
                    </a:cubicBezTo>
                    <a:cubicBezTo>
                      <a:pt x="3600" y="0"/>
                      <a:pt x="5400" y="0"/>
                      <a:pt x="7200" y="0"/>
                    </a:cubicBezTo>
                    <a:cubicBezTo>
                      <a:pt x="9000" y="0"/>
                      <a:pt x="10800" y="0"/>
                      <a:pt x="10800" y="2700"/>
                    </a:cubicBezTo>
                    <a:cubicBezTo>
                      <a:pt x="10800" y="2700"/>
                      <a:pt x="10800" y="4050"/>
                      <a:pt x="10800" y="4050"/>
                    </a:cubicBezTo>
                    <a:cubicBezTo>
                      <a:pt x="10800" y="6750"/>
                      <a:pt x="12600" y="8100"/>
                      <a:pt x="16200" y="6750"/>
                    </a:cubicBezTo>
                    <a:cubicBezTo>
                      <a:pt x="16200" y="5400"/>
                      <a:pt x="18000" y="5400"/>
                      <a:pt x="18000" y="5400"/>
                    </a:cubicBezTo>
                    <a:cubicBezTo>
                      <a:pt x="19800" y="5400"/>
                      <a:pt x="19800" y="5400"/>
                      <a:pt x="19800" y="5400"/>
                    </a:cubicBezTo>
                    <a:cubicBezTo>
                      <a:pt x="21600" y="8100"/>
                      <a:pt x="19800" y="8100"/>
                      <a:pt x="18000" y="8100"/>
                    </a:cubicBezTo>
                    <a:cubicBezTo>
                      <a:pt x="16200" y="8100"/>
                      <a:pt x="14400" y="9450"/>
                      <a:pt x="14400" y="10800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430" name="Freeform 612"/>
              <p:cNvSpPr/>
              <p:nvPr/>
            </p:nvSpPr>
            <p:spPr>
              <a:xfrm>
                <a:off x="190618" y="189562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2960" y="5400"/>
                    </a:moveTo>
                    <a:cubicBezTo>
                      <a:pt x="17280" y="5400"/>
                      <a:pt x="17280" y="10800"/>
                      <a:pt x="17280" y="10800"/>
                    </a:cubicBezTo>
                    <a:cubicBezTo>
                      <a:pt x="17280" y="10800"/>
                      <a:pt x="21600" y="16200"/>
                      <a:pt x="21600" y="16200"/>
                    </a:cubicBezTo>
                    <a:cubicBezTo>
                      <a:pt x="17280" y="16200"/>
                      <a:pt x="17280" y="21600"/>
                      <a:pt x="17280" y="21600"/>
                    </a:cubicBezTo>
                    <a:cubicBezTo>
                      <a:pt x="12960" y="21600"/>
                      <a:pt x="12960" y="21600"/>
                      <a:pt x="8640" y="21600"/>
                    </a:cubicBezTo>
                    <a:cubicBezTo>
                      <a:pt x="8640" y="21600"/>
                      <a:pt x="8640" y="21600"/>
                      <a:pt x="4320" y="21600"/>
                    </a:cubicBezTo>
                    <a:cubicBezTo>
                      <a:pt x="4320" y="16200"/>
                      <a:pt x="4320" y="16200"/>
                      <a:pt x="0" y="16200"/>
                    </a:cubicBezTo>
                    <a:cubicBezTo>
                      <a:pt x="0" y="10800"/>
                      <a:pt x="4320" y="5400"/>
                      <a:pt x="8640" y="0"/>
                    </a:cubicBezTo>
                    <a:cubicBezTo>
                      <a:pt x="8640" y="0"/>
                      <a:pt x="12960" y="5400"/>
                      <a:pt x="12960" y="5400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431" name="Freeform 613"/>
              <p:cNvSpPr/>
              <p:nvPr/>
            </p:nvSpPr>
            <p:spPr>
              <a:xfrm>
                <a:off x="194148" y="197836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10800"/>
                    </a:moveTo>
                    <a:cubicBezTo>
                      <a:pt x="0" y="10800"/>
                      <a:pt x="0" y="0"/>
                      <a:pt x="21600" y="0"/>
                    </a:cubicBezTo>
                    <a:cubicBezTo>
                      <a:pt x="21600" y="0"/>
                      <a:pt x="21600" y="10800"/>
                      <a:pt x="21600" y="10800"/>
                    </a:cubicBezTo>
                    <a:cubicBezTo>
                      <a:pt x="21600" y="10800"/>
                      <a:pt x="21600" y="10800"/>
                      <a:pt x="0" y="21600"/>
                    </a:cubicBezTo>
                    <a:cubicBezTo>
                      <a:pt x="0" y="21600"/>
                      <a:pt x="0" y="10800"/>
                      <a:pt x="0" y="10800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432" name="Freeform 614"/>
              <p:cNvSpPr/>
              <p:nvPr/>
            </p:nvSpPr>
            <p:spPr>
              <a:xfrm>
                <a:off x="156373" y="205067"/>
                <a:ext cx="55598" cy="7909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510" fill="norm" stroke="1" extrusionOk="0">
                    <a:moveTo>
                      <a:pt x="21140" y="21188"/>
                    </a:moveTo>
                    <a:cubicBezTo>
                      <a:pt x="21370" y="21349"/>
                      <a:pt x="21370" y="21349"/>
                      <a:pt x="21600" y="21510"/>
                    </a:cubicBezTo>
                    <a:cubicBezTo>
                      <a:pt x="4366" y="21510"/>
                      <a:pt x="4366" y="21510"/>
                      <a:pt x="4366" y="21510"/>
                    </a:cubicBezTo>
                    <a:cubicBezTo>
                      <a:pt x="4366" y="21510"/>
                      <a:pt x="4366" y="21510"/>
                      <a:pt x="4366" y="21349"/>
                    </a:cubicBezTo>
                    <a:cubicBezTo>
                      <a:pt x="4596" y="21188"/>
                      <a:pt x="4596" y="21188"/>
                      <a:pt x="4366" y="21188"/>
                    </a:cubicBezTo>
                    <a:cubicBezTo>
                      <a:pt x="3217" y="21188"/>
                      <a:pt x="2298" y="21188"/>
                      <a:pt x="1149" y="21188"/>
                    </a:cubicBezTo>
                    <a:cubicBezTo>
                      <a:pt x="919" y="21188"/>
                      <a:pt x="460" y="21188"/>
                      <a:pt x="0" y="21188"/>
                    </a:cubicBezTo>
                    <a:cubicBezTo>
                      <a:pt x="230" y="20865"/>
                      <a:pt x="460" y="20543"/>
                      <a:pt x="689" y="20220"/>
                    </a:cubicBezTo>
                    <a:cubicBezTo>
                      <a:pt x="689" y="20220"/>
                      <a:pt x="689" y="20220"/>
                      <a:pt x="689" y="20220"/>
                    </a:cubicBezTo>
                    <a:cubicBezTo>
                      <a:pt x="2298" y="18931"/>
                      <a:pt x="3906" y="17641"/>
                      <a:pt x="4826" y="15868"/>
                    </a:cubicBezTo>
                    <a:cubicBezTo>
                      <a:pt x="4826" y="15546"/>
                      <a:pt x="5285" y="15385"/>
                      <a:pt x="5745" y="15223"/>
                    </a:cubicBezTo>
                    <a:cubicBezTo>
                      <a:pt x="5745" y="15062"/>
                      <a:pt x="5745" y="14901"/>
                      <a:pt x="5745" y="14901"/>
                    </a:cubicBezTo>
                    <a:cubicBezTo>
                      <a:pt x="5285" y="14901"/>
                      <a:pt x="4826" y="14579"/>
                      <a:pt x="4366" y="14901"/>
                    </a:cubicBezTo>
                    <a:cubicBezTo>
                      <a:pt x="4136" y="14901"/>
                      <a:pt x="4136" y="14901"/>
                      <a:pt x="3906" y="14901"/>
                    </a:cubicBezTo>
                    <a:cubicBezTo>
                      <a:pt x="3447" y="14901"/>
                      <a:pt x="2987" y="14901"/>
                      <a:pt x="2298" y="15223"/>
                    </a:cubicBezTo>
                    <a:cubicBezTo>
                      <a:pt x="2298" y="15223"/>
                      <a:pt x="2068" y="15223"/>
                      <a:pt x="1838" y="15223"/>
                    </a:cubicBezTo>
                    <a:cubicBezTo>
                      <a:pt x="1609" y="15062"/>
                      <a:pt x="1379" y="15062"/>
                      <a:pt x="1149" y="14901"/>
                    </a:cubicBezTo>
                    <a:cubicBezTo>
                      <a:pt x="919" y="14740"/>
                      <a:pt x="1379" y="14579"/>
                      <a:pt x="1609" y="14417"/>
                    </a:cubicBezTo>
                    <a:cubicBezTo>
                      <a:pt x="1609" y="14256"/>
                      <a:pt x="1838" y="13934"/>
                      <a:pt x="2068" y="13773"/>
                    </a:cubicBezTo>
                    <a:cubicBezTo>
                      <a:pt x="2757" y="13450"/>
                      <a:pt x="3217" y="12806"/>
                      <a:pt x="3677" y="12322"/>
                    </a:cubicBezTo>
                    <a:cubicBezTo>
                      <a:pt x="4596" y="11677"/>
                      <a:pt x="5055" y="10871"/>
                      <a:pt x="5745" y="10065"/>
                    </a:cubicBezTo>
                    <a:cubicBezTo>
                      <a:pt x="5974" y="9743"/>
                      <a:pt x="6434" y="9582"/>
                      <a:pt x="6204" y="9259"/>
                    </a:cubicBezTo>
                    <a:cubicBezTo>
                      <a:pt x="5745" y="9098"/>
                      <a:pt x="5515" y="9098"/>
                      <a:pt x="5055" y="9098"/>
                    </a:cubicBezTo>
                    <a:cubicBezTo>
                      <a:pt x="4826" y="9098"/>
                      <a:pt x="4826" y="9259"/>
                      <a:pt x="4596" y="9259"/>
                    </a:cubicBezTo>
                    <a:cubicBezTo>
                      <a:pt x="4136" y="9098"/>
                      <a:pt x="3677" y="9582"/>
                      <a:pt x="2987" y="9259"/>
                    </a:cubicBezTo>
                    <a:cubicBezTo>
                      <a:pt x="2757" y="9098"/>
                      <a:pt x="2528" y="9259"/>
                      <a:pt x="2298" y="9259"/>
                    </a:cubicBezTo>
                    <a:cubicBezTo>
                      <a:pt x="2528" y="9098"/>
                      <a:pt x="2757" y="8937"/>
                      <a:pt x="2757" y="8776"/>
                    </a:cubicBezTo>
                    <a:cubicBezTo>
                      <a:pt x="2757" y="8776"/>
                      <a:pt x="2757" y="8614"/>
                      <a:pt x="2757" y="8614"/>
                    </a:cubicBezTo>
                    <a:cubicBezTo>
                      <a:pt x="3447" y="7970"/>
                      <a:pt x="4136" y="7164"/>
                      <a:pt x="4826" y="6358"/>
                    </a:cubicBezTo>
                    <a:cubicBezTo>
                      <a:pt x="5285" y="5874"/>
                      <a:pt x="5974" y="5229"/>
                      <a:pt x="6204" y="4585"/>
                    </a:cubicBezTo>
                    <a:cubicBezTo>
                      <a:pt x="6664" y="4262"/>
                      <a:pt x="6894" y="3779"/>
                      <a:pt x="7353" y="3456"/>
                    </a:cubicBezTo>
                    <a:cubicBezTo>
                      <a:pt x="8043" y="2811"/>
                      <a:pt x="8732" y="2006"/>
                      <a:pt x="9421" y="1200"/>
                    </a:cubicBezTo>
                    <a:cubicBezTo>
                      <a:pt x="9651" y="1038"/>
                      <a:pt x="9651" y="716"/>
                      <a:pt x="9881" y="555"/>
                    </a:cubicBezTo>
                    <a:cubicBezTo>
                      <a:pt x="10111" y="555"/>
                      <a:pt x="10111" y="232"/>
                      <a:pt x="10340" y="71"/>
                    </a:cubicBezTo>
                    <a:cubicBezTo>
                      <a:pt x="10340" y="71"/>
                      <a:pt x="10570" y="-90"/>
                      <a:pt x="10570" y="71"/>
                    </a:cubicBezTo>
                    <a:cubicBezTo>
                      <a:pt x="10570" y="232"/>
                      <a:pt x="10800" y="232"/>
                      <a:pt x="10800" y="232"/>
                    </a:cubicBezTo>
                    <a:cubicBezTo>
                      <a:pt x="11030" y="555"/>
                      <a:pt x="11030" y="877"/>
                      <a:pt x="11260" y="1038"/>
                    </a:cubicBezTo>
                    <a:cubicBezTo>
                      <a:pt x="12179" y="1844"/>
                      <a:pt x="13098" y="2650"/>
                      <a:pt x="13557" y="3617"/>
                    </a:cubicBezTo>
                    <a:cubicBezTo>
                      <a:pt x="13787" y="3940"/>
                      <a:pt x="14247" y="4423"/>
                      <a:pt x="14706" y="4746"/>
                    </a:cubicBezTo>
                    <a:cubicBezTo>
                      <a:pt x="15396" y="5713"/>
                      <a:pt x="16315" y="6519"/>
                      <a:pt x="17004" y="7486"/>
                    </a:cubicBezTo>
                    <a:cubicBezTo>
                      <a:pt x="17234" y="7809"/>
                      <a:pt x="17464" y="8292"/>
                      <a:pt x="17694" y="8614"/>
                    </a:cubicBezTo>
                    <a:cubicBezTo>
                      <a:pt x="17923" y="8776"/>
                      <a:pt x="18153" y="8776"/>
                      <a:pt x="18153" y="8937"/>
                    </a:cubicBezTo>
                    <a:cubicBezTo>
                      <a:pt x="17923" y="8937"/>
                      <a:pt x="17694" y="8937"/>
                      <a:pt x="17464" y="8937"/>
                    </a:cubicBezTo>
                    <a:cubicBezTo>
                      <a:pt x="17004" y="8937"/>
                      <a:pt x="16545" y="8937"/>
                      <a:pt x="15855" y="8937"/>
                    </a:cubicBezTo>
                    <a:cubicBezTo>
                      <a:pt x="15166" y="8937"/>
                      <a:pt x="14477" y="9098"/>
                      <a:pt x="13557" y="9259"/>
                    </a:cubicBezTo>
                    <a:cubicBezTo>
                      <a:pt x="13328" y="9259"/>
                      <a:pt x="13328" y="9582"/>
                      <a:pt x="13557" y="9582"/>
                    </a:cubicBezTo>
                    <a:cubicBezTo>
                      <a:pt x="13557" y="9743"/>
                      <a:pt x="13787" y="9743"/>
                      <a:pt x="13787" y="9904"/>
                    </a:cubicBezTo>
                    <a:cubicBezTo>
                      <a:pt x="14477" y="10549"/>
                      <a:pt x="15166" y="11355"/>
                      <a:pt x="15855" y="12000"/>
                    </a:cubicBezTo>
                    <a:cubicBezTo>
                      <a:pt x="16545" y="12644"/>
                      <a:pt x="17004" y="13289"/>
                      <a:pt x="17694" y="13773"/>
                    </a:cubicBezTo>
                    <a:cubicBezTo>
                      <a:pt x="17923" y="14095"/>
                      <a:pt x="18383" y="14579"/>
                      <a:pt x="18613" y="14901"/>
                    </a:cubicBezTo>
                    <a:cubicBezTo>
                      <a:pt x="18843" y="15062"/>
                      <a:pt x="19072" y="15223"/>
                      <a:pt x="19072" y="15385"/>
                    </a:cubicBezTo>
                    <a:cubicBezTo>
                      <a:pt x="18843" y="15385"/>
                      <a:pt x="18613" y="15546"/>
                      <a:pt x="18153" y="15546"/>
                    </a:cubicBezTo>
                    <a:cubicBezTo>
                      <a:pt x="18153" y="15546"/>
                      <a:pt x="17923" y="15385"/>
                      <a:pt x="17923" y="15385"/>
                    </a:cubicBezTo>
                    <a:cubicBezTo>
                      <a:pt x="17234" y="15223"/>
                      <a:pt x="16545" y="15223"/>
                      <a:pt x="15626" y="15062"/>
                    </a:cubicBezTo>
                    <a:cubicBezTo>
                      <a:pt x="15626" y="15062"/>
                      <a:pt x="15166" y="15062"/>
                      <a:pt x="14936" y="15062"/>
                    </a:cubicBezTo>
                    <a:cubicBezTo>
                      <a:pt x="14936" y="15062"/>
                      <a:pt x="14706" y="15385"/>
                      <a:pt x="14706" y="15385"/>
                    </a:cubicBezTo>
                    <a:cubicBezTo>
                      <a:pt x="14936" y="15707"/>
                      <a:pt x="15166" y="16029"/>
                      <a:pt x="15626" y="16191"/>
                    </a:cubicBezTo>
                    <a:cubicBezTo>
                      <a:pt x="15855" y="16352"/>
                      <a:pt x="15855" y="16513"/>
                      <a:pt x="16085" y="16513"/>
                    </a:cubicBezTo>
                    <a:cubicBezTo>
                      <a:pt x="16315" y="16674"/>
                      <a:pt x="16315" y="16835"/>
                      <a:pt x="16545" y="16997"/>
                    </a:cubicBezTo>
                    <a:cubicBezTo>
                      <a:pt x="17004" y="17480"/>
                      <a:pt x="17464" y="17803"/>
                      <a:pt x="17923" y="18286"/>
                    </a:cubicBezTo>
                    <a:cubicBezTo>
                      <a:pt x="18383" y="19092"/>
                      <a:pt x="19072" y="19737"/>
                      <a:pt x="19991" y="20382"/>
                    </a:cubicBezTo>
                    <a:cubicBezTo>
                      <a:pt x="20221" y="20382"/>
                      <a:pt x="20451" y="20543"/>
                      <a:pt x="20681" y="20704"/>
                    </a:cubicBezTo>
                    <a:cubicBezTo>
                      <a:pt x="20911" y="20865"/>
                      <a:pt x="20911" y="21026"/>
                      <a:pt x="21140" y="21188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433" name="Freeform 615"/>
              <p:cNvSpPr/>
              <p:nvPr/>
            </p:nvSpPr>
            <p:spPr>
              <a:xfrm>
                <a:off x="230148" y="214867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520" h="18437" fill="norm" stroke="1" extrusionOk="0">
                    <a:moveTo>
                      <a:pt x="17280" y="0"/>
                    </a:moveTo>
                    <a:cubicBezTo>
                      <a:pt x="21600" y="5400"/>
                      <a:pt x="21600" y="5400"/>
                      <a:pt x="17280" y="10800"/>
                    </a:cubicBezTo>
                    <a:cubicBezTo>
                      <a:pt x="12960" y="16200"/>
                      <a:pt x="12960" y="21600"/>
                      <a:pt x="4320" y="16200"/>
                    </a:cubicBezTo>
                    <a:cubicBezTo>
                      <a:pt x="4320" y="16200"/>
                      <a:pt x="0" y="16200"/>
                      <a:pt x="0" y="16200"/>
                    </a:cubicBezTo>
                    <a:cubicBezTo>
                      <a:pt x="0" y="10800"/>
                      <a:pt x="0" y="10800"/>
                      <a:pt x="0" y="5400"/>
                    </a:cubicBezTo>
                    <a:cubicBezTo>
                      <a:pt x="4320" y="0"/>
                      <a:pt x="8640" y="0"/>
                      <a:pt x="1728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434" name="Freeform 616"/>
              <p:cNvSpPr/>
              <p:nvPr/>
            </p:nvSpPr>
            <p:spPr>
              <a:xfrm>
                <a:off x="237721" y="206109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0800" y="21600"/>
                    </a:moveTo>
                    <a:cubicBezTo>
                      <a:pt x="0" y="21600"/>
                      <a:pt x="0" y="10800"/>
                      <a:pt x="0" y="10800"/>
                    </a:cubicBezTo>
                    <a:cubicBezTo>
                      <a:pt x="0" y="10800"/>
                      <a:pt x="0" y="0"/>
                      <a:pt x="0" y="0"/>
                    </a:cubicBezTo>
                    <a:cubicBezTo>
                      <a:pt x="10800" y="0"/>
                      <a:pt x="10800" y="0"/>
                      <a:pt x="21600" y="10800"/>
                    </a:cubicBezTo>
                    <a:cubicBezTo>
                      <a:pt x="10800" y="10800"/>
                      <a:pt x="10800" y="21600"/>
                      <a:pt x="10800" y="21600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435" name="Freeform 617"/>
              <p:cNvSpPr/>
              <p:nvPr/>
            </p:nvSpPr>
            <p:spPr>
              <a:xfrm>
                <a:off x="211015" y="232684"/>
                <a:ext cx="34712" cy="5147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08" h="21538" fill="norm" stroke="1" extrusionOk="0">
                    <a:moveTo>
                      <a:pt x="21142" y="17566"/>
                    </a:moveTo>
                    <a:cubicBezTo>
                      <a:pt x="21508" y="17566"/>
                      <a:pt x="21508" y="17566"/>
                      <a:pt x="21508" y="17566"/>
                    </a:cubicBezTo>
                    <a:cubicBezTo>
                      <a:pt x="21142" y="17814"/>
                      <a:pt x="21142" y="17814"/>
                      <a:pt x="21142" y="17814"/>
                    </a:cubicBezTo>
                    <a:cubicBezTo>
                      <a:pt x="20776" y="17566"/>
                      <a:pt x="20410" y="17566"/>
                      <a:pt x="20410" y="17566"/>
                    </a:cubicBezTo>
                    <a:cubicBezTo>
                      <a:pt x="18945" y="17566"/>
                      <a:pt x="17847" y="17317"/>
                      <a:pt x="16749" y="17069"/>
                    </a:cubicBezTo>
                    <a:cubicBezTo>
                      <a:pt x="16383" y="17069"/>
                      <a:pt x="16383" y="17069"/>
                      <a:pt x="16383" y="17069"/>
                    </a:cubicBezTo>
                    <a:cubicBezTo>
                      <a:pt x="16016" y="17317"/>
                      <a:pt x="16016" y="17566"/>
                      <a:pt x="16383" y="17814"/>
                    </a:cubicBezTo>
                    <a:cubicBezTo>
                      <a:pt x="17115" y="18310"/>
                      <a:pt x="17481" y="18807"/>
                      <a:pt x="17847" y="19055"/>
                    </a:cubicBezTo>
                    <a:cubicBezTo>
                      <a:pt x="18213" y="19304"/>
                      <a:pt x="18945" y="19552"/>
                      <a:pt x="18945" y="19800"/>
                    </a:cubicBezTo>
                    <a:cubicBezTo>
                      <a:pt x="19677" y="20297"/>
                      <a:pt x="20044" y="21041"/>
                      <a:pt x="20410" y="21538"/>
                    </a:cubicBezTo>
                    <a:cubicBezTo>
                      <a:pt x="1372" y="21538"/>
                      <a:pt x="1372" y="21538"/>
                      <a:pt x="1372" y="21538"/>
                    </a:cubicBezTo>
                    <a:cubicBezTo>
                      <a:pt x="2105" y="21041"/>
                      <a:pt x="2471" y="20545"/>
                      <a:pt x="2837" y="20048"/>
                    </a:cubicBezTo>
                    <a:cubicBezTo>
                      <a:pt x="3203" y="19552"/>
                      <a:pt x="3935" y="19304"/>
                      <a:pt x="3935" y="18559"/>
                    </a:cubicBezTo>
                    <a:cubicBezTo>
                      <a:pt x="3935" y="18559"/>
                      <a:pt x="4301" y="18062"/>
                      <a:pt x="4301" y="18062"/>
                    </a:cubicBezTo>
                    <a:cubicBezTo>
                      <a:pt x="5033" y="18310"/>
                      <a:pt x="5033" y="17814"/>
                      <a:pt x="5400" y="17317"/>
                    </a:cubicBezTo>
                    <a:cubicBezTo>
                      <a:pt x="5766" y="17317"/>
                      <a:pt x="5400" y="16821"/>
                      <a:pt x="5033" y="16821"/>
                    </a:cubicBezTo>
                    <a:cubicBezTo>
                      <a:pt x="4301" y="16821"/>
                      <a:pt x="3569" y="16821"/>
                      <a:pt x="2837" y="16821"/>
                    </a:cubicBezTo>
                    <a:cubicBezTo>
                      <a:pt x="2837" y="16821"/>
                      <a:pt x="2471" y="17069"/>
                      <a:pt x="2105" y="17069"/>
                    </a:cubicBezTo>
                    <a:cubicBezTo>
                      <a:pt x="1372" y="17317"/>
                      <a:pt x="1372" y="17317"/>
                      <a:pt x="274" y="17069"/>
                    </a:cubicBezTo>
                    <a:cubicBezTo>
                      <a:pt x="-92" y="17069"/>
                      <a:pt x="-92" y="17069"/>
                      <a:pt x="274" y="16821"/>
                    </a:cubicBezTo>
                    <a:cubicBezTo>
                      <a:pt x="640" y="16572"/>
                      <a:pt x="640" y="16324"/>
                      <a:pt x="1006" y="16076"/>
                    </a:cubicBezTo>
                    <a:cubicBezTo>
                      <a:pt x="1372" y="16076"/>
                      <a:pt x="1372" y="15579"/>
                      <a:pt x="1739" y="15331"/>
                    </a:cubicBezTo>
                    <a:cubicBezTo>
                      <a:pt x="3203" y="14090"/>
                      <a:pt x="4667" y="12352"/>
                      <a:pt x="5766" y="10862"/>
                    </a:cubicBezTo>
                    <a:cubicBezTo>
                      <a:pt x="6132" y="10366"/>
                      <a:pt x="6132" y="10117"/>
                      <a:pt x="5400" y="10117"/>
                    </a:cubicBezTo>
                    <a:cubicBezTo>
                      <a:pt x="5033" y="10117"/>
                      <a:pt x="4667" y="10117"/>
                      <a:pt x="4667" y="10117"/>
                    </a:cubicBezTo>
                    <a:cubicBezTo>
                      <a:pt x="3569" y="10614"/>
                      <a:pt x="2471" y="10366"/>
                      <a:pt x="1739" y="10366"/>
                    </a:cubicBezTo>
                    <a:cubicBezTo>
                      <a:pt x="1372" y="10366"/>
                      <a:pt x="1372" y="10366"/>
                      <a:pt x="1372" y="10117"/>
                    </a:cubicBezTo>
                    <a:cubicBezTo>
                      <a:pt x="2105" y="9869"/>
                      <a:pt x="2471" y="9372"/>
                      <a:pt x="2837" y="8876"/>
                    </a:cubicBezTo>
                    <a:cubicBezTo>
                      <a:pt x="4301" y="7635"/>
                      <a:pt x="5766" y="6145"/>
                      <a:pt x="6864" y="4655"/>
                    </a:cubicBezTo>
                    <a:cubicBezTo>
                      <a:pt x="6864" y="4159"/>
                      <a:pt x="7230" y="3910"/>
                      <a:pt x="7596" y="3414"/>
                    </a:cubicBezTo>
                    <a:cubicBezTo>
                      <a:pt x="8694" y="2669"/>
                      <a:pt x="9427" y="1924"/>
                      <a:pt x="10159" y="931"/>
                    </a:cubicBezTo>
                    <a:cubicBezTo>
                      <a:pt x="10159" y="683"/>
                      <a:pt x="10525" y="435"/>
                      <a:pt x="10891" y="186"/>
                    </a:cubicBezTo>
                    <a:cubicBezTo>
                      <a:pt x="11257" y="-62"/>
                      <a:pt x="11257" y="-62"/>
                      <a:pt x="11623" y="186"/>
                    </a:cubicBezTo>
                    <a:cubicBezTo>
                      <a:pt x="12355" y="1179"/>
                      <a:pt x="12722" y="2172"/>
                      <a:pt x="13820" y="2917"/>
                    </a:cubicBezTo>
                    <a:cubicBezTo>
                      <a:pt x="14918" y="4655"/>
                      <a:pt x="16749" y="5897"/>
                      <a:pt x="18213" y="7386"/>
                    </a:cubicBezTo>
                    <a:cubicBezTo>
                      <a:pt x="18579" y="8131"/>
                      <a:pt x="19311" y="8876"/>
                      <a:pt x="20044" y="9621"/>
                    </a:cubicBezTo>
                    <a:cubicBezTo>
                      <a:pt x="20044" y="9869"/>
                      <a:pt x="20044" y="10117"/>
                      <a:pt x="19677" y="10117"/>
                    </a:cubicBezTo>
                    <a:cubicBezTo>
                      <a:pt x="18213" y="9869"/>
                      <a:pt x="17115" y="10117"/>
                      <a:pt x="15650" y="10366"/>
                    </a:cubicBezTo>
                    <a:cubicBezTo>
                      <a:pt x="15284" y="10614"/>
                      <a:pt x="14918" y="10117"/>
                      <a:pt x="14552" y="10614"/>
                    </a:cubicBezTo>
                    <a:cubicBezTo>
                      <a:pt x="14552" y="10862"/>
                      <a:pt x="14918" y="11110"/>
                      <a:pt x="15284" y="11359"/>
                    </a:cubicBezTo>
                    <a:cubicBezTo>
                      <a:pt x="15650" y="11855"/>
                      <a:pt x="16383" y="12352"/>
                      <a:pt x="16749" y="12848"/>
                    </a:cubicBezTo>
                    <a:cubicBezTo>
                      <a:pt x="17847" y="13841"/>
                      <a:pt x="18945" y="14835"/>
                      <a:pt x="19677" y="15828"/>
                    </a:cubicBezTo>
                    <a:cubicBezTo>
                      <a:pt x="20044" y="16572"/>
                      <a:pt x="20410" y="17069"/>
                      <a:pt x="21142" y="17566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436" name="Freeform 618"/>
              <p:cNvSpPr/>
              <p:nvPr/>
            </p:nvSpPr>
            <p:spPr>
              <a:xfrm>
                <a:off x="240589" y="220339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0"/>
                    </a:moveTo>
                    <a:cubicBezTo>
                      <a:pt x="21600" y="21600"/>
                      <a:pt x="21600" y="21600"/>
                      <a:pt x="10800" y="21600"/>
                    </a:cubicBezTo>
                    <a:cubicBezTo>
                      <a:pt x="0" y="21600"/>
                      <a:pt x="0" y="21600"/>
                      <a:pt x="0" y="10800"/>
                    </a:cubicBezTo>
                    <a:cubicBezTo>
                      <a:pt x="0" y="0"/>
                      <a:pt x="0" y="0"/>
                      <a:pt x="10800" y="0"/>
                    </a:cubicBezTo>
                    <a:cubicBezTo>
                      <a:pt x="10800" y="0"/>
                      <a:pt x="21600" y="0"/>
                      <a:pt x="216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437" name="Freeform 619"/>
              <p:cNvSpPr/>
              <p:nvPr/>
            </p:nvSpPr>
            <p:spPr>
              <a:xfrm>
                <a:off x="241251" y="131869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9257"/>
                    </a:moveTo>
                    <a:cubicBezTo>
                      <a:pt x="21600" y="9257"/>
                      <a:pt x="21600" y="9257"/>
                      <a:pt x="21600" y="9257"/>
                    </a:cubicBezTo>
                    <a:cubicBezTo>
                      <a:pt x="21600" y="15429"/>
                      <a:pt x="16200" y="21600"/>
                      <a:pt x="10800" y="21600"/>
                    </a:cubicBezTo>
                    <a:cubicBezTo>
                      <a:pt x="5400" y="18514"/>
                      <a:pt x="0" y="12343"/>
                      <a:pt x="0" y="9257"/>
                    </a:cubicBezTo>
                    <a:cubicBezTo>
                      <a:pt x="0" y="9257"/>
                      <a:pt x="0" y="9257"/>
                      <a:pt x="0" y="9257"/>
                    </a:cubicBezTo>
                    <a:cubicBezTo>
                      <a:pt x="0" y="3086"/>
                      <a:pt x="5400" y="0"/>
                      <a:pt x="10800" y="0"/>
                    </a:cubicBezTo>
                    <a:cubicBezTo>
                      <a:pt x="16200" y="0"/>
                      <a:pt x="21600" y="3086"/>
                      <a:pt x="21600" y="9257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438" name="Freeform 620"/>
              <p:cNvSpPr/>
              <p:nvPr/>
            </p:nvSpPr>
            <p:spPr>
              <a:xfrm>
                <a:off x="242354" y="211184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0800" y="21600"/>
                    </a:moveTo>
                    <a:cubicBezTo>
                      <a:pt x="10800" y="21600"/>
                      <a:pt x="0" y="21600"/>
                      <a:pt x="0" y="2160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0800" y="0"/>
                      <a:pt x="10800" y="0"/>
                      <a:pt x="21600" y="0"/>
                    </a:cubicBezTo>
                    <a:cubicBezTo>
                      <a:pt x="10800" y="21600"/>
                      <a:pt x="10800" y="21600"/>
                      <a:pt x="10800" y="21600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439" name="Freeform 621"/>
              <p:cNvSpPr/>
              <p:nvPr/>
            </p:nvSpPr>
            <p:spPr>
              <a:xfrm>
                <a:off x="238824" y="215476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0776" fill="norm" stroke="1" extrusionOk="0">
                    <a:moveTo>
                      <a:pt x="4050" y="8776"/>
                    </a:moveTo>
                    <a:cubicBezTo>
                      <a:pt x="8100" y="6376"/>
                      <a:pt x="10800" y="3976"/>
                      <a:pt x="13500" y="1576"/>
                    </a:cubicBezTo>
                    <a:cubicBezTo>
                      <a:pt x="16200" y="-824"/>
                      <a:pt x="18900" y="-824"/>
                      <a:pt x="21600" y="3976"/>
                    </a:cubicBezTo>
                    <a:cubicBezTo>
                      <a:pt x="21600" y="3976"/>
                      <a:pt x="21600" y="6376"/>
                      <a:pt x="21600" y="6376"/>
                    </a:cubicBezTo>
                    <a:cubicBezTo>
                      <a:pt x="21600" y="6376"/>
                      <a:pt x="21600" y="8776"/>
                      <a:pt x="20250" y="8776"/>
                    </a:cubicBezTo>
                    <a:cubicBezTo>
                      <a:pt x="16200" y="11176"/>
                      <a:pt x="13500" y="13576"/>
                      <a:pt x="9450" y="18376"/>
                    </a:cubicBezTo>
                    <a:cubicBezTo>
                      <a:pt x="9450" y="20776"/>
                      <a:pt x="6750" y="20776"/>
                      <a:pt x="6750" y="20776"/>
                    </a:cubicBezTo>
                    <a:cubicBezTo>
                      <a:pt x="4050" y="18376"/>
                      <a:pt x="2700" y="15976"/>
                      <a:pt x="1350" y="15976"/>
                    </a:cubicBezTo>
                    <a:cubicBezTo>
                      <a:pt x="1350" y="15976"/>
                      <a:pt x="0" y="15976"/>
                      <a:pt x="0" y="13576"/>
                    </a:cubicBezTo>
                    <a:cubicBezTo>
                      <a:pt x="0" y="11176"/>
                      <a:pt x="1350" y="11176"/>
                      <a:pt x="1350" y="11176"/>
                    </a:cubicBezTo>
                    <a:cubicBezTo>
                      <a:pt x="2700" y="8776"/>
                      <a:pt x="4050" y="8776"/>
                      <a:pt x="4050" y="8776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440" name="Freeform 622"/>
              <p:cNvSpPr/>
              <p:nvPr/>
            </p:nvSpPr>
            <p:spPr>
              <a:xfrm>
                <a:off x="242685" y="135020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7382" fill="norm" stroke="1" extrusionOk="0">
                    <a:moveTo>
                      <a:pt x="21600" y="10182"/>
                    </a:moveTo>
                    <a:cubicBezTo>
                      <a:pt x="21600" y="10182"/>
                      <a:pt x="21600" y="17382"/>
                      <a:pt x="21600" y="17382"/>
                    </a:cubicBezTo>
                    <a:cubicBezTo>
                      <a:pt x="14400" y="17382"/>
                      <a:pt x="7200" y="17382"/>
                      <a:pt x="0" y="10182"/>
                    </a:cubicBezTo>
                    <a:cubicBezTo>
                      <a:pt x="0" y="10182"/>
                      <a:pt x="0" y="2982"/>
                      <a:pt x="0" y="2982"/>
                    </a:cubicBezTo>
                    <a:cubicBezTo>
                      <a:pt x="0" y="2982"/>
                      <a:pt x="7200" y="2982"/>
                      <a:pt x="7200" y="2982"/>
                    </a:cubicBezTo>
                    <a:cubicBezTo>
                      <a:pt x="14400" y="-4218"/>
                      <a:pt x="21600" y="2982"/>
                      <a:pt x="21600" y="10182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441" name="Freeform 623"/>
              <p:cNvSpPr/>
              <p:nvPr/>
            </p:nvSpPr>
            <p:spPr>
              <a:xfrm>
                <a:off x="242338" y="145837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8527" h="19412" fill="norm" stroke="1" extrusionOk="0">
                    <a:moveTo>
                      <a:pt x="1247" y="12212"/>
                    </a:moveTo>
                    <a:cubicBezTo>
                      <a:pt x="-3073" y="8612"/>
                      <a:pt x="5567" y="8612"/>
                      <a:pt x="1247" y="5012"/>
                    </a:cubicBezTo>
                    <a:cubicBezTo>
                      <a:pt x="5567" y="5012"/>
                      <a:pt x="9887" y="1412"/>
                      <a:pt x="9887" y="1412"/>
                    </a:cubicBezTo>
                    <a:cubicBezTo>
                      <a:pt x="14207" y="-2188"/>
                      <a:pt x="18527" y="1412"/>
                      <a:pt x="18527" y="8612"/>
                    </a:cubicBezTo>
                    <a:cubicBezTo>
                      <a:pt x="18527" y="8612"/>
                      <a:pt x="18527" y="12212"/>
                      <a:pt x="18527" y="12212"/>
                    </a:cubicBezTo>
                    <a:cubicBezTo>
                      <a:pt x="18527" y="19412"/>
                      <a:pt x="14207" y="19412"/>
                      <a:pt x="9887" y="19412"/>
                    </a:cubicBezTo>
                    <a:cubicBezTo>
                      <a:pt x="1247" y="19412"/>
                      <a:pt x="1247" y="15812"/>
                      <a:pt x="1247" y="12212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442" name="Freeform 624"/>
              <p:cNvSpPr/>
              <p:nvPr/>
            </p:nvSpPr>
            <p:spPr>
              <a:xfrm>
                <a:off x="242685" y="140695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8640"/>
                    </a:moveTo>
                    <a:cubicBezTo>
                      <a:pt x="21600" y="8640"/>
                      <a:pt x="21600" y="8640"/>
                      <a:pt x="21600" y="8640"/>
                    </a:cubicBezTo>
                    <a:cubicBezTo>
                      <a:pt x="21600" y="8640"/>
                      <a:pt x="21600" y="12960"/>
                      <a:pt x="21600" y="12960"/>
                    </a:cubicBezTo>
                    <a:cubicBezTo>
                      <a:pt x="21600" y="17280"/>
                      <a:pt x="21600" y="17280"/>
                      <a:pt x="14400" y="21600"/>
                    </a:cubicBezTo>
                    <a:cubicBezTo>
                      <a:pt x="14400" y="17280"/>
                      <a:pt x="7200" y="17280"/>
                      <a:pt x="7200" y="17280"/>
                    </a:cubicBezTo>
                    <a:cubicBezTo>
                      <a:pt x="0" y="12960"/>
                      <a:pt x="0" y="8640"/>
                      <a:pt x="0" y="4320"/>
                    </a:cubicBezTo>
                    <a:cubicBezTo>
                      <a:pt x="0" y="0"/>
                      <a:pt x="7200" y="0"/>
                      <a:pt x="14400" y="0"/>
                    </a:cubicBezTo>
                    <a:cubicBezTo>
                      <a:pt x="14400" y="0"/>
                      <a:pt x="21600" y="4320"/>
                      <a:pt x="21600" y="4320"/>
                    </a:cubicBezTo>
                    <a:cubicBezTo>
                      <a:pt x="21600" y="4320"/>
                      <a:pt x="21600" y="8640"/>
                      <a:pt x="21600" y="8640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443" name="Freeform 625"/>
              <p:cNvSpPr/>
              <p:nvPr/>
            </p:nvSpPr>
            <p:spPr>
              <a:xfrm>
                <a:off x="243768" y="196402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7672" h="21600" fill="norm" stroke="1" extrusionOk="0">
                    <a:moveTo>
                      <a:pt x="12272" y="21600"/>
                    </a:moveTo>
                    <a:cubicBezTo>
                      <a:pt x="6872" y="21600"/>
                      <a:pt x="-3928" y="14400"/>
                      <a:pt x="1472" y="7200"/>
                    </a:cubicBezTo>
                    <a:cubicBezTo>
                      <a:pt x="1472" y="7200"/>
                      <a:pt x="6872" y="0"/>
                      <a:pt x="6872" y="0"/>
                    </a:cubicBezTo>
                    <a:cubicBezTo>
                      <a:pt x="12272" y="0"/>
                      <a:pt x="17672" y="7200"/>
                      <a:pt x="17672" y="21600"/>
                    </a:cubicBezTo>
                    <a:cubicBezTo>
                      <a:pt x="17672" y="21600"/>
                      <a:pt x="12272" y="21600"/>
                      <a:pt x="12272" y="21600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444" name="Freeform 626"/>
              <p:cNvSpPr/>
              <p:nvPr/>
            </p:nvSpPr>
            <p:spPr>
              <a:xfrm>
                <a:off x="244781" y="149629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0800" y="0"/>
                    </a:moveTo>
                    <a:cubicBezTo>
                      <a:pt x="16200" y="0"/>
                      <a:pt x="16200" y="7200"/>
                      <a:pt x="21600" y="7200"/>
                    </a:cubicBezTo>
                    <a:cubicBezTo>
                      <a:pt x="16200" y="7200"/>
                      <a:pt x="16200" y="14400"/>
                      <a:pt x="10800" y="21600"/>
                    </a:cubicBezTo>
                    <a:cubicBezTo>
                      <a:pt x="5400" y="14400"/>
                      <a:pt x="0" y="14400"/>
                      <a:pt x="0" y="14400"/>
                    </a:cubicBezTo>
                    <a:cubicBezTo>
                      <a:pt x="5400" y="7200"/>
                      <a:pt x="5400" y="0"/>
                      <a:pt x="108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445" name="Freeform 627"/>
              <p:cNvSpPr/>
              <p:nvPr/>
            </p:nvSpPr>
            <p:spPr>
              <a:xfrm>
                <a:off x="245333" y="200263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0800" y="0"/>
                    </a:moveTo>
                    <a:cubicBezTo>
                      <a:pt x="10800" y="0"/>
                      <a:pt x="10800" y="10800"/>
                      <a:pt x="21600" y="10800"/>
                    </a:cubicBezTo>
                    <a:cubicBezTo>
                      <a:pt x="10800" y="10800"/>
                      <a:pt x="10800" y="21600"/>
                      <a:pt x="10800" y="21600"/>
                    </a:cubicBezTo>
                    <a:cubicBezTo>
                      <a:pt x="10800" y="21600"/>
                      <a:pt x="0" y="10800"/>
                      <a:pt x="0" y="10800"/>
                    </a:cubicBezTo>
                    <a:cubicBezTo>
                      <a:pt x="0" y="10800"/>
                      <a:pt x="0" y="0"/>
                      <a:pt x="108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446" name="Freeform 628"/>
              <p:cNvSpPr/>
              <p:nvPr/>
            </p:nvSpPr>
            <p:spPr>
              <a:xfrm>
                <a:off x="245333" y="143121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0800" y="0"/>
                      <a:pt x="10800" y="0"/>
                      <a:pt x="21600" y="21600"/>
                    </a:cubicBezTo>
                    <a:cubicBezTo>
                      <a:pt x="10800" y="21600"/>
                      <a:pt x="10800" y="21600"/>
                      <a:pt x="10800" y="21600"/>
                    </a:cubicBezTo>
                    <a:cubicBezTo>
                      <a:pt x="10800" y="21600"/>
                      <a:pt x="0" y="21600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447" name="Freeform 629"/>
              <p:cNvSpPr/>
              <p:nvPr/>
            </p:nvSpPr>
            <p:spPr>
              <a:xfrm>
                <a:off x="245663" y="191327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10800"/>
                    </a:moveTo>
                    <a:cubicBezTo>
                      <a:pt x="21600" y="10800"/>
                      <a:pt x="21600" y="10800"/>
                      <a:pt x="21600" y="21600"/>
                    </a:cubicBezTo>
                    <a:cubicBezTo>
                      <a:pt x="0" y="10800"/>
                      <a:pt x="0" y="1080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1600" y="0"/>
                      <a:pt x="21600" y="0"/>
                      <a:pt x="21600" y="10800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448" name="Freeform 630"/>
              <p:cNvSpPr/>
              <p:nvPr/>
            </p:nvSpPr>
            <p:spPr>
              <a:xfrm>
                <a:off x="246877" y="132201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10800"/>
                    </a:moveTo>
                    <a:cubicBezTo>
                      <a:pt x="7200" y="7200"/>
                      <a:pt x="7200" y="3600"/>
                      <a:pt x="14400" y="0"/>
                    </a:cubicBezTo>
                    <a:cubicBezTo>
                      <a:pt x="21600" y="3600"/>
                      <a:pt x="21600" y="7200"/>
                      <a:pt x="21600" y="10800"/>
                    </a:cubicBezTo>
                    <a:cubicBezTo>
                      <a:pt x="21600" y="14400"/>
                      <a:pt x="14400" y="18000"/>
                      <a:pt x="14400" y="21600"/>
                    </a:cubicBezTo>
                    <a:cubicBezTo>
                      <a:pt x="7200" y="21600"/>
                      <a:pt x="0" y="14400"/>
                      <a:pt x="0" y="10800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449" name="Freeform 631"/>
              <p:cNvSpPr/>
              <p:nvPr/>
            </p:nvSpPr>
            <p:spPr>
              <a:xfrm>
                <a:off x="158025" y="45448"/>
                <a:ext cx="96860" cy="18245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55" h="21600" fill="norm" stroke="1" extrusionOk="0">
                    <a:moveTo>
                      <a:pt x="21396" y="7294"/>
                    </a:moveTo>
                    <a:cubicBezTo>
                      <a:pt x="21396" y="7364"/>
                      <a:pt x="21527" y="7434"/>
                      <a:pt x="21396" y="7434"/>
                    </a:cubicBezTo>
                    <a:cubicBezTo>
                      <a:pt x="21396" y="7574"/>
                      <a:pt x="21265" y="7644"/>
                      <a:pt x="21134" y="7784"/>
                    </a:cubicBezTo>
                    <a:cubicBezTo>
                      <a:pt x="20742" y="8275"/>
                      <a:pt x="20349" y="8766"/>
                      <a:pt x="19956" y="9257"/>
                    </a:cubicBezTo>
                    <a:cubicBezTo>
                      <a:pt x="19694" y="9468"/>
                      <a:pt x="19563" y="9678"/>
                      <a:pt x="19432" y="9958"/>
                    </a:cubicBezTo>
                    <a:cubicBezTo>
                      <a:pt x="19302" y="10029"/>
                      <a:pt x="19171" y="10169"/>
                      <a:pt x="19040" y="10239"/>
                    </a:cubicBezTo>
                    <a:cubicBezTo>
                      <a:pt x="19040" y="10449"/>
                      <a:pt x="18778" y="10660"/>
                      <a:pt x="18516" y="10870"/>
                    </a:cubicBezTo>
                    <a:cubicBezTo>
                      <a:pt x="18254" y="11010"/>
                      <a:pt x="18123" y="11221"/>
                      <a:pt x="17862" y="11361"/>
                    </a:cubicBezTo>
                    <a:cubicBezTo>
                      <a:pt x="17600" y="11571"/>
                      <a:pt x="17338" y="11782"/>
                      <a:pt x="17207" y="11992"/>
                    </a:cubicBezTo>
                    <a:cubicBezTo>
                      <a:pt x="17207" y="12132"/>
                      <a:pt x="17076" y="12273"/>
                      <a:pt x="17076" y="12483"/>
                    </a:cubicBezTo>
                    <a:cubicBezTo>
                      <a:pt x="17076" y="12623"/>
                      <a:pt x="17076" y="12834"/>
                      <a:pt x="17076" y="12974"/>
                    </a:cubicBezTo>
                    <a:cubicBezTo>
                      <a:pt x="17076" y="13325"/>
                      <a:pt x="17338" y="13675"/>
                      <a:pt x="17731" y="13956"/>
                    </a:cubicBezTo>
                    <a:cubicBezTo>
                      <a:pt x="18123" y="14166"/>
                      <a:pt x="18385" y="14517"/>
                      <a:pt x="18647" y="14797"/>
                    </a:cubicBezTo>
                    <a:cubicBezTo>
                      <a:pt x="18778" y="15078"/>
                      <a:pt x="19040" y="15288"/>
                      <a:pt x="19171" y="15499"/>
                    </a:cubicBezTo>
                    <a:cubicBezTo>
                      <a:pt x="19432" y="15849"/>
                      <a:pt x="19694" y="16200"/>
                      <a:pt x="19956" y="16481"/>
                    </a:cubicBezTo>
                    <a:cubicBezTo>
                      <a:pt x="19956" y="16621"/>
                      <a:pt x="19956" y="16761"/>
                      <a:pt x="19825" y="16901"/>
                    </a:cubicBezTo>
                    <a:cubicBezTo>
                      <a:pt x="19432" y="17182"/>
                      <a:pt x="19040" y="17462"/>
                      <a:pt x="18647" y="17743"/>
                    </a:cubicBezTo>
                    <a:cubicBezTo>
                      <a:pt x="18123" y="18164"/>
                      <a:pt x="17600" y="18514"/>
                      <a:pt x="17076" y="18865"/>
                    </a:cubicBezTo>
                    <a:cubicBezTo>
                      <a:pt x="16683" y="19216"/>
                      <a:pt x="16291" y="19566"/>
                      <a:pt x="15767" y="19847"/>
                    </a:cubicBezTo>
                    <a:cubicBezTo>
                      <a:pt x="15374" y="20127"/>
                      <a:pt x="14982" y="20478"/>
                      <a:pt x="14589" y="20758"/>
                    </a:cubicBezTo>
                    <a:cubicBezTo>
                      <a:pt x="14196" y="21039"/>
                      <a:pt x="13803" y="21319"/>
                      <a:pt x="13542" y="21600"/>
                    </a:cubicBezTo>
                    <a:cubicBezTo>
                      <a:pt x="13542" y="21600"/>
                      <a:pt x="13411" y="21600"/>
                      <a:pt x="13411" y="21600"/>
                    </a:cubicBezTo>
                    <a:cubicBezTo>
                      <a:pt x="13280" y="21460"/>
                      <a:pt x="13280" y="21390"/>
                      <a:pt x="13149" y="21249"/>
                    </a:cubicBezTo>
                    <a:cubicBezTo>
                      <a:pt x="13018" y="20969"/>
                      <a:pt x="12756" y="20618"/>
                      <a:pt x="12756" y="20338"/>
                    </a:cubicBezTo>
                    <a:cubicBezTo>
                      <a:pt x="12494" y="19777"/>
                      <a:pt x="12102" y="19286"/>
                      <a:pt x="11971" y="18795"/>
                    </a:cubicBezTo>
                    <a:cubicBezTo>
                      <a:pt x="11709" y="18514"/>
                      <a:pt x="11578" y="18234"/>
                      <a:pt x="11447" y="18023"/>
                    </a:cubicBezTo>
                    <a:cubicBezTo>
                      <a:pt x="11185" y="17603"/>
                      <a:pt x="10923" y="17252"/>
                      <a:pt x="10792" y="16831"/>
                    </a:cubicBezTo>
                    <a:cubicBezTo>
                      <a:pt x="10792" y="16761"/>
                      <a:pt x="10662" y="16691"/>
                      <a:pt x="10662" y="16551"/>
                    </a:cubicBezTo>
                    <a:cubicBezTo>
                      <a:pt x="10531" y="16200"/>
                      <a:pt x="10138" y="15919"/>
                      <a:pt x="10138" y="15569"/>
                    </a:cubicBezTo>
                    <a:cubicBezTo>
                      <a:pt x="10138" y="15499"/>
                      <a:pt x="10138" y="15499"/>
                      <a:pt x="10007" y="15429"/>
                    </a:cubicBezTo>
                    <a:cubicBezTo>
                      <a:pt x="9745" y="15148"/>
                      <a:pt x="9352" y="14938"/>
                      <a:pt x="9091" y="14657"/>
                    </a:cubicBezTo>
                    <a:cubicBezTo>
                      <a:pt x="8829" y="14447"/>
                      <a:pt x="8567" y="14166"/>
                      <a:pt x="8174" y="13956"/>
                    </a:cubicBezTo>
                    <a:cubicBezTo>
                      <a:pt x="7912" y="13675"/>
                      <a:pt x="7651" y="13465"/>
                      <a:pt x="7258" y="13184"/>
                    </a:cubicBezTo>
                    <a:cubicBezTo>
                      <a:pt x="7127" y="12974"/>
                      <a:pt x="6865" y="12834"/>
                      <a:pt x="6603" y="12623"/>
                    </a:cubicBezTo>
                    <a:cubicBezTo>
                      <a:pt x="6603" y="12553"/>
                      <a:pt x="6472" y="12483"/>
                      <a:pt x="6603" y="12413"/>
                    </a:cubicBezTo>
                    <a:cubicBezTo>
                      <a:pt x="6734" y="12273"/>
                      <a:pt x="6865" y="12132"/>
                      <a:pt x="6865" y="12062"/>
                    </a:cubicBezTo>
                    <a:cubicBezTo>
                      <a:pt x="6996" y="11852"/>
                      <a:pt x="7127" y="11712"/>
                      <a:pt x="7520" y="11571"/>
                    </a:cubicBezTo>
                    <a:cubicBezTo>
                      <a:pt x="7651" y="11501"/>
                      <a:pt x="7782" y="11431"/>
                      <a:pt x="7912" y="11291"/>
                    </a:cubicBezTo>
                    <a:cubicBezTo>
                      <a:pt x="8174" y="11081"/>
                      <a:pt x="8174" y="10940"/>
                      <a:pt x="8043" y="10590"/>
                    </a:cubicBezTo>
                    <a:cubicBezTo>
                      <a:pt x="8043" y="10379"/>
                      <a:pt x="7912" y="10239"/>
                      <a:pt x="7651" y="10099"/>
                    </a:cubicBezTo>
                    <a:cubicBezTo>
                      <a:pt x="7520" y="10029"/>
                      <a:pt x="7127" y="9888"/>
                      <a:pt x="6996" y="9818"/>
                    </a:cubicBezTo>
                    <a:cubicBezTo>
                      <a:pt x="6734" y="9678"/>
                      <a:pt x="6211" y="9608"/>
                      <a:pt x="5949" y="9468"/>
                    </a:cubicBezTo>
                    <a:cubicBezTo>
                      <a:pt x="5818" y="9468"/>
                      <a:pt x="5687" y="9397"/>
                      <a:pt x="5556" y="9327"/>
                    </a:cubicBezTo>
                    <a:cubicBezTo>
                      <a:pt x="5425" y="9257"/>
                      <a:pt x="5294" y="9257"/>
                      <a:pt x="5163" y="9187"/>
                    </a:cubicBezTo>
                    <a:cubicBezTo>
                      <a:pt x="4771" y="8977"/>
                      <a:pt x="4378" y="8766"/>
                      <a:pt x="3985" y="8556"/>
                    </a:cubicBezTo>
                    <a:cubicBezTo>
                      <a:pt x="3200" y="8275"/>
                      <a:pt x="2545" y="7855"/>
                      <a:pt x="1891" y="7504"/>
                    </a:cubicBezTo>
                    <a:cubicBezTo>
                      <a:pt x="1760" y="7504"/>
                      <a:pt x="1629" y="7434"/>
                      <a:pt x="1629" y="7364"/>
                    </a:cubicBezTo>
                    <a:cubicBezTo>
                      <a:pt x="1498" y="7294"/>
                      <a:pt x="843" y="7013"/>
                      <a:pt x="582" y="6943"/>
                    </a:cubicBezTo>
                    <a:cubicBezTo>
                      <a:pt x="451" y="6803"/>
                      <a:pt x="320" y="6732"/>
                      <a:pt x="58" y="6592"/>
                    </a:cubicBezTo>
                    <a:cubicBezTo>
                      <a:pt x="-73" y="6592"/>
                      <a:pt x="58" y="6522"/>
                      <a:pt x="58" y="6452"/>
                    </a:cubicBezTo>
                    <a:cubicBezTo>
                      <a:pt x="320" y="6171"/>
                      <a:pt x="712" y="5891"/>
                      <a:pt x="1105" y="5610"/>
                    </a:cubicBezTo>
                    <a:cubicBezTo>
                      <a:pt x="1236" y="5470"/>
                      <a:pt x="1498" y="5330"/>
                      <a:pt x="1498" y="5190"/>
                    </a:cubicBezTo>
                    <a:cubicBezTo>
                      <a:pt x="1498" y="5119"/>
                      <a:pt x="1629" y="5119"/>
                      <a:pt x="1629" y="5049"/>
                    </a:cubicBezTo>
                    <a:cubicBezTo>
                      <a:pt x="2152" y="4769"/>
                      <a:pt x="2545" y="4418"/>
                      <a:pt x="3069" y="3997"/>
                    </a:cubicBezTo>
                    <a:cubicBezTo>
                      <a:pt x="3200" y="3857"/>
                      <a:pt x="5687" y="2034"/>
                      <a:pt x="6080" y="1683"/>
                    </a:cubicBezTo>
                    <a:cubicBezTo>
                      <a:pt x="7258" y="631"/>
                      <a:pt x="7258" y="631"/>
                      <a:pt x="7258" y="631"/>
                    </a:cubicBezTo>
                    <a:cubicBezTo>
                      <a:pt x="7520" y="491"/>
                      <a:pt x="8043" y="0"/>
                      <a:pt x="8043" y="0"/>
                    </a:cubicBezTo>
                    <a:cubicBezTo>
                      <a:pt x="8436" y="0"/>
                      <a:pt x="8960" y="351"/>
                      <a:pt x="9352" y="561"/>
                    </a:cubicBezTo>
                    <a:cubicBezTo>
                      <a:pt x="9614" y="631"/>
                      <a:pt x="9745" y="701"/>
                      <a:pt x="9876" y="842"/>
                    </a:cubicBezTo>
                    <a:cubicBezTo>
                      <a:pt x="10400" y="1122"/>
                      <a:pt x="10531" y="1332"/>
                      <a:pt x="11054" y="1473"/>
                    </a:cubicBezTo>
                    <a:cubicBezTo>
                      <a:pt x="11316" y="1613"/>
                      <a:pt x="11578" y="1683"/>
                      <a:pt x="11840" y="1823"/>
                    </a:cubicBezTo>
                    <a:cubicBezTo>
                      <a:pt x="11971" y="1894"/>
                      <a:pt x="12102" y="1964"/>
                      <a:pt x="12363" y="2034"/>
                    </a:cubicBezTo>
                    <a:cubicBezTo>
                      <a:pt x="12887" y="2174"/>
                      <a:pt x="13280" y="2314"/>
                      <a:pt x="13803" y="2525"/>
                    </a:cubicBezTo>
                    <a:cubicBezTo>
                      <a:pt x="14589" y="2735"/>
                      <a:pt x="15374" y="2875"/>
                      <a:pt x="16029" y="3156"/>
                    </a:cubicBezTo>
                    <a:cubicBezTo>
                      <a:pt x="16160" y="3156"/>
                      <a:pt x="16291" y="3226"/>
                      <a:pt x="16422" y="3226"/>
                    </a:cubicBezTo>
                    <a:cubicBezTo>
                      <a:pt x="16683" y="3296"/>
                      <a:pt x="16945" y="3366"/>
                      <a:pt x="17207" y="3436"/>
                    </a:cubicBezTo>
                    <a:cubicBezTo>
                      <a:pt x="17469" y="3577"/>
                      <a:pt x="17469" y="3717"/>
                      <a:pt x="17731" y="3857"/>
                    </a:cubicBezTo>
                    <a:cubicBezTo>
                      <a:pt x="18123" y="4278"/>
                      <a:pt x="18647" y="4699"/>
                      <a:pt x="19040" y="5119"/>
                    </a:cubicBezTo>
                    <a:cubicBezTo>
                      <a:pt x="19302" y="5400"/>
                      <a:pt x="19694" y="5681"/>
                      <a:pt x="19956" y="5961"/>
                    </a:cubicBezTo>
                    <a:cubicBezTo>
                      <a:pt x="20349" y="6312"/>
                      <a:pt x="20742" y="6732"/>
                      <a:pt x="21265" y="7083"/>
                    </a:cubicBezTo>
                    <a:cubicBezTo>
                      <a:pt x="21265" y="7153"/>
                      <a:pt x="21396" y="7223"/>
                      <a:pt x="21396" y="7294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450" name="Freeform 633"/>
              <p:cNvSpPr/>
              <p:nvPr/>
            </p:nvSpPr>
            <p:spPr>
              <a:xfrm>
                <a:off x="248311" y="151395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14400"/>
                    </a:moveTo>
                    <a:cubicBezTo>
                      <a:pt x="21600" y="14400"/>
                      <a:pt x="21600" y="21600"/>
                      <a:pt x="10800" y="21600"/>
                    </a:cubicBezTo>
                    <a:cubicBezTo>
                      <a:pt x="0" y="21600"/>
                      <a:pt x="0" y="14400"/>
                      <a:pt x="0" y="7200"/>
                    </a:cubicBezTo>
                    <a:cubicBezTo>
                      <a:pt x="0" y="7200"/>
                      <a:pt x="0" y="0"/>
                      <a:pt x="10800" y="0"/>
                    </a:cubicBezTo>
                    <a:cubicBezTo>
                      <a:pt x="21600" y="0"/>
                      <a:pt x="21600" y="7200"/>
                      <a:pt x="21600" y="14400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451" name="Freeform 634"/>
              <p:cNvSpPr/>
              <p:nvPr/>
            </p:nvSpPr>
            <p:spPr>
              <a:xfrm>
                <a:off x="248311" y="167942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5400" y="13745"/>
                    </a:moveTo>
                    <a:cubicBezTo>
                      <a:pt x="5400" y="11782"/>
                      <a:pt x="16200" y="7855"/>
                      <a:pt x="0" y="3927"/>
                    </a:cubicBezTo>
                    <a:cubicBezTo>
                      <a:pt x="0" y="3927"/>
                      <a:pt x="0" y="1964"/>
                      <a:pt x="0" y="1964"/>
                    </a:cubicBezTo>
                    <a:cubicBezTo>
                      <a:pt x="0" y="1964"/>
                      <a:pt x="5400" y="0"/>
                      <a:pt x="5400" y="0"/>
                    </a:cubicBezTo>
                    <a:cubicBezTo>
                      <a:pt x="16200" y="3927"/>
                      <a:pt x="21600" y="5891"/>
                      <a:pt x="21600" y="11782"/>
                    </a:cubicBezTo>
                    <a:cubicBezTo>
                      <a:pt x="21600" y="13745"/>
                      <a:pt x="21600" y="15709"/>
                      <a:pt x="16200" y="19636"/>
                    </a:cubicBezTo>
                    <a:cubicBezTo>
                      <a:pt x="16200" y="19636"/>
                      <a:pt x="10800" y="19636"/>
                      <a:pt x="5400" y="21600"/>
                    </a:cubicBezTo>
                    <a:cubicBezTo>
                      <a:pt x="5400" y="19636"/>
                      <a:pt x="0" y="17673"/>
                      <a:pt x="0" y="17673"/>
                    </a:cubicBezTo>
                    <a:cubicBezTo>
                      <a:pt x="0" y="15709"/>
                      <a:pt x="5400" y="15709"/>
                      <a:pt x="5400" y="13745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452" name="Freeform 635"/>
              <p:cNvSpPr/>
              <p:nvPr/>
            </p:nvSpPr>
            <p:spPr>
              <a:xfrm>
                <a:off x="246877" y="207128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8250" fill="norm" stroke="1" extrusionOk="0">
                    <a:moveTo>
                      <a:pt x="4800" y="13621"/>
                    </a:moveTo>
                    <a:cubicBezTo>
                      <a:pt x="2400" y="7449"/>
                      <a:pt x="2400" y="4363"/>
                      <a:pt x="0" y="1278"/>
                    </a:cubicBezTo>
                    <a:cubicBezTo>
                      <a:pt x="4800" y="-1808"/>
                      <a:pt x="7200" y="1278"/>
                      <a:pt x="9600" y="4363"/>
                    </a:cubicBezTo>
                    <a:cubicBezTo>
                      <a:pt x="14400" y="4363"/>
                      <a:pt x="16800" y="4363"/>
                      <a:pt x="19200" y="7449"/>
                    </a:cubicBezTo>
                    <a:cubicBezTo>
                      <a:pt x="21600" y="7449"/>
                      <a:pt x="21600" y="7449"/>
                      <a:pt x="21600" y="10535"/>
                    </a:cubicBezTo>
                    <a:cubicBezTo>
                      <a:pt x="21600" y="10535"/>
                      <a:pt x="21600" y="13621"/>
                      <a:pt x="21600" y="13621"/>
                    </a:cubicBezTo>
                    <a:cubicBezTo>
                      <a:pt x="16800" y="19792"/>
                      <a:pt x="9600" y="19792"/>
                      <a:pt x="4800" y="13621"/>
                    </a:cubicBezTo>
                    <a:cubicBezTo>
                      <a:pt x="4800" y="13621"/>
                      <a:pt x="4800" y="13621"/>
                      <a:pt x="4800" y="13621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453" name="Freeform 636"/>
              <p:cNvSpPr/>
              <p:nvPr/>
            </p:nvSpPr>
            <p:spPr>
              <a:xfrm>
                <a:off x="247098" y="155476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7985" fill="norm" stroke="1" extrusionOk="0">
                    <a:moveTo>
                      <a:pt x="16971" y="7449"/>
                    </a:moveTo>
                    <a:cubicBezTo>
                      <a:pt x="16971" y="4363"/>
                      <a:pt x="18514" y="4363"/>
                      <a:pt x="20057" y="4363"/>
                    </a:cubicBezTo>
                    <a:cubicBezTo>
                      <a:pt x="20057" y="7449"/>
                      <a:pt x="21600" y="10535"/>
                      <a:pt x="21600" y="10535"/>
                    </a:cubicBezTo>
                    <a:cubicBezTo>
                      <a:pt x="21600" y="13621"/>
                      <a:pt x="21600" y="13621"/>
                      <a:pt x="21600" y="13621"/>
                    </a:cubicBezTo>
                    <a:cubicBezTo>
                      <a:pt x="20057" y="16706"/>
                      <a:pt x="16971" y="19792"/>
                      <a:pt x="15429" y="16706"/>
                    </a:cubicBezTo>
                    <a:cubicBezTo>
                      <a:pt x="12343" y="13621"/>
                      <a:pt x="10800" y="10535"/>
                      <a:pt x="7714" y="13621"/>
                    </a:cubicBezTo>
                    <a:cubicBezTo>
                      <a:pt x="6171" y="16706"/>
                      <a:pt x="1543" y="7449"/>
                      <a:pt x="0" y="4363"/>
                    </a:cubicBezTo>
                    <a:cubicBezTo>
                      <a:pt x="0" y="1278"/>
                      <a:pt x="3086" y="-1808"/>
                      <a:pt x="4629" y="1278"/>
                    </a:cubicBezTo>
                    <a:cubicBezTo>
                      <a:pt x="7714" y="1278"/>
                      <a:pt x="9257" y="1278"/>
                      <a:pt x="12343" y="4363"/>
                    </a:cubicBezTo>
                    <a:cubicBezTo>
                      <a:pt x="13886" y="7449"/>
                      <a:pt x="15429" y="7449"/>
                      <a:pt x="16971" y="7449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454" name="Freeform 637"/>
              <p:cNvSpPr/>
              <p:nvPr/>
            </p:nvSpPr>
            <p:spPr>
              <a:xfrm>
                <a:off x="250738" y="127126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21600"/>
                    </a:moveTo>
                    <a:cubicBezTo>
                      <a:pt x="10800" y="21600"/>
                      <a:pt x="10800" y="14400"/>
                      <a:pt x="0" y="14400"/>
                    </a:cubicBezTo>
                    <a:cubicBezTo>
                      <a:pt x="0" y="7200"/>
                      <a:pt x="10800" y="7200"/>
                      <a:pt x="10800" y="0"/>
                    </a:cubicBezTo>
                    <a:cubicBezTo>
                      <a:pt x="21600" y="7200"/>
                      <a:pt x="21600" y="14400"/>
                      <a:pt x="21600" y="14400"/>
                    </a:cubicBezTo>
                    <a:cubicBezTo>
                      <a:pt x="21600" y="14400"/>
                      <a:pt x="21600" y="21600"/>
                      <a:pt x="21600" y="21600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455" name="Freeform 638"/>
              <p:cNvSpPr/>
              <p:nvPr/>
            </p:nvSpPr>
            <p:spPr>
              <a:xfrm>
                <a:off x="250560" y="135400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8437" h="17672" fill="norm" stroke="1" extrusionOk="0">
                    <a:moveTo>
                      <a:pt x="0" y="6872"/>
                    </a:moveTo>
                    <a:cubicBezTo>
                      <a:pt x="5400" y="1472"/>
                      <a:pt x="5400" y="1472"/>
                      <a:pt x="10800" y="1472"/>
                    </a:cubicBezTo>
                    <a:cubicBezTo>
                      <a:pt x="16200" y="-3928"/>
                      <a:pt x="21600" y="6872"/>
                      <a:pt x="16200" y="12272"/>
                    </a:cubicBezTo>
                    <a:cubicBezTo>
                      <a:pt x="16200" y="17672"/>
                      <a:pt x="16200" y="17672"/>
                      <a:pt x="10800" y="17672"/>
                    </a:cubicBezTo>
                    <a:cubicBezTo>
                      <a:pt x="5400" y="17672"/>
                      <a:pt x="0" y="12272"/>
                      <a:pt x="0" y="6872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456" name="Freeform 639"/>
              <p:cNvSpPr/>
              <p:nvPr/>
            </p:nvSpPr>
            <p:spPr>
              <a:xfrm>
                <a:off x="250213" y="196578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103" h="20450" fill="norm" stroke="1" extrusionOk="0">
                    <a:moveTo>
                      <a:pt x="18946" y="12595"/>
                    </a:moveTo>
                    <a:cubicBezTo>
                      <a:pt x="15860" y="18486"/>
                      <a:pt x="11232" y="20450"/>
                      <a:pt x="6603" y="20450"/>
                    </a:cubicBezTo>
                    <a:cubicBezTo>
                      <a:pt x="5060" y="20450"/>
                      <a:pt x="5060" y="20450"/>
                      <a:pt x="3518" y="20450"/>
                    </a:cubicBezTo>
                    <a:cubicBezTo>
                      <a:pt x="1975" y="20450"/>
                      <a:pt x="432" y="20450"/>
                      <a:pt x="432" y="20450"/>
                    </a:cubicBezTo>
                    <a:cubicBezTo>
                      <a:pt x="-1111" y="16523"/>
                      <a:pt x="1975" y="16523"/>
                      <a:pt x="1975" y="14559"/>
                    </a:cubicBezTo>
                    <a:cubicBezTo>
                      <a:pt x="3518" y="10632"/>
                      <a:pt x="8146" y="8668"/>
                      <a:pt x="8146" y="2777"/>
                    </a:cubicBezTo>
                    <a:cubicBezTo>
                      <a:pt x="8146" y="814"/>
                      <a:pt x="11232" y="-1150"/>
                      <a:pt x="12775" y="814"/>
                    </a:cubicBezTo>
                    <a:cubicBezTo>
                      <a:pt x="15860" y="2777"/>
                      <a:pt x="17403" y="4741"/>
                      <a:pt x="18946" y="6705"/>
                    </a:cubicBezTo>
                    <a:cubicBezTo>
                      <a:pt x="20489" y="8668"/>
                      <a:pt x="20489" y="10632"/>
                      <a:pt x="18946" y="12595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457" name="Freeform 640"/>
              <p:cNvSpPr/>
              <p:nvPr/>
            </p:nvSpPr>
            <p:spPr>
              <a:xfrm>
                <a:off x="254094" y="160368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886" h="19491" fill="norm" stroke="1" extrusionOk="0">
                    <a:moveTo>
                      <a:pt x="1372" y="10800"/>
                    </a:moveTo>
                    <a:cubicBezTo>
                      <a:pt x="4457" y="7200"/>
                      <a:pt x="7543" y="3600"/>
                      <a:pt x="10629" y="0"/>
                    </a:cubicBezTo>
                    <a:cubicBezTo>
                      <a:pt x="10629" y="0"/>
                      <a:pt x="13715" y="0"/>
                      <a:pt x="16800" y="0"/>
                    </a:cubicBezTo>
                    <a:cubicBezTo>
                      <a:pt x="19886" y="0"/>
                      <a:pt x="19886" y="0"/>
                      <a:pt x="19886" y="3600"/>
                    </a:cubicBezTo>
                    <a:cubicBezTo>
                      <a:pt x="19886" y="3600"/>
                      <a:pt x="19886" y="7200"/>
                      <a:pt x="19886" y="7200"/>
                    </a:cubicBezTo>
                    <a:cubicBezTo>
                      <a:pt x="13715" y="7200"/>
                      <a:pt x="10629" y="14400"/>
                      <a:pt x="7543" y="18000"/>
                    </a:cubicBezTo>
                    <a:cubicBezTo>
                      <a:pt x="4457" y="21600"/>
                      <a:pt x="4457" y="18000"/>
                      <a:pt x="1372" y="14400"/>
                    </a:cubicBezTo>
                    <a:cubicBezTo>
                      <a:pt x="1372" y="14400"/>
                      <a:pt x="-1714" y="14400"/>
                      <a:pt x="1372" y="10800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458" name="Freeform 641"/>
              <p:cNvSpPr/>
              <p:nvPr/>
            </p:nvSpPr>
            <p:spPr>
              <a:xfrm>
                <a:off x="254819" y="153046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0029" fill="norm" stroke="1" extrusionOk="0">
                    <a:moveTo>
                      <a:pt x="14400" y="589"/>
                    </a:moveTo>
                    <a:cubicBezTo>
                      <a:pt x="14400" y="589"/>
                      <a:pt x="18000" y="589"/>
                      <a:pt x="18000" y="2749"/>
                    </a:cubicBezTo>
                    <a:cubicBezTo>
                      <a:pt x="18000" y="4909"/>
                      <a:pt x="21600" y="7069"/>
                      <a:pt x="21600" y="9229"/>
                    </a:cubicBezTo>
                    <a:cubicBezTo>
                      <a:pt x="21600" y="11389"/>
                      <a:pt x="18000" y="13549"/>
                      <a:pt x="18000" y="17869"/>
                    </a:cubicBezTo>
                    <a:cubicBezTo>
                      <a:pt x="18000" y="20029"/>
                      <a:pt x="10800" y="20029"/>
                      <a:pt x="10800" y="20029"/>
                    </a:cubicBezTo>
                    <a:cubicBezTo>
                      <a:pt x="7200" y="17869"/>
                      <a:pt x="0" y="7069"/>
                      <a:pt x="0" y="4909"/>
                    </a:cubicBezTo>
                    <a:cubicBezTo>
                      <a:pt x="0" y="2749"/>
                      <a:pt x="7200" y="-1571"/>
                      <a:pt x="14400" y="589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459" name="Freeform 643"/>
              <p:cNvSpPr/>
              <p:nvPr/>
            </p:nvSpPr>
            <p:spPr>
              <a:xfrm>
                <a:off x="254706" y="171251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380" h="21600" fill="norm" stroke="1" extrusionOk="0">
                    <a:moveTo>
                      <a:pt x="442" y="0"/>
                    </a:moveTo>
                    <a:cubicBezTo>
                      <a:pt x="2103" y="0"/>
                      <a:pt x="3765" y="0"/>
                      <a:pt x="3765" y="0"/>
                    </a:cubicBezTo>
                    <a:cubicBezTo>
                      <a:pt x="7088" y="3086"/>
                      <a:pt x="10411" y="4629"/>
                      <a:pt x="13734" y="6171"/>
                    </a:cubicBezTo>
                    <a:cubicBezTo>
                      <a:pt x="15395" y="7714"/>
                      <a:pt x="17057" y="9257"/>
                      <a:pt x="17057" y="12343"/>
                    </a:cubicBezTo>
                    <a:cubicBezTo>
                      <a:pt x="18718" y="13886"/>
                      <a:pt x="20380" y="16971"/>
                      <a:pt x="20380" y="18514"/>
                    </a:cubicBezTo>
                    <a:cubicBezTo>
                      <a:pt x="20380" y="20057"/>
                      <a:pt x="20380" y="21600"/>
                      <a:pt x="18718" y="21600"/>
                    </a:cubicBezTo>
                    <a:cubicBezTo>
                      <a:pt x="18718" y="21600"/>
                      <a:pt x="17057" y="21600"/>
                      <a:pt x="17057" y="20057"/>
                    </a:cubicBezTo>
                    <a:cubicBezTo>
                      <a:pt x="15395" y="18514"/>
                      <a:pt x="13734" y="16971"/>
                      <a:pt x="10411" y="15429"/>
                    </a:cubicBezTo>
                    <a:cubicBezTo>
                      <a:pt x="10411" y="15429"/>
                      <a:pt x="8749" y="13886"/>
                      <a:pt x="8749" y="12343"/>
                    </a:cubicBezTo>
                    <a:cubicBezTo>
                      <a:pt x="10411" y="7714"/>
                      <a:pt x="7088" y="7714"/>
                      <a:pt x="5426" y="7714"/>
                    </a:cubicBezTo>
                    <a:cubicBezTo>
                      <a:pt x="2103" y="6171"/>
                      <a:pt x="-1220" y="1543"/>
                      <a:pt x="442" y="0"/>
                    </a:cubicBezTo>
                    <a:cubicBezTo>
                      <a:pt x="442" y="0"/>
                      <a:pt x="442" y="0"/>
                      <a:pt x="44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460" name="Freeform 644"/>
              <p:cNvSpPr/>
              <p:nvPr/>
            </p:nvSpPr>
            <p:spPr>
              <a:xfrm>
                <a:off x="258349" y="179524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0800" y="21600"/>
                    </a:moveTo>
                    <a:cubicBezTo>
                      <a:pt x="0" y="10800"/>
                      <a:pt x="0" y="10800"/>
                      <a:pt x="0" y="10800"/>
                    </a:cubicBezTo>
                    <a:cubicBezTo>
                      <a:pt x="0" y="0"/>
                      <a:pt x="10800" y="0"/>
                      <a:pt x="10800" y="0"/>
                    </a:cubicBezTo>
                    <a:cubicBezTo>
                      <a:pt x="10800" y="0"/>
                      <a:pt x="21600" y="10800"/>
                      <a:pt x="21600" y="10800"/>
                    </a:cubicBezTo>
                    <a:cubicBezTo>
                      <a:pt x="21600" y="10800"/>
                      <a:pt x="10800" y="10800"/>
                      <a:pt x="10800" y="21600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461" name="Freeform 645"/>
              <p:cNvSpPr/>
              <p:nvPr/>
            </p:nvSpPr>
            <p:spPr>
              <a:xfrm>
                <a:off x="255530" y="184598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8710" h="18171" fill="norm" stroke="1" extrusionOk="0">
                    <a:moveTo>
                      <a:pt x="7616" y="16800"/>
                    </a:moveTo>
                    <a:cubicBezTo>
                      <a:pt x="6176" y="13715"/>
                      <a:pt x="3296" y="16800"/>
                      <a:pt x="3296" y="16800"/>
                    </a:cubicBezTo>
                    <a:cubicBezTo>
                      <a:pt x="416" y="19886"/>
                      <a:pt x="1856" y="16800"/>
                      <a:pt x="416" y="16800"/>
                    </a:cubicBezTo>
                    <a:cubicBezTo>
                      <a:pt x="-1024" y="13715"/>
                      <a:pt x="1856" y="10629"/>
                      <a:pt x="416" y="7543"/>
                    </a:cubicBezTo>
                    <a:cubicBezTo>
                      <a:pt x="1856" y="7543"/>
                      <a:pt x="3296" y="7543"/>
                      <a:pt x="3296" y="7543"/>
                    </a:cubicBezTo>
                    <a:cubicBezTo>
                      <a:pt x="4736" y="7543"/>
                      <a:pt x="4736" y="10629"/>
                      <a:pt x="4736" y="10629"/>
                    </a:cubicBezTo>
                    <a:cubicBezTo>
                      <a:pt x="6176" y="13715"/>
                      <a:pt x="7616" y="13715"/>
                      <a:pt x="7616" y="10629"/>
                    </a:cubicBezTo>
                    <a:cubicBezTo>
                      <a:pt x="9056" y="4457"/>
                      <a:pt x="11936" y="1372"/>
                      <a:pt x="13376" y="1372"/>
                    </a:cubicBezTo>
                    <a:cubicBezTo>
                      <a:pt x="14816" y="-1714"/>
                      <a:pt x="16256" y="1372"/>
                      <a:pt x="17696" y="1372"/>
                    </a:cubicBezTo>
                    <a:cubicBezTo>
                      <a:pt x="16256" y="4457"/>
                      <a:pt x="20576" y="7543"/>
                      <a:pt x="17696" y="10629"/>
                    </a:cubicBezTo>
                    <a:cubicBezTo>
                      <a:pt x="16256" y="10629"/>
                      <a:pt x="16256" y="13715"/>
                      <a:pt x="16256" y="16800"/>
                    </a:cubicBezTo>
                    <a:cubicBezTo>
                      <a:pt x="16256" y="13715"/>
                      <a:pt x="14816" y="13715"/>
                      <a:pt x="14816" y="13715"/>
                    </a:cubicBezTo>
                    <a:cubicBezTo>
                      <a:pt x="14816" y="13715"/>
                      <a:pt x="13376" y="13715"/>
                      <a:pt x="13376" y="13715"/>
                    </a:cubicBezTo>
                    <a:cubicBezTo>
                      <a:pt x="10496" y="10629"/>
                      <a:pt x="10496" y="19886"/>
                      <a:pt x="7616" y="16800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462" name="Freeform 646"/>
              <p:cNvSpPr/>
              <p:nvPr/>
            </p:nvSpPr>
            <p:spPr>
              <a:xfrm>
                <a:off x="258791" y="167390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8900" h="21600" fill="norm" stroke="1" extrusionOk="0">
                    <a:moveTo>
                      <a:pt x="10800" y="17673"/>
                    </a:moveTo>
                    <a:cubicBezTo>
                      <a:pt x="7200" y="15709"/>
                      <a:pt x="7200" y="11782"/>
                      <a:pt x="7200" y="9818"/>
                    </a:cubicBezTo>
                    <a:cubicBezTo>
                      <a:pt x="7200" y="7855"/>
                      <a:pt x="7200" y="5891"/>
                      <a:pt x="7200" y="5891"/>
                    </a:cubicBezTo>
                    <a:cubicBezTo>
                      <a:pt x="3600" y="3927"/>
                      <a:pt x="3600" y="1964"/>
                      <a:pt x="0" y="1964"/>
                    </a:cubicBezTo>
                    <a:cubicBezTo>
                      <a:pt x="3600" y="1964"/>
                      <a:pt x="7200" y="0"/>
                      <a:pt x="10800" y="0"/>
                    </a:cubicBezTo>
                    <a:cubicBezTo>
                      <a:pt x="18000" y="1964"/>
                      <a:pt x="18000" y="3927"/>
                      <a:pt x="18000" y="5891"/>
                    </a:cubicBezTo>
                    <a:cubicBezTo>
                      <a:pt x="18000" y="7855"/>
                      <a:pt x="18000" y="9818"/>
                      <a:pt x="18000" y="13745"/>
                    </a:cubicBezTo>
                    <a:cubicBezTo>
                      <a:pt x="18000" y="13745"/>
                      <a:pt x="18000" y="15709"/>
                      <a:pt x="18000" y="17673"/>
                    </a:cubicBezTo>
                    <a:cubicBezTo>
                      <a:pt x="18000" y="19636"/>
                      <a:pt x="21600" y="21600"/>
                      <a:pt x="14400" y="21600"/>
                    </a:cubicBezTo>
                    <a:cubicBezTo>
                      <a:pt x="14400" y="21600"/>
                      <a:pt x="10800" y="19636"/>
                      <a:pt x="10800" y="17673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463" name="Freeform 647"/>
              <p:cNvSpPr/>
              <p:nvPr/>
            </p:nvSpPr>
            <p:spPr>
              <a:xfrm>
                <a:off x="260445" y="156690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0"/>
                    </a:moveTo>
                    <a:cubicBezTo>
                      <a:pt x="21600" y="0"/>
                      <a:pt x="21600" y="0"/>
                      <a:pt x="21600" y="21600"/>
                    </a:cubicBezTo>
                    <a:cubicBezTo>
                      <a:pt x="21600" y="21600"/>
                      <a:pt x="21600" y="21600"/>
                      <a:pt x="21600" y="21600"/>
                    </a:cubicBezTo>
                    <a:cubicBezTo>
                      <a:pt x="0" y="21600"/>
                      <a:pt x="0" y="21600"/>
                      <a:pt x="0" y="21600"/>
                    </a:cubicBezTo>
                    <a:cubicBezTo>
                      <a:pt x="0" y="21600"/>
                      <a:pt x="0" y="0"/>
                      <a:pt x="216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464" name="Freeform 648"/>
              <p:cNvSpPr/>
              <p:nvPr/>
            </p:nvSpPr>
            <p:spPr>
              <a:xfrm>
                <a:off x="257722" y="140643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150" h="20018" fill="norm" stroke="1" extrusionOk="0">
                    <a:moveTo>
                      <a:pt x="3600" y="6518"/>
                    </a:moveTo>
                    <a:cubicBezTo>
                      <a:pt x="7200" y="6518"/>
                      <a:pt x="9000" y="6518"/>
                      <a:pt x="10800" y="1118"/>
                    </a:cubicBezTo>
                    <a:cubicBezTo>
                      <a:pt x="12600" y="-1582"/>
                      <a:pt x="18000" y="1118"/>
                      <a:pt x="19800" y="3818"/>
                    </a:cubicBezTo>
                    <a:cubicBezTo>
                      <a:pt x="21600" y="9218"/>
                      <a:pt x="21600" y="11918"/>
                      <a:pt x="19800" y="17318"/>
                    </a:cubicBezTo>
                    <a:cubicBezTo>
                      <a:pt x="19800" y="17318"/>
                      <a:pt x="18000" y="17318"/>
                      <a:pt x="16200" y="20018"/>
                    </a:cubicBezTo>
                    <a:cubicBezTo>
                      <a:pt x="16200" y="20018"/>
                      <a:pt x="16200" y="17318"/>
                      <a:pt x="16200" y="17318"/>
                    </a:cubicBezTo>
                    <a:cubicBezTo>
                      <a:pt x="12600" y="17318"/>
                      <a:pt x="9000" y="17318"/>
                      <a:pt x="3600" y="17318"/>
                    </a:cubicBezTo>
                    <a:cubicBezTo>
                      <a:pt x="3600" y="17318"/>
                      <a:pt x="1800" y="17318"/>
                      <a:pt x="1800" y="14618"/>
                    </a:cubicBezTo>
                    <a:cubicBezTo>
                      <a:pt x="1800" y="14618"/>
                      <a:pt x="0" y="11918"/>
                      <a:pt x="0" y="11918"/>
                    </a:cubicBezTo>
                    <a:cubicBezTo>
                      <a:pt x="0" y="9218"/>
                      <a:pt x="1800" y="9218"/>
                      <a:pt x="1800" y="6518"/>
                    </a:cubicBezTo>
                    <a:cubicBezTo>
                      <a:pt x="1800" y="6518"/>
                      <a:pt x="3600" y="6518"/>
                      <a:pt x="3600" y="6518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465" name="Freeform 649"/>
              <p:cNvSpPr/>
              <p:nvPr/>
            </p:nvSpPr>
            <p:spPr>
              <a:xfrm>
                <a:off x="261659" y="112014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10800"/>
                    </a:moveTo>
                    <a:cubicBezTo>
                      <a:pt x="0" y="10800"/>
                      <a:pt x="0" y="0"/>
                      <a:pt x="0" y="0"/>
                    </a:cubicBezTo>
                    <a:cubicBezTo>
                      <a:pt x="21600" y="0"/>
                      <a:pt x="21600" y="10800"/>
                      <a:pt x="21600" y="10800"/>
                    </a:cubicBezTo>
                    <a:cubicBezTo>
                      <a:pt x="21600" y="10800"/>
                      <a:pt x="21600" y="10800"/>
                      <a:pt x="21600" y="21600"/>
                    </a:cubicBezTo>
                    <a:cubicBezTo>
                      <a:pt x="0" y="21600"/>
                      <a:pt x="0" y="10800"/>
                      <a:pt x="0" y="10800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466" name="Freeform 650"/>
              <p:cNvSpPr/>
              <p:nvPr/>
            </p:nvSpPr>
            <p:spPr>
              <a:xfrm>
                <a:off x="261486" y="178862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7382" h="21600" fill="norm" stroke="1" extrusionOk="0">
                    <a:moveTo>
                      <a:pt x="7200" y="0"/>
                    </a:moveTo>
                    <a:cubicBezTo>
                      <a:pt x="14400" y="0"/>
                      <a:pt x="21600" y="5400"/>
                      <a:pt x="14400" y="16200"/>
                    </a:cubicBezTo>
                    <a:cubicBezTo>
                      <a:pt x="14400" y="16200"/>
                      <a:pt x="14400" y="16200"/>
                      <a:pt x="14400" y="21600"/>
                    </a:cubicBezTo>
                    <a:cubicBezTo>
                      <a:pt x="7200" y="21600"/>
                      <a:pt x="0" y="10800"/>
                      <a:pt x="0" y="5400"/>
                    </a:cubicBezTo>
                    <a:cubicBezTo>
                      <a:pt x="0" y="0"/>
                      <a:pt x="7200" y="0"/>
                      <a:pt x="72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467" name="Freeform 651"/>
              <p:cNvSpPr/>
              <p:nvPr/>
            </p:nvSpPr>
            <p:spPr>
              <a:xfrm>
                <a:off x="262541" y="153491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5400" y="0"/>
                    </a:moveTo>
                    <a:cubicBezTo>
                      <a:pt x="10800" y="0"/>
                      <a:pt x="21600" y="5400"/>
                      <a:pt x="21600" y="10800"/>
                    </a:cubicBezTo>
                    <a:cubicBezTo>
                      <a:pt x="21600" y="16200"/>
                      <a:pt x="16200" y="21600"/>
                      <a:pt x="10800" y="21600"/>
                    </a:cubicBezTo>
                    <a:cubicBezTo>
                      <a:pt x="5400" y="16200"/>
                      <a:pt x="5400" y="10800"/>
                      <a:pt x="0" y="5400"/>
                    </a:cubicBezTo>
                    <a:cubicBezTo>
                      <a:pt x="0" y="5400"/>
                      <a:pt x="5400" y="0"/>
                      <a:pt x="54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468" name="Freeform 652"/>
              <p:cNvSpPr/>
              <p:nvPr/>
            </p:nvSpPr>
            <p:spPr>
              <a:xfrm>
                <a:off x="263755" y="149961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10800"/>
                    </a:moveTo>
                    <a:cubicBezTo>
                      <a:pt x="0" y="5400"/>
                      <a:pt x="5400" y="0"/>
                      <a:pt x="16200" y="0"/>
                    </a:cubicBezTo>
                    <a:cubicBezTo>
                      <a:pt x="16200" y="0"/>
                      <a:pt x="21600" y="10800"/>
                      <a:pt x="21600" y="16200"/>
                    </a:cubicBezTo>
                    <a:cubicBezTo>
                      <a:pt x="21600" y="16200"/>
                      <a:pt x="16200" y="21600"/>
                      <a:pt x="16200" y="21600"/>
                    </a:cubicBezTo>
                    <a:cubicBezTo>
                      <a:pt x="10800" y="21600"/>
                      <a:pt x="5400" y="16200"/>
                      <a:pt x="0" y="10800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469" name="Freeform 653"/>
              <p:cNvSpPr/>
              <p:nvPr/>
            </p:nvSpPr>
            <p:spPr>
              <a:xfrm>
                <a:off x="263424" y="162095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3086" y="4320"/>
                    </a:moveTo>
                    <a:cubicBezTo>
                      <a:pt x="6171" y="4320"/>
                      <a:pt x="9257" y="0"/>
                      <a:pt x="9257" y="0"/>
                    </a:cubicBezTo>
                    <a:cubicBezTo>
                      <a:pt x="18514" y="0"/>
                      <a:pt x="21600" y="4320"/>
                      <a:pt x="21600" y="8640"/>
                    </a:cubicBezTo>
                    <a:cubicBezTo>
                      <a:pt x="21600" y="17280"/>
                      <a:pt x="21600" y="17280"/>
                      <a:pt x="18514" y="21600"/>
                    </a:cubicBezTo>
                    <a:cubicBezTo>
                      <a:pt x="15429" y="21600"/>
                      <a:pt x="12343" y="21600"/>
                      <a:pt x="12343" y="17280"/>
                    </a:cubicBezTo>
                    <a:cubicBezTo>
                      <a:pt x="12343" y="8640"/>
                      <a:pt x="6171" y="12960"/>
                      <a:pt x="3086" y="12960"/>
                    </a:cubicBezTo>
                    <a:cubicBezTo>
                      <a:pt x="3086" y="12960"/>
                      <a:pt x="0" y="17280"/>
                      <a:pt x="0" y="8640"/>
                    </a:cubicBezTo>
                    <a:cubicBezTo>
                      <a:pt x="0" y="8640"/>
                      <a:pt x="0" y="4320"/>
                      <a:pt x="3086" y="4320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470" name="Freeform 654"/>
              <p:cNvSpPr/>
              <p:nvPr/>
            </p:nvSpPr>
            <p:spPr>
              <a:xfrm>
                <a:off x="264858" y="175994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10800"/>
                    </a:moveTo>
                    <a:cubicBezTo>
                      <a:pt x="21600" y="16200"/>
                      <a:pt x="21600" y="21600"/>
                      <a:pt x="16200" y="21600"/>
                    </a:cubicBezTo>
                    <a:cubicBezTo>
                      <a:pt x="5400" y="21600"/>
                      <a:pt x="0" y="16200"/>
                      <a:pt x="0" y="10800"/>
                    </a:cubicBezTo>
                    <a:cubicBezTo>
                      <a:pt x="0" y="5400"/>
                      <a:pt x="5400" y="0"/>
                      <a:pt x="10800" y="0"/>
                    </a:cubicBezTo>
                    <a:cubicBezTo>
                      <a:pt x="21600" y="0"/>
                      <a:pt x="21600" y="5400"/>
                      <a:pt x="21600" y="10800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471" name="Oval 655"/>
              <p:cNvSpPr/>
              <p:nvPr/>
            </p:nvSpPr>
            <p:spPr>
              <a:xfrm>
                <a:off x="266071" y="158455"/>
                <a:ext cx="12701" cy="12701"/>
              </a:xfrm>
              <a:prstGeom prst="ellipse">
                <a:avLst/>
              </a:prstGeom>
              <a:solidFill>
                <a:srgbClr val="FFFFF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472" name="Freeform 656"/>
              <p:cNvSpPr/>
              <p:nvPr/>
            </p:nvSpPr>
            <p:spPr>
              <a:xfrm>
                <a:off x="264465" y="182410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400" h="19425" fill="norm" stroke="1" extrusionOk="0">
                    <a:moveTo>
                      <a:pt x="960" y="2025"/>
                    </a:moveTo>
                    <a:cubicBezTo>
                      <a:pt x="3120" y="-675"/>
                      <a:pt x="5280" y="-675"/>
                      <a:pt x="7440" y="2025"/>
                    </a:cubicBezTo>
                    <a:cubicBezTo>
                      <a:pt x="9600" y="4725"/>
                      <a:pt x="13920" y="7425"/>
                      <a:pt x="16080" y="10125"/>
                    </a:cubicBezTo>
                    <a:cubicBezTo>
                      <a:pt x="18240" y="10125"/>
                      <a:pt x="20400" y="10125"/>
                      <a:pt x="20400" y="15525"/>
                    </a:cubicBezTo>
                    <a:cubicBezTo>
                      <a:pt x="18240" y="15525"/>
                      <a:pt x="18240" y="18225"/>
                      <a:pt x="18240" y="18225"/>
                    </a:cubicBezTo>
                    <a:cubicBezTo>
                      <a:pt x="16080" y="20925"/>
                      <a:pt x="13920" y="18225"/>
                      <a:pt x="13920" y="18225"/>
                    </a:cubicBezTo>
                    <a:cubicBezTo>
                      <a:pt x="7440" y="18225"/>
                      <a:pt x="5280" y="12825"/>
                      <a:pt x="960" y="7425"/>
                    </a:cubicBezTo>
                    <a:cubicBezTo>
                      <a:pt x="960" y="7425"/>
                      <a:pt x="-1200" y="4725"/>
                      <a:pt x="960" y="2025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473" name="Freeform 657"/>
              <p:cNvSpPr/>
              <p:nvPr/>
            </p:nvSpPr>
            <p:spPr>
              <a:xfrm>
                <a:off x="262451" y="124459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633" h="20809" fill="norm" stroke="1" extrusionOk="0">
                    <a:moveTo>
                      <a:pt x="900" y="4364"/>
                    </a:moveTo>
                    <a:cubicBezTo>
                      <a:pt x="3300" y="3382"/>
                      <a:pt x="5700" y="1419"/>
                      <a:pt x="8100" y="437"/>
                    </a:cubicBezTo>
                    <a:cubicBezTo>
                      <a:pt x="8100" y="437"/>
                      <a:pt x="9300" y="-545"/>
                      <a:pt x="10500" y="437"/>
                    </a:cubicBezTo>
                    <a:cubicBezTo>
                      <a:pt x="11700" y="1419"/>
                      <a:pt x="12900" y="1419"/>
                      <a:pt x="14100" y="437"/>
                    </a:cubicBezTo>
                    <a:cubicBezTo>
                      <a:pt x="17700" y="-545"/>
                      <a:pt x="18900" y="2400"/>
                      <a:pt x="20100" y="4364"/>
                    </a:cubicBezTo>
                    <a:cubicBezTo>
                      <a:pt x="21300" y="4364"/>
                      <a:pt x="20100" y="5346"/>
                      <a:pt x="20100" y="5346"/>
                    </a:cubicBezTo>
                    <a:cubicBezTo>
                      <a:pt x="21300" y="6328"/>
                      <a:pt x="18900" y="7310"/>
                      <a:pt x="18900" y="6328"/>
                    </a:cubicBezTo>
                    <a:cubicBezTo>
                      <a:pt x="16500" y="5346"/>
                      <a:pt x="15300" y="5346"/>
                      <a:pt x="14100" y="4364"/>
                    </a:cubicBezTo>
                    <a:cubicBezTo>
                      <a:pt x="10500" y="3382"/>
                      <a:pt x="8100" y="4364"/>
                      <a:pt x="8100" y="7310"/>
                    </a:cubicBezTo>
                    <a:cubicBezTo>
                      <a:pt x="8100" y="9273"/>
                      <a:pt x="9300" y="13200"/>
                      <a:pt x="10500" y="14182"/>
                    </a:cubicBezTo>
                    <a:cubicBezTo>
                      <a:pt x="10500" y="14182"/>
                      <a:pt x="10500" y="14182"/>
                      <a:pt x="10500" y="14182"/>
                    </a:cubicBezTo>
                    <a:cubicBezTo>
                      <a:pt x="14100" y="18110"/>
                      <a:pt x="14100" y="18110"/>
                      <a:pt x="10500" y="20073"/>
                    </a:cubicBezTo>
                    <a:cubicBezTo>
                      <a:pt x="9300" y="21055"/>
                      <a:pt x="8100" y="21055"/>
                      <a:pt x="6900" y="20073"/>
                    </a:cubicBezTo>
                    <a:cubicBezTo>
                      <a:pt x="6900" y="18110"/>
                      <a:pt x="6900" y="16146"/>
                      <a:pt x="4500" y="15164"/>
                    </a:cubicBezTo>
                    <a:cubicBezTo>
                      <a:pt x="4500" y="14182"/>
                      <a:pt x="4500" y="14182"/>
                      <a:pt x="4500" y="14182"/>
                    </a:cubicBezTo>
                    <a:cubicBezTo>
                      <a:pt x="5700" y="13200"/>
                      <a:pt x="6900" y="11237"/>
                      <a:pt x="4500" y="10255"/>
                    </a:cubicBezTo>
                    <a:cubicBezTo>
                      <a:pt x="3300" y="9273"/>
                      <a:pt x="3300" y="7310"/>
                      <a:pt x="900" y="7310"/>
                    </a:cubicBezTo>
                    <a:cubicBezTo>
                      <a:pt x="-300" y="7310"/>
                      <a:pt x="-300" y="5346"/>
                      <a:pt x="900" y="4364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474" name="Freeform 658"/>
              <p:cNvSpPr/>
              <p:nvPr/>
            </p:nvSpPr>
            <p:spPr>
              <a:xfrm>
                <a:off x="265447" y="167721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925" h="21600" fill="norm" stroke="1" extrusionOk="0">
                    <a:moveTo>
                      <a:pt x="5400" y="21600"/>
                    </a:moveTo>
                    <a:cubicBezTo>
                      <a:pt x="2700" y="21600"/>
                      <a:pt x="2700" y="18000"/>
                      <a:pt x="0" y="18000"/>
                    </a:cubicBezTo>
                    <a:cubicBezTo>
                      <a:pt x="0" y="18000"/>
                      <a:pt x="0" y="14400"/>
                      <a:pt x="0" y="10800"/>
                    </a:cubicBezTo>
                    <a:cubicBezTo>
                      <a:pt x="0" y="10800"/>
                      <a:pt x="2700" y="7200"/>
                      <a:pt x="5400" y="7200"/>
                    </a:cubicBezTo>
                    <a:cubicBezTo>
                      <a:pt x="5400" y="3600"/>
                      <a:pt x="8100" y="3600"/>
                      <a:pt x="10800" y="0"/>
                    </a:cubicBezTo>
                    <a:cubicBezTo>
                      <a:pt x="13500" y="0"/>
                      <a:pt x="16200" y="0"/>
                      <a:pt x="18900" y="0"/>
                    </a:cubicBezTo>
                    <a:cubicBezTo>
                      <a:pt x="21600" y="3600"/>
                      <a:pt x="21600" y="7200"/>
                      <a:pt x="18900" y="10800"/>
                    </a:cubicBezTo>
                    <a:cubicBezTo>
                      <a:pt x="18900" y="18000"/>
                      <a:pt x="13500" y="21600"/>
                      <a:pt x="5400" y="21600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475" name="Freeform 659"/>
              <p:cNvSpPr/>
              <p:nvPr/>
            </p:nvSpPr>
            <p:spPr>
              <a:xfrm>
                <a:off x="267615" y="186915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14400"/>
                    </a:moveTo>
                    <a:cubicBezTo>
                      <a:pt x="0" y="7200"/>
                      <a:pt x="7200" y="7200"/>
                      <a:pt x="7200" y="0"/>
                    </a:cubicBezTo>
                    <a:cubicBezTo>
                      <a:pt x="14400" y="7200"/>
                      <a:pt x="14400" y="7200"/>
                      <a:pt x="21600" y="14400"/>
                    </a:cubicBezTo>
                    <a:cubicBezTo>
                      <a:pt x="14400" y="14400"/>
                      <a:pt x="14400" y="21600"/>
                      <a:pt x="7200" y="21600"/>
                    </a:cubicBezTo>
                    <a:cubicBezTo>
                      <a:pt x="7200" y="21600"/>
                      <a:pt x="0" y="21600"/>
                      <a:pt x="0" y="14400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476" name="Freeform 660"/>
              <p:cNvSpPr/>
              <p:nvPr/>
            </p:nvSpPr>
            <p:spPr>
              <a:xfrm>
                <a:off x="259848" y="141418"/>
                <a:ext cx="14339" cy="1442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952" h="21076" fill="norm" stroke="1" extrusionOk="0">
                    <a:moveTo>
                      <a:pt x="1944" y="13824"/>
                    </a:moveTo>
                    <a:cubicBezTo>
                      <a:pt x="2808" y="14688"/>
                      <a:pt x="3672" y="15552"/>
                      <a:pt x="5400" y="14688"/>
                    </a:cubicBezTo>
                    <a:cubicBezTo>
                      <a:pt x="6264" y="14688"/>
                      <a:pt x="7128" y="14688"/>
                      <a:pt x="7992" y="13824"/>
                    </a:cubicBezTo>
                    <a:cubicBezTo>
                      <a:pt x="7992" y="13824"/>
                      <a:pt x="8856" y="12960"/>
                      <a:pt x="8856" y="12960"/>
                    </a:cubicBezTo>
                    <a:cubicBezTo>
                      <a:pt x="10584" y="11232"/>
                      <a:pt x="10584" y="11232"/>
                      <a:pt x="12312" y="12960"/>
                    </a:cubicBezTo>
                    <a:cubicBezTo>
                      <a:pt x="12312" y="12960"/>
                      <a:pt x="13176" y="13824"/>
                      <a:pt x="14040" y="13824"/>
                    </a:cubicBezTo>
                    <a:cubicBezTo>
                      <a:pt x="14040" y="12960"/>
                      <a:pt x="14904" y="12096"/>
                      <a:pt x="14904" y="12096"/>
                    </a:cubicBezTo>
                    <a:cubicBezTo>
                      <a:pt x="14904" y="10368"/>
                      <a:pt x="14904" y="9504"/>
                      <a:pt x="15768" y="8640"/>
                    </a:cubicBezTo>
                    <a:cubicBezTo>
                      <a:pt x="15768" y="6912"/>
                      <a:pt x="15768" y="6048"/>
                      <a:pt x="14040" y="4320"/>
                    </a:cubicBezTo>
                    <a:cubicBezTo>
                      <a:pt x="13176" y="4320"/>
                      <a:pt x="13176" y="3456"/>
                      <a:pt x="14040" y="2592"/>
                    </a:cubicBezTo>
                    <a:cubicBezTo>
                      <a:pt x="14904" y="1728"/>
                      <a:pt x="15768" y="864"/>
                      <a:pt x="16632" y="864"/>
                    </a:cubicBezTo>
                    <a:cubicBezTo>
                      <a:pt x="17496" y="864"/>
                      <a:pt x="18360" y="0"/>
                      <a:pt x="19224" y="0"/>
                    </a:cubicBezTo>
                    <a:cubicBezTo>
                      <a:pt x="20088" y="0"/>
                      <a:pt x="20088" y="864"/>
                      <a:pt x="20952" y="864"/>
                    </a:cubicBezTo>
                    <a:cubicBezTo>
                      <a:pt x="20952" y="1728"/>
                      <a:pt x="20952" y="1728"/>
                      <a:pt x="20088" y="2592"/>
                    </a:cubicBezTo>
                    <a:cubicBezTo>
                      <a:pt x="20088" y="3456"/>
                      <a:pt x="20088" y="5184"/>
                      <a:pt x="19224" y="6048"/>
                    </a:cubicBezTo>
                    <a:cubicBezTo>
                      <a:pt x="19224" y="6912"/>
                      <a:pt x="19224" y="6912"/>
                      <a:pt x="19224" y="7776"/>
                    </a:cubicBezTo>
                    <a:cubicBezTo>
                      <a:pt x="19224" y="8640"/>
                      <a:pt x="20088" y="9504"/>
                      <a:pt x="19224" y="9504"/>
                    </a:cubicBezTo>
                    <a:cubicBezTo>
                      <a:pt x="18360" y="12096"/>
                      <a:pt x="17496" y="13824"/>
                      <a:pt x="16632" y="16416"/>
                    </a:cubicBezTo>
                    <a:cubicBezTo>
                      <a:pt x="16632" y="16416"/>
                      <a:pt x="15768" y="16416"/>
                      <a:pt x="14904" y="16416"/>
                    </a:cubicBezTo>
                    <a:cubicBezTo>
                      <a:pt x="14040" y="17280"/>
                      <a:pt x="13176" y="15552"/>
                      <a:pt x="12312" y="16416"/>
                    </a:cubicBezTo>
                    <a:cubicBezTo>
                      <a:pt x="10584" y="16416"/>
                      <a:pt x="9720" y="18144"/>
                      <a:pt x="7992" y="19008"/>
                    </a:cubicBezTo>
                    <a:cubicBezTo>
                      <a:pt x="7128" y="21600"/>
                      <a:pt x="6264" y="21600"/>
                      <a:pt x="5400" y="19872"/>
                    </a:cubicBezTo>
                    <a:cubicBezTo>
                      <a:pt x="3672" y="18144"/>
                      <a:pt x="2808" y="18144"/>
                      <a:pt x="1080" y="17280"/>
                    </a:cubicBezTo>
                    <a:cubicBezTo>
                      <a:pt x="-648" y="17280"/>
                      <a:pt x="216" y="16416"/>
                      <a:pt x="216" y="15552"/>
                    </a:cubicBezTo>
                    <a:cubicBezTo>
                      <a:pt x="216" y="14688"/>
                      <a:pt x="216" y="14688"/>
                      <a:pt x="216" y="13824"/>
                    </a:cubicBezTo>
                    <a:cubicBezTo>
                      <a:pt x="1080" y="13824"/>
                      <a:pt x="1080" y="12960"/>
                      <a:pt x="1944" y="13824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477" name="Freeform 661"/>
              <p:cNvSpPr/>
              <p:nvPr/>
            </p:nvSpPr>
            <p:spPr>
              <a:xfrm>
                <a:off x="266623" y="154602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8162" fill="norm" stroke="1" extrusionOk="0">
                    <a:moveTo>
                      <a:pt x="21600" y="9522"/>
                    </a:moveTo>
                    <a:cubicBezTo>
                      <a:pt x="21600" y="9522"/>
                      <a:pt x="16200" y="13842"/>
                      <a:pt x="10800" y="18162"/>
                    </a:cubicBezTo>
                    <a:cubicBezTo>
                      <a:pt x="5400" y="13842"/>
                      <a:pt x="5400" y="13842"/>
                      <a:pt x="0" y="9522"/>
                    </a:cubicBezTo>
                    <a:cubicBezTo>
                      <a:pt x="0" y="9522"/>
                      <a:pt x="10800" y="-3438"/>
                      <a:pt x="16200" y="882"/>
                    </a:cubicBezTo>
                    <a:cubicBezTo>
                      <a:pt x="16200" y="882"/>
                      <a:pt x="21600" y="5202"/>
                      <a:pt x="21600" y="9522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478" name="Freeform 662"/>
              <p:cNvSpPr/>
              <p:nvPr/>
            </p:nvSpPr>
            <p:spPr>
              <a:xfrm>
                <a:off x="269208" y="173016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7382" h="21600" fill="norm" stroke="1" extrusionOk="0">
                    <a:moveTo>
                      <a:pt x="7200" y="21600"/>
                    </a:moveTo>
                    <a:cubicBezTo>
                      <a:pt x="7200" y="21600"/>
                      <a:pt x="0" y="10800"/>
                      <a:pt x="0" y="10800"/>
                    </a:cubicBezTo>
                    <a:cubicBezTo>
                      <a:pt x="7200" y="10800"/>
                      <a:pt x="7200" y="0"/>
                      <a:pt x="14400" y="0"/>
                    </a:cubicBezTo>
                    <a:cubicBezTo>
                      <a:pt x="14400" y="0"/>
                      <a:pt x="14400" y="0"/>
                      <a:pt x="14400" y="0"/>
                    </a:cubicBezTo>
                    <a:cubicBezTo>
                      <a:pt x="21600" y="21600"/>
                      <a:pt x="14400" y="21600"/>
                      <a:pt x="7200" y="21600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479" name="Freeform 663"/>
              <p:cNvSpPr/>
              <p:nvPr/>
            </p:nvSpPr>
            <p:spPr>
              <a:xfrm>
                <a:off x="268498" y="145438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0800" y="21600"/>
                    </a:moveTo>
                    <a:cubicBezTo>
                      <a:pt x="7200" y="21600"/>
                      <a:pt x="3600" y="19200"/>
                      <a:pt x="3600" y="16800"/>
                    </a:cubicBezTo>
                    <a:cubicBezTo>
                      <a:pt x="3600" y="14400"/>
                      <a:pt x="3600" y="12000"/>
                      <a:pt x="0" y="9600"/>
                    </a:cubicBezTo>
                    <a:cubicBezTo>
                      <a:pt x="0" y="7200"/>
                      <a:pt x="3600" y="4800"/>
                      <a:pt x="7200" y="2400"/>
                    </a:cubicBezTo>
                    <a:cubicBezTo>
                      <a:pt x="10800" y="0"/>
                      <a:pt x="18000" y="2400"/>
                      <a:pt x="21600" y="0"/>
                    </a:cubicBezTo>
                    <a:cubicBezTo>
                      <a:pt x="21600" y="2400"/>
                      <a:pt x="21600" y="4800"/>
                      <a:pt x="21600" y="7200"/>
                    </a:cubicBezTo>
                    <a:cubicBezTo>
                      <a:pt x="21600" y="9600"/>
                      <a:pt x="21600" y="12000"/>
                      <a:pt x="21600" y="16800"/>
                    </a:cubicBezTo>
                    <a:cubicBezTo>
                      <a:pt x="18000" y="19200"/>
                      <a:pt x="18000" y="19200"/>
                      <a:pt x="10800" y="21600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480" name="Freeform 664"/>
              <p:cNvSpPr/>
              <p:nvPr/>
            </p:nvSpPr>
            <p:spPr>
              <a:xfrm>
                <a:off x="269381" y="139040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21600"/>
                    </a:moveTo>
                    <a:cubicBezTo>
                      <a:pt x="0" y="14400"/>
                      <a:pt x="7200" y="0"/>
                      <a:pt x="14400" y="0"/>
                    </a:cubicBezTo>
                    <a:cubicBezTo>
                      <a:pt x="14400" y="0"/>
                      <a:pt x="21600" y="7200"/>
                      <a:pt x="21600" y="7200"/>
                    </a:cubicBezTo>
                    <a:cubicBezTo>
                      <a:pt x="21600" y="14400"/>
                      <a:pt x="14400" y="21600"/>
                      <a:pt x="7200" y="21600"/>
                    </a:cubicBezTo>
                    <a:cubicBezTo>
                      <a:pt x="7200" y="21600"/>
                      <a:pt x="0" y="21600"/>
                      <a:pt x="0" y="21600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481" name="Freeform 665"/>
              <p:cNvSpPr/>
              <p:nvPr/>
            </p:nvSpPr>
            <p:spPr>
              <a:xfrm>
                <a:off x="270153" y="130656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8171" fill="norm" stroke="1" extrusionOk="0">
                    <a:moveTo>
                      <a:pt x="21600" y="4457"/>
                    </a:moveTo>
                    <a:cubicBezTo>
                      <a:pt x="19440" y="7543"/>
                      <a:pt x="19440" y="7543"/>
                      <a:pt x="19440" y="7543"/>
                    </a:cubicBezTo>
                    <a:cubicBezTo>
                      <a:pt x="17280" y="10629"/>
                      <a:pt x="15120" y="13715"/>
                      <a:pt x="15120" y="13715"/>
                    </a:cubicBezTo>
                    <a:cubicBezTo>
                      <a:pt x="10800" y="13715"/>
                      <a:pt x="6480" y="13715"/>
                      <a:pt x="4320" y="16800"/>
                    </a:cubicBezTo>
                    <a:cubicBezTo>
                      <a:pt x="2160" y="16800"/>
                      <a:pt x="0" y="19886"/>
                      <a:pt x="0" y="16800"/>
                    </a:cubicBezTo>
                    <a:cubicBezTo>
                      <a:pt x="0" y="13715"/>
                      <a:pt x="0" y="10629"/>
                      <a:pt x="2160" y="10629"/>
                    </a:cubicBezTo>
                    <a:cubicBezTo>
                      <a:pt x="6480" y="7543"/>
                      <a:pt x="10800" y="7543"/>
                      <a:pt x="15120" y="1372"/>
                    </a:cubicBezTo>
                    <a:cubicBezTo>
                      <a:pt x="15120" y="-1714"/>
                      <a:pt x="17280" y="1372"/>
                      <a:pt x="19440" y="1372"/>
                    </a:cubicBezTo>
                    <a:cubicBezTo>
                      <a:pt x="19440" y="1372"/>
                      <a:pt x="19440" y="4457"/>
                      <a:pt x="21600" y="4457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482" name="Freeform 666"/>
              <p:cNvSpPr/>
              <p:nvPr/>
            </p:nvSpPr>
            <p:spPr>
              <a:xfrm>
                <a:off x="270816" y="181179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335" h="21600" fill="norm" stroke="1" extrusionOk="0">
                    <a:moveTo>
                      <a:pt x="3086" y="18000"/>
                    </a:moveTo>
                    <a:cubicBezTo>
                      <a:pt x="3086" y="14400"/>
                      <a:pt x="0" y="10800"/>
                      <a:pt x="0" y="7200"/>
                    </a:cubicBezTo>
                    <a:cubicBezTo>
                      <a:pt x="0" y="3600"/>
                      <a:pt x="6171" y="0"/>
                      <a:pt x="9257" y="0"/>
                    </a:cubicBezTo>
                    <a:cubicBezTo>
                      <a:pt x="15429" y="0"/>
                      <a:pt x="21600" y="3600"/>
                      <a:pt x="18514" y="10800"/>
                    </a:cubicBezTo>
                    <a:cubicBezTo>
                      <a:pt x="18514" y="14400"/>
                      <a:pt x="12343" y="21600"/>
                      <a:pt x="9257" y="21600"/>
                    </a:cubicBezTo>
                    <a:cubicBezTo>
                      <a:pt x="6171" y="18000"/>
                      <a:pt x="6171" y="18000"/>
                      <a:pt x="3086" y="18000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483" name="Freeform 667"/>
              <p:cNvSpPr/>
              <p:nvPr/>
            </p:nvSpPr>
            <p:spPr>
              <a:xfrm>
                <a:off x="275558" y="177170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0925" fill="norm" stroke="1" extrusionOk="0">
                    <a:moveTo>
                      <a:pt x="18900" y="2025"/>
                    </a:moveTo>
                    <a:cubicBezTo>
                      <a:pt x="21600" y="2025"/>
                      <a:pt x="21600" y="4725"/>
                      <a:pt x="21600" y="4725"/>
                    </a:cubicBezTo>
                    <a:cubicBezTo>
                      <a:pt x="16200" y="7425"/>
                      <a:pt x="13500" y="12825"/>
                      <a:pt x="10800" y="18225"/>
                    </a:cubicBezTo>
                    <a:cubicBezTo>
                      <a:pt x="8100" y="20925"/>
                      <a:pt x="5400" y="20925"/>
                      <a:pt x="5400" y="20925"/>
                    </a:cubicBezTo>
                    <a:cubicBezTo>
                      <a:pt x="0" y="20925"/>
                      <a:pt x="0" y="15525"/>
                      <a:pt x="0" y="12825"/>
                    </a:cubicBezTo>
                    <a:cubicBezTo>
                      <a:pt x="0" y="7425"/>
                      <a:pt x="5400" y="7425"/>
                      <a:pt x="8100" y="4725"/>
                    </a:cubicBezTo>
                    <a:cubicBezTo>
                      <a:pt x="10800" y="4725"/>
                      <a:pt x="16200" y="4725"/>
                      <a:pt x="16200" y="2025"/>
                    </a:cubicBezTo>
                    <a:cubicBezTo>
                      <a:pt x="16200" y="-675"/>
                      <a:pt x="18900" y="-675"/>
                      <a:pt x="18900" y="2025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484" name="Freeform 668"/>
              <p:cNvSpPr/>
              <p:nvPr/>
            </p:nvSpPr>
            <p:spPr>
              <a:xfrm>
                <a:off x="276992" y="181933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9425" fill="norm" stroke="1" extrusionOk="0">
                    <a:moveTo>
                      <a:pt x="21600" y="12000"/>
                    </a:moveTo>
                    <a:cubicBezTo>
                      <a:pt x="17280" y="14700"/>
                      <a:pt x="21600" y="17400"/>
                      <a:pt x="17280" y="17400"/>
                    </a:cubicBezTo>
                    <a:cubicBezTo>
                      <a:pt x="12960" y="20100"/>
                      <a:pt x="8640" y="20100"/>
                      <a:pt x="4320" y="17400"/>
                    </a:cubicBezTo>
                    <a:cubicBezTo>
                      <a:pt x="0" y="17400"/>
                      <a:pt x="0" y="14700"/>
                      <a:pt x="0" y="12000"/>
                    </a:cubicBezTo>
                    <a:cubicBezTo>
                      <a:pt x="0" y="9300"/>
                      <a:pt x="0" y="6600"/>
                      <a:pt x="0" y="3900"/>
                    </a:cubicBezTo>
                    <a:cubicBezTo>
                      <a:pt x="0" y="3900"/>
                      <a:pt x="0" y="1200"/>
                      <a:pt x="4320" y="1200"/>
                    </a:cubicBezTo>
                    <a:cubicBezTo>
                      <a:pt x="8640" y="1200"/>
                      <a:pt x="8640" y="-1500"/>
                      <a:pt x="12960" y="1200"/>
                    </a:cubicBezTo>
                    <a:cubicBezTo>
                      <a:pt x="12960" y="1200"/>
                      <a:pt x="12960" y="3900"/>
                      <a:pt x="17280" y="3900"/>
                    </a:cubicBezTo>
                    <a:cubicBezTo>
                      <a:pt x="21600" y="6600"/>
                      <a:pt x="17280" y="9300"/>
                      <a:pt x="21600" y="12000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485" name="Freeform 669"/>
              <p:cNvSpPr/>
              <p:nvPr/>
            </p:nvSpPr>
            <p:spPr>
              <a:xfrm>
                <a:off x="279308" y="186915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14400"/>
                    </a:moveTo>
                    <a:cubicBezTo>
                      <a:pt x="21600" y="14400"/>
                      <a:pt x="14400" y="21600"/>
                      <a:pt x="14400" y="21600"/>
                    </a:cubicBezTo>
                    <a:cubicBezTo>
                      <a:pt x="7200" y="14400"/>
                      <a:pt x="7200" y="14400"/>
                      <a:pt x="0" y="7200"/>
                    </a:cubicBezTo>
                    <a:cubicBezTo>
                      <a:pt x="7200" y="7200"/>
                      <a:pt x="7200" y="7200"/>
                      <a:pt x="14400" y="0"/>
                    </a:cubicBezTo>
                    <a:cubicBezTo>
                      <a:pt x="14400" y="7200"/>
                      <a:pt x="14400" y="7200"/>
                      <a:pt x="21600" y="14400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486" name="Freeform 670"/>
              <p:cNvSpPr/>
              <p:nvPr/>
            </p:nvSpPr>
            <p:spPr>
              <a:xfrm>
                <a:off x="49572" y="20565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8600" h="21600" fill="norm" stroke="1" extrusionOk="0">
                    <a:moveTo>
                      <a:pt x="18600" y="14400"/>
                    </a:moveTo>
                    <a:cubicBezTo>
                      <a:pt x="18600" y="14400"/>
                      <a:pt x="18600" y="21600"/>
                      <a:pt x="18600" y="21600"/>
                    </a:cubicBezTo>
                    <a:cubicBezTo>
                      <a:pt x="18600" y="21600"/>
                      <a:pt x="13200" y="21600"/>
                      <a:pt x="13200" y="21600"/>
                    </a:cubicBezTo>
                    <a:cubicBezTo>
                      <a:pt x="13200" y="21600"/>
                      <a:pt x="7800" y="21600"/>
                      <a:pt x="7800" y="21600"/>
                    </a:cubicBezTo>
                    <a:cubicBezTo>
                      <a:pt x="7800" y="21600"/>
                      <a:pt x="2400" y="21600"/>
                      <a:pt x="2400" y="21600"/>
                    </a:cubicBezTo>
                    <a:cubicBezTo>
                      <a:pt x="-3000" y="14400"/>
                      <a:pt x="2400" y="7200"/>
                      <a:pt x="2400" y="7200"/>
                    </a:cubicBezTo>
                    <a:cubicBezTo>
                      <a:pt x="7800" y="7200"/>
                      <a:pt x="7800" y="7200"/>
                      <a:pt x="7800" y="0"/>
                    </a:cubicBezTo>
                    <a:cubicBezTo>
                      <a:pt x="13200" y="0"/>
                      <a:pt x="13200" y="7200"/>
                      <a:pt x="13200" y="7200"/>
                    </a:cubicBezTo>
                    <a:cubicBezTo>
                      <a:pt x="18600" y="7200"/>
                      <a:pt x="18600" y="14400"/>
                      <a:pt x="18600" y="14400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487" name="Freeform 671"/>
              <p:cNvSpPr/>
              <p:nvPr/>
            </p:nvSpPr>
            <p:spPr>
              <a:xfrm>
                <a:off x="52177" y="23544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21600"/>
                    </a:moveTo>
                    <a:cubicBezTo>
                      <a:pt x="0" y="2160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1600" y="0"/>
                      <a:pt x="21600" y="0"/>
                      <a:pt x="21600" y="0"/>
                    </a:cubicBezTo>
                    <a:cubicBezTo>
                      <a:pt x="21600" y="21600"/>
                      <a:pt x="21600" y="21600"/>
                      <a:pt x="0" y="21600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488" name="Freeform 672"/>
              <p:cNvSpPr/>
              <p:nvPr/>
            </p:nvSpPr>
            <p:spPr>
              <a:xfrm>
                <a:off x="52891" y="26659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8600" h="17250" fill="norm" stroke="1" extrusionOk="0">
                    <a:moveTo>
                      <a:pt x="16200" y="9450"/>
                    </a:moveTo>
                    <a:cubicBezTo>
                      <a:pt x="21600" y="14850"/>
                      <a:pt x="16200" y="14850"/>
                      <a:pt x="16200" y="14850"/>
                    </a:cubicBezTo>
                    <a:cubicBezTo>
                      <a:pt x="10800" y="14850"/>
                      <a:pt x="10800" y="14850"/>
                      <a:pt x="10800" y="14850"/>
                    </a:cubicBezTo>
                    <a:cubicBezTo>
                      <a:pt x="10800" y="14850"/>
                      <a:pt x="10800" y="20250"/>
                      <a:pt x="5400" y="14850"/>
                    </a:cubicBezTo>
                    <a:cubicBezTo>
                      <a:pt x="5400" y="14850"/>
                      <a:pt x="5400" y="14850"/>
                      <a:pt x="0" y="14850"/>
                    </a:cubicBezTo>
                    <a:cubicBezTo>
                      <a:pt x="0" y="14850"/>
                      <a:pt x="0" y="9450"/>
                      <a:pt x="5400" y="9450"/>
                    </a:cubicBezTo>
                    <a:cubicBezTo>
                      <a:pt x="5400" y="9450"/>
                      <a:pt x="5400" y="4050"/>
                      <a:pt x="5400" y="4050"/>
                    </a:cubicBezTo>
                    <a:cubicBezTo>
                      <a:pt x="5400" y="-1350"/>
                      <a:pt x="10800" y="-1350"/>
                      <a:pt x="10800" y="4050"/>
                    </a:cubicBezTo>
                    <a:cubicBezTo>
                      <a:pt x="16200" y="4050"/>
                      <a:pt x="16200" y="9450"/>
                      <a:pt x="16200" y="9450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489" name="Freeform 673"/>
              <p:cNvSpPr/>
              <p:nvPr/>
            </p:nvSpPr>
            <p:spPr>
              <a:xfrm>
                <a:off x="54824" y="35678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10800"/>
                    </a:moveTo>
                    <a:cubicBezTo>
                      <a:pt x="21600" y="10800"/>
                      <a:pt x="10800" y="21600"/>
                      <a:pt x="10800" y="21600"/>
                    </a:cubicBezTo>
                    <a:cubicBezTo>
                      <a:pt x="0" y="21600"/>
                      <a:pt x="0" y="21600"/>
                      <a:pt x="0" y="21600"/>
                    </a:cubicBezTo>
                    <a:cubicBezTo>
                      <a:pt x="0" y="10800"/>
                      <a:pt x="0" y="0"/>
                      <a:pt x="10800" y="0"/>
                    </a:cubicBezTo>
                    <a:cubicBezTo>
                      <a:pt x="10800" y="10800"/>
                      <a:pt x="21600" y="10800"/>
                      <a:pt x="21600" y="10800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490" name="Freeform 674"/>
              <p:cNvSpPr/>
              <p:nvPr/>
            </p:nvSpPr>
            <p:spPr>
              <a:xfrm>
                <a:off x="55859" y="34796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8900" h="21600" fill="norm" stroke="1" extrusionOk="0">
                    <a:moveTo>
                      <a:pt x="10800" y="21600"/>
                    </a:moveTo>
                    <a:cubicBezTo>
                      <a:pt x="10800" y="21600"/>
                      <a:pt x="10800" y="21600"/>
                      <a:pt x="10800" y="21600"/>
                    </a:cubicBezTo>
                    <a:cubicBezTo>
                      <a:pt x="0" y="21600"/>
                      <a:pt x="0" y="21600"/>
                      <a:pt x="0" y="0"/>
                    </a:cubicBezTo>
                    <a:cubicBezTo>
                      <a:pt x="0" y="0"/>
                      <a:pt x="10800" y="0"/>
                      <a:pt x="10800" y="0"/>
                    </a:cubicBezTo>
                    <a:cubicBezTo>
                      <a:pt x="21600" y="0"/>
                      <a:pt x="21600" y="0"/>
                      <a:pt x="10800" y="21600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491" name="Oval 675"/>
              <p:cNvSpPr/>
              <p:nvPr/>
            </p:nvSpPr>
            <p:spPr>
              <a:xfrm>
                <a:off x="56258" y="30714"/>
                <a:ext cx="12701" cy="12701"/>
              </a:xfrm>
              <a:prstGeom prst="ellipse">
                <a:avLst/>
              </a:prstGeom>
              <a:solidFill>
                <a:srgbClr val="FFFFF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492" name="Freeform 676"/>
              <p:cNvSpPr/>
              <p:nvPr/>
            </p:nvSpPr>
            <p:spPr>
              <a:xfrm>
                <a:off x="56589" y="28591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8900" fill="norm" stroke="1" extrusionOk="0">
                    <a:moveTo>
                      <a:pt x="0" y="8100"/>
                    </a:moveTo>
                    <a:cubicBezTo>
                      <a:pt x="0" y="8100"/>
                      <a:pt x="0" y="8100"/>
                      <a:pt x="0" y="8100"/>
                    </a:cubicBezTo>
                    <a:cubicBezTo>
                      <a:pt x="10800" y="-2700"/>
                      <a:pt x="21600" y="-2700"/>
                      <a:pt x="21600" y="8100"/>
                    </a:cubicBezTo>
                    <a:cubicBezTo>
                      <a:pt x="21600" y="8100"/>
                      <a:pt x="21600" y="8100"/>
                      <a:pt x="21600" y="8100"/>
                    </a:cubicBezTo>
                    <a:cubicBezTo>
                      <a:pt x="21600" y="8100"/>
                      <a:pt x="21600" y="8100"/>
                      <a:pt x="21600" y="8100"/>
                    </a:cubicBezTo>
                    <a:cubicBezTo>
                      <a:pt x="21600" y="8100"/>
                      <a:pt x="21600" y="18900"/>
                      <a:pt x="10800" y="18900"/>
                    </a:cubicBezTo>
                    <a:cubicBezTo>
                      <a:pt x="10800" y="18900"/>
                      <a:pt x="10800" y="8100"/>
                      <a:pt x="0" y="8100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493" name="Freeform 677"/>
              <p:cNvSpPr/>
              <p:nvPr/>
            </p:nvSpPr>
            <p:spPr>
              <a:xfrm>
                <a:off x="58023" y="33656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9800" fill="norm" stroke="1" extrusionOk="0">
                    <a:moveTo>
                      <a:pt x="21600" y="5400"/>
                    </a:moveTo>
                    <a:cubicBezTo>
                      <a:pt x="21600" y="5400"/>
                      <a:pt x="21600" y="12600"/>
                      <a:pt x="21600" y="19800"/>
                    </a:cubicBezTo>
                    <a:cubicBezTo>
                      <a:pt x="21600" y="19800"/>
                      <a:pt x="21600" y="19800"/>
                      <a:pt x="21600" y="19800"/>
                    </a:cubicBezTo>
                    <a:cubicBezTo>
                      <a:pt x="0" y="12600"/>
                      <a:pt x="0" y="12600"/>
                      <a:pt x="0" y="5400"/>
                    </a:cubicBezTo>
                    <a:cubicBezTo>
                      <a:pt x="0" y="5400"/>
                      <a:pt x="0" y="5400"/>
                      <a:pt x="0" y="5400"/>
                    </a:cubicBezTo>
                    <a:cubicBezTo>
                      <a:pt x="21600" y="-1800"/>
                      <a:pt x="21600" y="-1800"/>
                      <a:pt x="21600" y="5400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494" name="Freeform 678"/>
              <p:cNvSpPr/>
              <p:nvPr/>
            </p:nvSpPr>
            <p:spPr>
              <a:xfrm>
                <a:off x="58014" y="30604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3382" h="21600" fill="norm" stroke="1" extrusionOk="0">
                    <a:moveTo>
                      <a:pt x="3200" y="0"/>
                    </a:moveTo>
                    <a:cubicBezTo>
                      <a:pt x="3200" y="0"/>
                      <a:pt x="3200" y="0"/>
                      <a:pt x="3200" y="0"/>
                    </a:cubicBezTo>
                    <a:cubicBezTo>
                      <a:pt x="3200" y="0"/>
                      <a:pt x="3200" y="0"/>
                      <a:pt x="3200" y="0"/>
                    </a:cubicBezTo>
                    <a:cubicBezTo>
                      <a:pt x="10400" y="0"/>
                      <a:pt x="10400" y="0"/>
                      <a:pt x="10400" y="21600"/>
                    </a:cubicBezTo>
                    <a:cubicBezTo>
                      <a:pt x="17600" y="21600"/>
                      <a:pt x="10400" y="21600"/>
                      <a:pt x="3200" y="21600"/>
                    </a:cubicBezTo>
                    <a:cubicBezTo>
                      <a:pt x="3200" y="21600"/>
                      <a:pt x="-4000" y="21600"/>
                      <a:pt x="32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495" name="Freeform 679"/>
              <p:cNvSpPr/>
              <p:nvPr/>
            </p:nvSpPr>
            <p:spPr>
              <a:xfrm>
                <a:off x="59237" y="43768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5600" fill="norm" stroke="1" extrusionOk="0">
                    <a:moveTo>
                      <a:pt x="21600" y="0"/>
                    </a:moveTo>
                    <a:cubicBezTo>
                      <a:pt x="21600" y="10800"/>
                      <a:pt x="21600" y="10800"/>
                      <a:pt x="21600" y="10800"/>
                    </a:cubicBezTo>
                    <a:cubicBezTo>
                      <a:pt x="21600" y="10800"/>
                      <a:pt x="21600" y="21600"/>
                      <a:pt x="21600" y="10800"/>
                    </a:cubicBezTo>
                    <a:cubicBezTo>
                      <a:pt x="21600" y="10800"/>
                      <a:pt x="0" y="10800"/>
                      <a:pt x="0" y="10800"/>
                    </a:cubicBezTo>
                    <a:cubicBezTo>
                      <a:pt x="21600" y="10800"/>
                      <a:pt x="21600" y="0"/>
                      <a:pt x="216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496" name="Freeform 680"/>
              <p:cNvSpPr/>
              <p:nvPr/>
            </p:nvSpPr>
            <p:spPr>
              <a:xfrm>
                <a:off x="58575" y="38215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2400"/>
                    </a:moveTo>
                    <a:cubicBezTo>
                      <a:pt x="21600" y="2400"/>
                      <a:pt x="18514" y="4800"/>
                      <a:pt x="18514" y="4800"/>
                    </a:cubicBezTo>
                    <a:cubicBezTo>
                      <a:pt x="18514" y="4800"/>
                      <a:pt x="15429" y="4800"/>
                      <a:pt x="15429" y="4800"/>
                    </a:cubicBezTo>
                    <a:cubicBezTo>
                      <a:pt x="12343" y="4800"/>
                      <a:pt x="12343" y="4800"/>
                      <a:pt x="12343" y="7200"/>
                    </a:cubicBezTo>
                    <a:cubicBezTo>
                      <a:pt x="15429" y="7200"/>
                      <a:pt x="15429" y="7200"/>
                      <a:pt x="15429" y="9600"/>
                    </a:cubicBezTo>
                    <a:cubicBezTo>
                      <a:pt x="15429" y="9600"/>
                      <a:pt x="18514" y="9600"/>
                      <a:pt x="15429" y="9600"/>
                    </a:cubicBezTo>
                    <a:cubicBezTo>
                      <a:pt x="12343" y="12000"/>
                      <a:pt x="15429" y="14400"/>
                      <a:pt x="15429" y="16800"/>
                    </a:cubicBezTo>
                    <a:cubicBezTo>
                      <a:pt x="18514" y="16800"/>
                      <a:pt x="15429" y="19200"/>
                      <a:pt x="15429" y="19200"/>
                    </a:cubicBezTo>
                    <a:cubicBezTo>
                      <a:pt x="15429" y="21600"/>
                      <a:pt x="12343" y="21600"/>
                      <a:pt x="9257" y="21600"/>
                    </a:cubicBezTo>
                    <a:cubicBezTo>
                      <a:pt x="9257" y="19200"/>
                      <a:pt x="9257" y="19200"/>
                      <a:pt x="6171" y="19200"/>
                    </a:cubicBezTo>
                    <a:cubicBezTo>
                      <a:pt x="6171" y="16800"/>
                      <a:pt x="6171" y="16800"/>
                      <a:pt x="6171" y="14400"/>
                    </a:cubicBezTo>
                    <a:cubicBezTo>
                      <a:pt x="6171" y="14400"/>
                      <a:pt x="9257" y="12000"/>
                      <a:pt x="9257" y="9600"/>
                    </a:cubicBezTo>
                    <a:cubicBezTo>
                      <a:pt x="9257" y="7200"/>
                      <a:pt x="9257" y="7200"/>
                      <a:pt x="6171" y="7200"/>
                    </a:cubicBezTo>
                    <a:cubicBezTo>
                      <a:pt x="3086" y="7200"/>
                      <a:pt x="0" y="4800"/>
                      <a:pt x="0" y="2400"/>
                    </a:cubicBezTo>
                    <a:cubicBezTo>
                      <a:pt x="0" y="2400"/>
                      <a:pt x="3086" y="2400"/>
                      <a:pt x="3086" y="2400"/>
                    </a:cubicBezTo>
                    <a:cubicBezTo>
                      <a:pt x="6171" y="2400"/>
                      <a:pt x="9257" y="2400"/>
                      <a:pt x="12343" y="0"/>
                    </a:cubicBezTo>
                    <a:cubicBezTo>
                      <a:pt x="15429" y="0"/>
                      <a:pt x="15429" y="0"/>
                      <a:pt x="18514" y="0"/>
                    </a:cubicBezTo>
                    <a:cubicBezTo>
                      <a:pt x="21600" y="2400"/>
                      <a:pt x="21600" y="2400"/>
                      <a:pt x="21600" y="2400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497" name="Freeform 681"/>
              <p:cNvSpPr/>
              <p:nvPr/>
            </p:nvSpPr>
            <p:spPr>
              <a:xfrm>
                <a:off x="61689" y="40311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4678" h="21600" fill="norm" stroke="1" extrusionOk="0">
                    <a:moveTo>
                      <a:pt x="9278" y="10800"/>
                    </a:moveTo>
                    <a:cubicBezTo>
                      <a:pt x="9278" y="10800"/>
                      <a:pt x="9278" y="10800"/>
                      <a:pt x="2078" y="21600"/>
                    </a:cubicBezTo>
                    <a:cubicBezTo>
                      <a:pt x="2078" y="10800"/>
                      <a:pt x="2078" y="10800"/>
                      <a:pt x="2078" y="10800"/>
                    </a:cubicBezTo>
                    <a:cubicBezTo>
                      <a:pt x="-5122" y="10800"/>
                      <a:pt x="9278" y="0"/>
                      <a:pt x="2078" y="0"/>
                    </a:cubicBezTo>
                    <a:cubicBezTo>
                      <a:pt x="9278" y="0"/>
                      <a:pt x="9278" y="0"/>
                      <a:pt x="9278" y="0"/>
                    </a:cubicBezTo>
                    <a:cubicBezTo>
                      <a:pt x="16478" y="0"/>
                      <a:pt x="16478" y="10800"/>
                      <a:pt x="9278" y="10800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498" name="Freeform 682"/>
              <p:cNvSpPr/>
              <p:nvPr/>
            </p:nvSpPr>
            <p:spPr>
              <a:xfrm>
                <a:off x="64532" y="48536"/>
                <a:ext cx="12701" cy="1271"/>
              </a:xfrm>
              <a:prstGeom prst="ellipse">
                <a:avLst/>
              </a:prstGeom>
              <a:noFill/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499" name="Freeform 683"/>
              <p:cNvSpPr/>
              <p:nvPr/>
            </p:nvSpPr>
            <p:spPr>
              <a:xfrm>
                <a:off x="64863" y="38546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0"/>
                    </a:moveTo>
                    <a:cubicBezTo>
                      <a:pt x="10800" y="10800"/>
                      <a:pt x="10800" y="10800"/>
                      <a:pt x="21600" y="10800"/>
                    </a:cubicBezTo>
                    <a:cubicBezTo>
                      <a:pt x="10800" y="10800"/>
                      <a:pt x="10800" y="21600"/>
                      <a:pt x="0" y="21600"/>
                    </a:cubicBezTo>
                    <a:cubicBezTo>
                      <a:pt x="0" y="21600"/>
                      <a:pt x="0" y="10800"/>
                      <a:pt x="0" y="10800"/>
                    </a:cubicBezTo>
                    <a:cubicBezTo>
                      <a:pt x="0" y="10800"/>
                      <a:pt x="0" y="10800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500" name="Freeform 684"/>
              <p:cNvSpPr/>
              <p:nvPr/>
            </p:nvSpPr>
            <p:spPr>
              <a:xfrm>
                <a:off x="66297" y="46048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0"/>
                    </a:moveTo>
                    <a:cubicBezTo>
                      <a:pt x="0" y="21600"/>
                      <a:pt x="0" y="21600"/>
                      <a:pt x="21600" y="21600"/>
                    </a:cubicBezTo>
                    <a:cubicBezTo>
                      <a:pt x="21600" y="21600"/>
                      <a:pt x="0" y="21600"/>
                      <a:pt x="0" y="21600"/>
                    </a:cubicBezTo>
                    <a:cubicBezTo>
                      <a:pt x="0" y="21600"/>
                      <a:pt x="0" y="21600"/>
                      <a:pt x="0" y="21600"/>
                    </a:cubicBezTo>
                    <a:cubicBezTo>
                      <a:pt x="0" y="2160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501" name="Freeform 685"/>
              <p:cNvSpPr/>
              <p:nvPr/>
            </p:nvSpPr>
            <p:spPr>
              <a:xfrm>
                <a:off x="67348" y="50927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8600" h="17250" fill="norm" stroke="1" extrusionOk="0">
                    <a:moveTo>
                      <a:pt x="18600" y="14850"/>
                    </a:moveTo>
                    <a:cubicBezTo>
                      <a:pt x="18600" y="14850"/>
                      <a:pt x="18600" y="14850"/>
                      <a:pt x="18600" y="14850"/>
                    </a:cubicBezTo>
                    <a:cubicBezTo>
                      <a:pt x="18600" y="14850"/>
                      <a:pt x="13200" y="20250"/>
                      <a:pt x="13200" y="14850"/>
                    </a:cubicBezTo>
                    <a:cubicBezTo>
                      <a:pt x="13200" y="14850"/>
                      <a:pt x="7800" y="9450"/>
                      <a:pt x="2400" y="9450"/>
                    </a:cubicBezTo>
                    <a:cubicBezTo>
                      <a:pt x="2400" y="9450"/>
                      <a:pt x="-3000" y="9450"/>
                      <a:pt x="2400" y="4050"/>
                    </a:cubicBezTo>
                    <a:cubicBezTo>
                      <a:pt x="7800" y="-1350"/>
                      <a:pt x="7800" y="-1350"/>
                      <a:pt x="7800" y="4050"/>
                    </a:cubicBezTo>
                    <a:cubicBezTo>
                      <a:pt x="13200" y="4050"/>
                      <a:pt x="13200" y="4050"/>
                      <a:pt x="18600" y="4050"/>
                    </a:cubicBezTo>
                    <a:cubicBezTo>
                      <a:pt x="18600" y="4050"/>
                      <a:pt x="18600" y="9450"/>
                      <a:pt x="18600" y="14850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502" name="Freeform 686"/>
              <p:cNvSpPr/>
              <p:nvPr/>
            </p:nvSpPr>
            <p:spPr>
              <a:xfrm>
                <a:off x="69606" y="49246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0800" y="0"/>
                    </a:moveTo>
                    <a:cubicBezTo>
                      <a:pt x="10800" y="10800"/>
                      <a:pt x="21600" y="10800"/>
                      <a:pt x="21600" y="21600"/>
                    </a:cubicBezTo>
                    <a:cubicBezTo>
                      <a:pt x="21600" y="21600"/>
                      <a:pt x="21600" y="21600"/>
                      <a:pt x="21600" y="21600"/>
                    </a:cubicBezTo>
                    <a:cubicBezTo>
                      <a:pt x="10800" y="21600"/>
                      <a:pt x="10800" y="21600"/>
                      <a:pt x="0" y="21600"/>
                    </a:cubicBezTo>
                    <a:cubicBezTo>
                      <a:pt x="0" y="10800"/>
                      <a:pt x="0" y="0"/>
                      <a:pt x="10800" y="0"/>
                    </a:cubicBezTo>
                    <a:cubicBezTo>
                      <a:pt x="10800" y="0"/>
                      <a:pt x="10800" y="0"/>
                      <a:pt x="108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503" name="Freeform 687"/>
              <p:cNvSpPr/>
              <p:nvPr/>
            </p:nvSpPr>
            <p:spPr>
              <a:xfrm>
                <a:off x="71040" y="48915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0"/>
                    </a:moveTo>
                    <a:cubicBezTo>
                      <a:pt x="0" y="0"/>
                      <a:pt x="21600" y="0"/>
                      <a:pt x="21600" y="21600"/>
                    </a:cubicBezTo>
                    <a:cubicBezTo>
                      <a:pt x="21600" y="21600"/>
                      <a:pt x="21600" y="21600"/>
                      <a:pt x="0" y="21600"/>
                    </a:cubicBezTo>
                    <a:cubicBezTo>
                      <a:pt x="0" y="21600"/>
                      <a:pt x="0" y="2160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504" name="Freeform 688"/>
              <p:cNvSpPr/>
              <p:nvPr/>
            </p:nvSpPr>
            <p:spPr>
              <a:xfrm>
                <a:off x="71923" y="54321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7200"/>
                    </a:moveTo>
                    <a:cubicBezTo>
                      <a:pt x="21600" y="7200"/>
                      <a:pt x="21600" y="7200"/>
                      <a:pt x="21600" y="7200"/>
                    </a:cubicBezTo>
                    <a:cubicBezTo>
                      <a:pt x="21600" y="14400"/>
                      <a:pt x="10800" y="14400"/>
                      <a:pt x="10800" y="21600"/>
                    </a:cubicBezTo>
                    <a:cubicBezTo>
                      <a:pt x="10800" y="14400"/>
                      <a:pt x="0" y="7200"/>
                      <a:pt x="0" y="7200"/>
                    </a:cubicBezTo>
                    <a:cubicBezTo>
                      <a:pt x="0" y="7200"/>
                      <a:pt x="10800" y="0"/>
                      <a:pt x="10800" y="0"/>
                    </a:cubicBezTo>
                    <a:cubicBezTo>
                      <a:pt x="10800" y="0"/>
                      <a:pt x="21600" y="0"/>
                      <a:pt x="21600" y="0"/>
                    </a:cubicBezTo>
                    <a:cubicBezTo>
                      <a:pt x="21600" y="0"/>
                      <a:pt x="21600" y="0"/>
                      <a:pt x="21600" y="7200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505" name="Freeform 689"/>
              <p:cNvSpPr/>
              <p:nvPr/>
            </p:nvSpPr>
            <p:spPr>
              <a:xfrm>
                <a:off x="73136" y="49798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0800" y="0"/>
                    </a:moveTo>
                    <a:cubicBezTo>
                      <a:pt x="10800" y="10800"/>
                      <a:pt x="10800" y="10800"/>
                      <a:pt x="21600" y="10800"/>
                    </a:cubicBezTo>
                    <a:cubicBezTo>
                      <a:pt x="10800" y="10800"/>
                      <a:pt x="10800" y="21600"/>
                      <a:pt x="10800" y="21600"/>
                    </a:cubicBezTo>
                    <a:cubicBezTo>
                      <a:pt x="10800" y="21600"/>
                      <a:pt x="0" y="10800"/>
                      <a:pt x="0" y="10800"/>
                    </a:cubicBezTo>
                    <a:cubicBezTo>
                      <a:pt x="0" y="0"/>
                      <a:pt x="0" y="0"/>
                      <a:pt x="108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506" name="Freeform 690"/>
              <p:cNvSpPr/>
              <p:nvPr/>
            </p:nvSpPr>
            <p:spPr>
              <a:xfrm>
                <a:off x="74901" y="55922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7600" fill="norm" stroke="1" extrusionOk="0">
                    <a:moveTo>
                      <a:pt x="21600" y="0"/>
                    </a:moveTo>
                    <a:cubicBezTo>
                      <a:pt x="21600" y="0"/>
                      <a:pt x="21600" y="7200"/>
                      <a:pt x="21600" y="7200"/>
                    </a:cubicBezTo>
                    <a:cubicBezTo>
                      <a:pt x="16200" y="7200"/>
                      <a:pt x="16200" y="14400"/>
                      <a:pt x="10800" y="14400"/>
                    </a:cubicBezTo>
                    <a:cubicBezTo>
                      <a:pt x="10800" y="21600"/>
                      <a:pt x="5400" y="14400"/>
                      <a:pt x="0" y="14400"/>
                    </a:cubicBezTo>
                    <a:cubicBezTo>
                      <a:pt x="0" y="7200"/>
                      <a:pt x="0" y="7200"/>
                      <a:pt x="0" y="7200"/>
                    </a:cubicBezTo>
                    <a:cubicBezTo>
                      <a:pt x="5400" y="0"/>
                      <a:pt x="10800" y="0"/>
                      <a:pt x="16200" y="0"/>
                    </a:cubicBezTo>
                    <a:cubicBezTo>
                      <a:pt x="16200" y="0"/>
                      <a:pt x="21600" y="0"/>
                      <a:pt x="216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507" name="Freeform 691"/>
              <p:cNvSpPr/>
              <p:nvPr/>
            </p:nvSpPr>
            <p:spPr>
              <a:xfrm>
                <a:off x="76445" y="59285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0"/>
                    </a:moveTo>
                    <a:cubicBezTo>
                      <a:pt x="21600" y="0"/>
                      <a:pt x="21600" y="10800"/>
                      <a:pt x="21600" y="10800"/>
                    </a:cubicBezTo>
                    <a:cubicBezTo>
                      <a:pt x="21600" y="10800"/>
                      <a:pt x="21600" y="10800"/>
                      <a:pt x="21600" y="21600"/>
                    </a:cubicBezTo>
                    <a:cubicBezTo>
                      <a:pt x="0" y="10800"/>
                      <a:pt x="0" y="10800"/>
                      <a:pt x="0" y="10800"/>
                    </a:cubicBezTo>
                    <a:cubicBezTo>
                      <a:pt x="0" y="10800"/>
                      <a:pt x="0" y="0"/>
                      <a:pt x="216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508" name="Freeform 692"/>
              <p:cNvSpPr/>
              <p:nvPr/>
            </p:nvSpPr>
            <p:spPr>
              <a:xfrm>
                <a:off x="76666" y="57299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0"/>
                    </a:moveTo>
                    <a:cubicBezTo>
                      <a:pt x="21600" y="21600"/>
                      <a:pt x="10800" y="21600"/>
                      <a:pt x="10800" y="21600"/>
                    </a:cubicBezTo>
                    <a:cubicBezTo>
                      <a:pt x="10800" y="21600"/>
                      <a:pt x="10800" y="21600"/>
                      <a:pt x="0" y="21600"/>
                    </a:cubicBezTo>
                    <a:cubicBezTo>
                      <a:pt x="0" y="0"/>
                      <a:pt x="10800" y="0"/>
                      <a:pt x="21600" y="0"/>
                    </a:cubicBezTo>
                    <a:cubicBezTo>
                      <a:pt x="21600" y="0"/>
                      <a:pt x="21600" y="0"/>
                      <a:pt x="216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509" name="Freeform 693"/>
              <p:cNvSpPr/>
              <p:nvPr/>
            </p:nvSpPr>
            <p:spPr>
              <a:xfrm>
                <a:off x="79093" y="58733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0"/>
                    </a:moveTo>
                    <a:cubicBezTo>
                      <a:pt x="10800" y="10800"/>
                      <a:pt x="10800" y="21600"/>
                      <a:pt x="0" y="21600"/>
                    </a:cubicBezTo>
                    <a:cubicBezTo>
                      <a:pt x="0" y="21600"/>
                      <a:pt x="0" y="21600"/>
                      <a:pt x="0" y="10800"/>
                    </a:cubicBezTo>
                    <a:cubicBezTo>
                      <a:pt x="0" y="10800"/>
                      <a:pt x="0" y="0"/>
                      <a:pt x="10800" y="0"/>
                    </a:cubicBezTo>
                    <a:cubicBezTo>
                      <a:pt x="10800" y="0"/>
                      <a:pt x="10800" y="0"/>
                      <a:pt x="216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510" name="Freeform 694"/>
              <p:cNvSpPr/>
              <p:nvPr/>
            </p:nvSpPr>
            <p:spPr>
              <a:xfrm>
                <a:off x="77549" y="54652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9872" fill="norm" stroke="1" extrusionOk="0">
                    <a:moveTo>
                      <a:pt x="12343" y="12000"/>
                    </a:moveTo>
                    <a:cubicBezTo>
                      <a:pt x="12343" y="9600"/>
                      <a:pt x="12343" y="9600"/>
                      <a:pt x="12343" y="9600"/>
                    </a:cubicBezTo>
                    <a:cubicBezTo>
                      <a:pt x="9257" y="9600"/>
                      <a:pt x="6171" y="9600"/>
                      <a:pt x="6171" y="7200"/>
                    </a:cubicBezTo>
                    <a:cubicBezTo>
                      <a:pt x="3086" y="7200"/>
                      <a:pt x="3086" y="4800"/>
                      <a:pt x="0" y="4800"/>
                    </a:cubicBezTo>
                    <a:cubicBezTo>
                      <a:pt x="0" y="4800"/>
                      <a:pt x="0" y="4800"/>
                      <a:pt x="0" y="2400"/>
                    </a:cubicBezTo>
                    <a:cubicBezTo>
                      <a:pt x="3086" y="2400"/>
                      <a:pt x="3086" y="2400"/>
                      <a:pt x="6171" y="0"/>
                    </a:cubicBezTo>
                    <a:cubicBezTo>
                      <a:pt x="9257" y="2400"/>
                      <a:pt x="12343" y="0"/>
                      <a:pt x="15429" y="2400"/>
                    </a:cubicBezTo>
                    <a:cubicBezTo>
                      <a:pt x="15429" y="4800"/>
                      <a:pt x="15429" y="4800"/>
                      <a:pt x="15429" y="7200"/>
                    </a:cubicBezTo>
                    <a:cubicBezTo>
                      <a:pt x="15429" y="7200"/>
                      <a:pt x="15429" y="9600"/>
                      <a:pt x="18514" y="9600"/>
                    </a:cubicBezTo>
                    <a:cubicBezTo>
                      <a:pt x="18514" y="9600"/>
                      <a:pt x="21600" y="9600"/>
                      <a:pt x="21600" y="12000"/>
                    </a:cubicBezTo>
                    <a:cubicBezTo>
                      <a:pt x="21600" y="12000"/>
                      <a:pt x="21600" y="14400"/>
                      <a:pt x="21600" y="14400"/>
                    </a:cubicBezTo>
                    <a:cubicBezTo>
                      <a:pt x="21600" y="14400"/>
                      <a:pt x="21600" y="16800"/>
                      <a:pt x="21600" y="16800"/>
                    </a:cubicBezTo>
                    <a:cubicBezTo>
                      <a:pt x="21600" y="16800"/>
                      <a:pt x="21600" y="16800"/>
                      <a:pt x="21600" y="16800"/>
                    </a:cubicBezTo>
                    <a:cubicBezTo>
                      <a:pt x="18514" y="16800"/>
                      <a:pt x="21600" y="21600"/>
                      <a:pt x="18514" y="19200"/>
                    </a:cubicBezTo>
                    <a:cubicBezTo>
                      <a:pt x="15429" y="19200"/>
                      <a:pt x="18514" y="19200"/>
                      <a:pt x="18514" y="16800"/>
                    </a:cubicBezTo>
                    <a:cubicBezTo>
                      <a:pt x="18514" y="16800"/>
                      <a:pt x="18514" y="16800"/>
                      <a:pt x="18514" y="16800"/>
                    </a:cubicBezTo>
                    <a:cubicBezTo>
                      <a:pt x="18514" y="16800"/>
                      <a:pt x="18514" y="14400"/>
                      <a:pt x="18514" y="14400"/>
                    </a:cubicBezTo>
                    <a:cubicBezTo>
                      <a:pt x="15429" y="14400"/>
                      <a:pt x="12343" y="14400"/>
                      <a:pt x="12343" y="12000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511" name="Freeform 695"/>
              <p:cNvSpPr/>
              <p:nvPr/>
            </p:nvSpPr>
            <p:spPr>
              <a:xfrm>
                <a:off x="79645" y="60719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0"/>
                    </a:moveTo>
                    <a:cubicBezTo>
                      <a:pt x="21600" y="7200"/>
                      <a:pt x="21600" y="7200"/>
                      <a:pt x="21600" y="7200"/>
                    </a:cubicBezTo>
                    <a:cubicBezTo>
                      <a:pt x="21600" y="14400"/>
                      <a:pt x="21600" y="21600"/>
                      <a:pt x="10800" y="21600"/>
                    </a:cubicBezTo>
                    <a:cubicBezTo>
                      <a:pt x="0" y="21600"/>
                      <a:pt x="0" y="14400"/>
                      <a:pt x="0" y="14400"/>
                    </a:cubicBezTo>
                    <a:cubicBezTo>
                      <a:pt x="0" y="7200"/>
                      <a:pt x="0" y="7200"/>
                      <a:pt x="10800" y="0"/>
                    </a:cubicBezTo>
                    <a:cubicBezTo>
                      <a:pt x="10800" y="0"/>
                      <a:pt x="10800" y="0"/>
                      <a:pt x="216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512" name="Freeform 696"/>
              <p:cNvSpPr/>
              <p:nvPr/>
            </p:nvSpPr>
            <p:spPr>
              <a:xfrm>
                <a:off x="81409" y="63318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7382" fill="norm" stroke="1" extrusionOk="0">
                    <a:moveTo>
                      <a:pt x="21600" y="10182"/>
                    </a:moveTo>
                    <a:cubicBezTo>
                      <a:pt x="21600" y="10182"/>
                      <a:pt x="10800" y="17382"/>
                      <a:pt x="0" y="17382"/>
                    </a:cubicBezTo>
                    <a:cubicBezTo>
                      <a:pt x="0" y="17382"/>
                      <a:pt x="0" y="10182"/>
                      <a:pt x="0" y="10182"/>
                    </a:cubicBezTo>
                    <a:cubicBezTo>
                      <a:pt x="0" y="2982"/>
                      <a:pt x="0" y="-4218"/>
                      <a:pt x="10800" y="2982"/>
                    </a:cubicBezTo>
                    <a:cubicBezTo>
                      <a:pt x="10800" y="2982"/>
                      <a:pt x="10800" y="2982"/>
                      <a:pt x="21600" y="10182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513" name="Oval 697"/>
              <p:cNvSpPr/>
              <p:nvPr/>
            </p:nvSpPr>
            <p:spPr>
              <a:xfrm>
                <a:off x="83174" y="58182"/>
                <a:ext cx="12701" cy="12701"/>
              </a:xfrm>
              <a:prstGeom prst="ellipse">
                <a:avLst/>
              </a:prstGeom>
              <a:solidFill>
                <a:srgbClr val="FFFFF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514" name="Freeform 698"/>
              <p:cNvSpPr/>
              <p:nvPr/>
            </p:nvSpPr>
            <p:spPr>
              <a:xfrm>
                <a:off x="6129" y="0"/>
                <a:ext cx="284164" cy="13062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566" fill="norm" stroke="1" extrusionOk="0">
                    <a:moveTo>
                      <a:pt x="0" y="0"/>
                    </a:moveTo>
                    <a:cubicBezTo>
                      <a:pt x="0" y="12804"/>
                      <a:pt x="0" y="12804"/>
                      <a:pt x="0" y="12804"/>
                    </a:cubicBezTo>
                    <a:cubicBezTo>
                      <a:pt x="135" y="12510"/>
                      <a:pt x="270" y="12217"/>
                      <a:pt x="315" y="12217"/>
                    </a:cubicBezTo>
                    <a:cubicBezTo>
                      <a:pt x="630" y="12413"/>
                      <a:pt x="1125" y="13683"/>
                      <a:pt x="1170" y="13879"/>
                    </a:cubicBezTo>
                    <a:cubicBezTo>
                      <a:pt x="1260" y="14074"/>
                      <a:pt x="1305" y="14270"/>
                      <a:pt x="1395" y="14465"/>
                    </a:cubicBezTo>
                    <a:cubicBezTo>
                      <a:pt x="1440" y="14661"/>
                      <a:pt x="1485" y="14856"/>
                      <a:pt x="1575" y="15052"/>
                    </a:cubicBezTo>
                    <a:cubicBezTo>
                      <a:pt x="1620" y="15247"/>
                      <a:pt x="1710" y="15345"/>
                      <a:pt x="1755" y="15540"/>
                    </a:cubicBezTo>
                    <a:cubicBezTo>
                      <a:pt x="1800" y="15736"/>
                      <a:pt x="1890" y="15833"/>
                      <a:pt x="1980" y="15931"/>
                    </a:cubicBezTo>
                    <a:cubicBezTo>
                      <a:pt x="2070" y="16127"/>
                      <a:pt x="2160" y="16224"/>
                      <a:pt x="2250" y="16420"/>
                    </a:cubicBezTo>
                    <a:cubicBezTo>
                      <a:pt x="2430" y="16713"/>
                      <a:pt x="2610" y="17006"/>
                      <a:pt x="2835" y="17300"/>
                    </a:cubicBezTo>
                    <a:cubicBezTo>
                      <a:pt x="3150" y="17690"/>
                      <a:pt x="3375" y="18570"/>
                      <a:pt x="3510" y="19157"/>
                    </a:cubicBezTo>
                    <a:cubicBezTo>
                      <a:pt x="3555" y="19450"/>
                      <a:pt x="3600" y="19743"/>
                      <a:pt x="3735" y="19938"/>
                    </a:cubicBezTo>
                    <a:cubicBezTo>
                      <a:pt x="3960" y="20232"/>
                      <a:pt x="4050" y="20720"/>
                      <a:pt x="3960" y="21209"/>
                    </a:cubicBezTo>
                    <a:cubicBezTo>
                      <a:pt x="3960" y="21307"/>
                      <a:pt x="4005" y="21405"/>
                      <a:pt x="4005" y="21405"/>
                    </a:cubicBezTo>
                    <a:cubicBezTo>
                      <a:pt x="4005" y="21600"/>
                      <a:pt x="4050" y="21600"/>
                      <a:pt x="4095" y="21502"/>
                    </a:cubicBezTo>
                    <a:cubicBezTo>
                      <a:pt x="4140" y="21405"/>
                      <a:pt x="4185" y="21307"/>
                      <a:pt x="4230" y="21111"/>
                    </a:cubicBezTo>
                    <a:cubicBezTo>
                      <a:pt x="4275" y="20916"/>
                      <a:pt x="4365" y="20720"/>
                      <a:pt x="4410" y="20525"/>
                    </a:cubicBezTo>
                    <a:cubicBezTo>
                      <a:pt x="4545" y="20134"/>
                      <a:pt x="4635" y="19841"/>
                      <a:pt x="4770" y="19450"/>
                    </a:cubicBezTo>
                    <a:cubicBezTo>
                      <a:pt x="4860" y="19254"/>
                      <a:pt x="4950" y="19059"/>
                      <a:pt x="4995" y="18863"/>
                    </a:cubicBezTo>
                    <a:cubicBezTo>
                      <a:pt x="5040" y="18766"/>
                      <a:pt x="5085" y="18668"/>
                      <a:pt x="5130" y="18472"/>
                    </a:cubicBezTo>
                    <a:cubicBezTo>
                      <a:pt x="5175" y="18375"/>
                      <a:pt x="5220" y="18277"/>
                      <a:pt x="5220" y="18179"/>
                    </a:cubicBezTo>
                    <a:cubicBezTo>
                      <a:pt x="5355" y="17984"/>
                      <a:pt x="5625" y="16811"/>
                      <a:pt x="5805" y="16615"/>
                    </a:cubicBezTo>
                    <a:cubicBezTo>
                      <a:pt x="5895" y="16615"/>
                      <a:pt x="5985" y="16518"/>
                      <a:pt x="6120" y="16518"/>
                    </a:cubicBezTo>
                    <a:cubicBezTo>
                      <a:pt x="6255" y="16518"/>
                      <a:pt x="6435" y="16615"/>
                      <a:pt x="6570" y="16811"/>
                    </a:cubicBezTo>
                    <a:cubicBezTo>
                      <a:pt x="6750" y="17006"/>
                      <a:pt x="6930" y="17104"/>
                      <a:pt x="7110" y="17300"/>
                    </a:cubicBezTo>
                    <a:cubicBezTo>
                      <a:pt x="7335" y="17300"/>
                      <a:pt x="7560" y="17593"/>
                      <a:pt x="7785" y="17593"/>
                    </a:cubicBezTo>
                    <a:cubicBezTo>
                      <a:pt x="7920" y="17690"/>
                      <a:pt x="8055" y="17788"/>
                      <a:pt x="8190" y="17788"/>
                    </a:cubicBezTo>
                    <a:cubicBezTo>
                      <a:pt x="8235" y="17886"/>
                      <a:pt x="8325" y="17886"/>
                      <a:pt x="8370" y="17886"/>
                    </a:cubicBezTo>
                    <a:cubicBezTo>
                      <a:pt x="8460" y="17886"/>
                      <a:pt x="8505" y="17690"/>
                      <a:pt x="8595" y="17690"/>
                    </a:cubicBezTo>
                    <a:cubicBezTo>
                      <a:pt x="8820" y="17690"/>
                      <a:pt x="9045" y="17495"/>
                      <a:pt x="9135" y="17104"/>
                    </a:cubicBezTo>
                    <a:cubicBezTo>
                      <a:pt x="9270" y="16518"/>
                      <a:pt x="9495" y="16224"/>
                      <a:pt x="9720" y="15931"/>
                    </a:cubicBezTo>
                    <a:cubicBezTo>
                      <a:pt x="9900" y="15638"/>
                      <a:pt x="10080" y="15443"/>
                      <a:pt x="10260" y="15052"/>
                    </a:cubicBezTo>
                    <a:cubicBezTo>
                      <a:pt x="10350" y="14954"/>
                      <a:pt x="10440" y="14758"/>
                      <a:pt x="10485" y="14563"/>
                    </a:cubicBezTo>
                    <a:cubicBezTo>
                      <a:pt x="10665" y="14172"/>
                      <a:pt x="10845" y="13781"/>
                      <a:pt x="10980" y="13390"/>
                    </a:cubicBezTo>
                    <a:cubicBezTo>
                      <a:pt x="11070" y="13097"/>
                      <a:pt x="11205" y="12901"/>
                      <a:pt x="11250" y="12608"/>
                    </a:cubicBezTo>
                    <a:cubicBezTo>
                      <a:pt x="11430" y="12217"/>
                      <a:pt x="11565" y="11826"/>
                      <a:pt x="11700" y="11435"/>
                    </a:cubicBezTo>
                    <a:cubicBezTo>
                      <a:pt x="11790" y="11240"/>
                      <a:pt x="11835" y="11142"/>
                      <a:pt x="11925" y="10947"/>
                    </a:cubicBezTo>
                    <a:cubicBezTo>
                      <a:pt x="12060" y="10556"/>
                      <a:pt x="12240" y="10067"/>
                      <a:pt x="12375" y="9676"/>
                    </a:cubicBezTo>
                    <a:cubicBezTo>
                      <a:pt x="12465" y="9383"/>
                      <a:pt x="12600" y="9090"/>
                      <a:pt x="12690" y="8894"/>
                    </a:cubicBezTo>
                    <a:cubicBezTo>
                      <a:pt x="12825" y="8503"/>
                      <a:pt x="13005" y="8112"/>
                      <a:pt x="13140" y="7721"/>
                    </a:cubicBezTo>
                    <a:cubicBezTo>
                      <a:pt x="13275" y="7428"/>
                      <a:pt x="13410" y="7135"/>
                      <a:pt x="13500" y="6842"/>
                    </a:cubicBezTo>
                    <a:cubicBezTo>
                      <a:pt x="13545" y="6646"/>
                      <a:pt x="14175" y="4985"/>
                      <a:pt x="14355" y="4985"/>
                    </a:cubicBezTo>
                    <a:cubicBezTo>
                      <a:pt x="14670" y="4985"/>
                      <a:pt x="15255" y="6646"/>
                      <a:pt x="15435" y="7037"/>
                    </a:cubicBezTo>
                    <a:cubicBezTo>
                      <a:pt x="15660" y="7428"/>
                      <a:pt x="15840" y="7624"/>
                      <a:pt x="15930" y="7819"/>
                    </a:cubicBezTo>
                    <a:cubicBezTo>
                      <a:pt x="16065" y="8014"/>
                      <a:pt x="16200" y="8210"/>
                      <a:pt x="16335" y="8405"/>
                    </a:cubicBezTo>
                    <a:cubicBezTo>
                      <a:pt x="16425" y="8503"/>
                      <a:pt x="16515" y="8796"/>
                      <a:pt x="16605" y="8894"/>
                    </a:cubicBezTo>
                    <a:cubicBezTo>
                      <a:pt x="16785" y="9090"/>
                      <a:pt x="16965" y="9285"/>
                      <a:pt x="17100" y="9676"/>
                    </a:cubicBezTo>
                    <a:cubicBezTo>
                      <a:pt x="17145" y="9871"/>
                      <a:pt x="17235" y="9676"/>
                      <a:pt x="17280" y="9774"/>
                    </a:cubicBezTo>
                    <a:cubicBezTo>
                      <a:pt x="17325" y="9871"/>
                      <a:pt x="17415" y="9969"/>
                      <a:pt x="17505" y="9969"/>
                    </a:cubicBezTo>
                    <a:cubicBezTo>
                      <a:pt x="17595" y="10067"/>
                      <a:pt x="17685" y="10067"/>
                      <a:pt x="17775" y="10067"/>
                    </a:cubicBezTo>
                    <a:cubicBezTo>
                      <a:pt x="17955" y="10067"/>
                      <a:pt x="18090" y="10165"/>
                      <a:pt x="18225" y="10262"/>
                    </a:cubicBezTo>
                    <a:cubicBezTo>
                      <a:pt x="18315" y="10262"/>
                      <a:pt x="18360" y="10360"/>
                      <a:pt x="18450" y="10458"/>
                    </a:cubicBezTo>
                    <a:cubicBezTo>
                      <a:pt x="18585" y="10653"/>
                      <a:pt x="18675" y="10849"/>
                      <a:pt x="18765" y="11044"/>
                    </a:cubicBezTo>
                    <a:cubicBezTo>
                      <a:pt x="18855" y="11240"/>
                      <a:pt x="18900" y="11435"/>
                      <a:pt x="18900" y="11729"/>
                    </a:cubicBezTo>
                    <a:cubicBezTo>
                      <a:pt x="18900" y="11924"/>
                      <a:pt x="19035" y="13390"/>
                      <a:pt x="19080" y="13586"/>
                    </a:cubicBezTo>
                    <a:cubicBezTo>
                      <a:pt x="19215" y="14367"/>
                      <a:pt x="19395" y="15149"/>
                      <a:pt x="19485" y="15931"/>
                    </a:cubicBezTo>
                    <a:cubicBezTo>
                      <a:pt x="19485" y="16127"/>
                      <a:pt x="19530" y="16420"/>
                      <a:pt x="19575" y="16615"/>
                    </a:cubicBezTo>
                    <a:cubicBezTo>
                      <a:pt x="19620" y="16909"/>
                      <a:pt x="19665" y="17104"/>
                      <a:pt x="19710" y="17397"/>
                    </a:cubicBezTo>
                    <a:cubicBezTo>
                      <a:pt x="19710" y="17397"/>
                      <a:pt x="19710" y="17397"/>
                      <a:pt x="19710" y="17397"/>
                    </a:cubicBezTo>
                    <a:cubicBezTo>
                      <a:pt x="19755" y="17300"/>
                      <a:pt x="19800" y="17300"/>
                      <a:pt x="19800" y="17202"/>
                    </a:cubicBezTo>
                    <a:cubicBezTo>
                      <a:pt x="20025" y="16518"/>
                      <a:pt x="20250" y="15736"/>
                      <a:pt x="20475" y="15052"/>
                    </a:cubicBezTo>
                    <a:cubicBezTo>
                      <a:pt x="20565" y="14661"/>
                      <a:pt x="20655" y="14270"/>
                      <a:pt x="20745" y="13879"/>
                    </a:cubicBezTo>
                    <a:cubicBezTo>
                      <a:pt x="20790" y="13683"/>
                      <a:pt x="21240" y="11631"/>
                      <a:pt x="21375" y="11533"/>
                    </a:cubicBezTo>
                    <a:cubicBezTo>
                      <a:pt x="21420" y="11435"/>
                      <a:pt x="21465" y="11435"/>
                      <a:pt x="21510" y="11338"/>
                    </a:cubicBezTo>
                    <a:cubicBezTo>
                      <a:pt x="21510" y="11338"/>
                      <a:pt x="21600" y="11338"/>
                      <a:pt x="21600" y="11338"/>
                    </a:cubicBezTo>
                    <a:cubicBezTo>
                      <a:pt x="21600" y="0"/>
                      <a:pt x="21600" y="0"/>
                      <a:pt x="21600" y="0"/>
                    </a:cubicBezTo>
                    <a:lnTo>
                      <a:pt x="0" y="0"/>
                    </a:lnTo>
                    <a:close/>
                    <a:moveTo>
                      <a:pt x="7470" y="12608"/>
                    </a:moveTo>
                    <a:cubicBezTo>
                      <a:pt x="7470" y="12608"/>
                      <a:pt x="7425" y="12608"/>
                      <a:pt x="7425" y="12510"/>
                    </a:cubicBezTo>
                    <a:cubicBezTo>
                      <a:pt x="7425" y="12510"/>
                      <a:pt x="7380" y="12413"/>
                      <a:pt x="7335" y="12413"/>
                    </a:cubicBezTo>
                    <a:cubicBezTo>
                      <a:pt x="7335" y="12413"/>
                      <a:pt x="7335" y="12413"/>
                      <a:pt x="7335" y="12413"/>
                    </a:cubicBezTo>
                    <a:cubicBezTo>
                      <a:pt x="7335" y="12510"/>
                      <a:pt x="7335" y="12510"/>
                      <a:pt x="7380" y="12608"/>
                    </a:cubicBezTo>
                    <a:cubicBezTo>
                      <a:pt x="7380" y="12608"/>
                      <a:pt x="7380" y="12608"/>
                      <a:pt x="7380" y="12706"/>
                    </a:cubicBezTo>
                    <a:cubicBezTo>
                      <a:pt x="7335" y="12706"/>
                      <a:pt x="7335" y="12706"/>
                      <a:pt x="7290" y="12706"/>
                    </a:cubicBezTo>
                    <a:cubicBezTo>
                      <a:pt x="7290" y="12706"/>
                      <a:pt x="7245" y="12608"/>
                      <a:pt x="7245" y="12608"/>
                    </a:cubicBezTo>
                    <a:cubicBezTo>
                      <a:pt x="7245" y="12608"/>
                      <a:pt x="7200" y="12510"/>
                      <a:pt x="7200" y="12510"/>
                    </a:cubicBezTo>
                    <a:cubicBezTo>
                      <a:pt x="7155" y="12510"/>
                      <a:pt x="7155" y="12510"/>
                      <a:pt x="7155" y="12510"/>
                    </a:cubicBezTo>
                    <a:cubicBezTo>
                      <a:pt x="7110" y="12510"/>
                      <a:pt x="7155" y="12510"/>
                      <a:pt x="7155" y="12608"/>
                    </a:cubicBezTo>
                    <a:cubicBezTo>
                      <a:pt x="7155" y="12706"/>
                      <a:pt x="7200" y="12804"/>
                      <a:pt x="7200" y="12901"/>
                    </a:cubicBezTo>
                    <a:cubicBezTo>
                      <a:pt x="7200" y="12901"/>
                      <a:pt x="7200" y="12901"/>
                      <a:pt x="7200" y="12901"/>
                    </a:cubicBezTo>
                    <a:cubicBezTo>
                      <a:pt x="7200" y="12999"/>
                      <a:pt x="7155" y="12999"/>
                      <a:pt x="7155" y="12901"/>
                    </a:cubicBezTo>
                    <a:cubicBezTo>
                      <a:pt x="7110" y="12901"/>
                      <a:pt x="7110" y="12804"/>
                      <a:pt x="7065" y="12706"/>
                    </a:cubicBezTo>
                    <a:cubicBezTo>
                      <a:pt x="7020" y="12608"/>
                      <a:pt x="6975" y="12608"/>
                      <a:pt x="6975" y="12510"/>
                    </a:cubicBezTo>
                    <a:cubicBezTo>
                      <a:pt x="6975" y="12510"/>
                      <a:pt x="6975" y="12510"/>
                      <a:pt x="6930" y="12510"/>
                    </a:cubicBezTo>
                    <a:cubicBezTo>
                      <a:pt x="6930" y="12510"/>
                      <a:pt x="6930" y="12510"/>
                      <a:pt x="6930" y="12510"/>
                    </a:cubicBezTo>
                    <a:cubicBezTo>
                      <a:pt x="6975" y="12608"/>
                      <a:pt x="6975" y="12706"/>
                      <a:pt x="6975" y="12804"/>
                    </a:cubicBezTo>
                    <a:cubicBezTo>
                      <a:pt x="7020" y="12901"/>
                      <a:pt x="7020" y="12901"/>
                      <a:pt x="6975" y="12999"/>
                    </a:cubicBezTo>
                    <a:cubicBezTo>
                      <a:pt x="6975" y="12999"/>
                      <a:pt x="6930" y="12999"/>
                      <a:pt x="6930" y="12901"/>
                    </a:cubicBezTo>
                    <a:cubicBezTo>
                      <a:pt x="6885" y="12804"/>
                      <a:pt x="6840" y="12706"/>
                      <a:pt x="6840" y="12608"/>
                    </a:cubicBezTo>
                    <a:cubicBezTo>
                      <a:pt x="6840" y="12608"/>
                      <a:pt x="6795" y="12608"/>
                      <a:pt x="6795" y="12608"/>
                    </a:cubicBezTo>
                    <a:cubicBezTo>
                      <a:pt x="6795" y="12510"/>
                      <a:pt x="6795" y="12510"/>
                      <a:pt x="6795" y="12510"/>
                    </a:cubicBezTo>
                    <a:cubicBezTo>
                      <a:pt x="6795" y="12510"/>
                      <a:pt x="6750" y="12608"/>
                      <a:pt x="6750" y="12608"/>
                    </a:cubicBezTo>
                    <a:cubicBezTo>
                      <a:pt x="6750" y="12706"/>
                      <a:pt x="6750" y="12901"/>
                      <a:pt x="6750" y="12999"/>
                    </a:cubicBezTo>
                    <a:cubicBezTo>
                      <a:pt x="6750" y="12999"/>
                      <a:pt x="6750" y="13097"/>
                      <a:pt x="6750" y="13097"/>
                    </a:cubicBezTo>
                    <a:cubicBezTo>
                      <a:pt x="6750" y="13097"/>
                      <a:pt x="6705" y="13097"/>
                      <a:pt x="6705" y="12999"/>
                    </a:cubicBezTo>
                    <a:cubicBezTo>
                      <a:pt x="6660" y="12999"/>
                      <a:pt x="6615" y="12901"/>
                      <a:pt x="6570" y="12804"/>
                    </a:cubicBezTo>
                    <a:cubicBezTo>
                      <a:pt x="6525" y="12706"/>
                      <a:pt x="6480" y="12608"/>
                      <a:pt x="6390" y="12608"/>
                    </a:cubicBezTo>
                    <a:cubicBezTo>
                      <a:pt x="6390" y="12608"/>
                      <a:pt x="6345" y="12608"/>
                      <a:pt x="6345" y="12608"/>
                    </a:cubicBezTo>
                    <a:cubicBezTo>
                      <a:pt x="6300" y="12510"/>
                      <a:pt x="6255" y="12413"/>
                      <a:pt x="6165" y="12413"/>
                    </a:cubicBezTo>
                    <a:cubicBezTo>
                      <a:pt x="6165" y="12413"/>
                      <a:pt x="6120" y="12413"/>
                      <a:pt x="6120" y="12315"/>
                    </a:cubicBezTo>
                    <a:cubicBezTo>
                      <a:pt x="6030" y="12217"/>
                      <a:pt x="5985" y="12119"/>
                      <a:pt x="5895" y="11924"/>
                    </a:cubicBezTo>
                    <a:cubicBezTo>
                      <a:pt x="5850" y="11924"/>
                      <a:pt x="5850" y="11826"/>
                      <a:pt x="5760" y="11729"/>
                    </a:cubicBezTo>
                    <a:cubicBezTo>
                      <a:pt x="5760" y="11729"/>
                      <a:pt x="5760" y="11729"/>
                      <a:pt x="5715" y="11729"/>
                    </a:cubicBezTo>
                    <a:cubicBezTo>
                      <a:pt x="5715" y="11729"/>
                      <a:pt x="5670" y="11826"/>
                      <a:pt x="5670" y="11729"/>
                    </a:cubicBezTo>
                    <a:cubicBezTo>
                      <a:pt x="5625" y="11533"/>
                      <a:pt x="5580" y="11533"/>
                      <a:pt x="5535" y="11435"/>
                    </a:cubicBezTo>
                    <a:cubicBezTo>
                      <a:pt x="5490" y="11338"/>
                      <a:pt x="5445" y="11240"/>
                      <a:pt x="5400" y="11142"/>
                    </a:cubicBezTo>
                    <a:cubicBezTo>
                      <a:pt x="5355" y="11044"/>
                      <a:pt x="5310" y="10947"/>
                      <a:pt x="5310" y="10849"/>
                    </a:cubicBezTo>
                    <a:cubicBezTo>
                      <a:pt x="5265" y="10653"/>
                      <a:pt x="5175" y="10653"/>
                      <a:pt x="5130" y="10556"/>
                    </a:cubicBezTo>
                    <a:cubicBezTo>
                      <a:pt x="5040" y="10458"/>
                      <a:pt x="4995" y="10262"/>
                      <a:pt x="4950" y="10067"/>
                    </a:cubicBezTo>
                    <a:cubicBezTo>
                      <a:pt x="4950" y="10067"/>
                      <a:pt x="4950" y="9969"/>
                      <a:pt x="4905" y="9969"/>
                    </a:cubicBezTo>
                    <a:cubicBezTo>
                      <a:pt x="4860" y="9969"/>
                      <a:pt x="4860" y="9871"/>
                      <a:pt x="4815" y="9774"/>
                    </a:cubicBezTo>
                    <a:cubicBezTo>
                      <a:pt x="4770" y="9578"/>
                      <a:pt x="4680" y="9383"/>
                      <a:pt x="4635" y="9090"/>
                    </a:cubicBezTo>
                    <a:cubicBezTo>
                      <a:pt x="4590" y="9090"/>
                      <a:pt x="4590" y="9090"/>
                      <a:pt x="4590" y="9090"/>
                    </a:cubicBezTo>
                    <a:cubicBezTo>
                      <a:pt x="4545" y="9285"/>
                      <a:pt x="4500" y="9481"/>
                      <a:pt x="4455" y="9676"/>
                    </a:cubicBezTo>
                    <a:cubicBezTo>
                      <a:pt x="4455" y="9871"/>
                      <a:pt x="4410" y="10067"/>
                      <a:pt x="4365" y="10165"/>
                    </a:cubicBezTo>
                    <a:cubicBezTo>
                      <a:pt x="4320" y="10165"/>
                      <a:pt x="4320" y="10165"/>
                      <a:pt x="4275" y="10165"/>
                    </a:cubicBezTo>
                    <a:cubicBezTo>
                      <a:pt x="4275" y="10067"/>
                      <a:pt x="4230" y="10067"/>
                      <a:pt x="4230" y="10165"/>
                    </a:cubicBezTo>
                    <a:cubicBezTo>
                      <a:pt x="4185" y="10165"/>
                      <a:pt x="4185" y="10165"/>
                      <a:pt x="4140" y="10067"/>
                    </a:cubicBezTo>
                    <a:cubicBezTo>
                      <a:pt x="4140" y="10067"/>
                      <a:pt x="4095" y="10067"/>
                      <a:pt x="4050" y="10067"/>
                    </a:cubicBezTo>
                    <a:cubicBezTo>
                      <a:pt x="4005" y="10067"/>
                      <a:pt x="4005" y="9969"/>
                      <a:pt x="3960" y="9969"/>
                    </a:cubicBezTo>
                    <a:cubicBezTo>
                      <a:pt x="3960" y="9871"/>
                      <a:pt x="3915" y="9871"/>
                      <a:pt x="3870" y="9871"/>
                    </a:cubicBezTo>
                    <a:cubicBezTo>
                      <a:pt x="3870" y="9774"/>
                      <a:pt x="3825" y="9774"/>
                      <a:pt x="3825" y="9676"/>
                    </a:cubicBezTo>
                    <a:cubicBezTo>
                      <a:pt x="3825" y="9578"/>
                      <a:pt x="3825" y="9578"/>
                      <a:pt x="3780" y="9481"/>
                    </a:cubicBezTo>
                    <a:cubicBezTo>
                      <a:pt x="3780" y="9383"/>
                      <a:pt x="3735" y="9383"/>
                      <a:pt x="3735" y="9285"/>
                    </a:cubicBezTo>
                    <a:cubicBezTo>
                      <a:pt x="3780" y="9187"/>
                      <a:pt x="3735" y="9187"/>
                      <a:pt x="3735" y="9187"/>
                    </a:cubicBezTo>
                    <a:cubicBezTo>
                      <a:pt x="3735" y="9187"/>
                      <a:pt x="3690" y="9187"/>
                      <a:pt x="3690" y="9090"/>
                    </a:cubicBezTo>
                    <a:cubicBezTo>
                      <a:pt x="3690" y="9090"/>
                      <a:pt x="3735" y="8992"/>
                      <a:pt x="3735" y="8992"/>
                    </a:cubicBezTo>
                    <a:cubicBezTo>
                      <a:pt x="3735" y="8894"/>
                      <a:pt x="3690" y="8894"/>
                      <a:pt x="3690" y="8796"/>
                    </a:cubicBezTo>
                    <a:cubicBezTo>
                      <a:pt x="3690" y="8796"/>
                      <a:pt x="3690" y="8699"/>
                      <a:pt x="3690" y="8699"/>
                    </a:cubicBezTo>
                    <a:cubicBezTo>
                      <a:pt x="3690" y="8601"/>
                      <a:pt x="3690" y="8601"/>
                      <a:pt x="3690" y="8503"/>
                    </a:cubicBezTo>
                    <a:cubicBezTo>
                      <a:pt x="3690" y="8503"/>
                      <a:pt x="3645" y="8503"/>
                      <a:pt x="3690" y="8405"/>
                    </a:cubicBezTo>
                    <a:cubicBezTo>
                      <a:pt x="3690" y="8405"/>
                      <a:pt x="3690" y="8308"/>
                      <a:pt x="3735" y="8308"/>
                    </a:cubicBezTo>
                    <a:cubicBezTo>
                      <a:pt x="3780" y="8308"/>
                      <a:pt x="3825" y="8210"/>
                      <a:pt x="3870" y="8210"/>
                    </a:cubicBezTo>
                    <a:cubicBezTo>
                      <a:pt x="3960" y="8112"/>
                      <a:pt x="4050" y="8112"/>
                      <a:pt x="4140" y="8014"/>
                    </a:cubicBezTo>
                    <a:cubicBezTo>
                      <a:pt x="4185" y="8014"/>
                      <a:pt x="4185" y="7917"/>
                      <a:pt x="4140" y="7917"/>
                    </a:cubicBezTo>
                    <a:cubicBezTo>
                      <a:pt x="4140" y="7721"/>
                      <a:pt x="4095" y="7624"/>
                      <a:pt x="4050" y="7526"/>
                    </a:cubicBezTo>
                    <a:cubicBezTo>
                      <a:pt x="4005" y="7428"/>
                      <a:pt x="3960" y="7330"/>
                      <a:pt x="3915" y="7330"/>
                    </a:cubicBezTo>
                    <a:cubicBezTo>
                      <a:pt x="3825" y="7233"/>
                      <a:pt x="3780" y="7233"/>
                      <a:pt x="3780" y="7037"/>
                    </a:cubicBezTo>
                    <a:cubicBezTo>
                      <a:pt x="3780" y="7037"/>
                      <a:pt x="3780" y="6939"/>
                      <a:pt x="3780" y="6939"/>
                    </a:cubicBezTo>
                    <a:cubicBezTo>
                      <a:pt x="3825" y="6744"/>
                      <a:pt x="3780" y="6646"/>
                      <a:pt x="3735" y="6548"/>
                    </a:cubicBezTo>
                    <a:cubicBezTo>
                      <a:pt x="3690" y="6451"/>
                      <a:pt x="3645" y="6353"/>
                      <a:pt x="3645" y="6255"/>
                    </a:cubicBezTo>
                    <a:cubicBezTo>
                      <a:pt x="3600" y="6157"/>
                      <a:pt x="3555" y="6060"/>
                      <a:pt x="3555" y="5962"/>
                    </a:cubicBezTo>
                    <a:cubicBezTo>
                      <a:pt x="3555" y="5864"/>
                      <a:pt x="3555" y="5767"/>
                      <a:pt x="3510" y="5669"/>
                    </a:cubicBezTo>
                    <a:cubicBezTo>
                      <a:pt x="3465" y="5571"/>
                      <a:pt x="3465" y="5473"/>
                      <a:pt x="3465" y="5376"/>
                    </a:cubicBezTo>
                    <a:cubicBezTo>
                      <a:pt x="3420" y="5376"/>
                      <a:pt x="3420" y="5278"/>
                      <a:pt x="3465" y="5278"/>
                    </a:cubicBezTo>
                    <a:cubicBezTo>
                      <a:pt x="3465" y="5082"/>
                      <a:pt x="3465" y="4985"/>
                      <a:pt x="3420" y="4887"/>
                    </a:cubicBezTo>
                    <a:cubicBezTo>
                      <a:pt x="3375" y="4691"/>
                      <a:pt x="3375" y="4496"/>
                      <a:pt x="3285" y="4300"/>
                    </a:cubicBezTo>
                    <a:cubicBezTo>
                      <a:pt x="3285" y="4300"/>
                      <a:pt x="3285" y="4203"/>
                      <a:pt x="3285" y="4105"/>
                    </a:cubicBezTo>
                    <a:cubicBezTo>
                      <a:pt x="3330" y="4105"/>
                      <a:pt x="3330" y="4007"/>
                      <a:pt x="3285" y="3910"/>
                    </a:cubicBezTo>
                    <a:cubicBezTo>
                      <a:pt x="3240" y="3812"/>
                      <a:pt x="3240" y="3714"/>
                      <a:pt x="3285" y="3519"/>
                    </a:cubicBezTo>
                    <a:cubicBezTo>
                      <a:pt x="3285" y="3519"/>
                      <a:pt x="3285" y="3519"/>
                      <a:pt x="3285" y="3421"/>
                    </a:cubicBezTo>
                    <a:cubicBezTo>
                      <a:pt x="3285" y="3421"/>
                      <a:pt x="3330" y="3323"/>
                      <a:pt x="3330" y="3323"/>
                    </a:cubicBezTo>
                    <a:cubicBezTo>
                      <a:pt x="3285" y="3225"/>
                      <a:pt x="3285" y="3225"/>
                      <a:pt x="3285" y="3128"/>
                    </a:cubicBezTo>
                    <a:cubicBezTo>
                      <a:pt x="3240" y="3128"/>
                      <a:pt x="3195" y="3030"/>
                      <a:pt x="3195" y="2932"/>
                    </a:cubicBezTo>
                    <a:cubicBezTo>
                      <a:pt x="3150" y="2932"/>
                      <a:pt x="3150" y="2834"/>
                      <a:pt x="3150" y="2834"/>
                    </a:cubicBezTo>
                    <a:cubicBezTo>
                      <a:pt x="3195" y="2737"/>
                      <a:pt x="3195" y="2737"/>
                      <a:pt x="3240" y="2737"/>
                    </a:cubicBezTo>
                    <a:cubicBezTo>
                      <a:pt x="3240" y="2834"/>
                      <a:pt x="3285" y="2834"/>
                      <a:pt x="3330" y="2834"/>
                    </a:cubicBezTo>
                    <a:cubicBezTo>
                      <a:pt x="3375" y="2932"/>
                      <a:pt x="3375" y="2932"/>
                      <a:pt x="3420" y="2932"/>
                    </a:cubicBezTo>
                    <a:cubicBezTo>
                      <a:pt x="3420" y="2932"/>
                      <a:pt x="3420" y="2932"/>
                      <a:pt x="3420" y="2932"/>
                    </a:cubicBezTo>
                    <a:cubicBezTo>
                      <a:pt x="3420" y="2932"/>
                      <a:pt x="3420" y="2932"/>
                      <a:pt x="3420" y="2932"/>
                    </a:cubicBezTo>
                    <a:cubicBezTo>
                      <a:pt x="3420" y="2834"/>
                      <a:pt x="3420" y="2834"/>
                      <a:pt x="3375" y="2834"/>
                    </a:cubicBezTo>
                    <a:cubicBezTo>
                      <a:pt x="3375" y="2737"/>
                      <a:pt x="3330" y="2639"/>
                      <a:pt x="3285" y="2541"/>
                    </a:cubicBezTo>
                    <a:cubicBezTo>
                      <a:pt x="3285" y="2443"/>
                      <a:pt x="3285" y="2443"/>
                      <a:pt x="3285" y="2346"/>
                    </a:cubicBezTo>
                    <a:cubicBezTo>
                      <a:pt x="3330" y="2346"/>
                      <a:pt x="3375" y="2346"/>
                      <a:pt x="3375" y="2346"/>
                    </a:cubicBezTo>
                    <a:cubicBezTo>
                      <a:pt x="3420" y="2443"/>
                      <a:pt x="3465" y="2541"/>
                      <a:pt x="3465" y="2541"/>
                    </a:cubicBezTo>
                    <a:cubicBezTo>
                      <a:pt x="3510" y="2541"/>
                      <a:pt x="3510" y="2541"/>
                      <a:pt x="3510" y="2541"/>
                    </a:cubicBezTo>
                    <a:cubicBezTo>
                      <a:pt x="3510" y="2541"/>
                      <a:pt x="3510" y="2541"/>
                      <a:pt x="3510" y="2541"/>
                    </a:cubicBezTo>
                    <a:cubicBezTo>
                      <a:pt x="3465" y="2346"/>
                      <a:pt x="3420" y="2248"/>
                      <a:pt x="3375" y="2052"/>
                    </a:cubicBezTo>
                    <a:cubicBezTo>
                      <a:pt x="3375" y="2052"/>
                      <a:pt x="3375" y="2052"/>
                      <a:pt x="3375" y="1955"/>
                    </a:cubicBezTo>
                    <a:cubicBezTo>
                      <a:pt x="3420" y="1955"/>
                      <a:pt x="3420" y="1955"/>
                      <a:pt x="3465" y="1955"/>
                    </a:cubicBezTo>
                    <a:cubicBezTo>
                      <a:pt x="3465" y="2052"/>
                      <a:pt x="3510" y="2052"/>
                      <a:pt x="3555" y="2150"/>
                    </a:cubicBezTo>
                    <a:cubicBezTo>
                      <a:pt x="3555" y="2150"/>
                      <a:pt x="3555" y="2150"/>
                      <a:pt x="3555" y="2150"/>
                    </a:cubicBezTo>
                    <a:cubicBezTo>
                      <a:pt x="3555" y="2150"/>
                      <a:pt x="3555" y="2150"/>
                      <a:pt x="3555" y="2150"/>
                    </a:cubicBezTo>
                    <a:cubicBezTo>
                      <a:pt x="3555" y="1955"/>
                      <a:pt x="3510" y="1857"/>
                      <a:pt x="3510" y="1759"/>
                    </a:cubicBezTo>
                    <a:cubicBezTo>
                      <a:pt x="3510" y="1759"/>
                      <a:pt x="3510" y="1662"/>
                      <a:pt x="3510" y="1662"/>
                    </a:cubicBezTo>
                    <a:cubicBezTo>
                      <a:pt x="3510" y="1662"/>
                      <a:pt x="3555" y="1662"/>
                      <a:pt x="3555" y="1662"/>
                    </a:cubicBezTo>
                    <a:cubicBezTo>
                      <a:pt x="3600" y="1662"/>
                      <a:pt x="3600" y="1759"/>
                      <a:pt x="3600" y="1759"/>
                    </a:cubicBezTo>
                    <a:cubicBezTo>
                      <a:pt x="3600" y="1857"/>
                      <a:pt x="3600" y="1857"/>
                      <a:pt x="3645" y="1857"/>
                    </a:cubicBezTo>
                    <a:cubicBezTo>
                      <a:pt x="3645" y="1857"/>
                      <a:pt x="3645" y="1857"/>
                      <a:pt x="3645" y="1857"/>
                    </a:cubicBezTo>
                    <a:cubicBezTo>
                      <a:pt x="3645" y="1857"/>
                      <a:pt x="3645" y="1857"/>
                      <a:pt x="3645" y="1857"/>
                    </a:cubicBezTo>
                    <a:cubicBezTo>
                      <a:pt x="3645" y="1759"/>
                      <a:pt x="3600" y="1662"/>
                      <a:pt x="3600" y="1564"/>
                    </a:cubicBezTo>
                    <a:cubicBezTo>
                      <a:pt x="3600" y="1466"/>
                      <a:pt x="3645" y="1466"/>
                      <a:pt x="3645" y="1466"/>
                    </a:cubicBezTo>
                    <a:cubicBezTo>
                      <a:pt x="3645" y="1466"/>
                      <a:pt x="3645" y="1466"/>
                      <a:pt x="3645" y="1466"/>
                    </a:cubicBezTo>
                    <a:cubicBezTo>
                      <a:pt x="3690" y="1564"/>
                      <a:pt x="3735" y="1564"/>
                      <a:pt x="3735" y="1662"/>
                    </a:cubicBezTo>
                    <a:cubicBezTo>
                      <a:pt x="3780" y="1759"/>
                      <a:pt x="3825" y="1857"/>
                      <a:pt x="3870" y="1955"/>
                    </a:cubicBezTo>
                    <a:cubicBezTo>
                      <a:pt x="3870" y="1955"/>
                      <a:pt x="3870" y="1955"/>
                      <a:pt x="3870" y="1955"/>
                    </a:cubicBezTo>
                    <a:cubicBezTo>
                      <a:pt x="3870" y="1955"/>
                      <a:pt x="3870" y="1955"/>
                      <a:pt x="3870" y="1955"/>
                    </a:cubicBezTo>
                    <a:cubicBezTo>
                      <a:pt x="3870" y="1955"/>
                      <a:pt x="3870" y="1857"/>
                      <a:pt x="3870" y="1857"/>
                    </a:cubicBezTo>
                    <a:cubicBezTo>
                      <a:pt x="3870" y="1857"/>
                      <a:pt x="3870" y="1759"/>
                      <a:pt x="3915" y="1759"/>
                    </a:cubicBezTo>
                    <a:cubicBezTo>
                      <a:pt x="3915" y="1759"/>
                      <a:pt x="3915" y="1759"/>
                      <a:pt x="3915" y="1759"/>
                    </a:cubicBezTo>
                    <a:cubicBezTo>
                      <a:pt x="3960" y="1857"/>
                      <a:pt x="3960" y="1857"/>
                      <a:pt x="3960" y="1857"/>
                    </a:cubicBezTo>
                    <a:cubicBezTo>
                      <a:pt x="3960" y="2052"/>
                      <a:pt x="4050" y="2052"/>
                      <a:pt x="4095" y="2248"/>
                    </a:cubicBezTo>
                    <a:cubicBezTo>
                      <a:pt x="4095" y="2346"/>
                      <a:pt x="4140" y="2541"/>
                      <a:pt x="4140" y="2639"/>
                    </a:cubicBezTo>
                    <a:cubicBezTo>
                      <a:pt x="4230" y="2932"/>
                      <a:pt x="4275" y="3225"/>
                      <a:pt x="4320" y="3519"/>
                    </a:cubicBezTo>
                    <a:cubicBezTo>
                      <a:pt x="4410" y="3714"/>
                      <a:pt x="4455" y="3910"/>
                      <a:pt x="4500" y="4105"/>
                    </a:cubicBezTo>
                    <a:cubicBezTo>
                      <a:pt x="4545" y="4300"/>
                      <a:pt x="4545" y="4398"/>
                      <a:pt x="4545" y="4594"/>
                    </a:cubicBezTo>
                    <a:cubicBezTo>
                      <a:pt x="4590" y="4789"/>
                      <a:pt x="4590" y="4985"/>
                      <a:pt x="4635" y="5180"/>
                    </a:cubicBezTo>
                    <a:cubicBezTo>
                      <a:pt x="4680" y="5376"/>
                      <a:pt x="4770" y="5669"/>
                      <a:pt x="4815" y="5864"/>
                    </a:cubicBezTo>
                    <a:cubicBezTo>
                      <a:pt x="4815" y="5864"/>
                      <a:pt x="4815" y="5864"/>
                      <a:pt x="4815" y="5864"/>
                    </a:cubicBezTo>
                    <a:cubicBezTo>
                      <a:pt x="4905" y="6060"/>
                      <a:pt x="4995" y="6255"/>
                      <a:pt x="5130" y="6353"/>
                    </a:cubicBezTo>
                    <a:cubicBezTo>
                      <a:pt x="5175" y="6353"/>
                      <a:pt x="5220" y="6353"/>
                      <a:pt x="5265" y="6255"/>
                    </a:cubicBezTo>
                    <a:cubicBezTo>
                      <a:pt x="5355" y="6157"/>
                      <a:pt x="5445" y="6060"/>
                      <a:pt x="5580" y="6157"/>
                    </a:cubicBezTo>
                    <a:cubicBezTo>
                      <a:pt x="5625" y="6157"/>
                      <a:pt x="5715" y="6157"/>
                      <a:pt x="5760" y="6157"/>
                    </a:cubicBezTo>
                    <a:cubicBezTo>
                      <a:pt x="5805" y="6157"/>
                      <a:pt x="5805" y="6157"/>
                      <a:pt x="5805" y="6255"/>
                    </a:cubicBezTo>
                    <a:cubicBezTo>
                      <a:pt x="5805" y="6353"/>
                      <a:pt x="5805" y="6353"/>
                      <a:pt x="5805" y="6353"/>
                    </a:cubicBezTo>
                    <a:cubicBezTo>
                      <a:pt x="5715" y="6451"/>
                      <a:pt x="5625" y="6548"/>
                      <a:pt x="5580" y="6744"/>
                    </a:cubicBezTo>
                    <a:cubicBezTo>
                      <a:pt x="5490" y="6842"/>
                      <a:pt x="5445" y="7037"/>
                      <a:pt x="5400" y="7233"/>
                    </a:cubicBezTo>
                    <a:cubicBezTo>
                      <a:pt x="5400" y="7330"/>
                      <a:pt x="5400" y="7330"/>
                      <a:pt x="5400" y="7428"/>
                    </a:cubicBezTo>
                    <a:cubicBezTo>
                      <a:pt x="5445" y="7526"/>
                      <a:pt x="5445" y="7624"/>
                      <a:pt x="5445" y="7721"/>
                    </a:cubicBezTo>
                    <a:cubicBezTo>
                      <a:pt x="5490" y="7819"/>
                      <a:pt x="5535" y="7917"/>
                      <a:pt x="5535" y="8014"/>
                    </a:cubicBezTo>
                    <a:cubicBezTo>
                      <a:pt x="5625" y="8308"/>
                      <a:pt x="5715" y="8405"/>
                      <a:pt x="5805" y="8601"/>
                    </a:cubicBezTo>
                    <a:cubicBezTo>
                      <a:pt x="5940" y="8796"/>
                      <a:pt x="6075" y="8992"/>
                      <a:pt x="6210" y="9285"/>
                    </a:cubicBezTo>
                    <a:cubicBezTo>
                      <a:pt x="6300" y="9383"/>
                      <a:pt x="6390" y="9578"/>
                      <a:pt x="6480" y="9774"/>
                    </a:cubicBezTo>
                    <a:cubicBezTo>
                      <a:pt x="6480" y="9774"/>
                      <a:pt x="6525" y="9774"/>
                      <a:pt x="6525" y="9871"/>
                    </a:cubicBezTo>
                    <a:cubicBezTo>
                      <a:pt x="6525" y="9969"/>
                      <a:pt x="6570" y="9969"/>
                      <a:pt x="6615" y="10067"/>
                    </a:cubicBezTo>
                    <a:cubicBezTo>
                      <a:pt x="6660" y="10165"/>
                      <a:pt x="6750" y="10262"/>
                      <a:pt x="6795" y="10360"/>
                    </a:cubicBezTo>
                    <a:cubicBezTo>
                      <a:pt x="6885" y="10556"/>
                      <a:pt x="6975" y="10751"/>
                      <a:pt x="7020" y="10849"/>
                    </a:cubicBezTo>
                    <a:cubicBezTo>
                      <a:pt x="7155" y="11044"/>
                      <a:pt x="7245" y="11240"/>
                      <a:pt x="7335" y="11435"/>
                    </a:cubicBezTo>
                    <a:cubicBezTo>
                      <a:pt x="7380" y="11533"/>
                      <a:pt x="7380" y="11631"/>
                      <a:pt x="7425" y="11729"/>
                    </a:cubicBezTo>
                    <a:cubicBezTo>
                      <a:pt x="7425" y="11729"/>
                      <a:pt x="7470" y="11826"/>
                      <a:pt x="7425" y="11826"/>
                    </a:cubicBezTo>
                    <a:cubicBezTo>
                      <a:pt x="7425" y="11826"/>
                      <a:pt x="7380" y="11924"/>
                      <a:pt x="7380" y="11826"/>
                    </a:cubicBezTo>
                    <a:cubicBezTo>
                      <a:pt x="7335" y="11826"/>
                      <a:pt x="7335" y="11826"/>
                      <a:pt x="7335" y="11826"/>
                    </a:cubicBezTo>
                    <a:cubicBezTo>
                      <a:pt x="7335" y="11924"/>
                      <a:pt x="7335" y="11924"/>
                      <a:pt x="7335" y="11924"/>
                    </a:cubicBezTo>
                    <a:cubicBezTo>
                      <a:pt x="7380" y="12119"/>
                      <a:pt x="7425" y="12217"/>
                      <a:pt x="7470" y="12413"/>
                    </a:cubicBezTo>
                    <a:cubicBezTo>
                      <a:pt x="7470" y="12413"/>
                      <a:pt x="7470" y="12413"/>
                      <a:pt x="7470" y="12510"/>
                    </a:cubicBezTo>
                    <a:cubicBezTo>
                      <a:pt x="7515" y="12510"/>
                      <a:pt x="7470" y="12510"/>
                      <a:pt x="7470" y="12608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515" name="Freeform 699"/>
              <p:cNvSpPr/>
              <p:nvPr/>
            </p:nvSpPr>
            <p:spPr>
              <a:xfrm>
                <a:off x="279419" y="89352"/>
                <a:ext cx="12701" cy="5140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0160" y="0"/>
                    </a:moveTo>
                    <a:cubicBezTo>
                      <a:pt x="21600" y="248"/>
                      <a:pt x="21600" y="248"/>
                      <a:pt x="21600" y="497"/>
                    </a:cubicBezTo>
                    <a:cubicBezTo>
                      <a:pt x="21600" y="21600"/>
                      <a:pt x="21600" y="21600"/>
                      <a:pt x="21600" y="21600"/>
                    </a:cubicBezTo>
                    <a:cubicBezTo>
                      <a:pt x="21600" y="21600"/>
                      <a:pt x="21600" y="21600"/>
                      <a:pt x="21600" y="21600"/>
                    </a:cubicBezTo>
                    <a:cubicBezTo>
                      <a:pt x="15840" y="20855"/>
                      <a:pt x="14400" y="19614"/>
                      <a:pt x="11520" y="18621"/>
                    </a:cubicBezTo>
                    <a:cubicBezTo>
                      <a:pt x="10080" y="18372"/>
                      <a:pt x="10080" y="18124"/>
                      <a:pt x="8640" y="17876"/>
                    </a:cubicBezTo>
                    <a:cubicBezTo>
                      <a:pt x="5760" y="16634"/>
                      <a:pt x="2880" y="15393"/>
                      <a:pt x="0" y="14152"/>
                    </a:cubicBezTo>
                    <a:cubicBezTo>
                      <a:pt x="0" y="13655"/>
                      <a:pt x="0" y="13407"/>
                      <a:pt x="0" y="12910"/>
                    </a:cubicBezTo>
                    <a:cubicBezTo>
                      <a:pt x="1440" y="11917"/>
                      <a:pt x="4320" y="10676"/>
                      <a:pt x="5760" y="9683"/>
                    </a:cubicBezTo>
                    <a:cubicBezTo>
                      <a:pt x="5760" y="8938"/>
                      <a:pt x="8640" y="8193"/>
                      <a:pt x="10080" y="7448"/>
                    </a:cubicBezTo>
                    <a:cubicBezTo>
                      <a:pt x="10080" y="6952"/>
                      <a:pt x="11520" y="6455"/>
                      <a:pt x="11520" y="5959"/>
                    </a:cubicBezTo>
                    <a:cubicBezTo>
                      <a:pt x="11520" y="5214"/>
                      <a:pt x="12960" y="4469"/>
                      <a:pt x="14400" y="3972"/>
                    </a:cubicBezTo>
                    <a:cubicBezTo>
                      <a:pt x="15840" y="3228"/>
                      <a:pt x="15840" y="2483"/>
                      <a:pt x="17280" y="1986"/>
                    </a:cubicBezTo>
                    <a:cubicBezTo>
                      <a:pt x="18720" y="1241"/>
                      <a:pt x="20160" y="745"/>
                      <a:pt x="20160" y="0"/>
                    </a:cubicBezTo>
                    <a:cubicBezTo>
                      <a:pt x="20160" y="0"/>
                      <a:pt x="20160" y="0"/>
                      <a:pt x="20160" y="0"/>
                    </a:cubicBezTo>
                    <a:cubicBezTo>
                      <a:pt x="20160" y="0"/>
                      <a:pt x="20160" y="0"/>
                      <a:pt x="2016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516" name="Freeform 700"/>
              <p:cNvSpPr/>
              <p:nvPr/>
            </p:nvSpPr>
            <p:spPr>
              <a:xfrm>
                <a:off x="279378" y="155097"/>
                <a:ext cx="12701" cy="2184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782" h="21600" fill="norm" stroke="1" extrusionOk="0">
                    <a:moveTo>
                      <a:pt x="15382" y="2919"/>
                    </a:moveTo>
                    <a:cubicBezTo>
                      <a:pt x="16732" y="1751"/>
                      <a:pt x="15382" y="584"/>
                      <a:pt x="20782" y="0"/>
                    </a:cubicBezTo>
                    <a:cubicBezTo>
                      <a:pt x="20782" y="21600"/>
                      <a:pt x="20782" y="21600"/>
                      <a:pt x="20782" y="21600"/>
                    </a:cubicBezTo>
                    <a:cubicBezTo>
                      <a:pt x="20782" y="21600"/>
                      <a:pt x="20782" y="21600"/>
                      <a:pt x="20782" y="21600"/>
                    </a:cubicBezTo>
                    <a:cubicBezTo>
                      <a:pt x="15382" y="21600"/>
                      <a:pt x="11332" y="20432"/>
                      <a:pt x="7282" y="20432"/>
                    </a:cubicBezTo>
                    <a:cubicBezTo>
                      <a:pt x="5932" y="20432"/>
                      <a:pt x="4582" y="20432"/>
                      <a:pt x="3232" y="20432"/>
                    </a:cubicBezTo>
                    <a:cubicBezTo>
                      <a:pt x="-818" y="19849"/>
                      <a:pt x="-818" y="19849"/>
                      <a:pt x="1882" y="18097"/>
                    </a:cubicBezTo>
                    <a:cubicBezTo>
                      <a:pt x="5932" y="14011"/>
                      <a:pt x="8632" y="9924"/>
                      <a:pt x="12682" y="6422"/>
                    </a:cubicBezTo>
                    <a:cubicBezTo>
                      <a:pt x="12682" y="5254"/>
                      <a:pt x="14032" y="3503"/>
                      <a:pt x="15382" y="2919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517" name="Freeform 701"/>
              <p:cNvSpPr/>
              <p:nvPr/>
            </p:nvSpPr>
            <p:spPr>
              <a:xfrm>
                <a:off x="283190" y="182826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7971" h="17550" fill="norm" stroke="1" extrusionOk="0">
                    <a:moveTo>
                      <a:pt x="17971" y="0"/>
                    </a:moveTo>
                    <a:cubicBezTo>
                      <a:pt x="17971" y="5400"/>
                      <a:pt x="17971" y="5400"/>
                      <a:pt x="17971" y="5400"/>
                    </a:cubicBezTo>
                    <a:cubicBezTo>
                      <a:pt x="13651" y="10800"/>
                      <a:pt x="9331" y="16200"/>
                      <a:pt x="9331" y="16200"/>
                    </a:cubicBezTo>
                    <a:cubicBezTo>
                      <a:pt x="5011" y="16200"/>
                      <a:pt x="691" y="21600"/>
                      <a:pt x="691" y="10800"/>
                    </a:cubicBezTo>
                    <a:cubicBezTo>
                      <a:pt x="691" y="0"/>
                      <a:pt x="-3629" y="0"/>
                      <a:pt x="9331" y="0"/>
                    </a:cubicBezTo>
                    <a:cubicBezTo>
                      <a:pt x="13651" y="0"/>
                      <a:pt x="13651" y="0"/>
                      <a:pt x="1797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518" name="Freeform 702"/>
              <p:cNvSpPr/>
              <p:nvPr/>
            </p:nvSpPr>
            <p:spPr>
              <a:xfrm>
                <a:off x="283993" y="186032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5274" h="21600" fill="norm" stroke="1" extrusionOk="0">
                    <a:moveTo>
                      <a:pt x="15274" y="0"/>
                    </a:moveTo>
                    <a:cubicBezTo>
                      <a:pt x="15274" y="21600"/>
                      <a:pt x="15274" y="21600"/>
                      <a:pt x="15274" y="21600"/>
                    </a:cubicBezTo>
                    <a:cubicBezTo>
                      <a:pt x="4474" y="21600"/>
                      <a:pt x="4474" y="21600"/>
                      <a:pt x="4474" y="10800"/>
                    </a:cubicBezTo>
                    <a:cubicBezTo>
                      <a:pt x="-6326" y="10800"/>
                      <a:pt x="4474" y="0"/>
                      <a:pt x="1527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519" name="Freeform 703"/>
              <p:cNvSpPr/>
              <p:nvPr/>
            </p:nvSpPr>
            <p:spPr>
              <a:xfrm>
                <a:off x="248814" y="199442"/>
                <a:ext cx="41479" cy="8472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291" y="7099"/>
                    </a:moveTo>
                    <a:cubicBezTo>
                      <a:pt x="21600" y="7250"/>
                      <a:pt x="21600" y="7401"/>
                      <a:pt x="21600" y="7552"/>
                    </a:cubicBezTo>
                    <a:cubicBezTo>
                      <a:pt x="21600" y="21600"/>
                      <a:pt x="21600" y="21600"/>
                      <a:pt x="21600" y="21600"/>
                    </a:cubicBezTo>
                    <a:cubicBezTo>
                      <a:pt x="5246" y="21600"/>
                      <a:pt x="5246" y="21600"/>
                      <a:pt x="5246" y="21600"/>
                    </a:cubicBezTo>
                    <a:cubicBezTo>
                      <a:pt x="5554" y="21449"/>
                      <a:pt x="5554" y="21298"/>
                      <a:pt x="5863" y="21147"/>
                    </a:cubicBezTo>
                    <a:cubicBezTo>
                      <a:pt x="5863" y="20845"/>
                      <a:pt x="5863" y="20845"/>
                      <a:pt x="5554" y="20845"/>
                    </a:cubicBezTo>
                    <a:cubicBezTo>
                      <a:pt x="4629" y="20694"/>
                      <a:pt x="3703" y="20845"/>
                      <a:pt x="2777" y="20845"/>
                    </a:cubicBezTo>
                    <a:cubicBezTo>
                      <a:pt x="2469" y="20845"/>
                      <a:pt x="2160" y="20694"/>
                      <a:pt x="1851" y="20845"/>
                    </a:cubicBezTo>
                    <a:cubicBezTo>
                      <a:pt x="1234" y="20996"/>
                      <a:pt x="617" y="20845"/>
                      <a:pt x="309" y="20845"/>
                    </a:cubicBezTo>
                    <a:cubicBezTo>
                      <a:pt x="0" y="20845"/>
                      <a:pt x="0" y="20845"/>
                      <a:pt x="0" y="20694"/>
                    </a:cubicBezTo>
                    <a:cubicBezTo>
                      <a:pt x="617" y="20392"/>
                      <a:pt x="926" y="20090"/>
                      <a:pt x="1543" y="19787"/>
                    </a:cubicBezTo>
                    <a:cubicBezTo>
                      <a:pt x="3394" y="18579"/>
                      <a:pt x="4937" y="17220"/>
                      <a:pt x="6480" y="15860"/>
                    </a:cubicBezTo>
                    <a:cubicBezTo>
                      <a:pt x="7406" y="15709"/>
                      <a:pt x="7097" y="15105"/>
                      <a:pt x="7714" y="14954"/>
                    </a:cubicBezTo>
                    <a:cubicBezTo>
                      <a:pt x="7714" y="14954"/>
                      <a:pt x="7714" y="14803"/>
                      <a:pt x="7714" y="14803"/>
                    </a:cubicBezTo>
                    <a:cubicBezTo>
                      <a:pt x="7406" y="14803"/>
                      <a:pt x="7406" y="14501"/>
                      <a:pt x="6789" y="14652"/>
                    </a:cubicBezTo>
                    <a:cubicBezTo>
                      <a:pt x="5863" y="14652"/>
                      <a:pt x="4937" y="14501"/>
                      <a:pt x="4011" y="14803"/>
                    </a:cubicBezTo>
                    <a:cubicBezTo>
                      <a:pt x="3394" y="14954"/>
                      <a:pt x="2777" y="14803"/>
                      <a:pt x="2160" y="14652"/>
                    </a:cubicBezTo>
                    <a:cubicBezTo>
                      <a:pt x="1851" y="14652"/>
                      <a:pt x="1851" y="14501"/>
                      <a:pt x="1851" y="14350"/>
                    </a:cubicBezTo>
                    <a:cubicBezTo>
                      <a:pt x="2469" y="14048"/>
                      <a:pt x="2777" y="13745"/>
                      <a:pt x="3394" y="13443"/>
                    </a:cubicBezTo>
                    <a:cubicBezTo>
                      <a:pt x="4320" y="12839"/>
                      <a:pt x="4937" y="12235"/>
                      <a:pt x="5863" y="11480"/>
                    </a:cubicBezTo>
                    <a:cubicBezTo>
                      <a:pt x="6789" y="10724"/>
                      <a:pt x="7406" y="9969"/>
                      <a:pt x="8023" y="9214"/>
                    </a:cubicBezTo>
                    <a:cubicBezTo>
                      <a:pt x="8331" y="9214"/>
                      <a:pt x="8331" y="9063"/>
                      <a:pt x="8331" y="9063"/>
                    </a:cubicBezTo>
                    <a:cubicBezTo>
                      <a:pt x="8023" y="8912"/>
                      <a:pt x="7714" y="8761"/>
                      <a:pt x="7406" y="8912"/>
                    </a:cubicBezTo>
                    <a:cubicBezTo>
                      <a:pt x="6789" y="9063"/>
                      <a:pt x="6171" y="8912"/>
                      <a:pt x="5554" y="9063"/>
                    </a:cubicBezTo>
                    <a:cubicBezTo>
                      <a:pt x="5246" y="9063"/>
                      <a:pt x="4937" y="9063"/>
                      <a:pt x="4320" y="9063"/>
                    </a:cubicBezTo>
                    <a:cubicBezTo>
                      <a:pt x="4011" y="9063"/>
                      <a:pt x="3703" y="8912"/>
                      <a:pt x="3394" y="8912"/>
                    </a:cubicBezTo>
                    <a:cubicBezTo>
                      <a:pt x="3394" y="8761"/>
                      <a:pt x="3703" y="8610"/>
                      <a:pt x="4011" y="8459"/>
                    </a:cubicBezTo>
                    <a:cubicBezTo>
                      <a:pt x="4629" y="8157"/>
                      <a:pt x="4937" y="7703"/>
                      <a:pt x="5246" y="7401"/>
                    </a:cubicBezTo>
                    <a:cubicBezTo>
                      <a:pt x="6171" y="6646"/>
                      <a:pt x="6789" y="6042"/>
                      <a:pt x="7406" y="5438"/>
                    </a:cubicBezTo>
                    <a:cubicBezTo>
                      <a:pt x="8640" y="4380"/>
                      <a:pt x="9874" y="3323"/>
                      <a:pt x="10800" y="2417"/>
                    </a:cubicBezTo>
                    <a:cubicBezTo>
                      <a:pt x="11417" y="1964"/>
                      <a:pt x="11726" y="1662"/>
                      <a:pt x="12034" y="1208"/>
                    </a:cubicBezTo>
                    <a:cubicBezTo>
                      <a:pt x="12651" y="755"/>
                      <a:pt x="13269" y="453"/>
                      <a:pt x="13269" y="0"/>
                    </a:cubicBezTo>
                    <a:cubicBezTo>
                      <a:pt x="13269" y="0"/>
                      <a:pt x="13577" y="0"/>
                      <a:pt x="13577" y="0"/>
                    </a:cubicBezTo>
                    <a:cubicBezTo>
                      <a:pt x="13577" y="0"/>
                      <a:pt x="13886" y="0"/>
                      <a:pt x="13886" y="0"/>
                    </a:cubicBezTo>
                    <a:cubicBezTo>
                      <a:pt x="13886" y="151"/>
                      <a:pt x="13886" y="302"/>
                      <a:pt x="14194" y="453"/>
                    </a:cubicBezTo>
                    <a:cubicBezTo>
                      <a:pt x="14194" y="604"/>
                      <a:pt x="14503" y="906"/>
                      <a:pt x="14811" y="1208"/>
                    </a:cubicBezTo>
                    <a:cubicBezTo>
                      <a:pt x="15120" y="1510"/>
                      <a:pt x="16046" y="1662"/>
                      <a:pt x="15737" y="1964"/>
                    </a:cubicBezTo>
                    <a:cubicBezTo>
                      <a:pt x="15737" y="2115"/>
                      <a:pt x="15737" y="2115"/>
                      <a:pt x="16046" y="2115"/>
                    </a:cubicBezTo>
                    <a:cubicBezTo>
                      <a:pt x="16354" y="2115"/>
                      <a:pt x="16354" y="2417"/>
                      <a:pt x="16663" y="2568"/>
                    </a:cubicBezTo>
                    <a:cubicBezTo>
                      <a:pt x="16971" y="2870"/>
                      <a:pt x="17280" y="3323"/>
                      <a:pt x="17589" y="3625"/>
                    </a:cubicBezTo>
                    <a:cubicBezTo>
                      <a:pt x="18823" y="4531"/>
                      <a:pt x="19440" y="5438"/>
                      <a:pt x="20366" y="6193"/>
                    </a:cubicBezTo>
                    <a:cubicBezTo>
                      <a:pt x="20983" y="6495"/>
                      <a:pt x="20983" y="6797"/>
                      <a:pt x="21291" y="7099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</p:grpSp>
        <p:sp>
          <p:nvSpPr>
            <p:cNvPr id="521" name="TextBox 359"/>
            <p:cNvSpPr txBox="1"/>
            <p:nvPr/>
          </p:nvSpPr>
          <p:spPr>
            <a:xfrm>
              <a:off x="276172" y="0"/>
              <a:ext cx="1190561" cy="307341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  <a:extLst>
              <a:ext uri="{C572A759-6A51-4108-AA02-DFA0A04FC94B}">
                <ma14:wrappingTextBoxFlag xmlns:ma14="http://schemas.microsoft.com/office/mac/drawingml/2011/main" val="1"/>
              </a:ext>
            </a:extLst>
          </p:spPr>
          <p:txBody>
            <a:bodyPr wrap="none" lIns="45719" tIns="45719" rIns="45719" bIns="45719" numCol="1" anchor="ctr">
              <a:spAutoFit/>
            </a:bodyPr>
            <a:lstStyle>
              <a:lvl1pPr>
                <a:defRPr b="1" spc="300" sz="1400">
                  <a:solidFill>
                    <a:srgbClr val="FFFFFF"/>
                  </a:solidFill>
                  <a:latin typeface="Holtzberg"/>
                  <a:ea typeface="Holtzberg"/>
                  <a:cs typeface="Holtzberg"/>
                  <a:sym typeface="Holtzberg"/>
                </a:defRPr>
              </a:lvl1pPr>
            </a:lstStyle>
            <a:p>
              <a:pPr/>
              <a:r>
                <a:t>ALAMIAN</a:t>
              </a:r>
            </a:p>
          </p:txBody>
        </p:sp>
      </p:grpSp>
      <p:sp>
        <p:nvSpPr>
          <p:cNvPr id="523" name="TextBox 708"/>
          <p:cNvSpPr txBox="1"/>
          <p:nvPr/>
        </p:nvSpPr>
        <p:spPr>
          <a:xfrm>
            <a:off x="371474" y="6361276"/>
            <a:ext cx="3119440" cy="2565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>
            <a:spAutoFit/>
          </a:bodyPr>
          <a:lstStyle/>
          <a:p>
            <a:pPr>
              <a:defRPr sz="1100">
                <a:solidFill>
                  <a:srgbClr val="FFFFFF"/>
                </a:solidFill>
              </a:defRPr>
            </a:pPr>
            <a:r>
              <a:t>©2019 </a:t>
            </a:r>
            <a:r>
              <a:rPr b="1"/>
              <a:t>ALAMIAN</a:t>
            </a:r>
            <a:r>
              <a:t>. </a:t>
            </a:r>
            <a:r>
              <a:t>ALL RIGHTS RESERVED</a:t>
            </a:r>
            <a:r>
              <a:t>.</a:t>
            </a:r>
          </a:p>
        </p:txBody>
      </p:sp>
    </p:spTree>
  </p:cSld>
  <p:clrMapOvr>
    <a:masterClrMapping/>
  </p:clrMapOvr>
  <p:transition xmlns:p14="http://schemas.microsoft.com/office/powerpoint/2010/main" spd="med" advClick="1"/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xmlns:m="http://schemas.openxmlformats.org/officeDocument/2006/math" xmlns:a14="http://schemas.microsoft.com/office/drawing/2010/main" type="tx" showMasterSp="1" showMasterPhAnim="1">
  <p:cSld name="Alamian Template - 29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192" name="Group 437"/>
          <p:cNvGrpSpPr/>
          <p:nvPr/>
        </p:nvGrpSpPr>
        <p:grpSpPr>
          <a:xfrm>
            <a:off x="10246331" y="0"/>
            <a:ext cx="1945670" cy="6858001"/>
            <a:chOff x="0" y="0"/>
            <a:chExt cx="1945668" cy="6858000"/>
          </a:xfrm>
        </p:grpSpPr>
        <p:sp>
          <p:nvSpPr>
            <p:cNvPr id="8156" name="Freeform 437"/>
            <p:cNvSpPr/>
            <p:nvPr/>
          </p:nvSpPr>
          <p:spPr>
            <a:xfrm flipH="1" rot="5400000">
              <a:off x="844653" y="203014"/>
              <a:ext cx="480120" cy="8298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20774" y="18900"/>
                    <a:pt x="19948" y="16200"/>
                    <a:pt x="19121" y="14175"/>
                  </a:cubicBezTo>
                  <a:cubicBezTo>
                    <a:pt x="16525" y="7425"/>
                    <a:pt x="13810" y="4725"/>
                    <a:pt x="10387" y="4725"/>
                  </a:cubicBezTo>
                  <a:cubicBezTo>
                    <a:pt x="8498" y="4725"/>
                    <a:pt x="6610" y="5400"/>
                    <a:pt x="4839" y="6075"/>
                  </a:cubicBezTo>
                  <a:cubicBezTo>
                    <a:pt x="3187" y="6750"/>
                    <a:pt x="1652" y="7425"/>
                    <a:pt x="0" y="8100"/>
                  </a:cubicBezTo>
                  <a:cubicBezTo>
                    <a:pt x="4013" y="2025"/>
                    <a:pt x="7318" y="0"/>
                    <a:pt x="10387" y="0"/>
                  </a:cubicBezTo>
                  <a:cubicBezTo>
                    <a:pt x="14400" y="0"/>
                    <a:pt x="17823" y="4050"/>
                    <a:pt x="20892" y="13500"/>
                  </a:cubicBezTo>
                  <a:cubicBezTo>
                    <a:pt x="21128" y="14175"/>
                    <a:pt x="21364" y="14850"/>
                    <a:pt x="21600" y="15525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8157" name="Freeform 438"/>
            <p:cNvSpPr/>
            <p:nvPr/>
          </p:nvSpPr>
          <p:spPr>
            <a:xfrm flipH="1" rot="5400000">
              <a:off x="1149174" y="6669"/>
              <a:ext cx="34085" cy="207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16200"/>
                  </a:moveTo>
                  <a:cubicBezTo>
                    <a:pt x="14954" y="10800"/>
                    <a:pt x="6646" y="540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6646" y="8100"/>
                    <a:pt x="13292" y="16200"/>
                    <a:pt x="21600" y="21600"/>
                  </a:cubicBezTo>
                  <a:lnTo>
                    <a:pt x="21600" y="162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8158" name="Freeform 439"/>
            <p:cNvSpPr/>
            <p:nvPr/>
          </p:nvSpPr>
          <p:spPr>
            <a:xfrm flipH="1" rot="5400000">
              <a:off x="1109164" y="1681159"/>
              <a:ext cx="969130" cy="2237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cubicBezTo>
                    <a:pt x="3736" y="18042"/>
                    <a:pt x="7472" y="13722"/>
                    <a:pt x="11092" y="9148"/>
                  </a:cubicBezTo>
                  <a:cubicBezTo>
                    <a:pt x="11968" y="7878"/>
                    <a:pt x="11968" y="7878"/>
                    <a:pt x="11968" y="7878"/>
                  </a:cubicBezTo>
                  <a:cubicBezTo>
                    <a:pt x="13485" y="5845"/>
                    <a:pt x="15120" y="3558"/>
                    <a:pt x="16755" y="2541"/>
                  </a:cubicBezTo>
                  <a:cubicBezTo>
                    <a:pt x="17572" y="1779"/>
                    <a:pt x="18448" y="1525"/>
                    <a:pt x="19323" y="1016"/>
                  </a:cubicBezTo>
                  <a:cubicBezTo>
                    <a:pt x="20082" y="762"/>
                    <a:pt x="20841" y="508"/>
                    <a:pt x="21600" y="0"/>
                  </a:cubicBezTo>
                  <a:cubicBezTo>
                    <a:pt x="20724" y="2541"/>
                    <a:pt x="19440" y="3049"/>
                    <a:pt x="18272" y="3558"/>
                  </a:cubicBezTo>
                  <a:cubicBezTo>
                    <a:pt x="17630" y="3812"/>
                    <a:pt x="17046" y="4066"/>
                    <a:pt x="16521" y="4574"/>
                  </a:cubicBezTo>
                  <a:cubicBezTo>
                    <a:pt x="15003" y="5845"/>
                    <a:pt x="13544" y="7878"/>
                    <a:pt x="12084" y="9911"/>
                  </a:cubicBezTo>
                  <a:cubicBezTo>
                    <a:pt x="11676" y="10419"/>
                    <a:pt x="11267" y="10927"/>
                    <a:pt x="10858" y="11435"/>
                  </a:cubicBezTo>
                  <a:cubicBezTo>
                    <a:pt x="8932" y="13976"/>
                    <a:pt x="6889" y="16264"/>
                    <a:pt x="5021" y="18296"/>
                  </a:cubicBezTo>
                  <a:cubicBezTo>
                    <a:pt x="3970" y="19567"/>
                    <a:pt x="2919" y="20584"/>
                    <a:pt x="1751" y="21346"/>
                  </a:cubicBezTo>
                  <a:cubicBezTo>
                    <a:pt x="1343" y="21600"/>
                    <a:pt x="876" y="21600"/>
                    <a:pt x="409" y="21600"/>
                  </a:cubicBezTo>
                  <a:cubicBezTo>
                    <a:pt x="292" y="21600"/>
                    <a:pt x="117" y="21600"/>
                    <a:pt x="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8159" name="Freeform 440"/>
            <p:cNvSpPr/>
            <p:nvPr/>
          </p:nvSpPr>
          <p:spPr>
            <a:xfrm flipH="1" rot="5400000">
              <a:off x="1504818" y="1635223"/>
              <a:ext cx="222278" cy="518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795" y="21600"/>
                  </a:moveTo>
                  <a:cubicBezTo>
                    <a:pt x="1779" y="21600"/>
                    <a:pt x="762" y="20520"/>
                    <a:pt x="0" y="20520"/>
                  </a:cubicBezTo>
                  <a:cubicBezTo>
                    <a:pt x="2033" y="17280"/>
                    <a:pt x="4066" y="16200"/>
                    <a:pt x="6099" y="14040"/>
                  </a:cubicBezTo>
                  <a:cubicBezTo>
                    <a:pt x="7878" y="12960"/>
                    <a:pt x="9656" y="10800"/>
                    <a:pt x="11689" y="8640"/>
                  </a:cubicBezTo>
                  <a:cubicBezTo>
                    <a:pt x="12198" y="8640"/>
                    <a:pt x="12960" y="7560"/>
                    <a:pt x="13722" y="6480"/>
                  </a:cubicBezTo>
                  <a:cubicBezTo>
                    <a:pt x="16009" y="3240"/>
                    <a:pt x="18551" y="0"/>
                    <a:pt x="21092" y="0"/>
                  </a:cubicBezTo>
                  <a:cubicBezTo>
                    <a:pt x="21346" y="0"/>
                    <a:pt x="21600" y="1080"/>
                    <a:pt x="21600" y="1080"/>
                  </a:cubicBezTo>
                  <a:cubicBezTo>
                    <a:pt x="17788" y="9720"/>
                    <a:pt x="13214" y="14040"/>
                    <a:pt x="9402" y="17280"/>
                  </a:cubicBezTo>
                  <a:cubicBezTo>
                    <a:pt x="7115" y="19440"/>
                    <a:pt x="4828" y="21600"/>
                    <a:pt x="2795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8160" name="Freeform 441"/>
            <p:cNvSpPr/>
            <p:nvPr/>
          </p:nvSpPr>
          <p:spPr>
            <a:xfrm flipH="1" rot="5400000">
              <a:off x="1349965" y="1295138"/>
              <a:ext cx="675722" cy="12744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cubicBezTo>
                    <a:pt x="837" y="17192"/>
                    <a:pt x="2093" y="15869"/>
                    <a:pt x="3265" y="14547"/>
                  </a:cubicBezTo>
                  <a:cubicBezTo>
                    <a:pt x="3600" y="14547"/>
                    <a:pt x="3935" y="14106"/>
                    <a:pt x="4186" y="13665"/>
                  </a:cubicBezTo>
                  <a:cubicBezTo>
                    <a:pt x="4688" y="12784"/>
                    <a:pt x="5274" y="12343"/>
                    <a:pt x="5777" y="11461"/>
                  </a:cubicBezTo>
                  <a:cubicBezTo>
                    <a:pt x="7284" y="9698"/>
                    <a:pt x="8874" y="7494"/>
                    <a:pt x="10465" y="6171"/>
                  </a:cubicBezTo>
                  <a:cubicBezTo>
                    <a:pt x="11470" y="5731"/>
                    <a:pt x="11470" y="5731"/>
                    <a:pt x="11470" y="5731"/>
                  </a:cubicBezTo>
                  <a:cubicBezTo>
                    <a:pt x="13395" y="3967"/>
                    <a:pt x="15321" y="2645"/>
                    <a:pt x="17163" y="1322"/>
                  </a:cubicBezTo>
                  <a:cubicBezTo>
                    <a:pt x="18502" y="441"/>
                    <a:pt x="19926" y="0"/>
                    <a:pt x="21600" y="0"/>
                  </a:cubicBezTo>
                  <a:cubicBezTo>
                    <a:pt x="21600" y="0"/>
                    <a:pt x="21600" y="0"/>
                    <a:pt x="21600" y="0"/>
                  </a:cubicBezTo>
                  <a:cubicBezTo>
                    <a:pt x="21349" y="441"/>
                    <a:pt x="21098" y="882"/>
                    <a:pt x="20847" y="882"/>
                  </a:cubicBezTo>
                  <a:cubicBezTo>
                    <a:pt x="20344" y="1763"/>
                    <a:pt x="19926" y="2204"/>
                    <a:pt x="19423" y="2645"/>
                  </a:cubicBezTo>
                  <a:cubicBezTo>
                    <a:pt x="18753" y="3086"/>
                    <a:pt x="18084" y="3527"/>
                    <a:pt x="17330" y="3967"/>
                  </a:cubicBezTo>
                  <a:cubicBezTo>
                    <a:pt x="16326" y="4849"/>
                    <a:pt x="16326" y="4849"/>
                    <a:pt x="16326" y="4849"/>
                  </a:cubicBezTo>
                  <a:cubicBezTo>
                    <a:pt x="15237" y="5731"/>
                    <a:pt x="14149" y="6612"/>
                    <a:pt x="12977" y="7494"/>
                  </a:cubicBezTo>
                  <a:cubicBezTo>
                    <a:pt x="12056" y="8376"/>
                    <a:pt x="11135" y="9257"/>
                    <a:pt x="10130" y="9698"/>
                  </a:cubicBezTo>
                  <a:cubicBezTo>
                    <a:pt x="8205" y="11461"/>
                    <a:pt x="6195" y="13665"/>
                    <a:pt x="4270" y="16310"/>
                  </a:cubicBezTo>
                  <a:cubicBezTo>
                    <a:pt x="2847" y="18073"/>
                    <a:pt x="1423" y="19837"/>
                    <a:pt x="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8161" name="Freeform 442"/>
            <p:cNvSpPr/>
            <p:nvPr/>
          </p:nvSpPr>
          <p:spPr>
            <a:xfrm flipH="1" rot="5400000">
              <a:off x="818722" y="1100276"/>
              <a:ext cx="706843" cy="13336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cubicBezTo>
                    <a:pt x="80" y="14824"/>
                    <a:pt x="1360" y="8047"/>
                    <a:pt x="2560" y="4659"/>
                  </a:cubicBezTo>
                  <a:cubicBezTo>
                    <a:pt x="4160" y="424"/>
                    <a:pt x="5840" y="0"/>
                    <a:pt x="7360" y="0"/>
                  </a:cubicBezTo>
                  <a:cubicBezTo>
                    <a:pt x="7920" y="0"/>
                    <a:pt x="7920" y="0"/>
                    <a:pt x="7920" y="0"/>
                  </a:cubicBezTo>
                  <a:cubicBezTo>
                    <a:pt x="10000" y="0"/>
                    <a:pt x="12160" y="424"/>
                    <a:pt x="14160" y="847"/>
                  </a:cubicBezTo>
                  <a:cubicBezTo>
                    <a:pt x="16560" y="1271"/>
                    <a:pt x="19040" y="1694"/>
                    <a:pt x="21520" y="1694"/>
                  </a:cubicBezTo>
                  <a:cubicBezTo>
                    <a:pt x="21600" y="1694"/>
                    <a:pt x="21600" y="1694"/>
                    <a:pt x="21600" y="1694"/>
                  </a:cubicBezTo>
                  <a:cubicBezTo>
                    <a:pt x="20960" y="4235"/>
                    <a:pt x="20080" y="4659"/>
                    <a:pt x="19440" y="4659"/>
                  </a:cubicBezTo>
                  <a:cubicBezTo>
                    <a:pt x="19120" y="4659"/>
                    <a:pt x="18800" y="4659"/>
                    <a:pt x="18400" y="4235"/>
                  </a:cubicBezTo>
                  <a:cubicBezTo>
                    <a:pt x="18080" y="4235"/>
                    <a:pt x="17840" y="4235"/>
                    <a:pt x="17520" y="4235"/>
                  </a:cubicBezTo>
                  <a:cubicBezTo>
                    <a:pt x="15920" y="4235"/>
                    <a:pt x="14240" y="3812"/>
                    <a:pt x="12640" y="3388"/>
                  </a:cubicBezTo>
                  <a:cubicBezTo>
                    <a:pt x="11920" y="3388"/>
                    <a:pt x="11200" y="3388"/>
                    <a:pt x="10480" y="2965"/>
                  </a:cubicBezTo>
                  <a:cubicBezTo>
                    <a:pt x="10000" y="2965"/>
                    <a:pt x="9600" y="2965"/>
                    <a:pt x="9120" y="2965"/>
                  </a:cubicBezTo>
                  <a:cubicBezTo>
                    <a:pt x="8400" y="2541"/>
                    <a:pt x="7680" y="2541"/>
                    <a:pt x="6960" y="2541"/>
                  </a:cubicBezTo>
                  <a:cubicBezTo>
                    <a:pt x="5680" y="2541"/>
                    <a:pt x="4640" y="2965"/>
                    <a:pt x="3760" y="4659"/>
                  </a:cubicBezTo>
                  <a:cubicBezTo>
                    <a:pt x="2720" y="7200"/>
                    <a:pt x="1760" y="10165"/>
                    <a:pt x="1120" y="13976"/>
                  </a:cubicBezTo>
                  <a:cubicBezTo>
                    <a:pt x="960" y="15247"/>
                    <a:pt x="720" y="16518"/>
                    <a:pt x="560" y="17788"/>
                  </a:cubicBezTo>
                  <a:cubicBezTo>
                    <a:pt x="320" y="19059"/>
                    <a:pt x="160" y="20329"/>
                    <a:pt x="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8162" name="Freeform 443"/>
            <p:cNvSpPr/>
            <p:nvPr/>
          </p:nvSpPr>
          <p:spPr>
            <a:xfrm flipH="1" rot="5400000">
              <a:off x="-1914550" y="3011119"/>
              <a:ext cx="6853553" cy="8402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4810" y="21600"/>
                  </a:moveTo>
                  <a:cubicBezTo>
                    <a:pt x="4422" y="21600"/>
                    <a:pt x="4051" y="21465"/>
                    <a:pt x="3680" y="21062"/>
                  </a:cubicBezTo>
                  <a:cubicBezTo>
                    <a:pt x="3383" y="20793"/>
                    <a:pt x="3077" y="20389"/>
                    <a:pt x="2789" y="19985"/>
                  </a:cubicBezTo>
                  <a:cubicBezTo>
                    <a:pt x="2607" y="19783"/>
                    <a:pt x="2426" y="19514"/>
                    <a:pt x="2252" y="19312"/>
                  </a:cubicBezTo>
                  <a:cubicBezTo>
                    <a:pt x="1815" y="18774"/>
                    <a:pt x="1345" y="18303"/>
                    <a:pt x="891" y="18303"/>
                  </a:cubicBezTo>
                  <a:cubicBezTo>
                    <a:pt x="833" y="18303"/>
                    <a:pt x="776" y="18303"/>
                    <a:pt x="718" y="18303"/>
                  </a:cubicBezTo>
                  <a:cubicBezTo>
                    <a:pt x="462" y="18370"/>
                    <a:pt x="215" y="18707"/>
                    <a:pt x="0" y="19043"/>
                  </a:cubicBezTo>
                  <a:cubicBezTo>
                    <a:pt x="0" y="18639"/>
                    <a:pt x="0" y="18639"/>
                    <a:pt x="0" y="18639"/>
                  </a:cubicBezTo>
                  <a:cubicBezTo>
                    <a:pt x="206" y="18303"/>
                    <a:pt x="454" y="17899"/>
                    <a:pt x="718" y="17899"/>
                  </a:cubicBezTo>
                  <a:cubicBezTo>
                    <a:pt x="759" y="17899"/>
                    <a:pt x="809" y="17832"/>
                    <a:pt x="850" y="17832"/>
                  </a:cubicBezTo>
                  <a:cubicBezTo>
                    <a:pt x="1502" y="17832"/>
                    <a:pt x="2145" y="18707"/>
                    <a:pt x="2772" y="19514"/>
                  </a:cubicBezTo>
                  <a:cubicBezTo>
                    <a:pt x="3053" y="19850"/>
                    <a:pt x="3341" y="20254"/>
                    <a:pt x="3630" y="20523"/>
                  </a:cubicBezTo>
                  <a:cubicBezTo>
                    <a:pt x="4068" y="20994"/>
                    <a:pt x="4488" y="21196"/>
                    <a:pt x="4893" y="21196"/>
                  </a:cubicBezTo>
                  <a:cubicBezTo>
                    <a:pt x="5553" y="21196"/>
                    <a:pt x="6155" y="20591"/>
                    <a:pt x="6699" y="19379"/>
                  </a:cubicBezTo>
                  <a:cubicBezTo>
                    <a:pt x="6757" y="19245"/>
                    <a:pt x="6807" y="19178"/>
                    <a:pt x="6864" y="19043"/>
                  </a:cubicBezTo>
                  <a:cubicBezTo>
                    <a:pt x="7228" y="18168"/>
                    <a:pt x="7599" y="17361"/>
                    <a:pt x="7987" y="17226"/>
                  </a:cubicBezTo>
                  <a:cubicBezTo>
                    <a:pt x="8077" y="17159"/>
                    <a:pt x="8176" y="17159"/>
                    <a:pt x="8292" y="17159"/>
                  </a:cubicBezTo>
                  <a:cubicBezTo>
                    <a:pt x="8440" y="17159"/>
                    <a:pt x="8581" y="17159"/>
                    <a:pt x="8729" y="17226"/>
                  </a:cubicBezTo>
                  <a:cubicBezTo>
                    <a:pt x="8869" y="17226"/>
                    <a:pt x="9018" y="17293"/>
                    <a:pt x="9166" y="17293"/>
                  </a:cubicBezTo>
                  <a:cubicBezTo>
                    <a:pt x="9274" y="17293"/>
                    <a:pt x="9373" y="17226"/>
                    <a:pt x="9472" y="17226"/>
                  </a:cubicBezTo>
                  <a:cubicBezTo>
                    <a:pt x="9628" y="17159"/>
                    <a:pt x="9793" y="17092"/>
                    <a:pt x="9950" y="17024"/>
                  </a:cubicBezTo>
                  <a:cubicBezTo>
                    <a:pt x="10222" y="16890"/>
                    <a:pt x="10503" y="16755"/>
                    <a:pt x="10783" y="16755"/>
                  </a:cubicBezTo>
                  <a:cubicBezTo>
                    <a:pt x="10817" y="16755"/>
                    <a:pt x="10858" y="16755"/>
                    <a:pt x="10891" y="16755"/>
                  </a:cubicBezTo>
                  <a:cubicBezTo>
                    <a:pt x="10990" y="16755"/>
                    <a:pt x="11097" y="16822"/>
                    <a:pt x="11196" y="16822"/>
                  </a:cubicBezTo>
                  <a:cubicBezTo>
                    <a:pt x="11345" y="16890"/>
                    <a:pt x="11493" y="16890"/>
                    <a:pt x="11642" y="16890"/>
                  </a:cubicBezTo>
                  <a:cubicBezTo>
                    <a:pt x="11897" y="16890"/>
                    <a:pt x="12104" y="16822"/>
                    <a:pt x="12293" y="16553"/>
                  </a:cubicBezTo>
                  <a:cubicBezTo>
                    <a:pt x="12698" y="15948"/>
                    <a:pt x="12978" y="14198"/>
                    <a:pt x="13275" y="12247"/>
                  </a:cubicBezTo>
                  <a:cubicBezTo>
                    <a:pt x="13333" y="11910"/>
                    <a:pt x="13382" y="11574"/>
                    <a:pt x="13440" y="11237"/>
                  </a:cubicBezTo>
                  <a:cubicBezTo>
                    <a:pt x="13787" y="9084"/>
                    <a:pt x="14216" y="8209"/>
                    <a:pt x="14554" y="7738"/>
                  </a:cubicBezTo>
                  <a:cubicBezTo>
                    <a:pt x="15016" y="7065"/>
                    <a:pt x="15453" y="5652"/>
                    <a:pt x="15874" y="4307"/>
                  </a:cubicBezTo>
                  <a:cubicBezTo>
                    <a:pt x="16320" y="2893"/>
                    <a:pt x="16773" y="1480"/>
                    <a:pt x="17252" y="807"/>
                  </a:cubicBezTo>
                  <a:cubicBezTo>
                    <a:pt x="17664" y="269"/>
                    <a:pt x="18102" y="0"/>
                    <a:pt x="18646" y="0"/>
                  </a:cubicBezTo>
                  <a:cubicBezTo>
                    <a:pt x="18952" y="0"/>
                    <a:pt x="19257" y="67"/>
                    <a:pt x="19562" y="202"/>
                  </a:cubicBezTo>
                  <a:cubicBezTo>
                    <a:pt x="19777" y="202"/>
                    <a:pt x="19991" y="269"/>
                    <a:pt x="20206" y="336"/>
                  </a:cubicBezTo>
                  <a:cubicBezTo>
                    <a:pt x="20643" y="336"/>
                    <a:pt x="21130" y="404"/>
                    <a:pt x="21600" y="1346"/>
                  </a:cubicBezTo>
                  <a:cubicBezTo>
                    <a:pt x="21600" y="1884"/>
                    <a:pt x="21600" y="1884"/>
                    <a:pt x="21600" y="1884"/>
                  </a:cubicBezTo>
                  <a:cubicBezTo>
                    <a:pt x="21130" y="1009"/>
                    <a:pt x="20651" y="875"/>
                    <a:pt x="20206" y="807"/>
                  </a:cubicBezTo>
                  <a:cubicBezTo>
                    <a:pt x="19983" y="807"/>
                    <a:pt x="19760" y="740"/>
                    <a:pt x="19537" y="606"/>
                  </a:cubicBezTo>
                  <a:cubicBezTo>
                    <a:pt x="19273" y="538"/>
                    <a:pt x="18993" y="404"/>
                    <a:pt x="18721" y="404"/>
                  </a:cubicBezTo>
                  <a:cubicBezTo>
                    <a:pt x="18704" y="404"/>
                    <a:pt x="18704" y="404"/>
                    <a:pt x="18704" y="404"/>
                  </a:cubicBezTo>
                  <a:cubicBezTo>
                    <a:pt x="18102" y="404"/>
                    <a:pt x="17615" y="740"/>
                    <a:pt x="17161" y="1480"/>
                  </a:cubicBezTo>
                  <a:cubicBezTo>
                    <a:pt x="16674" y="2221"/>
                    <a:pt x="16237" y="3634"/>
                    <a:pt x="15759" y="5181"/>
                  </a:cubicBezTo>
                  <a:cubicBezTo>
                    <a:pt x="15569" y="5854"/>
                    <a:pt x="15346" y="6594"/>
                    <a:pt x="15123" y="7133"/>
                  </a:cubicBezTo>
                  <a:cubicBezTo>
                    <a:pt x="14942" y="7604"/>
                    <a:pt x="14769" y="7940"/>
                    <a:pt x="14579" y="8209"/>
                  </a:cubicBezTo>
                  <a:cubicBezTo>
                    <a:pt x="14472" y="8411"/>
                    <a:pt x="14472" y="8411"/>
                    <a:pt x="14472" y="8411"/>
                  </a:cubicBezTo>
                  <a:cubicBezTo>
                    <a:pt x="14249" y="8748"/>
                    <a:pt x="14018" y="9219"/>
                    <a:pt x="13795" y="10026"/>
                  </a:cubicBezTo>
                  <a:cubicBezTo>
                    <a:pt x="13597" y="10834"/>
                    <a:pt x="13440" y="11910"/>
                    <a:pt x="13267" y="12987"/>
                  </a:cubicBezTo>
                  <a:cubicBezTo>
                    <a:pt x="13242" y="13121"/>
                    <a:pt x="13242" y="13121"/>
                    <a:pt x="13242" y="13121"/>
                  </a:cubicBezTo>
                  <a:cubicBezTo>
                    <a:pt x="12929" y="15207"/>
                    <a:pt x="12632" y="16688"/>
                    <a:pt x="12211" y="17159"/>
                  </a:cubicBezTo>
                  <a:cubicBezTo>
                    <a:pt x="12038" y="17293"/>
                    <a:pt x="11856" y="17361"/>
                    <a:pt x="11633" y="17361"/>
                  </a:cubicBezTo>
                  <a:cubicBezTo>
                    <a:pt x="11485" y="17361"/>
                    <a:pt x="11345" y="17361"/>
                    <a:pt x="11204" y="17361"/>
                  </a:cubicBezTo>
                  <a:cubicBezTo>
                    <a:pt x="11105" y="17293"/>
                    <a:pt x="10998" y="17293"/>
                    <a:pt x="10891" y="17293"/>
                  </a:cubicBezTo>
                  <a:cubicBezTo>
                    <a:pt x="10866" y="17293"/>
                    <a:pt x="10833" y="17293"/>
                    <a:pt x="10808" y="17293"/>
                  </a:cubicBezTo>
                  <a:cubicBezTo>
                    <a:pt x="10528" y="17293"/>
                    <a:pt x="10247" y="17428"/>
                    <a:pt x="9975" y="17495"/>
                  </a:cubicBezTo>
                  <a:cubicBezTo>
                    <a:pt x="9810" y="17630"/>
                    <a:pt x="9637" y="17697"/>
                    <a:pt x="9472" y="17697"/>
                  </a:cubicBezTo>
                  <a:cubicBezTo>
                    <a:pt x="9216" y="17764"/>
                    <a:pt x="9026" y="17832"/>
                    <a:pt x="8845" y="17832"/>
                  </a:cubicBezTo>
                  <a:cubicBezTo>
                    <a:pt x="8795" y="17832"/>
                    <a:pt x="8737" y="17832"/>
                    <a:pt x="8688" y="17832"/>
                  </a:cubicBezTo>
                  <a:cubicBezTo>
                    <a:pt x="8605" y="17832"/>
                    <a:pt x="8523" y="17764"/>
                    <a:pt x="8440" y="17764"/>
                  </a:cubicBezTo>
                  <a:cubicBezTo>
                    <a:pt x="8341" y="17697"/>
                    <a:pt x="8242" y="17697"/>
                    <a:pt x="8143" y="17697"/>
                  </a:cubicBezTo>
                  <a:cubicBezTo>
                    <a:pt x="8094" y="17697"/>
                    <a:pt x="8036" y="17697"/>
                    <a:pt x="7987" y="17697"/>
                  </a:cubicBezTo>
                  <a:cubicBezTo>
                    <a:pt x="7624" y="17899"/>
                    <a:pt x="7277" y="18639"/>
                    <a:pt x="6947" y="19379"/>
                  </a:cubicBezTo>
                  <a:cubicBezTo>
                    <a:pt x="6831" y="19649"/>
                    <a:pt x="6716" y="19918"/>
                    <a:pt x="6600" y="20120"/>
                  </a:cubicBezTo>
                  <a:cubicBezTo>
                    <a:pt x="6188" y="20927"/>
                    <a:pt x="5734" y="21398"/>
                    <a:pt x="5173" y="21600"/>
                  </a:cubicBezTo>
                  <a:cubicBezTo>
                    <a:pt x="5049" y="21600"/>
                    <a:pt x="4934" y="21600"/>
                    <a:pt x="481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8163" name="Freeform 444"/>
            <p:cNvSpPr/>
            <p:nvPr/>
          </p:nvSpPr>
          <p:spPr>
            <a:xfrm flipH="1" rot="5400000">
              <a:off x="1858239" y="76635"/>
              <a:ext cx="157078" cy="127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16920" y="17280"/>
                    <a:pt x="11880" y="12960"/>
                    <a:pt x="7200" y="432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1600" y="0"/>
                    <a:pt x="21600" y="0"/>
                    <a:pt x="21600" y="0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8164" name="Freeform 445"/>
            <p:cNvSpPr/>
            <p:nvPr/>
          </p:nvSpPr>
          <p:spPr>
            <a:xfrm flipH="1" rot="5400000">
              <a:off x="-1018031" y="3894301"/>
              <a:ext cx="5273901" cy="6534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3720" y="21600"/>
                  </a:moveTo>
                  <a:cubicBezTo>
                    <a:pt x="3398" y="21600"/>
                    <a:pt x="3098" y="21427"/>
                    <a:pt x="2830" y="21082"/>
                  </a:cubicBezTo>
                  <a:cubicBezTo>
                    <a:pt x="2530" y="20736"/>
                    <a:pt x="2219" y="20218"/>
                    <a:pt x="1930" y="19613"/>
                  </a:cubicBezTo>
                  <a:cubicBezTo>
                    <a:pt x="1597" y="19008"/>
                    <a:pt x="1254" y="18403"/>
                    <a:pt x="911" y="18058"/>
                  </a:cubicBezTo>
                  <a:cubicBezTo>
                    <a:pt x="772" y="17885"/>
                    <a:pt x="622" y="17798"/>
                    <a:pt x="482" y="17798"/>
                  </a:cubicBezTo>
                  <a:cubicBezTo>
                    <a:pt x="322" y="17798"/>
                    <a:pt x="161" y="17885"/>
                    <a:pt x="0" y="18144"/>
                  </a:cubicBezTo>
                  <a:cubicBezTo>
                    <a:pt x="0" y="17798"/>
                    <a:pt x="0" y="17798"/>
                    <a:pt x="0" y="17798"/>
                  </a:cubicBezTo>
                  <a:cubicBezTo>
                    <a:pt x="172" y="17539"/>
                    <a:pt x="354" y="17453"/>
                    <a:pt x="515" y="17453"/>
                  </a:cubicBezTo>
                  <a:cubicBezTo>
                    <a:pt x="654" y="17453"/>
                    <a:pt x="793" y="17539"/>
                    <a:pt x="933" y="17712"/>
                  </a:cubicBezTo>
                  <a:cubicBezTo>
                    <a:pt x="1243" y="18058"/>
                    <a:pt x="1554" y="18576"/>
                    <a:pt x="1865" y="19181"/>
                  </a:cubicBezTo>
                  <a:cubicBezTo>
                    <a:pt x="2187" y="19699"/>
                    <a:pt x="2519" y="20304"/>
                    <a:pt x="2851" y="20650"/>
                  </a:cubicBezTo>
                  <a:cubicBezTo>
                    <a:pt x="3119" y="20995"/>
                    <a:pt x="3398" y="21082"/>
                    <a:pt x="3709" y="21082"/>
                  </a:cubicBezTo>
                  <a:cubicBezTo>
                    <a:pt x="4116" y="21082"/>
                    <a:pt x="4513" y="20909"/>
                    <a:pt x="4888" y="20650"/>
                  </a:cubicBezTo>
                  <a:cubicBezTo>
                    <a:pt x="5413" y="20304"/>
                    <a:pt x="5949" y="20045"/>
                    <a:pt x="6475" y="19699"/>
                  </a:cubicBezTo>
                  <a:cubicBezTo>
                    <a:pt x="6882" y="19526"/>
                    <a:pt x="6882" y="19526"/>
                    <a:pt x="6882" y="19526"/>
                  </a:cubicBezTo>
                  <a:cubicBezTo>
                    <a:pt x="7997" y="18922"/>
                    <a:pt x="9155" y="18317"/>
                    <a:pt x="10302" y="18317"/>
                  </a:cubicBezTo>
                  <a:cubicBezTo>
                    <a:pt x="10527" y="18317"/>
                    <a:pt x="10741" y="18317"/>
                    <a:pt x="10945" y="18317"/>
                  </a:cubicBezTo>
                  <a:cubicBezTo>
                    <a:pt x="11277" y="18403"/>
                    <a:pt x="11577" y="18490"/>
                    <a:pt x="11877" y="18490"/>
                  </a:cubicBezTo>
                  <a:cubicBezTo>
                    <a:pt x="13046" y="18490"/>
                    <a:pt x="14064" y="17885"/>
                    <a:pt x="14986" y="16675"/>
                  </a:cubicBezTo>
                  <a:cubicBezTo>
                    <a:pt x="15715" y="15811"/>
                    <a:pt x="16272" y="14515"/>
                    <a:pt x="16787" y="12614"/>
                  </a:cubicBezTo>
                  <a:cubicBezTo>
                    <a:pt x="16948" y="12010"/>
                    <a:pt x="17108" y="11318"/>
                    <a:pt x="17269" y="10714"/>
                  </a:cubicBezTo>
                  <a:cubicBezTo>
                    <a:pt x="17591" y="9418"/>
                    <a:pt x="17923" y="8122"/>
                    <a:pt x="18255" y="7171"/>
                  </a:cubicBezTo>
                  <a:cubicBezTo>
                    <a:pt x="18706" y="5789"/>
                    <a:pt x="19167" y="4838"/>
                    <a:pt x="19617" y="3888"/>
                  </a:cubicBezTo>
                  <a:cubicBezTo>
                    <a:pt x="19799" y="3456"/>
                    <a:pt x="19981" y="3110"/>
                    <a:pt x="20153" y="2678"/>
                  </a:cubicBezTo>
                  <a:cubicBezTo>
                    <a:pt x="20367" y="2246"/>
                    <a:pt x="20571" y="1728"/>
                    <a:pt x="20775" y="1210"/>
                  </a:cubicBezTo>
                  <a:cubicBezTo>
                    <a:pt x="20946" y="864"/>
                    <a:pt x="21118" y="432"/>
                    <a:pt x="21278" y="0"/>
                  </a:cubicBezTo>
                  <a:cubicBezTo>
                    <a:pt x="21600" y="86"/>
                    <a:pt x="21600" y="86"/>
                    <a:pt x="21600" y="86"/>
                  </a:cubicBezTo>
                  <a:cubicBezTo>
                    <a:pt x="19863" y="3974"/>
                    <a:pt x="19863" y="3974"/>
                    <a:pt x="19863" y="3974"/>
                  </a:cubicBezTo>
                  <a:cubicBezTo>
                    <a:pt x="19724" y="4320"/>
                    <a:pt x="19585" y="4579"/>
                    <a:pt x="19435" y="4925"/>
                  </a:cubicBezTo>
                  <a:cubicBezTo>
                    <a:pt x="18952" y="5962"/>
                    <a:pt x="18448" y="7085"/>
                    <a:pt x="17977" y="8726"/>
                  </a:cubicBezTo>
                  <a:cubicBezTo>
                    <a:pt x="17762" y="9504"/>
                    <a:pt x="17548" y="10282"/>
                    <a:pt x="17334" y="11146"/>
                  </a:cubicBezTo>
                  <a:cubicBezTo>
                    <a:pt x="17055" y="12269"/>
                    <a:pt x="16755" y="13392"/>
                    <a:pt x="16465" y="14342"/>
                  </a:cubicBezTo>
                  <a:cubicBezTo>
                    <a:pt x="15929" y="16070"/>
                    <a:pt x="15372" y="16934"/>
                    <a:pt x="14697" y="17626"/>
                  </a:cubicBezTo>
                  <a:cubicBezTo>
                    <a:pt x="13839" y="18576"/>
                    <a:pt x="12906" y="19008"/>
                    <a:pt x="11770" y="19008"/>
                  </a:cubicBezTo>
                  <a:cubicBezTo>
                    <a:pt x="11470" y="19008"/>
                    <a:pt x="11148" y="18922"/>
                    <a:pt x="10784" y="18922"/>
                  </a:cubicBezTo>
                  <a:cubicBezTo>
                    <a:pt x="10612" y="18835"/>
                    <a:pt x="10452" y="18835"/>
                    <a:pt x="10291" y="18835"/>
                  </a:cubicBezTo>
                  <a:cubicBezTo>
                    <a:pt x="9133" y="18835"/>
                    <a:pt x="7954" y="19440"/>
                    <a:pt x="6818" y="20045"/>
                  </a:cubicBezTo>
                  <a:cubicBezTo>
                    <a:pt x="6721" y="20131"/>
                    <a:pt x="6721" y="20131"/>
                    <a:pt x="6721" y="20131"/>
                  </a:cubicBezTo>
                  <a:cubicBezTo>
                    <a:pt x="6239" y="20390"/>
                    <a:pt x="5756" y="20650"/>
                    <a:pt x="5285" y="20909"/>
                  </a:cubicBezTo>
                  <a:cubicBezTo>
                    <a:pt x="4727" y="21254"/>
                    <a:pt x="4727" y="21254"/>
                    <a:pt x="4727" y="21254"/>
                  </a:cubicBezTo>
                  <a:cubicBezTo>
                    <a:pt x="4352" y="21427"/>
                    <a:pt x="4041" y="21600"/>
                    <a:pt x="372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8165" name="Freeform 446"/>
            <p:cNvSpPr/>
            <p:nvPr/>
          </p:nvSpPr>
          <p:spPr>
            <a:xfrm flipH="1" rot="5400000">
              <a:off x="-705360" y="4206972"/>
              <a:ext cx="4894548" cy="4075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779" y="21600"/>
                  </a:moveTo>
                  <a:cubicBezTo>
                    <a:pt x="1594" y="21600"/>
                    <a:pt x="1398" y="21462"/>
                    <a:pt x="1201" y="21323"/>
                  </a:cubicBezTo>
                  <a:cubicBezTo>
                    <a:pt x="797" y="21185"/>
                    <a:pt x="393" y="20908"/>
                    <a:pt x="0" y="20492"/>
                  </a:cubicBezTo>
                  <a:cubicBezTo>
                    <a:pt x="0" y="20077"/>
                    <a:pt x="0" y="20077"/>
                    <a:pt x="0" y="20077"/>
                  </a:cubicBezTo>
                  <a:cubicBezTo>
                    <a:pt x="335" y="20354"/>
                    <a:pt x="693" y="20492"/>
                    <a:pt x="1028" y="20631"/>
                  </a:cubicBezTo>
                  <a:cubicBezTo>
                    <a:pt x="1132" y="20631"/>
                    <a:pt x="1236" y="20631"/>
                    <a:pt x="1340" y="20769"/>
                  </a:cubicBezTo>
                  <a:cubicBezTo>
                    <a:pt x="1479" y="20769"/>
                    <a:pt x="1617" y="20769"/>
                    <a:pt x="1756" y="20769"/>
                  </a:cubicBezTo>
                  <a:cubicBezTo>
                    <a:pt x="2333" y="20769"/>
                    <a:pt x="2899" y="20354"/>
                    <a:pt x="3442" y="19246"/>
                  </a:cubicBezTo>
                  <a:cubicBezTo>
                    <a:pt x="4204" y="17862"/>
                    <a:pt x="4967" y="15646"/>
                    <a:pt x="5533" y="13846"/>
                  </a:cubicBezTo>
                  <a:cubicBezTo>
                    <a:pt x="5799" y="13015"/>
                    <a:pt x="6076" y="12046"/>
                    <a:pt x="6330" y="11077"/>
                  </a:cubicBezTo>
                  <a:cubicBezTo>
                    <a:pt x="6630" y="9831"/>
                    <a:pt x="6942" y="8723"/>
                    <a:pt x="7254" y="7754"/>
                  </a:cubicBezTo>
                  <a:cubicBezTo>
                    <a:pt x="7600" y="6923"/>
                    <a:pt x="7947" y="6369"/>
                    <a:pt x="8328" y="6369"/>
                  </a:cubicBezTo>
                  <a:cubicBezTo>
                    <a:pt x="8559" y="6369"/>
                    <a:pt x="8813" y="6508"/>
                    <a:pt x="9102" y="6923"/>
                  </a:cubicBezTo>
                  <a:cubicBezTo>
                    <a:pt x="9610" y="7615"/>
                    <a:pt x="10084" y="9277"/>
                    <a:pt x="10581" y="10938"/>
                  </a:cubicBezTo>
                  <a:cubicBezTo>
                    <a:pt x="10673" y="11215"/>
                    <a:pt x="10777" y="11492"/>
                    <a:pt x="10869" y="11769"/>
                  </a:cubicBezTo>
                  <a:cubicBezTo>
                    <a:pt x="12302" y="16477"/>
                    <a:pt x="13584" y="18969"/>
                    <a:pt x="14785" y="19385"/>
                  </a:cubicBezTo>
                  <a:cubicBezTo>
                    <a:pt x="14889" y="19385"/>
                    <a:pt x="15004" y="19385"/>
                    <a:pt x="15108" y="19385"/>
                  </a:cubicBezTo>
                  <a:cubicBezTo>
                    <a:pt x="16310" y="19385"/>
                    <a:pt x="17488" y="17169"/>
                    <a:pt x="18631" y="12600"/>
                  </a:cubicBezTo>
                  <a:cubicBezTo>
                    <a:pt x="19313" y="9969"/>
                    <a:pt x="19914" y="7200"/>
                    <a:pt x="20468" y="4154"/>
                  </a:cubicBezTo>
                  <a:cubicBezTo>
                    <a:pt x="20745" y="2631"/>
                    <a:pt x="21022" y="1246"/>
                    <a:pt x="21323" y="0"/>
                  </a:cubicBezTo>
                  <a:cubicBezTo>
                    <a:pt x="21600" y="138"/>
                    <a:pt x="21600" y="138"/>
                    <a:pt x="21600" y="138"/>
                  </a:cubicBezTo>
                  <a:cubicBezTo>
                    <a:pt x="21196" y="1662"/>
                    <a:pt x="20803" y="3462"/>
                    <a:pt x="20387" y="5677"/>
                  </a:cubicBezTo>
                  <a:cubicBezTo>
                    <a:pt x="19810" y="8723"/>
                    <a:pt x="19221" y="11354"/>
                    <a:pt x="18655" y="13569"/>
                  </a:cubicBezTo>
                  <a:cubicBezTo>
                    <a:pt x="17465" y="18138"/>
                    <a:pt x="16333" y="20354"/>
                    <a:pt x="15178" y="20354"/>
                  </a:cubicBezTo>
                  <a:cubicBezTo>
                    <a:pt x="15097" y="20354"/>
                    <a:pt x="15028" y="20354"/>
                    <a:pt x="14947" y="20354"/>
                  </a:cubicBezTo>
                  <a:cubicBezTo>
                    <a:pt x="13699" y="19938"/>
                    <a:pt x="12394" y="17723"/>
                    <a:pt x="11066" y="13569"/>
                  </a:cubicBezTo>
                  <a:cubicBezTo>
                    <a:pt x="10892" y="13015"/>
                    <a:pt x="10731" y="12462"/>
                    <a:pt x="10557" y="11769"/>
                  </a:cubicBezTo>
                  <a:cubicBezTo>
                    <a:pt x="10095" y="10246"/>
                    <a:pt x="9610" y="8585"/>
                    <a:pt x="9102" y="7892"/>
                  </a:cubicBezTo>
                  <a:cubicBezTo>
                    <a:pt x="8802" y="7477"/>
                    <a:pt x="8548" y="7338"/>
                    <a:pt x="8305" y="7338"/>
                  </a:cubicBezTo>
                  <a:cubicBezTo>
                    <a:pt x="7889" y="7338"/>
                    <a:pt x="7508" y="7892"/>
                    <a:pt x="7138" y="9138"/>
                  </a:cubicBezTo>
                  <a:cubicBezTo>
                    <a:pt x="6873" y="9969"/>
                    <a:pt x="6596" y="10938"/>
                    <a:pt x="6330" y="11908"/>
                  </a:cubicBezTo>
                  <a:cubicBezTo>
                    <a:pt x="5995" y="13154"/>
                    <a:pt x="5648" y="14400"/>
                    <a:pt x="5302" y="15508"/>
                  </a:cubicBezTo>
                  <a:cubicBezTo>
                    <a:pt x="4655" y="17446"/>
                    <a:pt x="3939" y="19385"/>
                    <a:pt x="3211" y="20492"/>
                  </a:cubicBezTo>
                  <a:cubicBezTo>
                    <a:pt x="2749" y="21185"/>
                    <a:pt x="2276" y="21600"/>
                    <a:pt x="1779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8166" name="Freeform 447"/>
            <p:cNvSpPr/>
            <p:nvPr/>
          </p:nvSpPr>
          <p:spPr>
            <a:xfrm flipH="1" rot="5400000">
              <a:off x="-357867" y="4557429"/>
              <a:ext cx="4418875" cy="18226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24" y="21600"/>
                  </a:moveTo>
                  <a:cubicBezTo>
                    <a:pt x="1727" y="21600"/>
                    <a:pt x="1369" y="20366"/>
                    <a:pt x="1024" y="17897"/>
                  </a:cubicBezTo>
                  <a:cubicBezTo>
                    <a:pt x="870" y="16663"/>
                    <a:pt x="870" y="16663"/>
                    <a:pt x="870" y="16663"/>
                  </a:cubicBezTo>
                  <a:cubicBezTo>
                    <a:pt x="589" y="14503"/>
                    <a:pt x="294" y="12343"/>
                    <a:pt x="0" y="12034"/>
                  </a:cubicBezTo>
                  <a:cubicBezTo>
                    <a:pt x="0" y="11109"/>
                    <a:pt x="0" y="11109"/>
                    <a:pt x="0" y="11109"/>
                  </a:cubicBezTo>
                  <a:cubicBezTo>
                    <a:pt x="13" y="11109"/>
                    <a:pt x="38" y="11109"/>
                    <a:pt x="51" y="11109"/>
                  </a:cubicBezTo>
                  <a:cubicBezTo>
                    <a:pt x="307" y="11726"/>
                    <a:pt x="550" y="13269"/>
                    <a:pt x="781" y="14811"/>
                  </a:cubicBezTo>
                  <a:cubicBezTo>
                    <a:pt x="870" y="15429"/>
                    <a:pt x="870" y="15429"/>
                    <a:pt x="870" y="15429"/>
                  </a:cubicBezTo>
                  <a:cubicBezTo>
                    <a:pt x="1318" y="18514"/>
                    <a:pt x="1740" y="20057"/>
                    <a:pt x="2175" y="20057"/>
                  </a:cubicBezTo>
                  <a:cubicBezTo>
                    <a:pt x="2431" y="20057"/>
                    <a:pt x="2674" y="19440"/>
                    <a:pt x="2943" y="18514"/>
                  </a:cubicBezTo>
                  <a:cubicBezTo>
                    <a:pt x="3250" y="17589"/>
                    <a:pt x="3557" y="16046"/>
                    <a:pt x="3852" y="14503"/>
                  </a:cubicBezTo>
                  <a:cubicBezTo>
                    <a:pt x="4184" y="12960"/>
                    <a:pt x="4530" y="11417"/>
                    <a:pt x="4875" y="10183"/>
                  </a:cubicBezTo>
                  <a:cubicBezTo>
                    <a:pt x="5618" y="7714"/>
                    <a:pt x="6206" y="6171"/>
                    <a:pt x="6756" y="5246"/>
                  </a:cubicBezTo>
                  <a:cubicBezTo>
                    <a:pt x="7140" y="4629"/>
                    <a:pt x="7550" y="4320"/>
                    <a:pt x="7972" y="4320"/>
                  </a:cubicBezTo>
                  <a:cubicBezTo>
                    <a:pt x="8791" y="4320"/>
                    <a:pt x="9700" y="5554"/>
                    <a:pt x="10813" y="8023"/>
                  </a:cubicBezTo>
                  <a:cubicBezTo>
                    <a:pt x="12118" y="11417"/>
                    <a:pt x="13462" y="13269"/>
                    <a:pt x="14882" y="13886"/>
                  </a:cubicBezTo>
                  <a:cubicBezTo>
                    <a:pt x="15291" y="13886"/>
                    <a:pt x="15727" y="14194"/>
                    <a:pt x="16174" y="14194"/>
                  </a:cubicBezTo>
                  <a:cubicBezTo>
                    <a:pt x="17160" y="14194"/>
                    <a:pt x="18439" y="13269"/>
                    <a:pt x="19706" y="7406"/>
                  </a:cubicBezTo>
                  <a:cubicBezTo>
                    <a:pt x="20167" y="5246"/>
                    <a:pt x="20653" y="2777"/>
                    <a:pt x="21203" y="0"/>
                  </a:cubicBezTo>
                  <a:cubicBezTo>
                    <a:pt x="21600" y="0"/>
                    <a:pt x="21600" y="0"/>
                    <a:pt x="21600" y="0"/>
                  </a:cubicBezTo>
                  <a:cubicBezTo>
                    <a:pt x="21370" y="1234"/>
                    <a:pt x="21370" y="1234"/>
                    <a:pt x="21370" y="1234"/>
                  </a:cubicBezTo>
                  <a:cubicBezTo>
                    <a:pt x="20743" y="4629"/>
                    <a:pt x="20103" y="8023"/>
                    <a:pt x="19450" y="10491"/>
                  </a:cubicBezTo>
                  <a:cubicBezTo>
                    <a:pt x="18734" y="13269"/>
                    <a:pt x="17979" y="15120"/>
                    <a:pt x="17173" y="15737"/>
                  </a:cubicBezTo>
                  <a:cubicBezTo>
                    <a:pt x="16827" y="15737"/>
                    <a:pt x="16482" y="16046"/>
                    <a:pt x="16085" y="16046"/>
                  </a:cubicBezTo>
                  <a:cubicBezTo>
                    <a:pt x="15714" y="16046"/>
                    <a:pt x="15317" y="15737"/>
                    <a:pt x="14792" y="15737"/>
                  </a:cubicBezTo>
                  <a:cubicBezTo>
                    <a:pt x="14447" y="15429"/>
                    <a:pt x="14447" y="15429"/>
                    <a:pt x="14447" y="15429"/>
                  </a:cubicBezTo>
                  <a:cubicBezTo>
                    <a:pt x="13782" y="15120"/>
                    <a:pt x="13091" y="14811"/>
                    <a:pt x="12425" y="13577"/>
                  </a:cubicBezTo>
                  <a:cubicBezTo>
                    <a:pt x="11964" y="12651"/>
                    <a:pt x="11491" y="11726"/>
                    <a:pt x="11043" y="10491"/>
                  </a:cubicBezTo>
                  <a:cubicBezTo>
                    <a:pt x="10071" y="8331"/>
                    <a:pt x="9047" y="5863"/>
                    <a:pt x="8049" y="5863"/>
                  </a:cubicBezTo>
                  <a:cubicBezTo>
                    <a:pt x="7921" y="5863"/>
                    <a:pt x="7806" y="5863"/>
                    <a:pt x="7678" y="5863"/>
                  </a:cubicBezTo>
                  <a:cubicBezTo>
                    <a:pt x="6910" y="6480"/>
                    <a:pt x="6129" y="8023"/>
                    <a:pt x="5285" y="10491"/>
                  </a:cubicBezTo>
                  <a:cubicBezTo>
                    <a:pt x="4875" y="12034"/>
                    <a:pt x="4453" y="13886"/>
                    <a:pt x="4056" y="15737"/>
                  </a:cubicBezTo>
                  <a:cubicBezTo>
                    <a:pt x="3724" y="16971"/>
                    <a:pt x="3391" y="18514"/>
                    <a:pt x="3058" y="19749"/>
                  </a:cubicBezTo>
                  <a:cubicBezTo>
                    <a:pt x="2713" y="20983"/>
                    <a:pt x="2406" y="21600"/>
                    <a:pt x="2124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8167" name="Freeform 448"/>
            <p:cNvSpPr/>
            <p:nvPr/>
          </p:nvSpPr>
          <p:spPr>
            <a:xfrm flipH="1" rot="5400000">
              <a:off x="675722" y="4936041"/>
              <a:ext cx="976540" cy="1229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621" y="21600"/>
                  </a:moveTo>
                  <a:cubicBezTo>
                    <a:pt x="1042" y="21600"/>
                    <a:pt x="521" y="21600"/>
                    <a:pt x="0" y="21140"/>
                  </a:cubicBezTo>
                  <a:cubicBezTo>
                    <a:pt x="579" y="20681"/>
                    <a:pt x="1158" y="20681"/>
                    <a:pt x="1737" y="20221"/>
                  </a:cubicBezTo>
                  <a:cubicBezTo>
                    <a:pt x="2838" y="19762"/>
                    <a:pt x="3996" y="19302"/>
                    <a:pt x="5096" y="18383"/>
                  </a:cubicBezTo>
                  <a:cubicBezTo>
                    <a:pt x="5849" y="17464"/>
                    <a:pt x="6660" y="16545"/>
                    <a:pt x="7354" y="15626"/>
                  </a:cubicBezTo>
                  <a:cubicBezTo>
                    <a:pt x="8397" y="14247"/>
                    <a:pt x="9439" y="12868"/>
                    <a:pt x="10482" y="11949"/>
                  </a:cubicBezTo>
                  <a:cubicBezTo>
                    <a:pt x="11176" y="11489"/>
                    <a:pt x="11929" y="11030"/>
                    <a:pt x="12682" y="11030"/>
                  </a:cubicBezTo>
                  <a:cubicBezTo>
                    <a:pt x="13840" y="10111"/>
                    <a:pt x="15056" y="9651"/>
                    <a:pt x="16214" y="8732"/>
                  </a:cubicBezTo>
                  <a:cubicBezTo>
                    <a:pt x="17720" y="7353"/>
                    <a:pt x="19226" y="4596"/>
                    <a:pt x="20673" y="1838"/>
                  </a:cubicBezTo>
                  <a:cubicBezTo>
                    <a:pt x="20963" y="1379"/>
                    <a:pt x="21253" y="919"/>
                    <a:pt x="21600" y="0"/>
                  </a:cubicBezTo>
                  <a:cubicBezTo>
                    <a:pt x="20036" y="7353"/>
                    <a:pt x="18125" y="9191"/>
                    <a:pt x="16562" y="10570"/>
                  </a:cubicBezTo>
                  <a:cubicBezTo>
                    <a:pt x="15346" y="11489"/>
                    <a:pt x="14130" y="12409"/>
                    <a:pt x="12914" y="12868"/>
                  </a:cubicBezTo>
                  <a:cubicBezTo>
                    <a:pt x="12219" y="13328"/>
                    <a:pt x="11524" y="13328"/>
                    <a:pt x="10829" y="13787"/>
                  </a:cubicBezTo>
                  <a:cubicBezTo>
                    <a:pt x="9729" y="14706"/>
                    <a:pt x="8686" y="16085"/>
                    <a:pt x="7702" y="17004"/>
                  </a:cubicBezTo>
                  <a:cubicBezTo>
                    <a:pt x="6833" y="18383"/>
                    <a:pt x="5965" y="19302"/>
                    <a:pt x="5038" y="20221"/>
                  </a:cubicBezTo>
                  <a:cubicBezTo>
                    <a:pt x="3822" y="21140"/>
                    <a:pt x="2664" y="21600"/>
                    <a:pt x="1621" y="21600"/>
                  </a:cubicBezTo>
                  <a:cubicBezTo>
                    <a:pt x="1621" y="21600"/>
                    <a:pt x="1621" y="21600"/>
                    <a:pt x="1621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8168" name="Freeform 449"/>
            <p:cNvSpPr/>
            <p:nvPr/>
          </p:nvSpPr>
          <p:spPr>
            <a:xfrm flipH="1" rot="5400000">
              <a:off x="953569" y="4961972"/>
              <a:ext cx="348236" cy="444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299" y="21600"/>
                  </a:moveTo>
                  <a:cubicBezTo>
                    <a:pt x="812" y="21600"/>
                    <a:pt x="487" y="21600"/>
                    <a:pt x="0" y="21600"/>
                  </a:cubicBezTo>
                  <a:cubicBezTo>
                    <a:pt x="3573" y="20329"/>
                    <a:pt x="6983" y="15247"/>
                    <a:pt x="10556" y="11435"/>
                  </a:cubicBezTo>
                  <a:cubicBezTo>
                    <a:pt x="11044" y="10165"/>
                    <a:pt x="11044" y="10165"/>
                    <a:pt x="11044" y="10165"/>
                  </a:cubicBezTo>
                  <a:cubicBezTo>
                    <a:pt x="11856" y="8894"/>
                    <a:pt x="12668" y="7624"/>
                    <a:pt x="13480" y="6353"/>
                  </a:cubicBezTo>
                  <a:cubicBezTo>
                    <a:pt x="15753" y="3812"/>
                    <a:pt x="18027" y="0"/>
                    <a:pt x="20138" y="0"/>
                  </a:cubicBezTo>
                  <a:cubicBezTo>
                    <a:pt x="20626" y="0"/>
                    <a:pt x="21113" y="0"/>
                    <a:pt x="21600" y="0"/>
                  </a:cubicBezTo>
                  <a:cubicBezTo>
                    <a:pt x="18677" y="7624"/>
                    <a:pt x="15591" y="11435"/>
                    <a:pt x="12343" y="13976"/>
                  </a:cubicBezTo>
                  <a:cubicBezTo>
                    <a:pt x="11368" y="15247"/>
                    <a:pt x="10232" y="16518"/>
                    <a:pt x="9257" y="16518"/>
                  </a:cubicBezTo>
                  <a:cubicBezTo>
                    <a:pt x="6171" y="20329"/>
                    <a:pt x="3573" y="21600"/>
                    <a:pt x="1299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8169" name="Freeform 450"/>
            <p:cNvSpPr/>
            <p:nvPr/>
          </p:nvSpPr>
          <p:spPr>
            <a:xfrm flipH="1" rot="5400000">
              <a:off x="986911" y="5008652"/>
              <a:ext cx="284516" cy="355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387" y="21600"/>
                  </a:moveTo>
                  <a:cubicBezTo>
                    <a:pt x="793" y="21600"/>
                    <a:pt x="396" y="21600"/>
                    <a:pt x="0" y="21600"/>
                  </a:cubicBezTo>
                  <a:cubicBezTo>
                    <a:pt x="3171" y="15429"/>
                    <a:pt x="6738" y="10800"/>
                    <a:pt x="10106" y="7714"/>
                  </a:cubicBezTo>
                  <a:cubicBezTo>
                    <a:pt x="12881" y="4629"/>
                    <a:pt x="12881" y="4629"/>
                    <a:pt x="12881" y="4629"/>
                  </a:cubicBezTo>
                  <a:cubicBezTo>
                    <a:pt x="14862" y="1543"/>
                    <a:pt x="16844" y="0"/>
                    <a:pt x="18826" y="0"/>
                  </a:cubicBezTo>
                  <a:cubicBezTo>
                    <a:pt x="19817" y="0"/>
                    <a:pt x="20807" y="0"/>
                    <a:pt x="21600" y="1543"/>
                  </a:cubicBezTo>
                  <a:cubicBezTo>
                    <a:pt x="21600" y="3086"/>
                    <a:pt x="21600" y="4629"/>
                    <a:pt x="21600" y="4629"/>
                  </a:cubicBezTo>
                  <a:cubicBezTo>
                    <a:pt x="19222" y="7714"/>
                    <a:pt x="16844" y="9257"/>
                    <a:pt x="14466" y="10800"/>
                  </a:cubicBezTo>
                  <a:cubicBezTo>
                    <a:pt x="12881" y="12343"/>
                    <a:pt x="11097" y="13886"/>
                    <a:pt x="9512" y="15429"/>
                  </a:cubicBezTo>
                  <a:cubicBezTo>
                    <a:pt x="8125" y="16971"/>
                    <a:pt x="8125" y="16971"/>
                    <a:pt x="8125" y="16971"/>
                  </a:cubicBezTo>
                  <a:cubicBezTo>
                    <a:pt x="5945" y="18514"/>
                    <a:pt x="3567" y="21600"/>
                    <a:pt x="1387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8170" name="Freeform 451"/>
            <p:cNvSpPr/>
            <p:nvPr/>
          </p:nvSpPr>
          <p:spPr>
            <a:xfrm flipH="1" rot="5400000">
              <a:off x="1021734" y="5009391"/>
              <a:ext cx="222278" cy="3408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4066" y="21600"/>
                  </a:moveTo>
                  <a:cubicBezTo>
                    <a:pt x="2795" y="21600"/>
                    <a:pt x="1525" y="21600"/>
                    <a:pt x="0" y="21600"/>
                  </a:cubicBezTo>
                  <a:cubicBezTo>
                    <a:pt x="3558" y="18277"/>
                    <a:pt x="7369" y="16615"/>
                    <a:pt x="10927" y="11631"/>
                  </a:cubicBezTo>
                  <a:cubicBezTo>
                    <a:pt x="12198" y="11631"/>
                    <a:pt x="13468" y="9969"/>
                    <a:pt x="14739" y="8308"/>
                  </a:cubicBezTo>
                  <a:cubicBezTo>
                    <a:pt x="17026" y="4985"/>
                    <a:pt x="19313" y="1662"/>
                    <a:pt x="21600" y="0"/>
                  </a:cubicBezTo>
                  <a:cubicBezTo>
                    <a:pt x="17534" y="14954"/>
                    <a:pt x="11689" y="21600"/>
                    <a:pt x="4066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8171" name="Freeform 516"/>
            <p:cNvSpPr/>
            <p:nvPr/>
          </p:nvSpPr>
          <p:spPr>
            <a:xfrm flipH="1" rot="5400000">
              <a:off x="579435" y="230509"/>
              <a:ext cx="500802" cy="22820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17" h="21600" fill="norm" stroke="1" extrusionOk="0">
                  <a:moveTo>
                    <a:pt x="15120" y="21600"/>
                  </a:moveTo>
                  <a:cubicBezTo>
                    <a:pt x="14574" y="21600"/>
                    <a:pt x="14029" y="21600"/>
                    <a:pt x="13374" y="21352"/>
                  </a:cubicBezTo>
                  <a:cubicBezTo>
                    <a:pt x="13047" y="21352"/>
                    <a:pt x="12720" y="21600"/>
                    <a:pt x="12502" y="21600"/>
                  </a:cubicBezTo>
                  <a:cubicBezTo>
                    <a:pt x="12502" y="21600"/>
                    <a:pt x="12502" y="21600"/>
                    <a:pt x="12502" y="21600"/>
                  </a:cubicBezTo>
                  <a:cubicBezTo>
                    <a:pt x="10756" y="21600"/>
                    <a:pt x="9011" y="20359"/>
                    <a:pt x="7483" y="19366"/>
                  </a:cubicBezTo>
                  <a:cubicBezTo>
                    <a:pt x="5520" y="18124"/>
                    <a:pt x="2792" y="16386"/>
                    <a:pt x="1047" y="12662"/>
                  </a:cubicBezTo>
                  <a:cubicBezTo>
                    <a:pt x="174" y="10924"/>
                    <a:pt x="-153" y="9186"/>
                    <a:pt x="65" y="7697"/>
                  </a:cubicBezTo>
                  <a:cubicBezTo>
                    <a:pt x="720" y="3724"/>
                    <a:pt x="4865" y="993"/>
                    <a:pt x="6611" y="497"/>
                  </a:cubicBezTo>
                  <a:cubicBezTo>
                    <a:pt x="8247" y="248"/>
                    <a:pt x="9774" y="0"/>
                    <a:pt x="11192" y="0"/>
                  </a:cubicBezTo>
                  <a:cubicBezTo>
                    <a:pt x="12502" y="0"/>
                    <a:pt x="13920" y="0"/>
                    <a:pt x="15120" y="497"/>
                  </a:cubicBezTo>
                  <a:cubicBezTo>
                    <a:pt x="17956" y="1241"/>
                    <a:pt x="19702" y="3228"/>
                    <a:pt x="20465" y="6455"/>
                  </a:cubicBezTo>
                  <a:cubicBezTo>
                    <a:pt x="21447" y="10924"/>
                    <a:pt x="20792" y="16138"/>
                    <a:pt x="18829" y="19117"/>
                  </a:cubicBezTo>
                  <a:cubicBezTo>
                    <a:pt x="17847" y="20855"/>
                    <a:pt x="16538" y="21600"/>
                    <a:pt x="15120" y="21600"/>
                  </a:cubicBezTo>
                  <a:close/>
                  <a:moveTo>
                    <a:pt x="10756" y="745"/>
                  </a:moveTo>
                  <a:cubicBezTo>
                    <a:pt x="8247" y="993"/>
                    <a:pt x="5629" y="1241"/>
                    <a:pt x="3229" y="3228"/>
                  </a:cubicBezTo>
                  <a:cubicBezTo>
                    <a:pt x="2683" y="3724"/>
                    <a:pt x="829" y="5462"/>
                    <a:pt x="720" y="8441"/>
                  </a:cubicBezTo>
                  <a:cubicBezTo>
                    <a:pt x="611" y="9683"/>
                    <a:pt x="938" y="11172"/>
                    <a:pt x="1702" y="12414"/>
                  </a:cubicBezTo>
                  <a:cubicBezTo>
                    <a:pt x="3665" y="15641"/>
                    <a:pt x="6174" y="17628"/>
                    <a:pt x="8356" y="18869"/>
                  </a:cubicBezTo>
                  <a:cubicBezTo>
                    <a:pt x="9120" y="19366"/>
                    <a:pt x="9120" y="19366"/>
                    <a:pt x="9120" y="19366"/>
                  </a:cubicBezTo>
                  <a:cubicBezTo>
                    <a:pt x="9774" y="19614"/>
                    <a:pt x="10429" y="19862"/>
                    <a:pt x="11411" y="20110"/>
                  </a:cubicBezTo>
                  <a:cubicBezTo>
                    <a:pt x="11411" y="20110"/>
                    <a:pt x="11411" y="20110"/>
                    <a:pt x="11411" y="20110"/>
                  </a:cubicBezTo>
                  <a:cubicBezTo>
                    <a:pt x="11738" y="20359"/>
                    <a:pt x="12065" y="20359"/>
                    <a:pt x="12502" y="20359"/>
                  </a:cubicBezTo>
                  <a:cubicBezTo>
                    <a:pt x="12720" y="20359"/>
                    <a:pt x="13047" y="20359"/>
                    <a:pt x="13374" y="20359"/>
                  </a:cubicBezTo>
                  <a:cubicBezTo>
                    <a:pt x="13811" y="20359"/>
                    <a:pt x="14247" y="20359"/>
                    <a:pt x="14683" y="20359"/>
                  </a:cubicBezTo>
                  <a:cubicBezTo>
                    <a:pt x="15774" y="20359"/>
                    <a:pt x="17192" y="20359"/>
                    <a:pt x="18283" y="18621"/>
                  </a:cubicBezTo>
                  <a:cubicBezTo>
                    <a:pt x="19702" y="16138"/>
                    <a:pt x="20465" y="12662"/>
                    <a:pt x="20247" y="9434"/>
                  </a:cubicBezTo>
                  <a:cubicBezTo>
                    <a:pt x="19920" y="5959"/>
                    <a:pt x="18829" y="3476"/>
                    <a:pt x="17083" y="2483"/>
                  </a:cubicBezTo>
                  <a:cubicBezTo>
                    <a:pt x="15447" y="1241"/>
                    <a:pt x="13592" y="745"/>
                    <a:pt x="11192" y="745"/>
                  </a:cubicBezTo>
                  <a:lnTo>
                    <a:pt x="10756" y="745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8172" name="Freeform 517"/>
            <p:cNvSpPr/>
            <p:nvPr/>
          </p:nvSpPr>
          <p:spPr>
            <a:xfrm flipH="1" rot="5400000">
              <a:off x="371276" y="273327"/>
              <a:ext cx="908226" cy="3704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26" h="21600" fill="norm" stroke="1" extrusionOk="0">
                  <a:moveTo>
                    <a:pt x="16623" y="21600"/>
                  </a:moveTo>
                  <a:cubicBezTo>
                    <a:pt x="15754" y="21600"/>
                    <a:pt x="14760" y="21448"/>
                    <a:pt x="13519" y="21144"/>
                  </a:cubicBezTo>
                  <a:cubicBezTo>
                    <a:pt x="10602" y="20231"/>
                    <a:pt x="7871" y="18101"/>
                    <a:pt x="5636" y="16276"/>
                  </a:cubicBezTo>
                  <a:cubicBezTo>
                    <a:pt x="5388" y="15972"/>
                    <a:pt x="5388" y="15972"/>
                    <a:pt x="5388" y="15972"/>
                  </a:cubicBezTo>
                  <a:cubicBezTo>
                    <a:pt x="4023" y="14755"/>
                    <a:pt x="733" y="12017"/>
                    <a:pt x="112" y="8214"/>
                  </a:cubicBezTo>
                  <a:cubicBezTo>
                    <a:pt x="-74" y="7149"/>
                    <a:pt x="-12" y="6085"/>
                    <a:pt x="174" y="5020"/>
                  </a:cubicBezTo>
                  <a:cubicBezTo>
                    <a:pt x="733" y="2282"/>
                    <a:pt x="1912" y="1065"/>
                    <a:pt x="3774" y="1065"/>
                  </a:cubicBezTo>
                  <a:cubicBezTo>
                    <a:pt x="4209" y="1065"/>
                    <a:pt x="4705" y="1217"/>
                    <a:pt x="5140" y="1217"/>
                  </a:cubicBezTo>
                  <a:cubicBezTo>
                    <a:pt x="5760" y="1369"/>
                    <a:pt x="6381" y="1521"/>
                    <a:pt x="7064" y="1521"/>
                  </a:cubicBezTo>
                  <a:cubicBezTo>
                    <a:pt x="8988" y="1521"/>
                    <a:pt x="10788" y="913"/>
                    <a:pt x="12774" y="456"/>
                  </a:cubicBezTo>
                  <a:cubicBezTo>
                    <a:pt x="13147" y="456"/>
                    <a:pt x="13147" y="456"/>
                    <a:pt x="13147" y="456"/>
                  </a:cubicBezTo>
                  <a:cubicBezTo>
                    <a:pt x="13954" y="152"/>
                    <a:pt x="14760" y="0"/>
                    <a:pt x="15505" y="0"/>
                  </a:cubicBezTo>
                  <a:cubicBezTo>
                    <a:pt x="18112" y="0"/>
                    <a:pt x="20098" y="1521"/>
                    <a:pt x="21526" y="4259"/>
                  </a:cubicBezTo>
                  <a:cubicBezTo>
                    <a:pt x="21526" y="4563"/>
                    <a:pt x="21526" y="4563"/>
                    <a:pt x="21526" y="4563"/>
                  </a:cubicBezTo>
                  <a:cubicBezTo>
                    <a:pt x="20036" y="1977"/>
                    <a:pt x="18050" y="608"/>
                    <a:pt x="15505" y="608"/>
                  </a:cubicBezTo>
                  <a:cubicBezTo>
                    <a:pt x="14574" y="608"/>
                    <a:pt x="13519" y="913"/>
                    <a:pt x="12402" y="1217"/>
                  </a:cubicBezTo>
                  <a:cubicBezTo>
                    <a:pt x="10478" y="1977"/>
                    <a:pt x="8864" y="2282"/>
                    <a:pt x="7250" y="2282"/>
                  </a:cubicBezTo>
                  <a:cubicBezTo>
                    <a:pt x="6629" y="2282"/>
                    <a:pt x="6009" y="2130"/>
                    <a:pt x="5388" y="2130"/>
                  </a:cubicBezTo>
                  <a:cubicBezTo>
                    <a:pt x="5016" y="1977"/>
                    <a:pt x="5016" y="1977"/>
                    <a:pt x="5016" y="1977"/>
                  </a:cubicBezTo>
                  <a:cubicBezTo>
                    <a:pt x="4581" y="1977"/>
                    <a:pt x="4085" y="1825"/>
                    <a:pt x="3650" y="1825"/>
                  </a:cubicBezTo>
                  <a:cubicBezTo>
                    <a:pt x="3029" y="1825"/>
                    <a:pt x="2595" y="1977"/>
                    <a:pt x="2160" y="2282"/>
                  </a:cubicBezTo>
                  <a:cubicBezTo>
                    <a:pt x="1292" y="2890"/>
                    <a:pt x="174" y="4715"/>
                    <a:pt x="423" y="7149"/>
                  </a:cubicBezTo>
                  <a:cubicBezTo>
                    <a:pt x="795" y="10496"/>
                    <a:pt x="2595" y="12321"/>
                    <a:pt x="3836" y="13538"/>
                  </a:cubicBezTo>
                  <a:cubicBezTo>
                    <a:pt x="5512" y="15211"/>
                    <a:pt x="7064" y="16580"/>
                    <a:pt x="8492" y="17645"/>
                  </a:cubicBezTo>
                  <a:cubicBezTo>
                    <a:pt x="11533" y="19775"/>
                    <a:pt x="14202" y="20839"/>
                    <a:pt x="16623" y="20839"/>
                  </a:cubicBezTo>
                  <a:cubicBezTo>
                    <a:pt x="16871" y="20839"/>
                    <a:pt x="16871" y="20839"/>
                    <a:pt x="16871" y="20839"/>
                  </a:cubicBezTo>
                  <a:cubicBezTo>
                    <a:pt x="18609" y="20839"/>
                    <a:pt x="20036" y="20079"/>
                    <a:pt x="21154" y="18558"/>
                  </a:cubicBezTo>
                  <a:cubicBezTo>
                    <a:pt x="21278" y="18558"/>
                    <a:pt x="21402" y="18254"/>
                    <a:pt x="21526" y="18101"/>
                  </a:cubicBezTo>
                  <a:cubicBezTo>
                    <a:pt x="21526" y="19014"/>
                    <a:pt x="21526" y="19014"/>
                    <a:pt x="21526" y="19014"/>
                  </a:cubicBezTo>
                  <a:cubicBezTo>
                    <a:pt x="20098" y="20839"/>
                    <a:pt x="18547" y="21600"/>
                    <a:pt x="16623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8173" name="Freeform 518"/>
            <p:cNvSpPr/>
            <p:nvPr/>
          </p:nvSpPr>
          <p:spPr>
            <a:xfrm flipH="1" rot="5400000">
              <a:off x="169140" y="353953"/>
              <a:ext cx="1306572" cy="6075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20" h="21600" fill="norm" stroke="1" extrusionOk="0">
                  <a:moveTo>
                    <a:pt x="19063" y="21600"/>
                  </a:moveTo>
                  <a:cubicBezTo>
                    <a:pt x="17295" y="21600"/>
                    <a:pt x="15527" y="20948"/>
                    <a:pt x="13889" y="20203"/>
                  </a:cubicBezTo>
                  <a:cubicBezTo>
                    <a:pt x="13458" y="20017"/>
                    <a:pt x="13070" y="19924"/>
                    <a:pt x="12639" y="19738"/>
                  </a:cubicBezTo>
                  <a:cubicBezTo>
                    <a:pt x="10569" y="18807"/>
                    <a:pt x="8370" y="17969"/>
                    <a:pt x="6344" y="16386"/>
                  </a:cubicBezTo>
                  <a:cubicBezTo>
                    <a:pt x="4663" y="15083"/>
                    <a:pt x="3326" y="13779"/>
                    <a:pt x="2248" y="12010"/>
                  </a:cubicBezTo>
                  <a:cubicBezTo>
                    <a:pt x="1429" y="10707"/>
                    <a:pt x="265" y="8752"/>
                    <a:pt x="49" y="6331"/>
                  </a:cubicBezTo>
                  <a:cubicBezTo>
                    <a:pt x="-80" y="4934"/>
                    <a:pt x="49" y="3817"/>
                    <a:pt x="394" y="2886"/>
                  </a:cubicBezTo>
                  <a:cubicBezTo>
                    <a:pt x="1386" y="372"/>
                    <a:pt x="3800" y="93"/>
                    <a:pt x="4835" y="93"/>
                  </a:cubicBezTo>
                  <a:cubicBezTo>
                    <a:pt x="5180" y="93"/>
                    <a:pt x="5525" y="93"/>
                    <a:pt x="5870" y="186"/>
                  </a:cubicBezTo>
                  <a:cubicBezTo>
                    <a:pt x="6430" y="279"/>
                    <a:pt x="7034" y="466"/>
                    <a:pt x="7594" y="559"/>
                  </a:cubicBezTo>
                  <a:cubicBezTo>
                    <a:pt x="8586" y="838"/>
                    <a:pt x="9621" y="1117"/>
                    <a:pt x="10655" y="1117"/>
                  </a:cubicBezTo>
                  <a:cubicBezTo>
                    <a:pt x="10698" y="1117"/>
                    <a:pt x="10698" y="1117"/>
                    <a:pt x="10698" y="1117"/>
                  </a:cubicBezTo>
                  <a:cubicBezTo>
                    <a:pt x="11906" y="1117"/>
                    <a:pt x="13113" y="838"/>
                    <a:pt x="14277" y="559"/>
                  </a:cubicBezTo>
                  <a:cubicBezTo>
                    <a:pt x="15269" y="372"/>
                    <a:pt x="16303" y="93"/>
                    <a:pt x="17338" y="0"/>
                  </a:cubicBezTo>
                  <a:cubicBezTo>
                    <a:pt x="17510" y="0"/>
                    <a:pt x="17640" y="0"/>
                    <a:pt x="17812" y="0"/>
                  </a:cubicBezTo>
                  <a:cubicBezTo>
                    <a:pt x="19321" y="0"/>
                    <a:pt x="20528" y="559"/>
                    <a:pt x="21520" y="1676"/>
                  </a:cubicBezTo>
                  <a:cubicBezTo>
                    <a:pt x="21520" y="2328"/>
                    <a:pt x="21520" y="2328"/>
                    <a:pt x="21520" y="2328"/>
                  </a:cubicBezTo>
                  <a:cubicBezTo>
                    <a:pt x="20442" y="1117"/>
                    <a:pt x="19278" y="466"/>
                    <a:pt x="17985" y="466"/>
                  </a:cubicBezTo>
                  <a:cubicBezTo>
                    <a:pt x="17855" y="466"/>
                    <a:pt x="17855" y="466"/>
                    <a:pt x="17855" y="466"/>
                  </a:cubicBezTo>
                  <a:cubicBezTo>
                    <a:pt x="16734" y="559"/>
                    <a:pt x="15613" y="838"/>
                    <a:pt x="14492" y="1024"/>
                  </a:cubicBezTo>
                  <a:cubicBezTo>
                    <a:pt x="13846" y="1210"/>
                    <a:pt x="13199" y="1303"/>
                    <a:pt x="12509" y="1490"/>
                  </a:cubicBezTo>
                  <a:cubicBezTo>
                    <a:pt x="11992" y="1583"/>
                    <a:pt x="11474" y="1583"/>
                    <a:pt x="10957" y="1583"/>
                  </a:cubicBezTo>
                  <a:cubicBezTo>
                    <a:pt x="10095" y="1583"/>
                    <a:pt x="9233" y="1490"/>
                    <a:pt x="8370" y="1210"/>
                  </a:cubicBezTo>
                  <a:cubicBezTo>
                    <a:pt x="7680" y="1024"/>
                    <a:pt x="7680" y="1024"/>
                    <a:pt x="7680" y="1024"/>
                  </a:cubicBezTo>
                  <a:cubicBezTo>
                    <a:pt x="6689" y="745"/>
                    <a:pt x="5611" y="466"/>
                    <a:pt x="4576" y="466"/>
                  </a:cubicBezTo>
                  <a:cubicBezTo>
                    <a:pt x="4231" y="466"/>
                    <a:pt x="3886" y="559"/>
                    <a:pt x="3542" y="652"/>
                  </a:cubicBezTo>
                  <a:cubicBezTo>
                    <a:pt x="2679" y="838"/>
                    <a:pt x="1084" y="1676"/>
                    <a:pt x="480" y="3631"/>
                  </a:cubicBezTo>
                  <a:cubicBezTo>
                    <a:pt x="222" y="4469"/>
                    <a:pt x="179" y="5400"/>
                    <a:pt x="351" y="6424"/>
                  </a:cubicBezTo>
                  <a:cubicBezTo>
                    <a:pt x="696" y="8659"/>
                    <a:pt x="1645" y="10800"/>
                    <a:pt x="3283" y="12941"/>
                  </a:cubicBezTo>
                  <a:cubicBezTo>
                    <a:pt x="4706" y="14710"/>
                    <a:pt x="6387" y="16107"/>
                    <a:pt x="8629" y="17317"/>
                  </a:cubicBezTo>
                  <a:cubicBezTo>
                    <a:pt x="10354" y="18248"/>
                    <a:pt x="12164" y="18993"/>
                    <a:pt x="13889" y="19645"/>
                  </a:cubicBezTo>
                  <a:cubicBezTo>
                    <a:pt x="14492" y="19924"/>
                    <a:pt x="14492" y="19924"/>
                    <a:pt x="14492" y="19924"/>
                  </a:cubicBezTo>
                  <a:cubicBezTo>
                    <a:pt x="16001" y="20483"/>
                    <a:pt x="17424" y="20948"/>
                    <a:pt x="18890" y="20948"/>
                  </a:cubicBezTo>
                  <a:cubicBezTo>
                    <a:pt x="19106" y="20948"/>
                    <a:pt x="19321" y="20948"/>
                    <a:pt x="19537" y="20948"/>
                  </a:cubicBezTo>
                  <a:cubicBezTo>
                    <a:pt x="20227" y="20855"/>
                    <a:pt x="20916" y="20669"/>
                    <a:pt x="21520" y="20297"/>
                  </a:cubicBezTo>
                  <a:cubicBezTo>
                    <a:pt x="21520" y="21041"/>
                    <a:pt x="21520" y="21041"/>
                    <a:pt x="21520" y="21041"/>
                  </a:cubicBezTo>
                  <a:cubicBezTo>
                    <a:pt x="20960" y="21321"/>
                    <a:pt x="20356" y="21507"/>
                    <a:pt x="19752" y="21600"/>
                  </a:cubicBezTo>
                  <a:cubicBezTo>
                    <a:pt x="19494" y="21600"/>
                    <a:pt x="19278" y="21600"/>
                    <a:pt x="19063" y="21600"/>
                  </a:cubicBezTo>
                  <a:cubicBezTo>
                    <a:pt x="19063" y="21600"/>
                    <a:pt x="19063" y="21600"/>
                    <a:pt x="19063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8174" name="Freeform 519"/>
            <p:cNvSpPr/>
            <p:nvPr/>
          </p:nvSpPr>
          <p:spPr>
            <a:xfrm flipH="1" rot="5400000">
              <a:off x="929119" y="5929"/>
              <a:ext cx="23711" cy="207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cubicBezTo>
                    <a:pt x="7200" y="2700"/>
                    <a:pt x="14400" y="5400"/>
                    <a:pt x="21600" y="10800"/>
                  </a:cubicBezTo>
                  <a:cubicBezTo>
                    <a:pt x="21600" y="21600"/>
                    <a:pt x="21600" y="21600"/>
                    <a:pt x="21600" y="21600"/>
                  </a:cubicBezTo>
                  <a:cubicBezTo>
                    <a:pt x="16800" y="18900"/>
                    <a:pt x="2400" y="2700"/>
                    <a:pt x="0" y="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8175" name="Freeform 520"/>
            <p:cNvSpPr/>
            <p:nvPr/>
          </p:nvSpPr>
          <p:spPr>
            <a:xfrm flipH="1" rot="5400000">
              <a:off x="649049" y="20747"/>
              <a:ext cx="53347" cy="207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cubicBezTo>
                    <a:pt x="7560" y="16200"/>
                    <a:pt x="14040" y="10800"/>
                    <a:pt x="21600" y="0"/>
                  </a:cubicBezTo>
                  <a:cubicBezTo>
                    <a:pt x="21600" y="8100"/>
                    <a:pt x="21600" y="8100"/>
                    <a:pt x="21600" y="8100"/>
                  </a:cubicBezTo>
                  <a:cubicBezTo>
                    <a:pt x="14040" y="16200"/>
                    <a:pt x="6480" y="21600"/>
                    <a:pt x="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8176" name="Freeform 521"/>
            <p:cNvSpPr/>
            <p:nvPr/>
          </p:nvSpPr>
          <p:spPr>
            <a:xfrm flipH="1" rot="5400000">
              <a:off x="917263" y="1"/>
              <a:ext cx="37047" cy="370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12343"/>
                  </a:moveTo>
                  <a:cubicBezTo>
                    <a:pt x="13886" y="7714"/>
                    <a:pt x="7714" y="4629"/>
                    <a:pt x="1543" y="0"/>
                  </a:cubicBezTo>
                  <a:cubicBezTo>
                    <a:pt x="0" y="0"/>
                    <a:pt x="0" y="0"/>
                    <a:pt x="0" y="1543"/>
                  </a:cubicBezTo>
                  <a:cubicBezTo>
                    <a:pt x="7714" y="7714"/>
                    <a:pt x="13886" y="13886"/>
                    <a:pt x="21600" y="21600"/>
                  </a:cubicBezTo>
                  <a:lnTo>
                    <a:pt x="21600" y="12343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8177" name="Freeform 522"/>
            <p:cNvSpPr/>
            <p:nvPr/>
          </p:nvSpPr>
          <p:spPr>
            <a:xfrm flipH="1" rot="5400000">
              <a:off x="662708" y="8572"/>
              <a:ext cx="37886" cy="207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40" h="21600" fill="norm" stroke="1" extrusionOk="0">
                  <a:moveTo>
                    <a:pt x="21240" y="0"/>
                  </a:moveTo>
                  <a:cubicBezTo>
                    <a:pt x="15480" y="8100"/>
                    <a:pt x="8280" y="13500"/>
                    <a:pt x="1080" y="16200"/>
                  </a:cubicBezTo>
                  <a:cubicBezTo>
                    <a:pt x="-360" y="16200"/>
                    <a:pt x="-360" y="21600"/>
                    <a:pt x="1080" y="21600"/>
                  </a:cubicBezTo>
                  <a:cubicBezTo>
                    <a:pt x="9720" y="21600"/>
                    <a:pt x="15480" y="21600"/>
                    <a:pt x="21240" y="18900"/>
                  </a:cubicBezTo>
                  <a:lnTo>
                    <a:pt x="21240" y="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8178" name="Freeform 523"/>
            <p:cNvSpPr/>
            <p:nvPr/>
          </p:nvSpPr>
          <p:spPr>
            <a:xfrm flipH="1" rot="5400000">
              <a:off x="906150" y="5189"/>
              <a:ext cx="63721" cy="6223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15300" y="13500"/>
                    <a:pt x="8100" y="6300"/>
                    <a:pt x="0" y="0"/>
                  </a:cubicBezTo>
                  <a:cubicBezTo>
                    <a:pt x="2700" y="1800"/>
                    <a:pt x="5400" y="2700"/>
                    <a:pt x="8100" y="4500"/>
                  </a:cubicBezTo>
                  <a:cubicBezTo>
                    <a:pt x="13500" y="8100"/>
                    <a:pt x="17100" y="11700"/>
                    <a:pt x="21600" y="16200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8179" name="Freeform 524"/>
            <p:cNvSpPr/>
            <p:nvPr/>
          </p:nvSpPr>
          <p:spPr>
            <a:xfrm flipH="1" rot="5400000">
              <a:off x="664608" y="8152"/>
              <a:ext cx="44456" cy="370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082" y="15429"/>
                  </a:moveTo>
                  <a:cubicBezTo>
                    <a:pt x="11435" y="10800"/>
                    <a:pt x="16518" y="6171"/>
                    <a:pt x="21600" y="0"/>
                  </a:cubicBezTo>
                  <a:cubicBezTo>
                    <a:pt x="21600" y="12343"/>
                    <a:pt x="21600" y="12343"/>
                    <a:pt x="21600" y="12343"/>
                  </a:cubicBezTo>
                  <a:cubicBezTo>
                    <a:pt x="15247" y="16971"/>
                    <a:pt x="7624" y="20057"/>
                    <a:pt x="0" y="21600"/>
                  </a:cubicBezTo>
                  <a:cubicBezTo>
                    <a:pt x="1271" y="20057"/>
                    <a:pt x="3812" y="18514"/>
                    <a:pt x="5082" y="15429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8180" name="Freeform 525"/>
            <p:cNvSpPr/>
            <p:nvPr/>
          </p:nvSpPr>
          <p:spPr>
            <a:xfrm flipH="1" rot="5400000">
              <a:off x="676042" y="4024"/>
              <a:ext cx="12701" cy="127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cubicBezTo>
                    <a:pt x="5400" y="14400"/>
                    <a:pt x="16200" y="7200"/>
                    <a:pt x="21600" y="0"/>
                  </a:cubicBezTo>
                  <a:cubicBezTo>
                    <a:pt x="21600" y="7200"/>
                    <a:pt x="21600" y="7200"/>
                    <a:pt x="21600" y="7200"/>
                  </a:cubicBezTo>
                  <a:cubicBezTo>
                    <a:pt x="16200" y="14400"/>
                    <a:pt x="5400" y="14400"/>
                    <a:pt x="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8181" name="Freeform 526"/>
            <p:cNvSpPr/>
            <p:nvPr/>
          </p:nvSpPr>
          <p:spPr>
            <a:xfrm flipH="1" rot="5400000">
              <a:off x="827612" y="74834"/>
              <a:ext cx="245988" cy="1052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20451" y="17280"/>
                    <a:pt x="18843" y="14040"/>
                    <a:pt x="17004" y="11340"/>
                  </a:cubicBezTo>
                  <a:cubicBezTo>
                    <a:pt x="14017" y="7020"/>
                    <a:pt x="10800" y="3780"/>
                    <a:pt x="7583" y="2700"/>
                  </a:cubicBezTo>
                  <a:cubicBezTo>
                    <a:pt x="5055" y="1620"/>
                    <a:pt x="2528" y="1080"/>
                    <a:pt x="0" y="540"/>
                  </a:cubicBezTo>
                  <a:cubicBezTo>
                    <a:pt x="1609" y="0"/>
                    <a:pt x="3217" y="0"/>
                    <a:pt x="4596" y="0"/>
                  </a:cubicBezTo>
                  <a:cubicBezTo>
                    <a:pt x="6664" y="0"/>
                    <a:pt x="8272" y="0"/>
                    <a:pt x="10111" y="1080"/>
                  </a:cubicBezTo>
                  <a:cubicBezTo>
                    <a:pt x="14706" y="3780"/>
                    <a:pt x="17923" y="7560"/>
                    <a:pt x="20221" y="12960"/>
                  </a:cubicBezTo>
                  <a:cubicBezTo>
                    <a:pt x="20681" y="14040"/>
                    <a:pt x="21140" y="15120"/>
                    <a:pt x="21600" y="16200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8182" name="Freeform 527"/>
            <p:cNvSpPr/>
            <p:nvPr/>
          </p:nvSpPr>
          <p:spPr>
            <a:xfrm flipH="1" rot="5400000">
              <a:off x="477155" y="167450"/>
              <a:ext cx="422328" cy="9632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1001" y="21600"/>
                  </a:moveTo>
                  <a:cubicBezTo>
                    <a:pt x="7379" y="21600"/>
                    <a:pt x="3354" y="18097"/>
                    <a:pt x="0" y="14595"/>
                  </a:cubicBezTo>
                  <a:cubicBezTo>
                    <a:pt x="2952" y="16930"/>
                    <a:pt x="6037" y="18097"/>
                    <a:pt x="8989" y="18097"/>
                  </a:cubicBezTo>
                  <a:cubicBezTo>
                    <a:pt x="9257" y="18097"/>
                    <a:pt x="9660" y="18097"/>
                    <a:pt x="10062" y="18097"/>
                  </a:cubicBezTo>
                  <a:cubicBezTo>
                    <a:pt x="13684" y="18097"/>
                    <a:pt x="18783" y="16346"/>
                    <a:pt x="21332" y="1751"/>
                  </a:cubicBezTo>
                  <a:cubicBezTo>
                    <a:pt x="21332" y="1168"/>
                    <a:pt x="21466" y="584"/>
                    <a:pt x="21600" y="0"/>
                  </a:cubicBezTo>
                  <a:cubicBezTo>
                    <a:pt x="21600" y="5254"/>
                    <a:pt x="21600" y="5254"/>
                    <a:pt x="21600" y="5254"/>
                  </a:cubicBezTo>
                  <a:cubicBezTo>
                    <a:pt x="19319" y="16346"/>
                    <a:pt x="15697" y="21600"/>
                    <a:pt x="11001" y="21600"/>
                  </a:cubicBezTo>
                  <a:cubicBezTo>
                    <a:pt x="11001" y="21600"/>
                    <a:pt x="11001" y="21600"/>
                    <a:pt x="11001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8183" name="Freeform 528"/>
            <p:cNvSpPr/>
            <p:nvPr/>
          </p:nvSpPr>
          <p:spPr>
            <a:xfrm flipH="1" rot="5400000">
              <a:off x="328228" y="194865"/>
              <a:ext cx="425291" cy="444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2533" y="21600"/>
                  </a:moveTo>
                  <a:cubicBezTo>
                    <a:pt x="11333" y="21600"/>
                    <a:pt x="10133" y="21600"/>
                    <a:pt x="9067" y="20329"/>
                  </a:cubicBezTo>
                  <a:cubicBezTo>
                    <a:pt x="6667" y="17788"/>
                    <a:pt x="4667" y="13976"/>
                    <a:pt x="2933" y="10165"/>
                  </a:cubicBezTo>
                  <a:cubicBezTo>
                    <a:pt x="1867" y="7624"/>
                    <a:pt x="933" y="5082"/>
                    <a:pt x="0" y="1271"/>
                  </a:cubicBezTo>
                  <a:cubicBezTo>
                    <a:pt x="4400" y="11435"/>
                    <a:pt x="8133" y="15247"/>
                    <a:pt x="11733" y="15247"/>
                  </a:cubicBezTo>
                  <a:cubicBezTo>
                    <a:pt x="14800" y="15247"/>
                    <a:pt x="17600" y="11435"/>
                    <a:pt x="20133" y="3812"/>
                  </a:cubicBezTo>
                  <a:cubicBezTo>
                    <a:pt x="20667" y="2541"/>
                    <a:pt x="21067" y="1271"/>
                    <a:pt x="21600" y="0"/>
                  </a:cubicBezTo>
                  <a:cubicBezTo>
                    <a:pt x="21600" y="8894"/>
                    <a:pt x="21600" y="8894"/>
                    <a:pt x="21600" y="8894"/>
                  </a:cubicBezTo>
                  <a:cubicBezTo>
                    <a:pt x="18667" y="17788"/>
                    <a:pt x="15600" y="21600"/>
                    <a:pt x="12533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8184" name="Freeform 529"/>
            <p:cNvSpPr/>
            <p:nvPr/>
          </p:nvSpPr>
          <p:spPr>
            <a:xfrm flipH="1" rot="5400000">
              <a:off x="71896" y="359322"/>
              <a:ext cx="1552925" cy="84317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35" h="21600" fill="norm" stroke="1" extrusionOk="0">
                  <a:moveTo>
                    <a:pt x="20066" y="21600"/>
                  </a:moveTo>
                  <a:cubicBezTo>
                    <a:pt x="19674" y="21600"/>
                    <a:pt x="19282" y="21533"/>
                    <a:pt x="18854" y="21466"/>
                  </a:cubicBezTo>
                  <a:cubicBezTo>
                    <a:pt x="18604" y="21399"/>
                    <a:pt x="18355" y="21332"/>
                    <a:pt x="18105" y="21265"/>
                  </a:cubicBezTo>
                  <a:cubicBezTo>
                    <a:pt x="15610" y="20862"/>
                    <a:pt x="13258" y="20057"/>
                    <a:pt x="11190" y="18850"/>
                  </a:cubicBezTo>
                  <a:cubicBezTo>
                    <a:pt x="9373" y="17843"/>
                    <a:pt x="7626" y="16502"/>
                    <a:pt x="6129" y="15361"/>
                  </a:cubicBezTo>
                  <a:cubicBezTo>
                    <a:pt x="5131" y="14624"/>
                    <a:pt x="4062" y="13819"/>
                    <a:pt x="3099" y="12678"/>
                  </a:cubicBezTo>
                  <a:cubicBezTo>
                    <a:pt x="2208" y="11605"/>
                    <a:pt x="-465" y="8452"/>
                    <a:pt x="70" y="5031"/>
                  </a:cubicBezTo>
                  <a:cubicBezTo>
                    <a:pt x="355" y="3220"/>
                    <a:pt x="1388" y="1945"/>
                    <a:pt x="2280" y="1543"/>
                  </a:cubicBezTo>
                  <a:cubicBezTo>
                    <a:pt x="2850" y="1275"/>
                    <a:pt x="3456" y="1140"/>
                    <a:pt x="4204" y="1140"/>
                  </a:cubicBezTo>
                  <a:cubicBezTo>
                    <a:pt x="4632" y="1140"/>
                    <a:pt x="5060" y="1207"/>
                    <a:pt x="5487" y="1207"/>
                  </a:cubicBezTo>
                  <a:cubicBezTo>
                    <a:pt x="5880" y="1275"/>
                    <a:pt x="6307" y="1275"/>
                    <a:pt x="6735" y="1275"/>
                  </a:cubicBezTo>
                  <a:cubicBezTo>
                    <a:pt x="6806" y="1275"/>
                    <a:pt x="6806" y="1275"/>
                    <a:pt x="6806" y="1275"/>
                  </a:cubicBezTo>
                  <a:cubicBezTo>
                    <a:pt x="8695" y="1275"/>
                    <a:pt x="10549" y="872"/>
                    <a:pt x="12260" y="402"/>
                  </a:cubicBezTo>
                  <a:cubicBezTo>
                    <a:pt x="13115" y="201"/>
                    <a:pt x="14220" y="0"/>
                    <a:pt x="15361" y="0"/>
                  </a:cubicBezTo>
                  <a:cubicBezTo>
                    <a:pt x="15824" y="0"/>
                    <a:pt x="16252" y="0"/>
                    <a:pt x="16680" y="67"/>
                  </a:cubicBezTo>
                  <a:cubicBezTo>
                    <a:pt x="18070" y="335"/>
                    <a:pt x="19495" y="1140"/>
                    <a:pt x="21135" y="2482"/>
                  </a:cubicBezTo>
                  <a:cubicBezTo>
                    <a:pt x="21135" y="3019"/>
                    <a:pt x="21135" y="3019"/>
                    <a:pt x="21135" y="3019"/>
                  </a:cubicBezTo>
                  <a:cubicBezTo>
                    <a:pt x="20101" y="2080"/>
                    <a:pt x="18961" y="1207"/>
                    <a:pt x="17678" y="805"/>
                  </a:cubicBezTo>
                  <a:cubicBezTo>
                    <a:pt x="16929" y="537"/>
                    <a:pt x="16109" y="402"/>
                    <a:pt x="15254" y="402"/>
                  </a:cubicBezTo>
                  <a:cubicBezTo>
                    <a:pt x="14612" y="402"/>
                    <a:pt x="13971" y="470"/>
                    <a:pt x="13258" y="671"/>
                  </a:cubicBezTo>
                  <a:cubicBezTo>
                    <a:pt x="12687" y="738"/>
                    <a:pt x="12117" y="872"/>
                    <a:pt x="11547" y="1006"/>
                  </a:cubicBezTo>
                  <a:cubicBezTo>
                    <a:pt x="10406" y="1342"/>
                    <a:pt x="9230" y="1610"/>
                    <a:pt x="8054" y="1677"/>
                  </a:cubicBezTo>
                  <a:cubicBezTo>
                    <a:pt x="7697" y="1677"/>
                    <a:pt x="7341" y="1744"/>
                    <a:pt x="6949" y="1744"/>
                  </a:cubicBezTo>
                  <a:cubicBezTo>
                    <a:pt x="6379" y="1744"/>
                    <a:pt x="5808" y="1677"/>
                    <a:pt x="5274" y="1610"/>
                  </a:cubicBezTo>
                  <a:cubicBezTo>
                    <a:pt x="5202" y="1610"/>
                    <a:pt x="5202" y="1610"/>
                    <a:pt x="5202" y="1610"/>
                  </a:cubicBezTo>
                  <a:cubicBezTo>
                    <a:pt x="4846" y="1610"/>
                    <a:pt x="4454" y="1543"/>
                    <a:pt x="4062" y="1543"/>
                  </a:cubicBezTo>
                  <a:cubicBezTo>
                    <a:pt x="3741" y="1543"/>
                    <a:pt x="3456" y="1610"/>
                    <a:pt x="3171" y="1677"/>
                  </a:cubicBezTo>
                  <a:cubicBezTo>
                    <a:pt x="1994" y="1945"/>
                    <a:pt x="177" y="3354"/>
                    <a:pt x="284" y="6037"/>
                  </a:cubicBezTo>
                  <a:cubicBezTo>
                    <a:pt x="355" y="7983"/>
                    <a:pt x="1282" y="9593"/>
                    <a:pt x="1994" y="10666"/>
                  </a:cubicBezTo>
                  <a:cubicBezTo>
                    <a:pt x="4026" y="13752"/>
                    <a:pt x="6592" y="15429"/>
                    <a:pt x="9087" y="17106"/>
                  </a:cubicBezTo>
                  <a:cubicBezTo>
                    <a:pt x="9337" y="17240"/>
                    <a:pt x="9337" y="17240"/>
                    <a:pt x="9337" y="17240"/>
                  </a:cubicBezTo>
                  <a:cubicBezTo>
                    <a:pt x="12759" y="19520"/>
                    <a:pt x="16359" y="20795"/>
                    <a:pt x="20101" y="21130"/>
                  </a:cubicBezTo>
                  <a:cubicBezTo>
                    <a:pt x="20137" y="21130"/>
                    <a:pt x="20173" y="21130"/>
                    <a:pt x="20173" y="21198"/>
                  </a:cubicBezTo>
                  <a:cubicBezTo>
                    <a:pt x="20208" y="21198"/>
                    <a:pt x="20208" y="21198"/>
                    <a:pt x="20208" y="21198"/>
                  </a:cubicBezTo>
                  <a:cubicBezTo>
                    <a:pt x="20244" y="21198"/>
                    <a:pt x="20244" y="21198"/>
                    <a:pt x="20244" y="21198"/>
                  </a:cubicBezTo>
                  <a:cubicBezTo>
                    <a:pt x="20529" y="21198"/>
                    <a:pt x="20850" y="21130"/>
                    <a:pt x="21135" y="21063"/>
                  </a:cubicBezTo>
                  <a:cubicBezTo>
                    <a:pt x="21135" y="21466"/>
                    <a:pt x="21135" y="21466"/>
                    <a:pt x="21135" y="21466"/>
                  </a:cubicBezTo>
                  <a:cubicBezTo>
                    <a:pt x="20779" y="21533"/>
                    <a:pt x="20422" y="21600"/>
                    <a:pt x="20066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8185" name="Freeform 530"/>
            <p:cNvSpPr/>
            <p:nvPr/>
          </p:nvSpPr>
          <p:spPr>
            <a:xfrm flipH="1" rot="5400000">
              <a:off x="391208" y="51865"/>
              <a:ext cx="115585" cy="207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9327" y="21600"/>
                  </a:moveTo>
                  <a:cubicBezTo>
                    <a:pt x="5891" y="21600"/>
                    <a:pt x="2945" y="18900"/>
                    <a:pt x="0" y="16200"/>
                  </a:cubicBezTo>
                  <a:cubicBezTo>
                    <a:pt x="1964" y="16200"/>
                    <a:pt x="3927" y="13500"/>
                    <a:pt x="5891" y="13500"/>
                  </a:cubicBezTo>
                  <a:cubicBezTo>
                    <a:pt x="7364" y="10800"/>
                    <a:pt x="9327" y="8100"/>
                    <a:pt x="10800" y="8100"/>
                  </a:cubicBezTo>
                  <a:cubicBezTo>
                    <a:pt x="14727" y="5400"/>
                    <a:pt x="18164" y="2700"/>
                    <a:pt x="21600" y="0"/>
                  </a:cubicBezTo>
                  <a:cubicBezTo>
                    <a:pt x="21600" y="13500"/>
                    <a:pt x="21600" y="13500"/>
                    <a:pt x="21600" y="13500"/>
                  </a:cubicBezTo>
                  <a:cubicBezTo>
                    <a:pt x="17182" y="18900"/>
                    <a:pt x="13745" y="21600"/>
                    <a:pt x="10800" y="21600"/>
                  </a:cubicBezTo>
                  <a:cubicBezTo>
                    <a:pt x="10309" y="21600"/>
                    <a:pt x="9818" y="21600"/>
                    <a:pt x="9327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8186" name="Freeform 531"/>
            <p:cNvSpPr/>
            <p:nvPr/>
          </p:nvSpPr>
          <p:spPr>
            <a:xfrm flipH="1" rot="5400000">
              <a:off x="-133924" y="479195"/>
              <a:ext cx="2046065" cy="109656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27" h="21600" fill="norm" stroke="1" extrusionOk="0">
                  <a:moveTo>
                    <a:pt x="21227" y="21600"/>
                  </a:moveTo>
                  <a:cubicBezTo>
                    <a:pt x="21010" y="21600"/>
                    <a:pt x="20819" y="21548"/>
                    <a:pt x="20629" y="21548"/>
                  </a:cubicBezTo>
                  <a:cubicBezTo>
                    <a:pt x="19570" y="21394"/>
                    <a:pt x="18537" y="20930"/>
                    <a:pt x="17559" y="20517"/>
                  </a:cubicBezTo>
                  <a:cubicBezTo>
                    <a:pt x="17532" y="20517"/>
                    <a:pt x="17532" y="20517"/>
                    <a:pt x="17532" y="20517"/>
                  </a:cubicBezTo>
                  <a:cubicBezTo>
                    <a:pt x="17505" y="20569"/>
                    <a:pt x="17505" y="20569"/>
                    <a:pt x="17505" y="20569"/>
                  </a:cubicBezTo>
                  <a:cubicBezTo>
                    <a:pt x="17505" y="20569"/>
                    <a:pt x="17505" y="20569"/>
                    <a:pt x="17478" y="20569"/>
                  </a:cubicBezTo>
                  <a:cubicBezTo>
                    <a:pt x="17478" y="20569"/>
                    <a:pt x="17478" y="20569"/>
                    <a:pt x="17450" y="20569"/>
                  </a:cubicBezTo>
                  <a:cubicBezTo>
                    <a:pt x="17369" y="20466"/>
                    <a:pt x="17260" y="20414"/>
                    <a:pt x="17179" y="20363"/>
                  </a:cubicBezTo>
                  <a:cubicBezTo>
                    <a:pt x="16989" y="20311"/>
                    <a:pt x="16825" y="20208"/>
                    <a:pt x="16635" y="20157"/>
                  </a:cubicBezTo>
                  <a:cubicBezTo>
                    <a:pt x="16391" y="20053"/>
                    <a:pt x="16146" y="19950"/>
                    <a:pt x="15902" y="19847"/>
                  </a:cubicBezTo>
                  <a:cubicBezTo>
                    <a:pt x="15413" y="19693"/>
                    <a:pt x="14924" y="19486"/>
                    <a:pt x="14462" y="19280"/>
                  </a:cubicBezTo>
                  <a:cubicBezTo>
                    <a:pt x="14326" y="19229"/>
                    <a:pt x="14326" y="19229"/>
                    <a:pt x="14326" y="19229"/>
                  </a:cubicBezTo>
                  <a:cubicBezTo>
                    <a:pt x="13973" y="19126"/>
                    <a:pt x="13973" y="19126"/>
                    <a:pt x="13973" y="19126"/>
                  </a:cubicBezTo>
                  <a:cubicBezTo>
                    <a:pt x="12777" y="18662"/>
                    <a:pt x="11582" y="17888"/>
                    <a:pt x="10413" y="17167"/>
                  </a:cubicBezTo>
                  <a:cubicBezTo>
                    <a:pt x="10305" y="17115"/>
                    <a:pt x="10305" y="17115"/>
                    <a:pt x="10305" y="17115"/>
                  </a:cubicBezTo>
                  <a:cubicBezTo>
                    <a:pt x="9680" y="16703"/>
                    <a:pt x="9028" y="16342"/>
                    <a:pt x="8376" y="15981"/>
                  </a:cubicBezTo>
                  <a:cubicBezTo>
                    <a:pt x="7207" y="15259"/>
                    <a:pt x="5985" y="14537"/>
                    <a:pt x="4816" y="13713"/>
                  </a:cubicBezTo>
                  <a:cubicBezTo>
                    <a:pt x="3431" y="12733"/>
                    <a:pt x="1882" y="11547"/>
                    <a:pt x="877" y="9434"/>
                  </a:cubicBezTo>
                  <a:cubicBezTo>
                    <a:pt x="62" y="7784"/>
                    <a:pt x="-373" y="5207"/>
                    <a:pt x="415" y="3196"/>
                  </a:cubicBezTo>
                  <a:cubicBezTo>
                    <a:pt x="1094" y="1495"/>
                    <a:pt x="2371" y="464"/>
                    <a:pt x="4327" y="103"/>
                  </a:cubicBezTo>
                  <a:cubicBezTo>
                    <a:pt x="4708" y="52"/>
                    <a:pt x="5142" y="52"/>
                    <a:pt x="5604" y="52"/>
                  </a:cubicBezTo>
                  <a:cubicBezTo>
                    <a:pt x="6039" y="52"/>
                    <a:pt x="6474" y="52"/>
                    <a:pt x="6909" y="103"/>
                  </a:cubicBezTo>
                  <a:cubicBezTo>
                    <a:pt x="8267" y="206"/>
                    <a:pt x="9598" y="309"/>
                    <a:pt x="10930" y="309"/>
                  </a:cubicBezTo>
                  <a:cubicBezTo>
                    <a:pt x="11147" y="309"/>
                    <a:pt x="11147" y="309"/>
                    <a:pt x="11147" y="309"/>
                  </a:cubicBezTo>
                  <a:cubicBezTo>
                    <a:pt x="11989" y="258"/>
                    <a:pt x="12832" y="206"/>
                    <a:pt x="13674" y="155"/>
                  </a:cubicBezTo>
                  <a:cubicBezTo>
                    <a:pt x="14543" y="103"/>
                    <a:pt x="15440" y="0"/>
                    <a:pt x="16309" y="0"/>
                  </a:cubicBezTo>
                  <a:cubicBezTo>
                    <a:pt x="17478" y="0"/>
                    <a:pt x="18429" y="155"/>
                    <a:pt x="19352" y="412"/>
                  </a:cubicBezTo>
                  <a:cubicBezTo>
                    <a:pt x="19977" y="567"/>
                    <a:pt x="20602" y="773"/>
                    <a:pt x="21227" y="1031"/>
                  </a:cubicBezTo>
                  <a:cubicBezTo>
                    <a:pt x="21227" y="1392"/>
                    <a:pt x="21227" y="1392"/>
                    <a:pt x="21227" y="1392"/>
                  </a:cubicBezTo>
                  <a:cubicBezTo>
                    <a:pt x="20059" y="876"/>
                    <a:pt x="18945" y="516"/>
                    <a:pt x="17858" y="412"/>
                  </a:cubicBezTo>
                  <a:cubicBezTo>
                    <a:pt x="17369" y="309"/>
                    <a:pt x="16853" y="309"/>
                    <a:pt x="16282" y="309"/>
                  </a:cubicBezTo>
                  <a:cubicBezTo>
                    <a:pt x="15385" y="309"/>
                    <a:pt x="14489" y="361"/>
                    <a:pt x="13728" y="464"/>
                  </a:cubicBezTo>
                  <a:cubicBezTo>
                    <a:pt x="12832" y="567"/>
                    <a:pt x="11908" y="619"/>
                    <a:pt x="10930" y="619"/>
                  </a:cubicBezTo>
                  <a:cubicBezTo>
                    <a:pt x="10441" y="619"/>
                    <a:pt x="9952" y="567"/>
                    <a:pt x="9435" y="567"/>
                  </a:cubicBezTo>
                  <a:cubicBezTo>
                    <a:pt x="8946" y="567"/>
                    <a:pt x="8430" y="516"/>
                    <a:pt x="7914" y="464"/>
                  </a:cubicBezTo>
                  <a:cubicBezTo>
                    <a:pt x="7235" y="361"/>
                    <a:pt x="6528" y="309"/>
                    <a:pt x="5822" y="309"/>
                  </a:cubicBezTo>
                  <a:cubicBezTo>
                    <a:pt x="4844" y="309"/>
                    <a:pt x="4029" y="464"/>
                    <a:pt x="3295" y="722"/>
                  </a:cubicBezTo>
                  <a:cubicBezTo>
                    <a:pt x="2670" y="979"/>
                    <a:pt x="1149" y="1753"/>
                    <a:pt x="496" y="3660"/>
                  </a:cubicBezTo>
                  <a:cubicBezTo>
                    <a:pt x="198" y="4485"/>
                    <a:pt x="116" y="5464"/>
                    <a:pt x="225" y="6547"/>
                  </a:cubicBezTo>
                  <a:cubicBezTo>
                    <a:pt x="578" y="9640"/>
                    <a:pt x="2371" y="11444"/>
                    <a:pt x="3920" y="12682"/>
                  </a:cubicBezTo>
                  <a:cubicBezTo>
                    <a:pt x="5251" y="13764"/>
                    <a:pt x="6664" y="14589"/>
                    <a:pt x="8022" y="15362"/>
                  </a:cubicBezTo>
                  <a:cubicBezTo>
                    <a:pt x="8593" y="15723"/>
                    <a:pt x="9164" y="16032"/>
                    <a:pt x="9707" y="16393"/>
                  </a:cubicBezTo>
                  <a:cubicBezTo>
                    <a:pt x="9952" y="16548"/>
                    <a:pt x="10196" y="16703"/>
                    <a:pt x="10441" y="16857"/>
                  </a:cubicBezTo>
                  <a:cubicBezTo>
                    <a:pt x="11500" y="17527"/>
                    <a:pt x="12614" y="18198"/>
                    <a:pt x="13728" y="18662"/>
                  </a:cubicBezTo>
                  <a:cubicBezTo>
                    <a:pt x="14081" y="18765"/>
                    <a:pt x="14435" y="18919"/>
                    <a:pt x="14761" y="19022"/>
                  </a:cubicBezTo>
                  <a:cubicBezTo>
                    <a:pt x="15549" y="19280"/>
                    <a:pt x="16336" y="19589"/>
                    <a:pt x="17070" y="20002"/>
                  </a:cubicBezTo>
                  <a:cubicBezTo>
                    <a:pt x="17450" y="20157"/>
                    <a:pt x="17831" y="20311"/>
                    <a:pt x="18184" y="20466"/>
                  </a:cubicBezTo>
                  <a:cubicBezTo>
                    <a:pt x="19026" y="20827"/>
                    <a:pt x="20140" y="21188"/>
                    <a:pt x="21227" y="21239"/>
                  </a:cubicBezTo>
                  <a:lnTo>
                    <a:pt x="21227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8187" name="Freeform 532"/>
            <p:cNvSpPr/>
            <p:nvPr/>
          </p:nvSpPr>
          <p:spPr>
            <a:xfrm flipH="1" rot="5400000">
              <a:off x="-419021" y="583505"/>
              <a:ext cx="2758517" cy="16003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86" h="21600" fill="norm" stroke="1" extrusionOk="0">
                  <a:moveTo>
                    <a:pt x="21286" y="21600"/>
                  </a:moveTo>
                  <a:cubicBezTo>
                    <a:pt x="20579" y="21565"/>
                    <a:pt x="19831" y="21459"/>
                    <a:pt x="19023" y="21246"/>
                  </a:cubicBezTo>
                  <a:cubicBezTo>
                    <a:pt x="17346" y="20787"/>
                    <a:pt x="15568" y="19903"/>
                    <a:pt x="13406" y="18383"/>
                  </a:cubicBezTo>
                  <a:cubicBezTo>
                    <a:pt x="13103" y="18171"/>
                    <a:pt x="12800" y="17923"/>
                    <a:pt x="12496" y="17711"/>
                  </a:cubicBezTo>
                  <a:cubicBezTo>
                    <a:pt x="11870" y="17252"/>
                    <a:pt x="11224" y="16757"/>
                    <a:pt x="10577" y="16403"/>
                  </a:cubicBezTo>
                  <a:cubicBezTo>
                    <a:pt x="9526" y="15838"/>
                    <a:pt x="8476" y="15449"/>
                    <a:pt x="7667" y="15201"/>
                  </a:cubicBezTo>
                  <a:cubicBezTo>
                    <a:pt x="7344" y="15095"/>
                    <a:pt x="7021" y="14989"/>
                    <a:pt x="6697" y="14883"/>
                  </a:cubicBezTo>
                  <a:cubicBezTo>
                    <a:pt x="5364" y="14459"/>
                    <a:pt x="3970" y="14070"/>
                    <a:pt x="2717" y="13151"/>
                  </a:cubicBezTo>
                  <a:cubicBezTo>
                    <a:pt x="1787" y="12515"/>
                    <a:pt x="494" y="11419"/>
                    <a:pt x="110" y="9616"/>
                  </a:cubicBezTo>
                  <a:cubicBezTo>
                    <a:pt x="-314" y="7742"/>
                    <a:pt x="555" y="5904"/>
                    <a:pt x="1545" y="4985"/>
                  </a:cubicBezTo>
                  <a:cubicBezTo>
                    <a:pt x="2697" y="3924"/>
                    <a:pt x="4030" y="3535"/>
                    <a:pt x="5323" y="3182"/>
                  </a:cubicBezTo>
                  <a:cubicBezTo>
                    <a:pt x="5687" y="3076"/>
                    <a:pt x="5687" y="3076"/>
                    <a:pt x="5687" y="3076"/>
                  </a:cubicBezTo>
                  <a:cubicBezTo>
                    <a:pt x="6455" y="2864"/>
                    <a:pt x="7102" y="2651"/>
                    <a:pt x="7748" y="2333"/>
                  </a:cubicBezTo>
                  <a:cubicBezTo>
                    <a:pt x="8233" y="2121"/>
                    <a:pt x="8718" y="1874"/>
                    <a:pt x="9203" y="1626"/>
                  </a:cubicBezTo>
                  <a:cubicBezTo>
                    <a:pt x="9607" y="1379"/>
                    <a:pt x="10052" y="1167"/>
                    <a:pt x="10476" y="955"/>
                  </a:cubicBezTo>
                  <a:cubicBezTo>
                    <a:pt x="11203" y="601"/>
                    <a:pt x="12173" y="177"/>
                    <a:pt x="13183" y="35"/>
                  </a:cubicBezTo>
                  <a:cubicBezTo>
                    <a:pt x="13446" y="0"/>
                    <a:pt x="13729" y="0"/>
                    <a:pt x="14032" y="0"/>
                  </a:cubicBezTo>
                  <a:cubicBezTo>
                    <a:pt x="14598" y="0"/>
                    <a:pt x="15164" y="71"/>
                    <a:pt x="15628" y="106"/>
                  </a:cubicBezTo>
                  <a:cubicBezTo>
                    <a:pt x="17326" y="354"/>
                    <a:pt x="18922" y="742"/>
                    <a:pt x="20397" y="1343"/>
                  </a:cubicBezTo>
                  <a:cubicBezTo>
                    <a:pt x="20700" y="1449"/>
                    <a:pt x="21003" y="1591"/>
                    <a:pt x="21286" y="1697"/>
                  </a:cubicBezTo>
                  <a:cubicBezTo>
                    <a:pt x="21286" y="1944"/>
                    <a:pt x="21286" y="1944"/>
                    <a:pt x="21286" y="1944"/>
                  </a:cubicBezTo>
                  <a:cubicBezTo>
                    <a:pt x="20357" y="1520"/>
                    <a:pt x="19387" y="1167"/>
                    <a:pt x="18397" y="884"/>
                  </a:cubicBezTo>
                  <a:cubicBezTo>
                    <a:pt x="17063" y="530"/>
                    <a:pt x="15649" y="212"/>
                    <a:pt x="14275" y="212"/>
                  </a:cubicBezTo>
                  <a:cubicBezTo>
                    <a:pt x="14012" y="212"/>
                    <a:pt x="13769" y="212"/>
                    <a:pt x="13527" y="247"/>
                  </a:cubicBezTo>
                  <a:cubicBezTo>
                    <a:pt x="12052" y="354"/>
                    <a:pt x="10638" y="1096"/>
                    <a:pt x="9284" y="1803"/>
                  </a:cubicBezTo>
                  <a:cubicBezTo>
                    <a:pt x="8839" y="2050"/>
                    <a:pt x="8374" y="2298"/>
                    <a:pt x="7910" y="2510"/>
                  </a:cubicBezTo>
                  <a:cubicBezTo>
                    <a:pt x="7122" y="2864"/>
                    <a:pt x="6314" y="3111"/>
                    <a:pt x="5525" y="3323"/>
                  </a:cubicBezTo>
                  <a:cubicBezTo>
                    <a:pt x="4899" y="3535"/>
                    <a:pt x="4232" y="3712"/>
                    <a:pt x="3606" y="3959"/>
                  </a:cubicBezTo>
                  <a:cubicBezTo>
                    <a:pt x="2313" y="4490"/>
                    <a:pt x="555" y="5480"/>
                    <a:pt x="191" y="7919"/>
                  </a:cubicBezTo>
                  <a:cubicBezTo>
                    <a:pt x="-132" y="10075"/>
                    <a:pt x="1121" y="11631"/>
                    <a:pt x="2252" y="12550"/>
                  </a:cubicBezTo>
                  <a:cubicBezTo>
                    <a:pt x="3606" y="13681"/>
                    <a:pt x="5121" y="14141"/>
                    <a:pt x="6576" y="14600"/>
                  </a:cubicBezTo>
                  <a:cubicBezTo>
                    <a:pt x="7061" y="14742"/>
                    <a:pt x="7061" y="14742"/>
                    <a:pt x="7061" y="14742"/>
                  </a:cubicBezTo>
                  <a:cubicBezTo>
                    <a:pt x="8011" y="15060"/>
                    <a:pt x="8981" y="15378"/>
                    <a:pt x="9910" y="15838"/>
                  </a:cubicBezTo>
                  <a:cubicBezTo>
                    <a:pt x="10880" y="16297"/>
                    <a:pt x="11749" y="16934"/>
                    <a:pt x="12618" y="17570"/>
                  </a:cubicBezTo>
                  <a:cubicBezTo>
                    <a:pt x="14295" y="18772"/>
                    <a:pt x="16295" y="20151"/>
                    <a:pt x="18376" y="20822"/>
                  </a:cubicBezTo>
                  <a:cubicBezTo>
                    <a:pt x="19366" y="21140"/>
                    <a:pt x="20276" y="21317"/>
                    <a:pt x="21124" y="21317"/>
                  </a:cubicBezTo>
                  <a:cubicBezTo>
                    <a:pt x="21165" y="21317"/>
                    <a:pt x="21225" y="21317"/>
                    <a:pt x="21286" y="21317"/>
                  </a:cubicBezTo>
                  <a:lnTo>
                    <a:pt x="21286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8188" name="Freeform 537"/>
            <p:cNvSpPr/>
            <p:nvPr/>
          </p:nvSpPr>
          <p:spPr>
            <a:xfrm flipH="1" rot="5400000">
              <a:off x="-108175" y="136332"/>
              <a:ext cx="296371" cy="326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18542" y="19800"/>
                    <a:pt x="15483" y="16200"/>
                    <a:pt x="12616" y="12600"/>
                  </a:cubicBezTo>
                  <a:cubicBezTo>
                    <a:pt x="8411" y="7200"/>
                    <a:pt x="4205" y="3600"/>
                    <a:pt x="0" y="0"/>
                  </a:cubicBezTo>
                  <a:cubicBezTo>
                    <a:pt x="5735" y="0"/>
                    <a:pt x="11278" y="3600"/>
                    <a:pt x="16821" y="7200"/>
                  </a:cubicBezTo>
                  <a:cubicBezTo>
                    <a:pt x="18542" y="9000"/>
                    <a:pt x="20071" y="9000"/>
                    <a:pt x="21600" y="10800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8189" name="Freeform 538"/>
            <p:cNvSpPr/>
            <p:nvPr/>
          </p:nvSpPr>
          <p:spPr>
            <a:xfrm flipH="1" rot="5400000">
              <a:off x="-2788842" y="2895535"/>
              <a:ext cx="6775015" cy="114991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383" y="21600"/>
                  </a:moveTo>
                  <a:cubicBezTo>
                    <a:pt x="21308" y="21600"/>
                    <a:pt x="21241" y="21600"/>
                    <a:pt x="21174" y="21551"/>
                  </a:cubicBezTo>
                  <a:cubicBezTo>
                    <a:pt x="20957" y="21452"/>
                    <a:pt x="20757" y="21305"/>
                    <a:pt x="20565" y="21108"/>
                  </a:cubicBezTo>
                  <a:cubicBezTo>
                    <a:pt x="20139" y="20665"/>
                    <a:pt x="19705" y="20026"/>
                    <a:pt x="19238" y="19189"/>
                  </a:cubicBezTo>
                  <a:cubicBezTo>
                    <a:pt x="18829" y="18500"/>
                    <a:pt x="18428" y="17664"/>
                    <a:pt x="18028" y="16877"/>
                  </a:cubicBezTo>
                  <a:cubicBezTo>
                    <a:pt x="17569" y="15991"/>
                    <a:pt x="17085" y="15007"/>
                    <a:pt x="16601" y="14220"/>
                  </a:cubicBezTo>
                  <a:cubicBezTo>
                    <a:pt x="16192" y="13531"/>
                    <a:pt x="15766" y="12842"/>
                    <a:pt x="15357" y="12251"/>
                  </a:cubicBezTo>
                  <a:cubicBezTo>
                    <a:pt x="15307" y="12153"/>
                    <a:pt x="15307" y="12153"/>
                    <a:pt x="15307" y="12153"/>
                  </a:cubicBezTo>
                  <a:cubicBezTo>
                    <a:pt x="15207" y="12005"/>
                    <a:pt x="15107" y="11858"/>
                    <a:pt x="14998" y="11710"/>
                  </a:cubicBezTo>
                  <a:cubicBezTo>
                    <a:pt x="14698" y="11267"/>
                    <a:pt x="14389" y="10825"/>
                    <a:pt x="14105" y="10136"/>
                  </a:cubicBezTo>
                  <a:cubicBezTo>
                    <a:pt x="13604" y="9004"/>
                    <a:pt x="13262" y="6790"/>
                    <a:pt x="12920" y="4674"/>
                  </a:cubicBezTo>
                  <a:cubicBezTo>
                    <a:pt x="12845" y="4133"/>
                    <a:pt x="12761" y="3592"/>
                    <a:pt x="12678" y="3100"/>
                  </a:cubicBezTo>
                  <a:cubicBezTo>
                    <a:pt x="12453" y="1771"/>
                    <a:pt x="12177" y="394"/>
                    <a:pt x="11827" y="344"/>
                  </a:cubicBezTo>
                  <a:cubicBezTo>
                    <a:pt x="11802" y="344"/>
                    <a:pt x="11802" y="344"/>
                    <a:pt x="11802" y="344"/>
                  </a:cubicBezTo>
                  <a:cubicBezTo>
                    <a:pt x="11459" y="344"/>
                    <a:pt x="11151" y="1033"/>
                    <a:pt x="10842" y="1722"/>
                  </a:cubicBezTo>
                  <a:cubicBezTo>
                    <a:pt x="10733" y="1919"/>
                    <a:pt x="10733" y="1919"/>
                    <a:pt x="10733" y="1919"/>
                  </a:cubicBezTo>
                  <a:cubicBezTo>
                    <a:pt x="10558" y="2313"/>
                    <a:pt x="10374" y="2706"/>
                    <a:pt x="10191" y="2854"/>
                  </a:cubicBezTo>
                  <a:cubicBezTo>
                    <a:pt x="10082" y="2952"/>
                    <a:pt x="9965" y="3001"/>
                    <a:pt x="9857" y="3001"/>
                  </a:cubicBezTo>
                  <a:cubicBezTo>
                    <a:pt x="9782" y="3051"/>
                    <a:pt x="9707" y="3100"/>
                    <a:pt x="9640" y="3100"/>
                  </a:cubicBezTo>
                  <a:cubicBezTo>
                    <a:pt x="9548" y="3149"/>
                    <a:pt x="9465" y="3247"/>
                    <a:pt x="9381" y="3297"/>
                  </a:cubicBezTo>
                  <a:cubicBezTo>
                    <a:pt x="9114" y="3444"/>
                    <a:pt x="8839" y="3641"/>
                    <a:pt x="8572" y="3641"/>
                  </a:cubicBezTo>
                  <a:cubicBezTo>
                    <a:pt x="8505" y="3641"/>
                    <a:pt x="8438" y="3592"/>
                    <a:pt x="8371" y="3592"/>
                  </a:cubicBezTo>
                  <a:cubicBezTo>
                    <a:pt x="8321" y="3592"/>
                    <a:pt x="8279" y="3543"/>
                    <a:pt x="8229" y="3543"/>
                  </a:cubicBezTo>
                  <a:cubicBezTo>
                    <a:pt x="8129" y="3493"/>
                    <a:pt x="8029" y="3444"/>
                    <a:pt x="7929" y="3444"/>
                  </a:cubicBezTo>
                  <a:cubicBezTo>
                    <a:pt x="7854" y="3444"/>
                    <a:pt x="7787" y="3444"/>
                    <a:pt x="7729" y="3493"/>
                  </a:cubicBezTo>
                  <a:cubicBezTo>
                    <a:pt x="7520" y="3641"/>
                    <a:pt x="7328" y="3936"/>
                    <a:pt x="7128" y="4231"/>
                  </a:cubicBezTo>
                  <a:cubicBezTo>
                    <a:pt x="6977" y="4477"/>
                    <a:pt x="6827" y="4674"/>
                    <a:pt x="6677" y="4822"/>
                  </a:cubicBezTo>
                  <a:cubicBezTo>
                    <a:pt x="6435" y="5166"/>
                    <a:pt x="6185" y="5462"/>
                    <a:pt x="5943" y="5904"/>
                  </a:cubicBezTo>
                  <a:cubicBezTo>
                    <a:pt x="5617" y="6544"/>
                    <a:pt x="5300" y="7331"/>
                    <a:pt x="4991" y="8069"/>
                  </a:cubicBezTo>
                  <a:cubicBezTo>
                    <a:pt x="4924" y="8217"/>
                    <a:pt x="4857" y="8414"/>
                    <a:pt x="4791" y="8561"/>
                  </a:cubicBezTo>
                  <a:cubicBezTo>
                    <a:pt x="4474" y="9349"/>
                    <a:pt x="4123" y="10037"/>
                    <a:pt x="3722" y="10037"/>
                  </a:cubicBezTo>
                  <a:cubicBezTo>
                    <a:pt x="3222" y="10037"/>
                    <a:pt x="2738" y="9349"/>
                    <a:pt x="2270" y="8660"/>
                  </a:cubicBezTo>
                  <a:cubicBezTo>
                    <a:pt x="1995" y="8266"/>
                    <a:pt x="1719" y="7872"/>
                    <a:pt x="1436" y="7626"/>
                  </a:cubicBezTo>
                  <a:cubicBezTo>
                    <a:pt x="1235" y="7430"/>
                    <a:pt x="1035" y="7233"/>
                    <a:pt x="835" y="7036"/>
                  </a:cubicBezTo>
                  <a:cubicBezTo>
                    <a:pt x="684" y="6839"/>
                    <a:pt x="534" y="6692"/>
                    <a:pt x="384" y="6544"/>
                  </a:cubicBezTo>
                  <a:cubicBezTo>
                    <a:pt x="267" y="6446"/>
                    <a:pt x="134" y="6298"/>
                    <a:pt x="0" y="6200"/>
                  </a:cubicBezTo>
                  <a:cubicBezTo>
                    <a:pt x="0" y="5855"/>
                    <a:pt x="0" y="5855"/>
                    <a:pt x="0" y="5855"/>
                  </a:cubicBezTo>
                  <a:cubicBezTo>
                    <a:pt x="109" y="5954"/>
                    <a:pt x="225" y="6052"/>
                    <a:pt x="359" y="6150"/>
                  </a:cubicBezTo>
                  <a:cubicBezTo>
                    <a:pt x="734" y="6544"/>
                    <a:pt x="1118" y="6938"/>
                    <a:pt x="1502" y="7331"/>
                  </a:cubicBezTo>
                  <a:cubicBezTo>
                    <a:pt x="1744" y="7577"/>
                    <a:pt x="1995" y="7971"/>
                    <a:pt x="2245" y="8315"/>
                  </a:cubicBezTo>
                  <a:cubicBezTo>
                    <a:pt x="2704" y="9004"/>
                    <a:pt x="3188" y="9742"/>
                    <a:pt x="3664" y="9742"/>
                  </a:cubicBezTo>
                  <a:cubicBezTo>
                    <a:pt x="3823" y="9742"/>
                    <a:pt x="3973" y="9644"/>
                    <a:pt x="4123" y="9496"/>
                  </a:cubicBezTo>
                  <a:cubicBezTo>
                    <a:pt x="4432" y="9152"/>
                    <a:pt x="4724" y="8414"/>
                    <a:pt x="4999" y="7676"/>
                  </a:cubicBezTo>
                  <a:cubicBezTo>
                    <a:pt x="5100" y="7430"/>
                    <a:pt x="5191" y="7184"/>
                    <a:pt x="5291" y="6987"/>
                  </a:cubicBezTo>
                  <a:cubicBezTo>
                    <a:pt x="5634" y="6150"/>
                    <a:pt x="6009" y="5314"/>
                    <a:pt x="6393" y="4822"/>
                  </a:cubicBezTo>
                  <a:cubicBezTo>
                    <a:pt x="6468" y="4723"/>
                    <a:pt x="6535" y="4674"/>
                    <a:pt x="6602" y="4576"/>
                  </a:cubicBezTo>
                  <a:cubicBezTo>
                    <a:pt x="6735" y="4428"/>
                    <a:pt x="6877" y="4231"/>
                    <a:pt x="7019" y="4035"/>
                  </a:cubicBezTo>
                  <a:cubicBezTo>
                    <a:pt x="7094" y="3936"/>
                    <a:pt x="7094" y="3936"/>
                    <a:pt x="7094" y="3936"/>
                  </a:cubicBezTo>
                  <a:cubicBezTo>
                    <a:pt x="7253" y="3690"/>
                    <a:pt x="7420" y="3444"/>
                    <a:pt x="7578" y="3297"/>
                  </a:cubicBezTo>
                  <a:cubicBezTo>
                    <a:pt x="7687" y="3198"/>
                    <a:pt x="7804" y="3149"/>
                    <a:pt x="7946" y="3149"/>
                  </a:cubicBezTo>
                  <a:cubicBezTo>
                    <a:pt x="8054" y="3149"/>
                    <a:pt x="8171" y="3149"/>
                    <a:pt x="8279" y="3198"/>
                  </a:cubicBezTo>
                  <a:cubicBezTo>
                    <a:pt x="8396" y="3247"/>
                    <a:pt x="8505" y="3247"/>
                    <a:pt x="8622" y="3247"/>
                  </a:cubicBezTo>
                  <a:cubicBezTo>
                    <a:pt x="8672" y="3247"/>
                    <a:pt x="8730" y="3247"/>
                    <a:pt x="8780" y="3247"/>
                  </a:cubicBezTo>
                  <a:cubicBezTo>
                    <a:pt x="9064" y="3149"/>
                    <a:pt x="9356" y="3001"/>
                    <a:pt x="9640" y="2805"/>
                  </a:cubicBezTo>
                  <a:cubicBezTo>
                    <a:pt x="9773" y="2755"/>
                    <a:pt x="9915" y="2657"/>
                    <a:pt x="10049" y="2608"/>
                  </a:cubicBezTo>
                  <a:cubicBezTo>
                    <a:pt x="10324" y="2460"/>
                    <a:pt x="10583" y="1870"/>
                    <a:pt x="10833" y="1328"/>
                  </a:cubicBezTo>
                  <a:cubicBezTo>
                    <a:pt x="10934" y="1132"/>
                    <a:pt x="11034" y="886"/>
                    <a:pt x="11134" y="689"/>
                  </a:cubicBezTo>
                  <a:cubicBezTo>
                    <a:pt x="11292" y="394"/>
                    <a:pt x="11534" y="0"/>
                    <a:pt x="11777" y="0"/>
                  </a:cubicBezTo>
                  <a:cubicBezTo>
                    <a:pt x="11885" y="0"/>
                    <a:pt x="11994" y="98"/>
                    <a:pt x="12085" y="295"/>
                  </a:cubicBezTo>
                  <a:cubicBezTo>
                    <a:pt x="12377" y="886"/>
                    <a:pt x="12594" y="2067"/>
                    <a:pt x="12770" y="3149"/>
                  </a:cubicBezTo>
                  <a:cubicBezTo>
                    <a:pt x="12811" y="3444"/>
                    <a:pt x="12853" y="3690"/>
                    <a:pt x="12895" y="3985"/>
                  </a:cubicBezTo>
                  <a:cubicBezTo>
                    <a:pt x="13304" y="6593"/>
                    <a:pt x="13730" y="9299"/>
                    <a:pt x="14355" y="10283"/>
                  </a:cubicBezTo>
                  <a:cubicBezTo>
                    <a:pt x="14564" y="10628"/>
                    <a:pt x="14773" y="10923"/>
                    <a:pt x="14973" y="11267"/>
                  </a:cubicBezTo>
                  <a:cubicBezTo>
                    <a:pt x="15616" y="12251"/>
                    <a:pt x="16283" y="13236"/>
                    <a:pt x="16926" y="14416"/>
                  </a:cubicBezTo>
                  <a:cubicBezTo>
                    <a:pt x="17327" y="15105"/>
                    <a:pt x="17727" y="15942"/>
                    <a:pt x="18120" y="16680"/>
                  </a:cubicBezTo>
                  <a:cubicBezTo>
                    <a:pt x="18520" y="17516"/>
                    <a:pt x="18938" y="18353"/>
                    <a:pt x="19355" y="19091"/>
                  </a:cubicBezTo>
                  <a:cubicBezTo>
                    <a:pt x="19822" y="19927"/>
                    <a:pt x="20215" y="20468"/>
                    <a:pt x="20582" y="20862"/>
                  </a:cubicBezTo>
                  <a:cubicBezTo>
                    <a:pt x="20840" y="21108"/>
                    <a:pt x="21066" y="21305"/>
                    <a:pt x="21266" y="21403"/>
                  </a:cubicBezTo>
                  <a:cubicBezTo>
                    <a:pt x="21333" y="21403"/>
                    <a:pt x="21400" y="21452"/>
                    <a:pt x="21466" y="21502"/>
                  </a:cubicBezTo>
                  <a:cubicBezTo>
                    <a:pt x="21508" y="21502"/>
                    <a:pt x="21558" y="21551"/>
                    <a:pt x="21600" y="21600"/>
                  </a:cubicBezTo>
                  <a:cubicBezTo>
                    <a:pt x="21533" y="21600"/>
                    <a:pt x="21458" y="21600"/>
                    <a:pt x="21383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8190" name="Freeform 540"/>
            <p:cNvSpPr/>
            <p:nvPr/>
          </p:nvSpPr>
          <p:spPr>
            <a:xfrm flipH="1" rot="5400000">
              <a:off x="736478" y="3036310"/>
              <a:ext cx="634232" cy="19856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20886" y="19895"/>
                    <a:pt x="20261" y="18189"/>
                    <a:pt x="19726" y="16768"/>
                  </a:cubicBezTo>
                  <a:cubicBezTo>
                    <a:pt x="18833" y="14495"/>
                    <a:pt x="18030" y="12221"/>
                    <a:pt x="17048" y="10232"/>
                  </a:cubicBezTo>
                  <a:cubicBezTo>
                    <a:pt x="14906" y="6537"/>
                    <a:pt x="12853" y="3979"/>
                    <a:pt x="10800" y="2558"/>
                  </a:cubicBezTo>
                  <a:cubicBezTo>
                    <a:pt x="9729" y="1989"/>
                    <a:pt x="8747" y="1705"/>
                    <a:pt x="7765" y="1705"/>
                  </a:cubicBezTo>
                  <a:cubicBezTo>
                    <a:pt x="6426" y="1705"/>
                    <a:pt x="5177" y="2274"/>
                    <a:pt x="3927" y="3411"/>
                  </a:cubicBezTo>
                  <a:cubicBezTo>
                    <a:pt x="2499" y="4832"/>
                    <a:pt x="1250" y="5968"/>
                    <a:pt x="0" y="6537"/>
                  </a:cubicBezTo>
                  <a:cubicBezTo>
                    <a:pt x="714" y="5968"/>
                    <a:pt x="1339" y="5116"/>
                    <a:pt x="2053" y="4263"/>
                  </a:cubicBezTo>
                  <a:cubicBezTo>
                    <a:pt x="3124" y="2558"/>
                    <a:pt x="4284" y="1137"/>
                    <a:pt x="5534" y="568"/>
                  </a:cubicBezTo>
                  <a:cubicBezTo>
                    <a:pt x="6337" y="0"/>
                    <a:pt x="7140" y="0"/>
                    <a:pt x="7944" y="0"/>
                  </a:cubicBezTo>
                  <a:cubicBezTo>
                    <a:pt x="9104" y="0"/>
                    <a:pt x="10264" y="284"/>
                    <a:pt x="11425" y="1137"/>
                  </a:cubicBezTo>
                  <a:cubicBezTo>
                    <a:pt x="13835" y="3126"/>
                    <a:pt x="15888" y="5684"/>
                    <a:pt x="17673" y="9379"/>
                  </a:cubicBezTo>
                  <a:cubicBezTo>
                    <a:pt x="19369" y="12789"/>
                    <a:pt x="20529" y="16200"/>
                    <a:pt x="2160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8191" name="Freeform 541"/>
            <p:cNvSpPr/>
            <p:nvPr/>
          </p:nvSpPr>
          <p:spPr>
            <a:xfrm flipH="1" rot="5400000">
              <a:off x="-259324" y="263770"/>
              <a:ext cx="626824" cy="1081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19431" y="21073"/>
                    <a:pt x="17172" y="20546"/>
                    <a:pt x="15093" y="18966"/>
                  </a:cubicBezTo>
                  <a:cubicBezTo>
                    <a:pt x="13376" y="17912"/>
                    <a:pt x="11749" y="15805"/>
                    <a:pt x="10213" y="13698"/>
                  </a:cubicBezTo>
                  <a:cubicBezTo>
                    <a:pt x="8947" y="12644"/>
                    <a:pt x="7682" y="11063"/>
                    <a:pt x="6417" y="10010"/>
                  </a:cubicBezTo>
                  <a:cubicBezTo>
                    <a:pt x="5603" y="8956"/>
                    <a:pt x="5603" y="8956"/>
                    <a:pt x="5603" y="8956"/>
                  </a:cubicBezTo>
                  <a:cubicBezTo>
                    <a:pt x="4428" y="7902"/>
                    <a:pt x="3163" y="6849"/>
                    <a:pt x="1988" y="4741"/>
                  </a:cubicBezTo>
                  <a:cubicBezTo>
                    <a:pt x="1265" y="3688"/>
                    <a:pt x="633" y="2107"/>
                    <a:pt x="0" y="0"/>
                  </a:cubicBezTo>
                  <a:cubicBezTo>
                    <a:pt x="813" y="1580"/>
                    <a:pt x="1808" y="2634"/>
                    <a:pt x="2711" y="3161"/>
                  </a:cubicBezTo>
                  <a:cubicBezTo>
                    <a:pt x="3073" y="3688"/>
                    <a:pt x="3344" y="4215"/>
                    <a:pt x="3615" y="4215"/>
                  </a:cubicBezTo>
                  <a:cubicBezTo>
                    <a:pt x="4519" y="5268"/>
                    <a:pt x="5423" y="5795"/>
                    <a:pt x="6326" y="6849"/>
                  </a:cubicBezTo>
                  <a:cubicBezTo>
                    <a:pt x="7682" y="7902"/>
                    <a:pt x="7682" y="7902"/>
                    <a:pt x="7682" y="7902"/>
                  </a:cubicBezTo>
                  <a:cubicBezTo>
                    <a:pt x="8767" y="8956"/>
                    <a:pt x="9851" y="10010"/>
                    <a:pt x="10936" y="11063"/>
                  </a:cubicBezTo>
                  <a:cubicBezTo>
                    <a:pt x="12833" y="13171"/>
                    <a:pt x="14731" y="15278"/>
                    <a:pt x="16629" y="16332"/>
                  </a:cubicBezTo>
                  <a:cubicBezTo>
                    <a:pt x="18346" y="17385"/>
                    <a:pt x="19973" y="17912"/>
                    <a:pt x="21600" y="17912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</p:grpSp>
      <p:grpSp>
        <p:nvGrpSpPr>
          <p:cNvPr id="8229" name="Group 474"/>
          <p:cNvGrpSpPr/>
          <p:nvPr/>
        </p:nvGrpSpPr>
        <p:grpSpPr>
          <a:xfrm>
            <a:off x="-1" y="-1"/>
            <a:ext cx="1945670" cy="6858001"/>
            <a:chOff x="0" y="0"/>
            <a:chExt cx="1945668" cy="6858000"/>
          </a:xfrm>
        </p:grpSpPr>
        <p:sp>
          <p:nvSpPr>
            <p:cNvPr id="8193" name="Freeform 437"/>
            <p:cNvSpPr/>
            <p:nvPr/>
          </p:nvSpPr>
          <p:spPr>
            <a:xfrm flipH="1" rot="16200000">
              <a:off x="620896" y="6572002"/>
              <a:ext cx="480120" cy="8298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20774" y="18900"/>
                    <a:pt x="19948" y="16200"/>
                    <a:pt x="19121" y="14175"/>
                  </a:cubicBezTo>
                  <a:cubicBezTo>
                    <a:pt x="16525" y="7425"/>
                    <a:pt x="13810" y="4725"/>
                    <a:pt x="10387" y="4725"/>
                  </a:cubicBezTo>
                  <a:cubicBezTo>
                    <a:pt x="8498" y="4725"/>
                    <a:pt x="6610" y="5400"/>
                    <a:pt x="4839" y="6075"/>
                  </a:cubicBezTo>
                  <a:cubicBezTo>
                    <a:pt x="3187" y="6750"/>
                    <a:pt x="1652" y="7425"/>
                    <a:pt x="0" y="8100"/>
                  </a:cubicBezTo>
                  <a:cubicBezTo>
                    <a:pt x="4013" y="2025"/>
                    <a:pt x="7318" y="0"/>
                    <a:pt x="10387" y="0"/>
                  </a:cubicBezTo>
                  <a:cubicBezTo>
                    <a:pt x="14400" y="0"/>
                    <a:pt x="17823" y="4050"/>
                    <a:pt x="20892" y="13500"/>
                  </a:cubicBezTo>
                  <a:cubicBezTo>
                    <a:pt x="21128" y="14175"/>
                    <a:pt x="21364" y="14850"/>
                    <a:pt x="21600" y="15525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8194" name="Freeform 438"/>
            <p:cNvSpPr/>
            <p:nvPr/>
          </p:nvSpPr>
          <p:spPr>
            <a:xfrm flipH="1" rot="16200000">
              <a:off x="762410" y="6830585"/>
              <a:ext cx="34085" cy="207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16200"/>
                  </a:moveTo>
                  <a:cubicBezTo>
                    <a:pt x="14954" y="10800"/>
                    <a:pt x="6646" y="540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6646" y="8100"/>
                    <a:pt x="13292" y="16200"/>
                    <a:pt x="21600" y="21600"/>
                  </a:cubicBezTo>
                  <a:lnTo>
                    <a:pt x="21600" y="162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8195" name="Freeform 439"/>
            <p:cNvSpPr/>
            <p:nvPr/>
          </p:nvSpPr>
          <p:spPr>
            <a:xfrm flipH="1" rot="16200000">
              <a:off x="-132625" y="4953081"/>
              <a:ext cx="969129" cy="2237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cubicBezTo>
                    <a:pt x="3736" y="18042"/>
                    <a:pt x="7472" y="13722"/>
                    <a:pt x="11092" y="9148"/>
                  </a:cubicBezTo>
                  <a:cubicBezTo>
                    <a:pt x="11968" y="7878"/>
                    <a:pt x="11968" y="7878"/>
                    <a:pt x="11968" y="7878"/>
                  </a:cubicBezTo>
                  <a:cubicBezTo>
                    <a:pt x="13485" y="5845"/>
                    <a:pt x="15120" y="3558"/>
                    <a:pt x="16755" y="2541"/>
                  </a:cubicBezTo>
                  <a:cubicBezTo>
                    <a:pt x="17572" y="1779"/>
                    <a:pt x="18448" y="1525"/>
                    <a:pt x="19323" y="1016"/>
                  </a:cubicBezTo>
                  <a:cubicBezTo>
                    <a:pt x="20082" y="762"/>
                    <a:pt x="20841" y="508"/>
                    <a:pt x="21600" y="0"/>
                  </a:cubicBezTo>
                  <a:cubicBezTo>
                    <a:pt x="20724" y="2541"/>
                    <a:pt x="19440" y="3049"/>
                    <a:pt x="18272" y="3558"/>
                  </a:cubicBezTo>
                  <a:cubicBezTo>
                    <a:pt x="17630" y="3812"/>
                    <a:pt x="17046" y="4066"/>
                    <a:pt x="16521" y="4574"/>
                  </a:cubicBezTo>
                  <a:cubicBezTo>
                    <a:pt x="15003" y="5845"/>
                    <a:pt x="13544" y="7878"/>
                    <a:pt x="12084" y="9911"/>
                  </a:cubicBezTo>
                  <a:cubicBezTo>
                    <a:pt x="11676" y="10419"/>
                    <a:pt x="11267" y="10927"/>
                    <a:pt x="10858" y="11435"/>
                  </a:cubicBezTo>
                  <a:cubicBezTo>
                    <a:pt x="8932" y="13976"/>
                    <a:pt x="6889" y="16264"/>
                    <a:pt x="5021" y="18296"/>
                  </a:cubicBezTo>
                  <a:cubicBezTo>
                    <a:pt x="3970" y="19567"/>
                    <a:pt x="2919" y="20584"/>
                    <a:pt x="1751" y="21346"/>
                  </a:cubicBezTo>
                  <a:cubicBezTo>
                    <a:pt x="1343" y="21600"/>
                    <a:pt x="876" y="21600"/>
                    <a:pt x="409" y="21600"/>
                  </a:cubicBezTo>
                  <a:cubicBezTo>
                    <a:pt x="292" y="21600"/>
                    <a:pt x="117" y="21600"/>
                    <a:pt x="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8196" name="Freeform 440"/>
            <p:cNvSpPr/>
            <p:nvPr/>
          </p:nvSpPr>
          <p:spPr>
            <a:xfrm flipH="1" rot="16200000">
              <a:off x="218573" y="5170913"/>
              <a:ext cx="222278" cy="518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795" y="21600"/>
                  </a:moveTo>
                  <a:cubicBezTo>
                    <a:pt x="1779" y="21600"/>
                    <a:pt x="762" y="20520"/>
                    <a:pt x="0" y="20520"/>
                  </a:cubicBezTo>
                  <a:cubicBezTo>
                    <a:pt x="2033" y="17280"/>
                    <a:pt x="4066" y="16200"/>
                    <a:pt x="6099" y="14040"/>
                  </a:cubicBezTo>
                  <a:cubicBezTo>
                    <a:pt x="7878" y="12960"/>
                    <a:pt x="9656" y="10800"/>
                    <a:pt x="11689" y="8640"/>
                  </a:cubicBezTo>
                  <a:cubicBezTo>
                    <a:pt x="12198" y="8640"/>
                    <a:pt x="12960" y="7560"/>
                    <a:pt x="13722" y="6480"/>
                  </a:cubicBezTo>
                  <a:cubicBezTo>
                    <a:pt x="16009" y="3240"/>
                    <a:pt x="18551" y="0"/>
                    <a:pt x="21092" y="0"/>
                  </a:cubicBezTo>
                  <a:cubicBezTo>
                    <a:pt x="21346" y="0"/>
                    <a:pt x="21600" y="1080"/>
                    <a:pt x="21600" y="1080"/>
                  </a:cubicBezTo>
                  <a:cubicBezTo>
                    <a:pt x="17788" y="9720"/>
                    <a:pt x="13214" y="14040"/>
                    <a:pt x="9402" y="17280"/>
                  </a:cubicBezTo>
                  <a:cubicBezTo>
                    <a:pt x="7115" y="19440"/>
                    <a:pt x="4828" y="21600"/>
                    <a:pt x="2795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8197" name="Freeform 441"/>
            <p:cNvSpPr/>
            <p:nvPr/>
          </p:nvSpPr>
          <p:spPr>
            <a:xfrm flipH="1" rot="16200000">
              <a:off x="-80019" y="5435423"/>
              <a:ext cx="675722" cy="12744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cubicBezTo>
                    <a:pt x="837" y="17192"/>
                    <a:pt x="2093" y="15869"/>
                    <a:pt x="3265" y="14547"/>
                  </a:cubicBezTo>
                  <a:cubicBezTo>
                    <a:pt x="3600" y="14547"/>
                    <a:pt x="3935" y="14106"/>
                    <a:pt x="4186" y="13665"/>
                  </a:cubicBezTo>
                  <a:cubicBezTo>
                    <a:pt x="4688" y="12784"/>
                    <a:pt x="5274" y="12343"/>
                    <a:pt x="5777" y="11461"/>
                  </a:cubicBezTo>
                  <a:cubicBezTo>
                    <a:pt x="7284" y="9698"/>
                    <a:pt x="8874" y="7494"/>
                    <a:pt x="10465" y="6171"/>
                  </a:cubicBezTo>
                  <a:cubicBezTo>
                    <a:pt x="11470" y="5731"/>
                    <a:pt x="11470" y="5731"/>
                    <a:pt x="11470" y="5731"/>
                  </a:cubicBezTo>
                  <a:cubicBezTo>
                    <a:pt x="13395" y="3967"/>
                    <a:pt x="15321" y="2645"/>
                    <a:pt x="17163" y="1322"/>
                  </a:cubicBezTo>
                  <a:cubicBezTo>
                    <a:pt x="18502" y="441"/>
                    <a:pt x="19926" y="0"/>
                    <a:pt x="21600" y="0"/>
                  </a:cubicBezTo>
                  <a:cubicBezTo>
                    <a:pt x="21600" y="0"/>
                    <a:pt x="21600" y="0"/>
                    <a:pt x="21600" y="0"/>
                  </a:cubicBezTo>
                  <a:cubicBezTo>
                    <a:pt x="21349" y="441"/>
                    <a:pt x="21098" y="882"/>
                    <a:pt x="20847" y="882"/>
                  </a:cubicBezTo>
                  <a:cubicBezTo>
                    <a:pt x="20344" y="1763"/>
                    <a:pt x="19926" y="2204"/>
                    <a:pt x="19423" y="2645"/>
                  </a:cubicBezTo>
                  <a:cubicBezTo>
                    <a:pt x="18753" y="3086"/>
                    <a:pt x="18084" y="3527"/>
                    <a:pt x="17330" y="3967"/>
                  </a:cubicBezTo>
                  <a:cubicBezTo>
                    <a:pt x="16326" y="4849"/>
                    <a:pt x="16326" y="4849"/>
                    <a:pt x="16326" y="4849"/>
                  </a:cubicBezTo>
                  <a:cubicBezTo>
                    <a:pt x="15237" y="5731"/>
                    <a:pt x="14149" y="6612"/>
                    <a:pt x="12977" y="7494"/>
                  </a:cubicBezTo>
                  <a:cubicBezTo>
                    <a:pt x="12056" y="8376"/>
                    <a:pt x="11135" y="9257"/>
                    <a:pt x="10130" y="9698"/>
                  </a:cubicBezTo>
                  <a:cubicBezTo>
                    <a:pt x="8205" y="11461"/>
                    <a:pt x="6195" y="13665"/>
                    <a:pt x="4270" y="16310"/>
                  </a:cubicBezTo>
                  <a:cubicBezTo>
                    <a:pt x="2847" y="18073"/>
                    <a:pt x="1423" y="19837"/>
                    <a:pt x="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8198" name="Freeform 442"/>
            <p:cNvSpPr/>
            <p:nvPr/>
          </p:nvSpPr>
          <p:spPr>
            <a:xfrm flipH="1" rot="16200000">
              <a:off x="420103" y="5624359"/>
              <a:ext cx="706843" cy="13336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cubicBezTo>
                    <a:pt x="80" y="14824"/>
                    <a:pt x="1360" y="8047"/>
                    <a:pt x="2560" y="4659"/>
                  </a:cubicBezTo>
                  <a:cubicBezTo>
                    <a:pt x="4160" y="424"/>
                    <a:pt x="5840" y="0"/>
                    <a:pt x="7360" y="0"/>
                  </a:cubicBezTo>
                  <a:cubicBezTo>
                    <a:pt x="7920" y="0"/>
                    <a:pt x="7920" y="0"/>
                    <a:pt x="7920" y="0"/>
                  </a:cubicBezTo>
                  <a:cubicBezTo>
                    <a:pt x="10000" y="0"/>
                    <a:pt x="12160" y="424"/>
                    <a:pt x="14160" y="847"/>
                  </a:cubicBezTo>
                  <a:cubicBezTo>
                    <a:pt x="16560" y="1271"/>
                    <a:pt x="19040" y="1694"/>
                    <a:pt x="21520" y="1694"/>
                  </a:cubicBezTo>
                  <a:cubicBezTo>
                    <a:pt x="21600" y="1694"/>
                    <a:pt x="21600" y="1694"/>
                    <a:pt x="21600" y="1694"/>
                  </a:cubicBezTo>
                  <a:cubicBezTo>
                    <a:pt x="20960" y="4235"/>
                    <a:pt x="20080" y="4659"/>
                    <a:pt x="19440" y="4659"/>
                  </a:cubicBezTo>
                  <a:cubicBezTo>
                    <a:pt x="19120" y="4659"/>
                    <a:pt x="18800" y="4659"/>
                    <a:pt x="18400" y="4235"/>
                  </a:cubicBezTo>
                  <a:cubicBezTo>
                    <a:pt x="18080" y="4235"/>
                    <a:pt x="17840" y="4235"/>
                    <a:pt x="17520" y="4235"/>
                  </a:cubicBezTo>
                  <a:cubicBezTo>
                    <a:pt x="15920" y="4235"/>
                    <a:pt x="14240" y="3812"/>
                    <a:pt x="12640" y="3388"/>
                  </a:cubicBezTo>
                  <a:cubicBezTo>
                    <a:pt x="11920" y="3388"/>
                    <a:pt x="11200" y="3388"/>
                    <a:pt x="10480" y="2965"/>
                  </a:cubicBezTo>
                  <a:cubicBezTo>
                    <a:pt x="10000" y="2965"/>
                    <a:pt x="9600" y="2965"/>
                    <a:pt x="9120" y="2965"/>
                  </a:cubicBezTo>
                  <a:cubicBezTo>
                    <a:pt x="8400" y="2541"/>
                    <a:pt x="7680" y="2541"/>
                    <a:pt x="6960" y="2541"/>
                  </a:cubicBezTo>
                  <a:cubicBezTo>
                    <a:pt x="5680" y="2541"/>
                    <a:pt x="4640" y="2965"/>
                    <a:pt x="3760" y="4659"/>
                  </a:cubicBezTo>
                  <a:cubicBezTo>
                    <a:pt x="2720" y="7200"/>
                    <a:pt x="1760" y="10165"/>
                    <a:pt x="1120" y="13976"/>
                  </a:cubicBezTo>
                  <a:cubicBezTo>
                    <a:pt x="960" y="15247"/>
                    <a:pt x="720" y="16518"/>
                    <a:pt x="560" y="17788"/>
                  </a:cubicBezTo>
                  <a:cubicBezTo>
                    <a:pt x="320" y="19059"/>
                    <a:pt x="160" y="20329"/>
                    <a:pt x="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8199" name="Freeform 443"/>
            <p:cNvSpPr/>
            <p:nvPr/>
          </p:nvSpPr>
          <p:spPr>
            <a:xfrm flipH="1" rot="16200000">
              <a:off x="-2993335" y="3006672"/>
              <a:ext cx="6853553" cy="8402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4810" y="21600"/>
                  </a:moveTo>
                  <a:cubicBezTo>
                    <a:pt x="4422" y="21600"/>
                    <a:pt x="4051" y="21465"/>
                    <a:pt x="3680" y="21062"/>
                  </a:cubicBezTo>
                  <a:cubicBezTo>
                    <a:pt x="3383" y="20793"/>
                    <a:pt x="3077" y="20389"/>
                    <a:pt x="2789" y="19985"/>
                  </a:cubicBezTo>
                  <a:cubicBezTo>
                    <a:pt x="2607" y="19783"/>
                    <a:pt x="2426" y="19514"/>
                    <a:pt x="2252" y="19312"/>
                  </a:cubicBezTo>
                  <a:cubicBezTo>
                    <a:pt x="1815" y="18774"/>
                    <a:pt x="1345" y="18303"/>
                    <a:pt x="891" y="18303"/>
                  </a:cubicBezTo>
                  <a:cubicBezTo>
                    <a:pt x="833" y="18303"/>
                    <a:pt x="776" y="18303"/>
                    <a:pt x="718" y="18303"/>
                  </a:cubicBezTo>
                  <a:cubicBezTo>
                    <a:pt x="462" y="18370"/>
                    <a:pt x="215" y="18707"/>
                    <a:pt x="0" y="19043"/>
                  </a:cubicBezTo>
                  <a:cubicBezTo>
                    <a:pt x="0" y="18639"/>
                    <a:pt x="0" y="18639"/>
                    <a:pt x="0" y="18639"/>
                  </a:cubicBezTo>
                  <a:cubicBezTo>
                    <a:pt x="206" y="18303"/>
                    <a:pt x="454" y="17899"/>
                    <a:pt x="718" y="17899"/>
                  </a:cubicBezTo>
                  <a:cubicBezTo>
                    <a:pt x="759" y="17899"/>
                    <a:pt x="809" y="17832"/>
                    <a:pt x="850" y="17832"/>
                  </a:cubicBezTo>
                  <a:cubicBezTo>
                    <a:pt x="1502" y="17832"/>
                    <a:pt x="2145" y="18707"/>
                    <a:pt x="2772" y="19514"/>
                  </a:cubicBezTo>
                  <a:cubicBezTo>
                    <a:pt x="3053" y="19850"/>
                    <a:pt x="3341" y="20254"/>
                    <a:pt x="3630" y="20523"/>
                  </a:cubicBezTo>
                  <a:cubicBezTo>
                    <a:pt x="4068" y="20994"/>
                    <a:pt x="4488" y="21196"/>
                    <a:pt x="4893" y="21196"/>
                  </a:cubicBezTo>
                  <a:cubicBezTo>
                    <a:pt x="5553" y="21196"/>
                    <a:pt x="6155" y="20591"/>
                    <a:pt x="6699" y="19379"/>
                  </a:cubicBezTo>
                  <a:cubicBezTo>
                    <a:pt x="6757" y="19245"/>
                    <a:pt x="6807" y="19178"/>
                    <a:pt x="6864" y="19043"/>
                  </a:cubicBezTo>
                  <a:cubicBezTo>
                    <a:pt x="7228" y="18168"/>
                    <a:pt x="7599" y="17361"/>
                    <a:pt x="7987" y="17226"/>
                  </a:cubicBezTo>
                  <a:cubicBezTo>
                    <a:pt x="8077" y="17159"/>
                    <a:pt x="8176" y="17159"/>
                    <a:pt x="8292" y="17159"/>
                  </a:cubicBezTo>
                  <a:cubicBezTo>
                    <a:pt x="8440" y="17159"/>
                    <a:pt x="8581" y="17159"/>
                    <a:pt x="8729" y="17226"/>
                  </a:cubicBezTo>
                  <a:cubicBezTo>
                    <a:pt x="8869" y="17226"/>
                    <a:pt x="9018" y="17293"/>
                    <a:pt x="9166" y="17293"/>
                  </a:cubicBezTo>
                  <a:cubicBezTo>
                    <a:pt x="9274" y="17293"/>
                    <a:pt x="9373" y="17226"/>
                    <a:pt x="9472" y="17226"/>
                  </a:cubicBezTo>
                  <a:cubicBezTo>
                    <a:pt x="9628" y="17159"/>
                    <a:pt x="9793" y="17092"/>
                    <a:pt x="9950" y="17024"/>
                  </a:cubicBezTo>
                  <a:cubicBezTo>
                    <a:pt x="10222" y="16890"/>
                    <a:pt x="10503" y="16755"/>
                    <a:pt x="10783" y="16755"/>
                  </a:cubicBezTo>
                  <a:cubicBezTo>
                    <a:pt x="10817" y="16755"/>
                    <a:pt x="10858" y="16755"/>
                    <a:pt x="10891" y="16755"/>
                  </a:cubicBezTo>
                  <a:cubicBezTo>
                    <a:pt x="10990" y="16755"/>
                    <a:pt x="11097" y="16822"/>
                    <a:pt x="11196" y="16822"/>
                  </a:cubicBezTo>
                  <a:cubicBezTo>
                    <a:pt x="11345" y="16890"/>
                    <a:pt x="11493" y="16890"/>
                    <a:pt x="11642" y="16890"/>
                  </a:cubicBezTo>
                  <a:cubicBezTo>
                    <a:pt x="11897" y="16890"/>
                    <a:pt x="12104" y="16822"/>
                    <a:pt x="12293" y="16553"/>
                  </a:cubicBezTo>
                  <a:cubicBezTo>
                    <a:pt x="12698" y="15948"/>
                    <a:pt x="12978" y="14198"/>
                    <a:pt x="13275" y="12247"/>
                  </a:cubicBezTo>
                  <a:cubicBezTo>
                    <a:pt x="13333" y="11910"/>
                    <a:pt x="13382" y="11574"/>
                    <a:pt x="13440" y="11237"/>
                  </a:cubicBezTo>
                  <a:cubicBezTo>
                    <a:pt x="13787" y="9084"/>
                    <a:pt x="14216" y="8209"/>
                    <a:pt x="14554" y="7738"/>
                  </a:cubicBezTo>
                  <a:cubicBezTo>
                    <a:pt x="15016" y="7065"/>
                    <a:pt x="15453" y="5652"/>
                    <a:pt x="15874" y="4307"/>
                  </a:cubicBezTo>
                  <a:cubicBezTo>
                    <a:pt x="16320" y="2893"/>
                    <a:pt x="16773" y="1480"/>
                    <a:pt x="17252" y="807"/>
                  </a:cubicBezTo>
                  <a:cubicBezTo>
                    <a:pt x="17664" y="269"/>
                    <a:pt x="18102" y="0"/>
                    <a:pt x="18646" y="0"/>
                  </a:cubicBezTo>
                  <a:cubicBezTo>
                    <a:pt x="18952" y="0"/>
                    <a:pt x="19257" y="67"/>
                    <a:pt x="19562" y="202"/>
                  </a:cubicBezTo>
                  <a:cubicBezTo>
                    <a:pt x="19777" y="202"/>
                    <a:pt x="19991" y="269"/>
                    <a:pt x="20206" y="336"/>
                  </a:cubicBezTo>
                  <a:cubicBezTo>
                    <a:pt x="20643" y="336"/>
                    <a:pt x="21130" y="404"/>
                    <a:pt x="21600" y="1346"/>
                  </a:cubicBezTo>
                  <a:cubicBezTo>
                    <a:pt x="21600" y="1884"/>
                    <a:pt x="21600" y="1884"/>
                    <a:pt x="21600" y="1884"/>
                  </a:cubicBezTo>
                  <a:cubicBezTo>
                    <a:pt x="21130" y="1009"/>
                    <a:pt x="20651" y="875"/>
                    <a:pt x="20206" y="807"/>
                  </a:cubicBezTo>
                  <a:cubicBezTo>
                    <a:pt x="19983" y="807"/>
                    <a:pt x="19760" y="740"/>
                    <a:pt x="19537" y="606"/>
                  </a:cubicBezTo>
                  <a:cubicBezTo>
                    <a:pt x="19273" y="538"/>
                    <a:pt x="18993" y="404"/>
                    <a:pt x="18721" y="404"/>
                  </a:cubicBezTo>
                  <a:cubicBezTo>
                    <a:pt x="18704" y="404"/>
                    <a:pt x="18704" y="404"/>
                    <a:pt x="18704" y="404"/>
                  </a:cubicBezTo>
                  <a:cubicBezTo>
                    <a:pt x="18102" y="404"/>
                    <a:pt x="17615" y="740"/>
                    <a:pt x="17161" y="1480"/>
                  </a:cubicBezTo>
                  <a:cubicBezTo>
                    <a:pt x="16674" y="2221"/>
                    <a:pt x="16237" y="3634"/>
                    <a:pt x="15759" y="5181"/>
                  </a:cubicBezTo>
                  <a:cubicBezTo>
                    <a:pt x="15569" y="5854"/>
                    <a:pt x="15346" y="6594"/>
                    <a:pt x="15123" y="7133"/>
                  </a:cubicBezTo>
                  <a:cubicBezTo>
                    <a:pt x="14942" y="7604"/>
                    <a:pt x="14769" y="7940"/>
                    <a:pt x="14579" y="8209"/>
                  </a:cubicBezTo>
                  <a:cubicBezTo>
                    <a:pt x="14472" y="8411"/>
                    <a:pt x="14472" y="8411"/>
                    <a:pt x="14472" y="8411"/>
                  </a:cubicBezTo>
                  <a:cubicBezTo>
                    <a:pt x="14249" y="8748"/>
                    <a:pt x="14018" y="9219"/>
                    <a:pt x="13795" y="10026"/>
                  </a:cubicBezTo>
                  <a:cubicBezTo>
                    <a:pt x="13597" y="10834"/>
                    <a:pt x="13440" y="11910"/>
                    <a:pt x="13267" y="12987"/>
                  </a:cubicBezTo>
                  <a:cubicBezTo>
                    <a:pt x="13242" y="13121"/>
                    <a:pt x="13242" y="13121"/>
                    <a:pt x="13242" y="13121"/>
                  </a:cubicBezTo>
                  <a:cubicBezTo>
                    <a:pt x="12929" y="15207"/>
                    <a:pt x="12632" y="16688"/>
                    <a:pt x="12211" y="17159"/>
                  </a:cubicBezTo>
                  <a:cubicBezTo>
                    <a:pt x="12038" y="17293"/>
                    <a:pt x="11856" y="17361"/>
                    <a:pt x="11633" y="17361"/>
                  </a:cubicBezTo>
                  <a:cubicBezTo>
                    <a:pt x="11485" y="17361"/>
                    <a:pt x="11345" y="17361"/>
                    <a:pt x="11204" y="17361"/>
                  </a:cubicBezTo>
                  <a:cubicBezTo>
                    <a:pt x="11105" y="17293"/>
                    <a:pt x="10998" y="17293"/>
                    <a:pt x="10891" y="17293"/>
                  </a:cubicBezTo>
                  <a:cubicBezTo>
                    <a:pt x="10866" y="17293"/>
                    <a:pt x="10833" y="17293"/>
                    <a:pt x="10808" y="17293"/>
                  </a:cubicBezTo>
                  <a:cubicBezTo>
                    <a:pt x="10528" y="17293"/>
                    <a:pt x="10247" y="17428"/>
                    <a:pt x="9975" y="17495"/>
                  </a:cubicBezTo>
                  <a:cubicBezTo>
                    <a:pt x="9810" y="17630"/>
                    <a:pt x="9637" y="17697"/>
                    <a:pt x="9472" y="17697"/>
                  </a:cubicBezTo>
                  <a:cubicBezTo>
                    <a:pt x="9216" y="17764"/>
                    <a:pt x="9026" y="17832"/>
                    <a:pt x="8845" y="17832"/>
                  </a:cubicBezTo>
                  <a:cubicBezTo>
                    <a:pt x="8795" y="17832"/>
                    <a:pt x="8737" y="17832"/>
                    <a:pt x="8688" y="17832"/>
                  </a:cubicBezTo>
                  <a:cubicBezTo>
                    <a:pt x="8605" y="17832"/>
                    <a:pt x="8523" y="17764"/>
                    <a:pt x="8440" y="17764"/>
                  </a:cubicBezTo>
                  <a:cubicBezTo>
                    <a:pt x="8341" y="17697"/>
                    <a:pt x="8242" y="17697"/>
                    <a:pt x="8143" y="17697"/>
                  </a:cubicBezTo>
                  <a:cubicBezTo>
                    <a:pt x="8094" y="17697"/>
                    <a:pt x="8036" y="17697"/>
                    <a:pt x="7987" y="17697"/>
                  </a:cubicBezTo>
                  <a:cubicBezTo>
                    <a:pt x="7624" y="17899"/>
                    <a:pt x="7277" y="18639"/>
                    <a:pt x="6947" y="19379"/>
                  </a:cubicBezTo>
                  <a:cubicBezTo>
                    <a:pt x="6831" y="19649"/>
                    <a:pt x="6716" y="19918"/>
                    <a:pt x="6600" y="20120"/>
                  </a:cubicBezTo>
                  <a:cubicBezTo>
                    <a:pt x="6188" y="20927"/>
                    <a:pt x="5734" y="21398"/>
                    <a:pt x="5173" y="21600"/>
                  </a:cubicBezTo>
                  <a:cubicBezTo>
                    <a:pt x="5049" y="21600"/>
                    <a:pt x="4934" y="21600"/>
                    <a:pt x="481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8200" name="Freeform 444"/>
            <p:cNvSpPr/>
            <p:nvPr/>
          </p:nvSpPr>
          <p:spPr>
            <a:xfrm flipH="1" rot="16200000">
              <a:off x="-69648" y="6768665"/>
              <a:ext cx="157078" cy="127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16920" y="17280"/>
                    <a:pt x="11880" y="12960"/>
                    <a:pt x="7200" y="432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1600" y="0"/>
                    <a:pt x="21600" y="0"/>
                    <a:pt x="21600" y="0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8201" name="Freeform 445"/>
            <p:cNvSpPr/>
            <p:nvPr/>
          </p:nvSpPr>
          <p:spPr>
            <a:xfrm flipH="1" rot="16200000">
              <a:off x="-2310202" y="2310204"/>
              <a:ext cx="5273901" cy="6534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3720" y="21600"/>
                  </a:moveTo>
                  <a:cubicBezTo>
                    <a:pt x="3398" y="21600"/>
                    <a:pt x="3098" y="21427"/>
                    <a:pt x="2830" y="21082"/>
                  </a:cubicBezTo>
                  <a:cubicBezTo>
                    <a:pt x="2530" y="20736"/>
                    <a:pt x="2219" y="20218"/>
                    <a:pt x="1930" y="19613"/>
                  </a:cubicBezTo>
                  <a:cubicBezTo>
                    <a:pt x="1597" y="19008"/>
                    <a:pt x="1254" y="18403"/>
                    <a:pt x="911" y="18058"/>
                  </a:cubicBezTo>
                  <a:cubicBezTo>
                    <a:pt x="772" y="17885"/>
                    <a:pt x="622" y="17798"/>
                    <a:pt x="482" y="17798"/>
                  </a:cubicBezTo>
                  <a:cubicBezTo>
                    <a:pt x="322" y="17798"/>
                    <a:pt x="161" y="17885"/>
                    <a:pt x="0" y="18144"/>
                  </a:cubicBezTo>
                  <a:cubicBezTo>
                    <a:pt x="0" y="17798"/>
                    <a:pt x="0" y="17798"/>
                    <a:pt x="0" y="17798"/>
                  </a:cubicBezTo>
                  <a:cubicBezTo>
                    <a:pt x="172" y="17539"/>
                    <a:pt x="354" y="17453"/>
                    <a:pt x="515" y="17453"/>
                  </a:cubicBezTo>
                  <a:cubicBezTo>
                    <a:pt x="654" y="17453"/>
                    <a:pt x="793" y="17539"/>
                    <a:pt x="933" y="17712"/>
                  </a:cubicBezTo>
                  <a:cubicBezTo>
                    <a:pt x="1243" y="18058"/>
                    <a:pt x="1554" y="18576"/>
                    <a:pt x="1865" y="19181"/>
                  </a:cubicBezTo>
                  <a:cubicBezTo>
                    <a:pt x="2187" y="19699"/>
                    <a:pt x="2519" y="20304"/>
                    <a:pt x="2851" y="20650"/>
                  </a:cubicBezTo>
                  <a:cubicBezTo>
                    <a:pt x="3119" y="20995"/>
                    <a:pt x="3398" y="21082"/>
                    <a:pt x="3709" y="21082"/>
                  </a:cubicBezTo>
                  <a:cubicBezTo>
                    <a:pt x="4116" y="21082"/>
                    <a:pt x="4513" y="20909"/>
                    <a:pt x="4888" y="20650"/>
                  </a:cubicBezTo>
                  <a:cubicBezTo>
                    <a:pt x="5413" y="20304"/>
                    <a:pt x="5949" y="20045"/>
                    <a:pt x="6475" y="19699"/>
                  </a:cubicBezTo>
                  <a:cubicBezTo>
                    <a:pt x="6882" y="19526"/>
                    <a:pt x="6882" y="19526"/>
                    <a:pt x="6882" y="19526"/>
                  </a:cubicBezTo>
                  <a:cubicBezTo>
                    <a:pt x="7997" y="18922"/>
                    <a:pt x="9155" y="18317"/>
                    <a:pt x="10302" y="18317"/>
                  </a:cubicBezTo>
                  <a:cubicBezTo>
                    <a:pt x="10527" y="18317"/>
                    <a:pt x="10741" y="18317"/>
                    <a:pt x="10945" y="18317"/>
                  </a:cubicBezTo>
                  <a:cubicBezTo>
                    <a:pt x="11277" y="18403"/>
                    <a:pt x="11577" y="18490"/>
                    <a:pt x="11877" y="18490"/>
                  </a:cubicBezTo>
                  <a:cubicBezTo>
                    <a:pt x="13046" y="18490"/>
                    <a:pt x="14064" y="17885"/>
                    <a:pt x="14986" y="16675"/>
                  </a:cubicBezTo>
                  <a:cubicBezTo>
                    <a:pt x="15715" y="15811"/>
                    <a:pt x="16272" y="14515"/>
                    <a:pt x="16787" y="12614"/>
                  </a:cubicBezTo>
                  <a:cubicBezTo>
                    <a:pt x="16948" y="12010"/>
                    <a:pt x="17108" y="11318"/>
                    <a:pt x="17269" y="10714"/>
                  </a:cubicBezTo>
                  <a:cubicBezTo>
                    <a:pt x="17591" y="9418"/>
                    <a:pt x="17923" y="8122"/>
                    <a:pt x="18255" y="7171"/>
                  </a:cubicBezTo>
                  <a:cubicBezTo>
                    <a:pt x="18706" y="5789"/>
                    <a:pt x="19167" y="4838"/>
                    <a:pt x="19617" y="3888"/>
                  </a:cubicBezTo>
                  <a:cubicBezTo>
                    <a:pt x="19799" y="3456"/>
                    <a:pt x="19981" y="3110"/>
                    <a:pt x="20153" y="2678"/>
                  </a:cubicBezTo>
                  <a:cubicBezTo>
                    <a:pt x="20367" y="2246"/>
                    <a:pt x="20571" y="1728"/>
                    <a:pt x="20775" y="1210"/>
                  </a:cubicBezTo>
                  <a:cubicBezTo>
                    <a:pt x="20946" y="864"/>
                    <a:pt x="21118" y="432"/>
                    <a:pt x="21278" y="0"/>
                  </a:cubicBezTo>
                  <a:cubicBezTo>
                    <a:pt x="21600" y="86"/>
                    <a:pt x="21600" y="86"/>
                    <a:pt x="21600" y="86"/>
                  </a:cubicBezTo>
                  <a:cubicBezTo>
                    <a:pt x="19863" y="3974"/>
                    <a:pt x="19863" y="3974"/>
                    <a:pt x="19863" y="3974"/>
                  </a:cubicBezTo>
                  <a:cubicBezTo>
                    <a:pt x="19724" y="4320"/>
                    <a:pt x="19585" y="4579"/>
                    <a:pt x="19435" y="4925"/>
                  </a:cubicBezTo>
                  <a:cubicBezTo>
                    <a:pt x="18952" y="5962"/>
                    <a:pt x="18448" y="7085"/>
                    <a:pt x="17977" y="8726"/>
                  </a:cubicBezTo>
                  <a:cubicBezTo>
                    <a:pt x="17762" y="9504"/>
                    <a:pt x="17548" y="10282"/>
                    <a:pt x="17334" y="11146"/>
                  </a:cubicBezTo>
                  <a:cubicBezTo>
                    <a:pt x="17055" y="12269"/>
                    <a:pt x="16755" y="13392"/>
                    <a:pt x="16465" y="14342"/>
                  </a:cubicBezTo>
                  <a:cubicBezTo>
                    <a:pt x="15929" y="16070"/>
                    <a:pt x="15372" y="16934"/>
                    <a:pt x="14697" y="17626"/>
                  </a:cubicBezTo>
                  <a:cubicBezTo>
                    <a:pt x="13839" y="18576"/>
                    <a:pt x="12906" y="19008"/>
                    <a:pt x="11770" y="19008"/>
                  </a:cubicBezTo>
                  <a:cubicBezTo>
                    <a:pt x="11470" y="19008"/>
                    <a:pt x="11148" y="18922"/>
                    <a:pt x="10784" y="18922"/>
                  </a:cubicBezTo>
                  <a:cubicBezTo>
                    <a:pt x="10612" y="18835"/>
                    <a:pt x="10452" y="18835"/>
                    <a:pt x="10291" y="18835"/>
                  </a:cubicBezTo>
                  <a:cubicBezTo>
                    <a:pt x="9133" y="18835"/>
                    <a:pt x="7954" y="19440"/>
                    <a:pt x="6818" y="20045"/>
                  </a:cubicBezTo>
                  <a:cubicBezTo>
                    <a:pt x="6721" y="20131"/>
                    <a:pt x="6721" y="20131"/>
                    <a:pt x="6721" y="20131"/>
                  </a:cubicBezTo>
                  <a:cubicBezTo>
                    <a:pt x="6239" y="20390"/>
                    <a:pt x="5756" y="20650"/>
                    <a:pt x="5285" y="20909"/>
                  </a:cubicBezTo>
                  <a:cubicBezTo>
                    <a:pt x="4727" y="21254"/>
                    <a:pt x="4727" y="21254"/>
                    <a:pt x="4727" y="21254"/>
                  </a:cubicBezTo>
                  <a:cubicBezTo>
                    <a:pt x="4352" y="21427"/>
                    <a:pt x="4041" y="21600"/>
                    <a:pt x="372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8202" name="Freeform 446"/>
            <p:cNvSpPr/>
            <p:nvPr/>
          </p:nvSpPr>
          <p:spPr>
            <a:xfrm flipH="1" rot="16200000">
              <a:off x="-2243520" y="2243520"/>
              <a:ext cx="4894548" cy="4075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779" y="21600"/>
                  </a:moveTo>
                  <a:cubicBezTo>
                    <a:pt x="1594" y="21600"/>
                    <a:pt x="1398" y="21462"/>
                    <a:pt x="1201" y="21323"/>
                  </a:cubicBezTo>
                  <a:cubicBezTo>
                    <a:pt x="797" y="21185"/>
                    <a:pt x="393" y="20908"/>
                    <a:pt x="0" y="20492"/>
                  </a:cubicBezTo>
                  <a:cubicBezTo>
                    <a:pt x="0" y="20077"/>
                    <a:pt x="0" y="20077"/>
                    <a:pt x="0" y="20077"/>
                  </a:cubicBezTo>
                  <a:cubicBezTo>
                    <a:pt x="335" y="20354"/>
                    <a:pt x="693" y="20492"/>
                    <a:pt x="1028" y="20631"/>
                  </a:cubicBezTo>
                  <a:cubicBezTo>
                    <a:pt x="1132" y="20631"/>
                    <a:pt x="1236" y="20631"/>
                    <a:pt x="1340" y="20769"/>
                  </a:cubicBezTo>
                  <a:cubicBezTo>
                    <a:pt x="1479" y="20769"/>
                    <a:pt x="1617" y="20769"/>
                    <a:pt x="1756" y="20769"/>
                  </a:cubicBezTo>
                  <a:cubicBezTo>
                    <a:pt x="2333" y="20769"/>
                    <a:pt x="2899" y="20354"/>
                    <a:pt x="3442" y="19246"/>
                  </a:cubicBezTo>
                  <a:cubicBezTo>
                    <a:pt x="4204" y="17862"/>
                    <a:pt x="4967" y="15646"/>
                    <a:pt x="5533" y="13846"/>
                  </a:cubicBezTo>
                  <a:cubicBezTo>
                    <a:pt x="5799" y="13015"/>
                    <a:pt x="6076" y="12046"/>
                    <a:pt x="6330" y="11077"/>
                  </a:cubicBezTo>
                  <a:cubicBezTo>
                    <a:pt x="6630" y="9831"/>
                    <a:pt x="6942" y="8723"/>
                    <a:pt x="7254" y="7754"/>
                  </a:cubicBezTo>
                  <a:cubicBezTo>
                    <a:pt x="7600" y="6923"/>
                    <a:pt x="7947" y="6369"/>
                    <a:pt x="8328" y="6369"/>
                  </a:cubicBezTo>
                  <a:cubicBezTo>
                    <a:pt x="8559" y="6369"/>
                    <a:pt x="8813" y="6508"/>
                    <a:pt x="9102" y="6923"/>
                  </a:cubicBezTo>
                  <a:cubicBezTo>
                    <a:pt x="9610" y="7615"/>
                    <a:pt x="10084" y="9277"/>
                    <a:pt x="10581" y="10938"/>
                  </a:cubicBezTo>
                  <a:cubicBezTo>
                    <a:pt x="10673" y="11215"/>
                    <a:pt x="10777" y="11492"/>
                    <a:pt x="10869" y="11769"/>
                  </a:cubicBezTo>
                  <a:cubicBezTo>
                    <a:pt x="12302" y="16477"/>
                    <a:pt x="13584" y="18969"/>
                    <a:pt x="14785" y="19385"/>
                  </a:cubicBezTo>
                  <a:cubicBezTo>
                    <a:pt x="14889" y="19385"/>
                    <a:pt x="15004" y="19385"/>
                    <a:pt x="15108" y="19385"/>
                  </a:cubicBezTo>
                  <a:cubicBezTo>
                    <a:pt x="16310" y="19385"/>
                    <a:pt x="17488" y="17169"/>
                    <a:pt x="18631" y="12600"/>
                  </a:cubicBezTo>
                  <a:cubicBezTo>
                    <a:pt x="19313" y="9969"/>
                    <a:pt x="19914" y="7200"/>
                    <a:pt x="20468" y="4154"/>
                  </a:cubicBezTo>
                  <a:cubicBezTo>
                    <a:pt x="20745" y="2631"/>
                    <a:pt x="21022" y="1246"/>
                    <a:pt x="21323" y="0"/>
                  </a:cubicBezTo>
                  <a:cubicBezTo>
                    <a:pt x="21600" y="138"/>
                    <a:pt x="21600" y="138"/>
                    <a:pt x="21600" y="138"/>
                  </a:cubicBezTo>
                  <a:cubicBezTo>
                    <a:pt x="21196" y="1662"/>
                    <a:pt x="20803" y="3462"/>
                    <a:pt x="20387" y="5677"/>
                  </a:cubicBezTo>
                  <a:cubicBezTo>
                    <a:pt x="19810" y="8723"/>
                    <a:pt x="19221" y="11354"/>
                    <a:pt x="18655" y="13569"/>
                  </a:cubicBezTo>
                  <a:cubicBezTo>
                    <a:pt x="17465" y="18138"/>
                    <a:pt x="16333" y="20354"/>
                    <a:pt x="15178" y="20354"/>
                  </a:cubicBezTo>
                  <a:cubicBezTo>
                    <a:pt x="15097" y="20354"/>
                    <a:pt x="15028" y="20354"/>
                    <a:pt x="14947" y="20354"/>
                  </a:cubicBezTo>
                  <a:cubicBezTo>
                    <a:pt x="13699" y="19938"/>
                    <a:pt x="12394" y="17723"/>
                    <a:pt x="11066" y="13569"/>
                  </a:cubicBezTo>
                  <a:cubicBezTo>
                    <a:pt x="10892" y="13015"/>
                    <a:pt x="10731" y="12462"/>
                    <a:pt x="10557" y="11769"/>
                  </a:cubicBezTo>
                  <a:cubicBezTo>
                    <a:pt x="10095" y="10246"/>
                    <a:pt x="9610" y="8585"/>
                    <a:pt x="9102" y="7892"/>
                  </a:cubicBezTo>
                  <a:cubicBezTo>
                    <a:pt x="8802" y="7477"/>
                    <a:pt x="8548" y="7338"/>
                    <a:pt x="8305" y="7338"/>
                  </a:cubicBezTo>
                  <a:cubicBezTo>
                    <a:pt x="7889" y="7338"/>
                    <a:pt x="7508" y="7892"/>
                    <a:pt x="7138" y="9138"/>
                  </a:cubicBezTo>
                  <a:cubicBezTo>
                    <a:pt x="6873" y="9969"/>
                    <a:pt x="6596" y="10938"/>
                    <a:pt x="6330" y="11908"/>
                  </a:cubicBezTo>
                  <a:cubicBezTo>
                    <a:pt x="5995" y="13154"/>
                    <a:pt x="5648" y="14400"/>
                    <a:pt x="5302" y="15508"/>
                  </a:cubicBezTo>
                  <a:cubicBezTo>
                    <a:pt x="4655" y="17446"/>
                    <a:pt x="3939" y="19385"/>
                    <a:pt x="3211" y="20492"/>
                  </a:cubicBezTo>
                  <a:cubicBezTo>
                    <a:pt x="2749" y="21185"/>
                    <a:pt x="2276" y="21600"/>
                    <a:pt x="1779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8203" name="Freeform 447"/>
            <p:cNvSpPr/>
            <p:nvPr/>
          </p:nvSpPr>
          <p:spPr>
            <a:xfrm flipH="1" rot="16200000">
              <a:off x="-2115340" y="2118302"/>
              <a:ext cx="4418875" cy="18226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24" y="21600"/>
                  </a:moveTo>
                  <a:cubicBezTo>
                    <a:pt x="1727" y="21600"/>
                    <a:pt x="1369" y="20366"/>
                    <a:pt x="1024" y="17897"/>
                  </a:cubicBezTo>
                  <a:cubicBezTo>
                    <a:pt x="870" y="16663"/>
                    <a:pt x="870" y="16663"/>
                    <a:pt x="870" y="16663"/>
                  </a:cubicBezTo>
                  <a:cubicBezTo>
                    <a:pt x="589" y="14503"/>
                    <a:pt x="294" y="12343"/>
                    <a:pt x="0" y="12034"/>
                  </a:cubicBezTo>
                  <a:cubicBezTo>
                    <a:pt x="0" y="11109"/>
                    <a:pt x="0" y="11109"/>
                    <a:pt x="0" y="11109"/>
                  </a:cubicBezTo>
                  <a:cubicBezTo>
                    <a:pt x="13" y="11109"/>
                    <a:pt x="38" y="11109"/>
                    <a:pt x="51" y="11109"/>
                  </a:cubicBezTo>
                  <a:cubicBezTo>
                    <a:pt x="307" y="11726"/>
                    <a:pt x="550" y="13269"/>
                    <a:pt x="781" y="14811"/>
                  </a:cubicBezTo>
                  <a:cubicBezTo>
                    <a:pt x="870" y="15429"/>
                    <a:pt x="870" y="15429"/>
                    <a:pt x="870" y="15429"/>
                  </a:cubicBezTo>
                  <a:cubicBezTo>
                    <a:pt x="1318" y="18514"/>
                    <a:pt x="1740" y="20057"/>
                    <a:pt x="2175" y="20057"/>
                  </a:cubicBezTo>
                  <a:cubicBezTo>
                    <a:pt x="2431" y="20057"/>
                    <a:pt x="2674" y="19440"/>
                    <a:pt x="2943" y="18514"/>
                  </a:cubicBezTo>
                  <a:cubicBezTo>
                    <a:pt x="3250" y="17589"/>
                    <a:pt x="3557" y="16046"/>
                    <a:pt x="3852" y="14503"/>
                  </a:cubicBezTo>
                  <a:cubicBezTo>
                    <a:pt x="4184" y="12960"/>
                    <a:pt x="4530" y="11417"/>
                    <a:pt x="4875" y="10183"/>
                  </a:cubicBezTo>
                  <a:cubicBezTo>
                    <a:pt x="5618" y="7714"/>
                    <a:pt x="6206" y="6171"/>
                    <a:pt x="6756" y="5246"/>
                  </a:cubicBezTo>
                  <a:cubicBezTo>
                    <a:pt x="7140" y="4629"/>
                    <a:pt x="7550" y="4320"/>
                    <a:pt x="7972" y="4320"/>
                  </a:cubicBezTo>
                  <a:cubicBezTo>
                    <a:pt x="8791" y="4320"/>
                    <a:pt x="9700" y="5554"/>
                    <a:pt x="10813" y="8023"/>
                  </a:cubicBezTo>
                  <a:cubicBezTo>
                    <a:pt x="12118" y="11417"/>
                    <a:pt x="13462" y="13269"/>
                    <a:pt x="14882" y="13886"/>
                  </a:cubicBezTo>
                  <a:cubicBezTo>
                    <a:pt x="15291" y="13886"/>
                    <a:pt x="15727" y="14194"/>
                    <a:pt x="16174" y="14194"/>
                  </a:cubicBezTo>
                  <a:cubicBezTo>
                    <a:pt x="17160" y="14194"/>
                    <a:pt x="18439" y="13269"/>
                    <a:pt x="19706" y="7406"/>
                  </a:cubicBezTo>
                  <a:cubicBezTo>
                    <a:pt x="20167" y="5246"/>
                    <a:pt x="20653" y="2777"/>
                    <a:pt x="21203" y="0"/>
                  </a:cubicBezTo>
                  <a:cubicBezTo>
                    <a:pt x="21600" y="0"/>
                    <a:pt x="21600" y="0"/>
                    <a:pt x="21600" y="0"/>
                  </a:cubicBezTo>
                  <a:cubicBezTo>
                    <a:pt x="21370" y="1234"/>
                    <a:pt x="21370" y="1234"/>
                    <a:pt x="21370" y="1234"/>
                  </a:cubicBezTo>
                  <a:cubicBezTo>
                    <a:pt x="20743" y="4629"/>
                    <a:pt x="20103" y="8023"/>
                    <a:pt x="19450" y="10491"/>
                  </a:cubicBezTo>
                  <a:cubicBezTo>
                    <a:pt x="18734" y="13269"/>
                    <a:pt x="17979" y="15120"/>
                    <a:pt x="17173" y="15737"/>
                  </a:cubicBezTo>
                  <a:cubicBezTo>
                    <a:pt x="16827" y="15737"/>
                    <a:pt x="16482" y="16046"/>
                    <a:pt x="16085" y="16046"/>
                  </a:cubicBezTo>
                  <a:cubicBezTo>
                    <a:pt x="15714" y="16046"/>
                    <a:pt x="15317" y="15737"/>
                    <a:pt x="14792" y="15737"/>
                  </a:cubicBezTo>
                  <a:cubicBezTo>
                    <a:pt x="14447" y="15429"/>
                    <a:pt x="14447" y="15429"/>
                    <a:pt x="14447" y="15429"/>
                  </a:cubicBezTo>
                  <a:cubicBezTo>
                    <a:pt x="13782" y="15120"/>
                    <a:pt x="13091" y="14811"/>
                    <a:pt x="12425" y="13577"/>
                  </a:cubicBezTo>
                  <a:cubicBezTo>
                    <a:pt x="11964" y="12651"/>
                    <a:pt x="11491" y="11726"/>
                    <a:pt x="11043" y="10491"/>
                  </a:cubicBezTo>
                  <a:cubicBezTo>
                    <a:pt x="10071" y="8331"/>
                    <a:pt x="9047" y="5863"/>
                    <a:pt x="8049" y="5863"/>
                  </a:cubicBezTo>
                  <a:cubicBezTo>
                    <a:pt x="7921" y="5863"/>
                    <a:pt x="7806" y="5863"/>
                    <a:pt x="7678" y="5863"/>
                  </a:cubicBezTo>
                  <a:cubicBezTo>
                    <a:pt x="6910" y="6480"/>
                    <a:pt x="6129" y="8023"/>
                    <a:pt x="5285" y="10491"/>
                  </a:cubicBezTo>
                  <a:cubicBezTo>
                    <a:pt x="4875" y="12034"/>
                    <a:pt x="4453" y="13886"/>
                    <a:pt x="4056" y="15737"/>
                  </a:cubicBezTo>
                  <a:cubicBezTo>
                    <a:pt x="3724" y="16971"/>
                    <a:pt x="3391" y="18514"/>
                    <a:pt x="3058" y="19749"/>
                  </a:cubicBezTo>
                  <a:cubicBezTo>
                    <a:pt x="2713" y="20983"/>
                    <a:pt x="2406" y="21600"/>
                    <a:pt x="2124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8204" name="Freeform 448"/>
            <p:cNvSpPr/>
            <p:nvPr/>
          </p:nvSpPr>
          <p:spPr>
            <a:xfrm flipH="1" rot="16200000">
              <a:off x="293407" y="1798964"/>
              <a:ext cx="976540" cy="1229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621" y="21600"/>
                  </a:moveTo>
                  <a:cubicBezTo>
                    <a:pt x="1042" y="21600"/>
                    <a:pt x="521" y="21600"/>
                    <a:pt x="0" y="21140"/>
                  </a:cubicBezTo>
                  <a:cubicBezTo>
                    <a:pt x="579" y="20681"/>
                    <a:pt x="1158" y="20681"/>
                    <a:pt x="1737" y="20221"/>
                  </a:cubicBezTo>
                  <a:cubicBezTo>
                    <a:pt x="2838" y="19762"/>
                    <a:pt x="3996" y="19302"/>
                    <a:pt x="5096" y="18383"/>
                  </a:cubicBezTo>
                  <a:cubicBezTo>
                    <a:pt x="5849" y="17464"/>
                    <a:pt x="6660" y="16545"/>
                    <a:pt x="7354" y="15626"/>
                  </a:cubicBezTo>
                  <a:cubicBezTo>
                    <a:pt x="8397" y="14247"/>
                    <a:pt x="9439" y="12868"/>
                    <a:pt x="10482" y="11949"/>
                  </a:cubicBezTo>
                  <a:cubicBezTo>
                    <a:pt x="11176" y="11489"/>
                    <a:pt x="11929" y="11030"/>
                    <a:pt x="12682" y="11030"/>
                  </a:cubicBezTo>
                  <a:cubicBezTo>
                    <a:pt x="13840" y="10111"/>
                    <a:pt x="15056" y="9651"/>
                    <a:pt x="16214" y="8732"/>
                  </a:cubicBezTo>
                  <a:cubicBezTo>
                    <a:pt x="17720" y="7353"/>
                    <a:pt x="19226" y="4596"/>
                    <a:pt x="20673" y="1838"/>
                  </a:cubicBezTo>
                  <a:cubicBezTo>
                    <a:pt x="20963" y="1379"/>
                    <a:pt x="21253" y="919"/>
                    <a:pt x="21600" y="0"/>
                  </a:cubicBezTo>
                  <a:cubicBezTo>
                    <a:pt x="20036" y="7353"/>
                    <a:pt x="18125" y="9191"/>
                    <a:pt x="16562" y="10570"/>
                  </a:cubicBezTo>
                  <a:cubicBezTo>
                    <a:pt x="15346" y="11489"/>
                    <a:pt x="14130" y="12409"/>
                    <a:pt x="12914" y="12868"/>
                  </a:cubicBezTo>
                  <a:cubicBezTo>
                    <a:pt x="12219" y="13328"/>
                    <a:pt x="11524" y="13328"/>
                    <a:pt x="10829" y="13787"/>
                  </a:cubicBezTo>
                  <a:cubicBezTo>
                    <a:pt x="9729" y="14706"/>
                    <a:pt x="8686" y="16085"/>
                    <a:pt x="7702" y="17004"/>
                  </a:cubicBezTo>
                  <a:cubicBezTo>
                    <a:pt x="6833" y="18383"/>
                    <a:pt x="5965" y="19302"/>
                    <a:pt x="5038" y="20221"/>
                  </a:cubicBezTo>
                  <a:cubicBezTo>
                    <a:pt x="3822" y="21140"/>
                    <a:pt x="2664" y="21600"/>
                    <a:pt x="1621" y="21600"/>
                  </a:cubicBezTo>
                  <a:cubicBezTo>
                    <a:pt x="1621" y="21600"/>
                    <a:pt x="1621" y="21600"/>
                    <a:pt x="1621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8205" name="Freeform 449"/>
            <p:cNvSpPr/>
            <p:nvPr/>
          </p:nvSpPr>
          <p:spPr>
            <a:xfrm flipH="1" rot="16200000">
              <a:off x="643864" y="1851573"/>
              <a:ext cx="348236" cy="444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299" y="21600"/>
                  </a:moveTo>
                  <a:cubicBezTo>
                    <a:pt x="812" y="21600"/>
                    <a:pt x="487" y="21600"/>
                    <a:pt x="0" y="21600"/>
                  </a:cubicBezTo>
                  <a:cubicBezTo>
                    <a:pt x="3573" y="20329"/>
                    <a:pt x="6983" y="15247"/>
                    <a:pt x="10556" y="11435"/>
                  </a:cubicBezTo>
                  <a:cubicBezTo>
                    <a:pt x="11044" y="10165"/>
                    <a:pt x="11044" y="10165"/>
                    <a:pt x="11044" y="10165"/>
                  </a:cubicBezTo>
                  <a:cubicBezTo>
                    <a:pt x="11856" y="8894"/>
                    <a:pt x="12668" y="7624"/>
                    <a:pt x="13480" y="6353"/>
                  </a:cubicBezTo>
                  <a:cubicBezTo>
                    <a:pt x="15753" y="3812"/>
                    <a:pt x="18027" y="0"/>
                    <a:pt x="20138" y="0"/>
                  </a:cubicBezTo>
                  <a:cubicBezTo>
                    <a:pt x="20626" y="0"/>
                    <a:pt x="21113" y="0"/>
                    <a:pt x="21600" y="0"/>
                  </a:cubicBezTo>
                  <a:cubicBezTo>
                    <a:pt x="18677" y="7624"/>
                    <a:pt x="15591" y="11435"/>
                    <a:pt x="12343" y="13976"/>
                  </a:cubicBezTo>
                  <a:cubicBezTo>
                    <a:pt x="11368" y="15247"/>
                    <a:pt x="10232" y="16518"/>
                    <a:pt x="9257" y="16518"/>
                  </a:cubicBezTo>
                  <a:cubicBezTo>
                    <a:pt x="6171" y="20329"/>
                    <a:pt x="3573" y="21600"/>
                    <a:pt x="1299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8206" name="Freeform 450"/>
            <p:cNvSpPr/>
            <p:nvPr/>
          </p:nvSpPr>
          <p:spPr>
            <a:xfrm flipH="1" rot="16200000">
              <a:off x="674242" y="1813784"/>
              <a:ext cx="284516" cy="355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387" y="21600"/>
                  </a:moveTo>
                  <a:cubicBezTo>
                    <a:pt x="793" y="21600"/>
                    <a:pt x="396" y="21600"/>
                    <a:pt x="0" y="21600"/>
                  </a:cubicBezTo>
                  <a:cubicBezTo>
                    <a:pt x="3171" y="15429"/>
                    <a:pt x="6738" y="10800"/>
                    <a:pt x="10106" y="7714"/>
                  </a:cubicBezTo>
                  <a:cubicBezTo>
                    <a:pt x="12881" y="4629"/>
                    <a:pt x="12881" y="4629"/>
                    <a:pt x="12881" y="4629"/>
                  </a:cubicBezTo>
                  <a:cubicBezTo>
                    <a:pt x="14862" y="1543"/>
                    <a:pt x="16844" y="0"/>
                    <a:pt x="18826" y="0"/>
                  </a:cubicBezTo>
                  <a:cubicBezTo>
                    <a:pt x="19817" y="0"/>
                    <a:pt x="20807" y="0"/>
                    <a:pt x="21600" y="1543"/>
                  </a:cubicBezTo>
                  <a:cubicBezTo>
                    <a:pt x="21600" y="3086"/>
                    <a:pt x="21600" y="4629"/>
                    <a:pt x="21600" y="4629"/>
                  </a:cubicBezTo>
                  <a:cubicBezTo>
                    <a:pt x="19222" y="7714"/>
                    <a:pt x="16844" y="9257"/>
                    <a:pt x="14466" y="10800"/>
                  </a:cubicBezTo>
                  <a:cubicBezTo>
                    <a:pt x="12881" y="12343"/>
                    <a:pt x="11097" y="13886"/>
                    <a:pt x="9512" y="15429"/>
                  </a:cubicBezTo>
                  <a:cubicBezTo>
                    <a:pt x="8125" y="16971"/>
                    <a:pt x="8125" y="16971"/>
                    <a:pt x="8125" y="16971"/>
                  </a:cubicBezTo>
                  <a:cubicBezTo>
                    <a:pt x="5945" y="18514"/>
                    <a:pt x="3567" y="21600"/>
                    <a:pt x="1387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8207" name="Freeform 451"/>
            <p:cNvSpPr/>
            <p:nvPr/>
          </p:nvSpPr>
          <p:spPr>
            <a:xfrm flipH="1" rot="16200000">
              <a:off x="701657" y="1814525"/>
              <a:ext cx="222278" cy="3408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4066" y="21600"/>
                  </a:moveTo>
                  <a:cubicBezTo>
                    <a:pt x="2795" y="21600"/>
                    <a:pt x="1525" y="21600"/>
                    <a:pt x="0" y="21600"/>
                  </a:cubicBezTo>
                  <a:cubicBezTo>
                    <a:pt x="3558" y="18277"/>
                    <a:pt x="7369" y="16615"/>
                    <a:pt x="10927" y="11631"/>
                  </a:cubicBezTo>
                  <a:cubicBezTo>
                    <a:pt x="12198" y="11631"/>
                    <a:pt x="13468" y="9969"/>
                    <a:pt x="14739" y="8308"/>
                  </a:cubicBezTo>
                  <a:cubicBezTo>
                    <a:pt x="17026" y="4985"/>
                    <a:pt x="19313" y="1662"/>
                    <a:pt x="21600" y="0"/>
                  </a:cubicBezTo>
                  <a:cubicBezTo>
                    <a:pt x="17534" y="14954"/>
                    <a:pt x="11689" y="21600"/>
                    <a:pt x="4066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8208" name="Freeform 516"/>
            <p:cNvSpPr/>
            <p:nvPr/>
          </p:nvSpPr>
          <p:spPr>
            <a:xfrm flipH="1" rot="16200000">
              <a:off x="865431" y="6399286"/>
              <a:ext cx="500802" cy="22820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17" h="21600" fill="norm" stroke="1" extrusionOk="0">
                  <a:moveTo>
                    <a:pt x="15120" y="21600"/>
                  </a:moveTo>
                  <a:cubicBezTo>
                    <a:pt x="14574" y="21600"/>
                    <a:pt x="14029" y="21600"/>
                    <a:pt x="13374" y="21352"/>
                  </a:cubicBezTo>
                  <a:cubicBezTo>
                    <a:pt x="13047" y="21352"/>
                    <a:pt x="12720" y="21600"/>
                    <a:pt x="12502" y="21600"/>
                  </a:cubicBezTo>
                  <a:cubicBezTo>
                    <a:pt x="12502" y="21600"/>
                    <a:pt x="12502" y="21600"/>
                    <a:pt x="12502" y="21600"/>
                  </a:cubicBezTo>
                  <a:cubicBezTo>
                    <a:pt x="10756" y="21600"/>
                    <a:pt x="9011" y="20359"/>
                    <a:pt x="7483" y="19366"/>
                  </a:cubicBezTo>
                  <a:cubicBezTo>
                    <a:pt x="5520" y="18124"/>
                    <a:pt x="2792" y="16386"/>
                    <a:pt x="1047" y="12662"/>
                  </a:cubicBezTo>
                  <a:cubicBezTo>
                    <a:pt x="174" y="10924"/>
                    <a:pt x="-153" y="9186"/>
                    <a:pt x="65" y="7697"/>
                  </a:cubicBezTo>
                  <a:cubicBezTo>
                    <a:pt x="720" y="3724"/>
                    <a:pt x="4865" y="993"/>
                    <a:pt x="6611" y="497"/>
                  </a:cubicBezTo>
                  <a:cubicBezTo>
                    <a:pt x="8247" y="248"/>
                    <a:pt x="9774" y="0"/>
                    <a:pt x="11192" y="0"/>
                  </a:cubicBezTo>
                  <a:cubicBezTo>
                    <a:pt x="12502" y="0"/>
                    <a:pt x="13920" y="0"/>
                    <a:pt x="15120" y="497"/>
                  </a:cubicBezTo>
                  <a:cubicBezTo>
                    <a:pt x="17956" y="1241"/>
                    <a:pt x="19702" y="3228"/>
                    <a:pt x="20465" y="6455"/>
                  </a:cubicBezTo>
                  <a:cubicBezTo>
                    <a:pt x="21447" y="10924"/>
                    <a:pt x="20792" y="16138"/>
                    <a:pt x="18829" y="19117"/>
                  </a:cubicBezTo>
                  <a:cubicBezTo>
                    <a:pt x="17847" y="20855"/>
                    <a:pt x="16538" y="21600"/>
                    <a:pt x="15120" y="21600"/>
                  </a:cubicBezTo>
                  <a:close/>
                  <a:moveTo>
                    <a:pt x="10756" y="745"/>
                  </a:moveTo>
                  <a:cubicBezTo>
                    <a:pt x="8247" y="993"/>
                    <a:pt x="5629" y="1241"/>
                    <a:pt x="3229" y="3228"/>
                  </a:cubicBezTo>
                  <a:cubicBezTo>
                    <a:pt x="2683" y="3724"/>
                    <a:pt x="829" y="5462"/>
                    <a:pt x="720" y="8441"/>
                  </a:cubicBezTo>
                  <a:cubicBezTo>
                    <a:pt x="611" y="9683"/>
                    <a:pt x="938" y="11172"/>
                    <a:pt x="1702" y="12414"/>
                  </a:cubicBezTo>
                  <a:cubicBezTo>
                    <a:pt x="3665" y="15641"/>
                    <a:pt x="6174" y="17628"/>
                    <a:pt x="8356" y="18869"/>
                  </a:cubicBezTo>
                  <a:cubicBezTo>
                    <a:pt x="9120" y="19366"/>
                    <a:pt x="9120" y="19366"/>
                    <a:pt x="9120" y="19366"/>
                  </a:cubicBezTo>
                  <a:cubicBezTo>
                    <a:pt x="9774" y="19614"/>
                    <a:pt x="10429" y="19862"/>
                    <a:pt x="11411" y="20110"/>
                  </a:cubicBezTo>
                  <a:cubicBezTo>
                    <a:pt x="11411" y="20110"/>
                    <a:pt x="11411" y="20110"/>
                    <a:pt x="11411" y="20110"/>
                  </a:cubicBezTo>
                  <a:cubicBezTo>
                    <a:pt x="11738" y="20359"/>
                    <a:pt x="12065" y="20359"/>
                    <a:pt x="12502" y="20359"/>
                  </a:cubicBezTo>
                  <a:cubicBezTo>
                    <a:pt x="12720" y="20359"/>
                    <a:pt x="13047" y="20359"/>
                    <a:pt x="13374" y="20359"/>
                  </a:cubicBezTo>
                  <a:cubicBezTo>
                    <a:pt x="13811" y="20359"/>
                    <a:pt x="14247" y="20359"/>
                    <a:pt x="14683" y="20359"/>
                  </a:cubicBezTo>
                  <a:cubicBezTo>
                    <a:pt x="15774" y="20359"/>
                    <a:pt x="17192" y="20359"/>
                    <a:pt x="18283" y="18621"/>
                  </a:cubicBezTo>
                  <a:cubicBezTo>
                    <a:pt x="19702" y="16138"/>
                    <a:pt x="20465" y="12662"/>
                    <a:pt x="20247" y="9434"/>
                  </a:cubicBezTo>
                  <a:cubicBezTo>
                    <a:pt x="19920" y="5959"/>
                    <a:pt x="18829" y="3476"/>
                    <a:pt x="17083" y="2483"/>
                  </a:cubicBezTo>
                  <a:cubicBezTo>
                    <a:pt x="15447" y="1241"/>
                    <a:pt x="13592" y="745"/>
                    <a:pt x="11192" y="745"/>
                  </a:cubicBezTo>
                  <a:lnTo>
                    <a:pt x="10756" y="745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8209" name="Freeform 517"/>
            <p:cNvSpPr/>
            <p:nvPr/>
          </p:nvSpPr>
          <p:spPr>
            <a:xfrm flipH="1" rot="16200000">
              <a:off x="666166" y="6214211"/>
              <a:ext cx="908226" cy="3704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26" h="21600" fill="norm" stroke="1" extrusionOk="0">
                  <a:moveTo>
                    <a:pt x="16623" y="21600"/>
                  </a:moveTo>
                  <a:cubicBezTo>
                    <a:pt x="15754" y="21600"/>
                    <a:pt x="14760" y="21448"/>
                    <a:pt x="13519" y="21144"/>
                  </a:cubicBezTo>
                  <a:cubicBezTo>
                    <a:pt x="10602" y="20231"/>
                    <a:pt x="7871" y="18101"/>
                    <a:pt x="5636" y="16276"/>
                  </a:cubicBezTo>
                  <a:cubicBezTo>
                    <a:pt x="5388" y="15972"/>
                    <a:pt x="5388" y="15972"/>
                    <a:pt x="5388" y="15972"/>
                  </a:cubicBezTo>
                  <a:cubicBezTo>
                    <a:pt x="4023" y="14755"/>
                    <a:pt x="733" y="12017"/>
                    <a:pt x="112" y="8214"/>
                  </a:cubicBezTo>
                  <a:cubicBezTo>
                    <a:pt x="-74" y="7149"/>
                    <a:pt x="-12" y="6085"/>
                    <a:pt x="174" y="5020"/>
                  </a:cubicBezTo>
                  <a:cubicBezTo>
                    <a:pt x="733" y="2282"/>
                    <a:pt x="1912" y="1065"/>
                    <a:pt x="3774" y="1065"/>
                  </a:cubicBezTo>
                  <a:cubicBezTo>
                    <a:pt x="4209" y="1065"/>
                    <a:pt x="4705" y="1217"/>
                    <a:pt x="5140" y="1217"/>
                  </a:cubicBezTo>
                  <a:cubicBezTo>
                    <a:pt x="5760" y="1369"/>
                    <a:pt x="6381" y="1521"/>
                    <a:pt x="7064" y="1521"/>
                  </a:cubicBezTo>
                  <a:cubicBezTo>
                    <a:pt x="8988" y="1521"/>
                    <a:pt x="10788" y="913"/>
                    <a:pt x="12774" y="456"/>
                  </a:cubicBezTo>
                  <a:cubicBezTo>
                    <a:pt x="13147" y="456"/>
                    <a:pt x="13147" y="456"/>
                    <a:pt x="13147" y="456"/>
                  </a:cubicBezTo>
                  <a:cubicBezTo>
                    <a:pt x="13954" y="152"/>
                    <a:pt x="14760" y="0"/>
                    <a:pt x="15505" y="0"/>
                  </a:cubicBezTo>
                  <a:cubicBezTo>
                    <a:pt x="18112" y="0"/>
                    <a:pt x="20098" y="1521"/>
                    <a:pt x="21526" y="4259"/>
                  </a:cubicBezTo>
                  <a:cubicBezTo>
                    <a:pt x="21526" y="4563"/>
                    <a:pt x="21526" y="4563"/>
                    <a:pt x="21526" y="4563"/>
                  </a:cubicBezTo>
                  <a:cubicBezTo>
                    <a:pt x="20036" y="1977"/>
                    <a:pt x="18050" y="608"/>
                    <a:pt x="15505" y="608"/>
                  </a:cubicBezTo>
                  <a:cubicBezTo>
                    <a:pt x="14574" y="608"/>
                    <a:pt x="13519" y="913"/>
                    <a:pt x="12402" y="1217"/>
                  </a:cubicBezTo>
                  <a:cubicBezTo>
                    <a:pt x="10478" y="1977"/>
                    <a:pt x="8864" y="2282"/>
                    <a:pt x="7250" y="2282"/>
                  </a:cubicBezTo>
                  <a:cubicBezTo>
                    <a:pt x="6629" y="2282"/>
                    <a:pt x="6009" y="2130"/>
                    <a:pt x="5388" y="2130"/>
                  </a:cubicBezTo>
                  <a:cubicBezTo>
                    <a:pt x="5016" y="1977"/>
                    <a:pt x="5016" y="1977"/>
                    <a:pt x="5016" y="1977"/>
                  </a:cubicBezTo>
                  <a:cubicBezTo>
                    <a:pt x="4581" y="1977"/>
                    <a:pt x="4085" y="1825"/>
                    <a:pt x="3650" y="1825"/>
                  </a:cubicBezTo>
                  <a:cubicBezTo>
                    <a:pt x="3029" y="1825"/>
                    <a:pt x="2595" y="1977"/>
                    <a:pt x="2160" y="2282"/>
                  </a:cubicBezTo>
                  <a:cubicBezTo>
                    <a:pt x="1292" y="2890"/>
                    <a:pt x="174" y="4715"/>
                    <a:pt x="423" y="7149"/>
                  </a:cubicBezTo>
                  <a:cubicBezTo>
                    <a:pt x="795" y="10496"/>
                    <a:pt x="2595" y="12321"/>
                    <a:pt x="3836" y="13538"/>
                  </a:cubicBezTo>
                  <a:cubicBezTo>
                    <a:pt x="5512" y="15211"/>
                    <a:pt x="7064" y="16580"/>
                    <a:pt x="8492" y="17645"/>
                  </a:cubicBezTo>
                  <a:cubicBezTo>
                    <a:pt x="11533" y="19775"/>
                    <a:pt x="14202" y="20839"/>
                    <a:pt x="16623" y="20839"/>
                  </a:cubicBezTo>
                  <a:cubicBezTo>
                    <a:pt x="16871" y="20839"/>
                    <a:pt x="16871" y="20839"/>
                    <a:pt x="16871" y="20839"/>
                  </a:cubicBezTo>
                  <a:cubicBezTo>
                    <a:pt x="18609" y="20839"/>
                    <a:pt x="20036" y="20079"/>
                    <a:pt x="21154" y="18558"/>
                  </a:cubicBezTo>
                  <a:cubicBezTo>
                    <a:pt x="21278" y="18558"/>
                    <a:pt x="21402" y="18254"/>
                    <a:pt x="21526" y="18101"/>
                  </a:cubicBezTo>
                  <a:cubicBezTo>
                    <a:pt x="21526" y="19014"/>
                    <a:pt x="21526" y="19014"/>
                    <a:pt x="21526" y="19014"/>
                  </a:cubicBezTo>
                  <a:cubicBezTo>
                    <a:pt x="20098" y="20839"/>
                    <a:pt x="18547" y="21600"/>
                    <a:pt x="16623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8210" name="Freeform 518"/>
            <p:cNvSpPr/>
            <p:nvPr/>
          </p:nvSpPr>
          <p:spPr>
            <a:xfrm flipH="1" rot="16200000">
              <a:off x="469957" y="5896489"/>
              <a:ext cx="1306572" cy="6075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20" h="21600" fill="norm" stroke="1" extrusionOk="0">
                  <a:moveTo>
                    <a:pt x="19063" y="21600"/>
                  </a:moveTo>
                  <a:cubicBezTo>
                    <a:pt x="17295" y="21600"/>
                    <a:pt x="15527" y="20948"/>
                    <a:pt x="13889" y="20203"/>
                  </a:cubicBezTo>
                  <a:cubicBezTo>
                    <a:pt x="13458" y="20017"/>
                    <a:pt x="13070" y="19924"/>
                    <a:pt x="12639" y="19738"/>
                  </a:cubicBezTo>
                  <a:cubicBezTo>
                    <a:pt x="10569" y="18807"/>
                    <a:pt x="8370" y="17969"/>
                    <a:pt x="6344" y="16386"/>
                  </a:cubicBezTo>
                  <a:cubicBezTo>
                    <a:pt x="4663" y="15083"/>
                    <a:pt x="3326" y="13779"/>
                    <a:pt x="2248" y="12010"/>
                  </a:cubicBezTo>
                  <a:cubicBezTo>
                    <a:pt x="1429" y="10707"/>
                    <a:pt x="265" y="8752"/>
                    <a:pt x="49" y="6331"/>
                  </a:cubicBezTo>
                  <a:cubicBezTo>
                    <a:pt x="-80" y="4934"/>
                    <a:pt x="49" y="3817"/>
                    <a:pt x="394" y="2886"/>
                  </a:cubicBezTo>
                  <a:cubicBezTo>
                    <a:pt x="1386" y="372"/>
                    <a:pt x="3800" y="93"/>
                    <a:pt x="4835" y="93"/>
                  </a:cubicBezTo>
                  <a:cubicBezTo>
                    <a:pt x="5180" y="93"/>
                    <a:pt x="5525" y="93"/>
                    <a:pt x="5870" y="186"/>
                  </a:cubicBezTo>
                  <a:cubicBezTo>
                    <a:pt x="6430" y="279"/>
                    <a:pt x="7034" y="466"/>
                    <a:pt x="7594" y="559"/>
                  </a:cubicBezTo>
                  <a:cubicBezTo>
                    <a:pt x="8586" y="838"/>
                    <a:pt x="9621" y="1117"/>
                    <a:pt x="10655" y="1117"/>
                  </a:cubicBezTo>
                  <a:cubicBezTo>
                    <a:pt x="10698" y="1117"/>
                    <a:pt x="10698" y="1117"/>
                    <a:pt x="10698" y="1117"/>
                  </a:cubicBezTo>
                  <a:cubicBezTo>
                    <a:pt x="11906" y="1117"/>
                    <a:pt x="13113" y="838"/>
                    <a:pt x="14277" y="559"/>
                  </a:cubicBezTo>
                  <a:cubicBezTo>
                    <a:pt x="15269" y="372"/>
                    <a:pt x="16303" y="93"/>
                    <a:pt x="17338" y="0"/>
                  </a:cubicBezTo>
                  <a:cubicBezTo>
                    <a:pt x="17510" y="0"/>
                    <a:pt x="17640" y="0"/>
                    <a:pt x="17812" y="0"/>
                  </a:cubicBezTo>
                  <a:cubicBezTo>
                    <a:pt x="19321" y="0"/>
                    <a:pt x="20528" y="559"/>
                    <a:pt x="21520" y="1676"/>
                  </a:cubicBezTo>
                  <a:cubicBezTo>
                    <a:pt x="21520" y="2328"/>
                    <a:pt x="21520" y="2328"/>
                    <a:pt x="21520" y="2328"/>
                  </a:cubicBezTo>
                  <a:cubicBezTo>
                    <a:pt x="20442" y="1117"/>
                    <a:pt x="19278" y="466"/>
                    <a:pt x="17985" y="466"/>
                  </a:cubicBezTo>
                  <a:cubicBezTo>
                    <a:pt x="17855" y="466"/>
                    <a:pt x="17855" y="466"/>
                    <a:pt x="17855" y="466"/>
                  </a:cubicBezTo>
                  <a:cubicBezTo>
                    <a:pt x="16734" y="559"/>
                    <a:pt x="15613" y="838"/>
                    <a:pt x="14492" y="1024"/>
                  </a:cubicBezTo>
                  <a:cubicBezTo>
                    <a:pt x="13846" y="1210"/>
                    <a:pt x="13199" y="1303"/>
                    <a:pt x="12509" y="1490"/>
                  </a:cubicBezTo>
                  <a:cubicBezTo>
                    <a:pt x="11992" y="1583"/>
                    <a:pt x="11474" y="1583"/>
                    <a:pt x="10957" y="1583"/>
                  </a:cubicBezTo>
                  <a:cubicBezTo>
                    <a:pt x="10095" y="1583"/>
                    <a:pt x="9233" y="1490"/>
                    <a:pt x="8370" y="1210"/>
                  </a:cubicBezTo>
                  <a:cubicBezTo>
                    <a:pt x="7680" y="1024"/>
                    <a:pt x="7680" y="1024"/>
                    <a:pt x="7680" y="1024"/>
                  </a:cubicBezTo>
                  <a:cubicBezTo>
                    <a:pt x="6689" y="745"/>
                    <a:pt x="5611" y="466"/>
                    <a:pt x="4576" y="466"/>
                  </a:cubicBezTo>
                  <a:cubicBezTo>
                    <a:pt x="4231" y="466"/>
                    <a:pt x="3886" y="559"/>
                    <a:pt x="3542" y="652"/>
                  </a:cubicBezTo>
                  <a:cubicBezTo>
                    <a:pt x="2679" y="838"/>
                    <a:pt x="1084" y="1676"/>
                    <a:pt x="480" y="3631"/>
                  </a:cubicBezTo>
                  <a:cubicBezTo>
                    <a:pt x="222" y="4469"/>
                    <a:pt x="179" y="5400"/>
                    <a:pt x="351" y="6424"/>
                  </a:cubicBezTo>
                  <a:cubicBezTo>
                    <a:pt x="696" y="8659"/>
                    <a:pt x="1645" y="10800"/>
                    <a:pt x="3283" y="12941"/>
                  </a:cubicBezTo>
                  <a:cubicBezTo>
                    <a:pt x="4706" y="14710"/>
                    <a:pt x="6387" y="16107"/>
                    <a:pt x="8629" y="17317"/>
                  </a:cubicBezTo>
                  <a:cubicBezTo>
                    <a:pt x="10354" y="18248"/>
                    <a:pt x="12164" y="18993"/>
                    <a:pt x="13889" y="19645"/>
                  </a:cubicBezTo>
                  <a:cubicBezTo>
                    <a:pt x="14492" y="19924"/>
                    <a:pt x="14492" y="19924"/>
                    <a:pt x="14492" y="19924"/>
                  </a:cubicBezTo>
                  <a:cubicBezTo>
                    <a:pt x="16001" y="20483"/>
                    <a:pt x="17424" y="20948"/>
                    <a:pt x="18890" y="20948"/>
                  </a:cubicBezTo>
                  <a:cubicBezTo>
                    <a:pt x="19106" y="20948"/>
                    <a:pt x="19321" y="20948"/>
                    <a:pt x="19537" y="20948"/>
                  </a:cubicBezTo>
                  <a:cubicBezTo>
                    <a:pt x="20227" y="20855"/>
                    <a:pt x="20916" y="20669"/>
                    <a:pt x="21520" y="20297"/>
                  </a:cubicBezTo>
                  <a:cubicBezTo>
                    <a:pt x="21520" y="21041"/>
                    <a:pt x="21520" y="21041"/>
                    <a:pt x="21520" y="21041"/>
                  </a:cubicBezTo>
                  <a:cubicBezTo>
                    <a:pt x="20960" y="21321"/>
                    <a:pt x="20356" y="21507"/>
                    <a:pt x="19752" y="21600"/>
                  </a:cubicBezTo>
                  <a:cubicBezTo>
                    <a:pt x="19494" y="21600"/>
                    <a:pt x="19278" y="21600"/>
                    <a:pt x="19063" y="21600"/>
                  </a:cubicBezTo>
                  <a:cubicBezTo>
                    <a:pt x="19063" y="21600"/>
                    <a:pt x="19063" y="21600"/>
                    <a:pt x="19063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8211" name="Freeform 519"/>
            <p:cNvSpPr/>
            <p:nvPr/>
          </p:nvSpPr>
          <p:spPr>
            <a:xfrm flipH="1" rot="16200000">
              <a:off x="992839" y="6831325"/>
              <a:ext cx="23711" cy="207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cubicBezTo>
                    <a:pt x="7200" y="2700"/>
                    <a:pt x="14400" y="5400"/>
                    <a:pt x="21600" y="10800"/>
                  </a:cubicBezTo>
                  <a:cubicBezTo>
                    <a:pt x="21600" y="21600"/>
                    <a:pt x="21600" y="21600"/>
                    <a:pt x="21600" y="21600"/>
                  </a:cubicBezTo>
                  <a:cubicBezTo>
                    <a:pt x="16800" y="18900"/>
                    <a:pt x="2400" y="2700"/>
                    <a:pt x="0" y="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8212" name="Freeform 520"/>
            <p:cNvSpPr/>
            <p:nvPr/>
          </p:nvSpPr>
          <p:spPr>
            <a:xfrm flipH="1" rot="16200000">
              <a:off x="1243273" y="6816507"/>
              <a:ext cx="53347" cy="207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cubicBezTo>
                    <a:pt x="7560" y="16200"/>
                    <a:pt x="14040" y="10800"/>
                    <a:pt x="21600" y="0"/>
                  </a:cubicBezTo>
                  <a:cubicBezTo>
                    <a:pt x="21600" y="8100"/>
                    <a:pt x="21600" y="8100"/>
                    <a:pt x="21600" y="8100"/>
                  </a:cubicBezTo>
                  <a:cubicBezTo>
                    <a:pt x="14040" y="16200"/>
                    <a:pt x="6480" y="21600"/>
                    <a:pt x="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8213" name="Freeform 521"/>
            <p:cNvSpPr/>
            <p:nvPr/>
          </p:nvSpPr>
          <p:spPr>
            <a:xfrm flipH="1" rot="16200000">
              <a:off x="991357" y="6820952"/>
              <a:ext cx="37048" cy="370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12343"/>
                  </a:moveTo>
                  <a:cubicBezTo>
                    <a:pt x="13886" y="7714"/>
                    <a:pt x="7714" y="4629"/>
                    <a:pt x="1543" y="0"/>
                  </a:cubicBezTo>
                  <a:cubicBezTo>
                    <a:pt x="0" y="0"/>
                    <a:pt x="0" y="0"/>
                    <a:pt x="0" y="1543"/>
                  </a:cubicBezTo>
                  <a:cubicBezTo>
                    <a:pt x="7714" y="7714"/>
                    <a:pt x="13886" y="13886"/>
                    <a:pt x="21600" y="21600"/>
                  </a:cubicBezTo>
                  <a:lnTo>
                    <a:pt x="21600" y="12343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8214" name="Freeform 522"/>
            <p:cNvSpPr/>
            <p:nvPr/>
          </p:nvSpPr>
          <p:spPr>
            <a:xfrm flipH="1" rot="16200000">
              <a:off x="1245074" y="6828682"/>
              <a:ext cx="37886" cy="207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40" h="21600" fill="norm" stroke="1" extrusionOk="0">
                  <a:moveTo>
                    <a:pt x="21240" y="0"/>
                  </a:moveTo>
                  <a:cubicBezTo>
                    <a:pt x="15480" y="8100"/>
                    <a:pt x="8280" y="13500"/>
                    <a:pt x="1080" y="16200"/>
                  </a:cubicBezTo>
                  <a:cubicBezTo>
                    <a:pt x="-360" y="16200"/>
                    <a:pt x="-360" y="21600"/>
                    <a:pt x="1080" y="21600"/>
                  </a:cubicBezTo>
                  <a:cubicBezTo>
                    <a:pt x="9720" y="21600"/>
                    <a:pt x="15480" y="21600"/>
                    <a:pt x="21240" y="18900"/>
                  </a:cubicBezTo>
                  <a:lnTo>
                    <a:pt x="21240" y="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8215" name="Freeform 523"/>
            <p:cNvSpPr/>
            <p:nvPr/>
          </p:nvSpPr>
          <p:spPr>
            <a:xfrm flipH="1" rot="16200000">
              <a:off x="975797" y="6790573"/>
              <a:ext cx="63721" cy="6223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15300" y="13500"/>
                    <a:pt x="8100" y="6300"/>
                    <a:pt x="0" y="0"/>
                  </a:cubicBezTo>
                  <a:cubicBezTo>
                    <a:pt x="2700" y="1800"/>
                    <a:pt x="5400" y="2700"/>
                    <a:pt x="8100" y="4500"/>
                  </a:cubicBezTo>
                  <a:cubicBezTo>
                    <a:pt x="13500" y="8100"/>
                    <a:pt x="17100" y="11700"/>
                    <a:pt x="21600" y="16200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8216" name="Freeform 524"/>
            <p:cNvSpPr/>
            <p:nvPr/>
          </p:nvSpPr>
          <p:spPr>
            <a:xfrm flipH="1" rot="16200000">
              <a:off x="1236605" y="6812801"/>
              <a:ext cx="44456" cy="370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082" y="15429"/>
                  </a:moveTo>
                  <a:cubicBezTo>
                    <a:pt x="11435" y="10800"/>
                    <a:pt x="16518" y="6171"/>
                    <a:pt x="21600" y="0"/>
                  </a:cubicBezTo>
                  <a:cubicBezTo>
                    <a:pt x="21600" y="12343"/>
                    <a:pt x="21600" y="12343"/>
                    <a:pt x="21600" y="12343"/>
                  </a:cubicBezTo>
                  <a:cubicBezTo>
                    <a:pt x="15247" y="16971"/>
                    <a:pt x="7624" y="20057"/>
                    <a:pt x="0" y="21600"/>
                  </a:cubicBezTo>
                  <a:cubicBezTo>
                    <a:pt x="1271" y="20057"/>
                    <a:pt x="3812" y="18514"/>
                    <a:pt x="5082" y="15429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8217" name="Freeform 525"/>
            <p:cNvSpPr/>
            <p:nvPr/>
          </p:nvSpPr>
          <p:spPr>
            <a:xfrm flipH="1" rot="16200000">
              <a:off x="1256925" y="6841276"/>
              <a:ext cx="12701" cy="127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cubicBezTo>
                    <a:pt x="5400" y="14400"/>
                    <a:pt x="16200" y="7200"/>
                    <a:pt x="21600" y="0"/>
                  </a:cubicBezTo>
                  <a:cubicBezTo>
                    <a:pt x="21600" y="7200"/>
                    <a:pt x="21600" y="7200"/>
                    <a:pt x="21600" y="7200"/>
                  </a:cubicBezTo>
                  <a:cubicBezTo>
                    <a:pt x="16200" y="14400"/>
                    <a:pt x="5400" y="14400"/>
                    <a:pt x="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8218" name="Freeform 526"/>
            <p:cNvSpPr/>
            <p:nvPr/>
          </p:nvSpPr>
          <p:spPr>
            <a:xfrm flipH="1" rot="16200000">
              <a:off x="872069" y="6677954"/>
              <a:ext cx="245988" cy="1052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20451" y="17280"/>
                    <a:pt x="18843" y="14040"/>
                    <a:pt x="17004" y="11340"/>
                  </a:cubicBezTo>
                  <a:cubicBezTo>
                    <a:pt x="14017" y="7020"/>
                    <a:pt x="10800" y="3780"/>
                    <a:pt x="7583" y="2700"/>
                  </a:cubicBezTo>
                  <a:cubicBezTo>
                    <a:pt x="5055" y="1620"/>
                    <a:pt x="2528" y="1080"/>
                    <a:pt x="0" y="540"/>
                  </a:cubicBezTo>
                  <a:cubicBezTo>
                    <a:pt x="1609" y="0"/>
                    <a:pt x="3217" y="0"/>
                    <a:pt x="4596" y="0"/>
                  </a:cubicBezTo>
                  <a:cubicBezTo>
                    <a:pt x="6664" y="0"/>
                    <a:pt x="8272" y="0"/>
                    <a:pt x="10111" y="1080"/>
                  </a:cubicBezTo>
                  <a:cubicBezTo>
                    <a:pt x="14706" y="3780"/>
                    <a:pt x="17923" y="7560"/>
                    <a:pt x="20221" y="12960"/>
                  </a:cubicBezTo>
                  <a:cubicBezTo>
                    <a:pt x="20681" y="14040"/>
                    <a:pt x="21140" y="15120"/>
                    <a:pt x="21600" y="16200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8219" name="Freeform 527"/>
            <p:cNvSpPr/>
            <p:nvPr/>
          </p:nvSpPr>
          <p:spPr>
            <a:xfrm flipH="1" rot="16200000">
              <a:off x="1046185" y="6594230"/>
              <a:ext cx="422329" cy="9632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1001" y="21600"/>
                  </a:moveTo>
                  <a:cubicBezTo>
                    <a:pt x="7379" y="21600"/>
                    <a:pt x="3354" y="18097"/>
                    <a:pt x="0" y="14595"/>
                  </a:cubicBezTo>
                  <a:cubicBezTo>
                    <a:pt x="2952" y="16930"/>
                    <a:pt x="6037" y="18097"/>
                    <a:pt x="8989" y="18097"/>
                  </a:cubicBezTo>
                  <a:cubicBezTo>
                    <a:pt x="9257" y="18097"/>
                    <a:pt x="9660" y="18097"/>
                    <a:pt x="10062" y="18097"/>
                  </a:cubicBezTo>
                  <a:cubicBezTo>
                    <a:pt x="13684" y="18097"/>
                    <a:pt x="18783" y="16346"/>
                    <a:pt x="21332" y="1751"/>
                  </a:cubicBezTo>
                  <a:cubicBezTo>
                    <a:pt x="21332" y="1168"/>
                    <a:pt x="21466" y="584"/>
                    <a:pt x="21600" y="0"/>
                  </a:cubicBezTo>
                  <a:cubicBezTo>
                    <a:pt x="21600" y="5254"/>
                    <a:pt x="21600" y="5254"/>
                    <a:pt x="21600" y="5254"/>
                  </a:cubicBezTo>
                  <a:cubicBezTo>
                    <a:pt x="19319" y="16346"/>
                    <a:pt x="15697" y="21600"/>
                    <a:pt x="11001" y="21600"/>
                  </a:cubicBezTo>
                  <a:cubicBezTo>
                    <a:pt x="11001" y="21600"/>
                    <a:pt x="11001" y="21600"/>
                    <a:pt x="11001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8220" name="Freeform 528"/>
            <p:cNvSpPr/>
            <p:nvPr/>
          </p:nvSpPr>
          <p:spPr>
            <a:xfrm flipH="1" rot="16200000">
              <a:off x="1192150" y="6618680"/>
              <a:ext cx="425291" cy="444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2533" y="21600"/>
                  </a:moveTo>
                  <a:cubicBezTo>
                    <a:pt x="11333" y="21600"/>
                    <a:pt x="10133" y="21600"/>
                    <a:pt x="9067" y="20329"/>
                  </a:cubicBezTo>
                  <a:cubicBezTo>
                    <a:pt x="6667" y="17788"/>
                    <a:pt x="4667" y="13976"/>
                    <a:pt x="2933" y="10165"/>
                  </a:cubicBezTo>
                  <a:cubicBezTo>
                    <a:pt x="1867" y="7624"/>
                    <a:pt x="933" y="5082"/>
                    <a:pt x="0" y="1271"/>
                  </a:cubicBezTo>
                  <a:cubicBezTo>
                    <a:pt x="4400" y="11435"/>
                    <a:pt x="8133" y="15247"/>
                    <a:pt x="11733" y="15247"/>
                  </a:cubicBezTo>
                  <a:cubicBezTo>
                    <a:pt x="14800" y="15247"/>
                    <a:pt x="17600" y="11435"/>
                    <a:pt x="20133" y="3812"/>
                  </a:cubicBezTo>
                  <a:cubicBezTo>
                    <a:pt x="20667" y="2541"/>
                    <a:pt x="21067" y="1271"/>
                    <a:pt x="21600" y="0"/>
                  </a:cubicBezTo>
                  <a:cubicBezTo>
                    <a:pt x="21600" y="8894"/>
                    <a:pt x="21600" y="8894"/>
                    <a:pt x="21600" y="8894"/>
                  </a:cubicBezTo>
                  <a:cubicBezTo>
                    <a:pt x="18667" y="17788"/>
                    <a:pt x="15600" y="21600"/>
                    <a:pt x="12533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8221" name="Freeform 529"/>
            <p:cNvSpPr/>
            <p:nvPr/>
          </p:nvSpPr>
          <p:spPr>
            <a:xfrm flipH="1" rot="16200000">
              <a:off x="320847" y="5655506"/>
              <a:ext cx="1552925" cy="84317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35" h="21600" fill="norm" stroke="1" extrusionOk="0">
                  <a:moveTo>
                    <a:pt x="20066" y="21600"/>
                  </a:moveTo>
                  <a:cubicBezTo>
                    <a:pt x="19674" y="21600"/>
                    <a:pt x="19282" y="21533"/>
                    <a:pt x="18854" y="21466"/>
                  </a:cubicBezTo>
                  <a:cubicBezTo>
                    <a:pt x="18604" y="21399"/>
                    <a:pt x="18355" y="21332"/>
                    <a:pt x="18105" y="21265"/>
                  </a:cubicBezTo>
                  <a:cubicBezTo>
                    <a:pt x="15610" y="20862"/>
                    <a:pt x="13258" y="20057"/>
                    <a:pt x="11190" y="18850"/>
                  </a:cubicBezTo>
                  <a:cubicBezTo>
                    <a:pt x="9373" y="17843"/>
                    <a:pt x="7626" y="16502"/>
                    <a:pt x="6129" y="15361"/>
                  </a:cubicBezTo>
                  <a:cubicBezTo>
                    <a:pt x="5131" y="14624"/>
                    <a:pt x="4062" y="13819"/>
                    <a:pt x="3099" y="12678"/>
                  </a:cubicBezTo>
                  <a:cubicBezTo>
                    <a:pt x="2208" y="11605"/>
                    <a:pt x="-465" y="8452"/>
                    <a:pt x="70" y="5031"/>
                  </a:cubicBezTo>
                  <a:cubicBezTo>
                    <a:pt x="355" y="3220"/>
                    <a:pt x="1388" y="1945"/>
                    <a:pt x="2280" y="1543"/>
                  </a:cubicBezTo>
                  <a:cubicBezTo>
                    <a:pt x="2850" y="1275"/>
                    <a:pt x="3456" y="1140"/>
                    <a:pt x="4204" y="1140"/>
                  </a:cubicBezTo>
                  <a:cubicBezTo>
                    <a:pt x="4632" y="1140"/>
                    <a:pt x="5060" y="1207"/>
                    <a:pt x="5487" y="1207"/>
                  </a:cubicBezTo>
                  <a:cubicBezTo>
                    <a:pt x="5880" y="1275"/>
                    <a:pt x="6307" y="1275"/>
                    <a:pt x="6735" y="1275"/>
                  </a:cubicBezTo>
                  <a:cubicBezTo>
                    <a:pt x="6806" y="1275"/>
                    <a:pt x="6806" y="1275"/>
                    <a:pt x="6806" y="1275"/>
                  </a:cubicBezTo>
                  <a:cubicBezTo>
                    <a:pt x="8695" y="1275"/>
                    <a:pt x="10549" y="872"/>
                    <a:pt x="12260" y="402"/>
                  </a:cubicBezTo>
                  <a:cubicBezTo>
                    <a:pt x="13115" y="201"/>
                    <a:pt x="14220" y="0"/>
                    <a:pt x="15361" y="0"/>
                  </a:cubicBezTo>
                  <a:cubicBezTo>
                    <a:pt x="15824" y="0"/>
                    <a:pt x="16252" y="0"/>
                    <a:pt x="16680" y="67"/>
                  </a:cubicBezTo>
                  <a:cubicBezTo>
                    <a:pt x="18070" y="335"/>
                    <a:pt x="19495" y="1140"/>
                    <a:pt x="21135" y="2482"/>
                  </a:cubicBezTo>
                  <a:cubicBezTo>
                    <a:pt x="21135" y="3019"/>
                    <a:pt x="21135" y="3019"/>
                    <a:pt x="21135" y="3019"/>
                  </a:cubicBezTo>
                  <a:cubicBezTo>
                    <a:pt x="20101" y="2080"/>
                    <a:pt x="18961" y="1207"/>
                    <a:pt x="17678" y="805"/>
                  </a:cubicBezTo>
                  <a:cubicBezTo>
                    <a:pt x="16929" y="537"/>
                    <a:pt x="16109" y="402"/>
                    <a:pt x="15254" y="402"/>
                  </a:cubicBezTo>
                  <a:cubicBezTo>
                    <a:pt x="14612" y="402"/>
                    <a:pt x="13971" y="470"/>
                    <a:pt x="13258" y="671"/>
                  </a:cubicBezTo>
                  <a:cubicBezTo>
                    <a:pt x="12687" y="738"/>
                    <a:pt x="12117" y="872"/>
                    <a:pt x="11547" y="1006"/>
                  </a:cubicBezTo>
                  <a:cubicBezTo>
                    <a:pt x="10406" y="1342"/>
                    <a:pt x="9230" y="1610"/>
                    <a:pt x="8054" y="1677"/>
                  </a:cubicBezTo>
                  <a:cubicBezTo>
                    <a:pt x="7697" y="1677"/>
                    <a:pt x="7341" y="1744"/>
                    <a:pt x="6949" y="1744"/>
                  </a:cubicBezTo>
                  <a:cubicBezTo>
                    <a:pt x="6379" y="1744"/>
                    <a:pt x="5808" y="1677"/>
                    <a:pt x="5274" y="1610"/>
                  </a:cubicBezTo>
                  <a:cubicBezTo>
                    <a:pt x="5202" y="1610"/>
                    <a:pt x="5202" y="1610"/>
                    <a:pt x="5202" y="1610"/>
                  </a:cubicBezTo>
                  <a:cubicBezTo>
                    <a:pt x="4846" y="1610"/>
                    <a:pt x="4454" y="1543"/>
                    <a:pt x="4062" y="1543"/>
                  </a:cubicBezTo>
                  <a:cubicBezTo>
                    <a:pt x="3741" y="1543"/>
                    <a:pt x="3456" y="1610"/>
                    <a:pt x="3171" y="1677"/>
                  </a:cubicBezTo>
                  <a:cubicBezTo>
                    <a:pt x="1994" y="1945"/>
                    <a:pt x="177" y="3354"/>
                    <a:pt x="284" y="6037"/>
                  </a:cubicBezTo>
                  <a:cubicBezTo>
                    <a:pt x="355" y="7983"/>
                    <a:pt x="1282" y="9593"/>
                    <a:pt x="1994" y="10666"/>
                  </a:cubicBezTo>
                  <a:cubicBezTo>
                    <a:pt x="4026" y="13752"/>
                    <a:pt x="6592" y="15429"/>
                    <a:pt x="9087" y="17106"/>
                  </a:cubicBezTo>
                  <a:cubicBezTo>
                    <a:pt x="9337" y="17240"/>
                    <a:pt x="9337" y="17240"/>
                    <a:pt x="9337" y="17240"/>
                  </a:cubicBezTo>
                  <a:cubicBezTo>
                    <a:pt x="12759" y="19520"/>
                    <a:pt x="16359" y="20795"/>
                    <a:pt x="20101" y="21130"/>
                  </a:cubicBezTo>
                  <a:cubicBezTo>
                    <a:pt x="20137" y="21130"/>
                    <a:pt x="20173" y="21130"/>
                    <a:pt x="20173" y="21198"/>
                  </a:cubicBezTo>
                  <a:cubicBezTo>
                    <a:pt x="20208" y="21198"/>
                    <a:pt x="20208" y="21198"/>
                    <a:pt x="20208" y="21198"/>
                  </a:cubicBezTo>
                  <a:cubicBezTo>
                    <a:pt x="20244" y="21198"/>
                    <a:pt x="20244" y="21198"/>
                    <a:pt x="20244" y="21198"/>
                  </a:cubicBezTo>
                  <a:cubicBezTo>
                    <a:pt x="20529" y="21198"/>
                    <a:pt x="20850" y="21130"/>
                    <a:pt x="21135" y="21063"/>
                  </a:cubicBezTo>
                  <a:cubicBezTo>
                    <a:pt x="21135" y="21466"/>
                    <a:pt x="21135" y="21466"/>
                    <a:pt x="21135" y="21466"/>
                  </a:cubicBezTo>
                  <a:cubicBezTo>
                    <a:pt x="20779" y="21533"/>
                    <a:pt x="20422" y="21600"/>
                    <a:pt x="20066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8222" name="Freeform 530"/>
            <p:cNvSpPr/>
            <p:nvPr/>
          </p:nvSpPr>
          <p:spPr>
            <a:xfrm flipH="1" rot="16200000">
              <a:off x="1438876" y="6785389"/>
              <a:ext cx="115585" cy="207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9327" y="21600"/>
                  </a:moveTo>
                  <a:cubicBezTo>
                    <a:pt x="5891" y="21600"/>
                    <a:pt x="2945" y="18900"/>
                    <a:pt x="0" y="16200"/>
                  </a:cubicBezTo>
                  <a:cubicBezTo>
                    <a:pt x="1964" y="16200"/>
                    <a:pt x="3927" y="13500"/>
                    <a:pt x="5891" y="13500"/>
                  </a:cubicBezTo>
                  <a:cubicBezTo>
                    <a:pt x="7364" y="10800"/>
                    <a:pt x="9327" y="8100"/>
                    <a:pt x="10800" y="8100"/>
                  </a:cubicBezTo>
                  <a:cubicBezTo>
                    <a:pt x="14727" y="5400"/>
                    <a:pt x="18164" y="2700"/>
                    <a:pt x="21600" y="0"/>
                  </a:cubicBezTo>
                  <a:cubicBezTo>
                    <a:pt x="21600" y="13500"/>
                    <a:pt x="21600" y="13500"/>
                    <a:pt x="21600" y="13500"/>
                  </a:cubicBezTo>
                  <a:cubicBezTo>
                    <a:pt x="17182" y="18900"/>
                    <a:pt x="13745" y="21600"/>
                    <a:pt x="10800" y="21600"/>
                  </a:cubicBezTo>
                  <a:cubicBezTo>
                    <a:pt x="10309" y="21600"/>
                    <a:pt x="9818" y="21600"/>
                    <a:pt x="9327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8223" name="Freeform 531"/>
            <p:cNvSpPr/>
            <p:nvPr/>
          </p:nvSpPr>
          <p:spPr>
            <a:xfrm flipH="1" rot="16200000">
              <a:off x="33527" y="5282237"/>
              <a:ext cx="2046065" cy="109656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27" h="21600" fill="norm" stroke="1" extrusionOk="0">
                  <a:moveTo>
                    <a:pt x="21227" y="21600"/>
                  </a:moveTo>
                  <a:cubicBezTo>
                    <a:pt x="21010" y="21600"/>
                    <a:pt x="20819" y="21548"/>
                    <a:pt x="20629" y="21548"/>
                  </a:cubicBezTo>
                  <a:cubicBezTo>
                    <a:pt x="19570" y="21394"/>
                    <a:pt x="18537" y="20930"/>
                    <a:pt x="17559" y="20517"/>
                  </a:cubicBezTo>
                  <a:cubicBezTo>
                    <a:pt x="17532" y="20517"/>
                    <a:pt x="17532" y="20517"/>
                    <a:pt x="17532" y="20517"/>
                  </a:cubicBezTo>
                  <a:cubicBezTo>
                    <a:pt x="17505" y="20569"/>
                    <a:pt x="17505" y="20569"/>
                    <a:pt x="17505" y="20569"/>
                  </a:cubicBezTo>
                  <a:cubicBezTo>
                    <a:pt x="17505" y="20569"/>
                    <a:pt x="17505" y="20569"/>
                    <a:pt x="17478" y="20569"/>
                  </a:cubicBezTo>
                  <a:cubicBezTo>
                    <a:pt x="17478" y="20569"/>
                    <a:pt x="17478" y="20569"/>
                    <a:pt x="17450" y="20569"/>
                  </a:cubicBezTo>
                  <a:cubicBezTo>
                    <a:pt x="17369" y="20466"/>
                    <a:pt x="17260" y="20414"/>
                    <a:pt x="17179" y="20363"/>
                  </a:cubicBezTo>
                  <a:cubicBezTo>
                    <a:pt x="16989" y="20311"/>
                    <a:pt x="16825" y="20208"/>
                    <a:pt x="16635" y="20157"/>
                  </a:cubicBezTo>
                  <a:cubicBezTo>
                    <a:pt x="16391" y="20053"/>
                    <a:pt x="16146" y="19950"/>
                    <a:pt x="15902" y="19847"/>
                  </a:cubicBezTo>
                  <a:cubicBezTo>
                    <a:pt x="15413" y="19693"/>
                    <a:pt x="14924" y="19486"/>
                    <a:pt x="14462" y="19280"/>
                  </a:cubicBezTo>
                  <a:cubicBezTo>
                    <a:pt x="14326" y="19229"/>
                    <a:pt x="14326" y="19229"/>
                    <a:pt x="14326" y="19229"/>
                  </a:cubicBezTo>
                  <a:cubicBezTo>
                    <a:pt x="13973" y="19126"/>
                    <a:pt x="13973" y="19126"/>
                    <a:pt x="13973" y="19126"/>
                  </a:cubicBezTo>
                  <a:cubicBezTo>
                    <a:pt x="12777" y="18662"/>
                    <a:pt x="11582" y="17888"/>
                    <a:pt x="10413" y="17167"/>
                  </a:cubicBezTo>
                  <a:cubicBezTo>
                    <a:pt x="10305" y="17115"/>
                    <a:pt x="10305" y="17115"/>
                    <a:pt x="10305" y="17115"/>
                  </a:cubicBezTo>
                  <a:cubicBezTo>
                    <a:pt x="9680" y="16703"/>
                    <a:pt x="9028" y="16342"/>
                    <a:pt x="8376" y="15981"/>
                  </a:cubicBezTo>
                  <a:cubicBezTo>
                    <a:pt x="7207" y="15259"/>
                    <a:pt x="5985" y="14537"/>
                    <a:pt x="4816" y="13713"/>
                  </a:cubicBezTo>
                  <a:cubicBezTo>
                    <a:pt x="3431" y="12733"/>
                    <a:pt x="1882" y="11547"/>
                    <a:pt x="877" y="9434"/>
                  </a:cubicBezTo>
                  <a:cubicBezTo>
                    <a:pt x="62" y="7784"/>
                    <a:pt x="-373" y="5207"/>
                    <a:pt x="415" y="3196"/>
                  </a:cubicBezTo>
                  <a:cubicBezTo>
                    <a:pt x="1094" y="1495"/>
                    <a:pt x="2371" y="464"/>
                    <a:pt x="4327" y="103"/>
                  </a:cubicBezTo>
                  <a:cubicBezTo>
                    <a:pt x="4708" y="52"/>
                    <a:pt x="5142" y="52"/>
                    <a:pt x="5604" y="52"/>
                  </a:cubicBezTo>
                  <a:cubicBezTo>
                    <a:pt x="6039" y="52"/>
                    <a:pt x="6474" y="52"/>
                    <a:pt x="6909" y="103"/>
                  </a:cubicBezTo>
                  <a:cubicBezTo>
                    <a:pt x="8267" y="206"/>
                    <a:pt x="9598" y="309"/>
                    <a:pt x="10930" y="309"/>
                  </a:cubicBezTo>
                  <a:cubicBezTo>
                    <a:pt x="11147" y="309"/>
                    <a:pt x="11147" y="309"/>
                    <a:pt x="11147" y="309"/>
                  </a:cubicBezTo>
                  <a:cubicBezTo>
                    <a:pt x="11989" y="258"/>
                    <a:pt x="12832" y="206"/>
                    <a:pt x="13674" y="155"/>
                  </a:cubicBezTo>
                  <a:cubicBezTo>
                    <a:pt x="14543" y="103"/>
                    <a:pt x="15440" y="0"/>
                    <a:pt x="16309" y="0"/>
                  </a:cubicBezTo>
                  <a:cubicBezTo>
                    <a:pt x="17478" y="0"/>
                    <a:pt x="18429" y="155"/>
                    <a:pt x="19352" y="412"/>
                  </a:cubicBezTo>
                  <a:cubicBezTo>
                    <a:pt x="19977" y="567"/>
                    <a:pt x="20602" y="773"/>
                    <a:pt x="21227" y="1031"/>
                  </a:cubicBezTo>
                  <a:cubicBezTo>
                    <a:pt x="21227" y="1392"/>
                    <a:pt x="21227" y="1392"/>
                    <a:pt x="21227" y="1392"/>
                  </a:cubicBezTo>
                  <a:cubicBezTo>
                    <a:pt x="20059" y="876"/>
                    <a:pt x="18945" y="516"/>
                    <a:pt x="17858" y="412"/>
                  </a:cubicBezTo>
                  <a:cubicBezTo>
                    <a:pt x="17369" y="309"/>
                    <a:pt x="16853" y="309"/>
                    <a:pt x="16282" y="309"/>
                  </a:cubicBezTo>
                  <a:cubicBezTo>
                    <a:pt x="15385" y="309"/>
                    <a:pt x="14489" y="361"/>
                    <a:pt x="13728" y="464"/>
                  </a:cubicBezTo>
                  <a:cubicBezTo>
                    <a:pt x="12832" y="567"/>
                    <a:pt x="11908" y="619"/>
                    <a:pt x="10930" y="619"/>
                  </a:cubicBezTo>
                  <a:cubicBezTo>
                    <a:pt x="10441" y="619"/>
                    <a:pt x="9952" y="567"/>
                    <a:pt x="9435" y="567"/>
                  </a:cubicBezTo>
                  <a:cubicBezTo>
                    <a:pt x="8946" y="567"/>
                    <a:pt x="8430" y="516"/>
                    <a:pt x="7914" y="464"/>
                  </a:cubicBezTo>
                  <a:cubicBezTo>
                    <a:pt x="7235" y="361"/>
                    <a:pt x="6528" y="309"/>
                    <a:pt x="5822" y="309"/>
                  </a:cubicBezTo>
                  <a:cubicBezTo>
                    <a:pt x="4844" y="309"/>
                    <a:pt x="4029" y="464"/>
                    <a:pt x="3295" y="722"/>
                  </a:cubicBezTo>
                  <a:cubicBezTo>
                    <a:pt x="2670" y="979"/>
                    <a:pt x="1149" y="1753"/>
                    <a:pt x="496" y="3660"/>
                  </a:cubicBezTo>
                  <a:cubicBezTo>
                    <a:pt x="198" y="4485"/>
                    <a:pt x="116" y="5464"/>
                    <a:pt x="225" y="6547"/>
                  </a:cubicBezTo>
                  <a:cubicBezTo>
                    <a:pt x="578" y="9640"/>
                    <a:pt x="2371" y="11444"/>
                    <a:pt x="3920" y="12682"/>
                  </a:cubicBezTo>
                  <a:cubicBezTo>
                    <a:pt x="5251" y="13764"/>
                    <a:pt x="6664" y="14589"/>
                    <a:pt x="8022" y="15362"/>
                  </a:cubicBezTo>
                  <a:cubicBezTo>
                    <a:pt x="8593" y="15723"/>
                    <a:pt x="9164" y="16032"/>
                    <a:pt x="9707" y="16393"/>
                  </a:cubicBezTo>
                  <a:cubicBezTo>
                    <a:pt x="9952" y="16548"/>
                    <a:pt x="10196" y="16703"/>
                    <a:pt x="10441" y="16857"/>
                  </a:cubicBezTo>
                  <a:cubicBezTo>
                    <a:pt x="11500" y="17527"/>
                    <a:pt x="12614" y="18198"/>
                    <a:pt x="13728" y="18662"/>
                  </a:cubicBezTo>
                  <a:cubicBezTo>
                    <a:pt x="14081" y="18765"/>
                    <a:pt x="14435" y="18919"/>
                    <a:pt x="14761" y="19022"/>
                  </a:cubicBezTo>
                  <a:cubicBezTo>
                    <a:pt x="15549" y="19280"/>
                    <a:pt x="16336" y="19589"/>
                    <a:pt x="17070" y="20002"/>
                  </a:cubicBezTo>
                  <a:cubicBezTo>
                    <a:pt x="17450" y="20157"/>
                    <a:pt x="17831" y="20311"/>
                    <a:pt x="18184" y="20466"/>
                  </a:cubicBezTo>
                  <a:cubicBezTo>
                    <a:pt x="19026" y="20827"/>
                    <a:pt x="20140" y="21188"/>
                    <a:pt x="21227" y="21239"/>
                  </a:cubicBezTo>
                  <a:lnTo>
                    <a:pt x="21227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8224" name="Freeform 532"/>
            <p:cNvSpPr/>
            <p:nvPr/>
          </p:nvSpPr>
          <p:spPr>
            <a:xfrm flipH="1" rot="16200000">
              <a:off x="-393828" y="4674098"/>
              <a:ext cx="2758517" cy="16003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86" h="21600" fill="norm" stroke="1" extrusionOk="0">
                  <a:moveTo>
                    <a:pt x="21286" y="21600"/>
                  </a:moveTo>
                  <a:cubicBezTo>
                    <a:pt x="20579" y="21565"/>
                    <a:pt x="19831" y="21459"/>
                    <a:pt x="19023" y="21246"/>
                  </a:cubicBezTo>
                  <a:cubicBezTo>
                    <a:pt x="17346" y="20787"/>
                    <a:pt x="15568" y="19903"/>
                    <a:pt x="13406" y="18383"/>
                  </a:cubicBezTo>
                  <a:cubicBezTo>
                    <a:pt x="13103" y="18171"/>
                    <a:pt x="12800" y="17923"/>
                    <a:pt x="12496" y="17711"/>
                  </a:cubicBezTo>
                  <a:cubicBezTo>
                    <a:pt x="11870" y="17252"/>
                    <a:pt x="11224" y="16757"/>
                    <a:pt x="10577" y="16403"/>
                  </a:cubicBezTo>
                  <a:cubicBezTo>
                    <a:pt x="9526" y="15838"/>
                    <a:pt x="8476" y="15449"/>
                    <a:pt x="7667" y="15201"/>
                  </a:cubicBezTo>
                  <a:cubicBezTo>
                    <a:pt x="7344" y="15095"/>
                    <a:pt x="7021" y="14989"/>
                    <a:pt x="6697" y="14883"/>
                  </a:cubicBezTo>
                  <a:cubicBezTo>
                    <a:pt x="5364" y="14459"/>
                    <a:pt x="3970" y="14070"/>
                    <a:pt x="2717" y="13151"/>
                  </a:cubicBezTo>
                  <a:cubicBezTo>
                    <a:pt x="1787" y="12515"/>
                    <a:pt x="494" y="11419"/>
                    <a:pt x="110" y="9616"/>
                  </a:cubicBezTo>
                  <a:cubicBezTo>
                    <a:pt x="-314" y="7742"/>
                    <a:pt x="555" y="5904"/>
                    <a:pt x="1545" y="4985"/>
                  </a:cubicBezTo>
                  <a:cubicBezTo>
                    <a:pt x="2697" y="3924"/>
                    <a:pt x="4030" y="3535"/>
                    <a:pt x="5323" y="3182"/>
                  </a:cubicBezTo>
                  <a:cubicBezTo>
                    <a:pt x="5687" y="3076"/>
                    <a:pt x="5687" y="3076"/>
                    <a:pt x="5687" y="3076"/>
                  </a:cubicBezTo>
                  <a:cubicBezTo>
                    <a:pt x="6455" y="2864"/>
                    <a:pt x="7102" y="2651"/>
                    <a:pt x="7748" y="2333"/>
                  </a:cubicBezTo>
                  <a:cubicBezTo>
                    <a:pt x="8233" y="2121"/>
                    <a:pt x="8718" y="1874"/>
                    <a:pt x="9203" y="1626"/>
                  </a:cubicBezTo>
                  <a:cubicBezTo>
                    <a:pt x="9607" y="1379"/>
                    <a:pt x="10052" y="1167"/>
                    <a:pt x="10476" y="955"/>
                  </a:cubicBezTo>
                  <a:cubicBezTo>
                    <a:pt x="11203" y="601"/>
                    <a:pt x="12173" y="177"/>
                    <a:pt x="13183" y="35"/>
                  </a:cubicBezTo>
                  <a:cubicBezTo>
                    <a:pt x="13446" y="0"/>
                    <a:pt x="13729" y="0"/>
                    <a:pt x="14032" y="0"/>
                  </a:cubicBezTo>
                  <a:cubicBezTo>
                    <a:pt x="14598" y="0"/>
                    <a:pt x="15164" y="71"/>
                    <a:pt x="15628" y="106"/>
                  </a:cubicBezTo>
                  <a:cubicBezTo>
                    <a:pt x="17326" y="354"/>
                    <a:pt x="18922" y="742"/>
                    <a:pt x="20397" y="1343"/>
                  </a:cubicBezTo>
                  <a:cubicBezTo>
                    <a:pt x="20700" y="1449"/>
                    <a:pt x="21003" y="1591"/>
                    <a:pt x="21286" y="1697"/>
                  </a:cubicBezTo>
                  <a:cubicBezTo>
                    <a:pt x="21286" y="1944"/>
                    <a:pt x="21286" y="1944"/>
                    <a:pt x="21286" y="1944"/>
                  </a:cubicBezTo>
                  <a:cubicBezTo>
                    <a:pt x="20357" y="1520"/>
                    <a:pt x="19387" y="1167"/>
                    <a:pt x="18397" y="884"/>
                  </a:cubicBezTo>
                  <a:cubicBezTo>
                    <a:pt x="17063" y="530"/>
                    <a:pt x="15649" y="212"/>
                    <a:pt x="14275" y="212"/>
                  </a:cubicBezTo>
                  <a:cubicBezTo>
                    <a:pt x="14012" y="212"/>
                    <a:pt x="13769" y="212"/>
                    <a:pt x="13527" y="247"/>
                  </a:cubicBezTo>
                  <a:cubicBezTo>
                    <a:pt x="12052" y="354"/>
                    <a:pt x="10638" y="1096"/>
                    <a:pt x="9284" y="1803"/>
                  </a:cubicBezTo>
                  <a:cubicBezTo>
                    <a:pt x="8839" y="2050"/>
                    <a:pt x="8374" y="2298"/>
                    <a:pt x="7910" y="2510"/>
                  </a:cubicBezTo>
                  <a:cubicBezTo>
                    <a:pt x="7122" y="2864"/>
                    <a:pt x="6314" y="3111"/>
                    <a:pt x="5525" y="3323"/>
                  </a:cubicBezTo>
                  <a:cubicBezTo>
                    <a:pt x="4899" y="3535"/>
                    <a:pt x="4232" y="3712"/>
                    <a:pt x="3606" y="3959"/>
                  </a:cubicBezTo>
                  <a:cubicBezTo>
                    <a:pt x="2313" y="4490"/>
                    <a:pt x="555" y="5480"/>
                    <a:pt x="191" y="7919"/>
                  </a:cubicBezTo>
                  <a:cubicBezTo>
                    <a:pt x="-132" y="10075"/>
                    <a:pt x="1121" y="11631"/>
                    <a:pt x="2252" y="12550"/>
                  </a:cubicBezTo>
                  <a:cubicBezTo>
                    <a:pt x="3606" y="13681"/>
                    <a:pt x="5121" y="14141"/>
                    <a:pt x="6576" y="14600"/>
                  </a:cubicBezTo>
                  <a:cubicBezTo>
                    <a:pt x="7061" y="14742"/>
                    <a:pt x="7061" y="14742"/>
                    <a:pt x="7061" y="14742"/>
                  </a:cubicBezTo>
                  <a:cubicBezTo>
                    <a:pt x="8011" y="15060"/>
                    <a:pt x="8981" y="15378"/>
                    <a:pt x="9910" y="15838"/>
                  </a:cubicBezTo>
                  <a:cubicBezTo>
                    <a:pt x="10880" y="16297"/>
                    <a:pt x="11749" y="16934"/>
                    <a:pt x="12618" y="17570"/>
                  </a:cubicBezTo>
                  <a:cubicBezTo>
                    <a:pt x="14295" y="18772"/>
                    <a:pt x="16295" y="20151"/>
                    <a:pt x="18376" y="20822"/>
                  </a:cubicBezTo>
                  <a:cubicBezTo>
                    <a:pt x="19366" y="21140"/>
                    <a:pt x="20276" y="21317"/>
                    <a:pt x="21124" y="21317"/>
                  </a:cubicBezTo>
                  <a:cubicBezTo>
                    <a:pt x="21165" y="21317"/>
                    <a:pt x="21225" y="21317"/>
                    <a:pt x="21286" y="21317"/>
                  </a:cubicBezTo>
                  <a:lnTo>
                    <a:pt x="21286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8225" name="Freeform 537"/>
            <p:cNvSpPr/>
            <p:nvPr/>
          </p:nvSpPr>
          <p:spPr>
            <a:xfrm flipH="1" rot="16200000">
              <a:off x="1757473" y="6689068"/>
              <a:ext cx="296371" cy="326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18542" y="19800"/>
                    <a:pt x="15483" y="16200"/>
                    <a:pt x="12616" y="12600"/>
                  </a:cubicBezTo>
                  <a:cubicBezTo>
                    <a:pt x="8411" y="7200"/>
                    <a:pt x="4205" y="3600"/>
                    <a:pt x="0" y="0"/>
                  </a:cubicBezTo>
                  <a:cubicBezTo>
                    <a:pt x="5735" y="0"/>
                    <a:pt x="11278" y="3600"/>
                    <a:pt x="16821" y="7200"/>
                  </a:cubicBezTo>
                  <a:cubicBezTo>
                    <a:pt x="18542" y="9000"/>
                    <a:pt x="20071" y="9000"/>
                    <a:pt x="21600" y="10800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8226" name="Freeform 538"/>
            <p:cNvSpPr/>
            <p:nvPr/>
          </p:nvSpPr>
          <p:spPr>
            <a:xfrm flipH="1" rot="16200000">
              <a:off x="-2040505" y="2812549"/>
              <a:ext cx="6775015" cy="114991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383" y="21600"/>
                  </a:moveTo>
                  <a:cubicBezTo>
                    <a:pt x="21308" y="21600"/>
                    <a:pt x="21241" y="21600"/>
                    <a:pt x="21174" y="21551"/>
                  </a:cubicBezTo>
                  <a:cubicBezTo>
                    <a:pt x="20957" y="21452"/>
                    <a:pt x="20757" y="21305"/>
                    <a:pt x="20565" y="21108"/>
                  </a:cubicBezTo>
                  <a:cubicBezTo>
                    <a:pt x="20139" y="20665"/>
                    <a:pt x="19705" y="20026"/>
                    <a:pt x="19238" y="19189"/>
                  </a:cubicBezTo>
                  <a:cubicBezTo>
                    <a:pt x="18829" y="18500"/>
                    <a:pt x="18428" y="17664"/>
                    <a:pt x="18028" y="16877"/>
                  </a:cubicBezTo>
                  <a:cubicBezTo>
                    <a:pt x="17569" y="15991"/>
                    <a:pt x="17085" y="15007"/>
                    <a:pt x="16601" y="14220"/>
                  </a:cubicBezTo>
                  <a:cubicBezTo>
                    <a:pt x="16192" y="13531"/>
                    <a:pt x="15766" y="12842"/>
                    <a:pt x="15357" y="12251"/>
                  </a:cubicBezTo>
                  <a:cubicBezTo>
                    <a:pt x="15307" y="12153"/>
                    <a:pt x="15307" y="12153"/>
                    <a:pt x="15307" y="12153"/>
                  </a:cubicBezTo>
                  <a:cubicBezTo>
                    <a:pt x="15207" y="12005"/>
                    <a:pt x="15107" y="11858"/>
                    <a:pt x="14998" y="11710"/>
                  </a:cubicBezTo>
                  <a:cubicBezTo>
                    <a:pt x="14698" y="11267"/>
                    <a:pt x="14389" y="10825"/>
                    <a:pt x="14105" y="10136"/>
                  </a:cubicBezTo>
                  <a:cubicBezTo>
                    <a:pt x="13604" y="9004"/>
                    <a:pt x="13262" y="6790"/>
                    <a:pt x="12920" y="4674"/>
                  </a:cubicBezTo>
                  <a:cubicBezTo>
                    <a:pt x="12845" y="4133"/>
                    <a:pt x="12761" y="3592"/>
                    <a:pt x="12678" y="3100"/>
                  </a:cubicBezTo>
                  <a:cubicBezTo>
                    <a:pt x="12453" y="1771"/>
                    <a:pt x="12177" y="394"/>
                    <a:pt x="11827" y="344"/>
                  </a:cubicBezTo>
                  <a:cubicBezTo>
                    <a:pt x="11802" y="344"/>
                    <a:pt x="11802" y="344"/>
                    <a:pt x="11802" y="344"/>
                  </a:cubicBezTo>
                  <a:cubicBezTo>
                    <a:pt x="11459" y="344"/>
                    <a:pt x="11151" y="1033"/>
                    <a:pt x="10842" y="1722"/>
                  </a:cubicBezTo>
                  <a:cubicBezTo>
                    <a:pt x="10733" y="1919"/>
                    <a:pt x="10733" y="1919"/>
                    <a:pt x="10733" y="1919"/>
                  </a:cubicBezTo>
                  <a:cubicBezTo>
                    <a:pt x="10558" y="2313"/>
                    <a:pt x="10374" y="2706"/>
                    <a:pt x="10191" y="2854"/>
                  </a:cubicBezTo>
                  <a:cubicBezTo>
                    <a:pt x="10082" y="2952"/>
                    <a:pt x="9965" y="3001"/>
                    <a:pt x="9857" y="3001"/>
                  </a:cubicBezTo>
                  <a:cubicBezTo>
                    <a:pt x="9782" y="3051"/>
                    <a:pt x="9707" y="3100"/>
                    <a:pt x="9640" y="3100"/>
                  </a:cubicBezTo>
                  <a:cubicBezTo>
                    <a:pt x="9548" y="3149"/>
                    <a:pt x="9465" y="3247"/>
                    <a:pt x="9381" y="3297"/>
                  </a:cubicBezTo>
                  <a:cubicBezTo>
                    <a:pt x="9114" y="3444"/>
                    <a:pt x="8839" y="3641"/>
                    <a:pt x="8572" y="3641"/>
                  </a:cubicBezTo>
                  <a:cubicBezTo>
                    <a:pt x="8505" y="3641"/>
                    <a:pt x="8438" y="3592"/>
                    <a:pt x="8371" y="3592"/>
                  </a:cubicBezTo>
                  <a:cubicBezTo>
                    <a:pt x="8321" y="3592"/>
                    <a:pt x="8279" y="3543"/>
                    <a:pt x="8229" y="3543"/>
                  </a:cubicBezTo>
                  <a:cubicBezTo>
                    <a:pt x="8129" y="3493"/>
                    <a:pt x="8029" y="3444"/>
                    <a:pt x="7929" y="3444"/>
                  </a:cubicBezTo>
                  <a:cubicBezTo>
                    <a:pt x="7854" y="3444"/>
                    <a:pt x="7787" y="3444"/>
                    <a:pt x="7729" y="3493"/>
                  </a:cubicBezTo>
                  <a:cubicBezTo>
                    <a:pt x="7520" y="3641"/>
                    <a:pt x="7328" y="3936"/>
                    <a:pt x="7128" y="4231"/>
                  </a:cubicBezTo>
                  <a:cubicBezTo>
                    <a:pt x="6977" y="4477"/>
                    <a:pt x="6827" y="4674"/>
                    <a:pt x="6677" y="4822"/>
                  </a:cubicBezTo>
                  <a:cubicBezTo>
                    <a:pt x="6435" y="5166"/>
                    <a:pt x="6185" y="5462"/>
                    <a:pt x="5943" y="5904"/>
                  </a:cubicBezTo>
                  <a:cubicBezTo>
                    <a:pt x="5617" y="6544"/>
                    <a:pt x="5300" y="7331"/>
                    <a:pt x="4991" y="8069"/>
                  </a:cubicBezTo>
                  <a:cubicBezTo>
                    <a:pt x="4924" y="8217"/>
                    <a:pt x="4857" y="8414"/>
                    <a:pt x="4791" y="8561"/>
                  </a:cubicBezTo>
                  <a:cubicBezTo>
                    <a:pt x="4474" y="9349"/>
                    <a:pt x="4123" y="10037"/>
                    <a:pt x="3722" y="10037"/>
                  </a:cubicBezTo>
                  <a:cubicBezTo>
                    <a:pt x="3222" y="10037"/>
                    <a:pt x="2738" y="9349"/>
                    <a:pt x="2270" y="8660"/>
                  </a:cubicBezTo>
                  <a:cubicBezTo>
                    <a:pt x="1995" y="8266"/>
                    <a:pt x="1719" y="7872"/>
                    <a:pt x="1436" y="7626"/>
                  </a:cubicBezTo>
                  <a:cubicBezTo>
                    <a:pt x="1235" y="7430"/>
                    <a:pt x="1035" y="7233"/>
                    <a:pt x="835" y="7036"/>
                  </a:cubicBezTo>
                  <a:cubicBezTo>
                    <a:pt x="684" y="6839"/>
                    <a:pt x="534" y="6692"/>
                    <a:pt x="384" y="6544"/>
                  </a:cubicBezTo>
                  <a:cubicBezTo>
                    <a:pt x="267" y="6446"/>
                    <a:pt x="134" y="6298"/>
                    <a:pt x="0" y="6200"/>
                  </a:cubicBezTo>
                  <a:cubicBezTo>
                    <a:pt x="0" y="5855"/>
                    <a:pt x="0" y="5855"/>
                    <a:pt x="0" y="5855"/>
                  </a:cubicBezTo>
                  <a:cubicBezTo>
                    <a:pt x="109" y="5954"/>
                    <a:pt x="225" y="6052"/>
                    <a:pt x="359" y="6150"/>
                  </a:cubicBezTo>
                  <a:cubicBezTo>
                    <a:pt x="734" y="6544"/>
                    <a:pt x="1118" y="6938"/>
                    <a:pt x="1502" y="7331"/>
                  </a:cubicBezTo>
                  <a:cubicBezTo>
                    <a:pt x="1744" y="7577"/>
                    <a:pt x="1995" y="7971"/>
                    <a:pt x="2245" y="8315"/>
                  </a:cubicBezTo>
                  <a:cubicBezTo>
                    <a:pt x="2704" y="9004"/>
                    <a:pt x="3188" y="9742"/>
                    <a:pt x="3664" y="9742"/>
                  </a:cubicBezTo>
                  <a:cubicBezTo>
                    <a:pt x="3823" y="9742"/>
                    <a:pt x="3973" y="9644"/>
                    <a:pt x="4123" y="9496"/>
                  </a:cubicBezTo>
                  <a:cubicBezTo>
                    <a:pt x="4432" y="9152"/>
                    <a:pt x="4724" y="8414"/>
                    <a:pt x="4999" y="7676"/>
                  </a:cubicBezTo>
                  <a:cubicBezTo>
                    <a:pt x="5100" y="7430"/>
                    <a:pt x="5191" y="7184"/>
                    <a:pt x="5291" y="6987"/>
                  </a:cubicBezTo>
                  <a:cubicBezTo>
                    <a:pt x="5634" y="6150"/>
                    <a:pt x="6009" y="5314"/>
                    <a:pt x="6393" y="4822"/>
                  </a:cubicBezTo>
                  <a:cubicBezTo>
                    <a:pt x="6468" y="4723"/>
                    <a:pt x="6535" y="4674"/>
                    <a:pt x="6602" y="4576"/>
                  </a:cubicBezTo>
                  <a:cubicBezTo>
                    <a:pt x="6735" y="4428"/>
                    <a:pt x="6877" y="4231"/>
                    <a:pt x="7019" y="4035"/>
                  </a:cubicBezTo>
                  <a:cubicBezTo>
                    <a:pt x="7094" y="3936"/>
                    <a:pt x="7094" y="3936"/>
                    <a:pt x="7094" y="3936"/>
                  </a:cubicBezTo>
                  <a:cubicBezTo>
                    <a:pt x="7253" y="3690"/>
                    <a:pt x="7420" y="3444"/>
                    <a:pt x="7578" y="3297"/>
                  </a:cubicBezTo>
                  <a:cubicBezTo>
                    <a:pt x="7687" y="3198"/>
                    <a:pt x="7804" y="3149"/>
                    <a:pt x="7946" y="3149"/>
                  </a:cubicBezTo>
                  <a:cubicBezTo>
                    <a:pt x="8054" y="3149"/>
                    <a:pt x="8171" y="3149"/>
                    <a:pt x="8279" y="3198"/>
                  </a:cubicBezTo>
                  <a:cubicBezTo>
                    <a:pt x="8396" y="3247"/>
                    <a:pt x="8505" y="3247"/>
                    <a:pt x="8622" y="3247"/>
                  </a:cubicBezTo>
                  <a:cubicBezTo>
                    <a:pt x="8672" y="3247"/>
                    <a:pt x="8730" y="3247"/>
                    <a:pt x="8780" y="3247"/>
                  </a:cubicBezTo>
                  <a:cubicBezTo>
                    <a:pt x="9064" y="3149"/>
                    <a:pt x="9356" y="3001"/>
                    <a:pt x="9640" y="2805"/>
                  </a:cubicBezTo>
                  <a:cubicBezTo>
                    <a:pt x="9773" y="2755"/>
                    <a:pt x="9915" y="2657"/>
                    <a:pt x="10049" y="2608"/>
                  </a:cubicBezTo>
                  <a:cubicBezTo>
                    <a:pt x="10324" y="2460"/>
                    <a:pt x="10583" y="1870"/>
                    <a:pt x="10833" y="1328"/>
                  </a:cubicBezTo>
                  <a:cubicBezTo>
                    <a:pt x="10934" y="1132"/>
                    <a:pt x="11034" y="886"/>
                    <a:pt x="11134" y="689"/>
                  </a:cubicBezTo>
                  <a:cubicBezTo>
                    <a:pt x="11292" y="394"/>
                    <a:pt x="11534" y="0"/>
                    <a:pt x="11777" y="0"/>
                  </a:cubicBezTo>
                  <a:cubicBezTo>
                    <a:pt x="11885" y="0"/>
                    <a:pt x="11994" y="98"/>
                    <a:pt x="12085" y="295"/>
                  </a:cubicBezTo>
                  <a:cubicBezTo>
                    <a:pt x="12377" y="886"/>
                    <a:pt x="12594" y="2067"/>
                    <a:pt x="12770" y="3149"/>
                  </a:cubicBezTo>
                  <a:cubicBezTo>
                    <a:pt x="12811" y="3444"/>
                    <a:pt x="12853" y="3690"/>
                    <a:pt x="12895" y="3985"/>
                  </a:cubicBezTo>
                  <a:cubicBezTo>
                    <a:pt x="13304" y="6593"/>
                    <a:pt x="13730" y="9299"/>
                    <a:pt x="14355" y="10283"/>
                  </a:cubicBezTo>
                  <a:cubicBezTo>
                    <a:pt x="14564" y="10628"/>
                    <a:pt x="14773" y="10923"/>
                    <a:pt x="14973" y="11267"/>
                  </a:cubicBezTo>
                  <a:cubicBezTo>
                    <a:pt x="15616" y="12251"/>
                    <a:pt x="16283" y="13236"/>
                    <a:pt x="16926" y="14416"/>
                  </a:cubicBezTo>
                  <a:cubicBezTo>
                    <a:pt x="17327" y="15105"/>
                    <a:pt x="17727" y="15942"/>
                    <a:pt x="18120" y="16680"/>
                  </a:cubicBezTo>
                  <a:cubicBezTo>
                    <a:pt x="18520" y="17516"/>
                    <a:pt x="18938" y="18353"/>
                    <a:pt x="19355" y="19091"/>
                  </a:cubicBezTo>
                  <a:cubicBezTo>
                    <a:pt x="19822" y="19927"/>
                    <a:pt x="20215" y="20468"/>
                    <a:pt x="20582" y="20862"/>
                  </a:cubicBezTo>
                  <a:cubicBezTo>
                    <a:pt x="20840" y="21108"/>
                    <a:pt x="21066" y="21305"/>
                    <a:pt x="21266" y="21403"/>
                  </a:cubicBezTo>
                  <a:cubicBezTo>
                    <a:pt x="21333" y="21403"/>
                    <a:pt x="21400" y="21452"/>
                    <a:pt x="21466" y="21502"/>
                  </a:cubicBezTo>
                  <a:cubicBezTo>
                    <a:pt x="21508" y="21502"/>
                    <a:pt x="21558" y="21551"/>
                    <a:pt x="21600" y="21600"/>
                  </a:cubicBezTo>
                  <a:cubicBezTo>
                    <a:pt x="21533" y="21600"/>
                    <a:pt x="21458" y="21600"/>
                    <a:pt x="21383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8227" name="Freeform 540"/>
            <p:cNvSpPr/>
            <p:nvPr/>
          </p:nvSpPr>
          <p:spPr>
            <a:xfrm flipH="1" rot="16200000">
              <a:off x="574959" y="3623123"/>
              <a:ext cx="634232" cy="19856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20886" y="19895"/>
                    <a:pt x="20261" y="18189"/>
                    <a:pt x="19726" y="16768"/>
                  </a:cubicBezTo>
                  <a:cubicBezTo>
                    <a:pt x="18833" y="14495"/>
                    <a:pt x="18030" y="12221"/>
                    <a:pt x="17048" y="10232"/>
                  </a:cubicBezTo>
                  <a:cubicBezTo>
                    <a:pt x="14906" y="6537"/>
                    <a:pt x="12853" y="3979"/>
                    <a:pt x="10800" y="2558"/>
                  </a:cubicBezTo>
                  <a:cubicBezTo>
                    <a:pt x="9729" y="1989"/>
                    <a:pt x="8747" y="1705"/>
                    <a:pt x="7765" y="1705"/>
                  </a:cubicBezTo>
                  <a:cubicBezTo>
                    <a:pt x="6426" y="1705"/>
                    <a:pt x="5177" y="2274"/>
                    <a:pt x="3927" y="3411"/>
                  </a:cubicBezTo>
                  <a:cubicBezTo>
                    <a:pt x="2499" y="4832"/>
                    <a:pt x="1250" y="5968"/>
                    <a:pt x="0" y="6537"/>
                  </a:cubicBezTo>
                  <a:cubicBezTo>
                    <a:pt x="714" y="5968"/>
                    <a:pt x="1339" y="5116"/>
                    <a:pt x="2053" y="4263"/>
                  </a:cubicBezTo>
                  <a:cubicBezTo>
                    <a:pt x="3124" y="2558"/>
                    <a:pt x="4284" y="1137"/>
                    <a:pt x="5534" y="568"/>
                  </a:cubicBezTo>
                  <a:cubicBezTo>
                    <a:pt x="6337" y="0"/>
                    <a:pt x="7140" y="0"/>
                    <a:pt x="7944" y="0"/>
                  </a:cubicBezTo>
                  <a:cubicBezTo>
                    <a:pt x="9104" y="0"/>
                    <a:pt x="10264" y="284"/>
                    <a:pt x="11425" y="1137"/>
                  </a:cubicBezTo>
                  <a:cubicBezTo>
                    <a:pt x="13835" y="3126"/>
                    <a:pt x="15888" y="5684"/>
                    <a:pt x="17673" y="9379"/>
                  </a:cubicBezTo>
                  <a:cubicBezTo>
                    <a:pt x="19369" y="12789"/>
                    <a:pt x="20529" y="16200"/>
                    <a:pt x="2160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8228" name="Freeform 541"/>
            <p:cNvSpPr/>
            <p:nvPr/>
          </p:nvSpPr>
          <p:spPr>
            <a:xfrm flipH="1" rot="16200000">
              <a:off x="1578169" y="6486054"/>
              <a:ext cx="626824" cy="1081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19431" y="21073"/>
                    <a:pt x="17172" y="20546"/>
                    <a:pt x="15093" y="18966"/>
                  </a:cubicBezTo>
                  <a:cubicBezTo>
                    <a:pt x="13376" y="17912"/>
                    <a:pt x="11749" y="15805"/>
                    <a:pt x="10213" y="13698"/>
                  </a:cubicBezTo>
                  <a:cubicBezTo>
                    <a:pt x="8947" y="12644"/>
                    <a:pt x="7682" y="11063"/>
                    <a:pt x="6417" y="10010"/>
                  </a:cubicBezTo>
                  <a:cubicBezTo>
                    <a:pt x="5603" y="8956"/>
                    <a:pt x="5603" y="8956"/>
                    <a:pt x="5603" y="8956"/>
                  </a:cubicBezTo>
                  <a:cubicBezTo>
                    <a:pt x="4428" y="7902"/>
                    <a:pt x="3163" y="6849"/>
                    <a:pt x="1988" y="4741"/>
                  </a:cubicBezTo>
                  <a:cubicBezTo>
                    <a:pt x="1265" y="3688"/>
                    <a:pt x="633" y="2107"/>
                    <a:pt x="0" y="0"/>
                  </a:cubicBezTo>
                  <a:cubicBezTo>
                    <a:pt x="813" y="1580"/>
                    <a:pt x="1808" y="2634"/>
                    <a:pt x="2711" y="3161"/>
                  </a:cubicBezTo>
                  <a:cubicBezTo>
                    <a:pt x="3073" y="3688"/>
                    <a:pt x="3344" y="4215"/>
                    <a:pt x="3615" y="4215"/>
                  </a:cubicBezTo>
                  <a:cubicBezTo>
                    <a:pt x="4519" y="5268"/>
                    <a:pt x="5423" y="5795"/>
                    <a:pt x="6326" y="6849"/>
                  </a:cubicBezTo>
                  <a:cubicBezTo>
                    <a:pt x="7682" y="7902"/>
                    <a:pt x="7682" y="7902"/>
                    <a:pt x="7682" y="7902"/>
                  </a:cubicBezTo>
                  <a:cubicBezTo>
                    <a:pt x="8767" y="8956"/>
                    <a:pt x="9851" y="10010"/>
                    <a:pt x="10936" y="11063"/>
                  </a:cubicBezTo>
                  <a:cubicBezTo>
                    <a:pt x="12833" y="13171"/>
                    <a:pt x="14731" y="15278"/>
                    <a:pt x="16629" y="16332"/>
                  </a:cubicBezTo>
                  <a:cubicBezTo>
                    <a:pt x="18346" y="17385"/>
                    <a:pt x="19973" y="17912"/>
                    <a:pt x="21600" y="17912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</p:grpSp>
      <p:pic>
        <p:nvPicPr>
          <p:cNvPr id="8230" name="Picture 6" descr="Picture 6"/>
          <p:cNvPicPr>
            <a:picLocks noChangeAspect="1"/>
          </p:cNvPicPr>
          <p:nvPr/>
        </p:nvPicPr>
        <p:blipFill>
          <a:blip r:embed="rId2">
            <a:extLst/>
          </a:blip>
          <a:stretch>
            <a:fillRect/>
          </a:stretch>
        </p:blipFill>
        <p:spPr>
          <a:xfrm rot="1800000">
            <a:off x="7272927" y="-1365241"/>
            <a:ext cx="3033169" cy="5904301"/>
          </a:xfrm>
          <a:prstGeom prst="rect">
            <a:avLst/>
          </a:prstGeom>
          <a:ln w="12700">
            <a:miter lim="400000"/>
          </a:ln>
          <a:effectLst>
            <a:outerShdw sx="100000" sy="100000" kx="0" ky="0" algn="b" rotWithShape="0" blurRad="685800" dist="0" dir="0">
              <a:srgbClr val="000000">
                <a:alpha val="31000"/>
              </a:srgbClr>
            </a:outerShdw>
          </a:effectLst>
        </p:spPr>
      </p:pic>
      <p:pic>
        <p:nvPicPr>
          <p:cNvPr id="8231" name="Picture 7" descr="Picture 7"/>
          <p:cNvPicPr>
            <a:picLocks noChangeAspect="1"/>
          </p:cNvPicPr>
          <p:nvPr/>
        </p:nvPicPr>
        <p:blipFill>
          <a:blip r:embed="rId2">
            <a:extLst/>
          </a:blip>
          <a:stretch>
            <a:fillRect/>
          </a:stretch>
        </p:blipFill>
        <p:spPr>
          <a:xfrm rot="1800000">
            <a:off x="9113166" y="2115380"/>
            <a:ext cx="3033169" cy="5904302"/>
          </a:xfrm>
          <a:prstGeom prst="rect">
            <a:avLst/>
          </a:prstGeom>
          <a:ln w="12700">
            <a:miter lim="400000"/>
          </a:ln>
          <a:effectLst>
            <a:outerShdw sx="100000" sy="100000" kx="0" ky="0" algn="b" rotWithShape="0" blurRad="685800" dist="0" dir="0">
              <a:srgbClr val="000000">
                <a:alpha val="31000"/>
              </a:srgbClr>
            </a:outerShdw>
          </a:effectLst>
        </p:spPr>
      </p:pic>
      <p:sp>
        <p:nvSpPr>
          <p:cNvPr id="8232" name="Picture Placeholder 6"/>
          <p:cNvSpPr/>
          <p:nvPr>
            <p:ph type="pic" sz="quarter" idx="21"/>
          </p:nvPr>
        </p:nvSpPr>
        <p:spPr>
          <a:xfrm rot="1800000">
            <a:off x="7576946" y="-1057098"/>
            <a:ext cx="2425134" cy="5288016"/>
          </a:xfrm>
          <a:prstGeom prst="rect">
            <a:avLst/>
          </a:prstGeom>
        </p:spPr>
        <p:txBody>
          <a:bodyPr lIns="91439" rIns="91439"/>
          <a:lstStyle/>
          <a:p>
            <a:pPr/>
          </a:p>
        </p:txBody>
      </p:sp>
      <p:sp>
        <p:nvSpPr>
          <p:cNvPr id="8233" name="Picture Placeholder 9"/>
          <p:cNvSpPr/>
          <p:nvPr>
            <p:ph type="pic" sz="quarter" idx="22"/>
          </p:nvPr>
        </p:nvSpPr>
        <p:spPr>
          <a:xfrm rot="1800000">
            <a:off x="9417184" y="2423523"/>
            <a:ext cx="2425134" cy="5288015"/>
          </a:xfrm>
          <a:prstGeom prst="rect">
            <a:avLst/>
          </a:prstGeom>
        </p:spPr>
        <p:txBody>
          <a:bodyPr lIns="91439" rIns="91439"/>
          <a:lstStyle/>
          <a:p>
            <a:pPr/>
          </a:p>
        </p:txBody>
      </p:sp>
      <p:sp>
        <p:nvSpPr>
          <p:cNvPr id="8234" name="TextBox 5"/>
          <p:cNvSpPr txBox="1"/>
          <p:nvPr/>
        </p:nvSpPr>
        <p:spPr>
          <a:xfrm>
            <a:off x="371474" y="6361276"/>
            <a:ext cx="3119440" cy="2565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>
            <a:spAutoFit/>
          </a:bodyPr>
          <a:lstStyle/>
          <a:p>
            <a:pPr>
              <a:defRPr sz="1100">
                <a:solidFill>
                  <a:srgbClr val="BFBFBF"/>
                </a:solidFill>
              </a:defRPr>
            </a:pPr>
            <a:r>
              <a:t>©2019 </a:t>
            </a:r>
            <a:r>
              <a:rPr b="1"/>
              <a:t>ALAMIAN</a:t>
            </a:r>
            <a:r>
              <a:t>. </a:t>
            </a:r>
            <a:r>
              <a:t>ALL RIGHTS RESERVED</a:t>
            </a:r>
            <a:r>
              <a:t>.</a:t>
            </a:r>
          </a:p>
        </p:txBody>
      </p:sp>
      <p:grpSp>
        <p:nvGrpSpPr>
          <p:cNvPr id="8582" name="Group 856"/>
          <p:cNvGrpSpPr/>
          <p:nvPr/>
        </p:nvGrpSpPr>
        <p:grpSpPr>
          <a:xfrm>
            <a:off x="441439" y="212247"/>
            <a:ext cx="1466734" cy="307341"/>
            <a:chOff x="0" y="0"/>
            <a:chExt cx="1466732" cy="307340"/>
          </a:xfrm>
        </p:grpSpPr>
        <p:grpSp>
          <p:nvGrpSpPr>
            <p:cNvPr id="8580" name="Group 857"/>
            <p:cNvGrpSpPr/>
            <p:nvPr/>
          </p:nvGrpSpPr>
          <p:grpSpPr>
            <a:xfrm>
              <a:off x="0" y="11590"/>
              <a:ext cx="296694" cy="284163"/>
              <a:chOff x="0" y="0"/>
              <a:chExt cx="296693" cy="284162"/>
            </a:xfrm>
          </p:grpSpPr>
          <p:grpSp>
            <p:nvGrpSpPr>
              <p:cNvPr id="8434" name="Group 556"/>
              <p:cNvGrpSpPr/>
              <p:nvPr/>
            </p:nvGrpSpPr>
            <p:grpSpPr>
              <a:xfrm>
                <a:off x="0" y="92324"/>
                <a:ext cx="157098" cy="191839"/>
                <a:chOff x="0" y="0"/>
                <a:chExt cx="157097" cy="191837"/>
              </a:xfrm>
            </p:grpSpPr>
            <p:sp>
              <p:nvSpPr>
                <p:cNvPr id="8235" name="Freeform 356"/>
                <p:cNvSpPr/>
                <p:nvPr/>
              </p:nvSpPr>
              <p:spPr>
                <a:xfrm>
                  <a:off x="0" y="83339"/>
                  <a:ext cx="12700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21600"/>
                      </a:moveTo>
                      <a:cubicBezTo>
                        <a:pt x="0" y="21600"/>
                        <a:pt x="0" y="21600"/>
                        <a:pt x="0" y="2160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21600" y="0"/>
                        <a:pt x="21600" y="7200"/>
                        <a:pt x="21600" y="7200"/>
                      </a:cubicBezTo>
                      <a:cubicBezTo>
                        <a:pt x="21600" y="14400"/>
                        <a:pt x="21600" y="21600"/>
                        <a:pt x="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236" name="Freeform 357"/>
                <p:cNvSpPr/>
                <p:nvPr/>
              </p:nvSpPr>
              <p:spPr>
                <a:xfrm>
                  <a:off x="330" y="117094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21600"/>
                      </a:moveTo>
                      <a:cubicBezTo>
                        <a:pt x="0" y="21600"/>
                        <a:pt x="0" y="21600"/>
                        <a:pt x="0" y="2160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0800" y="0"/>
                        <a:pt x="10800" y="21600"/>
                      </a:cubicBezTo>
                      <a:cubicBezTo>
                        <a:pt x="21600" y="21600"/>
                        <a:pt x="21600" y="21600"/>
                        <a:pt x="21600" y="21600"/>
                      </a:cubicBezTo>
                      <a:cubicBezTo>
                        <a:pt x="21600" y="21600"/>
                        <a:pt x="21600" y="21600"/>
                        <a:pt x="21600" y="21600"/>
                      </a:cubicBezTo>
                      <a:cubicBezTo>
                        <a:pt x="10800" y="21600"/>
                        <a:pt x="10800" y="21600"/>
                        <a:pt x="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237" name="Freeform 358"/>
                <p:cNvSpPr/>
                <p:nvPr/>
              </p:nvSpPr>
              <p:spPr>
                <a:xfrm>
                  <a:off x="882" y="111137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5400" y="21600"/>
                      </a:moveTo>
                      <a:cubicBezTo>
                        <a:pt x="5400" y="21600"/>
                        <a:pt x="0" y="21600"/>
                        <a:pt x="0" y="2160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5400" y="0"/>
                        <a:pt x="5400" y="0"/>
                      </a:cubicBezTo>
                      <a:cubicBezTo>
                        <a:pt x="10800" y="3086"/>
                        <a:pt x="16200" y="6171"/>
                        <a:pt x="16200" y="9257"/>
                      </a:cubicBezTo>
                      <a:cubicBezTo>
                        <a:pt x="21600" y="9257"/>
                        <a:pt x="21600" y="12343"/>
                        <a:pt x="21600" y="12343"/>
                      </a:cubicBezTo>
                      <a:cubicBezTo>
                        <a:pt x="21600" y="15429"/>
                        <a:pt x="21600" y="15429"/>
                        <a:pt x="16200" y="18514"/>
                      </a:cubicBezTo>
                      <a:cubicBezTo>
                        <a:pt x="10800" y="18514"/>
                        <a:pt x="10800" y="21600"/>
                        <a:pt x="540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238" name="Freeform 359"/>
                <p:cNvSpPr/>
                <p:nvPr/>
              </p:nvSpPr>
              <p:spPr>
                <a:xfrm>
                  <a:off x="2095" y="87751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0800" y="0"/>
                      </a:moveTo>
                      <a:cubicBezTo>
                        <a:pt x="16200" y="0"/>
                        <a:pt x="21600" y="10800"/>
                        <a:pt x="21600" y="10800"/>
                      </a:cubicBezTo>
                      <a:cubicBezTo>
                        <a:pt x="21600" y="21600"/>
                        <a:pt x="21600" y="21600"/>
                        <a:pt x="10800" y="21600"/>
                      </a:cubicBezTo>
                      <a:cubicBezTo>
                        <a:pt x="5400" y="21600"/>
                        <a:pt x="0" y="16200"/>
                        <a:pt x="0" y="10800"/>
                      </a:cubicBezTo>
                      <a:cubicBezTo>
                        <a:pt x="0" y="10800"/>
                        <a:pt x="10800" y="0"/>
                        <a:pt x="108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239" name="Freeform 360"/>
                <p:cNvSpPr/>
                <p:nvPr/>
              </p:nvSpPr>
              <p:spPr>
                <a:xfrm>
                  <a:off x="1875" y="14136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8514" y="21600"/>
                      </a:moveTo>
                      <a:cubicBezTo>
                        <a:pt x="12343" y="21600"/>
                        <a:pt x="6171" y="21600"/>
                        <a:pt x="0" y="2160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9257" y="5891"/>
                        <a:pt x="12343" y="13745"/>
                        <a:pt x="21600" y="19636"/>
                      </a:cubicBezTo>
                      <a:cubicBezTo>
                        <a:pt x="21600" y="19636"/>
                        <a:pt x="21600" y="19636"/>
                        <a:pt x="21600" y="19636"/>
                      </a:cubicBezTo>
                      <a:cubicBezTo>
                        <a:pt x="21600" y="19636"/>
                        <a:pt x="21600" y="21600"/>
                        <a:pt x="18514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240" name="Freeform 361"/>
                <p:cNvSpPr/>
                <p:nvPr/>
              </p:nvSpPr>
              <p:spPr>
                <a:xfrm>
                  <a:off x="3860" y="114998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10800"/>
                      </a:moveTo>
                      <a:cubicBezTo>
                        <a:pt x="0" y="0"/>
                        <a:pt x="0" y="0"/>
                        <a:pt x="10800" y="0"/>
                      </a:cubicBezTo>
                      <a:cubicBezTo>
                        <a:pt x="21600" y="0"/>
                        <a:pt x="21600" y="0"/>
                        <a:pt x="21600" y="10800"/>
                      </a:cubicBezTo>
                      <a:cubicBezTo>
                        <a:pt x="21600" y="21600"/>
                        <a:pt x="10800" y="21600"/>
                        <a:pt x="10800" y="21600"/>
                      </a:cubicBezTo>
                      <a:cubicBezTo>
                        <a:pt x="10800" y="21600"/>
                        <a:pt x="10800" y="10800"/>
                        <a:pt x="0" y="108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241" name="Freeform 362"/>
                <p:cNvSpPr/>
                <p:nvPr/>
              </p:nvSpPr>
              <p:spPr>
                <a:xfrm>
                  <a:off x="3860" y="93708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5400"/>
                      </a:moveTo>
                      <a:cubicBezTo>
                        <a:pt x="21600" y="16200"/>
                        <a:pt x="16200" y="21600"/>
                        <a:pt x="5400" y="21600"/>
                      </a:cubicBezTo>
                      <a:cubicBezTo>
                        <a:pt x="0" y="21600"/>
                        <a:pt x="0" y="16200"/>
                        <a:pt x="0" y="16200"/>
                      </a:cubicBezTo>
                      <a:cubicBezTo>
                        <a:pt x="0" y="0"/>
                        <a:pt x="0" y="0"/>
                        <a:pt x="16200" y="0"/>
                      </a:cubicBezTo>
                      <a:cubicBezTo>
                        <a:pt x="21600" y="0"/>
                        <a:pt x="21600" y="0"/>
                        <a:pt x="21600" y="54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242" name="Freeform 363"/>
                <p:cNvSpPr/>
                <p:nvPr/>
              </p:nvSpPr>
              <p:spPr>
                <a:xfrm>
                  <a:off x="5625" y="13066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0"/>
                      </a:moveTo>
                      <a:cubicBezTo>
                        <a:pt x="0" y="0"/>
                        <a:pt x="10800" y="0"/>
                        <a:pt x="10800" y="0"/>
                      </a:cubicBezTo>
                      <a:cubicBezTo>
                        <a:pt x="10800" y="0"/>
                        <a:pt x="10800" y="0"/>
                        <a:pt x="21600" y="21600"/>
                      </a:cubicBezTo>
                      <a:cubicBezTo>
                        <a:pt x="10800" y="21600"/>
                        <a:pt x="10800" y="21600"/>
                        <a:pt x="10800" y="21600"/>
                      </a:cubicBezTo>
                      <a:cubicBezTo>
                        <a:pt x="10800" y="21600"/>
                        <a:pt x="0" y="21600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243" name="Freeform 364"/>
                <p:cNvSpPr/>
                <p:nvPr/>
              </p:nvSpPr>
              <p:spPr>
                <a:xfrm>
                  <a:off x="4527" y="81794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378" h="17382" fill="norm" stroke="1" extrusionOk="0">
                      <a:moveTo>
                        <a:pt x="18514" y="5091"/>
                      </a:moveTo>
                      <a:cubicBezTo>
                        <a:pt x="21600" y="8691"/>
                        <a:pt x="15429" y="8691"/>
                        <a:pt x="15429" y="12291"/>
                      </a:cubicBezTo>
                      <a:cubicBezTo>
                        <a:pt x="15429" y="15891"/>
                        <a:pt x="12343" y="19491"/>
                        <a:pt x="9257" y="15891"/>
                      </a:cubicBezTo>
                      <a:cubicBezTo>
                        <a:pt x="6171" y="15891"/>
                        <a:pt x="6171" y="15891"/>
                        <a:pt x="3086" y="15891"/>
                      </a:cubicBezTo>
                      <a:cubicBezTo>
                        <a:pt x="3086" y="15891"/>
                        <a:pt x="0" y="12291"/>
                        <a:pt x="0" y="12291"/>
                      </a:cubicBezTo>
                      <a:cubicBezTo>
                        <a:pt x="0" y="12291"/>
                        <a:pt x="0" y="8691"/>
                        <a:pt x="3086" y="5091"/>
                      </a:cubicBezTo>
                      <a:cubicBezTo>
                        <a:pt x="3086" y="5091"/>
                        <a:pt x="6171" y="5091"/>
                        <a:pt x="9257" y="1491"/>
                      </a:cubicBezTo>
                      <a:cubicBezTo>
                        <a:pt x="12343" y="-2109"/>
                        <a:pt x="15429" y="1491"/>
                        <a:pt x="18514" y="509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244" name="Freeform 365"/>
                <p:cNvSpPr/>
                <p:nvPr/>
              </p:nvSpPr>
              <p:spPr>
                <a:xfrm>
                  <a:off x="3309" y="161770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6200" y="20400"/>
                      </a:moveTo>
                      <a:cubicBezTo>
                        <a:pt x="10800" y="20400"/>
                        <a:pt x="5400" y="20400"/>
                        <a:pt x="0" y="1920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200"/>
                        <a:pt x="1800" y="2400"/>
                        <a:pt x="1800" y="2400"/>
                      </a:cubicBezTo>
                      <a:cubicBezTo>
                        <a:pt x="9000" y="8400"/>
                        <a:pt x="14400" y="13200"/>
                        <a:pt x="19800" y="19200"/>
                      </a:cubicBezTo>
                      <a:cubicBezTo>
                        <a:pt x="19800" y="19200"/>
                        <a:pt x="21600" y="20400"/>
                        <a:pt x="21600" y="21600"/>
                      </a:cubicBezTo>
                      <a:cubicBezTo>
                        <a:pt x="19800" y="21600"/>
                        <a:pt x="19800" y="21600"/>
                        <a:pt x="18000" y="20400"/>
                      </a:cubicBezTo>
                      <a:cubicBezTo>
                        <a:pt x="18000" y="20400"/>
                        <a:pt x="18000" y="20400"/>
                        <a:pt x="16200" y="204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245" name="Freeform 366"/>
                <p:cNvSpPr/>
                <p:nvPr/>
              </p:nvSpPr>
              <p:spPr>
                <a:xfrm>
                  <a:off x="7170" y="89847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21600"/>
                      </a:moveTo>
                      <a:cubicBezTo>
                        <a:pt x="0" y="21600"/>
                        <a:pt x="0" y="0"/>
                        <a:pt x="0" y="0"/>
                      </a:cubicBezTo>
                      <a:cubicBezTo>
                        <a:pt x="21600" y="0"/>
                        <a:pt x="21600" y="0"/>
                        <a:pt x="21600" y="0"/>
                      </a:cubicBezTo>
                      <a:cubicBezTo>
                        <a:pt x="21600" y="21600"/>
                        <a:pt x="21600" y="21600"/>
                        <a:pt x="21600" y="21600"/>
                      </a:cubicBezTo>
                      <a:cubicBezTo>
                        <a:pt x="21600" y="21600"/>
                        <a:pt x="0" y="21600"/>
                        <a:pt x="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246" name="Freeform 367"/>
                <p:cNvSpPr/>
                <p:nvPr/>
              </p:nvSpPr>
              <p:spPr>
                <a:xfrm>
                  <a:off x="7390" y="144341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0"/>
                      </a:moveTo>
                      <a:cubicBezTo>
                        <a:pt x="0" y="0"/>
                        <a:pt x="10800" y="0"/>
                        <a:pt x="10800" y="0"/>
                      </a:cubicBezTo>
                      <a:cubicBezTo>
                        <a:pt x="10800" y="0"/>
                        <a:pt x="21600" y="0"/>
                        <a:pt x="21600" y="21600"/>
                      </a:cubicBezTo>
                      <a:cubicBezTo>
                        <a:pt x="21600" y="21600"/>
                        <a:pt x="10800" y="21600"/>
                        <a:pt x="10800" y="21600"/>
                      </a:cubicBezTo>
                      <a:cubicBezTo>
                        <a:pt x="10800" y="21600"/>
                        <a:pt x="0" y="21600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247" name="Freeform 368"/>
                <p:cNvSpPr/>
                <p:nvPr/>
              </p:nvSpPr>
              <p:spPr>
                <a:xfrm>
                  <a:off x="6508" y="117094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0"/>
                      </a:moveTo>
                      <a:cubicBezTo>
                        <a:pt x="21600" y="4320"/>
                        <a:pt x="21600" y="12960"/>
                        <a:pt x="12960" y="17280"/>
                      </a:cubicBezTo>
                      <a:cubicBezTo>
                        <a:pt x="12960" y="21600"/>
                        <a:pt x="12960" y="21600"/>
                        <a:pt x="8640" y="21600"/>
                      </a:cubicBezTo>
                      <a:cubicBezTo>
                        <a:pt x="4320" y="21600"/>
                        <a:pt x="0" y="21600"/>
                        <a:pt x="0" y="17280"/>
                      </a:cubicBezTo>
                      <a:cubicBezTo>
                        <a:pt x="0" y="12960"/>
                        <a:pt x="0" y="8640"/>
                        <a:pt x="0" y="8640"/>
                      </a:cubicBezTo>
                      <a:cubicBezTo>
                        <a:pt x="4320" y="4320"/>
                        <a:pt x="17280" y="0"/>
                        <a:pt x="216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248" name="Freeform 369"/>
                <p:cNvSpPr/>
                <p:nvPr/>
              </p:nvSpPr>
              <p:spPr>
                <a:xfrm>
                  <a:off x="7059" y="6695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7600" fill="norm" stroke="1" extrusionOk="0">
                      <a:moveTo>
                        <a:pt x="21600" y="3200"/>
                      </a:moveTo>
                      <a:cubicBezTo>
                        <a:pt x="21600" y="10400"/>
                        <a:pt x="14400" y="10400"/>
                        <a:pt x="14400" y="17600"/>
                      </a:cubicBezTo>
                      <a:cubicBezTo>
                        <a:pt x="7200" y="10400"/>
                        <a:pt x="7200" y="10400"/>
                        <a:pt x="0" y="3200"/>
                      </a:cubicBezTo>
                      <a:cubicBezTo>
                        <a:pt x="7200" y="3200"/>
                        <a:pt x="7200" y="3200"/>
                        <a:pt x="7200" y="3200"/>
                      </a:cubicBezTo>
                      <a:cubicBezTo>
                        <a:pt x="14400" y="3200"/>
                        <a:pt x="21600" y="-4000"/>
                        <a:pt x="21600" y="32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249" name="Freeform 370"/>
                <p:cNvSpPr/>
                <p:nvPr/>
              </p:nvSpPr>
              <p:spPr>
                <a:xfrm>
                  <a:off x="6839" y="7142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6200" y="0"/>
                      </a:moveTo>
                      <a:cubicBezTo>
                        <a:pt x="16200" y="0"/>
                        <a:pt x="16200" y="0"/>
                        <a:pt x="21600" y="7200"/>
                      </a:cubicBezTo>
                      <a:cubicBezTo>
                        <a:pt x="21600" y="14400"/>
                        <a:pt x="16200" y="21600"/>
                        <a:pt x="10800" y="21600"/>
                      </a:cubicBezTo>
                      <a:cubicBezTo>
                        <a:pt x="5400" y="21600"/>
                        <a:pt x="0" y="14400"/>
                        <a:pt x="0" y="7200"/>
                      </a:cubicBezTo>
                      <a:cubicBezTo>
                        <a:pt x="0" y="7200"/>
                        <a:pt x="5400" y="0"/>
                        <a:pt x="162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250" name="Freeform 371"/>
                <p:cNvSpPr/>
                <p:nvPr/>
              </p:nvSpPr>
              <p:spPr>
                <a:xfrm>
                  <a:off x="8052" y="57857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0800" y="21600"/>
                      </a:moveTo>
                      <a:cubicBezTo>
                        <a:pt x="10800" y="21600"/>
                        <a:pt x="0" y="21600"/>
                        <a:pt x="0" y="21600"/>
                      </a:cubicBezTo>
                      <a:cubicBezTo>
                        <a:pt x="0" y="21600"/>
                        <a:pt x="0" y="0"/>
                        <a:pt x="10800" y="0"/>
                      </a:cubicBezTo>
                      <a:cubicBezTo>
                        <a:pt x="10800" y="0"/>
                        <a:pt x="10800" y="0"/>
                        <a:pt x="21600" y="0"/>
                      </a:cubicBezTo>
                      <a:cubicBezTo>
                        <a:pt x="10800" y="21600"/>
                        <a:pt x="10800" y="21600"/>
                        <a:pt x="1080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251" name="Freeform 372"/>
                <p:cNvSpPr/>
                <p:nvPr/>
              </p:nvSpPr>
              <p:spPr>
                <a:xfrm>
                  <a:off x="7390" y="121564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6900" fill="norm" stroke="1" extrusionOk="0">
                      <a:moveTo>
                        <a:pt x="15120" y="11700"/>
                      </a:moveTo>
                      <a:cubicBezTo>
                        <a:pt x="12960" y="11700"/>
                        <a:pt x="10800" y="15300"/>
                        <a:pt x="8640" y="15300"/>
                      </a:cubicBezTo>
                      <a:cubicBezTo>
                        <a:pt x="6480" y="18900"/>
                        <a:pt x="4320" y="15300"/>
                        <a:pt x="0" y="15300"/>
                      </a:cubicBezTo>
                      <a:cubicBezTo>
                        <a:pt x="0" y="15300"/>
                        <a:pt x="0" y="11700"/>
                        <a:pt x="0" y="11700"/>
                      </a:cubicBezTo>
                      <a:cubicBezTo>
                        <a:pt x="0" y="11700"/>
                        <a:pt x="0" y="8100"/>
                        <a:pt x="2160" y="8100"/>
                      </a:cubicBezTo>
                      <a:cubicBezTo>
                        <a:pt x="4320" y="8100"/>
                        <a:pt x="8640" y="4500"/>
                        <a:pt x="10800" y="4500"/>
                      </a:cubicBezTo>
                      <a:cubicBezTo>
                        <a:pt x="12960" y="-2700"/>
                        <a:pt x="15120" y="900"/>
                        <a:pt x="17280" y="900"/>
                      </a:cubicBezTo>
                      <a:cubicBezTo>
                        <a:pt x="17280" y="900"/>
                        <a:pt x="19440" y="900"/>
                        <a:pt x="19440" y="900"/>
                      </a:cubicBezTo>
                      <a:cubicBezTo>
                        <a:pt x="19440" y="900"/>
                        <a:pt x="21600" y="900"/>
                        <a:pt x="21600" y="900"/>
                      </a:cubicBezTo>
                      <a:cubicBezTo>
                        <a:pt x="21600" y="900"/>
                        <a:pt x="21600" y="900"/>
                        <a:pt x="19440" y="4500"/>
                      </a:cubicBezTo>
                      <a:cubicBezTo>
                        <a:pt x="17280" y="4500"/>
                        <a:pt x="15120" y="8100"/>
                        <a:pt x="15120" y="117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252" name="Freeform 373"/>
                <p:cNvSpPr/>
                <p:nvPr/>
              </p:nvSpPr>
              <p:spPr>
                <a:xfrm>
                  <a:off x="5405" y="177497"/>
                  <a:ext cx="12701" cy="1434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0463" y="20700"/>
                      </a:moveTo>
                      <a:cubicBezTo>
                        <a:pt x="20463" y="20700"/>
                        <a:pt x="20463" y="21600"/>
                        <a:pt x="21600" y="21600"/>
                      </a:cubicBezTo>
                      <a:cubicBezTo>
                        <a:pt x="0" y="21600"/>
                        <a:pt x="0" y="21600"/>
                        <a:pt x="0" y="2160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2274" y="1800"/>
                        <a:pt x="3411" y="4500"/>
                        <a:pt x="5684" y="6300"/>
                      </a:cubicBezTo>
                      <a:cubicBezTo>
                        <a:pt x="7958" y="9900"/>
                        <a:pt x="11368" y="13500"/>
                        <a:pt x="14779" y="17100"/>
                      </a:cubicBezTo>
                      <a:cubicBezTo>
                        <a:pt x="14779" y="18000"/>
                        <a:pt x="15916" y="18000"/>
                        <a:pt x="17053" y="18000"/>
                      </a:cubicBezTo>
                      <a:cubicBezTo>
                        <a:pt x="18189" y="18900"/>
                        <a:pt x="19326" y="19800"/>
                        <a:pt x="20463" y="207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253" name="Freeform 374"/>
                <p:cNvSpPr/>
                <p:nvPr/>
              </p:nvSpPr>
              <p:spPr>
                <a:xfrm>
                  <a:off x="10207" y="100474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8437" h="19800" fill="norm" stroke="1" extrusionOk="0">
                      <a:moveTo>
                        <a:pt x="10800" y="0"/>
                      </a:moveTo>
                      <a:cubicBezTo>
                        <a:pt x="16200" y="0"/>
                        <a:pt x="21600" y="7200"/>
                        <a:pt x="16200" y="7200"/>
                      </a:cubicBezTo>
                      <a:cubicBezTo>
                        <a:pt x="16200" y="7200"/>
                        <a:pt x="16200" y="14400"/>
                        <a:pt x="10800" y="14400"/>
                      </a:cubicBezTo>
                      <a:cubicBezTo>
                        <a:pt x="10800" y="21600"/>
                        <a:pt x="5400" y="21600"/>
                        <a:pt x="5400" y="14400"/>
                      </a:cubicBezTo>
                      <a:cubicBezTo>
                        <a:pt x="0" y="14400"/>
                        <a:pt x="0" y="7200"/>
                        <a:pt x="0" y="7200"/>
                      </a:cubicBezTo>
                      <a:cubicBezTo>
                        <a:pt x="0" y="0"/>
                        <a:pt x="5400" y="0"/>
                        <a:pt x="108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254" name="Freeform 375"/>
                <p:cNvSpPr/>
                <p:nvPr/>
              </p:nvSpPr>
              <p:spPr>
                <a:xfrm>
                  <a:off x="9699" y="12691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286" h="21600" fill="norm" stroke="1" extrusionOk="0">
                      <a:moveTo>
                        <a:pt x="19286" y="16200"/>
                      </a:moveTo>
                      <a:cubicBezTo>
                        <a:pt x="19286" y="16200"/>
                        <a:pt x="19286" y="21600"/>
                        <a:pt x="19286" y="21600"/>
                      </a:cubicBezTo>
                      <a:cubicBezTo>
                        <a:pt x="16200" y="21600"/>
                        <a:pt x="16200" y="21600"/>
                        <a:pt x="13115" y="21600"/>
                      </a:cubicBezTo>
                      <a:cubicBezTo>
                        <a:pt x="13115" y="21600"/>
                        <a:pt x="13115" y="21600"/>
                        <a:pt x="13115" y="21600"/>
                      </a:cubicBezTo>
                      <a:cubicBezTo>
                        <a:pt x="10029" y="21600"/>
                        <a:pt x="6943" y="16200"/>
                        <a:pt x="3857" y="16200"/>
                      </a:cubicBezTo>
                      <a:cubicBezTo>
                        <a:pt x="-2314" y="16200"/>
                        <a:pt x="772" y="10800"/>
                        <a:pt x="772" y="5400"/>
                      </a:cubicBezTo>
                      <a:cubicBezTo>
                        <a:pt x="772" y="0"/>
                        <a:pt x="3857" y="0"/>
                        <a:pt x="3857" y="0"/>
                      </a:cubicBezTo>
                      <a:cubicBezTo>
                        <a:pt x="6943" y="5400"/>
                        <a:pt x="13115" y="5400"/>
                        <a:pt x="16200" y="5400"/>
                      </a:cubicBezTo>
                      <a:cubicBezTo>
                        <a:pt x="16200" y="5400"/>
                        <a:pt x="19286" y="16200"/>
                        <a:pt x="19286" y="162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255" name="Freeform 376"/>
                <p:cNvSpPr/>
                <p:nvPr/>
              </p:nvSpPr>
              <p:spPr>
                <a:xfrm>
                  <a:off x="11251" y="8830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21600"/>
                      </a:moveTo>
                      <a:cubicBezTo>
                        <a:pt x="0" y="10800"/>
                        <a:pt x="0" y="10800"/>
                        <a:pt x="0" y="0"/>
                      </a:cubicBezTo>
                      <a:cubicBezTo>
                        <a:pt x="0" y="0"/>
                        <a:pt x="0" y="0"/>
                        <a:pt x="21600" y="0"/>
                      </a:cubicBezTo>
                      <a:cubicBezTo>
                        <a:pt x="21600" y="0"/>
                        <a:pt x="21600" y="0"/>
                        <a:pt x="21600" y="10800"/>
                      </a:cubicBezTo>
                      <a:cubicBezTo>
                        <a:pt x="21600" y="10800"/>
                        <a:pt x="21600" y="10800"/>
                        <a:pt x="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256" name="Freeform 377"/>
                <p:cNvSpPr/>
                <p:nvPr/>
              </p:nvSpPr>
              <p:spPr>
                <a:xfrm>
                  <a:off x="10920" y="75286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0800" y="0"/>
                      </a:moveTo>
                      <a:cubicBezTo>
                        <a:pt x="16200" y="0"/>
                        <a:pt x="16200" y="0"/>
                        <a:pt x="21600" y="5400"/>
                      </a:cubicBezTo>
                      <a:cubicBezTo>
                        <a:pt x="21600" y="5400"/>
                        <a:pt x="16200" y="10800"/>
                        <a:pt x="16200" y="10800"/>
                      </a:cubicBezTo>
                      <a:cubicBezTo>
                        <a:pt x="16200" y="10800"/>
                        <a:pt x="10800" y="16200"/>
                        <a:pt x="5400" y="16200"/>
                      </a:cubicBezTo>
                      <a:cubicBezTo>
                        <a:pt x="5400" y="16200"/>
                        <a:pt x="5400" y="16200"/>
                        <a:pt x="0" y="21600"/>
                      </a:cubicBezTo>
                      <a:cubicBezTo>
                        <a:pt x="0" y="16200"/>
                        <a:pt x="0" y="16200"/>
                        <a:pt x="0" y="16200"/>
                      </a:cubicBezTo>
                      <a:cubicBezTo>
                        <a:pt x="0" y="5400"/>
                        <a:pt x="5400" y="0"/>
                        <a:pt x="108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257" name="Freeform 378"/>
                <p:cNvSpPr/>
                <p:nvPr/>
              </p:nvSpPr>
              <p:spPr>
                <a:xfrm>
                  <a:off x="6030" y="10606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343" h="20311" fill="norm" stroke="1" extrusionOk="0">
                      <a:moveTo>
                        <a:pt x="772" y="5824"/>
                      </a:moveTo>
                      <a:cubicBezTo>
                        <a:pt x="1800" y="5824"/>
                        <a:pt x="1800" y="5824"/>
                        <a:pt x="2829" y="5824"/>
                      </a:cubicBezTo>
                      <a:cubicBezTo>
                        <a:pt x="4886" y="5824"/>
                        <a:pt x="5914" y="4744"/>
                        <a:pt x="5914" y="2584"/>
                      </a:cubicBezTo>
                      <a:cubicBezTo>
                        <a:pt x="5914" y="424"/>
                        <a:pt x="6943" y="-656"/>
                        <a:pt x="7972" y="424"/>
                      </a:cubicBezTo>
                      <a:cubicBezTo>
                        <a:pt x="12086" y="1504"/>
                        <a:pt x="15172" y="3664"/>
                        <a:pt x="17229" y="6904"/>
                      </a:cubicBezTo>
                      <a:cubicBezTo>
                        <a:pt x="18257" y="7984"/>
                        <a:pt x="19286" y="9064"/>
                        <a:pt x="20314" y="10144"/>
                      </a:cubicBezTo>
                      <a:cubicBezTo>
                        <a:pt x="21343" y="10144"/>
                        <a:pt x="21343" y="11224"/>
                        <a:pt x="21343" y="11224"/>
                      </a:cubicBezTo>
                      <a:cubicBezTo>
                        <a:pt x="21343" y="11224"/>
                        <a:pt x="21343" y="11224"/>
                        <a:pt x="21343" y="11224"/>
                      </a:cubicBezTo>
                      <a:cubicBezTo>
                        <a:pt x="20314" y="13384"/>
                        <a:pt x="18257" y="14464"/>
                        <a:pt x="17229" y="15544"/>
                      </a:cubicBezTo>
                      <a:cubicBezTo>
                        <a:pt x="15172" y="15544"/>
                        <a:pt x="14143" y="15544"/>
                        <a:pt x="13114" y="13384"/>
                      </a:cubicBezTo>
                      <a:cubicBezTo>
                        <a:pt x="12086" y="12304"/>
                        <a:pt x="11057" y="10144"/>
                        <a:pt x="10029" y="11224"/>
                      </a:cubicBezTo>
                      <a:cubicBezTo>
                        <a:pt x="9000" y="11224"/>
                        <a:pt x="9000" y="12304"/>
                        <a:pt x="9000" y="12304"/>
                      </a:cubicBezTo>
                      <a:cubicBezTo>
                        <a:pt x="9000" y="12304"/>
                        <a:pt x="10029" y="13384"/>
                        <a:pt x="10029" y="13384"/>
                      </a:cubicBezTo>
                      <a:cubicBezTo>
                        <a:pt x="12086" y="15544"/>
                        <a:pt x="12086" y="18784"/>
                        <a:pt x="10029" y="19864"/>
                      </a:cubicBezTo>
                      <a:cubicBezTo>
                        <a:pt x="7972" y="20944"/>
                        <a:pt x="6943" y="19864"/>
                        <a:pt x="5914" y="18784"/>
                      </a:cubicBezTo>
                      <a:cubicBezTo>
                        <a:pt x="4886" y="13384"/>
                        <a:pt x="4886" y="13384"/>
                        <a:pt x="1800" y="9064"/>
                      </a:cubicBezTo>
                      <a:cubicBezTo>
                        <a:pt x="772" y="7984"/>
                        <a:pt x="772" y="7984"/>
                        <a:pt x="772" y="7984"/>
                      </a:cubicBezTo>
                      <a:cubicBezTo>
                        <a:pt x="-257" y="6904"/>
                        <a:pt x="-257" y="6904"/>
                        <a:pt x="772" y="5824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258" name="Freeform 379"/>
                <p:cNvSpPr/>
                <p:nvPr/>
              </p:nvSpPr>
              <p:spPr>
                <a:xfrm>
                  <a:off x="10369" y="67344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7200"/>
                      </a:moveTo>
                      <a:cubicBezTo>
                        <a:pt x="21600" y="14400"/>
                        <a:pt x="18000" y="21600"/>
                        <a:pt x="18000" y="21600"/>
                      </a:cubicBezTo>
                      <a:cubicBezTo>
                        <a:pt x="14400" y="21600"/>
                        <a:pt x="10800" y="21600"/>
                        <a:pt x="10800" y="21600"/>
                      </a:cubicBezTo>
                      <a:cubicBezTo>
                        <a:pt x="7200" y="21600"/>
                        <a:pt x="3600" y="21600"/>
                        <a:pt x="3600" y="21600"/>
                      </a:cubicBezTo>
                      <a:cubicBezTo>
                        <a:pt x="3600" y="21600"/>
                        <a:pt x="0" y="14400"/>
                        <a:pt x="0" y="14400"/>
                      </a:cubicBezTo>
                      <a:cubicBezTo>
                        <a:pt x="3600" y="7200"/>
                        <a:pt x="7200" y="0"/>
                        <a:pt x="10800" y="0"/>
                      </a:cubicBezTo>
                      <a:cubicBezTo>
                        <a:pt x="14400" y="0"/>
                        <a:pt x="14400" y="0"/>
                        <a:pt x="18000" y="0"/>
                      </a:cubicBezTo>
                      <a:cubicBezTo>
                        <a:pt x="18000" y="0"/>
                        <a:pt x="21600" y="0"/>
                        <a:pt x="21600" y="72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259" name="Freeform 380"/>
                <p:cNvSpPr/>
                <p:nvPr/>
              </p:nvSpPr>
              <p:spPr>
                <a:xfrm>
                  <a:off x="11031" y="114116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4400" y="21600"/>
                      </a:moveTo>
                      <a:cubicBezTo>
                        <a:pt x="10800" y="21600"/>
                        <a:pt x="7200" y="17280"/>
                        <a:pt x="3600" y="12960"/>
                      </a:cubicBezTo>
                      <a:cubicBezTo>
                        <a:pt x="0" y="12960"/>
                        <a:pt x="0" y="12960"/>
                        <a:pt x="0" y="8640"/>
                      </a:cubicBezTo>
                      <a:cubicBezTo>
                        <a:pt x="0" y="4320"/>
                        <a:pt x="3600" y="0"/>
                        <a:pt x="3600" y="0"/>
                      </a:cubicBezTo>
                      <a:cubicBezTo>
                        <a:pt x="7200" y="4320"/>
                        <a:pt x="10800" y="0"/>
                        <a:pt x="14400" y="4320"/>
                      </a:cubicBezTo>
                      <a:cubicBezTo>
                        <a:pt x="14400" y="8640"/>
                        <a:pt x="18000" y="8640"/>
                        <a:pt x="18000" y="12960"/>
                      </a:cubicBezTo>
                      <a:cubicBezTo>
                        <a:pt x="21600" y="17280"/>
                        <a:pt x="21600" y="17280"/>
                        <a:pt x="21600" y="21600"/>
                      </a:cubicBezTo>
                      <a:cubicBezTo>
                        <a:pt x="18000" y="21600"/>
                        <a:pt x="18000" y="21600"/>
                        <a:pt x="1440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260" name="Freeform 381"/>
                <p:cNvSpPr/>
                <p:nvPr/>
              </p:nvSpPr>
              <p:spPr>
                <a:xfrm>
                  <a:off x="12354" y="119190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10800"/>
                      </a:moveTo>
                      <a:cubicBezTo>
                        <a:pt x="0" y="10800"/>
                        <a:pt x="7200" y="0"/>
                        <a:pt x="14400" y="0"/>
                      </a:cubicBezTo>
                      <a:cubicBezTo>
                        <a:pt x="21600" y="0"/>
                        <a:pt x="21600" y="5400"/>
                        <a:pt x="21600" y="16200"/>
                      </a:cubicBezTo>
                      <a:cubicBezTo>
                        <a:pt x="21600" y="16200"/>
                        <a:pt x="14400" y="21600"/>
                        <a:pt x="14400" y="21600"/>
                      </a:cubicBezTo>
                      <a:cubicBezTo>
                        <a:pt x="7200" y="21600"/>
                        <a:pt x="0" y="16200"/>
                        <a:pt x="0" y="108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261" name="Freeform 382"/>
                <p:cNvSpPr/>
                <p:nvPr/>
              </p:nvSpPr>
              <p:spPr>
                <a:xfrm>
                  <a:off x="13016" y="12382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4400" y="21600"/>
                      </a:moveTo>
                      <a:cubicBezTo>
                        <a:pt x="7200" y="21600"/>
                        <a:pt x="7200" y="10800"/>
                        <a:pt x="0" y="10800"/>
                      </a:cubicBezTo>
                      <a:cubicBezTo>
                        <a:pt x="7200" y="0"/>
                        <a:pt x="7200" y="0"/>
                        <a:pt x="7200" y="0"/>
                      </a:cubicBezTo>
                      <a:cubicBezTo>
                        <a:pt x="14400" y="10800"/>
                        <a:pt x="14400" y="10800"/>
                        <a:pt x="21600" y="21600"/>
                      </a:cubicBezTo>
                      <a:cubicBezTo>
                        <a:pt x="14400" y="21600"/>
                        <a:pt x="14400" y="21600"/>
                        <a:pt x="1440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262" name="Freeform 383"/>
                <p:cNvSpPr/>
                <p:nvPr/>
              </p:nvSpPr>
              <p:spPr>
                <a:xfrm>
                  <a:off x="13678" y="112418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5600" fill="norm" stroke="1" extrusionOk="0">
                      <a:moveTo>
                        <a:pt x="14400" y="10800"/>
                      </a:moveTo>
                      <a:cubicBezTo>
                        <a:pt x="7200" y="10800"/>
                        <a:pt x="0" y="21600"/>
                        <a:pt x="0" y="1080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7200" y="0"/>
                        <a:pt x="14400" y="0"/>
                        <a:pt x="21600" y="0"/>
                      </a:cubicBezTo>
                      <a:cubicBezTo>
                        <a:pt x="14400" y="10800"/>
                        <a:pt x="14400" y="10800"/>
                        <a:pt x="14400" y="108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263" name="Freeform 384"/>
                <p:cNvSpPr/>
                <p:nvPr/>
              </p:nvSpPr>
              <p:spPr>
                <a:xfrm>
                  <a:off x="13485" y="9139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8900" h="21600" fill="norm" stroke="1" extrusionOk="0">
                      <a:moveTo>
                        <a:pt x="17280" y="10800"/>
                      </a:moveTo>
                      <a:cubicBezTo>
                        <a:pt x="17280" y="16200"/>
                        <a:pt x="17280" y="16200"/>
                        <a:pt x="12960" y="21600"/>
                      </a:cubicBezTo>
                      <a:cubicBezTo>
                        <a:pt x="12960" y="21600"/>
                        <a:pt x="8640" y="16200"/>
                        <a:pt x="8640" y="16200"/>
                      </a:cubicBezTo>
                      <a:cubicBezTo>
                        <a:pt x="4320" y="16200"/>
                        <a:pt x="4320" y="10800"/>
                        <a:pt x="0" y="10800"/>
                      </a:cubicBezTo>
                      <a:cubicBezTo>
                        <a:pt x="0" y="5400"/>
                        <a:pt x="0" y="5400"/>
                        <a:pt x="0" y="0"/>
                      </a:cubicBezTo>
                      <a:cubicBezTo>
                        <a:pt x="0" y="0"/>
                        <a:pt x="4320" y="0"/>
                        <a:pt x="4320" y="0"/>
                      </a:cubicBezTo>
                      <a:cubicBezTo>
                        <a:pt x="17280" y="0"/>
                        <a:pt x="21600" y="5400"/>
                        <a:pt x="17280" y="108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264" name="Freeform 385"/>
                <p:cNvSpPr/>
                <p:nvPr/>
              </p:nvSpPr>
              <p:spPr>
                <a:xfrm>
                  <a:off x="15112" y="108490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0800" y="0"/>
                      </a:moveTo>
                      <a:cubicBezTo>
                        <a:pt x="10800" y="0"/>
                        <a:pt x="21600" y="0"/>
                        <a:pt x="21600" y="10800"/>
                      </a:cubicBezTo>
                      <a:cubicBezTo>
                        <a:pt x="21600" y="10800"/>
                        <a:pt x="10800" y="21600"/>
                        <a:pt x="10800" y="21600"/>
                      </a:cubicBezTo>
                      <a:cubicBezTo>
                        <a:pt x="10800" y="21600"/>
                        <a:pt x="10800" y="10800"/>
                        <a:pt x="0" y="10800"/>
                      </a:cubicBezTo>
                      <a:cubicBezTo>
                        <a:pt x="0" y="10800"/>
                        <a:pt x="10800" y="0"/>
                        <a:pt x="108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265" name="Freeform 386"/>
                <p:cNvSpPr/>
                <p:nvPr/>
              </p:nvSpPr>
              <p:spPr>
                <a:xfrm>
                  <a:off x="13568" y="13661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3086" y="7200"/>
                      </a:moveTo>
                      <a:cubicBezTo>
                        <a:pt x="3086" y="7200"/>
                        <a:pt x="0" y="4800"/>
                        <a:pt x="0" y="2400"/>
                      </a:cubicBezTo>
                      <a:cubicBezTo>
                        <a:pt x="0" y="2400"/>
                        <a:pt x="3086" y="0"/>
                        <a:pt x="3086" y="0"/>
                      </a:cubicBezTo>
                      <a:cubicBezTo>
                        <a:pt x="9257" y="0"/>
                        <a:pt x="12343" y="0"/>
                        <a:pt x="12343" y="4800"/>
                      </a:cubicBezTo>
                      <a:cubicBezTo>
                        <a:pt x="9257" y="7200"/>
                        <a:pt x="12343" y="9600"/>
                        <a:pt x="15429" y="9600"/>
                      </a:cubicBezTo>
                      <a:cubicBezTo>
                        <a:pt x="21600" y="12000"/>
                        <a:pt x="21600" y="14400"/>
                        <a:pt x="21600" y="16800"/>
                      </a:cubicBezTo>
                      <a:cubicBezTo>
                        <a:pt x="21600" y="16800"/>
                        <a:pt x="21600" y="19200"/>
                        <a:pt x="18514" y="21600"/>
                      </a:cubicBezTo>
                      <a:cubicBezTo>
                        <a:pt x="18514" y="21600"/>
                        <a:pt x="15429" y="19200"/>
                        <a:pt x="12343" y="19200"/>
                      </a:cubicBezTo>
                      <a:cubicBezTo>
                        <a:pt x="12343" y="19200"/>
                        <a:pt x="12343" y="16800"/>
                        <a:pt x="12343" y="16800"/>
                      </a:cubicBezTo>
                      <a:cubicBezTo>
                        <a:pt x="12343" y="12000"/>
                        <a:pt x="9257" y="9600"/>
                        <a:pt x="3086" y="72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266" name="Freeform 387"/>
                <p:cNvSpPr/>
                <p:nvPr/>
              </p:nvSpPr>
              <p:spPr>
                <a:xfrm>
                  <a:off x="16657" y="69488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0194" fill="norm" stroke="1" extrusionOk="0">
                      <a:moveTo>
                        <a:pt x="21600" y="0"/>
                      </a:moveTo>
                      <a:cubicBezTo>
                        <a:pt x="21600" y="0"/>
                        <a:pt x="21600" y="2400"/>
                        <a:pt x="21600" y="4800"/>
                      </a:cubicBezTo>
                      <a:cubicBezTo>
                        <a:pt x="18514" y="9600"/>
                        <a:pt x="12343" y="12000"/>
                        <a:pt x="12343" y="16800"/>
                      </a:cubicBezTo>
                      <a:cubicBezTo>
                        <a:pt x="12343" y="19200"/>
                        <a:pt x="6171" y="21600"/>
                        <a:pt x="3086" y="19200"/>
                      </a:cubicBezTo>
                      <a:cubicBezTo>
                        <a:pt x="3086" y="19200"/>
                        <a:pt x="0" y="19200"/>
                        <a:pt x="0" y="19200"/>
                      </a:cubicBezTo>
                      <a:cubicBezTo>
                        <a:pt x="0" y="16800"/>
                        <a:pt x="0" y="14400"/>
                        <a:pt x="0" y="14400"/>
                      </a:cubicBezTo>
                      <a:cubicBezTo>
                        <a:pt x="0" y="7200"/>
                        <a:pt x="6171" y="4800"/>
                        <a:pt x="9257" y="0"/>
                      </a:cubicBezTo>
                      <a:cubicBezTo>
                        <a:pt x="12343" y="0"/>
                        <a:pt x="15429" y="0"/>
                        <a:pt x="216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267" name="Freeform 388"/>
                <p:cNvSpPr/>
                <p:nvPr/>
              </p:nvSpPr>
              <p:spPr>
                <a:xfrm>
                  <a:off x="14905" y="86376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294" h="20743" fill="norm" stroke="1" extrusionOk="0">
                      <a:moveTo>
                        <a:pt x="12690" y="12343"/>
                      </a:moveTo>
                      <a:cubicBezTo>
                        <a:pt x="11610" y="12343"/>
                        <a:pt x="10530" y="12343"/>
                        <a:pt x="10530" y="13886"/>
                      </a:cubicBezTo>
                      <a:cubicBezTo>
                        <a:pt x="9450" y="13886"/>
                        <a:pt x="8370" y="15429"/>
                        <a:pt x="8370" y="13886"/>
                      </a:cubicBezTo>
                      <a:cubicBezTo>
                        <a:pt x="7290" y="13886"/>
                        <a:pt x="7290" y="12343"/>
                        <a:pt x="6210" y="10800"/>
                      </a:cubicBezTo>
                      <a:cubicBezTo>
                        <a:pt x="6210" y="10800"/>
                        <a:pt x="6210" y="10800"/>
                        <a:pt x="6210" y="9257"/>
                      </a:cubicBezTo>
                      <a:cubicBezTo>
                        <a:pt x="7290" y="6171"/>
                        <a:pt x="7290" y="4629"/>
                        <a:pt x="4050" y="4629"/>
                      </a:cubicBezTo>
                      <a:cubicBezTo>
                        <a:pt x="2970" y="4629"/>
                        <a:pt x="1890" y="3086"/>
                        <a:pt x="810" y="1543"/>
                      </a:cubicBezTo>
                      <a:cubicBezTo>
                        <a:pt x="-270" y="1543"/>
                        <a:pt x="-270" y="0"/>
                        <a:pt x="810" y="0"/>
                      </a:cubicBezTo>
                      <a:cubicBezTo>
                        <a:pt x="1890" y="0"/>
                        <a:pt x="4050" y="0"/>
                        <a:pt x="4050" y="0"/>
                      </a:cubicBezTo>
                      <a:cubicBezTo>
                        <a:pt x="4050" y="0"/>
                        <a:pt x="4050" y="0"/>
                        <a:pt x="4050" y="0"/>
                      </a:cubicBezTo>
                      <a:cubicBezTo>
                        <a:pt x="4050" y="0"/>
                        <a:pt x="6210" y="0"/>
                        <a:pt x="7290" y="0"/>
                      </a:cubicBezTo>
                      <a:cubicBezTo>
                        <a:pt x="9450" y="0"/>
                        <a:pt x="10530" y="0"/>
                        <a:pt x="11610" y="3086"/>
                      </a:cubicBezTo>
                      <a:cubicBezTo>
                        <a:pt x="11610" y="4629"/>
                        <a:pt x="12690" y="4629"/>
                        <a:pt x="14850" y="4629"/>
                      </a:cubicBezTo>
                      <a:cubicBezTo>
                        <a:pt x="17010" y="4629"/>
                        <a:pt x="18090" y="4629"/>
                        <a:pt x="19170" y="9257"/>
                      </a:cubicBezTo>
                      <a:cubicBezTo>
                        <a:pt x="21330" y="13886"/>
                        <a:pt x="20250" y="15429"/>
                        <a:pt x="17010" y="18514"/>
                      </a:cubicBezTo>
                      <a:cubicBezTo>
                        <a:pt x="17010" y="18514"/>
                        <a:pt x="15930" y="20057"/>
                        <a:pt x="14850" y="20057"/>
                      </a:cubicBezTo>
                      <a:cubicBezTo>
                        <a:pt x="13770" y="21600"/>
                        <a:pt x="13770" y="20057"/>
                        <a:pt x="12690" y="20057"/>
                      </a:cubicBezTo>
                      <a:cubicBezTo>
                        <a:pt x="11610" y="18514"/>
                        <a:pt x="12690" y="18514"/>
                        <a:pt x="13770" y="18514"/>
                      </a:cubicBezTo>
                      <a:cubicBezTo>
                        <a:pt x="13770" y="16971"/>
                        <a:pt x="13770" y="16971"/>
                        <a:pt x="13770" y="16971"/>
                      </a:cubicBezTo>
                      <a:cubicBezTo>
                        <a:pt x="14850" y="15429"/>
                        <a:pt x="17010" y="13886"/>
                        <a:pt x="15930" y="12343"/>
                      </a:cubicBezTo>
                      <a:cubicBezTo>
                        <a:pt x="14850" y="12343"/>
                        <a:pt x="13770" y="12343"/>
                        <a:pt x="12690" y="12343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268" name="Freeform 389"/>
                <p:cNvSpPr/>
                <p:nvPr/>
              </p:nvSpPr>
              <p:spPr>
                <a:xfrm>
                  <a:off x="19267" y="52068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700" h="19600" fill="norm" stroke="1" extrusionOk="0">
                      <a:moveTo>
                        <a:pt x="20700" y="7200"/>
                      </a:moveTo>
                      <a:cubicBezTo>
                        <a:pt x="20700" y="10800"/>
                        <a:pt x="17100" y="10800"/>
                        <a:pt x="17100" y="10800"/>
                      </a:cubicBezTo>
                      <a:cubicBezTo>
                        <a:pt x="13500" y="14400"/>
                        <a:pt x="13500" y="14400"/>
                        <a:pt x="9900" y="18000"/>
                      </a:cubicBezTo>
                      <a:cubicBezTo>
                        <a:pt x="6300" y="18000"/>
                        <a:pt x="2700" y="21600"/>
                        <a:pt x="2700" y="18000"/>
                      </a:cubicBezTo>
                      <a:cubicBezTo>
                        <a:pt x="-900" y="14400"/>
                        <a:pt x="-900" y="10800"/>
                        <a:pt x="2700" y="7200"/>
                      </a:cubicBezTo>
                      <a:cubicBezTo>
                        <a:pt x="6300" y="3600"/>
                        <a:pt x="9900" y="3600"/>
                        <a:pt x="9900" y="0"/>
                      </a:cubicBezTo>
                      <a:cubicBezTo>
                        <a:pt x="13500" y="0"/>
                        <a:pt x="20700" y="3600"/>
                        <a:pt x="20700" y="72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269" name="Freeform 390"/>
                <p:cNvSpPr/>
                <p:nvPr/>
              </p:nvSpPr>
              <p:spPr>
                <a:xfrm>
                  <a:off x="18570" y="9607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925" h="20006" fill="norm" stroke="1" extrusionOk="0">
                      <a:moveTo>
                        <a:pt x="0" y="14954"/>
                      </a:moveTo>
                      <a:cubicBezTo>
                        <a:pt x="0" y="13292"/>
                        <a:pt x="0" y="11631"/>
                        <a:pt x="0" y="9969"/>
                      </a:cubicBezTo>
                      <a:cubicBezTo>
                        <a:pt x="2700" y="8308"/>
                        <a:pt x="5400" y="4985"/>
                        <a:pt x="2700" y="3323"/>
                      </a:cubicBezTo>
                      <a:cubicBezTo>
                        <a:pt x="2700" y="3323"/>
                        <a:pt x="2700" y="1662"/>
                        <a:pt x="2700" y="1662"/>
                      </a:cubicBezTo>
                      <a:cubicBezTo>
                        <a:pt x="5400" y="0"/>
                        <a:pt x="8100" y="0"/>
                        <a:pt x="10800" y="0"/>
                      </a:cubicBezTo>
                      <a:cubicBezTo>
                        <a:pt x="16200" y="1662"/>
                        <a:pt x="13500" y="3323"/>
                        <a:pt x="13500" y="4985"/>
                      </a:cubicBezTo>
                      <a:cubicBezTo>
                        <a:pt x="13500" y="8308"/>
                        <a:pt x="16200" y="9969"/>
                        <a:pt x="18900" y="11631"/>
                      </a:cubicBezTo>
                      <a:cubicBezTo>
                        <a:pt x="21600" y="13292"/>
                        <a:pt x="21600" y="14954"/>
                        <a:pt x="18900" y="16615"/>
                      </a:cubicBezTo>
                      <a:cubicBezTo>
                        <a:pt x="16200" y="16615"/>
                        <a:pt x="13500" y="18277"/>
                        <a:pt x="10800" y="18277"/>
                      </a:cubicBezTo>
                      <a:cubicBezTo>
                        <a:pt x="2700" y="21600"/>
                        <a:pt x="0" y="19938"/>
                        <a:pt x="0" y="14954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270" name="Freeform 391"/>
                <p:cNvSpPr/>
                <p:nvPr/>
              </p:nvSpPr>
              <p:spPr>
                <a:xfrm>
                  <a:off x="20407" y="101320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0800" y="21600"/>
                      </a:moveTo>
                      <a:cubicBezTo>
                        <a:pt x="10800" y="21600"/>
                        <a:pt x="0" y="21600"/>
                        <a:pt x="0" y="10800"/>
                      </a:cubicBezTo>
                      <a:cubicBezTo>
                        <a:pt x="0" y="10800"/>
                        <a:pt x="10800" y="10800"/>
                        <a:pt x="10800" y="0"/>
                      </a:cubicBezTo>
                      <a:cubicBezTo>
                        <a:pt x="21600" y="10800"/>
                        <a:pt x="21600" y="10800"/>
                        <a:pt x="21600" y="10800"/>
                      </a:cubicBezTo>
                      <a:cubicBezTo>
                        <a:pt x="21600" y="21600"/>
                        <a:pt x="10800" y="21600"/>
                        <a:pt x="1080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271" name="Freeform 392"/>
                <p:cNvSpPr/>
                <p:nvPr/>
              </p:nvSpPr>
              <p:spPr>
                <a:xfrm>
                  <a:off x="20738" y="125588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4400" y="21600"/>
                      </a:moveTo>
                      <a:cubicBezTo>
                        <a:pt x="7200" y="21600"/>
                        <a:pt x="7200" y="10800"/>
                        <a:pt x="0" y="10800"/>
                      </a:cubicBezTo>
                      <a:cubicBezTo>
                        <a:pt x="7200" y="0"/>
                        <a:pt x="7200" y="0"/>
                        <a:pt x="14400" y="0"/>
                      </a:cubicBezTo>
                      <a:cubicBezTo>
                        <a:pt x="14400" y="0"/>
                        <a:pt x="21600" y="10800"/>
                        <a:pt x="21600" y="10800"/>
                      </a:cubicBezTo>
                      <a:cubicBezTo>
                        <a:pt x="21600" y="21600"/>
                        <a:pt x="14400" y="21600"/>
                        <a:pt x="1440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272" name="Freeform 393"/>
                <p:cNvSpPr/>
                <p:nvPr/>
              </p:nvSpPr>
              <p:spPr>
                <a:xfrm>
                  <a:off x="19635" y="117646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17280"/>
                      </a:moveTo>
                      <a:cubicBezTo>
                        <a:pt x="0" y="12960"/>
                        <a:pt x="0" y="12960"/>
                        <a:pt x="0" y="8640"/>
                      </a:cubicBezTo>
                      <a:cubicBezTo>
                        <a:pt x="4800" y="0"/>
                        <a:pt x="12000" y="0"/>
                        <a:pt x="19200" y="0"/>
                      </a:cubicBezTo>
                      <a:cubicBezTo>
                        <a:pt x="19200" y="0"/>
                        <a:pt x="21600" y="4320"/>
                        <a:pt x="21600" y="4320"/>
                      </a:cubicBezTo>
                      <a:cubicBezTo>
                        <a:pt x="19200" y="8640"/>
                        <a:pt x="19200" y="12960"/>
                        <a:pt x="19200" y="21600"/>
                      </a:cubicBezTo>
                      <a:cubicBezTo>
                        <a:pt x="19200" y="21600"/>
                        <a:pt x="16800" y="21600"/>
                        <a:pt x="16800" y="21600"/>
                      </a:cubicBezTo>
                      <a:cubicBezTo>
                        <a:pt x="14400" y="21600"/>
                        <a:pt x="12000" y="21600"/>
                        <a:pt x="9600" y="21600"/>
                      </a:cubicBezTo>
                      <a:cubicBezTo>
                        <a:pt x="7200" y="21600"/>
                        <a:pt x="4800" y="21600"/>
                        <a:pt x="2400" y="21600"/>
                      </a:cubicBezTo>
                      <a:cubicBezTo>
                        <a:pt x="2400" y="21600"/>
                        <a:pt x="0" y="17280"/>
                        <a:pt x="0" y="1728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273" name="Freeform 394"/>
                <p:cNvSpPr/>
                <p:nvPr/>
              </p:nvSpPr>
              <p:spPr>
                <a:xfrm>
                  <a:off x="21122" y="10617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600" h="21600" fill="norm" stroke="1" extrusionOk="0">
                      <a:moveTo>
                        <a:pt x="1600" y="16200"/>
                      </a:moveTo>
                      <a:cubicBezTo>
                        <a:pt x="5200" y="5400"/>
                        <a:pt x="8800" y="5400"/>
                        <a:pt x="16000" y="0"/>
                      </a:cubicBezTo>
                      <a:cubicBezTo>
                        <a:pt x="19600" y="0"/>
                        <a:pt x="19600" y="0"/>
                        <a:pt x="19600" y="10800"/>
                      </a:cubicBezTo>
                      <a:cubicBezTo>
                        <a:pt x="19600" y="10800"/>
                        <a:pt x="19600" y="10800"/>
                        <a:pt x="19600" y="10800"/>
                      </a:cubicBezTo>
                      <a:cubicBezTo>
                        <a:pt x="16000" y="16200"/>
                        <a:pt x="12400" y="21600"/>
                        <a:pt x="8800" y="21600"/>
                      </a:cubicBezTo>
                      <a:cubicBezTo>
                        <a:pt x="8800" y="21600"/>
                        <a:pt x="5200" y="21600"/>
                        <a:pt x="1600" y="21600"/>
                      </a:cubicBezTo>
                      <a:cubicBezTo>
                        <a:pt x="1600" y="21600"/>
                        <a:pt x="-2000" y="16200"/>
                        <a:pt x="1600" y="162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274" name="Freeform 395"/>
                <p:cNvSpPr/>
                <p:nvPr/>
              </p:nvSpPr>
              <p:spPr>
                <a:xfrm>
                  <a:off x="21290" y="8028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0520" fill="norm" stroke="1" extrusionOk="0">
                      <a:moveTo>
                        <a:pt x="15429" y="17280"/>
                      </a:moveTo>
                      <a:cubicBezTo>
                        <a:pt x="12343" y="21600"/>
                        <a:pt x="9257" y="21600"/>
                        <a:pt x="9257" y="17280"/>
                      </a:cubicBezTo>
                      <a:cubicBezTo>
                        <a:pt x="9257" y="17280"/>
                        <a:pt x="6171" y="17280"/>
                        <a:pt x="6171" y="17280"/>
                      </a:cubicBezTo>
                      <a:cubicBezTo>
                        <a:pt x="3086" y="17280"/>
                        <a:pt x="0" y="17280"/>
                        <a:pt x="0" y="8640"/>
                      </a:cubicBezTo>
                      <a:cubicBezTo>
                        <a:pt x="0" y="4320"/>
                        <a:pt x="6171" y="0"/>
                        <a:pt x="9257" y="0"/>
                      </a:cubicBezTo>
                      <a:cubicBezTo>
                        <a:pt x="12343" y="0"/>
                        <a:pt x="12343" y="0"/>
                        <a:pt x="12343" y="0"/>
                      </a:cubicBezTo>
                      <a:cubicBezTo>
                        <a:pt x="18514" y="0"/>
                        <a:pt x="21600" y="8640"/>
                        <a:pt x="21600" y="12960"/>
                      </a:cubicBezTo>
                      <a:cubicBezTo>
                        <a:pt x="21600" y="12960"/>
                        <a:pt x="18514" y="12960"/>
                        <a:pt x="15429" y="1728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275" name="Freeform 396"/>
                <p:cNvSpPr/>
                <p:nvPr/>
              </p:nvSpPr>
              <p:spPr>
                <a:xfrm>
                  <a:off x="22724" y="12990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9430" fill="norm" stroke="1" extrusionOk="0">
                      <a:moveTo>
                        <a:pt x="0" y="19430"/>
                      </a:moveTo>
                      <a:cubicBezTo>
                        <a:pt x="0" y="19430"/>
                        <a:pt x="0" y="14030"/>
                        <a:pt x="3600" y="14030"/>
                      </a:cubicBezTo>
                      <a:cubicBezTo>
                        <a:pt x="10800" y="-2170"/>
                        <a:pt x="10800" y="-2170"/>
                        <a:pt x="10800" y="3230"/>
                      </a:cubicBezTo>
                      <a:cubicBezTo>
                        <a:pt x="14400" y="8630"/>
                        <a:pt x="18000" y="8630"/>
                        <a:pt x="21600" y="14030"/>
                      </a:cubicBezTo>
                      <a:cubicBezTo>
                        <a:pt x="18000" y="19430"/>
                        <a:pt x="10800" y="19430"/>
                        <a:pt x="7200" y="19430"/>
                      </a:cubicBezTo>
                      <a:cubicBezTo>
                        <a:pt x="7200" y="19430"/>
                        <a:pt x="7200" y="19430"/>
                        <a:pt x="3600" y="19430"/>
                      </a:cubicBezTo>
                      <a:cubicBezTo>
                        <a:pt x="3600" y="19430"/>
                        <a:pt x="0" y="19430"/>
                        <a:pt x="0" y="1943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276" name="Freeform 397"/>
                <p:cNvSpPr/>
                <p:nvPr/>
              </p:nvSpPr>
              <p:spPr>
                <a:xfrm>
                  <a:off x="23386" y="112240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720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5400" y="0"/>
                        <a:pt x="16200" y="0"/>
                        <a:pt x="21600" y="7200"/>
                      </a:cubicBezTo>
                      <a:cubicBezTo>
                        <a:pt x="21600" y="7200"/>
                        <a:pt x="21600" y="14400"/>
                        <a:pt x="21600" y="21600"/>
                      </a:cubicBezTo>
                      <a:cubicBezTo>
                        <a:pt x="16200" y="21600"/>
                        <a:pt x="16200" y="21600"/>
                        <a:pt x="16200" y="21600"/>
                      </a:cubicBezTo>
                      <a:cubicBezTo>
                        <a:pt x="10800" y="21600"/>
                        <a:pt x="0" y="14400"/>
                        <a:pt x="0" y="72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277" name="Freeform 398"/>
                <p:cNvSpPr/>
                <p:nvPr/>
              </p:nvSpPr>
              <p:spPr>
                <a:xfrm>
                  <a:off x="24325" y="120970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600" h="18459" fill="norm" stroke="1" extrusionOk="0">
                      <a:moveTo>
                        <a:pt x="10800" y="17259"/>
                      </a:moveTo>
                      <a:cubicBezTo>
                        <a:pt x="7200" y="14559"/>
                        <a:pt x="7200" y="11859"/>
                        <a:pt x="3600" y="11859"/>
                      </a:cubicBezTo>
                      <a:cubicBezTo>
                        <a:pt x="3600" y="9159"/>
                        <a:pt x="0" y="6459"/>
                        <a:pt x="0" y="6459"/>
                      </a:cubicBezTo>
                      <a:cubicBezTo>
                        <a:pt x="0" y="1059"/>
                        <a:pt x="3600" y="-1641"/>
                        <a:pt x="7200" y="1059"/>
                      </a:cubicBezTo>
                      <a:cubicBezTo>
                        <a:pt x="10800" y="1059"/>
                        <a:pt x="10800" y="3759"/>
                        <a:pt x="10800" y="6459"/>
                      </a:cubicBezTo>
                      <a:cubicBezTo>
                        <a:pt x="10800" y="9159"/>
                        <a:pt x="14400" y="9159"/>
                        <a:pt x="18000" y="11859"/>
                      </a:cubicBezTo>
                      <a:cubicBezTo>
                        <a:pt x="21600" y="14559"/>
                        <a:pt x="18000" y="14559"/>
                        <a:pt x="18000" y="17259"/>
                      </a:cubicBezTo>
                      <a:cubicBezTo>
                        <a:pt x="14400" y="19959"/>
                        <a:pt x="10800" y="17259"/>
                        <a:pt x="10800" y="17259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278" name="Freeform 399"/>
                <p:cNvSpPr/>
                <p:nvPr/>
              </p:nvSpPr>
              <p:spPr>
                <a:xfrm>
                  <a:off x="23716" y="89847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8514" y="15429"/>
                      </a:moveTo>
                      <a:cubicBezTo>
                        <a:pt x="15429" y="18514"/>
                        <a:pt x="12343" y="21600"/>
                        <a:pt x="9257" y="21600"/>
                      </a:cubicBezTo>
                      <a:cubicBezTo>
                        <a:pt x="0" y="21600"/>
                        <a:pt x="0" y="18514"/>
                        <a:pt x="0" y="12343"/>
                      </a:cubicBezTo>
                      <a:cubicBezTo>
                        <a:pt x="3086" y="9257"/>
                        <a:pt x="6171" y="6171"/>
                        <a:pt x="6171" y="6171"/>
                      </a:cubicBezTo>
                      <a:cubicBezTo>
                        <a:pt x="9257" y="3086"/>
                        <a:pt x="12343" y="3086"/>
                        <a:pt x="15429" y="0"/>
                      </a:cubicBezTo>
                      <a:cubicBezTo>
                        <a:pt x="15429" y="3086"/>
                        <a:pt x="21600" y="6171"/>
                        <a:pt x="21600" y="12343"/>
                      </a:cubicBezTo>
                      <a:cubicBezTo>
                        <a:pt x="21600" y="15429"/>
                        <a:pt x="21600" y="15429"/>
                        <a:pt x="18514" y="15429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279" name="Freeform 400"/>
                <p:cNvSpPr/>
                <p:nvPr/>
              </p:nvSpPr>
              <p:spPr>
                <a:xfrm>
                  <a:off x="26364" y="11621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10800"/>
                      </a:moveTo>
                      <a:cubicBezTo>
                        <a:pt x="0" y="10800"/>
                        <a:pt x="10800" y="0"/>
                        <a:pt x="10800" y="0"/>
                      </a:cubicBezTo>
                      <a:cubicBezTo>
                        <a:pt x="10800" y="0"/>
                        <a:pt x="21600" y="10800"/>
                        <a:pt x="21600" y="10800"/>
                      </a:cubicBezTo>
                      <a:cubicBezTo>
                        <a:pt x="21600" y="21600"/>
                        <a:pt x="10800" y="21600"/>
                        <a:pt x="10800" y="21600"/>
                      </a:cubicBezTo>
                      <a:cubicBezTo>
                        <a:pt x="10800" y="21600"/>
                        <a:pt x="0" y="10800"/>
                        <a:pt x="0" y="108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280" name="Freeform 401"/>
                <p:cNvSpPr/>
                <p:nvPr/>
              </p:nvSpPr>
              <p:spPr>
                <a:xfrm>
                  <a:off x="25322" y="6348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200" h="21600" fill="norm" stroke="1" extrusionOk="0">
                      <a:moveTo>
                        <a:pt x="4320" y="0"/>
                      </a:moveTo>
                      <a:cubicBezTo>
                        <a:pt x="8640" y="0"/>
                        <a:pt x="8640" y="3600"/>
                        <a:pt x="8640" y="3600"/>
                      </a:cubicBezTo>
                      <a:cubicBezTo>
                        <a:pt x="8640" y="7200"/>
                        <a:pt x="12960" y="10800"/>
                        <a:pt x="17280" y="14400"/>
                      </a:cubicBezTo>
                      <a:cubicBezTo>
                        <a:pt x="17280" y="14400"/>
                        <a:pt x="21600" y="18000"/>
                        <a:pt x="17280" y="18000"/>
                      </a:cubicBezTo>
                      <a:cubicBezTo>
                        <a:pt x="17280" y="18000"/>
                        <a:pt x="12960" y="21600"/>
                        <a:pt x="12960" y="21600"/>
                      </a:cubicBezTo>
                      <a:cubicBezTo>
                        <a:pt x="12960" y="21600"/>
                        <a:pt x="8640" y="18000"/>
                        <a:pt x="8640" y="18000"/>
                      </a:cubicBezTo>
                      <a:cubicBezTo>
                        <a:pt x="12960" y="14400"/>
                        <a:pt x="4320" y="10800"/>
                        <a:pt x="0" y="7200"/>
                      </a:cubicBezTo>
                      <a:cubicBezTo>
                        <a:pt x="0" y="7200"/>
                        <a:pt x="0" y="3600"/>
                        <a:pt x="0" y="3600"/>
                      </a:cubicBezTo>
                      <a:cubicBezTo>
                        <a:pt x="0" y="3600"/>
                        <a:pt x="4320" y="0"/>
                        <a:pt x="432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281" name="Freeform 402"/>
                <p:cNvSpPr/>
                <p:nvPr/>
              </p:nvSpPr>
              <p:spPr>
                <a:xfrm>
                  <a:off x="22907" y="7385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443" h="21600" fill="norm" stroke="1" extrusionOk="0">
                      <a:moveTo>
                        <a:pt x="8486" y="5891"/>
                      </a:moveTo>
                      <a:cubicBezTo>
                        <a:pt x="10029" y="5891"/>
                        <a:pt x="13115" y="3927"/>
                        <a:pt x="14658" y="1964"/>
                      </a:cubicBezTo>
                      <a:cubicBezTo>
                        <a:pt x="14658" y="1964"/>
                        <a:pt x="16200" y="1964"/>
                        <a:pt x="16200" y="0"/>
                      </a:cubicBezTo>
                      <a:cubicBezTo>
                        <a:pt x="17743" y="0"/>
                        <a:pt x="19286" y="0"/>
                        <a:pt x="19286" y="1964"/>
                      </a:cubicBezTo>
                      <a:cubicBezTo>
                        <a:pt x="20829" y="1964"/>
                        <a:pt x="20829" y="3927"/>
                        <a:pt x="19286" y="5891"/>
                      </a:cubicBezTo>
                      <a:cubicBezTo>
                        <a:pt x="19286" y="5891"/>
                        <a:pt x="19286" y="7855"/>
                        <a:pt x="19286" y="7855"/>
                      </a:cubicBezTo>
                      <a:cubicBezTo>
                        <a:pt x="14658" y="9818"/>
                        <a:pt x="13115" y="13745"/>
                        <a:pt x="11572" y="17673"/>
                      </a:cubicBezTo>
                      <a:cubicBezTo>
                        <a:pt x="10029" y="21600"/>
                        <a:pt x="10029" y="21600"/>
                        <a:pt x="6943" y="21600"/>
                      </a:cubicBezTo>
                      <a:cubicBezTo>
                        <a:pt x="5400" y="19636"/>
                        <a:pt x="3858" y="19636"/>
                        <a:pt x="2315" y="17673"/>
                      </a:cubicBezTo>
                      <a:cubicBezTo>
                        <a:pt x="-771" y="17673"/>
                        <a:pt x="-771" y="11782"/>
                        <a:pt x="2315" y="11782"/>
                      </a:cubicBezTo>
                      <a:cubicBezTo>
                        <a:pt x="5400" y="11782"/>
                        <a:pt x="6943" y="7855"/>
                        <a:pt x="8486" y="589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282" name="Freeform 403"/>
                <p:cNvSpPr/>
                <p:nvPr/>
              </p:nvSpPr>
              <p:spPr>
                <a:xfrm>
                  <a:off x="26564" y="132207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7957" h="21600" fill="norm" stroke="1" extrusionOk="0">
                      <a:moveTo>
                        <a:pt x="1372" y="13500"/>
                      </a:moveTo>
                      <a:cubicBezTo>
                        <a:pt x="1372" y="8100"/>
                        <a:pt x="4457" y="8100"/>
                        <a:pt x="1372" y="5400"/>
                      </a:cubicBezTo>
                      <a:cubicBezTo>
                        <a:pt x="-1714" y="5400"/>
                        <a:pt x="1372" y="2700"/>
                        <a:pt x="1372" y="0"/>
                      </a:cubicBezTo>
                      <a:cubicBezTo>
                        <a:pt x="1372" y="0"/>
                        <a:pt x="7543" y="0"/>
                        <a:pt x="10629" y="2700"/>
                      </a:cubicBezTo>
                      <a:cubicBezTo>
                        <a:pt x="10629" y="5400"/>
                        <a:pt x="13715" y="8100"/>
                        <a:pt x="16800" y="13500"/>
                      </a:cubicBezTo>
                      <a:cubicBezTo>
                        <a:pt x="19886" y="18900"/>
                        <a:pt x="16800" y="21600"/>
                        <a:pt x="7543" y="21600"/>
                      </a:cubicBezTo>
                      <a:cubicBezTo>
                        <a:pt x="4457" y="21600"/>
                        <a:pt x="-1714" y="16200"/>
                        <a:pt x="1372" y="135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283" name="Freeform 404"/>
                <p:cNvSpPr/>
                <p:nvPr/>
              </p:nvSpPr>
              <p:spPr>
                <a:xfrm>
                  <a:off x="26824" y="7969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135" h="21600" fill="norm" stroke="1" extrusionOk="0">
                      <a:moveTo>
                        <a:pt x="16049" y="12343"/>
                      </a:moveTo>
                      <a:cubicBezTo>
                        <a:pt x="16049" y="15429"/>
                        <a:pt x="12964" y="15429"/>
                        <a:pt x="12964" y="18514"/>
                      </a:cubicBezTo>
                      <a:cubicBezTo>
                        <a:pt x="12964" y="21600"/>
                        <a:pt x="3706" y="21600"/>
                        <a:pt x="3706" y="21600"/>
                      </a:cubicBezTo>
                      <a:cubicBezTo>
                        <a:pt x="621" y="18514"/>
                        <a:pt x="621" y="18514"/>
                        <a:pt x="621" y="15429"/>
                      </a:cubicBezTo>
                      <a:cubicBezTo>
                        <a:pt x="-2465" y="9257"/>
                        <a:pt x="6792" y="9257"/>
                        <a:pt x="9878" y="6171"/>
                      </a:cubicBezTo>
                      <a:cubicBezTo>
                        <a:pt x="9878" y="3086"/>
                        <a:pt x="12964" y="0"/>
                        <a:pt x="19135" y="0"/>
                      </a:cubicBezTo>
                      <a:cubicBezTo>
                        <a:pt x="19135" y="3086"/>
                        <a:pt x="19135" y="9257"/>
                        <a:pt x="16049" y="12343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284" name="Freeform 405"/>
                <p:cNvSpPr/>
                <p:nvPr/>
              </p:nvSpPr>
              <p:spPr>
                <a:xfrm>
                  <a:off x="28129" y="91281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0800" y="0"/>
                      </a:moveTo>
                      <a:cubicBezTo>
                        <a:pt x="10800" y="10800"/>
                        <a:pt x="21600" y="10800"/>
                        <a:pt x="21600" y="10800"/>
                      </a:cubicBezTo>
                      <a:cubicBezTo>
                        <a:pt x="21600" y="10800"/>
                        <a:pt x="21600" y="21600"/>
                        <a:pt x="10800" y="21600"/>
                      </a:cubicBezTo>
                      <a:cubicBezTo>
                        <a:pt x="10800" y="21600"/>
                        <a:pt x="10800" y="21600"/>
                        <a:pt x="0" y="10800"/>
                      </a:cubicBezTo>
                      <a:cubicBezTo>
                        <a:pt x="0" y="10800"/>
                        <a:pt x="10800" y="10800"/>
                        <a:pt x="108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285" name="Freeform 406"/>
                <p:cNvSpPr/>
                <p:nvPr/>
              </p:nvSpPr>
              <p:spPr>
                <a:xfrm>
                  <a:off x="27084" y="4135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100" h="18437" fill="norm" stroke="1" extrusionOk="0">
                      <a:moveTo>
                        <a:pt x="20100" y="5400"/>
                      </a:moveTo>
                      <a:cubicBezTo>
                        <a:pt x="20100" y="5400"/>
                        <a:pt x="20100" y="10800"/>
                        <a:pt x="20100" y="10800"/>
                      </a:cubicBezTo>
                      <a:cubicBezTo>
                        <a:pt x="17400" y="16200"/>
                        <a:pt x="12000" y="21600"/>
                        <a:pt x="6600" y="16200"/>
                      </a:cubicBezTo>
                      <a:cubicBezTo>
                        <a:pt x="6600" y="16200"/>
                        <a:pt x="6600" y="16200"/>
                        <a:pt x="6600" y="16200"/>
                      </a:cubicBezTo>
                      <a:cubicBezTo>
                        <a:pt x="6600" y="16200"/>
                        <a:pt x="3900" y="16200"/>
                        <a:pt x="3900" y="16200"/>
                      </a:cubicBezTo>
                      <a:cubicBezTo>
                        <a:pt x="1200" y="16200"/>
                        <a:pt x="-1500" y="16200"/>
                        <a:pt x="1200" y="10800"/>
                      </a:cubicBezTo>
                      <a:cubicBezTo>
                        <a:pt x="1200" y="10800"/>
                        <a:pt x="-1500" y="5400"/>
                        <a:pt x="1200" y="5400"/>
                      </a:cubicBezTo>
                      <a:cubicBezTo>
                        <a:pt x="3900" y="5400"/>
                        <a:pt x="3900" y="0"/>
                        <a:pt x="6600" y="0"/>
                      </a:cubicBezTo>
                      <a:cubicBezTo>
                        <a:pt x="9300" y="0"/>
                        <a:pt x="14700" y="0"/>
                        <a:pt x="20100" y="54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286" name="Freeform 407"/>
                <p:cNvSpPr/>
                <p:nvPr/>
              </p:nvSpPr>
              <p:spPr>
                <a:xfrm>
                  <a:off x="27798" y="107607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2960" y="21600"/>
                      </a:moveTo>
                      <a:cubicBezTo>
                        <a:pt x="8640" y="21600"/>
                        <a:pt x="0" y="8640"/>
                        <a:pt x="0" y="4320"/>
                      </a:cubicBezTo>
                      <a:cubicBezTo>
                        <a:pt x="0" y="4320"/>
                        <a:pt x="4320" y="0"/>
                        <a:pt x="8640" y="0"/>
                      </a:cubicBezTo>
                      <a:cubicBezTo>
                        <a:pt x="17280" y="0"/>
                        <a:pt x="21600" y="4320"/>
                        <a:pt x="21600" y="8640"/>
                      </a:cubicBezTo>
                      <a:cubicBezTo>
                        <a:pt x="21600" y="17280"/>
                        <a:pt x="17280" y="21600"/>
                        <a:pt x="1296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287" name="Freeform 408"/>
                <p:cNvSpPr/>
                <p:nvPr/>
              </p:nvSpPr>
              <p:spPr>
                <a:xfrm>
                  <a:off x="29342" y="4535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5600" fill="norm" stroke="1" extrusionOk="0">
                      <a:moveTo>
                        <a:pt x="21600" y="4800"/>
                      </a:moveTo>
                      <a:cubicBezTo>
                        <a:pt x="10800" y="15600"/>
                        <a:pt x="10800" y="15600"/>
                        <a:pt x="10800" y="15600"/>
                      </a:cubicBezTo>
                      <a:cubicBezTo>
                        <a:pt x="10800" y="15600"/>
                        <a:pt x="0" y="4800"/>
                        <a:pt x="0" y="4800"/>
                      </a:cubicBezTo>
                      <a:cubicBezTo>
                        <a:pt x="0" y="4800"/>
                        <a:pt x="10800" y="-6000"/>
                        <a:pt x="10800" y="4800"/>
                      </a:cubicBezTo>
                      <a:cubicBezTo>
                        <a:pt x="10800" y="4800"/>
                        <a:pt x="21600" y="4800"/>
                        <a:pt x="21600" y="48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288" name="Freeform 409"/>
                <p:cNvSpPr/>
                <p:nvPr/>
              </p:nvSpPr>
              <p:spPr>
                <a:xfrm>
                  <a:off x="6129" y="-1"/>
                  <a:ext cx="30520" cy="65643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496" h="21422" fill="norm" stroke="1" extrusionOk="0">
                      <a:moveTo>
                        <a:pt x="4569" y="18722"/>
                      </a:moveTo>
                      <a:cubicBezTo>
                        <a:pt x="2908" y="19686"/>
                        <a:pt x="1662" y="20458"/>
                        <a:pt x="0" y="21422"/>
                      </a:cubicBezTo>
                      <a:cubicBezTo>
                        <a:pt x="0" y="1365"/>
                        <a:pt x="0" y="1365"/>
                        <a:pt x="0" y="1365"/>
                      </a:cubicBezTo>
                      <a:cubicBezTo>
                        <a:pt x="1246" y="979"/>
                        <a:pt x="2492" y="401"/>
                        <a:pt x="3323" y="15"/>
                      </a:cubicBezTo>
                      <a:cubicBezTo>
                        <a:pt x="3323" y="-178"/>
                        <a:pt x="5400" y="1558"/>
                        <a:pt x="6231" y="2329"/>
                      </a:cubicBezTo>
                      <a:cubicBezTo>
                        <a:pt x="7477" y="2908"/>
                        <a:pt x="8308" y="3679"/>
                        <a:pt x="9138" y="4451"/>
                      </a:cubicBezTo>
                      <a:cubicBezTo>
                        <a:pt x="9554" y="4643"/>
                        <a:pt x="10385" y="4836"/>
                        <a:pt x="10800" y="5029"/>
                      </a:cubicBezTo>
                      <a:cubicBezTo>
                        <a:pt x="14538" y="6186"/>
                        <a:pt x="17862" y="7151"/>
                        <a:pt x="21185" y="8115"/>
                      </a:cubicBezTo>
                      <a:cubicBezTo>
                        <a:pt x="21600" y="8308"/>
                        <a:pt x="21600" y="8308"/>
                        <a:pt x="21185" y="8501"/>
                      </a:cubicBezTo>
                      <a:cubicBezTo>
                        <a:pt x="20354" y="9272"/>
                        <a:pt x="19108" y="10043"/>
                        <a:pt x="17862" y="10622"/>
                      </a:cubicBezTo>
                      <a:cubicBezTo>
                        <a:pt x="17031" y="11201"/>
                        <a:pt x="15785" y="11779"/>
                        <a:pt x="14954" y="12551"/>
                      </a:cubicBezTo>
                      <a:cubicBezTo>
                        <a:pt x="14954" y="12551"/>
                        <a:pt x="14954" y="12743"/>
                        <a:pt x="14538" y="12743"/>
                      </a:cubicBezTo>
                      <a:cubicBezTo>
                        <a:pt x="13708" y="13322"/>
                        <a:pt x="12462" y="13901"/>
                        <a:pt x="11215" y="14479"/>
                      </a:cubicBezTo>
                      <a:cubicBezTo>
                        <a:pt x="9969" y="15251"/>
                        <a:pt x="9138" y="15829"/>
                        <a:pt x="7892" y="16601"/>
                      </a:cubicBezTo>
                      <a:cubicBezTo>
                        <a:pt x="6646" y="17372"/>
                        <a:pt x="5815" y="17951"/>
                        <a:pt x="4569" y="18722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289" name="Freeform 410"/>
                <p:cNvSpPr/>
                <p:nvPr/>
              </p:nvSpPr>
              <p:spPr>
                <a:xfrm>
                  <a:off x="29161" y="11130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8514" h="19200" fill="norm" stroke="1" extrusionOk="0">
                      <a:moveTo>
                        <a:pt x="772" y="14880"/>
                      </a:moveTo>
                      <a:cubicBezTo>
                        <a:pt x="772" y="10560"/>
                        <a:pt x="-2314" y="6240"/>
                        <a:pt x="3857" y="1920"/>
                      </a:cubicBezTo>
                      <a:cubicBezTo>
                        <a:pt x="6943" y="-2400"/>
                        <a:pt x="10029" y="1920"/>
                        <a:pt x="16200" y="1920"/>
                      </a:cubicBezTo>
                      <a:cubicBezTo>
                        <a:pt x="19286" y="6240"/>
                        <a:pt x="19286" y="10560"/>
                        <a:pt x="16200" y="14880"/>
                      </a:cubicBezTo>
                      <a:cubicBezTo>
                        <a:pt x="13115" y="14880"/>
                        <a:pt x="10029" y="14880"/>
                        <a:pt x="6943" y="19200"/>
                      </a:cubicBezTo>
                      <a:cubicBezTo>
                        <a:pt x="3857" y="14880"/>
                        <a:pt x="772" y="19200"/>
                        <a:pt x="772" y="1488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290" name="Freeform 411"/>
                <p:cNvSpPr/>
                <p:nvPr/>
              </p:nvSpPr>
              <p:spPr>
                <a:xfrm>
                  <a:off x="30958" y="7627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4912" h="21600" fill="norm" stroke="1" extrusionOk="0">
                      <a:moveTo>
                        <a:pt x="2982" y="0"/>
                      </a:moveTo>
                      <a:cubicBezTo>
                        <a:pt x="17382" y="14400"/>
                        <a:pt x="17382" y="21600"/>
                        <a:pt x="10182" y="21600"/>
                      </a:cubicBezTo>
                      <a:cubicBezTo>
                        <a:pt x="2982" y="21600"/>
                        <a:pt x="-4218" y="14400"/>
                        <a:pt x="2982" y="7200"/>
                      </a:cubicBezTo>
                      <a:cubicBezTo>
                        <a:pt x="2982" y="7200"/>
                        <a:pt x="2982" y="0"/>
                        <a:pt x="298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291" name="Freeform 412"/>
                <p:cNvSpPr/>
                <p:nvPr/>
              </p:nvSpPr>
              <p:spPr>
                <a:xfrm>
                  <a:off x="31328" y="85986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7200" y="21600"/>
                      </a:moveTo>
                      <a:cubicBezTo>
                        <a:pt x="7200" y="21600"/>
                        <a:pt x="0" y="10800"/>
                        <a:pt x="0" y="10800"/>
                      </a:cubicBezTo>
                      <a:cubicBezTo>
                        <a:pt x="0" y="0"/>
                        <a:pt x="7200" y="0"/>
                        <a:pt x="7200" y="0"/>
                      </a:cubicBezTo>
                      <a:cubicBezTo>
                        <a:pt x="14400" y="0"/>
                        <a:pt x="14400" y="0"/>
                        <a:pt x="21600" y="10800"/>
                      </a:cubicBezTo>
                      <a:cubicBezTo>
                        <a:pt x="14400" y="10800"/>
                        <a:pt x="14400" y="21600"/>
                        <a:pt x="720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292" name="Freeform 413"/>
                <p:cNvSpPr/>
                <p:nvPr/>
              </p:nvSpPr>
              <p:spPr>
                <a:xfrm>
                  <a:off x="31107" y="6697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9069" fill="norm" stroke="1" extrusionOk="0">
                      <a:moveTo>
                        <a:pt x="10800" y="1789"/>
                      </a:moveTo>
                      <a:cubicBezTo>
                        <a:pt x="16200" y="6109"/>
                        <a:pt x="16200" y="6109"/>
                        <a:pt x="21600" y="10429"/>
                      </a:cubicBezTo>
                      <a:cubicBezTo>
                        <a:pt x="16200" y="14749"/>
                        <a:pt x="16200" y="19069"/>
                        <a:pt x="10800" y="19069"/>
                      </a:cubicBezTo>
                      <a:cubicBezTo>
                        <a:pt x="10800" y="14749"/>
                        <a:pt x="5400" y="14749"/>
                        <a:pt x="0" y="10429"/>
                      </a:cubicBezTo>
                      <a:cubicBezTo>
                        <a:pt x="0" y="10429"/>
                        <a:pt x="0" y="6109"/>
                        <a:pt x="0" y="6109"/>
                      </a:cubicBezTo>
                      <a:cubicBezTo>
                        <a:pt x="5400" y="1789"/>
                        <a:pt x="5400" y="-2531"/>
                        <a:pt x="10800" y="1789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293" name="Freeform 414"/>
                <p:cNvSpPr/>
                <p:nvPr/>
              </p:nvSpPr>
              <p:spPr>
                <a:xfrm>
                  <a:off x="31107" y="75948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21600"/>
                      </a:moveTo>
                      <a:cubicBezTo>
                        <a:pt x="10800" y="10800"/>
                        <a:pt x="0" y="1080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0800" y="0"/>
                        <a:pt x="21600" y="10800"/>
                        <a:pt x="2160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294" name="Freeform 415"/>
                <p:cNvSpPr/>
                <p:nvPr/>
              </p:nvSpPr>
              <p:spPr>
                <a:xfrm>
                  <a:off x="30225" y="7337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0829" fill="norm" stroke="1" extrusionOk="0">
                      <a:moveTo>
                        <a:pt x="17280" y="2315"/>
                      </a:moveTo>
                      <a:cubicBezTo>
                        <a:pt x="21600" y="5400"/>
                        <a:pt x="21600" y="8486"/>
                        <a:pt x="21600" y="11572"/>
                      </a:cubicBezTo>
                      <a:cubicBezTo>
                        <a:pt x="17280" y="14658"/>
                        <a:pt x="8640" y="14658"/>
                        <a:pt x="12960" y="20829"/>
                      </a:cubicBezTo>
                      <a:cubicBezTo>
                        <a:pt x="8640" y="20829"/>
                        <a:pt x="8640" y="20829"/>
                        <a:pt x="8640" y="20829"/>
                      </a:cubicBezTo>
                      <a:cubicBezTo>
                        <a:pt x="4320" y="14658"/>
                        <a:pt x="0" y="11572"/>
                        <a:pt x="0" y="8486"/>
                      </a:cubicBezTo>
                      <a:cubicBezTo>
                        <a:pt x="0" y="8486"/>
                        <a:pt x="4320" y="5400"/>
                        <a:pt x="8640" y="2315"/>
                      </a:cubicBezTo>
                      <a:cubicBezTo>
                        <a:pt x="12960" y="-771"/>
                        <a:pt x="12960" y="-771"/>
                        <a:pt x="17280" y="2315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295" name="Freeform 416"/>
                <p:cNvSpPr/>
                <p:nvPr/>
              </p:nvSpPr>
              <p:spPr>
                <a:xfrm>
                  <a:off x="33424" y="5642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10800"/>
                      </a:moveTo>
                      <a:cubicBezTo>
                        <a:pt x="21600" y="10800"/>
                        <a:pt x="10800" y="21600"/>
                        <a:pt x="10800" y="21600"/>
                      </a:cubicBezTo>
                      <a:cubicBezTo>
                        <a:pt x="10800" y="21600"/>
                        <a:pt x="0" y="10800"/>
                        <a:pt x="0" y="10800"/>
                      </a:cubicBezTo>
                      <a:cubicBezTo>
                        <a:pt x="0" y="0"/>
                        <a:pt x="0" y="0"/>
                        <a:pt x="10800" y="0"/>
                      </a:cubicBezTo>
                      <a:cubicBezTo>
                        <a:pt x="10800" y="0"/>
                        <a:pt x="21600" y="0"/>
                        <a:pt x="21600" y="108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296" name="Freeform 417"/>
                <p:cNvSpPr/>
                <p:nvPr/>
              </p:nvSpPr>
              <p:spPr>
                <a:xfrm>
                  <a:off x="32210" y="4671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7200"/>
                      </a:moveTo>
                      <a:cubicBezTo>
                        <a:pt x="21600" y="7200"/>
                        <a:pt x="21600" y="14400"/>
                        <a:pt x="21600" y="14400"/>
                      </a:cubicBezTo>
                      <a:cubicBezTo>
                        <a:pt x="14400" y="14400"/>
                        <a:pt x="10800" y="14400"/>
                        <a:pt x="3600" y="21600"/>
                      </a:cubicBezTo>
                      <a:cubicBezTo>
                        <a:pt x="3600" y="21600"/>
                        <a:pt x="3600" y="14400"/>
                        <a:pt x="0" y="14400"/>
                      </a:cubicBezTo>
                      <a:cubicBezTo>
                        <a:pt x="3600" y="14400"/>
                        <a:pt x="3600" y="14400"/>
                        <a:pt x="3600" y="7200"/>
                      </a:cubicBezTo>
                      <a:cubicBezTo>
                        <a:pt x="7200" y="7200"/>
                        <a:pt x="7200" y="7200"/>
                        <a:pt x="7200" y="7200"/>
                      </a:cubicBezTo>
                      <a:cubicBezTo>
                        <a:pt x="10800" y="7200"/>
                        <a:pt x="18000" y="7200"/>
                        <a:pt x="21600" y="0"/>
                      </a:cubicBezTo>
                      <a:cubicBezTo>
                        <a:pt x="21600" y="0"/>
                        <a:pt x="21600" y="0"/>
                        <a:pt x="21600" y="72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297" name="Oval 418"/>
                <p:cNvSpPr/>
                <p:nvPr/>
              </p:nvSpPr>
              <p:spPr>
                <a:xfrm>
                  <a:off x="34968" y="101540"/>
                  <a:ext cx="12701" cy="12701"/>
                </a:xfrm>
                <a:prstGeom prst="ellipse">
                  <a:avLst/>
                </a:pr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298" name="Freeform 419"/>
                <p:cNvSpPr/>
                <p:nvPr/>
              </p:nvSpPr>
              <p:spPr>
                <a:xfrm>
                  <a:off x="35189" y="8477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0"/>
                      </a:moveTo>
                      <a:cubicBezTo>
                        <a:pt x="0" y="0"/>
                        <a:pt x="10800" y="0"/>
                        <a:pt x="10800" y="0"/>
                      </a:cubicBezTo>
                      <a:cubicBezTo>
                        <a:pt x="10800" y="10800"/>
                        <a:pt x="10800" y="10800"/>
                        <a:pt x="21600" y="21600"/>
                      </a:cubicBezTo>
                      <a:cubicBezTo>
                        <a:pt x="10800" y="21600"/>
                        <a:pt x="10800" y="21600"/>
                        <a:pt x="10800" y="21600"/>
                      </a:cubicBezTo>
                      <a:cubicBezTo>
                        <a:pt x="10800" y="21600"/>
                        <a:pt x="10800" y="21600"/>
                        <a:pt x="10800" y="21600"/>
                      </a:cubicBezTo>
                      <a:cubicBezTo>
                        <a:pt x="10800" y="21600"/>
                        <a:pt x="0" y="10800"/>
                        <a:pt x="0" y="10800"/>
                      </a:cubicBezTo>
                      <a:cubicBezTo>
                        <a:pt x="0" y="1080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299" name="Freeform 420"/>
                <p:cNvSpPr/>
                <p:nvPr/>
              </p:nvSpPr>
              <p:spPr>
                <a:xfrm>
                  <a:off x="36402" y="110206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7382" fill="norm" stroke="1" extrusionOk="0">
                      <a:moveTo>
                        <a:pt x="21600" y="2982"/>
                      </a:moveTo>
                      <a:cubicBezTo>
                        <a:pt x="21600" y="17382"/>
                        <a:pt x="10800" y="17382"/>
                        <a:pt x="10800" y="17382"/>
                      </a:cubicBezTo>
                      <a:cubicBezTo>
                        <a:pt x="0" y="17382"/>
                        <a:pt x="0" y="10182"/>
                        <a:pt x="0" y="10182"/>
                      </a:cubicBezTo>
                      <a:cubicBezTo>
                        <a:pt x="0" y="2982"/>
                        <a:pt x="10800" y="-4218"/>
                        <a:pt x="10800" y="2982"/>
                      </a:cubicBezTo>
                      <a:cubicBezTo>
                        <a:pt x="21600" y="2982"/>
                        <a:pt x="21600" y="2982"/>
                        <a:pt x="21600" y="2982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300" name="Freeform 421"/>
                <p:cNvSpPr/>
                <p:nvPr/>
              </p:nvSpPr>
              <p:spPr>
                <a:xfrm>
                  <a:off x="35913" y="41641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491" h="21600" fill="norm" stroke="1" extrusionOk="0">
                      <a:moveTo>
                        <a:pt x="1491" y="16971"/>
                      </a:moveTo>
                      <a:cubicBezTo>
                        <a:pt x="5091" y="13886"/>
                        <a:pt x="1491" y="10800"/>
                        <a:pt x="5091" y="7714"/>
                      </a:cubicBezTo>
                      <a:cubicBezTo>
                        <a:pt x="5091" y="6171"/>
                        <a:pt x="5091" y="3086"/>
                        <a:pt x="5091" y="1543"/>
                      </a:cubicBezTo>
                      <a:cubicBezTo>
                        <a:pt x="5091" y="1543"/>
                        <a:pt x="5091" y="0"/>
                        <a:pt x="8691" y="0"/>
                      </a:cubicBezTo>
                      <a:cubicBezTo>
                        <a:pt x="8691" y="0"/>
                        <a:pt x="12291" y="0"/>
                        <a:pt x="12291" y="1543"/>
                      </a:cubicBezTo>
                      <a:cubicBezTo>
                        <a:pt x="15891" y="1543"/>
                        <a:pt x="15891" y="3086"/>
                        <a:pt x="15891" y="4629"/>
                      </a:cubicBezTo>
                      <a:cubicBezTo>
                        <a:pt x="15891" y="6171"/>
                        <a:pt x="15891" y="7714"/>
                        <a:pt x="15891" y="10800"/>
                      </a:cubicBezTo>
                      <a:cubicBezTo>
                        <a:pt x="15891" y="12343"/>
                        <a:pt x="19491" y="13886"/>
                        <a:pt x="19491" y="15429"/>
                      </a:cubicBezTo>
                      <a:cubicBezTo>
                        <a:pt x="19491" y="16971"/>
                        <a:pt x="19491" y="18514"/>
                        <a:pt x="15891" y="20057"/>
                      </a:cubicBezTo>
                      <a:cubicBezTo>
                        <a:pt x="15891" y="20057"/>
                        <a:pt x="15891" y="21600"/>
                        <a:pt x="15891" y="21600"/>
                      </a:cubicBezTo>
                      <a:cubicBezTo>
                        <a:pt x="12291" y="21600"/>
                        <a:pt x="8691" y="21600"/>
                        <a:pt x="5091" y="21600"/>
                      </a:cubicBezTo>
                      <a:cubicBezTo>
                        <a:pt x="1491" y="21600"/>
                        <a:pt x="-2109" y="18514"/>
                        <a:pt x="1491" y="1697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301" name="Freeform 422"/>
                <p:cNvSpPr/>
                <p:nvPr/>
              </p:nvSpPr>
              <p:spPr>
                <a:xfrm>
                  <a:off x="32641" y="125817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650" h="21164" fill="norm" stroke="1" extrusionOk="0">
                      <a:moveTo>
                        <a:pt x="3881" y="17788"/>
                      </a:moveTo>
                      <a:cubicBezTo>
                        <a:pt x="2745" y="17788"/>
                        <a:pt x="2745" y="17788"/>
                        <a:pt x="1608" y="17788"/>
                      </a:cubicBezTo>
                      <a:cubicBezTo>
                        <a:pt x="471" y="16518"/>
                        <a:pt x="-666" y="16518"/>
                        <a:pt x="471" y="15247"/>
                      </a:cubicBezTo>
                      <a:cubicBezTo>
                        <a:pt x="471" y="12706"/>
                        <a:pt x="1608" y="10165"/>
                        <a:pt x="2745" y="8894"/>
                      </a:cubicBezTo>
                      <a:cubicBezTo>
                        <a:pt x="3881" y="8894"/>
                        <a:pt x="3881" y="8894"/>
                        <a:pt x="5018" y="8894"/>
                      </a:cubicBezTo>
                      <a:cubicBezTo>
                        <a:pt x="5018" y="8894"/>
                        <a:pt x="6155" y="10165"/>
                        <a:pt x="6155" y="10165"/>
                      </a:cubicBezTo>
                      <a:cubicBezTo>
                        <a:pt x="7292" y="10165"/>
                        <a:pt x="7292" y="8894"/>
                        <a:pt x="7292" y="8894"/>
                      </a:cubicBezTo>
                      <a:cubicBezTo>
                        <a:pt x="7292" y="8894"/>
                        <a:pt x="7292" y="7624"/>
                        <a:pt x="7292" y="7624"/>
                      </a:cubicBezTo>
                      <a:cubicBezTo>
                        <a:pt x="7292" y="7624"/>
                        <a:pt x="7292" y="7624"/>
                        <a:pt x="7292" y="7624"/>
                      </a:cubicBezTo>
                      <a:cubicBezTo>
                        <a:pt x="6155" y="6353"/>
                        <a:pt x="3881" y="6353"/>
                        <a:pt x="5018" y="3812"/>
                      </a:cubicBezTo>
                      <a:cubicBezTo>
                        <a:pt x="6155" y="2541"/>
                        <a:pt x="7292" y="1271"/>
                        <a:pt x="8429" y="0"/>
                      </a:cubicBezTo>
                      <a:cubicBezTo>
                        <a:pt x="8429" y="0"/>
                        <a:pt x="9566" y="1271"/>
                        <a:pt x="9566" y="1271"/>
                      </a:cubicBezTo>
                      <a:cubicBezTo>
                        <a:pt x="11839" y="2541"/>
                        <a:pt x="11839" y="5082"/>
                        <a:pt x="11839" y="7624"/>
                      </a:cubicBezTo>
                      <a:cubicBezTo>
                        <a:pt x="11839" y="11435"/>
                        <a:pt x="12976" y="11435"/>
                        <a:pt x="15250" y="11435"/>
                      </a:cubicBezTo>
                      <a:cubicBezTo>
                        <a:pt x="17523" y="11435"/>
                        <a:pt x="18660" y="12706"/>
                        <a:pt x="19797" y="12706"/>
                      </a:cubicBezTo>
                      <a:cubicBezTo>
                        <a:pt x="20934" y="13976"/>
                        <a:pt x="20934" y="16518"/>
                        <a:pt x="19797" y="17788"/>
                      </a:cubicBezTo>
                      <a:cubicBezTo>
                        <a:pt x="18660" y="19059"/>
                        <a:pt x="17523" y="19059"/>
                        <a:pt x="16387" y="17788"/>
                      </a:cubicBezTo>
                      <a:cubicBezTo>
                        <a:pt x="14113" y="16518"/>
                        <a:pt x="12976" y="16518"/>
                        <a:pt x="11839" y="17788"/>
                      </a:cubicBezTo>
                      <a:cubicBezTo>
                        <a:pt x="10702" y="19059"/>
                        <a:pt x="10702" y="19059"/>
                        <a:pt x="9566" y="20329"/>
                      </a:cubicBezTo>
                      <a:cubicBezTo>
                        <a:pt x="8429" y="21600"/>
                        <a:pt x="8429" y="21600"/>
                        <a:pt x="6155" y="19059"/>
                      </a:cubicBezTo>
                      <a:cubicBezTo>
                        <a:pt x="6155" y="19059"/>
                        <a:pt x="5018" y="17788"/>
                        <a:pt x="3881" y="17788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302" name="Freeform 423"/>
                <p:cNvSpPr/>
                <p:nvPr/>
              </p:nvSpPr>
              <p:spPr>
                <a:xfrm>
                  <a:off x="37031" y="104408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6820" h="21600" fill="norm" stroke="1" extrusionOk="0">
                      <a:moveTo>
                        <a:pt x="8612" y="0"/>
                      </a:moveTo>
                      <a:cubicBezTo>
                        <a:pt x="8612" y="0"/>
                        <a:pt x="12212" y="5400"/>
                        <a:pt x="12212" y="5400"/>
                      </a:cubicBezTo>
                      <a:cubicBezTo>
                        <a:pt x="19412" y="5400"/>
                        <a:pt x="15812" y="10800"/>
                        <a:pt x="15812" y="16200"/>
                      </a:cubicBezTo>
                      <a:cubicBezTo>
                        <a:pt x="19412" y="21600"/>
                        <a:pt x="12212" y="21600"/>
                        <a:pt x="12212" y="21600"/>
                      </a:cubicBezTo>
                      <a:cubicBezTo>
                        <a:pt x="5012" y="21600"/>
                        <a:pt x="1412" y="16200"/>
                        <a:pt x="1412" y="10800"/>
                      </a:cubicBezTo>
                      <a:cubicBezTo>
                        <a:pt x="-2188" y="0"/>
                        <a:pt x="1412" y="0"/>
                        <a:pt x="861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303" name="Freeform 424"/>
                <p:cNvSpPr/>
                <p:nvPr/>
              </p:nvSpPr>
              <p:spPr>
                <a:xfrm>
                  <a:off x="36225" y="9161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018" h="21600" fill="norm" stroke="1" extrusionOk="0">
                      <a:moveTo>
                        <a:pt x="0" y="12000"/>
                      </a:moveTo>
                      <a:cubicBezTo>
                        <a:pt x="0" y="7200"/>
                        <a:pt x="2700" y="2400"/>
                        <a:pt x="8100" y="0"/>
                      </a:cubicBezTo>
                      <a:cubicBezTo>
                        <a:pt x="8100" y="0"/>
                        <a:pt x="10800" y="0"/>
                        <a:pt x="10800" y="2400"/>
                      </a:cubicBezTo>
                      <a:cubicBezTo>
                        <a:pt x="13500" y="2400"/>
                        <a:pt x="16200" y="4800"/>
                        <a:pt x="16200" y="4800"/>
                      </a:cubicBezTo>
                      <a:cubicBezTo>
                        <a:pt x="18900" y="4800"/>
                        <a:pt x="21600" y="4800"/>
                        <a:pt x="18900" y="7200"/>
                      </a:cubicBezTo>
                      <a:cubicBezTo>
                        <a:pt x="18900" y="7200"/>
                        <a:pt x="18900" y="9600"/>
                        <a:pt x="18900" y="9600"/>
                      </a:cubicBezTo>
                      <a:cubicBezTo>
                        <a:pt x="18900" y="12000"/>
                        <a:pt x="16200" y="12000"/>
                        <a:pt x="16200" y="12000"/>
                      </a:cubicBezTo>
                      <a:cubicBezTo>
                        <a:pt x="10800" y="12000"/>
                        <a:pt x="8100" y="16800"/>
                        <a:pt x="8100" y="21600"/>
                      </a:cubicBezTo>
                      <a:cubicBezTo>
                        <a:pt x="5400" y="21600"/>
                        <a:pt x="5400" y="21600"/>
                        <a:pt x="5400" y="21600"/>
                      </a:cubicBezTo>
                      <a:cubicBezTo>
                        <a:pt x="2700" y="21600"/>
                        <a:pt x="2700" y="21600"/>
                        <a:pt x="2700" y="21600"/>
                      </a:cubicBezTo>
                      <a:cubicBezTo>
                        <a:pt x="2700" y="16800"/>
                        <a:pt x="0" y="14400"/>
                        <a:pt x="0" y="120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304" name="Freeform 425"/>
                <p:cNvSpPr/>
                <p:nvPr/>
              </p:nvSpPr>
              <p:spPr>
                <a:xfrm>
                  <a:off x="38829" y="93377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21600"/>
                      </a:moveTo>
                      <a:cubicBezTo>
                        <a:pt x="0" y="21600"/>
                        <a:pt x="0" y="2160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0800" y="0"/>
                        <a:pt x="10800" y="0"/>
                        <a:pt x="21600" y="21600"/>
                      </a:cubicBezTo>
                      <a:cubicBezTo>
                        <a:pt x="10800" y="21600"/>
                        <a:pt x="10800" y="21600"/>
                        <a:pt x="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305" name="Freeform 426"/>
                <p:cNvSpPr/>
                <p:nvPr/>
              </p:nvSpPr>
              <p:spPr>
                <a:xfrm>
                  <a:off x="37616" y="13661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8640"/>
                      </a:moveTo>
                      <a:cubicBezTo>
                        <a:pt x="0" y="8640"/>
                        <a:pt x="0" y="4320"/>
                        <a:pt x="0" y="4320"/>
                      </a:cubicBezTo>
                      <a:cubicBezTo>
                        <a:pt x="0" y="0"/>
                        <a:pt x="5400" y="0"/>
                        <a:pt x="5400" y="0"/>
                      </a:cubicBezTo>
                      <a:cubicBezTo>
                        <a:pt x="10800" y="4320"/>
                        <a:pt x="16200" y="8640"/>
                        <a:pt x="16200" y="12960"/>
                      </a:cubicBezTo>
                      <a:cubicBezTo>
                        <a:pt x="21600" y="12960"/>
                        <a:pt x="21600" y="12960"/>
                        <a:pt x="21600" y="17280"/>
                      </a:cubicBezTo>
                      <a:cubicBezTo>
                        <a:pt x="21600" y="17280"/>
                        <a:pt x="16200" y="21600"/>
                        <a:pt x="16200" y="21600"/>
                      </a:cubicBezTo>
                      <a:cubicBezTo>
                        <a:pt x="0" y="21600"/>
                        <a:pt x="0" y="21600"/>
                        <a:pt x="0" y="864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306" name="Freeform 427"/>
                <p:cNvSpPr/>
                <p:nvPr/>
              </p:nvSpPr>
              <p:spPr>
                <a:xfrm>
                  <a:off x="37947" y="133386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0250" fill="norm" stroke="1" extrusionOk="0">
                      <a:moveTo>
                        <a:pt x="21600" y="4050"/>
                      </a:moveTo>
                      <a:cubicBezTo>
                        <a:pt x="21600" y="4050"/>
                        <a:pt x="21600" y="9450"/>
                        <a:pt x="21600" y="9450"/>
                      </a:cubicBezTo>
                      <a:cubicBezTo>
                        <a:pt x="14400" y="9450"/>
                        <a:pt x="14400" y="14850"/>
                        <a:pt x="7200" y="14850"/>
                      </a:cubicBezTo>
                      <a:cubicBezTo>
                        <a:pt x="7200" y="14850"/>
                        <a:pt x="7200" y="20250"/>
                        <a:pt x="0" y="20250"/>
                      </a:cubicBezTo>
                      <a:cubicBezTo>
                        <a:pt x="0" y="20250"/>
                        <a:pt x="0" y="14850"/>
                        <a:pt x="0" y="14850"/>
                      </a:cubicBezTo>
                      <a:cubicBezTo>
                        <a:pt x="0" y="9450"/>
                        <a:pt x="0" y="4050"/>
                        <a:pt x="7200" y="4050"/>
                      </a:cubicBezTo>
                      <a:cubicBezTo>
                        <a:pt x="7200" y="-1350"/>
                        <a:pt x="14400" y="-1350"/>
                        <a:pt x="21600" y="405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307" name="Freeform 428"/>
                <p:cNvSpPr/>
                <p:nvPr/>
              </p:nvSpPr>
              <p:spPr>
                <a:xfrm>
                  <a:off x="37767" y="9841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8900" h="20700" fill="norm" stroke="1" extrusionOk="0">
                      <a:moveTo>
                        <a:pt x="8100" y="6300"/>
                      </a:moveTo>
                      <a:cubicBezTo>
                        <a:pt x="8100" y="2700"/>
                        <a:pt x="13500" y="2700"/>
                        <a:pt x="13500" y="2700"/>
                      </a:cubicBezTo>
                      <a:cubicBezTo>
                        <a:pt x="18900" y="-900"/>
                        <a:pt x="18900" y="-900"/>
                        <a:pt x="18900" y="2700"/>
                      </a:cubicBezTo>
                      <a:cubicBezTo>
                        <a:pt x="18900" y="9900"/>
                        <a:pt x="18900" y="9900"/>
                        <a:pt x="18900" y="9900"/>
                      </a:cubicBezTo>
                      <a:cubicBezTo>
                        <a:pt x="18900" y="9900"/>
                        <a:pt x="18900" y="13500"/>
                        <a:pt x="18900" y="13500"/>
                      </a:cubicBezTo>
                      <a:cubicBezTo>
                        <a:pt x="18900" y="17100"/>
                        <a:pt x="13500" y="17100"/>
                        <a:pt x="13500" y="20700"/>
                      </a:cubicBezTo>
                      <a:cubicBezTo>
                        <a:pt x="13500" y="20700"/>
                        <a:pt x="8100" y="20700"/>
                        <a:pt x="8100" y="17100"/>
                      </a:cubicBezTo>
                      <a:cubicBezTo>
                        <a:pt x="-2700" y="13500"/>
                        <a:pt x="-2700" y="9900"/>
                        <a:pt x="8100" y="63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308" name="Freeform 429"/>
                <p:cNvSpPr/>
                <p:nvPr/>
              </p:nvSpPr>
              <p:spPr>
                <a:xfrm>
                  <a:off x="39381" y="141694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0800" y="0"/>
                      </a:moveTo>
                      <a:cubicBezTo>
                        <a:pt x="10800" y="0"/>
                        <a:pt x="21600" y="0"/>
                        <a:pt x="21600" y="10800"/>
                      </a:cubicBezTo>
                      <a:cubicBezTo>
                        <a:pt x="21600" y="10800"/>
                        <a:pt x="10800" y="10800"/>
                        <a:pt x="10800" y="21600"/>
                      </a:cubicBezTo>
                      <a:cubicBezTo>
                        <a:pt x="10800" y="10800"/>
                        <a:pt x="0" y="10800"/>
                        <a:pt x="0" y="0"/>
                      </a:cubicBezTo>
                      <a:cubicBezTo>
                        <a:pt x="0" y="0"/>
                        <a:pt x="10800" y="0"/>
                        <a:pt x="108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309" name="Freeform 430"/>
                <p:cNvSpPr/>
                <p:nvPr/>
              </p:nvSpPr>
              <p:spPr>
                <a:xfrm>
                  <a:off x="39050" y="12508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7382" fill="norm" stroke="1" extrusionOk="0">
                      <a:moveTo>
                        <a:pt x="21600" y="14400"/>
                      </a:moveTo>
                      <a:cubicBezTo>
                        <a:pt x="21600" y="14400"/>
                        <a:pt x="14400" y="14400"/>
                        <a:pt x="14400" y="14400"/>
                      </a:cubicBezTo>
                      <a:cubicBezTo>
                        <a:pt x="7200" y="21600"/>
                        <a:pt x="0" y="14400"/>
                        <a:pt x="0" y="7200"/>
                      </a:cubicBezTo>
                      <a:cubicBezTo>
                        <a:pt x="7200" y="7200"/>
                        <a:pt x="7200" y="0"/>
                        <a:pt x="7200" y="0"/>
                      </a:cubicBezTo>
                      <a:cubicBezTo>
                        <a:pt x="14400" y="7200"/>
                        <a:pt x="14400" y="7200"/>
                        <a:pt x="21600" y="144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310" name="Freeform 431"/>
                <p:cNvSpPr/>
                <p:nvPr/>
              </p:nvSpPr>
              <p:spPr>
                <a:xfrm>
                  <a:off x="38498" y="5995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5429" y="13500"/>
                      </a:moveTo>
                      <a:cubicBezTo>
                        <a:pt x="18514" y="13500"/>
                        <a:pt x="18514" y="16200"/>
                        <a:pt x="21600" y="18900"/>
                      </a:cubicBezTo>
                      <a:cubicBezTo>
                        <a:pt x="21600" y="18900"/>
                        <a:pt x="18514" y="18900"/>
                        <a:pt x="18514" y="21600"/>
                      </a:cubicBezTo>
                      <a:cubicBezTo>
                        <a:pt x="15429" y="21600"/>
                        <a:pt x="15429" y="21600"/>
                        <a:pt x="15429" y="21600"/>
                      </a:cubicBezTo>
                      <a:cubicBezTo>
                        <a:pt x="9257" y="18900"/>
                        <a:pt x="6171" y="18900"/>
                        <a:pt x="3086" y="16200"/>
                      </a:cubicBezTo>
                      <a:cubicBezTo>
                        <a:pt x="0" y="16200"/>
                        <a:pt x="0" y="13500"/>
                        <a:pt x="0" y="10800"/>
                      </a:cubicBezTo>
                      <a:cubicBezTo>
                        <a:pt x="3086" y="8100"/>
                        <a:pt x="3086" y="5400"/>
                        <a:pt x="3086" y="0"/>
                      </a:cubicBezTo>
                      <a:cubicBezTo>
                        <a:pt x="3086" y="0"/>
                        <a:pt x="3086" y="0"/>
                        <a:pt x="6171" y="0"/>
                      </a:cubicBezTo>
                      <a:cubicBezTo>
                        <a:pt x="6171" y="0"/>
                        <a:pt x="6171" y="0"/>
                        <a:pt x="6171" y="0"/>
                      </a:cubicBezTo>
                      <a:cubicBezTo>
                        <a:pt x="9257" y="0"/>
                        <a:pt x="9257" y="2700"/>
                        <a:pt x="9257" y="2700"/>
                      </a:cubicBezTo>
                      <a:cubicBezTo>
                        <a:pt x="9257" y="8100"/>
                        <a:pt x="9257" y="13500"/>
                        <a:pt x="15429" y="135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311" name="Freeform 432"/>
                <p:cNvSpPr/>
                <p:nvPr/>
              </p:nvSpPr>
              <p:spPr>
                <a:xfrm>
                  <a:off x="40374" y="42377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8318" fill="norm" stroke="1" extrusionOk="0">
                      <a:moveTo>
                        <a:pt x="21600" y="12918"/>
                      </a:moveTo>
                      <a:cubicBezTo>
                        <a:pt x="21600" y="12918"/>
                        <a:pt x="21600" y="18318"/>
                        <a:pt x="21600" y="18318"/>
                      </a:cubicBezTo>
                      <a:cubicBezTo>
                        <a:pt x="7200" y="18318"/>
                        <a:pt x="0" y="12918"/>
                        <a:pt x="0" y="7518"/>
                      </a:cubicBezTo>
                      <a:cubicBezTo>
                        <a:pt x="0" y="7518"/>
                        <a:pt x="0" y="2118"/>
                        <a:pt x="7200" y="2118"/>
                      </a:cubicBezTo>
                      <a:cubicBezTo>
                        <a:pt x="14400" y="-3282"/>
                        <a:pt x="21600" y="2118"/>
                        <a:pt x="21600" y="12918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312" name="Freeform 433"/>
                <p:cNvSpPr/>
                <p:nvPr/>
              </p:nvSpPr>
              <p:spPr>
                <a:xfrm>
                  <a:off x="42083" y="53444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6200" h="21600" fill="norm" stroke="1" extrusionOk="0">
                      <a:moveTo>
                        <a:pt x="16200" y="10800"/>
                      </a:moveTo>
                      <a:cubicBezTo>
                        <a:pt x="16200" y="16200"/>
                        <a:pt x="16200" y="21600"/>
                        <a:pt x="10800" y="21600"/>
                      </a:cubicBezTo>
                      <a:cubicBezTo>
                        <a:pt x="5400" y="21600"/>
                        <a:pt x="0" y="10800"/>
                        <a:pt x="0" y="10800"/>
                      </a:cubicBezTo>
                      <a:cubicBezTo>
                        <a:pt x="0" y="5400"/>
                        <a:pt x="5400" y="0"/>
                        <a:pt x="10800" y="0"/>
                      </a:cubicBezTo>
                      <a:cubicBezTo>
                        <a:pt x="21600" y="0"/>
                        <a:pt x="10800" y="5400"/>
                        <a:pt x="16200" y="108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313" name="Freeform 434"/>
                <p:cNvSpPr/>
                <p:nvPr/>
              </p:nvSpPr>
              <p:spPr>
                <a:xfrm>
                  <a:off x="43242" y="37670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4400" y="21600"/>
                      </a:moveTo>
                      <a:cubicBezTo>
                        <a:pt x="7200" y="21600"/>
                        <a:pt x="7200" y="14400"/>
                        <a:pt x="0" y="14400"/>
                      </a:cubicBezTo>
                      <a:cubicBezTo>
                        <a:pt x="7200" y="7200"/>
                        <a:pt x="7200" y="0"/>
                        <a:pt x="14400" y="0"/>
                      </a:cubicBezTo>
                      <a:cubicBezTo>
                        <a:pt x="14400" y="0"/>
                        <a:pt x="21600" y="7200"/>
                        <a:pt x="21600" y="14400"/>
                      </a:cubicBezTo>
                      <a:cubicBezTo>
                        <a:pt x="21600" y="14400"/>
                        <a:pt x="14400" y="21600"/>
                        <a:pt x="1440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314" name="Freeform 435"/>
                <p:cNvSpPr/>
                <p:nvPr/>
              </p:nvSpPr>
              <p:spPr>
                <a:xfrm>
                  <a:off x="43242" y="79478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4400" y="21600"/>
                      </a:moveTo>
                      <a:cubicBezTo>
                        <a:pt x="7200" y="21600"/>
                        <a:pt x="7200" y="10800"/>
                        <a:pt x="0" y="10800"/>
                      </a:cubicBezTo>
                      <a:cubicBezTo>
                        <a:pt x="7200" y="10800"/>
                        <a:pt x="7200" y="0"/>
                        <a:pt x="14400" y="0"/>
                      </a:cubicBezTo>
                      <a:cubicBezTo>
                        <a:pt x="14400" y="0"/>
                        <a:pt x="21600" y="10800"/>
                        <a:pt x="21600" y="21600"/>
                      </a:cubicBezTo>
                      <a:cubicBezTo>
                        <a:pt x="21600" y="21600"/>
                        <a:pt x="21600" y="21600"/>
                        <a:pt x="21600" y="21600"/>
                      </a:cubicBezTo>
                      <a:cubicBezTo>
                        <a:pt x="14400" y="21600"/>
                        <a:pt x="14400" y="21600"/>
                        <a:pt x="1440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315" name="Freeform 436"/>
                <p:cNvSpPr/>
                <p:nvPr/>
              </p:nvSpPr>
              <p:spPr>
                <a:xfrm>
                  <a:off x="18151" y="147933"/>
                  <a:ext cx="33427" cy="43905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389" h="21600" fill="norm" stroke="1" extrusionOk="0">
                      <a:moveTo>
                        <a:pt x="21389" y="19557"/>
                      </a:moveTo>
                      <a:cubicBezTo>
                        <a:pt x="20631" y="19557"/>
                        <a:pt x="20252" y="19849"/>
                        <a:pt x="19873" y="19849"/>
                      </a:cubicBezTo>
                      <a:cubicBezTo>
                        <a:pt x="19494" y="19849"/>
                        <a:pt x="19494" y="19557"/>
                        <a:pt x="19115" y="19557"/>
                      </a:cubicBezTo>
                      <a:cubicBezTo>
                        <a:pt x="18357" y="19557"/>
                        <a:pt x="17600" y="19265"/>
                        <a:pt x="16463" y="19265"/>
                      </a:cubicBezTo>
                      <a:cubicBezTo>
                        <a:pt x="16084" y="19265"/>
                        <a:pt x="15705" y="19557"/>
                        <a:pt x="16084" y="19849"/>
                      </a:cubicBezTo>
                      <a:cubicBezTo>
                        <a:pt x="16463" y="20141"/>
                        <a:pt x="16842" y="20432"/>
                        <a:pt x="16842" y="20432"/>
                      </a:cubicBezTo>
                      <a:cubicBezTo>
                        <a:pt x="17221" y="20724"/>
                        <a:pt x="17978" y="21308"/>
                        <a:pt x="18357" y="21600"/>
                      </a:cubicBezTo>
                      <a:cubicBezTo>
                        <a:pt x="3957" y="21600"/>
                        <a:pt x="3957" y="21600"/>
                        <a:pt x="3957" y="21600"/>
                      </a:cubicBezTo>
                      <a:cubicBezTo>
                        <a:pt x="3957" y="21600"/>
                        <a:pt x="3957" y="21308"/>
                        <a:pt x="3957" y="21308"/>
                      </a:cubicBezTo>
                      <a:cubicBezTo>
                        <a:pt x="4336" y="20724"/>
                        <a:pt x="4715" y="20141"/>
                        <a:pt x="5094" y="19557"/>
                      </a:cubicBezTo>
                      <a:cubicBezTo>
                        <a:pt x="5473" y="19265"/>
                        <a:pt x="5473" y="18973"/>
                        <a:pt x="5473" y="18973"/>
                      </a:cubicBezTo>
                      <a:cubicBezTo>
                        <a:pt x="5094" y="18681"/>
                        <a:pt x="4715" y="18681"/>
                        <a:pt x="4336" y="18973"/>
                      </a:cubicBezTo>
                      <a:cubicBezTo>
                        <a:pt x="3957" y="18973"/>
                        <a:pt x="3957" y="18973"/>
                        <a:pt x="3578" y="18973"/>
                      </a:cubicBezTo>
                      <a:cubicBezTo>
                        <a:pt x="2821" y="18973"/>
                        <a:pt x="1684" y="18973"/>
                        <a:pt x="1305" y="19265"/>
                      </a:cubicBezTo>
                      <a:cubicBezTo>
                        <a:pt x="547" y="19557"/>
                        <a:pt x="547" y="19265"/>
                        <a:pt x="168" y="19265"/>
                      </a:cubicBezTo>
                      <a:cubicBezTo>
                        <a:pt x="168" y="19265"/>
                        <a:pt x="-211" y="18973"/>
                        <a:pt x="168" y="18973"/>
                      </a:cubicBezTo>
                      <a:cubicBezTo>
                        <a:pt x="168" y="18681"/>
                        <a:pt x="547" y="18389"/>
                        <a:pt x="926" y="18097"/>
                      </a:cubicBezTo>
                      <a:cubicBezTo>
                        <a:pt x="1305" y="17805"/>
                        <a:pt x="1305" y="17514"/>
                        <a:pt x="1305" y="17222"/>
                      </a:cubicBezTo>
                      <a:cubicBezTo>
                        <a:pt x="3200" y="15762"/>
                        <a:pt x="4715" y="13719"/>
                        <a:pt x="5852" y="11968"/>
                      </a:cubicBezTo>
                      <a:cubicBezTo>
                        <a:pt x="5852" y="11676"/>
                        <a:pt x="6231" y="11676"/>
                        <a:pt x="5852" y="11676"/>
                      </a:cubicBezTo>
                      <a:cubicBezTo>
                        <a:pt x="5852" y="11384"/>
                        <a:pt x="5852" y="11384"/>
                        <a:pt x="5473" y="11384"/>
                      </a:cubicBezTo>
                      <a:cubicBezTo>
                        <a:pt x="5094" y="11676"/>
                        <a:pt x="4336" y="11384"/>
                        <a:pt x="3578" y="11968"/>
                      </a:cubicBezTo>
                      <a:cubicBezTo>
                        <a:pt x="2821" y="11384"/>
                        <a:pt x="2063" y="11676"/>
                        <a:pt x="1305" y="11676"/>
                      </a:cubicBezTo>
                      <a:cubicBezTo>
                        <a:pt x="1305" y="11676"/>
                        <a:pt x="1305" y="11384"/>
                        <a:pt x="1305" y="11384"/>
                      </a:cubicBezTo>
                      <a:cubicBezTo>
                        <a:pt x="3578" y="9049"/>
                        <a:pt x="5094" y="6422"/>
                        <a:pt x="7368" y="4378"/>
                      </a:cubicBezTo>
                      <a:cubicBezTo>
                        <a:pt x="8505" y="3211"/>
                        <a:pt x="9263" y="2335"/>
                        <a:pt x="9642" y="1168"/>
                      </a:cubicBezTo>
                      <a:cubicBezTo>
                        <a:pt x="10021" y="876"/>
                        <a:pt x="10400" y="584"/>
                        <a:pt x="10778" y="292"/>
                      </a:cubicBezTo>
                      <a:cubicBezTo>
                        <a:pt x="10778" y="0"/>
                        <a:pt x="11157" y="0"/>
                        <a:pt x="11157" y="0"/>
                      </a:cubicBezTo>
                      <a:cubicBezTo>
                        <a:pt x="11536" y="0"/>
                        <a:pt x="11915" y="292"/>
                        <a:pt x="11536" y="292"/>
                      </a:cubicBezTo>
                      <a:cubicBezTo>
                        <a:pt x="11536" y="876"/>
                        <a:pt x="11915" y="1168"/>
                        <a:pt x="12294" y="1459"/>
                      </a:cubicBezTo>
                      <a:cubicBezTo>
                        <a:pt x="12673" y="1751"/>
                        <a:pt x="13052" y="2043"/>
                        <a:pt x="13052" y="2335"/>
                      </a:cubicBezTo>
                      <a:cubicBezTo>
                        <a:pt x="13052" y="2335"/>
                        <a:pt x="13052" y="2627"/>
                        <a:pt x="13052" y="2627"/>
                      </a:cubicBezTo>
                      <a:cubicBezTo>
                        <a:pt x="13810" y="2627"/>
                        <a:pt x="13810" y="2919"/>
                        <a:pt x="13810" y="3211"/>
                      </a:cubicBezTo>
                      <a:cubicBezTo>
                        <a:pt x="14189" y="3795"/>
                        <a:pt x="14947" y="4378"/>
                        <a:pt x="15326" y="4962"/>
                      </a:cubicBezTo>
                      <a:cubicBezTo>
                        <a:pt x="16842" y="6422"/>
                        <a:pt x="17978" y="8465"/>
                        <a:pt x="19115" y="10216"/>
                      </a:cubicBezTo>
                      <a:cubicBezTo>
                        <a:pt x="19494" y="10508"/>
                        <a:pt x="19873" y="10800"/>
                        <a:pt x="19873" y="11092"/>
                      </a:cubicBezTo>
                      <a:cubicBezTo>
                        <a:pt x="19494" y="11384"/>
                        <a:pt x="18736" y="11092"/>
                        <a:pt x="18357" y="11092"/>
                      </a:cubicBezTo>
                      <a:cubicBezTo>
                        <a:pt x="17600" y="11384"/>
                        <a:pt x="16463" y="11384"/>
                        <a:pt x="15705" y="11676"/>
                      </a:cubicBezTo>
                      <a:cubicBezTo>
                        <a:pt x="14947" y="11676"/>
                        <a:pt x="14568" y="12259"/>
                        <a:pt x="14947" y="12551"/>
                      </a:cubicBezTo>
                      <a:cubicBezTo>
                        <a:pt x="15705" y="13427"/>
                        <a:pt x="16463" y="14595"/>
                        <a:pt x="17600" y="15178"/>
                      </a:cubicBezTo>
                      <a:cubicBezTo>
                        <a:pt x="18736" y="16346"/>
                        <a:pt x="19494" y="17222"/>
                        <a:pt x="20631" y="18389"/>
                      </a:cubicBezTo>
                      <a:cubicBezTo>
                        <a:pt x="20631" y="18681"/>
                        <a:pt x="21389" y="19265"/>
                        <a:pt x="21389" y="19557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316" name="Freeform 437"/>
                <p:cNvSpPr/>
                <p:nvPr/>
              </p:nvSpPr>
              <p:spPr>
                <a:xfrm>
                  <a:off x="43573" y="84054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8318" fill="norm" stroke="1" extrusionOk="0">
                      <a:moveTo>
                        <a:pt x="0" y="16200"/>
                      </a:moveTo>
                      <a:cubicBezTo>
                        <a:pt x="0" y="5400"/>
                        <a:pt x="0" y="0"/>
                        <a:pt x="10800" y="0"/>
                      </a:cubicBezTo>
                      <a:cubicBezTo>
                        <a:pt x="21600" y="0"/>
                        <a:pt x="21600" y="5400"/>
                        <a:pt x="21600" y="5400"/>
                      </a:cubicBezTo>
                      <a:cubicBezTo>
                        <a:pt x="21600" y="16200"/>
                        <a:pt x="10800" y="21600"/>
                        <a:pt x="0" y="16200"/>
                      </a:cubicBezTo>
                      <a:cubicBezTo>
                        <a:pt x="0" y="16200"/>
                        <a:pt x="0" y="16200"/>
                        <a:pt x="0" y="162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317" name="Freeform 438"/>
                <p:cNvSpPr/>
                <p:nvPr/>
              </p:nvSpPr>
              <p:spPr>
                <a:xfrm>
                  <a:off x="43573" y="12980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7280" fill="norm" stroke="1" extrusionOk="0">
                      <a:moveTo>
                        <a:pt x="0" y="8640"/>
                      </a:moveTo>
                      <a:cubicBezTo>
                        <a:pt x="0" y="0"/>
                        <a:pt x="2700" y="0"/>
                        <a:pt x="8100" y="0"/>
                      </a:cubicBezTo>
                      <a:cubicBezTo>
                        <a:pt x="10800" y="0"/>
                        <a:pt x="10800" y="0"/>
                        <a:pt x="10800" y="0"/>
                      </a:cubicBezTo>
                      <a:cubicBezTo>
                        <a:pt x="10800" y="0"/>
                        <a:pt x="10800" y="0"/>
                        <a:pt x="10800" y="0"/>
                      </a:cubicBezTo>
                      <a:cubicBezTo>
                        <a:pt x="18900" y="0"/>
                        <a:pt x="21600" y="0"/>
                        <a:pt x="21600" y="4320"/>
                      </a:cubicBezTo>
                      <a:cubicBezTo>
                        <a:pt x="21600" y="12960"/>
                        <a:pt x="16200" y="12960"/>
                        <a:pt x="13500" y="17280"/>
                      </a:cubicBezTo>
                      <a:cubicBezTo>
                        <a:pt x="13500" y="17280"/>
                        <a:pt x="10800" y="17280"/>
                        <a:pt x="8100" y="17280"/>
                      </a:cubicBezTo>
                      <a:cubicBezTo>
                        <a:pt x="5400" y="12960"/>
                        <a:pt x="0" y="21600"/>
                        <a:pt x="0" y="864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318" name="Freeform 439"/>
                <p:cNvSpPr/>
                <p:nvPr/>
              </p:nvSpPr>
              <p:spPr>
                <a:xfrm>
                  <a:off x="44623" y="6083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069" h="21600" fill="norm" stroke="1" extrusionOk="0">
                      <a:moveTo>
                        <a:pt x="19069" y="4320"/>
                      </a:moveTo>
                      <a:cubicBezTo>
                        <a:pt x="19069" y="8640"/>
                        <a:pt x="19069" y="8640"/>
                        <a:pt x="19069" y="8640"/>
                      </a:cubicBezTo>
                      <a:cubicBezTo>
                        <a:pt x="19069" y="12960"/>
                        <a:pt x="19069" y="12960"/>
                        <a:pt x="19069" y="17280"/>
                      </a:cubicBezTo>
                      <a:cubicBezTo>
                        <a:pt x="19069" y="17280"/>
                        <a:pt x="10429" y="21600"/>
                        <a:pt x="6109" y="21600"/>
                      </a:cubicBezTo>
                      <a:cubicBezTo>
                        <a:pt x="1789" y="21600"/>
                        <a:pt x="-2531" y="17280"/>
                        <a:pt x="1789" y="12960"/>
                      </a:cubicBezTo>
                      <a:cubicBezTo>
                        <a:pt x="1789" y="8640"/>
                        <a:pt x="1789" y="4320"/>
                        <a:pt x="6109" y="0"/>
                      </a:cubicBezTo>
                      <a:cubicBezTo>
                        <a:pt x="6109" y="0"/>
                        <a:pt x="6109" y="0"/>
                        <a:pt x="10429" y="0"/>
                      </a:cubicBezTo>
                      <a:cubicBezTo>
                        <a:pt x="10429" y="0"/>
                        <a:pt x="19069" y="0"/>
                        <a:pt x="19069" y="432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319" name="Freeform 440"/>
                <p:cNvSpPr/>
                <p:nvPr/>
              </p:nvSpPr>
              <p:spPr>
                <a:xfrm>
                  <a:off x="40761" y="70847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968" h="20435" fill="norm" stroke="1" extrusionOk="0">
                      <a:moveTo>
                        <a:pt x="10232" y="19145"/>
                      </a:moveTo>
                      <a:cubicBezTo>
                        <a:pt x="7958" y="21109"/>
                        <a:pt x="6821" y="21109"/>
                        <a:pt x="5684" y="17182"/>
                      </a:cubicBezTo>
                      <a:cubicBezTo>
                        <a:pt x="4547" y="15218"/>
                        <a:pt x="4547" y="13254"/>
                        <a:pt x="3411" y="15218"/>
                      </a:cubicBezTo>
                      <a:cubicBezTo>
                        <a:pt x="2274" y="15218"/>
                        <a:pt x="1137" y="15218"/>
                        <a:pt x="0" y="15218"/>
                      </a:cubicBezTo>
                      <a:cubicBezTo>
                        <a:pt x="0" y="13254"/>
                        <a:pt x="0" y="11291"/>
                        <a:pt x="0" y="9327"/>
                      </a:cubicBezTo>
                      <a:cubicBezTo>
                        <a:pt x="1137" y="7364"/>
                        <a:pt x="2274" y="3436"/>
                        <a:pt x="2274" y="1473"/>
                      </a:cubicBezTo>
                      <a:cubicBezTo>
                        <a:pt x="3411" y="-491"/>
                        <a:pt x="3411" y="-491"/>
                        <a:pt x="4547" y="1473"/>
                      </a:cubicBezTo>
                      <a:cubicBezTo>
                        <a:pt x="4547" y="1473"/>
                        <a:pt x="5684" y="3436"/>
                        <a:pt x="5684" y="5400"/>
                      </a:cubicBezTo>
                      <a:cubicBezTo>
                        <a:pt x="6821" y="9327"/>
                        <a:pt x="6821" y="9327"/>
                        <a:pt x="9095" y="9327"/>
                      </a:cubicBezTo>
                      <a:cubicBezTo>
                        <a:pt x="10232" y="9327"/>
                        <a:pt x="11368" y="9327"/>
                        <a:pt x="13642" y="5400"/>
                      </a:cubicBezTo>
                      <a:cubicBezTo>
                        <a:pt x="15916" y="3436"/>
                        <a:pt x="18189" y="3436"/>
                        <a:pt x="20463" y="7364"/>
                      </a:cubicBezTo>
                      <a:cubicBezTo>
                        <a:pt x="20463" y="7364"/>
                        <a:pt x="21600" y="9327"/>
                        <a:pt x="20463" y="9327"/>
                      </a:cubicBezTo>
                      <a:cubicBezTo>
                        <a:pt x="20463" y="9327"/>
                        <a:pt x="19326" y="11291"/>
                        <a:pt x="19326" y="11291"/>
                      </a:cubicBezTo>
                      <a:cubicBezTo>
                        <a:pt x="15916" y="11291"/>
                        <a:pt x="13642" y="17182"/>
                        <a:pt x="10232" y="19145"/>
                      </a:cubicBezTo>
                      <a:cubicBezTo>
                        <a:pt x="10232" y="19145"/>
                        <a:pt x="10232" y="19145"/>
                        <a:pt x="10232" y="19145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320" name="Freeform 441"/>
                <p:cNvSpPr/>
                <p:nvPr/>
              </p:nvSpPr>
              <p:spPr>
                <a:xfrm>
                  <a:off x="43467" y="4660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127" h="21600" fill="norm" stroke="1" extrusionOk="0">
                      <a:moveTo>
                        <a:pt x="2454" y="14954"/>
                      </a:moveTo>
                      <a:cubicBezTo>
                        <a:pt x="4418" y="14954"/>
                        <a:pt x="8345" y="13292"/>
                        <a:pt x="8345" y="11631"/>
                      </a:cubicBezTo>
                      <a:cubicBezTo>
                        <a:pt x="10309" y="9969"/>
                        <a:pt x="10309" y="8308"/>
                        <a:pt x="10309" y="6646"/>
                      </a:cubicBezTo>
                      <a:cubicBezTo>
                        <a:pt x="10309" y="3323"/>
                        <a:pt x="10309" y="1662"/>
                        <a:pt x="12272" y="0"/>
                      </a:cubicBezTo>
                      <a:cubicBezTo>
                        <a:pt x="14236" y="0"/>
                        <a:pt x="18163" y="3323"/>
                        <a:pt x="18163" y="4985"/>
                      </a:cubicBezTo>
                      <a:cubicBezTo>
                        <a:pt x="18163" y="4985"/>
                        <a:pt x="20127" y="4985"/>
                        <a:pt x="20127" y="4985"/>
                      </a:cubicBezTo>
                      <a:cubicBezTo>
                        <a:pt x="18163" y="8308"/>
                        <a:pt x="18163" y="11631"/>
                        <a:pt x="14236" y="11631"/>
                      </a:cubicBezTo>
                      <a:cubicBezTo>
                        <a:pt x="10309" y="13292"/>
                        <a:pt x="10309" y="16615"/>
                        <a:pt x="8345" y="18277"/>
                      </a:cubicBezTo>
                      <a:cubicBezTo>
                        <a:pt x="8345" y="19938"/>
                        <a:pt x="6382" y="21600"/>
                        <a:pt x="4418" y="21600"/>
                      </a:cubicBezTo>
                      <a:cubicBezTo>
                        <a:pt x="2454" y="21600"/>
                        <a:pt x="491" y="19938"/>
                        <a:pt x="491" y="18277"/>
                      </a:cubicBezTo>
                      <a:cubicBezTo>
                        <a:pt x="491" y="18277"/>
                        <a:pt x="-1473" y="14954"/>
                        <a:pt x="2454" y="14954"/>
                      </a:cubicBezTo>
                      <a:cubicBezTo>
                        <a:pt x="2454" y="14954"/>
                        <a:pt x="2454" y="14954"/>
                        <a:pt x="2454" y="14954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321" name="Freeform 442"/>
                <p:cNvSpPr/>
                <p:nvPr/>
              </p:nvSpPr>
              <p:spPr>
                <a:xfrm>
                  <a:off x="47103" y="3480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0800" y="0"/>
                      </a:moveTo>
                      <a:cubicBezTo>
                        <a:pt x="10800" y="7200"/>
                        <a:pt x="16200" y="7200"/>
                        <a:pt x="21600" y="14400"/>
                      </a:cubicBezTo>
                      <a:cubicBezTo>
                        <a:pt x="21600" y="14400"/>
                        <a:pt x="16200" y="14400"/>
                        <a:pt x="16200" y="14400"/>
                      </a:cubicBezTo>
                      <a:cubicBezTo>
                        <a:pt x="10800" y="21600"/>
                        <a:pt x="10800" y="21600"/>
                        <a:pt x="5400" y="21600"/>
                      </a:cubicBezTo>
                      <a:cubicBezTo>
                        <a:pt x="0" y="21600"/>
                        <a:pt x="0" y="14400"/>
                        <a:pt x="0" y="7200"/>
                      </a:cubicBezTo>
                      <a:cubicBezTo>
                        <a:pt x="0" y="7200"/>
                        <a:pt x="5400" y="7200"/>
                        <a:pt x="5400" y="0"/>
                      </a:cubicBezTo>
                      <a:cubicBezTo>
                        <a:pt x="5400" y="0"/>
                        <a:pt x="10800" y="0"/>
                        <a:pt x="108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322" name="Freeform 443"/>
                <p:cNvSpPr/>
                <p:nvPr/>
              </p:nvSpPr>
              <p:spPr>
                <a:xfrm>
                  <a:off x="48206" y="77934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21600"/>
                      </a:moveTo>
                      <a:cubicBezTo>
                        <a:pt x="10800" y="21600"/>
                        <a:pt x="10800" y="21600"/>
                        <a:pt x="0" y="21600"/>
                      </a:cubicBezTo>
                      <a:cubicBezTo>
                        <a:pt x="0" y="21600"/>
                        <a:pt x="0" y="21600"/>
                        <a:pt x="0" y="21600"/>
                      </a:cubicBezTo>
                      <a:cubicBezTo>
                        <a:pt x="10800" y="0"/>
                        <a:pt x="10800" y="0"/>
                        <a:pt x="10800" y="0"/>
                      </a:cubicBezTo>
                      <a:cubicBezTo>
                        <a:pt x="10800" y="0"/>
                        <a:pt x="10800" y="21600"/>
                        <a:pt x="2160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323" name="Freeform 444"/>
                <p:cNvSpPr/>
                <p:nvPr/>
              </p:nvSpPr>
              <p:spPr>
                <a:xfrm>
                  <a:off x="47654" y="4186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0"/>
                      </a:moveTo>
                      <a:cubicBezTo>
                        <a:pt x="21600" y="7200"/>
                        <a:pt x="21600" y="14400"/>
                        <a:pt x="16200" y="21600"/>
                      </a:cubicBezTo>
                      <a:cubicBezTo>
                        <a:pt x="16200" y="21600"/>
                        <a:pt x="10800" y="21600"/>
                        <a:pt x="10800" y="21600"/>
                      </a:cubicBezTo>
                      <a:cubicBezTo>
                        <a:pt x="5400" y="21600"/>
                        <a:pt x="5400" y="21600"/>
                        <a:pt x="5400" y="21600"/>
                      </a:cubicBezTo>
                      <a:cubicBezTo>
                        <a:pt x="5400" y="14400"/>
                        <a:pt x="0" y="14400"/>
                        <a:pt x="0" y="7200"/>
                      </a:cubicBezTo>
                      <a:cubicBezTo>
                        <a:pt x="5400" y="0"/>
                        <a:pt x="5400" y="0"/>
                        <a:pt x="10800" y="0"/>
                      </a:cubicBezTo>
                      <a:cubicBezTo>
                        <a:pt x="16200" y="0"/>
                        <a:pt x="21600" y="0"/>
                        <a:pt x="216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324" name="Freeform 445"/>
                <p:cNvSpPr/>
                <p:nvPr/>
              </p:nvSpPr>
              <p:spPr>
                <a:xfrm>
                  <a:off x="48537" y="14577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0"/>
                      </a:moveTo>
                      <a:cubicBezTo>
                        <a:pt x="21600" y="10800"/>
                        <a:pt x="21600" y="10800"/>
                        <a:pt x="21600" y="16200"/>
                      </a:cubicBezTo>
                      <a:cubicBezTo>
                        <a:pt x="21600" y="16200"/>
                        <a:pt x="21600" y="21600"/>
                        <a:pt x="21600" y="21600"/>
                      </a:cubicBezTo>
                      <a:cubicBezTo>
                        <a:pt x="0" y="21600"/>
                        <a:pt x="0" y="16200"/>
                        <a:pt x="0" y="10800"/>
                      </a:cubicBezTo>
                      <a:cubicBezTo>
                        <a:pt x="0" y="10800"/>
                        <a:pt x="0" y="5400"/>
                        <a:pt x="216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325" name="Freeform 446"/>
                <p:cNvSpPr/>
                <p:nvPr/>
              </p:nvSpPr>
              <p:spPr>
                <a:xfrm>
                  <a:off x="48868" y="13507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0800" y="21600"/>
                      </a:moveTo>
                      <a:cubicBezTo>
                        <a:pt x="5400" y="21600"/>
                        <a:pt x="0" y="16200"/>
                        <a:pt x="0" y="5400"/>
                      </a:cubicBezTo>
                      <a:cubicBezTo>
                        <a:pt x="0" y="5400"/>
                        <a:pt x="10800" y="0"/>
                        <a:pt x="10800" y="0"/>
                      </a:cubicBezTo>
                      <a:cubicBezTo>
                        <a:pt x="10800" y="0"/>
                        <a:pt x="21600" y="5400"/>
                        <a:pt x="21600" y="10800"/>
                      </a:cubicBezTo>
                      <a:cubicBezTo>
                        <a:pt x="21600" y="16200"/>
                        <a:pt x="16200" y="21600"/>
                        <a:pt x="1080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326" name="Freeform 447"/>
                <p:cNvSpPr/>
                <p:nvPr/>
              </p:nvSpPr>
              <p:spPr>
                <a:xfrm>
                  <a:off x="49419" y="53824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9200" fill="norm" stroke="1" extrusionOk="0">
                      <a:moveTo>
                        <a:pt x="21600" y="10560"/>
                      </a:moveTo>
                      <a:cubicBezTo>
                        <a:pt x="18000" y="14880"/>
                        <a:pt x="14400" y="14880"/>
                        <a:pt x="14400" y="19200"/>
                      </a:cubicBezTo>
                      <a:cubicBezTo>
                        <a:pt x="10800" y="19200"/>
                        <a:pt x="10800" y="19200"/>
                        <a:pt x="10800" y="14880"/>
                      </a:cubicBezTo>
                      <a:cubicBezTo>
                        <a:pt x="7200" y="14880"/>
                        <a:pt x="7200" y="14880"/>
                        <a:pt x="3600" y="10560"/>
                      </a:cubicBezTo>
                      <a:cubicBezTo>
                        <a:pt x="3600" y="6240"/>
                        <a:pt x="3600" y="1920"/>
                        <a:pt x="0" y="1920"/>
                      </a:cubicBezTo>
                      <a:cubicBezTo>
                        <a:pt x="3600" y="1920"/>
                        <a:pt x="7200" y="-2400"/>
                        <a:pt x="10800" y="1920"/>
                      </a:cubicBezTo>
                      <a:cubicBezTo>
                        <a:pt x="14400" y="1920"/>
                        <a:pt x="14400" y="6240"/>
                        <a:pt x="21600" y="1056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327" name="Freeform 448"/>
                <p:cNvSpPr/>
                <p:nvPr/>
              </p:nvSpPr>
              <p:spPr>
                <a:xfrm>
                  <a:off x="50889" y="15541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7587" h="18600" fill="norm" stroke="1" extrusionOk="0">
                      <a:moveTo>
                        <a:pt x="2838" y="7800"/>
                      </a:moveTo>
                      <a:cubicBezTo>
                        <a:pt x="2838" y="7800"/>
                        <a:pt x="2838" y="-3000"/>
                        <a:pt x="11478" y="2400"/>
                      </a:cubicBezTo>
                      <a:cubicBezTo>
                        <a:pt x="11478" y="2400"/>
                        <a:pt x="15798" y="-3000"/>
                        <a:pt x="15798" y="2400"/>
                      </a:cubicBezTo>
                      <a:cubicBezTo>
                        <a:pt x="20118" y="7800"/>
                        <a:pt x="15798" y="13200"/>
                        <a:pt x="11478" y="18600"/>
                      </a:cubicBezTo>
                      <a:cubicBezTo>
                        <a:pt x="11478" y="18600"/>
                        <a:pt x="7158" y="18600"/>
                        <a:pt x="7158" y="18600"/>
                      </a:cubicBezTo>
                      <a:cubicBezTo>
                        <a:pt x="-1482" y="18600"/>
                        <a:pt x="-1482" y="18600"/>
                        <a:pt x="2838" y="78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328" name="Freeform 449"/>
                <p:cNvSpPr/>
                <p:nvPr/>
              </p:nvSpPr>
              <p:spPr>
                <a:xfrm>
                  <a:off x="51515" y="132758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10800"/>
                      </a:moveTo>
                      <a:cubicBezTo>
                        <a:pt x="21600" y="10800"/>
                        <a:pt x="14400" y="16200"/>
                        <a:pt x="14400" y="21600"/>
                      </a:cubicBezTo>
                      <a:cubicBezTo>
                        <a:pt x="7200" y="16200"/>
                        <a:pt x="0" y="16200"/>
                        <a:pt x="0" y="10800"/>
                      </a:cubicBezTo>
                      <a:cubicBezTo>
                        <a:pt x="0" y="5400"/>
                        <a:pt x="7200" y="0"/>
                        <a:pt x="14400" y="0"/>
                      </a:cubicBezTo>
                      <a:cubicBezTo>
                        <a:pt x="14400" y="5400"/>
                        <a:pt x="21600" y="5400"/>
                        <a:pt x="21600" y="108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329" name="Freeform 450"/>
                <p:cNvSpPr/>
                <p:nvPr/>
              </p:nvSpPr>
              <p:spPr>
                <a:xfrm>
                  <a:off x="51294" y="48701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10800"/>
                      </a:moveTo>
                      <a:cubicBezTo>
                        <a:pt x="21600" y="18000"/>
                        <a:pt x="21600" y="18000"/>
                        <a:pt x="10800" y="21600"/>
                      </a:cubicBezTo>
                      <a:cubicBezTo>
                        <a:pt x="5400" y="21600"/>
                        <a:pt x="0" y="14400"/>
                        <a:pt x="0" y="10800"/>
                      </a:cubicBezTo>
                      <a:cubicBezTo>
                        <a:pt x="0" y="7200"/>
                        <a:pt x="10800" y="0"/>
                        <a:pt x="10800" y="0"/>
                      </a:cubicBezTo>
                      <a:cubicBezTo>
                        <a:pt x="16200" y="0"/>
                        <a:pt x="21600" y="7200"/>
                        <a:pt x="21600" y="108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330" name="Freeform 451"/>
                <p:cNvSpPr/>
                <p:nvPr/>
              </p:nvSpPr>
              <p:spPr>
                <a:xfrm>
                  <a:off x="53059" y="160557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0800" y="0"/>
                      </a:moveTo>
                      <a:cubicBezTo>
                        <a:pt x="10800" y="0"/>
                        <a:pt x="21600" y="0"/>
                        <a:pt x="21600" y="10800"/>
                      </a:cubicBezTo>
                      <a:cubicBezTo>
                        <a:pt x="21600" y="10800"/>
                        <a:pt x="21600" y="10800"/>
                        <a:pt x="10800" y="21600"/>
                      </a:cubicBezTo>
                      <a:cubicBezTo>
                        <a:pt x="10800" y="10800"/>
                        <a:pt x="0" y="10800"/>
                        <a:pt x="0" y="10800"/>
                      </a:cubicBezTo>
                      <a:cubicBezTo>
                        <a:pt x="0" y="0"/>
                        <a:pt x="10800" y="0"/>
                        <a:pt x="108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331" name="Freeform 452"/>
                <p:cNvSpPr/>
                <p:nvPr/>
              </p:nvSpPr>
              <p:spPr>
                <a:xfrm>
                  <a:off x="51515" y="12760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299" h="19774" fill="norm" stroke="1" extrusionOk="0">
                      <a:moveTo>
                        <a:pt x="18486" y="11134"/>
                      </a:moveTo>
                      <a:cubicBezTo>
                        <a:pt x="16523" y="11134"/>
                        <a:pt x="14559" y="11134"/>
                        <a:pt x="12595" y="11134"/>
                      </a:cubicBezTo>
                      <a:cubicBezTo>
                        <a:pt x="10632" y="13294"/>
                        <a:pt x="8668" y="13294"/>
                        <a:pt x="8668" y="15454"/>
                      </a:cubicBezTo>
                      <a:cubicBezTo>
                        <a:pt x="6705" y="17614"/>
                        <a:pt x="6705" y="19774"/>
                        <a:pt x="2777" y="19774"/>
                      </a:cubicBezTo>
                      <a:cubicBezTo>
                        <a:pt x="814" y="19774"/>
                        <a:pt x="-1150" y="17614"/>
                        <a:pt x="814" y="13294"/>
                      </a:cubicBezTo>
                      <a:cubicBezTo>
                        <a:pt x="2777" y="8974"/>
                        <a:pt x="4741" y="2494"/>
                        <a:pt x="10632" y="2494"/>
                      </a:cubicBezTo>
                      <a:cubicBezTo>
                        <a:pt x="12595" y="-1826"/>
                        <a:pt x="14559" y="334"/>
                        <a:pt x="16523" y="2494"/>
                      </a:cubicBezTo>
                      <a:cubicBezTo>
                        <a:pt x="18486" y="2494"/>
                        <a:pt x="20450" y="6814"/>
                        <a:pt x="18486" y="8974"/>
                      </a:cubicBezTo>
                      <a:cubicBezTo>
                        <a:pt x="18486" y="8974"/>
                        <a:pt x="18486" y="11134"/>
                        <a:pt x="18486" y="11134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332" name="Freeform 453"/>
                <p:cNvSpPr/>
                <p:nvPr/>
              </p:nvSpPr>
              <p:spPr>
                <a:xfrm>
                  <a:off x="55045" y="3888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21600"/>
                      </a:moveTo>
                      <a:cubicBezTo>
                        <a:pt x="21600" y="21600"/>
                        <a:pt x="0" y="0"/>
                        <a:pt x="0" y="0"/>
                      </a:cubicBezTo>
                      <a:cubicBezTo>
                        <a:pt x="21600" y="0"/>
                        <a:pt x="21600" y="0"/>
                        <a:pt x="21600" y="0"/>
                      </a:cubicBezTo>
                      <a:cubicBezTo>
                        <a:pt x="21600" y="0"/>
                        <a:pt x="21600" y="0"/>
                        <a:pt x="21600" y="0"/>
                      </a:cubicBezTo>
                      <a:cubicBezTo>
                        <a:pt x="21600" y="0"/>
                        <a:pt x="21600" y="0"/>
                        <a:pt x="2160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333" name="Freeform 454"/>
                <p:cNvSpPr/>
                <p:nvPr/>
              </p:nvSpPr>
              <p:spPr>
                <a:xfrm>
                  <a:off x="55548" y="4428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491" h="21600" fill="norm" stroke="1" extrusionOk="0">
                      <a:moveTo>
                        <a:pt x="5091" y="4320"/>
                      </a:moveTo>
                      <a:cubicBezTo>
                        <a:pt x="5091" y="4320"/>
                        <a:pt x="8691" y="0"/>
                        <a:pt x="12291" y="0"/>
                      </a:cubicBezTo>
                      <a:cubicBezTo>
                        <a:pt x="15891" y="0"/>
                        <a:pt x="19491" y="4320"/>
                        <a:pt x="19491" y="8640"/>
                      </a:cubicBezTo>
                      <a:cubicBezTo>
                        <a:pt x="19491" y="8640"/>
                        <a:pt x="19491" y="12960"/>
                        <a:pt x="15891" y="17280"/>
                      </a:cubicBezTo>
                      <a:cubicBezTo>
                        <a:pt x="12291" y="17280"/>
                        <a:pt x="12291" y="17280"/>
                        <a:pt x="8691" y="21600"/>
                      </a:cubicBezTo>
                      <a:cubicBezTo>
                        <a:pt x="5091" y="17280"/>
                        <a:pt x="1491" y="17280"/>
                        <a:pt x="1491" y="12960"/>
                      </a:cubicBezTo>
                      <a:cubicBezTo>
                        <a:pt x="-2109" y="8640"/>
                        <a:pt x="1491" y="8640"/>
                        <a:pt x="5091" y="432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334" name="Freeform 455"/>
                <p:cNvSpPr/>
                <p:nvPr/>
              </p:nvSpPr>
              <p:spPr>
                <a:xfrm>
                  <a:off x="57242" y="138384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65" h="21600" fill="norm" stroke="1" extrusionOk="0">
                      <a:moveTo>
                        <a:pt x="9565" y="3086"/>
                      </a:moveTo>
                      <a:cubicBezTo>
                        <a:pt x="9565" y="6171"/>
                        <a:pt x="13165" y="9257"/>
                        <a:pt x="16765" y="12343"/>
                      </a:cubicBezTo>
                      <a:cubicBezTo>
                        <a:pt x="20365" y="12343"/>
                        <a:pt x="20365" y="15429"/>
                        <a:pt x="20365" y="18514"/>
                      </a:cubicBezTo>
                      <a:cubicBezTo>
                        <a:pt x="20365" y="21600"/>
                        <a:pt x="16765" y="21600"/>
                        <a:pt x="13165" y="21600"/>
                      </a:cubicBezTo>
                      <a:cubicBezTo>
                        <a:pt x="9565" y="21600"/>
                        <a:pt x="9565" y="18514"/>
                        <a:pt x="5965" y="18514"/>
                      </a:cubicBezTo>
                      <a:cubicBezTo>
                        <a:pt x="-1235" y="15429"/>
                        <a:pt x="-1235" y="12343"/>
                        <a:pt x="2365" y="3086"/>
                      </a:cubicBezTo>
                      <a:cubicBezTo>
                        <a:pt x="2365" y="0"/>
                        <a:pt x="5965" y="0"/>
                        <a:pt x="5965" y="0"/>
                      </a:cubicBezTo>
                      <a:cubicBezTo>
                        <a:pt x="5965" y="0"/>
                        <a:pt x="5965" y="0"/>
                        <a:pt x="9565" y="3086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335" name="Freeform 456"/>
                <p:cNvSpPr/>
                <p:nvPr/>
              </p:nvSpPr>
              <p:spPr>
                <a:xfrm>
                  <a:off x="58503" y="129780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520" h="21600" fill="norm" stroke="1" extrusionOk="0">
                      <a:moveTo>
                        <a:pt x="17280" y="16200"/>
                      </a:moveTo>
                      <a:cubicBezTo>
                        <a:pt x="8640" y="16200"/>
                        <a:pt x="4320" y="21600"/>
                        <a:pt x="0" y="21600"/>
                      </a:cubicBezTo>
                      <a:cubicBezTo>
                        <a:pt x="0" y="21600"/>
                        <a:pt x="0" y="21600"/>
                        <a:pt x="0" y="21600"/>
                      </a:cubicBezTo>
                      <a:cubicBezTo>
                        <a:pt x="0" y="16200"/>
                        <a:pt x="0" y="10800"/>
                        <a:pt x="0" y="10800"/>
                      </a:cubicBezTo>
                      <a:cubicBezTo>
                        <a:pt x="4320" y="5400"/>
                        <a:pt x="8640" y="5400"/>
                        <a:pt x="12960" y="0"/>
                      </a:cubicBezTo>
                      <a:cubicBezTo>
                        <a:pt x="12960" y="0"/>
                        <a:pt x="17280" y="5400"/>
                        <a:pt x="17280" y="5400"/>
                      </a:cubicBezTo>
                      <a:cubicBezTo>
                        <a:pt x="21600" y="10800"/>
                        <a:pt x="21600" y="16200"/>
                        <a:pt x="17280" y="162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336" name="Freeform 457"/>
                <p:cNvSpPr/>
                <p:nvPr/>
              </p:nvSpPr>
              <p:spPr>
                <a:xfrm>
                  <a:off x="57175" y="153931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938" h="20541" fill="norm" stroke="1" extrusionOk="0">
                      <a:moveTo>
                        <a:pt x="0" y="14370"/>
                      </a:moveTo>
                      <a:cubicBezTo>
                        <a:pt x="1662" y="11284"/>
                        <a:pt x="3323" y="8198"/>
                        <a:pt x="4985" y="8198"/>
                      </a:cubicBezTo>
                      <a:cubicBezTo>
                        <a:pt x="6646" y="8198"/>
                        <a:pt x="8308" y="5112"/>
                        <a:pt x="8308" y="2027"/>
                      </a:cubicBezTo>
                      <a:cubicBezTo>
                        <a:pt x="11631" y="-1059"/>
                        <a:pt x="14954" y="-1059"/>
                        <a:pt x="18277" y="5112"/>
                      </a:cubicBezTo>
                      <a:cubicBezTo>
                        <a:pt x="18277" y="8198"/>
                        <a:pt x="18277" y="8198"/>
                        <a:pt x="18277" y="8198"/>
                      </a:cubicBezTo>
                      <a:cubicBezTo>
                        <a:pt x="21600" y="17455"/>
                        <a:pt x="19938" y="20541"/>
                        <a:pt x="13292" y="20541"/>
                      </a:cubicBezTo>
                      <a:cubicBezTo>
                        <a:pt x="13292" y="20541"/>
                        <a:pt x="11631" y="20541"/>
                        <a:pt x="11631" y="20541"/>
                      </a:cubicBezTo>
                      <a:cubicBezTo>
                        <a:pt x="8308" y="17455"/>
                        <a:pt x="6646" y="17455"/>
                        <a:pt x="4985" y="20541"/>
                      </a:cubicBezTo>
                      <a:cubicBezTo>
                        <a:pt x="3323" y="20541"/>
                        <a:pt x="1662" y="20541"/>
                        <a:pt x="1662" y="20541"/>
                      </a:cubicBezTo>
                      <a:cubicBezTo>
                        <a:pt x="0" y="17455"/>
                        <a:pt x="0" y="14370"/>
                        <a:pt x="0" y="1437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337" name="Freeform 458"/>
                <p:cNvSpPr/>
                <p:nvPr/>
              </p:nvSpPr>
              <p:spPr>
                <a:xfrm>
                  <a:off x="49812" y="172202"/>
                  <a:ext cx="19637" cy="19636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0291" y="20291"/>
                      </a:moveTo>
                      <a:cubicBezTo>
                        <a:pt x="20945" y="20291"/>
                        <a:pt x="20945" y="20945"/>
                        <a:pt x="21600" y="21600"/>
                      </a:cubicBezTo>
                      <a:cubicBezTo>
                        <a:pt x="0" y="21600"/>
                        <a:pt x="0" y="21600"/>
                        <a:pt x="0" y="21600"/>
                      </a:cubicBezTo>
                      <a:cubicBezTo>
                        <a:pt x="655" y="21600"/>
                        <a:pt x="655" y="21600"/>
                        <a:pt x="655" y="21600"/>
                      </a:cubicBezTo>
                      <a:cubicBezTo>
                        <a:pt x="1964" y="20945"/>
                        <a:pt x="2618" y="19636"/>
                        <a:pt x="3273" y="18327"/>
                      </a:cubicBezTo>
                      <a:cubicBezTo>
                        <a:pt x="3927" y="17018"/>
                        <a:pt x="5236" y="16364"/>
                        <a:pt x="5891" y="15055"/>
                      </a:cubicBezTo>
                      <a:cubicBezTo>
                        <a:pt x="5891" y="14400"/>
                        <a:pt x="5891" y="14400"/>
                        <a:pt x="5891" y="14400"/>
                      </a:cubicBezTo>
                      <a:cubicBezTo>
                        <a:pt x="5891" y="14400"/>
                        <a:pt x="5891" y="13745"/>
                        <a:pt x="5891" y="13745"/>
                      </a:cubicBezTo>
                      <a:cubicBezTo>
                        <a:pt x="5236" y="13745"/>
                        <a:pt x="5236" y="12436"/>
                        <a:pt x="3927" y="13745"/>
                      </a:cubicBezTo>
                      <a:cubicBezTo>
                        <a:pt x="3927" y="13745"/>
                        <a:pt x="3273" y="13745"/>
                        <a:pt x="2618" y="13745"/>
                      </a:cubicBezTo>
                      <a:cubicBezTo>
                        <a:pt x="1964" y="13745"/>
                        <a:pt x="1964" y="13091"/>
                        <a:pt x="1964" y="13091"/>
                      </a:cubicBezTo>
                      <a:cubicBezTo>
                        <a:pt x="1964" y="12436"/>
                        <a:pt x="2618" y="11782"/>
                        <a:pt x="2618" y="11782"/>
                      </a:cubicBezTo>
                      <a:cubicBezTo>
                        <a:pt x="3927" y="10473"/>
                        <a:pt x="4582" y="9164"/>
                        <a:pt x="5891" y="7855"/>
                      </a:cubicBezTo>
                      <a:cubicBezTo>
                        <a:pt x="7200" y="6545"/>
                        <a:pt x="8509" y="4582"/>
                        <a:pt x="9818" y="3273"/>
                      </a:cubicBezTo>
                      <a:cubicBezTo>
                        <a:pt x="10473" y="2618"/>
                        <a:pt x="10473" y="1964"/>
                        <a:pt x="11127" y="1309"/>
                      </a:cubicBezTo>
                      <a:cubicBezTo>
                        <a:pt x="11127" y="655"/>
                        <a:pt x="11127" y="655"/>
                        <a:pt x="11782" y="0"/>
                      </a:cubicBezTo>
                      <a:cubicBezTo>
                        <a:pt x="11782" y="655"/>
                        <a:pt x="11782" y="655"/>
                        <a:pt x="12436" y="655"/>
                      </a:cubicBezTo>
                      <a:cubicBezTo>
                        <a:pt x="12436" y="1309"/>
                        <a:pt x="13745" y="1964"/>
                        <a:pt x="13745" y="2618"/>
                      </a:cubicBezTo>
                      <a:cubicBezTo>
                        <a:pt x="13745" y="4582"/>
                        <a:pt x="15055" y="5891"/>
                        <a:pt x="16364" y="6545"/>
                      </a:cubicBezTo>
                      <a:cubicBezTo>
                        <a:pt x="17673" y="8509"/>
                        <a:pt x="19636" y="10473"/>
                        <a:pt x="20945" y="12436"/>
                      </a:cubicBezTo>
                      <a:cubicBezTo>
                        <a:pt x="20945" y="12436"/>
                        <a:pt x="20945" y="13091"/>
                        <a:pt x="20945" y="13091"/>
                      </a:cubicBezTo>
                      <a:cubicBezTo>
                        <a:pt x="20945" y="13091"/>
                        <a:pt x="20945" y="13091"/>
                        <a:pt x="20945" y="13091"/>
                      </a:cubicBezTo>
                      <a:cubicBezTo>
                        <a:pt x="18982" y="13091"/>
                        <a:pt x="17673" y="13091"/>
                        <a:pt x="16364" y="13091"/>
                      </a:cubicBezTo>
                      <a:cubicBezTo>
                        <a:pt x="15709" y="13091"/>
                        <a:pt x="15709" y="13091"/>
                        <a:pt x="15055" y="13745"/>
                      </a:cubicBezTo>
                      <a:cubicBezTo>
                        <a:pt x="15055" y="13745"/>
                        <a:pt x="15709" y="14400"/>
                        <a:pt x="15709" y="15055"/>
                      </a:cubicBezTo>
                      <a:cubicBezTo>
                        <a:pt x="17018" y="16364"/>
                        <a:pt x="18982" y="18327"/>
                        <a:pt x="20291" y="2029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338" name="Freeform 459"/>
                <p:cNvSpPr/>
                <p:nvPr/>
              </p:nvSpPr>
              <p:spPr>
                <a:xfrm>
                  <a:off x="62509" y="135236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700" h="16822" fill="norm" stroke="1" extrusionOk="0">
                      <a:moveTo>
                        <a:pt x="2700" y="10800"/>
                      </a:moveTo>
                      <a:cubicBezTo>
                        <a:pt x="2700" y="3600"/>
                        <a:pt x="9900" y="3600"/>
                        <a:pt x="13500" y="0"/>
                      </a:cubicBezTo>
                      <a:cubicBezTo>
                        <a:pt x="17100" y="0"/>
                        <a:pt x="17100" y="0"/>
                        <a:pt x="20700" y="0"/>
                      </a:cubicBezTo>
                      <a:cubicBezTo>
                        <a:pt x="20700" y="3600"/>
                        <a:pt x="20700" y="7200"/>
                        <a:pt x="20700" y="7200"/>
                      </a:cubicBezTo>
                      <a:cubicBezTo>
                        <a:pt x="17100" y="10800"/>
                        <a:pt x="13500" y="21600"/>
                        <a:pt x="6300" y="14400"/>
                      </a:cubicBezTo>
                      <a:cubicBezTo>
                        <a:pt x="2700" y="14400"/>
                        <a:pt x="2700" y="14400"/>
                        <a:pt x="2700" y="14400"/>
                      </a:cubicBezTo>
                      <a:cubicBezTo>
                        <a:pt x="-900" y="14400"/>
                        <a:pt x="-900" y="14400"/>
                        <a:pt x="2700" y="108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339" name="Freeform 460"/>
                <p:cNvSpPr/>
                <p:nvPr/>
              </p:nvSpPr>
              <p:spPr>
                <a:xfrm>
                  <a:off x="61553" y="12409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0677" fill="norm" stroke="1" extrusionOk="0">
                      <a:moveTo>
                        <a:pt x="13745" y="19938"/>
                      </a:moveTo>
                      <a:cubicBezTo>
                        <a:pt x="11782" y="19938"/>
                        <a:pt x="9818" y="18277"/>
                        <a:pt x="5891" y="18277"/>
                      </a:cubicBezTo>
                      <a:cubicBezTo>
                        <a:pt x="0" y="18277"/>
                        <a:pt x="0" y="18277"/>
                        <a:pt x="0" y="11631"/>
                      </a:cubicBezTo>
                      <a:cubicBezTo>
                        <a:pt x="0" y="9969"/>
                        <a:pt x="1964" y="4985"/>
                        <a:pt x="3927" y="3323"/>
                      </a:cubicBezTo>
                      <a:cubicBezTo>
                        <a:pt x="3927" y="0"/>
                        <a:pt x="7855" y="0"/>
                        <a:pt x="9818" y="0"/>
                      </a:cubicBezTo>
                      <a:cubicBezTo>
                        <a:pt x="13745" y="0"/>
                        <a:pt x="13745" y="3323"/>
                        <a:pt x="11782" y="4985"/>
                      </a:cubicBezTo>
                      <a:cubicBezTo>
                        <a:pt x="11782" y="8308"/>
                        <a:pt x="7855" y="8308"/>
                        <a:pt x="9818" y="11631"/>
                      </a:cubicBezTo>
                      <a:cubicBezTo>
                        <a:pt x="11782" y="13292"/>
                        <a:pt x="13745" y="14954"/>
                        <a:pt x="17673" y="14954"/>
                      </a:cubicBezTo>
                      <a:cubicBezTo>
                        <a:pt x="17673" y="14954"/>
                        <a:pt x="17673" y="14954"/>
                        <a:pt x="17673" y="14954"/>
                      </a:cubicBezTo>
                      <a:cubicBezTo>
                        <a:pt x="19636" y="14954"/>
                        <a:pt x="21600" y="18277"/>
                        <a:pt x="21600" y="18277"/>
                      </a:cubicBezTo>
                      <a:cubicBezTo>
                        <a:pt x="19636" y="19938"/>
                        <a:pt x="19636" y="19938"/>
                        <a:pt x="17673" y="19938"/>
                      </a:cubicBezTo>
                      <a:cubicBezTo>
                        <a:pt x="15709" y="21600"/>
                        <a:pt x="15709" y="19938"/>
                        <a:pt x="13745" y="19938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340" name="Freeform 461"/>
                <p:cNvSpPr/>
                <p:nvPr/>
              </p:nvSpPr>
              <p:spPr>
                <a:xfrm>
                  <a:off x="65083" y="132207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5400"/>
                      </a:moveTo>
                      <a:cubicBezTo>
                        <a:pt x="0" y="0"/>
                        <a:pt x="0" y="0"/>
                        <a:pt x="7200" y="0"/>
                      </a:cubicBezTo>
                      <a:cubicBezTo>
                        <a:pt x="14400" y="5400"/>
                        <a:pt x="14400" y="5400"/>
                        <a:pt x="21600" y="5400"/>
                      </a:cubicBezTo>
                      <a:cubicBezTo>
                        <a:pt x="14400" y="10800"/>
                        <a:pt x="14400" y="16200"/>
                        <a:pt x="7200" y="21600"/>
                      </a:cubicBezTo>
                      <a:cubicBezTo>
                        <a:pt x="7200" y="16200"/>
                        <a:pt x="0" y="16200"/>
                        <a:pt x="0" y="54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341" name="Freeform 462"/>
                <p:cNvSpPr/>
                <p:nvPr/>
              </p:nvSpPr>
              <p:spPr>
                <a:xfrm>
                  <a:off x="64933" y="154048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3901" h="21600" fill="norm" stroke="1" extrusionOk="0">
                      <a:moveTo>
                        <a:pt x="11664" y="5400"/>
                      </a:moveTo>
                      <a:cubicBezTo>
                        <a:pt x="17064" y="16200"/>
                        <a:pt x="11664" y="16200"/>
                        <a:pt x="6264" y="21600"/>
                      </a:cubicBezTo>
                      <a:cubicBezTo>
                        <a:pt x="864" y="21600"/>
                        <a:pt x="864" y="16200"/>
                        <a:pt x="864" y="10800"/>
                      </a:cubicBezTo>
                      <a:cubicBezTo>
                        <a:pt x="864" y="5400"/>
                        <a:pt x="-4536" y="0"/>
                        <a:pt x="11664" y="0"/>
                      </a:cubicBezTo>
                      <a:cubicBezTo>
                        <a:pt x="11664" y="5400"/>
                        <a:pt x="11664" y="5400"/>
                        <a:pt x="11664" y="54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342" name="Freeform 463"/>
                <p:cNvSpPr/>
                <p:nvPr/>
              </p:nvSpPr>
              <p:spPr>
                <a:xfrm>
                  <a:off x="63649" y="112351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8900" y="10080"/>
                      </a:moveTo>
                      <a:cubicBezTo>
                        <a:pt x="18900" y="12960"/>
                        <a:pt x="16200" y="14400"/>
                        <a:pt x="21600" y="15840"/>
                      </a:cubicBezTo>
                      <a:cubicBezTo>
                        <a:pt x="21600" y="15840"/>
                        <a:pt x="21600" y="15840"/>
                        <a:pt x="21600" y="15840"/>
                      </a:cubicBezTo>
                      <a:cubicBezTo>
                        <a:pt x="21600" y="17280"/>
                        <a:pt x="21600" y="17280"/>
                        <a:pt x="18900" y="18720"/>
                      </a:cubicBezTo>
                      <a:cubicBezTo>
                        <a:pt x="16200" y="18720"/>
                        <a:pt x="13500" y="20160"/>
                        <a:pt x="10800" y="21600"/>
                      </a:cubicBezTo>
                      <a:cubicBezTo>
                        <a:pt x="8100" y="21600"/>
                        <a:pt x="5400" y="20160"/>
                        <a:pt x="5400" y="18720"/>
                      </a:cubicBezTo>
                      <a:cubicBezTo>
                        <a:pt x="5400" y="17280"/>
                        <a:pt x="2700" y="15840"/>
                        <a:pt x="0" y="14400"/>
                      </a:cubicBezTo>
                      <a:cubicBezTo>
                        <a:pt x="0" y="14400"/>
                        <a:pt x="0" y="12960"/>
                        <a:pt x="0" y="11520"/>
                      </a:cubicBezTo>
                      <a:cubicBezTo>
                        <a:pt x="8100" y="10080"/>
                        <a:pt x="5400" y="5760"/>
                        <a:pt x="10800" y="2880"/>
                      </a:cubicBezTo>
                      <a:cubicBezTo>
                        <a:pt x="10800" y="2880"/>
                        <a:pt x="10800" y="1440"/>
                        <a:pt x="13500" y="0"/>
                      </a:cubicBezTo>
                      <a:cubicBezTo>
                        <a:pt x="13500" y="1440"/>
                        <a:pt x="16200" y="2880"/>
                        <a:pt x="16200" y="4320"/>
                      </a:cubicBezTo>
                      <a:cubicBezTo>
                        <a:pt x="18900" y="7200"/>
                        <a:pt x="18900" y="8640"/>
                        <a:pt x="18900" y="1008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343" name="Freeform 464"/>
                <p:cNvSpPr/>
                <p:nvPr/>
              </p:nvSpPr>
              <p:spPr>
                <a:xfrm>
                  <a:off x="62987" y="14577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5120" y="17280"/>
                      </a:moveTo>
                      <a:cubicBezTo>
                        <a:pt x="12960" y="19440"/>
                        <a:pt x="12960" y="21600"/>
                        <a:pt x="10800" y="21600"/>
                      </a:cubicBezTo>
                      <a:cubicBezTo>
                        <a:pt x="8640" y="19440"/>
                        <a:pt x="8640" y="17280"/>
                        <a:pt x="6480" y="15120"/>
                      </a:cubicBezTo>
                      <a:cubicBezTo>
                        <a:pt x="6480" y="15120"/>
                        <a:pt x="6480" y="15120"/>
                        <a:pt x="6480" y="15120"/>
                      </a:cubicBezTo>
                      <a:cubicBezTo>
                        <a:pt x="4320" y="12960"/>
                        <a:pt x="2160" y="10800"/>
                        <a:pt x="0" y="8640"/>
                      </a:cubicBezTo>
                      <a:cubicBezTo>
                        <a:pt x="4320" y="6480"/>
                        <a:pt x="6480" y="2160"/>
                        <a:pt x="8640" y="0"/>
                      </a:cubicBezTo>
                      <a:cubicBezTo>
                        <a:pt x="8640" y="0"/>
                        <a:pt x="10800" y="0"/>
                        <a:pt x="10800" y="0"/>
                      </a:cubicBezTo>
                      <a:cubicBezTo>
                        <a:pt x="12960" y="2160"/>
                        <a:pt x="15120" y="2160"/>
                        <a:pt x="15120" y="4320"/>
                      </a:cubicBezTo>
                      <a:cubicBezTo>
                        <a:pt x="15120" y="8640"/>
                        <a:pt x="17280" y="10800"/>
                        <a:pt x="21600" y="12960"/>
                      </a:cubicBezTo>
                      <a:cubicBezTo>
                        <a:pt x="21600" y="12960"/>
                        <a:pt x="21600" y="12960"/>
                        <a:pt x="21600" y="15120"/>
                      </a:cubicBezTo>
                      <a:cubicBezTo>
                        <a:pt x="21600" y="15120"/>
                        <a:pt x="21600" y="17280"/>
                        <a:pt x="19440" y="17280"/>
                      </a:cubicBezTo>
                      <a:cubicBezTo>
                        <a:pt x="19440" y="17280"/>
                        <a:pt x="17280" y="17280"/>
                        <a:pt x="15120" y="1728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344" name="Freeform 465"/>
                <p:cNvSpPr/>
                <p:nvPr/>
              </p:nvSpPr>
              <p:spPr>
                <a:xfrm>
                  <a:off x="67241" y="122108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7008" h="18136" fill="norm" stroke="1" extrusionOk="0">
                      <a:moveTo>
                        <a:pt x="5200" y="16936"/>
                      </a:moveTo>
                      <a:cubicBezTo>
                        <a:pt x="-2000" y="14236"/>
                        <a:pt x="1600" y="14236"/>
                        <a:pt x="1600" y="8836"/>
                      </a:cubicBezTo>
                      <a:cubicBezTo>
                        <a:pt x="1600" y="8836"/>
                        <a:pt x="1600" y="8836"/>
                        <a:pt x="1600" y="8836"/>
                      </a:cubicBezTo>
                      <a:cubicBezTo>
                        <a:pt x="1600" y="3436"/>
                        <a:pt x="-2000" y="736"/>
                        <a:pt x="1600" y="736"/>
                      </a:cubicBezTo>
                      <a:cubicBezTo>
                        <a:pt x="8800" y="-1964"/>
                        <a:pt x="5200" y="3436"/>
                        <a:pt x="8800" y="6136"/>
                      </a:cubicBezTo>
                      <a:cubicBezTo>
                        <a:pt x="12400" y="6136"/>
                        <a:pt x="8800" y="8836"/>
                        <a:pt x="12400" y="11536"/>
                      </a:cubicBezTo>
                      <a:cubicBezTo>
                        <a:pt x="12400" y="11536"/>
                        <a:pt x="19600" y="14236"/>
                        <a:pt x="16000" y="16936"/>
                      </a:cubicBezTo>
                      <a:cubicBezTo>
                        <a:pt x="12400" y="16936"/>
                        <a:pt x="12400" y="19636"/>
                        <a:pt x="5200" y="16936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345" name="Freeform 466"/>
                <p:cNvSpPr/>
                <p:nvPr/>
              </p:nvSpPr>
              <p:spPr>
                <a:xfrm>
                  <a:off x="67126" y="151286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600" h="19864" fill="norm" stroke="1" extrusionOk="0">
                      <a:moveTo>
                        <a:pt x="18000" y="0"/>
                      </a:moveTo>
                      <a:cubicBezTo>
                        <a:pt x="21600" y="0"/>
                        <a:pt x="18000" y="12960"/>
                        <a:pt x="18000" y="12960"/>
                      </a:cubicBezTo>
                      <a:cubicBezTo>
                        <a:pt x="14400" y="17280"/>
                        <a:pt x="10800" y="17280"/>
                        <a:pt x="10800" y="17280"/>
                      </a:cubicBezTo>
                      <a:cubicBezTo>
                        <a:pt x="3600" y="21600"/>
                        <a:pt x="0" y="21600"/>
                        <a:pt x="0" y="8640"/>
                      </a:cubicBezTo>
                      <a:cubicBezTo>
                        <a:pt x="0" y="8640"/>
                        <a:pt x="0" y="4320"/>
                        <a:pt x="3600" y="0"/>
                      </a:cubicBezTo>
                      <a:cubicBezTo>
                        <a:pt x="3600" y="0"/>
                        <a:pt x="7200" y="0"/>
                        <a:pt x="10800" y="0"/>
                      </a:cubicBezTo>
                      <a:cubicBezTo>
                        <a:pt x="14400" y="0"/>
                        <a:pt x="14400" y="0"/>
                        <a:pt x="180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346" name="Freeform 467"/>
                <p:cNvSpPr/>
                <p:nvPr/>
              </p:nvSpPr>
              <p:spPr>
                <a:xfrm>
                  <a:off x="68724" y="103730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7672" h="17412" fill="norm" stroke="1" extrusionOk="0">
                      <a:moveTo>
                        <a:pt x="0" y="16000"/>
                      </a:moveTo>
                      <a:cubicBezTo>
                        <a:pt x="0" y="16000"/>
                        <a:pt x="0" y="16000"/>
                        <a:pt x="0" y="16000"/>
                      </a:cubicBezTo>
                      <a:cubicBezTo>
                        <a:pt x="0" y="12400"/>
                        <a:pt x="0" y="8800"/>
                        <a:pt x="0" y="1600"/>
                      </a:cubicBezTo>
                      <a:cubicBezTo>
                        <a:pt x="0" y="1600"/>
                        <a:pt x="0" y="-2000"/>
                        <a:pt x="5400" y="1600"/>
                      </a:cubicBezTo>
                      <a:cubicBezTo>
                        <a:pt x="10800" y="1600"/>
                        <a:pt x="21600" y="1600"/>
                        <a:pt x="16200" y="8800"/>
                      </a:cubicBezTo>
                      <a:cubicBezTo>
                        <a:pt x="16200" y="8800"/>
                        <a:pt x="16200" y="8800"/>
                        <a:pt x="16200" y="8800"/>
                      </a:cubicBezTo>
                      <a:cubicBezTo>
                        <a:pt x="16200" y="16000"/>
                        <a:pt x="10800" y="19600"/>
                        <a:pt x="0" y="160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347" name="Freeform 468"/>
                <p:cNvSpPr/>
                <p:nvPr/>
              </p:nvSpPr>
              <p:spPr>
                <a:xfrm>
                  <a:off x="71549" y="128677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8437" h="21600" fill="norm" stroke="1" extrusionOk="0">
                      <a:moveTo>
                        <a:pt x="7637" y="0"/>
                      </a:moveTo>
                      <a:cubicBezTo>
                        <a:pt x="13037" y="0"/>
                        <a:pt x="18437" y="5400"/>
                        <a:pt x="18437" y="10800"/>
                      </a:cubicBezTo>
                      <a:cubicBezTo>
                        <a:pt x="18437" y="10800"/>
                        <a:pt x="18437" y="16200"/>
                        <a:pt x="13037" y="16200"/>
                      </a:cubicBezTo>
                      <a:cubicBezTo>
                        <a:pt x="13037" y="16200"/>
                        <a:pt x="7637" y="21600"/>
                        <a:pt x="7637" y="21600"/>
                      </a:cubicBezTo>
                      <a:cubicBezTo>
                        <a:pt x="2237" y="16200"/>
                        <a:pt x="2237" y="16200"/>
                        <a:pt x="2237" y="10800"/>
                      </a:cubicBezTo>
                      <a:cubicBezTo>
                        <a:pt x="-3163" y="5400"/>
                        <a:pt x="2237" y="0"/>
                        <a:pt x="763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348" name="Freeform 469"/>
                <p:cNvSpPr/>
                <p:nvPr/>
              </p:nvSpPr>
              <p:spPr>
                <a:xfrm>
                  <a:off x="71424" y="138936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8102" h="21600" fill="norm" stroke="1" extrusionOk="0">
                      <a:moveTo>
                        <a:pt x="11502" y="0"/>
                      </a:moveTo>
                      <a:cubicBezTo>
                        <a:pt x="11502" y="0"/>
                        <a:pt x="14202" y="0"/>
                        <a:pt x="16902" y="2400"/>
                      </a:cubicBezTo>
                      <a:cubicBezTo>
                        <a:pt x="16902" y="4800"/>
                        <a:pt x="19602" y="7200"/>
                        <a:pt x="16902" y="12000"/>
                      </a:cubicBezTo>
                      <a:cubicBezTo>
                        <a:pt x="14202" y="12000"/>
                        <a:pt x="14202" y="14400"/>
                        <a:pt x="14202" y="14400"/>
                      </a:cubicBezTo>
                      <a:cubicBezTo>
                        <a:pt x="11502" y="16800"/>
                        <a:pt x="11502" y="19200"/>
                        <a:pt x="8802" y="21600"/>
                      </a:cubicBezTo>
                      <a:cubicBezTo>
                        <a:pt x="6102" y="21600"/>
                        <a:pt x="6102" y="16800"/>
                        <a:pt x="3402" y="14400"/>
                      </a:cubicBezTo>
                      <a:cubicBezTo>
                        <a:pt x="702" y="12000"/>
                        <a:pt x="3402" y="9600"/>
                        <a:pt x="702" y="4800"/>
                      </a:cubicBezTo>
                      <a:cubicBezTo>
                        <a:pt x="-1998" y="2400"/>
                        <a:pt x="3402" y="0"/>
                        <a:pt x="1150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349" name="Freeform 470"/>
                <p:cNvSpPr/>
                <p:nvPr/>
              </p:nvSpPr>
              <p:spPr>
                <a:xfrm>
                  <a:off x="74901" y="107938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0800" y="21600"/>
                      </a:moveTo>
                      <a:cubicBezTo>
                        <a:pt x="10800" y="21600"/>
                        <a:pt x="0" y="10800"/>
                        <a:pt x="0" y="10800"/>
                      </a:cubicBezTo>
                      <a:cubicBezTo>
                        <a:pt x="0" y="10800"/>
                        <a:pt x="10800" y="0"/>
                        <a:pt x="10800" y="0"/>
                      </a:cubicBezTo>
                      <a:cubicBezTo>
                        <a:pt x="10800" y="0"/>
                        <a:pt x="21600" y="10800"/>
                        <a:pt x="21600" y="10800"/>
                      </a:cubicBezTo>
                      <a:cubicBezTo>
                        <a:pt x="21600" y="21600"/>
                        <a:pt x="10800" y="21600"/>
                        <a:pt x="1080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350" name="Freeform 471"/>
                <p:cNvSpPr/>
                <p:nvPr/>
              </p:nvSpPr>
              <p:spPr>
                <a:xfrm>
                  <a:off x="73944" y="14842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829" h="21600" fill="norm" stroke="1" extrusionOk="0">
                      <a:moveTo>
                        <a:pt x="0" y="7200"/>
                      </a:moveTo>
                      <a:cubicBezTo>
                        <a:pt x="0" y="2400"/>
                        <a:pt x="0" y="2400"/>
                        <a:pt x="6171" y="2400"/>
                      </a:cubicBezTo>
                      <a:cubicBezTo>
                        <a:pt x="6171" y="2400"/>
                        <a:pt x="6171" y="0"/>
                        <a:pt x="6171" y="0"/>
                      </a:cubicBezTo>
                      <a:cubicBezTo>
                        <a:pt x="6171" y="2400"/>
                        <a:pt x="12343" y="2400"/>
                        <a:pt x="12343" y="4800"/>
                      </a:cubicBezTo>
                      <a:cubicBezTo>
                        <a:pt x="15429" y="7200"/>
                        <a:pt x="15429" y="12000"/>
                        <a:pt x="18514" y="14400"/>
                      </a:cubicBezTo>
                      <a:cubicBezTo>
                        <a:pt x="21600" y="16800"/>
                        <a:pt x="21600" y="19200"/>
                        <a:pt x="18514" y="21600"/>
                      </a:cubicBezTo>
                      <a:cubicBezTo>
                        <a:pt x="15429" y="21600"/>
                        <a:pt x="15429" y="21600"/>
                        <a:pt x="15429" y="21600"/>
                      </a:cubicBezTo>
                      <a:cubicBezTo>
                        <a:pt x="9257" y="16800"/>
                        <a:pt x="0" y="14400"/>
                        <a:pt x="0" y="72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351" name="Freeform 472"/>
                <p:cNvSpPr/>
                <p:nvPr/>
              </p:nvSpPr>
              <p:spPr>
                <a:xfrm>
                  <a:off x="76115" y="13419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21600"/>
                      </a:moveTo>
                      <a:cubicBezTo>
                        <a:pt x="10800" y="21600"/>
                        <a:pt x="10800" y="21600"/>
                        <a:pt x="0" y="21600"/>
                      </a:cubicBezTo>
                      <a:cubicBezTo>
                        <a:pt x="0" y="2160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10800" y="0"/>
                      </a:cubicBezTo>
                      <a:cubicBezTo>
                        <a:pt x="10800" y="0"/>
                        <a:pt x="10800" y="0"/>
                        <a:pt x="2160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352" name="Freeform 473"/>
                <p:cNvSpPr/>
                <p:nvPr/>
              </p:nvSpPr>
              <p:spPr>
                <a:xfrm>
                  <a:off x="74718" y="12591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491" h="19213" fill="norm" stroke="1" extrusionOk="0">
                      <a:moveTo>
                        <a:pt x="14400" y="4698"/>
                      </a:moveTo>
                      <a:cubicBezTo>
                        <a:pt x="10800" y="6662"/>
                        <a:pt x="10800" y="8625"/>
                        <a:pt x="14400" y="10589"/>
                      </a:cubicBezTo>
                      <a:cubicBezTo>
                        <a:pt x="18000" y="12552"/>
                        <a:pt x="21600" y="14516"/>
                        <a:pt x="18000" y="16480"/>
                      </a:cubicBezTo>
                      <a:cubicBezTo>
                        <a:pt x="18000" y="18443"/>
                        <a:pt x="18000" y="18443"/>
                        <a:pt x="18000" y="18443"/>
                      </a:cubicBezTo>
                      <a:cubicBezTo>
                        <a:pt x="10800" y="20407"/>
                        <a:pt x="3600" y="18443"/>
                        <a:pt x="3600" y="14516"/>
                      </a:cubicBezTo>
                      <a:cubicBezTo>
                        <a:pt x="0" y="12552"/>
                        <a:pt x="0" y="10589"/>
                        <a:pt x="0" y="8625"/>
                      </a:cubicBezTo>
                      <a:cubicBezTo>
                        <a:pt x="0" y="6662"/>
                        <a:pt x="0" y="6662"/>
                        <a:pt x="0" y="4698"/>
                      </a:cubicBezTo>
                      <a:cubicBezTo>
                        <a:pt x="0" y="771"/>
                        <a:pt x="7200" y="-1193"/>
                        <a:pt x="14400" y="771"/>
                      </a:cubicBezTo>
                      <a:cubicBezTo>
                        <a:pt x="18000" y="771"/>
                        <a:pt x="18000" y="771"/>
                        <a:pt x="18000" y="2734"/>
                      </a:cubicBezTo>
                      <a:cubicBezTo>
                        <a:pt x="14400" y="2734"/>
                        <a:pt x="14400" y="2734"/>
                        <a:pt x="14400" y="4698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353" name="Freeform 474"/>
                <p:cNvSpPr/>
                <p:nvPr/>
              </p:nvSpPr>
              <p:spPr>
                <a:xfrm>
                  <a:off x="77328" y="109924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5400" y="21600"/>
                      </a:moveTo>
                      <a:cubicBezTo>
                        <a:pt x="5400" y="21600"/>
                        <a:pt x="5400" y="21600"/>
                        <a:pt x="0" y="17280"/>
                      </a:cubicBezTo>
                      <a:cubicBezTo>
                        <a:pt x="0" y="17280"/>
                        <a:pt x="0" y="12960"/>
                        <a:pt x="0" y="12960"/>
                      </a:cubicBezTo>
                      <a:cubicBezTo>
                        <a:pt x="0" y="8640"/>
                        <a:pt x="5400" y="4320"/>
                        <a:pt x="10800" y="0"/>
                      </a:cubicBezTo>
                      <a:cubicBezTo>
                        <a:pt x="10800" y="4320"/>
                        <a:pt x="16200" y="8640"/>
                        <a:pt x="21600" y="12960"/>
                      </a:cubicBezTo>
                      <a:cubicBezTo>
                        <a:pt x="21600" y="12960"/>
                        <a:pt x="10800" y="21600"/>
                        <a:pt x="540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354" name="Freeform 475"/>
                <p:cNvSpPr/>
                <p:nvPr/>
              </p:nvSpPr>
              <p:spPr>
                <a:xfrm>
                  <a:off x="79644" y="7153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0"/>
                      </a:moveTo>
                      <a:cubicBezTo>
                        <a:pt x="10800" y="0"/>
                        <a:pt x="10800" y="0"/>
                        <a:pt x="21600" y="0"/>
                      </a:cubicBezTo>
                      <a:cubicBezTo>
                        <a:pt x="21600" y="21600"/>
                        <a:pt x="21600" y="21600"/>
                        <a:pt x="10800" y="21600"/>
                      </a:cubicBezTo>
                      <a:cubicBezTo>
                        <a:pt x="10800" y="21600"/>
                        <a:pt x="0" y="2160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355" name="Freeform 476"/>
                <p:cNvSpPr/>
                <p:nvPr/>
              </p:nvSpPr>
              <p:spPr>
                <a:xfrm>
                  <a:off x="76078" y="10183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262" h="20057" fill="norm" stroke="1" extrusionOk="0">
                      <a:moveTo>
                        <a:pt x="15862" y="4012"/>
                      </a:moveTo>
                      <a:cubicBezTo>
                        <a:pt x="17212" y="5673"/>
                        <a:pt x="18562" y="7335"/>
                        <a:pt x="18562" y="7335"/>
                      </a:cubicBezTo>
                      <a:cubicBezTo>
                        <a:pt x="19912" y="8996"/>
                        <a:pt x="19912" y="8996"/>
                        <a:pt x="21262" y="10658"/>
                      </a:cubicBezTo>
                      <a:cubicBezTo>
                        <a:pt x="21262" y="10658"/>
                        <a:pt x="21262" y="10658"/>
                        <a:pt x="19912" y="10658"/>
                      </a:cubicBezTo>
                      <a:cubicBezTo>
                        <a:pt x="17212" y="13981"/>
                        <a:pt x="15862" y="18965"/>
                        <a:pt x="11812" y="18965"/>
                      </a:cubicBezTo>
                      <a:cubicBezTo>
                        <a:pt x="9112" y="20627"/>
                        <a:pt x="7762" y="20627"/>
                        <a:pt x="5062" y="17304"/>
                      </a:cubicBezTo>
                      <a:cubicBezTo>
                        <a:pt x="3712" y="17304"/>
                        <a:pt x="5062" y="15642"/>
                        <a:pt x="5062" y="15642"/>
                      </a:cubicBezTo>
                      <a:cubicBezTo>
                        <a:pt x="6412" y="12319"/>
                        <a:pt x="6412" y="12319"/>
                        <a:pt x="3712" y="8996"/>
                      </a:cubicBezTo>
                      <a:cubicBezTo>
                        <a:pt x="2362" y="8996"/>
                        <a:pt x="2362" y="7335"/>
                        <a:pt x="1012" y="5673"/>
                      </a:cubicBezTo>
                      <a:cubicBezTo>
                        <a:pt x="-338" y="4012"/>
                        <a:pt x="-338" y="4012"/>
                        <a:pt x="1012" y="2350"/>
                      </a:cubicBezTo>
                      <a:cubicBezTo>
                        <a:pt x="2362" y="689"/>
                        <a:pt x="2362" y="-973"/>
                        <a:pt x="3712" y="689"/>
                      </a:cubicBezTo>
                      <a:cubicBezTo>
                        <a:pt x="5062" y="2350"/>
                        <a:pt x="7762" y="689"/>
                        <a:pt x="7762" y="4012"/>
                      </a:cubicBezTo>
                      <a:cubicBezTo>
                        <a:pt x="7762" y="4012"/>
                        <a:pt x="7762" y="5673"/>
                        <a:pt x="7762" y="5673"/>
                      </a:cubicBezTo>
                      <a:cubicBezTo>
                        <a:pt x="7762" y="10658"/>
                        <a:pt x="9112" y="10658"/>
                        <a:pt x="11812" y="7335"/>
                      </a:cubicBezTo>
                      <a:cubicBezTo>
                        <a:pt x="13162" y="5673"/>
                        <a:pt x="14512" y="4012"/>
                        <a:pt x="15862" y="4012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356" name="Freeform 477"/>
                <p:cNvSpPr/>
                <p:nvPr/>
              </p:nvSpPr>
              <p:spPr>
                <a:xfrm>
                  <a:off x="79093" y="1863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9600" fill="norm" stroke="1" extrusionOk="0">
                      <a:moveTo>
                        <a:pt x="8100" y="19600"/>
                      </a:moveTo>
                      <a:cubicBezTo>
                        <a:pt x="5400" y="16000"/>
                        <a:pt x="2700" y="16000"/>
                        <a:pt x="0" y="12400"/>
                      </a:cubicBezTo>
                      <a:cubicBezTo>
                        <a:pt x="2700" y="12400"/>
                        <a:pt x="2700" y="8800"/>
                        <a:pt x="2700" y="5200"/>
                      </a:cubicBezTo>
                      <a:cubicBezTo>
                        <a:pt x="5400" y="5200"/>
                        <a:pt x="5400" y="1600"/>
                        <a:pt x="8100" y="1600"/>
                      </a:cubicBezTo>
                      <a:cubicBezTo>
                        <a:pt x="10800" y="-2000"/>
                        <a:pt x="16200" y="1600"/>
                        <a:pt x="16200" y="1600"/>
                      </a:cubicBezTo>
                      <a:cubicBezTo>
                        <a:pt x="18900" y="5200"/>
                        <a:pt x="18900" y="8800"/>
                        <a:pt x="21600" y="12400"/>
                      </a:cubicBezTo>
                      <a:cubicBezTo>
                        <a:pt x="21600" y="12400"/>
                        <a:pt x="18900" y="12400"/>
                        <a:pt x="18900" y="16000"/>
                      </a:cubicBezTo>
                      <a:cubicBezTo>
                        <a:pt x="16200" y="19600"/>
                        <a:pt x="16200" y="19600"/>
                        <a:pt x="10800" y="19600"/>
                      </a:cubicBezTo>
                      <a:cubicBezTo>
                        <a:pt x="10800" y="19600"/>
                        <a:pt x="8100" y="19600"/>
                        <a:pt x="8100" y="19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357" name="Freeform 478"/>
                <p:cNvSpPr/>
                <p:nvPr/>
              </p:nvSpPr>
              <p:spPr>
                <a:xfrm>
                  <a:off x="81961" y="110806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0800" y="21600"/>
                      </a:moveTo>
                      <a:cubicBezTo>
                        <a:pt x="0" y="21600"/>
                        <a:pt x="0" y="10800"/>
                        <a:pt x="0" y="10800"/>
                      </a:cubicBezTo>
                      <a:cubicBezTo>
                        <a:pt x="0" y="10800"/>
                        <a:pt x="0" y="0"/>
                        <a:pt x="10800" y="0"/>
                      </a:cubicBezTo>
                      <a:cubicBezTo>
                        <a:pt x="21600" y="0"/>
                        <a:pt x="21600" y="0"/>
                        <a:pt x="21600" y="10800"/>
                      </a:cubicBezTo>
                      <a:cubicBezTo>
                        <a:pt x="21600" y="21600"/>
                        <a:pt x="10800" y="21600"/>
                        <a:pt x="1080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358" name="Freeform 479"/>
                <p:cNvSpPr/>
                <p:nvPr/>
              </p:nvSpPr>
              <p:spPr>
                <a:xfrm>
                  <a:off x="81079" y="12382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2960" y="0"/>
                      </a:moveTo>
                      <a:cubicBezTo>
                        <a:pt x="21600" y="0"/>
                        <a:pt x="21600" y="0"/>
                        <a:pt x="21600" y="10800"/>
                      </a:cubicBezTo>
                      <a:cubicBezTo>
                        <a:pt x="21600" y="16200"/>
                        <a:pt x="17280" y="21600"/>
                        <a:pt x="8640" y="21600"/>
                      </a:cubicBezTo>
                      <a:cubicBezTo>
                        <a:pt x="4320" y="21600"/>
                        <a:pt x="0" y="16200"/>
                        <a:pt x="0" y="10800"/>
                      </a:cubicBezTo>
                      <a:cubicBezTo>
                        <a:pt x="0" y="0"/>
                        <a:pt x="4320" y="0"/>
                        <a:pt x="8640" y="0"/>
                      </a:cubicBezTo>
                      <a:cubicBezTo>
                        <a:pt x="12960" y="0"/>
                        <a:pt x="12960" y="0"/>
                        <a:pt x="1296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359" name="Freeform 480"/>
                <p:cNvSpPr/>
                <p:nvPr/>
              </p:nvSpPr>
              <p:spPr>
                <a:xfrm>
                  <a:off x="81361" y="117646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194" h="21600" fill="norm" stroke="1" extrusionOk="0">
                      <a:moveTo>
                        <a:pt x="15394" y="21600"/>
                      </a:moveTo>
                      <a:cubicBezTo>
                        <a:pt x="12994" y="19636"/>
                        <a:pt x="10594" y="19636"/>
                        <a:pt x="8194" y="19636"/>
                      </a:cubicBezTo>
                      <a:cubicBezTo>
                        <a:pt x="8194" y="17673"/>
                        <a:pt x="994" y="7855"/>
                        <a:pt x="994" y="5891"/>
                      </a:cubicBezTo>
                      <a:cubicBezTo>
                        <a:pt x="-1406" y="3927"/>
                        <a:pt x="994" y="1964"/>
                        <a:pt x="3394" y="1964"/>
                      </a:cubicBezTo>
                      <a:cubicBezTo>
                        <a:pt x="8194" y="1964"/>
                        <a:pt x="10594" y="0"/>
                        <a:pt x="15394" y="0"/>
                      </a:cubicBezTo>
                      <a:cubicBezTo>
                        <a:pt x="15394" y="0"/>
                        <a:pt x="17794" y="0"/>
                        <a:pt x="17794" y="0"/>
                      </a:cubicBezTo>
                      <a:cubicBezTo>
                        <a:pt x="17794" y="0"/>
                        <a:pt x="17794" y="1964"/>
                        <a:pt x="17794" y="3927"/>
                      </a:cubicBezTo>
                      <a:cubicBezTo>
                        <a:pt x="15394" y="3927"/>
                        <a:pt x="15394" y="5891"/>
                        <a:pt x="12994" y="5891"/>
                      </a:cubicBezTo>
                      <a:cubicBezTo>
                        <a:pt x="10594" y="7855"/>
                        <a:pt x="12994" y="9818"/>
                        <a:pt x="10594" y="11782"/>
                      </a:cubicBezTo>
                      <a:cubicBezTo>
                        <a:pt x="10594" y="13745"/>
                        <a:pt x="15394" y="13745"/>
                        <a:pt x="15394" y="15709"/>
                      </a:cubicBezTo>
                      <a:cubicBezTo>
                        <a:pt x="15394" y="15709"/>
                        <a:pt x="17794" y="15709"/>
                        <a:pt x="17794" y="15709"/>
                      </a:cubicBezTo>
                      <a:cubicBezTo>
                        <a:pt x="17794" y="15709"/>
                        <a:pt x="20194" y="17673"/>
                        <a:pt x="20194" y="17673"/>
                      </a:cubicBezTo>
                      <a:cubicBezTo>
                        <a:pt x="20194" y="19636"/>
                        <a:pt x="17794" y="19636"/>
                        <a:pt x="15394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360" name="Freeform 481"/>
                <p:cNvSpPr/>
                <p:nvPr/>
              </p:nvSpPr>
              <p:spPr>
                <a:xfrm>
                  <a:off x="83672" y="80464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86" h="19575" fill="norm" stroke="1" extrusionOk="0">
                      <a:moveTo>
                        <a:pt x="16800" y="2700"/>
                      </a:moveTo>
                      <a:cubicBezTo>
                        <a:pt x="19886" y="2700"/>
                        <a:pt x="19886" y="5400"/>
                        <a:pt x="19886" y="8100"/>
                      </a:cubicBezTo>
                      <a:cubicBezTo>
                        <a:pt x="16800" y="10800"/>
                        <a:pt x="13715" y="13500"/>
                        <a:pt x="13715" y="16200"/>
                      </a:cubicBezTo>
                      <a:cubicBezTo>
                        <a:pt x="10629" y="21600"/>
                        <a:pt x="10629" y="18900"/>
                        <a:pt x="7543" y="18900"/>
                      </a:cubicBezTo>
                      <a:cubicBezTo>
                        <a:pt x="4457" y="18900"/>
                        <a:pt x="1372" y="18900"/>
                        <a:pt x="1372" y="16200"/>
                      </a:cubicBezTo>
                      <a:cubicBezTo>
                        <a:pt x="1372" y="13500"/>
                        <a:pt x="-1714" y="10800"/>
                        <a:pt x="1372" y="10800"/>
                      </a:cubicBezTo>
                      <a:cubicBezTo>
                        <a:pt x="4457" y="5400"/>
                        <a:pt x="7543" y="2700"/>
                        <a:pt x="10629" y="0"/>
                      </a:cubicBezTo>
                      <a:cubicBezTo>
                        <a:pt x="13715" y="0"/>
                        <a:pt x="16800" y="0"/>
                        <a:pt x="16800" y="27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361" name="Freeform 482"/>
                <p:cNvSpPr/>
                <p:nvPr/>
              </p:nvSpPr>
              <p:spPr>
                <a:xfrm>
                  <a:off x="85160" y="73190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14400"/>
                      </a:moveTo>
                      <a:cubicBezTo>
                        <a:pt x="21600" y="14400"/>
                        <a:pt x="14400" y="21600"/>
                        <a:pt x="14400" y="21600"/>
                      </a:cubicBezTo>
                      <a:cubicBezTo>
                        <a:pt x="7200" y="21600"/>
                        <a:pt x="0" y="21600"/>
                        <a:pt x="0" y="14400"/>
                      </a:cubicBezTo>
                      <a:cubicBezTo>
                        <a:pt x="0" y="7200"/>
                        <a:pt x="7200" y="0"/>
                        <a:pt x="7200" y="0"/>
                      </a:cubicBezTo>
                      <a:cubicBezTo>
                        <a:pt x="14400" y="0"/>
                        <a:pt x="21600" y="7200"/>
                        <a:pt x="21600" y="144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362" name="Freeform 483"/>
                <p:cNvSpPr/>
                <p:nvPr/>
              </p:nvSpPr>
              <p:spPr>
                <a:xfrm>
                  <a:off x="87035" y="7717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9430" fill="norm" stroke="1" extrusionOk="0">
                      <a:moveTo>
                        <a:pt x="0" y="8630"/>
                      </a:moveTo>
                      <a:cubicBezTo>
                        <a:pt x="0" y="8630"/>
                        <a:pt x="7200" y="8630"/>
                        <a:pt x="7200" y="3230"/>
                      </a:cubicBezTo>
                      <a:cubicBezTo>
                        <a:pt x="21600" y="-2170"/>
                        <a:pt x="21600" y="-2170"/>
                        <a:pt x="21600" y="14030"/>
                      </a:cubicBezTo>
                      <a:cubicBezTo>
                        <a:pt x="21600" y="14030"/>
                        <a:pt x="21600" y="19430"/>
                        <a:pt x="14400" y="19430"/>
                      </a:cubicBezTo>
                      <a:cubicBezTo>
                        <a:pt x="14400" y="19430"/>
                        <a:pt x="7200" y="19430"/>
                        <a:pt x="0" y="19430"/>
                      </a:cubicBezTo>
                      <a:cubicBezTo>
                        <a:pt x="0" y="19430"/>
                        <a:pt x="0" y="8630"/>
                        <a:pt x="0" y="863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363" name="Freeform 484"/>
                <p:cNvSpPr/>
                <p:nvPr/>
              </p:nvSpPr>
              <p:spPr>
                <a:xfrm>
                  <a:off x="84388" y="103674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214" fill="norm" stroke="1" extrusionOk="0">
                      <a:moveTo>
                        <a:pt x="7714" y="20057"/>
                      </a:moveTo>
                      <a:cubicBezTo>
                        <a:pt x="7714" y="18514"/>
                        <a:pt x="7714" y="18514"/>
                        <a:pt x="7714" y="16971"/>
                      </a:cubicBezTo>
                      <a:cubicBezTo>
                        <a:pt x="7714" y="15429"/>
                        <a:pt x="7714" y="15429"/>
                        <a:pt x="6171" y="15429"/>
                      </a:cubicBezTo>
                      <a:cubicBezTo>
                        <a:pt x="6171" y="16971"/>
                        <a:pt x="4629" y="16971"/>
                        <a:pt x="6171" y="16971"/>
                      </a:cubicBezTo>
                      <a:cubicBezTo>
                        <a:pt x="7714" y="20057"/>
                        <a:pt x="4629" y="20057"/>
                        <a:pt x="4629" y="20057"/>
                      </a:cubicBezTo>
                      <a:cubicBezTo>
                        <a:pt x="3086" y="21600"/>
                        <a:pt x="1543" y="20057"/>
                        <a:pt x="0" y="18514"/>
                      </a:cubicBezTo>
                      <a:cubicBezTo>
                        <a:pt x="0" y="18514"/>
                        <a:pt x="0" y="16971"/>
                        <a:pt x="0" y="15429"/>
                      </a:cubicBezTo>
                      <a:cubicBezTo>
                        <a:pt x="0" y="15429"/>
                        <a:pt x="0" y="15429"/>
                        <a:pt x="1543" y="15429"/>
                      </a:cubicBezTo>
                      <a:cubicBezTo>
                        <a:pt x="4629" y="13886"/>
                        <a:pt x="3086" y="9257"/>
                        <a:pt x="6171" y="7714"/>
                      </a:cubicBezTo>
                      <a:cubicBezTo>
                        <a:pt x="7714" y="7714"/>
                        <a:pt x="6171" y="4629"/>
                        <a:pt x="4629" y="4629"/>
                      </a:cubicBezTo>
                      <a:cubicBezTo>
                        <a:pt x="3086" y="4629"/>
                        <a:pt x="3086" y="3086"/>
                        <a:pt x="3086" y="3086"/>
                      </a:cubicBezTo>
                      <a:cubicBezTo>
                        <a:pt x="3086" y="1543"/>
                        <a:pt x="4629" y="0"/>
                        <a:pt x="4629" y="0"/>
                      </a:cubicBezTo>
                      <a:cubicBezTo>
                        <a:pt x="6171" y="0"/>
                        <a:pt x="7714" y="0"/>
                        <a:pt x="7714" y="1543"/>
                      </a:cubicBezTo>
                      <a:cubicBezTo>
                        <a:pt x="7714" y="3086"/>
                        <a:pt x="9257" y="4629"/>
                        <a:pt x="12343" y="6171"/>
                      </a:cubicBezTo>
                      <a:cubicBezTo>
                        <a:pt x="15429" y="6171"/>
                        <a:pt x="18514" y="9257"/>
                        <a:pt x="21600" y="10800"/>
                      </a:cubicBezTo>
                      <a:cubicBezTo>
                        <a:pt x="21600" y="10800"/>
                        <a:pt x="21600" y="10800"/>
                        <a:pt x="21600" y="10800"/>
                      </a:cubicBezTo>
                      <a:cubicBezTo>
                        <a:pt x="21600" y="10800"/>
                        <a:pt x="20057" y="12343"/>
                        <a:pt x="20057" y="12343"/>
                      </a:cubicBezTo>
                      <a:cubicBezTo>
                        <a:pt x="18514" y="12343"/>
                        <a:pt x="18514" y="12343"/>
                        <a:pt x="16971" y="12343"/>
                      </a:cubicBezTo>
                      <a:cubicBezTo>
                        <a:pt x="15429" y="12343"/>
                        <a:pt x="15429" y="13886"/>
                        <a:pt x="15429" y="15429"/>
                      </a:cubicBezTo>
                      <a:cubicBezTo>
                        <a:pt x="15429" y="16971"/>
                        <a:pt x="13886" y="20057"/>
                        <a:pt x="12343" y="20057"/>
                      </a:cubicBezTo>
                      <a:cubicBezTo>
                        <a:pt x="9257" y="21600"/>
                        <a:pt x="7714" y="21600"/>
                        <a:pt x="7714" y="20057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364" name="Freeform 485"/>
                <p:cNvSpPr/>
                <p:nvPr/>
              </p:nvSpPr>
              <p:spPr>
                <a:xfrm>
                  <a:off x="88249" y="11139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0250" fill="norm" stroke="1" extrusionOk="0">
                      <a:moveTo>
                        <a:pt x="0" y="16200"/>
                      </a:moveTo>
                      <a:cubicBezTo>
                        <a:pt x="0" y="10800"/>
                        <a:pt x="7200" y="5400"/>
                        <a:pt x="7200" y="0"/>
                      </a:cubicBezTo>
                      <a:cubicBezTo>
                        <a:pt x="14400" y="0"/>
                        <a:pt x="14400" y="5400"/>
                        <a:pt x="21600" y="10800"/>
                      </a:cubicBezTo>
                      <a:cubicBezTo>
                        <a:pt x="14400" y="16200"/>
                        <a:pt x="14400" y="16200"/>
                        <a:pt x="14400" y="16200"/>
                      </a:cubicBezTo>
                      <a:cubicBezTo>
                        <a:pt x="7200" y="21600"/>
                        <a:pt x="0" y="21600"/>
                        <a:pt x="0" y="162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365" name="Freeform 486"/>
                <p:cNvSpPr/>
                <p:nvPr/>
              </p:nvSpPr>
              <p:spPr>
                <a:xfrm>
                  <a:off x="85099" y="90178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856" h="21600" fill="norm" stroke="1" extrusionOk="0">
                      <a:moveTo>
                        <a:pt x="0" y="18000"/>
                      </a:moveTo>
                      <a:cubicBezTo>
                        <a:pt x="1271" y="16200"/>
                        <a:pt x="2541" y="16200"/>
                        <a:pt x="3812" y="14400"/>
                      </a:cubicBezTo>
                      <a:cubicBezTo>
                        <a:pt x="5082" y="14400"/>
                        <a:pt x="6353" y="14400"/>
                        <a:pt x="6353" y="12600"/>
                      </a:cubicBezTo>
                      <a:cubicBezTo>
                        <a:pt x="7624" y="10800"/>
                        <a:pt x="8894" y="7200"/>
                        <a:pt x="12706" y="9000"/>
                      </a:cubicBezTo>
                      <a:cubicBezTo>
                        <a:pt x="12706" y="9000"/>
                        <a:pt x="13976" y="9000"/>
                        <a:pt x="13976" y="7200"/>
                      </a:cubicBezTo>
                      <a:cubicBezTo>
                        <a:pt x="15247" y="5400"/>
                        <a:pt x="15247" y="3600"/>
                        <a:pt x="16518" y="1800"/>
                      </a:cubicBezTo>
                      <a:cubicBezTo>
                        <a:pt x="17788" y="1800"/>
                        <a:pt x="17788" y="0"/>
                        <a:pt x="19059" y="0"/>
                      </a:cubicBezTo>
                      <a:cubicBezTo>
                        <a:pt x="20329" y="1800"/>
                        <a:pt x="21600" y="3600"/>
                        <a:pt x="20329" y="7200"/>
                      </a:cubicBezTo>
                      <a:cubicBezTo>
                        <a:pt x="20329" y="7200"/>
                        <a:pt x="20329" y="9000"/>
                        <a:pt x="19059" y="10800"/>
                      </a:cubicBezTo>
                      <a:cubicBezTo>
                        <a:pt x="17788" y="12600"/>
                        <a:pt x="16518" y="12600"/>
                        <a:pt x="15247" y="14400"/>
                      </a:cubicBezTo>
                      <a:cubicBezTo>
                        <a:pt x="12706" y="14400"/>
                        <a:pt x="8894" y="16200"/>
                        <a:pt x="6353" y="18000"/>
                      </a:cubicBezTo>
                      <a:cubicBezTo>
                        <a:pt x="5082" y="21600"/>
                        <a:pt x="3812" y="21600"/>
                        <a:pt x="1271" y="21600"/>
                      </a:cubicBezTo>
                      <a:cubicBezTo>
                        <a:pt x="1271" y="21600"/>
                        <a:pt x="0" y="21600"/>
                        <a:pt x="0" y="21600"/>
                      </a:cubicBezTo>
                      <a:cubicBezTo>
                        <a:pt x="0" y="19800"/>
                        <a:pt x="0" y="18000"/>
                        <a:pt x="0" y="180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366" name="Freeform 487"/>
                <p:cNvSpPr/>
                <p:nvPr/>
              </p:nvSpPr>
              <p:spPr>
                <a:xfrm>
                  <a:off x="90014" y="10003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8437" fill="norm" stroke="1" extrusionOk="0">
                      <a:moveTo>
                        <a:pt x="8640" y="0"/>
                      </a:moveTo>
                      <a:cubicBezTo>
                        <a:pt x="12960" y="5400"/>
                        <a:pt x="17280" y="5400"/>
                        <a:pt x="21600" y="10800"/>
                      </a:cubicBezTo>
                      <a:cubicBezTo>
                        <a:pt x="17280" y="16200"/>
                        <a:pt x="12960" y="21600"/>
                        <a:pt x="8640" y="16200"/>
                      </a:cubicBezTo>
                      <a:cubicBezTo>
                        <a:pt x="8640" y="16200"/>
                        <a:pt x="4320" y="10800"/>
                        <a:pt x="0" y="10800"/>
                      </a:cubicBezTo>
                      <a:cubicBezTo>
                        <a:pt x="0" y="5400"/>
                        <a:pt x="8640" y="0"/>
                        <a:pt x="864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367" name="Freeform 488"/>
                <p:cNvSpPr/>
                <p:nvPr/>
              </p:nvSpPr>
              <p:spPr>
                <a:xfrm>
                  <a:off x="90014" y="118307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12960"/>
                      </a:moveTo>
                      <a:cubicBezTo>
                        <a:pt x="0" y="8640"/>
                        <a:pt x="0" y="8640"/>
                        <a:pt x="4320" y="4320"/>
                      </a:cubicBezTo>
                      <a:cubicBezTo>
                        <a:pt x="4320" y="4320"/>
                        <a:pt x="8640" y="0"/>
                        <a:pt x="12960" y="0"/>
                      </a:cubicBezTo>
                      <a:cubicBezTo>
                        <a:pt x="12960" y="0"/>
                        <a:pt x="17280" y="0"/>
                        <a:pt x="17280" y="0"/>
                      </a:cubicBezTo>
                      <a:cubicBezTo>
                        <a:pt x="17280" y="4320"/>
                        <a:pt x="21600" y="12960"/>
                        <a:pt x="21600" y="17280"/>
                      </a:cubicBezTo>
                      <a:cubicBezTo>
                        <a:pt x="21600" y="21600"/>
                        <a:pt x="17280" y="21600"/>
                        <a:pt x="12960" y="21600"/>
                      </a:cubicBezTo>
                      <a:cubicBezTo>
                        <a:pt x="8640" y="17280"/>
                        <a:pt x="4320" y="17280"/>
                        <a:pt x="0" y="1296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368" name="Freeform 489"/>
                <p:cNvSpPr/>
                <p:nvPr/>
              </p:nvSpPr>
              <p:spPr>
                <a:xfrm>
                  <a:off x="75405" y="160950"/>
                  <a:ext cx="22504" cy="30888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18692"/>
                      </a:moveTo>
                      <a:cubicBezTo>
                        <a:pt x="21600" y="18692"/>
                        <a:pt x="21600" y="19108"/>
                        <a:pt x="21600" y="19108"/>
                      </a:cubicBezTo>
                      <a:cubicBezTo>
                        <a:pt x="21032" y="19108"/>
                        <a:pt x="21032" y="19523"/>
                        <a:pt x="21032" y="19108"/>
                      </a:cubicBezTo>
                      <a:cubicBezTo>
                        <a:pt x="19895" y="18692"/>
                        <a:pt x="18758" y="19108"/>
                        <a:pt x="17621" y="19108"/>
                      </a:cubicBezTo>
                      <a:cubicBezTo>
                        <a:pt x="17053" y="19108"/>
                        <a:pt x="17053" y="18692"/>
                        <a:pt x="16484" y="18692"/>
                      </a:cubicBezTo>
                      <a:cubicBezTo>
                        <a:pt x="16484" y="18692"/>
                        <a:pt x="15916" y="18692"/>
                        <a:pt x="15916" y="18692"/>
                      </a:cubicBezTo>
                      <a:cubicBezTo>
                        <a:pt x="15916" y="19108"/>
                        <a:pt x="15916" y="19108"/>
                        <a:pt x="15916" y="19108"/>
                      </a:cubicBezTo>
                      <a:cubicBezTo>
                        <a:pt x="17053" y="19938"/>
                        <a:pt x="18189" y="20769"/>
                        <a:pt x="18758" y="21600"/>
                      </a:cubicBezTo>
                      <a:cubicBezTo>
                        <a:pt x="2842" y="21600"/>
                        <a:pt x="2842" y="21600"/>
                        <a:pt x="2842" y="21600"/>
                      </a:cubicBezTo>
                      <a:cubicBezTo>
                        <a:pt x="3979" y="20769"/>
                        <a:pt x="4547" y="19938"/>
                        <a:pt x="5116" y="18692"/>
                      </a:cubicBezTo>
                      <a:cubicBezTo>
                        <a:pt x="5684" y="18277"/>
                        <a:pt x="5684" y="18277"/>
                        <a:pt x="5116" y="18277"/>
                      </a:cubicBezTo>
                      <a:cubicBezTo>
                        <a:pt x="3979" y="18277"/>
                        <a:pt x="3411" y="18692"/>
                        <a:pt x="2842" y="18692"/>
                      </a:cubicBezTo>
                      <a:cubicBezTo>
                        <a:pt x="2274" y="18692"/>
                        <a:pt x="1705" y="18277"/>
                        <a:pt x="568" y="19108"/>
                      </a:cubicBezTo>
                      <a:cubicBezTo>
                        <a:pt x="568" y="19108"/>
                        <a:pt x="0" y="18692"/>
                        <a:pt x="0" y="18692"/>
                      </a:cubicBezTo>
                      <a:cubicBezTo>
                        <a:pt x="0" y="18692"/>
                        <a:pt x="0" y="18277"/>
                        <a:pt x="0" y="18277"/>
                      </a:cubicBezTo>
                      <a:cubicBezTo>
                        <a:pt x="1137" y="17446"/>
                        <a:pt x="1705" y="16615"/>
                        <a:pt x="2842" y="15369"/>
                      </a:cubicBezTo>
                      <a:cubicBezTo>
                        <a:pt x="3411" y="14538"/>
                        <a:pt x="4547" y="13292"/>
                        <a:pt x="5684" y="12046"/>
                      </a:cubicBezTo>
                      <a:cubicBezTo>
                        <a:pt x="5684" y="11631"/>
                        <a:pt x="5684" y="11215"/>
                        <a:pt x="5116" y="11215"/>
                      </a:cubicBezTo>
                      <a:cubicBezTo>
                        <a:pt x="4547" y="11215"/>
                        <a:pt x="3979" y="11215"/>
                        <a:pt x="3411" y="11215"/>
                      </a:cubicBezTo>
                      <a:cubicBezTo>
                        <a:pt x="2842" y="11215"/>
                        <a:pt x="2274" y="11215"/>
                        <a:pt x="1705" y="10800"/>
                      </a:cubicBezTo>
                      <a:cubicBezTo>
                        <a:pt x="1705" y="10800"/>
                        <a:pt x="2274" y="10385"/>
                        <a:pt x="2274" y="9969"/>
                      </a:cubicBezTo>
                      <a:cubicBezTo>
                        <a:pt x="3411" y="8723"/>
                        <a:pt x="4547" y="7062"/>
                        <a:pt x="5684" y="6231"/>
                      </a:cubicBezTo>
                      <a:cubicBezTo>
                        <a:pt x="6821" y="4985"/>
                        <a:pt x="7958" y="3738"/>
                        <a:pt x="9095" y="2077"/>
                      </a:cubicBezTo>
                      <a:cubicBezTo>
                        <a:pt x="9663" y="1662"/>
                        <a:pt x="10232" y="831"/>
                        <a:pt x="10800" y="0"/>
                      </a:cubicBezTo>
                      <a:cubicBezTo>
                        <a:pt x="10800" y="0"/>
                        <a:pt x="10800" y="0"/>
                        <a:pt x="10800" y="0"/>
                      </a:cubicBezTo>
                      <a:cubicBezTo>
                        <a:pt x="11368" y="0"/>
                        <a:pt x="11368" y="0"/>
                        <a:pt x="11368" y="0"/>
                      </a:cubicBezTo>
                      <a:cubicBezTo>
                        <a:pt x="11368" y="831"/>
                        <a:pt x="11368" y="1246"/>
                        <a:pt x="11937" y="1662"/>
                      </a:cubicBezTo>
                      <a:cubicBezTo>
                        <a:pt x="12505" y="1662"/>
                        <a:pt x="12505" y="2077"/>
                        <a:pt x="13074" y="2492"/>
                      </a:cubicBezTo>
                      <a:cubicBezTo>
                        <a:pt x="13642" y="3323"/>
                        <a:pt x="14211" y="4154"/>
                        <a:pt x="15347" y="4985"/>
                      </a:cubicBezTo>
                      <a:cubicBezTo>
                        <a:pt x="16484" y="6646"/>
                        <a:pt x="18189" y="8308"/>
                        <a:pt x="19895" y="10385"/>
                      </a:cubicBezTo>
                      <a:cubicBezTo>
                        <a:pt x="19895" y="10385"/>
                        <a:pt x="20463" y="10800"/>
                        <a:pt x="19326" y="10800"/>
                      </a:cubicBezTo>
                      <a:cubicBezTo>
                        <a:pt x="18189" y="10800"/>
                        <a:pt x="16484" y="10800"/>
                        <a:pt x="15347" y="11215"/>
                      </a:cubicBezTo>
                      <a:cubicBezTo>
                        <a:pt x="14779" y="11215"/>
                        <a:pt x="14211" y="11631"/>
                        <a:pt x="14779" y="11631"/>
                      </a:cubicBezTo>
                      <a:cubicBezTo>
                        <a:pt x="14779" y="12046"/>
                        <a:pt x="15347" y="12462"/>
                        <a:pt x="15347" y="12877"/>
                      </a:cubicBezTo>
                      <a:cubicBezTo>
                        <a:pt x="15916" y="12877"/>
                        <a:pt x="15916" y="13292"/>
                        <a:pt x="16484" y="13708"/>
                      </a:cubicBezTo>
                      <a:cubicBezTo>
                        <a:pt x="16484" y="14123"/>
                        <a:pt x="17053" y="14123"/>
                        <a:pt x="17053" y="14538"/>
                      </a:cubicBezTo>
                      <a:cubicBezTo>
                        <a:pt x="17621" y="14954"/>
                        <a:pt x="18189" y="14954"/>
                        <a:pt x="18189" y="15369"/>
                      </a:cubicBezTo>
                      <a:cubicBezTo>
                        <a:pt x="18758" y="15785"/>
                        <a:pt x="18758" y="16200"/>
                        <a:pt x="18758" y="16615"/>
                      </a:cubicBezTo>
                      <a:cubicBezTo>
                        <a:pt x="19326" y="17031"/>
                        <a:pt x="19326" y="17446"/>
                        <a:pt x="19895" y="17446"/>
                      </a:cubicBezTo>
                      <a:cubicBezTo>
                        <a:pt x="19895" y="17862"/>
                        <a:pt x="20463" y="18277"/>
                        <a:pt x="20463" y="18692"/>
                      </a:cubicBezTo>
                      <a:cubicBezTo>
                        <a:pt x="20463" y="19523"/>
                        <a:pt x="21032" y="18277"/>
                        <a:pt x="21600" y="18692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369" name="Freeform 490"/>
                <p:cNvSpPr/>
                <p:nvPr/>
              </p:nvSpPr>
              <p:spPr>
                <a:xfrm>
                  <a:off x="91448" y="14720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0"/>
                      </a:moveTo>
                      <a:cubicBezTo>
                        <a:pt x="0" y="0"/>
                        <a:pt x="10800" y="0"/>
                        <a:pt x="10800" y="0"/>
                      </a:cubicBezTo>
                      <a:cubicBezTo>
                        <a:pt x="10800" y="0"/>
                        <a:pt x="10800" y="0"/>
                        <a:pt x="21600" y="21600"/>
                      </a:cubicBezTo>
                      <a:cubicBezTo>
                        <a:pt x="10800" y="21600"/>
                        <a:pt x="10800" y="21600"/>
                        <a:pt x="10800" y="21600"/>
                      </a:cubicBezTo>
                      <a:cubicBezTo>
                        <a:pt x="10800" y="21600"/>
                        <a:pt x="0" y="21600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370" name="Freeform 491"/>
                <p:cNvSpPr/>
                <p:nvPr/>
              </p:nvSpPr>
              <p:spPr>
                <a:xfrm>
                  <a:off x="91448" y="129780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21600"/>
                      </a:moveTo>
                      <a:cubicBezTo>
                        <a:pt x="0" y="10800"/>
                        <a:pt x="0" y="10800"/>
                        <a:pt x="0" y="10800"/>
                      </a:cubicBezTo>
                      <a:cubicBezTo>
                        <a:pt x="0" y="0"/>
                        <a:pt x="10800" y="0"/>
                        <a:pt x="21600" y="0"/>
                      </a:cubicBezTo>
                      <a:cubicBezTo>
                        <a:pt x="21600" y="0"/>
                        <a:pt x="21600" y="10800"/>
                        <a:pt x="21600" y="10800"/>
                      </a:cubicBezTo>
                      <a:cubicBezTo>
                        <a:pt x="21600" y="10800"/>
                        <a:pt x="10800" y="10800"/>
                        <a:pt x="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371" name="Freeform 492"/>
                <p:cNvSpPr/>
                <p:nvPr/>
              </p:nvSpPr>
              <p:spPr>
                <a:xfrm>
                  <a:off x="91606" y="5227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7382" h="17382" fill="norm" stroke="1" extrusionOk="0">
                      <a:moveTo>
                        <a:pt x="0" y="7200"/>
                      </a:moveTo>
                      <a:cubicBezTo>
                        <a:pt x="0" y="0"/>
                        <a:pt x="0" y="0"/>
                        <a:pt x="7200" y="0"/>
                      </a:cubicBezTo>
                      <a:cubicBezTo>
                        <a:pt x="14400" y="0"/>
                        <a:pt x="21600" y="0"/>
                        <a:pt x="14400" y="7200"/>
                      </a:cubicBezTo>
                      <a:cubicBezTo>
                        <a:pt x="14400" y="14400"/>
                        <a:pt x="14400" y="14400"/>
                        <a:pt x="14400" y="14400"/>
                      </a:cubicBezTo>
                      <a:cubicBezTo>
                        <a:pt x="7200" y="21600"/>
                        <a:pt x="0" y="14400"/>
                        <a:pt x="0" y="72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372" name="Freeform 493"/>
                <p:cNvSpPr/>
                <p:nvPr/>
              </p:nvSpPr>
              <p:spPr>
                <a:xfrm>
                  <a:off x="91999" y="9403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3600" y="8640"/>
                      </a:moveTo>
                      <a:cubicBezTo>
                        <a:pt x="7200" y="4320"/>
                        <a:pt x="10800" y="0"/>
                        <a:pt x="14400" y="0"/>
                      </a:cubicBezTo>
                      <a:cubicBezTo>
                        <a:pt x="18000" y="0"/>
                        <a:pt x="21600" y="8640"/>
                        <a:pt x="21600" y="12960"/>
                      </a:cubicBezTo>
                      <a:cubicBezTo>
                        <a:pt x="18000" y="17280"/>
                        <a:pt x="14400" y="21600"/>
                        <a:pt x="7200" y="21600"/>
                      </a:cubicBezTo>
                      <a:cubicBezTo>
                        <a:pt x="3600" y="21600"/>
                        <a:pt x="3600" y="17280"/>
                        <a:pt x="0" y="12960"/>
                      </a:cubicBezTo>
                      <a:cubicBezTo>
                        <a:pt x="0" y="12960"/>
                        <a:pt x="3600" y="8640"/>
                        <a:pt x="3600" y="864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373" name="Freeform 494"/>
                <p:cNvSpPr/>
                <p:nvPr/>
              </p:nvSpPr>
              <p:spPr>
                <a:xfrm>
                  <a:off x="94978" y="73521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10800"/>
                      </a:moveTo>
                      <a:cubicBezTo>
                        <a:pt x="0" y="10800"/>
                        <a:pt x="0" y="0"/>
                        <a:pt x="0" y="0"/>
                      </a:cubicBezTo>
                      <a:cubicBezTo>
                        <a:pt x="10800" y="0"/>
                        <a:pt x="10800" y="0"/>
                        <a:pt x="21600" y="10800"/>
                      </a:cubicBezTo>
                      <a:cubicBezTo>
                        <a:pt x="10800" y="10800"/>
                        <a:pt x="10800" y="21600"/>
                        <a:pt x="10800" y="21600"/>
                      </a:cubicBezTo>
                      <a:cubicBezTo>
                        <a:pt x="0" y="21600"/>
                        <a:pt x="0" y="10800"/>
                        <a:pt x="0" y="108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374" name="Freeform 495"/>
                <p:cNvSpPr/>
                <p:nvPr/>
              </p:nvSpPr>
              <p:spPr>
                <a:xfrm>
                  <a:off x="95309" y="10672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0"/>
                      </a:moveTo>
                      <a:cubicBezTo>
                        <a:pt x="21600" y="10800"/>
                        <a:pt x="21600" y="10800"/>
                        <a:pt x="21600" y="10800"/>
                      </a:cubicBezTo>
                      <a:cubicBezTo>
                        <a:pt x="21600" y="21600"/>
                        <a:pt x="21600" y="21600"/>
                        <a:pt x="0" y="21600"/>
                      </a:cubicBezTo>
                      <a:cubicBezTo>
                        <a:pt x="0" y="21600"/>
                        <a:pt x="0" y="21600"/>
                        <a:pt x="0" y="10800"/>
                      </a:cubicBezTo>
                      <a:cubicBezTo>
                        <a:pt x="0" y="10800"/>
                        <a:pt x="0" y="10800"/>
                        <a:pt x="216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375" name="Freeform 496"/>
                <p:cNvSpPr/>
                <p:nvPr/>
              </p:nvSpPr>
              <p:spPr>
                <a:xfrm>
                  <a:off x="94209" y="7859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8936" h="21600" fill="norm" stroke="1" extrusionOk="0">
                      <a:moveTo>
                        <a:pt x="3600" y="4320"/>
                      </a:moveTo>
                      <a:cubicBezTo>
                        <a:pt x="7200" y="0"/>
                        <a:pt x="14400" y="0"/>
                        <a:pt x="18000" y="0"/>
                      </a:cubicBezTo>
                      <a:cubicBezTo>
                        <a:pt x="18000" y="4320"/>
                        <a:pt x="18000" y="4320"/>
                        <a:pt x="18000" y="4320"/>
                      </a:cubicBezTo>
                      <a:cubicBezTo>
                        <a:pt x="21600" y="12960"/>
                        <a:pt x="14400" y="21600"/>
                        <a:pt x="3600" y="21600"/>
                      </a:cubicBezTo>
                      <a:cubicBezTo>
                        <a:pt x="3600" y="21600"/>
                        <a:pt x="3600" y="21600"/>
                        <a:pt x="0" y="17280"/>
                      </a:cubicBezTo>
                      <a:cubicBezTo>
                        <a:pt x="0" y="17280"/>
                        <a:pt x="0" y="12960"/>
                        <a:pt x="0" y="12960"/>
                      </a:cubicBezTo>
                      <a:cubicBezTo>
                        <a:pt x="0" y="8640"/>
                        <a:pt x="0" y="8640"/>
                        <a:pt x="3600" y="432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376" name="Freeform 497"/>
                <p:cNvSpPr/>
                <p:nvPr/>
              </p:nvSpPr>
              <p:spPr>
                <a:xfrm>
                  <a:off x="94542" y="85104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378" h="21600" fill="norm" stroke="1" extrusionOk="0">
                      <a:moveTo>
                        <a:pt x="18514" y="8640"/>
                      </a:moveTo>
                      <a:cubicBezTo>
                        <a:pt x="21600" y="12960"/>
                        <a:pt x="15429" y="17280"/>
                        <a:pt x="15429" y="21600"/>
                      </a:cubicBezTo>
                      <a:cubicBezTo>
                        <a:pt x="15429" y="21600"/>
                        <a:pt x="12343" y="21600"/>
                        <a:pt x="12343" y="21600"/>
                      </a:cubicBezTo>
                      <a:cubicBezTo>
                        <a:pt x="9257" y="17280"/>
                        <a:pt x="6171" y="17280"/>
                        <a:pt x="3086" y="12960"/>
                      </a:cubicBezTo>
                      <a:cubicBezTo>
                        <a:pt x="0" y="12960"/>
                        <a:pt x="0" y="8640"/>
                        <a:pt x="0" y="8640"/>
                      </a:cubicBezTo>
                      <a:cubicBezTo>
                        <a:pt x="3086" y="4320"/>
                        <a:pt x="3086" y="4320"/>
                        <a:pt x="6171" y="0"/>
                      </a:cubicBezTo>
                      <a:cubicBezTo>
                        <a:pt x="6171" y="0"/>
                        <a:pt x="9257" y="0"/>
                        <a:pt x="9257" y="0"/>
                      </a:cubicBezTo>
                      <a:cubicBezTo>
                        <a:pt x="15429" y="0"/>
                        <a:pt x="15429" y="4320"/>
                        <a:pt x="18514" y="864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377" name="Freeform 498"/>
                <p:cNvSpPr/>
                <p:nvPr/>
              </p:nvSpPr>
              <p:spPr>
                <a:xfrm>
                  <a:off x="83716" y="135578"/>
                  <a:ext cx="18826" cy="1721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431" h="21600" fill="norm" stroke="1" extrusionOk="0">
                      <a:moveTo>
                        <a:pt x="15356" y="5959"/>
                      </a:moveTo>
                      <a:cubicBezTo>
                        <a:pt x="14681" y="5959"/>
                        <a:pt x="14006" y="6703"/>
                        <a:pt x="13331" y="7448"/>
                      </a:cubicBezTo>
                      <a:cubicBezTo>
                        <a:pt x="13331" y="8193"/>
                        <a:pt x="13331" y="8938"/>
                        <a:pt x="11981" y="9683"/>
                      </a:cubicBezTo>
                      <a:cubicBezTo>
                        <a:pt x="11306" y="9683"/>
                        <a:pt x="11306" y="11172"/>
                        <a:pt x="11306" y="11917"/>
                      </a:cubicBezTo>
                      <a:cubicBezTo>
                        <a:pt x="10631" y="13407"/>
                        <a:pt x="10631" y="13407"/>
                        <a:pt x="9956" y="12662"/>
                      </a:cubicBezTo>
                      <a:cubicBezTo>
                        <a:pt x="9281" y="11917"/>
                        <a:pt x="9281" y="11917"/>
                        <a:pt x="8606" y="11172"/>
                      </a:cubicBezTo>
                      <a:cubicBezTo>
                        <a:pt x="7931" y="11172"/>
                        <a:pt x="7256" y="11172"/>
                        <a:pt x="6581" y="11172"/>
                      </a:cubicBezTo>
                      <a:cubicBezTo>
                        <a:pt x="5906" y="11917"/>
                        <a:pt x="5906" y="12662"/>
                        <a:pt x="5231" y="12662"/>
                      </a:cubicBezTo>
                      <a:cubicBezTo>
                        <a:pt x="4556" y="13407"/>
                        <a:pt x="4556" y="14152"/>
                        <a:pt x="4556" y="14152"/>
                      </a:cubicBezTo>
                      <a:cubicBezTo>
                        <a:pt x="5231" y="15641"/>
                        <a:pt x="5231" y="16386"/>
                        <a:pt x="5231" y="17131"/>
                      </a:cubicBezTo>
                      <a:cubicBezTo>
                        <a:pt x="5231" y="18621"/>
                        <a:pt x="5906" y="19366"/>
                        <a:pt x="6581" y="20110"/>
                      </a:cubicBezTo>
                      <a:cubicBezTo>
                        <a:pt x="6581" y="20110"/>
                        <a:pt x="6581" y="20855"/>
                        <a:pt x="5906" y="20855"/>
                      </a:cubicBezTo>
                      <a:cubicBezTo>
                        <a:pt x="5231" y="21600"/>
                        <a:pt x="4556" y="21600"/>
                        <a:pt x="3881" y="21600"/>
                      </a:cubicBezTo>
                      <a:cubicBezTo>
                        <a:pt x="2531" y="20855"/>
                        <a:pt x="1181" y="20110"/>
                        <a:pt x="506" y="18621"/>
                      </a:cubicBezTo>
                      <a:cubicBezTo>
                        <a:pt x="-169" y="17876"/>
                        <a:pt x="-169" y="16386"/>
                        <a:pt x="506" y="16386"/>
                      </a:cubicBezTo>
                      <a:cubicBezTo>
                        <a:pt x="1856" y="15641"/>
                        <a:pt x="1856" y="14897"/>
                        <a:pt x="2531" y="14152"/>
                      </a:cubicBezTo>
                      <a:cubicBezTo>
                        <a:pt x="2531" y="13407"/>
                        <a:pt x="2531" y="11917"/>
                        <a:pt x="3881" y="11917"/>
                      </a:cubicBezTo>
                      <a:cubicBezTo>
                        <a:pt x="5231" y="11172"/>
                        <a:pt x="5906" y="8938"/>
                        <a:pt x="6581" y="8193"/>
                      </a:cubicBezTo>
                      <a:cubicBezTo>
                        <a:pt x="7256" y="7448"/>
                        <a:pt x="7256" y="6703"/>
                        <a:pt x="7256" y="6703"/>
                      </a:cubicBezTo>
                      <a:cubicBezTo>
                        <a:pt x="7256" y="5959"/>
                        <a:pt x="6581" y="5214"/>
                        <a:pt x="7256" y="4469"/>
                      </a:cubicBezTo>
                      <a:cubicBezTo>
                        <a:pt x="8606" y="2979"/>
                        <a:pt x="8606" y="1490"/>
                        <a:pt x="9956" y="1490"/>
                      </a:cubicBezTo>
                      <a:cubicBezTo>
                        <a:pt x="10631" y="1490"/>
                        <a:pt x="10631" y="1490"/>
                        <a:pt x="10631" y="2234"/>
                      </a:cubicBezTo>
                      <a:cubicBezTo>
                        <a:pt x="11306" y="2979"/>
                        <a:pt x="10631" y="3724"/>
                        <a:pt x="10631" y="4469"/>
                      </a:cubicBezTo>
                      <a:cubicBezTo>
                        <a:pt x="9956" y="5214"/>
                        <a:pt x="10631" y="5959"/>
                        <a:pt x="11306" y="5959"/>
                      </a:cubicBezTo>
                      <a:cubicBezTo>
                        <a:pt x="11981" y="5214"/>
                        <a:pt x="12656" y="5959"/>
                        <a:pt x="12656" y="5214"/>
                      </a:cubicBezTo>
                      <a:cubicBezTo>
                        <a:pt x="13331" y="4469"/>
                        <a:pt x="14681" y="3724"/>
                        <a:pt x="15356" y="3724"/>
                      </a:cubicBezTo>
                      <a:cubicBezTo>
                        <a:pt x="16706" y="3724"/>
                        <a:pt x="17381" y="3724"/>
                        <a:pt x="16706" y="2234"/>
                      </a:cubicBezTo>
                      <a:cubicBezTo>
                        <a:pt x="18056" y="1490"/>
                        <a:pt x="18731" y="745"/>
                        <a:pt x="19406" y="0"/>
                      </a:cubicBezTo>
                      <a:cubicBezTo>
                        <a:pt x="20081" y="0"/>
                        <a:pt x="21431" y="745"/>
                        <a:pt x="21431" y="745"/>
                      </a:cubicBezTo>
                      <a:cubicBezTo>
                        <a:pt x="21431" y="1490"/>
                        <a:pt x="21431" y="2234"/>
                        <a:pt x="20756" y="2979"/>
                      </a:cubicBezTo>
                      <a:cubicBezTo>
                        <a:pt x="19406" y="2979"/>
                        <a:pt x="18731" y="3724"/>
                        <a:pt x="18056" y="5214"/>
                      </a:cubicBezTo>
                      <a:cubicBezTo>
                        <a:pt x="17381" y="5959"/>
                        <a:pt x="16706" y="5959"/>
                        <a:pt x="15356" y="5959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378" name="Freeform 499"/>
                <p:cNvSpPr/>
                <p:nvPr/>
              </p:nvSpPr>
              <p:spPr>
                <a:xfrm>
                  <a:off x="95419" y="143751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7895" h="20520" fill="norm" stroke="1" extrusionOk="0">
                      <a:moveTo>
                        <a:pt x="1695" y="11880"/>
                      </a:moveTo>
                      <a:cubicBezTo>
                        <a:pt x="-2625" y="7560"/>
                        <a:pt x="1695" y="3240"/>
                        <a:pt x="10335" y="3240"/>
                      </a:cubicBezTo>
                      <a:cubicBezTo>
                        <a:pt x="10335" y="-1080"/>
                        <a:pt x="14655" y="-1080"/>
                        <a:pt x="14655" y="3240"/>
                      </a:cubicBezTo>
                      <a:cubicBezTo>
                        <a:pt x="18975" y="7560"/>
                        <a:pt x="18975" y="11880"/>
                        <a:pt x="14655" y="16200"/>
                      </a:cubicBezTo>
                      <a:cubicBezTo>
                        <a:pt x="14655" y="16200"/>
                        <a:pt x="14655" y="20520"/>
                        <a:pt x="6015" y="20520"/>
                      </a:cubicBezTo>
                      <a:cubicBezTo>
                        <a:pt x="1695" y="20520"/>
                        <a:pt x="1695" y="16200"/>
                        <a:pt x="1695" y="1188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379" name="Freeform 500"/>
                <p:cNvSpPr/>
                <p:nvPr/>
              </p:nvSpPr>
              <p:spPr>
                <a:xfrm>
                  <a:off x="94095" y="149594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7548" fill="norm" stroke="1" extrusionOk="0">
                      <a:moveTo>
                        <a:pt x="19636" y="4363"/>
                      </a:moveTo>
                      <a:cubicBezTo>
                        <a:pt x="21600" y="7449"/>
                        <a:pt x="21600" y="10535"/>
                        <a:pt x="21600" y="13621"/>
                      </a:cubicBezTo>
                      <a:cubicBezTo>
                        <a:pt x="19636" y="19792"/>
                        <a:pt x="17673" y="16706"/>
                        <a:pt x="17673" y="16706"/>
                      </a:cubicBezTo>
                      <a:cubicBezTo>
                        <a:pt x="13745" y="19792"/>
                        <a:pt x="11782" y="13621"/>
                        <a:pt x="9818" y="10535"/>
                      </a:cubicBezTo>
                      <a:cubicBezTo>
                        <a:pt x="7855" y="7449"/>
                        <a:pt x="7855" y="10535"/>
                        <a:pt x="7855" y="13621"/>
                      </a:cubicBezTo>
                      <a:cubicBezTo>
                        <a:pt x="5891" y="13621"/>
                        <a:pt x="5891" y="13621"/>
                        <a:pt x="5891" y="13621"/>
                      </a:cubicBezTo>
                      <a:cubicBezTo>
                        <a:pt x="5891" y="16706"/>
                        <a:pt x="1964" y="16706"/>
                        <a:pt x="0" y="16706"/>
                      </a:cubicBezTo>
                      <a:cubicBezTo>
                        <a:pt x="0" y="13621"/>
                        <a:pt x="0" y="10535"/>
                        <a:pt x="1964" y="7449"/>
                      </a:cubicBezTo>
                      <a:cubicBezTo>
                        <a:pt x="1964" y="7449"/>
                        <a:pt x="3927" y="4363"/>
                        <a:pt x="3927" y="4363"/>
                      </a:cubicBezTo>
                      <a:cubicBezTo>
                        <a:pt x="5891" y="1278"/>
                        <a:pt x="7855" y="-1808"/>
                        <a:pt x="11782" y="1278"/>
                      </a:cubicBezTo>
                      <a:cubicBezTo>
                        <a:pt x="13745" y="4363"/>
                        <a:pt x="15709" y="1278"/>
                        <a:pt x="19636" y="4363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380" name="Freeform 501"/>
                <p:cNvSpPr/>
                <p:nvPr/>
              </p:nvSpPr>
              <p:spPr>
                <a:xfrm>
                  <a:off x="97405" y="75948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0800" y="0"/>
                      </a:moveTo>
                      <a:cubicBezTo>
                        <a:pt x="10800" y="0"/>
                        <a:pt x="10800" y="0"/>
                        <a:pt x="21600" y="10800"/>
                      </a:cubicBezTo>
                      <a:cubicBezTo>
                        <a:pt x="10800" y="10800"/>
                        <a:pt x="10800" y="21600"/>
                        <a:pt x="10800" y="21600"/>
                      </a:cubicBezTo>
                      <a:cubicBezTo>
                        <a:pt x="0" y="21600"/>
                        <a:pt x="0" y="10800"/>
                        <a:pt x="0" y="10800"/>
                      </a:cubicBezTo>
                      <a:cubicBezTo>
                        <a:pt x="0" y="10800"/>
                        <a:pt x="0" y="0"/>
                        <a:pt x="108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381" name="Freeform 502"/>
                <p:cNvSpPr/>
                <p:nvPr/>
              </p:nvSpPr>
              <p:spPr>
                <a:xfrm>
                  <a:off x="97074" y="12277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9069" fill="norm" stroke="1" extrusionOk="0">
                      <a:moveTo>
                        <a:pt x="7200" y="0"/>
                      </a:moveTo>
                      <a:cubicBezTo>
                        <a:pt x="14400" y="0"/>
                        <a:pt x="21600" y="4320"/>
                        <a:pt x="21600" y="8640"/>
                      </a:cubicBezTo>
                      <a:cubicBezTo>
                        <a:pt x="21600" y="8640"/>
                        <a:pt x="21600" y="12960"/>
                        <a:pt x="21600" y="12960"/>
                      </a:cubicBezTo>
                      <a:cubicBezTo>
                        <a:pt x="21600" y="17280"/>
                        <a:pt x="21600" y="21600"/>
                        <a:pt x="14400" y="17280"/>
                      </a:cubicBezTo>
                      <a:cubicBezTo>
                        <a:pt x="14400" y="12960"/>
                        <a:pt x="7200" y="12960"/>
                        <a:pt x="7200" y="12960"/>
                      </a:cubicBezTo>
                      <a:cubicBezTo>
                        <a:pt x="0" y="8640"/>
                        <a:pt x="0" y="8640"/>
                        <a:pt x="0" y="4320"/>
                      </a:cubicBezTo>
                      <a:cubicBezTo>
                        <a:pt x="0" y="0"/>
                        <a:pt x="7200" y="0"/>
                        <a:pt x="72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382" name="Freeform 503"/>
                <p:cNvSpPr/>
                <p:nvPr/>
              </p:nvSpPr>
              <p:spPr>
                <a:xfrm>
                  <a:off x="98508" y="6579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0"/>
                      </a:moveTo>
                      <a:cubicBezTo>
                        <a:pt x="10800" y="0"/>
                        <a:pt x="10800" y="0"/>
                        <a:pt x="21600" y="10800"/>
                      </a:cubicBezTo>
                      <a:cubicBezTo>
                        <a:pt x="10800" y="10800"/>
                        <a:pt x="0" y="21600"/>
                        <a:pt x="0" y="21600"/>
                      </a:cubicBezTo>
                      <a:cubicBezTo>
                        <a:pt x="0" y="10800"/>
                        <a:pt x="0" y="10800"/>
                        <a:pt x="0" y="1080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383" name="Freeform 504"/>
                <p:cNvSpPr/>
                <p:nvPr/>
              </p:nvSpPr>
              <p:spPr>
                <a:xfrm>
                  <a:off x="98287" y="9161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21600"/>
                      </a:moveTo>
                      <a:cubicBezTo>
                        <a:pt x="21600" y="21600"/>
                        <a:pt x="0" y="21600"/>
                        <a:pt x="0" y="21600"/>
                      </a:cubicBezTo>
                      <a:cubicBezTo>
                        <a:pt x="0" y="21600"/>
                        <a:pt x="0" y="0"/>
                        <a:pt x="21600" y="0"/>
                      </a:cubicBezTo>
                      <a:cubicBezTo>
                        <a:pt x="21600" y="0"/>
                        <a:pt x="21600" y="21600"/>
                        <a:pt x="21600" y="21600"/>
                      </a:cubicBezTo>
                      <a:cubicBezTo>
                        <a:pt x="21600" y="21600"/>
                        <a:pt x="21600" y="21600"/>
                        <a:pt x="2160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384" name="Freeform 505"/>
                <p:cNvSpPr/>
                <p:nvPr/>
              </p:nvSpPr>
              <p:spPr>
                <a:xfrm>
                  <a:off x="98618" y="11714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9491" fill="norm" stroke="1" extrusionOk="0">
                      <a:moveTo>
                        <a:pt x="0" y="3600"/>
                      </a:moveTo>
                      <a:cubicBezTo>
                        <a:pt x="3600" y="3600"/>
                        <a:pt x="7200" y="3600"/>
                        <a:pt x="7200" y="0"/>
                      </a:cubicBezTo>
                      <a:cubicBezTo>
                        <a:pt x="10800" y="0"/>
                        <a:pt x="21600" y="10800"/>
                        <a:pt x="21600" y="14400"/>
                      </a:cubicBezTo>
                      <a:cubicBezTo>
                        <a:pt x="18000" y="18000"/>
                        <a:pt x="10800" y="21600"/>
                        <a:pt x="7200" y="18000"/>
                      </a:cubicBezTo>
                      <a:cubicBezTo>
                        <a:pt x="7200" y="14400"/>
                        <a:pt x="3600" y="14400"/>
                        <a:pt x="3600" y="10800"/>
                      </a:cubicBezTo>
                      <a:cubicBezTo>
                        <a:pt x="0" y="10800"/>
                        <a:pt x="0" y="7200"/>
                        <a:pt x="0" y="3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385" name="Freeform 506"/>
                <p:cNvSpPr/>
                <p:nvPr/>
              </p:nvSpPr>
              <p:spPr>
                <a:xfrm>
                  <a:off x="99020" y="86917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069" h="19491" fill="norm" stroke="1" extrusionOk="0">
                      <a:moveTo>
                        <a:pt x="6109" y="18000"/>
                      </a:moveTo>
                      <a:cubicBezTo>
                        <a:pt x="1789" y="18000"/>
                        <a:pt x="-2531" y="14400"/>
                        <a:pt x="1789" y="10800"/>
                      </a:cubicBezTo>
                      <a:cubicBezTo>
                        <a:pt x="1789" y="10800"/>
                        <a:pt x="1789" y="7200"/>
                        <a:pt x="1789" y="7200"/>
                      </a:cubicBezTo>
                      <a:cubicBezTo>
                        <a:pt x="1789" y="3600"/>
                        <a:pt x="6109" y="0"/>
                        <a:pt x="10429" y="0"/>
                      </a:cubicBezTo>
                      <a:cubicBezTo>
                        <a:pt x="14749" y="0"/>
                        <a:pt x="19069" y="3600"/>
                        <a:pt x="19069" y="10800"/>
                      </a:cubicBezTo>
                      <a:cubicBezTo>
                        <a:pt x="19069" y="10800"/>
                        <a:pt x="19069" y="10800"/>
                        <a:pt x="19069" y="14400"/>
                      </a:cubicBezTo>
                      <a:cubicBezTo>
                        <a:pt x="14749" y="18000"/>
                        <a:pt x="10429" y="21600"/>
                        <a:pt x="6109" y="180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386" name="Freeform 507"/>
                <p:cNvSpPr/>
                <p:nvPr/>
              </p:nvSpPr>
              <p:spPr>
                <a:xfrm>
                  <a:off x="99832" y="7120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5400" y="18000"/>
                      </a:moveTo>
                      <a:cubicBezTo>
                        <a:pt x="5400" y="18000"/>
                        <a:pt x="0" y="14400"/>
                        <a:pt x="0" y="14400"/>
                      </a:cubicBezTo>
                      <a:cubicBezTo>
                        <a:pt x="5400" y="10800"/>
                        <a:pt x="16200" y="7200"/>
                        <a:pt x="16200" y="0"/>
                      </a:cubicBezTo>
                      <a:cubicBezTo>
                        <a:pt x="16200" y="0"/>
                        <a:pt x="21600" y="0"/>
                        <a:pt x="21600" y="0"/>
                      </a:cubicBezTo>
                      <a:cubicBezTo>
                        <a:pt x="21600" y="3600"/>
                        <a:pt x="21600" y="3600"/>
                        <a:pt x="21600" y="3600"/>
                      </a:cubicBezTo>
                      <a:cubicBezTo>
                        <a:pt x="21600" y="10800"/>
                        <a:pt x="16200" y="18000"/>
                        <a:pt x="10800" y="21600"/>
                      </a:cubicBezTo>
                      <a:cubicBezTo>
                        <a:pt x="10800" y="21600"/>
                        <a:pt x="5400" y="21600"/>
                        <a:pt x="5400" y="180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387" name="Freeform 508"/>
                <p:cNvSpPr/>
                <p:nvPr/>
              </p:nvSpPr>
              <p:spPr>
                <a:xfrm>
                  <a:off x="101266" y="15548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7200" y="0"/>
                      </a:moveTo>
                      <a:cubicBezTo>
                        <a:pt x="14400" y="7200"/>
                        <a:pt x="14400" y="14400"/>
                        <a:pt x="21600" y="14400"/>
                      </a:cubicBezTo>
                      <a:cubicBezTo>
                        <a:pt x="14400" y="21600"/>
                        <a:pt x="14400" y="21600"/>
                        <a:pt x="14400" y="21600"/>
                      </a:cubicBezTo>
                      <a:cubicBezTo>
                        <a:pt x="7200" y="21600"/>
                        <a:pt x="0" y="21600"/>
                        <a:pt x="0" y="14400"/>
                      </a:cubicBezTo>
                      <a:cubicBezTo>
                        <a:pt x="0" y="7200"/>
                        <a:pt x="7200" y="7200"/>
                        <a:pt x="72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388" name="Freeform 509"/>
                <p:cNvSpPr/>
                <p:nvPr/>
              </p:nvSpPr>
              <p:spPr>
                <a:xfrm>
                  <a:off x="51577" y="27914"/>
                  <a:ext cx="56260" cy="94649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4547" y="12960"/>
                      </a:moveTo>
                      <a:cubicBezTo>
                        <a:pt x="4775" y="12825"/>
                        <a:pt x="4547" y="12420"/>
                        <a:pt x="4547" y="12150"/>
                      </a:cubicBezTo>
                      <a:cubicBezTo>
                        <a:pt x="4547" y="12015"/>
                        <a:pt x="4547" y="11880"/>
                        <a:pt x="4547" y="11745"/>
                      </a:cubicBezTo>
                      <a:cubicBezTo>
                        <a:pt x="4775" y="11475"/>
                        <a:pt x="4547" y="11205"/>
                        <a:pt x="4320" y="11070"/>
                      </a:cubicBezTo>
                      <a:cubicBezTo>
                        <a:pt x="3865" y="10935"/>
                        <a:pt x="3865" y="10665"/>
                        <a:pt x="3638" y="10395"/>
                      </a:cubicBezTo>
                      <a:cubicBezTo>
                        <a:pt x="3411" y="10395"/>
                        <a:pt x="3638" y="10395"/>
                        <a:pt x="3638" y="10260"/>
                      </a:cubicBezTo>
                      <a:cubicBezTo>
                        <a:pt x="3411" y="10125"/>
                        <a:pt x="3183" y="9990"/>
                        <a:pt x="3183" y="9855"/>
                      </a:cubicBezTo>
                      <a:cubicBezTo>
                        <a:pt x="3183" y="9720"/>
                        <a:pt x="3638" y="9585"/>
                        <a:pt x="3865" y="9450"/>
                      </a:cubicBezTo>
                      <a:cubicBezTo>
                        <a:pt x="4320" y="9180"/>
                        <a:pt x="4775" y="9045"/>
                        <a:pt x="5002" y="8775"/>
                      </a:cubicBezTo>
                      <a:cubicBezTo>
                        <a:pt x="5457" y="8640"/>
                        <a:pt x="5684" y="8235"/>
                        <a:pt x="6366" y="8100"/>
                      </a:cubicBezTo>
                      <a:cubicBezTo>
                        <a:pt x="6366" y="8100"/>
                        <a:pt x="6594" y="8100"/>
                        <a:pt x="6594" y="7965"/>
                      </a:cubicBezTo>
                      <a:cubicBezTo>
                        <a:pt x="7503" y="7425"/>
                        <a:pt x="8413" y="7020"/>
                        <a:pt x="9322" y="6480"/>
                      </a:cubicBezTo>
                      <a:cubicBezTo>
                        <a:pt x="10686" y="5805"/>
                        <a:pt x="11823" y="5265"/>
                        <a:pt x="12960" y="4590"/>
                      </a:cubicBezTo>
                      <a:cubicBezTo>
                        <a:pt x="14097" y="3915"/>
                        <a:pt x="15234" y="3375"/>
                        <a:pt x="16371" y="2700"/>
                      </a:cubicBezTo>
                      <a:cubicBezTo>
                        <a:pt x="17507" y="2025"/>
                        <a:pt x="18872" y="1485"/>
                        <a:pt x="20008" y="810"/>
                      </a:cubicBezTo>
                      <a:cubicBezTo>
                        <a:pt x="20463" y="540"/>
                        <a:pt x="20918" y="270"/>
                        <a:pt x="21373" y="0"/>
                      </a:cubicBezTo>
                      <a:cubicBezTo>
                        <a:pt x="21600" y="0"/>
                        <a:pt x="21600" y="0"/>
                        <a:pt x="21600" y="0"/>
                      </a:cubicBezTo>
                      <a:cubicBezTo>
                        <a:pt x="21600" y="135"/>
                        <a:pt x="21600" y="135"/>
                        <a:pt x="21600" y="135"/>
                      </a:cubicBezTo>
                      <a:cubicBezTo>
                        <a:pt x="21600" y="0"/>
                        <a:pt x="21600" y="0"/>
                        <a:pt x="21600" y="0"/>
                      </a:cubicBezTo>
                      <a:cubicBezTo>
                        <a:pt x="21600" y="135"/>
                        <a:pt x="21600" y="135"/>
                        <a:pt x="21600" y="135"/>
                      </a:cubicBezTo>
                      <a:cubicBezTo>
                        <a:pt x="20918" y="540"/>
                        <a:pt x="20691" y="1080"/>
                        <a:pt x="20236" y="1485"/>
                      </a:cubicBezTo>
                      <a:cubicBezTo>
                        <a:pt x="19554" y="2025"/>
                        <a:pt x="19099" y="2430"/>
                        <a:pt x="18644" y="2970"/>
                      </a:cubicBezTo>
                      <a:cubicBezTo>
                        <a:pt x="17962" y="3510"/>
                        <a:pt x="17507" y="4050"/>
                        <a:pt x="16825" y="4725"/>
                      </a:cubicBezTo>
                      <a:cubicBezTo>
                        <a:pt x="16143" y="5400"/>
                        <a:pt x="15461" y="6210"/>
                        <a:pt x="14779" y="7020"/>
                      </a:cubicBezTo>
                      <a:cubicBezTo>
                        <a:pt x="13642" y="8100"/>
                        <a:pt x="12505" y="9315"/>
                        <a:pt x="11141" y="10395"/>
                      </a:cubicBezTo>
                      <a:cubicBezTo>
                        <a:pt x="10686" y="10665"/>
                        <a:pt x="10459" y="11070"/>
                        <a:pt x="10004" y="11475"/>
                      </a:cubicBezTo>
                      <a:cubicBezTo>
                        <a:pt x="9322" y="12420"/>
                        <a:pt x="8185" y="13365"/>
                        <a:pt x="7276" y="14310"/>
                      </a:cubicBezTo>
                      <a:cubicBezTo>
                        <a:pt x="6594" y="14985"/>
                        <a:pt x="5912" y="15525"/>
                        <a:pt x="5457" y="16200"/>
                      </a:cubicBezTo>
                      <a:cubicBezTo>
                        <a:pt x="5002" y="16740"/>
                        <a:pt x="4320" y="17145"/>
                        <a:pt x="4093" y="17685"/>
                      </a:cubicBezTo>
                      <a:cubicBezTo>
                        <a:pt x="3865" y="17955"/>
                        <a:pt x="3411" y="18090"/>
                        <a:pt x="3183" y="18225"/>
                      </a:cubicBezTo>
                      <a:cubicBezTo>
                        <a:pt x="2956" y="18495"/>
                        <a:pt x="2728" y="18765"/>
                        <a:pt x="2501" y="19035"/>
                      </a:cubicBezTo>
                      <a:cubicBezTo>
                        <a:pt x="2501" y="19305"/>
                        <a:pt x="2274" y="19440"/>
                        <a:pt x="2046" y="19575"/>
                      </a:cubicBezTo>
                      <a:cubicBezTo>
                        <a:pt x="1592" y="20250"/>
                        <a:pt x="682" y="20790"/>
                        <a:pt x="227" y="21465"/>
                      </a:cubicBezTo>
                      <a:cubicBezTo>
                        <a:pt x="227" y="21600"/>
                        <a:pt x="0" y="21600"/>
                        <a:pt x="0" y="21600"/>
                      </a:cubicBezTo>
                      <a:cubicBezTo>
                        <a:pt x="0" y="21600"/>
                        <a:pt x="0" y="21465"/>
                        <a:pt x="0" y="21465"/>
                      </a:cubicBezTo>
                      <a:cubicBezTo>
                        <a:pt x="227" y="21060"/>
                        <a:pt x="455" y="20655"/>
                        <a:pt x="682" y="20250"/>
                      </a:cubicBezTo>
                      <a:cubicBezTo>
                        <a:pt x="682" y="19980"/>
                        <a:pt x="909" y="19710"/>
                        <a:pt x="909" y="19440"/>
                      </a:cubicBezTo>
                      <a:cubicBezTo>
                        <a:pt x="1137" y="19170"/>
                        <a:pt x="1137" y="19035"/>
                        <a:pt x="1364" y="18765"/>
                      </a:cubicBezTo>
                      <a:cubicBezTo>
                        <a:pt x="1592" y="18225"/>
                        <a:pt x="1819" y="17820"/>
                        <a:pt x="2046" y="17415"/>
                      </a:cubicBezTo>
                      <a:cubicBezTo>
                        <a:pt x="2274" y="16740"/>
                        <a:pt x="2728" y="16065"/>
                        <a:pt x="2956" y="15390"/>
                      </a:cubicBezTo>
                      <a:cubicBezTo>
                        <a:pt x="3183" y="14985"/>
                        <a:pt x="3411" y="14580"/>
                        <a:pt x="3865" y="14175"/>
                      </a:cubicBezTo>
                      <a:cubicBezTo>
                        <a:pt x="4320" y="13770"/>
                        <a:pt x="4320" y="13365"/>
                        <a:pt x="4547" y="1296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389" name="Freeform 510"/>
                <p:cNvSpPr/>
                <p:nvPr/>
              </p:nvSpPr>
              <p:spPr>
                <a:xfrm>
                  <a:off x="98672" y="13556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509" h="19886" fill="norm" stroke="1" extrusionOk="0">
                      <a:moveTo>
                        <a:pt x="5891" y="13715"/>
                      </a:moveTo>
                      <a:cubicBezTo>
                        <a:pt x="3927" y="13715"/>
                        <a:pt x="1964" y="10629"/>
                        <a:pt x="0" y="7543"/>
                      </a:cubicBezTo>
                      <a:cubicBezTo>
                        <a:pt x="0" y="4457"/>
                        <a:pt x="1964" y="1372"/>
                        <a:pt x="3927" y="1372"/>
                      </a:cubicBezTo>
                      <a:cubicBezTo>
                        <a:pt x="3927" y="-1714"/>
                        <a:pt x="5891" y="1372"/>
                        <a:pt x="5891" y="1372"/>
                      </a:cubicBezTo>
                      <a:cubicBezTo>
                        <a:pt x="11782" y="-1714"/>
                        <a:pt x="15709" y="4457"/>
                        <a:pt x="19636" y="4457"/>
                      </a:cubicBezTo>
                      <a:cubicBezTo>
                        <a:pt x="19636" y="4457"/>
                        <a:pt x="21600" y="7543"/>
                        <a:pt x="19636" y="7543"/>
                      </a:cubicBezTo>
                      <a:cubicBezTo>
                        <a:pt x="19636" y="10629"/>
                        <a:pt x="15709" y="10629"/>
                        <a:pt x="15709" y="16800"/>
                      </a:cubicBezTo>
                      <a:cubicBezTo>
                        <a:pt x="15709" y="16800"/>
                        <a:pt x="15709" y="19886"/>
                        <a:pt x="15709" y="19886"/>
                      </a:cubicBezTo>
                      <a:cubicBezTo>
                        <a:pt x="13745" y="19886"/>
                        <a:pt x="11782" y="19886"/>
                        <a:pt x="11782" y="19886"/>
                      </a:cubicBezTo>
                      <a:cubicBezTo>
                        <a:pt x="9818" y="16800"/>
                        <a:pt x="7855" y="16800"/>
                        <a:pt x="5891" y="13715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390" name="Freeform 511"/>
                <p:cNvSpPr/>
                <p:nvPr/>
              </p:nvSpPr>
              <p:spPr>
                <a:xfrm>
                  <a:off x="101817" y="2123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0"/>
                      </a:moveTo>
                      <a:cubicBezTo>
                        <a:pt x="0" y="21600"/>
                        <a:pt x="0" y="21600"/>
                        <a:pt x="0" y="21600"/>
                      </a:cubicBezTo>
                      <a:cubicBezTo>
                        <a:pt x="0" y="21600"/>
                        <a:pt x="0" y="21600"/>
                        <a:pt x="0" y="21600"/>
                      </a:cubicBezTo>
                      <a:cubicBezTo>
                        <a:pt x="0" y="21600"/>
                        <a:pt x="0" y="21600"/>
                        <a:pt x="216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391" name="Freeform 512"/>
                <p:cNvSpPr/>
                <p:nvPr/>
              </p:nvSpPr>
              <p:spPr>
                <a:xfrm>
                  <a:off x="101817" y="27914"/>
                  <a:ext cx="12701" cy="1271"/>
                </a:xfrm>
                <a:prstGeom prst="ellipse">
                  <a:avLst/>
                </a:prstGeom>
                <a:noFill/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392" name="Freeform 513"/>
                <p:cNvSpPr/>
                <p:nvPr/>
              </p:nvSpPr>
              <p:spPr>
                <a:xfrm>
                  <a:off x="100827" y="8268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65" h="20118" fill="norm" stroke="1" extrusionOk="0">
                      <a:moveTo>
                        <a:pt x="18000" y="17280"/>
                      </a:moveTo>
                      <a:cubicBezTo>
                        <a:pt x="14400" y="21600"/>
                        <a:pt x="7200" y="21600"/>
                        <a:pt x="0" y="12960"/>
                      </a:cubicBezTo>
                      <a:cubicBezTo>
                        <a:pt x="0" y="8640"/>
                        <a:pt x="0" y="4320"/>
                        <a:pt x="0" y="0"/>
                      </a:cubicBezTo>
                      <a:cubicBezTo>
                        <a:pt x="0" y="0"/>
                        <a:pt x="3600" y="0"/>
                        <a:pt x="7200" y="0"/>
                      </a:cubicBezTo>
                      <a:cubicBezTo>
                        <a:pt x="10800" y="0"/>
                        <a:pt x="14400" y="0"/>
                        <a:pt x="14400" y="4320"/>
                      </a:cubicBezTo>
                      <a:cubicBezTo>
                        <a:pt x="21600" y="8640"/>
                        <a:pt x="21600" y="8640"/>
                        <a:pt x="18000" y="1728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393" name="Freeform 514"/>
                <p:cNvSpPr/>
                <p:nvPr/>
              </p:nvSpPr>
              <p:spPr>
                <a:xfrm>
                  <a:off x="101729" y="151180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436" h="21600" fill="norm" stroke="1" extrusionOk="0">
                      <a:moveTo>
                        <a:pt x="11336" y="21600"/>
                      </a:moveTo>
                      <a:cubicBezTo>
                        <a:pt x="5936" y="21600"/>
                        <a:pt x="3236" y="16200"/>
                        <a:pt x="536" y="10800"/>
                      </a:cubicBezTo>
                      <a:cubicBezTo>
                        <a:pt x="-2164" y="5400"/>
                        <a:pt x="5936" y="0"/>
                        <a:pt x="11336" y="0"/>
                      </a:cubicBezTo>
                      <a:cubicBezTo>
                        <a:pt x="14036" y="0"/>
                        <a:pt x="16736" y="5400"/>
                        <a:pt x="16736" y="10800"/>
                      </a:cubicBezTo>
                      <a:cubicBezTo>
                        <a:pt x="19436" y="10800"/>
                        <a:pt x="19436" y="16200"/>
                        <a:pt x="19436" y="16200"/>
                      </a:cubicBezTo>
                      <a:cubicBezTo>
                        <a:pt x="19436" y="16200"/>
                        <a:pt x="16736" y="21600"/>
                        <a:pt x="16736" y="21600"/>
                      </a:cubicBezTo>
                      <a:cubicBezTo>
                        <a:pt x="14036" y="21600"/>
                        <a:pt x="11336" y="21600"/>
                        <a:pt x="11336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394" name="Freeform 515"/>
                <p:cNvSpPr/>
                <p:nvPr/>
              </p:nvSpPr>
              <p:spPr>
                <a:xfrm>
                  <a:off x="101817" y="14570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7505" fill="norm" stroke="1" extrusionOk="0">
                      <a:moveTo>
                        <a:pt x="1964" y="9257"/>
                      </a:moveTo>
                      <a:cubicBezTo>
                        <a:pt x="0" y="9257"/>
                        <a:pt x="0" y="6171"/>
                        <a:pt x="0" y="3086"/>
                      </a:cubicBezTo>
                      <a:cubicBezTo>
                        <a:pt x="0" y="3086"/>
                        <a:pt x="1964" y="3086"/>
                        <a:pt x="3927" y="3086"/>
                      </a:cubicBezTo>
                      <a:cubicBezTo>
                        <a:pt x="3927" y="3086"/>
                        <a:pt x="5891" y="3086"/>
                        <a:pt x="5891" y="3086"/>
                      </a:cubicBezTo>
                      <a:cubicBezTo>
                        <a:pt x="9818" y="9257"/>
                        <a:pt x="13745" y="6171"/>
                        <a:pt x="15709" y="0"/>
                      </a:cubicBezTo>
                      <a:cubicBezTo>
                        <a:pt x="17673" y="0"/>
                        <a:pt x="19636" y="0"/>
                        <a:pt x="19636" y="0"/>
                      </a:cubicBezTo>
                      <a:cubicBezTo>
                        <a:pt x="21600" y="0"/>
                        <a:pt x="21600" y="3086"/>
                        <a:pt x="21600" y="3086"/>
                      </a:cubicBezTo>
                      <a:cubicBezTo>
                        <a:pt x="21600" y="12343"/>
                        <a:pt x="21600" y="12343"/>
                        <a:pt x="15709" y="15429"/>
                      </a:cubicBezTo>
                      <a:cubicBezTo>
                        <a:pt x="9818" y="21600"/>
                        <a:pt x="5891" y="12343"/>
                        <a:pt x="1964" y="9257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395" name="Freeform 516"/>
                <p:cNvSpPr/>
                <p:nvPr/>
              </p:nvSpPr>
              <p:spPr>
                <a:xfrm>
                  <a:off x="103249" y="119601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8171" h="18081" fill="norm" stroke="1" extrusionOk="0">
                      <a:moveTo>
                        <a:pt x="0" y="13500"/>
                      </a:moveTo>
                      <a:cubicBezTo>
                        <a:pt x="0" y="9900"/>
                        <a:pt x="0" y="2700"/>
                        <a:pt x="6171" y="2700"/>
                      </a:cubicBezTo>
                      <a:cubicBezTo>
                        <a:pt x="6171" y="2700"/>
                        <a:pt x="6171" y="2700"/>
                        <a:pt x="6171" y="2700"/>
                      </a:cubicBezTo>
                      <a:cubicBezTo>
                        <a:pt x="9257" y="-900"/>
                        <a:pt x="15429" y="-900"/>
                        <a:pt x="15429" y="2700"/>
                      </a:cubicBezTo>
                      <a:cubicBezTo>
                        <a:pt x="15429" y="6300"/>
                        <a:pt x="21600" y="6300"/>
                        <a:pt x="15429" y="9900"/>
                      </a:cubicBezTo>
                      <a:cubicBezTo>
                        <a:pt x="15429" y="13500"/>
                        <a:pt x="15429" y="20700"/>
                        <a:pt x="9257" y="17100"/>
                      </a:cubicBezTo>
                      <a:cubicBezTo>
                        <a:pt x="9257" y="17100"/>
                        <a:pt x="9257" y="17100"/>
                        <a:pt x="9257" y="17100"/>
                      </a:cubicBezTo>
                      <a:cubicBezTo>
                        <a:pt x="3086" y="17100"/>
                        <a:pt x="0" y="17100"/>
                        <a:pt x="0" y="135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396" name="Freeform 517"/>
                <p:cNvSpPr/>
                <p:nvPr/>
              </p:nvSpPr>
              <p:spPr>
                <a:xfrm>
                  <a:off x="104796" y="57857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21600"/>
                      </a:moveTo>
                      <a:cubicBezTo>
                        <a:pt x="14400" y="17280"/>
                        <a:pt x="7200" y="12960"/>
                        <a:pt x="7200" y="12960"/>
                      </a:cubicBezTo>
                      <a:cubicBezTo>
                        <a:pt x="0" y="8640"/>
                        <a:pt x="0" y="8640"/>
                        <a:pt x="0" y="4320"/>
                      </a:cubicBezTo>
                      <a:cubicBezTo>
                        <a:pt x="0" y="4320"/>
                        <a:pt x="7200" y="0"/>
                        <a:pt x="14400" y="0"/>
                      </a:cubicBezTo>
                      <a:cubicBezTo>
                        <a:pt x="14400" y="0"/>
                        <a:pt x="21600" y="4320"/>
                        <a:pt x="21600" y="4320"/>
                      </a:cubicBezTo>
                      <a:cubicBezTo>
                        <a:pt x="21600" y="8640"/>
                        <a:pt x="21600" y="12960"/>
                        <a:pt x="21600" y="17280"/>
                      </a:cubicBezTo>
                      <a:cubicBezTo>
                        <a:pt x="21600" y="17280"/>
                        <a:pt x="21600" y="21600"/>
                        <a:pt x="21600" y="21600"/>
                      </a:cubicBezTo>
                      <a:cubicBezTo>
                        <a:pt x="21600" y="21600"/>
                        <a:pt x="21600" y="21600"/>
                        <a:pt x="2160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397" name="Freeform 518"/>
                <p:cNvSpPr/>
                <p:nvPr/>
              </p:nvSpPr>
              <p:spPr>
                <a:xfrm>
                  <a:off x="105457" y="104408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16200"/>
                      </a:moveTo>
                      <a:cubicBezTo>
                        <a:pt x="21600" y="16200"/>
                        <a:pt x="14400" y="21600"/>
                        <a:pt x="14400" y="21600"/>
                      </a:cubicBezTo>
                      <a:cubicBezTo>
                        <a:pt x="0" y="21600"/>
                        <a:pt x="7200" y="16200"/>
                        <a:pt x="7200" y="10800"/>
                      </a:cubicBezTo>
                      <a:cubicBezTo>
                        <a:pt x="0" y="10800"/>
                        <a:pt x="0" y="10800"/>
                        <a:pt x="0" y="5400"/>
                      </a:cubicBezTo>
                      <a:cubicBezTo>
                        <a:pt x="0" y="5400"/>
                        <a:pt x="0" y="0"/>
                        <a:pt x="0" y="0"/>
                      </a:cubicBezTo>
                      <a:cubicBezTo>
                        <a:pt x="7200" y="0"/>
                        <a:pt x="7200" y="0"/>
                        <a:pt x="14400" y="0"/>
                      </a:cubicBezTo>
                      <a:cubicBezTo>
                        <a:pt x="21600" y="0"/>
                        <a:pt x="21600" y="5400"/>
                        <a:pt x="21600" y="162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398" name="Freeform 519"/>
                <p:cNvSpPr/>
                <p:nvPr/>
              </p:nvSpPr>
              <p:spPr>
                <a:xfrm>
                  <a:off x="106230" y="140480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10800"/>
                      </a:moveTo>
                      <a:cubicBezTo>
                        <a:pt x="21600" y="10800"/>
                        <a:pt x="10800" y="21600"/>
                        <a:pt x="10800" y="21600"/>
                      </a:cubicBezTo>
                      <a:cubicBezTo>
                        <a:pt x="0" y="21600"/>
                        <a:pt x="0" y="10800"/>
                        <a:pt x="0" y="10800"/>
                      </a:cubicBezTo>
                      <a:cubicBezTo>
                        <a:pt x="0" y="0"/>
                        <a:pt x="10800" y="0"/>
                        <a:pt x="10800" y="0"/>
                      </a:cubicBezTo>
                      <a:cubicBezTo>
                        <a:pt x="10800" y="0"/>
                        <a:pt x="21600" y="0"/>
                        <a:pt x="21600" y="108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399" name="Freeform 520"/>
                <p:cNvSpPr/>
                <p:nvPr/>
              </p:nvSpPr>
              <p:spPr>
                <a:xfrm>
                  <a:off x="106561" y="14242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5600" fill="norm" stroke="1" extrusionOk="0">
                      <a:moveTo>
                        <a:pt x="0" y="4800"/>
                      </a:moveTo>
                      <a:cubicBezTo>
                        <a:pt x="7200" y="4800"/>
                        <a:pt x="7200" y="4800"/>
                        <a:pt x="7200" y="4800"/>
                      </a:cubicBezTo>
                      <a:cubicBezTo>
                        <a:pt x="14400" y="-6000"/>
                        <a:pt x="14400" y="4800"/>
                        <a:pt x="21600" y="4800"/>
                      </a:cubicBezTo>
                      <a:cubicBezTo>
                        <a:pt x="14400" y="15600"/>
                        <a:pt x="7200" y="15600"/>
                        <a:pt x="7200" y="15600"/>
                      </a:cubicBezTo>
                      <a:cubicBezTo>
                        <a:pt x="7200" y="15600"/>
                        <a:pt x="0" y="4800"/>
                        <a:pt x="0" y="48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400" name="Freeform 521"/>
                <p:cNvSpPr/>
                <p:nvPr/>
              </p:nvSpPr>
              <p:spPr>
                <a:xfrm>
                  <a:off x="104909" y="3728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575" h="21029" fill="norm" stroke="1" extrusionOk="0">
                      <a:moveTo>
                        <a:pt x="10800" y="1486"/>
                      </a:moveTo>
                      <a:cubicBezTo>
                        <a:pt x="10800" y="3543"/>
                        <a:pt x="8100" y="5600"/>
                        <a:pt x="13500" y="6629"/>
                      </a:cubicBezTo>
                      <a:cubicBezTo>
                        <a:pt x="16200" y="6629"/>
                        <a:pt x="13500" y="7658"/>
                        <a:pt x="13500" y="8686"/>
                      </a:cubicBezTo>
                      <a:cubicBezTo>
                        <a:pt x="13500" y="8686"/>
                        <a:pt x="13500" y="9715"/>
                        <a:pt x="13500" y="9715"/>
                      </a:cubicBezTo>
                      <a:cubicBezTo>
                        <a:pt x="10800" y="11772"/>
                        <a:pt x="10800" y="12800"/>
                        <a:pt x="16200" y="14858"/>
                      </a:cubicBezTo>
                      <a:cubicBezTo>
                        <a:pt x="21600" y="15886"/>
                        <a:pt x="18900" y="16915"/>
                        <a:pt x="18900" y="18972"/>
                      </a:cubicBezTo>
                      <a:cubicBezTo>
                        <a:pt x="18900" y="20000"/>
                        <a:pt x="16200" y="20000"/>
                        <a:pt x="13500" y="21029"/>
                      </a:cubicBezTo>
                      <a:cubicBezTo>
                        <a:pt x="10800" y="20000"/>
                        <a:pt x="10800" y="20000"/>
                        <a:pt x="8100" y="18972"/>
                      </a:cubicBezTo>
                      <a:cubicBezTo>
                        <a:pt x="8100" y="18972"/>
                        <a:pt x="8100" y="17943"/>
                        <a:pt x="8100" y="17943"/>
                      </a:cubicBezTo>
                      <a:cubicBezTo>
                        <a:pt x="10800" y="15886"/>
                        <a:pt x="10800" y="13829"/>
                        <a:pt x="8100" y="11772"/>
                      </a:cubicBezTo>
                      <a:cubicBezTo>
                        <a:pt x="5400" y="10743"/>
                        <a:pt x="5400" y="8686"/>
                        <a:pt x="8100" y="7658"/>
                      </a:cubicBezTo>
                      <a:cubicBezTo>
                        <a:pt x="8100" y="6629"/>
                        <a:pt x="8100" y="5600"/>
                        <a:pt x="5400" y="4572"/>
                      </a:cubicBezTo>
                      <a:cubicBezTo>
                        <a:pt x="2700" y="3543"/>
                        <a:pt x="2700" y="3543"/>
                        <a:pt x="2700" y="2515"/>
                      </a:cubicBezTo>
                      <a:cubicBezTo>
                        <a:pt x="0" y="2515"/>
                        <a:pt x="0" y="1486"/>
                        <a:pt x="0" y="458"/>
                      </a:cubicBezTo>
                      <a:cubicBezTo>
                        <a:pt x="0" y="458"/>
                        <a:pt x="2700" y="-571"/>
                        <a:pt x="5400" y="458"/>
                      </a:cubicBezTo>
                      <a:cubicBezTo>
                        <a:pt x="8100" y="458"/>
                        <a:pt x="8100" y="458"/>
                        <a:pt x="10800" y="1486"/>
                      </a:cubicBezTo>
                      <a:cubicBezTo>
                        <a:pt x="10800" y="1486"/>
                        <a:pt x="10800" y="1486"/>
                        <a:pt x="10800" y="1486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401" name="Freeform 522"/>
                <p:cNvSpPr/>
                <p:nvPr/>
              </p:nvSpPr>
              <p:spPr>
                <a:xfrm>
                  <a:off x="103251" y="111468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9257" y="7200"/>
                      </a:moveTo>
                      <a:cubicBezTo>
                        <a:pt x="9257" y="5400"/>
                        <a:pt x="10800" y="3600"/>
                        <a:pt x="12343" y="1800"/>
                      </a:cubicBezTo>
                      <a:cubicBezTo>
                        <a:pt x="12343" y="0"/>
                        <a:pt x="15429" y="1800"/>
                        <a:pt x="16971" y="0"/>
                      </a:cubicBezTo>
                      <a:cubicBezTo>
                        <a:pt x="16971" y="0"/>
                        <a:pt x="18514" y="0"/>
                        <a:pt x="20057" y="1800"/>
                      </a:cubicBezTo>
                      <a:cubicBezTo>
                        <a:pt x="20057" y="1800"/>
                        <a:pt x="21600" y="1800"/>
                        <a:pt x="21600" y="3600"/>
                      </a:cubicBezTo>
                      <a:cubicBezTo>
                        <a:pt x="20057" y="3600"/>
                        <a:pt x="20057" y="3600"/>
                        <a:pt x="20057" y="5400"/>
                      </a:cubicBezTo>
                      <a:cubicBezTo>
                        <a:pt x="18514" y="5400"/>
                        <a:pt x="18514" y="3600"/>
                        <a:pt x="18514" y="5400"/>
                      </a:cubicBezTo>
                      <a:cubicBezTo>
                        <a:pt x="15429" y="5400"/>
                        <a:pt x="13886" y="7200"/>
                        <a:pt x="15429" y="9000"/>
                      </a:cubicBezTo>
                      <a:cubicBezTo>
                        <a:pt x="15429" y="10800"/>
                        <a:pt x="15429" y="12600"/>
                        <a:pt x="16971" y="12600"/>
                      </a:cubicBezTo>
                      <a:cubicBezTo>
                        <a:pt x="16971" y="14400"/>
                        <a:pt x="15429" y="18000"/>
                        <a:pt x="15429" y="18000"/>
                      </a:cubicBezTo>
                      <a:cubicBezTo>
                        <a:pt x="10800" y="18000"/>
                        <a:pt x="7714" y="16200"/>
                        <a:pt x="6171" y="19800"/>
                      </a:cubicBezTo>
                      <a:cubicBezTo>
                        <a:pt x="4629" y="21600"/>
                        <a:pt x="4629" y="21600"/>
                        <a:pt x="1543" y="21600"/>
                      </a:cubicBezTo>
                      <a:cubicBezTo>
                        <a:pt x="1543" y="21600"/>
                        <a:pt x="0" y="18000"/>
                        <a:pt x="0" y="16200"/>
                      </a:cubicBezTo>
                      <a:cubicBezTo>
                        <a:pt x="1543" y="14400"/>
                        <a:pt x="3086" y="12600"/>
                        <a:pt x="3086" y="12600"/>
                      </a:cubicBezTo>
                      <a:cubicBezTo>
                        <a:pt x="4629" y="10800"/>
                        <a:pt x="7714" y="9000"/>
                        <a:pt x="9257" y="72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402" name="Freeform 523"/>
                <p:cNvSpPr/>
                <p:nvPr/>
              </p:nvSpPr>
              <p:spPr>
                <a:xfrm>
                  <a:off x="105384" y="13114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000" h="19371" fill="norm" stroke="1" extrusionOk="0">
                      <a:moveTo>
                        <a:pt x="19200" y="8776"/>
                      </a:moveTo>
                      <a:cubicBezTo>
                        <a:pt x="14400" y="11176"/>
                        <a:pt x="12000" y="13576"/>
                        <a:pt x="9600" y="18376"/>
                      </a:cubicBezTo>
                      <a:cubicBezTo>
                        <a:pt x="9600" y="18376"/>
                        <a:pt x="7200" y="18376"/>
                        <a:pt x="7200" y="18376"/>
                      </a:cubicBezTo>
                      <a:cubicBezTo>
                        <a:pt x="2400" y="20776"/>
                        <a:pt x="0" y="18376"/>
                        <a:pt x="0" y="15976"/>
                      </a:cubicBezTo>
                      <a:cubicBezTo>
                        <a:pt x="2400" y="11176"/>
                        <a:pt x="2400" y="8776"/>
                        <a:pt x="4800" y="8776"/>
                      </a:cubicBezTo>
                      <a:cubicBezTo>
                        <a:pt x="7200" y="6376"/>
                        <a:pt x="7200" y="3976"/>
                        <a:pt x="9600" y="1576"/>
                      </a:cubicBezTo>
                      <a:cubicBezTo>
                        <a:pt x="12000" y="-824"/>
                        <a:pt x="16800" y="-824"/>
                        <a:pt x="19200" y="3976"/>
                      </a:cubicBezTo>
                      <a:cubicBezTo>
                        <a:pt x="19200" y="3976"/>
                        <a:pt x="19200" y="3976"/>
                        <a:pt x="19200" y="6376"/>
                      </a:cubicBezTo>
                      <a:cubicBezTo>
                        <a:pt x="21600" y="8776"/>
                        <a:pt x="21600" y="8776"/>
                        <a:pt x="19200" y="8776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403" name="Freeform 524"/>
                <p:cNvSpPr/>
                <p:nvPr/>
              </p:nvSpPr>
              <p:spPr>
                <a:xfrm>
                  <a:off x="107774" y="7506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2960" y="0"/>
                      </a:moveTo>
                      <a:cubicBezTo>
                        <a:pt x="12960" y="0"/>
                        <a:pt x="21600" y="8640"/>
                        <a:pt x="21600" y="12960"/>
                      </a:cubicBezTo>
                      <a:cubicBezTo>
                        <a:pt x="21600" y="17280"/>
                        <a:pt x="17280" y="21600"/>
                        <a:pt x="12960" y="21600"/>
                      </a:cubicBezTo>
                      <a:cubicBezTo>
                        <a:pt x="4320" y="21600"/>
                        <a:pt x="0" y="17280"/>
                        <a:pt x="0" y="12960"/>
                      </a:cubicBezTo>
                      <a:cubicBezTo>
                        <a:pt x="0" y="8640"/>
                        <a:pt x="8640" y="0"/>
                        <a:pt x="1296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404" name="Freeform 525"/>
                <p:cNvSpPr/>
                <p:nvPr/>
              </p:nvSpPr>
              <p:spPr>
                <a:xfrm>
                  <a:off x="108656" y="14577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16200"/>
                      </a:moveTo>
                      <a:cubicBezTo>
                        <a:pt x="0" y="5400"/>
                        <a:pt x="0" y="0"/>
                        <a:pt x="10800" y="0"/>
                      </a:cubicBezTo>
                      <a:cubicBezTo>
                        <a:pt x="21600" y="0"/>
                        <a:pt x="21600" y="5400"/>
                        <a:pt x="21600" y="10800"/>
                      </a:cubicBezTo>
                      <a:cubicBezTo>
                        <a:pt x="21600" y="16200"/>
                        <a:pt x="10800" y="21600"/>
                        <a:pt x="0" y="21600"/>
                      </a:cubicBezTo>
                      <a:cubicBezTo>
                        <a:pt x="0" y="16200"/>
                        <a:pt x="0" y="16200"/>
                        <a:pt x="0" y="162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405" name="Freeform 526"/>
                <p:cNvSpPr/>
                <p:nvPr/>
              </p:nvSpPr>
              <p:spPr>
                <a:xfrm>
                  <a:off x="109208" y="3480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0800" y="0"/>
                      </a:moveTo>
                      <a:cubicBezTo>
                        <a:pt x="10800" y="4320"/>
                        <a:pt x="16200" y="8640"/>
                        <a:pt x="21600" y="12960"/>
                      </a:cubicBezTo>
                      <a:cubicBezTo>
                        <a:pt x="16200" y="12960"/>
                        <a:pt x="21600" y="21600"/>
                        <a:pt x="10800" y="21600"/>
                      </a:cubicBezTo>
                      <a:cubicBezTo>
                        <a:pt x="5400" y="21600"/>
                        <a:pt x="0" y="17280"/>
                        <a:pt x="0" y="12960"/>
                      </a:cubicBezTo>
                      <a:cubicBezTo>
                        <a:pt x="0" y="8640"/>
                        <a:pt x="0" y="4320"/>
                        <a:pt x="5400" y="0"/>
                      </a:cubicBezTo>
                      <a:cubicBezTo>
                        <a:pt x="5400" y="0"/>
                        <a:pt x="10800" y="0"/>
                        <a:pt x="108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406" name="Freeform 527"/>
                <p:cNvSpPr/>
                <p:nvPr/>
              </p:nvSpPr>
              <p:spPr>
                <a:xfrm>
                  <a:off x="108587" y="91281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7948" h="21600" fill="norm" stroke="1" extrusionOk="0">
                      <a:moveTo>
                        <a:pt x="4988" y="16200"/>
                      </a:moveTo>
                      <a:cubicBezTo>
                        <a:pt x="-3652" y="10800"/>
                        <a:pt x="668" y="8100"/>
                        <a:pt x="4988" y="2700"/>
                      </a:cubicBezTo>
                      <a:cubicBezTo>
                        <a:pt x="4988" y="2700"/>
                        <a:pt x="9308" y="0"/>
                        <a:pt x="9308" y="0"/>
                      </a:cubicBezTo>
                      <a:cubicBezTo>
                        <a:pt x="13628" y="0"/>
                        <a:pt x="17948" y="2700"/>
                        <a:pt x="17948" y="2700"/>
                      </a:cubicBezTo>
                      <a:cubicBezTo>
                        <a:pt x="17948" y="5400"/>
                        <a:pt x="17948" y="8100"/>
                        <a:pt x="17948" y="10800"/>
                      </a:cubicBezTo>
                      <a:cubicBezTo>
                        <a:pt x="17948" y="13500"/>
                        <a:pt x="17948" y="13500"/>
                        <a:pt x="17948" y="16200"/>
                      </a:cubicBezTo>
                      <a:cubicBezTo>
                        <a:pt x="17948" y="18900"/>
                        <a:pt x="13628" y="18900"/>
                        <a:pt x="9308" y="21600"/>
                      </a:cubicBezTo>
                      <a:cubicBezTo>
                        <a:pt x="9308" y="21600"/>
                        <a:pt x="4988" y="18900"/>
                        <a:pt x="4988" y="162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407" name="Freeform 528"/>
                <p:cNvSpPr/>
                <p:nvPr/>
              </p:nvSpPr>
              <p:spPr>
                <a:xfrm>
                  <a:off x="107609" y="8333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677" h="21600" fill="norm" stroke="1" extrusionOk="0">
                      <a:moveTo>
                        <a:pt x="6646" y="19636"/>
                      </a:moveTo>
                      <a:cubicBezTo>
                        <a:pt x="4985" y="19636"/>
                        <a:pt x="0" y="15709"/>
                        <a:pt x="0" y="13745"/>
                      </a:cubicBezTo>
                      <a:cubicBezTo>
                        <a:pt x="1662" y="11782"/>
                        <a:pt x="3323" y="9818"/>
                        <a:pt x="4985" y="7855"/>
                      </a:cubicBezTo>
                      <a:cubicBezTo>
                        <a:pt x="6646" y="5891"/>
                        <a:pt x="9969" y="5891"/>
                        <a:pt x="9969" y="1964"/>
                      </a:cubicBezTo>
                      <a:cubicBezTo>
                        <a:pt x="9969" y="0"/>
                        <a:pt x="11631" y="0"/>
                        <a:pt x="13292" y="0"/>
                      </a:cubicBezTo>
                      <a:cubicBezTo>
                        <a:pt x="13292" y="0"/>
                        <a:pt x="13292" y="1964"/>
                        <a:pt x="13292" y="1964"/>
                      </a:cubicBezTo>
                      <a:cubicBezTo>
                        <a:pt x="13292" y="9818"/>
                        <a:pt x="13292" y="9818"/>
                        <a:pt x="16615" y="11782"/>
                      </a:cubicBezTo>
                      <a:cubicBezTo>
                        <a:pt x="18277" y="13745"/>
                        <a:pt x="18277" y="15709"/>
                        <a:pt x="19938" y="17673"/>
                      </a:cubicBezTo>
                      <a:cubicBezTo>
                        <a:pt x="19938" y="19636"/>
                        <a:pt x="21600" y="19636"/>
                        <a:pt x="19938" y="19636"/>
                      </a:cubicBezTo>
                      <a:cubicBezTo>
                        <a:pt x="18277" y="21600"/>
                        <a:pt x="18277" y="21600"/>
                        <a:pt x="18277" y="21600"/>
                      </a:cubicBezTo>
                      <a:cubicBezTo>
                        <a:pt x="16615" y="21600"/>
                        <a:pt x="16615" y="19636"/>
                        <a:pt x="14954" y="19636"/>
                      </a:cubicBezTo>
                      <a:cubicBezTo>
                        <a:pt x="13292" y="17673"/>
                        <a:pt x="9969" y="17673"/>
                        <a:pt x="6646" y="19636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408" name="Freeform 529"/>
                <p:cNvSpPr/>
                <p:nvPr/>
              </p:nvSpPr>
              <p:spPr>
                <a:xfrm>
                  <a:off x="111525" y="56824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9069" fill="norm" stroke="1" extrusionOk="0">
                      <a:moveTo>
                        <a:pt x="21600" y="14749"/>
                      </a:moveTo>
                      <a:cubicBezTo>
                        <a:pt x="21600" y="19069"/>
                        <a:pt x="16200" y="19069"/>
                        <a:pt x="10800" y="19069"/>
                      </a:cubicBezTo>
                      <a:cubicBezTo>
                        <a:pt x="5400" y="19069"/>
                        <a:pt x="0" y="19069"/>
                        <a:pt x="0" y="10429"/>
                      </a:cubicBezTo>
                      <a:cubicBezTo>
                        <a:pt x="0" y="10429"/>
                        <a:pt x="0" y="10429"/>
                        <a:pt x="0" y="6109"/>
                      </a:cubicBezTo>
                      <a:cubicBezTo>
                        <a:pt x="0" y="1789"/>
                        <a:pt x="0" y="-2531"/>
                        <a:pt x="10800" y="1789"/>
                      </a:cubicBezTo>
                      <a:cubicBezTo>
                        <a:pt x="16200" y="1789"/>
                        <a:pt x="21600" y="6109"/>
                        <a:pt x="21600" y="14749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409" name="Freeform 530"/>
                <p:cNvSpPr/>
                <p:nvPr/>
              </p:nvSpPr>
              <p:spPr>
                <a:xfrm>
                  <a:off x="110642" y="51467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9618" fill="norm" stroke="1" extrusionOk="0">
                      <a:moveTo>
                        <a:pt x="21600" y="10800"/>
                      </a:moveTo>
                      <a:cubicBezTo>
                        <a:pt x="21600" y="16200"/>
                        <a:pt x="15429" y="21600"/>
                        <a:pt x="9257" y="18900"/>
                      </a:cubicBezTo>
                      <a:cubicBezTo>
                        <a:pt x="6171" y="18900"/>
                        <a:pt x="6171" y="18900"/>
                        <a:pt x="3086" y="16200"/>
                      </a:cubicBezTo>
                      <a:cubicBezTo>
                        <a:pt x="3086" y="16200"/>
                        <a:pt x="3086" y="16200"/>
                        <a:pt x="0" y="16200"/>
                      </a:cubicBezTo>
                      <a:cubicBezTo>
                        <a:pt x="0" y="13500"/>
                        <a:pt x="0" y="13500"/>
                        <a:pt x="3086" y="13500"/>
                      </a:cubicBezTo>
                      <a:cubicBezTo>
                        <a:pt x="9257" y="13500"/>
                        <a:pt x="9257" y="5400"/>
                        <a:pt x="9257" y="2700"/>
                      </a:cubicBezTo>
                      <a:cubicBezTo>
                        <a:pt x="9257" y="0"/>
                        <a:pt x="12343" y="0"/>
                        <a:pt x="12343" y="0"/>
                      </a:cubicBezTo>
                      <a:cubicBezTo>
                        <a:pt x="15429" y="2700"/>
                        <a:pt x="21600" y="5400"/>
                        <a:pt x="21600" y="108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410" name="Freeform 531"/>
                <p:cNvSpPr/>
                <p:nvPr/>
              </p:nvSpPr>
              <p:spPr>
                <a:xfrm>
                  <a:off x="112517" y="11389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7200" y="0"/>
                      </a:moveTo>
                      <a:cubicBezTo>
                        <a:pt x="14400" y="5400"/>
                        <a:pt x="14400" y="10800"/>
                        <a:pt x="21600" y="16200"/>
                      </a:cubicBezTo>
                      <a:cubicBezTo>
                        <a:pt x="14400" y="16200"/>
                        <a:pt x="14400" y="16200"/>
                        <a:pt x="14400" y="21600"/>
                      </a:cubicBezTo>
                      <a:cubicBezTo>
                        <a:pt x="7200" y="21600"/>
                        <a:pt x="0" y="21600"/>
                        <a:pt x="0" y="16200"/>
                      </a:cubicBezTo>
                      <a:cubicBezTo>
                        <a:pt x="0" y="10800"/>
                        <a:pt x="0" y="10800"/>
                        <a:pt x="72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411" name="Freeform 532"/>
                <p:cNvSpPr/>
                <p:nvPr/>
              </p:nvSpPr>
              <p:spPr>
                <a:xfrm>
                  <a:off x="113069" y="12713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17280"/>
                      </a:moveTo>
                      <a:cubicBezTo>
                        <a:pt x="4320" y="8640"/>
                        <a:pt x="8640" y="0"/>
                        <a:pt x="12960" y="0"/>
                      </a:cubicBezTo>
                      <a:cubicBezTo>
                        <a:pt x="17280" y="0"/>
                        <a:pt x="21600" y="4320"/>
                        <a:pt x="21600" y="8640"/>
                      </a:cubicBezTo>
                      <a:cubicBezTo>
                        <a:pt x="21600" y="17280"/>
                        <a:pt x="17280" y="21600"/>
                        <a:pt x="8640" y="21600"/>
                      </a:cubicBezTo>
                      <a:cubicBezTo>
                        <a:pt x="4320" y="21600"/>
                        <a:pt x="0" y="17280"/>
                        <a:pt x="0" y="1728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412" name="Freeform 533"/>
                <p:cNvSpPr/>
                <p:nvPr/>
              </p:nvSpPr>
              <p:spPr>
                <a:xfrm>
                  <a:off x="113290" y="2079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0800" y="0"/>
                      </a:moveTo>
                      <a:cubicBezTo>
                        <a:pt x="16200" y="5400"/>
                        <a:pt x="16200" y="10800"/>
                        <a:pt x="21600" y="16200"/>
                      </a:cubicBezTo>
                      <a:cubicBezTo>
                        <a:pt x="21600" y="16200"/>
                        <a:pt x="16200" y="21600"/>
                        <a:pt x="16200" y="21600"/>
                      </a:cubicBezTo>
                      <a:cubicBezTo>
                        <a:pt x="10800" y="21600"/>
                        <a:pt x="0" y="16200"/>
                        <a:pt x="0" y="10800"/>
                      </a:cubicBezTo>
                      <a:cubicBezTo>
                        <a:pt x="0" y="10800"/>
                        <a:pt x="5400" y="5400"/>
                        <a:pt x="108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413" name="Freeform 534"/>
                <p:cNvSpPr/>
                <p:nvPr/>
              </p:nvSpPr>
              <p:spPr>
                <a:xfrm>
                  <a:off x="110642" y="12249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9579" fill="norm" stroke="1" extrusionOk="0">
                      <a:moveTo>
                        <a:pt x="6646" y="18288"/>
                      </a:moveTo>
                      <a:cubicBezTo>
                        <a:pt x="4985" y="20252"/>
                        <a:pt x="3323" y="20252"/>
                        <a:pt x="1662" y="16325"/>
                      </a:cubicBezTo>
                      <a:cubicBezTo>
                        <a:pt x="1662" y="16325"/>
                        <a:pt x="1662" y="14361"/>
                        <a:pt x="0" y="12397"/>
                      </a:cubicBezTo>
                      <a:cubicBezTo>
                        <a:pt x="0" y="10434"/>
                        <a:pt x="0" y="8470"/>
                        <a:pt x="1662" y="8470"/>
                      </a:cubicBezTo>
                      <a:cubicBezTo>
                        <a:pt x="4985" y="6507"/>
                        <a:pt x="6646" y="4543"/>
                        <a:pt x="8308" y="2579"/>
                      </a:cubicBezTo>
                      <a:cubicBezTo>
                        <a:pt x="13292" y="-1348"/>
                        <a:pt x="18277" y="-1348"/>
                        <a:pt x="19938" y="6507"/>
                      </a:cubicBezTo>
                      <a:cubicBezTo>
                        <a:pt x="21600" y="6507"/>
                        <a:pt x="21600" y="6507"/>
                        <a:pt x="21600" y="6507"/>
                      </a:cubicBezTo>
                      <a:cubicBezTo>
                        <a:pt x="21600" y="10434"/>
                        <a:pt x="18277" y="14361"/>
                        <a:pt x="14954" y="12397"/>
                      </a:cubicBezTo>
                      <a:cubicBezTo>
                        <a:pt x="13292" y="10434"/>
                        <a:pt x="11631" y="12397"/>
                        <a:pt x="9969" y="14361"/>
                      </a:cubicBezTo>
                      <a:cubicBezTo>
                        <a:pt x="8308" y="14361"/>
                        <a:pt x="8308" y="16325"/>
                        <a:pt x="6646" y="18288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414" name="Freeform 535"/>
                <p:cNvSpPr/>
                <p:nvPr/>
              </p:nvSpPr>
              <p:spPr>
                <a:xfrm>
                  <a:off x="113724" y="13077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7550" h="21600" fill="norm" stroke="1" extrusionOk="0">
                      <a:moveTo>
                        <a:pt x="16200" y="14400"/>
                      </a:moveTo>
                      <a:cubicBezTo>
                        <a:pt x="16200" y="21600"/>
                        <a:pt x="16200" y="21600"/>
                        <a:pt x="5400" y="21600"/>
                      </a:cubicBezTo>
                      <a:cubicBezTo>
                        <a:pt x="5400" y="21600"/>
                        <a:pt x="0" y="21600"/>
                        <a:pt x="0" y="14400"/>
                      </a:cubicBezTo>
                      <a:cubicBezTo>
                        <a:pt x="0" y="7200"/>
                        <a:pt x="5400" y="0"/>
                        <a:pt x="10800" y="0"/>
                      </a:cubicBezTo>
                      <a:cubicBezTo>
                        <a:pt x="21600" y="0"/>
                        <a:pt x="16200" y="7200"/>
                        <a:pt x="16200" y="144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415" name="Freeform 536"/>
                <p:cNvSpPr/>
                <p:nvPr/>
              </p:nvSpPr>
              <p:spPr>
                <a:xfrm>
                  <a:off x="115496" y="40269"/>
                  <a:ext cx="12701" cy="1271"/>
                </a:xfrm>
                <a:prstGeom prst="ellipse">
                  <a:avLst/>
                </a:prstGeom>
                <a:noFill/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416" name="Freeform 537"/>
                <p:cNvSpPr/>
                <p:nvPr/>
              </p:nvSpPr>
              <p:spPr>
                <a:xfrm>
                  <a:off x="113069" y="3833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4800" y="0"/>
                      </a:moveTo>
                      <a:cubicBezTo>
                        <a:pt x="7200" y="8640"/>
                        <a:pt x="9600" y="4320"/>
                        <a:pt x="12000" y="4320"/>
                      </a:cubicBezTo>
                      <a:cubicBezTo>
                        <a:pt x="14400" y="0"/>
                        <a:pt x="16800" y="0"/>
                        <a:pt x="19200" y="0"/>
                      </a:cubicBezTo>
                      <a:cubicBezTo>
                        <a:pt x="19200" y="0"/>
                        <a:pt x="21600" y="4320"/>
                        <a:pt x="21600" y="4320"/>
                      </a:cubicBezTo>
                      <a:cubicBezTo>
                        <a:pt x="21600" y="8640"/>
                        <a:pt x="21600" y="12960"/>
                        <a:pt x="21600" y="12960"/>
                      </a:cubicBezTo>
                      <a:cubicBezTo>
                        <a:pt x="16800" y="12960"/>
                        <a:pt x="12000" y="17280"/>
                        <a:pt x="9600" y="21600"/>
                      </a:cubicBezTo>
                      <a:cubicBezTo>
                        <a:pt x="7200" y="17280"/>
                        <a:pt x="7200" y="17280"/>
                        <a:pt x="4800" y="17280"/>
                      </a:cubicBezTo>
                      <a:cubicBezTo>
                        <a:pt x="4800" y="12960"/>
                        <a:pt x="2400" y="12960"/>
                        <a:pt x="0" y="8640"/>
                      </a:cubicBezTo>
                      <a:cubicBezTo>
                        <a:pt x="0" y="8640"/>
                        <a:pt x="0" y="4320"/>
                        <a:pt x="0" y="4320"/>
                      </a:cubicBezTo>
                      <a:cubicBezTo>
                        <a:pt x="0" y="4320"/>
                        <a:pt x="0" y="0"/>
                        <a:pt x="2400" y="0"/>
                      </a:cubicBezTo>
                      <a:cubicBezTo>
                        <a:pt x="2400" y="0"/>
                        <a:pt x="4800" y="0"/>
                        <a:pt x="48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417" name="Freeform 538"/>
                <p:cNvSpPr/>
                <p:nvPr/>
              </p:nvSpPr>
              <p:spPr>
                <a:xfrm>
                  <a:off x="104968" y="169482"/>
                  <a:ext cx="17651" cy="22356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458" fill="norm" stroke="1" extrusionOk="0">
                      <a:moveTo>
                        <a:pt x="21600" y="19753"/>
                      </a:moveTo>
                      <a:cubicBezTo>
                        <a:pt x="21600" y="19753"/>
                        <a:pt x="21600" y="19753"/>
                        <a:pt x="21600" y="20321"/>
                      </a:cubicBezTo>
                      <a:cubicBezTo>
                        <a:pt x="21600" y="20321"/>
                        <a:pt x="20880" y="20321"/>
                        <a:pt x="20880" y="20321"/>
                      </a:cubicBezTo>
                      <a:cubicBezTo>
                        <a:pt x="20160" y="19184"/>
                        <a:pt x="19440" y="19753"/>
                        <a:pt x="18000" y="19753"/>
                      </a:cubicBezTo>
                      <a:cubicBezTo>
                        <a:pt x="17280" y="19753"/>
                        <a:pt x="16560" y="19184"/>
                        <a:pt x="16560" y="19184"/>
                      </a:cubicBezTo>
                      <a:cubicBezTo>
                        <a:pt x="15120" y="20321"/>
                        <a:pt x="17280" y="20321"/>
                        <a:pt x="17280" y="21458"/>
                      </a:cubicBezTo>
                      <a:cubicBezTo>
                        <a:pt x="17280" y="21458"/>
                        <a:pt x="17280" y="21458"/>
                        <a:pt x="17280" y="21458"/>
                      </a:cubicBezTo>
                      <a:cubicBezTo>
                        <a:pt x="4320" y="21458"/>
                        <a:pt x="4320" y="21458"/>
                        <a:pt x="4320" y="21458"/>
                      </a:cubicBezTo>
                      <a:cubicBezTo>
                        <a:pt x="4320" y="20890"/>
                        <a:pt x="5040" y="20321"/>
                        <a:pt x="5040" y="19753"/>
                      </a:cubicBezTo>
                      <a:cubicBezTo>
                        <a:pt x="5760" y="19753"/>
                        <a:pt x="5040" y="19184"/>
                        <a:pt x="5040" y="19184"/>
                      </a:cubicBezTo>
                      <a:cubicBezTo>
                        <a:pt x="3600" y="19184"/>
                        <a:pt x="2160" y="18616"/>
                        <a:pt x="1440" y="19753"/>
                      </a:cubicBezTo>
                      <a:cubicBezTo>
                        <a:pt x="720" y="19753"/>
                        <a:pt x="720" y="19753"/>
                        <a:pt x="0" y="19753"/>
                      </a:cubicBezTo>
                      <a:cubicBezTo>
                        <a:pt x="720" y="19753"/>
                        <a:pt x="720" y="19184"/>
                        <a:pt x="720" y="19184"/>
                      </a:cubicBezTo>
                      <a:cubicBezTo>
                        <a:pt x="2160" y="17479"/>
                        <a:pt x="4320" y="15205"/>
                        <a:pt x="5760" y="12932"/>
                      </a:cubicBezTo>
                      <a:cubicBezTo>
                        <a:pt x="5760" y="12932"/>
                        <a:pt x="6480" y="12363"/>
                        <a:pt x="6480" y="11795"/>
                      </a:cubicBezTo>
                      <a:cubicBezTo>
                        <a:pt x="6480" y="11226"/>
                        <a:pt x="5040" y="11226"/>
                        <a:pt x="4320" y="11226"/>
                      </a:cubicBezTo>
                      <a:cubicBezTo>
                        <a:pt x="4320" y="11226"/>
                        <a:pt x="4320" y="11226"/>
                        <a:pt x="4320" y="11226"/>
                      </a:cubicBezTo>
                      <a:cubicBezTo>
                        <a:pt x="1440" y="11226"/>
                        <a:pt x="1440" y="11226"/>
                        <a:pt x="2880" y="9521"/>
                      </a:cubicBezTo>
                      <a:cubicBezTo>
                        <a:pt x="3600" y="8953"/>
                        <a:pt x="4320" y="7816"/>
                        <a:pt x="5040" y="7247"/>
                      </a:cubicBezTo>
                      <a:cubicBezTo>
                        <a:pt x="6480" y="4974"/>
                        <a:pt x="8640" y="2700"/>
                        <a:pt x="10800" y="426"/>
                      </a:cubicBezTo>
                      <a:cubicBezTo>
                        <a:pt x="10800" y="-142"/>
                        <a:pt x="11520" y="-142"/>
                        <a:pt x="12240" y="426"/>
                      </a:cubicBezTo>
                      <a:cubicBezTo>
                        <a:pt x="12960" y="2132"/>
                        <a:pt x="13680" y="3269"/>
                        <a:pt x="15120" y="4974"/>
                      </a:cubicBezTo>
                      <a:cubicBezTo>
                        <a:pt x="16560" y="6679"/>
                        <a:pt x="18000" y="8384"/>
                        <a:pt x="20160" y="10658"/>
                      </a:cubicBezTo>
                      <a:cubicBezTo>
                        <a:pt x="20160" y="10658"/>
                        <a:pt x="20160" y="11226"/>
                        <a:pt x="20880" y="11226"/>
                      </a:cubicBezTo>
                      <a:cubicBezTo>
                        <a:pt x="20160" y="11226"/>
                        <a:pt x="20160" y="11226"/>
                        <a:pt x="19440" y="11226"/>
                      </a:cubicBezTo>
                      <a:cubicBezTo>
                        <a:pt x="18720" y="11226"/>
                        <a:pt x="18000" y="11226"/>
                        <a:pt x="18000" y="11226"/>
                      </a:cubicBezTo>
                      <a:cubicBezTo>
                        <a:pt x="17280" y="11226"/>
                        <a:pt x="16560" y="11226"/>
                        <a:pt x="15840" y="11226"/>
                      </a:cubicBezTo>
                      <a:cubicBezTo>
                        <a:pt x="15840" y="11226"/>
                        <a:pt x="15120" y="11226"/>
                        <a:pt x="15120" y="11795"/>
                      </a:cubicBezTo>
                      <a:cubicBezTo>
                        <a:pt x="15120" y="11795"/>
                        <a:pt x="15120" y="12363"/>
                        <a:pt x="15120" y="12932"/>
                      </a:cubicBezTo>
                      <a:cubicBezTo>
                        <a:pt x="16560" y="14069"/>
                        <a:pt x="18000" y="15774"/>
                        <a:pt x="19440" y="16911"/>
                      </a:cubicBezTo>
                      <a:cubicBezTo>
                        <a:pt x="20160" y="18047"/>
                        <a:pt x="20880" y="18616"/>
                        <a:pt x="21600" y="19753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418" name="Freeform 539"/>
                <p:cNvSpPr/>
                <p:nvPr/>
              </p:nvSpPr>
              <p:spPr>
                <a:xfrm>
                  <a:off x="114668" y="30058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86" h="21600" fill="norm" stroke="1" extrusionOk="0">
                      <a:moveTo>
                        <a:pt x="18514" y="17280"/>
                      </a:moveTo>
                      <a:cubicBezTo>
                        <a:pt x="18514" y="21600"/>
                        <a:pt x="15429" y="17280"/>
                        <a:pt x="15429" y="21600"/>
                      </a:cubicBezTo>
                      <a:cubicBezTo>
                        <a:pt x="9257" y="21600"/>
                        <a:pt x="6171" y="17280"/>
                        <a:pt x="3086" y="8640"/>
                      </a:cubicBezTo>
                      <a:cubicBezTo>
                        <a:pt x="0" y="8640"/>
                        <a:pt x="0" y="4320"/>
                        <a:pt x="0" y="4320"/>
                      </a:cubicBezTo>
                      <a:cubicBezTo>
                        <a:pt x="3086" y="0"/>
                        <a:pt x="6171" y="0"/>
                        <a:pt x="9257" y="0"/>
                      </a:cubicBezTo>
                      <a:cubicBezTo>
                        <a:pt x="12343" y="0"/>
                        <a:pt x="15429" y="4320"/>
                        <a:pt x="18514" y="8640"/>
                      </a:cubicBezTo>
                      <a:cubicBezTo>
                        <a:pt x="18514" y="8640"/>
                        <a:pt x="21600" y="12960"/>
                        <a:pt x="18514" y="1728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419" name="Freeform 540"/>
                <p:cNvSpPr/>
                <p:nvPr/>
              </p:nvSpPr>
              <p:spPr>
                <a:xfrm>
                  <a:off x="117592" y="150187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8000" y="4320"/>
                      </a:moveTo>
                      <a:cubicBezTo>
                        <a:pt x="21600" y="4320"/>
                        <a:pt x="21600" y="4320"/>
                        <a:pt x="21600" y="8640"/>
                      </a:cubicBezTo>
                      <a:cubicBezTo>
                        <a:pt x="21600" y="12960"/>
                        <a:pt x="14400" y="21600"/>
                        <a:pt x="10800" y="21600"/>
                      </a:cubicBezTo>
                      <a:cubicBezTo>
                        <a:pt x="7200" y="21600"/>
                        <a:pt x="0" y="12960"/>
                        <a:pt x="0" y="8640"/>
                      </a:cubicBezTo>
                      <a:cubicBezTo>
                        <a:pt x="0" y="8640"/>
                        <a:pt x="0" y="8640"/>
                        <a:pt x="0" y="8640"/>
                      </a:cubicBezTo>
                      <a:cubicBezTo>
                        <a:pt x="3600" y="4320"/>
                        <a:pt x="7200" y="0"/>
                        <a:pt x="10800" y="0"/>
                      </a:cubicBezTo>
                      <a:cubicBezTo>
                        <a:pt x="14400" y="0"/>
                        <a:pt x="18000" y="4320"/>
                        <a:pt x="18000" y="432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420" name="Freeform 542"/>
                <p:cNvSpPr/>
                <p:nvPr/>
              </p:nvSpPr>
              <p:spPr>
                <a:xfrm>
                  <a:off x="122121" y="15526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674" h="21600" fill="norm" stroke="1" extrusionOk="0">
                      <a:moveTo>
                        <a:pt x="16200" y="21600"/>
                      </a:moveTo>
                      <a:cubicBezTo>
                        <a:pt x="10800" y="21600"/>
                        <a:pt x="8100" y="21600"/>
                        <a:pt x="5400" y="21600"/>
                      </a:cubicBezTo>
                      <a:cubicBezTo>
                        <a:pt x="0" y="16200"/>
                        <a:pt x="0" y="10800"/>
                        <a:pt x="0" y="5400"/>
                      </a:cubicBezTo>
                      <a:cubicBezTo>
                        <a:pt x="0" y="5400"/>
                        <a:pt x="2700" y="0"/>
                        <a:pt x="2700" y="0"/>
                      </a:cubicBezTo>
                      <a:cubicBezTo>
                        <a:pt x="5400" y="0"/>
                        <a:pt x="5400" y="0"/>
                        <a:pt x="8100" y="0"/>
                      </a:cubicBezTo>
                      <a:cubicBezTo>
                        <a:pt x="10800" y="0"/>
                        <a:pt x="16200" y="0"/>
                        <a:pt x="18900" y="5400"/>
                      </a:cubicBezTo>
                      <a:cubicBezTo>
                        <a:pt x="21600" y="16200"/>
                        <a:pt x="21600" y="16200"/>
                        <a:pt x="1620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421" name="Freeform 543"/>
                <p:cNvSpPr/>
                <p:nvPr/>
              </p:nvSpPr>
              <p:spPr>
                <a:xfrm>
                  <a:off x="126062" y="21678"/>
                  <a:ext cx="14869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095" h="20510" fill="norm" stroke="1" extrusionOk="0">
                      <a:moveTo>
                        <a:pt x="19433" y="9847"/>
                      </a:moveTo>
                      <a:cubicBezTo>
                        <a:pt x="19433" y="11117"/>
                        <a:pt x="21095" y="12388"/>
                        <a:pt x="21095" y="13658"/>
                      </a:cubicBezTo>
                      <a:cubicBezTo>
                        <a:pt x="21095" y="13658"/>
                        <a:pt x="21095" y="13658"/>
                        <a:pt x="21095" y="13658"/>
                      </a:cubicBezTo>
                      <a:cubicBezTo>
                        <a:pt x="21095" y="17470"/>
                        <a:pt x="19433" y="17470"/>
                        <a:pt x="16941" y="16200"/>
                      </a:cubicBezTo>
                      <a:cubicBezTo>
                        <a:pt x="16110" y="16200"/>
                        <a:pt x="15280" y="14929"/>
                        <a:pt x="15280" y="13658"/>
                      </a:cubicBezTo>
                      <a:cubicBezTo>
                        <a:pt x="15280" y="9847"/>
                        <a:pt x="15280" y="9847"/>
                        <a:pt x="11957" y="9847"/>
                      </a:cubicBezTo>
                      <a:cubicBezTo>
                        <a:pt x="11126" y="9847"/>
                        <a:pt x="9464" y="11117"/>
                        <a:pt x="7803" y="8576"/>
                      </a:cubicBezTo>
                      <a:cubicBezTo>
                        <a:pt x="7803" y="8576"/>
                        <a:pt x="6972" y="8576"/>
                        <a:pt x="6972" y="7306"/>
                      </a:cubicBezTo>
                      <a:cubicBezTo>
                        <a:pt x="6141" y="7306"/>
                        <a:pt x="5310" y="8576"/>
                        <a:pt x="4480" y="9847"/>
                      </a:cubicBezTo>
                      <a:cubicBezTo>
                        <a:pt x="4480" y="11117"/>
                        <a:pt x="5310" y="12388"/>
                        <a:pt x="6141" y="13658"/>
                      </a:cubicBezTo>
                      <a:cubicBezTo>
                        <a:pt x="6972" y="13658"/>
                        <a:pt x="7803" y="13658"/>
                        <a:pt x="7803" y="13658"/>
                      </a:cubicBezTo>
                      <a:cubicBezTo>
                        <a:pt x="9464" y="14929"/>
                        <a:pt x="9464" y="16200"/>
                        <a:pt x="7803" y="18741"/>
                      </a:cubicBezTo>
                      <a:cubicBezTo>
                        <a:pt x="6972" y="18741"/>
                        <a:pt x="6972" y="18741"/>
                        <a:pt x="6141" y="20011"/>
                      </a:cubicBezTo>
                      <a:cubicBezTo>
                        <a:pt x="4480" y="21282"/>
                        <a:pt x="1987" y="20011"/>
                        <a:pt x="326" y="17470"/>
                      </a:cubicBezTo>
                      <a:cubicBezTo>
                        <a:pt x="326" y="16200"/>
                        <a:pt x="326" y="16200"/>
                        <a:pt x="326" y="16200"/>
                      </a:cubicBezTo>
                      <a:cubicBezTo>
                        <a:pt x="1987" y="13658"/>
                        <a:pt x="1157" y="12388"/>
                        <a:pt x="326" y="11117"/>
                      </a:cubicBezTo>
                      <a:cubicBezTo>
                        <a:pt x="-505" y="8576"/>
                        <a:pt x="326" y="6035"/>
                        <a:pt x="1987" y="6035"/>
                      </a:cubicBezTo>
                      <a:cubicBezTo>
                        <a:pt x="4480" y="6035"/>
                        <a:pt x="6141" y="3494"/>
                        <a:pt x="6972" y="953"/>
                      </a:cubicBezTo>
                      <a:cubicBezTo>
                        <a:pt x="7803" y="-318"/>
                        <a:pt x="7803" y="-318"/>
                        <a:pt x="8633" y="953"/>
                      </a:cubicBezTo>
                      <a:cubicBezTo>
                        <a:pt x="8633" y="953"/>
                        <a:pt x="8633" y="953"/>
                        <a:pt x="8633" y="953"/>
                      </a:cubicBezTo>
                      <a:cubicBezTo>
                        <a:pt x="10295" y="2223"/>
                        <a:pt x="8633" y="4764"/>
                        <a:pt x="10295" y="4764"/>
                      </a:cubicBezTo>
                      <a:cubicBezTo>
                        <a:pt x="11126" y="6035"/>
                        <a:pt x="11957" y="6035"/>
                        <a:pt x="12787" y="6035"/>
                      </a:cubicBezTo>
                      <a:cubicBezTo>
                        <a:pt x="14449" y="6035"/>
                        <a:pt x="16941" y="7306"/>
                        <a:pt x="17772" y="8576"/>
                      </a:cubicBezTo>
                      <a:cubicBezTo>
                        <a:pt x="18603" y="8576"/>
                        <a:pt x="19433" y="9847"/>
                        <a:pt x="19433" y="9847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422" name="Freeform 544"/>
                <p:cNvSpPr/>
                <p:nvPr/>
              </p:nvSpPr>
              <p:spPr>
                <a:xfrm>
                  <a:off x="132263" y="14577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10800"/>
                      </a:moveTo>
                      <a:cubicBezTo>
                        <a:pt x="0" y="10800"/>
                        <a:pt x="10800" y="0"/>
                        <a:pt x="10800" y="0"/>
                      </a:cubicBezTo>
                      <a:cubicBezTo>
                        <a:pt x="21600" y="0"/>
                        <a:pt x="21600" y="10800"/>
                        <a:pt x="21600" y="10800"/>
                      </a:cubicBezTo>
                      <a:cubicBezTo>
                        <a:pt x="21600" y="10800"/>
                        <a:pt x="21600" y="21600"/>
                        <a:pt x="21600" y="21600"/>
                      </a:cubicBezTo>
                      <a:cubicBezTo>
                        <a:pt x="10800" y="21600"/>
                        <a:pt x="10800" y="10800"/>
                        <a:pt x="0" y="108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423" name="Oval 545"/>
                <p:cNvSpPr/>
                <p:nvPr/>
              </p:nvSpPr>
              <p:spPr>
                <a:xfrm>
                  <a:off x="132594" y="27411"/>
                  <a:ext cx="12701" cy="12701"/>
                </a:xfrm>
                <a:prstGeom prst="ellipse">
                  <a:avLst/>
                </a:pr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424" name="Freeform 546"/>
                <p:cNvSpPr/>
                <p:nvPr/>
              </p:nvSpPr>
              <p:spPr>
                <a:xfrm>
                  <a:off x="133649" y="1406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491" h="21600" fill="norm" stroke="1" extrusionOk="0">
                      <a:moveTo>
                        <a:pt x="12291" y="21600"/>
                      </a:moveTo>
                      <a:cubicBezTo>
                        <a:pt x="8691" y="21600"/>
                        <a:pt x="5091" y="17280"/>
                        <a:pt x="1491" y="12960"/>
                      </a:cubicBezTo>
                      <a:cubicBezTo>
                        <a:pt x="-2109" y="8640"/>
                        <a:pt x="1491" y="4320"/>
                        <a:pt x="5091" y="0"/>
                      </a:cubicBezTo>
                      <a:cubicBezTo>
                        <a:pt x="12291" y="0"/>
                        <a:pt x="19491" y="4320"/>
                        <a:pt x="19491" y="12960"/>
                      </a:cubicBezTo>
                      <a:cubicBezTo>
                        <a:pt x="19491" y="17280"/>
                        <a:pt x="19491" y="17280"/>
                        <a:pt x="19491" y="21600"/>
                      </a:cubicBezTo>
                      <a:cubicBezTo>
                        <a:pt x="15891" y="21600"/>
                        <a:pt x="15891" y="21600"/>
                        <a:pt x="12291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425" name="Freeform 547"/>
                <p:cNvSpPr/>
                <p:nvPr/>
              </p:nvSpPr>
              <p:spPr>
                <a:xfrm>
                  <a:off x="137786" y="7334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7550" h="21600" fill="norm" stroke="1" extrusionOk="0">
                      <a:moveTo>
                        <a:pt x="17550" y="10800"/>
                      </a:moveTo>
                      <a:cubicBezTo>
                        <a:pt x="17550" y="16200"/>
                        <a:pt x="12150" y="16200"/>
                        <a:pt x="12150" y="21600"/>
                      </a:cubicBezTo>
                      <a:cubicBezTo>
                        <a:pt x="12150" y="21600"/>
                        <a:pt x="6750" y="21600"/>
                        <a:pt x="6750" y="21600"/>
                      </a:cubicBezTo>
                      <a:cubicBezTo>
                        <a:pt x="-4050" y="21600"/>
                        <a:pt x="1350" y="16200"/>
                        <a:pt x="1350" y="10800"/>
                      </a:cubicBezTo>
                      <a:cubicBezTo>
                        <a:pt x="1350" y="5400"/>
                        <a:pt x="6750" y="5400"/>
                        <a:pt x="6750" y="0"/>
                      </a:cubicBezTo>
                      <a:cubicBezTo>
                        <a:pt x="12150" y="5400"/>
                        <a:pt x="12150" y="5400"/>
                        <a:pt x="17550" y="108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426" name="Freeform 548"/>
                <p:cNvSpPr/>
                <p:nvPr/>
              </p:nvSpPr>
              <p:spPr>
                <a:xfrm>
                  <a:off x="137657" y="56301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8360" h="18457" fill="norm" stroke="1" extrusionOk="0">
                      <a:moveTo>
                        <a:pt x="12960" y="1177"/>
                      </a:moveTo>
                      <a:cubicBezTo>
                        <a:pt x="21600" y="-3143"/>
                        <a:pt x="17280" y="5497"/>
                        <a:pt x="17280" y="9817"/>
                      </a:cubicBezTo>
                      <a:cubicBezTo>
                        <a:pt x="17280" y="9817"/>
                        <a:pt x="17280" y="14137"/>
                        <a:pt x="17280" y="14137"/>
                      </a:cubicBezTo>
                      <a:cubicBezTo>
                        <a:pt x="12960" y="14137"/>
                        <a:pt x="12960" y="18457"/>
                        <a:pt x="8640" y="18457"/>
                      </a:cubicBezTo>
                      <a:cubicBezTo>
                        <a:pt x="8640" y="18457"/>
                        <a:pt x="4320" y="14137"/>
                        <a:pt x="4320" y="14137"/>
                      </a:cubicBezTo>
                      <a:cubicBezTo>
                        <a:pt x="0" y="14137"/>
                        <a:pt x="0" y="9817"/>
                        <a:pt x="0" y="9817"/>
                      </a:cubicBezTo>
                      <a:cubicBezTo>
                        <a:pt x="0" y="1177"/>
                        <a:pt x="4320" y="1177"/>
                        <a:pt x="12960" y="1177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427" name="Freeform 549"/>
                <p:cNvSpPr/>
                <p:nvPr/>
              </p:nvSpPr>
              <p:spPr>
                <a:xfrm>
                  <a:off x="138330" y="143017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6200" h="17672" fill="norm" stroke="1" extrusionOk="0">
                      <a:moveTo>
                        <a:pt x="14400" y="12272"/>
                      </a:moveTo>
                      <a:cubicBezTo>
                        <a:pt x="14400" y="12272"/>
                        <a:pt x="14400" y="12272"/>
                        <a:pt x="7200" y="17672"/>
                      </a:cubicBezTo>
                      <a:cubicBezTo>
                        <a:pt x="7200" y="12272"/>
                        <a:pt x="0" y="12272"/>
                        <a:pt x="0" y="6872"/>
                      </a:cubicBezTo>
                      <a:cubicBezTo>
                        <a:pt x="0" y="1472"/>
                        <a:pt x="7200" y="1472"/>
                        <a:pt x="7200" y="1472"/>
                      </a:cubicBezTo>
                      <a:cubicBezTo>
                        <a:pt x="21600" y="-3928"/>
                        <a:pt x="14400" y="6872"/>
                        <a:pt x="14400" y="12272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428" name="Freeform 550"/>
                <p:cNvSpPr/>
                <p:nvPr/>
              </p:nvSpPr>
              <p:spPr>
                <a:xfrm>
                  <a:off x="141529" y="16380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0"/>
                      </a:moveTo>
                      <a:cubicBezTo>
                        <a:pt x="21600" y="21600"/>
                        <a:pt x="21600" y="21600"/>
                        <a:pt x="21600" y="21600"/>
                      </a:cubicBezTo>
                      <a:cubicBezTo>
                        <a:pt x="0" y="21600"/>
                        <a:pt x="0" y="21600"/>
                        <a:pt x="0" y="21600"/>
                      </a:cubicBezTo>
                      <a:cubicBezTo>
                        <a:pt x="0" y="0"/>
                        <a:pt x="21600" y="0"/>
                        <a:pt x="21600" y="0"/>
                      </a:cubicBezTo>
                      <a:cubicBezTo>
                        <a:pt x="21600" y="0"/>
                        <a:pt x="21600" y="0"/>
                        <a:pt x="216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429" name="Freeform 551"/>
                <p:cNvSpPr/>
                <p:nvPr/>
              </p:nvSpPr>
              <p:spPr>
                <a:xfrm>
                  <a:off x="142081" y="45171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7200" y="0"/>
                      </a:moveTo>
                      <a:cubicBezTo>
                        <a:pt x="14400" y="0"/>
                        <a:pt x="14400" y="0"/>
                        <a:pt x="14400" y="0"/>
                      </a:cubicBezTo>
                      <a:cubicBezTo>
                        <a:pt x="21600" y="0"/>
                        <a:pt x="21600" y="0"/>
                        <a:pt x="21600" y="0"/>
                      </a:cubicBezTo>
                      <a:cubicBezTo>
                        <a:pt x="21600" y="0"/>
                        <a:pt x="21600" y="0"/>
                        <a:pt x="21600" y="10800"/>
                      </a:cubicBezTo>
                      <a:cubicBezTo>
                        <a:pt x="21600" y="10800"/>
                        <a:pt x="21600" y="10800"/>
                        <a:pt x="21600" y="21600"/>
                      </a:cubicBezTo>
                      <a:cubicBezTo>
                        <a:pt x="21600" y="21600"/>
                        <a:pt x="14400" y="21600"/>
                        <a:pt x="14400" y="21600"/>
                      </a:cubicBezTo>
                      <a:cubicBezTo>
                        <a:pt x="7200" y="21600"/>
                        <a:pt x="7200" y="10800"/>
                        <a:pt x="0" y="10800"/>
                      </a:cubicBezTo>
                      <a:cubicBezTo>
                        <a:pt x="7200" y="10800"/>
                        <a:pt x="7200" y="0"/>
                        <a:pt x="72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430" name="Freeform 552"/>
                <p:cNvSpPr/>
                <p:nvPr/>
              </p:nvSpPr>
              <p:spPr>
                <a:xfrm>
                  <a:off x="142802" y="14184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8437" h="20520" fill="norm" stroke="1" extrusionOk="0">
                      <a:moveTo>
                        <a:pt x="16200" y="0"/>
                      </a:moveTo>
                      <a:cubicBezTo>
                        <a:pt x="16200" y="0"/>
                        <a:pt x="16200" y="4320"/>
                        <a:pt x="16200" y="4320"/>
                      </a:cubicBezTo>
                      <a:cubicBezTo>
                        <a:pt x="21600" y="12960"/>
                        <a:pt x="16200" y="12960"/>
                        <a:pt x="10800" y="17280"/>
                      </a:cubicBezTo>
                      <a:cubicBezTo>
                        <a:pt x="5400" y="21600"/>
                        <a:pt x="0" y="21600"/>
                        <a:pt x="0" y="17280"/>
                      </a:cubicBezTo>
                      <a:cubicBezTo>
                        <a:pt x="0" y="12960"/>
                        <a:pt x="0" y="8640"/>
                        <a:pt x="0" y="4320"/>
                      </a:cubicBezTo>
                      <a:cubicBezTo>
                        <a:pt x="0" y="4320"/>
                        <a:pt x="0" y="0"/>
                        <a:pt x="5400" y="0"/>
                      </a:cubicBezTo>
                      <a:cubicBezTo>
                        <a:pt x="5400" y="0"/>
                        <a:pt x="10800" y="0"/>
                        <a:pt x="162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431" name="Freeform 553"/>
                <p:cNvSpPr/>
                <p:nvPr/>
              </p:nvSpPr>
              <p:spPr>
                <a:xfrm>
                  <a:off x="142704" y="39377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520" h="19069" fill="norm" stroke="1" extrusionOk="0">
                      <a:moveTo>
                        <a:pt x="11880" y="17280"/>
                      </a:moveTo>
                      <a:cubicBezTo>
                        <a:pt x="7560" y="17280"/>
                        <a:pt x="7560" y="12960"/>
                        <a:pt x="3240" y="12960"/>
                      </a:cubicBezTo>
                      <a:cubicBezTo>
                        <a:pt x="-1080" y="8640"/>
                        <a:pt x="-1080" y="4320"/>
                        <a:pt x="3240" y="4320"/>
                      </a:cubicBezTo>
                      <a:cubicBezTo>
                        <a:pt x="7560" y="0"/>
                        <a:pt x="7560" y="0"/>
                        <a:pt x="11880" y="0"/>
                      </a:cubicBezTo>
                      <a:cubicBezTo>
                        <a:pt x="11880" y="4320"/>
                        <a:pt x="16200" y="8640"/>
                        <a:pt x="20520" y="8640"/>
                      </a:cubicBezTo>
                      <a:cubicBezTo>
                        <a:pt x="20520" y="12960"/>
                        <a:pt x="20520" y="12960"/>
                        <a:pt x="20520" y="12960"/>
                      </a:cubicBezTo>
                      <a:cubicBezTo>
                        <a:pt x="20520" y="17280"/>
                        <a:pt x="16200" y="21600"/>
                        <a:pt x="11880" y="1728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432" name="Freeform 554"/>
                <p:cNvSpPr/>
                <p:nvPr/>
              </p:nvSpPr>
              <p:spPr>
                <a:xfrm>
                  <a:off x="141750" y="21058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9792" fill="norm" stroke="1" extrusionOk="0">
                      <a:moveTo>
                        <a:pt x="8100" y="0"/>
                      </a:moveTo>
                      <a:cubicBezTo>
                        <a:pt x="10800" y="0"/>
                        <a:pt x="16200" y="0"/>
                        <a:pt x="16200" y="0"/>
                      </a:cubicBezTo>
                      <a:cubicBezTo>
                        <a:pt x="18900" y="3086"/>
                        <a:pt x="21600" y="9257"/>
                        <a:pt x="21600" y="12343"/>
                      </a:cubicBezTo>
                      <a:cubicBezTo>
                        <a:pt x="21600" y="15429"/>
                        <a:pt x="21600" y="15429"/>
                        <a:pt x="21600" y="15429"/>
                      </a:cubicBezTo>
                      <a:cubicBezTo>
                        <a:pt x="21600" y="18514"/>
                        <a:pt x="18900" y="21600"/>
                        <a:pt x="16200" y="18514"/>
                      </a:cubicBezTo>
                      <a:cubicBezTo>
                        <a:pt x="16200" y="15429"/>
                        <a:pt x="13500" y="15429"/>
                        <a:pt x="10800" y="15429"/>
                      </a:cubicBezTo>
                      <a:cubicBezTo>
                        <a:pt x="8100" y="15429"/>
                        <a:pt x="5400" y="15429"/>
                        <a:pt x="2700" y="12343"/>
                      </a:cubicBezTo>
                      <a:cubicBezTo>
                        <a:pt x="2700" y="12343"/>
                        <a:pt x="0" y="12343"/>
                        <a:pt x="0" y="9257"/>
                      </a:cubicBezTo>
                      <a:cubicBezTo>
                        <a:pt x="0" y="6171"/>
                        <a:pt x="2700" y="3086"/>
                        <a:pt x="2700" y="3086"/>
                      </a:cubicBezTo>
                      <a:cubicBezTo>
                        <a:pt x="5400" y="3086"/>
                        <a:pt x="8100" y="0"/>
                        <a:pt x="81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433" name="Freeform 555"/>
                <p:cNvSpPr/>
                <p:nvPr/>
              </p:nvSpPr>
              <p:spPr>
                <a:xfrm>
                  <a:off x="144397" y="48432"/>
                  <a:ext cx="12701" cy="1271"/>
                </a:xfrm>
                <a:prstGeom prst="ellipse">
                  <a:avLst/>
                </a:prstGeom>
                <a:noFill/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</p:grpSp>
          <p:sp>
            <p:nvSpPr>
              <p:cNvPr id="8435" name="Freeform 557"/>
              <p:cNvSpPr/>
              <p:nvPr/>
            </p:nvSpPr>
            <p:spPr>
              <a:xfrm>
                <a:off x="144728" y="151064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10800"/>
                    </a:moveTo>
                    <a:cubicBezTo>
                      <a:pt x="0" y="10800"/>
                      <a:pt x="10800" y="10800"/>
                      <a:pt x="10800" y="0"/>
                    </a:cubicBezTo>
                    <a:cubicBezTo>
                      <a:pt x="10800" y="0"/>
                      <a:pt x="21600" y="10800"/>
                      <a:pt x="21600" y="10800"/>
                    </a:cubicBezTo>
                    <a:cubicBezTo>
                      <a:pt x="21600" y="21600"/>
                      <a:pt x="10800" y="21600"/>
                      <a:pt x="10800" y="21600"/>
                    </a:cubicBezTo>
                    <a:cubicBezTo>
                      <a:pt x="10800" y="21600"/>
                      <a:pt x="0" y="10800"/>
                      <a:pt x="0" y="108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8436" name="Freeform 558"/>
              <p:cNvSpPr/>
              <p:nvPr/>
            </p:nvSpPr>
            <p:spPr>
              <a:xfrm>
                <a:off x="142570" y="144555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194" h="21600" fill="norm" stroke="1" extrusionOk="0">
                    <a:moveTo>
                      <a:pt x="0" y="4320"/>
                    </a:moveTo>
                    <a:cubicBezTo>
                      <a:pt x="0" y="4320"/>
                      <a:pt x="0" y="4320"/>
                      <a:pt x="2400" y="4320"/>
                    </a:cubicBezTo>
                    <a:cubicBezTo>
                      <a:pt x="2400" y="2160"/>
                      <a:pt x="4800" y="2160"/>
                      <a:pt x="7200" y="0"/>
                    </a:cubicBezTo>
                    <a:cubicBezTo>
                      <a:pt x="9600" y="2160"/>
                      <a:pt x="12000" y="2160"/>
                      <a:pt x="12000" y="2160"/>
                    </a:cubicBezTo>
                    <a:cubicBezTo>
                      <a:pt x="14400" y="6480"/>
                      <a:pt x="16800" y="10800"/>
                      <a:pt x="19200" y="12960"/>
                    </a:cubicBezTo>
                    <a:cubicBezTo>
                      <a:pt x="21600" y="17280"/>
                      <a:pt x="19200" y="21600"/>
                      <a:pt x="16800" y="21600"/>
                    </a:cubicBezTo>
                    <a:cubicBezTo>
                      <a:pt x="16800" y="21600"/>
                      <a:pt x="16800" y="21600"/>
                      <a:pt x="14400" y="21600"/>
                    </a:cubicBezTo>
                    <a:cubicBezTo>
                      <a:pt x="14400" y="21600"/>
                      <a:pt x="12000" y="19440"/>
                      <a:pt x="12000" y="17280"/>
                    </a:cubicBezTo>
                    <a:cubicBezTo>
                      <a:pt x="12000" y="10800"/>
                      <a:pt x="7200" y="8640"/>
                      <a:pt x="2400" y="6480"/>
                    </a:cubicBezTo>
                    <a:cubicBezTo>
                      <a:pt x="0" y="6480"/>
                      <a:pt x="0" y="4320"/>
                      <a:pt x="0" y="432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8437" name="Freeform 559"/>
              <p:cNvSpPr/>
              <p:nvPr/>
            </p:nvSpPr>
            <p:spPr>
              <a:xfrm>
                <a:off x="141906" y="103078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590" h="21600" fill="norm" stroke="1" extrusionOk="0">
                    <a:moveTo>
                      <a:pt x="6646" y="10800"/>
                    </a:moveTo>
                    <a:cubicBezTo>
                      <a:pt x="8308" y="9257"/>
                      <a:pt x="4985" y="7714"/>
                      <a:pt x="6646" y="6171"/>
                    </a:cubicBezTo>
                    <a:cubicBezTo>
                      <a:pt x="8308" y="4629"/>
                      <a:pt x="8308" y="1543"/>
                      <a:pt x="8308" y="0"/>
                    </a:cubicBezTo>
                    <a:cubicBezTo>
                      <a:pt x="8308" y="0"/>
                      <a:pt x="9969" y="0"/>
                      <a:pt x="11631" y="0"/>
                    </a:cubicBezTo>
                    <a:cubicBezTo>
                      <a:pt x="11631" y="0"/>
                      <a:pt x="11631" y="0"/>
                      <a:pt x="11631" y="1543"/>
                    </a:cubicBezTo>
                    <a:cubicBezTo>
                      <a:pt x="11631" y="4629"/>
                      <a:pt x="11631" y="6171"/>
                      <a:pt x="14954" y="6171"/>
                    </a:cubicBezTo>
                    <a:cubicBezTo>
                      <a:pt x="14954" y="6171"/>
                      <a:pt x="16615" y="6171"/>
                      <a:pt x="16615" y="6171"/>
                    </a:cubicBezTo>
                    <a:cubicBezTo>
                      <a:pt x="19938" y="6171"/>
                      <a:pt x="21600" y="7714"/>
                      <a:pt x="19938" y="10800"/>
                    </a:cubicBezTo>
                    <a:cubicBezTo>
                      <a:pt x="19938" y="12343"/>
                      <a:pt x="18277" y="13886"/>
                      <a:pt x="18277" y="16971"/>
                    </a:cubicBezTo>
                    <a:cubicBezTo>
                      <a:pt x="18277" y="18514"/>
                      <a:pt x="16615" y="16971"/>
                      <a:pt x="16615" y="16971"/>
                    </a:cubicBezTo>
                    <a:cubicBezTo>
                      <a:pt x="13292" y="15429"/>
                      <a:pt x="9969" y="15429"/>
                      <a:pt x="8308" y="20057"/>
                    </a:cubicBezTo>
                    <a:cubicBezTo>
                      <a:pt x="8308" y="20057"/>
                      <a:pt x="4985" y="21600"/>
                      <a:pt x="3323" y="21600"/>
                    </a:cubicBezTo>
                    <a:cubicBezTo>
                      <a:pt x="3323" y="21600"/>
                      <a:pt x="1662" y="21600"/>
                      <a:pt x="0" y="20057"/>
                    </a:cubicBezTo>
                    <a:cubicBezTo>
                      <a:pt x="0" y="20057"/>
                      <a:pt x="0" y="18514"/>
                      <a:pt x="1662" y="16971"/>
                    </a:cubicBezTo>
                    <a:cubicBezTo>
                      <a:pt x="3323" y="15429"/>
                      <a:pt x="4985" y="13886"/>
                      <a:pt x="6646" y="12343"/>
                    </a:cubicBezTo>
                    <a:cubicBezTo>
                      <a:pt x="6646" y="12343"/>
                      <a:pt x="6646" y="10800"/>
                      <a:pt x="6646" y="108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8438" name="Freeform 560"/>
              <p:cNvSpPr/>
              <p:nvPr/>
            </p:nvSpPr>
            <p:spPr>
              <a:xfrm>
                <a:off x="121056" y="131932"/>
                <a:ext cx="31126" cy="10612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60" h="21600" fill="norm" stroke="1" extrusionOk="0">
                    <a:moveTo>
                      <a:pt x="5973" y="11343"/>
                    </a:moveTo>
                    <a:cubicBezTo>
                      <a:pt x="5973" y="11222"/>
                      <a:pt x="6381" y="10981"/>
                      <a:pt x="6381" y="10860"/>
                    </a:cubicBezTo>
                    <a:cubicBezTo>
                      <a:pt x="5973" y="10619"/>
                      <a:pt x="5973" y="10498"/>
                      <a:pt x="5973" y="10257"/>
                    </a:cubicBezTo>
                    <a:cubicBezTo>
                      <a:pt x="5973" y="10136"/>
                      <a:pt x="5566" y="9895"/>
                      <a:pt x="5566" y="9774"/>
                    </a:cubicBezTo>
                    <a:cubicBezTo>
                      <a:pt x="5566" y="9654"/>
                      <a:pt x="5158" y="9533"/>
                      <a:pt x="5158" y="9412"/>
                    </a:cubicBezTo>
                    <a:cubicBezTo>
                      <a:pt x="4343" y="9292"/>
                      <a:pt x="3935" y="9050"/>
                      <a:pt x="3935" y="8809"/>
                    </a:cubicBezTo>
                    <a:cubicBezTo>
                      <a:pt x="3528" y="8568"/>
                      <a:pt x="2713" y="8447"/>
                      <a:pt x="2713" y="8326"/>
                    </a:cubicBezTo>
                    <a:cubicBezTo>
                      <a:pt x="2305" y="8085"/>
                      <a:pt x="2713" y="7844"/>
                      <a:pt x="2713" y="7723"/>
                    </a:cubicBezTo>
                    <a:cubicBezTo>
                      <a:pt x="1898" y="7361"/>
                      <a:pt x="2713" y="6999"/>
                      <a:pt x="2713" y="6758"/>
                    </a:cubicBezTo>
                    <a:cubicBezTo>
                      <a:pt x="3120" y="6275"/>
                      <a:pt x="3935" y="5913"/>
                      <a:pt x="3935" y="5551"/>
                    </a:cubicBezTo>
                    <a:cubicBezTo>
                      <a:pt x="4343" y="5189"/>
                      <a:pt x="4751" y="4947"/>
                      <a:pt x="5158" y="4706"/>
                    </a:cubicBezTo>
                    <a:cubicBezTo>
                      <a:pt x="5158" y="4465"/>
                      <a:pt x="5566" y="4103"/>
                      <a:pt x="5973" y="3861"/>
                    </a:cubicBezTo>
                    <a:cubicBezTo>
                      <a:pt x="6381" y="3620"/>
                      <a:pt x="6381" y="3379"/>
                      <a:pt x="6788" y="3137"/>
                    </a:cubicBezTo>
                    <a:cubicBezTo>
                      <a:pt x="7196" y="2775"/>
                      <a:pt x="6788" y="2534"/>
                      <a:pt x="7603" y="2293"/>
                    </a:cubicBezTo>
                    <a:cubicBezTo>
                      <a:pt x="8011" y="1569"/>
                      <a:pt x="8826" y="845"/>
                      <a:pt x="9641" y="121"/>
                    </a:cubicBezTo>
                    <a:cubicBezTo>
                      <a:pt x="9641" y="0"/>
                      <a:pt x="9641" y="0"/>
                      <a:pt x="9641" y="0"/>
                    </a:cubicBezTo>
                    <a:cubicBezTo>
                      <a:pt x="9641" y="0"/>
                      <a:pt x="10049" y="0"/>
                      <a:pt x="10049" y="121"/>
                    </a:cubicBezTo>
                    <a:cubicBezTo>
                      <a:pt x="10049" y="362"/>
                      <a:pt x="10049" y="483"/>
                      <a:pt x="10456" y="724"/>
                    </a:cubicBezTo>
                    <a:cubicBezTo>
                      <a:pt x="10456" y="965"/>
                      <a:pt x="10456" y="1207"/>
                      <a:pt x="10456" y="1448"/>
                    </a:cubicBezTo>
                    <a:cubicBezTo>
                      <a:pt x="10864" y="1689"/>
                      <a:pt x="10864" y="2051"/>
                      <a:pt x="10864" y="2413"/>
                    </a:cubicBezTo>
                    <a:cubicBezTo>
                      <a:pt x="10864" y="2655"/>
                      <a:pt x="11271" y="2775"/>
                      <a:pt x="11271" y="2896"/>
                    </a:cubicBezTo>
                    <a:cubicBezTo>
                      <a:pt x="11271" y="3137"/>
                      <a:pt x="10864" y="3258"/>
                      <a:pt x="11679" y="3379"/>
                    </a:cubicBezTo>
                    <a:cubicBezTo>
                      <a:pt x="11679" y="3379"/>
                      <a:pt x="11679" y="3379"/>
                      <a:pt x="11679" y="3379"/>
                    </a:cubicBezTo>
                    <a:cubicBezTo>
                      <a:pt x="11679" y="3741"/>
                      <a:pt x="11679" y="3982"/>
                      <a:pt x="12086" y="4223"/>
                    </a:cubicBezTo>
                    <a:cubicBezTo>
                      <a:pt x="12086" y="4465"/>
                      <a:pt x="12086" y="4706"/>
                      <a:pt x="12086" y="4947"/>
                    </a:cubicBezTo>
                    <a:cubicBezTo>
                      <a:pt x="12494" y="5309"/>
                      <a:pt x="12494" y="5551"/>
                      <a:pt x="12494" y="5913"/>
                    </a:cubicBezTo>
                    <a:cubicBezTo>
                      <a:pt x="12086" y="6516"/>
                      <a:pt x="12494" y="6516"/>
                      <a:pt x="12086" y="6637"/>
                    </a:cubicBezTo>
                    <a:cubicBezTo>
                      <a:pt x="12086" y="7120"/>
                      <a:pt x="12902" y="7482"/>
                      <a:pt x="13717" y="7844"/>
                    </a:cubicBezTo>
                    <a:cubicBezTo>
                      <a:pt x="14532" y="8206"/>
                      <a:pt x="14532" y="8206"/>
                      <a:pt x="16162" y="8568"/>
                    </a:cubicBezTo>
                    <a:cubicBezTo>
                      <a:pt x="16977" y="8688"/>
                      <a:pt x="17792" y="8930"/>
                      <a:pt x="18607" y="9050"/>
                    </a:cubicBezTo>
                    <a:cubicBezTo>
                      <a:pt x="19015" y="9171"/>
                      <a:pt x="19422" y="9292"/>
                      <a:pt x="19830" y="9412"/>
                    </a:cubicBezTo>
                    <a:cubicBezTo>
                      <a:pt x="20237" y="9533"/>
                      <a:pt x="21460" y="9654"/>
                      <a:pt x="21460" y="10016"/>
                    </a:cubicBezTo>
                    <a:cubicBezTo>
                      <a:pt x="21052" y="10257"/>
                      <a:pt x="21460" y="10498"/>
                      <a:pt x="21052" y="10740"/>
                    </a:cubicBezTo>
                    <a:cubicBezTo>
                      <a:pt x="21052" y="10740"/>
                      <a:pt x="21052" y="10860"/>
                      <a:pt x="21052" y="10860"/>
                    </a:cubicBezTo>
                    <a:cubicBezTo>
                      <a:pt x="21052" y="11343"/>
                      <a:pt x="20645" y="11826"/>
                      <a:pt x="20645" y="12308"/>
                    </a:cubicBezTo>
                    <a:cubicBezTo>
                      <a:pt x="20237" y="12912"/>
                      <a:pt x="20237" y="13394"/>
                      <a:pt x="19830" y="13877"/>
                    </a:cubicBezTo>
                    <a:cubicBezTo>
                      <a:pt x="19422" y="13998"/>
                      <a:pt x="19830" y="14118"/>
                      <a:pt x="19830" y="14239"/>
                    </a:cubicBezTo>
                    <a:cubicBezTo>
                      <a:pt x="19830" y="14722"/>
                      <a:pt x="19830" y="15325"/>
                      <a:pt x="19830" y="15808"/>
                    </a:cubicBezTo>
                    <a:cubicBezTo>
                      <a:pt x="19422" y="16049"/>
                      <a:pt x="19422" y="16291"/>
                      <a:pt x="19422" y="16532"/>
                    </a:cubicBezTo>
                    <a:cubicBezTo>
                      <a:pt x="19422" y="16773"/>
                      <a:pt x="19422" y="17015"/>
                      <a:pt x="19422" y="17135"/>
                    </a:cubicBezTo>
                    <a:cubicBezTo>
                      <a:pt x="19015" y="17377"/>
                      <a:pt x="19015" y="17497"/>
                      <a:pt x="19015" y="17739"/>
                    </a:cubicBezTo>
                    <a:cubicBezTo>
                      <a:pt x="19015" y="17859"/>
                      <a:pt x="18607" y="17859"/>
                      <a:pt x="18607" y="17980"/>
                    </a:cubicBezTo>
                    <a:cubicBezTo>
                      <a:pt x="17792" y="18101"/>
                      <a:pt x="17385" y="18342"/>
                      <a:pt x="16569" y="18463"/>
                    </a:cubicBezTo>
                    <a:cubicBezTo>
                      <a:pt x="16569" y="18463"/>
                      <a:pt x="16162" y="18583"/>
                      <a:pt x="15754" y="18704"/>
                    </a:cubicBezTo>
                    <a:cubicBezTo>
                      <a:pt x="14532" y="19066"/>
                      <a:pt x="12902" y="19549"/>
                      <a:pt x="11271" y="19790"/>
                    </a:cubicBezTo>
                    <a:cubicBezTo>
                      <a:pt x="10864" y="19911"/>
                      <a:pt x="10864" y="20031"/>
                      <a:pt x="10456" y="20152"/>
                    </a:cubicBezTo>
                    <a:cubicBezTo>
                      <a:pt x="8826" y="20514"/>
                      <a:pt x="8011" y="20997"/>
                      <a:pt x="6381" y="21359"/>
                    </a:cubicBezTo>
                    <a:cubicBezTo>
                      <a:pt x="5973" y="21359"/>
                      <a:pt x="5566" y="21479"/>
                      <a:pt x="5158" y="21600"/>
                    </a:cubicBezTo>
                    <a:cubicBezTo>
                      <a:pt x="5158" y="21600"/>
                      <a:pt x="5158" y="21479"/>
                      <a:pt x="5158" y="21479"/>
                    </a:cubicBezTo>
                    <a:cubicBezTo>
                      <a:pt x="5158" y="21359"/>
                      <a:pt x="5566" y="21238"/>
                      <a:pt x="5566" y="21117"/>
                    </a:cubicBezTo>
                    <a:cubicBezTo>
                      <a:pt x="5973" y="20876"/>
                      <a:pt x="5973" y="20514"/>
                      <a:pt x="6788" y="20273"/>
                    </a:cubicBezTo>
                    <a:cubicBezTo>
                      <a:pt x="7603" y="19790"/>
                      <a:pt x="8011" y="19307"/>
                      <a:pt x="8826" y="18825"/>
                    </a:cubicBezTo>
                    <a:cubicBezTo>
                      <a:pt x="8826" y="18583"/>
                      <a:pt x="9641" y="18463"/>
                      <a:pt x="9641" y="18342"/>
                    </a:cubicBezTo>
                    <a:cubicBezTo>
                      <a:pt x="10456" y="17980"/>
                      <a:pt x="11271" y="17739"/>
                      <a:pt x="12086" y="17497"/>
                    </a:cubicBezTo>
                    <a:cubicBezTo>
                      <a:pt x="12494" y="17377"/>
                      <a:pt x="12494" y="17256"/>
                      <a:pt x="12902" y="17135"/>
                    </a:cubicBezTo>
                    <a:cubicBezTo>
                      <a:pt x="12902" y="17015"/>
                      <a:pt x="13309" y="16894"/>
                      <a:pt x="13717" y="16773"/>
                    </a:cubicBezTo>
                    <a:cubicBezTo>
                      <a:pt x="14124" y="16653"/>
                      <a:pt x="14124" y="16532"/>
                      <a:pt x="13717" y="16411"/>
                    </a:cubicBezTo>
                    <a:cubicBezTo>
                      <a:pt x="13309" y="16049"/>
                      <a:pt x="12902" y="15808"/>
                      <a:pt x="12086" y="15446"/>
                    </a:cubicBezTo>
                    <a:cubicBezTo>
                      <a:pt x="11679" y="15204"/>
                      <a:pt x="10864" y="15204"/>
                      <a:pt x="10049" y="15084"/>
                    </a:cubicBezTo>
                    <a:cubicBezTo>
                      <a:pt x="9641" y="15084"/>
                      <a:pt x="7196" y="15084"/>
                      <a:pt x="6788" y="15084"/>
                    </a:cubicBezTo>
                    <a:cubicBezTo>
                      <a:pt x="6788" y="15084"/>
                      <a:pt x="6381" y="15204"/>
                      <a:pt x="6381" y="15204"/>
                    </a:cubicBezTo>
                    <a:cubicBezTo>
                      <a:pt x="4343" y="14963"/>
                      <a:pt x="2305" y="14842"/>
                      <a:pt x="675" y="14601"/>
                    </a:cubicBezTo>
                    <a:cubicBezTo>
                      <a:pt x="-140" y="14601"/>
                      <a:pt x="-140" y="14601"/>
                      <a:pt x="268" y="14480"/>
                    </a:cubicBezTo>
                    <a:cubicBezTo>
                      <a:pt x="1083" y="13998"/>
                      <a:pt x="1898" y="13636"/>
                      <a:pt x="2713" y="13153"/>
                    </a:cubicBezTo>
                    <a:cubicBezTo>
                      <a:pt x="3120" y="12791"/>
                      <a:pt x="3935" y="12308"/>
                      <a:pt x="5158" y="11946"/>
                    </a:cubicBezTo>
                    <a:cubicBezTo>
                      <a:pt x="5566" y="11826"/>
                      <a:pt x="5566" y="11584"/>
                      <a:pt x="5973" y="11343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8439" name="Freeform 561"/>
              <p:cNvSpPr/>
              <p:nvPr/>
            </p:nvSpPr>
            <p:spPr>
              <a:xfrm>
                <a:off x="129678" y="251509"/>
                <a:ext cx="22836" cy="3265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92" h="21600" fill="norm" stroke="1" extrusionOk="0">
                    <a:moveTo>
                      <a:pt x="21046" y="17280"/>
                    </a:moveTo>
                    <a:cubicBezTo>
                      <a:pt x="21600" y="17673"/>
                      <a:pt x="21046" y="17673"/>
                      <a:pt x="21046" y="18065"/>
                    </a:cubicBezTo>
                    <a:cubicBezTo>
                      <a:pt x="21046" y="18065"/>
                      <a:pt x="20492" y="18065"/>
                      <a:pt x="20492" y="18065"/>
                    </a:cubicBezTo>
                    <a:cubicBezTo>
                      <a:pt x="19385" y="17673"/>
                      <a:pt x="18831" y="18065"/>
                      <a:pt x="17723" y="17673"/>
                    </a:cubicBezTo>
                    <a:cubicBezTo>
                      <a:pt x="17169" y="17673"/>
                      <a:pt x="16615" y="18065"/>
                      <a:pt x="16615" y="18458"/>
                    </a:cubicBezTo>
                    <a:cubicBezTo>
                      <a:pt x="17169" y="18851"/>
                      <a:pt x="17169" y="19244"/>
                      <a:pt x="17723" y="19636"/>
                    </a:cubicBezTo>
                    <a:cubicBezTo>
                      <a:pt x="18831" y="20029"/>
                      <a:pt x="19385" y="20815"/>
                      <a:pt x="19938" y="21600"/>
                    </a:cubicBezTo>
                    <a:cubicBezTo>
                      <a:pt x="2215" y="21600"/>
                      <a:pt x="2215" y="21600"/>
                      <a:pt x="2215" y="21600"/>
                    </a:cubicBezTo>
                    <a:cubicBezTo>
                      <a:pt x="2769" y="20815"/>
                      <a:pt x="3877" y="19636"/>
                      <a:pt x="4985" y="18851"/>
                    </a:cubicBezTo>
                    <a:cubicBezTo>
                      <a:pt x="4985" y="18851"/>
                      <a:pt x="4985" y="18065"/>
                      <a:pt x="5538" y="17673"/>
                    </a:cubicBezTo>
                    <a:cubicBezTo>
                      <a:pt x="4985" y="17673"/>
                      <a:pt x="4431" y="17673"/>
                      <a:pt x="3877" y="17673"/>
                    </a:cubicBezTo>
                    <a:cubicBezTo>
                      <a:pt x="2769" y="17673"/>
                      <a:pt x="2215" y="17280"/>
                      <a:pt x="1662" y="17673"/>
                    </a:cubicBezTo>
                    <a:cubicBezTo>
                      <a:pt x="1108" y="18065"/>
                      <a:pt x="554" y="18065"/>
                      <a:pt x="554" y="17673"/>
                    </a:cubicBezTo>
                    <a:cubicBezTo>
                      <a:pt x="0" y="17673"/>
                      <a:pt x="0" y="17280"/>
                      <a:pt x="0" y="17280"/>
                    </a:cubicBezTo>
                    <a:cubicBezTo>
                      <a:pt x="554" y="16495"/>
                      <a:pt x="1108" y="15709"/>
                      <a:pt x="2215" y="15316"/>
                    </a:cubicBezTo>
                    <a:cubicBezTo>
                      <a:pt x="3877" y="14138"/>
                      <a:pt x="4431" y="12567"/>
                      <a:pt x="5538" y="11389"/>
                    </a:cubicBezTo>
                    <a:cubicBezTo>
                      <a:pt x="6092" y="10996"/>
                      <a:pt x="6092" y="10604"/>
                      <a:pt x="5538" y="10604"/>
                    </a:cubicBezTo>
                    <a:cubicBezTo>
                      <a:pt x="4431" y="10604"/>
                      <a:pt x="3323" y="10604"/>
                      <a:pt x="2215" y="10604"/>
                    </a:cubicBezTo>
                    <a:cubicBezTo>
                      <a:pt x="2215" y="10604"/>
                      <a:pt x="1662" y="10211"/>
                      <a:pt x="1662" y="10211"/>
                    </a:cubicBezTo>
                    <a:cubicBezTo>
                      <a:pt x="1662" y="10211"/>
                      <a:pt x="1662" y="9818"/>
                      <a:pt x="2215" y="9818"/>
                    </a:cubicBezTo>
                    <a:cubicBezTo>
                      <a:pt x="2769" y="9033"/>
                      <a:pt x="3323" y="8640"/>
                      <a:pt x="3323" y="7855"/>
                    </a:cubicBezTo>
                    <a:cubicBezTo>
                      <a:pt x="4985" y="6284"/>
                      <a:pt x="6646" y="4713"/>
                      <a:pt x="8308" y="3142"/>
                    </a:cubicBezTo>
                    <a:cubicBezTo>
                      <a:pt x="9415" y="1964"/>
                      <a:pt x="11077" y="1178"/>
                      <a:pt x="11077" y="0"/>
                    </a:cubicBezTo>
                    <a:cubicBezTo>
                      <a:pt x="11077" y="0"/>
                      <a:pt x="11077" y="0"/>
                      <a:pt x="11077" y="0"/>
                    </a:cubicBezTo>
                    <a:cubicBezTo>
                      <a:pt x="11631" y="393"/>
                      <a:pt x="12185" y="785"/>
                      <a:pt x="12738" y="1178"/>
                    </a:cubicBezTo>
                    <a:cubicBezTo>
                      <a:pt x="14400" y="2749"/>
                      <a:pt x="15508" y="4713"/>
                      <a:pt x="17169" y="6284"/>
                    </a:cubicBezTo>
                    <a:cubicBezTo>
                      <a:pt x="18831" y="7462"/>
                      <a:pt x="19385" y="9033"/>
                      <a:pt x="20492" y="10211"/>
                    </a:cubicBezTo>
                    <a:cubicBezTo>
                      <a:pt x="20492" y="10211"/>
                      <a:pt x="20492" y="10211"/>
                      <a:pt x="20492" y="10211"/>
                    </a:cubicBezTo>
                    <a:cubicBezTo>
                      <a:pt x="20492" y="10211"/>
                      <a:pt x="20492" y="10604"/>
                      <a:pt x="20492" y="10604"/>
                    </a:cubicBezTo>
                    <a:cubicBezTo>
                      <a:pt x="19938" y="10211"/>
                      <a:pt x="19385" y="10211"/>
                      <a:pt x="19385" y="10211"/>
                    </a:cubicBezTo>
                    <a:cubicBezTo>
                      <a:pt x="18277" y="10211"/>
                      <a:pt x="17169" y="10604"/>
                      <a:pt x="15508" y="10604"/>
                    </a:cubicBezTo>
                    <a:cubicBezTo>
                      <a:pt x="14954" y="10604"/>
                      <a:pt x="14954" y="11389"/>
                      <a:pt x="14954" y="11782"/>
                    </a:cubicBezTo>
                    <a:cubicBezTo>
                      <a:pt x="15508" y="12175"/>
                      <a:pt x="16062" y="12960"/>
                      <a:pt x="17169" y="13353"/>
                    </a:cubicBezTo>
                    <a:cubicBezTo>
                      <a:pt x="17723" y="14138"/>
                      <a:pt x="18831" y="14924"/>
                      <a:pt x="19385" y="15709"/>
                    </a:cubicBezTo>
                    <a:cubicBezTo>
                      <a:pt x="19938" y="16495"/>
                      <a:pt x="20492" y="16887"/>
                      <a:pt x="21046" y="1728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8440" name="Freeform 562"/>
              <p:cNvSpPr/>
              <p:nvPr/>
            </p:nvSpPr>
            <p:spPr>
              <a:xfrm>
                <a:off x="147547" y="115654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200" h="21600" fill="norm" stroke="1" extrusionOk="0">
                    <a:moveTo>
                      <a:pt x="14880" y="0"/>
                    </a:moveTo>
                    <a:cubicBezTo>
                      <a:pt x="14880" y="3600"/>
                      <a:pt x="19200" y="3600"/>
                      <a:pt x="19200" y="3600"/>
                    </a:cubicBezTo>
                    <a:cubicBezTo>
                      <a:pt x="19200" y="10800"/>
                      <a:pt x="14880" y="18000"/>
                      <a:pt x="6240" y="21600"/>
                    </a:cubicBezTo>
                    <a:cubicBezTo>
                      <a:pt x="6240" y="21600"/>
                      <a:pt x="1920" y="21600"/>
                      <a:pt x="1920" y="21600"/>
                    </a:cubicBezTo>
                    <a:cubicBezTo>
                      <a:pt x="1920" y="18000"/>
                      <a:pt x="-2400" y="18000"/>
                      <a:pt x="1920" y="14400"/>
                    </a:cubicBezTo>
                    <a:cubicBezTo>
                      <a:pt x="1920" y="14400"/>
                      <a:pt x="1920" y="10800"/>
                      <a:pt x="1920" y="10800"/>
                    </a:cubicBezTo>
                    <a:cubicBezTo>
                      <a:pt x="6240" y="7200"/>
                      <a:pt x="6240" y="7200"/>
                      <a:pt x="10560" y="3600"/>
                    </a:cubicBezTo>
                    <a:cubicBezTo>
                      <a:pt x="10560" y="3600"/>
                      <a:pt x="14880" y="0"/>
                      <a:pt x="1488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8441" name="Freeform 563"/>
              <p:cNvSpPr/>
              <p:nvPr/>
            </p:nvSpPr>
            <p:spPr>
              <a:xfrm>
                <a:off x="147319" y="157978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600" h="20829" fill="norm" stroke="1" extrusionOk="0">
                    <a:moveTo>
                      <a:pt x="19600" y="11572"/>
                    </a:moveTo>
                    <a:cubicBezTo>
                      <a:pt x="19600" y="17743"/>
                      <a:pt x="16000" y="17743"/>
                      <a:pt x="16000" y="20829"/>
                    </a:cubicBezTo>
                    <a:cubicBezTo>
                      <a:pt x="16000" y="20829"/>
                      <a:pt x="16000" y="20829"/>
                      <a:pt x="16000" y="20829"/>
                    </a:cubicBezTo>
                    <a:cubicBezTo>
                      <a:pt x="8800" y="17743"/>
                      <a:pt x="5200" y="11572"/>
                      <a:pt x="1600" y="8486"/>
                    </a:cubicBezTo>
                    <a:cubicBezTo>
                      <a:pt x="-2000" y="8486"/>
                      <a:pt x="1600" y="5400"/>
                      <a:pt x="1600" y="5400"/>
                    </a:cubicBezTo>
                    <a:cubicBezTo>
                      <a:pt x="1600" y="2315"/>
                      <a:pt x="1600" y="2315"/>
                      <a:pt x="1600" y="2315"/>
                    </a:cubicBezTo>
                    <a:cubicBezTo>
                      <a:pt x="5200" y="-771"/>
                      <a:pt x="8800" y="-771"/>
                      <a:pt x="8800" y="2315"/>
                    </a:cubicBezTo>
                    <a:cubicBezTo>
                      <a:pt x="12400" y="5400"/>
                      <a:pt x="16000" y="8486"/>
                      <a:pt x="19600" y="11572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8442" name="Freeform 564"/>
              <p:cNvSpPr/>
              <p:nvPr/>
            </p:nvSpPr>
            <p:spPr>
              <a:xfrm>
                <a:off x="148200" y="121831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8600" h="21600" fill="norm" stroke="1" extrusionOk="0">
                    <a:moveTo>
                      <a:pt x="16200" y="14400"/>
                    </a:moveTo>
                    <a:cubicBezTo>
                      <a:pt x="16200" y="21600"/>
                      <a:pt x="16200" y="21600"/>
                      <a:pt x="5400" y="21600"/>
                    </a:cubicBezTo>
                    <a:cubicBezTo>
                      <a:pt x="5400" y="21600"/>
                      <a:pt x="0" y="21600"/>
                      <a:pt x="0" y="14400"/>
                    </a:cubicBezTo>
                    <a:cubicBezTo>
                      <a:pt x="0" y="7200"/>
                      <a:pt x="5400" y="0"/>
                      <a:pt x="16200" y="0"/>
                    </a:cubicBezTo>
                    <a:cubicBezTo>
                      <a:pt x="21600" y="7200"/>
                      <a:pt x="16200" y="7200"/>
                      <a:pt x="16200" y="144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8443" name="Freeform 565"/>
              <p:cNvSpPr/>
              <p:nvPr/>
            </p:nvSpPr>
            <p:spPr>
              <a:xfrm>
                <a:off x="148810" y="143452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10800"/>
                    </a:moveTo>
                    <a:cubicBezTo>
                      <a:pt x="0" y="9000"/>
                      <a:pt x="0" y="5400"/>
                      <a:pt x="5400" y="3600"/>
                    </a:cubicBezTo>
                    <a:cubicBezTo>
                      <a:pt x="5400" y="1800"/>
                      <a:pt x="5400" y="0"/>
                      <a:pt x="10800" y="0"/>
                    </a:cubicBezTo>
                    <a:cubicBezTo>
                      <a:pt x="16200" y="1800"/>
                      <a:pt x="21600" y="1800"/>
                      <a:pt x="21600" y="3600"/>
                    </a:cubicBezTo>
                    <a:cubicBezTo>
                      <a:pt x="16200" y="9000"/>
                      <a:pt x="21600" y="14400"/>
                      <a:pt x="10800" y="19800"/>
                    </a:cubicBezTo>
                    <a:cubicBezTo>
                      <a:pt x="5400" y="19800"/>
                      <a:pt x="5400" y="19800"/>
                      <a:pt x="5400" y="21600"/>
                    </a:cubicBezTo>
                    <a:cubicBezTo>
                      <a:pt x="5400" y="19800"/>
                      <a:pt x="0" y="19800"/>
                      <a:pt x="0" y="19800"/>
                    </a:cubicBezTo>
                    <a:cubicBezTo>
                      <a:pt x="0" y="16200"/>
                      <a:pt x="0" y="14400"/>
                      <a:pt x="0" y="108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8444" name="Freeform 566"/>
              <p:cNvSpPr/>
              <p:nvPr/>
            </p:nvSpPr>
            <p:spPr>
              <a:xfrm>
                <a:off x="150023" y="136282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0800" y="0"/>
                    </a:moveTo>
                    <a:cubicBezTo>
                      <a:pt x="14400" y="0"/>
                      <a:pt x="21600" y="7200"/>
                      <a:pt x="21600" y="10800"/>
                    </a:cubicBezTo>
                    <a:cubicBezTo>
                      <a:pt x="21600" y="14400"/>
                      <a:pt x="14400" y="21600"/>
                      <a:pt x="14400" y="21600"/>
                    </a:cubicBezTo>
                    <a:cubicBezTo>
                      <a:pt x="7200" y="21600"/>
                      <a:pt x="0" y="14400"/>
                      <a:pt x="0" y="7200"/>
                    </a:cubicBezTo>
                    <a:cubicBezTo>
                      <a:pt x="0" y="3600"/>
                      <a:pt x="3600" y="0"/>
                      <a:pt x="108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8445" name="Freeform 567"/>
              <p:cNvSpPr/>
              <p:nvPr/>
            </p:nvSpPr>
            <p:spPr>
              <a:xfrm>
                <a:off x="151899" y="161212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6200" y="0"/>
                    </a:moveTo>
                    <a:cubicBezTo>
                      <a:pt x="16200" y="0"/>
                      <a:pt x="21600" y="5400"/>
                      <a:pt x="21600" y="5400"/>
                    </a:cubicBezTo>
                    <a:cubicBezTo>
                      <a:pt x="16200" y="10800"/>
                      <a:pt x="10800" y="16200"/>
                      <a:pt x="10800" y="21600"/>
                    </a:cubicBezTo>
                    <a:cubicBezTo>
                      <a:pt x="5400" y="16200"/>
                      <a:pt x="5400" y="16200"/>
                      <a:pt x="0" y="16200"/>
                    </a:cubicBezTo>
                    <a:cubicBezTo>
                      <a:pt x="0" y="10800"/>
                      <a:pt x="0" y="10800"/>
                      <a:pt x="0" y="10800"/>
                    </a:cubicBezTo>
                    <a:cubicBezTo>
                      <a:pt x="5400" y="5400"/>
                      <a:pt x="5400" y="0"/>
                      <a:pt x="10800" y="0"/>
                    </a:cubicBezTo>
                    <a:cubicBezTo>
                      <a:pt x="16200" y="0"/>
                      <a:pt x="16200" y="0"/>
                      <a:pt x="162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8446" name="Freeform 568"/>
              <p:cNvSpPr/>
              <p:nvPr/>
            </p:nvSpPr>
            <p:spPr>
              <a:xfrm>
                <a:off x="152671" y="101424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10800"/>
                    </a:moveTo>
                    <a:cubicBezTo>
                      <a:pt x="14400" y="10800"/>
                      <a:pt x="14400" y="21600"/>
                      <a:pt x="14400" y="21600"/>
                    </a:cubicBezTo>
                    <a:cubicBezTo>
                      <a:pt x="7200" y="10800"/>
                      <a:pt x="7200" y="10800"/>
                      <a:pt x="0" y="0"/>
                    </a:cubicBezTo>
                    <a:cubicBezTo>
                      <a:pt x="7200" y="0"/>
                      <a:pt x="7200" y="0"/>
                      <a:pt x="7200" y="0"/>
                    </a:cubicBezTo>
                    <a:cubicBezTo>
                      <a:pt x="14400" y="0"/>
                      <a:pt x="14400" y="10800"/>
                      <a:pt x="21600" y="108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8447" name="Freeform 569"/>
              <p:cNvSpPr/>
              <p:nvPr/>
            </p:nvSpPr>
            <p:spPr>
              <a:xfrm>
                <a:off x="152119" y="123817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7280" y="0"/>
                    </a:moveTo>
                    <a:cubicBezTo>
                      <a:pt x="17280" y="3600"/>
                      <a:pt x="17280" y="3600"/>
                      <a:pt x="21600" y="7200"/>
                    </a:cubicBezTo>
                    <a:cubicBezTo>
                      <a:pt x="21600" y="7200"/>
                      <a:pt x="17280" y="10800"/>
                      <a:pt x="17280" y="10800"/>
                    </a:cubicBezTo>
                    <a:cubicBezTo>
                      <a:pt x="12960" y="21600"/>
                      <a:pt x="12960" y="21600"/>
                      <a:pt x="4320" y="21600"/>
                    </a:cubicBezTo>
                    <a:cubicBezTo>
                      <a:pt x="0" y="21600"/>
                      <a:pt x="0" y="21600"/>
                      <a:pt x="0" y="18000"/>
                    </a:cubicBezTo>
                    <a:cubicBezTo>
                      <a:pt x="0" y="10800"/>
                      <a:pt x="0" y="7200"/>
                      <a:pt x="4320" y="3600"/>
                    </a:cubicBezTo>
                    <a:cubicBezTo>
                      <a:pt x="4320" y="0"/>
                      <a:pt x="12960" y="0"/>
                      <a:pt x="1728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8448" name="Freeform 570"/>
              <p:cNvSpPr/>
              <p:nvPr/>
            </p:nvSpPr>
            <p:spPr>
              <a:xfrm>
                <a:off x="153884" y="144555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0"/>
                    </a:moveTo>
                    <a:cubicBezTo>
                      <a:pt x="21600" y="0"/>
                      <a:pt x="21600" y="0"/>
                      <a:pt x="21600" y="10800"/>
                    </a:cubicBezTo>
                    <a:cubicBezTo>
                      <a:pt x="21600" y="10800"/>
                      <a:pt x="21600" y="10800"/>
                      <a:pt x="21600" y="21600"/>
                    </a:cubicBezTo>
                    <a:cubicBezTo>
                      <a:pt x="0" y="10800"/>
                      <a:pt x="0" y="10800"/>
                      <a:pt x="0" y="10800"/>
                    </a:cubicBezTo>
                    <a:cubicBezTo>
                      <a:pt x="0" y="1080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8449" name="Freeform 571"/>
              <p:cNvSpPr/>
              <p:nvPr/>
            </p:nvSpPr>
            <p:spPr>
              <a:xfrm>
                <a:off x="151837" y="149139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196" h="19200" fill="norm" stroke="1" extrusionOk="0">
                    <a:moveTo>
                      <a:pt x="9450" y="19200"/>
                    </a:moveTo>
                    <a:cubicBezTo>
                      <a:pt x="4050" y="19200"/>
                      <a:pt x="4050" y="19200"/>
                      <a:pt x="2250" y="19200"/>
                    </a:cubicBezTo>
                    <a:cubicBezTo>
                      <a:pt x="2250" y="19200"/>
                      <a:pt x="450" y="19200"/>
                      <a:pt x="450" y="14880"/>
                    </a:cubicBezTo>
                    <a:cubicBezTo>
                      <a:pt x="450" y="10560"/>
                      <a:pt x="-1350" y="6240"/>
                      <a:pt x="2250" y="1920"/>
                    </a:cubicBezTo>
                    <a:cubicBezTo>
                      <a:pt x="2250" y="1920"/>
                      <a:pt x="4050" y="-2400"/>
                      <a:pt x="5850" y="1920"/>
                    </a:cubicBezTo>
                    <a:cubicBezTo>
                      <a:pt x="7650" y="1920"/>
                      <a:pt x="9450" y="1920"/>
                      <a:pt x="11250" y="1920"/>
                    </a:cubicBezTo>
                    <a:cubicBezTo>
                      <a:pt x="13050" y="1920"/>
                      <a:pt x="14850" y="1920"/>
                      <a:pt x="16650" y="1920"/>
                    </a:cubicBezTo>
                    <a:cubicBezTo>
                      <a:pt x="16650" y="1920"/>
                      <a:pt x="18450" y="6240"/>
                      <a:pt x="18450" y="6240"/>
                    </a:cubicBezTo>
                    <a:cubicBezTo>
                      <a:pt x="20250" y="10560"/>
                      <a:pt x="18450" y="10560"/>
                      <a:pt x="16650" y="14880"/>
                    </a:cubicBezTo>
                    <a:cubicBezTo>
                      <a:pt x="14850" y="19200"/>
                      <a:pt x="11250" y="14880"/>
                      <a:pt x="7650" y="19200"/>
                    </a:cubicBezTo>
                    <a:cubicBezTo>
                      <a:pt x="7650" y="19200"/>
                      <a:pt x="9450" y="19200"/>
                      <a:pt x="9450" y="192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8450" name="Freeform 572"/>
              <p:cNvSpPr/>
              <p:nvPr/>
            </p:nvSpPr>
            <p:spPr>
              <a:xfrm>
                <a:off x="155098" y="101424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21600"/>
                    </a:moveTo>
                    <a:cubicBezTo>
                      <a:pt x="0" y="21600"/>
                      <a:pt x="0" y="10800"/>
                      <a:pt x="0" y="10800"/>
                    </a:cubicBezTo>
                    <a:cubicBezTo>
                      <a:pt x="0" y="10800"/>
                      <a:pt x="21600" y="0"/>
                      <a:pt x="21600" y="0"/>
                    </a:cubicBezTo>
                    <a:cubicBezTo>
                      <a:pt x="0" y="21600"/>
                      <a:pt x="0" y="21600"/>
                      <a:pt x="0" y="216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8451" name="Freeform 573"/>
              <p:cNvSpPr/>
              <p:nvPr/>
            </p:nvSpPr>
            <p:spPr>
              <a:xfrm>
                <a:off x="154274" y="110572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8793" h="20541" fill="norm" stroke="1" extrusionOk="0">
                    <a:moveTo>
                      <a:pt x="12343" y="14370"/>
                    </a:moveTo>
                    <a:cubicBezTo>
                      <a:pt x="9257" y="14370"/>
                      <a:pt x="6171" y="17455"/>
                      <a:pt x="6171" y="17455"/>
                    </a:cubicBezTo>
                    <a:cubicBezTo>
                      <a:pt x="3086" y="20541"/>
                      <a:pt x="3086" y="20541"/>
                      <a:pt x="0" y="20541"/>
                    </a:cubicBezTo>
                    <a:cubicBezTo>
                      <a:pt x="0" y="20541"/>
                      <a:pt x="0" y="17455"/>
                      <a:pt x="0" y="17455"/>
                    </a:cubicBezTo>
                    <a:cubicBezTo>
                      <a:pt x="0" y="14370"/>
                      <a:pt x="3086" y="8198"/>
                      <a:pt x="3086" y="5112"/>
                    </a:cubicBezTo>
                    <a:cubicBezTo>
                      <a:pt x="6171" y="-1059"/>
                      <a:pt x="12343" y="-1059"/>
                      <a:pt x="15429" y="2027"/>
                    </a:cubicBezTo>
                    <a:cubicBezTo>
                      <a:pt x="21600" y="8198"/>
                      <a:pt x="18514" y="14370"/>
                      <a:pt x="12343" y="1437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8452" name="Freeform 574"/>
              <p:cNvSpPr/>
              <p:nvPr/>
            </p:nvSpPr>
            <p:spPr>
              <a:xfrm>
                <a:off x="156494" y="152608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785" h="21600" fill="norm" stroke="1" extrusionOk="0">
                    <a:moveTo>
                      <a:pt x="0" y="12960"/>
                    </a:moveTo>
                    <a:cubicBezTo>
                      <a:pt x="0" y="8640"/>
                      <a:pt x="0" y="4320"/>
                      <a:pt x="0" y="432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1600" y="4320"/>
                      <a:pt x="21600" y="8640"/>
                      <a:pt x="18000" y="12960"/>
                    </a:cubicBezTo>
                    <a:cubicBezTo>
                      <a:pt x="14400" y="12960"/>
                      <a:pt x="10800" y="17280"/>
                      <a:pt x="7200" y="21600"/>
                    </a:cubicBezTo>
                    <a:cubicBezTo>
                      <a:pt x="7200" y="21600"/>
                      <a:pt x="3600" y="21600"/>
                      <a:pt x="3600" y="21600"/>
                    </a:cubicBezTo>
                    <a:cubicBezTo>
                      <a:pt x="0" y="17280"/>
                      <a:pt x="0" y="17280"/>
                      <a:pt x="0" y="1296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8453" name="Freeform 575"/>
              <p:cNvSpPr/>
              <p:nvPr/>
            </p:nvSpPr>
            <p:spPr>
              <a:xfrm>
                <a:off x="156863" y="150150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8225" fill="norm" stroke="1" extrusionOk="0">
                    <a:moveTo>
                      <a:pt x="21600" y="18225"/>
                    </a:moveTo>
                    <a:cubicBezTo>
                      <a:pt x="12343" y="18225"/>
                      <a:pt x="6171" y="12825"/>
                      <a:pt x="0" y="12825"/>
                    </a:cubicBezTo>
                    <a:cubicBezTo>
                      <a:pt x="0" y="12825"/>
                      <a:pt x="0" y="7425"/>
                      <a:pt x="3086" y="7425"/>
                    </a:cubicBezTo>
                    <a:cubicBezTo>
                      <a:pt x="3086" y="2025"/>
                      <a:pt x="6171" y="2025"/>
                      <a:pt x="9257" y="2025"/>
                    </a:cubicBezTo>
                    <a:cubicBezTo>
                      <a:pt x="18514" y="-3375"/>
                      <a:pt x="21600" y="2025"/>
                      <a:pt x="21600" y="18225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8454" name="Freeform 576"/>
              <p:cNvSpPr/>
              <p:nvPr/>
            </p:nvSpPr>
            <p:spPr>
              <a:xfrm>
                <a:off x="156863" y="127626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8600" fill="norm" stroke="1" extrusionOk="0">
                    <a:moveTo>
                      <a:pt x="21600" y="2400"/>
                    </a:moveTo>
                    <a:cubicBezTo>
                      <a:pt x="21600" y="2400"/>
                      <a:pt x="21600" y="2400"/>
                      <a:pt x="21600" y="2400"/>
                    </a:cubicBezTo>
                    <a:cubicBezTo>
                      <a:pt x="17280" y="13200"/>
                      <a:pt x="12960" y="18600"/>
                      <a:pt x="4320" y="18600"/>
                    </a:cubicBezTo>
                    <a:cubicBezTo>
                      <a:pt x="4320" y="18600"/>
                      <a:pt x="0" y="13200"/>
                      <a:pt x="0" y="13200"/>
                    </a:cubicBezTo>
                    <a:cubicBezTo>
                      <a:pt x="0" y="7800"/>
                      <a:pt x="0" y="2400"/>
                      <a:pt x="4320" y="2400"/>
                    </a:cubicBezTo>
                    <a:cubicBezTo>
                      <a:pt x="4320" y="2400"/>
                      <a:pt x="4320" y="2400"/>
                      <a:pt x="8640" y="2400"/>
                    </a:cubicBezTo>
                    <a:cubicBezTo>
                      <a:pt x="12960" y="2400"/>
                      <a:pt x="17280" y="-3000"/>
                      <a:pt x="21600" y="24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8455" name="Freeform 577"/>
              <p:cNvSpPr/>
              <p:nvPr/>
            </p:nvSpPr>
            <p:spPr>
              <a:xfrm>
                <a:off x="157582" y="157125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069" h="19747" fill="norm" stroke="1" extrusionOk="0">
                    <a:moveTo>
                      <a:pt x="19069" y="3547"/>
                    </a:moveTo>
                    <a:cubicBezTo>
                      <a:pt x="19069" y="3547"/>
                      <a:pt x="19069" y="8947"/>
                      <a:pt x="19069" y="8947"/>
                    </a:cubicBezTo>
                    <a:cubicBezTo>
                      <a:pt x="14749" y="14347"/>
                      <a:pt x="14749" y="19747"/>
                      <a:pt x="6109" y="19747"/>
                    </a:cubicBezTo>
                    <a:cubicBezTo>
                      <a:pt x="1789" y="19747"/>
                      <a:pt x="-2531" y="14347"/>
                      <a:pt x="1789" y="8947"/>
                    </a:cubicBezTo>
                    <a:cubicBezTo>
                      <a:pt x="1789" y="-1853"/>
                      <a:pt x="14749" y="-1853"/>
                      <a:pt x="19069" y="3547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8456" name="Freeform 578"/>
              <p:cNvSpPr/>
              <p:nvPr/>
            </p:nvSpPr>
            <p:spPr>
              <a:xfrm>
                <a:off x="161743" y="130656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5274" h="21600" fill="norm" stroke="1" extrusionOk="0">
                    <a:moveTo>
                      <a:pt x="0" y="14400"/>
                    </a:moveTo>
                    <a:cubicBezTo>
                      <a:pt x="0" y="7200"/>
                      <a:pt x="0" y="7200"/>
                      <a:pt x="0" y="0"/>
                    </a:cubicBezTo>
                    <a:cubicBezTo>
                      <a:pt x="10800" y="7200"/>
                      <a:pt x="10800" y="14400"/>
                      <a:pt x="10800" y="14400"/>
                    </a:cubicBezTo>
                    <a:cubicBezTo>
                      <a:pt x="21600" y="21600"/>
                      <a:pt x="10800" y="21600"/>
                      <a:pt x="0" y="21600"/>
                    </a:cubicBezTo>
                    <a:cubicBezTo>
                      <a:pt x="0" y="21600"/>
                      <a:pt x="0" y="14400"/>
                      <a:pt x="0" y="144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8457" name="Freeform 579"/>
              <p:cNvSpPr/>
              <p:nvPr/>
            </p:nvSpPr>
            <p:spPr>
              <a:xfrm>
                <a:off x="160724" y="141687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0800" y="0"/>
                    </a:moveTo>
                    <a:cubicBezTo>
                      <a:pt x="14400" y="0"/>
                      <a:pt x="21600" y="10800"/>
                      <a:pt x="21600" y="14400"/>
                    </a:cubicBezTo>
                    <a:cubicBezTo>
                      <a:pt x="18000" y="18000"/>
                      <a:pt x="18000" y="18000"/>
                      <a:pt x="18000" y="21600"/>
                    </a:cubicBezTo>
                    <a:cubicBezTo>
                      <a:pt x="14400" y="21600"/>
                      <a:pt x="10800" y="21600"/>
                      <a:pt x="10800" y="21600"/>
                    </a:cubicBezTo>
                    <a:cubicBezTo>
                      <a:pt x="0" y="21600"/>
                      <a:pt x="0" y="21600"/>
                      <a:pt x="0" y="14400"/>
                    </a:cubicBezTo>
                    <a:cubicBezTo>
                      <a:pt x="0" y="7200"/>
                      <a:pt x="3600" y="0"/>
                      <a:pt x="108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8458" name="Freeform 580"/>
              <p:cNvSpPr/>
              <p:nvPr/>
            </p:nvSpPr>
            <p:spPr>
              <a:xfrm>
                <a:off x="162013" y="200636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925" h="20018" fill="norm" stroke="1" extrusionOk="0">
                    <a:moveTo>
                      <a:pt x="2025" y="8100"/>
                    </a:moveTo>
                    <a:cubicBezTo>
                      <a:pt x="-675" y="5400"/>
                      <a:pt x="-675" y="2700"/>
                      <a:pt x="2025" y="0"/>
                    </a:cubicBezTo>
                    <a:cubicBezTo>
                      <a:pt x="4725" y="0"/>
                      <a:pt x="4725" y="0"/>
                      <a:pt x="7425" y="0"/>
                    </a:cubicBezTo>
                    <a:cubicBezTo>
                      <a:pt x="10125" y="2700"/>
                      <a:pt x="12825" y="8100"/>
                      <a:pt x="18225" y="8100"/>
                    </a:cubicBezTo>
                    <a:cubicBezTo>
                      <a:pt x="20925" y="8100"/>
                      <a:pt x="20925" y="10800"/>
                      <a:pt x="20925" y="13500"/>
                    </a:cubicBezTo>
                    <a:cubicBezTo>
                      <a:pt x="20925" y="16200"/>
                      <a:pt x="18225" y="18900"/>
                      <a:pt x="18225" y="18900"/>
                    </a:cubicBezTo>
                    <a:cubicBezTo>
                      <a:pt x="15525" y="21600"/>
                      <a:pt x="12825" y="18900"/>
                      <a:pt x="10125" y="16200"/>
                    </a:cubicBezTo>
                    <a:cubicBezTo>
                      <a:pt x="7425" y="13500"/>
                      <a:pt x="2025" y="13500"/>
                      <a:pt x="2025" y="81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8459" name="Freeform 581"/>
              <p:cNvSpPr/>
              <p:nvPr/>
            </p:nvSpPr>
            <p:spPr>
              <a:xfrm>
                <a:off x="159620" y="191402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214" fill="norm" stroke="1" extrusionOk="0">
                    <a:moveTo>
                      <a:pt x="0" y="11957"/>
                    </a:moveTo>
                    <a:cubicBezTo>
                      <a:pt x="0" y="10414"/>
                      <a:pt x="0" y="10414"/>
                      <a:pt x="0" y="10414"/>
                    </a:cubicBezTo>
                    <a:cubicBezTo>
                      <a:pt x="2700" y="7328"/>
                      <a:pt x="2700" y="2700"/>
                      <a:pt x="4050" y="1157"/>
                    </a:cubicBezTo>
                    <a:cubicBezTo>
                      <a:pt x="5400" y="-386"/>
                      <a:pt x="5400" y="-386"/>
                      <a:pt x="5400" y="1157"/>
                    </a:cubicBezTo>
                    <a:cubicBezTo>
                      <a:pt x="6750" y="1157"/>
                      <a:pt x="6750" y="2700"/>
                      <a:pt x="6750" y="2700"/>
                    </a:cubicBezTo>
                    <a:cubicBezTo>
                      <a:pt x="8100" y="4243"/>
                      <a:pt x="9450" y="5785"/>
                      <a:pt x="10800" y="4243"/>
                    </a:cubicBezTo>
                    <a:cubicBezTo>
                      <a:pt x="12150" y="2700"/>
                      <a:pt x="13500" y="2700"/>
                      <a:pt x="13500" y="5785"/>
                    </a:cubicBezTo>
                    <a:cubicBezTo>
                      <a:pt x="13500" y="10414"/>
                      <a:pt x="16200" y="15043"/>
                      <a:pt x="20250" y="16585"/>
                    </a:cubicBezTo>
                    <a:cubicBezTo>
                      <a:pt x="20250" y="16585"/>
                      <a:pt x="20250" y="16585"/>
                      <a:pt x="20250" y="16585"/>
                    </a:cubicBezTo>
                    <a:cubicBezTo>
                      <a:pt x="21600" y="18128"/>
                      <a:pt x="21600" y="19671"/>
                      <a:pt x="21600" y="19671"/>
                    </a:cubicBezTo>
                    <a:cubicBezTo>
                      <a:pt x="20250" y="21214"/>
                      <a:pt x="18900" y="21214"/>
                      <a:pt x="18900" y="21214"/>
                    </a:cubicBezTo>
                    <a:cubicBezTo>
                      <a:pt x="17550" y="21214"/>
                      <a:pt x="17550" y="19671"/>
                      <a:pt x="16200" y="19671"/>
                    </a:cubicBezTo>
                    <a:cubicBezTo>
                      <a:pt x="16200" y="18128"/>
                      <a:pt x="16200" y="16585"/>
                      <a:pt x="14850" y="16585"/>
                    </a:cubicBezTo>
                    <a:cubicBezTo>
                      <a:pt x="12150" y="18128"/>
                      <a:pt x="12150" y="15043"/>
                      <a:pt x="10800" y="11957"/>
                    </a:cubicBezTo>
                    <a:cubicBezTo>
                      <a:pt x="10800" y="8871"/>
                      <a:pt x="9450" y="8871"/>
                      <a:pt x="9450" y="7328"/>
                    </a:cubicBezTo>
                    <a:cubicBezTo>
                      <a:pt x="9450" y="7328"/>
                      <a:pt x="4050" y="8871"/>
                      <a:pt x="4050" y="8871"/>
                    </a:cubicBezTo>
                    <a:cubicBezTo>
                      <a:pt x="4050" y="10414"/>
                      <a:pt x="4050" y="11957"/>
                      <a:pt x="2700" y="11957"/>
                    </a:cubicBezTo>
                    <a:cubicBezTo>
                      <a:pt x="2700" y="13500"/>
                      <a:pt x="1350" y="13500"/>
                      <a:pt x="1350" y="13500"/>
                    </a:cubicBezTo>
                    <a:cubicBezTo>
                      <a:pt x="0" y="11957"/>
                      <a:pt x="0" y="11957"/>
                      <a:pt x="0" y="11957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8460" name="Freeform 582"/>
              <p:cNvSpPr/>
              <p:nvPr/>
            </p:nvSpPr>
            <p:spPr>
              <a:xfrm>
                <a:off x="164243" y="133304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8429" h="21600" fill="norm" stroke="1" extrusionOk="0">
                    <a:moveTo>
                      <a:pt x="18429" y="3600"/>
                    </a:moveTo>
                    <a:cubicBezTo>
                      <a:pt x="14109" y="10800"/>
                      <a:pt x="14109" y="14400"/>
                      <a:pt x="9789" y="21600"/>
                    </a:cubicBezTo>
                    <a:cubicBezTo>
                      <a:pt x="9789" y="21600"/>
                      <a:pt x="5469" y="21600"/>
                      <a:pt x="5469" y="21600"/>
                    </a:cubicBezTo>
                    <a:cubicBezTo>
                      <a:pt x="1149" y="21600"/>
                      <a:pt x="1149" y="18000"/>
                      <a:pt x="1149" y="14400"/>
                    </a:cubicBezTo>
                    <a:cubicBezTo>
                      <a:pt x="-3171" y="10800"/>
                      <a:pt x="5469" y="0"/>
                      <a:pt x="14109" y="0"/>
                    </a:cubicBezTo>
                    <a:cubicBezTo>
                      <a:pt x="14109" y="0"/>
                      <a:pt x="18429" y="3600"/>
                      <a:pt x="18429" y="36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8461" name="Freeform 583"/>
              <p:cNvSpPr/>
              <p:nvPr/>
            </p:nvSpPr>
            <p:spPr>
              <a:xfrm>
                <a:off x="164254" y="157170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0520" fill="norm" stroke="1" extrusionOk="0">
                    <a:moveTo>
                      <a:pt x="16200" y="0"/>
                    </a:moveTo>
                    <a:cubicBezTo>
                      <a:pt x="21600" y="4320"/>
                      <a:pt x="21600" y="4320"/>
                      <a:pt x="21600" y="8640"/>
                    </a:cubicBezTo>
                    <a:cubicBezTo>
                      <a:pt x="21600" y="12960"/>
                      <a:pt x="21600" y="17280"/>
                      <a:pt x="16200" y="17280"/>
                    </a:cubicBezTo>
                    <a:cubicBezTo>
                      <a:pt x="10800" y="21600"/>
                      <a:pt x="5400" y="21600"/>
                      <a:pt x="5400" y="17280"/>
                    </a:cubicBezTo>
                    <a:cubicBezTo>
                      <a:pt x="0" y="17280"/>
                      <a:pt x="0" y="17280"/>
                      <a:pt x="0" y="12960"/>
                    </a:cubicBezTo>
                    <a:cubicBezTo>
                      <a:pt x="0" y="8640"/>
                      <a:pt x="0" y="8640"/>
                      <a:pt x="5400" y="4320"/>
                    </a:cubicBezTo>
                    <a:cubicBezTo>
                      <a:pt x="5400" y="0"/>
                      <a:pt x="10800" y="0"/>
                      <a:pt x="162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8462" name="Freeform 584"/>
              <p:cNvSpPr/>
              <p:nvPr/>
            </p:nvSpPr>
            <p:spPr>
              <a:xfrm>
                <a:off x="162343" y="178311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829" h="21600" fill="norm" stroke="1" extrusionOk="0">
                    <a:moveTo>
                      <a:pt x="15429" y="20400"/>
                    </a:moveTo>
                    <a:cubicBezTo>
                      <a:pt x="15429" y="21600"/>
                      <a:pt x="12343" y="21600"/>
                      <a:pt x="10800" y="21600"/>
                    </a:cubicBezTo>
                    <a:cubicBezTo>
                      <a:pt x="7714" y="21600"/>
                      <a:pt x="9257" y="20400"/>
                      <a:pt x="9257" y="19200"/>
                    </a:cubicBezTo>
                    <a:cubicBezTo>
                      <a:pt x="9257" y="16800"/>
                      <a:pt x="9257" y="15600"/>
                      <a:pt x="6171" y="15600"/>
                    </a:cubicBezTo>
                    <a:cubicBezTo>
                      <a:pt x="4629" y="15600"/>
                      <a:pt x="3086" y="15600"/>
                      <a:pt x="3086" y="13200"/>
                    </a:cubicBezTo>
                    <a:cubicBezTo>
                      <a:pt x="3086" y="13200"/>
                      <a:pt x="3086" y="12000"/>
                      <a:pt x="6171" y="12000"/>
                    </a:cubicBezTo>
                    <a:cubicBezTo>
                      <a:pt x="6171" y="12000"/>
                      <a:pt x="7714" y="12000"/>
                      <a:pt x="9257" y="12000"/>
                    </a:cubicBezTo>
                    <a:cubicBezTo>
                      <a:pt x="10800" y="12000"/>
                      <a:pt x="10800" y="12000"/>
                      <a:pt x="10800" y="10800"/>
                    </a:cubicBezTo>
                    <a:cubicBezTo>
                      <a:pt x="10800" y="10800"/>
                      <a:pt x="10800" y="9600"/>
                      <a:pt x="10800" y="9600"/>
                    </a:cubicBezTo>
                    <a:cubicBezTo>
                      <a:pt x="10800" y="8400"/>
                      <a:pt x="9257" y="8400"/>
                      <a:pt x="9257" y="8400"/>
                    </a:cubicBezTo>
                    <a:cubicBezTo>
                      <a:pt x="6171" y="7200"/>
                      <a:pt x="4629" y="7200"/>
                      <a:pt x="3086" y="6000"/>
                    </a:cubicBezTo>
                    <a:cubicBezTo>
                      <a:pt x="1543" y="4800"/>
                      <a:pt x="0" y="3600"/>
                      <a:pt x="0" y="2400"/>
                    </a:cubicBezTo>
                    <a:cubicBezTo>
                      <a:pt x="0" y="2400"/>
                      <a:pt x="3086" y="0"/>
                      <a:pt x="4629" y="0"/>
                    </a:cubicBezTo>
                    <a:cubicBezTo>
                      <a:pt x="6171" y="0"/>
                      <a:pt x="6171" y="0"/>
                      <a:pt x="7714" y="0"/>
                    </a:cubicBezTo>
                    <a:cubicBezTo>
                      <a:pt x="7714" y="0"/>
                      <a:pt x="9257" y="1200"/>
                      <a:pt x="10800" y="1200"/>
                    </a:cubicBezTo>
                    <a:cubicBezTo>
                      <a:pt x="12343" y="2400"/>
                      <a:pt x="13886" y="2400"/>
                      <a:pt x="15429" y="2400"/>
                    </a:cubicBezTo>
                    <a:cubicBezTo>
                      <a:pt x="18514" y="2400"/>
                      <a:pt x="20057" y="3600"/>
                      <a:pt x="18514" y="6000"/>
                    </a:cubicBezTo>
                    <a:cubicBezTo>
                      <a:pt x="16971" y="7200"/>
                      <a:pt x="16971" y="8400"/>
                      <a:pt x="18514" y="10800"/>
                    </a:cubicBezTo>
                    <a:cubicBezTo>
                      <a:pt x="21600" y="12000"/>
                      <a:pt x="21600" y="15600"/>
                      <a:pt x="18514" y="16800"/>
                    </a:cubicBezTo>
                    <a:cubicBezTo>
                      <a:pt x="16971" y="18000"/>
                      <a:pt x="15429" y="19200"/>
                      <a:pt x="15429" y="204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8463" name="Freeform 585"/>
              <p:cNvSpPr/>
              <p:nvPr/>
            </p:nvSpPr>
            <p:spPr>
              <a:xfrm>
                <a:off x="165467" y="170532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7600" fill="norm" stroke="1" extrusionOk="0">
                    <a:moveTo>
                      <a:pt x="21600" y="3200"/>
                    </a:moveTo>
                    <a:cubicBezTo>
                      <a:pt x="21600" y="3200"/>
                      <a:pt x="21600" y="10400"/>
                      <a:pt x="21600" y="10400"/>
                    </a:cubicBezTo>
                    <a:cubicBezTo>
                      <a:pt x="10800" y="10400"/>
                      <a:pt x="10800" y="17600"/>
                      <a:pt x="0" y="17600"/>
                    </a:cubicBezTo>
                    <a:cubicBezTo>
                      <a:pt x="0" y="17600"/>
                      <a:pt x="0" y="17600"/>
                      <a:pt x="0" y="10400"/>
                    </a:cubicBezTo>
                    <a:cubicBezTo>
                      <a:pt x="0" y="10400"/>
                      <a:pt x="0" y="3200"/>
                      <a:pt x="0" y="3200"/>
                    </a:cubicBezTo>
                    <a:cubicBezTo>
                      <a:pt x="10800" y="-4000"/>
                      <a:pt x="10800" y="3200"/>
                      <a:pt x="21600" y="32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8464" name="Freeform 586"/>
              <p:cNvSpPr/>
              <p:nvPr/>
            </p:nvSpPr>
            <p:spPr>
              <a:xfrm>
                <a:off x="163702" y="123122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8975" fill="norm" stroke="1" extrusionOk="0">
                    <a:moveTo>
                      <a:pt x="21600" y="10335"/>
                    </a:moveTo>
                    <a:cubicBezTo>
                      <a:pt x="21600" y="10335"/>
                      <a:pt x="21600" y="14655"/>
                      <a:pt x="18900" y="14655"/>
                    </a:cubicBezTo>
                    <a:cubicBezTo>
                      <a:pt x="16200" y="18975"/>
                      <a:pt x="13500" y="18975"/>
                      <a:pt x="8100" y="18975"/>
                    </a:cubicBezTo>
                    <a:cubicBezTo>
                      <a:pt x="8100" y="18975"/>
                      <a:pt x="8100" y="18975"/>
                      <a:pt x="8100" y="18975"/>
                    </a:cubicBezTo>
                    <a:cubicBezTo>
                      <a:pt x="8100" y="18975"/>
                      <a:pt x="8100" y="18975"/>
                      <a:pt x="5400" y="18975"/>
                    </a:cubicBezTo>
                    <a:cubicBezTo>
                      <a:pt x="2700" y="18975"/>
                      <a:pt x="0" y="18975"/>
                      <a:pt x="0" y="14655"/>
                    </a:cubicBezTo>
                    <a:cubicBezTo>
                      <a:pt x="0" y="10335"/>
                      <a:pt x="2700" y="10335"/>
                      <a:pt x="2700" y="6015"/>
                    </a:cubicBezTo>
                    <a:cubicBezTo>
                      <a:pt x="5400" y="1695"/>
                      <a:pt x="8100" y="1695"/>
                      <a:pt x="8100" y="1695"/>
                    </a:cubicBezTo>
                    <a:cubicBezTo>
                      <a:pt x="13500" y="-2625"/>
                      <a:pt x="21600" y="1695"/>
                      <a:pt x="21600" y="10335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8465" name="Freeform 587"/>
              <p:cNvSpPr/>
              <p:nvPr/>
            </p:nvSpPr>
            <p:spPr>
              <a:xfrm>
                <a:off x="164364" y="165625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4320"/>
                    </a:moveTo>
                    <a:cubicBezTo>
                      <a:pt x="21600" y="12960"/>
                      <a:pt x="14400" y="21600"/>
                      <a:pt x="7200" y="21600"/>
                    </a:cubicBezTo>
                    <a:cubicBezTo>
                      <a:pt x="7200" y="21600"/>
                      <a:pt x="3600" y="21600"/>
                      <a:pt x="0" y="17280"/>
                    </a:cubicBezTo>
                    <a:cubicBezTo>
                      <a:pt x="0" y="17280"/>
                      <a:pt x="0" y="17280"/>
                      <a:pt x="0" y="17280"/>
                    </a:cubicBezTo>
                    <a:cubicBezTo>
                      <a:pt x="7200" y="17280"/>
                      <a:pt x="7200" y="8640"/>
                      <a:pt x="10800" y="4320"/>
                    </a:cubicBezTo>
                    <a:cubicBezTo>
                      <a:pt x="14400" y="4320"/>
                      <a:pt x="14400" y="4320"/>
                      <a:pt x="18000" y="0"/>
                    </a:cubicBezTo>
                    <a:cubicBezTo>
                      <a:pt x="18000" y="0"/>
                      <a:pt x="21600" y="0"/>
                      <a:pt x="21600" y="432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8466" name="Freeform 588"/>
              <p:cNvSpPr/>
              <p:nvPr/>
            </p:nvSpPr>
            <p:spPr>
              <a:xfrm>
                <a:off x="166018" y="195902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8600" fill="norm" stroke="1" extrusionOk="0">
                    <a:moveTo>
                      <a:pt x="0" y="10800"/>
                    </a:moveTo>
                    <a:cubicBezTo>
                      <a:pt x="5400" y="5400"/>
                      <a:pt x="0" y="0"/>
                      <a:pt x="5400" y="0"/>
                    </a:cubicBezTo>
                    <a:cubicBezTo>
                      <a:pt x="16200" y="0"/>
                      <a:pt x="21600" y="5400"/>
                      <a:pt x="21600" y="16200"/>
                    </a:cubicBezTo>
                    <a:cubicBezTo>
                      <a:pt x="21600" y="21600"/>
                      <a:pt x="16200" y="16200"/>
                      <a:pt x="10800" y="16200"/>
                    </a:cubicBezTo>
                    <a:cubicBezTo>
                      <a:pt x="5400" y="21600"/>
                      <a:pt x="0" y="16200"/>
                      <a:pt x="0" y="108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8467" name="Freeform 589"/>
              <p:cNvSpPr/>
              <p:nvPr/>
            </p:nvSpPr>
            <p:spPr>
              <a:xfrm>
                <a:off x="168997" y="125361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0800" y="21600"/>
                    </a:moveTo>
                    <a:cubicBezTo>
                      <a:pt x="10800" y="21600"/>
                      <a:pt x="0" y="0"/>
                      <a:pt x="0" y="0"/>
                    </a:cubicBezTo>
                    <a:cubicBezTo>
                      <a:pt x="10800" y="0"/>
                      <a:pt x="10800" y="0"/>
                      <a:pt x="10800" y="0"/>
                    </a:cubicBezTo>
                    <a:cubicBezTo>
                      <a:pt x="10800" y="0"/>
                      <a:pt x="21600" y="0"/>
                      <a:pt x="21600" y="21600"/>
                    </a:cubicBezTo>
                    <a:cubicBezTo>
                      <a:pt x="10800" y="21600"/>
                      <a:pt x="10800" y="21600"/>
                      <a:pt x="10800" y="216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8468" name="Freeform 590"/>
              <p:cNvSpPr/>
              <p:nvPr/>
            </p:nvSpPr>
            <p:spPr>
              <a:xfrm>
                <a:off x="168335" y="144886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3600" y="0"/>
                    </a:moveTo>
                    <a:cubicBezTo>
                      <a:pt x="10800" y="3086"/>
                      <a:pt x="14400" y="6171"/>
                      <a:pt x="18000" y="9257"/>
                    </a:cubicBezTo>
                    <a:cubicBezTo>
                      <a:pt x="21600" y="9257"/>
                      <a:pt x="21600" y="12343"/>
                      <a:pt x="21600" y="15429"/>
                    </a:cubicBezTo>
                    <a:cubicBezTo>
                      <a:pt x="21600" y="15429"/>
                      <a:pt x="18000" y="18514"/>
                      <a:pt x="18000" y="18514"/>
                    </a:cubicBezTo>
                    <a:cubicBezTo>
                      <a:pt x="14400" y="21600"/>
                      <a:pt x="14400" y="21600"/>
                      <a:pt x="10800" y="21600"/>
                    </a:cubicBezTo>
                    <a:cubicBezTo>
                      <a:pt x="7200" y="15429"/>
                      <a:pt x="3600" y="9257"/>
                      <a:pt x="0" y="6171"/>
                    </a:cubicBezTo>
                    <a:cubicBezTo>
                      <a:pt x="0" y="6171"/>
                      <a:pt x="0" y="3086"/>
                      <a:pt x="0" y="0"/>
                    </a:cubicBezTo>
                    <a:cubicBezTo>
                      <a:pt x="0" y="0"/>
                      <a:pt x="3600" y="0"/>
                      <a:pt x="36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8469" name="Freeform 591"/>
              <p:cNvSpPr/>
              <p:nvPr/>
            </p:nvSpPr>
            <p:spPr>
              <a:xfrm>
                <a:off x="167452" y="184096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9200" fill="norm" stroke="1" extrusionOk="0">
                    <a:moveTo>
                      <a:pt x="16800" y="10560"/>
                    </a:moveTo>
                    <a:cubicBezTo>
                      <a:pt x="12000" y="14880"/>
                      <a:pt x="7200" y="19200"/>
                      <a:pt x="2400" y="19200"/>
                    </a:cubicBezTo>
                    <a:cubicBezTo>
                      <a:pt x="2400" y="19200"/>
                      <a:pt x="0" y="14880"/>
                      <a:pt x="0" y="14880"/>
                    </a:cubicBezTo>
                    <a:cubicBezTo>
                      <a:pt x="0" y="10560"/>
                      <a:pt x="0" y="10560"/>
                      <a:pt x="2400" y="6240"/>
                    </a:cubicBezTo>
                    <a:cubicBezTo>
                      <a:pt x="4800" y="1920"/>
                      <a:pt x="9600" y="-2400"/>
                      <a:pt x="12000" y="1920"/>
                    </a:cubicBezTo>
                    <a:cubicBezTo>
                      <a:pt x="14400" y="1920"/>
                      <a:pt x="16800" y="-2400"/>
                      <a:pt x="19200" y="1920"/>
                    </a:cubicBezTo>
                    <a:cubicBezTo>
                      <a:pt x="19200" y="1920"/>
                      <a:pt x="21600" y="1920"/>
                      <a:pt x="21600" y="1920"/>
                    </a:cubicBezTo>
                    <a:cubicBezTo>
                      <a:pt x="21600" y="6240"/>
                      <a:pt x="21600" y="10560"/>
                      <a:pt x="19200" y="10560"/>
                    </a:cubicBezTo>
                    <a:cubicBezTo>
                      <a:pt x="19200" y="10560"/>
                      <a:pt x="16800" y="10560"/>
                      <a:pt x="16800" y="1056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8470" name="Freeform 592"/>
              <p:cNvSpPr/>
              <p:nvPr/>
            </p:nvSpPr>
            <p:spPr>
              <a:xfrm>
                <a:off x="170946" y="181620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5600" h="21600" fill="norm" stroke="1" extrusionOk="0">
                    <a:moveTo>
                      <a:pt x="4800" y="14400"/>
                    </a:moveTo>
                    <a:cubicBezTo>
                      <a:pt x="4800" y="14400"/>
                      <a:pt x="-6000" y="7200"/>
                      <a:pt x="4800" y="0"/>
                    </a:cubicBezTo>
                    <a:cubicBezTo>
                      <a:pt x="4800" y="0"/>
                      <a:pt x="15600" y="7200"/>
                      <a:pt x="15600" y="7200"/>
                    </a:cubicBezTo>
                    <a:cubicBezTo>
                      <a:pt x="15600" y="7200"/>
                      <a:pt x="15600" y="14400"/>
                      <a:pt x="15600" y="21600"/>
                    </a:cubicBezTo>
                    <a:cubicBezTo>
                      <a:pt x="4800" y="21600"/>
                      <a:pt x="4800" y="14400"/>
                      <a:pt x="4800" y="144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8471" name="Freeform 593"/>
              <p:cNvSpPr/>
              <p:nvPr/>
            </p:nvSpPr>
            <p:spPr>
              <a:xfrm>
                <a:off x="169403" y="135179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829" h="21600" fill="norm" stroke="1" extrusionOk="0">
                    <a:moveTo>
                      <a:pt x="2315" y="2160"/>
                    </a:moveTo>
                    <a:cubicBezTo>
                      <a:pt x="5400" y="0"/>
                      <a:pt x="5400" y="0"/>
                      <a:pt x="8486" y="0"/>
                    </a:cubicBezTo>
                    <a:cubicBezTo>
                      <a:pt x="11572" y="2160"/>
                      <a:pt x="17743" y="2160"/>
                      <a:pt x="20829" y="4320"/>
                    </a:cubicBezTo>
                    <a:cubicBezTo>
                      <a:pt x="20829" y="4320"/>
                      <a:pt x="20829" y="6480"/>
                      <a:pt x="20829" y="6480"/>
                    </a:cubicBezTo>
                    <a:cubicBezTo>
                      <a:pt x="20829" y="8640"/>
                      <a:pt x="17743" y="8640"/>
                      <a:pt x="17743" y="8640"/>
                    </a:cubicBezTo>
                    <a:cubicBezTo>
                      <a:pt x="11572" y="12960"/>
                      <a:pt x="11572" y="12960"/>
                      <a:pt x="11572" y="17280"/>
                    </a:cubicBezTo>
                    <a:cubicBezTo>
                      <a:pt x="11572" y="19440"/>
                      <a:pt x="8486" y="19440"/>
                      <a:pt x="8486" y="21600"/>
                    </a:cubicBezTo>
                    <a:cubicBezTo>
                      <a:pt x="8486" y="19440"/>
                      <a:pt x="5400" y="19440"/>
                      <a:pt x="5400" y="19440"/>
                    </a:cubicBezTo>
                    <a:cubicBezTo>
                      <a:pt x="2315" y="15120"/>
                      <a:pt x="11572" y="15120"/>
                      <a:pt x="8486" y="10800"/>
                    </a:cubicBezTo>
                    <a:cubicBezTo>
                      <a:pt x="5400" y="10800"/>
                      <a:pt x="5400" y="8640"/>
                      <a:pt x="2315" y="6480"/>
                    </a:cubicBezTo>
                    <a:cubicBezTo>
                      <a:pt x="-771" y="4320"/>
                      <a:pt x="-771" y="4320"/>
                      <a:pt x="2315" y="216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8472" name="Freeform 594"/>
              <p:cNvSpPr/>
              <p:nvPr/>
            </p:nvSpPr>
            <p:spPr>
              <a:xfrm>
                <a:off x="170431" y="154582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8457" fill="norm" stroke="1" extrusionOk="0">
                    <a:moveTo>
                      <a:pt x="4320" y="1177"/>
                    </a:moveTo>
                    <a:cubicBezTo>
                      <a:pt x="4320" y="1177"/>
                      <a:pt x="4320" y="1177"/>
                      <a:pt x="4320" y="1177"/>
                    </a:cubicBezTo>
                    <a:cubicBezTo>
                      <a:pt x="12960" y="-3143"/>
                      <a:pt x="17280" y="5497"/>
                      <a:pt x="21600" y="9817"/>
                    </a:cubicBezTo>
                    <a:cubicBezTo>
                      <a:pt x="21600" y="9817"/>
                      <a:pt x="21600" y="14137"/>
                      <a:pt x="21600" y="18457"/>
                    </a:cubicBezTo>
                    <a:cubicBezTo>
                      <a:pt x="17280" y="18457"/>
                      <a:pt x="12960" y="18457"/>
                      <a:pt x="12960" y="14137"/>
                    </a:cubicBezTo>
                    <a:cubicBezTo>
                      <a:pt x="8640" y="14137"/>
                      <a:pt x="4320" y="9817"/>
                      <a:pt x="0" y="5497"/>
                    </a:cubicBezTo>
                    <a:cubicBezTo>
                      <a:pt x="0" y="5497"/>
                      <a:pt x="0" y="1177"/>
                      <a:pt x="0" y="1177"/>
                    </a:cubicBezTo>
                    <a:cubicBezTo>
                      <a:pt x="0" y="1177"/>
                      <a:pt x="4320" y="1177"/>
                      <a:pt x="4320" y="1177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8473" name="Freeform 595"/>
              <p:cNvSpPr/>
              <p:nvPr/>
            </p:nvSpPr>
            <p:spPr>
              <a:xfrm>
                <a:off x="171424" y="178150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6868" fill="norm" stroke="1" extrusionOk="0">
                    <a:moveTo>
                      <a:pt x="18000" y="9308"/>
                    </a:moveTo>
                    <a:cubicBezTo>
                      <a:pt x="14400" y="13628"/>
                      <a:pt x="10800" y="13628"/>
                      <a:pt x="7200" y="13628"/>
                    </a:cubicBezTo>
                    <a:cubicBezTo>
                      <a:pt x="3600" y="17948"/>
                      <a:pt x="3600" y="17948"/>
                      <a:pt x="0" y="13628"/>
                    </a:cubicBezTo>
                    <a:cubicBezTo>
                      <a:pt x="0" y="13628"/>
                      <a:pt x="0" y="9308"/>
                      <a:pt x="3600" y="4988"/>
                    </a:cubicBezTo>
                    <a:cubicBezTo>
                      <a:pt x="7200" y="668"/>
                      <a:pt x="14400" y="-3652"/>
                      <a:pt x="18000" y="4988"/>
                    </a:cubicBezTo>
                    <a:cubicBezTo>
                      <a:pt x="21600" y="4988"/>
                      <a:pt x="21600" y="4988"/>
                      <a:pt x="21600" y="4988"/>
                    </a:cubicBezTo>
                    <a:cubicBezTo>
                      <a:pt x="18000" y="9308"/>
                      <a:pt x="18000" y="9308"/>
                      <a:pt x="18000" y="9308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8474" name="Freeform 596"/>
              <p:cNvSpPr/>
              <p:nvPr/>
            </p:nvSpPr>
            <p:spPr>
              <a:xfrm>
                <a:off x="172858" y="135951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4400" y="0"/>
                    </a:moveTo>
                    <a:cubicBezTo>
                      <a:pt x="14400" y="0"/>
                      <a:pt x="14400" y="7200"/>
                      <a:pt x="21600" y="7200"/>
                    </a:cubicBezTo>
                    <a:cubicBezTo>
                      <a:pt x="14400" y="14400"/>
                      <a:pt x="14400" y="21600"/>
                      <a:pt x="7200" y="21600"/>
                    </a:cubicBezTo>
                    <a:cubicBezTo>
                      <a:pt x="7200" y="14400"/>
                      <a:pt x="0" y="7200"/>
                      <a:pt x="0" y="7200"/>
                    </a:cubicBezTo>
                    <a:cubicBezTo>
                      <a:pt x="0" y="0"/>
                      <a:pt x="7200" y="0"/>
                      <a:pt x="144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8475" name="Freeform 597"/>
              <p:cNvSpPr/>
              <p:nvPr/>
            </p:nvSpPr>
            <p:spPr>
              <a:xfrm>
                <a:off x="171170" y="189079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000" h="20506" fill="norm" stroke="1" extrusionOk="0">
                    <a:moveTo>
                      <a:pt x="1800" y="18706"/>
                    </a:moveTo>
                    <a:cubicBezTo>
                      <a:pt x="-600" y="16906"/>
                      <a:pt x="-600" y="15106"/>
                      <a:pt x="1800" y="15106"/>
                    </a:cubicBezTo>
                    <a:cubicBezTo>
                      <a:pt x="4200" y="13306"/>
                      <a:pt x="6600" y="9706"/>
                      <a:pt x="6600" y="7906"/>
                    </a:cubicBezTo>
                    <a:cubicBezTo>
                      <a:pt x="6600" y="4306"/>
                      <a:pt x="6600" y="4306"/>
                      <a:pt x="9000" y="4306"/>
                    </a:cubicBezTo>
                    <a:cubicBezTo>
                      <a:pt x="11400" y="2506"/>
                      <a:pt x="16200" y="2506"/>
                      <a:pt x="18600" y="706"/>
                    </a:cubicBezTo>
                    <a:cubicBezTo>
                      <a:pt x="21000" y="-1094"/>
                      <a:pt x="21000" y="706"/>
                      <a:pt x="21000" y="4306"/>
                    </a:cubicBezTo>
                    <a:cubicBezTo>
                      <a:pt x="21000" y="4306"/>
                      <a:pt x="21000" y="4306"/>
                      <a:pt x="18600" y="6106"/>
                    </a:cubicBezTo>
                    <a:cubicBezTo>
                      <a:pt x="18600" y="7906"/>
                      <a:pt x="18600" y="9706"/>
                      <a:pt x="18600" y="11506"/>
                    </a:cubicBezTo>
                    <a:cubicBezTo>
                      <a:pt x="18600" y="16906"/>
                      <a:pt x="11400" y="18706"/>
                      <a:pt x="6600" y="20506"/>
                    </a:cubicBezTo>
                    <a:cubicBezTo>
                      <a:pt x="4200" y="20506"/>
                      <a:pt x="1800" y="20506"/>
                      <a:pt x="1800" y="18706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8476" name="Freeform 598"/>
              <p:cNvSpPr/>
              <p:nvPr/>
            </p:nvSpPr>
            <p:spPr>
              <a:xfrm>
                <a:off x="171269" y="174399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407" h="20018" fill="norm" stroke="1" extrusionOk="0">
                    <a:moveTo>
                      <a:pt x="18443" y="11918"/>
                    </a:moveTo>
                    <a:cubicBezTo>
                      <a:pt x="18443" y="11918"/>
                      <a:pt x="16480" y="11918"/>
                      <a:pt x="16480" y="11918"/>
                    </a:cubicBezTo>
                    <a:cubicBezTo>
                      <a:pt x="12552" y="9218"/>
                      <a:pt x="8625" y="11918"/>
                      <a:pt x="8625" y="17318"/>
                    </a:cubicBezTo>
                    <a:cubicBezTo>
                      <a:pt x="6662" y="20018"/>
                      <a:pt x="4698" y="20018"/>
                      <a:pt x="4698" y="20018"/>
                    </a:cubicBezTo>
                    <a:cubicBezTo>
                      <a:pt x="771" y="20018"/>
                      <a:pt x="-1193" y="14618"/>
                      <a:pt x="771" y="11918"/>
                    </a:cubicBezTo>
                    <a:cubicBezTo>
                      <a:pt x="771" y="9218"/>
                      <a:pt x="2734" y="6518"/>
                      <a:pt x="4698" y="3818"/>
                    </a:cubicBezTo>
                    <a:cubicBezTo>
                      <a:pt x="6662" y="1118"/>
                      <a:pt x="8625" y="-1582"/>
                      <a:pt x="10589" y="1118"/>
                    </a:cubicBezTo>
                    <a:cubicBezTo>
                      <a:pt x="12552" y="1118"/>
                      <a:pt x="16480" y="1118"/>
                      <a:pt x="18443" y="3818"/>
                    </a:cubicBezTo>
                    <a:cubicBezTo>
                      <a:pt x="20407" y="3818"/>
                      <a:pt x="20407" y="6518"/>
                      <a:pt x="20407" y="9218"/>
                    </a:cubicBezTo>
                    <a:cubicBezTo>
                      <a:pt x="20407" y="9218"/>
                      <a:pt x="20407" y="9218"/>
                      <a:pt x="18443" y="11918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8477" name="Freeform 599"/>
              <p:cNvSpPr/>
              <p:nvPr/>
            </p:nvSpPr>
            <p:spPr>
              <a:xfrm>
                <a:off x="172233" y="165956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000" h="21600" fill="norm" stroke="1" extrusionOk="0">
                    <a:moveTo>
                      <a:pt x="19200" y="14400"/>
                    </a:moveTo>
                    <a:cubicBezTo>
                      <a:pt x="16800" y="14400"/>
                      <a:pt x="14400" y="18000"/>
                      <a:pt x="12000" y="18000"/>
                    </a:cubicBezTo>
                    <a:cubicBezTo>
                      <a:pt x="9600" y="21600"/>
                      <a:pt x="7200" y="18000"/>
                      <a:pt x="4800" y="21600"/>
                    </a:cubicBezTo>
                    <a:cubicBezTo>
                      <a:pt x="4800" y="21600"/>
                      <a:pt x="2400" y="21600"/>
                      <a:pt x="0" y="18000"/>
                    </a:cubicBezTo>
                    <a:cubicBezTo>
                      <a:pt x="0" y="18000"/>
                      <a:pt x="0" y="14400"/>
                      <a:pt x="0" y="10800"/>
                    </a:cubicBezTo>
                    <a:cubicBezTo>
                      <a:pt x="2400" y="3600"/>
                      <a:pt x="4800" y="0"/>
                      <a:pt x="9600" y="0"/>
                    </a:cubicBezTo>
                    <a:cubicBezTo>
                      <a:pt x="12000" y="0"/>
                      <a:pt x="12000" y="0"/>
                      <a:pt x="12000" y="0"/>
                    </a:cubicBezTo>
                    <a:cubicBezTo>
                      <a:pt x="14400" y="0"/>
                      <a:pt x="16800" y="3600"/>
                      <a:pt x="19200" y="3600"/>
                    </a:cubicBezTo>
                    <a:cubicBezTo>
                      <a:pt x="21600" y="7200"/>
                      <a:pt x="21600" y="10800"/>
                      <a:pt x="19200" y="144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8478" name="Freeform 600"/>
              <p:cNvSpPr/>
              <p:nvPr/>
            </p:nvSpPr>
            <p:spPr>
              <a:xfrm>
                <a:off x="174402" y="153160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14400"/>
                    </a:moveTo>
                    <a:cubicBezTo>
                      <a:pt x="21600" y="14400"/>
                      <a:pt x="21600" y="14400"/>
                      <a:pt x="21600" y="21600"/>
                    </a:cubicBezTo>
                    <a:cubicBezTo>
                      <a:pt x="21600" y="21600"/>
                      <a:pt x="21600" y="21600"/>
                      <a:pt x="21600" y="21600"/>
                    </a:cubicBezTo>
                    <a:cubicBezTo>
                      <a:pt x="10800" y="14400"/>
                      <a:pt x="10800" y="14400"/>
                      <a:pt x="0" y="14400"/>
                    </a:cubicBezTo>
                    <a:cubicBezTo>
                      <a:pt x="0" y="14400"/>
                      <a:pt x="0" y="7200"/>
                      <a:pt x="0" y="7200"/>
                    </a:cubicBezTo>
                    <a:cubicBezTo>
                      <a:pt x="0" y="7200"/>
                      <a:pt x="0" y="0"/>
                      <a:pt x="10800" y="0"/>
                    </a:cubicBezTo>
                    <a:cubicBezTo>
                      <a:pt x="10800" y="0"/>
                      <a:pt x="21600" y="0"/>
                      <a:pt x="21600" y="7200"/>
                    </a:cubicBezTo>
                    <a:cubicBezTo>
                      <a:pt x="21600" y="7200"/>
                      <a:pt x="21600" y="7200"/>
                      <a:pt x="21600" y="144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8479" name="Freeform 601"/>
              <p:cNvSpPr/>
              <p:nvPr/>
            </p:nvSpPr>
            <p:spPr>
              <a:xfrm>
                <a:off x="175788" y="154373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1982" h="21600" fill="norm" stroke="1" extrusionOk="0">
                    <a:moveTo>
                      <a:pt x="2982" y="0"/>
                    </a:moveTo>
                    <a:cubicBezTo>
                      <a:pt x="17382" y="21600"/>
                      <a:pt x="10182" y="21600"/>
                      <a:pt x="10182" y="21600"/>
                    </a:cubicBezTo>
                    <a:cubicBezTo>
                      <a:pt x="2982" y="21600"/>
                      <a:pt x="-4218" y="0"/>
                      <a:pt x="298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8480" name="Freeform 602"/>
              <p:cNvSpPr/>
              <p:nvPr/>
            </p:nvSpPr>
            <p:spPr>
              <a:xfrm>
                <a:off x="176498" y="153711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21600"/>
                    </a:moveTo>
                    <a:cubicBezTo>
                      <a:pt x="14400" y="21600"/>
                      <a:pt x="7200" y="21600"/>
                      <a:pt x="0" y="21600"/>
                    </a:cubicBezTo>
                    <a:cubicBezTo>
                      <a:pt x="0" y="0"/>
                      <a:pt x="7200" y="0"/>
                      <a:pt x="7200" y="0"/>
                    </a:cubicBezTo>
                    <a:cubicBezTo>
                      <a:pt x="14400" y="0"/>
                      <a:pt x="14400" y="21600"/>
                      <a:pt x="21600" y="216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8481" name="Freeform 603"/>
              <p:cNvSpPr/>
              <p:nvPr/>
            </p:nvSpPr>
            <p:spPr>
              <a:xfrm>
                <a:off x="175542" y="158785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700" h="21600" fill="norm" stroke="1" extrusionOk="0">
                    <a:moveTo>
                      <a:pt x="7200" y="21600"/>
                    </a:moveTo>
                    <a:cubicBezTo>
                      <a:pt x="7200" y="21600"/>
                      <a:pt x="3600" y="21600"/>
                      <a:pt x="3600" y="18900"/>
                    </a:cubicBezTo>
                    <a:cubicBezTo>
                      <a:pt x="3600" y="16200"/>
                      <a:pt x="0" y="10800"/>
                      <a:pt x="0" y="5400"/>
                    </a:cubicBezTo>
                    <a:cubicBezTo>
                      <a:pt x="0" y="5400"/>
                      <a:pt x="3600" y="2700"/>
                      <a:pt x="3600" y="0"/>
                    </a:cubicBezTo>
                    <a:cubicBezTo>
                      <a:pt x="7200" y="0"/>
                      <a:pt x="14400" y="0"/>
                      <a:pt x="18000" y="2700"/>
                    </a:cubicBezTo>
                    <a:cubicBezTo>
                      <a:pt x="21600" y="5400"/>
                      <a:pt x="21600" y="10800"/>
                      <a:pt x="18000" y="16200"/>
                    </a:cubicBezTo>
                    <a:cubicBezTo>
                      <a:pt x="18000" y="16200"/>
                      <a:pt x="18000" y="18900"/>
                      <a:pt x="14400" y="18900"/>
                    </a:cubicBezTo>
                    <a:cubicBezTo>
                      <a:pt x="14400" y="21600"/>
                      <a:pt x="10800" y="21600"/>
                      <a:pt x="7200" y="216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8482" name="Freeform 604"/>
              <p:cNvSpPr/>
              <p:nvPr/>
            </p:nvSpPr>
            <p:spPr>
              <a:xfrm>
                <a:off x="178484" y="175994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0"/>
                    </a:moveTo>
                    <a:cubicBezTo>
                      <a:pt x="10800" y="0"/>
                      <a:pt x="10800" y="10800"/>
                      <a:pt x="21600" y="10800"/>
                    </a:cubicBezTo>
                    <a:cubicBezTo>
                      <a:pt x="10800" y="10800"/>
                      <a:pt x="10800" y="21600"/>
                      <a:pt x="10800" y="21600"/>
                    </a:cubicBezTo>
                    <a:cubicBezTo>
                      <a:pt x="0" y="21600"/>
                      <a:pt x="0" y="10800"/>
                      <a:pt x="0" y="10800"/>
                    </a:cubicBezTo>
                    <a:cubicBezTo>
                      <a:pt x="0" y="1080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8483" name="Freeform 605"/>
              <p:cNvSpPr/>
              <p:nvPr/>
            </p:nvSpPr>
            <p:spPr>
              <a:xfrm>
                <a:off x="178263" y="162938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8256" fill="norm" stroke="1" extrusionOk="0">
                    <a:moveTo>
                      <a:pt x="21600" y="8691"/>
                    </a:moveTo>
                    <a:cubicBezTo>
                      <a:pt x="21600" y="8691"/>
                      <a:pt x="14400" y="12291"/>
                      <a:pt x="14400" y="12291"/>
                    </a:cubicBezTo>
                    <a:cubicBezTo>
                      <a:pt x="14400" y="19491"/>
                      <a:pt x="14400" y="19491"/>
                      <a:pt x="7200" y="15891"/>
                    </a:cubicBezTo>
                    <a:cubicBezTo>
                      <a:pt x="0" y="15891"/>
                      <a:pt x="0" y="15891"/>
                      <a:pt x="0" y="12291"/>
                    </a:cubicBezTo>
                    <a:cubicBezTo>
                      <a:pt x="0" y="8691"/>
                      <a:pt x="0" y="5091"/>
                      <a:pt x="7200" y="5091"/>
                    </a:cubicBezTo>
                    <a:cubicBezTo>
                      <a:pt x="7200" y="1491"/>
                      <a:pt x="14400" y="-2109"/>
                      <a:pt x="14400" y="1491"/>
                    </a:cubicBezTo>
                    <a:cubicBezTo>
                      <a:pt x="21600" y="1491"/>
                      <a:pt x="21600" y="5091"/>
                      <a:pt x="21600" y="869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8484" name="Freeform 606"/>
              <p:cNvSpPr/>
              <p:nvPr/>
            </p:nvSpPr>
            <p:spPr>
              <a:xfrm>
                <a:off x="178484" y="183054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7200" y="7200"/>
                    </a:moveTo>
                    <a:cubicBezTo>
                      <a:pt x="7200" y="3600"/>
                      <a:pt x="7200" y="3600"/>
                      <a:pt x="7200" y="3600"/>
                    </a:cubicBezTo>
                    <a:cubicBezTo>
                      <a:pt x="10800" y="0"/>
                      <a:pt x="14400" y="0"/>
                      <a:pt x="14400" y="0"/>
                    </a:cubicBezTo>
                    <a:cubicBezTo>
                      <a:pt x="18000" y="0"/>
                      <a:pt x="18000" y="3600"/>
                      <a:pt x="21600" y="7200"/>
                    </a:cubicBezTo>
                    <a:cubicBezTo>
                      <a:pt x="21600" y="10800"/>
                      <a:pt x="18000" y="14400"/>
                      <a:pt x="18000" y="14400"/>
                    </a:cubicBezTo>
                    <a:cubicBezTo>
                      <a:pt x="10800" y="18000"/>
                      <a:pt x="7200" y="21600"/>
                      <a:pt x="0" y="21600"/>
                    </a:cubicBezTo>
                    <a:cubicBezTo>
                      <a:pt x="0" y="18000"/>
                      <a:pt x="0" y="10800"/>
                      <a:pt x="7200" y="72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8485" name="Freeform 607"/>
              <p:cNvSpPr/>
              <p:nvPr/>
            </p:nvSpPr>
            <p:spPr>
              <a:xfrm>
                <a:off x="180249" y="193644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10800"/>
                    </a:moveTo>
                    <a:cubicBezTo>
                      <a:pt x="21600" y="10800"/>
                      <a:pt x="10800" y="10800"/>
                      <a:pt x="10800" y="21600"/>
                    </a:cubicBezTo>
                    <a:cubicBezTo>
                      <a:pt x="0" y="10800"/>
                      <a:pt x="0" y="10800"/>
                      <a:pt x="0" y="0"/>
                    </a:cubicBezTo>
                    <a:cubicBezTo>
                      <a:pt x="0" y="0"/>
                      <a:pt x="10800" y="0"/>
                      <a:pt x="10800" y="0"/>
                    </a:cubicBezTo>
                    <a:cubicBezTo>
                      <a:pt x="10800" y="0"/>
                      <a:pt x="10800" y="0"/>
                      <a:pt x="21600" y="108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8486" name="Freeform 608"/>
              <p:cNvSpPr/>
              <p:nvPr/>
            </p:nvSpPr>
            <p:spPr>
              <a:xfrm>
                <a:off x="179697" y="187108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8900" fill="norm" stroke="1" extrusionOk="0">
                    <a:moveTo>
                      <a:pt x="21600" y="18900"/>
                    </a:moveTo>
                    <a:cubicBezTo>
                      <a:pt x="21600" y="18900"/>
                      <a:pt x="16200" y="18900"/>
                      <a:pt x="16200" y="18900"/>
                    </a:cubicBezTo>
                    <a:cubicBezTo>
                      <a:pt x="16200" y="18900"/>
                      <a:pt x="16200" y="18900"/>
                      <a:pt x="10800" y="18900"/>
                    </a:cubicBezTo>
                    <a:cubicBezTo>
                      <a:pt x="5400" y="14580"/>
                      <a:pt x="5400" y="5940"/>
                      <a:pt x="0" y="1620"/>
                    </a:cubicBezTo>
                    <a:cubicBezTo>
                      <a:pt x="0" y="1620"/>
                      <a:pt x="5400" y="1620"/>
                      <a:pt x="5400" y="1620"/>
                    </a:cubicBezTo>
                    <a:cubicBezTo>
                      <a:pt x="16200" y="-2700"/>
                      <a:pt x="21600" y="1620"/>
                      <a:pt x="21600" y="14580"/>
                    </a:cubicBezTo>
                    <a:cubicBezTo>
                      <a:pt x="21600" y="14580"/>
                      <a:pt x="21600" y="14580"/>
                      <a:pt x="21600" y="189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8487" name="Freeform 609"/>
              <p:cNvSpPr/>
              <p:nvPr/>
            </p:nvSpPr>
            <p:spPr>
              <a:xfrm>
                <a:off x="181867" y="165073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800" h="21600" fill="norm" stroke="1" extrusionOk="0">
                    <a:moveTo>
                      <a:pt x="5400" y="21600"/>
                    </a:moveTo>
                    <a:cubicBezTo>
                      <a:pt x="-1800" y="21600"/>
                      <a:pt x="-1800" y="14400"/>
                      <a:pt x="5400" y="7200"/>
                    </a:cubicBezTo>
                    <a:cubicBezTo>
                      <a:pt x="5400" y="7200"/>
                      <a:pt x="5400" y="7200"/>
                      <a:pt x="5400" y="0"/>
                    </a:cubicBezTo>
                    <a:cubicBezTo>
                      <a:pt x="12600" y="7200"/>
                      <a:pt x="12600" y="7200"/>
                      <a:pt x="19800" y="14400"/>
                    </a:cubicBezTo>
                    <a:cubicBezTo>
                      <a:pt x="12600" y="14400"/>
                      <a:pt x="12600" y="21600"/>
                      <a:pt x="5400" y="216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8488" name="Freeform 610"/>
              <p:cNvSpPr/>
              <p:nvPr/>
            </p:nvSpPr>
            <p:spPr>
              <a:xfrm>
                <a:off x="182175" y="191659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8437" h="21600" fill="norm" stroke="1" extrusionOk="0">
                    <a:moveTo>
                      <a:pt x="7637" y="0"/>
                    </a:moveTo>
                    <a:cubicBezTo>
                      <a:pt x="7637" y="0"/>
                      <a:pt x="13037" y="0"/>
                      <a:pt x="18437" y="0"/>
                    </a:cubicBezTo>
                    <a:cubicBezTo>
                      <a:pt x="13037" y="21600"/>
                      <a:pt x="7637" y="21600"/>
                      <a:pt x="7637" y="21600"/>
                    </a:cubicBezTo>
                    <a:cubicBezTo>
                      <a:pt x="2237" y="21600"/>
                      <a:pt x="-3163" y="21600"/>
                      <a:pt x="2237" y="0"/>
                    </a:cubicBezTo>
                    <a:cubicBezTo>
                      <a:pt x="2237" y="0"/>
                      <a:pt x="2237" y="0"/>
                      <a:pt x="763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8489" name="Freeform 611"/>
              <p:cNvSpPr/>
              <p:nvPr/>
            </p:nvSpPr>
            <p:spPr>
              <a:xfrm>
                <a:off x="183049" y="174229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546" h="21600" fill="norm" stroke="1" extrusionOk="0">
                    <a:moveTo>
                      <a:pt x="14400" y="10800"/>
                    </a:moveTo>
                    <a:cubicBezTo>
                      <a:pt x="16200" y="14850"/>
                      <a:pt x="10800" y="17550"/>
                      <a:pt x="9000" y="20250"/>
                    </a:cubicBezTo>
                    <a:cubicBezTo>
                      <a:pt x="9000" y="20250"/>
                      <a:pt x="9000" y="21600"/>
                      <a:pt x="7200" y="21600"/>
                    </a:cubicBezTo>
                    <a:cubicBezTo>
                      <a:pt x="7200" y="20250"/>
                      <a:pt x="5400" y="20250"/>
                      <a:pt x="5400" y="18900"/>
                    </a:cubicBezTo>
                    <a:cubicBezTo>
                      <a:pt x="3600" y="18900"/>
                      <a:pt x="3600" y="17550"/>
                      <a:pt x="5400" y="17550"/>
                    </a:cubicBezTo>
                    <a:cubicBezTo>
                      <a:pt x="5400" y="14850"/>
                      <a:pt x="5400" y="12150"/>
                      <a:pt x="1800" y="10800"/>
                    </a:cubicBezTo>
                    <a:cubicBezTo>
                      <a:pt x="0" y="10800"/>
                      <a:pt x="0" y="9450"/>
                      <a:pt x="0" y="8100"/>
                    </a:cubicBezTo>
                    <a:cubicBezTo>
                      <a:pt x="1800" y="5400"/>
                      <a:pt x="0" y="2700"/>
                      <a:pt x="3600" y="1350"/>
                    </a:cubicBezTo>
                    <a:cubicBezTo>
                      <a:pt x="3600" y="0"/>
                      <a:pt x="5400" y="0"/>
                      <a:pt x="7200" y="0"/>
                    </a:cubicBezTo>
                    <a:cubicBezTo>
                      <a:pt x="9000" y="0"/>
                      <a:pt x="10800" y="0"/>
                      <a:pt x="10800" y="2700"/>
                    </a:cubicBezTo>
                    <a:cubicBezTo>
                      <a:pt x="10800" y="2700"/>
                      <a:pt x="10800" y="4050"/>
                      <a:pt x="10800" y="4050"/>
                    </a:cubicBezTo>
                    <a:cubicBezTo>
                      <a:pt x="10800" y="6750"/>
                      <a:pt x="12600" y="8100"/>
                      <a:pt x="16200" y="6750"/>
                    </a:cubicBezTo>
                    <a:cubicBezTo>
                      <a:pt x="16200" y="5400"/>
                      <a:pt x="18000" y="5400"/>
                      <a:pt x="18000" y="5400"/>
                    </a:cubicBezTo>
                    <a:cubicBezTo>
                      <a:pt x="19800" y="5400"/>
                      <a:pt x="19800" y="5400"/>
                      <a:pt x="19800" y="5400"/>
                    </a:cubicBezTo>
                    <a:cubicBezTo>
                      <a:pt x="21600" y="8100"/>
                      <a:pt x="19800" y="8100"/>
                      <a:pt x="18000" y="8100"/>
                    </a:cubicBezTo>
                    <a:cubicBezTo>
                      <a:pt x="16200" y="8100"/>
                      <a:pt x="14400" y="9450"/>
                      <a:pt x="14400" y="108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8490" name="Freeform 612"/>
              <p:cNvSpPr/>
              <p:nvPr/>
            </p:nvSpPr>
            <p:spPr>
              <a:xfrm>
                <a:off x="190618" y="189562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2960" y="5400"/>
                    </a:moveTo>
                    <a:cubicBezTo>
                      <a:pt x="17280" y="5400"/>
                      <a:pt x="17280" y="10800"/>
                      <a:pt x="17280" y="10800"/>
                    </a:cubicBezTo>
                    <a:cubicBezTo>
                      <a:pt x="17280" y="10800"/>
                      <a:pt x="21600" y="16200"/>
                      <a:pt x="21600" y="16200"/>
                    </a:cubicBezTo>
                    <a:cubicBezTo>
                      <a:pt x="17280" y="16200"/>
                      <a:pt x="17280" y="21600"/>
                      <a:pt x="17280" y="21600"/>
                    </a:cubicBezTo>
                    <a:cubicBezTo>
                      <a:pt x="12960" y="21600"/>
                      <a:pt x="12960" y="21600"/>
                      <a:pt x="8640" y="21600"/>
                    </a:cubicBezTo>
                    <a:cubicBezTo>
                      <a:pt x="8640" y="21600"/>
                      <a:pt x="8640" y="21600"/>
                      <a:pt x="4320" y="21600"/>
                    </a:cubicBezTo>
                    <a:cubicBezTo>
                      <a:pt x="4320" y="16200"/>
                      <a:pt x="4320" y="16200"/>
                      <a:pt x="0" y="16200"/>
                    </a:cubicBezTo>
                    <a:cubicBezTo>
                      <a:pt x="0" y="10800"/>
                      <a:pt x="4320" y="5400"/>
                      <a:pt x="8640" y="0"/>
                    </a:cubicBezTo>
                    <a:cubicBezTo>
                      <a:pt x="8640" y="0"/>
                      <a:pt x="12960" y="5400"/>
                      <a:pt x="12960" y="54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8491" name="Freeform 613"/>
              <p:cNvSpPr/>
              <p:nvPr/>
            </p:nvSpPr>
            <p:spPr>
              <a:xfrm>
                <a:off x="194148" y="197836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10800"/>
                    </a:moveTo>
                    <a:cubicBezTo>
                      <a:pt x="0" y="10800"/>
                      <a:pt x="0" y="0"/>
                      <a:pt x="21600" y="0"/>
                    </a:cubicBezTo>
                    <a:cubicBezTo>
                      <a:pt x="21600" y="0"/>
                      <a:pt x="21600" y="10800"/>
                      <a:pt x="21600" y="10800"/>
                    </a:cubicBezTo>
                    <a:cubicBezTo>
                      <a:pt x="21600" y="10800"/>
                      <a:pt x="21600" y="10800"/>
                      <a:pt x="0" y="21600"/>
                    </a:cubicBezTo>
                    <a:cubicBezTo>
                      <a:pt x="0" y="21600"/>
                      <a:pt x="0" y="10800"/>
                      <a:pt x="0" y="108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8492" name="Freeform 614"/>
              <p:cNvSpPr/>
              <p:nvPr/>
            </p:nvSpPr>
            <p:spPr>
              <a:xfrm>
                <a:off x="156373" y="205067"/>
                <a:ext cx="55598" cy="7909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510" fill="norm" stroke="1" extrusionOk="0">
                    <a:moveTo>
                      <a:pt x="21140" y="21188"/>
                    </a:moveTo>
                    <a:cubicBezTo>
                      <a:pt x="21370" y="21349"/>
                      <a:pt x="21370" y="21349"/>
                      <a:pt x="21600" y="21510"/>
                    </a:cubicBezTo>
                    <a:cubicBezTo>
                      <a:pt x="4366" y="21510"/>
                      <a:pt x="4366" y="21510"/>
                      <a:pt x="4366" y="21510"/>
                    </a:cubicBezTo>
                    <a:cubicBezTo>
                      <a:pt x="4366" y="21510"/>
                      <a:pt x="4366" y="21510"/>
                      <a:pt x="4366" y="21349"/>
                    </a:cubicBezTo>
                    <a:cubicBezTo>
                      <a:pt x="4596" y="21188"/>
                      <a:pt x="4596" y="21188"/>
                      <a:pt x="4366" y="21188"/>
                    </a:cubicBezTo>
                    <a:cubicBezTo>
                      <a:pt x="3217" y="21188"/>
                      <a:pt x="2298" y="21188"/>
                      <a:pt x="1149" y="21188"/>
                    </a:cubicBezTo>
                    <a:cubicBezTo>
                      <a:pt x="919" y="21188"/>
                      <a:pt x="460" y="21188"/>
                      <a:pt x="0" y="21188"/>
                    </a:cubicBezTo>
                    <a:cubicBezTo>
                      <a:pt x="230" y="20865"/>
                      <a:pt x="460" y="20543"/>
                      <a:pt x="689" y="20220"/>
                    </a:cubicBezTo>
                    <a:cubicBezTo>
                      <a:pt x="689" y="20220"/>
                      <a:pt x="689" y="20220"/>
                      <a:pt x="689" y="20220"/>
                    </a:cubicBezTo>
                    <a:cubicBezTo>
                      <a:pt x="2298" y="18931"/>
                      <a:pt x="3906" y="17641"/>
                      <a:pt x="4826" y="15868"/>
                    </a:cubicBezTo>
                    <a:cubicBezTo>
                      <a:pt x="4826" y="15546"/>
                      <a:pt x="5285" y="15385"/>
                      <a:pt x="5745" y="15223"/>
                    </a:cubicBezTo>
                    <a:cubicBezTo>
                      <a:pt x="5745" y="15062"/>
                      <a:pt x="5745" y="14901"/>
                      <a:pt x="5745" y="14901"/>
                    </a:cubicBezTo>
                    <a:cubicBezTo>
                      <a:pt x="5285" y="14901"/>
                      <a:pt x="4826" y="14579"/>
                      <a:pt x="4366" y="14901"/>
                    </a:cubicBezTo>
                    <a:cubicBezTo>
                      <a:pt x="4136" y="14901"/>
                      <a:pt x="4136" y="14901"/>
                      <a:pt x="3906" y="14901"/>
                    </a:cubicBezTo>
                    <a:cubicBezTo>
                      <a:pt x="3447" y="14901"/>
                      <a:pt x="2987" y="14901"/>
                      <a:pt x="2298" y="15223"/>
                    </a:cubicBezTo>
                    <a:cubicBezTo>
                      <a:pt x="2298" y="15223"/>
                      <a:pt x="2068" y="15223"/>
                      <a:pt x="1838" y="15223"/>
                    </a:cubicBezTo>
                    <a:cubicBezTo>
                      <a:pt x="1609" y="15062"/>
                      <a:pt x="1379" y="15062"/>
                      <a:pt x="1149" y="14901"/>
                    </a:cubicBezTo>
                    <a:cubicBezTo>
                      <a:pt x="919" y="14740"/>
                      <a:pt x="1379" y="14579"/>
                      <a:pt x="1609" y="14417"/>
                    </a:cubicBezTo>
                    <a:cubicBezTo>
                      <a:pt x="1609" y="14256"/>
                      <a:pt x="1838" y="13934"/>
                      <a:pt x="2068" y="13773"/>
                    </a:cubicBezTo>
                    <a:cubicBezTo>
                      <a:pt x="2757" y="13450"/>
                      <a:pt x="3217" y="12806"/>
                      <a:pt x="3677" y="12322"/>
                    </a:cubicBezTo>
                    <a:cubicBezTo>
                      <a:pt x="4596" y="11677"/>
                      <a:pt x="5055" y="10871"/>
                      <a:pt x="5745" y="10065"/>
                    </a:cubicBezTo>
                    <a:cubicBezTo>
                      <a:pt x="5974" y="9743"/>
                      <a:pt x="6434" y="9582"/>
                      <a:pt x="6204" y="9259"/>
                    </a:cubicBezTo>
                    <a:cubicBezTo>
                      <a:pt x="5745" y="9098"/>
                      <a:pt x="5515" y="9098"/>
                      <a:pt x="5055" y="9098"/>
                    </a:cubicBezTo>
                    <a:cubicBezTo>
                      <a:pt x="4826" y="9098"/>
                      <a:pt x="4826" y="9259"/>
                      <a:pt x="4596" y="9259"/>
                    </a:cubicBezTo>
                    <a:cubicBezTo>
                      <a:pt x="4136" y="9098"/>
                      <a:pt x="3677" y="9582"/>
                      <a:pt x="2987" y="9259"/>
                    </a:cubicBezTo>
                    <a:cubicBezTo>
                      <a:pt x="2757" y="9098"/>
                      <a:pt x="2528" y="9259"/>
                      <a:pt x="2298" y="9259"/>
                    </a:cubicBezTo>
                    <a:cubicBezTo>
                      <a:pt x="2528" y="9098"/>
                      <a:pt x="2757" y="8937"/>
                      <a:pt x="2757" y="8776"/>
                    </a:cubicBezTo>
                    <a:cubicBezTo>
                      <a:pt x="2757" y="8776"/>
                      <a:pt x="2757" y="8614"/>
                      <a:pt x="2757" y="8614"/>
                    </a:cubicBezTo>
                    <a:cubicBezTo>
                      <a:pt x="3447" y="7970"/>
                      <a:pt x="4136" y="7164"/>
                      <a:pt x="4826" y="6358"/>
                    </a:cubicBezTo>
                    <a:cubicBezTo>
                      <a:pt x="5285" y="5874"/>
                      <a:pt x="5974" y="5229"/>
                      <a:pt x="6204" y="4585"/>
                    </a:cubicBezTo>
                    <a:cubicBezTo>
                      <a:pt x="6664" y="4262"/>
                      <a:pt x="6894" y="3779"/>
                      <a:pt x="7353" y="3456"/>
                    </a:cubicBezTo>
                    <a:cubicBezTo>
                      <a:pt x="8043" y="2811"/>
                      <a:pt x="8732" y="2006"/>
                      <a:pt x="9421" y="1200"/>
                    </a:cubicBezTo>
                    <a:cubicBezTo>
                      <a:pt x="9651" y="1038"/>
                      <a:pt x="9651" y="716"/>
                      <a:pt x="9881" y="555"/>
                    </a:cubicBezTo>
                    <a:cubicBezTo>
                      <a:pt x="10111" y="555"/>
                      <a:pt x="10111" y="232"/>
                      <a:pt x="10340" y="71"/>
                    </a:cubicBezTo>
                    <a:cubicBezTo>
                      <a:pt x="10340" y="71"/>
                      <a:pt x="10570" y="-90"/>
                      <a:pt x="10570" y="71"/>
                    </a:cubicBezTo>
                    <a:cubicBezTo>
                      <a:pt x="10570" y="232"/>
                      <a:pt x="10800" y="232"/>
                      <a:pt x="10800" y="232"/>
                    </a:cubicBezTo>
                    <a:cubicBezTo>
                      <a:pt x="11030" y="555"/>
                      <a:pt x="11030" y="877"/>
                      <a:pt x="11260" y="1038"/>
                    </a:cubicBezTo>
                    <a:cubicBezTo>
                      <a:pt x="12179" y="1844"/>
                      <a:pt x="13098" y="2650"/>
                      <a:pt x="13557" y="3617"/>
                    </a:cubicBezTo>
                    <a:cubicBezTo>
                      <a:pt x="13787" y="3940"/>
                      <a:pt x="14247" y="4423"/>
                      <a:pt x="14706" y="4746"/>
                    </a:cubicBezTo>
                    <a:cubicBezTo>
                      <a:pt x="15396" y="5713"/>
                      <a:pt x="16315" y="6519"/>
                      <a:pt x="17004" y="7486"/>
                    </a:cubicBezTo>
                    <a:cubicBezTo>
                      <a:pt x="17234" y="7809"/>
                      <a:pt x="17464" y="8292"/>
                      <a:pt x="17694" y="8614"/>
                    </a:cubicBezTo>
                    <a:cubicBezTo>
                      <a:pt x="17923" y="8776"/>
                      <a:pt x="18153" y="8776"/>
                      <a:pt x="18153" y="8937"/>
                    </a:cubicBezTo>
                    <a:cubicBezTo>
                      <a:pt x="17923" y="8937"/>
                      <a:pt x="17694" y="8937"/>
                      <a:pt x="17464" y="8937"/>
                    </a:cubicBezTo>
                    <a:cubicBezTo>
                      <a:pt x="17004" y="8937"/>
                      <a:pt x="16545" y="8937"/>
                      <a:pt x="15855" y="8937"/>
                    </a:cubicBezTo>
                    <a:cubicBezTo>
                      <a:pt x="15166" y="8937"/>
                      <a:pt x="14477" y="9098"/>
                      <a:pt x="13557" y="9259"/>
                    </a:cubicBezTo>
                    <a:cubicBezTo>
                      <a:pt x="13328" y="9259"/>
                      <a:pt x="13328" y="9582"/>
                      <a:pt x="13557" y="9582"/>
                    </a:cubicBezTo>
                    <a:cubicBezTo>
                      <a:pt x="13557" y="9743"/>
                      <a:pt x="13787" y="9743"/>
                      <a:pt x="13787" y="9904"/>
                    </a:cubicBezTo>
                    <a:cubicBezTo>
                      <a:pt x="14477" y="10549"/>
                      <a:pt x="15166" y="11355"/>
                      <a:pt x="15855" y="12000"/>
                    </a:cubicBezTo>
                    <a:cubicBezTo>
                      <a:pt x="16545" y="12644"/>
                      <a:pt x="17004" y="13289"/>
                      <a:pt x="17694" y="13773"/>
                    </a:cubicBezTo>
                    <a:cubicBezTo>
                      <a:pt x="17923" y="14095"/>
                      <a:pt x="18383" y="14579"/>
                      <a:pt x="18613" y="14901"/>
                    </a:cubicBezTo>
                    <a:cubicBezTo>
                      <a:pt x="18843" y="15062"/>
                      <a:pt x="19072" y="15223"/>
                      <a:pt x="19072" y="15385"/>
                    </a:cubicBezTo>
                    <a:cubicBezTo>
                      <a:pt x="18843" y="15385"/>
                      <a:pt x="18613" y="15546"/>
                      <a:pt x="18153" y="15546"/>
                    </a:cubicBezTo>
                    <a:cubicBezTo>
                      <a:pt x="18153" y="15546"/>
                      <a:pt x="17923" y="15385"/>
                      <a:pt x="17923" y="15385"/>
                    </a:cubicBezTo>
                    <a:cubicBezTo>
                      <a:pt x="17234" y="15223"/>
                      <a:pt x="16545" y="15223"/>
                      <a:pt x="15626" y="15062"/>
                    </a:cubicBezTo>
                    <a:cubicBezTo>
                      <a:pt x="15626" y="15062"/>
                      <a:pt x="15166" y="15062"/>
                      <a:pt x="14936" y="15062"/>
                    </a:cubicBezTo>
                    <a:cubicBezTo>
                      <a:pt x="14936" y="15062"/>
                      <a:pt x="14706" y="15385"/>
                      <a:pt x="14706" y="15385"/>
                    </a:cubicBezTo>
                    <a:cubicBezTo>
                      <a:pt x="14936" y="15707"/>
                      <a:pt x="15166" y="16029"/>
                      <a:pt x="15626" y="16191"/>
                    </a:cubicBezTo>
                    <a:cubicBezTo>
                      <a:pt x="15855" y="16352"/>
                      <a:pt x="15855" y="16513"/>
                      <a:pt x="16085" y="16513"/>
                    </a:cubicBezTo>
                    <a:cubicBezTo>
                      <a:pt x="16315" y="16674"/>
                      <a:pt x="16315" y="16835"/>
                      <a:pt x="16545" y="16997"/>
                    </a:cubicBezTo>
                    <a:cubicBezTo>
                      <a:pt x="17004" y="17480"/>
                      <a:pt x="17464" y="17803"/>
                      <a:pt x="17923" y="18286"/>
                    </a:cubicBezTo>
                    <a:cubicBezTo>
                      <a:pt x="18383" y="19092"/>
                      <a:pt x="19072" y="19737"/>
                      <a:pt x="19991" y="20382"/>
                    </a:cubicBezTo>
                    <a:cubicBezTo>
                      <a:pt x="20221" y="20382"/>
                      <a:pt x="20451" y="20543"/>
                      <a:pt x="20681" y="20704"/>
                    </a:cubicBezTo>
                    <a:cubicBezTo>
                      <a:pt x="20911" y="20865"/>
                      <a:pt x="20911" y="21026"/>
                      <a:pt x="21140" y="21188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8493" name="Freeform 615"/>
              <p:cNvSpPr/>
              <p:nvPr/>
            </p:nvSpPr>
            <p:spPr>
              <a:xfrm>
                <a:off x="230148" y="214867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520" h="18437" fill="norm" stroke="1" extrusionOk="0">
                    <a:moveTo>
                      <a:pt x="17280" y="0"/>
                    </a:moveTo>
                    <a:cubicBezTo>
                      <a:pt x="21600" y="5400"/>
                      <a:pt x="21600" y="5400"/>
                      <a:pt x="17280" y="10800"/>
                    </a:cubicBezTo>
                    <a:cubicBezTo>
                      <a:pt x="12960" y="16200"/>
                      <a:pt x="12960" y="21600"/>
                      <a:pt x="4320" y="16200"/>
                    </a:cubicBezTo>
                    <a:cubicBezTo>
                      <a:pt x="4320" y="16200"/>
                      <a:pt x="0" y="16200"/>
                      <a:pt x="0" y="16200"/>
                    </a:cubicBezTo>
                    <a:cubicBezTo>
                      <a:pt x="0" y="10800"/>
                      <a:pt x="0" y="10800"/>
                      <a:pt x="0" y="5400"/>
                    </a:cubicBezTo>
                    <a:cubicBezTo>
                      <a:pt x="4320" y="0"/>
                      <a:pt x="8640" y="0"/>
                      <a:pt x="1728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8494" name="Freeform 616"/>
              <p:cNvSpPr/>
              <p:nvPr/>
            </p:nvSpPr>
            <p:spPr>
              <a:xfrm>
                <a:off x="237721" y="206109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0800" y="21600"/>
                    </a:moveTo>
                    <a:cubicBezTo>
                      <a:pt x="0" y="21600"/>
                      <a:pt x="0" y="10800"/>
                      <a:pt x="0" y="10800"/>
                    </a:cubicBezTo>
                    <a:cubicBezTo>
                      <a:pt x="0" y="10800"/>
                      <a:pt x="0" y="0"/>
                      <a:pt x="0" y="0"/>
                    </a:cubicBezTo>
                    <a:cubicBezTo>
                      <a:pt x="10800" y="0"/>
                      <a:pt x="10800" y="0"/>
                      <a:pt x="21600" y="10800"/>
                    </a:cubicBezTo>
                    <a:cubicBezTo>
                      <a:pt x="10800" y="10800"/>
                      <a:pt x="10800" y="21600"/>
                      <a:pt x="10800" y="216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8495" name="Freeform 617"/>
              <p:cNvSpPr/>
              <p:nvPr/>
            </p:nvSpPr>
            <p:spPr>
              <a:xfrm>
                <a:off x="211015" y="232684"/>
                <a:ext cx="34712" cy="5147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08" h="21538" fill="norm" stroke="1" extrusionOk="0">
                    <a:moveTo>
                      <a:pt x="21142" y="17566"/>
                    </a:moveTo>
                    <a:cubicBezTo>
                      <a:pt x="21508" y="17566"/>
                      <a:pt x="21508" y="17566"/>
                      <a:pt x="21508" y="17566"/>
                    </a:cubicBezTo>
                    <a:cubicBezTo>
                      <a:pt x="21142" y="17814"/>
                      <a:pt x="21142" y="17814"/>
                      <a:pt x="21142" y="17814"/>
                    </a:cubicBezTo>
                    <a:cubicBezTo>
                      <a:pt x="20776" y="17566"/>
                      <a:pt x="20410" y="17566"/>
                      <a:pt x="20410" y="17566"/>
                    </a:cubicBezTo>
                    <a:cubicBezTo>
                      <a:pt x="18945" y="17566"/>
                      <a:pt x="17847" y="17317"/>
                      <a:pt x="16749" y="17069"/>
                    </a:cubicBezTo>
                    <a:cubicBezTo>
                      <a:pt x="16383" y="17069"/>
                      <a:pt x="16383" y="17069"/>
                      <a:pt x="16383" y="17069"/>
                    </a:cubicBezTo>
                    <a:cubicBezTo>
                      <a:pt x="16016" y="17317"/>
                      <a:pt x="16016" y="17566"/>
                      <a:pt x="16383" y="17814"/>
                    </a:cubicBezTo>
                    <a:cubicBezTo>
                      <a:pt x="17115" y="18310"/>
                      <a:pt x="17481" y="18807"/>
                      <a:pt x="17847" y="19055"/>
                    </a:cubicBezTo>
                    <a:cubicBezTo>
                      <a:pt x="18213" y="19304"/>
                      <a:pt x="18945" y="19552"/>
                      <a:pt x="18945" y="19800"/>
                    </a:cubicBezTo>
                    <a:cubicBezTo>
                      <a:pt x="19677" y="20297"/>
                      <a:pt x="20044" y="21041"/>
                      <a:pt x="20410" y="21538"/>
                    </a:cubicBezTo>
                    <a:cubicBezTo>
                      <a:pt x="1372" y="21538"/>
                      <a:pt x="1372" y="21538"/>
                      <a:pt x="1372" y="21538"/>
                    </a:cubicBezTo>
                    <a:cubicBezTo>
                      <a:pt x="2105" y="21041"/>
                      <a:pt x="2471" y="20545"/>
                      <a:pt x="2837" y="20048"/>
                    </a:cubicBezTo>
                    <a:cubicBezTo>
                      <a:pt x="3203" y="19552"/>
                      <a:pt x="3935" y="19304"/>
                      <a:pt x="3935" y="18559"/>
                    </a:cubicBezTo>
                    <a:cubicBezTo>
                      <a:pt x="3935" y="18559"/>
                      <a:pt x="4301" y="18062"/>
                      <a:pt x="4301" y="18062"/>
                    </a:cubicBezTo>
                    <a:cubicBezTo>
                      <a:pt x="5033" y="18310"/>
                      <a:pt x="5033" y="17814"/>
                      <a:pt x="5400" y="17317"/>
                    </a:cubicBezTo>
                    <a:cubicBezTo>
                      <a:pt x="5766" y="17317"/>
                      <a:pt x="5400" y="16821"/>
                      <a:pt x="5033" y="16821"/>
                    </a:cubicBezTo>
                    <a:cubicBezTo>
                      <a:pt x="4301" y="16821"/>
                      <a:pt x="3569" y="16821"/>
                      <a:pt x="2837" y="16821"/>
                    </a:cubicBezTo>
                    <a:cubicBezTo>
                      <a:pt x="2837" y="16821"/>
                      <a:pt x="2471" y="17069"/>
                      <a:pt x="2105" y="17069"/>
                    </a:cubicBezTo>
                    <a:cubicBezTo>
                      <a:pt x="1372" y="17317"/>
                      <a:pt x="1372" y="17317"/>
                      <a:pt x="274" y="17069"/>
                    </a:cubicBezTo>
                    <a:cubicBezTo>
                      <a:pt x="-92" y="17069"/>
                      <a:pt x="-92" y="17069"/>
                      <a:pt x="274" y="16821"/>
                    </a:cubicBezTo>
                    <a:cubicBezTo>
                      <a:pt x="640" y="16572"/>
                      <a:pt x="640" y="16324"/>
                      <a:pt x="1006" y="16076"/>
                    </a:cubicBezTo>
                    <a:cubicBezTo>
                      <a:pt x="1372" y="16076"/>
                      <a:pt x="1372" y="15579"/>
                      <a:pt x="1739" y="15331"/>
                    </a:cubicBezTo>
                    <a:cubicBezTo>
                      <a:pt x="3203" y="14090"/>
                      <a:pt x="4667" y="12352"/>
                      <a:pt x="5766" y="10862"/>
                    </a:cubicBezTo>
                    <a:cubicBezTo>
                      <a:pt x="6132" y="10366"/>
                      <a:pt x="6132" y="10117"/>
                      <a:pt x="5400" y="10117"/>
                    </a:cubicBezTo>
                    <a:cubicBezTo>
                      <a:pt x="5033" y="10117"/>
                      <a:pt x="4667" y="10117"/>
                      <a:pt x="4667" y="10117"/>
                    </a:cubicBezTo>
                    <a:cubicBezTo>
                      <a:pt x="3569" y="10614"/>
                      <a:pt x="2471" y="10366"/>
                      <a:pt x="1739" y="10366"/>
                    </a:cubicBezTo>
                    <a:cubicBezTo>
                      <a:pt x="1372" y="10366"/>
                      <a:pt x="1372" y="10366"/>
                      <a:pt x="1372" y="10117"/>
                    </a:cubicBezTo>
                    <a:cubicBezTo>
                      <a:pt x="2105" y="9869"/>
                      <a:pt x="2471" y="9372"/>
                      <a:pt x="2837" y="8876"/>
                    </a:cubicBezTo>
                    <a:cubicBezTo>
                      <a:pt x="4301" y="7635"/>
                      <a:pt x="5766" y="6145"/>
                      <a:pt x="6864" y="4655"/>
                    </a:cubicBezTo>
                    <a:cubicBezTo>
                      <a:pt x="6864" y="4159"/>
                      <a:pt x="7230" y="3910"/>
                      <a:pt x="7596" y="3414"/>
                    </a:cubicBezTo>
                    <a:cubicBezTo>
                      <a:pt x="8694" y="2669"/>
                      <a:pt x="9427" y="1924"/>
                      <a:pt x="10159" y="931"/>
                    </a:cubicBezTo>
                    <a:cubicBezTo>
                      <a:pt x="10159" y="683"/>
                      <a:pt x="10525" y="435"/>
                      <a:pt x="10891" y="186"/>
                    </a:cubicBezTo>
                    <a:cubicBezTo>
                      <a:pt x="11257" y="-62"/>
                      <a:pt x="11257" y="-62"/>
                      <a:pt x="11623" y="186"/>
                    </a:cubicBezTo>
                    <a:cubicBezTo>
                      <a:pt x="12355" y="1179"/>
                      <a:pt x="12722" y="2172"/>
                      <a:pt x="13820" y="2917"/>
                    </a:cubicBezTo>
                    <a:cubicBezTo>
                      <a:pt x="14918" y="4655"/>
                      <a:pt x="16749" y="5897"/>
                      <a:pt x="18213" y="7386"/>
                    </a:cubicBezTo>
                    <a:cubicBezTo>
                      <a:pt x="18579" y="8131"/>
                      <a:pt x="19311" y="8876"/>
                      <a:pt x="20044" y="9621"/>
                    </a:cubicBezTo>
                    <a:cubicBezTo>
                      <a:pt x="20044" y="9869"/>
                      <a:pt x="20044" y="10117"/>
                      <a:pt x="19677" y="10117"/>
                    </a:cubicBezTo>
                    <a:cubicBezTo>
                      <a:pt x="18213" y="9869"/>
                      <a:pt x="17115" y="10117"/>
                      <a:pt x="15650" y="10366"/>
                    </a:cubicBezTo>
                    <a:cubicBezTo>
                      <a:pt x="15284" y="10614"/>
                      <a:pt x="14918" y="10117"/>
                      <a:pt x="14552" y="10614"/>
                    </a:cubicBezTo>
                    <a:cubicBezTo>
                      <a:pt x="14552" y="10862"/>
                      <a:pt x="14918" y="11110"/>
                      <a:pt x="15284" y="11359"/>
                    </a:cubicBezTo>
                    <a:cubicBezTo>
                      <a:pt x="15650" y="11855"/>
                      <a:pt x="16383" y="12352"/>
                      <a:pt x="16749" y="12848"/>
                    </a:cubicBezTo>
                    <a:cubicBezTo>
                      <a:pt x="17847" y="13841"/>
                      <a:pt x="18945" y="14835"/>
                      <a:pt x="19677" y="15828"/>
                    </a:cubicBezTo>
                    <a:cubicBezTo>
                      <a:pt x="20044" y="16572"/>
                      <a:pt x="20410" y="17069"/>
                      <a:pt x="21142" y="17566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8496" name="Freeform 618"/>
              <p:cNvSpPr/>
              <p:nvPr/>
            </p:nvSpPr>
            <p:spPr>
              <a:xfrm>
                <a:off x="240589" y="220339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0"/>
                    </a:moveTo>
                    <a:cubicBezTo>
                      <a:pt x="21600" y="21600"/>
                      <a:pt x="21600" y="21600"/>
                      <a:pt x="10800" y="21600"/>
                    </a:cubicBezTo>
                    <a:cubicBezTo>
                      <a:pt x="0" y="21600"/>
                      <a:pt x="0" y="21600"/>
                      <a:pt x="0" y="10800"/>
                    </a:cubicBezTo>
                    <a:cubicBezTo>
                      <a:pt x="0" y="0"/>
                      <a:pt x="0" y="0"/>
                      <a:pt x="10800" y="0"/>
                    </a:cubicBezTo>
                    <a:cubicBezTo>
                      <a:pt x="10800" y="0"/>
                      <a:pt x="21600" y="0"/>
                      <a:pt x="216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8497" name="Freeform 619"/>
              <p:cNvSpPr/>
              <p:nvPr/>
            </p:nvSpPr>
            <p:spPr>
              <a:xfrm>
                <a:off x="241251" y="131869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9257"/>
                    </a:moveTo>
                    <a:cubicBezTo>
                      <a:pt x="21600" y="9257"/>
                      <a:pt x="21600" y="9257"/>
                      <a:pt x="21600" y="9257"/>
                    </a:cubicBezTo>
                    <a:cubicBezTo>
                      <a:pt x="21600" y="15429"/>
                      <a:pt x="16200" y="21600"/>
                      <a:pt x="10800" y="21600"/>
                    </a:cubicBezTo>
                    <a:cubicBezTo>
                      <a:pt x="5400" y="18514"/>
                      <a:pt x="0" y="12343"/>
                      <a:pt x="0" y="9257"/>
                    </a:cubicBezTo>
                    <a:cubicBezTo>
                      <a:pt x="0" y="9257"/>
                      <a:pt x="0" y="9257"/>
                      <a:pt x="0" y="9257"/>
                    </a:cubicBezTo>
                    <a:cubicBezTo>
                      <a:pt x="0" y="3086"/>
                      <a:pt x="5400" y="0"/>
                      <a:pt x="10800" y="0"/>
                    </a:cubicBezTo>
                    <a:cubicBezTo>
                      <a:pt x="16200" y="0"/>
                      <a:pt x="21600" y="3086"/>
                      <a:pt x="21600" y="9257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8498" name="Freeform 620"/>
              <p:cNvSpPr/>
              <p:nvPr/>
            </p:nvSpPr>
            <p:spPr>
              <a:xfrm>
                <a:off x="242354" y="211184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0800" y="21600"/>
                    </a:moveTo>
                    <a:cubicBezTo>
                      <a:pt x="10800" y="21600"/>
                      <a:pt x="0" y="21600"/>
                      <a:pt x="0" y="2160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0800" y="0"/>
                      <a:pt x="10800" y="0"/>
                      <a:pt x="21600" y="0"/>
                    </a:cubicBezTo>
                    <a:cubicBezTo>
                      <a:pt x="10800" y="21600"/>
                      <a:pt x="10800" y="21600"/>
                      <a:pt x="10800" y="216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8499" name="Freeform 621"/>
              <p:cNvSpPr/>
              <p:nvPr/>
            </p:nvSpPr>
            <p:spPr>
              <a:xfrm>
                <a:off x="238824" y="215476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0776" fill="norm" stroke="1" extrusionOk="0">
                    <a:moveTo>
                      <a:pt x="4050" y="8776"/>
                    </a:moveTo>
                    <a:cubicBezTo>
                      <a:pt x="8100" y="6376"/>
                      <a:pt x="10800" y="3976"/>
                      <a:pt x="13500" y="1576"/>
                    </a:cubicBezTo>
                    <a:cubicBezTo>
                      <a:pt x="16200" y="-824"/>
                      <a:pt x="18900" y="-824"/>
                      <a:pt x="21600" y="3976"/>
                    </a:cubicBezTo>
                    <a:cubicBezTo>
                      <a:pt x="21600" y="3976"/>
                      <a:pt x="21600" y="6376"/>
                      <a:pt x="21600" y="6376"/>
                    </a:cubicBezTo>
                    <a:cubicBezTo>
                      <a:pt x="21600" y="6376"/>
                      <a:pt x="21600" y="8776"/>
                      <a:pt x="20250" y="8776"/>
                    </a:cubicBezTo>
                    <a:cubicBezTo>
                      <a:pt x="16200" y="11176"/>
                      <a:pt x="13500" y="13576"/>
                      <a:pt x="9450" y="18376"/>
                    </a:cubicBezTo>
                    <a:cubicBezTo>
                      <a:pt x="9450" y="20776"/>
                      <a:pt x="6750" y="20776"/>
                      <a:pt x="6750" y="20776"/>
                    </a:cubicBezTo>
                    <a:cubicBezTo>
                      <a:pt x="4050" y="18376"/>
                      <a:pt x="2700" y="15976"/>
                      <a:pt x="1350" y="15976"/>
                    </a:cubicBezTo>
                    <a:cubicBezTo>
                      <a:pt x="1350" y="15976"/>
                      <a:pt x="0" y="15976"/>
                      <a:pt x="0" y="13576"/>
                    </a:cubicBezTo>
                    <a:cubicBezTo>
                      <a:pt x="0" y="11176"/>
                      <a:pt x="1350" y="11176"/>
                      <a:pt x="1350" y="11176"/>
                    </a:cubicBezTo>
                    <a:cubicBezTo>
                      <a:pt x="2700" y="8776"/>
                      <a:pt x="4050" y="8776"/>
                      <a:pt x="4050" y="8776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8500" name="Freeform 622"/>
              <p:cNvSpPr/>
              <p:nvPr/>
            </p:nvSpPr>
            <p:spPr>
              <a:xfrm>
                <a:off x="242685" y="135020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7382" fill="norm" stroke="1" extrusionOk="0">
                    <a:moveTo>
                      <a:pt x="21600" y="10182"/>
                    </a:moveTo>
                    <a:cubicBezTo>
                      <a:pt x="21600" y="10182"/>
                      <a:pt x="21600" y="17382"/>
                      <a:pt x="21600" y="17382"/>
                    </a:cubicBezTo>
                    <a:cubicBezTo>
                      <a:pt x="14400" y="17382"/>
                      <a:pt x="7200" y="17382"/>
                      <a:pt x="0" y="10182"/>
                    </a:cubicBezTo>
                    <a:cubicBezTo>
                      <a:pt x="0" y="10182"/>
                      <a:pt x="0" y="2982"/>
                      <a:pt x="0" y="2982"/>
                    </a:cubicBezTo>
                    <a:cubicBezTo>
                      <a:pt x="0" y="2982"/>
                      <a:pt x="7200" y="2982"/>
                      <a:pt x="7200" y="2982"/>
                    </a:cubicBezTo>
                    <a:cubicBezTo>
                      <a:pt x="14400" y="-4218"/>
                      <a:pt x="21600" y="2982"/>
                      <a:pt x="21600" y="10182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8501" name="Freeform 623"/>
              <p:cNvSpPr/>
              <p:nvPr/>
            </p:nvSpPr>
            <p:spPr>
              <a:xfrm>
                <a:off x="242338" y="145837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8527" h="19412" fill="norm" stroke="1" extrusionOk="0">
                    <a:moveTo>
                      <a:pt x="1247" y="12212"/>
                    </a:moveTo>
                    <a:cubicBezTo>
                      <a:pt x="-3073" y="8612"/>
                      <a:pt x="5567" y="8612"/>
                      <a:pt x="1247" y="5012"/>
                    </a:cubicBezTo>
                    <a:cubicBezTo>
                      <a:pt x="5567" y="5012"/>
                      <a:pt x="9887" y="1412"/>
                      <a:pt x="9887" y="1412"/>
                    </a:cubicBezTo>
                    <a:cubicBezTo>
                      <a:pt x="14207" y="-2188"/>
                      <a:pt x="18527" y="1412"/>
                      <a:pt x="18527" y="8612"/>
                    </a:cubicBezTo>
                    <a:cubicBezTo>
                      <a:pt x="18527" y="8612"/>
                      <a:pt x="18527" y="12212"/>
                      <a:pt x="18527" y="12212"/>
                    </a:cubicBezTo>
                    <a:cubicBezTo>
                      <a:pt x="18527" y="19412"/>
                      <a:pt x="14207" y="19412"/>
                      <a:pt x="9887" y="19412"/>
                    </a:cubicBezTo>
                    <a:cubicBezTo>
                      <a:pt x="1247" y="19412"/>
                      <a:pt x="1247" y="15812"/>
                      <a:pt x="1247" y="12212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8502" name="Freeform 624"/>
              <p:cNvSpPr/>
              <p:nvPr/>
            </p:nvSpPr>
            <p:spPr>
              <a:xfrm>
                <a:off x="242685" y="140695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8640"/>
                    </a:moveTo>
                    <a:cubicBezTo>
                      <a:pt x="21600" y="8640"/>
                      <a:pt x="21600" y="8640"/>
                      <a:pt x="21600" y="8640"/>
                    </a:cubicBezTo>
                    <a:cubicBezTo>
                      <a:pt x="21600" y="8640"/>
                      <a:pt x="21600" y="12960"/>
                      <a:pt x="21600" y="12960"/>
                    </a:cubicBezTo>
                    <a:cubicBezTo>
                      <a:pt x="21600" y="17280"/>
                      <a:pt x="21600" y="17280"/>
                      <a:pt x="14400" y="21600"/>
                    </a:cubicBezTo>
                    <a:cubicBezTo>
                      <a:pt x="14400" y="17280"/>
                      <a:pt x="7200" y="17280"/>
                      <a:pt x="7200" y="17280"/>
                    </a:cubicBezTo>
                    <a:cubicBezTo>
                      <a:pt x="0" y="12960"/>
                      <a:pt x="0" y="8640"/>
                      <a:pt x="0" y="4320"/>
                    </a:cubicBezTo>
                    <a:cubicBezTo>
                      <a:pt x="0" y="0"/>
                      <a:pt x="7200" y="0"/>
                      <a:pt x="14400" y="0"/>
                    </a:cubicBezTo>
                    <a:cubicBezTo>
                      <a:pt x="14400" y="0"/>
                      <a:pt x="21600" y="4320"/>
                      <a:pt x="21600" y="4320"/>
                    </a:cubicBezTo>
                    <a:cubicBezTo>
                      <a:pt x="21600" y="4320"/>
                      <a:pt x="21600" y="8640"/>
                      <a:pt x="21600" y="864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8503" name="Freeform 625"/>
              <p:cNvSpPr/>
              <p:nvPr/>
            </p:nvSpPr>
            <p:spPr>
              <a:xfrm>
                <a:off x="243768" y="196402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7672" h="21600" fill="norm" stroke="1" extrusionOk="0">
                    <a:moveTo>
                      <a:pt x="12272" y="21600"/>
                    </a:moveTo>
                    <a:cubicBezTo>
                      <a:pt x="6872" y="21600"/>
                      <a:pt x="-3928" y="14400"/>
                      <a:pt x="1472" y="7200"/>
                    </a:cubicBezTo>
                    <a:cubicBezTo>
                      <a:pt x="1472" y="7200"/>
                      <a:pt x="6872" y="0"/>
                      <a:pt x="6872" y="0"/>
                    </a:cubicBezTo>
                    <a:cubicBezTo>
                      <a:pt x="12272" y="0"/>
                      <a:pt x="17672" y="7200"/>
                      <a:pt x="17672" y="21600"/>
                    </a:cubicBezTo>
                    <a:cubicBezTo>
                      <a:pt x="17672" y="21600"/>
                      <a:pt x="12272" y="21600"/>
                      <a:pt x="12272" y="216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8504" name="Freeform 626"/>
              <p:cNvSpPr/>
              <p:nvPr/>
            </p:nvSpPr>
            <p:spPr>
              <a:xfrm>
                <a:off x="244781" y="149629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0800" y="0"/>
                    </a:moveTo>
                    <a:cubicBezTo>
                      <a:pt x="16200" y="0"/>
                      <a:pt x="16200" y="7200"/>
                      <a:pt x="21600" y="7200"/>
                    </a:cubicBezTo>
                    <a:cubicBezTo>
                      <a:pt x="16200" y="7200"/>
                      <a:pt x="16200" y="14400"/>
                      <a:pt x="10800" y="21600"/>
                    </a:cubicBezTo>
                    <a:cubicBezTo>
                      <a:pt x="5400" y="14400"/>
                      <a:pt x="0" y="14400"/>
                      <a:pt x="0" y="14400"/>
                    </a:cubicBezTo>
                    <a:cubicBezTo>
                      <a:pt x="5400" y="7200"/>
                      <a:pt x="5400" y="0"/>
                      <a:pt x="108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8505" name="Freeform 627"/>
              <p:cNvSpPr/>
              <p:nvPr/>
            </p:nvSpPr>
            <p:spPr>
              <a:xfrm>
                <a:off x="245333" y="200263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0800" y="0"/>
                    </a:moveTo>
                    <a:cubicBezTo>
                      <a:pt x="10800" y="0"/>
                      <a:pt x="10800" y="10800"/>
                      <a:pt x="21600" y="10800"/>
                    </a:cubicBezTo>
                    <a:cubicBezTo>
                      <a:pt x="10800" y="10800"/>
                      <a:pt x="10800" y="21600"/>
                      <a:pt x="10800" y="21600"/>
                    </a:cubicBezTo>
                    <a:cubicBezTo>
                      <a:pt x="10800" y="21600"/>
                      <a:pt x="0" y="10800"/>
                      <a:pt x="0" y="10800"/>
                    </a:cubicBezTo>
                    <a:cubicBezTo>
                      <a:pt x="0" y="10800"/>
                      <a:pt x="0" y="0"/>
                      <a:pt x="108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8506" name="Freeform 628"/>
              <p:cNvSpPr/>
              <p:nvPr/>
            </p:nvSpPr>
            <p:spPr>
              <a:xfrm>
                <a:off x="245333" y="143121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0800" y="0"/>
                      <a:pt x="10800" y="0"/>
                      <a:pt x="21600" y="21600"/>
                    </a:cubicBezTo>
                    <a:cubicBezTo>
                      <a:pt x="10800" y="21600"/>
                      <a:pt x="10800" y="21600"/>
                      <a:pt x="10800" y="21600"/>
                    </a:cubicBezTo>
                    <a:cubicBezTo>
                      <a:pt x="10800" y="21600"/>
                      <a:pt x="0" y="21600"/>
                      <a:pt x="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8507" name="Freeform 629"/>
              <p:cNvSpPr/>
              <p:nvPr/>
            </p:nvSpPr>
            <p:spPr>
              <a:xfrm>
                <a:off x="245663" y="191327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10800"/>
                    </a:moveTo>
                    <a:cubicBezTo>
                      <a:pt x="21600" y="10800"/>
                      <a:pt x="21600" y="10800"/>
                      <a:pt x="21600" y="21600"/>
                    </a:cubicBezTo>
                    <a:cubicBezTo>
                      <a:pt x="0" y="10800"/>
                      <a:pt x="0" y="1080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1600" y="0"/>
                      <a:pt x="21600" y="0"/>
                      <a:pt x="21600" y="108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8508" name="Freeform 630"/>
              <p:cNvSpPr/>
              <p:nvPr/>
            </p:nvSpPr>
            <p:spPr>
              <a:xfrm>
                <a:off x="246877" y="132201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10800"/>
                    </a:moveTo>
                    <a:cubicBezTo>
                      <a:pt x="7200" y="7200"/>
                      <a:pt x="7200" y="3600"/>
                      <a:pt x="14400" y="0"/>
                    </a:cubicBezTo>
                    <a:cubicBezTo>
                      <a:pt x="21600" y="3600"/>
                      <a:pt x="21600" y="7200"/>
                      <a:pt x="21600" y="10800"/>
                    </a:cubicBezTo>
                    <a:cubicBezTo>
                      <a:pt x="21600" y="14400"/>
                      <a:pt x="14400" y="18000"/>
                      <a:pt x="14400" y="21600"/>
                    </a:cubicBezTo>
                    <a:cubicBezTo>
                      <a:pt x="7200" y="21600"/>
                      <a:pt x="0" y="14400"/>
                      <a:pt x="0" y="108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8509" name="Freeform 631"/>
              <p:cNvSpPr/>
              <p:nvPr/>
            </p:nvSpPr>
            <p:spPr>
              <a:xfrm>
                <a:off x="158025" y="45448"/>
                <a:ext cx="96860" cy="18245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55" h="21600" fill="norm" stroke="1" extrusionOk="0">
                    <a:moveTo>
                      <a:pt x="21396" y="7294"/>
                    </a:moveTo>
                    <a:cubicBezTo>
                      <a:pt x="21396" y="7364"/>
                      <a:pt x="21527" y="7434"/>
                      <a:pt x="21396" y="7434"/>
                    </a:cubicBezTo>
                    <a:cubicBezTo>
                      <a:pt x="21396" y="7574"/>
                      <a:pt x="21265" y="7644"/>
                      <a:pt x="21134" y="7784"/>
                    </a:cubicBezTo>
                    <a:cubicBezTo>
                      <a:pt x="20742" y="8275"/>
                      <a:pt x="20349" y="8766"/>
                      <a:pt x="19956" y="9257"/>
                    </a:cubicBezTo>
                    <a:cubicBezTo>
                      <a:pt x="19694" y="9468"/>
                      <a:pt x="19563" y="9678"/>
                      <a:pt x="19432" y="9958"/>
                    </a:cubicBezTo>
                    <a:cubicBezTo>
                      <a:pt x="19302" y="10029"/>
                      <a:pt x="19171" y="10169"/>
                      <a:pt x="19040" y="10239"/>
                    </a:cubicBezTo>
                    <a:cubicBezTo>
                      <a:pt x="19040" y="10449"/>
                      <a:pt x="18778" y="10660"/>
                      <a:pt x="18516" y="10870"/>
                    </a:cubicBezTo>
                    <a:cubicBezTo>
                      <a:pt x="18254" y="11010"/>
                      <a:pt x="18123" y="11221"/>
                      <a:pt x="17862" y="11361"/>
                    </a:cubicBezTo>
                    <a:cubicBezTo>
                      <a:pt x="17600" y="11571"/>
                      <a:pt x="17338" y="11782"/>
                      <a:pt x="17207" y="11992"/>
                    </a:cubicBezTo>
                    <a:cubicBezTo>
                      <a:pt x="17207" y="12132"/>
                      <a:pt x="17076" y="12273"/>
                      <a:pt x="17076" y="12483"/>
                    </a:cubicBezTo>
                    <a:cubicBezTo>
                      <a:pt x="17076" y="12623"/>
                      <a:pt x="17076" y="12834"/>
                      <a:pt x="17076" y="12974"/>
                    </a:cubicBezTo>
                    <a:cubicBezTo>
                      <a:pt x="17076" y="13325"/>
                      <a:pt x="17338" y="13675"/>
                      <a:pt x="17731" y="13956"/>
                    </a:cubicBezTo>
                    <a:cubicBezTo>
                      <a:pt x="18123" y="14166"/>
                      <a:pt x="18385" y="14517"/>
                      <a:pt x="18647" y="14797"/>
                    </a:cubicBezTo>
                    <a:cubicBezTo>
                      <a:pt x="18778" y="15078"/>
                      <a:pt x="19040" y="15288"/>
                      <a:pt x="19171" y="15499"/>
                    </a:cubicBezTo>
                    <a:cubicBezTo>
                      <a:pt x="19432" y="15849"/>
                      <a:pt x="19694" y="16200"/>
                      <a:pt x="19956" y="16481"/>
                    </a:cubicBezTo>
                    <a:cubicBezTo>
                      <a:pt x="19956" y="16621"/>
                      <a:pt x="19956" y="16761"/>
                      <a:pt x="19825" y="16901"/>
                    </a:cubicBezTo>
                    <a:cubicBezTo>
                      <a:pt x="19432" y="17182"/>
                      <a:pt x="19040" y="17462"/>
                      <a:pt x="18647" y="17743"/>
                    </a:cubicBezTo>
                    <a:cubicBezTo>
                      <a:pt x="18123" y="18164"/>
                      <a:pt x="17600" y="18514"/>
                      <a:pt x="17076" y="18865"/>
                    </a:cubicBezTo>
                    <a:cubicBezTo>
                      <a:pt x="16683" y="19216"/>
                      <a:pt x="16291" y="19566"/>
                      <a:pt x="15767" y="19847"/>
                    </a:cubicBezTo>
                    <a:cubicBezTo>
                      <a:pt x="15374" y="20127"/>
                      <a:pt x="14982" y="20478"/>
                      <a:pt x="14589" y="20758"/>
                    </a:cubicBezTo>
                    <a:cubicBezTo>
                      <a:pt x="14196" y="21039"/>
                      <a:pt x="13803" y="21319"/>
                      <a:pt x="13542" y="21600"/>
                    </a:cubicBezTo>
                    <a:cubicBezTo>
                      <a:pt x="13542" y="21600"/>
                      <a:pt x="13411" y="21600"/>
                      <a:pt x="13411" y="21600"/>
                    </a:cubicBezTo>
                    <a:cubicBezTo>
                      <a:pt x="13280" y="21460"/>
                      <a:pt x="13280" y="21390"/>
                      <a:pt x="13149" y="21249"/>
                    </a:cubicBezTo>
                    <a:cubicBezTo>
                      <a:pt x="13018" y="20969"/>
                      <a:pt x="12756" y="20618"/>
                      <a:pt x="12756" y="20338"/>
                    </a:cubicBezTo>
                    <a:cubicBezTo>
                      <a:pt x="12494" y="19777"/>
                      <a:pt x="12102" y="19286"/>
                      <a:pt x="11971" y="18795"/>
                    </a:cubicBezTo>
                    <a:cubicBezTo>
                      <a:pt x="11709" y="18514"/>
                      <a:pt x="11578" y="18234"/>
                      <a:pt x="11447" y="18023"/>
                    </a:cubicBezTo>
                    <a:cubicBezTo>
                      <a:pt x="11185" y="17603"/>
                      <a:pt x="10923" y="17252"/>
                      <a:pt x="10792" y="16831"/>
                    </a:cubicBezTo>
                    <a:cubicBezTo>
                      <a:pt x="10792" y="16761"/>
                      <a:pt x="10662" y="16691"/>
                      <a:pt x="10662" y="16551"/>
                    </a:cubicBezTo>
                    <a:cubicBezTo>
                      <a:pt x="10531" y="16200"/>
                      <a:pt x="10138" y="15919"/>
                      <a:pt x="10138" y="15569"/>
                    </a:cubicBezTo>
                    <a:cubicBezTo>
                      <a:pt x="10138" y="15499"/>
                      <a:pt x="10138" y="15499"/>
                      <a:pt x="10007" y="15429"/>
                    </a:cubicBezTo>
                    <a:cubicBezTo>
                      <a:pt x="9745" y="15148"/>
                      <a:pt x="9352" y="14938"/>
                      <a:pt x="9091" y="14657"/>
                    </a:cubicBezTo>
                    <a:cubicBezTo>
                      <a:pt x="8829" y="14447"/>
                      <a:pt x="8567" y="14166"/>
                      <a:pt x="8174" y="13956"/>
                    </a:cubicBezTo>
                    <a:cubicBezTo>
                      <a:pt x="7912" y="13675"/>
                      <a:pt x="7651" y="13465"/>
                      <a:pt x="7258" y="13184"/>
                    </a:cubicBezTo>
                    <a:cubicBezTo>
                      <a:pt x="7127" y="12974"/>
                      <a:pt x="6865" y="12834"/>
                      <a:pt x="6603" y="12623"/>
                    </a:cubicBezTo>
                    <a:cubicBezTo>
                      <a:pt x="6603" y="12553"/>
                      <a:pt x="6472" y="12483"/>
                      <a:pt x="6603" y="12413"/>
                    </a:cubicBezTo>
                    <a:cubicBezTo>
                      <a:pt x="6734" y="12273"/>
                      <a:pt x="6865" y="12132"/>
                      <a:pt x="6865" y="12062"/>
                    </a:cubicBezTo>
                    <a:cubicBezTo>
                      <a:pt x="6996" y="11852"/>
                      <a:pt x="7127" y="11712"/>
                      <a:pt x="7520" y="11571"/>
                    </a:cubicBezTo>
                    <a:cubicBezTo>
                      <a:pt x="7651" y="11501"/>
                      <a:pt x="7782" y="11431"/>
                      <a:pt x="7912" y="11291"/>
                    </a:cubicBezTo>
                    <a:cubicBezTo>
                      <a:pt x="8174" y="11081"/>
                      <a:pt x="8174" y="10940"/>
                      <a:pt x="8043" y="10590"/>
                    </a:cubicBezTo>
                    <a:cubicBezTo>
                      <a:pt x="8043" y="10379"/>
                      <a:pt x="7912" y="10239"/>
                      <a:pt x="7651" y="10099"/>
                    </a:cubicBezTo>
                    <a:cubicBezTo>
                      <a:pt x="7520" y="10029"/>
                      <a:pt x="7127" y="9888"/>
                      <a:pt x="6996" y="9818"/>
                    </a:cubicBezTo>
                    <a:cubicBezTo>
                      <a:pt x="6734" y="9678"/>
                      <a:pt x="6211" y="9608"/>
                      <a:pt x="5949" y="9468"/>
                    </a:cubicBezTo>
                    <a:cubicBezTo>
                      <a:pt x="5818" y="9468"/>
                      <a:pt x="5687" y="9397"/>
                      <a:pt x="5556" y="9327"/>
                    </a:cubicBezTo>
                    <a:cubicBezTo>
                      <a:pt x="5425" y="9257"/>
                      <a:pt x="5294" y="9257"/>
                      <a:pt x="5163" y="9187"/>
                    </a:cubicBezTo>
                    <a:cubicBezTo>
                      <a:pt x="4771" y="8977"/>
                      <a:pt x="4378" y="8766"/>
                      <a:pt x="3985" y="8556"/>
                    </a:cubicBezTo>
                    <a:cubicBezTo>
                      <a:pt x="3200" y="8275"/>
                      <a:pt x="2545" y="7855"/>
                      <a:pt x="1891" y="7504"/>
                    </a:cubicBezTo>
                    <a:cubicBezTo>
                      <a:pt x="1760" y="7504"/>
                      <a:pt x="1629" y="7434"/>
                      <a:pt x="1629" y="7364"/>
                    </a:cubicBezTo>
                    <a:cubicBezTo>
                      <a:pt x="1498" y="7294"/>
                      <a:pt x="843" y="7013"/>
                      <a:pt x="582" y="6943"/>
                    </a:cubicBezTo>
                    <a:cubicBezTo>
                      <a:pt x="451" y="6803"/>
                      <a:pt x="320" y="6732"/>
                      <a:pt x="58" y="6592"/>
                    </a:cubicBezTo>
                    <a:cubicBezTo>
                      <a:pt x="-73" y="6592"/>
                      <a:pt x="58" y="6522"/>
                      <a:pt x="58" y="6452"/>
                    </a:cubicBezTo>
                    <a:cubicBezTo>
                      <a:pt x="320" y="6171"/>
                      <a:pt x="712" y="5891"/>
                      <a:pt x="1105" y="5610"/>
                    </a:cubicBezTo>
                    <a:cubicBezTo>
                      <a:pt x="1236" y="5470"/>
                      <a:pt x="1498" y="5330"/>
                      <a:pt x="1498" y="5190"/>
                    </a:cubicBezTo>
                    <a:cubicBezTo>
                      <a:pt x="1498" y="5119"/>
                      <a:pt x="1629" y="5119"/>
                      <a:pt x="1629" y="5049"/>
                    </a:cubicBezTo>
                    <a:cubicBezTo>
                      <a:pt x="2152" y="4769"/>
                      <a:pt x="2545" y="4418"/>
                      <a:pt x="3069" y="3997"/>
                    </a:cubicBezTo>
                    <a:cubicBezTo>
                      <a:pt x="3200" y="3857"/>
                      <a:pt x="5687" y="2034"/>
                      <a:pt x="6080" y="1683"/>
                    </a:cubicBezTo>
                    <a:cubicBezTo>
                      <a:pt x="7258" y="631"/>
                      <a:pt x="7258" y="631"/>
                      <a:pt x="7258" y="631"/>
                    </a:cubicBezTo>
                    <a:cubicBezTo>
                      <a:pt x="7520" y="491"/>
                      <a:pt x="8043" y="0"/>
                      <a:pt x="8043" y="0"/>
                    </a:cubicBezTo>
                    <a:cubicBezTo>
                      <a:pt x="8436" y="0"/>
                      <a:pt x="8960" y="351"/>
                      <a:pt x="9352" y="561"/>
                    </a:cubicBezTo>
                    <a:cubicBezTo>
                      <a:pt x="9614" y="631"/>
                      <a:pt x="9745" y="701"/>
                      <a:pt x="9876" y="842"/>
                    </a:cubicBezTo>
                    <a:cubicBezTo>
                      <a:pt x="10400" y="1122"/>
                      <a:pt x="10531" y="1332"/>
                      <a:pt x="11054" y="1473"/>
                    </a:cubicBezTo>
                    <a:cubicBezTo>
                      <a:pt x="11316" y="1613"/>
                      <a:pt x="11578" y="1683"/>
                      <a:pt x="11840" y="1823"/>
                    </a:cubicBezTo>
                    <a:cubicBezTo>
                      <a:pt x="11971" y="1894"/>
                      <a:pt x="12102" y="1964"/>
                      <a:pt x="12363" y="2034"/>
                    </a:cubicBezTo>
                    <a:cubicBezTo>
                      <a:pt x="12887" y="2174"/>
                      <a:pt x="13280" y="2314"/>
                      <a:pt x="13803" y="2525"/>
                    </a:cubicBezTo>
                    <a:cubicBezTo>
                      <a:pt x="14589" y="2735"/>
                      <a:pt x="15374" y="2875"/>
                      <a:pt x="16029" y="3156"/>
                    </a:cubicBezTo>
                    <a:cubicBezTo>
                      <a:pt x="16160" y="3156"/>
                      <a:pt x="16291" y="3226"/>
                      <a:pt x="16422" y="3226"/>
                    </a:cubicBezTo>
                    <a:cubicBezTo>
                      <a:pt x="16683" y="3296"/>
                      <a:pt x="16945" y="3366"/>
                      <a:pt x="17207" y="3436"/>
                    </a:cubicBezTo>
                    <a:cubicBezTo>
                      <a:pt x="17469" y="3577"/>
                      <a:pt x="17469" y="3717"/>
                      <a:pt x="17731" y="3857"/>
                    </a:cubicBezTo>
                    <a:cubicBezTo>
                      <a:pt x="18123" y="4278"/>
                      <a:pt x="18647" y="4699"/>
                      <a:pt x="19040" y="5119"/>
                    </a:cubicBezTo>
                    <a:cubicBezTo>
                      <a:pt x="19302" y="5400"/>
                      <a:pt x="19694" y="5681"/>
                      <a:pt x="19956" y="5961"/>
                    </a:cubicBezTo>
                    <a:cubicBezTo>
                      <a:pt x="20349" y="6312"/>
                      <a:pt x="20742" y="6732"/>
                      <a:pt x="21265" y="7083"/>
                    </a:cubicBezTo>
                    <a:cubicBezTo>
                      <a:pt x="21265" y="7153"/>
                      <a:pt x="21396" y="7223"/>
                      <a:pt x="21396" y="7294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8510" name="Freeform 633"/>
              <p:cNvSpPr/>
              <p:nvPr/>
            </p:nvSpPr>
            <p:spPr>
              <a:xfrm>
                <a:off x="248311" y="151395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14400"/>
                    </a:moveTo>
                    <a:cubicBezTo>
                      <a:pt x="21600" y="14400"/>
                      <a:pt x="21600" y="21600"/>
                      <a:pt x="10800" y="21600"/>
                    </a:cubicBezTo>
                    <a:cubicBezTo>
                      <a:pt x="0" y="21600"/>
                      <a:pt x="0" y="14400"/>
                      <a:pt x="0" y="7200"/>
                    </a:cubicBezTo>
                    <a:cubicBezTo>
                      <a:pt x="0" y="7200"/>
                      <a:pt x="0" y="0"/>
                      <a:pt x="10800" y="0"/>
                    </a:cubicBezTo>
                    <a:cubicBezTo>
                      <a:pt x="21600" y="0"/>
                      <a:pt x="21600" y="7200"/>
                      <a:pt x="21600" y="144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8511" name="Freeform 634"/>
              <p:cNvSpPr/>
              <p:nvPr/>
            </p:nvSpPr>
            <p:spPr>
              <a:xfrm>
                <a:off x="248311" y="167942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5400" y="13745"/>
                    </a:moveTo>
                    <a:cubicBezTo>
                      <a:pt x="5400" y="11782"/>
                      <a:pt x="16200" y="7855"/>
                      <a:pt x="0" y="3927"/>
                    </a:cubicBezTo>
                    <a:cubicBezTo>
                      <a:pt x="0" y="3927"/>
                      <a:pt x="0" y="1964"/>
                      <a:pt x="0" y="1964"/>
                    </a:cubicBezTo>
                    <a:cubicBezTo>
                      <a:pt x="0" y="1964"/>
                      <a:pt x="5400" y="0"/>
                      <a:pt x="5400" y="0"/>
                    </a:cubicBezTo>
                    <a:cubicBezTo>
                      <a:pt x="16200" y="3927"/>
                      <a:pt x="21600" y="5891"/>
                      <a:pt x="21600" y="11782"/>
                    </a:cubicBezTo>
                    <a:cubicBezTo>
                      <a:pt x="21600" y="13745"/>
                      <a:pt x="21600" y="15709"/>
                      <a:pt x="16200" y="19636"/>
                    </a:cubicBezTo>
                    <a:cubicBezTo>
                      <a:pt x="16200" y="19636"/>
                      <a:pt x="10800" y="19636"/>
                      <a:pt x="5400" y="21600"/>
                    </a:cubicBezTo>
                    <a:cubicBezTo>
                      <a:pt x="5400" y="19636"/>
                      <a:pt x="0" y="17673"/>
                      <a:pt x="0" y="17673"/>
                    </a:cubicBezTo>
                    <a:cubicBezTo>
                      <a:pt x="0" y="15709"/>
                      <a:pt x="5400" y="15709"/>
                      <a:pt x="5400" y="13745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8512" name="Freeform 635"/>
              <p:cNvSpPr/>
              <p:nvPr/>
            </p:nvSpPr>
            <p:spPr>
              <a:xfrm>
                <a:off x="246877" y="207128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8250" fill="norm" stroke="1" extrusionOk="0">
                    <a:moveTo>
                      <a:pt x="4800" y="13621"/>
                    </a:moveTo>
                    <a:cubicBezTo>
                      <a:pt x="2400" y="7449"/>
                      <a:pt x="2400" y="4363"/>
                      <a:pt x="0" y="1278"/>
                    </a:cubicBezTo>
                    <a:cubicBezTo>
                      <a:pt x="4800" y="-1808"/>
                      <a:pt x="7200" y="1278"/>
                      <a:pt x="9600" y="4363"/>
                    </a:cubicBezTo>
                    <a:cubicBezTo>
                      <a:pt x="14400" y="4363"/>
                      <a:pt x="16800" y="4363"/>
                      <a:pt x="19200" y="7449"/>
                    </a:cubicBezTo>
                    <a:cubicBezTo>
                      <a:pt x="21600" y="7449"/>
                      <a:pt x="21600" y="7449"/>
                      <a:pt x="21600" y="10535"/>
                    </a:cubicBezTo>
                    <a:cubicBezTo>
                      <a:pt x="21600" y="10535"/>
                      <a:pt x="21600" y="13621"/>
                      <a:pt x="21600" y="13621"/>
                    </a:cubicBezTo>
                    <a:cubicBezTo>
                      <a:pt x="16800" y="19792"/>
                      <a:pt x="9600" y="19792"/>
                      <a:pt x="4800" y="13621"/>
                    </a:cubicBezTo>
                    <a:cubicBezTo>
                      <a:pt x="4800" y="13621"/>
                      <a:pt x="4800" y="13621"/>
                      <a:pt x="4800" y="1362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8513" name="Freeform 636"/>
              <p:cNvSpPr/>
              <p:nvPr/>
            </p:nvSpPr>
            <p:spPr>
              <a:xfrm>
                <a:off x="247098" y="155476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7985" fill="norm" stroke="1" extrusionOk="0">
                    <a:moveTo>
                      <a:pt x="16971" y="7449"/>
                    </a:moveTo>
                    <a:cubicBezTo>
                      <a:pt x="16971" y="4363"/>
                      <a:pt x="18514" y="4363"/>
                      <a:pt x="20057" y="4363"/>
                    </a:cubicBezTo>
                    <a:cubicBezTo>
                      <a:pt x="20057" y="7449"/>
                      <a:pt x="21600" y="10535"/>
                      <a:pt x="21600" y="10535"/>
                    </a:cubicBezTo>
                    <a:cubicBezTo>
                      <a:pt x="21600" y="13621"/>
                      <a:pt x="21600" y="13621"/>
                      <a:pt x="21600" y="13621"/>
                    </a:cubicBezTo>
                    <a:cubicBezTo>
                      <a:pt x="20057" y="16706"/>
                      <a:pt x="16971" y="19792"/>
                      <a:pt x="15429" y="16706"/>
                    </a:cubicBezTo>
                    <a:cubicBezTo>
                      <a:pt x="12343" y="13621"/>
                      <a:pt x="10800" y="10535"/>
                      <a:pt x="7714" y="13621"/>
                    </a:cubicBezTo>
                    <a:cubicBezTo>
                      <a:pt x="6171" y="16706"/>
                      <a:pt x="1543" y="7449"/>
                      <a:pt x="0" y="4363"/>
                    </a:cubicBezTo>
                    <a:cubicBezTo>
                      <a:pt x="0" y="1278"/>
                      <a:pt x="3086" y="-1808"/>
                      <a:pt x="4629" y="1278"/>
                    </a:cubicBezTo>
                    <a:cubicBezTo>
                      <a:pt x="7714" y="1278"/>
                      <a:pt x="9257" y="1278"/>
                      <a:pt x="12343" y="4363"/>
                    </a:cubicBezTo>
                    <a:cubicBezTo>
                      <a:pt x="13886" y="7449"/>
                      <a:pt x="15429" y="7449"/>
                      <a:pt x="16971" y="7449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8514" name="Freeform 637"/>
              <p:cNvSpPr/>
              <p:nvPr/>
            </p:nvSpPr>
            <p:spPr>
              <a:xfrm>
                <a:off x="250738" y="127126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21600"/>
                    </a:moveTo>
                    <a:cubicBezTo>
                      <a:pt x="10800" y="21600"/>
                      <a:pt x="10800" y="14400"/>
                      <a:pt x="0" y="14400"/>
                    </a:cubicBezTo>
                    <a:cubicBezTo>
                      <a:pt x="0" y="7200"/>
                      <a:pt x="10800" y="7200"/>
                      <a:pt x="10800" y="0"/>
                    </a:cubicBezTo>
                    <a:cubicBezTo>
                      <a:pt x="21600" y="7200"/>
                      <a:pt x="21600" y="14400"/>
                      <a:pt x="21600" y="14400"/>
                    </a:cubicBezTo>
                    <a:cubicBezTo>
                      <a:pt x="21600" y="14400"/>
                      <a:pt x="21600" y="21600"/>
                      <a:pt x="21600" y="216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8515" name="Freeform 638"/>
              <p:cNvSpPr/>
              <p:nvPr/>
            </p:nvSpPr>
            <p:spPr>
              <a:xfrm>
                <a:off x="250560" y="135400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8437" h="17672" fill="norm" stroke="1" extrusionOk="0">
                    <a:moveTo>
                      <a:pt x="0" y="6872"/>
                    </a:moveTo>
                    <a:cubicBezTo>
                      <a:pt x="5400" y="1472"/>
                      <a:pt x="5400" y="1472"/>
                      <a:pt x="10800" y="1472"/>
                    </a:cubicBezTo>
                    <a:cubicBezTo>
                      <a:pt x="16200" y="-3928"/>
                      <a:pt x="21600" y="6872"/>
                      <a:pt x="16200" y="12272"/>
                    </a:cubicBezTo>
                    <a:cubicBezTo>
                      <a:pt x="16200" y="17672"/>
                      <a:pt x="16200" y="17672"/>
                      <a:pt x="10800" y="17672"/>
                    </a:cubicBezTo>
                    <a:cubicBezTo>
                      <a:pt x="5400" y="17672"/>
                      <a:pt x="0" y="12272"/>
                      <a:pt x="0" y="6872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8516" name="Freeform 639"/>
              <p:cNvSpPr/>
              <p:nvPr/>
            </p:nvSpPr>
            <p:spPr>
              <a:xfrm>
                <a:off x="250213" y="196578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103" h="20450" fill="norm" stroke="1" extrusionOk="0">
                    <a:moveTo>
                      <a:pt x="18946" y="12595"/>
                    </a:moveTo>
                    <a:cubicBezTo>
                      <a:pt x="15860" y="18486"/>
                      <a:pt x="11232" y="20450"/>
                      <a:pt x="6603" y="20450"/>
                    </a:cubicBezTo>
                    <a:cubicBezTo>
                      <a:pt x="5060" y="20450"/>
                      <a:pt x="5060" y="20450"/>
                      <a:pt x="3518" y="20450"/>
                    </a:cubicBezTo>
                    <a:cubicBezTo>
                      <a:pt x="1975" y="20450"/>
                      <a:pt x="432" y="20450"/>
                      <a:pt x="432" y="20450"/>
                    </a:cubicBezTo>
                    <a:cubicBezTo>
                      <a:pt x="-1111" y="16523"/>
                      <a:pt x="1975" y="16523"/>
                      <a:pt x="1975" y="14559"/>
                    </a:cubicBezTo>
                    <a:cubicBezTo>
                      <a:pt x="3518" y="10632"/>
                      <a:pt x="8146" y="8668"/>
                      <a:pt x="8146" y="2777"/>
                    </a:cubicBezTo>
                    <a:cubicBezTo>
                      <a:pt x="8146" y="814"/>
                      <a:pt x="11232" y="-1150"/>
                      <a:pt x="12775" y="814"/>
                    </a:cubicBezTo>
                    <a:cubicBezTo>
                      <a:pt x="15860" y="2777"/>
                      <a:pt x="17403" y="4741"/>
                      <a:pt x="18946" y="6705"/>
                    </a:cubicBezTo>
                    <a:cubicBezTo>
                      <a:pt x="20489" y="8668"/>
                      <a:pt x="20489" y="10632"/>
                      <a:pt x="18946" y="12595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8517" name="Freeform 640"/>
              <p:cNvSpPr/>
              <p:nvPr/>
            </p:nvSpPr>
            <p:spPr>
              <a:xfrm>
                <a:off x="254094" y="160368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886" h="19491" fill="norm" stroke="1" extrusionOk="0">
                    <a:moveTo>
                      <a:pt x="1372" y="10800"/>
                    </a:moveTo>
                    <a:cubicBezTo>
                      <a:pt x="4457" y="7200"/>
                      <a:pt x="7543" y="3600"/>
                      <a:pt x="10629" y="0"/>
                    </a:cubicBezTo>
                    <a:cubicBezTo>
                      <a:pt x="10629" y="0"/>
                      <a:pt x="13715" y="0"/>
                      <a:pt x="16800" y="0"/>
                    </a:cubicBezTo>
                    <a:cubicBezTo>
                      <a:pt x="19886" y="0"/>
                      <a:pt x="19886" y="0"/>
                      <a:pt x="19886" y="3600"/>
                    </a:cubicBezTo>
                    <a:cubicBezTo>
                      <a:pt x="19886" y="3600"/>
                      <a:pt x="19886" y="7200"/>
                      <a:pt x="19886" y="7200"/>
                    </a:cubicBezTo>
                    <a:cubicBezTo>
                      <a:pt x="13715" y="7200"/>
                      <a:pt x="10629" y="14400"/>
                      <a:pt x="7543" y="18000"/>
                    </a:cubicBezTo>
                    <a:cubicBezTo>
                      <a:pt x="4457" y="21600"/>
                      <a:pt x="4457" y="18000"/>
                      <a:pt x="1372" y="14400"/>
                    </a:cubicBezTo>
                    <a:cubicBezTo>
                      <a:pt x="1372" y="14400"/>
                      <a:pt x="-1714" y="14400"/>
                      <a:pt x="1372" y="108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8518" name="Freeform 641"/>
              <p:cNvSpPr/>
              <p:nvPr/>
            </p:nvSpPr>
            <p:spPr>
              <a:xfrm>
                <a:off x="254819" y="153046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0029" fill="norm" stroke="1" extrusionOk="0">
                    <a:moveTo>
                      <a:pt x="14400" y="589"/>
                    </a:moveTo>
                    <a:cubicBezTo>
                      <a:pt x="14400" y="589"/>
                      <a:pt x="18000" y="589"/>
                      <a:pt x="18000" y="2749"/>
                    </a:cubicBezTo>
                    <a:cubicBezTo>
                      <a:pt x="18000" y="4909"/>
                      <a:pt x="21600" y="7069"/>
                      <a:pt x="21600" y="9229"/>
                    </a:cubicBezTo>
                    <a:cubicBezTo>
                      <a:pt x="21600" y="11389"/>
                      <a:pt x="18000" y="13549"/>
                      <a:pt x="18000" y="17869"/>
                    </a:cubicBezTo>
                    <a:cubicBezTo>
                      <a:pt x="18000" y="20029"/>
                      <a:pt x="10800" y="20029"/>
                      <a:pt x="10800" y="20029"/>
                    </a:cubicBezTo>
                    <a:cubicBezTo>
                      <a:pt x="7200" y="17869"/>
                      <a:pt x="0" y="7069"/>
                      <a:pt x="0" y="4909"/>
                    </a:cubicBezTo>
                    <a:cubicBezTo>
                      <a:pt x="0" y="2749"/>
                      <a:pt x="7200" y="-1571"/>
                      <a:pt x="14400" y="589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8519" name="Freeform 643"/>
              <p:cNvSpPr/>
              <p:nvPr/>
            </p:nvSpPr>
            <p:spPr>
              <a:xfrm>
                <a:off x="254706" y="171251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380" h="21600" fill="norm" stroke="1" extrusionOk="0">
                    <a:moveTo>
                      <a:pt x="442" y="0"/>
                    </a:moveTo>
                    <a:cubicBezTo>
                      <a:pt x="2103" y="0"/>
                      <a:pt x="3765" y="0"/>
                      <a:pt x="3765" y="0"/>
                    </a:cubicBezTo>
                    <a:cubicBezTo>
                      <a:pt x="7088" y="3086"/>
                      <a:pt x="10411" y="4629"/>
                      <a:pt x="13734" y="6171"/>
                    </a:cubicBezTo>
                    <a:cubicBezTo>
                      <a:pt x="15395" y="7714"/>
                      <a:pt x="17057" y="9257"/>
                      <a:pt x="17057" y="12343"/>
                    </a:cubicBezTo>
                    <a:cubicBezTo>
                      <a:pt x="18718" y="13886"/>
                      <a:pt x="20380" y="16971"/>
                      <a:pt x="20380" y="18514"/>
                    </a:cubicBezTo>
                    <a:cubicBezTo>
                      <a:pt x="20380" y="20057"/>
                      <a:pt x="20380" y="21600"/>
                      <a:pt x="18718" y="21600"/>
                    </a:cubicBezTo>
                    <a:cubicBezTo>
                      <a:pt x="18718" y="21600"/>
                      <a:pt x="17057" y="21600"/>
                      <a:pt x="17057" y="20057"/>
                    </a:cubicBezTo>
                    <a:cubicBezTo>
                      <a:pt x="15395" y="18514"/>
                      <a:pt x="13734" y="16971"/>
                      <a:pt x="10411" y="15429"/>
                    </a:cubicBezTo>
                    <a:cubicBezTo>
                      <a:pt x="10411" y="15429"/>
                      <a:pt x="8749" y="13886"/>
                      <a:pt x="8749" y="12343"/>
                    </a:cubicBezTo>
                    <a:cubicBezTo>
                      <a:pt x="10411" y="7714"/>
                      <a:pt x="7088" y="7714"/>
                      <a:pt x="5426" y="7714"/>
                    </a:cubicBezTo>
                    <a:cubicBezTo>
                      <a:pt x="2103" y="6171"/>
                      <a:pt x="-1220" y="1543"/>
                      <a:pt x="442" y="0"/>
                    </a:cubicBezTo>
                    <a:cubicBezTo>
                      <a:pt x="442" y="0"/>
                      <a:pt x="442" y="0"/>
                      <a:pt x="44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8520" name="Freeform 644"/>
              <p:cNvSpPr/>
              <p:nvPr/>
            </p:nvSpPr>
            <p:spPr>
              <a:xfrm>
                <a:off x="258349" y="179524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0800" y="21600"/>
                    </a:moveTo>
                    <a:cubicBezTo>
                      <a:pt x="0" y="10800"/>
                      <a:pt x="0" y="10800"/>
                      <a:pt x="0" y="10800"/>
                    </a:cubicBezTo>
                    <a:cubicBezTo>
                      <a:pt x="0" y="0"/>
                      <a:pt x="10800" y="0"/>
                      <a:pt x="10800" y="0"/>
                    </a:cubicBezTo>
                    <a:cubicBezTo>
                      <a:pt x="10800" y="0"/>
                      <a:pt x="21600" y="10800"/>
                      <a:pt x="21600" y="10800"/>
                    </a:cubicBezTo>
                    <a:cubicBezTo>
                      <a:pt x="21600" y="10800"/>
                      <a:pt x="10800" y="10800"/>
                      <a:pt x="10800" y="216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8521" name="Freeform 645"/>
              <p:cNvSpPr/>
              <p:nvPr/>
            </p:nvSpPr>
            <p:spPr>
              <a:xfrm>
                <a:off x="255530" y="184598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8710" h="18171" fill="norm" stroke="1" extrusionOk="0">
                    <a:moveTo>
                      <a:pt x="7616" y="16800"/>
                    </a:moveTo>
                    <a:cubicBezTo>
                      <a:pt x="6176" y="13715"/>
                      <a:pt x="3296" y="16800"/>
                      <a:pt x="3296" y="16800"/>
                    </a:cubicBezTo>
                    <a:cubicBezTo>
                      <a:pt x="416" y="19886"/>
                      <a:pt x="1856" y="16800"/>
                      <a:pt x="416" y="16800"/>
                    </a:cubicBezTo>
                    <a:cubicBezTo>
                      <a:pt x="-1024" y="13715"/>
                      <a:pt x="1856" y="10629"/>
                      <a:pt x="416" y="7543"/>
                    </a:cubicBezTo>
                    <a:cubicBezTo>
                      <a:pt x="1856" y="7543"/>
                      <a:pt x="3296" y="7543"/>
                      <a:pt x="3296" y="7543"/>
                    </a:cubicBezTo>
                    <a:cubicBezTo>
                      <a:pt x="4736" y="7543"/>
                      <a:pt x="4736" y="10629"/>
                      <a:pt x="4736" y="10629"/>
                    </a:cubicBezTo>
                    <a:cubicBezTo>
                      <a:pt x="6176" y="13715"/>
                      <a:pt x="7616" y="13715"/>
                      <a:pt x="7616" y="10629"/>
                    </a:cubicBezTo>
                    <a:cubicBezTo>
                      <a:pt x="9056" y="4457"/>
                      <a:pt x="11936" y="1372"/>
                      <a:pt x="13376" y="1372"/>
                    </a:cubicBezTo>
                    <a:cubicBezTo>
                      <a:pt x="14816" y="-1714"/>
                      <a:pt x="16256" y="1372"/>
                      <a:pt x="17696" y="1372"/>
                    </a:cubicBezTo>
                    <a:cubicBezTo>
                      <a:pt x="16256" y="4457"/>
                      <a:pt x="20576" y="7543"/>
                      <a:pt x="17696" y="10629"/>
                    </a:cubicBezTo>
                    <a:cubicBezTo>
                      <a:pt x="16256" y="10629"/>
                      <a:pt x="16256" y="13715"/>
                      <a:pt x="16256" y="16800"/>
                    </a:cubicBezTo>
                    <a:cubicBezTo>
                      <a:pt x="16256" y="13715"/>
                      <a:pt x="14816" y="13715"/>
                      <a:pt x="14816" y="13715"/>
                    </a:cubicBezTo>
                    <a:cubicBezTo>
                      <a:pt x="14816" y="13715"/>
                      <a:pt x="13376" y="13715"/>
                      <a:pt x="13376" y="13715"/>
                    </a:cubicBezTo>
                    <a:cubicBezTo>
                      <a:pt x="10496" y="10629"/>
                      <a:pt x="10496" y="19886"/>
                      <a:pt x="7616" y="168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8522" name="Freeform 646"/>
              <p:cNvSpPr/>
              <p:nvPr/>
            </p:nvSpPr>
            <p:spPr>
              <a:xfrm>
                <a:off x="258791" y="167390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8900" h="21600" fill="norm" stroke="1" extrusionOk="0">
                    <a:moveTo>
                      <a:pt x="10800" y="17673"/>
                    </a:moveTo>
                    <a:cubicBezTo>
                      <a:pt x="7200" y="15709"/>
                      <a:pt x="7200" y="11782"/>
                      <a:pt x="7200" y="9818"/>
                    </a:cubicBezTo>
                    <a:cubicBezTo>
                      <a:pt x="7200" y="7855"/>
                      <a:pt x="7200" y="5891"/>
                      <a:pt x="7200" y="5891"/>
                    </a:cubicBezTo>
                    <a:cubicBezTo>
                      <a:pt x="3600" y="3927"/>
                      <a:pt x="3600" y="1964"/>
                      <a:pt x="0" y="1964"/>
                    </a:cubicBezTo>
                    <a:cubicBezTo>
                      <a:pt x="3600" y="1964"/>
                      <a:pt x="7200" y="0"/>
                      <a:pt x="10800" y="0"/>
                    </a:cubicBezTo>
                    <a:cubicBezTo>
                      <a:pt x="18000" y="1964"/>
                      <a:pt x="18000" y="3927"/>
                      <a:pt x="18000" y="5891"/>
                    </a:cubicBezTo>
                    <a:cubicBezTo>
                      <a:pt x="18000" y="7855"/>
                      <a:pt x="18000" y="9818"/>
                      <a:pt x="18000" y="13745"/>
                    </a:cubicBezTo>
                    <a:cubicBezTo>
                      <a:pt x="18000" y="13745"/>
                      <a:pt x="18000" y="15709"/>
                      <a:pt x="18000" y="17673"/>
                    </a:cubicBezTo>
                    <a:cubicBezTo>
                      <a:pt x="18000" y="19636"/>
                      <a:pt x="21600" y="21600"/>
                      <a:pt x="14400" y="21600"/>
                    </a:cubicBezTo>
                    <a:cubicBezTo>
                      <a:pt x="14400" y="21600"/>
                      <a:pt x="10800" y="19636"/>
                      <a:pt x="10800" y="17673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8523" name="Freeform 647"/>
              <p:cNvSpPr/>
              <p:nvPr/>
            </p:nvSpPr>
            <p:spPr>
              <a:xfrm>
                <a:off x="260445" y="156690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0"/>
                    </a:moveTo>
                    <a:cubicBezTo>
                      <a:pt x="21600" y="0"/>
                      <a:pt x="21600" y="0"/>
                      <a:pt x="21600" y="21600"/>
                    </a:cubicBezTo>
                    <a:cubicBezTo>
                      <a:pt x="21600" y="21600"/>
                      <a:pt x="21600" y="21600"/>
                      <a:pt x="21600" y="21600"/>
                    </a:cubicBezTo>
                    <a:cubicBezTo>
                      <a:pt x="0" y="21600"/>
                      <a:pt x="0" y="21600"/>
                      <a:pt x="0" y="21600"/>
                    </a:cubicBezTo>
                    <a:cubicBezTo>
                      <a:pt x="0" y="21600"/>
                      <a:pt x="0" y="0"/>
                      <a:pt x="216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8524" name="Freeform 648"/>
              <p:cNvSpPr/>
              <p:nvPr/>
            </p:nvSpPr>
            <p:spPr>
              <a:xfrm>
                <a:off x="257722" y="140643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150" h="20018" fill="norm" stroke="1" extrusionOk="0">
                    <a:moveTo>
                      <a:pt x="3600" y="6518"/>
                    </a:moveTo>
                    <a:cubicBezTo>
                      <a:pt x="7200" y="6518"/>
                      <a:pt x="9000" y="6518"/>
                      <a:pt x="10800" y="1118"/>
                    </a:cubicBezTo>
                    <a:cubicBezTo>
                      <a:pt x="12600" y="-1582"/>
                      <a:pt x="18000" y="1118"/>
                      <a:pt x="19800" y="3818"/>
                    </a:cubicBezTo>
                    <a:cubicBezTo>
                      <a:pt x="21600" y="9218"/>
                      <a:pt x="21600" y="11918"/>
                      <a:pt x="19800" y="17318"/>
                    </a:cubicBezTo>
                    <a:cubicBezTo>
                      <a:pt x="19800" y="17318"/>
                      <a:pt x="18000" y="17318"/>
                      <a:pt x="16200" y="20018"/>
                    </a:cubicBezTo>
                    <a:cubicBezTo>
                      <a:pt x="16200" y="20018"/>
                      <a:pt x="16200" y="17318"/>
                      <a:pt x="16200" y="17318"/>
                    </a:cubicBezTo>
                    <a:cubicBezTo>
                      <a:pt x="12600" y="17318"/>
                      <a:pt x="9000" y="17318"/>
                      <a:pt x="3600" y="17318"/>
                    </a:cubicBezTo>
                    <a:cubicBezTo>
                      <a:pt x="3600" y="17318"/>
                      <a:pt x="1800" y="17318"/>
                      <a:pt x="1800" y="14618"/>
                    </a:cubicBezTo>
                    <a:cubicBezTo>
                      <a:pt x="1800" y="14618"/>
                      <a:pt x="0" y="11918"/>
                      <a:pt x="0" y="11918"/>
                    </a:cubicBezTo>
                    <a:cubicBezTo>
                      <a:pt x="0" y="9218"/>
                      <a:pt x="1800" y="9218"/>
                      <a:pt x="1800" y="6518"/>
                    </a:cubicBezTo>
                    <a:cubicBezTo>
                      <a:pt x="1800" y="6518"/>
                      <a:pt x="3600" y="6518"/>
                      <a:pt x="3600" y="6518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8525" name="Freeform 649"/>
              <p:cNvSpPr/>
              <p:nvPr/>
            </p:nvSpPr>
            <p:spPr>
              <a:xfrm>
                <a:off x="261659" y="112014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10800"/>
                    </a:moveTo>
                    <a:cubicBezTo>
                      <a:pt x="0" y="10800"/>
                      <a:pt x="0" y="0"/>
                      <a:pt x="0" y="0"/>
                    </a:cubicBezTo>
                    <a:cubicBezTo>
                      <a:pt x="21600" y="0"/>
                      <a:pt x="21600" y="10800"/>
                      <a:pt x="21600" y="10800"/>
                    </a:cubicBezTo>
                    <a:cubicBezTo>
                      <a:pt x="21600" y="10800"/>
                      <a:pt x="21600" y="10800"/>
                      <a:pt x="21600" y="21600"/>
                    </a:cubicBezTo>
                    <a:cubicBezTo>
                      <a:pt x="0" y="21600"/>
                      <a:pt x="0" y="10800"/>
                      <a:pt x="0" y="108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8526" name="Freeform 650"/>
              <p:cNvSpPr/>
              <p:nvPr/>
            </p:nvSpPr>
            <p:spPr>
              <a:xfrm>
                <a:off x="261486" y="178862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7382" h="21600" fill="norm" stroke="1" extrusionOk="0">
                    <a:moveTo>
                      <a:pt x="7200" y="0"/>
                    </a:moveTo>
                    <a:cubicBezTo>
                      <a:pt x="14400" y="0"/>
                      <a:pt x="21600" y="5400"/>
                      <a:pt x="14400" y="16200"/>
                    </a:cubicBezTo>
                    <a:cubicBezTo>
                      <a:pt x="14400" y="16200"/>
                      <a:pt x="14400" y="16200"/>
                      <a:pt x="14400" y="21600"/>
                    </a:cubicBezTo>
                    <a:cubicBezTo>
                      <a:pt x="7200" y="21600"/>
                      <a:pt x="0" y="10800"/>
                      <a:pt x="0" y="5400"/>
                    </a:cubicBezTo>
                    <a:cubicBezTo>
                      <a:pt x="0" y="0"/>
                      <a:pt x="7200" y="0"/>
                      <a:pt x="72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8527" name="Freeform 651"/>
              <p:cNvSpPr/>
              <p:nvPr/>
            </p:nvSpPr>
            <p:spPr>
              <a:xfrm>
                <a:off x="262541" y="153491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5400" y="0"/>
                    </a:moveTo>
                    <a:cubicBezTo>
                      <a:pt x="10800" y="0"/>
                      <a:pt x="21600" y="5400"/>
                      <a:pt x="21600" y="10800"/>
                    </a:cubicBezTo>
                    <a:cubicBezTo>
                      <a:pt x="21600" y="16200"/>
                      <a:pt x="16200" y="21600"/>
                      <a:pt x="10800" y="21600"/>
                    </a:cubicBezTo>
                    <a:cubicBezTo>
                      <a:pt x="5400" y="16200"/>
                      <a:pt x="5400" y="10800"/>
                      <a:pt x="0" y="5400"/>
                    </a:cubicBezTo>
                    <a:cubicBezTo>
                      <a:pt x="0" y="5400"/>
                      <a:pt x="5400" y="0"/>
                      <a:pt x="54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8528" name="Freeform 652"/>
              <p:cNvSpPr/>
              <p:nvPr/>
            </p:nvSpPr>
            <p:spPr>
              <a:xfrm>
                <a:off x="263755" y="149961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10800"/>
                    </a:moveTo>
                    <a:cubicBezTo>
                      <a:pt x="0" y="5400"/>
                      <a:pt x="5400" y="0"/>
                      <a:pt x="16200" y="0"/>
                    </a:cubicBezTo>
                    <a:cubicBezTo>
                      <a:pt x="16200" y="0"/>
                      <a:pt x="21600" y="10800"/>
                      <a:pt x="21600" y="16200"/>
                    </a:cubicBezTo>
                    <a:cubicBezTo>
                      <a:pt x="21600" y="16200"/>
                      <a:pt x="16200" y="21600"/>
                      <a:pt x="16200" y="21600"/>
                    </a:cubicBezTo>
                    <a:cubicBezTo>
                      <a:pt x="10800" y="21600"/>
                      <a:pt x="5400" y="16200"/>
                      <a:pt x="0" y="108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8529" name="Freeform 653"/>
              <p:cNvSpPr/>
              <p:nvPr/>
            </p:nvSpPr>
            <p:spPr>
              <a:xfrm>
                <a:off x="263424" y="162095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3086" y="4320"/>
                    </a:moveTo>
                    <a:cubicBezTo>
                      <a:pt x="6171" y="4320"/>
                      <a:pt x="9257" y="0"/>
                      <a:pt x="9257" y="0"/>
                    </a:cubicBezTo>
                    <a:cubicBezTo>
                      <a:pt x="18514" y="0"/>
                      <a:pt x="21600" y="4320"/>
                      <a:pt x="21600" y="8640"/>
                    </a:cubicBezTo>
                    <a:cubicBezTo>
                      <a:pt x="21600" y="17280"/>
                      <a:pt x="21600" y="17280"/>
                      <a:pt x="18514" y="21600"/>
                    </a:cubicBezTo>
                    <a:cubicBezTo>
                      <a:pt x="15429" y="21600"/>
                      <a:pt x="12343" y="21600"/>
                      <a:pt x="12343" y="17280"/>
                    </a:cubicBezTo>
                    <a:cubicBezTo>
                      <a:pt x="12343" y="8640"/>
                      <a:pt x="6171" y="12960"/>
                      <a:pt x="3086" y="12960"/>
                    </a:cubicBezTo>
                    <a:cubicBezTo>
                      <a:pt x="3086" y="12960"/>
                      <a:pt x="0" y="17280"/>
                      <a:pt x="0" y="8640"/>
                    </a:cubicBezTo>
                    <a:cubicBezTo>
                      <a:pt x="0" y="8640"/>
                      <a:pt x="0" y="4320"/>
                      <a:pt x="3086" y="432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8530" name="Freeform 654"/>
              <p:cNvSpPr/>
              <p:nvPr/>
            </p:nvSpPr>
            <p:spPr>
              <a:xfrm>
                <a:off x="264858" y="175994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10800"/>
                    </a:moveTo>
                    <a:cubicBezTo>
                      <a:pt x="21600" y="16200"/>
                      <a:pt x="21600" y="21600"/>
                      <a:pt x="16200" y="21600"/>
                    </a:cubicBezTo>
                    <a:cubicBezTo>
                      <a:pt x="5400" y="21600"/>
                      <a:pt x="0" y="16200"/>
                      <a:pt x="0" y="10800"/>
                    </a:cubicBezTo>
                    <a:cubicBezTo>
                      <a:pt x="0" y="5400"/>
                      <a:pt x="5400" y="0"/>
                      <a:pt x="10800" y="0"/>
                    </a:cubicBezTo>
                    <a:cubicBezTo>
                      <a:pt x="21600" y="0"/>
                      <a:pt x="21600" y="5400"/>
                      <a:pt x="21600" y="108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8531" name="Oval 655"/>
              <p:cNvSpPr/>
              <p:nvPr/>
            </p:nvSpPr>
            <p:spPr>
              <a:xfrm>
                <a:off x="266071" y="158455"/>
                <a:ext cx="12701" cy="12701"/>
              </a:xfrm>
              <a:prstGeom prst="ellipse">
                <a:avLst/>
              </a:pr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8532" name="Freeform 656"/>
              <p:cNvSpPr/>
              <p:nvPr/>
            </p:nvSpPr>
            <p:spPr>
              <a:xfrm>
                <a:off x="264465" y="182410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400" h="19425" fill="norm" stroke="1" extrusionOk="0">
                    <a:moveTo>
                      <a:pt x="960" y="2025"/>
                    </a:moveTo>
                    <a:cubicBezTo>
                      <a:pt x="3120" y="-675"/>
                      <a:pt x="5280" y="-675"/>
                      <a:pt x="7440" y="2025"/>
                    </a:cubicBezTo>
                    <a:cubicBezTo>
                      <a:pt x="9600" y="4725"/>
                      <a:pt x="13920" y="7425"/>
                      <a:pt x="16080" y="10125"/>
                    </a:cubicBezTo>
                    <a:cubicBezTo>
                      <a:pt x="18240" y="10125"/>
                      <a:pt x="20400" y="10125"/>
                      <a:pt x="20400" y="15525"/>
                    </a:cubicBezTo>
                    <a:cubicBezTo>
                      <a:pt x="18240" y="15525"/>
                      <a:pt x="18240" y="18225"/>
                      <a:pt x="18240" y="18225"/>
                    </a:cubicBezTo>
                    <a:cubicBezTo>
                      <a:pt x="16080" y="20925"/>
                      <a:pt x="13920" y="18225"/>
                      <a:pt x="13920" y="18225"/>
                    </a:cubicBezTo>
                    <a:cubicBezTo>
                      <a:pt x="7440" y="18225"/>
                      <a:pt x="5280" y="12825"/>
                      <a:pt x="960" y="7425"/>
                    </a:cubicBezTo>
                    <a:cubicBezTo>
                      <a:pt x="960" y="7425"/>
                      <a:pt x="-1200" y="4725"/>
                      <a:pt x="960" y="2025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8533" name="Freeform 657"/>
              <p:cNvSpPr/>
              <p:nvPr/>
            </p:nvSpPr>
            <p:spPr>
              <a:xfrm>
                <a:off x="262451" y="124459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633" h="20809" fill="norm" stroke="1" extrusionOk="0">
                    <a:moveTo>
                      <a:pt x="900" y="4364"/>
                    </a:moveTo>
                    <a:cubicBezTo>
                      <a:pt x="3300" y="3382"/>
                      <a:pt x="5700" y="1419"/>
                      <a:pt x="8100" y="437"/>
                    </a:cubicBezTo>
                    <a:cubicBezTo>
                      <a:pt x="8100" y="437"/>
                      <a:pt x="9300" y="-545"/>
                      <a:pt x="10500" y="437"/>
                    </a:cubicBezTo>
                    <a:cubicBezTo>
                      <a:pt x="11700" y="1419"/>
                      <a:pt x="12900" y="1419"/>
                      <a:pt x="14100" y="437"/>
                    </a:cubicBezTo>
                    <a:cubicBezTo>
                      <a:pt x="17700" y="-545"/>
                      <a:pt x="18900" y="2400"/>
                      <a:pt x="20100" y="4364"/>
                    </a:cubicBezTo>
                    <a:cubicBezTo>
                      <a:pt x="21300" y="4364"/>
                      <a:pt x="20100" y="5346"/>
                      <a:pt x="20100" y="5346"/>
                    </a:cubicBezTo>
                    <a:cubicBezTo>
                      <a:pt x="21300" y="6328"/>
                      <a:pt x="18900" y="7310"/>
                      <a:pt x="18900" y="6328"/>
                    </a:cubicBezTo>
                    <a:cubicBezTo>
                      <a:pt x="16500" y="5346"/>
                      <a:pt x="15300" y="5346"/>
                      <a:pt x="14100" y="4364"/>
                    </a:cubicBezTo>
                    <a:cubicBezTo>
                      <a:pt x="10500" y="3382"/>
                      <a:pt x="8100" y="4364"/>
                      <a:pt x="8100" y="7310"/>
                    </a:cubicBezTo>
                    <a:cubicBezTo>
                      <a:pt x="8100" y="9273"/>
                      <a:pt x="9300" y="13200"/>
                      <a:pt x="10500" y="14182"/>
                    </a:cubicBezTo>
                    <a:cubicBezTo>
                      <a:pt x="10500" y="14182"/>
                      <a:pt x="10500" y="14182"/>
                      <a:pt x="10500" y="14182"/>
                    </a:cubicBezTo>
                    <a:cubicBezTo>
                      <a:pt x="14100" y="18110"/>
                      <a:pt x="14100" y="18110"/>
                      <a:pt x="10500" y="20073"/>
                    </a:cubicBezTo>
                    <a:cubicBezTo>
                      <a:pt x="9300" y="21055"/>
                      <a:pt x="8100" y="21055"/>
                      <a:pt x="6900" y="20073"/>
                    </a:cubicBezTo>
                    <a:cubicBezTo>
                      <a:pt x="6900" y="18110"/>
                      <a:pt x="6900" y="16146"/>
                      <a:pt x="4500" y="15164"/>
                    </a:cubicBezTo>
                    <a:cubicBezTo>
                      <a:pt x="4500" y="14182"/>
                      <a:pt x="4500" y="14182"/>
                      <a:pt x="4500" y="14182"/>
                    </a:cubicBezTo>
                    <a:cubicBezTo>
                      <a:pt x="5700" y="13200"/>
                      <a:pt x="6900" y="11237"/>
                      <a:pt x="4500" y="10255"/>
                    </a:cubicBezTo>
                    <a:cubicBezTo>
                      <a:pt x="3300" y="9273"/>
                      <a:pt x="3300" y="7310"/>
                      <a:pt x="900" y="7310"/>
                    </a:cubicBezTo>
                    <a:cubicBezTo>
                      <a:pt x="-300" y="7310"/>
                      <a:pt x="-300" y="5346"/>
                      <a:pt x="900" y="4364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8534" name="Freeform 658"/>
              <p:cNvSpPr/>
              <p:nvPr/>
            </p:nvSpPr>
            <p:spPr>
              <a:xfrm>
                <a:off x="265447" y="167721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925" h="21600" fill="norm" stroke="1" extrusionOk="0">
                    <a:moveTo>
                      <a:pt x="5400" y="21600"/>
                    </a:moveTo>
                    <a:cubicBezTo>
                      <a:pt x="2700" y="21600"/>
                      <a:pt x="2700" y="18000"/>
                      <a:pt x="0" y="18000"/>
                    </a:cubicBezTo>
                    <a:cubicBezTo>
                      <a:pt x="0" y="18000"/>
                      <a:pt x="0" y="14400"/>
                      <a:pt x="0" y="10800"/>
                    </a:cubicBezTo>
                    <a:cubicBezTo>
                      <a:pt x="0" y="10800"/>
                      <a:pt x="2700" y="7200"/>
                      <a:pt x="5400" y="7200"/>
                    </a:cubicBezTo>
                    <a:cubicBezTo>
                      <a:pt x="5400" y="3600"/>
                      <a:pt x="8100" y="3600"/>
                      <a:pt x="10800" y="0"/>
                    </a:cubicBezTo>
                    <a:cubicBezTo>
                      <a:pt x="13500" y="0"/>
                      <a:pt x="16200" y="0"/>
                      <a:pt x="18900" y="0"/>
                    </a:cubicBezTo>
                    <a:cubicBezTo>
                      <a:pt x="21600" y="3600"/>
                      <a:pt x="21600" y="7200"/>
                      <a:pt x="18900" y="10800"/>
                    </a:cubicBezTo>
                    <a:cubicBezTo>
                      <a:pt x="18900" y="18000"/>
                      <a:pt x="13500" y="21600"/>
                      <a:pt x="5400" y="216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8535" name="Freeform 659"/>
              <p:cNvSpPr/>
              <p:nvPr/>
            </p:nvSpPr>
            <p:spPr>
              <a:xfrm>
                <a:off x="267615" y="186915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14400"/>
                    </a:moveTo>
                    <a:cubicBezTo>
                      <a:pt x="0" y="7200"/>
                      <a:pt x="7200" y="7200"/>
                      <a:pt x="7200" y="0"/>
                    </a:cubicBezTo>
                    <a:cubicBezTo>
                      <a:pt x="14400" y="7200"/>
                      <a:pt x="14400" y="7200"/>
                      <a:pt x="21600" y="14400"/>
                    </a:cubicBezTo>
                    <a:cubicBezTo>
                      <a:pt x="14400" y="14400"/>
                      <a:pt x="14400" y="21600"/>
                      <a:pt x="7200" y="21600"/>
                    </a:cubicBezTo>
                    <a:cubicBezTo>
                      <a:pt x="7200" y="21600"/>
                      <a:pt x="0" y="21600"/>
                      <a:pt x="0" y="144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8536" name="Freeform 660"/>
              <p:cNvSpPr/>
              <p:nvPr/>
            </p:nvSpPr>
            <p:spPr>
              <a:xfrm>
                <a:off x="259848" y="141418"/>
                <a:ext cx="14339" cy="1442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952" h="21076" fill="norm" stroke="1" extrusionOk="0">
                    <a:moveTo>
                      <a:pt x="1944" y="13824"/>
                    </a:moveTo>
                    <a:cubicBezTo>
                      <a:pt x="2808" y="14688"/>
                      <a:pt x="3672" y="15552"/>
                      <a:pt x="5400" y="14688"/>
                    </a:cubicBezTo>
                    <a:cubicBezTo>
                      <a:pt x="6264" y="14688"/>
                      <a:pt x="7128" y="14688"/>
                      <a:pt x="7992" y="13824"/>
                    </a:cubicBezTo>
                    <a:cubicBezTo>
                      <a:pt x="7992" y="13824"/>
                      <a:pt x="8856" y="12960"/>
                      <a:pt x="8856" y="12960"/>
                    </a:cubicBezTo>
                    <a:cubicBezTo>
                      <a:pt x="10584" y="11232"/>
                      <a:pt x="10584" y="11232"/>
                      <a:pt x="12312" y="12960"/>
                    </a:cubicBezTo>
                    <a:cubicBezTo>
                      <a:pt x="12312" y="12960"/>
                      <a:pt x="13176" y="13824"/>
                      <a:pt x="14040" y="13824"/>
                    </a:cubicBezTo>
                    <a:cubicBezTo>
                      <a:pt x="14040" y="12960"/>
                      <a:pt x="14904" y="12096"/>
                      <a:pt x="14904" y="12096"/>
                    </a:cubicBezTo>
                    <a:cubicBezTo>
                      <a:pt x="14904" y="10368"/>
                      <a:pt x="14904" y="9504"/>
                      <a:pt x="15768" y="8640"/>
                    </a:cubicBezTo>
                    <a:cubicBezTo>
                      <a:pt x="15768" y="6912"/>
                      <a:pt x="15768" y="6048"/>
                      <a:pt x="14040" y="4320"/>
                    </a:cubicBezTo>
                    <a:cubicBezTo>
                      <a:pt x="13176" y="4320"/>
                      <a:pt x="13176" y="3456"/>
                      <a:pt x="14040" y="2592"/>
                    </a:cubicBezTo>
                    <a:cubicBezTo>
                      <a:pt x="14904" y="1728"/>
                      <a:pt x="15768" y="864"/>
                      <a:pt x="16632" y="864"/>
                    </a:cubicBezTo>
                    <a:cubicBezTo>
                      <a:pt x="17496" y="864"/>
                      <a:pt x="18360" y="0"/>
                      <a:pt x="19224" y="0"/>
                    </a:cubicBezTo>
                    <a:cubicBezTo>
                      <a:pt x="20088" y="0"/>
                      <a:pt x="20088" y="864"/>
                      <a:pt x="20952" y="864"/>
                    </a:cubicBezTo>
                    <a:cubicBezTo>
                      <a:pt x="20952" y="1728"/>
                      <a:pt x="20952" y="1728"/>
                      <a:pt x="20088" y="2592"/>
                    </a:cubicBezTo>
                    <a:cubicBezTo>
                      <a:pt x="20088" y="3456"/>
                      <a:pt x="20088" y="5184"/>
                      <a:pt x="19224" y="6048"/>
                    </a:cubicBezTo>
                    <a:cubicBezTo>
                      <a:pt x="19224" y="6912"/>
                      <a:pt x="19224" y="6912"/>
                      <a:pt x="19224" y="7776"/>
                    </a:cubicBezTo>
                    <a:cubicBezTo>
                      <a:pt x="19224" y="8640"/>
                      <a:pt x="20088" y="9504"/>
                      <a:pt x="19224" y="9504"/>
                    </a:cubicBezTo>
                    <a:cubicBezTo>
                      <a:pt x="18360" y="12096"/>
                      <a:pt x="17496" y="13824"/>
                      <a:pt x="16632" y="16416"/>
                    </a:cubicBezTo>
                    <a:cubicBezTo>
                      <a:pt x="16632" y="16416"/>
                      <a:pt x="15768" y="16416"/>
                      <a:pt x="14904" y="16416"/>
                    </a:cubicBezTo>
                    <a:cubicBezTo>
                      <a:pt x="14040" y="17280"/>
                      <a:pt x="13176" y="15552"/>
                      <a:pt x="12312" y="16416"/>
                    </a:cubicBezTo>
                    <a:cubicBezTo>
                      <a:pt x="10584" y="16416"/>
                      <a:pt x="9720" y="18144"/>
                      <a:pt x="7992" y="19008"/>
                    </a:cubicBezTo>
                    <a:cubicBezTo>
                      <a:pt x="7128" y="21600"/>
                      <a:pt x="6264" y="21600"/>
                      <a:pt x="5400" y="19872"/>
                    </a:cubicBezTo>
                    <a:cubicBezTo>
                      <a:pt x="3672" y="18144"/>
                      <a:pt x="2808" y="18144"/>
                      <a:pt x="1080" y="17280"/>
                    </a:cubicBezTo>
                    <a:cubicBezTo>
                      <a:pt x="-648" y="17280"/>
                      <a:pt x="216" y="16416"/>
                      <a:pt x="216" y="15552"/>
                    </a:cubicBezTo>
                    <a:cubicBezTo>
                      <a:pt x="216" y="14688"/>
                      <a:pt x="216" y="14688"/>
                      <a:pt x="216" y="13824"/>
                    </a:cubicBezTo>
                    <a:cubicBezTo>
                      <a:pt x="1080" y="13824"/>
                      <a:pt x="1080" y="12960"/>
                      <a:pt x="1944" y="13824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8537" name="Freeform 661"/>
              <p:cNvSpPr/>
              <p:nvPr/>
            </p:nvSpPr>
            <p:spPr>
              <a:xfrm>
                <a:off x="266623" y="154602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8162" fill="norm" stroke="1" extrusionOk="0">
                    <a:moveTo>
                      <a:pt x="21600" y="9522"/>
                    </a:moveTo>
                    <a:cubicBezTo>
                      <a:pt x="21600" y="9522"/>
                      <a:pt x="16200" y="13842"/>
                      <a:pt x="10800" y="18162"/>
                    </a:cubicBezTo>
                    <a:cubicBezTo>
                      <a:pt x="5400" y="13842"/>
                      <a:pt x="5400" y="13842"/>
                      <a:pt x="0" y="9522"/>
                    </a:cubicBezTo>
                    <a:cubicBezTo>
                      <a:pt x="0" y="9522"/>
                      <a:pt x="10800" y="-3438"/>
                      <a:pt x="16200" y="882"/>
                    </a:cubicBezTo>
                    <a:cubicBezTo>
                      <a:pt x="16200" y="882"/>
                      <a:pt x="21600" y="5202"/>
                      <a:pt x="21600" y="9522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8538" name="Freeform 662"/>
              <p:cNvSpPr/>
              <p:nvPr/>
            </p:nvSpPr>
            <p:spPr>
              <a:xfrm>
                <a:off x="269208" y="173016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7382" h="21600" fill="norm" stroke="1" extrusionOk="0">
                    <a:moveTo>
                      <a:pt x="7200" y="21600"/>
                    </a:moveTo>
                    <a:cubicBezTo>
                      <a:pt x="7200" y="21600"/>
                      <a:pt x="0" y="10800"/>
                      <a:pt x="0" y="10800"/>
                    </a:cubicBezTo>
                    <a:cubicBezTo>
                      <a:pt x="7200" y="10800"/>
                      <a:pt x="7200" y="0"/>
                      <a:pt x="14400" y="0"/>
                    </a:cubicBezTo>
                    <a:cubicBezTo>
                      <a:pt x="14400" y="0"/>
                      <a:pt x="14400" y="0"/>
                      <a:pt x="14400" y="0"/>
                    </a:cubicBezTo>
                    <a:cubicBezTo>
                      <a:pt x="21600" y="21600"/>
                      <a:pt x="14400" y="21600"/>
                      <a:pt x="7200" y="216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8539" name="Freeform 663"/>
              <p:cNvSpPr/>
              <p:nvPr/>
            </p:nvSpPr>
            <p:spPr>
              <a:xfrm>
                <a:off x="268498" y="145438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0800" y="21600"/>
                    </a:moveTo>
                    <a:cubicBezTo>
                      <a:pt x="7200" y="21600"/>
                      <a:pt x="3600" y="19200"/>
                      <a:pt x="3600" y="16800"/>
                    </a:cubicBezTo>
                    <a:cubicBezTo>
                      <a:pt x="3600" y="14400"/>
                      <a:pt x="3600" y="12000"/>
                      <a:pt x="0" y="9600"/>
                    </a:cubicBezTo>
                    <a:cubicBezTo>
                      <a:pt x="0" y="7200"/>
                      <a:pt x="3600" y="4800"/>
                      <a:pt x="7200" y="2400"/>
                    </a:cubicBezTo>
                    <a:cubicBezTo>
                      <a:pt x="10800" y="0"/>
                      <a:pt x="18000" y="2400"/>
                      <a:pt x="21600" y="0"/>
                    </a:cubicBezTo>
                    <a:cubicBezTo>
                      <a:pt x="21600" y="2400"/>
                      <a:pt x="21600" y="4800"/>
                      <a:pt x="21600" y="7200"/>
                    </a:cubicBezTo>
                    <a:cubicBezTo>
                      <a:pt x="21600" y="9600"/>
                      <a:pt x="21600" y="12000"/>
                      <a:pt x="21600" y="16800"/>
                    </a:cubicBezTo>
                    <a:cubicBezTo>
                      <a:pt x="18000" y="19200"/>
                      <a:pt x="18000" y="19200"/>
                      <a:pt x="10800" y="216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8540" name="Freeform 664"/>
              <p:cNvSpPr/>
              <p:nvPr/>
            </p:nvSpPr>
            <p:spPr>
              <a:xfrm>
                <a:off x="269381" y="139040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21600"/>
                    </a:moveTo>
                    <a:cubicBezTo>
                      <a:pt x="0" y="14400"/>
                      <a:pt x="7200" y="0"/>
                      <a:pt x="14400" y="0"/>
                    </a:cubicBezTo>
                    <a:cubicBezTo>
                      <a:pt x="14400" y="0"/>
                      <a:pt x="21600" y="7200"/>
                      <a:pt x="21600" y="7200"/>
                    </a:cubicBezTo>
                    <a:cubicBezTo>
                      <a:pt x="21600" y="14400"/>
                      <a:pt x="14400" y="21600"/>
                      <a:pt x="7200" y="21600"/>
                    </a:cubicBezTo>
                    <a:cubicBezTo>
                      <a:pt x="7200" y="21600"/>
                      <a:pt x="0" y="21600"/>
                      <a:pt x="0" y="216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8541" name="Freeform 665"/>
              <p:cNvSpPr/>
              <p:nvPr/>
            </p:nvSpPr>
            <p:spPr>
              <a:xfrm>
                <a:off x="270153" y="130656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8171" fill="norm" stroke="1" extrusionOk="0">
                    <a:moveTo>
                      <a:pt x="21600" y="4457"/>
                    </a:moveTo>
                    <a:cubicBezTo>
                      <a:pt x="19440" y="7543"/>
                      <a:pt x="19440" y="7543"/>
                      <a:pt x="19440" y="7543"/>
                    </a:cubicBezTo>
                    <a:cubicBezTo>
                      <a:pt x="17280" y="10629"/>
                      <a:pt x="15120" y="13715"/>
                      <a:pt x="15120" y="13715"/>
                    </a:cubicBezTo>
                    <a:cubicBezTo>
                      <a:pt x="10800" y="13715"/>
                      <a:pt x="6480" y="13715"/>
                      <a:pt x="4320" y="16800"/>
                    </a:cubicBezTo>
                    <a:cubicBezTo>
                      <a:pt x="2160" y="16800"/>
                      <a:pt x="0" y="19886"/>
                      <a:pt x="0" y="16800"/>
                    </a:cubicBezTo>
                    <a:cubicBezTo>
                      <a:pt x="0" y="13715"/>
                      <a:pt x="0" y="10629"/>
                      <a:pt x="2160" y="10629"/>
                    </a:cubicBezTo>
                    <a:cubicBezTo>
                      <a:pt x="6480" y="7543"/>
                      <a:pt x="10800" y="7543"/>
                      <a:pt x="15120" y="1372"/>
                    </a:cubicBezTo>
                    <a:cubicBezTo>
                      <a:pt x="15120" y="-1714"/>
                      <a:pt x="17280" y="1372"/>
                      <a:pt x="19440" y="1372"/>
                    </a:cubicBezTo>
                    <a:cubicBezTo>
                      <a:pt x="19440" y="1372"/>
                      <a:pt x="19440" y="4457"/>
                      <a:pt x="21600" y="4457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8542" name="Freeform 666"/>
              <p:cNvSpPr/>
              <p:nvPr/>
            </p:nvSpPr>
            <p:spPr>
              <a:xfrm>
                <a:off x="270816" y="181179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335" h="21600" fill="norm" stroke="1" extrusionOk="0">
                    <a:moveTo>
                      <a:pt x="3086" y="18000"/>
                    </a:moveTo>
                    <a:cubicBezTo>
                      <a:pt x="3086" y="14400"/>
                      <a:pt x="0" y="10800"/>
                      <a:pt x="0" y="7200"/>
                    </a:cubicBezTo>
                    <a:cubicBezTo>
                      <a:pt x="0" y="3600"/>
                      <a:pt x="6171" y="0"/>
                      <a:pt x="9257" y="0"/>
                    </a:cubicBezTo>
                    <a:cubicBezTo>
                      <a:pt x="15429" y="0"/>
                      <a:pt x="21600" y="3600"/>
                      <a:pt x="18514" y="10800"/>
                    </a:cubicBezTo>
                    <a:cubicBezTo>
                      <a:pt x="18514" y="14400"/>
                      <a:pt x="12343" y="21600"/>
                      <a:pt x="9257" y="21600"/>
                    </a:cubicBezTo>
                    <a:cubicBezTo>
                      <a:pt x="6171" y="18000"/>
                      <a:pt x="6171" y="18000"/>
                      <a:pt x="3086" y="180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8543" name="Freeform 667"/>
              <p:cNvSpPr/>
              <p:nvPr/>
            </p:nvSpPr>
            <p:spPr>
              <a:xfrm>
                <a:off x="275558" y="177170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0925" fill="norm" stroke="1" extrusionOk="0">
                    <a:moveTo>
                      <a:pt x="18900" y="2025"/>
                    </a:moveTo>
                    <a:cubicBezTo>
                      <a:pt x="21600" y="2025"/>
                      <a:pt x="21600" y="4725"/>
                      <a:pt x="21600" y="4725"/>
                    </a:cubicBezTo>
                    <a:cubicBezTo>
                      <a:pt x="16200" y="7425"/>
                      <a:pt x="13500" y="12825"/>
                      <a:pt x="10800" y="18225"/>
                    </a:cubicBezTo>
                    <a:cubicBezTo>
                      <a:pt x="8100" y="20925"/>
                      <a:pt x="5400" y="20925"/>
                      <a:pt x="5400" y="20925"/>
                    </a:cubicBezTo>
                    <a:cubicBezTo>
                      <a:pt x="0" y="20925"/>
                      <a:pt x="0" y="15525"/>
                      <a:pt x="0" y="12825"/>
                    </a:cubicBezTo>
                    <a:cubicBezTo>
                      <a:pt x="0" y="7425"/>
                      <a:pt x="5400" y="7425"/>
                      <a:pt x="8100" y="4725"/>
                    </a:cubicBezTo>
                    <a:cubicBezTo>
                      <a:pt x="10800" y="4725"/>
                      <a:pt x="16200" y="4725"/>
                      <a:pt x="16200" y="2025"/>
                    </a:cubicBezTo>
                    <a:cubicBezTo>
                      <a:pt x="16200" y="-675"/>
                      <a:pt x="18900" y="-675"/>
                      <a:pt x="18900" y="2025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8544" name="Freeform 668"/>
              <p:cNvSpPr/>
              <p:nvPr/>
            </p:nvSpPr>
            <p:spPr>
              <a:xfrm>
                <a:off x="276992" y="181933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9425" fill="norm" stroke="1" extrusionOk="0">
                    <a:moveTo>
                      <a:pt x="21600" y="12000"/>
                    </a:moveTo>
                    <a:cubicBezTo>
                      <a:pt x="17280" y="14700"/>
                      <a:pt x="21600" y="17400"/>
                      <a:pt x="17280" y="17400"/>
                    </a:cubicBezTo>
                    <a:cubicBezTo>
                      <a:pt x="12960" y="20100"/>
                      <a:pt x="8640" y="20100"/>
                      <a:pt x="4320" y="17400"/>
                    </a:cubicBezTo>
                    <a:cubicBezTo>
                      <a:pt x="0" y="17400"/>
                      <a:pt x="0" y="14700"/>
                      <a:pt x="0" y="12000"/>
                    </a:cubicBezTo>
                    <a:cubicBezTo>
                      <a:pt x="0" y="9300"/>
                      <a:pt x="0" y="6600"/>
                      <a:pt x="0" y="3900"/>
                    </a:cubicBezTo>
                    <a:cubicBezTo>
                      <a:pt x="0" y="3900"/>
                      <a:pt x="0" y="1200"/>
                      <a:pt x="4320" y="1200"/>
                    </a:cubicBezTo>
                    <a:cubicBezTo>
                      <a:pt x="8640" y="1200"/>
                      <a:pt x="8640" y="-1500"/>
                      <a:pt x="12960" y="1200"/>
                    </a:cubicBezTo>
                    <a:cubicBezTo>
                      <a:pt x="12960" y="1200"/>
                      <a:pt x="12960" y="3900"/>
                      <a:pt x="17280" y="3900"/>
                    </a:cubicBezTo>
                    <a:cubicBezTo>
                      <a:pt x="21600" y="6600"/>
                      <a:pt x="17280" y="9300"/>
                      <a:pt x="21600" y="120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8545" name="Freeform 669"/>
              <p:cNvSpPr/>
              <p:nvPr/>
            </p:nvSpPr>
            <p:spPr>
              <a:xfrm>
                <a:off x="279308" y="186915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14400"/>
                    </a:moveTo>
                    <a:cubicBezTo>
                      <a:pt x="21600" y="14400"/>
                      <a:pt x="14400" y="21600"/>
                      <a:pt x="14400" y="21600"/>
                    </a:cubicBezTo>
                    <a:cubicBezTo>
                      <a:pt x="7200" y="14400"/>
                      <a:pt x="7200" y="14400"/>
                      <a:pt x="0" y="7200"/>
                    </a:cubicBezTo>
                    <a:cubicBezTo>
                      <a:pt x="7200" y="7200"/>
                      <a:pt x="7200" y="7200"/>
                      <a:pt x="14400" y="0"/>
                    </a:cubicBezTo>
                    <a:cubicBezTo>
                      <a:pt x="14400" y="7200"/>
                      <a:pt x="14400" y="7200"/>
                      <a:pt x="21600" y="144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8546" name="Freeform 670"/>
              <p:cNvSpPr/>
              <p:nvPr/>
            </p:nvSpPr>
            <p:spPr>
              <a:xfrm>
                <a:off x="49572" y="20565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8600" h="21600" fill="norm" stroke="1" extrusionOk="0">
                    <a:moveTo>
                      <a:pt x="18600" y="14400"/>
                    </a:moveTo>
                    <a:cubicBezTo>
                      <a:pt x="18600" y="14400"/>
                      <a:pt x="18600" y="21600"/>
                      <a:pt x="18600" y="21600"/>
                    </a:cubicBezTo>
                    <a:cubicBezTo>
                      <a:pt x="18600" y="21600"/>
                      <a:pt x="13200" y="21600"/>
                      <a:pt x="13200" y="21600"/>
                    </a:cubicBezTo>
                    <a:cubicBezTo>
                      <a:pt x="13200" y="21600"/>
                      <a:pt x="7800" y="21600"/>
                      <a:pt x="7800" y="21600"/>
                    </a:cubicBezTo>
                    <a:cubicBezTo>
                      <a:pt x="7800" y="21600"/>
                      <a:pt x="2400" y="21600"/>
                      <a:pt x="2400" y="21600"/>
                    </a:cubicBezTo>
                    <a:cubicBezTo>
                      <a:pt x="-3000" y="14400"/>
                      <a:pt x="2400" y="7200"/>
                      <a:pt x="2400" y="7200"/>
                    </a:cubicBezTo>
                    <a:cubicBezTo>
                      <a:pt x="7800" y="7200"/>
                      <a:pt x="7800" y="7200"/>
                      <a:pt x="7800" y="0"/>
                    </a:cubicBezTo>
                    <a:cubicBezTo>
                      <a:pt x="13200" y="0"/>
                      <a:pt x="13200" y="7200"/>
                      <a:pt x="13200" y="7200"/>
                    </a:cubicBezTo>
                    <a:cubicBezTo>
                      <a:pt x="18600" y="7200"/>
                      <a:pt x="18600" y="14400"/>
                      <a:pt x="18600" y="144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8547" name="Freeform 671"/>
              <p:cNvSpPr/>
              <p:nvPr/>
            </p:nvSpPr>
            <p:spPr>
              <a:xfrm>
                <a:off x="52177" y="23544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21600"/>
                    </a:moveTo>
                    <a:cubicBezTo>
                      <a:pt x="0" y="2160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1600" y="0"/>
                      <a:pt x="21600" y="0"/>
                      <a:pt x="21600" y="0"/>
                    </a:cubicBezTo>
                    <a:cubicBezTo>
                      <a:pt x="21600" y="21600"/>
                      <a:pt x="21600" y="21600"/>
                      <a:pt x="0" y="216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8548" name="Freeform 672"/>
              <p:cNvSpPr/>
              <p:nvPr/>
            </p:nvSpPr>
            <p:spPr>
              <a:xfrm>
                <a:off x="52891" y="26659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8600" h="17250" fill="norm" stroke="1" extrusionOk="0">
                    <a:moveTo>
                      <a:pt x="16200" y="9450"/>
                    </a:moveTo>
                    <a:cubicBezTo>
                      <a:pt x="21600" y="14850"/>
                      <a:pt x="16200" y="14850"/>
                      <a:pt x="16200" y="14850"/>
                    </a:cubicBezTo>
                    <a:cubicBezTo>
                      <a:pt x="10800" y="14850"/>
                      <a:pt x="10800" y="14850"/>
                      <a:pt x="10800" y="14850"/>
                    </a:cubicBezTo>
                    <a:cubicBezTo>
                      <a:pt x="10800" y="14850"/>
                      <a:pt x="10800" y="20250"/>
                      <a:pt x="5400" y="14850"/>
                    </a:cubicBezTo>
                    <a:cubicBezTo>
                      <a:pt x="5400" y="14850"/>
                      <a:pt x="5400" y="14850"/>
                      <a:pt x="0" y="14850"/>
                    </a:cubicBezTo>
                    <a:cubicBezTo>
                      <a:pt x="0" y="14850"/>
                      <a:pt x="0" y="9450"/>
                      <a:pt x="5400" y="9450"/>
                    </a:cubicBezTo>
                    <a:cubicBezTo>
                      <a:pt x="5400" y="9450"/>
                      <a:pt x="5400" y="4050"/>
                      <a:pt x="5400" y="4050"/>
                    </a:cubicBezTo>
                    <a:cubicBezTo>
                      <a:pt x="5400" y="-1350"/>
                      <a:pt x="10800" y="-1350"/>
                      <a:pt x="10800" y="4050"/>
                    </a:cubicBezTo>
                    <a:cubicBezTo>
                      <a:pt x="16200" y="4050"/>
                      <a:pt x="16200" y="9450"/>
                      <a:pt x="16200" y="945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8549" name="Freeform 673"/>
              <p:cNvSpPr/>
              <p:nvPr/>
            </p:nvSpPr>
            <p:spPr>
              <a:xfrm>
                <a:off x="54824" y="35678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10800"/>
                    </a:moveTo>
                    <a:cubicBezTo>
                      <a:pt x="21600" y="10800"/>
                      <a:pt x="10800" y="21600"/>
                      <a:pt x="10800" y="21600"/>
                    </a:cubicBezTo>
                    <a:cubicBezTo>
                      <a:pt x="0" y="21600"/>
                      <a:pt x="0" y="21600"/>
                      <a:pt x="0" y="21600"/>
                    </a:cubicBezTo>
                    <a:cubicBezTo>
                      <a:pt x="0" y="10800"/>
                      <a:pt x="0" y="0"/>
                      <a:pt x="10800" y="0"/>
                    </a:cubicBezTo>
                    <a:cubicBezTo>
                      <a:pt x="10800" y="10800"/>
                      <a:pt x="21600" y="10800"/>
                      <a:pt x="21600" y="108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8550" name="Freeform 674"/>
              <p:cNvSpPr/>
              <p:nvPr/>
            </p:nvSpPr>
            <p:spPr>
              <a:xfrm>
                <a:off x="55859" y="34796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8900" h="21600" fill="norm" stroke="1" extrusionOk="0">
                    <a:moveTo>
                      <a:pt x="10800" y="21600"/>
                    </a:moveTo>
                    <a:cubicBezTo>
                      <a:pt x="10800" y="21600"/>
                      <a:pt x="10800" y="21600"/>
                      <a:pt x="10800" y="21600"/>
                    </a:cubicBezTo>
                    <a:cubicBezTo>
                      <a:pt x="0" y="21600"/>
                      <a:pt x="0" y="21600"/>
                      <a:pt x="0" y="0"/>
                    </a:cubicBezTo>
                    <a:cubicBezTo>
                      <a:pt x="0" y="0"/>
                      <a:pt x="10800" y="0"/>
                      <a:pt x="10800" y="0"/>
                    </a:cubicBezTo>
                    <a:cubicBezTo>
                      <a:pt x="21600" y="0"/>
                      <a:pt x="21600" y="0"/>
                      <a:pt x="10800" y="216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8551" name="Oval 675"/>
              <p:cNvSpPr/>
              <p:nvPr/>
            </p:nvSpPr>
            <p:spPr>
              <a:xfrm>
                <a:off x="56258" y="30714"/>
                <a:ext cx="12701" cy="12701"/>
              </a:xfrm>
              <a:prstGeom prst="ellipse">
                <a:avLst/>
              </a:pr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8552" name="Freeform 676"/>
              <p:cNvSpPr/>
              <p:nvPr/>
            </p:nvSpPr>
            <p:spPr>
              <a:xfrm>
                <a:off x="56589" y="28591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8900" fill="norm" stroke="1" extrusionOk="0">
                    <a:moveTo>
                      <a:pt x="0" y="8100"/>
                    </a:moveTo>
                    <a:cubicBezTo>
                      <a:pt x="0" y="8100"/>
                      <a:pt x="0" y="8100"/>
                      <a:pt x="0" y="8100"/>
                    </a:cubicBezTo>
                    <a:cubicBezTo>
                      <a:pt x="10800" y="-2700"/>
                      <a:pt x="21600" y="-2700"/>
                      <a:pt x="21600" y="8100"/>
                    </a:cubicBezTo>
                    <a:cubicBezTo>
                      <a:pt x="21600" y="8100"/>
                      <a:pt x="21600" y="8100"/>
                      <a:pt x="21600" y="8100"/>
                    </a:cubicBezTo>
                    <a:cubicBezTo>
                      <a:pt x="21600" y="8100"/>
                      <a:pt x="21600" y="8100"/>
                      <a:pt x="21600" y="8100"/>
                    </a:cubicBezTo>
                    <a:cubicBezTo>
                      <a:pt x="21600" y="8100"/>
                      <a:pt x="21600" y="18900"/>
                      <a:pt x="10800" y="18900"/>
                    </a:cubicBezTo>
                    <a:cubicBezTo>
                      <a:pt x="10800" y="18900"/>
                      <a:pt x="10800" y="8100"/>
                      <a:pt x="0" y="81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8553" name="Freeform 677"/>
              <p:cNvSpPr/>
              <p:nvPr/>
            </p:nvSpPr>
            <p:spPr>
              <a:xfrm>
                <a:off x="58023" y="33656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9800" fill="norm" stroke="1" extrusionOk="0">
                    <a:moveTo>
                      <a:pt x="21600" y="5400"/>
                    </a:moveTo>
                    <a:cubicBezTo>
                      <a:pt x="21600" y="5400"/>
                      <a:pt x="21600" y="12600"/>
                      <a:pt x="21600" y="19800"/>
                    </a:cubicBezTo>
                    <a:cubicBezTo>
                      <a:pt x="21600" y="19800"/>
                      <a:pt x="21600" y="19800"/>
                      <a:pt x="21600" y="19800"/>
                    </a:cubicBezTo>
                    <a:cubicBezTo>
                      <a:pt x="0" y="12600"/>
                      <a:pt x="0" y="12600"/>
                      <a:pt x="0" y="5400"/>
                    </a:cubicBezTo>
                    <a:cubicBezTo>
                      <a:pt x="0" y="5400"/>
                      <a:pt x="0" y="5400"/>
                      <a:pt x="0" y="5400"/>
                    </a:cubicBezTo>
                    <a:cubicBezTo>
                      <a:pt x="21600" y="-1800"/>
                      <a:pt x="21600" y="-1800"/>
                      <a:pt x="21600" y="54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8554" name="Freeform 678"/>
              <p:cNvSpPr/>
              <p:nvPr/>
            </p:nvSpPr>
            <p:spPr>
              <a:xfrm>
                <a:off x="58014" y="30604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3382" h="21600" fill="norm" stroke="1" extrusionOk="0">
                    <a:moveTo>
                      <a:pt x="3200" y="0"/>
                    </a:moveTo>
                    <a:cubicBezTo>
                      <a:pt x="3200" y="0"/>
                      <a:pt x="3200" y="0"/>
                      <a:pt x="3200" y="0"/>
                    </a:cubicBezTo>
                    <a:cubicBezTo>
                      <a:pt x="3200" y="0"/>
                      <a:pt x="3200" y="0"/>
                      <a:pt x="3200" y="0"/>
                    </a:cubicBezTo>
                    <a:cubicBezTo>
                      <a:pt x="10400" y="0"/>
                      <a:pt x="10400" y="0"/>
                      <a:pt x="10400" y="21600"/>
                    </a:cubicBezTo>
                    <a:cubicBezTo>
                      <a:pt x="17600" y="21600"/>
                      <a:pt x="10400" y="21600"/>
                      <a:pt x="3200" y="21600"/>
                    </a:cubicBezTo>
                    <a:cubicBezTo>
                      <a:pt x="3200" y="21600"/>
                      <a:pt x="-4000" y="21600"/>
                      <a:pt x="32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8555" name="Freeform 679"/>
              <p:cNvSpPr/>
              <p:nvPr/>
            </p:nvSpPr>
            <p:spPr>
              <a:xfrm>
                <a:off x="59237" y="43768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5600" fill="norm" stroke="1" extrusionOk="0">
                    <a:moveTo>
                      <a:pt x="21600" y="0"/>
                    </a:moveTo>
                    <a:cubicBezTo>
                      <a:pt x="21600" y="10800"/>
                      <a:pt x="21600" y="10800"/>
                      <a:pt x="21600" y="10800"/>
                    </a:cubicBezTo>
                    <a:cubicBezTo>
                      <a:pt x="21600" y="10800"/>
                      <a:pt x="21600" y="21600"/>
                      <a:pt x="21600" y="10800"/>
                    </a:cubicBezTo>
                    <a:cubicBezTo>
                      <a:pt x="21600" y="10800"/>
                      <a:pt x="0" y="10800"/>
                      <a:pt x="0" y="10800"/>
                    </a:cubicBezTo>
                    <a:cubicBezTo>
                      <a:pt x="21600" y="10800"/>
                      <a:pt x="21600" y="0"/>
                      <a:pt x="216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8556" name="Freeform 680"/>
              <p:cNvSpPr/>
              <p:nvPr/>
            </p:nvSpPr>
            <p:spPr>
              <a:xfrm>
                <a:off x="58575" y="38215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2400"/>
                    </a:moveTo>
                    <a:cubicBezTo>
                      <a:pt x="21600" y="2400"/>
                      <a:pt x="18514" y="4800"/>
                      <a:pt x="18514" y="4800"/>
                    </a:cubicBezTo>
                    <a:cubicBezTo>
                      <a:pt x="18514" y="4800"/>
                      <a:pt x="15429" y="4800"/>
                      <a:pt x="15429" y="4800"/>
                    </a:cubicBezTo>
                    <a:cubicBezTo>
                      <a:pt x="12343" y="4800"/>
                      <a:pt x="12343" y="4800"/>
                      <a:pt x="12343" y="7200"/>
                    </a:cubicBezTo>
                    <a:cubicBezTo>
                      <a:pt x="15429" y="7200"/>
                      <a:pt x="15429" y="7200"/>
                      <a:pt x="15429" y="9600"/>
                    </a:cubicBezTo>
                    <a:cubicBezTo>
                      <a:pt x="15429" y="9600"/>
                      <a:pt x="18514" y="9600"/>
                      <a:pt x="15429" y="9600"/>
                    </a:cubicBezTo>
                    <a:cubicBezTo>
                      <a:pt x="12343" y="12000"/>
                      <a:pt x="15429" y="14400"/>
                      <a:pt x="15429" y="16800"/>
                    </a:cubicBezTo>
                    <a:cubicBezTo>
                      <a:pt x="18514" y="16800"/>
                      <a:pt x="15429" y="19200"/>
                      <a:pt x="15429" y="19200"/>
                    </a:cubicBezTo>
                    <a:cubicBezTo>
                      <a:pt x="15429" y="21600"/>
                      <a:pt x="12343" y="21600"/>
                      <a:pt x="9257" y="21600"/>
                    </a:cubicBezTo>
                    <a:cubicBezTo>
                      <a:pt x="9257" y="19200"/>
                      <a:pt x="9257" y="19200"/>
                      <a:pt x="6171" y="19200"/>
                    </a:cubicBezTo>
                    <a:cubicBezTo>
                      <a:pt x="6171" y="16800"/>
                      <a:pt x="6171" y="16800"/>
                      <a:pt x="6171" y="14400"/>
                    </a:cubicBezTo>
                    <a:cubicBezTo>
                      <a:pt x="6171" y="14400"/>
                      <a:pt x="9257" y="12000"/>
                      <a:pt x="9257" y="9600"/>
                    </a:cubicBezTo>
                    <a:cubicBezTo>
                      <a:pt x="9257" y="7200"/>
                      <a:pt x="9257" y="7200"/>
                      <a:pt x="6171" y="7200"/>
                    </a:cubicBezTo>
                    <a:cubicBezTo>
                      <a:pt x="3086" y="7200"/>
                      <a:pt x="0" y="4800"/>
                      <a:pt x="0" y="2400"/>
                    </a:cubicBezTo>
                    <a:cubicBezTo>
                      <a:pt x="0" y="2400"/>
                      <a:pt x="3086" y="2400"/>
                      <a:pt x="3086" y="2400"/>
                    </a:cubicBezTo>
                    <a:cubicBezTo>
                      <a:pt x="6171" y="2400"/>
                      <a:pt x="9257" y="2400"/>
                      <a:pt x="12343" y="0"/>
                    </a:cubicBezTo>
                    <a:cubicBezTo>
                      <a:pt x="15429" y="0"/>
                      <a:pt x="15429" y="0"/>
                      <a:pt x="18514" y="0"/>
                    </a:cubicBezTo>
                    <a:cubicBezTo>
                      <a:pt x="21600" y="2400"/>
                      <a:pt x="21600" y="2400"/>
                      <a:pt x="21600" y="24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8557" name="Freeform 681"/>
              <p:cNvSpPr/>
              <p:nvPr/>
            </p:nvSpPr>
            <p:spPr>
              <a:xfrm>
                <a:off x="61689" y="40311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4678" h="21600" fill="norm" stroke="1" extrusionOk="0">
                    <a:moveTo>
                      <a:pt x="9278" y="10800"/>
                    </a:moveTo>
                    <a:cubicBezTo>
                      <a:pt x="9278" y="10800"/>
                      <a:pt x="9278" y="10800"/>
                      <a:pt x="2078" y="21600"/>
                    </a:cubicBezTo>
                    <a:cubicBezTo>
                      <a:pt x="2078" y="10800"/>
                      <a:pt x="2078" y="10800"/>
                      <a:pt x="2078" y="10800"/>
                    </a:cubicBezTo>
                    <a:cubicBezTo>
                      <a:pt x="-5122" y="10800"/>
                      <a:pt x="9278" y="0"/>
                      <a:pt x="2078" y="0"/>
                    </a:cubicBezTo>
                    <a:cubicBezTo>
                      <a:pt x="9278" y="0"/>
                      <a:pt x="9278" y="0"/>
                      <a:pt x="9278" y="0"/>
                    </a:cubicBezTo>
                    <a:cubicBezTo>
                      <a:pt x="16478" y="0"/>
                      <a:pt x="16478" y="10800"/>
                      <a:pt x="9278" y="108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8558" name="Freeform 682"/>
              <p:cNvSpPr/>
              <p:nvPr/>
            </p:nvSpPr>
            <p:spPr>
              <a:xfrm>
                <a:off x="64532" y="48536"/>
                <a:ext cx="12701" cy="1271"/>
              </a:xfrm>
              <a:prstGeom prst="ellipse">
                <a:avLst/>
              </a:prstGeom>
              <a:noFill/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8559" name="Freeform 683"/>
              <p:cNvSpPr/>
              <p:nvPr/>
            </p:nvSpPr>
            <p:spPr>
              <a:xfrm>
                <a:off x="64863" y="38546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0"/>
                    </a:moveTo>
                    <a:cubicBezTo>
                      <a:pt x="10800" y="10800"/>
                      <a:pt x="10800" y="10800"/>
                      <a:pt x="21600" y="10800"/>
                    </a:cubicBezTo>
                    <a:cubicBezTo>
                      <a:pt x="10800" y="10800"/>
                      <a:pt x="10800" y="21600"/>
                      <a:pt x="0" y="21600"/>
                    </a:cubicBezTo>
                    <a:cubicBezTo>
                      <a:pt x="0" y="21600"/>
                      <a:pt x="0" y="10800"/>
                      <a:pt x="0" y="10800"/>
                    </a:cubicBezTo>
                    <a:cubicBezTo>
                      <a:pt x="0" y="10800"/>
                      <a:pt x="0" y="10800"/>
                      <a:pt x="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8560" name="Freeform 684"/>
              <p:cNvSpPr/>
              <p:nvPr/>
            </p:nvSpPr>
            <p:spPr>
              <a:xfrm>
                <a:off x="66297" y="46048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0"/>
                    </a:moveTo>
                    <a:cubicBezTo>
                      <a:pt x="0" y="21600"/>
                      <a:pt x="0" y="21600"/>
                      <a:pt x="21600" y="21600"/>
                    </a:cubicBezTo>
                    <a:cubicBezTo>
                      <a:pt x="21600" y="21600"/>
                      <a:pt x="0" y="21600"/>
                      <a:pt x="0" y="21600"/>
                    </a:cubicBezTo>
                    <a:cubicBezTo>
                      <a:pt x="0" y="21600"/>
                      <a:pt x="0" y="21600"/>
                      <a:pt x="0" y="21600"/>
                    </a:cubicBezTo>
                    <a:cubicBezTo>
                      <a:pt x="0" y="2160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8561" name="Freeform 685"/>
              <p:cNvSpPr/>
              <p:nvPr/>
            </p:nvSpPr>
            <p:spPr>
              <a:xfrm>
                <a:off x="67348" y="50927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8600" h="17250" fill="norm" stroke="1" extrusionOk="0">
                    <a:moveTo>
                      <a:pt x="18600" y="14850"/>
                    </a:moveTo>
                    <a:cubicBezTo>
                      <a:pt x="18600" y="14850"/>
                      <a:pt x="18600" y="14850"/>
                      <a:pt x="18600" y="14850"/>
                    </a:cubicBezTo>
                    <a:cubicBezTo>
                      <a:pt x="18600" y="14850"/>
                      <a:pt x="13200" y="20250"/>
                      <a:pt x="13200" y="14850"/>
                    </a:cubicBezTo>
                    <a:cubicBezTo>
                      <a:pt x="13200" y="14850"/>
                      <a:pt x="7800" y="9450"/>
                      <a:pt x="2400" y="9450"/>
                    </a:cubicBezTo>
                    <a:cubicBezTo>
                      <a:pt x="2400" y="9450"/>
                      <a:pt x="-3000" y="9450"/>
                      <a:pt x="2400" y="4050"/>
                    </a:cubicBezTo>
                    <a:cubicBezTo>
                      <a:pt x="7800" y="-1350"/>
                      <a:pt x="7800" y="-1350"/>
                      <a:pt x="7800" y="4050"/>
                    </a:cubicBezTo>
                    <a:cubicBezTo>
                      <a:pt x="13200" y="4050"/>
                      <a:pt x="13200" y="4050"/>
                      <a:pt x="18600" y="4050"/>
                    </a:cubicBezTo>
                    <a:cubicBezTo>
                      <a:pt x="18600" y="4050"/>
                      <a:pt x="18600" y="9450"/>
                      <a:pt x="18600" y="1485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8562" name="Freeform 686"/>
              <p:cNvSpPr/>
              <p:nvPr/>
            </p:nvSpPr>
            <p:spPr>
              <a:xfrm>
                <a:off x="69606" y="49246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0800" y="0"/>
                    </a:moveTo>
                    <a:cubicBezTo>
                      <a:pt x="10800" y="10800"/>
                      <a:pt x="21600" y="10800"/>
                      <a:pt x="21600" y="21600"/>
                    </a:cubicBezTo>
                    <a:cubicBezTo>
                      <a:pt x="21600" y="21600"/>
                      <a:pt x="21600" y="21600"/>
                      <a:pt x="21600" y="21600"/>
                    </a:cubicBezTo>
                    <a:cubicBezTo>
                      <a:pt x="10800" y="21600"/>
                      <a:pt x="10800" y="21600"/>
                      <a:pt x="0" y="21600"/>
                    </a:cubicBezTo>
                    <a:cubicBezTo>
                      <a:pt x="0" y="10800"/>
                      <a:pt x="0" y="0"/>
                      <a:pt x="10800" y="0"/>
                    </a:cubicBezTo>
                    <a:cubicBezTo>
                      <a:pt x="10800" y="0"/>
                      <a:pt x="10800" y="0"/>
                      <a:pt x="108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8563" name="Freeform 687"/>
              <p:cNvSpPr/>
              <p:nvPr/>
            </p:nvSpPr>
            <p:spPr>
              <a:xfrm>
                <a:off x="71040" y="48915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0"/>
                    </a:moveTo>
                    <a:cubicBezTo>
                      <a:pt x="0" y="0"/>
                      <a:pt x="21600" y="0"/>
                      <a:pt x="21600" y="21600"/>
                    </a:cubicBezTo>
                    <a:cubicBezTo>
                      <a:pt x="21600" y="21600"/>
                      <a:pt x="21600" y="21600"/>
                      <a:pt x="0" y="21600"/>
                    </a:cubicBezTo>
                    <a:cubicBezTo>
                      <a:pt x="0" y="21600"/>
                      <a:pt x="0" y="2160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8564" name="Freeform 688"/>
              <p:cNvSpPr/>
              <p:nvPr/>
            </p:nvSpPr>
            <p:spPr>
              <a:xfrm>
                <a:off x="71923" y="54321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7200"/>
                    </a:moveTo>
                    <a:cubicBezTo>
                      <a:pt x="21600" y="7200"/>
                      <a:pt x="21600" y="7200"/>
                      <a:pt x="21600" y="7200"/>
                    </a:cubicBezTo>
                    <a:cubicBezTo>
                      <a:pt x="21600" y="14400"/>
                      <a:pt x="10800" y="14400"/>
                      <a:pt x="10800" y="21600"/>
                    </a:cubicBezTo>
                    <a:cubicBezTo>
                      <a:pt x="10800" y="14400"/>
                      <a:pt x="0" y="7200"/>
                      <a:pt x="0" y="7200"/>
                    </a:cubicBezTo>
                    <a:cubicBezTo>
                      <a:pt x="0" y="7200"/>
                      <a:pt x="10800" y="0"/>
                      <a:pt x="10800" y="0"/>
                    </a:cubicBezTo>
                    <a:cubicBezTo>
                      <a:pt x="10800" y="0"/>
                      <a:pt x="21600" y="0"/>
                      <a:pt x="21600" y="0"/>
                    </a:cubicBezTo>
                    <a:cubicBezTo>
                      <a:pt x="21600" y="0"/>
                      <a:pt x="21600" y="0"/>
                      <a:pt x="21600" y="72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8565" name="Freeform 689"/>
              <p:cNvSpPr/>
              <p:nvPr/>
            </p:nvSpPr>
            <p:spPr>
              <a:xfrm>
                <a:off x="73136" y="49798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0800" y="0"/>
                    </a:moveTo>
                    <a:cubicBezTo>
                      <a:pt x="10800" y="10800"/>
                      <a:pt x="10800" y="10800"/>
                      <a:pt x="21600" y="10800"/>
                    </a:cubicBezTo>
                    <a:cubicBezTo>
                      <a:pt x="10800" y="10800"/>
                      <a:pt x="10800" y="21600"/>
                      <a:pt x="10800" y="21600"/>
                    </a:cubicBezTo>
                    <a:cubicBezTo>
                      <a:pt x="10800" y="21600"/>
                      <a:pt x="0" y="10800"/>
                      <a:pt x="0" y="10800"/>
                    </a:cubicBezTo>
                    <a:cubicBezTo>
                      <a:pt x="0" y="0"/>
                      <a:pt x="0" y="0"/>
                      <a:pt x="108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8566" name="Freeform 690"/>
              <p:cNvSpPr/>
              <p:nvPr/>
            </p:nvSpPr>
            <p:spPr>
              <a:xfrm>
                <a:off x="74901" y="55922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7600" fill="norm" stroke="1" extrusionOk="0">
                    <a:moveTo>
                      <a:pt x="21600" y="0"/>
                    </a:moveTo>
                    <a:cubicBezTo>
                      <a:pt x="21600" y="0"/>
                      <a:pt x="21600" y="7200"/>
                      <a:pt x="21600" y="7200"/>
                    </a:cubicBezTo>
                    <a:cubicBezTo>
                      <a:pt x="16200" y="7200"/>
                      <a:pt x="16200" y="14400"/>
                      <a:pt x="10800" y="14400"/>
                    </a:cubicBezTo>
                    <a:cubicBezTo>
                      <a:pt x="10800" y="21600"/>
                      <a:pt x="5400" y="14400"/>
                      <a:pt x="0" y="14400"/>
                    </a:cubicBezTo>
                    <a:cubicBezTo>
                      <a:pt x="0" y="7200"/>
                      <a:pt x="0" y="7200"/>
                      <a:pt x="0" y="7200"/>
                    </a:cubicBezTo>
                    <a:cubicBezTo>
                      <a:pt x="5400" y="0"/>
                      <a:pt x="10800" y="0"/>
                      <a:pt x="16200" y="0"/>
                    </a:cubicBezTo>
                    <a:cubicBezTo>
                      <a:pt x="16200" y="0"/>
                      <a:pt x="21600" y="0"/>
                      <a:pt x="216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8567" name="Freeform 691"/>
              <p:cNvSpPr/>
              <p:nvPr/>
            </p:nvSpPr>
            <p:spPr>
              <a:xfrm>
                <a:off x="76445" y="59285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0"/>
                    </a:moveTo>
                    <a:cubicBezTo>
                      <a:pt x="21600" y="0"/>
                      <a:pt x="21600" y="10800"/>
                      <a:pt x="21600" y="10800"/>
                    </a:cubicBezTo>
                    <a:cubicBezTo>
                      <a:pt x="21600" y="10800"/>
                      <a:pt x="21600" y="10800"/>
                      <a:pt x="21600" y="21600"/>
                    </a:cubicBezTo>
                    <a:cubicBezTo>
                      <a:pt x="0" y="10800"/>
                      <a:pt x="0" y="10800"/>
                      <a:pt x="0" y="10800"/>
                    </a:cubicBezTo>
                    <a:cubicBezTo>
                      <a:pt x="0" y="10800"/>
                      <a:pt x="0" y="0"/>
                      <a:pt x="216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8568" name="Freeform 692"/>
              <p:cNvSpPr/>
              <p:nvPr/>
            </p:nvSpPr>
            <p:spPr>
              <a:xfrm>
                <a:off x="76666" y="57299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0"/>
                    </a:moveTo>
                    <a:cubicBezTo>
                      <a:pt x="21600" y="21600"/>
                      <a:pt x="10800" y="21600"/>
                      <a:pt x="10800" y="21600"/>
                    </a:cubicBezTo>
                    <a:cubicBezTo>
                      <a:pt x="10800" y="21600"/>
                      <a:pt x="10800" y="21600"/>
                      <a:pt x="0" y="21600"/>
                    </a:cubicBezTo>
                    <a:cubicBezTo>
                      <a:pt x="0" y="0"/>
                      <a:pt x="10800" y="0"/>
                      <a:pt x="21600" y="0"/>
                    </a:cubicBezTo>
                    <a:cubicBezTo>
                      <a:pt x="21600" y="0"/>
                      <a:pt x="21600" y="0"/>
                      <a:pt x="216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8569" name="Freeform 693"/>
              <p:cNvSpPr/>
              <p:nvPr/>
            </p:nvSpPr>
            <p:spPr>
              <a:xfrm>
                <a:off x="79093" y="58733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0"/>
                    </a:moveTo>
                    <a:cubicBezTo>
                      <a:pt x="10800" y="10800"/>
                      <a:pt x="10800" y="21600"/>
                      <a:pt x="0" y="21600"/>
                    </a:cubicBezTo>
                    <a:cubicBezTo>
                      <a:pt x="0" y="21600"/>
                      <a:pt x="0" y="21600"/>
                      <a:pt x="0" y="10800"/>
                    </a:cubicBezTo>
                    <a:cubicBezTo>
                      <a:pt x="0" y="10800"/>
                      <a:pt x="0" y="0"/>
                      <a:pt x="10800" y="0"/>
                    </a:cubicBezTo>
                    <a:cubicBezTo>
                      <a:pt x="10800" y="0"/>
                      <a:pt x="10800" y="0"/>
                      <a:pt x="216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8570" name="Freeform 694"/>
              <p:cNvSpPr/>
              <p:nvPr/>
            </p:nvSpPr>
            <p:spPr>
              <a:xfrm>
                <a:off x="77549" y="54652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9872" fill="norm" stroke="1" extrusionOk="0">
                    <a:moveTo>
                      <a:pt x="12343" y="12000"/>
                    </a:moveTo>
                    <a:cubicBezTo>
                      <a:pt x="12343" y="9600"/>
                      <a:pt x="12343" y="9600"/>
                      <a:pt x="12343" y="9600"/>
                    </a:cubicBezTo>
                    <a:cubicBezTo>
                      <a:pt x="9257" y="9600"/>
                      <a:pt x="6171" y="9600"/>
                      <a:pt x="6171" y="7200"/>
                    </a:cubicBezTo>
                    <a:cubicBezTo>
                      <a:pt x="3086" y="7200"/>
                      <a:pt x="3086" y="4800"/>
                      <a:pt x="0" y="4800"/>
                    </a:cubicBezTo>
                    <a:cubicBezTo>
                      <a:pt x="0" y="4800"/>
                      <a:pt x="0" y="4800"/>
                      <a:pt x="0" y="2400"/>
                    </a:cubicBezTo>
                    <a:cubicBezTo>
                      <a:pt x="3086" y="2400"/>
                      <a:pt x="3086" y="2400"/>
                      <a:pt x="6171" y="0"/>
                    </a:cubicBezTo>
                    <a:cubicBezTo>
                      <a:pt x="9257" y="2400"/>
                      <a:pt x="12343" y="0"/>
                      <a:pt x="15429" y="2400"/>
                    </a:cubicBezTo>
                    <a:cubicBezTo>
                      <a:pt x="15429" y="4800"/>
                      <a:pt x="15429" y="4800"/>
                      <a:pt x="15429" y="7200"/>
                    </a:cubicBezTo>
                    <a:cubicBezTo>
                      <a:pt x="15429" y="7200"/>
                      <a:pt x="15429" y="9600"/>
                      <a:pt x="18514" y="9600"/>
                    </a:cubicBezTo>
                    <a:cubicBezTo>
                      <a:pt x="18514" y="9600"/>
                      <a:pt x="21600" y="9600"/>
                      <a:pt x="21600" y="12000"/>
                    </a:cubicBezTo>
                    <a:cubicBezTo>
                      <a:pt x="21600" y="12000"/>
                      <a:pt x="21600" y="14400"/>
                      <a:pt x="21600" y="14400"/>
                    </a:cubicBezTo>
                    <a:cubicBezTo>
                      <a:pt x="21600" y="14400"/>
                      <a:pt x="21600" y="16800"/>
                      <a:pt x="21600" y="16800"/>
                    </a:cubicBezTo>
                    <a:cubicBezTo>
                      <a:pt x="21600" y="16800"/>
                      <a:pt x="21600" y="16800"/>
                      <a:pt x="21600" y="16800"/>
                    </a:cubicBezTo>
                    <a:cubicBezTo>
                      <a:pt x="18514" y="16800"/>
                      <a:pt x="21600" y="21600"/>
                      <a:pt x="18514" y="19200"/>
                    </a:cubicBezTo>
                    <a:cubicBezTo>
                      <a:pt x="15429" y="19200"/>
                      <a:pt x="18514" y="19200"/>
                      <a:pt x="18514" y="16800"/>
                    </a:cubicBezTo>
                    <a:cubicBezTo>
                      <a:pt x="18514" y="16800"/>
                      <a:pt x="18514" y="16800"/>
                      <a:pt x="18514" y="16800"/>
                    </a:cubicBezTo>
                    <a:cubicBezTo>
                      <a:pt x="18514" y="16800"/>
                      <a:pt x="18514" y="14400"/>
                      <a:pt x="18514" y="14400"/>
                    </a:cubicBezTo>
                    <a:cubicBezTo>
                      <a:pt x="15429" y="14400"/>
                      <a:pt x="12343" y="14400"/>
                      <a:pt x="12343" y="120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8571" name="Freeform 695"/>
              <p:cNvSpPr/>
              <p:nvPr/>
            </p:nvSpPr>
            <p:spPr>
              <a:xfrm>
                <a:off x="79645" y="60719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0"/>
                    </a:moveTo>
                    <a:cubicBezTo>
                      <a:pt x="21600" y="7200"/>
                      <a:pt x="21600" y="7200"/>
                      <a:pt x="21600" y="7200"/>
                    </a:cubicBezTo>
                    <a:cubicBezTo>
                      <a:pt x="21600" y="14400"/>
                      <a:pt x="21600" y="21600"/>
                      <a:pt x="10800" y="21600"/>
                    </a:cubicBezTo>
                    <a:cubicBezTo>
                      <a:pt x="0" y="21600"/>
                      <a:pt x="0" y="14400"/>
                      <a:pt x="0" y="14400"/>
                    </a:cubicBezTo>
                    <a:cubicBezTo>
                      <a:pt x="0" y="7200"/>
                      <a:pt x="0" y="7200"/>
                      <a:pt x="10800" y="0"/>
                    </a:cubicBezTo>
                    <a:cubicBezTo>
                      <a:pt x="10800" y="0"/>
                      <a:pt x="10800" y="0"/>
                      <a:pt x="216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8572" name="Freeform 696"/>
              <p:cNvSpPr/>
              <p:nvPr/>
            </p:nvSpPr>
            <p:spPr>
              <a:xfrm>
                <a:off x="81409" y="63318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7382" fill="norm" stroke="1" extrusionOk="0">
                    <a:moveTo>
                      <a:pt x="21600" y="10182"/>
                    </a:moveTo>
                    <a:cubicBezTo>
                      <a:pt x="21600" y="10182"/>
                      <a:pt x="10800" y="17382"/>
                      <a:pt x="0" y="17382"/>
                    </a:cubicBezTo>
                    <a:cubicBezTo>
                      <a:pt x="0" y="17382"/>
                      <a:pt x="0" y="10182"/>
                      <a:pt x="0" y="10182"/>
                    </a:cubicBezTo>
                    <a:cubicBezTo>
                      <a:pt x="0" y="2982"/>
                      <a:pt x="0" y="-4218"/>
                      <a:pt x="10800" y="2982"/>
                    </a:cubicBezTo>
                    <a:cubicBezTo>
                      <a:pt x="10800" y="2982"/>
                      <a:pt x="10800" y="2982"/>
                      <a:pt x="21600" y="10182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8573" name="Oval 697"/>
              <p:cNvSpPr/>
              <p:nvPr/>
            </p:nvSpPr>
            <p:spPr>
              <a:xfrm>
                <a:off x="83174" y="58182"/>
                <a:ext cx="12701" cy="12701"/>
              </a:xfrm>
              <a:prstGeom prst="ellipse">
                <a:avLst/>
              </a:pr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8574" name="Freeform 698"/>
              <p:cNvSpPr/>
              <p:nvPr/>
            </p:nvSpPr>
            <p:spPr>
              <a:xfrm>
                <a:off x="6129" y="0"/>
                <a:ext cx="284164" cy="13062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566" fill="norm" stroke="1" extrusionOk="0">
                    <a:moveTo>
                      <a:pt x="0" y="0"/>
                    </a:moveTo>
                    <a:cubicBezTo>
                      <a:pt x="0" y="12804"/>
                      <a:pt x="0" y="12804"/>
                      <a:pt x="0" y="12804"/>
                    </a:cubicBezTo>
                    <a:cubicBezTo>
                      <a:pt x="135" y="12510"/>
                      <a:pt x="270" y="12217"/>
                      <a:pt x="315" y="12217"/>
                    </a:cubicBezTo>
                    <a:cubicBezTo>
                      <a:pt x="630" y="12413"/>
                      <a:pt x="1125" y="13683"/>
                      <a:pt x="1170" y="13879"/>
                    </a:cubicBezTo>
                    <a:cubicBezTo>
                      <a:pt x="1260" y="14074"/>
                      <a:pt x="1305" y="14270"/>
                      <a:pt x="1395" y="14465"/>
                    </a:cubicBezTo>
                    <a:cubicBezTo>
                      <a:pt x="1440" y="14661"/>
                      <a:pt x="1485" y="14856"/>
                      <a:pt x="1575" y="15052"/>
                    </a:cubicBezTo>
                    <a:cubicBezTo>
                      <a:pt x="1620" y="15247"/>
                      <a:pt x="1710" y="15345"/>
                      <a:pt x="1755" y="15540"/>
                    </a:cubicBezTo>
                    <a:cubicBezTo>
                      <a:pt x="1800" y="15736"/>
                      <a:pt x="1890" y="15833"/>
                      <a:pt x="1980" y="15931"/>
                    </a:cubicBezTo>
                    <a:cubicBezTo>
                      <a:pt x="2070" y="16127"/>
                      <a:pt x="2160" y="16224"/>
                      <a:pt x="2250" y="16420"/>
                    </a:cubicBezTo>
                    <a:cubicBezTo>
                      <a:pt x="2430" y="16713"/>
                      <a:pt x="2610" y="17006"/>
                      <a:pt x="2835" y="17300"/>
                    </a:cubicBezTo>
                    <a:cubicBezTo>
                      <a:pt x="3150" y="17690"/>
                      <a:pt x="3375" y="18570"/>
                      <a:pt x="3510" y="19157"/>
                    </a:cubicBezTo>
                    <a:cubicBezTo>
                      <a:pt x="3555" y="19450"/>
                      <a:pt x="3600" y="19743"/>
                      <a:pt x="3735" y="19938"/>
                    </a:cubicBezTo>
                    <a:cubicBezTo>
                      <a:pt x="3960" y="20232"/>
                      <a:pt x="4050" y="20720"/>
                      <a:pt x="3960" y="21209"/>
                    </a:cubicBezTo>
                    <a:cubicBezTo>
                      <a:pt x="3960" y="21307"/>
                      <a:pt x="4005" y="21405"/>
                      <a:pt x="4005" y="21405"/>
                    </a:cubicBezTo>
                    <a:cubicBezTo>
                      <a:pt x="4005" y="21600"/>
                      <a:pt x="4050" y="21600"/>
                      <a:pt x="4095" y="21502"/>
                    </a:cubicBezTo>
                    <a:cubicBezTo>
                      <a:pt x="4140" y="21405"/>
                      <a:pt x="4185" y="21307"/>
                      <a:pt x="4230" y="21111"/>
                    </a:cubicBezTo>
                    <a:cubicBezTo>
                      <a:pt x="4275" y="20916"/>
                      <a:pt x="4365" y="20720"/>
                      <a:pt x="4410" y="20525"/>
                    </a:cubicBezTo>
                    <a:cubicBezTo>
                      <a:pt x="4545" y="20134"/>
                      <a:pt x="4635" y="19841"/>
                      <a:pt x="4770" y="19450"/>
                    </a:cubicBezTo>
                    <a:cubicBezTo>
                      <a:pt x="4860" y="19254"/>
                      <a:pt x="4950" y="19059"/>
                      <a:pt x="4995" y="18863"/>
                    </a:cubicBezTo>
                    <a:cubicBezTo>
                      <a:pt x="5040" y="18766"/>
                      <a:pt x="5085" y="18668"/>
                      <a:pt x="5130" y="18472"/>
                    </a:cubicBezTo>
                    <a:cubicBezTo>
                      <a:pt x="5175" y="18375"/>
                      <a:pt x="5220" y="18277"/>
                      <a:pt x="5220" y="18179"/>
                    </a:cubicBezTo>
                    <a:cubicBezTo>
                      <a:pt x="5355" y="17984"/>
                      <a:pt x="5625" y="16811"/>
                      <a:pt x="5805" y="16615"/>
                    </a:cubicBezTo>
                    <a:cubicBezTo>
                      <a:pt x="5895" y="16615"/>
                      <a:pt x="5985" y="16518"/>
                      <a:pt x="6120" y="16518"/>
                    </a:cubicBezTo>
                    <a:cubicBezTo>
                      <a:pt x="6255" y="16518"/>
                      <a:pt x="6435" y="16615"/>
                      <a:pt x="6570" y="16811"/>
                    </a:cubicBezTo>
                    <a:cubicBezTo>
                      <a:pt x="6750" y="17006"/>
                      <a:pt x="6930" y="17104"/>
                      <a:pt x="7110" y="17300"/>
                    </a:cubicBezTo>
                    <a:cubicBezTo>
                      <a:pt x="7335" y="17300"/>
                      <a:pt x="7560" y="17593"/>
                      <a:pt x="7785" y="17593"/>
                    </a:cubicBezTo>
                    <a:cubicBezTo>
                      <a:pt x="7920" y="17690"/>
                      <a:pt x="8055" y="17788"/>
                      <a:pt x="8190" y="17788"/>
                    </a:cubicBezTo>
                    <a:cubicBezTo>
                      <a:pt x="8235" y="17886"/>
                      <a:pt x="8325" y="17886"/>
                      <a:pt x="8370" y="17886"/>
                    </a:cubicBezTo>
                    <a:cubicBezTo>
                      <a:pt x="8460" y="17886"/>
                      <a:pt x="8505" y="17690"/>
                      <a:pt x="8595" y="17690"/>
                    </a:cubicBezTo>
                    <a:cubicBezTo>
                      <a:pt x="8820" y="17690"/>
                      <a:pt x="9045" y="17495"/>
                      <a:pt x="9135" y="17104"/>
                    </a:cubicBezTo>
                    <a:cubicBezTo>
                      <a:pt x="9270" y="16518"/>
                      <a:pt x="9495" y="16224"/>
                      <a:pt x="9720" y="15931"/>
                    </a:cubicBezTo>
                    <a:cubicBezTo>
                      <a:pt x="9900" y="15638"/>
                      <a:pt x="10080" y="15443"/>
                      <a:pt x="10260" y="15052"/>
                    </a:cubicBezTo>
                    <a:cubicBezTo>
                      <a:pt x="10350" y="14954"/>
                      <a:pt x="10440" y="14758"/>
                      <a:pt x="10485" y="14563"/>
                    </a:cubicBezTo>
                    <a:cubicBezTo>
                      <a:pt x="10665" y="14172"/>
                      <a:pt x="10845" y="13781"/>
                      <a:pt x="10980" y="13390"/>
                    </a:cubicBezTo>
                    <a:cubicBezTo>
                      <a:pt x="11070" y="13097"/>
                      <a:pt x="11205" y="12901"/>
                      <a:pt x="11250" y="12608"/>
                    </a:cubicBezTo>
                    <a:cubicBezTo>
                      <a:pt x="11430" y="12217"/>
                      <a:pt x="11565" y="11826"/>
                      <a:pt x="11700" y="11435"/>
                    </a:cubicBezTo>
                    <a:cubicBezTo>
                      <a:pt x="11790" y="11240"/>
                      <a:pt x="11835" y="11142"/>
                      <a:pt x="11925" y="10947"/>
                    </a:cubicBezTo>
                    <a:cubicBezTo>
                      <a:pt x="12060" y="10556"/>
                      <a:pt x="12240" y="10067"/>
                      <a:pt x="12375" y="9676"/>
                    </a:cubicBezTo>
                    <a:cubicBezTo>
                      <a:pt x="12465" y="9383"/>
                      <a:pt x="12600" y="9090"/>
                      <a:pt x="12690" y="8894"/>
                    </a:cubicBezTo>
                    <a:cubicBezTo>
                      <a:pt x="12825" y="8503"/>
                      <a:pt x="13005" y="8112"/>
                      <a:pt x="13140" y="7721"/>
                    </a:cubicBezTo>
                    <a:cubicBezTo>
                      <a:pt x="13275" y="7428"/>
                      <a:pt x="13410" y="7135"/>
                      <a:pt x="13500" y="6842"/>
                    </a:cubicBezTo>
                    <a:cubicBezTo>
                      <a:pt x="13545" y="6646"/>
                      <a:pt x="14175" y="4985"/>
                      <a:pt x="14355" y="4985"/>
                    </a:cubicBezTo>
                    <a:cubicBezTo>
                      <a:pt x="14670" y="4985"/>
                      <a:pt x="15255" y="6646"/>
                      <a:pt x="15435" y="7037"/>
                    </a:cubicBezTo>
                    <a:cubicBezTo>
                      <a:pt x="15660" y="7428"/>
                      <a:pt x="15840" y="7624"/>
                      <a:pt x="15930" y="7819"/>
                    </a:cubicBezTo>
                    <a:cubicBezTo>
                      <a:pt x="16065" y="8014"/>
                      <a:pt x="16200" y="8210"/>
                      <a:pt x="16335" y="8405"/>
                    </a:cubicBezTo>
                    <a:cubicBezTo>
                      <a:pt x="16425" y="8503"/>
                      <a:pt x="16515" y="8796"/>
                      <a:pt x="16605" y="8894"/>
                    </a:cubicBezTo>
                    <a:cubicBezTo>
                      <a:pt x="16785" y="9090"/>
                      <a:pt x="16965" y="9285"/>
                      <a:pt x="17100" y="9676"/>
                    </a:cubicBezTo>
                    <a:cubicBezTo>
                      <a:pt x="17145" y="9871"/>
                      <a:pt x="17235" y="9676"/>
                      <a:pt x="17280" y="9774"/>
                    </a:cubicBezTo>
                    <a:cubicBezTo>
                      <a:pt x="17325" y="9871"/>
                      <a:pt x="17415" y="9969"/>
                      <a:pt x="17505" y="9969"/>
                    </a:cubicBezTo>
                    <a:cubicBezTo>
                      <a:pt x="17595" y="10067"/>
                      <a:pt x="17685" y="10067"/>
                      <a:pt x="17775" y="10067"/>
                    </a:cubicBezTo>
                    <a:cubicBezTo>
                      <a:pt x="17955" y="10067"/>
                      <a:pt x="18090" y="10165"/>
                      <a:pt x="18225" y="10262"/>
                    </a:cubicBezTo>
                    <a:cubicBezTo>
                      <a:pt x="18315" y="10262"/>
                      <a:pt x="18360" y="10360"/>
                      <a:pt x="18450" y="10458"/>
                    </a:cubicBezTo>
                    <a:cubicBezTo>
                      <a:pt x="18585" y="10653"/>
                      <a:pt x="18675" y="10849"/>
                      <a:pt x="18765" y="11044"/>
                    </a:cubicBezTo>
                    <a:cubicBezTo>
                      <a:pt x="18855" y="11240"/>
                      <a:pt x="18900" y="11435"/>
                      <a:pt x="18900" y="11729"/>
                    </a:cubicBezTo>
                    <a:cubicBezTo>
                      <a:pt x="18900" y="11924"/>
                      <a:pt x="19035" y="13390"/>
                      <a:pt x="19080" y="13586"/>
                    </a:cubicBezTo>
                    <a:cubicBezTo>
                      <a:pt x="19215" y="14367"/>
                      <a:pt x="19395" y="15149"/>
                      <a:pt x="19485" y="15931"/>
                    </a:cubicBezTo>
                    <a:cubicBezTo>
                      <a:pt x="19485" y="16127"/>
                      <a:pt x="19530" y="16420"/>
                      <a:pt x="19575" y="16615"/>
                    </a:cubicBezTo>
                    <a:cubicBezTo>
                      <a:pt x="19620" y="16909"/>
                      <a:pt x="19665" y="17104"/>
                      <a:pt x="19710" y="17397"/>
                    </a:cubicBezTo>
                    <a:cubicBezTo>
                      <a:pt x="19710" y="17397"/>
                      <a:pt x="19710" y="17397"/>
                      <a:pt x="19710" y="17397"/>
                    </a:cubicBezTo>
                    <a:cubicBezTo>
                      <a:pt x="19755" y="17300"/>
                      <a:pt x="19800" y="17300"/>
                      <a:pt x="19800" y="17202"/>
                    </a:cubicBezTo>
                    <a:cubicBezTo>
                      <a:pt x="20025" y="16518"/>
                      <a:pt x="20250" y="15736"/>
                      <a:pt x="20475" y="15052"/>
                    </a:cubicBezTo>
                    <a:cubicBezTo>
                      <a:pt x="20565" y="14661"/>
                      <a:pt x="20655" y="14270"/>
                      <a:pt x="20745" y="13879"/>
                    </a:cubicBezTo>
                    <a:cubicBezTo>
                      <a:pt x="20790" y="13683"/>
                      <a:pt x="21240" y="11631"/>
                      <a:pt x="21375" y="11533"/>
                    </a:cubicBezTo>
                    <a:cubicBezTo>
                      <a:pt x="21420" y="11435"/>
                      <a:pt x="21465" y="11435"/>
                      <a:pt x="21510" y="11338"/>
                    </a:cubicBezTo>
                    <a:cubicBezTo>
                      <a:pt x="21510" y="11338"/>
                      <a:pt x="21600" y="11338"/>
                      <a:pt x="21600" y="11338"/>
                    </a:cubicBezTo>
                    <a:cubicBezTo>
                      <a:pt x="21600" y="0"/>
                      <a:pt x="21600" y="0"/>
                      <a:pt x="21600" y="0"/>
                    </a:cubicBezTo>
                    <a:lnTo>
                      <a:pt x="0" y="0"/>
                    </a:lnTo>
                    <a:close/>
                    <a:moveTo>
                      <a:pt x="7470" y="12608"/>
                    </a:moveTo>
                    <a:cubicBezTo>
                      <a:pt x="7470" y="12608"/>
                      <a:pt x="7425" y="12608"/>
                      <a:pt x="7425" y="12510"/>
                    </a:cubicBezTo>
                    <a:cubicBezTo>
                      <a:pt x="7425" y="12510"/>
                      <a:pt x="7380" y="12413"/>
                      <a:pt x="7335" y="12413"/>
                    </a:cubicBezTo>
                    <a:cubicBezTo>
                      <a:pt x="7335" y="12413"/>
                      <a:pt x="7335" y="12413"/>
                      <a:pt x="7335" y="12413"/>
                    </a:cubicBezTo>
                    <a:cubicBezTo>
                      <a:pt x="7335" y="12510"/>
                      <a:pt x="7335" y="12510"/>
                      <a:pt x="7380" y="12608"/>
                    </a:cubicBezTo>
                    <a:cubicBezTo>
                      <a:pt x="7380" y="12608"/>
                      <a:pt x="7380" y="12608"/>
                      <a:pt x="7380" y="12706"/>
                    </a:cubicBezTo>
                    <a:cubicBezTo>
                      <a:pt x="7335" y="12706"/>
                      <a:pt x="7335" y="12706"/>
                      <a:pt x="7290" y="12706"/>
                    </a:cubicBezTo>
                    <a:cubicBezTo>
                      <a:pt x="7290" y="12706"/>
                      <a:pt x="7245" y="12608"/>
                      <a:pt x="7245" y="12608"/>
                    </a:cubicBezTo>
                    <a:cubicBezTo>
                      <a:pt x="7245" y="12608"/>
                      <a:pt x="7200" y="12510"/>
                      <a:pt x="7200" y="12510"/>
                    </a:cubicBezTo>
                    <a:cubicBezTo>
                      <a:pt x="7155" y="12510"/>
                      <a:pt x="7155" y="12510"/>
                      <a:pt x="7155" y="12510"/>
                    </a:cubicBezTo>
                    <a:cubicBezTo>
                      <a:pt x="7110" y="12510"/>
                      <a:pt x="7155" y="12510"/>
                      <a:pt x="7155" y="12608"/>
                    </a:cubicBezTo>
                    <a:cubicBezTo>
                      <a:pt x="7155" y="12706"/>
                      <a:pt x="7200" y="12804"/>
                      <a:pt x="7200" y="12901"/>
                    </a:cubicBezTo>
                    <a:cubicBezTo>
                      <a:pt x="7200" y="12901"/>
                      <a:pt x="7200" y="12901"/>
                      <a:pt x="7200" y="12901"/>
                    </a:cubicBezTo>
                    <a:cubicBezTo>
                      <a:pt x="7200" y="12999"/>
                      <a:pt x="7155" y="12999"/>
                      <a:pt x="7155" y="12901"/>
                    </a:cubicBezTo>
                    <a:cubicBezTo>
                      <a:pt x="7110" y="12901"/>
                      <a:pt x="7110" y="12804"/>
                      <a:pt x="7065" y="12706"/>
                    </a:cubicBezTo>
                    <a:cubicBezTo>
                      <a:pt x="7020" y="12608"/>
                      <a:pt x="6975" y="12608"/>
                      <a:pt x="6975" y="12510"/>
                    </a:cubicBezTo>
                    <a:cubicBezTo>
                      <a:pt x="6975" y="12510"/>
                      <a:pt x="6975" y="12510"/>
                      <a:pt x="6930" y="12510"/>
                    </a:cubicBezTo>
                    <a:cubicBezTo>
                      <a:pt x="6930" y="12510"/>
                      <a:pt x="6930" y="12510"/>
                      <a:pt x="6930" y="12510"/>
                    </a:cubicBezTo>
                    <a:cubicBezTo>
                      <a:pt x="6975" y="12608"/>
                      <a:pt x="6975" y="12706"/>
                      <a:pt x="6975" y="12804"/>
                    </a:cubicBezTo>
                    <a:cubicBezTo>
                      <a:pt x="7020" y="12901"/>
                      <a:pt x="7020" y="12901"/>
                      <a:pt x="6975" y="12999"/>
                    </a:cubicBezTo>
                    <a:cubicBezTo>
                      <a:pt x="6975" y="12999"/>
                      <a:pt x="6930" y="12999"/>
                      <a:pt x="6930" y="12901"/>
                    </a:cubicBezTo>
                    <a:cubicBezTo>
                      <a:pt x="6885" y="12804"/>
                      <a:pt x="6840" y="12706"/>
                      <a:pt x="6840" y="12608"/>
                    </a:cubicBezTo>
                    <a:cubicBezTo>
                      <a:pt x="6840" y="12608"/>
                      <a:pt x="6795" y="12608"/>
                      <a:pt x="6795" y="12608"/>
                    </a:cubicBezTo>
                    <a:cubicBezTo>
                      <a:pt x="6795" y="12510"/>
                      <a:pt x="6795" y="12510"/>
                      <a:pt x="6795" y="12510"/>
                    </a:cubicBezTo>
                    <a:cubicBezTo>
                      <a:pt x="6795" y="12510"/>
                      <a:pt x="6750" y="12608"/>
                      <a:pt x="6750" y="12608"/>
                    </a:cubicBezTo>
                    <a:cubicBezTo>
                      <a:pt x="6750" y="12706"/>
                      <a:pt x="6750" y="12901"/>
                      <a:pt x="6750" y="12999"/>
                    </a:cubicBezTo>
                    <a:cubicBezTo>
                      <a:pt x="6750" y="12999"/>
                      <a:pt x="6750" y="13097"/>
                      <a:pt x="6750" y="13097"/>
                    </a:cubicBezTo>
                    <a:cubicBezTo>
                      <a:pt x="6750" y="13097"/>
                      <a:pt x="6705" y="13097"/>
                      <a:pt x="6705" y="12999"/>
                    </a:cubicBezTo>
                    <a:cubicBezTo>
                      <a:pt x="6660" y="12999"/>
                      <a:pt x="6615" y="12901"/>
                      <a:pt x="6570" y="12804"/>
                    </a:cubicBezTo>
                    <a:cubicBezTo>
                      <a:pt x="6525" y="12706"/>
                      <a:pt x="6480" y="12608"/>
                      <a:pt x="6390" y="12608"/>
                    </a:cubicBezTo>
                    <a:cubicBezTo>
                      <a:pt x="6390" y="12608"/>
                      <a:pt x="6345" y="12608"/>
                      <a:pt x="6345" y="12608"/>
                    </a:cubicBezTo>
                    <a:cubicBezTo>
                      <a:pt x="6300" y="12510"/>
                      <a:pt x="6255" y="12413"/>
                      <a:pt x="6165" y="12413"/>
                    </a:cubicBezTo>
                    <a:cubicBezTo>
                      <a:pt x="6165" y="12413"/>
                      <a:pt x="6120" y="12413"/>
                      <a:pt x="6120" y="12315"/>
                    </a:cubicBezTo>
                    <a:cubicBezTo>
                      <a:pt x="6030" y="12217"/>
                      <a:pt x="5985" y="12119"/>
                      <a:pt x="5895" y="11924"/>
                    </a:cubicBezTo>
                    <a:cubicBezTo>
                      <a:pt x="5850" y="11924"/>
                      <a:pt x="5850" y="11826"/>
                      <a:pt x="5760" y="11729"/>
                    </a:cubicBezTo>
                    <a:cubicBezTo>
                      <a:pt x="5760" y="11729"/>
                      <a:pt x="5760" y="11729"/>
                      <a:pt x="5715" y="11729"/>
                    </a:cubicBezTo>
                    <a:cubicBezTo>
                      <a:pt x="5715" y="11729"/>
                      <a:pt x="5670" y="11826"/>
                      <a:pt x="5670" y="11729"/>
                    </a:cubicBezTo>
                    <a:cubicBezTo>
                      <a:pt x="5625" y="11533"/>
                      <a:pt x="5580" y="11533"/>
                      <a:pt x="5535" y="11435"/>
                    </a:cubicBezTo>
                    <a:cubicBezTo>
                      <a:pt x="5490" y="11338"/>
                      <a:pt x="5445" y="11240"/>
                      <a:pt x="5400" y="11142"/>
                    </a:cubicBezTo>
                    <a:cubicBezTo>
                      <a:pt x="5355" y="11044"/>
                      <a:pt x="5310" y="10947"/>
                      <a:pt x="5310" y="10849"/>
                    </a:cubicBezTo>
                    <a:cubicBezTo>
                      <a:pt x="5265" y="10653"/>
                      <a:pt x="5175" y="10653"/>
                      <a:pt x="5130" y="10556"/>
                    </a:cubicBezTo>
                    <a:cubicBezTo>
                      <a:pt x="5040" y="10458"/>
                      <a:pt x="4995" y="10262"/>
                      <a:pt x="4950" y="10067"/>
                    </a:cubicBezTo>
                    <a:cubicBezTo>
                      <a:pt x="4950" y="10067"/>
                      <a:pt x="4950" y="9969"/>
                      <a:pt x="4905" y="9969"/>
                    </a:cubicBezTo>
                    <a:cubicBezTo>
                      <a:pt x="4860" y="9969"/>
                      <a:pt x="4860" y="9871"/>
                      <a:pt x="4815" y="9774"/>
                    </a:cubicBezTo>
                    <a:cubicBezTo>
                      <a:pt x="4770" y="9578"/>
                      <a:pt x="4680" y="9383"/>
                      <a:pt x="4635" y="9090"/>
                    </a:cubicBezTo>
                    <a:cubicBezTo>
                      <a:pt x="4590" y="9090"/>
                      <a:pt x="4590" y="9090"/>
                      <a:pt x="4590" y="9090"/>
                    </a:cubicBezTo>
                    <a:cubicBezTo>
                      <a:pt x="4545" y="9285"/>
                      <a:pt x="4500" y="9481"/>
                      <a:pt x="4455" y="9676"/>
                    </a:cubicBezTo>
                    <a:cubicBezTo>
                      <a:pt x="4455" y="9871"/>
                      <a:pt x="4410" y="10067"/>
                      <a:pt x="4365" y="10165"/>
                    </a:cubicBezTo>
                    <a:cubicBezTo>
                      <a:pt x="4320" y="10165"/>
                      <a:pt x="4320" y="10165"/>
                      <a:pt x="4275" y="10165"/>
                    </a:cubicBezTo>
                    <a:cubicBezTo>
                      <a:pt x="4275" y="10067"/>
                      <a:pt x="4230" y="10067"/>
                      <a:pt x="4230" y="10165"/>
                    </a:cubicBezTo>
                    <a:cubicBezTo>
                      <a:pt x="4185" y="10165"/>
                      <a:pt x="4185" y="10165"/>
                      <a:pt x="4140" y="10067"/>
                    </a:cubicBezTo>
                    <a:cubicBezTo>
                      <a:pt x="4140" y="10067"/>
                      <a:pt x="4095" y="10067"/>
                      <a:pt x="4050" y="10067"/>
                    </a:cubicBezTo>
                    <a:cubicBezTo>
                      <a:pt x="4005" y="10067"/>
                      <a:pt x="4005" y="9969"/>
                      <a:pt x="3960" y="9969"/>
                    </a:cubicBezTo>
                    <a:cubicBezTo>
                      <a:pt x="3960" y="9871"/>
                      <a:pt x="3915" y="9871"/>
                      <a:pt x="3870" y="9871"/>
                    </a:cubicBezTo>
                    <a:cubicBezTo>
                      <a:pt x="3870" y="9774"/>
                      <a:pt x="3825" y="9774"/>
                      <a:pt x="3825" y="9676"/>
                    </a:cubicBezTo>
                    <a:cubicBezTo>
                      <a:pt x="3825" y="9578"/>
                      <a:pt x="3825" y="9578"/>
                      <a:pt x="3780" y="9481"/>
                    </a:cubicBezTo>
                    <a:cubicBezTo>
                      <a:pt x="3780" y="9383"/>
                      <a:pt x="3735" y="9383"/>
                      <a:pt x="3735" y="9285"/>
                    </a:cubicBezTo>
                    <a:cubicBezTo>
                      <a:pt x="3780" y="9187"/>
                      <a:pt x="3735" y="9187"/>
                      <a:pt x="3735" y="9187"/>
                    </a:cubicBezTo>
                    <a:cubicBezTo>
                      <a:pt x="3735" y="9187"/>
                      <a:pt x="3690" y="9187"/>
                      <a:pt x="3690" y="9090"/>
                    </a:cubicBezTo>
                    <a:cubicBezTo>
                      <a:pt x="3690" y="9090"/>
                      <a:pt x="3735" y="8992"/>
                      <a:pt x="3735" y="8992"/>
                    </a:cubicBezTo>
                    <a:cubicBezTo>
                      <a:pt x="3735" y="8894"/>
                      <a:pt x="3690" y="8894"/>
                      <a:pt x="3690" y="8796"/>
                    </a:cubicBezTo>
                    <a:cubicBezTo>
                      <a:pt x="3690" y="8796"/>
                      <a:pt x="3690" y="8699"/>
                      <a:pt x="3690" y="8699"/>
                    </a:cubicBezTo>
                    <a:cubicBezTo>
                      <a:pt x="3690" y="8601"/>
                      <a:pt x="3690" y="8601"/>
                      <a:pt x="3690" y="8503"/>
                    </a:cubicBezTo>
                    <a:cubicBezTo>
                      <a:pt x="3690" y="8503"/>
                      <a:pt x="3645" y="8503"/>
                      <a:pt x="3690" y="8405"/>
                    </a:cubicBezTo>
                    <a:cubicBezTo>
                      <a:pt x="3690" y="8405"/>
                      <a:pt x="3690" y="8308"/>
                      <a:pt x="3735" y="8308"/>
                    </a:cubicBezTo>
                    <a:cubicBezTo>
                      <a:pt x="3780" y="8308"/>
                      <a:pt x="3825" y="8210"/>
                      <a:pt x="3870" y="8210"/>
                    </a:cubicBezTo>
                    <a:cubicBezTo>
                      <a:pt x="3960" y="8112"/>
                      <a:pt x="4050" y="8112"/>
                      <a:pt x="4140" y="8014"/>
                    </a:cubicBezTo>
                    <a:cubicBezTo>
                      <a:pt x="4185" y="8014"/>
                      <a:pt x="4185" y="7917"/>
                      <a:pt x="4140" y="7917"/>
                    </a:cubicBezTo>
                    <a:cubicBezTo>
                      <a:pt x="4140" y="7721"/>
                      <a:pt x="4095" y="7624"/>
                      <a:pt x="4050" y="7526"/>
                    </a:cubicBezTo>
                    <a:cubicBezTo>
                      <a:pt x="4005" y="7428"/>
                      <a:pt x="3960" y="7330"/>
                      <a:pt x="3915" y="7330"/>
                    </a:cubicBezTo>
                    <a:cubicBezTo>
                      <a:pt x="3825" y="7233"/>
                      <a:pt x="3780" y="7233"/>
                      <a:pt x="3780" y="7037"/>
                    </a:cubicBezTo>
                    <a:cubicBezTo>
                      <a:pt x="3780" y="7037"/>
                      <a:pt x="3780" y="6939"/>
                      <a:pt x="3780" y="6939"/>
                    </a:cubicBezTo>
                    <a:cubicBezTo>
                      <a:pt x="3825" y="6744"/>
                      <a:pt x="3780" y="6646"/>
                      <a:pt x="3735" y="6548"/>
                    </a:cubicBezTo>
                    <a:cubicBezTo>
                      <a:pt x="3690" y="6451"/>
                      <a:pt x="3645" y="6353"/>
                      <a:pt x="3645" y="6255"/>
                    </a:cubicBezTo>
                    <a:cubicBezTo>
                      <a:pt x="3600" y="6157"/>
                      <a:pt x="3555" y="6060"/>
                      <a:pt x="3555" y="5962"/>
                    </a:cubicBezTo>
                    <a:cubicBezTo>
                      <a:pt x="3555" y="5864"/>
                      <a:pt x="3555" y="5767"/>
                      <a:pt x="3510" y="5669"/>
                    </a:cubicBezTo>
                    <a:cubicBezTo>
                      <a:pt x="3465" y="5571"/>
                      <a:pt x="3465" y="5473"/>
                      <a:pt x="3465" y="5376"/>
                    </a:cubicBezTo>
                    <a:cubicBezTo>
                      <a:pt x="3420" y="5376"/>
                      <a:pt x="3420" y="5278"/>
                      <a:pt x="3465" y="5278"/>
                    </a:cubicBezTo>
                    <a:cubicBezTo>
                      <a:pt x="3465" y="5082"/>
                      <a:pt x="3465" y="4985"/>
                      <a:pt x="3420" y="4887"/>
                    </a:cubicBezTo>
                    <a:cubicBezTo>
                      <a:pt x="3375" y="4691"/>
                      <a:pt x="3375" y="4496"/>
                      <a:pt x="3285" y="4300"/>
                    </a:cubicBezTo>
                    <a:cubicBezTo>
                      <a:pt x="3285" y="4300"/>
                      <a:pt x="3285" y="4203"/>
                      <a:pt x="3285" y="4105"/>
                    </a:cubicBezTo>
                    <a:cubicBezTo>
                      <a:pt x="3330" y="4105"/>
                      <a:pt x="3330" y="4007"/>
                      <a:pt x="3285" y="3910"/>
                    </a:cubicBezTo>
                    <a:cubicBezTo>
                      <a:pt x="3240" y="3812"/>
                      <a:pt x="3240" y="3714"/>
                      <a:pt x="3285" y="3519"/>
                    </a:cubicBezTo>
                    <a:cubicBezTo>
                      <a:pt x="3285" y="3519"/>
                      <a:pt x="3285" y="3519"/>
                      <a:pt x="3285" y="3421"/>
                    </a:cubicBezTo>
                    <a:cubicBezTo>
                      <a:pt x="3285" y="3421"/>
                      <a:pt x="3330" y="3323"/>
                      <a:pt x="3330" y="3323"/>
                    </a:cubicBezTo>
                    <a:cubicBezTo>
                      <a:pt x="3285" y="3225"/>
                      <a:pt x="3285" y="3225"/>
                      <a:pt x="3285" y="3128"/>
                    </a:cubicBezTo>
                    <a:cubicBezTo>
                      <a:pt x="3240" y="3128"/>
                      <a:pt x="3195" y="3030"/>
                      <a:pt x="3195" y="2932"/>
                    </a:cubicBezTo>
                    <a:cubicBezTo>
                      <a:pt x="3150" y="2932"/>
                      <a:pt x="3150" y="2834"/>
                      <a:pt x="3150" y="2834"/>
                    </a:cubicBezTo>
                    <a:cubicBezTo>
                      <a:pt x="3195" y="2737"/>
                      <a:pt x="3195" y="2737"/>
                      <a:pt x="3240" y="2737"/>
                    </a:cubicBezTo>
                    <a:cubicBezTo>
                      <a:pt x="3240" y="2834"/>
                      <a:pt x="3285" y="2834"/>
                      <a:pt x="3330" y="2834"/>
                    </a:cubicBezTo>
                    <a:cubicBezTo>
                      <a:pt x="3375" y="2932"/>
                      <a:pt x="3375" y="2932"/>
                      <a:pt x="3420" y="2932"/>
                    </a:cubicBezTo>
                    <a:cubicBezTo>
                      <a:pt x="3420" y="2932"/>
                      <a:pt x="3420" y="2932"/>
                      <a:pt x="3420" y="2932"/>
                    </a:cubicBezTo>
                    <a:cubicBezTo>
                      <a:pt x="3420" y="2932"/>
                      <a:pt x="3420" y="2932"/>
                      <a:pt x="3420" y="2932"/>
                    </a:cubicBezTo>
                    <a:cubicBezTo>
                      <a:pt x="3420" y="2834"/>
                      <a:pt x="3420" y="2834"/>
                      <a:pt x="3375" y="2834"/>
                    </a:cubicBezTo>
                    <a:cubicBezTo>
                      <a:pt x="3375" y="2737"/>
                      <a:pt x="3330" y="2639"/>
                      <a:pt x="3285" y="2541"/>
                    </a:cubicBezTo>
                    <a:cubicBezTo>
                      <a:pt x="3285" y="2443"/>
                      <a:pt x="3285" y="2443"/>
                      <a:pt x="3285" y="2346"/>
                    </a:cubicBezTo>
                    <a:cubicBezTo>
                      <a:pt x="3330" y="2346"/>
                      <a:pt x="3375" y="2346"/>
                      <a:pt x="3375" y="2346"/>
                    </a:cubicBezTo>
                    <a:cubicBezTo>
                      <a:pt x="3420" y="2443"/>
                      <a:pt x="3465" y="2541"/>
                      <a:pt x="3465" y="2541"/>
                    </a:cubicBezTo>
                    <a:cubicBezTo>
                      <a:pt x="3510" y="2541"/>
                      <a:pt x="3510" y="2541"/>
                      <a:pt x="3510" y="2541"/>
                    </a:cubicBezTo>
                    <a:cubicBezTo>
                      <a:pt x="3510" y="2541"/>
                      <a:pt x="3510" y="2541"/>
                      <a:pt x="3510" y="2541"/>
                    </a:cubicBezTo>
                    <a:cubicBezTo>
                      <a:pt x="3465" y="2346"/>
                      <a:pt x="3420" y="2248"/>
                      <a:pt x="3375" y="2052"/>
                    </a:cubicBezTo>
                    <a:cubicBezTo>
                      <a:pt x="3375" y="2052"/>
                      <a:pt x="3375" y="2052"/>
                      <a:pt x="3375" y="1955"/>
                    </a:cubicBezTo>
                    <a:cubicBezTo>
                      <a:pt x="3420" y="1955"/>
                      <a:pt x="3420" y="1955"/>
                      <a:pt x="3465" y="1955"/>
                    </a:cubicBezTo>
                    <a:cubicBezTo>
                      <a:pt x="3465" y="2052"/>
                      <a:pt x="3510" y="2052"/>
                      <a:pt x="3555" y="2150"/>
                    </a:cubicBezTo>
                    <a:cubicBezTo>
                      <a:pt x="3555" y="2150"/>
                      <a:pt x="3555" y="2150"/>
                      <a:pt x="3555" y="2150"/>
                    </a:cubicBezTo>
                    <a:cubicBezTo>
                      <a:pt x="3555" y="2150"/>
                      <a:pt x="3555" y="2150"/>
                      <a:pt x="3555" y="2150"/>
                    </a:cubicBezTo>
                    <a:cubicBezTo>
                      <a:pt x="3555" y="1955"/>
                      <a:pt x="3510" y="1857"/>
                      <a:pt x="3510" y="1759"/>
                    </a:cubicBezTo>
                    <a:cubicBezTo>
                      <a:pt x="3510" y="1759"/>
                      <a:pt x="3510" y="1662"/>
                      <a:pt x="3510" y="1662"/>
                    </a:cubicBezTo>
                    <a:cubicBezTo>
                      <a:pt x="3510" y="1662"/>
                      <a:pt x="3555" y="1662"/>
                      <a:pt x="3555" y="1662"/>
                    </a:cubicBezTo>
                    <a:cubicBezTo>
                      <a:pt x="3600" y="1662"/>
                      <a:pt x="3600" y="1759"/>
                      <a:pt x="3600" y="1759"/>
                    </a:cubicBezTo>
                    <a:cubicBezTo>
                      <a:pt x="3600" y="1857"/>
                      <a:pt x="3600" y="1857"/>
                      <a:pt x="3645" y="1857"/>
                    </a:cubicBezTo>
                    <a:cubicBezTo>
                      <a:pt x="3645" y="1857"/>
                      <a:pt x="3645" y="1857"/>
                      <a:pt x="3645" y="1857"/>
                    </a:cubicBezTo>
                    <a:cubicBezTo>
                      <a:pt x="3645" y="1857"/>
                      <a:pt x="3645" y="1857"/>
                      <a:pt x="3645" y="1857"/>
                    </a:cubicBezTo>
                    <a:cubicBezTo>
                      <a:pt x="3645" y="1759"/>
                      <a:pt x="3600" y="1662"/>
                      <a:pt x="3600" y="1564"/>
                    </a:cubicBezTo>
                    <a:cubicBezTo>
                      <a:pt x="3600" y="1466"/>
                      <a:pt x="3645" y="1466"/>
                      <a:pt x="3645" y="1466"/>
                    </a:cubicBezTo>
                    <a:cubicBezTo>
                      <a:pt x="3645" y="1466"/>
                      <a:pt x="3645" y="1466"/>
                      <a:pt x="3645" y="1466"/>
                    </a:cubicBezTo>
                    <a:cubicBezTo>
                      <a:pt x="3690" y="1564"/>
                      <a:pt x="3735" y="1564"/>
                      <a:pt x="3735" y="1662"/>
                    </a:cubicBezTo>
                    <a:cubicBezTo>
                      <a:pt x="3780" y="1759"/>
                      <a:pt x="3825" y="1857"/>
                      <a:pt x="3870" y="1955"/>
                    </a:cubicBezTo>
                    <a:cubicBezTo>
                      <a:pt x="3870" y="1955"/>
                      <a:pt x="3870" y="1955"/>
                      <a:pt x="3870" y="1955"/>
                    </a:cubicBezTo>
                    <a:cubicBezTo>
                      <a:pt x="3870" y="1955"/>
                      <a:pt x="3870" y="1955"/>
                      <a:pt x="3870" y="1955"/>
                    </a:cubicBezTo>
                    <a:cubicBezTo>
                      <a:pt x="3870" y="1955"/>
                      <a:pt x="3870" y="1857"/>
                      <a:pt x="3870" y="1857"/>
                    </a:cubicBezTo>
                    <a:cubicBezTo>
                      <a:pt x="3870" y="1857"/>
                      <a:pt x="3870" y="1759"/>
                      <a:pt x="3915" y="1759"/>
                    </a:cubicBezTo>
                    <a:cubicBezTo>
                      <a:pt x="3915" y="1759"/>
                      <a:pt x="3915" y="1759"/>
                      <a:pt x="3915" y="1759"/>
                    </a:cubicBezTo>
                    <a:cubicBezTo>
                      <a:pt x="3960" y="1857"/>
                      <a:pt x="3960" y="1857"/>
                      <a:pt x="3960" y="1857"/>
                    </a:cubicBezTo>
                    <a:cubicBezTo>
                      <a:pt x="3960" y="2052"/>
                      <a:pt x="4050" y="2052"/>
                      <a:pt x="4095" y="2248"/>
                    </a:cubicBezTo>
                    <a:cubicBezTo>
                      <a:pt x="4095" y="2346"/>
                      <a:pt x="4140" y="2541"/>
                      <a:pt x="4140" y="2639"/>
                    </a:cubicBezTo>
                    <a:cubicBezTo>
                      <a:pt x="4230" y="2932"/>
                      <a:pt x="4275" y="3225"/>
                      <a:pt x="4320" y="3519"/>
                    </a:cubicBezTo>
                    <a:cubicBezTo>
                      <a:pt x="4410" y="3714"/>
                      <a:pt x="4455" y="3910"/>
                      <a:pt x="4500" y="4105"/>
                    </a:cubicBezTo>
                    <a:cubicBezTo>
                      <a:pt x="4545" y="4300"/>
                      <a:pt x="4545" y="4398"/>
                      <a:pt x="4545" y="4594"/>
                    </a:cubicBezTo>
                    <a:cubicBezTo>
                      <a:pt x="4590" y="4789"/>
                      <a:pt x="4590" y="4985"/>
                      <a:pt x="4635" y="5180"/>
                    </a:cubicBezTo>
                    <a:cubicBezTo>
                      <a:pt x="4680" y="5376"/>
                      <a:pt x="4770" y="5669"/>
                      <a:pt x="4815" y="5864"/>
                    </a:cubicBezTo>
                    <a:cubicBezTo>
                      <a:pt x="4815" y="5864"/>
                      <a:pt x="4815" y="5864"/>
                      <a:pt x="4815" y="5864"/>
                    </a:cubicBezTo>
                    <a:cubicBezTo>
                      <a:pt x="4905" y="6060"/>
                      <a:pt x="4995" y="6255"/>
                      <a:pt x="5130" y="6353"/>
                    </a:cubicBezTo>
                    <a:cubicBezTo>
                      <a:pt x="5175" y="6353"/>
                      <a:pt x="5220" y="6353"/>
                      <a:pt x="5265" y="6255"/>
                    </a:cubicBezTo>
                    <a:cubicBezTo>
                      <a:pt x="5355" y="6157"/>
                      <a:pt x="5445" y="6060"/>
                      <a:pt x="5580" y="6157"/>
                    </a:cubicBezTo>
                    <a:cubicBezTo>
                      <a:pt x="5625" y="6157"/>
                      <a:pt x="5715" y="6157"/>
                      <a:pt x="5760" y="6157"/>
                    </a:cubicBezTo>
                    <a:cubicBezTo>
                      <a:pt x="5805" y="6157"/>
                      <a:pt x="5805" y="6157"/>
                      <a:pt x="5805" y="6255"/>
                    </a:cubicBezTo>
                    <a:cubicBezTo>
                      <a:pt x="5805" y="6353"/>
                      <a:pt x="5805" y="6353"/>
                      <a:pt x="5805" y="6353"/>
                    </a:cubicBezTo>
                    <a:cubicBezTo>
                      <a:pt x="5715" y="6451"/>
                      <a:pt x="5625" y="6548"/>
                      <a:pt x="5580" y="6744"/>
                    </a:cubicBezTo>
                    <a:cubicBezTo>
                      <a:pt x="5490" y="6842"/>
                      <a:pt x="5445" y="7037"/>
                      <a:pt x="5400" y="7233"/>
                    </a:cubicBezTo>
                    <a:cubicBezTo>
                      <a:pt x="5400" y="7330"/>
                      <a:pt x="5400" y="7330"/>
                      <a:pt x="5400" y="7428"/>
                    </a:cubicBezTo>
                    <a:cubicBezTo>
                      <a:pt x="5445" y="7526"/>
                      <a:pt x="5445" y="7624"/>
                      <a:pt x="5445" y="7721"/>
                    </a:cubicBezTo>
                    <a:cubicBezTo>
                      <a:pt x="5490" y="7819"/>
                      <a:pt x="5535" y="7917"/>
                      <a:pt x="5535" y="8014"/>
                    </a:cubicBezTo>
                    <a:cubicBezTo>
                      <a:pt x="5625" y="8308"/>
                      <a:pt x="5715" y="8405"/>
                      <a:pt x="5805" y="8601"/>
                    </a:cubicBezTo>
                    <a:cubicBezTo>
                      <a:pt x="5940" y="8796"/>
                      <a:pt x="6075" y="8992"/>
                      <a:pt x="6210" y="9285"/>
                    </a:cubicBezTo>
                    <a:cubicBezTo>
                      <a:pt x="6300" y="9383"/>
                      <a:pt x="6390" y="9578"/>
                      <a:pt x="6480" y="9774"/>
                    </a:cubicBezTo>
                    <a:cubicBezTo>
                      <a:pt x="6480" y="9774"/>
                      <a:pt x="6525" y="9774"/>
                      <a:pt x="6525" y="9871"/>
                    </a:cubicBezTo>
                    <a:cubicBezTo>
                      <a:pt x="6525" y="9969"/>
                      <a:pt x="6570" y="9969"/>
                      <a:pt x="6615" y="10067"/>
                    </a:cubicBezTo>
                    <a:cubicBezTo>
                      <a:pt x="6660" y="10165"/>
                      <a:pt x="6750" y="10262"/>
                      <a:pt x="6795" y="10360"/>
                    </a:cubicBezTo>
                    <a:cubicBezTo>
                      <a:pt x="6885" y="10556"/>
                      <a:pt x="6975" y="10751"/>
                      <a:pt x="7020" y="10849"/>
                    </a:cubicBezTo>
                    <a:cubicBezTo>
                      <a:pt x="7155" y="11044"/>
                      <a:pt x="7245" y="11240"/>
                      <a:pt x="7335" y="11435"/>
                    </a:cubicBezTo>
                    <a:cubicBezTo>
                      <a:pt x="7380" y="11533"/>
                      <a:pt x="7380" y="11631"/>
                      <a:pt x="7425" y="11729"/>
                    </a:cubicBezTo>
                    <a:cubicBezTo>
                      <a:pt x="7425" y="11729"/>
                      <a:pt x="7470" y="11826"/>
                      <a:pt x="7425" y="11826"/>
                    </a:cubicBezTo>
                    <a:cubicBezTo>
                      <a:pt x="7425" y="11826"/>
                      <a:pt x="7380" y="11924"/>
                      <a:pt x="7380" y="11826"/>
                    </a:cubicBezTo>
                    <a:cubicBezTo>
                      <a:pt x="7335" y="11826"/>
                      <a:pt x="7335" y="11826"/>
                      <a:pt x="7335" y="11826"/>
                    </a:cubicBezTo>
                    <a:cubicBezTo>
                      <a:pt x="7335" y="11924"/>
                      <a:pt x="7335" y="11924"/>
                      <a:pt x="7335" y="11924"/>
                    </a:cubicBezTo>
                    <a:cubicBezTo>
                      <a:pt x="7380" y="12119"/>
                      <a:pt x="7425" y="12217"/>
                      <a:pt x="7470" y="12413"/>
                    </a:cubicBezTo>
                    <a:cubicBezTo>
                      <a:pt x="7470" y="12413"/>
                      <a:pt x="7470" y="12413"/>
                      <a:pt x="7470" y="12510"/>
                    </a:cubicBezTo>
                    <a:cubicBezTo>
                      <a:pt x="7515" y="12510"/>
                      <a:pt x="7470" y="12510"/>
                      <a:pt x="7470" y="12608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8575" name="Freeform 699"/>
              <p:cNvSpPr/>
              <p:nvPr/>
            </p:nvSpPr>
            <p:spPr>
              <a:xfrm>
                <a:off x="279419" y="89352"/>
                <a:ext cx="12701" cy="5140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0160" y="0"/>
                    </a:moveTo>
                    <a:cubicBezTo>
                      <a:pt x="21600" y="248"/>
                      <a:pt x="21600" y="248"/>
                      <a:pt x="21600" y="497"/>
                    </a:cubicBezTo>
                    <a:cubicBezTo>
                      <a:pt x="21600" y="21600"/>
                      <a:pt x="21600" y="21600"/>
                      <a:pt x="21600" y="21600"/>
                    </a:cubicBezTo>
                    <a:cubicBezTo>
                      <a:pt x="21600" y="21600"/>
                      <a:pt x="21600" y="21600"/>
                      <a:pt x="21600" y="21600"/>
                    </a:cubicBezTo>
                    <a:cubicBezTo>
                      <a:pt x="15840" y="20855"/>
                      <a:pt x="14400" y="19614"/>
                      <a:pt x="11520" y="18621"/>
                    </a:cubicBezTo>
                    <a:cubicBezTo>
                      <a:pt x="10080" y="18372"/>
                      <a:pt x="10080" y="18124"/>
                      <a:pt x="8640" y="17876"/>
                    </a:cubicBezTo>
                    <a:cubicBezTo>
                      <a:pt x="5760" y="16634"/>
                      <a:pt x="2880" y="15393"/>
                      <a:pt x="0" y="14152"/>
                    </a:cubicBezTo>
                    <a:cubicBezTo>
                      <a:pt x="0" y="13655"/>
                      <a:pt x="0" y="13407"/>
                      <a:pt x="0" y="12910"/>
                    </a:cubicBezTo>
                    <a:cubicBezTo>
                      <a:pt x="1440" y="11917"/>
                      <a:pt x="4320" y="10676"/>
                      <a:pt x="5760" y="9683"/>
                    </a:cubicBezTo>
                    <a:cubicBezTo>
                      <a:pt x="5760" y="8938"/>
                      <a:pt x="8640" y="8193"/>
                      <a:pt x="10080" y="7448"/>
                    </a:cubicBezTo>
                    <a:cubicBezTo>
                      <a:pt x="10080" y="6952"/>
                      <a:pt x="11520" y="6455"/>
                      <a:pt x="11520" y="5959"/>
                    </a:cubicBezTo>
                    <a:cubicBezTo>
                      <a:pt x="11520" y="5214"/>
                      <a:pt x="12960" y="4469"/>
                      <a:pt x="14400" y="3972"/>
                    </a:cubicBezTo>
                    <a:cubicBezTo>
                      <a:pt x="15840" y="3228"/>
                      <a:pt x="15840" y="2483"/>
                      <a:pt x="17280" y="1986"/>
                    </a:cubicBezTo>
                    <a:cubicBezTo>
                      <a:pt x="18720" y="1241"/>
                      <a:pt x="20160" y="745"/>
                      <a:pt x="20160" y="0"/>
                    </a:cubicBezTo>
                    <a:cubicBezTo>
                      <a:pt x="20160" y="0"/>
                      <a:pt x="20160" y="0"/>
                      <a:pt x="20160" y="0"/>
                    </a:cubicBezTo>
                    <a:cubicBezTo>
                      <a:pt x="20160" y="0"/>
                      <a:pt x="20160" y="0"/>
                      <a:pt x="2016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8576" name="Freeform 700"/>
              <p:cNvSpPr/>
              <p:nvPr/>
            </p:nvSpPr>
            <p:spPr>
              <a:xfrm>
                <a:off x="279378" y="155097"/>
                <a:ext cx="12701" cy="2184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782" h="21600" fill="norm" stroke="1" extrusionOk="0">
                    <a:moveTo>
                      <a:pt x="15382" y="2919"/>
                    </a:moveTo>
                    <a:cubicBezTo>
                      <a:pt x="16732" y="1751"/>
                      <a:pt x="15382" y="584"/>
                      <a:pt x="20782" y="0"/>
                    </a:cubicBezTo>
                    <a:cubicBezTo>
                      <a:pt x="20782" y="21600"/>
                      <a:pt x="20782" y="21600"/>
                      <a:pt x="20782" y="21600"/>
                    </a:cubicBezTo>
                    <a:cubicBezTo>
                      <a:pt x="20782" y="21600"/>
                      <a:pt x="20782" y="21600"/>
                      <a:pt x="20782" y="21600"/>
                    </a:cubicBezTo>
                    <a:cubicBezTo>
                      <a:pt x="15382" y="21600"/>
                      <a:pt x="11332" y="20432"/>
                      <a:pt x="7282" y="20432"/>
                    </a:cubicBezTo>
                    <a:cubicBezTo>
                      <a:pt x="5932" y="20432"/>
                      <a:pt x="4582" y="20432"/>
                      <a:pt x="3232" y="20432"/>
                    </a:cubicBezTo>
                    <a:cubicBezTo>
                      <a:pt x="-818" y="19849"/>
                      <a:pt x="-818" y="19849"/>
                      <a:pt x="1882" y="18097"/>
                    </a:cubicBezTo>
                    <a:cubicBezTo>
                      <a:pt x="5932" y="14011"/>
                      <a:pt x="8632" y="9924"/>
                      <a:pt x="12682" y="6422"/>
                    </a:cubicBezTo>
                    <a:cubicBezTo>
                      <a:pt x="12682" y="5254"/>
                      <a:pt x="14032" y="3503"/>
                      <a:pt x="15382" y="2919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8577" name="Freeform 701"/>
              <p:cNvSpPr/>
              <p:nvPr/>
            </p:nvSpPr>
            <p:spPr>
              <a:xfrm>
                <a:off x="283190" y="182826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7971" h="17550" fill="norm" stroke="1" extrusionOk="0">
                    <a:moveTo>
                      <a:pt x="17971" y="0"/>
                    </a:moveTo>
                    <a:cubicBezTo>
                      <a:pt x="17971" y="5400"/>
                      <a:pt x="17971" y="5400"/>
                      <a:pt x="17971" y="5400"/>
                    </a:cubicBezTo>
                    <a:cubicBezTo>
                      <a:pt x="13651" y="10800"/>
                      <a:pt x="9331" y="16200"/>
                      <a:pt x="9331" y="16200"/>
                    </a:cubicBezTo>
                    <a:cubicBezTo>
                      <a:pt x="5011" y="16200"/>
                      <a:pt x="691" y="21600"/>
                      <a:pt x="691" y="10800"/>
                    </a:cubicBezTo>
                    <a:cubicBezTo>
                      <a:pt x="691" y="0"/>
                      <a:pt x="-3629" y="0"/>
                      <a:pt x="9331" y="0"/>
                    </a:cubicBezTo>
                    <a:cubicBezTo>
                      <a:pt x="13651" y="0"/>
                      <a:pt x="13651" y="0"/>
                      <a:pt x="1797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8578" name="Freeform 702"/>
              <p:cNvSpPr/>
              <p:nvPr/>
            </p:nvSpPr>
            <p:spPr>
              <a:xfrm>
                <a:off x="283993" y="186032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5274" h="21600" fill="norm" stroke="1" extrusionOk="0">
                    <a:moveTo>
                      <a:pt x="15274" y="0"/>
                    </a:moveTo>
                    <a:cubicBezTo>
                      <a:pt x="15274" y="21600"/>
                      <a:pt x="15274" y="21600"/>
                      <a:pt x="15274" y="21600"/>
                    </a:cubicBezTo>
                    <a:cubicBezTo>
                      <a:pt x="4474" y="21600"/>
                      <a:pt x="4474" y="21600"/>
                      <a:pt x="4474" y="10800"/>
                    </a:cubicBezTo>
                    <a:cubicBezTo>
                      <a:pt x="-6326" y="10800"/>
                      <a:pt x="4474" y="0"/>
                      <a:pt x="1527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8579" name="Freeform 703"/>
              <p:cNvSpPr/>
              <p:nvPr/>
            </p:nvSpPr>
            <p:spPr>
              <a:xfrm>
                <a:off x="248814" y="199442"/>
                <a:ext cx="41479" cy="8472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291" y="7099"/>
                    </a:moveTo>
                    <a:cubicBezTo>
                      <a:pt x="21600" y="7250"/>
                      <a:pt x="21600" y="7401"/>
                      <a:pt x="21600" y="7552"/>
                    </a:cubicBezTo>
                    <a:cubicBezTo>
                      <a:pt x="21600" y="21600"/>
                      <a:pt x="21600" y="21600"/>
                      <a:pt x="21600" y="21600"/>
                    </a:cubicBezTo>
                    <a:cubicBezTo>
                      <a:pt x="5246" y="21600"/>
                      <a:pt x="5246" y="21600"/>
                      <a:pt x="5246" y="21600"/>
                    </a:cubicBezTo>
                    <a:cubicBezTo>
                      <a:pt x="5554" y="21449"/>
                      <a:pt x="5554" y="21298"/>
                      <a:pt x="5863" y="21147"/>
                    </a:cubicBezTo>
                    <a:cubicBezTo>
                      <a:pt x="5863" y="20845"/>
                      <a:pt x="5863" y="20845"/>
                      <a:pt x="5554" y="20845"/>
                    </a:cubicBezTo>
                    <a:cubicBezTo>
                      <a:pt x="4629" y="20694"/>
                      <a:pt x="3703" y="20845"/>
                      <a:pt x="2777" y="20845"/>
                    </a:cubicBezTo>
                    <a:cubicBezTo>
                      <a:pt x="2469" y="20845"/>
                      <a:pt x="2160" y="20694"/>
                      <a:pt x="1851" y="20845"/>
                    </a:cubicBezTo>
                    <a:cubicBezTo>
                      <a:pt x="1234" y="20996"/>
                      <a:pt x="617" y="20845"/>
                      <a:pt x="309" y="20845"/>
                    </a:cubicBezTo>
                    <a:cubicBezTo>
                      <a:pt x="0" y="20845"/>
                      <a:pt x="0" y="20845"/>
                      <a:pt x="0" y="20694"/>
                    </a:cubicBezTo>
                    <a:cubicBezTo>
                      <a:pt x="617" y="20392"/>
                      <a:pt x="926" y="20090"/>
                      <a:pt x="1543" y="19787"/>
                    </a:cubicBezTo>
                    <a:cubicBezTo>
                      <a:pt x="3394" y="18579"/>
                      <a:pt x="4937" y="17220"/>
                      <a:pt x="6480" y="15860"/>
                    </a:cubicBezTo>
                    <a:cubicBezTo>
                      <a:pt x="7406" y="15709"/>
                      <a:pt x="7097" y="15105"/>
                      <a:pt x="7714" y="14954"/>
                    </a:cubicBezTo>
                    <a:cubicBezTo>
                      <a:pt x="7714" y="14954"/>
                      <a:pt x="7714" y="14803"/>
                      <a:pt x="7714" y="14803"/>
                    </a:cubicBezTo>
                    <a:cubicBezTo>
                      <a:pt x="7406" y="14803"/>
                      <a:pt x="7406" y="14501"/>
                      <a:pt x="6789" y="14652"/>
                    </a:cubicBezTo>
                    <a:cubicBezTo>
                      <a:pt x="5863" y="14652"/>
                      <a:pt x="4937" y="14501"/>
                      <a:pt x="4011" y="14803"/>
                    </a:cubicBezTo>
                    <a:cubicBezTo>
                      <a:pt x="3394" y="14954"/>
                      <a:pt x="2777" y="14803"/>
                      <a:pt x="2160" y="14652"/>
                    </a:cubicBezTo>
                    <a:cubicBezTo>
                      <a:pt x="1851" y="14652"/>
                      <a:pt x="1851" y="14501"/>
                      <a:pt x="1851" y="14350"/>
                    </a:cubicBezTo>
                    <a:cubicBezTo>
                      <a:pt x="2469" y="14048"/>
                      <a:pt x="2777" y="13745"/>
                      <a:pt x="3394" y="13443"/>
                    </a:cubicBezTo>
                    <a:cubicBezTo>
                      <a:pt x="4320" y="12839"/>
                      <a:pt x="4937" y="12235"/>
                      <a:pt x="5863" y="11480"/>
                    </a:cubicBezTo>
                    <a:cubicBezTo>
                      <a:pt x="6789" y="10724"/>
                      <a:pt x="7406" y="9969"/>
                      <a:pt x="8023" y="9214"/>
                    </a:cubicBezTo>
                    <a:cubicBezTo>
                      <a:pt x="8331" y="9214"/>
                      <a:pt x="8331" y="9063"/>
                      <a:pt x="8331" y="9063"/>
                    </a:cubicBezTo>
                    <a:cubicBezTo>
                      <a:pt x="8023" y="8912"/>
                      <a:pt x="7714" y="8761"/>
                      <a:pt x="7406" y="8912"/>
                    </a:cubicBezTo>
                    <a:cubicBezTo>
                      <a:pt x="6789" y="9063"/>
                      <a:pt x="6171" y="8912"/>
                      <a:pt x="5554" y="9063"/>
                    </a:cubicBezTo>
                    <a:cubicBezTo>
                      <a:pt x="5246" y="9063"/>
                      <a:pt x="4937" y="9063"/>
                      <a:pt x="4320" y="9063"/>
                    </a:cubicBezTo>
                    <a:cubicBezTo>
                      <a:pt x="4011" y="9063"/>
                      <a:pt x="3703" y="8912"/>
                      <a:pt x="3394" y="8912"/>
                    </a:cubicBezTo>
                    <a:cubicBezTo>
                      <a:pt x="3394" y="8761"/>
                      <a:pt x="3703" y="8610"/>
                      <a:pt x="4011" y="8459"/>
                    </a:cubicBezTo>
                    <a:cubicBezTo>
                      <a:pt x="4629" y="8157"/>
                      <a:pt x="4937" y="7703"/>
                      <a:pt x="5246" y="7401"/>
                    </a:cubicBezTo>
                    <a:cubicBezTo>
                      <a:pt x="6171" y="6646"/>
                      <a:pt x="6789" y="6042"/>
                      <a:pt x="7406" y="5438"/>
                    </a:cubicBezTo>
                    <a:cubicBezTo>
                      <a:pt x="8640" y="4380"/>
                      <a:pt x="9874" y="3323"/>
                      <a:pt x="10800" y="2417"/>
                    </a:cubicBezTo>
                    <a:cubicBezTo>
                      <a:pt x="11417" y="1964"/>
                      <a:pt x="11726" y="1662"/>
                      <a:pt x="12034" y="1208"/>
                    </a:cubicBezTo>
                    <a:cubicBezTo>
                      <a:pt x="12651" y="755"/>
                      <a:pt x="13269" y="453"/>
                      <a:pt x="13269" y="0"/>
                    </a:cubicBezTo>
                    <a:cubicBezTo>
                      <a:pt x="13269" y="0"/>
                      <a:pt x="13577" y="0"/>
                      <a:pt x="13577" y="0"/>
                    </a:cubicBezTo>
                    <a:cubicBezTo>
                      <a:pt x="13577" y="0"/>
                      <a:pt x="13886" y="0"/>
                      <a:pt x="13886" y="0"/>
                    </a:cubicBezTo>
                    <a:cubicBezTo>
                      <a:pt x="13886" y="151"/>
                      <a:pt x="13886" y="302"/>
                      <a:pt x="14194" y="453"/>
                    </a:cubicBezTo>
                    <a:cubicBezTo>
                      <a:pt x="14194" y="604"/>
                      <a:pt x="14503" y="906"/>
                      <a:pt x="14811" y="1208"/>
                    </a:cubicBezTo>
                    <a:cubicBezTo>
                      <a:pt x="15120" y="1510"/>
                      <a:pt x="16046" y="1662"/>
                      <a:pt x="15737" y="1964"/>
                    </a:cubicBezTo>
                    <a:cubicBezTo>
                      <a:pt x="15737" y="2115"/>
                      <a:pt x="15737" y="2115"/>
                      <a:pt x="16046" y="2115"/>
                    </a:cubicBezTo>
                    <a:cubicBezTo>
                      <a:pt x="16354" y="2115"/>
                      <a:pt x="16354" y="2417"/>
                      <a:pt x="16663" y="2568"/>
                    </a:cubicBezTo>
                    <a:cubicBezTo>
                      <a:pt x="16971" y="2870"/>
                      <a:pt x="17280" y="3323"/>
                      <a:pt x="17589" y="3625"/>
                    </a:cubicBezTo>
                    <a:cubicBezTo>
                      <a:pt x="18823" y="4531"/>
                      <a:pt x="19440" y="5438"/>
                      <a:pt x="20366" y="6193"/>
                    </a:cubicBezTo>
                    <a:cubicBezTo>
                      <a:pt x="20983" y="6495"/>
                      <a:pt x="20983" y="6797"/>
                      <a:pt x="21291" y="7099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</p:grpSp>
        <p:sp>
          <p:nvSpPr>
            <p:cNvPr id="8581" name="TextBox 858"/>
            <p:cNvSpPr txBox="1"/>
            <p:nvPr/>
          </p:nvSpPr>
          <p:spPr>
            <a:xfrm>
              <a:off x="276172" y="0"/>
              <a:ext cx="1190561" cy="307341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  <a:extLst>
              <a:ext uri="{C572A759-6A51-4108-AA02-DFA0A04FC94B}">
                <ma14:wrappingTextBoxFlag xmlns:ma14="http://schemas.microsoft.com/office/mac/drawingml/2011/main" val="1"/>
              </a:ext>
            </a:extLst>
          </p:spPr>
          <p:txBody>
            <a:bodyPr wrap="none" lIns="45719" tIns="45719" rIns="45719" bIns="45719" numCol="1" anchor="ctr">
              <a:spAutoFit/>
            </a:bodyPr>
            <a:lstStyle>
              <a:lvl1pPr>
                <a:defRPr b="1" spc="300" sz="1400">
                  <a:solidFill>
                    <a:srgbClr val="404040"/>
                  </a:solidFill>
                  <a:latin typeface="Holtzberg"/>
                  <a:ea typeface="Holtzberg"/>
                  <a:cs typeface="Holtzberg"/>
                  <a:sym typeface="Holtzberg"/>
                </a:defRPr>
              </a:lvl1pPr>
            </a:lstStyle>
            <a:p>
              <a:pPr/>
              <a:r>
                <a:t>ALAMIAN</a:t>
              </a:r>
            </a:p>
          </p:txBody>
        </p:sp>
      </p:grpSp>
      <p:sp>
        <p:nvSpPr>
          <p:cNvPr id="8583" name="Slide Number"/>
          <p:cNvSpPr txBox="1"/>
          <p:nvPr>
            <p:ph type="sldNum" sz="quarter" idx="2"/>
          </p:nvPr>
        </p:nvSpPr>
        <p:spPr>
          <a:prstGeom prst="rect">
            <a:avLst/>
          </a:prstGeom>
        </p:spPr>
        <p:txBody>
          <a:bodyPr/>
          <a:lstStyle/>
          <a:p>
            <a:pPr/>
            <a:fld id="{86CB4B4D-7CA3-9044-876B-883B54F8677D}" type="slidenum"/>
          </a:p>
        </p:txBody>
      </p:sp>
    </p:spTree>
  </p:cSld>
  <p:clrMapOvr>
    <a:masterClrMapping/>
  </p:clrMapOvr>
  <p:transition xmlns:p14="http://schemas.microsoft.com/office/powerpoint/2010/main" spd="med" advClick="1"/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xmlns:m="http://schemas.openxmlformats.org/officeDocument/2006/math" xmlns:a14="http://schemas.microsoft.com/office/drawing/2010/main" type="tx" showMasterSp="1" showMasterPhAnim="1">
  <p:cSld name="Alamian Template - 3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626" name="Group 355"/>
          <p:cNvGrpSpPr/>
          <p:nvPr/>
        </p:nvGrpSpPr>
        <p:grpSpPr>
          <a:xfrm>
            <a:off x="10246331" y="0"/>
            <a:ext cx="1945670" cy="6858001"/>
            <a:chOff x="0" y="0"/>
            <a:chExt cx="1945668" cy="6858000"/>
          </a:xfrm>
        </p:grpSpPr>
        <p:sp>
          <p:nvSpPr>
            <p:cNvPr id="8590" name="Freeform 437"/>
            <p:cNvSpPr/>
            <p:nvPr/>
          </p:nvSpPr>
          <p:spPr>
            <a:xfrm flipH="1" rot="5400000">
              <a:off x="844653" y="203014"/>
              <a:ext cx="480120" cy="8298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20774" y="18900"/>
                    <a:pt x="19948" y="16200"/>
                    <a:pt x="19121" y="14175"/>
                  </a:cubicBezTo>
                  <a:cubicBezTo>
                    <a:pt x="16525" y="7425"/>
                    <a:pt x="13810" y="4725"/>
                    <a:pt x="10387" y="4725"/>
                  </a:cubicBezTo>
                  <a:cubicBezTo>
                    <a:pt x="8498" y="4725"/>
                    <a:pt x="6610" y="5400"/>
                    <a:pt x="4839" y="6075"/>
                  </a:cubicBezTo>
                  <a:cubicBezTo>
                    <a:pt x="3187" y="6750"/>
                    <a:pt x="1652" y="7425"/>
                    <a:pt x="0" y="8100"/>
                  </a:cubicBezTo>
                  <a:cubicBezTo>
                    <a:pt x="4013" y="2025"/>
                    <a:pt x="7318" y="0"/>
                    <a:pt x="10387" y="0"/>
                  </a:cubicBezTo>
                  <a:cubicBezTo>
                    <a:pt x="14400" y="0"/>
                    <a:pt x="17823" y="4050"/>
                    <a:pt x="20892" y="13500"/>
                  </a:cubicBezTo>
                  <a:cubicBezTo>
                    <a:pt x="21128" y="14175"/>
                    <a:pt x="21364" y="14850"/>
                    <a:pt x="21600" y="15525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8591" name="Freeform 438"/>
            <p:cNvSpPr/>
            <p:nvPr/>
          </p:nvSpPr>
          <p:spPr>
            <a:xfrm flipH="1" rot="5400000">
              <a:off x="1149174" y="6669"/>
              <a:ext cx="34085" cy="207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16200"/>
                  </a:moveTo>
                  <a:cubicBezTo>
                    <a:pt x="14954" y="10800"/>
                    <a:pt x="6646" y="540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6646" y="8100"/>
                    <a:pt x="13292" y="16200"/>
                    <a:pt x="21600" y="21600"/>
                  </a:cubicBezTo>
                  <a:lnTo>
                    <a:pt x="21600" y="162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8592" name="Freeform 439"/>
            <p:cNvSpPr/>
            <p:nvPr/>
          </p:nvSpPr>
          <p:spPr>
            <a:xfrm flipH="1" rot="5400000">
              <a:off x="1109164" y="1681159"/>
              <a:ext cx="969130" cy="2237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cubicBezTo>
                    <a:pt x="3736" y="18042"/>
                    <a:pt x="7472" y="13722"/>
                    <a:pt x="11092" y="9148"/>
                  </a:cubicBezTo>
                  <a:cubicBezTo>
                    <a:pt x="11968" y="7878"/>
                    <a:pt x="11968" y="7878"/>
                    <a:pt x="11968" y="7878"/>
                  </a:cubicBezTo>
                  <a:cubicBezTo>
                    <a:pt x="13485" y="5845"/>
                    <a:pt x="15120" y="3558"/>
                    <a:pt x="16755" y="2541"/>
                  </a:cubicBezTo>
                  <a:cubicBezTo>
                    <a:pt x="17572" y="1779"/>
                    <a:pt x="18448" y="1525"/>
                    <a:pt x="19323" y="1016"/>
                  </a:cubicBezTo>
                  <a:cubicBezTo>
                    <a:pt x="20082" y="762"/>
                    <a:pt x="20841" y="508"/>
                    <a:pt x="21600" y="0"/>
                  </a:cubicBezTo>
                  <a:cubicBezTo>
                    <a:pt x="20724" y="2541"/>
                    <a:pt x="19440" y="3049"/>
                    <a:pt x="18272" y="3558"/>
                  </a:cubicBezTo>
                  <a:cubicBezTo>
                    <a:pt x="17630" y="3812"/>
                    <a:pt x="17046" y="4066"/>
                    <a:pt x="16521" y="4574"/>
                  </a:cubicBezTo>
                  <a:cubicBezTo>
                    <a:pt x="15003" y="5845"/>
                    <a:pt x="13544" y="7878"/>
                    <a:pt x="12084" y="9911"/>
                  </a:cubicBezTo>
                  <a:cubicBezTo>
                    <a:pt x="11676" y="10419"/>
                    <a:pt x="11267" y="10927"/>
                    <a:pt x="10858" y="11435"/>
                  </a:cubicBezTo>
                  <a:cubicBezTo>
                    <a:pt x="8932" y="13976"/>
                    <a:pt x="6889" y="16264"/>
                    <a:pt x="5021" y="18296"/>
                  </a:cubicBezTo>
                  <a:cubicBezTo>
                    <a:pt x="3970" y="19567"/>
                    <a:pt x="2919" y="20584"/>
                    <a:pt x="1751" y="21346"/>
                  </a:cubicBezTo>
                  <a:cubicBezTo>
                    <a:pt x="1343" y="21600"/>
                    <a:pt x="876" y="21600"/>
                    <a:pt x="409" y="21600"/>
                  </a:cubicBezTo>
                  <a:cubicBezTo>
                    <a:pt x="292" y="21600"/>
                    <a:pt x="117" y="21600"/>
                    <a:pt x="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8593" name="Freeform 440"/>
            <p:cNvSpPr/>
            <p:nvPr/>
          </p:nvSpPr>
          <p:spPr>
            <a:xfrm flipH="1" rot="5400000">
              <a:off x="1504818" y="1635223"/>
              <a:ext cx="222278" cy="518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795" y="21600"/>
                  </a:moveTo>
                  <a:cubicBezTo>
                    <a:pt x="1779" y="21600"/>
                    <a:pt x="762" y="20520"/>
                    <a:pt x="0" y="20520"/>
                  </a:cubicBezTo>
                  <a:cubicBezTo>
                    <a:pt x="2033" y="17280"/>
                    <a:pt x="4066" y="16200"/>
                    <a:pt x="6099" y="14040"/>
                  </a:cubicBezTo>
                  <a:cubicBezTo>
                    <a:pt x="7878" y="12960"/>
                    <a:pt x="9656" y="10800"/>
                    <a:pt x="11689" y="8640"/>
                  </a:cubicBezTo>
                  <a:cubicBezTo>
                    <a:pt x="12198" y="8640"/>
                    <a:pt x="12960" y="7560"/>
                    <a:pt x="13722" y="6480"/>
                  </a:cubicBezTo>
                  <a:cubicBezTo>
                    <a:pt x="16009" y="3240"/>
                    <a:pt x="18551" y="0"/>
                    <a:pt x="21092" y="0"/>
                  </a:cubicBezTo>
                  <a:cubicBezTo>
                    <a:pt x="21346" y="0"/>
                    <a:pt x="21600" y="1080"/>
                    <a:pt x="21600" y="1080"/>
                  </a:cubicBezTo>
                  <a:cubicBezTo>
                    <a:pt x="17788" y="9720"/>
                    <a:pt x="13214" y="14040"/>
                    <a:pt x="9402" y="17280"/>
                  </a:cubicBezTo>
                  <a:cubicBezTo>
                    <a:pt x="7115" y="19440"/>
                    <a:pt x="4828" y="21600"/>
                    <a:pt x="2795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8594" name="Freeform 441"/>
            <p:cNvSpPr/>
            <p:nvPr/>
          </p:nvSpPr>
          <p:spPr>
            <a:xfrm flipH="1" rot="5400000">
              <a:off x="1349965" y="1295138"/>
              <a:ext cx="675722" cy="12744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cubicBezTo>
                    <a:pt x="837" y="17192"/>
                    <a:pt x="2093" y="15869"/>
                    <a:pt x="3265" y="14547"/>
                  </a:cubicBezTo>
                  <a:cubicBezTo>
                    <a:pt x="3600" y="14547"/>
                    <a:pt x="3935" y="14106"/>
                    <a:pt x="4186" y="13665"/>
                  </a:cubicBezTo>
                  <a:cubicBezTo>
                    <a:pt x="4688" y="12784"/>
                    <a:pt x="5274" y="12343"/>
                    <a:pt x="5777" y="11461"/>
                  </a:cubicBezTo>
                  <a:cubicBezTo>
                    <a:pt x="7284" y="9698"/>
                    <a:pt x="8874" y="7494"/>
                    <a:pt x="10465" y="6171"/>
                  </a:cubicBezTo>
                  <a:cubicBezTo>
                    <a:pt x="11470" y="5731"/>
                    <a:pt x="11470" y="5731"/>
                    <a:pt x="11470" y="5731"/>
                  </a:cubicBezTo>
                  <a:cubicBezTo>
                    <a:pt x="13395" y="3967"/>
                    <a:pt x="15321" y="2645"/>
                    <a:pt x="17163" y="1322"/>
                  </a:cubicBezTo>
                  <a:cubicBezTo>
                    <a:pt x="18502" y="441"/>
                    <a:pt x="19926" y="0"/>
                    <a:pt x="21600" y="0"/>
                  </a:cubicBezTo>
                  <a:cubicBezTo>
                    <a:pt x="21600" y="0"/>
                    <a:pt x="21600" y="0"/>
                    <a:pt x="21600" y="0"/>
                  </a:cubicBezTo>
                  <a:cubicBezTo>
                    <a:pt x="21349" y="441"/>
                    <a:pt x="21098" y="882"/>
                    <a:pt x="20847" y="882"/>
                  </a:cubicBezTo>
                  <a:cubicBezTo>
                    <a:pt x="20344" y="1763"/>
                    <a:pt x="19926" y="2204"/>
                    <a:pt x="19423" y="2645"/>
                  </a:cubicBezTo>
                  <a:cubicBezTo>
                    <a:pt x="18753" y="3086"/>
                    <a:pt x="18084" y="3527"/>
                    <a:pt x="17330" y="3967"/>
                  </a:cubicBezTo>
                  <a:cubicBezTo>
                    <a:pt x="16326" y="4849"/>
                    <a:pt x="16326" y="4849"/>
                    <a:pt x="16326" y="4849"/>
                  </a:cubicBezTo>
                  <a:cubicBezTo>
                    <a:pt x="15237" y="5731"/>
                    <a:pt x="14149" y="6612"/>
                    <a:pt x="12977" y="7494"/>
                  </a:cubicBezTo>
                  <a:cubicBezTo>
                    <a:pt x="12056" y="8376"/>
                    <a:pt x="11135" y="9257"/>
                    <a:pt x="10130" y="9698"/>
                  </a:cubicBezTo>
                  <a:cubicBezTo>
                    <a:pt x="8205" y="11461"/>
                    <a:pt x="6195" y="13665"/>
                    <a:pt x="4270" y="16310"/>
                  </a:cubicBezTo>
                  <a:cubicBezTo>
                    <a:pt x="2847" y="18073"/>
                    <a:pt x="1423" y="19837"/>
                    <a:pt x="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8595" name="Freeform 442"/>
            <p:cNvSpPr/>
            <p:nvPr/>
          </p:nvSpPr>
          <p:spPr>
            <a:xfrm flipH="1" rot="5400000">
              <a:off x="818722" y="1100276"/>
              <a:ext cx="706843" cy="13336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cubicBezTo>
                    <a:pt x="80" y="14824"/>
                    <a:pt x="1360" y="8047"/>
                    <a:pt x="2560" y="4659"/>
                  </a:cubicBezTo>
                  <a:cubicBezTo>
                    <a:pt x="4160" y="424"/>
                    <a:pt x="5840" y="0"/>
                    <a:pt x="7360" y="0"/>
                  </a:cubicBezTo>
                  <a:cubicBezTo>
                    <a:pt x="7920" y="0"/>
                    <a:pt x="7920" y="0"/>
                    <a:pt x="7920" y="0"/>
                  </a:cubicBezTo>
                  <a:cubicBezTo>
                    <a:pt x="10000" y="0"/>
                    <a:pt x="12160" y="424"/>
                    <a:pt x="14160" y="847"/>
                  </a:cubicBezTo>
                  <a:cubicBezTo>
                    <a:pt x="16560" y="1271"/>
                    <a:pt x="19040" y="1694"/>
                    <a:pt x="21520" y="1694"/>
                  </a:cubicBezTo>
                  <a:cubicBezTo>
                    <a:pt x="21600" y="1694"/>
                    <a:pt x="21600" y="1694"/>
                    <a:pt x="21600" y="1694"/>
                  </a:cubicBezTo>
                  <a:cubicBezTo>
                    <a:pt x="20960" y="4235"/>
                    <a:pt x="20080" y="4659"/>
                    <a:pt x="19440" y="4659"/>
                  </a:cubicBezTo>
                  <a:cubicBezTo>
                    <a:pt x="19120" y="4659"/>
                    <a:pt x="18800" y="4659"/>
                    <a:pt x="18400" y="4235"/>
                  </a:cubicBezTo>
                  <a:cubicBezTo>
                    <a:pt x="18080" y="4235"/>
                    <a:pt x="17840" y="4235"/>
                    <a:pt x="17520" y="4235"/>
                  </a:cubicBezTo>
                  <a:cubicBezTo>
                    <a:pt x="15920" y="4235"/>
                    <a:pt x="14240" y="3812"/>
                    <a:pt x="12640" y="3388"/>
                  </a:cubicBezTo>
                  <a:cubicBezTo>
                    <a:pt x="11920" y="3388"/>
                    <a:pt x="11200" y="3388"/>
                    <a:pt x="10480" y="2965"/>
                  </a:cubicBezTo>
                  <a:cubicBezTo>
                    <a:pt x="10000" y="2965"/>
                    <a:pt x="9600" y="2965"/>
                    <a:pt x="9120" y="2965"/>
                  </a:cubicBezTo>
                  <a:cubicBezTo>
                    <a:pt x="8400" y="2541"/>
                    <a:pt x="7680" y="2541"/>
                    <a:pt x="6960" y="2541"/>
                  </a:cubicBezTo>
                  <a:cubicBezTo>
                    <a:pt x="5680" y="2541"/>
                    <a:pt x="4640" y="2965"/>
                    <a:pt x="3760" y="4659"/>
                  </a:cubicBezTo>
                  <a:cubicBezTo>
                    <a:pt x="2720" y="7200"/>
                    <a:pt x="1760" y="10165"/>
                    <a:pt x="1120" y="13976"/>
                  </a:cubicBezTo>
                  <a:cubicBezTo>
                    <a:pt x="960" y="15247"/>
                    <a:pt x="720" y="16518"/>
                    <a:pt x="560" y="17788"/>
                  </a:cubicBezTo>
                  <a:cubicBezTo>
                    <a:pt x="320" y="19059"/>
                    <a:pt x="160" y="20329"/>
                    <a:pt x="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8596" name="Freeform 443"/>
            <p:cNvSpPr/>
            <p:nvPr/>
          </p:nvSpPr>
          <p:spPr>
            <a:xfrm flipH="1" rot="5400000">
              <a:off x="-1914550" y="3011119"/>
              <a:ext cx="6853553" cy="8402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4810" y="21600"/>
                  </a:moveTo>
                  <a:cubicBezTo>
                    <a:pt x="4422" y="21600"/>
                    <a:pt x="4051" y="21465"/>
                    <a:pt x="3680" y="21062"/>
                  </a:cubicBezTo>
                  <a:cubicBezTo>
                    <a:pt x="3383" y="20793"/>
                    <a:pt x="3077" y="20389"/>
                    <a:pt x="2789" y="19985"/>
                  </a:cubicBezTo>
                  <a:cubicBezTo>
                    <a:pt x="2607" y="19783"/>
                    <a:pt x="2426" y="19514"/>
                    <a:pt x="2252" y="19312"/>
                  </a:cubicBezTo>
                  <a:cubicBezTo>
                    <a:pt x="1815" y="18774"/>
                    <a:pt x="1345" y="18303"/>
                    <a:pt x="891" y="18303"/>
                  </a:cubicBezTo>
                  <a:cubicBezTo>
                    <a:pt x="833" y="18303"/>
                    <a:pt x="776" y="18303"/>
                    <a:pt x="718" y="18303"/>
                  </a:cubicBezTo>
                  <a:cubicBezTo>
                    <a:pt x="462" y="18370"/>
                    <a:pt x="215" y="18707"/>
                    <a:pt x="0" y="19043"/>
                  </a:cubicBezTo>
                  <a:cubicBezTo>
                    <a:pt x="0" y="18639"/>
                    <a:pt x="0" y="18639"/>
                    <a:pt x="0" y="18639"/>
                  </a:cubicBezTo>
                  <a:cubicBezTo>
                    <a:pt x="206" y="18303"/>
                    <a:pt x="454" y="17899"/>
                    <a:pt x="718" y="17899"/>
                  </a:cubicBezTo>
                  <a:cubicBezTo>
                    <a:pt x="759" y="17899"/>
                    <a:pt x="809" y="17832"/>
                    <a:pt x="850" y="17832"/>
                  </a:cubicBezTo>
                  <a:cubicBezTo>
                    <a:pt x="1502" y="17832"/>
                    <a:pt x="2145" y="18707"/>
                    <a:pt x="2772" y="19514"/>
                  </a:cubicBezTo>
                  <a:cubicBezTo>
                    <a:pt x="3053" y="19850"/>
                    <a:pt x="3341" y="20254"/>
                    <a:pt x="3630" y="20523"/>
                  </a:cubicBezTo>
                  <a:cubicBezTo>
                    <a:pt x="4068" y="20994"/>
                    <a:pt x="4488" y="21196"/>
                    <a:pt x="4893" y="21196"/>
                  </a:cubicBezTo>
                  <a:cubicBezTo>
                    <a:pt x="5553" y="21196"/>
                    <a:pt x="6155" y="20591"/>
                    <a:pt x="6699" y="19379"/>
                  </a:cubicBezTo>
                  <a:cubicBezTo>
                    <a:pt x="6757" y="19245"/>
                    <a:pt x="6807" y="19178"/>
                    <a:pt x="6864" y="19043"/>
                  </a:cubicBezTo>
                  <a:cubicBezTo>
                    <a:pt x="7228" y="18168"/>
                    <a:pt x="7599" y="17361"/>
                    <a:pt x="7987" y="17226"/>
                  </a:cubicBezTo>
                  <a:cubicBezTo>
                    <a:pt x="8077" y="17159"/>
                    <a:pt x="8176" y="17159"/>
                    <a:pt x="8292" y="17159"/>
                  </a:cubicBezTo>
                  <a:cubicBezTo>
                    <a:pt x="8440" y="17159"/>
                    <a:pt x="8581" y="17159"/>
                    <a:pt x="8729" y="17226"/>
                  </a:cubicBezTo>
                  <a:cubicBezTo>
                    <a:pt x="8869" y="17226"/>
                    <a:pt x="9018" y="17293"/>
                    <a:pt x="9166" y="17293"/>
                  </a:cubicBezTo>
                  <a:cubicBezTo>
                    <a:pt x="9274" y="17293"/>
                    <a:pt x="9373" y="17226"/>
                    <a:pt x="9472" y="17226"/>
                  </a:cubicBezTo>
                  <a:cubicBezTo>
                    <a:pt x="9628" y="17159"/>
                    <a:pt x="9793" y="17092"/>
                    <a:pt x="9950" y="17024"/>
                  </a:cubicBezTo>
                  <a:cubicBezTo>
                    <a:pt x="10222" y="16890"/>
                    <a:pt x="10503" y="16755"/>
                    <a:pt x="10783" y="16755"/>
                  </a:cubicBezTo>
                  <a:cubicBezTo>
                    <a:pt x="10817" y="16755"/>
                    <a:pt x="10858" y="16755"/>
                    <a:pt x="10891" y="16755"/>
                  </a:cubicBezTo>
                  <a:cubicBezTo>
                    <a:pt x="10990" y="16755"/>
                    <a:pt x="11097" y="16822"/>
                    <a:pt x="11196" y="16822"/>
                  </a:cubicBezTo>
                  <a:cubicBezTo>
                    <a:pt x="11345" y="16890"/>
                    <a:pt x="11493" y="16890"/>
                    <a:pt x="11642" y="16890"/>
                  </a:cubicBezTo>
                  <a:cubicBezTo>
                    <a:pt x="11897" y="16890"/>
                    <a:pt x="12104" y="16822"/>
                    <a:pt x="12293" y="16553"/>
                  </a:cubicBezTo>
                  <a:cubicBezTo>
                    <a:pt x="12698" y="15948"/>
                    <a:pt x="12978" y="14198"/>
                    <a:pt x="13275" y="12247"/>
                  </a:cubicBezTo>
                  <a:cubicBezTo>
                    <a:pt x="13333" y="11910"/>
                    <a:pt x="13382" y="11574"/>
                    <a:pt x="13440" y="11237"/>
                  </a:cubicBezTo>
                  <a:cubicBezTo>
                    <a:pt x="13787" y="9084"/>
                    <a:pt x="14216" y="8209"/>
                    <a:pt x="14554" y="7738"/>
                  </a:cubicBezTo>
                  <a:cubicBezTo>
                    <a:pt x="15016" y="7065"/>
                    <a:pt x="15453" y="5652"/>
                    <a:pt x="15874" y="4307"/>
                  </a:cubicBezTo>
                  <a:cubicBezTo>
                    <a:pt x="16320" y="2893"/>
                    <a:pt x="16773" y="1480"/>
                    <a:pt x="17252" y="807"/>
                  </a:cubicBezTo>
                  <a:cubicBezTo>
                    <a:pt x="17664" y="269"/>
                    <a:pt x="18102" y="0"/>
                    <a:pt x="18646" y="0"/>
                  </a:cubicBezTo>
                  <a:cubicBezTo>
                    <a:pt x="18952" y="0"/>
                    <a:pt x="19257" y="67"/>
                    <a:pt x="19562" y="202"/>
                  </a:cubicBezTo>
                  <a:cubicBezTo>
                    <a:pt x="19777" y="202"/>
                    <a:pt x="19991" y="269"/>
                    <a:pt x="20206" y="336"/>
                  </a:cubicBezTo>
                  <a:cubicBezTo>
                    <a:pt x="20643" y="336"/>
                    <a:pt x="21130" y="404"/>
                    <a:pt x="21600" y="1346"/>
                  </a:cubicBezTo>
                  <a:cubicBezTo>
                    <a:pt x="21600" y="1884"/>
                    <a:pt x="21600" y="1884"/>
                    <a:pt x="21600" y="1884"/>
                  </a:cubicBezTo>
                  <a:cubicBezTo>
                    <a:pt x="21130" y="1009"/>
                    <a:pt x="20651" y="875"/>
                    <a:pt x="20206" y="807"/>
                  </a:cubicBezTo>
                  <a:cubicBezTo>
                    <a:pt x="19983" y="807"/>
                    <a:pt x="19760" y="740"/>
                    <a:pt x="19537" y="606"/>
                  </a:cubicBezTo>
                  <a:cubicBezTo>
                    <a:pt x="19273" y="538"/>
                    <a:pt x="18993" y="404"/>
                    <a:pt x="18721" y="404"/>
                  </a:cubicBezTo>
                  <a:cubicBezTo>
                    <a:pt x="18704" y="404"/>
                    <a:pt x="18704" y="404"/>
                    <a:pt x="18704" y="404"/>
                  </a:cubicBezTo>
                  <a:cubicBezTo>
                    <a:pt x="18102" y="404"/>
                    <a:pt x="17615" y="740"/>
                    <a:pt x="17161" y="1480"/>
                  </a:cubicBezTo>
                  <a:cubicBezTo>
                    <a:pt x="16674" y="2221"/>
                    <a:pt x="16237" y="3634"/>
                    <a:pt x="15759" y="5181"/>
                  </a:cubicBezTo>
                  <a:cubicBezTo>
                    <a:pt x="15569" y="5854"/>
                    <a:pt x="15346" y="6594"/>
                    <a:pt x="15123" y="7133"/>
                  </a:cubicBezTo>
                  <a:cubicBezTo>
                    <a:pt x="14942" y="7604"/>
                    <a:pt x="14769" y="7940"/>
                    <a:pt x="14579" y="8209"/>
                  </a:cubicBezTo>
                  <a:cubicBezTo>
                    <a:pt x="14472" y="8411"/>
                    <a:pt x="14472" y="8411"/>
                    <a:pt x="14472" y="8411"/>
                  </a:cubicBezTo>
                  <a:cubicBezTo>
                    <a:pt x="14249" y="8748"/>
                    <a:pt x="14018" y="9219"/>
                    <a:pt x="13795" y="10026"/>
                  </a:cubicBezTo>
                  <a:cubicBezTo>
                    <a:pt x="13597" y="10834"/>
                    <a:pt x="13440" y="11910"/>
                    <a:pt x="13267" y="12987"/>
                  </a:cubicBezTo>
                  <a:cubicBezTo>
                    <a:pt x="13242" y="13121"/>
                    <a:pt x="13242" y="13121"/>
                    <a:pt x="13242" y="13121"/>
                  </a:cubicBezTo>
                  <a:cubicBezTo>
                    <a:pt x="12929" y="15207"/>
                    <a:pt x="12632" y="16688"/>
                    <a:pt x="12211" y="17159"/>
                  </a:cubicBezTo>
                  <a:cubicBezTo>
                    <a:pt x="12038" y="17293"/>
                    <a:pt x="11856" y="17361"/>
                    <a:pt x="11633" y="17361"/>
                  </a:cubicBezTo>
                  <a:cubicBezTo>
                    <a:pt x="11485" y="17361"/>
                    <a:pt x="11345" y="17361"/>
                    <a:pt x="11204" y="17361"/>
                  </a:cubicBezTo>
                  <a:cubicBezTo>
                    <a:pt x="11105" y="17293"/>
                    <a:pt x="10998" y="17293"/>
                    <a:pt x="10891" y="17293"/>
                  </a:cubicBezTo>
                  <a:cubicBezTo>
                    <a:pt x="10866" y="17293"/>
                    <a:pt x="10833" y="17293"/>
                    <a:pt x="10808" y="17293"/>
                  </a:cubicBezTo>
                  <a:cubicBezTo>
                    <a:pt x="10528" y="17293"/>
                    <a:pt x="10247" y="17428"/>
                    <a:pt x="9975" y="17495"/>
                  </a:cubicBezTo>
                  <a:cubicBezTo>
                    <a:pt x="9810" y="17630"/>
                    <a:pt x="9637" y="17697"/>
                    <a:pt x="9472" y="17697"/>
                  </a:cubicBezTo>
                  <a:cubicBezTo>
                    <a:pt x="9216" y="17764"/>
                    <a:pt x="9026" y="17832"/>
                    <a:pt x="8845" y="17832"/>
                  </a:cubicBezTo>
                  <a:cubicBezTo>
                    <a:pt x="8795" y="17832"/>
                    <a:pt x="8737" y="17832"/>
                    <a:pt x="8688" y="17832"/>
                  </a:cubicBezTo>
                  <a:cubicBezTo>
                    <a:pt x="8605" y="17832"/>
                    <a:pt x="8523" y="17764"/>
                    <a:pt x="8440" y="17764"/>
                  </a:cubicBezTo>
                  <a:cubicBezTo>
                    <a:pt x="8341" y="17697"/>
                    <a:pt x="8242" y="17697"/>
                    <a:pt x="8143" y="17697"/>
                  </a:cubicBezTo>
                  <a:cubicBezTo>
                    <a:pt x="8094" y="17697"/>
                    <a:pt x="8036" y="17697"/>
                    <a:pt x="7987" y="17697"/>
                  </a:cubicBezTo>
                  <a:cubicBezTo>
                    <a:pt x="7624" y="17899"/>
                    <a:pt x="7277" y="18639"/>
                    <a:pt x="6947" y="19379"/>
                  </a:cubicBezTo>
                  <a:cubicBezTo>
                    <a:pt x="6831" y="19649"/>
                    <a:pt x="6716" y="19918"/>
                    <a:pt x="6600" y="20120"/>
                  </a:cubicBezTo>
                  <a:cubicBezTo>
                    <a:pt x="6188" y="20927"/>
                    <a:pt x="5734" y="21398"/>
                    <a:pt x="5173" y="21600"/>
                  </a:cubicBezTo>
                  <a:cubicBezTo>
                    <a:pt x="5049" y="21600"/>
                    <a:pt x="4934" y="21600"/>
                    <a:pt x="481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8597" name="Freeform 444"/>
            <p:cNvSpPr/>
            <p:nvPr/>
          </p:nvSpPr>
          <p:spPr>
            <a:xfrm flipH="1" rot="5400000">
              <a:off x="1858239" y="76635"/>
              <a:ext cx="157078" cy="127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16920" y="17280"/>
                    <a:pt x="11880" y="12960"/>
                    <a:pt x="7200" y="432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1600" y="0"/>
                    <a:pt x="21600" y="0"/>
                    <a:pt x="21600" y="0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8598" name="Freeform 445"/>
            <p:cNvSpPr/>
            <p:nvPr/>
          </p:nvSpPr>
          <p:spPr>
            <a:xfrm flipH="1" rot="5400000">
              <a:off x="-1018031" y="3894301"/>
              <a:ext cx="5273901" cy="6534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3720" y="21600"/>
                  </a:moveTo>
                  <a:cubicBezTo>
                    <a:pt x="3398" y="21600"/>
                    <a:pt x="3098" y="21427"/>
                    <a:pt x="2830" y="21082"/>
                  </a:cubicBezTo>
                  <a:cubicBezTo>
                    <a:pt x="2530" y="20736"/>
                    <a:pt x="2219" y="20218"/>
                    <a:pt x="1930" y="19613"/>
                  </a:cubicBezTo>
                  <a:cubicBezTo>
                    <a:pt x="1597" y="19008"/>
                    <a:pt x="1254" y="18403"/>
                    <a:pt x="911" y="18058"/>
                  </a:cubicBezTo>
                  <a:cubicBezTo>
                    <a:pt x="772" y="17885"/>
                    <a:pt x="622" y="17798"/>
                    <a:pt x="482" y="17798"/>
                  </a:cubicBezTo>
                  <a:cubicBezTo>
                    <a:pt x="322" y="17798"/>
                    <a:pt x="161" y="17885"/>
                    <a:pt x="0" y="18144"/>
                  </a:cubicBezTo>
                  <a:cubicBezTo>
                    <a:pt x="0" y="17798"/>
                    <a:pt x="0" y="17798"/>
                    <a:pt x="0" y="17798"/>
                  </a:cubicBezTo>
                  <a:cubicBezTo>
                    <a:pt x="172" y="17539"/>
                    <a:pt x="354" y="17453"/>
                    <a:pt x="515" y="17453"/>
                  </a:cubicBezTo>
                  <a:cubicBezTo>
                    <a:pt x="654" y="17453"/>
                    <a:pt x="793" y="17539"/>
                    <a:pt x="933" y="17712"/>
                  </a:cubicBezTo>
                  <a:cubicBezTo>
                    <a:pt x="1243" y="18058"/>
                    <a:pt x="1554" y="18576"/>
                    <a:pt x="1865" y="19181"/>
                  </a:cubicBezTo>
                  <a:cubicBezTo>
                    <a:pt x="2187" y="19699"/>
                    <a:pt x="2519" y="20304"/>
                    <a:pt x="2851" y="20650"/>
                  </a:cubicBezTo>
                  <a:cubicBezTo>
                    <a:pt x="3119" y="20995"/>
                    <a:pt x="3398" y="21082"/>
                    <a:pt x="3709" y="21082"/>
                  </a:cubicBezTo>
                  <a:cubicBezTo>
                    <a:pt x="4116" y="21082"/>
                    <a:pt x="4513" y="20909"/>
                    <a:pt x="4888" y="20650"/>
                  </a:cubicBezTo>
                  <a:cubicBezTo>
                    <a:pt x="5413" y="20304"/>
                    <a:pt x="5949" y="20045"/>
                    <a:pt x="6475" y="19699"/>
                  </a:cubicBezTo>
                  <a:cubicBezTo>
                    <a:pt x="6882" y="19526"/>
                    <a:pt x="6882" y="19526"/>
                    <a:pt x="6882" y="19526"/>
                  </a:cubicBezTo>
                  <a:cubicBezTo>
                    <a:pt x="7997" y="18922"/>
                    <a:pt x="9155" y="18317"/>
                    <a:pt x="10302" y="18317"/>
                  </a:cubicBezTo>
                  <a:cubicBezTo>
                    <a:pt x="10527" y="18317"/>
                    <a:pt x="10741" y="18317"/>
                    <a:pt x="10945" y="18317"/>
                  </a:cubicBezTo>
                  <a:cubicBezTo>
                    <a:pt x="11277" y="18403"/>
                    <a:pt x="11577" y="18490"/>
                    <a:pt x="11877" y="18490"/>
                  </a:cubicBezTo>
                  <a:cubicBezTo>
                    <a:pt x="13046" y="18490"/>
                    <a:pt x="14064" y="17885"/>
                    <a:pt x="14986" y="16675"/>
                  </a:cubicBezTo>
                  <a:cubicBezTo>
                    <a:pt x="15715" y="15811"/>
                    <a:pt x="16272" y="14515"/>
                    <a:pt x="16787" y="12614"/>
                  </a:cubicBezTo>
                  <a:cubicBezTo>
                    <a:pt x="16948" y="12010"/>
                    <a:pt x="17108" y="11318"/>
                    <a:pt x="17269" y="10714"/>
                  </a:cubicBezTo>
                  <a:cubicBezTo>
                    <a:pt x="17591" y="9418"/>
                    <a:pt x="17923" y="8122"/>
                    <a:pt x="18255" y="7171"/>
                  </a:cubicBezTo>
                  <a:cubicBezTo>
                    <a:pt x="18706" y="5789"/>
                    <a:pt x="19167" y="4838"/>
                    <a:pt x="19617" y="3888"/>
                  </a:cubicBezTo>
                  <a:cubicBezTo>
                    <a:pt x="19799" y="3456"/>
                    <a:pt x="19981" y="3110"/>
                    <a:pt x="20153" y="2678"/>
                  </a:cubicBezTo>
                  <a:cubicBezTo>
                    <a:pt x="20367" y="2246"/>
                    <a:pt x="20571" y="1728"/>
                    <a:pt x="20775" y="1210"/>
                  </a:cubicBezTo>
                  <a:cubicBezTo>
                    <a:pt x="20946" y="864"/>
                    <a:pt x="21118" y="432"/>
                    <a:pt x="21278" y="0"/>
                  </a:cubicBezTo>
                  <a:cubicBezTo>
                    <a:pt x="21600" y="86"/>
                    <a:pt x="21600" y="86"/>
                    <a:pt x="21600" y="86"/>
                  </a:cubicBezTo>
                  <a:cubicBezTo>
                    <a:pt x="19863" y="3974"/>
                    <a:pt x="19863" y="3974"/>
                    <a:pt x="19863" y="3974"/>
                  </a:cubicBezTo>
                  <a:cubicBezTo>
                    <a:pt x="19724" y="4320"/>
                    <a:pt x="19585" y="4579"/>
                    <a:pt x="19435" y="4925"/>
                  </a:cubicBezTo>
                  <a:cubicBezTo>
                    <a:pt x="18952" y="5962"/>
                    <a:pt x="18448" y="7085"/>
                    <a:pt x="17977" y="8726"/>
                  </a:cubicBezTo>
                  <a:cubicBezTo>
                    <a:pt x="17762" y="9504"/>
                    <a:pt x="17548" y="10282"/>
                    <a:pt x="17334" y="11146"/>
                  </a:cubicBezTo>
                  <a:cubicBezTo>
                    <a:pt x="17055" y="12269"/>
                    <a:pt x="16755" y="13392"/>
                    <a:pt x="16465" y="14342"/>
                  </a:cubicBezTo>
                  <a:cubicBezTo>
                    <a:pt x="15929" y="16070"/>
                    <a:pt x="15372" y="16934"/>
                    <a:pt x="14697" y="17626"/>
                  </a:cubicBezTo>
                  <a:cubicBezTo>
                    <a:pt x="13839" y="18576"/>
                    <a:pt x="12906" y="19008"/>
                    <a:pt x="11770" y="19008"/>
                  </a:cubicBezTo>
                  <a:cubicBezTo>
                    <a:pt x="11470" y="19008"/>
                    <a:pt x="11148" y="18922"/>
                    <a:pt x="10784" y="18922"/>
                  </a:cubicBezTo>
                  <a:cubicBezTo>
                    <a:pt x="10612" y="18835"/>
                    <a:pt x="10452" y="18835"/>
                    <a:pt x="10291" y="18835"/>
                  </a:cubicBezTo>
                  <a:cubicBezTo>
                    <a:pt x="9133" y="18835"/>
                    <a:pt x="7954" y="19440"/>
                    <a:pt x="6818" y="20045"/>
                  </a:cubicBezTo>
                  <a:cubicBezTo>
                    <a:pt x="6721" y="20131"/>
                    <a:pt x="6721" y="20131"/>
                    <a:pt x="6721" y="20131"/>
                  </a:cubicBezTo>
                  <a:cubicBezTo>
                    <a:pt x="6239" y="20390"/>
                    <a:pt x="5756" y="20650"/>
                    <a:pt x="5285" y="20909"/>
                  </a:cubicBezTo>
                  <a:cubicBezTo>
                    <a:pt x="4727" y="21254"/>
                    <a:pt x="4727" y="21254"/>
                    <a:pt x="4727" y="21254"/>
                  </a:cubicBezTo>
                  <a:cubicBezTo>
                    <a:pt x="4352" y="21427"/>
                    <a:pt x="4041" y="21600"/>
                    <a:pt x="372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8599" name="Freeform 446"/>
            <p:cNvSpPr/>
            <p:nvPr/>
          </p:nvSpPr>
          <p:spPr>
            <a:xfrm flipH="1" rot="5400000">
              <a:off x="-705360" y="4206972"/>
              <a:ext cx="4894548" cy="4075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779" y="21600"/>
                  </a:moveTo>
                  <a:cubicBezTo>
                    <a:pt x="1594" y="21600"/>
                    <a:pt x="1398" y="21462"/>
                    <a:pt x="1201" y="21323"/>
                  </a:cubicBezTo>
                  <a:cubicBezTo>
                    <a:pt x="797" y="21185"/>
                    <a:pt x="393" y="20908"/>
                    <a:pt x="0" y="20492"/>
                  </a:cubicBezTo>
                  <a:cubicBezTo>
                    <a:pt x="0" y="20077"/>
                    <a:pt x="0" y="20077"/>
                    <a:pt x="0" y="20077"/>
                  </a:cubicBezTo>
                  <a:cubicBezTo>
                    <a:pt x="335" y="20354"/>
                    <a:pt x="693" y="20492"/>
                    <a:pt x="1028" y="20631"/>
                  </a:cubicBezTo>
                  <a:cubicBezTo>
                    <a:pt x="1132" y="20631"/>
                    <a:pt x="1236" y="20631"/>
                    <a:pt x="1340" y="20769"/>
                  </a:cubicBezTo>
                  <a:cubicBezTo>
                    <a:pt x="1479" y="20769"/>
                    <a:pt x="1617" y="20769"/>
                    <a:pt x="1756" y="20769"/>
                  </a:cubicBezTo>
                  <a:cubicBezTo>
                    <a:pt x="2333" y="20769"/>
                    <a:pt x="2899" y="20354"/>
                    <a:pt x="3442" y="19246"/>
                  </a:cubicBezTo>
                  <a:cubicBezTo>
                    <a:pt x="4204" y="17862"/>
                    <a:pt x="4967" y="15646"/>
                    <a:pt x="5533" y="13846"/>
                  </a:cubicBezTo>
                  <a:cubicBezTo>
                    <a:pt x="5799" y="13015"/>
                    <a:pt x="6076" y="12046"/>
                    <a:pt x="6330" y="11077"/>
                  </a:cubicBezTo>
                  <a:cubicBezTo>
                    <a:pt x="6630" y="9831"/>
                    <a:pt x="6942" y="8723"/>
                    <a:pt x="7254" y="7754"/>
                  </a:cubicBezTo>
                  <a:cubicBezTo>
                    <a:pt x="7600" y="6923"/>
                    <a:pt x="7947" y="6369"/>
                    <a:pt x="8328" y="6369"/>
                  </a:cubicBezTo>
                  <a:cubicBezTo>
                    <a:pt x="8559" y="6369"/>
                    <a:pt x="8813" y="6508"/>
                    <a:pt x="9102" y="6923"/>
                  </a:cubicBezTo>
                  <a:cubicBezTo>
                    <a:pt x="9610" y="7615"/>
                    <a:pt x="10084" y="9277"/>
                    <a:pt x="10581" y="10938"/>
                  </a:cubicBezTo>
                  <a:cubicBezTo>
                    <a:pt x="10673" y="11215"/>
                    <a:pt x="10777" y="11492"/>
                    <a:pt x="10869" y="11769"/>
                  </a:cubicBezTo>
                  <a:cubicBezTo>
                    <a:pt x="12302" y="16477"/>
                    <a:pt x="13584" y="18969"/>
                    <a:pt x="14785" y="19385"/>
                  </a:cubicBezTo>
                  <a:cubicBezTo>
                    <a:pt x="14889" y="19385"/>
                    <a:pt x="15004" y="19385"/>
                    <a:pt x="15108" y="19385"/>
                  </a:cubicBezTo>
                  <a:cubicBezTo>
                    <a:pt x="16310" y="19385"/>
                    <a:pt x="17488" y="17169"/>
                    <a:pt x="18631" y="12600"/>
                  </a:cubicBezTo>
                  <a:cubicBezTo>
                    <a:pt x="19313" y="9969"/>
                    <a:pt x="19914" y="7200"/>
                    <a:pt x="20468" y="4154"/>
                  </a:cubicBezTo>
                  <a:cubicBezTo>
                    <a:pt x="20745" y="2631"/>
                    <a:pt x="21022" y="1246"/>
                    <a:pt x="21323" y="0"/>
                  </a:cubicBezTo>
                  <a:cubicBezTo>
                    <a:pt x="21600" y="138"/>
                    <a:pt x="21600" y="138"/>
                    <a:pt x="21600" y="138"/>
                  </a:cubicBezTo>
                  <a:cubicBezTo>
                    <a:pt x="21196" y="1662"/>
                    <a:pt x="20803" y="3462"/>
                    <a:pt x="20387" y="5677"/>
                  </a:cubicBezTo>
                  <a:cubicBezTo>
                    <a:pt x="19810" y="8723"/>
                    <a:pt x="19221" y="11354"/>
                    <a:pt x="18655" y="13569"/>
                  </a:cubicBezTo>
                  <a:cubicBezTo>
                    <a:pt x="17465" y="18138"/>
                    <a:pt x="16333" y="20354"/>
                    <a:pt x="15178" y="20354"/>
                  </a:cubicBezTo>
                  <a:cubicBezTo>
                    <a:pt x="15097" y="20354"/>
                    <a:pt x="15028" y="20354"/>
                    <a:pt x="14947" y="20354"/>
                  </a:cubicBezTo>
                  <a:cubicBezTo>
                    <a:pt x="13699" y="19938"/>
                    <a:pt x="12394" y="17723"/>
                    <a:pt x="11066" y="13569"/>
                  </a:cubicBezTo>
                  <a:cubicBezTo>
                    <a:pt x="10892" y="13015"/>
                    <a:pt x="10731" y="12462"/>
                    <a:pt x="10557" y="11769"/>
                  </a:cubicBezTo>
                  <a:cubicBezTo>
                    <a:pt x="10095" y="10246"/>
                    <a:pt x="9610" y="8585"/>
                    <a:pt x="9102" y="7892"/>
                  </a:cubicBezTo>
                  <a:cubicBezTo>
                    <a:pt x="8802" y="7477"/>
                    <a:pt x="8548" y="7338"/>
                    <a:pt x="8305" y="7338"/>
                  </a:cubicBezTo>
                  <a:cubicBezTo>
                    <a:pt x="7889" y="7338"/>
                    <a:pt x="7508" y="7892"/>
                    <a:pt x="7138" y="9138"/>
                  </a:cubicBezTo>
                  <a:cubicBezTo>
                    <a:pt x="6873" y="9969"/>
                    <a:pt x="6596" y="10938"/>
                    <a:pt x="6330" y="11908"/>
                  </a:cubicBezTo>
                  <a:cubicBezTo>
                    <a:pt x="5995" y="13154"/>
                    <a:pt x="5648" y="14400"/>
                    <a:pt x="5302" y="15508"/>
                  </a:cubicBezTo>
                  <a:cubicBezTo>
                    <a:pt x="4655" y="17446"/>
                    <a:pt x="3939" y="19385"/>
                    <a:pt x="3211" y="20492"/>
                  </a:cubicBezTo>
                  <a:cubicBezTo>
                    <a:pt x="2749" y="21185"/>
                    <a:pt x="2276" y="21600"/>
                    <a:pt x="1779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8600" name="Freeform 447"/>
            <p:cNvSpPr/>
            <p:nvPr/>
          </p:nvSpPr>
          <p:spPr>
            <a:xfrm flipH="1" rot="5400000">
              <a:off x="-357867" y="4557429"/>
              <a:ext cx="4418875" cy="18226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24" y="21600"/>
                  </a:moveTo>
                  <a:cubicBezTo>
                    <a:pt x="1727" y="21600"/>
                    <a:pt x="1369" y="20366"/>
                    <a:pt x="1024" y="17897"/>
                  </a:cubicBezTo>
                  <a:cubicBezTo>
                    <a:pt x="870" y="16663"/>
                    <a:pt x="870" y="16663"/>
                    <a:pt x="870" y="16663"/>
                  </a:cubicBezTo>
                  <a:cubicBezTo>
                    <a:pt x="589" y="14503"/>
                    <a:pt x="294" y="12343"/>
                    <a:pt x="0" y="12034"/>
                  </a:cubicBezTo>
                  <a:cubicBezTo>
                    <a:pt x="0" y="11109"/>
                    <a:pt x="0" y="11109"/>
                    <a:pt x="0" y="11109"/>
                  </a:cubicBezTo>
                  <a:cubicBezTo>
                    <a:pt x="13" y="11109"/>
                    <a:pt x="38" y="11109"/>
                    <a:pt x="51" y="11109"/>
                  </a:cubicBezTo>
                  <a:cubicBezTo>
                    <a:pt x="307" y="11726"/>
                    <a:pt x="550" y="13269"/>
                    <a:pt x="781" y="14811"/>
                  </a:cubicBezTo>
                  <a:cubicBezTo>
                    <a:pt x="870" y="15429"/>
                    <a:pt x="870" y="15429"/>
                    <a:pt x="870" y="15429"/>
                  </a:cubicBezTo>
                  <a:cubicBezTo>
                    <a:pt x="1318" y="18514"/>
                    <a:pt x="1740" y="20057"/>
                    <a:pt x="2175" y="20057"/>
                  </a:cubicBezTo>
                  <a:cubicBezTo>
                    <a:pt x="2431" y="20057"/>
                    <a:pt x="2674" y="19440"/>
                    <a:pt x="2943" y="18514"/>
                  </a:cubicBezTo>
                  <a:cubicBezTo>
                    <a:pt x="3250" y="17589"/>
                    <a:pt x="3557" y="16046"/>
                    <a:pt x="3852" y="14503"/>
                  </a:cubicBezTo>
                  <a:cubicBezTo>
                    <a:pt x="4184" y="12960"/>
                    <a:pt x="4530" y="11417"/>
                    <a:pt x="4875" y="10183"/>
                  </a:cubicBezTo>
                  <a:cubicBezTo>
                    <a:pt x="5618" y="7714"/>
                    <a:pt x="6206" y="6171"/>
                    <a:pt x="6756" y="5246"/>
                  </a:cubicBezTo>
                  <a:cubicBezTo>
                    <a:pt x="7140" y="4629"/>
                    <a:pt x="7550" y="4320"/>
                    <a:pt x="7972" y="4320"/>
                  </a:cubicBezTo>
                  <a:cubicBezTo>
                    <a:pt x="8791" y="4320"/>
                    <a:pt x="9700" y="5554"/>
                    <a:pt x="10813" y="8023"/>
                  </a:cubicBezTo>
                  <a:cubicBezTo>
                    <a:pt x="12118" y="11417"/>
                    <a:pt x="13462" y="13269"/>
                    <a:pt x="14882" y="13886"/>
                  </a:cubicBezTo>
                  <a:cubicBezTo>
                    <a:pt x="15291" y="13886"/>
                    <a:pt x="15727" y="14194"/>
                    <a:pt x="16174" y="14194"/>
                  </a:cubicBezTo>
                  <a:cubicBezTo>
                    <a:pt x="17160" y="14194"/>
                    <a:pt x="18439" y="13269"/>
                    <a:pt x="19706" y="7406"/>
                  </a:cubicBezTo>
                  <a:cubicBezTo>
                    <a:pt x="20167" y="5246"/>
                    <a:pt x="20653" y="2777"/>
                    <a:pt x="21203" y="0"/>
                  </a:cubicBezTo>
                  <a:cubicBezTo>
                    <a:pt x="21600" y="0"/>
                    <a:pt x="21600" y="0"/>
                    <a:pt x="21600" y="0"/>
                  </a:cubicBezTo>
                  <a:cubicBezTo>
                    <a:pt x="21370" y="1234"/>
                    <a:pt x="21370" y="1234"/>
                    <a:pt x="21370" y="1234"/>
                  </a:cubicBezTo>
                  <a:cubicBezTo>
                    <a:pt x="20743" y="4629"/>
                    <a:pt x="20103" y="8023"/>
                    <a:pt x="19450" y="10491"/>
                  </a:cubicBezTo>
                  <a:cubicBezTo>
                    <a:pt x="18734" y="13269"/>
                    <a:pt x="17979" y="15120"/>
                    <a:pt x="17173" y="15737"/>
                  </a:cubicBezTo>
                  <a:cubicBezTo>
                    <a:pt x="16827" y="15737"/>
                    <a:pt x="16482" y="16046"/>
                    <a:pt x="16085" y="16046"/>
                  </a:cubicBezTo>
                  <a:cubicBezTo>
                    <a:pt x="15714" y="16046"/>
                    <a:pt x="15317" y="15737"/>
                    <a:pt x="14792" y="15737"/>
                  </a:cubicBezTo>
                  <a:cubicBezTo>
                    <a:pt x="14447" y="15429"/>
                    <a:pt x="14447" y="15429"/>
                    <a:pt x="14447" y="15429"/>
                  </a:cubicBezTo>
                  <a:cubicBezTo>
                    <a:pt x="13782" y="15120"/>
                    <a:pt x="13091" y="14811"/>
                    <a:pt x="12425" y="13577"/>
                  </a:cubicBezTo>
                  <a:cubicBezTo>
                    <a:pt x="11964" y="12651"/>
                    <a:pt x="11491" y="11726"/>
                    <a:pt x="11043" y="10491"/>
                  </a:cubicBezTo>
                  <a:cubicBezTo>
                    <a:pt x="10071" y="8331"/>
                    <a:pt x="9047" y="5863"/>
                    <a:pt x="8049" y="5863"/>
                  </a:cubicBezTo>
                  <a:cubicBezTo>
                    <a:pt x="7921" y="5863"/>
                    <a:pt x="7806" y="5863"/>
                    <a:pt x="7678" y="5863"/>
                  </a:cubicBezTo>
                  <a:cubicBezTo>
                    <a:pt x="6910" y="6480"/>
                    <a:pt x="6129" y="8023"/>
                    <a:pt x="5285" y="10491"/>
                  </a:cubicBezTo>
                  <a:cubicBezTo>
                    <a:pt x="4875" y="12034"/>
                    <a:pt x="4453" y="13886"/>
                    <a:pt x="4056" y="15737"/>
                  </a:cubicBezTo>
                  <a:cubicBezTo>
                    <a:pt x="3724" y="16971"/>
                    <a:pt x="3391" y="18514"/>
                    <a:pt x="3058" y="19749"/>
                  </a:cubicBezTo>
                  <a:cubicBezTo>
                    <a:pt x="2713" y="20983"/>
                    <a:pt x="2406" y="21600"/>
                    <a:pt x="2124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8601" name="Freeform 448"/>
            <p:cNvSpPr/>
            <p:nvPr/>
          </p:nvSpPr>
          <p:spPr>
            <a:xfrm flipH="1" rot="5400000">
              <a:off x="675722" y="4936041"/>
              <a:ext cx="976540" cy="1229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621" y="21600"/>
                  </a:moveTo>
                  <a:cubicBezTo>
                    <a:pt x="1042" y="21600"/>
                    <a:pt x="521" y="21600"/>
                    <a:pt x="0" y="21140"/>
                  </a:cubicBezTo>
                  <a:cubicBezTo>
                    <a:pt x="579" y="20681"/>
                    <a:pt x="1158" y="20681"/>
                    <a:pt x="1737" y="20221"/>
                  </a:cubicBezTo>
                  <a:cubicBezTo>
                    <a:pt x="2838" y="19762"/>
                    <a:pt x="3996" y="19302"/>
                    <a:pt x="5096" y="18383"/>
                  </a:cubicBezTo>
                  <a:cubicBezTo>
                    <a:pt x="5849" y="17464"/>
                    <a:pt x="6660" y="16545"/>
                    <a:pt x="7354" y="15626"/>
                  </a:cubicBezTo>
                  <a:cubicBezTo>
                    <a:pt x="8397" y="14247"/>
                    <a:pt x="9439" y="12868"/>
                    <a:pt x="10482" y="11949"/>
                  </a:cubicBezTo>
                  <a:cubicBezTo>
                    <a:pt x="11176" y="11489"/>
                    <a:pt x="11929" y="11030"/>
                    <a:pt x="12682" y="11030"/>
                  </a:cubicBezTo>
                  <a:cubicBezTo>
                    <a:pt x="13840" y="10111"/>
                    <a:pt x="15056" y="9651"/>
                    <a:pt x="16214" y="8732"/>
                  </a:cubicBezTo>
                  <a:cubicBezTo>
                    <a:pt x="17720" y="7353"/>
                    <a:pt x="19226" y="4596"/>
                    <a:pt x="20673" y="1838"/>
                  </a:cubicBezTo>
                  <a:cubicBezTo>
                    <a:pt x="20963" y="1379"/>
                    <a:pt x="21253" y="919"/>
                    <a:pt x="21600" y="0"/>
                  </a:cubicBezTo>
                  <a:cubicBezTo>
                    <a:pt x="20036" y="7353"/>
                    <a:pt x="18125" y="9191"/>
                    <a:pt x="16562" y="10570"/>
                  </a:cubicBezTo>
                  <a:cubicBezTo>
                    <a:pt x="15346" y="11489"/>
                    <a:pt x="14130" y="12409"/>
                    <a:pt x="12914" y="12868"/>
                  </a:cubicBezTo>
                  <a:cubicBezTo>
                    <a:pt x="12219" y="13328"/>
                    <a:pt x="11524" y="13328"/>
                    <a:pt x="10829" y="13787"/>
                  </a:cubicBezTo>
                  <a:cubicBezTo>
                    <a:pt x="9729" y="14706"/>
                    <a:pt x="8686" y="16085"/>
                    <a:pt x="7702" y="17004"/>
                  </a:cubicBezTo>
                  <a:cubicBezTo>
                    <a:pt x="6833" y="18383"/>
                    <a:pt x="5965" y="19302"/>
                    <a:pt x="5038" y="20221"/>
                  </a:cubicBezTo>
                  <a:cubicBezTo>
                    <a:pt x="3822" y="21140"/>
                    <a:pt x="2664" y="21600"/>
                    <a:pt x="1621" y="21600"/>
                  </a:cubicBezTo>
                  <a:cubicBezTo>
                    <a:pt x="1621" y="21600"/>
                    <a:pt x="1621" y="21600"/>
                    <a:pt x="1621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8602" name="Freeform 449"/>
            <p:cNvSpPr/>
            <p:nvPr/>
          </p:nvSpPr>
          <p:spPr>
            <a:xfrm flipH="1" rot="5400000">
              <a:off x="953569" y="4961972"/>
              <a:ext cx="348236" cy="444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299" y="21600"/>
                  </a:moveTo>
                  <a:cubicBezTo>
                    <a:pt x="812" y="21600"/>
                    <a:pt x="487" y="21600"/>
                    <a:pt x="0" y="21600"/>
                  </a:cubicBezTo>
                  <a:cubicBezTo>
                    <a:pt x="3573" y="20329"/>
                    <a:pt x="6983" y="15247"/>
                    <a:pt x="10556" y="11435"/>
                  </a:cubicBezTo>
                  <a:cubicBezTo>
                    <a:pt x="11044" y="10165"/>
                    <a:pt x="11044" y="10165"/>
                    <a:pt x="11044" y="10165"/>
                  </a:cubicBezTo>
                  <a:cubicBezTo>
                    <a:pt x="11856" y="8894"/>
                    <a:pt x="12668" y="7624"/>
                    <a:pt x="13480" y="6353"/>
                  </a:cubicBezTo>
                  <a:cubicBezTo>
                    <a:pt x="15753" y="3812"/>
                    <a:pt x="18027" y="0"/>
                    <a:pt x="20138" y="0"/>
                  </a:cubicBezTo>
                  <a:cubicBezTo>
                    <a:pt x="20626" y="0"/>
                    <a:pt x="21113" y="0"/>
                    <a:pt x="21600" y="0"/>
                  </a:cubicBezTo>
                  <a:cubicBezTo>
                    <a:pt x="18677" y="7624"/>
                    <a:pt x="15591" y="11435"/>
                    <a:pt x="12343" y="13976"/>
                  </a:cubicBezTo>
                  <a:cubicBezTo>
                    <a:pt x="11368" y="15247"/>
                    <a:pt x="10232" y="16518"/>
                    <a:pt x="9257" y="16518"/>
                  </a:cubicBezTo>
                  <a:cubicBezTo>
                    <a:pt x="6171" y="20329"/>
                    <a:pt x="3573" y="21600"/>
                    <a:pt x="1299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8603" name="Freeform 450"/>
            <p:cNvSpPr/>
            <p:nvPr/>
          </p:nvSpPr>
          <p:spPr>
            <a:xfrm flipH="1" rot="5400000">
              <a:off x="986911" y="5008652"/>
              <a:ext cx="284516" cy="355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387" y="21600"/>
                  </a:moveTo>
                  <a:cubicBezTo>
                    <a:pt x="793" y="21600"/>
                    <a:pt x="396" y="21600"/>
                    <a:pt x="0" y="21600"/>
                  </a:cubicBezTo>
                  <a:cubicBezTo>
                    <a:pt x="3171" y="15429"/>
                    <a:pt x="6738" y="10800"/>
                    <a:pt x="10106" y="7714"/>
                  </a:cubicBezTo>
                  <a:cubicBezTo>
                    <a:pt x="12881" y="4629"/>
                    <a:pt x="12881" y="4629"/>
                    <a:pt x="12881" y="4629"/>
                  </a:cubicBezTo>
                  <a:cubicBezTo>
                    <a:pt x="14862" y="1543"/>
                    <a:pt x="16844" y="0"/>
                    <a:pt x="18826" y="0"/>
                  </a:cubicBezTo>
                  <a:cubicBezTo>
                    <a:pt x="19817" y="0"/>
                    <a:pt x="20807" y="0"/>
                    <a:pt x="21600" y="1543"/>
                  </a:cubicBezTo>
                  <a:cubicBezTo>
                    <a:pt x="21600" y="3086"/>
                    <a:pt x="21600" y="4629"/>
                    <a:pt x="21600" y="4629"/>
                  </a:cubicBezTo>
                  <a:cubicBezTo>
                    <a:pt x="19222" y="7714"/>
                    <a:pt x="16844" y="9257"/>
                    <a:pt x="14466" y="10800"/>
                  </a:cubicBezTo>
                  <a:cubicBezTo>
                    <a:pt x="12881" y="12343"/>
                    <a:pt x="11097" y="13886"/>
                    <a:pt x="9512" y="15429"/>
                  </a:cubicBezTo>
                  <a:cubicBezTo>
                    <a:pt x="8125" y="16971"/>
                    <a:pt x="8125" y="16971"/>
                    <a:pt x="8125" y="16971"/>
                  </a:cubicBezTo>
                  <a:cubicBezTo>
                    <a:pt x="5945" y="18514"/>
                    <a:pt x="3567" y="21600"/>
                    <a:pt x="1387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8604" name="Freeform 451"/>
            <p:cNvSpPr/>
            <p:nvPr/>
          </p:nvSpPr>
          <p:spPr>
            <a:xfrm flipH="1" rot="5400000">
              <a:off x="1021734" y="5009391"/>
              <a:ext cx="222278" cy="3408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4066" y="21600"/>
                  </a:moveTo>
                  <a:cubicBezTo>
                    <a:pt x="2795" y="21600"/>
                    <a:pt x="1525" y="21600"/>
                    <a:pt x="0" y="21600"/>
                  </a:cubicBezTo>
                  <a:cubicBezTo>
                    <a:pt x="3558" y="18277"/>
                    <a:pt x="7369" y="16615"/>
                    <a:pt x="10927" y="11631"/>
                  </a:cubicBezTo>
                  <a:cubicBezTo>
                    <a:pt x="12198" y="11631"/>
                    <a:pt x="13468" y="9969"/>
                    <a:pt x="14739" y="8308"/>
                  </a:cubicBezTo>
                  <a:cubicBezTo>
                    <a:pt x="17026" y="4985"/>
                    <a:pt x="19313" y="1662"/>
                    <a:pt x="21600" y="0"/>
                  </a:cubicBezTo>
                  <a:cubicBezTo>
                    <a:pt x="17534" y="14954"/>
                    <a:pt x="11689" y="21600"/>
                    <a:pt x="4066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8605" name="Freeform 516"/>
            <p:cNvSpPr/>
            <p:nvPr/>
          </p:nvSpPr>
          <p:spPr>
            <a:xfrm flipH="1" rot="5400000">
              <a:off x="579435" y="230509"/>
              <a:ext cx="500802" cy="22820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17" h="21600" fill="norm" stroke="1" extrusionOk="0">
                  <a:moveTo>
                    <a:pt x="15120" y="21600"/>
                  </a:moveTo>
                  <a:cubicBezTo>
                    <a:pt x="14574" y="21600"/>
                    <a:pt x="14029" y="21600"/>
                    <a:pt x="13374" y="21352"/>
                  </a:cubicBezTo>
                  <a:cubicBezTo>
                    <a:pt x="13047" y="21352"/>
                    <a:pt x="12720" y="21600"/>
                    <a:pt x="12502" y="21600"/>
                  </a:cubicBezTo>
                  <a:cubicBezTo>
                    <a:pt x="12502" y="21600"/>
                    <a:pt x="12502" y="21600"/>
                    <a:pt x="12502" y="21600"/>
                  </a:cubicBezTo>
                  <a:cubicBezTo>
                    <a:pt x="10756" y="21600"/>
                    <a:pt x="9011" y="20359"/>
                    <a:pt x="7483" y="19366"/>
                  </a:cubicBezTo>
                  <a:cubicBezTo>
                    <a:pt x="5520" y="18124"/>
                    <a:pt x="2792" y="16386"/>
                    <a:pt x="1047" y="12662"/>
                  </a:cubicBezTo>
                  <a:cubicBezTo>
                    <a:pt x="174" y="10924"/>
                    <a:pt x="-153" y="9186"/>
                    <a:pt x="65" y="7697"/>
                  </a:cubicBezTo>
                  <a:cubicBezTo>
                    <a:pt x="720" y="3724"/>
                    <a:pt x="4865" y="993"/>
                    <a:pt x="6611" y="497"/>
                  </a:cubicBezTo>
                  <a:cubicBezTo>
                    <a:pt x="8247" y="248"/>
                    <a:pt x="9774" y="0"/>
                    <a:pt x="11192" y="0"/>
                  </a:cubicBezTo>
                  <a:cubicBezTo>
                    <a:pt x="12502" y="0"/>
                    <a:pt x="13920" y="0"/>
                    <a:pt x="15120" y="497"/>
                  </a:cubicBezTo>
                  <a:cubicBezTo>
                    <a:pt x="17956" y="1241"/>
                    <a:pt x="19702" y="3228"/>
                    <a:pt x="20465" y="6455"/>
                  </a:cubicBezTo>
                  <a:cubicBezTo>
                    <a:pt x="21447" y="10924"/>
                    <a:pt x="20792" y="16138"/>
                    <a:pt x="18829" y="19117"/>
                  </a:cubicBezTo>
                  <a:cubicBezTo>
                    <a:pt x="17847" y="20855"/>
                    <a:pt x="16538" y="21600"/>
                    <a:pt x="15120" y="21600"/>
                  </a:cubicBezTo>
                  <a:close/>
                  <a:moveTo>
                    <a:pt x="10756" y="745"/>
                  </a:moveTo>
                  <a:cubicBezTo>
                    <a:pt x="8247" y="993"/>
                    <a:pt x="5629" y="1241"/>
                    <a:pt x="3229" y="3228"/>
                  </a:cubicBezTo>
                  <a:cubicBezTo>
                    <a:pt x="2683" y="3724"/>
                    <a:pt x="829" y="5462"/>
                    <a:pt x="720" y="8441"/>
                  </a:cubicBezTo>
                  <a:cubicBezTo>
                    <a:pt x="611" y="9683"/>
                    <a:pt x="938" y="11172"/>
                    <a:pt x="1702" y="12414"/>
                  </a:cubicBezTo>
                  <a:cubicBezTo>
                    <a:pt x="3665" y="15641"/>
                    <a:pt x="6174" y="17628"/>
                    <a:pt x="8356" y="18869"/>
                  </a:cubicBezTo>
                  <a:cubicBezTo>
                    <a:pt x="9120" y="19366"/>
                    <a:pt x="9120" y="19366"/>
                    <a:pt x="9120" y="19366"/>
                  </a:cubicBezTo>
                  <a:cubicBezTo>
                    <a:pt x="9774" y="19614"/>
                    <a:pt x="10429" y="19862"/>
                    <a:pt x="11411" y="20110"/>
                  </a:cubicBezTo>
                  <a:cubicBezTo>
                    <a:pt x="11411" y="20110"/>
                    <a:pt x="11411" y="20110"/>
                    <a:pt x="11411" y="20110"/>
                  </a:cubicBezTo>
                  <a:cubicBezTo>
                    <a:pt x="11738" y="20359"/>
                    <a:pt x="12065" y="20359"/>
                    <a:pt x="12502" y="20359"/>
                  </a:cubicBezTo>
                  <a:cubicBezTo>
                    <a:pt x="12720" y="20359"/>
                    <a:pt x="13047" y="20359"/>
                    <a:pt x="13374" y="20359"/>
                  </a:cubicBezTo>
                  <a:cubicBezTo>
                    <a:pt x="13811" y="20359"/>
                    <a:pt x="14247" y="20359"/>
                    <a:pt x="14683" y="20359"/>
                  </a:cubicBezTo>
                  <a:cubicBezTo>
                    <a:pt x="15774" y="20359"/>
                    <a:pt x="17192" y="20359"/>
                    <a:pt x="18283" y="18621"/>
                  </a:cubicBezTo>
                  <a:cubicBezTo>
                    <a:pt x="19702" y="16138"/>
                    <a:pt x="20465" y="12662"/>
                    <a:pt x="20247" y="9434"/>
                  </a:cubicBezTo>
                  <a:cubicBezTo>
                    <a:pt x="19920" y="5959"/>
                    <a:pt x="18829" y="3476"/>
                    <a:pt x="17083" y="2483"/>
                  </a:cubicBezTo>
                  <a:cubicBezTo>
                    <a:pt x="15447" y="1241"/>
                    <a:pt x="13592" y="745"/>
                    <a:pt x="11192" y="745"/>
                  </a:cubicBezTo>
                  <a:lnTo>
                    <a:pt x="10756" y="745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8606" name="Freeform 517"/>
            <p:cNvSpPr/>
            <p:nvPr/>
          </p:nvSpPr>
          <p:spPr>
            <a:xfrm flipH="1" rot="5400000">
              <a:off x="371276" y="273327"/>
              <a:ext cx="908226" cy="3704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26" h="21600" fill="norm" stroke="1" extrusionOk="0">
                  <a:moveTo>
                    <a:pt x="16623" y="21600"/>
                  </a:moveTo>
                  <a:cubicBezTo>
                    <a:pt x="15754" y="21600"/>
                    <a:pt x="14760" y="21448"/>
                    <a:pt x="13519" y="21144"/>
                  </a:cubicBezTo>
                  <a:cubicBezTo>
                    <a:pt x="10602" y="20231"/>
                    <a:pt x="7871" y="18101"/>
                    <a:pt x="5636" y="16276"/>
                  </a:cubicBezTo>
                  <a:cubicBezTo>
                    <a:pt x="5388" y="15972"/>
                    <a:pt x="5388" y="15972"/>
                    <a:pt x="5388" y="15972"/>
                  </a:cubicBezTo>
                  <a:cubicBezTo>
                    <a:pt x="4023" y="14755"/>
                    <a:pt x="733" y="12017"/>
                    <a:pt x="112" y="8214"/>
                  </a:cubicBezTo>
                  <a:cubicBezTo>
                    <a:pt x="-74" y="7149"/>
                    <a:pt x="-12" y="6085"/>
                    <a:pt x="174" y="5020"/>
                  </a:cubicBezTo>
                  <a:cubicBezTo>
                    <a:pt x="733" y="2282"/>
                    <a:pt x="1912" y="1065"/>
                    <a:pt x="3774" y="1065"/>
                  </a:cubicBezTo>
                  <a:cubicBezTo>
                    <a:pt x="4209" y="1065"/>
                    <a:pt x="4705" y="1217"/>
                    <a:pt x="5140" y="1217"/>
                  </a:cubicBezTo>
                  <a:cubicBezTo>
                    <a:pt x="5760" y="1369"/>
                    <a:pt x="6381" y="1521"/>
                    <a:pt x="7064" y="1521"/>
                  </a:cubicBezTo>
                  <a:cubicBezTo>
                    <a:pt x="8988" y="1521"/>
                    <a:pt x="10788" y="913"/>
                    <a:pt x="12774" y="456"/>
                  </a:cubicBezTo>
                  <a:cubicBezTo>
                    <a:pt x="13147" y="456"/>
                    <a:pt x="13147" y="456"/>
                    <a:pt x="13147" y="456"/>
                  </a:cubicBezTo>
                  <a:cubicBezTo>
                    <a:pt x="13954" y="152"/>
                    <a:pt x="14760" y="0"/>
                    <a:pt x="15505" y="0"/>
                  </a:cubicBezTo>
                  <a:cubicBezTo>
                    <a:pt x="18112" y="0"/>
                    <a:pt x="20098" y="1521"/>
                    <a:pt x="21526" y="4259"/>
                  </a:cubicBezTo>
                  <a:cubicBezTo>
                    <a:pt x="21526" y="4563"/>
                    <a:pt x="21526" y="4563"/>
                    <a:pt x="21526" y="4563"/>
                  </a:cubicBezTo>
                  <a:cubicBezTo>
                    <a:pt x="20036" y="1977"/>
                    <a:pt x="18050" y="608"/>
                    <a:pt x="15505" y="608"/>
                  </a:cubicBezTo>
                  <a:cubicBezTo>
                    <a:pt x="14574" y="608"/>
                    <a:pt x="13519" y="913"/>
                    <a:pt x="12402" y="1217"/>
                  </a:cubicBezTo>
                  <a:cubicBezTo>
                    <a:pt x="10478" y="1977"/>
                    <a:pt x="8864" y="2282"/>
                    <a:pt x="7250" y="2282"/>
                  </a:cubicBezTo>
                  <a:cubicBezTo>
                    <a:pt x="6629" y="2282"/>
                    <a:pt x="6009" y="2130"/>
                    <a:pt x="5388" y="2130"/>
                  </a:cubicBezTo>
                  <a:cubicBezTo>
                    <a:pt x="5016" y="1977"/>
                    <a:pt x="5016" y="1977"/>
                    <a:pt x="5016" y="1977"/>
                  </a:cubicBezTo>
                  <a:cubicBezTo>
                    <a:pt x="4581" y="1977"/>
                    <a:pt x="4085" y="1825"/>
                    <a:pt x="3650" y="1825"/>
                  </a:cubicBezTo>
                  <a:cubicBezTo>
                    <a:pt x="3029" y="1825"/>
                    <a:pt x="2595" y="1977"/>
                    <a:pt x="2160" y="2282"/>
                  </a:cubicBezTo>
                  <a:cubicBezTo>
                    <a:pt x="1292" y="2890"/>
                    <a:pt x="174" y="4715"/>
                    <a:pt x="423" y="7149"/>
                  </a:cubicBezTo>
                  <a:cubicBezTo>
                    <a:pt x="795" y="10496"/>
                    <a:pt x="2595" y="12321"/>
                    <a:pt x="3836" y="13538"/>
                  </a:cubicBezTo>
                  <a:cubicBezTo>
                    <a:pt x="5512" y="15211"/>
                    <a:pt x="7064" y="16580"/>
                    <a:pt x="8492" y="17645"/>
                  </a:cubicBezTo>
                  <a:cubicBezTo>
                    <a:pt x="11533" y="19775"/>
                    <a:pt x="14202" y="20839"/>
                    <a:pt x="16623" y="20839"/>
                  </a:cubicBezTo>
                  <a:cubicBezTo>
                    <a:pt x="16871" y="20839"/>
                    <a:pt x="16871" y="20839"/>
                    <a:pt x="16871" y="20839"/>
                  </a:cubicBezTo>
                  <a:cubicBezTo>
                    <a:pt x="18609" y="20839"/>
                    <a:pt x="20036" y="20079"/>
                    <a:pt x="21154" y="18558"/>
                  </a:cubicBezTo>
                  <a:cubicBezTo>
                    <a:pt x="21278" y="18558"/>
                    <a:pt x="21402" y="18254"/>
                    <a:pt x="21526" y="18101"/>
                  </a:cubicBezTo>
                  <a:cubicBezTo>
                    <a:pt x="21526" y="19014"/>
                    <a:pt x="21526" y="19014"/>
                    <a:pt x="21526" y="19014"/>
                  </a:cubicBezTo>
                  <a:cubicBezTo>
                    <a:pt x="20098" y="20839"/>
                    <a:pt x="18547" y="21600"/>
                    <a:pt x="16623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8607" name="Freeform 518"/>
            <p:cNvSpPr/>
            <p:nvPr/>
          </p:nvSpPr>
          <p:spPr>
            <a:xfrm flipH="1" rot="5400000">
              <a:off x="169140" y="353953"/>
              <a:ext cx="1306572" cy="6075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20" h="21600" fill="norm" stroke="1" extrusionOk="0">
                  <a:moveTo>
                    <a:pt x="19063" y="21600"/>
                  </a:moveTo>
                  <a:cubicBezTo>
                    <a:pt x="17295" y="21600"/>
                    <a:pt x="15527" y="20948"/>
                    <a:pt x="13889" y="20203"/>
                  </a:cubicBezTo>
                  <a:cubicBezTo>
                    <a:pt x="13458" y="20017"/>
                    <a:pt x="13070" y="19924"/>
                    <a:pt x="12639" y="19738"/>
                  </a:cubicBezTo>
                  <a:cubicBezTo>
                    <a:pt x="10569" y="18807"/>
                    <a:pt x="8370" y="17969"/>
                    <a:pt x="6344" y="16386"/>
                  </a:cubicBezTo>
                  <a:cubicBezTo>
                    <a:pt x="4663" y="15083"/>
                    <a:pt x="3326" y="13779"/>
                    <a:pt x="2248" y="12010"/>
                  </a:cubicBezTo>
                  <a:cubicBezTo>
                    <a:pt x="1429" y="10707"/>
                    <a:pt x="265" y="8752"/>
                    <a:pt x="49" y="6331"/>
                  </a:cubicBezTo>
                  <a:cubicBezTo>
                    <a:pt x="-80" y="4934"/>
                    <a:pt x="49" y="3817"/>
                    <a:pt x="394" y="2886"/>
                  </a:cubicBezTo>
                  <a:cubicBezTo>
                    <a:pt x="1386" y="372"/>
                    <a:pt x="3800" y="93"/>
                    <a:pt x="4835" y="93"/>
                  </a:cubicBezTo>
                  <a:cubicBezTo>
                    <a:pt x="5180" y="93"/>
                    <a:pt x="5525" y="93"/>
                    <a:pt x="5870" y="186"/>
                  </a:cubicBezTo>
                  <a:cubicBezTo>
                    <a:pt x="6430" y="279"/>
                    <a:pt x="7034" y="466"/>
                    <a:pt x="7594" y="559"/>
                  </a:cubicBezTo>
                  <a:cubicBezTo>
                    <a:pt x="8586" y="838"/>
                    <a:pt x="9621" y="1117"/>
                    <a:pt x="10655" y="1117"/>
                  </a:cubicBezTo>
                  <a:cubicBezTo>
                    <a:pt x="10698" y="1117"/>
                    <a:pt x="10698" y="1117"/>
                    <a:pt x="10698" y="1117"/>
                  </a:cubicBezTo>
                  <a:cubicBezTo>
                    <a:pt x="11906" y="1117"/>
                    <a:pt x="13113" y="838"/>
                    <a:pt x="14277" y="559"/>
                  </a:cubicBezTo>
                  <a:cubicBezTo>
                    <a:pt x="15269" y="372"/>
                    <a:pt x="16303" y="93"/>
                    <a:pt x="17338" y="0"/>
                  </a:cubicBezTo>
                  <a:cubicBezTo>
                    <a:pt x="17510" y="0"/>
                    <a:pt x="17640" y="0"/>
                    <a:pt x="17812" y="0"/>
                  </a:cubicBezTo>
                  <a:cubicBezTo>
                    <a:pt x="19321" y="0"/>
                    <a:pt x="20528" y="559"/>
                    <a:pt x="21520" y="1676"/>
                  </a:cubicBezTo>
                  <a:cubicBezTo>
                    <a:pt x="21520" y="2328"/>
                    <a:pt x="21520" y="2328"/>
                    <a:pt x="21520" y="2328"/>
                  </a:cubicBezTo>
                  <a:cubicBezTo>
                    <a:pt x="20442" y="1117"/>
                    <a:pt x="19278" y="466"/>
                    <a:pt x="17985" y="466"/>
                  </a:cubicBezTo>
                  <a:cubicBezTo>
                    <a:pt x="17855" y="466"/>
                    <a:pt x="17855" y="466"/>
                    <a:pt x="17855" y="466"/>
                  </a:cubicBezTo>
                  <a:cubicBezTo>
                    <a:pt x="16734" y="559"/>
                    <a:pt x="15613" y="838"/>
                    <a:pt x="14492" y="1024"/>
                  </a:cubicBezTo>
                  <a:cubicBezTo>
                    <a:pt x="13846" y="1210"/>
                    <a:pt x="13199" y="1303"/>
                    <a:pt x="12509" y="1490"/>
                  </a:cubicBezTo>
                  <a:cubicBezTo>
                    <a:pt x="11992" y="1583"/>
                    <a:pt x="11474" y="1583"/>
                    <a:pt x="10957" y="1583"/>
                  </a:cubicBezTo>
                  <a:cubicBezTo>
                    <a:pt x="10095" y="1583"/>
                    <a:pt x="9233" y="1490"/>
                    <a:pt x="8370" y="1210"/>
                  </a:cubicBezTo>
                  <a:cubicBezTo>
                    <a:pt x="7680" y="1024"/>
                    <a:pt x="7680" y="1024"/>
                    <a:pt x="7680" y="1024"/>
                  </a:cubicBezTo>
                  <a:cubicBezTo>
                    <a:pt x="6689" y="745"/>
                    <a:pt x="5611" y="466"/>
                    <a:pt x="4576" y="466"/>
                  </a:cubicBezTo>
                  <a:cubicBezTo>
                    <a:pt x="4231" y="466"/>
                    <a:pt x="3886" y="559"/>
                    <a:pt x="3542" y="652"/>
                  </a:cubicBezTo>
                  <a:cubicBezTo>
                    <a:pt x="2679" y="838"/>
                    <a:pt x="1084" y="1676"/>
                    <a:pt x="480" y="3631"/>
                  </a:cubicBezTo>
                  <a:cubicBezTo>
                    <a:pt x="222" y="4469"/>
                    <a:pt x="179" y="5400"/>
                    <a:pt x="351" y="6424"/>
                  </a:cubicBezTo>
                  <a:cubicBezTo>
                    <a:pt x="696" y="8659"/>
                    <a:pt x="1645" y="10800"/>
                    <a:pt x="3283" y="12941"/>
                  </a:cubicBezTo>
                  <a:cubicBezTo>
                    <a:pt x="4706" y="14710"/>
                    <a:pt x="6387" y="16107"/>
                    <a:pt x="8629" y="17317"/>
                  </a:cubicBezTo>
                  <a:cubicBezTo>
                    <a:pt x="10354" y="18248"/>
                    <a:pt x="12164" y="18993"/>
                    <a:pt x="13889" y="19645"/>
                  </a:cubicBezTo>
                  <a:cubicBezTo>
                    <a:pt x="14492" y="19924"/>
                    <a:pt x="14492" y="19924"/>
                    <a:pt x="14492" y="19924"/>
                  </a:cubicBezTo>
                  <a:cubicBezTo>
                    <a:pt x="16001" y="20483"/>
                    <a:pt x="17424" y="20948"/>
                    <a:pt x="18890" y="20948"/>
                  </a:cubicBezTo>
                  <a:cubicBezTo>
                    <a:pt x="19106" y="20948"/>
                    <a:pt x="19321" y="20948"/>
                    <a:pt x="19537" y="20948"/>
                  </a:cubicBezTo>
                  <a:cubicBezTo>
                    <a:pt x="20227" y="20855"/>
                    <a:pt x="20916" y="20669"/>
                    <a:pt x="21520" y="20297"/>
                  </a:cubicBezTo>
                  <a:cubicBezTo>
                    <a:pt x="21520" y="21041"/>
                    <a:pt x="21520" y="21041"/>
                    <a:pt x="21520" y="21041"/>
                  </a:cubicBezTo>
                  <a:cubicBezTo>
                    <a:pt x="20960" y="21321"/>
                    <a:pt x="20356" y="21507"/>
                    <a:pt x="19752" y="21600"/>
                  </a:cubicBezTo>
                  <a:cubicBezTo>
                    <a:pt x="19494" y="21600"/>
                    <a:pt x="19278" y="21600"/>
                    <a:pt x="19063" y="21600"/>
                  </a:cubicBezTo>
                  <a:cubicBezTo>
                    <a:pt x="19063" y="21600"/>
                    <a:pt x="19063" y="21600"/>
                    <a:pt x="19063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8608" name="Freeform 519"/>
            <p:cNvSpPr/>
            <p:nvPr/>
          </p:nvSpPr>
          <p:spPr>
            <a:xfrm flipH="1" rot="5400000">
              <a:off x="929119" y="5929"/>
              <a:ext cx="23711" cy="207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cubicBezTo>
                    <a:pt x="7200" y="2700"/>
                    <a:pt x="14400" y="5400"/>
                    <a:pt x="21600" y="10800"/>
                  </a:cubicBezTo>
                  <a:cubicBezTo>
                    <a:pt x="21600" y="21600"/>
                    <a:pt x="21600" y="21600"/>
                    <a:pt x="21600" y="21600"/>
                  </a:cubicBezTo>
                  <a:cubicBezTo>
                    <a:pt x="16800" y="18900"/>
                    <a:pt x="2400" y="2700"/>
                    <a:pt x="0" y="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8609" name="Freeform 520"/>
            <p:cNvSpPr/>
            <p:nvPr/>
          </p:nvSpPr>
          <p:spPr>
            <a:xfrm flipH="1" rot="5400000">
              <a:off x="649049" y="20747"/>
              <a:ext cx="53347" cy="207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cubicBezTo>
                    <a:pt x="7560" y="16200"/>
                    <a:pt x="14040" y="10800"/>
                    <a:pt x="21600" y="0"/>
                  </a:cubicBezTo>
                  <a:cubicBezTo>
                    <a:pt x="21600" y="8100"/>
                    <a:pt x="21600" y="8100"/>
                    <a:pt x="21600" y="8100"/>
                  </a:cubicBezTo>
                  <a:cubicBezTo>
                    <a:pt x="14040" y="16200"/>
                    <a:pt x="6480" y="21600"/>
                    <a:pt x="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8610" name="Freeform 521"/>
            <p:cNvSpPr/>
            <p:nvPr/>
          </p:nvSpPr>
          <p:spPr>
            <a:xfrm flipH="1" rot="5400000">
              <a:off x="917263" y="1"/>
              <a:ext cx="37047" cy="370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12343"/>
                  </a:moveTo>
                  <a:cubicBezTo>
                    <a:pt x="13886" y="7714"/>
                    <a:pt x="7714" y="4629"/>
                    <a:pt x="1543" y="0"/>
                  </a:cubicBezTo>
                  <a:cubicBezTo>
                    <a:pt x="0" y="0"/>
                    <a:pt x="0" y="0"/>
                    <a:pt x="0" y="1543"/>
                  </a:cubicBezTo>
                  <a:cubicBezTo>
                    <a:pt x="7714" y="7714"/>
                    <a:pt x="13886" y="13886"/>
                    <a:pt x="21600" y="21600"/>
                  </a:cubicBezTo>
                  <a:lnTo>
                    <a:pt x="21600" y="12343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8611" name="Freeform 522"/>
            <p:cNvSpPr/>
            <p:nvPr/>
          </p:nvSpPr>
          <p:spPr>
            <a:xfrm flipH="1" rot="5400000">
              <a:off x="662708" y="8572"/>
              <a:ext cx="37886" cy="207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40" h="21600" fill="norm" stroke="1" extrusionOk="0">
                  <a:moveTo>
                    <a:pt x="21240" y="0"/>
                  </a:moveTo>
                  <a:cubicBezTo>
                    <a:pt x="15480" y="8100"/>
                    <a:pt x="8280" y="13500"/>
                    <a:pt x="1080" y="16200"/>
                  </a:cubicBezTo>
                  <a:cubicBezTo>
                    <a:pt x="-360" y="16200"/>
                    <a:pt x="-360" y="21600"/>
                    <a:pt x="1080" y="21600"/>
                  </a:cubicBezTo>
                  <a:cubicBezTo>
                    <a:pt x="9720" y="21600"/>
                    <a:pt x="15480" y="21600"/>
                    <a:pt x="21240" y="18900"/>
                  </a:cubicBezTo>
                  <a:lnTo>
                    <a:pt x="21240" y="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8612" name="Freeform 523"/>
            <p:cNvSpPr/>
            <p:nvPr/>
          </p:nvSpPr>
          <p:spPr>
            <a:xfrm flipH="1" rot="5400000">
              <a:off x="906150" y="5189"/>
              <a:ext cx="63721" cy="6223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15300" y="13500"/>
                    <a:pt x="8100" y="6300"/>
                    <a:pt x="0" y="0"/>
                  </a:cubicBezTo>
                  <a:cubicBezTo>
                    <a:pt x="2700" y="1800"/>
                    <a:pt x="5400" y="2700"/>
                    <a:pt x="8100" y="4500"/>
                  </a:cubicBezTo>
                  <a:cubicBezTo>
                    <a:pt x="13500" y="8100"/>
                    <a:pt x="17100" y="11700"/>
                    <a:pt x="21600" y="16200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8613" name="Freeform 524"/>
            <p:cNvSpPr/>
            <p:nvPr/>
          </p:nvSpPr>
          <p:spPr>
            <a:xfrm flipH="1" rot="5400000">
              <a:off x="664608" y="8152"/>
              <a:ext cx="44456" cy="370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082" y="15429"/>
                  </a:moveTo>
                  <a:cubicBezTo>
                    <a:pt x="11435" y="10800"/>
                    <a:pt x="16518" y="6171"/>
                    <a:pt x="21600" y="0"/>
                  </a:cubicBezTo>
                  <a:cubicBezTo>
                    <a:pt x="21600" y="12343"/>
                    <a:pt x="21600" y="12343"/>
                    <a:pt x="21600" y="12343"/>
                  </a:cubicBezTo>
                  <a:cubicBezTo>
                    <a:pt x="15247" y="16971"/>
                    <a:pt x="7624" y="20057"/>
                    <a:pt x="0" y="21600"/>
                  </a:cubicBezTo>
                  <a:cubicBezTo>
                    <a:pt x="1271" y="20057"/>
                    <a:pt x="3812" y="18514"/>
                    <a:pt x="5082" y="15429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8614" name="Freeform 525"/>
            <p:cNvSpPr/>
            <p:nvPr/>
          </p:nvSpPr>
          <p:spPr>
            <a:xfrm flipH="1" rot="5400000">
              <a:off x="676042" y="4024"/>
              <a:ext cx="12701" cy="127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cubicBezTo>
                    <a:pt x="5400" y="14400"/>
                    <a:pt x="16200" y="7200"/>
                    <a:pt x="21600" y="0"/>
                  </a:cubicBezTo>
                  <a:cubicBezTo>
                    <a:pt x="21600" y="7200"/>
                    <a:pt x="21600" y="7200"/>
                    <a:pt x="21600" y="7200"/>
                  </a:cubicBezTo>
                  <a:cubicBezTo>
                    <a:pt x="16200" y="14400"/>
                    <a:pt x="5400" y="14400"/>
                    <a:pt x="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8615" name="Freeform 526"/>
            <p:cNvSpPr/>
            <p:nvPr/>
          </p:nvSpPr>
          <p:spPr>
            <a:xfrm flipH="1" rot="5400000">
              <a:off x="827612" y="74834"/>
              <a:ext cx="245988" cy="1052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20451" y="17280"/>
                    <a:pt x="18843" y="14040"/>
                    <a:pt x="17004" y="11340"/>
                  </a:cubicBezTo>
                  <a:cubicBezTo>
                    <a:pt x="14017" y="7020"/>
                    <a:pt x="10800" y="3780"/>
                    <a:pt x="7583" y="2700"/>
                  </a:cubicBezTo>
                  <a:cubicBezTo>
                    <a:pt x="5055" y="1620"/>
                    <a:pt x="2528" y="1080"/>
                    <a:pt x="0" y="540"/>
                  </a:cubicBezTo>
                  <a:cubicBezTo>
                    <a:pt x="1609" y="0"/>
                    <a:pt x="3217" y="0"/>
                    <a:pt x="4596" y="0"/>
                  </a:cubicBezTo>
                  <a:cubicBezTo>
                    <a:pt x="6664" y="0"/>
                    <a:pt x="8272" y="0"/>
                    <a:pt x="10111" y="1080"/>
                  </a:cubicBezTo>
                  <a:cubicBezTo>
                    <a:pt x="14706" y="3780"/>
                    <a:pt x="17923" y="7560"/>
                    <a:pt x="20221" y="12960"/>
                  </a:cubicBezTo>
                  <a:cubicBezTo>
                    <a:pt x="20681" y="14040"/>
                    <a:pt x="21140" y="15120"/>
                    <a:pt x="21600" y="16200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8616" name="Freeform 527"/>
            <p:cNvSpPr/>
            <p:nvPr/>
          </p:nvSpPr>
          <p:spPr>
            <a:xfrm flipH="1" rot="5400000">
              <a:off x="477155" y="167450"/>
              <a:ext cx="422328" cy="9632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1001" y="21600"/>
                  </a:moveTo>
                  <a:cubicBezTo>
                    <a:pt x="7379" y="21600"/>
                    <a:pt x="3354" y="18097"/>
                    <a:pt x="0" y="14595"/>
                  </a:cubicBezTo>
                  <a:cubicBezTo>
                    <a:pt x="2952" y="16930"/>
                    <a:pt x="6037" y="18097"/>
                    <a:pt x="8989" y="18097"/>
                  </a:cubicBezTo>
                  <a:cubicBezTo>
                    <a:pt x="9257" y="18097"/>
                    <a:pt x="9660" y="18097"/>
                    <a:pt x="10062" y="18097"/>
                  </a:cubicBezTo>
                  <a:cubicBezTo>
                    <a:pt x="13684" y="18097"/>
                    <a:pt x="18783" y="16346"/>
                    <a:pt x="21332" y="1751"/>
                  </a:cubicBezTo>
                  <a:cubicBezTo>
                    <a:pt x="21332" y="1168"/>
                    <a:pt x="21466" y="584"/>
                    <a:pt x="21600" y="0"/>
                  </a:cubicBezTo>
                  <a:cubicBezTo>
                    <a:pt x="21600" y="5254"/>
                    <a:pt x="21600" y="5254"/>
                    <a:pt x="21600" y="5254"/>
                  </a:cubicBezTo>
                  <a:cubicBezTo>
                    <a:pt x="19319" y="16346"/>
                    <a:pt x="15697" y="21600"/>
                    <a:pt x="11001" y="21600"/>
                  </a:cubicBezTo>
                  <a:cubicBezTo>
                    <a:pt x="11001" y="21600"/>
                    <a:pt x="11001" y="21600"/>
                    <a:pt x="11001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8617" name="Freeform 528"/>
            <p:cNvSpPr/>
            <p:nvPr/>
          </p:nvSpPr>
          <p:spPr>
            <a:xfrm flipH="1" rot="5400000">
              <a:off x="328228" y="194865"/>
              <a:ext cx="425291" cy="444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2533" y="21600"/>
                  </a:moveTo>
                  <a:cubicBezTo>
                    <a:pt x="11333" y="21600"/>
                    <a:pt x="10133" y="21600"/>
                    <a:pt x="9067" y="20329"/>
                  </a:cubicBezTo>
                  <a:cubicBezTo>
                    <a:pt x="6667" y="17788"/>
                    <a:pt x="4667" y="13976"/>
                    <a:pt x="2933" y="10165"/>
                  </a:cubicBezTo>
                  <a:cubicBezTo>
                    <a:pt x="1867" y="7624"/>
                    <a:pt x="933" y="5082"/>
                    <a:pt x="0" y="1271"/>
                  </a:cubicBezTo>
                  <a:cubicBezTo>
                    <a:pt x="4400" y="11435"/>
                    <a:pt x="8133" y="15247"/>
                    <a:pt x="11733" y="15247"/>
                  </a:cubicBezTo>
                  <a:cubicBezTo>
                    <a:pt x="14800" y="15247"/>
                    <a:pt x="17600" y="11435"/>
                    <a:pt x="20133" y="3812"/>
                  </a:cubicBezTo>
                  <a:cubicBezTo>
                    <a:pt x="20667" y="2541"/>
                    <a:pt x="21067" y="1271"/>
                    <a:pt x="21600" y="0"/>
                  </a:cubicBezTo>
                  <a:cubicBezTo>
                    <a:pt x="21600" y="8894"/>
                    <a:pt x="21600" y="8894"/>
                    <a:pt x="21600" y="8894"/>
                  </a:cubicBezTo>
                  <a:cubicBezTo>
                    <a:pt x="18667" y="17788"/>
                    <a:pt x="15600" y="21600"/>
                    <a:pt x="12533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8618" name="Freeform 529"/>
            <p:cNvSpPr/>
            <p:nvPr/>
          </p:nvSpPr>
          <p:spPr>
            <a:xfrm flipH="1" rot="5400000">
              <a:off x="71896" y="359322"/>
              <a:ext cx="1552925" cy="84317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35" h="21600" fill="norm" stroke="1" extrusionOk="0">
                  <a:moveTo>
                    <a:pt x="20066" y="21600"/>
                  </a:moveTo>
                  <a:cubicBezTo>
                    <a:pt x="19674" y="21600"/>
                    <a:pt x="19282" y="21533"/>
                    <a:pt x="18854" y="21466"/>
                  </a:cubicBezTo>
                  <a:cubicBezTo>
                    <a:pt x="18604" y="21399"/>
                    <a:pt x="18355" y="21332"/>
                    <a:pt x="18105" y="21265"/>
                  </a:cubicBezTo>
                  <a:cubicBezTo>
                    <a:pt x="15610" y="20862"/>
                    <a:pt x="13258" y="20057"/>
                    <a:pt x="11190" y="18850"/>
                  </a:cubicBezTo>
                  <a:cubicBezTo>
                    <a:pt x="9373" y="17843"/>
                    <a:pt x="7626" y="16502"/>
                    <a:pt x="6129" y="15361"/>
                  </a:cubicBezTo>
                  <a:cubicBezTo>
                    <a:pt x="5131" y="14624"/>
                    <a:pt x="4062" y="13819"/>
                    <a:pt x="3099" y="12678"/>
                  </a:cubicBezTo>
                  <a:cubicBezTo>
                    <a:pt x="2208" y="11605"/>
                    <a:pt x="-465" y="8452"/>
                    <a:pt x="70" y="5031"/>
                  </a:cubicBezTo>
                  <a:cubicBezTo>
                    <a:pt x="355" y="3220"/>
                    <a:pt x="1388" y="1945"/>
                    <a:pt x="2280" y="1543"/>
                  </a:cubicBezTo>
                  <a:cubicBezTo>
                    <a:pt x="2850" y="1275"/>
                    <a:pt x="3456" y="1140"/>
                    <a:pt x="4204" y="1140"/>
                  </a:cubicBezTo>
                  <a:cubicBezTo>
                    <a:pt x="4632" y="1140"/>
                    <a:pt x="5060" y="1207"/>
                    <a:pt x="5487" y="1207"/>
                  </a:cubicBezTo>
                  <a:cubicBezTo>
                    <a:pt x="5880" y="1275"/>
                    <a:pt x="6307" y="1275"/>
                    <a:pt x="6735" y="1275"/>
                  </a:cubicBezTo>
                  <a:cubicBezTo>
                    <a:pt x="6806" y="1275"/>
                    <a:pt x="6806" y="1275"/>
                    <a:pt x="6806" y="1275"/>
                  </a:cubicBezTo>
                  <a:cubicBezTo>
                    <a:pt x="8695" y="1275"/>
                    <a:pt x="10549" y="872"/>
                    <a:pt x="12260" y="402"/>
                  </a:cubicBezTo>
                  <a:cubicBezTo>
                    <a:pt x="13115" y="201"/>
                    <a:pt x="14220" y="0"/>
                    <a:pt x="15361" y="0"/>
                  </a:cubicBezTo>
                  <a:cubicBezTo>
                    <a:pt x="15824" y="0"/>
                    <a:pt x="16252" y="0"/>
                    <a:pt x="16680" y="67"/>
                  </a:cubicBezTo>
                  <a:cubicBezTo>
                    <a:pt x="18070" y="335"/>
                    <a:pt x="19495" y="1140"/>
                    <a:pt x="21135" y="2482"/>
                  </a:cubicBezTo>
                  <a:cubicBezTo>
                    <a:pt x="21135" y="3019"/>
                    <a:pt x="21135" y="3019"/>
                    <a:pt x="21135" y="3019"/>
                  </a:cubicBezTo>
                  <a:cubicBezTo>
                    <a:pt x="20101" y="2080"/>
                    <a:pt x="18961" y="1207"/>
                    <a:pt x="17678" y="805"/>
                  </a:cubicBezTo>
                  <a:cubicBezTo>
                    <a:pt x="16929" y="537"/>
                    <a:pt x="16109" y="402"/>
                    <a:pt x="15254" y="402"/>
                  </a:cubicBezTo>
                  <a:cubicBezTo>
                    <a:pt x="14612" y="402"/>
                    <a:pt x="13971" y="470"/>
                    <a:pt x="13258" y="671"/>
                  </a:cubicBezTo>
                  <a:cubicBezTo>
                    <a:pt x="12687" y="738"/>
                    <a:pt x="12117" y="872"/>
                    <a:pt x="11547" y="1006"/>
                  </a:cubicBezTo>
                  <a:cubicBezTo>
                    <a:pt x="10406" y="1342"/>
                    <a:pt x="9230" y="1610"/>
                    <a:pt x="8054" y="1677"/>
                  </a:cubicBezTo>
                  <a:cubicBezTo>
                    <a:pt x="7697" y="1677"/>
                    <a:pt x="7341" y="1744"/>
                    <a:pt x="6949" y="1744"/>
                  </a:cubicBezTo>
                  <a:cubicBezTo>
                    <a:pt x="6379" y="1744"/>
                    <a:pt x="5808" y="1677"/>
                    <a:pt x="5274" y="1610"/>
                  </a:cubicBezTo>
                  <a:cubicBezTo>
                    <a:pt x="5202" y="1610"/>
                    <a:pt x="5202" y="1610"/>
                    <a:pt x="5202" y="1610"/>
                  </a:cubicBezTo>
                  <a:cubicBezTo>
                    <a:pt x="4846" y="1610"/>
                    <a:pt x="4454" y="1543"/>
                    <a:pt x="4062" y="1543"/>
                  </a:cubicBezTo>
                  <a:cubicBezTo>
                    <a:pt x="3741" y="1543"/>
                    <a:pt x="3456" y="1610"/>
                    <a:pt x="3171" y="1677"/>
                  </a:cubicBezTo>
                  <a:cubicBezTo>
                    <a:pt x="1994" y="1945"/>
                    <a:pt x="177" y="3354"/>
                    <a:pt x="284" y="6037"/>
                  </a:cubicBezTo>
                  <a:cubicBezTo>
                    <a:pt x="355" y="7983"/>
                    <a:pt x="1282" y="9593"/>
                    <a:pt x="1994" y="10666"/>
                  </a:cubicBezTo>
                  <a:cubicBezTo>
                    <a:pt x="4026" y="13752"/>
                    <a:pt x="6592" y="15429"/>
                    <a:pt x="9087" y="17106"/>
                  </a:cubicBezTo>
                  <a:cubicBezTo>
                    <a:pt x="9337" y="17240"/>
                    <a:pt x="9337" y="17240"/>
                    <a:pt x="9337" y="17240"/>
                  </a:cubicBezTo>
                  <a:cubicBezTo>
                    <a:pt x="12759" y="19520"/>
                    <a:pt x="16359" y="20795"/>
                    <a:pt x="20101" y="21130"/>
                  </a:cubicBezTo>
                  <a:cubicBezTo>
                    <a:pt x="20137" y="21130"/>
                    <a:pt x="20173" y="21130"/>
                    <a:pt x="20173" y="21198"/>
                  </a:cubicBezTo>
                  <a:cubicBezTo>
                    <a:pt x="20208" y="21198"/>
                    <a:pt x="20208" y="21198"/>
                    <a:pt x="20208" y="21198"/>
                  </a:cubicBezTo>
                  <a:cubicBezTo>
                    <a:pt x="20244" y="21198"/>
                    <a:pt x="20244" y="21198"/>
                    <a:pt x="20244" y="21198"/>
                  </a:cubicBezTo>
                  <a:cubicBezTo>
                    <a:pt x="20529" y="21198"/>
                    <a:pt x="20850" y="21130"/>
                    <a:pt x="21135" y="21063"/>
                  </a:cubicBezTo>
                  <a:cubicBezTo>
                    <a:pt x="21135" y="21466"/>
                    <a:pt x="21135" y="21466"/>
                    <a:pt x="21135" y="21466"/>
                  </a:cubicBezTo>
                  <a:cubicBezTo>
                    <a:pt x="20779" y="21533"/>
                    <a:pt x="20422" y="21600"/>
                    <a:pt x="20066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8619" name="Freeform 530"/>
            <p:cNvSpPr/>
            <p:nvPr/>
          </p:nvSpPr>
          <p:spPr>
            <a:xfrm flipH="1" rot="5400000">
              <a:off x="391208" y="51865"/>
              <a:ext cx="115585" cy="207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9327" y="21600"/>
                  </a:moveTo>
                  <a:cubicBezTo>
                    <a:pt x="5891" y="21600"/>
                    <a:pt x="2945" y="18900"/>
                    <a:pt x="0" y="16200"/>
                  </a:cubicBezTo>
                  <a:cubicBezTo>
                    <a:pt x="1964" y="16200"/>
                    <a:pt x="3927" y="13500"/>
                    <a:pt x="5891" y="13500"/>
                  </a:cubicBezTo>
                  <a:cubicBezTo>
                    <a:pt x="7364" y="10800"/>
                    <a:pt x="9327" y="8100"/>
                    <a:pt x="10800" y="8100"/>
                  </a:cubicBezTo>
                  <a:cubicBezTo>
                    <a:pt x="14727" y="5400"/>
                    <a:pt x="18164" y="2700"/>
                    <a:pt x="21600" y="0"/>
                  </a:cubicBezTo>
                  <a:cubicBezTo>
                    <a:pt x="21600" y="13500"/>
                    <a:pt x="21600" y="13500"/>
                    <a:pt x="21600" y="13500"/>
                  </a:cubicBezTo>
                  <a:cubicBezTo>
                    <a:pt x="17182" y="18900"/>
                    <a:pt x="13745" y="21600"/>
                    <a:pt x="10800" y="21600"/>
                  </a:cubicBezTo>
                  <a:cubicBezTo>
                    <a:pt x="10309" y="21600"/>
                    <a:pt x="9818" y="21600"/>
                    <a:pt x="9327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8620" name="Freeform 531"/>
            <p:cNvSpPr/>
            <p:nvPr/>
          </p:nvSpPr>
          <p:spPr>
            <a:xfrm flipH="1" rot="5400000">
              <a:off x="-133924" y="479195"/>
              <a:ext cx="2046065" cy="109656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27" h="21600" fill="norm" stroke="1" extrusionOk="0">
                  <a:moveTo>
                    <a:pt x="21227" y="21600"/>
                  </a:moveTo>
                  <a:cubicBezTo>
                    <a:pt x="21010" y="21600"/>
                    <a:pt x="20819" y="21548"/>
                    <a:pt x="20629" y="21548"/>
                  </a:cubicBezTo>
                  <a:cubicBezTo>
                    <a:pt x="19570" y="21394"/>
                    <a:pt x="18537" y="20930"/>
                    <a:pt x="17559" y="20517"/>
                  </a:cubicBezTo>
                  <a:cubicBezTo>
                    <a:pt x="17532" y="20517"/>
                    <a:pt x="17532" y="20517"/>
                    <a:pt x="17532" y="20517"/>
                  </a:cubicBezTo>
                  <a:cubicBezTo>
                    <a:pt x="17505" y="20569"/>
                    <a:pt x="17505" y="20569"/>
                    <a:pt x="17505" y="20569"/>
                  </a:cubicBezTo>
                  <a:cubicBezTo>
                    <a:pt x="17505" y="20569"/>
                    <a:pt x="17505" y="20569"/>
                    <a:pt x="17478" y="20569"/>
                  </a:cubicBezTo>
                  <a:cubicBezTo>
                    <a:pt x="17478" y="20569"/>
                    <a:pt x="17478" y="20569"/>
                    <a:pt x="17450" y="20569"/>
                  </a:cubicBezTo>
                  <a:cubicBezTo>
                    <a:pt x="17369" y="20466"/>
                    <a:pt x="17260" y="20414"/>
                    <a:pt x="17179" y="20363"/>
                  </a:cubicBezTo>
                  <a:cubicBezTo>
                    <a:pt x="16989" y="20311"/>
                    <a:pt x="16825" y="20208"/>
                    <a:pt x="16635" y="20157"/>
                  </a:cubicBezTo>
                  <a:cubicBezTo>
                    <a:pt x="16391" y="20053"/>
                    <a:pt x="16146" y="19950"/>
                    <a:pt x="15902" y="19847"/>
                  </a:cubicBezTo>
                  <a:cubicBezTo>
                    <a:pt x="15413" y="19693"/>
                    <a:pt x="14924" y="19486"/>
                    <a:pt x="14462" y="19280"/>
                  </a:cubicBezTo>
                  <a:cubicBezTo>
                    <a:pt x="14326" y="19229"/>
                    <a:pt x="14326" y="19229"/>
                    <a:pt x="14326" y="19229"/>
                  </a:cubicBezTo>
                  <a:cubicBezTo>
                    <a:pt x="13973" y="19126"/>
                    <a:pt x="13973" y="19126"/>
                    <a:pt x="13973" y="19126"/>
                  </a:cubicBezTo>
                  <a:cubicBezTo>
                    <a:pt x="12777" y="18662"/>
                    <a:pt x="11582" y="17888"/>
                    <a:pt x="10413" y="17167"/>
                  </a:cubicBezTo>
                  <a:cubicBezTo>
                    <a:pt x="10305" y="17115"/>
                    <a:pt x="10305" y="17115"/>
                    <a:pt x="10305" y="17115"/>
                  </a:cubicBezTo>
                  <a:cubicBezTo>
                    <a:pt x="9680" y="16703"/>
                    <a:pt x="9028" y="16342"/>
                    <a:pt x="8376" y="15981"/>
                  </a:cubicBezTo>
                  <a:cubicBezTo>
                    <a:pt x="7207" y="15259"/>
                    <a:pt x="5985" y="14537"/>
                    <a:pt x="4816" y="13713"/>
                  </a:cubicBezTo>
                  <a:cubicBezTo>
                    <a:pt x="3431" y="12733"/>
                    <a:pt x="1882" y="11547"/>
                    <a:pt x="877" y="9434"/>
                  </a:cubicBezTo>
                  <a:cubicBezTo>
                    <a:pt x="62" y="7784"/>
                    <a:pt x="-373" y="5207"/>
                    <a:pt x="415" y="3196"/>
                  </a:cubicBezTo>
                  <a:cubicBezTo>
                    <a:pt x="1094" y="1495"/>
                    <a:pt x="2371" y="464"/>
                    <a:pt x="4327" y="103"/>
                  </a:cubicBezTo>
                  <a:cubicBezTo>
                    <a:pt x="4708" y="52"/>
                    <a:pt x="5142" y="52"/>
                    <a:pt x="5604" y="52"/>
                  </a:cubicBezTo>
                  <a:cubicBezTo>
                    <a:pt x="6039" y="52"/>
                    <a:pt x="6474" y="52"/>
                    <a:pt x="6909" y="103"/>
                  </a:cubicBezTo>
                  <a:cubicBezTo>
                    <a:pt x="8267" y="206"/>
                    <a:pt x="9598" y="309"/>
                    <a:pt x="10930" y="309"/>
                  </a:cubicBezTo>
                  <a:cubicBezTo>
                    <a:pt x="11147" y="309"/>
                    <a:pt x="11147" y="309"/>
                    <a:pt x="11147" y="309"/>
                  </a:cubicBezTo>
                  <a:cubicBezTo>
                    <a:pt x="11989" y="258"/>
                    <a:pt x="12832" y="206"/>
                    <a:pt x="13674" y="155"/>
                  </a:cubicBezTo>
                  <a:cubicBezTo>
                    <a:pt x="14543" y="103"/>
                    <a:pt x="15440" y="0"/>
                    <a:pt x="16309" y="0"/>
                  </a:cubicBezTo>
                  <a:cubicBezTo>
                    <a:pt x="17478" y="0"/>
                    <a:pt x="18429" y="155"/>
                    <a:pt x="19352" y="412"/>
                  </a:cubicBezTo>
                  <a:cubicBezTo>
                    <a:pt x="19977" y="567"/>
                    <a:pt x="20602" y="773"/>
                    <a:pt x="21227" y="1031"/>
                  </a:cubicBezTo>
                  <a:cubicBezTo>
                    <a:pt x="21227" y="1392"/>
                    <a:pt x="21227" y="1392"/>
                    <a:pt x="21227" y="1392"/>
                  </a:cubicBezTo>
                  <a:cubicBezTo>
                    <a:pt x="20059" y="876"/>
                    <a:pt x="18945" y="516"/>
                    <a:pt x="17858" y="412"/>
                  </a:cubicBezTo>
                  <a:cubicBezTo>
                    <a:pt x="17369" y="309"/>
                    <a:pt x="16853" y="309"/>
                    <a:pt x="16282" y="309"/>
                  </a:cubicBezTo>
                  <a:cubicBezTo>
                    <a:pt x="15385" y="309"/>
                    <a:pt x="14489" y="361"/>
                    <a:pt x="13728" y="464"/>
                  </a:cubicBezTo>
                  <a:cubicBezTo>
                    <a:pt x="12832" y="567"/>
                    <a:pt x="11908" y="619"/>
                    <a:pt x="10930" y="619"/>
                  </a:cubicBezTo>
                  <a:cubicBezTo>
                    <a:pt x="10441" y="619"/>
                    <a:pt x="9952" y="567"/>
                    <a:pt x="9435" y="567"/>
                  </a:cubicBezTo>
                  <a:cubicBezTo>
                    <a:pt x="8946" y="567"/>
                    <a:pt x="8430" y="516"/>
                    <a:pt x="7914" y="464"/>
                  </a:cubicBezTo>
                  <a:cubicBezTo>
                    <a:pt x="7235" y="361"/>
                    <a:pt x="6528" y="309"/>
                    <a:pt x="5822" y="309"/>
                  </a:cubicBezTo>
                  <a:cubicBezTo>
                    <a:pt x="4844" y="309"/>
                    <a:pt x="4029" y="464"/>
                    <a:pt x="3295" y="722"/>
                  </a:cubicBezTo>
                  <a:cubicBezTo>
                    <a:pt x="2670" y="979"/>
                    <a:pt x="1149" y="1753"/>
                    <a:pt x="496" y="3660"/>
                  </a:cubicBezTo>
                  <a:cubicBezTo>
                    <a:pt x="198" y="4485"/>
                    <a:pt x="116" y="5464"/>
                    <a:pt x="225" y="6547"/>
                  </a:cubicBezTo>
                  <a:cubicBezTo>
                    <a:pt x="578" y="9640"/>
                    <a:pt x="2371" y="11444"/>
                    <a:pt x="3920" y="12682"/>
                  </a:cubicBezTo>
                  <a:cubicBezTo>
                    <a:pt x="5251" y="13764"/>
                    <a:pt x="6664" y="14589"/>
                    <a:pt x="8022" y="15362"/>
                  </a:cubicBezTo>
                  <a:cubicBezTo>
                    <a:pt x="8593" y="15723"/>
                    <a:pt x="9164" y="16032"/>
                    <a:pt x="9707" y="16393"/>
                  </a:cubicBezTo>
                  <a:cubicBezTo>
                    <a:pt x="9952" y="16548"/>
                    <a:pt x="10196" y="16703"/>
                    <a:pt x="10441" y="16857"/>
                  </a:cubicBezTo>
                  <a:cubicBezTo>
                    <a:pt x="11500" y="17527"/>
                    <a:pt x="12614" y="18198"/>
                    <a:pt x="13728" y="18662"/>
                  </a:cubicBezTo>
                  <a:cubicBezTo>
                    <a:pt x="14081" y="18765"/>
                    <a:pt x="14435" y="18919"/>
                    <a:pt x="14761" y="19022"/>
                  </a:cubicBezTo>
                  <a:cubicBezTo>
                    <a:pt x="15549" y="19280"/>
                    <a:pt x="16336" y="19589"/>
                    <a:pt x="17070" y="20002"/>
                  </a:cubicBezTo>
                  <a:cubicBezTo>
                    <a:pt x="17450" y="20157"/>
                    <a:pt x="17831" y="20311"/>
                    <a:pt x="18184" y="20466"/>
                  </a:cubicBezTo>
                  <a:cubicBezTo>
                    <a:pt x="19026" y="20827"/>
                    <a:pt x="20140" y="21188"/>
                    <a:pt x="21227" y="21239"/>
                  </a:cubicBezTo>
                  <a:lnTo>
                    <a:pt x="21227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8621" name="Freeform 532"/>
            <p:cNvSpPr/>
            <p:nvPr/>
          </p:nvSpPr>
          <p:spPr>
            <a:xfrm flipH="1" rot="5400000">
              <a:off x="-419021" y="583505"/>
              <a:ext cx="2758517" cy="16003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86" h="21600" fill="norm" stroke="1" extrusionOk="0">
                  <a:moveTo>
                    <a:pt x="21286" y="21600"/>
                  </a:moveTo>
                  <a:cubicBezTo>
                    <a:pt x="20579" y="21565"/>
                    <a:pt x="19831" y="21459"/>
                    <a:pt x="19023" y="21246"/>
                  </a:cubicBezTo>
                  <a:cubicBezTo>
                    <a:pt x="17346" y="20787"/>
                    <a:pt x="15568" y="19903"/>
                    <a:pt x="13406" y="18383"/>
                  </a:cubicBezTo>
                  <a:cubicBezTo>
                    <a:pt x="13103" y="18171"/>
                    <a:pt x="12800" y="17923"/>
                    <a:pt x="12496" y="17711"/>
                  </a:cubicBezTo>
                  <a:cubicBezTo>
                    <a:pt x="11870" y="17252"/>
                    <a:pt x="11224" y="16757"/>
                    <a:pt x="10577" y="16403"/>
                  </a:cubicBezTo>
                  <a:cubicBezTo>
                    <a:pt x="9526" y="15838"/>
                    <a:pt x="8476" y="15449"/>
                    <a:pt x="7667" y="15201"/>
                  </a:cubicBezTo>
                  <a:cubicBezTo>
                    <a:pt x="7344" y="15095"/>
                    <a:pt x="7021" y="14989"/>
                    <a:pt x="6697" y="14883"/>
                  </a:cubicBezTo>
                  <a:cubicBezTo>
                    <a:pt x="5364" y="14459"/>
                    <a:pt x="3970" y="14070"/>
                    <a:pt x="2717" y="13151"/>
                  </a:cubicBezTo>
                  <a:cubicBezTo>
                    <a:pt x="1787" y="12515"/>
                    <a:pt x="494" y="11419"/>
                    <a:pt x="110" y="9616"/>
                  </a:cubicBezTo>
                  <a:cubicBezTo>
                    <a:pt x="-314" y="7742"/>
                    <a:pt x="555" y="5904"/>
                    <a:pt x="1545" y="4985"/>
                  </a:cubicBezTo>
                  <a:cubicBezTo>
                    <a:pt x="2697" y="3924"/>
                    <a:pt x="4030" y="3535"/>
                    <a:pt x="5323" y="3182"/>
                  </a:cubicBezTo>
                  <a:cubicBezTo>
                    <a:pt x="5687" y="3076"/>
                    <a:pt x="5687" y="3076"/>
                    <a:pt x="5687" y="3076"/>
                  </a:cubicBezTo>
                  <a:cubicBezTo>
                    <a:pt x="6455" y="2864"/>
                    <a:pt x="7102" y="2651"/>
                    <a:pt x="7748" y="2333"/>
                  </a:cubicBezTo>
                  <a:cubicBezTo>
                    <a:pt x="8233" y="2121"/>
                    <a:pt x="8718" y="1874"/>
                    <a:pt x="9203" y="1626"/>
                  </a:cubicBezTo>
                  <a:cubicBezTo>
                    <a:pt x="9607" y="1379"/>
                    <a:pt x="10052" y="1167"/>
                    <a:pt x="10476" y="955"/>
                  </a:cubicBezTo>
                  <a:cubicBezTo>
                    <a:pt x="11203" y="601"/>
                    <a:pt x="12173" y="177"/>
                    <a:pt x="13183" y="35"/>
                  </a:cubicBezTo>
                  <a:cubicBezTo>
                    <a:pt x="13446" y="0"/>
                    <a:pt x="13729" y="0"/>
                    <a:pt x="14032" y="0"/>
                  </a:cubicBezTo>
                  <a:cubicBezTo>
                    <a:pt x="14598" y="0"/>
                    <a:pt x="15164" y="71"/>
                    <a:pt x="15628" y="106"/>
                  </a:cubicBezTo>
                  <a:cubicBezTo>
                    <a:pt x="17326" y="354"/>
                    <a:pt x="18922" y="742"/>
                    <a:pt x="20397" y="1343"/>
                  </a:cubicBezTo>
                  <a:cubicBezTo>
                    <a:pt x="20700" y="1449"/>
                    <a:pt x="21003" y="1591"/>
                    <a:pt x="21286" y="1697"/>
                  </a:cubicBezTo>
                  <a:cubicBezTo>
                    <a:pt x="21286" y="1944"/>
                    <a:pt x="21286" y="1944"/>
                    <a:pt x="21286" y="1944"/>
                  </a:cubicBezTo>
                  <a:cubicBezTo>
                    <a:pt x="20357" y="1520"/>
                    <a:pt x="19387" y="1167"/>
                    <a:pt x="18397" y="884"/>
                  </a:cubicBezTo>
                  <a:cubicBezTo>
                    <a:pt x="17063" y="530"/>
                    <a:pt x="15649" y="212"/>
                    <a:pt x="14275" y="212"/>
                  </a:cubicBezTo>
                  <a:cubicBezTo>
                    <a:pt x="14012" y="212"/>
                    <a:pt x="13769" y="212"/>
                    <a:pt x="13527" y="247"/>
                  </a:cubicBezTo>
                  <a:cubicBezTo>
                    <a:pt x="12052" y="354"/>
                    <a:pt x="10638" y="1096"/>
                    <a:pt x="9284" y="1803"/>
                  </a:cubicBezTo>
                  <a:cubicBezTo>
                    <a:pt x="8839" y="2050"/>
                    <a:pt x="8374" y="2298"/>
                    <a:pt x="7910" y="2510"/>
                  </a:cubicBezTo>
                  <a:cubicBezTo>
                    <a:pt x="7122" y="2864"/>
                    <a:pt x="6314" y="3111"/>
                    <a:pt x="5525" y="3323"/>
                  </a:cubicBezTo>
                  <a:cubicBezTo>
                    <a:pt x="4899" y="3535"/>
                    <a:pt x="4232" y="3712"/>
                    <a:pt x="3606" y="3959"/>
                  </a:cubicBezTo>
                  <a:cubicBezTo>
                    <a:pt x="2313" y="4490"/>
                    <a:pt x="555" y="5480"/>
                    <a:pt x="191" y="7919"/>
                  </a:cubicBezTo>
                  <a:cubicBezTo>
                    <a:pt x="-132" y="10075"/>
                    <a:pt x="1121" y="11631"/>
                    <a:pt x="2252" y="12550"/>
                  </a:cubicBezTo>
                  <a:cubicBezTo>
                    <a:pt x="3606" y="13681"/>
                    <a:pt x="5121" y="14141"/>
                    <a:pt x="6576" y="14600"/>
                  </a:cubicBezTo>
                  <a:cubicBezTo>
                    <a:pt x="7061" y="14742"/>
                    <a:pt x="7061" y="14742"/>
                    <a:pt x="7061" y="14742"/>
                  </a:cubicBezTo>
                  <a:cubicBezTo>
                    <a:pt x="8011" y="15060"/>
                    <a:pt x="8981" y="15378"/>
                    <a:pt x="9910" y="15838"/>
                  </a:cubicBezTo>
                  <a:cubicBezTo>
                    <a:pt x="10880" y="16297"/>
                    <a:pt x="11749" y="16934"/>
                    <a:pt x="12618" y="17570"/>
                  </a:cubicBezTo>
                  <a:cubicBezTo>
                    <a:pt x="14295" y="18772"/>
                    <a:pt x="16295" y="20151"/>
                    <a:pt x="18376" y="20822"/>
                  </a:cubicBezTo>
                  <a:cubicBezTo>
                    <a:pt x="19366" y="21140"/>
                    <a:pt x="20276" y="21317"/>
                    <a:pt x="21124" y="21317"/>
                  </a:cubicBezTo>
                  <a:cubicBezTo>
                    <a:pt x="21165" y="21317"/>
                    <a:pt x="21225" y="21317"/>
                    <a:pt x="21286" y="21317"/>
                  </a:cubicBezTo>
                  <a:lnTo>
                    <a:pt x="21286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8622" name="Freeform 537"/>
            <p:cNvSpPr/>
            <p:nvPr/>
          </p:nvSpPr>
          <p:spPr>
            <a:xfrm flipH="1" rot="5400000">
              <a:off x="-108175" y="136332"/>
              <a:ext cx="296371" cy="326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18542" y="19800"/>
                    <a:pt x="15483" y="16200"/>
                    <a:pt x="12616" y="12600"/>
                  </a:cubicBezTo>
                  <a:cubicBezTo>
                    <a:pt x="8411" y="7200"/>
                    <a:pt x="4205" y="3600"/>
                    <a:pt x="0" y="0"/>
                  </a:cubicBezTo>
                  <a:cubicBezTo>
                    <a:pt x="5735" y="0"/>
                    <a:pt x="11278" y="3600"/>
                    <a:pt x="16821" y="7200"/>
                  </a:cubicBezTo>
                  <a:cubicBezTo>
                    <a:pt x="18542" y="9000"/>
                    <a:pt x="20071" y="9000"/>
                    <a:pt x="21600" y="10800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8623" name="Freeform 538"/>
            <p:cNvSpPr/>
            <p:nvPr/>
          </p:nvSpPr>
          <p:spPr>
            <a:xfrm flipH="1" rot="5400000">
              <a:off x="-2788842" y="2895535"/>
              <a:ext cx="6775015" cy="114991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383" y="21600"/>
                  </a:moveTo>
                  <a:cubicBezTo>
                    <a:pt x="21308" y="21600"/>
                    <a:pt x="21241" y="21600"/>
                    <a:pt x="21174" y="21551"/>
                  </a:cubicBezTo>
                  <a:cubicBezTo>
                    <a:pt x="20957" y="21452"/>
                    <a:pt x="20757" y="21305"/>
                    <a:pt x="20565" y="21108"/>
                  </a:cubicBezTo>
                  <a:cubicBezTo>
                    <a:pt x="20139" y="20665"/>
                    <a:pt x="19705" y="20026"/>
                    <a:pt x="19238" y="19189"/>
                  </a:cubicBezTo>
                  <a:cubicBezTo>
                    <a:pt x="18829" y="18500"/>
                    <a:pt x="18428" y="17664"/>
                    <a:pt x="18028" y="16877"/>
                  </a:cubicBezTo>
                  <a:cubicBezTo>
                    <a:pt x="17569" y="15991"/>
                    <a:pt x="17085" y="15007"/>
                    <a:pt x="16601" y="14220"/>
                  </a:cubicBezTo>
                  <a:cubicBezTo>
                    <a:pt x="16192" y="13531"/>
                    <a:pt x="15766" y="12842"/>
                    <a:pt x="15357" y="12251"/>
                  </a:cubicBezTo>
                  <a:cubicBezTo>
                    <a:pt x="15307" y="12153"/>
                    <a:pt x="15307" y="12153"/>
                    <a:pt x="15307" y="12153"/>
                  </a:cubicBezTo>
                  <a:cubicBezTo>
                    <a:pt x="15207" y="12005"/>
                    <a:pt x="15107" y="11858"/>
                    <a:pt x="14998" y="11710"/>
                  </a:cubicBezTo>
                  <a:cubicBezTo>
                    <a:pt x="14698" y="11267"/>
                    <a:pt x="14389" y="10825"/>
                    <a:pt x="14105" y="10136"/>
                  </a:cubicBezTo>
                  <a:cubicBezTo>
                    <a:pt x="13604" y="9004"/>
                    <a:pt x="13262" y="6790"/>
                    <a:pt x="12920" y="4674"/>
                  </a:cubicBezTo>
                  <a:cubicBezTo>
                    <a:pt x="12845" y="4133"/>
                    <a:pt x="12761" y="3592"/>
                    <a:pt x="12678" y="3100"/>
                  </a:cubicBezTo>
                  <a:cubicBezTo>
                    <a:pt x="12453" y="1771"/>
                    <a:pt x="12177" y="394"/>
                    <a:pt x="11827" y="344"/>
                  </a:cubicBezTo>
                  <a:cubicBezTo>
                    <a:pt x="11802" y="344"/>
                    <a:pt x="11802" y="344"/>
                    <a:pt x="11802" y="344"/>
                  </a:cubicBezTo>
                  <a:cubicBezTo>
                    <a:pt x="11459" y="344"/>
                    <a:pt x="11151" y="1033"/>
                    <a:pt x="10842" y="1722"/>
                  </a:cubicBezTo>
                  <a:cubicBezTo>
                    <a:pt x="10733" y="1919"/>
                    <a:pt x="10733" y="1919"/>
                    <a:pt x="10733" y="1919"/>
                  </a:cubicBezTo>
                  <a:cubicBezTo>
                    <a:pt x="10558" y="2313"/>
                    <a:pt x="10374" y="2706"/>
                    <a:pt x="10191" y="2854"/>
                  </a:cubicBezTo>
                  <a:cubicBezTo>
                    <a:pt x="10082" y="2952"/>
                    <a:pt x="9965" y="3001"/>
                    <a:pt x="9857" y="3001"/>
                  </a:cubicBezTo>
                  <a:cubicBezTo>
                    <a:pt x="9782" y="3051"/>
                    <a:pt x="9707" y="3100"/>
                    <a:pt x="9640" y="3100"/>
                  </a:cubicBezTo>
                  <a:cubicBezTo>
                    <a:pt x="9548" y="3149"/>
                    <a:pt x="9465" y="3247"/>
                    <a:pt x="9381" y="3297"/>
                  </a:cubicBezTo>
                  <a:cubicBezTo>
                    <a:pt x="9114" y="3444"/>
                    <a:pt x="8839" y="3641"/>
                    <a:pt x="8572" y="3641"/>
                  </a:cubicBezTo>
                  <a:cubicBezTo>
                    <a:pt x="8505" y="3641"/>
                    <a:pt x="8438" y="3592"/>
                    <a:pt x="8371" y="3592"/>
                  </a:cubicBezTo>
                  <a:cubicBezTo>
                    <a:pt x="8321" y="3592"/>
                    <a:pt x="8279" y="3543"/>
                    <a:pt x="8229" y="3543"/>
                  </a:cubicBezTo>
                  <a:cubicBezTo>
                    <a:pt x="8129" y="3493"/>
                    <a:pt x="8029" y="3444"/>
                    <a:pt x="7929" y="3444"/>
                  </a:cubicBezTo>
                  <a:cubicBezTo>
                    <a:pt x="7854" y="3444"/>
                    <a:pt x="7787" y="3444"/>
                    <a:pt x="7729" y="3493"/>
                  </a:cubicBezTo>
                  <a:cubicBezTo>
                    <a:pt x="7520" y="3641"/>
                    <a:pt x="7328" y="3936"/>
                    <a:pt x="7128" y="4231"/>
                  </a:cubicBezTo>
                  <a:cubicBezTo>
                    <a:pt x="6977" y="4477"/>
                    <a:pt x="6827" y="4674"/>
                    <a:pt x="6677" y="4822"/>
                  </a:cubicBezTo>
                  <a:cubicBezTo>
                    <a:pt x="6435" y="5166"/>
                    <a:pt x="6185" y="5462"/>
                    <a:pt x="5943" y="5904"/>
                  </a:cubicBezTo>
                  <a:cubicBezTo>
                    <a:pt x="5617" y="6544"/>
                    <a:pt x="5300" y="7331"/>
                    <a:pt x="4991" y="8069"/>
                  </a:cubicBezTo>
                  <a:cubicBezTo>
                    <a:pt x="4924" y="8217"/>
                    <a:pt x="4857" y="8414"/>
                    <a:pt x="4791" y="8561"/>
                  </a:cubicBezTo>
                  <a:cubicBezTo>
                    <a:pt x="4474" y="9349"/>
                    <a:pt x="4123" y="10037"/>
                    <a:pt x="3722" y="10037"/>
                  </a:cubicBezTo>
                  <a:cubicBezTo>
                    <a:pt x="3222" y="10037"/>
                    <a:pt x="2738" y="9349"/>
                    <a:pt x="2270" y="8660"/>
                  </a:cubicBezTo>
                  <a:cubicBezTo>
                    <a:pt x="1995" y="8266"/>
                    <a:pt x="1719" y="7872"/>
                    <a:pt x="1436" y="7626"/>
                  </a:cubicBezTo>
                  <a:cubicBezTo>
                    <a:pt x="1235" y="7430"/>
                    <a:pt x="1035" y="7233"/>
                    <a:pt x="835" y="7036"/>
                  </a:cubicBezTo>
                  <a:cubicBezTo>
                    <a:pt x="684" y="6839"/>
                    <a:pt x="534" y="6692"/>
                    <a:pt x="384" y="6544"/>
                  </a:cubicBezTo>
                  <a:cubicBezTo>
                    <a:pt x="267" y="6446"/>
                    <a:pt x="134" y="6298"/>
                    <a:pt x="0" y="6200"/>
                  </a:cubicBezTo>
                  <a:cubicBezTo>
                    <a:pt x="0" y="5855"/>
                    <a:pt x="0" y="5855"/>
                    <a:pt x="0" y="5855"/>
                  </a:cubicBezTo>
                  <a:cubicBezTo>
                    <a:pt x="109" y="5954"/>
                    <a:pt x="225" y="6052"/>
                    <a:pt x="359" y="6150"/>
                  </a:cubicBezTo>
                  <a:cubicBezTo>
                    <a:pt x="734" y="6544"/>
                    <a:pt x="1118" y="6938"/>
                    <a:pt x="1502" y="7331"/>
                  </a:cubicBezTo>
                  <a:cubicBezTo>
                    <a:pt x="1744" y="7577"/>
                    <a:pt x="1995" y="7971"/>
                    <a:pt x="2245" y="8315"/>
                  </a:cubicBezTo>
                  <a:cubicBezTo>
                    <a:pt x="2704" y="9004"/>
                    <a:pt x="3188" y="9742"/>
                    <a:pt x="3664" y="9742"/>
                  </a:cubicBezTo>
                  <a:cubicBezTo>
                    <a:pt x="3823" y="9742"/>
                    <a:pt x="3973" y="9644"/>
                    <a:pt x="4123" y="9496"/>
                  </a:cubicBezTo>
                  <a:cubicBezTo>
                    <a:pt x="4432" y="9152"/>
                    <a:pt x="4724" y="8414"/>
                    <a:pt x="4999" y="7676"/>
                  </a:cubicBezTo>
                  <a:cubicBezTo>
                    <a:pt x="5100" y="7430"/>
                    <a:pt x="5191" y="7184"/>
                    <a:pt x="5291" y="6987"/>
                  </a:cubicBezTo>
                  <a:cubicBezTo>
                    <a:pt x="5634" y="6150"/>
                    <a:pt x="6009" y="5314"/>
                    <a:pt x="6393" y="4822"/>
                  </a:cubicBezTo>
                  <a:cubicBezTo>
                    <a:pt x="6468" y="4723"/>
                    <a:pt x="6535" y="4674"/>
                    <a:pt x="6602" y="4576"/>
                  </a:cubicBezTo>
                  <a:cubicBezTo>
                    <a:pt x="6735" y="4428"/>
                    <a:pt x="6877" y="4231"/>
                    <a:pt x="7019" y="4035"/>
                  </a:cubicBezTo>
                  <a:cubicBezTo>
                    <a:pt x="7094" y="3936"/>
                    <a:pt x="7094" y="3936"/>
                    <a:pt x="7094" y="3936"/>
                  </a:cubicBezTo>
                  <a:cubicBezTo>
                    <a:pt x="7253" y="3690"/>
                    <a:pt x="7420" y="3444"/>
                    <a:pt x="7578" y="3297"/>
                  </a:cubicBezTo>
                  <a:cubicBezTo>
                    <a:pt x="7687" y="3198"/>
                    <a:pt x="7804" y="3149"/>
                    <a:pt x="7946" y="3149"/>
                  </a:cubicBezTo>
                  <a:cubicBezTo>
                    <a:pt x="8054" y="3149"/>
                    <a:pt x="8171" y="3149"/>
                    <a:pt x="8279" y="3198"/>
                  </a:cubicBezTo>
                  <a:cubicBezTo>
                    <a:pt x="8396" y="3247"/>
                    <a:pt x="8505" y="3247"/>
                    <a:pt x="8622" y="3247"/>
                  </a:cubicBezTo>
                  <a:cubicBezTo>
                    <a:pt x="8672" y="3247"/>
                    <a:pt x="8730" y="3247"/>
                    <a:pt x="8780" y="3247"/>
                  </a:cubicBezTo>
                  <a:cubicBezTo>
                    <a:pt x="9064" y="3149"/>
                    <a:pt x="9356" y="3001"/>
                    <a:pt x="9640" y="2805"/>
                  </a:cubicBezTo>
                  <a:cubicBezTo>
                    <a:pt x="9773" y="2755"/>
                    <a:pt x="9915" y="2657"/>
                    <a:pt x="10049" y="2608"/>
                  </a:cubicBezTo>
                  <a:cubicBezTo>
                    <a:pt x="10324" y="2460"/>
                    <a:pt x="10583" y="1870"/>
                    <a:pt x="10833" y="1328"/>
                  </a:cubicBezTo>
                  <a:cubicBezTo>
                    <a:pt x="10934" y="1132"/>
                    <a:pt x="11034" y="886"/>
                    <a:pt x="11134" y="689"/>
                  </a:cubicBezTo>
                  <a:cubicBezTo>
                    <a:pt x="11292" y="394"/>
                    <a:pt x="11534" y="0"/>
                    <a:pt x="11777" y="0"/>
                  </a:cubicBezTo>
                  <a:cubicBezTo>
                    <a:pt x="11885" y="0"/>
                    <a:pt x="11994" y="98"/>
                    <a:pt x="12085" y="295"/>
                  </a:cubicBezTo>
                  <a:cubicBezTo>
                    <a:pt x="12377" y="886"/>
                    <a:pt x="12594" y="2067"/>
                    <a:pt x="12770" y="3149"/>
                  </a:cubicBezTo>
                  <a:cubicBezTo>
                    <a:pt x="12811" y="3444"/>
                    <a:pt x="12853" y="3690"/>
                    <a:pt x="12895" y="3985"/>
                  </a:cubicBezTo>
                  <a:cubicBezTo>
                    <a:pt x="13304" y="6593"/>
                    <a:pt x="13730" y="9299"/>
                    <a:pt x="14355" y="10283"/>
                  </a:cubicBezTo>
                  <a:cubicBezTo>
                    <a:pt x="14564" y="10628"/>
                    <a:pt x="14773" y="10923"/>
                    <a:pt x="14973" y="11267"/>
                  </a:cubicBezTo>
                  <a:cubicBezTo>
                    <a:pt x="15616" y="12251"/>
                    <a:pt x="16283" y="13236"/>
                    <a:pt x="16926" y="14416"/>
                  </a:cubicBezTo>
                  <a:cubicBezTo>
                    <a:pt x="17327" y="15105"/>
                    <a:pt x="17727" y="15942"/>
                    <a:pt x="18120" y="16680"/>
                  </a:cubicBezTo>
                  <a:cubicBezTo>
                    <a:pt x="18520" y="17516"/>
                    <a:pt x="18938" y="18353"/>
                    <a:pt x="19355" y="19091"/>
                  </a:cubicBezTo>
                  <a:cubicBezTo>
                    <a:pt x="19822" y="19927"/>
                    <a:pt x="20215" y="20468"/>
                    <a:pt x="20582" y="20862"/>
                  </a:cubicBezTo>
                  <a:cubicBezTo>
                    <a:pt x="20840" y="21108"/>
                    <a:pt x="21066" y="21305"/>
                    <a:pt x="21266" y="21403"/>
                  </a:cubicBezTo>
                  <a:cubicBezTo>
                    <a:pt x="21333" y="21403"/>
                    <a:pt x="21400" y="21452"/>
                    <a:pt x="21466" y="21502"/>
                  </a:cubicBezTo>
                  <a:cubicBezTo>
                    <a:pt x="21508" y="21502"/>
                    <a:pt x="21558" y="21551"/>
                    <a:pt x="21600" y="21600"/>
                  </a:cubicBezTo>
                  <a:cubicBezTo>
                    <a:pt x="21533" y="21600"/>
                    <a:pt x="21458" y="21600"/>
                    <a:pt x="21383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8624" name="Freeform 540"/>
            <p:cNvSpPr/>
            <p:nvPr/>
          </p:nvSpPr>
          <p:spPr>
            <a:xfrm flipH="1" rot="5400000">
              <a:off x="736478" y="3036310"/>
              <a:ext cx="634232" cy="19856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20886" y="19895"/>
                    <a:pt x="20261" y="18189"/>
                    <a:pt x="19726" y="16768"/>
                  </a:cubicBezTo>
                  <a:cubicBezTo>
                    <a:pt x="18833" y="14495"/>
                    <a:pt x="18030" y="12221"/>
                    <a:pt x="17048" y="10232"/>
                  </a:cubicBezTo>
                  <a:cubicBezTo>
                    <a:pt x="14906" y="6537"/>
                    <a:pt x="12853" y="3979"/>
                    <a:pt x="10800" y="2558"/>
                  </a:cubicBezTo>
                  <a:cubicBezTo>
                    <a:pt x="9729" y="1989"/>
                    <a:pt x="8747" y="1705"/>
                    <a:pt x="7765" y="1705"/>
                  </a:cubicBezTo>
                  <a:cubicBezTo>
                    <a:pt x="6426" y="1705"/>
                    <a:pt x="5177" y="2274"/>
                    <a:pt x="3927" y="3411"/>
                  </a:cubicBezTo>
                  <a:cubicBezTo>
                    <a:pt x="2499" y="4832"/>
                    <a:pt x="1250" y="5968"/>
                    <a:pt x="0" y="6537"/>
                  </a:cubicBezTo>
                  <a:cubicBezTo>
                    <a:pt x="714" y="5968"/>
                    <a:pt x="1339" y="5116"/>
                    <a:pt x="2053" y="4263"/>
                  </a:cubicBezTo>
                  <a:cubicBezTo>
                    <a:pt x="3124" y="2558"/>
                    <a:pt x="4284" y="1137"/>
                    <a:pt x="5534" y="568"/>
                  </a:cubicBezTo>
                  <a:cubicBezTo>
                    <a:pt x="6337" y="0"/>
                    <a:pt x="7140" y="0"/>
                    <a:pt x="7944" y="0"/>
                  </a:cubicBezTo>
                  <a:cubicBezTo>
                    <a:pt x="9104" y="0"/>
                    <a:pt x="10264" y="284"/>
                    <a:pt x="11425" y="1137"/>
                  </a:cubicBezTo>
                  <a:cubicBezTo>
                    <a:pt x="13835" y="3126"/>
                    <a:pt x="15888" y="5684"/>
                    <a:pt x="17673" y="9379"/>
                  </a:cubicBezTo>
                  <a:cubicBezTo>
                    <a:pt x="19369" y="12789"/>
                    <a:pt x="20529" y="16200"/>
                    <a:pt x="2160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8625" name="Freeform 541"/>
            <p:cNvSpPr/>
            <p:nvPr/>
          </p:nvSpPr>
          <p:spPr>
            <a:xfrm flipH="1" rot="5400000">
              <a:off x="-259324" y="263770"/>
              <a:ext cx="626824" cy="1081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19431" y="21073"/>
                    <a:pt x="17172" y="20546"/>
                    <a:pt x="15093" y="18966"/>
                  </a:cubicBezTo>
                  <a:cubicBezTo>
                    <a:pt x="13376" y="17912"/>
                    <a:pt x="11749" y="15805"/>
                    <a:pt x="10213" y="13698"/>
                  </a:cubicBezTo>
                  <a:cubicBezTo>
                    <a:pt x="8947" y="12644"/>
                    <a:pt x="7682" y="11063"/>
                    <a:pt x="6417" y="10010"/>
                  </a:cubicBezTo>
                  <a:cubicBezTo>
                    <a:pt x="5603" y="8956"/>
                    <a:pt x="5603" y="8956"/>
                    <a:pt x="5603" y="8956"/>
                  </a:cubicBezTo>
                  <a:cubicBezTo>
                    <a:pt x="4428" y="7902"/>
                    <a:pt x="3163" y="6849"/>
                    <a:pt x="1988" y="4741"/>
                  </a:cubicBezTo>
                  <a:cubicBezTo>
                    <a:pt x="1265" y="3688"/>
                    <a:pt x="633" y="2107"/>
                    <a:pt x="0" y="0"/>
                  </a:cubicBezTo>
                  <a:cubicBezTo>
                    <a:pt x="813" y="1580"/>
                    <a:pt x="1808" y="2634"/>
                    <a:pt x="2711" y="3161"/>
                  </a:cubicBezTo>
                  <a:cubicBezTo>
                    <a:pt x="3073" y="3688"/>
                    <a:pt x="3344" y="4215"/>
                    <a:pt x="3615" y="4215"/>
                  </a:cubicBezTo>
                  <a:cubicBezTo>
                    <a:pt x="4519" y="5268"/>
                    <a:pt x="5423" y="5795"/>
                    <a:pt x="6326" y="6849"/>
                  </a:cubicBezTo>
                  <a:cubicBezTo>
                    <a:pt x="7682" y="7902"/>
                    <a:pt x="7682" y="7902"/>
                    <a:pt x="7682" y="7902"/>
                  </a:cubicBezTo>
                  <a:cubicBezTo>
                    <a:pt x="8767" y="8956"/>
                    <a:pt x="9851" y="10010"/>
                    <a:pt x="10936" y="11063"/>
                  </a:cubicBezTo>
                  <a:cubicBezTo>
                    <a:pt x="12833" y="13171"/>
                    <a:pt x="14731" y="15278"/>
                    <a:pt x="16629" y="16332"/>
                  </a:cubicBezTo>
                  <a:cubicBezTo>
                    <a:pt x="18346" y="17385"/>
                    <a:pt x="19973" y="17912"/>
                    <a:pt x="21600" y="17912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</p:grpSp>
      <p:grpSp>
        <p:nvGrpSpPr>
          <p:cNvPr id="8663" name="Group 742"/>
          <p:cNvGrpSpPr/>
          <p:nvPr/>
        </p:nvGrpSpPr>
        <p:grpSpPr>
          <a:xfrm>
            <a:off x="-1" y="-1"/>
            <a:ext cx="1945670" cy="6858001"/>
            <a:chOff x="0" y="0"/>
            <a:chExt cx="1945668" cy="6858000"/>
          </a:xfrm>
        </p:grpSpPr>
        <p:sp>
          <p:nvSpPr>
            <p:cNvPr id="8627" name="Freeform 437"/>
            <p:cNvSpPr/>
            <p:nvPr/>
          </p:nvSpPr>
          <p:spPr>
            <a:xfrm flipH="1" rot="16200000">
              <a:off x="620896" y="6572002"/>
              <a:ext cx="480120" cy="8298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20774" y="18900"/>
                    <a:pt x="19948" y="16200"/>
                    <a:pt x="19121" y="14175"/>
                  </a:cubicBezTo>
                  <a:cubicBezTo>
                    <a:pt x="16525" y="7425"/>
                    <a:pt x="13810" y="4725"/>
                    <a:pt x="10387" y="4725"/>
                  </a:cubicBezTo>
                  <a:cubicBezTo>
                    <a:pt x="8498" y="4725"/>
                    <a:pt x="6610" y="5400"/>
                    <a:pt x="4839" y="6075"/>
                  </a:cubicBezTo>
                  <a:cubicBezTo>
                    <a:pt x="3187" y="6750"/>
                    <a:pt x="1652" y="7425"/>
                    <a:pt x="0" y="8100"/>
                  </a:cubicBezTo>
                  <a:cubicBezTo>
                    <a:pt x="4013" y="2025"/>
                    <a:pt x="7318" y="0"/>
                    <a:pt x="10387" y="0"/>
                  </a:cubicBezTo>
                  <a:cubicBezTo>
                    <a:pt x="14400" y="0"/>
                    <a:pt x="17823" y="4050"/>
                    <a:pt x="20892" y="13500"/>
                  </a:cubicBezTo>
                  <a:cubicBezTo>
                    <a:pt x="21128" y="14175"/>
                    <a:pt x="21364" y="14850"/>
                    <a:pt x="21600" y="15525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8628" name="Freeform 438"/>
            <p:cNvSpPr/>
            <p:nvPr/>
          </p:nvSpPr>
          <p:spPr>
            <a:xfrm flipH="1" rot="16200000">
              <a:off x="762410" y="6830585"/>
              <a:ext cx="34085" cy="207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16200"/>
                  </a:moveTo>
                  <a:cubicBezTo>
                    <a:pt x="14954" y="10800"/>
                    <a:pt x="6646" y="540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6646" y="8100"/>
                    <a:pt x="13292" y="16200"/>
                    <a:pt x="21600" y="21600"/>
                  </a:cubicBezTo>
                  <a:lnTo>
                    <a:pt x="21600" y="162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8629" name="Freeform 439"/>
            <p:cNvSpPr/>
            <p:nvPr/>
          </p:nvSpPr>
          <p:spPr>
            <a:xfrm flipH="1" rot="16200000">
              <a:off x="-132625" y="4953081"/>
              <a:ext cx="969129" cy="2237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cubicBezTo>
                    <a:pt x="3736" y="18042"/>
                    <a:pt x="7472" y="13722"/>
                    <a:pt x="11092" y="9148"/>
                  </a:cubicBezTo>
                  <a:cubicBezTo>
                    <a:pt x="11968" y="7878"/>
                    <a:pt x="11968" y="7878"/>
                    <a:pt x="11968" y="7878"/>
                  </a:cubicBezTo>
                  <a:cubicBezTo>
                    <a:pt x="13485" y="5845"/>
                    <a:pt x="15120" y="3558"/>
                    <a:pt x="16755" y="2541"/>
                  </a:cubicBezTo>
                  <a:cubicBezTo>
                    <a:pt x="17572" y="1779"/>
                    <a:pt x="18448" y="1525"/>
                    <a:pt x="19323" y="1016"/>
                  </a:cubicBezTo>
                  <a:cubicBezTo>
                    <a:pt x="20082" y="762"/>
                    <a:pt x="20841" y="508"/>
                    <a:pt x="21600" y="0"/>
                  </a:cubicBezTo>
                  <a:cubicBezTo>
                    <a:pt x="20724" y="2541"/>
                    <a:pt x="19440" y="3049"/>
                    <a:pt x="18272" y="3558"/>
                  </a:cubicBezTo>
                  <a:cubicBezTo>
                    <a:pt x="17630" y="3812"/>
                    <a:pt x="17046" y="4066"/>
                    <a:pt x="16521" y="4574"/>
                  </a:cubicBezTo>
                  <a:cubicBezTo>
                    <a:pt x="15003" y="5845"/>
                    <a:pt x="13544" y="7878"/>
                    <a:pt x="12084" y="9911"/>
                  </a:cubicBezTo>
                  <a:cubicBezTo>
                    <a:pt x="11676" y="10419"/>
                    <a:pt x="11267" y="10927"/>
                    <a:pt x="10858" y="11435"/>
                  </a:cubicBezTo>
                  <a:cubicBezTo>
                    <a:pt x="8932" y="13976"/>
                    <a:pt x="6889" y="16264"/>
                    <a:pt x="5021" y="18296"/>
                  </a:cubicBezTo>
                  <a:cubicBezTo>
                    <a:pt x="3970" y="19567"/>
                    <a:pt x="2919" y="20584"/>
                    <a:pt x="1751" y="21346"/>
                  </a:cubicBezTo>
                  <a:cubicBezTo>
                    <a:pt x="1343" y="21600"/>
                    <a:pt x="876" y="21600"/>
                    <a:pt x="409" y="21600"/>
                  </a:cubicBezTo>
                  <a:cubicBezTo>
                    <a:pt x="292" y="21600"/>
                    <a:pt x="117" y="21600"/>
                    <a:pt x="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8630" name="Freeform 440"/>
            <p:cNvSpPr/>
            <p:nvPr/>
          </p:nvSpPr>
          <p:spPr>
            <a:xfrm flipH="1" rot="16200000">
              <a:off x="218573" y="5170913"/>
              <a:ext cx="222278" cy="518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795" y="21600"/>
                  </a:moveTo>
                  <a:cubicBezTo>
                    <a:pt x="1779" y="21600"/>
                    <a:pt x="762" y="20520"/>
                    <a:pt x="0" y="20520"/>
                  </a:cubicBezTo>
                  <a:cubicBezTo>
                    <a:pt x="2033" y="17280"/>
                    <a:pt x="4066" y="16200"/>
                    <a:pt x="6099" y="14040"/>
                  </a:cubicBezTo>
                  <a:cubicBezTo>
                    <a:pt x="7878" y="12960"/>
                    <a:pt x="9656" y="10800"/>
                    <a:pt x="11689" y="8640"/>
                  </a:cubicBezTo>
                  <a:cubicBezTo>
                    <a:pt x="12198" y="8640"/>
                    <a:pt x="12960" y="7560"/>
                    <a:pt x="13722" y="6480"/>
                  </a:cubicBezTo>
                  <a:cubicBezTo>
                    <a:pt x="16009" y="3240"/>
                    <a:pt x="18551" y="0"/>
                    <a:pt x="21092" y="0"/>
                  </a:cubicBezTo>
                  <a:cubicBezTo>
                    <a:pt x="21346" y="0"/>
                    <a:pt x="21600" y="1080"/>
                    <a:pt x="21600" y="1080"/>
                  </a:cubicBezTo>
                  <a:cubicBezTo>
                    <a:pt x="17788" y="9720"/>
                    <a:pt x="13214" y="14040"/>
                    <a:pt x="9402" y="17280"/>
                  </a:cubicBezTo>
                  <a:cubicBezTo>
                    <a:pt x="7115" y="19440"/>
                    <a:pt x="4828" y="21600"/>
                    <a:pt x="2795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8631" name="Freeform 441"/>
            <p:cNvSpPr/>
            <p:nvPr/>
          </p:nvSpPr>
          <p:spPr>
            <a:xfrm flipH="1" rot="16200000">
              <a:off x="-80019" y="5435423"/>
              <a:ext cx="675722" cy="12744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cubicBezTo>
                    <a:pt x="837" y="17192"/>
                    <a:pt x="2093" y="15869"/>
                    <a:pt x="3265" y="14547"/>
                  </a:cubicBezTo>
                  <a:cubicBezTo>
                    <a:pt x="3600" y="14547"/>
                    <a:pt x="3935" y="14106"/>
                    <a:pt x="4186" y="13665"/>
                  </a:cubicBezTo>
                  <a:cubicBezTo>
                    <a:pt x="4688" y="12784"/>
                    <a:pt x="5274" y="12343"/>
                    <a:pt x="5777" y="11461"/>
                  </a:cubicBezTo>
                  <a:cubicBezTo>
                    <a:pt x="7284" y="9698"/>
                    <a:pt x="8874" y="7494"/>
                    <a:pt x="10465" y="6171"/>
                  </a:cubicBezTo>
                  <a:cubicBezTo>
                    <a:pt x="11470" y="5731"/>
                    <a:pt x="11470" y="5731"/>
                    <a:pt x="11470" y="5731"/>
                  </a:cubicBezTo>
                  <a:cubicBezTo>
                    <a:pt x="13395" y="3967"/>
                    <a:pt x="15321" y="2645"/>
                    <a:pt x="17163" y="1322"/>
                  </a:cubicBezTo>
                  <a:cubicBezTo>
                    <a:pt x="18502" y="441"/>
                    <a:pt x="19926" y="0"/>
                    <a:pt x="21600" y="0"/>
                  </a:cubicBezTo>
                  <a:cubicBezTo>
                    <a:pt x="21600" y="0"/>
                    <a:pt x="21600" y="0"/>
                    <a:pt x="21600" y="0"/>
                  </a:cubicBezTo>
                  <a:cubicBezTo>
                    <a:pt x="21349" y="441"/>
                    <a:pt x="21098" y="882"/>
                    <a:pt x="20847" y="882"/>
                  </a:cubicBezTo>
                  <a:cubicBezTo>
                    <a:pt x="20344" y="1763"/>
                    <a:pt x="19926" y="2204"/>
                    <a:pt x="19423" y="2645"/>
                  </a:cubicBezTo>
                  <a:cubicBezTo>
                    <a:pt x="18753" y="3086"/>
                    <a:pt x="18084" y="3527"/>
                    <a:pt x="17330" y="3967"/>
                  </a:cubicBezTo>
                  <a:cubicBezTo>
                    <a:pt x="16326" y="4849"/>
                    <a:pt x="16326" y="4849"/>
                    <a:pt x="16326" y="4849"/>
                  </a:cubicBezTo>
                  <a:cubicBezTo>
                    <a:pt x="15237" y="5731"/>
                    <a:pt x="14149" y="6612"/>
                    <a:pt x="12977" y="7494"/>
                  </a:cubicBezTo>
                  <a:cubicBezTo>
                    <a:pt x="12056" y="8376"/>
                    <a:pt x="11135" y="9257"/>
                    <a:pt x="10130" y="9698"/>
                  </a:cubicBezTo>
                  <a:cubicBezTo>
                    <a:pt x="8205" y="11461"/>
                    <a:pt x="6195" y="13665"/>
                    <a:pt x="4270" y="16310"/>
                  </a:cubicBezTo>
                  <a:cubicBezTo>
                    <a:pt x="2847" y="18073"/>
                    <a:pt x="1423" y="19837"/>
                    <a:pt x="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8632" name="Freeform 442"/>
            <p:cNvSpPr/>
            <p:nvPr/>
          </p:nvSpPr>
          <p:spPr>
            <a:xfrm flipH="1" rot="16200000">
              <a:off x="420103" y="5624359"/>
              <a:ext cx="706843" cy="13336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cubicBezTo>
                    <a:pt x="80" y="14824"/>
                    <a:pt x="1360" y="8047"/>
                    <a:pt x="2560" y="4659"/>
                  </a:cubicBezTo>
                  <a:cubicBezTo>
                    <a:pt x="4160" y="424"/>
                    <a:pt x="5840" y="0"/>
                    <a:pt x="7360" y="0"/>
                  </a:cubicBezTo>
                  <a:cubicBezTo>
                    <a:pt x="7920" y="0"/>
                    <a:pt x="7920" y="0"/>
                    <a:pt x="7920" y="0"/>
                  </a:cubicBezTo>
                  <a:cubicBezTo>
                    <a:pt x="10000" y="0"/>
                    <a:pt x="12160" y="424"/>
                    <a:pt x="14160" y="847"/>
                  </a:cubicBezTo>
                  <a:cubicBezTo>
                    <a:pt x="16560" y="1271"/>
                    <a:pt x="19040" y="1694"/>
                    <a:pt x="21520" y="1694"/>
                  </a:cubicBezTo>
                  <a:cubicBezTo>
                    <a:pt x="21600" y="1694"/>
                    <a:pt x="21600" y="1694"/>
                    <a:pt x="21600" y="1694"/>
                  </a:cubicBezTo>
                  <a:cubicBezTo>
                    <a:pt x="20960" y="4235"/>
                    <a:pt x="20080" y="4659"/>
                    <a:pt x="19440" y="4659"/>
                  </a:cubicBezTo>
                  <a:cubicBezTo>
                    <a:pt x="19120" y="4659"/>
                    <a:pt x="18800" y="4659"/>
                    <a:pt x="18400" y="4235"/>
                  </a:cubicBezTo>
                  <a:cubicBezTo>
                    <a:pt x="18080" y="4235"/>
                    <a:pt x="17840" y="4235"/>
                    <a:pt x="17520" y="4235"/>
                  </a:cubicBezTo>
                  <a:cubicBezTo>
                    <a:pt x="15920" y="4235"/>
                    <a:pt x="14240" y="3812"/>
                    <a:pt x="12640" y="3388"/>
                  </a:cubicBezTo>
                  <a:cubicBezTo>
                    <a:pt x="11920" y="3388"/>
                    <a:pt x="11200" y="3388"/>
                    <a:pt x="10480" y="2965"/>
                  </a:cubicBezTo>
                  <a:cubicBezTo>
                    <a:pt x="10000" y="2965"/>
                    <a:pt x="9600" y="2965"/>
                    <a:pt x="9120" y="2965"/>
                  </a:cubicBezTo>
                  <a:cubicBezTo>
                    <a:pt x="8400" y="2541"/>
                    <a:pt x="7680" y="2541"/>
                    <a:pt x="6960" y="2541"/>
                  </a:cubicBezTo>
                  <a:cubicBezTo>
                    <a:pt x="5680" y="2541"/>
                    <a:pt x="4640" y="2965"/>
                    <a:pt x="3760" y="4659"/>
                  </a:cubicBezTo>
                  <a:cubicBezTo>
                    <a:pt x="2720" y="7200"/>
                    <a:pt x="1760" y="10165"/>
                    <a:pt x="1120" y="13976"/>
                  </a:cubicBezTo>
                  <a:cubicBezTo>
                    <a:pt x="960" y="15247"/>
                    <a:pt x="720" y="16518"/>
                    <a:pt x="560" y="17788"/>
                  </a:cubicBezTo>
                  <a:cubicBezTo>
                    <a:pt x="320" y="19059"/>
                    <a:pt x="160" y="20329"/>
                    <a:pt x="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8633" name="Freeform 443"/>
            <p:cNvSpPr/>
            <p:nvPr/>
          </p:nvSpPr>
          <p:spPr>
            <a:xfrm flipH="1" rot="16200000">
              <a:off x="-2993335" y="3006672"/>
              <a:ext cx="6853553" cy="8402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4810" y="21600"/>
                  </a:moveTo>
                  <a:cubicBezTo>
                    <a:pt x="4422" y="21600"/>
                    <a:pt x="4051" y="21465"/>
                    <a:pt x="3680" y="21062"/>
                  </a:cubicBezTo>
                  <a:cubicBezTo>
                    <a:pt x="3383" y="20793"/>
                    <a:pt x="3077" y="20389"/>
                    <a:pt x="2789" y="19985"/>
                  </a:cubicBezTo>
                  <a:cubicBezTo>
                    <a:pt x="2607" y="19783"/>
                    <a:pt x="2426" y="19514"/>
                    <a:pt x="2252" y="19312"/>
                  </a:cubicBezTo>
                  <a:cubicBezTo>
                    <a:pt x="1815" y="18774"/>
                    <a:pt x="1345" y="18303"/>
                    <a:pt x="891" y="18303"/>
                  </a:cubicBezTo>
                  <a:cubicBezTo>
                    <a:pt x="833" y="18303"/>
                    <a:pt x="776" y="18303"/>
                    <a:pt x="718" y="18303"/>
                  </a:cubicBezTo>
                  <a:cubicBezTo>
                    <a:pt x="462" y="18370"/>
                    <a:pt x="215" y="18707"/>
                    <a:pt x="0" y="19043"/>
                  </a:cubicBezTo>
                  <a:cubicBezTo>
                    <a:pt x="0" y="18639"/>
                    <a:pt x="0" y="18639"/>
                    <a:pt x="0" y="18639"/>
                  </a:cubicBezTo>
                  <a:cubicBezTo>
                    <a:pt x="206" y="18303"/>
                    <a:pt x="454" y="17899"/>
                    <a:pt x="718" y="17899"/>
                  </a:cubicBezTo>
                  <a:cubicBezTo>
                    <a:pt x="759" y="17899"/>
                    <a:pt x="809" y="17832"/>
                    <a:pt x="850" y="17832"/>
                  </a:cubicBezTo>
                  <a:cubicBezTo>
                    <a:pt x="1502" y="17832"/>
                    <a:pt x="2145" y="18707"/>
                    <a:pt x="2772" y="19514"/>
                  </a:cubicBezTo>
                  <a:cubicBezTo>
                    <a:pt x="3053" y="19850"/>
                    <a:pt x="3341" y="20254"/>
                    <a:pt x="3630" y="20523"/>
                  </a:cubicBezTo>
                  <a:cubicBezTo>
                    <a:pt x="4068" y="20994"/>
                    <a:pt x="4488" y="21196"/>
                    <a:pt x="4893" y="21196"/>
                  </a:cubicBezTo>
                  <a:cubicBezTo>
                    <a:pt x="5553" y="21196"/>
                    <a:pt x="6155" y="20591"/>
                    <a:pt x="6699" y="19379"/>
                  </a:cubicBezTo>
                  <a:cubicBezTo>
                    <a:pt x="6757" y="19245"/>
                    <a:pt x="6807" y="19178"/>
                    <a:pt x="6864" y="19043"/>
                  </a:cubicBezTo>
                  <a:cubicBezTo>
                    <a:pt x="7228" y="18168"/>
                    <a:pt x="7599" y="17361"/>
                    <a:pt x="7987" y="17226"/>
                  </a:cubicBezTo>
                  <a:cubicBezTo>
                    <a:pt x="8077" y="17159"/>
                    <a:pt x="8176" y="17159"/>
                    <a:pt x="8292" y="17159"/>
                  </a:cubicBezTo>
                  <a:cubicBezTo>
                    <a:pt x="8440" y="17159"/>
                    <a:pt x="8581" y="17159"/>
                    <a:pt x="8729" y="17226"/>
                  </a:cubicBezTo>
                  <a:cubicBezTo>
                    <a:pt x="8869" y="17226"/>
                    <a:pt x="9018" y="17293"/>
                    <a:pt x="9166" y="17293"/>
                  </a:cubicBezTo>
                  <a:cubicBezTo>
                    <a:pt x="9274" y="17293"/>
                    <a:pt x="9373" y="17226"/>
                    <a:pt x="9472" y="17226"/>
                  </a:cubicBezTo>
                  <a:cubicBezTo>
                    <a:pt x="9628" y="17159"/>
                    <a:pt x="9793" y="17092"/>
                    <a:pt x="9950" y="17024"/>
                  </a:cubicBezTo>
                  <a:cubicBezTo>
                    <a:pt x="10222" y="16890"/>
                    <a:pt x="10503" y="16755"/>
                    <a:pt x="10783" y="16755"/>
                  </a:cubicBezTo>
                  <a:cubicBezTo>
                    <a:pt x="10817" y="16755"/>
                    <a:pt x="10858" y="16755"/>
                    <a:pt x="10891" y="16755"/>
                  </a:cubicBezTo>
                  <a:cubicBezTo>
                    <a:pt x="10990" y="16755"/>
                    <a:pt x="11097" y="16822"/>
                    <a:pt x="11196" y="16822"/>
                  </a:cubicBezTo>
                  <a:cubicBezTo>
                    <a:pt x="11345" y="16890"/>
                    <a:pt x="11493" y="16890"/>
                    <a:pt x="11642" y="16890"/>
                  </a:cubicBezTo>
                  <a:cubicBezTo>
                    <a:pt x="11897" y="16890"/>
                    <a:pt x="12104" y="16822"/>
                    <a:pt x="12293" y="16553"/>
                  </a:cubicBezTo>
                  <a:cubicBezTo>
                    <a:pt x="12698" y="15948"/>
                    <a:pt x="12978" y="14198"/>
                    <a:pt x="13275" y="12247"/>
                  </a:cubicBezTo>
                  <a:cubicBezTo>
                    <a:pt x="13333" y="11910"/>
                    <a:pt x="13382" y="11574"/>
                    <a:pt x="13440" y="11237"/>
                  </a:cubicBezTo>
                  <a:cubicBezTo>
                    <a:pt x="13787" y="9084"/>
                    <a:pt x="14216" y="8209"/>
                    <a:pt x="14554" y="7738"/>
                  </a:cubicBezTo>
                  <a:cubicBezTo>
                    <a:pt x="15016" y="7065"/>
                    <a:pt x="15453" y="5652"/>
                    <a:pt x="15874" y="4307"/>
                  </a:cubicBezTo>
                  <a:cubicBezTo>
                    <a:pt x="16320" y="2893"/>
                    <a:pt x="16773" y="1480"/>
                    <a:pt x="17252" y="807"/>
                  </a:cubicBezTo>
                  <a:cubicBezTo>
                    <a:pt x="17664" y="269"/>
                    <a:pt x="18102" y="0"/>
                    <a:pt x="18646" y="0"/>
                  </a:cubicBezTo>
                  <a:cubicBezTo>
                    <a:pt x="18952" y="0"/>
                    <a:pt x="19257" y="67"/>
                    <a:pt x="19562" y="202"/>
                  </a:cubicBezTo>
                  <a:cubicBezTo>
                    <a:pt x="19777" y="202"/>
                    <a:pt x="19991" y="269"/>
                    <a:pt x="20206" y="336"/>
                  </a:cubicBezTo>
                  <a:cubicBezTo>
                    <a:pt x="20643" y="336"/>
                    <a:pt x="21130" y="404"/>
                    <a:pt x="21600" y="1346"/>
                  </a:cubicBezTo>
                  <a:cubicBezTo>
                    <a:pt x="21600" y="1884"/>
                    <a:pt x="21600" y="1884"/>
                    <a:pt x="21600" y="1884"/>
                  </a:cubicBezTo>
                  <a:cubicBezTo>
                    <a:pt x="21130" y="1009"/>
                    <a:pt x="20651" y="875"/>
                    <a:pt x="20206" y="807"/>
                  </a:cubicBezTo>
                  <a:cubicBezTo>
                    <a:pt x="19983" y="807"/>
                    <a:pt x="19760" y="740"/>
                    <a:pt x="19537" y="606"/>
                  </a:cubicBezTo>
                  <a:cubicBezTo>
                    <a:pt x="19273" y="538"/>
                    <a:pt x="18993" y="404"/>
                    <a:pt x="18721" y="404"/>
                  </a:cubicBezTo>
                  <a:cubicBezTo>
                    <a:pt x="18704" y="404"/>
                    <a:pt x="18704" y="404"/>
                    <a:pt x="18704" y="404"/>
                  </a:cubicBezTo>
                  <a:cubicBezTo>
                    <a:pt x="18102" y="404"/>
                    <a:pt x="17615" y="740"/>
                    <a:pt x="17161" y="1480"/>
                  </a:cubicBezTo>
                  <a:cubicBezTo>
                    <a:pt x="16674" y="2221"/>
                    <a:pt x="16237" y="3634"/>
                    <a:pt x="15759" y="5181"/>
                  </a:cubicBezTo>
                  <a:cubicBezTo>
                    <a:pt x="15569" y="5854"/>
                    <a:pt x="15346" y="6594"/>
                    <a:pt x="15123" y="7133"/>
                  </a:cubicBezTo>
                  <a:cubicBezTo>
                    <a:pt x="14942" y="7604"/>
                    <a:pt x="14769" y="7940"/>
                    <a:pt x="14579" y="8209"/>
                  </a:cubicBezTo>
                  <a:cubicBezTo>
                    <a:pt x="14472" y="8411"/>
                    <a:pt x="14472" y="8411"/>
                    <a:pt x="14472" y="8411"/>
                  </a:cubicBezTo>
                  <a:cubicBezTo>
                    <a:pt x="14249" y="8748"/>
                    <a:pt x="14018" y="9219"/>
                    <a:pt x="13795" y="10026"/>
                  </a:cubicBezTo>
                  <a:cubicBezTo>
                    <a:pt x="13597" y="10834"/>
                    <a:pt x="13440" y="11910"/>
                    <a:pt x="13267" y="12987"/>
                  </a:cubicBezTo>
                  <a:cubicBezTo>
                    <a:pt x="13242" y="13121"/>
                    <a:pt x="13242" y="13121"/>
                    <a:pt x="13242" y="13121"/>
                  </a:cubicBezTo>
                  <a:cubicBezTo>
                    <a:pt x="12929" y="15207"/>
                    <a:pt x="12632" y="16688"/>
                    <a:pt x="12211" y="17159"/>
                  </a:cubicBezTo>
                  <a:cubicBezTo>
                    <a:pt x="12038" y="17293"/>
                    <a:pt x="11856" y="17361"/>
                    <a:pt x="11633" y="17361"/>
                  </a:cubicBezTo>
                  <a:cubicBezTo>
                    <a:pt x="11485" y="17361"/>
                    <a:pt x="11345" y="17361"/>
                    <a:pt x="11204" y="17361"/>
                  </a:cubicBezTo>
                  <a:cubicBezTo>
                    <a:pt x="11105" y="17293"/>
                    <a:pt x="10998" y="17293"/>
                    <a:pt x="10891" y="17293"/>
                  </a:cubicBezTo>
                  <a:cubicBezTo>
                    <a:pt x="10866" y="17293"/>
                    <a:pt x="10833" y="17293"/>
                    <a:pt x="10808" y="17293"/>
                  </a:cubicBezTo>
                  <a:cubicBezTo>
                    <a:pt x="10528" y="17293"/>
                    <a:pt x="10247" y="17428"/>
                    <a:pt x="9975" y="17495"/>
                  </a:cubicBezTo>
                  <a:cubicBezTo>
                    <a:pt x="9810" y="17630"/>
                    <a:pt x="9637" y="17697"/>
                    <a:pt x="9472" y="17697"/>
                  </a:cubicBezTo>
                  <a:cubicBezTo>
                    <a:pt x="9216" y="17764"/>
                    <a:pt x="9026" y="17832"/>
                    <a:pt x="8845" y="17832"/>
                  </a:cubicBezTo>
                  <a:cubicBezTo>
                    <a:pt x="8795" y="17832"/>
                    <a:pt x="8737" y="17832"/>
                    <a:pt x="8688" y="17832"/>
                  </a:cubicBezTo>
                  <a:cubicBezTo>
                    <a:pt x="8605" y="17832"/>
                    <a:pt x="8523" y="17764"/>
                    <a:pt x="8440" y="17764"/>
                  </a:cubicBezTo>
                  <a:cubicBezTo>
                    <a:pt x="8341" y="17697"/>
                    <a:pt x="8242" y="17697"/>
                    <a:pt x="8143" y="17697"/>
                  </a:cubicBezTo>
                  <a:cubicBezTo>
                    <a:pt x="8094" y="17697"/>
                    <a:pt x="8036" y="17697"/>
                    <a:pt x="7987" y="17697"/>
                  </a:cubicBezTo>
                  <a:cubicBezTo>
                    <a:pt x="7624" y="17899"/>
                    <a:pt x="7277" y="18639"/>
                    <a:pt x="6947" y="19379"/>
                  </a:cubicBezTo>
                  <a:cubicBezTo>
                    <a:pt x="6831" y="19649"/>
                    <a:pt x="6716" y="19918"/>
                    <a:pt x="6600" y="20120"/>
                  </a:cubicBezTo>
                  <a:cubicBezTo>
                    <a:pt x="6188" y="20927"/>
                    <a:pt x="5734" y="21398"/>
                    <a:pt x="5173" y="21600"/>
                  </a:cubicBezTo>
                  <a:cubicBezTo>
                    <a:pt x="5049" y="21600"/>
                    <a:pt x="4934" y="21600"/>
                    <a:pt x="481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8634" name="Freeform 444"/>
            <p:cNvSpPr/>
            <p:nvPr/>
          </p:nvSpPr>
          <p:spPr>
            <a:xfrm flipH="1" rot="16200000">
              <a:off x="-69648" y="6768665"/>
              <a:ext cx="157078" cy="127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16920" y="17280"/>
                    <a:pt x="11880" y="12960"/>
                    <a:pt x="7200" y="432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1600" y="0"/>
                    <a:pt x="21600" y="0"/>
                    <a:pt x="21600" y="0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8635" name="Freeform 445"/>
            <p:cNvSpPr/>
            <p:nvPr/>
          </p:nvSpPr>
          <p:spPr>
            <a:xfrm flipH="1" rot="16200000">
              <a:off x="-2310202" y="2310204"/>
              <a:ext cx="5273901" cy="6534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3720" y="21600"/>
                  </a:moveTo>
                  <a:cubicBezTo>
                    <a:pt x="3398" y="21600"/>
                    <a:pt x="3098" y="21427"/>
                    <a:pt x="2830" y="21082"/>
                  </a:cubicBezTo>
                  <a:cubicBezTo>
                    <a:pt x="2530" y="20736"/>
                    <a:pt x="2219" y="20218"/>
                    <a:pt x="1930" y="19613"/>
                  </a:cubicBezTo>
                  <a:cubicBezTo>
                    <a:pt x="1597" y="19008"/>
                    <a:pt x="1254" y="18403"/>
                    <a:pt x="911" y="18058"/>
                  </a:cubicBezTo>
                  <a:cubicBezTo>
                    <a:pt x="772" y="17885"/>
                    <a:pt x="622" y="17798"/>
                    <a:pt x="482" y="17798"/>
                  </a:cubicBezTo>
                  <a:cubicBezTo>
                    <a:pt x="322" y="17798"/>
                    <a:pt x="161" y="17885"/>
                    <a:pt x="0" y="18144"/>
                  </a:cubicBezTo>
                  <a:cubicBezTo>
                    <a:pt x="0" y="17798"/>
                    <a:pt x="0" y="17798"/>
                    <a:pt x="0" y="17798"/>
                  </a:cubicBezTo>
                  <a:cubicBezTo>
                    <a:pt x="172" y="17539"/>
                    <a:pt x="354" y="17453"/>
                    <a:pt x="515" y="17453"/>
                  </a:cubicBezTo>
                  <a:cubicBezTo>
                    <a:pt x="654" y="17453"/>
                    <a:pt x="793" y="17539"/>
                    <a:pt x="933" y="17712"/>
                  </a:cubicBezTo>
                  <a:cubicBezTo>
                    <a:pt x="1243" y="18058"/>
                    <a:pt x="1554" y="18576"/>
                    <a:pt x="1865" y="19181"/>
                  </a:cubicBezTo>
                  <a:cubicBezTo>
                    <a:pt x="2187" y="19699"/>
                    <a:pt x="2519" y="20304"/>
                    <a:pt x="2851" y="20650"/>
                  </a:cubicBezTo>
                  <a:cubicBezTo>
                    <a:pt x="3119" y="20995"/>
                    <a:pt x="3398" y="21082"/>
                    <a:pt x="3709" y="21082"/>
                  </a:cubicBezTo>
                  <a:cubicBezTo>
                    <a:pt x="4116" y="21082"/>
                    <a:pt x="4513" y="20909"/>
                    <a:pt x="4888" y="20650"/>
                  </a:cubicBezTo>
                  <a:cubicBezTo>
                    <a:pt x="5413" y="20304"/>
                    <a:pt x="5949" y="20045"/>
                    <a:pt x="6475" y="19699"/>
                  </a:cubicBezTo>
                  <a:cubicBezTo>
                    <a:pt x="6882" y="19526"/>
                    <a:pt x="6882" y="19526"/>
                    <a:pt x="6882" y="19526"/>
                  </a:cubicBezTo>
                  <a:cubicBezTo>
                    <a:pt x="7997" y="18922"/>
                    <a:pt x="9155" y="18317"/>
                    <a:pt x="10302" y="18317"/>
                  </a:cubicBezTo>
                  <a:cubicBezTo>
                    <a:pt x="10527" y="18317"/>
                    <a:pt x="10741" y="18317"/>
                    <a:pt x="10945" y="18317"/>
                  </a:cubicBezTo>
                  <a:cubicBezTo>
                    <a:pt x="11277" y="18403"/>
                    <a:pt x="11577" y="18490"/>
                    <a:pt x="11877" y="18490"/>
                  </a:cubicBezTo>
                  <a:cubicBezTo>
                    <a:pt x="13046" y="18490"/>
                    <a:pt x="14064" y="17885"/>
                    <a:pt x="14986" y="16675"/>
                  </a:cubicBezTo>
                  <a:cubicBezTo>
                    <a:pt x="15715" y="15811"/>
                    <a:pt x="16272" y="14515"/>
                    <a:pt x="16787" y="12614"/>
                  </a:cubicBezTo>
                  <a:cubicBezTo>
                    <a:pt x="16948" y="12010"/>
                    <a:pt x="17108" y="11318"/>
                    <a:pt x="17269" y="10714"/>
                  </a:cubicBezTo>
                  <a:cubicBezTo>
                    <a:pt x="17591" y="9418"/>
                    <a:pt x="17923" y="8122"/>
                    <a:pt x="18255" y="7171"/>
                  </a:cubicBezTo>
                  <a:cubicBezTo>
                    <a:pt x="18706" y="5789"/>
                    <a:pt x="19167" y="4838"/>
                    <a:pt x="19617" y="3888"/>
                  </a:cubicBezTo>
                  <a:cubicBezTo>
                    <a:pt x="19799" y="3456"/>
                    <a:pt x="19981" y="3110"/>
                    <a:pt x="20153" y="2678"/>
                  </a:cubicBezTo>
                  <a:cubicBezTo>
                    <a:pt x="20367" y="2246"/>
                    <a:pt x="20571" y="1728"/>
                    <a:pt x="20775" y="1210"/>
                  </a:cubicBezTo>
                  <a:cubicBezTo>
                    <a:pt x="20946" y="864"/>
                    <a:pt x="21118" y="432"/>
                    <a:pt x="21278" y="0"/>
                  </a:cubicBezTo>
                  <a:cubicBezTo>
                    <a:pt x="21600" y="86"/>
                    <a:pt x="21600" y="86"/>
                    <a:pt x="21600" y="86"/>
                  </a:cubicBezTo>
                  <a:cubicBezTo>
                    <a:pt x="19863" y="3974"/>
                    <a:pt x="19863" y="3974"/>
                    <a:pt x="19863" y="3974"/>
                  </a:cubicBezTo>
                  <a:cubicBezTo>
                    <a:pt x="19724" y="4320"/>
                    <a:pt x="19585" y="4579"/>
                    <a:pt x="19435" y="4925"/>
                  </a:cubicBezTo>
                  <a:cubicBezTo>
                    <a:pt x="18952" y="5962"/>
                    <a:pt x="18448" y="7085"/>
                    <a:pt x="17977" y="8726"/>
                  </a:cubicBezTo>
                  <a:cubicBezTo>
                    <a:pt x="17762" y="9504"/>
                    <a:pt x="17548" y="10282"/>
                    <a:pt x="17334" y="11146"/>
                  </a:cubicBezTo>
                  <a:cubicBezTo>
                    <a:pt x="17055" y="12269"/>
                    <a:pt x="16755" y="13392"/>
                    <a:pt x="16465" y="14342"/>
                  </a:cubicBezTo>
                  <a:cubicBezTo>
                    <a:pt x="15929" y="16070"/>
                    <a:pt x="15372" y="16934"/>
                    <a:pt x="14697" y="17626"/>
                  </a:cubicBezTo>
                  <a:cubicBezTo>
                    <a:pt x="13839" y="18576"/>
                    <a:pt x="12906" y="19008"/>
                    <a:pt x="11770" y="19008"/>
                  </a:cubicBezTo>
                  <a:cubicBezTo>
                    <a:pt x="11470" y="19008"/>
                    <a:pt x="11148" y="18922"/>
                    <a:pt x="10784" y="18922"/>
                  </a:cubicBezTo>
                  <a:cubicBezTo>
                    <a:pt x="10612" y="18835"/>
                    <a:pt x="10452" y="18835"/>
                    <a:pt x="10291" y="18835"/>
                  </a:cubicBezTo>
                  <a:cubicBezTo>
                    <a:pt x="9133" y="18835"/>
                    <a:pt x="7954" y="19440"/>
                    <a:pt x="6818" y="20045"/>
                  </a:cubicBezTo>
                  <a:cubicBezTo>
                    <a:pt x="6721" y="20131"/>
                    <a:pt x="6721" y="20131"/>
                    <a:pt x="6721" y="20131"/>
                  </a:cubicBezTo>
                  <a:cubicBezTo>
                    <a:pt x="6239" y="20390"/>
                    <a:pt x="5756" y="20650"/>
                    <a:pt x="5285" y="20909"/>
                  </a:cubicBezTo>
                  <a:cubicBezTo>
                    <a:pt x="4727" y="21254"/>
                    <a:pt x="4727" y="21254"/>
                    <a:pt x="4727" y="21254"/>
                  </a:cubicBezTo>
                  <a:cubicBezTo>
                    <a:pt x="4352" y="21427"/>
                    <a:pt x="4041" y="21600"/>
                    <a:pt x="372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8636" name="Freeform 446"/>
            <p:cNvSpPr/>
            <p:nvPr/>
          </p:nvSpPr>
          <p:spPr>
            <a:xfrm flipH="1" rot="16200000">
              <a:off x="-2243520" y="2243520"/>
              <a:ext cx="4894548" cy="4075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779" y="21600"/>
                  </a:moveTo>
                  <a:cubicBezTo>
                    <a:pt x="1594" y="21600"/>
                    <a:pt x="1398" y="21462"/>
                    <a:pt x="1201" y="21323"/>
                  </a:cubicBezTo>
                  <a:cubicBezTo>
                    <a:pt x="797" y="21185"/>
                    <a:pt x="393" y="20908"/>
                    <a:pt x="0" y="20492"/>
                  </a:cubicBezTo>
                  <a:cubicBezTo>
                    <a:pt x="0" y="20077"/>
                    <a:pt x="0" y="20077"/>
                    <a:pt x="0" y="20077"/>
                  </a:cubicBezTo>
                  <a:cubicBezTo>
                    <a:pt x="335" y="20354"/>
                    <a:pt x="693" y="20492"/>
                    <a:pt x="1028" y="20631"/>
                  </a:cubicBezTo>
                  <a:cubicBezTo>
                    <a:pt x="1132" y="20631"/>
                    <a:pt x="1236" y="20631"/>
                    <a:pt x="1340" y="20769"/>
                  </a:cubicBezTo>
                  <a:cubicBezTo>
                    <a:pt x="1479" y="20769"/>
                    <a:pt x="1617" y="20769"/>
                    <a:pt x="1756" y="20769"/>
                  </a:cubicBezTo>
                  <a:cubicBezTo>
                    <a:pt x="2333" y="20769"/>
                    <a:pt x="2899" y="20354"/>
                    <a:pt x="3442" y="19246"/>
                  </a:cubicBezTo>
                  <a:cubicBezTo>
                    <a:pt x="4204" y="17862"/>
                    <a:pt x="4967" y="15646"/>
                    <a:pt x="5533" y="13846"/>
                  </a:cubicBezTo>
                  <a:cubicBezTo>
                    <a:pt x="5799" y="13015"/>
                    <a:pt x="6076" y="12046"/>
                    <a:pt x="6330" y="11077"/>
                  </a:cubicBezTo>
                  <a:cubicBezTo>
                    <a:pt x="6630" y="9831"/>
                    <a:pt x="6942" y="8723"/>
                    <a:pt x="7254" y="7754"/>
                  </a:cubicBezTo>
                  <a:cubicBezTo>
                    <a:pt x="7600" y="6923"/>
                    <a:pt x="7947" y="6369"/>
                    <a:pt x="8328" y="6369"/>
                  </a:cubicBezTo>
                  <a:cubicBezTo>
                    <a:pt x="8559" y="6369"/>
                    <a:pt x="8813" y="6508"/>
                    <a:pt x="9102" y="6923"/>
                  </a:cubicBezTo>
                  <a:cubicBezTo>
                    <a:pt x="9610" y="7615"/>
                    <a:pt x="10084" y="9277"/>
                    <a:pt x="10581" y="10938"/>
                  </a:cubicBezTo>
                  <a:cubicBezTo>
                    <a:pt x="10673" y="11215"/>
                    <a:pt x="10777" y="11492"/>
                    <a:pt x="10869" y="11769"/>
                  </a:cubicBezTo>
                  <a:cubicBezTo>
                    <a:pt x="12302" y="16477"/>
                    <a:pt x="13584" y="18969"/>
                    <a:pt x="14785" y="19385"/>
                  </a:cubicBezTo>
                  <a:cubicBezTo>
                    <a:pt x="14889" y="19385"/>
                    <a:pt x="15004" y="19385"/>
                    <a:pt x="15108" y="19385"/>
                  </a:cubicBezTo>
                  <a:cubicBezTo>
                    <a:pt x="16310" y="19385"/>
                    <a:pt x="17488" y="17169"/>
                    <a:pt x="18631" y="12600"/>
                  </a:cubicBezTo>
                  <a:cubicBezTo>
                    <a:pt x="19313" y="9969"/>
                    <a:pt x="19914" y="7200"/>
                    <a:pt x="20468" y="4154"/>
                  </a:cubicBezTo>
                  <a:cubicBezTo>
                    <a:pt x="20745" y="2631"/>
                    <a:pt x="21022" y="1246"/>
                    <a:pt x="21323" y="0"/>
                  </a:cubicBezTo>
                  <a:cubicBezTo>
                    <a:pt x="21600" y="138"/>
                    <a:pt x="21600" y="138"/>
                    <a:pt x="21600" y="138"/>
                  </a:cubicBezTo>
                  <a:cubicBezTo>
                    <a:pt x="21196" y="1662"/>
                    <a:pt x="20803" y="3462"/>
                    <a:pt x="20387" y="5677"/>
                  </a:cubicBezTo>
                  <a:cubicBezTo>
                    <a:pt x="19810" y="8723"/>
                    <a:pt x="19221" y="11354"/>
                    <a:pt x="18655" y="13569"/>
                  </a:cubicBezTo>
                  <a:cubicBezTo>
                    <a:pt x="17465" y="18138"/>
                    <a:pt x="16333" y="20354"/>
                    <a:pt x="15178" y="20354"/>
                  </a:cubicBezTo>
                  <a:cubicBezTo>
                    <a:pt x="15097" y="20354"/>
                    <a:pt x="15028" y="20354"/>
                    <a:pt x="14947" y="20354"/>
                  </a:cubicBezTo>
                  <a:cubicBezTo>
                    <a:pt x="13699" y="19938"/>
                    <a:pt x="12394" y="17723"/>
                    <a:pt x="11066" y="13569"/>
                  </a:cubicBezTo>
                  <a:cubicBezTo>
                    <a:pt x="10892" y="13015"/>
                    <a:pt x="10731" y="12462"/>
                    <a:pt x="10557" y="11769"/>
                  </a:cubicBezTo>
                  <a:cubicBezTo>
                    <a:pt x="10095" y="10246"/>
                    <a:pt x="9610" y="8585"/>
                    <a:pt x="9102" y="7892"/>
                  </a:cubicBezTo>
                  <a:cubicBezTo>
                    <a:pt x="8802" y="7477"/>
                    <a:pt x="8548" y="7338"/>
                    <a:pt x="8305" y="7338"/>
                  </a:cubicBezTo>
                  <a:cubicBezTo>
                    <a:pt x="7889" y="7338"/>
                    <a:pt x="7508" y="7892"/>
                    <a:pt x="7138" y="9138"/>
                  </a:cubicBezTo>
                  <a:cubicBezTo>
                    <a:pt x="6873" y="9969"/>
                    <a:pt x="6596" y="10938"/>
                    <a:pt x="6330" y="11908"/>
                  </a:cubicBezTo>
                  <a:cubicBezTo>
                    <a:pt x="5995" y="13154"/>
                    <a:pt x="5648" y="14400"/>
                    <a:pt x="5302" y="15508"/>
                  </a:cubicBezTo>
                  <a:cubicBezTo>
                    <a:pt x="4655" y="17446"/>
                    <a:pt x="3939" y="19385"/>
                    <a:pt x="3211" y="20492"/>
                  </a:cubicBezTo>
                  <a:cubicBezTo>
                    <a:pt x="2749" y="21185"/>
                    <a:pt x="2276" y="21600"/>
                    <a:pt x="1779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8637" name="Freeform 447"/>
            <p:cNvSpPr/>
            <p:nvPr/>
          </p:nvSpPr>
          <p:spPr>
            <a:xfrm flipH="1" rot="16200000">
              <a:off x="-2115340" y="2118302"/>
              <a:ext cx="4418875" cy="18226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24" y="21600"/>
                  </a:moveTo>
                  <a:cubicBezTo>
                    <a:pt x="1727" y="21600"/>
                    <a:pt x="1369" y="20366"/>
                    <a:pt x="1024" y="17897"/>
                  </a:cubicBezTo>
                  <a:cubicBezTo>
                    <a:pt x="870" y="16663"/>
                    <a:pt x="870" y="16663"/>
                    <a:pt x="870" y="16663"/>
                  </a:cubicBezTo>
                  <a:cubicBezTo>
                    <a:pt x="589" y="14503"/>
                    <a:pt x="294" y="12343"/>
                    <a:pt x="0" y="12034"/>
                  </a:cubicBezTo>
                  <a:cubicBezTo>
                    <a:pt x="0" y="11109"/>
                    <a:pt x="0" y="11109"/>
                    <a:pt x="0" y="11109"/>
                  </a:cubicBezTo>
                  <a:cubicBezTo>
                    <a:pt x="13" y="11109"/>
                    <a:pt x="38" y="11109"/>
                    <a:pt x="51" y="11109"/>
                  </a:cubicBezTo>
                  <a:cubicBezTo>
                    <a:pt x="307" y="11726"/>
                    <a:pt x="550" y="13269"/>
                    <a:pt x="781" y="14811"/>
                  </a:cubicBezTo>
                  <a:cubicBezTo>
                    <a:pt x="870" y="15429"/>
                    <a:pt x="870" y="15429"/>
                    <a:pt x="870" y="15429"/>
                  </a:cubicBezTo>
                  <a:cubicBezTo>
                    <a:pt x="1318" y="18514"/>
                    <a:pt x="1740" y="20057"/>
                    <a:pt x="2175" y="20057"/>
                  </a:cubicBezTo>
                  <a:cubicBezTo>
                    <a:pt x="2431" y="20057"/>
                    <a:pt x="2674" y="19440"/>
                    <a:pt x="2943" y="18514"/>
                  </a:cubicBezTo>
                  <a:cubicBezTo>
                    <a:pt x="3250" y="17589"/>
                    <a:pt x="3557" y="16046"/>
                    <a:pt x="3852" y="14503"/>
                  </a:cubicBezTo>
                  <a:cubicBezTo>
                    <a:pt x="4184" y="12960"/>
                    <a:pt x="4530" y="11417"/>
                    <a:pt x="4875" y="10183"/>
                  </a:cubicBezTo>
                  <a:cubicBezTo>
                    <a:pt x="5618" y="7714"/>
                    <a:pt x="6206" y="6171"/>
                    <a:pt x="6756" y="5246"/>
                  </a:cubicBezTo>
                  <a:cubicBezTo>
                    <a:pt x="7140" y="4629"/>
                    <a:pt x="7550" y="4320"/>
                    <a:pt x="7972" y="4320"/>
                  </a:cubicBezTo>
                  <a:cubicBezTo>
                    <a:pt x="8791" y="4320"/>
                    <a:pt x="9700" y="5554"/>
                    <a:pt x="10813" y="8023"/>
                  </a:cubicBezTo>
                  <a:cubicBezTo>
                    <a:pt x="12118" y="11417"/>
                    <a:pt x="13462" y="13269"/>
                    <a:pt x="14882" y="13886"/>
                  </a:cubicBezTo>
                  <a:cubicBezTo>
                    <a:pt x="15291" y="13886"/>
                    <a:pt x="15727" y="14194"/>
                    <a:pt x="16174" y="14194"/>
                  </a:cubicBezTo>
                  <a:cubicBezTo>
                    <a:pt x="17160" y="14194"/>
                    <a:pt x="18439" y="13269"/>
                    <a:pt x="19706" y="7406"/>
                  </a:cubicBezTo>
                  <a:cubicBezTo>
                    <a:pt x="20167" y="5246"/>
                    <a:pt x="20653" y="2777"/>
                    <a:pt x="21203" y="0"/>
                  </a:cubicBezTo>
                  <a:cubicBezTo>
                    <a:pt x="21600" y="0"/>
                    <a:pt x="21600" y="0"/>
                    <a:pt x="21600" y="0"/>
                  </a:cubicBezTo>
                  <a:cubicBezTo>
                    <a:pt x="21370" y="1234"/>
                    <a:pt x="21370" y="1234"/>
                    <a:pt x="21370" y="1234"/>
                  </a:cubicBezTo>
                  <a:cubicBezTo>
                    <a:pt x="20743" y="4629"/>
                    <a:pt x="20103" y="8023"/>
                    <a:pt x="19450" y="10491"/>
                  </a:cubicBezTo>
                  <a:cubicBezTo>
                    <a:pt x="18734" y="13269"/>
                    <a:pt x="17979" y="15120"/>
                    <a:pt x="17173" y="15737"/>
                  </a:cubicBezTo>
                  <a:cubicBezTo>
                    <a:pt x="16827" y="15737"/>
                    <a:pt x="16482" y="16046"/>
                    <a:pt x="16085" y="16046"/>
                  </a:cubicBezTo>
                  <a:cubicBezTo>
                    <a:pt x="15714" y="16046"/>
                    <a:pt x="15317" y="15737"/>
                    <a:pt x="14792" y="15737"/>
                  </a:cubicBezTo>
                  <a:cubicBezTo>
                    <a:pt x="14447" y="15429"/>
                    <a:pt x="14447" y="15429"/>
                    <a:pt x="14447" y="15429"/>
                  </a:cubicBezTo>
                  <a:cubicBezTo>
                    <a:pt x="13782" y="15120"/>
                    <a:pt x="13091" y="14811"/>
                    <a:pt x="12425" y="13577"/>
                  </a:cubicBezTo>
                  <a:cubicBezTo>
                    <a:pt x="11964" y="12651"/>
                    <a:pt x="11491" y="11726"/>
                    <a:pt x="11043" y="10491"/>
                  </a:cubicBezTo>
                  <a:cubicBezTo>
                    <a:pt x="10071" y="8331"/>
                    <a:pt x="9047" y="5863"/>
                    <a:pt x="8049" y="5863"/>
                  </a:cubicBezTo>
                  <a:cubicBezTo>
                    <a:pt x="7921" y="5863"/>
                    <a:pt x="7806" y="5863"/>
                    <a:pt x="7678" y="5863"/>
                  </a:cubicBezTo>
                  <a:cubicBezTo>
                    <a:pt x="6910" y="6480"/>
                    <a:pt x="6129" y="8023"/>
                    <a:pt x="5285" y="10491"/>
                  </a:cubicBezTo>
                  <a:cubicBezTo>
                    <a:pt x="4875" y="12034"/>
                    <a:pt x="4453" y="13886"/>
                    <a:pt x="4056" y="15737"/>
                  </a:cubicBezTo>
                  <a:cubicBezTo>
                    <a:pt x="3724" y="16971"/>
                    <a:pt x="3391" y="18514"/>
                    <a:pt x="3058" y="19749"/>
                  </a:cubicBezTo>
                  <a:cubicBezTo>
                    <a:pt x="2713" y="20983"/>
                    <a:pt x="2406" y="21600"/>
                    <a:pt x="2124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8638" name="Freeform 448"/>
            <p:cNvSpPr/>
            <p:nvPr/>
          </p:nvSpPr>
          <p:spPr>
            <a:xfrm flipH="1" rot="16200000">
              <a:off x="293407" y="1798964"/>
              <a:ext cx="976540" cy="1229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621" y="21600"/>
                  </a:moveTo>
                  <a:cubicBezTo>
                    <a:pt x="1042" y="21600"/>
                    <a:pt x="521" y="21600"/>
                    <a:pt x="0" y="21140"/>
                  </a:cubicBezTo>
                  <a:cubicBezTo>
                    <a:pt x="579" y="20681"/>
                    <a:pt x="1158" y="20681"/>
                    <a:pt x="1737" y="20221"/>
                  </a:cubicBezTo>
                  <a:cubicBezTo>
                    <a:pt x="2838" y="19762"/>
                    <a:pt x="3996" y="19302"/>
                    <a:pt x="5096" y="18383"/>
                  </a:cubicBezTo>
                  <a:cubicBezTo>
                    <a:pt x="5849" y="17464"/>
                    <a:pt x="6660" y="16545"/>
                    <a:pt x="7354" y="15626"/>
                  </a:cubicBezTo>
                  <a:cubicBezTo>
                    <a:pt x="8397" y="14247"/>
                    <a:pt x="9439" y="12868"/>
                    <a:pt x="10482" y="11949"/>
                  </a:cubicBezTo>
                  <a:cubicBezTo>
                    <a:pt x="11176" y="11489"/>
                    <a:pt x="11929" y="11030"/>
                    <a:pt x="12682" y="11030"/>
                  </a:cubicBezTo>
                  <a:cubicBezTo>
                    <a:pt x="13840" y="10111"/>
                    <a:pt x="15056" y="9651"/>
                    <a:pt x="16214" y="8732"/>
                  </a:cubicBezTo>
                  <a:cubicBezTo>
                    <a:pt x="17720" y="7353"/>
                    <a:pt x="19226" y="4596"/>
                    <a:pt x="20673" y="1838"/>
                  </a:cubicBezTo>
                  <a:cubicBezTo>
                    <a:pt x="20963" y="1379"/>
                    <a:pt x="21253" y="919"/>
                    <a:pt x="21600" y="0"/>
                  </a:cubicBezTo>
                  <a:cubicBezTo>
                    <a:pt x="20036" y="7353"/>
                    <a:pt x="18125" y="9191"/>
                    <a:pt x="16562" y="10570"/>
                  </a:cubicBezTo>
                  <a:cubicBezTo>
                    <a:pt x="15346" y="11489"/>
                    <a:pt x="14130" y="12409"/>
                    <a:pt x="12914" y="12868"/>
                  </a:cubicBezTo>
                  <a:cubicBezTo>
                    <a:pt x="12219" y="13328"/>
                    <a:pt x="11524" y="13328"/>
                    <a:pt x="10829" y="13787"/>
                  </a:cubicBezTo>
                  <a:cubicBezTo>
                    <a:pt x="9729" y="14706"/>
                    <a:pt x="8686" y="16085"/>
                    <a:pt x="7702" y="17004"/>
                  </a:cubicBezTo>
                  <a:cubicBezTo>
                    <a:pt x="6833" y="18383"/>
                    <a:pt x="5965" y="19302"/>
                    <a:pt x="5038" y="20221"/>
                  </a:cubicBezTo>
                  <a:cubicBezTo>
                    <a:pt x="3822" y="21140"/>
                    <a:pt x="2664" y="21600"/>
                    <a:pt x="1621" y="21600"/>
                  </a:cubicBezTo>
                  <a:cubicBezTo>
                    <a:pt x="1621" y="21600"/>
                    <a:pt x="1621" y="21600"/>
                    <a:pt x="1621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8639" name="Freeform 449"/>
            <p:cNvSpPr/>
            <p:nvPr/>
          </p:nvSpPr>
          <p:spPr>
            <a:xfrm flipH="1" rot="16200000">
              <a:off x="643864" y="1851573"/>
              <a:ext cx="348236" cy="444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299" y="21600"/>
                  </a:moveTo>
                  <a:cubicBezTo>
                    <a:pt x="812" y="21600"/>
                    <a:pt x="487" y="21600"/>
                    <a:pt x="0" y="21600"/>
                  </a:cubicBezTo>
                  <a:cubicBezTo>
                    <a:pt x="3573" y="20329"/>
                    <a:pt x="6983" y="15247"/>
                    <a:pt x="10556" y="11435"/>
                  </a:cubicBezTo>
                  <a:cubicBezTo>
                    <a:pt x="11044" y="10165"/>
                    <a:pt x="11044" y="10165"/>
                    <a:pt x="11044" y="10165"/>
                  </a:cubicBezTo>
                  <a:cubicBezTo>
                    <a:pt x="11856" y="8894"/>
                    <a:pt x="12668" y="7624"/>
                    <a:pt x="13480" y="6353"/>
                  </a:cubicBezTo>
                  <a:cubicBezTo>
                    <a:pt x="15753" y="3812"/>
                    <a:pt x="18027" y="0"/>
                    <a:pt x="20138" y="0"/>
                  </a:cubicBezTo>
                  <a:cubicBezTo>
                    <a:pt x="20626" y="0"/>
                    <a:pt x="21113" y="0"/>
                    <a:pt x="21600" y="0"/>
                  </a:cubicBezTo>
                  <a:cubicBezTo>
                    <a:pt x="18677" y="7624"/>
                    <a:pt x="15591" y="11435"/>
                    <a:pt x="12343" y="13976"/>
                  </a:cubicBezTo>
                  <a:cubicBezTo>
                    <a:pt x="11368" y="15247"/>
                    <a:pt x="10232" y="16518"/>
                    <a:pt x="9257" y="16518"/>
                  </a:cubicBezTo>
                  <a:cubicBezTo>
                    <a:pt x="6171" y="20329"/>
                    <a:pt x="3573" y="21600"/>
                    <a:pt x="1299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8640" name="Freeform 450"/>
            <p:cNvSpPr/>
            <p:nvPr/>
          </p:nvSpPr>
          <p:spPr>
            <a:xfrm flipH="1" rot="16200000">
              <a:off x="674242" y="1813784"/>
              <a:ext cx="284516" cy="355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387" y="21600"/>
                  </a:moveTo>
                  <a:cubicBezTo>
                    <a:pt x="793" y="21600"/>
                    <a:pt x="396" y="21600"/>
                    <a:pt x="0" y="21600"/>
                  </a:cubicBezTo>
                  <a:cubicBezTo>
                    <a:pt x="3171" y="15429"/>
                    <a:pt x="6738" y="10800"/>
                    <a:pt x="10106" y="7714"/>
                  </a:cubicBezTo>
                  <a:cubicBezTo>
                    <a:pt x="12881" y="4629"/>
                    <a:pt x="12881" y="4629"/>
                    <a:pt x="12881" y="4629"/>
                  </a:cubicBezTo>
                  <a:cubicBezTo>
                    <a:pt x="14862" y="1543"/>
                    <a:pt x="16844" y="0"/>
                    <a:pt x="18826" y="0"/>
                  </a:cubicBezTo>
                  <a:cubicBezTo>
                    <a:pt x="19817" y="0"/>
                    <a:pt x="20807" y="0"/>
                    <a:pt x="21600" y="1543"/>
                  </a:cubicBezTo>
                  <a:cubicBezTo>
                    <a:pt x="21600" y="3086"/>
                    <a:pt x="21600" y="4629"/>
                    <a:pt x="21600" y="4629"/>
                  </a:cubicBezTo>
                  <a:cubicBezTo>
                    <a:pt x="19222" y="7714"/>
                    <a:pt x="16844" y="9257"/>
                    <a:pt x="14466" y="10800"/>
                  </a:cubicBezTo>
                  <a:cubicBezTo>
                    <a:pt x="12881" y="12343"/>
                    <a:pt x="11097" y="13886"/>
                    <a:pt x="9512" y="15429"/>
                  </a:cubicBezTo>
                  <a:cubicBezTo>
                    <a:pt x="8125" y="16971"/>
                    <a:pt x="8125" y="16971"/>
                    <a:pt x="8125" y="16971"/>
                  </a:cubicBezTo>
                  <a:cubicBezTo>
                    <a:pt x="5945" y="18514"/>
                    <a:pt x="3567" y="21600"/>
                    <a:pt x="1387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8641" name="Freeform 451"/>
            <p:cNvSpPr/>
            <p:nvPr/>
          </p:nvSpPr>
          <p:spPr>
            <a:xfrm flipH="1" rot="16200000">
              <a:off x="701657" y="1814525"/>
              <a:ext cx="222278" cy="3408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4066" y="21600"/>
                  </a:moveTo>
                  <a:cubicBezTo>
                    <a:pt x="2795" y="21600"/>
                    <a:pt x="1525" y="21600"/>
                    <a:pt x="0" y="21600"/>
                  </a:cubicBezTo>
                  <a:cubicBezTo>
                    <a:pt x="3558" y="18277"/>
                    <a:pt x="7369" y="16615"/>
                    <a:pt x="10927" y="11631"/>
                  </a:cubicBezTo>
                  <a:cubicBezTo>
                    <a:pt x="12198" y="11631"/>
                    <a:pt x="13468" y="9969"/>
                    <a:pt x="14739" y="8308"/>
                  </a:cubicBezTo>
                  <a:cubicBezTo>
                    <a:pt x="17026" y="4985"/>
                    <a:pt x="19313" y="1662"/>
                    <a:pt x="21600" y="0"/>
                  </a:cubicBezTo>
                  <a:cubicBezTo>
                    <a:pt x="17534" y="14954"/>
                    <a:pt x="11689" y="21600"/>
                    <a:pt x="4066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8642" name="Freeform 516"/>
            <p:cNvSpPr/>
            <p:nvPr/>
          </p:nvSpPr>
          <p:spPr>
            <a:xfrm flipH="1" rot="16200000">
              <a:off x="865431" y="6399286"/>
              <a:ext cx="500802" cy="22820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17" h="21600" fill="norm" stroke="1" extrusionOk="0">
                  <a:moveTo>
                    <a:pt x="15120" y="21600"/>
                  </a:moveTo>
                  <a:cubicBezTo>
                    <a:pt x="14574" y="21600"/>
                    <a:pt x="14029" y="21600"/>
                    <a:pt x="13374" y="21352"/>
                  </a:cubicBezTo>
                  <a:cubicBezTo>
                    <a:pt x="13047" y="21352"/>
                    <a:pt x="12720" y="21600"/>
                    <a:pt x="12502" y="21600"/>
                  </a:cubicBezTo>
                  <a:cubicBezTo>
                    <a:pt x="12502" y="21600"/>
                    <a:pt x="12502" y="21600"/>
                    <a:pt x="12502" y="21600"/>
                  </a:cubicBezTo>
                  <a:cubicBezTo>
                    <a:pt x="10756" y="21600"/>
                    <a:pt x="9011" y="20359"/>
                    <a:pt x="7483" y="19366"/>
                  </a:cubicBezTo>
                  <a:cubicBezTo>
                    <a:pt x="5520" y="18124"/>
                    <a:pt x="2792" y="16386"/>
                    <a:pt x="1047" y="12662"/>
                  </a:cubicBezTo>
                  <a:cubicBezTo>
                    <a:pt x="174" y="10924"/>
                    <a:pt x="-153" y="9186"/>
                    <a:pt x="65" y="7697"/>
                  </a:cubicBezTo>
                  <a:cubicBezTo>
                    <a:pt x="720" y="3724"/>
                    <a:pt x="4865" y="993"/>
                    <a:pt x="6611" y="497"/>
                  </a:cubicBezTo>
                  <a:cubicBezTo>
                    <a:pt x="8247" y="248"/>
                    <a:pt x="9774" y="0"/>
                    <a:pt x="11192" y="0"/>
                  </a:cubicBezTo>
                  <a:cubicBezTo>
                    <a:pt x="12502" y="0"/>
                    <a:pt x="13920" y="0"/>
                    <a:pt x="15120" y="497"/>
                  </a:cubicBezTo>
                  <a:cubicBezTo>
                    <a:pt x="17956" y="1241"/>
                    <a:pt x="19702" y="3228"/>
                    <a:pt x="20465" y="6455"/>
                  </a:cubicBezTo>
                  <a:cubicBezTo>
                    <a:pt x="21447" y="10924"/>
                    <a:pt x="20792" y="16138"/>
                    <a:pt x="18829" y="19117"/>
                  </a:cubicBezTo>
                  <a:cubicBezTo>
                    <a:pt x="17847" y="20855"/>
                    <a:pt x="16538" y="21600"/>
                    <a:pt x="15120" y="21600"/>
                  </a:cubicBezTo>
                  <a:close/>
                  <a:moveTo>
                    <a:pt x="10756" y="745"/>
                  </a:moveTo>
                  <a:cubicBezTo>
                    <a:pt x="8247" y="993"/>
                    <a:pt x="5629" y="1241"/>
                    <a:pt x="3229" y="3228"/>
                  </a:cubicBezTo>
                  <a:cubicBezTo>
                    <a:pt x="2683" y="3724"/>
                    <a:pt x="829" y="5462"/>
                    <a:pt x="720" y="8441"/>
                  </a:cubicBezTo>
                  <a:cubicBezTo>
                    <a:pt x="611" y="9683"/>
                    <a:pt x="938" y="11172"/>
                    <a:pt x="1702" y="12414"/>
                  </a:cubicBezTo>
                  <a:cubicBezTo>
                    <a:pt x="3665" y="15641"/>
                    <a:pt x="6174" y="17628"/>
                    <a:pt x="8356" y="18869"/>
                  </a:cubicBezTo>
                  <a:cubicBezTo>
                    <a:pt x="9120" y="19366"/>
                    <a:pt x="9120" y="19366"/>
                    <a:pt x="9120" y="19366"/>
                  </a:cubicBezTo>
                  <a:cubicBezTo>
                    <a:pt x="9774" y="19614"/>
                    <a:pt x="10429" y="19862"/>
                    <a:pt x="11411" y="20110"/>
                  </a:cubicBezTo>
                  <a:cubicBezTo>
                    <a:pt x="11411" y="20110"/>
                    <a:pt x="11411" y="20110"/>
                    <a:pt x="11411" y="20110"/>
                  </a:cubicBezTo>
                  <a:cubicBezTo>
                    <a:pt x="11738" y="20359"/>
                    <a:pt x="12065" y="20359"/>
                    <a:pt x="12502" y="20359"/>
                  </a:cubicBezTo>
                  <a:cubicBezTo>
                    <a:pt x="12720" y="20359"/>
                    <a:pt x="13047" y="20359"/>
                    <a:pt x="13374" y="20359"/>
                  </a:cubicBezTo>
                  <a:cubicBezTo>
                    <a:pt x="13811" y="20359"/>
                    <a:pt x="14247" y="20359"/>
                    <a:pt x="14683" y="20359"/>
                  </a:cubicBezTo>
                  <a:cubicBezTo>
                    <a:pt x="15774" y="20359"/>
                    <a:pt x="17192" y="20359"/>
                    <a:pt x="18283" y="18621"/>
                  </a:cubicBezTo>
                  <a:cubicBezTo>
                    <a:pt x="19702" y="16138"/>
                    <a:pt x="20465" y="12662"/>
                    <a:pt x="20247" y="9434"/>
                  </a:cubicBezTo>
                  <a:cubicBezTo>
                    <a:pt x="19920" y="5959"/>
                    <a:pt x="18829" y="3476"/>
                    <a:pt x="17083" y="2483"/>
                  </a:cubicBezTo>
                  <a:cubicBezTo>
                    <a:pt x="15447" y="1241"/>
                    <a:pt x="13592" y="745"/>
                    <a:pt x="11192" y="745"/>
                  </a:cubicBezTo>
                  <a:lnTo>
                    <a:pt x="10756" y="745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8643" name="Freeform 517"/>
            <p:cNvSpPr/>
            <p:nvPr/>
          </p:nvSpPr>
          <p:spPr>
            <a:xfrm flipH="1" rot="16200000">
              <a:off x="666166" y="6214211"/>
              <a:ext cx="908226" cy="3704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26" h="21600" fill="norm" stroke="1" extrusionOk="0">
                  <a:moveTo>
                    <a:pt x="16623" y="21600"/>
                  </a:moveTo>
                  <a:cubicBezTo>
                    <a:pt x="15754" y="21600"/>
                    <a:pt x="14760" y="21448"/>
                    <a:pt x="13519" y="21144"/>
                  </a:cubicBezTo>
                  <a:cubicBezTo>
                    <a:pt x="10602" y="20231"/>
                    <a:pt x="7871" y="18101"/>
                    <a:pt x="5636" y="16276"/>
                  </a:cubicBezTo>
                  <a:cubicBezTo>
                    <a:pt x="5388" y="15972"/>
                    <a:pt x="5388" y="15972"/>
                    <a:pt x="5388" y="15972"/>
                  </a:cubicBezTo>
                  <a:cubicBezTo>
                    <a:pt x="4023" y="14755"/>
                    <a:pt x="733" y="12017"/>
                    <a:pt x="112" y="8214"/>
                  </a:cubicBezTo>
                  <a:cubicBezTo>
                    <a:pt x="-74" y="7149"/>
                    <a:pt x="-12" y="6085"/>
                    <a:pt x="174" y="5020"/>
                  </a:cubicBezTo>
                  <a:cubicBezTo>
                    <a:pt x="733" y="2282"/>
                    <a:pt x="1912" y="1065"/>
                    <a:pt x="3774" y="1065"/>
                  </a:cubicBezTo>
                  <a:cubicBezTo>
                    <a:pt x="4209" y="1065"/>
                    <a:pt x="4705" y="1217"/>
                    <a:pt x="5140" y="1217"/>
                  </a:cubicBezTo>
                  <a:cubicBezTo>
                    <a:pt x="5760" y="1369"/>
                    <a:pt x="6381" y="1521"/>
                    <a:pt x="7064" y="1521"/>
                  </a:cubicBezTo>
                  <a:cubicBezTo>
                    <a:pt x="8988" y="1521"/>
                    <a:pt x="10788" y="913"/>
                    <a:pt x="12774" y="456"/>
                  </a:cubicBezTo>
                  <a:cubicBezTo>
                    <a:pt x="13147" y="456"/>
                    <a:pt x="13147" y="456"/>
                    <a:pt x="13147" y="456"/>
                  </a:cubicBezTo>
                  <a:cubicBezTo>
                    <a:pt x="13954" y="152"/>
                    <a:pt x="14760" y="0"/>
                    <a:pt x="15505" y="0"/>
                  </a:cubicBezTo>
                  <a:cubicBezTo>
                    <a:pt x="18112" y="0"/>
                    <a:pt x="20098" y="1521"/>
                    <a:pt x="21526" y="4259"/>
                  </a:cubicBezTo>
                  <a:cubicBezTo>
                    <a:pt x="21526" y="4563"/>
                    <a:pt x="21526" y="4563"/>
                    <a:pt x="21526" y="4563"/>
                  </a:cubicBezTo>
                  <a:cubicBezTo>
                    <a:pt x="20036" y="1977"/>
                    <a:pt x="18050" y="608"/>
                    <a:pt x="15505" y="608"/>
                  </a:cubicBezTo>
                  <a:cubicBezTo>
                    <a:pt x="14574" y="608"/>
                    <a:pt x="13519" y="913"/>
                    <a:pt x="12402" y="1217"/>
                  </a:cubicBezTo>
                  <a:cubicBezTo>
                    <a:pt x="10478" y="1977"/>
                    <a:pt x="8864" y="2282"/>
                    <a:pt x="7250" y="2282"/>
                  </a:cubicBezTo>
                  <a:cubicBezTo>
                    <a:pt x="6629" y="2282"/>
                    <a:pt x="6009" y="2130"/>
                    <a:pt x="5388" y="2130"/>
                  </a:cubicBezTo>
                  <a:cubicBezTo>
                    <a:pt x="5016" y="1977"/>
                    <a:pt x="5016" y="1977"/>
                    <a:pt x="5016" y="1977"/>
                  </a:cubicBezTo>
                  <a:cubicBezTo>
                    <a:pt x="4581" y="1977"/>
                    <a:pt x="4085" y="1825"/>
                    <a:pt x="3650" y="1825"/>
                  </a:cubicBezTo>
                  <a:cubicBezTo>
                    <a:pt x="3029" y="1825"/>
                    <a:pt x="2595" y="1977"/>
                    <a:pt x="2160" y="2282"/>
                  </a:cubicBezTo>
                  <a:cubicBezTo>
                    <a:pt x="1292" y="2890"/>
                    <a:pt x="174" y="4715"/>
                    <a:pt x="423" y="7149"/>
                  </a:cubicBezTo>
                  <a:cubicBezTo>
                    <a:pt x="795" y="10496"/>
                    <a:pt x="2595" y="12321"/>
                    <a:pt x="3836" y="13538"/>
                  </a:cubicBezTo>
                  <a:cubicBezTo>
                    <a:pt x="5512" y="15211"/>
                    <a:pt x="7064" y="16580"/>
                    <a:pt x="8492" y="17645"/>
                  </a:cubicBezTo>
                  <a:cubicBezTo>
                    <a:pt x="11533" y="19775"/>
                    <a:pt x="14202" y="20839"/>
                    <a:pt x="16623" y="20839"/>
                  </a:cubicBezTo>
                  <a:cubicBezTo>
                    <a:pt x="16871" y="20839"/>
                    <a:pt x="16871" y="20839"/>
                    <a:pt x="16871" y="20839"/>
                  </a:cubicBezTo>
                  <a:cubicBezTo>
                    <a:pt x="18609" y="20839"/>
                    <a:pt x="20036" y="20079"/>
                    <a:pt x="21154" y="18558"/>
                  </a:cubicBezTo>
                  <a:cubicBezTo>
                    <a:pt x="21278" y="18558"/>
                    <a:pt x="21402" y="18254"/>
                    <a:pt x="21526" y="18101"/>
                  </a:cubicBezTo>
                  <a:cubicBezTo>
                    <a:pt x="21526" y="19014"/>
                    <a:pt x="21526" y="19014"/>
                    <a:pt x="21526" y="19014"/>
                  </a:cubicBezTo>
                  <a:cubicBezTo>
                    <a:pt x="20098" y="20839"/>
                    <a:pt x="18547" y="21600"/>
                    <a:pt x="16623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8644" name="Freeform 518"/>
            <p:cNvSpPr/>
            <p:nvPr/>
          </p:nvSpPr>
          <p:spPr>
            <a:xfrm flipH="1" rot="16200000">
              <a:off x="469957" y="5896489"/>
              <a:ext cx="1306572" cy="6075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20" h="21600" fill="norm" stroke="1" extrusionOk="0">
                  <a:moveTo>
                    <a:pt x="19063" y="21600"/>
                  </a:moveTo>
                  <a:cubicBezTo>
                    <a:pt x="17295" y="21600"/>
                    <a:pt x="15527" y="20948"/>
                    <a:pt x="13889" y="20203"/>
                  </a:cubicBezTo>
                  <a:cubicBezTo>
                    <a:pt x="13458" y="20017"/>
                    <a:pt x="13070" y="19924"/>
                    <a:pt x="12639" y="19738"/>
                  </a:cubicBezTo>
                  <a:cubicBezTo>
                    <a:pt x="10569" y="18807"/>
                    <a:pt x="8370" y="17969"/>
                    <a:pt x="6344" y="16386"/>
                  </a:cubicBezTo>
                  <a:cubicBezTo>
                    <a:pt x="4663" y="15083"/>
                    <a:pt x="3326" y="13779"/>
                    <a:pt x="2248" y="12010"/>
                  </a:cubicBezTo>
                  <a:cubicBezTo>
                    <a:pt x="1429" y="10707"/>
                    <a:pt x="265" y="8752"/>
                    <a:pt x="49" y="6331"/>
                  </a:cubicBezTo>
                  <a:cubicBezTo>
                    <a:pt x="-80" y="4934"/>
                    <a:pt x="49" y="3817"/>
                    <a:pt x="394" y="2886"/>
                  </a:cubicBezTo>
                  <a:cubicBezTo>
                    <a:pt x="1386" y="372"/>
                    <a:pt x="3800" y="93"/>
                    <a:pt x="4835" y="93"/>
                  </a:cubicBezTo>
                  <a:cubicBezTo>
                    <a:pt x="5180" y="93"/>
                    <a:pt x="5525" y="93"/>
                    <a:pt x="5870" y="186"/>
                  </a:cubicBezTo>
                  <a:cubicBezTo>
                    <a:pt x="6430" y="279"/>
                    <a:pt x="7034" y="466"/>
                    <a:pt x="7594" y="559"/>
                  </a:cubicBezTo>
                  <a:cubicBezTo>
                    <a:pt x="8586" y="838"/>
                    <a:pt x="9621" y="1117"/>
                    <a:pt x="10655" y="1117"/>
                  </a:cubicBezTo>
                  <a:cubicBezTo>
                    <a:pt x="10698" y="1117"/>
                    <a:pt x="10698" y="1117"/>
                    <a:pt x="10698" y="1117"/>
                  </a:cubicBezTo>
                  <a:cubicBezTo>
                    <a:pt x="11906" y="1117"/>
                    <a:pt x="13113" y="838"/>
                    <a:pt x="14277" y="559"/>
                  </a:cubicBezTo>
                  <a:cubicBezTo>
                    <a:pt x="15269" y="372"/>
                    <a:pt x="16303" y="93"/>
                    <a:pt x="17338" y="0"/>
                  </a:cubicBezTo>
                  <a:cubicBezTo>
                    <a:pt x="17510" y="0"/>
                    <a:pt x="17640" y="0"/>
                    <a:pt x="17812" y="0"/>
                  </a:cubicBezTo>
                  <a:cubicBezTo>
                    <a:pt x="19321" y="0"/>
                    <a:pt x="20528" y="559"/>
                    <a:pt x="21520" y="1676"/>
                  </a:cubicBezTo>
                  <a:cubicBezTo>
                    <a:pt x="21520" y="2328"/>
                    <a:pt x="21520" y="2328"/>
                    <a:pt x="21520" y="2328"/>
                  </a:cubicBezTo>
                  <a:cubicBezTo>
                    <a:pt x="20442" y="1117"/>
                    <a:pt x="19278" y="466"/>
                    <a:pt x="17985" y="466"/>
                  </a:cubicBezTo>
                  <a:cubicBezTo>
                    <a:pt x="17855" y="466"/>
                    <a:pt x="17855" y="466"/>
                    <a:pt x="17855" y="466"/>
                  </a:cubicBezTo>
                  <a:cubicBezTo>
                    <a:pt x="16734" y="559"/>
                    <a:pt x="15613" y="838"/>
                    <a:pt x="14492" y="1024"/>
                  </a:cubicBezTo>
                  <a:cubicBezTo>
                    <a:pt x="13846" y="1210"/>
                    <a:pt x="13199" y="1303"/>
                    <a:pt x="12509" y="1490"/>
                  </a:cubicBezTo>
                  <a:cubicBezTo>
                    <a:pt x="11992" y="1583"/>
                    <a:pt x="11474" y="1583"/>
                    <a:pt x="10957" y="1583"/>
                  </a:cubicBezTo>
                  <a:cubicBezTo>
                    <a:pt x="10095" y="1583"/>
                    <a:pt x="9233" y="1490"/>
                    <a:pt x="8370" y="1210"/>
                  </a:cubicBezTo>
                  <a:cubicBezTo>
                    <a:pt x="7680" y="1024"/>
                    <a:pt x="7680" y="1024"/>
                    <a:pt x="7680" y="1024"/>
                  </a:cubicBezTo>
                  <a:cubicBezTo>
                    <a:pt x="6689" y="745"/>
                    <a:pt x="5611" y="466"/>
                    <a:pt x="4576" y="466"/>
                  </a:cubicBezTo>
                  <a:cubicBezTo>
                    <a:pt x="4231" y="466"/>
                    <a:pt x="3886" y="559"/>
                    <a:pt x="3542" y="652"/>
                  </a:cubicBezTo>
                  <a:cubicBezTo>
                    <a:pt x="2679" y="838"/>
                    <a:pt x="1084" y="1676"/>
                    <a:pt x="480" y="3631"/>
                  </a:cubicBezTo>
                  <a:cubicBezTo>
                    <a:pt x="222" y="4469"/>
                    <a:pt x="179" y="5400"/>
                    <a:pt x="351" y="6424"/>
                  </a:cubicBezTo>
                  <a:cubicBezTo>
                    <a:pt x="696" y="8659"/>
                    <a:pt x="1645" y="10800"/>
                    <a:pt x="3283" y="12941"/>
                  </a:cubicBezTo>
                  <a:cubicBezTo>
                    <a:pt x="4706" y="14710"/>
                    <a:pt x="6387" y="16107"/>
                    <a:pt x="8629" y="17317"/>
                  </a:cubicBezTo>
                  <a:cubicBezTo>
                    <a:pt x="10354" y="18248"/>
                    <a:pt x="12164" y="18993"/>
                    <a:pt x="13889" y="19645"/>
                  </a:cubicBezTo>
                  <a:cubicBezTo>
                    <a:pt x="14492" y="19924"/>
                    <a:pt x="14492" y="19924"/>
                    <a:pt x="14492" y="19924"/>
                  </a:cubicBezTo>
                  <a:cubicBezTo>
                    <a:pt x="16001" y="20483"/>
                    <a:pt x="17424" y="20948"/>
                    <a:pt x="18890" y="20948"/>
                  </a:cubicBezTo>
                  <a:cubicBezTo>
                    <a:pt x="19106" y="20948"/>
                    <a:pt x="19321" y="20948"/>
                    <a:pt x="19537" y="20948"/>
                  </a:cubicBezTo>
                  <a:cubicBezTo>
                    <a:pt x="20227" y="20855"/>
                    <a:pt x="20916" y="20669"/>
                    <a:pt x="21520" y="20297"/>
                  </a:cubicBezTo>
                  <a:cubicBezTo>
                    <a:pt x="21520" y="21041"/>
                    <a:pt x="21520" y="21041"/>
                    <a:pt x="21520" y="21041"/>
                  </a:cubicBezTo>
                  <a:cubicBezTo>
                    <a:pt x="20960" y="21321"/>
                    <a:pt x="20356" y="21507"/>
                    <a:pt x="19752" y="21600"/>
                  </a:cubicBezTo>
                  <a:cubicBezTo>
                    <a:pt x="19494" y="21600"/>
                    <a:pt x="19278" y="21600"/>
                    <a:pt x="19063" y="21600"/>
                  </a:cubicBezTo>
                  <a:cubicBezTo>
                    <a:pt x="19063" y="21600"/>
                    <a:pt x="19063" y="21600"/>
                    <a:pt x="19063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8645" name="Freeform 519"/>
            <p:cNvSpPr/>
            <p:nvPr/>
          </p:nvSpPr>
          <p:spPr>
            <a:xfrm flipH="1" rot="16200000">
              <a:off x="992839" y="6831325"/>
              <a:ext cx="23711" cy="207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cubicBezTo>
                    <a:pt x="7200" y="2700"/>
                    <a:pt x="14400" y="5400"/>
                    <a:pt x="21600" y="10800"/>
                  </a:cubicBezTo>
                  <a:cubicBezTo>
                    <a:pt x="21600" y="21600"/>
                    <a:pt x="21600" y="21600"/>
                    <a:pt x="21600" y="21600"/>
                  </a:cubicBezTo>
                  <a:cubicBezTo>
                    <a:pt x="16800" y="18900"/>
                    <a:pt x="2400" y="2700"/>
                    <a:pt x="0" y="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8646" name="Freeform 520"/>
            <p:cNvSpPr/>
            <p:nvPr/>
          </p:nvSpPr>
          <p:spPr>
            <a:xfrm flipH="1" rot="16200000">
              <a:off x="1243273" y="6816507"/>
              <a:ext cx="53347" cy="207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cubicBezTo>
                    <a:pt x="7560" y="16200"/>
                    <a:pt x="14040" y="10800"/>
                    <a:pt x="21600" y="0"/>
                  </a:cubicBezTo>
                  <a:cubicBezTo>
                    <a:pt x="21600" y="8100"/>
                    <a:pt x="21600" y="8100"/>
                    <a:pt x="21600" y="8100"/>
                  </a:cubicBezTo>
                  <a:cubicBezTo>
                    <a:pt x="14040" y="16200"/>
                    <a:pt x="6480" y="21600"/>
                    <a:pt x="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8647" name="Freeform 521"/>
            <p:cNvSpPr/>
            <p:nvPr/>
          </p:nvSpPr>
          <p:spPr>
            <a:xfrm flipH="1" rot="16200000">
              <a:off x="991357" y="6820952"/>
              <a:ext cx="37048" cy="370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12343"/>
                  </a:moveTo>
                  <a:cubicBezTo>
                    <a:pt x="13886" y="7714"/>
                    <a:pt x="7714" y="4629"/>
                    <a:pt x="1543" y="0"/>
                  </a:cubicBezTo>
                  <a:cubicBezTo>
                    <a:pt x="0" y="0"/>
                    <a:pt x="0" y="0"/>
                    <a:pt x="0" y="1543"/>
                  </a:cubicBezTo>
                  <a:cubicBezTo>
                    <a:pt x="7714" y="7714"/>
                    <a:pt x="13886" y="13886"/>
                    <a:pt x="21600" y="21600"/>
                  </a:cubicBezTo>
                  <a:lnTo>
                    <a:pt x="21600" y="12343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8648" name="Freeform 522"/>
            <p:cNvSpPr/>
            <p:nvPr/>
          </p:nvSpPr>
          <p:spPr>
            <a:xfrm flipH="1" rot="16200000">
              <a:off x="1245074" y="6828682"/>
              <a:ext cx="37886" cy="207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40" h="21600" fill="norm" stroke="1" extrusionOk="0">
                  <a:moveTo>
                    <a:pt x="21240" y="0"/>
                  </a:moveTo>
                  <a:cubicBezTo>
                    <a:pt x="15480" y="8100"/>
                    <a:pt x="8280" y="13500"/>
                    <a:pt x="1080" y="16200"/>
                  </a:cubicBezTo>
                  <a:cubicBezTo>
                    <a:pt x="-360" y="16200"/>
                    <a:pt x="-360" y="21600"/>
                    <a:pt x="1080" y="21600"/>
                  </a:cubicBezTo>
                  <a:cubicBezTo>
                    <a:pt x="9720" y="21600"/>
                    <a:pt x="15480" y="21600"/>
                    <a:pt x="21240" y="18900"/>
                  </a:cubicBezTo>
                  <a:lnTo>
                    <a:pt x="21240" y="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8649" name="Freeform 523"/>
            <p:cNvSpPr/>
            <p:nvPr/>
          </p:nvSpPr>
          <p:spPr>
            <a:xfrm flipH="1" rot="16200000">
              <a:off x="975797" y="6790573"/>
              <a:ext cx="63721" cy="6223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15300" y="13500"/>
                    <a:pt x="8100" y="6300"/>
                    <a:pt x="0" y="0"/>
                  </a:cubicBezTo>
                  <a:cubicBezTo>
                    <a:pt x="2700" y="1800"/>
                    <a:pt x="5400" y="2700"/>
                    <a:pt x="8100" y="4500"/>
                  </a:cubicBezTo>
                  <a:cubicBezTo>
                    <a:pt x="13500" y="8100"/>
                    <a:pt x="17100" y="11700"/>
                    <a:pt x="21600" y="16200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8650" name="Freeform 524"/>
            <p:cNvSpPr/>
            <p:nvPr/>
          </p:nvSpPr>
          <p:spPr>
            <a:xfrm flipH="1" rot="16200000">
              <a:off x="1236605" y="6812801"/>
              <a:ext cx="44456" cy="370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082" y="15429"/>
                  </a:moveTo>
                  <a:cubicBezTo>
                    <a:pt x="11435" y="10800"/>
                    <a:pt x="16518" y="6171"/>
                    <a:pt x="21600" y="0"/>
                  </a:cubicBezTo>
                  <a:cubicBezTo>
                    <a:pt x="21600" y="12343"/>
                    <a:pt x="21600" y="12343"/>
                    <a:pt x="21600" y="12343"/>
                  </a:cubicBezTo>
                  <a:cubicBezTo>
                    <a:pt x="15247" y="16971"/>
                    <a:pt x="7624" y="20057"/>
                    <a:pt x="0" y="21600"/>
                  </a:cubicBezTo>
                  <a:cubicBezTo>
                    <a:pt x="1271" y="20057"/>
                    <a:pt x="3812" y="18514"/>
                    <a:pt x="5082" y="15429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8651" name="Freeform 525"/>
            <p:cNvSpPr/>
            <p:nvPr/>
          </p:nvSpPr>
          <p:spPr>
            <a:xfrm flipH="1" rot="16200000">
              <a:off x="1256925" y="6841276"/>
              <a:ext cx="12701" cy="127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cubicBezTo>
                    <a:pt x="5400" y="14400"/>
                    <a:pt x="16200" y="7200"/>
                    <a:pt x="21600" y="0"/>
                  </a:cubicBezTo>
                  <a:cubicBezTo>
                    <a:pt x="21600" y="7200"/>
                    <a:pt x="21600" y="7200"/>
                    <a:pt x="21600" y="7200"/>
                  </a:cubicBezTo>
                  <a:cubicBezTo>
                    <a:pt x="16200" y="14400"/>
                    <a:pt x="5400" y="14400"/>
                    <a:pt x="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8652" name="Freeform 526"/>
            <p:cNvSpPr/>
            <p:nvPr/>
          </p:nvSpPr>
          <p:spPr>
            <a:xfrm flipH="1" rot="16200000">
              <a:off x="872069" y="6677954"/>
              <a:ext cx="245988" cy="1052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20451" y="17280"/>
                    <a:pt x="18843" y="14040"/>
                    <a:pt x="17004" y="11340"/>
                  </a:cubicBezTo>
                  <a:cubicBezTo>
                    <a:pt x="14017" y="7020"/>
                    <a:pt x="10800" y="3780"/>
                    <a:pt x="7583" y="2700"/>
                  </a:cubicBezTo>
                  <a:cubicBezTo>
                    <a:pt x="5055" y="1620"/>
                    <a:pt x="2528" y="1080"/>
                    <a:pt x="0" y="540"/>
                  </a:cubicBezTo>
                  <a:cubicBezTo>
                    <a:pt x="1609" y="0"/>
                    <a:pt x="3217" y="0"/>
                    <a:pt x="4596" y="0"/>
                  </a:cubicBezTo>
                  <a:cubicBezTo>
                    <a:pt x="6664" y="0"/>
                    <a:pt x="8272" y="0"/>
                    <a:pt x="10111" y="1080"/>
                  </a:cubicBezTo>
                  <a:cubicBezTo>
                    <a:pt x="14706" y="3780"/>
                    <a:pt x="17923" y="7560"/>
                    <a:pt x="20221" y="12960"/>
                  </a:cubicBezTo>
                  <a:cubicBezTo>
                    <a:pt x="20681" y="14040"/>
                    <a:pt x="21140" y="15120"/>
                    <a:pt x="21600" y="16200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8653" name="Freeform 527"/>
            <p:cNvSpPr/>
            <p:nvPr/>
          </p:nvSpPr>
          <p:spPr>
            <a:xfrm flipH="1" rot="16200000">
              <a:off x="1046185" y="6594230"/>
              <a:ext cx="422329" cy="9632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1001" y="21600"/>
                  </a:moveTo>
                  <a:cubicBezTo>
                    <a:pt x="7379" y="21600"/>
                    <a:pt x="3354" y="18097"/>
                    <a:pt x="0" y="14595"/>
                  </a:cubicBezTo>
                  <a:cubicBezTo>
                    <a:pt x="2952" y="16930"/>
                    <a:pt x="6037" y="18097"/>
                    <a:pt x="8989" y="18097"/>
                  </a:cubicBezTo>
                  <a:cubicBezTo>
                    <a:pt x="9257" y="18097"/>
                    <a:pt x="9660" y="18097"/>
                    <a:pt x="10062" y="18097"/>
                  </a:cubicBezTo>
                  <a:cubicBezTo>
                    <a:pt x="13684" y="18097"/>
                    <a:pt x="18783" y="16346"/>
                    <a:pt x="21332" y="1751"/>
                  </a:cubicBezTo>
                  <a:cubicBezTo>
                    <a:pt x="21332" y="1168"/>
                    <a:pt x="21466" y="584"/>
                    <a:pt x="21600" y="0"/>
                  </a:cubicBezTo>
                  <a:cubicBezTo>
                    <a:pt x="21600" y="5254"/>
                    <a:pt x="21600" y="5254"/>
                    <a:pt x="21600" y="5254"/>
                  </a:cubicBezTo>
                  <a:cubicBezTo>
                    <a:pt x="19319" y="16346"/>
                    <a:pt x="15697" y="21600"/>
                    <a:pt x="11001" y="21600"/>
                  </a:cubicBezTo>
                  <a:cubicBezTo>
                    <a:pt x="11001" y="21600"/>
                    <a:pt x="11001" y="21600"/>
                    <a:pt x="11001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8654" name="Freeform 528"/>
            <p:cNvSpPr/>
            <p:nvPr/>
          </p:nvSpPr>
          <p:spPr>
            <a:xfrm flipH="1" rot="16200000">
              <a:off x="1192150" y="6618680"/>
              <a:ext cx="425291" cy="444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2533" y="21600"/>
                  </a:moveTo>
                  <a:cubicBezTo>
                    <a:pt x="11333" y="21600"/>
                    <a:pt x="10133" y="21600"/>
                    <a:pt x="9067" y="20329"/>
                  </a:cubicBezTo>
                  <a:cubicBezTo>
                    <a:pt x="6667" y="17788"/>
                    <a:pt x="4667" y="13976"/>
                    <a:pt x="2933" y="10165"/>
                  </a:cubicBezTo>
                  <a:cubicBezTo>
                    <a:pt x="1867" y="7624"/>
                    <a:pt x="933" y="5082"/>
                    <a:pt x="0" y="1271"/>
                  </a:cubicBezTo>
                  <a:cubicBezTo>
                    <a:pt x="4400" y="11435"/>
                    <a:pt x="8133" y="15247"/>
                    <a:pt x="11733" y="15247"/>
                  </a:cubicBezTo>
                  <a:cubicBezTo>
                    <a:pt x="14800" y="15247"/>
                    <a:pt x="17600" y="11435"/>
                    <a:pt x="20133" y="3812"/>
                  </a:cubicBezTo>
                  <a:cubicBezTo>
                    <a:pt x="20667" y="2541"/>
                    <a:pt x="21067" y="1271"/>
                    <a:pt x="21600" y="0"/>
                  </a:cubicBezTo>
                  <a:cubicBezTo>
                    <a:pt x="21600" y="8894"/>
                    <a:pt x="21600" y="8894"/>
                    <a:pt x="21600" y="8894"/>
                  </a:cubicBezTo>
                  <a:cubicBezTo>
                    <a:pt x="18667" y="17788"/>
                    <a:pt x="15600" y="21600"/>
                    <a:pt x="12533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8655" name="Freeform 529"/>
            <p:cNvSpPr/>
            <p:nvPr/>
          </p:nvSpPr>
          <p:spPr>
            <a:xfrm flipH="1" rot="16200000">
              <a:off x="320847" y="5655506"/>
              <a:ext cx="1552925" cy="84317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35" h="21600" fill="norm" stroke="1" extrusionOk="0">
                  <a:moveTo>
                    <a:pt x="20066" y="21600"/>
                  </a:moveTo>
                  <a:cubicBezTo>
                    <a:pt x="19674" y="21600"/>
                    <a:pt x="19282" y="21533"/>
                    <a:pt x="18854" y="21466"/>
                  </a:cubicBezTo>
                  <a:cubicBezTo>
                    <a:pt x="18604" y="21399"/>
                    <a:pt x="18355" y="21332"/>
                    <a:pt x="18105" y="21265"/>
                  </a:cubicBezTo>
                  <a:cubicBezTo>
                    <a:pt x="15610" y="20862"/>
                    <a:pt x="13258" y="20057"/>
                    <a:pt x="11190" y="18850"/>
                  </a:cubicBezTo>
                  <a:cubicBezTo>
                    <a:pt x="9373" y="17843"/>
                    <a:pt x="7626" y="16502"/>
                    <a:pt x="6129" y="15361"/>
                  </a:cubicBezTo>
                  <a:cubicBezTo>
                    <a:pt x="5131" y="14624"/>
                    <a:pt x="4062" y="13819"/>
                    <a:pt x="3099" y="12678"/>
                  </a:cubicBezTo>
                  <a:cubicBezTo>
                    <a:pt x="2208" y="11605"/>
                    <a:pt x="-465" y="8452"/>
                    <a:pt x="70" y="5031"/>
                  </a:cubicBezTo>
                  <a:cubicBezTo>
                    <a:pt x="355" y="3220"/>
                    <a:pt x="1388" y="1945"/>
                    <a:pt x="2280" y="1543"/>
                  </a:cubicBezTo>
                  <a:cubicBezTo>
                    <a:pt x="2850" y="1275"/>
                    <a:pt x="3456" y="1140"/>
                    <a:pt x="4204" y="1140"/>
                  </a:cubicBezTo>
                  <a:cubicBezTo>
                    <a:pt x="4632" y="1140"/>
                    <a:pt x="5060" y="1207"/>
                    <a:pt x="5487" y="1207"/>
                  </a:cubicBezTo>
                  <a:cubicBezTo>
                    <a:pt x="5880" y="1275"/>
                    <a:pt x="6307" y="1275"/>
                    <a:pt x="6735" y="1275"/>
                  </a:cubicBezTo>
                  <a:cubicBezTo>
                    <a:pt x="6806" y="1275"/>
                    <a:pt x="6806" y="1275"/>
                    <a:pt x="6806" y="1275"/>
                  </a:cubicBezTo>
                  <a:cubicBezTo>
                    <a:pt x="8695" y="1275"/>
                    <a:pt x="10549" y="872"/>
                    <a:pt x="12260" y="402"/>
                  </a:cubicBezTo>
                  <a:cubicBezTo>
                    <a:pt x="13115" y="201"/>
                    <a:pt x="14220" y="0"/>
                    <a:pt x="15361" y="0"/>
                  </a:cubicBezTo>
                  <a:cubicBezTo>
                    <a:pt x="15824" y="0"/>
                    <a:pt x="16252" y="0"/>
                    <a:pt x="16680" y="67"/>
                  </a:cubicBezTo>
                  <a:cubicBezTo>
                    <a:pt x="18070" y="335"/>
                    <a:pt x="19495" y="1140"/>
                    <a:pt x="21135" y="2482"/>
                  </a:cubicBezTo>
                  <a:cubicBezTo>
                    <a:pt x="21135" y="3019"/>
                    <a:pt x="21135" y="3019"/>
                    <a:pt x="21135" y="3019"/>
                  </a:cubicBezTo>
                  <a:cubicBezTo>
                    <a:pt x="20101" y="2080"/>
                    <a:pt x="18961" y="1207"/>
                    <a:pt x="17678" y="805"/>
                  </a:cubicBezTo>
                  <a:cubicBezTo>
                    <a:pt x="16929" y="537"/>
                    <a:pt x="16109" y="402"/>
                    <a:pt x="15254" y="402"/>
                  </a:cubicBezTo>
                  <a:cubicBezTo>
                    <a:pt x="14612" y="402"/>
                    <a:pt x="13971" y="470"/>
                    <a:pt x="13258" y="671"/>
                  </a:cubicBezTo>
                  <a:cubicBezTo>
                    <a:pt x="12687" y="738"/>
                    <a:pt x="12117" y="872"/>
                    <a:pt x="11547" y="1006"/>
                  </a:cubicBezTo>
                  <a:cubicBezTo>
                    <a:pt x="10406" y="1342"/>
                    <a:pt x="9230" y="1610"/>
                    <a:pt x="8054" y="1677"/>
                  </a:cubicBezTo>
                  <a:cubicBezTo>
                    <a:pt x="7697" y="1677"/>
                    <a:pt x="7341" y="1744"/>
                    <a:pt x="6949" y="1744"/>
                  </a:cubicBezTo>
                  <a:cubicBezTo>
                    <a:pt x="6379" y="1744"/>
                    <a:pt x="5808" y="1677"/>
                    <a:pt x="5274" y="1610"/>
                  </a:cubicBezTo>
                  <a:cubicBezTo>
                    <a:pt x="5202" y="1610"/>
                    <a:pt x="5202" y="1610"/>
                    <a:pt x="5202" y="1610"/>
                  </a:cubicBezTo>
                  <a:cubicBezTo>
                    <a:pt x="4846" y="1610"/>
                    <a:pt x="4454" y="1543"/>
                    <a:pt x="4062" y="1543"/>
                  </a:cubicBezTo>
                  <a:cubicBezTo>
                    <a:pt x="3741" y="1543"/>
                    <a:pt x="3456" y="1610"/>
                    <a:pt x="3171" y="1677"/>
                  </a:cubicBezTo>
                  <a:cubicBezTo>
                    <a:pt x="1994" y="1945"/>
                    <a:pt x="177" y="3354"/>
                    <a:pt x="284" y="6037"/>
                  </a:cubicBezTo>
                  <a:cubicBezTo>
                    <a:pt x="355" y="7983"/>
                    <a:pt x="1282" y="9593"/>
                    <a:pt x="1994" y="10666"/>
                  </a:cubicBezTo>
                  <a:cubicBezTo>
                    <a:pt x="4026" y="13752"/>
                    <a:pt x="6592" y="15429"/>
                    <a:pt x="9087" y="17106"/>
                  </a:cubicBezTo>
                  <a:cubicBezTo>
                    <a:pt x="9337" y="17240"/>
                    <a:pt x="9337" y="17240"/>
                    <a:pt x="9337" y="17240"/>
                  </a:cubicBezTo>
                  <a:cubicBezTo>
                    <a:pt x="12759" y="19520"/>
                    <a:pt x="16359" y="20795"/>
                    <a:pt x="20101" y="21130"/>
                  </a:cubicBezTo>
                  <a:cubicBezTo>
                    <a:pt x="20137" y="21130"/>
                    <a:pt x="20173" y="21130"/>
                    <a:pt x="20173" y="21198"/>
                  </a:cubicBezTo>
                  <a:cubicBezTo>
                    <a:pt x="20208" y="21198"/>
                    <a:pt x="20208" y="21198"/>
                    <a:pt x="20208" y="21198"/>
                  </a:cubicBezTo>
                  <a:cubicBezTo>
                    <a:pt x="20244" y="21198"/>
                    <a:pt x="20244" y="21198"/>
                    <a:pt x="20244" y="21198"/>
                  </a:cubicBezTo>
                  <a:cubicBezTo>
                    <a:pt x="20529" y="21198"/>
                    <a:pt x="20850" y="21130"/>
                    <a:pt x="21135" y="21063"/>
                  </a:cubicBezTo>
                  <a:cubicBezTo>
                    <a:pt x="21135" y="21466"/>
                    <a:pt x="21135" y="21466"/>
                    <a:pt x="21135" y="21466"/>
                  </a:cubicBezTo>
                  <a:cubicBezTo>
                    <a:pt x="20779" y="21533"/>
                    <a:pt x="20422" y="21600"/>
                    <a:pt x="20066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8656" name="Freeform 530"/>
            <p:cNvSpPr/>
            <p:nvPr/>
          </p:nvSpPr>
          <p:spPr>
            <a:xfrm flipH="1" rot="16200000">
              <a:off x="1438876" y="6785389"/>
              <a:ext cx="115585" cy="207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9327" y="21600"/>
                  </a:moveTo>
                  <a:cubicBezTo>
                    <a:pt x="5891" y="21600"/>
                    <a:pt x="2945" y="18900"/>
                    <a:pt x="0" y="16200"/>
                  </a:cubicBezTo>
                  <a:cubicBezTo>
                    <a:pt x="1964" y="16200"/>
                    <a:pt x="3927" y="13500"/>
                    <a:pt x="5891" y="13500"/>
                  </a:cubicBezTo>
                  <a:cubicBezTo>
                    <a:pt x="7364" y="10800"/>
                    <a:pt x="9327" y="8100"/>
                    <a:pt x="10800" y="8100"/>
                  </a:cubicBezTo>
                  <a:cubicBezTo>
                    <a:pt x="14727" y="5400"/>
                    <a:pt x="18164" y="2700"/>
                    <a:pt x="21600" y="0"/>
                  </a:cubicBezTo>
                  <a:cubicBezTo>
                    <a:pt x="21600" y="13500"/>
                    <a:pt x="21600" y="13500"/>
                    <a:pt x="21600" y="13500"/>
                  </a:cubicBezTo>
                  <a:cubicBezTo>
                    <a:pt x="17182" y="18900"/>
                    <a:pt x="13745" y="21600"/>
                    <a:pt x="10800" y="21600"/>
                  </a:cubicBezTo>
                  <a:cubicBezTo>
                    <a:pt x="10309" y="21600"/>
                    <a:pt x="9818" y="21600"/>
                    <a:pt x="9327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8657" name="Freeform 531"/>
            <p:cNvSpPr/>
            <p:nvPr/>
          </p:nvSpPr>
          <p:spPr>
            <a:xfrm flipH="1" rot="16200000">
              <a:off x="33527" y="5282237"/>
              <a:ext cx="2046065" cy="109656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27" h="21600" fill="norm" stroke="1" extrusionOk="0">
                  <a:moveTo>
                    <a:pt x="21227" y="21600"/>
                  </a:moveTo>
                  <a:cubicBezTo>
                    <a:pt x="21010" y="21600"/>
                    <a:pt x="20819" y="21548"/>
                    <a:pt x="20629" y="21548"/>
                  </a:cubicBezTo>
                  <a:cubicBezTo>
                    <a:pt x="19570" y="21394"/>
                    <a:pt x="18537" y="20930"/>
                    <a:pt x="17559" y="20517"/>
                  </a:cubicBezTo>
                  <a:cubicBezTo>
                    <a:pt x="17532" y="20517"/>
                    <a:pt x="17532" y="20517"/>
                    <a:pt x="17532" y="20517"/>
                  </a:cubicBezTo>
                  <a:cubicBezTo>
                    <a:pt x="17505" y="20569"/>
                    <a:pt x="17505" y="20569"/>
                    <a:pt x="17505" y="20569"/>
                  </a:cubicBezTo>
                  <a:cubicBezTo>
                    <a:pt x="17505" y="20569"/>
                    <a:pt x="17505" y="20569"/>
                    <a:pt x="17478" y="20569"/>
                  </a:cubicBezTo>
                  <a:cubicBezTo>
                    <a:pt x="17478" y="20569"/>
                    <a:pt x="17478" y="20569"/>
                    <a:pt x="17450" y="20569"/>
                  </a:cubicBezTo>
                  <a:cubicBezTo>
                    <a:pt x="17369" y="20466"/>
                    <a:pt x="17260" y="20414"/>
                    <a:pt x="17179" y="20363"/>
                  </a:cubicBezTo>
                  <a:cubicBezTo>
                    <a:pt x="16989" y="20311"/>
                    <a:pt x="16825" y="20208"/>
                    <a:pt x="16635" y="20157"/>
                  </a:cubicBezTo>
                  <a:cubicBezTo>
                    <a:pt x="16391" y="20053"/>
                    <a:pt x="16146" y="19950"/>
                    <a:pt x="15902" y="19847"/>
                  </a:cubicBezTo>
                  <a:cubicBezTo>
                    <a:pt x="15413" y="19693"/>
                    <a:pt x="14924" y="19486"/>
                    <a:pt x="14462" y="19280"/>
                  </a:cubicBezTo>
                  <a:cubicBezTo>
                    <a:pt x="14326" y="19229"/>
                    <a:pt x="14326" y="19229"/>
                    <a:pt x="14326" y="19229"/>
                  </a:cubicBezTo>
                  <a:cubicBezTo>
                    <a:pt x="13973" y="19126"/>
                    <a:pt x="13973" y="19126"/>
                    <a:pt x="13973" y="19126"/>
                  </a:cubicBezTo>
                  <a:cubicBezTo>
                    <a:pt x="12777" y="18662"/>
                    <a:pt x="11582" y="17888"/>
                    <a:pt x="10413" y="17167"/>
                  </a:cubicBezTo>
                  <a:cubicBezTo>
                    <a:pt x="10305" y="17115"/>
                    <a:pt x="10305" y="17115"/>
                    <a:pt x="10305" y="17115"/>
                  </a:cubicBezTo>
                  <a:cubicBezTo>
                    <a:pt x="9680" y="16703"/>
                    <a:pt x="9028" y="16342"/>
                    <a:pt x="8376" y="15981"/>
                  </a:cubicBezTo>
                  <a:cubicBezTo>
                    <a:pt x="7207" y="15259"/>
                    <a:pt x="5985" y="14537"/>
                    <a:pt x="4816" y="13713"/>
                  </a:cubicBezTo>
                  <a:cubicBezTo>
                    <a:pt x="3431" y="12733"/>
                    <a:pt x="1882" y="11547"/>
                    <a:pt x="877" y="9434"/>
                  </a:cubicBezTo>
                  <a:cubicBezTo>
                    <a:pt x="62" y="7784"/>
                    <a:pt x="-373" y="5207"/>
                    <a:pt x="415" y="3196"/>
                  </a:cubicBezTo>
                  <a:cubicBezTo>
                    <a:pt x="1094" y="1495"/>
                    <a:pt x="2371" y="464"/>
                    <a:pt x="4327" y="103"/>
                  </a:cubicBezTo>
                  <a:cubicBezTo>
                    <a:pt x="4708" y="52"/>
                    <a:pt x="5142" y="52"/>
                    <a:pt x="5604" y="52"/>
                  </a:cubicBezTo>
                  <a:cubicBezTo>
                    <a:pt x="6039" y="52"/>
                    <a:pt x="6474" y="52"/>
                    <a:pt x="6909" y="103"/>
                  </a:cubicBezTo>
                  <a:cubicBezTo>
                    <a:pt x="8267" y="206"/>
                    <a:pt x="9598" y="309"/>
                    <a:pt x="10930" y="309"/>
                  </a:cubicBezTo>
                  <a:cubicBezTo>
                    <a:pt x="11147" y="309"/>
                    <a:pt x="11147" y="309"/>
                    <a:pt x="11147" y="309"/>
                  </a:cubicBezTo>
                  <a:cubicBezTo>
                    <a:pt x="11989" y="258"/>
                    <a:pt x="12832" y="206"/>
                    <a:pt x="13674" y="155"/>
                  </a:cubicBezTo>
                  <a:cubicBezTo>
                    <a:pt x="14543" y="103"/>
                    <a:pt x="15440" y="0"/>
                    <a:pt x="16309" y="0"/>
                  </a:cubicBezTo>
                  <a:cubicBezTo>
                    <a:pt x="17478" y="0"/>
                    <a:pt x="18429" y="155"/>
                    <a:pt x="19352" y="412"/>
                  </a:cubicBezTo>
                  <a:cubicBezTo>
                    <a:pt x="19977" y="567"/>
                    <a:pt x="20602" y="773"/>
                    <a:pt x="21227" y="1031"/>
                  </a:cubicBezTo>
                  <a:cubicBezTo>
                    <a:pt x="21227" y="1392"/>
                    <a:pt x="21227" y="1392"/>
                    <a:pt x="21227" y="1392"/>
                  </a:cubicBezTo>
                  <a:cubicBezTo>
                    <a:pt x="20059" y="876"/>
                    <a:pt x="18945" y="516"/>
                    <a:pt x="17858" y="412"/>
                  </a:cubicBezTo>
                  <a:cubicBezTo>
                    <a:pt x="17369" y="309"/>
                    <a:pt x="16853" y="309"/>
                    <a:pt x="16282" y="309"/>
                  </a:cubicBezTo>
                  <a:cubicBezTo>
                    <a:pt x="15385" y="309"/>
                    <a:pt x="14489" y="361"/>
                    <a:pt x="13728" y="464"/>
                  </a:cubicBezTo>
                  <a:cubicBezTo>
                    <a:pt x="12832" y="567"/>
                    <a:pt x="11908" y="619"/>
                    <a:pt x="10930" y="619"/>
                  </a:cubicBezTo>
                  <a:cubicBezTo>
                    <a:pt x="10441" y="619"/>
                    <a:pt x="9952" y="567"/>
                    <a:pt x="9435" y="567"/>
                  </a:cubicBezTo>
                  <a:cubicBezTo>
                    <a:pt x="8946" y="567"/>
                    <a:pt x="8430" y="516"/>
                    <a:pt x="7914" y="464"/>
                  </a:cubicBezTo>
                  <a:cubicBezTo>
                    <a:pt x="7235" y="361"/>
                    <a:pt x="6528" y="309"/>
                    <a:pt x="5822" y="309"/>
                  </a:cubicBezTo>
                  <a:cubicBezTo>
                    <a:pt x="4844" y="309"/>
                    <a:pt x="4029" y="464"/>
                    <a:pt x="3295" y="722"/>
                  </a:cubicBezTo>
                  <a:cubicBezTo>
                    <a:pt x="2670" y="979"/>
                    <a:pt x="1149" y="1753"/>
                    <a:pt x="496" y="3660"/>
                  </a:cubicBezTo>
                  <a:cubicBezTo>
                    <a:pt x="198" y="4485"/>
                    <a:pt x="116" y="5464"/>
                    <a:pt x="225" y="6547"/>
                  </a:cubicBezTo>
                  <a:cubicBezTo>
                    <a:pt x="578" y="9640"/>
                    <a:pt x="2371" y="11444"/>
                    <a:pt x="3920" y="12682"/>
                  </a:cubicBezTo>
                  <a:cubicBezTo>
                    <a:pt x="5251" y="13764"/>
                    <a:pt x="6664" y="14589"/>
                    <a:pt x="8022" y="15362"/>
                  </a:cubicBezTo>
                  <a:cubicBezTo>
                    <a:pt x="8593" y="15723"/>
                    <a:pt x="9164" y="16032"/>
                    <a:pt x="9707" y="16393"/>
                  </a:cubicBezTo>
                  <a:cubicBezTo>
                    <a:pt x="9952" y="16548"/>
                    <a:pt x="10196" y="16703"/>
                    <a:pt x="10441" y="16857"/>
                  </a:cubicBezTo>
                  <a:cubicBezTo>
                    <a:pt x="11500" y="17527"/>
                    <a:pt x="12614" y="18198"/>
                    <a:pt x="13728" y="18662"/>
                  </a:cubicBezTo>
                  <a:cubicBezTo>
                    <a:pt x="14081" y="18765"/>
                    <a:pt x="14435" y="18919"/>
                    <a:pt x="14761" y="19022"/>
                  </a:cubicBezTo>
                  <a:cubicBezTo>
                    <a:pt x="15549" y="19280"/>
                    <a:pt x="16336" y="19589"/>
                    <a:pt x="17070" y="20002"/>
                  </a:cubicBezTo>
                  <a:cubicBezTo>
                    <a:pt x="17450" y="20157"/>
                    <a:pt x="17831" y="20311"/>
                    <a:pt x="18184" y="20466"/>
                  </a:cubicBezTo>
                  <a:cubicBezTo>
                    <a:pt x="19026" y="20827"/>
                    <a:pt x="20140" y="21188"/>
                    <a:pt x="21227" y="21239"/>
                  </a:cubicBezTo>
                  <a:lnTo>
                    <a:pt x="21227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8658" name="Freeform 532"/>
            <p:cNvSpPr/>
            <p:nvPr/>
          </p:nvSpPr>
          <p:spPr>
            <a:xfrm flipH="1" rot="16200000">
              <a:off x="-393828" y="4674098"/>
              <a:ext cx="2758517" cy="16003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86" h="21600" fill="norm" stroke="1" extrusionOk="0">
                  <a:moveTo>
                    <a:pt x="21286" y="21600"/>
                  </a:moveTo>
                  <a:cubicBezTo>
                    <a:pt x="20579" y="21565"/>
                    <a:pt x="19831" y="21459"/>
                    <a:pt x="19023" y="21246"/>
                  </a:cubicBezTo>
                  <a:cubicBezTo>
                    <a:pt x="17346" y="20787"/>
                    <a:pt x="15568" y="19903"/>
                    <a:pt x="13406" y="18383"/>
                  </a:cubicBezTo>
                  <a:cubicBezTo>
                    <a:pt x="13103" y="18171"/>
                    <a:pt x="12800" y="17923"/>
                    <a:pt x="12496" y="17711"/>
                  </a:cubicBezTo>
                  <a:cubicBezTo>
                    <a:pt x="11870" y="17252"/>
                    <a:pt x="11224" y="16757"/>
                    <a:pt x="10577" y="16403"/>
                  </a:cubicBezTo>
                  <a:cubicBezTo>
                    <a:pt x="9526" y="15838"/>
                    <a:pt x="8476" y="15449"/>
                    <a:pt x="7667" y="15201"/>
                  </a:cubicBezTo>
                  <a:cubicBezTo>
                    <a:pt x="7344" y="15095"/>
                    <a:pt x="7021" y="14989"/>
                    <a:pt x="6697" y="14883"/>
                  </a:cubicBezTo>
                  <a:cubicBezTo>
                    <a:pt x="5364" y="14459"/>
                    <a:pt x="3970" y="14070"/>
                    <a:pt x="2717" y="13151"/>
                  </a:cubicBezTo>
                  <a:cubicBezTo>
                    <a:pt x="1787" y="12515"/>
                    <a:pt x="494" y="11419"/>
                    <a:pt x="110" y="9616"/>
                  </a:cubicBezTo>
                  <a:cubicBezTo>
                    <a:pt x="-314" y="7742"/>
                    <a:pt x="555" y="5904"/>
                    <a:pt x="1545" y="4985"/>
                  </a:cubicBezTo>
                  <a:cubicBezTo>
                    <a:pt x="2697" y="3924"/>
                    <a:pt x="4030" y="3535"/>
                    <a:pt x="5323" y="3182"/>
                  </a:cubicBezTo>
                  <a:cubicBezTo>
                    <a:pt x="5687" y="3076"/>
                    <a:pt x="5687" y="3076"/>
                    <a:pt x="5687" y="3076"/>
                  </a:cubicBezTo>
                  <a:cubicBezTo>
                    <a:pt x="6455" y="2864"/>
                    <a:pt x="7102" y="2651"/>
                    <a:pt x="7748" y="2333"/>
                  </a:cubicBezTo>
                  <a:cubicBezTo>
                    <a:pt x="8233" y="2121"/>
                    <a:pt x="8718" y="1874"/>
                    <a:pt x="9203" y="1626"/>
                  </a:cubicBezTo>
                  <a:cubicBezTo>
                    <a:pt x="9607" y="1379"/>
                    <a:pt x="10052" y="1167"/>
                    <a:pt x="10476" y="955"/>
                  </a:cubicBezTo>
                  <a:cubicBezTo>
                    <a:pt x="11203" y="601"/>
                    <a:pt x="12173" y="177"/>
                    <a:pt x="13183" y="35"/>
                  </a:cubicBezTo>
                  <a:cubicBezTo>
                    <a:pt x="13446" y="0"/>
                    <a:pt x="13729" y="0"/>
                    <a:pt x="14032" y="0"/>
                  </a:cubicBezTo>
                  <a:cubicBezTo>
                    <a:pt x="14598" y="0"/>
                    <a:pt x="15164" y="71"/>
                    <a:pt x="15628" y="106"/>
                  </a:cubicBezTo>
                  <a:cubicBezTo>
                    <a:pt x="17326" y="354"/>
                    <a:pt x="18922" y="742"/>
                    <a:pt x="20397" y="1343"/>
                  </a:cubicBezTo>
                  <a:cubicBezTo>
                    <a:pt x="20700" y="1449"/>
                    <a:pt x="21003" y="1591"/>
                    <a:pt x="21286" y="1697"/>
                  </a:cubicBezTo>
                  <a:cubicBezTo>
                    <a:pt x="21286" y="1944"/>
                    <a:pt x="21286" y="1944"/>
                    <a:pt x="21286" y="1944"/>
                  </a:cubicBezTo>
                  <a:cubicBezTo>
                    <a:pt x="20357" y="1520"/>
                    <a:pt x="19387" y="1167"/>
                    <a:pt x="18397" y="884"/>
                  </a:cubicBezTo>
                  <a:cubicBezTo>
                    <a:pt x="17063" y="530"/>
                    <a:pt x="15649" y="212"/>
                    <a:pt x="14275" y="212"/>
                  </a:cubicBezTo>
                  <a:cubicBezTo>
                    <a:pt x="14012" y="212"/>
                    <a:pt x="13769" y="212"/>
                    <a:pt x="13527" y="247"/>
                  </a:cubicBezTo>
                  <a:cubicBezTo>
                    <a:pt x="12052" y="354"/>
                    <a:pt x="10638" y="1096"/>
                    <a:pt x="9284" y="1803"/>
                  </a:cubicBezTo>
                  <a:cubicBezTo>
                    <a:pt x="8839" y="2050"/>
                    <a:pt x="8374" y="2298"/>
                    <a:pt x="7910" y="2510"/>
                  </a:cubicBezTo>
                  <a:cubicBezTo>
                    <a:pt x="7122" y="2864"/>
                    <a:pt x="6314" y="3111"/>
                    <a:pt x="5525" y="3323"/>
                  </a:cubicBezTo>
                  <a:cubicBezTo>
                    <a:pt x="4899" y="3535"/>
                    <a:pt x="4232" y="3712"/>
                    <a:pt x="3606" y="3959"/>
                  </a:cubicBezTo>
                  <a:cubicBezTo>
                    <a:pt x="2313" y="4490"/>
                    <a:pt x="555" y="5480"/>
                    <a:pt x="191" y="7919"/>
                  </a:cubicBezTo>
                  <a:cubicBezTo>
                    <a:pt x="-132" y="10075"/>
                    <a:pt x="1121" y="11631"/>
                    <a:pt x="2252" y="12550"/>
                  </a:cubicBezTo>
                  <a:cubicBezTo>
                    <a:pt x="3606" y="13681"/>
                    <a:pt x="5121" y="14141"/>
                    <a:pt x="6576" y="14600"/>
                  </a:cubicBezTo>
                  <a:cubicBezTo>
                    <a:pt x="7061" y="14742"/>
                    <a:pt x="7061" y="14742"/>
                    <a:pt x="7061" y="14742"/>
                  </a:cubicBezTo>
                  <a:cubicBezTo>
                    <a:pt x="8011" y="15060"/>
                    <a:pt x="8981" y="15378"/>
                    <a:pt x="9910" y="15838"/>
                  </a:cubicBezTo>
                  <a:cubicBezTo>
                    <a:pt x="10880" y="16297"/>
                    <a:pt x="11749" y="16934"/>
                    <a:pt x="12618" y="17570"/>
                  </a:cubicBezTo>
                  <a:cubicBezTo>
                    <a:pt x="14295" y="18772"/>
                    <a:pt x="16295" y="20151"/>
                    <a:pt x="18376" y="20822"/>
                  </a:cubicBezTo>
                  <a:cubicBezTo>
                    <a:pt x="19366" y="21140"/>
                    <a:pt x="20276" y="21317"/>
                    <a:pt x="21124" y="21317"/>
                  </a:cubicBezTo>
                  <a:cubicBezTo>
                    <a:pt x="21165" y="21317"/>
                    <a:pt x="21225" y="21317"/>
                    <a:pt x="21286" y="21317"/>
                  </a:cubicBezTo>
                  <a:lnTo>
                    <a:pt x="21286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8659" name="Freeform 537"/>
            <p:cNvSpPr/>
            <p:nvPr/>
          </p:nvSpPr>
          <p:spPr>
            <a:xfrm flipH="1" rot="16200000">
              <a:off x="1757473" y="6689068"/>
              <a:ext cx="296371" cy="326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18542" y="19800"/>
                    <a:pt x="15483" y="16200"/>
                    <a:pt x="12616" y="12600"/>
                  </a:cubicBezTo>
                  <a:cubicBezTo>
                    <a:pt x="8411" y="7200"/>
                    <a:pt x="4205" y="3600"/>
                    <a:pt x="0" y="0"/>
                  </a:cubicBezTo>
                  <a:cubicBezTo>
                    <a:pt x="5735" y="0"/>
                    <a:pt x="11278" y="3600"/>
                    <a:pt x="16821" y="7200"/>
                  </a:cubicBezTo>
                  <a:cubicBezTo>
                    <a:pt x="18542" y="9000"/>
                    <a:pt x="20071" y="9000"/>
                    <a:pt x="21600" y="10800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8660" name="Freeform 538"/>
            <p:cNvSpPr/>
            <p:nvPr/>
          </p:nvSpPr>
          <p:spPr>
            <a:xfrm flipH="1" rot="16200000">
              <a:off x="-2040505" y="2812549"/>
              <a:ext cx="6775015" cy="114991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383" y="21600"/>
                  </a:moveTo>
                  <a:cubicBezTo>
                    <a:pt x="21308" y="21600"/>
                    <a:pt x="21241" y="21600"/>
                    <a:pt x="21174" y="21551"/>
                  </a:cubicBezTo>
                  <a:cubicBezTo>
                    <a:pt x="20957" y="21452"/>
                    <a:pt x="20757" y="21305"/>
                    <a:pt x="20565" y="21108"/>
                  </a:cubicBezTo>
                  <a:cubicBezTo>
                    <a:pt x="20139" y="20665"/>
                    <a:pt x="19705" y="20026"/>
                    <a:pt x="19238" y="19189"/>
                  </a:cubicBezTo>
                  <a:cubicBezTo>
                    <a:pt x="18829" y="18500"/>
                    <a:pt x="18428" y="17664"/>
                    <a:pt x="18028" y="16877"/>
                  </a:cubicBezTo>
                  <a:cubicBezTo>
                    <a:pt x="17569" y="15991"/>
                    <a:pt x="17085" y="15007"/>
                    <a:pt x="16601" y="14220"/>
                  </a:cubicBezTo>
                  <a:cubicBezTo>
                    <a:pt x="16192" y="13531"/>
                    <a:pt x="15766" y="12842"/>
                    <a:pt x="15357" y="12251"/>
                  </a:cubicBezTo>
                  <a:cubicBezTo>
                    <a:pt x="15307" y="12153"/>
                    <a:pt x="15307" y="12153"/>
                    <a:pt x="15307" y="12153"/>
                  </a:cubicBezTo>
                  <a:cubicBezTo>
                    <a:pt x="15207" y="12005"/>
                    <a:pt x="15107" y="11858"/>
                    <a:pt x="14998" y="11710"/>
                  </a:cubicBezTo>
                  <a:cubicBezTo>
                    <a:pt x="14698" y="11267"/>
                    <a:pt x="14389" y="10825"/>
                    <a:pt x="14105" y="10136"/>
                  </a:cubicBezTo>
                  <a:cubicBezTo>
                    <a:pt x="13604" y="9004"/>
                    <a:pt x="13262" y="6790"/>
                    <a:pt x="12920" y="4674"/>
                  </a:cubicBezTo>
                  <a:cubicBezTo>
                    <a:pt x="12845" y="4133"/>
                    <a:pt x="12761" y="3592"/>
                    <a:pt x="12678" y="3100"/>
                  </a:cubicBezTo>
                  <a:cubicBezTo>
                    <a:pt x="12453" y="1771"/>
                    <a:pt x="12177" y="394"/>
                    <a:pt x="11827" y="344"/>
                  </a:cubicBezTo>
                  <a:cubicBezTo>
                    <a:pt x="11802" y="344"/>
                    <a:pt x="11802" y="344"/>
                    <a:pt x="11802" y="344"/>
                  </a:cubicBezTo>
                  <a:cubicBezTo>
                    <a:pt x="11459" y="344"/>
                    <a:pt x="11151" y="1033"/>
                    <a:pt x="10842" y="1722"/>
                  </a:cubicBezTo>
                  <a:cubicBezTo>
                    <a:pt x="10733" y="1919"/>
                    <a:pt x="10733" y="1919"/>
                    <a:pt x="10733" y="1919"/>
                  </a:cubicBezTo>
                  <a:cubicBezTo>
                    <a:pt x="10558" y="2313"/>
                    <a:pt x="10374" y="2706"/>
                    <a:pt x="10191" y="2854"/>
                  </a:cubicBezTo>
                  <a:cubicBezTo>
                    <a:pt x="10082" y="2952"/>
                    <a:pt x="9965" y="3001"/>
                    <a:pt x="9857" y="3001"/>
                  </a:cubicBezTo>
                  <a:cubicBezTo>
                    <a:pt x="9782" y="3051"/>
                    <a:pt x="9707" y="3100"/>
                    <a:pt x="9640" y="3100"/>
                  </a:cubicBezTo>
                  <a:cubicBezTo>
                    <a:pt x="9548" y="3149"/>
                    <a:pt x="9465" y="3247"/>
                    <a:pt x="9381" y="3297"/>
                  </a:cubicBezTo>
                  <a:cubicBezTo>
                    <a:pt x="9114" y="3444"/>
                    <a:pt x="8839" y="3641"/>
                    <a:pt x="8572" y="3641"/>
                  </a:cubicBezTo>
                  <a:cubicBezTo>
                    <a:pt x="8505" y="3641"/>
                    <a:pt x="8438" y="3592"/>
                    <a:pt x="8371" y="3592"/>
                  </a:cubicBezTo>
                  <a:cubicBezTo>
                    <a:pt x="8321" y="3592"/>
                    <a:pt x="8279" y="3543"/>
                    <a:pt x="8229" y="3543"/>
                  </a:cubicBezTo>
                  <a:cubicBezTo>
                    <a:pt x="8129" y="3493"/>
                    <a:pt x="8029" y="3444"/>
                    <a:pt x="7929" y="3444"/>
                  </a:cubicBezTo>
                  <a:cubicBezTo>
                    <a:pt x="7854" y="3444"/>
                    <a:pt x="7787" y="3444"/>
                    <a:pt x="7729" y="3493"/>
                  </a:cubicBezTo>
                  <a:cubicBezTo>
                    <a:pt x="7520" y="3641"/>
                    <a:pt x="7328" y="3936"/>
                    <a:pt x="7128" y="4231"/>
                  </a:cubicBezTo>
                  <a:cubicBezTo>
                    <a:pt x="6977" y="4477"/>
                    <a:pt x="6827" y="4674"/>
                    <a:pt x="6677" y="4822"/>
                  </a:cubicBezTo>
                  <a:cubicBezTo>
                    <a:pt x="6435" y="5166"/>
                    <a:pt x="6185" y="5462"/>
                    <a:pt x="5943" y="5904"/>
                  </a:cubicBezTo>
                  <a:cubicBezTo>
                    <a:pt x="5617" y="6544"/>
                    <a:pt x="5300" y="7331"/>
                    <a:pt x="4991" y="8069"/>
                  </a:cubicBezTo>
                  <a:cubicBezTo>
                    <a:pt x="4924" y="8217"/>
                    <a:pt x="4857" y="8414"/>
                    <a:pt x="4791" y="8561"/>
                  </a:cubicBezTo>
                  <a:cubicBezTo>
                    <a:pt x="4474" y="9349"/>
                    <a:pt x="4123" y="10037"/>
                    <a:pt x="3722" y="10037"/>
                  </a:cubicBezTo>
                  <a:cubicBezTo>
                    <a:pt x="3222" y="10037"/>
                    <a:pt x="2738" y="9349"/>
                    <a:pt x="2270" y="8660"/>
                  </a:cubicBezTo>
                  <a:cubicBezTo>
                    <a:pt x="1995" y="8266"/>
                    <a:pt x="1719" y="7872"/>
                    <a:pt x="1436" y="7626"/>
                  </a:cubicBezTo>
                  <a:cubicBezTo>
                    <a:pt x="1235" y="7430"/>
                    <a:pt x="1035" y="7233"/>
                    <a:pt x="835" y="7036"/>
                  </a:cubicBezTo>
                  <a:cubicBezTo>
                    <a:pt x="684" y="6839"/>
                    <a:pt x="534" y="6692"/>
                    <a:pt x="384" y="6544"/>
                  </a:cubicBezTo>
                  <a:cubicBezTo>
                    <a:pt x="267" y="6446"/>
                    <a:pt x="134" y="6298"/>
                    <a:pt x="0" y="6200"/>
                  </a:cubicBezTo>
                  <a:cubicBezTo>
                    <a:pt x="0" y="5855"/>
                    <a:pt x="0" y="5855"/>
                    <a:pt x="0" y="5855"/>
                  </a:cubicBezTo>
                  <a:cubicBezTo>
                    <a:pt x="109" y="5954"/>
                    <a:pt x="225" y="6052"/>
                    <a:pt x="359" y="6150"/>
                  </a:cubicBezTo>
                  <a:cubicBezTo>
                    <a:pt x="734" y="6544"/>
                    <a:pt x="1118" y="6938"/>
                    <a:pt x="1502" y="7331"/>
                  </a:cubicBezTo>
                  <a:cubicBezTo>
                    <a:pt x="1744" y="7577"/>
                    <a:pt x="1995" y="7971"/>
                    <a:pt x="2245" y="8315"/>
                  </a:cubicBezTo>
                  <a:cubicBezTo>
                    <a:pt x="2704" y="9004"/>
                    <a:pt x="3188" y="9742"/>
                    <a:pt x="3664" y="9742"/>
                  </a:cubicBezTo>
                  <a:cubicBezTo>
                    <a:pt x="3823" y="9742"/>
                    <a:pt x="3973" y="9644"/>
                    <a:pt x="4123" y="9496"/>
                  </a:cubicBezTo>
                  <a:cubicBezTo>
                    <a:pt x="4432" y="9152"/>
                    <a:pt x="4724" y="8414"/>
                    <a:pt x="4999" y="7676"/>
                  </a:cubicBezTo>
                  <a:cubicBezTo>
                    <a:pt x="5100" y="7430"/>
                    <a:pt x="5191" y="7184"/>
                    <a:pt x="5291" y="6987"/>
                  </a:cubicBezTo>
                  <a:cubicBezTo>
                    <a:pt x="5634" y="6150"/>
                    <a:pt x="6009" y="5314"/>
                    <a:pt x="6393" y="4822"/>
                  </a:cubicBezTo>
                  <a:cubicBezTo>
                    <a:pt x="6468" y="4723"/>
                    <a:pt x="6535" y="4674"/>
                    <a:pt x="6602" y="4576"/>
                  </a:cubicBezTo>
                  <a:cubicBezTo>
                    <a:pt x="6735" y="4428"/>
                    <a:pt x="6877" y="4231"/>
                    <a:pt x="7019" y="4035"/>
                  </a:cubicBezTo>
                  <a:cubicBezTo>
                    <a:pt x="7094" y="3936"/>
                    <a:pt x="7094" y="3936"/>
                    <a:pt x="7094" y="3936"/>
                  </a:cubicBezTo>
                  <a:cubicBezTo>
                    <a:pt x="7253" y="3690"/>
                    <a:pt x="7420" y="3444"/>
                    <a:pt x="7578" y="3297"/>
                  </a:cubicBezTo>
                  <a:cubicBezTo>
                    <a:pt x="7687" y="3198"/>
                    <a:pt x="7804" y="3149"/>
                    <a:pt x="7946" y="3149"/>
                  </a:cubicBezTo>
                  <a:cubicBezTo>
                    <a:pt x="8054" y="3149"/>
                    <a:pt x="8171" y="3149"/>
                    <a:pt x="8279" y="3198"/>
                  </a:cubicBezTo>
                  <a:cubicBezTo>
                    <a:pt x="8396" y="3247"/>
                    <a:pt x="8505" y="3247"/>
                    <a:pt x="8622" y="3247"/>
                  </a:cubicBezTo>
                  <a:cubicBezTo>
                    <a:pt x="8672" y="3247"/>
                    <a:pt x="8730" y="3247"/>
                    <a:pt x="8780" y="3247"/>
                  </a:cubicBezTo>
                  <a:cubicBezTo>
                    <a:pt x="9064" y="3149"/>
                    <a:pt x="9356" y="3001"/>
                    <a:pt x="9640" y="2805"/>
                  </a:cubicBezTo>
                  <a:cubicBezTo>
                    <a:pt x="9773" y="2755"/>
                    <a:pt x="9915" y="2657"/>
                    <a:pt x="10049" y="2608"/>
                  </a:cubicBezTo>
                  <a:cubicBezTo>
                    <a:pt x="10324" y="2460"/>
                    <a:pt x="10583" y="1870"/>
                    <a:pt x="10833" y="1328"/>
                  </a:cubicBezTo>
                  <a:cubicBezTo>
                    <a:pt x="10934" y="1132"/>
                    <a:pt x="11034" y="886"/>
                    <a:pt x="11134" y="689"/>
                  </a:cubicBezTo>
                  <a:cubicBezTo>
                    <a:pt x="11292" y="394"/>
                    <a:pt x="11534" y="0"/>
                    <a:pt x="11777" y="0"/>
                  </a:cubicBezTo>
                  <a:cubicBezTo>
                    <a:pt x="11885" y="0"/>
                    <a:pt x="11994" y="98"/>
                    <a:pt x="12085" y="295"/>
                  </a:cubicBezTo>
                  <a:cubicBezTo>
                    <a:pt x="12377" y="886"/>
                    <a:pt x="12594" y="2067"/>
                    <a:pt x="12770" y="3149"/>
                  </a:cubicBezTo>
                  <a:cubicBezTo>
                    <a:pt x="12811" y="3444"/>
                    <a:pt x="12853" y="3690"/>
                    <a:pt x="12895" y="3985"/>
                  </a:cubicBezTo>
                  <a:cubicBezTo>
                    <a:pt x="13304" y="6593"/>
                    <a:pt x="13730" y="9299"/>
                    <a:pt x="14355" y="10283"/>
                  </a:cubicBezTo>
                  <a:cubicBezTo>
                    <a:pt x="14564" y="10628"/>
                    <a:pt x="14773" y="10923"/>
                    <a:pt x="14973" y="11267"/>
                  </a:cubicBezTo>
                  <a:cubicBezTo>
                    <a:pt x="15616" y="12251"/>
                    <a:pt x="16283" y="13236"/>
                    <a:pt x="16926" y="14416"/>
                  </a:cubicBezTo>
                  <a:cubicBezTo>
                    <a:pt x="17327" y="15105"/>
                    <a:pt x="17727" y="15942"/>
                    <a:pt x="18120" y="16680"/>
                  </a:cubicBezTo>
                  <a:cubicBezTo>
                    <a:pt x="18520" y="17516"/>
                    <a:pt x="18938" y="18353"/>
                    <a:pt x="19355" y="19091"/>
                  </a:cubicBezTo>
                  <a:cubicBezTo>
                    <a:pt x="19822" y="19927"/>
                    <a:pt x="20215" y="20468"/>
                    <a:pt x="20582" y="20862"/>
                  </a:cubicBezTo>
                  <a:cubicBezTo>
                    <a:pt x="20840" y="21108"/>
                    <a:pt x="21066" y="21305"/>
                    <a:pt x="21266" y="21403"/>
                  </a:cubicBezTo>
                  <a:cubicBezTo>
                    <a:pt x="21333" y="21403"/>
                    <a:pt x="21400" y="21452"/>
                    <a:pt x="21466" y="21502"/>
                  </a:cubicBezTo>
                  <a:cubicBezTo>
                    <a:pt x="21508" y="21502"/>
                    <a:pt x="21558" y="21551"/>
                    <a:pt x="21600" y="21600"/>
                  </a:cubicBezTo>
                  <a:cubicBezTo>
                    <a:pt x="21533" y="21600"/>
                    <a:pt x="21458" y="21600"/>
                    <a:pt x="21383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8661" name="Freeform 540"/>
            <p:cNvSpPr/>
            <p:nvPr/>
          </p:nvSpPr>
          <p:spPr>
            <a:xfrm flipH="1" rot="16200000">
              <a:off x="574959" y="3623123"/>
              <a:ext cx="634232" cy="19856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20886" y="19895"/>
                    <a:pt x="20261" y="18189"/>
                    <a:pt x="19726" y="16768"/>
                  </a:cubicBezTo>
                  <a:cubicBezTo>
                    <a:pt x="18833" y="14495"/>
                    <a:pt x="18030" y="12221"/>
                    <a:pt x="17048" y="10232"/>
                  </a:cubicBezTo>
                  <a:cubicBezTo>
                    <a:pt x="14906" y="6537"/>
                    <a:pt x="12853" y="3979"/>
                    <a:pt x="10800" y="2558"/>
                  </a:cubicBezTo>
                  <a:cubicBezTo>
                    <a:pt x="9729" y="1989"/>
                    <a:pt x="8747" y="1705"/>
                    <a:pt x="7765" y="1705"/>
                  </a:cubicBezTo>
                  <a:cubicBezTo>
                    <a:pt x="6426" y="1705"/>
                    <a:pt x="5177" y="2274"/>
                    <a:pt x="3927" y="3411"/>
                  </a:cubicBezTo>
                  <a:cubicBezTo>
                    <a:pt x="2499" y="4832"/>
                    <a:pt x="1250" y="5968"/>
                    <a:pt x="0" y="6537"/>
                  </a:cubicBezTo>
                  <a:cubicBezTo>
                    <a:pt x="714" y="5968"/>
                    <a:pt x="1339" y="5116"/>
                    <a:pt x="2053" y="4263"/>
                  </a:cubicBezTo>
                  <a:cubicBezTo>
                    <a:pt x="3124" y="2558"/>
                    <a:pt x="4284" y="1137"/>
                    <a:pt x="5534" y="568"/>
                  </a:cubicBezTo>
                  <a:cubicBezTo>
                    <a:pt x="6337" y="0"/>
                    <a:pt x="7140" y="0"/>
                    <a:pt x="7944" y="0"/>
                  </a:cubicBezTo>
                  <a:cubicBezTo>
                    <a:pt x="9104" y="0"/>
                    <a:pt x="10264" y="284"/>
                    <a:pt x="11425" y="1137"/>
                  </a:cubicBezTo>
                  <a:cubicBezTo>
                    <a:pt x="13835" y="3126"/>
                    <a:pt x="15888" y="5684"/>
                    <a:pt x="17673" y="9379"/>
                  </a:cubicBezTo>
                  <a:cubicBezTo>
                    <a:pt x="19369" y="12789"/>
                    <a:pt x="20529" y="16200"/>
                    <a:pt x="2160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8662" name="Freeform 541"/>
            <p:cNvSpPr/>
            <p:nvPr/>
          </p:nvSpPr>
          <p:spPr>
            <a:xfrm flipH="1" rot="16200000">
              <a:off x="1578169" y="6486054"/>
              <a:ext cx="626824" cy="1081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19431" y="21073"/>
                    <a:pt x="17172" y="20546"/>
                    <a:pt x="15093" y="18966"/>
                  </a:cubicBezTo>
                  <a:cubicBezTo>
                    <a:pt x="13376" y="17912"/>
                    <a:pt x="11749" y="15805"/>
                    <a:pt x="10213" y="13698"/>
                  </a:cubicBezTo>
                  <a:cubicBezTo>
                    <a:pt x="8947" y="12644"/>
                    <a:pt x="7682" y="11063"/>
                    <a:pt x="6417" y="10010"/>
                  </a:cubicBezTo>
                  <a:cubicBezTo>
                    <a:pt x="5603" y="8956"/>
                    <a:pt x="5603" y="8956"/>
                    <a:pt x="5603" y="8956"/>
                  </a:cubicBezTo>
                  <a:cubicBezTo>
                    <a:pt x="4428" y="7902"/>
                    <a:pt x="3163" y="6849"/>
                    <a:pt x="1988" y="4741"/>
                  </a:cubicBezTo>
                  <a:cubicBezTo>
                    <a:pt x="1265" y="3688"/>
                    <a:pt x="633" y="2107"/>
                    <a:pt x="0" y="0"/>
                  </a:cubicBezTo>
                  <a:cubicBezTo>
                    <a:pt x="813" y="1580"/>
                    <a:pt x="1808" y="2634"/>
                    <a:pt x="2711" y="3161"/>
                  </a:cubicBezTo>
                  <a:cubicBezTo>
                    <a:pt x="3073" y="3688"/>
                    <a:pt x="3344" y="4215"/>
                    <a:pt x="3615" y="4215"/>
                  </a:cubicBezTo>
                  <a:cubicBezTo>
                    <a:pt x="4519" y="5268"/>
                    <a:pt x="5423" y="5795"/>
                    <a:pt x="6326" y="6849"/>
                  </a:cubicBezTo>
                  <a:cubicBezTo>
                    <a:pt x="7682" y="7902"/>
                    <a:pt x="7682" y="7902"/>
                    <a:pt x="7682" y="7902"/>
                  </a:cubicBezTo>
                  <a:cubicBezTo>
                    <a:pt x="8767" y="8956"/>
                    <a:pt x="9851" y="10010"/>
                    <a:pt x="10936" y="11063"/>
                  </a:cubicBezTo>
                  <a:cubicBezTo>
                    <a:pt x="12833" y="13171"/>
                    <a:pt x="14731" y="15278"/>
                    <a:pt x="16629" y="16332"/>
                  </a:cubicBezTo>
                  <a:cubicBezTo>
                    <a:pt x="18346" y="17385"/>
                    <a:pt x="19973" y="17912"/>
                    <a:pt x="21600" y="17912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</p:grpSp>
      <p:sp>
        <p:nvSpPr>
          <p:cNvPr id="8664" name="TextBox 4"/>
          <p:cNvSpPr txBox="1"/>
          <p:nvPr/>
        </p:nvSpPr>
        <p:spPr>
          <a:xfrm>
            <a:off x="371474" y="6361276"/>
            <a:ext cx="3119440" cy="2565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>
            <a:spAutoFit/>
          </a:bodyPr>
          <a:lstStyle/>
          <a:p>
            <a:pPr>
              <a:defRPr sz="1100">
                <a:solidFill>
                  <a:srgbClr val="BFBFBF"/>
                </a:solidFill>
              </a:defRPr>
            </a:pPr>
            <a:r>
              <a:t>©2019 </a:t>
            </a:r>
            <a:r>
              <a:rPr b="1"/>
              <a:t>ALAMIAN</a:t>
            </a:r>
            <a:r>
              <a:t>. </a:t>
            </a:r>
            <a:r>
              <a:t>ALL RIGHTS RESERVED</a:t>
            </a:r>
            <a:r>
              <a:t>.</a:t>
            </a:r>
          </a:p>
        </p:txBody>
      </p:sp>
      <p:sp>
        <p:nvSpPr>
          <p:cNvPr id="8665" name="TextBox 5"/>
          <p:cNvSpPr txBox="1"/>
          <p:nvPr/>
        </p:nvSpPr>
        <p:spPr>
          <a:xfrm>
            <a:off x="10924878" y="6361276"/>
            <a:ext cx="537667" cy="2565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>
            <a:spAutoFit/>
          </a:bodyPr>
          <a:lstStyle>
            <a:lvl1pPr>
              <a:defRPr sz="1100">
                <a:solidFill>
                  <a:srgbClr val="BFBFBF"/>
                </a:solidFill>
              </a:defRPr>
            </a:lvl1pPr>
          </a:lstStyle>
          <a:p>
            <a:pPr/>
            <a:r>
              <a:t>PAGE</a:t>
            </a:r>
          </a:p>
        </p:txBody>
      </p:sp>
      <p:sp>
        <p:nvSpPr>
          <p:cNvPr id="8666" name="Slide Number"/>
          <p:cNvSpPr txBox="1"/>
          <p:nvPr>
            <p:ph type="sldNum" sz="quarter" idx="2"/>
          </p:nvPr>
        </p:nvSpPr>
        <p:spPr>
          <a:xfrm>
            <a:off x="11493117" y="6361276"/>
            <a:ext cx="259530" cy="256541"/>
          </a:xfrm>
          <a:prstGeom prst="rect">
            <a:avLst/>
          </a:prstGeom>
        </p:spPr>
        <p:txBody>
          <a:bodyPr anchor="t"/>
          <a:lstStyle>
            <a:lvl1pPr algn="ctr">
              <a:defRPr b="1" sz="1100">
                <a:solidFill>
                  <a:srgbClr val="404040"/>
                </a:solidFill>
              </a:defRPr>
            </a:lvl1pPr>
          </a:lstStyle>
          <a:p>
            <a:pPr/>
            <a:fld id="{86CB4B4D-7CA3-9044-876B-883B54F8677D}" type="slidenum"/>
          </a:p>
        </p:txBody>
      </p:sp>
      <p:grpSp>
        <p:nvGrpSpPr>
          <p:cNvPr id="9014" name="Group 1"/>
          <p:cNvGrpSpPr/>
          <p:nvPr/>
        </p:nvGrpSpPr>
        <p:grpSpPr>
          <a:xfrm>
            <a:off x="441439" y="212247"/>
            <a:ext cx="1466734" cy="307341"/>
            <a:chOff x="0" y="0"/>
            <a:chExt cx="1466732" cy="307340"/>
          </a:xfrm>
        </p:grpSpPr>
        <p:grpSp>
          <p:nvGrpSpPr>
            <p:cNvPr id="9012" name="Group 360"/>
            <p:cNvGrpSpPr/>
            <p:nvPr/>
          </p:nvGrpSpPr>
          <p:grpSpPr>
            <a:xfrm>
              <a:off x="0" y="11590"/>
              <a:ext cx="296694" cy="284163"/>
              <a:chOff x="0" y="0"/>
              <a:chExt cx="296693" cy="284162"/>
            </a:xfrm>
          </p:grpSpPr>
          <p:grpSp>
            <p:nvGrpSpPr>
              <p:cNvPr id="8866" name="Group 556"/>
              <p:cNvGrpSpPr/>
              <p:nvPr/>
            </p:nvGrpSpPr>
            <p:grpSpPr>
              <a:xfrm>
                <a:off x="0" y="92324"/>
                <a:ext cx="157098" cy="191839"/>
                <a:chOff x="0" y="0"/>
                <a:chExt cx="157097" cy="191837"/>
              </a:xfrm>
            </p:grpSpPr>
            <p:sp>
              <p:nvSpPr>
                <p:cNvPr id="8667" name="Freeform 356"/>
                <p:cNvSpPr/>
                <p:nvPr/>
              </p:nvSpPr>
              <p:spPr>
                <a:xfrm>
                  <a:off x="0" y="83339"/>
                  <a:ext cx="12700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21600"/>
                      </a:moveTo>
                      <a:cubicBezTo>
                        <a:pt x="0" y="21600"/>
                        <a:pt x="0" y="21600"/>
                        <a:pt x="0" y="2160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21600" y="0"/>
                        <a:pt x="21600" y="7200"/>
                        <a:pt x="21600" y="7200"/>
                      </a:cubicBezTo>
                      <a:cubicBezTo>
                        <a:pt x="21600" y="14400"/>
                        <a:pt x="21600" y="21600"/>
                        <a:pt x="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668" name="Freeform 357"/>
                <p:cNvSpPr/>
                <p:nvPr/>
              </p:nvSpPr>
              <p:spPr>
                <a:xfrm>
                  <a:off x="330" y="117094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21600"/>
                      </a:moveTo>
                      <a:cubicBezTo>
                        <a:pt x="0" y="21600"/>
                        <a:pt x="0" y="21600"/>
                        <a:pt x="0" y="2160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0800" y="0"/>
                        <a:pt x="10800" y="21600"/>
                      </a:cubicBezTo>
                      <a:cubicBezTo>
                        <a:pt x="21600" y="21600"/>
                        <a:pt x="21600" y="21600"/>
                        <a:pt x="21600" y="21600"/>
                      </a:cubicBezTo>
                      <a:cubicBezTo>
                        <a:pt x="21600" y="21600"/>
                        <a:pt x="21600" y="21600"/>
                        <a:pt x="21600" y="21600"/>
                      </a:cubicBezTo>
                      <a:cubicBezTo>
                        <a:pt x="10800" y="21600"/>
                        <a:pt x="10800" y="21600"/>
                        <a:pt x="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669" name="Freeform 358"/>
                <p:cNvSpPr/>
                <p:nvPr/>
              </p:nvSpPr>
              <p:spPr>
                <a:xfrm>
                  <a:off x="882" y="111137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5400" y="21600"/>
                      </a:moveTo>
                      <a:cubicBezTo>
                        <a:pt x="5400" y="21600"/>
                        <a:pt x="0" y="21600"/>
                        <a:pt x="0" y="2160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5400" y="0"/>
                        <a:pt x="5400" y="0"/>
                      </a:cubicBezTo>
                      <a:cubicBezTo>
                        <a:pt x="10800" y="3086"/>
                        <a:pt x="16200" y="6171"/>
                        <a:pt x="16200" y="9257"/>
                      </a:cubicBezTo>
                      <a:cubicBezTo>
                        <a:pt x="21600" y="9257"/>
                        <a:pt x="21600" y="12343"/>
                        <a:pt x="21600" y="12343"/>
                      </a:cubicBezTo>
                      <a:cubicBezTo>
                        <a:pt x="21600" y="15429"/>
                        <a:pt x="21600" y="15429"/>
                        <a:pt x="16200" y="18514"/>
                      </a:cubicBezTo>
                      <a:cubicBezTo>
                        <a:pt x="10800" y="18514"/>
                        <a:pt x="10800" y="21600"/>
                        <a:pt x="540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670" name="Freeform 359"/>
                <p:cNvSpPr/>
                <p:nvPr/>
              </p:nvSpPr>
              <p:spPr>
                <a:xfrm>
                  <a:off x="2095" y="87751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0800" y="0"/>
                      </a:moveTo>
                      <a:cubicBezTo>
                        <a:pt x="16200" y="0"/>
                        <a:pt x="21600" y="10800"/>
                        <a:pt x="21600" y="10800"/>
                      </a:cubicBezTo>
                      <a:cubicBezTo>
                        <a:pt x="21600" y="21600"/>
                        <a:pt x="21600" y="21600"/>
                        <a:pt x="10800" y="21600"/>
                      </a:cubicBezTo>
                      <a:cubicBezTo>
                        <a:pt x="5400" y="21600"/>
                        <a:pt x="0" y="16200"/>
                        <a:pt x="0" y="10800"/>
                      </a:cubicBezTo>
                      <a:cubicBezTo>
                        <a:pt x="0" y="10800"/>
                        <a:pt x="10800" y="0"/>
                        <a:pt x="108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671" name="Freeform 360"/>
                <p:cNvSpPr/>
                <p:nvPr/>
              </p:nvSpPr>
              <p:spPr>
                <a:xfrm>
                  <a:off x="1875" y="14136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8514" y="21600"/>
                      </a:moveTo>
                      <a:cubicBezTo>
                        <a:pt x="12343" y="21600"/>
                        <a:pt x="6171" y="21600"/>
                        <a:pt x="0" y="2160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9257" y="5891"/>
                        <a:pt x="12343" y="13745"/>
                        <a:pt x="21600" y="19636"/>
                      </a:cubicBezTo>
                      <a:cubicBezTo>
                        <a:pt x="21600" y="19636"/>
                        <a:pt x="21600" y="19636"/>
                        <a:pt x="21600" y="19636"/>
                      </a:cubicBezTo>
                      <a:cubicBezTo>
                        <a:pt x="21600" y="19636"/>
                        <a:pt x="21600" y="21600"/>
                        <a:pt x="18514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672" name="Freeform 361"/>
                <p:cNvSpPr/>
                <p:nvPr/>
              </p:nvSpPr>
              <p:spPr>
                <a:xfrm>
                  <a:off x="3860" y="114998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10800"/>
                      </a:moveTo>
                      <a:cubicBezTo>
                        <a:pt x="0" y="0"/>
                        <a:pt x="0" y="0"/>
                        <a:pt x="10800" y="0"/>
                      </a:cubicBezTo>
                      <a:cubicBezTo>
                        <a:pt x="21600" y="0"/>
                        <a:pt x="21600" y="0"/>
                        <a:pt x="21600" y="10800"/>
                      </a:cubicBezTo>
                      <a:cubicBezTo>
                        <a:pt x="21600" y="21600"/>
                        <a:pt x="10800" y="21600"/>
                        <a:pt x="10800" y="21600"/>
                      </a:cubicBezTo>
                      <a:cubicBezTo>
                        <a:pt x="10800" y="21600"/>
                        <a:pt x="10800" y="10800"/>
                        <a:pt x="0" y="108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673" name="Freeform 362"/>
                <p:cNvSpPr/>
                <p:nvPr/>
              </p:nvSpPr>
              <p:spPr>
                <a:xfrm>
                  <a:off x="3860" y="93708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5400"/>
                      </a:moveTo>
                      <a:cubicBezTo>
                        <a:pt x="21600" y="16200"/>
                        <a:pt x="16200" y="21600"/>
                        <a:pt x="5400" y="21600"/>
                      </a:cubicBezTo>
                      <a:cubicBezTo>
                        <a:pt x="0" y="21600"/>
                        <a:pt x="0" y="16200"/>
                        <a:pt x="0" y="16200"/>
                      </a:cubicBezTo>
                      <a:cubicBezTo>
                        <a:pt x="0" y="0"/>
                        <a:pt x="0" y="0"/>
                        <a:pt x="16200" y="0"/>
                      </a:cubicBezTo>
                      <a:cubicBezTo>
                        <a:pt x="21600" y="0"/>
                        <a:pt x="21600" y="0"/>
                        <a:pt x="21600" y="54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674" name="Freeform 363"/>
                <p:cNvSpPr/>
                <p:nvPr/>
              </p:nvSpPr>
              <p:spPr>
                <a:xfrm>
                  <a:off x="5625" y="13066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0"/>
                      </a:moveTo>
                      <a:cubicBezTo>
                        <a:pt x="0" y="0"/>
                        <a:pt x="10800" y="0"/>
                        <a:pt x="10800" y="0"/>
                      </a:cubicBezTo>
                      <a:cubicBezTo>
                        <a:pt x="10800" y="0"/>
                        <a:pt x="10800" y="0"/>
                        <a:pt x="21600" y="21600"/>
                      </a:cubicBezTo>
                      <a:cubicBezTo>
                        <a:pt x="10800" y="21600"/>
                        <a:pt x="10800" y="21600"/>
                        <a:pt x="10800" y="21600"/>
                      </a:cubicBezTo>
                      <a:cubicBezTo>
                        <a:pt x="10800" y="21600"/>
                        <a:pt x="0" y="21600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675" name="Freeform 364"/>
                <p:cNvSpPr/>
                <p:nvPr/>
              </p:nvSpPr>
              <p:spPr>
                <a:xfrm>
                  <a:off x="4527" y="81794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378" h="17382" fill="norm" stroke="1" extrusionOk="0">
                      <a:moveTo>
                        <a:pt x="18514" y="5091"/>
                      </a:moveTo>
                      <a:cubicBezTo>
                        <a:pt x="21600" y="8691"/>
                        <a:pt x="15429" y="8691"/>
                        <a:pt x="15429" y="12291"/>
                      </a:cubicBezTo>
                      <a:cubicBezTo>
                        <a:pt x="15429" y="15891"/>
                        <a:pt x="12343" y="19491"/>
                        <a:pt x="9257" y="15891"/>
                      </a:cubicBezTo>
                      <a:cubicBezTo>
                        <a:pt x="6171" y="15891"/>
                        <a:pt x="6171" y="15891"/>
                        <a:pt x="3086" y="15891"/>
                      </a:cubicBezTo>
                      <a:cubicBezTo>
                        <a:pt x="3086" y="15891"/>
                        <a:pt x="0" y="12291"/>
                        <a:pt x="0" y="12291"/>
                      </a:cubicBezTo>
                      <a:cubicBezTo>
                        <a:pt x="0" y="12291"/>
                        <a:pt x="0" y="8691"/>
                        <a:pt x="3086" y="5091"/>
                      </a:cubicBezTo>
                      <a:cubicBezTo>
                        <a:pt x="3086" y="5091"/>
                        <a:pt x="6171" y="5091"/>
                        <a:pt x="9257" y="1491"/>
                      </a:cubicBezTo>
                      <a:cubicBezTo>
                        <a:pt x="12343" y="-2109"/>
                        <a:pt x="15429" y="1491"/>
                        <a:pt x="18514" y="509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676" name="Freeform 365"/>
                <p:cNvSpPr/>
                <p:nvPr/>
              </p:nvSpPr>
              <p:spPr>
                <a:xfrm>
                  <a:off x="3309" y="161770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6200" y="20400"/>
                      </a:moveTo>
                      <a:cubicBezTo>
                        <a:pt x="10800" y="20400"/>
                        <a:pt x="5400" y="20400"/>
                        <a:pt x="0" y="1920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200"/>
                        <a:pt x="1800" y="2400"/>
                        <a:pt x="1800" y="2400"/>
                      </a:cubicBezTo>
                      <a:cubicBezTo>
                        <a:pt x="9000" y="8400"/>
                        <a:pt x="14400" y="13200"/>
                        <a:pt x="19800" y="19200"/>
                      </a:cubicBezTo>
                      <a:cubicBezTo>
                        <a:pt x="19800" y="19200"/>
                        <a:pt x="21600" y="20400"/>
                        <a:pt x="21600" y="21600"/>
                      </a:cubicBezTo>
                      <a:cubicBezTo>
                        <a:pt x="19800" y="21600"/>
                        <a:pt x="19800" y="21600"/>
                        <a:pt x="18000" y="20400"/>
                      </a:cubicBezTo>
                      <a:cubicBezTo>
                        <a:pt x="18000" y="20400"/>
                        <a:pt x="18000" y="20400"/>
                        <a:pt x="16200" y="204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677" name="Freeform 366"/>
                <p:cNvSpPr/>
                <p:nvPr/>
              </p:nvSpPr>
              <p:spPr>
                <a:xfrm>
                  <a:off x="7170" y="89847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21600"/>
                      </a:moveTo>
                      <a:cubicBezTo>
                        <a:pt x="0" y="21600"/>
                        <a:pt x="0" y="0"/>
                        <a:pt x="0" y="0"/>
                      </a:cubicBezTo>
                      <a:cubicBezTo>
                        <a:pt x="21600" y="0"/>
                        <a:pt x="21600" y="0"/>
                        <a:pt x="21600" y="0"/>
                      </a:cubicBezTo>
                      <a:cubicBezTo>
                        <a:pt x="21600" y="21600"/>
                        <a:pt x="21600" y="21600"/>
                        <a:pt x="21600" y="21600"/>
                      </a:cubicBezTo>
                      <a:cubicBezTo>
                        <a:pt x="21600" y="21600"/>
                        <a:pt x="0" y="21600"/>
                        <a:pt x="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678" name="Freeform 367"/>
                <p:cNvSpPr/>
                <p:nvPr/>
              </p:nvSpPr>
              <p:spPr>
                <a:xfrm>
                  <a:off x="7390" y="144341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0"/>
                      </a:moveTo>
                      <a:cubicBezTo>
                        <a:pt x="0" y="0"/>
                        <a:pt x="10800" y="0"/>
                        <a:pt x="10800" y="0"/>
                      </a:cubicBezTo>
                      <a:cubicBezTo>
                        <a:pt x="10800" y="0"/>
                        <a:pt x="21600" y="0"/>
                        <a:pt x="21600" y="21600"/>
                      </a:cubicBezTo>
                      <a:cubicBezTo>
                        <a:pt x="21600" y="21600"/>
                        <a:pt x="10800" y="21600"/>
                        <a:pt x="10800" y="21600"/>
                      </a:cubicBezTo>
                      <a:cubicBezTo>
                        <a:pt x="10800" y="21600"/>
                        <a:pt x="0" y="21600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679" name="Freeform 368"/>
                <p:cNvSpPr/>
                <p:nvPr/>
              </p:nvSpPr>
              <p:spPr>
                <a:xfrm>
                  <a:off x="6508" y="117094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0"/>
                      </a:moveTo>
                      <a:cubicBezTo>
                        <a:pt x="21600" y="4320"/>
                        <a:pt x="21600" y="12960"/>
                        <a:pt x="12960" y="17280"/>
                      </a:cubicBezTo>
                      <a:cubicBezTo>
                        <a:pt x="12960" y="21600"/>
                        <a:pt x="12960" y="21600"/>
                        <a:pt x="8640" y="21600"/>
                      </a:cubicBezTo>
                      <a:cubicBezTo>
                        <a:pt x="4320" y="21600"/>
                        <a:pt x="0" y="21600"/>
                        <a:pt x="0" y="17280"/>
                      </a:cubicBezTo>
                      <a:cubicBezTo>
                        <a:pt x="0" y="12960"/>
                        <a:pt x="0" y="8640"/>
                        <a:pt x="0" y="8640"/>
                      </a:cubicBezTo>
                      <a:cubicBezTo>
                        <a:pt x="4320" y="4320"/>
                        <a:pt x="17280" y="0"/>
                        <a:pt x="216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680" name="Freeform 369"/>
                <p:cNvSpPr/>
                <p:nvPr/>
              </p:nvSpPr>
              <p:spPr>
                <a:xfrm>
                  <a:off x="7059" y="6695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7600" fill="norm" stroke="1" extrusionOk="0">
                      <a:moveTo>
                        <a:pt x="21600" y="3200"/>
                      </a:moveTo>
                      <a:cubicBezTo>
                        <a:pt x="21600" y="10400"/>
                        <a:pt x="14400" y="10400"/>
                        <a:pt x="14400" y="17600"/>
                      </a:cubicBezTo>
                      <a:cubicBezTo>
                        <a:pt x="7200" y="10400"/>
                        <a:pt x="7200" y="10400"/>
                        <a:pt x="0" y="3200"/>
                      </a:cubicBezTo>
                      <a:cubicBezTo>
                        <a:pt x="7200" y="3200"/>
                        <a:pt x="7200" y="3200"/>
                        <a:pt x="7200" y="3200"/>
                      </a:cubicBezTo>
                      <a:cubicBezTo>
                        <a:pt x="14400" y="3200"/>
                        <a:pt x="21600" y="-4000"/>
                        <a:pt x="21600" y="32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681" name="Freeform 370"/>
                <p:cNvSpPr/>
                <p:nvPr/>
              </p:nvSpPr>
              <p:spPr>
                <a:xfrm>
                  <a:off x="6839" y="7142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6200" y="0"/>
                      </a:moveTo>
                      <a:cubicBezTo>
                        <a:pt x="16200" y="0"/>
                        <a:pt x="16200" y="0"/>
                        <a:pt x="21600" y="7200"/>
                      </a:cubicBezTo>
                      <a:cubicBezTo>
                        <a:pt x="21600" y="14400"/>
                        <a:pt x="16200" y="21600"/>
                        <a:pt x="10800" y="21600"/>
                      </a:cubicBezTo>
                      <a:cubicBezTo>
                        <a:pt x="5400" y="21600"/>
                        <a:pt x="0" y="14400"/>
                        <a:pt x="0" y="7200"/>
                      </a:cubicBezTo>
                      <a:cubicBezTo>
                        <a:pt x="0" y="7200"/>
                        <a:pt x="5400" y="0"/>
                        <a:pt x="162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682" name="Freeform 371"/>
                <p:cNvSpPr/>
                <p:nvPr/>
              </p:nvSpPr>
              <p:spPr>
                <a:xfrm>
                  <a:off x="8052" y="57857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0800" y="21600"/>
                      </a:moveTo>
                      <a:cubicBezTo>
                        <a:pt x="10800" y="21600"/>
                        <a:pt x="0" y="21600"/>
                        <a:pt x="0" y="21600"/>
                      </a:cubicBezTo>
                      <a:cubicBezTo>
                        <a:pt x="0" y="21600"/>
                        <a:pt x="0" y="0"/>
                        <a:pt x="10800" y="0"/>
                      </a:cubicBezTo>
                      <a:cubicBezTo>
                        <a:pt x="10800" y="0"/>
                        <a:pt x="10800" y="0"/>
                        <a:pt x="21600" y="0"/>
                      </a:cubicBezTo>
                      <a:cubicBezTo>
                        <a:pt x="10800" y="21600"/>
                        <a:pt x="10800" y="21600"/>
                        <a:pt x="1080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683" name="Freeform 372"/>
                <p:cNvSpPr/>
                <p:nvPr/>
              </p:nvSpPr>
              <p:spPr>
                <a:xfrm>
                  <a:off x="7390" y="121564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6900" fill="norm" stroke="1" extrusionOk="0">
                      <a:moveTo>
                        <a:pt x="15120" y="11700"/>
                      </a:moveTo>
                      <a:cubicBezTo>
                        <a:pt x="12960" y="11700"/>
                        <a:pt x="10800" y="15300"/>
                        <a:pt x="8640" y="15300"/>
                      </a:cubicBezTo>
                      <a:cubicBezTo>
                        <a:pt x="6480" y="18900"/>
                        <a:pt x="4320" y="15300"/>
                        <a:pt x="0" y="15300"/>
                      </a:cubicBezTo>
                      <a:cubicBezTo>
                        <a:pt x="0" y="15300"/>
                        <a:pt x="0" y="11700"/>
                        <a:pt x="0" y="11700"/>
                      </a:cubicBezTo>
                      <a:cubicBezTo>
                        <a:pt x="0" y="11700"/>
                        <a:pt x="0" y="8100"/>
                        <a:pt x="2160" y="8100"/>
                      </a:cubicBezTo>
                      <a:cubicBezTo>
                        <a:pt x="4320" y="8100"/>
                        <a:pt x="8640" y="4500"/>
                        <a:pt x="10800" y="4500"/>
                      </a:cubicBezTo>
                      <a:cubicBezTo>
                        <a:pt x="12960" y="-2700"/>
                        <a:pt x="15120" y="900"/>
                        <a:pt x="17280" y="900"/>
                      </a:cubicBezTo>
                      <a:cubicBezTo>
                        <a:pt x="17280" y="900"/>
                        <a:pt x="19440" y="900"/>
                        <a:pt x="19440" y="900"/>
                      </a:cubicBezTo>
                      <a:cubicBezTo>
                        <a:pt x="19440" y="900"/>
                        <a:pt x="21600" y="900"/>
                        <a:pt x="21600" y="900"/>
                      </a:cubicBezTo>
                      <a:cubicBezTo>
                        <a:pt x="21600" y="900"/>
                        <a:pt x="21600" y="900"/>
                        <a:pt x="19440" y="4500"/>
                      </a:cubicBezTo>
                      <a:cubicBezTo>
                        <a:pt x="17280" y="4500"/>
                        <a:pt x="15120" y="8100"/>
                        <a:pt x="15120" y="117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684" name="Freeform 373"/>
                <p:cNvSpPr/>
                <p:nvPr/>
              </p:nvSpPr>
              <p:spPr>
                <a:xfrm>
                  <a:off x="5405" y="177497"/>
                  <a:ext cx="12701" cy="1434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0463" y="20700"/>
                      </a:moveTo>
                      <a:cubicBezTo>
                        <a:pt x="20463" y="20700"/>
                        <a:pt x="20463" y="21600"/>
                        <a:pt x="21600" y="21600"/>
                      </a:cubicBezTo>
                      <a:cubicBezTo>
                        <a:pt x="0" y="21600"/>
                        <a:pt x="0" y="21600"/>
                        <a:pt x="0" y="2160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2274" y="1800"/>
                        <a:pt x="3411" y="4500"/>
                        <a:pt x="5684" y="6300"/>
                      </a:cubicBezTo>
                      <a:cubicBezTo>
                        <a:pt x="7958" y="9900"/>
                        <a:pt x="11368" y="13500"/>
                        <a:pt x="14779" y="17100"/>
                      </a:cubicBezTo>
                      <a:cubicBezTo>
                        <a:pt x="14779" y="18000"/>
                        <a:pt x="15916" y="18000"/>
                        <a:pt x="17053" y="18000"/>
                      </a:cubicBezTo>
                      <a:cubicBezTo>
                        <a:pt x="18189" y="18900"/>
                        <a:pt x="19326" y="19800"/>
                        <a:pt x="20463" y="207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685" name="Freeform 374"/>
                <p:cNvSpPr/>
                <p:nvPr/>
              </p:nvSpPr>
              <p:spPr>
                <a:xfrm>
                  <a:off x="10207" y="100474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8437" h="19800" fill="norm" stroke="1" extrusionOk="0">
                      <a:moveTo>
                        <a:pt x="10800" y="0"/>
                      </a:moveTo>
                      <a:cubicBezTo>
                        <a:pt x="16200" y="0"/>
                        <a:pt x="21600" y="7200"/>
                        <a:pt x="16200" y="7200"/>
                      </a:cubicBezTo>
                      <a:cubicBezTo>
                        <a:pt x="16200" y="7200"/>
                        <a:pt x="16200" y="14400"/>
                        <a:pt x="10800" y="14400"/>
                      </a:cubicBezTo>
                      <a:cubicBezTo>
                        <a:pt x="10800" y="21600"/>
                        <a:pt x="5400" y="21600"/>
                        <a:pt x="5400" y="14400"/>
                      </a:cubicBezTo>
                      <a:cubicBezTo>
                        <a:pt x="0" y="14400"/>
                        <a:pt x="0" y="7200"/>
                        <a:pt x="0" y="7200"/>
                      </a:cubicBezTo>
                      <a:cubicBezTo>
                        <a:pt x="0" y="0"/>
                        <a:pt x="5400" y="0"/>
                        <a:pt x="108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686" name="Freeform 375"/>
                <p:cNvSpPr/>
                <p:nvPr/>
              </p:nvSpPr>
              <p:spPr>
                <a:xfrm>
                  <a:off x="9699" y="12691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286" h="21600" fill="norm" stroke="1" extrusionOk="0">
                      <a:moveTo>
                        <a:pt x="19286" y="16200"/>
                      </a:moveTo>
                      <a:cubicBezTo>
                        <a:pt x="19286" y="16200"/>
                        <a:pt x="19286" y="21600"/>
                        <a:pt x="19286" y="21600"/>
                      </a:cubicBezTo>
                      <a:cubicBezTo>
                        <a:pt x="16200" y="21600"/>
                        <a:pt x="16200" y="21600"/>
                        <a:pt x="13115" y="21600"/>
                      </a:cubicBezTo>
                      <a:cubicBezTo>
                        <a:pt x="13115" y="21600"/>
                        <a:pt x="13115" y="21600"/>
                        <a:pt x="13115" y="21600"/>
                      </a:cubicBezTo>
                      <a:cubicBezTo>
                        <a:pt x="10029" y="21600"/>
                        <a:pt x="6943" y="16200"/>
                        <a:pt x="3857" y="16200"/>
                      </a:cubicBezTo>
                      <a:cubicBezTo>
                        <a:pt x="-2314" y="16200"/>
                        <a:pt x="772" y="10800"/>
                        <a:pt x="772" y="5400"/>
                      </a:cubicBezTo>
                      <a:cubicBezTo>
                        <a:pt x="772" y="0"/>
                        <a:pt x="3857" y="0"/>
                        <a:pt x="3857" y="0"/>
                      </a:cubicBezTo>
                      <a:cubicBezTo>
                        <a:pt x="6943" y="5400"/>
                        <a:pt x="13115" y="5400"/>
                        <a:pt x="16200" y="5400"/>
                      </a:cubicBezTo>
                      <a:cubicBezTo>
                        <a:pt x="16200" y="5400"/>
                        <a:pt x="19286" y="16200"/>
                        <a:pt x="19286" y="162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687" name="Freeform 376"/>
                <p:cNvSpPr/>
                <p:nvPr/>
              </p:nvSpPr>
              <p:spPr>
                <a:xfrm>
                  <a:off x="11251" y="8830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21600"/>
                      </a:moveTo>
                      <a:cubicBezTo>
                        <a:pt x="0" y="10800"/>
                        <a:pt x="0" y="10800"/>
                        <a:pt x="0" y="0"/>
                      </a:cubicBezTo>
                      <a:cubicBezTo>
                        <a:pt x="0" y="0"/>
                        <a:pt x="0" y="0"/>
                        <a:pt x="21600" y="0"/>
                      </a:cubicBezTo>
                      <a:cubicBezTo>
                        <a:pt x="21600" y="0"/>
                        <a:pt x="21600" y="0"/>
                        <a:pt x="21600" y="10800"/>
                      </a:cubicBezTo>
                      <a:cubicBezTo>
                        <a:pt x="21600" y="10800"/>
                        <a:pt x="21600" y="10800"/>
                        <a:pt x="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688" name="Freeform 377"/>
                <p:cNvSpPr/>
                <p:nvPr/>
              </p:nvSpPr>
              <p:spPr>
                <a:xfrm>
                  <a:off x="10920" y="75286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0800" y="0"/>
                      </a:moveTo>
                      <a:cubicBezTo>
                        <a:pt x="16200" y="0"/>
                        <a:pt x="16200" y="0"/>
                        <a:pt x="21600" y="5400"/>
                      </a:cubicBezTo>
                      <a:cubicBezTo>
                        <a:pt x="21600" y="5400"/>
                        <a:pt x="16200" y="10800"/>
                        <a:pt x="16200" y="10800"/>
                      </a:cubicBezTo>
                      <a:cubicBezTo>
                        <a:pt x="16200" y="10800"/>
                        <a:pt x="10800" y="16200"/>
                        <a:pt x="5400" y="16200"/>
                      </a:cubicBezTo>
                      <a:cubicBezTo>
                        <a:pt x="5400" y="16200"/>
                        <a:pt x="5400" y="16200"/>
                        <a:pt x="0" y="21600"/>
                      </a:cubicBezTo>
                      <a:cubicBezTo>
                        <a:pt x="0" y="16200"/>
                        <a:pt x="0" y="16200"/>
                        <a:pt x="0" y="16200"/>
                      </a:cubicBezTo>
                      <a:cubicBezTo>
                        <a:pt x="0" y="5400"/>
                        <a:pt x="5400" y="0"/>
                        <a:pt x="108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689" name="Freeform 378"/>
                <p:cNvSpPr/>
                <p:nvPr/>
              </p:nvSpPr>
              <p:spPr>
                <a:xfrm>
                  <a:off x="6030" y="10606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343" h="20311" fill="norm" stroke="1" extrusionOk="0">
                      <a:moveTo>
                        <a:pt x="772" y="5824"/>
                      </a:moveTo>
                      <a:cubicBezTo>
                        <a:pt x="1800" y="5824"/>
                        <a:pt x="1800" y="5824"/>
                        <a:pt x="2829" y="5824"/>
                      </a:cubicBezTo>
                      <a:cubicBezTo>
                        <a:pt x="4886" y="5824"/>
                        <a:pt x="5914" y="4744"/>
                        <a:pt x="5914" y="2584"/>
                      </a:cubicBezTo>
                      <a:cubicBezTo>
                        <a:pt x="5914" y="424"/>
                        <a:pt x="6943" y="-656"/>
                        <a:pt x="7972" y="424"/>
                      </a:cubicBezTo>
                      <a:cubicBezTo>
                        <a:pt x="12086" y="1504"/>
                        <a:pt x="15172" y="3664"/>
                        <a:pt x="17229" y="6904"/>
                      </a:cubicBezTo>
                      <a:cubicBezTo>
                        <a:pt x="18257" y="7984"/>
                        <a:pt x="19286" y="9064"/>
                        <a:pt x="20314" y="10144"/>
                      </a:cubicBezTo>
                      <a:cubicBezTo>
                        <a:pt x="21343" y="10144"/>
                        <a:pt x="21343" y="11224"/>
                        <a:pt x="21343" y="11224"/>
                      </a:cubicBezTo>
                      <a:cubicBezTo>
                        <a:pt x="21343" y="11224"/>
                        <a:pt x="21343" y="11224"/>
                        <a:pt x="21343" y="11224"/>
                      </a:cubicBezTo>
                      <a:cubicBezTo>
                        <a:pt x="20314" y="13384"/>
                        <a:pt x="18257" y="14464"/>
                        <a:pt x="17229" y="15544"/>
                      </a:cubicBezTo>
                      <a:cubicBezTo>
                        <a:pt x="15172" y="15544"/>
                        <a:pt x="14143" y="15544"/>
                        <a:pt x="13114" y="13384"/>
                      </a:cubicBezTo>
                      <a:cubicBezTo>
                        <a:pt x="12086" y="12304"/>
                        <a:pt x="11057" y="10144"/>
                        <a:pt x="10029" y="11224"/>
                      </a:cubicBezTo>
                      <a:cubicBezTo>
                        <a:pt x="9000" y="11224"/>
                        <a:pt x="9000" y="12304"/>
                        <a:pt x="9000" y="12304"/>
                      </a:cubicBezTo>
                      <a:cubicBezTo>
                        <a:pt x="9000" y="12304"/>
                        <a:pt x="10029" y="13384"/>
                        <a:pt x="10029" y="13384"/>
                      </a:cubicBezTo>
                      <a:cubicBezTo>
                        <a:pt x="12086" y="15544"/>
                        <a:pt x="12086" y="18784"/>
                        <a:pt x="10029" y="19864"/>
                      </a:cubicBezTo>
                      <a:cubicBezTo>
                        <a:pt x="7972" y="20944"/>
                        <a:pt x="6943" y="19864"/>
                        <a:pt x="5914" y="18784"/>
                      </a:cubicBezTo>
                      <a:cubicBezTo>
                        <a:pt x="4886" y="13384"/>
                        <a:pt x="4886" y="13384"/>
                        <a:pt x="1800" y="9064"/>
                      </a:cubicBezTo>
                      <a:cubicBezTo>
                        <a:pt x="772" y="7984"/>
                        <a:pt x="772" y="7984"/>
                        <a:pt x="772" y="7984"/>
                      </a:cubicBezTo>
                      <a:cubicBezTo>
                        <a:pt x="-257" y="6904"/>
                        <a:pt x="-257" y="6904"/>
                        <a:pt x="772" y="5824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690" name="Freeform 379"/>
                <p:cNvSpPr/>
                <p:nvPr/>
              </p:nvSpPr>
              <p:spPr>
                <a:xfrm>
                  <a:off x="10369" y="67344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7200"/>
                      </a:moveTo>
                      <a:cubicBezTo>
                        <a:pt x="21600" y="14400"/>
                        <a:pt x="18000" y="21600"/>
                        <a:pt x="18000" y="21600"/>
                      </a:cubicBezTo>
                      <a:cubicBezTo>
                        <a:pt x="14400" y="21600"/>
                        <a:pt x="10800" y="21600"/>
                        <a:pt x="10800" y="21600"/>
                      </a:cubicBezTo>
                      <a:cubicBezTo>
                        <a:pt x="7200" y="21600"/>
                        <a:pt x="3600" y="21600"/>
                        <a:pt x="3600" y="21600"/>
                      </a:cubicBezTo>
                      <a:cubicBezTo>
                        <a:pt x="3600" y="21600"/>
                        <a:pt x="0" y="14400"/>
                        <a:pt x="0" y="14400"/>
                      </a:cubicBezTo>
                      <a:cubicBezTo>
                        <a:pt x="3600" y="7200"/>
                        <a:pt x="7200" y="0"/>
                        <a:pt x="10800" y="0"/>
                      </a:cubicBezTo>
                      <a:cubicBezTo>
                        <a:pt x="14400" y="0"/>
                        <a:pt x="14400" y="0"/>
                        <a:pt x="18000" y="0"/>
                      </a:cubicBezTo>
                      <a:cubicBezTo>
                        <a:pt x="18000" y="0"/>
                        <a:pt x="21600" y="0"/>
                        <a:pt x="21600" y="72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691" name="Freeform 380"/>
                <p:cNvSpPr/>
                <p:nvPr/>
              </p:nvSpPr>
              <p:spPr>
                <a:xfrm>
                  <a:off x="11031" y="114116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4400" y="21600"/>
                      </a:moveTo>
                      <a:cubicBezTo>
                        <a:pt x="10800" y="21600"/>
                        <a:pt x="7200" y="17280"/>
                        <a:pt x="3600" y="12960"/>
                      </a:cubicBezTo>
                      <a:cubicBezTo>
                        <a:pt x="0" y="12960"/>
                        <a:pt x="0" y="12960"/>
                        <a:pt x="0" y="8640"/>
                      </a:cubicBezTo>
                      <a:cubicBezTo>
                        <a:pt x="0" y="4320"/>
                        <a:pt x="3600" y="0"/>
                        <a:pt x="3600" y="0"/>
                      </a:cubicBezTo>
                      <a:cubicBezTo>
                        <a:pt x="7200" y="4320"/>
                        <a:pt x="10800" y="0"/>
                        <a:pt x="14400" y="4320"/>
                      </a:cubicBezTo>
                      <a:cubicBezTo>
                        <a:pt x="14400" y="8640"/>
                        <a:pt x="18000" y="8640"/>
                        <a:pt x="18000" y="12960"/>
                      </a:cubicBezTo>
                      <a:cubicBezTo>
                        <a:pt x="21600" y="17280"/>
                        <a:pt x="21600" y="17280"/>
                        <a:pt x="21600" y="21600"/>
                      </a:cubicBezTo>
                      <a:cubicBezTo>
                        <a:pt x="18000" y="21600"/>
                        <a:pt x="18000" y="21600"/>
                        <a:pt x="1440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692" name="Freeform 381"/>
                <p:cNvSpPr/>
                <p:nvPr/>
              </p:nvSpPr>
              <p:spPr>
                <a:xfrm>
                  <a:off x="12354" y="119190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10800"/>
                      </a:moveTo>
                      <a:cubicBezTo>
                        <a:pt x="0" y="10800"/>
                        <a:pt x="7200" y="0"/>
                        <a:pt x="14400" y="0"/>
                      </a:cubicBezTo>
                      <a:cubicBezTo>
                        <a:pt x="21600" y="0"/>
                        <a:pt x="21600" y="5400"/>
                        <a:pt x="21600" y="16200"/>
                      </a:cubicBezTo>
                      <a:cubicBezTo>
                        <a:pt x="21600" y="16200"/>
                        <a:pt x="14400" y="21600"/>
                        <a:pt x="14400" y="21600"/>
                      </a:cubicBezTo>
                      <a:cubicBezTo>
                        <a:pt x="7200" y="21600"/>
                        <a:pt x="0" y="16200"/>
                        <a:pt x="0" y="108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693" name="Freeform 382"/>
                <p:cNvSpPr/>
                <p:nvPr/>
              </p:nvSpPr>
              <p:spPr>
                <a:xfrm>
                  <a:off x="13016" y="12382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4400" y="21600"/>
                      </a:moveTo>
                      <a:cubicBezTo>
                        <a:pt x="7200" y="21600"/>
                        <a:pt x="7200" y="10800"/>
                        <a:pt x="0" y="10800"/>
                      </a:cubicBezTo>
                      <a:cubicBezTo>
                        <a:pt x="7200" y="0"/>
                        <a:pt x="7200" y="0"/>
                        <a:pt x="7200" y="0"/>
                      </a:cubicBezTo>
                      <a:cubicBezTo>
                        <a:pt x="14400" y="10800"/>
                        <a:pt x="14400" y="10800"/>
                        <a:pt x="21600" y="21600"/>
                      </a:cubicBezTo>
                      <a:cubicBezTo>
                        <a:pt x="14400" y="21600"/>
                        <a:pt x="14400" y="21600"/>
                        <a:pt x="1440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694" name="Freeform 383"/>
                <p:cNvSpPr/>
                <p:nvPr/>
              </p:nvSpPr>
              <p:spPr>
                <a:xfrm>
                  <a:off x="13678" y="112418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5600" fill="norm" stroke="1" extrusionOk="0">
                      <a:moveTo>
                        <a:pt x="14400" y="10800"/>
                      </a:moveTo>
                      <a:cubicBezTo>
                        <a:pt x="7200" y="10800"/>
                        <a:pt x="0" y="21600"/>
                        <a:pt x="0" y="1080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7200" y="0"/>
                        <a:pt x="14400" y="0"/>
                        <a:pt x="21600" y="0"/>
                      </a:cubicBezTo>
                      <a:cubicBezTo>
                        <a:pt x="14400" y="10800"/>
                        <a:pt x="14400" y="10800"/>
                        <a:pt x="14400" y="108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695" name="Freeform 384"/>
                <p:cNvSpPr/>
                <p:nvPr/>
              </p:nvSpPr>
              <p:spPr>
                <a:xfrm>
                  <a:off x="13485" y="9139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8900" h="21600" fill="norm" stroke="1" extrusionOk="0">
                      <a:moveTo>
                        <a:pt x="17280" y="10800"/>
                      </a:moveTo>
                      <a:cubicBezTo>
                        <a:pt x="17280" y="16200"/>
                        <a:pt x="17280" y="16200"/>
                        <a:pt x="12960" y="21600"/>
                      </a:cubicBezTo>
                      <a:cubicBezTo>
                        <a:pt x="12960" y="21600"/>
                        <a:pt x="8640" y="16200"/>
                        <a:pt x="8640" y="16200"/>
                      </a:cubicBezTo>
                      <a:cubicBezTo>
                        <a:pt x="4320" y="16200"/>
                        <a:pt x="4320" y="10800"/>
                        <a:pt x="0" y="10800"/>
                      </a:cubicBezTo>
                      <a:cubicBezTo>
                        <a:pt x="0" y="5400"/>
                        <a:pt x="0" y="5400"/>
                        <a:pt x="0" y="0"/>
                      </a:cubicBezTo>
                      <a:cubicBezTo>
                        <a:pt x="0" y="0"/>
                        <a:pt x="4320" y="0"/>
                        <a:pt x="4320" y="0"/>
                      </a:cubicBezTo>
                      <a:cubicBezTo>
                        <a:pt x="17280" y="0"/>
                        <a:pt x="21600" y="5400"/>
                        <a:pt x="17280" y="108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696" name="Freeform 385"/>
                <p:cNvSpPr/>
                <p:nvPr/>
              </p:nvSpPr>
              <p:spPr>
                <a:xfrm>
                  <a:off x="15112" y="108490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0800" y="0"/>
                      </a:moveTo>
                      <a:cubicBezTo>
                        <a:pt x="10800" y="0"/>
                        <a:pt x="21600" y="0"/>
                        <a:pt x="21600" y="10800"/>
                      </a:cubicBezTo>
                      <a:cubicBezTo>
                        <a:pt x="21600" y="10800"/>
                        <a:pt x="10800" y="21600"/>
                        <a:pt x="10800" y="21600"/>
                      </a:cubicBezTo>
                      <a:cubicBezTo>
                        <a:pt x="10800" y="21600"/>
                        <a:pt x="10800" y="10800"/>
                        <a:pt x="0" y="10800"/>
                      </a:cubicBezTo>
                      <a:cubicBezTo>
                        <a:pt x="0" y="10800"/>
                        <a:pt x="10800" y="0"/>
                        <a:pt x="108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697" name="Freeform 386"/>
                <p:cNvSpPr/>
                <p:nvPr/>
              </p:nvSpPr>
              <p:spPr>
                <a:xfrm>
                  <a:off x="13568" y="13661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3086" y="7200"/>
                      </a:moveTo>
                      <a:cubicBezTo>
                        <a:pt x="3086" y="7200"/>
                        <a:pt x="0" y="4800"/>
                        <a:pt x="0" y="2400"/>
                      </a:cubicBezTo>
                      <a:cubicBezTo>
                        <a:pt x="0" y="2400"/>
                        <a:pt x="3086" y="0"/>
                        <a:pt x="3086" y="0"/>
                      </a:cubicBezTo>
                      <a:cubicBezTo>
                        <a:pt x="9257" y="0"/>
                        <a:pt x="12343" y="0"/>
                        <a:pt x="12343" y="4800"/>
                      </a:cubicBezTo>
                      <a:cubicBezTo>
                        <a:pt x="9257" y="7200"/>
                        <a:pt x="12343" y="9600"/>
                        <a:pt x="15429" y="9600"/>
                      </a:cubicBezTo>
                      <a:cubicBezTo>
                        <a:pt x="21600" y="12000"/>
                        <a:pt x="21600" y="14400"/>
                        <a:pt x="21600" y="16800"/>
                      </a:cubicBezTo>
                      <a:cubicBezTo>
                        <a:pt x="21600" y="16800"/>
                        <a:pt x="21600" y="19200"/>
                        <a:pt x="18514" y="21600"/>
                      </a:cubicBezTo>
                      <a:cubicBezTo>
                        <a:pt x="18514" y="21600"/>
                        <a:pt x="15429" y="19200"/>
                        <a:pt x="12343" y="19200"/>
                      </a:cubicBezTo>
                      <a:cubicBezTo>
                        <a:pt x="12343" y="19200"/>
                        <a:pt x="12343" y="16800"/>
                        <a:pt x="12343" y="16800"/>
                      </a:cubicBezTo>
                      <a:cubicBezTo>
                        <a:pt x="12343" y="12000"/>
                        <a:pt x="9257" y="9600"/>
                        <a:pt x="3086" y="72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698" name="Freeform 387"/>
                <p:cNvSpPr/>
                <p:nvPr/>
              </p:nvSpPr>
              <p:spPr>
                <a:xfrm>
                  <a:off x="16657" y="69488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0194" fill="norm" stroke="1" extrusionOk="0">
                      <a:moveTo>
                        <a:pt x="21600" y="0"/>
                      </a:moveTo>
                      <a:cubicBezTo>
                        <a:pt x="21600" y="0"/>
                        <a:pt x="21600" y="2400"/>
                        <a:pt x="21600" y="4800"/>
                      </a:cubicBezTo>
                      <a:cubicBezTo>
                        <a:pt x="18514" y="9600"/>
                        <a:pt x="12343" y="12000"/>
                        <a:pt x="12343" y="16800"/>
                      </a:cubicBezTo>
                      <a:cubicBezTo>
                        <a:pt x="12343" y="19200"/>
                        <a:pt x="6171" y="21600"/>
                        <a:pt x="3086" y="19200"/>
                      </a:cubicBezTo>
                      <a:cubicBezTo>
                        <a:pt x="3086" y="19200"/>
                        <a:pt x="0" y="19200"/>
                        <a:pt x="0" y="19200"/>
                      </a:cubicBezTo>
                      <a:cubicBezTo>
                        <a:pt x="0" y="16800"/>
                        <a:pt x="0" y="14400"/>
                        <a:pt x="0" y="14400"/>
                      </a:cubicBezTo>
                      <a:cubicBezTo>
                        <a:pt x="0" y="7200"/>
                        <a:pt x="6171" y="4800"/>
                        <a:pt x="9257" y="0"/>
                      </a:cubicBezTo>
                      <a:cubicBezTo>
                        <a:pt x="12343" y="0"/>
                        <a:pt x="15429" y="0"/>
                        <a:pt x="216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699" name="Freeform 388"/>
                <p:cNvSpPr/>
                <p:nvPr/>
              </p:nvSpPr>
              <p:spPr>
                <a:xfrm>
                  <a:off x="14905" y="86376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294" h="20743" fill="norm" stroke="1" extrusionOk="0">
                      <a:moveTo>
                        <a:pt x="12690" y="12343"/>
                      </a:moveTo>
                      <a:cubicBezTo>
                        <a:pt x="11610" y="12343"/>
                        <a:pt x="10530" y="12343"/>
                        <a:pt x="10530" y="13886"/>
                      </a:cubicBezTo>
                      <a:cubicBezTo>
                        <a:pt x="9450" y="13886"/>
                        <a:pt x="8370" y="15429"/>
                        <a:pt x="8370" y="13886"/>
                      </a:cubicBezTo>
                      <a:cubicBezTo>
                        <a:pt x="7290" y="13886"/>
                        <a:pt x="7290" y="12343"/>
                        <a:pt x="6210" y="10800"/>
                      </a:cubicBezTo>
                      <a:cubicBezTo>
                        <a:pt x="6210" y="10800"/>
                        <a:pt x="6210" y="10800"/>
                        <a:pt x="6210" y="9257"/>
                      </a:cubicBezTo>
                      <a:cubicBezTo>
                        <a:pt x="7290" y="6171"/>
                        <a:pt x="7290" y="4629"/>
                        <a:pt x="4050" y="4629"/>
                      </a:cubicBezTo>
                      <a:cubicBezTo>
                        <a:pt x="2970" y="4629"/>
                        <a:pt x="1890" y="3086"/>
                        <a:pt x="810" y="1543"/>
                      </a:cubicBezTo>
                      <a:cubicBezTo>
                        <a:pt x="-270" y="1543"/>
                        <a:pt x="-270" y="0"/>
                        <a:pt x="810" y="0"/>
                      </a:cubicBezTo>
                      <a:cubicBezTo>
                        <a:pt x="1890" y="0"/>
                        <a:pt x="4050" y="0"/>
                        <a:pt x="4050" y="0"/>
                      </a:cubicBezTo>
                      <a:cubicBezTo>
                        <a:pt x="4050" y="0"/>
                        <a:pt x="4050" y="0"/>
                        <a:pt x="4050" y="0"/>
                      </a:cubicBezTo>
                      <a:cubicBezTo>
                        <a:pt x="4050" y="0"/>
                        <a:pt x="6210" y="0"/>
                        <a:pt x="7290" y="0"/>
                      </a:cubicBezTo>
                      <a:cubicBezTo>
                        <a:pt x="9450" y="0"/>
                        <a:pt x="10530" y="0"/>
                        <a:pt x="11610" y="3086"/>
                      </a:cubicBezTo>
                      <a:cubicBezTo>
                        <a:pt x="11610" y="4629"/>
                        <a:pt x="12690" y="4629"/>
                        <a:pt x="14850" y="4629"/>
                      </a:cubicBezTo>
                      <a:cubicBezTo>
                        <a:pt x="17010" y="4629"/>
                        <a:pt x="18090" y="4629"/>
                        <a:pt x="19170" y="9257"/>
                      </a:cubicBezTo>
                      <a:cubicBezTo>
                        <a:pt x="21330" y="13886"/>
                        <a:pt x="20250" y="15429"/>
                        <a:pt x="17010" y="18514"/>
                      </a:cubicBezTo>
                      <a:cubicBezTo>
                        <a:pt x="17010" y="18514"/>
                        <a:pt x="15930" y="20057"/>
                        <a:pt x="14850" y="20057"/>
                      </a:cubicBezTo>
                      <a:cubicBezTo>
                        <a:pt x="13770" y="21600"/>
                        <a:pt x="13770" y="20057"/>
                        <a:pt x="12690" y="20057"/>
                      </a:cubicBezTo>
                      <a:cubicBezTo>
                        <a:pt x="11610" y="18514"/>
                        <a:pt x="12690" y="18514"/>
                        <a:pt x="13770" y="18514"/>
                      </a:cubicBezTo>
                      <a:cubicBezTo>
                        <a:pt x="13770" y="16971"/>
                        <a:pt x="13770" y="16971"/>
                        <a:pt x="13770" y="16971"/>
                      </a:cubicBezTo>
                      <a:cubicBezTo>
                        <a:pt x="14850" y="15429"/>
                        <a:pt x="17010" y="13886"/>
                        <a:pt x="15930" y="12343"/>
                      </a:cubicBezTo>
                      <a:cubicBezTo>
                        <a:pt x="14850" y="12343"/>
                        <a:pt x="13770" y="12343"/>
                        <a:pt x="12690" y="12343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700" name="Freeform 389"/>
                <p:cNvSpPr/>
                <p:nvPr/>
              </p:nvSpPr>
              <p:spPr>
                <a:xfrm>
                  <a:off x="19267" y="52068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700" h="19600" fill="norm" stroke="1" extrusionOk="0">
                      <a:moveTo>
                        <a:pt x="20700" y="7200"/>
                      </a:moveTo>
                      <a:cubicBezTo>
                        <a:pt x="20700" y="10800"/>
                        <a:pt x="17100" y="10800"/>
                        <a:pt x="17100" y="10800"/>
                      </a:cubicBezTo>
                      <a:cubicBezTo>
                        <a:pt x="13500" y="14400"/>
                        <a:pt x="13500" y="14400"/>
                        <a:pt x="9900" y="18000"/>
                      </a:cubicBezTo>
                      <a:cubicBezTo>
                        <a:pt x="6300" y="18000"/>
                        <a:pt x="2700" y="21600"/>
                        <a:pt x="2700" y="18000"/>
                      </a:cubicBezTo>
                      <a:cubicBezTo>
                        <a:pt x="-900" y="14400"/>
                        <a:pt x="-900" y="10800"/>
                        <a:pt x="2700" y="7200"/>
                      </a:cubicBezTo>
                      <a:cubicBezTo>
                        <a:pt x="6300" y="3600"/>
                        <a:pt x="9900" y="3600"/>
                        <a:pt x="9900" y="0"/>
                      </a:cubicBezTo>
                      <a:cubicBezTo>
                        <a:pt x="13500" y="0"/>
                        <a:pt x="20700" y="3600"/>
                        <a:pt x="20700" y="72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701" name="Freeform 390"/>
                <p:cNvSpPr/>
                <p:nvPr/>
              </p:nvSpPr>
              <p:spPr>
                <a:xfrm>
                  <a:off x="18570" y="9607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925" h="20006" fill="norm" stroke="1" extrusionOk="0">
                      <a:moveTo>
                        <a:pt x="0" y="14954"/>
                      </a:moveTo>
                      <a:cubicBezTo>
                        <a:pt x="0" y="13292"/>
                        <a:pt x="0" y="11631"/>
                        <a:pt x="0" y="9969"/>
                      </a:cubicBezTo>
                      <a:cubicBezTo>
                        <a:pt x="2700" y="8308"/>
                        <a:pt x="5400" y="4985"/>
                        <a:pt x="2700" y="3323"/>
                      </a:cubicBezTo>
                      <a:cubicBezTo>
                        <a:pt x="2700" y="3323"/>
                        <a:pt x="2700" y="1662"/>
                        <a:pt x="2700" y="1662"/>
                      </a:cubicBezTo>
                      <a:cubicBezTo>
                        <a:pt x="5400" y="0"/>
                        <a:pt x="8100" y="0"/>
                        <a:pt x="10800" y="0"/>
                      </a:cubicBezTo>
                      <a:cubicBezTo>
                        <a:pt x="16200" y="1662"/>
                        <a:pt x="13500" y="3323"/>
                        <a:pt x="13500" y="4985"/>
                      </a:cubicBezTo>
                      <a:cubicBezTo>
                        <a:pt x="13500" y="8308"/>
                        <a:pt x="16200" y="9969"/>
                        <a:pt x="18900" y="11631"/>
                      </a:cubicBezTo>
                      <a:cubicBezTo>
                        <a:pt x="21600" y="13292"/>
                        <a:pt x="21600" y="14954"/>
                        <a:pt x="18900" y="16615"/>
                      </a:cubicBezTo>
                      <a:cubicBezTo>
                        <a:pt x="16200" y="16615"/>
                        <a:pt x="13500" y="18277"/>
                        <a:pt x="10800" y="18277"/>
                      </a:cubicBezTo>
                      <a:cubicBezTo>
                        <a:pt x="2700" y="21600"/>
                        <a:pt x="0" y="19938"/>
                        <a:pt x="0" y="14954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702" name="Freeform 391"/>
                <p:cNvSpPr/>
                <p:nvPr/>
              </p:nvSpPr>
              <p:spPr>
                <a:xfrm>
                  <a:off x="20407" y="101320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0800" y="21600"/>
                      </a:moveTo>
                      <a:cubicBezTo>
                        <a:pt x="10800" y="21600"/>
                        <a:pt x="0" y="21600"/>
                        <a:pt x="0" y="10800"/>
                      </a:cubicBezTo>
                      <a:cubicBezTo>
                        <a:pt x="0" y="10800"/>
                        <a:pt x="10800" y="10800"/>
                        <a:pt x="10800" y="0"/>
                      </a:cubicBezTo>
                      <a:cubicBezTo>
                        <a:pt x="21600" y="10800"/>
                        <a:pt x="21600" y="10800"/>
                        <a:pt x="21600" y="10800"/>
                      </a:cubicBezTo>
                      <a:cubicBezTo>
                        <a:pt x="21600" y="21600"/>
                        <a:pt x="10800" y="21600"/>
                        <a:pt x="1080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703" name="Freeform 392"/>
                <p:cNvSpPr/>
                <p:nvPr/>
              </p:nvSpPr>
              <p:spPr>
                <a:xfrm>
                  <a:off x="20738" y="125588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4400" y="21600"/>
                      </a:moveTo>
                      <a:cubicBezTo>
                        <a:pt x="7200" y="21600"/>
                        <a:pt x="7200" y="10800"/>
                        <a:pt x="0" y="10800"/>
                      </a:cubicBezTo>
                      <a:cubicBezTo>
                        <a:pt x="7200" y="0"/>
                        <a:pt x="7200" y="0"/>
                        <a:pt x="14400" y="0"/>
                      </a:cubicBezTo>
                      <a:cubicBezTo>
                        <a:pt x="14400" y="0"/>
                        <a:pt x="21600" y="10800"/>
                        <a:pt x="21600" y="10800"/>
                      </a:cubicBezTo>
                      <a:cubicBezTo>
                        <a:pt x="21600" y="21600"/>
                        <a:pt x="14400" y="21600"/>
                        <a:pt x="1440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704" name="Freeform 393"/>
                <p:cNvSpPr/>
                <p:nvPr/>
              </p:nvSpPr>
              <p:spPr>
                <a:xfrm>
                  <a:off x="19635" y="117646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17280"/>
                      </a:moveTo>
                      <a:cubicBezTo>
                        <a:pt x="0" y="12960"/>
                        <a:pt x="0" y="12960"/>
                        <a:pt x="0" y="8640"/>
                      </a:cubicBezTo>
                      <a:cubicBezTo>
                        <a:pt x="4800" y="0"/>
                        <a:pt x="12000" y="0"/>
                        <a:pt x="19200" y="0"/>
                      </a:cubicBezTo>
                      <a:cubicBezTo>
                        <a:pt x="19200" y="0"/>
                        <a:pt x="21600" y="4320"/>
                        <a:pt x="21600" y="4320"/>
                      </a:cubicBezTo>
                      <a:cubicBezTo>
                        <a:pt x="19200" y="8640"/>
                        <a:pt x="19200" y="12960"/>
                        <a:pt x="19200" y="21600"/>
                      </a:cubicBezTo>
                      <a:cubicBezTo>
                        <a:pt x="19200" y="21600"/>
                        <a:pt x="16800" y="21600"/>
                        <a:pt x="16800" y="21600"/>
                      </a:cubicBezTo>
                      <a:cubicBezTo>
                        <a:pt x="14400" y="21600"/>
                        <a:pt x="12000" y="21600"/>
                        <a:pt x="9600" y="21600"/>
                      </a:cubicBezTo>
                      <a:cubicBezTo>
                        <a:pt x="7200" y="21600"/>
                        <a:pt x="4800" y="21600"/>
                        <a:pt x="2400" y="21600"/>
                      </a:cubicBezTo>
                      <a:cubicBezTo>
                        <a:pt x="2400" y="21600"/>
                        <a:pt x="0" y="17280"/>
                        <a:pt x="0" y="1728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705" name="Freeform 394"/>
                <p:cNvSpPr/>
                <p:nvPr/>
              </p:nvSpPr>
              <p:spPr>
                <a:xfrm>
                  <a:off x="21122" y="10617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600" h="21600" fill="norm" stroke="1" extrusionOk="0">
                      <a:moveTo>
                        <a:pt x="1600" y="16200"/>
                      </a:moveTo>
                      <a:cubicBezTo>
                        <a:pt x="5200" y="5400"/>
                        <a:pt x="8800" y="5400"/>
                        <a:pt x="16000" y="0"/>
                      </a:cubicBezTo>
                      <a:cubicBezTo>
                        <a:pt x="19600" y="0"/>
                        <a:pt x="19600" y="0"/>
                        <a:pt x="19600" y="10800"/>
                      </a:cubicBezTo>
                      <a:cubicBezTo>
                        <a:pt x="19600" y="10800"/>
                        <a:pt x="19600" y="10800"/>
                        <a:pt x="19600" y="10800"/>
                      </a:cubicBezTo>
                      <a:cubicBezTo>
                        <a:pt x="16000" y="16200"/>
                        <a:pt x="12400" y="21600"/>
                        <a:pt x="8800" y="21600"/>
                      </a:cubicBezTo>
                      <a:cubicBezTo>
                        <a:pt x="8800" y="21600"/>
                        <a:pt x="5200" y="21600"/>
                        <a:pt x="1600" y="21600"/>
                      </a:cubicBezTo>
                      <a:cubicBezTo>
                        <a:pt x="1600" y="21600"/>
                        <a:pt x="-2000" y="16200"/>
                        <a:pt x="1600" y="162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706" name="Freeform 395"/>
                <p:cNvSpPr/>
                <p:nvPr/>
              </p:nvSpPr>
              <p:spPr>
                <a:xfrm>
                  <a:off x="21290" y="8028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0520" fill="norm" stroke="1" extrusionOk="0">
                      <a:moveTo>
                        <a:pt x="15429" y="17280"/>
                      </a:moveTo>
                      <a:cubicBezTo>
                        <a:pt x="12343" y="21600"/>
                        <a:pt x="9257" y="21600"/>
                        <a:pt x="9257" y="17280"/>
                      </a:cubicBezTo>
                      <a:cubicBezTo>
                        <a:pt x="9257" y="17280"/>
                        <a:pt x="6171" y="17280"/>
                        <a:pt x="6171" y="17280"/>
                      </a:cubicBezTo>
                      <a:cubicBezTo>
                        <a:pt x="3086" y="17280"/>
                        <a:pt x="0" y="17280"/>
                        <a:pt x="0" y="8640"/>
                      </a:cubicBezTo>
                      <a:cubicBezTo>
                        <a:pt x="0" y="4320"/>
                        <a:pt x="6171" y="0"/>
                        <a:pt x="9257" y="0"/>
                      </a:cubicBezTo>
                      <a:cubicBezTo>
                        <a:pt x="12343" y="0"/>
                        <a:pt x="12343" y="0"/>
                        <a:pt x="12343" y="0"/>
                      </a:cubicBezTo>
                      <a:cubicBezTo>
                        <a:pt x="18514" y="0"/>
                        <a:pt x="21600" y="8640"/>
                        <a:pt x="21600" y="12960"/>
                      </a:cubicBezTo>
                      <a:cubicBezTo>
                        <a:pt x="21600" y="12960"/>
                        <a:pt x="18514" y="12960"/>
                        <a:pt x="15429" y="1728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707" name="Freeform 396"/>
                <p:cNvSpPr/>
                <p:nvPr/>
              </p:nvSpPr>
              <p:spPr>
                <a:xfrm>
                  <a:off x="22724" y="12990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9430" fill="norm" stroke="1" extrusionOk="0">
                      <a:moveTo>
                        <a:pt x="0" y="19430"/>
                      </a:moveTo>
                      <a:cubicBezTo>
                        <a:pt x="0" y="19430"/>
                        <a:pt x="0" y="14030"/>
                        <a:pt x="3600" y="14030"/>
                      </a:cubicBezTo>
                      <a:cubicBezTo>
                        <a:pt x="10800" y="-2170"/>
                        <a:pt x="10800" y="-2170"/>
                        <a:pt x="10800" y="3230"/>
                      </a:cubicBezTo>
                      <a:cubicBezTo>
                        <a:pt x="14400" y="8630"/>
                        <a:pt x="18000" y="8630"/>
                        <a:pt x="21600" y="14030"/>
                      </a:cubicBezTo>
                      <a:cubicBezTo>
                        <a:pt x="18000" y="19430"/>
                        <a:pt x="10800" y="19430"/>
                        <a:pt x="7200" y="19430"/>
                      </a:cubicBezTo>
                      <a:cubicBezTo>
                        <a:pt x="7200" y="19430"/>
                        <a:pt x="7200" y="19430"/>
                        <a:pt x="3600" y="19430"/>
                      </a:cubicBezTo>
                      <a:cubicBezTo>
                        <a:pt x="3600" y="19430"/>
                        <a:pt x="0" y="19430"/>
                        <a:pt x="0" y="1943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708" name="Freeform 397"/>
                <p:cNvSpPr/>
                <p:nvPr/>
              </p:nvSpPr>
              <p:spPr>
                <a:xfrm>
                  <a:off x="23386" y="112240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720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5400" y="0"/>
                        <a:pt x="16200" y="0"/>
                        <a:pt x="21600" y="7200"/>
                      </a:cubicBezTo>
                      <a:cubicBezTo>
                        <a:pt x="21600" y="7200"/>
                        <a:pt x="21600" y="14400"/>
                        <a:pt x="21600" y="21600"/>
                      </a:cubicBezTo>
                      <a:cubicBezTo>
                        <a:pt x="16200" y="21600"/>
                        <a:pt x="16200" y="21600"/>
                        <a:pt x="16200" y="21600"/>
                      </a:cubicBezTo>
                      <a:cubicBezTo>
                        <a:pt x="10800" y="21600"/>
                        <a:pt x="0" y="14400"/>
                        <a:pt x="0" y="72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709" name="Freeform 398"/>
                <p:cNvSpPr/>
                <p:nvPr/>
              </p:nvSpPr>
              <p:spPr>
                <a:xfrm>
                  <a:off x="24325" y="120970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600" h="18459" fill="norm" stroke="1" extrusionOk="0">
                      <a:moveTo>
                        <a:pt x="10800" y="17259"/>
                      </a:moveTo>
                      <a:cubicBezTo>
                        <a:pt x="7200" y="14559"/>
                        <a:pt x="7200" y="11859"/>
                        <a:pt x="3600" y="11859"/>
                      </a:cubicBezTo>
                      <a:cubicBezTo>
                        <a:pt x="3600" y="9159"/>
                        <a:pt x="0" y="6459"/>
                        <a:pt x="0" y="6459"/>
                      </a:cubicBezTo>
                      <a:cubicBezTo>
                        <a:pt x="0" y="1059"/>
                        <a:pt x="3600" y="-1641"/>
                        <a:pt x="7200" y="1059"/>
                      </a:cubicBezTo>
                      <a:cubicBezTo>
                        <a:pt x="10800" y="1059"/>
                        <a:pt x="10800" y="3759"/>
                        <a:pt x="10800" y="6459"/>
                      </a:cubicBezTo>
                      <a:cubicBezTo>
                        <a:pt x="10800" y="9159"/>
                        <a:pt x="14400" y="9159"/>
                        <a:pt x="18000" y="11859"/>
                      </a:cubicBezTo>
                      <a:cubicBezTo>
                        <a:pt x="21600" y="14559"/>
                        <a:pt x="18000" y="14559"/>
                        <a:pt x="18000" y="17259"/>
                      </a:cubicBezTo>
                      <a:cubicBezTo>
                        <a:pt x="14400" y="19959"/>
                        <a:pt x="10800" y="17259"/>
                        <a:pt x="10800" y="17259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710" name="Freeform 399"/>
                <p:cNvSpPr/>
                <p:nvPr/>
              </p:nvSpPr>
              <p:spPr>
                <a:xfrm>
                  <a:off x="23716" y="89847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8514" y="15429"/>
                      </a:moveTo>
                      <a:cubicBezTo>
                        <a:pt x="15429" y="18514"/>
                        <a:pt x="12343" y="21600"/>
                        <a:pt x="9257" y="21600"/>
                      </a:cubicBezTo>
                      <a:cubicBezTo>
                        <a:pt x="0" y="21600"/>
                        <a:pt x="0" y="18514"/>
                        <a:pt x="0" y="12343"/>
                      </a:cubicBezTo>
                      <a:cubicBezTo>
                        <a:pt x="3086" y="9257"/>
                        <a:pt x="6171" y="6171"/>
                        <a:pt x="6171" y="6171"/>
                      </a:cubicBezTo>
                      <a:cubicBezTo>
                        <a:pt x="9257" y="3086"/>
                        <a:pt x="12343" y="3086"/>
                        <a:pt x="15429" y="0"/>
                      </a:cubicBezTo>
                      <a:cubicBezTo>
                        <a:pt x="15429" y="3086"/>
                        <a:pt x="21600" y="6171"/>
                        <a:pt x="21600" y="12343"/>
                      </a:cubicBezTo>
                      <a:cubicBezTo>
                        <a:pt x="21600" y="15429"/>
                        <a:pt x="21600" y="15429"/>
                        <a:pt x="18514" y="15429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711" name="Freeform 400"/>
                <p:cNvSpPr/>
                <p:nvPr/>
              </p:nvSpPr>
              <p:spPr>
                <a:xfrm>
                  <a:off x="26364" y="11621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10800"/>
                      </a:moveTo>
                      <a:cubicBezTo>
                        <a:pt x="0" y="10800"/>
                        <a:pt x="10800" y="0"/>
                        <a:pt x="10800" y="0"/>
                      </a:cubicBezTo>
                      <a:cubicBezTo>
                        <a:pt x="10800" y="0"/>
                        <a:pt x="21600" y="10800"/>
                        <a:pt x="21600" y="10800"/>
                      </a:cubicBezTo>
                      <a:cubicBezTo>
                        <a:pt x="21600" y="21600"/>
                        <a:pt x="10800" y="21600"/>
                        <a:pt x="10800" y="21600"/>
                      </a:cubicBezTo>
                      <a:cubicBezTo>
                        <a:pt x="10800" y="21600"/>
                        <a:pt x="0" y="10800"/>
                        <a:pt x="0" y="108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712" name="Freeform 401"/>
                <p:cNvSpPr/>
                <p:nvPr/>
              </p:nvSpPr>
              <p:spPr>
                <a:xfrm>
                  <a:off x="25322" y="6348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200" h="21600" fill="norm" stroke="1" extrusionOk="0">
                      <a:moveTo>
                        <a:pt x="4320" y="0"/>
                      </a:moveTo>
                      <a:cubicBezTo>
                        <a:pt x="8640" y="0"/>
                        <a:pt x="8640" y="3600"/>
                        <a:pt x="8640" y="3600"/>
                      </a:cubicBezTo>
                      <a:cubicBezTo>
                        <a:pt x="8640" y="7200"/>
                        <a:pt x="12960" y="10800"/>
                        <a:pt x="17280" y="14400"/>
                      </a:cubicBezTo>
                      <a:cubicBezTo>
                        <a:pt x="17280" y="14400"/>
                        <a:pt x="21600" y="18000"/>
                        <a:pt x="17280" y="18000"/>
                      </a:cubicBezTo>
                      <a:cubicBezTo>
                        <a:pt x="17280" y="18000"/>
                        <a:pt x="12960" y="21600"/>
                        <a:pt x="12960" y="21600"/>
                      </a:cubicBezTo>
                      <a:cubicBezTo>
                        <a:pt x="12960" y="21600"/>
                        <a:pt x="8640" y="18000"/>
                        <a:pt x="8640" y="18000"/>
                      </a:cubicBezTo>
                      <a:cubicBezTo>
                        <a:pt x="12960" y="14400"/>
                        <a:pt x="4320" y="10800"/>
                        <a:pt x="0" y="7200"/>
                      </a:cubicBezTo>
                      <a:cubicBezTo>
                        <a:pt x="0" y="7200"/>
                        <a:pt x="0" y="3600"/>
                        <a:pt x="0" y="3600"/>
                      </a:cubicBezTo>
                      <a:cubicBezTo>
                        <a:pt x="0" y="3600"/>
                        <a:pt x="4320" y="0"/>
                        <a:pt x="432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713" name="Freeform 402"/>
                <p:cNvSpPr/>
                <p:nvPr/>
              </p:nvSpPr>
              <p:spPr>
                <a:xfrm>
                  <a:off x="22907" y="7385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443" h="21600" fill="norm" stroke="1" extrusionOk="0">
                      <a:moveTo>
                        <a:pt x="8486" y="5891"/>
                      </a:moveTo>
                      <a:cubicBezTo>
                        <a:pt x="10029" y="5891"/>
                        <a:pt x="13115" y="3927"/>
                        <a:pt x="14658" y="1964"/>
                      </a:cubicBezTo>
                      <a:cubicBezTo>
                        <a:pt x="14658" y="1964"/>
                        <a:pt x="16200" y="1964"/>
                        <a:pt x="16200" y="0"/>
                      </a:cubicBezTo>
                      <a:cubicBezTo>
                        <a:pt x="17743" y="0"/>
                        <a:pt x="19286" y="0"/>
                        <a:pt x="19286" y="1964"/>
                      </a:cubicBezTo>
                      <a:cubicBezTo>
                        <a:pt x="20829" y="1964"/>
                        <a:pt x="20829" y="3927"/>
                        <a:pt x="19286" y="5891"/>
                      </a:cubicBezTo>
                      <a:cubicBezTo>
                        <a:pt x="19286" y="5891"/>
                        <a:pt x="19286" y="7855"/>
                        <a:pt x="19286" y="7855"/>
                      </a:cubicBezTo>
                      <a:cubicBezTo>
                        <a:pt x="14658" y="9818"/>
                        <a:pt x="13115" y="13745"/>
                        <a:pt x="11572" y="17673"/>
                      </a:cubicBezTo>
                      <a:cubicBezTo>
                        <a:pt x="10029" y="21600"/>
                        <a:pt x="10029" y="21600"/>
                        <a:pt x="6943" y="21600"/>
                      </a:cubicBezTo>
                      <a:cubicBezTo>
                        <a:pt x="5400" y="19636"/>
                        <a:pt x="3858" y="19636"/>
                        <a:pt x="2315" y="17673"/>
                      </a:cubicBezTo>
                      <a:cubicBezTo>
                        <a:pt x="-771" y="17673"/>
                        <a:pt x="-771" y="11782"/>
                        <a:pt x="2315" y="11782"/>
                      </a:cubicBezTo>
                      <a:cubicBezTo>
                        <a:pt x="5400" y="11782"/>
                        <a:pt x="6943" y="7855"/>
                        <a:pt x="8486" y="589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714" name="Freeform 403"/>
                <p:cNvSpPr/>
                <p:nvPr/>
              </p:nvSpPr>
              <p:spPr>
                <a:xfrm>
                  <a:off x="26564" y="132207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7957" h="21600" fill="norm" stroke="1" extrusionOk="0">
                      <a:moveTo>
                        <a:pt x="1372" y="13500"/>
                      </a:moveTo>
                      <a:cubicBezTo>
                        <a:pt x="1372" y="8100"/>
                        <a:pt x="4457" y="8100"/>
                        <a:pt x="1372" y="5400"/>
                      </a:cubicBezTo>
                      <a:cubicBezTo>
                        <a:pt x="-1714" y="5400"/>
                        <a:pt x="1372" y="2700"/>
                        <a:pt x="1372" y="0"/>
                      </a:cubicBezTo>
                      <a:cubicBezTo>
                        <a:pt x="1372" y="0"/>
                        <a:pt x="7543" y="0"/>
                        <a:pt x="10629" y="2700"/>
                      </a:cubicBezTo>
                      <a:cubicBezTo>
                        <a:pt x="10629" y="5400"/>
                        <a:pt x="13715" y="8100"/>
                        <a:pt x="16800" y="13500"/>
                      </a:cubicBezTo>
                      <a:cubicBezTo>
                        <a:pt x="19886" y="18900"/>
                        <a:pt x="16800" y="21600"/>
                        <a:pt x="7543" y="21600"/>
                      </a:cubicBezTo>
                      <a:cubicBezTo>
                        <a:pt x="4457" y="21600"/>
                        <a:pt x="-1714" y="16200"/>
                        <a:pt x="1372" y="135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715" name="Freeform 404"/>
                <p:cNvSpPr/>
                <p:nvPr/>
              </p:nvSpPr>
              <p:spPr>
                <a:xfrm>
                  <a:off x="26824" y="7969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135" h="21600" fill="norm" stroke="1" extrusionOk="0">
                      <a:moveTo>
                        <a:pt x="16049" y="12343"/>
                      </a:moveTo>
                      <a:cubicBezTo>
                        <a:pt x="16049" y="15429"/>
                        <a:pt x="12964" y="15429"/>
                        <a:pt x="12964" y="18514"/>
                      </a:cubicBezTo>
                      <a:cubicBezTo>
                        <a:pt x="12964" y="21600"/>
                        <a:pt x="3706" y="21600"/>
                        <a:pt x="3706" y="21600"/>
                      </a:cubicBezTo>
                      <a:cubicBezTo>
                        <a:pt x="621" y="18514"/>
                        <a:pt x="621" y="18514"/>
                        <a:pt x="621" y="15429"/>
                      </a:cubicBezTo>
                      <a:cubicBezTo>
                        <a:pt x="-2465" y="9257"/>
                        <a:pt x="6792" y="9257"/>
                        <a:pt x="9878" y="6171"/>
                      </a:cubicBezTo>
                      <a:cubicBezTo>
                        <a:pt x="9878" y="3086"/>
                        <a:pt x="12964" y="0"/>
                        <a:pt x="19135" y="0"/>
                      </a:cubicBezTo>
                      <a:cubicBezTo>
                        <a:pt x="19135" y="3086"/>
                        <a:pt x="19135" y="9257"/>
                        <a:pt x="16049" y="12343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716" name="Freeform 405"/>
                <p:cNvSpPr/>
                <p:nvPr/>
              </p:nvSpPr>
              <p:spPr>
                <a:xfrm>
                  <a:off x="28129" y="91281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0800" y="0"/>
                      </a:moveTo>
                      <a:cubicBezTo>
                        <a:pt x="10800" y="10800"/>
                        <a:pt x="21600" y="10800"/>
                        <a:pt x="21600" y="10800"/>
                      </a:cubicBezTo>
                      <a:cubicBezTo>
                        <a:pt x="21600" y="10800"/>
                        <a:pt x="21600" y="21600"/>
                        <a:pt x="10800" y="21600"/>
                      </a:cubicBezTo>
                      <a:cubicBezTo>
                        <a:pt x="10800" y="21600"/>
                        <a:pt x="10800" y="21600"/>
                        <a:pt x="0" y="10800"/>
                      </a:cubicBezTo>
                      <a:cubicBezTo>
                        <a:pt x="0" y="10800"/>
                        <a:pt x="10800" y="10800"/>
                        <a:pt x="108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717" name="Freeform 406"/>
                <p:cNvSpPr/>
                <p:nvPr/>
              </p:nvSpPr>
              <p:spPr>
                <a:xfrm>
                  <a:off x="27084" y="4135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100" h="18437" fill="norm" stroke="1" extrusionOk="0">
                      <a:moveTo>
                        <a:pt x="20100" y="5400"/>
                      </a:moveTo>
                      <a:cubicBezTo>
                        <a:pt x="20100" y="5400"/>
                        <a:pt x="20100" y="10800"/>
                        <a:pt x="20100" y="10800"/>
                      </a:cubicBezTo>
                      <a:cubicBezTo>
                        <a:pt x="17400" y="16200"/>
                        <a:pt x="12000" y="21600"/>
                        <a:pt x="6600" y="16200"/>
                      </a:cubicBezTo>
                      <a:cubicBezTo>
                        <a:pt x="6600" y="16200"/>
                        <a:pt x="6600" y="16200"/>
                        <a:pt x="6600" y="16200"/>
                      </a:cubicBezTo>
                      <a:cubicBezTo>
                        <a:pt x="6600" y="16200"/>
                        <a:pt x="3900" y="16200"/>
                        <a:pt x="3900" y="16200"/>
                      </a:cubicBezTo>
                      <a:cubicBezTo>
                        <a:pt x="1200" y="16200"/>
                        <a:pt x="-1500" y="16200"/>
                        <a:pt x="1200" y="10800"/>
                      </a:cubicBezTo>
                      <a:cubicBezTo>
                        <a:pt x="1200" y="10800"/>
                        <a:pt x="-1500" y="5400"/>
                        <a:pt x="1200" y="5400"/>
                      </a:cubicBezTo>
                      <a:cubicBezTo>
                        <a:pt x="3900" y="5400"/>
                        <a:pt x="3900" y="0"/>
                        <a:pt x="6600" y="0"/>
                      </a:cubicBezTo>
                      <a:cubicBezTo>
                        <a:pt x="9300" y="0"/>
                        <a:pt x="14700" y="0"/>
                        <a:pt x="20100" y="54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718" name="Freeform 407"/>
                <p:cNvSpPr/>
                <p:nvPr/>
              </p:nvSpPr>
              <p:spPr>
                <a:xfrm>
                  <a:off x="27798" y="107607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2960" y="21600"/>
                      </a:moveTo>
                      <a:cubicBezTo>
                        <a:pt x="8640" y="21600"/>
                        <a:pt x="0" y="8640"/>
                        <a:pt x="0" y="4320"/>
                      </a:cubicBezTo>
                      <a:cubicBezTo>
                        <a:pt x="0" y="4320"/>
                        <a:pt x="4320" y="0"/>
                        <a:pt x="8640" y="0"/>
                      </a:cubicBezTo>
                      <a:cubicBezTo>
                        <a:pt x="17280" y="0"/>
                        <a:pt x="21600" y="4320"/>
                        <a:pt x="21600" y="8640"/>
                      </a:cubicBezTo>
                      <a:cubicBezTo>
                        <a:pt x="21600" y="17280"/>
                        <a:pt x="17280" y="21600"/>
                        <a:pt x="1296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719" name="Freeform 408"/>
                <p:cNvSpPr/>
                <p:nvPr/>
              </p:nvSpPr>
              <p:spPr>
                <a:xfrm>
                  <a:off x="29342" y="4535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5600" fill="norm" stroke="1" extrusionOk="0">
                      <a:moveTo>
                        <a:pt x="21600" y="4800"/>
                      </a:moveTo>
                      <a:cubicBezTo>
                        <a:pt x="10800" y="15600"/>
                        <a:pt x="10800" y="15600"/>
                        <a:pt x="10800" y="15600"/>
                      </a:cubicBezTo>
                      <a:cubicBezTo>
                        <a:pt x="10800" y="15600"/>
                        <a:pt x="0" y="4800"/>
                        <a:pt x="0" y="4800"/>
                      </a:cubicBezTo>
                      <a:cubicBezTo>
                        <a:pt x="0" y="4800"/>
                        <a:pt x="10800" y="-6000"/>
                        <a:pt x="10800" y="4800"/>
                      </a:cubicBezTo>
                      <a:cubicBezTo>
                        <a:pt x="10800" y="4800"/>
                        <a:pt x="21600" y="4800"/>
                        <a:pt x="21600" y="48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720" name="Freeform 409"/>
                <p:cNvSpPr/>
                <p:nvPr/>
              </p:nvSpPr>
              <p:spPr>
                <a:xfrm>
                  <a:off x="6129" y="-1"/>
                  <a:ext cx="30520" cy="65643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496" h="21422" fill="norm" stroke="1" extrusionOk="0">
                      <a:moveTo>
                        <a:pt x="4569" y="18722"/>
                      </a:moveTo>
                      <a:cubicBezTo>
                        <a:pt x="2908" y="19686"/>
                        <a:pt x="1662" y="20458"/>
                        <a:pt x="0" y="21422"/>
                      </a:cubicBezTo>
                      <a:cubicBezTo>
                        <a:pt x="0" y="1365"/>
                        <a:pt x="0" y="1365"/>
                        <a:pt x="0" y="1365"/>
                      </a:cubicBezTo>
                      <a:cubicBezTo>
                        <a:pt x="1246" y="979"/>
                        <a:pt x="2492" y="401"/>
                        <a:pt x="3323" y="15"/>
                      </a:cubicBezTo>
                      <a:cubicBezTo>
                        <a:pt x="3323" y="-178"/>
                        <a:pt x="5400" y="1558"/>
                        <a:pt x="6231" y="2329"/>
                      </a:cubicBezTo>
                      <a:cubicBezTo>
                        <a:pt x="7477" y="2908"/>
                        <a:pt x="8308" y="3679"/>
                        <a:pt x="9138" y="4451"/>
                      </a:cubicBezTo>
                      <a:cubicBezTo>
                        <a:pt x="9554" y="4643"/>
                        <a:pt x="10385" y="4836"/>
                        <a:pt x="10800" y="5029"/>
                      </a:cubicBezTo>
                      <a:cubicBezTo>
                        <a:pt x="14538" y="6186"/>
                        <a:pt x="17862" y="7151"/>
                        <a:pt x="21185" y="8115"/>
                      </a:cubicBezTo>
                      <a:cubicBezTo>
                        <a:pt x="21600" y="8308"/>
                        <a:pt x="21600" y="8308"/>
                        <a:pt x="21185" y="8501"/>
                      </a:cubicBezTo>
                      <a:cubicBezTo>
                        <a:pt x="20354" y="9272"/>
                        <a:pt x="19108" y="10043"/>
                        <a:pt x="17862" y="10622"/>
                      </a:cubicBezTo>
                      <a:cubicBezTo>
                        <a:pt x="17031" y="11201"/>
                        <a:pt x="15785" y="11779"/>
                        <a:pt x="14954" y="12551"/>
                      </a:cubicBezTo>
                      <a:cubicBezTo>
                        <a:pt x="14954" y="12551"/>
                        <a:pt x="14954" y="12743"/>
                        <a:pt x="14538" y="12743"/>
                      </a:cubicBezTo>
                      <a:cubicBezTo>
                        <a:pt x="13708" y="13322"/>
                        <a:pt x="12462" y="13901"/>
                        <a:pt x="11215" y="14479"/>
                      </a:cubicBezTo>
                      <a:cubicBezTo>
                        <a:pt x="9969" y="15251"/>
                        <a:pt x="9138" y="15829"/>
                        <a:pt x="7892" y="16601"/>
                      </a:cubicBezTo>
                      <a:cubicBezTo>
                        <a:pt x="6646" y="17372"/>
                        <a:pt x="5815" y="17951"/>
                        <a:pt x="4569" y="18722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721" name="Freeform 410"/>
                <p:cNvSpPr/>
                <p:nvPr/>
              </p:nvSpPr>
              <p:spPr>
                <a:xfrm>
                  <a:off x="29161" y="11130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8514" h="19200" fill="norm" stroke="1" extrusionOk="0">
                      <a:moveTo>
                        <a:pt x="772" y="14880"/>
                      </a:moveTo>
                      <a:cubicBezTo>
                        <a:pt x="772" y="10560"/>
                        <a:pt x="-2314" y="6240"/>
                        <a:pt x="3857" y="1920"/>
                      </a:cubicBezTo>
                      <a:cubicBezTo>
                        <a:pt x="6943" y="-2400"/>
                        <a:pt x="10029" y="1920"/>
                        <a:pt x="16200" y="1920"/>
                      </a:cubicBezTo>
                      <a:cubicBezTo>
                        <a:pt x="19286" y="6240"/>
                        <a:pt x="19286" y="10560"/>
                        <a:pt x="16200" y="14880"/>
                      </a:cubicBezTo>
                      <a:cubicBezTo>
                        <a:pt x="13115" y="14880"/>
                        <a:pt x="10029" y="14880"/>
                        <a:pt x="6943" y="19200"/>
                      </a:cubicBezTo>
                      <a:cubicBezTo>
                        <a:pt x="3857" y="14880"/>
                        <a:pt x="772" y="19200"/>
                        <a:pt x="772" y="1488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722" name="Freeform 411"/>
                <p:cNvSpPr/>
                <p:nvPr/>
              </p:nvSpPr>
              <p:spPr>
                <a:xfrm>
                  <a:off x="30958" y="7627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4912" h="21600" fill="norm" stroke="1" extrusionOk="0">
                      <a:moveTo>
                        <a:pt x="2982" y="0"/>
                      </a:moveTo>
                      <a:cubicBezTo>
                        <a:pt x="17382" y="14400"/>
                        <a:pt x="17382" y="21600"/>
                        <a:pt x="10182" y="21600"/>
                      </a:cubicBezTo>
                      <a:cubicBezTo>
                        <a:pt x="2982" y="21600"/>
                        <a:pt x="-4218" y="14400"/>
                        <a:pt x="2982" y="7200"/>
                      </a:cubicBezTo>
                      <a:cubicBezTo>
                        <a:pt x="2982" y="7200"/>
                        <a:pt x="2982" y="0"/>
                        <a:pt x="298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723" name="Freeform 412"/>
                <p:cNvSpPr/>
                <p:nvPr/>
              </p:nvSpPr>
              <p:spPr>
                <a:xfrm>
                  <a:off x="31328" y="85986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7200" y="21600"/>
                      </a:moveTo>
                      <a:cubicBezTo>
                        <a:pt x="7200" y="21600"/>
                        <a:pt x="0" y="10800"/>
                        <a:pt x="0" y="10800"/>
                      </a:cubicBezTo>
                      <a:cubicBezTo>
                        <a:pt x="0" y="0"/>
                        <a:pt x="7200" y="0"/>
                        <a:pt x="7200" y="0"/>
                      </a:cubicBezTo>
                      <a:cubicBezTo>
                        <a:pt x="14400" y="0"/>
                        <a:pt x="14400" y="0"/>
                        <a:pt x="21600" y="10800"/>
                      </a:cubicBezTo>
                      <a:cubicBezTo>
                        <a:pt x="14400" y="10800"/>
                        <a:pt x="14400" y="21600"/>
                        <a:pt x="720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724" name="Freeform 413"/>
                <p:cNvSpPr/>
                <p:nvPr/>
              </p:nvSpPr>
              <p:spPr>
                <a:xfrm>
                  <a:off x="31107" y="6697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9069" fill="norm" stroke="1" extrusionOk="0">
                      <a:moveTo>
                        <a:pt x="10800" y="1789"/>
                      </a:moveTo>
                      <a:cubicBezTo>
                        <a:pt x="16200" y="6109"/>
                        <a:pt x="16200" y="6109"/>
                        <a:pt x="21600" y="10429"/>
                      </a:cubicBezTo>
                      <a:cubicBezTo>
                        <a:pt x="16200" y="14749"/>
                        <a:pt x="16200" y="19069"/>
                        <a:pt x="10800" y="19069"/>
                      </a:cubicBezTo>
                      <a:cubicBezTo>
                        <a:pt x="10800" y="14749"/>
                        <a:pt x="5400" y="14749"/>
                        <a:pt x="0" y="10429"/>
                      </a:cubicBezTo>
                      <a:cubicBezTo>
                        <a:pt x="0" y="10429"/>
                        <a:pt x="0" y="6109"/>
                        <a:pt x="0" y="6109"/>
                      </a:cubicBezTo>
                      <a:cubicBezTo>
                        <a:pt x="5400" y="1789"/>
                        <a:pt x="5400" y="-2531"/>
                        <a:pt x="10800" y="1789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725" name="Freeform 414"/>
                <p:cNvSpPr/>
                <p:nvPr/>
              </p:nvSpPr>
              <p:spPr>
                <a:xfrm>
                  <a:off x="31107" y="75948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21600"/>
                      </a:moveTo>
                      <a:cubicBezTo>
                        <a:pt x="10800" y="10800"/>
                        <a:pt x="0" y="1080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0800" y="0"/>
                        <a:pt x="21600" y="10800"/>
                        <a:pt x="2160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726" name="Freeform 415"/>
                <p:cNvSpPr/>
                <p:nvPr/>
              </p:nvSpPr>
              <p:spPr>
                <a:xfrm>
                  <a:off x="30225" y="7337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0829" fill="norm" stroke="1" extrusionOk="0">
                      <a:moveTo>
                        <a:pt x="17280" y="2315"/>
                      </a:moveTo>
                      <a:cubicBezTo>
                        <a:pt x="21600" y="5400"/>
                        <a:pt x="21600" y="8486"/>
                        <a:pt x="21600" y="11572"/>
                      </a:cubicBezTo>
                      <a:cubicBezTo>
                        <a:pt x="17280" y="14658"/>
                        <a:pt x="8640" y="14658"/>
                        <a:pt x="12960" y="20829"/>
                      </a:cubicBezTo>
                      <a:cubicBezTo>
                        <a:pt x="8640" y="20829"/>
                        <a:pt x="8640" y="20829"/>
                        <a:pt x="8640" y="20829"/>
                      </a:cubicBezTo>
                      <a:cubicBezTo>
                        <a:pt x="4320" y="14658"/>
                        <a:pt x="0" y="11572"/>
                        <a:pt x="0" y="8486"/>
                      </a:cubicBezTo>
                      <a:cubicBezTo>
                        <a:pt x="0" y="8486"/>
                        <a:pt x="4320" y="5400"/>
                        <a:pt x="8640" y="2315"/>
                      </a:cubicBezTo>
                      <a:cubicBezTo>
                        <a:pt x="12960" y="-771"/>
                        <a:pt x="12960" y="-771"/>
                        <a:pt x="17280" y="2315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727" name="Freeform 416"/>
                <p:cNvSpPr/>
                <p:nvPr/>
              </p:nvSpPr>
              <p:spPr>
                <a:xfrm>
                  <a:off x="33424" y="5642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10800"/>
                      </a:moveTo>
                      <a:cubicBezTo>
                        <a:pt x="21600" y="10800"/>
                        <a:pt x="10800" y="21600"/>
                        <a:pt x="10800" y="21600"/>
                      </a:cubicBezTo>
                      <a:cubicBezTo>
                        <a:pt x="10800" y="21600"/>
                        <a:pt x="0" y="10800"/>
                        <a:pt x="0" y="10800"/>
                      </a:cubicBezTo>
                      <a:cubicBezTo>
                        <a:pt x="0" y="0"/>
                        <a:pt x="0" y="0"/>
                        <a:pt x="10800" y="0"/>
                      </a:cubicBezTo>
                      <a:cubicBezTo>
                        <a:pt x="10800" y="0"/>
                        <a:pt x="21600" y="0"/>
                        <a:pt x="21600" y="108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728" name="Freeform 417"/>
                <p:cNvSpPr/>
                <p:nvPr/>
              </p:nvSpPr>
              <p:spPr>
                <a:xfrm>
                  <a:off x="32210" y="4671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7200"/>
                      </a:moveTo>
                      <a:cubicBezTo>
                        <a:pt x="21600" y="7200"/>
                        <a:pt x="21600" y="14400"/>
                        <a:pt x="21600" y="14400"/>
                      </a:cubicBezTo>
                      <a:cubicBezTo>
                        <a:pt x="14400" y="14400"/>
                        <a:pt x="10800" y="14400"/>
                        <a:pt x="3600" y="21600"/>
                      </a:cubicBezTo>
                      <a:cubicBezTo>
                        <a:pt x="3600" y="21600"/>
                        <a:pt x="3600" y="14400"/>
                        <a:pt x="0" y="14400"/>
                      </a:cubicBezTo>
                      <a:cubicBezTo>
                        <a:pt x="3600" y="14400"/>
                        <a:pt x="3600" y="14400"/>
                        <a:pt x="3600" y="7200"/>
                      </a:cubicBezTo>
                      <a:cubicBezTo>
                        <a:pt x="7200" y="7200"/>
                        <a:pt x="7200" y="7200"/>
                        <a:pt x="7200" y="7200"/>
                      </a:cubicBezTo>
                      <a:cubicBezTo>
                        <a:pt x="10800" y="7200"/>
                        <a:pt x="18000" y="7200"/>
                        <a:pt x="21600" y="0"/>
                      </a:cubicBezTo>
                      <a:cubicBezTo>
                        <a:pt x="21600" y="0"/>
                        <a:pt x="21600" y="0"/>
                        <a:pt x="21600" y="72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729" name="Oval 418"/>
                <p:cNvSpPr/>
                <p:nvPr/>
              </p:nvSpPr>
              <p:spPr>
                <a:xfrm>
                  <a:off x="34968" y="101540"/>
                  <a:ext cx="12701" cy="12701"/>
                </a:xfrm>
                <a:prstGeom prst="ellipse">
                  <a:avLst/>
                </a:pr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730" name="Freeform 419"/>
                <p:cNvSpPr/>
                <p:nvPr/>
              </p:nvSpPr>
              <p:spPr>
                <a:xfrm>
                  <a:off x="35189" y="8477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0"/>
                      </a:moveTo>
                      <a:cubicBezTo>
                        <a:pt x="0" y="0"/>
                        <a:pt x="10800" y="0"/>
                        <a:pt x="10800" y="0"/>
                      </a:cubicBezTo>
                      <a:cubicBezTo>
                        <a:pt x="10800" y="10800"/>
                        <a:pt x="10800" y="10800"/>
                        <a:pt x="21600" y="21600"/>
                      </a:cubicBezTo>
                      <a:cubicBezTo>
                        <a:pt x="10800" y="21600"/>
                        <a:pt x="10800" y="21600"/>
                        <a:pt x="10800" y="21600"/>
                      </a:cubicBezTo>
                      <a:cubicBezTo>
                        <a:pt x="10800" y="21600"/>
                        <a:pt x="10800" y="21600"/>
                        <a:pt x="10800" y="21600"/>
                      </a:cubicBezTo>
                      <a:cubicBezTo>
                        <a:pt x="10800" y="21600"/>
                        <a:pt x="0" y="10800"/>
                        <a:pt x="0" y="10800"/>
                      </a:cubicBezTo>
                      <a:cubicBezTo>
                        <a:pt x="0" y="1080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731" name="Freeform 420"/>
                <p:cNvSpPr/>
                <p:nvPr/>
              </p:nvSpPr>
              <p:spPr>
                <a:xfrm>
                  <a:off x="36402" y="110206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7382" fill="norm" stroke="1" extrusionOk="0">
                      <a:moveTo>
                        <a:pt x="21600" y="2982"/>
                      </a:moveTo>
                      <a:cubicBezTo>
                        <a:pt x="21600" y="17382"/>
                        <a:pt x="10800" y="17382"/>
                        <a:pt x="10800" y="17382"/>
                      </a:cubicBezTo>
                      <a:cubicBezTo>
                        <a:pt x="0" y="17382"/>
                        <a:pt x="0" y="10182"/>
                        <a:pt x="0" y="10182"/>
                      </a:cubicBezTo>
                      <a:cubicBezTo>
                        <a:pt x="0" y="2982"/>
                        <a:pt x="10800" y="-4218"/>
                        <a:pt x="10800" y="2982"/>
                      </a:cubicBezTo>
                      <a:cubicBezTo>
                        <a:pt x="21600" y="2982"/>
                        <a:pt x="21600" y="2982"/>
                        <a:pt x="21600" y="2982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732" name="Freeform 421"/>
                <p:cNvSpPr/>
                <p:nvPr/>
              </p:nvSpPr>
              <p:spPr>
                <a:xfrm>
                  <a:off x="35913" y="41641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491" h="21600" fill="norm" stroke="1" extrusionOk="0">
                      <a:moveTo>
                        <a:pt x="1491" y="16971"/>
                      </a:moveTo>
                      <a:cubicBezTo>
                        <a:pt x="5091" y="13886"/>
                        <a:pt x="1491" y="10800"/>
                        <a:pt x="5091" y="7714"/>
                      </a:cubicBezTo>
                      <a:cubicBezTo>
                        <a:pt x="5091" y="6171"/>
                        <a:pt x="5091" y="3086"/>
                        <a:pt x="5091" y="1543"/>
                      </a:cubicBezTo>
                      <a:cubicBezTo>
                        <a:pt x="5091" y="1543"/>
                        <a:pt x="5091" y="0"/>
                        <a:pt x="8691" y="0"/>
                      </a:cubicBezTo>
                      <a:cubicBezTo>
                        <a:pt x="8691" y="0"/>
                        <a:pt x="12291" y="0"/>
                        <a:pt x="12291" y="1543"/>
                      </a:cubicBezTo>
                      <a:cubicBezTo>
                        <a:pt x="15891" y="1543"/>
                        <a:pt x="15891" y="3086"/>
                        <a:pt x="15891" y="4629"/>
                      </a:cubicBezTo>
                      <a:cubicBezTo>
                        <a:pt x="15891" y="6171"/>
                        <a:pt x="15891" y="7714"/>
                        <a:pt x="15891" y="10800"/>
                      </a:cubicBezTo>
                      <a:cubicBezTo>
                        <a:pt x="15891" y="12343"/>
                        <a:pt x="19491" y="13886"/>
                        <a:pt x="19491" y="15429"/>
                      </a:cubicBezTo>
                      <a:cubicBezTo>
                        <a:pt x="19491" y="16971"/>
                        <a:pt x="19491" y="18514"/>
                        <a:pt x="15891" y="20057"/>
                      </a:cubicBezTo>
                      <a:cubicBezTo>
                        <a:pt x="15891" y="20057"/>
                        <a:pt x="15891" y="21600"/>
                        <a:pt x="15891" y="21600"/>
                      </a:cubicBezTo>
                      <a:cubicBezTo>
                        <a:pt x="12291" y="21600"/>
                        <a:pt x="8691" y="21600"/>
                        <a:pt x="5091" y="21600"/>
                      </a:cubicBezTo>
                      <a:cubicBezTo>
                        <a:pt x="1491" y="21600"/>
                        <a:pt x="-2109" y="18514"/>
                        <a:pt x="1491" y="1697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733" name="Freeform 422"/>
                <p:cNvSpPr/>
                <p:nvPr/>
              </p:nvSpPr>
              <p:spPr>
                <a:xfrm>
                  <a:off x="32641" y="125817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650" h="21164" fill="norm" stroke="1" extrusionOk="0">
                      <a:moveTo>
                        <a:pt x="3881" y="17788"/>
                      </a:moveTo>
                      <a:cubicBezTo>
                        <a:pt x="2745" y="17788"/>
                        <a:pt x="2745" y="17788"/>
                        <a:pt x="1608" y="17788"/>
                      </a:cubicBezTo>
                      <a:cubicBezTo>
                        <a:pt x="471" y="16518"/>
                        <a:pt x="-666" y="16518"/>
                        <a:pt x="471" y="15247"/>
                      </a:cubicBezTo>
                      <a:cubicBezTo>
                        <a:pt x="471" y="12706"/>
                        <a:pt x="1608" y="10165"/>
                        <a:pt x="2745" y="8894"/>
                      </a:cubicBezTo>
                      <a:cubicBezTo>
                        <a:pt x="3881" y="8894"/>
                        <a:pt x="3881" y="8894"/>
                        <a:pt x="5018" y="8894"/>
                      </a:cubicBezTo>
                      <a:cubicBezTo>
                        <a:pt x="5018" y="8894"/>
                        <a:pt x="6155" y="10165"/>
                        <a:pt x="6155" y="10165"/>
                      </a:cubicBezTo>
                      <a:cubicBezTo>
                        <a:pt x="7292" y="10165"/>
                        <a:pt x="7292" y="8894"/>
                        <a:pt x="7292" y="8894"/>
                      </a:cubicBezTo>
                      <a:cubicBezTo>
                        <a:pt x="7292" y="8894"/>
                        <a:pt x="7292" y="7624"/>
                        <a:pt x="7292" y="7624"/>
                      </a:cubicBezTo>
                      <a:cubicBezTo>
                        <a:pt x="7292" y="7624"/>
                        <a:pt x="7292" y="7624"/>
                        <a:pt x="7292" y="7624"/>
                      </a:cubicBezTo>
                      <a:cubicBezTo>
                        <a:pt x="6155" y="6353"/>
                        <a:pt x="3881" y="6353"/>
                        <a:pt x="5018" y="3812"/>
                      </a:cubicBezTo>
                      <a:cubicBezTo>
                        <a:pt x="6155" y="2541"/>
                        <a:pt x="7292" y="1271"/>
                        <a:pt x="8429" y="0"/>
                      </a:cubicBezTo>
                      <a:cubicBezTo>
                        <a:pt x="8429" y="0"/>
                        <a:pt x="9566" y="1271"/>
                        <a:pt x="9566" y="1271"/>
                      </a:cubicBezTo>
                      <a:cubicBezTo>
                        <a:pt x="11839" y="2541"/>
                        <a:pt x="11839" y="5082"/>
                        <a:pt x="11839" y="7624"/>
                      </a:cubicBezTo>
                      <a:cubicBezTo>
                        <a:pt x="11839" y="11435"/>
                        <a:pt x="12976" y="11435"/>
                        <a:pt x="15250" y="11435"/>
                      </a:cubicBezTo>
                      <a:cubicBezTo>
                        <a:pt x="17523" y="11435"/>
                        <a:pt x="18660" y="12706"/>
                        <a:pt x="19797" y="12706"/>
                      </a:cubicBezTo>
                      <a:cubicBezTo>
                        <a:pt x="20934" y="13976"/>
                        <a:pt x="20934" y="16518"/>
                        <a:pt x="19797" y="17788"/>
                      </a:cubicBezTo>
                      <a:cubicBezTo>
                        <a:pt x="18660" y="19059"/>
                        <a:pt x="17523" y="19059"/>
                        <a:pt x="16387" y="17788"/>
                      </a:cubicBezTo>
                      <a:cubicBezTo>
                        <a:pt x="14113" y="16518"/>
                        <a:pt x="12976" y="16518"/>
                        <a:pt x="11839" y="17788"/>
                      </a:cubicBezTo>
                      <a:cubicBezTo>
                        <a:pt x="10702" y="19059"/>
                        <a:pt x="10702" y="19059"/>
                        <a:pt x="9566" y="20329"/>
                      </a:cubicBezTo>
                      <a:cubicBezTo>
                        <a:pt x="8429" y="21600"/>
                        <a:pt x="8429" y="21600"/>
                        <a:pt x="6155" y="19059"/>
                      </a:cubicBezTo>
                      <a:cubicBezTo>
                        <a:pt x="6155" y="19059"/>
                        <a:pt x="5018" y="17788"/>
                        <a:pt x="3881" y="17788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734" name="Freeform 423"/>
                <p:cNvSpPr/>
                <p:nvPr/>
              </p:nvSpPr>
              <p:spPr>
                <a:xfrm>
                  <a:off x="37031" y="104408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6820" h="21600" fill="norm" stroke="1" extrusionOk="0">
                      <a:moveTo>
                        <a:pt x="8612" y="0"/>
                      </a:moveTo>
                      <a:cubicBezTo>
                        <a:pt x="8612" y="0"/>
                        <a:pt x="12212" y="5400"/>
                        <a:pt x="12212" y="5400"/>
                      </a:cubicBezTo>
                      <a:cubicBezTo>
                        <a:pt x="19412" y="5400"/>
                        <a:pt x="15812" y="10800"/>
                        <a:pt x="15812" y="16200"/>
                      </a:cubicBezTo>
                      <a:cubicBezTo>
                        <a:pt x="19412" y="21600"/>
                        <a:pt x="12212" y="21600"/>
                        <a:pt x="12212" y="21600"/>
                      </a:cubicBezTo>
                      <a:cubicBezTo>
                        <a:pt x="5012" y="21600"/>
                        <a:pt x="1412" y="16200"/>
                        <a:pt x="1412" y="10800"/>
                      </a:cubicBezTo>
                      <a:cubicBezTo>
                        <a:pt x="-2188" y="0"/>
                        <a:pt x="1412" y="0"/>
                        <a:pt x="861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735" name="Freeform 424"/>
                <p:cNvSpPr/>
                <p:nvPr/>
              </p:nvSpPr>
              <p:spPr>
                <a:xfrm>
                  <a:off x="36225" y="9161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018" h="21600" fill="norm" stroke="1" extrusionOk="0">
                      <a:moveTo>
                        <a:pt x="0" y="12000"/>
                      </a:moveTo>
                      <a:cubicBezTo>
                        <a:pt x="0" y="7200"/>
                        <a:pt x="2700" y="2400"/>
                        <a:pt x="8100" y="0"/>
                      </a:cubicBezTo>
                      <a:cubicBezTo>
                        <a:pt x="8100" y="0"/>
                        <a:pt x="10800" y="0"/>
                        <a:pt x="10800" y="2400"/>
                      </a:cubicBezTo>
                      <a:cubicBezTo>
                        <a:pt x="13500" y="2400"/>
                        <a:pt x="16200" y="4800"/>
                        <a:pt x="16200" y="4800"/>
                      </a:cubicBezTo>
                      <a:cubicBezTo>
                        <a:pt x="18900" y="4800"/>
                        <a:pt x="21600" y="4800"/>
                        <a:pt x="18900" y="7200"/>
                      </a:cubicBezTo>
                      <a:cubicBezTo>
                        <a:pt x="18900" y="7200"/>
                        <a:pt x="18900" y="9600"/>
                        <a:pt x="18900" y="9600"/>
                      </a:cubicBezTo>
                      <a:cubicBezTo>
                        <a:pt x="18900" y="12000"/>
                        <a:pt x="16200" y="12000"/>
                        <a:pt x="16200" y="12000"/>
                      </a:cubicBezTo>
                      <a:cubicBezTo>
                        <a:pt x="10800" y="12000"/>
                        <a:pt x="8100" y="16800"/>
                        <a:pt x="8100" y="21600"/>
                      </a:cubicBezTo>
                      <a:cubicBezTo>
                        <a:pt x="5400" y="21600"/>
                        <a:pt x="5400" y="21600"/>
                        <a:pt x="5400" y="21600"/>
                      </a:cubicBezTo>
                      <a:cubicBezTo>
                        <a:pt x="2700" y="21600"/>
                        <a:pt x="2700" y="21600"/>
                        <a:pt x="2700" y="21600"/>
                      </a:cubicBezTo>
                      <a:cubicBezTo>
                        <a:pt x="2700" y="16800"/>
                        <a:pt x="0" y="14400"/>
                        <a:pt x="0" y="120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736" name="Freeform 425"/>
                <p:cNvSpPr/>
                <p:nvPr/>
              </p:nvSpPr>
              <p:spPr>
                <a:xfrm>
                  <a:off x="38829" y="93377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21600"/>
                      </a:moveTo>
                      <a:cubicBezTo>
                        <a:pt x="0" y="21600"/>
                        <a:pt x="0" y="2160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0800" y="0"/>
                        <a:pt x="10800" y="0"/>
                        <a:pt x="21600" y="21600"/>
                      </a:cubicBezTo>
                      <a:cubicBezTo>
                        <a:pt x="10800" y="21600"/>
                        <a:pt x="10800" y="21600"/>
                        <a:pt x="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737" name="Freeform 426"/>
                <p:cNvSpPr/>
                <p:nvPr/>
              </p:nvSpPr>
              <p:spPr>
                <a:xfrm>
                  <a:off x="37616" y="13661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8640"/>
                      </a:moveTo>
                      <a:cubicBezTo>
                        <a:pt x="0" y="8640"/>
                        <a:pt x="0" y="4320"/>
                        <a:pt x="0" y="4320"/>
                      </a:cubicBezTo>
                      <a:cubicBezTo>
                        <a:pt x="0" y="0"/>
                        <a:pt x="5400" y="0"/>
                        <a:pt x="5400" y="0"/>
                      </a:cubicBezTo>
                      <a:cubicBezTo>
                        <a:pt x="10800" y="4320"/>
                        <a:pt x="16200" y="8640"/>
                        <a:pt x="16200" y="12960"/>
                      </a:cubicBezTo>
                      <a:cubicBezTo>
                        <a:pt x="21600" y="12960"/>
                        <a:pt x="21600" y="12960"/>
                        <a:pt x="21600" y="17280"/>
                      </a:cubicBezTo>
                      <a:cubicBezTo>
                        <a:pt x="21600" y="17280"/>
                        <a:pt x="16200" y="21600"/>
                        <a:pt x="16200" y="21600"/>
                      </a:cubicBezTo>
                      <a:cubicBezTo>
                        <a:pt x="0" y="21600"/>
                        <a:pt x="0" y="21600"/>
                        <a:pt x="0" y="864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738" name="Freeform 427"/>
                <p:cNvSpPr/>
                <p:nvPr/>
              </p:nvSpPr>
              <p:spPr>
                <a:xfrm>
                  <a:off x="37947" y="133386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0250" fill="norm" stroke="1" extrusionOk="0">
                      <a:moveTo>
                        <a:pt x="21600" y="4050"/>
                      </a:moveTo>
                      <a:cubicBezTo>
                        <a:pt x="21600" y="4050"/>
                        <a:pt x="21600" y="9450"/>
                        <a:pt x="21600" y="9450"/>
                      </a:cubicBezTo>
                      <a:cubicBezTo>
                        <a:pt x="14400" y="9450"/>
                        <a:pt x="14400" y="14850"/>
                        <a:pt x="7200" y="14850"/>
                      </a:cubicBezTo>
                      <a:cubicBezTo>
                        <a:pt x="7200" y="14850"/>
                        <a:pt x="7200" y="20250"/>
                        <a:pt x="0" y="20250"/>
                      </a:cubicBezTo>
                      <a:cubicBezTo>
                        <a:pt x="0" y="20250"/>
                        <a:pt x="0" y="14850"/>
                        <a:pt x="0" y="14850"/>
                      </a:cubicBezTo>
                      <a:cubicBezTo>
                        <a:pt x="0" y="9450"/>
                        <a:pt x="0" y="4050"/>
                        <a:pt x="7200" y="4050"/>
                      </a:cubicBezTo>
                      <a:cubicBezTo>
                        <a:pt x="7200" y="-1350"/>
                        <a:pt x="14400" y="-1350"/>
                        <a:pt x="21600" y="405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739" name="Freeform 428"/>
                <p:cNvSpPr/>
                <p:nvPr/>
              </p:nvSpPr>
              <p:spPr>
                <a:xfrm>
                  <a:off x="37767" y="9841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8900" h="20700" fill="norm" stroke="1" extrusionOk="0">
                      <a:moveTo>
                        <a:pt x="8100" y="6300"/>
                      </a:moveTo>
                      <a:cubicBezTo>
                        <a:pt x="8100" y="2700"/>
                        <a:pt x="13500" y="2700"/>
                        <a:pt x="13500" y="2700"/>
                      </a:cubicBezTo>
                      <a:cubicBezTo>
                        <a:pt x="18900" y="-900"/>
                        <a:pt x="18900" y="-900"/>
                        <a:pt x="18900" y="2700"/>
                      </a:cubicBezTo>
                      <a:cubicBezTo>
                        <a:pt x="18900" y="9900"/>
                        <a:pt x="18900" y="9900"/>
                        <a:pt x="18900" y="9900"/>
                      </a:cubicBezTo>
                      <a:cubicBezTo>
                        <a:pt x="18900" y="9900"/>
                        <a:pt x="18900" y="13500"/>
                        <a:pt x="18900" y="13500"/>
                      </a:cubicBezTo>
                      <a:cubicBezTo>
                        <a:pt x="18900" y="17100"/>
                        <a:pt x="13500" y="17100"/>
                        <a:pt x="13500" y="20700"/>
                      </a:cubicBezTo>
                      <a:cubicBezTo>
                        <a:pt x="13500" y="20700"/>
                        <a:pt x="8100" y="20700"/>
                        <a:pt x="8100" y="17100"/>
                      </a:cubicBezTo>
                      <a:cubicBezTo>
                        <a:pt x="-2700" y="13500"/>
                        <a:pt x="-2700" y="9900"/>
                        <a:pt x="8100" y="63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740" name="Freeform 429"/>
                <p:cNvSpPr/>
                <p:nvPr/>
              </p:nvSpPr>
              <p:spPr>
                <a:xfrm>
                  <a:off x="39381" y="141694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0800" y="0"/>
                      </a:moveTo>
                      <a:cubicBezTo>
                        <a:pt x="10800" y="0"/>
                        <a:pt x="21600" y="0"/>
                        <a:pt x="21600" y="10800"/>
                      </a:cubicBezTo>
                      <a:cubicBezTo>
                        <a:pt x="21600" y="10800"/>
                        <a:pt x="10800" y="10800"/>
                        <a:pt x="10800" y="21600"/>
                      </a:cubicBezTo>
                      <a:cubicBezTo>
                        <a:pt x="10800" y="10800"/>
                        <a:pt x="0" y="10800"/>
                        <a:pt x="0" y="0"/>
                      </a:cubicBezTo>
                      <a:cubicBezTo>
                        <a:pt x="0" y="0"/>
                        <a:pt x="10800" y="0"/>
                        <a:pt x="108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741" name="Freeform 430"/>
                <p:cNvSpPr/>
                <p:nvPr/>
              </p:nvSpPr>
              <p:spPr>
                <a:xfrm>
                  <a:off x="39050" y="12508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7382" fill="norm" stroke="1" extrusionOk="0">
                      <a:moveTo>
                        <a:pt x="21600" y="14400"/>
                      </a:moveTo>
                      <a:cubicBezTo>
                        <a:pt x="21600" y="14400"/>
                        <a:pt x="14400" y="14400"/>
                        <a:pt x="14400" y="14400"/>
                      </a:cubicBezTo>
                      <a:cubicBezTo>
                        <a:pt x="7200" y="21600"/>
                        <a:pt x="0" y="14400"/>
                        <a:pt x="0" y="7200"/>
                      </a:cubicBezTo>
                      <a:cubicBezTo>
                        <a:pt x="7200" y="7200"/>
                        <a:pt x="7200" y="0"/>
                        <a:pt x="7200" y="0"/>
                      </a:cubicBezTo>
                      <a:cubicBezTo>
                        <a:pt x="14400" y="7200"/>
                        <a:pt x="14400" y="7200"/>
                        <a:pt x="21600" y="144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742" name="Freeform 431"/>
                <p:cNvSpPr/>
                <p:nvPr/>
              </p:nvSpPr>
              <p:spPr>
                <a:xfrm>
                  <a:off x="38498" y="5995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5429" y="13500"/>
                      </a:moveTo>
                      <a:cubicBezTo>
                        <a:pt x="18514" y="13500"/>
                        <a:pt x="18514" y="16200"/>
                        <a:pt x="21600" y="18900"/>
                      </a:cubicBezTo>
                      <a:cubicBezTo>
                        <a:pt x="21600" y="18900"/>
                        <a:pt x="18514" y="18900"/>
                        <a:pt x="18514" y="21600"/>
                      </a:cubicBezTo>
                      <a:cubicBezTo>
                        <a:pt x="15429" y="21600"/>
                        <a:pt x="15429" y="21600"/>
                        <a:pt x="15429" y="21600"/>
                      </a:cubicBezTo>
                      <a:cubicBezTo>
                        <a:pt x="9257" y="18900"/>
                        <a:pt x="6171" y="18900"/>
                        <a:pt x="3086" y="16200"/>
                      </a:cubicBezTo>
                      <a:cubicBezTo>
                        <a:pt x="0" y="16200"/>
                        <a:pt x="0" y="13500"/>
                        <a:pt x="0" y="10800"/>
                      </a:cubicBezTo>
                      <a:cubicBezTo>
                        <a:pt x="3086" y="8100"/>
                        <a:pt x="3086" y="5400"/>
                        <a:pt x="3086" y="0"/>
                      </a:cubicBezTo>
                      <a:cubicBezTo>
                        <a:pt x="3086" y="0"/>
                        <a:pt x="3086" y="0"/>
                        <a:pt x="6171" y="0"/>
                      </a:cubicBezTo>
                      <a:cubicBezTo>
                        <a:pt x="6171" y="0"/>
                        <a:pt x="6171" y="0"/>
                        <a:pt x="6171" y="0"/>
                      </a:cubicBezTo>
                      <a:cubicBezTo>
                        <a:pt x="9257" y="0"/>
                        <a:pt x="9257" y="2700"/>
                        <a:pt x="9257" y="2700"/>
                      </a:cubicBezTo>
                      <a:cubicBezTo>
                        <a:pt x="9257" y="8100"/>
                        <a:pt x="9257" y="13500"/>
                        <a:pt x="15429" y="135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743" name="Freeform 432"/>
                <p:cNvSpPr/>
                <p:nvPr/>
              </p:nvSpPr>
              <p:spPr>
                <a:xfrm>
                  <a:off x="40374" y="42377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8318" fill="norm" stroke="1" extrusionOk="0">
                      <a:moveTo>
                        <a:pt x="21600" y="12918"/>
                      </a:moveTo>
                      <a:cubicBezTo>
                        <a:pt x="21600" y="12918"/>
                        <a:pt x="21600" y="18318"/>
                        <a:pt x="21600" y="18318"/>
                      </a:cubicBezTo>
                      <a:cubicBezTo>
                        <a:pt x="7200" y="18318"/>
                        <a:pt x="0" y="12918"/>
                        <a:pt x="0" y="7518"/>
                      </a:cubicBezTo>
                      <a:cubicBezTo>
                        <a:pt x="0" y="7518"/>
                        <a:pt x="0" y="2118"/>
                        <a:pt x="7200" y="2118"/>
                      </a:cubicBezTo>
                      <a:cubicBezTo>
                        <a:pt x="14400" y="-3282"/>
                        <a:pt x="21600" y="2118"/>
                        <a:pt x="21600" y="12918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744" name="Freeform 433"/>
                <p:cNvSpPr/>
                <p:nvPr/>
              </p:nvSpPr>
              <p:spPr>
                <a:xfrm>
                  <a:off x="42083" y="53444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6200" h="21600" fill="norm" stroke="1" extrusionOk="0">
                      <a:moveTo>
                        <a:pt x="16200" y="10800"/>
                      </a:moveTo>
                      <a:cubicBezTo>
                        <a:pt x="16200" y="16200"/>
                        <a:pt x="16200" y="21600"/>
                        <a:pt x="10800" y="21600"/>
                      </a:cubicBezTo>
                      <a:cubicBezTo>
                        <a:pt x="5400" y="21600"/>
                        <a:pt x="0" y="10800"/>
                        <a:pt x="0" y="10800"/>
                      </a:cubicBezTo>
                      <a:cubicBezTo>
                        <a:pt x="0" y="5400"/>
                        <a:pt x="5400" y="0"/>
                        <a:pt x="10800" y="0"/>
                      </a:cubicBezTo>
                      <a:cubicBezTo>
                        <a:pt x="21600" y="0"/>
                        <a:pt x="10800" y="5400"/>
                        <a:pt x="16200" y="108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745" name="Freeform 434"/>
                <p:cNvSpPr/>
                <p:nvPr/>
              </p:nvSpPr>
              <p:spPr>
                <a:xfrm>
                  <a:off x="43242" y="37670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4400" y="21600"/>
                      </a:moveTo>
                      <a:cubicBezTo>
                        <a:pt x="7200" y="21600"/>
                        <a:pt x="7200" y="14400"/>
                        <a:pt x="0" y="14400"/>
                      </a:cubicBezTo>
                      <a:cubicBezTo>
                        <a:pt x="7200" y="7200"/>
                        <a:pt x="7200" y="0"/>
                        <a:pt x="14400" y="0"/>
                      </a:cubicBezTo>
                      <a:cubicBezTo>
                        <a:pt x="14400" y="0"/>
                        <a:pt x="21600" y="7200"/>
                        <a:pt x="21600" y="14400"/>
                      </a:cubicBezTo>
                      <a:cubicBezTo>
                        <a:pt x="21600" y="14400"/>
                        <a:pt x="14400" y="21600"/>
                        <a:pt x="1440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746" name="Freeform 435"/>
                <p:cNvSpPr/>
                <p:nvPr/>
              </p:nvSpPr>
              <p:spPr>
                <a:xfrm>
                  <a:off x="43242" y="79478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4400" y="21600"/>
                      </a:moveTo>
                      <a:cubicBezTo>
                        <a:pt x="7200" y="21600"/>
                        <a:pt x="7200" y="10800"/>
                        <a:pt x="0" y="10800"/>
                      </a:cubicBezTo>
                      <a:cubicBezTo>
                        <a:pt x="7200" y="10800"/>
                        <a:pt x="7200" y="0"/>
                        <a:pt x="14400" y="0"/>
                      </a:cubicBezTo>
                      <a:cubicBezTo>
                        <a:pt x="14400" y="0"/>
                        <a:pt x="21600" y="10800"/>
                        <a:pt x="21600" y="21600"/>
                      </a:cubicBezTo>
                      <a:cubicBezTo>
                        <a:pt x="21600" y="21600"/>
                        <a:pt x="21600" y="21600"/>
                        <a:pt x="21600" y="21600"/>
                      </a:cubicBezTo>
                      <a:cubicBezTo>
                        <a:pt x="14400" y="21600"/>
                        <a:pt x="14400" y="21600"/>
                        <a:pt x="1440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747" name="Freeform 436"/>
                <p:cNvSpPr/>
                <p:nvPr/>
              </p:nvSpPr>
              <p:spPr>
                <a:xfrm>
                  <a:off x="18151" y="147933"/>
                  <a:ext cx="33427" cy="43905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389" h="21600" fill="norm" stroke="1" extrusionOk="0">
                      <a:moveTo>
                        <a:pt x="21389" y="19557"/>
                      </a:moveTo>
                      <a:cubicBezTo>
                        <a:pt x="20631" y="19557"/>
                        <a:pt x="20252" y="19849"/>
                        <a:pt x="19873" y="19849"/>
                      </a:cubicBezTo>
                      <a:cubicBezTo>
                        <a:pt x="19494" y="19849"/>
                        <a:pt x="19494" y="19557"/>
                        <a:pt x="19115" y="19557"/>
                      </a:cubicBezTo>
                      <a:cubicBezTo>
                        <a:pt x="18357" y="19557"/>
                        <a:pt x="17600" y="19265"/>
                        <a:pt x="16463" y="19265"/>
                      </a:cubicBezTo>
                      <a:cubicBezTo>
                        <a:pt x="16084" y="19265"/>
                        <a:pt x="15705" y="19557"/>
                        <a:pt x="16084" y="19849"/>
                      </a:cubicBezTo>
                      <a:cubicBezTo>
                        <a:pt x="16463" y="20141"/>
                        <a:pt x="16842" y="20432"/>
                        <a:pt x="16842" y="20432"/>
                      </a:cubicBezTo>
                      <a:cubicBezTo>
                        <a:pt x="17221" y="20724"/>
                        <a:pt x="17978" y="21308"/>
                        <a:pt x="18357" y="21600"/>
                      </a:cubicBezTo>
                      <a:cubicBezTo>
                        <a:pt x="3957" y="21600"/>
                        <a:pt x="3957" y="21600"/>
                        <a:pt x="3957" y="21600"/>
                      </a:cubicBezTo>
                      <a:cubicBezTo>
                        <a:pt x="3957" y="21600"/>
                        <a:pt x="3957" y="21308"/>
                        <a:pt x="3957" y="21308"/>
                      </a:cubicBezTo>
                      <a:cubicBezTo>
                        <a:pt x="4336" y="20724"/>
                        <a:pt x="4715" y="20141"/>
                        <a:pt x="5094" y="19557"/>
                      </a:cubicBezTo>
                      <a:cubicBezTo>
                        <a:pt x="5473" y="19265"/>
                        <a:pt x="5473" y="18973"/>
                        <a:pt x="5473" y="18973"/>
                      </a:cubicBezTo>
                      <a:cubicBezTo>
                        <a:pt x="5094" y="18681"/>
                        <a:pt x="4715" y="18681"/>
                        <a:pt x="4336" y="18973"/>
                      </a:cubicBezTo>
                      <a:cubicBezTo>
                        <a:pt x="3957" y="18973"/>
                        <a:pt x="3957" y="18973"/>
                        <a:pt x="3578" y="18973"/>
                      </a:cubicBezTo>
                      <a:cubicBezTo>
                        <a:pt x="2821" y="18973"/>
                        <a:pt x="1684" y="18973"/>
                        <a:pt x="1305" y="19265"/>
                      </a:cubicBezTo>
                      <a:cubicBezTo>
                        <a:pt x="547" y="19557"/>
                        <a:pt x="547" y="19265"/>
                        <a:pt x="168" y="19265"/>
                      </a:cubicBezTo>
                      <a:cubicBezTo>
                        <a:pt x="168" y="19265"/>
                        <a:pt x="-211" y="18973"/>
                        <a:pt x="168" y="18973"/>
                      </a:cubicBezTo>
                      <a:cubicBezTo>
                        <a:pt x="168" y="18681"/>
                        <a:pt x="547" y="18389"/>
                        <a:pt x="926" y="18097"/>
                      </a:cubicBezTo>
                      <a:cubicBezTo>
                        <a:pt x="1305" y="17805"/>
                        <a:pt x="1305" y="17514"/>
                        <a:pt x="1305" y="17222"/>
                      </a:cubicBezTo>
                      <a:cubicBezTo>
                        <a:pt x="3200" y="15762"/>
                        <a:pt x="4715" y="13719"/>
                        <a:pt x="5852" y="11968"/>
                      </a:cubicBezTo>
                      <a:cubicBezTo>
                        <a:pt x="5852" y="11676"/>
                        <a:pt x="6231" y="11676"/>
                        <a:pt x="5852" y="11676"/>
                      </a:cubicBezTo>
                      <a:cubicBezTo>
                        <a:pt x="5852" y="11384"/>
                        <a:pt x="5852" y="11384"/>
                        <a:pt x="5473" y="11384"/>
                      </a:cubicBezTo>
                      <a:cubicBezTo>
                        <a:pt x="5094" y="11676"/>
                        <a:pt x="4336" y="11384"/>
                        <a:pt x="3578" y="11968"/>
                      </a:cubicBezTo>
                      <a:cubicBezTo>
                        <a:pt x="2821" y="11384"/>
                        <a:pt x="2063" y="11676"/>
                        <a:pt x="1305" y="11676"/>
                      </a:cubicBezTo>
                      <a:cubicBezTo>
                        <a:pt x="1305" y="11676"/>
                        <a:pt x="1305" y="11384"/>
                        <a:pt x="1305" y="11384"/>
                      </a:cubicBezTo>
                      <a:cubicBezTo>
                        <a:pt x="3578" y="9049"/>
                        <a:pt x="5094" y="6422"/>
                        <a:pt x="7368" y="4378"/>
                      </a:cubicBezTo>
                      <a:cubicBezTo>
                        <a:pt x="8505" y="3211"/>
                        <a:pt x="9263" y="2335"/>
                        <a:pt x="9642" y="1168"/>
                      </a:cubicBezTo>
                      <a:cubicBezTo>
                        <a:pt x="10021" y="876"/>
                        <a:pt x="10400" y="584"/>
                        <a:pt x="10778" y="292"/>
                      </a:cubicBezTo>
                      <a:cubicBezTo>
                        <a:pt x="10778" y="0"/>
                        <a:pt x="11157" y="0"/>
                        <a:pt x="11157" y="0"/>
                      </a:cubicBezTo>
                      <a:cubicBezTo>
                        <a:pt x="11536" y="0"/>
                        <a:pt x="11915" y="292"/>
                        <a:pt x="11536" y="292"/>
                      </a:cubicBezTo>
                      <a:cubicBezTo>
                        <a:pt x="11536" y="876"/>
                        <a:pt x="11915" y="1168"/>
                        <a:pt x="12294" y="1459"/>
                      </a:cubicBezTo>
                      <a:cubicBezTo>
                        <a:pt x="12673" y="1751"/>
                        <a:pt x="13052" y="2043"/>
                        <a:pt x="13052" y="2335"/>
                      </a:cubicBezTo>
                      <a:cubicBezTo>
                        <a:pt x="13052" y="2335"/>
                        <a:pt x="13052" y="2627"/>
                        <a:pt x="13052" y="2627"/>
                      </a:cubicBezTo>
                      <a:cubicBezTo>
                        <a:pt x="13810" y="2627"/>
                        <a:pt x="13810" y="2919"/>
                        <a:pt x="13810" y="3211"/>
                      </a:cubicBezTo>
                      <a:cubicBezTo>
                        <a:pt x="14189" y="3795"/>
                        <a:pt x="14947" y="4378"/>
                        <a:pt x="15326" y="4962"/>
                      </a:cubicBezTo>
                      <a:cubicBezTo>
                        <a:pt x="16842" y="6422"/>
                        <a:pt x="17978" y="8465"/>
                        <a:pt x="19115" y="10216"/>
                      </a:cubicBezTo>
                      <a:cubicBezTo>
                        <a:pt x="19494" y="10508"/>
                        <a:pt x="19873" y="10800"/>
                        <a:pt x="19873" y="11092"/>
                      </a:cubicBezTo>
                      <a:cubicBezTo>
                        <a:pt x="19494" y="11384"/>
                        <a:pt x="18736" y="11092"/>
                        <a:pt x="18357" y="11092"/>
                      </a:cubicBezTo>
                      <a:cubicBezTo>
                        <a:pt x="17600" y="11384"/>
                        <a:pt x="16463" y="11384"/>
                        <a:pt x="15705" y="11676"/>
                      </a:cubicBezTo>
                      <a:cubicBezTo>
                        <a:pt x="14947" y="11676"/>
                        <a:pt x="14568" y="12259"/>
                        <a:pt x="14947" y="12551"/>
                      </a:cubicBezTo>
                      <a:cubicBezTo>
                        <a:pt x="15705" y="13427"/>
                        <a:pt x="16463" y="14595"/>
                        <a:pt x="17600" y="15178"/>
                      </a:cubicBezTo>
                      <a:cubicBezTo>
                        <a:pt x="18736" y="16346"/>
                        <a:pt x="19494" y="17222"/>
                        <a:pt x="20631" y="18389"/>
                      </a:cubicBezTo>
                      <a:cubicBezTo>
                        <a:pt x="20631" y="18681"/>
                        <a:pt x="21389" y="19265"/>
                        <a:pt x="21389" y="19557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748" name="Freeform 437"/>
                <p:cNvSpPr/>
                <p:nvPr/>
              </p:nvSpPr>
              <p:spPr>
                <a:xfrm>
                  <a:off x="43573" y="84054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8318" fill="norm" stroke="1" extrusionOk="0">
                      <a:moveTo>
                        <a:pt x="0" y="16200"/>
                      </a:moveTo>
                      <a:cubicBezTo>
                        <a:pt x="0" y="5400"/>
                        <a:pt x="0" y="0"/>
                        <a:pt x="10800" y="0"/>
                      </a:cubicBezTo>
                      <a:cubicBezTo>
                        <a:pt x="21600" y="0"/>
                        <a:pt x="21600" y="5400"/>
                        <a:pt x="21600" y="5400"/>
                      </a:cubicBezTo>
                      <a:cubicBezTo>
                        <a:pt x="21600" y="16200"/>
                        <a:pt x="10800" y="21600"/>
                        <a:pt x="0" y="16200"/>
                      </a:cubicBezTo>
                      <a:cubicBezTo>
                        <a:pt x="0" y="16200"/>
                        <a:pt x="0" y="16200"/>
                        <a:pt x="0" y="162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749" name="Freeform 438"/>
                <p:cNvSpPr/>
                <p:nvPr/>
              </p:nvSpPr>
              <p:spPr>
                <a:xfrm>
                  <a:off x="43573" y="12980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7280" fill="norm" stroke="1" extrusionOk="0">
                      <a:moveTo>
                        <a:pt x="0" y="8640"/>
                      </a:moveTo>
                      <a:cubicBezTo>
                        <a:pt x="0" y="0"/>
                        <a:pt x="2700" y="0"/>
                        <a:pt x="8100" y="0"/>
                      </a:cubicBezTo>
                      <a:cubicBezTo>
                        <a:pt x="10800" y="0"/>
                        <a:pt x="10800" y="0"/>
                        <a:pt x="10800" y="0"/>
                      </a:cubicBezTo>
                      <a:cubicBezTo>
                        <a:pt x="10800" y="0"/>
                        <a:pt x="10800" y="0"/>
                        <a:pt x="10800" y="0"/>
                      </a:cubicBezTo>
                      <a:cubicBezTo>
                        <a:pt x="18900" y="0"/>
                        <a:pt x="21600" y="0"/>
                        <a:pt x="21600" y="4320"/>
                      </a:cubicBezTo>
                      <a:cubicBezTo>
                        <a:pt x="21600" y="12960"/>
                        <a:pt x="16200" y="12960"/>
                        <a:pt x="13500" y="17280"/>
                      </a:cubicBezTo>
                      <a:cubicBezTo>
                        <a:pt x="13500" y="17280"/>
                        <a:pt x="10800" y="17280"/>
                        <a:pt x="8100" y="17280"/>
                      </a:cubicBezTo>
                      <a:cubicBezTo>
                        <a:pt x="5400" y="12960"/>
                        <a:pt x="0" y="21600"/>
                        <a:pt x="0" y="864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750" name="Freeform 439"/>
                <p:cNvSpPr/>
                <p:nvPr/>
              </p:nvSpPr>
              <p:spPr>
                <a:xfrm>
                  <a:off x="44623" y="6083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069" h="21600" fill="norm" stroke="1" extrusionOk="0">
                      <a:moveTo>
                        <a:pt x="19069" y="4320"/>
                      </a:moveTo>
                      <a:cubicBezTo>
                        <a:pt x="19069" y="8640"/>
                        <a:pt x="19069" y="8640"/>
                        <a:pt x="19069" y="8640"/>
                      </a:cubicBezTo>
                      <a:cubicBezTo>
                        <a:pt x="19069" y="12960"/>
                        <a:pt x="19069" y="12960"/>
                        <a:pt x="19069" y="17280"/>
                      </a:cubicBezTo>
                      <a:cubicBezTo>
                        <a:pt x="19069" y="17280"/>
                        <a:pt x="10429" y="21600"/>
                        <a:pt x="6109" y="21600"/>
                      </a:cubicBezTo>
                      <a:cubicBezTo>
                        <a:pt x="1789" y="21600"/>
                        <a:pt x="-2531" y="17280"/>
                        <a:pt x="1789" y="12960"/>
                      </a:cubicBezTo>
                      <a:cubicBezTo>
                        <a:pt x="1789" y="8640"/>
                        <a:pt x="1789" y="4320"/>
                        <a:pt x="6109" y="0"/>
                      </a:cubicBezTo>
                      <a:cubicBezTo>
                        <a:pt x="6109" y="0"/>
                        <a:pt x="6109" y="0"/>
                        <a:pt x="10429" y="0"/>
                      </a:cubicBezTo>
                      <a:cubicBezTo>
                        <a:pt x="10429" y="0"/>
                        <a:pt x="19069" y="0"/>
                        <a:pt x="19069" y="432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751" name="Freeform 440"/>
                <p:cNvSpPr/>
                <p:nvPr/>
              </p:nvSpPr>
              <p:spPr>
                <a:xfrm>
                  <a:off x="40761" y="70847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968" h="20435" fill="norm" stroke="1" extrusionOk="0">
                      <a:moveTo>
                        <a:pt x="10232" y="19145"/>
                      </a:moveTo>
                      <a:cubicBezTo>
                        <a:pt x="7958" y="21109"/>
                        <a:pt x="6821" y="21109"/>
                        <a:pt x="5684" y="17182"/>
                      </a:cubicBezTo>
                      <a:cubicBezTo>
                        <a:pt x="4547" y="15218"/>
                        <a:pt x="4547" y="13254"/>
                        <a:pt x="3411" y="15218"/>
                      </a:cubicBezTo>
                      <a:cubicBezTo>
                        <a:pt x="2274" y="15218"/>
                        <a:pt x="1137" y="15218"/>
                        <a:pt x="0" y="15218"/>
                      </a:cubicBezTo>
                      <a:cubicBezTo>
                        <a:pt x="0" y="13254"/>
                        <a:pt x="0" y="11291"/>
                        <a:pt x="0" y="9327"/>
                      </a:cubicBezTo>
                      <a:cubicBezTo>
                        <a:pt x="1137" y="7364"/>
                        <a:pt x="2274" y="3436"/>
                        <a:pt x="2274" y="1473"/>
                      </a:cubicBezTo>
                      <a:cubicBezTo>
                        <a:pt x="3411" y="-491"/>
                        <a:pt x="3411" y="-491"/>
                        <a:pt x="4547" y="1473"/>
                      </a:cubicBezTo>
                      <a:cubicBezTo>
                        <a:pt x="4547" y="1473"/>
                        <a:pt x="5684" y="3436"/>
                        <a:pt x="5684" y="5400"/>
                      </a:cubicBezTo>
                      <a:cubicBezTo>
                        <a:pt x="6821" y="9327"/>
                        <a:pt x="6821" y="9327"/>
                        <a:pt x="9095" y="9327"/>
                      </a:cubicBezTo>
                      <a:cubicBezTo>
                        <a:pt x="10232" y="9327"/>
                        <a:pt x="11368" y="9327"/>
                        <a:pt x="13642" y="5400"/>
                      </a:cubicBezTo>
                      <a:cubicBezTo>
                        <a:pt x="15916" y="3436"/>
                        <a:pt x="18189" y="3436"/>
                        <a:pt x="20463" y="7364"/>
                      </a:cubicBezTo>
                      <a:cubicBezTo>
                        <a:pt x="20463" y="7364"/>
                        <a:pt x="21600" y="9327"/>
                        <a:pt x="20463" y="9327"/>
                      </a:cubicBezTo>
                      <a:cubicBezTo>
                        <a:pt x="20463" y="9327"/>
                        <a:pt x="19326" y="11291"/>
                        <a:pt x="19326" y="11291"/>
                      </a:cubicBezTo>
                      <a:cubicBezTo>
                        <a:pt x="15916" y="11291"/>
                        <a:pt x="13642" y="17182"/>
                        <a:pt x="10232" y="19145"/>
                      </a:cubicBezTo>
                      <a:cubicBezTo>
                        <a:pt x="10232" y="19145"/>
                        <a:pt x="10232" y="19145"/>
                        <a:pt x="10232" y="19145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752" name="Freeform 441"/>
                <p:cNvSpPr/>
                <p:nvPr/>
              </p:nvSpPr>
              <p:spPr>
                <a:xfrm>
                  <a:off x="43467" y="4660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127" h="21600" fill="norm" stroke="1" extrusionOk="0">
                      <a:moveTo>
                        <a:pt x="2454" y="14954"/>
                      </a:moveTo>
                      <a:cubicBezTo>
                        <a:pt x="4418" y="14954"/>
                        <a:pt x="8345" y="13292"/>
                        <a:pt x="8345" y="11631"/>
                      </a:cubicBezTo>
                      <a:cubicBezTo>
                        <a:pt x="10309" y="9969"/>
                        <a:pt x="10309" y="8308"/>
                        <a:pt x="10309" y="6646"/>
                      </a:cubicBezTo>
                      <a:cubicBezTo>
                        <a:pt x="10309" y="3323"/>
                        <a:pt x="10309" y="1662"/>
                        <a:pt x="12272" y="0"/>
                      </a:cubicBezTo>
                      <a:cubicBezTo>
                        <a:pt x="14236" y="0"/>
                        <a:pt x="18163" y="3323"/>
                        <a:pt x="18163" y="4985"/>
                      </a:cubicBezTo>
                      <a:cubicBezTo>
                        <a:pt x="18163" y="4985"/>
                        <a:pt x="20127" y="4985"/>
                        <a:pt x="20127" y="4985"/>
                      </a:cubicBezTo>
                      <a:cubicBezTo>
                        <a:pt x="18163" y="8308"/>
                        <a:pt x="18163" y="11631"/>
                        <a:pt x="14236" y="11631"/>
                      </a:cubicBezTo>
                      <a:cubicBezTo>
                        <a:pt x="10309" y="13292"/>
                        <a:pt x="10309" y="16615"/>
                        <a:pt x="8345" y="18277"/>
                      </a:cubicBezTo>
                      <a:cubicBezTo>
                        <a:pt x="8345" y="19938"/>
                        <a:pt x="6382" y="21600"/>
                        <a:pt x="4418" y="21600"/>
                      </a:cubicBezTo>
                      <a:cubicBezTo>
                        <a:pt x="2454" y="21600"/>
                        <a:pt x="491" y="19938"/>
                        <a:pt x="491" y="18277"/>
                      </a:cubicBezTo>
                      <a:cubicBezTo>
                        <a:pt x="491" y="18277"/>
                        <a:pt x="-1473" y="14954"/>
                        <a:pt x="2454" y="14954"/>
                      </a:cubicBezTo>
                      <a:cubicBezTo>
                        <a:pt x="2454" y="14954"/>
                        <a:pt x="2454" y="14954"/>
                        <a:pt x="2454" y="14954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753" name="Freeform 442"/>
                <p:cNvSpPr/>
                <p:nvPr/>
              </p:nvSpPr>
              <p:spPr>
                <a:xfrm>
                  <a:off x="47103" y="3480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0800" y="0"/>
                      </a:moveTo>
                      <a:cubicBezTo>
                        <a:pt x="10800" y="7200"/>
                        <a:pt x="16200" y="7200"/>
                        <a:pt x="21600" y="14400"/>
                      </a:cubicBezTo>
                      <a:cubicBezTo>
                        <a:pt x="21600" y="14400"/>
                        <a:pt x="16200" y="14400"/>
                        <a:pt x="16200" y="14400"/>
                      </a:cubicBezTo>
                      <a:cubicBezTo>
                        <a:pt x="10800" y="21600"/>
                        <a:pt x="10800" y="21600"/>
                        <a:pt x="5400" y="21600"/>
                      </a:cubicBezTo>
                      <a:cubicBezTo>
                        <a:pt x="0" y="21600"/>
                        <a:pt x="0" y="14400"/>
                        <a:pt x="0" y="7200"/>
                      </a:cubicBezTo>
                      <a:cubicBezTo>
                        <a:pt x="0" y="7200"/>
                        <a:pt x="5400" y="7200"/>
                        <a:pt x="5400" y="0"/>
                      </a:cubicBezTo>
                      <a:cubicBezTo>
                        <a:pt x="5400" y="0"/>
                        <a:pt x="10800" y="0"/>
                        <a:pt x="108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754" name="Freeform 443"/>
                <p:cNvSpPr/>
                <p:nvPr/>
              </p:nvSpPr>
              <p:spPr>
                <a:xfrm>
                  <a:off x="48206" y="77934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21600"/>
                      </a:moveTo>
                      <a:cubicBezTo>
                        <a:pt x="10800" y="21600"/>
                        <a:pt x="10800" y="21600"/>
                        <a:pt x="0" y="21600"/>
                      </a:cubicBezTo>
                      <a:cubicBezTo>
                        <a:pt x="0" y="21600"/>
                        <a:pt x="0" y="21600"/>
                        <a:pt x="0" y="21600"/>
                      </a:cubicBezTo>
                      <a:cubicBezTo>
                        <a:pt x="10800" y="0"/>
                        <a:pt x="10800" y="0"/>
                        <a:pt x="10800" y="0"/>
                      </a:cubicBezTo>
                      <a:cubicBezTo>
                        <a:pt x="10800" y="0"/>
                        <a:pt x="10800" y="21600"/>
                        <a:pt x="2160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755" name="Freeform 444"/>
                <p:cNvSpPr/>
                <p:nvPr/>
              </p:nvSpPr>
              <p:spPr>
                <a:xfrm>
                  <a:off x="47654" y="4186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0"/>
                      </a:moveTo>
                      <a:cubicBezTo>
                        <a:pt x="21600" y="7200"/>
                        <a:pt x="21600" y="14400"/>
                        <a:pt x="16200" y="21600"/>
                      </a:cubicBezTo>
                      <a:cubicBezTo>
                        <a:pt x="16200" y="21600"/>
                        <a:pt x="10800" y="21600"/>
                        <a:pt x="10800" y="21600"/>
                      </a:cubicBezTo>
                      <a:cubicBezTo>
                        <a:pt x="5400" y="21600"/>
                        <a:pt x="5400" y="21600"/>
                        <a:pt x="5400" y="21600"/>
                      </a:cubicBezTo>
                      <a:cubicBezTo>
                        <a:pt x="5400" y="14400"/>
                        <a:pt x="0" y="14400"/>
                        <a:pt x="0" y="7200"/>
                      </a:cubicBezTo>
                      <a:cubicBezTo>
                        <a:pt x="5400" y="0"/>
                        <a:pt x="5400" y="0"/>
                        <a:pt x="10800" y="0"/>
                      </a:cubicBezTo>
                      <a:cubicBezTo>
                        <a:pt x="16200" y="0"/>
                        <a:pt x="21600" y="0"/>
                        <a:pt x="216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756" name="Freeform 445"/>
                <p:cNvSpPr/>
                <p:nvPr/>
              </p:nvSpPr>
              <p:spPr>
                <a:xfrm>
                  <a:off x="48537" y="14577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0"/>
                      </a:moveTo>
                      <a:cubicBezTo>
                        <a:pt x="21600" y="10800"/>
                        <a:pt x="21600" y="10800"/>
                        <a:pt x="21600" y="16200"/>
                      </a:cubicBezTo>
                      <a:cubicBezTo>
                        <a:pt x="21600" y="16200"/>
                        <a:pt x="21600" y="21600"/>
                        <a:pt x="21600" y="21600"/>
                      </a:cubicBezTo>
                      <a:cubicBezTo>
                        <a:pt x="0" y="21600"/>
                        <a:pt x="0" y="16200"/>
                        <a:pt x="0" y="10800"/>
                      </a:cubicBezTo>
                      <a:cubicBezTo>
                        <a:pt x="0" y="10800"/>
                        <a:pt x="0" y="5400"/>
                        <a:pt x="216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757" name="Freeform 446"/>
                <p:cNvSpPr/>
                <p:nvPr/>
              </p:nvSpPr>
              <p:spPr>
                <a:xfrm>
                  <a:off x="48868" y="13507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0800" y="21600"/>
                      </a:moveTo>
                      <a:cubicBezTo>
                        <a:pt x="5400" y="21600"/>
                        <a:pt x="0" y="16200"/>
                        <a:pt x="0" y="5400"/>
                      </a:cubicBezTo>
                      <a:cubicBezTo>
                        <a:pt x="0" y="5400"/>
                        <a:pt x="10800" y="0"/>
                        <a:pt x="10800" y="0"/>
                      </a:cubicBezTo>
                      <a:cubicBezTo>
                        <a:pt x="10800" y="0"/>
                        <a:pt x="21600" y="5400"/>
                        <a:pt x="21600" y="10800"/>
                      </a:cubicBezTo>
                      <a:cubicBezTo>
                        <a:pt x="21600" y="16200"/>
                        <a:pt x="16200" y="21600"/>
                        <a:pt x="1080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758" name="Freeform 447"/>
                <p:cNvSpPr/>
                <p:nvPr/>
              </p:nvSpPr>
              <p:spPr>
                <a:xfrm>
                  <a:off x="49419" y="53824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9200" fill="norm" stroke="1" extrusionOk="0">
                      <a:moveTo>
                        <a:pt x="21600" y="10560"/>
                      </a:moveTo>
                      <a:cubicBezTo>
                        <a:pt x="18000" y="14880"/>
                        <a:pt x="14400" y="14880"/>
                        <a:pt x="14400" y="19200"/>
                      </a:cubicBezTo>
                      <a:cubicBezTo>
                        <a:pt x="10800" y="19200"/>
                        <a:pt x="10800" y="19200"/>
                        <a:pt x="10800" y="14880"/>
                      </a:cubicBezTo>
                      <a:cubicBezTo>
                        <a:pt x="7200" y="14880"/>
                        <a:pt x="7200" y="14880"/>
                        <a:pt x="3600" y="10560"/>
                      </a:cubicBezTo>
                      <a:cubicBezTo>
                        <a:pt x="3600" y="6240"/>
                        <a:pt x="3600" y="1920"/>
                        <a:pt x="0" y="1920"/>
                      </a:cubicBezTo>
                      <a:cubicBezTo>
                        <a:pt x="3600" y="1920"/>
                        <a:pt x="7200" y="-2400"/>
                        <a:pt x="10800" y="1920"/>
                      </a:cubicBezTo>
                      <a:cubicBezTo>
                        <a:pt x="14400" y="1920"/>
                        <a:pt x="14400" y="6240"/>
                        <a:pt x="21600" y="1056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759" name="Freeform 448"/>
                <p:cNvSpPr/>
                <p:nvPr/>
              </p:nvSpPr>
              <p:spPr>
                <a:xfrm>
                  <a:off x="50889" y="15541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7587" h="18600" fill="norm" stroke="1" extrusionOk="0">
                      <a:moveTo>
                        <a:pt x="2838" y="7800"/>
                      </a:moveTo>
                      <a:cubicBezTo>
                        <a:pt x="2838" y="7800"/>
                        <a:pt x="2838" y="-3000"/>
                        <a:pt x="11478" y="2400"/>
                      </a:cubicBezTo>
                      <a:cubicBezTo>
                        <a:pt x="11478" y="2400"/>
                        <a:pt x="15798" y="-3000"/>
                        <a:pt x="15798" y="2400"/>
                      </a:cubicBezTo>
                      <a:cubicBezTo>
                        <a:pt x="20118" y="7800"/>
                        <a:pt x="15798" y="13200"/>
                        <a:pt x="11478" y="18600"/>
                      </a:cubicBezTo>
                      <a:cubicBezTo>
                        <a:pt x="11478" y="18600"/>
                        <a:pt x="7158" y="18600"/>
                        <a:pt x="7158" y="18600"/>
                      </a:cubicBezTo>
                      <a:cubicBezTo>
                        <a:pt x="-1482" y="18600"/>
                        <a:pt x="-1482" y="18600"/>
                        <a:pt x="2838" y="78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760" name="Freeform 449"/>
                <p:cNvSpPr/>
                <p:nvPr/>
              </p:nvSpPr>
              <p:spPr>
                <a:xfrm>
                  <a:off x="51515" y="132758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10800"/>
                      </a:moveTo>
                      <a:cubicBezTo>
                        <a:pt x="21600" y="10800"/>
                        <a:pt x="14400" y="16200"/>
                        <a:pt x="14400" y="21600"/>
                      </a:cubicBezTo>
                      <a:cubicBezTo>
                        <a:pt x="7200" y="16200"/>
                        <a:pt x="0" y="16200"/>
                        <a:pt x="0" y="10800"/>
                      </a:cubicBezTo>
                      <a:cubicBezTo>
                        <a:pt x="0" y="5400"/>
                        <a:pt x="7200" y="0"/>
                        <a:pt x="14400" y="0"/>
                      </a:cubicBezTo>
                      <a:cubicBezTo>
                        <a:pt x="14400" y="5400"/>
                        <a:pt x="21600" y="5400"/>
                        <a:pt x="21600" y="108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761" name="Freeform 450"/>
                <p:cNvSpPr/>
                <p:nvPr/>
              </p:nvSpPr>
              <p:spPr>
                <a:xfrm>
                  <a:off x="51294" y="48701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10800"/>
                      </a:moveTo>
                      <a:cubicBezTo>
                        <a:pt x="21600" y="18000"/>
                        <a:pt x="21600" y="18000"/>
                        <a:pt x="10800" y="21600"/>
                      </a:cubicBezTo>
                      <a:cubicBezTo>
                        <a:pt x="5400" y="21600"/>
                        <a:pt x="0" y="14400"/>
                        <a:pt x="0" y="10800"/>
                      </a:cubicBezTo>
                      <a:cubicBezTo>
                        <a:pt x="0" y="7200"/>
                        <a:pt x="10800" y="0"/>
                        <a:pt x="10800" y="0"/>
                      </a:cubicBezTo>
                      <a:cubicBezTo>
                        <a:pt x="16200" y="0"/>
                        <a:pt x="21600" y="7200"/>
                        <a:pt x="21600" y="108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762" name="Freeform 451"/>
                <p:cNvSpPr/>
                <p:nvPr/>
              </p:nvSpPr>
              <p:spPr>
                <a:xfrm>
                  <a:off x="53059" y="160557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0800" y="0"/>
                      </a:moveTo>
                      <a:cubicBezTo>
                        <a:pt x="10800" y="0"/>
                        <a:pt x="21600" y="0"/>
                        <a:pt x="21600" y="10800"/>
                      </a:cubicBezTo>
                      <a:cubicBezTo>
                        <a:pt x="21600" y="10800"/>
                        <a:pt x="21600" y="10800"/>
                        <a:pt x="10800" y="21600"/>
                      </a:cubicBezTo>
                      <a:cubicBezTo>
                        <a:pt x="10800" y="10800"/>
                        <a:pt x="0" y="10800"/>
                        <a:pt x="0" y="10800"/>
                      </a:cubicBezTo>
                      <a:cubicBezTo>
                        <a:pt x="0" y="0"/>
                        <a:pt x="10800" y="0"/>
                        <a:pt x="108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763" name="Freeform 452"/>
                <p:cNvSpPr/>
                <p:nvPr/>
              </p:nvSpPr>
              <p:spPr>
                <a:xfrm>
                  <a:off x="51515" y="12760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299" h="19774" fill="norm" stroke="1" extrusionOk="0">
                      <a:moveTo>
                        <a:pt x="18486" y="11134"/>
                      </a:moveTo>
                      <a:cubicBezTo>
                        <a:pt x="16523" y="11134"/>
                        <a:pt x="14559" y="11134"/>
                        <a:pt x="12595" y="11134"/>
                      </a:cubicBezTo>
                      <a:cubicBezTo>
                        <a:pt x="10632" y="13294"/>
                        <a:pt x="8668" y="13294"/>
                        <a:pt x="8668" y="15454"/>
                      </a:cubicBezTo>
                      <a:cubicBezTo>
                        <a:pt x="6705" y="17614"/>
                        <a:pt x="6705" y="19774"/>
                        <a:pt x="2777" y="19774"/>
                      </a:cubicBezTo>
                      <a:cubicBezTo>
                        <a:pt x="814" y="19774"/>
                        <a:pt x="-1150" y="17614"/>
                        <a:pt x="814" y="13294"/>
                      </a:cubicBezTo>
                      <a:cubicBezTo>
                        <a:pt x="2777" y="8974"/>
                        <a:pt x="4741" y="2494"/>
                        <a:pt x="10632" y="2494"/>
                      </a:cubicBezTo>
                      <a:cubicBezTo>
                        <a:pt x="12595" y="-1826"/>
                        <a:pt x="14559" y="334"/>
                        <a:pt x="16523" y="2494"/>
                      </a:cubicBezTo>
                      <a:cubicBezTo>
                        <a:pt x="18486" y="2494"/>
                        <a:pt x="20450" y="6814"/>
                        <a:pt x="18486" y="8974"/>
                      </a:cubicBezTo>
                      <a:cubicBezTo>
                        <a:pt x="18486" y="8974"/>
                        <a:pt x="18486" y="11134"/>
                        <a:pt x="18486" y="11134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764" name="Freeform 453"/>
                <p:cNvSpPr/>
                <p:nvPr/>
              </p:nvSpPr>
              <p:spPr>
                <a:xfrm>
                  <a:off x="55045" y="3888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21600"/>
                      </a:moveTo>
                      <a:cubicBezTo>
                        <a:pt x="21600" y="21600"/>
                        <a:pt x="0" y="0"/>
                        <a:pt x="0" y="0"/>
                      </a:cubicBezTo>
                      <a:cubicBezTo>
                        <a:pt x="21600" y="0"/>
                        <a:pt x="21600" y="0"/>
                        <a:pt x="21600" y="0"/>
                      </a:cubicBezTo>
                      <a:cubicBezTo>
                        <a:pt x="21600" y="0"/>
                        <a:pt x="21600" y="0"/>
                        <a:pt x="21600" y="0"/>
                      </a:cubicBezTo>
                      <a:cubicBezTo>
                        <a:pt x="21600" y="0"/>
                        <a:pt x="21600" y="0"/>
                        <a:pt x="2160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765" name="Freeform 454"/>
                <p:cNvSpPr/>
                <p:nvPr/>
              </p:nvSpPr>
              <p:spPr>
                <a:xfrm>
                  <a:off x="55548" y="4428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491" h="21600" fill="norm" stroke="1" extrusionOk="0">
                      <a:moveTo>
                        <a:pt x="5091" y="4320"/>
                      </a:moveTo>
                      <a:cubicBezTo>
                        <a:pt x="5091" y="4320"/>
                        <a:pt x="8691" y="0"/>
                        <a:pt x="12291" y="0"/>
                      </a:cubicBezTo>
                      <a:cubicBezTo>
                        <a:pt x="15891" y="0"/>
                        <a:pt x="19491" y="4320"/>
                        <a:pt x="19491" y="8640"/>
                      </a:cubicBezTo>
                      <a:cubicBezTo>
                        <a:pt x="19491" y="8640"/>
                        <a:pt x="19491" y="12960"/>
                        <a:pt x="15891" y="17280"/>
                      </a:cubicBezTo>
                      <a:cubicBezTo>
                        <a:pt x="12291" y="17280"/>
                        <a:pt x="12291" y="17280"/>
                        <a:pt x="8691" y="21600"/>
                      </a:cubicBezTo>
                      <a:cubicBezTo>
                        <a:pt x="5091" y="17280"/>
                        <a:pt x="1491" y="17280"/>
                        <a:pt x="1491" y="12960"/>
                      </a:cubicBezTo>
                      <a:cubicBezTo>
                        <a:pt x="-2109" y="8640"/>
                        <a:pt x="1491" y="8640"/>
                        <a:pt x="5091" y="432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766" name="Freeform 455"/>
                <p:cNvSpPr/>
                <p:nvPr/>
              </p:nvSpPr>
              <p:spPr>
                <a:xfrm>
                  <a:off x="57242" y="138384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65" h="21600" fill="norm" stroke="1" extrusionOk="0">
                      <a:moveTo>
                        <a:pt x="9565" y="3086"/>
                      </a:moveTo>
                      <a:cubicBezTo>
                        <a:pt x="9565" y="6171"/>
                        <a:pt x="13165" y="9257"/>
                        <a:pt x="16765" y="12343"/>
                      </a:cubicBezTo>
                      <a:cubicBezTo>
                        <a:pt x="20365" y="12343"/>
                        <a:pt x="20365" y="15429"/>
                        <a:pt x="20365" y="18514"/>
                      </a:cubicBezTo>
                      <a:cubicBezTo>
                        <a:pt x="20365" y="21600"/>
                        <a:pt x="16765" y="21600"/>
                        <a:pt x="13165" y="21600"/>
                      </a:cubicBezTo>
                      <a:cubicBezTo>
                        <a:pt x="9565" y="21600"/>
                        <a:pt x="9565" y="18514"/>
                        <a:pt x="5965" y="18514"/>
                      </a:cubicBezTo>
                      <a:cubicBezTo>
                        <a:pt x="-1235" y="15429"/>
                        <a:pt x="-1235" y="12343"/>
                        <a:pt x="2365" y="3086"/>
                      </a:cubicBezTo>
                      <a:cubicBezTo>
                        <a:pt x="2365" y="0"/>
                        <a:pt x="5965" y="0"/>
                        <a:pt x="5965" y="0"/>
                      </a:cubicBezTo>
                      <a:cubicBezTo>
                        <a:pt x="5965" y="0"/>
                        <a:pt x="5965" y="0"/>
                        <a:pt x="9565" y="3086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767" name="Freeform 456"/>
                <p:cNvSpPr/>
                <p:nvPr/>
              </p:nvSpPr>
              <p:spPr>
                <a:xfrm>
                  <a:off x="58503" y="129780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520" h="21600" fill="norm" stroke="1" extrusionOk="0">
                      <a:moveTo>
                        <a:pt x="17280" y="16200"/>
                      </a:moveTo>
                      <a:cubicBezTo>
                        <a:pt x="8640" y="16200"/>
                        <a:pt x="4320" y="21600"/>
                        <a:pt x="0" y="21600"/>
                      </a:cubicBezTo>
                      <a:cubicBezTo>
                        <a:pt x="0" y="21600"/>
                        <a:pt x="0" y="21600"/>
                        <a:pt x="0" y="21600"/>
                      </a:cubicBezTo>
                      <a:cubicBezTo>
                        <a:pt x="0" y="16200"/>
                        <a:pt x="0" y="10800"/>
                        <a:pt x="0" y="10800"/>
                      </a:cubicBezTo>
                      <a:cubicBezTo>
                        <a:pt x="4320" y="5400"/>
                        <a:pt x="8640" y="5400"/>
                        <a:pt x="12960" y="0"/>
                      </a:cubicBezTo>
                      <a:cubicBezTo>
                        <a:pt x="12960" y="0"/>
                        <a:pt x="17280" y="5400"/>
                        <a:pt x="17280" y="5400"/>
                      </a:cubicBezTo>
                      <a:cubicBezTo>
                        <a:pt x="21600" y="10800"/>
                        <a:pt x="21600" y="16200"/>
                        <a:pt x="17280" y="162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768" name="Freeform 457"/>
                <p:cNvSpPr/>
                <p:nvPr/>
              </p:nvSpPr>
              <p:spPr>
                <a:xfrm>
                  <a:off x="57175" y="153931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938" h="20541" fill="norm" stroke="1" extrusionOk="0">
                      <a:moveTo>
                        <a:pt x="0" y="14370"/>
                      </a:moveTo>
                      <a:cubicBezTo>
                        <a:pt x="1662" y="11284"/>
                        <a:pt x="3323" y="8198"/>
                        <a:pt x="4985" y="8198"/>
                      </a:cubicBezTo>
                      <a:cubicBezTo>
                        <a:pt x="6646" y="8198"/>
                        <a:pt x="8308" y="5112"/>
                        <a:pt x="8308" y="2027"/>
                      </a:cubicBezTo>
                      <a:cubicBezTo>
                        <a:pt x="11631" y="-1059"/>
                        <a:pt x="14954" y="-1059"/>
                        <a:pt x="18277" y="5112"/>
                      </a:cubicBezTo>
                      <a:cubicBezTo>
                        <a:pt x="18277" y="8198"/>
                        <a:pt x="18277" y="8198"/>
                        <a:pt x="18277" y="8198"/>
                      </a:cubicBezTo>
                      <a:cubicBezTo>
                        <a:pt x="21600" y="17455"/>
                        <a:pt x="19938" y="20541"/>
                        <a:pt x="13292" y="20541"/>
                      </a:cubicBezTo>
                      <a:cubicBezTo>
                        <a:pt x="13292" y="20541"/>
                        <a:pt x="11631" y="20541"/>
                        <a:pt x="11631" y="20541"/>
                      </a:cubicBezTo>
                      <a:cubicBezTo>
                        <a:pt x="8308" y="17455"/>
                        <a:pt x="6646" y="17455"/>
                        <a:pt x="4985" y="20541"/>
                      </a:cubicBezTo>
                      <a:cubicBezTo>
                        <a:pt x="3323" y="20541"/>
                        <a:pt x="1662" y="20541"/>
                        <a:pt x="1662" y="20541"/>
                      </a:cubicBezTo>
                      <a:cubicBezTo>
                        <a:pt x="0" y="17455"/>
                        <a:pt x="0" y="14370"/>
                        <a:pt x="0" y="1437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769" name="Freeform 458"/>
                <p:cNvSpPr/>
                <p:nvPr/>
              </p:nvSpPr>
              <p:spPr>
                <a:xfrm>
                  <a:off x="49812" y="172202"/>
                  <a:ext cx="19637" cy="19636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0291" y="20291"/>
                      </a:moveTo>
                      <a:cubicBezTo>
                        <a:pt x="20945" y="20291"/>
                        <a:pt x="20945" y="20945"/>
                        <a:pt x="21600" y="21600"/>
                      </a:cubicBezTo>
                      <a:cubicBezTo>
                        <a:pt x="0" y="21600"/>
                        <a:pt x="0" y="21600"/>
                        <a:pt x="0" y="21600"/>
                      </a:cubicBezTo>
                      <a:cubicBezTo>
                        <a:pt x="655" y="21600"/>
                        <a:pt x="655" y="21600"/>
                        <a:pt x="655" y="21600"/>
                      </a:cubicBezTo>
                      <a:cubicBezTo>
                        <a:pt x="1964" y="20945"/>
                        <a:pt x="2618" y="19636"/>
                        <a:pt x="3273" y="18327"/>
                      </a:cubicBezTo>
                      <a:cubicBezTo>
                        <a:pt x="3927" y="17018"/>
                        <a:pt x="5236" y="16364"/>
                        <a:pt x="5891" y="15055"/>
                      </a:cubicBezTo>
                      <a:cubicBezTo>
                        <a:pt x="5891" y="14400"/>
                        <a:pt x="5891" y="14400"/>
                        <a:pt x="5891" y="14400"/>
                      </a:cubicBezTo>
                      <a:cubicBezTo>
                        <a:pt x="5891" y="14400"/>
                        <a:pt x="5891" y="13745"/>
                        <a:pt x="5891" y="13745"/>
                      </a:cubicBezTo>
                      <a:cubicBezTo>
                        <a:pt x="5236" y="13745"/>
                        <a:pt x="5236" y="12436"/>
                        <a:pt x="3927" y="13745"/>
                      </a:cubicBezTo>
                      <a:cubicBezTo>
                        <a:pt x="3927" y="13745"/>
                        <a:pt x="3273" y="13745"/>
                        <a:pt x="2618" y="13745"/>
                      </a:cubicBezTo>
                      <a:cubicBezTo>
                        <a:pt x="1964" y="13745"/>
                        <a:pt x="1964" y="13091"/>
                        <a:pt x="1964" y="13091"/>
                      </a:cubicBezTo>
                      <a:cubicBezTo>
                        <a:pt x="1964" y="12436"/>
                        <a:pt x="2618" y="11782"/>
                        <a:pt x="2618" y="11782"/>
                      </a:cubicBezTo>
                      <a:cubicBezTo>
                        <a:pt x="3927" y="10473"/>
                        <a:pt x="4582" y="9164"/>
                        <a:pt x="5891" y="7855"/>
                      </a:cubicBezTo>
                      <a:cubicBezTo>
                        <a:pt x="7200" y="6545"/>
                        <a:pt x="8509" y="4582"/>
                        <a:pt x="9818" y="3273"/>
                      </a:cubicBezTo>
                      <a:cubicBezTo>
                        <a:pt x="10473" y="2618"/>
                        <a:pt x="10473" y="1964"/>
                        <a:pt x="11127" y="1309"/>
                      </a:cubicBezTo>
                      <a:cubicBezTo>
                        <a:pt x="11127" y="655"/>
                        <a:pt x="11127" y="655"/>
                        <a:pt x="11782" y="0"/>
                      </a:cubicBezTo>
                      <a:cubicBezTo>
                        <a:pt x="11782" y="655"/>
                        <a:pt x="11782" y="655"/>
                        <a:pt x="12436" y="655"/>
                      </a:cubicBezTo>
                      <a:cubicBezTo>
                        <a:pt x="12436" y="1309"/>
                        <a:pt x="13745" y="1964"/>
                        <a:pt x="13745" y="2618"/>
                      </a:cubicBezTo>
                      <a:cubicBezTo>
                        <a:pt x="13745" y="4582"/>
                        <a:pt x="15055" y="5891"/>
                        <a:pt x="16364" y="6545"/>
                      </a:cubicBezTo>
                      <a:cubicBezTo>
                        <a:pt x="17673" y="8509"/>
                        <a:pt x="19636" y="10473"/>
                        <a:pt x="20945" y="12436"/>
                      </a:cubicBezTo>
                      <a:cubicBezTo>
                        <a:pt x="20945" y="12436"/>
                        <a:pt x="20945" y="13091"/>
                        <a:pt x="20945" y="13091"/>
                      </a:cubicBezTo>
                      <a:cubicBezTo>
                        <a:pt x="20945" y="13091"/>
                        <a:pt x="20945" y="13091"/>
                        <a:pt x="20945" y="13091"/>
                      </a:cubicBezTo>
                      <a:cubicBezTo>
                        <a:pt x="18982" y="13091"/>
                        <a:pt x="17673" y="13091"/>
                        <a:pt x="16364" y="13091"/>
                      </a:cubicBezTo>
                      <a:cubicBezTo>
                        <a:pt x="15709" y="13091"/>
                        <a:pt x="15709" y="13091"/>
                        <a:pt x="15055" y="13745"/>
                      </a:cubicBezTo>
                      <a:cubicBezTo>
                        <a:pt x="15055" y="13745"/>
                        <a:pt x="15709" y="14400"/>
                        <a:pt x="15709" y="15055"/>
                      </a:cubicBezTo>
                      <a:cubicBezTo>
                        <a:pt x="17018" y="16364"/>
                        <a:pt x="18982" y="18327"/>
                        <a:pt x="20291" y="2029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770" name="Freeform 459"/>
                <p:cNvSpPr/>
                <p:nvPr/>
              </p:nvSpPr>
              <p:spPr>
                <a:xfrm>
                  <a:off x="62509" y="135236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700" h="16822" fill="norm" stroke="1" extrusionOk="0">
                      <a:moveTo>
                        <a:pt x="2700" y="10800"/>
                      </a:moveTo>
                      <a:cubicBezTo>
                        <a:pt x="2700" y="3600"/>
                        <a:pt x="9900" y="3600"/>
                        <a:pt x="13500" y="0"/>
                      </a:cubicBezTo>
                      <a:cubicBezTo>
                        <a:pt x="17100" y="0"/>
                        <a:pt x="17100" y="0"/>
                        <a:pt x="20700" y="0"/>
                      </a:cubicBezTo>
                      <a:cubicBezTo>
                        <a:pt x="20700" y="3600"/>
                        <a:pt x="20700" y="7200"/>
                        <a:pt x="20700" y="7200"/>
                      </a:cubicBezTo>
                      <a:cubicBezTo>
                        <a:pt x="17100" y="10800"/>
                        <a:pt x="13500" y="21600"/>
                        <a:pt x="6300" y="14400"/>
                      </a:cubicBezTo>
                      <a:cubicBezTo>
                        <a:pt x="2700" y="14400"/>
                        <a:pt x="2700" y="14400"/>
                        <a:pt x="2700" y="14400"/>
                      </a:cubicBezTo>
                      <a:cubicBezTo>
                        <a:pt x="-900" y="14400"/>
                        <a:pt x="-900" y="14400"/>
                        <a:pt x="2700" y="108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771" name="Freeform 460"/>
                <p:cNvSpPr/>
                <p:nvPr/>
              </p:nvSpPr>
              <p:spPr>
                <a:xfrm>
                  <a:off x="61553" y="12409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0677" fill="norm" stroke="1" extrusionOk="0">
                      <a:moveTo>
                        <a:pt x="13745" y="19938"/>
                      </a:moveTo>
                      <a:cubicBezTo>
                        <a:pt x="11782" y="19938"/>
                        <a:pt x="9818" y="18277"/>
                        <a:pt x="5891" y="18277"/>
                      </a:cubicBezTo>
                      <a:cubicBezTo>
                        <a:pt x="0" y="18277"/>
                        <a:pt x="0" y="18277"/>
                        <a:pt x="0" y="11631"/>
                      </a:cubicBezTo>
                      <a:cubicBezTo>
                        <a:pt x="0" y="9969"/>
                        <a:pt x="1964" y="4985"/>
                        <a:pt x="3927" y="3323"/>
                      </a:cubicBezTo>
                      <a:cubicBezTo>
                        <a:pt x="3927" y="0"/>
                        <a:pt x="7855" y="0"/>
                        <a:pt x="9818" y="0"/>
                      </a:cubicBezTo>
                      <a:cubicBezTo>
                        <a:pt x="13745" y="0"/>
                        <a:pt x="13745" y="3323"/>
                        <a:pt x="11782" y="4985"/>
                      </a:cubicBezTo>
                      <a:cubicBezTo>
                        <a:pt x="11782" y="8308"/>
                        <a:pt x="7855" y="8308"/>
                        <a:pt x="9818" y="11631"/>
                      </a:cubicBezTo>
                      <a:cubicBezTo>
                        <a:pt x="11782" y="13292"/>
                        <a:pt x="13745" y="14954"/>
                        <a:pt x="17673" y="14954"/>
                      </a:cubicBezTo>
                      <a:cubicBezTo>
                        <a:pt x="17673" y="14954"/>
                        <a:pt x="17673" y="14954"/>
                        <a:pt x="17673" y="14954"/>
                      </a:cubicBezTo>
                      <a:cubicBezTo>
                        <a:pt x="19636" y="14954"/>
                        <a:pt x="21600" y="18277"/>
                        <a:pt x="21600" y="18277"/>
                      </a:cubicBezTo>
                      <a:cubicBezTo>
                        <a:pt x="19636" y="19938"/>
                        <a:pt x="19636" y="19938"/>
                        <a:pt x="17673" y="19938"/>
                      </a:cubicBezTo>
                      <a:cubicBezTo>
                        <a:pt x="15709" y="21600"/>
                        <a:pt x="15709" y="19938"/>
                        <a:pt x="13745" y="19938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772" name="Freeform 461"/>
                <p:cNvSpPr/>
                <p:nvPr/>
              </p:nvSpPr>
              <p:spPr>
                <a:xfrm>
                  <a:off x="65083" y="132207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5400"/>
                      </a:moveTo>
                      <a:cubicBezTo>
                        <a:pt x="0" y="0"/>
                        <a:pt x="0" y="0"/>
                        <a:pt x="7200" y="0"/>
                      </a:cubicBezTo>
                      <a:cubicBezTo>
                        <a:pt x="14400" y="5400"/>
                        <a:pt x="14400" y="5400"/>
                        <a:pt x="21600" y="5400"/>
                      </a:cubicBezTo>
                      <a:cubicBezTo>
                        <a:pt x="14400" y="10800"/>
                        <a:pt x="14400" y="16200"/>
                        <a:pt x="7200" y="21600"/>
                      </a:cubicBezTo>
                      <a:cubicBezTo>
                        <a:pt x="7200" y="16200"/>
                        <a:pt x="0" y="16200"/>
                        <a:pt x="0" y="54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773" name="Freeform 462"/>
                <p:cNvSpPr/>
                <p:nvPr/>
              </p:nvSpPr>
              <p:spPr>
                <a:xfrm>
                  <a:off x="64933" y="154048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3901" h="21600" fill="norm" stroke="1" extrusionOk="0">
                      <a:moveTo>
                        <a:pt x="11664" y="5400"/>
                      </a:moveTo>
                      <a:cubicBezTo>
                        <a:pt x="17064" y="16200"/>
                        <a:pt x="11664" y="16200"/>
                        <a:pt x="6264" y="21600"/>
                      </a:cubicBezTo>
                      <a:cubicBezTo>
                        <a:pt x="864" y="21600"/>
                        <a:pt x="864" y="16200"/>
                        <a:pt x="864" y="10800"/>
                      </a:cubicBezTo>
                      <a:cubicBezTo>
                        <a:pt x="864" y="5400"/>
                        <a:pt x="-4536" y="0"/>
                        <a:pt x="11664" y="0"/>
                      </a:cubicBezTo>
                      <a:cubicBezTo>
                        <a:pt x="11664" y="5400"/>
                        <a:pt x="11664" y="5400"/>
                        <a:pt x="11664" y="54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774" name="Freeform 463"/>
                <p:cNvSpPr/>
                <p:nvPr/>
              </p:nvSpPr>
              <p:spPr>
                <a:xfrm>
                  <a:off x="63649" y="112351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8900" y="10080"/>
                      </a:moveTo>
                      <a:cubicBezTo>
                        <a:pt x="18900" y="12960"/>
                        <a:pt x="16200" y="14400"/>
                        <a:pt x="21600" y="15840"/>
                      </a:cubicBezTo>
                      <a:cubicBezTo>
                        <a:pt x="21600" y="15840"/>
                        <a:pt x="21600" y="15840"/>
                        <a:pt x="21600" y="15840"/>
                      </a:cubicBezTo>
                      <a:cubicBezTo>
                        <a:pt x="21600" y="17280"/>
                        <a:pt x="21600" y="17280"/>
                        <a:pt x="18900" y="18720"/>
                      </a:cubicBezTo>
                      <a:cubicBezTo>
                        <a:pt x="16200" y="18720"/>
                        <a:pt x="13500" y="20160"/>
                        <a:pt x="10800" y="21600"/>
                      </a:cubicBezTo>
                      <a:cubicBezTo>
                        <a:pt x="8100" y="21600"/>
                        <a:pt x="5400" y="20160"/>
                        <a:pt x="5400" y="18720"/>
                      </a:cubicBezTo>
                      <a:cubicBezTo>
                        <a:pt x="5400" y="17280"/>
                        <a:pt x="2700" y="15840"/>
                        <a:pt x="0" y="14400"/>
                      </a:cubicBezTo>
                      <a:cubicBezTo>
                        <a:pt x="0" y="14400"/>
                        <a:pt x="0" y="12960"/>
                        <a:pt x="0" y="11520"/>
                      </a:cubicBezTo>
                      <a:cubicBezTo>
                        <a:pt x="8100" y="10080"/>
                        <a:pt x="5400" y="5760"/>
                        <a:pt x="10800" y="2880"/>
                      </a:cubicBezTo>
                      <a:cubicBezTo>
                        <a:pt x="10800" y="2880"/>
                        <a:pt x="10800" y="1440"/>
                        <a:pt x="13500" y="0"/>
                      </a:cubicBezTo>
                      <a:cubicBezTo>
                        <a:pt x="13500" y="1440"/>
                        <a:pt x="16200" y="2880"/>
                        <a:pt x="16200" y="4320"/>
                      </a:cubicBezTo>
                      <a:cubicBezTo>
                        <a:pt x="18900" y="7200"/>
                        <a:pt x="18900" y="8640"/>
                        <a:pt x="18900" y="1008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775" name="Freeform 464"/>
                <p:cNvSpPr/>
                <p:nvPr/>
              </p:nvSpPr>
              <p:spPr>
                <a:xfrm>
                  <a:off x="62987" y="14577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5120" y="17280"/>
                      </a:moveTo>
                      <a:cubicBezTo>
                        <a:pt x="12960" y="19440"/>
                        <a:pt x="12960" y="21600"/>
                        <a:pt x="10800" y="21600"/>
                      </a:cubicBezTo>
                      <a:cubicBezTo>
                        <a:pt x="8640" y="19440"/>
                        <a:pt x="8640" y="17280"/>
                        <a:pt x="6480" y="15120"/>
                      </a:cubicBezTo>
                      <a:cubicBezTo>
                        <a:pt x="6480" y="15120"/>
                        <a:pt x="6480" y="15120"/>
                        <a:pt x="6480" y="15120"/>
                      </a:cubicBezTo>
                      <a:cubicBezTo>
                        <a:pt x="4320" y="12960"/>
                        <a:pt x="2160" y="10800"/>
                        <a:pt x="0" y="8640"/>
                      </a:cubicBezTo>
                      <a:cubicBezTo>
                        <a:pt x="4320" y="6480"/>
                        <a:pt x="6480" y="2160"/>
                        <a:pt x="8640" y="0"/>
                      </a:cubicBezTo>
                      <a:cubicBezTo>
                        <a:pt x="8640" y="0"/>
                        <a:pt x="10800" y="0"/>
                        <a:pt x="10800" y="0"/>
                      </a:cubicBezTo>
                      <a:cubicBezTo>
                        <a:pt x="12960" y="2160"/>
                        <a:pt x="15120" y="2160"/>
                        <a:pt x="15120" y="4320"/>
                      </a:cubicBezTo>
                      <a:cubicBezTo>
                        <a:pt x="15120" y="8640"/>
                        <a:pt x="17280" y="10800"/>
                        <a:pt x="21600" y="12960"/>
                      </a:cubicBezTo>
                      <a:cubicBezTo>
                        <a:pt x="21600" y="12960"/>
                        <a:pt x="21600" y="12960"/>
                        <a:pt x="21600" y="15120"/>
                      </a:cubicBezTo>
                      <a:cubicBezTo>
                        <a:pt x="21600" y="15120"/>
                        <a:pt x="21600" y="17280"/>
                        <a:pt x="19440" y="17280"/>
                      </a:cubicBezTo>
                      <a:cubicBezTo>
                        <a:pt x="19440" y="17280"/>
                        <a:pt x="17280" y="17280"/>
                        <a:pt x="15120" y="1728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776" name="Freeform 465"/>
                <p:cNvSpPr/>
                <p:nvPr/>
              </p:nvSpPr>
              <p:spPr>
                <a:xfrm>
                  <a:off x="67241" y="122108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7008" h="18136" fill="norm" stroke="1" extrusionOk="0">
                      <a:moveTo>
                        <a:pt x="5200" y="16936"/>
                      </a:moveTo>
                      <a:cubicBezTo>
                        <a:pt x="-2000" y="14236"/>
                        <a:pt x="1600" y="14236"/>
                        <a:pt x="1600" y="8836"/>
                      </a:cubicBezTo>
                      <a:cubicBezTo>
                        <a:pt x="1600" y="8836"/>
                        <a:pt x="1600" y="8836"/>
                        <a:pt x="1600" y="8836"/>
                      </a:cubicBezTo>
                      <a:cubicBezTo>
                        <a:pt x="1600" y="3436"/>
                        <a:pt x="-2000" y="736"/>
                        <a:pt x="1600" y="736"/>
                      </a:cubicBezTo>
                      <a:cubicBezTo>
                        <a:pt x="8800" y="-1964"/>
                        <a:pt x="5200" y="3436"/>
                        <a:pt x="8800" y="6136"/>
                      </a:cubicBezTo>
                      <a:cubicBezTo>
                        <a:pt x="12400" y="6136"/>
                        <a:pt x="8800" y="8836"/>
                        <a:pt x="12400" y="11536"/>
                      </a:cubicBezTo>
                      <a:cubicBezTo>
                        <a:pt x="12400" y="11536"/>
                        <a:pt x="19600" y="14236"/>
                        <a:pt x="16000" y="16936"/>
                      </a:cubicBezTo>
                      <a:cubicBezTo>
                        <a:pt x="12400" y="16936"/>
                        <a:pt x="12400" y="19636"/>
                        <a:pt x="5200" y="16936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777" name="Freeform 466"/>
                <p:cNvSpPr/>
                <p:nvPr/>
              </p:nvSpPr>
              <p:spPr>
                <a:xfrm>
                  <a:off x="67126" y="151286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600" h="19864" fill="norm" stroke="1" extrusionOk="0">
                      <a:moveTo>
                        <a:pt x="18000" y="0"/>
                      </a:moveTo>
                      <a:cubicBezTo>
                        <a:pt x="21600" y="0"/>
                        <a:pt x="18000" y="12960"/>
                        <a:pt x="18000" y="12960"/>
                      </a:cubicBezTo>
                      <a:cubicBezTo>
                        <a:pt x="14400" y="17280"/>
                        <a:pt x="10800" y="17280"/>
                        <a:pt x="10800" y="17280"/>
                      </a:cubicBezTo>
                      <a:cubicBezTo>
                        <a:pt x="3600" y="21600"/>
                        <a:pt x="0" y="21600"/>
                        <a:pt x="0" y="8640"/>
                      </a:cubicBezTo>
                      <a:cubicBezTo>
                        <a:pt x="0" y="8640"/>
                        <a:pt x="0" y="4320"/>
                        <a:pt x="3600" y="0"/>
                      </a:cubicBezTo>
                      <a:cubicBezTo>
                        <a:pt x="3600" y="0"/>
                        <a:pt x="7200" y="0"/>
                        <a:pt x="10800" y="0"/>
                      </a:cubicBezTo>
                      <a:cubicBezTo>
                        <a:pt x="14400" y="0"/>
                        <a:pt x="14400" y="0"/>
                        <a:pt x="180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778" name="Freeform 467"/>
                <p:cNvSpPr/>
                <p:nvPr/>
              </p:nvSpPr>
              <p:spPr>
                <a:xfrm>
                  <a:off x="68724" y="103730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7672" h="17412" fill="norm" stroke="1" extrusionOk="0">
                      <a:moveTo>
                        <a:pt x="0" y="16000"/>
                      </a:moveTo>
                      <a:cubicBezTo>
                        <a:pt x="0" y="16000"/>
                        <a:pt x="0" y="16000"/>
                        <a:pt x="0" y="16000"/>
                      </a:cubicBezTo>
                      <a:cubicBezTo>
                        <a:pt x="0" y="12400"/>
                        <a:pt x="0" y="8800"/>
                        <a:pt x="0" y="1600"/>
                      </a:cubicBezTo>
                      <a:cubicBezTo>
                        <a:pt x="0" y="1600"/>
                        <a:pt x="0" y="-2000"/>
                        <a:pt x="5400" y="1600"/>
                      </a:cubicBezTo>
                      <a:cubicBezTo>
                        <a:pt x="10800" y="1600"/>
                        <a:pt x="21600" y="1600"/>
                        <a:pt x="16200" y="8800"/>
                      </a:cubicBezTo>
                      <a:cubicBezTo>
                        <a:pt x="16200" y="8800"/>
                        <a:pt x="16200" y="8800"/>
                        <a:pt x="16200" y="8800"/>
                      </a:cubicBezTo>
                      <a:cubicBezTo>
                        <a:pt x="16200" y="16000"/>
                        <a:pt x="10800" y="19600"/>
                        <a:pt x="0" y="160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779" name="Freeform 468"/>
                <p:cNvSpPr/>
                <p:nvPr/>
              </p:nvSpPr>
              <p:spPr>
                <a:xfrm>
                  <a:off x="71549" y="128677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8437" h="21600" fill="norm" stroke="1" extrusionOk="0">
                      <a:moveTo>
                        <a:pt x="7637" y="0"/>
                      </a:moveTo>
                      <a:cubicBezTo>
                        <a:pt x="13037" y="0"/>
                        <a:pt x="18437" y="5400"/>
                        <a:pt x="18437" y="10800"/>
                      </a:cubicBezTo>
                      <a:cubicBezTo>
                        <a:pt x="18437" y="10800"/>
                        <a:pt x="18437" y="16200"/>
                        <a:pt x="13037" y="16200"/>
                      </a:cubicBezTo>
                      <a:cubicBezTo>
                        <a:pt x="13037" y="16200"/>
                        <a:pt x="7637" y="21600"/>
                        <a:pt x="7637" y="21600"/>
                      </a:cubicBezTo>
                      <a:cubicBezTo>
                        <a:pt x="2237" y="16200"/>
                        <a:pt x="2237" y="16200"/>
                        <a:pt x="2237" y="10800"/>
                      </a:cubicBezTo>
                      <a:cubicBezTo>
                        <a:pt x="-3163" y="5400"/>
                        <a:pt x="2237" y="0"/>
                        <a:pt x="763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780" name="Freeform 469"/>
                <p:cNvSpPr/>
                <p:nvPr/>
              </p:nvSpPr>
              <p:spPr>
                <a:xfrm>
                  <a:off x="71424" y="138936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8102" h="21600" fill="norm" stroke="1" extrusionOk="0">
                      <a:moveTo>
                        <a:pt x="11502" y="0"/>
                      </a:moveTo>
                      <a:cubicBezTo>
                        <a:pt x="11502" y="0"/>
                        <a:pt x="14202" y="0"/>
                        <a:pt x="16902" y="2400"/>
                      </a:cubicBezTo>
                      <a:cubicBezTo>
                        <a:pt x="16902" y="4800"/>
                        <a:pt x="19602" y="7200"/>
                        <a:pt x="16902" y="12000"/>
                      </a:cubicBezTo>
                      <a:cubicBezTo>
                        <a:pt x="14202" y="12000"/>
                        <a:pt x="14202" y="14400"/>
                        <a:pt x="14202" y="14400"/>
                      </a:cubicBezTo>
                      <a:cubicBezTo>
                        <a:pt x="11502" y="16800"/>
                        <a:pt x="11502" y="19200"/>
                        <a:pt x="8802" y="21600"/>
                      </a:cubicBezTo>
                      <a:cubicBezTo>
                        <a:pt x="6102" y="21600"/>
                        <a:pt x="6102" y="16800"/>
                        <a:pt x="3402" y="14400"/>
                      </a:cubicBezTo>
                      <a:cubicBezTo>
                        <a:pt x="702" y="12000"/>
                        <a:pt x="3402" y="9600"/>
                        <a:pt x="702" y="4800"/>
                      </a:cubicBezTo>
                      <a:cubicBezTo>
                        <a:pt x="-1998" y="2400"/>
                        <a:pt x="3402" y="0"/>
                        <a:pt x="1150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781" name="Freeform 470"/>
                <p:cNvSpPr/>
                <p:nvPr/>
              </p:nvSpPr>
              <p:spPr>
                <a:xfrm>
                  <a:off x="74901" y="107938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0800" y="21600"/>
                      </a:moveTo>
                      <a:cubicBezTo>
                        <a:pt x="10800" y="21600"/>
                        <a:pt x="0" y="10800"/>
                        <a:pt x="0" y="10800"/>
                      </a:cubicBezTo>
                      <a:cubicBezTo>
                        <a:pt x="0" y="10800"/>
                        <a:pt x="10800" y="0"/>
                        <a:pt x="10800" y="0"/>
                      </a:cubicBezTo>
                      <a:cubicBezTo>
                        <a:pt x="10800" y="0"/>
                        <a:pt x="21600" y="10800"/>
                        <a:pt x="21600" y="10800"/>
                      </a:cubicBezTo>
                      <a:cubicBezTo>
                        <a:pt x="21600" y="21600"/>
                        <a:pt x="10800" y="21600"/>
                        <a:pt x="1080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782" name="Freeform 471"/>
                <p:cNvSpPr/>
                <p:nvPr/>
              </p:nvSpPr>
              <p:spPr>
                <a:xfrm>
                  <a:off x="73944" y="14842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829" h="21600" fill="norm" stroke="1" extrusionOk="0">
                      <a:moveTo>
                        <a:pt x="0" y="7200"/>
                      </a:moveTo>
                      <a:cubicBezTo>
                        <a:pt x="0" y="2400"/>
                        <a:pt x="0" y="2400"/>
                        <a:pt x="6171" y="2400"/>
                      </a:cubicBezTo>
                      <a:cubicBezTo>
                        <a:pt x="6171" y="2400"/>
                        <a:pt x="6171" y="0"/>
                        <a:pt x="6171" y="0"/>
                      </a:cubicBezTo>
                      <a:cubicBezTo>
                        <a:pt x="6171" y="2400"/>
                        <a:pt x="12343" y="2400"/>
                        <a:pt x="12343" y="4800"/>
                      </a:cubicBezTo>
                      <a:cubicBezTo>
                        <a:pt x="15429" y="7200"/>
                        <a:pt x="15429" y="12000"/>
                        <a:pt x="18514" y="14400"/>
                      </a:cubicBezTo>
                      <a:cubicBezTo>
                        <a:pt x="21600" y="16800"/>
                        <a:pt x="21600" y="19200"/>
                        <a:pt x="18514" y="21600"/>
                      </a:cubicBezTo>
                      <a:cubicBezTo>
                        <a:pt x="15429" y="21600"/>
                        <a:pt x="15429" y="21600"/>
                        <a:pt x="15429" y="21600"/>
                      </a:cubicBezTo>
                      <a:cubicBezTo>
                        <a:pt x="9257" y="16800"/>
                        <a:pt x="0" y="14400"/>
                        <a:pt x="0" y="72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783" name="Freeform 472"/>
                <p:cNvSpPr/>
                <p:nvPr/>
              </p:nvSpPr>
              <p:spPr>
                <a:xfrm>
                  <a:off x="76115" y="13419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21600"/>
                      </a:moveTo>
                      <a:cubicBezTo>
                        <a:pt x="10800" y="21600"/>
                        <a:pt x="10800" y="21600"/>
                        <a:pt x="0" y="21600"/>
                      </a:cubicBezTo>
                      <a:cubicBezTo>
                        <a:pt x="0" y="2160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10800" y="0"/>
                      </a:cubicBezTo>
                      <a:cubicBezTo>
                        <a:pt x="10800" y="0"/>
                        <a:pt x="10800" y="0"/>
                        <a:pt x="2160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784" name="Freeform 473"/>
                <p:cNvSpPr/>
                <p:nvPr/>
              </p:nvSpPr>
              <p:spPr>
                <a:xfrm>
                  <a:off x="74718" y="12591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491" h="19213" fill="norm" stroke="1" extrusionOk="0">
                      <a:moveTo>
                        <a:pt x="14400" y="4698"/>
                      </a:moveTo>
                      <a:cubicBezTo>
                        <a:pt x="10800" y="6662"/>
                        <a:pt x="10800" y="8625"/>
                        <a:pt x="14400" y="10589"/>
                      </a:cubicBezTo>
                      <a:cubicBezTo>
                        <a:pt x="18000" y="12552"/>
                        <a:pt x="21600" y="14516"/>
                        <a:pt x="18000" y="16480"/>
                      </a:cubicBezTo>
                      <a:cubicBezTo>
                        <a:pt x="18000" y="18443"/>
                        <a:pt x="18000" y="18443"/>
                        <a:pt x="18000" y="18443"/>
                      </a:cubicBezTo>
                      <a:cubicBezTo>
                        <a:pt x="10800" y="20407"/>
                        <a:pt x="3600" y="18443"/>
                        <a:pt x="3600" y="14516"/>
                      </a:cubicBezTo>
                      <a:cubicBezTo>
                        <a:pt x="0" y="12552"/>
                        <a:pt x="0" y="10589"/>
                        <a:pt x="0" y="8625"/>
                      </a:cubicBezTo>
                      <a:cubicBezTo>
                        <a:pt x="0" y="6662"/>
                        <a:pt x="0" y="6662"/>
                        <a:pt x="0" y="4698"/>
                      </a:cubicBezTo>
                      <a:cubicBezTo>
                        <a:pt x="0" y="771"/>
                        <a:pt x="7200" y="-1193"/>
                        <a:pt x="14400" y="771"/>
                      </a:cubicBezTo>
                      <a:cubicBezTo>
                        <a:pt x="18000" y="771"/>
                        <a:pt x="18000" y="771"/>
                        <a:pt x="18000" y="2734"/>
                      </a:cubicBezTo>
                      <a:cubicBezTo>
                        <a:pt x="14400" y="2734"/>
                        <a:pt x="14400" y="2734"/>
                        <a:pt x="14400" y="4698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785" name="Freeform 474"/>
                <p:cNvSpPr/>
                <p:nvPr/>
              </p:nvSpPr>
              <p:spPr>
                <a:xfrm>
                  <a:off x="77328" y="109924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5400" y="21600"/>
                      </a:moveTo>
                      <a:cubicBezTo>
                        <a:pt x="5400" y="21600"/>
                        <a:pt x="5400" y="21600"/>
                        <a:pt x="0" y="17280"/>
                      </a:cubicBezTo>
                      <a:cubicBezTo>
                        <a:pt x="0" y="17280"/>
                        <a:pt x="0" y="12960"/>
                        <a:pt x="0" y="12960"/>
                      </a:cubicBezTo>
                      <a:cubicBezTo>
                        <a:pt x="0" y="8640"/>
                        <a:pt x="5400" y="4320"/>
                        <a:pt x="10800" y="0"/>
                      </a:cubicBezTo>
                      <a:cubicBezTo>
                        <a:pt x="10800" y="4320"/>
                        <a:pt x="16200" y="8640"/>
                        <a:pt x="21600" y="12960"/>
                      </a:cubicBezTo>
                      <a:cubicBezTo>
                        <a:pt x="21600" y="12960"/>
                        <a:pt x="10800" y="21600"/>
                        <a:pt x="540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786" name="Freeform 475"/>
                <p:cNvSpPr/>
                <p:nvPr/>
              </p:nvSpPr>
              <p:spPr>
                <a:xfrm>
                  <a:off x="79644" y="7153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0"/>
                      </a:moveTo>
                      <a:cubicBezTo>
                        <a:pt x="10800" y="0"/>
                        <a:pt x="10800" y="0"/>
                        <a:pt x="21600" y="0"/>
                      </a:cubicBezTo>
                      <a:cubicBezTo>
                        <a:pt x="21600" y="21600"/>
                        <a:pt x="21600" y="21600"/>
                        <a:pt x="10800" y="21600"/>
                      </a:cubicBezTo>
                      <a:cubicBezTo>
                        <a:pt x="10800" y="21600"/>
                        <a:pt x="0" y="2160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787" name="Freeform 476"/>
                <p:cNvSpPr/>
                <p:nvPr/>
              </p:nvSpPr>
              <p:spPr>
                <a:xfrm>
                  <a:off x="76078" y="10183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262" h="20057" fill="norm" stroke="1" extrusionOk="0">
                      <a:moveTo>
                        <a:pt x="15862" y="4012"/>
                      </a:moveTo>
                      <a:cubicBezTo>
                        <a:pt x="17212" y="5673"/>
                        <a:pt x="18562" y="7335"/>
                        <a:pt x="18562" y="7335"/>
                      </a:cubicBezTo>
                      <a:cubicBezTo>
                        <a:pt x="19912" y="8996"/>
                        <a:pt x="19912" y="8996"/>
                        <a:pt x="21262" y="10658"/>
                      </a:cubicBezTo>
                      <a:cubicBezTo>
                        <a:pt x="21262" y="10658"/>
                        <a:pt x="21262" y="10658"/>
                        <a:pt x="19912" y="10658"/>
                      </a:cubicBezTo>
                      <a:cubicBezTo>
                        <a:pt x="17212" y="13981"/>
                        <a:pt x="15862" y="18965"/>
                        <a:pt x="11812" y="18965"/>
                      </a:cubicBezTo>
                      <a:cubicBezTo>
                        <a:pt x="9112" y="20627"/>
                        <a:pt x="7762" y="20627"/>
                        <a:pt x="5062" y="17304"/>
                      </a:cubicBezTo>
                      <a:cubicBezTo>
                        <a:pt x="3712" y="17304"/>
                        <a:pt x="5062" y="15642"/>
                        <a:pt x="5062" y="15642"/>
                      </a:cubicBezTo>
                      <a:cubicBezTo>
                        <a:pt x="6412" y="12319"/>
                        <a:pt x="6412" y="12319"/>
                        <a:pt x="3712" y="8996"/>
                      </a:cubicBezTo>
                      <a:cubicBezTo>
                        <a:pt x="2362" y="8996"/>
                        <a:pt x="2362" y="7335"/>
                        <a:pt x="1012" y="5673"/>
                      </a:cubicBezTo>
                      <a:cubicBezTo>
                        <a:pt x="-338" y="4012"/>
                        <a:pt x="-338" y="4012"/>
                        <a:pt x="1012" y="2350"/>
                      </a:cubicBezTo>
                      <a:cubicBezTo>
                        <a:pt x="2362" y="689"/>
                        <a:pt x="2362" y="-973"/>
                        <a:pt x="3712" y="689"/>
                      </a:cubicBezTo>
                      <a:cubicBezTo>
                        <a:pt x="5062" y="2350"/>
                        <a:pt x="7762" y="689"/>
                        <a:pt x="7762" y="4012"/>
                      </a:cubicBezTo>
                      <a:cubicBezTo>
                        <a:pt x="7762" y="4012"/>
                        <a:pt x="7762" y="5673"/>
                        <a:pt x="7762" y="5673"/>
                      </a:cubicBezTo>
                      <a:cubicBezTo>
                        <a:pt x="7762" y="10658"/>
                        <a:pt x="9112" y="10658"/>
                        <a:pt x="11812" y="7335"/>
                      </a:cubicBezTo>
                      <a:cubicBezTo>
                        <a:pt x="13162" y="5673"/>
                        <a:pt x="14512" y="4012"/>
                        <a:pt x="15862" y="4012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788" name="Freeform 477"/>
                <p:cNvSpPr/>
                <p:nvPr/>
              </p:nvSpPr>
              <p:spPr>
                <a:xfrm>
                  <a:off x="79093" y="1863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9600" fill="norm" stroke="1" extrusionOk="0">
                      <a:moveTo>
                        <a:pt x="8100" y="19600"/>
                      </a:moveTo>
                      <a:cubicBezTo>
                        <a:pt x="5400" y="16000"/>
                        <a:pt x="2700" y="16000"/>
                        <a:pt x="0" y="12400"/>
                      </a:cubicBezTo>
                      <a:cubicBezTo>
                        <a:pt x="2700" y="12400"/>
                        <a:pt x="2700" y="8800"/>
                        <a:pt x="2700" y="5200"/>
                      </a:cubicBezTo>
                      <a:cubicBezTo>
                        <a:pt x="5400" y="5200"/>
                        <a:pt x="5400" y="1600"/>
                        <a:pt x="8100" y="1600"/>
                      </a:cubicBezTo>
                      <a:cubicBezTo>
                        <a:pt x="10800" y="-2000"/>
                        <a:pt x="16200" y="1600"/>
                        <a:pt x="16200" y="1600"/>
                      </a:cubicBezTo>
                      <a:cubicBezTo>
                        <a:pt x="18900" y="5200"/>
                        <a:pt x="18900" y="8800"/>
                        <a:pt x="21600" y="12400"/>
                      </a:cubicBezTo>
                      <a:cubicBezTo>
                        <a:pt x="21600" y="12400"/>
                        <a:pt x="18900" y="12400"/>
                        <a:pt x="18900" y="16000"/>
                      </a:cubicBezTo>
                      <a:cubicBezTo>
                        <a:pt x="16200" y="19600"/>
                        <a:pt x="16200" y="19600"/>
                        <a:pt x="10800" y="19600"/>
                      </a:cubicBezTo>
                      <a:cubicBezTo>
                        <a:pt x="10800" y="19600"/>
                        <a:pt x="8100" y="19600"/>
                        <a:pt x="8100" y="19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789" name="Freeform 478"/>
                <p:cNvSpPr/>
                <p:nvPr/>
              </p:nvSpPr>
              <p:spPr>
                <a:xfrm>
                  <a:off x="81961" y="110806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0800" y="21600"/>
                      </a:moveTo>
                      <a:cubicBezTo>
                        <a:pt x="0" y="21600"/>
                        <a:pt x="0" y="10800"/>
                        <a:pt x="0" y="10800"/>
                      </a:cubicBezTo>
                      <a:cubicBezTo>
                        <a:pt x="0" y="10800"/>
                        <a:pt x="0" y="0"/>
                        <a:pt x="10800" y="0"/>
                      </a:cubicBezTo>
                      <a:cubicBezTo>
                        <a:pt x="21600" y="0"/>
                        <a:pt x="21600" y="0"/>
                        <a:pt x="21600" y="10800"/>
                      </a:cubicBezTo>
                      <a:cubicBezTo>
                        <a:pt x="21600" y="21600"/>
                        <a:pt x="10800" y="21600"/>
                        <a:pt x="1080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790" name="Freeform 479"/>
                <p:cNvSpPr/>
                <p:nvPr/>
              </p:nvSpPr>
              <p:spPr>
                <a:xfrm>
                  <a:off x="81079" y="12382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2960" y="0"/>
                      </a:moveTo>
                      <a:cubicBezTo>
                        <a:pt x="21600" y="0"/>
                        <a:pt x="21600" y="0"/>
                        <a:pt x="21600" y="10800"/>
                      </a:cubicBezTo>
                      <a:cubicBezTo>
                        <a:pt x="21600" y="16200"/>
                        <a:pt x="17280" y="21600"/>
                        <a:pt x="8640" y="21600"/>
                      </a:cubicBezTo>
                      <a:cubicBezTo>
                        <a:pt x="4320" y="21600"/>
                        <a:pt x="0" y="16200"/>
                        <a:pt x="0" y="10800"/>
                      </a:cubicBezTo>
                      <a:cubicBezTo>
                        <a:pt x="0" y="0"/>
                        <a:pt x="4320" y="0"/>
                        <a:pt x="8640" y="0"/>
                      </a:cubicBezTo>
                      <a:cubicBezTo>
                        <a:pt x="12960" y="0"/>
                        <a:pt x="12960" y="0"/>
                        <a:pt x="1296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791" name="Freeform 480"/>
                <p:cNvSpPr/>
                <p:nvPr/>
              </p:nvSpPr>
              <p:spPr>
                <a:xfrm>
                  <a:off x="81361" y="117646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194" h="21600" fill="norm" stroke="1" extrusionOk="0">
                      <a:moveTo>
                        <a:pt x="15394" y="21600"/>
                      </a:moveTo>
                      <a:cubicBezTo>
                        <a:pt x="12994" y="19636"/>
                        <a:pt x="10594" y="19636"/>
                        <a:pt x="8194" y="19636"/>
                      </a:cubicBezTo>
                      <a:cubicBezTo>
                        <a:pt x="8194" y="17673"/>
                        <a:pt x="994" y="7855"/>
                        <a:pt x="994" y="5891"/>
                      </a:cubicBezTo>
                      <a:cubicBezTo>
                        <a:pt x="-1406" y="3927"/>
                        <a:pt x="994" y="1964"/>
                        <a:pt x="3394" y="1964"/>
                      </a:cubicBezTo>
                      <a:cubicBezTo>
                        <a:pt x="8194" y="1964"/>
                        <a:pt x="10594" y="0"/>
                        <a:pt x="15394" y="0"/>
                      </a:cubicBezTo>
                      <a:cubicBezTo>
                        <a:pt x="15394" y="0"/>
                        <a:pt x="17794" y="0"/>
                        <a:pt x="17794" y="0"/>
                      </a:cubicBezTo>
                      <a:cubicBezTo>
                        <a:pt x="17794" y="0"/>
                        <a:pt x="17794" y="1964"/>
                        <a:pt x="17794" y="3927"/>
                      </a:cubicBezTo>
                      <a:cubicBezTo>
                        <a:pt x="15394" y="3927"/>
                        <a:pt x="15394" y="5891"/>
                        <a:pt x="12994" y="5891"/>
                      </a:cubicBezTo>
                      <a:cubicBezTo>
                        <a:pt x="10594" y="7855"/>
                        <a:pt x="12994" y="9818"/>
                        <a:pt x="10594" y="11782"/>
                      </a:cubicBezTo>
                      <a:cubicBezTo>
                        <a:pt x="10594" y="13745"/>
                        <a:pt x="15394" y="13745"/>
                        <a:pt x="15394" y="15709"/>
                      </a:cubicBezTo>
                      <a:cubicBezTo>
                        <a:pt x="15394" y="15709"/>
                        <a:pt x="17794" y="15709"/>
                        <a:pt x="17794" y="15709"/>
                      </a:cubicBezTo>
                      <a:cubicBezTo>
                        <a:pt x="17794" y="15709"/>
                        <a:pt x="20194" y="17673"/>
                        <a:pt x="20194" y="17673"/>
                      </a:cubicBezTo>
                      <a:cubicBezTo>
                        <a:pt x="20194" y="19636"/>
                        <a:pt x="17794" y="19636"/>
                        <a:pt x="15394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792" name="Freeform 481"/>
                <p:cNvSpPr/>
                <p:nvPr/>
              </p:nvSpPr>
              <p:spPr>
                <a:xfrm>
                  <a:off x="83672" y="80464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86" h="19575" fill="norm" stroke="1" extrusionOk="0">
                      <a:moveTo>
                        <a:pt x="16800" y="2700"/>
                      </a:moveTo>
                      <a:cubicBezTo>
                        <a:pt x="19886" y="2700"/>
                        <a:pt x="19886" y="5400"/>
                        <a:pt x="19886" y="8100"/>
                      </a:cubicBezTo>
                      <a:cubicBezTo>
                        <a:pt x="16800" y="10800"/>
                        <a:pt x="13715" y="13500"/>
                        <a:pt x="13715" y="16200"/>
                      </a:cubicBezTo>
                      <a:cubicBezTo>
                        <a:pt x="10629" y="21600"/>
                        <a:pt x="10629" y="18900"/>
                        <a:pt x="7543" y="18900"/>
                      </a:cubicBezTo>
                      <a:cubicBezTo>
                        <a:pt x="4457" y="18900"/>
                        <a:pt x="1372" y="18900"/>
                        <a:pt x="1372" y="16200"/>
                      </a:cubicBezTo>
                      <a:cubicBezTo>
                        <a:pt x="1372" y="13500"/>
                        <a:pt x="-1714" y="10800"/>
                        <a:pt x="1372" y="10800"/>
                      </a:cubicBezTo>
                      <a:cubicBezTo>
                        <a:pt x="4457" y="5400"/>
                        <a:pt x="7543" y="2700"/>
                        <a:pt x="10629" y="0"/>
                      </a:cubicBezTo>
                      <a:cubicBezTo>
                        <a:pt x="13715" y="0"/>
                        <a:pt x="16800" y="0"/>
                        <a:pt x="16800" y="27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793" name="Freeform 482"/>
                <p:cNvSpPr/>
                <p:nvPr/>
              </p:nvSpPr>
              <p:spPr>
                <a:xfrm>
                  <a:off x="85160" y="73190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14400"/>
                      </a:moveTo>
                      <a:cubicBezTo>
                        <a:pt x="21600" y="14400"/>
                        <a:pt x="14400" y="21600"/>
                        <a:pt x="14400" y="21600"/>
                      </a:cubicBezTo>
                      <a:cubicBezTo>
                        <a:pt x="7200" y="21600"/>
                        <a:pt x="0" y="21600"/>
                        <a:pt x="0" y="14400"/>
                      </a:cubicBezTo>
                      <a:cubicBezTo>
                        <a:pt x="0" y="7200"/>
                        <a:pt x="7200" y="0"/>
                        <a:pt x="7200" y="0"/>
                      </a:cubicBezTo>
                      <a:cubicBezTo>
                        <a:pt x="14400" y="0"/>
                        <a:pt x="21600" y="7200"/>
                        <a:pt x="21600" y="144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794" name="Freeform 483"/>
                <p:cNvSpPr/>
                <p:nvPr/>
              </p:nvSpPr>
              <p:spPr>
                <a:xfrm>
                  <a:off x="87035" y="7717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9430" fill="norm" stroke="1" extrusionOk="0">
                      <a:moveTo>
                        <a:pt x="0" y="8630"/>
                      </a:moveTo>
                      <a:cubicBezTo>
                        <a:pt x="0" y="8630"/>
                        <a:pt x="7200" y="8630"/>
                        <a:pt x="7200" y="3230"/>
                      </a:cubicBezTo>
                      <a:cubicBezTo>
                        <a:pt x="21600" y="-2170"/>
                        <a:pt x="21600" y="-2170"/>
                        <a:pt x="21600" y="14030"/>
                      </a:cubicBezTo>
                      <a:cubicBezTo>
                        <a:pt x="21600" y="14030"/>
                        <a:pt x="21600" y="19430"/>
                        <a:pt x="14400" y="19430"/>
                      </a:cubicBezTo>
                      <a:cubicBezTo>
                        <a:pt x="14400" y="19430"/>
                        <a:pt x="7200" y="19430"/>
                        <a:pt x="0" y="19430"/>
                      </a:cubicBezTo>
                      <a:cubicBezTo>
                        <a:pt x="0" y="19430"/>
                        <a:pt x="0" y="8630"/>
                        <a:pt x="0" y="863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795" name="Freeform 484"/>
                <p:cNvSpPr/>
                <p:nvPr/>
              </p:nvSpPr>
              <p:spPr>
                <a:xfrm>
                  <a:off x="84388" y="103674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214" fill="norm" stroke="1" extrusionOk="0">
                      <a:moveTo>
                        <a:pt x="7714" y="20057"/>
                      </a:moveTo>
                      <a:cubicBezTo>
                        <a:pt x="7714" y="18514"/>
                        <a:pt x="7714" y="18514"/>
                        <a:pt x="7714" y="16971"/>
                      </a:cubicBezTo>
                      <a:cubicBezTo>
                        <a:pt x="7714" y="15429"/>
                        <a:pt x="7714" y="15429"/>
                        <a:pt x="6171" y="15429"/>
                      </a:cubicBezTo>
                      <a:cubicBezTo>
                        <a:pt x="6171" y="16971"/>
                        <a:pt x="4629" y="16971"/>
                        <a:pt x="6171" y="16971"/>
                      </a:cubicBezTo>
                      <a:cubicBezTo>
                        <a:pt x="7714" y="20057"/>
                        <a:pt x="4629" y="20057"/>
                        <a:pt x="4629" y="20057"/>
                      </a:cubicBezTo>
                      <a:cubicBezTo>
                        <a:pt x="3086" y="21600"/>
                        <a:pt x="1543" y="20057"/>
                        <a:pt x="0" y="18514"/>
                      </a:cubicBezTo>
                      <a:cubicBezTo>
                        <a:pt x="0" y="18514"/>
                        <a:pt x="0" y="16971"/>
                        <a:pt x="0" y="15429"/>
                      </a:cubicBezTo>
                      <a:cubicBezTo>
                        <a:pt x="0" y="15429"/>
                        <a:pt x="0" y="15429"/>
                        <a:pt x="1543" y="15429"/>
                      </a:cubicBezTo>
                      <a:cubicBezTo>
                        <a:pt x="4629" y="13886"/>
                        <a:pt x="3086" y="9257"/>
                        <a:pt x="6171" y="7714"/>
                      </a:cubicBezTo>
                      <a:cubicBezTo>
                        <a:pt x="7714" y="7714"/>
                        <a:pt x="6171" y="4629"/>
                        <a:pt x="4629" y="4629"/>
                      </a:cubicBezTo>
                      <a:cubicBezTo>
                        <a:pt x="3086" y="4629"/>
                        <a:pt x="3086" y="3086"/>
                        <a:pt x="3086" y="3086"/>
                      </a:cubicBezTo>
                      <a:cubicBezTo>
                        <a:pt x="3086" y="1543"/>
                        <a:pt x="4629" y="0"/>
                        <a:pt x="4629" y="0"/>
                      </a:cubicBezTo>
                      <a:cubicBezTo>
                        <a:pt x="6171" y="0"/>
                        <a:pt x="7714" y="0"/>
                        <a:pt x="7714" y="1543"/>
                      </a:cubicBezTo>
                      <a:cubicBezTo>
                        <a:pt x="7714" y="3086"/>
                        <a:pt x="9257" y="4629"/>
                        <a:pt x="12343" y="6171"/>
                      </a:cubicBezTo>
                      <a:cubicBezTo>
                        <a:pt x="15429" y="6171"/>
                        <a:pt x="18514" y="9257"/>
                        <a:pt x="21600" y="10800"/>
                      </a:cubicBezTo>
                      <a:cubicBezTo>
                        <a:pt x="21600" y="10800"/>
                        <a:pt x="21600" y="10800"/>
                        <a:pt x="21600" y="10800"/>
                      </a:cubicBezTo>
                      <a:cubicBezTo>
                        <a:pt x="21600" y="10800"/>
                        <a:pt x="20057" y="12343"/>
                        <a:pt x="20057" y="12343"/>
                      </a:cubicBezTo>
                      <a:cubicBezTo>
                        <a:pt x="18514" y="12343"/>
                        <a:pt x="18514" y="12343"/>
                        <a:pt x="16971" y="12343"/>
                      </a:cubicBezTo>
                      <a:cubicBezTo>
                        <a:pt x="15429" y="12343"/>
                        <a:pt x="15429" y="13886"/>
                        <a:pt x="15429" y="15429"/>
                      </a:cubicBezTo>
                      <a:cubicBezTo>
                        <a:pt x="15429" y="16971"/>
                        <a:pt x="13886" y="20057"/>
                        <a:pt x="12343" y="20057"/>
                      </a:cubicBezTo>
                      <a:cubicBezTo>
                        <a:pt x="9257" y="21600"/>
                        <a:pt x="7714" y="21600"/>
                        <a:pt x="7714" y="20057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796" name="Freeform 485"/>
                <p:cNvSpPr/>
                <p:nvPr/>
              </p:nvSpPr>
              <p:spPr>
                <a:xfrm>
                  <a:off x="88249" y="11139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0250" fill="norm" stroke="1" extrusionOk="0">
                      <a:moveTo>
                        <a:pt x="0" y="16200"/>
                      </a:moveTo>
                      <a:cubicBezTo>
                        <a:pt x="0" y="10800"/>
                        <a:pt x="7200" y="5400"/>
                        <a:pt x="7200" y="0"/>
                      </a:cubicBezTo>
                      <a:cubicBezTo>
                        <a:pt x="14400" y="0"/>
                        <a:pt x="14400" y="5400"/>
                        <a:pt x="21600" y="10800"/>
                      </a:cubicBezTo>
                      <a:cubicBezTo>
                        <a:pt x="14400" y="16200"/>
                        <a:pt x="14400" y="16200"/>
                        <a:pt x="14400" y="16200"/>
                      </a:cubicBezTo>
                      <a:cubicBezTo>
                        <a:pt x="7200" y="21600"/>
                        <a:pt x="0" y="21600"/>
                        <a:pt x="0" y="162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797" name="Freeform 486"/>
                <p:cNvSpPr/>
                <p:nvPr/>
              </p:nvSpPr>
              <p:spPr>
                <a:xfrm>
                  <a:off x="85099" y="90178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856" h="21600" fill="norm" stroke="1" extrusionOk="0">
                      <a:moveTo>
                        <a:pt x="0" y="18000"/>
                      </a:moveTo>
                      <a:cubicBezTo>
                        <a:pt x="1271" y="16200"/>
                        <a:pt x="2541" y="16200"/>
                        <a:pt x="3812" y="14400"/>
                      </a:cubicBezTo>
                      <a:cubicBezTo>
                        <a:pt x="5082" y="14400"/>
                        <a:pt x="6353" y="14400"/>
                        <a:pt x="6353" y="12600"/>
                      </a:cubicBezTo>
                      <a:cubicBezTo>
                        <a:pt x="7624" y="10800"/>
                        <a:pt x="8894" y="7200"/>
                        <a:pt x="12706" y="9000"/>
                      </a:cubicBezTo>
                      <a:cubicBezTo>
                        <a:pt x="12706" y="9000"/>
                        <a:pt x="13976" y="9000"/>
                        <a:pt x="13976" y="7200"/>
                      </a:cubicBezTo>
                      <a:cubicBezTo>
                        <a:pt x="15247" y="5400"/>
                        <a:pt x="15247" y="3600"/>
                        <a:pt x="16518" y="1800"/>
                      </a:cubicBezTo>
                      <a:cubicBezTo>
                        <a:pt x="17788" y="1800"/>
                        <a:pt x="17788" y="0"/>
                        <a:pt x="19059" y="0"/>
                      </a:cubicBezTo>
                      <a:cubicBezTo>
                        <a:pt x="20329" y="1800"/>
                        <a:pt x="21600" y="3600"/>
                        <a:pt x="20329" y="7200"/>
                      </a:cubicBezTo>
                      <a:cubicBezTo>
                        <a:pt x="20329" y="7200"/>
                        <a:pt x="20329" y="9000"/>
                        <a:pt x="19059" y="10800"/>
                      </a:cubicBezTo>
                      <a:cubicBezTo>
                        <a:pt x="17788" y="12600"/>
                        <a:pt x="16518" y="12600"/>
                        <a:pt x="15247" y="14400"/>
                      </a:cubicBezTo>
                      <a:cubicBezTo>
                        <a:pt x="12706" y="14400"/>
                        <a:pt x="8894" y="16200"/>
                        <a:pt x="6353" y="18000"/>
                      </a:cubicBezTo>
                      <a:cubicBezTo>
                        <a:pt x="5082" y="21600"/>
                        <a:pt x="3812" y="21600"/>
                        <a:pt x="1271" y="21600"/>
                      </a:cubicBezTo>
                      <a:cubicBezTo>
                        <a:pt x="1271" y="21600"/>
                        <a:pt x="0" y="21600"/>
                        <a:pt x="0" y="21600"/>
                      </a:cubicBezTo>
                      <a:cubicBezTo>
                        <a:pt x="0" y="19800"/>
                        <a:pt x="0" y="18000"/>
                        <a:pt x="0" y="180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798" name="Freeform 487"/>
                <p:cNvSpPr/>
                <p:nvPr/>
              </p:nvSpPr>
              <p:spPr>
                <a:xfrm>
                  <a:off x="90014" y="10003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8437" fill="norm" stroke="1" extrusionOk="0">
                      <a:moveTo>
                        <a:pt x="8640" y="0"/>
                      </a:moveTo>
                      <a:cubicBezTo>
                        <a:pt x="12960" y="5400"/>
                        <a:pt x="17280" y="5400"/>
                        <a:pt x="21600" y="10800"/>
                      </a:cubicBezTo>
                      <a:cubicBezTo>
                        <a:pt x="17280" y="16200"/>
                        <a:pt x="12960" y="21600"/>
                        <a:pt x="8640" y="16200"/>
                      </a:cubicBezTo>
                      <a:cubicBezTo>
                        <a:pt x="8640" y="16200"/>
                        <a:pt x="4320" y="10800"/>
                        <a:pt x="0" y="10800"/>
                      </a:cubicBezTo>
                      <a:cubicBezTo>
                        <a:pt x="0" y="5400"/>
                        <a:pt x="8640" y="0"/>
                        <a:pt x="864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799" name="Freeform 488"/>
                <p:cNvSpPr/>
                <p:nvPr/>
              </p:nvSpPr>
              <p:spPr>
                <a:xfrm>
                  <a:off x="90014" y="118307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12960"/>
                      </a:moveTo>
                      <a:cubicBezTo>
                        <a:pt x="0" y="8640"/>
                        <a:pt x="0" y="8640"/>
                        <a:pt x="4320" y="4320"/>
                      </a:cubicBezTo>
                      <a:cubicBezTo>
                        <a:pt x="4320" y="4320"/>
                        <a:pt x="8640" y="0"/>
                        <a:pt x="12960" y="0"/>
                      </a:cubicBezTo>
                      <a:cubicBezTo>
                        <a:pt x="12960" y="0"/>
                        <a:pt x="17280" y="0"/>
                        <a:pt x="17280" y="0"/>
                      </a:cubicBezTo>
                      <a:cubicBezTo>
                        <a:pt x="17280" y="4320"/>
                        <a:pt x="21600" y="12960"/>
                        <a:pt x="21600" y="17280"/>
                      </a:cubicBezTo>
                      <a:cubicBezTo>
                        <a:pt x="21600" y="21600"/>
                        <a:pt x="17280" y="21600"/>
                        <a:pt x="12960" y="21600"/>
                      </a:cubicBezTo>
                      <a:cubicBezTo>
                        <a:pt x="8640" y="17280"/>
                        <a:pt x="4320" y="17280"/>
                        <a:pt x="0" y="1296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800" name="Freeform 489"/>
                <p:cNvSpPr/>
                <p:nvPr/>
              </p:nvSpPr>
              <p:spPr>
                <a:xfrm>
                  <a:off x="75405" y="160950"/>
                  <a:ext cx="22504" cy="30888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18692"/>
                      </a:moveTo>
                      <a:cubicBezTo>
                        <a:pt x="21600" y="18692"/>
                        <a:pt x="21600" y="19108"/>
                        <a:pt x="21600" y="19108"/>
                      </a:cubicBezTo>
                      <a:cubicBezTo>
                        <a:pt x="21032" y="19108"/>
                        <a:pt x="21032" y="19523"/>
                        <a:pt x="21032" y="19108"/>
                      </a:cubicBezTo>
                      <a:cubicBezTo>
                        <a:pt x="19895" y="18692"/>
                        <a:pt x="18758" y="19108"/>
                        <a:pt x="17621" y="19108"/>
                      </a:cubicBezTo>
                      <a:cubicBezTo>
                        <a:pt x="17053" y="19108"/>
                        <a:pt x="17053" y="18692"/>
                        <a:pt x="16484" y="18692"/>
                      </a:cubicBezTo>
                      <a:cubicBezTo>
                        <a:pt x="16484" y="18692"/>
                        <a:pt x="15916" y="18692"/>
                        <a:pt x="15916" y="18692"/>
                      </a:cubicBezTo>
                      <a:cubicBezTo>
                        <a:pt x="15916" y="19108"/>
                        <a:pt x="15916" y="19108"/>
                        <a:pt x="15916" y="19108"/>
                      </a:cubicBezTo>
                      <a:cubicBezTo>
                        <a:pt x="17053" y="19938"/>
                        <a:pt x="18189" y="20769"/>
                        <a:pt x="18758" y="21600"/>
                      </a:cubicBezTo>
                      <a:cubicBezTo>
                        <a:pt x="2842" y="21600"/>
                        <a:pt x="2842" y="21600"/>
                        <a:pt x="2842" y="21600"/>
                      </a:cubicBezTo>
                      <a:cubicBezTo>
                        <a:pt x="3979" y="20769"/>
                        <a:pt x="4547" y="19938"/>
                        <a:pt x="5116" y="18692"/>
                      </a:cubicBezTo>
                      <a:cubicBezTo>
                        <a:pt x="5684" y="18277"/>
                        <a:pt x="5684" y="18277"/>
                        <a:pt x="5116" y="18277"/>
                      </a:cubicBezTo>
                      <a:cubicBezTo>
                        <a:pt x="3979" y="18277"/>
                        <a:pt x="3411" y="18692"/>
                        <a:pt x="2842" y="18692"/>
                      </a:cubicBezTo>
                      <a:cubicBezTo>
                        <a:pt x="2274" y="18692"/>
                        <a:pt x="1705" y="18277"/>
                        <a:pt x="568" y="19108"/>
                      </a:cubicBezTo>
                      <a:cubicBezTo>
                        <a:pt x="568" y="19108"/>
                        <a:pt x="0" y="18692"/>
                        <a:pt x="0" y="18692"/>
                      </a:cubicBezTo>
                      <a:cubicBezTo>
                        <a:pt x="0" y="18692"/>
                        <a:pt x="0" y="18277"/>
                        <a:pt x="0" y="18277"/>
                      </a:cubicBezTo>
                      <a:cubicBezTo>
                        <a:pt x="1137" y="17446"/>
                        <a:pt x="1705" y="16615"/>
                        <a:pt x="2842" y="15369"/>
                      </a:cubicBezTo>
                      <a:cubicBezTo>
                        <a:pt x="3411" y="14538"/>
                        <a:pt x="4547" y="13292"/>
                        <a:pt x="5684" y="12046"/>
                      </a:cubicBezTo>
                      <a:cubicBezTo>
                        <a:pt x="5684" y="11631"/>
                        <a:pt x="5684" y="11215"/>
                        <a:pt x="5116" y="11215"/>
                      </a:cubicBezTo>
                      <a:cubicBezTo>
                        <a:pt x="4547" y="11215"/>
                        <a:pt x="3979" y="11215"/>
                        <a:pt x="3411" y="11215"/>
                      </a:cubicBezTo>
                      <a:cubicBezTo>
                        <a:pt x="2842" y="11215"/>
                        <a:pt x="2274" y="11215"/>
                        <a:pt x="1705" y="10800"/>
                      </a:cubicBezTo>
                      <a:cubicBezTo>
                        <a:pt x="1705" y="10800"/>
                        <a:pt x="2274" y="10385"/>
                        <a:pt x="2274" y="9969"/>
                      </a:cubicBezTo>
                      <a:cubicBezTo>
                        <a:pt x="3411" y="8723"/>
                        <a:pt x="4547" y="7062"/>
                        <a:pt x="5684" y="6231"/>
                      </a:cubicBezTo>
                      <a:cubicBezTo>
                        <a:pt x="6821" y="4985"/>
                        <a:pt x="7958" y="3738"/>
                        <a:pt x="9095" y="2077"/>
                      </a:cubicBezTo>
                      <a:cubicBezTo>
                        <a:pt x="9663" y="1662"/>
                        <a:pt x="10232" y="831"/>
                        <a:pt x="10800" y="0"/>
                      </a:cubicBezTo>
                      <a:cubicBezTo>
                        <a:pt x="10800" y="0"/>
                        <a:pt x="10800" y="0"/>
                        <a:pt x="10800" y="0"/>
                      </a:cubicBezTo>
                      <a:cubicBezTo>
                        <a:pt x="11368" y="0"/>
                        <a:pt x="11368" y="0"/>
                        <a:pt x="11368" y="0"/>
                      </a:cubicBezTo>
                      <a:cubicBezTo>
                        <a:pt x="11368" y="831"/>
                        <a:pt x="11368" y="1246"/>
                        <a:pt x="11937" y="1662"/>
                      </a:cubicBezTo>
                      <a:cubicBezTo>
                        <a:pt x="12505" y="1662"/>
                        <a:pt x="12505" y="2077"/>
                        <a:pt x="13074" y="2492"/>
                      </a:cubicBezTo>
                      <a:cubicBezTo>
                        <a:pt x="13642" y="3323"/>
                        <a:pt x="14211" y="4154"/>
                        <a:pt x="15347" y="4985"/>
                      </a:cubicBezTo>
                      <a:cubicBezTo>
                        <a:pt x="16484" y="6646"/>
                        <a:pt x="18189" y="8308"/>
                        <a:pt x="19895" y="10385"/>
                      </a:cubicBezTo>
                      <a:cubicBezTo>
                        <a:pt x="19895" y="10385"/>
                        <a:pt x="20463" y="10800"/>
                        <a:pt x="19326" y="10800"/>
                      </a:cubicBezTo>
                      <a:cubicBezTo>
                        <a:pt x="18189" y="10800"/>
                        <a:pt x="16484" y="10800"/>
                        <a:pt x="15347" y="11215"/>
                      </a:cubicBezTo>
                      <a:cubicBezTo>
                        <a:pt x="14779" y="11215"/>
                        <a:pt x="14211" y="11631"/>
                        <a:pt x="14779" y="11631"/>
                      </a:cubicBezTo>
                      <a:cubicBezTo>
                        <a:pt x="14779" y="12046"/>
                        <a:pt x="15347" y="12462"/>
                        <a:pt x="15347" y="12877"/>
                      </a:cubicBezTo>
                      <a:cubicBezTo>
                        <a:pt x="15916" y="12877"/>
                        <a:pt x="15916" y="13292"/>
                        <a:pt x="16484" y="13708"/>
                      </a:cubicBezTo>
                      <a:cubicBezTo>
                        <a:pt x="16484" y="14123"/>
                        <a:pt x="17053" y="14123"/>
                        <a:pt x="17053" y="14538"/>
                      </a:cubicBezTo>
                      <a:cubicBezTo>
                        <a:pt x="17621" y="14954"/>
                        <a:pt x="18189" y="14954"/>
                        <a:pt x="18189" y="15369"/>
                      </a:cubicBezTo>
                      <a:cubicBezTo>
                        <a:pt x="18758" y="15785"/>
                        <a:pt x="18758" y="16200"/>
                        <a:pt x="18758" y="16615"/>
                      </a:cubicBezTo>
                      <a:cubicBezTo>
                        <a:pt x="19326" y="17031"/>
                        <a:pt x="19326" y="17446"/>
                        <a:pt x="19895" y="17446"/>
                      </a:cubicBezTo>
                      <a:cubicBezTo>
                        <a:pt x="19895" y="17862"/>
                        <a:pt x="20463" y="18277"/>
                        <a:pt x="20463" y="18692"/>
                      </a:cubicBezTo>
                      <a:cubicBezTo>
                        <a:pt x="20463" y="19523"/>
                        <a:pt x="21032" y="18277"/>
                        <a:pt x="21600" y="18692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801" name="Freeform 490"/>
                <p:cNvSpPr/>
                <p:nvPr/>
              </p:nvSpPr>
              <p:spPr>
                <a:xfrm>
                  <a:off x="91448" y="14720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0"/>
                      </a:moveTo>
                      <a:cubicBezTo>
                        <a:pt x="0" y="0"/>
                        <a:pt x="10800" y="0"/>
                        <a:pt x="10800" y="0"/>
                      </a:cubicBezTo>
                      <a:cubicBezTo>
                        <a:pt x="10800" y="0"/>
                        <a:pt x="10800" y="0"/>
                        <a:pt x="21600" y="21600"/>
                      </a:cubicBezTo>
                      <a:cubicBezTo>
                        <a:pt x="10800" y="21600"/>
                        <a:pt x="10800" y="21600"/>
                        <a:pt x="10800" y="21600"/>
                      </a:cubicBezTo>
                      <a:cubicBezTo>
                        <a:pt x="10800" y="21600"/>
                        <a:pt x="0" y="21600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802" name="Freeform 491"/>
                <p:cNvSpPr/>
                <p:nvPr/>
              </p:nvSpPr>
              <p:spPr>
                <a:xfrm>
                  <a:off x="91448" y="129780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21600"/>
                      </a:moveTo>
                      <a:cubicBezTo>
                        <a:pt x="0" y="10800"/>
                        <a:pt x="0" y="10800"/>
                        <a:pt x="0" y="10800"/>
                      </a:cubicBezTo>
                      <a:cubicBezTo>
                        <a:pt x="0" y="0"/>
                        <a:pt x="10800" y="0"/>
                        <a:pt x="21600" y="0"/>
                      </a:cubicBezTo>
                      <a:cubicBezTo>
                        <a:pt x="21600" y="0"/>
                        <a:pt x="21600" y="10800"/>
                        <a:pt x="21600" y="10800"/>
                      </a:cubicBezTo>
                      <a:cubicBezTo>
                        <a:pt x="21600" y="10800"/>
                        <a:pt x="10800" y="10800"/>
                        <a:pt x="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803" name="Freeform 492"/>
                <p:cNvSpPr/>
                <p:nvPr/>
              </p:nvSpPr>
              <p:spPr>
                <a:xfrm>
                  <a:off x="91606" y="5227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7382" h="17382" fill="norm" stroke="1" extrusionOk="0">
                      <a:moveTo>
                        <a:pt x="0" y="7200"/>
                      </a:moveTo>
                      <a:cubicBezTo>
                        <a:pt x="0" y="0"/>
                        <a:pt x="0" y="0"/>
                        <a:pt x="7200" y="0"/>
                      </a:cubicBezTo>
                      <a:cubicBezTo>
                        <a:pt x="14400" y="0"/>
                        <a:pt x="21600" y="0"/>
                        <a:pt x="14400" y="7200"/>
                      </a:cubicBezTo>
                      <a:cubicBezTo>
                        <a:pt x="14400" y="14400"/>
                        <a:pt x="14400" y="14400"/>
                        <a:pt x="14400" y="14400"/>
                      </a:cubicBezTo>
                      <a:cubicBezTo>
                        <a:pt x="7200" y="21600"/>
                        <a:pt x="0" y="14400"/>
                        <a:pt x="0" y="72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804" name="Freeform 493"/>
                <p:cNvSpPr/>
                <p:nvPr/>
              </p:nvSpPr>
              <p:spPr>
                <a:xfrm>
                  <a:off x="91999" y="9403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3600" y="8640"/>
                      </a:moveTo>
                      <a:cubicBezTo>
                        <a:pt x="7200" y="4320"/>
                        <a:pt x="10800" y="0"/>
                        <a:pt x="14400" y="0"/>
                      </a:cubicBezTo>
                      <a:cubicBezTo>
                        <a:pt x="18000" y="0"/>
                        <a:pt x="21600" y="8640"/>
                        <a:pt x="21600" y="12960"/>
                      </a:cubicBezTo>
                      <a:cubicBezTo>
                        <a:pt x="18000" y="17280"/>
                        <a:pt x="14400" y="21600"/>
                        <a:pt x="7200" y="21600"/>
                      </a:cubicBezTo>
                      <a:cubicBezTo>
                        <a:pt x="3600" y="21600"/>
                        <a:pt x="3600" y="17280"/>
                        <a:pt x="0" y="12960"/>
                      </a:cubicBezTo>
                      <a:cubicBezTo>
                        <a:pt x="0" y="12960"/>
                        <a:pt x="3600" y="8640"/>
                        <a:pt x="3600" y="864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805" name="Freeform 494"/>
                <p:cNvSpPr/>
                <p:nvPr/>
              </p:nvSpPr>
              <p:spPr>
                <a:xfrm>
                  <a:off x="94978" y="73521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10800"/>
                      </a:moveTo>
                      <a:cubicBezTo>
                        <a:pt x="0" y="10800"/>
                        <a:pt x="0" y="0"/>
                        <a:pt x="0" y="0"/>
                      </a:cubicBezTo>
                      <a:cubicBezTo>
                        <a:pt x="10800" y="0"/>
                        <a:pt x="10800" y="0"/>
                        <a:pt x="21600" y="10800"/>
                      </a:cubicBezTo>
                      <a:cubicBezTo>
                        <a:pt x="10800" y="10800"/>
                        <a:pt x="10800" y="21600"/>
                        <a:pt x="10800" y="21600"/>
                      </a:cubicBezTo>
                      <a:cubicBezTo>
                        <a:pt x="0" y="21600"/>
                        <a:pt x="0" y="10800"/>
                        <a:pt x="0" y="108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806" name="Freeform 495"/>
                <p:cNvSpPr/>
                <p:nvPr/>
              </p:nvSpPr>
              <p:spPr>
                <a:xfrm>
                  <a:off x="95309" y="10672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0"/>
                      </a:moveTo>
                      <a:cubicBezTo>
                        <a:pt x="21600" y="10800"/>
                        <a:pt x="21600" y="10800"/>
                        <a:pt x="21600" y="10800"/>
                      </a:cubicBezTo>
                      <a:cubicBezTo>
                        <a:pt x="21600" y="21600"/>
                        <a:pt x="21600" y="21600"/>
                        <a:pt x="0" y="21600"/>
                      </a:cubicBezTo>
                      <a:cubicBezTo>
                        <a:pt x="0" y="21600"/>
                        <a:pt x="0" y="21600"/>
                        <a:pt x="0" y="10800"/>
                      </a:cubicBezTo>
                      <a:cubicBezTo>
                        <a:pt x="0" y="10800"/>
                        <a:pt x="0" y="10800"/>
                        <a:pt x="216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807" name="Freeform 496"/>
                <p:cNvSpPr/>
                <p:nvPr/>
              </p:nvSpPr>
              <p:spPr>
                <a:xfrm>
                  <a:off x="94209" y="7859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8936" h="21600" fill="norm" stroke="1" extrusionOk="0">
                      <a:moveTo>
                        <a:pt x="3600" y="4320"/>
                      </a:moveTo>
                      <a:cubicBezTo>
                        <a:pt x="7200" y="0"/>
                        <a:pt x="14400" y="0"/>
                        <a:pt x="18000" y="0"/>
                      </a:cubicBezTo>
                      <a:cubicBezTo>
                        <a:pt x="18000" y="4320"/>
                        <a:pt x="18000" y="4320"/>
                        <a:pt x="18000" y="4320"/>
                      </a:cubicBezTo>
                      <a:cubicBezTo>
                        <a:pt x="21600" y="12960"/>
                        <a:pt x="14400" y="21600"/>
                        <a:pt x="3600" y="21600"/>
                      </a:cubicBezTo>
                      <a:cubicBezTo>
                        <a:pt x="3600" y="21600"/>
                        <a:pt x="3600" y="21600"/>
                        <a:pt x="0" y="17280"/>
                      </a:cubicBezTo>
                      <a:cubicBezTo>
                        <a:pt x="0" y="17280"/>
                        <a:pt x="0" y="12960"/>
                        <a:pt x="0" y="12960"/>
                      </a:cubicBezTo>
                      <a:cubicBezTo>
                        <a:pt x="0" y="8640"/>
                        <a:pt x="0" y="8640"/>
                        <a:pt x="3600" y="432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808" name="Freeform 497"/>
                <p:cNvSpPr/>
                <p:nvPr/>
              </p:nvSpPr>
              <p:spPr>
                <a:xfrm>
                  <a:off x="94542" y="85104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378" h="21600" fill="norm" stroke="1" extrusionOk="0">
                      <a:moveTo>
                        <a:pt x="18514" y="8640"/>
                      </a:moveTo>
                      <a:cubicBezTo>
                        <a:pt x="21600" y="12960"/>
                        <a:pt x="15429" y="17280"/>
                        <a:pt x="15429" y="21600"/>
                      </a:cubicBezTo>
                      <a:cubicBezTo>
                        <a:pt x="15429" y="21600"/>
                        <a:pt x="12343" y="21600"/>
                        <a:pt x="12343" y="21600"/>
                      </a:cubicBezTo>
                      <a:cubicBezTo>
                        <a:pt x="9257" y="17280"/>
                        <a:pt x="6171" y="17280"/>
                        <a:pt x="3086" y="12960"/>
                      </a:cubicBezTo>
                      <a:cubicBezTo>
                        <a:pt x="0" y="12960"/>
                        <a:pt x="0" y="8640"/>
                        <a:pt x="0" y="8640"/>
                      </a:cubicBezTo>
                      <a:cubicBezTo>
                        <a:pt x="3086" y="4320"/>
                        <a:pt x="3086" y="4320"/>
                        <a:pt x="6171" y="0"/>
                      </a:cubicBezTo>
                      <a:cubicBezTo>
                        <a:pt x="6171" y="0"/>
                        <a:pt x="9257" y="0"/>
                        <a:pt x="9257" y="0"/>
                      </a:cubicBezTo>
                      <a:cubicBezTo>
                        <a:pt x="15429" y="0"/>
                        <a:pt x="15429" y="4320"/>
                        <a:pt x="18514" y="864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809" name="Freeform 498"/>
                <p:cNvSpPr/>
                <p:nvPr/>
              </p:nvSpPr>
              <p:spPr>
                <a:xfrm>
                  <a:off x="83716" y="135578"/>
                  <a:ext cx="18826" cy="1721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431" h="21600" fill="norm" stroke="1" extrusionOk="0">
                      <a:moveTo>
                        <a:pt x="15356" y="5959"/>
                      </a:moveTo>
                      <a:cubicBezTo>
                        <a:pt x="14681" y="5959"/>
                        <a:pt x="14006" y="6703"/>
                        <a:pt x="13331" y="7448"/>
                      </a:cubicBezTo>
                      <a:cubicBezTo>
                        <a:pt x="13331" y="8193"/>
                        <a:pt x="13331" y="8938"/>
                        <a:pt x="11981" y="9683"/>
                      </a:cubicBezTo>
                      <a:cubicBezTo>
                        <a:pt x="11306" y="9683"/>
                        <a:pt x="11306" y="11172"/>
                        <a:pt x="11306" y="11917"/>
                      </a:cubicBezTo>
                      <a:cubicBezTo>
                        <a:pt x="10631" y="13407"/>
                        <a:pt x="10631" y="13407"/>
                        <a:pt x="9956" y="12662"/>
                      </a:cubicBezTo>
                      <a:cubicBezTo>
                        <a:pt x="9281" y="11917"/>
                        <a:pt x="9281" y="11917"/>
                        <a:pt x="8606" y="11172"/>
                      </a:cubicBezTo>
                      <a:cubicBezTo>
                        <a:pt x="7931" y="11172"/>
                        <a:pt x="7256" y="11172"/>
                        <a:pt x="6581" y="11172"/>
                      </a:cubicBezTo>
                      <a:cubicBezTo>
                        <a:pt x="5906" y="11917"/>
                        <a:pt x="5906" y="12662"/>
                        <a:pt x="5231" y="12662"/>
                      </a:cubicBezTo>
                      <a:cubicBezTo>
                        <a:pt x="4556" y="13407"/>
                        <a:pt x="4556" y="14152"/>
                        <a:pt x="4556" y="14152"/>
                      </a:cubicBezTo>
                      <a:cubicBezTo>
                        <a:pt x="5231" y="15641"/>
                        <a:pt x="5231" y="16386"/>
                        <a:pt x="5231" y="17131"/>
                      </a:cubicBezTo>
                      <a:cubicBezTo>
                        <a:pt x="5231" y="18621"/>
                        <a:pt x="5906" y="19366"/>
                        <a:pt x="6581" y="20110"/>
                      </a:cubicBezTo>
                      <a:cubicBezTo>
                        <a:pt x="6581" y="20110"/>
                        <a:pt x="6581" y="20855"/>
                        <a:pt x="5906" y="20855"/>
                      </a:cubicBezTo>
                      <a:cubicBezTo>
                        <a:pt x="5231" y="21600"/>
                        <a:pt x="4556" y="21600"/>
                        <a:pt x="3881" y="21600"/>
                      </a:cubicBezTo>
                      <a:cubicBezTo>
                        <a:pt x="2531" y="20855"/>
                        <a:pt x="1181" y="20110"/>
                        <a:pt x="506" y="18621"/>
                      </a:cubicBezTo>
                      <a:cubicBezTo>
                        <a:pt x="-169" y="17876"/>
                        <a:pt x="-169" y="16386"/>
                        <a:pt x="506" y="16386"/>
                      </a:cubicBezTo>
                      <a:cubicBezTo>
                        <a:pt x="1856" y="15641"/>
                        <a:pt x="1856" y="14897"/>
                        <a:pt x="2531" y="14152"/>
                      </a:cubicBezTo>
                      <a:cubicBezTo>
                        <a:pt x="2531" y="13407"/>
                        <a:pt x="2531" y="11917"/>
                        <a:pt x="3881" y="11917"/>
                      </a:cubicBezTo>
                      <a:cubicBezTo>
                        <a:pt x="5231" y="11172"/>
                        <a:pt x="5906" y="8938"/>
                        <a:pt x="6581" y="8193"/>
                      </a:cubicBezTo>
                      <a:cubicBezTo>
                        <a:pt x="7256" y="7448"/>
                        <a:pt x="7256" y="6703"/>
                        <a:pt x="7256" y="6703"/>
                      </a:cubicBezTo>
                      <a:cubicBezTo>
                        <a:pt x="7256" y="5959"/>
                        <a:pt x="6581" y="5214"/>
                        <a:pt x="7256" y="4469"/>
                      </a:cubicBezTo>
                      <a:cubicBezTo>
                        <a:pt x="8606" y="2979"/>
                        <a:pt x="8606" y="1490"/>
                        <a:pt x="9956" y="1490"/>
                      </a:cubicBezTo>
                      <a:cubicBezTo>
                        <a:pt x="10631" y="1490"/>
                        <a:pt x="10631" y="1490"/>
                        <a:pt x="10631" y="2234"/>
                      </a:cubicBezTo>
                      <a:cubicBezTo>
                        <a:pt x="11306" y="2979"/>
                        <a:pt x="10631" y="3724"/>
                        <a:pt x="10631" y="4469"/>
                      </a:cubicBezTo>
                      <a:cubicBezTo>
                        <a:pt x="9956" y="5214"/>
                        <a:pt x="10631" y="5959"/>
                        <a:pt x="11306" y="5959"/>
                      </a:cubicBezTo>
                      <a:cubicBezTo>
                        <a:pt x="11981" y="5214"/>
                        <a:pt x="12656" y="5959"/>
                        <a:pt x="12656" y="5214"/>
                      </a:cubicBezTo>
                      <a:cubicBezTo>
                        <a:pt x="13331" y="4469"/>
                        <a:pt x="14681" y="3724"/>
                        <a:pt x="15356" y="3724"/>
                      </a:cubicBezTo>
                      <a:cubicBezTo>
                        <a:pt x="16706" y="3724"/>
                        <a:pt x="17381" y="3724"/>
                        <a:pt x="16706" y="2234"/>
                      </a:cubicBezTo>
                      <a:cubicBezTo>
                        <a:pt x="18056" y="1490"/>
                        <a:pt x="18731" y="745"/>
                        <a:pt x="19406" y="0"/>
                      </a:cubicBezTo>
                      <a:cubicBezTo>
                        <a:pt x="20081" y="0"/>
                        <a:pt x="21431" y="745"/>
                        <a:pt x="21431" y="745"/>
                      </a:cubicBezTo>
                      <a:cubicBezTo>
                        <a:pt x="21431" y="1490"/>
                        <a:pt x="21431" y="2234"/>
                        <a:pt x="20756" y="2979"/>
                      </a:cubicBezTo>
                      <a:cubicBezTo>
                        <a:pt x="19406" y="2979"/>
                        <a:pt x="18731" y="3724"/>
                        <a:pt x="18056" y="5214"/>
                      </a:cubicBezTo>
                      <a:cubicBezTo>
                        <a:pt x="17381" y="5959"/>
                        <a:pt x="16706" y="5959"/>
                        <a:pt x="15356" y="5959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810" name="Freeform 499"/>
                <p:cNvSpPr/>
                <p:nvPr/>
              </p:nvSpPr>
              <p:spPr>
                <a:xfrm>
                  <a:off x="95419" y="143751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7895" h="20520" fill="norm" stroke="1" extrusionOk="0">
                      <a:moveTo>
                        <a:pt x="1695" y="11880"/>
                      </a:moveTo>
                      <a:cubicBezTo>
                        <a:pt x="-2625" y="7560"/>
                        <a:pt x="1695" y="3240"/>
                        <a:pt x="10335" y="3240"/>
                      </a:cubicBezTo>
                      <a:cubicBezTo>
                        <a:pt x="10335" y="-1080"/>
                        <a:pt x="14655" y="-1080"/>
                        <a:pt x="14655" y="3240"/>
                      </a:cubicBezTo>
                      <a:cubicBezTo>
                        <a:pt x="18975" y="7560"/>
                        <a:pt x="18975" y="11880"/>
                        <a:pt x="14655" y="16200"/>
                      </a:cubicBezTo>
                      <a:cubicBezTo>
                        <a:pt x="14655" y="16200"/>
                        <a:pt x="14655" y="20520"/>
                        <a:pt x="6015" y="20520"/>
                      </a:cubicBezTo>
                      <a:cubicBezTo>
                        <a:pt x="1695" y="20520"/>
                        <a:pt x="1695" y="16200"/>
                        <a:pt x="1695" y="1188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811" name="Freeform 500"/>
                <p:cNvSpPr/>
                <p:nvPr/>
              </p:nvSpPr>
              <p:spPr>
                <a:xfrm>
                  <a:off x="94095" y="149594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7548" fill="norm" stroke="1" extrusionOk="0">
                      <a:moveTo>
                        <a:pt x="19636" y="4363"/>
                      </a:moveTo>
                      <a:cubicBezTo>
                        <a:pt x="21600" y="7449"/>
                        <a:pt x="21600" y="10535"/>
                        <a:pt x="21600" y="13621"/>
                      </a:cubicBezTo>
                      <a:cubicBezTo>
                        <a:pt x="19636" y="19792"/>
                        <a:pt x="17673" y="16706"/>
                        <a:pt x="17673" y="16706"/>
                      </a:cubicBezTo>
                      <a:cubicBezTo>
                        <a:pt x="13745" y="19792"/>
                        <a:pt x="11782" y="13621"/>
                        <a:pt x="9818" y="10535"/>
                      </a:cubicBezTo>
                      <a:cubicBezTo>
                        <a:pt x="7855" y="7449"/>
                        <a:pt x="7855" y="10535"/>
                        <a:pt x="7855" y="13621"/>
                      </a:cubicBezTo>
                      <a:cubicBezTo>
                        <a:pt x="5891" y="13621"/>
                        <a:pt x="5891" y="13621"/>
                        <a:pt x="5891" y="13621"/>
                      </a:cubicBezTo>
                      <a:cubicBezTo>
                        <a:pt x="5891" y="16706"/>
                        <a:pt x="1964" y="16706"/>
                        <a:pt x="0" y="16706"/>
                      </a:cubicBezTo>
                      <a:cubicBezTo>
                        <a:pt x="0" y="13621"/>
                        <a:pt x="0" y="10535"/>
                        <a:pt x="1964" y="7449"/>
                      </a:cubicBezTo>
                      <a:cubicBezTo>
                        <a:pt x="1964" y="7449"/>
                        <a:pt x="3927" y="4363"/>
                        <a:pt x="3927" y="4363"/>
                      </a:cubicBezTo>
                      <a:cubicBezTo>
                        <a:pt x="5891" y="1278"/>
                        <a:pt x="7855" y="-1808"/>
                        <a:pt x="11782" y="1278"/>
                      </a:cubicBezTo>
                      <a:cubicBezTo>
                        <a:pt x="13745" y="4363"/>
                        <a:pt x="15709" y="1278"/>
                        <a:pt x="19636" y="4363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812" name="Freeform 501"/>
                <p:cNvSpPr/>
                <p:nvPr/>
              </p:nvSpPr>
              <p:spPr>
                <a:xfrm>
                  <a:off x="97405" y="75948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0800" y="0"/>
                      </a:moveTo>
                      <a:cubicBezTo>
                        <a:pt x="10800" y="0"/>
                        <a:pt x="10800" y="0"/>
                        <a:pt x="21600" y="10800"/>
                      </a:cubicBezTo>
                      <a:cubicBezTo>
                        <a:pt x="10800" y="10800"/>
                        <a:pt x="10800" y="21600"/>
                        <a:pt x="10800" y="21600"/>
                      </a:cubicBezTo>
                      <a:cubicBezTo>
                        <a:pt x="0" y="21600"/>
                        <a:pt x="0" y="10800"/>
                        <a:pt x="0" y="10800"/>
                      </a:cubicBezTo>
                      <a:cubicBezTo>
                        <a:pt x="0" y="10800"/>
                        <a:pt x="0" y="0"/>
                        <a:pt x="108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813" name="Freeform 502"/>
                <p:cNvSpPr/>
                <p:nvPr/>
              </p:nvSpPr>
              <p:spPr>
                <a:xfrm>
                  <a:off x="97074" y="12277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9069" fill="norm" stroke="1" extrusionOk="0">
                      <a:moveTo>
                        <a:pt x="7200" y="0"/>
                      </a:moveTo>
                      <a:cubicBezTo>
                        <a:pt x="14400" y="0"/>
                        <a:pt x="21600" y="4320"/>
                        <a:pt x="21600" y="8640"/>
                      </a:cubicBezTo>
                      <a:cubicBezTo>
                        <a:pt x="21600" y="8640"/>
                        <a:pt x="21600" y="12960"/>
                        <a:pt x="21600" y="12960"/>
                      </a:cubicBezTo>
                      <a:cubicBezTo>
                        <a:pt x="21600" y="17280"/>
                        <a:pt x="21600" y="21600"/>
                        <a:pt x="14400" y="17280"/>
                      </a:cubicBezTo>
                      <a:cubicBezTo>
                        <a:pt x="14400" y="12960"/>
                        <a:pt x="7200" y="12960"/>
                        <a:pt x="7200" y="12960"/>
                      </a:cubicBezTo>
                      <a:cubicBezTo>
                        <a:pt x="0" y="8640"/>
                        <a:pt x="0" y="8640"/>
                        <a:pt x="0" y="4320"/>
                      </a:cubicBezTo>
                      <a:cubicBezTo>
                        <a:pt x="0" y="0"/>
                        <a:pt x="7200" y="0"/>
                        <a:pt x="72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814" name="Freeform 503"/>
                <p:cNvSpPr/>
                <p:nvPr/>
              </p:nvSpPr>
              <p:spPr>
                <a:xfrm>
                  <a:off x="98508" y="6579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0"/>
                      </a:moveTo>
                      <a:cubicBezTo>
                        <a:pt x="10800" y="0"/>
                        <a:pt x="10800" y="0"/>
                        <a:pt x="21600" y="10800"/>
                      </a:cubicBezTo>
                      <a:cubicBezTo>
                        <a:pt x="10800" y="10800"/>
                        <a:pt x="0" y="21600"/>
                        <a:pt x="0" y="21600"/>
                      </a:cubicBezTo>
                      <a:cubicBezTo>
                        <a:pt x="0" y="10800"/>
                        <a:pt x="0" y="10800"/>
                        <a:pt x="0" y="1080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815" name="Freeform 504"/>
                <p:cNvSpPr/>
                <p:nvPr/>
              </p:nvSpPr>
              <p:spPr>
                <a:xfrm>
                  <a:off x="98287" y="9161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21600"/>
                      </a:moveTo>
                      <a:cubicBezTo>
                        <a:pt x="21600" y="21600"/>
                        <a:pt x="0" y="21600"/>
                        <a:pt x="0" y="21600"/>
                      </a:cubicBezTo>
                      <a:cubicBezTo>
                        <a:pt x="0" y="21600"/>
                        <a:pt x="0" y="0"/>
                        <a:pt x="21600" y="0"/>
                      </a:cubicBezTo>
                      <a:cubicBezTo>
                        <a:pt x="21600" y="0"/>
                        <a:pt x="21600" y="21600"/>
                        <a:pt x="21600" y="21600"/>
                      </a:cubicBezTo>
                      <a:cubicBezTo>
                        <a:pt x="21600" y="21600"/>
                        <a:pt x="21600" y="21600"/>
                        <a:pt x="2160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816" name="Freeform 505"/>
                <p:cNvSpPr/>
                <p:nvPr/>
              </p:nvSpPr>
              <p:spPr>
                <a:xfrm>
                  <a:off x="98618" y="11714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9491" fill="norm" stroke="1" extrusionOk="0">
                      <a:moveTo>
                        <a:pt x="0" y="3600"/>
                      </a:moveTo>
                      <a:cubicBezTo>
                        <a:pt x="3600" y="3600"/>
                        <a:pt x="7200" y="3600"/>
                        <a:pt x="7200" y="0"/>
                      </a:cubicBezTo>
                      <a:cubicBezTo>
                        <a:pt x="10800" y="0"/>
                        <a:pt x="21600" y="10800"/>
                        <a:pt x="21600" y="14400"/>
                      </a:cubicBezTo>
                      <a:cubicBezTo>
                        <a:pt x="18000" y="18000"/>
                        <a:pt x="10800" y="21600"/>
                        <a:pt x="7200" y="18000"/>
                      </a:cubicBezTo>
                      <a:cubicBezTo>
                        <a:pt x="7200" y="14400"/>
                        <a:pt x="3600" y="14400"/>
                        <a:pt x="3600" y="10800"/>
                      </a:cubicBezTo>
                      <a:cubicBezTo>
                        <a:pt x="0" y="10800"/>
                        <a:pt x="0" y="7200"/>
                        <a:pt x="0" y="3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817" name="Freeform 506"/>
                <p:cNvSpPr/>
                <p:nvPr/>
              </p:nvSpPr>
              <p:spPr>
                <a:xfrm>
                  <a:off x="99020" y="86917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069" h="19491" fill="norm" stroke="1" extrusionOk="0">
                      <a:moveTo>
                        <a:pt x="6109" y="18000"/>
                      </a:moveTo>
                      <a:cubicBezTo>
                        <a:pt x="1789" y="18000"/>
                        <a:pt x="-2531" y="14400"/>
                        <a:pt x="1789" y="10800"/>
                      </a:cubicBezTo>
                      <a:cubicBezTo>
                        <a:pt x="1789" y="10800"/>
                        <a:pt x="1789" y="7200"/>
                        <a:pt x="1789" y="7200"/>
                      </a:cubicBezTo>
                      <a:cubicBezTo>
                        <a:pt x="1789" y="3600"/>
                        <a:pt x="6109" y="0"/>
                        <a:pt x="10429" y="0"/>
                      </a:cubicBezTo>
                      <a:cubicBezTo>
                        <a:pt x="14749" y="0"/>
                        <a:pt x="19069" y="3600"/>
                        <a:pt x="19069" y="10800"/>
                      </a:cubicBezTo>
                      <a:cubicBezTo>
                        <a:pt x="19069" y="10800"/>
                        <a:pt x="19069" y="10800"/>
                        <a:pt x="19069" y="14400"/>
                      </a:cubicBezTo>
                      <a:cubicBezTo>
                        <a:pt x="14749" y="18000"/>
                        <a:pt x="10429" y="21600"/>
                        <a:pt x="6109" y="180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818" name="Freeform 507"/>
                <p:cNvSpPr/>
                <p:nvPr/>
              </p:nvSpPr>
              <p:spPr>
                <a:xfrm>
                  <a:off x="99832" y="7120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5400" y="18000"/>
                      </a:moveTo>
                      <a:cubicBezTo>
                        <a:pt x="5400" y="18000"/>
                        <a:pt x="0" y="14400"/>
                        <a:pt x="0" y="14400"/>
                      </a:cubicBezTo>
                      <a:cubicBezTo>
                        <a:pt x="5400" y="10800"/>
                        <a:pt x="16200" y="7200"/>
                        <a:pt x="16200" y="0"/>
                      </a:cubicBezTo>
                      <a:cubicBezTo>
                        <a:pt x="16200" y="0"/>
                        <a:pt x="21600" y="0"/>
                        <a:pt x="21600" y="0"/>
                      </a:cubicBezTo>
                      <a:cubicBezTo>
                        <a:pt x="21600" y="3600"/>
                        <a:pt x="21600" y="3600"/>
                        <a:pt x="21600" y="3600"/>
                      </a:cubicBezTo>
                      <a:cubicBezTo>
                        <a:pt x="21600" y="10800"/>
                        <a:pt x="16200" y="18000"/>
                        <a:pt x="10800" y="21600"/>
                      </a:cubicBezTo>
                      <a:cubicBezTo>
                        <a:pt x="10800" y="21600"/>
                        <a:pt x="5400" y="21600"/>
                        <a:pt x="5400" y="180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819" name="Freeform 508"/>
                <p:cNvSpPr/>
                <p:nvPr/>
              </p:nvSpPr>
              <p:spPr>
                <a:xfrm>
                  <a:off x="101266" y="15548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7200" y="0"/>
                      </a:moveTo>
                      <a:cubicBezTo>
                        <a:pt x="14400" y="7200"/>
                        <a:pt x="14400" y="14400"/>
                        <a:pt x="21600" y="14400"/>
                      </a:cubicBezTo>
                      <a:cubicBezTo>
                        <a:pt x="14400" y="21600"/>
                        <a:pt x="14400" y="21600"/>
                        <a:pt x="14400" y="21600"/>
                      </a:cubicBezTo>
                      <a:cubicBezTo>
                        <a:pt x="7200" y="21600"/>
                        <a:pt x="0" y="21600"/>
                        <a:pt x="0" y="14400"/>
                      </a:cubicBezTo>
                      <a:cubicBezTo>
                        <a:pt x="0" y="7200"/>
                        <a:pt x="7200" y="7200"/>
                        <a:pt x="72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820" name="Freeform 509"/>
                <p:cNvSpPr/>
                <p:nvPr/>
              </p:nvSpPr>
              <p:spPr>
                <a:xfrm>
                  <a:off x="51577" y="27914"/>
                  <a:ext cx="56260" cy="94649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4547" y="12960"/>
                      </a:moveTo>
                      <a:cubicBezTo>
                        <a:pt x="4775" y="12825"/>
                        <a:pt x="4547" y="12420"/>
                        <a:pt x="4547" y="12150"/>
                      </a:cubicBezTo>
                      <a:cubicBezTo>
                        <a:pt x="4547" y="12015"/>
                        <a:pt x="4547" y="11880"/>
                        <a:pt x="4547" y="11745"/>
                      </a:cubicBezTo>
                      <a:cubicBezTo>
                        <a:pt x="4775" y="11475"/>
                        <a:pt x="4547" y="11205"/>
                        <a:pt x="4320" y="11070"/>
                      </a:cubicBezTo>
                      <a:cubicBezTo>
                        <a:pt x="3865" y="10935"/>
                        <a:pt x="3865" y="10665"/>
                        <a:pt x="3638" y="10395"/>
                      </a:cubicBezTo>
                      <a:cubicBezTo>
                        <a:pt x="3411" y="10395"/>
                        <a:pt x="3638" y="10395"/>
                        <a:pt x="3638" y="10260"/>
                      </a:cubicBezTo>
                      <a:cubicBezTo>
                        <a:pt x="3411" y="10125"/>
                        <a:pt x="3183" y="9990"/>
                        <a:pt x="3183" y="9855"/>
                      </a:cubicBezTo>
                      <a:cubicBezTo>
                        <a:pt x="3183" y="9720"/>
                        <a:pt x="3638" y="9585"/>
                        <a:pt x="3865" y="9450"/>
                      </a:cubicBezTo>
                      <a:cubicBezTo>
                        <a:pt x="4320" y="9180"/>
                        <a:pt x="4775" y="9045"/>
                        <a:pt x="5002" y="8775"/>
                      </a:cubicBezTo>
                      <a:cubicBezTo>
                        <a:pt x="5457" y="8640"/>
                        <a:pt x="5684" y="8235"/>
                        <a:pt x="6366" y="8100"/>
                      </a:cubicBezTo>
                      <a:cubicBezTo>
                        <a:pt x="6366" y="8100"/>
                        <a:pt x="6594" y="8100"/>
                        <a:pt x="6594" y="7965"/>
                      </a:cubicBezTo>
                      <a:cubicBezTo>
                        <a:pt x="7503" y="7425"/>
                        <a:pt x="8413" y="7020"/>
                        <a:pt x="9322" y="6480"/>
                      </a:cubicBezTo>
                      <a:cubicBezTo>
                        <a:pt x="10686" y="5805"/>
                        <a:pt x="11823" y="5265"/>
                        <a:pt x="12960" y="4590"/>
                      </a:cubicBezTo>
                      <a:cubicBezTo>
                        <a:pt x="14097" y="3915"/>
                        <a:pt x="15234" y="3375"/>
                        <a:pt x="16371" y="2700"/>
                      </a:cubicBezTo>
                      <a:cubicBezTo>
                        <a:pt x="17507" y="2025"/>
                        <a:pt x="18872" y="1485"/>
                        <a:pt x="20008" y="810"/>
                      </a:cubicBezTo>
                      <a:cubicBezTo>
                        <a:pt x="20463" y="540"/>
                        <a:pt x="20918" y="270"/>
                        <a:pt x="21373" y="0"/>
                      </a:cubicBezTo>
                      <a:cubicBezTo>
                        <a:pt x="21600" y="0"/>
                        <a:pt x="21600" y="0"/>
                        <a:pt x="21600" y="0"/>
                      </a:cubicBezTo>
                      <a:cubicBezTo>
                        <a:pt x="21600" y="135"/>
                        <a:pt x="21600" y="135"/>
                        <a:pt x="21600" y="135"/>
                      </a:cubicBezTo>
                      <a:cubicBezTo>
                        <a:pt x="21600" y="0"/>
                        <a:pt x="21600" y="0"/>
                        <a:pt x="21600" y="0"/>
                      </a:cubicBezTo>
                      <a:cubicBezTo>
                        <a:pt x="21600" y="135"/>
                        <a:pt x="21600" y="135"/>
                        <a:pt x="21600" y="135"/>
                      </a:cubicBezTo>
                      <a:cubicBezTo>
                        <a:pt x="20918" y="540"/>
                        <a:pt x="20691" y="1080"/>
                        <a:pt x="20236" y="1485"/>
                      </a:cubicBezTo>
                      <a:cubicBezTo>
                        <a:pt x="19554" y="2025"/>
                        <a:pt x="19099" y="2430"/>
                        <a:pt x="18644" y="2970"/>
                      </a:cubicBezTo>
                      <a:cubicBezTo>
                        <a:pt x="17962" y="3510"/>
                        <a:pt x="17507" y="4050"/>
                        <a:pt x="16825" y="4725"/>
                      </a:cubicBezTo>
                      <a:cubicBezTo>
                        <a:pt x="16143" y="5400"/>
                        <a:pt x="15461" y="6210"/>
                        <a:pt x="14779" y="7020"/>
                      </a:cubicBezTo>
                      <a:cubicBezTo>
                        <a:pt x="13642" y="8100"/>
                        <a:pt x="12505" y="9315"/>
                        <a:pt x="11141" y="10395"/>
                      </a:cubicBezTo>
                      <a:cubicBezTo>
                        <a:pt x="10686" y="10665"/>
                        <a:pt x="10459" y="11070"/>
                        <a:pt x="10004" y="11475"/>
                      </a:cubicBezTo>
                      <a:cubicBezTo>
                        <a:pt x="9322" y="12420"/>
                        <a:pt x="8185" y="13365"/>
                        <a:pt x="7276" y="14310"/>
                      </a:cubicBezTo>
                      <a:cubicBezTo>
                        <a:pt x="6594" y="14985"/>
                        <a:pt x="5912" y="15525"/>
                        <a:pt x="5457" y="16200"/>
                      </a:cubicBezTo>
                      <a:cubicBezTo>
                        <a:pt x="5002" y="16740"/>
                        <a:pt x="4320" y="17145"/>
                        <a:pt x="4093" y="17685"/>
                      </a:cubicBezTo>
                      <a:cubicBezTo>
                        <a:pt x="3865" y="17955"/>
                        <a:pt x="3411" y="18090"/>
                        <a:pt x="3183" y="18225"/>
                      </a:cubicBezTo>
                      <a:cubicBezTo>
                        <a:pt x="2956" y="18495"/>
                        <a:pt x="2728" y="18765"/>
                        <a:pt x="2501" y="19035"/>
                      </a:cubicBezTo>
                      <a:cubicBezTo>
                        <a:pt x="2501" y="19305"/>
                        <a:pt x="2274" y="19440"/>
                        <a:pt x="2046" y="19575"/>
                      </a:cubicBezTo>
                      <a:cubicBezTo>
                        <a:pt x="1592" y="20250"/>
                        <a:pt x="682" y="20790"/>
                        <a:pt x="227" y="21465"/>
                      </a:cubicBezTo>
                      <a:cubicBezTo>
                        <a:pt x="227" y="21600"/>
                        <a:pt x="0" y="21600"/>
                        <a:pt x="0" y="21600"/>
                      </a:cubicBezTo>
                      <a:cubicBezTo>
                        <a:pt x="0" y="21600"/>
                        <a:pt x="0" y="21465"/>
                        <a:pt x="0" y="21465"/>
                      </a:cubicBezTo>
                      <a:cubicBezTo>
                        <a:pt x="227" y="21060"/>
                        <a:pt x="455" y="20655"/>
                        <a:pt x="682" y="20250"/>
                      </a:cubicBezTo>
                      <a:cubicBezTo>
                        <a:pt x="682" y="19980"/>
                        <a:pt x="909" y="19710"/>
                        <a:pt x="909" y="19440"/>
                      </a:cubicBezTo>
                      <a:cubicBezTo>
                        <a:pt x="1137" y="19170"/>
                        <a:pt x="1137" y="19035"/>
                        <a:pt x="1364" y="18765"/>
                      </a:cubicBezTo>
                      <a:cubicBezTo>
                        <a:pt x="1592" y="18225"/>
                        <a:pt x="1819" y="17820"/>
                        <a:pt x="2046" y="17415"/>
                      </a:cubicBezTo>
                      <a:cubicBezTo>
                        <a:pt x="2274" y="16740"/>
                        <a:pt x="2728" y="16065"/>
                        <a:pt x="2956" y="15390"/>
                      </a:cubicBezTo>
                      <a:cubicBezTo>
                        <a:pt x="3183" y="14985"/>
                        <a:pt x="3411" y="14580"/>
                        <a:pt x="3865" y="14175"/>
                      </a:cubicBezTo>
                      <a:cubicBezTo>
                        <a:pt x="4320" y="13770"/>
                        <a:pt x="4320" y="13365"/>
                        <a:pt x="4547" y="1296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821" name="Freeform 510"/>
                <p:cNvSpPr/>
                <p:nvPr/>
              </p:nvSpPr>
              <p:spPr>
                <a:xfrm>
                  <a:off x="98672" y="13556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509" h="19886" fill="norm" stroke="1" extrusionOk="0">
                      <a:moveTo>
                        <a:pt x="5891" y="13715"/>
                      </a:moveTo>
                      <a:cubicBezTo>
                        <a:pt x="3927" y="13715"/>
                        <a:pt x="1964" y="10629"/>
                        <a:pt x="0" y="7543"/>
                      </a:cubicBezTo>
                      <a:cubicBezTo>
                        <a:pt x="0" y="4457"/>
                        <a:pt x="1964" y="1372"/>
                        <a:pt x="3927" y="1372"/>
                      </a:cubicBezTo>
                      <a:cubicBezTo>
                        <a:pt x="3927" y="-1714"/>
                        <a:pt x="5891" y="1372"/>
                        <a:pt x="5891" y="1372"/>
                      </a:cubicBezTo>
                      <a:cubicBezTo>
                        <a:pt x="11782" y="-1714"/>
                        <a:pt x="15709" y="4457"/>
                        <a:pt x="19636" y="4457"/>
                      </a:cubicBezTo>
                      <a:cubicBezTo>
                        <a:pt x="19636" y="4457"/>
                        <a:pt x="21600" y="7543"/>
                        <a:pt x="19636" y="7543"/>
                      </a:cubicBezTo>
                      <a:cubicBezTo>
                        <a:pt x="19636" y="10629"/>
                        <a:pt x="15709" y="10629"/>
                        <a:pt x="15709" y="16800"/>
                      </a:cubicBezTo>
                      <a:cubicBezTo>
                        <a:pt x="15709" y="16800"/>
                        <a:pt x="15709" y="19886"/>
                        <a:pt x="15709" y="19886"/>
                      </a:cubicBezTo>
                      <a:cubicBezTo>
                        <a:pt x="13745" y="19886"/>
                        <a:pt x="11782" y="19886"/>
                        <a:pt x="11782" y="19886"/>
                      </a:cubicBezTo>
                      <a:cubicBezTo>
                        <a:pt x="9818" y="16800"/>
                        <a:pt x="7855" y="16800"/>
                        <a:pt x="5891" y="13715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822" name="Freeform 511"/>
                <p:cNvSpPr/>
                <p:nvPr/>
              </p:nvSpPr>
              <p:spPr>
                <a:xfrm>
                  <a:off x="101817" y="2123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0"/>
                      </a:moveTo>
                      <a:cubicBezTo>
                        <a:pt x="0" y="21600"/>
                        <a:pt x="0" y="21600"/>
                        <a:pt x="0" y="21600"/>
                      </a:cubicBezTo>
                      <a:cubicBezTo>
                        <a:pt x="0" y="21600"/>
                        <a:pt x="0" y="21600"/>
                        <a:pt x="0" y="21600"/>
                      </a:cubicBezTo>
                      <a:cubicBezTo>
                        <a:pt x="0" y="21600"/>
                        <a:pt x="0" y="21600"/>
                        <a:pt x="216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823" name="Freeform 512"/>
                <p:cNvSpPr/>
                <p:nvPr/>
              </p:nvSpPr>
              <p:spPr>
                <a:xfrm>
                  <a:off x="101817" y="27914"/>
                  <a:ext cx="12701" cy="1271"/>
                </a:xfrm>
                <a:prstGeom prst="ellipse">
                  <a:avLst/>
                </a:prstGeom>
                <a:noFill/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824" name="Freeform 513"/>
                <p:cNvSpPr/>
                <p:nvPr/>
              </p:nvSpPr>
              <p:spPr>
                <a:xfrm>
                  <a:off x="100827" y="8268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65" h="20118" fill="norm" stroke="1" extrusionOk="0">
                      <a:moveTo>
                        <a:pt x="18000" y="17280"/>
                      </a:moveTo>
                      <a:cubicBezTo>
                        <a:pt x="14400" y="21600"/>
                        <a:pt x="7200" y="21600"/>
                        <a:pt x="0" y="12960"/>
                      </a:cubicBezTo>
                      <a:cubicBezTo>
                        <a:pt x="0" y="8640"/>
                        <a:pt x="0" y="4320"/>
                        <a:pt x="0" y="0"/>
                      </a:cubicBezTo>
                      <a:cubicBezTo>
                        <a:pt x="0" y="0"/>
                        <a:pt x="3600" y="0"/>
                        <a:pt x="7200" y="0"/>
                      </a:cubicBezTo>
                      <a:cubicBezTo>
                        <a:pt x="10800" y="0"/>
                        <a:pt x="14400" y="0"/>
                        <a:pt x="14400" y="4320"/>
                      </a:cubicBezTo>
                      <a:cubicBezTo>
                        <a:pt x="21600" y="8640"/>
                        <a:pt x="21600" y="8640"/>
                        <a:pt x="18000" y="1728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825" name="Freeform 514"/>
                <p:cNvSpPr/>
                <p:nvPr/>
              </p:nvSpPr>
              <p:spPr>
                <a:xfrm>
                  <a:off x="101729" y="151180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436" h="21600" fill="norm" stroke="1" extrusionOk="0">
                      <a:moveTo>
                        <a:pt x="11336" y="21600"/>
                      </a:moveTo>
                      <a:cubicBezTo>
                        <a:pt x="5936" y="21600"/>
                        <a:pt x="3236" y="16200"/>
                        <a:pt x="536" y="10800"/>
                      </a:cubicBezTo>
                      <a:cubicBezTo>
                        <a:pt x="-2164" y="5400"/>
                        <a:pt x="5936" y="0"/>
                        <a:pt x="11336" y="0"/>
                      </a:cubicBezTo>
                      <a:cubicBezTo>
                        <a:pt x="14036" y="0"/>
                        <a:pt x="16736" y="5400"/>
                        <a:pt x="16736" y="10800"/>
                      </a:cubicBezTo>
                      <a:cubicBezTo>
                        <a:pt x="19436" y="10800"/>
                        <a:pt x="19436" y="16200"/>
                        <a:pt x="19436" y="16200"/>
                      </a:cubicBezTo>
                      <a:cubicBezTo>
                        <a:pt x="19436" y="16200"/>
                        <a:pt x="16736" y="21600"/>
                        <a:pt x="16736" y="21600"/>
                      </a:cubicBezTo>
                      <a:cubicBezTo>
                        <a:pt x="14036" y="21600"/>
                        <a:pt x="11336" y="21600"/>
                        <a:pt x="11336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826" name="Freeform 515"/>
                <p:cNvSpPr/>
                <p:nvPr/>
              </p:nvSpPr>
              <p:spPr>
                <a:xfrm>
                  <a:off x="101817" y="14570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7505" fill="norm" stroke="1" extrusionOk="0">
                      <a:moveTo>
                        <a:pt x="1964" y="9257"/>
                      </a:moveTo>
                      <a:cubicBezTo>
                        <a:pt x="0" y="9257"/>
                        <a:pt x="0" y="6171"/>
                        <a:pt x="0" y="3086"/>
                      </a:cubicBezTo>
                      <a:cubicBezTo>
                        <a:pt x="0" y="3086"/>
                        <a:pt x="1964" y="3086"/>
                        <a:pt x="3927" y="3086"/>
                      </a:cubicBezTo>
                      <a:cubicBezTo>
                        <a:pt x="3927" y="3086"/>
                        <a:pt x="5891" y="3086"/>
                        <a:pt x="5891" y="3086"/>
                      </a:cubicBezTo>
                      <a:cubicBezTo>
                        <a:pt x="9818" y="9257"/>
                        <a:pt x="13745" y="6171"/>
                        <a:pt x="15709" y="0"/>
                      </a:cubicBezTo>
                      <a:cubicBezTo>
                        <a:pt x="17673" y="0"/>
                        <a:pt x="19636" y="0"/>
                        <a:pt x="19636" y="0"/>
                      </a:cubicBezTo>
                      <a:cubicBezTo>
                        <a:pt x="21600" y="0"/>
                        <a:pt x="21600" y="3086"/>
                        <a:pt x="21600" y="3086"/>
                      </a:cubicBezTo>
                      <a:cubicBezTo>
                        <a:pt x="21600" y="12343"/>
                        <a:pt x="21600" y="12343"/>
                        <a:pt x="15709" y="15429"/>
                      </a:cubicBezTo>
                      <a:cubicBezTo>
                        <a:pt x="9818" y="21600"/>
                        <a:pt x="5891" y="12343"/>
                        <a:pt x="1964" y="9257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827" name="Freeform 516"/>
                <p:cNvSpPr/>
                <p:nvPr/>
              </p:nvSpPr>
              <p:spPr>
                <a:xfrm>
                  <a:off x="103249" y="119601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8171" h="18081" fill="norm" stroke="1" extrusionOk="0">
                      <a:moveTo>
                        <a:pt x="0" y="13500"/>
                      </a:moveTo>
                      <a:cubicBezTo>
                        <a:pt x="0" y="9900"/>
                        <a:pt x="0" y="2700"/>
                        <a:pt x="6171" y="2700"/>
                      </a:cubicBezTo>
                      <a:cubicBezTo>
                        <a:pt x="6171" y="2700"/>
                        <a:pt x="6171" y="2700"/>
                        <a:pt x="6171" y="2700"/>
                      </a:cubicBezTo>
                      <a:cubicBezTo>
                        <a:pt x="9257" y="-900"/>
                        <a:pt x="15429" y="-900"/>
                        <a:pt x="15429" y="2700"/>
                      </a:cubicBezTo>
                      <a:cubicBezTo>
                        <a:pt x="15429" y="6300"/>
                        <a:pt x="21600" y="6300"/>
                        <a:pt x="15429" y="9900"/>
                      </a:cubicBezTo>
                      <a:cubicBezTo>
                        <a:pt x="15429" y="13500"/>
                        <a:pt x="15429" y="20700"/>
                        <a:pt x="9257" y="17100"/>
                      </a:cubicBezTo>
                      <a:cubicBezTo>
                        <a:pt x="9257" y="17100"/>
                        <a:pt x="9257" y="17100"/>
                        <a:pt x="9257" y="17100"/>
                      </a:cubicBezTo>
                      <a:cubicBezTo>
                        <a:pt x="3086" y="17100"/>
                        <a:pt x="0" y="17100"/>
                        <a:pt x="0" y="135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828" name="Freeform 517"/>
                <p:cNvSpPr/>
                <p:nvPr/>
              </p:nvSpPr>
              <p:spPr>
                <a:xfrm>
                  <a:off x="104796" y="57857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21600"/>
                      </a:moveTo>
                      <a:cubicBezTo>
                        <a:pt x="14400" y="17280"/>
                        <a:pt x="7200" y="12960"/>
                        <a:pt x="7200" y="12960"/>
                      </a:cubicBezTo>
                      <a:cubicBezTo>
                        <a:pt x="0" y="8640"/>
                        <a:pt x="0" y="8640"/>
                        <a:pt x="0" y="4320"/>
                      </a:cubicBezTo>
                      <a:cubicBezTo>
                        <a:pt x="0" y="4320"/>
                        <a:pt x="7200" y="0"/>
                        <a:pt x="14400" y="0"/>
                      </a:cubicBezTo>
                      <a:cubicBezTo>
                        <a:pt x="14400" y="0"/>
                        <a:pt x="21600" y="4320"/>
                        <a:pt x="21600" y="4320"/>
                      </a:cubicBezTo>
                      <a:cubicBezTo>
                        <a:pt x="21600" y="8640"/>
                        <a:pt x="21600" y="12960"/>
                        <a:pt x="21600" y="17280"/>
                      </a:cubicBezTo>
                      <a:cubicBezTo>
                        <a:pt x="21600" y="17280"/>
                        <a:pt x="21600" y="21600"/>
                        <a:pt x="21600" y="21600"/>
                      </a:cubicBezTo>
                      <a:cubicBezTo>
                        <a:pt x="21600" y="21600"/>
                        <a:pt x="21600" y="21600"/>
                        <a:pt x="2160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829" name="Freeform 518"/>
                <p:cNvSpPr/>
                <p:nvPr/>
              </p:nvSpPr>
              <p:spPr>
                <a:xfrm>
                  <a:off x="105457" y="104408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16200"/>
                      </a:moveTo>
                      <a:cubicBezTo>
                        <a:pt x="21600" y="16200"/>
                        <a:pt x="14400" y="21600"/>
                        <a:pt x="14400" y="21600"/>
                      </a:cubicBezTo>
                      <a:cubicBezTo>
                        <a:pt x="0" y="21600"/>
                        <a:pt x="7200" y="16200"/>
                        <a:pt x="7200" y="10800"/>
                      </a:cubicBezTo>
                      <a:cubicBezTo>
                        <a:pt x="0" y="10800"/>
                        <a:pt x="0" y="10800"/>
                        <a:pt x="0" y="5400"/>
                      </a:cubicBezTo>
                      <a:cubicBezTo>
                        <a:pt x="0" y="5400"/>
                        <a:pt x="0" y="0"/>
                        <a:pt x="0" y="0"/>
                      </a:cubicBezTo>
                      <a:cubicBezTo>
                        <a:pt x="7200" y="0"/>
                        <a:pt x="7200" y="0"/>
                        <a:pt x="14400" y="0"/>
                      </a:cubicBezTo>
                      <a:cubicBezTo>
                        <a:pt x="21600" y="0"/>
                        <a:pt x="21600" y="5400"/>
                        <a:pt x="21600" y="162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830" name="Freeform 519"/>
                <p:cNvSpPr/>
                <p:nvPr/>
              </p:nvSpPr>
              <p:spPr>
                <a:xfrm>
                  <a:off x="106230" y="140480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10800"/>
                      </a:moveTo>
                      <a:cubicBezTo>
                        <a:pt x="21600" y="10800"/>
                        <a:pt x="10800" y="21600"/>
                        <a:pt x="10800" y="21600"/>
                      </a:cubicBezTo>
                      <a:cubicBezTo>
                        <a:pt x="0" y="21600"/>
                        <a:pt x="0" y="10800"/>
                        <a:pt x="0" y="10800"/>
                      </a:cubicBezTo>
                      <a:cubicBezTo>
                        <a:pt x="0" y="0"/>
                        <a:pt x="10800" y="0"/>
                        <a:pt x="10800" y="0"/>
                      </a:cubicBezTo>
                      <a:cubicBezTo>
                        <a:pt x="10800" y="0"/>
                        <a:pt x="21600" y="0"/>
                        <a:pt x="21600" y="108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831" name="Freeform 520"/>
                <p:cNvSpPr/>
                <p:nvPr/>
              </p:nvSpPr>
              <p:spPr>
                <a:xfrm>
                  <a:off x="106561" y="14242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5600" fill="norm" stroke="1" extrusionOk="0">
                      <a:moveTo>
                        <a:pt x="0" y="4800"/>
                      </a:moveTo>
                      <a:cubicBezTo>
                        <a:pt x="7200" y="4800"/>
                        <a:pt x="7200" y="4800"/>
                        <a:pt x="7200" y="4800"/>
                      </a:cubicBezTo>
                      <a:cubicBezTo>
                        <a:pt x="14400" y="-6000"/>
                        <a:pt x="14400" y="4800"/>
                        <a:pt x="21600" y="4800"/>
                      </a:cubicBezTo>
                      <a:cubicBezTo>
                        <a:pt x="14400" y="15600"/>
                        <a:pt x="7200" y="15600"/>
                        <a:pt x="7200" y="15600"/>
                      </a:cubicBezTo>
                      <a:cubicBezTo>
                        <a:pt x="7200" y="15600"/>
                        <a:pt x="0" y="4800"/>
                        <a:pt x="0" y="48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832" name="Freeform 521"/>
                <p:cNvSpPr/>
                <p:nvPr/>
              </p:nvSpPr>
              <p:spPr>
                <a:xfrm>
                  <a:off x="104909" y="3728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575" h="21029" fill="norm" stroke="1" extrusionOk="0">
                      <a:moveTo>
                        <a:pt x="10800" y="1486"/>
                      </a:moveTo>
                      <a:cubicBezTo>
                        <a:pt x="10800" y="3543"/>
                        <a:pt x="8100" y="5600"/>
                        <a:pt x="13500" y="6629"/>
                      </a:cubicBezTo>
                      <a:cubicBezTo>
                        <a:pt x="16200" y="6629"/>
                        <a:pt x="13500" y="7658"/>
                        <a:pt x="13500" y="8686"/>
                      </a:cubicBezTo>
                      <a:cubicBezTo>
                        <a:pt x="13500" y="8686"/>
                        <a:pt x="13500" y="9715"/>
                        <a:pt x="13500" y="9715"/>
                      </a:cubicBezTo>
                      <a:cubicBezTo>
                        <a:pt x="10800" y="11772"/>
                        <a:pt x="10800" y="12800"/>
                        <a:pt x="16200" y="14858"/>
                      </a:cubicBezTo>
                      <a:cubicBezTo>
                        <a:pt x="21600" y="15886"/>
                        <a:pt x="18900" y="16915"/>
                        <a:pt x="18900" y="18972"/>
                      </a:cubicBezTo>
                      <a:cubicBezTo>
                        <a:pt x="18900" y="20000"/>
                        <a:pt x="16200" y="20000"/>
                        <a:pt x="13500" y="21029"/>
                      </a:cubicBezTo>
                      <a:cubicBezTo>
                        <a:pt x="10800" y="20000"/>
                        <a:pt x="10800" y="20000"/>
                        <a:pt x="8100" y="18972"/>
                      </a:cubicBezTo>
                      <a:cubicBezTo>
                        <a:pt x="8100" y="18972"/>
                        <a:pt x="8100" y="17943"/>
                        <a:pt x="8100" y="17943"/>
                      </a:cubicBezTo>
                      <a:cubicBezTo>
                        <a:pt x="10800" y="15886"/>
                        <a:pt x="10800" y="13829"/>
                        <a:pt x="8100" y="11772"/>
                      </a:cubicBezTo>
                      <a:cubicBezTo>
                        <a:pt x="5400" y="10743"/>
                        <a:pt x="5400" y="8686"/>
                        <a:pt x="8100" y="7658"/>
                      </a:cubicBezTo>
                      <a:cubicBezTo>
                        <a:pt x="8100" y="6629"/>
                        <a:pt x="8100" y="5600"/>
                        <a:pt x="5400" y="4572"/>
                      </a:cubicBezTo>
                      <a:cubicBezTo>
                        <a:pt x="2700" y="3543"/>
                        <a:pt x="2700" y="3543"/>
                        <a:pt x="2700" y="2515"/>
                      </a:cubicBezTo>
                      <a:cubicBezTo>
                        <a:pt x="0" y="2515"/>
                        <a:pt x="0" y="1486"/>
                        <a:pt x="0" y="458"/>
                      </a:cubicBezTo>
                      <a:cubicBezTo>
                        <a:pt x="0" y="458"/>
                        <a:pt x="2700" y="-571"/>
                        <a:pt x="5400" y="458"/>
                      </a:cubicBezTo>
                      <a:cubicBezTo>
                        <a:pt x="8100" y="458"/>
                        <a:pt x="8100" y="458"/>
                        <a:pt x="10800" y="1486"/>
                      </a:cubicBezTo>
                      <a:cubicBezTo>
                        <a:pt x="10800" y="1486"/>
                        <a:pt x="10800" y="1486"/>
                        <a:pt x="10800" y="1486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833" name="Freeform 522"/>
                <p:cNvSpPr/>
                <p:nvPr/>
              </p:nvSpPr>
              <p:spPr>
                <a:xfrm>
                  <a:off x="103251" y="111468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9257" y="7200"/>
                      </a:moveTo>
                      <a:cubicBezTo>
                        <a:pt x="9257" y="5400"/>
                        <a:pt x="10800" y="3600"/>
                        <a:pt x="12343" y="1800"/>
                      </a:cubicBezTo>
                      <a:cubicBezTo>
                        <a:pt x="12343" y="0"/>
                        <a:pt x="15429" y="1800"/>
                        <a:pt x="16971" y="0"/>
                      </a:cubicBezTo>
                      <a:cubicBezTo>
                        <a:pt x="16971" y="0"/>
                        <a:pt x="18514" y="0"/>
                        <a:pt x="20057" y="1800"/>
                      </a:cubicBezTo>
                      <a:cubicBezTo>
                        <a:pt x="20057" y="1800"/>
                        <a:pt x="21600" y="1800"/>
                        <a:pt x="21600" y="3600"/>
                      </a:cubicBezTo>
                      <a:cubicBezTo>
                        <a:pt x="20057" y="3600"/>
                        <a:pt x="20057" y="3600"/>
                        <a:pt x="20057" y="5400"/>
                      </a:cubicBezTo>
                      <a:cubicBezTo>
                        <a:pt x="18514" y="5400"/>
                        <a:pt x="18514" y="3600"/>
                        <a:pt x="18514" y="5400"/>
                      </a:cubicBezTo>
                      <a:cubicBezTo>
                        <a:pt x="15429" y="5400"/>
                        <a:pt x="13886" y="7200"/>
                        <a:pt x="15429" y="9000"/>
                      </a:cubicBezTo>
                      <a:cubicBezTo>
                        <a:pt x="15429" y="10800"/>
                        <a:pt x="15429" y="12600"/>
                        <a:pt x="16971" y="12600"/>
                      </a:cubicBezTo>
                      <a:cubicBezTo>
                        <a:pt x="16971" y="14400"/>
                        <a:pt x="15429" y="18000"/>
                        <a:pt x="15429" y="18000"/>
                      </a:cubicBezTo>
                      <a:cubicBezTo>
                        <a:pt x="10800" y="18000"/>
                        <a:pt x="7714" y="16200"/>
                        <a:pt x="6171" y="19800"/>
                      </a:cubicBezTo>
                      <a:cubicBezTo>
                        <a:pt x="4629" y="21600"/>
                        <a:pt x="4629" y="21600"/>
                        <a:pt x="1543" y="21600"/>
                      </a:cubicBezTo>
                      <a:cubicBezTo>
                        <a:pt x="1543" y="21600"/>
                        <a:pt x="0" y="18000"/>
                        <a:pt x="0" y="16200"/>
                      </a:cubicBezTo>
                      <a:cubicBezTo>
                        <a:pt x="1543" y="14400"/>
                        <a:pt x="3086" y="12600"/>
                        <a:pt x="3086" y="12600"/>
                      </a:cubicBezTo>
                      <a:cubicBezTo>
                        <a:pt x="4629" y="10800"/>
                        <a:pt x="7714" y="9000"/>
                        <a:pt x="9257" y="72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834" name="Freeform 523"/>
                <p:cNvSpPr/>
                <p:nvPr/>
              </p:nvSpPr>
              <p:spPr>
                <a:xfrm>
                  <a:off x="105384" y="13114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000" h="19371" fill="norm" stroke="1" extrusionOk="0">
                      <a:moveTo>
                        <a:pt x="19200" y="8776"/>
                      </a:moveTo>
                      <a:cubicBezTo>
                        <a:pt x="14400" y="11176"/>
                        <a:pt x="12000" y="13576"/>
                        <a:pt x="9600" y="18376"/>
                      </a:cubicBezTo>
                      <a:cubicBezTo>
                        <a:pt x="9600" y="18376"/>
                        <a:pt x="7200" y="18376"/>
                        <a:pt x="7200" y="18376"/>
                      </a:cubicBezTo>
                      <a:cubicBezTo>
                        <a:pt x="2400" y="20776"/>
                        <a:pt x="0" y="18376"/>
                        <a:pt x="0" y="15976"/>
                      </a:cubicBezTo>
                      <a:cubicBezTo>
                        <a:pt x="2400" y="11176"/>
                        <a:pt x="2400" y="8776"/>
                        <a:pt x="4800" y="8776"/>
                      </a:cubicBezTo>
                      <a:cubicBezTo>
                        <a:pt x="7200" y="6376"/>
                        <a:pt x="7200" y="3976"/>
                        <a:pt x="9600" y="1576"/>
                      </a:cubicBezTo>
                      <a:cubicBezTo>
                        <a:pt x="12000" y="-824"/>
                        <a:pt x="16800" y="-824"/>
                        <a:pt x="19200" y="3976"/>
                      </a:cubicBezTo>
                      <a:cubicBezTo>
                        <a:pt x="19200" y="3976"/>
                        <a:pt x="19200" y="3976"/>
                        <a:pt x="19200" y="6376"/>
                      </a:cubicBezTo>
                      <a:cubicBezTo>
                        <a:pt x="21600" y="8776"/>
                        <a:pt x="21600" y="8776"/>
                        <a:pt x="19200" y="8776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835" name="Freeform 524"/>
                <p:cNvSpPr/>
                <p:nvPr/>
              </p:nvSpPr>
              <p:spPr>
                <a:xfrm>
                  <a:off x="107774" y="7506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2960" y="0"/>
                      </a:moveTo>
                      <a:cubicBezTo>
                        <a:pt x="12960" y="0"/>
                        <a:pt x="21600" y="8640"/>
                        <a:pt x="21600" y="12960"/>
                      </a:cubicBezTo>
                      <a:cubicBezTo>
                        <a:pt x="21600" y="17280"/>
                        <a:pt x="17280" y="21600"/>
                        <a:pt x="12960" y="21600"/>
                      </a:cubicBezTo>
                      <a:cubicBezTo>
                        <a:pt x="4320" y="21600"/>
                        <a:pt x="0" y="17280"/>
                        <a:pt x="0" y="12960"/>
                      </a:cubicBezTo>
                      <a:cubicBezTo>
                        <a:pt x="0" y="8640"/>
                        <a:pt x="8640" y="0"/>
                        <a:pt x="1296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836" name="Freeform 525"/>
                <p:cNvSpPr/>
                <p:nvPr/>
              </p:nvSpPr>
              <p:spPr>
                <a:xfrm>
                  <a:off x="108656" y="14577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16200"/>
                      </a:moveTo>
                      <a:cubicBezTo>
                        <a:pt x="0" y="5400"/>
                        <a:pt x="0" y="0"/>
                        <a:pt x="10800" y="0"/>
                      </a:cubicBezTo>
                      <a:cubicBezTo>
                        <a:pt x="21600" y="0"/>
                        <a:pt x="21600" y="5400"/>
                        <a:pt x="21600" y="10800"/>
                      </a:cubicBezTo>
                      <a:cubicBezTo>
                        <a:pt x="21600" y="16200"/>
                        <a:pt x="10800" y="21600"/>
                        <a:pt x="0" y="21600"/>
                      </a:cubicBezTo>
                      <a:cubicBezTo>
                        <a:pt x="0" y="16200"/>
                        <a:pt x="0" y="16200"/>
                        <a:pt x="0" y="162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837" name="Freeform 526"/>
                <p:cNvSpPr/>
                <p:nvPr/>
              </p:nvSpPr>
              <p:spPr>
                <a:xfrm>
                  <a:off x="109208" y="3480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0800" y="0"/>
                      </a:moveTo>
                      <a:cubicBezTo>
                        <a:pt x="10800" y="4320"/>
                        <a:pt x="16200" y="8640"/>
                        <a:pt x="21600" y="12960"/>
                      </a:cubicBezTo>
                      <a:cubicBezTo>
                        <a:pt x="16200" y="12960"/>
                        <a:pt x="21600" y="21600"/>
                        <a:pt x="10800" y="21600"/>
                      </a:cubicBezTo>
                      <a:cubicBezTo>
                        <a:pt x="5400" y="21600"/>
                        <a:pt x="0" y="17280"/>
                        <a:pt x="0" y="12960"/>
                      </a:cubicBezTo>
                      <a:cubicBezTo>
                        <a:pt x="0" y="8640"/>
                        <a:pt x="0" y="4320"/>
                        <a:pt x="5400" y="0"/>
                      </a:cubicBezTo>
                      <a:cubicBezTo>
                        <a:pt x="5400" y="0"/>
                        <a:pt x="10800" y="0"/>
                        <a:pt x="108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838" name="Freeform 527"/>
                <p:cNvSpPr/>
                <p:nvPr/>
              </p:nvSpPr>
              <p:spPr>
                <a:xfrm>
                  <a:off x="108587" y="91281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7948" h="21600" fill="norm" stroke="1" extrusionOk="0">
                      <a:moveTo>
                        <a:pt x="4988" y="16200"/>
                      </a:moveTo>
                      <a:cubicBezTo>
                        <a:pt x="-3652" y="10800"/>
                        <a:pt x="668" y="8100"/>
                        <a:pt x="4988" y="2700"/>
                      </a:cubicBezTo>
                      <a:cubicBezTo>
                        <a:pt x="4988" y="2700"/>
                        <a:pt x="9308" y="0"/>
                        <a:pt x="9308" y="0"/>
                      </a:cubicBezTo>
                      <a:cubicBezTo>
                        <a:pt x="13628" y="0"/>
                        <a:pt x="17948" y="2700"/>
                        <a:pt x="17948" y="2700"/>
                      </a:cubicBezTo>
                      <a:cubicBezTo>
                        <a:pt x="17948" y="5400"/>
                        <a:pt x="17948" y="8100"/>
                        <a:pt x="17948" y="10800"/>
                      </a:cubicBezTo>
                      <a:cubicBezTo>
                        <a:pt x="17948" y="13500"/>
                        <a:pt x="17948" y="13500"/>
                        <a:pt x="17948" y="16200"/>
                      </a:cubicBezTo>
                      <a:cubicBezTo>
                        <a:pt x="17948" y="18900"/>
                        <a:pt x="13628" y="18900"/>
                        <a:pt x="9308" y="21600"/>
                      </a:cubicBezTo>
                      <a:cubicBezTo>
                        <a:pt x="9308" y="21600"/>
                        <a:pt x="4988" y="18900"/>
                        <a:pt x="4988" y="162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839" name="Freeform 528"/>
                <p:cNvSpPr/>
                <p:nvPr/>
              </p:nvSpPr>
              <p:spPr>
                <a:xfrm>
                  <a:off x="107609" y="8333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677" h="21600" fill="norm" stroke="1" extrusionOk="0">
                      <a:moveTo>
                        <a:pt x="6646" y="19636"/>
                      </a:moveTo>
                      <a:cubicBezTo>
                        <a:pt x="4985" y="19636"/>
                        <a:pt x="0" y="15709"/>
                        <a:pt x="0" y="13745"/>
                      </a:cubicBezTo>
                      <a:cubicBezTo>
                        <a:pt x="1662" y="11782"/>
                        <a:pt x="3323" y="9818"/>
                        <a:pt x="4985" y="7855"/>
                      </a:cubicBezTo>
                      <a:cubicBezTo>
                        <a:pt x="6646" y="5891"/>
                        <a:pt x="9969" y="5891"/>
                        <a:pt x="9969" y="1964"/>
                      </a:cubicBezTo>
                      <a:cubicBezTo>
                        <a:pt x="9969" y="0"/>
                        <a:pt x="11631" y="0"/>
                        <a:pt x="13292" y="0"/>
                      </a:cubicBezTo>
                      <a:cubicBezTo>
                        <a:pt x="13292" y="0"/>
                        <a:pt x="13292" y="1964"/>
                        <a:pt x="13292" y="1964"/>
                      </a:cubicBezTo>
                      <a:cubicBezTo>
                        <a:pt x="13292" y="9818"/>
                        <a:pt x="13292" y="9818"/>
                        <a:pt x="16615" y="11782"/>
                      </a:cubicBezTo>
                      <a:cubicBezTo>
                        <a:pt x="18277" y="13745"/>
                        <a:pt x="18277" y="15709"/>
                        <a:pt x="19938" y="17673"/>
                      </a:cubicBezTo>
                      <a:cubicBezTo>
                        <a:pt x="19938" y="19636"/>
                        <a:pt x="21600" y="19636"/>
                        <a:pt x="19938" y="19636"/>
                      </a:cubicBezTo>
                      <a:cubicBezTo>
                        <a:pt x="18277" y="21600"/>
                        <a:pt x="18277" y="21600"/>
                        <a:pt x="18277" y="21600"/>
                      </a:cubicBezTo>
                      <a:cubicBezTo>
                        <a:pt x="16615" y="21600"/>
                        <a:pt x="16615" y="19636"/>
                        <a:pt x="14954" y="19636"/>
                      </a:cubicBezTo>
                      <a:cubicBezTo>
                        <a:pt x="13292" y="17673"/>
                        <a:pt x="9969" y="17673"/>
                        <a:pt x="6646" y="19636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840" name="Freeform 529"/>
                <p:cNvSpPr/>
                <p:nvPr/>
              </p:nvSpPr>
              <p:spPr>
                <a:xfrm>
                  <a:off x="111525" y="56824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9069" fill="norm" stroke="1" extrusionOk="0">
                      <a:moveTo>
                        <a:pt x="21600" y="14749"/>
                      </a:moveTo>
                      <a:cubicBezTo>
                        <a:pt x="21600" y="19069"/>
                        <a:pt x="16200" y="19069"/>
                        <a:pt x="10800" y="19069"/>
                      </a:cubicBezTo>
                      <a:cubicBezTo>
                        <a:pt x="5400" y="19069"/>
                        <a:pt x="0" y="19069"/>
                        <a:pt x="0" y="10429"/>
                      </a:cubicBezTo>
                      <a:cubicBezTo>
                        <a:pt x="0" y="10429"/>
                        <a:pt x="0" y="10429"/>
                        <a:pt x="0" y="6109"/>
                      </a:cubicBezTo>
                      <a:cubicBezTo>
                        <a:pt x="0" y="1789"/>
                        <a:pt x="0" y="-2531"/>
                        <a:pt x="10800" y="1789"/>
                      </a:cubicBezTo>
                      <a:cubicBezTo>
                        <a:pt x="16200" y="1789"/>
                        <a:pt x="21600" y="6109"/>
                        <a:pt x="21600" y="14749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841" name="Freeform 530"/>
                <p:cNvSpPr/>
                <p:nvPr/>
              </p:nvSpPr>
              <p:spPr>
                <a:xfrm>
                  <a:off x="110642" y="51467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9618" fill="norm" stroke="1" extrusionOk="0">
                      <a:moveTo>
                        <a:pt x="21600" y="10800"/>
                      </a:moveTo>
                      <a:cubicBezTo>
                        <a:pt x="21600" y="16200"/>
                        <a:pt x="15429" y="21600"/>
                        <a:pt x="9257" y="18900"/>
                      </a:cubicBezTo>
                      <a:cubicBezTo>
                        <a:pt x="6171" y="18900"/>
                        <a:pt x="6171" y="18900"/>
                        <a:pt x="3086" y="16200"/>
                      </a:cubicBezTo>
                      <a:cubicBezTo>
                        <a:pt x="3086" y="16200"/>
                        <a:pt x="3086" y="16200"/>
                        <a:pt x="0" y="16200"/>
                      </a:cubicBezTo>
                      <a:cubicBezTo>
                        <a:pt x="0" y="13500"/>
                        <a:pt x="0" y="13500"/>
                        <a:pt x="3086" y="13500"/>
                      </a:cubicBezTo>
                      <a:cubicBezTo>
                        <a:pt x="9257" y="13500"/>
                        <a:pt x="9257" y="5400"/>
                        <a:pt x="9257" y="2700"/>
                      </a:cubicBezTo>
                      <a:cubicBezTo>
                        <a:pt x="9257" y="0"/>
                        <a:pt x="12343" y="0"/>
                        <a:pt x="12343" y="0"/>
                      </a:cubicBezTo>
                      <a:cubicBezTo>
                        <a:pt x="15429" y="2700"/>
                        <a:pt x="21600" y="5400"/>
                        <a:pt x="21600" y="108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842" name="Freeform 531"/>
                <p:cNvSpPr/>
                <p:nvPr/>
              </p:nvSpPr>
              <p:spPr>
                <a:xfrm>
                  <a:off x="112517" y="11389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7200" y="0"/>
                      </a:moveTo>
                      <a:cubicBezTo>
                        <a:pt x="14400" y="5400"/>
                        <a:pt x="14400" y="10800"/>
                        <a:pt x="21600" y="16200"/>
                      </a:cubicBezTo>
                      <a:cubicBezTo>
                        <a:pt x="14400" y="16200"/>
                        <a:pt x="14400" y="16200"/>
                        <a:pt x="14400" y="21600"/>
                      </a:cubicBezTo>
                      <a:cubicBezTo>
                        <a:pt x="7200" y="21600"/>
                        <a:pt x="0" y="21600"/>
                        <a:pt x="0" y="16200"/>
                      </a:cubicBezTo>
                      <a:cubicBezTo>
                        <a:pt x="0" y="10800"/>
                        <a:pt x="0" y="10800"/>
                        <a:pt x="72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843" name="Freeform 532"/>
                <p:cNvSpPr/>
                <p:nvPr/>
              </p:nvSpPr>
              <p:spPr>
                <a:xfrm>
                  <a:off x="113069" y="12713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17280"/>
                      </a:moveTo>
                      <a:cubicBezTo>
                        <a:pt x="4320" y="8640"/>
                        <a:pt x="8640" y="0"/>
                        <a:pt x="12960" y="0"/>
                      </a:cubicBezTo>
                      <a:cubicBezTo>
                        <a:pt x="17280" y="0"/>
                        <a:pt x="21600" y="4320"/>
                        <a:pt x="21600" y="8640"/>
                      </a:cubicBezTo>
                      <a:cubicBezTo>
                        <a:pt x="21600" y="17280"/>
                        <a:pt x="17280" y="21600"/>
                        <a:pt x="8640" y="21600"/>
                      </a:cubicBezTo>
                      <a:cubicBezTo>
                        <a:pt x="4320" y="21600"/>
                        <a:pt x="0" y="17280"/>
                        <a:pt x="0" y="1728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844" name="Freeform 533"/>
                <p:cNvSpPr/>
                <p:nvPr/>
              </p:nvSpPr>
              <p:spPr>
                <a:xfrm>
                  <a:off x="113290" y="2079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0800" y="0"/>
                      </a:moveTo>
                      <a:cubicBezTo>
                        <a:pt x="16200" y="5400"/>
                        <a:pt x="16200" y="10800"/>
                        <a:pt x="21600" y="16200"/>
                      </a:cubicBezTo>
                      <a:cubicBezTo>
                        <a:pt x="21600" y="16200"/>
                        <a:pt x="16200" y="21600"/>
                        <a:pt x="16200" y="21600"/>
                      </a:cubicBezTo>
                      <a:cubicBezTo>
                        <a:pt x="10800" y="21600"/>
                        <a:pt x="0" y="16200"/>
                        <a:pt x="0" y="10800"/>
                      </a:cubicBezTo>
                      <a:cubicBezTo>
                        <a:pt x="0" y="10800"/>
                        <a:pt x="5400" y="5400"/>
                        <a:pt x="108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845" name="Freeform 534"/>
                <p:cNvSpPr/>
                <p:nvPr/>
              </p:nvSpPr>
              <p:spPr>
                <a:xfrm>
                  <a:off x="110642" y="12249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9579" fill="norm" stroke="1" extrusionOk="0">
                      <a:moveTo>
                        <a:pt x="6646" y="18288"/>
                      </a:moveTo>
                      <a:cubicBezTo>
                        <a:pt x="4985" y="20252"/>
                        <a:pt x="3323" y="20252"/>
                        <a:pt x="1662" y="16325"/>
                      </a:cubicBezTo>
                      <a:cubicBezTo>
                        <a:pt x="1662" y="16325"/>
                        <a:pt x="1662" y="14361"/>
                        <a:pt x="0" y="12397"/>
                      </a:cubicBezTo>
                      <a:cubicBezTo>
                        <a:pt x="0" y="10434"/>
                        <a:pt x="0" y="8470"/>
                        <a:pt x="1662" y="8470"/>
                      </a:cubicBezTo>
                      <a:cubicBezTo>
                        <a:pt x="4985" y="6507"/>
                        <a:pt x="6646" y="4543"/>
                        <a:pt x="8308" y="2579"/>
                      </a:cubicBezTo>
                      <a:cubicBezTo>
                        <a:pt x="13292" y="-1348"/>
                        <a:pt x="18277" y="-1348"/>
                        <a:pt x="19938" y="6507"/>
                      </a:cubicBezTo>
                      <a:cubicBezTo>
                        <a:pt x="21600" y="6507"/>
                        <a:pt x="21600" y="6507"/>
                        <a:pt x="21600" y="6507"/>
                      </a:cubicBezTo>
                      <a:cubicBezTo>
                        <a:pt x="21600" y="10434"/>
                        <a:pt x="18277" y="14361"/>
                        <a:pt x="14954" y="12397"/>
                      </a:cubicBezTo>
                      <a:cubicBezTo>
                        <a:pt x="13292" y="10434"/>
                        <a:pt x="11631" y="12397"/>
                        <a:pt x="9969" y="14361"/>
                      </a:cubicBezTo>
                      <a:cubicBezTo>
                        <a:pt x="8308" y="14361"/>
                        <a:pt x="8308" y="16325"/>
                        <a:pt x="6646" y="18288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846" name="Freeform 535"/>
                <p:cNvSpPr/>
                <p:nvPr/>
              </p:nvSpPr>
              <p:spPr>
                <a:xfrm>
                  <a:off x="113724" y="13077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7550" h="21600" fill="norm" stroke="1" extrusionOk="0">
                      <a:moveTo>
                        <a:pt x="16200" y="14400"/>
                      </a:moveTo>
                      <a:cubicBezTo>
                        <a:pt x="16200" y="21600"/>
                        <a:pt x="16200" y="21600"/>
                        <a:pt x="5400" y="21600"/>
                      </a:cubicBezTo>
                      <a:cubicBezTo>
                        <a:pt x="5400" y="21600"/>
                        <a:pt x="0" y="21600"/>
                        <a:pt x="0" y="14400"/>
                      </a:cubicBezTo>
                      <a:cubicBezTo>
                        <a:pt x="0" y="7200"/>
                        <a:pt x="5400" y="0"/>
                        <a:pt x="10800" y="0"/>
                      </a:cubicBezTo>
                      <a:cubicBezTo>
                        <a:pt x="21600" y="0"/>
                        <a:pt x="16200" y="7200"/>
                        <a:pt x="16200" y="144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847" name="Freeform 536"/>
                <p:cNvSpPr/>
                <p:nvPr/>
              </p:nvSpPr>
              <p:spPr>
                <a:xfrm>
                  <a:off x="115496" y="40269"/>
                  <a:ext cx="12701" cy="1271"/>
                </a:xfrm>
                <a:prstGeom prst="ellipse">
                  <a:avLst/>
                </a:prstGeom>
                <a:noFill/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848" name="Freeform 537"/>
                <p:cNvSpPr/>
                <p:nvPr/>
              </p:nvSpPr>
              <p:spPr>
                <a:xfrm>
                  <a:off x="113069" y="3833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4800" y="0"/>
                      </a:moveTo>
                      <a:cubicBezTo>
                        <a:pt x="7200" y="8640"/>
                        <a:pt x="9600" y="4320"/>
                        <a:pt x="12000" y="4320"/>
                      </a:cubicBezTo>
                      <a:cubicBezTo>
                        <a:pt x="14400" y="0"/>
                        <a:pt x="16800" y="0"/>
                        <a:pt x="19200" y="0"/>
                      </a:cubicBezTo>
                      <a:cubicBezTo>
                        <a:pt x="19200" y="0"/>
                        <a:pt x="21600" y="4320"/>
                        <a:pt x="21600" y="4320"/>
                      </a:cubicBezTo>
                      <a:cubicBezTo>
                        <a:pt x="21600" y="8640"/>
                        <a:pt x="21600" y="12960"/>
                        <a:pt x="21600" y="12960"/>
                      </a:cubicBezTo>
                      <a:cubicBezTo>
                        <a:pt x="16800" y="12960"/>
                        <a:pt x="12000" y="17280"/>
                        <a:pt x="9600" y="21600"/>
                      </a:cubicBezTo>
                      <a:cubicBezTo>
                        <a:pt x="7200" y="17280"/>
                        <a:pt x="7200" y="17280"/>
                        <a:pt x="4800" y="17280"/>
                      </a:cubicBezTo>
                      <a:cubicBezTo>
                        <a:pt x="4800" y="12960"/>
                        <a:pt x="2400" y="12960"/>
                        <a:pt x="0" y="8640"/>
                      </a:cubicBezTo>
                      <a:cubicBezTo>
                        <a:pt x="0" y="8640"/>
                        <a:pt x="0" y="4320"/>
                        <a:pt x="0" y="4320"/>
                      </a:cubicBezTo>
                      <a:cubicBezTo>
                        <a:pt x="0" y="4320"/>
                        <a:pt x="0" y="0"/>
                        <a:pt x="2400" y="0"/>
                      </a:cubicBezTo>
                      <a:cubicBezTo>
                        <a:pt x="2400" y="0"/>
                        <a:pt x="4800" y="0"/>
                        <a:pt x="48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849" name="Freeform 538"/>
                <p:cNvSpPr/>
                <p:nvPr/>
              </p:nvSpPr>
              <p:spPr>
                <a:xfrm>
                  <a:off x="104968" y="169482"/>
                  <a:ext cx="17651" cy="22356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458" fill="norm" stroke="1" extrusionOk="0">
                      <a:moveTo>
                        <a:pt x="21600" y="19753"/>
                      </a:moveTo>
                      <a:cubicBezTo>
                        <a:pt x="21600" y="19753"/>
                        <a:pt x="21600" y="19753"/>
                        <a:pt x="21600" y="20321"/>
                      </a:cubicBezTo>
                      <a:cubicBezTo>
                        <a:pt x="21600" y="20321"/>
                        <a:pt x="20880" y="20321"/>
                        <a:pt x="20880" y="20321"/>
                      </a:cubicBezTo>
                      <a:cubicBezTo>
                        <a:pt x="20160" y="19184"/>
                        <a:pt x="19440" y="19753"/>
                        <a:pt x="18000" y="19753"/>
                      </a:cubicBezTo>
                      <a:cubicBezTo>
                        <a:pt x="17280" y="19753"/>
                        <a:pt x="16560" y="19184"/>
                        <a:pt x="16560" y="19184"/>
                      </a:cubicBezTo>
                      <a:cubicBezTo>
                        <a:pt x="15120" y="20321"/>
                        <a:pt x="17280" y="20321"/>
                        <a:pt x="17280" y="21458"/>
                      </a:cubicBezTo>
                      <a:cubicBezTo>
                        <a:pt x="17280" y="21458"/>
                        <a:pt x="17280" y="21458"/>
                        <a:pt x="17280" y="21458"/>
                      </a:cubicBezTo>
                      <a:cubicBezTo>
                        <a:pt x="4320" y="21458"/>
                        <a:pt x="4320" y="21458"/>
                        <a:pt x="4320" y="21458"/>
                      </a:cubicBezTo>
                      <a:cubicBezTo>
                        <a:pt x="4320" y="20890"/>
                        <a:pt x="5040" y="20321"/>
                        <a:pt x="5040" y="19753"/>
                      </a:cubicBezTo>
                      <a:cubicBezTo>
                        <a:pt x="5760" y="19753"/>
                        <a:pt x="5040" y="19184"/>
                        <a:pt x="5040" y="19184"/>
                      </a:cubicBezTo>
                      <a:cubicBezTo>
                        <a:pt x="3600" y="19184"/>
                        <a:pt x="2160" y="18616"/>
                        <a:pt x="1440" y="19753"/>
                      </a:cubicBezTo>
                      <a:cubicBezTo>
                        <a:pt x="720" y="19753"/>
                        <a:pt x="720" y="19753"/>
                        <a:pt x="0" y="19753"/>
                      </a:cubicBezTo>
                      <a:cubicBezTo>
                        <a:pt x="720" y="19753"/>
                        <a:pt x="720" y="19184"/>
                        <a:pt x="720" y="19184"/>
                      </a:cubicBezTo>
                      <a:cubicBezTo>
                        <a:pt x="2160" y="17479"/>
                        <a:pt x="4320" y="15205"/>
                        <a:pt x="5760" y="12932"/>
                      </a:cubicBezTo>
                      <a:cubicBezTo>
                        <a:pt x="5760" y="12932"/>
                        <a:pt x="6480" y="12363"/>
                        <a:pt x="6480" y="11795"/>
                      </a:cubicBezTo>
                      <a:cubicBezTo>
                        <a:pt x="6480" y="11226"/>
                        <a:pt x="5040" y="11226"/>
                        <a:pt x="4320" y="11226"/>
                      </a:cubicBezTo>
                      <a:cubicBezTo>
                        <a:pt x="4320" y="11226"/>
                        <a:pt x="4320" y="11226"/>
                        <a:pt x="4320" y="11226"/>
                      </a:cubicBezTo>
                      <a:cubicBezTo>
                        <a:pt x="1440" y="11226"/>
                        <a:pt x="1440" y="11226"/>
                        <a:pt x="2880" y="9521"/>
                      </a:cubicBezTo>
                      <a:cubicBezTo>
                        <a:pt x="3600" y="8953"/>
                        <a:pt x="4320" y="7816"/>
                        <a:pt x="5040" y="7247"/>
                      </a:cubicBezTo>
                      <a:cubicBezTo>
                        <a:pt x="6480" y="4974"/>
                        <a:pt x="8640" y="2700"/>
                        <a:pt x="10800" y="426"/>
                      </a:cubicBezTo>
                      <a:cubicBezTo>
                        <a:pt x="10800" y="-142"/>
                        <a:pt x="11520" y="-142"/>
                        <a:pt x="12240" y="426"/>
                      </a:cubicBezTo>
                      <a:cubicBezTo>
                        <a:pt x="12960" y="2132"/>
                        <a:pt x="13680" y="3269"/>
                        <a:pt x="15120" y="4974"/>
                      </a:cubicBezTo>
                      <a:cubicBezTo>
                        <a:pt x="16560" y="6679"/>
                        <a:pt x="18000" y="8384"/>
                        <a:pt x="20160" y="10658"/>
                      </a:cubicBezTo>
                      <a:cubicBezTo>
                        <a:pt x="20160" y="10658"/>
                        <a:pt x="20160" y="11226"/>
                        <a:pt x="20880" y="11226"/>
                      </a:cubicBezTo>
                      <a:cubicBezTo>
                        <a:pt x="20160" y="11226"/>
                        <a:pt x="20160" y="11226"/>
                        <a:pt x="19440" y="11226"/>
                      </a:cubicBezTo>
                      <a:cubicBezTo>
                        <a:pt x="18720" y="11226"/>
                        <a:pt x="18000" y="11226"/>
                        <a:pt x="18000" y="11226"/>
                      </a:cubicBezTo>
                      <a:cubicBezTo>
                        <a:pt x="17280" y="11226"/>
                        <a:pt x="16560" y="11226"/>
                        <a:pt x="15840" y="11226"/>
                      </a:cubicBezTo>
                      <a:cubicBezTo>
                        <a:pt x="15840" y="11226"/>
                        <a:pt x="15120" y="11226"/>
                        <a:pt x="15120" y="11795"/>
                      </a:cubicBezTo>
                      <a:cubicBezTo>
                        <a:pt x="15120" y="11795"/>
                        <a:pt x="15120" y="12363"/>
                        <a:pt x="15120" y="12932"/>
                      </a:cubicBezTo>
                      <a:cubicBezTo>
                        <a:pt x="16560" y="14069"/>
                        <a:pt x="18000" y="15774"/>
                        <a:pt x="19440" y="16911"/>
                      </a:cubicBezTo>
                      <a:cubicBezTo>
                        <a:pt x="20160" y="18047"/>
                        <a:pt x="20880" y="18616"/>
                        <a:pt x="21600" y="19753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850" name="Freeform 539"/>
                <p:cNvSpPr/>
                <p:nvPr/>
              </p:nvSpPr>
              <p:spPr>
                <a:xfrm>
                  <a:off x="114668" y="30058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86" h="21600" fill="norm" stroke="1" extrusionOk="0">
                      <a:moveTo>
                        <a:pt x="18514" y="17280"/>
                      </a:moveTo>
                      <a:cubicBezTo>
                        <a:pt x="18514" y="21600"/>
                        <a:pt x="15429" y="17280"/>
                        <a:pt x="15429" y="21600"/>
                      </a:cubicBezTo>
                      <a:cubicBezTo>
                        <a:pt x="9257" y="21600"/>
                        <a:pt x="6171" y="17280"/>
                        <a:pt x="3086" y="8640"/>
                      </a:cubicBezTo>
                      <a:cubicBezTo>
                        <a:pt x="0" y="8640"/>
                        <a:pt x="0" y="4320"/>
                        <a:pt x="0" y="4320"/>
                      </a:cubicBezTo>
                      <a:cubicBezTo>
                        <a:pt x="3086" y="0"/>
                        <a:pt x="6171" y="0"/>
                        <a:pt x="9257" y="0"/>
                      </a:cubicBezTo>
                      <a:cubicBezTo>
                        <a:pt x="12343" y="0"/>
                        <a:pt x="15429" y="4320"/>
                        <a:pt x="18514" y="8640"/>
                      </a:cubicBezTo>
                      <a:cubicBezTo>
                        <a:pt x="18514" y="8640"/>
                        <a:pt x="21600" y="12960"/>
                        <a:pt x="18514" y="1728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851" name="Freeform 540"/>
                <p:cNvSpPr/>
                <p:nvPr/>
              </p:nvSpPr>
              <p:spPr>
                <a:xfrm>
                  <a:off x="117592" y="150187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8000" y="4320"/>
                      </a:moveTo>
                      <a:cubicBezTo>
                        <a:pt x="21600" y="4320"/>
                        <a:pt x="21600" y="4320"/>
                        <a:pt x="21600" y="8640"/>
                      </a:cubicBezTo>
                      <a:cubicBezTo>
                        <a:pt x="21600" y="12960"/>
                        <a:pt x="14400" y="21600"/>
                        <a:pt x="10800" y="21600"/>
                      </a:cubicBezTo>
                      <a:cubicBezTo>
                        <a:pt x="7200" y="21600"/>
                        <a:pt x="0" y="12960"/>
                        <a:pt x="0" y="8640"/>
                      </a:cubicBezTo>
                      <a:cubicBezTo>
                        <a:pt x="0" y="8640"/>
                        <a:pt x="0" y="8640"/>
                        <a:pt x="0" y="8640"/>
                      </a:cubicBezTo>
                      <a:cubicBezTo>
                        <a:pt x="3600" y="4320"/>
                        <a:pt x="7200" y="0"/>
                        <a:pt x="10800" y="0"/>
                      </a:cubicBezTo>
                      <a:cubicBezTo>
                        <a:pt x="14400" y="0"/>
                        <a:pt x="18000" y="4320"/>
                        <a:pt x="18000" y="432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852" name="Freeform 542"/>
                <p:cNvSpPr/>
                <p:nvPr/>
              </p:nvSpPr>
              <p:spPr>
                <a:xfrm>
                  <a:off x="122121" y="15526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674" h="21600" fill="norm" stroke="1" extrusionOk="0">
                      <a:moveTo>
                        <a:pt x="16200" y="21600"/>
                      </a:moveTo>
                      <a:cubicBezTo>
                        <a:pt x="10800" y="21600"/>
                        <a:pt x="8100" y="21600"/>
                        <a:pt x="5400" y="21600"/>
                      </a:cubicBezTo>
                      <a:cubicBezTo>
                        <a:pt x="0" y="16200"/>
                        <a:pt x="0" y="10800"/>
                        <a:pt x="0" y="5400"/>
                      </a:cubicBezTo>
                      <a:cubicBezTo>
                        <a:pt x="0" y="5400"/>
                        <a:pt x="2700" y="0"/>
                        <a:pt x="2700" y="0"/>
                      </a:cubicBezTo>
                      <a:cubicBezTo>
                        <a:pt x="5400" y="0"/>
                        <a:pt x="5400" y="0"/>
                        <a:pt x="8100" y="0"/>
                      </a:cubicBezTo>
                      <a:cubicBezTo>
                        <a:pt x="10800" y="0"/>
                        <a:pt x="16200" y="0"/>
                        <a:pt x="18900" y="5400"/>
                      </a:cubicBezTo>
                      <a:cubicBezTo>
                        <a:pt x="21600" y="16200"/>
                        <a:pt x="21600" y="16200"/>
                        <a:pt x="1620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853" name="Freeform 543"/>
                <p:cNvSpPr/>
                <p:nvPr/>
              </p:nvSpPr>
              <p:spPr>
                <a:xfrm>
                  <a:off x="126062" y="21678"/>
                  <a:ext cx="14869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095" h="20510" fill="norm" stroke="1" extrusionOk="0">
                      <a:moveTo>
                        <a:pt x="19433" y="9847"/>
                      </a:moveTo>
                      <a:cubicBezTo>
                        <a:pt x="19433" y="11117"/>
                        <a:pt x="21095" y="12388"/>
                        <a:pt x="21095" y="13658"/>
                      </a:cubicBezTo>
                      <a:cubicBezTo>
                        <a:pt x="21095" y="13658"/>
                        <a:pt x="21095" y="13658"/>
                        <a:pt x="21095" y="13658"/>
                      </a:cubicBezTo>
                      <a:cubicBezTo>
                        <a:pt x="21095" y="17470"/>
                        <a:pt x="19433" y="17470"/>
                        <a:pt x="16941" y="16200"/>
                      </a:cubicBezTo>
                      <a:cubicBezTo>
                        <a:pt x="16110" y="16200"/>
                        <a:pt x="15280" y="14929"/>
                        <a:pt x="15280" y="13658"/>
                      </a:cubicBezTo>
                      <a:cubicBezTo>
                        <a:pt x="15280" y="9847"/>
                        <a:pt x="15280" y="9847"/>
                        <a:pt x="11957" y="9847"/>
                      </a:cubicBezTo>
                      <a:cubicBezTo>
                        <a:pt x="11126" y="9847"/>
                        <a:pt x="9464" y="11117"/>
                        <a:pt x="7803" y="8576"/>
                      </a:cubicBezTo>
                      <a:cubicBezTo>
                        <a:pt x="7803" y="8576"/>
                        <a:pt x="6972" y="8576"/>
                        <a:pt x="6972" y="7306"/>
                      </a:cubicBezTo>
                      <a:cubicBezTo>
                        <a:pt x="6141" y="7306"/>
                        <a:pt x="5310" y="8576"/>
                        <a:pt x="4480" y="9847"/>
                      </a:cubicBezTo>
                      <a:cubicBezTo>
                        <a:pt x="4480" y="11117"/>
                        <a:pt x="5310" y="12388"/>
                        <a:pt x="6141" y="13658"/>
                      </a:cubicBezTo>
                      <a:cubicBezTo>
                        <a:pt x="6972" y="13658"/>
                        <a:pt x="7803" y="13658"/>
                        <a:pt x="7803" y="13658"/>
                      </a:cubicBezTo>
                      <a:cubicBezTo>
                        <a:pt x="9464" y="14929"/>
                        <a:pt x="9464" y="16200"/>
                        <a:pt x="7803" y="18741"/>
                      </a:cubicBezTo>
                      <a:cubicBezTo>
                        <a:pt x="6972" y="18741"/>
                        <a:pt x="6972" y="18741"/>
                        <a:pt x="6141" y="20011"/>
                      </a:cubicBezTo>
                      <a:cubicBezTo>
                        <a:pt x="4480" y="21282"/>
                        <a:pt x="1987" y="20011"/>
                        <a:pt x="326" y="17470"/>
                      </a:cubicBezTo>
                      <a:cubicBezTo>
                        <a:pt x="326" y="16200"/>
                        <a:pt x="326" y="16200"/>
                        <a:pt x="326" y="16200"/>
                      </a:cubicBezTo>
                      <a:cubicBezTo>
                        <a:pt x="1987" y="13658"/>
                        <a:pt x="1157" y="12388"/>
                        <a:pt x="326" y="11117"/>
                      </a:cubicBezTo>
                      <a:cubicBezTo>
                        <a:pt x="-505" y="8576"/>
                        <a:pt x="326" y="6035"/>
                        <a:pt x="1987" y="6035"/>
                      </a:cubicBezTo>
                      <a:cubicBezTo>
                        <a:pt x="4480" y="6035"/>
                        <a:pt x="6141" y="3494"/>
                        <a:pt x="6972" y="953"/>
                      </a:cubicBezTo>
                      <a:cubicBezTo>
                        <a:pt x="7803" y="-318"/>
                        <a:pt x="7803" y="-318"/>
                        <a:pt x="8633" y="953"/>
                      </a:cubicBezTo>
                      <a:cubicBezTo>
                        <a:pt x="8633" y="953"/>
                        <a:pt x="8633" y="953"/>
                        <a:pt x="8633" y="953"/>
                      </a:cubicBezTo>
                      <a:cubicBezTo>
                        <a:pt x="10295" y="2223"/>
                        <a:pt x="8633" y="4764"/>
                        <a:pt x="10295" y="4764"/>
                      </a:cubicBezTo>
                      <a:cubicBezTo>
                        <a:pt x="11126" y="6035"/>
                        <a:pt x="11957" y="6035"/>
                        <a:pt x="12787" y="6035"/>
                      </a:cubicBezTo>
                      <a:cubicBezTo>
                        <a:pt x="14449" y="6035"/>
                        <a:pt x="16941" y="7306"/>
                        <a:pt x="17772" y="8576"/>
                      </a:cubicBezTo>
                      <a:cubicBezTo>
                        <a:pt x="18603" y="8576"/>
                        <a:pt x="19433" y="9847"/>
                        <a:pt x="19433" y="9847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854" name="Freeform 544"/>
                <p:cNvSpPr/>
                <p:nvPr/>
              </p:nvSpPr>
              <p:spPr>
                <a:xfrm>
                  <a:off x="132263" y="14577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10800"/>
                      </a:moveTo>
                      <a:cubicBezTo>
                        <a:pt x="0" y="10800"/>
                        <a:pt x="10800" y="0"/>
                        <a:pt x="10800" y="0"/>
                      </a:cubicBezTo>
                      <a:cubicBezTo>
                        <a:pt x="21600" y="0"/>
                        <a:pt x="21600" y="10800"/>
                        <a:pt x="21600" y="10800"/>
                      </a:cubicBezTo>
                      <a:cubicBezTo>
                        <a:pt x="21600" y="10800"/>
                        <a:pt x="21600" y="21600"/>
                        <a:pt x="21600" y="21600"/>
                      </a:cubicBezTo>
                      <a:cubicBezTo>
                        <a:pt x="10800" y="21600"/>
                        <a:pt x="10800" y="10800"/>
                        <a:pt x="0" y="108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855" name="Oval 545"/>
                <p:cNvSpPr/>
                <p:nvPr/>
              </p:nvSpPr>
              <p:spPr>
                <a:xfrm>
                  <a:off x="132594" y="27411"/>
                  <a:ext cx="12701" cy="12701"/>
                </a:xfrm>
                <a:prstGeom prst="ellipse">
                  <a:avLst/>
                </a:pr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856" name="Freeform 546"/>
                <p:cNvSpPr/>
                <p:nvPr/>
              </p:nvSpPr>
              <p:spPr>
                <a:xfrm>
                  <a:off x="133649" y="1406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491" h="21600" fill="norm" stroke="1" extrusionOk="0">
                      <a:moveTo>
                        <a:pt x="12291" y="21600"/>
                      </a:moveTo>
                      <a:cubicBezTo>
                        <a:pt x="8691" y="21600"/>
                        <a:pt x="5091" y="17280"/>
                        <a:pt x="1491" y="12960"/>
                      </a:cubicBezTo>
                      <a:cubicBezTo>
                        <a:pt x="-2109" y="8640"/>
                        <a:pt x="1491" y="4320"/>
                        <a:pt x="5091" y="0"/>
                      </a:cubicBezTo>
                      <a:cubicBezTo>
                        <a:pt x="12291" y="0"/>
                        <a:pt x="19491" y="4320"/>
                        <a:pt x="19491" y="12960"/>
                      </a:cubicBezTo>
                      <a:cubicBezTo>
                        <a:pt x="19491" y="17280"/>
                        <a:pt x="19491" y="17280"/>
                        <a:pt x="19491" y="21600"/>
                      </a:cubicBezTo>
                      <a:cubicBezTo>
                        <a:pt x="15891" y="21600"/>
                        <a:pt x="15891" y="21600"/>
                        <a:pt x="12291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857" name="Freeform 547"/>
                <p:cNvSpPr/>
                <p:nvPr/>
              </p:nvSpPr>
              <p:spPr>
                <a:xfrm>
                  <a:off x="137786" y="7334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7550" h="21600" fill="norm" stroke="1" extrusionOk="0">
                      <a:moveTo>
                        <a:pt x="17550" y="10800"/>
                      </a:moveTo>
                      <a:cubicBezTo>
                        <a:pt x="17550" y="16200"/>
                        <a:pt x="12150" y="16200"/>
                        <a:pt x="12150" y="21600"/>
                      </a:cubicBezTo>
                      <a:cubicBezTo>
                        <a:pt x="12150" y="21600"/>
                        <a:pt x="6750" y="21600"/>
                        <a:pt x="6750" y="21600"/>
                      </a:cubicBezTo>
                      <a:cubicBezTo>
                        <a:pt x="-4050" y="21600"/>
                        <a:pt x="1350" y="16200"/>
                        <a:pt x="1350" y="10800"/>
                      </a:cubicBezTo>
                      <a:cubicBezTo>
                        <a:pt x="1350" y="5400"/>
                        <a:pt x="6750" y="5400"/>
                        <a:pt x="6750" y="0"/>
                      </a:cubicBezTo>
                      <a:cubicBezTo>
                        <a:pt x="12150" y="5400"/>
                        <a:pt x="12150" y="5400"/>
                        <a:pt x="17550" y="108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858" name="Freeform 548"/>
                <p:cNvSpPr/>
                <p:nvPr/>
              </p:nvSpPr>
              <p:spPr>
                <a:xfrm>
                  <a:off x="137657" y="56301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8360" h="18457" fill="norm" stroke="1" extrusionOk="0">
                      <a:moveTo>
                        <a:pt x="12960" y="1177"/>
                      </a:moveTo>
                      <a:cubicBezTo>
                        <a:pt x="21600" y="-3143"/>
                        <a:pt x="17280" y="5497"/>
                        <a:pt x="17280" y="9817"/>
                      </a:cubicBezTo>
                      <a:cubicBezTo>
                        <a:pt x="17280" y="9817"/>
                        <a:pt x="17280" y="14137"/>
                        <a:pt x="17280" y="14137"/>
                      </a:cubicBezTo>
                      <a:cubicBezTo>
                        <a:pt x="12960" y="14137"/>
                        <a:pt x="12960" y="18457"/>
                        <a:pt x="8640" y="18457"/>
                      </a:cubicBezTo>
                      <a:cubicBezTo>
                        <a:pt x="8640" y="18457"/>
                        <a:pt x="4320" y="14137"/>
                        <a:pt x="4320" y="14137"/>
                      </a:cubicBezTo>
                      <a:cubicBezTo>
                        <a:pt x="0" y="14137"/>
                        <a:pt x="0" y="9817"/>
                        <a:pt x="0" y="9817"/>
                      </a:cubicBezTo>
                      <a:cubicBezTo>
                        <a:pt x="0" y="1177"/>
                        <a:pt x="4320" y="1177"/>
                        <a:pt x="12960" y="1177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859" name="Freeform 549"/>
                <p:cNvSpPr/>
                <p:nvPr/>
              </p:nvSpPr>
              <p:spPr>
                <a:xfrm>
                  <a:off x="138330" y="143017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6200" h="17672" fill="norm" stroke="1" extrusionOk="0">
                      <a:moveTo>
                        <a:pt x="14400" y="12272"/>
                      </a:moveTo>
                      <a:cubicBezTo>
                        <a:pt x="14400" y="12272"/>
                        <a:pt x="14400" y="12272"/>
                        <a:pt x="7200" y="17672"/>
                      </a:cubicBezTo>
                      <a:cubicBezTo>
                        <a:pt x="7200" y="12272"/>
                        <a:pt x="0" y="12272"/>
                        <a:pt x="0" y="6872"/>
                      </a:cubicBezTo>
                      <a:cubicBezTo>
                        <a:pt x="0" y="1472"/>
                        <a:pt x="7200" y="1472"/>
                        <a:pt x="7200" y="1472"/>
                      </a:cubicBezTo>
                      <a:cubicBezTo>
                        <a:pt x="21600" y="-3928"/>
                        <a:pt x="14400" y="6872"/>
                        <a:pt x="14400" y="12272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860" name="Freeform 550"/>
                <p:cNvSpPr/>
                <p:nvPr/>
              </p:nvSpPr>
              <p:spPr>
                <a:xfrm>
                  <a:off x="141529" y="16380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0"/>
                      </a:moveTo>
                      <a:cubicBezTo>
                        <a:pt x="21600" y="21600"/>
                        <a:pt x="21600" y="21600"/>
                        <a:pt x="21600" y="21600"/>
                      </a:cubicBezTo>
                      <a:cubicBezTo>
                        <a:pt x="0" y="21600"/>
                        <a:pt x="0" y="21600"/>
                        <a:pt x="0" y="21600"/>
                      </a:cubicBezTo>
                      <a:cubicBezTo>
                        <a:pt x="0" y="0"/>
                        <a:pt x="21600" y="0"/>
                        <a:pt x="21600" y="0"/>
                      </a:cubicBezTo>
                      <a:cubicBezTo>
                        <a:pt x="21600" y="0"/>
                        <a:pt x="21600" y="0"/>
                        <a:pt x="216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861" name="Freeform 551"/>
                <p:cNvSpPr/>
                <p:nvPr/>
              </p:nvSpPr>
              <p:spPr>
                <a:xfrm>
                  <a:off x="142081" y="45171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7200" y="0"/>
                      </a:moveTo>
                      <a:cubicBezTo>
                        <a:pt x="14400" y="0"/>
                        <a:pt x="14400" y="0"/>
                        <a:pt x="14400" y="0"/>
                      </a:cubicBezTo>
                      <a:cubicBezTo>
                        <a:pt x="21600" y="0"/>
                        <a:pt x="21600" y="0"/>
                        <a:pt x="21600" y="0"/>
                      </a:cubicBezTo>
                      <a:cubicBezTo>
                        <a:pt x="21600" y="0"/>
                        <a:pt x="21600" y="0"/>
                        <a:pt x="21600" y="10800"/>
                      </a:cubicBezTo>
                      <a:cubicBezTo>
                        <a:pt x="21600" y="10800"/>
                        <a:pt x="21600" y="10800"/>
                        <a:pt x="21600" y="21600"/>
                      </a:cubicBezTo>
                      <a:cubicBezTo>
                        <a:pt x="21600" y="21600"/>
                        <a:pt x="14400" y="21600"/>
                        <a:pt x="14400" y="21600"/>
                      </a:cubicBezTo>
                      <a:cubicBezTo>
                        <a:pt x="7200" y="21600"/>
                        <a:pt x="7200" y="10800"/>
                        <a:pt x="0" y="10800"/>
                      </a:cubicBezTo>
                      <a:cubicBezTo>
                        <a:pt x="7200" y="10800"/>
                        <a:pt x="7200" y="0"/>
                        <a:pt x="72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862" name="Freeform 552"/>
                <p:cNvSpPr/>
                <p:nvPr/>
              </p:nvSpPr>
              <p:spPr>
                <a:xfrm>
                  <a:off x="142802" y="14184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8437" h="20520" fill="norm" stroke="1" extrusionOk="0">
                      <a:moveTo>
                        <a:pt x="16200" y="0"/>
                      </a:moveTo>
                      <a:cubicBezTo>
                        <a:pt x="16200" y="0"/>
                        <a:pt x="16200" y="4320"/>
                        <a:pt x="16200" y="4320"/>
                      </a:cubicBezTo>
                      <a:cubicBezTo>
                        <a:pt x="21600" y="12960"/>
                        <a:pt x="16200" y="12960"/>
                        <a:pt x="10800" y="17280"/>
                      </a:cubicBezTo>
                      <a:cubicBezTo>
                        <a:pt x="5400" y="21600"/>
                        <a:pt x="0" y="21600"/>
                        <a:pt x="0" y="17280"/>
                      </a:cubicBezTo>
                      <a:cubicBezTo>
                        <a:pt x="0" y="12960"/>
                        <a:pt x="0" y="8640"/>
                        <a:pt x="0" y="4320"/>
                      </a:cubicBezTo>
                      <a:cubicBezTo>
                        <a:pt x="0" y="4320"/>
                        <a:pt x="0" y="0"/>
                        <a:pt x="5400" y="0"/>
                      </a:cubicBezTo>
                      <a:cubicBezTo>
                        <a:pt x="5400" y="0"/>
                        <a:pt x="10800" y="0"/>
                        <a:pt x="162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863" name="Freeform 553"/>
                <p:cNvSpPr/>
                <p:nvPr/>
              </p:nvSpPr>
              <p:spPr>
                <a:xfrm>
                  <a:off x="142704" y="39377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520" h="19069" fill="norm" stroke="1" extrusionOk="0">
                      <a:moveTo>
                        <a:pt x="11880" y="17280"/>
                      </a:moveTo>
                      <a:cubicBezTo>
                        <a:pt x="7560" y="17280"/>
                        <a:pt x="7560" y="12960"/>
                        <a:pt x="3240" y="12960"/>
                      </a:cubicBezTo>
                      <a:cubicBezTo>
                        <a:pt x="-1080" y="8640"/>
                        <a:pt x="-1080" y="4320"/>
                        <a:pt x="3240" y="4320"/>
                      </a:cubicBezTo>
                      <a:cubicBezTo>
                        <a:pt x="7560" y="0"/>
                        <a:pt x="7560" y="0"/>
                        <a:pt x="11880" y="0"/>
                      </a:cubicBezTo>
                      <a:cubicBezTo>
                        <a:pt x="11880" y="4320"/>
                        <a:pt x="16200" y="8640"/>
                        <a:pt x="20520" y="8640"/>
                      </a:cubicBezTo>
                      <a:cubicBezTo>
                        <a:pt x="20520" y="12960"/>
                        <a:pt x="20520" y="12960"/>
                        <a:pt x="20520" y="12960"/>
                      </a:cubicBezTo>
                      <a:cubicBezTo>
                        <a:pt x="20520" y="17280"/>
                        <a:pt x="16200" y="21600"/>
                        <a:pt x="11880" y="1728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864" name="Freeform 554"/>
                <p:cNvSpPr/>
                <p:nvPr/>
              </p:nvSpPr>
              <p:spPr>
                <a:xfrm>
                  <a:off x="141750" y="21058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9792" fill="norm" stroke="1" extrusionOk="0">
                      <a:moveTo>
                        <a:pt x="8100" y="0"/>
                      </a:moveTo>
                      <a:cubicBezTo>
                        <a:pt x="10800" y="0"/>
                        <a:pt x="16200" y="0"/>
                        <a:pt x="16200" y="0"/>
                      </a:cubicBezTo>
                      <a:cubicBezTo>
                        <a:pt x="18900" y="3086"/>
                        <a:pt x="21600" y="9257"/>
                        <a:pt x="21600" y="12343"/>
                      </a:cubicBezTo>
                      <a:cubicBezTo>
                        <a:pt x="21600" y="15429"/>
                        <a:pt x="21600" y="15429"/>
                        <a:pt x="21600" y="15429"/>
                      </a:cubicBezTo>
                      <a:cubicBezTo>
                        <a:pt x="21600" y="18514"/>
                        <a:pt x="18900" y="21600"/>
                        <a:pt x="16200" y="18514"/>
                      </a:cubicBezTo>
                      <a:cubicBezTo>
                        <a:pt x="16200" y="15429"/>
                        <a:pt x="13500" y="15429"/>
                        <a:pt x="10800" y="15429"/>
                      </a:cubicBezTo>
                      <a:cubicBezTo>
                        <a:pt x="8100" y="15429"/>
                        <a:pt x="5400" y="15429"/>
                        <a:pt x="2700" y="12343"/>
                      </a:cubicBezTo>
                      <a:cubicBezTo>
                        <a:pt x="2700" y="12343"/>
                        <a:pt x="0" y="12343"/>
                        <a:pt x="0" y="9257"/>
                      </a:cubicBezTo>
                      <a:cubicBezTo>
                        <a:pt x="0" y="6171"/>
                        <a:pt x="2700" y="3086"/>
                        <a:pt x="2700" y="3086"/>
                      </a:cubicBezTo>
                      <a:cubicBezTo>
                        <a:pt x="5400" y="3086"/>
                        <a:pt x="8100" y="0"/>
                        <a:pt x="81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865" name="Freeform 555"/>
                <p:cNvSpPr/>
                <p:nvPr/>
              </p:nvSpPr>
              <p:spPr>
                <a:xfrm>
                  <a:off x="144397" y="48432"/>
                  <a:ext cx="12701" cy="1271"/>
                </a:xfrm>
                <a:prstGeom prst="ellipse">
                  <a:avLst/>
                </a:prstGeom>
                <a:noFill/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</p:grpSp>
          <p:sp>
            <p:nvSpPr>
              <p:cNvPr id="8867" name="Freeform 557"/>
              <p:cNvSpPr/>
              <p:nvPr/>
            </p:nvSpPr>
            <p:spPr>
              <a:xfrm>
                <a:off x="144728" y="151064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10800"/>
                    </a:moveTo>
                    <a:cubicBezTo>
                      <a:pt x="0" y="10800"/>
                      <a:pt x="10800" y="10800"/>
                      <a:pt x="10800" y="0"/>
                    </a:cubicBezTo>
                    <a:cubicBezTo>
                      <a:pt x="10800" y="0"/>
                      <a:pt x="21600" y="10800"/>
                      <a:pt x="21600" y="10800"/>
                    </a:cubicBezTo>
                    <a:cubicBezTo>
                      <a:pt x="21600" y="21600"/>
                      <a:pt x="10800" y="21600"/>
                      <a:pt x="10800" y="21600"/>
                    </a:cubicBezTo>
                    <a:cubicBezTo>
                      <a:pt x="10800" y="21600"/>
                      <a:pt x="0" y="10800"/>
                      <a:pt x="0" y="108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8868" name="Freeform 558"/>
              <p:cNvSpPr/>
              <p:nvPr/>
            </p:nvSpPr>
            <p:spPr>
              <a:xfrm>
                <a:off x="142570" y="144555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194" h="21600" fill="norm" stroke="1" extrusionOk="0">
                    <a:moveTo>
                      <a:pt x="0" y="4320"/>
                    </a:moveTo>
                    <a:cubicBezTo>
                      <a:pt x="0" y="4320"/>
                      <a:pt x="0" y="4320"/>
                      <a:pt x="2400" y="4320"/>
                    </a:cubicBezTo>
                    <a:cubicBezTo>
                      <a:pt x="2400" y="2160"/>
                      <a:pt x="4800" y="2160"/>
                      <a:pt x="7200" y="0"/>
                    </a:cubicBezTo>
                    <a:cubicBezTo>
                      <a:pt x="9600" y="2160"/>
                      <a:pt x="12000" y="2160"/>
                      <a:pt x="12000" y="2160"/>
                    </a:cubicBezTo>
                    <a:cubicBezTo>
                      <a:pt x="14400" y="6480"/>
                      <a:pt x="16800" y="10800"/>
                      <a:pt x="19200" y="12960"/>
                    </a:cubicBezTo>
                    <a:cubicBezTo>
                      <a:pt x="21600" y="17280"/>
                      <a:pt x="19200" y="21600"/>
                      <a:pt x="16800" y="21600"/>
                    </a:cubicBezTo>
                    <a:cubicBezTo>
                      <a:pt x="16800" y="21600"/>
                      <a:pt x="16800" y="21600"/>
                      <a:pt x="14400" y="21600"/>
                    </a:cubicBezTo>
                    <a:cubicBezTo>
                      <a:pt x="14400" y="21600"/>
                      <a:pt x="12000" y="19440"/>
                      <a:pt x="12000" y="17280"/>
                    </a:cubicBezTo>
                    <a:cubicBezTo>
                      <a:pt x="12000" y="10800"/>
                      <a:pt x="7200" y="8640"/>
                      <a:pt x="2400" y="6480"/>
                    </a:cubicBezTo>
                    <a:cubicBezTo>
                      <a:pt x="0" y="6480"/>
                      <a:pt x="0" y="4320"/>
                      <a:pt x="0" y="432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8869" name="Freeform 559"/>
              <p:cNvSpPr/>
              <p:nvPr/>
            </p:nvSpPr>
            <p:spPr>
              <a:xfrm>
                <a:off x="141906" y="103078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590" h="21600" fill="norm" stroke="1" extrusionOk="0">
                    <a:moveTo>
                      <a:pt x="6646" y="10800"/>
                    </a:moveTo>
                    <a:cubicBezTo>
                      <a:pt x="8308" y="9257"/>
                      <a:pt x="4985" y="7714"/>
                      <a:pt x="6646" y="6171"/>
                    </a:cubicBezTo>
                    <a:cubicBezTo>
                      <a:pt x="8308" y="4629"/>
                      <a:pt x="8308" y="1543"/>
                      <a:pt x="8308" y="0"/>
                    </a:cubicBezTo>
                    <a:cubicBezTo>
                      <a:pt x="8308" y="0"/>
                      <a:pt x="9969" y="0"/>
                      <a:pt x="11631" y="0"/>
                    </a:cubicBezTo>
                    <a:cubicBezTo>
                      <a:pt x="11631" y="0"/>
                      <a:pt x="11631" y="0"/>
                      <a:pt x="11631" y="1543"/>
                    </a:cubicBezTo>
                    <a:cubicBezTo>
                      <a:pt x="11631" y="4629"/>
                      <a:pt x="11631" y="6171"/>
                      <a:pt x="14954" y="6171"/>
                    </a:cubicBezTo>
                    <a:cubicBezTo>
                      <a:pt x="14954" y="6171"/>
                      <a:pt x="16615" y="6171"/>
                      <a:pt x="16615" y="6171"/>
                    </a:cubicBezTo>
                    <a:cubicBezTo>
                      <a:pt x="19938" y="6171"/>
                      <a:pt x="21600" y="7714"/>
                      <a:pt x="19938" y="10800"/>
                    </a:cubicBezTo>
                    <a:cubicBezTo>
                      <a:pt x="19938" y="12343"/>
                      <a:pt x="18277" y="13886"/>
                      <a:pt x="18277" y="16971"/>
                    </a:cubicBezTo>
                    <a:cubicBezTo>
                      <a:pt x="18277" y="18514"/>
                      <a:pt x="16615" y="16971"/>
                      <a:pt x="16615" y="16971"/>
                    </a:cubicBezTo>
                    <a:cubicBezTo>
                      <a:pt x="13292" y="15429"/>
                      <a:pt x="9969" y="15429"/>
                      <a:pt x="8308" y="20057"/>
                    </a:cubicBezTo>
                    <a:cubicBezTo>
                      <a:pt x="8308" y="20057"/>
                      <a:pt x="4985" y="21600"/>
                      <a:pt x="3323" y="21600"/>
                    </a:cubicBezTo>
                    <a:cubicBezTo>
                      <a:pt x="3323" y="21600"/>
                      <a:pt x="1662" y="21600"/>
                      <a:pt x="0" y="20057"/>
                    </a:cubicBezTo>
                    <a:cubicBezTo>
                      <a:pt x="0" y="20057"/>
                      <a:pt x="0" y="18514"/>
                      <a:pt x="1662" y="16971"/>
                    </a:cubicBezTo>
                    <a:cubicBezTo>
                      <a:pt x="3323" y="15429"/>
                      <a:pt x="4985" y="13886"/>
                      <a:pt x="6646" y="12343"/>
                    </a:cubicBezTo>
                    <a:cubicBezTo>
                      <a:pt x="6646" y="12343"/>
                      <a:pt x="6646" y="10800"/>
                      <a:pt x="6646" y="108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8870" name="Freeform 560"/>
              <p:cNvSpPr/>
              <p:nvPr/>
            </p:nvSpPr>
            <p:spPr>
              <a:xfrm>
                <a:off x="121056" y="131932"/>
                <a:ext cx="31126" cy="10612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60" h="21600" fill="norm" stroke="1" extrusionOk="0">
                    <a:moveTo>
                      <a:pt x="5973" y="11343"/>
                    </a:moveTo>
                    <a:cubicBezTo>
                      <a:pt x="5973" y="11222"/>
                      <a:pt x="6381" y="10981"/>
                      <a:pt x="6381" y="10860"/>
                    </a:cubicBezTo>
                    <a:cubicBezTo>
                      <a:pt x="5973" y="10619"/>
                      <a:pt x="5973" y="10498"/>
                      <a:pt x="5973" y="10257"/>
                    </a:cubicBezTo>
                    <a:cubicBezTo>
                      <a:pt x="5973" y="10136"/>
                      <a:pt x="5566" y="9895"/>
                      <a:pt x="5566" y="9774"/>
                    </a:cubicBezTo>
                    <a:cubicBezTo>
                      <a:pt x="5566" y="9654"/>
                      <a:pt x="5158" y="9533"/>
                      <a:pt x="5158" y="9412"/>
                    </a:cubicBezTo>
                    <a:cubicBezTo>
                      <a:pt x="4343" y="9292"/>
                      <a:pt x="3935" y="9050"/>
                      <a:pt x="3935" y="8809"/>
                    </a:cubicBezTo>
                    <a:cubicBezTo>
                      <a:pt x="3528" y="8568"/>
                      <a:pt x="2713" y="8447"/>
                      <a:pt x="2713" y="8326"/>
                    </a:cubicBezTo>
                    <a:cubicBezTo>
                      <a:pt x="2305" y="8085"/>
                      <a:pt x="2713" y="7844"/>
                      <a:pt x="2713" y="7723"/>
                    </a:cubicBezTo>
                    <a:cubicBezTo>
                      <a:pt x="1898" y="7361"/>
                      <a:pt x="2713" y="6999"/>
                      <a:pt x="2713" y="6758"/>
                    </a:cubicBezTo>
                    <a:cubicBezTo>
                      <a:pt x="3120" y="6275"/>
                      <a:pt x="3935" y="5913"/>
                      <a:pt x="3935" y="5551"/>
                    </a:cubicBezTo>
                    <a:cubicBezTo>
                      <a:pt x="4343" y="5189"/>
                      <a:pt x="4751" y="4947"/>
                      <a:pt x="5158" y="4706"/>
                    </a:cubicBezTo>
                    <a:cubicBezTo>
                      <a:pt x="5158" y="4465"/>
                      <a:pt x="5566" y="4103"/>
                      <a:pt x="5973" y="3861"/>
                    </a:cubicBezTo>
                    <a:cubicBezTo>
                      <a:pt x="6381" y="3620"/>
                      <a:pt x="6381" y="3379"/>
                      <a:pt x="6788" y="3137"/>
                    </a:cubicBezTo>
                    <a:cubicBezTo>
                      <a:pt x="7196" y="2775"/>
                      <a:pt x="6788" y="2534"/>
                      <a:pt x="7603" y="2293"/>
                    </a:cubicBezTo>
                    <a:cubicBezTo>
                      <a:pt x="8011" y="1569"/>
                      <a:pt x="8826" y="845"/>
                      <a:pt x="9641" y="121"/>
                    </a:cubicBezTo>
                    <a:cubicBezTo>
                      <a:pt x="9641" y="0"/>
                      <a:pt x="9641" y="0"/>
                      <a:pt x="9641" y="0"/>
                    </a:cubicBezTo>
                    <a:cubicBezTo>
                      <a:pt x="9641" y="0"/>
                      <a:pt x="10049" y="0"/>
                      <a:pt x="10049" y="121"/>
                    </a:cubicBezTo>
                    <a:cubicBezTo>
                      <a:pt x="10049" y="362"/>
                      <a:pt x="10049" y="483"/>
                      <a:pt x="10456" y="724"/>
                    </a:cubicBezTo>
                    <a:cubicBezTo>
                      <a:pt x="10456" y="965"/>
                      <a:pt x="10456" y="1207"/>
                      <a:pt x="10456" y="1448"/>
                    </a:cubicBezTo>
                    <a:cubicBezTo>
                      <a:pt x="10864" y="1689"/>
                      <a:pt x="10864" y="2051"/>
                      <a:pt x="10864" y="2413"/>
                    </a:cubicBezTo>
                    <a:cubicBezTo>
                      <a:pt x="10864" y="2655"/>
                      <a:pt x="11271" y="2775"/>
                      <a:pt x="11271" y="2896"/>
                    </a:cubicBezTo>
                    <a:cubicBezTo>
                      <a:pt x="11271" y="3137"/>
                      <a:pt x="10864" y="3258"/>
                      <a:pt x="11679" y="3379"/>
                    </a:cubicBezTo>
                    <a:cubicBezTo>
                      <a:pt x="11679" y="3379"/>
                      <a:pt x="11679" y="3379"/>
                      <a:pt x="11679" y="3379"/>
                    </a:cubicBezTo>
                    <a:cubicBezTo>
                      <a:pt x="11679" y="3741"/>
                      <a:pt x="11679" y="3982"/>
                      <a:pt x="12086" y="4223"/>
                    </a:cubicBezTo>
                    <a:cubicBezTo>
                      <a:pt x="12086" y="4465"/>
                      <a:pt x="12086" y="4706"/>
                      <a:pt x="12086" y="4947"/>
                    </a:cubicBezTo>
                    <a:cubicBezTo>
                      <a:pt x="12494" y="5309"/>
                      <a:pt x="12494" y="5551"/>
                      <a:pt x="12494" y="5913"/>
                    </a:cubicBezTo>
                    <a:cubicBezTo>
                      <a:pt x="12086" y="6516"/>
                      <a:pt x="12494" y="6516"/>
                      <a:pt x="12086" y="6637"/>
                    </a:cubicBezTo>
                    <a:cubicBezTo>
                      <a:pt x="12086" y="7120"/>
                      <a:pt x="12902" y="7482"/>
                      <a:pt x="13717" y="7844"/>
                    </a:cubicBezTo>
                    <a:cubicBezTo>
                      <a:pt x="14532" y="8206"/>
                      <a:pt x="14532" y="8206"/>
                      <a:pt x="16162" y="8568"/>
                    </a:cubicBezTo>
                    <a:cubicBezTo>
                      <a:pt x="16977" y="8688"/>
                      <a:pt x="17792" y="8930"/>
                      <a:pt x="18607" y="9050"/>
                    </a:cubicBezTo>
                    <a:cubicBezTo>
                      <a:pt x="19015" y="9171"/>
                      <a:pt x="19422" y="9292"/>
                      <a:pt x="19830" y="9412"/>
                    </a:cubicBezTo>
                    <a:cubicBezTo>
                      <a:pt x="20237" y="9533"/>
                      <a:pt x="21460" y="9654"/>
                      <a:pt x="21460" y="10016"/>
                    </a:cubicBezTo>
                    <a:cubicBezTo>
                      <a:pt x="21052" y="10257"/>
                      <a:pt x="21460" y="10498"/>
                      <a:pt x="21052" y="10740"/>
                    </a:cubicBezTo>
                    <a:cubicBezTo>
                      <a:pt x="21052" y="10740"/>
                      <a:pt x="21052" y="10860"/>
                      <a:pt x="21052" y="10860"/>
                    </a:cubicBezTo>
                    <a:cubicBezTo>
                      <a:pt x="21052" y="11343"/>
                      <a:pt x="20645" y="11826"/>
                      <a:pt x="20645" y="12308"/>
                    </a:cubicBezTo>
                    <a:cubicBezTo>
                      <a:pt x="20237" y="12912"/>
                      <a:pt x="20237" y="13394"/>
                      <a:pt x="19830" y="13877"/>
                    </a:cubicBezTo>
                    <a:cubicBezTo>
                      <a:pt x="19422" y="13998"/>
                      <a:pt x="19830" y="14118"/>
                      <a:pt x="19830" y="14239"/>
                    </a:cubicBezTo>
                    <a:cubicBezTo>
                      <a:pt x="19830" y="14722"/>
                      <a:pt x="19830" y="15325"/>
                      <a:pt x="19830" y="15808"/>
                    </a:cubicBezTo>
                    <a:cubicBezTo>
                      <a:pt x="19422" y="16049"/>
                      <a:pt x="19422" y="16291"/>
                      <a:pt x="19422" y="16532"/>
                    </a:cubicBezTo>
                    <a:cubicBezTo>
                      <a:pt x="19422" y="16773"/>
                      <a:pt x="19422" y="17015"/>
                      <a:pt x="19422" y="17135"/>
                    </a:cubicBezTo>
                    <a:cubicBezTo>
                      <a:pt x="19015" y="17377"/>
                      <a:pt x="19015" y="17497"/>
                      <a:pt x="19015" y="17739"/>
                    </a:cubicBezTo>
                    <a:cubicBezTo>
                      <a:pt x="19015" y="17859"/>
                      <a:pt x="18607" y="17859"/>
                      <a:pt x="18607" y="17980"/>
                    </a:cubicBezTo>
                    <a:cubicBezTo>
                      <a:pt x="17792" y="18101"/>
                      <a:pt x="17385" y="18342"/>
                      <a:pt x="16569" y="18463"/>
                    </a:cubicBezTo>
                    <a:cubicBezTo>
                      <a:pt x="16569" y="18463"/>
                      <a:pt x="16162" y="18583"/>
                      <a:pt x="15754" y="18704"/>
                    </a:cubicBezTo>
                    <a:cubicBezTo>
                      <a:pt x="14532" y="19066"/>
                      <a:pt x="12902" y="19549"/>
                      <a:pt x="11271" y="19790"/>
                    </a:cubicBezTo>
                    <a:cubicBezTo>
                      <a:pt x="10864" y="19911"/>
                      <a:pt x="10864" y="20031"/>
                      <a:pt x="10456" y="20152"/>
                    </a:cubicBezTo>
                    <a:cubicBezTo>
                      <a:pt x="8826" y="20514"/>
                      <a:pt x="8011" y="20997"/>
                      <a:pt x="6381" y="21359"/>
                    </a:cubicBezTo>
                    <a:cubicBezTo>
                      <a:pt x="5973" y="21359"/>
                      <a:pt x="5566" y="21479"/>
                      <a:pt x="5158" y="21600"/>
                    </a:cubicBezTo>
                    <a:cubicBezTo>
                      <a:pt x="5158" y="21600"/>
                      <a:pt x="5158" y="21479"/>
                      <a:pt x="5158" y="21479"/>
                    </a:cubicBezTo>
                    <a:cubicBezTo>
                      <a:pt x="5158" y="21359"/>
                      <a:pt x="5566" y="21238"/>
                      <a:pt x="5566" y="21117"/>
                    </a:cubicBezTo>
                    <a:cubicBezTo>
                      <a:pt x="5973" y="20876"/>
                      <a:pt x="5973" y="20514"/>
                      <a:pt x="6788" y="20273"/>
                    </a:cubicBezTo>
                    <a:cubicBezTo>
                      <a:pt x="7603" y="19790"/>
                      <a:pt x="8011" y="19307"/>
                      <a:pt x="8826" y="18825"/>
                    </a:cubicBezTo>
                    <a:cubicBezTo>
                      <a:pt x="8826" y="18583"/>
                      <a:pt x="9641" y="18463"/>
                      <a:pt x="9641" y="18342"/>
                    </a:cubicBezTo>
                    <a:cubicBezTo>
                      <a:pt x="10456" y="17980"/>
                      <a:pt x="11271" y="17739"/>
                      <a:pt x="12086" y="17497"/>
                    </a:cubicBezTo>
                    <a:cubicBezTo>
                      <a:pt x="12494" y="17377"/>
                      <a:pt x="12494" y="17256"/>
                      <a:pt x="12902" y="17135"/>
                    </a:cubicBezTo>
                    <a:cubicBezTo>
                      <a:pt x="12902" y="17015"/>
                      <a:pt x="13309" y="16894"/>
                      <a:pt x="13717" y="16773"/>
                    </a:cubicBezTo>
                    <a:cubicBezTo>
                      <a:pt x="14124" y="16653"/>
                      <a:pt x="14124" y="16532"/>
                      <a:pt x="13717" y="16411"/>
                    </a:cubicBezTo>
                    <a:cubicBezTo>
                      <a:pt x="13309" y="16049"/>
                      <a:pt x="12902" y="15808"/>
                      <a:pt x="12086" y="15446"/>
                    </a:cubicBezTo>
                    <a:cubicBezTo>
                      <a:pt x="11679" y="15204"/>
                      <a:pt x="10864" y="15204"/>
                      <a:pt x="10049" y="15084"/>
                    </a:cubicBezTo>
                    <a:cubicBezTo>
                      <a:pt x="9641" y="15084"/>
                      <a:pt x="7196" y="15084"/>
                      <a:pt x="6788" y="15084"/>
                    </a:cubicBezTo>
                    <a:cubicBezTo>
                      <a:pt x="6788" y="15084"/>
                      <a:pt x="6381" y="15204"/>
                      <a:pt x="6381" y="15204"/>
                    </a:cubicBezTo>
                    <a:cubicBezTo>
                      <a:pt x="4343" y="14963"/>
                      <a:pt x="2305" y="14842"/>
                      <a:pt x="675" y="14601"/>
                    </a:cubicBezTo>
                    <a:cubicBezTo>
                      <a:pt x="-140" y="14601"/>
                      <a:pt x="-140" y="14601"/>
                      <a:pt x="268" y="14480"/>
                    </a:cubicBezTo>
                    <a:cubicBezTo>
                      <a:pt x="1083" y="13998"/>
                      <a:pt x="1898" y="13636"/>
                      <a:pt x="2713" y="13153"/>
                    </a:cubicBezTo>
                    <a:cubicBezTo>
                      <a:pt x="3120" y="12791"/>
                      <a:pt x="3935" y="12308"/>
                      <a:pt x="5158" y="11946"/>
                    </a:cubicBezTo>
                    <a:cubicBezTo>
                      <a:pt x="5566" y="11826"/>
                      <a:pt x="5566" y="11584"/>
                      <a:pt x="5973" y="11343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8871" name="Freeform 561"/>
              <p:cNvSpPr/>
              <p:nvPr/>
            </p:nvSpPr>
            <p:spPr>
              <a:xfrm>
                <a:off x="129678" y="251509"/>
                <a:ext cx="22836" cy="3265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92" h="21600" fill="norm" stroke="1" extrusionOk="0">
                    <a:moveTo>
                      <a:pt x="21046" y="17280"/>
                    </a:moveTo>
                    <a:cubicBezTo>
                      <a:pt x="21600" y="17673"/>
                      <a:pt x="21046" y="17673"/>
                      <a:pt x="21046" y="18065"/>
                    </a:cubicBezTo>
                    <a:cubicBezTo>
                      <a:pt x="21046" y="18065"/>
                      <a:pt x="20492" y="18065"/>
                      <a:pt x="20492" y="18065"/>
                    </a:cubicBezTo>
                    <a:cubicBezTo>
                      <a:pt x="19385" y="17673"/>
                      <a:pt x="18831" y="18065"/>
                      <a:pt x="17723" y="17673"/>
                    </a:cubicBezTo>
                    <a:cubicBezTo>
                      <a:pt x="17169" y="17673"/>
                      <a:pt x="16615" y="18065"/>
                      <a:pt x="16615" y="18458"/>
                    </a:cubicBezTo>
                    <a:cubicBezTo>
                      <a:pt x="17169" y="18851"/>
                      <a:pt x="17169" y="19244"/>
                      <a:pt x="17723" y="19636"/>
                    </a:cubicBezTo>
                    <a:cubicBezTo>
                      <a:pt x="18831" y="20029"/>
                      <a:pt x="19385" y="20815"/>
                      <a:pt x="19938" y="21600"/>
                    </a:cubicBezTo>
                    <a:cubicBezTo>
                      <a:pt x="2215" y="21600"/>
                      <a:pt x="2215" y="21600"/>
                      <a:pt x="2215" y="21600"/>
                    </a:cubicBezTo>
                    <a:cubicBezTo>
                      <a:pt x="2769" y="20815"/>
                      <a:pt x="3877" y="19636"/>
                      <a:pt x="4985" y="18851"/>
                    </a:cubicBezTo>
                    <a:cubicBezTo>
                      <a:pt x="4985" y="18851"/>
                      <a:pt x="4985" y="18065"/>
                      <a:pt x="5538" y="17673"/>
                    </a:cubicBezTo>
                    <a:cubicBezTo>
                      <a:pt x="4985" y="17673"/>
                      <a:pt x="4431" y="17673"/>
                      <a:pt x="3877" y="17673"/>
                    </a:cubicBezTo>
                    <a:cubicBezTo>
                      <a:pt x="2769" y="17673"/>
                      <a:pt x="2215" y="17280"/>
                      <a:pt x="1662" y="17673"/>
                    </a:cubicBezTo>
                    <a:cubicBezTo>
                      <a:pt x="1108" y="18065"/>
                      <a:pt x="554" y="18065"/>
                      <a:pt x="554" y="17673"/>
                    </a:cubicBezTo>
                    <a:cubicBezTo>
                      <a:pt x="0" y="17673"/>
                      <a:pt x="0" y="17280"/>
                      <a:pt x="0" y="17280"/>
                    </a:cubicBezTo>
                    <a:cubicBezTo>
                      <a:pt x="554" y="16495"/>
                      <a:pt x="1108" y="15709"/>
                      <a:pt x="2215" y="15316"/>
                    </a:cubicBezTo>
                    <a:cubicBezTo>
                      <a:pt x="3877" y="14138"/>
                      <a:pt x="4431" y="12567"/>
                      <a:pt x="5538" y="11389"/>
                    </a:cubicBezTo>
                    <a:cubicBezTo>
                      <a:pt x="6092" y="10996"/>
                      <a:pt x="6092" y="10604"/>
                      <a:pt x="5538" y="10604"/>
                    </a:cubicBezTo>
                    <a:cubicBezTo>
                      <a:pt x="4431" y="10604"/>
                      <a:pt x="3323" y="10604"/>
                      <a:pt x="2215" y="10604"/>
                    </a:cubicBezTo>
                    <a:cubicBezTo>
                      <a:pt x="2215" y="10604"/>
                      <a:pt x="1662" y="10211"/>
                      <a:pt x="1662" y="10211"/>
                    </a:cubicBezTo>
                    <a:cubicBezTo>
                      <a:pt x="1662" y="10211"/>
                      <a:pt x="1662" y="9818"/>
                      <a:pt x="2215" y="9818"/>
                    </a:cubicBezTo>
                    <a:cubicBezTo>
                      <a:pt x="2769" y="9033"/>
                      <a:pt x="3323" y="8640"/>
                      <a:pt x="3323" y="7855"/>
                    </a:cubicBezTo>
                    <a:cubicBezTo>
                      <a:pt x="4985" y="6284"/>
                      <a:pt x="6646" y="4713"/>
                      <a:pt x="8308" y="3142"/>
                    </a:cubicBezTo>
                    <a:cubicBezTo>
                      <a:pt x="9415" y="1964"/>
                      <a:pt x="11077" y="1178"/>
                      <a:pt x="11077" y="0"/>
                    </a:cubicBezTo>
                    <a:cubicBezTo>
                      <a:pt x="11077" y="0"/>
                      <a:pt x="11077" y="0"/>
                      <a:pt x="11077" y="0"/>
                    </a:cubicBezTo>
                    <a:cubicBezTo>
                      <a:pt x="11631" y="393"/>
                      <a:pt x="12185" y="785"/>
                      <a:pt x="12738" y="1178"/>
                    </a:cubicBezTo>
                    <a:cubicBezTo>
                      <a:pt x="14400" y="2749"/>
                      <a:pt x="15508" y="4713"/>
                      <a:pt x="17169" y="6284"/>
                    </a:cubicBezTo>
                    <a:cubicBezTo>
                      <a:pt x="18831" y="7462"/>
                      <a:pt x="19385" y="9033"/>
                      <a:pt x="20492" y="10211"/>
                    </a:cubicBezTo>
                    <a:cubicBezTo>
                      <a:pt x="20492" y="10211"/>
                      <a:pt x="20492" y="10211"/>
                      <a:pt x="20492" y="10211"/>
                    </a:cubicBezTo>
                    <a:cubicBezTo>
                      <a:pt x="20492" y="10211"/>
                      <a:pt x="20492" y="10604"/>
                      <a:pt x="20492" y="10604"/>
                    </a:cubicBezTo>
                    <a:cubicBezTo>
                      <a:pt x="19938" y="10211"/>
                      <a:pt x="19385" y="10211"/>
                      <a:pt x="19385" y="10211"/>
                    </a:cubicBezTo>
                    <a:cubicBezTo>
                      <a:pt x="18277" y="10211"/>
                      <a:pt x="17169" y="10604"/>
                      <a:pt x="15508" y="10604"/>
                    </a:cubicBezTo>
                    <a:cubicBezTo>
                      <a:pt x="14954" y="10604"/>
                      <a:pt x="14954" y="11389"/>
                      <a:pt x="14954" y="11782"/>
                    </a:cubicBezTo>
                    <a:cubicBezTo>
                      <a:pt x="15508" y="12175"/>
                      <a:pt x="16062" y="12960"/>
                      <a:pt x="17169" y="13353"/>
                    </a:cubicBezTo>
                    <a:cubicBezTo>
                      <a:pt x="17723" y="14138"/>
                      <a:pt x="18831" y="14924"/>
                      <a:pt x="19385" y="15709"/>
                    </a:cubicBezTo>
                    <a:cubicBezTo>
                      <a:pt x="19938" y="16495"/>
                      <a:pt x="20492" y="16887"/>
                      <a:pt x="21046" y="1728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8872" name="Freeform 562"/>
              <p:cNvSpPr/>
              <p:nvPr/>
            </p:nvSpPr>
            <p:spPr>
              <a:xfrm>
                <a:off x="147547" y="115654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200" h="21600" fill="norm" stroke="1" extrusionOk="0">
                    <a:moveTo>
                      <a:pt x="14880" y="0"/>
                    </a:moveTo>
                    <a:cubicBezTo>
                      <a:pt x="14880" y="3600"/>
                      <a:pt x="19200" y="3600"/>
                      <a:pt x="19200" y="3600"/>
                    </a:cubicBezTo>
                    <a:cubicBezTo>
                      <a:pt x="19200" y="10800"/>
                      <a:pt x="14880" y="18000"/>
                      <a:pt x="6240" y="21600"/>
                    </a:cubicBezTo>
                    <a:cubicBezTo>
                      <a:pt x="6240" y="21600"/>
                      <a:pt x="1920" y="21600"/>
                      <a:pt x="1920" y="21600"/>
                    </a:cubicBezTo>
                    <a:cubicBezTo>
                      <a:pt x="1920" y="18000"/>
                      <a:pt x="-2400" y="18000"/>
                      <a:pt x="1920" y="14400"/>
                    </a:cubicBezTo>
                    <a:cubicBezTo>
                      <a:pt x="1920" y="14400"/>
                      <a:pt x="1920" y="10800"/>
                      <a:pt x="1920" y="10800"/>
                    </a:cubicBezTo>
                    <a:cubicBezTo>
                      <a:pt x="6240" y="7200"/>
                      <a:pt x="6240" y="7200"/>
                      <a:pt x="10560" y="3600"/>
                    </a:cubicBezTo>
                    <a:cubicBezTo>
                      <a:pt x="10560" y="3600"/>
                      <a:pt x="14880" y="0"/>
                      <a:pt x="1488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8873" name="Freeform 563"/>
              <p:cNvSpPr/>
              <p:nvPr/>
            </p:nvSpPr>
            <p:spPr>
              <a:xfrm>
                <a:off x="147319" y="157978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600" h="20829" fill="norm" stroke="1" extrusionOk="0">
                    <a:moveTo>
                      <a:pt x="19600" y="11572"/>
                    </a:moveTo>
                    <a:cubicBezTo>
                      <a:pt x="19600" y="17743"/>
                      <a:pt x="16000" y="17743"/>
                      <a:pt x="16000" y="20829"/>
                    </a:cubicBezTo>
                    <a:cubicBezTo>
                      <a:pt x="16000" y="20829"/>
                      <a:pt x="16000" y="20829"/>
                      <a:pt x="16000" y="20829"/>
                    </a:cubicBezTo>
                    <a:cubicBezTo>
                      <a:pt x="8800" y="17743"/>
                      <a:pt x="5200" y="11572"/>
                      <a:pt x="1600" y="8486"/>
                    </a:cubicBezTo>
                    <a:cubicBezTo>
                      <a:pt x="-2000" y="8486"/>
                      <a:pt x="1600" y="5400"/>
                      <a:pt x="1600" y="5400"/>
                    </a:cubicBezTo>
                    <a:cubicBezTo>
                      <a:pt x="1600" y="2315"/>
                      <a:pt x="1600" y="2315"/>
                      <a:pt x="1600" y="2315"/>
                    </a:cubicBezTo>
                    <a:cubicBezTo>
                      <a:pt x="5200" y="-771"/>
                      <a:pt x="8800" y="-771"/>
                      <a:pt x="8800" y="2315"/>
                    </a:cubicBezTo>
                    <a:cubicBezTo>
                      <a:pt x="12400" y="5400"/>
                      <a:pt x="16000" y="8486"/>
                      <a:pt x="19600" y="11572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8874" name="Freeform 564"/>
              <p:cNvSpPr/>
              <p:nvPr/>
            </p:nvSpPr>
            <p:spPr>
              <a:xfrm>
                <a:off x="148200" y="121831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8600" h="21600" fill="norm" stroke="1" extrusionOk="0">
                    <a:moveTo>
                      <a:pt x="16200" y="14400"/>
                    </a:moveTo>
                    <a:cubicBezTo>
                      <a:pt x="16200" y="21600"/>
                      <a:pt x="16200" y="21600"/>
                      <a:pt x="5400" y="21600"/>
                    </a:cubicBezTo>
                    <a:cubicBezTo>
                      <a:pt x="5400" y="21600"/>
                      <a:pt x="0" y="21600"/>
                      <a:pt x="0" y="14400"/>
                    </a:cubicBezTo>
                    <a:cubicBezTo>
                      <a:pt x="0" y="7200"/>
                      <a:pt x="5400" y="0"/>
                      <a:pt x="16200" y="0"/>
                    </a:cubicBezTo>
                    <a:cubicBezTo>
                      <a:pt x="21600" y="7200"/>
                      <a:pt x="16200" y="7200"/>
                      <a:pt x="16200" y="144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8875" name="Freeform 565"/>
              <p:cNvSpPr/>
              <p:nvPr/>
            </p:nvSpPr>
            <p:spPr>
              <a:xfrm>
                <a:off x="148810" y="143452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10800"/>
                    </a:moveTo>
                    <a:cubicBezTo>
                      <a:pt x="0" y="9000"/>
                      <a:pt x="0" y="5400"/>
                      <a:pt x="5400" y="3600"/>
                    </a:cubicBezTo>
                    <a:cubicBezTo>
                      <a:pt x="5400" y="1800"/>
                      <a:pt x="5400" y="0"/>
                      <a:pt x="10800" y="0"/>
                    </a:cubicBezTo>
                    <a:cubicBezTo>
                      <a:pt x="16200" y="1800"/>
                      <a:pt x="21600" y="1800"/>
                      <a:pt x="21600" y="3600"/>
                    </a:cubicBezTo>
                    <a:cubicBezTo>
                      <a:pt x="16200" y="9000"/>
                      <a:pt x="21600" y="14400"/>
                      <a:pt x="10800" y="19800"/>
                    </a:cubicBezTo>
                    <a:cubicBezTo>
                      <a:pt x="5400" y="19800"/>
                      <a:pt x="5400" y="19800"/>
                      <a:pt x="5400" y="21600"/>
                    </a:cubicBezTo>
                    <a:cubicBezTo>
                      <a:pt x="5400" y="19800"/>
                      <a:pt x="0" y="19800"/>
                      <a:pt x="0" y="19800"/>
                    </a:cubicBezTo>
                    <a:cubicBezTo>
                      <a:pt x="0" y="16200"/>
                      <a:pt x="0" y="14400"/>
                      <a:pt x="0" y="108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8876" name="Freeform 566"/>
              <p:cNvSpPr/>
              <p:nvPr/>
            </p:nvSpPr>
            <p:spPr>
              <a:xfrm>
                <a:off x="150023" y="136282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0800" y="0"/>
                    </a:moveTo>
                    <a:cubicBezTo>
                      <a:pt x="14400" y="0"/>
                      <a:pt x="21600" y="7200"/>
                      <a:pt x="21600" y="10800"/>
                    </a:cubicBezTo>
                    <a:cubicBezTo>
                      <a:pt x="21600" y="14400"/>
                      <a:pt x="14400" y="21600"/>
                      <a:pt x="14400" y="21600"/>
                    </a:cubicBezTo>
                    <a:cubicBezTo>
                      <a:pt x="7200" y="21600"/>
                      <a:pt x="0" y="14400"/>
                      <a:pt x="0" y="7200"/>
                    </a:cubicBezTo>
                    <a:cubicBezTo>
                      <a:pt x="0" y="3600"/>
                      <a:pt x="3600" y="0"/>
                      <a:pt x="108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8877" name="Freeform 567"/>
              <p:cNvSpPr/>
              <p:nvPr/>
            </p:nvSpPr>
            <p:spPr>
              <a:xfrm>
                <a:off x="151899" y="161212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6200" y="0"/>
                    </a:moveTo>
                    <a:cubicBezTo>
                      <a:pt x="16200" y="0"/>
                      <a:pt x="21600" y="5400"/>
                      <a:pt x="21600" y="5400"/>
                    </a:cubicBezTo>
                    <a:cubicBezTo>
                      <a:pt x="16200" y="10800"/>
                      <a:pt x="10800" y="16200"/>
                      <a:pt x="10800" y="21600"/>
                    </a:cubicBezTo>
                    <a:cubicBezTo>
                      <a:pt x="5400" y="16200"/>
                      <a:pt x="5400" y="16200"/>
                      <a:pt x="0" y="16200"/>
                    </a:cubicBezTo>
                    <a:cubicBezTo>
                      <a:pt x="0" y="10800"/>
                      <a:pt x="0" y="10800"/>
                      <a:pt x="0" y="10800"/>
                    </a:cubicBezTo>
                    <a:cubicBezTo>
                      <a:pt x="5400" y="5400"/>
                      <a:pt x="5400" y="0"/>
                      <a:pt x="10800" y="0"/>
                    </a:cubicBezTo>
                    <a:cubicBezTo>
                      <a:pt x="16200" y="0"/>
                      <a:pt x="16200" y="0"/>
                      <a:pt x="162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8878" name="Freeform 568"/>
              <p:cNvSpPr/>
              <p:nvPr/>
            </p:nvSpPr>
            <p:spPr>
              <a:xfrm>
                <a:off x="152671" y="101424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10800"/>
                    </a:moveTo>
                    <a:cubicBezTo>
                      <a:pt x="14400" y="10800"/>
                      <a:pt x="14400" y="21600"/>
                      <a:pt x="14400" y="21600"/>
                    </a:cubicBezTo>
                    <a:cubicBezTo>
                      <a:pt x="7200" y="10800"/>
                      <a:pt x="7200" y="10800"/>
                      <a:pt x="0" y="0"/>
                    </a:cubicBezTo>
                    <a:cubicBezTo>
                      <a:pt x="7200" y="0"/>
                      <a:pt x="7200" y="0"/>
                      <a:pt x="7200" y="0"/>
                    </a:cubicBezTo>
                    <a:cubicBezTo>
                      <a:pt x="14400" y="0"/>
                      <a:pt x="14400" y="10800"/>
                      <a:pt x="21600" y="108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8879" name="Freeform 569"/>
              <p:cNvSpPr/>
              <p:nvPr/>
            </p:nvSpPr>
            <p:spPr>
              <a:xfrm>
                <a:off x="152119" y="123817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7280" y="0"/>
                    </a:moveTo>
                    <a:cubicBezTo>
                      <a:pt x="17280" y="3600"/>
                      <a:pt x="17280" y="3600"/>
                      <a:pt x="21600" y="7200"/>
                    </a:cubicBezTo>
                    <a:cubicBezTo>
                      <a:pt x="21600" y="7200"/>
                      <a:pt x="17280" y="10800"/>
                      <a:pt x="17280" y="10800"/>
                    </a:cubicBezTo>
                    <a:cubicBezTo>
                      <a:pt x="12960" y="21600"/>
                      <a:pt x="12960" y="21600"/>
                      <a:pt x="4320" y="21600"/>
                    </a:cubicBezTo>
                    <a:cubicBezTo>
                      <a:pt x="0" y="21600"/>
                      <a:pt x="0" y="21600"/>
                      <a:pt x="0" y="18000"/>
                    </a:cubicBezTo>
                    <a:cubicBezTo>
                      <a:pt x="0" y="10800"/>
                      <a:pt x="0" y="7200"/>
                      <a:pt x="4320" y="3600"/>
                    </a:cubicBezTo>
                    <a:cubicBezTo>
                      <a:pt x="4320" y="0"/>
                      <a:pt x="12960" y="0"/>
                      <a:pt x="1728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8880" name="Freeform 570"/>
              <p:cNvSpPr/>
              <p:nvPr/>
            </p:nvSpPr>
            <p:spPr>
              <a:xfrm>
                <a:off x="153884" y="144555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0"/>
                    </a:moveTo>
                    <a:cubicBezTo>
                      <a:pt x="21600" y="0"/>
                      <a:pt x="21600" y="0"/>
                      <a:pt x="21600" y="10800"/>
                    </a:cubicBezTo>
                    <a:cubicBezTo>
                      <a:pt x="21600" y="10800"/>
                      <a:pt x="21600" y="10800"/>
                      <a:pt x="21600" y="21600"/>
                    </a:cubicBezTo>
                    <a:cubicBezTo>
                      <a:pt x="0" y="10800"/>
                      <a:pt x="0" y="10800"/>
                      <a:pt x="0" y="10800"/>
                    </a:cubicBezTo>
                    <a:cubicBezTo>
                      <a:pt x="0" y="1080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8881" name="Freeform 571"/>
              <p:cNvSpPr/>
              <p:nvPr/>
            </p:nvSpPr>
            <p:spPr>
              <a:xfrm>
                <a:off x="151837" y="149139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196" h="19200" fill="norm" stroke="1" extrusionOk="0">
                    <a:moveTo>
                      <a:pt x="9450" y="19200"/>
                    </a:moveTo>
                    <a:cubicBezTo>
                      <a:pt x="4050" y="19200"/>
                      <a:pt x="4050" y="19200"/>
                      <a:pt x="2250" y="19200"/>
                    </a:cubicBezTo>
                    <a:cubicBezTo>
                      <a:pt x="2250" y="19200"/>
                      <a:pt x="450" y="19200"/>
                      <a:pt x="450" y="14880"/>
                    </a:cubicBezTo>
                    <a:cubicBezTo>
                      <a:pt x="450" y="10560"/>
                      <a:pt x="-1350" y="6240"/>
                      <a:pt x="2250" y="1920"/>
                    </a:cubicBezTo>
                    <a:cubicBezTo>
                      <a:pt x="2250" y="1920"/>
                      <a:pt x="4050" y="-2400"/>
                      <a:pt x="5850" y="1920"/>
                    </a:cubicBezTo>
                    <a:cubicBezTo>
                      <a:pt x="7650" y="1920"/>
                      <a:pt x="9450" y="1920"/>
                      <a:pt x="11250" y="1920"/>
                    </a:cubicBezTo>
                    <a:cubicBezTo>
                      <a:pt x="13050" y="1920"/>
                      <a:pt x="14850" y="1920"/>
                      <a:pt x="16650" y="1920"/>
                    </a:cubicBezTo>
                    <a:cubicBezTo>
                      <a:pt x="16650" y="1920"/>
                      <a:pt x="18450" y="6240"/>
                      <a:pt x="18450" y="6240"/>
                    </a:cubicBezTo>
                    <a:cubicBezTo>
                      <a:pt x="20250" y="10560"/>
                      <a:pt x="18450" y="10560"/>
                      <a:pt x="16650" y="14880"/>
                    </a:cubicBezTo>
                    <a:cubicBezTo>
                      <a:pt x="14850" y="19200"/>
                      <a:pt x="11250" y="14880"/>
                      <a:pt x="7650" y="19200"/>
                    </a:cubicBezTo>
                    <a:cubicBezTo>
                      <a:pt x="7650" y="19200"/>
                      <a:pt x="9450" y="19200"/>
                      <a:pt x="9450" y="192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8882" name="Freeform 572"/>
              <p:cNvSpPr/>
              <p:nvPr/>
            </p:nvSpPr>
            <p:spPr>
              <a:xfrm>
                <a:off x="155098" y="101424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21600"/>
                    </a:moveTo>
                    <a:cubicBezTo>
                      <a:pt x="0" y="21600"/>
                      <a:pt x="0" y="10800"/>
                      <a:pt x="0" y="10800"/>
                    </a:cubicBezTo>
                    <a:cubicBezTo>
                      <a:pt x="0" y="10800"/>
                      <a:pt x="21600" y="0"/>
                      <a:pt x="21600" y="0"/>
                    </a:cubicBezTo>
                    <a:cubicBezTo>
                      <a:pt x="0" y="21600"/>
                      <a:pt x="0" y="21600"/>
                      <a:pt x="0" y="216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8883" name="Freeform 573"/>
              <p:cNvSpPr/>
              <p:nvPr/>
            </p:nvSpPr>
            <p:spPr>
              <a:xfrm>
                <a:off x="154274" y="110572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8793" h="20541" fill="norm" stroke="1" extrusionOk="0">
                    <a:moveTo>
                      <a:pt x="12343" y="14370"/>
                    </a:moveTo>
                    <a:cubicBezTo>
                      <a:pt x="9257" y="14370"/>
                      <a:pt x="6171" y="17455"/>
                      <a:pt x="6171" y="17455"/>
                    </a:cubicBezTo>
                    <a:cubicBezTo>
                      <a:pt x="3086" y="20541"/>
                      <a:pt x="3086" y="20541"/>
                      <a:pt x="0" y="20541"/>
                    </a:cubicBezTo>
                    <a:cubicBezTo>
                      <a:pt x="0" y="20541"/>
                      <a:pt x="0" y="17455"/>
                      <a:pt x="0" y="17455"/>
                    </a:cubicBezTo>
                    <a:cubicBezTo>
                      <a:pt x="0" y="14370"/>
                      <a:pt x="3086" y="8198"/>
                      <a:pt x="3086" y="5112"/>
                    </a:cubicBezTo>
                    <a:cubicBezTo>
                      <a:pt x="6171" y="-1059"/>
                      <a:pt x="12343" y="-1059"/>
                      <a:pt x="15429" y="2027"/>
                    </a:cubicBezTo>
                    <a:cubicBezTo>
                      <a:pt x="21600" y="8198"/>
                      <a:pt x="18514" y="14370"/>
                      <a:pt x="12343" y="1437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8884" name="Freeform 574"/>
              <p:cNvSpPr/>
              <p:nvPr/>
            </p:nvSpPr>
            <p:spPr>
              <a:xfrm>
                <a:off x="156494" y="152608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785" h="21600" fill="norm" stroke="1" extrusionOk="0">
                    <a:moveTo>
                      <a:pt x="0" y="12960"/>
                    </a:moveTo>
                    <a:cubicBezTo>
                      <a:pt x="0" y="8640"/>
                      <a:pt x="0" y="4320"/>
                      <a:pt x="0" y="432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1600" y="4320"/>
                      <a:pt x="21600" y="8640"/>
                      <a:pt x="18000" y="12960"/>
                    </a:cubicBezTo>
                    <a:cubicBezTo>
                      <a:pt x="14400" y="12960"/>
                      <a:pt x="10800" y="17280"/>
                      <a:pt x="7200" y="21600"/>
                    </a:cubicBezTo>
                    <a:cubicBezTo>
                      <a:pt x="7200" y="21600"/>
                      <a:pt x="3600" y="21600"/>
                      <a:pt x="3600" y="21600"/>
                    </a:cubicBezTo>
                    <a:cubicBezTo>
                      <a:pt x="0" y="17280"/>
                      <a:pt x="0" y="17280"/>
                      <a:pt x="0" y="1296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8885" name="Freeform 575"/>
              <p:cNvSpPr/>
              <p:nvPr/>
            </p:nvSpPr>
            <p:spPr>
              <a:xfrm>
                <a:off x="156863" y="150150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8225" fill="norm" stroke="1" extrusionOk="0">
                    <a:moveTo>
                      <a:pt x="21600" y="18225"/>
                    </a:moveTo>
                    <a:cubicBezTo>
                      <a:pt x="12343" y="18225"/>
                      <a:pt x="6171" y="12825"/>
                      <a:pt x="0" y="12825"/>
                    </a:cubicBezTo>
                    <a:cubicBezTo>
                      <a:pt x="0" y="12825"/>
                      <a:pt x="0" y="7425"/>
                      <a:pt x="3086" y="7425"/>
                    </a:cubicBezTo>
                    <a:cubicBezTo>
                      <a:pt x="3086" y="2025"/>
                      <a:pt x="6171" y="2025"/>
                      <a:pt x="9257" y="2025"/>
                    </a:cubicBezTo>
                    <a:cubicBezTo>
                      <a:pt x="18514" y="-3375"/>
                      <a:pt x="21600" y="2025"/>
                      <a:pt x="21600" y="18225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8886" name="Freeform 576"/>
              <p:cNvSpPr/>
              <p:nvPr/>
            </p:nvSpPr>
            <p:spPr>
              <a:xfrm>
                <a:off x="156863" y="127626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8600" fill="norm" stroke="1" extrusionOk="0">
                    <a:moveTo>
                      <a:pt x="21600" y="2400"/>
                    </a:moveTo>
                    <a:cubicBezTo>
                      <a:pt x="21600" y="2400"/>
                      <a:pt x="21600" y="2400"/>
                      <a:pt x="21600" y="2400"/>
                    </a:cubicBezTo>
                    <a:cubicBezTo>
                      <a:pt x="17280" y="13200"/>
                      <a:pt x="12960" y="18600"/>
                      <a:pt x="4320" y="18600"/>
                    </a:cubicBezTo>
                    <a:cubicBezTo>
                      <a:pt x="4320" y="18600"/>
                      <a:pt x="0" y="13200"/>
                      <a:pt x="0" y="13200"/>
                    </a:cubicBezTo>
                    <a:cubicBezTo>
                      <a:pt x="0" y="7800"/>
                      <a:pt x="0" y="2400"/>
                      <a:pt x="4320" y="2400"/>
                    </a:cubicBezTo>
                    <a:cubicBezTo>
                      <a:pt x="4320" y="2400"/>
                      <a:pt x="4320" y="2400"/>
                      <a:pt x="8640" y="2400"/>
                    </a:cubicBezTo>
                    <a:cubicBezTo>
                      <a:pt x="12960" y="2400"/>
                      <a:pt x="17280" y="-3000"/>
                      <a:pt x="21600" y="24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8887" name="Freeform 577"/>
              <p:cNvSpPr/>
              <p:nvPr/>
            </p:nvSpPr>
            <p:spPr>
              <a:xfrm>
                <a:off x="157582" y="157125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069" h="19747" fill="norm" stroke="1" extrusionOk="0">
                    <a:moveTo>
                      <a:pt x="19069" y="3547"/>
                    </a:moveTo>
                    <a:cubicBezTo>
                      <a:pt x="19069" y="3547"/>
                      <a:pt x="19069" y="8947"/>
                      <a:pt x="19069" y="8947"/>
                    </a:cubicBezTo>
                    <a:cubicBezTo>
                      <a:pt x="14749" y="14347"/>
                      <a:pt x="14749" y="19747"/>
                      <a:pt x="6109" y="19747"/>
                    </a:cubicBezTo>
                    <a:cubicBezTo>
                      <a:pt x="1789" y="19747"/>
                      <a:pt x="-2531" y="14347"/>
                      <a:pt x="1789" y="8947"/>
                    </a:cubicBezTo>
                    <a:cubicBezTo>
                      <a:pt x="1789" y="-1853"/>
                      <a:pt x="14749" y="-1853"/>
                      <a:pt x="19069" y="3547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8888" name="Freeform 578"/>
              <p:cNvSpPr/>
              <p:nvPr/>
            </p:nvSpPr>
            <p:spPr>
              <a:xfrm>
                <a:off x="161743" y="130656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5274" h="21600" fill="norm" stroke="1" extrusionOk="0">
                    <a:moveTo>
                      <a:pt x="0" y="14400"/>
                    </a:moveTo>
                    <a:cubicBezTo>
                      <a:pt x="0" y="7200"/>
                      <a:pt x="0" y="7200"/>
                      <a:pt x="0" y="0"/>
                    </a:cubicBezTo>
                    <a:cubicBezTo>
                      <a:pt x="10800" y="7200"/>
                      <a:pt x="10800" y="14400"/>
                      <a:pt x="10800" y="14400"/>
                    </a:cubicBezTo>
                    <a:cubicBezTo>
                      <a:pt x="21600" y="21600"/>
                      <a:pt x="10800" y="21600"/>
                      <a:pt x="0" y="21600"/>
                    </a:cubicBezTo>
                    <a:cubicBezTo>
                      <a:pt x="0" y="21600"/>
                      <a:pt x="0" y="14400"/>
                      <a:pt x="0" y="144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8889" name="Freeform 579"/>
              <p:cNvSpPr/>
              <p:nvPr/>
            </p:nvSpPr>
            <p:spPr>
              <a:xfrm>
                <a:off x="160724" y="141687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0800" y="0"/>
                    </a:moveTo>
                    <a:cubicBezTo>
                      <a:pt x="14400" y="0"/>
                      <a:pt x="21600" y="10800"/>
                      <a:pt x="21600" y="14400"/>
                    </a:cubicBezTo>
                    <a:cubicBezTo>
                      <a:pt x="18000" y="18000"/>
                      <a:pt x="18000" y="18000"/>
                      <a:pt x="18000" y="21600"/>
                    </a:cubicBezTo>
                    <a:cubicBezTo>
                      <a:pt x="14400" y="21600"/>
                      <a:pt x="10800" y="21600"/>
                      <a:pt x="10800" y="21600"/>
                    </a:cubicBezTo>
                    <a:cubicBezTo>
                      <a:pt x="0" y="21600"/>
                      <a:pt x="0" y="21600"/>
                      <a:pt x="0" y="14400"/>
                    </a:cubicBezTo>
                    <a:cubicBezTo>
                      <a:pt x="0" y="7200"/>
                      <a:pt x="3600" y="0"/>
                      <a:pt x="108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8890" name="Freeform 580"/>
              <p:cNvSpPr/>
              <p:nvPr/>
            </p:nvSpPr>
            <p:spPr>
              <a:xfrm>
                <a:off x="162013" y="200636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925" h="20018" fill="norm" stroke="1" extrusionOk="0">
                    <a:moveTo>
                      <a:pt x="2025" y="8100"/>
                    </a:moveTo>
                    <a:cubicBezTo>
                      <a:pt x="-675" y="5400"/>
                      <a:pt x="-675" y="2700"/>
                      <a:pt x="2025" y="0"/>
                    </a:cubicBezTo>
                    <a:cubicBezTo>
                      <a:pt x="4725" y="0"/>
                      <a:pt x="4725" y="0"/>
                      <a:pt x="7425" y="0"/>
                    </a:cubicBezTo>
                    <a:cubicBezTo>
                      <a:pt x="10125" y="2700"/>
                      <a:pt x="12825" y="8100"/>
                      <a:pt x="18225" y="8100"/>
                    </a:cubicBezTo>
                    <a:cubicBezTo>
                      <a:pt x="20925" y="8100"/>
                      <a:pt x="20925" y="10800"/>
                      <a:pt x="20925" y="13500"/>
                    </a:cubicBezTo>
                    <a:cubicBezTo>
                      <a:pt x="20925" y="16200"/>
                      <a:pt x="18225" y="18900"/>
                      <a:pt x="18225" y="18900"/>
                    </a:cubicBezTo>
                    <a:cubicBezTo>
                      <a:pt x="15525" y="21600"/>
                      <a:pt x="12825" y="18900"/>
                      <a:pt x="10125" y="16200"/>
                    </a:cubicBezTo>
                    <a:cubicBezTo>
                      <a:pt x="7425" y="13500"/>
                      <a:pt x="2025" y="13500"/>
                      <a:pt x="2025" y="81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8891" name="Freeform 581"/>
              <p:cNvSpPr/>
              <p:nvPr/>
            </p:nvSpPr>
            <p:spPr>
              <a:xfrm>
                <a:off x="159620" y="191402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214" fill="norm" stroke="1" extrusionOk="0">
                    <a:moveTo>
                      <a:pt x="0" y="11957"/>
                    </a:moveTo>
                    <a:cubicBezTo>
                      <a:pt x="0" y="10414"/>
                      <a:pt x="0" y="10414"/>
                      <a:pt x="0" y="10414"/>
                    </a:cubicBezTo>
                    <a:cubicBezTo>
                      <a:pt x="2700" y="7328"/>
                      <a:pt x="2700" y="2700"/>
                      <a:pt x="4050" y="1157"/>
                    </a:cubicBezTo>
                    <a:cubicBezTo>
                      <a:pt x="5400" y="-386"/>
                      <a:pt x="5400" y="-386"/>
                      <a:pt x="5400" y="1157"/>
                    </a:cubicBezTo>
                    <a:cubicBezTo>
                      <a:pt x="6750" y="1157"/>
                      <a:pt x="6750" y="2700"/>
                      <a:pt x="6750" y="2700"/>
                    </a:cubicBezTo>
                    <a:cubicBezTo>
                      <a:pt x="8100" y="4243"/>
                      <a:pt x="9450" y="5785"/>
                      <a:pt x="10800" y="4243"/>
                    </a:cubicBezTo>
                    <a:cubicBezTo>
                      <a:pt x="12150" y="2700"/>
                      <a:pt x="13500" y="2700"/>
                      <a:pt x="13500" y="5785"/>
                    </a:cubicBezTo>
                    <a:cubicBezTo>
                      <a:pt x="13500" y="10414"/>
                      <a:pt x="16200" y="15043"/>
                      <a:pt x="20250" y="16585"/>
                    </a:cubicBezTo>
                    <a:cubicBezTo>
                      <a:pt x="20250" y="16585"/>
                      <a:pt x="20250" y="16585"/>
                      <a:pt x="20250" y="16585"/>
                    </a:cubicBezTo>
                    <a:cubicBezTo>
                      <a:pt x="21600" y="18128"/>
                      <a:pt x="21600" y="19671"/>
                      <a:pt x="21600" y="19671"/>
                    </a:cubicBezTo>
                    <a:cubicBezTo>
                      <a:pt x="20250" y="21214"/>
                      <a:pt x="18900" y="21214"/>
                      <a:pt x="18900" y="21214"/>
                    </a:cubicBezTo>
                    <a:cubicBezTo>
                      <a:pt x="17550" y="21214"/>
                      <a:pt x="17550" y="19671"/>
                      <a:pt x="16200" y="19671"/>
                    </a:cubicBezTo>
                    <a:cubicBezTo>
                      <a:pt x="16200" y="18128"/>
                      <a:pt x="16200" y="16585"/>
                      <a:pt x="14850" y="16585"/>
                    </a:cubicBezTo>
                    <a:cubicBezTo>
                      <a:pt x="12150" y="18128"/>
                      <a:pt x="12150" y="15043"/>
                      <a:pt x="10800" y="11957"/>
                    </a:cubicBezTo>
                    <a:cubicBezTo>
                      <a:pt x="10800" y="8871"/>
                      <a:pt x="9450" y="8871"/>
                      <a:pt x="9450" y="7328"/>
                    </a:cubicBezTo>
                    <a:cubicBezTo>
                      <a:pt x="9450" y="7328"/>
                      <a:pt x="4050" y="8871"/>
                      <a:pt x="4050" y="8871"/>
                    </a:cubicBezTo>
                    <a:cubicBezTo>
                      <a:pt x="4050" y="10414"/>
                      <a:pt x="4050" y="11957"/>
                      <a:pt x="2700" y="11957"/>
                    </a:cubicBezTo>
                    <a:cubicBezTo>
                      <a:pt x="2700" y="13500"/>
                      <a:pt x="1350" y="13500"/>
                      <a:pt x="1350" y="13500"/>
                    </a:cubicBezTo>
                    <a:cubicBezTo>
                      <a:pt x="0" y="11957"/>
                      <a:pt x="0" y="11957"/>
                      <a:pt x="0" y="11957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8892" name="Freeform 582"/>
              <p:cNvSpPr/>
              <p:nvPr/>
            </p:nvSpPr>
            <p:spPr>
              <a:xfrm>
                <a:off x="164243" y="133304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8429" h="21600" fill="norm" stroke="1" extrusionOk="0">
                    <a:moveTo>
                      <a:pt x="18429" y="3600"/>
                    </a:moveTo>
                    <a:cubicBezTo>
                      <a:pt x="14109" y="10800"/>
                      <a:pt x="14109" y="14400"/>
                      <a:pt x="9789" y="21600"/>
                    </a:cubicBezTo>
                    <a:cubicBezTo>
                      <a:pt x="9789" y="21600"/>
                      <a:pt x="5469" y="21600"/>
                      <a:pt x="5469" y="21600"/>
                    </a:cubicBezTo>
                    <a:cubicBezTo>
                      <a:pt x="1149" y="21600"/>
                      <a:pt x="1149" y="18000"/>
                      <a:pt x="1149" y="14400"/>
                    </a:cubicBezTo>
                    <a:cubicBezTo>
                      <a:pt x="-3171" y="10800"/>
                      <a:pt x="5469" y="0"/>
                      <a:pt x="14109" y="0"/>
                    </a:cubicBezTo>
                    <a:cubicBezTo>
                      <a:pt x="14109" y="0"/>
                      <a:pt x="18429" y="3600"/>
                      <a:pt x="18429" y="36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8893" name="Freeform 583"/>
              <p:cNvSpPr/>
              <p:nvPr/>
            </p:nvSpPr>
            <p:spPr>
              <a:xfrm>
                <a:off x="164254" y="157170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0520" fill="norm" stroke="1" extrusionOk="0">
                    <a:moveTo>
                      <a:pt x="16200" y="0"/>
                    </a:moveTo>
                    <a:cubicBezTo>
                      <a:pt x="21600" y="4320"/>
                      <a:pt x="21600" y="4320"/>
                      <a:pt x="21600" y="8640"/>
                    </a:cubicBezTo>
                    <a:cubicBezTo>
                      <a:pt x="21600" y="12960"/>
                      <a:pt x="21600" y="17280"/>
                      <a:pt x="16200" y="17280"/>
                    </a:cubicBezTo>
                    <a:cubicBezTo>
                      <a:pt x="10800" y="21600"/>
                      <a:pt x="5400" y="21600"/>
                      <a:pt x="5400" y="17280"/>
                    </a:cubicBezTo>
                    <a:cubicBezTo>
                      <a:pt x="0" y="17280"/>
                      <a:pt x="0" y="17280"/>
                      <a:pt x="0" y="12960"/>
                    </a:cubicBezTo>
                    <a:cubicBezTo>
                      <a:pt x="0" y="8640"/>
                      <a:pt x="0" y="8640"/>
                      <a:pt x="5400" y="4320"/>
                    </a:cubicBezTo>
                    <a:cubicBezTo>
                      <a:pt x="5400" y="0"/>
                      <a:pt x="10800" y="0"/>
                      <a:pt x="162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8894" name="Freeform 584"/>
              <p:cNvSpPr/>
              <p:nvPr/>
            </p:nvSpPr>
            <p:spPr>
              <a:xfrm>
                <a:off x="162343" y="178311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829" h="21600" fill="norm" stroke="1" extrusionOk="0">
                    <a:moveTo>
                      <a:pt x="15429" y="20400"/>
                    </a:moveTo>
                    <a:cubicBezTo>
                      <a:pt x="15429" y="21600"/>
                      <a:pt x="12343" y="21600"/>
                      <a:pt x="10800" y="21600"/>
                    </a:cubicBezTo>
                    <a:cubicBezTo>
                      <a:pt x="7714" y="21600"/>
                      <a:pt x="9257" y="20400"/>
                      <a:pt x="9257" y="19200"/>
                    </a:cubicBezTo>
                    <a:cubicBezTo>
                      <a:pt x="9257" y="16800"/>
                      <a:pt x="9257" y="15600"/>
                      <a:pt x="6171" y="15600"/>
                    </a:cubicBezTo>
                    <a:cubicBezTo>
                      <a:pt x="4629" y="15600"/>
                      <a:pt x="3086" y="15600"/>
                      <a:pt x="3086" y="13200"/>
                    </a:cubicBezTo>
                    <a:cubicBezTo>
                      <a:pt x="3086" y="13200"/>
                      <a:pt x="3086" y="12000"/>
                      <a:pt x="6171" y="12000"/>
                    </a:cubicBezTo>
                    <a:cubicBezTo>
                      <a:pt x="6171" y="12000"/>
                      <a:pt x="7714" y="12000"/>
                      <a:pt x="9257" y="12000"/>
                    </a:cubicBezTo>
                    <a:cubicBezTo>
                      <a:pt x="10800" y="12000"/>
                      <a:pt x="10800" y="12000"/>
                      <a:pt x="10800" y="10800"/>
                    </a:cubicBezTo>
                    <a:cubicBezTo>
                      <a:pt x="10800" y="10800"/>
                      <a:pt x="10800" y="9600"/>
                      <a:pt x="10800" y="9600"/>
                    </a:cubicBezTo>
                    <a:cubicBezTo>
                      <a:pt x="10800" y="8400"/>
                      <a:pt x="9257" y="8400"/>
                      <a:pt x="9257" y="8400"/>
                    </a:cubicBezTo>
                    <a:cubicBezTo>
                      <a:pt x="6171" y="7200"/>
                      <a:pt x="4629" y="7200"/>
                      <a:pt x="3086" y="6000"/>
                    </a:cubicBezTo>
                    <a:cubicBezTo>
                      <a:pt x="1543" y="4800"/>
                      <a:pt x="0" y="3600"/>
                      <a:pt x="0" y="2400"/>
                    </a:cubicBezTo>
                    <a:cubicBezTo>
                      <a:pt x="0" y="2400"/>
                      <a:pt x="3086" y="0"/>
                      <a:pt x="4629" y="0"/>
                    </a:cubicBezTo>
                    <a:cubicBezTo>
                      <a:pt x="6171" y="0"/>
                      <a:pt x="6171" y="0"/>
                      <a:pt x="7714" y="0"/>
                    </a:cubicBezTo>
                    <a:cubicBezTo>
                      <a:pt x="7714" y="0"/>
                      <a:pt x="9257" y="1200"/>
                      <a:pt x="10800" y="1200"/>
                    </a:cubicBezTo>
                    <a:cubicBezTo>
                      <a:pt x="12343" y="2400"/>
                      <a:pt x="13886" y="2400"/>
                      <a:pt x="15429" y="2400"/>
                    </a:cubicBezTo>
                    <a:cubicBezTo>
                      <a:pt x="18514" y="2400"/>
                      <a:pt x="20057" y="3600"/>
                      <a:pt x="18514" y="6000"/>
                    </a:cubicBezTo>
                    <a:cubicBezTo>
                      <a:pt x="16971" y="7200"/>
                      <a:pt x="16971" y="8400"/>
                      <a:pt x="18514" y="10800"/>
                    </a:cubicBezTo>
                    <a:cubicBezTo>
                      <a:pt x="21600" y="12000"/>
                      <a:pt x="21600" y="15600"/>
                      <a:pt x="18514" y="16800"/>
                    </a:cubicBezTo>
                    <a:cubicBezTo>
                      <a:pt x="16971" y="18000"/>
                      <a:pt x="15429" y="19200"/>
                      <a:pt x="15429" y="204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8895" name="Freeform 585"/>
              <p:cNvSpPr/>
              <p:nvPr/>
            </p:nvSpPr>
            <p:spPr>
              <a:xfrm>
                <a:off x="165467" y="170532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7600" fill="norm" stroke="1" extrusionOk="0">
                    <a:moveTo>
                      <a:pt x="21600" y="3200"/>
                    </a:moveTo>
                    <a:cubicBezTo>
                      <a:pt x="21600" y="3200"/>
                      <a:pt x="21600" y="10400"/>
                      <a:pt x="21600" y="10400"/>
                    </a:cubicBezTo>
                    <a:cubicBezTo>
                      <a:pt x="10800" y="10400"/>
                      <a:pt x="10800" y="17600"/>
                      <a:pt x="0" y="17600"/>
                    </a:cubicBezTo>
                    <a:cubicBezTo>
                      <a:pt x="0" y="17600"/>
                      <a:pt x="0" y="17600"/>
                      <a:pt x="0" y="10400"/>
                    </a:cubicBezTo>
                    <a:cubicBezTo>
                      <a:pt x="0" y="10400"/>
                      <a:pt x="0" y="3200"/>
                      <a:pt x="0" y="3200"/>
                    </a:cubicBezTo>
                    <a:cubicBezTo>
                      <a:pt x="10800" y="-4000"/>
                      <a:pt x="10800" y="3200"/>
                      <a:pt x="21600" y="32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8896" name="Freeform 586"/>
              <p:cNvSpPr/>
              <p:nvPr/>
            </p:nvSpPr>
            <p:spPr>
              <a:xfrm>
                <a:off x="163702" y="123122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8975" fill="norm" stroke="1" extrusionOk="0">
                    <a:moveTo>
                      <a:pt x="21600" y="10335"/>
                    </a:moveTo>
                    <a:cubicBezTo>
                      <a:pt x="21600" y="10335"/>
                      <a:pt x="21600" y="14655"/>
                      <a:pt x="18900" y="14655"/>
                    </a:cubicBezTo>
                    <a:cubicBezTo>
                      <a:pt x="16200" y="18975"/>
                      <a:pt x="13500" y="18975"/>
                      <a:pt x="8100" y="18975"/>
                    </a:cubicBezTo>
                    <a:cubicBezTo>
                      <a:pt x="8100" y="18975"/>
                      <a:pt x="8100" y="18975"/>
                      <a:pt x="8100" y="18975"/>
                    </a:cubicBezTo>
                    <a:cubicBezTo>
                      <a:pt x="8100" y="18975"/>
                      <a:pt x="8100" y="18975"/>
                      <a:pt x="5400" y="18975"/>
                    </a:cubicBezTo>
                    <a:cubicBezTo>
                      <a:pt x="2700" y="18975"/>
                      <a:pt x="0" y="18975"/>
                      <a:pt x="0" y="14655"/>
                    </a:cubicBezTo>
                    <a:cubicBezTo>
                      <a:pt x="0" y="10335"/>
                      <a:pt x="2700" y="10335"/>
                      <a:pt x="2700" y="6015"/>
                    </a:cubicBezTo>
                    <a:cubicBezTo>
                      <a:pt x="5400" y="1695"/>
                      <a:pt x="8100" y="1695"/>
                      <a:pt x="8100" y="1695"/>
                    </a:cubicBezTo>
                    <a:cubicBezTo>
                      <a:pt x="13500" y="-2625"/>
                      <a:pt x="21600" y="1695"/>
                      <a:pt x="21600" y="10335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8897" name="Freeform 587"/>
              <p:cNvSpPr/>
              <p:nvPr/>
            </p:nvSpPr>
            <p:spPr>
              <a:xfrm>
                <a:off x="164364" y="165625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4320"/>
                    </a:moveTo>
                    <a:cubicBezTo>
                      <a:pt x="21600" y="12960"/>
                      <a:pt x="14400" y="21600"/>
                      <a:pt x="7200" y="21600"/>
                    </a:cubicBezTo>
                    <a:cubicBezTo>
                      <a:pt x="7200" y="21600"/>
                      <a:pt x="3600" y="21600"/>
                      <a:pt x="0" y="17280"/>
                    </a:cubicBezTo>
                    <a:cubicBezTo>
                      <a:pt x="0" y="17280"/>
                      <a:pt x="0" y="17280"/>
                      <a:pt x="0" y="17280"/>
                    </a:cubicBezTo>
                    <a:cubicBezTo>
                      <a:pt x="7200" y="17280"/>
                      <a:pt x="7200" y="8640"/>
                      <a:pt x="10800" y="4320"/>
                    </a:cubicBezTo>
                    <a:cubicBezTo>
                      <a:pt x="14400" y="4320"/>
                      <a:pt x="14400" y="4320"/>
                      <a:pt x="18000" y="0"/>
                    </a:cubicBezTo>
                    <a:cubicBezTo>
                      <a:pt x="18000" y="0"/>
                      <a:pt x="21600" y="0"/>
                      <a:pt x="21600" y="432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8898" name="Freeform 588"/>
              <p:cNvSpPr/>
              <p:nvPr/>
            </p:nvSpPr>
            <p:spPr>
              <a:xfrm>
                <a:off x="166018" y="195902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8600" fill="norm" stroke="1" extrusionOk="0">
                    <a:moveTo>
                      <a:pt x="0" y="10800"/>
                    </a:moveTo>
                    <a:cubicBezTo>
                      <a:pt x="5400" y="5400"/>
                      <a:pt x="0" y="0"/>
                      <a:pt x="5400" y="0"/>
                    </a:cubicBezTo>
                    <a:cubicBezTo>
                      <a:pt x="16200" y="0"/>
                      <a:pt x="21600" y="5400"/>
                      <a:pt x="21600" y="16200"/>
                    </a:cubicBezTo>
                    <a:cubicBezTo>
                      <a:pt x="21600" y="21600"/>
                      <a:pt x="16200" y="16200"/>
                      <a:pt x="10800" y="16200"/>
                    </a:cubicBezTo>
                    <a:cubicBezTo>
                      <a:pt x="5400" y="21600"/>
                      <a:pt x="0" y="16200"/>
                      <a:pt x="0" y="108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8899" name="Freeform 589"/>
              <p:cNvSpPr/>
              <p:nvPr/>
            </p:nvSpPr>
            <p:spPr>
              <a:xfrm>
                <a:off x="168997" y="125361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0800" y="21600"/>
                    </a:moveTo>
                    <a:cubicBezTo>
                      <a:pt x="10800" y="21600"/>
                      <a:pt x="0" y="0"/>
                      <a:pt x="0" y="0"/>
                    </a:cubicBezTo>
                    <a:cubicBezTo>
                      <a:pt x="10800" y="0"/>
                      <a:pt x="10800" y="0"/>
                      <a:pt x="10800" y="0"/>
                    </a:cubicBezTo>
                    <a:cubicBezTo>
                      <a:pt x="10800" y="0"/>
                      <a:pt x="21600" y="0"/>
                      <a:pt x="21600" y="21600"/>
                    </a:cubicBezTo>
                    <a:cubicBezTo>
                      <a:pt x="10800" y="21600"/>
                      <a:pt x="10800" y="21600"/>
                      <a:pt x="10800" y="216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8900" name="Freeform 590"/>
              <p:cNvSpPr/>
              <p:nvPr/>
            </p:nvSpPr>
            <p:spPr>
              <a:xfrm>
                <a:off x="168335" y="144886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3600" y="0"/>
                    </a:moveTo>
                    <a:cubicBezTo>
                      <a:pt x="10800" y="3086"/>
                      <a:pt x="14400" y="6171"/>
                      <a:pt x="18000" y="9257"/>
                    </a:cubicBezTo>
                    <a:cubicBezTo>
                      <a:pt x="21600" y="9257"/>
                      <a:pt x="21600" y="12343"/>
                      <a:pt x="21600" y="15429"/>
                    </a:cubicBezTo>
                    <a:cubicBezTo>
                      <a:pt x="21600" y="15429"/>
                      <a:pt x="18000" y="18514"/>
                      <a:pt x="18000" y="18514"/>
                    </a:cubicBezTo>
                    <a:cubicBezTo>
                      <a:pt x="14400" y="21600"/>
                      <a:pt x="14400" y="21600"/>
                      <a:pt x="10800" y="21600"/>
                    </a:cubicBezTo>
                    <a:cubicBezTo>
                      <a:pt x="7200" y="15429"/>
                      <a:pt x="3600" y="9257"/>
                      <a:pt x="0" y="6171"/>
                    </a:cubicBezTo>
                    <a:cubicBezTo>
                      <a:pt x="0" y="6171"/>
                      <a:pt x="0" y="3086"/>
                      <a:pt x="0" y="0"/>
                    </a:cubicBezTo>
                    <a:cubicBezTo>
                      <a:pt x="0" y="0"/>
                      <a:pt x="3600" y="0"/>
                      <a:pt x="36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8901" name="Freeform 591"/>
              <p:cNvSpPr/>
              <p:nvPr/>
            </p:nvSpPr>
            <p:spPr>
              <a:xfrm>
                <a:off x="167452" y="184096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9200" fill="norm" stroke="1" extrusionOk="0">
                    <a:moveTo>
                      <a:pt x="16800" y="10560"/>
                    </a:moveTo>
                    <a:cubicBezTo>
                      <a:pt x="12000" y="14880"/>
                      <a:pt x="7200" y="19200"/>
                      <a:pt x="2400" y="19200"/>
                    </a:cubicBezTo>
                    <a:cubicBezTo>
                      <a:pt x="2400" y="19200"/>
                      <a:pt x="0" y="14880"/>
                      <a:pt x="0" y="14880"/>
                    </a:cubicBezTo>
                    <a:cubicBezTo>
                      <a:pt x="0" y="10560"/>
                      <a:pt x="0" y="10560"/>
                      <a:pt x="2400" y="6240"/>
                    </a:cubicBezTo>
                    <a:cubicBezTo>
                      <a:pt x="4800" y="1920"/>
                      <a:pt x="9600" y="-2400"/>
                      <a:pt x="12000" y="1920"/>
                    </a:cubicBezTo>
                    <a:cubicBezTo>
                      <a:pt x="14400" y="1920"/>
                      <a:pt x="16800" y="-2400"/>
                      <a:pt x="19200" y="1920"/>
                    </a:cubicBezTo>
                    <a:cubicBezTo>
                      <a:pt x="19200" y="1920"/>
                      <a:pt x="21600" y="1920"/>
                      <a:pt x="21600" y="1920"/>
                    </a:cubicBezTo>
                    <a:cubicBezTo>
                      <a:pt x="21600" y="6240"/>
                      <a:pt x="21600" y="10560"/>
                      <a:pt x="19200" y="10560"/>
                    </a:cubicBezTo>
                    <a:cubicBezTo>
                      <a:pt x="19200" y="10560"/>
                      <a:pt x="16800" y="10560"/>
                      <a:pt x="16800" y="1056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8902" name="Freeform 592"/>
              <p:cNvSpPr/>
              <p:nvPr/>
            </p:nvSpPr>
            <p:spPr>
              <a:xfrm>
                <a:off x="170946" y="181620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5600" h="21600" fill="norm" stroke="1" extrusionOk="0">
                    <a:moveTo>
                      <a:pt x="4800" y="14400"/>
                    </a:moveTo>
                    <a:cubicBezTo>
                      <a:pt x="4800" y="14400"/>
                      <a:pt x="-6000" y="7200"/>
                      <a:pt x="4800" y="0"/>
                    </a:cubicBezTo>
                    <a:cubicBezTo>
                      <a:pt x="4800" y="0"/>
                      <a:pt x="15600" y="7200"/>
                      <a:pt x="15600" y="7200"/>
                    </a:cubicBezTo>
                    <a:cubicBezTo>
                      <a:pt x="15600" y="7200"/>
                      <a:pt x="15600" y="14400"/>
                      <a:pt x="15600" y="21600"/>
                    </a:cubicBezTo>
                    <a:cubicBezTo>
                      <a:pt x="4800" y="21600"/>
                      <a:pt x="4800" y="14400"/>
                      <a:pt x="4800" y="144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8903" name="Freeform 593"/>
              <p:cNvSpPr/>
              <p:nvPr/>
            </p:nvSpPr>
            <p:spPr>
              <a:xfrm>
                <a:off x="169403" y="135179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829" h="21600" fill="norm" stroke="1" extrusionOk="0">
                    <a:moveTo>
                      <a:pt x="2315" y="2160"/>
                    </a:moveTo>
                    <a:cubicBezTo>
                      <a:pt x="5400" y="0"/>
                      <a:pt x="5400" y="0"/>
                      <a:pt x="8486" y="0"/>
                    </a:cubicBezTo>
                    <a:cubicBezTo>
                      <a:pt x="11572" y="2160"/>
                      <a:pt x="17743" y="2160"/>
                      <a:pt x="20829" y="4320"/>
                    </a:cubicBezTo>
                    <a:cubicBezTo>
                      <a:pt x="20829" y="4320"/>
                      <a:pt x="20829" y="6480"/>
                      <a:pt x="20829" y="6480"/>
                    </a:cubicBezTo>
                    <a:cubicBezTo>
                      <a:pt x="20829" y="8640"/>
                      <a:pt x="17743" y="8640"/>
                      <a:pt x="17743" y="8640"/>
                    </a:cubicBezTo>
                    <a:cubicBezTo>
                      <a:pt x="11572" y="12960"/>
                      <a:pt x="11572" y="12960"/>
                      <a:pt x="11572" y="17280"/>
                    </a:cubicBezTo>
                    <a:cubicBezTo>
                      <a:pt x="11572" y="19440"/>
                      <a:pt x="8486" y="19440"/>
                      <a:pt x="8486" y="21600"/>
                    </a:cubicBezTo>
                    <a:cubicBezTo>
                      <a:pt x="8486" y="19440"/>
                      <a:pt x="5400" y="19440"/>
                      <a:pt x="5400" y="19440"/>
                    </a:cubicBezTo>
                    <a:cubicBezTo>
                      <a:pt x="2315" y="15120"/>
                      <a:pt x="11572" y="15120"/>
                      <a:pt x="8486" y="10800"/>
                    </a:cubicBezTo>
                    <a:cubicBezTo>
                      <a:pt x="5400" y="10800"/>
                      <a:pt x="5400" y="8640"/>
                      <a:pt x="2315" y="6480"/>
                    </a:cubicBezTo>
                    <a:cubicBezTo>
                      <a:pt x="-771" y="4320"/>
                      <a:pt x="-771" y="4320"/>
                      <a:pt x="2315" y="216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8904" name="Freeform 594"/>
              <p:cNvSpPr/>
              <p:nvPr/>
            </p:nvSpPr>
            <p:spPr>
              <a:xfrm>
                <a:off x="170431" y="154582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8457" fill="norm" stroke="1" extrusionOk="0">
                    <a:moveTo>
                      <a:pt x="4320" y="1177"/>
                    </a:moveTo>
                    <a:cubicBezTo>
                      <a:pt x="4320" y="1177"/>
                      <a:pt x="4320" y="1177"/>
                      <a:pt x="4320" y="1177"/>
                    </a:cubicBezTo>
                    <a:cubicBezTo>
                      <a:pt x="12960" y="-3143"/>
                      <a:pt x="17280" y="5497"/>
                      <a:pt x="21600" y="9817"/>
                    </a:cubicBezTo>
                    <a:cubicBezTo>
                      <a:pt x="21600" y="9817"/>
                      <a:pt x="21600" y="14137"/>
                      <a:pt x="21600" y="18457"/>
                    </a:cubicBezTo>
                    <a:cubicBezTo>
                      <a:pt x="17280" y="18457"/>
                      <a:pt x="12960" y="18457"/>
                      <a:pt x="12960" y="14137"/>
                    </a:cubicBezTo>
                    <a:cubicBezTo>
                      <a:pt x="8640" y="14137"/>
                      <a:pt x="4320" y="9817"/>
                      <a:pt x="0" y="5497"/>
                    </a:cubicBezTo>
                    <a:cubicBezTo>
                      <a:pt x="0" y="5497"/>
                      <a:pt x="0" y="1177"/>
                      <a:pt x="0" y="1177"/>
                    </a:cubicBezTo>
                    <a:cubicBezTo>
                      <a:pt x="0" y="1177"/>
                      <a:pt x="4320" y="1177"/>
                      <a:pt x="4320" y="1177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8905" name="Freeform 595"/>
              <p:cNvSpPr/>
              <p:nvPr/>
            </p:nvSpPr>
            <p:spPr>
              <a:xfrm>
                <a:off x="171424" y="178150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6868" fill="norm" stroke="1" extrusionOk="0">
                    <a:moveTo>
                      <a:pt x="18000" y="9308"/>
                    </a:moveTo>
                    <a:cubicBezTo>
                      <a:pt x="14400" y="13628"/>
                      <a:pt x="10800" y="13628"/>
                      <a:pt x="7200" y="13628"/>
                    </a:cubicBezTo>
                    <a:cubicBezTo>
                      <a:pt x="3600" y="17948"/>
                      <a:pt x="3600" y="17948"/>
                      <a:pt x="0" y="13628"/>
                    </a:cubicBezTo>
                    <a:cubicBezTo>
                      <a:pt x="0" y="13628"/>
                      <a:pt x="0" y="9308"/>
                      <a:pt x="3600" y="4988"/>
                    </a:cubicBezTo>
                    <a:cubicBezTo>
                      <a:pt x="7200" y="668"/>
                      <a:pt x="14400" y="-3652"/>
                      <a:pt x="18000" y="4988"/>
                    </a:cubicBezTo>
                    <a:cubicBezTo>
                      <a:pt x="21600" y="4988"/>
                      <a:pt x="21600" y="4988"/>
                      <a:pt x="21600" y="4988"/>
                    </a:cubicBezTo>
                    <a:cubicBezTo>
                      <a:pt x="18000" y="9308"/>
                      <a:pt x="18000" y="9308"/>
                      <a:pt x="18000" y="9308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8906" name="Freeform 596"/>
              <p:cNvSpPr/>
              <p:nvPr/>
            </p:nvSpPr>
            <p:spPr>
              <a:xfrm>
                <a:off x="172858" y="135951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4400" y="0"/>
                    </a:moveTo>
                    <a:cubicBezTo>
                      <a:pt x="14400" y="0"/>
                      <a:pt x="14400" y="7200"/>
                      <a:pt x="21600" y="7200"/>
                    </a:cubicBezTo>
                    <a:cubicBezTo>
                      <a:pt x="14400" y="14400"/>
                      <a:pt x="14400" y="21600"/>
                      <a:pt x="7200" y="21600"/>
                    </a:cubicBezTo>
                    <a:cubicBezTo>
                      <a:pt x="7200" y="14400"/>
                      <a:pt x="0" y="7200"/>
                      <a:pt x="0" y="7200"/>
                    </a:cubicBezTo>
                    <a:cubicBezTo>
                      <a:pt x="0" y="0"/>
                      <a:pt x="7200" y="0"/>
                      <a:pt x="144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8907" name="Freeform 597"/>
              <p:cNvSpPr/>
              <p:nvPr/>
            </p:nvSpPr>
            <p:spPr>
              <a:xfrm>
                <a:off x="171170" y="189079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000" h="20506" fill="norm" stroke="1" extrusionOk="0">
                    <a:moveTo>
                      <a:pt x="1800" y="18706"/>
                    </a:moveTo>
                    <a:cubicBezTo>
                      <a:pt x="-600" y="16906"/>
                      <a:pt x="-600" y="15106"/>
                      <a:pt x="1800" y="15106"/>
                    </a:cubicBezTo>
                    <a:cubicBezTo>
                      <a:pt x="4200" y="13306"/>
                      <a:pt x="6600" y="9706"/>
                      <a:pt x="6600" y="7906"/>
                    </a:cubicBezTo>
                    <a:cubicBezTo>
                      <a:pt x="6600" y="4306"/>
                      <a:pt x="6600" y="4306"/>
                      <a:pt x="9000" y="4306"/>
                    </a:cubicBezTo>
                    <a:cubicBezTo>
                      <a:pt x="11400" y="2506"/>
                      <a:pt x="16200" y="2506"/>
                      <a:pt x="18600" y="706"/>
                    </a:cubicBezTo>
                    <a:cubicBezTo>
                      <a:pt x="21000" y="-1094"/>
                      <a:pt x="21000" y="706"/>
                      <a:pt x="21000" y="4306"/>
                    </a:cubicBezTo>
                    <a:cubicBezTo>
                      <a:pt x="21000" y="4306"/>
                      <a:pt x="21000" y="4306"/>
                      <a:pt x="18600" y="6106"/>
                    </a:cubicBezTo>
                    <a:cubicBezTo>
                      <a:pt x="18600" y="7906"/>
                      <a:pt x="18600" y="9706"/>
                      <a:pt x="18600" y="11506"/>
                    </a:cubicBezTo>
                    <a:cubicBezTo>
                      <a:pt x="18600" y="16906"/>
                      <a:pt x="11400" y="18706"/>
                      <a:pt x="6600" y="20506"/>
                    </a:cubicBezTo>
                    <a:cubicBezTo>
                      <a:pt x="4200" y="20506"/>
                      <a:pt x="1800" y="20506"/>
                      <a:pt x="1800" y="18706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8908" name="Freeform 598"/>
              <p:cNvSpPr/>
              <p:nvPr/>
            </p:nvSpPr>
            <p:spPr>
              <a:xfrm>
                <a:off x="171269" y="174399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407" h="20018" fill="norm" stroke="1" extrusionOk="0">
                    <a:moveTo>
                      <a:pt x="18443" y="11918"/>
                    </a:moveTo>
                    <a:cubicBezTo>
                      <a:pt x="18443" y="11918"/>
                      <a:pt x="16480" y="11918"/>
                      <a:pt x="16480" y="11918"/>
                    </a:cubicBezTo>
                    <a:cubicBezTo>
                      <a:pt x="12552" y="9218"/>
                      <a:pt x="8625" y="11918"/>
                      <a:pt x="8625" y="17318"/>
                    </a:cubicBezTo>
                    <a:cubicBezTo>
                      <a:pt x="6662" y="20018"/>
                      <a:pt x="4698" y="20018"/>
                      <a:pt x="4698" y="20018"/>
                    </a:cubicBezTo>
                    <a:cubicBezTo>
                      <a:pt x="771" y="20018"/>
                      <a:pt x="-1193" y="14618"/>
                      <a:pt x="771" y="11918"/>
                    </a:cubicBezTo>
                    <a:cubicBezTo>
                      <a:pt x="771" y="9218"/>
                      <a:pt x="2734" y="6518"/>
                      <a:pt x="4698" y="3818"/>
                    </a:cubicBezTo>
                    <a:cubicBezTo>
                      <a:pt x="6662" y="1118"/>
                      <a:pt x="8625" y="-1582"/>
                      <a:pt x="10589" y="1118"/>
                    </a:cubicBezTo>
                    <a:cubicBezTo>
                      <a:pt x="12552" y="1118"/>
                      <a:pt x="16480" y="1118"/>
                      <a:pt x="18443" y="3818"/>
                    </a:cubicBezTo>
                    <a:cubicBezTo>
                      <a:pt x="20407" y="3818"/>
                      <a:pt x="20407" y="6518"/>
                      <a:pt x="20407" y="9218"/>
                    </a:cubicBezTo>
                    <a:cubicBezTo>
                      <a:pt x="20407" y="9218"/>
                      <a:pt x="20407" y="9218"/>
                      <a:pt x="18443" y="11918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8909" name="Freeform 599"/>
              <p:cNvSpPr/>
              <p:nvPr/>
            </p:nvSpPr>
            <p:spPr>
              <a:xfrm>
                <a:off x="172233" y="165956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000" h="21600" fill="norm" stroke="1" extrusionOk="0">
                    <a:moveTo>
                      <a:pt x="19200" y="14400"/>
                    </a:moveTo>
                    <a:cubicBezTo>
                      <a:pt x="16800" y="14400"/>
                      <a:pt x="14400" y="18000"/>
                      <a:pt x="12000" y="18000"/>
                    </a:cubicBezTo>
                    <a:cubicBezTo>
                      <a:pt x="9600" y="21600"/>
                      <a:pt x="7200" y="18000"/>
                      <a:pt x="4800" y="21600"/>
                    </a:cubicBezTo>
                    <a:cubicBezTo>
                      <a:pt x="4800" y="21600"/>
                      <a:pt x="2400" y="21600"/>
                      <a:pt x="0" y="18000"/>
                    </a:cubicBezTo>
                    <a:cubicBezTo>
                      <a:pt x="0" y="18000"/>
                      <a:pt x="0" y="14400"/>
                      <a:pt x="0" y="10800"/>
                    </a:cubicBezTo>
                    <a:cubicBezTo>
                      <a:pt x="2400" y="3600"/>
                      <a:pt x="4800" y="0"/>
                      <a:pt x="9600" y="0"/>
                    </a:cubicBezTo>
                    <a:cubicBezTo>
                      <a:pt x="12000" y="0"/>
                      <a:pt x="12000" y="0"/>
                      <a:pt x="12000" y="0"/>
                    </a:cubicBezTo>
                    <a:cubicBezTo>
                      <a:pt x="14400" y="0"/>
                      <a:pt x="16800" y="3600"/>
                      <a:pt x="19200" y="3600"/>
                    </a:cubicBezTo>
                    <a:cubicBezTo>
                      <a:pt x="21600" y="7200"/>
                      <a:pt x="21600" y="10800"/>
                      <a:pt x="19200" y="144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8910" name="Freeform 600"/>
              <p:cNvSpPr/>
              <p:nvPr/>
            </p:nvSpPr>
            <p:spPr>
              <a:xfrm>
                <a:off x="174402" y="153160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14400"/>
                    </a:moveTo>
                    <a:cubicBezTo>
                      <a:pt x="21600" y="14400"/>
                      <a:pt x="21600" y="14400"/>
                      <a:pt x="21600" y="21600"/>
                    </a:cubicBezTo>
                    <a:cubicBezTo>
                      <a:pt x="21600" y="21600"/>
                      <a:pt x="21600" y="21600"/>
                      <a:pt x="21600" y="21600"/>
                    </a:cubicBezTo>
                    <a:cubicBezTo>
                      <a:pt x="10800" y="14400"/>
                      <a:pt x="10800" y="14400"/>
                      <a:pt x="0" y="14400"/>
                    </a:cubicBezTo>
                    <a:cubicBezTo>
                      <a:pt x="0" y="14400"/>
                      <a:pt x="0" y="7200"/>
                      <a:pt x="0" y="7200"/>
                    </a:cubicBezTo>
                    <a:cubicBezTo>
                      <a:pt x="0" y="7200"/>
                      <a:pt x="0" y="0"/>
                      <a:pt x="10800" y="0"/>
                    </a:cubicBezTo>
                    <a:cubicBezTo>
                      <a:pt x="10800" y="0"/>
                      <a:pt x="21600" y="0"/>
                      <a:pt x="21600" y="7200"/>
                    </a:cubicBezTo>
                    <a:cubicBezTo>
                      <a:pt x="21600" y="7200"/>
                      <a:pt x="21600" y="7200"/>
                      <a:pt x="21600" y="144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8911" name="Freeform 601"/>
              <p:cNvSpPr/>
              <p:nvPr/>
            </p:nvSpPr>
            <p:spPr>
              <a:xfrm>
                <a:off x="175788" y="154373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1982" h="21600" fill="norm" stroke="1" extrusionOk="0">
                    <a:moveTo>
                      <a:pt x="2982" y="0"/>
                    </a:moveTo>
                    <a:cubicBezTo>
                      <a:pt x="17382" y="21600"/>
                      <a:pt x="10182" y="21600"/>
                      <a:pt x="10182" y="21600"/>
                    </a:cubicBezTo>
                    <a:cubicBezTo>
                      <a:pt x="2982" y="21600"/>
                      <a:pt x="-4218" y="0"/>
                      <a:pt x="298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8912" name="Freeform 602"/>
              <p:cNvSpPr/>
              <p:nvPr/>
            </p:nvSpPr>
            <p:spPr>
              <a:xfrm>
                <a:off x="176498" y="153711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21600"/>
                    </a:moveTo>
                    <a:cubicBezTo>
                      <a:pt x="14400" y="21600"/>
                      <a:pt x="7200" y="21600"/>
                      <a:pt x="0" y="21600"/>
                    </a:cubicBezTo>
                    <a:cubicBezTo>
                      <a:pt x="0" y="0"/>
                      <a:pt x="7200" y="0"/>
                      <a:pt x="7200" y="0"/>
                    </a:cubicBezTo>
                    <a:cubicBezTo>
                      <a:pt x="14400" y="0"/>
                      <a:pt x="14400" y="21600"/>
                      <a:pt x="21600" y="216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8913" name="Freeform 603"/>
              <p:cNvSpPr/>
              <p:nvPr/>
            </p:nvSpPr>
            <p:spPr>
              <a:xfrm>
                <a:off x="175542" y="158785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700" h="21600" fill="norm" stroke="1" extrusionOk="0">
                    <a:moveTo>
                      <a:pt x="7200" y="21600"/>
                    </a:moveTo>
                    <a:cubicBezTo>
                      <a:pt x="7200" y="21600"/>
                      <a:pt x="3600" y="21600"/>
                      <a:pt x="3600" y="18900"/>
                    </a:cubicBezTo>
                    <a:cubicBezTo>
                      <a:pt x="3600" y="16200"/>
                      <a:pt x="0" y="10800"/>
                      <a:pt x="0" y="5400"/>
                    </a:cubicBezTo>
                    <a:cubicBezTo>
                      <a:pt x="0" y="5400"/>
                      <a:pt x="3600" y="2700"/>
                      <a:pt x="3600" y="0"/>
                    </a:cubicBezTo>
                    <a:cubicBezTo>
                      <a:pt x="7200" y="0"/>
                      <a:pt x="14400" y="0"/>
                      <a:pt x="18000" y="2700"/>
                    </a:cubicBezTo>
                    <a:cubicBezTo>
                      <a:pt x="21600" y="5400"/>
                      <a:pt x="21600" y="10800"/>
                      <a:pt x="18000" y="16200"/>
                    </a:cubicBezTo>
                    <a:cubicBezTo>
                      <a:pt x="18000" y="16200"/>
                      <a:pt x="18000" y="18900"/>
                      <a:pt x="14400" y="18900"/>
                    </a:cubicBezTo>
                    <a:cubicBezTo>
                      <a:pt x="14400" y="21600"/>
                      <a:pt x="10800" y="21600"/>
                      <a:pt x="7200" y="216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8914" name="Freeform 604"/>
              <p:cNvSpPr/>
              <p:nvPr/>
            </p:nvSpPr>
            <p:spPr>
              <a:xfrm>
                <a:off x="178484" y="175994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0"/>
                    </a:moveTo>
                    <a:cubicBezTo>
                      <a:pt x="10800" y="0"/>
                      <a:pt x="10800" y="10800"/>
                      <a:pt x="21600" y="10800"/>
                    </a:cubicBezTo>
                    <a:cubicBezTo>
                      <a:pt x="10800" y="10800"/>
                      <a:pt x="10800" y="21600"/>
                      <a:pt x="10800" y="21600"/>
                    </a:cubicBezTo>
                    <a:cubicBezTo>
                      <a:pt x="0" y="21600"/>
                      <a:pt x="0" y="10800"/>
                      <a:pt x="0" y="10800"/>
                    </a:cubicBezTo>
                    <a:cubicBezTo>
                      <a:pt x="0" y="1080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8915" name="Freeform 605"/>
              <p:cNvSpPr/>
              <p:nvPr/>
            </p:nvSpPr>
            <p:spPr>
              <a:xfrm>
                <a:off x="178263" y="162938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8256" fill="norm" stroke="1" extrusionOk="0">
                    <a:moveTo>
                      <a:pt x="21600" y="8691"/>
                    </a:moveTo>
                    <a:cubicBezTo>
                      <a:pt x="21600" y="8691"/>
                      <a:pt x="14400" y="12291"/>
                      <a:pt x="14400" y="12291"/>
                    </a:cubicBezTo>
                    <a:cubicBezTo>
                      <a:pt x="14400" y="19491"/>
                      <a:pt x="14400" y="19491"/>
                      <a:pt x="7200" y="15891"/>
                    </a:cubicBezTo>
                    <a:cubicBezTo>
                      <a:pt x="0" y="15891"/>
                      <a:pt x="0" y="15891"/>
                      <a:pt x="0" y="12291"/>
                    </a:cubicBezTo>
                    <a:cubicBezTo>
                      <a:pt x="0" y="8691"/>
                      <a:pt x="0" y="5091"/>
                      <a:pt x="7200" y="5091"/>
                    </a:cubicBezTo>
                    <a:cubicBezTo>
                      <a:pt x="7200" y="1491"/>
                      <a:pt x="14400" y="-2109"/>
                      <a:pt x="14400" y="1491"/>
                    </a:cubicBezTo>
                    <a:cubicBezTo>
                      <a:pt x="21600" y="1491"/>
                      <a:pt x="21600" y="5091"/>
                      <a:pt x="21600" y="869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8916" name="Freeform 606"/>
              <p:cNvSpPr/>
              <p:nvPr/>
            </p:nvSpPr>
            <p:spPr>
              <a:xfrm>
                <a:off x="178484" y="183054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7200" y="7200"/>
                    </a:moveTo>
                    <a:cubicBezTo>
                      <a:pt x="7200" y="3600"/>
                      <a:pt x="7200" y="3600"/>
                      <a:pt x="7200" y="3600"/>
                    </a:cubicBezTo>
                    <a:cubicBezTo>
                      <a:pt x="10800" y="0"/>
                      <a:pt x="14400" y="0"/>
                      <a:pt x="14400" y="0"/>
                    </a:cubicBezTo>
                    <a:cubicBezTo>
                      <a:pt x="18000" y="0"/>
                      <a:pt x="18000" y="3600"/>
                      <a:pt x="21600" y="7200"/>
                    </a:cubicBezTo>
                    <a:cubicBezTo>
                      <a:pt x="21600" y="10800"/>
                      <a:pt x="18000" y="14400"/>
                      <a:pt x="18000" y="14400"/>
                    </a:cubicBezTo>
                    <a:cubicBezTo>
                      <a:pt x="10800" y="18000"/>
                      <a:pt x="7200" y="21600"/>
                      <a:pt x="0" y="21600"/>
                    </a:cubicBezTo>
                    <a:cubicBezTo>
                      <a:pt x="0" y="18000"/>
                      <a:pt x="0" y="10800"/>
                      <a:pt x="7200" y="72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8917" name="Freeform 607"/>
              <p:cNvSpPr/>
              <p:nvPr/>
            </p:nvSpPr>
            <p:spPr>
              <a:xfrm>
                <a:off x="180249" y="193644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10800"/>
                    </a:moveTo>
                    <a:cubicBezTo>
                      <a:pt x="21600" y="10800"/>
                      <a:pt x="10800" y="10800"/>
                      <a:pt x="10800" y="21600"/>
                    </a:cubicBezTo>
                    <a:cubicBezTo>
                      <a:pt x="0" y="10800"/>
                      <a:pt x="0" y="10800"/>
                      <a:pt x="0" y="0"/>
                    </a:cubicBezTo>
                    <a:cubicBezTo>
                      <a:pt x="0" y="0"/>
                      <a:pt x="10800" y="0"/>
                      <a:pt x="10800" y="0"/>
                    </a:cubicBezTo>
                    <a:cubicBezTo>
                      <a:pt x="10800" y="0"/>
                      <a:pt x="10800" y="0"/>
                      <a:pt x="21600" y="108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8918" name="Freeform 608"/>
              <p:cNvSpPr/>
              <p:nvPr/>
            </p:nvSpPr>
            <p:spPr>
              <a:xfrm>
                <a:off x="179697" y="187108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8900" fill="norm" stroke="1" extrusionOk="0">
                    <a:moveTo>
                      <a:pt x="21600" y="18900"/>
                    </a:moveTo>
                    <a:cubicBezTo>
                      <a:pt x="21600" y="18900"/>
                      <a:pt x="16200" y="18900"/>
                      <a:pt x="16200" y="18900"/>
                    </a:cubicBezTo>
                    <a:cubicBezTo>
                      <a:pt x="16200" y="18900"/>
                      <a:pt x="16200" y="18900"/>
                      <a:pt x="10800" y="18900"/>
                    </a:cubicBezTo>
                    <a:cubicBezTo>
                      <a:pt x="5400" y="14580"/>
                      <a:pt x="5400" y="5940"/>
                      <a:pt x="0" y="1620"/>
                    </a:cubicBezTo>
                    <a:cubicBezTo>
                      <a:pt x="0" y="1620"/>
                      <a:pt x="5400" y="1620"/>
                      <a:pt x="5400" y="1620"/>
                    </a:cubicBezTo>
                    <a:cubicBezTo>
                      <a:pt x="16200" y="-2700"/>
                      <a:pt x="21600" y="1620"/>
                      <a:pt x="21600" y="14580"/>
                    </a:cubicBezTo>
                    <a:cubicBezTo>
                      <a:pt x="21600" y="14580"/>
                      <a:pt x="21600" y="14580"/>
                      <a:pt x="21600" y="189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8919" name="Freeform 609"/>
              <p:cNvSpPr/>
              <p:nvPr/>
            </p:nvSpPr>
            <p:spPr>
              <a:xfrm>
                <a:off x="181867" y="165073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800" h="21600" fill="norm" stroke="1" extrusionOk="0">
                    <a:moveTo>
                      <a:pt x="5400" y="21600"/>
                    </a:moveTo>
                    <a:cubicBezTo>
                      <a:pt x="-1800" y="21600"/>
                      <a:pt x="-1800" y="14400"/>
                      <a:pt x="5400" y="7200"/>
                    </a:cubicBezTo>
                    <a:cubicBezTo>
                      <a:pt x="5400" y="7200"/>
                      <a:pt x="5400" y="7200"/>
                      <a:pt x="5400" y="0"/>
                    </a:cubicBezTo>
                    <a:cubicBezTo>
                      <a:pt x="12600" y="7200"/>
                      <a:pt x="12600" y="7200"/>
                      <a:pt x="19800" y="14400"/>
                    </a:cubicBezTo>
                    <a:cubicBezTo>
                      <a:pt x="12600" y="14400"/>
                      <a:pt x="12600" y="21600"/>
                      <a:pt x="5400" y="216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8920" name="Freeform 610"/>
              <p:cNvSpPr/>
              <p:nvPr/>
            </p:nvSpPr>
            <p:spPr>
              <a:xfrm>
                <a:off x="182175" y="191659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8437" h="21600" fill="norm" stroke="1" extrusionOk="0">
                    <a:moveTo>
                      <a:pt x="7637" y="0"/>
                    </a:moveTo>
                    <a:cubicBezTo>
                      <a:pt x="7637" y="0"/>
                      <a:pt x="13037" y="0"/>
                      <a:pt x="18437" y="0"/>
                    </a:cubicBezTo>
                    <a:cubicBezTo>
                      <a:pt x="13037" y="21600"/>
                      <a:pt x="7637" y="21600"/>
                      <a:pt x="7637" y="21600"/>
                    </a:cubicBezTo>
                    <a:cubicBezTo>
                      <a:pt x="2237" y="21600"/>
                      <a:pt x="-3163" y="21600"/>
                      <a:pt x="2237" y="0"/>
                    </a:cubicBezTo>
                    <a:cubicBezTo>
                      <a:pt x="2237" y="0"/>
                      <a:pt x="2237" y="0"/>
                      <a:pt x="763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8921" name="Freeform 611"/>
              <p:cNvSpPr/>
              <p:nvPr/>
            </p:nvSpPr>
            <p:spPr>
              <a:xfrm>
                <a:off x="183049" y="174229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546" h="21600" fill="norm" stroke="1" extrusionOk="0">
                    <a:moveTo>
                      <a:pt x="14400" y="10800"/>
                    </a:moveTo>
                    <a:cubicBezTo>
                      <a:pt x="16200" y="14850"/>
                      <a:pt x="10800" y="17550"/>
                      <a:pt x="9000" y="20250"/>
                    </a:cubicBezTo>
                    <a:cubicBezTo>
                      <a:pt x="9000" y="20250"/>
                      <a:pt x="9000" y="21600"/>
                      <a:pt x="7200" y="21600"/>
                    </a:cubicBezTo>
                    <a:cubicBezTo>
                      <a:pt x="7200" y="20250"/>
                      <a:pt x="5400" y="20250"/>
                      <a:pt x="5400" y="18900"/>
                    </a:cubicBezTo>
                    <a:cubicBezTo>
                      <a:pt x="3600" y="18900"/>
                      <a:pt x="3600" y="17550"/>
                      <a:pt x="5400" y="17550"/>
                    </a:cubicBezTo>
                    <a:cubicBezTo>
                      <a:pt x="5400" y="14850"/>
                      <a:pt x="5400" y="12150"/>
                      <a:pt x="1800" y="10800"/>
                    </a:cubicBezTo>
                    <a:cubicBezTo>
                      <a:pt x="0" y="10800"/>
                      <a:pt x="0" y="9450"/>
                      <a:pt x="0" y="8100"/>
                    </a:cubicBezTo>
                    <a:cubicBezTo>
                      <a:pt x="1800" y="5400"/>
                      <a:pt x="0" y="2700"/>
                      <a:pt x="3600" y="1350"/>
                    </a:cubicBezTo>
                    <a:cubicBezTo>
                      <a:pt x="3600" y="0"/>
                      <a:pt x="5400" y="0"/>
                      <a:pt x="7200" y="0"/>
                    </a:cubicBezTo>
                    <a:cubicBezTo>
                      <a:pt x="9000" y="0"/>
                      <a:pt x="10800" y="0"/>
                      <a:pt x="10800" y="2700"/>
                    </a:cubicBezTo>
                    <a:cubicBezTo>
                      <a:pt x="10800" y="2700"/>
                      <a:pt x="10800" y="4050"/>
                      <a:pt x="10800" y="4050"/>
                    </a:cubicBezTo>
                    <a:cubicBezTo>
                      <a:pt x="10800" y="6750"/>
                      <a:pt x="12600" y="8100"/>
                      <a:pt x="16200" y="6750"/>
                    </a:cubicBezTo>
                    <a:cubicBezTo>
                      <a:pt x="16200" y="5400"/>
                      <a:pt x="18000" y="5400"/>
                      <a:pt x="18000" y="5400"/>
                    </a:cubicBezTo>
                    <a:cubicBezTo>
                      <a:pt x="19800" y="5400"/>
                      <a:pt x="19800" y="5400"/>
                      <a:pt x="19800" y="5400"/>
                    </a:cubicBezTo>
                    <a:cubicBezTo>
                      <a:pt x="21600" y="8100"/>
                      <a:pt x="19800" y="8100"/>
                      <a:pt x="18000" y="8100"/>
                    </a:cubicBezTo>
                    <a:cubicBezTo>
                      <a:pt x="16200" y="8100"/>
                      <a:pt x="14400" y="9450"/>
                      <a:pt x="14400" y="108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8922" name="Freeform 612"/>
              <p:cNvSpPr/>
              <p:nvPr/>
            </p:nvSpPr>
            <p:spPr>
              <a:xfrm>
                <a:off x="190618" y="189562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2960" y="5400"/>
                    </a:moveTo>
                    <a:cubicBezTo>
                      <a:pt x="17280" y="5400"/>
                      <a:pt x="17280" y="10800"/>
                      <a:pt x="17280" y="10800"/>
                    </a:cubicBezTo>
                    <a:cubicBezTo>
                      <a:pt x="17280" y="10800"/>
                      <a:pt x="21600" y="16200"/>
                      <a:pt x="21600" y="16200"/>
                    </a:cubicBezTo>
                    <a:cubicBezTo>
                      <a:pt x="17280" y="16200"/>
                      <a:pt x="17280" y="21600"/>
                      <a:pt x="17280" y="21600"/>
                    </a:cubicBezTo>
                    <a:cubicBezTo>
                      <a:pt x="12960" y="21600"/>
                      <a:pt x="12960" y="21600"/>
                      <a:pt x="8640" y="21600"/>
                    </a:cubicBezTo>
                    <a:cubicBezTo>
                      <a:pt x="8640" y="21600"/>
                      <a:pt x="8640" y="21600"/>
                      <a:pt x="4320" y="21600"/>
                    </a:cubicBezTo>
                    <a:cubicBezTo>
                      <a:pt x="4320" y="16200"/>
                      <a:pt x="4320" y="16200"/>
                      <a:pt x="0" y="16200"/>
                    </a:cubicBezTo>
                    <a:cubicBezTo>
                      <a:pt x="0" y="10800"/>
                      <a:pt x="4320" y="5400"/>
                      <a:pt x="8640" y="0"/>
                    </a:cubicBezTo>
                    <a:cubicBezTo>
                      <a:pt x="8640" y="0"/>
                      <a:pt x="12960" y="5400"/>
                      <a:pt x="12960" y="54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8923" name="Freeform 613"/>
              <p:cNvSpPr/>
              <p:nvPr/>
            </p:nvSpPr>
            <p:spPr>
              <a:xfrm>
                <a:off x="194148" y="197836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10800"/>
                    </a:moveTo>
                    <a:cubicBezTo>
                      <a:pt x="0" y="10800"/>
                      <a:pt x="0" y="0"/>
                      <a:pt x="21600" y="0"/>
                    </a:cubicBezTo>
                    <a:cubicBezTo>
                      <a:pt x="21600" y="0"/>
                      <a:pt x="21600" y="10800"/>
                      <a:pt x="21600" y="10800"/>
                    </a:cubicBezTo>
                    <a:cubicBezTo>
                      <a:pt x="21600" y="10800"/>
                      <a:pt x="21600" y="10800"/>
                      <a:pt x="0" y="21600"/>
                    </a:cubicBezTo>
                    <a:cubicBezTo>
                      <a:pt x="0" y="21600"/>
                      <a:pt x="0" y="10800"/>
                      <a:pt x="0" y="108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8924" name="Freeform 614"/>
              <p:cNvSpPr/>
              <p:nvPr/>
            </p:nvSpPr>
            <p:spPr>
              <a:xfrm>
                <a:off x="156373" y="205067"/>
                <a:ext cx="55598" cy="7909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510" fill="norm" stroke="1" extrusionOk="0">
                    <a:moveTo>
                      <a:pt x="21140" y="21188"/>
                    </a:moveTo>
                    <a:cubicBezTo>
                      <a:pt x="21370" y="21349"/>
                      <a:pt x="21370" y="21349"/>
                      <a:pt x="21600" y="21510"/>
                    </a:cubicBezTo>
                    <a:cubicBezTo>
                      <a:pt x="4366" y="21510"/>
                      <a:pt x="4366" y="21510"/>
                      <a:pt x="4366" y="21510"/>
                    </a:cubicBezTo>
                    <a:cubicBezTo>
                      <a:pt x="4366" y="21510"/>
                      <a:pt x="4366" y="21510"/>
                      <a:pt x="4366" y="21349"/>
                    </a:cubicBezTo>
                    <a:cubicBezTo>
                      <a:pt x="4596" y="21188"/>
                      <a:pt x="4596" y="21188"/>
                      <a:pt x="4366" y="21188"/>
                    </a:cubicBezTo>
                    <a:cubicBezTo>
                      <a:pt x="3217" y="21188"/>
                      <a:pt x="2298" y="21188"/>
                      <a:pt x="1149" y="21188"/>
                    </a:cubicBezTo>
                    <a:cubicBezTo>
                      <a:pt x="919" y="21188"/>
                      <a:pt x="460" y="21188"/>
                      <a:pt x="0" y="21188"/>
                    </a:cubicBezTo>
                    <a:cubicBezTo>
                      <a:pt x="230" y="20865"/>
                      <a:pt x="460" y="20543"/>
                      <a:pt x="689" y="20220"/>
                    </a:cubicBezTo>
                    <a:cubicBezTo>
                      <a:pt x="689" y="20220"/>
                      <a:pt x="689" y="20220"/>
                      <a:pt x="689" y="20220"/>
                    </a:cubicBezTo>
                    <a:cubicBezTo>
                      <a:pt x="2298" y="18931"/>
                      <a:pt x="3906" y="17641"/>
                      <a:pt x="4826" y="15868"/>
                    </a:cubicBezTo>
                    <a:cubicBezTo>
                      <a:pt x="4826" y="15546"/>
                      <a:pt x="5285" y="15385"/>
                      <a:pt x="5745" y="15223"/>
                    </a:cubicBezTo>
                    <a:cubicBezTo>
                      <a:pt x="5745" y="15062"/>
                      <a:pt x="5745" y="14901"/>
                      <a:pt x="5745" y="14901"/>
                    </a:cubicBezTo>
                    <a:cubicBezTo>
                      <a:pt x="5285" y="14901"/>
                      <a:pt x="4826" y="14579"/>
                      <a:pt x="4366" y="14901"/>
                    </a:cubicBezTo>
                    <a:cubicBezTo>
                      <a:pt x="4136" y="14901"/>
                      <a:pt x="4136" y="14901"/>
                      <a:pt x="3906" y="14901"/>
                    </a:cubicBezTo>
                    <a:cubicBezTo>
                      <a:pt x="3447" y="14901"/>
                      <a:pt x="2987" y="14901"/>
                      <a:pt x="2298" y="15223"/>
                    </a:cubicBezTo>
                    <a:cubicBezTo>
                      <a:pt x="2298" y="15223"/>
                      <a:pt x="2068" y="15223"/>
                      <a:pt x="1838" y="15223"/>
                    </a:cubicBezTo>
                    <a:cubicBezTo>
                      <a:pt x="1609" y="15062"/>
                      <a:pt x="1379" y="15062"/>
                      <a:pt x="1149" y="14901"/>
                    </a:cubicBezTo>
                    <a:cubicBezTo>
                      <a:pt x="919" y="14740"/>
                      <a:pt x="1379" y="14579"/>
                      <a:pt x="1609" y="14417"/>
                    </a:cubicBezTo>
                    <a:cubicBezTo>
                      <a:pt x="1609" y="14256"/>
                      <a:pt x="1838" y="13934"/>
                      <a:pt x="2068" y="13773"/>
                    </a:cubicBezTo>
                    <a:cubicBezTo>
                      <a:pt x="2757" y="13450"/>
                      <a:pt x="3217" y="12806"/>
                      <a:pt x="3677" y="12322"/>
                    </a:cubicBezTo>
                    <a:cubicBezTo>
                      <a:pt x="4596" y="11677"/>
                      <a:pt x="5055" y="10871"/>
                      <a:pt x="5745" y="10065"/>
                    </a:cubicBezTo>
                    <a:cubicBezTo>
                      <a:pt x="5974" y="9743"/>
                      <a:pt x="6434" y="9582"/>
                      <a:pt x="6204" y="9259"/>
                    </a:cubicBezTo>
                    <a:cubicBezTo>
                      <a:pt x="5745" y="9098"/>
                      <a:pt x="5515" y="9098"/>
                      <a:pt x="5055" y="9098"/>
                    </a:cubicBezTo>
                    <a:cubicBezTo>
                      <a:pt x="4826" y="9098"/>
                      <a:pt x="4826" y="9259"/>
                      <a:pt x="4596" y="9259"/>
                    </a:cubicBezTo>
                    <a:cubicBezTo>
                      <a:pt x="4136" y="9098"/>
                      <a:pt x="3677" y="9582"/>
                      <a:pt x="2987" y="9259"/>
                    </a:cubicBezTo>
                    <a:cubicBezTo>
                      <a:pt x="2757" y="9098"/>
                      <a:pt x="2528" y="9259"/>
                      <a:pt x="2298" y="9259"/>
                    </a:cubicBezTo>
                    <a:cubicBezTo>
                      <a:pt x="2528" y="9098"/>
                      <a:pt x="2757" y="8937"/>
                      <a:pt x="2757" y="8776"/>
                    </a:cubicBezTo>
                    <a:cubicBezTo>
                      <a:pt x="2757" y="8776"/>
                      <a:pt x="2757" y="8614"/>
                      <a:pt x="2757" y="8614"/>
                    </a:cubicBezTo>
                    <a:cubicBezTo>
                      <a:pt x="3447" y="7970"/>
                      <a:pt x="4136" y="7164"/>
                      <a:pt x="4826" y="6358"/>
                    </a:cubicBezTo>
                    <a:cubicBezTo>
                      <a:pt x="5285" y="5874"/>
                      <a:pt x="5974" y="5229"/>
                      <a:pt x="6204" y="4585"/>
                    </a:cubicBezTo>
                    <a:cubicBezTo>
                      <a:pt x="6664" y="4262"/>
                      <a:pt x="6894" y="3779"/>
                      <a:pt x="7353" y="3456"/>
                    </a:cubicBezTo>
                    <a:cubicBezTo>
                      <a:pt x="8043" y="2811"/>
                      <a:pt x="8732" y="2006"/>
                      <a:pt x="9421" y="1200"/>
                    </a:cubicBezTo>
                    <a:cubicBezTo>
                      <a:pt x="9651" y="1038"/>
                      <a:pt x="9651" y="716"/>
                      <a:pt x="9881" y="555"/>
                    </a:cubicBezTo>
                    <a:cubicBezTo>
                      <a:pt x="10111" y="555"/>
                      <a:pt x="10111" y="232"/>
                      <a:pt x="10340" y="71"/>
                    </a:cubicBezTo>
                    <a:cubicBezTo>
                      <a:pt x="10340" y="71"/>
                      <a:pt x="10570" y="-90"/>
                      <a:pt x="10570" y="71"/>
                    </a:cubicBezTo>
                    <a:cubicBezTo>
                      <a:pt x="10570" y="232"/>
                      <a:pt x="10800" y="232"/>
                      <a:pt x="10800" y="232"/>
                    </a:cubicBezTo>
                    <a:cubicBezTo>
                      <a:pt x="11030" y="555"/>
                      <a:pt x="11030" y="877"/>
                      <a:pt x="11260" y="1038"/>
                    </a:cubicBezTo>
                    <a:cubicBezTo>
                      <a:pt x="12179" y="1844"/>
                      <a:pt x="13098" y="2650"/>
                      <a:pt x="13557" y="3617"/>
                    </a:cubicBezTo>
                    <a:cubicBezTo>
                      <a:pt x="13787" y="3940"/>
                      <a:pt x="14247" y="4423"/>
                      <a:pt x="14706" y="4746"/>
                    </a:cubicBezTo>
                    <a:cubicBezTo>
                      <a:pt x="15396" y="5713"/>
                      <a:pt x="16315" y="6519"/>
                      <a:pt x="17004" y="7486"/>
                    </a:cubicBezTo>
                    <a:cubicBezTo>
                      <a:pt x="17234" y="7809"/>
                      <a:pt x="17464" y="8292"/>
                      <a:pt x="17694" y="8614"/>
                    </a:cubicBezTo>
                    <a:cubicBezTo>
                      <a:pt x="17923" y="8776"/>
                      <a:pt x="18153" y="8776"/>
                      <a:pt x="18153" y="8937"/>
                    </a:cubicBezTo>
                    <a:cubicBezTo>
                      <a:pt x="17923" y="8937"/>
                      <a:pt x="17694" y="8937"/>
                      <a:pt x="17464" y="8937"/>
                    </a:cubicBezTo>
                    <a:cubicBezTo>
                      <a:pt x="17004" y="8937"/>
                      <a:pt x="16545" y="8937"/>
                      <a:pt x="15855" y="8937"/>
                    </a:cubicBezTo>
                    <a:cubicBezTo>
                      <a:pt x="15166" y="8937"/>
                      <a:pt x="14477" y="9098"/>
                      <a:pt x="13557" y="9259"/>
                    </a:cubicBezTo>
                    <a:cubicBezTo>
                      <a:pt x="13328" y="9259"/>
                      <a:pt x="13328" y="9582"/>
                      <a:pt x="13557" y="9582"/>
                    </a:cubicBezTo>
                    <a:cubicBezTo>
                      <a:pt x="13557" y="9743"/>
                      <a:pt x="13787" y="9743"/>
                      <a:pt x="13787" y="9904"/>
                    </a:cubicBezTo>
                    <a:cubicBezTo>
                      <a:pt x="14477" y="10549"/>
                      <a:pt x="15166" y="11355"/>
                      <a:pt x="15855" y="12000"/>
                    </a:cubicBezTo>
                    <a:cubicBezTo>
                      <a:pt x="16545" y="12644"/>
                      <a:pt x="17004" y="13289"/>
                      <a:pt x="17694" y="13773"/>
                    </a:cubicBezTo>
                    <a:cubicBezTo>
                      <a:pt x="17923" y="14095"/>
                      <a:pt x="18383" y="14579"/>
                      <a:pt x="18613" y="14901"/>
                    </a:cubicBezTo>
                    <a:cubicBezTo>
                      <a:pt x="18843" y="15062"/>
                      <a:pt x="19072" y="15223"/>
                      <a:pt x="19072" y="15385"/>
                    </a:cubicBezTo>
                    <a:cubicBezTo>
                      <a:pt x="18843" y="15385"/>
                      <a:pt x="18613" y="15546"/>
                      <a:pt x="18153" y="15546"/>
                    </a:cubicBezTo>
                    <a:cubicBezTo>
                      <a:pt x="18153" y="15546"/>
                      <a:pt x="17923" y="15385"/>
                      <a:pt x="17923" y="15385"/>
                    </a:cubicBezTo>
                    <a:cubicBezTo>
                      <a:pt x="17234" y="15223"/>
                      <a:pt x="16545" y="15223"/>
                      <a:pt x="15626" y="15062"/>
                    </a:cubicBezTo>
                    <a:cubicBezTo>
                      <a:pt x="15626" y="15062"/>
                      <a:pt x="15166" y="15062"/>
                      <a:pt x="14936" y="15062"/>
                    </a:cubicBezTo>
                    <a:cubicBezTo>
                      <a:pt x="14936" y="15062"/>
                      <a:pt x="14706" y="15385"/>
                      <a:pt x="14706" y="15385"/>
                    </a:cubicBezTo>
                    <a:cubicBezTo>
                      <a:pt x="14936" y="15707"/>
                      <a:pt x="15166" y="16029"/>
                      <a:pt x="15626" y="16191"/>
                    </a:cubicBezTo>
                    <a:cubicBezTo>
                      <a:pt x="15855" y="16352"/>
                      <a:pt x="15855" y="16513"/>
                      <a:pt x="16085" y="16513"/>
                    </a:cubicBezTo>
                    <a:cubicBezTo>
                      <a:pt x="16315" y="16674"/>
                      <a:pt x="16315" y="16835"/>
                      <a:pt x="16545" y="16997"/>
                    </a:cubicBezTo>
                    <a:cubicBezTo>
                      <a:pt x="17004" y="17480"/>
                      <a:pt x="17464" y="17803"/>
                      <a:pt x="17923" y="18286"/>
                    </a:cubicBezTo>
                    <a:cubicBezTo>
                      <a:pt x="18383" y="19092"/>
                      <a:pt x="19072" y="19737"/>
                      <a:pt x="19991" y="20382"/>
                    </a:cubicBezTo>
                    <a:cubicBezTo>
                      <a:pt x="20221" y="20382"/>
                      <a:pt x="20451" y="20543"/>
                      <a:pt x="20681" y="20704"/>
                    </a:cubicBezTo>
                    <a:cubicBezTo>
                      <a:pt x="20911" y="20865"/>
                      <a:pt x="20911" y="21026"/>
                      <a:pt x="21140" y="21188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8925" name="Freeform 615"/>
              <p:cNvSpPr/>
              <p:nvPr/>
            </p:nvSpPr>
            <p:spPr>
              <a:xfrm>
                <a:off x="230148" y="214867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520" h="18437" fill="norm" stroke="1" extrusionOk="0">
                    <a:moveTo>
                      <a:pt x="17280" y="0"/>
                    </a:moveTo>
                    <a:cubicBezTo>
                      <a:pt x="21600" y="5400"/>
                      <a:pt x="21600" y="5400"/>
                      <a:pt x="17280" y="10800"/>
                    </a:cubicBezTo>
                    <a:cubicBezTo>
                      <a:pt x="12960" y="16200"/>
                      <a:pt x="12960" y="21600"/>
                      <a:pt x="4320" y="16200"/>
                    </a:cubicBezTo>
                    <a:cubicBezTo>
                      <a:pt x="4320" y="16200"/>
                      <a:pt x="0" y="16200"/>
                      <a:pt x="0" y="16200"/>
                    </a:cubicBezTo>
                    <a:cubicBezTo>
                      <a:pt x="0" y="10800"/>
                      <a:pt x="0" y="10800"/>
                      <a:pt x="0" y="5400"/>
                    </a:cubicBezTo>
                    <a:cubicBezTo>
                      <a:pt x="4320" y="0"/>
                      <a:pt x="8640" y="0"/>
                      <a:pt x="1728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8926" name="Freeform 616"/>
              <p:cNvSpPr/>
              <p:nvPr/>
            </p:nvSpPr>
            <p:spPr>
              <a:xfrm>
                <a:off x="237721" y="206109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0800" y="21600"/>
                    </a:moveTo>
                    <a:cubicBezTo>
                      <a:pt x="0" y="21600"/>
                      <a:pt x="0" y="10800"/>
                      <a:pt x="0" y="10800"/>
                    </a:cubicBezTo>
                    <a:cubicBezTo>
                      <a:pt x="0" y="10800"/>
                      <a:pt x="0" y="0"/>
                      <a:pt x="0" y="0"/>
                    </a:cubicBezTo>
                    <a:cubicBezTo>
                      <a:pt x="10800" y="0"/>
                      <a:pt x="10800" y="0"/>
                      <a:pt x="21600" y="10800"/>
                    </a:cubicBezTo>
                    <a:cubicBezTo>
                      <a:pt x="10800" y="10800"/>
                      <a:pt x="10800" y="21600"/>
                      <a:pt x="10800" y="216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8927" name="Freeform 617"/>
              <p:cNvSpPr/>
              <p:nvPr/>
            </p:nvSpPr>
            <p:spPr>
              <a:xfrm>
                <a:off x="211015" y="232684"/>
                <a:ext cx="34712" cy="5147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08" h="21538" fill="norm" stroke="1" extrusionOk="0">
                    <a:moveTo>
                      <a:pt x="21142" y="17566"/>
                    </a:moveTo>
                    <a:cubicBezTo>
                      <a:pt x="21508" y="17566"/>
                      <a:pt x="21508" y="17566"/>
                      <a:pt x="21508" y="17566"/>
                    </a:cubicBezTo>
                    <a:cubicBezTo>
                      <a:pt x="21142" y="17814"/>
                      <a:pt x="21142" y="17814"/>
                      <a:pt x="21142" y="17814"/>
                    </a:cubicBezTo>
                    <a:cubicBezTo>
                      <a:pt x="20776" y="17566"/>
                      <a:pt x="20410" y="17566"/>
                      <a:pt x="20410" y="17566"/>
                    </a:cubicBezTo>
                    <a:cubicBezTo>
                      <a:pt x="18945" y="17566"/>
                      <a:pt x="17847" y="17317"/>
                      <a:pt x="16749" y="17069"/>
                    </a:cubicBezTo>
                    <a:cubicBezTo>
                      <a:pt x="16383" y="17069"/>
                      <a:pt x="16383" y="17069"/>
                      <a:pt x="16383" y="17069"/>
                    </a:cubicBezTo>
                    <a:cubicBezTo>
                      <a:pt x="16016" y="17317"/>
                      <a:pt x="16016" y="17566"/>
                      <a:pt x="16383" y="17814"/>
                    </a:cubicBezTo>
                    <a:cubicBezTo>
                      <a:pt x="17115" y="18310"/>
                      <a:pt x="17481" y="18807"/>
                      <a:pt x="17847" y="19055"/>
                    </a:cubicBezTo>
                    <a:cubicBezTo>
                      <a:pt x="18213" y="19304"/>
                      <a:pt x="18945" y="19552"/>
                      <a:pt x="18945" y="19800"/>
                    </a:cubicBezTo>
                    <a:cubicBezTo>
                      <a:pt x="19677" y="20297"/>
                      <a:pt x="20044" y="21041"/>
                      <a:pt x="20410" y="21538"/>
                    </a:cubicBezTo>
                    <a:cubicBezTo>
                      <a:pt x="1372" y="21538"/>
                      <a:pt x="1372" y="21538"/>
                      <a:pt x="1372" y="21538"/>
                    </a:cubicBezTo>
                    <a:cubicBezTo>
                      <a:pt x="2105" y="21041"/>
                      <a:pt x="2471" y="20545"/>
                      <a:pt x="2837" y="20048"/>
                    </a:cubicBezTo>
                    <a:cubicBezTo>
                      <a:pt x="3203" y="19552"/>
                      <a:pt x="3935" y="19304"/>
                      <a:pt x="3935" y="18559"/>
                    </a:cubicBezTo>
                    <a:cubicBezTo>
                      <a:pt x="3935" y="18559"/>
                      <a:pt x="4301" y="18062"/>
                      <a:pt x="4301" y="18062"/>
                    </a:cubicBezTo>
                    <a:cubicBezTo>
                      <a:pt x="5033" y="18310"/>
                      <a:pt x="5033" y="17814"/>
                      <a:pt x="5400" y="17317"/>
                    </a:cubicBezTo>
                    <a:cubicBezTo>
                      <a:pt x="5766" y="17317"/>
                      <a:pt x="5400" y="16821"/>
                      <a:pt x="5033" y="16821"/>
                    </a:cubicBezTo>
                    <a:cubicBezTo>
                      <a:pt x="4301" y="16821"/>
                      <a:pt x="3569" y="16821"/>
                      <a:pt x="2837" y="16821"/>
                    </a:cubicBezTo>
                    <a:cubicBezTo>
                      <a:pt x="2837" y="16821"/>
                      <a:pt x="2471" y="17069"/>
                      <a:pt x="2105" y="17069"/>
                    </a:cubicBezTo>
                    <a:cubicBezTo>
                      <a:pt x="1372" y="17317"/>
                      <a:pt x="1372" y="17317"/>
                      <a:pt x="274" y="17069"/>
                    </a:cubicBezTo>
                    <a:cubicBezTo>
                      <a:pt x="-92" y="17069"/>
                      <a:pt x="-92" y="17069"/>
                      <a:pt x="274" y="16821"/>
                    </a:cubicBezTo>
                    <a:cubicBezTo>
                      <a:pt x="640" y="16572"/>
                      <a:pt x="640" y="16324"/>
                      <a:pt x="1006" y="16076"/>
                    </a:cubicBezTo>
                    <a:cubicBezTo>
                      <a:pt x="1372" y="16076"/>
                      <a:pt x="1372" y="15579"/>
                      <a:pt x="1739" y="15331"/>
                    </a:cubicBezTo>
                    <a:cubicBezTo>
                      <a:pt x="3203" y="14090"/>
                      <a:pt x="4667" y="12352"/>
                      <a:pt x="5766" y="10862"/>
                    </a:cubicBezTo>
                    <a:cubicBezTo>
                      <a:pt x="6132" y="10366"/>
                      <a:pt x="6132" y="10117"/>
                      <a:pt x="5400" y="10117"/>
                    </a:cubicBezTo>
                    <a:cubicBezTo>
                      <a:pt x="5033" y="10117"/>
                      <a:pt x="4667" y="10117"/>
                      <a:pt x="4667" y="10117"/>
                    </a:cubicBezTo>
                    <a:cubicBezTo>
                      <a:pt x="3569" y="10614"/>
                      <a:pt x="2471" y="10366"/>
                      <a:pt x="1739" y="10366"/>
                    </a:cubicBezTo>
                    <a:cubicBezTo>
                      <a:pt x="1372" y="10366"/>
                      <a:pt x="1372" y="10366"/>
                      <a:pt x="1372" y="10117"/>
                    </a:cubicBezTo>
                    <a:cubicBezTo>
                      <a:pt x="2105" y="9869"/>
                      <a:pt x="2471" y="9372"/>
                      <a:pt x="2837" y="8876"/>
                    </a:cubicBezTo>
                    <a:cubicBezTo>
                      <a:pt x="4301" y="7635"/>
                      <a:pt x="5766" y="6145"/>
                      <a:pt x="6864" y="4655"/>
                    </a:cubicBezTo>
                    <a:cubicBezTo>
                      <a:pt x="6864" y="4159"/>
                      <a:pt x="7230" y="3910"/>
                      <a:pt x="7596" y="3414"/>
                    </a:cubicBezTo>
                    <a:cubicBezTo>
                      <a:pt x="8694" y="2669"/>
                      <a:pt x="9427" y="1924"/>
                      <a:pt x="10159" y="931"/>
                    </a:cubicBezTo>
                    <a:cubicBezTo>
                      <a:pt x="10159" y="683"/>
                      <a:pt x="10525" y="435"/>
                      <a:pt x="10891" y="186"/>
                    </a:cubicBezTo>
                    <a:cubicBezTo>
                      <a:pt x="11257" y="-62"/>
                      <a:pt x="11257" y="-62"/>
                      <a:pt x="11623" y="186"/>
                    </a:cubicBezTo>
                    <a:cubicBezTo>
                      <a:pt x="12355" y="1179"/>
                      <a:pt x="12722" y="2172"/>
                      <a:pt x="13820" y="2917"/>
                    </a:cubicBezTo>
                    <a:cubicBezTo>
                      <a:pt x="14918" y="4655"/>
                      <a:pt x="16749" y="5897"/>
                      <a:pt x="18213" y="7386"/>
                    </a:cubicBezTo>
                    <a:cubicBezTo>
                      <a:pt x="18579" y="8131"/>
                      <a:pt x="19311" y="8876"/>
                      <a:pt x="20044" y="9621"/>
                    </a:cubicBezTo>
                    <a:cubicBezTo>
                      <a:pt x="20044" y="9869"/>
                      <a:pt x="20044" y="10117"/>
                      <a:pt x="19677" y="10117"/>
                    </a:cubicBezTo>
                    <a:cubicBezTo>
                      <a:pt x="18213" y="9869"/>
                      <a:pt x="17115" y="10117"/>
                      <a:pt x="15650" y="10366"/>
                    </a:cubicBezTo>
                    <a:cubicBezTo>
                      <a:pt x="15284" y="10614"/>
                      <a:pt x="14918" y="10117"/>
                      <a:pt x="14552" y="10614"/>
                    </a:cubicBezTo>
                    <a:cubicBezTo>
                      <a:pt x="14552" y="10862"/>
                      <a:pt x="14918" y="11110"/>
                      <a:pt x="15284" y="11359"/>
                    </a:cubicBezTo>
                    <a:cubicBezTo>
                      <a:pt x="15650" y="11855"/>
                      <a:pt x="16383" y="12352"/>
                      <a:pt x="16749" y="12848"/>
                    </a:cubicBezTo>
                    <a:cubicBezTo>
                      <a:pt x="17847" y="13841"/>
                      <a:pt x="18945" y="14835"/>
                      <a:pt x="19677" y="15828"/>
                    </a:cubicBezTo>
                    <a:cubicBezTo>
                      <a:pt x="20044" y="16572"/>
                      <a:pt x="20410" y="17069"/>
                      <a:pt x="21142" y="17566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8928" name="Freeform 618"/>
              <p:cNvSpPr/>
              <p:nvPr/>
            </p:nvSpPr>
            <p:spPr>
              <a:xfrm>
                <a:off x="240589" y="220339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0"/>
                    </a:moveTo>
                    <a:cubicBezTo>
                      <a:pt x="21600" y="21600"/>
                      <a:pt x="21600" y="21600"/>
                      <a:pt x="10800" y="21600"/>
                    </a:cubicBezTo>
                    <a:cubicBezTo>
                      <a:pt x="0" y="21600"/>
                      <a:pt x="0" y="21600"/>
                      <a:pt x="0" y="10800"/>
                    </a:cubicBezTo>
                    <a:cubicBezTo>
                      <a:pt x="0" y="0"/>
                      <a:pt x="0" y="0"/>
                      <a:pt x="10800" y="0"/>
                    </a:cubicBezTo>
                    <a:cubicBezTo>
                      <a:pt x="10800" y="0"/>
                      <a:pt x="21600" y="0"/>
                      <a:pt x="216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8929" name="Freeform 619"/>
              <p:cNvSpPr/>
              <p:nvPr/>
            </p:nvSpPr>
            <p:spPr>
              <a:xfrm>
                <a:off x="241251" y="131869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9257"/>
                    </a:moveTo>
                    <a:cubicBezTo>
                      <a:pt x="21600" y="9257"/>
                      <a:pt x="21600" y="9257"/>
                      <a:pt x="21600" y="9257"/>
                    </a:cubicBezTo>
                    <a:cubicBezTo>
                      <a:pt x="21600" y="15429"/>
                      <a:pt x="16200" y="21600"/>
                      <a:pt x="10800" y="21600"/>
                    </a:cubicBezTo>
                    <a:cubicBezTo>
                      <a:pt x="5400" y="18514"/>
                      <a:pt x="0" y="12343"/>
                      <a:pt x="0" y="9257"/>
                    </a:cubicBezTo>
                    <a:cubicBezTo>
                      <a:pt x="0" y="9257"/>
                      <a:pt x="0" y="9257"/>
                      <a:pt x="0" y="9257"/>
                    </a:cubicBezTo>
                    <a:cubicBezTo>
                      <a:pt x="0" y="3086"/>
                      <a:pt x="5400" y="0"/>
                      <a:pt x="10800" y="0"/>
                    </a:cubicBezTo>
                    <a:cubicBezTo>
                      <a:pt x="16200" y="0"/>
                      <a:pt x="21600" y="3086"/>
                      <a:pt x="21600" y="9257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8930" name="Freeform 620"/>
              <p:cNvSpPr/>
              <p:nvPr/>
            </p:nvSpPr>
            <p:spPr>
              <a:xfrm>
                <a:off x="242354" y="211184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0800" y="21600"/>
                    </a:moveTo>
                    <a:cubicBezTo>
                      <a:pt x="10800" y="21600"/>
                      <a:pt x="0" y="21600"/>
                      <a:pt x="0" y="2160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0800" y="0"/>
                      <a:pt x="10800" y="0"/>
                      <a:pt x="21600" y="0"/>
                    </a:cubicBezTo>
                    <a:cubicBezTo>
                      <a:pt x="10800" y="21600"/>
                      <a:pt x="10800" y="21600"/>
                      <a:pt x="10800" y="216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8931" name="Freeform 621"/>
              <p:cNvSpPr/>
              <p:nvPr/>
            </p:nvSpPr>
            <p:spPr>
              <a:xfrm>
                <a:off x="238824" y="215476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0776" fill="norm" stroke="1" extrusionOk="0">
                    <a:moveTo>
                      <a:pt x="4050" y="8776"/>
                    </a:moveTo>
                    <a:cubicBezTo>
                      <a:pt x="8100" y="6376"/>
                      <a:pt x="10800" y="3976"/>
                      <a:pt x="13500" y="1576"/>
                    </a:cubicBezTo>
                    <a:cubicBezTo>
                      <a:pt x="16200" y="-824"/>
                      <a:pt x="18900" y="-824"/>
                      <a:pt x="21600" y="3976"/>
                    </a:cubicBezTo>
                    <a:cubicBezTo>
                      <a:pt x="21600" y="3976"/>
                      <a:pt x="21600" y="6376"/>
                      <a:pt x="21600" y="6376"/>
                    </a:cubicBezTo>
                    <a:cubicBezTo>
                      <a:pt x="21600" y="6376"/>
                      <a:pt x="21600" y="8776"/>
                      <a:pt x="20250" y="8776"/>
                    </a:cubicBezTo>
                    <a:cubicBezTo>
                      <a:pt x="16200" y="11176"/>
                      <a:pt x="13500" y="13576"/>
                      <a:pt x="9450" y="18376"/>
                    </a:cubicBezTo>
                    <a:cubicBezTo>
                      <a:pt x="9450" y="20776"/>
                      <a:pt x="6750" y="20776"/>
                      <a:pt x="6750" y="20776"/>
                    </a:cubicBezTo>
                    <a:cubicBezTo>
                      <a:pt x="4050" y="18376"/>
                      <a:pt x="2700" y="15976"/>
                      <a:pt x="1350" y="15976"/>
                    </a:cubicBezTo>
                    <a:cubicBezTo>
                      <a:pt x="1350" y="15976"/>
                      <a:pt x="0" y="15976"/>
                      <a:pt x="0" y="13576"/>
                    </a:cubicBezTo>
                    <a:cubicBezTo>
                      <a:pt x="0" y="11176"/>
                      <a:pt x="1350" y="11176"/>
                      <a:pt x="1350" y="11176"/>
                    </a:cubicBezTo>
                    <a:cubicBezTo>
                      <a:pt x="2700" y="8776"/>
                      <a:pt x="4050" y="8776"/>
                      <a:pt x="4050" y="8776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8932" name="Freeform 622"/>
              <p:cNvSpPr/>
              <p:nvPr/>
            </p:nvSpPr>
            <p:spPr>
              <a:xfrm>
                <a:off x="242685" y="135020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7382" fill="norm" stroke="1" extrusionOk="0">
                    <a:moveTo>
                      <a:pt x="21600" y="10182"/>
                    </a:moveTo>
                    <a:cubicBezTo>
                      <a:pt x="21600" y="10182"/>
                      <a:pt x="21600" y="17382"/>
                      <a:pt x="21600" y="17382"/>
                    </a:cubicBezTo>
                    <a:cubicBezTo>
                      <a:pt x="14400" y="17382"/>
                      <a:pt x="7200" y="17382"/>
                      <a:pt x="0" y="10182"/>
                    </a:cubicBezTo>
                    <a:cubicBezTo>
                      <a:pt x="0" y="10182"/>
                      <a:pt x="0" y="2982"/>
                      <a:pt x="0" y="2982"/>
                    </a:cubicBezTo>
                    <a:cubicBezTo>
                      <a:pt x="0" y="2982"/>
                      <a:pt x="7200" y="2982"/>
                      <a:pt x="7200" y="2982"/>
                    </a:cubicBezTo>
                    <a:cubicBezTo>
                      <a:pt x="14400" y="-4218"/>
                      <a:pt x="21600" y="2982"/>
                      <a:pt x="21600" y="10182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8933" name="Freeform 623"/>
              <p:cNvSpPr/>
              <p:nvPr/>
            </p:nvSpPr>
            <p:spPr>
              <a:xfrm>
                <a:off x="242338" y="145837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8527" h="19412" fill="norm" stroke="1" extrusionOk="0">
                    <a:moveTo>
                      <a:pt x="1247" y="12212"/>
                    </a:moveTo>
                    <a:cubicBezTo>
                      <a:pt x="-3073" y="8612"/>
                      <a:pt x="5567" y="8612"/>
                      <a:pt x="1247" y="5012"/>
                    </a:cubicBezTo>
                    <a:cubicBezTo>
                      <a:pt x="5567" y="5012"/>
                      <a:pt x="9887" y="1412"/>
                      <a:pt x="9887" y="1412"/>
                    </a:cubicBezTo>
                    <a:cubicBezTo>
                      <a:pt x="14207" y="-2188"/>
                      <a:pt x="18527" y="1412"/>
                      <a:pt x="18527" y="8612"/>
                    </a:cubicBezTo>
                    <a:cubicBezTo>
                      <a:pt x="18527" y="8612"/>
                      <a:pt x="18527" y="12212"/>
                      <a:pt x="18527" y="12212"/>
                    </a:cubicBezTo>
                    <a:cubicBezTo>
                      <a:pt x="18527" y="19412"/>
                      <a:pt x="14207" y="19412"/>
                      <a:pt x="9887" y="19412"/>
                    </a:cubicBezTo>
                    <a:cubicBezTo>
                      <a:pt x="1247" y="19412"/>
                      <a:pt x="1247" y="15812"/>
                      <a:pt x="1247" y="12212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8934" name="Freeform 624"/>
              <p:cNvSpPr/>
              <p:nvPr/>
            </p:nvSpPr>
            <p:spPr>
              <a:xfrm>
                <a:off x="242685" y="140695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8640"/>
                    </a:moveTo>
                    <a:cubicBezTo>
                      <a:pt x="21600" y="8640"/>
                      <a:pt x="21600" y="8640"/>
                      <a:pt x="21600" y="8640"/>
                    </a:cubicBezTo>
                    <a:cubicBezTo>
                      <a:pt x="21600" y="8640"/>
                      <a:pt x="21600" y="12960"/>
                      <a:pt x="21600" y="12960"/>
                    </a:cubicBezTo>
                    <a:cubicBezTo>
                      <a:pt x="21600" y="17280"/>
                      <a:pt x="21600" y="17280"/>
                      <a:pt x="14400" y="21600"/>
                    </a:cubicBezTo>
                    <a:cubicBezTo>
                      <a:pt x="14400" y="17280"/>
                      <a:pt x="7200" y="17280"/>
                      <a:pt x="7200" y="17280"/>
                    </a:cubicBezTo>
                    <a:cubicBezTo>
                      <a:pt x="0" y="12960"/>
                      <a:pt x="0" y="8640"/>
                      <a:pt x="0" y="4320"/>
                    </a:cubicBezTo>
                    <a:cubicBezTo>
                      <a:pt x="0" y="0"/>
                      <a:pt x="7200" y="0"/>
                      <a:pt x="14400" y="0"/>
                    </a:cubicBezTo>
                    <a:cubicBezTo>
                      <a:pt x="14400" y="0"/>
                      <a:pt x="21600" y="4320"/>
                      <a:pt x="21600" y="4320"/>
                    </a:cubicBezTo>
                    <a:cubicBezTo>
                      <a:pt x="21600" y="4320"/>
                      <a:pt x="21600" y="8640"/>
                      <a:pt x="21600" y="864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8935" name="Freeform 625"/>
              <p:cNvSpPr/>
              <p:nvPr/>
            </p:nvSpPr>
            <p:spPr>
              <a:xfrm>
                <a:off x="243768" y="196402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7672" h="21600" fill="norm" stroke="1" extrusionOk="0">
                    <a:moveTo>
                      <a:pt x="12272" y="21600"/>
                    </a:moveTo>
                    <a:cubicBezTo>
                      <a:pt x="6872" y="21600"/>
                      <a:pt x="-3928" y="14400"/>
                      <a:pt x="1472" y="7200"/>
                    </a:cubicBezTo>
                    <a:cubicBezTo>
                      <a:pt x="1472" y="7200"/>
                      <a:pt x="6872" y="0"/>
                      <a:pt x="6872" y="0"/>
                    </a:cubicBezTo>
                    <a:cubicBezTo>
                      <a:pt x="12272" y="0"/>
                      <a:pt x="17672" y="7200"/>
                      <a:pt x="17672" y="21600"/>
                    </a:cubicBezTo>
                    <a:cubicBezTo>
                      <a:pt x="17672" y="21600"/>
                      <a:pt x="12272" y="21600"/>
                      <a:pt x="12272" y="216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8936" name="Freeform 626"/>
              <p:cNvSpPr/>
              <p:nvPr/>
            </p:nvSpPr>
            <p:spPr>
              <a:xfrm>
                <a:off x="244781" y="149629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0800" y="0"/>
                    </a:moveTo>
                    <a:cubicBezTo>
                      <a:pt x="16200" y="0"/>
                      <a:pt x="16200" y="7200"/>
                      <a:pt x="21600" y="7200"/>
                    </a:cubicBezTo>
                    <a:cubicBezTo>
                      <a:pt x="16200" y="7200"/>
                      <a:pt x="16200" y="14400"/>
                      <a:pt x="10800" y="21600"/>
                    </a:cubicBezTo>
                    <a:cubicBezTo>
                      <a:pt x="5400" y="14400"/>
                      <a:pt x="0" y="14400"/>
                      <a:pt x="0" y="14400"/>
                    </a:cubicBezTo>
                    <a:cubicBezTo>
                      <a:pt x="5400" y="7200"/>
                      <a:pt x="5400" y="0"/>
                      <a:pt x="108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8937" name="Freeform 627"/>
              <p:cNvSpPr/>
              <p:nvPr/>
            </p:nvSpPr>
            <p:spPr>
              <a:xfrm>
                <a:off x="245333" y="200263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0800" y="0"/>
                    </a:moveTo>
                    <a:cubicBezTo>
                      <a:pt x="10800" y="0"/>
                      <a:pt x="10800" y="10800"/>
                      <a:pt x="21600" y="10800"/>
                    </a:cubicBezTo>
                    <a:cubicBezTo>
                      <a:pt x="10800" y="10800"/>
                      <a:pt x="10800" y="21600"/>
                      <a:pt x="10800" y="21600"/>
                    </a:cubicBezTo>
                    <a:cubicBezTo>
                      <a:pt x="10800" y="21600"/>
                      <a:pt x="0" y="10800"/>
                      <a:pt x="0" y="10800"/>
                    </a:cubicBezTo>
                    <a:cubicBezTo>
                      <a:pt x="0" y="10800"/>
                      <a:pt x="0" y="0"/>
                      <a:pt x="108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8938" name="Freeform 628"/>
              <p:cNvSpPr/>
              <p:nvPr/>
            </p:nvSpPr>
            <p:spPr>
              <a:xfrm>
                <a:off x="245333" y="143121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0800" y="0"/>
                      <a:pt x="10800" y="0"/>
                      <a:pt x="21600" y="21600"/>
                    </a:cubicBezTo>
                    <a:cubicBezTo>
                      <a:pt x="10800" y="21600"/>
                      <a:pt x="10800" y="21600"/>
                      <a:pt x="10800" y="21600"/>
                    </a:cubicBezTo>
                    <a:cubicBezTo>
                      <a:pt x="10800" y="21600"/>
                      <a:pt x="0" y="21600"/>
                      <a:pt x="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8939" name="Freeform 629"/>
              <p:cNvSpPr/>
              <p:nvPr/>
            </p:nvSpPr>
            <p:spPr>
              <a:xfrm>
                <a:off x="245663" y="191327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10800"/>
                    </a:moveTo>
                    <a:cubicBezTo>
                      <a:pt x="21600" y="10800"/>
                      <a:pt x="21600" y="10800"/>
                      <a:pt x="21600" y="21600"/>
                    </a:cubicBezTo>
                    <a:cubicBezTo>
                      <a:pt x="0" y="10800"/>
                      <a:pt x="0" y="1080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1600" y="0"/>
                      <a:pt x="21600" y="0"/>
                      <a:pt x="21600" y="108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8940" name="Freeform 630"/>
              <p:cNvSpPr/>
              <p:nvPr/>
            </p:nvSpPr>
            <p:spPr>
              <a:xfrm>
                <a:off x="246877" y="132201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10800"/>
                    </a:moveTo>
                    <a:cubicBezTo>
                      <a:pt x="7200" y="7200"/>
                      <a:pt x="7200" y="3600"/>
                      <a:pt x="14400" y="0"/>
                    </a:cubicBezTo>
                    <a:cubicBezTo>
                      <a:pt x="21600" y="3600"/>
                      <a:pt x="21600" y="7200"/>
                      <a:pt x="21600" y="10800"/>
                    </a:cubicBezTo>
                    <a:cubicBezTo>
                      <a:pt x="21600" y="14400"/>
                      <a:pt x="14400" y="18000"/>
                      <a:pt x="14400" y="21600"/>
                    </a:cubicBezTo>
                    <a:cubicBezTo>
                      <a:pt x="7200" y="21600"/>
                      <a:pt x="0" y="14400"/>
                      <a:pt x="0" y="108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8941" name="Freeform 631"/>
              <p:cNvSpPr/>
              <p:nvPr/>
            </p:nvSpPr>
            <p:spPr>
              <a:xfrm>
                <a:off x="158025" y="45448"/>
                <a:ext cx="96860" cy="18245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55" h="21600" fill="norm" stroke="1" extrusionOk="0">
                    <a:moveTo>
                      <a:pt x="21396" y="7294"/>
                    </a:moveTo>
                    <a:cubicBezTo>
                      <a:pt x="21396" y="7364"/>
                      <a:pt x="21527" y="7434"/>
                      <a:pt x="21396" y="7434"/>
                    </a:cubicBezTo>
                    <a:cubicBezTo>
                      <a:pt x="21396" y="7574"/>
                      <a:pt x="21265" y="7644"/>
                      <a:pt x="21134" y="7784"/>
                    </a:cubicBezTo>
                    <a:cubicBezTo>
                      <a:pt x="20742" y="8275"/>
                      <a:pt x="20349" y="8766"/>
                      <a:pt x="19956" y="9257"/>
                    </a:cubicBezTo>
                    <a:cubicBezTo>
                      <a:pt x="19694" y="9468"/>
                      <a:pt x="19563" y="9678"/>
                      <a:pt x="19432" y="9958"/>
                    </a:cubicBezTo>
                    <a:cubicBezTo>
                      <a:pt x="19302" y="10029"/>
                      <a:pt x="19171" y="10169"/>
                      <a:pt x="19040" y="10239"/>
                    </a:cubicBezTo>
                    <a:cubicBezTo>
                      <a:pt x="19040" y="10449"/>
                      <a:pt x="18778" y="10660"/>
                      <a:pt x="18516" y="10870"/>
                    </a:cubicBezTo>
                    <a:cubicBezTo>
                      <a:pt x="18254" y="11010"/>
                      <a:pt x="18123" y="11221"/>
                      <a:pt x="17862" y="11361"/>
                    </a:cubicBezTo>
                    <a:cubicBezTo>
                      <a:pt x="17600" y="11571"/>
                      <a:pt x="17338" y="11782"/>
                      <a:pt x="17207" y="11992"/>
                    </a:cubicBezTo>
                    <a:cubicBezTo>
                      <a:pt x="17207" y="12132"/>
                      <a:pt x="17076" y="12273"/>
                      <a:pt x="17076" y="12483"/>
                    </a:cubicBezTo>
                    <a:cubicBezTo>
                      <a:pt x="17076" y="12623"/>
                      <a:pt x="17076" y="12834"/>
                      <a:pt x="17076" y="12974"/>
                    </a:cubicBezTo>
                    <a:cubicBezTo>
                      <a:pt x="17076" y="13325"/>
                      <a:pt x="17338" y="13675"/>
                      <a:pt x="17731" y="13956"/>
                    </a:cubicBezTo>
                    <a:cubicBezTo>
                      <a:pt x="18123" y="14166"/>
                      <a:pt x="18385" y="14517"/>
                      <a:pt x="18647" y="14797"/>
                    </a:cubicBezTo>
                    <a:cubicBezTo>
                      <a:pt x="18778" y="15078"/>
                      <a:pt x="19040" y="15288"/>
                      <a:pt x="19171" y="15499"/>
                    </a:cubicBezTo>
                    <a:cubicBezTo>
                      <a:pt x="19432" y="15849"/>
                      <a:pt x="19694" y="16200"/>
                      <a:pt x="19956" y="16481"/>
                    </a:cubicBezTo>
                    <a:cubicBezTo>
                      <a:pt x="19956" y="16621"/>
                      <a:pt x="19956" y="16761"/>
                      <a:pt x="19825" y="16901"/>
                    </a:cubicBezTo>
                    <a:cubicBezTo>
                      <a:pt x="19432" y="17182"/>
                      <a:pt x="19040" y="17462"/>
                      <a:pt x="18647" y="17743"/>
                    </a:cubicBezTo>
                    <a:cubicBezTo>
                      <a:pt x="18123" y="18164"/>
                      <a:pt x="17600" y="18514"/>
                      <a:pt x="17076" y="18865"/>
                    </a:cubicBezTo>
                    <a:cubicBezTo>
                      <a:pt x="16683" y="19216"/>
                      <a:pt x="16291" y="19566"/>
                      <a:pt x="15767" y="19847"/>
                    </a:cubicBezTo>
                    <a:cubicBezTo>
                      <a:pt x="15374" y="20127"/>
                      <a:pt x="14982" y="20478"/>
                      <a:pt x="14589" y="20758"/>
                    </a:cubicBezTo>
                    <a:cubicBezTo>
                      <a:pt x="14196" y="21039"/>
                      <a:pt x="13803" y="21319"/>
                      <a:pt x="13542" y="21600"/>
                    </a:cubicBezTo>
                    <a:cubicBezTo>
                      <a:pt x="13542" y="21600"/>
                      <a:pt x="13411" y="21600"/>
                      <a:pt x="13411" y="21600"/>
                    </a:cubicBezTo>
                    <a:cubicBezTo>
                      <a:pt x="13280" y="21460"/>
                      <a:pt x="13280" y="21390"/>
                      <a:pt x="13149" y="21249"/>
                    </a:cubicBezTo>
                    <a:cubicBezTo>
                      <a:pt x="13018" y="20969"/>
                      <a:pt x="12756" y="20618"/>
                      <a:pt x="12756" y="20338"/>
                    </a:cubicBezTo>
                    <a:cubicBezTo>
                      <a:pt x="12494" y="19777"/>
                      <a:pt x="12102" y="19286"/>
                      <a:pt x="11971" y="18795"/>
                    </a:cubicBezTo>
                    <a:cubicBezTo>
                      <a:pt x="11709" y="18514"/>
                      <a:pt x="11578" y="18234"/>
                      <a:pt x="11447" y="18023"/>
                    </a:cubicBezTo>
                    <a:cubicBezTo>
                      <a:pt x="11185" y="17603"/>
                      <a:pt x="10923" y="17252"/>
                      <a:pt x="10792" y="16831"/>
                    </a:cubicBezTo>
                    <a:cubicBezTo>
                      <a:pt x="10792" y="16761"/>
                      <a:pt x="10662" y="16691"/>
                      <a:pt x="10662" y="16551"/>
                    </a:cubicBezTo>
                    <a:cubicBezTo>
                      <a:pt x="10531" y="16200"/>
                      <a:pt x="10138" y="15919"/>
                      <a:pt x="10138" y="15569"/>
                    </a:cubicBezTo>
                    <a:cubicBezTo>
                      <a:pt x="10138" y="15499"/>
                      <a:pt x="10138" y="15499"/>
                      <a:pt x="10007" y="15429"/>
                    </a:cubicBezTo>
                    <a:cubicBezTo>
                      <a:pt x="9745" y="15148"/>
                      <a:pt x="9352" y="14938"/>
                      <a:pt x="9091" y="14657"/>
                    </a:cubicBezTo>
                    <a:cubicBezTo>
                      <a:pt x="8829" y="14447"/>
                      <a:pt x="8567" y="14166"/>
                      <a:pt x="8174" y="13956"/>
                    </a:cubicBezTo>
                    <a:cubicBezTo>
                      <a:pt x="7912" y="13675"/>
                      <a:pt x="7651" y="13465"/>
                      <a:pt x="7258" y="13184"/>
                    </a:cubicBezTo>
                    <a:cubicBezTo>
                      <a:pt x="7127" y="12974"/>
                      <a:pt x="6865" y="12834"/>
                      <a:pt x="6603" y="12623"/>
                    </a:cubicBezTo>
                    <a:cubicBezTo>
                      <a:pt x="6603" y="12553"/>
                      <a:pt x="6472" y="12483"/>
                      <a:pt x="6603" y="12413"/>
                    </a:cubicBezTo>
                    <a:cubicBezTo>
                      <a:pt x="6734" y="12273"/>
                      <a:pt x="6865" y="12132"/>
                      <a:pt x="6865" y="12062"/>
                    </a:cubicBezTo>
                    <a:cubicBezTo>
                      <a:pt x="6996" y="11852"/>
                      <a:pt x="7127" y="11712"/>
                      <a:pt x="7520" y="11571"/>
                    </a:cubicBezTo>
                    <a:cubicBezTo>
                      <a:pt x="7651" y="11501"/>
                      <a:pt x="7782" y="11431"/>
                      <a:pt x="7912" y="11291"/>
                    </a:cubicBezTo>
                    <a:cubicBezTo>
                      <a:pt x="8174" y="11081"/>
                      <a:pt x="8174" y="10940"/>
                      <a:pt x="8043" y="10590"/>
                    </a:cubicBezTo>
                    <a:cubicBezTo>
                      <a:pt x="8043" y="10379"/>
                      <a:pt x="7912" y="10239"/>
                      <a:pt x="7651" y="10099"/>
                    </a:cubicBezTo>
                    <a:cubicBezTo>
                      <a:pt x="7520" y="10029"/>
                      <a:pt x="7127" y="9888"/>
                      <a:pt x="6996" y="9818"/>
                    </a:cubicBezTo>
                    <a:cubicBezTo>
                      <a:pt x="6734" y="9678"/>
                      <a:pt x="6211" y="9608"/>
                      <a:pt x="5949" y="9468"/>
                    </a:cubicBezTo>
                    <a:cubicBezTo>
                      <a:pt x="5818" y="9468"/>
                      <a:pt x="5687" y="9397"/>
                      <a:pt x="5556" y="9327"/>
                    </a:cubicBezTo>
                    <a:cubicBezTo>
                      <a:pt x="5425" y="9257"/>
                      <a:pt x="5294" y="9257"/>
                      <a:pt x="5163" y="9187"/>
                    </a:cubicBezTo>
                    <a:cubicBezTo>
                      <a:pt x="4771" y="8977"/>
                      <a:pt x="4378" y="8766"/>
                      <a:pt x="3985" y="8556"/>
                    </a:cubicBezTo>
                    <a:cubicBezTo>
                      <a:pt x="3200" y="8275"/>
                      <a:pt x="2545" y="7855"/>
                      <a:pt x="1891" y="7504"/>
                    </a:cubicBezTo>
                    <a:cubicBezTo>
                      <a:pt x="1760" y="7504"/>
                      <a:pt x="1629" y="7434"/>
                      <a:pt x="1629" y="7364"/>
                    </a:cubicBezTo>
                    <a:cubicBezTo>
                      <a:pt x="1498" y="7294"/>
                      <a:pt x="843" y="7013"/>
                      <a:pt x="582" y="6943"/>
                    </a:cubicBezTo>
                    <a:cubicBezTo>
                      <a:pt x="451" y="6803"/>
                      <a:pt x="320" y="6732"/>
                      <a:pt x="58" y="6592"/>
                    </a:cubicBezTo>
                    <a:cubicBezTo>
                      <a:pt x="-73" y="6592"/>
                      <a:pt x="58" y="6522"/>
                      <a:pt x="58" y="6452"/>
                    </a:cubicBezTo>
                    <a:cubicBezTo>
                      <a:pt x="320" y="6171"/>
                      <a:pt x="712" y="5891"/>
                      <a:pt x="1105" y="5610"/>
                    </a:cubicBezTo>
                    <a:cubicBezTo>
                      <a:pt x="1236" y="5470"/>
                      <a:pt x="1498" y="5330"/>
                      <a:pt x="1498" y="5190"/>
                    </a:cubicBezTo>
                    <a:cubicBezTo>
                      <a:pt x="1498" y="5119"/>
                      <a:pt x="1629" y="5119"/>
                      <a:pt x="1629" y="5049"/>
                    </a:cubicBezTo>
                    <a:cubicBezTo>
                      <a:pt x="2152" y="4769"/>
                      <a:pt x="2545" y="4418"/>
                      <a:pt x="3069" y="3997"/>
                    </a:cubicBezTo>
                    <a:cubicBezTo>
                      <a:pt x="3200" y="3857"/>
                      <a:pt x="5687" y="2034"/>
                      <a:pt x="6080" y="1683"/>
                    </a:cubicBezTo>
                    <a:cubicBezTo>
                      <a:pt x="7258" y="631"/>
                      <a:pt x="7258" y="631"/>
                      <a:pt x="7258" y="631"/>
                    </a:cubicBezTo>
                    <a:cubicBezTo>
                      <a:pt x="7520" y="491"/>
                      <a:pt x="8043" y="0"/>
                      <a:pt x="8043" y="0"/>
                    </a:cubicBezTo>
                    <a:cubicBezTo>
                      <a:pt x="8436" y="0"/>
                      <a:pt x="8960" y="351"/>
                      <a:pt x="9352" y="561"/>
                    </a:cubicBezTo>
                    <a:cubicBezTo>
                      <a:pt x="9614" y="631"/>
                      <a:pt x="9745" y="701"/>
                      <a:pt x="9876" y="842"/>
                    </a:cubicBezTo>
                    <a:cubicBezTo>
                      <a:pt x="10400" y="1122"/>
                      <a:pt x="10531" y="1332"/>
                      <a:pt x="11054" y="1473"/>
                    </a:cubicBezTo>
                    <a:cubicBezTo>
                      <a:pt x="11316" y="1613"/>
                      <a:pt x="11578" y="1683"/>
                      <a:pt x="11840" y="1823"/>
                    </a:cubicBezTo>
                    <a:cubicBezTo>
                      <a:pt x="11971" y="1894"/>
                      <a:pt x="12102" y="1964"/>
                      <a:pt x="12363" y="2034"/>
                    </a:cubicBezTo>
                    <a:cubicBezTo>
                      <a:pt x="12887" y="2174"/>
                      <a:pt x="13280" y="2314"/>
                      <a:pt x="13803" y="2525"/>
                    </a:cubicBezTo>
                    <a:cubicBezTo>
                      <a:pt x="14589" y="2735"/>
                      <a:pt x="15374" y="2875"/>
                      <a:pt x="16029" y="3156"/>
                    </a:cubicBezTo>
                    <a:cubicBezTo>
                      <a:pt x="16160" y="3156"/>
                      <a:pt x="16291" y="3226"/>
                      <a:pt x="16422" y="3226"/>
                    </a:cubicBezTo>
                    <a:cubicBezTo>
                      <a:pt x="16683" y="3296"/>
                      <a:pt x="16945" y="3366"/>
                      <a:pt x="17207" y="3436"/>
                    </a:cubicBezTo>
                    <a:cubicBezTo>
                      <a:pt x="17469" y="3577"/>
                      <a:pt x="17469" y="3717"/>
                      <a:pt x="17731" y="3857"/>
                    </a:cubicBezTo>
                    <a:cubicBezTo>
                      <a:pt x="18123" y="4278"/>
                      <a:pt x="18647" y="4699"/>
                      <a:pt x="19040" y="5119"/>
                    </a:cubicBezTo>
                    <a:cubicBezTo>
                      <a:pt x="19302" y="5400"/>
                      <a:pt x="19694" y="5681"/>
                      <a:pt x="19956" y="5961"/>
                    </a:cubicBezTo>
                    <a:cubicBezTo>
                      <a:pt x="20349" y="6312"/>
                      <a:pt x="20742" y="6732"/>
                      <a:pt x="21265" y="7083"/>
                    </a:cubicBezTo>
                    <a:cubicBezTo>
                      <a:pt x="21265" y="7153"/>
                      <a:pt x="21396" y="7223"/>
                      <a:pt x="21396" y="7294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8942" name="Freeform 633"/>
              <p:cNvSpPr/>
              <p:nvPr/>
            </p:nvSpPr>
            <p:spPr>
              <a:xfrm>
                <a:off x="248311" y="151395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14400"/>
                    </a:moveTo>
                    <a:cubicBezTo>
                      <a:pt x="21600" y="14400"/>
                      <a:pt x="21600" y="21600"/>
                      <a:pt x="10800" y="21600"/>
                    </a:cubicBezTo>
                    <a:cubicBezTo>
                      <a:pt x="0" y="21600"/>
                      <a:pt x="0" y="14400"/>
                      <a:pt x="0" y="7200"/>
                    </a:cubicBezTo>
                    <a:cubicBezTo>
                      <a:pt x="0" y="7200"/>
                      <a:pt x="0" y="0"/>
                      <a:pt x="10800" y="0"/>
                    </a:cubicBezTo>
                    <a:cubicBezTo>
                      <a:pt x="21600" y="0"/>
                      <a:pt x="21600" y="7200"/>
                      <a:pt x="21600" y="144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8943" name="Freeform 634"/>
              <p:cNvSpPr/>
              <p:nvPr/>
            </p:nvSpPr>
            <p:spPr>
              <a:xfrm>
                <a:off x="248311" y="167942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5400" y="13745"/>
                    </a:moveTo>
                    <a:cubicBezTo>
                      <a:pt x="5400" y="11782"/>
                      <a:pt x="16200" y="7855"/>
                      <a:pt x="0" y="3927"/>
                    </a:cubicBezTo>
                    <a:cubicBezTo>
                      <a:pt x="0" y="3927"/>
                      <a:pt x="0" y="1964"/>
                      <a:pt x="0" y="1964"/>
                    </a:cubicBezTo>
                    <a:cubicBezTo>
                      <a:pt x="0" y="1964"/>
                      <a:pt x="5400" y="0"/>
                      <a:pt x="5400" y="0"/>
                    </a:cubicBezTo>
                    <a:cubicBezTo>
                      <a:pt x="16200" y="3927"/>
                      <a:pt x="21600" y="5891"/>
                      <a:pt x="21600" y="11782"/>
                    </a:cubicBezTo>
                    <a:cubicBezTo>
                      <a:pt x="21600" y="13745"/>
                      <a:pt x="21600" y="15709"/>
                      <a:pt x="16200" y="19636"/>
                    </a:cubicBezTo>
                    <a:cubicBezTo>
                      <a:pt x="16200" y="19636"/>
                      <a:pt x="10800" y="19636"/>
                      <a:pt x="5400" y="21600"/>
                    </a:cubicBezTo>
                    <a:cubicBezTo>
                      <a:pt x="5400" y="19636"/>
                      <a:pt x="0" y="17673"/>
                      <a:pt x="0" y="17673"/>
                    </a:cubicBezTo>
                    <a:cubicBezTo>
                      <a:pt x="0" y="15709"/>
                      <a:pt x="5400" y="15709"/>
                      <a:pt x="5400" y="13745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8944" name="Freeform 635"/>
              <p:cNvSpPr/>
              <p:nvPr/>
            </p:nvSpPr>
            <p:spPr>
              <a:xfrm>
                <a:off x="246877" y="207128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8250" fill="norm" stroke="1" extrusionOk="0">
                    <a:moveTo>
                      <a:pt x="4800" y="13621"/>
                    </a:moveTo>
                    <a:cubicBezTo>
                      <a:pt x="2400" y="7449"/>
                      <a:pt x="2400" y="4363"/>
                      <a:pt x="0" y="1278"/>
                    </a:cubicBezTo>
                    <a:cubicBezTo>
                      <a:pt x="4800" y="-1808"/>
                      <a:pt x="7200" y="1278"/>
                      <a:pt x="9600" y="4363"/>
                    </a:cubicBezTo>
                    <a:cubicBezTo>
                      <a:pt x="14400" y="4363"/>
                      <a:pt x="16800" y="4363"/>
                      <a:pt x="19200" y="7449"/>
                    </a:cubicBezTo>
                    <a:cubicBezTo>
                      <a:pt x="21600" y="7449"/>
                      <a:pt x="21600" y="7449"/>
                      <a:pt x="21600" y="10535"/>
                    </a:cubicBezTo>
                    <a:cubicBezTo>
                      <a:pt x="21600" y="10535"/>
                      <a:pt x="21600" y="13621"/>
                      <a:pt x="21600" y="13621"/>
                    </a:cubicBezTo>
                    <a:cubicBezTo>
                      <a:pt x="16800" y="19792"/>
                      <a:pt x="9600" y="19792"/>
                      <a:pt x="4800" y="13621"/>
                    </a:cubicBezTo>
                    <a:cubicBezTo>
                      <a:pt x="4800" y="13621"/>
                      <a:pt x="4800" y="13621"/>
                      <a:pt x="4800" y="1362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8945" name="Freeform 636"/>
              <p:cNvSpPr/>
              <p:nvPr/>
            </p:nvSpPr>
            <p:spPr>
              <a:xfrm>
                <a:off x="247098" y="155476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7985" fill="norm" stroke="1" extrusionOk="0">
                    <a:moveTo>
                      <a:pt x="16971" y="7449"/>
                    </a:moveTo>
                    <a:cubicBezTo>
                      <a:pt x="16971" y="4363"/>
                      <a:pt x="18514" y="4363"/>
                      <a:pt x="20057" y="4363"/>
                    </a:cubicBezTo>
                    <a:cubicBezTo>
                      <a:pt x="20057" y="7449"/>
                      <a:pt x="21600" y="10535"/>
                      <a:pt x="21600" y="10535"/>
                    </a:cubicBezTo>
                    <a:cubicBezTo>
                      <a:pt x="21600" y="13621"/>
                      <a:pt x="21600" y="13621"/>
                      <a:pt x="21600" y="13621"/>
                    </a:cubicBezTo>
                    <a:cubicBezTo>
                      <a:pt x="20057" y="16706"/>
                      <a:pt x="16971" y="19792"/>
                      <a:pt x="15429" y="16706"/>
                    </a:cubicBezTo>
                    <a:cubicBezTo>
                      <a:pt x="12343" y="13621"/>
                      <a:pt x="10800" y="10535"/>
                      <a:pt x="7714" y="13621"/>
                    </a:cubicBezTo>
                    <a:cubicBezTo>
                      <a:pt x="6171" y="16706"/>
                      <a:pt x="1543" y="7449"/>
                      <a:pt x="0" y="4363"/>
                    </a:cubicBezTo>
                    <a:cubicBezTo>
                      <a:pt x="0" y="1278"/>
                      <a:pt x="3086" y="-1808"/>
                      <a:pt x="4629" y="1278"/>
                    </a:cubicBezTo>
                    <a:cubicBezTo>
                      <a:pt x="7714" y="1278"/>
                      <a:pt x="9257" y="1278"/>
                      <a:pt x="12343" y="4363"/>
                    </a:cubicBezTo>
                    <a:cubicBezTo>
                      <a:pt x="13886" y="7449"/>
                      <a:pt x="15429" y="7449"/>
                      <a:pt x="16971" y="7449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8946" name="Freeform 637"/>
              <p:cNvSpPr/>
              <p:nvPr/>
            </p:nvSpPr>
            <p:spPr>
              <a:xfrm>
                <a:off x="250738" y="127126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21600"/>
                    </a:moveTo>
                    <a:cubicBezTo>
                      <a:pt x="10800" y="21600"/>
                      <a:pt x="10800" y="14400"/>
                      <a:pt x="0" y="14400"/>
                    </a:cubicBezTo>
                    <a:cubicBezTo>
                      <a:pt x="0" y="7200"/>
                      <a:pt x="10800" y="7200"/>
                      <a:pt x="10800" y="0"/>
                    </a:cubicBezTo>
                    <a:cubicBezTo>
                      <a:pt x="21600" y="7200"/>
                      <a:pt x="21600" y="14400"/>
                      <a:pt x="21600" y="14400"/>
                    </a:cubicBezTo>
                    <a:cubicBezTo>
                      <a:pt x="21600" y="14400"/>
                      <a:pt x="21600" y="21600"/>
                      <a:pt x="21600" y="216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8947" name="Freeform 638"/>
              <p:cNvSpPr/>
              <p:nvPr/>
            </p:nvSpPr>
            <p:spPr>
              <a:xfrm>
                <a:off x="250560" y="135400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8437" h="17672" fill="norm" stroke="1" extrusionOk="0">
                    <a:moveTo>
                      <a:pt x="0" y="6872"/>
                    </a:moveTo>
                    <a:cubicBezTo>
                      <a:pt x="5400" y="1472"/>
                      <a:pt x="5400" y="1472"/>
                      <a:pt x="10800" y="1472"/>
                    </a:cubicBezTo>
                    <a:cubicBezTo>
                      <a:pt x="16200" y="-3928"/>
                      <a:pt x="21600" y="6872"/>
                      <a:pt x="16200" y="12272"/>
                    </a:cubicBezTo>
                    <a:cubicBezTo>
                      <a:pt x="16200" y="17672"/>
                      <a:pt x="16200" y="17672"/>
                      <a:pt x="10800" y="17672"/>
                    </a:cubicBezTo>
                    <a:cubicBezTo>
                      <a:pt x="5400" y="17672"/>
                      <a:pt x="0" y="12272"/>
                      <a:pt x="0" y="6872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8948" name="Freeform 639"/>
              <p:cNvSpPr/>
              <p:nvPr/>
            </p:nvSpPr>
            <p:spPr>
              <a:xfrm>
                <a:off x="250213" y="196578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103" h="20450" fill="norm" stroke="1" extrusionOk="0">
                    <a:moveTo>
                      <a:pt x="18946" y="12595"/>
                    </a:moveTo>
                    <a:cubicBezTo>
                      <a:pt x="15860" y="18486"/>
                      <a:pt x="11232" y="20450"/>
                      <a:pt x="6603" y="20450"/>
                    </a:cubicBezTo>
                    <a:cubicBezTo>
                      <a:pt x="5060" y="20450"/>
                      <a:pt x="5060" y="20450"/>
                      <a:pt x="3518" y="20450"/>
                    </a:cubicBezTo>
                    <a:cubicBezTo>
                      <a:pt x="1975" y="20450"/>
                      <a:pt x="432" y="20450"/>
                      <a:pt x="432" y="20450"/>
                    </a:cubicBezTo>
                    <a:cubicBezTo>
                      <a:pt x="-1111" y="16523"/>
                      <a:pt x="1975" y="16523"/>
                      <a:pt x="1975" y="14559"/>
                    </a:cubicBezTo>
                    <a:cubicBezTo>
                      <a:pt x="3518" y="10632"/>
                      <a:pt x="8146" y="8668"/>
                      <a:pt x="8146" y="2777"/>
                    </a:cubicBezTo>
                    <a:cubicBezTo>
                      <a:pt x="8146" y="814"/>
                      <a:pt x="11232" y="-1150"/>
                      <a:pt x="12775" y="814"/>
                    </a:cubicBezTo>
                    <a:cubicBezTo>
                      <a:pt x="15860" y="2777"/>
                      <a:pt x="17403" y="4741"/>
                      <a:pt x="18946" y="6705"/>
                    </a:cubicBezTo>
                    <a:cubicBezTo>
                      <a:pt x="20489" y="8668"/>
                      <a:pt x="20489" y="10632"/>
                      <a:pt x="18946" y="12595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8949" name="Freeform 640"/>
              <p:cNvSpPr/>
              <p:nvPr/>
            </p:nvSpPr>
            <p:spPr>
              <a:xfrm>
                <a:off x="254094" y="160368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886" h="19491" fill="norm" stroke="1" extrusionOk="0">
                    <a:moveTo>
                      <a:pt x="1372" y="10800"/>
                    </a:moveTo>
                    <a:cubicBezTo>
                      <a:pt x="4457" y="7200"/>
                      <a:pt x="7543" y="3600"/>
                      <a:pt x="10629" y="0"/>
                    </a:cubicBezTo>
                    <a:cubicBezTo>
                      <a:pt x="10629" y="0"/>
                      <a:pt x="13715" y="0"/>
                      <a:pt x="16800" y="0"/>
                    </a:cubicBezTo>
                    <a:cubicBezTo>
                      <a:pt x="19886" y="0"/>
                      <a:pt x="19886" y="0"/>
                      <a:pt x="19886" y="3600"/>
                    </a:cubicBezTo>
                    <a:cubicBezTo>
                      <a:pt x="19886" y="3600"/>
                      <a:pt x="19886" y="7200"/>
                      <a:pt x="19886" y="7200"/>
                    </a:cubicBezTo>
                    <a:cubicBezTo>
                      <a:pt x="13715" y="7200"/>
                      <a:pt x="10629" y="14400"/>
                      <a:pt x="7543" y="18000"/>
                    </a:cubicBezTo>
                    <a:cubicBezTo>
                      <a:pt x="4457" y="21600"/>
                      <a:pt x="4457" y="18000"/>
                      <a:pt x="1372" y="14400"/>
                    </a:cubicBezTo>
                    <a:cubicBezTo>
                      <a:pt x="1372" y="14400"/>
                      <a:pt x="-1714" y="14400"/>
                      <a:pt x="1372" y="108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8950" name="Freeform 641"/>
              <p:cNvSpPr/>
              <p:nvPr/>
            </p:nvSpPr>
            <p:spPr>
              <a:xfrm>
                <a:off x="254819" y="153046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0029" fill="norm" stroke="1" extrusionOk="0">
                    <a:moveTo>
                      <a:pt x="14400" y="589"/>
                    </a:moveTo>
                    <a:cubicBezTo>
                      <a:pt x="14400" y="589"/>
                      <a:pt x="18000" y="589"/>
                      <a:pt x="18000" y="2749"/>
                    </a:cubicBezTo>
                    <a:cubicBezTo>
                      <a:pt x="18000" y="4909"/>
                      <a:pt x="21600" y="7069"/>
                      <a:pt x="21600" y="9229"/>
                    </a:cubicBezTo>
                    <a:cubicBezTo>
                      <a:pt x="21600" y="11389"/>
                      <a:pt x="18000" y="13549"/>
                      <a:pt x="18000" y="17869"/>
                    </a:cubicBezTo>
                    <a:cubicBezTo>
                      <a:pt x="18000" y="20029"/>
                      <a:pt x="10800" y="20029"/>
                      <a:pt x="10800" y="20029"/>
                    </a:cubicBezTo>
                    <a:cubicBezTo>
                      <a:pt x="7200" y="17869"/>
                      <a:pt x="0" y="7069"/>
                      <a:pt x="0" y="4909"/>
                    </a:cubicBezTo>
                    <a:cubicBezTo>
                      <a:pt x="0" y="2749"/>
                      <a:pt x="7200" y="-1571"/>
                      <a:pt x="14400" y="589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8951" name="Freeform 643"/>
              <p:cNvSpPr/>
              <p:nvPr/>
            </p:nvSpPr>
            <p:spPr>
              <a:xfrm>
                <a:off x="254706" y="171251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380" h="21600" fill="norm" stroke="1" extrusionOk="0">
                    <a:moveTo>
                      <a:pt x="442" y="0"/>
                    </a:moveTo>
                    <a:cubicBezTo>
                      <a:pt x="2103" y="0"/>
                      <a:pt x="3765" y="0"/>
                      <a:pt x="3765" y="0"/>
                    </a:cubicBezTo>
                    <a:cubicBezTo>
                      <a:pt x="7088" y="3086"/>
                      <a:pt x="10411" y="4629"/>
                      <a:pt x="13734" y="6171"/>
                    </a:cubicBezTo>
                    <a:cubicBezTo>
                      <a:pt x="15395" y="7714"/>
                      <a:pt x="17057" y="9257"/>
                      <a:pt x="17057" y="12343"/>
                    </a:cubicBezTo>
                    <a:cubicBezTo>
                      <a:pt x="18718" y="13886"/>
                      <a:pt x="20380" y="16971"/>
                      <a:pt x="20380" y="18514"/>
                    </a:cubicBezTo>
                    <a:cubicBezTo>
                      <a:pt x="20380" y="20057"/>
                      <a:pt x="20380" y="21600"/>
                      <a:pt x="18718" y="21600"/>
                    </a:cubicBezTo>
                    <a:cubicBezTo>
                      <a:pt x="18718" y="21600"/>
                      <a:pt x="17057" y="21600"/>
                      <a:pt x="17057" y="20057"/>
                    </a:cubicBezTo>
                    <a:cubicBezTo>
                      <a:pt x="15395" y="18514"/>
                      <a:pt x="13734" y="16971"/>
                      <a:pt x="10411" y="15429"/>
                    </a:cubicBezTo>
                    <a:cubicBezTo>
                      <a:pt x="10411" y="15429"/>
                      <a:pt x="8749" y="13886"/>
                      <a:pt x="8749" y="12343"/>
                    </a:cubicBezTo>
                    <a:cubicBezTo>
                      <a:pt x="10411" y="7714"/>
                      <a:pt x="7088" y="7714"/>
                      <a:pt x="5426" y="7714"/>
                    </a:cubicBezTo>
                    <a:cubicBezTo>
                      <a:pt x="2103" y="6171"/>
                      <a:pt x="-1220" y="1543"/>
                      <a:pt x="442" y="0"/>
                    </a:cubicBezTo>
                    <a:cubicBezTo>
                      <a:pt x="442" y="0"/>
                      <a:pt x="442" y="0"/>
                      <a:pt x="44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8952" name="Freeform 644"/>
              <p:cNvSpPr/>
              <p:nvPr/>
            </p:nvSpPr>
            <p:spPr>
              <a:xfrm>
                <a:off x="258349" y="179524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0800" y="21600"/>
                    </a:moveTo>
                    <a:cubicBezTo>
                      <a:pt x="0" y="10800"/>
                      <a:pt x="0" y="10800"/>
                      <a:pt x="0" y="10800"/>
                    </a:cubicBezTo>
                    <a:cubicBezTo>
                      <a:pt x="0" y="0"/>
                      <a:pt x="10800" y="0"/>
                      <a:pt x="10800" y="0"/>
                    </a:cubicBezTo>
                    <a:cubicBezTo>
                      <a:pt x="10800" y="0"/>
                      <a:pt x="21600" y="10800"/>
                      <a:pt x="21600" y="10800"/>
                    </a:cubicBezTo>
                    <a:cubicBezTo>
                      <a:pt x="21600" y="10800"/>
                      <a:pt x="10800" y="10800"/>
                      <a:pt x="10800" y="216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8953" name="Freeform 645"/>
              <p:cNvSpPr/>
              <p:nvPr/>
            </p:nvSpPr>
            <p:spPr>
              <a:xfrm>
                <a:off x="255530" y="184598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8710" h="18171" fill="norm" stroke="1" extrusionOk="0">
                    <a:moveTo>
                      <a:pt x="7616" y="16800"/>
                    </a:moveTo>
                    <a:cubicBezTo>
                      <a:pt x="6176" y="13715"/>
                      <a:pt x="3296" y="16800"/>
                      <a:pt x="3296" y="16800"/>
                    </a:cubicBezTo>
                    <a:cubicBezTo>
                      <a:pt x="416" y="19886"/>
                      <a:pt x="1856" y="16800"/>
                      <a:pt x="416" y="16800"/>
                    </a:cubicBezTo>
                    <a:cubicBezTo>
                      <a:pt x="-1024" y="13715"/>
                      <a:pt x="1856" y="10629"/>
                      <a:pt x="416" y="7543"/>
                    </a:cubicBezTo>
                    <a:cubicBezTo>
                      <a:pt x="1856" y="7543"/>
                      <a:pt x="3296" y="7543"/>
                      <a:pt x="3296" y="7543"/>
                    </a:cubicBezTo>
                    <a:cubicBezTo>
                      <a:pt x="4736" y="7543"/>
                      <a:pt x="4736" y="10629"/>
                      <a:pt x="4736" y="10629"/>
                    </a:cubicBezTo>
                    <a:cubicBezTo>
                      <a:pt x="6176" y="13715"/>
                      <a:pt x="7616" y="13715"/>
                      <a:pt x="7616" y="10629"/>
                    </a:cubicBezTo>
                    <a:cubicBezTo>
                      <a:pt x="9056" y="4457"/>
                      <a:pt x="11936" y="1372"/>
                      <a:pt x="13376" y="1372"/>
                    </a:cubicBezTo>
                    <a:cubicBezTo>
                      <a:pt x="14816" y="-1714"/>
                      <a:pt x="16256" y="1372"/>
                      <a:pt x="17696" y="1372"/>
                    </a:cubicBezTo>
                    <a:cubicBezTo>
                      <a:pt x="16256" y="4457"/>
                      <a:pt x="20576" y="7543"/>
                      <a:pt x="17696" y="10629"/>
                    </a:cubicBezTo>
                    <a:cubicBezTo>
                      <a:pt x="16256" y="10629"/>
                      <a:pt x="16256" y="13715"/>
                      <a:pt x="16256" y="16800"/>
                    </a:cubicBezTo>
                    <a:cubicBezTo>
                      <a:pt x="16256" y="13715"/>
                      <a:pt x="14816" y="13715"/>
                      <a:pt x="14816" y="13715"/>
                    </a:cubicBezTo>
                    <a:cubicBezTo>
                      <a:pt x="14816" y="13715"/>
                      <a:pt x="13376" y="13715"/>
                      <a:pt x="13376" y="13715"/>
                    </a:cubicBezTo>
                    <a:cubicBezTo>
                      <a:pt x="10496" y="10629"/>
                      <a:pt x="10496" y="19886"/>
                      <a:pt x="7616" y="168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8954" name="Freeform 646"/>
              <p:cNvSpPr/>
              <p:nvPr/>
            </p:nvSpPr>
            <p:spPr>
              <a:xfrm>
                <a:off x="258791" y="167390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8900" h="21600" fill="norm" stroke="1" extrusionOk="0">
                    <a:moveTo>
                      <a:pt x="10800" y="17673"/>
                    </a:moveTo>
                    <a:cubicBezTo>
                      <a:pt x="7200" y="15709"/>
                      <a:pt x="7200" y="11782"/>
                      <a:pt x="7200" y="9818"/>
                    </a:cubicBezTo>
                    <a:cubicBezTo>
                      <a:pt x="7200" y="7855"/>
                      <a:pt x="7200" y="5891"/>
                      <a:pt x="7200" y="5891"/>
                    </a:cubicBezTo>
                    <a:cubicBezTo>
                      <a:pt x="3600" y="3927"/>
                      <a:pt x="3600" y="1964"/>
                      <a:pt x="0" y="1964"/>
                    </a:cubicBezTo>
                    <a:cubicBezTo>
                      <a:pt x="3600" y="1964"/>
                      <a:pt x="7200" y="0"/>
                      <a:pt x="10800" y="0"/>
                    </a:cubicBezTo>
                    <a:cubicBezTo>
                      <a:pt x="18000" y="1964"/>
                      <a:pt x="18000" y="3927"/>
                      <a:pt x="18000" y="5891"/>
                    </a:cubicBezTo>
                    <a:cubicBezTo>
                      <a:pt x="18000" y="7855"/>
                      <a:pt x="18000" y="9818"/>
                      <a:pt x="18000" y="13745"/>
                    </a:cubicBezTo>
                    <a:cubicBezTo>
                      <a:pt x="18000" y="13745"/>
                      <a:pt x="18000" y="15709"/>
                      <a:pt x="18000" y="17673"/>
                    </a:cubicBezTo>
                    <a:cubicBezTo>
                      <a:pt x="18000" y="19636"/>
                      <a:pt x="21600" y="21600"/>
                      <a:pt x="14400" y="21600"/>
                    </a:cubicBezTo>
                    <a:cubicBezTo>
                      <a:pt x="14400" y="21600"/>
                      <a:pt x="10800" y="19636"/>
                      <a:pt x="10800" y="17673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8955" name="Freeform 647"/>
              <p:cNvSpPr/>
              <p:nvPr/>
            </p:nvSpPr>
            <p:spPr>
              <a:xfrm>
                <a:off x="260445" y="156690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0"/>
                    </a:moveTo>
                    <a:cubicBezTo>
                      <a:pt x="21600" y="0"/>
                      <a:pt x="21600" y="0"/>
                      <a:pt x="21600" y="21600"/>
                    </a:cubicBezTo>
                    <a:cubicBezTo>
                      <a:pt x="21600" y="21600"/>
                      <a:pt x="21600" y="21600"/>
                      <a:pt x="21600" y="21600"/>
                    </a:cubicBezTo>
                    <a:cubicBezTo>
                      <a:pt x="0" y="21600"/>
                      <a:pt x="0" y="21600"/>
                      <a:pt x="0" y="21600"/>
                    </a:cubicBezTo>
                    <a:cubicBezTo>
                      <a:pt x="0" y="21600"/>
                      <a:pt x="0" y="0"/>
                      <a:pt x="216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8956" name="Freeform 648"/>
              <p:cNvSpPr/>
              <p:nvPr/>
            </p:nvSpPr>
            <p:spPr>
              <a:xfrm>
                <a:off x="257722" y="140643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150" h="20018" fill="norm" stroke="1" extrusionOk="0">
                    <a:moveTo>
                      <a:pt x="3600" y="6518"/>
                    </a:moveTo>
                    <a:cubicBezTo>
                      <a:pt x="7200" y="6518"/>
                      <a:pt x="9000" y="6518"/>
                      <a:pt x="10800" y="1118"/>
                    </a:cubicBezTo>
                    <a:cubicBezTo>
                      <a:pt x="12600" y="-1582"/>
                      <a:pt x="18000" y="1118"/>
                      <a:pt x="19800" y="3818"/>
                    </a:cubicBezTo>
                    <a:cubicBezTo>
                      <a:pt x="21600" y="9218"/>
                      <a:pt x="21600" y="11918"/>
                      <a:pt x="19800" y="17318"/>
                    </a:cubicBezTo>
                    <a:cubicBezTo>
                      <a:pt x="19800" y="17318"/>
                      <a:pt x="18000" y="17318"/>
                      <a:pt x="16200" y="20018"/>
                    </a:cubicBezTo>
                    <a:cubicBezTo>
                      <a:pt x="16200" y="20018"/>
                      <a:pt x="16200" y="17318"/>
                      <a:pt x="16200" y="17318"/>
                    </a:cubicBezTo>
                    <a:cubicBezTo>
                      <a:pt x="12600" y="17318"/>
                      <a:pt x="9000" y="17318"/>
                      <a:pt x="3600" y="17318"/>
                    </a:cubicBezTo>
                    <a:cubicBezTo>
                      <a:pt x="3600" y="17318"/>
                      <a:pt x="1800" y="17318"/>
                      <a:pt x="1800" y="14618"/>
                    </a:cubicBezTo>
                    <a:cubicBezTo>
                      <a:pt x="1800" y="14618"/>
                      <a:pt x="0" y="11918"/>
                      <a:pt x="0" y="11918"/>
                    </a:cubicBezTo>
                    <a:cubicBezTo>
                      <a:pt x="0" y="9218"/>
                      <a:pt x="1800" y="9218"/>
                      <a:pt x="1800" y="6518"/>
                    </a:cubicBezTo>
                    <a:cubicBezTo>
                      <a:pt x="1800" y="6518"/>
                      <a:pt x="3600" y="6518"/>
                      <a:pt x="3600" y="6518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8957" name="Freeform 649"/>
              <p:cNvSpPr/>
              <p:nvPr/>
            </p:nvSpPr>
            <p:spPr>
              <a:xfrm>
                <a:off x="261659" y="112014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10800"/>
                    </a:moveTo>
                    <a:cubicBezTo>
                      <a:pt x="0" y="10800"/>
                      <a:pt x="0" y="0"/>
                      <a:pt x="0" y="0"/>
                    </a:cubicBezTo>
                    <a:cubicBezTo>
                      <a:pt x="21600" y="0"/>
                      <a:pt x="21600" y="10800"/>
                      <a:pt x="21600" y="10800"/>
                    </a:cubicBezTo>
                    <a:cubicBezTo>
                      <a:pt x="21600" y="10800"/>
                      <a:pt x="21600" y="10800"/>
                      <a:pt x="21600" y="21600"/>
                    </a:cubicBezTo>
                    <a:cubicBezTo>
                      <a:pt x="0" y="21600"/>
                      <a:pt x="0" y="10800"/>
                      <a:pt x="0" y="108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8958" name="Freeform 650"/>
              <p:cNvSpPr/>
              <p:nvPr/>
            </p:nvSpPr>
            <p:spPr>
              <a:xfrm>
                <a:off x="261486" y="178862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7382" h="21600" fill="norm" stroke="1" extrusionOk="0">
                    <a:moveTo>
                      <a:pt x="7200" y="0"/>
                    </a:moveTo>
                    <a:cubicBezTo>
                      <a:pt x="14400" y="0"/>
                      <a:pt x="21600" y="5400"/>
                      <a:pt x="14400" y="16200"/>
                    </a:cubicBezTo>
                    <a:cubicBezTo>
                      <a:pt x="14400" y="16200"/>
                      <a:pt x="14400" y="16200"/>
                      <a:pt x="14400" y="21600"/>
                    </a:cubicBezTo>
                    <a:cubicBezTo>
                      <a:pt x="7200" y="21600"/>
                      <a:pt x="0" y="10800"/>
                      <a:pt x="0" y="5400"/>
                    </a:cubicBezTo>
                    <a:cubicBezTo>
                      <a:pt x="0" y="0"/>
                      <a:pt x="7200" y="0"/>
                      <a:pt x="72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8959" name="Freeform 651"/>
              <p:cNvSpPr/>
              <p:nvPr/>
            </p:nvSpPr>
            <p:spPr>
              <a:xfrm>
                <a:off x="262541" y="153491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5400" y="0"/>
                    </a:moveTo>
                    <a:cubicBezTo>
                      <a:pt x="10800" y="0"/>
                      <a:pt x="21600" y="5400"/>
                      <a:pt x="21600" y="10800"/>
                    </a:cubicBezTo>
                    <a:cubicBezTo>
                      <a:pt x="21600" y="16200"/>
                      <a:pt x="16200" y="21600"/>
                      <a:pt x="10800" y="21600"/>
                    </a:cubicBezTo>
                    <a:cubicBezTo>
                      <a:pt x="5400" y="16200"/>
                      <a:pt x="5400" y="10800"/>
                      <a:pt x="0" y="5400"/>
                    </a:cubicBezTo>
                    <a:cubicBezTo>
                      <a:pt x="0" y="5400"/>
                      <a:pt x="5400" y="0"/>
                      <a:pt x="54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8960" name="Freeform 652"/>
              <p:cNvSpPr/>
              <p:nvPr/>
            </p:nvSpPr>
            <p:spPr>
              <a:xfrm>
                <a:off x="263755" y="149961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10800"/>
                    </a:moveTo>
                    <a:cubicBezTo>
                      <a:pt x="0" y="5400"/>
                      <a:pt x="5400" y="0"/>
                      <a:pt x="16200" y="0"/>
                    </a:cubicBezTo>
                    <a:cubicBezTo>
                      <a:pt x="16200" y="0"/>
                      <a:pt x="21600" y="10800"/>
                      <a:pt x="21600" y="16200"/>
                    </a:cubicBezTo>
                    <a:cubicBezTo>
                      <a:pt x="21600" y="16200"/>
                      <a:pt x="16200" y="21600"/>
                      <a:pt x="16200" y="21600"/>
                    </a:cubicBezTo>
                    <a:cubicBezTo>
                      <a:pt x="10800" y="21600"/>
                      <a:pt x="5400" y="16200"/>
                      <a:pt x="0" y="108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8961" name="Freeform 653"/>
              <p:cNvSpPr/>
              <p:nvPr/>
            </p:nvSpPr>
            <p:spPr>
              <a:xfrm>
                <a:off x="263424" y="162095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3086" y="4320"/>
                    </a:moveTo>
                    <a:cubicBezTo>
                      <a:pt x="6171" y="4320"/>
                      <a:pt x="9257" y="0"/>
                      <a:pt x="9257" y="0"/>
                    </a:cubicBezTo>
                    <a:cubicBezTo>
                      <a:pt x="18514" y="0"/>
                      <a:pt x="21600" y="4320"/>
                      <a:pt x="21600" y="8640"/>
                    </a:cubicBezTo>
                    <a:cubicBezTo>
                      <a:pt x="21600" y="17280"/>
                      <a:pt x="21600" y="17280"/>
                      <a:pt x="18514" y="21600"/>
                    </a:cubicBezTo>
                    <a:cubicBezTo>
                      <a:pt x="15429" y="21600"/>
                      <a:pt x="12343" y="21600"/>
                      <a:pt x="12343" y="17280"/>
                    </a:cubicBezTo>
                    <a:cubicBezTo>
                      <a:pt x="12343" y="8640"/>
                      <a:pt x="6171" y="12960"/>
                      <a:pt x="3086" y="12960"/>
                    </a:cubicBezTo>
                    <a:cubicBezTo>
                      <a:pt x="3086" y="12960"/>
                      <a:pt x="0" y="17280"/>
                      <a:pt x="0" y="8640"/>
                    </a:cubicBezTo>
                    <a:cubicBezTo>
                      <a:pt x="0" y="8640"/>
                      <a:pt x="0" y="4320"/>
                      <a:pt x="3086" y="432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8962" name="Freeform 654"/>
              <p:cNvSpPr/>
              <p:nvPr/>
            </p:nvSpPr>
            <p:spPr>
              <a:xfrm>
                <a:off x="264858" y="175994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10800"/>
                    </a:moveTo>
                    <a:cubicBezTo>
                      <a:pt x="21600" y="16200"/>
                      <a:pt x="21600" y="21600"/>
                      <a:pt x="16200" y="21600"/>
                    </a:cubicBezTo>
                    <a:cubicBezTo>
                      <a:pt x="5400" y="21600"/>
                      <a:pt x="0" y="16200"/>
                      <a:pt x="0" y="10800"/>
                    </a:cubicBezTo>
                    <a:cubicBezTo>
                      <a:pt x="0" y="5400"/>
                      <a:pt x="5400" y="0"/>
                      <a:pt x="10800" y="0"/>
                    </a:cubicBezTo>
                    <a:cubicBezTo>
                      <a:pt x="21600" y="0"/>
                      <a:pt x="21600" y="5400"/>
                      <a:pt x="21600" y="108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8963" name="Oval 655"/>
              <p:cNvSpPr/>
              <p:nvPr/>
            </p:nvSpPr>
            <p:spPr>
              <a:xfrm>
                <a:off x="266071" y="158455"/>
                <a:ext cx="12701" cy="12701"/>
              </a:xfrm>
              <a:prstGeom prst="ellipse">
                <a:avLst/>
              </a:pr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8964" name="Freeform 656"/>
              <p:cNvSpPr/>
              <p:nvPr/>
            </p:nvSpPr>
            <p:spPr>
              <a:xfrm>
                <a:off x="264465" y="182410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400" h="19425" fill="norm" stroke="1" extrusionOk="0">
                    <a:moveTo>
                      <a:pt x="960" y="2025"/>
                    </a:moveTo>
                    <a:cubicBezTo>
                      <a:pt x="3120" y="-675"/>
                      <a:pt x="5280" y="-675"/>
                      <a:pt x="7440" y="2025"/>
                    </a:cubicBezTo>
                    <a:cubicBezTo>
                      <a:pt x="9600" y="4725"/>
                      <a:pt x="13920" y="7425"/>
                      <a:pt x="16080" y="10125"/>
                    </a:cubicBezTo>
                    <a:cubicBezTo>
                      <a:pt x="18240" y="10125"/>
                      <a:pt x="20400" y="10125"/>
                      <a:pt x="20400" y="15525"/>
                    </a:cubicBezTo>
                    <a:cubicBezTo>
                      <a:pt x="18240" y="15525"/>
                      <a:pt x="18240" y="18225"/>
                      <a:pt x="18240" y="18225"/>
                    </a:cubicBezTo>
                    <a:cubicBezTo>
                      <a:pt x="16080" y="20925"/>
                      <a:pt x="13920" y="18225"/>
                      <a:pt x="13920" y="18225"/>
                    </a:cubicBezTo>
                    <a:cubicBezTo>
                      <a:pt x="7440" y="18225"/>
                      <a:pt x="5280" y="12825"/>
                      <a:pt x="960" y="7425"/>
                    </a:cubicBezTo>
                    <a:cubicBezTo>
                      <a:pt x="960" y="7425"/>
                      <a:pt x="-1200" y="4725"/>
                      <a:pt x="960" y="2025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8965" name="Freeform 657"/>
              <p:cNvSpPr/>
              <p:nvPr/>
            </p:nvSpPr>
            <p:spPr>
              <a:xfrm>
                <a:off x="262451" y="124459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633" h="20809" fill="norm" stroke="1" extrusionOk="0">
                    <a:moveTo>
                      <a:pt x="900" y="4364"/>
                    </a:moveTo>
                    <a:cubicBezTo>
                      <a:pt x="3300" y="3382"/>
                      <a:pt x="5700" y="1419"/>
                      <a:pt x="8100" y="437"/>
                    </a:cubicBezTo>
                    <a:cubicBezTo>
                      <a:pt x="8100" y="437"/>
                      <a:pt x="9300" y="-545"/>
                      <a:pt x="10500" y="437"/>
                    </a:cubicBezTo>
                    <a:cubicBezTo>
                      <a:pt x="11700" y="1419"/>
                      <a:pt x="12900" y="1419"/>
                      <a:pt x="14100" y="437"/>
                    </a:cubicBezTo>
                    <a:cubicBezTo>
                      <a:pt x="17700" y="-545"/>
                      <a:pt x="18900" y="2400"/>
                      <a:pt x="20100" y="4364"/>
                    </a:cubicBezTo>
                    <a:cubicBezTo>
                      <a:pt x="21300" y="4364"/>
                      <a:pt x="20100" y="5346"/>
                      <a:pt x="20100" y="5346"/>
                    </a:cubicBezTo>
                    <a:cubicBezTo>
                      <a:pt x="21300" y="6328"/>
                      <a:pt x="18900" y="7310"/>
                      <a:pt x="18900" y="6328"/>
                    </a:cubicBezTo>
                    <a:cubicBezTo>
                      <a:pt x="16500" y="5346"/>
                      <a:pt x="15300" y="5346"/>
                      <a:pt x="14100" y="4364"/>
                    </a:cubicBezTo>
                    <a:cubicBezTo>
                      <a:pt x="10500" y="3382"/>
                      <a:pt x="8100" y="4364"/>
                      <a:pt x="8100" y="7310"/>
                    </a:cubicBezTo>
                    <a:cubicBezTo>
                      <a:pt x="8100" y="9273"/>
                      <a:pt x="9300" y="13200"/>
                      <a:pt x="10500" y="14182"/>
                    </a:cubicBezTo>
                    <a:cubicBezTo>
                      <a:pt x="10500" y="14182"/>
                      <a:pt x="10500" y="14182"/>
                      <a:pt x="10500" y="14182"/>
                    </a:cubicBezTo>
                    <a:cubicBezTo>
                      <a:pt x="14100" y="18110"/>
                      <a:pt x="14100" y="18110"/>
                      <a:pt x="10500" y="20073"/>
                    </a:cubicBezTo>
                    <a:cubicBezTo>
                      <a:pt x="9300" y="21055"/>
                      <a:pt x="8100" y="21055"/>
                      <a:pt x="6900" y="20073"/>
                    </a:cubicBezTo>
                    <a:cubicBezTo>
                      <a:pt x="6900" y="18110"/>
                      <a:pt x="6900" y="16146"/>
                      <a:pt x="4500" y="15164"/>
                    </a:cubicBezTo>
                    <a:cubicBezTo>
                      <a:pt x="4500" y="14182"/>
                      <a:pt x="4500" y="14182"/>
                      <a:pt x="4500" y="14182"/>
                    </a:cubicBezTo>
                    <a:cubicBezTo>
                      <a:pt x="5700" y="13200"/>
                      <a:pt x="6900" y="11237"/>
                      <a:pt x="4500" y="10255"/>
                    </a:cubicBezTo>
                    <a:cubicBezTo>
                      <a:pt x="3300" y="9273"/>
                      <a:pt x="3300" y="7310"/>
                      <a:pt x="900" y="7310"/>
                    </a:cubicBezTo>
                    <a:cubicBezTo>
                      <a:pt x="-300" y="7310"/>
                      <a:pt x="-300" y="5346"/>
                      <a:pt x="900" y="4364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8966" name="Freeform 658"/>
              <p:cNvSpPr/>
              <p:nvPr/>
            </p:nvSpPr>
            <p:spPr>
              <a:xfrm>
                <a:off x="265447" y="167721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925" h="21600" fill="norm" stroke="1" extrusionOk="0">
                    <a:moveTo>
                      <a:pt x="5400" y="21600"/>
                    </a:moveTo>
                    <a:cubicBezTo>
                      <a:pt x="2700" y="21600"/>
                      <a:pt x="2700" y="18000"/>
                      <a:pt x="0" y="18000"/>
                    </a:cubicBezTo>
                    <a:cubicBezTo>
                      <a:pt x="0" y="18000"/>
                      <a:pt x="0" y="14400"/>
                      <a:pt x="0" y="10800"/>
                    </a:cubicBezTo>
                    <a:cubicBezTo>
                      <a:pt x="0" y="10800"/>
                      <a:pt x="2700" y="7200"/>
                      <a:pt x="5400" y="7200"/>
                    </a:cubicBezTo>
                    <a:cubicBezTo>
                      <a:pt x="5400" y="3600"/>
                      <a:pt x="8100" y="3600"/>
                      <a:pt x="10800" y="0"/>
                    </a:cubicBezTo>
                    <a:cubicBezTo>
                      <a:pt x="13500" y="0"/>
                      <a:pt x="16200" y="0"/>
                      <a:pt x="18900" y="0"/>
                    </a:cubicBezTo>
                    <a:cubicBezTo>
                      <a:pt x="21600" y="3600"/>
                      <a:pt x="21600" y="7200"/>
                      <a:pt x="18900" y="10800"/>
                    </a:cubicBezTo>
                    <a:cubicBezTo>
                      <a:pt x="18900" y="18000"/>
                      <a:pt x="13500" y="21600"/>
                      <a:pt x="5400" y="216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8967" name="Freeform 659"/>
              <p:cNvSpPr/>
              <p:nvPr/>
            </p:nvSpPr>
            <p:spPr>
              <a:xfrm>
                <a:off x="267615" y="186915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14400"/>
                    </a:moveTo>
                    <a:cubicBezTo>
                      <a:pt x="0" y="7200"/>
                      <a:pt x="7200" y="7200"/>
                      <a:pt x="7200" y="0"/>
                    </a:cubicBezTo>
                    <a:cubicBezTo>
                      <a:pt x="14400" y="7200"/>
                      <a:pt x="14400" y="7200"/>
                      <a:pt x="21600" y="14400"/>
                    </a:cubicBezTo>
                    <a:cubicBezTo>
                      <a:pt x="14400" y="14400"/>
                      <a:pt x="14400" y="21600"/>
                      <a:pt x="7200" y="21600"/>
                    </a:cubicBezTo>
                    <a:cubicBezTo>
                      <a:pt x="7200" y="21600"/>
                      <a:pt x="0" y="21600"/>
                      <a:pt x="0" y="144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8968" name="Freeform 660"/>
              <p:cNvSpPr/>
              <p:nvPr/>
            </p:nvSpPr>
            <p:spPr>
              <a:xfrm>
                <a:off x="259848" y="141418"/>
                <a:ext cx="14339" cy="1442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952" h="21076" fill="norm" stroke="1" extrusionOk="0">
                    <a:moveTo>
                      <a:pt x="1944" y="13824"/>
                    </a:moveTo>
                    <a:cubicBezTo>
                      <a:pt x="2808" y="14688"/>
                      <a:pt x="3672" y="15552"/>
                      <a:pt x="5400" y="14688"/>
                    </a:cubicBezTo>
                    <a:cubicBezTo>
                      <a:pt x="6264" y="14688"/>
                      <a:pt x="7128" y="14688"/>
                      <a:pt x="7992" y="13824"/>
                    </a:cubicBezTo>
                    <a:cubicBezTo>
                      <a:pt x="7992" y="13824"/>
                      <a:pt x="8856" y="12960"/>
                      <a:pt x="8856" y="12960"/>
                    </a:cubicBezTo>
                    <a:cubicBezTo>
                      <a:pt x="10584" y="11232"/>
                      <a:pt x="10584" y="11232"/>
                      <a:pt x="12312" y="12960"/>
                    </a:cubicBezTo>
                    <a:cubicBezTo>
                      <a:pt x="12312" y="12960"/>
                      <a:pt x="13176" y="13824"/>
                      <a:pt x="14040" y="13824"/>
                    </a:cubicBezTo>
                    <a:cubicBezTo>
                      <a:pt x="14040" y="12960"/>
                      <a:pt x="14904" y="12096"/>
                      <a:pt x="14904" y="12096"/>
                    </a:cubicBezTo>
                    <a:cubicBezTo>
                      <a:pt x="14904" y="10368"/>
                      <a:pt x="14904" y="9504"/>
                      <a:pt x="15768" y="8640"/>
                    </a:cubicBezTo>
                    <a:cubicBezTo>
                      <a:pt x="15768" y="6912"/>
                      <a:pt x="15768" y="6048"/>
                      <a:pt x="14040" y="4320"/>
                    </a:cubicBezTo>
                    <a:cubicBezTo>
                      <a:pt x="13176" y="4320"/>
                      <a:pt x="13176" y="3456"/>
                      <a:pt x="14040" y="2592"/>
                    </a:cubicBezTo>
                    <a:cubicBezTo>
                      <a:pt x="14904" y="1728"/>
                      <a:pt x="15768" y="864"/>
                      <a:pt x="16632" y="864"/>
                    </a:cubicBezTo>
                    <a:cubicBezTo>
                      <a:pt x="17496" y="864"/>
                      <a:pt x="18360" y="0"/>
                      <a:pt x="19224" y="0"/>
                    </a:cubicBezTo>
                    <a:cubicBezTo>
                      <a:pt x="20088" y="0"/>
                      <a:pt x="20088" y="864"/>
                      <a:pt x="20952" y="864"/>
                    </a:cubicBezTo>
                    <a:cubicBezTo>
                      <a:pt x="20952" y="1728"/>
                      <a:pt x="20952" y="1728"/>
                      <a:pt x="20088" y="2592"/>
                    </a:cubicBezTo>
                    <a:cubicBezTo>
                      <a:pt x="20088" y="3456"/>
                      <a:pt x="20088" y="5184"/>
                      <a:pt x="19224" y="6048"/>
                    </a:cubicBezTo>
                    <a:cubicBezTo>
                      <a:pt x="19224" y="6912"/>
                      <a:pt x="19224" y="6912"/>
                      <a:pt x="19224" y="7776"/>
                    </a:cubicBezTo>
                    <a:cubicBezTo>
                      <a:pt x="19224" y="8640"/>
                      <a:pt x="20088" y="9504"/>
                      <a:pt x="19224" y="9504"/>
                    </a:cubicBezTo>
                    <a:cubicBezTo>
                      <a:pt x="18360" y="12096"/>
                      <a:pt x="17496" y="13824"/>
                      <a:pt x="16632" y="16416"/>
                    </a:cubicBezTo>
                    <a:cubicBezTo>
                      <a:pt x="16632" y="16416"/>
                      <a:pt x="15768" y="16416"/>
                      <a:pt x="14904" y="16416"/>
                    </a:cubicBezTo>
                    <a:cubicBezTo>
                      <a:pt x="14040" y="17280"/>
                      <a:pt x="13176" y="15552"/>
                      <a:pt x="12312" y="16416"/>
                    </a:cubicBezTo>
                    <a:cubicBezTo>
                      <a:pt x="10584" y="16416"/>
                      <a:pt x="9720" y="18144"/>
                      <a:pt x="7992" y="19008"/>
                    </a:cubicBezTo>
                    <a:cubicBezTo>
                      <a:pt x="7128" y="21600"/>
                      <a:pt x="6264" y="21600"/>
                      <a:pt x="5400" y="19872"/>
                    </a:cubicBezTo>
                    <a:cubicBezTo>
                      <a:pt x="3672" y="18144"/>
                      <a:pt x="2808" y="18144"/>
                      <a:pt x="1080" y="17280"/>
                    </a:cubicBezTo>
                    <a:cubicBezTo>
                      <a:pt x="-648" y="17280"/>
                      <a:pt x="216" y="16416"/>
                      <a:pt x="216" y="15552"/>
                    </a:cubicBezTo>
                    <a:cubicBezTo>
                      <a:pt x="216" y="14688"/>
                      <a:pt x="216" y="14688"/>
                      <a:pt x="216" y="13824"/>
                    </a:cubicBezTo>
                    <a:cubicBezTo>
                      <a:pt x="1080" y="13824"/>
                      <a:pt x="1080" y="12960"/>
                      <a:pt x="1944" y="13824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8969" name="Freeform 661"/>
              <p:cNvSpPr/>
              <p:nvPr/>
            </p:nvSpPr>
            <p:spPr>
              <a:xfrm>
                <a:off x="266623" y="154602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8162" fill="norm" stroke="1" extrusionOk="0">
                    <a:moveTo>
                      <a:pt x="21600" y="9522"/>
                    </a:moveTo>
                    <a:cubicBezTo>
                      <a:pt x="21600" y="9522"/>
                      <a:pt x="16200" y="13842"/>
                      <a:pt x="10800" y="18162"/>
                    </a:cubicBezTo>
                    <a:cubicBezTo>
                      <a:pt x="5400" y="13842"/>
                      <a:pt x="5400" y="13842"/>
                      <a:pt x="0" y="9522"/>
                    </a:cubicBezTo>
                    <a:cubicBezTo>
                      <a:pt x="0" y="9522"/>
                      <a:pt x="10800" y="-3438"/>
                      <a:pt x="16200" y="882"/>
                    </a:cubicBezTo>
                    <a:cubicBezTo>
                      <a:pt x="16200" y="882"/>
                      <a:pt x="21600" y="5202"/>
                      <a:pt x="21600" y="9522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8970" name="Freeform 662"/>
              <p:cNvSpPr/>
              <p:nvPr/>
            </p:nvSpPr>
            <p:spPr>
              <a:xfrm>
                <a:off x="269208" y="173016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7382" h="21600" fill="norm" stroke="1" extrusionOk="0">
                    <a:moveTo>
                      <a:pt x="7200" y="21600"/>
                    </a:moveTo>
                    <a:cubicBezTo>
                      <a:pt x="7200" y="21600"/>
                      <a:pt x="0" y="10800"/>
                      <a:pt x="0" y="10800"/>
                    </a:cubicBezTo>
                    <a:cubicBezTo>
                      <a:pt x="7200" y="10800"/>
                      <a:pt x="7200" y="0"/>
                      <a:pt x="14400" y="0"/>
                    </a:cubicBezTo>
                    <a:cubicBezTo>
                      <a:pt x="14400" y="0"/>
                      <a:pt x="14400" y="0"/>
                      <a:pt x="14400" y="0"/>
                    </a:cubicBezTo>
                    <a:cubicBezTo>
                      <a:pt x="21600" y="21600"/>
                      <a:pt x="14400" y="21600"/>
                      <a:pt x="7200" y="216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8971" name="Freeform 663"/>
              <p:cNvSpPr/>
              <p:nvPr/>
            </p:nvSpPr>
            <p:spPr>
              <a:xfrm>
                <a:off x="268498" y="145438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0800" y="21600"/>
                    </a:moveTo>
                    <a:cubicBezTo>
                      <a:pt x="7200" y="21600"/>
                      <a:pt x="3600" y="19200"/>
                      <a:pt x="3600" y="16800"/>
                    </a:cubicBezTo>
                    <a:cubicBezTo>
                      <a:pt x="3600" y="14400"/>
                      <a:pt x="3600" y="12000"/>
                      <a:pt x="0" y="9600"/>
                    </a:cubicBezTo>
                    <a:cubicBezTo>
                      <a:pt x="0" y="7200"/>
                      <a:pt x="3600" y="4800"/>
                      <a:pt x="7200" y="2400"/>
                    </a:cubicBezTo>
                    <a:cubicBezTo>
                      <a:pt x="10800" y="0"/>
                      <a:pt x="18000" y="2400"/>
                      <a:pt x="21600" y="0"/>
                    </a:cubicBezTo>
                    <a:cubicBezTo>
                      <a:pt x="21600" y="2400"/>
                      <a:pt x="21600" y="4800"/>
                      <a:pt x="21600" y="7200"/>
                    </a:cubicBezTo>
                    <a:cubicBezTo>
                      <a:pt x="21600" y="9600"/>
                      <a:pt x="21600" y="12000"/>
                      <a:pt x="21600" y="16800"/>
                    </a:cubicBezTo>
                    <a:cubicBezTo>
                      <a:pt x="18000" y="19200"/>
                      <a:pt x="18000" y="19200"/>
                      <a:pt x="10800" y="216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8972" name="Freeform 664"/>
              <p:cNvSpPr/>
              <p:nvPr/>
            </p:nvSpPr>
            <p:spPr>
              <a:xfrm>
                <a:off x="269381" y="139040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21600"/>
                    </a:moveTo>
                    <a:cubicBezTo>
                      <a:pt x="0" y="14400"/>
                      <a:pt x="7200" y="0"/>
                      <a:pt x="14400" y="0"/>
                    </a:cubicBezTo>
                    <a:cubicBezTo>
                      <a:pt x="14400" y="0"/>
                      <a:pt x="21600" y="7200"/>
                      <a:pt x="21600" y="7200"/>
                    </a:cubicBezTo>
                    <a:cubicBezTo>
                      <a:pt x="21600" y="14400"/>
                      <a:pt x="14400" y="21600"/>
                      <a:pt x="7200" y="21600"/>
                    </a:cubicBezTo>
                    <a:cubicBezTo>
                      <a:pt x="7200" y="21600"/>
                      <a:pt x="0" y="21600"/>
                      <a:pt x="0" y="216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8973" name="Freeform 665"/>
              <p:cNvSpPr/>
              <p:nvPr/>
            </p:nvSpPr>
            <p:spPr>
              <a:xfrm>
                <a:off x="270153" y="130656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8171" fill="norm" stroke="1" extrusionOk="0">
                    <a:moveTo>
                      <a:pt x="21600" y="4457"/>
                    </a:moveTo>
                    <a:cubicBezTo>
                      <a:pt x="19440" y="7543"/>
                      <a:pt x="19440" y="7543"/>
                      <a:pt x="19440" y="7543"/>
                    </a:cubicBezTo>
                    <a:cubicBezTo>
                      <a:pt x="17280" y="10629"/>
                      <a:pt x="15120" y="13715"/>
                      <a:pt x="15120" y="13715"/>
                    </a:cubicBezTo>
                    <a:cubicBezTo>
                      <a:pt x="10800" y="13715"/>
                      <a:pt x="6480" y="13715"/>
                      <a:pt x="4320" y="16800"/>
                    </a:cubicBezTo>
                    <a:cubicBezTo>
                      <a:pt x="2160" y="16800"/>
                      <a:pt x="0" y="19886"/>
                      <a:pt x="0" y="16800"/>
                    </a:cubicBezTo>
                    <a:cubicBezTo>
                      <a:pt x="0" y="13715"/>
                      <a:pt x="0" y="10629"/>
                      <a:pt x="2160" y="10629"/>
                    </a:cubicBezTo>
                    <a:cubicBezTo>
                      <a:pt x="6480" y="7543"/>
                      <a:pt x="10800" y="7543"/>
                      <a:pt x="15120" y="1372"/>
                    </a:cubicBezTo>
                    <a:cubicBezTo>
                      <a:pt x="15120" y="-1714"/>
                      <a:pt x="17280" y="1372"/>
                      <a:pt x="19440" y="1372"/>
                    </a:cubicBezTo>
                    <a:cubicBezTo>
                      <a:pt x="19440" y="1372"/>
                      <a:pt x="19440" y="4457"/>
                      <a:pt x="21600" y="4457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8974" name="Freeform 666"/>
              <p:cNvSpPr/>
              <p:nvPr/>
            </p:nvSpPr>
            <p:spPr>
              <a:xfrm>
                <a:off x="270816" y="181179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335" h="21600" fill="norm" stroke="1" extrusionOk="0">
                    <a:moveTo>
                      <a:pt x="3086" y="18000"/>
                    </a:moveTo>
                    <a:cubicBezTo>
                      <a:pt x="3086" y="14400"/>
                      <a:pt x="0" y="10800"/>
                      <a:pt x="0" y="7200"/>
                    </a:cubicBezTo>
                    <a:cubicBezTo>
                      <a:pt x="0" y="3600"/>
                      <a:pt x="6171" y="0"/>
                      <a:pt x="9257" y="0"/>
                    </a:cubicBezTo>
                    <a:cubicBezTo>
                      <a:pt x="15429" y="0"/>
                      <a:pt x="21600" y="3600"/>
                      <a:pt x="18514" y="10800"/>
                    </a:cubicBezTo>
                    <a:cubicBezTo>
                      <a:pt x="18514" y="14400"/>
                      <a:pt x="12343" y="21600"/>
                      <a:pt x="9257" y="21600"/>
                    </a:cubicBezTo>
                    <a:cubicBezTo>
                      <a:pt x="6171" y="18000"/>
                      <a:pt x="6171" y="18000"/>
                      <a:pt x="3086" y="180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8975" name="Freeform 667"/>
              <p:cNvSpPr/>
              <p:nvPr/>
            </p:nvSpPr>
            <p:spPr>
              <a:xfrm>
                <a:off x="275558" y="177170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0925" fill="norm" stroke="1" extrusionOk="0">
                    <a:moveTo>
                      <a:pt x="18900" y="2025"/>
                    </a:moveTo>
                    <a:cubicBezTo>
                      <a:pt x="21600" y="2025"/>
                      <a:pt x="21600" y="4725"/>
                      <a:pt x="21600" y="4725"/>
                    </a:cubicBezTo>
                    <a:cubicBezTo>
                      <a:pt x="16200" y="7425"/>
                      <a:pt x="13500" y="12825"/>
                      <a:pt x="10800" y="18225"/>
                    </a:cubicBezTo>
                    <a:cubicBezTo>
                      <a:pt x="8100" y="20925"/>
                      <a:pt x="5400" y="20925"/>
                      <a:pt x="5400" y="20925"/>
                    </a:cubicBezTo>
                    <a:cubicBezTo>
                      <a:pt x="0" y="20925"/>
                      <a:pt x="0" y="15525"/>
                      <a:pt x="0" y="12825"/>
                    </a:cubicBezTo>
                    <a:cubicBezTo>
                      <a:pt x="0" y="7425"/>
                      <a:pt x="5400" y="7425"/>
                      <a:pt x="8100" y="4725"/>
                    </a:cubicBezTo>
                    <a:cubicBezTo>
                      <a:pt x="10800" y="4725"/>
                      <a:pt x="16200" y="4725"/>
                      <a:pt x="16200" y="2025"/>
                    </a:cubicBezTo>
                    <a:cubicBezTo>
                      <a:pt x="16200" y="-675"/>
                      <a:pt x="18900" y="-675"/>
                      <a:pt x="18900" y="2025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8976" name="Freeform 668"/>
              <p:cNvSpPr/>
              <p:nvPr/>
            </p:nvSpPr>
            <p:spPr>
              <a:xfrm>
                <a:off x="276992" y="181933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9425" fill="norm" stroke="1" extrusionOk="0">
                    <a:moveTo>
                      <a:pt x="21600" y="12000"/>
                    </a:moveTo>
                    <a:cubicBezTo>
                      <a:pt x="17280" y="14700"/>
                      <a:pt x="21600" y="17400"/>
                      <a:pt x="17280" y="17400"/>
                    </a:cubicBezTo>
                    <a:cubicBezTo>
                      <a:pt x="12960" y="20100"/>
                      <a:pt x="8640" y="20100"/>
                      <a:pt x="4320" y="17400"/>
                    </a:cubicBezTo>
                    <a:cubicBezTo>
                      <a:pt x="0" y="17400"/>
                      <a:pt x="0" y="14700"/>
                      <a:pt x="0" y="12000"/>
                    </a:cubicBezTo>
                    <a:cubicBezTo>
                      <a:pt x="0" y="9300"/>
                      <a:pt x="0" y="6600"/>
                      <a:pt x="0" y="3900"/>
                    </a:cubicBezTo>
                    <a:cubicBezTo>
                      <a:pt x="0" y="3900"/>
                      <a:pt x="0" y="1200"/>
                      <a:pt x="4320" y="1200"/>
                    </a:cubicBezTo>
                    <a:cubicBezTo>
                      <a:pt x="8640" y="1200"/>
                      <a:pt x="8640" y="-1500"/>
                      <a:pt x="12960" y="1200"/>
                    </a:cubicBezTo>
                    <a:cubicBezTo>
                      <a:pt x="12960" y="1200"/>
                      <a:pt x="12960" y="3900"/>
                      <a:pt x="17280" y="3900"/>
                    </a:cubicBezTo>
                    <a:cubicBezTo>
                      <a:pt x="21600" y="6600"/>
                      <a:pt x="17280" y="9300"/>
                      <a:pt x="21600" y="120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8977" name="Freeform 669"/>
              <p:cNvSpPr/>
              <p:nvPr/>
            </p:nvSpPr>
            <p:spPr>
              <a:xfrm>
                <a:off x="279308" y="186915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14400"/>
                    </a:moveTo>
                    <a:cubicBezTo>
                      <a:pt x="21600" y="14400"/>
                      <a:pt x="14400" y="21600"/>
                      <a:pt x="14400" y="21600"/>
                    </a:cubicBezTo>
                    <a:cubicBezTo>
                      <a:pt x="7200" y="14400"/>
                      <a:pt x="7200" y="14400"/>
                      <a:pt x="0" y="7200"/>
                    </a:cubicBezTo>
                    <a:cubicBezTo>
                      <a:pt x="7200" y="7200"/>
                      <a:pt x="7200" y="7200"/>
                      <a:pt x="14400" y="0"/>
                    </a:cubicBezTo>
                    <a:cubicBezTo>
                      <a:pt x="14400" y="7200"/>
                      <a:pt x="14400" y="7200"/>
                      <a:pt x="21600" y="144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8978" name="Freeform 670"/>
              <p:cNvSpPr/>
              <p:nvPr/>
            </p:nvSpPr>
            <p:spPr>
              <a:xfrm>
                <a:off x="49572" y="20565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8600" h="21600" fill="norm" stroke="1" extrusionOk="0">
                    <a:moveTo>
                      <a:pt x="18600" y="14400"/>
                    </a:moveTo>
                    <a:cubicBezTo>
                      <a:pt x="18600" y="14400"/>
                      <a:pt x="18600" y="21600"/>
                      <a:pt x="18600" y="21600"/>
                    </a:cubicBezTo>
                    <a:cubicBezTo>
                      <a:pt x="18600" y="21600"/>
                      <a:pt x="13200" y="21600"/>
                      <a:pt x="13200" y="21600"/>
                    </a:cubicBezTo>
                    <a:cubicBezTo>
                      <a:pt x="13200" y="21600"/>
                      <a:pt x="7800" y="21600"/>
                      <a:pt x="7800" y="21600"/>
                    </a:cubicBezTo>
                    <a:cubicBezTo>
                      <a:pt x="7800" y="21600"/>
                      <a:pt x="2400" y="21600"/>
                      <a:pt x="2400" y="21600"/>
                    </a:cubicBezTo>
                    <a:cubicBezTo>
                      <a:pt x="-3000" y="14400"/>
                      <a:pt x="2400" y="7200"/>
                      <a:pt x="2400" y="7200"/>
                    </a:cubicBezTo>
                    <a:cubicBezTo>
                      <a:pt x="7800" y="7200"/>
                      <a:pt x="7800" y="7200"/>
                      <a:pt x="7800" y="0"/>
                    </a:cubicBezTo>
                    <a:cubicBezTo>
                      <a:pt x="13200" y="0"/>
                      <a:pt x="13200" y="7200"/>
                      <a:pt x="13200" y="7200"/>
                    </a:cubicBezTo>
                    <a:cubicBezTo>
                      <a:pt x="18600" y="7200"/>
                      <a:pt x="18600" y="14400"/>
                      <a:pt x="18600" y="144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8979" name="Freeform 671"/>
              <p:cNvSpPr/>
              <p:nvPr/>
            </p:nvSpPr>
            <p:spPr>
              <a:xfrm>
                <a:off x="52177" y="23544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21600"/>
                    </a:moveTo>
                    <a:cubicBezTo>
                      <a:pt x="0" y="2160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1600" y="0"/>
                      <a:pt x="21600" y="0"/>
                      <a:pt x="21600" y="0"/>
                    </a:cubicBezTo>
                    <a:cubicBezTo>
                      <a:pt x="21600" y="21600"/>
                      <a:pt x="21600" y="21600"/>
                      <a:pt x="0" y="216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8980" name="Freeform 672"/>
              <p:cNvSpPr/>
              <p:nvPr/>
            </p:nvSpPr>
            <p:spPr>
              <a:xfrm>
                <a:off x="52891" y="26659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8600" h="17250" fill="norm" stroke="1" extrusionOk="0">
                    <a:moveTo>
                      <a:pt x="16200" y="9450"/>
                    </a:moveTo>
                    <a:cubicBezTo>
                      <a:pt x="21600" y="14850"/>
                      <a:pt x="16200" y="14850"/>
                      <a:pt x="16200" y="14850"/>
                    </a:cubicBezTo>
                    <a:cubicBezTo>
                      <a:pt x="10800" y="14850"/>
                      <a:pt x="10800" y="14850"/>
                      <a:pt x="10800" y="14850"/>
                    </a:cubicBezTo>
                    <a:cubicBezTo>
                      <a:pt x="10800" y="14850"/>
                      <a:pt x="10800" y="20250"/>
                      <a:pt x="5400" y="14850"/>
                    </a:cubicBezTo>
                    <a:cubicBezTo>
                      <a:pt x="5400" y="14850"/>
                      <a:pt x="5400" y="14850"/>
                      <a:pt x="0" y="14850"/>
                    </a:cubicBezTo>
                    <a:cubicBezTo>
                      <a:pt x="0" y="14850"/>
                      <a:pt x="0" y="9450"/>
                      <a:pt x="5400" y="9450"/>
                    </a:cubicBezTo>
                    <a:cubicBezTo>
                      <a:pt x="5400" y="9450"/>
                      <a:pt x="5400" y="4050"/>
                      <a:pt x="5400" y="4050"/>
                    </a:cubicBezTo>
                    <a:cubicBezTo>
                      <a:pt x="5400" y="-1350"/>
                      <a:pt x="10800" y="-1350"/>
                      <a:pt x="10800" y="4050"/>
                    </a:cubicBezTo>
                    <a:cubicBezTo>
                      <a:pt x="16200" y="4050"/>
                      <a:pt x="16200" y="9450"/>
                      <a:pt x="16200" y="945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8981" name="Freeform 673"/>
              <p:cNvSpPr/>
              <p:nvPr/>
            </p:nvSpPr>
            <p:spPr>
              <a:xfrm>
                <a:off x="54824" y="35678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10800"/>
                    </a:moveTo>
                    <a:cubicBezTo>
                      <a:pt x="21600" y="10800"/>
                      <a:pt x="10800" y="21600"/>
                      <a:pt x="10800" y="21600"/>
                    </a:cubicBezTo>
                    <a:cubicBezTo>
                      <a:pt x="0" y="21600"/>
                      <a:pt x="0" y="21600"/>
                      <a:pt x="0" y="21600"/>
                    </a:cubicBezTo>
                    <a:cubicBezTo>
                      <a:pt x="0" y="10800"/>
                      <a:pt x="0" y="0"/>
                      <a:pt x="10800" y="0"/>
                    </a:cubicBezTo>
                    <a:cubicBezTo>
                      <a:pt x="10800" y="10800"/>
                      <a:pt x="21600" y="10800"/>
                      <a:pt x="21600" y="108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8982" name="Freeform 674"/>
              <p:cNvSpPr/>
              <p:nvPr/>
            </p:nvSpPr>
            <p:spPr>
              <a:xfrm>
                <a:off x="55859" y="34796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8900" h="21600" fill="norm" stroke="1" extrusionOk="0">
                    <a:moveTo>
                      <a:pt x="10800" y="21600"/>
                    </a:moveTo>
                    <a:cubicBezTo>
                      <a:pt x="10800" y="21600"/>
                      <a:pt x="10800" y="21600"/>
                      <a:pt x="10800" y="21600"/>
                    </a:cubicBezTo>
                    <a:cubicBezTo>
                      <a:pt x="0" y="21600"/>
                      <a:pt x="0" y="21600"/>
                      <a:pt x="0" y="0"/>
                    </a:cubicBezTo>
                    <a:cubicBezTo>
                      <a:pt x="0" y="0"/>
                      <a:pt x="10800" y="0"/>
                      <a:pt x="10800" y="0"/>
                    </a:cubicBezTo>
                    <a:cubicBezTo>
                      <a:pt x="21600" y="0"/>
                      <a:pt x="21600" y="0"/>
                      <a:pt x="10800" y="216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8983" name="Oval 675"/>
              <p:cNvSpPr/>
              <p:nvPr/>
            </p:nvSpPr>
            <p:spPr>
              <a:xfrm>
                <a:off x="56258" y="30714"/>
                <a:ext cx="12701" cy="12701"/>
              </a:xfrm>
              <a:prstGeom prst="ellipse">
                <a:avLst/>
              </a:pr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8984" name="Freeform 676"/>
              <p:cNvSpPr/>
              <p:nvPr/>
            </p:nvSpPr>
            <p:spPr>
              <a:xfrm>
                <a:off x="56589" y="28591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8900" fill="norm" stroke="1" extrusionOk="0">
                    <a:moveTo>
                      <a:pt x="0" y="8100"/>
                    </a:moveTo>
                    <a:cubicBezTo>
                      <a:pt x="0" y="8100"/>
                      <a:pt x="0" y="8100"/>
                      <a:pt x="0" y="8100"/>
                    </a:cubicBezTo>
                    <a:cubicBezTo>
                      <a:pt x="10800" y="-2700"/>
                      <a:pt x="21600" y="-2700"/>
                      <a:pt x="21600" y="8100"/>
                    </a:cubicBezTo>
                    <a:cubicBezTo>
                      <a:pt x="21600" y="8100"/>
                      <a:pt x="21600" y="8100"/>
                      <a:pt x="21600" y="8100"/>
                    </a:cubicBezTo>
                    <a:cubicBezTo>
                      <a:pt x="21600" y="8100"/>
                      <a:pt x="21600" y="8100"/>
                      <a:pt x="21600" y="8100"/>
                    </a:cubicBezTo>
                    <a:cubicBezTo>
                      <a:pt x="21600" y="8100"/>
                      <a:pt x="21600" y="18900"/>
                      <a:pt x="10800" y="18900"/>
                    </a:cubicBezTo>
                    <a:cubicBezTo>
                      <a:pt x="10800" y="18900"/>
                      <a:pt x="10800" y="8100"/>
                      <a:pt x="0" y="81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8985" name="Freeform 677"/>
              <p:cNvSpPr/>
              <p:nvPr/>
            </p:nvSpPr>
            <p:spPr>
              <a:xfrm>
                <a:off x="58023" y="33656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9800" fill="norm" stroke="1" extrusionOk="0">
                    <a:moveTo>
                      <a:pt x="21600" y="5400"/>
                    </a:moveTo>
                    <a:cubicBezTo>
                      <a:pt x="21600" y="5400"/>
                      <a:pt x="21600" y="12600"/>
                      <a:pt x="21600" y="19800"/>
                    </a:cubicBezTo>
                    <a:cubicBezTo>
                      <a:pt x="21600" y="19800"/>
                      <a:pt x="21600" y="19800"/>
                      <a:pt x="21600" y="19800"/>
                    </a:cubicBezTo>
                    <a:cubicBezTo>
                      <a:pt x="0" y="12600"/>
                      <a:pt x="0" y="12600"/>
                      <a:pt x="0" y="5400"/>
                    </a:cubicBezTo>
                    <a:cubicBezTo>
                      <a:pt x="0" y="5400"/>
                      <a:pt x="0" y="5400"/>
                      <a:pt x="0" y="5400"/>
                    </a:cubicBezTo>
                    <a:cubicBezTo>
                      <a:pt x="21600" y="-1800"/>
                      <a:pt x="21600" y="-1800"/>
                      <a:pt x="21600" y="54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8986" name="Freeform 678"/>
              <p:cNvSpPr/>
              <p:nvPr/>
            </p:nvSpPr>
            <p:spPr>
              <a:xfrm>
                <a:off x="58014" y="30604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3382" h="21600" fill="norm" stroke="1" extrusionOk="0">
                    <a:moveTo>
                      <a:pt x="3200" y="0"/>
                    </a:moveTo>
                    <a:cubicBezTo>
                      <a:pt x="3200" y="0"/>
                      <a:pt x="3200" y="0"/>
                      <a:pt x="3200" y="0"/>
                    </a:cubicBezTo>
                    <a:cubicBezTo>
                      <a:pt x="3200" y="0"/>
                      <a:pt x="3200" y="0"/>
                      <a:pt x="3200" y="0"/>
                    </a:cubicBezTo>
                    <a:cubicBezTo>
                      <a:pt x="10400" y="0"/>
                      <a:pt x="10400" y="0"/>
                      <a:pt x="10400" y="21600"/>
                    </a:cubicBezTo>
                    <a:cubicBezTo>
                      <a:pt x="17600" y="21600"/>
                      <a:pt x="10400" y="21600"/>
                      <a:pt x="3200" y="21600"/>
                    </a:cubicBezTo>
                    <a:cubicBezTo>
                      <a:pt x="3200" y="21600"/>
                      <a:pt x="-4000" y="21600"/>
                      <a:pt x="32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8987" name="Freeform 679"/>
              <p:cNvSpPr/>
              <p:nvPr/>
            </p:nvSpPr>
            <p:spPr>
              <a:xfrm>
                <a:off x="59237" y="43768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5600" fill="norm" stroke="1" extrusionOk="0">
                    <a:moveTo>
                      <a:pt x="21600" y="0"/>
                    </a:moveTo>
                    <a:cubicBezTo>
                      <a:pt x="21600" y="10800"/>
                      <a:pt x="21600" y="10800"/>
                      <a:pt x="21600" y="10800"/>
                    </a:cubicBezTo>
                    <a:cubicBezTo>
                      <a:pt x="21600" y="10800"/>
                      <a:pt x="21600" y="21600"/>
                      <a:pt x="21600" y="10800"/>
                    </a:cubicBezTo>
                    <a:cubicBezTo>
                      <a:pt x="21600" y="10800"/>
                      <a:pt x="0" y="10800"/>
                      <a:pt x="0" y="10800"/>
                    </a:cubicBezTo>
                    <a:cubicBezTo>
                      <a:pt x="21600" y="10800"/>
                      <a:pt x="21600" y="0"/>
                      <a:pt x="216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8988" name="Freeform 680"/>
              <p:cNvSpPr/>
              <p:nvPr/>
            </p:nvSpPr>
            <p:spPr>
              <a:xfrm>
                <a:off x="58575" y="38215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2400"/>
                    </a:moveTo>
                    <a:cubicBezTo>
                      <a:pt x="21600" y="2400"/>
                      <a:pt x="18514" y="4800"/>
                      <a:pt x="18514" y="4800"/>
                    </a:cubicBezTo>
                    <a:cubicBezTo>
                      <a:pt x="18514" y="4800"/>
                      <a:pt x="15429" y="4800"/>
                      <a:pt x="15429" y="4800"/>
                    </a:cubicBezTo>
                    <a:cubicBezTo>
                      <a:pt x="12343" y="4800"/>
                      <a:pt x="12343" y="4800"/>
                      <a:pt x="12343" y="7200"/>
                    </a:cubicBezTo>
                    <a:cubicBezTo>
                      <a:pt x="15429" y="7200"/>
                      <a:pt x="15429" y="7200"/>
                      <a:pt x="15429" y="9600"/>
                    </a:cubicBezTo>
                    <a:cubicBezTo>
                      <a:pt x="15429" y="9600"/>
                      <a:pt x="18514" y="9600"/>
                      <a:pt x="15429" y="9600"/>
                    </a:cubicBezTo>
                    <a:cubicBezTo>
                      <a:pt x="12343" y="12000"/>
                      <a:pt x="15429" y="14400"/>
                      <a:pt x="15429" y="16800"/>
                    </a:cubicBezTo>
                    <a:cubicBezTo>
                      <a:pt x="18514" y="16800"/>
                      <a:pt x="15429" y="19200"/>
                      <a:pt x="15429" y="19200"/>
                    </a:cubicBezTo>
                    <a:cubicBezTo>
                      <a:pt x="15429" y="21600"/>
                      <a:pt x="12343" y="21600"/>
                      <a:pt x="9257" y="21600"/>
                    </a:cubicBezTo>
                    <a:cubicBezTo>
                      <a:pt x="9257" y="19200"/>
                      <a:pt x="9257" y="19200"/>
                      <a:pt x="6171" y="19200"/>
                    </a:cubicBezTo>
                    <a:cubicBezTo>
                      <a:pt x="6171" y="16800"/>
                      <a:pt x="6171" y="16800"/>
                      <a:pt x="6171" y="14400"/>
                    </a:cubicBezTo>
                    <a:cubicBezTo>
                      <a:pt x="6171" y="14400"/>
                      <a:pt x="9257" y="12000"/>
                      <a:pt x="9257" y="9600"/>
                    </a:cubicBezTo>
                    <a:cubicBezTo>
                      <a:pt x="9257" y="7200"/>
                      <a:pt x="9257" y="7200"/>
                      <a:pt x="6171" y="7200"/>
                    </a:cubicBezTo>
                    <a:cubicBezTo>
                      <a:pt x="3086" y="7200"/>
                      <a:pt x="0" y="4800"/>
                      <a:pt x="0" y="2400"/>
                    </a:cubicBezTo>
                    <a:cubicBezTo>
                      <a:pt x="0" y="2400"/>
                      <a:pt x="3086" y="2400"/>
                      <a:pt x="3086" y="2400"/>
                    </a:cubicBezTo>
                    <a:cubicBezTo>
                      <a:pt x="6171" y="2400"/>
                      <a:pt x="9257" y="2400"/>
                      <a:pt x="12343" y="0"/>
                    </a:cubicBezTo>
                    <a:cubicBezTo>
                      <a:pt x="15429" y="0"/>
                      <a:pt x="15429" y="0"/>
                      <a:pt x="18514" y="0"/>
                    </a:cubicBezTo>
                    <a:cubicBezTo>
                      <a:pt x="21600" y="2400"/>
                      <a:pt x="21600" y="2400"/>
                      <a:pt x="21600" y="24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8989" name="Freeform 681"/>
              <p:cNvSpPr/>
              <p:nvPr/>
            </p:nvSpPr>
            <p:spPr>
              <a:xfrm>
                <a:off x="61689" y="40311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4678" h="21600" fill="norm" stroke="1" extrusionOk="0">
                    <a:moveTo>
                      <a:pt x="9278" y="10800"/>
                    </a:moveTo>
                    <a:cubicBezTo>
                      <a:pt x="9278" y="10800"/>
                      <a:pt x="9278" y="10800"/>
                      <a:pt x="2078" y="21600"/>
                    </a:cubicBezTo>
                    <a:cubicBezTo>
                      <a:pt x="2078" y="10800"/>
                      <a:pt x="2078" y="10800"/>
                      <a:pt x="2078" y="10800"/>
                    </a:cubicBezTo>
                    <a:cubicBezTo>
                      <a:pt x="-5122" y="10800"/>
                      <a:pt x="9278" y="0"/>
                      <a:pt x="2078" y="0"/>
                    </a:cubicBezTo>
                    <a:cubicBezTo>
                      <a:pt x="9278" y="0"/>
                      <a:pt x="9278" y="0"/>
                      <a:pt x="9278" y="0"/>
                    </a:cubicBezTo>
                    <a:cubicBezTo>
                      <a:pt x="16478" y="0"/>
                      <a:pt x="16478" y="10800"/>
                      <a:pt x="9278" y="108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8990" name="Freeform 682"/>
              <p:cNvSpPr/>
              <p:nvPr/>
            </p:nvSpPr>
            <p:spPr>
              <a:xfrm>
                <a:off x="64532" y="48536"/>
                <a:ext cx="12701" cy="1271"/>
              </a:xfrm>
              <a:prstGeom prst="ellipse">
                <a:avLst/>
              </a:prstGeom>
              <a:noFill/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8991" name="Freeform 683"/>
              <p:cNvSpPr/>
              <p:nvPr/>
            </p:nvSpPr>
            <p:spPr>
              <a:xfrm>
                <a:off x="64863" y="38546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0"/>
                    </a:moveTo>
                    <a:cubicBezTo>
                      <a:pt x="10800" y="10800"/>
                      <a:pt x="10800" y="10800"/>
                      <a:pt x="21600" y="10800"/>
                    </a:cubicBezTo>
                    <a:cubicBezTo>
                      <a:pt x="10800" y="10800"/>
                      <a:pt x="10800" y="21600"/>
                      <a:pt x="0" y="21600"/>
                    </a:cubicBezTo>
                    <a:cubicBezTo>
                      <a:pt x="0" y="21600"/>
                      <a:pt x="0" y="10800"/>
                      <a:pt x="0" y="10800"/>
                    </a:cubicBezTo>
                    <a:cubicBezTo>
                      <a:pt x="0" y="10800"/>
                      <a:pt x="0" y="10800"/>
                      <a:pt x="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8992" name="Freeform 684"/>
              <p:cNvSpPr/>
              <p:nvPr/>
            </p:nvSpPr>
            <p:spPr>
              <a:xfrm>
                <a:off x="66297" y="46048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0"/>
                    </a:moveTo>
                    <a:cubicBezTo>
                      <a:pt x="0" y="21600"/>
                      <a:pt x="0" y="21600"/>
                      <a:pt x="21600" y="21600"/>
                    </a:cubicBezTo>
                    <a:cubicBezTo>
                      <a:pt x="21600" y="21600"/>
                      <a:pt x="0" y="21600"/>
                      <a:pt x="0" y="21600"/>
                    </a:cubicBezTo>
                    <a:cubicBezTo>
                      <a:pt x="0" y="21600"/>
                      <a:pt x="0" y="21600"/>
                      <a:pt x="0" y="21600"/>
                    </a:cubicBezTo>
                    <a:cubicBezTo>
                      <a:pt x="0" y="2160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8993" name="Freeform 685"/>
              <p:cNvSpPr/>
              <p:nvPr/>
            </p:nvSpPr>
            <p:spPr>
              <a:xfrm>
                <a:off x="67348" y="50927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8600" h="17250" fill="norm" stroke="1" extrusionOk="0">
                    <a:moveTo>
                      <a:pt x="18600" y="14850"/>
                    </a:moveTo>
                    <a:cubicBezTo>
                      <a:pt x="18600" y="14850"/>
                      <a:pt x="18600" y="14850"/>
                      <a:pt x="18600" y="14850"/>
                    </a:cubicBezTo>
                    <a:cubicBezTo>
                      <a:pt x="18600" y="14850"/>
                      <a:pt x="13200" y="20250"/>
                      <a:pt x="13200" y="14850"/>
                    </a:cubicBezTo>
                    <a:cubicBezTo>
                      <a:pt x="13200" y="14850"/>
                      <a:pt x="7800" y="9450"/>
                      <a:pt x="2400" y="9450"/>
                    </a:cubicBezTo>
                    <a:cubicBezTo>
                      <a:pt x="2400" y="9450"/>
                      <a:pt x="-3000" y="9450"/>
                      <a:pt x="2400" y="4050"/>
                    </a:cubicBezTo>
                    <a:cubicBezTo>
                      <a:pt x="7800" y="-1350"/>
                      <a:pt x="7800" y="-1350"/>
                      <a:pt x="7800" y="4050"/>
                    </a:cubicBezTo>
                    <a:cubicBezTo>
                      <a:pt x="13200" y="4050"/>
                      <a:pt x="13200" y="4050"/>
                      <a:pt x="18600" y="4050"/>
                    </a:cubicBezTo>
                    <a:cubicBezTo>
                      <a:pt x="18600" y="4050"/>
                      <a:pt x="18600" y="9450"/>
                      <a:pt x="18600" y="1485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8994" name="Freeform 686"/>
              <p:cNvSpPr/>
              <p:nvPr/>
            </p:nvSpPr>
            <p:spPr>
              <a:xfrm>
                <a:off x="69606" y="49246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0800" y="0"/>
                    </a:moveTo>
                    <a:cubicBezTo>
                      <a:pt x="10800" y="10800"/>
                      <a:pt x="21600" y="10800"/>
                      <a:pt x="21600" y="21600"/>
                    </a:cubicBezTo>
                    <a:cubicBezTo>
                      <a:pt x="21600" y="21600"/>
                      <a:pt x="21600" y="21600"/>
                      <a:pt x="21600" y="21600"/>
                    </a:cubicBezTo>
                    <a:cubicBezTo>
                      <a:pt x="10800" y="21600"/>
                      <a:pt x="10800" y="21600"/>
                      <a:pt x="0" y="21600"/>
                    </a:cubicBezTo>
                    <a:cubicBezTo>
                      <a:pt x="0" y="10800"/>
                      <a:pt x="0" y="0"/>
                      <a:pt x="10800" y="0"/>
                    </a:cubicBezTo>
                    <a:cubicBezTo>
                      <a:pt x="10800" y="0"/>
                      <a:pt x="10800" y="0"/>
                      <a:pt x="108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8995" name="Freeform 687"/>
              <p:cNvSpPr/>
              <p:nvPr/>
            </p:nvSpPr>
            <p:spPr>
              <a:xfrm>
                <a:off x="71040" y="48915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0"/>
                    </a:moveTo>
                    <a:cubicBezTo>
                      <a:pt x="0" y="0"/>
                      <a:pt x="21600" y="0"/>
                      <a:pt x="21600" y="21600"/>
                    </a:cubicBezTo>
                    <a:cubicBezTo>
                      <a:pt x="21600" y="21600"/>
                      <a:pt x="21600" y="21600"/>
                      <a:pt x="0" y="21600"/>
                    </a:cubicBezTo>
                    <a:cubicBezTo>
                      <a:pt x="0" y="21600"/>
                      <a:pt x="0" y="2160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8996" name="Freeform 688"/>
              <p:cNvSpPr/>
              <p:nvPr/>
            </p:nvSpPr>
            <p:spPr>
              <a:xfrm>
                <a:off x="71923" y="54321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7200"/>
                    </a:moveTo>
                    <a:cubicBezTo>
                      <a:pt x="21600" y="7200"/>
                      <a:pt x="21600" y="7200"/>
                      <a:pt x="21600" y="7200"/>
                    </a:cubicBezTo>
                    <a:cubicBezTo>
                      <a:pt x="21600" y="14400"/>
                      <a:pt x="10800" y="14400"/>
                      <a:pt x="10800" y="21600"/>
                    </a:cubicBezTo>
                    <a:cubicBezTo>
                      <a:pt x="10800" y="14400"/>
                      <a:pt x="0" y="7200"/>
                      <a:pt x="0" y="7200"/>
                    </a:cubicBezTo>
                    <a:cubicBezTo>
                      <a:pt x="0" y="7200"/>
                      <a:pt x="10800" y="0"/>
                      <a:pt x="10800" y="0"/>
                    </a:cubicBezTo>
                    <a:cubicBezTo>
                      <a:pt x="10800" y="0"/>
                      <a:pt x="21600" y="0"/>
                      <a:pt x="21600" y="0"/>
                    </a:cubicBezTo>
                    <a:cubicBezTo>
                      <a:pt x="21600" y="0"/>
                      <a:pt x="21600" y="0"/>
                      <a:pt x="21600" y="72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8997" name="Freeform 689"/>
              <p:cNvSpPr/>
              <p:nvPr/>
            </p:nvSpPr>
            <p:spPr>
              <a:xfrm>
                <a:off x="73136" y="49798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0800" y="0"/>
                    </a:moveTo>
                    <a:cubicBezTo>
                      <a:pt x="10800" y="10800"/>
                      <a:pt x="10800" y="10800"/>
                      <a:pt x="21600" y="10800"/>
                    </a:cubicBezTo>
                    <a:cubicBezTo>
                      <a:pt x="10800" y="10800"/>
                      <a:pt x="10800" y="21600"/>
                      <a:pt x="10800" y="21600"/>
                    </a:cubicBezTo>
                    <a:cubicBezTo>
                      <a:pt x="10800" y="21600"/>
                      <a:pt x="0" y="10800"/>
                      <a:pt x="0" y="10800"/>
                    </a:cubicBezTo>
                    <a:cubicBezTo>
                      <a:pt x="0" y="0"/>
                      <a:pt x="0" y="0"/>
                      <a:pt x="108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8998" name="Freeform 690"/>
              <p:cNvSpPr/>
              <p:nvPr/>
            </p:nvSpPr>
            <p:spPr>
              <a:xfrm>
                <a:off x="74901" y="55922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7600" fill="norm" stroke="1" extrusionOk="0">
                    <a:moveTo>
                      <a:pt x="21600" y="0"/>
                    </a:moveTo>
                    <a:cubicBezTo>
                      <a:pt x="21600" y="0"/>
                      <a:pt x="21600" y="7200"/>
                      <a:pt x="21600" y="7200"/>
                    </a:cubicBezTo>
                    <a:cubicBezTo>
                      <a:pt x="16200" y="7200"/>
                      <a:pt x="16200" y="14400"/>
                      <a:pt x="10800" y="14400"/>
                    </a:cubicBezTo>
                    <a:cubicBezTo>
                      <a:pt x="10800" y="21600"/>
                      <a:pt x="5400" y="14400"/>
                      <a:pt x="0" y="14400"/>
                    </a:cubicBezTo>
                    <a:cubicBezTo>
                      <a:pt x="0" y="7200"/>
                      <a:pt x="0" y="7200"/>
                      <a:pt x="0" y="7200"/>
                    </a:cubicBezTo>
                    <a:cubicBezTo>
                      <a:pt x="5400" y="0"/>
                      <a:pt x="10800" y="0"/>
                      <a:pt x="16200" y="0"/>
                    </a:cubicBezTo>
                    <a:cubicBezTo>
                      <a:pt x="16200" y="0"/>
                      <a:pt x="21600" y="0"/>
                      <a:pt x="216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8999" name="Freeform 691"/>
              <p:cNvSpPr/>
              <p:nvPr/>
            </p:nvSpPr>
            <p:spPr>
              <a:xfrm>
                <a:off x="76445" y="59285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0"/>
                    </a:moveTo>
                    <a:cubicBezTo>
                      <a:pt x="21600" y="0"/>
                      <a:pt x="21600" y="10800"/>
                      <a:pt x="21600" y="10800"/>
                    </a:cubicBezTo>
                    <a:cubicBezTo>
                      <a:pt x="21600" y="10800"/>
                      <a:pt x="21600" y="10800"/>
                      <a:pt x="21600" y="21600"/>
                    </a:cubicBezTo>
                    <a:cubicBezTo>
                      <a:pt x="0" y="10800"/>
                      <a:pt x="0" y="10800"/>
                      <a:pt x="0" y="10800"/>
                    </a:cubicBezTo>
                    <a:cubicBezTo>
                      <a:pt x="0" y="10800"/>
                      <a:pt x="0" y="0"/>
                      <a:pt x="216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9000" name="Freeform 692"/>
              <p:cNvSpPr/>
              <p:nvPr/>
            </p:nvSpPr>
            <p:spPr>
              <a:xfrm>
                <a:off x="76666" y="57299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0"/>
                    </a:moveTo>
                    <a:cubicBezTo>
                      <a:pt x="21600" y="21600"/>
                      <a:pt x="10800" y="21600"/>
                      <a:pt x="10800" y="21600"/>
                    </a:cubicBezTo>
                    <a:cubicBezTo>
                      <a:pt x="10800" y="21600"/>
                      <a:pt x="10800" y="21600"/>
                      <a:pt x="0" y="21600"/>
                    </a:cubicBezTo>
                    <a:cubicBezTo>
                      <a:pt x="0" y="0"/>
                      <a:pt x="10800" y="0"/>
                      <a:pt x="21600" y="0"/>
                    </a:cubicBezTo>
                    <a:cubicBezTo>
                      <a:pt x="21600" y="0"/>
                      <a:pt x="21600" y="0"/>
                      <a:pt x="216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9001" name="Freeform 693"/>
              <p:cNvSpPr/>
              <p:nvPr/>
            </p:nvSpPr>
            <p:spPr>
              <a:xfrm>
                <a:off x="79093" y="58733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0"/>
                    </a:moveTo>
                    <a:cubicBezTo>
                      <a:pt x="10800" y="10800"/>
                      <a:pt x="10800" y="21600"/>
                      <a:pt x="0" y="21600"/>
                    </a:cubicBezTo>
                    <a:cubicBezTo>
                      <a:pt x="0" y="21600"/>
                      <a:pt x="0" y="21600"/>
                      <a:pt x="0" y="10800"/>
                    </a:cubicBezTo>
                    <a:cubicBezTo>
                      <a:pt x="0" y="10800"/>
                      <a:pt x="0" y="0"/>
                      <a:pt x="10800" y="0"/>
                    </a:cubicBezTo>
                    <a:cubicBezTo>
                      <a:pt x="10800" y="0"/>
                      <a:pt x="10800" y="0"/>
                      <a:pt x="216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9002" name="Freeform 694"/>
              <p:cNvSpPr/>
              <p:nvPr/>
            </p:nvSpPr>
            <p:spPr>
              <a:xfrm>
                <a:off x="77549" y="54652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9872" fill="norm" stroke="1" extrusionOk="0">
                    <a:moveTo>
                      <a:pt x="12343" y="12000"/>
                    </a:moveTo>
                    <a:cubicBezTo>
                      <a:pt x="12343" y="9600"/>
                      <a:pt x="12343" y="9600"/>
                      <a:pt x="12343" y="9600"/>
                    </a:cubicBezTo>
                    <a:cubicBezTo>
                      <a:pt x="9257" y="9600"/>
                      <a:pt x="6171" y="9600"/>
                      <a:pt x="6171" y="7200"/>
                    </a:cubicBezTo>
                    <a:cubicBezTo>
                      <a:pt x="3086" y="7200"/>
                      <a:pt x="3086" y="4800"/>
                      <a:pt x="0" y="4800"/>
                    </a:cubicBezTo>
                    <a:cubicBezTo>
                      <a:pt x="0" y="4800"/>
                      <a:pt x="0" y="4800"/>
                      <a:pt x="0" y="2400"/>
                    </a:cubicBezTo>
                    <a:cubicBezTo>
                      <a:pt x="3086" y="2400"/>
                      <a:pt x="3086" y="2400"/>
                      <a:pt x="6171" y="0"/>
                    </a:cubicBezTo>
                    <a:cubicBezTo>
                      <a:pt x="9257" y="2400"/>
                      <a:pt x="12343" y="0"/>
                      <a:pt x="15429" y="2400"/>
                    </a:cubicBezTo>
                    <a:cubicBezTo>
                      <a:pt x="15429" y="4800"/>
                      <a:pt x="15429" y="4800"/>
                      <a:pt x="15429" y="7200"/>
                    </a:cubicBezTo>
                    <a:cubicBezTo>
                      <a:pt x="15429" y="7200"/>
                      <a:pt x="15429" y="9600"/>
                      <a:pt x="18514" y="9600"/>
                    </a:cubicBezTo>
                    <a:cubicBezTo>
                      <a:pt x="18514" y="9600"/>
                      <a:pt x="21600" y="9600"/>
                      <a:pt x="21600" y="12000"/>
                    </a:cubicBezTo>
                    <a:cubicBezTo>
                      <a:pt x="21600" y="12000"/>
                      <a:pt x="21600" y="14400"/>
                      <a:pt x="21600" y="14400"/>
                    </a:cubicBezTo>
                    <a:cubicBezTo>
                      <a:pt x="21600" y="14400"/>
                      <a:pt x="21600" y="16800"/>
                      <a:pt x="21600" y="16800"/>
                    </a:cubicBezTo>
                    <a:cubicBezTo>
                      <a:pt x="21600" y="16800"/>
                      <a:pt x="21600" y="16800"/>
                      <a:pt x="21600" y="16800"/>
                    </a:cubicBezTo>
                    <a:cubicBezTo>
                      <a:pt x="18514" y="16800"/>
                      <a:pt x="21600" y="21600"/>
                      <a:pt x="18514" y="19200"/>
                    </a:cubicBezTo>
                    <a:cubicBezTo>
                      <a:pt x="15429" y="19200"/>
                      <a:pt x="18514" y="19200"/>
                      <a:pt x="18514" y="16800"/>
                    </a:cubicBezTo>
                    <a:cubicBezTo>
                      <a:pt x="18514" y="16800"/>
                      <a:pt x="18514" y="16800"/>
                      <a:pt x="18514" y="16800"/>
                    </a:cubicBezTo>
                    <a:cubicBezTo>
                      <a:pt x="18514" y="16800"/>
                      <a:pt x="18514" y="14400"/>
                      <a:pt x="18514" y="14400"/>
                    </a:cubicBezTo>
                    <a:cubicBezTo>
                      <a:pt x="15429" y="14400"/>
                      <a:pt x="12343" y="14400"/>
                      <a:pt x="12343" y="120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9003" name="Freeform 695"/>
              <p:cNvSpPr/>
              <p:nvPr/>
            </p:nvSpPr>
            <p:spPr>
              <a:xfrm>
                <a:off x="79645" y="60719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0"/>
                    </a:moveTo>
                    <a:cubicBezTo>
                      <a:pt x="21600" y="7200"/>
                      <a:pt x="21600" y="7200"/>
                      <a:pt x="21600" y="7200"/>
                    </a:cubicBezTo>
                    <a:cubicBezTo>
                      <a:pt x="21600" y="14400"/>
                      <a:pt x="21600" y="21600"/>
                      <a:pt x="10800" y="21600"/>
                    </a:cubicBezTo>
                    <a:cubicBezTo>
                      <a:pt x="0" y="21600"/>
                      <a:pt x="0" y="14400"/>
                      <a:pt x="0" y="14400"/>
                    </a:cubicBezTo>
                    <a:cubicBezTo>
                      <a:pt x="0" y="7200"/>
                      <a:pt x="0" y="7200"/>
                      <a:pt x="10800" y="0"/>
                    </a:cubicBezTo>
                    <a:cubicBezTo>
                      <a:pt x="10800" y="0"/>
                      <a:pt x="10800" y="0"/>
                      <a:pt x="216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9004" name="Freeform 696"/>
              <p:cNvSpPr/>
              <p:nvPr/>
            </p:nvSpPr>
            <p:spPr>
              <a:xfrm>
                <a:off x="81409" y="63318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7382" fill="norm" stroke="1" extrusionOk="0">
                    <a:moveTo>
                      <a:pt x="21600" y="10182"/>
                    </a:moveTo>
                    <a:cubicBezTo>
                      <a:pt x="21600" y="10182"/>
                      <a:pt x="10800" y="17382"/>
                      <a:pt x="0" y="17382"/>
                    </a:cubicBezTo>
                    <a:cubicBezTo>
                      <a:pt x="0" y="17382"/>
                      <a:pt x="0" y="10182"/>
                      <a:pt x="0" y="10182"/>
                    </a:cubicBezTo>
                    <a:cubicBezTo>
                      <a:pt x="0" y="2982"/>
                      <a:pt x="0" y="-4218"/>
                      <a:pt x="10800" y="2982"/>
                    </a:cubicBezTo>
                    <a:cubicBezTo>
                      <a:pt x="10800" y="2982"/>
                      <a:pt x="10800" y="2982"/>
                      <a:pt x="21600" y="10182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9005" name="Oval 697"/>
              <p:cNvSpPr/>
              <p:nvPr/>
            </p:nvSpPr>
            <p:spPr>
              <a:xfrm>
                <a:off x="83174" y="58182"/>
                <a:ext cx="12701" cy="12701"/>
              </a:xfrm>
              <a:prstGeom prst="ellipse">
                <a:avLst/>
              </a:pr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9006" name="Freeform 698"/>
              <p:cNvSpPr/>
              <p:nvPr/>
            </p:nvSpPr>
            <p:spPr>
              <a:xfrm>
                <a:off x="6129" y="0"/>
                <a:ext cx="284164" cy="13062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566" fill="norm" stroke="1" extrusionOk="0">
                    <a:moveTo>
                      <a:pt x="0" y="0"/>
                    </a:moveTo>
                    <a:cubicBezTo>
                      <a:pt x="0" y="12804"/>
                      <a:pt x="0" y="12804"/>
                      <a:pt x="0" y="12804"/>
                    </a:cubicBezTo>
                    <a:cubicBezTo>
                      <a:pt x="135" y="12510"/>
                      <a:pt x="270" y="12217"/>
                      <a:pt x="315" y="12217"/>
                    </a:cubicBezTo>
                    <a:cubicBezTo>
                      <a:pt x="630" y="12413"/>
                      <a:pt x="1125" y="13683"/>
                      <a:pt x="1170" y="13879"/>
                    </a:cubicBezTo>
                    <a:cubicBezTo>
                      <a:pt x="1260" y="14074"/>
                      <a:pt x="1305" y="14270"/>
                      <a:pt x="1395" y="14465"/>
                    </a:cubicBezTo>
                    <a:cubicBezTo>
                      <a:pt x="1440" y="14661"/>
                      <a:pt x="1485" y="14856"/>
                      <a:pt x="1575" y="15052"/>
                    </a:cubicBezTo>
                    <a:cubicBezTo>
                      <a:pt x="1620" y="15247"/>
                      <a:pt x="1710" y="15345"/>
                      <a:pt x="1755" y="15540"/>
                    </a:cubicBezTo>
                    <a:cubicBezTo>
                      <a:pt x="1800" y="15736"/>
                      <a:pt x="1890" y="15833"/>
                      <a:pt x="1980" y="15931"/>
                    </a:cubicBezTo>
                    <a:cubicBezTo>
                      <a:pt x="2070" y="16127"/>
                      <a:pt x="2160" y="16224"/>
                      <a:pt x="2250" y="16420"/>
                    </a:cubicBezTo>
                    <a:cubicBezTo>
                      <a:pt x="2430" y="16713"/>
                      <a:pt x="2610" y="17006"/>
                      <a:pt x="2835" y="17300"/>
                    </a:cubicBezTo>
                    <a:cubicBezTo>
                      <a:pt x="3150" y="17690"/>
                      <a:pt x="3375" y="18570"/>
                      <a:pt x="3510" y="19157"/>
                    </a:cubicBezTo>
                    <a:cubicBezTo>
                      <a:pt x="3555" y="19450"/>
                      <a:pt x="3600" y="19743"/>
                      <a:pt x="3735" y="19938"/>
                    </a:cubicBezTo>
                    <a:cubicBezTo>
                      <a:pt x="3960" y="20232"/>
                      <a:pt x="4050" y="20720"/>
                      <a:pt x="3960" y="21209"/>
                    </a:cubicBezTo>
                    <a:cubicBezTo>
                      <a:pt x="3960" y="21307"/>
                      <a:pt x="4005" y="21405"/>
                      <a:pt x="4005" y="21405"/>
                    </a:cubicBezTo>
                    <a:cubicBezTo>
                      <a:pt x="4005" y="21600"/>
                      <a:pt x="4050" y="21600"/>
                      <a:pt x="4095" y="21502"/>
                    </a:cubicBezTo>
                    <a:cubicBezTo>
                      <a:pt x="4140" y="21405"/>
                      <a:pt x="4185" y="21307"/>
                      <a:pt x="4230" y="21111"/>
                    </a:cubicBezTo>
                    <a:cubicBezTo>
                      <a:pt x="4275" y="20916"/>
                      <a:pt x="4365" y="20720"/>
                      <a:pt x="4410" y="20525"/>
                    </a:cubicBezTo>
                    <a:cubicBezTo>
                      <a:pt x="4545" y="20134"/>
                      <a:pt x="4635" y="19841"/>
                      <a:pt x="4770" y="19450"/>
                    </a:cubicBezTo>
                    <a:cubicBezTo>
                      <a:pt x="4860" y="19254"/>
                      <a:pt x="4950" y="19059"/>
                      <a:pt x="4995" y="18863"/>
                    </a:cubicBezTo>
                    <a:cubicBezTo>
                      <a:pt x="5040" y="18766"/>
                      <a:pt x="5085" y="18668"/>
                      <a:pt x="5130" y="18472"/>
                    </a:cubicBezTo>
                    <a:cubicBezTo>
                      <a:pt x="5175" y="18375"/>
                      <a:pt x="5220" y="18277"/>
                      <a:pt x="5220" y="18179"/>
                    </a:cubicBezTo>
                    <a:cubicBezTo>
                      <a:pt x="5355" y="17984"/>
                      <a:pt x="5625" y="16811"/>
                      <a:pt x="5805" y="16615"/>
                    </a:cubicBezTo>
                    <a:cubicBezTo>
                      <a:pt x="5895" y="16615"/>
                      <a:pt x="5985" y="16518"/>
                      <a:pt x="6120" y="16518"/>
                    </a:cubicBezTo>
                    <a:cubicBezTo>
                      <a:pt x="6255" y="16518"/>
                      <a:pt x="6435" y="16615"/>
                      <a:pt x="6570" y="16811"/>
                    </a:cubicBezTo>
                    <a:cubicBezTo>
                      <a:pt x="6750" y="17006"/>
                      <a:pt x="6930" y="17104"/>
                      <a:pt x="7110" y="17300"/>
                    </a:cubicBezTo>
                    <a:cubicBezTo>
                      <a:pt x="7335" y="17300"/>
                      <a:pt x="7560" y="17593"/>
                      <a:pt x="7785" y="17593"/>
                    </a:cubicBezTo>
                    <a:cubicBezTo>
                      <a:pt x="7920" y="17690"/>
                      <a:pt x="8055" y="17788"/>
                      <a:pt x="8190" y="17788"/>
                    </a:cubicBezTo>
                    <a:cubicBezTo>
                      <a:pt x="8235" y="17886"/>
                      <a:pt x="8325" y="17886"/>
                      <a:pt x="8370" y="17886"/>
                    </a:cubicBezTo>
                    <a:cubicBezTo>
                      <a:pt x="8460" y="17886"/>
                      <a:pt x="8505" y="17690"/>
                      <a:pt x="8595" y="17690"/>
                    </a:cubicBezTo>
                    <a:cubicBezTo>
                      <a:pt x="8820" y="17690"/>
                      <a:pt x="9045" y="17495"/>
                      <a:pt x="9135" y="17104"/>
                    </a:cubicBezTo>
                    <a:cubicBezTo>
                      <a:pt x="9270" y="16518"/>
                      <a:pt x="9495" y="16224"/>
                      <a:pt x="9720" y="15931"/>
                    </a:cubicBezTo>
                    <a:cubicBezTo>
                      <a:pt x="9900" y="15638"/>
                      <a:pt x="10080" y="15443"/>
                      <a:pt x="10260" y="15052"/>
                    </a:cubicBezTo>
                    <a:cubicBezTo>
                      <a:pt x="10350" y="14954"/>
                      <a:pt x="10440" y="14758"/>
                      <a:pt x="10485" y="14563"/>
                    </a:cubicBezTo>
                    <a:cubicBezTo>
                      <a:pt x="10665" y="14172"/>
                      <a:pt x="10845" y="13781"/>
                      <a:pt x="10980" y="13390"/>
                    </a:cubicBezTo>
                    <a:cubicBezTo>
                      <a:pt x="11070" y="13097"/>
                      <a:pt x="11205" y="12901"/>
                      <a:pt x="11250" y="12608"/>
                    </a:cubicBezTo>
                    <a:cubicBezTo>
                      <a:pt x="11430" y="12217"/>
                      <a:pt x="11565" y="11826"/>
                      <a:pt x="11700" y="11435"/>
                    </a:cubicBezTo>
                    <a:cubicBezTo>
                      <a:pt x="11790" y="11240"/>
                      <a:pt x="11835" y="11142"/>
                      <a:pt x="11925" y="10947"/>
                    </a:cubicBezTo>
                    <a:cubicBezTo>
                      <a:pt x="12060" y="10556"/>
                      <a:pt x="12240" y="10067"/>
                      <a:pt x="12375" y="9676"/>
                    </a:cubicBezTo>
                    <a:cubicBezTo>
                      <a:pt x="12465" y="9383"/>
                      <a:pt x="12600" y="9090"/>
                      <a:pt x="12690" y="8894"/>
                    </a:cubicBezTo>
                    <a:cubicBezTo>
                      <a:pt x="12825" y="8503"/>
                      <a:pt x="13005" y="8112"/>
                      <a:pt x="13140" y="7721"/>
                    </a:cubicBezTo>
                    <a:cubicBezTo>
                      <a:pt x="13275" y="7428"/>
                      <a:pt x="13410" y="7135"/>
                      <a:pt x="13500" y="6842"/>
                    </a:cubicBezTo>
                    <a:cubicBezTo>
                      <a:pt x="13545" y="6646"/>
                      <a:pt x="14175" y="4985"/>
                      <a:pt x="14355" y="4985"/>
                    </a:cubicBezTo>
                    <a:cubicBezTo>
                      <a:pt x="14670" y="4985"/>
                      <a:pt x="15255" y="6646"/>
                      <a:pt x="15435" y="7037"/>
                    </a:cubicBezTo>
                    <a:cubicBezTo>
                      <a:pt x="15660" y="7428"/>
                      <a:pt x="15840" y="7624"/>
                      <a:pt x="15930" y="7819"/>
                    </a:cubicBezTo>
                    <a:cubicBezTo>
                      <a:pt x="16065" y="8014"/>
                      <a:pt x="16200" y="8210"/>
                      <a:pt x="16335" y="8405"/>
                    </a:cubicBezTo>
                    <a:cubicBezTo>
                      <a:pt x="16425" y="8503"/>
                      <a:pt x="16515" y="8796"/>
                      <a:pt x="16605" y="8894"/>
                    </a:cubicBezTo>
                    <a:cubicBezTo>
                      <a:pt x="16785" y="9090"/>
                      <a:pt x="16965" y="9285"/>
                      <a:pt x="17100" y="9676"/>
                    </a:cubicBezTo>
                    <a:cubicBezTo>
                      <a:pt x="17145" y="9871"/>
                      <a:pt x="17235" y="9676"/>
                      <a:pt x="17280" y="9774"/>
                    </a:cubicBezTo>
                    <a:cubicBezTo>
                      <a:pt x="17325" y="9871"/>
                      <a:pt x="17415" y="9969"/>
                      <a:pt x="17505" y="9969"/>
                    </a:cubicBezTo>
                    <a:cubicBezTo>
                      <a:pt x="17595" y="10067"/>
                      <a:pt x="17685" y="10067"/>
                      <a:pt x="17775" y="10067"/>
                    </a:cubicBezTo>
                    <a:cubicBezTo>
                      <a:pt x="17955" y="10067"/>
                      <a:pt x="18090" y="10165"/>
                      <a:pt x="18225" y="10262"/>
                    </a:cubicBezTo>
                    <a:cubicBezTo>
                      <a:pt x="18315" y="10262"/>
                      <a:pt x="18360" y="10360"/>
                      <a:pt x="18450" y="10458"/>
                    </a:cubicBezTo>
                    <a:cubicBezTo>
                      <a:pt x="18585" y="10653"/>
                      <a:pt x="18675" y="10849"/>
                      <a:pt x="18765" y="11044"/>
                    </a:cubicBezTo>
                    <a:cubicBezTo>
                      <a:pt x="18855" y="11240"/>
                      <a:pt x="18900" y="11435"/>
                      <a:pt x="18900" y="11729"/>
                    </a:cubicBezTo>
                    <a:cubicBezTo>
                      <a:pt x="18900" y="11924"/>
                      <a:pt x="19035" y="13390"/>
                      <a:pt x="19080" y="13586"/>
                    </a:cubicBezTo>
                    <a:cubicBezTo>
                      <a:pt x="19215" y="14367"/>
                      <a:pt x="19395" y="15149"/>
                      <a:pt x="19485" y="15931"/>
                    </a:cubicBezTo>
                    <a:cubicBezTo>
                      <a:pt x="19485" y="16127"/>
                      <a:pt x="19530" y="16420"/>
                      <a:pt x="19575" y="16615"/>
                    </a:cubicBezTo>
                    <a:cubicBezTo>
                      <a:pt x="19620" y="16909"/>
                      <a:pt x="19665" y="17104"/>
                      <a:pt x="19710" y="17397"/>
                    </a:cubicBezTo>
                    <a:cubicBezTo>
                      <a:pt x="19710" y="17397"/>
                      <a:pt x="19710" y="17397"/>
                      <a:pt x="19710" y="17397"/>
                    </a:cubicBezTo>
                    <a:cubicBezTo>
                      <a:pt x="19755" y="17300"/>
                      <a:pt x="19800" y="17300"/>
                      <a:pt x="19800" y="17202"/>
                    </a:cubicBezTo>
                    <a:cubicBezTo>
                      <a:pt x="20025" y="16518"/>
                      <a:pt x="20250" y="15736"/>
                      <a:pt x="20475" y="15052"/>
                    </a:cubicBezTo>
                    <a:cubicBezTo>
                      <a:pt x="20565" y="14661"/>
                      <a:pt x="20655" y="14270"/>
                      <a:pt x="20745" y="13879"/>
                    </a:cubicBezTo>
                    <a:cubicBezTo>
                      <a:pt x="20790" y="13683"/>
                      <a:pt x="21240" y="11631"/>
                      <a:pt x="21375" y="11533"/>
                    </a:cubicBezTo>
                    <a:cubicBezTo>
                      <a:pt x="21420" y="11435"/>
                      <a:pt x="21465" y="11435"/>
                      <a:pt x="21510" y="11338"/>
                    </a:cubicBezTo>
                    <a:cubicBezTo>
                      <a:pt x="21510" y="11338"/>
                      <a:pt x="21600" y="11338"/>
                      <a:pt x="21600" y="11338"/>
                    </a:cubicBezTo>
                    <a:cubicBezTo>
                      <a:pt x="21600" y="0"/>
                      <a:pt x="21600" y="0"/>
                      <a:pt x="21600" y="0"/>
                    </a:cubicBezTo>
                    <a:lnTo>
                      <a:pt x="0" y="0"/>
                    </a:lnTo>
                    <a:close/>
                    <a:moveTo>
                      <a:pt x="7470" y="12608"/>
                    </a:moveTo>
                    <a:cubicBezTo>
                      <a:pt x="7470" y="12608"/>
                      <a:pt x="7425" y="12608"/>
                      <a:pt x="7425" y="12510"/>
                    </a:cubicBezTo>
                    <a:cubicBezTo>
                      <a:pt x="7425" y="12510"/>
                      <a:pt x="7380" y="12413"/>
                      <a:pt x="7335" y="12413"/>
                    </a:cubicBezTo>
                    <a:cubicBezTo>
                      <a:pt x="7335" y="12413"/>
                      <a:pt x="7335" y="12413"/>
                      <a:pt x="7335" y="12413"/>
                    </a:cubicBezTo>
                    <a:cubicBezTo>
                      <a:pt x="7335" y="12510"/>
                      <a:pt x="7335" y="12510"/>
                      <a:pt x="7380" y="12608"/>
                    </a:cubicBezTo>
                    <a:cubicBezTo>
                      <a:pt x="7380" y="12608"/>
                      <a:pt x="7380" y="12608"/>
                      <a:pt x="7380" y="12706"/>
                    </a:cubicBezTo>
                    <a:cubicBezTo>
                      <a:pt x="7335" y="12706"/>
                      <a:pt x="7335" y="12706"/>
                      <a:pt x="7290" y="12706"/>
                    </a:cubicBezTo>
                    <a:cubicBezTo>
                      <a:pt x="7290" y="12706"/>
                      <a:pt x="7245" y="12608"/>
                      <a:pt x="7245" y="12608"/>
                    </a:cubicBezTo>
                    <a:cubicBezTo>
                      <a:pt x="7245" y="12608"/>
                      <a:pt x="7200" y="12510"/>
                      <a:pt x="7200" y="12510"/>
                    </a:cubicBezTo>
                    <a:cubicBezTo>
                      <a:pt x="7155" y="12510"/>
                      <a:pt x="7155" y="12510"/>
                      <a:pt x="7155" y="12510"/>
                    </a:cubicBezTo>
                    <a:cubicBezTo>
                      <a:pt x="7110" y="12510"/>
                      <a:pt x="7155" y="12510"/>
                      <a:pt x="7155" y="12608"/>
                    </a:cubicBezTo>
                    <a:cubicBezTo>
                      <a:pt x="7155" y="12706"/>
                      <a:pt x="7200" y="12804"/>
                      <a:pt x="7200" y="12901"/>
                    </a:cubicBezTo>
                    <a:cubicBezTo>
                      <a:pt x="7200" y="12901"/>
                      <a:pt x="7200" y="12901"/>
                      <a:pt x="7200" y="12901"/>
                    </a:cubicBezTo>
                    <a:cubicBezTo>
                      <a:pt x="7200" y="12999"/>
                      <a:pt x="7155" y="12999"/>
                      <a:pt x="7155" y="12901"/>
                    </a:cubicBezTo>
                    <a:cubicBezTo>
                      <a:pt x="7110" y="12901"/>
                      <a:pt x="7110" y="12804"/>
                      <a:pt x="7065" y="12706"/>
                    </a:cubicBezTo>
                    <a:cubicBezTo>
                      <a:pt x="7020" y="12608"/>
                      <a:pt x="6975" y="12608"/>
                      <a:pt x="6975" y="12510"/>
                    </a:cubicBezTo>
                    <a:cubicBezTo>
                      <a:pt x="6975" y="12510"/>
                      <a:pt x="6975" y="12510"/>
                      <a:pt x="6930" y="12510"/>
                    </a:cubicBezTo>
                    <a:cubicBezTo>
                      <a:pt x="6930" y="12510"/>
                      <a:pt x="6930" y="12510"/>
                      <a:pt x="6930" y="12510"/>
                    </a:cubicBezTo>
                    <a:cubicBezTo>
                      <a:pt x="6975" y="12608"/>
                      <a:pt x="6975" y="12706"/>
                      <a:pt x="6975" y="12804"/>
                    </a:cubicBezTo>
                    <a:cubicBezTo>
                      <a:pt x="7020" y="12901"/>
                      <a:pt x="7020" y="12901"/>
                      <a:pt x="6975" y="12999"/>
                    </a:cubicBezTo>
                    <a:cubicBezTo>
                      <a:pt x="6975" y="12999"/>
                      <a:pt x="6930" y="12999"/>
                      <a:pt x="6930" y="12901"/>
                    </a:cubicBezTo>
                    <a:cubicBezTo>
                      <a:pt x="6885" y="12804"/>
                      <a:pt x="6840" y="12706"/>
                      <a:pt x="6840" y="12608"/>
                    </a:cubicBezTo>
                    <a:cubicBezTo>
                      <a:pt x="6840" y="12608"/>
                      <a:pt x="6795" y="12608"/>
                      <a:pt x="6795" y="12608"/>
                    </a:cubicBezTo>
                    <a:cubicBezTo>
                      <a:pt x="6795" y="12510"/>
                      <a:pt x="6795" y="12510"/>
                      <a:pt x="6795" y="12510"/>
                    </a:cubicBezTo>
                    <a:cubicBezTo>
                      <a:pt x="6795" y="12510"/>
                      <a:pt x="6750" y="12608"/>
                      <a:pt x="6750" y="12608"/>
                    </a:cubicBezTo>
                    <a:cubicBezTo>
                      <a:pt x="6750" y="12706"/>
                      <a:pt x="6750" y="12901"/>
                      <a:pt x="6750" y="12999"/>
                    </a:cubicBezTo>
                    <a:cubicBezTo>
                      <a:pt x="6750" y="12999"/>
                      <a:pt x="6750" y="13097"/>
                      <a:pt x="6750" y="13097"/>
                    </a:cubicBezTo>
                    <a:cubicBezTo>
                      <a:pt x="6750" y="13097"/>
                      <a:pt x="6705" y="13097"/>
                      <a:pt x="6705" y="12999"/>
                    </a:cubicBezTo>
                    <a:cubicBezTo>
                      <a:pt x="6660" y="12999"/>
                      <a:pt x="6615" y="12901"/>
                      <a:pt x="6570" y="12804"/>
                    </a:cubicBezTo>
                    <a:cubicBezTo>
                      <a:pt x="6525" y="12706"/>
                      <a:pt x="6480" y="12608"/>
                      <a:pt x="6390" y="12608"/>
                    </a:cubicBezTo>
                    <a:cubicBezTo>
                      <a:pt x="6390" y="12608"/>
                      <a:pt x="6345" y="12608"/>
                      <a:pt x="6345" y="12608"/>
                    </a:cubicBezTo>
                    <a:cubicBezTo>
                      <a:pt x="6300" y="12510"/>
                      <a:pt x="6255" y="12413"/>
                      <a:pt x="6165" y="12413"/>
                    </a:cubicBezTo>
                    <a:cubicBezTo>
                      <a:pt x="6165" y="12413"/>
                      <a:pt x="6120" y="12413"/>
                      <a:pt x="6120" y="12315"/>
                    </a:cubicBezTo>
                    <a:cubicBezTo>
                      <a:pt x="6030" y="12217"/>
                      <a:pt x="5985" y="12119"/>
                      <a:pt x="5895" y="11924"/>
                    </a:cubicBezTo>
                    <a:cubicBezTo>
                      <a:pt x="5850" y="11924"/>
                      <a:pt x="5850" y="11826"/>
                      <a:pt x="5760" y="11729"/>
                    </a:cubicBezTo>
                    <a:cubicBezTo>
                      <a:pt x="5760" y="11729"/>
                      <a:pt x="5760" y="11729"/>
                      <a:pt x="5715" y="11729"/>
                    </a:cubicBezTo>
                    <a:cubicBezTo>
                      <a:pt x="5715" y="11729"/>
                      <a:pt x="5670" y="11826"/>
                      <a:pt x="5670" y="11729"/>
                    </a:cubicBezTo>
                    <a:cubicBezTo>
                      <a:pt x="5625" y="11533"/>
                      <a:pt x="5580" y="11533"/>
                      <a:pt x="5535" y="11435"/>
                    </a:cubicBezTo>
                    <a:cubicBezTo>
                      <a:pt x="5490" y="11338"/>
                      <a:pt x="5445" y="11240"/>
                      <a:pt x="5400" y="11142"/>
                    </a:cubicBezTo>
                    <a:cubicBezTo>
                      <a:pt x="5355" y="11044"/>
                      <a:pt x="5310" y="10947"/>
                      <a:pt x="5310" y="10849"/>
                    </a:cubicBezTo>
                    <a:cubicBezTo>
                      <a:pt x="5265" y="10653"/>
                      <a:pt x="5175" y="10653"/>
                      <a:pt x="5130" y="10556"/>
                    </a:cubicBezTo>
                    <a:cubicBezTo>
                      <a:pt x="5040" y="10458"/>
                      <a:pt x="4995" y="10262"/>
                      <a:pt x="4950" y="10067"/>
                    </a:cubicBezTo>
                    <a:cubicBezTo>
                      <a:pt x="4950" y="10067"/>
                      <a:pt x="4950" y="9969"/>
                      <a:pt x="4905" y="9969"/>
                    </a:cubicBezTo>
                    <a:cubicBezTo>
                      <a:pt x="4860" y="9969"/>
                      <a:pt x="4860" y="9871"/>
                      <a:pt x="4815" y="9774"/>
                    </a:cubicBezTo>
                    <a:cubicBezTo>
                      <a:pt x="4770" y="9578"/>
                      <a:pt x="4680" y="9383"/>
                      <a:pt x="4635" y="9090"/>
                    </a:cubicBezTo>
                    <a:cubicBezTo>
                      <a:pt x="4590" y="9090"/>
                      <a:pt x="4590" y="9090"/>
                      <a:pt x="4590" y="9090"/>
                    </a:cubicBezTo>
                    <a:cubicBezTo>
                      <a:pt x="4545" y="9285"/>
                      <a:pt x="4500" y="9481"/>
                      <a:pt x="4455" y="9676"/>
                    </a:cubicBezTo>
                    <a:cubicBezTo>
                      <a:pt x="4455" y="9871"/>
                      <a:pt x="4410" y="10067"/>
                      <a:pt x="4365" y="10165"/>
                    </a:cubicBezTo>
                    <a:cubicBezTo>
                      <a:pt x="4320" y="10165"/>
                      <a:pt x="4320" y="10165"/>
                      <a:pt x="4275" y="10165"/>
                    </a:cubicBezTo>
                    <a:cubicBezTo>
                      <a:pt x="4275" y="10067"/>
                      <a:pt x="4230" y="10067"/>
                      <a:pt x="4230" y="10165"/>
                    </a:cubicBezTo>
                    <a:cubicBezTo>
                      <a:pt x="4185" y="10165"/>
                      <a:pt x="4185" y="10165"/>
                      <a:pt x="4140" y="10067"/>
                    </a:cubicBezTo>
                    <a:cubicBezTo>
                      <a:pt x="4140" y="10067"/>
                      <a:pt x="4095" y="10067"/>
                      <a:pt x="4050" y="10067"/>
                    </a:cubicBezTo>
                    <a:cubicBezTo>
                      <a:pt x="4005" y="10067"/>
                      <a:pt x="4005" y="9969"/>
                      <a:pt x="3960" y="9969"/>
                    </a:cubicBezTo>
                    <a:cubicBezTo>
                      <a:pt x="3960" y="9871"/>
                      <a:pt x="3915" y="9871"/>
                      <a:pt x="3870" y="9871"/>
                    </a:cubicBezTo>
                    <a:cubicBezTo>
                      <a:pt x="3870" y="9774"/>
                      <a:pt x="3825" y="9774"/>
                      <a:pt x="3825" y="9676"/>
                    </a:cubicBezTo>
                    <a:cubicBezTo>
                      <a:pt x="3825" y="9578"/>
                      <a:pt x="3825" y="9578"/>
                      <a:pt x="3780" y="9481"/>
                    </a:cubicBezTo>
                    <a:cubicBezTo>
                      <a:pt x="3780" y="9383"/>
                      <a:pt x="3735" y="9383"/>
                      <a:pt x="3735" y="9285"/>
                    </a:cubicBezTo>
                    <a:cubicBezTo>
                      <a:pt x="3780" y="9187"/>
                      <a:pt x="3735" y="9187"/>
                      <a:pt x="3735" y="9187"/>
                    </a:cubicBezTo>
                    <a:cubicBezTo>
                      <a:pt x="3735" y="9187"/>
                      <a:pt x="3690" y="9187"/>
                      <a:pt x="3690" y="9090"/>
                    </a:cubicBezTo>
                    <a:cubicBezTo>
                      <a:pt x="3690" y="9090"/>
                      <a:pt x="3735" y="8992"/>
                      <a:pt x="3735" y="8992"/>
                    </a:cubicBezTo>
                    <a:cubicBezTo>
                      <a:pt x="3735" y="8894"/>
                      <a:pt x="3690" y="8894"/>
                      <a:pt x="3690" y="8796"/>
                    </a:cubicBezTo>
                    <a:cubicBezTo>
                      <a:pt x="3690" y="8796"/>
                      <a:pt x="3690" y="8699"/>
                      <a:pt x="3690" y="8699"/>
                    </a:cubicBezTo>
                    <a:cubicBezTo>
                      <a:pt x="3690" y="8601"/>
                      <a:pt x="3690" y="8601"/>
                      <a:pt x="3690" y="8503"/>
                    </a:cubicBezTo>
                    <a:cubicBezTo>
                      <a:pt x="3690" y="8503"/>
                      <a:pt x="3645" y="8503"/>
                      <a:pt x="3690" y="8405"/>
                    </a:cubicBezTo>
                    <a:cubicBezTo>
                      <a:pt x="3690" y="8405"/>
                      <a:pt x="3690" y="8308"/>
                      <a:pt x="3735" y="8308"/>
                    </a:cubicBezTo>
                    <a:cubicBezTo>
                      <a:pt x="3780" y="8308"/>
                      <a:pt x="3825" y="8210"/>
                      <a:pt x="3870" y="8210"/>
                    </a:cubicBezTo>
                    <a:cubicBezTo>
                      <a:pt x="3960" y="8112"/>
                      <a:pt x="4050" y="8112"/>
                      <a:pt x="4140" y="8014"/>
                    </a:cubicBezTo>
                    <a:cubicBezTo>
                      <a:pt x="4185" y="8014"/>
                      <a:pt x="4185" y="7917"/>
                      <a:pt x="4140" y="7917"/>
                    </a:cubicBezTo>
                    <a:cubicBezTo>
                      <a:pt x="4140" y="7721"/>
                      <a:pt x="4095" y="7624"/>
                      <a:pt x="4050" y="7526"/>
                    </a:cubicBezTo>
                    <a:cubicBezTo>
                      <a:pt x="4005" y="7428"/>
                      <a:pt x="3960" y="7330"/>
                      <a:pt x="3915" y="7330"/>
                    </a:cubicBezTo>
                    <a:cubicBezTo>
                      <a:pt x="3825" y="7233"/>
                      <a:pt x="3780" y="7233"/>
                      <a:pt x="3780" y="7037"/>
                    </a:cubicBezTo>
                    <a:cubicBezTo>
                      <a:pt x="3780" y="7037"/>
                      <a:pt x="3780" y="6939"/>
                      <a:pt x="3780" y="6939"/>
                    </a:cubicBezTo>
                    <a:cubicBezTo>
                      <a:pt x="3825" y="6744"/>
                      <a:pt x="3780" y="6646"/>
                      <a:pt x="3735" y="6548"/>
                    </a:cubicBezTo>
                    <a:cubicBezTo>
                      <a:pt x="3690" y="6451"/>
                      <a:pt x="3645" y="6353"/>
                      <a:pt x="3645" y="6255"/>
                    </a:cubicBezTo>
                    <a:cubicBezTo>
                      <a:pt x="3600" y="6157"/>
                      <a:pt x="3555" y="6060"/>
                      <a:pt x="3555" y="5962"/>
                    </a:cubicBezTo>
                    <a:cubicBezTo>
                      <a:pt x="3555" y="5864"/>
                      <a:pt x="3555" y="5767"/>
                      <a:pt x="3510" y="5669"/>
                    </a:cubicBezTo>
                    <a:cubicBezTo>
                      <a:pt x="3465" y="5571"/>
                      <a:pt x="3465" y="5473"/>
                      <a:pt x="3465" y="5376"/>
                    </a:cubicBezTo>
                    <a:cubicBezTo>
                      <a:pt x="3420" y="5376"/>
                      <a:pt x="3420" y="5278"/>
                      <a:pt x="3465" y="5278"/>
                    </a:cubicBezTo>
                    <a:cubicBezTo>
                      <a:pt x="3465" y="5082"/>
                      <a:pt x="3465" y="4985"/>
                      <a:pt x="3420" y="4887"/>
                    </a:cubicBezTo>
                    <a:cubicBezTo>
                      <a:pt x="3375" y="4691"/>
                      <a:pt x="3375" y="4496"/>
                      <a:pt x="3285" y="4300"/>
                    </a:cubicBezTo>
                    <a:cubicBezTo>
                      <a:pt x="3285" y="4300"/>
                      <a:pt x="3285" y="4203"/>
                      <a:pt x="3285" y="4105"/>
                    </a:cubicBezTo>
                    <a:cubicBezTo>
                      <a:pt x="3330" y="4105"/>
                      <a:pt x="3330" y="4007"/>
                      <a:pt x="3285" y="3910"/>
                    </a:cubicBezTo>
                    <a:cubicBezTo>
                      <a:pt x="3240" y="3812"/>
                      <a:pt x="3240" y="3714"/>
                      <a:pt x="3285" y="3519"/>
                    </a:cubicBezTo>
                    <a:cubicBezTo>
                      <a:pt x="3285" y="3519"/>
                      <a:pt x="3285" y="3519"/>
                      <a:pt x="3285" y="3421"/>
                    </a:cubicBezTo>
                    <a:cubicBezTo>
                      <a:pt x="3285" y="3421"/>
                      <a:pt x="3330" y="3323"/>
                      <a:pt x="3330" y="3323"/>
                    </a:cubicBezTo>
                    <a:cubicBezTo>
                      <a:pt x="3285" y="3225"/>
                      <a:pt x="3285" y="3225"/>
                      <a:pt x="3285" y="3128"/>
                    </a:cubicBezTo>
                    <a:cubicBezTo>
                      <a:pt x="3240" y="3128"/>
                      <a:pt x="3195" y="3030"/>
                      <a:pt x="3195" y="2932"/>
                    </a:cubicBezTo>
                    <a:cubicBezTo>
                      <a:pt x="3150" y="2932"/>
                      <a:pt x="3150" y="2834"/>
                      <a:pt x="3150" y="2834"/>
                    </a:cubicBezTo>
                    <a:cubicBezTo>
                      <a:pt x="3195" y="2737"/>
                      <a:pt x="3195" y="2737"/>
                      <a:pt x="3240" y="2737"/>
                    </a:cubicBezTo>
                    <a:cubicBezTo>
                      <a:pt x="3240" y="2834"/>
                      <a:pt x="3285" y="2834"/>
                      <a:pt x="3330" y="2834"/>
                    </a:cubicBezTo>
                    <a:cubicBezTo>
                      <a:pt x="3375" y="2932"/>
                      <a:pt x="3375" y="2932"/>
                      <a:pt x="3420" y="2932"/>
                    </a:cubicBezTo>
                    <a:cubicBezTo>
                      <a:pt x="3420" y="2932"/>
                      <a:pt x="3420" y="2932"/>
                      <a:pt x="3420" y="2932"/>
                    </a:cubicBezTo>
                    <a:cubicBezTo>
                      <a:pt x="3420" y="2932"/>
                      <a:pt x="3420" y="2932"/>
                      <a:pt x="3420" y="2932"/>
                    </a:cubicBezTo>
                    <a:cubicBezTo>
                      <a:pt x="3420" y="2834"/>
                      <a:pt x="3420" y="2834"/>
                      <a:pt x="3375" y="2834"/>
                    </a:cubicBezTo>
                    <a:cubicBezTo>
                      <a:pt x="3375" y="2737"/>
                      <a:pt x="3330" y="2639"/>
                      <a:pt x="3285" y="2541"/>
                    </a:cubicBezTo>
                    <a:cubicBezTo>
                      <a:pt x="3285" y="2443"/>
                      <a:pt x="3285" y="2443"/>
                      <a:pt x="3285" y="2346"/>
                    </a:cubicBezTo>
                    <a:cubicBezTo>
                      <a:pt x="3330" y="2346"/>
                      <a:pt x="3375" y="2346"/>
                      <a:pt x="3375" y="2346"/>
                    </a:cubicBezTo>
                    <a:cubicBezTo>
                      <a:pt x="3420" y="2443"/>
                      <a:pt x="3465" y="2541"/>
                      <a:pt x="3465" y="2541"/>
                    </a:cubicBezTo>
                    <a:cubicBezTo>
                      <a:pt x="3510" y="2541"/>
                      <a:pt x="3510" y="2541"/>
                      <a:pt x="3510" y="2541"/>
                    </a:cubicBezTo>
                    <a:cubicBezTo>
                      <a:pt x="3510" y="2541"/>
                      <a:pt x="3510" y="2541"/>
                      <a:pt x="3510" y="2541"/>
                    </a:cubicBezTo>
                    <a:cubicBezTo>
                      <a:pt x="3465" y="2346"/>
                      <a:pt x="3420" y="2248"/>
                      <a:pt x="3375" y="2052"/>
                    </a:cubicBezTo>
                    <a:cubicBezTo>
                      <a:pt x="3375" y="2052"/>
                      <a:pt x="3375" y="2052"/>
                      <a:pt x="3375" y="1955"/>
                    </a:cubicBezTo>
                    <a:cubicBezTo>
                      <a:pt x="3420" y="1955"/>
                      <a:pt x="3420" y="1955"/>
                      <a:pt x="3465" y="1955"/>
                    </a:cubicBezTo>
                    <a:cubicBezTo>
                      <a:pt x="3465" y="2052"/>
                      <a:pt x="3510" y="2052"/>
                      <a:pt x="3555" y="2150"/>
                    </a:cubicBezTo>
                    <a:cubicBezTo>
                      <a:pt x="3555" y="2150"/>
                      <a:pt x="3555" y="2150"/>
                      <a:pt x="3555" y="2150"/>
                    </a:cubicBezTo>
                    <a:cubicBezTo>
                      <a:pt x="3555" y="2150"/>
                      <a:pt x="3555" y="2150"/>
                      <a:pt x="3555" y="2150"/>
                    </a:cubicBezTo>
                    <a:cubicBezTo>
                      <a:pt x="3555" y="1955"/>
                      <a:pt x="3510" y="1857"/>
                      <a:pt x="3510" y="1759"/>
                    </a:cubicBezTo>
                    <a:cubicBezTo>
                      <a:pt x="3510" y="1759"/>
                      <a:pt x="3510" y="1662"/>
                      <a:pt x="3510" y="1662"/>
                    </a:cubicBezTo>
                    <a:cubicBezTo>
                      <a:pt x="3510" y="1662"/>
                      <a:pt x="3555" y="1662"/>
                      <a:pt x="3555" y="1662"/>
                    </a:cubicBezTo>
                    <a:cubicBezTo>
                      <a:pt x="3600" y="1662"/>
                      <a:pt x="3600" y="1759"/>
                      <a:pt x="3600" y="1759"/>
                    </a:cubicBezTo>
                    <a:cubicBezTo>
                      <a:pt x="3600" y="1857"/>
                      <a:pt x="3600" y="1857"/>
                      <a:pt x="3645" y="1857"/>
                    </a:cubicBezTo>
                    <a:cubicBezTo>
                      <a:pt x="3645" y="1857"/>
                      <a:pt x="3645" y="1857"/>
                      <a:pt x="3645" y="1857"/>
                    </a:cubicBezTo>
                    <a:cubicBezTo>
                      <a:pt x="3645" y="1857"/>
                      <a:pt x="3645" y="1857"/>
                      <a:pt x="3645" y="1857"/>
                    </a:cubicBezTo>
                    <a:cubicBezTo>
                      <a:pt x="3645" y="1759"/>
                      <a:pt x="3600" y="1662"/>
                      <a:pt x="3600" y="1564"/>
                    </a:cubicBezTo>
                    <a:cubicBezTo>
                      <a:pt x="3600" y="1466"/>
                      <a:pt x="3645" y="1466"/>
                      <a:pt x="3645" y="1466"/>
                    </a:cubicBezTo>
                    <a:cubicBezTo>
                      <a:pt x="3645" y="1466"/>
                      <a:pt x="3645" y="1466"/>
                      <a:pt x="3645" y="1466"/>
                    </a:cubicBezTo>
                    <a:cubicBezTo>
                      <a:pt x="3690" y="1564"/>
                      <a:pt x="3735" y="1564"/>
                      <a:pt x="3735" y="1662"/>
                    </a:cubicBezTo>
                    <a:cubicBezTo>
                      <a:pt x="3780" y="1759"/>
                      <a:pt x="3825" y="1857"/>
                      <a:pt x="3870" y="1955"/>
                    </a:cubicBezTo>
                    <a:cubicBezTo>
                      <a:pt x="3870" y="1955"/>
                      <a:pt x="3870" y="1955"/>
                      <a:pt x="3870" y="1955"/>
                    </a:cubicBezTo>
                    <a:cubicBezTo>
                      <a:pt x="3870" y="1955"/>
                      <a:pt x="3870" y="1955"/>
                      <a:pt x="3870" y="1955"/>
                    </a:cubicBezTo>
                    <a:cubicBezTo>
                      <a:pt x="3870" y="1955"/>
                      <a:pt x="3870" y="1857"/>
                      <a:pt x="3870" y="1857"/>
                    </a:cubicBezTo>
                    <a:cubicBezTo>
                      <a:pt x="3870" y="1857"/>
                      <a:pt x="3870" y="1759"/>
                      <a:pt x="3915" y="1759"/>
                    </a:cubicBezTo>
                    <a:cubicBezTo>
                      <a:pt x="3915" y="1759"/>
                      <a:pt x="3915" y="1759"/>
                      <a:pt x="3915" y="1759"/>
                    </a:cubicBezTo>
                    <a:cubicBezTo>
                      <a:pt x="3960" y="1857"/>
                      <a:pt x="3960" y="1857"/>
                      <a:pt x="3960" y="1857"/>
                    </a:cubicBezTo>
                    <a:cubicBezTo>
                      <a:pt x="3960" y="2052"/>
                      <a:pt x="4050" y="2052"/>
                      <a:pt x="4095" y="2248"/>
                    </a:cubicBezTo>
                    <a:cubicBezTo>
                      <a:pt x="4095" y="2346"/>
                      <a:pt x="4140" y="2541"/>
                      <a:pt x="4140" y="2639"/>
                    </a:cubicBezTo>
                    <a:cubicBezTo>
                      <a:pt x="4230" y="2932"/>
                      <a:pt x="4275" y="3225"/>
                      <a:pt x="4320" y="3519"/>
                    </a:cubicBezTo>
                    <a:cubicBezTo>
                      <a:pt x="4410" y="3714"/>
                      <a:pt x="4455" y="3910"/>
                      <a:pt x="4500" y="4105"/>
                    </a:cubicBezTo>
                    <a:cubicBezTo>
                      <a:pt x="4545" y="4300"/>
                      <a:pt x="4545" y="4398"/>
                      <a:pt x="4545" y="4594"/>
                    </a:cubicBezTo>
                    <a:cubicBezTo>
                      <a:pt x="4590" y="4789"/>
                      <a:pt x="4590" y="4985"/>
                      <a:pt x="4635" y="5180"/>
                    </a:cubicBezTo>
                    <a:cubicBezTo>
                      <a:pt x="4680" y="5376"/>
                      <a:pt x="4770" y="5669"/>
                      <a:pt x="4815" y="5864"/>
                    </a:cubicBezTo>
                    <a:cubicBezTo>
                      <a:pt x="4815" y="5864"/>
                      <a:pt x="4815" y="5864"/>
                      <a:pt x="4815" y="5864"/>
                    </a:cubicBezTo>
                    <a:cubicBezTo>
                      <a:pt x="4905" y="6060"/>
                      <a:pt x="4995" y="6255"/>
                      <a:pt x="5130" y="6353"/>
                    </a:cubicBezTo>
                    <a:cubicBezTo>
                      <a:pt x="5175" y="6353"/>
                      <a:pt x="5220" y="6353"/>
                      <a:pt x="5265" y="6255"/>
                    </a:cubicBezTo>
                    <a:cubicBezTo>
                      <a:pt x="5355" y="6157"/>
                      <a:pt x="5445" y="6060"/>
                      <a:pt x="5580" y="6157"/>
                    </a:cubicBezTo>
                    <a:cubicBezTo>
                      <a:pt x="5625" y="6157"/>
                      <a:pt x="5715" y="6157"/>
                      <a:pt x="5760" y="6157"/>
                    </a:cubicBezTo>
                    <a:cubicBezTo>
                      <a:pt x="5805" y="6157"/>
                      <a:pt x="5805" y="6157"/>
                      <a:pt x="5805" y="6255"/>
                    </a:cubicBezTo>
                    <a:cubicBezTo>
                      <a:pt x="5805" y="6353"/>
                      <a:pt x="5805" y="6353"/>
                      <a:pt x="5805" y="6353"/>
                    </a:cubicBezTo>
                    <a:cubicBezTo>
                      <a:pt x="5715" y="6451"/>
                      <a:pt x="5625" y="6548"/>
                      <a:pt x="5580" y="6744"/>
                    </a:cubicBezTo>
                    <a:cubicBezTo>
                      <a:pt x="5490" y="6842"/>
                      <a:pt x="5445" y="7037"/>
                      <a:pt x="5400" y="7233"/>
                    </a:cubicBezTo>
                    <a:cubicBezTo>
                      <a:pt x="5400" y="7330"/>
                      <a:pt x="5400" y="7330"/>
                      <a:pt x="5400" y="7428"/>
                    </a:cubicBezTo>
                    <a:cubicBezTo>
                      <a:pt x="5445" y="7526"/>
                      <a:pt x="5445" y="7624"/>
                      <a:pt x="5445" y="7721"/>
                    </a:cubicBezTo>
                    <a:cubicBezTo>
                      <a:pt x="5490" y="7819"/>
                      <a:pt x="5535" y="7917"/>
                      <a:pt x="5535" y="8014"/>
                    </a:cubicBezTo>
                    <a:cubicBezTo>
                      <a:pt x="5625" y="8308"/>
                      <a:pt x="5715" y="8405"/>
                      <a:pt x="5805" y="8601"/>
                    </a:cubicBezTo>
                    <a:cubicBezTo>
                      <a:pt x="5940" y="8796"/>
                      <a:pt x="6075" y="8992"/>
                      <a:pt x="6210" y="9285"/>
                    </a:cubicBezTo>
                    <a:cubicBezTo>
                      <a:pt x="6300" y="9383"/>
                      <a:pt x="6390" y="9578"/>
                      <a:pt x="6480" y="9774"/>
                    </a:cubicBezTo>
                    <a:cubicBezTo>
                      <a:pt x="6480" y="9774"/>
                      <a:pt x="6525" y="9774"/>
                      <a:pt x="6525" y="9871"/>
                    </a:cubicBezTo>
                    <a:cubicBezTo>
                      <a:pt x="6525" y="9969"/>
                      <a:pt x="6570" y="9969"/>
                      <a:pt x="6615" y="10067"/>
                    </a:cubicBezTo>
                    <a:cubicBezTo>
                      <a:pt x="6660" y="10165"/>
                      <a:pt x="6750" y="10262"/>
                      <a:pt x="6795" y="10360"/>
                    </a:cubicBezTo>
                    <a:cubicBezTo>
                      <a:pt x="6885" y="10556"/>
                      <a:pt x="6975" y="10751"/>
                      <a:pt x="7020" y="10849"/>
                    </a:cubicBezTo>
                    <a:cubicBezTo>
                      <a:pt x="7155" y="11044"/>
                      <a:pt x="7245" y="11240"/>
                      <a:pt x="7335" y="11435"/>
                    </a:cubicBezTo>
                    <a:cubicBezTo>
                      <a:pt x="7380" y="11533"/>
                      <a:pt x="7380" y="11631"/>
                      <a:pt x="7425" y="11729"/>
                    </a:cubicBezTo>
                    <a:cubicBezTo>
                      <a:pt x="7425" y="11729"/>
                      <a:pt x="7470" y="11826"/>
                      <a:pt x="7425" y="11826"/>
                    </a:cubicBezTo>
                    <a:cubicBezTo>
                      <a:pt x="7425" y="11826"/>
                      <a:pt x="7380" y="11924"/>
                      <a:pt x="7380" y="11826"/>
                    </a:cubicBezTo>
                    <a:cubicBezTo>
                      <a:pt x="7335" y="11826"/>
                      <a:pt x="7335" y="11826"/>
                      <a:pt x="7335" y="11826"/>
                    </a:cubicBezTo>
                    <a:cubicBezTo>
                      <a:pt x="7335" y="11924"/>
                      <a:pt x="7335" y="11924"/>
                      <a:pt x="7335" y="11924"/>
                    </a:cubicBezTo>
                    <a:cubicBezTo>
                      <a:pt x="7380" y="12119"/>
                      <a:pt x="7425" y="12217"/>
                      <a:pt x="7470" y="12413"/>
                    </a:cubicBezTo>
                    <a:cubicBezTo>
                      <a:pt x="7470" y="12413"/>
                      <a:pt x="7470" y="12413"/>
                      <a:pt x="7470" y="12510"/>
                    </a:cubicBezTo>
                    <a:cubicBezTo>
                      <a:pt x="7515" y="12510"/>
                      <a:pt x="7470" y="12510"/>
                      <a:pt x="7470" y="12608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9007" name="Freeform 699"/>
              <p:cNvSpPr/>
              <p:nvPr/>
            </p:nvSpPr>
            <p:spPr>
              <a:xfrm>
                <a:off x="279419" y="89352"/>
                <a:ext cx="12701" cy="5140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0160" y="0"/>
                    </a:moveTo>
                    <a:cubicBezTo>
                      <a:pt x="21600" y="248"/>
                      <a:pt x="21600" y="248"/>
                      <a:pt x="21600" y="497"/>
                    </a:cubicBezTo>
                    <a:cubicBezTo>
                      <a:pt x="21600" y="21600"/>
                      <a:pt x="21600" y="21600"/>
                      <a:pt x="21600" y="21600"/>
                    </a:cubicBezTo>
                    <a:cubicBezTo>
                      <a:pt x="21600" y="21600"/>
                      <a:pt x="21600" y="21600"/>
                      <a:pt x="21600" y="21600"/>
                    </a:cubicBezTo>
                    <a:cubicBezTo>
                      <a:pt x="15840" y="20855"/>
                      <a:pt x="14400" y="19614"/>
                      <a:pt x="11520" y="18621"/>
                    </a:cubicBezTo>
                    <a:cubicBezTo>
                      <a:pt x="10080" y="18372"/>
                      <a:pt x="10080" y="18124"/>
                      <a:pt x="8640" y="17876"/>
                    </a:cubicBezTo>
                    <a:cubicBezTo>
                      <a:pt x="5760" y="16634"/>
                      <a:pt x="2880" y="15393"/>
                      <a:pt x="0" y="14152"/>
                    </a:cubicBezTo>
                    <a:cubicBezTo>
                      <a:pt x="0" y="13655"/>
                      <a:pt x="0" y="13407"/>
                      <a:pt x="0" y="12910"/>
                    </a:cubicBezTo>
                    <a:cubicBezTo>
                      <a:pt x="1440" y="11917"/>
                      <a:pt x="4320" y="10676"/>
                      <a:pt x="5760" y="9683"/>
                    </a:cubicBezTo>
                    <a:cubicBezTo>
                      <a:pt x="5760" y="8938"/>
                      <a:pt x="8640" y="8193"/>
                      <a:pt x="10080" y="7448"/>
                    </a:cubicBezTo>
                    <a:cubicBezTo>
                      <a:pt x="10080" y="6952"/>
                      <a:pt x="11520" y="6455"/>
                      <a:pt x="11520" y="5959"/>
                    </a:cubicBezTo>
                    <a:cubicBezTo>
                      <a:pt x="11520" y="5214"/>
                      <a:pt x="12960" y="4469"/>
                      <a:pt x="14400" y="3972"/>
                    </a:cubicBezTo>
                    <a:cubicBezTo>
                      <a:pt x="15840" y="3228"/>
                      <a:pt x="15840" y="2483"/>
                      <a:pt x="17280" y="1986"/>
                    </a:cubicBezTo>
                    <a:cubicBezTo>
                      <a:pt x="18720" y="1241"/>
                      <a:pt x="20160" y="745"/>
                      <a:pt x="20160" y="0"/>
                    </a:cubicBezTo>
                    <a:cubicBezTo>
                      <a:pt x="20160" y="0"/>
                      <a:pt x="20160" y="0"/>
                      <a:pt x="20160" y="0"/>
                    </a:cubicBezTo>
                    <a:cubicBezTo>
                      <a:pt x="20160" y="0"/>
                      <a:pt x="20160" y="0"/>
                      <a:pt x="2016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9008" name="Freeform 700"/>
              <p:cNvSpPr/>
              <p:nvPr/>
            </p:nvSpPr>
            <p:spPr>
              <a:xfrm>
                <a:off x="279378" y="155097"/>
                <a:ext cx="12701" cy="2184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782" h="21600" fill="norm" stroke="1" extrusionOk="0">
                    <a:moveTo>
                      <a:pt x="15382" y="2919"/>
                    </a:moveTo>
                    <a:cubicBezTo>
                      <a:pt x="16732" y="1751"/>
                      <a:pt x="15382" y="584"/>
                      <a:pt x="20782" y="0"/>
                    </a:cubicBezTo>
                    <a:cubicBezTo>
                      <a:pt x="20782" y="21600"/>
                      <a:pt x="20782" y="21600"/>
                      <a:pt x="20782" y="21600"/>
                    </a:cubicBezTo>
                    <a:cubicBezTo>
                      <a:pt x="20782" y="21600"/>
                      <a:pt x="20782" y="21600"/>
                      <a:pt x="20782" y="21600"/>
                    </a:cubicBezTo>
                    <a:cubicBezTo>
                      <a:pt x="15382" y="21600"/>
                      <a:pt x="11332" y="20432"/>
                      <a:pt x="7282" y="20432"/>
                    </a:cubicBezTo>
                    <a:cubicBezTo>
                      <a:pt x="5932" y="20432"/>
                      <a:pt x="4582" y="20432"/>
                      <a:pt x="3232" y="20432"/>
                    </a:cubicBezTo>
                    <a:cubicBezTo>
                      <a:pt x="-818" y="19849"/>
                      <a:pt x="-818" y="19849"/>
                      <a:pt x="1882" y="18097"/>
                    </a:cubicBezTo>
                    <a:cubicBezTo>
                      <a:pt x="5932" y="14011"/>
                      <a:pt x="8632" y="9924"/>
                      <a:pt x="12682" y="6422"/>
                    </a:cubicBezTo>
                    <a:cubicBezTo>
                      <a:pt x="12682" y="5254"/>
                      <a:pt x="14032" y="3503"/>
                      <a:pt x="15382" y="2919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9009" name="Freeform 701"/>
              <p:cNvSpPr/>
              <p:nvPr/>
            </p:nvSpPr>
            <p:spPr>
              <a:xfrm>
                <a:off x="283190" y="182826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7971" h="17550" fill="norm" stroke="1" extrusionOk="0">
                    <a:moveTo>
                      <a:pt x="17971" y="0"/>
                    </a:moveTo>
                    <a:cubicBezTo>
                      <a:pt x="17971" y="5400"/>
                      <a:pt x="17971" y="5400"/>
                      <a:pt x="17971" y="5400"/>
                    </a:cubicBezTo>
                    <a:cubicBezTo>
                      <a:pt x="13651" y="10800"/>
                      <a:pt x="9331" y="16200"/>
                      <a:pt x="9331" y="16200"/>
                    </a:cubicBezTo>
                    <a:cubicBezTo>
                      <a:pt x="5011" y="16200"/>
                      <a:pt x="691" y="21600"/>
                      <a:pt x="691" y="10800"/>
                    </a:cubicBezTo>
                    <a:cubicBezTo>
                      <a:pt x="691" y="0"/>
                      <a:pt x="-3629" y="0"/>
                      <a:pt x="9331" y="0"/>
                    </a:cubicBezTo>
                    <a:cubicBezTo>
                      <a:pt x="13651" y="0"/>
                      <a:pt x="13651" y="0"/>
                      <a:pt x="1797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9010" name="Freeform 702"/>
              <p:cNvSpPr/>
              <p:nvPr/>
            </p:nvSpPr>
            <p:spPr>
              <a:xfrm>
                <a:off x="283993" y="186032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5274" h="21600" fill="norm" stroke="1" extrusionOk="0">
                    <a:moveTo>
                      <a:pt x="15274" y="0"/>
                    </a:moveTo>
                    <a:cubicBezTo>
                      <a:pt x="15274" y="21600"/>
                      <a:pt x="15274" y="21600"/>
                      <a:pt x="15274" y="21600"/>
                    </a:cubicBezTo>
                    <a:cubicBezTo>
                      <a:pt x="4474" y="21600"/>
                      <a:pt x="4474" y="21600"/>
                      <a:pt x="4474" y="10800"/>
                    </a:cubicBezTo>
                    <a:cubicBezTo>
                      <a:pt x="-6326" y="10800"/>
                      <a:pt x="4474" y="0"/>
                      <a:pt x="1527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9011" name="Freeform 703"/>
              <p:cNvSpPr/>
              <p:nvPr/>
            </p:nvSpPr>
            <p:spPr>
              <a:xfrm>
                <a:off x="248814" y="199442"/>
                <a:ext cx="41479" cy="8472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291" y="7099"/>
                    </a:moveTo>
                    <a:cubicBezTo>
                      <a:pt x="21600" y="7250"/>
                      <a:pt x="21600" y="7401"/>
                      <a:pt x="21600" y="7552"/>
                    </a:cubicBezTo>
                    <a:cubicBezTo>
                      <a:pt x="21600" y="21600"/>
                      <a:pt x="21600" y="21600"/>
                      <a:pt x="21600" y="21600"/>
                    </a:cubicBezTo>
                    <a:cubicBezTo>
                      <a:pt x="5246" y="21600"/>
                      <a:pt x="5246" y="21600"/>
                      <a:pt x="5246" y="21600"/>
                    </a:cubicBezTo>
                    <a:cubicBezTo>
                      <a:pt x="5554" y="21449"/>
                      <a:pt x="5554" y="21298"/>
                      <a:pt x="5863" y="21147"/>
                    </a:cubicBezTo>
                    <a:cubicBezTo>
                      <a:pt x="5863" y="20845"/>
                      <a:pt x="5863" y="20845"/>
                      <a:pt x="5554" y="20845"/>
                    </a:cubicBezTo>
                    <a:cubicBezTo>
                      <a:pt x="4629" y="20694"/>
                      <a:pt x="3703" y="20845"/>
                      <a:pt x="2777" y="20845"/>
                    </a:cubicBezTo>
                    <a:cubicBezTo>
                      <a:pt x="2469" y="20845"/>
                      <a:pt x="2160" y="20694"/>
                      <a:pt x="1851" y="20845"/>
                    </a:cubicBezTo>
                    <a:cubicBezTo>
                      <a:pt x="1234" y="20996"/>
                      <a:pt x="617" y="20845"/>
                      <a:pt x="309" y="20845"/>
                    </a:cubicBezTo>
                    <a:cubicBezTo>
                      <a:pt x="0" y="20845"/>
                      <a:pt x="0" y="20845"/>
                      <a:pt x="0" y="20694"/>
                    </a:cubicBezTo>
                    <a:cubicBezTo>
                      <a:pt x="617" y="20392"/>
                      <a:pt x="926" y="20090"/>
                      <a:pt x="1543" y="19787"/>
                    </a:cubicBezTo>
                    <a:cubicBezTo>
                      <a:pt x="3394" y="18579"/>
                      <a:pt x="4937" y="17220"/>
                      <a:pt x="6480" y="15860"/>
                    </a:cubicBezTo>
                    <a:cubicBezTo>
                      <a:pt x="7406" y="15709"/>
                      <a:pt x="7097" y="15105"/>
                      <a:pt x="7714" y="14954"/>
                    </a:cubicBezTo>
                    <a:cubicBezTo>
                      <a:pt x="7714" y="14954"/>
                      <a:pt x="7714" y="14803"/>
                      <a:pt x="7714" y="14803"/>
                    </a:cubicBezTo>
                    <a:cubicBezTo>
                      <a:pt x="7406" y="14803"/>
                      <a:pt x="7406" y="14501"/>
                      <a:pt x="6789" y="14652"/>
                    </a:cubicBezTo>
                    <a:cubicBezTo>
                      <a:pt x="5863" y="14652"/>
                      <a:pt x="4937" y="14501"/>
                      <a:pt x="4011" y="14803"/>
                    </a:cubicBezTo>
                    <a:cubicBezTo>
                      <a:pt x="3394" y="14954"/>
                      <a:pt x="2777" y="14803"/>
                      <a:pt x="2160" y="14652"/>
                    </a:cubicBezTo>
                    <a:cubicBezTo>
                      <a:pt x="1851" y="14652"/>
                      <a:pt x="1851" y="14501"/>
                      <a:pt x="1851" y="14350"/>
                    </a:cubicBezTo>
                    <a:cubicBezTo>
                      <a:pt x="2469" y="14048"/>
                      <a:pt x="2777" y="13745"/>
                      <a:pt x="3394" y="13443"/>
                    </a:cubicBezTo>
                    <a:cubicBezTo>
                      <a:pt x="4320" y="12839"/>
                      <a:pt x="4937" y="12235"/>
                      <a:pt x="5863" y="11480"/>
                    </a:cubicBezTo>
                    <a:cubicBezTo>
                      <a:pt x="6789" y="10724"/>
                      <a:pt x="7406" y="9969"/>
                      <a:pt x="8023" y="9214"/>
                    </a:cubicBezTo>
                    <a:cubicBezTo>
                      <a:pt x="8331" y="9214"/>
                      <a:pt x="8331" y="9063"/>
                      <a:pt x="8331" y="9063"/>
                    </a:cubicBezTo>
                    <a:cubicBezTo>
                      <a:pt x="8023" y="8912"/>
                      <a:pt x="7714" y="8761"/>
                      <a:pt x="7406" y="8912"/>
                    </a:cubicBezTo>
                    <a:cubicBezTo>
                      <a:pt x="6789" y="9063"/>
                      <a:pt x="6171" y="8912"/>
                      <a:pt x="5554" y="9063"/>
                    </a:cubicBezTo>
                    <a:cubicBezTo>
                      <a:pt x="5246" y="9063"/>
                      <a:pt x="4937" y="9063"/>
                      <a:pt x="4320" y="9063"/>
                    </a:cubicBezTo>
                    <a:cubicBezTo>
                      <a:pt x="4011" y="9063"/>
                      <a:pt x="3703" y="8912"/>
                      <a:pt x="3394" y="8912"/>
                    </a:cubicBezTo>
                    <a:cubicBezTo>
                      <a:pt x="3394" y="8761"/>
                      <a:pt x="3703" y="8610"/>
                      <a:pt x="4011" y="8459"/>
                    </a:cubicBezTo>
                    <a:cubicBezTo>
                      <a:pt x="4629" y="8157"/>
                      <a:pt x="4937" y="7703"/>
                      <a:pt x="5246" y="7401"/>
                    </a:cubicBezTo>
                    <a:cubicBezTo>
                      <a:pt x="6171" y="6646"/>
                      <a:pt x="6789" y="6042"/>
                      <a:pt x="7406" y="5438"/>
                    </a:cubicBezTo>
                    <a:cubicBezTo>
                      <a:pt x="8640" y="4380"/>
                      <a:pt x="9874" y="3323"/>
                      <a:pt x="10800" y="2417"/>
                    </a:cubicBezTo>
                    <a:cubicBezTo>
                      <a:pt x="11417" y="1964"/>
                      <a:pt x="11726" y="1662"/>
                      <a:pt x="12034" y="1208"/>
                    </a:cubicBezTo>
                    <a:cubicBezTo>
                      <a:pt x="12651" y="755"/>
                      <a:pt x="13269" y="453"/>
                      <a:pt x="13269" y="0"/>
                    </a:cubicBezTo>
                    <a:cubicBezTo>
                      <a:pt x="13269" y="0"/>
                      <a:pt x="13577" y="0"/>
                      <a:pt x="13577" y="0"/>
                    </a:cubicBezTo>
                    <a:cubicBezTo>
                      <a:pt x="13577" y="0"/>
                      <a:pt x="13886" y="0"/>
                      <a:pt x="13886" y="0"/>
                    </a:cubicBezTo>
                    <a:cubicBezTo>
                      <a:pt x="13886" y="151"/>
                      <a:pt x="13886" y="302"/>
                      <a:pt x="14194" y="453"/>
                    </a:cubicBezTo>
                    <a:cubicBezTo>
                      <a:pt x="14194" y="604"/>
                      <a:pt x="14503" y="906"/>
                      <a:pt x="14811" y="1208"/>
                    </a:cubicBezTo>
                    <a:cubicBezTo>
                      <a:pt x="15120" y="1510"/>
                      <a:pt x="16046" y="1662"/>
                      <a:pt x="15737" y="1964"/>
                    </a:cubicBezTo>
                    <a:cubicBezTo>
                      <a:pt x="15737" y="2115"/>
                      <a:pt x="15737" y="2115"/>
                      <a:pt x="16046" y="2115"/>
                    </a:cubicBezTo>
                    <a:cubicBezTo>
                      <a:pt x="16354" y="2115"/>
                      <a:pt x="16354" y="2417"/>
                      <a:pt x="16663" y="2568"/>
                    </a:cubicBezTo>
                    <a:cubicBezTo>
                      <a:pt x="16971" y="2870"/>
                      <a:pt x="17280" y="3323"/>
                      <a:pt x="17589" y="3625"/>
                    </a:cubicBezTo>
                    <a:cubicBezTo>
                      <a:pt x="18823" y="4531"/>
                      <a:pt x="19440" y="5438"/>
                      <a:pt x="20366" y="6193"/>
                    </a:cubicBezTo>
                    <a:cubicBezTo>
                      <a:pt x="20983" y="6495"/>
                      <a:pt x="20983" y="6797"/>
                      <a:pt x="21291" y="7099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</p:grpSp>
        <p:sp>
          <p:nvSpPr>
            <p:cNvPr id="9013" name="TextBox 361"/>
            <p:cNvSpPr txBox="1"/>
            <p:nvPr/>
          </p:nvSpPr>
          <p:spPr>
            <a:xfrm>
              <a:off x="276172" y="0"/>
              <a:ext cx="1190561" cy="307341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  <a:extLst>
              <a:ext uri="{C572A759-6A51-4108-AA02-DFA0A04FC94B}">
                <ma14:wrappingTextBoxFlag xmlns:ma14="http://schemas.microsoft.com/office/mac/drawingml/2011/main" val="1"/>
              </a:ext>
            </a:extLst>
          </p:spPr>
          <p:txBody>
            <a:bodyPr wrap="none" lIns="45719" tIns="45719" rIns="45719" bIns="45719" numCol="1" anchor="ctr">
              <a:spAutoFit/>
            </a:bodyPr>
            <a:lstStyle>
              <a:lvl1pPr>
                <a:defRPr b="1" spc="300" sz="1400">
                  <a:solidFill>
                    <a:srgbClr val="404040"/>
                  </a:solidFill>
                  <a:latin typeface="Holtzberg"/>
                  <a:ea typeface="Holtzberg"/>
                  <a:cs typeface="Holtzberg"/>
                  <a:sym typeface="Holtzberg"/>
                </a:defRPr>
              </a:lvl1pPr>
            </a:lstStyle>
            <a:p>
              <a:pPr/>
              <a:r>
                <a:t>ALAMIAN</a:t>
              </a:r>
            </a:p>
          </p:txBody>
        </p:sp>
      </p:grpSp>
      <p:pic>
        <p:nvPicPr>
          <p:cNvPr id="9015" name="Picture 5" descr="Picture 5"/>
          <p:cNvPicPr>
            <a:picLocks noChangeAspect="1"/>
          </p:cNvPicPr>
          <p:nvPr/>
        </p:nvPicPr>
        <p:blipFill>
          <a:blip r:embed="rId2">
            <a:extLst/>
          </a:blip>
          <a:stretch>
            <a:fillRect/>
          </a:stretch>
        </p:blipFill>
        <p:spPr>
          <a:xfrm>
            <a:off x="-2063052" y="895350"/>
            <a:ext cx="8995238" cy="5067300"/>
          </a:xfrm>
          <a:prstGeom prst="rect">
            <a:avLst/>
          </a:prstGeom>
          <a:ln w="12700">
            <a:miter lim="400000"/>
          </a:ln>
        </p:spPr>
      </p:pic>
      <p:sp>
        <p:nvSpPr>
          <p:cNvPr id="9016" name="Picture Placeholder 8"/>
          <p:cNvSpPr/>
          <p:nvPr>
            <p:ph type="pic" sz="half" idx="21"/>
          </p:nvPr>
        </p:nvSpPr>
        <p:spPr>
          <a:xfrm>
            <a:off x="-830743" y="1261098"/>
            <a:ext cx="6539646" cy="4125564"/>
          </a:xfrm>
          <a:prstGeom prst="rect">
            <a:avLst/>
          </a:prstGeom>
        </p:spPr>
        <p:txBody>
          <a:bodyPr lIns="91439" rIns="91439"/>
          <a:lstStyle/>
          <a:p>
            <a:pPr/>
          </a:p>
        </p:txBody>
      </p:sp>
    </p:spTree>
  </p:cSld>
  <p:clrMapOvr>
    <a:masterClrMapping/>
  </p:clrMapOvr>
  <p:transition xmlns:p14="http://schemas.microsoft.com/office/powerpoint/2010/main" spd="med" advClick="1"/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xmlns:m="http://schemas.openxmlformats.org/officeDocument/2006/math" xmlns:a14="http://schemas.microsoft.com/office/drawing/2010/main" type="tx" showMasterSp="1" showMasterPhAnim="1">
  <p:cSld name="Alamian Template - 3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087" name="Group 9"/>
          <p:cNvGrpSpPr/>
          <p:nvPr/>
        </p:nvGrpSpPr>
        <p:grpSpPr>
          <a:xfrm>
            <a:off x="770769" y="981135"/>
            <a:ext cx="4719878" cy="4900736"/>
            <a:chOff x="0" y="0"/>
            <a:chExt cx="4719877" cy="4900734"/>
          </a:xfrm>
        </p:grpSpPr>
        <p:sp>
          <p:nvSpPr>
            <p:cNvPr id="9023" name="Freeform 5"/>
            <p:cNvSpPr/>
            <p:nvPr/>
          </p:nvSpPr>
          <p:spPr>
            <a:xfrm flipH="1">
              <a:off x="1934346" y="2369142"/>
              <a:ext cx="69547" cy="6929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153" fill="norm" stroke="1" extrusionOk="0">
                  <a:moveTo>
                    <a:pt x="5023" y="21153"/>
                  </a:moveTo>
                  <a:cubicBezTo>
                    <a:pt x="4019" y="20662"/>
                    <a:pt x="2512" y="20171"/>
                    <a:pt x="2009" y="18698"/>
                  </a:cubicBezTo>
                  <a:cubicBezTo>
                    <a:pt x="2009" y="18208"/>
                    <a:pt x="2009" y="17717"/>
                    <a:pt x="2009" y="17226"/>
                  </a:cubicBezTo>
                  <a:cubicBezTo>
                    <a:pt x="2512" y="16735"/>
                    <a:pt x="2512" y="16735"/>
                    <a:pt x="2512" y="16244"/>
                  </a:cubicBezTo>
                  <a:cubicBezTo>
                    <a:pt x="2512" y="15262"/>
                    <a:pt x="2009" y="13789"/>
                    <a:pt x="1507" y="12808"/>
                  </a:cubicBezTo>
                  <a:cubicBezTo>
                    <a:pt x="1005" y="12317"/>
                    <a:pt x="1005" y="11826"/>
                    <a:pt x="502" y="11335"/>
                  </a:cubicBezTo>
                  <a:cubicBezTo>
                    <a:pt x="0" y="8880"/>
                    <a:pt x="0" y="6426"/>
                    <a:pt x="0" y="4462"/>
                  </a:cubicBezTo>
                  <a:cubicBezTo>
                    <a:pt x="0" y="2989"/>
                    <a:pt x="0" y="2008"/>
                    <a:pt x="1005" y="1026"/>
                  </a:cubicBezTo>
                  <a:cubicBezTo>
                    <a:pt x="2009" y="44"/>
                    <a:pt x="3516" y="535"/>
                    <a:pt x="4019" y="535"/>
                  </a:cubicBezTo>
                  <a:cubicBezTo>
                    <a:pt x="4521" y="1026"/>
                    <a:pt x="5023" y="1026"/>
                    <a:pt x="5023" y="1026"/>
                  </a:cubicBezTo>
                  <a:cubicBezTo>
                    <a:pt x="6028" y="1517"/>
                    <a:pt x="6530" y="1517"/>
                    <a:pt x="7535" y="1517"/>
                  </a:cubicBezTo>
                  <a:cubicBezTo>
                    <a:pt x="8540" y="1517"/>
                    <a:pt x="9544" y="1026"/>
                    <a:pt x="10549" y="1026"/>
                  </a:cubicBezTo>
                  <a:cubicBezTo>
                    <a:pt x="12056" y="44"/>
                    <a:pt x="13563" y="-447"/>
                    <a:pt x="15070" y="535"/>
                  </a:cubicBezTo>
                  <a:cubicBezTo>
                    <a:pt x="16577" y="1026"/>
                    <a:pt x="17079" y="2498"/>
                    <a:pt x="17581" y="3971"/>
                  </a:cubicBezTo>
                  <a:cubicBezTo>
                    <a:pt x="17581" y="4462"/>
                    <a:pt x="17581" y="4953"/>
                    <a:pt x="18084" y="4953"/>
                  </a:cubicBezTo>
                  <a:cubicBezTo>
                    <a:pt x="18084" y="6426"/>
                    <a:pt x="19088" y="7408"/>
                    <a:pt x="19591" y="7898"/>
                  </a:cubicBezTo>
                  <a:cubicBezTo>
                    <a:pt x="19591" y="8389"/>
                    <a:pt x="20093" y="8880"/>
                    <a:pt x="20093" y="9371"/>
                  </a:cubicBezTo>
                  <a:cubicBezTo>
                    <a:pt x="21098" y="11335"/>
                    <a:pt x="21600" y="12808"/>
                    <a:pt x="21600" y="14280"/>
                  </a:cubicBezTo>
                  <a:cubicBezTo>
                    <a:pt x="21098" y="16244"/>
                    <a:pt x="19591" y="17226"/>
                    <a:pt x="17581" y="17717"/>
                  </a:cubicBezTo>
                  <a:cubicBezTo>
                    <a:pt x="17079" y="17717"/>
                    <a:pt x="17079" y="17717"/>
                    <a:pt x="17079" y="17717"/>
                  </a:cubicBezTo>
                  <a:cubicBezTo>
                    <a:pt x="16074" y="18208"/>
                    <a:pt x="15070" y="18698"/>
                    <a:pt x="14065" y="18698"/>
                  </a:cubicBezTo>
                  <a:cubicBezTo>
                    <a:pt x="12056" y="19680"/>
                    <a:pt x="10549" y="20171"/>
                    <a:pt x="8540" y="20662"/>
                  </a:cubicBezTo>
                  <a:cubicBezTo>
                    <a:pt x="8540" y="20662"/>
                    <a:pt x="8540" y="20662"/>
                    <a:pt x="8540" y="20662"/>
                  </a:cubicBezTo>
                  <a:cubicBezTo>
                    <a:pt x="7535" y="20662"/>
                    <a:pt x="6530" y="21153"/>
                    <a:pt x="6028" y="21153"/>
                  </a:cubicBezTo>
                  <a:cubicBezTo>
                    <a:pt x="5526" y="21153"/>
                    <a:pt x="5023" y="21153"/>
                    <a:pt x="5023" y="21153"/>
                  </a:cubicBezTo>
                  <a:close/>
                  <a:moveTo>
                    <a:pt x="11051" y="1026"/>
                  </a:moveTo>
                  <a:cubicBezTo>
                    <a:pt x="9544" y="1517"/>
                    <a:pt x="8540" y="2008"/>
                    <a:pt x="7535" y="2008"/>
                  </a:cubicBezTo>
                  <a:cubicBezTo>
                    <a:pt x="7535" y="2008"/>
                    <a:pt x="7535" y="2008"/>
                    <a:pt x="7535" y="2008"/>
                  </a:cubicBezTo>
                  <a:cubicBezTo>
                    <a:pt x="6530" y="1517"/>
                    <a:pt x="6028" y="1517"/>
                    <a:pt x="5023" y="1026"/>
                  </a:cubicBezTo>
                  <a:cubicBezTo>
                    <a:pt x="5023" y="1026"/>
                    <a:pt x="4521" y="1026"/>
                    <a:pt x="4019" y="1026"/>
                  </a:cubicBezTo>
                  <a:cubicBezTo>
                    <a:pt x="3516" y="535"/>
                    <a:pt x="2009" y="535"/>
                    <a:pt x="1005" y="1026"/>
                  </a:cubicBezTo>
                  <a:cubicBezTo>
                    <a:pt x="0" y="2008"/>
                    <a:pt x="0" y="2989"/>
                    <a:pt x="0" y="4462"/>
                  </a:cubicBezTo>
                  <a:cubicBezTo>
                    <a:pt x="0" y="6426"/>
                    <a:pt x="0" y="8880"/>
                    <a:pt x="1005" y="11335"/>
                  </a:cubicBezTo>
                  <a:cubicBezTo>
                    <a:pt x="1005" y="11826"/>
                    <a:pt x="1005" y="12317"/>
                    <a:pt x="1507" y="12808"/>
                  </a:cubicBezTo>
                  <a:cubicBezTo>
                    <a:pt x="2009" y="13789"/>
                    <a:pt x="2512" y="15262"/>
                    <a:pt x="2512" y="16244"/>
                  </a:cubicBezTo>
                  <a:cubicBezTo>
                    <a:pt x="2512" y="16735"/>
                    <a:pt x="2512" y="17226"/>
                    <a:pt x="2512" y="17226"/>
                  </a:cubicBezTo>
                  <a:cubicBezTo>
                    <a:pt x="2512" y="17717"/>
                    <a:pt x="2512" y="18208"/>
                    <a:pt x="2512" y="18698"/>
                  </a:cubicBezTo>
                  <a:cubicBezTo>
                    <a:pt x="2512" y="20171"/>
                    <a:pt x="4019" y="20662"/>
                    <a:pt x="5023" y="20662"/>
                  </a:cubicBezTo>
                  <a:cubicBezTo>
                    <a:pt x="6028" y="21153"/>
                    <a:pt x="7535" y="20662"/>
                    <a:pt x="8540" y="20662"/>
                  </a:cubicBezTo>
                  <a:cubicBezTo>
                    <a:pt x="8540" y="20662"/>
                    <a:pt x="8540" y="20662"/>
                    <a:pt x="8540" y="20662"/>
                  </a:cubicBezTo>
                  <a:cubicBezTo>
                    <a:pt x="10549" y="20171"/>
                    <a:pt x="12056" y="19189"/>
                    <a:pt x="13563" y="18698"/>
                  </a:cubicBezTo>
                  <a:cubicBezTo>
                    <a:pt x="15070" y="18208"/>
                    <a:pt x="16074" y="17717"/>
                    <a:pt x="17079" y="17717"/>
                  </a:cubicBezTo>
                  <a:cubicBezTo>
                    <a:pt x="17581" y="17717"/>
                    <a:pt x="17581" y="17717"/>
                    <a:pt x="17581" y="17717"/>
                  </a:cubicBezTo>
                  <a:cubicBezTo>
                    <a:pt x="19591" y="16735"/>
                    <a:pt x="21098" y="16244"/>
                    <a:pt x="21600" y="14280"/>
                  </a:cubicBezTo>
                  <a:cubicBezTo>
                    <a:pt x="21600" y="12808"/>
                    <a:pt x="21098" y="11335"/>
                    <a:pt x="20093" y="9371"/>
                  </a:cubicBezTo>
                  <a:cubicBezTo>
                    <a:pt x="20093" y="8880"/>
                    <a:pt x="19591" y="8880"/>
                    <a:pt x="19088" y="8389"/>
                  </a:cubicBezTo>
                  <a:cubicBezTo>
                    <a:pt x="18586" y="7408"/>
                    <a:pt x="18084" y="6426"/>
                    <a:pt x="17581" y="5444"/>
                  </a:cubicBezTo>
                  <a:cubicBezTo>
                    <a:pt x="17581" y="4953"/>
                    <a:pt x="17581" y="4462"/>
                    <a:pt x="17079" y="3971"/>
                  </a:cubicBezTo>
                  <a:cubicBezTo>
                    <a:pt x="16577" y="2498"/>
                    <a:pt x="16074" y="1026"/>
                    <a:pt x="15070" y="535"/>
                  </a:cubicBezTo>
                  <a:cubicBezTo>
                    <a:pt x="14567" y="535"/>
                    <a:pt x="14065" y="44"/>
                    <a:pt x="13563" y="44"/>
                  </a:cubicBezTo>
                  <a:cubicBezTo>
                    <a:pt x="12558" y="44"/>
                    <a:pt x="12056" y="535"/>
                    <a:pt x="11051" y="1026"/>
                  </a:cubicBezTo>
                  <a:close/>
                </a:path>
              </a:pathLst>
            </a:custGeom>
            <a:solidFill>
              <a:srgbClr val="BFBFBF">
                <a:alpha val="7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9024" name="Freeform 6"/>
            <p:cNvSpPr/>
            <p:nvPr/>
          </p:nvSpPr>
          <p:spPr>
            <a:xfrm flipH="1">
              <a:off x="1904691" y="2338651"/>
              <a:ext cx="161541" cy="15544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0" h="21437" fill="norm" stroke="1" extrusionOk="0">
                  <a:moveTo>
                    <a:pt x="4418" y="21377"/>
                  </a:moveTo>
                  <a:cubicBezTo>
                    <a:pt x="3990" y="21377"/>
                    <a:pt x="3563" y="21155"/>
                    <a:pt x="3135" y="20932"/>
                  </a:cubicBezTo>
                  <a:cubicBezTo>
                    <a:pt x="2279" y="20264"/>
                    <a:pt x="1424" y="19373"/>
                    <a:pt x="996" y="18482"/>
                  </a:cubicBezTo>
                  <a:cubicBezTo>
                    <a:pt x="569" y="17814"/>
                    <a:pt x="355" y="17369"/>
                    <a:pt x="141" y="16924"/>
                  </a:cubicBezTo>
                  <a:cubicBezTo>
                    <a:pt x="-73" y="16033"/>
                    <a:pt x="-73" y="15365"/>
                    <a:pt x="355" y="14474"/>
                  </a:cubicBezTo>
                  <a:cubicBezTo>
                    <a:pt x="355" y="14252"/>
                    <a:pt x="569" y="14029"/>
                    <a:pt x="569" y="13806"/>
                  </a:cubicBezTo>
                  <a:cubicBezTo>
                    <a:pt x="782" y="13361"/>
                    <a:pt x="996" y="13138"/>
                    <a:pt x="996" y="12915"/>
                  </a:cubicBezTo>
                  <a:cubicBezTo>
                    <a:pt x="996" y="12915"/>
                    <a:pt x="996" y="12915"/>
                    <a:pt x="996" y="12915"/>
                  </a:cubicBezTo>
                  <a:cubicBezTo>
                    <a:pt x="1210" y="12025"/>
                    <a:pt x="1210" y="11134"/>
                    <a:pt x="996" y="10243"/>
                  </a:cubicBezTo>
                  <a:cubicBezTo>
                    <a:pt x="996" y="9798"/>
                    <a:pt x="996" y="9575"/>
                    <a:pt x="782" y="9353"/>
                  </a:cubicBezTo>
                  <a:cubicBezTo>
                    <a:pt x="782" y="9130"/>
                    <a:pt x="782" y="8907"/>
                    <a:pt x="782" y="8685"/>
                  </a:cubicBezTo>
                  <a:cubicBezTo>
                    <a:pt x="782" y="7571"/>
                    <a:pt x="1210" y="6458"/>
                    <a:pt x="1638" y="5567"/>
                  </a:cubicBezTo>
                  <a:cubicBezTo>
                    <a:pt x="1852" y="5122"/>
                    <a:pt x="2066" y="4676"/>
                    <a:pt x="2493" y="4454"/>
                  </a:cubicBezTo>
                  <a:cubicBezTo>
                    <a:pt x="2921" y="3786"/>
                    <a:pt x="3349" y="3340"/>
                    <a:pt x="3990" y="3118"/>
                  </a:cubicBezTo>
                  <a:cubicBezTo>
                    <a:pt x="4846" y="2672"/>
                    <a:pt x="6129" y="2449"/>
                    <a:pt x="6984" y="2449"/>
                  </a:cubicBezTo>
                  <a:cubicBezTo>
                    <a:pt x="7198" y="2449"/>
                    <a:pt x="7198" y="2227"/>
                    <a:pt x="7412" y="2227"/>
                  </a:cubicBezTo>
                  <a:cubicBezTo>
                    <a:pt x="8268" y="2227"/>
                    <a:pt x="8909" y="2227"/>
                    <a:pt x="9765" y="1781"/>
                  </a:cubicBezTo>
                  <a:cubicBezTo>
                    <a:pt x="10192" y="1559"/>
                    <a:pt x="10620" y="1336"/>
                    <a:pt x="11262" y="1113"/>
                  </a:cubicBezTo>
                  <a:cubicBezTo>
                    <a:pt x="12331" y="668"/>
                    <a:pt x="13400" y="0"/>
                    <a:pt x="14470" y="0"/>
                  </a:cubicBezTo>
                  <a:cubicBezTo>
                    <a:pt x="14683" y="0"/>
                    <a:pt x="14683" y="0"/>
                    <a:pt x="14683" y="0"/>
                  </a:cubicBezTo>
                  <a:cubicBezTo>
                    <a:pt x="15539" y="0"/>
                    <a:pt x="16394" y="445"/>
                    <a:pt x="17036" y="1113"/>
                  </a:cubicBezTo>
                  <a:cubicBezTo>
                    <a:pt x="17677" y="2004"/>
                    <a:pt x="18105" y="2895"/>
                    <a:pt x="18319" y="4008"/>
                  </a:cubicBezTo>
                  <a:cubicBezTo>
                    <a:pt x="18533" y="4231"/>
                    <a:pt x="18533" y="4454"/>
                    <a:pt x="18533" y="4676"/>
                  </a:cubicBezTo>
                  <a:cubicBezTo>
                    <a:pt x="18747" y="4899"/>
                    <a:pt x="18747" y="5122"/>
                    <a:pt x="18747" y="5344"/>
                  </a:cubicBezTo>
                  <a:cubicBezTo>
                    <a:pt x="19175" y="6012"/>
                    <a:pt x="19602" y="6680"/>
                    <a:pt x="19816" y="7348"/>
                  </a:cubicBezTo>
                  <a:cubicBezTo>
                    <a:pt x="20030" y="7794"/>
                    <a:pt x="20458" y="8239"/>
                    <a:pt x="20672" y="8685"/>
                  </a:cubicBezTo>
                  <a:cubicBezTo>
                    <a:pt x="21099" y="9575"/>
                    <a:pt x="21527" y="10911"/>
                    <a:pt x="21313" y="12470"/>
                  </a:cubicBezTo>
                  <a:cubicBezTo>
                    <a:pt x="21099" y="15142"/>
                    <a:pt x="18533" y="16701"/>
                    <a:pt x="16608" y="17814"/>
                  </a:cubicBezTo>
                  <a:cubicBezTo>
                    <a:pt x="15325" y="18482"/>
                    <a:pt x="14042" y="18928"/>
                    <a:pt x="12973" y="19373"/>
                  </a:cubicBezTo>
                  <a:cubicBezTo>
                    <a:pt x="12117" y="19596"/>
                    <a:pt x="11262" y="19819"/>
                    <a:pt x="10406" y="20041"/>
                  </a:cubicBezTo>
                  <a:cubicBezTo>
                    <a:pt x="9765" y="20264"/>
                    <a:pt x="8909" y="20487"/>
                    <a:pt x="8268" y="20709"/>
                  </a:cubicBezTo>
                  <a:cubicBezTo>
                    <a:pt x="7198" y="21155"/>
                    <a:pt x="6129" y="21377"/>
                    <a:pt x="5060" y="21377"/>
                  </a:cubicBezTo>
                  <a:cubicBezTo>
                    <a:pt x="4846" y="21377"/>
                    <a:pt x="4632" y="21377"/>
                    <a:pt x="4418" y="21377"/>
                  </a:cubicBezTo>
                  <a:close/>
                  <a:moveTo>
                    <a:pt x="14470" y="223"/>
                  </a:moveTo>
                  <a:cubicBezTo>
                    <a:pt x="13614" y="223"/>
                    <a:pt x="12331" y="668"/>
                    <a:pt x="11262" y="1336"/>
                  </a:cubicBezTo>
                  <a:cubicBezTo>
                    <a:pt x="10834" y="1559"/>
                    <a:pt x="10192" y="1781"/>
                    <a:pt x="9765" y="2004"/>
                  </a:cubicBezTo>
                  <a:cubicBezTo>
                    <a:pt x="8909" y="2227"/>
                    <a:pt x="8268" y="2227"/>
                    <a:pt x="7412" y="2449"/>
                  </a:cubicBezTo>
                  <a:cubicBezTo>
                    <a:pt x="7198" y="2449"/>
                    <a:pt x="7198" y="2449"/>
                    <a:pt x="6984" y="2449"/>
                  </a:cubicBezTo>
                  <a:cubicBezTo>
                    <a:pt x="6129" y="2672"/>
                    <a:pt x="4846" y="2672"/>
                    <a:pt x="3990" y="3118"/>
                  </a:cubicBezTo>
                  <a:cubicBezTo>
                    <a:pt x="3349" y="3340"/>
                    <a:pt x="2921" y="3786"/>
                    <a:pt x="2493" y="4454"/>
                  </a:cubicBezTo>
                  <a:cubicBezTo>
                    <a:pt x="2066" y="4899"/>
                    <a:pt x="1852" y="5122"/>
                    <a:pt x="1638" y="5567"/>
                  </a:cubicBezTo>
                  <a:cubicBezTo>
                    <a:pt x="1210" y="6458"/>
                    <a:pt x="996" y="7571"/>
                    <a:pt x="996" y="8685"/>
                  </a:cubicBezTo>
                  <a:cubicBezTo>
                    <a:pt x="996" y="8907"/>
                    <a:pt x="996" y="9130"/>
                    <a:pt x="996" y="9130"/>
                  </a:cubicBezTo>
                  <a:cubicBezTo>
                    <a:pt x="996" y="9575"/>
                    <a:pt x="996" y="9798"/>
                    <a:pt x="996" y="10243"/>
                  </a:cubicBezTo>
                  <a:cubicBezTo>
                    <a:pt x="1210" y="11134"/>
                    <a:pt x="1424" y="12025"/>
                    <a:pt x="996" y="12915"/>
                  </a:cubicBezTo>
                  <a:cubicBezTo>
                    <a:pt x="996" y="13138"/>
                    <a:pt x="782" y="13584"/>
                    <a:pt x="782" y="13806"/>
                  </a:cubicBezTo>
                  <a:cubicBezTo>
                    <a:pt x="569" y="14029"/>
                    <a:pt x="355" y="14252"/>
                    <a:pt x="355" y="14474"/>
                  </a:cubicBezTo>
                  <a:cubicBezTo>
                    <a:pt x="141" y="15365"/>
                    <a:pt x="141" y="16033"/>
                    <a:pt x="355" y="16924"/>
                  </a:cubicBezTo>
                  <a:cubicBezTo>
                    <a:pt x="355" y="17369"/>
                    <a:pt x="782" y="17814"/>
                    <a:pt x="996" y="18482"/>
                  </a:cubicBezTo>
                  <a:cubicBezTo>
                    <a:pt x="1638" y="19373"/>
                    <a:pt x="2279" y="20264"/>
                    <a:pt x="3349" y="20932"/>
                  </a:cubicBezTo>
                  <a:cubicBezTo>
                    <a:pt x="3563" y="21155"/>
                    <a:pt x="3990" y="21155"/>
                    <a:pt x="4418" y="21377"/>
                  </a:cubicBezTo>
                  <a:cubicBezTo>
                    <a:pt x="5701" y="21600"/>
                    <a:pt x="6984" y="21155"/>
                    <a:pt x="8268" y="20709"/>
                  </a:cubicBezTo>
                  <a:cubicBezTo>
                    <a:pt x="8909" y="20487"/>
                    <a:pt x="9765" y="20041"/>
                    <a:pt x="10406" y="20041"/>
                  </a:cubicBezTo>
                  <a:cubicBezTo>
                    <a:pt x="11262" y="19819"/>
                    <a:pt x="12117" y="19596"/>
                    <a:pt x="12973" y="19373"/>
                  </a:cubicBezTo>
                  <a:cubicBezTo>
                    <a:pt x="14042" y="18928"/>
                    <a:pt x="15325" y="18482"/>
                    <a:pt x="16608" y="17592"/>
                  </a:cubicBezTo>
                  <a:cubicBezTo>
                    <a:pt x="18533" y="16701"/>
                    <a:pt x="20885" y="15142"/>
                    <a:pt x="21313" y="12470"/>
                  </a:cubicBezTo>
                  <a:cubicBezTo>
                    <a:pt x="21527" y="10911"/>
                    <a:pt x="20885" y="9575"/>
                    <a:pt x="20458" y="8685"/>
                  </a:cubicBezTo>
                  <a:cubicBezTo>
                    <a:pt x="20244" y="8239"/>
                    <a:pt x="20030" y="7794"/>
                    <a:pt x="19816" y="7348"/>
                  </a:cubicBezTo>
                  <a:cubicBezTo>
                    <a:pt x="19388" y="6680"/>
                    <a:pt x="18961" y="6012"/>
                    <a:pt x="18747" y="5344"/>
                  </a:cubicBezTo>
                  <a:cubicBezTo>
                    <a:pt x="18747" y="5122"/>
                    <a:pt x="18533" y="4899"/>
                    <a:pt x="18533" y="4676"/>
                  </a:cubicBezTo>
                  <a:cubicBezTo>
                    <a:pt x="18533" y="4454"/>
                    <a:pt x="18319" y="4231"/>
                    <a:pt x="18319" y="4008"/>
                  </a:cubicBezTo>
                  <a:cubicBezTo>
                    <a:pt x="18105" y="3118"/>
                    <a:pt x="17677" y="2004"/>
                    <a:pt x="17036" y="1336"/>
                  </a:cubicBezTo>
                  <a:cubicBezTo>
                    <a:pt x="16394" y="445"/>
                    <a:pt x="15539" y="223"/>
                    <a:pt x="14683" y="223"/>
                  </a:cubicBezTo>
                  <a:cubicBezTo>
                    <a:pt x="14683" y="223"/>
                    <a:pt x="14683" y="223"/>
                    <a:pt x="14470" y="223"/>
                  </a:cubicBezTo>
                  <a:close/>
                </a:path>
              </a:pathLst>
            </a:custGeom>
            <a:solidFill>
              <a:srgbClr val="BFBFBF">
                <a:alpha val="7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9025" name="Freeform 7"/>
            <p:cNvSpPr/>
            <p:nvPr/>
          </p:nvSpPr>
          <p:spPr>
            <a:xfrm flipH="1">
              <a:off x="1870788" y="2307809"/>
              <a:ext cx="264334" cy="2455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2" h="21600" fill="norm" stroke="1" extrusionOk="0">
                  <a:moveTo>
                    <a:pt x="4716" y="21600"/>
                  </a:moveTo>
                  <a:cubicBezTo>
                    <a:pt x="4196" y="21458"/>
                    <a:pt x="3806" y="21316"/>
                    <a:pt x="3415" y="21032"/>
                  </a:cubicBezTo>
                  <a:cubicBezTo>
                    <a:pt x="2244" y="20321"/>
                    <a:pt x="1594" y="19184"/>
                    <a:pt x="1073" y="18189"/>
                  </a:cubicBezTo>
                  <a:cubicBezTo>
                    <a:pt x="813" y="17763"/>
                    <a:pt x="422" y="17195"/>
                    <a:pt x="292" y="16484"/>
                  </a:cubicBezTo>
                  <a:cubicBezTo>
                    <a:pt x="-98" y="15489"/>
                    <a:pt x="-98" y="14495"/>
                    <a:pt x="292" y="13642"/>
                  </a:cubicBezTo>
                  <a:cubicBezTo>
                    <a:pt x="422" y="13216"/>
                    <a:pt x="553" y="13074"/>
                    <a:pt x="683" y="12789"/>
                  </a:cubicBezTo>
                  <a:cubicBezTo>
                    <a:pt x="813" y="12505"/>
                    <a:pt x="1073" y="12079"/>
                    <a:pt x="1073" y="11795"/>
                  </a:cubicBezTo>
                  <a:cubicBezTo>
                    <a:pt x="1333" y="11084"/>
                    <a:pt x="1333" y="10374"/>
                    <a:pt x="1333" y="9521"/>
                  </a:cubicBezTo>
                  <a:cubicBezTo>
                    <a:pt x="1333" y="9237"/>
                    <a:pt x="1333" y="8953"/>
                    <a:pt x="1333" y="8526"/>
                  </a:cubicBezTo>
                  <a:cubicBezTo>
                    <a:pt x="1333" y="8384"/>
                    <a:pt x="1333" y="8242"/>
                    <a:pt x="1333" y="7958"/>
                  </a:cubicBezTo>
                  <a:cubicBezTo>
                    <a:pt x="1463" y="6963"/>
                    <a:pt x="1984" y="5968"/>
                    <a:pt x="2504" y="5258"/>
                  </a:cubicBezTo>
                  <a:cubicBezTo>
                    <a:pt x="2765" y="4832"/>
                    <a:pt x="3155" y="4547"/>
                    <a:pt x="3545" y="4405"/>
                  </a:cubicBezTo>
                  <a:cubicBezTo>
                    <a:pt x="4066" y="3979"/>
                    <a:pt x="4586" y="3837"/>
                    <a:pt x="5367" y="3695"/>
                  </a:cubicBezTo>
                  <a:cubicBezTo>
                    <a:pt x="5627" y="3553"/>
                    <a:pt x="6018" y="3411"/>
                    <a:pt x="6408" y="3268"/>
                  </a:cubicBezTo>
                  <a:cubicBezTo>
                    <a:pt x="6929" y="3126"/>
                    <a:pt x="7449" y="2984"/>
                    <a:pt x="7969" y="2842"/>
                  </a:cubicBezTo>
                  <a:cubicBezTo>
                    <a:pt x="8880" y="2558"/>
                    <a:pt x="9661" y="2416"/>
                    <a:pt x="10442" y="1989"/>
                  </a:cubicBezTo>
                  <a:cubicBezTo>
                    <a:pt x="10702" y="1847"/>
                    <a:pt x="10962" y="1705"/>
                    <a:pt x="11353" y="1421"/>
                  </a:cubicBezTo>
                  <a:cubicBezTo>
                    <a:pt x="12654" y="711"/>
                    <a:pt x="13955" y="0"/>
                    <a:pt x="15256" y="0"/>
                  </a:cubicBezTo>
                  <a:cubicBezTo>
                    <a:pt x="16167" y="142"/>
                    <a:pt x="16948" y="568"/>
                    <a:pt x="17598" y="1563"/>
                  </a:cubicBezTo>
                  <a:cubicBezTo>
                    <a:pt x="18119" y="2274"/>
                    <a:pt x="18379" y="3126"/>
                    <a:pt x="18639" y="3979"/>
                  </a:cubicBezTo>
                  <a:cubicBezTo>
                    <a:pt x="18769" y="4263"/>
                    <a:pt x="18900" y="4547"/>
                    <a:pt x="18900" y="4832"/>
                  </a:cubicBezTo>
                  <a:cubicBezTo>
                    <a:pt x="19030" y="4974"/>
                    <a:pt x="19030" y="5116"/>
                    <a:pt x="19160" y="5400"/>
                  </a:cubicBezTo>
                  <a:cubicBezTo>
                    <a:pt x="19420" y="5968"/>
                    <a:pt x="19680" y="6537"/>
                    <a:pt x="19941" y="7105"/>
                  </a:cubicBezTo>
                  <a:cubicBezTo>
                    <a:pt x="20201" y="7532"/>
                    <a:pt x="20461" y="8100"/>
                    <a:pt x="20591" y="8526"/>
                  </a:cubicBezTo>
                  <a:cubicBezTo>
                    <a:pt x="20982" y="9379"/>
                    <a:pt x="21502" y="10658"/>
                    <a:pt x="21242" y="12079"/>
                  </a:cubicBezTo>
                  <a:cubicBezTo>
                    <a:pt x="20982" y="14211"/>
                    <a:pt x="19420" y="16200"/>
                    <a:pt x="16557" y="17905"/>
                  </a:cubicBezTo>
                  <a:cubicBezTo>
                    <a:pt x="15386" y="18616"/>
                    <a:pt x="14345" y="19184"/>
                    <a:pt x="13435" y="19468"/>
                  </a:cubicBezTo>
                  <a:cubicBezTo>
                    <a:pt x="12784" y="19753"/>
                    <a:pt x="12133" y="19895"/>
                    <a:pt x="11483" y="20037"/>
                  </a:cubicBezTo>
                  <a:cubicBezTo>
                    <a:pt x="11092" y="20037"/>
                    <a:pt x="11092" y="20037"/>
                    <a:pt x="11092" y="20037"/>
                  </a:cubicBezTo>
                  <a:cubicBezTo>
                    <a:pt x="10312" y="20179"/>
                    <a:pt x="9531" y="20605"/>
                    <a:pt x="8750" y="20889"/>
                  </a:cubicBezTo>
                  <a:cubicBezTo>
                    <a:pt x="7579" y="21316"/>
                    <a:pt x="6538" y="21600"/>
                    <a:pt x="5497" y="21600"/>
                  </a:cubicBezTo>
                  <a:cubicBezTo>
                    <a:pt x="5237" y="21600"/>
                    <a:pt x="4977" y="21600"/>
                    <a:pt x="4716" y="21600"/>
                  </a:cubicBezTo>
                  <a:close/>
                  <a:moveTo>
                    <a:pt x="11483" y="1847"/>
                  </a:moveTo>
                  <a:cubicBezTo>
                    <a:pt x="11222" y="1989"/>
                    <a:pt x="10832" y="2274"/>
                    <a:pt x="10572" y="2416"/>
                  </a:cubicBezTo>
                  <a:cubicBezTo>
                    <a:pt x="9791" y="2842"/>
                    <a:pt x="9010" y="2984"/>
                    <a:pt x="8100" y="3268"/>
                  </a:cubicBezTo>
                  <a:cubicBezTo>
                    <a:pt x="7579" y="3411"/>
                    <a:pt x="7059" y="3553"/>
                    <a:pt x="6538" y="3695"/>
                  </a:cubicBezTo>
                  <a:cubicBezTo>
                    <a:pt x="6148" y="3837"/>
                    <a:pt x="5757" y="3979"/>
                    <a:pt x="5497" y="4121"/>
                  </a:cubicBezTo>
                  <a:cubicBezTo>
                    <a:pt x="4716" y="4263"/>
                    <a:pt x="4326" y="4405"/>
                    <a:pt x="3806" y="4689"/>
                  </a:cubicBezTo>
                  <a:cubicBezTo>
                    <a:pt x="3415" y="4974"/>
                    <a:pt x="3025" y="5258"/>
                    <a:pt x="2765" y="5542"/>
                  </a:cubicBezTo>
                  <a:cubicBezTo>
                    <a:pt x="2244" y="6111"/>
                    <a:pt x="1854" y="7105"/>
                    <a:pt x="1724" y="8100"/>
                  </a:cubicBezTo>
                  <a:cubicBezTo>
                    <a:pt x="1724" y="8242"/>
                    <a:pt x="1724" y="8384"/>
                    <a:pt x="1724" y="8668"/>
                  </a:cubicBezTo>
                  <a:cubicBezTo>
                    <a:pt x="1724" y="8953"/>
                    <a:pt x="1724" y="9237"/>
                    <a:pt x="1724" y="9521"/>
                  </a:cubicBezTo>
                  <a:cubicBezTo>
                    <a:pt x="1724" y="10374"/>
                    <a:pt x="1724" y="11226"/>
                    <a:pt x="1463" y="11937"/>
                  </a:cubicBezTo>
                  <a:cubicBezTo>
                    <a:pt x="1463" y="11937"/>
                    <a:pt x="1463" y="11937"/>
                    <a:pt x="1463" y="11937"/>
                  </a:cubicBezTo>
                  <a:cubicBezTo>
                    <a:pt x="1333" y="12363"/>
                    <a:pt x="1203" y="12647"/>
                    <a:pt x="1073" y="12932"/>
                  </a:cubicBezTo>
                  <a:cubicBezTo>
                    <a:pt x="943" y="13216"/>
                    <a:pt x="813" y="13500"/>
                    <a:pt x="683" y="13784"/>
                  </a:cubicBezTo>
                  <a:cubicBezTo>
                    <a:pt x="292" y="14637"/>
                    <a:pt x="292" y="15347"/>
                    <a:pt x="553" y="16342"/>
                  </a:cubicBezTo>
                  <a:cubicBezTo>
                    <a:pt x="813" y="16911"/>
                    <a:pt x="1073" y="17479"/>
                    <a:pt x="1333" y="17905"/>
                  </a:cubicBezTo>
                  <a:cubicBezTo>
                    <a:pt x="1984" y="18900"/>
                    <a:pt x="2635" y="20037"/>
                    <a:pt x="3545" y="20605"/>
                  </a:cubicBezTo>
                  <a:cubicBezTo>
                    <a:pt x="3936" y="20889"/>
                    <a:pt x="4326" y="21032"/>
                    <a:pt x="4716" y="21174"/>
                  </a:cubicBezTo>
                  <a:cubicBezTo>
                    <a:pt x="6018" y="21458"/>
                    <a:pt x="7319" y="20889"/>
                    <a:pt x="8620" y="20463"/>
                  </a:cubicBezTo>
                  <a:cubicBezTo>
                    <a:pt x="9401" y="20179"/>
                    <a:pt x="10182" y="19753"/>
                    <a:pt x="11092" y="19611"/>
                  </a:cubicBezTo>
                  <a:cubicBezTo>
                    <a:pt x="11353" y="19611"/>
                    <a:pt x="11353" y="19611"/>
                    <a:pt x="11353" y="19611"/>
                  </a:cubicBezTo>
                  <a:cubicBezTo>
                    <a:pt x="12003" y="19468"/>
                    <a:pt x="12654" y="19326"/>
                    <a:pt x="13304" y="19042"/>
                  </a:cubicBezTo>
                  <a:cubicBezTo>
                    <a:pt x="14215" y="18758"/>
                    <a:pt x="15256" y="18332"/>
                    <a:pt x="16427" y="17621"/>
                  </a:cubicBezTo>
                  <a:cubicBezTo>
                    <a:pt x="19160" y="15916"/>
                    <a:pt x="20591" y="14068"/>
                    <a:pt x="20851" y="11937"/>
                  </a:cubicBezTo>
                  <a:cubicBezTo>
                    <a:pt x="20982" y="10942"/>
                    <a:pt x="20851" y="9947"/>
                    <a:pt x="20331" y="8668"/>
                  </a:cubicBezTo>
                  <a:cubicBezTo>
                    <a:pt x="20071" y="8242"/>
                    <a:pt x="19810" y="7816"/>
                    <a:pt x="19680" y="7389"/>
                  </a:cubicBezTo>
                  <a:cubicBezTo>
                    <a:pt x="19290" y="6821"/>
                    <a:pt x="19030" y="6111"/>
                    <a:pt x="18769" y="5542"/>
                  </a:cubicBezTo>
                  <a:cubicBezTo>
                    <a:pt x="18639" y="5400"/>
                    <a:pt x="18639" y="5116"/>
                    <a:pt x="18639" y="4974"/>
                  </a:cubicBezTo>
                  <a:cubicBezTo>
                    <a:pt x="18509" y="4689"/>
                    <a:pt x="18379" y="4405"/>
                    <a:pt x="18379" y="4121"/>
                  </a:cubicBezTo>
                  <a:cubicBezTo>
                    <a:pt x="17989" y="3268"/>
                    <a:pt x="17729" y="2416"/>
                    <a:pt x="17338" y="1847"/>
                  </a:cubicBezTo>
                  <a:cubicBezTo>
                    <a:pt x="16688" y="995"/>
                    <a:pt x="16037" y="568"/>
                    <a:pt x="15256" y="568"/>
                  </a:cubicBezTo>
                  <a:cubicBezTo>
                    <a:pt x="15126" y="568"/>
                    <a:pt x="15126" y="568"/>
                    <a:pt x="15126" y="568"/>
                  </a:cubicBezTo>
                  <a:cubicBezTo>
                    <a:pt x="13955" y="568"/>
                    <a:pt x="12654" y="1137"/>
                    <a:pt x="11483" y="1847"/>
                  </a:cubicBezTo>
                  <a:close/>
                </a:path>
              </a:pathLst>
            </a:custGeom>
            <a:solidFill>
              <a:srgbClr val="BFBFBF">
                <a:alpha val="7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9026" name="Freeform 8"/>
            <p:cNvSpPr/>
            <p:nvPr/>
          </p:nvSpPr>
          <p:spPr>
            <a:xfrm flipH="1">
              <a:off x="1839606" y="2283298"/>
              <a:ext cx="359818" cy="3282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4" h="21397" fill="norm" stroke="1" extrusionOk="0">
                  <a:moveTo>
                    <a:pt x="4800" y="21292"/>
                  </a:moveTo>
                  <a:cubicBezTo>
                    <a:pt x="4320" y="21187"/>
                    <a:pt x="3936" y="20976"/>
                    <a:pt x="3456" y="20765"/>
                  </a:cubicBezTo>
                  <a:cubicBezTo>
                    <a:pt x="2400" y="20028"/>
                    <a:pt x="1728" y="18869"/>
                    <a:pt x="1056" y="17710"/>
                  </a:cubicBezTo>
                  <a:cubicBezTo>
                    <a:pt x="768" y="17288"/>
                    <a:pt x="480" y="16656"/>
                    <a:pt x="288" y="16024"/>
                  </a:cubicBezTo>
                  <a:cubicBezTo>
                    <a:pt x="-96" y="14970"/>
                    <a:pt x="-96" y="14022"/>
                    <a:pt x="288" y="13074"/>
                  </a:cubicBezTo>
                  <a:cubicBezTo>
                    <a:pt x="480" y="12758"/>
                    <a:pt x="576" y="12442"/>
                    <a:pt x="768" y="12231"/>
                  </a:cubicBezTo>
                  <a:cubicBezTo>
                    <a:pt x="960" y="11915"/>
                    <a:pt x="1056" y="11599"/>
                    <a:pt x="1248" y="11177"/>
                  </a:cubicBezTo>
                  <a:cubicBezTo>
                    <a:pt x="1248" y="11177"/>
                    <a:pt x="1248" y="11177"/>
                    <a:pt x="1248" y="11177"/>
                  </a:cubicBezTo>
                  <a:cubicBezTo>
                    <a:pt x="1536" y="10545"/>
                    <a:pt x="1536" y="9702"/>
                    <a:pt x="1536" y="9070"/>
                  </a:cubicBezTo>
                  <a:cubicBezTo>
                    <a:pt x="1536" y="8648"/>
                    <a:pt x="1536" y="8332"/>
                    <a:pt x="1632" y="8016"/>
                  </a:cubicBezTo>
                  <a:cubicBezTo>
                    <a:pt x="1632" y="7805"/>
                    <a:pt x="1632" y="7700"/>
                    <a:pt x="1728" y="7489"/>
                  </a:cubicBezTo>
                  <a:cubicBezTo>
                    <a:pt x="1920" y="6436"/>
                    <a:pt x="2304" y="5487"/>
                    <a:pt x="2976" y="4961"/>
                  </a:cubicBezTo>
                  <a:cubicBezTo>
                    <a:pt x="3264" y="4644"/>
                    <a:pt x="3648" y="4434"/>
                    <a:pt x="4032" y="4328"/>
                  </a:cubicBezTo>
                  <a:cubicBezTo>
                    <a:pt x="4512" y="4118"/>
                    <a:pt x="4992" y="4118"/>
                    <a:pt x="5568" y="3907"/>
                  </a:cubicBezTo>
                  <a:cubicBezTo>
                    <a:pt x="5664" y="3907"/>
                    <a:pt x="5760" y="3907"/>
                    <a:pt x="5856" y="3907"/>
                  </a:cubicBezTo>
                  <a:cubicBezTo>
                    <a:pt x="6816" y="3696"/>
                    <a:pt x="7680" y="3380"/>
                    <a:pt x="8544" y="3064"/>
                  </a:cubicBezTo>
                  <a:cubicBezTo>
                    <a:pt x="9504" y="2748"/>
                    <a:pt x="10272" y="2326"/>
                    <a:pt x="10944" y="2010"/>
                  </a:cubicBezTo>
                  <a:cubicBezTo>
                    <a:pt x="11040" y="1905"/>
                    <a:pt x="11232" y="1800"/>
                    <a:pt x="11424" y="1589"/>
                  </a:cubicBezTo>
                  <a:cubicBezTo>
                    <a:pt x="12768" y="851"/>
                    <a:pt x="14304" y="-97"/>
                    <a:pt x="15648" y="8"/>
                  </a:cubicBezTo>
                  <a:cubicBezTo>
                    <a:pt x="16608" y="8"/>
                    <a:pt x="17376" y="535"/>
                    <a:pt x="17952" y="1589"/>
                  </a:cubicBezTo>
                  <a:cubicBezTo>
                    <a:pt x="18336" y="2221"/>
                    <a:pt x="18624" y="3064"/>
                    <a:pt x="18816" y="3802"/>
                  </a:cubicBezTo>
                  <a:cubicBezTo>
                    <a:pt x="18912" y="4118"/>
                    <a:pt x="19008" y="4434"/>
                    <a:pt x="19104" y="4750"/>
                  </a:cubicBezTo>
                  <a:cubicBezTo>
                    <a:pt x="19200" y="4855"/>
                    <a:pt x="19296" y="5066"/>
                    <a:pt x="19296" y="5171"/>
                  </a:cubicBezTo>
                  <a:cubicBezTo>
                    <a:pt x="19584" y="5803"/>
                    <a:pt x="19872" y="6330"/>
                    <a:pt x="20064" y="6857"/>
                  </a:cubicBezTo>
                  <a:cubicBezTo>
                    <a:pt x="20352" y="7384"/>
                    <a:pt x="20544" y="7805"/>
                    <a:pt x="20736" y="8227"/>
                  </a:cubicBezTo>
                  <a:cubicBezTo>
                    <a:pt x="21312" y="9491"/>
                    <a:pt x="21504" y="10545"/>
                    <a:pt x="21312" y="11599"/>
                  </a:cubicBezTo>
                  <a:cubicBezTo>
                    <a:pt x="21120" y="13074"/>
                    <a:pt x="20160" y="15286"/>
                    <a:pt x="16608" y="17604"/>
                  </a:cubicBezTo>
                  <a:cubicBezTo>
                    <a:pt x="15456" y="18342"/>
                    <a:pt x="14496" y="18869"/>
                    <a:pt x="13632" y="19080"/>
                  </a:cubicBezTo>
                  <a:cubicBezTo>
                    <a:pt x="13056" y="19290"/>
                    <a:pt x="12480" y="19396"/>
                    <a:pt x="11904" y="19501"/>
                  </a:cubicBezTo>
                  <a:cubicBezTo>
                    <a:pt x="11808" y="19606"/>
                    <a:pt x="11616" y="19606"/>
                    <a:pt x="11520" y="19606"/>
                  </a:cubicBezTo>
                  <a:cubicBezTo>
                    <a:pt x="10560" y="19817"/>
                    <a:pt x="9696" y="20133"/>
                    <a:pt x="8928" y="20449"/>
                  </a:cubicBezTo>
                  <a:cubicBezTo>
                    <a:pt x="7680" y="20976"/>
                    <a:pt x="6624" y="21398"/>
                    <a:pt x="5568" y="21398"/>
                  </a:cubicBezTo>
                  <a:cubicBezTo>
                    <a:pt x="5280" y="21398"/>
                    <a:pt x="4992" y="21292"/>
                    <a:pt x="4800" y="21292"/>
                  </a:cubicBezTo>
                  <a:close/>
                  <a:moveTo>
                    <a:pt x="11424" y="1694"/>
                  </a:moveTo>
                  <a:cubicBezTo>
                    <a:pt x="11328" y="1800"/>
                    <a:pt x="11136" y="1905"/>
                    <a:pt x="10944" y="2010"/>
                  </a:cubicBezTo>
                  <a:cubicBezTo>
                    <a:pt x="10272" y="2432"/>
                    <a:pt x="9504" y="2748"/>
                    <a:pt x="8544" y="3169"/>
                  </a:cubicBezTo>
                  <a:cubicBezTo>
                    <a:pt x="7680" y="3485"/>
                    <a:pt x="6816" y="3696"/>
                    <a:pt x="5856" y="3907"/>
                  </a:cubicBezTo>
                  <a:cubicBezTo>
                    <a:pt x="5760" y="3907"/>
                    <a:pt x="5664" y="3907"/>
                    <a:pt x="5568" y="4012"/>
                  </a:cubicBezTo>
                  <a:cubicBezTo>
                    <a:pt x="4992" y="4118"/>
                    <a:pt x="4512" y="4223"/>
                    <a:pt x="4128" y="4328"/>
                  </a:cubicBezTo>
                  <a:cubicBezTo>
                    <a:pt x="3648" y="4539"/>
                    <a:pt x="3264" y="4750"/>
                    <a:pt x="2976" y="5066"/>
                  </a:cubicBezTo>
                  <a:cubicBezTo>
                    <a:pt x="2400" y="5593"/>
                    <a:pt x="1920" y="6436"/>
                    <a:pt x="1728" y="7489"/>
                  </a:cubicBezTo>
                  <a:cubicBezTo>
                    <a:pt x="1728" y="7700"/>
                    <a:pt x="1632" y="7805"/>
                    <a:pt x="1632" y="8016"/>
                  </a:cubicBezTo>
                  <a:cubicBezTo>
                    <a:pt x="1632" y="8332"/>
                    <a:pt x="1632" y="8648"/>
                    <a:pt x="1632" y="9070"/>
                  </a:cubicBezTo>
                  <a:cubicBezTo>
                    <a:pt x="1536" y="9702"/>
                    <a:pt x="1536" y="10545"/>
                    <a:pt x="1248" y="11283"/>
                  </a:cubicBezTo>
                  <a:cubicBezTo>
                    <a:pt x="1248" y="11283"/>
                    <a:pt x="1248" y="11283"/>
                    <a:pt x="1248" y="11283"/>
                  </a:cubicBezTo>
                  <a:cubicBezTo>
                    <a:pt x="1152" y="11599"/>
                    <a:pt x="960" y="11915"/>
                    <a:pt x="768" y="12231"/>
                  </a:cubicBezTo>
                  <a:cubicBezTo>
                    <a:pt x="672" y="12442"/>
                    <a:pt x="480" y="12758"/>
                    <a:pt x="384" y="13074"/>
                  </a:cubicBezTo>
                  <a:cubicBezTo>
                    <a:pt x="0" y="14022"/>
                    <a:pt x="0" y="14970"/>
                    <a:pt x="288" y="15919"/>
                  </a:cubicBezTo>
                  <a:cubicBezTo>
                    <a:pt x="480" y="16656"/>
                    <a:pt x="864" y="17288"/>
                    <a:pt x="1056" y="17710"/>
                  </a:cubicBezTo>
                  <a:cubicBezTo>
                    <a:pt x="1728" y="18869"/>
                    <a:pt x="2400" y="20028"/>
                    <a:pt x="3456" y="20660"/>
                  </a:cubicBezTo>
                  <a:cubicBezTo>
                    <a:pt x="3936" y="20976"/>
                    <a:pt x="4320" y="21187"/>
                    <a:pt x="4800" y="21292"/>
                  </a:cubicBezTo>
                  <a:cubicBezTo>
                    <a:pt x="6144" y="21503"/>
                    <a:pt x="7488" y="20976"/>
                    <a:pt x="8832" y="20449"/>
                  </a:cubicBezTo>
                  <a:cubicBezTo>
                    <a:pt x="9696" y="20133"/>
                    <a:pt x="10560" y="19817"/>
                    <a:pt x="11520" y="19606"/>
                  </a:cubicBezTo>
                  <a:cubicBezTo>
                    <a:pt x="11616" y="19606"/>
                    <a:pt x="11808" y="19501"/>
                    <a:pt x="11904" y="19501"/>
                  </a:cubicBezTo>
                  <a:cubicBezTo>
                    <a:pt x="12480" y="19396"/>
                    <a:pt x="13056" y="19290"/>
                    <a:pt x="13632" y="19080"/>
                  </a:cubicBezTo>
                  <a:cubicBezTo>
                    <a:pt x="14496" y="18763"/>
                    <a:pt x="15456" y="18342"/>
                    <a:pt x="16608" y="17604"/>
                  </a:cubicBezTo>
                  <a:cubicBezTo>
                    <a:pt x="20160" y="15286"/>
                    <a:pt x="21120" y="13074"/>
                    <a:pt x="21312" y="11599"/>
                  </a:cubicBezTo>
                  <a:cubicBezTo>
                    <a:pt x="21408" y="10545"/>
                    <a:pt x="21312" y="9491"/>
                    <a:pt x="20736" y="8332"/>
                  </a:cubicBezTo>
                  <a:cubicBezTo>
                    <a:pt x="20544" y="7805"/>
                    <a:pt x="20256" y="7384"/>
                    <a:pt x="20064" y="6963"/>
                  </a:cubicBezTo>
                  <a:cubicBezTo>
                    <a:pt x="19776" y="6330"/>
                    <a:pt x="19488" y="5803"/>
                    <a:pt x="19296" y="5277"/>
                  </a:cubicBezTo>
                  <a:cubicBezTo>
                    <a:pt x="19200" y="5066"/>
                    <a:pt x="19200" y="4961"/>
                    <a:pt x="19104" y="4750"/>
                  </a:cubicBezTo>
                  <a:cubicBezTo>
                    <a:pt x="19008" y="4434"/>
                    <a:pt x="18912" y="4118"/>
                    <a:pt x="18816" y="3802"/>
                  </a:cubicBezTo>
                  <a:cubicBezTo>
                    <a:pt x="18528" y="3064"/>
                    <a:pt x="18336" y="2221"/>
                    <a:pt x="17952" y="1589"/>
                  </a:cubicBezTo>
                  <a:cubicBezTo>
                    <a:pt x="17280" y="641"/>
                    <a:pt x="16608" y="114"/>
                    <a:pt x="15648" y="8"/>
                  </a:cubicBezTo>
                  <a:cubicBezTo>
                    <a:pt x="15648" y="8"/>
                    <a:pt x="15552" y="8"/>
                    <a:pt x="15456" y="8"/>
                  </a:cubicBezTo>
                  <a:cubicBezTo>
                    <a:pt x="14208" y="8"/>
                    <a:pt x="12768" y="851"/>
                    <a:pt x="11424" y="1694"/>
                  </a:cubicBezTo>
                  <a:close/>
                </a:path>
              </a:pathLst>
            </a:custGeom>
            <a:solidFill>
              <a:srgbClr val="BFBFBF">
                <a:alpha val="7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9027" name="Freeform 9"/>
            <p:cNvSpPr/>
            <p:nvPr/>
          </p:nvSpPr>
          <p:spPr>
            <a:xfrm flipH="1">
              <a:off x="1806157" y="2255801"/>
              <a:ext cx="458999" cy="41344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59" h="21433" fill="norm" stroke="1" extrusionOk="0">
                  <a:moveTo>
                    <a:pt x="4901" y="21349"/>
                  </a:moveTo>
                  <a:cubicBezTo>
                    <a:pt x="4372" y="21265"/>
                    <a:pt x="3994" y="21098"/>
                    <a:pt x="3541" y="20847"/>
                  </a:cubicBezTo>
                  <a:cubicBezTo>
                    <a:pt x="2484" y="20093"/>
                    <a:pt x="1729" y="18921"/>
                    <a:pt x="1049" y="17665"/>
                  </a:cubicBezTo>
                  <a:cubicBezTo>
                    <a:pt x="822" y="17163"/>
                    <a:pt x="445" y="16577"/>
                    <a:pt x="218" y="15907"/>
                  </a:cubicBezTo>
                  <a:cubicBezTo>
                    <a:pt x="-84" y="14819"/>
                    <a:pt x="-84" y="13814"/>
                    <a:pt x="294" y="12893"/>
                  </a:cubicBezTo>
                  <a:cubicBezTo>
                    <a:pt x="445" y="12558"/>
                    <a:pt x="596" y="12223"/>
                    <a:pt x="747" y="11972"/>
                  </a:cubicBezTo>
                  <a:cubicBezTo>
                    <a:pt x="973" y="11637"/>
                    <a:pt x="1124" y="11302"/>
                    <a:pt x="1275" y="10967"/>
                  </a:cubicBezTo>
                  <a:cubicBezTo>
                    <a:pt x="1502" y="10298"/>
                    <a:pt x="1578" y="9544"/>
                    <a:pt x="1653" y="8874"/>
                  </a:cubicBezTo>
                  <a:cubicBezTo>
                    <a:pt x="1653" y="8540"/>
                    <a:pt x="1729" y="8205"/>
                    <a:pt x="1729" y="7870"/>
                  </a:cubicBezTo>
                  <a:cubicBezTo>
                    <a:pt x="1804" y="7702"/>
                    <a:pt x="1804" y="7535"/>
                    <a:pt x="1880" y="7367"/>
                  </a:cubicBezTo>
                  <a:cubicBezTo>
                    <a:pt x="2106" y="6279"/>
                    <a:pt x="2559" y="5442"/>
                    <a:pt x="3239" y="4940"/>
                  </a:cubicBezTo>
                  <a:cubicBezTo>
                    <a:pt x="3541" y="4688"/>
                    <a:pt x="3919" y="4437"/>
                    <a:pt x="4372" y="4353"/>
                  </a:cubicBezTo>
                  <a:cubicBezTo>
                    <a:pt x="4750" y="4270"/>
                    <a:pt x="5052" y="4270"/>
                    <a:pt x="5429" y="4186"/>
                  </a:cubicBezTo>
                  <a:cubicBezTo>
                    <a:pt x="5656" y="4186"/>
                    <a:pt x="5958" y="4102"/>
                    <a:pt x="6260" y="4102"/>
                  </a:cubicBezTo>
                  <a:cubicBezTo>
                    <a:pt x="7015" y="3935"/>
                    <a:pt x="7922" y="3684"/>
                    <a:pt x="8828" y="3265"/>
                  </a:cubicBezTo>
                  <a:cubicBezTo>
                    <a:pt x="9659" y="2930"/>
                    <a:pt x="10414" y="2512"/>
                    <a:pt x="11169" y="2009"/>
                  </a:cubicBezTo>
                  <a:cubicBezTo>
                    <a:pt x="11245" y="1926"/>
                    <a:pt x="11320" y="1926"/>
                    <a:pt x="11471" y="1842"/>
                  </a:cubicBezTo>
                  <a:cubicBezTo>
                    <a:pt x="12755" y="1005"/>
                    <a:pt x="14341" y="0"/>
                    <a:pt x="15701" y="0"/>
                  </a:cubicBezTo>
                  <a:cubicBezTo>
                    <a:pt x="15776" y="0"/>
                    <a:pt x="15852" y="0"/>
                    <a:pt x="15927" y="0"/>
                  </a:cubicBezTo>
                  <a:cubicBezTo>
                    <a:pt x="16833" y="84"/>
                    <a:pt x="17589" y="670"/>
                    <a:pt x="18193" y="1674"/>
                  </a:cubicBezTo>
                  <a:cubicBezTo>
                    <a:pt x="18571" y="2260"/>
                    <a:pt x="18797" y="3014"/>
                    <a:pt x="18948" y="3767"/>
                  </a:cubicBezTo>
                  <a:cubicBezTo>
                    <a:pt x="19099" y="4102"/>
                    <a:pt x="19175" y="4437"/>
                    <a:pt x="19326" y="4772"/>
                  </a:cubicBezTo>
                  <a:cubicBezTo>
                    <a:pt x="19326" y="4940"/>
                    <a:pt x="19401" y="5107"/>
                    <a:pt x="19477" y="5274"/>
                  </a:cubicBezTo>
                  <a:cubicBezTo>
                    <a:pt x="19703" y="5777"/>
                    <a:pt x="19930" y="6363"/>
                    <a:pt x="20232" y="6865"/>
                  </a:cubicBezTo>
                  <a:cubicBezTo>
                    <a:pt x="20459" y="7284"/>
                    <a:pt x="20685" y="7786"/>
                    <a:pt x="20836" y="8288"/>
                  </a:cubicBezTo>
                  <a:cubicBezTo>
                    <a:pt x="21365" y="9460"/>
                    <a:pt x="21516" y="10465"/>
                    <a:pt x="21440" y="11553"/>
                  </a:cubicBezTo>
                  <a:cubicBezTo>
                    <a:pt x="21214" y="12977"/>
                    <a:pt x="20232" y="15237"/>
                    <a:pt x="16682" y="17665"/>
                  </a:cubicBezTo>
                  <a:cubicBezTo>
                    <a:pt x="15927" y="18167"/>
                    <a:pt x="14870" y="18837"/>
                    <a:pt x="13813" y="19172"/>
                  </a:cubicBezTo>
                  <a:cubicBezTo>
                    <a:pt x="13284" y="19340"/>
                    <a:pt x="12755" y="19423"/>
                    <a:pt x="12226" y="19591"/>
                  </a:cubicBezTo>
                  <a:cubicBezTo>
                    <a:pt x="12075" y="19591"/>
                    <a:pt x="11924" y="19591"/>
                    <a:pt x="11698" y="19674"/>
                  </a:cubicBezTo>
                  <a:cubicBezTo>
                    <a:pt x="10792" y="19842"/>
                    <a:pt x="9885" y="20177"/>
                    <a:pt x="8979" y="20512"/>
                  </a:cubicBezTo>
                  <a:cubicBezTo>
                    <a:pt x="7846" y="21014"/>
                    <a:pt x="6713" y="21433"/>
                    <a:pt x="5656" y="21433"/>
                  </a:cubicBezTo>
                  <a:cubicBezTo>
                    <a:pt x="5354" y="21433"/>
                    <a:pt x="5127" y="21433"/>
                    <a:pt x="4901" y="21349"/>
                  </a:cubicBezTo>
                  <a:close/>
                  <a:moveTo>
                    <a:pt x="11471" y="1842"/>
                  </a:moveTo>
                  <a:cubicBezTo>
                    <a:pt x="11396" y="1926"/>
                    <a:pt x="11245" y="2009"/>
                    <a:pt x="11169" y="2009"/>
                  </a:cubicBezTo>
                  <a:cubicBezTo>
                    <a:pt x="10489" y="2512"/>
                    <a:pt x="9659" y="2930"/>
                    <a:pt x="8828" y="3265"/>
                  </a:cubicBezTo>
                  <a:cubicBezTo>
                    <a:pt x="7922" y="3684"/>
                    <a:pt x="7091" y="3935"/>
                    <a:pt x="6260" y="4102"/>
                  </a:cubicBezTo>
                  <a:cubicBezTo>
                    <a:pt x="5958" y="4186"/>
                    <a:pt x="5656" y="4186"/>
                    <a:pt x="5429" y="4186"/>
                  </a:cubicBezTo>
                  <a:cubicBezTo>
                    <a:pt x="5052" y="4270"/>
                    <a:pt x="4750" y="4353"/>
                    <a:pt x="4372" y="4437"/>
                  </a:cubicBezTo>
                  <a:cubicBezTo>
                    <a:pt x="3919" y="4521"/>
                    <a:pt x="3541" y="4688"/>
                    <a:pt x="3239" y="4940"/>
                  </a:cubicBezTo>
                  <a:cubicBezTo>
                    <a:pt x="2635" y="5442"/>
                    <a:pt x="2106" y="6279"/>
                    <a:pt x="1880" y="7367"/>
                  </a:cubicBezTo>
                  <a:cubicBezTo>
                    <a:pt x="1804" y="7535"/>
                    <a:pt x="1804" y="7702"/>
                    <a:pt x="1804" y="7870"/>
                  </a:cubicBezTo>
                  <a:cubicBezTo>
                    <a:pt x="1729" y="8205"/>
                    <a:pt x="1729" y="8540"/>
                    <a:pt x="1653" y="8874"/>
                  </a:cubicBezTo>
                  <a:cubicBezTo>
                    <a:pt x="1653" y="9544"/>
                    <a:pt x="1578" y="10298"/>
                    <a:pt x="1275" y="10967"/>
                  </a:cubicBezTo>
                  <a:cubicBezTo>
                    <a:pt x="1124" y="11302"/>
                    <a:pt x="973" y="11637"/>
                    <a:pt x="822" y="11972"/>
                  </a:cubicBezTo>
                  <a:cubicBezTo>
                    <a:pt x="671" y="12223"/>
                    <a:pt x="445" y="12558"/>
                    <a:pt x="369" y="12893"/>
                  </a:cubicBezTo>
                  <a:cubicBezTo>
                    <a:pt x="-8" y="13814"/>
                    <a:pt x="-84" y="14819"/>
                    <a:pt x="294" y="15907"/>
                  </a:cubicBezTo>
                  <a:cubicBezTo>
                    <a:pt x="520" y="16577"/>
                    <a:pt x="822" y="17163"/>
                    <a:pt x="1124" y="17665"/>
                  </a:cubicBezTo>
                  <a:cubicBezTo>
                    <a:pt x="1804" y="18921"/>
                    <a:pt x="2484" y="20093"/>
                    <a:pt x="3541" y="20763"/>
                  </a:cubicBezTo>
                  <a:cubicBezTo>
                    <a:pt x="3994" y="21098"/>
                    <a:pt x="4447" y="21265"/>
                    <a:pt x="4901" y="21349"/>
                  </a:cubicBezTo>
                  <a:cubicBezTo>
                    <a:pt x="6185" y="21600"/>
                    <a:pt x="7544" y="21098"/>
                    <a:pt x="8979" y="20512"/>
                  </a:cubicBezTo>
                  <a:cubicBezTo>
                    <a:pt x="9885" y="20177"/>
                    <a:pt x="10792" y="19842"/>
                    <a:pt x="11698" y="19591"/>
                  </a:cubicBezTo>
                  <a:cubicBezTo>
                    <a:pt x="11924" y="19591"/>
                    <a:pt x="12075" y="19591"/>
                    <a:pt x="12226" y="19507"/>
                  </a:cubicBezTo>
                  <a:cubicBezTo>
                    <a:pt x="12755" y="19423"/>
                    <a:pt x="13284" y="19340"/>
                    <a:pt x="13813" y="19172"/>
                  </a:cubicBezTo>
                  <a:cubicBezTo>
                    <a:pt x="14870" y="18753"/>
                    <a:pt x="15927" y="18084"/>
                    <a:pt x="16682" y="17665"/>
                  </a:cubicBezTo>
                  <a:cubicBezTo>
                    <a:pt x="20157" y="15237"/>
                    <a:pt x="21138" y="12977"/>
                    <a:pt x="21365" y="11553"/>
                  </a:cubicBezTo>
                  <a:cubicBezTo>
                    <a:pt x="21516" y="10465"/>
                    <a:pt x="21365" y="9460"/>
                    <a:pt x="20836" y="8288"/>
                  </a:cubicBezTo>
                  <a:cubicBezTo>
                    <a:pt x="20610" y="7786"/>
                    <a:pt x="20383" y="7367"/>
                    <a:pt x="20157" y="6865"/>
                  </a:cubicBezTo>
                  <a:cubicBezTo>
                    <a:pt x="19930" y="6363"/>
                    <a:pt x="19628" y="5860"/>
                    <a:pt x="19477" y="5274"/>
                  </a:cubicBezTo>
                  <a:cubicBezTo>
                    <a:pt x="19401" y="5107"/>
                    <a:pt x="19326" y="4940"/>
                    <a:pt x="19250" y="4772"/>
                  </a:cubicBezTo>
                  <a:cubicBezTo>
                    <a:pt x="19175" y="4437"/>
                    <a:pt x="19024" y="4102"/>
                    <a:pt x="18948" y="3767"/>
                  </a:cubicBezTo>
                  <a:cubicBezTo>
                    <a:pt x="18722" y="3014"/>
                    <a:pt x="18495" y="2260"/>
                    <a:pt x="18193" y="1674"/>
                  </a:cubicBezTo>
                  <a:cubicBezTo>
                    <a:pt x="17589" y="670"/>
                    <a:pt x="16833" y="84"/>
                    <a:pt x="15927" y="0"/>
                  </a:cubicBezTo>
                  <a:cubicBezTo>
                    <a:pt x="15852" y="0"/>
                    <a:pt x="15776" y="0"/>
                    <a:pt x="15701" y="0"/>
                  </a:cubicBezTo>
                  <a:cubicBezTo>
                    <a:pt x="14341" y="0"/>
                    <a:pt x="12831" y="1005"/>
                    <a:pt x="11471" y="1842"/>
                  </a:cubicBezTo>
                  <a:close/>
                </a:path>
              </a:pathLst>
            </a:custGeom>
            <a:solidFill>
              <a:srgbClr val="BFBFBF">
                <a:alpha val="7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9028" name="Freeform 10"/>
            <p:cNvSpPr/>
            <p:nvPr/>
          </p:nvSpPr>
          <p:spPr>
            <a:xfrm flipH="1">
              <a:off x="1773328" y="2228518"/>
              <a:ext cx="557942" cy="50088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28" h="21273" fill="norm" stroke="1" extrusionOk="0">
                  <a:moveTo>
                    <a:pt x="4881" y="21201"/>
                  </a:moveTo>
                  <a:cubicBezTo>
                    <a:pt x="4446" y="21064"/>
                    <a:pt x="4012" y="20926"/>
                    <a:pt x="3577" y="20584"/>
                  </a:cubicBezTo>
                  <a:cubicBezTo>
                    <a:pt x="2460" y="19898"/>
                    <a:pt x="1777" y="18732"/>
                    <a:pt x="1094" y="17498"/>
                  </a:cubicBezTo>
                  <a:cubicBezTo>
                    <a:pt x="784" y="16949"/>
                    <a:pt x="474" y="16332"/>
                    <a:pt x="225" y="15646"/>
                  </a:cubicBezTo>
                  <a:cubicBezTo>
                    <a:pt x="-85" y="14549"/>
                    <a:pt x="-85" y="13521"/>
                    <a:pt x="287" y="12629"/>
                  </a:cubicBezTo>
                  <a:cubicBezTo>
                    <a:pt x="474" y="12286"/>
                    <a:pt x="598" y="11944"/>
                    <a:pt x="784" y="11669"/>
                  </a:cubicBezTo>
                  <a:cubicBezTo>
                    <a:pt x="970" y="11395"/>
                    <a:pt x="1156" y="11052"/>
                    <a:pt x="1281" y="10709"/>
                  </a:cubicBezTo>
                  <a:cubicBezTo>
                    <a:pt x="1529" y="10024"/>
                    <a:pt x="1653" y="9338"/>
                    <a:pt x="1715" y="8652"/>
                  </a:cubicBezTo>
                  <a:cubicBezTo>
                    <a:pt x="1715" y="8309"/>
                    <a:pt x="1777" y="7966"/>
                    <a:pt x="1839" y="7624"/>
                  </a:cubicBezTo>
                  <a:cubicBezTo>
                    <a:pt x="1839" y="7486"/>
                    <a:pt x="1901" y="7349"/>
                    <a:pt x="1901" y="7144"/>
                  </a:cubicBezTo>
                  <a:cubicBezTo>
                    <a:pt x="2087" y="6595"/>
                    <a:pt x="2460" y="5498"/>
                    <a:pt x="3329" y="4881"/>
                  </a:cubicBezTo>
                  <a:cubicBezTo>
                    <a:pt x="3701" y="4606"/>
                    <a:pt x="4074" y="4469"/>
                    <a:pt x="4570" y="4332"/>
                  </a:cubicBezTo>
                  <a:cubicBezTo>
                    <a:pt x="4881" y="4332"/>
                    <a:pt x="5129" y="4264"/>
                    <a:pt x="5501" y="4264"/>
                  </a:cubicBezTo>
                  <a:cubicBezTo>
                    <a:pt x="5812" y="4264"/>
                    <a:pt x="6122" y="4195"/>
                    <a:pt x="6432" y="4195"/>
                  </a:cubicBezTo>
                  <a:cubicBezTo>
                    <a:pt x="7239" y="4058"/>
                    <a:pt x="8108" y="3784"/>
                    <a:pt x="8977" y="3372"/>
                  </a:cubicBezTo>
                  <a:cubicBezTo>
                    <a:pt x="9784" y="2961"/>
                    <a:pt x="10529" y="2549"/>
                    <a:pt x="11274" y="2069"/>
                  </a:cubicBezTo>
                  <a:cubicBezTo>
                    <a:pt x="11398" y="2001"/>
                    <a:pt x="11398" y="2001"/>
                    <a:pt x="11398" y="2001"/>
                  </a:cubicBezTo>
                  <a:cubicBezTo>
                    <a:pt x="12825" y="972"/>
                    <a:pt x="14501" y="-125"/>
                    <a:pt x="16053" y="12"/>
                  </a:cubicBezTo>
                  <a:cubicBezTo>
                    <a:pt x="16922" y="149"/>
                    <a:pt x="17729" y="698"/>
                    <a:pt x="18287" y="1726"/>
                  </a:cubicBezTo>
                  <a:cubicBezTo>
                    <a:pt x="18598" y="2344"/>
                    <a:pt x="18784" y="3029"/>
                    <a:pt x="19032" y="3715"/>
                  </a:cubicBezTo>
                  <a:cubicBezTo>
                    <a:pt x="19094" y="4058"/>
                    <a:pt x="19218" y="4469"/>
                    <a:pt x="19343" y="4812"/>
                  </a:cubicBezTo>
                  <a:cubicBezTo>
                    <a:pt x="19405" y="4949"/>
                    <a:pt x="19467" y="5086"/>
                    <a:pt x="19529" y="5224"/>
                  </a:cubicBezTo>
                  <a:cubicBezTo>
                    <a:pt x="19715" y="5772"/>
                    <a:pt x="19963" y="6252"/>
                    <a:pt x="20212" y="6801"/>
                  </a:cubicBezTo>
                  <a:cubicBezTo>
                    <a:pt x="20460" y="7212"/>
                    <a:pt x="20646" y="7692"/>
                    <a:pt x="20832" y="8172"/>
                  </a:cubicBezTo>
                  <a:cubicBezTo>
                    <a:pt x="21329" y="9338"/>
                    <a:pt x="21515" y="10298"/>
                    <a:pt x="21391" y="11326"/>
                  </a:cubicBezTo>
                  <a:cubicBezTo>
                    <a:pt x="21205" y="12492"/>
                    <a:pt x="20646" y="13658"/>
                    <a:pt x="19715" y="14755"/>
                  </a:cubicBezTo>
                  <a:cubicBezTo>
                    <a:pt x="18908" y="15715"/>
                    <a:pt x="17915" y="16675"/>
                    <a:pt x="16612" y="17498"/>
                  </a:cubicBezTo>
                  <a:cubicBezTo>
                    <a:pt x="15867" y="18046"/>
                    <a:pt x="14936" y="18664"/>
                    <a:pt x="13818" y="19006"/>
                  </a:cubicBezTo>
                  <a:cubicBezTo>
                    <a:pt x="13384" y="19144"/>
                    <a:pt x="12887" y="19281"/>
                    <a:pt x="12391" y="19349"/>
                  </a:cubicBezTo>
                  <a:cubicBezTo>
                    <a:pt x="12205" y="19349"/>
                    <a:pt x="12018" y="19418"/>
                    <a:pt x="11832" y="19418"/>
                  </a:cubicBezTo>
                  <a:cubicBezTo>
                    <a:pt x="10839" y="19624"/>
                    <a:pt x="9970" y="19966"/>
                    <a:pt x="9039" y="20378"/>
                  </a:cubicBezTo>
                  <a:cubicBezTo>
                    <a:pt x="7860" y="20789"/>
                    <a:pt x="6743" y="21269"/>
                    <a:pt x="5687" y="21269"/>
                  </a:cubicBezTo>
                  <a:cubicBezTo>
                    <a:pt x="5439" y="21269"/>
                    <a:pt x="5129" y="21269"/>
                    <a:pt x="4881" y="21201"/>
                  </a:cubicBezTo>
                  <a:close/>
                  <a:moveTo>
                    <a:pt x="11398" y="2001"/>
                  </a:moveTo>
                  <a:cubicBezTo>
                    <a:pt x="11336" y="2069"/>
                    <a:pt x="11336" y="2069"/>
                    <a:pt x="11336" y="2069"/>
                  </a:cubicBezTo>
                  <a:cubicBezTo>
                    <a:pt x="10529" y="2549"/>
                    <a:pt x="9784" y="3029"/>
                    <a:pt x="8977" y="3372"/>
                  </a:cubicBezTo>
                  <a:cubicBezTo>
                    <a:pt x="8108" y="3784"/>
                    <a:pt x="7239" y="4058"/>
                    <a:pt x="6432" y="4195"/>
                  </a:cubicBezTo>
                  <a:cubicBezTo>
                    <a:pt x="6122" y="4264"/>
                    <a:pt x="5812" y="4264"/>
                    <a:pt x="5501" y="4264"/>
                  </a:cubicBezTo>
                  <a:cubicBezTo>
                    <a:pt x="5191" y="4332"/>
                    <a:pt x="4881" y="4332"/>
                    <a:pt x="4570" y="4401"/>
                  </a:cubicBezTo>
                  <a:cubicBezTo>
                    <a:pt x="4074" y="4469"/>
                    <a:pt x="3701" y="4606"/>
                    <a:pt x="3329" y="4881"/>
                  </a:cubicBezTo>
                  <a:cubicBezTo>
                    <a:pt x="2522" y="5498"/>
                    <a:pt x="2087" y="6595"/>
                    <a:pt x="1963" y="7144"/>
                  </a:cubicBezTo>
                  <a:cubicBezTo>
                    <a:pt x="1901" y="7349"/>
                    <a:pt x="1901" y="7486"/>
                    <a:pt x="1839" y="7624"/>
                  </a:cubicBezTo>
                  <a:cubicBezTo>
                    <a:pt x="1777" y="7966"/>
                    <a:pt x="1777" y="8309"/>
                    <a:pt x="1715" y="8652"/>
                  </a:cubicBezTo>
                  <a:cubicBezTo>
                    <a:pt x="1653" y="9338"/>
                    <a:pt x="1591" y="10024"/>
                    <a:pt x="1281" y="10709"/>
                  </a:cubicBezTo>
                  <a:cubicBezTo>
                    <a:pt x="1156" y="11052"/>
                    <a:pt x="970" y="11395"/>
                    <a:pt x="784" y="11669"/>
                  </a:cubicBezTo>
                  <a:cubicBezTo>
                    <a:pt x="660" y="12012"/>
                    <a:pt x="474" y="12286"/>
                    <a:pt x="349" y="12629"/>
                  </a:cubicBezTo>
                  <a:cubicBezTo>
                    <a:pt x="-85" y="13589"/>
                    <a:pt x="-85" y="14549"/>
                    <a:pt x="287" y="15646"/>
                  </a:cubicBezTo>
                  <a:cubicBezTo>
                    <a:pt x="474" y="16332"/>
                    <a:pt x="784" y="16949"/>
                    <a:pt x="1094" y="17429"/>
                  </a:cubicBezTo>
                  <a:cubicBezTo>
                    <a:pt x="1839" y="18732"/>
                    <a:pt x="2522" y="19829"/>
                    <a:pt x="3577" y="20584"/>
                  </a:cubicBezTo>
                  <a:cubicBezTo>
                    <a:pt x="4012" y="20858"/>
                    <a:pt x="4446" y="21064"/>
                    <a:pt x="4881" y="21201"/>
                  </a:cubicBezTo>
                  <a:cubicBezTo>
                    <a:pt x="6246" y="21475"/>
                    <a:pt x="7612" y="20926"/>
                    <a:pt x="9039" y="20309"/>
                  </a:cubicBezTo>
                  <a:cubicBezTo>
                    <a:pt x="9970" y="19966"/>
                    <a:pt x="10839" y="19624"/>
                    <a:pt x="11832" y="19418"/>
                  </a:cubicBezTo>
                  <a:cubicBezTo>
                    <a:pt x="12018" y="19349"/>
                    <a:pt x="12205" y="19349"/>
                    <a:pt x="12391" y="19281"/>
                  </a:cubicBezTo>
                  <a:cubicBezTo>
                    <a:pt x="12825" y="19212"/>
                    <a:pt x="13322" y="19144"/>
                    <a:pt x="13818" y="19006"/>
                  </a:cubicBezTo>
                  <a:cubicBezTo>
                    <a:pt x="14874" y="18664"/>
                    <a:pt x="15867" y="17978"/>
                    <a:pt x="16612" y="17498"/>
                  </a:cubicBezTo>
                  <a:cubicBezTo>
                    <a:pt x="17853" y="16606"/>
                    <a:pt x="18908" y="15715"/>
                    <a:pt x="19715" y="14755"/>
                  </a:cubicBezTo>
                  <a:cubicBezTo>
                    <a:pt x="20646" y="13658"/>
                    <a:pt x="21205" y="12492"/>
                    <a:pt x="21329" y="11326"/>
                  </a:cubicBezTo>
                  <a:cubicBezTo>
                    <a:pt x="21515" y="10298"/>
                    <a:pt x="21329" y="9338"/>
                    <a:pt x="20832" y="8172"/>
                  </a:cubicBezTo>
                  <a:cubicBezTo>
                    <a:pt x="20646" y="7692"/>
                    <a:pt x="20398" y="7212"/>
                    <a:pt x="20212" y="6801"/>
                  </a:cubicBezTo>
                  <a:cubicBezTo>
                    <a:pt x="19963" y="6321"/>
                    <a:pt x="19715" y="5772"/>
                    <a:pt x="19467" y="5224"/>
                  </a:cubicBezTo>
                  <a:cubicBezTo>
                    <a:pt x="19405" y="5086"/>
                    <a:pt x="19343" y="4949"/>
                    <a:pt x="19281" y="4812"/>
                  </a:cubicBezTo>
                  <a:cubicBezTo>
                    <a:pt x="19218" y="4469"/>
                    <a:pt x="19094" y="4058"/>
                    <a:pt x="18970" y="3715"/>
                  </a:cubicBezTo>
                  <a:cubicBezTo>
                    <a:pt x="18784" y="3029"/>
                    <a:pt x="18598" y="2344"/>
                    <a:pt x="18225" y="1726"/>
                  </a:cubicBezTo>
                  <a:cubicBezTo>
                    <a:pt x="17667" y="698"/>
                    <a:pt x="16922" y="149"/>
                    <a:pt x="16053" y="81"/>
                  </a:cubicBezTo>
                  <a:cubicBezTo>
                    <a:pt x="15929" y="81"/>
                    <a:pt x="15867" y="12"/>
                    <a:pt x="15743" y="12"/>
                  </a:cubicBezTo>
                  <a:cubicBezTo>
                    <a:pt x="14315" y="12"/>
                    <a:pt x="12763" y="1109"/>
                    <a:pt x="11398" y="2001"/>
                  </a:cubicBezTo>
                  <a:close/>
                </a:path>
              </a:pathLst>
            </a:custGeom>
            <a:solidFill>
              <a:srgbClr val="BFBFBF">
                <a:alpha val="7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9029" name="Freeform 11"/>
            <p:cNvSpPr/>
            <p:nvPr/>
          </p:nvSpPr>
          <p:spPr>
            <a:xfrm flipH="1">
              <a:off x="1740228" y="2202127"/>
              <a:ext cx="656384" cy="58704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10" h="21266" fill="norm" stroke="1" extrusionOk="0">
                  <a:moveTo>
                    <a:pt x="4914" y="21148"/>
                  </a:moveTo>
                  <a:cubicBezTo>
                    <a:pt x="4440" y="21090"/>
                    <a:pt x="4018" y="20856"/>
                    <a:pt x="3597" y="20563"/>
                  </a:cubicBezTo>
                  <a:cubicBezTo>
                    <a:pt x="2490" y="19861"/>
                    <a:pt x="1806" y="18690"/>
                    <a:pt x="1068" y="17402"/>
                  </a:cubicBezTo>
                  <a:cubicBezTo>
                    <a:pt x="805" y="16875"/>
                    <a:pt x="436" y="16231"/>
                    <a:pt x="225" y="15529"/>
                  </a:cubicBezTo>
                  <a:cubicBezTo>
                    <a:pt x="-91" y="14417"/>
                    <a:pt x="-91" y="13421"/>
                    <a:pt x="330" y="12485"/>
                  </a:cubicBezTo>
                  <a:cubicBezTo>
                    <a:pt x="436" y="12134"/>
                    <a:pt x="594" y="11841"/>
                    <a:pt x="805" y="11490"/>
                  </a:cubicBezTo>
                  <a:cubicBezTo>
                    <a:pt x="963" y="11197"/>
                    <a:pt x="1173" y="10846"/>
                    <a:pt x="1279" y="10553"/>
                  </a:cubicBezTo>
                  <a:cubicBezTo>
                    <a:pt x="1542" y="9909"/>
                    <a:pt x="1648" y="9207"/>
                    <a:pt x="1700" y="8563"/>
                  </a:cubicBezTo>
                  <a:cubicBezTo>
                    <a:pt x="1753" y="8212"/>
                    <a:pt x="1806" y="7861"/>
                    <a:pt x="1858" y="7509"/>
                  </a:cubicBezTo>
                  <a:cubicBezTo>
                    <a:pt x="1911" y="7334"/>
                    <a:pt x="1964" y="7217"/>
                    <a:pt x="1964" y="7041"/>
                  </a:cubicBezTo>
                  <a:cubicBezTo>
                    <a:pt x="2174" y="6456"/>
                    <a:pt x="2543" y="5343"/>
                    <a:pt x="3439" y="4758"/>
                  </a:cubicBezTo>
                  <a:cubicBezTo>
                    <a:pt x="3808" y="4524"/>
                    <a:pt x="4176" y="4407"/>
                    <a:pt x="4703" y="4348"/>
                  </a:cubicBezTo>
                  <a:cubicBezTo>
                    <a:pt x="4967" y="4290"/>
                    <a:pt x="5230" y="4290"/>
                    <a:pt x="5546" y="4290"/>
                  </a:cubicBezTo>
                  <a:cubicBezTo>
                    <a:pt x="5862" y="4290"/>
                    <a:pt x="6231" y="4290"/>
                    <a:pt x="6600" y="4231"/>
                  </a:cubicBezTo>
                  <a:cubicBezTo>
                    <a:pt x="7337" y="4114"/>
                    <a:pt x="8180" y="3821"/>
                    <a:pt x="9076" y="3412"/>
                  </a:cubicBezTo>
                  <a:cubicBezTo>
                    <a:pt x="9813" y="3002"/>
                    <a:pt x="10604" y="2592"/>
                    <a:pt x="11394" y="2007"/>
                  </a:cubicBezTo>
                  <a:cubicBezTo>
                    <a:pt x="12816" y="1070"/>
                    <a:pt x="14555" y="-159"/>
                    <a:pt x="16083" y="17"/>
                  </a:cubicBezTo>
                  <a:cubicBezTo>
                    <a:pt x="17031" y="75"/>
                    <a:pt x="17769" y="661"/>
                    <a:pt x="18295" y="1714"/>
                  </a:cubicBezTo>
                  <a:cubicBezTo>
                    <a:pt x="18611" y="2300"/>
                    <a:pt x="18822" y="3002"/>
                    <a:pt x="19033" y="3646"/>
                  </a:cubicBezTo>
                  <a:cubicBezTo>
                    <a:pt x="19138" y="4056"/>
                    <a:pt x="19244" y="4407"/>
                    <a:pt x="19349" y="4758"/>
                  </a:cubicBezTo>
                  <a:cubicBezTo>
                    <a:pt x="19402" y="4875"/>
                    <a:pt x="19454" y="5051"/>
                    <a:pt x="19507" y="5226"/>
                  </a:cubicBezTo>
                  <a:cubicBezTo>
                    <a:pt x="19718" y="5695"/>
                    <a:pt x="19981" y="6221"/>
                    <a:pt x="20192" y="6690"/>
                  </a:cubicBezTo>
                  <a:cubicBezTo>
                    <a:pt x="20455" y="7158"/>
                    <a:pt x="20666" y="7626"/>
                    <a:pt x="20877" y="8095"/>
                  </a:cubicBezTo>
                  <a:cubicBezTo>
                    <a:pt x="21351" y="9265"/>
                    <a:pt x="21509" y="10261"/>
                    <a:pt x="21351" y="11256"/>
                  </a:cubicBezTo>
                  <a:cubicBezTo>
                    <a:pt x="21193" y="12368"/>
                    <a:pt x="20613" y="13539"/>
                    <a:pt x="19718" y="14709"/>
                  </a:cubicBezTo>
                  <a:cubicBezTo>
                    <a:pt x="18928" y="15646"/>
                    <a:pt x="17874" y="16582"/>
                    <a:pt x="16609" y="17461"/>
                  </a:cubicBezTo>
                  <a:cubicBezTo>
                    <a:pt x="15872" y="17987"/>
                    <a:pt x="14924" y="18631"/>
                    <a:pt x="13870" y="18982"/>
                  </a:cubicBezTo>
                  <a:cubicBezTo>
                    <a:pt x="13396" y="19100"/>
                    <a:pt x="12922" y="19217"/>
                    <a:pt x="12448" y="19275"/>
                  </a:cubicBezTo>
                  <a:cubicBezTo>
                    <a:pt x="12289" y="19334"/>
                    <a:pt x="12079" y="19334"/>
                    <a:pt x="11921" y="19392"/>
                  </a:cubicBezTo>
                  <a:cubicBezTo>
                    <a:pt x="10920" y="19568"/>
                    <a:pt x="9971" y="19978"/>
                    <a:pt x="9076" y="20329"/>
                  </a:cubicBezTo>
                  <a:cubicBezTo>
                    <a:pt x="7917" y="20797"/>
                    <a:pt x="6810" y="21265"/>
                    <a:pt x="5704" y="21265"/>
                  </a:cubicBezTo>
                  <a:cubicBezTo>
                    <a:pt x="5441" y="21265"/>
                    <a:pt x="5177" y="21207"/>
                    <a:pt x="4914" y="21148"/>
                  </a:cubicBezTo>
                  <a:close/>
                  <a:moveTo>
                    <a:pt x="11394" y="2007"/>
                  </a:moveTo>
                  <a:cubicBezTo>
                    <a:pt x="10604" y="2592"/>
                    <a:pt x="9813" y="3061"/>
                    <a:pt x="9129" y="3412"/>
                  </a:cubicBezTo>
                  <a:cubicBezTo>
                    <a:pt x="8180" y="3880"/>
                    <a:pt x="7337" y="4114"/>
                    <a:pt x="6600" y="4231"/>
                  </a:cubicBezTo>
                  <a:cubicBezTo>
                    <a:pt x="6231" y="4290"/>
                    <a:pt x="5862" y="4290"/>
                    <a:pt x="5546" y="4290"/>
                  </a:cubicBezTo>
                  <a:cubicBezTo>
                    <a:pt x="5230" y="4290"/>
                    <a:pt x="4967" y="4290"/>
                    <a:pt x="4703" y="4348"/>
                  </a:cubicBezTo>
                  <a:cubicBezTo>
                    <a:pt x="4229" y="4407"/>
                    <a:pt x="3808" y="4524"/>
                    <a:pt x="3439" y="4758"/>
                  </a:cubicBezTo>
                  <a:cubicBezTo>
                    <a:pt x="2596" y="5402"/>
                    <a:pt x="2174" y="6456"/>
                    <a:pt x="2016" y="7041"/>
                  </a:cubicBezTo>
                  <a:cubicBezTo>
                    <a:pt x="1964" y="7217"/>
                    <a:pt x="1911" y="7334"/>
                    <a:pt x="1911" y="7509"/>
                  </a:cubicBezTo>
                  <a:cubicBezTo>
                    <a:pt x="1806" y="7861"/>
                    <a:pt x="1806" y="8212"/>
                    <a:pt x="1753" y="8563"/>
                  </a:cubicBezTo>
                  <a:cubicBezTo>
                    <a:pt x="1648" y="9207"/>
                    <a:pt x="1595" y="9909"/>
                    <a:pt x="1331" y="10553"/>
                  </a:cubicBezTo>
                  <a:cubicBezTo>
                    <a:pt x="1331" y="10553"/>
                    <a:pt x="1331" y="10553"/>
                    <a:pt x="1331" y="10553"/>
                  </a:cubicBezTo>
                  <a:cubicBezTo>
                    <a:pt x="1173" y="10904"/>
                    <a:pt x="1015" y="11197"/>
                    <a:pt x="805" y="11548"/>
                  </a:cubicBezTo>
                  <a:cubicBezTo>
                    <a:pt x="647" y="11841"/>
                    <a:pt x="436" y="12134"/>
                    <a:pt x="330" y="12485"/>
                  </a:cubicBezTo>
                  <a:cubicBezTo>
                    <a:pt x="-91" y="13421"/>
                    <a:pt x="-91" y="14417"/>
                    <a:pt x="278" y="15529"/>
                  </a:cubicBezTo>
                  <a:cubicBezTo>
                    <a:pt x="489" y="16231"/>
                    <a:pt x="805" y="16817"/>
                    <a:pt x="1121" y="17402"/>
                  </a:cubicBezTo>
                  <a:cubicBezTo>
                    <a:pt x="1806" y="18690"/>
                    <a:pt x="2490" y="19802"/>
                    <a:pt x="3597" y="20563"/>
                  </a:cubicBezTo>
                  <a:cubicBezTo>
                    <a:pt x="4018" y="20856"/>
                    <a:pt x="4440" y="21031"/>
                    <a:pt x="4914" y="21148"/>
                  </a:cubicBezTo>
                  <a:cubicBezTo>
                    <a:pt x="6284" y="21441"/>
                    <a:pt x="7653" y="20856"/>
                    <a:pt x="9076" y="20329"/>
                  </a:cubicBezTo>
                  <a:cubicBezTo>
                    <a:pt x="9971" y="19919"/>
                    <a:pt x="10920" y="19568"/>
                    <a:pt x="11921" y="19392"/>
                  </a:cubicBezTo>
                  <a:cubicBezTo>
                    <a:pt x="12079" y="19334"/>
                    <a:pt x="12289" y="19275"/>
                    <a:pt x="12448" y="19275"/>
                  </a:cubicBezTo>
                  <a:cubicBezTo>
                    <a:pt x="12922" y="19158"/>
                    <a:pt x="13396" y="19100"/>
                    <a:pt x="13870" y="18924"/>
                  </a:cubicBezTo>
                  <a:cubicBezTo>
                    <a:pt x="14924" y="18631"/>
                    <a:pt x="15872" y="17987"/>
                    <a:pt x="16609" y="17461"/>
                  </a:cubicBezTo>
                  <a:cubicBezTo>
                    <a:pt x="17874" y="16582"/>
                    <a:pt x="18875" y="15646"/>
                    <a:pt x="19665" y="14709"/>
                  </a:cubicBezTo>
                  <a:cubicBezTo>
                    <a:pt x="20613" y="13539"/>
                    <a:pt x="21193" y="12368"/>
                    <a:pt x="21351" y="11256"/>
                  </a:cubicBezTo>
                  <a:cubicBezTo>
                    <a:pt x="21456" y="10261"/>
                    <a:pt x="21298" y="9265"/>
                    <a:pt x="20824" y="8095"/>
                  </a:cubicBezTo>
                  <a:cubicBezTo>
                    <a:pt x="20666" y="7626"/>
                    <a:pt x="20403" y="7158"/>
                    <a:pt x="20192" y="6690"/>
                  </a:cubicBezTo>
                  <a:cubicBezTo>
                    <a:pt x="19929" y="6221"/>
                    <a:pt x="19718" y="5753"/>
                    <a:pt x="19507" y="5226"/>
                  </a:cubicBezTo>
                  <a:cubicBezTo>
                    <a:pt x="19454" y="5051"/>
                    <a:pt x="19402" y="4934"/>
                    <a:pt x="19349" y="4758"/>
                  </a:cubicBezTo>
                  <a:cubicBezTo>
                    <a:pt x="19191" y="4407"/>
                    <a:pt x="19086" y="4056"/>
                    <a:pt x="18980" y="3704"/>
                  </a:cubicBezTo>
                  <a:cubicBezTo>
                    <a:pt x="18822" y="3002"/>
                    <a:pt x="18611" y="2300"/>
                    <a:pt x="18295" y="1714"/>
                  </a:cubicBezTo>
                  <a:cubicBezTo>
                    <a:pt x="17769" y="719"/>
                    <a:pt x="16978" y="75"/>
                    <a:pt x="16083" y="17"/>
                  </a:cubicBezTo>
                  <a:cubicBezTo>
                    <a:pt x="15977" y="17"/>
                    <a:pt x="15925" y="17"/>
                    <a:pt x="15819" y="17"/>
                  </a:cubicBezTo>
                  <a:cubicBezTo>
                    <a:pt x="14344" y="17"/>
                    <a:pt x="12711" y="1129"/>
                    <a:pt x="11394" y="2007"/>
                  </a:cubicBezTo>
                  <a:close/>
                </a:path>
              </a:pathLst>
            </a:custGeom>
            <a:solidFill>
              <a:srgbClr val="BFBFBF">
                <a:alpha val="7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9030" name="Freeform 12"/>
            <p:cNvSpPr/>
            <p:nvPr/>
          </p:nvSpPr>
          <p:spPr>
            <a:xfrm flipH="1">
              <a:off x="1704793" y="2171889"/>
              <a:ext cx="760724" cy="6785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12" h="21411" fill="norm" stroke="1" extrusionOk="0">
                  <a:moveTo>
                    <a:pt x="4997" y="21309"/>
                  </a:moveTo>
                  <a:cubicBezTo>
                    <a:pt x="4497" y="21207"/>
                    <a:pt x="4042" y="21004"/>
                    <a:pt x="3633" y="20698"/>
                  </a:cubicBezTo>
                  <a:cubicBezTo>
                    <a:pt x="2451" y="19883"/>
                    <a:pt x="1723" y="18558"/>
                    <a:pt x="1132" y="17488"/>
                  </a:cubicBezTo>
                  <a:cubicBezTo>
                    <a:pt x="813" y="16928"/>
                    <a:pt x="495" y="16266"/>
                    <a:pt x="268" y="15604"/>
                  </a:cubicBezTo>
                  <a:cubicBezTo>
                    <a:pt x="-96" y="14432"/>
                    <a:pt x="-96" y="13413"/>
                    <a:pt x="313" y="12445"/>
                  </a:cubicBezTo>
                  <a:cubicBezTo>
                    <a:pt x="450" y="12088"/>
                    <a:pt x="632" y="11783"/>
                    <a:pt x="813" y="11477"/>
                  </a:cubicBezTo>
                  <a:cubicBezTo>
                    <a:pt x="995" y="11171"/>
                    <a:pt x="1177" y="10815"/>
                    <a:pt x="1314" y="10509"/>
                  </a:cubicBezTo>
                  <a:cubicBezTo>
                    <a:pt x="1314" y="10509"/>
                    <a:pt x="1314" y="10509"/>
                    <a:pt x="1314" y="10509"/>
                  </a:cubicBezTo>
                  <a:cubicBezTo>
                    <a:pt x="1587" y="9898"/>
                    <a:pt x="1677" y="9185"/>
                    <a:pt x="1768" y="8573"/>
                  </a:cubicBezTo>
                  <a:cubicBezTo>
                    <a:pt x="1814" y="8217"/>
                    <a:pt x="1859" y="7860"/>
                    <a:pt x="1905" y="7554"/>
                  </a:cubicBezTo>
                  <a:cubicBezTo>
                    <a:pt x="1950" y="7351"/>
                    <a:pt x="1996" y="7198"/>
                    <a:pt x="2041" y="7045"/>
                  </a:cubicBezTo>
                  <a:cubicBezTo>
                    <a:pt x="2223" y="6434"/>
                    <a:pt x="2632" y="5364"/>
                    <a:pt x="3542" y="4804"/>
                  </a:cubicBezTo>
                  <a:cubicBezTo>
                    <a:pt x="3906" y="4549"/>
                    <a:pt x="4315" y="4396"/>
                    <a:pt x="4815" y="4396"/>
                  </a:cubicBezTo>
                  <a:cubicBezTo>
                    <a:pt x="5088" y="4345"/>
                    <a:pt x="5361" y="4345"/>
                    <a:pt x="5679" y="4345"/>
                  </a:cubicBezTo>
                  <a:cubicBezTo>
                    <a:pt x="5997" y="4345"/>
                    <a:pt x="6361" y="4345"/>
                    <a:pt x="6725" y="4294"/>
                  </a:cubicBezTo>
                  <a:cubicBezTo>
                    <a:pt x="7453" y="4243"/>
                    <a:pt x="8317" y="3937"/>
                    <a:pt x="9181" y="3479"/>
                  </a:cubicBezTo>
                  <a:cubicBezTo>
                    <a:pt x="9863" y="3122"/>
                    <a:pt x="10590" y="2664"/>
                    <a:pt x="11454" y="2104"/>
                  </a:cubicBezTo>
                  <a:cubicBezTo>
                    <a:pt x="13091" y="932"/>
                    <a:pt x="14683" y="-138"/>
                    <a:pt x="16138" y="15"/>
                  </a:cubicBezTo>
                  <a:cubicBezTo>
                    <a:pt x="17320" y="168"/>
                    <a:pt x="18003" y="1085"/>
                    <a:pt x="18366" y="1798"/>
                  </a:cubicBezTo>
                  <a:cubicBezTo>
                    <a:pt x="18685" y="2409"/>
                    <a:pt x="18867" y="3071"/>
                    <a:pt x="19048" y="3734"/>
                  </a:cubicBezTo>
                  <a:cubicBezTo>
                    <a:pt x="19185" y="4090"/>
                    <a:pt x="19276" y="4498"/>
                    <a:pt x="19412" y="4854"/>
                  </a:cubicBezTo>
                  <a:cubicBezTo>
                    <a:pt x="19458" y="5007"/>
                    <a:pt x="19503" y="5160"/>
                    <a:pt x="19549" y="5313"/>
                  </a:cubicBezTo>
                  <a:cubicBezTo>
                    <a:pt x="19776" y="5771"/>
                    <a:pt x="20003" y="6281"/>
                    <a:pt x="20231" y="6739"/>
                  </a:cubicBezTo>
                  <a:cubicBezTo>
                    <a:pt x="20458" y="7198"/>
                    <a:pt x="20685" y="7656"/>
                    <a:pt x="20867" y="8166"/>
                  </a:cubicBezTo>
                  <a:cubicBezTo>
                    <a:pt x="21322" y="9337"/>
                    <a:pt x="21504" y="10305"/>
                    <a:pt x="21368" y="11324"/>
                  </a:cubicBezTo>
                  <a:cubicBezTo>
                    <a:pt x="20958" y="14126"/>
                    <a:pt x="18230" y="16470"/>
                    <a:pt x="16638" y="17641"/>
                  </a:cubicBezTo>
                  <a:cubicBezTo>
                    <a:pt x="15911" y="18151"/>
                    <a:pt x="14956" y="18762"/>
                    <a:pt x="13910" y="19119"/>
                  </a:cubicBezTo>
                  <a:cubicBezTo>
                    <a:pt x="13455" y="19271"/>
                    <a:pt x="13000" y="19322"/>
                    <a:pt x="12546" y="19424"/>
                  </a:cubicBezTo>
                  <a:cubicBezTo>
                    <a:pt x="12364" y="19424"/>
                    <a:pt x="12182" y="19475"/>
                    <a:pt x="12000" y="19526"/>
                  </a:cubicBezTo>
                  <a:cubicBezTo>
                    <a:pt x="11000" y="19730"/>
                    <a:pt x="10090" y="20087"/>
                    <a:pt x="9181" y="20443"/>
                  </a:cubicBezTo>
                  <a:cubicBezTo>
                    <a:pt x="7998" y="20953"/>
                    <a:pt x="6861" y="21411"/>
                    <a:pt x="5770" y="21411"/>
                  </a:cubicBezTo>
                  <a:cubicBezTo>
                    <a:pt x="5497" y="21411"/>
                    <a:pt x="5224" y="21360"/>
                    <a:pt x="4997" y="21309"/>
                  </a:cubicBezTo>
                  <a:close/>
                  <a:moveTo>
                    <a:pt x="11500" y="2205"/>
                  </a:moveTo>
                  <a:cubicBezTo>
                    <a:pt x="10636" y="2817"/>
                    <a:pt x="9954" y="3275"/>
                    <a:pt x="9226" y="3632"/>
                  </a:cubicBezTo>
                  <a:cubicBezTo>
                    <a:pt x="8362" y="4090"/>
                    <a:pt x="7498" y="4396"/>
                    <a:pt x="6725" y="4498"/>
                  </a:cubicBezTo>
                  <a:cubicBezTo>
                    <a:pt x="6361" y="4498"/>
                    <a:pt x="5997" y="4498"/>
                    <a:pt x="5679" y="4498"/>
                  </a:cubicBezTo>
                  <a:cubicBezTo>
                    <a:pt x="5361" y="4498"/>
                    <a:pt x="5088" y="4498"/>
                    <a:pt x="4815" y="4549"/>
                  </a:cubicBezTo>
                  <a:cubicBezTo>
                    <a:pt x="4360" y="4549"/>
                    <a:pt x="3997" y="4702"/>
                    <a:pt x="3633" y="4905"/>
                  </a:cubicBezTo>
                  <a:cubicBezTo>
                    <a:pt x="2769" y="5466"/>
                    <a:pt x="2360" y="6536"/>
                    <a:pt x="2178" y="7096"/>
                  </a:cubicBezTo>
                  <a:cubicBezTo>
                    <a:pt x="2132" y="7249"/>
                    <a:pt x="2087" y="7402"/>
                    <a:pt x="2041" y="7554"/>
                  </a:cubicBezTo>
                  <a:cubicBezTo>
                    <a:pt x="1996" y="7911"/>
                    <a:pt x="1950" y="8268"/>
                    <a:pt x="1905" y="8573"/>
                  </a:cubicBezTo>
                  <a:cubicBezTo>
                    <a:pt x="1814" y="9236"/>
                    <a:pt x="1723" y="9898"/>
                    <a:pt x="1450" y="10560"/>
                  </a:cubicBezTo>
                  <a:cubicBezTo>
                    <a:pt x="1450" y="10560"/>
                    <a:pt x="1450" y="10560"/>
                    <a:pt x="1450" y="10560"/>
                  </a:cubicBezTo>
                  <a:cubicBezTo>
                    <a:pt x="1314" y="10917"/>
                    <a:pt x="1132" y="11222"/>
                    <a:pt x="950" y="11579"/>
                  </a:cubicBezTo>
                  <a:cubicBezTo>
                    <a:pt x="768" y="11885"/>
                    <a:pt x="586" y="12190"/>
                    <a:pt x="450" y="12496"/>
                  </a:cubicBezTo>
                  <a:cubicBezTo>
                    <a:pt x="86" y="13464"/>
                    <a:pt x="40" y="14432"/>
                    <a:pt x="404" y="15553"/>
                  </a:cubicBezTo>
                  <a:cubicBezTo>
                    <a:pt x="586" y="16215"/>
                    <a:pt x="950" y="16877"/>
                    <a:pt x="1223" y="17387"/>
                  </a:cubicBezTo>
                  <a:cubicBezTo>
                    <a:pt x="1814" y="18456"/>
                    <a:pt x="2541" y="19781"/>
                    <a:pt x="3678" y="20596"/>
                  </a:cubicBezTo>
                  <a:cubicBezTo>
                    <a:pt x="4133" y="20902"/>
                    <a:pt x="4542" y="21054"/>
                    <a:pt x="4997" y="21156"/>
                  </a:cubicBezTo>
                  <a:cubicBezTo>
                    <a:pt x="6361" y="21462"/>
                    <a:pt x="7680" y="20902"/>
                    <a:pt x="9135" y="20290"/>
                  </a:cubicBezTo>
                  <a:cubicBezTo>
                    <a:pt x="10045" y="19934"/>
                    <a:pt x="10954" y="19577"/>
                    <a:pt x="11955" y="19373"/>
                  </a:cubicBezTo>
                  <a:cubicBezTo>
                    <a:pt x="12136" y="19322"/>
                    <a:pt x="12318" y="19271"/>
                    <a:pt x="12546" y="19271"/>
                  </a:cubicBezTo>
                  <a:cubicBezTo>
                    <a:pt x="12955" y="19170"/>
                    <a:pt x="13455" y="19119"/>
                    <a:pt x="13910" y="18966"/>
                  </a:cubicBezTo>
                  <a:cubicBezTo>
                    <a:pt x="14865" y="18609"/>
                    <a:pt x="15820" y="17998"/>
                    <a:pt x="16547" y="17488"/>
                  </a:cubicBezTo>
                  <a:cubicBezTo>
                    <a:pt x="18139" y="16368"/>
                    <a:pt x="20822" y="14075"/>
                    <a:pt x="21231" y="11273"/>
                  </a:cubicBezTo>
                  <a:cubicBezTo>
                    <a:pt x="21368" y="10305"/>
                    <a:pt x="21186" y="9337"/>
                    <a:pt x="20731" y="8217"/>
                  </a:cubicBezTo>
                  <a:cubicBezTo>
                    <a:pt x="20549" y="7758"/>
                    <a:pt x="20322" y="7300"/>
                    <a:pt x="20094" y="6841"/>
                  </a:cubicBezTo>
                  <a:cubicBezTo>
                    <a:pt x="19867" y="6332"/>
                    <a:pt x="19640" y="5873"/>
                    <a:pt x="19412" y="5364"/>
                  </a:cubicBezTo>
                  <a:cubicBezTo>
                    <a:pt x="19367" y="5211"/>
                    <a:pt x="19321" y="5058"/>
                    <a:pt x="19276" y="4905"/>
                  </a:cubicBezTo>
                  <a:cubicBezTo>
                    <a:pt x="19139" y="4549"/>
                    <a:pt x="19048" y="4141"/>
                    <a:pt x="18912" y="3785"/>
                  </a:cubicBezTo>
                  <a:cubicBezTo>
                    <a:pt x="18730" y="3122"/>
                    <a:pt x="18548" y="2460"/>
                    <a:pt x="18275" y="1900"/>
                  </a:cubicBezTo>
                  <a:cubicBezTo>
                    <a:pt x="17912" y="1187"/>
                    <a:pt x="17229" y="320"/>
                    <a:pt x="16138" y="219"/>
                  </a:cubicBezTo>
                  <a:cubicBezTo>
                    <a:pt x="16047" y="168"/>
                    <a:pt x="15956" y="168"/>
                    <a:pt x="15865" y="168"/>
                  </a:cubicBezTo>
                  <a:cubicBezTo>
                    <a:pt x="14501" y="168"/>
                    <a:pt x="13000" y="1136"/>
                    <a:pt x="11500" y="2205"/>
                  </a:cubicBezTo>
                  <a:close/>
                </a:path>
              </a:pathLst>
            </a:custGeom>
            <a:solidFill>
              <a:srgbClr val="BFBFBF">
                <a:alpha val="7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9031" name="Freeform 13"/>
            <p:cNvSpPr/>
            <p:nvPr/>
          </p:nvSpPr>
          <p:spPr>
            <a:xfrm flipH="1">
              <a:off x="1674571" y="2148156"/>
              <a:ext cx="854506" cy="7585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03" h="21418" fill="norm" stroke="1" extrusionOk="0">
                  <a:moveTo>
                    <a:pt x="4983" y="21327"/>
                  </a:moveTo>
                  <a:cubicBezTo>
                    <a:pt x="4497" y="21235"/>
                    <a:pt x="4052" y="21053"/>
                    <a:pt x="3607" y="20734"/>
                  </a:cubicBezTo>
                  <a:cubicBezTo>
                    <a:pt x="2434" y="19914"/>
                    <a:pt x="1747" y="18638"/>
                    <a:pt x="1099" y="17453"/>
                  </a:cubicBezTo>
                  <a:cubicBezTo>
                    <a:pt x="816" y="16906"/>
                    <a:pt x="452" y="16268"/>
                    <a:pt x="250" y="15539"/>
                  </a:cubicBezTo>
                  <a:cubicBezTo>
                    <a:pt x="-114" y="14446"/>
                    <a:pt x="-74" y="13397"/>
                    <a:pt x="331" y="12441"/>
                  </a:cubicBezTo>
                  <a:cubicBezTo>
                    <a:pt x="452" y="12076"/>
                    <a:pt x="655" y="11757"/>
                    <a:pt x="816" y="11438"/>
                  </a:cubicBezTo>
                  <a:cubicBezTo>
                    <a:pt x="1019" y="11119"/>
                    <a:pt x="1180" y="10800"/>
                    <a:pt x="1342" y="10481"/>
                  </a:cubicBezTo>
                  <a:cubicBezTo>
                    <a:pt x="1585" y="9797"/>
                    <a:pt x="1706" y="9159"/>
                    <a:pt x="1787" y="8476"/>
                  </a:cubicBezTo>
                  <a:cubicBezTo>
                    <a:pt x="1828" y="8157"/>
                    <a:pt x="1868" y="7792"/>
                    <a:pt x="1949" y="7473"/>
                  </a:cubicBezTo>
                  <a:cubicBezTo>
                    <a:pt x="1989" y="7291"/>
                    <a:pt x="2030" y="7154"/>
                    <a:pt x="2070" y="6972"/>
                  </a:cubicBezTo>
                  <a:cubicBezTo>
                    <a:pt x="2273" y="6380"/>
                    <a:pt x="2717" y="5332"/>
                    <a:pt x="3607" y="4785"/>
                  </a:cubicBezTo>
                  <a:cubicBezTo>
                    <a:pt x="3971" y="4557"/>
                    <a:pt x="4376" y="4420"/>
                    <a:pt x="4861" y="4375"/>
                  </a:cubicBezTo>
                  <a:cubicBezTo>
                    <a:pt x="5144" y="4375"/>
                    <a:pt x="5387" y="4375"/>
                    <a:pt x="5711" y="4375"/>
                  </a:cubicBezTo>
                  <a:cubicBezTo>
                    <a:pt x="6034" y="4375"/>
                    <a:pt x="6398" y="4420"/>
                    <a:pt x="6762" y="4375"/>
                  </a:cubicBezTo>
                  <a:cubicBezTo>
                    <a:pt x="7531" y="4284"/>
                    <a:pt x="8380" y="4010"/>
                    <a:pt x="9270" y="3509"/>
                  </a:cubicBezTo>
                  <a:cubicBezTo>
                    <a:pt x="10120" y="3053"/>
                    <a:pt x="10969" y="2461"/>
                    <a:pt x="11535" y="2051"/>
                  </a:cubicBezTo>
                  <a:cubicBezTo>
                    <a:pt x="12992" y="1003"/>
                    <a:pt x="14529" y="0"/>
                    <a:pt x="15904" y="0"/>
                  </a:cubicBezTo>
                  <a:cubicBezTo>
                    <a:pt x="16025" y="0"/>
                    <a:pt x="16106" y="0"/>
                    <a:pt x="16228" y="0"/>
                  </a:cubicBezTo>
                  <a:cubicBezTo>
                    <a:pt x="17360" y="137"/>
                    <a:pt x="18048" y="1048"/>
                    <a:pt x="18412" y="1777"/>
                  </a:cubicBezTo>
                  <a:cubicBezTo>
                    <a:pt x="18695" y="2370"/>
                    <a:pt x="18897" y="3053"/>
                    <a:pt x="19059" y="3691"/>
                  </a:cubicBezTo>
                  <a:cubicBezTo>
                    <a:pt x="19180" y="4056"/>
                    <a:pt x="19261" y="4466"/>
                    <a:pt x="19423" y="4830"/>
                  </a:cubicBezTo>
                  <a:cubicBezTo>
                    <a:pt x="19464" y="4967"/>
                    <a:pt x="19504" y="5104"/>
                    <a:pt x="19585" y="5286"/>
                  </a:cubicBezTo>
                  <a:cubicBezTo>
                    <a:pt x="19787" y="5742"/>
                    <a:pt x="19989" y="6243"/>
                    <a:pt x="20232" y="6744"/>
                  </a:cubicBezTo>
                  <a:cubicBezTo>
                    <a:pt x="20434" y="7200"/>
                    <a:pt x="20677" y="7656"/>
                    <a:pt x="20879" y="8111"/>
                  </a:cubicBezTo>
                  <a:cubicBezTo>
                    <a:pt x="21324" y="9296"/>
                    <a:pt x="21486" y="10253"/>
                    <a:pt x="21365" y="11256"/>
                  </a:cubicBezTo>
                  <a:cubicBezTo>
                    <a:pt x="21203" y="12395"/>
                    <a:pt x="20637" y="13580"/>
                    <a:pt x="19706" y="14765"/>
                  </a:cubicBezTo>
                  <a:cubicBezTo>
                    <a:pt x="18897" y="15767"/>
                    <a:pt x="17886" y="16724"/>
                    <a:pt x="16632" y="17635"/>
                  </a:cubicBezTo>
                  <a:cubicBezTo>
                    <a:pt x="15904" y="18137"/>
                    <a:pt x="14933" y="18775"/>
                    <a:pt x="13962" y="19094"/>
                  </a:cubicBezTo>
                  <a:cubicBezTo>
                    <a:pt x="13517" y="19230"/>
                    <a:pt x="13032" y="19322"/>
                    <a:pt x="12587" y="19413"/>
                  </a:cubicBezTo>
                  <a:cubicBezTo>
                    <a:pt x="12425" y="19413"/>
                    <a:pt x="12223" y="19458"/>
                    <a:pt x="12021" y="19504"/>
                  </a:cubicBezTo>
                  <a:cubicBezTo>
                    <a:pt x="11010" y="19686"/>
                    <a:pt x="10079" y="20096"/>
                    <a:pt x="9149" y="20461"/>
                  </a:cubicBezTo>
                  <a:cubicBezTo>
                    <a:pt x="7976" y="20962"/>
                    <a:pt x="6843" y="21418"/>
                    <a:pt x="5751" y="21418"/>
                  </a:cubicBezTo>
                  <a:cubicBezTo>
                    <a:pt x="5468" y="21418"/>
                    <a:pt x="5225" y="21418"/>
                    <a:pt x="4983" y="21327"/>
                  </a:cubicBezTo>
                  <a:close/>
                  <a:moveTo>
                    <a:pt x="11535" y="2096"/>
                  </a:moveTo>
                  <a:cubicBezTo>
                    <a:pt x="10969" y="2461"/>
                    <a:pt x="10160" y="3053"/>
                    <a:pt x="9270" y="3554"/>
                  </a:cubicBezTo>
                  <a:cubicBezTo>
                    <a:pt x="8380" y="4010"/>
                    <a:pt x="7531" y="4329"/>
                    <a:pt x="6762" y="4375"/>
                  </a:cubicBezTo>
                  <a:cubicBezTo>
                    <a:pt x="6398" y="4420"/>
                    <a:pt x="6034" y="4420"/>
                    <a:pt x="5670" y="4420"/>
                  </a:cubicBezTo>
                  <a:cubicBezTo>
                    <a:pt x="5387" y="4375"/>
                    <a:pt x="5144" y="4375"/>
                    <a:pt x="4861" y="4420"/>
                  </a:cubicBezTo>
                  <a:cubicBezTo>
                    <a:pt x="4376" y="4420"/>
                    <a:pt x="3971" y="4557"/>
                    <a:pt x="3607" y="4785"/>
                  </a:cubicBezTo>
                  <a:cubicBezTo>
                    <a:pt x="2717" y="5332"/>
                    <a:pt x="2273" y="6380"/>
                    <a:pt x="2111" y="6972"/>
                  </a:cubicBezTo>
                  <a:cubicBezTo>
                    <a:pt x="2030" y="7154"/>
                    <a:pt x="1989" y="7291"/>
                    <a:pt x="1989" y="7473"/>
                  </a:cubicBezTo>
                  <a:cubicBezTo>
                    <a:pt x="1908" y="7792"/>
                    <a:pt x="1868" y="8157"/>
                    <a:pt x="1787" y="8476"/>
                  </a:cubicBezTo>
                  <a:cubicBezTo>
                    <a:pt x="1706" y="9159"/>
                    <a:pt x="1625" y="9797"/>
                    <a:pt x="1342" y="10481"/>
                  </a:cubicBezTo>
                  <a:cubicBezTo>
                    <a:pt x="1221" y="10800"/>
                    <a:pt x="1019" y="11119"/>
                    <a:pt x="857" y="11438"/>
                  </a:cubicBezTo>
                  <a:cubicBezTo>
                    <a:pt x="655" y="11757"/>
                    <a:pt x="452" y="12076"/>
                    <a:pt x="331" y="12441"/>
                  </a:cubicBezTo>
                  <a:cubicBezTo>
                    <a:pt x="-74" y="13397"/>
                    <a:pt x="-74" y="14446"/>
                    <a:pt x="250" y="15539"/>
                  </a:cubicBezTo>
                  <a:cubicBezTo>
                    <a:pt x="493" y="16268"/>
                    <a:pt x="816" y="16906"/>
                    <a:pt x="1140" y="17453"/>
                  </a:cubicBezTo>
                  <a:cubicBezTo>
                    <a:pt x="1747" y="18592"/>
                    <a:pt x="2475" y="19914"/>
                    <a:pt x="3607" y="20734"/>
                  </a:cubicBezTo>
                  <a:cubicBezTo>
                    <a:pt x="4052" y="21053"/>
                    <a:pt x="4497" y="21235"/>
                    <a:pt x="4983" y="21327"/>
                  </a:cubicBezTo>
                  <a:cubicBezTo>
                    <a:pt x="6317" y="21600"/>
                    <a:pt x="7693" y="21053"/>
                    <a:pt x="9149" y="20461"/>
                  </a:cubicBezTo>
                  <a:cubicBezTo>
                    <a:pt x="10079" y="20096"/>
                    <a:pt x="11010" y="19686"/>
                    <a:pt x="12021" y="19504"/>
                  </a:cubicBezTo>
                  <a:cubicBezTo>
                    <a:pt x="12223" y="19458"/>
                    <a:pt x="12425" y="19413"/>
                    <a:pt x="12587" y="19367"/>
                  </a:cubicBezTo>
                  <a:cubicBezTo>
                    <a:pt x="13032" y="19322"/>
                    <a:pt x="13517" y="19230"/>
                    <a:pt x="13962" y="19094"/>
                  </a:cubicBezTo>
                  <a:cubicBezTo>
                    <a:pt x="14933" y="18775"/>
                    <a:pt x="15904" y="18137"/>
                    <a:pt x="16592" y="17590"/>
                  </a:cubicBezTo>
                  <a:cubicBezTo>
                    <a:pt x="17846" y="16678"/>
                    <a:pt x="18897" y="15722"/>
                    <a:pt x="19666" y="14765"/>
                  </a:cubicBezTo>
                  <a:cubicBezTo>
                    <a:pt x="20637" y="13580"/>
                    <a:pt x="21162" y="12395"/>
                    <a:pt x="21324" y="11256"/>
                  </a:cubicBezTo>
                  <a:cubicBezTo>
                    <a:pt x="21486" y="10253"/>
                    <a:pt x="21324" y="9296"/>
                    <a:pt x="20879" y="8157"/>
                  </a:cubicBezTo>
                  <a:cubicBezTo>
                    <a:pt x="20677" y="7656"/>
                    <a:pt x="20434" y="7200"/>
                    <a:pt x="20232" y="6744"/>
                  </a:cubicBezTo>
                  <a:cubicBezTo>
                    <a:pt x="19989" y="6243"/>
                    <a:pt x="19747" y="5787"/>
                    <a:pt x="19544" y="5286"/>
                  </a:cubicBezTo>
                  <a:cubicBezTo>
                    <a:pt x="19504" y="5104"/>
                    <a:pt x="19423" y="4967"/>
                    <a:pt x="19383" y="4830"/>
                  </a:cubicBezTo>
                  <a:cubicBezTo>
                    <a:pt x="19261" y="4466"/>
                    <a:pt x="19140" y="4056"/>
                    <a:pt x="19059" y="3691"/>
                  </a:cubicBezTo>
                  <a:cubicBezTo>
                    <a:pt x="18857" y="3053"/>
                    <a:pt x="18695" y="2370"/>
                    <a:pt x="18412" y="1777"/>
                  </a:cubicBezTo>
                  <a:cubicBezTo>
                    <a:pt x="18048" y="1048"/>
                    <a:pt x="17360" y="137"/>
                    <a:pt x="16228" y="0"/>
                  </a:cubicBezTo>
                  <a:cubicBezTo>
                    <a:pt x="16106" y="0"/>
                    <a:pt x="16025" y="0"/>
                    <a:pt x="15904" y="0"/>
                  </a:cubicBezTo>
                  <a:cubicBezTo>
                    <a:pt x="14529" y="0"/>
                    <a:pt x="12992" y="1003"/>
                    <a:pt x="11535" y="2096"/>
                  </a:cubicBezTo>
                  <a:close/>
                </a:path>
              </a:pathLst>
            </a:custGeom>
            <a:solidFill>
              <a:srgbClr val="BFBFBF">
                <a:alpha val="7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9032" name="Freeform 14"/>
            <p:cNvSpPr/>
            <p:nvPr/>
          </p:nvSpPr>
          <p:spPr>
            <a:xfrm flipH="1">
              <a:off x="1641478" y="2119848"/>
              <a:ext cx="953108" cy="84692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97" h="21333" fill="norm" stroke="1" extrusionOk="0">
                  <a:moveTo>
                    <a:pt x="4998" y="21251"/>
                  </a:moveTo>
                  <a:cubicBezTo>
                    <a:pt x="4491" y="21170"/>
                    <a:pt x="4056" y="20967"/>
                    <a:pt x="3621" y="20641"/>
                  </a:cubicBezTo>
                  <a:cubicBezTo>
                    <a:pt x="2461" y="19828"/>
                    <a:pt x="1736" y="18526"/>
                    <a:pt x="1120" y="17387"/>
                  </a:cubicBezTo>
                  <a:cubicBezTo>
                    <a:pt x="794" y="16817"/>
                    <a:pt x="468" y="16167"/>
                    <a:pt x="250" y="15475"/>
                  </a:cubicBezTo>
                  <a:cubicBezTo>
                    <a:pt x="-112" y="14336"/>
                    <a:pt x="-76" y="13319"/>
                    <a:pt x="323" y="12343"/>
                  </a:cubicBezTo>
                  <a:cubicBezTo>
                    <a:pt x="468" y="11977"/>
                    <a:pt x="649" y="11651"/>
                    <a:pt x="830" y="11326"/>
                  </a:cubicBezTo>
                  <a:cubicBezTo>
                    <a:pt x="1011" y="11041"/>
                    <a:pt x="1193" y="10716"/>
                    <a:pt x="1338" y="10350"/>
                  </a:cubicBezTo>
                  <a:cubicBezTo>
                    <a:pt x="1591" y="9739"/>
                    <a:pt x="1700" y="9048"/>
                    <a:pt x="1809" y="8438"/>
                  </a:cubicBezTo>
                  <a:cubicBezTo>
                    <a:pt x="1845" y="8072"/>
                    <a:pt x="1918" y="7746"/>
                    <a:pt x="1990" y="7380"/>
                  </a:cubicBezTo>
                  <a:cubicBezTo>
                    <a:pt x="2026" y="7217"/>
                    <a:pt x="2062" y="7055"/>
                    <a:pt x="2099" y="6933"/>
                  </a:cubicBezTo>
                  <a:cubicBezTo>
                    <a:pt x="2280" y="6322"/>
                    <a:pt x="2751" y="5305"/>
                    <a:pt x="3657" y="4736"/>
                  </a:cubicBezTo>
                  <a:cubicBezTo>
                    <a:pt x="4020" y="4533"/>
                    <a:pt x="4418" y="4411"/>
                    <a:pt x="4926" y="4370"/>
                  </a:cubicBezTo>
                  <a:cubicBezTo>
                    <a:pt x="5179" y="4370"/>
                    <a:pt x="5469" y="4370"/>
                    <a:pt x="5723" y="4411"/>
                  </a:cubicBezTo>
                  <a:cubicBezTo>
                    <a:pt x="6085" y="4411"/>
                    <a:pt x="6448" y="4451"/>
                    <a:pt x="6846" y="4411"/>
                  </a:cubicBezTo>
                  <a:cubicBezTo>
                    <a:pt x="7607" y="4329"/>
                    <a:pt x="8405" y="4044"/>
                    <a:pt x="9311" y="3556"/>
                  </a:cubicBezTo>
                  <a:cubicBezTo>
                    <a:pt x="10144" y="3109"/>
                    <a:pt x="10942" y="2539"/>
                    <a:pt x="11558" y="2092"/>
                  </a:cubicBezTo>
                  <a:cubicBezTo>
                    <a:pt x="12319" y="1563"/>
                    <a:pt x="13080" y="994"/>
                    <a:pt x="13877" y="587"/>
                  </a:cubicBezTo>
                  <a:cubicBezTo>
                    <a:pt x="14783" y="139"/>
                    <a:pt x="15581" y="-64"/>
                    <a:pt x="16233" y="17"/>
                  </a:cubicBezTo>
                  <a:cubicBezTo>
                    <a:pt x="17393" y="180"/>
                    <a:pt x="18081" y="1075"/>
                    <a:pt x="18444" y="1807"/>
                  </a:cubicBezTo>
                  <a:cubicBezTo>
                    <a:pt x="18734" y="2377"/>
                    <a:pt x="18915" y="3068"/>
                    <a:pt x="19060" y="3678"/>
                  </a:cubicBezTo>
                  <a:cubicBezTo>
                    <a:pt x="19169" y="4044"/>
                    <a:pt x="19277" y="4451"/>
                    <a:pt x="19422" y="4817"/>
                  </a:cubicBezTo>
                  <a:cubicBezTo>
                    <a:pt x="19458" y="4980"/>
                    <a:pt x="19531" y="5102"/>
                    <a:pt x="19567" y="5265"/>
                  </a:cubicBezTo>
                  <a:cubicBezTo>
                    <a:pt x="19785" y="5753"/>
                    <a:pt x="20002" y="6241"/>
                    <a:pt x="20220" y="6689"/>
                  </a:cubicBezTo>
                  <a:cubicBezTo>
                    <a:pt x="20437" y="7136"/>
                    <a:pt x="20691" y="7624"/>
                    <a:pt x="20872" y="8112"/>
                  </a:cubicBezTo>
                  <a:cubicBezTo>
                    <a:pt x="21343" y="9251"/>
                    <a:pt x="21488" y="10187"/>
                    <a:pt x="21343" y="11204"/>
                  </a:cubicBezTo>
                  <a:cubicBezTo>
                    <a:pt x="21198" y="12343"/>
                    <a:pt x="20618" y="13522"/>
                    <a:pt x="19676" y="14702"/>
                  </a:cubicBezTo>
                  <a:cubicBezTo>
                    <a:pt x="18879" y="15678"/>
                    <a:pt x="17864" y="16614"/>
                    <a:pt x="16595" y="17550"/>
                  </a:cubicBezTo>
                  <a:cubicBezTo>
                    <a:pt x="15907" y="18038"/>
                    <a:pt x="14965" y="18689"/>
                    <a:pt x="13986" y="19014"/>
                  </a:cubicBezTo>
                  <a:cubicBezTo>
                    <a:pt x="13515" y="19136"/>
                    <a:pt x="13080" y="19217"/>
                    <a:pt x="12645" y="19299"/>
                  </a:cubicBezTo>
                  <a:cubicBezTo>
                    <a:pt x="12464" y="19339"/>
                    <a:pt x="12246" y="19380"/>
                    <a:pt x="12065" y="19421"/>
                  </a:cubicBezTo>
                  <a:cubicBezTo>
                    <a:pt x="11050" y="19624"/>
                    <a:pt x="10108" y="19990"/>
                    <a:pt x="9166" y="20397"/>
                  </a:cubicBezTo>
                  <a:cubicBezTo>
                    <a:pt x="8006" y="20844"/>
                    <a:pt x="6846" y="21333"/>
                    <a:pt x="5759" y="21333"/>
                  </a:cubicBezTo>
                  <a:cubicBezTo>
                    <a:pt x="5505" y="21333"/>
                    <a:pt x="5252" y="21292"/>
                    <a:pt x="4998" y="21251"/>
                  </a:cubicBezTo>
                  <a:close/>
                  <a:moveTo>
                    <a:pt x="13877" y="628"/>
                  </a:moveTo>
                  <a:cubicBezTo>
                    <a:pt x="13116" y="994"/>
                    <a:pt x="12319" y="1563"/>
                    <a:pt x="11558" y="2092"/>
                  </a:cubicBezTo>
                  <a:cubicBezTo>
                    <a:pt x="10942" y="2539"/>
                    <a:pt x="10144" y="3109"/>
                    <a:pt x="9311" y="3556"/>
                  </a:cubicBezTo>
                  <a:cubicBezTo>
                    <a:pt x="8405" y="4085"/>
                    <a:pt x="7607" y="4370"/>
                    <a:pt x="6846" y="4411"/>
                  </a:cubicBezTo>
                  <a:cubicBezTo>
                    <a:pt x="6448" y="4451"/>
                    <a:pt x="6085" y="4451"/>
                    <a:pt x="5723" y="4411"/>
                  </a:cubicBezTo>
                  <a:cubicBezTo>
                    <a:pt x="5469" y="4411"/>
                    <a:pt x="5179" y="4411"/>
                    <a:pt x="4926" y="4411"/>
                  </a:cubicBezTo>
                  <a:cubicBezTo>
                    <a:pt x="4418" y="4411"/>
                    <a:pt x="4020" y="4533"/>
                    <a:pt x="3657" y="4777"/>
                  </a:cubicBezTo>
                  <a:cubicBezTo>
                    <a:pt x="2751" y="5305"/>
                    <a:pt x="2316" y="6363"/>
                    <a:pt x="2135" y="6933"/>
                  </a:cubicBezTo>
                  <a:cubicBezTo>
                    <a:pt x="2062" y="7095"/>
                    <a:pt x="2026" y="7217"/>
                    <a:pt x="1990" y="7380"/>
                  </a:cubicBezTo>
                  <a:cubicBezTo>
                    <a:pt x="1918" y="7746"/>
                    <a:pt x="1881" y="8112"/>
                    <a:pt x="1809" y="8438"/>
                  </a:cubicBezTo>
                  <a:cubicBezTo>
                    <a:pt x="1700" y="9089"/>
                    <a:pt x="1628" y="9739"/>
                    <a:pt x="1338" y="10390"/>
                  </a:cubicBezTo>
                  <a:cubicBezTo>
                    <a:pt x="1338" y="10390"/>
                    <a:pt x="1338" y="10390"/>
                    <a:pt x="1338" y="10390"/>
                  </a:cubicBezTo>
                  <a:cubicBezTo>
                    <a:pt x="1193" y="10716"/>
                    <a:pt x="1011" y="11041"/>
                    <a:pt x="830" y="11326"/>
                  </a:cubicBezTo>
                  <a:cubicBezTo>
                    <a:pt x="649" y="11651"/>
                    <a:pt x="468" y="11977"/>
                    <a:pt x="323" y="12343"/>
                  </a:cubicBezTo>
                  <a:cubicBezTo>
                    <a:pt x="-76" y="13319"/>
                    <a:pt x="-112" y="14336"/>
                    <a:pt x="250" y="15475"/>
                  </a:cubicBezTo>
                  <a:cubicBezTo>
                    <a:pt x="468" y="16167"/>
                    <a:pt x="830" y="16817"/>
                    <a:pt x="1120" y="17346"/>
                  </a:cubicBezTo>
                  <a:cubicBezTo>
                    <a:pt x="1736" y="18526"/>
                    <a:pt x="2461" y="19828"/>
                    <a:pt x="3621" y="20641"/>
                  </a:cubicBezTo>
                  <a:cubicBezTo>
                    <a:pt x="4056" y="20926"/>
                    <a:pt x="4527" y="21129"/>
                    <a:pt x="4998" y="21251"/>
                  </a:cubicBezTo>
                  <a:cubicBezTo>
                    <a:pt x="6339" y="21536"/>
                    <a:pt x="7716" y="20967"/>
                    <a:pt x="9166" y="20356"/>
                  </a:cubicBezTo>
                  <a:cubicBezTo>
                    <a:pt x="10108" y="19990"/>
                    <a:pt x="11050" y="19583"/>
                    <a:pt x="12065" y="19380"/>
                  </a:cubicBezTo>
                  <a:cubicBezTo>
                    <a:pt x="12246" y="19339"/>
                    <a:pt x="12428" y="19339"/>
                    <a:pt x="12645" y="19299"/>
                  </a:cubicBezTo>
                  <a:cubicBezTo>
                    <a:pt x="13080" y="19217"/>
                    <a:pt x="13515" y="19136"/>
                    <a:pt x="13986" y="18973"/>
                  </a:cubicBezTo>
                  <a:cubicBezTo>
                    <a:pt x="14965" y="18689"/>
                    <a:pt x="15907" y="18038"/>
                    <a:pt x="16595" y="17509"/>
                  </a:cubicBezTo>
                  <a:cubicBezTo>
                    <a:pt x="17864" y="16614"/>
                    <a:pt x="18879" y="15678"/>
                    <a:pt x="19676" y="14661"/>
                  </a:cubicBezTo>
                  <a:cubicBezTo>
                    <a:pt x="20618" y="13482"/>
                    <a:pt x="21162" y="12343"/>
                    <a:pt x="21343" y="11204"/>
                  </a:cubicBezTo>
                  <a:cubicBezTo>
                    <a:pt x="21452" y="10187"/>
                    <a:pt x="21307" y="9251"/>
                    <a:pt x="20872" y="8112"/>
                  </a:cubicBezTo>
                  <a:cubicBezTo>
                    <a:pt x="20654" y="7624"/>
                    <a:pt x="20437" y="7177"/>
                    <a:pt x="20220" y="6689"/>
                  </a:cubicBezTo>
                  <a:cubicBezTo>
                    <a:pt x="20002" y="6241"/>
                    <a:pt x="19748" y="5753"/>
                    <a:pt x="19567" y="5265"/>
                  </a:cubicBezTo>
                  <a:cubicBezTo>
                    <a:pt x="19495" y="5102"/>
                    <a:pt x="19458" y="4980"/>
                    <a:pt x="19422" y="4817"/>
                  </a:cubicBezTo>
                  <a:cubicBezTo>
                    <a:pt x="19277" y="4451"/>
                    <a:pt x="19169" y="4044"/>
                    <a:pt x="19060" y="3678"/>
                  </a:cubicBezTo>
                  <a:cubicBezTo>
                    <a:pt x="18879" y="3068"/>
                    <a:pt x="18697" y="2417"/>
                    <a:pt x="18444" y="1807"/>
                  </a:cubicBezTo>
                  <a:cubicBezTo>
                    <a:pt x="18081" y="1075"/>
                    <a:pt x="17393" y="180"/>
                    <a:pt x="16233" y="58"/>
                  </a:cubicBezTo>
                  <a:cubicBezTo>
                    <a:pt x="16160" y="17"/>
                    <a:pt x="16052" y="17"/>
                    <a:pt x="15943" y="17"/>
                  </a:cubicBezTo>
                  <a:cubicBezTo>
                    <a:pt x="15327" y="17"/>
                    <a:pt x="14675" y="221"/>
                    <a:pt x="13877" y="628"/>
                  </a:cubicBezTo>
                  <a:close/>
                </a:path>
              </a:pathLst>
            </a:custGeom>
            <a:solidFill>
              <a:srgbClr val="BFBFBF">
                <a:alpha val="7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9033" name="Freeform 15"/>
            <p:cNvSpPr/>
            <p:nvPr/>
          </p:nvSpPr>
          <p:spPr>
            <a:xfrm flipH="1">
              <a:off x="1608848" y="2093682"/>
              <a:ext cx="1051847" cy="93235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07" h="21252" fill="norm" stroke="1" extrusionOk="0">
                  <a:moveTo>
                    <a:pt x="4986" y="21178"/>
                  </a:moveTo>
                  <a:cubicBezTo>
                    <a:pt x="4526" y="21068"/>
                    <a:pt x="4065" y="20847"/>
                    <a:pt x="3638" y="20553"/>
                  </a:cubicBezTo>
                  <a:cubicBezTo>
                    <a:pt x="2454" y="19743"/>
                    <a:pt x="1731" y="18419"/>
                    <a:pt x="1106" y="17278"/>
                  </a:cubicBezTo>
                  <a:cubicBezTo>
                    <a:pt x="811" y="16726"/>
                    <a:pt x="482" y="16064"/>
                    <a:pt x="252" y="15364"/>
                  </a:cubicBezTo>
                  <a:cubicBezTo>
                    <a:pt x="-110" y="14224"/>
                    <a:pt x="-77" y="13193"/>
                    <a:pt x="317" y="12237"/>
                  </a:cubicBezTo>
                  <a:cubicBezTo>
                    <a:pt x="449" y="11869"/>
                    <a:pt x="646" y="11538"/>
                    <a:pt x="843" y="11243"/>
                  </a:cubicBezTo>
                  <a:cubicBezTo>
                    <a:pt x="1008" y="10912"/>
                    <a:pt x="1205" y="10581"/>
                    <a:pt x="1337" y="10250"/>
                  </a:cubicBezTo>
                  <a:cubicBezTo>
                    <a:pt x="1600" y="9624"/>
                    <a:pt x="1698" y="8962"/>
                    <a:pt x="1830" y="8336"/>
                  </a:cubicBezTo>
                  <a:cubicBezTo>
                    <a:pt x="1863" y="8005"/>
                    <a:pt x="1928" y="7637"/>
                    <a:pt x="1994" y="7306"/>
                  </a:cubicBezTo>
                  <a:cubicBezTo>
                    <a:pt x="2027" y="7159"/>
                    <a:pt x="2093" y="6975"/>
                    <a:pt x="2126" y="6827"/>
                  </a:cubicBezTo>
                  <a:cubicBezTo>
                    <a:pt x="2323" y="6276"/>
                    <a:pt x="2783" y="5208"/>
                    <a:pt x="3671" y="4693"/>
                  </a:cubicBezTo>
                  <a:cubicBezTo>
                    <a:pt x="4065" y="4472"/>
                    <a:pt x="4460" y="4362"/>
                    <a:pt x="4986" y="4362"/>
                  </a:cubicBezTo>
                  <a:cubicBezTo>
                    <a:pt x="5249" y="4362"/>
                    <a:pt x="5512" y="4362"/>
                    <a:pt x="5775" y="4399"/>
                  </a:cubicBezTo>
                  <a:cubicBezTo>
                    <a:pt x="6137" y="4399"/>
                    <a:pt x="6498" y="4436"/>
                    <a:pt x="6893" y="4399"/>
                  </a:cubicBezTo>
                  <a:cubicBezTo>
                    <a:pt x="7649" y="4325"/>
                    <a:pt x="8471" y="4068"/>
                    <a:pt x="9391" y="3553"/>
                  </a:cubicBezTo>
                  <a:cubicBezTo>
                    <a:pt x="10180" y="3111"/>
                    <a:pt x="10937" y="2559"/>
                    <a:pt x="11627" y="2081"/>
                  </a:cubicBezTo>
                  <a:cubicBezTo>
                    <a:pt x="13074" y="977"/>
                    <a:pt x="14783" y="-164"/>
                    <a:pt x="16295" y="20"/>
                  </a:cubicBezTo>
                  <a:cubicBezTo>
                    <a:pt x="17479" y="130"/>
                    <a:pt x="18137" y="1050"/>
                    <a:pt x="18498" y="1786"/>
                  </a:cubicBezTo>
                  <a:cubicBezTo>
                    <a:pt x="18761" y="2375"/>
                    <a:pt x="18926" y="3001"/>
                    <a:pt x="19123" y="3626"/>
                  </a:cubicBezTo>
                  <a:cubicBezTo>
                    <a:pt x="19222" y="4031"/>
                    <a:pt x="19320" y="4399"/>
                    <a:pt x="19452" y="4804"/>
                  </a:cubicBezTo>
                  <a:cubicBezTo>
                    <a:pt x="19517" y="4914"/>
                    <a:pt x="19550" y="5061"/>
                    <a:pt x="19616" y="5245"/>
                  </a:cubicBezTo>
                  <a:cubicBezTo>
                    <a:pt x="19813" y="5724"/>
                    <a:pt x="20043" y="6165"/>
                    <a:pt x="20274" y="6643"/>
                  </a:cubicBezTo>
                  <a:cubicBezTo>
                    <a:pt x="20471" y="7085"/>
                    <a:pt x="20701" y="7563"/>
                    <a:pt x="20898" y="8042"/>
                  </a:cubicBezTo>
                  <a:cubicBezTo>
                    <a:pt x="21358" y="9183"/>
                    <a:pt x="21490" y="10139"/>
                    <a:pt x="21358" y="11096"/>
                  </a:cubicBezTo>
                  <a:cubicBezTo>
                    <a:pt x="21194" y="12237"/>
                    <a:pt x="20635" y="13414"/>
                    <a:pt x="19715" y="14592"/>
                  </a:cubicBezTo>
                  <a:cubicBezTo>
                    <a:pt x="18926" y="15585"/>
                    <a:pt x="17874" y="16542"/>
                    <a:pt x="16624" y="17462"/>
                  </a:cubicBezTo>
                  <a:cubicBezTo>
                    <a:pt x="15934" y="17977"/>
                    <a:pt x="14980" y="18603"/>
                    <a:pt x="14027" y="18934"/>
                  </a:cubicBezTo>
                  <a:cubicBezTo>
                    <a:pt x="13567" y="19044"/>
                    <a:pt x="13106" y="19118"/>
                    <a:pt x="12679" y="19191"/>
                  </a:cubicBezTo>
                  <a:cubicBezTo>
                    <a:pt x="12482" y="19228"/>
                    <a:pt x="12285" y="19265"/>
                    <a:pt x="12087" y="19302"/>
                  </a:cubicBezTo>
                  <a:cubicBezTo>
                    <a:pt x="11101" y="19523"/>
                    <a:pt x="10115" y="19891"/>
                    <a:pt x="9194" y="20295"/>
                  </a:cubicBezTo>
                  <a:cubicBezTo>
                    <a:pt x="8011" y="20774"/>
                    <a:pt x="6893" y="21252"/>
                    <a:pt x="5775" y="21252"/>
                  </a:cubicBezTo>
                  <a:cubicBezTo>
                    <a:pt x="5512" y="21252"/>
                    <a:pt x="5249" y="21215"/>
                    <a:pt x="4986" y="21178"/>
                  </a:cubicBezTo>
                  <a:close/>
                  <a:moveTo>
                    <a:pt x="11627" y="2081"/>
                  </a:moveTo>
                  <a:cubicBezTo>
                    <a:pt x="10969" y="2559"/>
                    <a:pt x="10180" y="3111"/>
                    <a:pt x="9391" y="3553"/>
                  </a:cubicBezTo>
                  <a:cubicBezTo>
                    <a:pt x="8471" y="4068"/>
                    <a:pt x="7649" y="4362"/>
                    <a:pt x="6893" y="4399"/>
                  </a:cubicBezTo>
                  <a:cubicBezTo>
                    <a:pt x="6498" y="4436"/>
                    <a:pt x="6137" y="4436"/>
                    <a:pt x="5775" y="4399"/>
                  </a:cubicBezTo>
                  <a:cubicBezTo>
                    <a:pt x="5512" y="4362"/>
                    <a:pt x="5249" y="4362"/>
                    <a:pt x="4986" y="4362"/>
                  </a:cubicBezTo>
                  <a:cubicBezTo>
                    <a:pt x="4460" y="4362"/>
                    <a:pt x="4065" y="4472"/>
                    <a:pt x="3704" y="4693"/>
                  </a:cubicBezTo>
                  <a:cubicBezTo>
                    <a:pt x="2783" y="5245"/>
                    <a:pt x="2323" y="6276"/>
                    <a:pt x="2158" y="6827"/>
                  </a:cubicBezTo>
                  <a:cubicBezTo>
                    <a:pt x="2093" y="7011"/>
                    <a:pt x="2060" y="7159"/>
                    <a:pt x="2027" y="7306"/>
                  </a:cubicBezTo>
                  <a:cubicBezTo>
                    <a:pt x="1928" y="7674"/>
                    <a:pt x="1863" y="8005"/>
                    <a:pt x="1830" y="8336"/>
                  </a:cubicBezTo>
                  <a:cubicBezTo>
                    <a:pt x="1731" y="8962"/>
                    <a:pt x="1632" y="9624"/>
                    <a:pt x="1337" y="10250"/>
                  </a:cubicBezTo>
                  <a:cubicBezTo>
                    <a:pt x="1205" y="10581"/>
                    <a:pt x="1008" y="10912"/>
                    <a:pt x="843" y="11243"/>
                  </a:cubicBezTo>
                  <a:cubicBezTo>
                    <a:pt x="646" y="11538"/>
                    <a:pt x="482" y="11906"/>
                    <a:pt x="317" y="12237"/>
                  </a:cubicBezTo>
                  <a:cubicBezTo>
                    <a:pt x="-77" y="13193"/>
                    <a:pt x="-110" y="14224"/>
                    <a:pt x="252" y="15364"/>
                  </a:cubicBezTo>
                  <a:cubicBezTo>
                    <a:pt x="482" y="16064"/>
                    <a:pt x="811" y="16726"/>
                    <a:pt x="1106" y="17278"/>
                  </a:cubicBezTo>
                  <a:cubicBezTo>
                    <a:pt x="1764" y="18419"/>
                    <a:pt x="2454" y="19743"/>
                    <a:pt x="3638" y="20553"/>
                  </a:cubicBezTo>
                  <a:cubicBezTo>
                    <a:pt x="4065" y="20847"/>
                    <a:pt x="4526" y="21031"/>
                    <a:pt x="5019" y="21142"/>
                  </a:cubicBezTo>
                  <a:cubicBezTo>
                    <a:pt x="6367" y="21436"/>
                    <a:pt x="7748" y="20884"/>
                    <a:pt x="9194" y="20258"/>
                  </a:cubicBezTo>
                  <a:cubicBezTo>
                    <a:pt x="10115" y="19891"/>
                    <a:pt x="11101" y="19486"/>
                    <a:pt x="12087" y="19302"/>
                  </a:cubicBezTo>
                  <a:cubicBezTo>
                    <a:pt x="12285" y="19265"/>
                    <a:pt x="12482" y="19228"/>
                    <a:pt x="12679" y="19191"/>
                  </a:cubicBezTo>
                  <a:cubicBezTo>
                    <a:pt x="13106" y="19118"/>
                    <a:pt x="13567" y="19044"/>
                    <a:pt x="13994" y="18897"/>
                  </a:cubicBezTo>
                  <a:cubicBezTo>
                    <a:pt x="14980" y="18603"/>
                    <a:pt x="15901" y="17977"/>
                    <a:pt x="16624" y="17462"/>
                  </a:cubicBezTo>
                  <a:cubicBezTo>
                    <a:pt x="17874" y="16542"/>
                    <a:pt x="18893" y="15585"/>
                    <a:pt x="19682" y="14592"/>
                  </a:cubicBezTo>
                  <a:cubicBezTo>
                    <a:pt x="20635" y="13414"/>
                    <a:pt x="21194" y="12237"/>
                    <a:pt x="21358" y="11096"/>
                  </a:cubicBezTo>
                  <a:cubicBezTo>
                    <a:pt x="21490" y="10139"/>
                    <a:pt x="21358" y="9183"/>
                    <a:pt x="20898" y="8042"/>
                  </a:cubicBezTo>
                  <a:cubicBezTo>
                    <a:pt x="20701" y="7563"/>
                    <a:pt x="20471" y="7085"/>
                    <a:pt x="20241" y="6643"/>
                  </a:cubicBezTo>
                  <a:cubicBezTo>
                    <a:pt x="20043" y="6202"/>
                    <a:pt x="19813" y="5724"/>
                    <a:pt x="19616" y="5245"/>
                  </a:cubicBezTo>
                  <a:cubicBezTo>
                    <a:pt x="19550" y="5098"/>
                    <a:pt x="19485" y="4951"/>
                    <a:pt x="19452" y="4804"/>
                  </a:cubicBezTo>
                  <a:cubicBezTo>
                    <a:pt x="19320" y="4436"/>
                    <a:pt x="19189" y="4031"/>
                    <a:pt x="19090" y="3626"/>
                  </a:cubicBezTo>
                  <a:cubicBezTo>
                    <a:pt x="18926" y="3001"/>
                    <a:pt x="18761" y="2375"/>
                    <a:pt x="18465" y="1823"/>
                  </a:cubicBezTo>
                  <a:cubicBezTo>
                    <a:pt x="18137" y="1087"/>
                    <a:pt x="17446" y="167"/>
                    <a:pt x="16295" y="20"/>
                  </a:cubicBezTo>
                  <a:cubicBezTo>
                    <a:pt x="16197" y="20"/>
                    <a:pt x="16098" y="20"/>
                    <a:pt x="15967" y="20"/>
                  </a:cubicBezTo>
                  <a:cubicBezTo>
                    <a:pt x="14553" y="20"/>
                    <a:pt x="12975" y="1050"/>
                    <a:pt x="11627" y="2081"/>
                  </a:cubicBezTo>
                  <a:close/>
                </a:path>
              </a:pathLst>
            </a:custGeom>
            <a:solidFill>
              <a:srgbClr val="BFBFBF">
                <a:alpha val="7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9034" name="Freeform 16"/>
            <p:cNvSpPr/>
            <p:nvPr/>
          </p:nvSpPr>
          <p:spPr>
            <a:xfrm flipH="1">
              <a:off x="1575219" y="2066638"/>
              <a:ext cx="1151560" cy="10177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22" h="21345" fill="norm" stroke="1" extrusionOk="0">
                  <a:moveTo>
                    <a:pt x="5010" y="21276"/>
                  </a:moveTo>
                  <a:cubicBezTo>
                    <a:pt x="4529" y="21175"/>
                    <a:pt x="4079" y="20971"/>
                    <a:pt x="3658" y="20667"/>
                  </a:cubicBezTo>
                  <a:cubicBezTo>
                    <a:pt x="2487" y="19854"/>
                    <a:pt x="1766" y="18534"/>
                    <a:pt x="1135" y="17349"/>
                  </a:cubicBezTo>
                  <a:cubicBezTo>
                    <a:pt x="804" y="16773"/>
                    <a:pt x="474" y="16130"/>
                    <a:pt x="264" y="15419"/>
                  </a:cubicBezTo>
                  <a:cubicBezTo>
                    <a:pt x="-97" y="14268"/>
                    <a:pt x="-97" y="13252"/>
                    <a:pt x="324" y="12271"/>
                  </a:cubicBezTo>
                  <a:cubicBezTo>
                    <a:pt x="474" y="11898"/>
                    <a:pt x="654" y="11560"/>
                    <a:pt x="834" y="11255"/>
                  </a:cubicBezTo>
                  <a:cubicBezTo>
                    <a:pt x="1015" y="10950"/>
                    <a:pt x="1225" y="10612"/>
                    <a:pt x="1345" y="10273"/>
                  </a:cubicBezTo>
                  <a:cubicBezTo>
                    <a:pt x="1615" y="9630"/>
                    <a:pt x="1736" y="8986"/>
                    <a:pt x="1826" y="8377"/>
                  </a:cubicBezTo>
                  <a:cubicBezTo>
                    <a:pt x="1886" y="8039"/>
                    <a:pt x="1946" y="7666"/>
                    <a:pt x="2036" y="7328"/>
                  </a:cubicBezTo>
                  <a:cubicBezTo>
                    <a:pt x="2066" y="7158"/>
                    <a:pt x="2126" y="6989"/>
                    <a:pt x="2156" y="6854"/>
                  </a:cubicBezTo>
                  <a:cubicBezTo>
                    <a:pt x="2366" y="6278"/>
                    <a:pt x="2817" y="5229"/>
                    <a:pt x="3718" y="4721"/>
                  </a:cubicBezTo>
                  <a:cubicBezTo>
                    <a:pt x="4109" y="4484"/>
                    <a:pt x="4529" y="4382"/>
                    <a:pt x="5010" y="4382"/>
                  </a:cubicBezTo>
                  <a:cubicBezTo>
                    <a:pt x="5040" y="4382"/>
                    <a:pt x="5070" y="4382"/>
                    <a:pt x="5070" y="4382"/>
                  </a:cubicBezTo>
                  <a:cubicBezTo>
                    <a:pt x="5311" y="4382"/>
                    <a:pt x="5581" y="4416"/>
                    <a:pt x="5821" y="4416"/>
                  </a:cubicBezTo>
                  <a:cubicBezTo>
                    <a:pt x="6182" y="4450"/>
                    <a:pt x="6572" y="4484"/>
                    <a:pt x="6963" y="4450"/>
                  </a:cubicBezTo>
                  <a:cubicBezTo>
                    <a:pt x="7684" y="4382"/>
                    <a:pt x="8495" y="4111"/>
                    <a:pt x="9426" y="3603"/>
                  </a:cubicBezTo>
                  <a:cubicBezTo>
                    <a:pt x="10177" y="3163"/>
                    <a:pt x="10958" y="2622"/>
                    <a:pt x="11649" y="2080"/>
                  </a:cubicBezTo>
                  <a:cubicBezTo>
                    <a:pt x="12340" y="1572"/>
                    <a:pt x="13151" y="997"/>
                    <a:pt x="13963" y="556"/>
                  </a:cubicBezTo>
                  <a:cubicBezTo>
                    <a:pt x="14864" y="116"/>
                    <a:pt x="15645" y="-53"/>
                    <a:pt x="16336" y="15"/>
                  </a:cubicBezTo>
                  <a:cubicBezTo>
                    <a:pt x="17507" y="150"/>
                    <a:pt x="18168" y="1064"/>
                    <a:pt x="18529" y="1843"/>
                  </a:cubicBezTo>
                  <a:cubicBezTo>
                    <a:pt x="18769" y="2385"/>
                    <a:pt x="18949" y="3028"/>
                    <a:pt x="19130" y="3637"/>
                  </a:cubicBezTo>
                  <a:cubicBezTo>
                    <a:pt x="19220" y="4044"/>
                    <a:pt x="19340" y="4450"/>
                    <a:pt x="19460" y="4822"/>
                  </a:cubicBezTo>
                  <a:cubicBezTo>
                    <a:pt x="19520" y="4958"/>
                    <a:pt x="19580" y="5127"/>
                    <a:pt x="19640" y="5262"/>
                  </a:cubicBezTo>
                  <a:cubicBezTo>
                    <a:pt x="19821" y="5736"/>
                    <a:pt x="20061" y="6210"/>
                    <a:pt x="20271" y="6650"/>
                  </a:cubicBezTo>
                  <a:cubicBezTo>
                    <a:pt x="20482" y="7124"/>
                    <a:pt x="20722" y="7598"/>
                    <a:pt x="20902" y="8072"/>
                  </a:cubicBezTo>
                  <a:cubicBezTo>
                    <a:pt x="21353" y="9223"/>
                    <a:pt x="21503" y="10171"/>
                    <a:pt x="21383" y="11153"/>
                  </a:cubicBezTo>
                  <a:cubicBezTo>
                    <a:pt x="21203" y="12304"/>
                    <a:pt x="20662" y="13489"/>
                    <a:pt x="19700" y="14674"/>
                  </a:cubicBezTo>
                  <a:cubicBezTo>
                    <a:pt x="18919" y="15656"/>
                    <a:pt x="17868" y="16638"/>
                    <a:pt x="16636" y="17552"/>
                  </a:cubicBezTo>
                  <a:cubicBezTo>
                    <a:pt x="15885" y="18094"/>
                    <a:pt x="14984" y="18703"/>
                    <a:pt x="14023" y="19008"/>
                  </a:cubicBezTo>
                  <a:cubicBezTo>
                    <a:pt x="13602" y="19177"/>
                    <a:pt x="13151" y="19245"/>
                    <a:pt x="12731" y="19313"/>
                  </a:cubicBezTo>
                  <a:cubicBezTo>
                    <a:pt x="12521" y="19346"/>
                    <a:pt x="12340" y="19380"/>
                    <a:pt x="12130" y="19414"/>
                  </a:cubicBezTo>
                  <a:cubicBezTo>
                    <a:pt x="11109" y="19617"/>
                    <a:pt x="10147" y="20023"/>
                    <a:pt x="9216" y="20396"/>
                  </a:cubicBezTo>
                  <a:cubicBezTo>
                    <a:pt x="8044" y="20904"/>
                    <a:pt x="6903" y="21344"/>
                    <a:pt x="5791" y="21344"/>
                  </a:cubicBezTo>
                  <a:cubicBezTo>
                    <a:pt x="5521" y="21344"/>
                    <a:pt x="5280" y="21344"/>
                    <a:pt x="5010" y="21276"/>
                  </a:cubicBezTo>
                  <a:close/>
                  <a:moveTo>
                    <a:pt x="13963" y="590"/>
                  </a:moveTo>
                  <a:cubicBezTo>
                    <a:pt x="13151" y="997"/>
                    <a:pt x="12340" y="1572"/>
                    <a:pt x="11649" y="2080"/>
                  </a:cubicBezTo>
                  <a:cubicBezTo>
                    <a:pt x="10958" y="2622"/>
                    <a:pt x="10207" y="3163"/>
                    <a:pt x="9426" y="3603"/>
                  </a:cubicBezTo>
                  <a:cubicBezTo>
                    <a:pt x="8495" y="4111"/>
                    <a:pt x="7714" y="4416"/>
                    <a:pt x="6963" y="4450"/>
                  </a:cubicBezTo>
                  <a:cubicBezTo>
                    <a:pt x="6572" y="4484"/>
                    <a:pt x="6182" y="4450"/>
                    <a:pt x="5821" y="4450"/>
                  </a:cubicBezTo>
                  <a:cubicBezTo>
                    <a:pt x="5551" y="4416"/>
                    <a:pt x="5280" y="4382"/>
                    <a:pt x="5010" y="4382"/>
                  </a:cubicBezTo>
                  <a:cubicBezTo>
                    <a:pt x="4529" y="4416"/>
                    <a:pt x="4109" y="4518"/>
                    <a:pt x="3718" y="4721"/>
                  </a:cubicBezTo>
                  <a:cubicBezTo>
                    <a:pt x="2817" y="5229"/>
                    <a:pt x="2366" y="6278"/>
                    <a:pt x="2186" y="6854"/>
                  </a:cubicBezTo>
                  <a:cubicBezTo>
                    <a:pt x="2126" y="7023"/>
                    <a:pt x="2066" y="7158"/>
                    <a:pt x="2036" y="7328"/>
                  </a:cubicBezTo>
                  <a:cubicBezTo>
                    <a:pt x="1946" y="7666"/>
                    <a:pt x="1886" y="8039"/>
                    <a:pt x="1856" y="8377"/>
                  </a:cubicBezTo>
                  <a:cubicBezTo>
                    <a:pt x="1736" y="8986"/>
                    <a:pt x="1645" y="9664"/>
                    <a:pt x="1375" y="10273"/>
                  </a:cubicBezTo>
                  <a:cubicBezTo>
                    <a:pt x="1225" y="10612"/>
                    <a:pt x="1045" y="10950"/>
                    <a:pt x="864" y="11255"/>
                  </a:cubicBezTo>
                  <a:cubicBezTo>
                    <a:pt x="684" y="11593"/>
                    <a:pt x="474" y="11932"/>
                    <a:pt x="324" y="12271"/>
                  </a:cubicBezTo>
                  <a:cubicBezTo>
                    <a:pt x="-67" y="13252"/>
                    <a:pt x="-97" y="14268"/>
                    <a:pt x="264" y="15419"/>
                  </a:cubicBezTo>
                  <a:cubicBezTo>
                    <a:pt x="474" y="16130"/>
                    <a:pt x="834" y="16773"/>
                    <a:pt x="1135" y="17349"/>
                  </a:cubicBezTo>
                  <a:cubicBezTo>
                    <a:pt x="1766" y="18500"/>
                    <a:pt x="2487" y="19820"/>
                    <a:pt x="3658" y="20667"/>
                  </a:cubicBezTo>
                  <a:cubicBezTo>
                    <a:pt x="4079" y="20971"/>
                    <a:pt x="4529" y="21175"/>
                    <a:pt x="5010" y="21276"/>
                  </a:cubicBezTo>
                  <a:cubicBezTo>
                    <a:pt x="6392" y="21547"/>
                    <a:pt x="7774" y="20971"/>
                    <a:pt x="9216" y="20396"/>
                  </a:cubicBezTo>
                  <a:cubicBezTo>
                    <a:pt x="10147" y="19990"/>
                    <a:pt x="11109" y="19617"/>
                    <a:pt x="12130" y="19414"/>
                  </a:cubicBezTo>
                  <a:cubicBezTo>
                    <a:pt x="12340" y="19346"/>
                    <a:pt x="12521" y="19313"/>
                    <a:pt x="12731" y="19279"/>
                  </a:cubicBezTo>
                  <a:cubicBezTo>
                    <a:pt x="13151" y="19211"/>
                    <a:pt x="13602" y="19143"/>
                    <a:pt x="14023" y="19008"/>
                  </a:cubicBezTo>
                  <a:cubicBezTo>
                    <a:pt x="14984" y="18703"/>
                    <a:pt x="15885" y="18094"/>
                    <a:pt x="16636" y="17552"/>
                  </a:cubicBezTo>
                  <a:cubicBezTo>
                    <a:pt x="17868" y="16638"/>
                    <a:pt x="18919" y="15656"/>
                    <a:pt x="19700" y="14674"/>
                  </a:cubicBezTo>
                  <a:cubicBezTo>
                    <a:pt x="20632" y="13489"/>
                    <a:pt x="21203" y="12304"/>
                    <a:pt x="21353" y="11153"/>
                  </a:cubicBezTo>
                  <a:cubicBezTo>
                    <a:pt x="21503" y="10171"/>
                    <a:pt x="21353" y="9223"/>
                    <a:pt x="20902" y="8072"/>
                  </a:cubicBezTo>
                  <a:cubicBezTo>
                    <a:pt x="20722" y="7598"/>
                    <a:pt x="20482" y="7124"/>
                    <a:pt x="20271" y="6684"/>
                  </a:cubicBezTo>
                  <a:cubicBezTo>
                    <a:pt x="20031" y="6210"/>
                    <a:pt x="19821" y="5736"/>
                    <a:pt x="19640" y="5262"/>
                  </a:cubicBezTo>
                  <a:cubicBezTo>
                    <a:pt x="19580" y="5127"/>
                    <a:pt x="19520" y="4958"/>
                    <a:pt x="19460" y="4822"/>
                  </a:cubicBezTo>
                  <a:cubicBezTo>
                    <a:pt x="19340" y="4450"/>
                    <a:pt x="19220" y="4044"/>
                    <a:pt x="19130" y="3671"/>
                  </a:cubicBezTo>
                  <a:cubicBezTo>
                    <a:pt x="18949" y="3028"/>
                    <a:pt x="18769" y="2385"/>
                    <a:pt x="18499" y="1843"/>
                  </a:cubicBezTo>
                  <a:cubicBezTo>
                    <a:pt x="18168" y="1098"/>
                    <a:pt x="17507" y="184"/>
                    <a:pt x="16336" y="15"/>
                  </a:cubicBezTo>
                  <a:cubicBezTo>
                    <a:pt x="16216" y="15"/>
                    <a:pt x="16126" y="15"/>
                    <a:pt x="16005" y="15"/>
                  </a:cubicBezTo>
                  <a:cubicBezTo>
                    <a:pt x="15405" y="15"/>
                    <a:pt x="14744" y="184"/>
                    <a:pt x="13963" y="590"/>
                  </a:cubicBezTo>
                  <a:close/>
                </a:path>
              </a:pathLst>
            </a:custGeom>
            <a:solidFill>
              <a:srgbClr val="BFBFBF">
                <a:alpha val="7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9035" name="Freeform 17"/>
            <p:cNvSpPr/>
            <p:nvPr/>
          </p:nvSpPr>
          <p:spPr>
            <a:xfrm flipH="1">
              <a:off x="1540288" y="2037015"/>
              <a:ext cx="1254888" cy="11101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05" h="21342" fill="norm" stroke="1" extrusionOk="0">
                  <a:moveTo>
                    <a:pt x="5043" y="21249"/>
                  </a:moveTo>
                  <a:cubicBezTo>
                    <a:pt x="4547" y="21156"/>
                    <a:pt x="4106" y="20938"/>
                    <a:pt x="3665" y="20628"/>
                  </a:cubicBezTo>
                  <a:cubicBezTo>
                    <a:pt x="2481" y="19821"/>
                    <a:pt x="1764" y="18487"/>
                    <a:pt x="1131" y="17307"/>
                  </a:cubicBezTo>
                  <a:cubicBezTo>
                    <a:pt x="828" y="16749"/>
                    <a:pt x="470" y="16066"/>
                    <a:pt x="249" y="15383"/>
                  </a:cubicBezTo>
                  <a:cubicBezTo>
                    <a:pt x="-109" y="14235"/>
                    <a:pt x="-81" y="13180"/>
                    <a:pt x="332" y="12187"/>
                  </a:cubicBezTo>
                  <a:cubicBezTo>
                    <a:pt x="470" y="11845"/>
                    <a:pt x="662" y="11504"/>
                    <a:pt x="855" y="11163"/>
                  </a:cubicBezTo>
                  <a:cubicBezTo>
                    <a:pt x="1048" y="10852"/>
                    <a:pt x="1213" y="10542"/>
                    <a:pt x="1351" y="10201"/>
                  </a:cubicBezTo>
                  <a:cubicBezTo>
                    <a:pt x="1351" y="10201"/>
                    <a:pt x="1351" y="10201"/>
                    <a:pt x="1351" y="10201"/>
                  </a:cubicBezTo>
                  <a:cubicBezTo>
                    <a:pt x="1627" y="9580"/>
                    <a:pt x="1737" y="8959"/>
                    <a:pt x="1847" y="8338"/>
                  </a:cubicBezTo>
                  <a:cubicBezTo>
                    <a:pt x="1902" y="7997"/>
                    <a:pt x="1957" y="7625"/>
                    <a:pt x="2040" y="7283"/>
                  </a:cubicBezTo>
                  <a:cubicBezTo>
                    <a:pt x="2068" y="7128"/>
                    <a:pt x="2123" y="6973"/>
                    <a:pt x="2178" y="6818"/>
                  </a:cubicBezTo>
                  <a:cubicBezTo>
                    <a:pt x="2371" y="6228"/>
                    <a:pt x="2839" y="5204"/>
                    <a:pt x="3748" y="4676"/>
                  </a:cubicBezTo>
                  <a:cubicBezTo>
                    <a:pt x="4161" y="4459"/>
                    <a:pt x="4575" y="4366"/>
                    <a:pt x="5071" y="4366"/>
                  </a:cubicBezTo>
                  <a:cubicBezTo>
                    <a:pt x="5346" y="4366"/>
                    <a:pt x="5622" y="4397"/>
                    <a:pt x="5870" y="4397"/>
                  </a:cubicBezTo>
                  <a:cubicBezTo>
                    <a:pt x="6228" y="4459"/>
                    <a:pt x="6613" y="4490"/>
                    <a:pt x="6999" y="4459"/>
                  </a:cubicBezTo>
                  <a:cubicBezTo>
                    <a:pt x="7743" y="4397"/>
                    <a:pt x="8542" y="4118"/>
                    <a:pt x="9451" y="3590"/>
                  </a:cubicBezTo>
                  <a:cubicBezTo>
                    <a:pt x="10223" y="3156"/>
                    <a:pt x="10994" y="2597"/>
                    <a:pt x="11655" y="2101"/>
                  </a:cubicBezTo>
                  <a:cubicBezTo>
                    <a:pt x="13226" y="921"/>
                    <a:pt x="14879" y="-165"/>
                    <a:pt x="16339" y="21"/>
                  </a:cubicBezTo>
                  <a:cubicBezTo>
                    <a:pt x="17524" y="176"/>
                    <a:pt x="18185" y="1107"/>
                    <a:pt x="18543" y="1852"/>
                  </a:cubicBezTo>
                  <a:cubicBezTo>
                    <a:pt x="18791" y="2411"/>
                    <a:pt x="18956" y="3063"/>
                    <a:pt x="19122" y="3652"/>
                  </a:cubicBezTo>
                  <a:cubicBezTo>
                    <a:pt x="19232" y="4056"/>
                    <a:pt x="19342" y="4459"/>
                    <a:pt x="19480" y="4832"/>
                  </a:cubicBezTo>
                  <a:cubicBezTo>
                    <a:pt x="19535" y="4956"/>
                    <a:pt x="19590" y="5111"/>
                    <a:pt x="19645" y="5266"/>
                  </a:cubicBezTo>
                  <a:cubicBezTo>
                    <a:pt x="19838" y="5732"/>
                    <a:pt x="20058" y="6197"/>
                    <a:pt x="20279" y="6632"/>
                  </a:cubicBezTo>
                  <a:cubicBezTo>
                    <a:pt x="20499" y="7097"/>
                    <a:pt x="20720" y="7563"/>
                    <a:pt x="20912" y="8059"/>
                  </a:cubicBezTo>
                  <a:cubicBezTo>
                    <a:pt x="21353" y="9207"/>
                    <a:pt x="21491" y="10138"/>
                    <a:pt x="21353" y="11132"/>
                  </a:cubicBezTo>
                  <a:cubicBezTo>
                    <a:pt x="20968" y="13956"/>
                    <a:pt x="18212" y="16345"/>
                    <a:pt x="16614" y="17525"/>
                  </a:cubicBezTo>
                  <a:cubicBezTo>
                    <a:pt x="15871" y="18083"/>
                    <a:pt x="14989" y="18704"/>
                    <a:pt x="14052" y="18983"/>
                  </a:cubicBezTo>
                  <a:cubicBezTo>
                    <a:pt x="13611" y="19138"/>
                    <a:pt x="13171" y="19201"/>
                    <a:pt x="12757" y="19263"/>
                  </a:cubicBezTo>
                  <a:cubicBezTo>
                    <a:pt x="12564" y="19325"/>
                    <a:pt x="12344" y="19356"/>
                    <a:pt x="12151" y="19387"/>
                  </a:cubicBezTo>
                  <a:cubicBezTo>
                    <a:pt x="11132" y="19573"/>
                    <a:pt x="10168" y="19976"/>
                    <a:pt x="9231" y="20380"/>
                  </a:cubicBezTo>
                  <a:cubicBezTo>
                    <a:pt x="8046" y="20845"/>
                    <a:pt x="6917" y="21342"/>
                    <a:pt x="5814" y="21342"/>
                  </a:cubicBezTo>
                  <a:cubicBezTo>
                    <a:pt x="5539" y="21342"/>
                    <a:pt x="5291" y="21311"/>
                    <a:pt x="5043" y="21249"/>
                  </a:cubicBezTo>
                  <a:close/>
                  <a:moveTo>
                    <a:pt x="11683" y="2163"/>
                  </a:moveTo>
                  <a:cubicBezTo>
                    <a:pt x="11022" y="2659"/>
                    <a:pt x="10250" y="3249"/>
                    <a:pt x="9479" y="3683"/>
                  </a:cubicBezTo>
                  <a:cubicBezTo>
                    <a:pt x="8570" y="4211"/>
                    <a:pt x="7743" y="4490"/>
                    <a:pt x="6999" y="4552"/>
                  </a:cubicBezTo>
                  <a:cubicBezTo>
                    <a:pt x="6613" y="4583"/>
                    <a:pt x="6228" y="4552"/>
                    <a:pt x="5870" y="4521"/>
                  </a:cubicBezTo>
                  <a:cubicBezTo>
                    <a:pt x="5594" y="4490"/>
                    <a:pt x="5346" y="4459"/>
                    <a:pt x="5071" y="4459"/>
                  </a:cubicBezTo>
                  <a:cubicBezTo>
                    <a:pt x="5071" y="4459"/>
                    <a:pt x="5071" y="4459"/>
                    <a:pt x="5071" y="4459"/>
                  </a:cubicBezTo>
                  <a:cubicBezTo>
                    <a:pt x="4575" y="4459"/>
                    <a:pt x="4161" y="4552"/>
                    <a:pt x="3803" y="4769"/>
                  </a:cubicBezTo>
                  <a:cubicBezTo>
                    <a:pt x="2894" y="5266"/>
                    <a:pt x="2453" y="6290"/>
                    <a:pt x="2260" y="6849"/>
                  </a:cubicBezTo>
                  <a:cubicBezTo>
                    <a:pt x="2205" y="7004"/>
                    <a:pt x="2150" y="7159"/>
                    <a:pt x="2123" y="7314"/>
                  </a:cubicBezTo>
                  <a:cubicBezTo>
                    <a:pt x="2040" y="7656"/>
                    <a:pt x="1985" y="7997"/>
                    <a:pt x="1930" y="8338"/>
                  </a:cubicBezTo>
                  <a:cubicBezTo>
                    <a:pt x="1820" y="8990"/>
                    <a:pt x="1709" y="9611"/>
                    <a:pt x="1434" y="10263"/>
                  </a:cubicBezTo>
                  <a:cubicBezTo>
                    <a:pt x="1296" y="10573"/>
                    <a:pt x="1103" y="10914"/>
                    <a:pt x="938" y="11225"/>
                  </a:cubicBezTo>
                  <a:cubicBezTo>
                    <a:pt x="745" y="11566"/>
                    <a:pt x="552" y="11876"/>
                    <a:pt x="414" y="12218"/>
                  </a:cubicBezTo>
                  <a:cubicBezTo>
                    <a:pt x="1" y="13211"/>
                    <a:pt x="-26" y="14235"/>
                    <a:pt x="332" y="15352"/>
                  </a:cubicBezTo>
                  <a:cubicBezTo>
                    <a:pt x="552" y="16035"/>
                    <a:pt x="910" y="16687"/>
                    <a:pt x="1213" y="17245"/>
                  </a:cubicBezTo>
                  <a:cubicBezTo>
                    <a:pt x="1820" y="18425"/>
                    <a:pt x="2536" y="19728"/>
                    <a:pt x="3693" y="20535"/>
                  </a:cubicBezTo>
                  <a:cubicBezTo>
                    <a:pt x="4134" y="20845"/>
                    <a:pt x="4575" y="21063"/>
                    <a:pt x="5043" y="21156"/>
                  </a:cubicBezTo>
                  <a:cubicBezTo>
                    <a:pt x="6393" y="21435"/>
                    <a:pt x="7771" y="20876"/>
                    <a:pt x="9203" y="20287"/>
                  </a:cubicBezTo>
                  <a:cubicBezTo>
                    <a:pt x="10140" y="19883"/>
                    <a:pt x="11104" y="19480"/>
                    <a:pt x="12151" y="19294"/>
                  </a:cubicBezTo>
                  <a:cubicBezTo>
                    <a:pt x="12344" y="19263"/>
                    <a:pt x="12537" y="19201"/>
                    <a:pt x="12730" y="19169"/>
                  </a:cubicBezTo>
                  <a:cubicBezTo>
                    <a:pt x="13171" y="19107"/>
                    <a:pt x="13584" y="19045"/>
                    <a:pt x="14025" y="18890"/>
                  </a:cubicBezTo>
                  <a:cubicBezTo>
                    <a:pt x="14961" y="18611"/>
                    <a:pt x="15843" y="17990"/>
                    <a:pt x="16587" y="17463"/>
                  </a:cubicBezTo>
                  <a:cubicBezTo>
                    <a:pt x="18157" y="16283"/>
                    <a:pt x="20885" y="13894"/>
                    <a:pt x="21271" y="11101"/>
                  </a:cubicBezTo>
                  <a:cubicBezTo>
                    <a:pt x="21408" y="10138"/>
                    <a:pt x="21271" y="9207"/>
                    <a:pt x="20830" y="8090"/>
                  </a:cubicBezTo>
                  <a:cubicBezTo>
                    <a:pt x="20637" y="7625"/>
                    <a:pt x="20417" y="7159"/>
                    <a:pt x="20196" y="6694"/>
                  </a:cubicBezTo>
                  <a:cubicBezTo>
                    <a:pt x="19976" y="6228"/>
                    <a:pt x="19755" y="5763"/>
                    <a:pt x="19562" y="5297"/>
                  </a:cubicBezTo>
                  <a:cubicBezTo>
                    <a:pt x="19507" y="5142"/>
                    <a:pt x="19452" y="5018"/>
                    <a:pt x="19397" y="4863"/>
                  </a:cubicBezTo>
                  <a:cubicBezTo>
                    <a:pt x="19259" y="4490"/>
                    <a:pt x="19149" y="4087"/>
                    <a:pt x="19039" y="3683"/>
                  </a:cubicBezTo>
                  <a:cubicBezTo>
                    <a:pt x="18874" y="3094"/>
                    <a:pt x="18708" y="2442"/>
                    <a:pt x="18460" y="1914"/>
                  </a:cubicBezTo>
                  <a:cubicBezTo>
                    <a:pt x="18102" y="1169"/>
                    <a:pt x="17469" y="269"/>
                    <a:pt x="16311" y="114"/>
                  </a:cubicBezTo>
                  <a:cubicBezTo>
                    <a:pt x="16229" y="114"/>
                    <a:pt x="16119" y="83"/>
                    <a:pt x="16008" y="83"/>
                  </a:cubicBezTo>
                  <a:cubicBezTo>
                    <a:pt x="14631" y="83"/>
                    <a:pt x="13143" y="1076"/>
                    <a:pt x="11683" y="2163"/>
                  </a:cubicBezTo>
                  <a:close/>
                </a:path>
              </a:pathLst>
            </a:custGeom>
            <a:solidFill>
              <a:srgbClr val="BFBFBF">
                <a:alpha val="7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9036" name="Freeform 18"/>
            <p:cNvSpPr/>
            <p:nvPr/>
          </p:nvSpPr>
          <p:spPr>
            <a:xfrm flipH="1">
              <a:off x="1509195" y="2012089"/>
              <a:ext cx="1350041" cy="11915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93" h="21397" fill="norm" stroke="1" extrusionOk="0">
                  <a:moveTo>
                    <a:pt x="5033" y="21310"/>
                  </a:moveTo>
                  <a:cubicBezTo>
                    <a:pt x="4547" y="21223"/>
                    <a:pt x="4112" y="21020"/>
                    <a:pt x="3651" y="20701"/>
                  </a:cubicBezTo>
                  <a:cubicBezTo>
                    <a:pt x="2499" y="19860"/>
                    <a:pt x="1757" y="18527"/>
                    <a:pt x="1143" y="17367"/>
                  </a:cubicBezTo>
                  <a:cubicBezTo>
                    <a:pt x="810" y="16758"/>
                    <a:pt x="478" y="16120"/>
                    <a:pt x="273" y="15424"/>
                  </a:cubicBezTo>
                  <a:cubicBezTo>
                    <a:pt x="-111" y="14265"/>
                    <a:pt x="-85" y="13221"/>
                    <a:pt x="324" y="12235"/>
                  </a:cubicBezTo>
                  <a:cubicBezTo>
                    <a:pt x="478" y="11887"/>
                    <a:pt x="682" y="11539"/>
                    <a:pt x="862" y="11191"/>
                  </a:cubicBezTo>
                  <a:cubicBezTo>
                    <a:pt x="1041" y="10901"/>
                    <a:pt x="1220" y="10554"/>
                    <a:pt x="1373" y="10235"/>
                  </a:cubicBezTo>
                  <a:cubicBezTo>
                    <a:pt x="1629" y="9597"/>
                    <a:pt x="1757" y="8959"/>
                    <a:pt x="1860" y="8321"/>
                  </a:cubicBezTo>
                  <a:cubicBezTo>
                    <a:pt x="1911" y="8002"/>
                    <a:pt x="1988" y="7625"/>
                    <a:pt x="2064" y="7277"/>
                  </a:cubicBezTo>
                  <a:cubicBezTo>
                    <a:pt x="2090" y="7132"/>
                    <a:pt x="2141" y="6987"/>
                    <a:pt x="2192" y="6813"/>
                  </a:cubicBezTo>
                  <a:cubicBezTo>
                    <a:pt x="2397" y="6234"/>
                    <a:pt x="2858" y="5219"/>
                    <a:pt x="3779" y="4697"/>
                  </a:cubicBezTo>
                  <a:cubicBezTo>
                    <a:pt x="4163" y="4494"/>
                    <a:pt x="4572" y="4407"/>
                    <a:pt x="5059" y="4407"/>
                  </a:cubicBezTo>
                  <a:cubicBezTo>
                    <a:pt x="5059" y="4407"/>
                    <a:pt x="5084" y="4407"/>
                    <a:pt x="5084" y="4407"/>
                  </a:cubicBezTo>
                  <a:cubicBezTo>
                    <a:pt x="5340" y="4407"/>
                    <a:pt x="5622" y="4436"/>
                    <a:pt x="5878" y="4465"/>
                  </a:cubicBezTo>
                  <a:cubicBezTo>
                    <a:pt x="6262" y="4494"/>
                    <a:pt x="6620" y="4523"/>
                    <a:pt x="7004" y="4494"/>
                  </a:cubicBezTo>
                  <a:cubicBezTo>
                    <a:pt x="7746" y="4465"/>
                    <a:pt x="8565" y="4175"/>
                    <a:pt x="9461" y="3624"/>
                  </a:cubicBezTo>
                  <a:cubicBezTo>
                    <a:pt x="10228" y="3189"/>
                    <a:pt x="10996" y="2638"/>
                    <a:pt x="11687" y="2088"/>
                  </a:cubicBezTo>
                  <a:cubicBezTo>
                    <a:pt x="13120" y="986"/>
                    <a:pt x="14630" y="0"/>
                    <a:pt x="16012" y="0"/>
                  </a:cubicBezTo>
                  <a:cubicBezTo>
                    <a:pt x="16140" y="0"/>
                    <a:pt x="16243" y="0"/>
                    <a:pt x="16345" y="29"/>
                  </a:cubicBezTo>
                  <a:cubicBezTo>
                    <a:pt x="16857" y="87"/>
                    <a:pt x="17292" y="290"/>
                    <a:pt x="17676" y="638"/>
                  </a:cubicBezTo>
                  <a:cubicBezTo>
                    <a:pt x="18008" y="957"/>
                    <a:pt x="18290" y="1363"/>
                    <a:pt x="18520" y="1856"/>
                  </a:cubicBezTo>
                  <a:cubicBezTo>
                    <a:pt x="18776" y="2406"/>
                    <a:pt x="18955" y="3044"/>
                    <a:pt x="19109" y="3653"/>
                  </a:cubicBezTo>
                  <a:cubicBezTo>
                    <a:pt x="19211" y="4030"/>
                    <a:pt x="19339" y="4465"/>
                    <a:pt x="19467" y="4842"/>
                  </a:cubicBezTo>
                  <a:cubicBezTo>
                    <a:pt x="19518" y="4987"/>
                    <a:pt x="19570" y="5132"/>
                    <a:pt x="19621" y="5277"/>
                  </a:cubicBezTo>
                  <a:cubicBezTo>
                    <a:pt x="19825" y="5741"/>
                    <a:pt x="20030" y="6205"/>
                    <a:pt x="20261" y="6668"/>
                  </a:cubicBezTo>
                  <a:cubicBezTo>
                    <a:pt x="20465" y="7132"/>
                    <a:pt x="20696" y="7596"/>
                    <a:pt x="20900" y="8089"/>
                  </a:cubicBezTo>
                  <a:cubicBezTo>
                    <a:pt x="21335" y="9220"/>
                    <a:pt x="21489" y="10148"/>
                    <a:pt x="21335" y="11133"/>
                  </a:cubicBezTo>
                  <a:cubicBezTo>
                    <a:pt x="21182" y="12293"/>
                    <a:pt x="20619" y="13482"/>
                    <a:pt x="19672" y="14671"/>
                  </a:cubicBezTo>
                  <a:cubicBezTo>
                    <a:pt x="18879" y="15685"/>
                    <a:pt x="17855" y="16642"/>
                    <a:pt x="16601" y="17570"/>
                  </a:cubicBezTo>
                  <a:cubicBezTo>
                    <a:pt x="15859" y="18121"/>
                    <a:pt x="14989" y="18730"/>
                    <a:pt x="14042" y="19049"/>
                  </a:cubicBezTo>
                  <a:cubicBezTo>
                    <a:pt x="13607" y="19194"/>
                    <a:pt x="13171" y="19252"/>
                    <a:pt x="12762" y="19310"/>
                  </a:cubicBezTo>
                  <a:cubicBezTo>
                    <a:pt x="12557" y="19368"/>
                    <a:pt x="12353" y="19397"/>
                    <a:pt x="12173" y="19426"/>
                  </a:cubicBezTo>
                  <a:cubicBezTo>
                    <a:pt x="11124" y="19628"/>
                    <a:pt x="10177" y="20034"/>
                    <a:pt x="9230" y="20440"/>
                  </a:cubicBezTo>
                  <a:cubicBezTo>
                    <a:pt x="8053" y="20933"/>
                    <a:pt x="6901" y="21397"/>
                    <a:pt x="5801" y="21397"/>
                  </a:cubicBezTo>
                  <a:cubicBezTo>
                    <a:pt x="5545" y="21397"/>
                    <a:pt x="5289" y="21368"/>
                    <a:pt x="5033" y="21310"/>
                  </a:cubicBezTo>
                  <a:close/>
                  <a:moveTo>
                    <a:pt x="11687" y="2117"/>
                  </a:moveTo>
                  <a:cubicBezTo>
                    <a:pt x="10996" y="2638"/>
                    <a:pt x="10254" y="3189"/>
                    <a:pt x="9486" y="3653"/>
                  </a:cubicBezTo>
                  <a:cubicBezTo>
                    <a:pt x="8565" y="4175"/>
                    <a:pt x="7746" y="4465"/>
                    <a:pt x="7029" y="4523"/>
                  </a:cubicBezTo>
                  <a:cubicBezTo>
                    <a:pt x="6620" y="4552"/>
                    <a:pt x="6262" y="4494"/>
                    <a:pt x="5878" y="4465"/>
                  </a:cubicBezTo>
                  <a:cubicBezTo>
                    <a:pt x="5622" y="4436"/>
                    <a:pt x="5340" y="4407"/>
                    <a:pt x="5084" y="4407"/>
                  </a:cubicBezTo>
                  <a:cubicBezTo>
                    <a:pt x="5084" y="4407"/>
                    <a:pt x="5059" y="4407"/>
                    <a:pt x="5059" y="4407"/>
                  </a:cubicBezTo>
                  <a:cubicBezTo>
                    <a:pt x="4572" y="4407"/>
                    <a:pt x="4163" y="4494"/>
                    <a:pt x="3779" y="4697"/>
                  </a:cubicBezTo>
                  <a:cubicBezTo>
                    <a:pt x="2858" y="5219"/>
                    <a:pt x="2397" y="6263"/>
                    <a:pt x="2218" y="6813"/>
                  </a:cubicBezTo>
                  <a:cubicBezTo>
                    <a:pt x="2167" y="6987"/>
                    <a:pt x="2116" y="7132"/>
                    <a:pt x="2064" y="7306"/>
                  </a:cubicBezTo>
                  <a:cubicBezTo>
                    <a:pt x="1988" y="7654"/>
                    <a:pt x="1911" y="8002"/>
                    <a:pt x="1860" y="8350"/>
                  </a:cubicBezTo>
                  <a:cubicBezTo>
                    <a:pt x="1757" y="8959"/>
                    <a:pt x="1655" y="9597"/>
                    <a:pt x="1373" y="10235"/>
                  </a:cubicBezTo>
                  <a:cubicBezTo>
                    <a:pt x="1245" y="10554"/>
                    <a:pt x="1041" y="10901"/>
                    <a:pt x="862" y="11220"/>
                  </a:cubicBezTo>
                  <a:cubicBezTo>
                    <a:pt x="682" y="11539"/>
                    <a:pt x="478" y="11887"/>
                    <a:pt x="350" y="12235"/>
                  </a:cubicBezTo>
                  <a:cubicBezTo>
                    <a:pt x="-60" y="13221"/>
                    <a:pt x="-85" y="14265"/>
                    <a:pt x="273" y="15424"/>
                  </a:cubicBezTo>
                  <a:cubicBezTo>
                    <a:pt x="503" y="16120"/>
                    <a:pt x="810" y="16758"/>
                    <a:pt x="1143" y="17338"/>
                  </a:cubicBezTo>
                  <a:cubicBezTo>
                    <a:pt x="1783" y="18527"/>
                    <a:pt x="2499" y="19860"/>
                    <a:pt x="3651" y="20701"/>
                  </a:cubicBezTo>
                  <a:cubicBezTo>
                    <a:pt x="4112" y="20991"/>
                    <a:pt x="4547" y="21194"/>
                    <a:pt x="5033" y="21310"/>
                  </a:cubicBezTo>
                  <a:cubicBezTo>
                    <a:pt x="6389" y="21600"/>
                    <a:pt x="7771" y="21020"/>
                    <a:pt x="9230" y="20411"/>
                  </a:cubicBezTo>
                  <a:cubicBezTo>
                    <a:pt x="10152" y="20034"/>
                    <a:pt x="11124" y="19628"/>
                    <a:pt x="12173" y="19426"/>
                  </a:cubicBezTo>
                  <a:cubicBezTo>
                    <a:pt x="12353" y="19368"/>
                    <a:pt x="12557" y="19339"/>
                    <a:pt x="12762" y="19310"/>
                  </a:cubicBezTo>
                  <a:cubicBezTo>
                    <a:pt x="13171" y="19252"/>
                    <a:pt x="13607" y="19165"/>
                    <a:pt x="14042" y="19049"/>
                  </a:cubicBezTo>
                  <a:cubicBezTo>
                    <a:pt x="14989" y="18730"/>
                    <a:pt x="15859" y="18121"/>
                    <a:pt x="16601" y="17570"/>
                  </a:cubicBezTo>
                  <a:cubicBezTo>
                    <a:pt x="17855" y="16642"/>
                    <a:pt x="18879" y="15656"/>
                    <a:pt x="19672" y="14671"/>
                  </a:cubicBezTo>
                  <a:cubicBezTo>
                    <a:pt x="20619" y="13482"/>
                    <a:pt x="21182" y="12293"/>
                    <a:pt x="21335" y="11133"/>
                  </a:cubicBezTo>
                  <a:cubicBezTo>
                    <a:pt x="21463" y="10148"/>
                    <a:pt x="21335" y="9220"/>
                    <a:pt x="20875" y="8089"/>
                  </a:cubicBezTo>
                  <a:cubicBezTo>
                    <a:pt x="20696" y="7596"/>
                    <a:pt x="20465" y="7132"/>
                    <a:pt x="20235" y="6668"/>
                  </a:cubicBezTo>
                  <a:cubicBezTo>
                    <a:pt x="20030" y="6205"/>
                    <a:pt x="19800" y="5741"/>
                    <a:pt x="19621" y="5277"/>
                  </a:cubicBezTo>
                  <a:cubicBezTo>
                    <a:pt x="19570" y="5132"/>
                    <a:pt x="19518" y="4987"/>
                    <a:pt x="19467" y="4842"/>
                  </a:cubicBezTo>
                  <a:cubicBezTo>
                    <a:pt x="19314" y="4465"/>
                    <a:pt x="19211" y="4059"/>
                    <a:pt x="19109" y="3653"/>
                  </a:cubicBezTo>
                  <a:cubicBezTo>
                    <a:pt x="18955" y="3044"/>
                    <a:pt x="18776" y="2406"/>
                    <a:pt x="18520" y="1856"/>
                  </a:cubicBezTo>
                  <a:cubicBezTo>
                    <a:pt x="18290" y="1363"/>
                    <a:pt x="18008" y="957"/>
                    <a:pt x="17676" y="638"/>
                  </a:cubicBezTo>
                  <a:cubicBezTo>
                    <a:pt x="17292" y="290"/>
                    <a:pt x="16831" y="87"/>
                    <a:pt x="16345" y="29"/>
                  </a:cubicBezTo>
                  <a:cubicBezTo>
                    <a:pt x="16243" y="0"/>
                    <a:pt x="16140" y="0"/>
                    <a:pt x="16012" y="0"/>
                  </a:cubicBezTo>
                  <a:cubicBezTo>
                    <a:pt x="14656" y="0"/>
                    <a:pt x="13120" y="1015"/>
                    <a:pt x="11687" y="2117"/>
                  </a:cubicBezTo>
                  <a:close/>
                </a:path>
              </a:pathLst>
            </a:custGeom>
            <a:solidFill>
              <a:srgbClr val="BFBFBF">
                <a:alpha val="7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9037" name="Freeform 19"/>
            <p:cNvSpPr/>
            <p:nvPr/>
          </p:nvSpPr>
          <p:spPr>
            <a:xfrm flipH="1">
              <a:off x="1473566" y="1983398"/>
              <a:ext cx="1453231" cy="128211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04" h="21299" fill="norm" stroke="1" extrusionOk="0">
                  <a:moveTo>
                    <a:pt x="5056" y="21219"/>
                  </a:moveTo>
                  <a:cubicBezTo>
                    <a:pt x="4557" y="21112"/>
                    <a:pt x="4105" y="20924"/>
                    <a:pt x="3653" y="20602"/>
                  </a:cubicBezTo>
                  <a:cubicBezTo>
                    <a:pt x="2487" y="19770"/>
                    <a:pt x="1773" y="18429"/>
                    <a:pt x="1131" y="17275"/>
                  </a:cubicBezTo>
                  <a:cubicBezTo>
                    <a:pt x="798" y="16658"/>
                    <a:pt x="489" y="16014"/>
                    <a:pt x="251" y="15316"/>
                  </a:cubicBezTo>
                  <a:cubicBezTo>
                    <a:pt x="-106" y="14162"/>
                    <a:pt x="-82" y="13116"/>
                    <a:pt x="322" y="12123"/>
                  </a:cubicBezTo>
                  <a:cubicBezTo>
                    <a:pt x="465" y="11774"/>
                    <a:pt x="679" y="11426"/>
                    <a:pt x="869" y="11104"/>
                  </a:cubicBezTo>
                  <a:cubicBezTo>
                    <a:pt x="1036" y="10782"/>
                    <a:pt x="1226" y="10460"/>
                    <a:pt x="1369" y="10138"/>
                  </a:cubicBezTo>
                  <a:cubicBezTo>
                    <a:pt x="1369" y="10138"/>
                    <a:pt x="1369" y="10138"/>
                    <a:pt x="1369" y="10138"/>
                  </a:cubicBezTo>
                  <a:cubicBezTo>
                    <a:pt x="1631" y="9520"/>
                    <a:pt x="1750" y="8903"/>
                    <a:pt x="1845" y="8286"/>
                  </a:cubicBezTo>
                  <a:cubicBezTo>
                    <a:pt x="1916" y="7937"/>
                    <a:pt x="1964" y="7589"/>
                    <a:pt x="2059" y="7240"/>
                  </a:cubicBezTo>
                  <a:cubicBezTo>
                    <a:pt x="2106" y="7079"/>
                    <a:pt x="2154" y="6918"/>
                    <a:pt x="2201" y="6757"/>
                  </a:cubicBezTo>
                  <a:cubicBezTo>
                    <a:pt x="2392" y="6193"/>
                    <a:pt x="2868" y="5147"/>
                    <a:pt x="3795" y="4664"/>
                  </a:cubicBezTo>
                  <a:cubicBezTo>
                    <a:pt x="4200" y="4449"/>
                    <a:pt x="4604" y="4342"/>
                    <a:pt x="5127" y="4342"/>
                  </a:cubicBezTo>
                  <a:cubicBezTo>
                    <a:pt x="5389" y="4369"/>
                    <a:pt x="5651" y="4395"/>
                    <a:pt x="5913" y="4422"/>
                  </a:cubicBezTo>
                  <a:cubicBezTo>
                    <a:pt x="6293" y="4449"/>
                    <a:pt x="6674" y="4503"/>
                    <a:pt x="7054" y="4476"/>
                  </a:cubicBezTo>
                  <a:cubicBezTo>
                    <a:pt x="7768" y="4422"/>
                    <a:pt x="8577" y="4154"/>
                    <a:pt x="9481" y="3617"/>
                  </a:cubicBezTo>
                  <a:cubicBezTo>
                    <a:pt x="10242" y="3188"/>
                    <a:pt x="10956" y="2651"/>
                    <a:pt x="11693" y="2088"/>
                  </a:cubicBezTo>
                  <a:cubicBezTo>
                    <a:pt x="13239" y="907"/>
                    <a:pt x="14881" y="-166"/>
                    <a:pt x="16356" y="22"/>
                  </a:cubicBezTo>
                  <a:cubicBezTo>
                    <a:pt x="17545" y="156"/>
                    <a:pt x="18211" y="1095"/>
                    <a:pt x="18544" y="1846"/>
                  </a:cubicBezTo>
                  <a:cubicBezTo>
                    <a:pt x="18806" y="2410"/>
                    <a:pt x="18972" y="3027"/>
                    <a:pt x="19139" y="3644"/>
                  </a:cubicBezTo>
                  <a:cubicBezTo>
                    <a:pt x="19234" y="4020"/>
                    <a:pt x="19353" y="4422"/>
                    <a:pt x="19496" y="4825"/>
                  </a:cubicBezTo>
                  <a:cubicBezTo>
                    <a:pt x="19543" y="4959"/>
                    <a:pt x="19591" y="5093"/>
                    <a:pt x="19638" y="5254"/>
                  </a:cubicBezTo>
                  <a:cubicBezTo>
                    <a:pt x="19829" y="5710"/>
                    <a:pt x="20043" y="6166"/>
                    <a:pt x="20257" y="6623"/>
                  </a:cubicBezTo>
                  <a:cubicBezTo>
                    <a:pt x="20495" y="7079"/>
                    <a:pt x="20709" y="7562"/>
                    <a:pt x="20899" y="8018"/>
                  </a:cubicBezTo>
                  <a:cubicBezTo>
                    <a:pt x="21351" y="9172"/>
                    <a:pt x="21494" y="10111"/>
                    <a:pt x="21351" y="11077"/>
                  </a:cubicBezTo>
                  <a:cubicBezTo>
                    <a:pt x="20947" y="13894"/>
                    <a:pt x="18211" y="16309"/>
                    <a:pt x="16617" y="17516"/>
                  </a:cubicBezTo>
                  <a:cubicBezTo>
                    <a:pt x="15880" y="18053"/>
                    <a:pt x="15000" y="18670"/>
                    <a:pt x="14048" y="18965"/>
                  </a:cubicBezTo>
                  <a:cubicBezTo>
                    <a:pt x="13620" y="19100"/>
                    <a:pt x="13192" y="19180"/>
                    <a:pt x="12787" y="19234"/>
                  </a:cubicBezTo>
                  <a:cubicBezTo>
                    <a:pt x="12573" y="19261"/>
                    <a:pt x="12383" y="19314"/>
                    <a:pt x="12193" y="19341"/>
                  </a:cubicBezTo>
                  <a:cubicBezTo>
                    <a:pt x="11146" y="19556"/>
                    <a:pt x="10194" y="19958"/>
                    <a:pt x="9243" y="20334"/>
                  </a:cubicBezTo>
                  <a:cubicBezTo>
                    <a:pt x="8053" y="20817"/>
                    <a:pt x="6935" y="21300"/>
                    <a:pt x="5817" y="21300"/>
                  </a:cubicBezTo>
                  <a:cubicBezTo>
                    <a:pt x="5556" y="21300"/>
                    <a:pt x="5294" y="21273"/>
                    <a:pt x="5056" y="21219"/>
                  </a:cubicBezTo>
                  <a:close/>
                  <a:moveTo>
                    <a:pt x="11717" y="2142"/>
                  </a:moveTo>
                  <a:cubicBezTo>
                    <a:pt x="10979" y="2705"/>
                    <a:pt x="10266" y="3242"/>
                    <a:pt x="9528" y="3698"/>
                  </a:cubicBezTo>
                  <a:cubicBezTo>
                    <a:pt x="8601" y="4234"/>
                    <a:pt x="7792" y="4503"/>
                    <a:pt x="7054" y="4556"/>
                  </a:cubicBezTo>
                  <a:cubicBezTo>
                    <a:pt x="6674" y="4583"/>
                    <a:pt x="6269" y="4530"/>
                    <a:pt x="5913" y="4503"/>
                  </a:cubicBezTo>
                  <a:cubicBezTo>
                    <a:pt x="5651" y="4476"/>
                    <a:pt x="5389" y="4449"/>
                    <a:pt x="5127" y="4449"/>
                  </a:cubicBezTo>
                  <a:cubicBezTo>
                    <a:pt x="4628" y="4422"/>
                    <a:pt x="4200" y="4530"/>
                    <a:pt x="3843" y="4717"/>
                  </a:cubicBezTo>
                  <a:cubicBezTo>
                    <a:pt x="2939" y="5227"/>
                    <a:pt x="2463" y="6247"/>
                    <a:pt x="2273" y="6784"/>
                  </a:cubicBezTo>
                  <a:cubicBezTo>
                    <a:pt x="2225" y="6945"/>
                    <a:pt x="2178" y="7106"/>
                    <a:pt x="2130" y="7267"/>
                  </a:cubicBezTo>
                  <a:cubicBezTo>
                    <a:pt x="2035" y="7615"/>
                    <a:pt x="1987" y="7964"/>
                    <a:pt x="1916" y="8286"/>
                  </a:cubicBezTo>
                  <a:cubicBezTo>
                    <a:pt x="1821" y="8903"/>
                    <a:pt x="1702" y="9547"/>
                    <a:pt x="1440" y="10191"/>
                  </a:cubicBezTo>
                  <a:cubicBezTo>
                    <a:pt x="1440" y="10191"/>
                    <a:pt x="1440" y="10191"/>
                    <a:pt x="1440" y="10191"/>
                  </a:cubicBezTo>
                  <a:cubicBezTo>
                    <a:pt x="1298" y="10513"/>
                    <a:pt x="1107" y="10835"/>
                    <a:pt x="917" y="11157"/>
                  </a:cubicBezTo>
                  <a:cubicBezTo>
                    <a:pt x="727" y="11479"/>
                    <a:pt x="536" y="11828"/>
                    <a:pt x="394" y="12150"/>
                  </a:cubicBezTo>
                  <a:cubicBezTo>
                    <a:pt x="-11" y="13143"/>
                    <a:pt x="-35" y="14162"/>
                    <a:pt x="322" y="15289"/>
                  </a:cubicBezTo>
                  <a:cubicBezTo>
                    <a:pt x="536" y="15987"/>
                    <a:pt x="869" y="16631"/>
                    <a:pt x="1179" y="17221"/>
                  </a:cubicBezTo>
                  <a:cubicBezTo>
                    <a:pt x="1821" y="18402"/>
                    <a:pt x="2535" y="19717"/>
                    <a:pt x="3700" y="20522"/>
                  </a:cubicBezTo>
                  <a:cubicBezTo>
                    <a:pt x="4128" y="20844"/>
                    <a:pt x="4580" y="21032"/>
                    <a:pt x="5056" y="21139"/>
                  </a:cubicBezTo>
                  <a:cubicBezTo>
                    <a:pt x="6412" y="21434"/>
                    <a:pt x="7768" y="20871"/>
                    <a:pt x="9219" y="20253"/>
                  </a:cubicBezTo>
                  <a:cubicBezTo>
                    <a:pt x="10171" y="19878"/>
                    <a:pt x="11146" y="19475"/>
                    <a:pt x="12169" y="19261"/>
                  </a:cubicBezTo>
                  <a:cubicBezTo>
                    <a:pt x="12359" y="19234"/>
                    <a:pt x="12573" y="19180"/>
                    <a:pt x="12764" y="19153"/>
                  </a:cubicBezTo>
                  <a:cubicBezTo>
                    <a:pt x="13192" y="19100"/>
                    <a:pt x="13620" y="19019"/>
                    <a:pt x="14024" y="18885"/>
                  </a:cubicBezTo>
                  <a:cubicBezTo>
                    <a:pt x="14952" y="18590"/>
                    <a:pt x="15832" y="17999"/>
                    <a:pt x="16570" y="17436"/>
                  </a:cubicBezTo>
                  <a:cubicBezTo>
                    <a:pt x="18164" y="16255"/>
                    <a:pt x="20875" y="13840"/>
                    <a:pt x="21280" y="11077"/>
                  </a:cubicBezTo>
                  <a:cubicBezTo>
                    <a:pt x="21399" y="10111"/>
                    <a:pt x="21280" y="9172"/>
                    <a:pt x="20828" y="8072"/>
                  </a:cubicBezTo>
                  <a:cubicBezTo>
                    <a:pt x="20638" y="7589"/>
                    <a:pt x="20424" y="7106"/>
                    <a:pt x="20209" y="6649"/>
                  </a:cubicBezTo>
                  <a:cubicBezTo>
                    <a:pt x="19995" y="6220"/>
                    <a:pt x="19757" y="5764"/>
                    <a:pt x="19567" y="5281"/>
                  </a:cubicBezTo>
                  <a:cubicBezTo>
                    <a:pt x="19520" y="5147"/>
                    <a:pt x="19472" y="4986"/>
                    <a:pt x="19424" y="4852"/>
                  </a:cubicBezTo>
                  <a:cubicBezTo>
                    <a:pt x="19282" y="4476"/>
                    <a:pt x="19163" y="4047"/>
                    <a:pt x="19068" y="3671"/>
                  </a:cubicBezTo>
                  <a:cubicBezTo>
                    <a:pt x="18901" y="3054"/>
                    <a:pt x="18735" y="2437"/>
                    <a:pt x="18497" y="1900"/>
                  </a:cubicBezTo>
                  <a:cubicBezTo>
                    <a:pt x="18140" y="1149"/>
                    <a:pt x="17498" y="236"/>
                    <a:pt x="16356" y="102"/>
                  </a:cubicBezTo>
                  <a:cubicBezTo>
                    <a:pt x="16237" y="75"/>
                    <a:pt x="16118" y="75"/>
                    <a:pt x="16023" y="75"/>
                  </a:cubicBezTo>
                  <a:cubicBezTo>
                    <a:pt x="14643" y="75"/>
                    <a:pt x="13144" y="1068"/>
                    <a:pt x="11717" y="2142"/>
                  </a:cubicBezTo>
                  <a:close/>
                </a:path>
              </a:pathLst>
            </a:custGeom>
            <a:solidFill>
              <a:srgbClr val="BFBFBF">
                <a:alpha val="7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9038" name="Freeform 20"/>
            <p:cNvSpPr/>
            <p:nvPr/>
          </p:nvSpPr>
          <p:spPr>
            <a:xfrm flipH="1">
              <a:off x="1443477" y="1957794"/>
              <a:ext cx="1547213" cy="13646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70" h="21321" fill="norm" stroke="1" extrusionOk="0">
                  <a:moveTo>
                    <a:pt x="5065" y="21238"/>
                  </a:moveTo>
                  <a:cubicBezTo>
                    <a:pt x="4572" y="21137"/>
                    <a:pt x="4124" y="20935"/>
                    <a:pt x="3676" y="20633"/>
                  </a:cubicBezTo>
                  <a:cubicBezTo>
                    <a:pt x="3160" y="20254"/>
                    <a:pt x="2690" y="19775"/>
                    <a:pt x="2219" y="19119"/>
                  </a:cubicBezTo>
                  <a:cubicBezTo>
                    <a:pt x="1816" y="18513"/>
                    <a:pt x="1457" y="17857"/>
                    <a:pt x="1121" y="17277"/>
                  </a:cubicBezTo>
                  <a:cubicBezTo>
                    <a:pt x="808" y="16696"/>
                    <a:pt x="472" y="16040"/>
                    <a:pt x="270" y="15334"/>
                  </a:cubicBezTo>
                  <a:cubicBezTo>
                    <a:pt x="-111" y="14173"/>
                    <a:pt x="-89" y="13138"/>
                    <a:pt x="337" y="12154"/>
                  </a:cubicBezTo>
                  <a:cubicBezTo>
                    <a:pt x="472" y="11801"/>
                    <a:pt x="673" y="11448"/>
                    <a:pt x="852" y="11120"/>
                  </a:cubicBezTo>
                  <a:cubicBezTo>
                    <a:pt x="1054" y="10817"/>
                    <a:pt x="1233" y="10489"/>
                    <a:pt x="1368" y="10161"/>
                  </a:cubicBezTo>
                  <a:cubicBezTo>
                    <a:pt x="1637" y="9530"/>
                    <a:pt x="1749" y="8899"/>
                    <a:pt x="1861" y="8268"/>
                  </a:cubicBezTo>
                  <a:cubicBezTo>
                    <a:pt x="1928" y="7940"/>
                    <a:pt x="1995" y="7587"/>
                    <a:pt x="2085" y="7234"/>
                  </a:cubicBezTo>
                  <a:cubicBezTo>
                    <a:pt x="2130" y="7082"/>
                    <a:pt x="2174" y="6931"/>
                    <a:pt x="2219" y="6779"/>
                  </a:cubicBezTo>
                  <a:cubicBezTo>
                    <a:pt x="2421" y="6199"/>
                    <a:pt x="2891" y="5164"/>
                    <a:pt x="3833" y="4685"/>
                  </a:cubicBezTo>
                  <a:cubicBezTo>
                    <a:pt x="4191" y="4483"/>
                    <a:pt x="4594" y="4382"/>
                    <a:pt x="5065" y="4382"/>
                  </a:cubicBezTo>
                  <a:cubicBezTo>
                    <a:pt x="5087" y="4382"/>
                    <a:pt x="5110" y="4382"/>
                    <a:pt x="5132" y="4382"/>
                  </a:cubicBezTo>
                  <a:cubicBezTo>
                    <a:pt x="5401" y="4382"/>
                    <a:pt x="5670" y="4433"/>
                    <a:pt x="5939" y="4458"/>
                  </a:cubicBezTo>
                  <a:cubicBezTo>
                    <a:pt x="6320" y="4508"/>
                    <a:pt x="6701" y="4534"/>
                    <a:pt x="7082" y="4508"/>
                  </a:cubicBezTo>
                  <a:cubicBezTo>
                    <a:pt x="7821" y="4483"/>
                    <a:pt x="8628" y="4205"/>
                    <a:pt x="9546" y="3650"/>
                  </a:cubicBezTo>
                  <a:cubicBezTo>
                    <a:pt x="10330" y="3196"/>
                    <a:pt x="11092" y="2616"/>
                    <a:pt x="11765" y="2111"/>
                  </a:cubicBezTo>
                  <a:cubicBezTo>
                    <a:pt x="12392" y="1606"/>
                    <a:pt x="13243" y="1001"/>
                    <a:pt x="14072" y="572"/>
                  </a:cubicBezTo>
                  <a:cubicBezTo>
                    <a:pt x="14991" y="118"/>
                    <a:pt x="15753" y="-59"/>
                    <a:pt x="16448" y="17"/>
                  </a:cubicBezTo>
                  <a:cubicBezTo>
                    <a:pt x="16940" y="92"/>
                    <a:pt x="17389" y="294"/>
                    <a:pt x="17769" y="648"/>
                  </a:cubicBezTo>
                  <a:cubicBezTo>
                    <a:pt x="18106" y="950"/>
                    <a:pt x="18397" y="1379"/>
                    <a:pt x="18621" y="1859"/>
                  </a:cubicBezTo>
                  <a:cubicBezTo>
                    <a:pt x="18867" y="2414"/>
                    <a:pt x="19047" y="3045"/>
                    <a:pt x="19204" y="3625"/>
                  </a:cubicBezTo>
                  <a:cubicBezTo>
                    <a:pt x="19316" y="4029"/>
                    <a:pt x="19428" y="4433"/>
                    <a:pt x="19562" y="4836"/>
                  </a:cubicBezTo>
                  <a:cubicBezTo>
                    <a:pt x="19607" y="4962"/>
                    <a:pt x="19652" y="5114"/>
                    <a:pt x="19719" y="5265"/>
                  </a:cubicBezTo>
                  <a:cubicBezTo>
                    <a:pt x="19898" y="5720"/>
                    <a:pt x="20122" y="6199"/>
                    <a:pt x="20324" y="6628"/>
                  </a:cubicBezTo>
                  <a:cubicBezTo>
                    <a:pt x="20548" y="7082"/>
                    <a:pt x="20794" y="7562"/>
                    <a:pt x="20974" y="8041"/>
                  </a:cubicBezTo>
                  <a:cubicBezTo>
                    <a:pt x="21175" y="8571"/>
                    <a:pt x="21310" y="9050"/>
                    <a:pt x="21399" y="9505"/>
                  </a:cubicBezTo>
                  <a:cubicBezTo>
                    <a:pt x="21489" y="10034"/>
                    <a:pt x="21489" y="10564"/>
                    <a:pt x="21422" y="11094"/>
                  </a:cubicBezTo>
                  <a:cubicBezTo>
                    <a:pt x="21265" y="12230"/>
                    <a:pt x="20705" y="13416"/>
                    <a:pt x="19741" y="14602"/>
                  </a:cubicBezTo>
                  <a:cubicBezTo>
                    <a:pt x="18957" y="15611"/>
                    <a:pt x="17926" y="16595"/>
                    <a:pt x="16672" y="17529"/>
                  </a:cubicBezTo>
                  <a:cubicBezTo>
                    <a:pt x="15932" y="18084"/>
                    <a:pt x="15036" y="18690"/>
                    <a:pt x="14117" y="18967"/>
                  </a:cubicBezTo>
                  <a:cubicBezTo>
                    <a:pt x="13691" y="19119"/>
                    <a:pt x="13243" y="19194"/>
                    <a:pt x="12840" y="19245"/>
                  </a:cubicBezTo>
                  <a:cubicBezTo>
                    <a:pt x="12638" y="19295"/>
                    <a:pt x="12437" y="19320"/>
                    <a:pt x="12235" y="19346"/>
                  </a:cubicBezTo>
                  <a:cubicBezTo>
                    <a:pt x="11204" y="19548"/>
                    <a:pt x="10218" y="19977"/>
                    <a:pt x="9277" y="20355"/>
                  </a:cubicBezTo>
                  <a:cubicBezTo>
                    <a:pt x="8090" y="20860"/>
                    <a:pt x="6947" y="21314"/>
                    <a:pt x="5827" y="21314"/>
                  </a:cubicBezTo>
                  <a:cubicBezTo>
                    <a:pt x="5558" y="21314"/>
                    <a:pt x="5311" y="21314"/>
                    <a:pt x="5065" y="21238"/>
                  </a:cubicBezTo>
                  <a:close/>
                  <a:moveTo>
                    <a:pt x="14072" y="572"/>
                  </a:moveTo>
                  <a:cubicBezTo>
                    <a:pt x="13243" y="1001"/>
                    <a:pt x="12392" y="1632"/>
                    <a:pt x="11765" y="2111"/>
                  </a:cubicBezTo>
                  <a:cubicBezTo>
                    <a:pt x="11092" y="2616"/>
                    <a:pt x="10330" y="3196"/>
                    <a:pt x="9546" y="3650"/>
                  </a:cubicBezTo>
                  <a:cubicBezTo>
                    <a:pt x="8628" y="4205"/>
                    <a:pt x="7821" y="4483"/>
                    <a:pt x="7082" y="4534"/>
                  </a:cubicBezTo>
                  <a:cubicBezTo>
                    <a:pt x="6701" y="4559"/>
                    <a:pt x="6320" y="4508"/>
                    <a:pt x="5939" y="4458"/>
                  </a:cubicBezTo>
                  <a:cubicBezTo>
                    <a:pt x="5670" y="4433"/>
                    <a:pt x="5401" y="4407"/>
                    <a:pt x="5132" y="4407"/>
                  </a:cubicBezTo>
                  <a:cubicBezTo>
                    <a:pt x="5110" y="4407"/>
                    <a:pt x="5087" y="4382"/>
                    <a:pt x="5065" y="4382"/>
                  </a:cubicBezTo>
                  <a:cubicBezTo>
                    <a:pt x="4594" y="4382"/>
                    <a:pt x="4191" y="4483"/>
                    <a:pt x="3833" y="4685"/>
                  </a:cubicBezTo>
                  <a:cubicBezTo>
                    <a:pt x="2914" y="5164"/>
                    <a:pt x="2443" y="6199"/>
                    <a:pt x="2242" y="6779"/>
                  </a:cubicBezTo>
                  <a:cubicBezTo>
                    <a:pt x="2174" y="6931"/>
                    <a:pt x="2130" y="7082"/>
                    <a:pt x="2085" y="7234"/>
                  </a:cubicBezTo>
                  <a:cubicBezTo>
                    <a:pt x="1995" y="7587"/>
                    <a:pt x="1928" y="7940"/>
                    <a:pt x="1883" y="8268"/>
                  </a:cubicBezTo>
                  <a:cubicBezTo>
                    <a:pt x="1771" y="8899"/>
                    <a:pt x="1659" y="9530"/>
                    <a:pt x="1390" y="10161"/>
                  </a:cubicBezTo>
                  <a:cubicBezTo>
                    <a:pt x="1233" y="10489"/>
                    <a:pt x="1054" y="10817"/>
                    <a:pt x="875" y="11120"/>
                  </a:cubicBezTo>
                  <a:cubicBezTo>
                    <a:pt x="673" y="11448"/>
                    <a:pt x="472" y="11801"/>
                    <a:pt x="337" y="12154"/>
                  </a:cubicBezTo>
                  <a:cubicBezTo>
                    <a:pt x="-66" y="13138"/>
                    <a:pt x="-111" y="14173"/>
                    <a:pt x="270" y="15334"/>
                  </a:cubicBezTo>
                  <a:cubicBezTo>
                    <a:pt x="494" y="16040"/>
                    <a:pt x="808" y="16671"/>
                    <a:pt x="1144" y="17277"/>
                  </a:cubicBezTo>
                  <a:cubicBezTo>
                    <a:pt x="1457" y="17857"/>
                    <a:pt x="1816" y="18513"/>
                    <a:pt x="2242" y="19119"/>
                  </a:cubicBezTo>
                  <a:cubicBezTo>
                    <a:pt x="2690" y="19775"/>
                    <a:pt x="3160" y="20254"/>
                    <a:pt x="3676" y="20633"/>
                  </a:cubicBezTo>
                  <a:cubicBezTo>
                    <a:pt x="4124" y="20935"/>
                    <a:pt x="4572" y="21137"/>
                    <a:pt x="5065" y="21238"/>
                  </a:cubicBezTo>
                  <a:cubicBezTo>
                    <a:pt x="6432" y="21541"/>
                    <a:pt x="7821" y="20961"/>
                    <a:pt x="9277" y="20355"/>
                  </a:cubicBezTo>
                  <a:cubicBezTo>
                    <a:pt x="10218" y="19951"/>
                    <a:pt x="11204" y="19548"/>
                    <a:pt x="12235" y="19346"/>
                  </a:cubicBezTo>
                  <a:cubicBezTo>
                    <a:pt x="12437" y="19320"/>
                    <a:pt x="12638" y="19270"/>
                    <a:pt x="12840" y="19245"/>
                  </a:cubicBezTo>
                  <a:cubicBezTo>
                    <a:pt x="13243" y="19169"/>
                    <a:pt x="13691" y="19119"/>
                    <a:pt x="14117" y="18967"/>
                  </a:cubicBezTo>
                  <a:cubicBezTo>
                    <a:pt x="15036" y="18664"/>
                    <a:pt x="15910" y="18059"/>
                    <a:pt x="16672" y="17529"/>
                  </a:cubicBezTo>
                  <a:cubicBezTo>
                    <a:pt x="17904" y="16570"/>
                    <a:pt x="18957" y="15586"/>
                    <a:pt x="19741" y="14602"/>
                  </a:cubicBezTo>
                  <a:cubicBezTo>
                    <a:pt x="20682" y="13416"/>
                    <a:pt x="21243" y="12230"/>
                    <a:pt x="21422" y="11069"/>
                  </a:cubicBezTo>
                  <a:cubicBezTo>
                    <a:pt x="21489" y="10564"/>
                    <a:pt x="21467" y="10034"/>
                    <a:pt x="21377" y="9505"/>
                  </a:cubicBezTo>
                  <a:cubicBezTo>
                    <a:pt x="21310" y="9050"/>
                    <a:pt x="21175" y="8571"/>
                    <a:pt x="20974" y="8041"/>
                  </a:cubicBezTo>
                  <a:cubicBezTo>
                    <a:pt x="20772" y="7562"/>
                    <a:pt x="20548" y="7107"/>
                    <a:pt x="20324" y="6628"/>
                  </a:cubicBezTo>
                  <a:cubicBezTo>
                    <a:pt x="20122" y="6199"/>
                    <a:pt x="19898" y="5745"/>
                    <a:pt x="19696" y="5265"/>
                  </a:cubicBezTo>
                  <a:cubicBezTo>
                    <a:pt x="19652" y="5114"/>
                    <a:pt x="19584" y="4988"/>
                    <a:pt x="19540" y="4836"/>
                  </a:cubicBezTo>
                  <a:cubicBezTo>
                    <a:pt x="19405" y="4433"/>
                    <a:pt x="19293" y="4029"/>
                    <a:pt x="19181" y="3625"/>
                  </a:cubicBezTo>
                  <a:cubicBezTo>
                    <a:pt x="19024" y="3045"/>
                    <a:pt x="18867" y="2414"/>
                    <a:pt x="18621" y="1859"/>
                  </a:cubicBezTo>
                  <a:cubicBezTo>
                    <a:pt x="18397" y="1379"/>
                    <a:pt x="18106" y="976"/>
                    <a:pt x="17769" y="648"/>
                  </a:cubicBezTo>
                  <a:cubicBezTo>
                    <a:pt x="17389" y="294"/>
                    <a:pt x="16940" y="92"/>
                    <a:pt x="16448" y="42"/>
                  </a:cubicBezTo>
                  <a:cubicBezTo>
                    <a:pt x="16335" y="17"/>
                    <a:pt x="16223" y="17"/>
                    <a:pt x="16089" y="17"/>
                  </a:cubicBezTo>
                  <a:cubicBezTo>
                    <a:pt x="15506" y="17"/>
                    <a:pt x="14834" y="193"/>
                    <a:pt x="14072" y="572"/>
                  </a:cubicBezTo>
                  <a:close/>
                </a:path>
              </a:pathLst>
            </a:custGeom>
            <a:solidFill>
              <a:srgbClr val="BFBFBF">
                <a:alpha val="7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9039" name="Freeform 21"/>
            <p:cNvSpPr/>
            <p:nvPr/>
          </p:nvSpPr>
          <p:spPr>
            <a:xfrm flipH="1">
              <a:off x="1410567" y="1931535"/>
              <a:ext cx="1646185" cy="144997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69" h="21321" fill="norm" stroke="1" extrusionOk="0">
                  <a:moveTo>
                    <a:pt x="5099" y="21246"/>
                  </a:moveTo>
                  <a:cubicBezTo>
                    <a:pt x="4591" y="21151"/>
                    <a:pt x="4147" y="20938"/>
                    <a:pt x="3702" y="20629"/>
                  </a:cubicBezTo>
                  <a:cubicBezTo>
                    <a:pt x="3173" y="20249"/>
                    <a:pt x="2708" y="19775"/>
                    <a:pt x="2243" y="19110"/>
                  </a:cubicBezTo>
                  <a:cubicBezTo>
                    <a:pt x="1819" y="18516"/>
                    <a:pt x="1460" y="17852"/>
                    <a:pt x="1142" y="17258"/>
                  </a:cubicBezTo>
                  <a:cubicBezTo>
                    <a:pt x="825" y="16665"/>
                    <a:pt x="487" y="16024"/>
                    <a:pt x="254" y="15336"/>
                  </a:cubicBezTo>
                  <a:cubicBezTo>
                    <a:pt x="85" y="14790"/>
                    <a:pt x="0" y="14268"/>
                    <a:pt x="0" y="13769"/>
                  </a:cubicBezTo>
                  <a:cubicBezTo>
                    <a:pt x="0" y="13200"/>
                    <a:pt x="106" y="12654"/>
                    <a:pt x="338" y="12131"/>
                  </a:cubicBezTo>
                  <a:cubicBezTo>
                    <a:pt x="487" y="11775"/>
                    <a:pt x="677" y="11419"/>
                    <a:pt x="867" y="11087"/>
                  </a:cubicBezTo>
                  <a:cubicBezTo>
                    <a:pt x="1058" y="10778"/>
                    <a:pt x="1248" y="10446"/>
                    <a:pt x="1375" y="10138"/>
                  </a:cubicBezTo>
                  <a:cubicBezTo>
                    <a:pt x="1650" y="9520"/>
                    <a:pt x="1777" y="8880"/>
                    <a:pt x="1883" y="8262"/>
                  </a:cubicBezTo>
                  <a:cubicBezTo>
                    <a:pt x="1946" y="7906"/>
                    <a:pt x="2010" y="7550"/>
                    <a:pt x="2094" y="7218"/>
                  </a:cubicBezTo>
                  <a:cubicBezTo>
                    <a:pt x="2137" y="7052"/>
                    <a:pt x="2200" y="6909"/>
                    <a:pt x="2243" y="6743"/>
                  </a:cubicBezTo>
                  <a:cubicBezTo>
                    <a:pt x="2454" y="6174"/>
                    <a:pt x="2941" y="5153"/>
                    <a:pt x="3850" y="4655"/>
                  </a:cubicBezTo>
                  <a:cubicBezTo>
                    <a:pt x="4231" y="4465"/>
                    <a:pt x="4612" y="4370"/>
                    <a:pt x="5077" y="4370"/>
                  </a:cubicBezTo>
                  <a:cubicBezTo>
                    <a:pt x="5120" y="4370"/>
                    <a:pt x="5141" y="4370"/>
                    <a:pt x="5183" y="4370"/>
                  </a:cubicBezTo>
                  <a:cubicBezTo>
                    <a:pt x="5458" y="4393"/>
                    <a:pt x="5733" y="4417"/>
                    <a:pt x="5987" y="4465"/>
                  </a:cubicBezTo>
                  <a:cubicBezTo>
                    <a:pt x="6368" y="4512"/>
                    <a:pt x="6749" y="4560"/>
                    <a:pt x="7151" y="4536"/>
                  </a:cubicBezTo>
                  <a:cubicBezTo>
                    <a:pt x="7891" y="4488"/>
                    <a:pt x="8695" y="4204"/>
                    <a:pt x="9605" y="3658"/>
                  </a:cubicBezTo>
                  <a:cubicBezTo>
                    <a:pt x="10387" y="3207"/>
                    <a:pt x="11149" y="2613"/>
                    <a:pt x="11826" y="2091"/>
                  </a:cubicBezTo>
                  <a:cubicBezTo>
                    <a:pt x="12461" y="1616"/>
                    <a:pt x="13307" y="999"/>
                    <a:pt x="14153" y="572"/>
                  </a:cubicBezTo>
                  <a:cubicBezTo>
                    <a:pt x="15063" y="97"/>
                    <a:pt x="15846" y="-69"/>
                    <a:pt x="16544" y="26"/>
                  </a:cubicBezTo>
                  <a:cubicBezTo>
                    <a:pt x="17030" y="73"/>
                    <a:pt x="17475" y="287"/>
                    <a:pt x="17877" y="643"/>
                  </a:cubicBezTo>
                  <a:cubicBezTo>
                    <a:pt x="18215" y="952"/>
                    <a:pt x="18490" y="1355"/>
                    <a:pt x="18723" y="1854"/>
                  </a:cubicBezTo>
                  <a:cubicBezTo>
                    <a:pt x="18977" y="2423"/>
                    <a:pt x="19125" y="3040"/>
                    <a:pt x="19294" y="3634"/>
                  </a:cubicBezTo>
                  <a:cubicBezTo>
                    <a:pt x="19400" y="4014"/>
                    <a:pt x="19506" y="4441"/>
                    <a:pt x="19654" y="4821"/>
                  </a:cubicBezTo>
                  <a:cubicBezTo>
                    <a:pt x="19696" y="4963"/>
                    <a:pt x="19759" y="5106"/>
                    <a:pt x="19823" y="5248"/>
                  </a:cubicBezTo>
                  <a:cubicBezTo>
                    <a:pt x="19992" y="5723"/>
                    <a:pt x="20225" y="6174"/>
                    <a:pt x="20436" y="6625"/>
                  </a:cubicBezTo>
                  <a:cubicBezTo>
                    <a:pt x="20648" y="7076"/>
                    <a:pt x="20881" y="7550"/>
                    <a:pt x="21071" y="8049"/>
                  </a:cubicBezTo>
                  <a:cubicBezTo>
                    <a:pt x="21283" y="8547"/>
                    <a:pt x="21410" y="9022"/>
                    <a:pt x="21494" y="9473"/>
                  </a:cubicBezTo>
                  <a:cubicBezTo>
                    <a:pt x="21579" y="10019"/>
                    <a:pt x="21600" y="10541"/>
                    <a:pt x="21515" y="11063"/>
                  </a:cubicBezTo>
                  <a:cubicBezTo>
                    <a:pt x="21346" y="12203"/>
                    <a:pt x="20796" y="13389"/>
                    <a:pt x="19844" y="14600"/>
                  </a:cubicBezTo>
                  <a:cubicBezTo>
                    <a:pt x="19040" y="15597"/>
                    <a:pt x="18004" y="16570"/>
                    <a:pt x="16755" y="17520"/>
                  </a:cubicBezTo>
                  <a:cubicBezTo>
                    <a:pt x="15994" y="18066"/>
                    <a:pt x="15105" y="18683"/>
                    <a:pt x="14174" y="18967"/>
                  </a:cubicBezTo>
                  <a:cubicBezTo>
                    <a:pt x="13751" y="19110"/>
                    <a:pt x="13328" y="19181"/>
                    <a:pt x="12905" y="19252"/>
                  </a:cubicBezTo>
                  <a:cubicBezTo>
                    <a:pt x="12715" y="19276"/>
                    <a:pt x="12503" y="19300"/>
                    <a:pt x="12313" y="19347"/>
                  </a:cubicBezTo>
                  <a:cubicBezTo>
                    <a:pt x="11255" y="19561"/>
                    <a:pt x="10282" y="19964"/>
                    <a:pt x="9330" y="20344"/>
                  </a:cubicBezTo>
                  <a:cubicBezTo>
                    <a:pt x="8124" y="20843"/>
                    <a:pt x="6981" y="21317"/>
                    <a:pt x="5860" y="21317"/>
                  </a:cubicBezTo>
                  <a:cubicBezTo>
                    <a:pt x="5606" y="21317"/>
                    <a:pt x="5352" y="21294"/>
                    <a:pt x="5099" y="21246"/>
                  </a:cubicBezTo>
                  <a:close/>
                  <a:moveTo>
                    <a:pt x="14153" y="572"/>
                  </a:moveTo>
                  <a:cubicBezTo>
                    <a:pt x="13307" y="999"/>
                    <a:pt x="12482" y="1616"/>
                    <a:pt x="11826" y="2115"/>
                  </a:cubicBezTo>
                  <a:cubicBezTo>
                    <a:pt x="11149" y="2613"/>
                    <a:pt x="10387" y="3207"/>
                    <a:pt x="9626" y="3658"/>
                  </a:cubicBezTo>
                  <a:cubicBezTo>
                    <a:pt x="8695" y="4204"/>
                    <a:pt x="7891" y="4488"/>
                    <a:pt x="7151" y="4536"/>
                  </a:cubicBezTo>
                  <a:cubicBezTo>
                    <a:pt x="6749" y="4560"/>
                    <a:pt x="6368" y="4512"/>
                    <a:pt x="5987" y="4465"/>
                  </a:cubicBezTo>
                  <a:cubicBezTo>
                    <a:pt x="5733" y="4441"/>
                    <a:pt x="5458" y="4393"/>
                    <a:pt x="5183" y="4393"/>
                  </a:cubicBezTo>
                  <a:cubicBezTo>
                    <a:pt x="4675" y="4370"/>
                    <a:pt x="4252" y="4465"/>
                    <a:pt x="3871" y="4678"/>
                  </a:cubicBezTo>
                  <a:cubicBezTo>
                    <a:pt x="2941" y="5153"/>
                    <a:pt x="2454" y="6174"/>
                    <a:pt x="2264" y="6743"/>
                  </a:cubicBezTo>
                  <a:cubicBezTo>
                    <a:pt x="2200" y="6909"/>
                    <a:pt x="2158" y="7052"/>
                    <a:pt x="2116" y="7218"/>
                  </a:cubicBezTo>
                  <a:cubicBezTo>
                    <a:pt x="2031" y="7574"/>
                    <a:pt x="1946" y="7906"/>
                    <a:pt x="1883" y="8262"/>
                  </a:cubicBezTo>
                  <a:cubicBezTo>
                    <a:pt x="1777" y="8880"/>
                    <a:pt x="1671" y="9520"/>
                    <a:pt x="1396" y="10138"/>
                  </a:cubicBezTo>
                  <a:cubicBezTo>
                    <a:pt x="1248" y="10470"/>
                    <a:pt x="1058" y="10778"/>
                    <a:pt x="889" y="11111"/>
                  </a:cubicBezTo>
                  <a:cubicBezTo>
                    <a:pt x="677" y="11443"/>
                    <a:pt x="487" y="11775"/>
                    <a:pt x="338" y="12131"/>
                  </a:cubicBezTo>
                  <a:cubicBezTo>
                    <a:pt x="127" y="12654"/>
                    <a:pt x="0" y="13223"/>
                    <a:pt x="0" y="13769"/>
                  </a:cubicBezTo>
                  <a:cubicBezTo>
                    <a:pt x="0" y="14268"/>
                    <a:pt x="106" y="14766"/>
                    <a:pt x="275" y="15312"/>
                  </a:cubicBezTo>
                  <a:cubicBezTo>
                    <a:pt x="487" y="16024"/>
                    <a:pt x="825" y="16665"/>
                    <a:pt x="1142" y="17258"/>
                  </a:cubicBezTo>
                  <a:cubicBezTo>
                    <a:pt x="1460" y="17852"/>
                    <a:pt x="1819" y="18516"/>
                    <a:pt x="2243" y="19110"/>
                  </a:cubicBezTo>
                  <a:cubicBezTo>
                    <a:pt x="2708" y="19751"/>
                    <a:pt x="3173" y="20249"/>
                    <a:pt x="3702" y="20629"/>
                  </a:cubicBezTo>
                  <a:cubicBezTo>
                    <a:pt x="4147" y="20938"/>
                    <a:pt x="4612" y="21127"/>
                    <a:pt x="5099" y="21246"/>
                  </a:cubicBezTo>
                  <a:cubicBezTo>
                    <a:pt x="6474" y="21531"/>
                    <a:pt x="7849" y="20961"/>
                    <a:pt x="9330" y="20344"/>
                  </a:cubicBezTo>
                  <a:cubicBezTo>
                    <a:pt x="10282" y="19941"/>
                    <a:pt x="11255" y="19537"/>
                    <a:pt x="12313" y="19347"/>
                  </a:cubicBezTo>
                  <a:cubicBezTo>
                    <a:pt x="12503" y="19300"/>
                    <a:pt x="12715" y="19276"/>
                    <a:pt x="12905" y="19229"/>
                  </a:cubicBezTo>
                  <a:cubicBezTo>
                    <a:pt x="13328" y="19181"/>
                    <a:pt x="13751" y="19110"/>
                    <a:pt x="14174" y="18967"/>
                  </a:cubicBezTo>
                  <a:cubicBezTo>
                    <a:pt x="15105" y="18659"/>
                    <a:pt x="15994" y="18066"/>
                    <a:pt x="16734" y="17520"/>
                  </a:cubicBezTo>
                  <a:cubicBezTo>
                    <a:pt x="18004" y="16570"/>
                    <a:pt x="19040" y="15597"/>
                    <a:pt x="19823" y="14600"/>
                  </a:cubicBezTo>
                  <a:cubicBezTo>
                    <a:pt x="20775" y="13389"/>
                    <a:pt x="21346" y="12203"/>
                    <a:pt x="21515" y="11063"/>
                  </a:cubicBezTo>
                  <a:cubicBezTo>
                    <a:pt x="21579" y="10541"/>
                    <a:pt x="21579" y="10019"/>
                    <a:pt x="21494" y="9473"/>
                  </a:cubicBezTo>
                  <a:cubicBezTo>
                    <a:pt x="21410" y="9022"/>
                    <a:pt x="21283" y="8571"/>
                    <a:pt x="21071" y="8049"/>
                  </a:cubicBezTo>
                  <a:cubicBezTo>
                    <a:pt x="20881" y="7550"/>
                    <a:pt x="20648" y="7076"/>
                    <a:pt x="20436" y="6625"/>
                  </a:cubicBezTo>
                  <a:cubicBezTo>
                    <a:pt x="20204" y="6174"/>
                    <a:pt x="19992" y="5723"/>
                    <a:pt x="19802" y="5272"/>
                  </a:cubicBezTo>
                  <a:cubicBezTo>
                    <a:pt x="19738" y="5106"/>
                    <a:pt x="19696" y="4963"/>
                    <a:pt x="19654" y="4821"/>
                  </a:cubicBezTo>
                  <a:cubicBezTo>
                    <a:pt x="19506" y="4441"/>
                    <a:pt x="19400" y="4014"/>
                    <a:pt x="19294" y="3634"/>
                  </a:cubicBezTo>
                  <a:cubicBezTo>
                    <a:pt x="19125" y="3040"/>
                    <a:pt x="18956" y="2423"/>
                    <a:pt x="18702" y="1877"/>
                  </a:cubicBezTo>
                  <a:cubicBezTo>
                    <a:pt x="18490" y="1379"/>
                    <a:pt x="18194" y="952"/>
                    <a:pt x="17855" y="643"/>
                  </a:cubicBezTo>
                  <a:cubicBezTo>
                    <a:pt x="17475" y="311"/>
                    <a:pt x="17030" y="97"/>
                    <a:pt x="16523" y="26"/>
                  </a:cubicBezTo>
                  <a:cubicBezTo>
                    <a:pt x="16417" y="2"/>
                    <a:pt x="16311" y="2"/>
                    <a:pt x="16184" y="2"/>
                  </a:cubicBezTo>
                  <a:cubicBezTo>
                    <a:pt x="15592" y="2"/>
                    <a:pt x="14915" y="192"/>
                    <a:pt x="14153" y="572"/>
                  </a:cubicBezTo>
                  <a:close/>
                </a:path>
              </a:pathLst>
            </a:custGeom>
            <a:solidFill>
              <a:srgbClr val="BFBFBF">
                <a:alpha val="7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9040" name="Freeform 22"/>
            <p:cNvSpPr/>
            <p:nvPr/>
          </p:nvSpPr>
          <p:spPr>
            <a:xfrm flipH="1">
              <a:off x="1377363" y="1903846"/>
              <a:ext cx="1745306" cy="15372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78" h="21331" fill="norm" stroke="1" extrusionOk="0">
                  <a:moveTo>
                    <a:pt x="5091" y="21264"/>
                  </a:moveTo>
                  <a:cubicBezTo>
                    <a:pt x="4611" y="21152"/>
                    <a:pt x="4152" y="20950"/>
                    <a:pt x="3713" y="20637"/>
                  </a:cubicBezTo>
                  <a:cubicBezTo>
                    <a:pt x="3174" y="20256"/>
                    <a:pt x="2715" y="19763"/>
                    <a:pt x="2256" y="19113"/>
                  </a:cubicBezTo>
                  <a:cubicBezTo>
                    <a:pt x="1817" y="18508"/>
                    <a:pt x="1457" y="17858"/>
                    <a:pt x="1138" y="17276"/>
                  </a:cubicBezTo>
                  <a:cubicBezTo>
                    <a:pt x="818" y="16671"/>
                    <a:pt x="479" y="16021"/>
                    <a:pt x="260" y="15326"/>
                  </a:cubicBezTo>
                  <a:cubicBezTo>
                    <a:pt x="100" y="14766"/>
                    <a:pt x="0" y="14273"/>
                    <a:pt x="0" y="13780"/>
                  </a:cubicBezTo>
                  <a:cubicBezTo>
                    <a:pt x="0" y="13198"/>
                    <a:pt x="120" y="12638"/>
                    <a:pt x="339" y="12122"/>
                  </a:cubicBezTo>
                  <a:cubicBezTo>
                    <a:pt x="479" y="11764"/>
                    <a:pt x="679" y="11405"/>
                    <a:pt x="878" y="11092"/>
                  </a:cubicBezTo>
                  <a:cubicBezTo>
                    <a:pt x="1058" y="10778"/>
                    <a:pt x="1238" y="10442"/>
                    <a:pt x="1397" y="10106"/>
                  </a:cubicBezTo>
                  <a:cubicBezTo>
                    <a:pt x="1397" y="10106"/>
                    <a:pt x="1397" y="10106"/>
                    <a:pt x="1397" y="10106"/>
                  </a:cubicBezTo>
                  <a:cubicBezTo>
                    <a:pt x="1657" y="9501"/>
                    <a:pt x="1777" y="8873"/>
                    <a:pt x="1896" y="8246"/>
                  </a:cubicBezTo>
                  <a:cubicBezTo>
                    <a:pt x="1956" y="7910"/>
                    <a:pt x="2016" y="7551"/>
                    <a:pt x="2116" y="7215"/>
                  </a:cubicBezTo>
                  <a:cubicBezTo>
                    <a:pt x="2156" y="7058"/>
                    <a:pt x="2196" y="6901"/>
                    <a:pt x="2256" y="6745"/>
                  </a:cubicBezTo>
                  <a:cubicBezTo>
                    <a:pt x="2455" y="6162"/>
                    <a:pt x="2955" y="5154"/>
                    <a:pt x="3873" y="4661"/>
                  </a:cubicBezTo>
                  <a:cubicBezTo>
                    <a:pt x="4232" y="4482"/>
                    <a:pt x="4631" y="4392"/>
                    <a:pt x="5091" y="4392"/>
                  </a:cubicBezTo>
                  <a:cubicBezTo>
                    <a:pt x="5130" y="4392"/>
                    <a:pt x="5170" y="4392"/>
                    <a:pt x="5210" y="4392"/>
                  </a:cubicBezTo>
                  <a:cubicBezTo>
                    <a:pt x="5470" y="4392"/>
                    <a:pt x="5749" y="4437"/>
                    <a:pt x="6009" y="4459"/>
                  </a:cubicBezTo>
                  <a:cubicBezTo>
                    <a:pt x="6388" y="4504"/>
                    <a:pt x="6767" y="4571"/>
                    <a:pt x="7167" y="4549"/>
                  </a:cubicBezTo>
                  <a:cubicBezTo>
                    <a:pt x="7905" y="4504"/>
                    <a:pt x="8704" y="4213"/>
                    <a:pt x="9642" y="3675"/>
                  </a:cubicBezTo>
                  <a:cubicBezTo>
                    <a:pt x="10401" y="3204"/>
                    <a:pt x="11179" y="2622"/>
                    <a:pt x="11858" y="2106"/>
                  </a:cubicBezTo>
                  <a:cubicBezTo>
                    <a:pt x="12477" y="1613"/>
                    <a:pt x="13335" y="986"/>
                    <a:pt x="14174" y="560"/>
                  </a:cubicBezTo>
                  <a:cubicBezTo>
                    <a:pt x="15092" y="112"/>
                    <a:pt x="15871" y="-67"/>
                    <a:pt x="16549" y="23"/>
                  </a:cubicBezTo>
                  <a:cubicBezTo>
                    <a:pt x="17048" y="90"/>
                    <a:pt x="17508" y="292"/>
                    <a:pt x="17887" y="650"/>
                  </a:cubicBezTo>
                  <a:cubicBezTo>
                    <a:pt x="18226" y="964"/>
                    <a:pt x="18506" y="1367"/>
                    <a:pt x="18745" y="1882"/>
                  </a:cubicBezTo>
                  <a:cubicBezTo>
                    <a:pt x="18985" y="2420"/>
                    <a:pt x="19145" y="3025"/>
                    <a:pt x="19304" y="3630"/>
                  </a:cubicBezTo>
                  <a:cubicBezTo>
                    <a:pt x="19424" y="4033"/>
                    <a:pt x="19524" y="4437"/>
                    <a:pt x="19664" y="4840"/>
                  </a:cubicBezTo>
                  <a:cubicBezTo>
                    <a:pt x="19723" y="4974"/>
                    <a:pt x="19763" y="5109"/>
                    <a:pt x="19823" y="5266"/>
                  </a:cubicBezTo>
                  <a:cubicBezTo>
                    <a:pt x="20023" y="5714"/>
                    <a:pt x="20243" y="6184"/>
                    <a:pt x="20442" y="6610"/>
                  </a:cubicBezTo>
                  <a:cubicBezTo>
                    <a:pt x="20662" y="7081"/>
                    <a:pt x="20901" y="7551"/>
                    <a:pt x="21081" y="8044"/>
                  </a:cubicBezTo>
                  <a:cubicBezTo>
                    <a:pt x="21301" y="8560"/>
                    <a:pt x="21420" y="9030"/>
                    <a:pt x="21500" y="9478"/>
                  </a:cubicBezTo>
                  <a:cubicBezTo>
                    <a:pt x="21600" y="10016"/>
                    <a:pt x="21600" y="10531"/>
                    <a:pt x="21520" y="11069"/>
                  </a:cubicBezTo>
                  <a:cubicBezTo>
                    <a:pt x="21360" y="12212"/>
                    <a:pt x="20801" y="13399"/>
                    <a:pt x="19843" y="14587"/>
                  </a:cubicBezTo>
                  <a:cubicBezTo>
                    <a:pt x="19045" y="15595"/>
                    <a:pt x="18007" y="16581"/>
                    <a:pt x="16749" y="17522"/>
                  </a:cubicBezTo>
                  <a:cubicBezTo>
                    <a:pt x="16010" y="18082"/>
                    <a:pt x="15132" y="18687"/>
                    <a:pt x="14194" y="18979"/>
                  </a:cubicBezTo>
                  <a:cubicBezTo>
                    <a:pt x="13774" y="19113"/>
                    <a:pt x="13335" y="19180"/>
                    <a:pt x="12936" y="19248"/>
                  </a:cubicBezTo>
                  <a:cubicBezTo>
                    <a:pt x="12736" y="19270"/>
                    <a:pt x="12537" y="19315"/>
                    <a:pt x="12317" y="19360"/>
                  </a:cubicBezTo>
                  <a:cubicBezTo>
                    <a:pt x="11279" y="19561"/>
                    <a:pt x="10301" y="19965"/>
                    <a:pt x="9343" y="20368"/>
                  </a:cubicBezTo>
                  <a:cubicBezTo>
                    <a:pt x="8145" y="20861"/>
                    <a:pt x="6987" y="21331"/>
                    <a:pt x="5869" y="21331"/>
                  </a:cubicBezTo>
                  <a:cubicBezTo>
                    <a:pt x="5610" y="21331"/>
                    <a:pt x="5350" y="21309"/>
                    <a:pt x="5091" y="21264"/>
                  </a:cubicBezTo>
                  <a:close/>
                  <a:moveTo>
                    <a:pt x="14174" y="583"/>
                  </a:moveTo>
                  <a:cubicBezTo>
                    <a:pt x="13335" y="1009"/>
                    <a:pt x="12497" y="1613"/>
                    <a:pt x="11858" y="2106"/>
                  </a:cubicBezTo>
                  <a:cubicBezTo>
                    <a:pt x="11179" y="2622"/>
                    <a:pt x="10401" y="3227"/>
                    <a:pt x="9642" y="3675"/>
                  </a:cubicBezTo>
                  <a:cubicBezTo>
                    <a:pt x="8724" y="4235"/>
                    <a:pt x="7905" y="4504"/>
                    <a:pt x="7167" y="4549"/>
                  </a:cubicBezTo>
                  <a:cubicBezTo>
                    <a:pt x="6767" y="4571"/>
                    <a:pt x="6388" y="4526"/>
                    <a:pt x="6009" y="4482"/>
                  </a:cubicBezTo>
                  <a:cubicBezTo>
                    <a:pt x="5749" y="4437"/>
                    <a:pt x="5470" y="4414"/>
                    <a:pt x="5210" y="4392"/>
                  </a:cubicBezTo>
                  <a:cubicBezTo>
                    <a:pt x="5170" y="4392"/>
                    <a:pt x="5130" y="4392"/>
                    <a:pt x="5091" y="4392"/>
                  </a:cubicBezTo>
                  <a:cubicBezTo>
                    <a:pt x="4631" y="4392"/>
                    <a:pt x="4232" y="4482"/>
                    <a:pt x="3873" y="4661"/>
                  </a:cubicBezTo>
                  <a:cubicBezTo>
                    <a:pt x="2955" y="5154"/>
                    <a:pt x="2475" y="6184"/>
                    <a:pt x="2276" y="6745"/>
                  </a:cubicBezTo>
                  <a:cubicBezTo>
                    <a:pt x="2216" y="6901"/>
                    <a:pt x="2156" y="7058"/>
                    <a:pt x="2116" y="7215"/>
                  </a:cubicBezTo>
                  <a:cubicBezTo>
                    <a:pt x="2036" y="7551"/>
                    <a:pt x="1956" y="7910"/>
                    <a:pt x="1896" y="8246"/>
                  </a:cubicBezTo>
                  <a:cubicBezTo>
                    <a:pt x="1777" y="8873"/>
                    <a:pt x="1657" y="9501"/>
                    <a:pt x="1397" y="10128"/>
                  </a:cubicBezTo>
                  <a:cubicBezTo>
                    <a:pt x="1397" y="10128"/>
                    <a:pt x="1397" y="10128"/>
                    <a:pt x="1397" y="10128"/>
                  </a:cubicBezTo>
                  <a:cubicBezTo>
                    <a:pt x="1258" y="10442"/>
                    <a:pt x="1058" y="10778"/>
                    <a:pt x="878" y="11092"/>
                  </a:cubicBezTo>
                  <a:cubicBezTo>
                    <a:pt x="699" y="11428"/>
                    <a:pt x="499" y="11764"/>
                    <a:pt x="339" y="12122"/>
                  </a:cubicBezTo>
                  <a:cubicBezTo>
                    <a:pt x="120" y="12660"/>
                    <a:pt x="0" y="13198"/>
                    <a:pt x="20" y="13780"/>
                  </a:cubicBezTo>
                  <a:cubicBezTo>
                    <a:pt x="20" y="14273"/>
                    <a:pt x="100" y="14766"/>
                    <a:pt x="279" y="15326"/>
                  </a:cubicBezTo>
                  <a:cubicBezTo>
                    <a:pt x="499" y="16021"/>
                    <a:pt x="818" y="16671"/>
                    <a:pt x="1158" y="17253"/>
                  </a:cubicBezTo>
                  <a:cubicBezTo>
                    <a:pt x="1477" y="17858"/>
                    <a:pt x="1837" y="18508"/>
                    <a:pt x="2256" y="19113"/>
                  </a:cubicBezTo>
                  <a:cubicBezTo>
                    <a:pt x="2715" y="19763"/>
                    <a:pt x="3194" y="20256"/>
                    <a:pt x="3713" y="20614"/>
                  </a:cubicBezTo>
                  <a:cubicBezTo>
                    <a:pt x="4152" y="20928"/>
                    <a:pt x="4611" y="21152"/>
                    <a:pt x="5091" y="21242"/>
                  </a:cubicBezTo>
                  <a:cubicBezTo>
                    <a:pt x="6468" y="21533"/>
                    <a:pt x="7865" y="20950"/>
                    <a:pt x="9343" y="20345"/>
                  </a:cubicBezTo>
                  <a:cubicBezTo>
                    <a:pt x="10301" y="19965"/>
                    <a:pt x="11279" y="19539"/>
                    <a:pt x="12317" y="19337"/>
                  </a:cubicBezTo>
                  <a:cubicBezTo>
                    <a:pt x="12517" y="19315"/>
                    <a:pt x="12736" y="19270"/>
                    <a:pt x="12936" y="19248"/>
                  </a:cubicBezTo>
                  <a:cubicBezTo>
                    <a:pt x="13335" y="19180"/>
                    <a:pt x="13774" y="19113"/>
                    <a:pt x="14194" y="18979"/>
                  </a:cubicBezTo>
                  <a:cubicBezTo>
                    <a:pt x="15132" y="18687"/>
                    <a:pt x="16010" y="18082"/>
                    <a:pt x="16749" y="17522"/>
                  </a:cubicBezTo>
                  <a:cubicBezTo>
                    <a:pt x="18007" y="16581"/>
                    <a:pt x="19045" y="15595"/>
                    <a:pt x="19843" y="14587"/>
                  </a:cubicBezTo>
                  <a:cubicBezTo>
                    <a:pt x="20801" y="13399"/>
                    <a:pt x="21360" y="12212"/>
                    <a:pt x="21520" y="11069"/>
                  </a:cubicBezTo>
                  <a:cubicBezTo>
                    <a:pt x="21600" y="10531"/>
                    <a:pt x="21580" y="10016"/>
                    <a:pt x="21500" y="9478"/>
                  </a:cubicBezTo>
                  <a:cubicBezTo>
                    <a:pt x="21420" y="9030"/>
                    <a:pt x="21281" y="8560"/>
                    <a:pt x="21081" y="8044"/>
                  </a:cubicBezTo>
                  <a:cubicBezTo>
                    <a:pt x="20881" y="7551"/>
                    <a:pt x="20662" y="7081"/>
                    <a:pt x="20442" y="6633"/>
                  </a:cubicBezTo>
                  <a:cubicBezTo>
                    <a:pt x="20223" y="6184"/>
                    <a:pt x="20003" y="5736"/>
                    <a:pt x="19823" y="5266"/>
                  </a:cubicBezTo>
                  <a:cubicBezTo>
                    <a:pt x="19763" y="5109"/>
                    <a:pt x="19704" y="4974"/>
                    <a:pt x="19664" y="4840"/>
                  </a:cubicBezTo>
                  <a:cubicBezTo>
                    <a:pt x="19524" y="4437"/>
                    <a:pt x="19404" y="4033"/>
                    <a:pt x="19304" y="3630"/>
                  </a:cubicBezTo>
                  <a:cubicBezTo>
                    <a:pt x="19145" y="3048"/>
                    <a:pt x="18985" y="2420"/>
                    <a:pt x="18725" y="1882"/>
                  </a:cubicBezTo>
                  <a:cubicBezTo>
                    <a:pt x="18506" y="1389"/>
                    <a:pt x="18226" y="964"/>
                    <a:pt x="17887" y="650"/>
                  </a:cubicBezTo>
                  <a:cubicBezTo>
                    <a:pt x="17488" y="314"/>
                    <a:pt x="17048" y="90"/>
                    <a:pt x="16549" y="23"/>
                  </a:cubicBezTo>
                  <a:cubicBezTo>
                    <a:pt x="16430" y="23"/>
                    <a:pt x="16330" y="0"/>
                    <a:pt x="16210" y="0"/>
                  </a:cubicBezTo>
                  <a:cubicBezTo>
                    <a:pt x="15611" y="0"/>
                    <a:pt x="14932" y="202"/>
                    <a:pt x="14174" y="583"/>
                  </a:cubicBezTo>
                  <a:close/>
                </a:path>
              </a:pathLst>
            </a:custGeom>
            <a:solidFill>
              <a:srgbClr val="BFBFBF">
                <a:alpha val="7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9041" name="Freeform 23"/>
            <p:cNvSpPr/>
            <p:nvPr/>
          </p:nvSpPr>
          <p:spPr>
            <a:xfrm flipH="1">
              <a:off x="1344045" y="1876627"/>
              <a:ext cx="1845146" cy="16243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73" h="21408" fill="norm" stroke="1" extrusionOk="0">
                  <a:moveTo>
                    <a:pt x="5098" y="21323"/>
                  </a:moveTo>
                  <a:cubicBezTo>
                    <a:pt x="4607" y="21217"/>
                    <a:pt x="4154" y="21025"/>
                    <a:pt x="3701" y="20706"/>
                  </a:cubicBezTo>
                  <a:cubicBezTo>
                    <a:pt x="3191" y="20323"/>
                    <a:pt x="2700" y="19834"/>
                    <a:pt x="2247" y="19174"/>
                  </a:cubicBezTo>
                  <a:cubicBezTo>
                    <a:pt x="1831" y="18578"/>
                    <a:pt x="1473" y="17918"/>
                    <a:pt x="1152" y="17323"/>
                  </a:cubicBezTo>
                  <a:cubicBezTo>
                    <a:pt x="831" y="16727"/>
                    <a:pt x="491" y="16067"/>
                    <a:pt x="264" y="15365"/>
                  </a:cubicBezTo>
                  <a:cubicBezTo>
                    <a:pt x="94" y="14811"/>
                    <a:pt x="0" y="14301"/>
                    <a:pt x="0" y="13811"/>
                  </a:cubicBezTo>
                  <a:cubicBezTo>
                    <a:pt x="0" y="13237"/>
                    <a:pt x="113" y="12683"/>
                    <a:pt x="340" y="12151"/>
                  </a:cubicBezTo>
                  <a:cubicBezTo>
                    <a:pt x="491" y="11790"/>
                    <a:pt x="680" y="11449"/>
                    <a:pt x="887" y="11109"/>
                  </a:cubicBezTo>
                  <a:cubicBezTo>
                    <a:pt x="1057" y="10789"/>
                    <a:pt x="1246" y="10470"/>
                    <a:pt x="1397" y="10130"/>
                  </a:cubicBezTo>
                  <a:cubicBezTo>
                    <a:pt x="1397" y="10130"/>
                    <a:pt x="1397" y="10130"/>
                    <a:pt x="1397" y="10130"/>
                  </a:cubicBezTo>
                  <a:cubicBezTo>
                    <a:pt x="1662" y="9513"/>
                    <a:pt x="1775" y="8895"/>
                    <a:pt x="1907" y="8278"/>
                  </a:cubicBezTo>
                  <a:cubicBezTo>
                    <a:pt x="1964" y="7938"/>
                    <a:pt x="2039" y="7576"/>
                    <a:pt x="2115" y="7214"/>
                  </a:cubicBezTo>
                  <a:cubicBezTo>
                    <a:pt x="2171" y="7065"/>
                    <a:pt x="2209" y="6916"/>
                    <a:pt x="2266" y="6746"/>
                  </a:cubicBezTo>
                  <a:cubicBezTo>
                    <a:pt x="2473" y="6193"/>
                    <a:pt x="2964" y="5150"/>
                    <a:pt x="3890" y="4682"/>
                  </a:cubicBezTo>
                  <a:cubicBezTo>
                    <a:pt x="4248" y="4490"/>
                    <a:pt x="4626" y="4405"/>
                    <a:pt x="5079" y="4405"/>
                  </a:cubicBezTo>
                  <a:cubicBezTo>
                    <a:pt x="5136" y="4405"/>
                    <a:pt x="5173" y="4405"/>
                    <a:pt x="5230" y="4405"/>
                  </a:cubicBezTo>
                  <a:cubicBezTo>
                    <a:pt x="5494" y="4426"/>
                    <a:pt x="5759" y="4448"/>
                    <a:pt x="6023" y="4490"/>
                  </a:cubicBezTo>
                  <a:cubicBezTo>
                    <a:pt x="6401" y="4533"/>
                    <a:pt x="6797" y="4597"/>
                    <a:pt x="7194" y="4575"/>
                  </a:cubicBezTo>
                  <a:cubicBezTo>
                    <a:pt x="7930" y="4533"/>
                    <a:pt x="8723" y="4256"/>
                    <a:pt x="9648" y="3703"/>
                  </a:cubicBezTo>
                  <a:cubicBezTo>
                    <a:pt x="10403" y="3235"/>
                    <a:pt x="11140" y="2660"/>
                    <a:pt x="11857" y="2107"/>
                  </a:cubicBezTo>
                  <a:cubicBezTo>
                    <a:pt x="13217" y="1064"/>
                    <a:pt x="14784" y="0"/>
                    <a:pt x="16200" y="0"/>
                  </a:cubicBezTo>
                  <a:cubicBezTo>
                    <a:pt x="16332" y="0"/>
                    <a:pt x="16445" y="0"/>
                    <a:pt x="16559" y="21"/>
                  </a:cubicBezTo>
                  <a:cubicBezTo>
                    <a:pt x="17050" y="85"/>
                    <a:pt x="17503" y="298"/>
                    <a:pt x="17899" y="660"/>
                  </a:cubicBezTo>
                  <a:cubicBezTo>
                    <a:pt x="18220" y="979"/>
                    <a:pt x="18522" y="1383"/>
                    <a:pt x="18730" y="1894"/>
                  </a:cubicBezTo>
                  <a:cubicBezTo>
                    <a:pt x="18994" y="2447"/>
                    <a:pt x="19145" y="3043"/>
                    <a:pt x="19315" y="3639"/>
                  </a:cubicBezTo>
                  <a:cubicBezTo>
                    <a:pt x="19410" y="4043"/>
                    <a:pt x="19523" y="4469"/>
                    <a:pt x="19655" y="4852"/>
                  </a:cubicBezTo>
                  <a:cubicBezTo>
                    <a:pt x="19712" y="5001"/>
                    <a:pt x="19769" y="5129"/>
                    <a:pt x="19825" y="5278"/>
                  </a:cubicBezTo>
                  <a:cubicBezTo>
                    <a:pt x="20014" y="5746"/>
                    <a:pt x="20222" y="6193"/>
                    <a:pt x="20448" y="6640"/>
                  </a:cubicBezTo>
                  <a:cubicBezTo>
                    <a:pt x="20656" y="7108"/>
                    <a:pt x="20883" y="7576"/>
                    <a:pt x="21071" y="8065"/>
                  </a:cubicBezTo>
                  <a:cubicBezTo>
                    <a:pt x="21279" y="8597"/>
                    <a:pt x="21430" y="9066"/>
                    <a:pt x="21506" y="9513"/>
                  </a:cubicBezTo>
                  <a:cubicBezTo>
                    <a:pt x="21581" y="10045"/>
                    <a:pt x="21600" y="10577"/>
                    <a:pt x="21524" y="11087"/>
                  </a:cubicBezTo>
                  <a:cubicBezTo>
                    <a:pt x="21355" y="12236"/>
                    <a:pt x="20788" y="13428"/>
                    <a:pt x="19844" y="14641"/>
                  </a:cubicBezTo>
                  <a:cubicBezTo>
                    <a:pt x="19051" y="15641"/>
                    <a:pt x="18013" y="16642"/>
                    <a:pt x="16748" y="17578"/>
                  </a:cubicBezTo>
                  <a:cubicBezTo>
                    <a:pt x="16011" y="18131"/>
                    <a:pt x="15124" y="18748"/>
                    <a:pt x="14199" y="19046"/>
                  </a:cubicBezTo>
                  <a:cubicBezTo>
                    <a:pt x="13783" y="19174"/>
                    <a:pt x="13349" y="19238"/>
                    <a:pt x="12934" y="19302"/>
                  </a:cubicBezTo>
                  <a:cubicBezTo>
                    <a:pt x="12745" y="19344"/>
                    <a:pt x="12537" y="19366"/>
                    <a:pt x="12329" y="19408"/>
                  </a:cubicBezTo>
                  <a:cubicBezTo>
                    <a:pt x="11291" y="19621"/>
                    <a:pt x="10309" y="20025"/>
                    <a:pt x="9346" y="20430"/>
                  </a:cubicBezTo>
                  <a:cubicBezTo>
                    <a:pt x="8138" y="20919"/>
                    <a:pt x="7005" y="21408"/>
                    <a:pt x="5872" y="21408"/>
                  </a:cubicBezTo>
                  <a:cubicBezTo>
                    <a:pt x="5608" y="21408"/>
                    <a:pt x="5362" y="21387"/>
                    <a:pt x="5098" y="21323"/>
                  </a:cubicBezTo>
                  <a:close/>
                  <a:moveTo>
                    <a:pt x="11857" y="2128"/>
                  </a:moveTo>
                  <a:cubicBezTo>
                    <a:pt x="11140" y="2681"/>
                    <a:pt x="10403" y="3235"/>
                    <a:pt x="9648" y="3703"/>
                  </a:cubicBezTo>
                  <a:cubicBezTo>
                    <a:pt x="8723" y="4256"/>
                    <a:pt x="7930" y="4533"/>
                    <a:pt x="7194" y="4575"/>
                  </a:cubicBezTo>
                  <a:cubicBezTo>
                    <a:pt x="6797" y="4597"/>
                    <a:pt x="6401" y="4554"/>
                    <a:pt x="6023" y="4490"/>
                  </a:cubicBezTo>
                  <a:cubicBezTo>
                    <a:pt x="5759" y="4469"/>
                    <a:pt x="5494" y="4426"/>
                    <a:pt x="5230" y="4405"/>
                  </a:cubicBezTo>
                  <a:cubicBezTo>
                    <a:pt x="5173" y="4405"/>
                    <a:pt x="5136" y="4405"/>
                    <a:pt x="5079" y="4405"/>
                  </a:cubicBezTo>
                  <a:cubicBezTo>
                    <a:pt x="4626" y="4405"/>
                    <a:pt x="4248" y="4490"/>
                    <a:pt x="3890" y="4682"/>
                  </a:cubicBezTo>
                  <a:cubicBezTo>
                    <a:pt x="2964" y="5171"/>
                    <a:pt x="2473" y="6193"/>
                    <a:pt x="2285" y="6767"/>
                  </a:cubicBezTo>
                  <a:cubicBezTo>
                    <a:pt x="2228" y="6916"/>
                    <a:pt x="2171" y="7065"/>
                    <a:pt x="2134" y="7235"/>
                  </a:cubicBezTo>
                  <a:cubicBezTo>
                    <a:pt x="2039" y="7576"/>
                    <a:pt x="1964" y="7938"/>
                    <a:pt x="1907" y="8278"/>
                  </a:cubicBezTo>
                  <a:cubicBezTo>
                    <a:pt x="1794" y="8895"/>
                    <a:pt x="1662" y="9513"/>
                    <a:pt x="1397" y="10130"/>
                  </a:cubicBezTo>
                  <a:cubicBezTo>
                    <a:pt x="1397" y="10130"/>
                    <a:pt x="1397" y="10130"/>
                    <a:pt x="1397" y="10130"/>
                  </a:cubicBezTo>
                  <a:cubicBezTo>
                    <a:pt x="1265" y="10470"/>
                    <a:pt x="1076" y="10789"/>
                    <a:pt x="887" y="11109"/>
                  </a:cubicBezTo>
                  <a:cubicBezTo>
                    <a:pt x="699" y="11449"/>
                    <a:pt x="491" y="11790"/>
                    <a:pt x="340" y="12151"/>
                  </a:cubicBezTo>
                  <a:cubicBezTo>
                    <a:pt x="132" y="12683"/>
                    <a:pt x="19" y="13237"/>
                    <a:pt x="19" y="13811"/>
                  </a:cubicBezTo>
                  <a:cubicBezTo>
                    <a:pt x="19" y="14301"/>
                    <a:pt x="94" y="14811"/>
                    <a:pt x="283" y="15365"/>
                  </a:cubicBezTo>
                  <a:cubicBezTo>
                    <a:pt x="491" y="16067"/>
                    <a:pt x="831" y="16705"/>
                    <a:pt x="1152" y="17323"/>
                  </a:cubicBezTo>
                  <a:cubicBezTo>
                    <a:pt x="1473" y="17897"/>
                    <a:pt x="1831" y="18578"/>
                    <a:pt x="2247" y="19174"/>
                  </a:cubicBezTo>
                  <a:cubicBezTo>
                    <a:pt x="2719" y="19834"/>
                    <a:pt x="3191" y="20323"/>
                    <a:pt x="3720" y="20685"/>
                  </a:cubicBezTo>
                  <a:cubicBezTo>
                    <a:pt x="4154" y="21004"/>
                    <a:pt x="4607" y="21217"/>
                    <a:pt x="5098" y="21323"/>
                  </a:cubicBezTo>
                  <a:cubicBezTo>
                    <a:pt x="6476" y="21600"/>
                    <a:pt x="7873" y="21025"/>
                    <a:pt x="9346" y="20408"/>
                  </a:cubicBezTo>
                  <a:cubicBezTo>
                    <a:pt x="10290" y="20025"/>
                    <a:pt x="11291" y="19621"/>
                    <a:pt x="12329" y="19408"/>
                  </a:cubicBezTo>
                  <a:cubicBezTo>
                    <a:pt x="12537" y="19366"/>
                    <a:pt x="12745" y="19344"/>
                    <a:pt x="12934" y="19302"/>
                  </a:cubicBezTo>
                  <a:cubicBezTo>
                    <a:pt x="13349" y="19238"/>
                    <a:pt x="13783" y="19174"/>
                    <a:pt x="14199" y="19025"/>
                  </a:cubicBezTo>
                  <a:cubicBezTo>
                    <a:pt x="15124" y="18748"/>
                    <a:pt x="16011" y="18131"/>
                    <a:pt x="16748" y="17578"/>
                  </a:cubicBezTo>
                  <a:cubicBezTo>
                    <a:pt x="17994" y="16642"/>
                    <a:pt x="19032" y="15641"/>
                    <a:pt x="19844" y="14641"/>
                  </a:cubicBezTo>
                  <a:cubicBezTo>
                    <a:pt x="20788" y="13428"/>
                    <a:pt x="21355" y="12236"/>
                    <a:pt x="21506" y="11087"/>
                  </a:cubicBezTo>
                  <a:cubicBezTo>
                    <a:pt x="21581" y="10577"/>
                    <a:pt x="21581" y="10045"/>
                    <a:pt x="21487" y="9513"/>
                  </a:cubicBezTo>
                  <a:cubicBezTo>
                    <a:pt x="21411" y="9066"/>
                    <a:pt x="21279" y="8597"/>
                    <a:pt x="21071" y="8065"/>
                  </a:cubicBezTo>
                  <a:cubicBezTo>
                    <a:pt x="20883" y="7576"/>
                    <a:pt x="20656" y="7108"/>
                    <a:pt x="20429" y="6640"/>
                  </a:cubicBezTo>
                  <a:cubicBezTo>
                    <a:pt x="20222" y="6214"/>
                    <a:pt x="19995" y="5746"/>
                    <a:pt x="19825" y="5299"/>
                  </a:cubicBezTo>
                  <a:cubicBezTo>
                    <a:pt x="19769" y="5150"/>
                    <a:pt x="19712" y="5001"/>
                    <a:pt x="19655" y="4852"/>
                  </a:cubicBezTo>
                  <a:cubicBezTo>
                    <a:pt x="19523" y="4469"/>
                    <a:pt x="19410" y="4043"/>
                    <a:pt x="19297" y="3639"/>
                  </a:cubicBezTo>
                  <a:cubicBezTo>
                    <a:pt x="19145" y="3043"/>
                    <a:pt x="18976" y="2447"/>
                    <a:pt x="18730" y="1894"/>
                  </a:cubicBezTo>
                  <a:cubicBezTo>
                    <a:pt x="18503" y="1383"/>
                    <a:pt x="18220" y="979"/>
                    <a:pt x="17880" y="660"/>
                  </a:cubicBezTo>
                  <a:cubicBezTo>
                    <a:pt x="17503" y="319"/>
                    <a:pt x="17050" y="106"/>
                    <a:pt x="16559" y="21"/>
                  </a:cubicBezTo>
                  <a:cubicBezTo>
                    <a:pt x="16445" y="21"/>
                    <a:pt x="16332" y="0"/>
                    <a:pt x="16200" y="0"/>
                  </a:cubicBezTo>
                  <a:cubicBezTo>
                    <a:pt x="14784" y="0"/>
                    <a:pt x="13236" y="1064"/>
                    <a:pt x="11857" y="2128"/>
                  </a:cubicBezTo>
                  <a:close/>
                </a:path>
              </a:pathLst>
            </a:custGeom>
            <a:solidFill>
              <a:srgbClr val="BFBFBF">
                <a:alpha val="7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9042" name="Freeform 24"/>
            <p:cNvSpPr/>
            <p:nvPr/>
          </p:nvSpPr>
          <p:spPr>
            <a:xfrm flipH="1">
              <a:off x="1311446" y="1849099"/>
              <a:ext cx="1942200" cy="17119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64" h="21238" fill="norm" stroke="1" extrusionOk="0">
                  <a:moveTo>
                    <a:pt x="5093" y="21158"/>
                  </a:moveTo>
                  <a:cubicBezTo>
                    <a:pt x="4609" y="21038"/>
                    <a:pt x="4143" y="20838"/>
                    <a:pt x="3695" y="20537"/>
                  </a:cubicBezTo>
                  <a:cubicBezTo>
                    <a:pt x="3175" y="20157"/>
                    <a:pt x="2691" y="19676"/>
                    <a:pt x="2243" y="19015"/>
                  </a:cubicBezTo>
                  <a:cubicBezTo>
                    <a:pt x="1812" y="18433"/>
                    <a:pt x="1454" y="17752"/>
                    <a:pt x="1131" y="17171"/>
                  </a:cubicBezTo>
                  <a:cubicBezTo>
                    <a:pt x="809" y="16570"/>
                    <a:pt x="486" y="15929"/>
                    <a:pt x="253" y="15227"/>
                  </a:cubicBezTo>
                  <a:cubicBezTo>
                    <a:pt x="74" y="14686"/>
                    <a:pt x="2" y="14186"/>
                    <a:pt x="2" y="13685"/>
                  </a:cubicBezTo>
                  <a:cubicBezTo>
                    <a:pt x="-16" y="13124"/>
                    <a:pt x="109" y="12563"/>
                    <a:pt x="325" y="12042"/>
                  </a:cubicBezTo>
                  <a:cubicBezTo>
                    <a:pt x="468" y="11681"/>
                    <a:pt x="683" y="11340"/>
                    <a:pt x="862" y="11000"/>
                  </a:cubicBezTo>
                  <a:cubicBezTo>
                    <a:pt x="1060" y="10699"/>
                    <a:pt x="1239" y="10379"/>
                    <a:pt x="1382" y="10038"/>
                  </a:cubicBezTo>
                  <a:cubicBezTo>
                    <a:pt x="1382" y="10038"/>
                    <a:pt x="1382" y="10038"/>
                    <a:pt x="1382" y="10038"/>
                  </a:cubicBezTo>
                  <a:cubicBezTo>
                    <a:pt x="1651" y="9437"/>
                    <a:pt x="1777" y="8796"/>
                    <a:pt x="1884" y="8194"/>
                  </a:cubicBezTo>
                  <a:cubicBezTo>
                    <a:pt x="1956" y="7854"/>
                    <a:pt x="2027" y="7493"/>
                    <a:pt x="2117" y="7153"/>
                  </a:cubicBezTo>
                  <a:cubicBezTo>
                    <a:pt x="2153" y="6992"/>
                    <a:pt x="2207" y="6852"/>
                    <a:pt x="2261" y="6692"/>
                  </a:cubicBezTo>
                  <a:cubicBezTo>
                    <a:pt x="2476" y="6131"/>
                    <a:pt x="2960" y="5109"/>
                    <a:pt x="3892" y="4628"/>
                  </a:cubicBezTo>
                  <a:cubicBezTo>
                    <a:pt x="4286" y="4427"/>
                    <a:pt x="4716" y="4347"/>
                    <a:pt x="5218" y="4367"/>
                  </a:cubicBezTo>
                  <a:cubicBezTo>
                    <a:pt x="5487" y="4387"/>
                    <a:pt x="5774" y="4427"/>
                    <a:pt x="6025" y="4468"/>
                  </a:cubicBezTo>
                  <a:cubicBezTo>
                    <a:pt x="6401" y="4508"/>
                    <a:pt x="6796" y="4568"/>
                    <a:pt x="7190" y="4548"/>
                  </a:cubicBezTo>
                  <a:cubicBezTo>
                    <a:pt x="7925" y="4508"/>
                    <a:pt x="8732" y="4227"/>
                    <a:pt x="9646" y="3666"/>
                  </a:cubicBezTo>
                  <a:cubicBezTo>
                    <a:pt x="10399" y="3225"/>
                    <a:pt x="11134" y="2664"/>
                    <a:pt x="11851" y="2123"/>
                  </a:cubicBezTo>
                  <a:cubicBezTo>
                    <a:pt x="11868" y="2103"/>
                    <a:pt x="11868" y="2103"/>
                    <a:pt x="11868" y="2103"/>
                  </a:cubicBezTo>
                  <a:cubicBezTo>
                    <a:pt x="13338" y="961"/>
                    <a:pt x="15041" y="-161"/>
                    <a:pt x="16565" y="19"/>
                  </a:cubicBezTo>
                  <a:cubicBezTo>
                    <a:pt x="17049" y="99"/>
                    <a:pt x="17497" y="300"/>
                    <a:pt x="17891" y="661"/>
                  </a:cubicBezTo>
                  <a:cubicBezTo>
                    <a:pt x="18232" y="981"/>
                    <a:pt x="18519" y="1382"/>
                    <a:pt x="18734" y="1883"/>
                  </a:cubicBezTo>
                  <a:cubicBezTo>
                    <a:pt x="18985" y="2424"/>
                    <a:pt x="19146" y="3025"/>
                    <a:pt x="19307" y="3606"/>
                  </a:cubicBezTo>
                  <a:cubicBezTo>
                    <a:pt x="19415" y="4007"/>
                    <a:pt x="19523" y="4427"/>
                    <a:pt x="19666" y="4828"/>
                  </a:cubicBezTo>
                  <a:cubicBezTo>
                    <a:pt x="19702" y="4948"/>
                    <a:pt x="19756" y="5109"/>
                    <a:pt x="19827" y="5249"/>
                  </a:cubicBezTo>
                  <a:cubicBezTo>
                    <a:pt x="20007" y="5710"/>
                    <a:pt x="20222" y="6151"/>
                    <a:pt x="20437" y="6592"/>
                  </a:cubicBezTo>
                  <a:cubicBezTo>
                    <a:pt x="20652" y="7052"/>
                    <a:pt x="20885" y="7513"/>
                    <a:pt x="21082" y="7994"/>
                  </a:cubicBezTo>
                  <a:cubicBezTo>
                    <a:pt x="21279" y="8515"/>
                    <a:pt x="21423" y="8976"/>
                    <a:pt x="21494" y="9437"/>
                  </a:cubicBezTo>
                  <a:cubicBezTo>
                    <a:pt x="21584" y="9958"/>
                    <a:pt x="21584" y="10479"/>
                    <a:pt x="21512" y="11000"/>
                  </a:cubicBezTo>
                  <a:cubicBezTo>
                    <a:pt x="21351" y="12142"/>
                    <a:pt x="20777" y="13324"/>
                    <a:pt x="19827" y="14526"/>
                  </a:cubicBezTo>
                  <a:cubicBezTo>
                    <a:pt x="19415" y="15047"/>
                    <a:pt x="18931" y="15568"/>
                    <a:pt x="18375" y="16069"/>
                  </a:cubicBezTo>
                  <a:cubicBezTo>
                    <a:pt x="17873" y="16550"/>
                    <a:pt x="17336" y="17011"/>
                    <a:pt x="16744" y="17432"/>
                  </a:cubicBezTo>
                  <a:cubicBezTo>
                    <a:pt x="16009" y="17993"/>
                    <a:pt x="15131" y="18594"/>
                    <a:pt x="14199" y="18894"/>
                  </a:cubicBezTo>
                  <a:cubicBezTo>
                    <a:pt x="13769" y="19015"/>
                    <a:pt x="13356" y="19095"/>
                    <a:pt x="12944" y="19155"/>
                  </a:cubicBezTo>
                  <a:cubicBezTo>
                    <a:pt x="12729" y="19175"/>
                    <a:pt x="12532" y="19215"/>
                    <a:pt x="12335" y="19255"/>
                  </a:cubicBezTo>
                  <a:cubicBezTo>
                    <a:pt x="11277" y="19455"/>
                    <a:pt x="10291" y="19856"/>
                    <a:pt x="9341" y="20257"/>
                  </a:cubicBezTo>
                  <a:cubicBezTo>
                    <a:pt x="8140" y="20758"/>
                    <a:pt x="6993" y="21239"/>
                    <a:pt x="5864" y="21239"/>
                  </a:cubicBezTo>
                  <a:cubicBezTo>
                    <a:pt x="5595" y="21239"/>
                    <a:pt x="5344" y="21199"/>
                    <a:pt x="5093" y="21158"/>
                  </a:cubicBezTo>
                  <a:close/>
                  <a:moveTo>
                    <a:pt x="11868" y="2103"/>
                  </a:moveTo>
                  <a:cubicBezTo>
                    <a:pt x="11851" y="2123"/>
                    <a:pt x="11851" y="2123"/>
                    <a:pt x="11851" y="2123"/>
                  </a:cubicBezTo>
                  <a:cubicBezTo>
                    <a:pt x="11134" y="2664"/>
                    <a:pt x="10417" y="3225"/>
                    <a:pt x="9646" y="3686"/>
                  </a:cubicBezTo>
                  <a:cubicBezTo>
                    <a:pt x="8732" y="4227"/>
                    <a:pt x="7925" y="4508"/>
                    <a:pt x="7190" y="4548"/>
                  </a:cubicBezTo>
                  <a:cubicBezTo>
                    <a:pt x="6796" y="4568"/>
                    <a:pt x="6401" y="4508"/>
                    <a:pt x="6025" y="4468"/>
                  </a:cubicBezTo>
                  <a:cubicBezTo>
                    <a:pt x="5774" y="4427"/>
                    <a:pt x="5487" y="4387"/>
                    <a:pt x="5218" y="4387"/>
                  </a:cubicBezTo>
                  <a:cubicBezTo>
                    <a:pt x="4716" y="4367"/>
                    <a:pt x="4286" y="4448"/>
                    <a:pt x="3892" y="4648"/>
                  </a:cubicBezTo>
                  <a:cubicBezTo>
                    <a:pt x="2960" y="5109"/>
                    <a:pt x="2476" y="6131"/>
                    <a:pt x="2278" y="6692"/>
                  </a:cubicBezTo>
                  <a:cubicBezTo>
                    <a:pt x="2207" y="6852"/>
                    <a:pt x="2171" y="7012"/>
                    <a:pt x="2117" y="7153"/>
                  </a:cubicBezTo>
                  <a:cubicBezTo>
                    <a:pt x="2027" y="7513"/>
                    <a:pt x="1956" y="7854"/>
                    <a:pt x="1902" y="8194"/>
                  </a:cubicBezTo>
                  <a:cubicBezTo>
                    <a:pt x="1777" y="8816"/>
                    <a:pt x="1651" y="9437"/>
                    <a:pt x="1382" y="10038"/>
                  </a:cubicBezTo>
                  <a:cubicBezTo>
                    <a:pt x="1382" y="10038"/>
                    <a:pt x="1382" y="10038"/>
                    <a:pt x="1382" y="10038"/>
                  </a:cubicBezTo>
                  <a:cubicBezTo>
                    <a:pt x="1239" y="10379"/>
                    <a:pt x="1060" y="10699"/>
                    <a:pt x="880" y="11000"/>
                  </a:cubicBezTo>
                  <a:cubicBezTo>
                    <a:pt x="683" y="11340"/>
                    <a:pt x="486" y="11681"/>
                    <a:pt x="325" y="12042"/>
                  </a:cubicBezTo>
                  <a:cubicBezTo>
                    <a:pt x="109" y="12563"/>
                    <a:pt x="2" y="13124"/>
                    <a:pt x="2" y="13685"/>
                  </a:cubicBezTo>
                  <a:cubicBezTo>
                    <a:pt x="2" y="14186"/>
                    <a:pt x="92" y="14686"/>
                    <a:pt x="253" y="15227"/>
                  </a:cubicBezTo>
                  <a:cubicBezTo>
                    <a:pt x="486" y="15929"/>
                    <a:pt x="809" y="16570"/>
                    <a:pt x="1149" y="17171"/>
                  </a:cubicBezTo>
                  <a:cubicBezTo>
                    <a:pt x="1454" y="17752"/>
                    <a:pt x="1830" y="18413"/>
                    <a:pt x="2243" y="19015"/>
                  </a:cubicBezTo>
                  <a:cubicBezTo>
                    <a:pt x="2709" y="19656"/>
                    <a:pt x="3175" y="20157"/>
                    <a:pt x="3695" y="20517"/>
                  </a:cubicBezTo>
                  <a:cubicBezTo>
                    <a:pt x="4143" y="20838"/>
                    <a:pt x="4609" y="21038"/>
                    <a:pt x="5093" y="21138"/>
                  </a:cubicBezTo>
                  <a:cubicBezTo>
                    <a:pt x="6473" y="21439"/>
                    <a:pt x="7871" y="20858"/>
                    <a:pt x="9341" y="20257"/>
                  </a:cubicBezTo>
                  <a:cubicBezTo>
                    <a:pt x="10291" y="19856"/>
                    <a:pt x="11277" y="19455"/>
                    <a:pt x="12335" y="19255"/>
                  </a:cubicBezTo>
                  <a:cubicBezTo>
                    <a:pt x="12532" y="19215"/>
                    <a:pt x="12729" y="19175"/>
                    <a:pt x="12926" y="19135"/>
                  </a:cubicBezTo>
                  <a:cubicBezTo>
                    <a:pt x="13338" y="19075"/>
                    <a:pt x="13769" y="19015"/>
                    <a:pt x="14199" y="18874"/>
                  </a:cubicBezTo>
                  <a:cubicBezTo>
                    <a:pt x="15113" y="18594"/>
                    <a:pt x="15991" y="17993"/>
                    <a:pt x="16744" y="17432"/>
                  </a:cubicBezTo>
                  <a:cubicBezTo>
                    <a:pt x="17318" y="16991"/>
                    <a:pt x="17873" y="16530"/>
                    <a:pt x="18375" y="16069"/>
                  </a:cubicBezTo>
                  <a:cubicBezTo>
                    <a:pt x="18931" y="15568"/>
                    <a:pt x="19415" y="15027"/>
                    <a:pt x="19827" y="14506"/>
                  </a:cubicBezTo>
                  <a:cubicBezTo>
                    <a:pt x="20777" y="13324"/>
                    <a:pt x="21351" y="12142"/>
                    <a:pt x="21512" y="11000"/>
                  </a:cubicBezTo>
                  <a:cubicBezTo>
                    <a:pt x="21584" y="10479"/>
                    <a:pt x="21566" y="9958"/>
                    <a:pt x="21476" y="9437"/>
                  </a:cubicBezTo>
                  <a:cubicBezTo>
                    <a:pt x="21405" y="8976"/>
                    <a:pt x="21279" y="8515"/>
                    <a:pt x="21064" y="7994"/>
                  </a:cubicBezTo>
                  <a:cubicBezTo>
                    <a:pt x="20885" y="7533"/>
                    <a:pt x="20652" y="7052"/>
                    <a:pt x="20437" y="6592"/>
                  </a:cubicBezTo>
                  <a:cubicBezTo>
                    <a:pt x="20222" y="6151"/>
                    <a:pt x="20007" y="5710"/>
                    <a:pt x="19809" y="5249"/>
                  </a:cubicBezTo>
                  <a:cubicBezTo>
                    <a:pt x="19756" y="5109"/>
                    <a:pt x="19702" y="4968"/>
                    <a:pt x="19648" y="4828"/>
                  </a:cubicBezTo>
                  <a:cubicBezTo>
                    <a:pt x="19523" y="4427"/>
                    <a:pt x="19397" y="4007"/>
                    <a:pt x="19290" y="3606"/>
                  </a:cubicBezTo>
                  <a:cubicBezTo>
                    <a:pt x="19146" y="3025"/>
                    <a:pt x="18985" y="2424"/>
                    <a:pt x="18734" y="1883"/>
                  </a:cubicBezTo>
                  <a:cubicBezTo>
                    <a:pt x="18519" y="1382"/>
                    <a:pt x="18232" y="981"/>
                    <a:pt x="17891" y="661"/>
                  </a:cubicBezTo>
                  <a:cubicBezTo>
                    <a:pt x="17497" y="320"/>
                    <a:pt x="17049" y="99"/>
                    <a:pt x="16565" y="39"/>
                  </a:cubicBezTo>
                  <a:cubicBezTo>
                    <a:pt x="16439" y="19"/>
                    <a:pt x="16332" y="19"/>
                    <a:pt x="16206" y="19"/>
                  </a:cubicBezTo>
                  <a:cubicBezTo>
                    <a:pt x="14790" y="19"/>
                    <a:pt x="13231" y="1061"/>
                    <a:pt x="11868" y="2103"/>
                  </a:cubicBezTo>
                  <a:close/>
                </a:path>
              </a:pathLst>
            </a:custGeom>
            <a:solidFill>
              <a:srgbClr val="BFBFBF">
                <a:alpha val="7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9043" name="Freeform 25"/>
            <p:cNvSpPr/>
            <p:nvPr/>
          </p:nvSpPr>
          <p:spPr>
            <a:xfrm flipH="1">
              <a:off x="1275437" y="1820244"/>
              <a:ext cx="2046865" cy="18020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08" h="21278" fill="norm" stroke="1" extrusionOk="0">
                  <a:moveTo>
                    <a:pt x="5078" y="21201"/>
                  </a:moveTo>
                  <a:cubicBezTo>
                    <a:pt x="4588" y="21087"/>
                    <a:pt x="4132" y="20877"/>
                    <a:pt x="3676" y="20572"/>
                  </a:cubicBezTo>
                  <a:cubicBezTo>
                    <a:pt x="2511" y="19733"/>
                    <a:pt x="1784" y="18399"/>
                    <a:pt x="1143" y="17198"/>
                  </a:cubicBezTo>
                  <a:cubicBezTo>
                    <a:pt x="805" y="16607"/>
                    <a:pt x="484" y="15959"/>
                    <a:pt x="265" y="15253"/>
                  </a:cubicBezTo>
                  <a:cubicBezTo>
                    <a:pt x="-107" y="14090"/>
                    <a:pt x="-90" y="13042"/>
                    <a:pt x="332" y="12031"/>
                  </a:cubicBezTo>
                  <a:cubicBezTo>
                    <a:pt x="484" y="11688"/>
                    <a:pt x="687" y="11326"/>
                    <a:pt x="873" y="11002"/>
                  </a:cubicBezTo>
                  <a:cubicBezTo>
                    <a:pt x="1058" y="10678"/>
                    <a:pt x="1244" y="10373"/>
                    <a:pt x="1379" y="10029"/>
                  </a:cubicBezTo>
                  <a:cubicBezTo>
                    <a:pt x="1379" y="10029"/>
                    <a:pt x="1379" y="10029"/>
                    <a:pt x="1379" y="10029"/>
                  </a:cubicBezTo>
                  <a:cubicBezTo>
                    <a:pt x="1649" y="9438"/>
                    <a:pt x="1768" y="8809"/>
                    <a:pt x="1886" y="8199"/>
                  </a:cubicBezTo>
                  <a:cubicBezTo>
                    <a:pt x="1953" y="7856"/>
                    <a:pt x="2021" y="7513"/>
                    <a:pt x="2105" y="7170"/>
                  </a:cubicBezTo>
                  <a:cubicBezTo>
                    <a:pt x="2156" y="6998"/>
                    <a:pt x="2207" y="6846"/>
                    <a:pt x="2257" y="6693"/>
                  </a:cubicBezTo>
                  <a:cubicBezTo>
                    <a:pt x="2460" y="6121"/>
                    <a:pt x="2950" y="5111"/>
                    <a:pt x="3879" y="4634"/>
                  </a:cubicBezTo>
                  <a:cubicBezTo>
                    <a:pt x="4284" y="4425"/>
                    <a:pt x="4706" y="4348"/>
                    <a:pt x="5213" y="4367"/>
                  </a:cubicBezTo>
                  <a:cubicBezTo>
                    <a:pt x="5483" y="4386"/>
                    <a:pt x="5753" y="4425"/>
                    <a:pt x="6023" y="4463"/>
                  </a:cubicBezTo>
                  <a:cubicBezTo>
                    <a:pt x="6395" y="4520"/>
                    <a:pt x="6766" y="4558"/>
                    <a:pt x="7155" y="4558"/>
                  </a:cubicBezTo>
                  <a:cubicBezTo>
                    <a:pt x="7881" y="4520"/>
                    <a:pt x="8675" y="4234"/>
                    <a:pt x="9587" y="3681"/>
                  </a:cubicBezTo>
                  <a:cubicBezTo>
                    <a:pt x="10330" y="3243"/>
                    <a:pt x="11039" y="2671"/>
                    <a:pt x="11749" y="2137"/>
                  </a:cubicBezTo>
                  <a:cubicBezTo>
                    <a:pt x="11765" y="2118"/>
                    <a:pt x="11765" y="2118"/>
                    <a:pt x="11765" y="2118"/>
                  </a:cubicBezTo>
                  <a:cubicBezTo>
                    <a:pt x="13235" y="974"/>
                    <a:pt x="14940" y="-170"/>
                    <a:pt x="16443" y="21"/>
                  </a:cubicBezTo>
                  <a:cubicBezTo>
                    <a:pt x="17355" y="154"/>
                    <a:pt x="18132" y="821"/>
                    <a:pt x="18605" y="1889"/>
                  </a:cubicBezTo>
                  <a:cubicBezTo>
                    <a:pt x="18858" y="2442"/>
                    <a:pt x="19010" y="3033"/>
                    <a:pt x="19162" y="3624"/>
                  </a:cubicBezTo>
                  <a:cubicBezTo>
                    <a:pt x="19281" y="4024"/>
                    <a:pt x="19382" y="4444"/>
                    <a:pt x="19517" y="4825"/>
                  </a:cubicBezTo>
                  <a:cubicBezTo>
                    <a:pt x="19568" y="4977"/>
                    <a:pt x="19618" y="5111"/>
                    <a:pt x="19686" y="5263"/>
                  </a:cubicBezTo>
                  <a:cubicBezTo>
                    <a:pt x="19855" y="5721"/>
                    <a:pt x="20074" y="6159"/>
                    <a:pt x="20277" y="6598"/>
                  </a:cubicBezTo>
                  <a:cubicBezTo>
                    <a:pt x="20497" y="7055"/>
                    <a:pt x="20733" y="7532"/>
                    <a:pt x="20919" y="8009"/>
                  </a:cubicBezTo>
                  <a:cubicBezTo>
                    <a:pt x="21358" y="9133"/>
                    <a:pt x="21493" y="10049"/>
                    <a:pt x="21358" y="11021"/>
                  </a:cubicBezTo>
                  <a:cubicBezTo>
                    <a:pt x="20953" y="13823"/>
                    <a:pt x="18217" y="16264"/>
                    <a:pt x="16612" y="17484"/>
                  </a:cubicBezTo>
                  <a:cubicBezTo>
                    <a:pt x="15886" y="18037"/>
                    <a:pt x="15025" y="18628"/>
                    <a:pt x="14096" y="18933"/>
                  </a:cubicBezTo>
                  <a:cubicBezTo>
                    <a:pt x="13674" y="19066"/>
                    <a:pt x="13252" y="19123"/>
                    <a:pt x="12846" y="19199"/>
                  </a:cubicBezTo>
                  <a:cubicBezTo>
                    <a:pt x="12660" y="19219"/>
                    <a:pt x="12458" y="19257"/>
                    <a:pt x="12255" y="19295"/>
                  </a:cubicBezTo>
                  <a:cubicBezTo>
                    <a:pt x="11208" y="19504"/>
                    <a:pt x="10245" y="19905"/>
                    <a:pt x="9300" y="20305"/>
                  </a:cubicBezTo>
                  <a:cubicBezTo>
                    <a:pt x="8101" y="20801"/>
                    <a:pt x="6952" y="21277"/>
                    <a:pt x="5838" y="21277"/>
                  </a:cubicBezTo>
                  <a:cubicBezTo>
                    <a:pt x="5584" y="21277"/>
                    <a:pt x="5331" y="21239"/>
                    <a:pt x="5078" y="21201"/>
                  </a:cubicBezTo>
                  <a:close/>
                  <a:moveTo>
                    <a:pt x="11799" y="2156"/>
                  </a:moveTo>
                  <a:cubicBezTo>
                    <a:pt x="11765" y="2175"/>
                    <a:pt x="11765" y="2175"/>
                    <a:pt x="11765" y="2175"/>
                  </a:cubicBezTo>
                  <a:cubicBezTo>
                    <a:pt x="11073" y="2728"/>
                    <a:pt x="10347" y="3281"/>
                    <a:pt x="9604" y="3738"/>
                  </a:cubicBezTo>
                  <a:cubicBezTo>
                    <a:pt x="8692" y="4291"/>
                    <a:pt x="7898" y="4577"/>
                    <a:pt x="7172" y="4615"/>
                  </a:cubicBezTo>
                  <a:cubicBezTo>
                    <a:pt x="6766" y="4634"/>
                    <a:pt x="6378" y="4577"/>
                    <a:pt x="6007" y="4520"/>
                  </a:cubicBezTo>
                  <a:cubicBezTo>
                    <a:pt x="5753" y="4482"/>
                    <a:pt x="5483" y="4444"/>
                    <a:pt x="5213" y="4425"/>
                  </a:cubicBezTo>
                  <a:cubicBezTo>
                    <a:pt x="4706" y="4405"/>
                    <a:pt x="4284" y="4482"/>
                    <a:pt x="3912" y="4691"/>
                  </a:cubicBezTo>
                  <a:cubicBezTo>
                    <a:pt x="2984" y="5149"/>
                    <a:pt x="2511" y="6159"/>
                    <a:pt x="2308" y="6712"/>
                  </a:cubicBezTo>
                  <a:cubicBezTo>
                    <a:pt x="2257" y="6865"/>
                    <a:pt x="2207" y="7017"/>
                    <a:pt x="2156" y="7170"/>
                  </a:cubicBezTo>
                  <a:cubicBezTo>
                    <a:pt x="2072" y="7532"/>
                    <a:pt x="2004" y="7875"/>
                    <a:pt x="1936" y="8218"/>
                  </a:cubicBezTo>
                  <a:cubicBezTo>
                    <a:pt x="1818" y="8828"/>
                    <a:pt x="1700" y="9458"/>
                    <a:pt x="1430" y="10068"/>
                  </a:cubicBezTo>
                  <a:cubicBezTo>
                    <a:pt x="1430" y="10068"/>
                    <a:pt x="1430" y="10068"/>
                    <a:pt x="1430" y="10068"/>
                  </a:cubicBezTo>
                  <a:cubicBezTo>
                    <a:pt x="1278" y="10392"/>
                    <a:pt x="1092" y="10716"/>
                    <a:pt x="923" y="11040"/>
                  </a:cubicBezTo>
                  <a:cubicBezTo>
                    <a:pt x="721" y="11364"/>
                    <a:pt x="518" y="11707"/>
                    <a:pt x="383" y="12050"/>
                  </a:cubicBezTo>
                  <a:cubicBezTo>
                    <a:pt x="-39" y="13042"/>
                    <a:pt x="-56" y="14090"/>
                    <a:pt x="315" y="15234"/>
                  </a:cubicBezTo>
                  <a:cubicBezTo>
                    <a:pt x="535" y="15920"/>
                    <a:pt x="856" y="16569"/>
                    <a:pt x="1177" y="17160"/>
                  </a:cubicBezTo>
                  <a:cubicBezTo>
                    <a:pt x="1852" y="18418"/>
                    <a:pt x="2544" y="19695"/>
                    <a:pt x="3710" y="20515"/>
                  </a:cubicBezTo>
                  <a:cubicBezTo>
                    <a:pt x="4149" y="20839"/>
                    <a:pt x="4605" y="21030"/>
                    <a:pt x="5078" y="21125"/>
                  </a:cubicBezTo>
                  <a:cubicBezTo>
                    <a:pt x="6446" y="21430"/>
                    <a:pt x="7814" y="20858"/>
                    <a:pt x="9283" y="20248"/>
                  </a:cubicBezTo>
                  <a:cubicBezTo>
                    <a:pt x="10229" y="19848"/>
                    <a:pt x="11208" y="19428"/>
                    <a:pt x="12238" y="19238"/>
                  </a:cubicBezTo>
                  <a:cubicBezTo>
                    <a:pt x="12441" y="19199"/>
                    <a:pt x="12644" y="19161"/>
                    <a:pt x="12846" y="19123"/>
                  </a:cubicBezTo>
                  <a:cubicBezTo>
                    <a:pt x="13252" y="19066"/>
                    <a:pt x="13674" y="19009"/>
                    <a:pt x="14079" y="18875"/>
                  </a:cubicBezTo>
                  <a:cubicBezTo>
                    <a:pt x="14991" y="18570"/>
                    <a:pt x="15869" y="17979"/>
                    <a:pt x="16595" y="17426"/>
                  </a:cubicBezTo>
                  <a:cubicBezTo>
                    <a:pt x="18183" y="16225"/>
                    <a:pt x="20902" y="13804"/>
                    <a:pt x="21307" y="11002"/>
                  </a:cubicBezTo>
                  <a:cubicBezTo>
                    <a:pt x="21442" y="10049"/>
                    <a:pt x="21307" y="9133"/>
                    <a:pt x="20868" y="8028"/>
                  </a:cubicBezTo>
                  <a:cubicBezTo>
                    <a:pt x="20682" y="7551"/>
                    <a:pt x="20463" y="7074"/>
                    <a:pt x="20243" y="6617"/>
                  </a:cubicBezTo>
                  <a:cubicBezTo>
                    <a:pt x="20024" y="6178"/>
                    <a:pt x="19821" y="5740"/>
                    <a:pt x="19635" y="5282"/>
                  </a:cubicBezTo>
                  <a:cubicBezTo>
                    <a:pt x="19568" y="5130"/>
                    <a:pt x="19517" y="4996"/>
                    <a:pt x="19466" y="4863"/>
                  </a:cubicBezTo>
                  <a:cubicBezTo>
                    <a:pt x="19331" y="4463"/>
                    <a:pt x="19230" y="4043"/>
                    <a:pt x="19112" y="3643"/>
                  </a:cubicBezTo>
                  <a:cubicBezTo>
                    <a:pt x="18960" y="3071"/>
                    <a:pt x="18808" y="2461"/>
                    <a:pt x="18571" y="1927"/>
                  </a:cubicBezTo>
                  <a:cubicBezTo>
                    <a:pt x="18098" y="859"/>
                    <a:pt x="17339" y="211"/>
                    <a:pt x="16427" y="78"/>
                  </a:cubicBezTo>
                  <a:cubicBezTo>
                    <a:pt x="16308" y="78"/>
                    <a:pt x="16190" y="59"/>
                    <a:pt x="16089" y="59"/>
                  </a:cubicBezTo>
                  <a:cubicBezTo>
                    <a:pt x="14687" y="59"/>
                    <a:pt x="13133" y="1107"/>
                    <a:pt x="11799" y="2156"/>
                  </a:cubicBezTo>
                  <a:close/>
                </a:path>
              </a:pathLst>
            </a:custGeom>
            <a:solidFill>
              <a:srgbClr val="BFBFBF">
                <a:alpha val="7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9044" name="Freeform 26"/>
            <p:cNvSpPr/>
            <p:nvPr/>
          </p:nvSpPr>
          <p:spPr>
            <a:xfrm flipH="1">
              <a:off x="1245044" y="1795593"/>
              <a:ext cx="2140946" cy="188276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86" h="21403" fill="norm" stroke="1" extrusionOk="0">
                  <a:moveTo>
                    <a:pt x="5074" y="21329"/>
                  </a:moveTo>
                  <a:cubicBezTo>
                    <a:pt x="4588" y="21219"/>
                    <a:pt x="4134" y="21017"/>
                    <a:pt x="3697" y="20705"/>
                  </a:cubicBezTo>
                  <a:cubicBezTo>
                    <a:pt x="3697" y="20687"/>
                    <a:pt x="3697" y="20687"/>
                    <a:pt x="3697" y="20687"/>
                  </a:cubicBezTo>
                  <a:cubicBezTo>
                    <a:pt x="3697" y="20705"/>
                    <a:pt x="3697" y="20705"/>
                    <a:pt x="3697" y="20705"/>
                  </a:cubicBezTo>
                  <a:cubicBezTo>
                    <a:pt x="3178" y="20320"/>
                    <a:pt x="2692" y="19824"/>
                    <a:pt x="2238" y="19164"/>
                  </a:cubicBezTo>
                  <a:cubicBezTo>
                    <a:pt x="1817" y="18576"/>
                    <a:pt x="1461" y="17897"/>
                    <a:pt x="1137" y="17310"/>
                  </a:cubicBezTo>
                  <a:cubicBezTo>
                    <a:pt x="731" y="16558"/>
                    <a:pt x="326" y="15732"/>
                    <a:pt x="132" y="14869"/>
                  </a:cubicBezTo>
                  <a:cubicBezTo>
                    <a:pt x="-95" y="13897"/>
                    <a:pt x="-30" y="12979"/>
                    <a:pt x="326" y="12117"/>
                  </a:cubicBezTo>
                  <a:cubicBezTo>
                    <a:pt x="488" y="11750"/>
                    <a:pt x="683" y="11401"/>
                    <a:pt x="877" y="11071"/>
                  </a:cubicBezTo>
                  <a:cubicBezTo>
                    <a:pt x="1055" y="10759"/>
                    <a:pt x="1250" y="10428"/>
                    <a:pt x="1396" y="10098"/>
                  </a:cubicBezTo>
                  <a:cubicBezTo>
                    <a:pt x="1655" y="9492"/>
                    <a:pt x="1785" y="8850"/>
                    <a:pt x="1898" y="8244"/>
                  </a:cubicBezTo>
                  <a:cubicBezTo>
                    <a:pt x="1963" y="7896"/>
                    <a:pt x="2028" y="7547"/>
                    <a:pt x="2125" y="7198"/>
                  </a:cubicBezTo>
                  <a:cubicBezTo>
                    <a:pt x="2271" y="6666"/>
                    <a:pt x="2481" y="6152"/>
                    <a:pt x="2757" y="5749"/>
                  </a:cubicBezTo>
                  <a:cubicBezTo>
                    <a:pt x="3081" y="5253"/>
                    <a:pt x="3470" y="4886"/>
                    <a:pt x="3907" y="4666"/>
                  </a:cubicBezTo>
                  <a:cubicBezTo>
                    <a:pt x="4231" y="4501"/>
                    <a:pt x="4588" y="4409"/>
                    <a:pt x="4977" y="4409"/>
                  </a:cubicBezTo>
                  <a:cubicBezTo>
                    <a:pt x="5333" y="4391"/>
                    <a:pt x="5690" y="4446"/>
                    <a:pt x="6030" y="4501"/>
                  </a:cubicBezTo>
                  <a:cubicBezTo>
                    <a:pt x="6419" y="4556"/>
                    <a:pt x="6808" y="4611"/>
                    <a:pt x="7197" y="4592"/>
                  </a:cubicBezTo>
                  <a:cubicBezTo>
                    <a:pt x="7894" y="4556"/>
                    <a:pt x="8671" y="4299"/>
                    <a:pt x="9546" y="3767"/>
                  </a:cubicBezTo>
                  <a:cubicBezTo>
                    <a:pt x="10324" y="3308"/>
                    <a:pt x="11070" y="2721"/>
                    <a:pt x="11799" y="2152"/>
                  </a:cubicBezTo>
                  <a:cubicBezTo>
                    <a:pt x="11831" y="2115"/>
                    <a:pt x="11831" y="2115"/>
                    <a:pt x="11831" y="2115"/>
                  </a:cubicBezTo>
                  <a:cubicBezTo>
                    <a:pt x="13306" y="977"/>
                    <a:pt x="15007" y="-179"/>
                    <a:pt x="16514" y="23"/>
                  </a:cubicBezTo>
                  <a:cubicBezTo>
                    <a:pt x="17016" y="96"/>
                    <a:pt x="17454" y="298"/>
                    <a:pt x="17843" y="665"/>
                  </a:cubicBezTo>
                  <a:cubicBezTo>
                    <a:pt x="18183" y="977"/>
                    <a:pt x="18459" y="1399"/>
                    <a:pt x="18685" y="1895"/>
                  </a:cubicBezTo>
                  <a:cubicBezTo>
                    <a:pt x="18929" y="2445"/>
                    <a:pt x="19091" y="3051"/>
                    <a:pt x="19236" y="3638"/>
                  </a:cubicBezTo>
                  <a:cubicBezTo>
                    <a:pt x="19350" y="4042"/>
                    <a:pt x="19463" y="4464"/>
                    <a:pt x="19593" y="4849"/>
                  </a:cubicBezTo>
                  <a:cubicBezTo>
                    <a:pt x="19804" y="5473"/>
                    <a:pt x="20095" y="6061"/>
                    <a:pt x="20371" y="6629"/>
                  </a:cubicBezTo>
                  <a:cubicBezTo>
                    <a:pt x="20679" y="7309"/>
                    <a:pt x="21019" y="8006"/>
                    <a:pt x="21230" y="8740"/>
                  </a:cubicBezTo>
                  <a:cubicBezTo>
                    <a:pt x="21359" y="9125"/>
                    <a:pt x="21424" y="9492"/>
                    <a:pt x="21456" y="9859"/>
                  </a:cubicBezTo>
                  <a:cubicBezTo>
                    <a:pt x="21505" y="10263"/>
                    <a:pt x="21489" y="10667"/>
                    <a:pt x="21440" y="11071"/>
                  </a:cubicBezTo>
                  <a:cubicBezTo>
                    <a:pt x="21278" y="12227"/>
                    <a:pt x="20711" y="13420"/>
                    <a:pt x="19755" y="14631"/>
                  </a:cubicBezTo>
                  <a:cubicBezTo>
                    <a:pt x="19350" y="15163"/>
                    <a:pt x="18864" y="15677"/>
                    <a:pt x="18313" y="16209"/>
                  </a:cubicBezTo>
                  <a:cubicBezTo>
                    <a:pt x="17810" y="16668"/>
                    <a:pt x="17260" y="17145"/>
                    <a:pt x="16676" y="17585"/>
                  </a:cubicBezTo>
                  <a:cubicBezTo>
                    <a:pt x="15947" y="18136"/>
                    <a:pt x="15072" y="18742"/>
                    <a:pt x="14165" y="19035"/>
                  </a:cubicBezTo>
                  <a:cubicBezTo>
                    <a:pt x="13743" y="19164"/>
                    <a:pt x="13322" y="19237"/>
                    <a:pt x="12901" y="19311"/>
                  </a:cubicBezTo>
                  <a:cubicBezTo>
                    <a:pt x="12706" y="19329"/>
                    <a:pt x="12512" y="19366"/>
                    <a:pt x="12301" y="19402"/>
                  </a:cubicBezTo>
                  <a:cubicBezTo>
                    <a:pt x="11264" y="19604"/>
                    <a:pt x="10276" y="20026"/>
                    <a:pt x="9320" y="20430"/>
                  </a:cubicBezTo>
                  <a:cubicBezTo>
                    <a:pt x="8331" y="20834"/>
                    <a:pt x="7391" y="21237"/>
                    <a:pt x="6468" y="21366"/>
                  </a:cubicBezTo>
                  <a:cubicBezTo>
                    <a:pt x="6257" y="21384"/>
                    <a:pt x="6046" y="21403"/>
                    <a:pt x="5852" y="21403"/>
                  </a:cubicBezTo>
                  <a:cubicBezTo>
                    <a:pt x="5576" y="21403"/>
                    <a:pt x="5317" y="21384"/>
                    <a:pt x="5074" y="21329"/>
                  </a:cubicBezTo>
                  <a:close/>
                  <a:moveTo>
                    <a:pt x="11847" y="2133"/>
                  </a:moveTo>
                  <a:cubicBezTo>
                    <a:pt x="11799" y="2152"/>
                    <a:pt x="11799" y="2152"/>
                    <a:pt x="11799" y="2152"/>
                  </a:cubicBezTo>
                  <a:cubicBezTo>
                    <a:pt x="11070" y="2721"/>
                    <a:pt x="10324" y="3308"/>
                    <a:pt x="9546" y="3767"/>
                  </a:cubicBezTo>
                  <a:cubicBezTo>
                    <a:pt x="8671" y="4299"/>
                    <a:pt x="7910" y="4574"/>
                    <a:pt x="7197" y="4592"/>
                  </a:cubicBezTo>
                  <a:cubicBezTo>
                    <a:pt x="6808" y="4611"/>
                    <a:pt x="6419" y="4556"/>
                    <a:pt x="6030" y="4501"/>
                  </a:cubicBezTo>
                  <a:cubicBezTo>
                    <a:pt x="5706" y="4464"/>
                    <a:pt x="5382" y="4409"/>
                    <a:pt x="5042" y="4409"/>
                  </a:cubicBezTo>
                  <a:cubicBezTo>
                    <a:pt x="5025" y="4409"/>
                    <a:pt x="5009" y="4409"/>
                    <a:pt x="4977" y="4409"/>
                  </a:cubicBezTo>
                  <a:cubicBezTo>
                    <a:pt x="4588" y="4427"/>
                    <a:pt x="4231" y="4501"/>
                    <a:pt x="3907" y="4666"/>
                  </a:cubicBezTo>
                  <a:cubicBezTo>
                    <a:pt x="3470" y="4886"/>
                    <a:pt x="3081" y="5253"/>
                    <a:pt x="2757" y="5749"/>
                  </a:cubicBezTo>
                  <a:cubicBezTo>
                    <a:pt x="2498" y="6171"/>
                    <a:pt x="2271" y="6666"/>
                    <a:pt x="2125" y="7198"/>
                  </a:cubicBezTo>
                  <a:cubicBezTo>
                    <a:pt x="2044" y="7547"/>
                    <a:pt x="1963" y="7896"/>
                    <a:pt x="1898" y="8244"/>
                  </a:cubicBezTo>
                  <a:cubicBezTo>
                    <a:pt x="1785" y="8850"/>
                    <a:pt x="1655" y="9492"/>
                    <a:pt x="1396" y="10098"/>
                  </a:cubicBezTo>
                  <a:cubicBezTo>
                    <a:pt x="1250" y="10428"/>
                    <a:pt x="1055" y="10759"/>
                    <a:pt x="877" y="11071"/>
                  </a:cubicBezTo>
                  <a:cubicBezTo>
                    <a:pt x="683" y="11401"/>
                    <a:pt x="488" y="11768"/>
                    <a:pt x="343" y="12117"/>
                  </a:cubicBezTo>
                  <a:cubicBezTo>
                    <a:pt x="-30" y="12979"/>
                    <a:pt x="-95" y="13897"/>
                    <a:pt x="132" y="14869"/>
                  </a:cubicBezTo>
                  <a:cubicBezTo>
                    <a:pt x="343" y="15732"/>
                    <a:pt x="748" y="16558"/>
                    <a:pt x="1153" y="17292"/>
                  </a:cubicBezTo>
                  <a:cubicBezTo>
                    <a:pt x="1461" y="17897"/>
                    <a:pt x="1833" y="18558"/>
                    <a:pt x="2238" y="19164"/>
                  </a:cubicBezTo>
                  <a:cubicBezTo>
                    <a:pt x="2708" y="19824"/>
                    <a:pt x="3178" y="20320"/>
                    <a:pt x="3697" y="20687"/>
                  </a:cubicBezTo>
                  <a:cubicBezTo>
                    <a:pt x="4134" y="20999"/>
                    <a:pt x="4588" y="21219"/>
                    <a:pt x="5074" y="21311"/>
                  </a:cubicBezTo>
                  <a:cubicBezTo>
                    <a:pt x="5512" y="21403"/>
                    <a:pt x="5965" y="21421"/>
                    <a:pt x="6468" y="21348"/>
                  </a:cubicBezTo>
                  <a:cubicBezTo>
                    <a:pt x="7391" y="21219"/>
                    <a:pt x="8331" y="20834"/>
                    <a:pt x="9320" y="20412"/>
                  </a:cubicBezTo>
                  <a:cubicBezTo>
                    <a:pt x="10276" y="20008"/>
                    <a:pt x="11264" y="19604"/>
                    <a:pt x="12301" y="19402"/>
                  </a:cubicBezTo>
                  <a:cubicBezTo>
                    <a:pt x="12512" y="19366"/>
                    <a:pt x="12706" y="19329"/>
                    <a:pt x="12901" y="19292"/>
                  </a:cubicBezTo>
                  <a:cubicBezTo>
                    <a:pt x="13322" y="19237"/>
                    <a:pt x="13743" y="19164"/>
                    <a:pt x="14148" y="19035"/>
                  </a:cubicBezTo>
                  <a:cubicBezTo>
                    <a:pt x="15072" y="18742"/>
                    <a:pt x="15947" y="18136"/>
                    <a:pt x="16676" y="17585"/>
                  </a:cubicBezTo>
                  <a:cubicBezTo>
                    <a:pt x="17260" y="17127"/>
                    <a:pt x="17810" y="16668"/>
                    <a:pt x="18313" y="16191"/>
                  </a:cubicBezTo>
                  <a:cubicBezTo>
                    <a:pt x="18864" y="15677"/>
                    <a:pt x="19350" y="15145"/>
                    <a:pt x="19755" y="14631"/>
                  </a:cubicBezTo>
                  <a:cubicBezTo>
                    <a:pt x="20711" y="13420"/>
                    <a:pt x="21262" y="12227"/>
                    <a:pt x="21424" y="11071"/>
                  </a:cubicBezTo>
                  <a:cubicBezTo>
                    <a:pt x="21489" y="10667"/>
                    <a:pt x="21489" y="10263"/>
                    <a:pt x="21456" y="9859"/>
                  </a:cubicBezTo>
                  <a:cubicBezTo>
                    <a:pt x="21424" y="9492"/>
                    <a:pt x="21343" y="9125"/>
                    <a:pt x="21230" y="8740"/>
                  </a:cubicBezTo>
                  <a:cubicBezTo>
                    <a:pt x="21019" y="8006"/>
                    <a:pt x="20679" y="7309"/>
                    <a:pt x="20355" y="6629"/>
                  </a:cubicBezTo>
                  <a:cubicBezTo>
                    <a:pt x="20079" y="6061"/>
                    <a:pt x="19804" y="5473"/>
                    <a:pt x="19593" y="4868"/>
                  </a:cubicBezTo>
                  <a:cubicBezTo>
                    <a:pt x="19447" y="4464"/>
                    <a:pt x="19350" y="4042"/>
                    <a:pt x="19236" y="3638"/>
                  </a:cubicBezTo>
                  <a:cubicBezTo>
                    <a:pt x="19074" y="3051"/>
                    <a:pt x="18912" y="2445"/>
                    <a:pt x="18685" y="1895"/>
                  </a:cubicBezTo>
                  <a:cubicBezTo>
                    <a:pt x="18459" y="1399"/>
                    <a:pt x="18183" y="977"/>
                    <a:pt x="17843" y="665"/>
                  </a:cubicBezTo>
                  <a:cubicBezTo>
                    <a:pt x="17454" y="316"/>
                    <a:pt x="17016" y="96"/>
                    <a:pt x="16514" y="23"/>
                  </a:cubicBezTo>
                  <a:cubicBezTo>
                    <a:pt x="16401" y="23"/>
                    <a:pt x="16287" y="5"/>
                    <a:pt x="16158" y="5"/>
                  </a:cubicBezTo>
                  <a:cubicBezTo>
                    <a:pt x="14748" y="5"/>
                    <a:pt x="13192" y="1069"/>
                    <a:pt x="11847" y="2133"/>
                  </a:cubicBezTo>
                  <a:close/>
                </a:path>
              </a:pathLst>
            </a:custGeom>
            <a:solidFill>
              <a:srgbClr val="BFBFBF">
                <a:alpha val="7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9045" name="Freeform 27"/>
            <p:cNvSpPr/>
            <p:nvPr/>
          </p:nvSpPr>
          <p:spPr>
            <a:xfrm flipH="1">
              <a:off x="1223505" y="1753863"/>
              <a:ext cx="2203103" cy="193598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94" h="21582" fill="norm" stroke="1" extrusionOk="0">
                  <a:moveTo>
                    <a:pt x="5311" y="21492"/>
                  </a:moveTo>
                  <a:cubicBezTo>
                    <a:pt x="4760" y="21384"/>
                    <a:pt x="4256" y="21168"/>
                    <a:pt x="3783" y="20826"/>
                  </a:cubicBezTo>
                  <a:cubicBezTo>
                    <a:pt x="2554" y="19980"/>
                    <a:pt x="1751" y="18612"/>
                    <a:pt x="1105" y="17406"/>
                  </a:cubicBezTo>
                  <a:cubicBezTo>
                    <a:pt x="932" y="17064"/>
                    <a:pt x="774" y="16776"/>
                    <a:pt x="664" y="16506"/>
                  </a:cubicBezTo>
                  <a:cubicBezTo>
                    <a:pt x="317" y="15714"/>
                    <a:pt x="112" y="15012"/>
                    <a:pt x="34" y="14328"/>
                  </a:cubicBezTo>
                  <a:cubicBezTo>
                    <a:pt x="-61" y="13500"/>
                    <a:pt x="49" y="12744"/>
                    <a:pt x="333" y="12024"/>
                  </a:cubicBezTo>
                  <a:cubicBezTo>
                    <a:pt x="506" y="11628"/>
                    <a:pt x="727" y="11232"/>
                    <a:pt x="932" y="10890"/>
                  </a:cubicBezTo>
                  <a:cubicBezTo>
                    <a:pt x="995" y="10800"/>
                    <a:pt x="1058" y="10692"/>
                    <a:pt x="1105" y="10602"/>
                  </a:cubicBezTo>
                  <a:cubicBezTo>
                    <a:pt x="1247" y="10404"/>
                    <a:pt x="1373" y="10188"/>
                    <a:pt x="1483" y="9972"/>
                  </a:cubicBezTo>
                  <a:cubicBezTo>
                    <a:pt x="1767" y="9360"/>
                    <a:pt x="1877" y="8694"/>
                    <a:pt x="1987" y="8064"/>
                  </a:cubicBezTo>
                  <a:cubicBezTo>
                    <a:pt x="2034" y="7740"/>
                    <a:pt x="2097" y="7416"/>
                    <a:pt x="2176" y="7092"/>
                  </a:cubicBezTo>
                  <a:cubicBezTo>
                    <a:pt x="2271" y="6660"/>
                    <a:pt x="2428" y="6246"/>
                    <a:pt x="2602" y="5868"/>
                  </a:cubicBezTo>
                  <a:cubicBezTo>
                    <a:pt x="2822" y="5454"/>
                    <a:pt x="3074" y="5112"/>
                    <a:pt x="3358" y="4860"/>
                  </a:cubicBezTo>
                  <a:cubicBezTo>
                    <a:pt x="3500" y="4716"/>
                    <a:pt x="3641" y="4626"/>
                    <a:pt x="3783" y="4536"/>
                  </a:cubicBezTo>
                  <a:cubicBezTo>
                    <a:pt x="4461" y="4140"/>
                    <a:pt x="5091" y="4194"/>
                    <a:pt x="5768" y="4248"/>
                  </a:cubicBezTo>
                  <a:cubicBezTo>
                    <a:pt x="6131" y="4284"/>
                    <a:pt x="6509" y="4320"/>
                    <a:pt x="6887" y="4266"/>
                  </a:cubicBezTo>
                  <a:cubicBezTo>
                    <a:pt x="7123" y="4248"/>
                    <a:pt x="7375" y="4194"/>
                    <a:pt x="7612" y="4140"/>
                  </a:cubicBezTo>
                  <a:cubicBezTo>
                    <a:pt x="7643" y="4122"/>
                    <a:pt x="7675" y="4122"/>
                    <a:pt x="7722" y="4104"/>
                  </a:cubicBezTo>
                  <a:cubicBezTo>
                    <a:pt x="7879" y="4068"/>
                    <a:pt x="8053" y="4032"/>
                    <a:pt x="8226" y="3978"/>
                  </a:cubicBezTo>
                  <a:cubicBezTo>
                    <a:pt x="8762" y="3816"/>
                    <a:pt x="9329" y="3492"/>
                    <a:pt x="10006" y="2970"/>
                  </a:cubicBezTo>
                  <a:cubicBezTo>
                    <a:pt x="10258" y="2772"/>
                    <a:pt x="10495" y="2574"/>
                    <a:pt x="10731" y="2376"/>
                  </a:cubicBezTo>
                  <a:cubicBezTo>
                    <a:pt x="11030" y="2142"/>
                    <a:pt x="11330" y="1890"/>
                    <a:pt x="11645" y="1656"/>
                  </a:cubicBezTo>
                  <a:cubicBezTo>
                    <a:pt x="12275" y="1188"/>
                    <a:pt x="13000" y="774"/>
                    <a:pt x="13677" y="486"/>
                  </a:cubicBezTo>
                  <a:cubicBezTo>
                    <a:pt x="14150" y="288"/>
                    <a:pt x="14591" y="162"/>
                    <a:pt x="15048" y="90"/>
                  </a:cubicBezTo>
                  <a:cubicBezTo>
                    <a:pt x="15395" y="18"/>
                    <a:pt x="15710" y="0"/>
                    <a:pt x="16009" y="0"/>
                  </a:cubicBezTo>
                  <a:cubicBezTo>
                    <a:pt x="16025" y="0"/>
                    <a:pt x="16041" y="0"/>
                    <a:pt x="16056" y="0"/>
                  </a:cubicBezTo>
                  <a:cubicBezTo>
                    <a:pt x="16151" y="0"/>
                    <a:pt x="16245" y="0"/>
                    <a:pt x="16340" y="0"/>
                  </a:cubicBezTo>
                  <a:cubicBezTo>
                    <a:pt x="16576" y="36"/>
                    <a:pt x="16813" y="90"/>
                    <a:pt x="17017" y="162"/>
                  </a:cubicBezTo>
                  <a:cubicBezTo>
                    <a:pt x="17364" y="288"/>
                    <a:pt x="17679" y="504"/>
                    <a:pt x="17963" y="792"/>
                  </a:cubicBezTo>
                  <a:cubicBezTo>
                    <a:pt x="18215" y="1062"/>
                    <a:pt x="18435" y="1404"/>
                    <a:pt x="18624" y="1782"/>
                  </a:cubicBezTo>
                  <a:cubicBezTo>
                    <a:pt x="18908" y="2358"/>
                    <a:pt x="19081" y="3042"/>
                    <a:pt x="19255" y="3690"/>
                  </a:cubicBezTo>
                  <a:cubicBezTo>
                    <a:pt x="19349" y="4050"/>
                    <a:pt x="19444" y="4428"/>
                    <a:pt x="19554" y="4788"/>
                  </a:cubicBezTo>
                  <a:cubicBezTo>
                    <a:pt x="19633" y="5022"/>
                    <a:pt x="19727" y="5256"/>
                    <a:pt x="19822" y="5526"/>
                  </a:cubicBezTo>
                  <a:cubicBezTo>
                    <a:pt x="19995" y="5940"/>
                    <a:pt x="20184" y="6354"/>
                    <a:pt x="20373" y="6750"/>
                  </a:cubicBezTo>
                  <a:cubicBezTo>
                    <a:pt x="20641" y="7344"/>
                    <a:pt x="20909" y="7956"/>
                    <a:pt x="21129" y="8568"/>
                  </a:cubicBezTo>
                  <a:cubicBezTo>
                    <a:pt x="21444" y="9486"/>
                    <a:pt x="21539" y="10314"/>
                    <a:pt x="21476" y="11142"/>
                  </a:cubicBezTo>
                  <a:cubicBezTo>
                    <a:pt x="21397" y="11916"/>
                    <a:pt x="21161" y="12708"/>
                    <a:pt x="20751" y="13500"/>
                  </a:cubicBezTo>
                  <a:cubicBezTo>
                    <a:pt x="20373" y="14238"/>
                    <a:pt x="19869" y="14976"/>
                    <a:pt x="19239" y="15678"/>
                  </a:cubicBezTo>
                  <a:cubicBezTo>
                    <a:pt x="18593" y="16398"/>
                    <a:pt x="17789" y="17136"/>
                    <a:pt x="16718" y="17964"/>
                  </a:cubicBezTo>
                  <a:cubicBezTo>
                    <a:pt x="15914" y="18594"/>
                    <a:pt x="15048" y="19242"/>
                    <a:pt x="14118" y="19602"/>
                  </a:cubicBezTo>
                  <a:cubicBezTo>
                    <a:pt x="14008" y="19638"/>
                    <a:pt x="13882" y="19692"/>
                    <a:pt x="13740" y="19728"/>
                  </a:cubicBezTo>
                  <a:cubicBezTo>
                    <a:pt x="13252" y="19890"/>
                    <a:pt x="12764" y="19962"/>
                    <a:pt x="12244" y="20052"/>
                  </a:cubicBezTo>
                  <a:cubicBezTo>
                    <a:pt x="12212" y="20052"/>
                    <a:pt x="12212" y="20052"/>
                    <a:pt x="12212" y="20052"/>
                  </a:cubicBezTo>
                  <a:cubicBezTo>
                    <a:pt x="11204" y="20214"/>
                    <a:pt x="10258" y="20538"/>
                    <a:pt x="9345" y="20844"/>
                  </a:cubicBezTo>
                  <a:cubicBezTo>
                    <a:pt x="9171" y="20898"/>
                    <a:pt x="8982" y="20970"/>
                    <a:pt x="8793" y="21024"/>
                  </a:cubicBezTo>
                  <a:cubicBezTo>
                    <a:pt x="8242" y="21204"/>
                    <a:pt x="7627" y="21402"/>
                    <a:pt x="7029" y="21492"/>
                  </a:cubicBezTo>
                  <a:cubicBezTo>
                    <a:pt x="6714" y="21546"/>
                    <a:pt x="6430" y="21582"/>
                    <a:pt x="6131" y="21582"/>
                  </a:cubicBezTo>
                  <a:cubicBezTo>
                    <a:pt x="5847" y="21582"/>
                    <a:pt x="5579" y="21546"/>
                    <a:pt x="5311" y="21492"/>
                  </a:cubicBezTo>
                  <a:close/>
                  <a:moveTo>
                    <a:pt x="15048" y="90"/>
                  </a:moveTo>
                  <a:cubicBezTo>
                    <a:pt x="14591" y="162"/>
                    <a:pt x="14150" y="306"/>
                    <a:pt x="13677" y="504"/>
                  </a:cubicBezTo>
                  <a:cubicBezTo>
                    <a:pt x="13000" y="792"/>
                    <a:pt x="12275" y="1206"/>
                    <a:pt x="11645" y="1674"/>
                  </a:cubicBezTo>
                  <a:cubicBezTo>
                    <a:pt x="11346" y="1890"/>
                    <a:pt x="11030" y="2142"/>
                    <a:pt x="10747" y="2394"/>
                  </a:cubicBezTo>
                  <a:cubicBezTo>
                    <a:pt x="10511" y="2574"/>
                    <a:pt x="10258" y="2790"/>
                    <a:pt x="10006" y="2970"/>
                  </a:cubicBezTo>
                  <a:cubicBezTo>
                    <a:pt x="9329" y="3492"/>
                    <a:pt x="8762" y="3816"/>
                    <a:pt x="8226" y="3978"/>
                  </a:cubicBezTo>
                  <a:cubicBezTo>
                    <a:pt x="8053" y="4032"/>
                    <a:pt x="7879" y="4086"/>
                    <a:pt x="7722" y="4122"/>
                  </a:cubicBezTo>
                  <a:cubicBezTo>
                    <a:pt x="7690" y="4122"/>
                    <a:pt x="7643" y="4140"/>
                    <a:pt x="7612" y="4140"/>
                  </a:cubicBezTo>
                  <a:cubicBezTo>
                    <a:pt x="7375" y="4194"/>
                    <a:pt x="7123" y="4248"/>
                    <a:pt x="6887" y="4284"/>
                  </a:cubicBezTo>
                  <a:cubicBezTo>
                    <a:pt x="6509" y="4320"/>
                    <a:pt x="6131" y="4284"/>
                    <a:pt x="5768" y="4266"/>
                  </a:cubicBezTo>
                  <a:cubicBezTo>
                    <a:pt x="5091" y="4212"/>
                    <a:pt x="4461" y="4158"/>
                    <a:pt x="3783" y="4536"/>
                  </a:cubicBezTo>
                  <a:cubicBezTo>
                    <a:pt x="3641" y="4626"/>
                    <a:pt x="3515" y="4734"/>
                    <a:pt x="3374" y="4860"/>
                  </a:cubicBezTo>
                  <a:cubicBezTo>
                    <a:pt x="3074" y="5112"/>
                    <a:pt x="2822" y="5454"/>
                    <a:pt x="2617" y="5886"/>
                  </a:cubicBezTo>
                  <a:cubicBezTo>
                    <a:pt x="2428" y="6246"/>
                    <a:pt x="2271" y="6660"/>
                    <a:pt x="2176" y="7092"/>
                  </a:cubicBezTo>
                  <a:cubicBezTo>
                    <a:pt x="2097" y="7416"/>
                    <a:pt x="2050" y="7740"/>
                    <a:pt x="1987" y="8064"/>
                  </a:cubicBezTo>
                  <a:cubicBezTo>
                    <a:pt x="1877" y="8694"/>
                    <a:pt x="1767" y="9360"/>
                    <a:pt x="1483" y="9972"/>
                  </a:cubicBezTo>
                  <a:cubicBezTo>
                    <a:pt x="1388" y="10188"/>
                    <a:pt x="1247" y="10404"/>
                    <a:pt x="1121" y="10620"/>
                  </a:cubicBezTo>
                  <a:cubicBezTo>
                    <a:pt x="1058" y="10710"/>
                    <a:pt x="995" y="10800"/>
                    <a:pt x="947" y="10890"/>
                  </a:cubicBezTo>
                  <a:cubicBezTo>
                    <a:pt x="743" y="11232"/>
                    <a:pt x="506" y="11628"/>
                    <a:pt x="349" y="12024"/>
                  </a:cubicBezTo>
                  <a:cubicBezTo>
                    <a:pt x="49" y="12744"/>
                    <a:pt x="-45" y="13500"/>
                    <a:pt x="34" y="14328"/>
                  </a:cubicBezTo>
                  <a:cubicBezTo>
                    <a:pt x="112" y="15012"/>
                    <a:pt x="317" y="15714"/>
                    <a:pt x="664" y="16488"/>
                  </a:cubicBezTo>
                  <a:cubicBezTo>
                    <a:pt x="790" y="16776"/>
                    <a:pt x="932" y="17064"/>
                    <a:pt x="1105" y="17406"/>
                  </a:cubicBezTo>
                  <a:cubicBezTo>
                    <a:pt x="1751" y="18612"/>
                    <a:pt x="2554" y="19980"/>
                    <a:pt x="3783" y="20826"/>
                  </a:cubicBezTo>
                  <a:cubicBezTo>
                    <a:pt x="4256" y="21168"/>
                    <a:pt x="4760" y="21384"/>
                    <a:pt x="5311" y="21492"/>
                  </a:cubicBezTo>
                  <a:cubicBezTo>
                    <a:pt x="5831" y="21600"/>
                    <a:pt x="6399" y="21600"/>
                    <a:pt x="7029" y="21492"/>
                  </a:cubicBezTo>
                  <a:cubicBezTo>
                    <a:pt x="7627" y="21384"/>
                    <a:pt x="8226" y="21204"/>
                    <a:pt x="8793" y="21024"/>
                  </a:cubicBezTo>
                  <a:cubicBezTo>
                    <a:pt x="8982" y="20970"/>
                    <a:pt x="9171" y="20898"/>
                    <a:pt x="9345" y="20844"/>
                  </a:cubicBezTo>
                  <a:cubicBezTo>
                    <a:pt x="10258" y="20538"/>
                    <a:pt x="11188" y="20214"/>
                    <a:pt x="12196" y="20052"/>
                  </a:cubicBezTo>
                  <a:cubicBezTo>
                    <a:pt x="12244" y="20034"/>
                    <a:pt x="12244" y="20034"/>
                    <a:pt x="12244" y="20034"/>
                  </a:cubicBezTo>
                  <a:cubicBezTo>
                    <a:pt x="12764" y="19962"/>
                    <a:pt x="13252" y="19872"/>
                    <a:pt x="13740" y="19728"/>
                  </a:cubicBezTo>
                  <a:cubicBezTo>
                    <a:pt x="13866" y="19692"/>
                    <a:pt x="14008" y="19638"/>
                    <a:pt x="14118" y="19584"/>
                  </a:cubicBezTo>
                  <a:cubicBezTo>
                    <a:pt x="15048" y="19242"/>
                    <a:pt x="15914" y="18594"/>
                    <a:pt x="16718" y="17946"/>
                  </a:cubicBezTo>
                  <a:cubicBezTo>
                    <a:pt x="17789" y="17118"/>
                    <a:pt x="18577" y="16398"/>
                    <a:pt x="19239" y="15678"/>
                  </a:cubicBezTo>
                  <a:cubicBezTo>
                    <a:pt x="19869" y="14976"/>
                    <a:pt x="20373" y="14238"/>
                    <a:pt x="20751" y="13500"/>
                  </a:cubicBezTo>
                  <a:cubicBezTo>
                    <a:pt x="21145" y="12708"/>
                    <a:pt x="21397" y="11916"/>
                    <a:pt x="21460" y="11142"/>
                  </a:cubicBezTo>
                  <a:cubicBezTo>
                    <a:pt x="21539" y="10314"/>
                    <a:pt x="21429" y="9486"/>
                    <a:pt x="21114" y="8568"/>
                  </a:cubicBezTo>
                  <a:cubicBezTo>
                    <a:pt x="20909" y="7956"/>
                    <a:pt x="20625" y="7344"/>
                    <a:pt x="20357" y="6750"/>
                  </a:cubicBezTo>
                  <a:cubicBezTo>
                    <a:pt x="20184" y="6354"/>
                    <a:pt x="19995" y="5940"/>
                    <a:pt x="19822" y="5526"/>
                  </a:cubicBezTo>
                  <a:cubicBezTo>
                    <a:pt x="19711" y="5256"/>
                    <a:pt x="19633" y="5022"/>
                    <a:pt x="19554" y="4788"/>
                  </a:cubicBezTo>
                  <a:cubicBezTo>
                    <a:pt x="19444" y="4428"/>
                    <a:pt x="19333" y="4050"/>
                    <a:pt x="19239" y="3690"/>
                  </a:cubicBezTo>
                  <a:cubicBezTo>
                    <a:pt x="19065" y="3042"/>
                    <a:pt x="18892" y="2376"/>
                    <a:pt x="18609" y="1782"/>
                  </a:cubicBezTo>
                  <a:cubicBezTo>
                    <a:pt x="18435" y="1404"/>
                    <a:pt x="18215" y="1080"/>
                    <a:pt x="17947" y="810"/>
                  </a:cubicBezTo>
                  <a:cubicBezTo>
                    <a:pt x="17679" y="522"/>
                    <a:pt x="17364" y="306"/>
                    <a:pt x="17017" y="162"/>
                  </a:cubicBezTo>
                  <a:cubicBezTo>
                    <a:pt x="16813" y="90"/>
                    <a:pt x="16576" y="36"/>
                    <a:pt x="16340" y="18"/>
                  </a:cubicBezTo>
                  <a:cubicBezTo>
                    <a:pt x="16245" y="0"/>
                    <a:pt x="16151" y="0"/>
                    <a:pt x="16056" y="0"/>
                  </a:cubicBezTo>
                  <a:cubicBezTo>
                    <a:pt x="16041" y="0"/>
                    <a:pt x="16025" y="0"/>
                    <a:pt x="16009" y="0"/>
                  </a:cubicBezTo>
                  <a:cubicBezTo>
                    <a:pt x="15710" y="0"/>
                    <a:pt x="15395" y="36"/>
                    <a:pt x="15048" y="90"/>
                  </a:cubicBezTo>
                  <a:close/>
                </a:path>
              </a:pathLst>
            </a:custGeom>
            <a:solidFill>
              <a:srgbClr val="BFBFBF">
                <a:alpha val="7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9046" name="Freeform 28"/>
            <p:cNvSpPr/>
            <p:nvPr/>
          </p:nvSpPr>
          <p:spPr>
            <a:xfrm flipH="1">
              <a:off x="1198684" y="1708508"/>
              <a:ext cx="2269632" cy="199443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03" h="21496" fill="norm" stroke="1" extrusionOk="0">
                  <a:moveTo>
                    <a:pt x="5371" y="21374"/>
                  </a:moveTo>
                  <a:cubicBezTo>
                    <a:pt x="4820" y="21252"/>
                    <a:pt x="4330" y="21026"/>
                    <a:pt x="3856" y="20712"/>
                  </a:cubicBezTo>
                  <a:cubicBezTo>
                    <a:pt x="2541" y="19842"/>
                    <a:pt x="1669" y="18432"/>
                    <a:pt x="1072" y="17301"/>
                  </a:cubicBezTo>
                  <a:cubicBezTo>
                    <a:pt x="888" y="16970"/>
                    <a:pt x="735" y="16657"/>
                    <a:pt x="613" y="16378"/>
                  </a:cubicBezTo>
                  <a:cubicBezTo>
                    <a:pt x="292" y="15613"/>
                    <a:pt x="93" y="14864"/>
                    <a:pt x="32" y="14151"/>
                  </a:cubicBezTo>
                  <a:cubicBezTo>
                    <a:pt x="-60" y="13298"/>
                    <a:pt x="47" y="12514"/>
                    <a:pt x="338" y="11801"/>
                  </a:cubicBezTo>
                  <a:cubicBezTo>
                    <a:pt x="506" y="11366"/>
                    <a:pt x="766" y="10948"/>
                    <a:pt x="965" y="10635"/>
                  </a:cubicBezTo>
                  <a:cubicBezTo>
                    <a:pt x="1041" y="10513"/>
                    <a:pt x="1118" y="10408"/>
                    <a:pt x="1194" y="10304"/>
                  </a:cubicBezTo>
                  <a:cubicBezTo>
                    <a:pt x="1332" y="10112"/>
                    <a:pt x="1470" y="9938"/>
                    <a:pt x="1562" y="9730"/>
                  </a:cubicBezTo>
                  <a:cubicBezTo>
                    <a:pt x="1852" y="9138"/>
                    <a:pt x="1944" y="8494"/>
                    <a:pt x="2051" y="7798"/>
                  </a:cubicBezTo>
                  <a:cubicBezTo>
                    <a:pt x="2097" y="7519"/>
                    <a:pt x="2143" y="7223"/>
                    <a:pt x="2204" y="6927"/>
                  </a:cubicBezTo>
                  <a:cubicBezTo>
                    <a:pt x="2311" y="6388"/>
                    <a:pt x="2602" y="5378"/>
                    <a:pt x="3275" y="4699"/>
                  </a:cubicBezTo>
                  <a:cubicBezTo>
                    <a:pt x="3428" y="4560"/>
                    <a:pt x="3550" y="4456"/>
                    <a:pt x="3673" y="4369"/>
                  </a:cubicBezTo>
                  <a:cubicBezTo>
                    <a:pt x="4300" y="3968"/>
                    <a:pt x="4896" y="3968"/>
                    <a:pt x="5539" y="3986"/>
                  </a:cubicBezTo>
                  <a:cubicBezTo>
                    <a:pt x="5875" y="3986"/>
                    <a:pt x="6243" y="3986"/>
                    <a:pt x="6594" y="3916"/>
                  </a:cubicBezTo>
                  <a:cubicBezTo>
                    <a:pt x="6732" y="3899"/>
                    <a:pt x="6870" y="3864"/>
                    <a:pt x="7007" y="3829"/>
                  </a:cubicBezTo>
                  <a:cubicBezTo>
                    <a:pt x="7145" y="3794"/>
                    <a:pt x="7298" y="3760"/>
                    <a:pt x="7451" y="3742"/>
                  </a:cubicBezTo>
                  <a:cubicBezTo>
                    <a:pt x="7497" y="3725"/>
                    <a:pt x="7543" y="3725"/>
                    <a:pt x="7589" y="3707"/>
                  </a:cubicBezTo>
                  <a:cubicBezTo>
                    <a:pt x="7711" y="3690"/>
                    <a:pt x="7833" y="3673"/>
                    <a:pt x="7971" y="3638"/>
                  </a:cubicBezTo>
                  <a:cubicBezTo>
                    <a:pt x="8522" y="3516"/>
                    <a:pt x="9088" y="3185"/>
                    <a:pt x="9776" y="2611"/>
                  </a:cubicBezTo>
                  <a:cubicBezTo>
                    <a:pt x="9960" y="2454"/>
                    <a:pt x="10143" y="2298"/>
                    <a:pt x="10312" y="2141"/>
                  </a:cubicBezTo>
                  <a:cubicBezTo>
                    <a:pt x="10664" y="1828"/>
                    <a:pt x="11046" y="1497"/>
                    <a:pt x="11428" y="1218"/>
                  </a:cubicBezTo>
                  <a:cubicBezTo>
                    <a:pt x="12040" y="801"/>
                    <a:pt x="12775" y="470"/>
                    <a:pt x="13509" y="261"/>
                  </a:cubicBezTo>
                  <a:cubicBezTo>
                    <a:pt x="13937" y="157"/>
                    <a:pt x="14335" y="87"/>
                    <a:pt x="14824" y="52"/>
                  </a:cubicBezTo>
                  <a:cubicBezTo>
                    <a:pt x="14932" y="52"/>
                    <a:pt x="14932" y="52"/>
                    <a:pt x="14932" y="52"/>
                  </a:cubicBezTo>
                  <a:cubicBezTo>
                    <a:pt x="15237" y="17"/>
                    <a:pt x="15559" y="0"/>
                    <a:pt x="15865" y="0"/>
                  </a:cubicBezTo>
                  <a:cubicBezTo>
                    <a:pt x="15865" y="0"/>
                    <a:pt x="15865" y="0"/>
                    <a:pt x="15865" y="0"/>
                  </a:cubicBezTo>
                  <a:cubicBezTo>
                    <a:pt x="15972" y="0"/>
                    <a:pt x="16064" y="0"/>
                    <a:pt x="16155" y="17"/>
                  </a:cubicBezTo>
                  <a:cubicBezTo>
                    <a:pt x="16415" y="17"/>
                    <a:pt x="16645" y="70"/>
                    <a:pt x="16844" y="139"/>
                  </a:cubicBezTo>
                  <a:cubicBezTo>
                    <a:pt x="17547" y="348"/>
                    <a:pt x="18144" y="888"/>
                    <a:pt x="18557" y="1671"/>
                  </a:cubicBezTo>
                  <a:cubicBezTo>
                    <a:pt x="18878" y="2280"/>
                    <a:pt x="19062" y="3011"/>
                    <a:pt x="19245" y="3707"/>
                  </a:cubicBezTo>
                  <a:cubicBezTo>
                    <a:pt x="19337" y="4038"/>
                    <a:pt x="19414" y="4369"/>
                    <a:pt x="19521" y="4699"/>
                  </a:cubicBezTo>
                  <a:cubicBezTo>
                    <a:pt x="19597" y="4926"/>
                    <a:pt x="19674" y="5169"/>
                    <a:pt x="19781" y="5430"/>
                  </a:cubicBezTo>
                  <a:cubicBezTo>
                    <a:pt x="19949" y="5900"/>
                    <a:pt x="20163" y="6370"/>
                    <a:pt x="20377" y="6823"/>
                  </a:cubicBezTo>
                  <a:cubicBezTo>
                    <a:pt x="20607" y="7380"/>
                    <a:pt x="20867" y="7937"/>
                    <a:pt x="21066" y="8511"/>
                  </a:cubicBezTo>
                  <a:cubicBezTo>
                    <a:pt x="21402" y="9434"/>
                    <a:pt x="21540" y="10252"/>
                    <a:pt x="21494" y="11087"/>
                  </a:cubicBezTo>
                  <a:cubicBezTo>
                    <a:pt x="21418" y="12654"/>
                    <a:pt x="20653" y="14307"/>
                    <a:pt x="19337" y="15787"/>
                  </a:cubicBezTo>
                  <a:cubicBezTo>
                    <a:pt x="18526" y="16692"/>
                    <a:pt x="17578" y="17475"/>
                    <a:pt x="16752" y="18119"/>
                  </a:cubicBezTo>
                  <a:cubicBezTo>
                    <a:pt x="16737" y="18119"/>
                    <a:pt x="16737" y="18119"/>
                    <a:pt x="16737" y="18119"/>
                  </a:cubicBezTo>
                  <a:cubicBezTo>
                    <a:pt x="15895" y="18798"/>
                    <a:pt x="15023" y="19494"/>
                    <a:pt x="14090" y="19912"/>
                  </a:cubicBezTo>
                  <a:cubicBezTo>
                    <a:pt x="13968" y="19964"/>
                    <a:pt x="13830" y="20016"/>
                    <a:pt x="13692" y="20068"/>
                  </a:cubicBezTo>
                  <a:cubicBezTo>
                    <a:pt x="13218" y="20242"/>
                    <a:pt x="12698" y="20364"/>
                    <a:pt x="12101" y="20451"/>
                  </a:cubicBezTo>
                  <a:cubicBezTo>
                    <a:pt x="11153" y="20573"/>
                    <a:pt x="10281" y="20799"/>
                    <a:pt x="9440" y="21008"/>
                  </a:cubicBezTo>
                  <a:cubicBezTo>
                    <a:pt x="9210" y="21060"/>
                    <a:pt x="8981" y="21113"/>
                    <a:pt x="8767" y="21165"/>
                  </a:cubicBezTo>
                  <a:cubicBezTo>
                    <a:pt x="8032" y="21339"/>
                    <a:pt x="7283" y="21496"/>
                    <a:pt x="6503" y="21496"/>
                  </a:cubicBezTo>
                  <a:cubicBezTo>
                    <a:pt x="6120" y="21496"/>
                    <a:pt x="5753" y="21461"/>
                    <a:pt x="5371" y="21374"/>
                  </a:cubicBezTo>
                  <a:close/>
                  <a:moveTo>
                    <a:pt x="14932" y="104"/>
                  </a:moveTo>
                  <a:cubicBezTo>
                    <a:pt x="14840" y="104"/>
                    <a:pt x="14840" y="104"/>
                    <a:pt x="14840" y="104"/>
                  </a:cubicBezTo>
                  <a:cubicBezTo>
                    <a:pt x="14335" y="139"/>
                    <a:pt x="13937" y="209"/>
                    <a:pt x="13524" y="313"/>
                  </a:cubicBezTo>
                  <a:cubicBezTo>
                    <a:pt x="12790" y="522"/>
                    <a:pt x="12056" y="853"/>
                    <a:pt x="11459" y="1271"/>
                  </a:cubicBezTo>
                  <a:cubicBezTo>
                    <a:pt x="11077" y="1549"/>
                    <a:pt x="10694" y="1880"/>
                    <a:pt x="10342" y="2193"/>
                  </a:cubicBezTo>
                  <a:cubicBezTo>
                    <a:pt x="10159" y="2350"/>
                    <a:pt x="9990" y="2506"/>
                    <a:pt x="9807" y="2646"/>
                  </a:cubicBezTo>
                  <a:cubicBezTo>
                    <a:pt x="9118" y="3220"/>
                    <a:pt x="8537" y="3551"/>
                    <a:pt x="7971" y="3690"/>
                  </a:cubicBezTo>
                  <a:cubicBezTo>
                    <a:pt x="7849" y="3725"/>
                    <a:pt x="7711" y="3742"/>
                    <a:pt x="7589" y="3760"/>
                  </a:cubicBezTo>
                  <a:cubicBezTo>
                    <a:pt x="7543" y="3777"/>
                    <a:pt x="7497" y="3777"/>
                    <a:pt x="7451" y="3794"/>
                  </a:cubicBezTo>
                  <a:cubicBezTo>
                    <a:pt x="7313" y="3812"/>
                    <a:pt x="7160" y="3847"/>
                    <a:pt x="7023" y="3881"/>
                  </a:cubicBezTo>
                  <a:cubicBezTo>
                    <a:pt x="6870" y="3916"/>
                    <a:pt x="6747" y="3951"/>
                    <a:pt x="6610" y="3968"/>
                  </a:cubicBezTo>
                  <a:cubicBezTo>
                    <a:pt x="6243" y="4038"/>
                    <a:pt x="5875" y="4038"/>
                    <a:pt x="5539" y="4038"/>
                  </a:cubicBezTo>
                  <a:cubicBezTo>
                    <a:pt x="4896" y="4021"/>
                    <a:pt x="4300" y="4021"/>
                    <a:pt x="3703" y="4421"/>
                  </a:cubicBezTo>
                  <a:cubicBezTo>
                    <a:pt x="3581" y="4508"/>
                    <a:pt x="3458" y="4612"/>
                    <a:pt x="3321" y="4752"/>
                  </a:cubicBezTo>
                  <a:cubicBezTo>
                    <a:pt x="2648" y="5396"/>
                    <a:pt x="2357" y="6405"/>
                    <a:pt x="2250" y="6945"/>
                  </a:cubicBezTo>
                  <a:cubicBezTo>
                    <a:pt x="2189" y="7223"/>
                    <a:pt x="2143" y="7519"/>
                    <a:pt x="2097" y="7815"/>
                  </a:cubicBezTo>
                  <a:cubicBezTo>
                    <a:pt x="1990" y="8494"/>
                    <a:pt x="1898" y="9155"/>
                    <a:pt x="1607" y="9764"/>
                  </a:cubicBezTo>
                  <a:cubicBezTo>
                    <a:pt x="1500" y="9973"/>
                    <a:pt x="1363" y="10147"/>
                    <a:pt x="1240" y="10339"/>
                  </a:cubicBezTo>
                  <a:cubicBezTo>
                    <a:pt x="1164" y="10443"/>
                    <a:pt x="1072" y="10548"/>
                    <a:pt x="1011" y="10669"/>
                  </a:cubicBezTo>
                  <a:cubicBezTo>
                    <a:pt x="812" y="10965"/>
                    <a:pt x="552" y="11383"/>
                    <a:pt x="384" y="11818"/>
                  </a:cubicBezTo>
                  <a:cubicBezTo>
                    <a:pt x="93" y="12532"/>
                    <a:pt x="-14" y="13298"/>
                    <a:pt x="78" y="14151"/>
                  </a:cubicBezTo>
                  <a:cubicBezTo>
                    <a:pt x="139" y="14864"/>
                    <a:pt x="338" y="15595"/>
                    <a:pt x="659" y="16344"/>
                  </a:cubicBezTo>
                  <a:cubicBezTo>
                    <a:pt x="781" y="16639"/>
                    <a:pt x="934" y="16935"/>
                    <a:pt x="1103" y="17266"/>
                  </a:cubicBezTo>
                  <a:cubicBezTo>
                    <a:pt x="1715" y="18397"/>
                    <a:pt x="2571" y="19807"/>
                    <a:pt x="3871" y="20678"/>
                  </a:cubicBezTo>
                  <a:cubicBezTo>
                    <a:pt x="4346" y="20991"/>
                    <a:pt x="4835" y="21200"/>
                    <a:pt x="5386" y="21322"/>
                  </a:cubicBezTo>
                  <a:cubicBezTo>
                    <a:pt x="6548" y="21600"/>
                    <a:pt x="7696" y="21374"/>
                    <a:pt x="8751" y="21113"/>
                  </a:cubicBezTo>
                  <a:cubicBezTo>
                    <a:pt x="8981" y="21060"/>
                    <a:pt x="9210" y="21008"/>
                    <a:pt x="9440" y="20956"/>
                  </a:cubicBezTo>
                  <a:cubicBezTo>
                    <a:pt x="10281" y="20730"/>
                    <a:pt x="11153" y="20521"/>
                    <a:pt x="12101" y="20399"/>
                  </a:cubicBezTo>
                  <a:cubicBezTo>
                    <a:pt x="12698" y="20312"/>
                    <a:pt x="13218" y="20190"/>
                    <a:pt x="13677" y="20016"/>
                  </a:cubicBezTo>
                  <a:cubicBezTo>
                    <a:pt x="13815" y="19964"/>
                    <a:pt x="13937" y="19912"/>
                    <a:pt x="14075" y="19859"/>
                  </a:cubicBezTo>
                  <a:cubicBezTo>
                    <a:pt x="14993" y="19442"/>
                    <a:pt x="15865" y="18746"/>
                    <a:pt x="16721" y="18084"/>
                  </a:cubicBezTo>
                  <a:cubicBezTo>
                    <a:pt x="16721" y="18084"/>
                    <a:pt x="16721" y="18084"/>
                    <a:pt x="16721" y="18084"/>
                  </a:cubicBezTo>
                  <a:cubicBezTo>
                    <a:pt x="17547" y="17423"/>
                    <a:pt x="18496" y="16657"/>
                    <a:pt x="19307" y="15752"/>
                  </a:cubicBezTo>
                  <a:cubicBezTo>
                    <a:pt x="20607" y="14290"/>
                    <a:pt x="21372" y="12636"/>
                    <a:pt x="21448" y="11087"/>
                  </a:cubicBezTo>
                  <a:cubicBezTo>
                    <a:pt x="21479" y="10269"/>
                    <a:pt x="21356" y="9451"/>
                    <a:pt x="21020" y="8529"/>
                  </a:cubicBezTo>
                  <a:cubicBezTo>
                    <a:pt x="20821" y="7972"/>
                    <a:pt x="20576" y="7397"/>
                    <a:pt x="20332" y="6858"/>
                  </a:cubicBezTo>
                  <a:cubicBezTo>
                    <a:pt x="20117" y="6405"/>
                    <a:pt x="19918" y="5918"/>
                    <a:pt x="19735" y="5448"/>
                  </a:cubicBezTo>
                  <a:cubicBezTo>
                    <a:pt x="19628" y="5204"/>
                    <a:pt x="19551" y="4943"/>
                    <a:pt x="19475" y="4717"/>
                  </a:cubicBezTo>
                  <a:cubicBezTo>
                    <a:pt x="19368" y="4386"/>
                    <a:pt x="19291" y="4055"/>
                    <a:pt x="19199" y="3725"/>
                  </a:cubicBezTo>
                  <a:cubicBezTo>
                    <a:pt x="19016" y="3029"/>
                    <a:pt x="18832" y="2298"/>
                    <a:pt x="18511" y="1688"/>
                  </a:cubicBezTo>
                  <a:cubicBezTo>
                    <a:pt x="18113" y="940"/>
                    <a:pt x="17517" y="400"/>
                    <a:pt x="16844" y="191"/>
                  </a:cubicBezTo>
                  <a:cubicBezTo>
                    <a:pt x="16630" y="122"/>
                    <a:pt x="16415" y="87"/>
                    <a:pt x="16155" y="70"/>
                  </a:cubicBezTo>
                  <a:cubicBezTo>
                    <a:pt x="16064" y="52"/>
                    <a:pt x="15972" y="52"/>
                    <a:pt x="15865" y="52"/>
                  </a:cubicBezTo>
                  <a:cubicBezTo>
                    <a:pt x="15865" y="52"/>
                    <a:pt x="15865" y="52"/>
                    <a:pt x="15865" y="52"/>
                  </a:cubicBezTo>
                  <a:cubicBezTo>
                    <a:pt x="15559" y="52"/>
                    <a:pt x="15237" y="87"/>
                    <a:pt x="14932" y="104"/>
                  </a:cubicBezTo>
                  <a:close/>
                </a:path>
              </a:pathLst>
            </a:custGeom>
            <a:solidFill>
              <a:srgbClr val="BFBFBF">
                <a:alpha val="7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9047" name="Freeform 29"/>
            <p:cNvSpPr/>
            <p:nvPr/>
          </p:nvSpPr>
          <p:spPr>
            <a:xfrm flipH="1">
              <a:off x="1178516" y="1669951"/>
              <a:ext cx="2328057" cy="20457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37" h="21586" fill="norm" stroke="1" extrusionOk="0">
                  <a:moveTo>
                    <a:pt x="5431" y="21399"/>
                  </a:moveTo>
                  <a:cubicBezTo>
                    <a:pt x="4878" y="21245"/>
                    <a:pt x="4386" y="21041"/>
                    <a:pt x="3922" y="20734"/>
                  </a:cubicBezTo>
                  <a:cubicBezTo>
                    <a:pt x="3340" y="20360"/>
                    <a:pt x="2787" y="19848"/>
                    <a:pt x="2279" y="19235"/>
                  </a:cubicBezTo>
                  <a:cubicBezTo>
                    <a:pt x="1846" y="18690"/>
                    <a:pt x="1443" y="18060"/>
                    <a:pt x="1039" y="17310"/>
                  </a:cubicBezTo>
                  <a:cubicBezTo>
                    <a:pt x="860" y="16970"/>
                    <a:pt x="711" y="16663"/>
                    <a:pt x="576" y="16356"/>
                  </a:cubicBezTo>
                  <a:cubicBezTo>
                    <a:pt x="278" y="15607"/>
                    <a:pt x="83" y="14840"/>
                    <a:pt x="24" y="14074"/>
                  </a:cubicBezTo>
                  <a:cubicBezTo>
                    <a:pt x="-51" y="13188"/>
                    <a:pt x="54" y="12404"/>
                    <a:pt x="337" y="11672"/>
                  </a:cubicBezTo>
                  <a:cubicBezTo>
                    <a:pt x="487" y="11297"/>
                    <a:pt x="696" y="10922"/>
                    <a:pt x="995" y="10479"/>
                  </a:cubicBezTo>
                  <a:cubicBezTo>
                    <a:pt x="1084" y="10343"/>
                    <a:pt x="1174" y="10224"/>
                    <a:pt x="1264" y="10122"/>
                  </a:cubicBezTo>
                  <a:cubicBezTo>
                    <a:pt x="1413" y="9934"/>
                    <a:pt x="1547" y="9781"/>
                    <a:pt x="1652" y="9577"/>
                  </a:cubicBezTo>
                  <a:cubicBezTo>
                    <a:pt x="1936" y="8980"/>
                    <a:pt x="2025" y="8316"/>
                    <a:pt x="2130" y="7601"/>
                  </a:cubicBezTo>
                  <a:cubicBezTo>
                    <a:pt x="2160" y="7345"/>
                    <a:pt x="2190" y="7055"/>
                    <a:pt x="2249" y="6800"/>
                  </a:cubicBezTo>
                  <a:cubicBezTo>
                    <a:pt x="2324" y="6374"/>
                    <a:pt x="2444" y="5948"/>
                    <a:pt x="2593" y="5590"/>
                  </a:cubicBezTo>
                  <a:cubicBezTo>
                    <a:pt x="2757" y="5182"/>
                    <a:pt x="2966" y="4841"/>
                    <a:pt x="3205" y="4585"/>
                  </a:cubicBezTo>
                  <a:cubicBezTo>
                    <a:pt x="3310" y="4483"/>
                    <a:pt x="3429" y="4347"/>
                    <a:pt x="3564" y="4245"/>
                  </a:cubicBezTo>
                  <a:cubicBezTo>
                    <a:pt x="4147" y="3819"/>
                    <a:pt x="4714" y="3785"/>
                    <a:pt x="5312" y="3751"/>
                  </a:cubicBezTo>
                  <a:cubicBezTo>
                    <a:pt x="5640" y="3717"/>
                    <a:pt x="5984" y="3700"/>
                    <a:pt x="6327" y="3614"/>
                  </a:cubicBezTo>
                  <a:cubicBezTo>
                    <a:pt x="6417" y="3597"/>
                    <a:pt x="6507" y="3563"/>
                    <a:pt x="6611" y="3546"/>
                  </a:cubicBezTo>
                  <a:cubicBezTo>
                    <a:pt x="6805" y="3495"/>
                    <a:pt x="7000" y="3427"/>
                    <a:pt x="7194" y="3410"/>
                  </a:cubicBezTo>
                  <a:cubicBezTo>
                    <a:pt x="7269" y="3393"/>
                    <a:pt x="7343" y="3393"/>
                    <a:pt x="7418" y="3376"/>
                  </a:cubicBezTo>
                  <a:cubicBezTo>
                    <a:pt x="7522" y="3376"/>
                    <a:pt x="7627" y="3359"/>
                    <a:pt x="7732" y="3342"/>
                  </a:cubicBezTo>
                  <a:cubicBezTo>
                    <a:pt x="8299" y="3240"/>
                    <a:pt x="8912" y="2882"/>
                    <a:pt x="9599" y="2269"/>
                  </a:cubicBezTo>
                  <a:cubicBezTo>
                    <a:pt x="9748" y="2132"/>
                    <a:pt x="9898" y="1996"/>
                    <a:pt x="10047" y="1860"/>
                  </a:cubicBezTo>
                  <a:cubicBezTo>
                    <a:pt x="10435" y="1485"/>
                    <a:pt x="10839" y="1093"/>
                    <a:pt x="11287" y="804"/>
                  </a:cubicBezTo>
                  <a:cubicBezTo>
                    <a:pt x="11600" y="582"/>
                    <a:pt x="11974" y="412"/>
                    <a:pt x="12362" y="276"/>
                  </a:cubicBezTo>
                  <a:cubicBezTo>
                    <a:pt x="12706" y="156"/>
                    <a:pt x="13064" y="71"/>
                    <a:pt x="13393" y="37"/>
                  </a:cubicBezTo>
                  <a:cubicBezTo>
                    <a:pt x="13811" y="-14"/>
                    <a:pt x="14170" y="3"/>
                    <a:pt x="14633" y="3"/>
                  </a:cubicBezTo>
                  <a:cubicBezTo>
                    <a:pt x="14663" y="3"/>
                    <a:pt x="14663" y="3"/>
                    <a:pt x="14663" y="3"/>
                  </a:cubicBezTo>
                  <a:cubicBezTo>
                    <a:pt x="14887" y="20"/>
                    <a:pt x="15126" y="3"/>
                    <a:pt x="15365" y="3"/>
                  </a:cubicBezTo>
                  <a:cubicBezTo>
                    <a:pt x="15484" y="3"/>
                    <a:pt x="15604" y="3"/>
                    <a:pt x="15723" y="3"/>
                  </a:cubicBezTo>
                  <a:cubicBezTo>
                    <a:pt x="15843" y="3"/>
                    <a:pt x="15932" y="3"/>
                    <a:pt x="16022" y="3"/>
                  </a:cubicBezTo>
                  <a:cubicBezTo>
                    <a:pt x="16306" y="3"/>
                    <a:pt x="16530" y="37"/>
                    <a:pt x="16724" y="88"/>
                  </a:cubicBezTo>
                  <a:cubicBezTo>
                    <a:pt x="17456" y="276"/>
                    <a:pt x="18083" y="787"/>
                    <a:pt x="18502" y="1536"/>
                  </a:cubicBezTo>
                  <a:cubicBezTo>
                    <a:pt x="18875" y="2183"/>
                    <a:pt x="19069" y="2967"/>
                    <a:pt x="19264" y="3717"/>
                  </a:cubicBezTo>
                  <a:cubicBezTo>
                    <a:pt x="19338" y="4006"/>
                    <a:pt x="19413" y="4313"/>
                    <a:pt x="19503" y="4602"/>
                  </a:cubicBezTo>
                  <a:cubicBezTo>
                    <a:pt x="19577" y="4858"/>
                    <a:pt x="19652" y="5113"/>
                    <a:pt x="19756" y="5352"/>
                  </a:cubicBezTo>
                  <a:cubicBezTo>
                    <a:pt x="19951" y="5897"/>
                    <a:pt x="20175" y="6442"/>
                    <a:pt x="20414" y="6970"/>
                  </a:cubicBezTo>
                  <a:cubicBezTo>
                    <a:pt x="20623" y="7464"/>
                    <a:pt x="20847" y="7992"/>
                    <a:pt x="21041" y="8503"/>
                  </a:cubicBezTo>
                  <a:cubicBezTo>
                    <a:pt x="21205" y="8946"/>
                    <a:pt x="21325" y="9355"/>
                    <a:pt x="21415" y="9747"/>
                  </a:cubicBezTo>
                  <a:cubicBezTo>
                    <a:pt x="21504" y="10207"/>
                    <a:pt x="21549" y="10650"/>
                    <a:pt x="21534" y="11093"/>
                  </a:cubicBezTo>
                  <a:cubicBezTo>
                    <a:pt x="21534" y="11927"/>
                    <a:pt x="21340" y="12796"/>
                    <a:pt x="20951" y="13648"/>
                  </a:cubicBezTo>
                  <a:cubicBezTo>
                    <a:pt x="20787" y="14057"/>
                    <a:pt x="20563" y="14465"/>
                    <a:pt x="20309" y="14857"/>
                  </a:cubicBezTo>
                  <a:cubicBezTo>
                    <a:pt x="20055" y="15249"/>
                    <a:pt x="19771" y="15607"/>
                    <a:pt x="19458" y="15965"/>
                  </a:cubicBezTo>
                  <a:cubicBezTo>
                    <a:pt x="18666" y="16884"/>
                    <a:pt x="17710" y="17634"/>
                    <a:pt x="16799" y="18366"/>
                  </a:cubicBezTo>
                  <a:cubicBezTo>
                    <a:pt x="16709" y="18435"/>
                    <a:pt x="16634" y="18503"/>
                    <a:pt x="16545" y="18588"/>
                  </a:cubicBezTo>
                  <a:cubicBezTo>
                    <a:pt x="15753" y="19218"/>
                    <a:pt x="14932" y="19883"/>
                    <a:pt x="14065" y="20325"/>
                  </a:cubicBezTo>
                  <a:cubicBezTo>
                    <a:pt x="13946" y="20394"/>
                    <a:pt x="13811" y="20445"/>
                    <a:pt x="13662" y="20513"/>
                  </a:cubicBezTo>
                  <a:cubicBezTo>
                    <a:pt x="13139" y="20717"/>
                    <a:pt x="12586" y="20871"/>
                    <a:pt x="12019" y="20939"/>
                  </a:cubicBezTo>
                  <a:cubicBezTo>
                    <a:pt x="11212" y="21024"/>
                    <a:pt x="10450" y="21143"/>
                    <a:pt x="9718" y="21262"/>
                  </a:cubicBezTo>
                  <a:cubicBezTo>
                    <a:pt x="9375" y="21330"/>
                    <a:pt x="9061" y="21382"/>
                    <a:pt x="8732" y="21433"/>
                  </a:cubicBezTo>
                  <a:cubicBezTo>
                    <a:pt x="8239" y="21501"/>
                    <a:pt x="7672" y="21586"/>
                    <a:pt x="7089" y="21586"/>
                  </a:cubicBezTo>
                  <a:cubicBezTo>
                    <a:pt x="7044" y="21586"/>
                    <a:pt x="7015" y="21586"/>
                    <a:pt x="6970" y="21586"/>
                  </a:cubicBezTo>
                  <a:cubicBezTo>
                    <a:pt x="6417" y="21586"/>
                    <a:pt x="5924" y="21535"/>
                    <a:pt x="5431" y="21399"/>
                  </a:cubicBezTo>
                  <a:close/>
                  <a:moveTo>
                    <a:pt x="15723" y="3"/>
                  </a:moveTo>
                  <a:cubicBezTo>
                    <a:pt x="15604" y="3"/>
                    <a:pt x="15484" y="3"/>
                    <a:pt x="15365" y="3"/>
                  </a:cubicBezTo>
                  <a:cubicBezTo>
                    <a:pt x="15126" y="20"/>
                    <a:pt x="14887" y="20"/>
                    <a:pt x="14663" y="20"/>
                  </a:cubicBezTo>
                  <a:cubicBezTo>
                    <a:pt x="14633" y="20"/>
                    <a:pt x="14633" y="20"/>
                    <a:pt x="14633" y="20"/>
                  </a:cubicBezTo>
                  <a:cubicBezTo>
                    <a:pt x="14170" y="3"/>
                    <a:pt x="13811" y="3"/>
                    <a:pt x="13393" y="37"/>
                  </a:cubicBezTo>
                  <a:cubicBezTo>
                    <a:pt x="13064" y="88"/>
                    <a:pt x="12706" y="173"/>
                    <a:pt x="12362" y="276"/>
                  </a:cubicBezTo>
                  <a:cubicBezTo>
                    <a:pt x="11974" y="412"/>
                    <a:pt x="11615" y="599"/>
                    <a:pt x="11287" y="804"/>
                  </a:cubicBezTo>
                  <a:cubicBezTo>
                    <a:pt x="10839" y="1093"/>
                    <a:pt x="10435" y="1485"/>
                    <a:pt x="10047" y="1860"/>
                  </a:cubicBezTo>
                  <a:cubicBezTo>
                    <a:pt x="9898" y="1996"/>
                    <a:pt x="9748" y="2132"/>
                    <a:pt x="9614" y="2269"/>
                  </a:cubicBezTo>
                  <a:cubicBezTo>
                    <a:pt x="8912" y="2899"/>
                    <a:pt x="8299" y="3240"/>
                    <a:pt x="7732" y="3342"/>
                  </a:cubicBezTo>
                  <a:cubicBezTo>
                    <a:pt x="7627" y="3359"/>
                    <a:pt x="7522" y="3376"/>
                    <a:pt x="7418" y="3393"/>
                  </a:cubicBezTo>
                  <a:cubicBezTo>
                    <a:pt x="7343" y="3393"/>
                    <a:pt x="7269" y="3410"/>
                    <a:pt x="7194" y="3410"/>
                  </a:cubicBezTo>
                  <a:cubicBezTo>
                    <a:pt x="7000" y="3444"/>
                    <a:pt x="6805" y="3495"/>
                    <a:pt x="6611" y="3546"/>
                  </a:cubicBezTo>
                  <a:cubicBezTo>
                    <a:pt x="6522" y="3580"/>
                    <a:pt x="6417" y="3597"/>
                    <a:pt x="6327" y="3631"/>
                  </a:cubicBezTo>
                  <a:cubicBezTo>
                    <a:pt x="5984" y="3717"/>
                    <a:pt x="5640" y="3734"/>
                    <a:pt x="5312" y="3751"/>
                  </a:cubicBezTo>
                  <a:cubicBezTo>
                    <a:pt x="4714" y="3785"/>
                    <a:pt x="4147" y="3819"/>
                    <a:pt x="3579" y="4262"/>
                  </a:cubicBezTo>
                  <a:cubicBezTo>
                    <a:pt x="3429" y="4364"/>
                    <a:pt x="3310" y="4483"/>
                    <a:pt x="3220" y="4585"/>
                  </a:cubicBezTo>
                  <a:cubicBezTo>
                    <a:pt x="2966" y="4858"/>
                    <a:pt x="2757" y="5182"/>
                    <a:pt x="2593" y="5590"/>
                  </a:cubicBezTo>
                  <a:cubicBezTo>
                    <a:pt x="2444" y="5965"/>
                    <a:pt x="2324" y="6374"/>
                    <a:pt x="2249" y="6800"/>
                  </a:cubicBezTo>
                  <a:cubicBezTo>
                    <a:pt x="2205" y="7072"/>
                    <a:pt x="2160" y="7345"/>
                    <a:pt x="2130" y="7601"/>
                  </a:cubicBezTo>
                  <a:cubicBezTo>
                    <a:pt x="2040" y="8316"/>
                    <a:pt x="1951" y="8980"/>
                    <a:pt x="1652" y="9577"/>
                  </a:cubicBezTo>
                  <a:cubicBezTo>
                    <a:pt x="1547" y="9781"/>
                    <a:pt x="1413" y="9951"/>
                    <a:pt x="1278" y="10122"/>
                  </a:cubicBezTo>
                  <a:cubicBezTo>
                    <a:pt x="1174" y="10241"/>
                    <a:pt x="1084" y="10343"/>
                    <a:pt x="995" y="10479"/>
                  </a:cubicBezTo>
                  <a:cubicBezTo>
                    <a:pt x="696" y="10922"/>
                    <a:pt x="487" y="11297"/>
                    <a:pt x="337" y="11672"/>
                  </a:cubicBezTo>
                  <a:cubicBezTo>
                    <a:pt x="54" y="12404"/>
                    <a:pt x="-51" y="13188"/>
                    <a:pt x="24" y="14074"/>
                  </a:cubicBezTo>
                  <a:cubicBezTo>
                    <a:pt x="98" y="14840"/>
                    <a:pt x="278" y="15607"/>
                    <a:pt x="591" y="16356"/>
                  </a:cubicBezTo>
                  <a:cubicBezTo>
                    <a:pt x="711" y="16663"/>
                    <a:pt x="860" y="16970"/>
                    <a:pt x="1039" y="17310"/>
                  </a:cubicBezTo>
                  <a:cubicBezTo>
                    <a:pt x="1443" y="18060"/>
                    <a:pt x="1846" y="18690"/>
                    <a:pt x="2294" y="19218"/>
                  </a:cubicBezTo>
                  <a:cubicBezTo>
                    <a:pt x="2787" y="19848"/>
                    <a:pt x="3340" y="20360"/>
                    <a:pt x="3922" y="20734"/>
                  </a:cubicBezTo>
                  <a:cubicBezTo>
                    <a:pt x="4386" y="21024"/>
                    <a:pt x="4878" y="21245"/>
                    <a:pt x="5431" y="21399"/>
                  </a:cubicBezTo>
                  <a:cubicBezTo>
                    <a:pt x="5924" y="21518"/>
                    <a:pt x="6417" y="21586"/>
                    <a:pt x="6970" y="21586"/>
                  </a:cubicBezTo>
                  <a:cubicBezTo>
                    <a:pt x="7015" y="21586"/>
                    <a:pt x="7044" y="21586"/>
                    <a:pt x="7089" y="21586"/>
                  </a:cubicBezTo>
                  <a:cubicBezTo>
                    <a:pt x="7672" y="21569"/>
                    <a:pt x="8239" y="21501"/>
                    <a:pt x="8732" y="21416"/>
                  </a:cubicBezTo>
                  <a:cubicBezTo>
                    <a:pt x="9046" y="21382"/>
                    <a:pt x="9375" y="21313"/>
                    <a:pt x="9718" y="21262"/>
                  </a:cubicBezTo>
                  <a:cubicBezTo>
                    <a:pt x="10450" y="21143"/>
                    <a:pt x="11212" y="21024"/>
                    <a:pt x="12019" y="20922"/>
                  </a:cubicBezTo>
                  <a:cubicBezTo>
                    <a:pt x="12586" y="20854"/>
                    <a:pt x="13139" y="20717"/>
                    <a:pt x="13662" y="20496"/>
                  </a:cubicBezTo>
                  <a:cubicBezTo>
                    <a:pt x="13796" y="20445"/>
                    <a:pt x="13946" y="20377"/>
                    <a:pt x="14065" y="20308"/>
                  </a:cubicBezTo>
                  <a:cubicBezTo>
                    <a:pt x="14932" y="19883"/>
                    <a:pt x="15753" y="19218"/>
                    <a:pt x="16545" y="18571"/>
                  </a:cubicBezTo>
                  <a:cubicBezTo>
                    <a:pt x="16634" y="18503"/>
                    <a:pt x="16709" y="18435"/>
                    <a:pt x="16799" y="18366"/>
                  </a:cubicBezTo>
                  <a:cubicBezTo>
                    <a:pt x="17710" y="17634"/>
                    <a:pt x="18666" y="16867"/>
                    <a:pt x="19458" y="15965"/>
                  </a:cubicBezTo>
                  <a:cubicBezTo>
                    <a:pt x="19771" y="15607"/>
                    <a:pt x="20055" y="15232"/>
                    <a:pt x="20309" y="14857"/>
                  </a:cubicBezTo>
                  <a:cubicBezTo>
                    <a:pt x="20563" y="14465"/>
                    <a:pt x="20772" y="14057"/>
                    <a:pt x="20951" y="13648"/>
                  </a:cubicBezTo>
                  <a:cubicBezTo>
                    <a:pt x="21325" y="12796"/>
                    <a:pt x="21534" y="11927"/>
                    <a:pt x="21534" y="11093"/>
                  </a:cubicBezTo>
                  <a:cubicBezTo>
                    <a:pt x="21534" y="10650"/>
                    <a:pt x="21504" y="10207"/>
                    <a:pt x="21400" y="9747"/>
                  </a:cubicBezTo>
                  <a:cubicBezTo>
                    <a:pt x="21325" y="9355"/>
                    <a:pt x="21205" y="8963"/>
                    <a:pt x="21041" y="8503"/>
                  </a:cubicBezTo>
                  <a:cubicBezTo>
                    <a:pt x="20847" y="7992"/>
                    <a:pt x="20623" y="7464"/>
                    <a:pt x="20399" y="6970"/>
                  </a:cubicBezTo>
                  <a:cubicBezTo>
                    <a:pt x="20175" y="6442"/>
                    <a:pt x="19936" y="5897"/>
                    <a:pt x="19742" y="5369"/>
                  </a:cubicBezTo>
                  <a:cubicBezTo>
                    <a:pt x="19652" y="5113"/>
                    <a:pt x="19562" y="4858"/>
                    <a:pt x="19503" y="4602"/>
                  </a:cubicBezTo>
                  <a:cubicBezTo>
                    <a:pt x="19413" y="4313"/>
                    <a:pt x="19323" y="4006"/>
                    <a:pt x="19249" y="3717"/>
                  </a:cubicBezTo>
                  <a:cubicBezTo>
                    <a:pt x="19069" y="2967"/>
                    <a:pt x="18860" y="2183"/>
                    <a:pt x="18502" y="1536"/>
                  </a:cubicBezTo>
                  <a:cubicBezTo>
                    <a:pt x="18083" y="787"/>
                    <a:pt x="17456" y="276"/>
                    <a:pt x="16724" y="88"/>
                  </a:cubicBezTo>
                  <a:cubicBezTo>
                    <a:pt x="16530" y="37"/>
                    <a:pt x="16291" y="3"/>
                    <a:pt x="16022" y="3"/>
                  </a:cubicBezTo>
                  <a:cubicBezTo>
                    <a:pt x="15962" y="3"/>
                    <a:pt x="15917" y="3"/>
                    <a:pt x="15858" y="3"/>
                  </a:cubicBezTo>
                  <a:cubicBezTo>
                    <a:pt x="15813" y="3"/>
                    <a:pt x="15768" y="3"/>
                    <a:pt x="15723" y="3"/>
                  </a:cubicBezTo>
                  <a:close/>
                </a:path>
              </a:pathLst>
            </a:custGeom>
            <a:solidFill>
              <a:srgbClr val="BFBFBF">
                <a:alpha val="7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9048" name="Freeform 30"/>
            <p:cNvSpPr/>
            <p:nvPr/>
          </p:nvSpPr>
          <p:spPr>
            <a:xfrm flipH="1">
              <a:off x="1153017" y="1611844"/>
              <a:ext cx="2393104" cy="21235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58" h="21554" fill="norm" stroke="1" extrusionOk="0">
                  <a:moveTo>
                    <a:pt x="5485" y="21259"/>
                  </a:moveTo>
                  <a:cubicBezTo>
                    <a:pt x="4918" y="21095"/>
                    <a:pt x="4438" y="20882"/>
                    <a:pt x="3987" y="20604"/>
                  </a:cubicBezTo>
                  <a:cubicBezTo>
                    <a:pt x="2838" y="19899"/>
                    <a:pt x="1834" y="18768"/>
                    <a:pt x="1005" y="17228"/>
                  </a:cubicBezTo>
                  <a:cubicBezTo>
                    <a:pt x="816" y="16884"/>
                    <a:pt x="671" y="16572"/>
                    <a:pt x="554" y="16261"/>
                  </a:cubicBezTo>
                  <a:cubicBezTo>
                    <a:pt x="249" y="15523"/>
                    <a:pt x="74" y="14753"/>
                    <a:pt x="16" y="13966"/>
                  </a:cubicBezTo>
                  <a:cubicBezTo>
                    <a:pt x="-42" y="13049"/>
                    <a:pt x="60" y="12262"/>
                    <a:pt x="336" y="11541"/>
                  </a:cubicBezTo>
                  <a:cubicBezTo>
                    <a:pt x="496" y="11148"/>
                    <a:pt x="714" y="10754"/>
                    <a:pt x="1020" y="10328"/>
                  </a:cubicBezTo>
                  <a:cubicBezTo>
                    <a:pt x="1107" y="10197"/>
                    <a:pt x="1223" y="10082"/>
                    <a:pt x="1325" y="9968"/>
                  </a:cubicBezTo>
                  <a:cubicBezTo>
                    <a:pt x="1485" y="9804"/>
                    <a:pt x="1616" y="9640"/>
                    <a:pt x="1718" y="9460"/>
                  </a:cubicBezTo>
                  <a:cubicBezTo>
                    <a:pt x="2023" y="8870"/>
                    <a:pt x="2096" y="8198"/>
                    <a:pt x="2183" y="7477"/>
                  </a:cubicBezTo>
                  <a:cubicBezTo>
                    <a:pt x="2213" y="7231"/>
                    <a:pt x="2242" y="6985"/>
                    <a:pt x="2271" y="6739"/>
                  </a:cubicBezTo>
                  <a:cubicBezTo>
                    <a:pt x="2343" y="6329"/>
                    <a:pt x="2445" y="5920"/>
                    <a:pt x="2576" y="5559"/>
                  </a:cubicBezTo>
                  <a:cubicBezTo>
                    <a:pt x="2736" y="5166"/>
                    <a:pt x="2925" y="4838"/>
                    <a:pt x="3143" y="4576"/>
                  </a:cubicBezTo>
                  <a:cubicBezTo>
                    <a:pt x="3231" y="4461"/>
                    <a:pt x="3347" y="4330"/>
                    <a:pt x="3463" y="4232"/>
                  </a:cubicBezTo>
                  <a:cubicBezTo>
                    <a:pt x="4002" y="3773"/>
                    <a:pt x="4540" y="3707"/>
                    <a:pt x="5122" y="3625"/>
                  </a:cubicBezTo>
                  <a:cubicBezTo>
                    <a:pt x="5427" y="3592"/>
                    <a:pt x="5733" y="3543"/>
                    <a:pt x="6067" y="3445"/>
                  </a:cubicBezTo>
                  <a:cubicBezTo>
                    <a:pt x="6125" y="3429"/>
                    <a:pt x="6198" y="3412"/>
                    <a:pt x="6271" y="3379"/>
                  </a:cubicBezTo>
                  <a:cubicBezTo>
                    <a:pt x="6489" y="3314"/>
                    <a:pt x="6707" y="3232"/>
                    <a:pt x="6940" y="3216"/>
                  </a:cubicBezTo>
                  <a:cubicBezTo>
                    <a:pt x="7042" y="3199"/>
                    <a:pt x="7129" y="3199"/>
                    <a:pt x="7216" y="3199"/>
                  </a:cubicBezTo>
                  <a:cubicBezTo>
                    <a:pt x="7303" y="3183"/>
                    <a:pt x="7405" y="3183"/>
                    <a:pt x="7493" y="3166"/>
                  </a:cubicBezTo>
                  <a:cubicBezTo>
                    <a:pt x="8089" y="3101"/>
                    <a:pt x="8714" y="2757"/>
                    <a:pt x="9413" y="2085"/>
                  </a:cubicBezTo>
                  <a:cubicBezTo>
                    <a:pt x="9543" y="1954"/>
                    <a:pt x="9660" y="1823"/>
                    <a:pt x="9791" y="1708"/>
                  </a:cubicBezTo>
                  <a:cubicBezTo>
                    <a:pt x="10198" y="1298"/>
                    <a:pt x="10620" y="872"/>
                    <a:pt x="11100" y="577"/>
                  </a:cubicBezTo>
                  <a:cubicBezTo>
                    <a:pt x="11434" y="364"/>
                    <a:pt x="11813" y="216"/>
                    <a:pt x="12220" y="118"/>
                  </a:cubicBezTo>
                  <a:cubicBezTo>
                    <a:pt x="12525" y="36"/>
                    <a:pt x="12845" y="3"/>
                    <a:pt x="13151" y="3"/>
                  </a:cubicBezTo>
                  <a:cubicBezTo>
                    <a:pt x="13180" y="3"/>
                    <a:pt x="13209" y="3"/>
                    <a:pt x="13253" y="3"/>
                  </a:cubicBezTo>
                  <a:cubicBezTo>
                    <a:pt x="13514" y="3"/>
                    <a:pt x="13747" y="36"/>
                    <a:pt x="13994" y="85"/>
                  </a:cubicBezTo>
                  <a:cubicBezTo>
                    <a:pt x="14154" y="102"/>
                    <a:pt x="14300" y="118"/>
                    <a:pt x="14489" y="151"/>
                  </a:cubicBezTo>
                  <a:cubicBezTo>
                    <a:pt x="14823" y="184"/>
                    <a:pt x="15187" y="167"/>
                    <a:pt x="15551" y="167"/>
                  </a:cubicBezTo>
                  <a:cubicBezTo>
                    <a:pt x="15653" y="167"/>
                    <a:pt x="15754" y="167"/>
                    <a:pt x="15856" y="167"/>
                  </a:cubicBezTo>
                  <a:cubicBezTo>
                    <a:pt x="15856" y="167"/>
                    <a:pt x="15871" y="167"/>
                    <a:pt x="15871" y="167"/>
                  </a:cubicBezTo>
                  <a:cubicBezTo>
                    <a:pt x="16162" y="167"/>
                    <a:pt x="16380" y="184"/>
                    <a:pt x="16569" y="216"/>
                  </a:cubicBezTo>
                  <a:cubicBezTo>
                    <a:pt x="17325" y="364"/>
                    <a:pt x="17994" y="839"/>
                    <a:pt x="18431" y="1577"/>
                  </a:cubicBezTo>
                  <a:cubicBezTo>
                    <a:pt x="18838" y="2249"/>
                    <a:pt x="19042" y="3052"/>
                    <a:pt x="19245" y="3838"/>
                  </a:cubicBezTo>
                  <a:cubicBezTo>
                    <a:pt x="19303" y="4101"/>
                    <a:pt x="19376" y="4379"/>
                    <a:pt x="19449" y="4641"/>
                  </a:cubicBezTo>
                  <a:cubicBezTo>
                    <a:pt x="19522" y="4887"/>
                    <a:pt x="19609" y="5149"/>
                    <a:pt x="19696" y="5395"/>
                  </a:cubicBezTo>
                  <a:cubicBezTo>
                    <a:pt x="19914" y="6002"/>
                    <a:pt x="20176" y="6608"/>
                    <a:pt x="20423" y="7198"/>
                  </a:cubicBezTo>
                  <a:cubicBezTo>
                    <a:pt x="20613" y="7640"/>
                    <a:pt x="20816" y="8099"/>
                    <a:pt x="20991" y="8542"/>
                  </a:cubicBezTo>
                  <a:cubicBezTo>
                    <a:pt x="21354" y="9509"/>
                    <a:pt x="21529" y="10295"/>
                    <a:pt x="21558" y="11098"/>
                  </a:cubicBezTo>
                  <a:cubicBezTo>
                    <a:pt x="21558" y="11541"/>
                    <a:pt x="21529" y="11983"/>
                    <a:pt x="21427" y="12426"/>
                  </a:cubicBezTo>
                  <a:cubicBezTo>
                    <a:pt x="21340" y="12852"/>
                    <a:pt x="21209" y="13294"/>
                    <a:pt x="21034" y="13721"/>
                  </a:cubicBezTo>
                  <a:cubicBezTo>
                    <a:pt x="20860" y="14130"/>
                    <a:pt x="20642" y="14556"/>
                    <a:pt x="20394" y="14950"/>
                  </a:cubicBezTo>
                  <a:cubicBezTo>
                    <a:pt x="20147" y="15343"/>
                    <a:pt x="19856" y="15720"/>
                    <a:pt x="19551" y="16064"/>
                  </a:cubicBezTo>
                  <a:cubicBezTo>
                    <a:pt x="18809" y="16916"/>
                    <a:pt x="17922" y="17621"/>
                    <a:pt x="17063" y="18309"/>
                  </a:cubicBezTo>
                  <a:cubicBezTo>
                    <a:pt x="16976" y="18375"/>
                    <a:pt x="16903" y="18440"/>
                    <a:pt x="16816" y="18506"/>
                  </a:cubicBezTo>
                  <a:cubicBezTo>
                    <a:pt x="16656" y="18637"/>
                    <a:pt x="16496" y="18768"/>
                    <a:pt x="16336" y="18899"/>
                  </a:cubicBezTo>
                  <a:cubicBezTo>
                    <a:pt x="15594" y="19506"/>
                    <a:pt x="14838" y="20128"/>
                    <a:pt x="14023" y="20571"/>
                  </a:cubicBezTo>
                  <a:cubicBezTo>
                    <a:pt x="13907" y="20636"/>
                    <a:pt x="13762" y="20702"/>
                    <a:pt x="13616" y="20784"/>
                  </a:cubicBezTo>
                  <a:cubicBezTo>
                    <a:pt x="13049" y="21046"/>
                    <a:pt x="12482" y="21194"/>
                    <a:pt x="11914" y="21243"/>
                  </a:cubicBezTo>
                  <a:cubicBezTo>
                    <a:pt x="11580" y="21276"/>
                    <a:pt x="11260" y="21308"/>
                    <a:pt x="10940" y="21341"/>
                  </a:cubicBezTo>
                  <a:cubicBezTo>
                    <a:pt x="10140" y="21407"/>
                    <a:pt x="9398" y="21472"/>
                    <a:pt x="8700" y="21521"/>
                  </a:cubicBezTo>
                  <a:cubicBezTo>
                    <a:pt x="8351" y="21538"/>
                    <a:pt x="8016" y="21554"/>
                    <a:pt x="7682" y="21554"/>
                  </a:cubicBezTo>
                  <a:cubicBezTo>
                    <a:pt x="6940" y="21554"/>
                    <a:pt x="6227" y="21489"/>
                    <a:pt x="5485" y="21259"/>
                  </a:cubicBezTo>
                  <a:close/>
                  <a:moveTo>
                    <a:pt x="15856" y="167"/>
                  </a:moveTo>
                  <a:cubicBezTo>
                    <a:pt x="15754" y="167"/>
                    <a:pt x="15653" y="167"/>
                    <a:pt x="15551" y="167"/>
                  </a:cubicBezTo>
                  <a:cubicBezTo>
                    <a:pt x="15187" y="184"/>
                    <a:pt x="14823" y="184"/>
                    <a:pt x="14489" y="151"/>
                  </a:cubicBezTo>
                  <a:cubicBezTo>
                    <a:pt x="14300" y="134"/>
                    <a:pt x="14154" y="102"/>
                    <a:pt x="13994" y="85"/>
                  </a:cubicBezTo>
                  <a:cubicBezTo>
                    <a:pt x="13747" y="53"/>
                    <a:pt x="13514" y="20"/>
                    <a:pt x="13253" y="3"/>
                  </a:cubicBezTo>
                  <a:cubicBezTo>
                    <a:pt x="12918" y="-13"/>
                    <a:pt x="12569" y="36"/>
                    <a:pt x="12220" y="118"/>
                  </a:cubicBezTo>
                  <a:cubicBezTo>
                    <a:pt x="11813" y="216"/>
                    <a:pt x="11434" y="364"/>
                    <a:pt x="11100" y="577"/>
                  </a:cubicBezTo>
                  <a:cubicBezTo>
                    <a:pt x="10620" y="872"/>
                    <a:pt x="10198" y="1298"/>
                    <a:pt x="9791" y="1708"/>
                  </a:cubicBezTo>
                  <a:cubicBezTo>
                    <a:pt x="9674" y="1839"/>
                    <a:pt x="9543" y="1970"/>
                    <a:pt x="9413" y="2085"/>
                  </a:cubicBezTo>
                  <a:cubicBezTo>
                    <a:pt x="8714" y="2757"/>
                    <a:pt x="8089" y="3117"/>
                    <a:pt x="7493" y="3183"/>
                  </a:cubicBezTo>
                  <a:cubicBezTo>
                    <a:pt x="7405" y="3183"/>
                    <a:pt x="7303" y="3199"/>
                    <a:pt x="7216" y="3199"/>
                  </a:cubicBezTo>
                  <a:cubicBezTo>
                    <a:pt x="7129" y="3199"/>
                    <a:pt x="7042" y="3216"/>
                    <a:pt x="6940" y="3216"/>
                  </a:cubicBezTo>
                  <a:cubicBezTo>
                    <a:pt x="6707" y="3248"/>
                    <a:pt x="6489" y="3314"/>
                    <a:pt x="6271" y="3379"/>
                  </a:cubicBezTo>
                  <a:cubicBezTo>
                    <a:pt x="6198" y="3412"/>
                    <a:pt x="6125" y="3429"/>
                    <a:pt x="6067" y="3461"/>
                  </a:cubicBezTo>
                  <a:cubicBezTo>
                    <a:pt x="5733" y="3560"/>
                    <a:pt x="5427" y="3592"/>
                    <a:pt x="5122" y="3642"/>
                  </a:cubicBezTo>
                  <a:cubicBezTo>
                    <a:pt x="4540" y="3707"/>
                    <a:pt x="4002" y="3789"/>
                    <a:pt x="3463" y="4232"/>
                  </a:cubicBezTo>
                  <a:cubicBezTo>
                    <a:pt x="3347" y="4346"/>
                    <a:pt x="3245" y="4461"/>
                    <a:pt x="3143" y="4576"/>
                  </a:cubicBezTo>
                  <a:cubicBezTo>
                    <a:pt x="2925" y="4838"/>
                    <a:pt x="2736" y="5166"/>
                    <a:pt x="2576" y="5575"/>
                  </a:cubicBezTo>
                  <a:cubicBezTo>
                    <a:pt x="2445" y="5920"/>
                    <a:pt x="2343" y="6329"/>
                    <a:pt x="2285" y="6739"/>
                  </a:cubicBezTo>
                  <a:cubicBezTo>
                    <a:pt x="2242" y="6985"/>
                    <a:pt x="2213" y="7231"/>
                    <a:pt x="2183" y="7477"/>
                  </a:cubicBezTo>
                  <a:cubicBezTo>
                    <a:pt x="2111" y="8198"/>
                    <a:pt x="2023" y="8870"/>
                    <a:pt x="1718" y="9460"/>
                  </a:cubicBezTo>
                  <a:cubicBezTo>
                    <a:pt x="1631" y="9656"/>
                    <a:pt x="1485" y="9804"/>
                    <a:pt x="1325" y="9968"/>
                  </a:cubicBezTo>
                  <a:cubicBezTo>
                    <a:pt x="1223" y="10082"/>
                    <a:pt x="1122" y="10197"/>
                    <a:pt x="1020" y="10328"/>
                  </a:cubicBezTo>
                  <a:cubicBezTo>
                    <a:pt x="714" y="10754"/>
                    <a:pt x="496" y="11148"/>
                    <a:pt x="336" y="11541"/>
                  </a:cubicBezTo>
                  <a:cubicBezTo>
                    <a:pt x="60" y="12262"/>
                    <a:pt x="-42" y="13049"/>
                    <a:pt x="16" y="13950"/>
                  </a:cubicBezTo>
                  <a:cubicBezTo>
                    <a:pt x="74" y="14753"/>
                    <a:pt x="263" y="15523"/>
                    <a:pt x="554" y="16261"/>
                  </a:cubicBezTo>
                  <a:cubicBezTo>
                    <a:pt x="671" y="16572"/>
                    <a:pt x="831" y="16884"/>
                    <a:pt x="1005" y="17211"/>
                  </a:cubicBezTo>
                  <a:cubicBezTo>
                    <a:pt x="1834" y="18752"/>
                    <a:pt x="2838" y="19899"/>
                    <a:pt x="3987" y="20604"/>
                  </a:cubicBezTo>
                  <a:cubicBezTo>
                    <a:pt x="4438" y="20882"/>
                    <a:pt x="4918" y="21095"/>
                    <a:pt x="5485" y="21259"/>
                  </a:cubicBezTo>
                  <a:cubicBezTo>
                    <a:pt x="6547" y="21571"/>
                    <a:pt x="7536" y="21587"/>
                    <a:pt x="8700" y="21505"/>
                  </a:cubicBezTo>
                  <a:cubicBezTo>
                    <a:pt x="9398" y="21472"/>
                    <a:pt x="10140" y="21407"/>
                    <a:pt x="10940" y="21325"/>
                  </a:cubicBezTo>
                  <a:cubicBezTo>
                    <a:pt x="11260" y="21292"/>
                    <a:pt x="11580" y="21276"/>
                    <a:pt x="11914" y="21243"/>
                  </a:cubicBezTo>
                  <a:cubicBezTo>
                    <a:pt x="12482" y="21194"/>
                    <a:pt x="13049" y="21030"/>
                    <a:pt x="13616" y="20768"/>
                  </a:cubicBezTo>
                  <a:cubicBezTo>
                    <a:pt x="13762" y="20702"/>
                    <a:pt x="13893" y="20636"/>
                    <a:pt x="14023" y="20571"/>
                  </a:cubicBezTo>
                  <a:cubicBezTo>
                    <a:pt x="14838" y="20128"/>
                    <a:pt x="15594" y="19506"/>
                    <a:pt x="16336" y="18899"/>
                  </a:cubicBezTo>
                  <a:cubicBezTo>
                    <a:pt x="16496" y="18768"/>
                    <a:pt x="16656" y="18637"/>
                    <a:pt x="16816" y="18506"/>
                  </a:cubicBezTo>
                  <a:cubicBezTo>
                    <a:pt x="16903" y="18440"/>
                    <a:pt x="16976" y="18375"/>
                    <a:pt x="17063" y="18309"/>
                  </a:cubicBezTo>
                  <a:cubicBezTo>
                    <a:pt x="17922" y="17621"/>
                    <a:pt x="18809" y="16916"/>
                    <a:pt x="19551" y="16064"/>
                  </a:cubicBezTo>
                  <a:cubicBezTo>
                    <a:pt x="19856" y="15720"/>
                    <a:pt x="20147" y="15343"/>
                    <a:pt x="20394" y="14950"/>
                  </a:cubicBezTo>
                  <a:cubicBezTo>
                    <a:pt x="20642" y="14540"/>
                    <a:pt x="20860" y="14130"/>
                    <a:pt x="21034" y="13721"/>
                  </a:cubicBezTo>
                  <a:cubicBezTo>
                    <a:pt x="21209" y="13294"/>
                    <a:pt x="21340" y="12852"/>
                    <a:pt x="21427" y="12426"/>
                  </a:cubicBezTo>
                  <a:cubicBezTo>
                    <a:pt x="21514" y="11983"/>
                    <a:pt x="21558" y="11541"/>
                    <a:pt x="21543" y="11098"/>
                  </a:cubicBezTo>
                  <a:cubicBezTo>
                    <a:pt x="21529" y="10295"/>
                    <a:pt x="21354" y="9509"/>
                    <a:pt x="20976" y="8542"/>
                  </a:cubicBezTo>
                  <a:cubicBezTo>
                    <a:pt x="20802" y="8099"/>
                    <a:pt x="20613" y="7640"/>
                    <a:pt x="20423" y="7198"/>
                  </a:cubicBezTo>
                  <a:cubicBezTo>
                    <a:pt x="20162" y="6608"/>
                    <a:pt x="19900" y="6002"/>
                    <a:pt x="19696" y="5395"/>
                  </a:cubicBezTo>
                  <a:cubicBezTo>
                    <a:pt x="19609" y="5149"/>
                    <a:pt x="19522" y="4887"/>
                    <a:pt x="19449" y="4641"/>
                  </a:cubicBezTo>
                  <a:cubicBezTo>
                    <a:pt x="19376" y="4379"/>
                    <a:pt x="19303" y="4101"/>
                    <a:pt x="19231" y="3838"/>
                  </a:cubicBezTo>
                  <a:cubicBezTo>
                    <a:pt x="19042" y="3052"/>
                    <a:pt x="18838" y="2249"/>
                    <a:pt x="18431" y="1577"/>
                  </a:cubicBezTo>
                  <a:cubicBezTo>
                    <a:pt x="17994" y="856"/>
                    <a:pt x="17325" y="364"/>
                    <a:pt x="16569" y="216"/>
                  </a:cubicBezTo>
                  <a:cubicBezTo>
                    <a:pt x="16380" y="184"/>
                    <a:pt x="16162" y="167"/>
                    <a:pt x="15871" y="167"/>
                  </a:cubicBezTo>
                  <a:cubicBezTo>
                    <a:pt x="15871" y="167"/>
                    <a:pt x="15856" y="167"/>
                    <a:pt x="15856" y="167"/>
                  </a:cubicBezTo>
                  <a:close/>
                </a:path>
              </a:pathLst>
            </a:custGeom>
            <a:solidFill>
              <a:srgbClr val="BFBFBF">
                <a:alpha val="7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9049" name="Freeform 31"/>
            <p:cNvSpPr/>
            <p:nvPr/>
          </p:nvSpPr>
          <p:spPr>
            <a:xfrm flipH="1">
              <a:off x="1127218" y="1545351"/>
              <a:ext cx="2458311" cy="221888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74" h="21524" fill="norm" stroke="1" extrusionOk="0">
                  <a:moveTo>
                    <a:pt x="8665" y="21509"/>
                  </a:moveTo>
                  <a:cubicBezTo>
                    <a:pt x="7715" y="21493"/>
                    <a:pt x="6681" y="21415"/>
                    <a:pt x="5533" y="21054"/>
                  </a:cubicBezTo>
                  <a:cubicBezTo>
                    <a:pt x="4952" y="20866"/>
                    <a:pt x="4484" y="20663"/>
                    <a:pt x="4045" y="20412"/>
                  </a:cubicBezTo>
                  <a:cubicBezTo>
                    <a:pt x="3421" y="20052"/>
                    <a:pt x="2840" y="19566"/>
                    <a:pt x="2301" y="18971"/>
                  </a:cubicBezTo>
                  <a:cubicBezTo>
                    <a:pt x="1805" y="18423"/>
                    <a:pt x="1366" y="17796"/>
                    <a:pt x="969" y="17092"/>
                  </a:cubicBezTo>
                  <a:cubicBezTo>
                    <a:pt x="785" y="16763"/>
                    <a:pt x="643" y="16449"/>
                    <a:pt x="515" y="16120"/>
                  </a:cubicBezTo>
                  <a:cubicBezTo>
                    <a:pt x="232" y="15416"/>
                    <a:pt x="62" y="14632"/>
                    <a:pt x="19" y="13818"/>
                  </a:cubicBezTo>
                  <a:cubicBezTo>
                    <a:pt x="-9" y="13379"/>
                    <a:pt x="-9" y="12988"/>
                    <a:pt x="34" y="12612"/>
                  </a:cubicBezTo>
                  <a:cubicBezTo>
                    <a:pt x="90" y="12189"/>
                    <a:pt x="189" y="11797"/>
                    <a:pt x="331" y="11406"/>
                  </a:cubicBezTo>
                  <a:cubicBezTo>
                    <a:pt x="501" y="11014"/>
                    <a:pt x="728" y="10607"/>
                    <a:pt x="1040" y="10184"/>
                  </a:cubicBezTo>
                  <a:cubicBezTo>
                    <a:pt x="1139" y="10059"/>
                    <a:pt x="1267" y="9949"/>
                    <a:pt x="1380" y="9824"/>
                  </a:cubicBezTo>
                  <a:cubicBezTo>
                    <a:pt x="1536" y="9683"/>
                    <a:pt x="1692" y="9526"/>
                    <a:pt x="1791" y="9354"/>
                  </a:cubicBezTo>
                  <a:cubicBezTo>
                    <a:pt x="2103" y="8774"/>
                    <a:pt x="2160" y="8101"/>
                    <a:pt x="2230" y="7380"/>
                  </a:cubicBezTo>
                  <a:cubicBezTo>
                    <a:pt x="2259" y="7161"/>
                    <a:pt x="2273" y="6942"/>
                    <a:pt x="2301" y="6722"/>
                  </a:cubicBezTo>
                  <a:cubicBezTo>
                    <a:pt x="2358" y="6315"/>
                    <a:pt x="2443" y="5923"/>
                    <a:pt x="2571" y="5579"/>
                  </a:cubicBezTo>
                  <a:cubicBezTo>
                    <a:pt x="2698" y="5187"/>
                    <a:pt x="2868" y="4858"/>
                    <a:pt x="3067" y="4608"/>
                  </a:cubicBezTo>
                  <a:cubicBezTo>
                    <a:pt x="3067" y="4608"/>
                    <a:pt x="3067" y="4608"/>
                    <a:pt x="3067" y="4608"/>
                  </a:cubicBezTo>
                  <a:cubicBezTo>
                    <a:pt x="3166" y="4482"/>
                    <a:pt x="3265" y="4373"/>
                    <a:pt x="3364" y="4263"/>
                  </a:cubicBezTo>
                  <a:cubicBezTo>
                    <a:pt x="3860" y="3793"/>
                    <a:pt x="4385" y="3684"/>
                    <a:pt x="4952" y="3574"/>
                  </a:cubicBezTo>
                  <a:cubicBezTo>
                    <a:pt x="5221" y="3511"/>
                    <a:pt x="5504" y="3449"/>
                    <a:pt x="5802" y="3339"/>
                  </a:cubicBezTo>
                  <a:cubicBezTo>
                    <a:pt x="5859" y="3323"/>
                    <a:pt x="5901" y="3308"/>
                    <a:pt x="5958" y="3292"/>
                  </a:cubicBezTo>
                  <a:cubicBezTo>
                    <a:pt x="6199" y="3198"/>
                    <a:pt x="6440" y="3104"/>
                    <a:pt x="6709" y="3088"/>
                  </a:cubicBezTo>
                  <a:cubicBezTo>
                    <a:pt x="6808" y="3088"/>
                    <a:pt x="6908" y="3088"/>
                    <a:pt x="7007" y="3088"/>
                  </a:cubicBezTo>
                  <a:cubicBezTo>
                    <a:pt x="7092" y="3088"/>
                    <a:pt x="7177" y="3088"/>
                    <a:pt x="7276" y="3073"/>
                  </a:cubicBezTo>
                  <a:cubicBezTo>
                    <a:pt x="7602" y="3057"/>
                    <a:pt x="7956" y="2947"/>
                    <a:pt x="8311" y="2728"/>
                  </a:cubicBezTo>
                  <a:cubicBezTo>
                    <a:pt x="8608" y="2540"/>
                    <a:pt x="8906" y="2305"/>
                    <a:pt x="9218" y="1976"/>
                  </a:cubicBezTo>
                  <a:cubicBezTo>
                    <a:pt x="9345" y="1867"/>
                    <a:pt x="9459" y="1741"/>
                    <a:pt x="9572" y="1616"/>
                  </a:cubicBezTo>
                  <a:cubicBezTo>
                    <a:pt x="9983" y="1177"/>
                    <a:pt x="10422" y="739"/>
                    <a:pt x="10933" y="441"/>
                  </a:cubicBezTo>
                  <a:cubicBezTo>
                    <a:pt x="11698" y="-13"/>
                    <a:pt x="12563" y="-60"/>
                    <a:pt x="13115" y="50"/>
                  </a:cubicBezTo>
                  <a:cubicBezTo>
                    <a:pt x="13314" y="81"/>
                    <a:pt x="13484" y="128"/>
                    <a:pt x="13668" y="191"/>
                  </a:cubicBezTo>
                  <a:cubicBezTo>
                    <a:pt x="13867" y="238"/>
                    <a:pt x="14065" y="300"/>
                    <a:pt x="14306" y="347"/>
                  </a:cubicBezTo>
                  <a:cubicBezTo>
                    <a:pt x="14646" y="410"/>
                    <a:pt x="15043" y="410"/>
                    <a:pt x="15397" y="410"/>
                  </a:cubicBezTo>
                  <a:cubicBezTo>
                    <a:pt x="15426" y="394"/>
                    <a:pt x="15468" y="394"/>
                    <a:pt x="15511" y="394"/>
                  </a:cubicBezTo>
                  <a:cubicBezTo>
                    <a:pt x="15567" y="394"/>
                    <a:pt x="15638" y="394"/>
                    <a:pt x="15695" y="394"/>
                  </a:cubicBezTo>
                  <a:cubicBezTo>
                    <a:pt x="15936" y="379"/>
                    <a:pt x="16191" y="379"/>
                    <a:pt x="16432" y="410"/>
                  </a:cubicBezTo>
                  <a:cubicBezTo>
                    <a:pt x="16815" y="473"/>
                    <a:pt x="17183" y="614"/>
                    <a:pt x="17509" y="817"/>
                  </a:cubicBezTo>
                  <a:cubicBezTo>
                    <a:pt x="17849" y="1036"/>
                    <a:pt x="18133" y="1334"/>
                    <a:pt x="18374" y="1679"/>
                  </a:cubicBezTo>
                  <a:cubicBezTo>
                    <a:pt x="18813" y="2352"/>
                    <a:pt x="19011" y="3198"/>
                    <a:pt x="19224" y="3997"/>
                  </a:cubicBezTo>
                  <a:cubicBezTo>
                    <a:pt x="19281" y="4232"/>
                    <a:pt x="19337" y="4467"/>
                    <a:pt x="19408" y="4702"/>
                  </a:cubicBezTo>
                  <a:cubicBezTo>
                    <a:pt x="19479" y="4968"/>
                    <a:pt x="19564" y="5219"/>
                    <a:pt x="19635" y="5454"/>
                  </a:cubicBezTo>
                  <a:cubicBezTo>
                    <a:pt x="19876" y="6143"/>
                    <a:pt x="20174" y="6816"/>
                    <a:pt x="20457" y="7474"/>
                  </a:cubicBezTo>
                  <a:cubicBezTo>
                    <a:pt x="20613" y="7834"/>
                    <a:pt x="20783" y="8210"/>
                    <a:pt x="20925" y="8586"/>
                  </a:cubicBezTo>
                  <a:cubicBezTo>
                    <a:pt x="21109" y="9041"/>
                    <a:pt x="21251" y="9432"/>
                    <a:pt x="21350" y="9808"/>
                  </a:cubicBezTo>
                  <a:cubicBezTo>
                    <a:pt x="21463" y="10262"/>
                    <a:pt x="21534" y="10685"/>
                    <a:pt x="21563" y="11108"/>
                  </a:cubicBezTo>
                  <a:cubicBezTo>
                    <a:pt x="21591" y="11547"/>
                    <a:pt x="21563" y="11985"/>
                    <a:pt x="21478" y="12439"/>
                  </a:cubicBezTo>
                  <a:cubicBezTo>
                    <a:pt x="21407" y="12878"/>
                    <a:pt x="21279" y="13317"/>
                    <a:pt x="21109" y="13755"/>
                  </a:cubicBezTo>
                  <a:cubicBezTo>
                    <a:pt x="20769" y="14601"/>
                    <a:pt x="20259" y="15416"/>
                    <a:pt x="19635" y="16120"/>
                  </a:cubicBezTo>
                  <a:cubicBezTo>
                    <a:pt x="18926" y="16919"/>
                    <a:pt x="18076" y="17577"/>
                    <a:pt x="17254" y="18235"/>
                  </a:cubicBezTo>
                  <a:cubicBezTo>
                    <a:pt x="17126" y="18345"/>
                    <a:pt x="16985" y="18454"/>
                    <a:pt x="16843" y="18564"/>
                  </a:cubicBezTo>
                  <a:cubicBezTo>
                    <a:pt x="16616" y="18736"/>
                    <a:pt x="16389" y="18924"/>
                    <a:pt x="16177" y="19096"/>
                  </a:cubicBezTo>
                  <a:cubicBezTo>
                    <a:pt x="15482" y="19676"/>
                    <a:pt x="14745" y="20287"/>
                    <a:pt x="13994" y="20725"/>
                  </a:cubicBezTo>
                  <a:cubicBezTo>
                    <a:pt x="13867" y="20788"/>
                    <a:pt x="13725" y="20866"/>
                    <a:pt x="13569" y="20945"/>
                  </a:cubicBezTo>
                  <a:cubicBezTo>
                    <a:pt x="12960" y="21242"/>
                    <a:pt x="12393" y="21415"/>
                    <a:pt x="11826" y="21446"/>
                  </a:cubicBezTo>
                  <a:cubicBezTo>
                    <a:pt x="11032" y="21493"/>
                    <a:pt x="10267" y="21524"/>
                    <a:pt x="9515" y="21524"/>
                  </a:cubicBezTo>
                  <a:cubicBezTo>
                    <a:pt x="9232" y="21524"/>
                    <a:pt x="8948" y="21524"/>
                    <a:pt x="8665" y="21509"/>
                  </a:cubicBezTo>
                  <a:close/>
                  <a:moveTo>
                    <a:pt x="15695" y="394"/>
                  </a:moveTo>
                  <a:cubicBezTo>
                    <a:pt x="15638" y="394"/>
                    <a:pt x="15567" y="394"/>
                    <a:pt x="15511" y="410"/>
                  </a:cubicBezTo>
                  <a:cubicBezTo>
                    <a:pt x="15468" y="410"/>
                    <a:pt x="15426" y="410"/>
                    <a:pt x="15397" y="410"/>
                  </a:cubicBezTo>
                  <a:cubicBezTo>
                    <a:pt x="15043" y="426"/>
                    <a:pt x="14646" y="426"/>
                    <a:pt x="14306" y="363"/>
                  </a:cubicBezTo>
                  <a:cubicBezTo>
                    <a:pt x="14065" y="316"/>
                    <a:pt x="13852" y="253"/>
                    <a:pt x="13668" y="191"/>
                  </a:cubicBezTo>
                  <a:cubicBezTo>
                    <a:pt x="13484" y="144"/>
                    <a:pt x="13314" y="81"/>
                    <a:pt x="13115" y="50"/>
                  </a:cubicBezTo>
                  <a:cubicBezTo>
                    <a:pt x="12563" y="-44"/>
                    <a:pt x="11698" y="3"/>
                    <a:pt x="10933" y="441"/>
                  </a:cubicBezTo>
                  <a:cubicBezTo>
                    <a:pt x="10422" y="739"/>
                    <a:pt x="9997" y="1193"/>
                    <a:pt x="9572" y="1632"/>
                  </a:cubicBezTo>
                  <a:cubicBezTo>
                    <a:pt x="9459" y="1741"/>
                    <a:pt x="9345" y="1867"/>
                    <a:pt x="9218" y="1992"/>
                  </a:cubicBezTo>
                  <a:cubicBezTo>
                    <a:pt x="8906" y="2305"/>
                    <a:pt x="8608" y="2540"/>
                    <a:pt x="8311" y="2728"/>
                  </a:cubicBezTo>
                  <a:cubicBezTo>
                    <a:pt x="7956" y="2947"/>
                    <a:pt x="7602" y="3073"/>
                    <a:pt x="7276" y="3088"/>
                  </a:cubicBezTo>
                  <a:cubicBezTo>
                    <a:pt x="7177" y="3088"/>
                    <a:pt x="7092" y="3088"/>
                    <a:pt x="7007" y="3088"/>
                  </a:cubicBezTo>
                  <a:cubicBezTo>
                    <a:pt x="6908" y="3088"/>
                    <a:pt x="6808" y="3088"/>
                    <a:pt x="6709" y="3104"/>
                  </a:cubicBezTo>
                  <a:cubicBezTo>
                    <a:pt x="6440" y="3120"/>
                    <a:pt x="6199" y="3198"/>
                    <a:pt x="5958" y="3292"/>
                  </a:cubicBezTo>
                  <a:cubicBezTo>
                    <a:pt x="5901" y="3308"/>
                    <a:pt x="5859" y="3339"/>
                    <a:pt x="5802" y="3355"/>
                  </a:cubicBezTo>
                  <a:cubicBezTo>
                    <a:pt x="5504" y="3449"/>
                    <a:pt x="5221" y="3511"/>
                    <a:pt x="4952" y="3574"/>
                  </a:cubicBezTo>
                  <a:cubicBezTo>
                    <a:pt x="4385" y="3684"/>
                    <a:pt x="3860" y="3809"/>
                    <a:pt x="3364" y="4279"/>
                  </a:cubicBezTo>
                  <a:cubicBezTo>
                    <a:pt x="3265" y="4373"/>
                    <a:pt x="3166" y="4498"/>
                    <a:pt x="3081" y="4608"/>
                  </a:cubicBezTo>
                  <a:cubicBezTo>
                    <a:pt x="3067" y="4623"/>
                    <a:pt x="3067" y="4623"/>
                    <a:pt x="3067" y="4623"/>
                  </a:cubicBezTo>
                  <a:cubicBezTo>
                    <a:pt x="2868" y="4858"/>
                    <a:pt x="2698" y="5187"/>
                    <a:pt x="2571" y="5579"/>
                  </a:cubicBezTo>
                  <a:cubicBezTo>
                    <a:pt x="2457" y="5923"/>
                    <a:pt x="2358" y="6315"/>
                    <a:pt x="2315" y="6722"/>
                  </a:cubicBezTo>
                  <a:cubicBezTo>
                    <a:pt x="2287" y="6942"/>
                    <a:pt x="2259" y="7161"/>
                    <a:pt x="2245" y="7380"/>
                  </a:cubicBezTo>
                  <a:cubicBezTo>
                    <a:pt x="2174" y="8101"/>
                    <a:pt x="2103" y="8774"/>
                    <a:pt x="1791" y="9354"/>
                  </a:cubicBezTo>
                  <a:cubicBezTo>
                    <a:pt x="1692" y="9542"/>
                    <a:pt x="1550" y="9683"/>
                    <a:pt x="1380" y="9839"/>
                  </a:cubicBezTo>
                  <a:cubicBezTo>
                    <a:pt x="1267" y="9949"/>
                    <a:pt x="1139" y="10059"/>
                    <a:pt x="1054" y="10200"/>
                  </a:cubicBezTo>
                  <a:cubicBezTo>
                    <a:pt x="742" y="10607"/>
                    <a:pt x="501" y="11014"/>
                    <a:pt x="345" y="11421"/>
                  </a:cubicBezTo>
                  <a:cubicBezTo>
                    <a:pt x="189" y="11797"/>
                    <a:pt x="90" y="12189"/>
                    <a:pt x="48" y="12627"/>
                  </a:cubicBezTo>
                  <a:cubicBezTo>
                    <a:pt x="5" y="12988"/>
                    <a:pt x="-9" y="13379"/>
                    <a:pt x="19" y="13818"/>
                  </a:cubicBezTo>
                  <a:cubicBezTo>
                    <a:pt x="76" y="14632"/>
                    <a:pt x="232" y="15416"/>
                    <a:pt x="515" y="16120"/>
                  </a:cubicBezTo>
                  <a:cubicBezTo>
                    <a:pt x="643" y="16434"/>
                    <a:pt x="785" y="16747"/>
                    <a:pt x="969" y="17092"/>
                  </a:cubicBezTo>
                  <a:cubicBezTo>
                    <a:pt x="1366" y="17796"/>
                    <a:pt x="1805" y="18423"/>
                    <a:pt x="2301" y="18971"/>
                  </a:cubicBezTo>
                  <a:cubicBezTo>
                    <a:pt x="2840" y="19551"/>
                    <a:pt x="3421" y="20036"/>
                    <a:pt x="4045" y="20412"/>
                  </a:cubicBezTo>
                  <a:cubicBezTo>
                    <a:pt x="4484" y="20663"/>
                    <a:pt x="4966" y="20866"/>
                    <a:pt x="5533" y="21054"/>
                  </a:cubicBezTo>
                  <a:cubicBezTo>
                    <a:pt x="6681" y="21415"/>
                    <a:pt x="7715" y="21477"/>
                    <a:pt x="8665" y="21509"/>
                  </a:cubicBezTo>
                  <a:cubicBezTo>
                    <a:pt x="9685" y="21540"/>
                    <a:pt x="10720" y="21509"/>
                    <a:pt x="11826" y="21446"/>
                  </a:cubicBezTo>
                  <a:cubicBezTo>
                    <a:pt x="12393" y="21399"/>
                    <a:pt x="12960" y="21242"/>
                    <a:pt x="13569" y="20945"/>
                  </a:cubicBezTo>
                  <a:cubicBezTo>
                    <a:pt x="13725" y="20866"/>
                    <a:pt x="13852" y="20788"/>
                    <a:pt x="13994" y="20710"/>
                  </a:cubicBezTo>
                  <a:cubicBezTo>
                    <a:pt x="14745" y="20271"/>
                    <a:pt x="15468" y="19676"/>
                    <a:pt x="16177" y="19096"/>
                  </a:cubicBezTo>
                  <a:cubicBezTo>
                    <a:pt x="16389" y="18924"/>
                    <a:pt x="16616" y="18736"/>
                    <a:pt x="16843" y="18548"/>
                  </a:cubicBezTo>
                  <a:cubicBezTo>
                    <a:pt x="16971" y="18439"/>
                    <a:pt x="17112" y="18329"/>
                    <a:pt x="17254" y="18219"/>
                  </a:cubicBezTo>
                  <a:cubicBezTo>
                    <a:pt x="18076" y="17577"/>
                    <a:pt x="18912" y="16919"/>
                    <a:pt x="19621" y="16120"/>
                  </a:cubicBezTo>
                  <a:cubicBezTo>
                    <a:pt x="20259" y="15416"/>
                    <a:pt x="20769" y="14601"/>
                    <a:pt x="21109" y="13755"/>
                  </a:cubicBezTo>
                  <a:cubicBezTo>
                    <a:pt x="21279" y="13317"/>
                    <a:pt x="21407" y="12878"/>
                    <a:pt x="21478" y="12439"/>
                  </a:cubicBezTo>
                  <a:cubicBezTo>
                    <a:pt x="21563" y="11985"/>
                    <a:pt x="21577" y="11547"/>
                    <a:pt x="21563" y="11108"/>
                  </a:cubicBezTo>
                  <a:cubicBezTo>
                    <a:pt x="21534" y="10685"/>
                    <a:pt x="21463" y="10262"/>
                    <a:pt x="21336" y="9808"/>
                  </a:cubicBezTo>
                  <a:cubicBezTo>
                    <a:pt x="21237" y="9432"/>
                    <a:pt x="21109" y="9041"/>
                    <a:pt x="20925" y="8586"/>
                  </a:cubicBezTo>
                  <a:cubicBezTo>
                    <a:pt x="20769" y="8226"/>
                    <a:pt x="20613" y="7850"/>
                    <a:pt x="20457" y="7474"/>
                  </a:cubicBezTo>
                  <a:cubicBezTo>
                    <a:pt x="20160" y="6816"/>
                    <a:pt x="19876" y="6143"/>
                    <a:pt x="19635" y="5454"/>
                  </a:cubicBezTo>
                  <a:cubicBezTo>
                    <a:pt x="19550" y="5219"/>
                    <a:pt x="19479" y="4968"/>
                    <a:pt x="19408" y="4702"/>
                  </a:cubicBezTo>
                  <a:cubicBezTo>
                    <a:pt x="19337" y="4467"/>
                    <a:pt x="19281" y="4232"/>
                    <a:pt x="19224" y="3997"/>
                  </a:cubicBezTo>
                  <a:cubicBezTo>
                    <a:pt x="19011" y="3198"/>
                    <a:pt x="18799" y="2352"/>
                    <a:pt x="18360" y="1694"/>
                  </a:cubicBezTo>
                  <a:cubicBezTo>
                    <a:pt x="18133" y="1334"/>
                    <a:pt x="17849" y="1052"/>
                    <a:pt x="17509" y="833"/>
                  </a:cubicBezTo>
                  <a:cubicBezTo>
                    <a:pt x="17183" y="614"/>
                    <a:pt x="16815" y="473"/>
                    <a:pt x="16432" y="426"/>
                  </a:cubicBezTo>
                  <a:cubicBezTo>
                    <a:pt x="16276" y="394"/>
                    <a:pt x="16106" y="394"/>
                    <a:pt x="15936" y="394"/>
                  </a:cubicBezTo>
                  <a:cubicBezTo>
                    <a:pt x="15851" y="394"/>
                    <a:pt x="15780" y="394"/>
                    <a:pt x="15695" y="394"/>
                  </a:cubicBezTo>
                  <a:close/>
                </a:path>
              </a:pathLst>
            </a:custGeom>
            <a:solidFill>
              <a:srgbClr val="BFBFBF">
                <a:alpha val="7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9050" name="Freeform 32"/>
            <p:cNvSpPr/>
            <p:nvPr/>
          </p:nvSpPr>
          <p:spPr>
            <a:xfrm flipH="1">
              <a:off x="1101470" y="1475696"/>
              <a:ext cx="2523735" cy="23336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44" h="21561" fill="norm" stroke="1" extrusionOk="0">
                  <a:moveTo>
                    <a:pt x="8616" y="21425"/>
                  </a:moveTo>
                  <a:cubicBezTo>
                    <a:pt x="7775" y="21320"/>
                    <a:pt x="6768" y="21171"/>
                    <a:pt x="5583" y="20783"/>
                  </a:cubicBezTo>
                  <a:cubicBezTo>
                    <a:pt x="5169" y="20649"/>
                    <a:pt x="4632" y="20455"/>
                    <a:pt x="4108" y="20157"/>
                  </a:cubicBezTo>
                  <a:cubicBezTo>
                    <a:pt x="3460" y="19799"/>
                    <a:pt x="2854" y="19322"/>
                    <a:pt x="2316" y="18755"/>
                  </a:cubicBezTo>
                  <a:cubicBezTo>
                    <a:pt x="1792" y="18218"/>
                    <a:pt x="1337" y="17591"/>
                    <a:pt x="938" y="16905"/>
                  </a:cubicBezTo>
                  <a:cubicBezTo>
                    <a:pt x="758" y="16577"/>
                    <a:pt x="607" y="16264"/>
                    <a:pt x="483" y="15950"/>
                  </a:cubicBezTo>
                  <a:cubicBezTo>
                    <a:pt x="221" y="15249"/>
                    <a:pt x="55" y="14488"/>
                    <a:pt x="14" y="13653"/>
                  </a:cubicBezTo>
                  <a:cubicBezTo>
                    <a:pt x="-41" y="12713"/>
                    <a:pt x="69" y="11953"/>
                    <a:pt x="345" y="11266"/>
                  </a:cubicBezTo>
                  <a:cubicBezTo>
                    <a:pt x="510" y="10849"/>
                    <a:pt x="758" y="10446"/>
                    <a:pt x="1076" y="10043"/>
                  </a:cubicBezTo>
                  <a:cubicBezTo>
                    <a:pt x="1172" y="9909"/>
                    <a:pt x="1310" y="9804"/>
                    <a:pt x="1434" y="9685"/>
                  </a:cubicBezTo>
                  <a:cubicBezTo>
                    <a:pt x="1599" y="9551"/>
                    <a:pt x="1765" y="9417"/>
                    <a:pt x="1861" y="9238"/>
                  </a:cubicBezTo>
                  <a:cubicBezTo>
                    <a:pt x="2178" y="8686"/>
                    <a:pt x="2233" y="7999"/>
                    <a:pt x="2289" y="7269"/>
                  </a:cubicBezTo>
                  <a:cubicBezTo>
                    <a:pt x="2302" y="7090"/>
                    <a:pt x="2316" y="6896"/>
                    <a:pt x="2344" y="6717"/>
                  </a:cubicBezTo>
                  <a:cubicBezTo>
                    <a:pt x="2426" y="5851"/>
                    <a:pt x="2661" y="5120"/>
                    <a:pt x="3005" y="4658"/>
                  </a:cubicBezTo>
                  <a:cubicBezTo>
                    <a:pt x="3005" y="4643"/>
                    <a:pt x="3019" y="4628"/>
                    <a:pt x="3033" y="4613"/>
                  </a:cubicBezTo>
                  <a:cubicBezTo>
                    <a:pt x="3102" y="4509"/>
                    <a:pt x="3185" y="4404"/>
                    <a:pt x="3267" y="4315"/>
                  </a:cubicBezTo>
                  <a:cubicBezTo>
                    <a:pt x="3488" y="4091"/>
                    <a:pt x="3722" y="3912"/>
                    <a:pt x="3998" y="3793"/>
                  </a:cubicBezTo>
                  <a:cubicBezTo>
                    <a:pt x="4246" y="3674"/>
                    <a:pt x="4508" y="3599"/>
                    <a:pt x="4784" y="3524"/>
                  </a:cubicBezTo>
                  <a:cubicBezTo>
                    <a:pt x="5032" y="3450"/>
                    <a:pt x="5294" y="3375"/>
                    <a:pt x="5555" y="3271"/>
                  </a:cubicBezTo>
                  <a:cubicBezTo>
                    <a:pt x="5597" y="3256"/>
                    <a:pt x="5624" y="3241"/>
                    <a:pt x="5666" y="3226"/>
                  </a:cubicBezTo>
                  <a:cubicBezTo>
                    <a:pt x="5914" y="3122"/>
                    <a:pt x="6190" y="3002"/>
                    <a:pt x="6479" y="3002"/>
                  </a:cubicBezTo>
                  <a:cubicBezTo>
                    <a:pt x="6575" y="2987"/>
                    <a:pt x="6686" y="3002"/>
                    <a:pt x="6782" y="3002"/>
                  </a:cubicBezTo>
                  <a:cubicBezTo>
                    <a:pt x="6879" y="3002"/>
                    <a:pt x="6961" y="3017"/>
                    <a:pt x="7044" y="3017"/>
                  </a:cubicBezTo>
                  <a:cubicBezTo>
                    <a:pt x="7389" y="3002"/>
                    <a:pt x="7747" y="2898"/>
                    <a:pt x="8106" y="2674"/>
                  </a:cubicBezTo>
                  <a:cubicBezTo>
                    <a:pt x="8409" y="2495"/>
                    <a:pt x="8712" y="2241"/>
                    <a:pt x="9029" y="1913"/>
                  </a:cubicBezTo>
                  <a:cubicBezTo>
                    <a:pt x="9139" y="1809"/>
                    <a:pt x="9250" y="1690"/>
                    <a:pt x="9360" y="1570"/>
                  </a:cubicBezTo>
                  <a:cubicBezTo>
                    <a:pt x="9773" y="1108"/>
                    <a:pt x="10215" y="630"/>
                    <a:pt x="10752" y="347"/>
                  </a:cubicBezTo>
                  <a:cubicBezTo>
                    <a:pt x="11097" y="153"/>
                    <a:pt x="11510" y="34"/>
                    <a:pt x="11924" y="4"/>
                  </a:cubicBezTo>
                  <a:cubicBezTo>
                    <a:pt x="12296" y="-11"/>
                    <a:pt x="12654" y="19"/>
                    <a:pt x="12958" y="123"/>
                  </a:cubicBezTo>
                  <a:cubicBezTo>
                    <a:pt x="13123" y="168"/>
                    <a:pt x="13261" y="243"/>
                    <a:pt x="13412" y="302"/>
                  </a:cubicBezTo>
                  <a:cubicBezTo>
                    <a:pt x="13619" y="407"/>
                    <a:pt x="13826" y="496"/>
                    <a:pt x="14102" y="571"/>
                  </a:cubicBezTo>
                  <a:cubicBezTo>
                    <a:pt x="14391" y="645"/>
                    <a:pt x="14736" y="675"/>
                    <a:pt x="15204" y="645"/>
                  </a:cubicBezTo>
                  <a:cubicBezTo>
                    <a:pt x="15273" y="645"/>
                    <a:pt x="15342" y="645"/>
                    <a:pt x="15411" y="645"/>
                  </a:cubicBezTo>
                  <a:cubicBezTo>
                    <a:pt x="15453" y="645"/>
                    <a:pt x="15480" y="630"/>
                    <a:pt x="15521" y="630"/>
                  </a:cubicBezTo>
                  <a:cubicBezTo>
                    <a:pt x="15783" y="616"/>
                    <a:pt x="16031" y="616"/>
                    <a:pt x="16266" y="630"/>
                  </a:cubicBezTo>
                  <a:cubicBezTo>
                    <a:pt x="16652" y="675"/>
                    <a:pt x="17024" y="795"/>
                    <a:pt x="17369" y="988"/>
                  </a:cubicBezTo>
                  <a:cubicBezTo>
                    <a:pt x="17727" y="1182"/>
                    <a:pt x="18016" y="1466"/>
                    <a:pt x="18265" y="1809"/>
                  </a:cubicBezTo>
                  <a:cubicBezTo>
                    <a:pt x="18733" y="2480"/>
                    <a:pt x="18954" y="3330"/>
                    <a:pt x="19161" y="4166"/>
                  </a:cubicBezTo>
                  <a:cubicBezTo>
                    <a:pt x="19216" y="4360"/>
                    <a:pt x="19271" y="4569"/>
                    <a:pt x="19326" y="4777"/>
                  </a:cubicBezTo>
                  <a:cubicBezTo>
                    <a:pt x="19395" y="5031"/>
                    <a:pt x="19464" y="5285"/>
                    <a:pt x="19546" y="5523"/>
                  </a:cubicBezTo>
                  <a:cubicBezTo>
                    <a:pt x="19795" y="6284"/>
                    <a:pt x="20139" y="7045"/>
                    <a:pt x="20456" y="7761"/>
                  </a:cubicBezTo>
                  <a:cubicBezTo>
                    <a:pt x="20580" y="8044"/>
                    <a:pt x="20704" y="8343"/>
                    <a:pt x="20828" y="8626"/>
                  </a:cubicBezTo>
                  <a:cubicBezTo>
                    <a:pt x="21118" y="9312"/>
                    <a:pt x="21435" y="10148"/>
                    <a:pt x="21531" y="11087"/>
                  </a:cubicBezTo>
                  <a:cubicBezTo>
                    <a:pt x="21559" y="11520"/>
                    <a:pt x="21545" y="11967"/>
                    <a:pt x="21476" y="12430"/>
                  </a:cubicBezTo>
                  <a:cubicBezTo>
                    <a:pt x="21421" y="12862"/>
                    <a:pt x="21297" y="13310"/>
                    <a:pt x="21132" y="13743"/>
                  </a:cubicBezTo>
                  <a:cubicBezTo>
                    <a:pt x="20815" y="14593"/>
                    <a:pt x="20305" y="15413"/>
                    <a:pt x="19671" y="16114"/>
                  </a:cubicBezTo>
                  <a:cubicBezTo>
                    <a:pt x="18981" y="16875"/>
                    <a:pt x="18168" y="17502"/>
                    <a:pt x="17369" y="18113"/>
                  </a:cubicBezTo>
                  <a:cubicBezTo>
                    <a:pt x="17189" y="18262"/>
                    <a:pt x="17010" y="18397"/>
                    <a:pt x="16817" y="18546"/>
                  </a:cubicBezTo>
                  <a:cubicBezTo>
                    <a:pt x="16555" y="18755"/>
                    <a:pt x="16280" y="18993"/>
                    <a:pt x="16004" y="19217"/>
                  </a:cubicBezTo>
                  <a:cubicBezTo>
                    <a:pt x="15342" y="19769"/>
                    <a:pt x="14653" y="20336"/>
                    <a:pt x="13922" y="20769"/>
                  </a:cubicBezTo>
                  <a:cubicBezTo>
                    <a:pt x="13798" y="20858"/>
                    <a:pt x="13661" y="20933"/>
                    <a:pt x="13509" y="21007"/>
                  </a:cubicBezTo>
                  <a:cubicBezTo>
                    <a:pt x="12875" y="21350"/>
                    <a:pt x="12282" y="21514"/>
                    <a:pt x="11717" y="21544"/>
                  </a:cubicBezTo>
                  <a:cubicBezTo>
                    <a:pt x="11455" y="21559"/>
                    <a:pt x="11193" y="21559"/>
                    <a:pt x="10931" y="21559"/>
                  </a:cubicBezTo>
                  <a:cubicBezTo>
                    <a:pt x="10201" y="21559"/>
                    <a:pt x="9443" y="21514"/>
                    <a:pt x="8616" y="21425"/>
                  </a:cubicBezTo>
                  <a:close/>
                  <a:moveTo>
                    <a:pt x="15521" y="645"/>
                  </a:moveTo>
                  <a:cubicBezTo>
                    <a:pt x="15480" y="645"/>
                    <a:pt x="15453" y="645"/>
                    <a:pt x="15411" y="645"/>
                  </a:cubicBezTo>
                  <a:cubicBezTo>
                    <a:pt x="15342" y="645"/>
                    <a:pt x="15273" y="660"/>
                    <a:pt x="15204" y="660"/>
                  </a:cubicBezTo>
                  <a:cubicBezTo>
                    <a:pt x="14736" y="675"/>
                    <a:pt x="14391" y="645"/>
                    <a:pt x="14102" y="571"/>
                  </a:cubicBezTo>
                  <a:cubicBezTo>
                    <a:pt x="13826" y="496"/>
                    <a:pt x="13619" y="407"/>
                    <a:pt x="13412" y="317"/>
                  </a:cubicBezTo>
                  <a:cubicBezTo>
                    <a:pt x="13261" y="243"/>
                    <a:pt x="13123" y="183"/>
                    <a:pt x="12958" y="123"/>
                  </a:cubicBezTo>
                  <a:cubicBezTo>
                    <a:pt x="12654" y="34"/>
                    <a:pt x="12296" y="-11"/>
                    <a:pt x="11924" y="19"/>
                  </a:cubicBezTo>
                  <a:cubicBezTo>
                    <a:pt x="11510" y="49"/>
                    <a:pt x="11110" y="168"/>
                    <a:pt x="10752" y="347"/>
                  </a:cubicBezTo>
                  <a:cubicBezTo>
                    <a:pt x="10215" y="645"/>
                    <a:pt x="9787" y="1108"/>
                    <a:pt x="9360" y="1570"/>
                  </a:cubicBezTo>
                  <a:cubicBezTo>
                    <a:pt x="9250" y="1690"/>
                    <a:pt x="9139" y="1809"/>
                    <a:pt x="9029" y="1913"/>
                  </a:cubicBezTo>
                  <a:cubicBezTo>
                    <a:pt x="8712" y="2241"/>
                    <a:pt x="8409" y="2495"/>
                    <a:pt x="8106" y="2674"/>
                  </a:cubicBezTo>
                  <a:cubicBezTo>
                    <a:pt x="7747" y="2898"/>
                    <a:pt x="7389" y="3017"/>
                    <a:pt x="7044" y="3017"/>
                  </a:cubicBezTo>
                  <a:cubicBezTo>
                    <a:pt x="6961" y="3017"/>
                    <a:pt x="6879" y="3017"/>
                    <a:pt x="6782" y="3002"/>
                  </a:cubicBezTo>
                  <a:cubicBezTo>
                    <a:pt x="6686" y="3002"/>
                    <a:pt x="6575" y="3002"/>
                    <a:pt x="6479" y="3002"/>
                  </a:cubicBezTo>
                  <a:cubicBezTo>
                    <a:pt x="6190" y="3017"/>
                    <a:pt x="5914" y="3122"/>
                    <a:pt x="5666" y="3226"/>
                  </a:cubicBezTo>
                  <a:cubicBezTo>
                    <a:pt x="5624" y="3241"/>
                    <a:pt x="5597" y="3256"/>
                    <a:pt x="5555" y="3271"/>
                  </a:cubicBezTo>
                  <a:cubicBezTo>
                    <a:pt x="5294" y="3375"/>
                    <a:pt x="5032" y="3450"/>
                    <a:pt x="4797" y="3524"/>
                  </a:cubicBezTo>
                  <a:cubicBezTo>
                    <a:pt x="4508" y="3599"/>
                    <a:pt x="4260" y="3674"/>
                    <a:pt x="3998" y="3793"/>
                  </a:cubicBezTo>
                  <a:cubicBezTo>
                    <a:pt x="3722" y="3927"/>
                    <a:pt x="3488" y="4091"/>
                    <a:pt x="3281" y="4315"/>
                  </a:cubicBezTo>
                  <a:cubicBezTo>
                    <a:pt x="3185" y="4404"/>
                    <a:pt x="3116" y="4509"/>
                    <a:pt x="3033" y="4613"/>
                  </a:cubicBezTo>
                  <a:cubicBezTo>
                    <a:pt x="3019" y="4628"/>
                    <a:pt x="3019" y="4643"/>
                    <a:pt x="3005" y="4658"/>
                  </a:cubicBezTo>
                  <a:cubicBezTo>
                    <a:pt x="2675" y="5120"/>
                    <a:pt x="2440" y="5851"/>
                    <a:pt x="2344" y="6717"/>
                  </a:cubicBezTo>
                  <a:cubicBezTo>
                    <a:pt x="2316" y="6896"/>
                    <a:pt x="2302" y="7090"/>
                    <a:pt x="2289" y="7269"/>
                  </a:cubicBezTo>
                  <a:cubicBezTo>
                    <a:pt x="2233" y="7999"/>
                    <a:pt x="2178" y="8686"/>
                    <a:pt x="1861" y="9238"/>
                  </a:cubicBezTo>
                  <a:cubicBezTo>
                    <a:pt x="1765" y="9417"/>
                    <a:pt x="1599" y="9551"/>
                    <a:pt x="1434" y="9700"/>
                  </a:cubicBezTo>
                  <a:cubicBezTo>
                    <a:pt x="1310" y="9804"/>
                    <a:pt x="1172" y="9924"/>
                    <a:pt x="1076" y="10043"/>
                  </a:cubicBezTo>
                  <a:cubicBezTo>
                    <a:pt x="758" y="10446"/>
                    <a:pt x="510" y="10849"/>
                    <a:pt x="345" y="11266"/>
                  </a:cubicBezTo>
                  <a:cubicBezTo>
                    <a:pt x="69" y="11953"/>
                    <a:pt x="-27" y="12713"/>
                    <a:pt x="14" y="13653"/>
                  </a:cubicBezTo>
                  <a:cubicBezTo>
                    <a:pt x="69" y="14488"/>
                    <a:pt x="221" y="15249"/>
                    <a:pt x="497" y="15950"/>
                  </a:cubicBezTo>
                  <a:cubicBezTo>
                    <a:pt x="621" y="16264"/>
                    <a:pt x="772" y="16577"/>
                    <a:pt x="951" y="16905"/>
                  </a:cubicBezTo>
                  <a:cubicBezTo>
                    <a:pt x="1337" y="17591"/>
                    <a:pt x="1792" y="18218"/>
                    <a:pt x="2316" y="18755"/>
                  </a:cubicBezTo>
                  <a:cubicBezTo>
                    <a:pt x="2867" y="19322"/>
                    <a:pt x="3460" y="19784"/>
                    <a:pt x="4108" y="20142"/>
                  </a:cubicBezTo>
                  <a:cubicBezTo>
                    <a:pt x="4632" y="20440"/>
                    <a:pt x="5169" y="20634"/>
                    <a:pt x="5583" y="20769"/>
                  </a:cubicBezTo>
                  <a:cubicBezTo>
                    <a:pt x="6768" y="21171"/>
                    <a:pt x="7775" y="21320"/>
                    <a:pt x="8616" y="21410"/>
                  </a:cubicBezTo>
                  <a:cubicBezTo>
                    <a:pt x="9746" y="21544"/>
                    <a:pt x="10738" y="21589"/>
                    <a:pt x="11717" y="21544"/>
                  </a:cubicBezTo>
                  <a:cubicBezTo>
                    <a:pt x="12282" y="21514"/>
                    <a:pt x="12875" y="21335"/>
                    <a:pt x="13495" y="21007"/>
                  </a:cubicBezTo>
                  <a:cubicBezTo>
                    <a:pt x="13647" y="20933"/>
                    <a:pt x="13785" y="20858"/>
                    <a:pt x="13922" y="20769"/>
                  </a:cubicBezTo>
                  <a:cubicBezTo>
                    <a:pt x="14653" y="20336"/>
                    <a:pt x="15342" y="19754"/>
                    <a:pt x="16004" y="19202"/>
                  </a:cubicBezTo>
                  <a:cubicBezTo>
                    <a:pt x="16266" y="18979"/>
                    <a:pt x="16542" y="18755"/>
                    <a:pt x="16817" y="18531"/>
                  </a:cubicBezTo>
                  <a:cubicBezTo>
                    <a:pt x="16996" y="18397"/>
                    <a:pt x="17189" y="18248"/>
                    <a:pt x="17369" y="18113"/>
                  </a:cubicBezTo>
                  <a:cubicBezTo>
                    <a:pt x="18154" y="17502"/>
                    <a:pt x="18981" y="16875"/>
                    <a:pt x="19657" y="16114"/>
                  </a:cubicBezTo>
                  <a:cubicBezTo>
                    <a:pt x="20291" y="15413"/>
                    <a:pt x="20801" y="14593"/>
                    <a:pt x="21132" y="13743"/>
                  </a:cubicBezTo>
                  <a:cubicBezTo>
                    <a:pt x="21297" y="13310"/>
                    <a:pt x="21407" y="12862"/>
                    <a:pt x="21476" y="12430"/>
                  </a:cubicBezTo>
                  <a:cubicBezTo>
                    <a:pt x="21545" y="11967"/>
                    <a:pt x="21559" y="11520"/>
                    <a:pt x="21518" y="11087"/>
                  </a:cubicBezTo>
                  <a:cubicBezTo>
                    <a:pt x="21435" y="10148"/>
                    <a:pt x="21118" y="9312"/>
                    <a:pt x="20828" y="8626"/>
                  </a:cubicBezTo>
                  <a:cubicBezTo>
                    <a:pt x="20704" y="8343"/>
                    <a:pt x="20580" y="8044"/>
                    <a:pt x="20456" y="7776"/>
                  </a:cubicBezTo>
                  <a:cubicBezTo>
                    <a:pt x="20125" y="7045"/>
                    <a:pt x="19795" y="6284"/>
                    <a:pt x="19546" y="5523"/>
                  </a:cubicBezTo>
                  <a:cubicBezTo>
                    <a:pt x="19464" y="5285"/>
                    <a:pt x="19395" y="5031"/>
                    <a:pt x="19312" y="4777"/>
                  </a:cubicBezTo>
                  <a:cubicBezTo>
                    <a:pt x="19257" y="4569"/>
                    <a:pt x="19216" y="4360"/>
                    <a:pt x="19161" y="4166"/>
                  </a:cubicBezTo>
                  <a:cubicBezTo>
                    <a:pt x="18954" y="3330"/>
                    <a:pt x="18733" y="2480"/>
                    <a:pt x="18265" y="1809"/>
                  </a:cubicBezTo>
                  <a:cubicBezTo>
                    <a:pt x="18016" y="1466"/>
                    <a:pt x="17713" y="1197"/>
                    <a:pt x="17369" y="988"/>
                  </a:cubicBezTo>
                  <a:cubicBezTo>
                    <a:pt x="17024" y="795"/>
                    <a:pt x="16652" y="675"/>
                    <a:pt x="16266" y="645"/>
                  </a:cubicBezTo>
                  <a:cubicBezTo>
                    <a:pt x="16156" y="630"/>
                    <a:pt x="16059" y="630"/>
                    <a:pt x="15963" y="630"/>
                  </a:cubicBezTo>
                  <a:cubicBezTo>
                    <a:pt x="15811" y="630"/>
                    <a:pt x="15673" y="630"/>
                    <a:pt x="15521" y="645"/>
                  </a:cubicBezTo>
                  <a:close/>
                </a:path>
              </a:pathLst>
            </a:custGeom>
            <a:solidFill>
              <a:srgbClr val="BFBFBF">
                <a:alpha val="7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9051" name="Freeform 33"/>
            <p:cNvSpPr/>
            <p:nvPr/>
          </p:nvSpPr>
          <p:spPr>
            <a:xfrm flipH="1">
              <a:off x="1073596" y="1404926"/>
              <a:ext cx="2589485" cy="245606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54" h="21586" fill="norm" stroke="1" extrusionOk="0">
                  <a:moveTo>
                    <a:pt x="8570" y="21288"/>
                  </a:moveTo>
                  <a:cubicBezTo>
                    <a:pt x="7535" y="21075"/>
                    <a:pt x="6621" y="20834"/>
                    <a:pt x="5613" y="20479"/>
                  </a:cubicBezTo>
                  <a:cubicBezTo>
                    <a:pt x="5156" y="20309"/>
                    <a:pt x="4659" y="20138"/>
                    <a:pt x="4148" y="19869"/>
                  </a:cubicBezTo>
                  <a:cubicBezTo>
                    <a:pt x="3490" y="19514"/>
                    <a:pt x="2871" y="19060"/>
                    <a:pt x="2320" y="18520"/>
                  </a:cubicBezTo>
                  <a:cubicBezTo>
                    <a:pt x="1769" y="17981"/>
                    <a:pt x="1299" y="17371"/>
                    <a:pt x="909" y="16690"/>
                  </a:cubicBezTo>
                  <a:cubicBezTo>
                    <a:pt x="734" y="16377"/>
                    <a:pt x="573" y="16065"/>
                    <a:pt x="452" y="15753"/>
                  </a:cubicBezTo>
                  <a:cubicBezTo>
                    <a:pt x="197" y="15072"/>
                    <a:pt x="49" y="14320"/>
                    <a:pt x="8" y="13468"/>
                  </a:cubicBezTo>
                  <a:cubicBezTo>
                    <a:pt x="-32" y="12517"/>
                    <a:pt x="76" y="11765"/>
                    <a:pt x="344" y="11098"/>
                  </a:cubicBezTo>
                  <a:cubicBezTo>
                    <a:pt x="506" y="10686"/>
                    <a:pt x="761" y="10275"/>
                    <a:pt x="1084" y="9892"/>
                  </a:cubicBezTo>
                  <a:cubicBezTo>
                    <a:pt x="1191" y="9764"/>
                    <a:pt x="1339" y="9650"/>
                    <a:pt x="1473" y="9551"/>
                  </a:cubicBezTo>
                  <a:cubicBezTo>
                    <a:pt x="1648" y="9409"/>
                    <a:pt x="1809" y="9281"/>
                    <a:pt x="1917" y="9111"/>
                  </a:cubicBezTo>
                  <a:cubicBezTo>
                    <a:pt x="2240" y="8572"/>
                    <a:pt x="2280" y="7891"/>
                    <a:pt x="2320" y="7167"/>
                  </a:cubicBezTo>
                  <a:cubicBezTo>
                    <a:pt x="2334" y="7011"/>
                    <a:pt x="2347" y="6840"/>
                    <a:pt x="2361" y="6684"/>
                  </a:cubicBezTo>
                  <a:cubicBezTo>
                    <a:pt x="2428" y="5847"/>
                    <a:pt x="2629" y="5137"/>
                    <a:pt x="2939" y="4683"/>
                  </a:cubicBezTo>
                  <a:cubicBezTo>
                    <a:pt x="2952" y="4669"/>
                    <a:pt x="2965" y="4641"/>
                    <a:pt x="2979" y="4627"/>
                  </a:cubicBezTo>
                  <a:cubicBezTo>
                    <a:pt x="3046" y="4527"/>
                    <a:pt x="3100" y="4428"/>
                    <a:pt x="3180" y="4343"/>
                  </a:cubicBezTo>
                  <a:cubicBezTo>
                    <a:pt x="3624" y="3832"/>
                    <a:pt x="4108" y="3661"/>
                    <a:pt x="4659" y="3463"/>
                  </a:cubicBezTo>
                  <a:cubicBezTo>
                    <a:pt x="4874" y="3378"/>
                    <a:pt x="5089" y="3307"/>
                    <a:pt x="5331" y="3193"/>
                  </a:cubicBezTo>
                  <a:cubicBezTo>
                    <a:pt x="5344" y="3193"/>
                    <a:pt x="5358" y="3179"/>
                    <a:pt x="5385" y="3165"/>
                  </a:cubicBezTo>
                  <a:cubicBezTo>
                    <a:pt x="5640" y="3051"/>
                    <a:pt x="5936" y="2924"/>
                    <a:pt x="6258" y="2924"/>
                  </a:cubicBezTo>
                  <a:cubicBezTo>
                    <a:pt x="6366" y="2909"/>
                    <a:pt x="6474" y="2924"/>
                    <a:pt x="6581" y="2938"/>
                  </a:cubicBezTo>
                  <a:cubicBezTo>
                    <a:pt x="6662" y="2938"/>
                    <a:pt x="6756" y="2952"/>
                    <a:pt x="6836" y="2952"/>
                  </a:cubicBezTo>
                  <a:cubicBezTo>
                    <a:pt x="6850" y="2952"/>
                    <a:pt x="6863" y="2952"/>
                    <a:pt x="6877" y="2952"/>
                  </a:cubicBezTo>
                  <a:cubicBezTo>
                    <a:pt x="7495" y="2952"/>
                    <a:pt x="8167" y="2583"/>
                    <a:pt x="8853" y="1859"/>
                  </a:cubicBezTo>
                  <a:cubicBezTo>
                    <a:pt x="8960" y="1746"/>
                    <a:pt x="9054" y="1632"/>
                    <a:pt x="9162" y="1519"/>
                  </a:cubicBezTo>
                  <a:cubicBezTo>
                    <a:pt x="9592" y="1050"/>
                    <a:pt x="10035" y="553"/>
                    <a:pt x="10600" y="270"/>
                  </a:cubicBezTo>
                  <a:cubicBezTo>
                    <a:pt x="10949" y="99"/>
                    <a:pt x="11366" y="0"/>
                    <a:pt x="11783" y="0"/>
                  </a:cubicBezTo>
                  <a:cubicBezTo>
                    <a:pt x="11796" y="0"/>
                    <a:pt x="11796" y="0"/>
                    <a:pt x="11796" y="0"/>
                  </a:cubicBezTo>
                  <a:cubicBezTo>
                    <a:pt x="12173" y="0"/>
                    <a:pt x="12536" y="71"/>
                    <a:pt x="12831" y="199"/>
                  </a:cubicBezTo>
                  <a:cubicBezTo>
                    <a:pt x="12979" y="270"/>
                    <a:pt x="13100" y="341"/>
                    <a:pt x="13234" y="426"/>
                  </a:cubicBezTo>
                  <a:cubicBezTo>
                    <a:pt x="13436" y="553"/>
                    <a:pt x="13638" y="681"/>
                    <a:pt x="13933" y="781"/>
                  </a:cubicBezTo>
                  <a:cubicBezTo>
                    <a:pt x="14229" y="880"/>
                    <a:pt x="14592" y="908"/>
                    <a:pt x="15049" y="880"/>
                  </a:cubicBezTo>
                  <a:cubicBezTo>
                    <a:pt x="15143" y="880"/>
                    <a:pt x="15237" y="880"/>
                    <a:pt x="15331" y="866"/>
                  </a:cubicBezTo>
                  <a:cubicBezTo>
                    <a:pt x="15398" y="866"/>
                    <a:pt x="15398" y="866"/>
                    <a:pt x="15398" y="866"/>
                  </a:cubicBezTo>
                  <a:cubicBezTo>
                    <a:pt x="15654" y="837"/>
                    <a:pt x="15882" y="823"/>
                    <a:pt x="16124" y="837"/>
                  </a:cubicBezTo>
                  <a:cubicBezTo>
                    <a:pt x="16528" y="866"/>
                    <a:pt x="16904" y="965"/>
                    <a:pt x="17253" y="1135"/>
                  </a:cubicBezTo>
                  <a:cubicBezTo>
                    <a:pt x="17630" y="1334"/>
                    <a:pt x="17939" y="1589"/>
                    <a:pt x="18194" y="1930"/>
                  </a:cubicBezTo>
                  <a:cubicBezTo>
                    <a:pt x="18692" y="2597"/>
                    <a:pt x="18920" y="3463"/>
                    <a:pt x="19135" y="4300"/>
                  </a:cubicBezTo>
                  <a:cubicBezTo>
                    <a:pt x="19175" y="4485"/>
                    <a:pt x="19216" y="4669"/>
                    <a:pt x="19270" y="4839"/>
                  </a:cubicBezTo>
                  <a:cubicBezTo>
                    <a:pt x="19337" y="5109"/>
                    <a:pt x="19404" y="5350"/>
                    <a:pt x="19485" y="5577"/>
                  </a:cubicBezTo>
                  <a:cubicBezTo>
                    <a:pt x="19767" y="6429"/>
                    <a:pt x="20143" y="7266"/>
                    <a:pt x="20506" y="8075"/>
                  </a:cubicBezTo>
                  <a:cubicBezTo>
                    <a:pt x="20600" y="8260"/>
                    <a:pt x="20681" y="8444"/>
                    <a:pt x="20762" y="8629"/>
                  </a:cubicBezTo>
                  <a:cubicBezTo>
                    <a:pt x="21084" y="9352"/>
                    <a:pt x="21407" y="10147"/>
                    <a:pt x="21514" y="11041"/>
                  </a:cubicBezTo>
                  <a:cubicBezTo>
                    <a:pt x="21568" y="11481"/>
                    <a:pt x="21568" y="11921"/>
                    <a:pt x="21514" y="12375"/>
                  </a:cubicBezTo>
                  <a:cubicBezTo>
                    <a:pt x="21460" y="12815"/>
                    <a:pt x="21339" y="13269"/>
                    <a:pt x="21178" y="13709"/>
                  </a:cubicBezTo>
                  <a:cubicBezTo>
                    <a:pt x="20869" y="14561"/>
                    <a:pt x="20358" y="15370"/>
                    <a:pt x="19727" y="16065"/>
                  </a:cubicBezTo>
                  <a:cubicBezTo>
                    <a:pt x="19054" y="16789"/>
                    <a:pt x="18248" y="17399"/>
                    <a:pt x="17482" y="17981"/>
                  </a:cubicBezTo>
                  <a:cubicBezTo>
                    <a:pt x="17267" y="18151"/>
                    <a:pt x="17038" y="18307"/>
                    <a:pt x="16823" y="18478"/>
                  </a:cubicBezTo>
                  <a:cubicBezTo>
                    <a:pt x="16501" y="18733"/>
                    <a:pt x="16178" y="19003"/>
                    <a:pt x="15869" y="19258"/>
                  </a:cubicBezTo>
                  <a:cubicBezTo>
                    <a:pt x="15237" y="19783"/>
                    <a:pt x="14565" y="20337"/>
                    <a:pt x="13880" y="20763"/>
                  </a:cubicBezTo>
                  <a:cubicBezTo>
                    <a:pt x="13745" y="20848"/>
                    <a:pt x="13597" y="20933"/>
                    <a:pt x="13450" y="21018"/>
                  </a:cubicBezTo>
                  <a:cubicBezTo>
                    <a:pt x="12791" y="21373"/>
                    <a:pt x="12199" y="21557"/>
                    <a:pt x="11622" y="21572"/>
                  </a:cubicBezTo>
                  <a:cubicBezTo>
                    <a:pt x="11514" y="21572"/>
                    <a:pt x="11420" y="21586"/>
                    <a:pt x="11312" y="21586"/>
                  </a:cubicBezTo>
                  <a:cubicBezTo>
                    <a:pt x="10237" y="21586"/>
                    <a:pt x="9296" y="21430"/>
                    <a:pt x="8570" y="21288"/>
                  </a:cubicBezTo>
                  <a:close/>
                  <a:moveTo>
                    <a:pt x="15398" y="866"/>
                  </a:moveTo>
                  <a:cubicBezTo>
                    <a:pt x="15331" y="866"/>
                    <a:pt x="15331" y="866"/>
                    <a:pt x="15331" y="866"/>
                  </a:cubicBezTo>
                  <a:cubicBezTo>
                    <a:pt x="15237" y="880"/>
                    <a:pt x="15143" y="880"/>
                    <a:pt x="15049" y="894"/>
                  </a:cubicBezTo>
                  <a:cubicBezTo>
                    <a:pt x="14592" y="908"/>
                    <a:pt x="14229" y="880"/>
                    <a:pt x="13933" y="781"/>
                  </a:cubicBezTo>
                  <a:cubicBezTo>
                    <a:pt x="13638" y="681"/>
                    <a:pt x="13436" y="553"/>
                    <a:pt x="13221" y="426"/>
                  </a:cubicBezTo>
                  <a:cubicBezTo>
                    <a:pt x="13100" y="355"/>
                    <a:pt x="12966" y="270"/>
                    <a:pt x="12831" y="213"/>
                  </a:cubicBezTo>
                  <a:cubicBezTo>
                    <a:pt x="12536" y="71"/>
                    <a:pt x="12173" y="0"/>
                    <a:pt x="11796" y="0"/>
                  </a:cubicBezTo>
                  <a:cubicBezTo>
                    <a:pt x="11796" y="0"/>
                    <a:pt x="11796" y="0"/>
                    <a:pt x="11783" y="0"/>
                  </a:cubicBezTo>
                  <a:cubicBezTo>
                    <a:pt x="11366" y="0"/>
                    <a:pt x="10949" y="99"/>
                    <a:pt x="10600" y="284"/>
                  </a:cubicBezTo>
                  <a:cubicBezTo>
                    <a:pt x="10035" y="553"/>
                    <a:pt x="9592" y="1050"/>
                    <a:pt x="9162" y="1533"/>
                  </a:cubicBezTo>
                  <a:cubicBezTo>
                    <a:pt x="9068" y="1632"/>
                    <a:pt x="8960" y="1760"/>
                    <a:pt x="8853" y="1859"/>
                  </a:cubicBezTo>
                  <a:cubicBezTo>
                    <a:pt x="8167" y="2583"/>
                    <a:pt x="7495" y="2952"/>
                    <a:pt x="6877" y="2952"/>
                  </a:cubicBezTo>
                  <a:cubicBezTo>
                    <a:pt x="6863" y="2952"/>
                    <a:pt x="6850" y="2952"/>
                    <a:pt x="6836" y="2952"/>
                  </a:cubicBezTo>
                  <a:cubicBezTo>
                    <a:pt x="6756" y="2952"/>
                    <a:pt x="6662" y="2952"/>
                    <a:pt x="6581" y="2938"/>
                  </a:cubicBezTo>
                  <a:cubicBezTo>
                    <a:pt x="6474" y="2924"/>
                    <a:pt x="6366" y="2924"/>
                    <a:pt x="6258" y="2924"/>
                  </a:cubicBezTo>
                  <a:cubicBezTo>
                    <a:pt x="5936" y="2924"/>
                    <a:pt x="5640" y="3051"/>
                    <a:pt x="5385" y="3179"/>
                  </a:cubicBezTo>
                  <a:cubicBezTo>
                    <a:pt x="5371" y="3179"/>
                    <a:pt x="5344" y="3193"/>
                    <a:pt x="5331" y="3207"/>
                  </a:cubicBezTo>
                  <a:cubicBezTo>
                    <a:pt x="5089" y="3307"/>
                    <a:pt x="4874" y="3392"/>
                    <a:pt x="4659" y="3463"/>
                  </a:cubicBezTo>
                  <a:cubicBezTo>
                    <a:pt x="4108" y="3661"/>
                    <a:pt x="3624" y="3832"/>
                    <a:pt x="3180" y="4343"/>
                  </a:cubicBezTo>
                  <a:cubicBezTo>
                    <a:pt x="3113" y="4428"/>
                    <a:pt x="3046" y="4527"/>
                    <a:pt x="2979" y="4627"/>
                  </a:cubicBezTo>
                  <a:cubicBezTo>
                    <a:pt x="2965" y="4655"/>
                    <a:pt x="2952" y="4669"/>
                    <a:pt x="2939" y="4698"/>
                  </a:cubicBezTo>
                  <a:cubicBezTo>
                    <a:pt x="2643" y="5137"/>
                    <a:pt x="2428" y="5847"/>
                    <a:pt x="2361" y="6684"/>
                  </a:cubicBezTo>
                  <a:cubicBezTo>
                    <a:pt x="2347" y="6840"/>
                    <a:pt x="2347" y="7011"/>
                    <a:pt x="2334" y="7167"/>
                  </a:cubicBezTo>
                  <a:cubicBezTo>
                    <a:pt x="2280" y="7891"/>
                    <a:pt x="2240" y="8586"/>
                    <a:pt x="1917" y="9111"/>
                  </a:cubicBezTo>
                  <a:cubicBezTo>
                    <a:pt x="1823" y="9281"/>
                    <a:pt x="1648" y="9409"/>
                    <a:pt x="1473" y="9551"/>
                  </a:cubicBezTo>
                  <a:cubicBezTo>
                    <a:pt x="1339" y="9650"/>
                    <a:pt x="1205" y="9764"/>
                    <a:pt x="1097" y="9892"/>
                  </a:cubicBezTo>
                  <a:cubicBezTo>
                    <a:pt x="761" y="10289"/>
                    <a:pt x="519" y="10686"/>
                    <a:pt x="344" y="11112"/>
                  </a:cubicBezTo>
                  <a:cubicBezTo>
                    <a:pt x="76" y="11765"/>
                    <a:pt x="-32" y="12517"/>
                    <a:pt x="8" y="13468"/>
                  </a:cubicBezTo>
                  <a:cubicBezTo>
                    <a:pt x="49" y="14320"/>
                    <a:pt x="197" y="15072"/>
                    <a:pt x="465" y="15753"/>
                  </a:cubicBezTo>
                  <a:cubicBezTo>
                    <a:pt x="573" y="16065"/>
                    <a:pt x="734" y="16377"/>
                    <a:pt x="909" y="16690"/>
                  </a:cubicBezTo>
                  <a:cubicBezTo>
                    <a:pt x="1299" y="17357"/>
                    <a:pt x="1769" y="17981"/>
                    <a:pt x="2320" y="18506"/>
                  </a:cubicBezTo>
                  <a:cubicBezTo>
                    <a:pt x="2871" y="19060"/>
                    <a:pt x="3490" y="19514"/>
                    <a:pt x="4148" y="19854"/>
                  </a:cubicBezTo>
                  <a:cubicBezTo>
                    <a:pt x="4659" y="20124"/>
                    <a:pt x="5156" y="20309"/>
                    <a:pt x="5613" y="20479"/>
                  </a:cubicBezTo>
                  <a:cubicBezTo>
                    <a:pt x="6621" y="20819"/>
                    <a:pt x="7535" y="21075"/>
                    <a:pt x="8570" y="21274"/>
                  </a:cubicBezTo>
                  <a:cubicBezTo>
                    <a:pt x="9363" y="21430"/>
                    <a:pt x="10412" y="21600"/>
                    <a:pt x="11622" y="21572"/>
                  </a:cubicBezTo>
                  <a:cubicBezTo>
                    <a:pt x="12199" y="21557"/>
                    <a:pt x="12791" y="21373"/>
                    <a:pt x="13450" y="21018"/>
                  </a:cubicBezTo>
                  <a:cubicBezTo>
                    <a:pt x="13597" y="20933"/>
                    <a:pt x="13745" y="20848"/>
                    <a:pt x="13880" y="20763"/>
                  </a:cubicBezTo>
                  <a:cubicBezTo>
                    <a:pt x="14565" y="20337"/>
                    <a:pt x="15224" y="19783"/>
                    <a:pt x="15869" y="19258"/>
                  </a:cubicBezTo>
                  <a:cubicBezTo>
                    <a:pt x="16178" y="18989"/>
                    <a:pt x="16501" y="18733"/>
                    <a:pt x="16823" y="18478"/>
                  </a:cubicBezTo>
                  <a:cubicBezTo>
                    <a:pt x="17038" y="18307"/>
                    <a:pt x="17253" y="18137"/>
                    <a:pt x="17468" y="17981"/>
                  </a:cubicBezTo>
                  <a:cubicBezTo>
                    <a:pt x="18248" y="17399"/>
                    <a:pt x="19054" y="16789"/>
                    <a:pt x="19713" y="16065"/>
                  </a:cubicBezTo>
                  <a:cubicBezTo>
                    <a:pt x="20358" y="15370"/>
                    <a:pt x="20869" y="14561"/>
                    <a:pt x="21178" y="13695"/>
                  </a:cubicBezTo>
                  <a:cubicBezTo>
                    <a:pt x="21339" y="13269"/>
                    <a:pt x="21447" y="12815"/>
                    <a:pt x="21501" y="12375"/>
                  </a:cubicBezTo>
                  <a:cubicBezTo>
                    <a:pt x="21568" y="11921"/>
                    <a:pt x="21568" y="11481"/>
                    <a:pt x="21514" y="11041"/>
                  </a:cubicBezTo>
                  <a:cubicBezTo>
                    <a:pt x="21407" y="10147"/>
                    <a:pt x="21084" y="9352"/>
                    <a:pt x="20762" y="8629"/>
                  </a:cubicBezTo>
                  <a:cubicBezTo>
                    <a:pt x="20681" y="8444"/>
                    <a:pt x="20587" y="8260"/>
                    <a:pt x="20506" y="8075"/>
                  </a:cubicBezTo>
                  <a:cubicBezTo>
                    <a:pt x="20143" y="7266"/>
                    <a:pt x="19753" y="6429"/>
                    <a:pt x="19485" y="5577"/>
                  </a:cubicBezTo>
                  <a:cubicBezTo>
                    <a:pt x="19404" y="5350"/>
                    <a:pt x="19337" y="5109"/>
                    <a:pt x="19256" y="4839"/>
                  </a:cubicBezTo>
                  <a:cubicBezTo>
                    <a:pt x="19216" y="4669"/>
                    <a:pt x="19162" y="4485"/>
                    <a:pt x="19122" y="4314"/>
                  </a:cubicBezTo>
                  <a:cubicBezTo>
                    <a:pt x="18907" y="3463"/>
                    <a:pt x="18692" y="2597"/>
                    <a:pt x="18181" y="1930"/>
                  </a:cubicBezTo>
                  <a:cubicBezTo>
                    <a:pt x="17939" y="1589"/>
                    <a:pt x="17616" y="1334"/>
                    <a:pt x="17253" y="1150"/>
                  </a:cubicBezTo>
                  <a:cubicBezTo>
                    <a:pt x="16904" y="965"/>
                    <a:pt x="16528" y="866"/>
                    <a:pt x="16124" y="837"/>
                  </a:cubicBezTo>
                  <a:cubicBezTo>
                    <a:pt x="16071" y="837"/>
                    <a:pt x="16017" y="837"/>
                    <a:pt x="15963" y="837"/>
                  </a:cubicBezTo>
                  <a:cubicBezTo>
                    <a:pt x="15775" y="837"/>
                    <a:pt x="15587" y="852"/>
                    <a:pt x="15398" y="866"/>
                  </a:cubicBezTo>
                  <a:close/>
                </a:path>
              </a:pathLst>
            </a:custGeom>
            <a:solidFill>
              <a:srgbClr val="BFBFBF">
                <a:alpha val="7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9052" name="Freeform 34"/>
            <p:cNvSpPr/>
            <p:nvPr/>
          </p:nvSpPr>
          <p:spPr>
            <a:xfrm flipH="1">
              <a:off x="1042157" y="1330446"/>
              <a:ext cx="2661441" cy="258416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67" h="21445" fill="norm" stroke="1" extrusionOk="0">
                  <a:moveTo>
                    <a:pt x="8448" y="21003"/>
                  </a:moveTo>
                  <a:cubicBezTo>
                    <a:pt x="7515" y="20748"/>
                    <a:pt x="6633" y="20440"/>
                    <a:pt x="5596" y="20065"/>
                  </a:cubicBezTo>
                  <a:cubicBezTo>
                    <a:pt x="5531" y="20038"/>
                    <a:pt x="5531" y="20038"/>
                    <a:pt x="5531" y="20038"/>
                  </a:cubicBezTo>
                  <a:cubicBezTo>
                    <a:pt x="5090" y="19864"/>
                    <a:pt x="4624" y="19703"/>
                    <a:pt x="4170" y="19462"/>
                  </a:cubicBezTo>
                  <a:cubicBezTo>
                    <a:pt x="2808" y="18778"/>
                    <a:pt x="1642" y="17693"/>
                    <a:pt x="877" y="16393"/>
                  </a:cubicBezTo>
                  <a:cubicBezTo>
                    <a:pt x="695" y="16085"/>
                    <a:pt x="539" y="15764"/>
                    <a:pt x="423" y="15455"/>
                  </a:cubicBezTo>
                  <a:cubicBezTo>
                    <a:pt x="176" y="14812"/>
                    <a:pt x="34" y="14075"/>
                    <a:pt x="8" y="13218"/>
                  </a:cubicBezTo>
                  <a:cubicBezTo>
                    <a:pt x="-31" y="12253"/>
                    <a:pt x="73" y="11529"/>
                    <a:pt x="332" y="10886"/>
                  </a:cubicBezTo>
                  <a:cubicBezTo>
                    <a:pt x="514" y="10457"/>
                    <a:pt x="773" y="10055"/>
                    <a:pt x="1097" y="9680"/>
                  </a:cubicBezTo>
                  <a:cubicBezTo>
                    <a:pt x="1214" y="9560"/>
                    <a:pt x="1356" y="9452"/>
                    <a:pt x="1512" y="9345"/>
                  </a:cubicBezTo>
                  <a:cubicBezTo>
                    <a:pt x="1680" y="9225"/>
                    <a:pt x="1849" y="9104"/>
                    <a:pt x="1953" y="8943"/>
                  </a:cubicBezTo>
                  <a:cubicBezTo>
                    <a:pt x="2277" y="8434"/>
                    <a:pt x="2303" y="7764"/>
                    <a:pt x="2342" y="7041"/>
                  </a:cubicBezTo>
                  <a:cubicBezTo>
                    <a:pt x="2342" y="6907"/>
                    <a:pt x="2355" y="6773"/>
                    <a:pt x="2355" y="6639"/>
                  </a:cubicBezTo>
                  <a:cubicBezTo>
                    <a:pt x="2406" y="5821"/>
                    <a:pt x="2575" y="5138"/>
                    <a:pt x="2847" y="4709"/>
                  </a:cubicBezTo>
                  <a:cubicBezTo>
                    <a:pt x="2860" y="4682"/>
                    <a:pt x="2873" y="4655"/>
                    <a:pt x="2886" y="4629"/>
                  </a:cubicBezTo>
                  <a:cubicBezTo>
                    <a:pt x="2938" y="4535"/>
                    <a:pt x="3003" y="4441"/>
                    <a:pt x="3055" y="4361"/>
                  </a:cubicBezTo>
                  <a:cubicBezTo>
                    <a:pt x="3483" y="3825"/>
                    <a:pt x="3962" y="3610"/>
                    <a:pt x="4520" y="3369"/>
                  </a:cubicBezTo>
                  <a:cubicBezTo>
                    <a:pt x="4688" y="3302"/>
                    <a:pt x="4870" y="3222"/>
                    <a:pt x="5051" y="3128"/>
                  </a:cubicBezTo>
                  <a:cubicBezTo>
                    <a:pt x="5077" y="3114"/>
                    <a:pt x="5077" y="3114"/>
                    <a:pt x="5077" y="3114"/>
                  </a:cubicBezTo>
                  <a:cubicBezTo>
                    <a:pt x="5350" y="2980"/>
                    <a:pt x="5648" y="2833"/>
                    <a:pt x="5985" y="2833"/>
                  </a:cubicBezTo>
                  <a:cubicBezTo>
                    <a:pt x="5985" y="2833"/>
                    <a:pt x="5998" y="2833"/>
                    <a:pt x="5998" y="2833"/>
                  </a:cubicBezTo>
                  <a:cubicBezTo>
                    <a:pt x="6114" y="2833"/>
                    <a:pt x="6231" y="2846"/>
                    <a:pt x="6335" y="2860"/>
                  </a:cubicBezTo>
                  <a:cubicBezTo>
                    <a:pt x="6413" y="2873"/>
                    <a:pt x="6503" y="2887"/>
                    <a:pt x="6581" y="2887"/>
                  </a:cubicBezTo>
                  <a:cubicBezTo>
                    <a:pt x="7230" y="2927"/>
                    <a:pt x="7904" y="2565"/>
                    <a:pt x="8591" y="1815"/>
                  </a:cubicBezTo>
                  <a:cubicBezTo>
                    <a:pt x="8695" y="1708"/>
                    <a:pt x="8785" y="1600"/>
                    <a:pt x="8876" y="1493"/>
                  </a:cubicBezTo>
                  <a:cubicBezTo>
                    <a:pt x="9317" y="1011"/>
                    <a:pt x="9758" y="502"/>
                    <a:pt x="10328" y="234"/>
                  </a:cubicBezTo>
                  <a:cubicBezTo>
                    <a:pt x="11158" y="-155"/>
                    <a:pt x="12078" y="-8"/>
                    <a:pt x="12584" y="301"/>
                  </a:cubicBezTo>
                  <a:cubicBezTo>
                    <a:pt x="12727" y="381"/>
                    <a:pt x="12830" y="461"/>
                    <a:pt x="12947" y="555"/>
                  </a:cubicBezTo>
                  <a:cubicBezTo>
                    <a:pt x="13142" y="703"/>
                    <a:pt x="13349" y="863"/>
                    <a:pt x="13647" y="984"/>
                  </a:cubicBezTo>
                  <a:cubicBezTo>
                    <a:pt x="13933" y="1091"/>
                    <a:pt x="14296" y="1131"/>
                    <a:pt x="14749" y="1105"/>
                  </a:cubicBezTo>
                  <a:cubicBezTo>
                    <a:pt x="14853" y="1105"/>
                    <a:pt x="14957" y="1091"/>
                    <a:pt x="15060" y="1091"/>
                  </a:cubicBezTo>
                  <a:cubicBezTo>
                    <a:pt x="15177" y="1078"/>
                    <a:pt x="15177" y="1078"/>
                    <a:pt x="15177" y="1078"/>
                  </a:cubicBezTo>
                  <a:cubicBezTo>
                    <a:pt x="15398" y="1051"/>
                    <a:pt x="15618" y="1038"/>
                    <a:pt x="15825" y="1038"/>
                  </a:cubicBezTo>
                  <a:cubicBezTo>
                    <a:pt x="16668" y="1051"/>
                    <a:pt x="17446" y="1413"/>
                    <a:pt x="17952" y="2043"/>
                  </a:cubicBezTo>
                  <a:cubicBezTo>
                    <a:pt x="18483" y="2699"/>
                    <a:pt x="18704" y="3583"/>
                    <a:pt x="18911" y="4428"/>
                  </a:cubicBezTo>
                  <a:cubicBezTo>
                    <a:pt x="18950" y="4575"/>
                    <a:pt x="18989" y="4736"/>
                    <a:pt x="19028" y="4883"/>
                  </a:cubicBezTo>
                  <a:cubicBezTo>
                    <a:pt x="19106" y="5151"/>
                    <a:pt x="19170" y="5379"/>
                    <a:pt x="19248" y="5607"/>
                  </a:cubicBezTo>
                  <a:cubicBezTo>
                    <a:pt x="19546" y="6545"/>
                    <a:pt x="19974" y="7469"/>
                    <a:pt x="20389" y="8354"/>
                  </a:cubicBezTo>
                  <a:cubicBezTo>
                    <a:pt x="20506" y="8581"/>
                    <a:pt x="20506" y="8581"/>
                    <a:pt x="20506" y="8581"/>
                  </a:cubicBezTo>
                  <a:cubicBezTo>
                    <a:pt x="20817" y="9265"/>
                    <a:pt x="21167" y="10055"/>
                    <a:pt x="21310" y="10926"/>
                  </a:cubicBezTo>
                  <a:cubicBezTo>
                    <a:pt x="21569" y="12615"/>
                    <a:pt x="20934" y="14491"/>
                    <a:pt x="19585" y="15924"/>
                  </a:cubicBezTo>
                  <a:cubicBezTo>
                    <a:pt x="18937" y="16621"/>
                    <a:pt x="18146" y="17197"/>
                    <a:pt x="17394" y="17747"/>
                  </a:cubicBezTo>
                  <a:cubicBezTo>
                    <a:pt x="17161" y="17934"/>
                    <a:pt x="16914" y="18109"/>
                    <a:pt x="16668" y="18296"/>
                  </a:cubicBezTo>
                  <a:cubicBezTo>
                    <a:pt x="16305" y="18578"/>
                    <a:pt x="15955" y="18872"/>
                    <a:pt x="15605" y="19154"/>
                  </a:cubicBezTo>
                  <a:cubicBezTo>
                    <a:pt x="14996" y="19663"/>
                    <a:pt x="14373" y="20185"/>
                    <a:pt x="13712" y="20614"/>
                  </a:cubicBezTo>
                  <a:cubicBezTo>
                    <a:pt x="13569" y="20695"/>
                    <a:pt x="13427" y="20788"/>
                    <a:pt x="13284" y="20869"/>
                  </a:cubicBezTo>
                  <a:cubicBezTo>
                    <a:pt x="12610" y="21257"/>
                    <a:pt x="12001" y="21445"/>
                    <a:pt x="11417" y="21445"/>
                  </a:cubicBezTo>
                  <a:cubicBezTo>
                    <a:pt x="11391" y="21445"/>
                    <a:pt x="11352" y="21445"/>
                    <a:pt x="11327" y="21445"/>
                  </a:cubicBezTo>
                  <a:cubicBezTo>
                    <a:pt x="10211" y="21445"/>
                    <a:pt x="9252" y="21231"/>
                    <a:pt x="8448" y="21003"/>
                  </a:cubicBezTo>
                  <a:close/>
                  <a:moveTo>
                    <a:pt x="15177" y="1118"/>
                  </a:moveTo>
                  <a:cubicBezTo>
                    <a:pt x="15060" y="1131"/>
                    <a:pt x="15060" y="1131"/>
                    <a:pt x="15060" y="1131"/>
                  </a:cubicBezTo>
                  <a:cubicBezTo>
                    <a:pt x="14957" y="1131"/>
                    <a:pt x="14853" y="1145"/>
                    <a:pt x="14749" y="1158"/>
                  </a:cubicBezTo>
                  <a:cubicBezTo>
                    <a:pt x="14296" y="1172"/>
                    <a:pt x="13920" y="1131"/>
                    <a:pt x="13634" y="1024"/>
                  </a:cubicBezTo>
                  <a:cubicBezTo>
                    <a:pt x="13323" y="904"/>
                    <a:pt x="13129" y="743"/>
                    <a:pt x="12921" y="595"/>
                  </a:cubicBezTo>
                  <a:cubicBezTo>
                    <a:pt x="12805" y="502"/>
                    <a:pt x="12701" y="408"/>
                    <a:pt x="12571" y="327"/>
                  </a:cubicBezTo>
                  <a:cubicBezTo>
                    <a:pt x="12066" y="33"/>
                    <a:pt x="11158" y="-115"/>
                    <a:pt x="10354" y="260"/>
                  </a:cubicBezTo>
                  <a:cubicBezTo>
                    <a:pt x="9784" y="542"/>
                    <a:pt x="9343" y="1038"/>
                    <a:pt x="8915" y="1520"/>
                  </a:cubicBezTo>
                  <a:cubicBezTo>
                    <a:pt x="8811" y="1627"/>
                    <a:pt x="8721" y="1748"/>
                    <a:pt x="8617" y="1842"/>
                  </a:cubicBezTo>
                  <a:cubicBezTo>
                    <a:pt x="7917" y="2605"/>
                    <a:pt x="7230" y="2967"/>
                    <a:pt x="6581" y="2940"/>
                  </a:cubicBezTo>
                  <a:cubicBezTo>
                    <a:pt x="6503" y="2927"/>
                    <a:pt x="6413" y="2913"/>
                    <a:pt x="6335" y="2913"/>
                  </a:cubicBezTo>
                  <a:cubicBezTo>
                    <a:pt x="6218" y="2887"/>
                    <a:pt x="6114" y="2873"/>
                    <a:pt x="5998" y="2873"/>
                  </a:cubicBezTo>
                  <a:cubicBezTo>
                    <a:pt x="5998" y="2873"/>
                    <a:pt x="5985" y="2873"/>
                    <a:pt x="5985" y="2873"/>
                  </a:cubicBezTo>
                  <a:cubicBezTo>
                    <a:pt x="5661" y="2873"/>
                    <a:pt x="5363" y="3021"/>
                    <a:pt x="5090" y="3155"/>
                  </a:cubicBezTo>
                  <a:cubicBezTo>
                    <a:pt x="5077" y="3168"/>
                    <a:pt x="5077" y="3168"/>
                    <a:pt x="5077" y="3168"/>
                  </a:cubicBezTo>
                  <a:cubicBezTo>
                    <a:pt x="4883" y="3262"/>
                    <a:pt x="4701" y="3329"/>
                    <a:pt x="4533" y="3409"/>
                  </a:cubicBezTo>
                  <a:cubicBezTo>
                    <a:pt x="3988" y="3650"/>
                    <a:pt x="3508" y="3851"/>
                    <a:pt x="3094" y="4387"/>
                  </a:cubicBezTo>
                  <a:cubicBezTo>
                    <a:pt x="3029" y="4468"/>
                    <a:pt x="2977" y="4548"/>
                    <a:pt x="2925" y="4642"/>
                  </a:cubicBezTo>
                  <a:cubicBezTo>
                    <a:pt x="2912" y="4669"/>
                    <a:pt x="2886" y="4696"/>
                    <a:pt x="2873" y="4722"/>
                  </a:cubicBezTo>
                  <a:cubicBezTo>
                    <a:pt x="2614" y="5151"/>
                    <a:pt x="2445" y="5821"/>
                    <a:pt x="2393" y="6639"/>
                  </a:cubicBezTo>
                  <a:cubicBezTo>
                    <a:pt x="2393" y="6773"/>
                    <a:pt x="2381" y="6907"/>
                    <a:pt x="2381" y="7041"/>
                  </a:cubicBezTo>
                  <a:cubicBezTo>
                    <a:pt x="2342" y="7764"/>
                    <a:pt x="2316" y="8447"/>
                    <a:pt x="1992" y="8957"/>
                  </a:cubicBezTo>
                  <a:cubicBezTo>
                    <a:pt x="1992" y="8957"/>
                    <a:pt x="1992" y="8957"/>
                    <a:pt x="1992" y="8957"/>
                  </a:cubicBezTo>
                  <a:cubicBezTo>
                    <a:pt x="1888" y="9131"/>
                    <a:pt x="1706" y="9251"/>
                    <a:pt x="1525" y="9385"/>
                  </a:cubicBezTo>
                  <a:cubicBezTo>
                    <a:pt x="1382" y="9479"/>
                    <a:pt x="1240" y="9586"/>
                    <a:pt x="1136" y="9707"/>
                  </a:cubicBezTo>
                  <a:cubicBezTo>
                    <a:pt x="799" y="10082"/>
                    <a:pt x="539" y="10484"/>
                    <a:pt x="371" y="10900"/>
                  </a:cubicBezTo>
                  <a:cubicBezTo>
                    <a:pt x="112" y="11543"/>
                    <a:pt x="8" y="12253"/>
                    <a:pt x="47" y="13204"/>
                  </a:cubicBezTo>
                  <a:cubicBezTo>
                    <a:pt x="73" y="14062"/>
                    <a:pt x="215" y="14799"/>
                    <a:pt x="462" y="15442"/>
                  </a:cubicBezTo>
                  <a:cubicBezTo>
                    <a:pt x="578" y="15750"/>
                    <a:pt x="734" y="16058"/>
                    <a:pt x="915" y="16367"/>
                  </a:cubicBezTo>
                  <a:cubicBezTo>
                    <a:pt x="1667" y="17666"/>
                    <a:pt x="2834" y="18752"/>
                    <a:pt x="4183" y="19422"/>
                  </a:cubicBezTo>
                  <a:cubicBezTo>
                    <a:pt x="4636" y="19663"/>
                    <a:pt x="5103" y="19824"/>
                    <a:pt x="5544" y="19998"/>
                  </a:cubicBezTo>
                  <a:cubicBezTo>
                    <a:pt x="5622" y="20025"/>
                    <a:pt x="5622" y="20025"/>
                    <a:pt x="5622" y="20025"/>
                  </a:cubicBezTo>
                  <a:cubicBezTo>
                    <a:pt x="6646" y="20400"/>
                    <a:pt x="7528" y="20708"/>
                    <a:pt x="8461" y="20963"/>
                  </a:cubicBezTo>
                  <a:cubicBezTo>
                    <a:pt x="9278" y="21190"/>
                    <a:pt x="10276" y="21418"/>
                    <a:pt x="11417" y="21405"/>
                  </a:cubicBezTo>
                  <a:cubicBezTo>
                    <a:pt x="12001" y="21405"/>
                    <a:pt x="12597" y="21217"/>
                    <a:pt x="13258" y="20842"/>
                  </a:cubicBezTo>
                  <a:cubicBezTo>
                    <a:pt x="13414" y="20748"/>
                    <a:pt x="13557" y="20668"/>
                    <a:pt x="13686" y="20574"/>
                  </a:cubicBezTo>
                  <a:cubicBezTo>
                    <a:pt x="14347" y="20159"/>
                    <a:pt x="14970" y="19636"/>
                    <a:pt x="15579" y="19127"/>
                  </a:cubicBezTo>
                  <a:cubicBezTo>
                    <a:pt x="15929" y="18832"/>
                    <a:pt x="16279" y="18537"/>
                    <a:pt x="16642" y="18256"/>
                  </a:cubicBezTo>
                  <a:cubicBezTo>
                    <a:pt x="16889" y="18082"/>
                    <a:pt x="17135" y="17894"/>
                    <a:pt x="17368" y="17720"/>
                  </a:cubicBezTo>
                  <a:cubicBezTo>
                    <a:pt x="18120" y="17157"/>
                    <a:pt x="18911" y="16581"/>
                    <a:pt x="19559" y="15884"/>
                  </a:cubicBezTo>
                  <a:cubicBezTo>
                    <a:pt x="20895" y="14464"/>
                    <a:pt x="21530" y="12615"/>
                    <a:pt x="21271" y="10926"/>
                  </a:cubicBezTo>
                  <a:cubicBezTo>
                    <a:pt x="21128" y="10069"/>
                    <a:pt x="20778" y="9278"/>
                    <a:pt x="20467" y="8608"/>
                  </a:cubicBezTo>
                  <a:cubicBezTo>
                    <a:pt x="20363" y="8367"/>
                    <a:pt x="20363" y="8367"/>
                    <a:pt x="20363" y="8367"/>
                  </a:cubicBezTo>
                  <a:cubicBezTo>
                    <a:pt x="19935" y="7483"/>
                    <a:pt x="19508" y="6558"/>
                    <a:pt x="19209" y="5620"/>
                  </a:cubicBezTo>
                  <a:cubicBezTo>
                    <a:pt x="19132" y="5392"/>
                    <a:pt x="19067" y="5165"/>
                    <a:pt x="18989" y="4897"/>
                  </a:cubicBezTo>
                  <a:cubicBezTo>
                    <a:pt x="18950" y="4749"/>
                    <a:pt x="18911" y="4588"/>
                    <a:pt x="18872" y="4441"/>
                  </a:cubicBezTo>
                  <a:cubicBezTo>
                    <a:pt x="18665" y="3597"/>
                    <a:pt x="18444" y="2726"/>
                    <a:pt x="17913" y="2069"/>
                  </a:cubicBezTo>
                  <a:cubicBezTo>
                    <a:pt x="17420" y="1453"/>
                    <a:pt x="16655" y="1091"/>
                    <a:pt x="15825" y="1078"/>
                  </a:cubicBezTo>
                  <a:cubicBezTo>
                    <a:pt x="15812" y="1078"/>
                    <a:pt x="15799" y="1078"/>
                    <a:pt x="15787" y="1078"/>
                  </a:cubicBezTo>
                  <a:cubicBezTo>
                    <a:pt x="15592" y="1078"/>
                    <a:pt x="15385" y="1091"/>
                    <a:pt x="15177" y="1118"/>
                  </a:cubicBezTo>
                  <a:close/>
                </a:path>
              </a:pathLst>
            </a:custGeom>
            <a:solidFill>
              <a:srgbClr val="BFBFBF">
                <a:alpha val="7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9053" name="Freeform 35"/>
            <p:cNvSpPr/>
            <p:nvPr/>
          </p:nvSpPr>
          <p:spPr>
            <a:xfrm flipH="1">
              <a:off x="1014731" y="1259238"/>
              <a:ext cx="2725290" cy="270678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69" h="21566" fill="norm" stroke="1" extrusionOk="0">
                  <a:moveTo>
                    <a:pt x="11442" y="21566"/>
                  </a:moveTo>
                  <a:cubicBezTo>
                    <a:pt x="10304" y="21566"/>
                    <a:pt x="9320" y="21270"/>
                    <a:pt x="8489" y="20974"/>
                  </a:cubicBezTo>
                  <a:cubicBezTo>
                    <a:pt x="7953" y="20781"/>
                    <a:pt x="7416" y="20575"/>
                    <a:pt x="6853" y="20344"/>
                  </a:cubicBezTo>
                  <a:cubicBezTo>
                    <a:pt x="6483" y="20202"/>
                    <a:pt x="6099" y="20048"/>
                    <a:pt x="5690" y="19894"/>
                  </a:cubicBezTo>
                  <a:cubicBezTo>
                    <a:pt x="5601" y="19855"/>
                    <a:pt x="5511" y="19816"/>
                    <a:pt x="5409" y="19791"/>
                  </a:cubicBezTo>
                  <a:cubicBezTo>
                    <a:pt x="5039" y="19649"/>
                    <a:pt x="4642" y="19495"/>
                    <a:pt x="4246" y="19315"/>
                  </a:cubicBezTo>
                  <a:cubicBezTo>
                    <a:pt x="2827" y="18633"/>
                    <a:pt x="1626" y="17565"/>
                    <a:pt x="859" y="16291"/>
                  </a:cubicBezTo>
                  <a:cubicBezTo>
                    <a:pt x="680" y="15996"/>
                    <a:pt x="527" y="15674"/>
                    <a:pt x="412" y="15365"/>
                  </a:cubicBezTo>
                  <a:cubicBezTo>
                    <a:pt x="169" y="14722"/>
                    <a:pt x="41" y="14014"/>
                    <a:pt x="3" y="13127"/>
                  </a:cubicBezTo>
                  <a:cubicBezTo>
                    <a:pt x="-10" y="12483"/>
                    <a:pt x="16" y="11634"/>
                    <a:pt x="348" y="10824"/>
                  </a:cubicBezTo>
                  <a:cubicBezTo>
                    <a:pt x="527" y="10399"/>
                    <a:pt x="795" y="9988"/>
                    <a:pt x="1140" y="9627"/>
                  </a:cubicBezTo>
                  <a:cubicBezTo>
                    <a:pt x="1255" y="9499"/>
                    <a:pt x="1409" y="9396"/>
                    <a:pt x="1562" y="9293"/>
                  </a:cubicBezTo>
                  <a:cubicBezTo>
                    <a:pt x="1754" y="9177"/>
                    <a:pt x="1933" y="9061"/>
                    <a:pt x="2035" y="8894"/>
                  </a:cubicBezTo>
                  <a:cubicBezTo>
                    <a:pt x="2035" y="8894"/>
                    <a:pt x="2035" y="8894"/>
                    <a:pt x="2035" y="8894"/>
                  </a:cubicBezTo>
                  <a:cubicBezTo>
                    <a:pt x="2367" y="8405"/>
                    <a:pt x="2380" y="7723"/>
                    <a:pt x="2406" y="6990"/>
                  </a:cubicBezTo>
                  <a:cubicBezTo>
                    <a:pt x="2406" y="6887"/>
                    <a:pt x="2406" y="6771"/>
                    <a:pt x="2418" y="6656"/>
                  </a:cubicBezTo>
                  <a:cubicBezTo>
                    <a:pt x="2431" y="6283"/>
                    <a:pt x="2470" y="5935"/>
                    <a:pt x="2521" y="5627"/>
                  </a:cubicBezTo>
                  <a:cubicBezTo>
                    <a:pt x="2597" y="5279"/>
                    <a:pt x="2700" y="4996"/>
                    <a:pt x="2815" y="4777"/>
                  </a:cubicBezTo>
                  <a:cubicBezTo>
                    <a:pt x="2840" y="4739"/>
                    <a:pt x="2853" y="4713"/>
                    <a:pt x="2866" y="4675"/>
                  </a:cubicBezTo>
                  <a:cubicBezTo>
                    <a:pt x="2917" y="4597"/>
                    <a:pt x="2955" y="4507"/>
                    <a:pt x="3019" y="4430"/>
                  </a:cubicBezTo>
                  <a:cubicBezTo>
                    <a:pt x="3198" y="4160"/>
                    <a:pt x="3415" y="3954"/>
                    <a:pt x="3684" y="3761"/>
                  </a:cubicBezTo>
                  <a:cubicBezTo>
                    <a:pt x="3927" y="3594"/>
                    <a:pt x="4208" y="3452"/>
                    <a:pt x="4502" y="3311"/>
                  </a:cubicBezTo>
                  <a:cubicBezTo>
                    <a:pt x="4630" y="3247"/>
                    <a:pt x="4757" y="3182"/>
                    <a:pt x="4898" y="3105"/>
                  </a:cubicBezTo>
                  <a:cubicBezTo>
                    <a:pt x="5141" y="2976"/>
                    <a:pt x="5473" y="2809"/>
                    <a:pt x="5818" y="2809"/>
                  </a:cubicBezTo>
                  <a:cubicBezTo>
                    <a:pt x="5831" y="2809"/>
                    <a:pt x="5844" y="2809"/>
                    <a:pt x="5844" y="2809"/>
                  </a:cubicBezTo>
                  <a:cubicBezTo>
                    <a:pt x="5972" y="2809"/>
                    <a:pt x="6087" y="2835"/>
                    <a:pt x="6202" y="2848"/>
                  </a:cubicBezTo>
                  <a:cubicBezTo>
                    <a:pt x="6278" y="2861"/>
                    <a:pt x="6368" y="2873"/>
                    <a:pt x="6457" y="2886"/>
                  </a:cubicBezTo>
                  <a:cubicBezTo>
                    <a:pt x="6815" y="2912"/>
                    <a:pt x="7199" y="2822"/>
                    <a:pt x="7582" y="2590"/>
                  </a:cubicBezTo>
                  <a:cubicBezTo>
                    <a:pt x="7901" y="2410"/>
                    <a:pt x="8208" y="2140"/>
                    <a:pt x="8528" y="1806"/>
                  </a:cubicBezTo>
                  <a:cubicBezTo>
                    <a:pt x="8617" y="1703"/>
                    <a:pt x="8719" y="1587"/>
                    <a:pt x="8809" y="1484"/>
                  </a:cubicBezTo>
                  <a:cubicBezTo>
                    <a:pt x="9243" y="982"/>
                    <a:pt x="9691" y="468"/>
                    <a:pt x="10292" y="198"/>
                  </a:cubicBezTo>
                  <a:cubicBezTo>
                    <a:pt x="10662" y="30"/>
                    <a:pt x="11097" y="-34"/>
                    <a:pt x="11531" y="17"/>
                  </a:cubicBezTo>
                  <a:cubicBezTo>
                    <a:pt x="11940" y="56"/>
                    <a:pt x="12311" y="198"/>
                    <a:pt x="12579" y="391"/>
                  </a:cubicBezTo>
                  <a:cubicBezTo>
                    <a:pt x="12694" y="481"/>
                    <a:pt x="12809" y="584"/>
                    <a:pt x="12912" y="686"/>
                  </a:cubicBezTo>
                  <a:cubicBezTo>
                    <a:pt x="13103" y="867"/>
                    <a:pt x="13295" y="1047"/>
                    <a:pt x="13615" y="1188"/>
                  </a:cubicBezTo>
                  <a:cubicBezTo>
                    <a:pt x="13972" y="1343"/>
                    <a:pt x="14433" y="1355"/>
                    <a:pt x="14739" y="1343"/>
                  </a:cubicBezTo>
                  <a:cubicBezTo>
                    <a:pt x="14854" y="1330"/>
                    <a:pt x="14969" y="1317"/>
                    <a:pt x="15072" y="1304"/>
                  </a:cubicBezTo>
                  <a:cubicBezTo>
                    <a:pt x="15123" y="1304"/>
                    <a:pt x="15187" y="1291"/>
                    <a:pt x="15238" y="1291"/>
                  </a:cubicBezTo>
                  <a:cubicBezTo>
                    <a:pt x="15455" y="1265"/>
                    <a:pt x="15647" y="1240"/>
                    <a:pt x="15839" y="1240"/>
                  </a:cubicBezTo>
                  <a:cubicBezTo>
                    <a:pt x="16260" y="1227"/>
                    <a:pt x="16669" y="1304"/>
                    <a:pt x="17027" y="1458"/>
                  </a:cubicBezTo>
                  <a:cubicBezTo>
                    <a:pt x="17423" y="1613"/>
                    <a:pt x="17768" y="1857"/>
                    <a:pt x="18037" y="2166"/>
                  </a:cubicBezTo>
                  <a:cubicBezTo>
                    <a:pt x="18599" y="2822"/>
                    <a:pt x="18829" y="3723"/>
                    <a:pt x="19047" y="4584"/>
                  </a:cubicBezTo>
                  <a:cubicBezTo>
                    <a:pt x="19085" y="4713"/>
                    <a:pt x="19110" y="4842"/>
                    <a:pt x="19149" y="4970"/>
                  </a:cubicBezTo>
                  <a:cubicBezTo>
                    <a:pt x="19213" y="5241"/>
                    <a:pt x="19289" y="5472"/>
                    <a:pt x="19353" y="5691"/>
                  </a:cubicBezTo>
                  <a:cubicBezTo>
                    <a:pt x="19660" y="6669"/>
                    <a:pt x="20107" y="7608"/>
                    <a:pt x="20619" y="8650"/>
                  </a:cubicBezTo>
                  <a:cubicBezTo>
                    <a:pt x="20989" y="9396"/>
                    <a:pt x="21334" y="10129"/>
                    <a:pt x="21488" y="10953"/>
                  </a:cubicBezTo>
                  <a:cubicBezTo>
                    <a:pt x="21564" y="11390"/>
                    <a:pt x="21590" y="11840"/>
                    <a:pt x="21552" y="12290"/>
                  </a:cubicBezTo>
                  <a:cubicBezTo>
                    <a:pt x="21501" y="12728"/>
                    <a:pt x="21411" y="13178"/>
                    <a:pt x="21258" y="13603"/>
                  </a:cubicBezTo>
                  <a:cubicBezTo>
                    <a:pt x="20964" y="14465"/>
                    <a:pt x="20465" y="15275"/>
                    <a:pt x="19813" y="15944"/>
                  </a:cubicBezTo>
                  <a:cubicBezTo>
                    <a:pt x="19162" y="16626"/>
                    <a:pt x="18382" y="17192"/>
                    <a:pt x="17628" y="17732"/>
                  </a:cubicBezTo>
                  <a:cubicBezTo>
                    <a:pt x="17359" y="17925"/>
                    <a:pt x="17078" y="18118"/>
                    <a:pt x="16823" y="18324"/>
                  </a:cubicBezTo>
                  <a:cubicBezTo>
                    <a:pt x="16414" y="18633"/>
                    <a:pt x="16017" y="18954"/>
                    <a:pt x="15634" y="19276"/>
                  </a:cubicBezTo>
                  <a:cubicBezTo>
                    <a:pt x="15033" y="19765"/>
                    <a:pt x="14420" y="20280"/>
                    <a:pt x="13794" y="20691"/>
                  </a:cubicBezTo>
                  <a:cubicBezTo>
                    <a:pt x="13640" y="20794"/>
                    <a:pt x="13500" y="20884"/>
                    <a:pt x="13346" y="20974"/>
                  </a:cubicBezTo>
                  <a:cubicBezTo>
                    <a:pt x="13027" y="21154"/>
                    <a:pt x="12733" y="21296"/>
                    <a:pt x="12439" y="21386"/>
                  </a:cubicBezTo>
                  <a:cubicBezTo>
                    <a:pt x="12094" y="21502"/>
                    <a:pt x="11774" y="21566"/>
                    <a:pt x="11455" y="21566"/>
                  </a:cubicBezTo>
                  <a:cubicBezTo>
                    <a:pt x="11442" y="21566"/>
                    <a:pt x="11442" y="21566"/>
                    <a:pt x="11442" y="21566"/>
                  </a:cubicBezTo>
                  <a:close/>
                  <a:moveTo>
                    <a:pt x="15839" y="1240"/>
                  </a:moveTo>
                  <a:cubicBezTo>
                    <a:pt x="15647" y="1252"/>
                    <a:pt x="15455" y="1265"/>
                    <a:pt x="15238" y="1291"/>
                  </a:cubicBezTo>
                  <a:cubicBezTo>
                    <a:pt x="15187" y="1304"/>
                    <a:pt x="15123" y="1304"/>
                    <a:pt x="15072" y="1317"/>
                  </a:cubicBezTo>
                  <a:cubicBezTo>
                    <a:pt x="14969" y="1317"/>
                    <a:pt x="14854" y="1330"/>
                    <a:pt x="14752" y="1343"/>
                  </a:cubicBezTo>
                  <a:cubicBezTo>
                    <a:pt x="14177" y="1381"/>
                    <a:pt x="13806" y="1278"/>
                    <a:pt x="13602" y="1188"/>
                  </a:cubicBezTo>
                  <a:cubicBezTo>
                    <a:pt x="13295" y="1047"/>
                    <a:pt x="13103" y="867"/>
                    <a:pt x="12912" y="686"/>
                  </a:cubicBezTo>
                  <a:cubicBezTo>
                    <a:pt x="12797" y="584"/>
                    <a:pt x="12694" y="481"/>
                    <a:pt x="12579" y="391"/>
                  </a:cubicBezTo>
                  <a:cubicBezTo>
                    <a:pt x="12298" y="198"/>
                    <a:pt x="11928" y="69"/>
                    <a:pt x="11531" y="17"/>
                  </a:cubicBezTo>
                  <a:cubicBezTo>
                    <a:pt x="11097" y="-34"/>
                    <a:pt x="10662" y="30"/>
                    <a:pt x="10292" y="198"/>
                  </a:cubicBezTo>
                  <a:cubicBezTo>
                    <a:pt x="9691" y="468"/>
                    <a:pt x="9243" y="982"/>
                    <a:pt x="8809" y="1484"/>
                  </a:cubicBezTo>
                  <a:cubicBezTo>
                    <a:pt x="8719" y="1587"/>
                    <a:pt x="8617" y="1703"/>
                    <a:pt x="8528" y="1806"/>
                  </a:cubicBezTo>
                  <a:cubicBezTo>
                    <a:pt x="8221" y="2153"/>
                    <a:pt x="7901" y="2410"/>
                    <a:pt x="7582" y="2603"/>
                  </a:cubicBezTo>
                  <a:cubicBezTo>
                    <a:pt x="7199" y="2822"/>
                    <a:pt x="6815" y="2925"/>
                    <a:pt x="6457" y="2886"/>
                  </a:cubicBezTo>
                  <a:cubicBezTo>
                    <a:pt x="6368" y="2886"/>
                    <a:pt x="6278" y="2873"/>
                    <a:pt x="6202" y="2861"/>
                  </a:cubicBezTo>
                  <a:cubicBezTo>
                    <a:pt x="6087" y="2835"/>
                    <a:pt x="5972" y="2822"/>
                    <a:pt x="5844" y="2809"/>
                  </a:cubicBezTo>
                  <a:cubicBezTo>
                    <a:pt x="5844" y="2809"/>
                    <a:pt x="5831" y="2809"/>
                    <a:pt x="5818" y="2809"/>
                  </a:cubicBezTo>
                  <a:cubicBezTo>
                    <a:pt x="5473" y="2809"/>
                    <a:pt x="5141" y="2989"/>
                    <a:pt x="4898" y="3118"/>
                  </a:cubicBezTo>
                  <a:cubicBezTo>
                    <a:pt x="4757" y="3182"/>
                    <a:pt x="4630" y="3247"/>
                    <a:pt x="4502" y="3311"/>
                  </a:cubicBezTo>
                  <a:cubicBezTo>
                    <a:pt x="4208" y="3465"/>
                    <a:pt x="3939" y="3594"/>
                    <a:pt x="3684" y="3761"/>
                  </a:cubicBezTo>
                  <a:cubicBezTo>
                    <a:pt x="3415" y="3954"/>
                    <a:pt x="3211" y="4173"/>
                    <a:pt x="3019" y="4443"/>
                  </a:cubicBezTo>
                  <a:cubicBezTo>
                    <a:pt x="2968" y="4520"/>
                    <a:pt x="2917" y="4597"/>
                    <a:pt x="2879" y="4687"/>
                  </a:cubicBezTo>
                  <a:cubicBezTo>
                    <a:pt x="2853" y="4713"/>
                    <a:pt x="2840" y="4752"/>
                    <a:pt x="2815" y="4777"/>
                  </a:cubicBezTo>
                  <a:cubicBezTo>
                    <a:pt x="2700" y="4996"/>
                    <a:pt x="2597" y="5279"/>
                    <a:pt x="2533" y="5627"/>
                  </a:cubicBezTo>
                  <a:cubicBezTo>
                    <a:pt x="2470" y="5935"/>
                    <a:pt x="2431" y="6283"/>
                    <a:pt x="2418" y="6656"/>
                  </a:cubicBezTo>
                  <a:cubicBezTo>
                    <a:pt x="2418" y="6771"/>
                    <a:pt x="2406" y="6887"/>
                    <a:pt x="2406" y="6990"/>
                  </a:cubicBezTo>
                  <a:cubicBezTo>
                    <a:pt x="2393" y="7723"/>
                    <a:pt x="2367" y="8405"/>
                    <a:pt x="2048" y="8907"/>
                  </a:cubicBezTo>
                  <a:cubicBezTo>
                    <a:pt x="1933" y="9061"/>
                    <a:pt x="1754" y="9177"/>
                    <a:pt x="1562" y="9306"/>
                  </a:cubicBezTo>
                  <a:cubicBezTo>
                    <a:pt x="1409" y="9396"/>
                    <a:pt x="1255" y="9499"/>
                    <a:pt x="1140" y="9627"/>
                  </a:cubicBezTo>
                  <a:cubicBezTo>
                    <a:pt x="795" y="10001"/>
                    <a:pt x="527" y="10399"/>
                    <a:pt x="348" y="10824"/>
                  </a:cubicBezTo>
                  <a:cubicBezTo>
                    <a:pt x="16" y="11634"/>
                    <a:pt x="-10" y="12483"/>
                    <a:pt x="16" y="13127"/>
                  </a:cubicBezTo>
                  <a:cubicBezTo>
                    <a:pt x="41" y="14014"/>
                    <a:pt x="169" y="14722"/>
                    <a:pt x="412" y="15365"/>
                  </a:cubicBezTo>
                  <a:cubicBezTo>
                    <a:pt x="527" y="15674"/>
                    <a:pt x="680" y="15983"/>
                    <a:pt x="872" y="16291"/>
                  </a:cubicBezTo>
                  <a:cubicBezTo>
                    <a:pt x="1626" y="17552"/>
                    <a:pt x="2840" y="18633"/>
                    <a:pt x="4259" y="19302"/>
                  </a:cubicBezTo>
                  <a:cubicBezTo>
                    <a:pt x="4642" y="19495"/>
                    <a:pt x="5039" y="19636"/>
                    <a:pt x="5409" y="19778"/>
                  </a:cubicBezTo>
                  <a:cubicBezTo>
                    <a:pt x="5511" y="19816"/>
                    <a:pt x="5601" y="19855"/>
                    <a:pt x="5690" y="19894"/>
                  </a:cubicBezTo>
                  <a:cubicBezTo>
                    <a:pt x="6099" y="20048"/>
                    <a:pt x="6483" y="20202"/>
                    <a:pt x="6853" y="20344"/>
                  </a:cubicBezTo>
                  <a:cubicBezTo>
                    <a:pt x="7416" y="20563"/>
                    <a:pt x="7953" y="20781"/>
                    <a:pt x="8489" y="20974"/>
                  </a:cubicBezTo>
                  <a:cubicBezTo>
                    <a:pt x="9320" y="21257"/>
                    <a:pt x="10304" y="21553"/>
                    <a:pt x="11442" y="21553"/>
                  </a:cubicBezTo>
                  <a:cubicBezTo>
                    <a:pt x="11442" y="21553"/>
                    <a:pt x="11442" y="21553"/>
                    <a:pt x="11455" y="21553"/>
                  </a:cubicBezTo>
                  <a:cubicBezTo>
                    <a:pt x="11774" y="21553"/>
                    <a:pt x="12094" y="21502"/>
                    <a:pt x="12439" y="21386"/>
                  </a:cubicBezTo>
                  <a:cubicBezTo>
                    <a:pt x="12733" y="21296"/>
                    <a:pt x="13027" y="21154"/>
                    <a:pt x="13346" y="20961"/>
                  </a:cubicBezTo>
                  <a:cubicBezTo>
                    <a:pt x="13487" y="20884"/>
                    <a:pt x="13640" y="20794"/>
                    <a:pt x="13781" y="20691"/>
                  </a:cubicBezTo>
                  <a:cubicBezTo>
                    <a:pt x="14420" y="20267"/>
                    <a:pt x="15033" y="19765"/>
                    <a:pt x="15634" y="19276"/>
                  </a:cubicBezTo>
                  <a:cubicBezTo>
                    <a:pt x="16017" y="18954"/>
                    <a:pt x="16414" y="18620"/>
                    <a:pt x="16823" y="18311"/>
                  </a:cubicBezTo>
                  <a:cubicBezTo>
                    <a:pt x="17078" y="18118"/>
                    <a:pt x="17359" y="17925"/>
                    <a:pt x="17615" y="17732"/>
                  </a:cubicBezTo>
                  <a:cubicBezTo>
                    <a:pt x="18382" y="17192"/>
                    <a:pt x="19162" y="16626"/>
                    <a:pt x="19813" y="15944"/>
                  </a:cubicBezTo>
                  <a:cubicBezTo>
                    <a:pt x="20452" y="15262"/>
                    <a:pt x="20951" y="14465"/>
                    <a:pt x="21258" y="13603"/>
                  </a:cubicBezTo>
                  <a:cubicBezTo>
                    <a:pt x="21411" y="13165"/>
                    <a:pt x="21501" y="12728"/>
                    <a:pt x="21539" y="12290"/>
                  </a:cubicBezTo>
                  <a:cubicBezTo>
                    <a:pt x="21577" y="11840"/>
                    <a:pt x="21564" y="11390"/>
                    <a:pt x="21475" y="10953"/>
                  </a:cubicBezTo>
                  <a:cubicBezTo>
                    <a:pt x="21322" y="10129"/>
                    <a:pt x="20989" y="9396"/>
                    <a:pt x="20619" y="8650"/>
                  </a:cubicBezTo>
                  <a:cubicBezTo>
                    <a:pt x="20107" y="7608"/>
                    <a:pt x="19660" y="6669"/>
                    <a:pt x="19353" y="5691"/>
                  </a:cubicBezTo>
                  <a:cubicBezTo>
                    <a:pt x="19277" y="5472"/>
                    <a:pt x="19213" y="5241"/>
                    <a:pt x="19136" y="4970"/>
                  </a:cubicBezTo>
                  <a:cubicBezTo>
                    <a:pt x="19110" y="4842"/>
                    <a:pt x="19072" y="4713"/>
                    <a:pt x="19047" y="4584"/>
                  </a:cubicBezTo>
                  <a:cubicBezTo>
                    <a:pt x="18829" y="3723"/>
                    <a:pt x="18599" y="2835"/>
                    <a:pt x="18037" y="2166"/>
                  </a:cubicBezTo>
                  <a:cubicBezTo>
                    <a:pt x="17756" y="1857"/>
                    <a:pt x="17423" y="1613"/>
                    <a:pt x="17027" y="1458"/>
                  </a:cubicBezTo>
                  <a:cubicBezTo>
                    <a:pt x="16682" y="1317"/>
                    <a:pt x="16299" y="1240"/>
                    <a:pt x="15902" y="1240"/>
                  </a:cubicBezTo>
                  <a:cubicBezTo>
                    <a:pt x="15890" y="1240"/>
                    <a:pt x="15864" y="1240"/>
                    <a:pt x="15839" y="1240"/>
                  </a:cubicBezTo>
                  <a:close/>
                </a:path>
              </a:pathLst>
            </a:custGeom>
            <a:solidFill>
              <a:srgbClr val="BFBFBF">
                <a:alpha val="7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9054" name="Freeform 36"/>
            <p:cNvSpPr/>
            <p:nvPr/>
          </p:nvSpPr>
          <p:spPr>
            <a:xfrm flipH="1">
              <a:off x="984848" y="1186383"/>
              <a:ext cx="2792168" cy="283285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68" h="21593" fill="norm" stroke="1" extrusionOk="0">
                  <a:moveTo>
                    <a:pt x="11352" y="21593"/>
                  </a:moveTo>
                  <a:cubicBezTo>
                    <a:pt x="10853" y="21593"/>
                    <a:pt x="10342" y="21507"/>
                    <a:pt x="9806" y="21359"/>
                  </a:cubicBezTo>
                  <a:cubicBezTo>
                    <a:pt x="9270" y="21224"/>
                    <a:pt x="8808" y="21027"/>
                    <a:pt x="8459" y="20879"/>
                  </a:cubicBezTo>
                  <a:cubicBezTo>
                    <a:pt x="8110" y="20731"/>
                    <a:pt x="7785" y="20584"/>
                    <a:pt x="7436" y="20424"/>
                  </a:cubicBezTo>
                  <a:cubicBezTo>
                    <a:pt x="6900" y="20178"/>
                    <a:pt x="6351" y="19919"/>
                    <a:pt x="5728" y="19673"/>
                  </a:cubicBezTo>
                  <a:cubicBezTo>
                    <a:pt x="5578" y="19611"/>
                    <a:pt x="5428" y="19562"/>
                    <a:pt x="5279" y="19501"/>
                  </a:cubicBezTo>
                  <a:cubicBezTo>
                    <a:pt x="4955" y="19378"/>
                    <a:pt x="4630" y="19255"/>
                    <a:pt x="4294" y="19107"/>
                  </a:cubicBezTo>
                  <a:cubicBezTo>
                    <a:pt x="2822" y="18430"/>
                    <a:pt x="1600" y="17384"/>
                    <a:pt x="839" y="16153"/>
                  </a:cubicBezTo>
                  <a:cubicBezTo>
                    <a:pt x="652" y="15845"/>
                    <a:pt x="502" y="15538"/>
                    <a:pt x="378" y="15230"/>
                  </a:cubicBezTo>
                  <a:cubicBezTo>
                    <a:pt x="153" y="14602"/>
                    <a:pt x="28" y="13901"/>
                    <a:pt x="3" y="13015"/>
                  </a:cubicBezTo>
                  <a:cubicBezTo>
                    <a:pt x="-9" y="12559"/>
                    <a:pt x="16" y="12190"/>
                    <a:pt x="53" y="11858"/>
                  </a:cubicBezTo>
                  <a:cubicBezTo>
                    <a:pt x="103" y="11427"/>
                    <a:pt x="203" y="11058"/>
                    <a:pt x="353" y="10713"/>
                  </a:cubicBezTo>
                  <a:cubicBezTo>
                    <a:pt x="527" y="10295"/>
                    <a:pt x="802" y="9888"/>
                    <a:pt x="1151" y="9531"/>
                  </a:cubicBezTo>
                  <a:cubicBezTo>
                    <a:pt x="1276" y="9408"/>
                    <a:pt x="1438" y="9310"/>
                    <a:pt x="1600" y="9211"/>
                  </a:cubicBezTo>
                  <a:cubicBezTo>
                    <a:pt x="1799" y="9101"/>
                    <a:pt x="1986" y="8990"/>
                    <a:pt x="2099" y="8830"/>
                  </a:cubicBezTo>
                  <a:cubicBezTo>
                    <a:pt x="2248" y="8608"/>
                    <a:pt x="2336" y="8338"/>
                    <a:pt x="2385" y="7968"/>
                  </a:cubicBezTo>
                  <a:cubicBezTo>
                    <a:pt x="2435" y="7648"/>
                    <a:pt x="2435" y="7279"/>
                    <a:pt x="2435" y="6935"/>
                  </a:cubicBezTo>
                  <a:cubicBezTo>
                    <a:pt x="2435" y="6836"/>
                    <a:pt x="2435" y="6750"/>
                    <a:pt x="2435" y="6651"/>
                  </a:cubicBezTo>
                  <a:cubicBezTo>
                    <a:pt x="2448" y="6098"/>
                    <a:pt x="2510" y="5322"/>
                    <a:pt x="2760" y="4830"/>
                  </a:cubicBezTo>
                  <a:cubicBezTo>
                    <a:pt x="2785" y="4793"/>
                    <a:pt x="2797" y="4756"/>
                    <a:pt x="2809" y="4719"/>
                  </a:cubicBezTo>
                  <a:cubicBezTo>
                    <a:pt x="2847" y="4645"/>
                    <a:pt x="2884" y="4559"/>
                    <a:pt x="2934" y="4485"/>
                  </a:cubicBezTo>
                  <a:cubicBezTo>
                    <a:pt x="3333" y="3845"/>
                    <a:pt x="3845" y="3562"/>
                    <a:pt x="4481" y="3205"/>
                  </a:cubicBezTo>
                  <a:cubicBezTo>
                    <a:pt x="4543" y="3168"/>
                    <a:pt x="4618" y="3119"/>
                    <a:pt x="4693" y="3082"/>
                  </a:cubicBezTo>
                  <a:cubicBezTo>
                    <a:pt x="4967" y="2935"/>
                    <a:pt x="5279" y="2775"/>
                    <a:pt x="5615" y="2775"/>
                  </a:cubicBezTo>
                  <a:cubicBezTo>
                    <a:pt x="5628" y="2775"/>
                    <a:pt x="5640" y="2775"/>
                    <a:pt x="5653" y="2775"/>
                  </a:cubicBezTo>
                  <a:cubicBezTo>
                    <a:pt x="5778" y="2775"/>
                    <a:pt x="5902" y="2799"/>
                    <a:pt x="6015" y="2824"/>
                  </a:cubicBezTo>
                  <a:cubicBezTo>
                    <a:pt x="6102" y="2836"/>
                    <a:pt x="6189" y="2861"/>
                    <a:pt x="6276" y="2861"/>
                  </a:cubicBezTo>
                  <a:cubicBezTo>
                    <a:pt x="6339" y="2873"/>
                    <a:pt x="6389" y="2873"/>
                    <a:pt x="6451" y="2873"/>
                  </a:cubicBezTo>
                  <a:cubicBezTo>
                    <a:pt x="7224" y="2873"/>
                    <a:pt x="7910" y="2295"/>
                    <a:pt x="8372" y="1790"/>
                  </a:cubicBezTo>
                  <a:cubicBezTo>
                    <a:pt x="8459" y="1691"/>
                    <a:pt x="8546" y="1581"/>
                    <a:pt x="8646" y="1470"/>
                  </a:cubicBezTo>
                  <a:cubicBezTo>
                    <a:pt x="9070" y="965"/>
                    <a:pt x="9531" y="436"/>
                    <a:pt x="10143" y="165"/>
                  </a:cubicBezTo>
                  <a:cubicBezTo>
                    <a:pt x="10342" y="91"/>
                    <a:pt x="10554" y="30"/>
                    <a:pt x="10779" y="18"/>
                  </a:cubicBezTo>
                  <a:cubicBezTo>
                    <a:pt x="10991" y="-7"/>
                    <a:pt x="11203" y="-7"/>
                    <a:pt x="11415" y="30"/>
                  </a:cubicBezTo>
                  <a:cubicBezTo>
                    <a:pt x="11614" y="67"/>
                    <a:pt x="11814" y="116"/>
                    <a:pt x="11988" y="190"/>
                  </a:cubicBezTo>
                  <a:cubicBezTo>
                    <a:pt x="12163" y="276"/>
                    <a:pt x="12325" y="362"/>
                    <a:pt x="12450" y="473"/>
                  </a:cubicBezTo>
                  <a:cubicBezTo>
                    <a:pt x="12574" y="584"/>
                    <a:pt x="12674" y="695"/>
                    <a:pt x="12774" y="805"/>
                  </a:cubicBezTo>
                  <a:cubicBezTo>
                    <a:pt x="12949" y="1002"/>
                    <a:pt x="13136" y="1211"/>
                    <a:pt x="13447" y="1371"/>
                  </a:cubicBezTo>
                  <a:cubicBezTo>
                    <a:pt x="13821" y="1544"/>
                    <a:pt x="14283" y="1556"/>
                    <a:pt x="14595" y="1544"/>
                  </a:cubicBezTo>
                  <a:cubicBezTo>
                    <a:pt x="14719" y="1531"/>
                    <a:pt x="14832" y="1519"/>
                    <a:pt x="14919" y="1507"/>
                  </a:cubicBezTo>
                  <a:cubicBezTo>
                    <a:pt x="14994" y="1495"/>
                    <a:pt x="15081" y="1495"/>
                    <a:pt x="15143" y="1482"/>
                  </a:cubicBezTo>
                  <a:cubicBezTo>
                    <a:pt x="15343" y="1458"/>
                    <a:pt x="15530" y="1433"/>
                    <a:pt x="15705" y="1421"/>
                  </a:cubicBezTo>
                  <a:cubicBezTo>
                    <a:pt x="16129" y="1396"/>
                    <a:pt x="16540" y="1458"/>
                    <a:pt x="16914" y="1593"/>
                  </a:cubicBezTo>
                  <a:cubicBezTo>
                    <a:pt x="17326" y="1741"/>
                    <a:pt x="17675" y="1975"/>
                    <a:pt x="17962" y="2282"/>
                  </a:cubicBezTo>
                  <a:cubicBezTo>
                    <a:pt x="18561" y="2935"/>
                    <a:pt x="18785" y="3833"/>
                    <a:pt x="18997" y="4707"/>
                  </a:cubicBezTo>
                  <a:cubicBezTo>
                    <a:pt x="19022" y="4818"/>
                    <a:pt x="19059" y="4928"/>
                    <a:pt x="19084" y="5039"/>
                  </a:cubicBezTo>
                  <a:cubicBezTo>
                    <a:pt x="19159" y="5322"/>
                    <a:pt x="19221" y="5544"/>
                    <a:pt x="19284" y="5753"/>
                  </a:cubicBezTo>
                  <a:cubicBezTo>
                    <a:pt x="19596" y="6762"/>
                    <a:pt x="20070" y="7759"/>
                    <a:pt x="20543" y="8682"/>
                  </a:cubicBezTo>
                  <a:cubicBezTo>
                    <a:pt x="20893" y="9347"/>
                    <a:pt x="21279" y="10110"/>
                    <a:pt x="21466" y="10935"/>
                  </a:cubicBezTo>
                  <a:cubicBezTo>
                    <a:pt x="21554" y="11365"/>
                    <a:pt x="21591" y="11821"/>
                    <a:pt x="21554" y="12276"/>
                  </a:cubicBezTo>
                  <a:cubicBezTo>
                    <a:pt x="21529" y="12707"/>
                    <a:pt x="21429" y="13162"/>
                    <a:pt x="21279" y="13593"/>
                  </a:cubicBezTo>
                  <a:cubicBezTo>
                    <a:pt x="20992" y="14442"/>
                    <a:pt x="20494" y="15255"/>
                    <a:pt x="19845" y="15931"/>
                  </a:cubicBezTo>
                  <a:cubicBezTo>
                    <a:pt x="19197" y="16596"/>
                    <a:pt x="18423" y="17138"/>
                    <a:pt x="17675" y="17667"/>
                  </a:cubicBezTo>
                  <a:cubicBezTo>
                    <a:pt x="17388" y="17864"/>
                    <a:pt x="17089" y="18073"/>
                    <a:pt x="16815" y="18282"/>
                  </a:cubicBezTo>
                  <a:cubicBezTo>
                    <a:pt x="16366" y="18615"/>
                    <a:pt x="15942" y="18971"/>
                    <a:pt x="15518" y="19316"/>
                  </a:cubicBezTo>
                  <a:cubicBezTo>
                    <a:pt x="14944" y="19796"/>
                    <a:pt x="14358" y="20288"/>
                    <a:pt x="13734" y="20695"/>
                  </a:cubicBezTo>
                  <a:cubicBezTo>
                    <a:pt x="13597" y="20805"/>
                    <a:pt x="13447" y="20891"/>
                    <a:pt x="13298" y="20990"/>
                  </a:cubicBezTo>
                  <a:cubicBezTo>
                    <a:pt x="12587" y="21396"/>
                    <a:pt x="11988" y="21593"/>
                    <a:pt x="11402" y="21593"/>
                  </a:cubicBezTo>
                  <a:cubicBezTo>
                    <a:pt x="11377" y="21593"/>
                    <a:pt x="11365" y="21593"/>
                    <a:pt x="11352" y="21593"/>
                  </a:cubicBezTo>
                  <a:close/>
                  <a:moveTo>
                    <a:pt x="15705" y="1421"/>
                  </a:moveTo>
                  <a:cubicBezTo>
                    <a:pt x="15530" y="1433"/>
                    <a:pt x="15343" y="1458"/>
                    <a:pt x="15143" y="1482"/>
                  </a:cubicBezTo>
                  <a:cubicBezTo>
                    <a:pt x="15081" y="1495"/>
                    <a:pt x="14994" y="1507"/>
                    <a:pt x="14919" y="1507"/>
                  </a:cubicBezTo>
                  <a:cubicBezTo>
                    <a:pt x="14832" y="1519"/>
                    <a:pt x="14719" y="1531"/>
                    <a:pt x="14595" y="1544"/>
                  </a:cubicBezTo>
                  <a:cubicBezTo>
                    <a:pt x="14283" y="1568"/>
                    <a:pt x="13821" y="1556"/>
                    <a:pt x="13447" y="1371"/>
                  </a:cubicBezTo>
                  <a:cubicBezTo>
                    <a:pt x="13136" y="1224"/>
                    <a:pt x="12949" y="1002"/>
                    <a:pt x="12761" y="805"/>
                  </a:cubicBezTo>
                  <a:cubicBezTo>
                    <a:pt x="12674" y="695"/>
                    <a:pt x="12574" y="584"/>
                    <a:pt x="12450" y="485"/>
                  </a:cubicBezTo>
                  <a:cubicBezTo>
                    <a:pt x="12325" y="375"/>
                    <a:pt x="12163" y="276"/>
                    <a:pt x="11988" y="202"/>
                  </a:cubicBezTo>
                  <a:cubicBezTo>
                    <a:pt x="11801" y="116"/>
                    <a:pt x="11614" y="67"/>
                    <a:pt x="11415" y="30"/>
                  </a:cubicBezTo>
                  <a:cubicBezTo>
                    <a:pt x="11203" y="5"/>
                    <a:pt x="10991" y="-7"/>
                    <a:pt x="10779" y="18"/>
                  </a:cubicBezTo>
                  <a:cubicBezTo>
                    <a:pt x="10554" y="42"/>
                    <a:pt x="10342" y="91"/>
                    <a:pt x="10143" y="178"/>
                  </a:cubicBezTo>
                  <a:cubicBezTo>
                    <a:pt x="9531" y="436"/>
                    <a:pt x="9082" y="965"/>
                    <a:pt x="8646" y="1470"/>
                  </a:cubicBezTo>
                  <a:cubicBezTo>
                    <a:pt x="8559" y="1581"/>
                    <a:pt x="8459" y="1691"/>
                    <a:pt x="8372" y="1790"/>
                  </a:cubicBezTo>
                  <a:cubicBezTo>
                    <a:pt x="8060" y="2135"/>
                    <a:pt x="7748" y="2405"/>
                    <a:pt x="7424" y="2590"/>
                  </a:cubicBezTo>
                  <a:cubicBezTo>
                    <a:pt x="7037" y="2824"/>
                    <a:pt x="6651" y="2910"/>
                    <a:pt x="6276" y="2873"/>
                  </a:cubicBezTo>
                  <a:cubicBezTo>
                    <a:pt x="6189" y="2861"/>
                    <a:pt x="6102" y="2848"/>
                    <a:pt x="6015" y="2824"/>
                  </a:cubicBezTo>
                  <a:cubicBezTo>
                    <a:pt x="5902" y="2811"/>
                    <a:pt x="5778" y="2787"/>
                    <a:pt x="5653" y="2775"/>
                  </a:cubicBezTo>
                  <a:cubicBezTo>
                    <a:pt x="5640" y="2775"/>
                    <a:pt x="5628" y="2775"/>
                    <a:pt x="5615" y="2775"/>
                  </a:cubicBezTo>
                  <a:cubicBezTo>
                    <a:pt x="5279" y="2775"/>
                    <a:pt x="4967" y="2935"/>
                    <a:pt x="4693" y="3082"/>
                  </a:cubicBezTo>
                  <a:cubicBezTo>
                    <a:pt x="4618" y="3131"/>
                    <a:pt x="4555" y="3168"/>
                    <a:pt x="4481" y="3205"/>
                  </a:cubicBezTo>
                  <a:cubicBezTo>
                    <a:pt x="3845" y="3562"/>
                    <a:pt x="3333" y="3845"/>
                    <a:pt x="2934" y="4485"/>
                  </a:cubicBezTo>
                  <a:cubicBezTo>
                    <a:pt x="2897" y="4559"/>
                    <a:pt x="2859" y="4645"/>
                    <a:pt x="2822" y="4719"/>
                  </a:cubicBezTo>
                  <a:cubicBezTo>
                    <a:pt x="2797" y="4756"/>
                    <a:pt x="2785" y="4793"/>
                    <a:pt x="2760" y="4830"/>
                  </a:cubicBezTo>
                  <a:cubicBezTo>
                    <a:pt x="2510" y="5335"/>
                    <a:pt x="2448" y="6098"/>
                    <a:pt x="2435" y="6651"/>
                  </a:cubicBezTo>
                  <a:cubicBezTo>
                    <a:pt x="2435" y="6750"/>
                    <a:pt x="2435" y="6836"/>
                    <a:pt x="2435" y="6935"/>
                  </a:cubicBezTo>
                  <a:cubicBezTo>
                    <a:pt x="2435" y="7279"/>
                    <a:pt x="2435" y="7648"/>
                    <a:pt x="2385" y="7968"/>
                  </a:cubicBezTo>
                  <a:cubicBezTo>
                    <a:pt x="2348" y="8338"/>
                    <a:pt x="2248" y="8621"/>
                    <a:pt x="2099" y="8830"/>
                  </a:cubicBezTo>
                  <a:cubicBezTo>
                    <a:pt x="1986" y="8990"/>
                    <a:pt x="1799" y="9101"/>
                    <a:pt x="1600" y="9211"/>
                  </a:cubicBezTo>
                  <a:cubicBezTo>
                    <a:pt x="1438" y="9310"/>
                    <a:pt x="1276" y="9408"/>
                    <a:pt x="1151" y="9531"/>
                  </a:cubicBezTo>
                  <a:cubicBezTo>
                    <a:pt x="802" y="9888"/>
                    <a:pt x="540" y="10295"/>
                    <a:pt x="353" y="10725"/>
                  </a:cubicBezTo>
                  <a:cubicBezTo>
                    <a:pt x="215" y="11058"/>
                    <a:pt x="116" y="11427"/>
                    <a:pt x="66" y="11858"/>
                  </a:cubicBezTo>
                  <a:cubicBezTo>
                    <a:pt x="16" y="12190"/>
                    <a:pt x="3" y="12559"/>
                    <a:pt x="16" y="13015"/>
                  </a:cubicBezTo>
                  <a:cubicBezTo>
                    <a:pt x="28" y="13901"/>
                    <a:pt x="153" y="14602"/>
                    <a:pt x="390" y="15230"/>
                  </a:cubicBezTo>
                  <a:cubicBezTo>
                    <a:pt x="502" y="15538"/>
                    <a:pt x="652" y="15845"/>
                    <a:pt x="839" y="16153"/>
                  </a:cubicBezTo>
                  <a:cubicBezTo>
                    <a:pt x="1600" y="17384"/>
                    <a:pt x="2834" y="18430"/>
                    <a:pt x="4294" y="19107"/>
                  </a:cubicBezTo>
                  <a:cubicBezTo>
                    <a:pt x="4630" y="19255"/>
                    <a:pt x="4955" y="19378"/>
                    <a:pt x="5279" y="19501"/>
                  </a:cubicBezTo>
                  <a:cubicBezTo>
                    <a:pt x="5428" y="19550"/>
                    <a:pt x="5578" y="19611"/>
                    <a:pt x="5728" y="19673"/>
                  </a:cubicBezTo>
                  <a:cubicBezTo>
                    <a:pt x="6351" y="19919"/>
                    <a:pt x="6900" y="20165"/>
                    <a:pt x="7436" y="20411"/>
                  </a:cubicBezTo>
                  <a:cubicBezTo>
                    <a:pt x="7785" y="20571"/>
                    <a:pt x="8110" y="20731"/>
                    <a:pt x="8459" y="20879"/>
                  </a:cubicBezTo>
                  <a:cubicBezTo>
                    <a:pt x="9257" y="21224"/>
                    <a:pt x="10230" y="21568"/>
                    <a:pt x="11352" y="21593"/>
                  </a:cubicBezTo>
                  <a:cubicBezTo>
                    <a:pt x="11365" y="21593"/>
                    <a:pt x="11377" y="21593"/>
                    <a:pt x="11402" y="21593"/>
                  </a:cubicBezTo>
                  <a:cubicBezTo>
                    <a:pt x="11988" y="21593"/>
                    <a:pt x="12587" y="21396"/>
                    <a:pt x="13285" y="20978"/>
                  </a:cubicBezTo>
                  <a:cubicBezTo>
                    <a:pt x="13435" y="20891"/>
                    <a:pt x="13585" y="20793"/>
                    <a:pt x="13734" y="20695"/>
                  </a:cubicBezTo>
                  <a:cubicBezTo>
                    <a:pt x="14358" y="20288"/>
                    <a:pt x="14944" y="19796"/>
                    <a:pt x="15518" y="19316"/>
                  </a:cubicBezTo>
                  <a:cubicBezTo>
                    <a:pt x="15929" y="18971"/>
                    <a:pt x="16366" y="18615"/>
                    <a:pt x="16815" y="18282"/>
                  </a:cubicBezTo>
                  <a:cubicBezTo>
                    <a:pt x="17089" y="18073"/>
                    <a:pt x="17388" y="17864"/>
                    <a:pt x="17663" y="17667"/>
                  </a:cubicBezTo>
                  <a:cubicBezTo>
                    <a:pt x="18423" y="17138"/>
                    <a:pt x="19197" y="16584"/>
                    <a:pt x="19845" y="15919"/>
                  </a:cubicBezTo>
                  <a:cubicBezTo>
                    <a:pt x="20494" y="15255"/>
                    <a:pt x="20992" y="14442"/>
                    <a:pt x="21279" y="13593"/>
                  </a:cubicBezTo>
                  <a:cubicBezTo>
                    <a:pt x="21429" y="13150"/>
                    <a:pt x="21516" y="12707"/>
                    <a:pt x="21554" y="12276"/>
                  </a:cubicBezTo>
                  <a:cubicBezTo>
                    <a:pt x="21579" y="11821"/>
                    <a:pt x="21554" y="11365"/>
                    <a:pt x="21454" y="10935"/>
                  </a:cubicBezTo>
                  <a:cubicBezTo>
                    <a:pt x="21279" y="10110"/>
                    <a:pt x="20893" y="9347"/>
                    <a:pt x="20543" y="8682"/>
                  </a:cubicBezTo>
                  <a:cubicBezTo>
                    <a:pt x="20070" y="7759"/>
                    <a:pt x="19596" y="6762"/>
                    <a:pt x="19284" y="5753"/>
                  </a:cubicBezTo>
                  <a:cubicBezTo>
                    <a:pt x="19209" y="5544"/>
                    <a:pt x="19147" y="5322"/>
                    <a:pt x="19084" y="5039"/>
                  </a:cubicBezTo>
                  <a:cubicBezTo>
                    <a:pt x="19047" y="4928"/>
                    <a:pt x="19022" y="4818"/>
                    <a:pt x="18997" y="4707"/>
                  </a:cubicBezTo>
                  <a:cubicBezTo>
                    <a:pt x="18773" y="3845"/>
                    <a:pt x="18548" y="2935"/>
                    <a:pt x="17949" y="2282"/>
                  </a:cubicBezTo>
                  <a:cubicBezTo>
                    <a:pt x="17675" y="1975"/>
                    <a:pt x="17326" y="1753"/>
                    <a:pt x="16914" y="1605"/>
                  </a:cubicBezTo>
                  <a:cubicBezTo>
                    <a:pt x="16590" y="1482"/>
                    <a:pt x="16228" y="1421"/>
                    <a:pt x="15867" y="1421"/>
                  </a:cubicBezTo>
                  <a:cubicBezTo>
                    <a:pt x="15817" y="1421"/>
                    <a:pt x="15767" y="1421"/>
                    <a:pt x="15705" y="1421"/>
                  </a:cubicBezTo>
                  <a:close/>
                </a:path>
              </a:pathLst>
            </a:custGeom>
            <a:solidFill>
              <a:srgbClr val="BFBFBF">
                <a:alpha val="7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9055" name="Freeform 37"/>
            <p:cNvSpPr/>
            <p:nvPr/>
          </p:nvSpPr>
          <p:spPr>
            <a:xfrm flipH="1">
              <a:off x="951065" y="1111790"/>
              <a:ext cx="2864493" cy="29642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02" h="21411" fill="norm" stroke="1" extrusionOk="0">
                  <a:moveTo>
                    <a:pt x="11132" y="21411"/>
                  </a:moveTo>
                  <a:cubicBezTo>
                    <a:pt x="10028" y="21388"/>
                    <a:pt x="9091" y="20979"/>
                    <a:pt x="8311" y="20595"/>
                  </a:cubicBezTo>
                  <a:cubicBezTo>
                    <a:pt x="8058" y="20466"/>
                    <a:pt x="7818" y="20338"/>
                    <a:pt x="7566" y="20198"/>
                  </a:cubicBezTo>
                  <a:cubicBezTo>
                    <a:pt x="6978" y="19895"/>
                    <a:pt x="6390" y="19580"/>
                    <a:pt x="5681" y="19288"/>
                  </a:cubicBezTo>
                  <a:cubicBezTo>
                    <a:pt x="5501" y="19207"/>
                    <a:pt x="5309" y="19137"/>
                    <a:pt x="5117" y="19067"/>
                  </a:cubicBezTo>
                  <a:cubicBezTo>
                    <a:pt x="4841" y="18962"/>
                    <a:pt x="4565" y="18857"/>
                    <a:pt x="4288" y="18740"/>
                  </a:cubicBezTo>
                  <a:cubicBezTo>
                    <a:pt x="2788" y="18075"/>
                    <a:pt x="1551" y="17061"/>
                    <a:pt x="806" y="15871"/>
                  </a:cubicBezTo>
                  <a:cubicBezTo>
                    <a:pt x="626" y="15568"/>
                    <a:pt x="470" y="15265"/>
                    <a:pt x="350" y="14961"/>
                  </a:cubicBezTo>
                  <a:cubicBezTo>
                    <a:pt x="62" y="14180"/>
                    <a:pt x="14" y="13387"/>
                    <a:pt x="2" y="12769"/>
                  </a:cubicBezTo>
                  <a:cubicBezTo>
                    <a:pt x="-10" y="12081"/>
                    <a:pt x="26" y="11276"/>
                    <a:pt x="350" y="10518"/>
                  </a:cubicBezTo>
                  <a:cubicBezTo>
                    <a:pt x="530" y="10098"/>
                    <a:pt x="806" y="9690"/>
                    <a:pt x="1155" y="9351"/>
                  </a:cubicBezTo>
                  <a:cubicBezTo>
                    <a:pt x="1287" y="9223"/>
                    <a:pt x="1455" y="9130"/>
                    <a:pt x="1623" y="9036"/>
                  </a:cubicBezTo>
                  <a:cubicBezTo>
                    <a:pt x="1815" y="8932"/>
                    <a:pt x="2007" y="8827"/>
                    <a:pt x="2115" y="8675"/>
                  </a:cubicBezTo>
                  <a:cubicBezTo>
                    <a:pt x="2439" y="8220"/>
                    <a:pt x="2439" y="7532"/>
                    <a:pt x="2427" y="6809"/>
                  </a:cubicBezTo>
                  <a:cubicBezTo>
                    <a:pt x="2427" y="6739"/>
                    <a:pt x="2427" y="6669"/>
                    <a:pt x="2427" y="6611"/>
                  </a:cubicBezTo>
                  <a:cubicBezTo>
                    <a:pt x="2415" y="6062"/>
                    <a:pt x="2451" y="5304"/>
                    <a:pt x="2667" y="4838"/>
                  </a:cubicBezTo>
                  <a:cubicBezTo>
                    <a:pt x="2692" y="4791"/>
                    <a:pt x="2704" y="4756"/>
                    <a:pt x="2716" y="4721"/>
                  </a:cubicBezTo>
                  <a:cubicBezTo>
                    <a:pt x="2752" y="4651"/>
                    <a:pt x="2788" y="4570"/>
                    <a:pt x="2824" y="4500"/>
                  </a:cubicBezTo>
                  <a:cubicBezTo>
                    <a:pt x="3220" y="3776"/>
                    <a:pt x="3760" y="3450"/>
                    <a:pt x="4444" y="3030"/>
                  </a:cubicBezTo>
                  <a:cubicBezTo>
                    <a:pt x="4745" y="2855"/>
                    <a:pt x="5057" y="2692"/>
                    <a:pt x="5417" y="2715"/>
                  </a:cubicBezTo>
                  <a:cubicBezTo>
                    <a:pt x="5537" y="2727"/>
                    <a:pt x="5669" y="2750"/>
                    <a:pt x="5777" y="2773"/>
                  </a:cubicBezTo>
                  <a:cubicBezTo>
                    <a:pt x="5861" y="2797"/>
                    <a:pt x="5945" y="2808"/>
                    <a:pt x="6029" y="2820"/>
                  </a:cubicBezTo>
                  <a:cubicBezTo>
                    <a:pt x="6882" y="2937"/>
                    <a:pt x="7626" y="2307"/>
                    <a:pt x="8107" y="1770"/>
                  </a:cubicBezTo>
                  <a:cubicBezTo>
                    <a:pt x="8191" y="1665"/>
                    <a:pt x="8287" y="1560"/>
                    <a:pt x="8371" y="1455"/>
                  </a:cubicBezTo>
                  <a:cubicBezTo>
                    <a:pt x="8803" y="942"/>
                    <a:pt x="9247" y="406"/>
                    <a:pt x="9883" y="149"/>
                  </a:cubicBezTo>
                  <a:cubicBezTo>
                    <a:pt x="10724" y="-189"/>
                    <a:pt x="11721" y="91"/>
                    <a:pt x="12189" y="557"/>
                  </a:cubicBezTo>
                  <a:cubicBezTo>
                    <a:pt x="12309" y="674"/>
                    <a:pt x="12393" y="791"/>
                    <a:pt x="12489" y="907"/>
                  </a:cubicBezTo>
                  <a:cubicBezTo>
                    <a:pt x="12657" y="1129"/>
                    <a:pt x="12837" y="1362"/>
                    <a:pt x="13137" y="1525"/>
                  </a:cubicBezTo>
                  <a:cubicBezTo>
                    <a:pt x="13510" y="1724"/>
                    <a:pt x="13954" y="1735"/>
                    <a:pt x="14278" y="1712"/>
                  </a:cubicBezTo>
                  <a:cubicBezTo>
                    <a:pt x="14362" y="1700"/>
                    <a:pt x="14470" y="1689"/>
                    <a:pt x="14590" y="1677"/>
                  </a:cubicBezTo>
                  <a:cubicBezTo>
                    <a:pt x="14686" y="1665"/>
                    <a:pt x="14770" y="1654"/>
                    <a:pt x="14854" y="1642"/>
                  </a:cubicBezTo>
                  <a:cubicBezTo>
                    <a:pt x="15034" y="1607"/>
                    <a:pt x="15202" y="1584"/>
                    <a:pt x="15383" y="1572"/>
                  </a:cubicBezTo>
                  <a:cubicBezTo>
                    <a:pt x="16283" y="1502"/>
                    <a:pt x="17112" y="1794"/>
                    <a:pt x="17664" y="2377"/>
                  </a:cubicBezTo>
                  <a:cubicBezTo>
                    <a:pt x="18288" y="3018"/>
                    <a:pt x="18504" y="3916"/>
                    <a:pt x="18720" y="4791"/>
                  </a:cubicBezTo>
                  <a:cubicBezTo>
                    <a:pt x="18744" y="4884"/>
                    <a:pt x="18768" y="4978"/>
                    <a:pt x="18792" y="5071"/>
                  </a:cubicBezTo>
                  <a:cubicBezTo>
                    <a:pt x="18864" y="5339"/>
                    <a:pt x="18925" y="5561"/>
                    <a:pt x="18985" y="5759"/>
                  </a:cubicBezTo>
                  <a:cubicBezTo>
                    <a:pt x="19297" y="6821"/>
                    <a:pt x="19813" y="7847"/>
                    <a:pt x="20221" y="8617"/>
                  </a:cubicBezTo>
                  <a:cubicBezTo>
                    <a:pt x="20257" y="8687"/>
                    <a:pt x="20257" y="8687"/>
                    <a:pt x="20257" y="8687"/>
                  </a:cubicBezTo>
                  <a:cubicBezTo>
                    <a:pt x="20617" y="9363"/>
                    <a:pt x="20990" y="10051"/>
                    <a:pt x="21170" y="10809"/>
                  </a:cubicBezTo>
                  <a:cubicBezTo>
                    <a:pt x="21590" y="12477"/>
                    <a:pt x="20990" y="14367"/>
                    <a:pt x="19633" y="15754"/>
                  </a:cubicBezTo>
                  <a:cubicBezTo>
                    <a:pt x="18997" y="16408"/>
                    <a:pt x="18228" y="16932"/>
                    <a:pt x="17496" y="17446"/>
                  </a:cubicBezTo>
                  <a:cubicBezTo>
                    <a:pt x="17196" y="17644"/>
                    <a:pt x="16883" y="17854"/>
                    <a:pt x="16595" y="18075"/>
                  </a:cubicBezTo>
                  <a:cubicBezTo>
                    <a:pt x="16127" y="18425"/>
                    <a:pt x="15671" y="18798"/>
                    <a:pt x="15238" y="19172"/>
                  </a:cubicBezTo>
                  <a:cubicBezTo>
                    <a:pt x="14686" y="19627"/>
                    <a:pt x="14122" y="20105"/>
                    <a:pt x="13534" y="20501"/>
                  </a:cubicBezTo>
                  <a:cubicBezTo>
                    <a:pt x="13377" y="20606"/>
                    <a:pt x="13233" y="20700"/>
                    <a:pt x="13077" y="20793"/>
                  </a:cubicBezTo>
                  <a:cubicBezTo>
                    <a:pt x="12381" y="21213"/>
                    <a:pt x="11781" y="21411"/>
                    <a:pt x="11204" y="21411"/>
                  </a:cubicBezTo>
                  <a:cubicBezTo>
                    <a:pt x="11180" y="21411"/>
                    <a:pt x="11156" y="21411"/>
                    <a:pt x="11132" y="21411"/>
                  </a:cubicBezTo>
                  <a:close/>
                  <a:moveTo>
                    <a:pt x="15383" y="1607"/>
                  </a:moveTo>
                  <a:cubicBezTo>
                    <a:pt x="15214" y="1619"/>
                    <a:pt x="15046" y="1642"/>
                    <a:pt x="14866" y="1677"/>
                  </a:cubicBezTo>
                  <a:cubicBezTo>
                    <a:pt x="14770" y="1689"/>
                    <a:pt x="14686" y="1700"/>
                    <a:pt x="14602" y="1712"/>
                  </a:cubicBezTo>
                  <a:cubicBezTo>
                    <a:pt x="14470" y="1735"/>
                    <a:pt x="14374" y="1735"/>
                    <a:pt x="14278" y="1747"/>
                  </a:cubicBezTo>
                  <a:cubicBezTo>
                    <a:pt x="13954" y="1770"/>
                    <a:pt x="13498" y="1759"/>
                    <a:pt x="13125" y="1560"/>
                  </a:cubicBezTo>
                  <a:cubicBezTo>
                    <a:pt x="12813" y="1386"/>
                    <a:pt x="12633" y="1164"/>
                    <a:pt x="12465" y="931"/>
                  </a:cubicBezTo>
                  <a:cubicBezTo>
                    <a:pt x="12369" y="814"/>
                    <a:pt x="12273" y="697"/>
                    <a:pt x="12165" y="592"/>
                  </a:cubicBezTo>
                  <a:cubicBezTo>
                    <a:pt x="11697" y="126"/>
                    <a:pt x="10724" y="-142"/>
                    <a:pt x="9896" y="184"/>
                  </a:cubicBezTo>
                  <a:cubicBezTo>
                    <a:pt x="9271" y="429"/>
                    <a:pt x="8827" y="966"/>
                    <a:pt x="8395" y="1479"/>
                  </a:cubicBezTo>
                  <a:cubicBezTo>
                    <a:pt x="8311" y="1584"/>
                    <a:pt x="8227" y="1689"/>
                    <a:pt x="8131" y="1794"/>
                  </a:cubicBezTo>
                  <a:cubicBezTo>
                    <a:pt x="7650" y="2342"/>
                    <a:pt x="6894" y="2972"/>
                    <a:pt x="6029" y="2855"/>
                  </a:cubicBezTo>
                  <a:cubicBezTo>
                    <a:pt x="5945" y="2843"/>
                    <a:pt x="5861" y="2832"/>
                    <a:pt x="5777" y="2808"/>
                  </a:cubicBezTo>
                  <a:cubicBezTo>
                    <a:pt x="5657" y="2785"/>
                    <a:pt x="5537" y="2762"/>
                    <a:pt x="5417" y="2750"/>
                  </a:cubicBezTo>
                  <a:cubicBezTo>
                    <a:pt x="5069" y="2727"/>
                    <a:pt x="4757" y="2890"/>
                    <a:pt x="4468" y="3065"/>
                  </a:cubicBezTo>
                  <a:cubicBezTo>
                    <a:pt x="3784" y="3473"/>
                    <a:pt x="3244" y="3800"/>
                    <a:pt x="2860" y="4511"/>
                  </a:cubicBezTo>
                  <a:cubicBezTo>
                    <a:pt x="2812" y="4581"/>
                    <a:pt x="2788" y="4651"/>
                    <a:pt x="2752" y="4733"/>
                  </a:cubicBezTo>
                  <a:cubicBezTo>
                    <a:pt x="2740" y="4768"/>
                    <a:pt x="2716" y="4814"/>
                    <a:pt x="2704" y="4849"/>
                  </a:cubicBezTo>
                  <a:cubicBezTo>
                    <a:pt x="2487" y="5316"/>
                    <a:pt x="2451" y="6062"/>
                    <a:pt x="2463" y="6599"/>
                  </a:cubicBezTo>
                  <a:cubicBezTo>
                    <a:pt x="2463" y="6669"/>
                    <a:pt x="2463" y="6739"/>
                    <a:pt x="2463" y="6809"/>
                  </a:cubicBezTo>
                  <a:cubicBezTo>
                    <a:pt x="2475" y="7544"/>
                    <a:pt x="2487" y="8232"/>
                    <a:pt x="2151" y="8698"/>
                  </a:cubicBezTo>
                  <a:cubicBezTo>
                    <a:pt x="2031" y="8850"/>
                    <a:pt x="1839" y="8955"/>
                    <a:pt x="1635" y="9071"/>
                  </a:cubicBezTo>
                  <a:cubicBezTo>
                    <a:pt x="1479" y="9153"/>
                    <a:pt x="1311" y="9246"/>
                    <a:pt x="1191" y="9375"/>
                  </a:cubicBezTo>
                  <a:cubicBezTo>
                    <a:pt x="842" y="9713"/>
                    <a:pt x="566" y="10121"/>
                    <a:pt x="386" y="10529"/>
                  </a:cubicBezTo>
                  <a:cubicBezTo>
                    <a:pt x="62" y="11276"/>
                    <a:pt x="26" y="12081"/>
                    <a:pt x="38" y="12769"/>
                  </a:cubicBezTo>
                  <a:cubicBezTo>
                    <a:pt x="50" y="13375"/>
                    <a:pt x="98" y="14168"/>
                    <a:pt x="386" y="14950"/>
                  </a:cubicBezTo>
                  <a:cubicBezTo>
                    <a:pt x="506" y="15253"/>
                    <a:pt x="650" y="15556"/>
                    <a:pt x="842" y="15848"/>
                  </a:cubicBezTo>
                  <a:cubicBezTo>
                    <a:pt x="1587" y="17037"/>
                    <a:pt x="2812" y="18052"/>
                    <a:pt x="4300" y="18705"/>
                  </a:cubicBezTo>
                  <a:cubicBezTo>
                    <a:pt x="4577" y="18822"/>
                    <a:pt x="4853" y="18927"/>
                    <a:pt x="5129" y="19032"/>
                  </a:cubicBezTo>
                  <a:cubicBezTo>
                    <a:pt x="5321" y="19102"/>
                    <a:pt x="5513" y="19183"/>
                    <a:pt x="5705" y="19253"/>
                  </a:cubicBezTo>
                  <a:cubicBezTo>
                    <a:pt x="6402" y="19545"/>
                    <a:pt x="7002" y="19860"/>
                    <a:pt x="7578" y="20175"/>
                  </a:cubicBezTo>
                  <a:cubicBezTo>
                    <a:pt x="7830" y="20303"/>
                    <a:pt x="8082" y="20431"/>
                    <a:pt x="8323" y="20560"/>
                  </a:cubicBezTo>
                  <a:cubicBezTo>
                    <a:pt x="9103" y="20944"/>
                    <a:pt x="10040" y="21353"/>
                    <a:pt x="11132" y="21376"/>
                  </a:cubicBezTo>
                  <a:cubicBezTo>
                    <a:pt x="11733" y="21399"/>
                    <a:pt x="12345" y="21201"/>
                    <a:pt x="13065" y="20758"/>
                  </a:cubicBezTo>
                  <a:cubicBezTo>
                    <a:pt x="13209" y="20676"/>
                    <a:pt x="13353" y="20571"/>
                    <a:pt x="13510" y="20478"/>
                  </a:cubicBezTo>
                  <a:cubicBezTo>
                    <a:pt x="14098" y="20070"/>
                    <a:pt x="14662" y="19603"/>
                    <a:pt x="15202" y="19137"/>
                  </a:cubicBezTo>
                  <a:cubicBezTo>
                    <a:pt x="15647" y="18775"/>
                    <a:pt x="16103" y="18390"/>
                    <a:pt x="16571" y="18052"/>
                  </a:cubicBezTo>
                  <a:cubicBezTo>
                    <a:pt x="16871" y="17830"/>
                    <a:pt x="17172" y="17621"/>
                    <a:pt x="17472" y="17411"/>
                  </a:cubicBezTo>
                  <a:cubicBezTo>
                    <a:pt x="18204" y="16897"/>
                    <a:pt x="18973" y="16373"/>
                    <a:pt x="19597" y="15731"/>
                  </a:cubicBezTo>
                  <a:cubicBezTo>
                    <a:pt x="20954" y="14355"/>
                    <a:pt x="21542" y="12477"/>
                    <a:pt x="21134" y="10821"/>
                  </a:cubicBezTo>
                  <a:cubicBezTo>
                    <a:pt x="20954" y="10063"/>
                    <a:pt x="20593" y="9398"/>
                    <a:pt x="20221" y="8698"/>
                  </a:cubicBezTo>
                  <a:cubicBezTo>
                    <a:pt x="20185" y="8640"/>
                    <a:pt x="20185" y="8640"/>
                    <a:pt x="20185" y="8640"/>
                  </a:cubicBezTo>
                  <a:cubicBezTo>
                    <a:pt x="19777" y="7859"/>
                    <a:pt x="19261" y="6832"/>
                    <a:pt x="18949" y="5771"/>
                  </a:cubicBezTo>
                  <a:cubicBezTo>
                    <a:pt x="18888" y="5573"/>
                    <a:pt x="18828" y="5351"/>
                    <a:pt x="18756" y="5071"/>
                  </a:cubicBezTo>
                  <a:cubicBezTo>
                    <a:pt x="18732" y="4989"/>
                    <a:pt x="18708" y="4896"/>
                    <a:pt x="18684" y="4803"/>
                  </a:cubicBezTo>
                  <a:cubicBezTo>
                    <a:pt x="18468" y="3928"/>
                    <a:pt x="18252" y="3030"/>
                    <a:pt x="17640" y="2400"/>
                  </a:cubicBezTo>
                  <a:cubicBezTo>
                    <a:pt x="17148" y="1887"/>
                    <a:pt x="16427" y="1595"/>
                    <a:pt x="15635" y="1595"/>
                  </a:cubicBezTo>
                  <a:cubicBezTo>
                    <a:pt x="15551" y="1595"/>
                    <a:pt x="15467" y="1607"/>
                    <a:pt x="15383" y="1607"/>
                  </a:cubicBezTo>
                  <a:close/>
                </a:path>
              </a:pathLst>
            </a:custGeom>
            <a:solidFill>
              <a:srgbClr val="BFBFBF">
                <a:alpha val="7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9056" name="Freeform 38"/>
            <p:cNvSpPr/>
            <p:nvPr/>
          </p:nvSpPr>
          <p:spPr>
            <a:xfrm flipH="1">
              <a:off x="919751" y="1042856"/>
              <a:ext cx="2929820" cy="308765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90" h="21561" fill="norm" stroke="1" extrusionOk="0">
                  <a:moveTo>
                    <a:pt x="11199" y="21550"/>
                  </a:moveTo>
                  <a:cubicBezTo>
                    <a:pt x="10092" y="21516"/>
                    <a:pt x="9152" y="21065"/>
                    <a:pt x="8390" y="20614"/>
                  </a:cubicBezTo>
                  <a:cubicBezTo>
                    <a:pt x="8188" y="20501"/>
                    <a:pt x="7974" y="20377"/>
                    <a:pt x="7783" y="20253"/>
                  </a:cubicBezTo>
                  <a:cubicBezTo>
                    <a:pt x="7164" y="19893"/>
                    <a:pt x="6545" y="19520"/>
                    <a:pt x="5796" y="19205"/>
                  </a:cubicBezTo>
                  <a:cubicBezTo>
                    <a:pt x="5570" y="19115"/>
                    <a:pt x="5343" y="19024"/>
                    <a:pt x="5094" y="18934"/>
                  </a:cubicBezTo>
                  <a:cubicBezTo>
                    <a:pt x="4867" y="18855"/>
                    <a:pt x="4618" y="18765"/>
                    <a:pt x="4380" y="18664"/>
                  </a:cubicBezTo>
                  <a:cubicBezTo>
                    <a:pt x="3630" y="18348"/>
                    <a:pt x="2951" y="17953"/>
                    <a:pt x="2356" y="17491"/>
                  </a:cubicBezTo>
                  <a:cubicBezTo>
                    <a:pt x="1714" y="16995"/>
                    <a:pt x="1190" y="16443"/>
                    <a:pt x="797" y="15834"/>
                  </a:cubicBezTo>
                  <a:cubicBezTo>
                    <a:pt x="607" y="15541"/>
                    <a:pt x="452" y="15237"/>
                    <a:pt x="345" y="14921"/>
                  </a:cubicBezTo>
                  <a:cubicBezTo>
                    <a:pt x="214" y="14594"/>
                    <a:pt x="131" y="14245"/>
                    <a:pt x="71" y="13839"/>
                  </a:cubicBezTo>
                  <a:cubicBezTo>
                    <a:pt x="36" y="13523"/>
                    <a:pt x="12" y="13174"/>
                    <a:pt x="0" y="12745"/>
                  </a:cubicBezTo>
                  <a:cubicBezTo>
                    <a:pt x="0" y="12283"/>
                    <a:pt x="24" y="11933"/>
                    <a:pt x="60" y="11607"/>
                  </a:cubicBezTo>
                  <a:cubicBezTo>
                    <a:pt x="119" y="11189"/>
                    <a:pt x="214" y="10829"/>
                    <a:pt x="357" y="10490"/>
                  </a:cubicBezTo>
                  <a:cubicBezTo>
                    <a:pt x="536" y="10073"/>
                    <a:pt x="833" y="9667"/>
                    <a:pt x="1190" y="9329"/>
                  </a:cubicBezTo>
                  <a:cubicBezTo>
                    <a:pt x="1321" y="9205"/>
                    <a:pt x="1500" y="9115"/>
                    <a:pt x="1678" y="9025"/>
                  </a:cubicBezTo>
                  <a:cubicBezTo>
                    <a:pt x="1880" y="8912"/>
                    <a:pt x="2083" y="8811"/>
                    <a:pt x="2202" y="8664"/>
                  </a:cubicBezTo>
                  <a:cubicBezTo>
                    <a:pt x="2344" y="8461"/>
                    <a:pt x="2440" y="8191"/>
                    <a:pt x="2475" y="7830"/>
                  </a:cubicBezTo>
                  <a:cubicBezTo>
                    <a:pt x="2511" y="7503"/>
                    <a:pt x="2499" y="7131"/>
                    <a:pt x="2487" y="6781"/>
                  </a:cubicBezTo>
                  <a:cubicBezTo>
                    <a:pt x="2487" y="6725"/>
                    <a:pt x="2487" y="6680"/>
                    <a:pt x="2475" y="6635"/>
                  </a:cubicBezTo>
                  <a:cubicBezTo>
                    <a:pt x="2452" y="5846"/>
                    <a:pt x="2511" y="5260"/>
                    <a:pt x="2654" y="4899"/>
                  </a:cubicBezTo>
                  <a:cubicBezTo>
                    <a:pt x="2678" y="4865"/>
                    <a:pt x="2690" y="4820"/>
                    <a:pt x="2701" y="4786"/>
                  </a:cubicBezTo>
                  <a:cubicBezTo>
                    <a:pt x="2725" y="4707"/>
                    <a:pt x="2761" y="4628"/>
                    <a:pt x="2797" y="4561"/>
                  </a:cubicBezTo>
                  <a:cubicBezTo>
                    <a:pt x="2951" y="4222"/>
                    <a:pt x="3154" y="3941"/>
                    <a:pt x="3427" y="3693"/>
                  </a:cubicBezTo>
                  <a:cubicBezTo>
                    <a:pt x="3689" y="3433"/>
                    <a:pt x="4011" y="3219"/>
                    <a:pt x="4320" y="3027"/>
                  </a:cubicBezTo>
                  <a:cubicBezTo>
                    <a:pt x="4606" y="2858"/>
                    <a:pt x="4939" y="2678"/>
                    <a:pt x="5308" y="2700"/>
                  </a:cubicBezTo>
                  <a:cubicBezTo>
                    <a:pt x="5439" y="2712"/>
                    <a:pt x="5558" y="2746"/>
                    <a:pt x="5677" y="2768"/>
                  </a:cubicBezTo>
                  <a:cubicBezTo>
                    <a:pt x="5772" y="2791"/>
                    <a:pt x="5855" y="2813"/>
                    <a:pt x="5939" y="2824"/>
                  </a:cubicBezTo>
                  <a:cubicBezTo>
                    <a:pt x="6331" y="2881"/>
                    <a:pt x="6724" y="2802"/>
                    <a:pt x="7129" y="2576"/>
                  </a:cubicBezTo>
                  <a:cubicBezTo>
                    <a:pt x="7450" y="2385"/>
                    <a:pt x="7771" y="2114"/>
                    <a:pt x="8081" y="1765"/>
                  </a:cubicBezTo>
                  <a:cubicBezTo>
                    <a:pt x="8164" y="1663"/>
                    <a:pt x="8259" y="1551"/>
                    <a:pt x="8342" y="1449"/>
                  </a:cubicBezTo>
                  <a:cubicBezTo>
                    <a:pt x="8783" y="919"/>
                    <a:pt x="9235" y="378"/>
                    <a:pt x="9878" y="130"/>
                  </a:cubicBezTo>
                  <a:cubicBezTo>
                    <a:pt x="10270" y="-16"/>
                    <a:pt x="10735" y="-39"/>
                    <a:pt x="11187" y="62"/>
                  </a:cubicBezTo>
                  <a:cubicBezTo>
                    <a:pt x="11615" y="164"/>
                    <a:pt x="11996" y="367"/>
                    <a:pt x="12234" y="637"/>
                  </a:cubicBezTo>
                  <a:cubicBezTo>
                    <a:pt x="12341" y="750"/>
                    <a:pt x="12436" y="885"/>
                    <a:pt x="12520" y="1009"/>
                  </a:cubicBezTo>
                  <a:cubicBezTo>
                    <a:pt x="12686" y="1257"/>
                    <a:pt x="12853" y="1505"/>
                    <a:pt x="13162" y="1686"/>
                  </a:cubicBezTo>
                  <a:cubicBezTo>
                    <a:pt x="13460" y="1855"/>
                    <a:pt x="13876" y="1934"/>
                    <a:pt x="14340" y="1900"/>
                  </a:cubicBezTo>
                  <a:cubicBezTo>
                    <a:pt x="14436" y="1889"/>
                    <a:pt x="14543" y="1877"/>
                    <a:pt x="14662" y="1855"/>
                  </a:cubicBezTo>
                  <a:cubicBezTo>
                    <a:pt x="14769" y="1844"/>
                    <a:pt x="14876" y="1821"/>
                    <a:pt x="14971" y="1810"/>
                  </a:cubicBezTo>
                  <a:cubicBezTo>
                    <a:pt x="15150" y="1776"/>
                    <a:pt x="15304" y="1753"/>
                    <a:pt x="15471" y="1742"/>
                  </a:cubicBezTo>
                  <a:cubicBezTo>
                    <a:pt x="15900" y="1697"/>
                    <a:pt x="16328" y="1731"/>
                    <a:pt x="16721" y="1844"/>
                  </a:cubicBezTo>
                  <a:cubicBezTo>
                    <a:pt x="17149" y="1979"/>
                    <a:pt x="17518" y="2182"/>
                    <a:pt x="17827" y="2475"/>
                  </a:cubicBezTo>
                  <a:cubicBezTo>
                    <a:pt x="18482" y="3118"/>
                    <a:pt x="18708" y="4042"/>
                    <a:pt x="18922" y="4921"/>
                  </a:cubicBezTo>
                  <a:cubicBezTo>
                    <a:pt x="18934" y="5000"/>
                    <a:pt x="18958" y="5079"/>
                    <a:pt x="18982" y="5147"/>
                  </a:cubicBezTo>
                  <a:cubicBezTo>
                    <a:pt x="19029" y="5338"/>
                    <a:pt x="19089" y="5598"/>
                    <a:pt x="19160" y="5846"/>
                  </a:cubicBezTo>
                  <a:cubicBezTo>
                    <a:pt x="19422" y="6703"/>
                    <a:pt x="19815" y="7604"/>
                    <a:pt x="20422" y="8698"/>
                  </a:cubicBezTo>
                  <a:cubicBezTo>
                    <a:pt x="20458" y="8754"/>
                    <a:pt x="20481" y="8811"/>
                    <a:pt x="20517" y="8867"/>
                  </a:cubicBezTo>
                  <a:cubicBezTo>
                    <a:pt x="20874" y="9498"/>
                    <a:pt x="21231" y="10152"/>
                    <a:pt x="21433" y="10862"/>
                  </a:cubicBezTo>
                  <a:cubicBezTo>
                    <a:pt x="21552" y="11291"/>
                    <a:pt x="21600" y="11742"/>
                    <a:pt x="21588" y="12193"/>
                  </a:cubicBezTo>
                  <a:cubicBezTo>
                    <a:pt x="21564" y="12632"/>
                    <a:pt x="21493" y="13072"/>
                    <a:pt x="21350" y="13512"/>
                  </a:cubicBezTo>
                  <a:cubicBezTo>
                    <a:pt x="21076" y="14357"/>
                    <a:pt x="20577" y="15158"/>
                    <a:pt x="19922" y="15823"/>
                  </a:cubicBezTo>
                  <a:cubicBezTo>
                    <a:pt x="19279" y="16454"/>
                    <a:pt x="18506" y="16973"/>
                    <a:pt x="17756" y="17480"/>
                  </a:cubicBezTo>
                  <a:cubicBezTo>
                    <a:pt x="17447" y="17694"/>
                    <a:pt x="17113" y="17908"/>
                    <a:pt x="16804" y="18134"/>
                  </a:cubicBezTo>
                  <a:cubicBezTo>
                    <a:pt x="16304" y="18506"/>
                    <a:pt x="15816" y="18912"/>
                    <a:pt x="15340" y="19306"/>
                  </a:cubicBezTo>
                  <a:cubicBezTo>
                    <a:pt x="14793" y="19757"/>
                    <a:pt x="14233" y="20219"/>
                    <a:pt x="13662" y="20614"/>
                  </a:cubicBezTo>
                  <a:cubicBezTo>
                    <a:pt x="13507" y="20727"/>
                    <a:pt x="13353" y="20828"/>
                    <a:pt x="13198" y="20918"/>
                  </a:cubicBezTo>
                  <a:cubicBezTo>
                    <a:pt x="12865" y="21121"/>
                    <a:pt x="12555" y="21279"/>
                    <a:pt x="12258" y="21381"/>
                  </a:cubicBezTo>
                  <a:cubicBezTo>
                    <a:pt x="11925" y="21505"/>
                    <a:pt x="11603" y="21561"/>
                    <a:pt x="11294" y="21561"/>
                  </a:cubicBezTo>
                  <a:cubicBezTo>
                    <a:pt x="11258" y="21561"/>
                    <a:pt x="11234" y="21561"/>
                    <a:pt x="11199" y="21550"/>
                  </a:cubicBezTo>
                  <a:close/>
                  <a:moveTo>
                    <a:pt x="15471" y="1742"/>
                  </a:moveTo>
                  <a:cubicBezTo>
                    <a:pt x="15304" y="1753"/>
                    <a:pt x="15150" y="1787"/>
                    <a:pt x="14971" y="1810"/>
                  </a:cubicBezTo>
                  <a:cubicBezTo>
                    <a:pt x="14876" y="1832"/>
                    <a:pt x="14769" y="1844"/>
                    <a:pt x="14662" y="1866"/>
                  </a:cubicBezTo>
                  <a:cubicBezTo>
                    <a:pt x="14543" y="1877"/>
                    <a:pt x="14436" y="1889"/>
                    <a:pt x="14340" y="1900"/>
                  </a:cubicBezTo>
                  <a:cubicBezTo>
                    <a:pt x="13876" y="1934"/>
                    <a:pt x="13460" y="1866"/>
                    <a:pt x="13162" y="1697"/>
                  </a:cubicBezTo>
                  <a:cubicBezTo>
                    <a:pt x="12853" y="1517"/>
                    <a:pt x="12674" y="1257"/>
                    <a:pt x="12520" y="1021"/>
                  </a:cubicBezTo>
                  <a:cubicBezTo>
                    <a:pt x="12424" y="885"/>
                    <a:pt x="12341" y="761"/>
                    <a:pt x="12234" y="637"/>
                  </a:cubicBezTo>
                  <a:cubicBezTo>
                    <a:pt x="11984" y="378"/>
                    <a:pt x="11603" y="164"/>
                    <a:pt x="11187" y="62"/>
                  </a:cubicBezTo>
                  <a:cubicBezTo>
                    <a:pt x="10735" y="-39"/>
                    <a:pt x="10282" y="-16"/>
                    <a:pt x="9890" y="130"/>
                  </a:cubicBezTo>
                  <a:cubicBezTo>
                    <a:pt x="9235" y="378"/>
                    <a:pt x="8783" y="931"/>
                    <a:pt x="8342" y="1449"/>
                  </a:cubicBezTo>
                  <a:cubicBezTo>
                    <a:pt x="8259" y="1562"/>
                    <a:pt x="8176" y="1663"/>
                    <a:pt x="8081" y="1765"/>
                  </a:cubicBezTo>
                  <a:cubicBezTo>
                    <a:pt x="7783" y="2114"/>
                    <a:pt x="7462" y="2396"/>
                    <a:pt x="7129" y="2576"/>
                  </a:cubicBezTo>
                  <a:cubicBezTo>
                    <a:pt x="6724" y="2802"/>
                    <a:pt x="6331" y="2892"/>
                    <a:pt x="5939" y="2824"/>
                  </a:cubicBezTo>
                  <a:cubicBezTo>
                    <a:pt x="5855" y="2813"/>
                    <a:pt x="5760" y="2791"/>
                    <a:pt x="5677" y="2779"/>
                  </a:cubicBezTo>
                  <a:cubicBezTo>
                    <a:pt x="5558" y="2746"/>
                    <a:pt x="5439" y="2723"/>
                    <a:pt x="5308" y="2712"/>
                  </a:cubicBezTo>
                  <a:cubicBezTo>
                    <a:pt x="5284" y="2712"/>
                    <a:pt x="5260" y="2700"/>
                    <a:pt x="5224" y="2700"/>
                  </a:cubicBezTo>
                  <a:cubicBezTo>
                    <a:pt x="4891" y="2700"/>
                    <a:pt x="4582" y="2870"/>
                    <a:pt x="4320" y="3027"/>
                  </a:cubicBezTo>
                  <a:cubicBezTo>
                    <a:pt x="4022" y="3230"/>
                    <a:pt x="3689" y="3445"/>
                    <a:pt x="3427" y="3693"/>
                  </a:cubicBezTo>
                  <a:cubicBezTo>
                    <a:pt x="3154" y="3952"/>
                    <a:pt x="2963" y="4222"/>
                    <a:pt x="2797" y="4561"/>
                  </a:cubicBezTo>
                  <a:cubicBezTo>
                    <a:pt x="2761" y="4639"/>
                    <a:pt x="2737" y="4707"/>
                    <a:pt x="2701" y="4786"/>
                  </a:cubicBezTo>
                  <a:cubicBezTo>
                    <a:pt x="2690" y="4820"/>
                    <a:pt x="2678" y="4865"/>
                    <a:pt x="2666" y="4899"/>
                  </a:cubicBezTo>
                  <a:cubicBezTo>
                    <a:pt x="2523" y="5260"/>
                    <a:pt x="2463" y="5846"/>
                    <a:pt x="2487" y="6635"/>
                  </a:cubicBezTo>
                  <a:cubicBezTo>
                    <a:pt x="2487" y="6680"/>
                    <a:pt x="2487" y="6725"/>
                    <a:pt x="2487" y="6781"/>
                  </a:cubicBezTo>
                  <a:cubicBezTo>
                    <a:pt x="2499" y="7131"/>
                    <a:pt x="2511" y="7503"/>
                    <a:pt x="2487" y="7830"/>
                  </a:cubicBezTo>
                  <a:cubicBezTo>
                    <a:pt x="2440" y="8191"/>
                    <a:pt x="2356" y="8472"/>
                    <a:pt x="2202" y="8664"/>
                  </a:cubicBezTo>
                  <a:cubicBezTo>
                    <a:pt x="2083" y="8822"/>
                    <a:pt x="1892" y="8923"/>
                    <a:pt x="1678" y="9025"/>
                  </a:cubicBezTo>
                  <a:cubicBezTo>
                    <a:pt x="1500" y="9115"/>
                    <a:pt x="1321" y="9205"/>
                    <a:pt x="1190" y="9329"/>
                  </a:cubicBezTo>
                  <a:cubicBezTo>
                    <a:pt x="833" y="9667"/>
                    <a:pt x="547" y="10073"/>
                    <a:pt x="357" y="10502"/>
                  </a:cubicBezTo>
                  <a:cubicBezTo>
                    <a:pt x="214" y="10829"/>
                    <a:pt x="119" y="11189"/>
                    <a:pt x="71" y="11607"/>
                  </a:cubicBezTo>
                  <a:cubicBezTo>
                    <a:pt x="24" y="11933"/>
                    <a:pt x="12" y="12283"/>
                    <a:pt x="12" y="12745"/>
                  </a:cubicBezTo>
                  <a:cubicBezTo>
                    <a:pt x="12" y="13174"/>
                    <a:pt x="36" y="13523"/>
                    <a:pt x="83" y="13839"/>
                  </a:cubicBezTo>
                  <a:cubicBezTo>
                    <a:pt x="131" y="14245"/>
                    <a:pt x="226" y="14594"/>
                    <a:pt x="345" y="14921"/>
                  </a:cubicBezTo>
                  <a:cubicBezTo>
                    <a:pt x="452" y="15225"/>
                    <a:pt x="607" y="15541"/>
                    <a:pt x="797" y="15834"/>
                  </a:cubicBezTo>
                  <a:cubicBezTo>
                    <a:pt x="1190" y="16432"/>
                    <a:pt x="1714" y="16995"/>
                    <a:pt x="2356" y="17491"/>
                  </a:cubicBezTo>
                  <a:cubicBezTo>
                    <a:pt x="2951" y="17953"/>
                    <a:pt x="3642" y="18348"/>
                    <a:pt x="4380" y="18652"/>
                  </a:cubicBezTo>
                  <a:cubicBezTo>
                    <a:pt x="4618" y="18754"/>
                    <a:pt x="4867" y="18844"/>
                    <a:pt x="5105" y="18934"/>
                  </a:cubicBezTo>
                  <a:cubicBezTo>
                    <a:pt x="5343" y="19024"/>
                    <a:pt x="5570" y="19103"/>
                    <a:pt x="5796" y="19205"/>
                  </a:cubicBezTo>
                  <a:cubicBezTo>
                    <a:pt x="6545" y="19520"/>
                    <a:pt x="7176" y="19893"/>
                    <a:pt x="7783" y="20253"/>
                  </a:cubicBezTo>
                  <a:cubicBezTo>
                    <a:pt x="7985" y="20377"/>
                    <a:pt x="8188" y="20501"/>
                    <a:pt x="8390" y="20614"/>
                  </a:cubicBezTo>
                  <a:cubicBezTo>
                    <a:pt x="9164" y="21054"/>
                    <a:pt x="10092" y="21516"/>
                    <a:pt x="11199" y="21550"/>
                  </a:cubicBezTo>
                  <a:cubicBezTo>
                    <a:pt x="11544" y="21561"/>
                    <a:pt x="11889" y="21505"/>
                    <a:pt x="12258" y="21381"/>
                  </a:cubicBezTo>
                  <a:cubicBezTo>
                    <a:pt x="12555" y="21279"/>
                    <a:pt x="12865" y="21121"/>
                    <a:pt x="13198" y="20918"/>
                  </a:cubicBezTo>
                  <a:cubicBezTo>
                    <a:pt x="13353" y="20817"/>
                    <a:pt x="13507" y="20715"/>
                    <a:pt x="13650" y="20614"/>
                  </a:cubicBezTo>
                  <a:cubicBezTo>
                    <a:pt x="14233" y="20208"/>
                    <a:pt x="14793" y="19746"/>
                    <a:pt x="15340" y="19295"/>
                  </a:cubicBezTo>
                  <a:cubicBezTo>
                    <a:pt x="15804" y="18912"/>
                    <a:pt x="16292" y="18506"/>
                    <a:pt x="16804" y="18134"/>
                  </a:cubicBezTo>
                  <a:cubicBezTo>
                    <a:pt x="17113" y="17908"/>
                    <a:pt x="17447" y="17694"/>
                    <a:pt x="17756" y="17480"/>
                  </a:cubicBezTo>
                  <a:cubicBezTo>
                    <a:pt x="18506" y="16973"/>
                    <a:pt x="19279" y="16454"/>
                    <a:pt x="19922" y="15823"/>
                  </a:cubicBezTo>
                  <a:cubicBezTo>
                    <a:pt x="20577" y="15158"/>
                    <a:pt x="21076" y="14357"/>
                    <a:pt x="21350" y="13512"/>
                  </a:cubicBezTo>
                  <a:cubicBezTo>
                    <a:pt x="21481" y="13072"/>
                    <a:pt x="21564" y="12632"/>
                    <a:pt x="21576" y="12193"/>
                  </a:cubicBezTo>
                  <a:cubicBezTo>
                    <a:pt x="21600" y="11742"/>
                    <a:pt x="21540" y="11291"/>
                    <a:pt x="21421" y="10862"/>
                  </a:cubicBezTo>
                  <a:cubicBezTo>
                    <a:pt x="21231" y="10152"/>
                    <a:pt x="20862" y="9498"/>
                    <a:pt x="20517" y="8867"/>
                  </a:cubicBezTo>
                  <a:cubicBezTo>
                    <a:pt x="20481" y="8811"/>
                    <a:pt x="20446" y="8754"/>
                    <a:pt x="20422" y="8698"/>
                  </a:cubicBezTo>
                  <a:cubicBezTo>
                    <a:pt x="19815" y="7604"/>
                    <a:pt x="19410" y="6703"/>
                    <a:pt x="19160" y="5846"/>
                  </a:cubicBezTo>
                  <a:cubicBezTo>
                    <a:pt x="19089" y="5598"/>
                    <a:pt x="19018" y="5338"/>
                    <a:pt x="18970" y="5147"/>
                  </a:cubicBezTo>
                  <a:cubicBezTo>
                    <a:pt x="18958" y="5079"/>
                    <a:pt x="18934" y="5000"/>
                    <a:pt x="18922" y="4921"/>
                  </a:cubicBezTo>
                  <a:cubicBezTo>
                    <a:pt x="18696" y="4042"/>
                    <a:pt x="18470" y="3129"/>
                    <a:pt x="17816" y="2486"/>
                  </a:cubicBezTo>
                  <a:cubicBezTo>
                    <a:pt x="17518" y="2193"/>
                    <a:pt x="17149" y="1979"/>
                    <a:pt x="16721" y="1855"/>
                  </a:cubicBezTo>
                  <a:cubicBezTo>
                    <a:pt x="16435" y="1765"/>
                    <a:pt x="16126" y="1720"/>
                    <a:pt x="15804" y="1720"/>
                  </a:cubicBezTo>
                  <a:cubicBezTo>
                    <a:pt x="15697" y="1720"/>
                    <a:pt x="15590" y="1731"/>
                    <a:pt x="15471" y="1742"/>
                  </a:cubicBezTo>
                  <a:close/>
                </a:path>
              </a:pathLst>
            </a:custGeom>
            <a:solidFill>
              <a:srgbClr val="BFBFBF">
                <a:alpha val="7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9057" name="Freeform 39"/>
            <p:cNvSpPr/>
            <p:nvPr/>
          </p:nvSpPr>
          <p:spPr>
            <a:xfrm flipH="1">
              <a:off x="885952" y="971432"/>
              <a:ext cx="2997485" cy="321551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90" h="21552" fill="norm" stroke="1" extrusionOk="0">
                  <a:moveTo>
                    <a:pt x="11120" y="21552"/>
                  </a:moveTo>
                  <a:cubicBezTo>
                    <a:pt x="10620" y="21520"/>
                    <a:pt x="10131" y="21411"/>
                    <a:pt x="9619" y="21195"/>
                  </a:cubicBezTo>
                  <a:cubicBezTo>
                    <a:pt x="9375" y="21098"/>
                    <a:pt x="8980" y="20914"/>
                    <a:pt x="8352" y="20513"/>
                  </a:cubicBezTo>
                  <a:cubicBezTo>
                    <a:pt x="8177" y="20405"/>
                    <a:pt x="8003" y="20286"/>
                    <a:pt x="7828" y="20167"/>
                  </a:cubicBezTo>
                  <a:cubicBezTo>
                    <a:pt x="7223" y="19767"/>
                    <a:pt x="6584" y="19345"/>
                    <a:pt x="5816" y="19009"/>
                  </a:cubicBezTo>
                  <a:cubicBezTo>
                    <a:pt x="5560" y="18901"/>
                    <a:pt x="5304" y="18803"/>
                    <a:pt x="5037" y="18706"/>
                  </a:cubicBezTo>
                  <a:cubicBezTo>
                    <a:pt x="4827" y="18630"/>
                    <a:pt x="4618" y="18555"/>
                    <a:pt x="4408" y="18468"/>
                  </a:cubicBezTo>
                  <a:cubicBezTo>
                    <a:pt x="3652" y="18165"/>
                    <a:pt x="2966" y="17786"/>
                    <a:pt x="2350" y="17332"/>
                  </a:cubicBezTo>
                  <a:cubicBezTo>
                    <a:pt x="1698" y="16845"/>
                    <a:pt x="1163" y="16293"/>
                    <a:pt x="768" y="15698"/>
                  </a:cubicBezTo>
                  <a:cubicBezTo>
                    <a:pt x="582" y="15405"/>
                    <a:pt x="430" y="15102"/>
                    <a:pt x="314" y="14799"/>
                  </a:cubicBezTo>
                  <a:cubicBezTo>
                    <a:pt x="198" y="14475"/>
                    <a:pt x="105" y="14118"/>
                    <a:pt x="58" y="13717"/>
                  </a:cubicBezTo>
                  <a:cubicBezTo>
                    <a:pt x="12" y="13306"/>
                    <a:pt x="0" y="12906"/>
                    <a:pt x="0" y="12624"/>
                  </a:cubicBezTo>
                  <a:cubicBezTo>
                    <a:pt x="0" y="11888"/>
                    <a:pt x="35" y="11109"/>
                    <a:pt x="349" y="10406"/>
                  </a:cubicBezTo>
                  <a:cubicBezTo>
                    <a:pt x="535" y="9984"/>
                    <a:pt x="826" y="9583"/>
                    <a:pt x="1198" y="9237"/>
                  </a:cubicBezTo>
                  <a:cubicBezTo>
                    <a:pt x="1338" y="9118"/>
                    <a:pt x="1524" y="9032"/>
                    <a:pt x="1698" y="8945"/>
                  </a:cubicBezTo>
                  <a:cubicBezTo>
                    <a:pt x="1919" y="8848"/>
                    <a:pt x="2117" y="8750"/>
                    <a:pt x="2233" y="8599"/>
                  </a:cubicBezTo>
                  <a:cubicBezTo>
                    <a:pt x="2396" y="8404"/>
                    <a:pt x="2478" y="8133"/>
                    <a:pt x="2512" y="7776"/>
                  </a:cubicBezTo>
                  <a:cubicBezTo>
                    <a:pt x="2536" y="7452"/>
                    <a:pt x="2524" y="7084"/>
                    <a:pt x="2501" y="6727"/>
                  </a:cubicBezTo>
                  <a:cubicBezTo>
                    <a:pt x="2501" y="6694"/>
                    <a:pt x="2501" y="6662"/>
                    <a:pt x="2501" y="6629"/>
                  </a:cubicBezTo>
                  <a:cubicBezTo>
                    <a:pt x="2478" y="6272"/>
                    <a:pt x="2466" y="5958"/>
                    <a:pt x="2489" y="5698"/>
                  </a:cubicBezTo>
                  <a:cubicBezTo>
                    <a:pt x="2501" y="5385"/>
                    <a:pt x="2536" y="5125"/>
                    <a:pt x="2605" y="4941"/>
                  </a:cubicBezTo>
                  <a:cubicBezTo>
                    <a:pt x="2617" y="4898"/>
                    <a:pt x="2629" y="4854"/>
                    <a:pt x="2640" y="4822"/>
                  </a:cubicBezTo>
                  <a:cubicBezTo>
                    <a:pt x="2664" y="4746"/>
                    <a:pt x="2687" y="4670"/>
                    <a:pt x="2722" y="4605"/>
                  </a:cubicBezTo>
                  <a:cubicBezTo>
                    <a:pt x="2861" y="4248"/>
                    <a:pt x="3047" y="3967"/>
                    <a:pt x="3292" y="3707"/>
                  </a:cubicBezTo>
                  <a:cubicBezTo>
                    <a:pt x="3501" y="3469"/>
                    <a:pt x="3769" y="3264"/>
                    <a:pt x="4141" y="3004"/>
                  </a:cubicBezTo>
                  <a:cubicBezTo>
                    <a:pt x="4315" y="2896"/>
                    <a:pt x="4455" y="2820"/>
                    <a:pt x="4606" y="2766"/>
                  </a:cubicBezTo>
                  <a:cubicBezTo>
                    <a:pt x="4792" y="2690"/>
                    <a:pt x="4967" y="2668"/>
                    <a:pt x="5130" y="2679"/>
                  </a:cubicBezTo>
                  <a:cubicBezTo>
                    <a:pt x="5269" y="2690"/>
                    <a:pt x="5397" y="2723"/>
                    <a:pt x="5513" y="2755"/>
                  </a:cubicBezTo>
                  <a:cubicBezTo>
                    <a:pt x="5606" y="2777"/>
                    <a:pt x="5688" y="2798"/>
                    <a:pt x="5781" y="2809"/>
                  </a:cubicBezTo>
                  <a:cubicBezTo>
                    <a:pt x="6165" y="2874"/>
                    <a:pt x="6572" y="2798"/>
                    <a:pt x="6979" y="2571"/>
                  </a:cubicBezTo>
                  <a:cubicBezTo>
                    <a:pt x="7316" y="2387"/>
                    <a:pt x="7630" y="2106"/>
                    <a:pt x="7944" y="1749"/>
                  </a:cubicBezTo>
                  <a:cubicBezTo>
                    <a:pt x="8026" y="1651"/>
                    <a:pt x="8107" y="1543"/>
                    <a:pt x="8200" y="1446"/>
                  </a:cubicBezTo>
                  <a:cubicBezTo>
                    <a:pt x="8631" y="915"/>
                    <a:pt x="9084" y="353"/>
                    <a:pt x="9747" y="115"/>
                  </a:cubicBezTo>
                  <a:cubicBezTo>
                    <a:pt x="10154" y="-26"/>
                    <a:pt x="10620" y="-37"/>
                    <a:pt x="11073" y="82"/>
                  </a:cubicBezTo>
                  <a:cubicBezTo>
                    <a:pt x="11504" y="201"/>
                    <a:pt x="11888" y="428"/>
                    <a:pt x="12120" y="710"/>
                  </a:cubicBezTo>
                  <a:cubicBezTo>
                    <a:pt x="12225" y="840"/>
                    <a:pt x="12306" y="980"/>
                    <a:pt x="12388" y="1110"/>
                  </a:cubicBezTo>
                  <a:cubicBezTo>
                    <a:pt x="12551" y="1370"/>
                    <a:pt x="12713" y="1640"/>
                    <a:pt x="13027" y="1835"/>
                  </a:cubicBezTo>
                  <a:cubicBezTo>
                    <a:pt x="13423" y="2073"/>
                    <a:pt x="13935" y="2073"/>
                    <a:pt x="14202" y="2052"/>
                  </a:cubicBezTo>
                  <a:cubicBezTo>
                    <a:pt x="14307" y="2052"/>
                    <a:pt x="14412" y="2030"/>
                    <a:pt x="14540" y="2019"/>
                  </a:cubicBezTo>
                  <a:cubicBezTo>
                    <a:pt x="14644" y="1997"/>
                    <a:pt x="14761" y="1976"/>
                    <a:pt x="14877" y="1954"/>
                  </a:cubicBezTo>
                  <a:cubicBezTo>
                    <a:pt x="15040" y="1933"/>
                    <a:pt x="15191" y="1900"/>
                    <a:pt x="15354" y="1878"/>
                  </a:cubicBezTo>
                  <a:cubicBezTo>
                    <a:pt x="15784" y="1835"/>
                    <a:pt x="16226" y="1857"/>
                    <a:pt x="16622" y="1965"/>
                  </a:cubicBezTo>
                  <a:cubicBezTo>
                    <a:pt x="17064" y="2084"/>
                    <a:pt x="17436" y="2279"/>
                    <a:pt x="17750" y="2571"/>
                  </a:cubicBezTo>
                  <a:cubicBezTo>
                    <a:pt x="18425" y="3209"/>
                    <a:pt x="18657" y="4129"/>
                    <a:pt x="18878" y="5028"/>
                  </a:cubicBezTo>
                  <a:cubicBezTo>
                    <a:pt x="18890" y="5082"/>
                    <a:pt x="18901" y="5147"/>
                    <a:pt x="18913" y="5201"/>
                  </a:cubicBezTo>
                  <a:cubicBezTo>
                    <a:pt x="18971" y="5406"/>
                    <a:pt x="19029" y="5655"/>
                    <a:pt x="19099" y="5893"/>
                  </a:cubicBezTo>
                  <a:cubicBezTo>
                    <a:pt x="19355" y="6759"/>
                    <a:pt x="19762" y="7679"/>
                    <a:pt x="20355" y="8707"/>
                  </a:cubicBezTo>
                  <a:cubicBezTo>
                    <a:pt x="20402" y="8793"/>
                    <a:pt x="20448" y="8880"/>
                    <a:pt x="20507" y="8967"/>
                  </a:cubicBezTo>
                  <a:cubicBezTo>
                    <a:pt x="20844" y="9562"/>
                    <a:pt x="21205" y="10179"/>
                    <a:pt x="21402" y="10839"/>
                  </a:cubicBezTo>
                  <a:cubicBezTo>
                    <a:pt x="21530" y="11261"/>
                    <a:pt x="21600" y="11704"/>
                    <a:pt x="21588" y="12159"/>
                  </a:cubicBezTo>
                  <a:cubicBezTo>
                    <a:pt x="21577" y="12603"/>
                    <a:pt x="21507" y="13046"/>
                    <a:pt x="21367" y="13479"/>
                  </a:cubicBezTo>
                  <a:cubicBezTo>
                    <a:pt x="21100" y="14323"/>
                    <a:pt x="20611" y="15124"/>
                    <a:pt x="19948" y="15784"/>
                  </a:cubicBezTo>
                  <a:cubicBezTo>
                    <a:pt x="19309" y="16412"/>
                    <a:pt x="18541" y="16921"/>
                    <a:pt x="17785" y="17407"/>
                  </a:cubicBezTo>
                  <a:cubicBezTo>
                    <a:pt x="17459" y="17624"/>
                    <a:pt x="17122" y="17851"/>
                    <a:pt x="16796" y="18078"/>
                  </a:cubicBezTo>
                  <a:cubicBezTo>
                    <a:pt x="16261" y="18468"/>
                    <a:pt x="15749" y="18890"/>
                    <a:pt x="15249" y="19301"/>
                  </a:cubicBezTo>
                  <a:cubicBezTo>
                    <a:pt x="14726" y="19745"/>
                    <a:pt x="14179" y="20199"/>
                    <a:pt x="13609" y="20589"/>
                  </a:cubicBezTo>
                  <a:cubicBezTo>
                    <a:pt x="13458" y="20697"/>
                    <a:pt x="13295" y="20805"/>
                    <a:pt x="13144" y="20892"/>
                  </a:cubicBezTo>
                  <a:cubicBezTo>
                    <a:pt x="12806" y="21108"/>
                    <a:pt x="12492" y="21271"/>
                    <a:pt x="12190" y="21379"/>
                  </a:cubicBezTo>
                  <a:cubicBezTo>
                    <a:pt x="11864" y="21487"/>
                    <a:pt x="11550" y="21552"/>
                    <a:pt x="11236" y="21552"/>
                  </a:cubicBezTo>
                  <a:cubicBezTo>
                    <a:pt x="11201" y="21552"/>
                    <a:pt x="11155" y="21552"/>
                    <a:pt x="11120" y="21552"/>
                  </a:cubicBezTo>
                  <a:close/>
                  <a:moveTo>
                    <a:pt x="15354" y="1889"/>
                  </a:moveTo>
                  <a:cubicBezTo>
                    <a:pt x="15191" y="1900"/>
                    <a:pt x="15040" y="1933"/>
                    <a:pt x="14877" y="1965"/>
                  </a:cubicBezTo>
                  <a:cubicBezTo>
                    <a:pt x="14761" y="1987"/>
                    <a:pt x="14656" y="1997"/>
                    <a:pt x="14540" y="2019"/>
                  </a:cubicBezTo>
                  <a:cubicBezTo>
                    <a:pt x="14412" y="2041"/>
                    <a:pt x="14307" y="2052"/>
                    <a:pt x="14202" y="2062"/>
                  </a:cubicBezTo>
                  <a:cubicBezTo>
                    <a:pt x="13737" y="2095"/>
                    <a:pt x="13318" y="2019"/>
                    <a:pt x="13027" y="1846"/>
                  </a:cubicBezTo>
                  <a:cubicBezTo>
                    <a:pt x="12702" y="1651"/>
                    <a:pt x="12539" y="1381"/>
                    <a:pt x="12388" y="1121"/>
                  </a:cubicBezTo>
                  <a:cubicBezTo>
                    <a:pt x="12306" y="980"/>
                    <a:pt x="12225" y="840"/>
                    <a:pt x="12120" y="710"/>
                  </a:cubicBezTo>
                  <a:cubicBezTo>
                    <a:pt x="11888" y="428"/>
                    <a:pt x="11504" y="201"/>
                    <a:pt x="11073" y="82"/>
                  </a:cubicBezTo>
                  <a:cubicBezTo>
                    <a:pt x="10620" y="-37"/>
                    <a:pt x="10154" y="-26"/>
                    <a:pt x="9759" y="125"/>
                  </a:cubicBezTo>
                  <a:cubicBezTo>
                    <a:pt x="9084" y="363"/>
                    <a:pt x="8631" y="915"/>
                    <a:pt x="8200" y="1446"/>
                  </a:cubicBezTo>
                  <a:cubicBezTo>
                    <a:pt x="8119" y="1554"/>
                    <a:pt x="8026" y="1651"/>
                    <a:pt x="7944" y="1759"/>
                  </a:cubicBezTo>
                  <a:cubicBezTo>
                    <a:pt x="7642" y="2117"/>
                    <a:pt x="7316" y="2387"/>
                    <a:pt x="6979" y="2571"/>
                  </a:cubicBezTo>
                  <a:cubicBezTo>
                    <a:pt x="6572" y="2798"/>
                    <a:pt x="6165" y="2885"/>
                    <a:pt x="5781" y="2820"/>
                  </a:cubicBezTo>
                  <a:cubicBezTo>
                    <a:pt x="5688" y="2798"/>
                    <a:pt x="5606" y="2777"/>
                    <a:pt x="5513" y="2755"/>
                  </a:cubicBezTo>
                  <a:cubicBezTo>
                    <a:pt x="5397" y="2723"/>
                    <a:pt x="5269" y="2690"/>
                    <a:pt x="5130" y="2679"/>
                  </a:cubicBezTo>
                  <a:cubicBezTo>
                    <a:pt x="4967" y="2668"/>
                    <a:pt x="4792" y="2690"/>
                    <a:pt x="4606" y="2766"/>
                  </a:cubicBezTo>
                  <a:cubicBezTo>
                    <a:pt x="4467" y="2820"/>
                    <a:pt x="4315" y="2896"/>
                    <a:pt x="4141" y="3015"/>
                  </a:cubicBezTo>
                  <a:cubicBezTo>
                    <a:pt x="3769" y="3264"/>
                    <a:pt x="3501" y="3480"/>
                    <a:pt x="3292" y="3707"/>
                  </a:cubicBezTo>
                  <a:cubicBezTo>
                    <a:pt x="3047" y="3967"/>
                    <a:pt x="2861" y="4259"/>
                    <a:pt x="2722" y="4605"/>
                  </a:cubicBezTo>
                  <a:cubicBezTo>
                    <a:pt x="2687" y="4670"/>
                    <a:pt x="2664" y="4746"/>
                    <a:pt x="2652" y="4822"/>
                  </a:cubicBezTo>
                  <a:cubicBezTo>
                    <a:pt x="2629" y="4854"/>
                    <a:pt x="2617" y="4898"/>
                    <a:pt x="2605" y="4941"/>
                  </a:cubicBezTo>
                  <a:cubicBezTo>
                    <a:pt x="2489" y="5276"/>
                    <a:pt x="2454" y="5850"/>
                    <a:pt x="2501" y="6629"/>
                  </a:cubicBezTo>
                  <a:cubicBezTo>
                    <a:pt x="2501" y="6662"/>
                    <a:pt x="2501" y="6694"/>
                    <a:pt x="2501" y="6727"/>
                  </a:cubicBezTo>
                  <a:cubicBezTo>
                    <a:pt x="2524" y="7084"/>
                    <a:pt x="2547" y="7452"/>
                    <a:pt x="2512" y="7776"/>
                  </a:cubicBezTo>
                  <a:cubicBezTo>
                    <a:pt x="2489" y="8133"/>
                    <a:pt x="2396" y="8415"/>
                    <a:pt x="2245" y="8599"/>
                  </a:cubicBezTo>
                  <a:cubicBezTo>
                    <a:pt x="2129" y="8750"/>
                    <a:pt x="1919" y="8848"/>
                    <a:pt x="1710" y="8945"/>
                  </a:cubicBezTo>
                  <a:cubicBezTo>
                    <a:pt x="1524" y="9032"/>
                    <a:pt x="1338" y="9118"/>
                    <a:pt x="1210" y="9248"/>
                  </a:cubicBezTo>
                  <a:cubicBezTo>
                    <a:pt x="837" y="9583"/>
                    <a:pt x="547" y="9984"/>
                    <a:pt x="361" y="10406"/>
                  </a:cubicBezTo>
                  <a:cubicBezTo>
                    <a:pt x="47" y="11109"/>
                    <a:pt x="0" y="11888"/>
                    <a:pt x="0" y="12624"/>
                  </a:cubicBezTo>
                  <a:cubicBezTo>
                    <a:pt x="0" y="12906"/>
                    <a:pt x="12" y="13306"/>
                    <a:pt x="58" y="13717"/>
                  </a:cubicBezTo>
                  <a:cubicBezTo>
                    <a:pt x="116" y="14118"/>
                    <a:pt x="198" y="14475"/>
                    <a:pt x="314" y="14799"/>
                  </a:cubicBezTo>
                  <a:cubicBezTo>
                    <a:pt x="430" y="15102"/>
                    <a:pt x="582" y="15405"/>
                    <a:pt x="779" y="15698"/>
                  </a:cubicBezTo>
                  <a:cubicBezTo>
                    <a:pt x="1163" y="16293"/>
                    <a:pt x="1698" y="16845"/>
                    <a:pt x="2361" y="17332"/>
                  </a:cubicBezTo>
                  <a:cubicBezTo>
                    <a:pt x="2966" y="17786"/>
                    <a:pt x="3652" y="18165"/>
                    <a:pt x="4408" y="18468"/>
                  </a:cubicBezTo>
                  <a:cubicBezTo>
                    <a:pt x="4618" y="18555"/>
                    <a:pt x="4827" y="18630"/>
                    <a:pt x="5037" y="18706"/>
                  </a:cubicBezTo>
                  <a:cubicBezTo>
                    <a:pt x="5304" y="18803"/>
                    <a:pt x="5560" y="18890"/>
                    <a:pt x="5816" y="19009"/>
                  </a:cubicBezTo>
                  <a:cubicBezTo>
                    <a:pt x="6584" y="19334"/>
                    <a:pt x="7223" y="19756"/>
                    <a:pt x="7828" y="20167"/>
                  </a:cubicBezTo>
                  <a:cubicBezTo>
                    <a:pt x="8003" y="20286"/>
                    <a:pt x="8177" y="20394"/>
                    <a:pt x="8352" y="20513"/>
                  </a:cubicBezTo>
                  <a:cubicBezTo>
                    <a:pt x="8654" y="20708"/>
                    <a:pt x="9108" y="20979"/>
                    <a:pt x="9619" y="21195"/>
                  </a:cubicBezTo>
                  <a:cubicBezTo>
                    <a:pt x="10131" y="21411"/>
                    <a:pt x="10620" y="21520"/>
                    <a:pt x="11120" y="21541"/>
                  </a:cubicBezTo>
                  <a:cubicBezTo>
                    <a:pt x="11469" y="21563"/>
                    <a:pt x="11818" y="21498"/>
                    <a:pt x="12190" y="21368"/>
                  </a:cubicBezTo>
                  <a:cubicBezTo>
                    <a:pt x="12492" y="21260"/>
                    <a:pt x="12806" y="21108"/>
                    <a:pt x="13144" y="20892"/>
                  </a:cubicBezTo>
                  <a:cubicBezTo>
                    <a:pt x="13295" y="20795"/>
                    <a:pt x="13458" y="20697"/>
                    <a:pt x="13609" y="20589"/>
                  </a:cubicBezTo>
                  <a:cubicBezTo>
                    <a:pt x="14179" y="20189"/>
                    <a:pt x="14714" y="19734"/>
                    <a:pt x="15249" y="19301"/>
                  </a:cubicBezTo>
                  <a:cubicBezTo>
                    <a:pt x="15738" y="18890"/>
                    <a:pt x="16249" y="18468"/>
                    <a:pt x="16784" y="18078"/>
                  </a:cubicBezTo>
                  <a:cubicBezTo>
                    <a:pt x="17110" y="17851"/>
                    <a:pt x="17459" y="17624"/>
                    <a:pt x="17785" y="17407"/>
                  </a:cubicBezTo>
                  <a:cubicBezTo>
                    <a:pt x="18529" y="16910"/>
                    <a:pt x="19309" y="16401"/>
                    <a:pt x="19937" y="15773"/>
                  </a:cubicBezTo>
                  <a:cubicBezTo>
                    <a:pt x="20611" y="15124"/>
                    <a:pt x="21100" y="14323"/>
                    <a:pt x="21367" y="13479"/>
                  </a:cubicBezTo>
                  <a:cubicBezTo>
                    <a:pt x="21507" y="13046"/>
                    <a:pt x="21577" y="12603"/>
                    <a:pt x="21588" y="12159"/>
                  </a:cubicBezTo>
                  <a:cubicBezTo>
                    <a:pt x="21588" y="11704"/>
                    <a:pt x="21530" y="11261"/>
                    <a:pt x="21402" y="10839"/>
                  </a:cubicBezTo>
                  <a:cubicBezTo>
                    <a:pt x="21193" y="10179"/>
                    <a:pt x="20844" y="9562"/>
                    <a:pt x="20495" y="8967"/>
                  </a:cubicBezTo>
                  <a:cubicBezTo>
                    <a:pt x="20448" y="8880"/>
                    <a:pt x="20402" y="8793"/>
                    <a:pt x="20355" y="8707"/>
                  </a:cubicBezTo>
                  <a:cubicBezTo>
                    <a:pt x="19762" y="7679"/>
                    <a:pt x="19343" y="6759"/>
                    <a:pt x="19099" y="5893"/>
                  </a:cubicBezTo>
                  <a:cubicBezTo>
                    <a:pt x="19029" y="5655"/>
                    <a:pt x="18960" y="5406"/>
                    <a:pt x="18913" y="5201"/>
                  </a:cubicBezTo>
                  <a:cubicBezTo>
                    <a:pt x="18901" y="5147"/>
                    <a:pt x="18890" y="5082"/>
                    <a:pt x="18867" y="5028"/>
                  </a:cubicBezTo>
                  <a:cubicBezTo>
                    <a:pt x="18646" y="4129"/>
                    <a:pt x="18425" y="3209"/>
                    <a:pt x="17750" y="2571"/>
                  </a:cubicBezTo>
                  <a:cubicBezTo>
                    <a:pt x="17436" y="2290"/>
                    <a:pt x="17064" y="2084"/>
                    <a:pt x="16622" y="1965"/>
                  </a:cubicBezTo>
                  <a:cubicBezTo>
                    <a:pt x="16354" y="1900"/>
                    <a:pt x="16063" y="1857"/>
                    <a:pt x="15773" y="1857"/>
                  </a:cubicBezTo>
                  <a:cubicBezTo>
                    <a:pt x="15633" y="1857"/>
                    <a:pt x="15493" y="1868"/>
                    <a:pt x="15354" y="1889"/>
                  </a:cubicBezTo>
                  <a:close/>
                </a:path>
              </a:pathLst>
            </a:custGeom>
            <a:solidFill>
              <a:srgbClr val="BFBFBF">
                <a:alpha val="7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9058" name="Freeform 40"/>
            <p:cNvSpPr/>
            <p:nvPr/>
          </p:nvSpPr>
          <p:spPr>
            <a:xfrm flipH="1">
              <a:off x="850858" y="901378"/>
              <a:ext cx="3066444" cy="33442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31" h="21549" fill="norm" stroke="1" extrusionOk="0">
                  <a:moveTo>
                    <a:pt x="11010" y="21539"/>
                  </a:moveTo>
                  <a:cubicBezTo>
                    <a:pt x="10522" y="21518"/>
                    <a:pt x="10035" y="21394"/>
                    <a:pt x="9536" y="21154"/>
                  </a:cubicBezTo>
                  <a:cubicBezTo>
                    <a:pt x="9150" y="20977"/>
                    <a:pt x="8753" y="20748"/>
                    <a:pt x="8289" y="20415"/>
                  </a:cubicBezTo>
                  <a:cubicBezTo>
                    <a:pt x="8141" y="20311"/>
                    <a:pt x="7982" y="20187"/>
                    <a:pt x="7824" y="20083"/>
                  </a:cubicBezTo>
                  <a:cubicBezTo>
                    <a:pt x="7223" y="19635"/>
                    <a:pt x="6599" y="19167"/>
                    <a:pt x="5828" y="18824"/>
                  </a:cubicBezTo>
                  <a:cubicBezTo>
                    <a:pt x="5545" y="18699"/>
                    <a:pt x="5261" y="18605"/>
                    <a:pt x="4966" y="18501"/>
                  </a:cubicBezTo>
                  <a:cubicBezTo>
                    <a:pt x="4796" y="18439"/>
                    <a:pt x="4615" y="18366"/>
                    <a:pt x="4433" y="18303"/>
                  </a:cubicBezTo>
                  <a:cubicBezTo>
                    <a:pt x="3662" y="18002"/>
                    <a:pt x="2959" y="17627"/>
                    <a:pt x="2347" y="17190"/>
                  </a:cubicBezTo>
                  <a:cubicBezTo>
                    <a:pt x="1678" y="16711"/>
                    <a:pt x="1145" y="16170"/>
                    <a:pt x="748" y="15577"/>
                  </a:cubicBezTo>
                  <a:cubicBezTo>
                    <a:pt x="556" y="15286"/>
                    <a:pt x="408" y="14984"/>
                    <a:pt x="295" y="14683"/>
                  </a:cubicBezTo>
                  <a:cubicBezTo>
                    <a:pt x="34" y="13965"/>
                    <a:pt x="0" y="13226"/>
                    <a:pt x="0" y="12529"/>
                  </a:cubicBezTo>
                  <a:cubicBezTo>
                    <a:pt x="0" y="12196"/>
                    <a:pt x="11" y="11800"/>
                    <a:pt x="57" y="11405"/>
                  </a:cubicBezTo>
                  <a:cubicBezTo>
                    <a:pt x="113" y="10999"/>
                    <a:pt x="215" y="10635"/>
                    <a:pt x="351" y="10323"/>
                  </a:cubicBezTo>
                  <a:cubicBezTo>
                    <a:pt x="544" y="9896"/>
                    <a:pt x="839" y="9501"/>
                    <a:pt x="1213" y="9168"/>
                  </a:cubicBezTo>
                  <a:cubicBezTo>
                    <a:pt x="1349" y="9043"/>
                    <a:pt x="1542" y="8960"/>
                    <a:pt x="1735" y="8877"/>
                  </a:cubicBezTo>
                  <a:cubicBezTo>
                    <a:pt x="1950" y="8773"/>
                    <a:pt x="2154" y="8689"/>
                    <a:pt x="2279" y="8544"/>
                  </a:cubicBezTo>
                  <a:cubicBezTo>
                    <a:pt x="2426" y="8357"/>
                    <a:pt x="2517" y="8086"/>
                    <a:pt x="2540" y="7711"/>
                  </a:cubicBezTo>
                  <a:cubicBezTo>
                    <a:pt x="2563" y="7389"/>
                    <a:pt x="2540" y="7014"/>
                    <a:pt x="2506" y="6650"/>
                  </a:cubicBezTo>
                  <a:cubicBezTo>
                    <a:pt x="2506" y="6629"/>
                    <a:pt x="2506" y="6629"/>
                    <a:pt x="2506" y="6629"/>
                  </a:cubicBezTo>
                  <a:cubicBezTo>
                    <a:pt x="2438" y="5828"/>
                    <a:pt x="2460" y="5298"/>
                    <a:pt x="2551" y="4975"/>
                  </a:cubicBezTo>
                  <a:cubicBezTo>
                    <a:pt x="2563" y="4933"/>
                    <a:pt x="2574" y="4892"/>
                    <a:pt x="2585" y="4850"/>
                  </a:cubicBezTo>
                  <a:cubicBezTo>
                    <a:pt x="2597" y="4777"/>
                    <a:pt x="2619" y="4705"/>
                    <a:pt x="2642" y="4632"/>
                  </a:cubicBezTo>
                  <a:cubicBezTo>
                    <a:pt x="2767" y="4288"/>
                    <a:pt x="2937" y="3987"/>
                    <a:pt x="3152" y="3716"/>
                  </a:cubicBezTo>
                  <a:cubicBezTo>
                    <a:pt x="3356" y="3466"/>
                    <a:pt x="3617" y="3237"/>
                    <a:pt x="3957" y="2988"/>
                  </a:cubicBezTo>
                  <a:cubicBezTo>
                    <a:pt x="4127" y="2873"/>
                    <a:pt x="4275" y="2790"/>
                    <a:pt x="4422" y="2738"/>
                  </a:cubicBezTo>
                  <a:cubicBezTo>
                    <a:pt x="4603" y="2665"/>
                    <a:pt x="4785" y="2634"/>
                    <a:pt x="4966" y="2655"/>
                  </a:cubicBezTo>
                  <a:cubicBezTo>
                    <a:pt x="5091" y="2665"/>
                    <a:pt x="5227" y="2707"/>
                    <a:pt x="5352" y="2738"/>
                  </a:cubicBezTo>
                  <a:cubicBezTo>
                    <a:pt x="5431" y="2759"/>
                    <a:pt x="5522" y="2780"/>
                    <a:pt x="5613" y="2800"/>
                  </a:cubicBezTo>
                  <a:cubicBezTo>
                    <a:pt x="6009" y="2873"/>
                    <a:pt x="6418" y="2800"/>
                    <a:pt x="6826" y="2572"/>
                  </a:cubicBezTo>
                  <a:cubicBezTo>
                    <a:pt x="7155" y="2384"/>
                    <a:pt x="7483" y="2103"/>
                    <a:pt x="7790" y="1750"/>
                  </a:cubicBezTo>
                  <a:cubicBezTo>
                    <a:pt x="7869" y="1646"/>
                    <a:pt x="7960" y="1542"/>
                    <a:pt x="8039" y="1437"/>
                  </a:cubicBezTo>
                  <a:cubicBezTo>
                    <a:pt x="8470" y="896"/>
                    <a:pt x="8923" y="335"/>
                    <a:pt x="9604" y="106"/>
                  </a:cubicBezTo>
                  <a:cubicBezTo>
                    <a:pt x="10012" y="-30"/>
                    <a:pt x="10477" y="-40"/>
                    <a:pt x="10942" y="106"/>
                  </a:cubicBezTo>
                  <a:cubicBezTo>
                    <a:pt x="11373" y="231"/>
                    <a:pt x="11758" y="480"/>
                    <a:pt x="11985" y="782"/>
                  </a:cubicBezTo>
                  <a:cubicBezTo>
                    <a:pt x="12087" y="917"/>
                    <a:pt x="12166" y="1063"/>
                    <a:pt x="12234" y="1209"/>
                  </a:cubicBezTo>
                  <a:cubicBezTo>
                    <a:pt x="12382" y="1479"/>
                    <a:pt x="12540" y="1770"/>
                    <a:pt x="12858" y="1968"/>
                  </a:cubicBezTo>
                  <a:cubicBezTo>
                    <a:pt x="13255" y="2228"/>
                    <a:pt x="13765" y="2228"/>
                    <a:pt x="14037" y="2207"/>
                  </a:cubicBezTo>
                  <a:cubicBezTo>
                    <a:pt x="14139" y="2197"/>
                    <a:pt x="14253" y="2187"/>
                    <a:pt x="14377" y="2166"/>
                  </a:cubicBezTo>
                  <a:cubicBezTo>
                    <a:pt x="14491" y="2145"/>
                    <a:pt x="14615" y="2124"/>
                    <a:pt x="14729" y="2093"/>
                  </a:cubicBezTo>
                  <a:cubicBezTo>
                    <a:pt x="14876" y="2062"/>
                    <a:pt x="15035" y="2041"/>
                    <a:pt x="15194" y="2020"/>
                  </a:cubicBezTo>
                  <a:cubicBezTo>
                    <a:pt x="15625" y="1958"/>
                    <a:pt x="16078" y="1978"/>
                    <a:pt x="16475" y="2072"/>
                  </a:cubicBezTo>
                  <a:cubicBezTo>
                    <a:pt x="16929" y="2176"/>
                    <a:pt x="17314" y="2374"/>
                    <a:pt x="17631" y="2655"/>
                  </a:cubicBezTo>
                  <a:cubicBezTo>
                    <a:pt x="18334" y="3289"/>
                    <a:pt x="18561" y="4215"/>
                    <a:pt x="18777" y="5121"/>
                  </a:cubicBezTo>
                  <a:cubicBezTo>
                    <a:pt x="18788" y="5162"/>
                    <a:pt x="18799" y="5204"/>
                    <a:pt x="18811" y="5246"/>
                  </a:cubicBezTo>
                  <a:cubicBezTo>
                    <a:pt x="18856" y="5474"/>
                    <a:pt x="18913" y="5703"/>
                    <a:pt x="18981" y="5932"/>
                  </a:cubicBezTo>
                  <a:cubicBezTo>
                    <a:pt x="19117" y="6390"/>
                    <a:pt x="19287" y="6869"/>
                    <a:pt x="19514" y="7358"/>
                  </a:cubicBezTo>
                  <a:cubicBezTo>
                    <a:pt x="19706" y="7795"/>
                    <a:pt x="19956" y="8252"/>
                    <a:pt x="20228" y="8721"/>
                  </a:cubicBezTo>
                  <a:cubicBezTo>
                    <a:pt x="20296" y="8835"/>
                    <a:pt x="20364" y="8950"/>
                    <a:pt x="20432" y="9054"/>
                  </a:cubicBezTo>
                  <a:cubicBezTo>
                    <a:pt x="20761" y="9615"/>
                    <a:pt x="21112" y="10188"/>
                    <a:pt x="21317" y="10812"/>
                  </a:cubicBezTo>
                  <a:cubicBezTo>
                    <a:pt x="21600" y="11644"/>
                    <a:pt x="21600" y="12560"/>
                    <a:pt x="21328" y="13455"/>
                  </a:cubicBezTo>
                  <a:cubicBezTo>
                    <a:pt x="21192" y="13871"/>
                    <a:pt x="21010" y="14287"/>
                    <a:pt x="20772" y="14672"/>
                  </a:cubicBezTo>
                  <a:cubicBezTo>
                    <a:pt x="20523" y="15068"/>
                    <a:pt x="20239" y="15421"/>
                    <a:pt x="19911" y="15744"/>
                  </a:cubicBezTo>
                  <a:cubicBezTo>
                    <a:pt x="19276" y="16358"/>
                    <a:pt x="18505" y="16857"/>
                    <a:pt x="17756" y="17346"/>
                  </a:cubicBezTo>
                  <a:cubicBezTo>
                    <a:pt x="17416" y="17565"/>
                    <a:pt x="17065" y="17794"/>
                    <a:pt x="16736" y="18033"/>
                  </a:cubicBezTo>
                  <a:cubicBezTo>
                    <a:pt x="16169" y="18428"/>
                    <a:pt x="15636" y="18876"/>
                    <a:pt x="15126" y="19302"/>
                  </a:cubicBezTo>
                  <a:cubicBezTo>
                    <a:pt x="14604" y="19729"/>
                    <a:pt x="14083" y="20176"/>
                    <a:pt x="13527" y="20561"/>
                  </a:cubicBezTo>
                  <a:cubicBezTo>
                    <a:pt x="13368" y="20676"/>
                    <a:pt x="13209" y="20780"/>
                    <a:pt x="13062" y="20873"/>
                  </a:cubicBezTo>
                  <a:cubicBezTo>
                    <a:pt x="12711" y="21102"/>
                    <a:pt x="12404" y="21258"/>
                    <a:pt x="12098" y="21373"/>
                  </a:cubicBezTo>
                  <a:cubicBezTo>
                    <a:pt x="11769" y="21487"/>
                    <a:pt x="11463" y="21550"/>
                    <a:pt x="11146" y="21550"/>
                  </a:cubicBezTo>
                  <a:cubicBezTo>
                    <a:pt x="11100" y="21550"/>
                    <a:pt x="11055" y="21539"/>
                    <a:pt x="11010" y="21539"/>
                  </a:cubicBezTo>
                  <a:close/>
                  <a:moveTo>
                    <a:pt x="15194" y="2020"/>
                  </a:moveTo>
                  <a:cubicBezTo>
                    <a:pt x="15035" y="2041"/>
                    <a:pt x="14888" y="2072"/>
                    <a:pt x="14729" y="2103"/>
                  </a:cubicBezTo>
                  <a:cubicBezTo>
                    <a:pt x="14615" y="2124"/>
                    <a:pt x="14491" y="2145"/>
                    <a:pt x="14377" y="2166"/>
                  </a:cubicBezTo>
                  <a:cubicBezTo>
                    <a:pt x="14253" y="2187"/>
                    <a:pt x="14139" y="2197"/>
                    <a:pt x="14037" y="2207"/>
                  </a:cubicBezTo>
                  <a:cubicBezTo>
                    <a:pt x="13765" y="2228"/>
                    <a:pt x="13243" y="2228"/>
                    <a:pt x="12858" y="1978"/>
                  </a:cubicBezTo>
                  <a:cubicBezTo>
                    <a:pt x="12540" y="1770"/>
                    <a:pt x="12382" y="1489"/>
                    <a:pt x="12234" y="1209"/>
                  </a:cubicBezTo>
                  <a:cubicBezTo>
                    <a:pt x="12155" y="1063"/>
                    <a:pt x="12076" y="917"/>
                    <a:pt x="11985" y="782"/>
                  </a:cubicBezTo>
                  <a:cubicBezTo>
                    <a:pt x="11758" y="480"/>
                    <a:pt x="11373" y="231"/>
                    <a:pt x="10942" y="106"/>
                  </a:cubicBezTo>
                  <a:cubicBezTo>
                    <a:pt x="10477" y="-30"/>
                    <a:pt x="10012" y="-30"/>
                    <a:pt x="9604" y="106"/>
                  </a:cubicBezTo>
                  <a:cubicBezTo>
                    <a:pt x="8923" y="345"/>
                    <a:pt x="8470" y="907"/>
                    <a:pt x="8039" y="1448"/>
                  </a:cubicBezTo>
                  <a:cubicBezTo>
                    <a:pt x="7960" y="1542"/>
                    <a:pt x="7869" y="1646"/>
                    <a:pt x="7790" y="1750"/>
                  </a:cubicBezTo>
                  <a:cubicBezTo>
                    <a:pt x="7495" y="2103"/>
                    <a:pt x="7155" y="2395"/>
                    <a:pt x="6826" y="2572"/>
                  </a:cubicBezTo>
                  <a:cubicBezTo>
                    <a:pt x="6418" y="2800"/>
                    <a:pt x="6009" y="2884"/>
                    <a:pt x="5613" y="2800"/>
                  </a:cubicBezTo>
                  <a:cubicBezTo>
                    <a:pt x="5522" y="2790"/>
                    <a:pt x="5431" y="2759"/>
                    <a:pt x="5352" y="2738"/>
                  </a:cubicBezTo>
                  <a:cubicBezTo>
                    <a:pt x="5227" y="2707"/>
                    <a:pt x="5091" y="2676"/>
                    <a:pt x="4966" y="2655"/>
                  </a:cubicBezTo>
                  <a:cubicBezTo>
                    <a:pt x="4785" y="2644"/>
                    <a:pt x="4615" y="2665"/>
                    <a:pt x="4422" y="2738"/>
                  </a:cubicBezTo>
                  <a:cubicBezTo>
                    <a:pt x="4275" y="2800"/>
                    <a:pt x="4127" y="2884"/>
                    <a:pt x="3969" y="2998"/>
                  </a:cubicBezTo>
                  <a:cubicBezTo>
                    <a:pt x="3617" y="3237"/>
                    <a:pt x="3368" y="3466"/>
                    <a:pt x="3152" y="3716"/>
                  </a:cubicBezTo>
                  <a:cubicBezTo>
                    <a:pt x="2937" y="3987"/>
                    <a:pt x="2767" y="4288"/>
                    <a:pt x="2653" y="4642"/>
                  </a:cubicBezTo>
                  <a:cubicBezTo>
                    <a:pt x="2619" y="4705"/>
                    <a:pt x="2608" y="4777"/>
                    <a:pt x="2585" y="4850"/>
                  </a:cubicBezTo>
                  <a:cubicBezTo>
                    <a:pt x="2574" y="4892"/>
                    <a:pt x="2563" y="4933"/>
                    <a:pt x="2551" y="4975"/>
                  </a:cubicBezTo>
                  <a:cubicBezTo>
                    <a:pt x="2460" y="5298"/>
                    <a:pt x="2449" y="5828"/>
                    <a:pt x="2506" y="6629"/>
                  </a:cubicBezTo>
                  <a:cubicBezTo>
                    <a:pt x="2517" y="6650"/>
                    <a:pt x="2517" y="6650"/>
                    <a:pt x="2517" y="6650"/>
                  </a:cubicBezTo>
                  <a:cubicBezTo>
                    <a:pt x="2540" y="7014"/>
                    <a:pt x="2574" y="7389"/>
                    <a:pt x="2551" y="7711"/>
                  </a:cubicBezTo>
                  <a:cubicBezTo>
                    <a:pt x="2517" y="8086"/>
                    <a:pt x="2438" y="8357"/>
                    <a:pt x="2279" y="8544"/>
                  </a:cubicBezTo>
                  <a:cubicBezTo>
                    <a:pt x="2154" y="8689"/>
                    <a:pt x="1950" y="8783"/>
                    <a:pt x="1735" y="8877"/>
                  </a:cubicBezTo>
                  <a:cubicBezTo>
                    <a:pt x="1542" y="8960"/>
                    <a:pt x="1349" y="9043"/>
                    <a:pt x="1213" y="9168"/>
                  </a:cubicBezTo>
                  <a:cubicBezTo>
                    <a:pt x="839" y="9501"/>
                    <a:pt x="544" y="9896"/>
                    <a:pt x="363" y="10323"/>
                  </a:cubicBezTo>
                  <a:cubicBezTo>
                    <a:pt x="215" y="10646"/>
                    <a:pt x="125" y="10999"/>
                    <a:pt x="68" y="11405"/>
                  </a:cubicBezTo>
                  <a:cubicBezTo>
                    <a:pt x="11" y="11800"/>
                    <a:pt x="0" y="12196"/>
                    <a:pt x="0" y="12529"/>
                  </a:cubicBezTo>
                  <a:cubicBezTo>
                    <a:pt x="0" y="13226"/>
                    <a:pt x="34" y="13965"/>
                    <a:pt x="295" y="14683"/>
                  </a:cubicBezTo>
                  <a:cubicBezTo>
                    <a:pt x="408" y="14984"/>
                    <a:pt x="567" y="15286"/>
                    <a:pt x="760" y="15577"/>
                  </a:cubicBezTo>
                  <a:cubicBezTo>
                    <a:pt x="1145" y="16160"/>
                    <a:pt x="1678" y="16711"/>
                    <a:pt x="2358" y="17190"/>
                  </a:cubicBezTo>
                  <a:cubicBezTo>
                    <a:pt x="2971" y="17627"/>
                    <a:pt x="3662" y="18002"/>
                    <a:pt x="4433" y="18293"/>
                  </a:cubicBezTo>
                  <a:cubicBezTo>
                    <a:pt x="4615" y="18366"/>
                    <a:pt x="4796" y="18428"/>
                    <a:pt x="4966" y="18491"/>
                  </a:cubicBezTo>
                  <a:cubicBezTo>
                    <a:pt x="5272" y="18595"/>
                    <a:pt x="5545" y="18699"/>
                    <a:pt x="5828" y="18824"/>
                  </a:cubicBezTo>
                  <a:cubicBezTo>
                    <a:pt x="6610" y="19167"/>
                    <a:pt x="7234" y="19625"/>
                    <a:pt x="7835" y="20072"/>
                  </a:cubicBezTo>
                  <a:cubicBezTo>
                    <a:pt x="7982" y="20187"/>
                    <a:pt x="8141" y="20301"/>
                    <a:pt x="8300" y="20415"/>
                  </a:cubicBezTo>
                  <a:cubicBezTo>
                    <a:pt x="8753" y="20748"/>
                    <a:pt x="9150" y="20977"/>
                    <a:pt x="9536" y="21154"/>
                  </a:cubicBezTo>
                  <a:cubicBezTo>
                    <a:pt x="10035" y="21383"/>
                    <a:pt x="10522" y="21508"/>
                    <a:pt x="11010" y="21539"/>
                  </a:cubicBezTo>
                  <a:cubicBezTo>
                    <a:pt x="11361" y="21560"/>
                    <a:pt x="11724" y="21498"/>
                    <a:pt x="12098" y="21362"/>
                  </a:cubicBezTo>
                  <a:cubicBezTo>
                    <a:pt x="12393" y="21258"/>
                    <a:pt x="12711" y="21092"/>
                    <a:pt x="13062" y="20873"/>
                  </a:cubicBezTo>
                  <a:cubicBezTo>
                    <a:pt x="13209" y="20780"/>
                    <a:pt x="13368" y="20676"/>
                    <a:pt x="13527" y="20561"/>
                  </a:cubicBezTo>
                  <a:cubicBezTo>
                    <a:pt x="14071" y="20176"/>
                    <a:pt x="14604" y="19729"/>
                    <a:pt x="15126" y="19302"/>
                  </a:cubicBezTo>
                  <a:cubicBezTo>
                    <a:pt x="15636" y="18876"/>
                    <a:pt x="16169" y="18428"/>
                    <a:pt x="16724" y="18033"/>
                  </a:cubicBezTo>
                  <a:cubicBezTo>
                    <a:pt x="17065" y="17794"/>
                    <a:pt x="17416" y="17565"/>
                    <a:pt x="17756" y="17346"/>
                  </a:cubicBezTo>
                  <a:cubicBezTo>
                    <a:pt x="18505" y="16857"/>
                    <a:pt x="19276" y="16358"/>
                    <a:pt x="19911" y="15744"/>
                  </a:cubicBezTo>
                  <a:cubicBezTo>
                    <a:pt x="20239" y="15421"/>
                    <a:pt x="20523" y="15057"/>
                    <a:pt x="20761" y="14672"/>
                  </a:cubicBezTo>
                  <a:cubicBezTo>
                    <a:pt x="21010" y="14287"/>
                    <a:pt x="21192" y="13871"/>
                    <a:pt x="21317" y="13444"/>
                  </a:cubicBezTo>
                  <a:cubicBezTo>
                    <a:pt x="21589" y="12560"/>
                    <a:pt x="21589" y="11644"/>
                    <a:pt x="21317" y="10812"/>
                  </a:cubicBezTo>
                  <a:cubicBezTo>
                    <a:pt x="21101" y="10198"/>
                    <a:pt x="20761" y="9615"/>
                    <a:pt x="20421" y="9054"/>
                  </a:cubicBezTo>
                  <a:cubicBezTo>
                    <a:pt x="20353" y="8950"/>
                    <a:pt x="20296" y="8835"/>
                    <a:pt x="20228" y="8721"/>
                  </a:cubicBezTo>
                  <a:cubicBezTo>
                    <a:pt x="19945" y="8252"/>
                    <a:pt x="19706" y="7795"/>
                    <a:pt x="19514" y="7358"/>
                  </a:cubicBezTo>
                  <a:cubicBezTo>
                    <a:pt x="19287" y="6869"/>
                    <a:pt x="19106" y="6390"/>
                    <a:pt x="18981" y="5932"/>
                  </a:cubicBezTo>
                  <a:cubicBezTo>
                    <a:pt x="18913" y="5703"/>
                    <a:pt x="18856" y="5474"/>
                    <a:pt x="18799" y="5256"/>
                  </a:cubicBezTo>
                  <a:cubicBezTo>
                    <a:pt x="18788" y="5204"/>
                    <a:pt x="18777" y="5162"/>
                    <a:pt x="18765" y="5121"/>
                  </a:cubicBezTo>
                  <a:cubicBezTo>
                    <a:pt x="18550" y="4215"/>
                    <a:pt x="18323" y="3289"/>
                    <a:pt x="17620" y="2655"/>
                  </a:cubicBezTo>
                  <a:cubicBezTo>
                    <a:pt x="17314" y="2374"/>
                    <a:pt x="16929" y="2176"/>
                    <a:pt x="16475" y="2072"/>
                  </a:cubicBezTo>
                  <a:cubicBezTo>
                    <a:pt x="16226" y="2010"/>
                    <a:pt x="15965" y="1989"/>
                    <a:pt x="15693" y="1989"/>
                  </a:cubicBezTo>
                  <a:cubicBezTo>
                    <a:pt x="15523" y="1989"/>
                    <a:pt x="15364" y="1999"/>
                    <a:pt x="15194" y="2020"/>
                  </a:cubicBezTo>
                  <a:close/>
                </a:path>
              </a:pathLst>
            </a:custGeom>
            <a:solidFill>
              <a:srgbClr val="BFBFBF">
                <a:alpha val="7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9059" name="Freeform 41"/>
            <p:cNvSpPr/>
            <p:nvPr/>
          </p:nvSpPr>
          <p:spPr>
            <a:xfrm flipH="1">
              <a:off x="813298" y="829141"/>
              <a:ext cx="3139598" cy="347613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42" h="21418" fill="norm" stroke="1" extrusionOk="0">
                  <a:moveTo>
                    <a:pt x="10796" y="21418"/>
                  </a:moveTo>
                  <a:cubicBezTo>
                    <a:pt x="9704" y="21348"/>
                    <a:pt x="8808" y="20731"/>
                    <a:pt x="8142" y="20214"/>
                  </a:cubicBezTo>
                  <a:cubicBezTo>
                    <a:pt x="8010" y="20105"/>
                    <a:pt x="7868" y="19985"/>
                    <a:pt x="7737" y="19876"/>
                  </a:cubicBezTo>
                  <a:cubicBezTo>
                    <a:pt x="7147" y="19398"/>
                    <a:pt x="6546" y="18911"/>
                    <a:pt x="5771" y="18553"/>
                  </a:cubicBezTo>
                  <a:cubicBezTo>
                    <a:pt x="5487" y="18423"/>
                    <a:pt x="5170" y="18314"/>
                    <a:pt x="4875" y="18204"/>
                  </a:cubicBezTo>
                  <a:cubicBezTo>
                    <a:pt x="4722" y="18155"/>
                    <a:pt x="4558" y="18105"/>
                    <a:pt x="4405" y="18045"/>
                  </a:cubicBezTo>
                  <a:cubicBezTo>
                    <a:pt x="2766" y="17428"/>
                    <a:pt x="1466" y="16483"/>
                    <a:pt x="723" y="15379"/>
                  </a:cubicBezTo>
                  <a:cubicBezTo>
                    <a:pt x="537" y="15090"/>
                    <a:pt x="384" y="14792"/>
                    <a:pt x="275" y="14493"/>
                  </a:cubicBezTo>
                  <a:cubicBezTo>
                    <a:pt x="13" y="13767"/>
                    <a:pt x="-9" y="13011"/>
                    <a:pt x="2" y="12364"/>
                  </a:cubicBezTo>
                  <a:cubicBezTo>
                    <a:pt x="2" y="11678"/>
                    <a:pt x="46" y="10882"/>
                    <a:pt x="352" y="10185"/>
                  </a:cubicBezTo>
                  <a:cubicBezTo>
                    <a:pt x="537" y="9757"/>
                    <a:pt x="843" y="9359"/>
                    <a:pt x="1215" y="9031"/>
                  </a:cubicBezTo>
                  <a:cubicBezTo>
                    <a:pt x="1357" y="8912"/>
                    <a:pt x="1553" y="8832"/>
                    <a:pt x="1750" y="8753"/>
                  </a:cubicBezTo>
                  <a:cubicBezTo>
                    <a:pt x="1969" y="8653"/>
                    <a:pt x="2176" y="8573"/>
                    <a:pt x="2285" y="8434"/>
                  </a:cubicBezTo>
                  <a:cubicBezTo>
                    <a:pt x="2285" y="8434"/>
                    <a:pt x="2285" y="8434"/>
                    <a:pt x="2285" y="8434"/>
                  </a:cubicBezTo>
                  <a:cubicBezTo>
                    <a:pt x="2635" y="8036"/>
                    <a:pt x="2559" y="7270"/>
                    <a:pt x="2493" y="6593"/>
                  </a:cubicBezTo>
                  <a:cubicBezTo>
                    <a:pt x="2427" y="6016"/>
                    <a:pt x="2384" y="5370"/>
                    <a:pt x="2471" y="4982"/>
                  </a:cubicBezTo>
                  <a:cubicBezTo>
                    <a:pt x="2482" y="4942"/>
                    <a:pt x="2482" y="4902"/>
                    <a:pt x="2493" y="4862"/>
                  </a:cubicBezTo>
                  <a:cubicBezTo>
                    <a:pt x="2515" y="4793"/>
                    <a:pt x="2526" y="4723"/>
                    <a:pt x="2548" y="4643"/>
                  </a:cubicBezTo>
                  <a:cubicBezTo>
                    <a:pt x="2755" y="3947"/>
                    <a:pt x="3127" y="3420"/>
                    <a:pt x="3749" y="2962"/>
                  </a:cubicBezTo>
                  <a:cubicBezTo>
                    <a:pt x="4110" y="2693"/>
                    <a:pt x="4438" y="2584"/>
                    <a:pt x="4755" y="2614"/>
                  </a:cubicBezTo>
                  <a:cubicBezTo>
                    <a:pt x="4886" y="2634"/>
                    <a:pt x="5017" y="2664"/>
                    <a:pt x="5148" y="2703"/>
                  </a:cubicBezTo>
                  <a:cubicBezTo>
                    <a:pt x="5235" y="2723"/>
                    <a:pt x="5312" y="2753"/>
                    <a:pt x="5399" y="2773"/>
                  </a:cubicBezTo>
                  <a:cubicBezTo>
                    <a:pt x="6372" y="2972"/>
                    <a:pt x="7169" y="2206"/>
                    <a:pt x="7552" y="1728"/>
                  </a:cubicBezTo>
                  <a:cubicBezTo>
                    <a:pt x="7639" y="1639"/>
                    <a:pt x="7715" y="1529"/>
                    <a:pt x="7792" y="1430"/>
                  </a:cubicBezTo>
                  <a:cubicBezTo>
                    <a:pt x="8218" y="883"/>
                    <a:pt x="8666" y="325"/>
                    <a:pt x="9354" y="97"/>
                  </a:cubicBezTo>
                  <a:cubicBezTo>
                    <a:pt x="10185" y="-182"/>
                    <a:pt x="11266" y="166"/>
                    <a:pt x="11736" y="843"/>
                  </a:cubicBezTo>
                  <a:cubicBezTo>
                    <a:pt x="11834" y="982"/>
                    <a:pt x="11911" y="1141"/>
                    <a:pt x="11976" y="1291"/>
                  </a:cubicBezTo>
                  <a:cubicBezTo>
                    <a:pt x="12118" y="1579"/>
                    <a:pt x="12260" y="1878"/>
                    <a:pt x="12566" y="2086"/>
                  </a:cubicBezTo>
                  <a:cubicBezTo>
                    <a:pt x="12949" y="2345"/>
                    <a:pt x="13462" y="2355"/>
                    <a:pt x="13725" y="2325"/>
                  </a:cubicBezTo>
                  <a:cubicBezTo>
                    <a:pt x="13823" y="2315"/>
                    <a:pt x="13932" y="2305"/>
                    <a:pt x="14063" y="2285"/>
                  </a:cubicBezTo>
                  <a:cubicBezTo>
                    <a:pt x="14183" y="2266"/>
                    <a:pt x="14315" y="2236"/>
                    <a:pt x="14435" y="2206"/>
                  </a:cubicBezTo>
                  <a:cubicBezTo>
                    <a:pt x="14577" y="2176"/>
                    <a:pt x="14719" y="2146"/>
                    <a:pt x="14872" y="2126"/>
                  </a:cubicBezTo>
                  <a:cubicBezTo>
                    <a:pt x="15822" y="1977"/>
                    <a:pt x="16718" y="2196"/>
                    <a:pt x="17330" y="2723"/>
                  </a:cubicBezTo>
                  <a:cubicBezTo>
                    <a:pt x="18051" y="3350"/>
                    <a:pt x="18270" y="4275"/>
                    <a:pt x="18477" y="5181"/>
                  </a:cubicBezTo>
                  <a:cubicBezTo>
                    <a:pt x="18499" y="5270"/>
                    <a:pt x="18499" y="5270"/>
                    <a:pt x="18499" y="5270"/>
                  </a:cubicBezTo>
                  <a:cubicBezTo>
                    <a:pt x="18554" y="5489"/>
                    <a:pt x="18608" y="5718"/>
                    <a:pt x="18674" y="5937"/>
                  </a:cubicBezTo>
                  <a:cubicBezTo>
                    <a:pt x="18914" y="6812"/>
                    <a:pt x="19329" y="7738"/>
                    <a:pt x="19898" y="8683"/>
                  </a:cubicBezTo>
                  <a:cubicBezTo>
                    <a:pt x="19974" y="8812"/>
                    <a:pt x="20061" y="8942"/>
                    <a:pt x="20138" y="9071"/>
                  </a:cubicBezTo>
                  <a:cubicBezTo>
                    <a:pt x="20466" y="9598"/>
                    <a:pt x="20804" y="10145"/>
                    <a:pt x="21012" y="10722"/>
                  </a:cubicBezTo>
                  <a:cubicBezTo>
                    <a:pt x="21591" y="12344"/>
                    <a:pt x="21056" y="14274"/>
                    <a:pt x="19657" y="15627"/>
                  </a:cubicBezTo>
                  <a:cubicBezTo>
                    <a:pt x="19034" y="16234"/>
                    <a:pt x="18281" y="16722"/>
                    <a:pt x="17549" y="17190"/>
                  </a:cubicBezTo>
                  <a:cubicBezTo>
                    <a:pt x="17199" y="17418"/>
                    <a:pt x="16838" y="17647"/>
                    <a:pt x="16500" y="17886"/>
                  </a:cubicBezTo>
                  <a:cubicBezTo>
                    <a:pt x="15921" y="18294"/>
                    <a:pt x="15374" y="18752"/>
                    <a:pt x="14850" y="19199"/>
                  </a:cubicBezTo>
                  <a:cubicBezTo>
                    <a:pt x="14358" y="19607"/>
                    <a:pt x="13845" y="20045"/>
                    <a:pt x="13309" y="20423"/>
                  </a:cubicBezTo>
                  <a:cubicBezTo>
                    <a:pt x="13156" y="20533"/>
                    <a:pt x="13003" y="20642"/>
                    <a:pt x="12850" y="20741"/>
                  </a:cubicBezTo>
                  <a:cubicBezTo>
                    <a:pt x="11966" y="21319"/>
                    <a:pt x="11365" y="21418"/>
                    <a:pt x="10949" y="21418"/>
                  </a:cubicBezTo>
                  <a:cubicBezTo>
                    <a:pt x="10895" y="21418"/>
                    <a:pt x="10840" y="21418"/>
                    <a:pt x="10796" y="21418"/>
                  </a:cubicBezTo>
                  <a:close/>
                  <a:moveTo>
                    <a:pt x="14872" y="2156"/>
                  </a:moveTo>
                  <a:cubicBezTo>
                    <a:pt x="14730" y="2176"/>
                    <a:pt x="14588" y="2206"/>
                    <a:pt x="14446" y="2236"/>
                  </a:cubicBezTo>
                  <a:cubicBezTo>
                    <a:pt x="14315" y="2266"/>
                    <a:pt x="14194" y="2295"/>
                    <a:pt x="14063" y="2315"/>
                  </a:cubicBezTo>
                  <a:cubicBezTo>
                    <a:pt x="13943" y="2335"/>
                    <a:pt x="13834" y="2345"/>
                    <a:pt x="13725" y="2355"/>
                  </a:cubicBezTo>
                  <a:cubicBezTo>
                    <a:pt x="13451" y="2385"/>
                    <a:pt x="12938" y="2385"/>
                    <a:pt x="12545" y="2116"/>
                  </a:cubicBezTo>
                  <a:cubicBezTo>
                    <a:pt x="12228" y="1897"/>
                    <a:pt x="12086" y="1599"/>
                    <a:pt x="11944" y="1300"/>
                  </a:cubicBezTo>
                  <a:cubicBezTo>
                    <a:pt x="11878" y="1151"/>
                    <a:pt x="11802" y="1002"/>
                    <a:pt x="11703" y="863"/>
                  </a:cubicBezTo>
                  <a:cubicBezTo>
                    <a:pt x="11244" y="196"/>
                    <a:pt x="10174" y="-142"/>
                    <a:pt x="9365" y="126"/>
                  </a:cubicBezTo>
                  <a:cubicBezTo>
                    <a:pt x="8688" y="345"/>
                    <a:pt x="8251" y="912"/>
                    <a:pt x="7825" y="1450"/>
                  </a:cubicBezTo>
                  <a:cubicBezTo>
                    <a:pt x="7737" y="1549"/>
                    <a:pt x="7661" y="1649"/>
                    <a:pt x="7584" y="1748"/>
                  </a:cubicBezTo>
                  <a:cubicBezTo>
                    <a:pt x="7191" y="2226"/>
                    <a:pt x="6383" y="3002"/>
                    <a:pt x="5399" y="2803"/>
                  </a:cubicBezTo>
                  <a:cubicBezTo>
                    <a:pt x="5312" y="2783"/>
                    <a:pt x="5224" y="2753"/>
                    <a:pt x="5137" y="2733"/>
                  </a:cubicBezTo>
                  <a:cubicBezTo>
                    <a:pt x="5017" y="2693"/>
                    <a:pt x="4886" y="2664"/>
                    <a:pt x="4755" y="2644"/>
                  </a:cubicBezTo>
                  <a:cubicBezTo>
                    <a:pt x="4449" y="2614"/>
                    <a:pt x="4121" y="2723"/>
                    <a:pt x="3771" y="2982"/>
                  </a:cubicBezTo>
                  <a:cubicBezTo>
                    <a:pt x="3149" y="3440"/>
                    <a:pt x="2777" y="3957"/>
                    <a:pt x="2580" y="4653"/>
                  </a:cubicBezTo>
                  <a:cubicBezTo>
                    <a:pt x="2559" y="4723"/>
                    <a:pt x="2548" y="4803"/>
                    <a:pt x="2526" y="4872"/>
                  </a:cubicBezTo>
                  <a:cubicBezTo>
                    <a:pt x="2515" y="4912"/>
                    <a:pt x="2515" y="4952"/>
                    <a:pt x="2504" y="4982"/>
                  </a:cubicBezTo>
                  <a:cubicBezTo>
                    <a:pt x="2416" y="5370"/>
                    <a:pt x="2460" y="6016"/>
                    <a:pt x="2526" y="6593"/>
                  </a:cubicBezTo>
                  <a:cubicBezTo>
                    <a:pt x="2591" y="7270"/>
                    <a:pt x="2668" y="8046"/>
                    <a:pt x="2318" y="8454"/>
                  </a:cubicBezTo>
                  <a:cubicBezTo>
                    <a:pt x="2198" y="8593"/>
                    <a:pt x="1979" y="8683"/>
                    <a:pt x="1761" y="8782"/>
                  </a:cubicBezTo>
                  <a:cubicBezTo>
                    <a:pt x="1575" y="8862"/>
                    <a:pt x="1379" y="8942"/>
                    <a:pt x="1237" y="9061"/>
                  </a:cubicBezTo>
                  <a:cubicBezTo>
                    <a:pt x="865" y="9379"/>
                    <a:pt x="570" y="9767"/>
                    <a:pt x="384" y="10195"/>
                  </a:cubicBezTo>
                  <a:cubicBezTo>
                    <a:pt x="78" y="10892"/>
                    <a:pt x="46" y="11678"/>
                    <a:pt x="35" y="12364"/>
                  </a:cubicBezTo>
                  <a:cubicBezTo>
                    <a:pt x="24" y="13011"/>
                    <a:pt x="46" y="13757"/>
                    <a:pt x="308" y="14483"/>
                  </a:cubicBezTo>
                  <a:cubicBezTo>
                    <a:pt x="417" y="14782"/>
                    <a:pt x="570" y="15080"/>
                    <a:pt x="756" y="15359"/>
                  </a:cubicBezTo>
                  <a:cubicBezTo>
                    <a:pt x="1488" y="16463"/>
                    <a:pt x="2788" y="17398"/>
                    <a:pt x="4427" y="18015"/>
                  </a:cubicBezTo>
                  <a:cubicBezTo>
                    <a:pt x="4580" y="18075"/>
                    <a:pt x="4733" y="18125"/>
                    <a:pt x="4886" y="18175"/>
                  </a:cubicBezTo>
                  <a:cubicBezTo>
                    <a:pt x="5181" y="18284"/>
                    <a:pt x="5498" y="18393"/>
                    <a:pt x="5782" y="18523"/>
                  </a:cubicBezTo>
                  <a:cubicBezTo>
                    <a:pt x="6557" y="18881"/>
                    <a:pt x="7169" y="19378"/>
                    <a:pt x="7759" y="19856"/>
                  </a:cubicBezTo>
                  <a:cubicBezTo>
                    <a:pt x="7890" y="19965"/>
                    <a:pt x="8032" y="20075"/>
                    <a:pt x="8163" y="20184"/>
                  </a:cubicBezTo>
                  <a:cubicBezTo>
                    <a:pt x="8819" y="20712"/>
                    <a:pt x="9715" y="21309"/>
                    <a:pt x="10796" y="21378"/>
                  </a:cubicBezTo>
                  <a:cubicBezTo>
                    <a:pt x="11190" y="21408"/>
                    <a:pt x="11834" y="21368"/>
                    <a:pt x="12829" y="20722"/>
                  </a:cubicBezTo>
                  <a:cubicBezTo>
                    <a:pt x="12982" y="20622"/>
                    <a:pt x="13135" y="20513"/>
                    <a:pt x="13288" y="20403"/>
                  </a:cubicBezTo>
                  <a:cubicBezTo>
                    <a:pt x="13823" y="20015"/>
                    <a:pt x="14336" y="19587"/>
                    <a:pt x="14828" y="19169"/>
                  </a:cubicBezTo>
                  <a:cubicBezTo>
                    <a:pt x="15352" y="18732"/>
                    <a:pt x="15899" y="18274"/>
                    <a:pt x="16478" y="17866"/>
                  </a:cubicBezTo>
                  <a:cubicBezTo>
                    <a:pt x="16816" y="17617"/>
                    <a:pt x="17177" y="17389"/>
                    <a:pt x="17527" y="17170"/>
                  </a:cubicBezTo>
                  <a:cubicBezTo>
                    <a:pt x="18259" y="16692"/>
                    <a:pt x="19013" y="16205"/>
                    <a:pt x="19635" y="15608"/>
                  </a:cubicBezTo>
                  <a:cubicBezTo>
                    <a:pt x="21023" y="14254"/>
                    <a:pt x="21547" y="12344"/>
                    <a:pt x="20979" y="10732"/>
                  </a:cubicBezTo>
                  <a:cubicBezTo>
                    <a:pt x="20772" y="10155"/>
                    <a:pt x="20433" y="9608"/>
                    <a:pt x="20105" y="9091"/>
                  </a:cubicBezTo>
                  <a:cubicBezTo>
                    <a:pt x="20029" y="8961"/>
                    <a:pt x="19941" y="8822"/>
                    <a:pt x="19865" y="8693"/>
                  </a:cubicBezTo>
                  <a:cubicBezTo>
                    <a:pt x="19297" y="7748"/>
                    <a:pt x="18881" y="6822"/>
                    <a:pt x="18641" y="5947"/>
                  </a:cubicBezTo>
                  <a:cubicBezTo>
                    <a:pt x="18576" y="5718"/>
                    <a:pt x="18521" y="5489"/>
                    <a:pt x="18466" y="5280"/>
                  </a:cubicBezTo>
                  <a:cubicBezTo>
                    <a:pt x="18444" y="5181"/>
                    <a:pt x="18444" y="5181"/>
                    <a:pt x="18444" y="5181"/>
                  </a:cubicBezTo>
                  <a:cubicBezTo>
                    <a:pt x="18237" y="4285"/>
                    <a:pt x="18018" y="3360"/>
                    <a:pt x="17308" y="2743"/>
                  </a:cubicBezTo>
                  <a:cubicBezTo>
                    <a:pt x="16827" y="2325"/>
                    <a:pt x="16172" y="2106"/>
                    <a:pt x="15451" y="2106"/>
                  </a:cubicBezTo>
                  <a:cubicBezTo>
                    <a:pt x="15265" y="2106"/>
                    <a:pt x="15068" y="2126"/>
                    <a:pt x="14872" y="2156"/>
                  </a:cubicBezTo>
                  <a:close/>
                </a:path>
              </a:pathLst>
            </a:custGeom>
            <a:solidFill>
              <a:srgbClr val="BFBFBF">
                <a:alpha val="7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9060" name="Freeform 42"/>
            <p:cNvSpPr/>
            <p:nvPr/>
          </p:nvSpPr>
          <p:spPr>
            <a:xfrm flipH="1">
              <a:off x="779362" y="761307"/>
              <a:ext cx="3204954" cy="360000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09" h="21567" fill="norm" stroke="1" extrusionOk="0">
                  <a:moveTo>
                    <a:pt x="10865" y="21558"/>
                  </a:moveTo>
                  <a:cubicBezTo>
                    <a:pt x="10605" y="21548"/>
                    <a:pt x="10356" y="21490"/>
                    <a:pt x="10107" y="21413"/>
                  </a:cubicBezTo>
                  <a:cubicBezTo>
                    <a:pt x="9879" y="21345"/>
                    <a:pt x="9641" y="21239"/>
                    <a:pt x="9413" y="21123"/>
                  </a:cubicBezTo>
                  <a:cubicBezTo>
                    <a:pt x="9034" y="20920"/>
                    <a:pt x="8655" y="20649"/>
                    <a:pt x="8221" y="20271"/>
                  </a:cubicBezTo>
                  <a:cubicBezTo>
                    <a:pt x="8091" y="20165"/>
                    <a:pt x="7961" y="20049"/>
                    <a:pt x="7842" y="19943"/>
                  </a:cubicBezTo>
                  <a:cubicBezTo>
                    <a:pt x="7256" y="19430"/>
                    <a:pt x="6649" y="18898"/>
                    <a:pt x="5869" y="18530"/>
                  </a:cubicBezTo>
                  <a:cubicBezTo>
                    <a:pt x="5566" y="18385"/>
                    <a:pt x="5230" y="18269"/>
                    <a:pt x="4905" y="18163"/>
                  </a:cubicBezTo>
                  <a:cubicBezTo>
                    <a:pt x="4775" y="18114"/>
                    <a:pt x="4634" y="18066"/>
                    <a:pt x="4493" y="18018"/>
                  </a:cubicBezTo>
                  <a:cubicBezTo>
                    <a:pt x="4113" y="17882"/>
                    <a:pt x="3745" y="17727"/>
                    <a:pt x="3398" y="17553"/>
                  </a:cubicBezTo>
                  <a:cubicBezTo>
                    <a:pt x="3030" y="17370"/>
                    <a:pt x="2683" y="17176"/>
                    <a:pt x="2369" y="16963"/>
                  </a:cubicBezTo>
                  <a:cubicBezTo>
                    <a:pt x="1664" y="16489"/>
                    <a:pt x="1111" y="15957"/>
                    <a:pt x="721" y="15387"/>
                  </a:cubicBezTo>
                  <a:cubicBezTo>
                    <a:pt x="526" y="15096"/>
                    <a:pt x="374" y="14806"/>
                    <a:pt x="266" y="14497"/>
                  </a:cubicBezTo>
                  <a:cubicBezTo>
                    <a:pt x="147" y="14177"/>
                    <a:pt x="71" y="13829"/>
                    <a:pt x="38" y="13442"/>
                  </a:cubicBezTo>
                  <a:cubicBezTo>
                    <a:pt x="-5" y="13065"/>
                    <a:pt x="-5" y="12707"/>
                    <a:pt x="6" y="12369"/>
                  </a:cubicBezTo>
                  <a:cubicBezTo>
                    <a:pt x="17" y="11643"/>
                    <a:pt x="49" y="10879"/>
                    <a:pt x="363" y="10192"/>
                  </a:cubicBezTo>
                  <a:cubicBezTo>
                    <a:pt x="559" y="9766"/>
                    <a:pt x="862" y="9370"/>
                    <a:pt x="1252" y="9041"/>
                  </a:cubicBezTo>
                  <a:cubicBezTo>
                    <a:pt x="1393" y="8925"/>
                    <a:pt x="1599" y="8848"/>
                    <a:pt x="1794" y="8770"/>
                  </a:cubicBezTo>
                  <a:cubicBezTo>
                    <a:pt x="2022" y="8673"/>
                    <a:pt x="2238" y="8586"/>
                    <a:pt x="2358" y="8451"/>
                  </a:cubicBezTo>
                  <a:cubicBezTo>
                    <a:pt x="2509" y="8277"/>
                    <a:pt x="2596" y="8025"/>
                    <a:pt x="2607" y="7667"/>
                  </a:cubicBezTo>
                  <a:cubicBezTo>
                    <a:pt x="2629" y="7348"/>
                    <a:pt x="2585" y="6990"/>
                    <a:pt x="2542" y="6642"/>
                  </a:cubicBezTo>
                  <a:cubicBezTo>
                    <a:pt x="2466" y="6013"/>
                    <a:pt x="2401" y="5414"/>
                    <a:pt x="2466" y="5046"/>
                  </a:cubicBezTo>
                  <a:cubicBezTo>
                    <a:pt x="2466" y="5007"/>
                    <a:pt x="2477" y="4969"/>
                    <a:pt x="2488" y="4940"/>
                  </a:cubicBezTo>
                  <a:cubicBezTo>
                    <a:pt x="2499" y="4862"/>
                    <a:pt x="2509" y="4785"/>
                    <a:pt x="2520" y="4707"/>
                  </a:cubicBezTo>
                  <a:cubicBezTo>
                    <a:pt x="2607" y="4340"/>
                    <a:pt x="2737" y="4030"/>
                    <a:pt x="2921" y="3750"/>
                  </a:cubicBezTo>
                  <a:cubicBezTo>
                    <a:pt x="3105" y="3460"/>
                    <a:pt x="3344" y="3198"/>
                    <a:pt x="3647" y="2966"/>
                  </a:cubicBezTo>
                  <a:cubicBezTo>
                    <a:pt x="3951" y="2734"/>
                    <a:pt x="4254" y="2618"/>
                    <a:pt x="4547" y="2618"/>
                  </a:cubicBezTo>
                  <a:cubicBezTo>
                    <a:pt x="4590" y="2618"/>
                    <a:pt x="4623" y="2618"/>
                    <a:pt x="4666" y="2618"/>
                  </a:cubicBezTo>
                  <a:cubicBezTo>
                    <a:pt x="4796" y="2637"/>
                    <a:pt x="4926" y="2676"/>
                    <a:pt x="5056" y="2715"/>
                  </a:cubicBezTo>
                  <a:cubicBezTo>
                    <a:pt x="5143" y="2744"/>
                    <a:pt x="5241" y="2773"/>
                    <a:pt x="5327" y="2792"/>
                  </a:cubicBezTo>
                  <a:cubicBezTo>
                    <a:pt x="5728" y="2879"/>
                    <a:pt x="6151" y="2802"/>
                    <a:pt x="6574" y="2579"/>
                  </a:cubicBezTo>
                  <a:cubicBezTo>
                    <a:pt x="6910" y="2386"/>
                    <a:pt x="7246" y="2105"/>
                    <a:pt x="7538" y="1738"/>
                  </a:cubicBezTo>
                  <a:cubicBezTo>
                    <a:pt x="7614" y="1641"/>
                    <a:pt x="7701" y="1535"/>
                    <a:pt x="7777" y="1438"/>
                  </a:cubicBezTo>
                  <a:cubicBezTo>
                    <a:pt x="8210" y="887"/>
                    <a:pt x="8665" y="316"/>
                    <a:pt x="9370" y="84"/>
                  </a:cubicBezTo>
                  <a:cubicBezTo>
                    <a:pt x="9576" y="16"/>
                    <a:pt x="9803" y="-13"/>
                    <a:pt x="10053" y="6"/>
                  </a:cubicBezTo>
                  <a:cubicBezTo>
                    <a:pt x="10280" y="16"/>
                    <a:pt x="10508" y="55"/>
                    <a:pt x="10735" y="132"/>
                  </a:cubicBezTo>
                  <a:cubicBezTo>
                    <a:pt x="11191" y="297"/>
                    <a:pt x="11570" y="577"/>
                    <a:pt x="11776" y="906"/>
                  </a:cubicBezTo>
                  <a:cubicBezTo>
                    <a:pt x="11873" y="1061"/>
                    <a:pt x="11938" y="1225"/>
                    <a:pt x="12014" y="1380"/>
                  </a:cubicBezTo>
                  <a:cubicBezTo>
                    <a:pt x="12144" y="1680"/>
                    <a:pt x="12274" y="1999"/>
                    <a:pt x="12589" y="2221"/>
                  </a:cubicBezTo>
                  <a:cubicBezTo>
                    <a:pt x="12751" y="2328"/>
                    <a:pt x="12935" y="2405"/>
                    <a:pt x="13163" y="2454"/>
                  </a:cubicBezTo>
                  <a:cubicBezTo>
                    <a:pt x="13358" y="2492"/>
                    <a:pt x="13575" y="2502"/>
                    <a:pt x="13792" y="2483"/>
                  </a:cubicBezTo>
                  <a:cubicBezTo>
                    <a:pt x="13889" y="2473"/>
                    <a:pt x="14008" y="2454"/>
                    <a:pt x="14128" y="2434"/>
                  </a:cubicBezTo>
                  <a:cubicBezTo>
                    <a:pt x="14269" y="2405"/>
                    <a:pt x="14399" y="2376"/>
                    <a:pt x="14529" y="2347"/>
                  </a:cubicBezTo>
                  <a:cubicBezTo>
                    <a:pt x="14670" y="2318"/>
                    <a:pt x="14821" y="2289"/>
                    <a:pt x="14962" y="2260"/>
                  </a:cubicBezTo>
                  <a:cubicBezTo>
                    <a:pt x="15407" y="2183"/>
                    <a:pt x="15862" y="2183"/>
                    <a:pt x="16274" y="2270"/>
                  </a:cubicBezTo>
                  <a:cubicBezTo>
                    <a:pt x="16750" y="2357"/>
                    <a:pt x="17151" y="2541"/>
                    <a:pt x="17477" y="2812"/>
                  </a:cubicBezTo>
                  <a:cubicBezTo>
                    <a:pt x="18235" y="3440"/>
                    <a:pt x="18452" y="4379"/>
                    <a:pt x="18669" y="5298"/>
                  </a:cubicBezTo>
                  <a:cubicBezTo>
                    <a:pt x="18680" y="5346"/>
                    <a:pt x="18680" y="5346"/>
                    <a:pt x="18680" y="5346"/>
                  </a:cubicBezTo>
                  <a:cubicBezTo>
                    <a:pt x="18734" y="5578"/>
                    <a:pt x="18788" y="5801"/>
                    <a:pt x="18842" y="6023"/>
                  </a:cubicBezTo>
                  <a:cubicBezTo>
                    <a:pt x="19091" y="6913"/>
                    <a:pt x="19503" y="7832"/>
                    <a:pt x="20078" y="8760"/>
                  </a:cubicBezTo>
                  <a:cubicBezTo>
                    <a:pt x="20175" y="8915"/>
                    <a:pt x="20273" y="9060"/>
                    <a:pt x="20370" y="9205"/>
                  </a:cubicBezTo>
                  <a:cubicBezTo>
                    <a:pt x="20695" y="9708"/>
                    <a:pt x="21031" y="10231"/>
                    <a:pt x="21248" y="10792"/>
                  </a:cubicBezTo>
                  <a:cubicBezTo>
                    <a:pt x="21562" y="11614"/>
                    <a:pt x="21595" y="12523"/>
                    <a:pt x="21335" y="13423"/>
                  </a:cubicBezTo>
                  <a:cubicBezTo>
                    <a:pt x="21216" y="13849"/>
                    <a:pt x="21031" y="14255"/>
                    <a:pt x="20793" y="14651"/>
                  </a:cubicBezTo>
                  <a:cubicBezTo>
                    <a:pt x="20555" y="15029"/>
                    <a:pt x="20262" y="15387"/>
                    <a:pt x="19926" y="15706"/>
                  </a:cubicBezTo>
                  <a:cubicBezTo>
                    <a:pt x="19297" y="16305"/>
                    <a:pt x="18528" y="16789"/>
                    <a:pt x="17780" y="17263"/>
                  </a:cubicBezTo>
                  <a:cubicBezTo>
                    <a:pt x="17422" y="17486"/>
                    <a:pt x="17043" y="17727"/>
                    <a:pt x="16696" y="17969"/>
                  </a:cubicBezTo>
                  <a:cubicBezTo>
                    <a:pt x="16089" y="18395"/>
                    <a:pt x="15515" y="18869"/>
                    <a:pt x="14962" y="19333"/>
                  </a:cubicBezTo>
                  <a:cubicBezTo>
                    <a:pt x="14474" y="19749"/>
                    <a:pt x="13965" y="20175"/>
                    <a:pt x="13434" y="20552"/>
                  </a:cubicBezTo>
                  <a:cubicBezTo>
                    <a:pt x="13271" y="20668"/>
                    <a:pt x="13120" y="20774"/>
                    <a:pt x="12957" y="20881"/>
                  </a:cubicBezTo>
                  <a:cubicBezTo>
                    <a:pt x="12600" y="21113"/>
                    <a:pt x="12285" y="21277"/>
                    <a:pt x="11982" y="21384"/>
                  </a:cubicBezTo>
                  <a:cubicBezTo>
                    <a:pt x="11657" y="21510"/>
                    <a:pt x="11342" y="21568"/>
                    <a:pt x="11028" y="21568"/>
                  </a:cubicBezTo>
                  <a:cubicBezTo>
                    <a:pt x="10974" y="21568"/>
                    <a:pt x="10920" y="21568"/>
                    <a:pt x="10865" y="21558"/>
                  </a:cubicBezTo>
                  <a:close/>
                  <a:moveTo>
                    <a:pt x="14962" y="2260"/>
                  </a:moveTo>
                  <a:cubicBezTo>
                    <a:pt x="14821" y="2289"/>
                    <a:pt x="14670" y="2318"/>
                    <a:pt x="14529" y="2347"/>
                  </a:cubicBezTo>
                  <a:cubicBezTo>
                    <a:pt x="14399" y="2376"/>
                    <a:pt x="14269" y="2415"/>
                    <a:pt x="14128" y="2434"/>
                  </a:cubicBezTo>
                  <a:cubicBezTo>
                    <a:pt x="14008" y="2454"/>
                    <a:pt x="13889" y="2473"/>
                    <a:pt x="13792" y="2483"/>
                  </a:cubicBezTo>
                  <a:cubicBezTo>
                    <a:pt x="13575" y="2502"/>
                    <a:pt x="13358" y="2492"/>
                    <a:pt x="13163" y="2454"/>
                  </a:cubicBezTo>
                  <a:cubicBezTo>
                    <a:pt x="12935" y="2415"/>
                    <a:pt x="12751" y="2338"/>
                    <a:pt x="12589" y="2221"/>
                  </a:cubicBezTo>
                  <a:cubicBezTo>
                    <a:pt x="12274" y="1999"/>
                    <a:pt x="12133" y="1689"/>
                    <a:pt x="12003" y="1380"/>
                  </a:cubicBezTo>
                  <a:cubicBezTo>
                    <a:pt x="11938" y="1225"/>
                    <a:pt x="11873" y="1061"/>
                    <a:pt x="11776" y="906"/>
                  </a:cubicBezTo>
                  <a:cubicBezTo>
                    <a:pt x="11559" y="577"/>
                    <a:pt x="11180" y="297"/>
                    <a:pt x="10735" y="142"/>
                  </a:cubicBezTo>
                  <a:cubicBezTo>
                    <a:pt x="10508" y="64"/>
                    <a:pt x="10280" y="16"/>
                    <a:pt x="10053" y="6"/>
                  </a:cubicBezTo>
                  <a:cubicBezTo>
                    <a:pt x="9803" y="-3"/>
                    <a:pt x="9576" y="26"/>
                    <a:pt x="9370" y="93"/>
                  </a:cubicBezTo>
                  <a:cubicBezTo>
                    <a:pt x="8665" y="316"/>
                    <a:pt x="8210" y="887"/>
                    <a:pt x="7777" y="1438"/>
                  </a:cubicBezTo>
                  <a:cubicBezTo>
                    <a:pt x="7701" y="1544"/>
                    <a:pt x="7625" y="1641"/>
                    <a:pt x="7538" y="1738"/>
                  </a:cubicBezTo>
                  <a:cubicBezTo>
                    <a:pt x="7246" y="2105"/>
                    <a:pt x="6910" y="2396"/>
                    <a:pt x="6574" y="2579"/>
                  </a:cubicBezTo>
                  <a:cubicBezTo>
                    <a:pt x="6151" y="2812"/>
                    <a:pt x="5728" y="2879"/>
                    <a:pt x="5327" y="2792"/>
                  </a:cubicBezTo>
                  <a:cubicBezTo>
                    <a:pt x="5230" y="2773"/>
                    <a:pt x="5143" y="2744"/>
                    <a:pt x="5056" y="2715"/>
                  </a:cubicBezTo>
                  <a:cubicBezTo>
                    <a:pt x="4926" y="2676"/>
                    <a:pt x="4796" y="2637"/>
                    <a:pt x="4666" y="2628"/>
                  </a:cubicBezTo>
                  <a:cubicBezTo>
                    <a:pt x="4341" y="2589"/>
                    <a:pt x="3994" y="2705"/>
                    <a:pt x="3647" y="2966"/>
                  </a:cubicBezTo>
                  <a:cubicBezTo>
                    <a:pt x="3344" y="3208"/>
                    <a:pt x="3105" y="3460"/>
                    <a:pt x="2921" y="3750"/>
                  </a:cubicBezTo>
                  <a:cubicBezTo>
                    <a:pt x="2748" y="4030"/>
                    <a:pt x="2618" y="4340"/>
                    <a:pt x="2531" y="4707"/>
                  </a:cubicBezTo>
                  <a:cubicBezTo>
                    <a:pt x="2509" y="4785"/>
                    <a:pt x="2499" y="4862"/>
                    <a:pt x="2488" y="4940"/>
                  </a:cubicBezTo>
                  <a:cubicBezTo>
                    <a:pt x="2477" y="4969"/>
                    <a:pt x="2477" y="5007"/>
                    <a:pt x="2466" y="5046"/>
                  </a:cubicBezTo>
                  <a:cubicBezTo>
                    <a:pt x="2401" y="5414"/>
                    <a:pt x="2466" y="6013"/>
                    <a:pt x="2542" y="6642"/>
                  </a:cubicBezTo>
                  <a:cubicBezTo>
                    <a:pt x="2585" y="6990"/>
                    <a:pt x="2629" y="7348"/>
                    <a:pt x="2618" y="7667"/>
                  </a:cubicBezTo>
                  <a:cubicBezTo>
                    <a:pt x="2596" y="8025"/>
                    <a:pt x="2520" y="8277"/>
                    <a:pt x="2369" y="8451"/>
                  </a:cubicBezTo>
                  <a:cubicBezTo>
                    <a:pt x="2238" y="8596"/>
                    <a:pt x="2022" y="8673"/>
                    <a:pt x="1794" y="8770"/>
                  </a:cubicBezTo>
                  <a:cubicBezTo>
                    <a:pt x="1599" y="8848"/>
                    <a:pt x="1393" y="8925"/>
                    <a:pt x="1252" y="9051"/>
                  </a:cubicBezTo>
                  <a:cubicBezTo>
                    <a:pt x="862" y="9370"/>
                    <a:pt x="559" y="9766"/>
                    <a:pt x="363" y="10192"/>
                  </a:cubicBezTo>
                  <a:cubicBezTo>
                    <a:pt x="60" y="10879"/>
                    <a:pt x="17" y="11643"/>
                    <a:pt x="6" y="12369"/>
                  </a:cubicBezTo>
                  <a:cubicBezTo>
                    <a:pt x="6" y="12707"/>
                    <a:pt x="6" y="13065"/>
                    <a:pt x="38" y="13442"/>
                  </a:cubicBezTo>
                  <a:cubicBezTo>
                    <a:pt x="71" y="13829"/>
                    <a:pt x="147" y="14177"/>
                    <a:pt x="266" y="14497"/>
                  </a:cubicBezTo>
                  <a:cubicBezTo>
                    <a:pt x="374" y="14796"/>
                    <a:pt x="526" y="15096"/>
                    <a:pt x="721" y="15387"/>
                  </a:cubicBezTo>
                  <a:cubicBezTo>
                    <a:pt x="1111" y="15957"/>
                    <a:pt x="1664" y="16489"/>
                    <a:pt x="2369" y="16954"/>
                  </a:cubicBezTo>
                  <a:cubicBezTo>
                    <a:pt x="2683" y="17166"/>
                    <a:pt x="3030" y="17370"/>
                    <a:pt x="3398" y="17553"/>
                  </a:cubicBezTo>
                  <a:cubicBezTo>
                    <a:pt x="3745" y="17727"/>
                    <a:pt x="4113" y="17882"/>
                    <a:pt x="4493" y="18018"/>
                  </a:cubicBezTo>
                  <a:cubicBezTo>
                    <a:pt x="4634" y="18066"/>
                    <a:pt x="4775" y="18114"/>
                    <a:pt x="4905" y="18163"/>
                  </a:cubicBezTo>
                  <a:cubicBezTo>
                    <a:pt x="5230" y="18269"/>
                    <a:pt x="5566" y="18385"/>
                    <a:pt x="5869" y="18530"/>
                  </a:cubicBezTo>
                  <a:cubicBezTo>
                    <a:pt x="6660" y="18888"/>
                    <a:pt x="7256" y="19420"/>
                    <a:pt x="7842" y="19943"/>
                  </a:cubicBezTo>
                  <a:cubicBezTo>
                    <a:pt x="7972" y="20049"/>
                    <a:pt x="8102" y="20165"/>
                    <a:pt x="8221" y="20271"/>
                  </a:cubicBezTo>
                  <a:cubicBezTo>
                    <a:pt x="8655" y="20649"/>
                    <a:pt x="9034" y="20910"/>
                    <a:pt x="9413" y="21113"/>
                  </a:cubicBezTo>
                  <a:cubicBezTo>
                    <a:pt x="9641" y="21239"/>
                    <a:pt x="9879" y="21336"/>
                    <a:pt x="10107" y="21413"/>
                  </a:cubicBezTo>
                  <a:cubicBezTo>
                    <a:pt x="10356" y="21490"/>
                    <a:pt x="10616" y="21539"/>
                    <a:pt x="10865" y="21558"/>
                  </a:cubicBezTo>
                  <a:cubicBezTo>
                    <a:pt x="11223" y="21587"/>
                    <a:pt x="11592" y="21529"/>
                    <a:pt x="11982" y="21384"/>
                  </a:cubicBezTo>
                  <a:cubicBezTo>
                    <a:pt x="12285" y="21277"/>
                    <a:pt x="12600" y="21113"/>
                    <a:pt x="12957" y="20871"/>
                  </a:cubicBezTo>
                  <a:cubicBezTo>
                    <a:pt x="13109" y="20774"/>
                    <a:pt x="13271" y="20668"/>
                    <a:pt x="13434" y="20552"/>
                  </a:cubicBezTo>
                  <a:cubicBezTo>
                    <a:pt x="13954" y="20165"/>
                    <a:pt x="14464" y="19739"/>
                    <a:pt x="14962" y="19333"/>
                  </a:cubicBezTo>
                  <a:cubicBezTo>
                    <a:pt x="15515" y="18869"/>
                    <a:pt x="16078" y="18395"/>
                    <a:pt x="16685" y="17969"/>
                  </a:cubicBezTo>
                  <a:cubicBezTo>
                    <a:pt x="17043" y="17727"/>
                    <a:pt x="17422" y="17486"/>
                    <a:pt x="17780" y="17263"/>
                  </a:cubicBezTo>
                  <a:cubicBezTo>
                    <a:pt x="18528" y="16789"/>
                    <a:pt x="19297" y="16305"/>
                    <a:pt x="19926" y="15706"/>
                  </a:cubicBezTo>
                  <a:cubicBezTo>
                    <a:pt x="20262" y="15387"/>
                    <a:pt x="20544" y="15029"/>
                    <a:pt x="20782" y="14642"/>
                  </a:cubicBezTo>
                  <a:cubicBezTo>
                    <a:pt x="21031" y="14255"/>
                    <a:pt x="21216" y="13849"/>
                    <a:pt x="21335" y="13423"/>
                  </a:cubicBezTo>
                  <a:cubicBezTo>
                    <a:pt x="21595" y="12523"/>
                    <a:pt x="21562" y="11614"/>
                    <a:pt x="21248" y="10792"/>
                  </a:cubicBezTo>
                  <a:cubicBezTo>
                    <a:pt x="21031" y="10231"/>
                    <a:pt x="20695" y="9718"/>
                    <a:pt x="20370" y="9215"/>
                  </a:cubicBezTo>
                  <a:cubicBezTo>
                    <a:pt x="20273" y="9060"/>
                    <a:pt x="20175" y="8915"/>
                    <a:pt x="20078" y="8760"/>
                  </a:cubicBezTo>
                  <a:cubicBezTo>
                    <a:pt x="19503" y="7842"/>
                    <a:pt x="19091" y="6913"/>
                    <a:pt x="18842" y="6023"/>
                  </a:cubicBezTo>
                  <a:cubicBezTo>
                    <a:pt x="18788" y="5801"/>
                    <a:pt x="18734" y="5578"/>
                    <a:pt x="18680" y="5346"/>
                  </a:cubicBezTo>
                  <a:cubicBezTo>
                    <a:pt x="18658" y="5298"/>
                    <a:pt x="18658" y="5298"/>
                    <a:pt x="18658" y="5298"/>
                  </a:cubicBezTo>
                  <a:cubicBezTo>
                    <a:pt x="18452" y="4379"/>
                    <a:pt x="18224" y="3440"/>
                    <a:pt x="17477" y="2821"/>
                  </a:cubicBezTo>
                  <a:cubicBezTo>
                    <a:pt x="17151" y="2541"/>
                    <a:pt x="16750" y="2357"/>
                    <a:pt x="16274" y="2270"/>
                  </a:cubicBezTo>
                  <a:cubicBezTo>
                    <a:pt x="16068" y="2231"/>
                    <a:pt x="15840" y="2212"/>
                    <a:pt x="15612" y="2212"/>
                  </a:cubicBezTo>
                  <a:cubicBezTo>
                    <a:pt x="15396" y="2212"/>
                    <a:pt x="15179" y="2231"/>
                    <a:pt x="14962" y="2260"/>
                  </a:cubicBezTo>
                  <a:close/>
                </a:path>
              </a:pathLst>
            </a:custGeom>
            <a:solidFill>
              <a:srgbClr val="BFBFBF">
                <a:alpha val="7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9061" name="Freeform 43"/>
            <p:cNvSpPr/>
            <p:nvPr/>
          </p:nvSpPr>
          <p:spPr>
            <a:xfrm flipH="1">
              <a:off x="742228" y="692366"/>
              <a:ext cx="3275315" cy="372881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97" h="21568" fill="norm" stroke="1" extrusionOk="0">
                  <a:moveTo>
                    <a:pt x="10791" y="21559"/>
                  </a:moveTo>
                  <a:cubicBezTo>
                    <a:pt x="10537" y="21540"/>
                    <a:pt x="10282" y="21484"/>
                    <a:pt x="10038" y="21400"/>
                  </a:cubicBezTo>
                  <a:cubicBezTo>
                    <a:pt x="9816" y="21326"/>
                    <a:pt x="9583" y="21223"/>
                    <a:pt x="9350" y="21083"/>
                  </a:cubicBezTo>
                  <a:cubicBezTo>
                    <a:pt x="8979" y="20868"/>
                    <a:pt x="8608" y="20588"/>
                    <a:pt x="8184" y="20196"/>
                  </a:cubicBezTo>
                  <a:cubicBezTo>
                    <a:pt x="8067" y="20093"/>
                    <a:pt x="7951" y="19971"/>
                    <a:pt x="7834" y="19859"/>
                  </a:cubicBezTo>
                  <a:cubicBezTo>
                    <a:pt x="7262" y="19318"/>
                    <a:pt x="6668" y="18757"/>
                    <a:pt x="5894" y="18384"/>
                  </a:cubicBezTo>
                  <a:cubicBezTo>
                    <a:pt x="5566" y="18234"/>
                    <a:pt x="5216" y="18113"/>
                    <a:pt x="4888" y="18001"/>
                  </a:cubicBezTo>
                  <a:cubicBezTo>
                    <a:pt x="4771" y="17964"/>
                    <a:pt x="4644" y="17926"/>
                    <a:pt x="4527" y="17889"/>
                  </a:cubicBezTo>
                  <a:cubicBezTo>
                    <a:pt x="4146" y="17749"/>
                    <a:pt x="3764" y="17599"/>
                    <a:pt x="3414" y="17431"/>
                  </a:cubicBezTo>
                  <a:cubicBezTo>
                    <a:pt x="3043" y="17254"/>
                    <a:pt x="2694" y="17058"/>
                    <a:pt x="2365" y="16843"/>
                  </a:cubicBezTo>
                  <a:cubicBezTo>
                    <a:pt x="1655" y="16385"/>
                    <a:pt x="1104" y="15862"/>
                    <a:pt x="701" y="15293"/>
                  </a:cubicBezTo>
                  <a:cubicBezTo>
                    <a:pt x="510" y="15003"/>
                    <a:pt x="351" y="14705"/>
                    <a:pt x="245" y="14406"/>
                  </a:cubicBezTo>
                  <a:cubicBezTo>
                    <a:pt x="139" y="14088"/>
                    <a:pt x="65" y="13743"/>
                    <a:pt x="23" y="13350"/>
                  </a:cubicBezTo>
                  <a:cubicBezTo>
                    <a:pt x="-9" y="12996"/>
                    <a:pt x="2" y="12631"/>
                    <a:pt x="2" y="12286"/>
                  </a:cubicBezTo>
                  <a:cubicBezTo>
                    <a:pt x="12" y="11950"/>
                    <a:pt x="23" y="11567"/>
                    <a:pt x="76" y="11184"/>
                  </a:cubicBezTo>
                  <a:cubicBezTo>
                    <a:pt x="139" y="10773"/>
                    <a:pt x="224" y="10427"/>
                    <a:pt x="373" y="10129"/>
                  </a:cubicBezTo>
                  <a:cubicBezTo>
                    <a:pt x="563" y="9699"/>
                    <a:pt x="871" y="9298"/>
                    <a:pt x="1263" y="8980"/>
                  </a:cubicBezTo>
                  <a:cubicBezTo>
                    <a:pt x="1411" y="8868"/>
                    <a:pt x="1623" y="8784"/>
                    <a:pt x="1825" y="8709"/>
                  </a:cubicBezTo>
                  <a:cubicBezTo>
                    <a:pt x="2058" y="8625"/>
                    <a:pt x="2280" y="8541"/>
                    <a:pt x="2397" y="8401"/>
                  </a:cubicBezTo>
                  <a:cubicBezTo>
                    <a:pt x="2556" y="8242"/>
                    <a:pt x="2630" y="7990"/>
                    <a:pt x="2641" y="7654"/>
                  </a:cubicBezTo>
                  <a:cubicBezTo>
                    <a:pt x="2651" y="7355"/>
                    <a:pt x="2619" y="7038"/>
                    <a:pt x="2556" y="6636"/>
                  </a:cubicBezTo>
                  <a:cubicBezTo>
                    <a:pt x="2556" y="6580"/>
                    <a:pt x="2556" y="6580"/>
                    <a:pt x="2556" y="6580"/>
                  </a:cubicBezTo>
                  <a:cubicBezTo>
                    <a:pt x="2471" y="6010"/>
                    <a:pt x="2376" y="5422"/>
                    <a:pt x="2429" y="5076"/>
                  </a:cubicBezTo>
                  <a:cubicBezTo>
                    <a:pt x="2429" y="5039"/>
                    <a:pt x="2429" y="5011"/>
                    <a:pt x="2439" y="4974"/>
                  </a:cubicBezTo>
                  <a:cubicBezTo>
                    <a:pt x="2439" y="4899"/>
                    <a:pt x="2450" y="4815"/>
                    <a:pt x="2471" y="4740"/>
                  </a:cubicBezTo>
                  <a:cubicBezTo>
                    <a:pt x="2535" y="4367"/>
                    <a:pt x="2651" y="4049"/>
                    <a:pt x="2810" y="3760"/>
                  </a:cubicBezTo>
                  <a:cubicBezTo>
                    <a:pt x="2980" y="3452"/>
                    <a:pt x="3213" y="3190"/>
                    <a:pt x="3499" y="2957"/>
                  </a:cubicBezTo>
                  <a:cubicBezTo>
                    <a:pt x="3658" y="2835"/>
                    <a:pt x="3807" y="2742"/>
                    <a:pt x="3965" y="2676"/>
                  </a:cubicBezTo>
                  <a:cubicBezTo>
                    <a:pt x="4156" y="2611"/>
                    <a:pt x="4336" y="2583"/>
                    <a:pt x="4527" y="2602"/>
                  </a:cubicBezTo>
                  <a:cubicBezTo>
                    <a:pt x="4654" y="2620"/>
                    <a:pt x="4792" y="2667"/>
                    <a:pt x="4919" y="2705"/>
                  </a:cubicBezTo>
                  <a:cubicBezTo>
                    <a:pt x="5015" y="2733"/>
                    <a:pt x="5100" y="2761"/>
                    <a:pt x="5184" y="2779"/>
                  </a:cubicBezTo>
                  <a:cubicBezTo>
                    <a:pt x="5608" y="2873"/>
                    <a:pt x="6022" y="2807"/>
                    <a:pt x="6446" y="2574"/>
                  </a:cubicBezTo>
                  <a:cubicBezTo>
                    <a:pt x="6880" y="2340"/>
                    <a:pt x="7209" y="1995"/>
                    <a:pt x="7421" y="1733"/>
                  </a:cubicBezTo>
                  <a:cubicBezTo>
                    <a:pt x="7495" y="1640"/>
                    <a:pt x="7580" y="1537"/>
                    <a:pt x="7654" y="1434"/>
                  </a:cubicBezTo>
                  <a:cubicBezTo>
                    <a:pt x="8088" y="874"/>
                    <a:pt x="8533" y="295"/>
                    <a:pt x="9254" y="80"/>
                  </a:cubicBezTo>
                  <a:cubicBezTo>
                    <a:pt x="9466" y="15"/>
                    <a:pt x="9699" y="-13"/>
                    <a:pt x="9943" y="6"/>
                  </a:cubicBezTo>
                  <a:cubicBezTo>
                    <a:pt x="10176" y="15"/>
                    <a:pt x="10409" y="71"/>
                    <a:pt x="10632" y="155"/>
                  </a:cubicBezTo>
                  <a:cubicBezTo>
                    <a:pt x="11088" y="323"/>
                    <a:pt x="11469" y="622"/>
                    <a:pt x="11671" y="968"/>
                  </a:cubicBezTo>
                  <a:cubicBezTo>
                    <a:pt x="11766" y="1117"/>
                    <a:pt x="11840" y="1294"/>
                    <a:pt x="11904" y="1453"/>
                  </a:cubicBezTo>
                  <a:cubicBezTo>
                    <a:pt x="12020" y="1771"/>
                    <a:pt x="12148" y="2098"/>
                    <a:pt x="12466" y="2331"/>
                  </a:cubicBezTo>
                  <a:cubicBezTo>
                    <a:pt x="12625" y="2443"/>
                    <a:pt x="12815" y="2527"/>
                    <a:pt x="13038" y="2574"/>
                  </a:cubicBezTo>
                  <a:cubicBezTo>
                    <a:pt x="13229" y="2611"/>
                    <a:pt x="13451" y="2620"/>
                    <a:pt x="13663" y="2602"/>
                  </a:cubicBezTo>
                  <a:cubicBezTo>
                    <a:pt x="13769" y="2592"/>
                    <a:pt x="13886" y="2574"/>
                    <a:pt x="14013" y="2555"/>
                  </a:cubicBezTo>
                  <a:cubicBezTo>
                    <a:pt x="14151" y="2527"/>
                    <a:pt x="14289" y="2490"/>
                    <a:pt x="14426" y="2462"/>
                  </a:cubicBezTo>
                  <a:cubicBezTo>
                    <a:pt x="14564" y="2424"/>
                    <a:pt x="14702" y="2396"/>
                    <a:pt x="14850" y="2368"/>
                  </a:cubicBezTo>
                  <a:cubicBezTo>
                    <a:pt x="15295" y="2284"/>
                    <a:pt x="15762" y="2284"/>
                    <a:pt x="16175" y="2359"/>
                  </a:cubicBezTo>
                  <a:cubicBezTo>
                    <a:pt x="16652" y="2434"/>
                    <a:pt x="17065" y="2611"/>
                    <a:pt x="17405" y="2882"/>
                  </a:cubicBezTo>
                  <a:cubicBezTo>
                    <a:pt x="18178" y="3508"/>
                    <a:pt x="18390" y="4451"/>
                    <a:pt x="18602" y="5366"/>
                  </a:cubicBezTo>
                  <a:cubicBezTo>
                    <a:pt x="18613" y="5385"/>
                    <a:pt x="18613" y="5385"/>
                    <a:pt x="18613" y="5385"/>
                  </a:cubicBezTo>
                  <a:cubicBezTo>
                    <a:pt x="18666" y="5609"/>
                    <a:pt x="18719" y="5833"/>
                    <a:pt x="18772" y="6057"/>
                  </a:cubicBezTo>
                  <a:cubicBezTo>
                    <a:pt x="19016" y="6954"/>
                    <a:pt x="19429" y="7869"/>
                    <a:pt x="20001" y="8775"/>
                  </a:cubicBezTo>
                  <a:cubicBezTo>
                    <a:pt x="20107" y="8933"/>
                    <a:pt x="20224" y="9101"/>
                    <a:pt x="20330" y="9269"/>
                  </a:cubicBezTo>
                  <a:cubicBezTo>
                    <a:pt x="20658" y="9746"/>
                    <a:pt x="20987" y="10241"/>
                    <a:pt x="21209" y="10773"/>
                  </a:cubicBezTo>
                  <a:cubicBezTo>
                    <a:pt x="21538" y="11595"/>
                    <a:pt x="21591" y="12501"/>
                    <a:pt x="21337" y="13397"/>
                  </a:cubicBezTo>
                  <a:cubicBezTo>
                    <a:pt x="21209" y="13827"/>
                    <a:pt x="21029" y="14238"/>
                    <a:pt x="20786" y="14620"/>
                  </a:cubicBezTo>
                  <a:cubicBezTo>
                    <a:pt x="20552" y="15013"/>
                    <a:pt x="20266" y="15368"/>
                    <a:pt x="19927" y="15676"/>
                  </a:cubicBezTo>
                  <a:cubicBezTo>
                    <a:pt x="19302" y="16273"/>
                    <a:pt x="18528" y="16750"/>
                    <a:pt x="17786" y="17217"/>
                  </a:cubicBezTo>
                  <a:cubicBezTo>
                    <a:pt x="17415" y="17441"/>
                    <a:pt x="17023" y="17683"/>
                    <a:pt x="16663" y="17936"/>
                  </a:cubicBezTo>
                  <a:cubicBezTo>
                    <a:pt x="16037" y="18365"/>
                    <a:pt x="15454" y="18860"/>
                    <a:pt x="14882" y="19336"/>
                  </a:cubicBezTo>
                  <a:cubicBezTo>
                    <a:pt x="14405" y="19738"/>
                    <a:pt x="13896" y="20158"/>
                    <a:pt x="13377" y="20532"/>
                  </a:cubicBezTo>
                  <a:cubicBezTo>
                    <a:pt x="13218" y="20653"/>
                    <a:pt x="13059" y="20765"/>
                    <a:pt x="12911" y="20868"/>
                  </a:cubicBezTo>
                  <a:cubicBezTo>
                    <a:pt x="12540" y="21101"/>
                    <a:pt x="12232" y="21269"/>
                    <a:pt x="11914" y="21382"/>
                  </a:cubicBezTo>
                  <a:cubicBezTo>
                    <a:pt x="11596" y="21503"/>
                    <a:pt x="11279" y="21568"/>
                    <a:pt x="10971" y="21568"/>
                  </a:cubicBezTo>
                  <a:cubicBezTo>
                    <a:pt x="10908" y="21568"/>
                    <a:pt x="10844" y="21559"/>
                    <a:pt x="10791" y="21559"/>
                  </a:cubicBezTo>
                  <a:close/>
                  <a:moveTo>
                    <a:pt x="14850" y="2368"/>
                  </a:moveTo>
                  <a:cubicBezTo>
                    <a:pt x="14702" y="2396"/>
                    <a:pt x="14564" y="2434"/>
                    <a:pt x="14426" y="2462"/>
                  </a:cubicBezTo>
                  <a:cubicBezTo>
                    <a:pt x="14289" y="2499"/>
                    <a:pt x="14151" y="2527"/>
                    <a:pt x="14013" y="2555"/>
                  </a:cubicBezTo>
                  <a:cubicBezTo>
                    <a:pt x="13886" y="2574"/>
                    <a:pt x="13780" y="2592"/>
                    <a:pt x="13663" y="2602"/>
                  </a:cubicBezTo>
                  <a:cubicBezTo>
                    <a:pt x="13451" y="2620"/>
                    <a:pt x="13229" y="2611"/>
                    <a:pt x="13038" y="2574"/>
                  </a:cubicBezTo>
                  <a:cubicBezTo>
                    <a:pt x="12815" y="2527"/>
                    <a:pt x="12625" y="2452"/>
                    <a:pt x="12466" y="2331"/>
                  </a:cubicBezTo>
                  <a:cubicBezTo>
                    <a:pt x="12148" y="2098"/>
                    <a:pt x="12020" y="1771"/>
                    <a:pt x="11893" y="1462"/>
                  </a:cubicBezTo>
                  <a:cubicBezTo>
                    <a:pt x="11830" y="1294"/>
                    <a:pt x="11766" y="1126"/>
                    <a:pt x="11671" y="968"/>
                  </a:cubicBezTo>
                  <a:cubicBezTo>
                    <a:pt x="11469" y="622"/>
                    <a:pt x="11088" y="323"/>
                    <a:pt x="10632" y="155"/>
                  </a:cubicBezTo>
                  <a:cubicBezTo>
                    <a:pt x="10409" y="71"/>
                    <a:pt x="10176" y="24"/>
                    <a:pt x="9943" y="6"/>
                  </a:cubicBezTo>
                  <a:cubicBezTo>
                    <a:pt x="9699" y="-4"/>
                    <a:pt x="9466" y="15"/>
                    <a:pt x="9254" y="80"/>
                  </a:cubicBezTo>
                  <a:cubicBezTo>
                    <a:pt x="8533" y="305"/>
                    <a:pt x="8088" y="874"/>
                    <a:pt x="7654" y="1434"/>
                  </a:cubicBezTo>
                  <a:cubicBezTo>
                    <a:pt x="7580" y="1537"/>
                    <a:pt x="7505" y="1640"/>
                    <a:pt x="7421" y="1743"/>
                  </a:cubicBezTo>
                  <a:cubicBezTo>
                    <a:pt x="7050" y="2200"/>
                    <a:pt x="6689" y="2452"/>
                    <a:pt x="6446" y="2574"/>
                  </a:cubicBezTo>
                  <a:cubicBezTo>
                    <a:pt x="6032" y="2807"/>
                    <a:pt x="5608" y="2882"/>
                    <a:pt x="5184" y="2779"/>
                  </a:cubicBezTo>
                  <a:cubicBezTo>
                    <a:pt x="5100" y="2761"/>
                    <a:pt x="5004" y="2733"/>
                    <a:pt x="4919" y="2705"/>
                  </a:cubicBezTo>
                  <a:cubicBezTo>
                    <a:pt x="4792" y="2667"/>
                    <a:pt x="4654" y="2620"/>
                    <a:pt x="4517" y="2611"/>
                  </a:cubicBezTo>
                  <a:cubicBezTo>
                    <a:pt x="4336" y="2583"/>
                    <a:pt x="4156" y="2611"/>
                    <a:pt x="3965" y="2686"/>
                  </a:cubicBezTo>
                  <a:cubicBezTo>
                    <a:pt x="3817" y="2742"/>
                    <a:pt x="3658" y="2835"/>
                    <a:pt x="3510" y="2957"/>
                  </a:cubicBezTo>
                  <a:cubicBezTo>
                    <a:pt x="3213" y="3190"/>
                    <a:pt x="2990" y="3452"/>
                    <a:pt x="2810" y="3760"/>
                  </a:cubicBezTo>
                  <a:cubicBezTo>
                    <a:pt x="2651" y="4049"/>
                    <a:pt x="2535" y="4367"/>
                    <a:pt x="2471" y="4740"/>
                  </a:cubicBezTo>
                  <a:cubicBezTo>
                    <a:pt x="2460" y="4815"/>
                    <a:pt x="2450" y="4899"/>
                    <a:pt x="2439" y="4974"/>
                  </a:cubicBezTo>
                  <a:cubicBezTo>
                    <a:pt x="2439" y="5011"/>
                    <a:pt x="2429" y="5039"/>
                    <a:pt x="2429" y="5076"/>
                  </a:cubicBezTo>
                  <a:cubicBezTo>
                    <a:pt x="2386" y="5422"/>
                    <a:pt x="2471" y="6010"/>
                    <a:pt x="2556" y="6580"/>
                  </a:cubicBezTo>
                  <a:cubicBezTo>
                    <a:pt x="2566" y="6636"/>
                    <a:pt x="2566" y="6636"/>
                    <a:pt x="2566" y="6636"/>
                  </a:cubicBezTo>
                  <a:cubicBezTo>
                    <a:pt x="2619" y="7038"/>
                    <a:pt x="2662" y="7355"/>
                    <a:pt x="2651" y="7654"/>
                  </a:cubicBezTo>
                  <a:cubicBezTo>
                    <a:pt x="2630" y="7999"/>
                    <a:pt x="2556" y="8242"/>
                    <a:pt x="2407" y="8410"/>
                  </a:cubicBezTo>
                  <a:cubicBezTo>
                    <a:pt x="2280" y="8541"/>
                    <a:pt x="2058" y="8625"/>
                    <a:pt x="1825" y="8709"/>
                  </a:cubicBezTo>
                  <a:cubicBezTo>
                    <a:pt x="1623" y="8793"/>
                    <a:pt x="1411" y="8868"/>
                    <a:pt x="1263" y="8989"/>
                  </a:cubicBezTo>
                  <a:cubicBezTo>
                    <a:pt x="871" y="9307"/>
                    <a:pt x="563" y="9699"/>
                    <a:pt x="373" y="10129"/>
                  </a:cubicBezTo>
                  <a:cubicBezTo>
                    <a:pt x="65" y="10792"/>
                    <a:pt x="23" y="11529"/>
                    <a:pt x="12" y="12286"/>
                  </a:cubicBezTo>
                  <a:cubicBezTo>
                    <a:pt x="2" y="12631"/>
                    <a:pt x="2" y="12996"/>
                    <a:pt x="33" y="13350"/>
                  </a:cubicBezTo>
                  <a:cubicBezTo>
                    <a:pt x="65" y="13743"/>
                    <a:pt x="139" y="14088"/>
                    <a:pt x="256" y="14406"/>
                  </a:cubicBezTo>
                  <a:cubicBezTo>
                    <a:pt x="362" y="14705"/>
                    <a:pt x="510" y="15003"/>
                    <a:pt x="712" y="15283"/>
                  </a:cubicBezTo>
                  <a:cubicBezTo>
                    <a:pt x="1104" y="15853"/>
                    <a:pt x="1666" y="16376"/>
                    <a:pt x="2376" y="16843"/>
                  </a:cubicBezTo>
                  <a:cubicBezTo>
                    <a:pt x="2694" y="17048"/>
                    <a:pt x="3043" y="17245"/>
                    <a:pt x="3414" y="17431"/>
                  </a:cubicBezTo>
                  <a:cubicBezTo>
                    <a:pt x="3775" y="17599"/>
                    <a:pt x="4146" y="17749"/>
                    <a:pt x="4527" y="17880"/>
                  </a:cubicBezTo>
                  <a:cubicBezTo>
                    <a:pt x="4644" y="17926"/>
                    <a:pt x="4771" y="17964"/>
                    <a:pt x="4888" y="18001"/>
                  </a:cubicBezTo>
                  <a:cubicBezTo>
                    <a:pt x="5227" y="18113"/>
                    <a:pt x="5566" y="18234"/>
                    <a:pt x="5894" y="18384"/>
                  </a:cubicBezTo>
                  <a:cubicBezTo>
                    <a:pt x="6679" y="18757"/>
                    <a:pt x="7262" y="19318"/>
                    <a:pt x="7834" y="19859"/>
                  </a:cubicBezTo>
                  <a:cubicBezTo>
                    <a:pt x="7951" y="19971"/>
                    <a:pt x="8067" y="20083"/>
                    <a:pt x="8194" y="20196"/>
                  </a:cubicBezTo>
                  <a:cubicBezTo>
                    <a:pt x="8608" y="20588"/>
                    <a:pt x="8979" y="20868"/>
                    <a:pt x="9360" y="21083"/>
                  </a:cubicBezTo>
                  <a:cubicBezTo>
                    <a:pt x="9583" y="21213"/>
                    <a:pt x="9816" y="21316"/>
                    <a:pt x="10038" y="21400"/>
                  </a:cubicBezTo>
                  <a:cubicBezTo>
                    <a:pt x="10282" y="21484"/>
                    <a:pt x="10537" y="21531"/>
                    <a:pt x="10791" y="21550"/>
                  </a:cubicBezTo>
                  <a:cubicBezTo>
                    <a:pt x="11151" y="21587"/>
                    <a:pt x="11522" y="21522"/>
                    <a:pt x="11914" y="21382"/>
                  </a:cubicBezTo>
                  <a:cubicBezTo>
                    <a:pt x="12232" y="21269"/>
                    <a:pt x="12540" y="21101"/>
                    <a:pt x="12911" y="20859"/>
                  </a:cubicBezTo>
                  <a:cubicBezTo>
                    <a:pt x="13059" y="20756"/>
                    <a:pt x="13218" y="20653"/>
                    <a:pt x="13377" y="20532"/>
                  </a:cubicBezTo>
                  <a:cubicBezTo>
                    <a:pt x="13896" y="20158"/>
                    <a:pt x="14395" y="19738"/>
                    <a:pt x="14882" y="19336"/>
                  </a:cubicBezTo>
                  <a:cubicBezTo>
                    <a:pt x="15454" y="18860"/>
                    <a:pt x="16037" y="18365"/>
                    <a:pt x="16663" y="17936"/>
                  </a:cubicBezTo>
                  <a:cubicBezTo>
                    <a:pt x="17023" y="17683"/>
                    <a:pt x="17415" y="17441"/>
                    <a:pt x="17786" y="17207"/>
                  </a:cubicBezTo>
                  <a:cubicBezTo>
                    <a:pt x="18528" y="16750"/>
                    <a:pt x="19302" y="16273"/>
                    <a:pt x="19927" y="15676"/>
                  </a:cubicBezTo>
                  <a:cubicBezTo>
                    <a:pt x="20256" y="15358"/>
                    <a:pt x="20552" y="15003"/>
                    <a:pt x="20786" y="14620"/>
                  </a:cubicBezTo>
                  <a:cubicBezTo>
                    <a:pt x="21029" y="14238"/>
                    <a:pt x="21209" y="13827"/>
                    <a:pt x="21326" y="13397"/>
                  </a:cubicBezTo>
                  <a:cubicBezTo>
                    <a:pt x="21580" y="12501"/>
                    <a:pt x="21538" y="11595"/>
                    <a:pt x="21199" y="10773"/>
                  </a:cubicBezTo>
                  <a:cubicBezTo>
                    <a:pt x="20987" y="10241"/>
                    <a:pt x="20648" y="9746"/>
                    <a:pt x="20330" y="9269"/>
                  </a:cubicBezTo>
                  <a:cubicBezTo>
                    <a:pt x="20224" y="9101"/>
                    <a:pt x="20107" y="8943"/>
                    <a:pt x="20001" y="8775"/>
                  </a:cubicBezTo>
                  <a:cubicBezTo>
                    <a:pt x="19429" y="7869"/>
                    <a:pt x="19016" y="6963"/>
                    <a:pt x="18772" y="6057"/>
                  </a:cubicBezTo>
                  <a:cubicBezTo>
                    <a:pt x="18708" y="5833"/>
                    <a:pt x="18655" y="5609"/>
                    <a:pt x="18613" y="5394"/>
                  </a:cubicBezTo>
                  <a:cubicBezTo>
                    <a:pt x="18602" y="5366"/>
                    <a:pt x="18602" y="5366"/>
                    <a:pt x="18602" y="5366"/>
                  </a:cubicBezTo>
                  <a:cubicBezTo>
                    <a:pt x="18390" y="4451"/>
                    <a:pt x="18168" y="3508"/>
                    <a:pt x="17405" y="2882"/>
                  </a:cubicBezTo>
                  <a:cubicBezTo>
                    <a:pt x="17065" y="2620"/>
                    <a:pt x="16652" y="2443"/>
                    <a:pt x="16175" y="2359"/>
                  </a:cubicBezTo>
                  <a:cubicBezTo>
                    <a:pt x="15984" y="2322"/>
                    <a:pt x="15772" y="2303"/>
                    <a:pt x="15571" y="2303"/>
                  </a:cubicBezTo>
                  <a:cubicBezTo>
                    <a:pt x="15327" y="2303"/>
                    <a:pt x="15083" y="2331"/>
                    <a:pt x="14850" y="2368"/>
                  </a:cubicBezTo>
                  <a:close/>
                </a:path>
              </a:pathLst>
            </a:custGeom>
            <a:solidFill>
              <a:srgbClr val="BFBFBF">
                <a:alpha val="7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9062" name="Freeform 44"/>
            <p:cNvSpPr/>
            <p:nvPr/>
          </p:nvSpPr>
          <p:spPr>
            <a:xfrm flipH="1">
              <a:off x="705806" y="622638"/>
              <a:ext cx="3344840" cy="385660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91" h="21570" fill="norm" stroke="1" extrusionOk="0">
                  <a:moveTo>
                    <a:pt x="10724" y="21561"/>
                  </a:moveTo>
                  <a:cubicBezTo>
                    <a:pt x="10475" y="21543"/>
                    <a:pt x="10226" y="21489"/>
                    <a:pt x="9977" y="21398"/>
                  </a:cubicBezTo>
                  <a:cubicBezTo>
                    <a:pt x="9759" y="21317"/>
                    <a:pt x="9531" y="21209"/>
                    <a:pt x="9302" y="21064"/>
                  </a:cubicBezTo>
                  <a:cubicBezTo>
                    <a:pt x="8939" y="20848"/>
                    <a:pt x="8555" y="20541"/>
                    <a:pt x="8161" y="20134"/>
                  </a:cubicBezTo>
                  <a:cubicBezTo>
                    <a:pt x="8047" y="20026"/>
                    <a:pt x="7933" y="19908"/>
                    <a:pt x="7819" y="19800"/>
                  </a:cubicBezTo>
                  <a:cubicBezTo>
                    <a:pt x="7269" y="19231"/>
                    <a:pt x="6688" y="18635"/>
                    <a:pt x="5910" y="18265"/>
                  </a:cubicBezTo>
                  <a:cubicBezTo>
                    <a:pt x="5578" y="18102"/>
                    <a:pt x="5215" y="17985"/>
                    <a:pt x="4872" y="17868"/>
                  </a:cubicBezTo>
                  <a:cubicBezTo>
                    <a:pt x="4769" y="17841"/>
                    <a:pt x="4665" y="17804"/>
                    <a:pt x="4551" y="17768"/>
                  </a:cubicBezTo>
                  <a:cubicBezTo>
                    <a:pt x="4167" y="17633"/>
                    <a:pt x="3793" y="17488"/>
                    <a:pt x="3430" y="17317"/>
                  </a:cubicBezTo>
                  <a:cubicBezTo>
                    <a:pt x="3057" y="17145"/>
                    <a:pt x="2704" y="16956"/>
                    <a:pt x="2372" y="16748"/>
                  </a:cubicBezTo>
                  <a:cubicBezTo>
                    <a:pt x="1656" y="16287"/>
                    <a:pt x="1086" y="15773"/>
                    <a:pt x="691" y="15204"/>
                  </a:cubicBezTo>
                  <a:cubicBezTo>
                    <a:pt x="494" y="14924"/>
                    <a:pt x="339" y="14626"/>
                    <a:pt x="235" y="14328"/>
                  </a:cubicBezTo>
                  <a:cubicBezTo>
                    <a:pt x="-4" y="13651"/>
                    <a:pt x="-14" y="12946"/>
                    <a:pt x="7" y="12215"/>
                  </a:cubicBezTo>
                  <a:cubicBezTo>
                    <a:pt x="17" y="11863"/>
                    <a:pt x="38" y="11492"/>
                    <a:pt x="79" y="11122"/>
                  </a:cubicBezTo>
                  <a:cubicBezTo>
                    <a:pt x="142" y="10716"/>
                    <a:pt x="235" y="10373"/>
                    <a:pt x="370" y="10066"/>
                  </a:cubicBezTo>
                  <a:cubicBezTo>
                    <a:pt x="567" y="9641"/>
                    <a:pt x="878" y="9244"/>
                    <a:pt x="1283" y="8937"/>
                  </a:cubicBezTo>
                  <a:cubicBezTo>
                    <a:pt x="1428" y="8819"/>
                    <a:pt x="1646" y="8738"/>
                    <a:pt x="1853" y="8666"/>
                  </a:cubicBezTo>
                  <a:cubicBezTo>
                    <a:pt x="2092" y="8585"/>
                    <a:pt x="2310" y="8503"/>
                    <a:pt x="2445" y="8368"/>
                  </a:cubicBezTo>
                  <a:cubicBezTo>
                    <a:pt x="2590" y="8214"/>
                    <a:pt x="2663" y="7971"/>
                    <a:pt x="2673" y="7636"/>
                  </a:cubicBezTo>
                  <a:cubicBezTo>
                    <a:pt x="2683" y="7320"/>
                    <a:pt x="2632" y="6959"/>
                    <a:pt x="2580" y="6643"/>
                  </a:cubicBezTo>
                  <a:cubicBezTo>
                    <a:pt x="2559" y="6562"/>
                    <a:pt x="2549" y="6481"/>
                    <a:pt x="2538" y="6408"/>
                  </a:cubicBezTo>
                  <a:cubicBezTo>
                    <a:pt x="2445" y="5894"/>
                    <a:pt x="2362" y="5415"/>
                    <a:pt x="2383" y="5108"/>
                  </a:cubicBezTo>
                  <a:cubicBezTo>
                    <a:pt x="2393" y="5081"/>
                    <a:pt x="2393" y="5054"/>
                    <a:pt x="2393" y="5036"/>
                  </a:cubicBezTo>
                  <a:cubicBezTo>
                    <a:pt x="2393" y="4946"/>
                    <a:pt x="2403" y="4855"/>
                    <a:pt x="2414" y="4774"/>
                  </a:cubicBezTo>
                  <a:cubicBezTo>
                    <a:pt x="2517" y="3988"/>
                    <a:pt x="2829" y="3392"/>
                    <a:pt x="3368" y="2950"/>
                  </a:cubicBezTo>
                  <a:cubicBezTo>
                    <a:pt x="3596" y="2751"/>
                    <a:pt x="3959" y="2534"/>
                    <a:pt x="4385" y="2589"/>
                  </a:cubicBezTo>
                  <a:cubicBezTo>
                    <a:pt x="4530" y="2607"/>
                    <a:pt x="4665" y="2652"/>
                    <a:pt x="4800" y="2697"/>
                  </a:cubicBezTo>
                  <a:cubicBezTo>
                    <a:pt x="4883" y="2724"/>
                    <a:pt x="4976" y="2751"/>
                    <a:pt x="5059" y="2778"/>
                  </a:cubicBezTo>
                  <a:cubicBezTo>
                    <a:pt x="5485" y="2878"/>
                    <a:pt x="5910" y="2805"/>
                    <a:pt x="6335" y="2580"/>
                  </a:cubicBezTo>
                  <a:cubicBezTo>
                    <a:pt x="6771" y="2345"/>
                    <a:pt x="7103" y="1993"/>
                    <a:pt x="7310" y="1731"/>
                  </a:cubicBezTo>
                  <a:cubicBezTo>
                    <a:pt x="7383" y="1641"/>
                    <a:pt x="7466" y="1532"/>
                    <a:pt x="7539" y="1433"/>
                  </a:cubicBezTo>
                  <a:cubicBezTo>
                    <a:pt x="7974" y="873"/>
                    <a:pt x="8421" y="286"/>
                    <a:pt x="9147" y="78"/>
                  </a:cubicBezTo>
                  <a:cubicBezTo>
                    <a:pt x="9365" y="6"/>
                    <a:pt x="9603" y="-12"/>
                    <a:pt x="9842" y="6"/>
                  </a:cubicBezTo>
                  <a:cubicBezTo>
                    <a:pt x="10081" y="24"/>
                    <a:pt x="10319" y="78"/>
                    <a:pt x="10547" y="169"/>
                  </a:cubicBezTo>
                  <a:cubicBezTo>
                    <a:pt x="11004" y="349"/>
                    <a:pt x="11388" y="665"/>
                    <a:pt x="11585" y="1017"/>
                  </a:cubicBezTo>
                  <a:cubicBezTo>
                    <a:pt x="11678" y="1180"/>
                    <a:pt x="11740" y="1361"/>
                    <a:pt x="11803" y="1532"/>
                  </a:cubicBezTo>
                  <a:cubicBezTo>
                    <a:pt x="11855" y="1695"/>
                    <a:pt x="11917" y="1866"/>
                    <a:pt x="12000" y="2020"/>
                  </a:cubicBezTo>
                  <a:cubicBezTo>
                    <a:pt x="12093" y="2191"/>
                    <a:pt x="12207" y="2327"/>
                    <a:pt x="12353" y="2435"/>
                  </a:cubicBezTo>
                  <a:cubicBezTo>
                    <a:pt x="12508" y="2553"/>
                    <a:pt x="12695" y="2643"/>
                    <a:pt x="12923" y="2688"/>
                  </a:cubicBezTo>
                  <a:cubicBezTo>
                    <a:pt x="13120" y="2724"/>
                    <a:pt x="13338" y="2733"/>
                    <a:pt x="13556" y="2715"/>
                  </a:cubicBezTo>
                  <a:cubicBezTo>
                    <a:pt x="13670" y="2706"/>
                    <a:pt x="13774" y="2688"/>
                    <a:pt x="13909" y="2661"/>
                  </a:cubicBezTo>
                  <a:cubicBezTo>
                    <a:pt x="14054" y="2634"/>
                    <a:pt x="14199" y="2598"/>
                    <a:pt x="14334" y="2571"/>
                  </a:cubicBezTo>
                  <a:cubicBezTo>
                    <a:pt x="14469" y="2534"/>
                    <a:pt x="14604" y="2498"/>
                    <a:pt x="14749" y="2471"/>
                  </a:cubicBezTo>
                  <a:cubicBezTo>
                    <a:pt x="15195" y="2381"/>
                    <a:pt x="15662" y="2372"/>
                    <a:pt x="16087" y="2435"/>
                  </a:cubicBezTo>
                  <a:cubicBezTo>
                    <a:pt x="16575" y="2516"/>
                    <a:pt x="17000" y="2688"/>
                    <a:pt x="17332" y="2950"/>
                  </a:cubicBezTo>
                  <a:cubicBezTo>
                    <a:pt x="17530" y="3103"/>
                    <a:pt x="17685" y="3266"/>
                    <a:pt x="17830" y="3465"/>
                  </a:cubicBezTo>
                  <a:cubicBezTo>
                    <a:pt x="17955" y="3645"/>
                    <a:pt x="18069" y="3844"/>
                    <a:pt x="18162" y="4079"/>
                  </a:cubicBezTo>
                  <a:cubicBezTo>
                    <a:pt x="18349" y="4512"/>
                    <a:pt x="18453" y="4982"/>
                    <a:pt x="18557" y="5433"/>
                  </a:cubicBezTo>
                  <a:cubicBezTo>
                    <a:pt x="18557" y="5451"/>
                    <a:pt x="18557" y="5451"/>
                    <a:pt x="18557" y="5451"/>
                  </a:cubicBezTo>
                  <a:cubicBezTo>
                    <a:pt x="18608" y="5668"/>
                    <a:pt x="18660" y="5885"/>
                    <a:pt x="18712" y="6092"/>
                  </a:cubicBezTo>
                  <a:cubicBezTo>
                    <a:pt x="18837" y="6553"/>
                    <a:pt x="19003" y="7013"/>
                    <a:pt x="19210" y="7474"/>
                  </a:cubicBezTo>
                  <a:cubicBezTo>
                    <a:pt x="19418" y="7916"/>
                    <a:pt x="19656" y="8359"/>
                    <a:pt x="19936" y="8783"/>
                  </a:cubicBezTo>
                  <a:cubicBezTo>
                    <a:pt x="20061" y="8964"/>
                    <a:pt x="20185" y="9145"/>
                    <a:pt x="20300" y="9316"/>
                  </a:cubicBezTo>
                  <a:cubicBezTo>
                    <a:pt x="20621" y="9777"/>
                    <a:pt x="20953" y="10255"/>
                    <a:pt x="21171" y="10761"/>
                  </a:cubicBezTo>
                  <a:cubicBezTo>
                    <a:pt x="21534" y="11583"/>
                    <a:pt x="21586" y="12486"/>
                    <a:pt x="21337" y="13389"/>
                  </a:cubicBezTo>
                  <a:cubicBezTo>
                    <a:pt x="21223" y="13813"/>
                    <a:pt x="21047" y="14219"/>
                    <a:pt x="20798" y="14608"/>
                  </a:cubicBezTo>
                  <a:cubicBezTo>
                    <a:pt x="20569" y="14996"/>
                    <a:pt x="20279" y="15348"/>
                    <a:pt x="19936" y="15664"/>
                  </a:cubicBezTo>
                  <a:cubicBezTo>
                    <a:pt x="19314" y="16251"/>
                    <a:pt x="18536" y="16721"/>
                    <a:pt x="17799" y="17181"/>
                  </a:cubicBezTo>
                  <a:cubicBezTo>
                    <a:pt x="17415" y="17416"/>
                    <a:pt x="17021" y="17651"/>
                    <a:pt x="16648" y="17904"/>
                  </a:cubicBezTo>
                  <a:cubicBezTo>
                    <a:pt x="16004" y="18346"/>
                    <a:pt x="15403" y="18852"/>
                    <a:pt x="14822" y="19349"/>
                  </a:cubicBezTo>
                  <a:cubicBezTo>
                    <a:pt x="14345" y="19746"/>
                    <a:pt x="13847" y="20152"/>
                    <a:pt x="13338" y="20531"/>
                  </a:cubicBezTo>
                  <a:cubicBezTo>
                    <a:pt x="13183" y="20649"/>
                    <a:pt x="13017" y="20757"/>
                    <a:pt x="12861" y="20866"/>
                  </a:cubicBezTo>
                  <a:cubicBezTo>
                    <a:pt x="12498" y="21109"/>
                    <a:pt x="12176" y="21272"/>
                    <a:pt x="11865" y="21389"/>
                  </a:cubicBezTo>
                  <a:cubicBezTo>
                    <a:pt x="11543" y="21516"/>
                    <a:pt x="11232" y="21570"/>
                    <a:pt x="10921" y="21570"/>
                  </a:cubicBezTo>
                  <a:cubicBezTo>
                    <a:pt x="10859" y="21570"/>
                    <a:pt x="10786" y="21570"/>
                    <a:pt x="10724" y="21561"/>
                  </a:cubicBezTo>
                  <a:close/>
                  <a:moveTo>
                    <a:pt x="14749" y="2480"/>
                  </a:moveTo>
                  <a:cubicBezTo>
                    <a:pt x="14604" y="2507"/>
                    <a:pt x="14469" y="2534"/>
                    <a:pt x="14334" y="2571"/>
                  </a:cubicBezTo>
                  <a:cubicBezTo>
                    <a:pt x="14199" y="2607"/>
                    <a:pt x="14054" y="2643"/>
                    <a:pt x="13909" y="2670"/>
                  </a:cubicBezTo>
                  <a:cubicBezTo>
                    <a:pt x="13784" y="2688"/>
                    <a:pt x="13670" y="2706"/>
                    <a:pt x="13556" y="2715"/>
                  </a:cubicBezTo>
                  <a:cubicBezTo>
                    <a:pt x="13338" y="2742"/>
                    <a:pt x="13120" y="2724"/>
                    <a:pt x="12923" y="2688"/>
                  </a:cubicBezTo>
                  <a:cubicBezTo>
                    <a:pt x="12695" y="2643"/>
                    <a:pt x="12508" y="2562"/>
                    <a:pt x="12353" y="2444"/>
                  </a:cubicBezTo>
                  <a:cubicBezTo>
                    <a:pt x="12207" y="2336"/>
                    <a:pt x="12093" y="2191"/>
                    <a:pt x="12000" y="2020"/>
                  </a:cubicBezTo>
                  <a:cubicBezTo>
                    <a:pt x="11917" y="1866"/>
                    <a:pt x="11855" y="1695"/>
                    <a:pt x="11792" y="1532"/>
                  </a:cubicBezTo>
                  <a:cubicBezTo>
                    <a:pt x="11730" y="1361"/>
                    <a:pt x="11668" y="1180"/>
                    <a:pt x="11585" y="1017"/>
                  </a:cubicBezTo>
                  <a:cubicBezTo>
                    <a:pt x="11388" y="665"/>
                    <a:pt x="11004" y="358"/>
                    <a:pt x="10547" y="169"/>
                  </a:cubicBezTo>
                  <a:cubicBezTo>
                    <a:pt x="10319" y="78"/>
                    <a:pt x="10081" y="24"/>
                    <a:pt x="9842" y="6"/>
                  </a:cubicBezTo>
                  <a:cubicBezTo>
                    <a:pt x="9603" y="-12"/>
                    <a:pt x="9365" y="15"/>
                    <a:pt x="9147" y="78"/>
                  </a:cubicBezTo>
                  <a:cubicBezTo>
                    <a:pt x="8421" y="286"/>
                    <a:pt x="7974" y="873"/>
                    <a:pt x="7549" y="1433"/>
                  </a:cubicBezTo>
                  <a:cubicBezTo>
                    <a:pt x="7466" y="1532"/>
                    <a:pt x="7393" y="1641"/>
                    <a:pt x="7310" y="1740"/>
                  </a:cubicBezTo>
                  <a:cubicBezTo>
                    <a:pt x="7103" y="1993"/>
                    <a:pt x="6771" y="2345"/>
                    <a:pt x="6335" y="2580"/>
                  </a:cubicBezTo>
                  <a:cubicBezTo>
                    <a:pt x="5910" y="2814"/>
                    <a:pt x="5485" y="2878"/>
                    <a:pt x="5059" y="2778"/>
                  </a:cubicBezTo>
                  <a:cubicBezTo>
                    <a:pt x="4976" y="2760"/>
                    <a:pt x="4883" y="2724"/>
                    <a:pt x="4789" y="2697"/>
                  </a:cubicBezTo>
                  <a:cubicBezTo>
                    <a:pt x="4665" y="2652"/>
                    <a:pt x="4530" y="2616"/>
                    <a:pt x="4385" y="2598"/>
                  </a:cubicBezTo>
                  <a:cubicBezTo>
                    <a:pt x="4343" y="2589"/>
                    <a:pt x="4302" y="2589"/>
                    <a:pt x="4260" y="2589"/>
                  </a:cubicBezTo>
                  <a:cubicBezTo>
                    <a:pt x="3887" y="2589"/>
                    <a:pt x="3576" y="2778"/>
                    <a:pt x="3368" y="2950"/>
                  </a:cubicBezTo>
                  <a:cubicBezTo>
                    <a:pt x="2829" y="3392"/>
                    <a:pt x="2517" y="3988"/>
                    <a:pt x="2414" y="4774"/>
                  </a:cubicBezTo>
                  <a:cubicBezTo>
                    <a:pt x="2403" y="4855"/>
                    <a:pt x="2403" y="4946"/>
                    <a:pt x="2393" y="5036"/>
                  </a:cubicBezTo>
                  <a:cubicBezTo>
                    <a:pt x="2393" y="5054"/>
                    <a:pt x="2393" y="5081"/>
                    <a:pt x="2393" y="5108"/>
                  </a:cubicBezTo>
                  <a:cubicBezTo>
                    <a:pt x="2372" y="5415"/>
                    <a:pt x="2455" y="5894"/>
                    <a:pt x="2538" y="6408"/>
                  </a:cubicBezTo>
                  <a:cubicBezTo>
                    <a:pt x="2549" y="6481"/>
                    <a:pt x="2569" y="6562"/>
                    <a:pt x="2580" y="6643"/>
                  </a:cubicBezTo>
                  <a:cubicBezTo>
                    <a:pt x="2632" y="6959"/>
                    <a:pt x="2683" y="7320"/>
                    <a:pt x="2673" y="7636"/>
                  </a:cubicBezTo>
                  <a:cubicBezTo>
                    <a:pt x="2673" y="7971"/>
                    <a:pt x="2590" y="8214"/>
                    <a:pt x="2445" y="8368"/>
                  </a:cubicBezTo>
                  <a:cubicBezTo>
                    <a:pt x="2320" y="8503"/>
                    <a:pt x="2092" y="8585"/>
                    <a:pt x="1853" y="8666"/>
                  </a:cubicBezTo>
                  <a:cubicBezTo>
                    <a:pt x="1646" y="8738"/>
                    <a:pt x="1428" y="8819"/>
                    <a:pt x="1283" y="8937"/>
                  </a:cubicBezTo>
                  <a:cubicBezTo>
                    <a:pt x="889" y="9253"/>
                    <a:pt x="567" y="9641"/>
                    <a:pt x="380" y="10075"/>
                  </a:cubicBezTo>
                  <a:cubicBezTo>
                    <a:pt x="235" y="10373"/>
                    <a:pt x="142" y="10716"/>
                    <a:pt x="90" y="11122"/>
                  </a:cubicBezTo>
                  <a:cubicBezTo>
                    <a:pt x="38" y="11492"/>
                    <a:pt x="27" y="11863"/>
                    <a:pt x="17" y="12215"/>
                  </a:cubicBezTo>
                  <a:cubicBezTo>
                    <a:pt x="-4" y="12946"/>
                    <a:pt x="-4" y="13651"/>
                    <a:pt x="235" y="14328"/>
                  </a:cubicBezTo>
                  <a:cubicBezTo>
                    <a:pt x="349" y="14626"/>
                    <a:pt x="505" y="14924"/>
                    <a:pt x="691" y="15204"/>
                  </a:cubicBezTo>
                  <a:cubicBezTo>
                    <a:pt x="1086" y="15773"/>
                    <a:pt x="1656" y="16287"/>
                    <a:pt x="2372" y="16748"/>
                  </a:cubicBezTo>
                  <a:cubicBezTo>
                    <a:pt x="2704" y="16947"/>
                    <a:pt x="3057" y="17145"/>
                    <a:pt x="3441" y="17317"/>
                  </a:cubicBezTo>
                  <a:cubicBezTo>
                    <a:pt x="3793" y="17479"/>
                    <a:pt x="4167" y="17633"/>
                    <a:pt x="4561" y="17759"/>
                  </a:cubicBezTo>
                  <a:cubicBezTo>
                    <a:pt x="4665" y="17795"/>
                    <a:pt x="4769" y="17831"/>
                    <a:pt x="4872" y="17868"/>
                  </a:cubicBezTo>
                  <a:cubicBezTo>
                    <a:pt x="5225" y="17976"/>
                    <a:pt x="5578" y="18093"/>
                    <a:pt x="5910" y="18256"/>
                  </a:cubicBezTo>
                  <a:cubicBezTo>
                    <a:pt x="6698" y="18635"/>
                    <a:pt x="7269" y="19222"/>
                    <a:pt x="7829" y="19800"/>
                  </a:cubicBezTo>
                  <a:cubicBezTo>
                    <a:pt x="7933" y="19908"/>
                    <a:pt x="8047" y="20026"/>
                    <a:pt x="8161" y="20134"/>
                  </a:cubicBezTo>
                  <a:cubicBezTo>
                    <a:pt x="8566" y="20541"/>
                    <a:pt x="8939" y="20838"/>
                    <a:pt x="9302" y="21064"/>
                  </a:cubicBezTo>
                  <a:cubicBezTo>
                    <a:pt x="9531" y="21200"/>
                    <a:pt x="9759" y="21317"/>
                    <a:pt x="9977" y="21398"/>
                  </a:cubicBezTo>
                  <a:cubicBezTo>
                    <a:pt x="10226" y="21480"/>
                    <a:pt x="10475" y="21543"/>
                    <a:pt x="10724" y="21561"/>
                  </a:cubicBezTo>
                  <a:cubicBezTo>
                    <a:pt x="11097" y="21588"/>
                    <a:pt x="11471" y="21534"/>
                    <a:pt x="11865" y="21389"/>
                  </a:cubicBezTo>
                  <a:cubicBezTo>
                    <a:pt x="12176" y="21272"/>
                    <a:pt x="12498" y="21100"/>
                    <a:pt x="12861" y="20857"/>
                  </a:cubicBezTo>
                  <a:cubicBezTo>
                    <a:pt x="13017" y="20757"/>
                    <a:pt x="13172" y="20640"/>
                    <a:pt x="13338" y="20522"/>
                  </a:cubicBezTo>
                  <a:cubicBezTo>
                    <a:pt x="13847" y="20152"/>
                    <a:pt x="14334" y="19737"/>
                    <a:pt x="14811" y="19340"/>
                  </a:cubicBezTo>
                  <a:cubicBezTo>
                    <a:pt x="15392" y="18852"/>
                    <a:pt x="16004" y="18346"/>
                    <a:pt x="16648" y="17904"/>
                  </a:cubicBezTo>
                  <a:cubicBezTo>
                    <a:pt x="17021" y="17651"/>
                    <a:pt x="17415" y="17407"/>
                    <a:pt x="17789" y="17172"/>
                  </a:cubicBezTo>
                  <a:cubicBezTo>
                    <a:pt x="18536" y="16721"/>
                    <a:pt x="19304" y="16251"/>
                    <a:pt x="19936" y="15655"/>
                  </a:cubicBezTo>
                  <a:cubicBezTo>
                    <a:pt x="20268" y="15348"/>
                    <a:pt x="20559" y="14996"/>
                    <a:pt x="20798" y="14608"/>
                  </a:cubicBezTo>
                  <a:cubicBezTo>
                    <a:pt x="21036" y="14219"/>
                    <a:pt x="21223" y="13813"/>
                    <a:pt x="21337" y="13389"/>
                  </a:cubicBezTo>
                  <a:cubicBezTo>
                    <a:pt x="21586" y="12486"/>
                    <a:pt x="21524" y="11583"/>
                    <a:pt x="21171" y="10761"/>
                  </a:cubicBezTo>
                  <a:cubicBezTo>
                    <a:pt x="20953" y="10255"/>
                    <a:pt x="20621" y="9786"/>
                    <a:pt x="20300" y="9325"/>
                  </a:cubicBezTo>
                  <a:cubicBezTo>
                    <a:pt x="20175" y="9145"/>
                    <a:pt x="20051" y="8964"/>
                    <a:pt x="19936" y="8792"/>
                  </a:cubicBezTo>
                  <a:cubicBezTo>
                    <a:pt x="19656" y="8359"/>
                    <a:pt x="19407" y="7916"/>
                    <a:pt x="19210" y="7474"/>
                  </a:cubicBezTo>
                  <a:cubicBezTo>
                    <a:pt x="19003" y="7013"/>
                    <a:pt x="18826" y="6553"/>
                    <a:pt x="18712" y="6092"/>
                  </a:cubicBezTo>
                  <a:cubicBezTo>
                    <a:pt x="18660" y="5885"/>
                    <a:pt x="18608" y="5668"/>
                    <a:pt x="18557" y="5451"/>
                  </a:cubicBezTo>
                  <a:cubicBezTo>
                    <a:pt x="18557" y="5433"/>
                    <a:pt x="18557" y="5433"/>
                    <a:pt x="18557" y="5433"/>
                  </a:cubicBezTo>
                  <a:cubicBezTo>
                    <a:pt x="18453" y="4982"/>
                    <a:pt x="18339" y="4512"/>
                    <a:pt x="18162" y="4079"/>
                  </a:cubicBezTo>
                  <a:cubicBezTo>
                    <a:pt x="18069" y="3844"/>
                    <a:pt x="17955" y="3645"/>
                    <a:pt x="17830" y="3474"/>
                  </a:cubicBezTo>
                  <a:cubicBezTo>
                    <a:pt x="17685" y="3266"/>
                    <a:pt x="17519" y="3103"/>
                    <a:pt x="17332" y="2950"/>
                  </a:cubicBezTo>
                  <a:cubicBezTo>
                    <a:pt x="16990" y="2688"/>
                    <a:pt x="16575" y="2516"/>
                    <a:pt x="16087" y="2444"/>
                  </a:cubicBezTo>
                  <a:cubicBezTo>
                    <a:pt x="15911" y="2417"/>
                    <a:pt x="15724" y="2399"/>
                    <a:pt x="15527" y="2399"/>
                  </a:cubicBezTo>
                  <a:cubicBezTo>
                    <a:pt x="15268" y="2399"/>
                    <a:pt x="15008" y="2426"/>
                    <a:pt x="14749" y="2480"/>
                  </a:cubicBezTo>
                  <a:close/>
                </a:path>
              </a:pathLst>
            </a:custGeom>
            <a:solidFill>
              <a:srgbClr val="BFBFBF">
                <a:alpha val="7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9063" name="Freeform 45"/>
            <p:cNvSpPr/>
            <p:nvPr/>
          </p:nvSpPr>
          <p:spPr>
            <a:xfrm flipH="1">
              <a:off x="666634" y="551299"/>
              <a:ext cx="3419196" cy="398961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82" h="21503" fill="norm" stroke="1" extrusionOk="0">
                  <a:moveTo>
                    <a:pt x="10657" y="21494"/>
                  </a:moveTo>
                  <a:cubicBezTo>
                    <a:pt x="9541" y="21398"/>
                    <a:pt x="8679" y="20597"/>
                    <a:pt x="8121" y="20006"/>
                  </a:cubicBezTo>
                  <a:cubicBezTo>
                    <a:pt x="8009" y="19892"/>
                    <a:pt x="7908" y="19779"/>
                    <a:pt x="7806" y="19666"/>
                  </a:cubicBezTo>
                  <a:cubicBezTo>
                    <a:pt x="7258" y="19074"/>
                    <a:pt x="6700" y="18465"/>
                    <a:pt x="5929" y="18082"/>
                  </a:cubicBezTo>
                  <a:cubicBezTo>
                    <a:pt x="5595" y="17917"/>
                    <a:pt x="5219" y="17795"/>
                    <a:pt x="4864" y="17682"/>
                  </a:cubicBezTo>
                  <a:cubicBezTo>
                    <a:pt x="4773" y="17656"/>
                    <a:pt x="4681" y="17630"/>
                    <a:pt x="4590" y="17595"/>
                  </a:cubicBezTo>
                  <a:cubicBezTo>
                    <a:pt x="3555" y="17264"/>
                    <a:pt x="1688" y="16490"/>
                    <a:pt x="684" y="15080"/>
                  </a:cubicBezTo>
                  <a:cubicBezTo>
                    <a:pt x="481" y="14801"/>
                    <a:pt x="329" y="14506"/>
                    <a:pt x="217" y="14210"/>
                  </a:cubicBezTo>
                  <a:cubicBezTo>
                    <a:pt x="-16" y="13540"/>
                    <a:pt x="-16" y="12861"/>
                    <a:pt x="14" y="12112"/>
                  </a:cubicBezTo>
                  <a:cubicBezTo>
                    <a:pt x="35" y="11320"/>
                    <a:pt x="85" y="10615"/>
                    <a:pt x="380" y="9980"/>
                  </a:cubicBezTo>
                  <a:cubicBezTo>
                    <a:pt x="572" y="9545"/>
                    <a:pt x="897" y="9153"/>
                    <a:pt x="1303" y="8849"/>
                  </a:cubicBezTo>
                  <a:cubicBezTo>
                    <a:pt x="1455" y="8727"/>
                    <a:pt x="1668" y="8657"/>
                    <a:pt x="1891" y="8579"/>
                  </a:cubicBezTo>
                  <a:cubicBezTo>
                    <a:pt x="2125" y="8501"/>
                    <a:pt x="2348" y="8422"/>
                    <a:pt x="2480" y="8292"/>
                  </a:cubicBezTo>
                  <a:cubicBezTo>
                    <a:pt x="2794" y="7979"/>
                    <a:pt x="2713" y="7308"/>
                    <a:pt x="2591" y="6630"/>
                  </a:cubicBezTo>
                  <a:cubicBezTo>
                    <a:pt x="2561" y="6499"/>
                    <a:pt x="2541" y="6377"/>
                    <a:pt x="2510" y="6255"/>
                  </a:cubicBezTo>
                  <a:cubicBezTo>
                    <a:pt x="2429" y="5812"/>
                    <a:pt x="2338" y="5394"/>
                    <a:pt x="2348" y="5124"/>
                  </a:cubicBezTo>
                  <a:cubicBezTo>
                    <a:pt x="2348" y="5107"/>
                    <a:pt x="2348" y="5107"/>
                    <a:pt x="2348" y="5107"/>
                  </a:cubicBezTo>
                  <a:cubicBezTo>
                    <a:pt x="2348" y="5002"/>
                    <a:pt x="2348" y="4898"/>
                    <a:pt x="2358" y="4793"/>
                  </a:cubicBezTo>
                  <a:cubicBezTo>
                    <a:pt x="2429" y="3975"/>
                    <a:pt x="2713" y="3366"/>
                    <a:pt x="3231" y="2931"/>
                  </a:cubicBezTo>
                  <a:cubicBezTo>
                    <a:pt x="3413" y="2766"/>
                    <a:pt x="3799" y="2505"/>
                    <a:pt x="4276" y="2566"/>
                  </a:cubicBezTo>
                  <a:cubicBezTo>
                    <a:pt x="4418" y="2583"/>
                    <a:pt x="4550" y="2626"/>
                    <a:pt x="4681" y="2679"/>
                  </a:cubicBezTo>
                  <a:cubicBezTo>
                    <a:pt x="4773" y="2705"/>
                    <a:pt x="4864" y="2740"/>
                    <a:pt x="4955" y="2757"/>
                  </a:cubicBezTo>
                  <a:cubicBezTo>
                    <a:pt x="6021" y="3027"/>
                    <a:pt x="6873" y="2130"/>
                    <a:pt x="7198" y="1730"/>
                  </a:cubicBezTo>
                  <a:cubicBezTo>
                    <a:pt x="7269" y="1634"/>
                    <a:pt x="7350" y="1530"/>
                    <a:pt x="7421" y="1434"/>
                  </a:cubicBezTo>
                  <a:cubicBezTo>
                    <a:pt x="7857" y="860"/>
                    <a:pt x="8303" y="277"/>
                    <a:pt x="9044" y="68"/>
                  </a:cubicBezTo>
                  <a:cubicBezTo>
                    <a:pt x="9470" y="-54"/>
                    <a:pt x="9988" y="-10"/>
                    <a:pt x="10464" y="181"/>
                  </a:cubicBezTo>
                  <a:cubicBezTo>
                    <a:pt x="10931" y="372"/>
                    <a:pt x="11317" y="703"/>
                    <a:pt x="11509" y="1069"/>
                  </a:cubicBezTo>
                  <a:cubicBezTo>
                    <a:pt x="11601" y="1243"/>
                    <a:pt x="11651" y="1425"/>
                    <a:pt x="11712" y="1600"/>
                  </a:cubicBezTo>
                  <a:cubicBezTo>
                    <a:pt x="11824" y="1956"/>
                    <a:pt x="11936" y="2287"/>
                    <a:pt x="12250" y="2531"/>
                  </a:cubicBezTo>
                  <a:cubicBezTo>
                    <a:pt x="12534" y="2748"/>
                    <a:pt x="12970" y="2853"/>
                    <a:pt x="13447" y="2809"/>
                  </a:cubicBezTo>
                  <a:cubicBezTo>
                    <a:pt x="13549" y="2800"/>
                    <a:pt x="13670" y="2783"/>
                    <a:pt x="13792" y="2757"/>
                  </a:cubicBezTo>
                  <a:cubicBezTo>
                    <a:pt x="13944" y="2731"/>
                    <a:pt x="14097" y="2687"/>
                    <a:pt x="14239" y="2653"/>
                  </a:cubicBezTo>
                  <a:cubicBezTo>
                    <a:pt x="14370" y="2618"/>
                    <a:pt x="14502" y="2583"/>
                    <a:pt x="14634" y="2557"/>
                  </a:cubicBezTo>
                  <a:cubicBezTo>
                    <a:pt x="15649" y="2348"/>
                    <a:pt x="16613" y="2513"/>
                    <a:pt x="17272" y="3001"/>
                  </a:cubicBezTo>
                  <a:cubicBezTo>
                    <a:pt x="18094" y="3619"/>
                    <a:pt x="18307" y="4593"/>
                    <a:pt x="18500" y="5455"/>
                  </a:cubicBezTo>
                  <a:cubicBezTo>
                    <a:pt x="18520" y="5507"/>
                    <a:pt x="18520" y="5507"/>
                    <a:pt x="18520" y="5507"/>
                  </a:cubicBezTo>
                  <a:cubicBezTo>
                    <a:pt x="18561" y="5707"/>
                    <a:pt x="18611" y="5907"/>
                    <a:pt x="18662" y="6107"/>
                  </a:cubicBezTo>
                  <a:cubicBezTo>
                    <a:pt x="18895" y="7013"/>
                    <a:pt x="19301" y="7909"/>
                    <a:pt x="19880" y="8770"/>
                  </a:cubicBezTo>
                  <a:cubicBezTo>
                    <a:pt x="20001" y="8953"/>
                    <a:pt x="20143" y="9145"/>
                    <a:pt x="20275" y="9327"/>
                  </a:cubicBezTo>
                  <a:cubicBezTo>
                    <a:pt x="20590" y="9771"/>
                    <a:pt x="20914" y="10224"/>
                    <a:pt x="21138" y="10711"/>
                  </a:cubicBezTo>
                  <a:cubicBezTo>
                    <a:pt x="21513" y="11529"/>
                    <a:pt x="21584" y="12434"/>
                    <a:pt x="21341" y="13331"/>
                  </a:cubicBezTo>
                  <a:cubicBezTo>
                    <a:pt x="21117" y="14166"/>
                    <a:pt x="20620" y="14967"/>
                    <a:pt x="19951" y="15593"/>
                  </a:cubicBezTo>
                  <a:cubicBezTo>
                    <a:pt x="19311" y="16176"/>
                    <a:pt x="18540" y="16638"/>
                    <a:pt x="17800" y="17090"/>
                  </a:cubicBezTo>
                  <a:cubicBezTo>
                    <a:pt x="17414" y="17325"/>
                    <a:pt x="17008" y="17569"/>
                    <a:pt x="16633" y="17821"/>
                  </a:cubicBezTo>
                  <a:cubicBezTo>
                    <a:pt x="15973" y="18274"/>
                    <a:pt x="15355" y="18787"/>
                    <a:pt x="14756" y="19283"/>
                  </a:cubicBezTo>
                  <a:cubicBezTo>
                    <a:pt x="14289" y="19675"/>
                    <a:pt x="13802" y="20084"/>
                    <a:pt x="13305" y="20449"/>
                  </a:cubicBezTo>
                  <a:cubicBezTo>
                    <a:pt x="13143" y="20571"/>
                    <a:pt x="12981" y="20684"/>
                    <a:pt x="12828" y="20789"/>
                  </a:cubicBezTo>
                  <a:cubicBezTo>
                    <a:pt x="12311" y="21128"/>
                    <a:pt x="11641" y="21502"/>
                    <a:pt x="10870" y="21502"/>
                  </a:cubicBezTo>
                  <a:cubicBezTo>
                    <a:pt x="10799" y="21502"/>
                    <a:pt x="10728" y="21502"/>
                    <a:pt x="10657" y="21494"/>
                  </a:cubicBezTo>
                  <a:close/>
                  <a:moveTo>
                    <a:pt x="14644" y="2583"/>
                  </a:moveTo>
                  <a:cubicBezTo>
                    <a:pt x="14513" y="2609"/>
                    <a:pt x="14381" y="2644"/>
                    <a:pt x="14249" y="2679"/>
                  </a:cubicBezTo>
                  <a:cubicBezTo>
                    <a:pt x="14107" y="2713"/>
                    <a:pt x="13955" y="2757"/>
                    <a:pt x="13802" y="2783"/>
                  </a:cubicBezTo>
                  <a:cubicBezTo>
                    <a:pt x="13670" y="2809"/>
                    <a:pt x="13559" y="2827"/>
                    <a:pt x="13447" y="2835"/>
                  </a:cubicBezTo>
                  <a:cubicBezTo>
                    <a:pt x="12960" y="2879"/>
                    <a:pt x="12514" y="2774"/>
                    <a:pt x="12220" y="2548"/>
                  </a:cubicBezTo>
                  <a:cubicBezTo>
                    <a:pt x="11905" y="2296"/>
                    <a:pt x="11793" y="1948"/>
                    <a:pt x="11682" y="1608"/>
                  </a:cubicBezTo>
                  <a:cubicBezTo>
                    <a:pt x="11631" y="1434"/>
                    <a:pt x="11570" y="1251"/>
                    <a:pt x="11479" y="1086"/>
                  </a:cubicBezTo>
                  <a:cubicBezTo>
                    <a:pt x="11286" y="721"/>
                    <a:pt x="10911" y="399"/>
                    <a:pt x="10454" y="207"/>
                  </a:cubicBezTo>
                  <a:cubicBezTo>
                    <a:pt x="9988" y="16"/>
                    <a:pt x="9470" y="-28"/>
                    <a:pt x="9054" y="94"/>
                  </a:cubicBezTo>
                  <a:cubicBezTo>
                    <a:pt x="8324" y="303"/>
                    <a:pt x="7877" y="886"/>
                    <a:pt x="7451" y="1443"/>
                  </a:cubicBezTo>
                  <a:cubicBezTo>
                    <a:pt x="7370" y="1547"/>
                    <a:pt x="7299" y="1643"/>
                    <a:pt x="7218" y="1747"/>
                  </a:cubicBezTo>
                  <a:cubicBezTo>
                    <a:pt x="6944" y="2096"/>
                    <a:pt x="6244" y="2835"/>
                    <a:pt x="5351" y="2835"/>
                  </a:cubicBezTo>
                  <a:cubicBezTo>
                    <a:pt x="5219" y="2835"/>
                    <a:pt x="5077" y="2818"/>
                    <a:pt x="4945" y="2783"/>
                  </a:cubicBezTo>
                  <a:cubicBezTo>
                    <a:pt x="4854" y="2766"/>
                    <a:pt x="4763" y="2731"/>
                    <a:pt x="4671" y="2705"/>
                  </a:cubicBezTo>
                  <a:cubicBezTo>
                    <a:pt x="4539" y="2653"/>
                    <a:pt x="4407" y="2609"/>
                    <a:pt x="4265" y="2592"/>
                  </a:cubicBezTo>
                  <a:cubicBezTo>
                    <a:pt x="3809" y="2531"/>
                    <a:pt x="3434" y="2792"/>
                    <a:pt x="3251" y="2948"/>
                  </a:cubicBezTo>
                  <a:cubicBezTo>
                    <a:pt x="2744" y="3384"/>
                    <a:pt x="2460" y="3993"/>
                    <a:pt x="2389" y="4793"/>
                  </a:cubicBezTo>
                  <a:cubicBezTo>
                    <a:pt x="2389" y="4898"/>
                    <a:pt x="2378" y="5002"/>
                    <a:pt x="2378" y="5107"/>
                  </a:cubicBezTo>
                  <a:cubicBezTo>
                    <a:pt x="2378" y="5124"/>
                    <a:pt x="2378" y="5124"/>
                    <a:pt x="2378" y="5124"/>
                  </a:cubicBezTo>
                  <a:cubicBezTo>
                    <a:pt x="2378" y="5394"/>
                    <a:pt x="2460" y="5803"/>
                    <a:pt x="2551" y="6247"/>
                  </a:cubicBezTo>
                  <a:cubicBezTo>
                    <a:pt x="2571" y="6369"/>
                    <a:pt x="2602" y="6499"/>
                    <a:pt x="2622" y="6621"/>
                  </a:cubicBezTo>
                  <a:cubicBezTo>
                    <a:pt x="2754" y="7308"/>
                    <a:pt x="2825" y="7987"/>
                    <a:pt x="2500" y="8318"/>
                  </a:cubicBezTo>
                  <a:cubicBezTo>
                    <a:pt x="2368" y="8448"/>
                    <a:pt x="2145" y="8527"/>
                    <a:pt x="1902" y="8605"/>
                  </a:cubicBezTo>
                  <a:cubicBezTo>
                    <a:pt x="1688" y="8683"/>
                    <a:pt x="1465" y="8753"/>
                    <a:pt x="1323" y="8866"/>
                  </a:cubicBezTo>
                  <a:cubicBezTo>
                    <a:pt x="917" y="9171"/>
                    <a:pt x="603" y="9562"/>
                    <a:pt x="410" y="9989"/>
                  </a:cubicBezTo>
                  <a:cubicBezTo>
                    <a:pt x="116" y="10624"/>
                    <a:pt x="65" y="11320"/>
                    <a:pt x="45" y="12112"/>
                  </a:cubicBezTo>
                  <a:cubicBezTo>
                    <a:pt x="14" y="12861"/>
                    <a:pt x="14" y="13540"/>
                    <a:pt x="248" y="14201"/>
                  </a:cubicBezTo>
                  <a:cubicBezTo>
                    <a:pt x="359" y="14497"/>
                    <a:pt x="512" y="14784"/>
                    <a:pt x="704" y="15063"/>
                  </a:cubicBezTo>
                  <a:cubicBezTo>
                    <a:pt x="1709" y="16472"/>
                    <a:pt x="3576" y="17238"/>
                    <a:pt x="4600" y="17569"/>
                  </a:cubicBezTo>
                  <a:cubicBezTo>
                    <a:pt x="4692" y="17604"/>
                    <a:pt x="4783" y="17630"/>
                    <a:pt x="4874" y="17665"/>
                  </a:cubicBezTo>
                  <a:cubicBezTo>
                    <a:pt x="5229" y="17778"/>
                    <a:pt x="5605" y="17891"/>
                    <a:pt x="5950" y="18056"/>
                  </a:cubicBezTo>
                  <a:cubicBezTo>
                    <a:pt x="6721" y="18448"/>
                    <a:pt x="7289" y="19057"/>
                    <a:pt x="7827" y="19649"/>
                  </a:cubicBezTo>
                  <a:cubicBezTo>
                    <a:pt x="7928" y="19762"/>
                    <a:pt x="8040" y="19884"/>
                    <a:pt x="8141" y="19988"/>
                  </a:cubicBezTo>
                  <a:cubicBezTo>
                    <a:pt x="9024" y="20928"/>
                    <a:pt x="9825" y="21389"/>
                    <a:pt x="10657" y="21468"/>
                  </a:cubicBezTo>
                  <a:cubicBezTo>
                    <a:pt x="11509" y="21546"/>
                    <a:pt x="12250" y="21137"/>
                    <a:pt x="12808" y="20763"/>
                  </a:cubicBezTo>
                  <a:cubicBezTo>
                    <a:pt x="12960" y="20658"/>
                    <a:pt x="13123" y="20545"/>
                    <a:pt x="13285" y="20432"/>
                  </a:cubicBezTo>
                  <a:cubicBezTo>
                    <a:pt x="13782" y="20058"/>
                    <a:pt x="14269" y="19658"/>
                    <a:pt x="14736" y="19266"/>
                  </a:cubicBezTo>
                  <a:cubicBezTo>
                    <a:pt x="15334" y="18770"/>
                    <a:pt x="15943" y="18248"/>
                    <a:pt x="16613" y="17804"/>
                  </a:cubicBezTo>
                  <a:cubicBezTo>
                    <a:pt x="16988" y="17543"/>
                    <a:pt x="17394" y="17299"/>
                    <a:pt x="17779" y="17064"/>
                  </a:cubicBezTo>
                  <a:cubicBezTo>
                    <a:pt x="18520" y="16620"/>
                    <a:pt x="19291" y="16159"/>
                    <a:pt x="19920" y="15576"/>
                  </a:cubicBezTo>
                  <a:cubicBezTo>
                    <a:pt x="20590" y="14958"/>
                    <a:pt x="21087" y="14157"/>
                    <a:pt x="21310" y="13322"/>
                  </a:cubicBezTo>
                  <a:cubicBezTo>
                    <a:pt x="21554" y="12434"/>
                    <a:pt x="21483" y="11529"/>
                    <a:pt x="21117" y="10720"/>
                  </a:cubicBezTo>
                  <a:cubicBezTo>
                    <a:pt x="20894" y="10241"/>
                    <a:pt x="20559" y="9780"/>
                    <a:pt x="20245" y="9345"/>
                  </a:cubicBezTo>
                  <a:cubicBezTo>
                    <a:pt x="20113" y="9162"/>
                    <a:pt x="19981" y="8971"/>
                    <a:pt x="19849" y="8779"/>
                  </a:cubicBezTo>
                  <a:cubicBezTo>
                    <a:pt x="19271" y="7926"/>
                    <a:pt x="18865" y="7021"/>
                    <a:pt x="18621" y="6116"/>
                  </a:cubicBezTo>
                  <a:cubicBezTo>
                    <a:pt x="18571" y="5916"/>
                    <a:pt x="18530" y="5707"/>
                    <a:pt x="18479" y="5516"/>
                  </a:cubicBezTo>
                  <a:cubicBezTo>
                    <a:pt x="18469" y="5455"/>
                    <a:pt x="18469" y="5455"/>
                    <a:pt x="18469" y="5455"/>
                  </a:cubicBezTo>
                  <a:cubicBezTo>
                    <a:pt x="18277" y="4602"/>
                    <a:pt x="18063" y="3627"/>
                    <a:pt x="17252" y="3027"/>
                  </a:cubicBezTo>
                  <a:cubicBezTo>
                    <a:pt x="16785" y="2679"/>
                    <a:pt x="16166" y="2496"/>
                    <a:pt x="15486" y="2496"/>
                  </a:cubicBezTo>
                  <a:cubicBezTo>
                    <a:pt x="15213" y="2496"/>
                    <a:pt x="14928" y="2522"/>
                    <a:pt x="14644" y="2583"/>
                  </a:cubicBezTo>
                  <a:close/>
                </a:path>
              </a:pathLst>
            </a:custGeom>
            <a:solidFill>
              <a:srgbClr val="BFBFBF">
                <a:alpha val="7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9064" name="Freeform 46"/>
            <p:cNvSpPr/>
            <p:nvPr/>
          </p:nvSpPr>
          <p:spPr>
            <a:xfrm flipH="1">
              <a:off x="631667" y="484147"/>
              <a:ext cx="3485832" cy="411483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85" h="21569" fill="norm" stroke="1" extrusionOk="0">
                  <a:moveTo>
                    <a:pt x="10600" y="21552"/>
                  </a:moveTo>
                  <a:cubicBezTo>
                    <a:pt x="10361" y="21535"/>
                    <a:pt x="10112" y="21468"/>
                    <a:pt x="9873" y="21374"/>
                  </a:cubicBezTo>
                  <a:cubicBezTo>
                    <a:pt x="9654" y="21290"/>
                    <a:pt x="9425" y="21163"/>
                    <a:pt x="9206" y="21019"/>
                  </a:cubicBezTo>
                  <a:cubicBezTo>
                    <a:pt x="8848" y="20765"/>
                    <a:pt x="8480" y="20435"/>
                    <a:pt x="8101" y="20012"/>
                  </a:cubicBezTo>
                  <a:cubicBezTo>
                    <a:pt x="8002" y="19893"/>
                    <a:pt x="7892" y="19766"/>
                    <a:pt x="7793" y="19648"/>
                  </a:cubicBezTo>
                  <a:cubicBezTo>
                    <a:pt x="7265" y="19038"/>
                    <a:pt x="6728" y="18404"/>
                    <a:pt x="5951" y="18014"/>
                  </a:cubicBezTo>
                  <a:cubicBezTo>
                    <a:pt x="5613" y="17845"/>
                    <a:pt x="5235" y="17726"/>
                    <a:pt x="4866" y="17616"/>
                  </a:cubicBezTo>
                  <a:cubicBezTo>
                    <a:pt x="4787" y="17591"/>
                    <a:pt x="4697" y="17566"/>
                    <a:pt x="4618" y="17532"/>
                  </a:cubicBezTo>
                  <a:cubicBezTo>
                    <a:pt x="4219" y="17413"/>
                    <a:pt x="3841" y="17269"/>
                    <a:pt x="3473" y="17109"/>
                  </a:cubicBezTo>
                  <a:cubicBezTo>
                    <a:pt x="3085" y="16939"/>
                    <a:pt x="2716" y="16753"/>
                    <a:pt x="2388" y="16550"/>
                  </a:cubicBezTo>
                  <a:cubicBezTo>
                    <a:pt x="1651" y="16110"/>
                    <a:pt x="1074" y="15602"/>
                    <a:pt x="676" y="15043"/>
                  </a:cubicBezTo>
                  <a:cubicBezTo>
                    <a:pt x="477" y="14764"/>
                    <a:pt x="317" y="14476"/>
                    <a:pt x="218" y="14172"/>
                  </a:cubicBezTo>
                  <a:cubicBezTo>
                    <a:pt x="108" y="13867"/>
                    <a:pt x="39" y="13520"/>
                    <a:pt x="19" y="13131"/>
                  </a:cubicBezTo>
                  <a:cubicBezTo>
                    <a:pt x="-11" y="12792"/>
                    <a:pt x="-1" y="12453"/>
                    <a:pt x="19" y="12081"/>
                  </a:cubicBezTo>
                  <a:cubicBezTo>
                    <a:pt x="29" y="11692"/>
                    <a:pt x="49" y="11345"/>
                    <a:pt x="98" y="10998"/>
                  </a:cubicBezTo>
                  <a:cubicBezTo>
                    <a:pt x="158" y="10591"/>
                    <a:pt x="248" y="10253"/>
                    <a:pt x="387" y="9957"/>
                  </a:cubicBezTo>
                  <a:cubicBezTo>
                    <a:pt x="586" y="9525"/>
                    <a:pt x="905" y="9136"/>
                    <a:pt x="1313" y="8831"/>
                  </a:cubicBezTo>
                  <a:cubicBezTo>
                    <a:pt x="1472" y="8721"/>
                    <a:pt x="1691" y="8645"/>
                    <a:pt x="1910" y="8568"/>
                  </a:cubicBezTo>
                  <a:cubicBezTo>
                    <a:pt x="2159" y="8492"/>
                    <a:pt x="2388" y="8416"/>
                    <a:pt x="2517" y="8289"/>
                  </a:cubicBezTo>
                  <a:cubicBezTo>
                    <a:pt x="2836" y="7976"/>
                    <a:pt x="2746" y="7282"/>
                    <a:pt x="2617" y="6639"/>
                  </a:cubicBezTo>
                  <a:cubicBezTo>
                    <a:pt x="2577" y="6478"/>
                    <a:pt x="2537" y="6309"/>
                    <a:pt x="2507" y="6148"/>
                  </a:cubicBezTo>
                  <a:cubicBezTo>
                    <a:pt x="2418" y="5758"/>
                    <a:pt x="2328" y="5394"/>
                    <a:pt x="2318" y="5157"/>
                  </a:cubicBezTo>
                  <a:cubicBezTo>
                    <a:pt x="2318" y="5064"/>
                    <a:pt x="2318" y="4946"/>
                    <a:pt x="2318" y="4827"/>
                  </a:cubicBezTo>
                  <a:cubicBezTo>
                    <a:pt x="2348" y="4006"/>
                    <a:pt x="2617" y="3363"/>
                    <a:pt x="3105" y="2923"/>
                  </a:cubicBezTo>
                  <a:cubicBezTo>
                    <a:pt x="3244" y="2796"/>
                    <a:pt x="3413" y="2694"/>
                    <a:pt x="3572" y="2635"/>
                  </a:cubicBezTo>
                  <a:cubicBezTo>
                    <a:pt x="3762" y="2559"/>
                    <a:pt x="3961" y="2534"/>
                    <a:pt x="4140" y="2559"/>
                  </a:cubicBezTo>
                  <a:cubicBezTo>
                    <a:pt x="4289" y="2584"/>
                    <a:pt x="4428" y="2627"/>
                    <a:pt x="4558" y="2678"/>
                  </a:cubicBezTo>
                  <a:cubicBezTo>
                    <a:pt x="4647" y="2711"/>
                    <a:pt x="4737" y="2737"/>
                    <a:pt x="4827" y="2762"/>
                  </a:cubicBezTo>
                  <a:cubicBezTo>
                    <a:pt x="5255" y="2872"/>
                    <a:pt x="5693" y="2813"/>
                    <a:pt x="6121" y="2584"/>
                  </a:cubicBezTo>
                  <a:cubicBezTo>
                    <a:pt x="6569" y="2347"/>
                    <a:pt x="6897" y="1992"/>
                    <a:pt x="7106" y="1730"/>
                  </a:cubicBezTo>
                  <a:cubicBezTo>
                    <a:pt x="7176" y="1628"/>
                    <a:pt x="7255" y="1526"/>
                    <a:pt x="7335" y="1433"/>
                  </a:cubicBezTo>
                  <a:cubicBezTo>
                    <a:pt x="7763" y="858"/>
                    <a:pt x="8211" y="265"/>
                    <a:pt x="8957" y="62"/>
                  </a:cubicBezTo>
                  <a:cubicBezTo>
                    <a:pt x="9176" y="3"/>
                    <a:pt x="9415" y="-14"/>
                    <a:pt x="9664" y="11"/>
                  </a:cubicBezTo>
                  <a:cubicBezTo>
                    <a:pt x="9913" y="37"/>
                    <a:pt x="10152" y="96"/>
                    <a:pt x="10381" y="198"/>
                  </a:cubicBezTo>
                  <a:cubicBezTo>
                    <a:pt x="10610" y="299"/>
                    <a:pt x="10819" y="426"/>
                    <a:pt x="10998" y="578"/>
                  </a:cubicBezTo>
                  <a:cubicBezTo>
                    <a:pt x="11177" y="739"/>
                    <a:pt x="11327" y="925"/>
                    <a:pt x="11416" y="1120"/>
                  </a:cubicBezTo>
                  <a:cubicBezTo>
                    <a:pt x="11506" y="1289"/>
                    <a:pt x="11555" y="1484"/>
                    <a:pt x="11615" y="1662"/>
                  </a:cubicBezTo>
                  <a:cubicBezTo>
                    <a:pt x="11665" y="1840"/>
                    <a:pt x="11715" y="2017"/>
                    <a:pt x="11794" y="2187"/>
                  </a:cubicBezTo>
                  <a:cubicBezTo>
                    <a:pt x="11884" y="2364"/>
                    <a:pt x="11993" y="2508"/>
                    <a:pt x="12133" y="2627"/>
                  </a:cubicBezTo>
                  <a:cubicBezTo>
                    <a:pt x="12292" y="2754"/>
                    <a:pt x="12481" y="2838"/>
                    <a:pt x="12710" y="2889"/>
                  </a:cubicBezTo>
                  <a:cubicBezTo>
                    <a:pt x="12909" y="2931"/>
                    <a:pt x="13138" y="2940"/>
                    <a:pt x="13357" y="2923"/>
                  </a:cubicBezTo>
                  <a:cubicBezTo>
                    <a:pt x="13467" y="2915"/>
                    <a:pt x="13576" y="2889"/>
                    <a:pt x="13705" y="2864"/>
                  </a:cubicBezTo>
                  <a:cubicBezTo>
                    <a:pt x="13865" y="2838"/>
                    <a:pt x="14014" y="2796"/>
                    <a:pt x="14173" y="2754"/>
                  </a:cubicBezTo>
                  <a:cubicBezTo>
                    <a:pt x="14293" y="2720"/>
                    <a:pt x="14422" y="2686"/>
                    <a:pt x="14562" y="2661"/>
                  </a:cubicBezTo>
                  <a:cubicBezTo>
                    <a:pt x="15019" y="2559"/>
                    <a:pt x="15497" y="2534"/>
                    <a:pt x="15935" y="2584"/>
                  </a:cubicBezTo>
                  <a:cubicBezTo>
                    <a:pt x="16174" y="2618"/>
                    <a:pt x="16403" y="2669"/>
                    <a:pt x="16612" y="2745"/>
                  </a:cubicBezTo>
                  <a:cubicBezTo>
                    <a:pt x="16831" y="2830"/>
                    <a:pt x="17040" y="2940"/>
                    <a:pt x="17219" y="3067"/>
                  </a:cubicBezTo>
                  <a:cubicBezTo>
                    <a:pt x="17588" y="3338"/>
                    <a:pt x="17866" y="3693"/>
                    <a:pt x="18065" y="4167"/>
                  </a:cubicBezTo>
                  <a:cubicBezTo>
                    <a:pt x="18244" y="4573"/>
                    <a:pt x="18344" y="5014"/>
                    <a:pt x="18454" y="5504"/>
                  </a:cubicBezTo>
                  <a:cubicBezTo>
                    <a:pt x="18463" y="5530"/>
                    <a:pt x="18463" y="5555"/>
                    <a:pt x="18473" y="5581"/>
                  </a:cubicBezTo>
                  <a:cubicBezTo>
                    <a:pt x="18513" y="5767"/>
                    <a:pt x="18553" y="5970"/>
                    <a:pt x="18603" y="6156"/>
                  </a:cubicBezTo>
                  <a:cubicBezTo>
                    <a:pt x="18722" y="6613"/>
                    <a:pt x="18882" y="7070"/>
                    <a:pt x="19091" y="7510"/>
                  </a:cubicBezTo>
                  <a:cubicBezTo>
                    <a:pt x="19290" y="7959"/>
                    <a:pt x="19538" y="8391"/>
                    <a:pt x="19827" y="8805"/>
                  </a:cubicBezTo>
                  <a:cubicBezTo>
                    <a:pt x="19957" y="9009"/>
                    <a:pt x="20106" y="9203"/>
                    <a:pt x="20255" y="9398"/>
                  </a:cubicBezTo>
                  <a:cubicBezTo>
                    <a:pt x="20564" y="9830"/>
                    <a:pt x="20892" y="10270"/>
                    <a:pt x="21121" y="10735"/>
                  </a:cubicBezTo>
                  <a:cubicBezTo>
                    <a:pt x="21509" y="11548"/>
                    <a:pt x="21589" y="12453"/>
                    <a:pt x="21350" y="13351"/>
                  </a:cubicBezTo>
                  <a:cubicBezTo>
                    <a:pt x="21241" y="13774"/>
                    <a:pt x="21061" y="14180"/>
                    <a:pt x="20823" y="14569"/>
                  </a:cubicBezTo>
                  <a:cubicBezTo>
                    <a:pt x="20594" y="14950"/>
                    <a:pt x="20305" y="15306"/>
                    <a:pt x="19967" y="15619"/>
                  </a:cubicBezTo>
                  <a:cubicBezTo>
                    <a:pt x="19329" y="16194"/>
                    <a:pt x="18563" y="16660"/>
                    <a:pt x="17816" y="17100"/>
                  </a:cubicBezTo>
                  <a:cubicBezTo>
                    <a:pt x="17418" y="17337"/>
                    <a:pt x="17010" y="17583"/>
                    <a:pt x="16622" y="17836"/>
                  </a:cubicBezTo>
                  <a:cubicBezTo>
                    <a:pt x="15935" y="18302"/>
                    <a:pt x="15308" y="18827"/>
                    <a:pt x="14701" y="19343"/>
                  </a:cubicBezTo>
                  <a:cubicBezTo>
                    <a:pt x="14233" y="19732"/>
                    <a:pt x="13765" y="20130"/>
                    <a:pt x="13268" y="20494"/>
                  </a:cubicBezTo>
                  <a:cubicBezTo>
                    <a:pt x="13098" y="20621"/>
                    <a:pt x="12939" y="20731"/>
                    <a:pt x="12780" y="20841"/>
                  </a:cubicBezTo>
                  <a:cubicBezTo>
                    <a:pt x="12411" y="21095"/>
                    <a:pt x="12083" y="21264"/>
                    <a:pt x="11774" y="21383"/>
                  </a:cubicBezTo>
                  <a:cubicBezTo>
                    <a:pt x="11446" y="21510"/>
                    <a:pt x="11137" y="21569"/>
                    <a:pt x="10829" y="21569"/>
                  </a:cubicBezTo>
                  <a:cubicBezTo>
                    <a:pt x="10749" y="21569"/>
                    <a:pt x="10680" y="21561"/>
                    <a:pt x="10600" y="21552"/>
                  </a:cubicBezTo>
                  <a:close/>
                  <a:moveTo>
                    <a:pt x="14562" y="2661"/>
                  </a:moveTo>
                  <a:cubicBezTo>
                    <a:pt x="14432" y="2686"/>
                    <a:pt x="14293" y="2728"/>
                    <a:pt x="14173" y="2754"/>
                  </a:cubicBezTo>
                  <a:cubicBezTo>
                    <a:pt x="14024" y="2796"/>
                    <a:pt x="13865" y="2838"/>
                    <a:pt x="13705" y="2872"/>
                  </a:cubicBezTo>
                  <a:cubicBezTo>
                    <a:pt x="13576" y="2898"/>
                    <a:pt x="13467" y="2915"/>
                    <a:pt x="13357" y="2923"/>
                  </a:cubicBezTo>
                  <a:cubicBezTo>
                    <a:pt x="13138" y="2948"/>
                    <a:pt x="12909" y="2931"/>
                    <a:pt x="12710" y="2889"/>
                  </a:cubicBezTo>
                  <a:cubicBezTo>
                    <a:pt x="12481" y="2838"/>
                    <a:pt x="12292" y="2754"/>
                    <a:pt x="12133" y="2627"/>
                  </a:cubicBezTo>
                  <a:cubicBezTo>
                    <a:pt x="11993" y="2517"/>
                    <a:pt x="11884" y="2364"/>
                    <a:pt x="11794" y="2187"/>
                  </a:cubicBezTo>
                  <a:cubicBezTo>
                    <a:pt x="11715" y="2017"/>
                    <a:pt x="11665" y="1840"/>
                    <a:pt x="11615" y="1662"/>
                  </a:cubicBezTo>
                  <a:cubicBezTo>
                    <a:pt x="11555" y="1484"/>
                    <a:pt x="11496" y="1289"/>
                    <a:pt x="11416" y="1120"/>
                  </a:cubicBezTo>
                  <a:cubicBezTo>
                    <a:pt x="11227" y="739"/>
                    <a:pt x="10849" y="401"/>
                    <a:pt x="10381" y="198"/>
                  </a:cubicBezTo>
                  <a:cubicBezTo>
                    <a:pt x="10142" y="96"/>
                    <a:pt x="9903" y="37"/>
                    <a:pt x="9664" y="11"/>
                  </a:cubicBezTo>
                  <a:cubicBezTo>
                    <a:pt x="9415" y="-14"/>
                    <a:pt x="9176" y="3"/>
                    <a:pt x="8957" y="62"/>
                  </a:cubicBezTo>
                  <a:cubicBezTo>
                    <a:pt x="8211" y="265"/>
                    <a:pt x="7763" y="858"/>
                    <a:pt x="7335" y="1433"/>
                  </a:cubicBezTo>
                  <a:cubicBezTo>
                    <a:pt x="7255" y="1535"/>
                    <a:pt x="7186" y="1636"/>
                    <a:pt x="7106" y="1730"/>
                  </a:cubicBezTo>
                  <a:cubicBezTo>
                    <a:pt x="6907" y="1992"/>
                    <a:pt x="6569" y="2347"/>
                    <a:pt x="6131" y="2584"/>
                  </a:cubicBezTo>
                  <a:cubicBezTo>
                    <a:pt x="5693" y="2813"/>
                    <a:pt x="5255" y="2881"/>
                    <a:pt x="4827" y="2771"/>
                  </a:cubicBezTo>
                  <a:cubicBezTo>
                    <a:pt x="4737" y="2745"/>
                    <a:pt x="4647" y="2711"/>
                    <a:pt x="4558" y="2678"/>
                  </a:cubicBezTo>
                  <a:cubicBezTo>
                    <a:pt x="4418" y="2635"/>
                    <a:pt x="4289" y="2584"/>
                    <a:pt x="4140" y="2568"/>
                  </a:cubicBezTo>
                  <a:cubicBezTo>
                    <a:pt x="3961" y="2542"/>
                    <a:pt x="3762" y="2568"/>
                    <a:pt x="3572" y="2635"/>
                  </a:cubicBezTo>
                  <a:cubicBezTo>
                    <a:pt x="3413" y="2703"/>
                    <a:pt x="3254" y="2804"/>
                    <a:pt x="3105" y="2931"/>
                  </a:cubicBezTo>
                  <a:cubicBezTo>
                    <a:pt x="2617" y="3363"/>
                    <a:pt x="2358" y="4006"/>
                    <a:pt x="2318" y="4827"/>
                  </a:cubicBezTo>
                  <a:cubicBezTo>
                    <a:pt x="2318" y="4946"/>
                    <a:pt x="2318" y="5064"/>
                    <a:pt x="2328" y="5157"/>
                  </a:cubicBezTo>
                  <a:cubicBezTo>
                    <a:pt x="2328" y="5394"/>
                    <a:pt x="2418" y="5758"/>
                    <a:pt x="2507" y="6148"/>
                  </a:cubicBezTo>
                  <a:cubicBezTo>
                    <a:pt x="2547" y="6309"/>
                    <a:pt x="2577" y="6478"/>
                    <a:pt x="2617" y="6639"/>
                  </a:cubicBezTo>
                  <a:cubicBezTo>
                    <a:pt x="2746" y="7282"/>
                    <a:pt x="2846" y="7976"/>
                    <a:pt x="2517" y="8289"/>
                  </a:cubicBezTo>
                  <a:cubicBezTo>
                    <a:pt x="2388" y="8416"/>
                    <a:pt x="2159" y="8492"/>
                    <a:pt x="1910" y="8577"/>
                  </a:cubicBezTo>
                  <a:cubicBezTo>
                    <a:pt x="1691" y="8645"/>
                    <a:pt x="1472" y="8721"/>
                    <a:pt x="1313" y="8831"/>
                  </a:cubicBezTo>
                  <a:cubicBezTo>
                    <a:pt x="905" y="9144"/>
                    <a:pt x="586" y="9533"/>
                    <a:pt x="387" y="9957"/>
                  </a:cubicBezTo>
                  <a:cubicBezTo>
                    <a:pt x="258" y="10253"/>
                    <a:pt x="158" y="10591"/>
                    <a:pt x="98" y="10998"/>
                  </a:cubicBezTo>
                  <a:cubicBezTo>
                    <a:pt x="49" y="11345"/>
                    <a:pt x="39" y="11692"/>
                    <a:pt x="19" y="12081"/>
                  </a:cubicBezTo>
                  <a:cubicBezTo>
                    <a:pt x="9" y="12453"/>
                    <a:pt x="-1" y="12792"/>
                    <a:pt x="19" y="13131"/>
                  </a:cubicBezTo>
                  <a:cubicBezTo>
                    <a:pt x="39" y="13520"/>
                    <a:pt x="108" y="13867"/>
                    <a:pt x="218" y="14172"/>
                  </a:cubicBezTo>
                  <a:cubicBezTo>
                    <a:pt x="327" y="14468"/>
                    <a:pt x="477" y="14764"/>
                    <a:pt x="676" y="15043"/>
                  </a:cubicBezTo>
                  <a:cubicBezTo>
                    <a:pt x="1074" y="15594"/>
                    <a:pt x="1651" y="16101"/>
                    <a:pt x="2388" y="16550"/>
                  </a:cubicBezTo>
                  <a:cubicBezTo>
                    <a:pt x="2726" y="16753"/>
                    <a:pt x="3085" y="16939"/>
                    <a:pt x="3473" y="17109"/>
                  </a:cubicBezTo>
                  <a:cubicBezTo>
                    <a:pt x="3841" y="17261"/>
                    <a:pt x="4219" y="17405"/>
                    <a:pt x="4618" y="17532"/>
                  </a:cubicBezTo>
                  <a:cubicBezTo>
                    <a:pt x="4697" y="17557"/>
                    <a:pt x="4787" y="17583"/>
                    <a:pt x="4866" y="17608"/>
                  </a:cubicBezTo>
                  <a:cubicBezTo>
                    <a:pt x="5235" y="17726"/>
                    <a:pt x="5613" y="17836"/>
                    <a:pt x="5961" y="18014"/>
                  </a:cubicBezTo>
                  <a:cubicBezTo>
                    <a:pt x="6728" y="18404"/>
                    <a:pt x="7265" y="19038"/>
                    <a:pt x="7793" y="19648"/>
                  </a:cubicBezTo>
                  <a:cubicBezTo>
                    <a:pt x="7902" y="19766"/>
                    <a:pt x="8002" y="19885"/>
                    <a:pt x="8111" y="20003"/>
                  </a:cubicBezTo>
                  <a:cubicBezTo>
                    <a:pt x="8490" y="20435"/>
                    <a:pt x="8848" y="20765"/>
                    <a:pt x="9206" y="21010"/>
                  </a:cubicBezTo>
                  <a:cubicBezTo>
                    <a:pt x="9425" y="21163"/>
                    <a:pt x="9654" y="21281"/>
                    <a:pt x="9873" y="21374"/>
                  </a:cubicBezTo>
                  <a:cubicBezTo>
                    <a:pt x="10112" y="21468"/>
                    <a:pt x="10361" y="21527"/>
                    <a:pt x="10600" y="21552"/>
                  </a:cubicBezTo>
                  <a:cubicBezTo>
                    <a:pt x="10978" y="21586"/>
                    <a:pt x="11366" y="21535"/>
                    <a:pt x="11774" y="21383"/>
                  </a:cubicBezTo>
                  <a:cubicBezTo>
                    <a:pt x="12083" y="21264"/>
                    <a:pt x="12411" y="21087"/>
                    <a:pt x="12780" y="20833"/>
                  </a:cubicBezTo>
                  <a:cubicBezTo>
                    <a:pt x="12939" y="20731"/>
                    <a:pt x="13098" y="20621"/>
                    <a:pt x="13268" y="20494"/>
                  </a:cubicBezTo>
                  <a:cubicBezTo>
                    <a:pt x="13755" y="20130"/>
                    <a:pt x="14233" y="19724"/>
                    <a:pt x="14691" y="19343"/>
                  </a:cubicBezTo>
                  <a:cubicBezTo>
                    <a:pt x="15308" y="18827"/>
                    <a:pt x="15935" y="18302"/>
                    <a:pt x="16622" y="17836"/>
                  </a:cubicBezTo>
                  <a:cubicBezTo>
                    <a:pt x="17000" y="17583"/>
                    <a:pt x="17418" y="17337"/>
                    <a:pt x="17807" y="17100"/>
                  </a:cubicBezTo>
                  <a:cubicBezTo>
                    <a:pt x="18563" y="16652"/>
                    <a:pt x="19329" y="16194"/>
                    <a:pt x="19957" y="15610"/>
                  </a:cubicBezTo>
                  <a:cubicBezTo>
                    <a:pt x="20295" y="15306"/>
                    <a:pt x="20584" y="14950"/>
                    <a:pt x="20823" y="14569"/>
                  </a:cubicBezTo>
                  <a:cubicBezTo>
                    <a:pt x="21061" y="14180"/>
                    <a:pt x="21241" y="13774"/>
                    <a:pt x="21350" y="13351"/>
                  </a:cubicBezTo>
                  <a:cubicBezTo>
                    <a:pt x="21589" y="12453"/>
                    <a:pt x="21509" y="11548"/>
                    <a:pt x="21121" y="10735"/>
                  </a:cubicBezTo>
                  <a:cubicBezTo>
                    <a:pt x="20892" y="10270"/>
                    <a:pt x="20564" y="9830"/>
                    <a:pt x="20245" y="9398"/>
                  </a:cubicBezTo>
                  <a:cubicBezTo>
                    <a:pt x="20106" y="9212"/>
                    <a:pt x="19957" y="9009"/>
                    <a:pt x="19817" y="8805"/>
                  </a:cubicBezTo>
                  <a:cubicBezTo>
                    <a:pt x="19538" y="8391"/>
                    <a:pt x="19290" y="7959"/>
                    <a:pt x="19081" y="7519"/>
                  </a:cubicBezTo>
                  <a:cubicBezTo>
                    <a:pt x="18882" y="7070"/>
                    <a:pt x="18712" y="6613"/>
                    <a:pt x="18603" y="6156"/>
                  </a:cubicBezTo>
                  <a:cubicBezTo>
                    <a:pt x="18553" y="5970"/>
                    <a:pt x="18513" y="5767"/>
                    <a:pt x="18473" y="5581"/>
                  </a:cubicBezTo>
                  <a:cubicBezTo>
                    <a:pt x="18463" y="5555"/>
                    <a:pt x="18454" y="5530"/>
                    <a:pt x="18454" y="5504"/>
                  </a:cubicBezTo>
                  <a:cubicBezTo>
                    <a:pt x="18344" y="5014"/>
                    <a:pt x="18244" y="4573"/>
                    <a:pt x="18065" y="4167"/>
                  </a:cubicBezTo>
                  <a:cubicBezTo>
                    <a:pt x="17856" y="3693"/>
                    <a:pt x="17578" y="3338"/>
                    <a:pt x="17219" y="3075"/>
                  </a:cubicBezTo>
                  <a:cubicBezTo>
                    <a:pt x="17030" y="2940"/>
                    <a:pt x="16831" y="2830"/>
                    <a:pt x="16602" y="2754"/>
                  </a:cubicBezTo>
                  <a:cubicBezTo>
                    <a:pt x="16393" y="2678"/>
                    <a:pt x="16174" y="2618"/>
                    <a:pt x="15935" y="2593"/>
                  </a:cubicBezTo>
                  <a:cubicBezTo>
                    <a:pt x="15776" y="2568"/>
                    <a:pt x="15627" y="2559"/>
                    <a:pt x="15457" y="2559"/>
                  </a:cubicBezTo>
                  <a:cubicBezTo>
                    <a:pt x="15169" y="2559"/>
                    <a:pt x="14860" y="2593"/>
                    <a:pt x="14562" y="2661"/>
                  </a:cubicBezTo>
                  <a:close/>
                </a:path>
              </a:pathLst>
            </a:custGeom>
            <a:solidFill>
              <a:srgbClr val="BFBFBF">
                <a:alpha val="7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9065" name="Freeform 47"/>
            <p:cNvSpPr/>
            <p:nvPr/>
          </p:nvSpPr>
          <p:spPr>
            <a:xfrm flipH="1">
              <a:off x="593709" y="414504"/>
              <a:ext cx="3556160" cy="42439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85" h="21416" fill="norm" stroke="1" extrusionOk="0">
                  <a:moveTo>
                    <a:pt x="10537" y="21400"/>
                  </a:moveTo>
                  <a:cubicBezTo>
                    <a:pt x="10293" y="21375"/>
                    <a:pt x="10050" y="21310"/>
                    <a:pt x="9815" y="21212"/>
                  </a:cubicBezTo>
                  <a:cubicBezTo>
                    <a:pt x="9601" y="21123"/>
                    <a:pt x="9376" y="21000"/>
                    <a:pt x="9162" y="20846"/>
                  </a:cubicBezTo>
                  <a:cubicBezTo>
                    <a:pt x="8801" y="20585"/>
                    <a:pt x="8450" y="20251"/>
                    <a:pt x="8079" y="19811"/>
                  </a:cubicBezTo>
                  <a:cubicBezTo>
                    <a:pt x="7981" y="19697"/>
                    <a:pt x="7884" y="19575"/>
                    <a:pt x="7786" y="19461"/>
                  </a:cubicBezTo>
                  <a:cubicBezTo>
                    <a:pt x="7269" y="18825"/>
                    <a:pt x="6742" y="18173"/>
                    <a:pt x="5971" y="17782"/>
                  </a:cubicBezTo>
                  <a:cubicBezTo>
                    <a:pt x="5620" y="17603"/>
                    <a:pt x="5230" y="17481"/>
                    <a:pt x="4850" y="17375"/>
                  </a:cubicBezTo>
                  <a:cubicBezTo>
                    <a:pt x="4781" y="17350"/>
                    <a:pt x="4713" y="17326"/>
                    <a:pt x="4635" y="17309"/>
                  </a:cubicBezTo>
                  <a:cubicBezTo>
                    <a:pt x="3601" y="16992"/>
                    <a:pt x="2664" y="16560"/>
                    <a:pt x="1932" y="16055"/>
                  </a:cubicBezTo>
                  <a:cubicBezTo>
                    <a:pt x="1513" y="15770"/>
                    <a:pt x="1152" y="15460"/>
                    <a:pt x="869" y="15134"/>
                  </a:cubicBezTo>
                  <a:cubicBezTo>
                    <a:pt x="567" y="14775"/>
                    <a:pt x="342" y="14401"/>
                    <a:pt x="196" y="14010"/>
                  </a:cubicBezTo>
                  <a:cubicBezTo>
                    <a:pt x="89" y="13700"/>
                    <a:pt x="30" y="13366"/>
                    <a:pt x="11" y="12975"/>
                  </a:cubicBezTo>
                  <a:cubicBezTo>
                    <a:pt x="-9" y="12616"/>
                    <a:pt x="1" y="12258"/>
                    <a:pt x="20" y="11940"/>
                  </a:cubicBezTo>
                  <a:cubicBezTo>
                    <a:pt x="30" y="11606"/>
                    <a:pt x="50" y="11223"/>
                    <a:pt x="98" y="10865"/>
                  </a:cubicBezTo>
                  <a:cubicBezTo>
                    <a:pt x="157" y="10465"/>
                    <a:pt x="254" y="10131"/>
                    <a:pt x="391" y="9838"/>
                  </a:cubicBezTo>
                  <a:cubicBezTo>
                    <a:pt x="586" y="9414"/>
                    <a:pt x="918" y="9023"/>
                    <a:pt x="1328" y="8722"/>
                  </a:cubicBezTo>
                  <a:cubicBezTo>
                    <a:pt x="1484" y="8616"/>
                    <a:pt x="1718" y="8542"/>
                    <a:pt x="1932" y="8469"/>
                  </a:cubicBezTo>
                  <a:cubicBezTo>
                    <a:pt x="2186" y="8396"/>
                    <a:pt x="2420" y="8322"/>
                    <a:pt x="2547" y="8200"/>
                  </a:cubicBezTo>
                  <a:cubicBezTo>
                    <a:pt x="2957" y="7817"/>
                    <a:pt x="2693" y="6815"/>
                    <a:pt x="2479" y="6017"/>
                  </a:cubicBezTo>
                  <a:cubicBezTo>
                    <a:pt x="2381" y="5666"/>
                    <a:pt x="2303" y="5357"/>
                    <a:pt x="2284" y="5145"/>
                  </a:cubicBezTo>
                  <a:cubicBezTo>
                    <a:pt x="2225" y="4460"/>
                    <a:pt x="2303" y="3523"/>
                    <a:pt x="2976" y="2896"/>
                  </a:cubicBezTo>
                  <a:cubicBezTo>
                    <a:pt x="3123" y="2774"/>
                    <a:pt x="3279" y="2668"/>
                    <a:pt x="3445" y="2603"/>
                  </a:cubicBezTo>
                  <a:cubicBezTo>
                    <a:pt x="3640" y="2529"/>
                    <a:pt x="3835" y="2505"/>
                    <a:pt x="4030" y="2537"/>
                  </a:cubicBezTo>
                  <a:cubicBezTo>
                    <a:pt x="4167" y="2554"/>
                    <a:pt x="4303" y="2603"/>
                    <a:pt x="4440" y="2651"/>
                  </a:cubicBezTo>
                  <a:cubicBezTo>
                    <a:pt x="4528" y="2684"/>
                    <a:pt x="4625" y="2717"/>
                    <a:pt x="4713" y="2741"/>
                  </a:cubicBezTo>
                  <a:cubicBezTo>
                    <a:pt x="5142" y="2855"/>
                    <a:pt x="5591" y="2798"/>
                    <a:pt x="6020" y="2562"/>
                  </a:cubicBezTo>
                  <a:cubicBezTo>
                    <a:pt x="6469" y="2334"/>
                    <a:pt x="6801" y="1975"/>
                    <a:pt x="7006" y="1714"/>
                  </a:cubicBezTo>
                  <a:cubicBezTo>
                    <a:pt x="7074" y="1625"/>
                    <a:pt x="7152" y="1519"/>
                    <a:pt x="7230" y="1421"/>
                  </a:cubicBezTo>
                  <a:cubicBezTo>
                    <a:pt x="7659" y="851"/>
                    <a:pt x="8098" y="256"/>
                    <a:pt x="8859" y="60"/>
                  </a:cubicBezTo>
                  <a:cubicBezTo>
                    <a:pt x="9776" y="-184"/>
                    <a:pt x="10957" y="337"/>
                    <a:pt x="11337" y="1152"/>
                  </a:cubicBezTo>
                  <a:cubicBezTo>
                    <a:pt x="11415" y="1332"/>
                    <a:pt x="11474" y="1527"/>
                    <a:pt x="11523" y="1714"/>
                  </a:cubicBezTo>
                  <a:cubicBezTo>
                    <a:pt x="11571" y="1894"/>
                    <a:pt x="11620" y="2073"/>
                    <a:pt x="11698" y="2244"/>
                  </a:cubicBezTo>
                  <a:cubicBezTo>
                    <a:pt x="11786" y="2431"/>
                    <a:pt x="11893" y="2578"/>
                    <a:pt x="12030" y="2692"/>
                  </a:cubicBezTo>
                  <a:cubicBezTo>
                    <a:pt x="12186" y="2823"/>
                    <a:pt x="12381" y="2912"/>
                    <a:pt x="12606" y="2961"/>
                  </a:cubicBezTo>
                  <a:cubicBezTo>
                    <a:pt x="12811" y="3002"/>
                    <a:pt x="13035" y="3018"/>
                    <a:pt x="13259" y="2994"/>
                  </a:cubicBezTo>
                  <a:cubicBezTo>
                    <a:pt x="13542" y="2969"/>
                    <a:pt x="13815" y="2896"/>
                    <a:pt x="14079" y="2823"/>
                  </a:cubicBezTo>
                  <a:cubicBezTo>
                    <a:pt x="14206" y="2790"/>
                    <a:pt x="14332" y="2757"/>
                    <a:pt x="14469" y="2725"/>
                  </a:cubicBezTo>
                  <a:cubicBezTo>
                    <a:pt x="14928" y="2619"/>
                    <a:pt x="15415" y="2586"/>
                    <a:pt x="15854" y="2635"/>
                  </a:cubicBezTo>
                  <a:cubicBezTo>
                    <a:pt x="16098" y="2668"/>
                    <a:pt x="16323" y="2717"/>
                    <a:pt x="16537" y="2790"/>
                  </a:cubicBezTo>
                  <a:cubicBezTo>
                    <a:pt x="16762" y="2871"/>
                    <a:pt x="16976" y="2977"/>
                    <a:pt x="17162" y="3100"/>
                  </a:cubicBezTo>
                  <a:cubicBezTo>
                    <a:pt x="18011" y="3703"/>
                    <a:pt x="18225" y="4664"/>
                    <a:pt x="18430" y="5593"/>
                  </a:cubicBezTo>
                  <a:cubicBezTo>
                    <a:pt x="18469" y="5772"/>
                    <a:pt x="18508" y="5959"/>
                    <a:pt x="18547" y="6139"/>
                  </a:cubicBezTo>
                  <a:cubicBezTo>
                    <a:pt x="18664" y="6587"/>
                    <a:pt x="18820" y="7043"/>
                    <a:pt x="19025" y="7483"/>
                  </a:cubicBezTo>
                  <a:cubicBezTo>
                    <a:pt x="19230" y="7923"/>
                    <a:pt x="19474" y="8347"/>
                    <a:pt x="19767" y="8754"/>
                  </a:cubicBezTo>
                  <a:cubicBezTo>
                    <a:pt x="19913" y="8966"/>
                    <a:pt x="20069" y="9170"/>
                    <a:pt x="20225" y="9365"/>
                  </a:cubicBezTo>
                  <a:cubicBezTo>
                    <a:pt x="20537" y="9773"/>
                    <a:pt x="20859" y="10196"/>
                    <a:pt x="21093" y="10645"/>
                  </a:cubicBezTo>
                  <a:cubicBezTo>
                    <a:pt x="21503" y="11451"/>
                    <a:pt x="21591" y="12347"/>
                    <a:pt x="21357" y="13244"/>
                  </a:cubicBezTo>
                  <a:cubicBezTo>
                    <a:pt x="21250" y="13659"/>
                    <a:pt x="21074" y="14067"/>
                    <a:pt x="20830" y="14450"/>
                  </a:cubicBezTo>
                  <a:cubicBezTo>
                    <a:pt x="20596" y="14833"/>
                    <a:pt x="20303" y="15183"/>
                    <a:pt x="19971" y="15484"/>
                  </a:cubicBezTo>
                  <a:cubicBezTo>
                    <a:pt x="19337" y="16055"/>
                    <a:pt x="18567" y="16511"/>
                    <a:pt x="17815" y="16943"/>
                  </a:cubicBezTo>
                  <a:cubicBezTo>
                    <a:pt x="17415" y="17179"/>
                    <a:pt x="16996" y="17424"/>
                    <a:pt x="16606" y="17684"/>
                  </a:cubicBezTo>
                  <a:cubicBezTo>
                    <a:pt x="15903" y="18149"/>
                    <a:pt x="15259" y="18686"/>
                    <a:pt x="14645" y="19208"/>
                  </a:cubicBezTo>
                  <a:cubicBezTo>
                    <a:pt x="14040" y="19705"/>
                    <a:pt x="13415" y="20226"/>
                    <a:pt x="12742" y="20683"/>
                  </a:cubicBezTo>
                  <a:cubicBezTo>
                    <a:pt x="12362" y="20935"/>
                    <a:pt x="12040" y="21115"/>
                    <a:pt x="11718" y="21229"/>
                  </a:cubicBezTo>
                  <a:cubicBezTo>
                    <a:pt x="11532" y="21302"/>
                    <a:pt x="11337" y="21351"/>
                    <a:pt x="11152" y="21383"/>
                  </a:cubicBezTo>
                  <a:cubicBezTo>
                    <a:pt x="11025" y="21400"/>
                    <a:pt x="10898" y="21416"/>
                    <a:pt x="10771" y="21416"/>
                  </a:cubicBezTo>
                  <a:cubicBezTo>
                    <a:pt x="10693" y="21416"/>
                    <a:pt x="10615" y="21408"/>
                    <a:pt x="10537" y="21400"/>
                  </a:cubicBezTo>
                  <a:close/>
                  <a:moveTo>
                    <a:pt x="14469" y="2725"/>
                  </a:moveTo>
                  <a:cubicBezTo>
                    <a:pt x="14342" y="2757"/>
                    <a:pt x="14206" y="2790"/>
                    <a:pt x="14079" y="2823"/>
                  </a:cubicBezTo>
                  <a:cubicBezTo>
                    <a:pt x="13815" y="2896"/>
                    <a:pt x="13542" y="2969"/>
                    <a:pt x="13259" y="3002"/>
                  </a:cubicBezTo>
                  <a:cubicBezTo>
                    <a:pt x="13035" y="3018"/>
                    <a:pt x="12811" y="3010"/>
                    <a:pt x="12606" y="2961"/>
                  </a:cubicBezTo>
                  <a:cubicBezTo>
                    <a:pt x="12381" y="2912"/>
                    <a:pt x="12186" y="2823"/>
                    <a:pt x="12030" y="2692"/>
                  </a:cubicBezTo>
                  <a:cubicBezTo>
                    <a:pt x="11893" y="2578"/>
                    <a:pt x="11776" y="2431"/>
                    <a:pt x="11698" y="2244"/>
                  </a:cubicBezTo>
                  <a:cubicBezTo>
                    <a:pt x="11620" y="2073"/>
                    <a:pt x="11571" y="1894"/>
                    <a:pt x="11523" y="1714"/>
                  </a:cubicBezTo>
                  <a:cubicBezTo>
                    <a:pt x="11464" y="1527"/>
                    <a:pt x="11415" y="1332"/>
                    <a:pt x="11328" y="1160"/>
                  </a:cubicBezTo>
                  <a:cubicBezTo>
                    <a:pt x="10947" y="346"/>
                    <a:pt x="9776" y="-176"/>
                    <a:pt x="8859" y="60"/>
                  </a:cubicBezTo>
                  <a:cubicBezTo>
                    <a:pt x="8108" y="256"/>
                    <a:pt x="7659" y="851"/>
                    <a:pt x="7230" y="1421"/>
                  </a:cubicBezTo>
                  <a:cubicBezTo>
                    <a:pt x="7162" y="1519"/>
                    <a:pt x="7084" y="1625"/>
                    <a:pt x="7006" y="1714"/>
                  </a:cubicBezTo>
                  <a:cubicBezTo>
                    <a:pt x="6801" y="1975"/>
                    <a:pt x="6469" y="2334"/>
                    <a:pt x="6020" y="2570"/>
                  </a:cubicBezTo>
                  <a:cubicBezTo>
                    <a:pt x="5815" y="2676"/>
                    <a:pt x="5611" y="2749"/>
                    <a:pt x="5396" y="2782"/>
                  </a:cubicBezTo>
                  <a:cubicBezTo>
                    <a:pt x="5171" y="2814"/>
                    <a:pt x="4937" y="2806"/>
                    <a:pt x="4713" y="2741"/>
                  </a:cubicBezTo>
                  <a:cubicBezTo>
                    <a:pt x="4625" y="2717"/>
                    <a:pt x="4528" y="2684"/>
                    <a:pt x="4440" y="2651"/>
                  </a:cubicBezTo>
                  <a:cubicBezTo>
                    <a:pt x="4303" y="2611"/>
                    <a:pt x="4167" y="2554"/>
                    <a:pt x="4020" y="2537"/>
                  </a:cubicBezTo>
                  <a:cubicBezTo>
                    <a:pt x="3835" y="2513"/>
                    <a:pt x="3640" y="2529"/>
                    <a:pt x="3454" y="2611"/>
                  </a:cubicBezTo>
                  <a:cubicBezTo>
                    <a:pt x="3289" y="2668"/>
                    <a:pt x="3123" y="2774"/>
                    <a:pt x="2986" y="2904"/>
                  </a:cubicBezTo>
                  <a:cubicBezTo>
                    <a:pt x="2303" y="3523"/>
                    <a:pt x="2235" y="4460"/>
                    <a:pt x="2293" y="5145"/>
                  </a:cubicBezTo>
                  <a:cubicBezTo>
                    <a:pt x="2284" y="5145"/>
                    <a:pt x="2284" y="5145"/>
                    <a:pt x="2284" y="5145"/>
                  </a:cubicBezTo>
                  <a:cubicBezTo>
                    <a:pt x="2293" y="5145"/>
                    <a:pt x="2293" y="5145"/>
                    <a:pt x="2293" y="5145"/>
                  </a:cubicBezTo>
                  <a:cubicBezTo>
                    <a:pt x="2303" y="5357"/>
                    <a:pt x="2391" y="5674"/>
                    <a:pt x="2479" y="6017"/>
                  </a:cubicBezTo>
                  <a:cubicBezTo>
                    <a:pt x="2586" y="6416"/>
                    <a:pt x="2713" y="6872"/>
                    <a:pt x="2752" y="7263"/>
                  </a:cubicBezTo>
                  <a:cubicBezTo>
                    <a:pt x="2801" y="7728"/>
                    <a:pt x="2732" y="8029"/>
                    <a:pt x="2557" y="8200"/>
                  </a:cubicBezTo>
                  <a:cubicBezTo>
                    <a:pt x="2420" y="8322"/>
                    <a:pt x="2186" y="8396"/>
                    <a:pt x="1932" y="8477"/>
                  </a:cubicBezTo>
                  <a:cubicBezTo>
                    <a:pt x="1718" y="8542"/>
                    <a:pt x="1484" y="8616"/>
                    <a:pt x="1328" y="8730"/>
                  </a:cubicBezTo>
                  <a:cubicBezTo>
                    <a:pt x="918" y="9031"/>
                    <a:pt x="596" y="9414"/>
                    <a:pt x="391" y="9838"/>
                  </a:cubicBezTo>
                  <a:cubicBezTo>
                    <a:pt x="254" y="10131"/>
                    <a:pt x="167" y="10465"/>
                    <a:pt x="108" y="10865"/>
                  </a:cubicBezTo>
                  <a:cubicBezTo>
                    <a:pt x="50" y="11223"/>
                    <a:pt x="40" y="11606"/>
                    <a:pt x="20" y="11940"/>
                  </a:cubicBezTo>
                  <a:cubicBezTo>
                    <a:pt x="11" y="12258"/>
                    <a:pt x="-9" y="12616"/>
                    <a:pt x="11" y="12975"/>
                  </a:cubicBezTo>
                  <a:cubicBezTo>
                    <a:pt x="30" y="13366"/>
                    <a:pt x="98" y="13700"/>
                    <a:pt x="206" y="14001"/>
                  </a:cubicBezTo>
                  <a:cubicBezTo>
                    <a:pt x="342" y="14401"/>
                    <a:pt x="567" y="14775"/>
                    <a:pt x="879" y="15134"/>
                  </a:cubicBezTo>
                  <a:cubicBezTo>
                    <a:pt x="1162" y="15460"/>
                    <a:pt x="1513" y="15770"/>
                    <a:pt x="1932" y="16055"/>
                  </a:cubicBezTo>
                  <a:cubicBezTo>
                    <a:pt x="2664" y="16560"/>
                    <a:pt x="3601" y="16992"/>
                    <a:pt x="4645" y="17301"/>
                  </a:cubicBezTo>
                  <a:cubicBezTo>
                    <a:pt x="4713" y="17326"/>
                    <a:pt x="4781" y="17350"/>
                    <a:pt x="4859" y="17367"/>
                  </a:cubicBezTo>
                  <a:cubicBezTo>
                    <a:pt x="5230" y="17481"/>
                    <a:pt x="5620" y="17595"/>
                    <a:pt x="5971" y="17774"/>
                  </a:cubicBezTo>
                  <a:cubicBezTo>
                    <a:pt x="6742" y="18165"/>
                    <a:pt x="7279" y="18825"/>
                    <a:pt x="7786" y="19452"/>
                  </a:cubicBezTo>
                  <a:cubicBezTo>
                    <a:pt x="7884" y="19575"/>
                    <a:pt x="7981" y="19689"/>
                    <a:pt x="8079" y="19811"/>
                  </a:cubicBezTo>
                  <a:cubicBezTo>
                    <a:pt x="8450" y="20251"/>
                    <a:pt x="8801" y="20585"/>
                    <a:pt x="9162" y="20846"/>
                  </a:cubicBezTo>
                  <a:cubicBezTo>
                    <a:pt x="9376" y="20992"/>
                    <a:pt x="9601" y="21123"/>
                    <a:pt x="9815" y="21212"/>
                  </a:cubicBezTo>
                  <a:cubicBezTo>
                    <a:pt x="10059" y="21310"/>
                    <a:pt x="10293" y="21375"/>
                    <a:pt x="10537" y="21400"/>
                  </a:cubicBezTo>
                  <a:cubicBezTo>
                    <a:pt x="10742" y="21416"/>
                    <a:pt x="10947" y="21416"/>
                    <a:pt x="11152" y="21383"/>
                  </a:cubicBezTo>
                  <a:cubicBezTo>
                    <a:pt x="11337" y="21351"/>
                    <a:pt x="11523" y="21302"/>
                    <a:pt x="11718" y="21229"/>
                  </a:cubicBezTo>
                  <a:cubicBezTo>
                    <a:pt x="12040" y="21106"/>
                    <a:pt x="12362" y="20935"/>
                    <a:pt x="12742" y="20675"/>
                  </a:cubicBezTo>
                  <a:cubicBezTo>
                    <a:pt x="13415" y="20226"/>
                    <a:pt x="14040" y="19705"/>
                    <a:pt x="14635" y="19200"/>
                  </a:cubicBezTo>
                  <a:cubicBezTo>
                    <a:pt x="15259" y="18686"/>
                    <a:pt x="15903" y="18149"/>
                    <a:pt x="16606" y="17684"/>
                  </a:cubicBezTo>
                  <a:cubicBezTo>
                    <a:pt x="16996" y="17424"/>
                    <a:pt x="17406" y="17179"/>
                    <a:pt x="17815" y="16943"/>
                  </a:cubicBezTo>
                  <a:cubicBezTo>
                    <a:pt x="18567" y="16511"/>
                    <a:pt x="19337" y="16055"/>
                    <a:pt x="19971" y="15484"/>
                  </a:cubicBezTo>
                  <a:cubicBezTo>
                    <a:pt x="20303" y="15175"/>
                    <a:pt x="20596" y="14833"/>
                    <a:pt x="20830" y="14450"/>
                  </a:cubicBezTo>
                  <a:cubicBezTo>
                    <a:pt x="21074" y="14067"/>
                    <a:pt x="21250" y="13659"/>
                    <a:pt x="21357" y="13244"/>
                  </a:cubicBezTo>
                  <a:cubicBezTo>
                    <a:pt x="21591" y="12347"/>
                    <a:pt x="21493" y="11451"/>
                    <a:pt x="21093" y="10653"/>
                  </a:cubicBezTo>
                  <a:cubicBezTo>
                    <a:pt x="20859" y="10196"/>
                    <a:pt x="20537" y="9773"/>
                    <a:pt x="20215" y="9365"/>
                  </a:cubicBezTo>
                  <a:cubicBezTo>
                    <a:pt x="20069" y="9170"/>
                    <a:pt x="19913" y="8966"/>
                    <a:pt x="19767" y="8754"/>
                  </a:cubicBezTo>
                  <a:cubicBezTo>
                    <a:pt x="19474" y="8347"/>
                    <a:pt x="19230" y="7923"/>
                    <a:pt x="19025" y="7483"/>
                  </a:cubicBezTo>
                  <a:cubicBezTo>
                    <a:pt x="18820" y="7043"/>
                    <a:pt x="18654" y="6595"/>
                    <a:pt x="18547" y="6139"/>
                  </a:cubicBezTo>
                  <a:cubicBezTo>
                    <a:pt x="18498" y="5959"/>
                    <a:pt x="18459" y="5780"/>
                    <a:pt x="18420" y="5593"/>
                  </a:cubicBezTo>
                  <a:cubicBezTo>
                    <a:pt x="18225" y="4664"/>
                    <a:pt x="18011" y="3703"/>
                    <a:pt x="17152" y="3108"/>
                  </a:cubicBezTo>
                  <a:cubicBezTo>
                    <a:pt x="16976" y="2977"/>
                    <a:pt x="16762" y="2871"/>
                    <a:pt x="16537" y="2790"/>
                  </a:cubicBezTo>
                  <a:cubicBezTo>
                    <a:pt x="16323" y="2717"/>
                    <a:pt x="16098" y="2668"/>
                    <a:pt x="15854" y="2643"/>
                  </a:cubicBezTo>
                  <a:cubicBezTo>
                    <a:pt x="15718" y="2627"/>
                    <a:pt x="15571" y="2619"/>
                    <a:pt x="15425" y="2619"/>
                  </a:cubicBezTo>
                  <a:cubicBezTo>
                    <a:pt x="15113" y="2619"/>
                    <a:pt x="14781" y="2651"/>
                    <a:pt x="14469" y="2725"/>
                  </a:cubicBezTo>
                  <a:close/>
                </a:path>
              </a:pathLst>
            </a:custGeom>
            <a:solidFill>
              <a:srgbClr val="BFBFBF">
                <a:alpha val="7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9066" name="Freeform 48"/>
            <p:cNvSpPr/>
            <p:nvPr/>
          </p:nvSpPr>
          <p:spPr>
            <a:xfrm flipH="1">
              <a:off x="560873" y="401713"/>
              <a:ext cx="3611706" cy="427163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61" h="21378" fill="norm" stroke="1" extrusionOk="0">
                  <a:moveTo>
                    <a:pt x="10422" y="21361"/>
                  </a:moveTo>
                  <a:cubicBezTo>
                    <a:pt x="9606" y="21264"/>
                    <a:pt x="8810" y="20747"/>
                    <a:pt x="7994" y="19761"/>
                  </a:cubicBezTo>
                  <a:cubicBezTo>
                    <a:pt x="7898" y="19656"/>
                    <a:pt x="7802" y="19543"/>
                    <a:pt x="7716" y="19430"/>
                  </a:cubicBezTo>
                  <a:cubicBezTo>
                    <a:pt x="7610" y="19309"/>
                    <a:pt x="7514" y="19179"/>
                    <a:pt x="7409" y="19050"/>
                  </a:cubicBezTo>
                  <a:cubicBezTo>
                    <a:pt x="6996" y="18573"/>
                    <a:pt x="6535" y="18080"/>
                    <a:pt x="5902" y="17757"/>
                  </a:cubicBezTo>
                  <a:cubicBezTo>
                    <a:pt x="5557" y="17571"/>
                    <a:pt x="5163" y="17458"/>
                    <a:pt x="4789" y="17337"/>
                  </a:cubicBezTo>
                  <a:cubicBezTo>
                    <a:pt x="4722" y="17321"/>
                    <a:pt x="4664" y="17305"/>
                    <a:pt x="4597" y="17280"/>
                  </a:cubicBezTo>
                  <a:cubicBezTo>
                    <a:pt x="3378" y="16901"/>
                    <a:pt x="1718" y="16198"/>
                    <a:pt x="768" y="14994"/>
                  </a:cubicBezTo>
                  <a:cubicBezTo>
                    <a:pt x="529" y="14695"/>
                    <a:pt x="346" y="14379"/>
                    <a:pt x="231" y="14056"/>
                  </a:cubicBezTo>
                  <a:cubicBezTo>
                    <a:pt x="-28" y="13369"/>
                    <a:pt x="-9" y="12658"/>
                    <a:pt x="10" y="12028"/>
                  </a:cubicBezTo>
                  <a:cubicBezTo>
                    <a:pt x="39" y="11333"/>
                    <a:pt x="78" y="10606"/>
                    <a:pt x="346" y="9959"/>
                  </a:cubicBezTo>
                  <a:cubicBezTo>
                    <a:pt x="519" y="9547"/>
                    <a:pt x="816" y="9127"/>
                    <a:pt x="1191" y="8747"/>
                  </a:cubicBezTo>
                  <a:cubicBezTo>
                    <a:pt x="1219" y="8723"/>
                    <a:pt x="1248" y="8699"/>
                    <a:pt x="1277" y="8674"/>
                  </a:cubicBezTo>
                  <a:cubicBezTo>
                    <a:pt x="1431" y="8529"/>
                    <a:pt x="1661" y="8424"/>
                    <a:pt x="1891" y="8327"/>
                  </a:cubicBezTo>
                  <a:cubicBezTo>
                    <a:pt x="2121" y="8222"/>
                    <a:pt x="2342" y="8125"/>
                    <a:pt x="2486" y="7987"/>
                  </a:cubicBezTo>
                  <a:cubicBezTo>
                    <a:pt x="2870" y="7608"/>
                    <a:pt x="2659" y="6654"/>
                    <a:pt x="2486" y="5895"/>
                  </a:cubicBezTo>
                  <a:cubicBezTo>
                    <a:pt x="2419" y="5555"/>
                    <a:pt x="2342" y="5232"/>
                    <a:pt x="2333" y="5014"/>
                  </a:cubicBezTo>
                  <a:cubicBezTo>
                    <a:pt x="2304" y="4044"/>
                    <a:pt x="2553" y="3309"/>
                    <a:pt x="3081" y="2840"/>
                  </a:cubicBezTo>
                  <a:cubicBezTo>
                    <a:pt x="3398" y="2557"/>
                    <a:pt x="3782" y="2420"/>
                    <a:pt x="4137" y="2460"/>
                  </a:cubicBezTo>
                  <a:cubicBezTo>
                    <a:pt x="4280" y="2476"/>
                    <a:pt x="4415" y="2525"/>
                    <a:pt x="4549" y="2565"/>
                  </a:cubicBezTo>
                  <a:cubicBezTo>
                    <a:pt x="4636" y="2589"/>
                    <a:pt x="4731" y="2622"/>
                    <a:pt x="4818" y="2638"/>
                  </a:cubicBezTo>
                  <a:cubicBezTo>
                    <a:pt x="4943" y="2670"/>
                    <a:pt x="5067" y="2686"/>
                    <a:pt x="5182" y="2686"/>
                  </a:cubicBezTo>
                  <a:cubicBezTo>
                    <a:pt x="5182" y="2686"/>
                    <a:pt x="5182" y="2686"/>
                    <a:pt x="5182" y="2686"/>
                  </a:cubicBezTo>
                  <a:cubicBezTo>
                    <a:pt x="6046" y="2686"/>
                    <a:pt x="6737" y="2008"/>
                    <a:pt x="7073" y="1604"/>
                  </a:cubicBezTo>
                  <a:cubicBezTo>
                    <a:pt x="7140" y="1523"/>
                    <a:pt x="7207" y="1450"/>
                    <a:pt x="7265" y="1369"/>
                  </a:cubicBezTo>
                  <a:cubicBezTo>
                    <a:pt x="7725" y="804"/>
                    <a:pt x="8196" y="230"/>
                    <a:pt x="8973" y="44"/>
                  </a:cubicBezTo>
                  <a:cubicBezTo>
                    <a:pt x="9875" y="-158"/>
                    <a:pt x="11026" y="351"/>
                    <a:pt x="11429" y="1143"/>
                  </a:cubicBezTo>
                  <a:cubicBezTo>
                    <a:pt x="11477" y="1224"/>
                    <a:pt x="11516" y="1313"/>
                    <a:pt x="11554" y="1426"/>
                  </a:cubicBezTo>
                  <a:cubicBezTo>
                    <a:pt x="11583" y="1507"/>
                    <a:pt x="11612" y="1596"/>
                    <a:pt x="11640" y="1676"/>
                  </a:cubicBezTo>
                  <a:cubicBezTo>
                    <a:pt x="11756" y="2032"/>
                    <a:pt x="11861" y="2363"/>
                    <a:pt x="12168" y="2614"/>
                  </a:cubicBezTo>
                  <a:cubicBezTo>
                    <a:pt x="12456" y="2840"/>
                    <a:pt x="12897" y="2945"/>
                    <a:pt x="13368" y="2905"/>
                  </a:cubicBezTo>
                  <a:cubicBezTo>
                    <a:pt x="13579" y="2880"/>
                    <a:pt x="13771" y="2840"/>
                    <a:pt x="13915" y="2808"/>
                  </a:cubicBezTo>
                  <a:cubicBezTo>
                    <a:pt x="14001" y="2791"/>
                    <a:pt x="14078" y="2767"/>
                    <a:pt x="14164" y="2751"/>
                  </a:cubicBezTo>
                  <a:cubicBezTo>
                    <a:pt x="14289" y="2719"/>
                    <a:pt x="14423" y="2686"/>
                    <a:pt x="14558" y="2662"/>
                  </a:cubicBezTo>
                  <a:cubicBezTo>
                    <a:pt x="15555" y="2452"/>
                    <a:pt x="16534" y="2622"/>
                    <a:pt x="17177" y="3099"/>
                  </a:cubicBezTo>
                  <a:cubicBezTo>
                    <a:pt x="17935" y="3664"/>
                    <a:pt x="18137" y="4537"/>
                    <a:pt x="18338" y="5385"/>
                  </a:cubicBezTo>
                  <a:cubicBezTo>
                    <a:pt x="18367" y="5499"/>
                    <a:pt x="18396" y="5620"/>
                    <a:pt x="18425" y="5741"/>
                  </a:cubicBezTo>
                  <a:cubicBezTo>
                    <a:pt x="18453" y="5878"/>
                    <a:pt x="18492" y="6000"/>
                    <a:pt x="18521" y="6105"/>
                  </a:cubicBezTo>
                  <a:cubicBezTo>
                    <a:pt x="18617" y="6444"/>
                    <a:pt x="18741" y="6775"/>
                    <a:pt x="18904" y="7123"/>
                  </a:cubicBezTo>
                  <a:cubicBezTo>
                    <a:pt x="19144" y="7640"/>
                    <a:pt x="19442" y="8149"/>
                    <a:pt x="19787" y="8634"/>
                  </a:cubicBezTo>
                  <a:cubicBezTo>
                    <a:pt x="19922" y="8820"/>
                    <a:pt x="20065" y="8998"/>
                    <a:pt x="20200" y="9175"/>
                  </a:cubicBezTo>
                  <a:cubicBezTo>
                    <a:pt x="20526" y="9596"/>
                    <a:pt x="20862" y="10040"/>
                    <a:pt x="21092" y="10509"/>
                  </a:cubicBezTo>
                  <a:cubicBezTo>
                    <a:pt x="21495" y="11325"/>
                    <a:pt x="21572" y="12230"/>
                    <a:pt x="21303" y="13135"/>
                  </a:cubicBezTo>
                  <a:cubicBezTo>
                    <a:pt x="21073" y="13927"/>
                    <a:pt x="20574" y="14703"/>
                    <a:pt x="19864" y="15381"/>
                  </a:cubicBezTo>
                  <a:cubicBezTo>
                    <a:pt x="19787" y="15446"/>
                    <a:pt x="19710" y="15519"/>
                    <a:pt x="19624" y="15591"/>
                  </a:cubicBezTo>
                  <a:cubicBezTo>
                    <a:pt x="19375" y="15810"/>
                    <a:pt x="19115" y="16020"/>
                    <a:pt x="18828" y="16230"/>
                  </a:cubicBezTo>
                  <a:cubicBezTo>
                    <a:pt x="18434" y="16505"/>
                    <a:pt x="18012" y="16771"/>
                    <a:pt x="17599" y="17022"/>
                  </a:cubicBezTo>
                  <a:cubicBezTo>
                    <a:pt x="17264" y="17232"/>
                    <a:pt x="16918" y="17442"/>
                    <a:pt x="16592" y="17668"/>
                  </a:cubicBezTo>
                  <a:cubicBezTo>
                    <a:pt x="15911" y="18137"/>
                    <a:pt x="15268" y="18662"/>
                    <a:pt x="14644" y="19171"/>
                  </a:cubicBezTo>
                  <a:cubicBezTo>
                    <a:pt x="14577" y="19228"/>
                    <a:pt x="14500" y="19293"/>
                    <a:pt x="14433" y="19349"/>
                  </a:cubicBezTo>
                  <a:cubicBezTo>
                    <a:pt x="13857" y="19818"/>
                    <a:pt x="13291" y="20270"/>
                    <a:pt x="12667" y="20674"/>
                  </a:cubicBezTo>
                  <a:cubicBezTo>
                    <a:pt x="12149" y="21014"/>
                    <a:pt x="11477" y="21377"/>
                    <a:pt x="10710" y="21377"/>
                  </a:cubicBezTo>
                  <a:cubicBezTo>
                    <a:pt x="10614" y="21377"/>
                    <a:pt x="10518" y="21369"/>
                    <a:pt x="10422" y="21361"/>
                  </a:cubicBezTo>
                  <a:close/>
                  <a:moveTo>
                    <a:pt x="14558" y="2686"/>
                  </a:moveTo>
                  <a:cubicBezTo>
                    <a:pt x="14433" y="2711"/>
                    <a:pt x="14298" y="2743"/>
                    <a:pt x="14174" y="2775"/>
                  </a:cubicBezTo>
                  <a:cubicBezTo>
                    <a:pt x="14087" y="2791"/>
                    <a:pt x="14011" y="2816"/>
                    <a:pt x="13924" y="2832"/>
                  </a:cubicBezTo>
                  <a:cubicBezTo>
                    <a:pt x="13780" y="2864"/>
                    <a:pt x="13579" y="2905"/>
                    <a:pt x="13368" y="2929"/>
                  </a:cubicBezTo>
                  <a:cubicBezTo>
                    <a:pt x="12888" y="2969"/>
                    <a:pt x="12446" y="2856"/>
                    <a:pt x="12149" y="2630"/>
                  </a:cubicBezTo>
                  <a:cubicBezTo>
                    <a:pt x="11832" y="2379"/>
                    <a:pt x="11717" y="2024"/>
                    <a:pt x="11612" y="1684"/>
                  </a:cubicBezTo>
                  <a:cubicBezTo>
                    <a:pt x="11583" y="1604"/>
                    <a:pt x="11554" y="1515"/>
                    <a:pt x="11525" y="1434"/>
                  </a:cubicBezTo>
                  <a:cubicBezTo>
                    <a:pt x="11487" y="1321"/>
                    <a:pt x="11448" y="1232"/>
                    <a:pt x="11401" y="1151"/>
                  </a:cubicBezTo>
                  <a:cubicBezTo>
                    <a:pt x="11007" y="375"/>
                    <a:pt x="9875" y="-134"/>
                    <a:pt x="8982" y="68"/>
                  </a:cubicBezTo>
                  <a:cubicBezTo>
                    <a:pt x="8215" y="246"/>
                    <a:pt x="7745" y="828"/>
                    <a:pt x="7294" y="1385"/>
                  </a:cubicBezTo>
                  <a:cubicBezTo>
                    <a:pt x="7226" y="1458"/>
                    <a:pt x="7159" y="1539"/>
                    <a:pt x="7102" y="1620"/>
                  </a:cubicBezTo>
                  <a:cubicBezTo>
                    <a:pt x="6756" y="2024"/>
                    <a:pt x="6056" y="2711"/>
                    <a:pt x="5182" y="2711"/>
                  </a:cubicBezTo>
                  <a:cubicBezTo>
                    <a:pt x="5182" y="2711"/>
                    <a:pt x="5182" y="2711"/>
                    <a:pt x="5182" y="2711"/>
                  </a:cubicBezTo>
                  <a:cubicBezTo>
                    <a:pt x="5058" y="2711"/>
                    <a:pt x="4933" y="2695"/>
                    <a:pt x="4808" y="2662"/>
                  </a:cubicBezTo>
                  <a:cubicBezTo>
                    <a:pt x="4722" y="2646"/>
                    <a:pt x="4626" y="2614"/>
                    <a:pt x="4540" y="2589"/>
                  </a:cubicBezTo>
                  <a:cubicBezTo>
                    <a:pt x="4405" y="2549"/>
                    <a:pt x="4271" y="2501"/>
                    <a:pt x="4127" y="2493"/>
                  </a:cubicBezTo>
                  <a:cubicBezTo>
                    <a:pt x="3782" y="2452"/>
                    <a:pt x="3417" y="2581"/>
                    <a:pt x="3110" y="2856"/>
                  </a:cubicBezTo>
                  <a:cubicBezTo>
                    <a:pt x="2582" y="3325"/>
                    <a:pt x="2333" y="4052"/>
                    <a:pt x="2371" y="5014"/>
                  </a:cubicBezTo>
                  <a:cubicBezTo>
                    <a:pt x="2371" y="5232"/>
                    <a:pt x="2448" y="5547"/>
                    <a:pt x="2524" y="5886"/>
                  </a:cubicBezTo>
                  <a:cubicBezTo>
                    <a:pt x="2688" y="6654"/>
                    <a:pt x="2908" y="7616"/>
                    <a:pt x="2505" y="8004"/>
                  </a:cubicBezTo>
                  <a:cubicBezTo>
                    <a:pt x="2361" y="8149"/>
                    <a:pt x="2131" y="8246"/>
                    <a:pt x="1901" y="8351"/>
                  </a:cubicBezTo>
                  <a:cubicBezTo>
                    <a:pt x="1680" y="8448"/>
                    <a:pt x="1450" y="8545"/>
                    <a:pt x="1296" y="8690"/>
                  </a:cubicBezTo>
                  <a:cubicBezTo>
                    <a:pt x="1267" y="8715"/>
                    <a:pt x="1239" y="8739"/>
                    <a:pt x="1219" y="8771"/>
                  </a:cubicBezTo>
                  <a:cubicBezTo>
                    <a:pt x="836" y="9143"/>
                    <a:pt x="548" y="9563"/>
                    <a:pt x="375" y="9967"/>
                  </a:cubicBezTo>
                  <a:cubicBezTo>
                    <a:pt x="106" y="10614"/>
                    <a:pt x="68" y="11333"/>
                    <a:pt x="49" y="12028"/>
                  </a:cubicBezTo>
                  <a:cubicBezTo>
                    <a:pt x="30" y="12650"/>
                    <a:pt x="1" y="13369"/>
                    <a:pt x="260" y="14048"/>
                  </a:cubicBezTo>
                  <a:cubicBezTo>
                    <a:pt x="375" y="14371"/>
                    <a:pt x="557" y="14686"/>
                    <a:pt x="788" y="14977"/>
                  </a:cubicBezTo>
                  <a:cubicBezTo>
                    <a:pt x="1738" y="16181"/>
                    <a:pt x="3388" y="16876"/>
                    <a:pt x="4607" y="17256"/>
                  </a:cubicBezTo>
                  <a:cubicBezTo>
                    <a:pt x="4674" y="17280"/>
                    <a:pt x="4731" y="17297"/>
                    <a:pt x="4799" y="17321"/>
                  </a:cubicBezTo>
                  <a:cubicBezTo>
                    <a:pt x="5173" y="17434"/>
                    <a:pt x="5566" y="17555"/>
                    <a:pt x="5921" y="17733"/>
                  </a:cubicBezTo>
                  <a:cubicBezTo>
                    <a:pt x="6555" y="18064"/>
                    <a:pt x="7015" y="18557"/>
                    <a:pt x="7428" y="19042"/>
                  </a:cubicBezTo>
                  <a:cubicBezTo>
                    <a:pt x="7533" y="19163"/>
                    <a:pt x="7639" y="19293"/>
                    <a:pt x="7745" y="19414"/>
                  </a:cubicBezTo>
                  <a:cubicBezTo>
                    <a:pt x="7831" y="19527"/>
                    <a:pt x="7927" y="19640"/>
                    <a:pt x="8013" y="19745"/>
                  </a:cubicBezTo>
                  <a:cubicBezTo>
                    <a:pt x="8829" y="20723"/>
                    <a:pt x="9625" y="21240"/>
                    <a:pt x="10431" y="21337"/>
                  </a:cubicBezTo>
                  <a:cubicBezTo>
                    <a:pt x="11305" y="21442"/>
                    <a:pt x="12072" y="21030"/>
                    <a:pt x="12648" y="20658"/>
                  </a:cubicBezTo>
                  <a:cubicBezTo>
                    <a:pt x="13272" y="20254"/>
                    <a:pt x="13838" y="19802"/>
                    <a:pt x="14404" y="19333"/>
                  </a:cubicBezTo>
                  <a:cubicBezTo>
                    <a:pt x="14481" y="19268"/>
                    <a:pt x="14548" y="19212"/>
                    <a:pt x="14625" y="19155"/>
                  </a:cubicBezTo>
                  <a:cubicBezTo>
                    <a:pt x="15248" y="18646"/>
                    <a:pt x="15891" y="18113"/>
                    <a:pt x="16573" y="17652"/>
                  </a:cubicBezTo>
                  <a:cubicBezTo>
                    <a:pt x="16899" y="17426"/>
                    <a:pt x="17244" y="17208"/>
                    <a:pt x="17580" y="17006"/>
                  </a:cubicBezTo>
                  <a:cubicBezTo>
                    <a:pt x="17993" y="16747"/>
                    <a:pt x="18415" y="16488"/>
                    <a:pt x="18808" y="16206"/>
                  </a:cubicBezTo>
                  <a:cubicBezTo>
                    <a:pt x="19096" y="16004"/>
                    <a:pt x="19355" y="15794"/>
                    <a:pt x="19605" y="15575"/>
                  </a:cubicBezTo>
                  <a:cubicBezTo>
                    <a:pt x="19691" y="15503"/>
                    <a:pt x="19768" y="15430"/>
                    <a:pt x="19835" y="15357"/>
                  </a:cubicBezTo>
                  <a:cubicBezTo>
                    <a:pt x="20545" y="14695"/>
                    <a:pt x="21044" y="13919"/>
                    <a:pt x="21275" y="13127"/>
                  </a:cubicBezTo>
                  <a:cubicBezTo>
                    <a:pt x="21543" y="12230"/>
                    <a:pt x="21466" y="11333"/>
                    <a:pt x="21063" y="10517"/>
                  </a:cubicBezTo>
                  <a:cubicBezTo>
                    <a:pt x="20833" y="10048"/>
                    <a:pt x="20497" y="9612"/>
                    <a:pt x="20171" y="9191"/>
                  </a:cubicBezTo>
                  <a:cubicBezTo>
                    <a:pt x="20037" y="9014"/>
                    <a:pt x="19893" y="8828"/>
                    <a:pt x="19768" y="8650"/>
                  </a:cubicBezTo>
                  <a:cubicBezTo>
                    <a:pt x="19413" y="8165"/>
                    <a:pt x="19115" y="7656"/>
                    <a:pt x="18876" y="7139"/>
                  </a:cubicBezTo>
                  <a:cubicBezTo>
                    <a:pt x="18712" y="6783"/>
                    <a:pt x="18588" y="6444"/>
                    <a:pt x="18492" y="6113"/>
                  </a:cubicBezTo>
                  <a:cubicBezTo>
                    <a:pt x="18463" y="6008"/>
                    <a:pt x="18425" y="5886"/>
                    <a:pt x="18396" y="5749"/>
                  </a:cubicBezTo>
                  <a:cubicBezTo>
                    <a:pt x="18367" y="5628"/>
                    <a:pt x="18338" y="5507"/>
                    <a:pt x="18309" y="5385"/>
                  </a:cubicBezTo>
                  <a:cubicBezTo>
                    <a:pt x="18108" y="4545"/>
                    <a:pt x="17906" y="3672"/>
                    <a:pt x="17158" y="3115"/>
                  </a:cubicBezTo>
                  <a:cubicBezTo>
                    <a:pt x="16707" y="2775"/>
                    <a:pt x="16074" y="2598"/>
                    <a:pt x="15392" y="2598"/>
                  </a:cubicBezTo>
                  <a:cubicBezTo>
                    <a:pt x="15124" y="2598"/>
                    <a:pt x="14845" y="2630"/>
                    <a:pt x="14558" y="2686"/>
                  </a:cubicBezTo>
                  <a:close/>
                </a:path>
              </a:pathLst>
            </a:custGeom>
            <a:solidFill>
              <a:srgbClr val="BFBFBF">
                <a:alpha val="7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9067" name="Freeform 49"/>
            <p:cNvSpPr/>
            <p:nvPr/>
          </p:nvSpPr>
          <p:spPr>
            <a:xfrm flipH="1">
              <a:off x="533968" y="392326"/>
              <a:ext cx="3656660" cy="42903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77" h="21586" fill="norm" stroke="1" extrusionOk="0">
                  <a:moveTo>
                    <a:pt x="10379" y="21562"/>
                  </a:moveTo>
                  <a:cubicBezTo>
                    <a:pt x="10150" y="21529"/>
                    <a:pt x="9912" y="21464"/>
                    <a:pt x="9673" y="21359"/>
                  </a:cubicBezTo>
                  <a:cubicBezTo>
                    <a:pt x="9464" y="21261"/>
                    <a:pt x="9245" y="21139"/>
                    <a:pt x="9035" y="20985"/>
                  </a:cubicBezTo>
                  <a:cubicBezTo>
                    <a:pt x="8683" y="20725"/>
                    <a:pt x="8340" y="20392"/>
                    <a:pt x="7968" y="19945"/>
                  </a:cubicBezTo>
                  <a:cubicBezTo>
                    <a:pt x="7882" y="19848"/>
                    <a:pt x="7796" y="19734"/>
                    <a:pt x="7711" y="19628"/>
                  </a:cubicBezTo>
                  <a:cubicBezTo>
                    <a:pt x="7596" y="19498"/>
                    <a:pt x="7492" y="19368"/>
                    <a:pt x="7377" y="19238"/>
                  </a:cubicBezTo>
                  <a:cubicBezTo>
                    <a:pt x="7215" y="19043"/>
                    <a:pt x="6977" y="18767"/>
                    <a:pt x="6691" y="18515"/>
                  </a:cubicBezTo>
                  <a:cubicBezTo>
                    <a:pt x="6424" y="18272"/>
                    <a:pt x="6158" y="18077"/>
                    <a:pt x="5872" y="17930"/>
                  </a:cubicBezTo>
                  <a:cubicBezTo>
                    <a:pt x="5519" y="17744"/>
                    <a:pt x="5119" y="17622"/>
                    <a:pt x="4738" y="17500"/>
                  </a:cubicBezTo>
                  <a:cubicBezTo>
                    <a:pt x="4690" y="17484"/>
                    <a:pt x="4624" y="17459"/>
                    <a:pt x="4566" y="17443"/>
                  </a:cubicBezTo>
                  <a:cubicBezTo>
                    <a:pt x="3366" y="17061"/>
                    <a:pt x="1727" y="16355"/>
                    <a:pt x="784" y="15193"/>
                  </a:cubicBezTo>
                  <a:cubicBezTo>
                    <a:pt x="555" y="14900"/>
                    <a:pt x="365" y="14584"/>
                    <a:pt x="250" y="14267"/>
                  </a:cubicBezTo>
                  <a:cubicBezTo>
                    <a:pt x="3" y="13625"/>
                    <a:pt x="-7" y="12975"/>
                    <a:pt x="3" y="12252"/>
                  </a:cubicBezTo>
                  <a:cubicBezTo>
                    <a:pt x="12" y="11822"/>
                    <a:pt x="31" y="11497"/>
                    <a:pt x="69" y="11204"/>
                  </a:cubicBezTo>
                  <a:cubicBezTo>
                    <a:pt x="117" y="10823"/>
                    <a:pt x="193" y="10489"/>
                    <a:pt x="307" y="10197"/>
                  </a:cubicBezTo>
                  <a:cubicBezTo>
                    <a:pt x="508" y="9661"/>
                    <a:pt x="860" y="9182"/>
                    <a:pt x="1146" y="8824"/>
                  </a:cubicBezTo>
                  <a:cubicBezTo>
                    <a:pt x="1174" y="8784"/>
                    <a:pt x="1203" y="8759"/>
                    <a:pt x="1222" y="8727"/>
                  </a:cubicBezTo>
                  <a:cubicBezTo>
                    <a:pt x="1375" y="8548"/>
                    <a:pt x="1622" y="8410"/>
                    <a:pt x="1851" y="8280"/>
                  </a:cubicBezTo>
                  <a:cubicBezTo>
                    <a:pt x="2061" y="8158"/>
                    <a:pt x="2280" y="8036"/>
                    <a:pt x="2432" y="7882"/>
                  </a:cubicBezTo>
                  <a:cubicBezTo>
                    <a:pt x="2604" y="7703"/>
                    <a:pt x="2680" y="7411"/>
                    <a:pt x="2670" y="6988"/>
                  </a:cubicBezTo>
                  <a:cubicBezTo>
                    <a:pt x="2661" y="6623"/>
                    <a:pt x="2585" y="6192"/>
                    <a:pt x="2518" y="5827"/>
                  </a:cubicBezTo>
                  <a:cubicBezTo>
                    <a:pt x="2451" y="5477"/>
                    <a:pt x="2394" y="5161"/>
                    <a:pt x="2404" y="4933"/>
                  </a:cubicBezTo>
                  <a:cubicBezTo>
                    <a:pt x="2404" y="4503"/>
                    <a:pt x="2470" y="4113"/>
                    <a:pt x="2575" y="3780"/>
                  </a:cubicBezTo>
                  <a:cubicBezTo>
                    <a:pt x="2708" y="3382"/>
                    <a:pt x="2918" y="3057"/>
                    <a:pt x="3204" y="2805"/>
                  </a:cubicBezTo>
                  <a:cubicBezTo>
                    <a:pt x="3347" y="2683"/>
                    <a:pt x="3509" y="2577"/>
                    <a:pt x="3671" y="2512"/>
                  </a:cubicBezTo>
                  <a:cubicBezTo>
                    <a:pt x="3861" y="2439"/>
                    <a:pt x="4052" y="2407"/>
                    <a:pt x="4242" y="2423"/>
                  </a:cubicBezTo>
                  <a:cubicBezTo>
                    <a:pt x="4385" y="2439"/>
                    <a:pt x="4519" y="2472"/>
                    <a:pt x="4652" y="2512"/>
                  </a:cubicBezTo>
                  <a:cubicBezTo>
                    <a:pt x="4738" y="2537"/>
                    <a:pt x="4833" y="2561"/>
                    <a:pt x="4919" y="2577"/>
                  </a:cubicBezTo>
                  <a:cubicBezTo>
                    <a:pt x="5043" y="2602"/>
                    <a:pt x="5167" y="2610"/>
                    <a:pt x="5291" y="2602"/>
                  </a:cubicBezTo>
                  <a:cubicBezTo>
                    <a:pt x="5643" y="2594"/>
                    <a:pt x="5996" y="2472"/>
                    <a:pt x="6358" y="2244"/>
                  </a:cubicBezTo>
                  <a:cubicBezTo>
                    <a:pt x="6634" y="2066"/>
                    <a:pt x="6920" y="1814"/>
                    <a:pt x="7196" y="1497"/>
                  </a:cubicBezTo>
                  <a:cubicBezTo>
                    <a:pt x="7244" y="1440"/>
                    <a:pt x="7301" y="1383"/>
                    <a:pt x="7349" y="1326"/>
                  </a:cubicBezTo>
                  <a:cubicBezTo>
                    <a:pt x="7587" y="1050"/>
                    <a:pt x="7844" y="766"/>
                    <a:pt x="8130" y="530"/>
                  </a:cubicBezTo>
                  <a:cubicBezTo>
                    <a:pt x="8282" y="408"/>
                    <a:pt x="8435" y="303"/>
                    <a:pt x="8587" y="230"/>
                  </a:cubicBezTo>
                  <a:cubicBezTo>
                    <a:pt x="8768" y="140"/>
                    <a:pt x="8949" y="75"/>
                    <a:pt x="9140" y="35"/>
                  </a:cubicBezTo>
                  <a:cubicBezTo>
                    <a:pt x="9359" y="-6"/>
                    <a:pt x="9588" y="-14"/>
                    <a:pt x="9835" y="27"/>
                  </a:cubicBezTo>
                  <a:cubicBezTo>
                    <a:pt x="10074" y="59"/>
                    <a:pt x="10302" y="132"/>
                    <a:pt x="10531" y="230"/>
                  </a:cubicBezTo>
                  <a:cubicBezTo>
                    <a:pt x="10760" y="335"/>
                    <a:pt x="10960" y="465"/>
                    <a:pt x="11141" y="611"/>
                  </a:cubicBezTo>
                  <a:cubicBezTo>
                    <a:pt x="11322" y="774"/>
                    <a:pt x="11474" y="945"/>
                    <a:pt x="11579" y="1131"/>
                  </a:cubicBezTo>
                  <a:cubicBezTo>
                    <a:pt x="11617" y="1213"/>
                    <a:pt x="11655" y="1302"/>
                    <a:pt x="11703" y="1408"/>
                  </a:cubicBezTo>
                  <a:cubicBezTo>
                    <a:pt x="11732" y="1481"/>
                    <a:pt x="11770" y="1562"/>
                    <a:pt x="11798" y="1643"/>
                  </a:cubicBezTo>
                  <a:cubicBezTo>
                    <a:pt x="11855" y="1814"/>
                    <a:pt x="11922" y="1984"/>
                    <a:pt x="12008" y="2139"/>
                  </a:cubicBezTo>
                  <a:cubicBezTo>
                    <a:pt x="12103" y="2309"/>
                    <a:pt x="12227" y="2447"/>
                    <a:pt x="12370" y="2561"/>
                  </a:cubicBezTo>
                  <a:cubicBezTo>
                    <a:pt x="12522" y="2675"/>
                    <a:pt x="12713" y="2756"/>
                    <a:pt x="12942" y="2805"/>
                  </a:cubicBezTo>
                  <a:cubicBezTo>
                    <a:pt x="13132" y="2845"/>
                    <a:pt x="13351" y="2862"/>
                    <a:pt x="13570" y="2845"/>
                  </a:cubicBezTo>
                  <a:cubicBezTo>
                    <a:pt x="13771" y="2829"/>
                    <a:pt x="13971" y="2797"/>
                    <a:pt x="14114" y="2764"/>
                  </a:cubicBezTo>
                  <a:cubicBezTo>
                    <a:pt x="14190" y="2748"/>
                    <a:pt x="14266" y="2732"/>
                    <a:pt x="14342" y="2715"/>
                  </a:cubicBezTo>
                  <a:cubicBezTo>
                    <a:pt x="14476" y="2683"/>
                    <a:pt x="14609" y="2650"/>
                    <a:pt x="14752" y="2626"/>
                  </a:cubicBezTo>
                  <a:cubicBezTo>
                    <a:pt x="15200" y="2545"/>
                    <a:pt x="15667" y="2545"/>
                    <a:pt x="16086" y="2610"/>
                  </a:cubicBezTo>
                  <a:cubicBezTo>
                    <a:pt x="16314" y="2650"/>
                    <a:pt x="16534" y="2707"/>
                    <a:pt x="16734" y="2789"/>
                  </a:cubicBezTo>
                  <a:cubicBezTo>
                    <a:pt x="16943" y="2878"/>
                    <a:pt x="17134" y="2992"/>
                    <a:pt x="17305" y="3122"/>
                  </a:cubicBezTo>
                  <a:cubicBezTo>
                    <a:pt x="17467" y="3252"/>
                    <a:pt x="17601" y="3398"/>
                    <a:pt x="17725" y="3577"/>
                  </a:cubicBezTo>
                  <a:cubicBezTo>
                    <a:pt x="17839" y="3731"/>
                    <a:pt x="17925" y="3901"/>
                    <a:pt x="18010" y="4096"/>
                  </a:cubicBezTo>
                  <a:cubicBezTo>
                    <a:pt x="18172" y="4462"/>
                    <a:pt x="18268" y="4868"/>
                    <a:pt x="18363" y="5258"/>
                  </a:cubicBezTo>
                  <a:cubicBezTo>
                    <a:pt x="18401" y="5429"/>
                    <a:pt x="18449" y="5607"/>
                    <a:pt x="18496" y="5778"/>
                  </a:cubicBezTo>
                  <a:cubicBezTo>
                    <a:pt x="18525" y="5916"/>
                    <a:pt x="18563" y="6030"/>
                    <a:pt x="18601" y="6144"/>
                  </a:cubicBezTo>
                  <a:cubicBezTo>
                    <a:pt x="18706" y="6452"/>
                    <a:pt x="18839" y="6777"/>
                    <a:pt x="19020" y="7135"/>
                  </a:cubicBezTo>
                  <a:cubicBezTo>
                    <a:pt x="19278" y="7638"/>
                    <a:pt x="19592" y="8134"/>
                    <a:pt x="19945" y="8621"/>
                  </a:cubicBezTo>
                  <a:cubicBezTo>
                    <a:pt x="20059" y="8775"/>
                    <a:pt x="20183" y="8938"/>
                    <a:pt x="20297" y="9092"/>
                  </a:cubicBezTo>
                  <a:cubicBezTo>
                    <a:pt x="20640" y="9539"/>
                    <a:pt x="20993" y="10002"/>
                    <a:pt x="21231" y="10498"/>
                  </a:cubicBezTo>
                  <a:cubicBezTo>
                    <a:pt x="21441" y="10920"/>
                    <a:pt x="21555" y="11375"/>
                    <a:pt x="21574" y="11838"/>
                  </a:cubicBezTo>
                  <a:cubicBezTo>
                    <a:pt x="21593" y="12285"/>
                    <a:pt x="21536" y="12732"/>
                    <a:pt x="21393" y="13170"/>
                  </a:cubicBezTo>
                  <a:cubicBezTo>
                    <a:pt x="21145" y="13934"/>
                    <a:pt x="20640" y="14697"/>
                    <a:pt x="19887" y="15437"/>
                  </a:cubicBezTo>
                  <a:cubicBezTo>
                    <a:pt x="19811" y="15510"/>
                    <a:pt x="19745" y="15583"/>
                    <a:pt x="19659" y="15664"/>
                  </a:cubicBezTo>
                  <a:cubicBezTo>
                    <a:pt x="19392" y="15916"/>
                    <a:pt x="19135" y="16135"/>
                    <a:pt x="18887" y="16338"/>
                  </a:cubicBezTo>
                  <a:cubicBezTo>
                    <a:pt x="18458" y="16671"/>
                    <a:pt x="17982" y="16988"/>
                    <a:pt x="17515" y="17297"/>
                  </a:cubicBezTo>
                  <a:cubicBezTo>
                    <a:pt x="17239" y="17476"/>
                    <a:pt x="16953" y="17662"/>
                    <a:pt x="16677" y="17849"/>
                  </a:cubicBezTo>
                  <a:cubicBezTo>
                    <a:pt x="16010" y="18320"/>
                    <a:pt x="15362" y="18848"/>
                    <a:pt x="14742" y="19352"/>
                  </a:cubicBezTo>
                  <a:cubicBezTo>
                    <a:pt x="14657" y="19425"/>
                    <a:pt x="14561" y="19498"/>
                    <a:pt x="14476" y="19571"/>
                  </a:cubicBezTo>
                  <a:cubicBezTo>
                    <a:pt x="13885" y="20051"/>
                    <a:pt x="13304" y="20514"/>
                    <a:pt x="12656" y="20912"/>
                  </a:cubicBezTo>
                  <a:cubicBezTo>
                    <a:pt x="12275" y="21155"/>
                    <a:pt x="11922" y="21326"/>
                    <a:pt x="11589" y="21432"/>
                  </a:cubicBezTo>
                  <a:cubicBezTo>
                    <a:pt x="11389" y="21497"/>
                    <a:pt x="11188" y="21545"/>
                    <a:pt x="10998" y="21570"/>
                  </a:cubicBezTo>
                  <a:cubicBezTo>
                    <a:pt x="10903" y="21578"/>
                    <a:pt x="10798" y="21586"/>
                    <a:pt x="10702" y="21586"/>
                  </a:cubicBezTo>
                  <a:cubicBezTo>
                    <a:pt x="10598" y="21586"/>
                    <a:pt x="10483" y="21578"/>
                    <a:pt x="10379" y="21562"/>
                  </a:cubicBezTo>
                  <a:close/>
                  <a:moveTo>
                    <a:pt x="14752" y="2634"/>
                  </a:moveTo>
                  <a:cubicBezTo>
                    <a:pt x="14609" y="2659"/>
                    <a:pt x="14476" y="2683"/>
                    <a:pt x="14342" y="2715"/>
                  </a:cubicBezTo>
                  <a:cubicBezTo>
                    <a:pt x="14266" y="2732"/>
                    <a:pt x="14190" y="2748"/>
                    <a:pt x="14114" y="2764"/>
                  </a:cubicBezTo>
                  <a:cubicBezTo>
                    <a:pt x="13971" y="2797"/>
                    <a:pt x="13771" y="2837"/>
                    <a:pt x="13570" y="2845"/>
                  </a:cubicBezTo>
                  <a:cubicBezTo>
                    <a:pt x="13351" y="2862"/>
                    <a:pt x="13132" y="2854"/>
                    <a:pt x="12942" y="2805"/>
                  </a:cubicBezTo>
                  <a:cubicBezTo>
                    <a:pt x="12713" y="2764"/>
                    <a:pt x="12522" y="2675"/>
                    <a:pt x="12370" y="2561"/>
                  </a:cubicBezTo>
                  <a:cubicBezTo>
                    <a:pt x="12217" y="2447"/>
                    <a:pt x="12103" y="2317"/>
                    <a:pt x="12008" y="2139"/>
                  </a:cubicBezTo>
                  <a:cubicBezTo>
                    <a:pt x="11922" y="1984"/>
                    <a:pt x="11855" y="1814"/>
                    <a:pt x="11789" y="1643"/>
                  </a:cubicBezTo>
                  <a:cubicBezTo>
                    <a:pt x="11760" y="1570"/>
                    <a:pt x="11732" y="1489"/>
                    <a:pt x="11703" y="1408"/>
                  </a:cubicBezTo>
                  <a:cubicBezTo>
                    <a:pt x="11655" y="1302"/>
                    <a:pt x="11617" y="1213"/>
                    <a:pt x="11570" y="1140"/>
                  </a:cubicBezTo>
                  <a:cubicBezTo>
                    <a:pt x="11465" y="953"/>
                    <a:pt x="11322" y="774"/>
                    <a:pt x="11141" y="620"/>
                  </a:cubicBezTo>
                  <a:cubicBezTo>
                    <a:pt x="10960" y="465"/>
                    <a:pt x="10760" y="335"/>
                    <a:pt x="10531" y="238"/>
                  </a:cubicBezTo>
                  <a:cubicBezTo>
                    <a:pt x="10302" y="132"/>
                    <a:pt x="10074" y="59"/>
                    <a:pt x="9835" y="27"/>
                  </a:cubicBezTo>
                  <a:cubicBezTo>
                    <a:pt x="9588" y="-6"/>
                    <a:pt x="9359" y="-6"/>
                    <a:pt x="9140" y="43"/>
                  </a:cubicBezTo>
                  <a:cubicBezTo>
                    <a:pt x="8949" y="75"/>
                    <a:pt x="8768" y="140"/>
                    <a:pt x="8597" y="230"/>
                  </a:cubicBezTo>
                  <a:cubicBezTo>
                    <a:pt x="8435" y="311"/>
                    <a:pt x="8282" y="408"/>
                    <a:pt x="8130" y="530"/>
                  </a:cubicBezTo>
                  <a:cubicBezTo>
                    <a:pt x="7844" y="766"/>
                    <a:pt x="7596" y="1050"/>
                    <a:pt x="7349" y="1334"/>
                  </a:cubicBezTo>
                  <a:cubicBezTo>
                    <a:pt x="7301" y="1391"/>
                    <a:pt x="7244" y="1448"/>
                    <a:pt x="7196" y="1505"/>
                  </a:cubicBezTo>
                  <a:cubicBezTo>
                    <a:pt x="6920" y="1814"/>
                    <a:pt x="6634" y="2066"/>
                    <a:pt x="6358" y="2244"/>
                  </a:cubicBezTo>
                  <a:cubicBezTo>
                    <a:pt x="5996" y="2480"/>
                    <a:pt x="5643" y="2602"/>
                    <a:pt x="5291" y="2610"/>
                  </a:cubicBezTo>
                  <a:cubicBezTo>
                    <a:pt x="5167" y="2610"/>
                    <a:pt x="5043" y="2602"/>
                    <a:pt x="4919" y="2577"/>
                  </a:cubicBezTo>
                  <a:cubicBezTo>
                    <a:pt x="4833" y="2561"/>
                    <a:pt x="4738" y="2537"/>
                    <a:pt x="4652" y="2512"/>
                  </a:cubicBezTo>
                  <a:cubicBezTo>
                    <a:pt x="4519" y="2480"/>
                    <a:pt x="4385" y="2439"/>
                    <a:pt x="4242" y="2431"/>
                  </a:cubicBezTo>
                  <a:cubicBezTo>
                    <a:pt x="4052" y="2415"/>
                    <a:pt x="3861" y="2439"/>
                    <a:pt x="3680" y="2520"/>
                  </a:cubicBezTo>
                  <a:cubicBezTo>
                    <a:pt x="3509" y="2585"/>
                    <a:pt x="3347" y="2683"/>
                    <a:pt x="3204" y="2805"/>
                  </a:cubicBezTo>
                  <a:cubicBezTo>
                    <a:pt x="2918" y="3057"/>
                    <a:pt x="2708" y="3382"/>
                    <a:pt x="2575" y="3780"/>
                  </a:cubicBezTo>
                  <a:cubicBezTo>
                    <a:pt x="2470" y="4113"/>
                    <a:pt x="2413" y="4503"/>
                    <a:pt x="2404" y="4933"/>
                  </a:cubicBezTo>
                  <a:cubicBezTo>
                    <a:pt x="2404" y="5161"/>
                    <a:pt x="2461" y="5477"/>
                    <a:pt x="2518" y="5819"/>
                  </a:cubicBezTo>
                  <a:cubicBezTo>
                    <a:pt x="2585" y="6192"/>
                    <a:pt x="2661" y="6623"/>
                    <a:pt x="2670" y="6988"/>
                  </a:cubicBezTo>
                  <a:cubicBezTo>
                    <a:pt x="2680" y="7419"/>
                    <a:pt x="2604" y="7703"/>
                    <a:pt x="2432" y="7882"/>
                  </a:cubicBezTo>
                  <a:cubicBezTo>
                    <a:pt x="2280" y="8036"/>
                    <a:pt x="2061" y="8158"/>
                    <a:pt x="1851" y="8280"/>
                  </a:cubicBezTo>
                  <a:cubicBezTo>
                    <a:pt x="1622" y="8410"/>
                    <a:pt x="1375" y="8548"/>
                    <a:pt x="1222" y="8727"/>
                  </a:cubicBezTo>
                  <a:cubicBezTo>
                    <a:pt x="1203" y="8759"/>
                    <a:pt x="1174" y="8792"/>
                    <a:pt x="1146" y="8824"/>
                  </a:cubicBezTo>
                  <a:cubicBezTo>
                    <a:pt x="860" y="9182"/>
                    <a:pt x="508" y="9661"/>
                    <a:pt x="307" y="10197"/>
                  </a:cubicBezTo>
                  <a:cubicBezTo>
                    <a:pt x="60" y="10855"/>
                    <a:pt x="22" y="11570"/>
                    <a:pt x="3" y="12252"/>
                  </a:cubicBezTo>
                  <a:cubicBezTo>
                    <a:pt x="-7" y="12975"/>
                    <a:pt x="3" y="13625"/>
                    <a:pt x="250" y="14259"/>
                  </a:cubicBezTo>
                  <a:cubicBezTo>
                    <a:pt x="374" y="14584"/>
                    <a:pt x="555" y="14892"/>
                    <a:pt x="793" y="15193"/>
                  </a:cubicBezTo>
                  <a:cubicBezTo>
                    <a:pt x="1727" y="16355"/>
                    <a:pt x="3366" y="17061"/>
                    <a:pt x="4576" y="17443"/>
                  </a:cubicBezTo>
                  <a:cubicBezTo>
                    <a:pt x="4633" y="17459"/>
                    <a:pt x="4690" y="17476"/>
                    <a:pt x="4747" y="17500"/>
                  </a:cubicBezTo>
                  <a:cubicBezTo>
                    <a:pt x="5129" y="17614"/>
                    <a:pt x="5519" y="17744"/>
                    <a:pt x="5872" y="17930"/>
                  </a:cubicBezTo>
                  <a:cubicBezTo>
                    <a:pt x="6158" y="18077"/>
                    <a:pt x="6424" y="18272"/>
                    <a:pt x="6701" y="18515"/>
                  </a:cubicBezTo>
                  <a:cubicBezTo>
                    <a:pt x="6834" y="18629"/>
                    <a:pt x="7044" y="18840"/>
                    <a:pt x="7387" y="19238"/>
                  </a:cubicBezTo>
                  <a:cubicBezTo>
                    <a:pt x="7492" y="19368"/>
                    <a:pt x="7606" y="19498"/>
                    <a:pt x="7711" y="19628"/>
                  </a:cubicBezTo>
                  <a:cubicBezTo>
                    <a:pt x="7796" y="19734"/>
                    <a:pt x="7882" y="19839"/>
                    <a:pt x="7968" y="19945"/>
                  </a:cubicBezTo>
                  <a:cubicBezTo>
                    <a:pt x="8340" y="20384"/>
                    <a:pt x="8692" y="20725"/>
                    <a:pt x="9035" y="20985"/>
                  </a:cubicBezTo>
                  <a:cubicBezTo>
                    <a:pt x="9245" y="21139"/>
                    <a:pt x="9464" y="21261"/>
                    <a:pt x="9673" y="21359"/>
                  </a:cubicBezTo>
                  <a:cubicBezTo>
                    <a:pt x="9912" y="21456"/>
                    <a:pt x="10150" y="21529"/>
                    <a:pt x="10379" y="21562"/>
                  </a:cubicBezTo>
                  <a:cubicBezTo>
                    <a:pt x="10588" y="21586"/>
                    <a:pt x="10788" y="21586"/>
                    <a:pt x="10998" y="21562"/>
                  </a:cubicBezTo>
                  <a:cubicBezTo>
                    <a:pt x="11188" y="21537"/>
                    <a:pt x="11389" y="21497"/>
                    <a:pt x="11589" y="21432"/>
                  </a:cubicBezTo>
                  <a:cubicBezTo>
                    <a:pt x="11922" y="21318"/>
                    <a:pt x="12275" y="21155"/>
                    <a:pt x="12656" y="20912"/>
                  </a:cubicBezTo>
                  <a:cubicBezTo>
                    <a:pt x="13304" y="20506"/>
                    <a:pt x="13885" y="20043"/>
                    <a:pt x="14466" y="19571"/>
                  </a:cubicBezTo>
                  <a:cubicBezTo>
                    <a:pt x="14561" y="19498"/>
                    <a:pt x="14657" y="19417"/>
                    <a:pt x="14742" y="19344"/>
                  </a:cubicBezTo>
                  <a:cubicBezTo>
                    <a:pt x="15362" y="18840"/>
                    <a:pt x="16010" y="18320"/>
                    <a:pt x="16677" y="17849"/>
                  </a:cubicBezTo>
                  <a:cubicBezTo>
                    <a:pt x="16953" y="17662"/>
                    <a:pt x="17239" y="17476"/>
                    <a:pt x="17505" y="17289"/>
                  </a:cubicBezTo>
                  <a:cubicBezTo>
                    <a:pt x="17972" y="16988"/>
                    <a:pt x="18458" y="16671"/>
                    <a:pt x="18887" y="16330"/>
                  </a:cubicBezTo>
                  <a:cubicBezTo>
                    <a:pt x="19135" y="16135"/>
                    <a:pt x="19383" y="15916"/>
                    <a:pt x="19659" y="15664"/>
                  </a:cubicBezTo>
                  <a:cubicBezTo>
                    <a:pt x="19735" y="15583"/>
                    <a:pt x="19811" y="15510"/>
                    <a:pt x="19887" y="15437"/>
                  </a:cubicBezTo>
                  <a:cubicBezTo>
                    <a:pt x="20631" y="14697"/>
                    <a:pt x="21136" y="13926"/>
                    <a:pt x="21383" y="13170"/>
                  </a:cubicBezTo>
                  <a:cubicBezTo>
                    <a:pt x="21526" y="12732"/>
                    <a:pt x="21593" y="12285"/>
                    <a:pt x="21574" y="11838"/>
                  </a:cubicBezTo>
                  <a:cubicBezTo>
                    <a:pt x="21545" y="11375"/>
                    <a:pt x="21431" y="10920"/>
                    <a:pt x="21231" y="10498"/>
                  </a:cubicBezTo>
                  <a:cubicBezTo>
                    <a:pt x="20993" y="10002"/>
                    <a:pt x="20640" y="9539"/>
                    <a:pt x="20297" y="9092"/>
                  </a:cubicBezTo>
                  <a:cubicBezTo>
                    <a:pt x="20183" y="8938"/>
                    <a:pt x="20059" y="8775"/>
                    <a:pt x="19935" y="8621"/>
                  </a:cubicBezTo>
                  <a:cubicBezTo>
                    <a:pt x="19583" y="8134"/>
                    <a:pt x="19278" y="7638"/>
                    <a:pt x="19020" y="7135"/>
                  </a:cubicBezTo>
                  <a:cubicBezTo>
                    <a:pt x="18839" y="6777"/>
                    <a:pt x="18696" y="6452"/>
                    <a:pt x="18601" y="6144"/>
                  </a:cubicBezTo>
                  <a:cubicBezTo>
                    <a:pt x="18563" y="6030"/>
                    <a:pt x="18525" y="5916"/>
                    <a:pt x="18487" y="5778"/>
                  </a:cubicBezTo>
                  <a:cubicBezTo>
                    <a:pt x="18439" y="5607"/>
                    <a:pt x="18401" y="5429"/>
                    <a:pt x="18353" y="5258"/>
                  </a:cubicBezTo>
                  <a:cubicBezTo>
                    <a:pt x="18268" y="4868"/>
                    <a:pt x="18163" y="4462"/>
                    <a:pt x="18010" y="4096"/>
                  </a:cubicBezTo>
                  <a:cubicBezTo>
                    <a:pt x="17925" y="3901"/>
                    <a:pt x="17829" y="3731"/>
                    <a:pt x="17725" y="3577"/>
                  </a:cubicBezTo>
                  <a:cubicBezTo>
                    <a:pt x="17601" y="3406"/>
                    <a:pt x="17458" y="3252"/>
                    <a:pt x="17296" y="3122"/>
                  </a:cubicBezTo>
                  <a:cubicBezTo>
                    <a:pt x="17134" y="2992"/>
                    <a:pt x="16943" y="2878"/>
                    <a:pt x="16724" y="2797"/>
                  </a:cubicBezTo>
                  <a:cubicBezTo>
                    <a:pt x="16534" y="2715"/>
                    <a:pt x="16314" y="2650"/>
                    <a:pt x="16086" y="2610"/>
                  </a:cubicBezTo>
                  <a:cubicBezTo>
                    <a:pt x="15895" y="2585"/>
                    <a:pt x="15686" y="2569"/>
                    <a:pt x="15486" y="2569"/>
                  </a:cubicBezTo>
                  <a:cubicBezTo>
                    <a:pt x="15238" y="2569"/>
                    <a:pt x="14990" y="2585"/>
                    <a:pt x="14752" y="2634"/>
                  </a:cubicBezTo>
                  <a:close/>
                </a:path>
              </a:pathLst>
            </a:custGeom>
            <a:solidFill>
              <a:srgbClr val="BFBFBF">
                <a:alpha val="7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9068" name="Freeform 50"/>
            <p:cNvSpPr/>
            <p:nvPr/>
          </p:nvSpPr>
          <p:spPr>
            <a:xfrm flipH="1">
              <a:off x="505057" y="379871"/>
              <a:ext cx="3707965" cy="431264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84" h="21583" fill="norm" stroke="1" extrusionOk="0">
                  <a:moveTo>
                    <a:pt x="10283" y="21559"/>
                  </a:moveTo>
                  <a:cubicBezTo>
                    <a:pt x="10048" y="21526"/>
                    <a:pt x="9813" y="21454"/>
                    <a:pt x="9587" y="21349"/>
                  </a:cubicBezTo>
                  <a:cubicBezTo>
                    <a:pt x="9381" y="21252"/>
                    <a:pt x="9164" y="21122"/>
                    <a:pt x="8958" y="20969"/>
                  </a:cubicBezTo>
                  <a:cubicBezTo>
                    <a:pt x="8619" y="20718"/>
                    <a:pt x="8272" y="20379"/>
                    <a:pt x="7905" y="19943"/>
                  </a:cubicBezTo>
                  <a:cubicBezTo>
                    <a:pt x="7820" y="19846"/>
                    <a:pt x="7736" y="19740"/>
                    <a:pt x="7651" y="19644"/>
                  </a:cubicBezTo>
                  <a:cubicBezTo>
                    <a:pt x="7538" y="19506"/>
                    <a:pt x="7426" y="19369"/>
                    <a:pt x="7313" y="19231"/>
                  </a:cubicBezTo>
                  <a:cubicBezTo>
                    <a:pt x="6927" y="18779"/>
                    <a:pt x="6448" y="18270"/>
                    <a:pt x="5818" y="17938"/>
                  </a:cubicBezTo>
                  <a:cubicBezTo>
                    <a:pt x="5452" y="17745"/>
                    <a:pt x="5057" y="17615"/>
                    <a:pt x="4672" y="17494"/>
                  </a:cubicBezTo>
                  <a:cubicBezTo>
                    <a:pt x="4625" y="17478"/>
                    <a:pt x="4578" y="17462"/>
                    <a:pt x="4531" y="17446"/>
                  </a:cubicBezTo>
                  <a:cubicBezTo>
                    <a:pt x="3750" y="17195"/>
                    <a:pt x="3055" y="16896"/>
                    <a:pt x="2463" y="16565"/>
                  </a:cubicBezTo>
                  <a:cubicBezTo>
                    <a:pt x="1767" y="16177"/>
                    <a:pt x="1203" y="15724"/>
                    <a:pt x="808" y="15239"/>
                  </a:cubicBezTo>
                  <a:cubicBezTo>
                    <a:pt x="573" y="14957"/>
                    <a:pt x="395" y="14650"/>
                    <a:pt x="263" y="14334"/>
                  </a:cubicBezTo>
                  <a:cubicBezTo>
                    <a:pt x="150" y="14044"/>
                    <a:pt x="75" y="13720"/>
                    <a:pt x="38" y="13357"/>
                  </a:cubicBezTo>
                  <a:cubicBezTo>
                    <a:pt x="0" y="13009"/>
                    <a:pt x="0" y="12678"/>
                    <a:pt x="0" y="12355"/>
                  </a:cubicBezTo>
                  <a:cubicBezTo>
                    <a:pt x="0" y="11781"/>
                    <a:pt x="28" y="11021"/>
                    <a:pt x="263" y="10326"/>
                  </a:cubicBezTo>
                  <a:cubicBezTo>
                    <a:pt x="442" y="9817"/>
                    <a:pt x="752" y="9332"/>
                    <a:pt x="1025" y="8912"/>
                  </a:cubicBezTo>
                  <a:cubicBezTo>
                    <a:pt x="1053" y="8872"/>
                    <a:pt x="1072" y="8839"/>
                    <a:pt x="1100" y="8799"/>
                  </a:cubicBezTo>
                  <a:cubicBezTo>
                    <a:pt x="1119" y="8767"/>
                    <a:pt x="1147" y="8726"/>
                    <a:pt x="1166" y="8694"/>
                  </a:cubicBezTo>
                  <a:cubicBezTo>
                    <a:pt x="1325" y="8468"/>
                    <a:pt x="1579" y="8290"/>
                    <a:pt x="1823" y="8120"/>
                  </a:cubicBezTo>
                  <a:cubicBezTo>
                    <a:pt x="2021" y="7991"/>
                    <a:pt x="2218" y="7854"/>
                    <a:pt x="2369" y="7692"/>
                  </a:cubicBezTo>
                  <a:cubicBezTo>
                    <a:pt x="2538" y="7514"/>
                    <a:pt x="2622" y="7231"/>
                    <a:pt x="2622" y="6827"/>
                  </a:cubicBezTo>
                  <a:cubicBezTo>
                    <a:pt x="2632" y="6472"/>
                    <a:pt x="2575" y="6060"/>
                    <a:pt x="2528" y="5704"/>
                  </a:cubicBezTo>
                  <a:cubicBezTo>
                    <a:pt x="2481" y="5365"/>
                    <a:pt x="2434" y="5042"/>
                    <a:pt x="2453" y="4815"/>
                  </a:cubicBezTo>
                  <a:cubicBezTo>
                    <a:pt x="2481" y="4379"/>
                    <a:pt x="2547" y="4007"/>
                    <a:pt x="2669" y="3692"/>
                  </a:cubicBezTo>
                  <a:cubicBezTo>
                    <a:pt x="2735" y="3506"/>
                    <a:pt x="2820" y="3336"/>
                    <a:pt x="2923" y="3183"/>
                  </a:cubicBezTo>
                  <a:cubicBezTo>
                    <a:pt x="3027" y="3021"/>
                    <a:pt x="3158" y="2876"/>
                    <a:pt x="3299" y="2747"/>
                  </a:cubicBezTo>
                  <a:cubicBezTo>
                    <a:pt x="3450" y="2625"/>
                    <a:pt x="3609" y="2520"/>
                    <a:pt x="3779" y="2456"/>
                  </a:cubicBezTo>
                  <a:cubicBezTo>
                    <a:pt x="3967" y="2383"/>
                    <a:pt x="4155" y="2351"/>
                    <a:pt x="4343" y="2359"/>
                  </a:cubicBezTo>
                  <a:cubicBezTo>
                    <a:pt x="4474" y="2367"/>
                    <a:pt x="4615" y="2399"/>
                    <a:pt x="4747" y="2431"/>
                  </a:cubicBezTo>
                  <a:cubicBezTo>
                    <a:pt x="4831" y="2448"/>
                    <a:pt x="4925" y="2472"/>
                    <a:pt x="5010" y="2480"/>
                  </a:cubicBezTo>
                  <a:cubicBezTo>
                    <a:pt x="5132" y="2504"/>
                    <a:pt x="5254" y="2504"/>
                    <a:pt x="5377" y="2496"/>
                  </a:cubicBezTo>
                  <a:cubicBezTo>
                    <a:pt x="5555" y="2488"/>
                    <a:pt x="5743" y="2448"/>
                    <a:pt x="5922" y="2375"/>
                  </a:cubicBezTo>
                  <a:cubicBezTo>
                    <a:pt x="6091" y="2318"/>
                    <a:pt x="6260" y="2229"/>
                    <a:pt x="6429" y="2116"/>
                  </a:cubicBezTo>
                  <a:cubicBezTo>
                    <a:pt x="6702" y="1938"/>
                    <a:pt x="6974" y="1696"/>
                    <a:pt x="7275" y="1381"/>
                  </a:cubicBezTo>
                  <a:cubicBezTo>
                    <a:pt x="7303" y="1357"/>
                    <a:pt x="7332" y="1324"/>
                    <a:pt x="7360" y="1292"/>
                  </a:cubicBezTo>
                  <a:cubicBezTo>
                    <a:pt x="7623" y="1017"/>
                    <a:pt x="7896" y="726"/>
                    <a:pt x="8196" y="500"/>
                  </a:cubicBezTo>
                  <a:cubicBezTo>
                    <a:pt x="8366" y="371"/>
                    <a:pt x="8516" y="274"/>
                    <a:pt x="8685" y="201"/>
                  </a:cubicBezTo>
                  <a:cubicBezTo>
                    <a:pt x="8873" y="112"/>
                    <a:pt x="9052" y="56"/>
                    <a:pt x="9258" y="23"/>
                  </a:cubicBezTo>
                  <a:cubicBezTo>
                    <a:pt x="9465" y="-9"/>
                    <a:pt x="9700" y="-9"/>
                    <a:pt x="9945" y="31"/>
                  </a:cubicBezTo>
                  <a:cubicBezTo>
                    <a:pt x="10170" y="64"/>
                    <a:pt x="10405" y="136"/>
                    <a:pt x="10621" y="242"/>
                  </a:cubicBezTo>
                  <a:cubicBezTo>
                    <a:pt x="10847" y="338"/>
                    <a:pt x="11044" y="468"/>
                    <a:pt x="11223" y="613"/>
                  </a:cubicBezTo>
                  <a:cubicBezTo>
                    <a:pt x="11411" y="767"/>
                    <a:pt x="11561" y="936"/>
                    <a:pt x="11665" y="1114"/>
                  </a:cubicBezTo>
                  <a:cubicBezTo>
                    <a:pt x="11712" y="1195"/>
                    <a:pt x="11759" y="1276"/>
                    <a:pt x="11806" y="1381"/>
                  </a:cubicBezTo>
                  <a:cubicBezTo>
                    <a:pt x="11843" y="1454"/>
                    <a:pt x="11872" y="1526"/>
                    <a:pt x="11900" y="1599"/>
                  </a:cubicBezTo>
                  <a:cubicBezTo>
                    <a:pt x="12050" y="1930"/>
                    <a:pt x="12182" y="2246"/>
                    <a:pt x="12501" y="2480"/>
                  </a:cubicBezTo>
                  <a:cubicBezTo>
                    <a:pt x="12661" y="2585"/>
                    <a:pt x="12849" y="2666"/>
                    <a:pt x="13075" y="2714"/>
                  </a:cubicBezTo>
                  <a:cubicBezTo>
                    <a:pt x="13263" y="2755"/>
                    <a:pt x="13479" y="2771"/>
                    <a:pt x="13695" y="2755"/>
                  </a:cubicBezTo>
                  <a:cubicBezTo>
                    <a:pt x="13892" y="2747"/>
                    <a:pt x="14090" y="2714"/>
                    <a:pt x="14231" y="2682"/>
                  </a:cubicBezTo>
                  <a:cubicBezTo>
                    <a:pt x="14297" y="2674"/>
                    <a:pt x="14372" y="2658"/>
                    <a:pt x="14438" y="2642"/>
                  </a:cubicBezTo>
                  <a:cubicBezTo>
                    <a:pt x="14569" y="2617"/>
                    <a:pt x="14710" y="2593"/>
                    <a:pt x="14851" y="2569"/>
                  </a:cubicBezTo>
                  <a:cubicBezTo>
                    <a:pt x="15302" y="2496"/>
                    <a:pt x="15754" y="2504"/>
                    <a:pt x="16167" y="2585"/>
                  </a:cubicBezTo>
                  <a:cubicBezTo>
                    <a:pt x="16393" y="2625"/>
                    <a:pt x="16599" y="2690"/>
                    <a:pt x="16787" y="2779"/>
                  </a:cubicBezTo>
                  <a:cubicBezTo>
                    <a:pt x="16994" y="2868"/>
                    <a:pt x="17182" y="2981"/>
                    <a:pt x="17333" y="3118"/>
                  </a:cubicBezTo>
                  <a:cubicBezTo>
                    <a:pt x="17483" y="3239"/>
                    <a:pt x="17605" y="3385"/>
                    <a:pt x="17718" y="3547"/>
                  </a:cubicBezTo>
                  <a:cubicBezTo>
                    <a:pt x="17812" y="3684"/>
                    <a:pt x="17897" y="3846"/>
                    <a:pt x="17972" y="4031"/>
                  </a:cubicBezTo>
                  <a:cubicBezTo>
                    <a:pt x="18122" y="4371"/>
                    <a:pt x="18207" y="4743"/>
                    <a:pt x="18301" y="5106"/>
                  </a:cubicBezTo>
                  <a:cubicBezTo>
                    <a:pt x="18348" y="5324"/>
                    <a:pt x="18404" y="5551"/>
                    <a:pt x="18470" y="5769"/>
                  </a:cubicBezTo>
                  <a:cubicBezTo>
                    <a:pt x="18508" y="5890"/>
                    <a:pt x="18545" y="6011"/>
                    <a:pt x="18592" y="6116"/>
                  </a:cubicBezTo>
                  <a:cubicBezTo>
                    <a:pt x="18696" y="6407"/>
                    <a:pt x="18846" y="6706"/>
                    <a:pt x="19043" y="7070"/>
                  </a:cubicBezTo>
                  <a:cubicBezTo>
                    <a:pt x="19316" y="7555"/>
                    <a:pt x="19636" y="8039"/>
                    <a:pt x="19983" y="8516"/>
                  </a:cubicBezTo>
                  <a:cubicBezTo>
                    <a:pt x="20087" y="8646"/>
                    <a:pt x="20190" y="8783"/>
                    <a:pt x="20293" y="8912"/>
                  </a:cubicBezTo>
                  <a:cubicBezTo>
                    <a:pt x="20651" y="9381"/>
                    <a:pt x="21017" y="9858"/>
                    <a:pt x="21262" y="10375"/>
                  </a:cubicBezTo>
                  <a:cubicBezTo>
                    <a:pt x="21459" y="10803"/>
                    <a:pt x="21572" y="11264"/>
                    <a:pt x="21581" y="11740"/>
                  </a:cubicBezTo>
                  <a:cubicBezTo>
                    <a:pt x="21600" y="12193"/>
                    <a:pt x="21525" y="12646"/>
                    <a:pt x="21365" y="13082"/>
                  </a:cubicBezTo>
                  <a:cubicBezTo>
                    <a:pt x="21224" y="13478"/>
                    <a:pt x="21008" y="13874"/>
                    <a:pt x="20716" y="14286"/>
                  </a:cubicBezTo>
                  <a:cubicBezTo>
                    <a:pt x="20472" y="14625"/>
                    <a:pt x="20171" y="14973"/>
                    <a:pt x="19805" y="15361"/>
                  </a:cubicBezTo>
                  <a:cubicBezTo>
                    <a:pt x="19730" y="15442"/>
                    <a:pt x="19654" y="15522"/>
                    <a:pt x="19589" y="15587"/>
                  </a:cubicBezTo>
                  <a:cubicBezTo>
                    <a:pt x="19325" y="15854"/>
                    <a:pt x="19100" y="16072"/>
                    <a:pt x="18855" y="16290"/>
                  </a:cubicBezTo>
                  <a:cubicBezTo>
                    <a:pt x="18395" y="16686"/>
                    <a:pt x="17859" y="17058"/>
                    <a:pt x="17342" y="17413"/>
                  </a:cubicBezTo>
                  <a:cubicBezTo>
                    <a:pt x="17126" y="17559"/>
                    <a:pt x="16900" y="17712"/>
                    <a:pt x="16684" y="17866"/>
                  </a:cubicBezTo>
                  <a:cubicBezTo>
                    <a:pt x="16036" y="18326"/>
                    <a:pt x="15406" y="18835"/>
                    <a:pt x="14795" y="19320"/>
                  </a:cubicBezTo>
                  <a:cubicBezTo>
                    <a:pt x="14682" y="19417"/>
                    <a:pt x="14560" y="19514"/>
                    <a:pt x="14447" y="19603"/>
                  </a:cubicBezTo>
                  <a:cubicBezTo>
                    <a:pt x="13845" y="20088"/>
                    <a:pt x="13253" y="20549"/>
                    <a:pt x="12595" y="20945"/>
                  </a:cubicBezTo>
                  <a:cubicBezTo>
                    <a:pt x="12201" y="21179"/>
                    <a:pt x="11843" y="21349"/>
                    <a:pt x="11505" y="21454"/>
                  </a:cubicBezTo>
                  <a:cubicBezTo>
                    <a:pt x="11298" y="21510"/>
                    <a:pt x="11101" y="21551"/>
                    <a:pt x="10913" y="21575"/>
                  </a:cubicBezTo>
                  <a:cubicBezTo>
                    <a:pt x="10819" y="21583"/>
                    <a:pt x="10734" y="21583"/>
                    <a:pt x="10650" y="21583"/>
                  </a:cubicBezTo>
                  <a:cubicBezTo>
                    <a:pt x="10527" y="21583"/>
                    <a:pt x="10405" y="21575"/>
                    <a:pt x="10283" y="21559"/>
                  </a:cubicBezTo>
                  <a:close/>
                  <a:moveTo>
                    <a:pt x="14851" y="2569"/>
                  </a:moveTo>
                  <a:cubicBezTo>
                    <a:pt x="14710" y="2593"/>
                    <a:pt x="14569" y="2617"/>
                    <a:pt x="14438" y="2650"/>
                  </a:cubicBezTo>
                  <a:cubicBezTo>
                    <a:pt x="14372" y="2658"/>
                    <a:pt x="14297" y="2674"/>
                    <a:pt x="14231" y="2690"/>
                  </a:cubicBezTo>
                  <a:cubicBezTo>
                    <a:pt x="14090" y="2714"/>
                    <a:pt x="13892" y="2747"/>
                    <a:pt x="13695" y="2763"/>
                  </a:cubicBezTo>
                  <a:cubicBezTo>
                    <a:pt x="13479" y="2771"/>
                    <a:pt x="13263" y="2763"/>
                    <a:pt x="13075" y="2722"/>
                  </a:cubicBezTo>
                  <a:cubicBezTo>
                    <a:pt x="12849" y="2674"/>
                    <a:pt x="12661" y="2593"/>
                    <a:pt x="12501" y="2480"/>
                  </a:cubicBezTo>
                  <a:cubicBezTo>
                    <a:pt x="12182" y="2246"/>
                    <a:pt x="12041" y="1930"/>
                    <a:pt x="11900" y="1599"/>
                  </a:cubicBezTo>
                  <a:cubicBezTo>
                    <a:pt x="11872" y="1526"/>
                    <a:pt x="11834" y="1454"/>
                    <a:pt x="11806" y="1381"/>
                  </a:cubicBezTo>
                  <a:cubicBezTo>
                    <a:pt x="11759" y="1276"/>
                    <a:pt x="11712" y="1195"/>
                    <a:pt x="11665" y="1114"/>
                  </a:cubicBezTo>
                  <a:cubicBezTo>
                    <a:pt x="11552" y="936"/>
                    <a:pt x="11411" y="767"/>
                    <a:pt x="11223" y="613"/>
                  </a:cubicBezTo>
                  <a:cubicBezTo>
                    <a:pt x="11044" y="468"/>
                    <a:pt x="10847" y="338"/>
                    <a:pt x="10621" y="242"/>
                  </a:cubicBezTo>
                  <a:cubicBezTo>
                    <a:pt x="10405" y="136"/>
                    <a:pt x="10170" y="72"/>
                    <a:pt x="9945" y="31"/>
                  </a:cubicBezTo>
                  <a:cubicBezTo>
                    <a:pt x="9700" y="-9"/>
                    <a:pt x="9465" y="-9"/>
                    <a:pt x="9258" y="23"/>
                  </a:cubicBezTo>
                  <a:cubicBezTo>
                    <a:pt x="9061" y="56"/>
                    <a:pt x="8873" y="120"/>
                    <a:pt x="8685" y="201"/>
                  </a:cubicBezTo>
                  <a:cubicBezTo>
                    <a:pt x="8525" y="282"/>
                    <a:pt x="8366" y="379"/>
                    <a:pt x="8196" y="500"/>
                  </a:cubicBezTo>
                  <a:cubicBezTo>
                    <a:pt x="7896" y="726"/>
                    <a:pt x="7623" y="1017"/>
                    <a:pt x="7360" y="1292"/>
                  </a:cubicBezTo>
                  <a:cubicBezTo>
                    <a:pt x="7332" y="1324"/>
                    <a:pt x="7303" y="1357"/>
                    <a:pt x="7275" y="1389"/>
                  </a:cubicBezTo>
                  <a:cubicBezTo>
                    <a:pt x="6984" y="1704"/>
                    <a:pt x="6702" y="1938"/>
                    <a:pt x="6429" y="2116"/>
                  </a:cubicBezTo>
                  <a:cubicBezTo>
                    <a:pt x="6260" y="2229"/>
                    <a:pt x="6091" y="2318"/>
                    <a:pt x="5922" y="2383"/>
                  </a:cubicBezTo>
                  <a:cubicBezTo>
                    <a:pt x="5743" y="2448"/>
                    <a:pt x="5555" y="2488"/>
                    <a:pt x="5377" y="2504"/>
                  </a:cubicBezTo>
                  <a:cubicBezTo>
                    <a:pt x="5254" y="2512"/>
                    <a:pt x="5132" y="2504"/>
                    <a:pt x="5010" y="2488"/>
                  </a:cubicBezTo>
                  <a:cubicBezTo>
                    <a:pt x="4925" y="2472"/>
                    <a:pt x="4831" y="2448"/>
                    <a:pt x="4747" y="2431"/>
                  </a:cubicBezTo>
                  <a:cubicBezTo>
                    <a:pt x="4615" y="2399"/>
                    <a:pt x="4474" y="2367"/>
                    <a:pt x="4343" y="2359"/>
                  </a:cubicBezTo>
                  <a:cubicBezTo>
                    <a:pt x="4155" y="2351"/>
                    <a:pt x="3967" y="2383"/>
                    <a:pt x="3779" y="2464"/>
                  </a:cubicBezTo>
                  <a:cubicBezTo>
                    <a:pt x="3609" y="2528"/>
                    <a:pt x="3450" y="2625"/>
                    <a:pt x="3309" y="2747"/>
                  </a:cubicBezTo>
                  <a:cubicBezTo>
                    <a:pt x="3158" y="2876"/>
                    <a:pt x="3027" y="3021"/>
                    <a:pt x="2923" y="3183"/>
                  </a:cubicBezTo>
                  <a:cubicBezTo>
                    <a:pt x="2820" y="3336"/>
                    <a:pt x="2735" y="3506"/>
                    <a:pt x="2669" y="3692"/>
                  </a:cubicBezTo>
                  <a:cubicBezTo>
                    <a:pt x="2557" y="4015"/>
                    <a:pt x="2481" y="4379"/>
                    <a:pt x="2453" y="4815"/>
                  </a:cubicBezTo>
                  <a:cubicBezTo>
                    <a:pt x="2434" y="5042"/>
                    <a:pt x="2481" y="5357"/>
                    <a:pt x="2528" y="5704"/>
                  </a:cubicBezTo>
                  <a:cubicBezTo>
                    <a:pt x="2575" y="6060"/>
                    <a:pt x="2632" y="6464"/>
                    <a:pt x="2632" y="6827"/>
                  </a:cubicBezTo>
                  <a:cubicBezTo>
                    <a:pt x="2622" y="7231"/>
                    <a:pt x="2538" y="7514"/>
                    <a:pt x="2369" y="7692"/>
                  </a:cubicBezTo>
                  <a:cubicBezTo>
                    <a:pt x="2218" y="7854"/>
                    <a:pt x="2021" y="7991"/>
                    <a:pt x="1823" y="8128"/>
                  </a:cubicBezTo>
                  <a:cubicBezTo>
                    <a:pt x="1579" y="8298"/>
                    <a:pt x="1325" y="8468"/>
                    <a:pt x="1175" y="8694"/>
                  </a:cubicBezTo>
                  <a:cubicBezTo>
                    <a:pt x="1147" y="8726"/>
                    <a:pt x="1128" y="8767"/>
                    <a:pt x="1100" y="8799"/>
                  </a:cubicBezTo>
                  <a:cubicBezTo>
                    <a:pt x="1081" y="8839"/>
                    <a:pt x="1053" y="8872"/>
                    <a:pt x="1034" y="8912"/>
                  </a:cubicBezTo>
                  <a:cubicBezTo>
                    <a:pt x="752" y="9332"/>
                    <a:pt x="442" y="9817"/>
                    <a:pt x="273" y="10326"/>
                  </a:cubicBezTo>
                  <a:cubicBezTo>
                    <a:pt x="28" y="11029"/>
                    <a:pt x="0" y="11781"/>
                    <a:pt x="0" y="12355"/>
                  </a:cubicBezTo>
                  <a:cubicBezTo>
                    <a:pt x="0" y="12678"/>
                    <a:pt x="0" y="13009"/>
                    <a:pt x="38" y="13349"/>
                  </a:cubicBezTo>
                  <a:cubicBezTo>
                    <a:pt x="75" y="13720"/>
                    <a:pt x="160" y="14044"/>
                    <a:pt x="273" y="14334"/>
                  </a:cubicBezTo>
                  <a:cubicBezTo>
                    <a:pt x="395" y="14650"/>
                    <a:pt x="573" y="14957"/>
                    <a:pt x="808" y="15239"/>
                  </a:cubicBezTo>
                  <a:cubicBezTo>
                    <a:pt x="1213" y="15724"/>
                    <a:pt x="1767" y="16169"/>
                    <a:pt x="2463" y="16565"/>
                  </a:cubicBezTo>
                  <a:cubicBezTo>
                    <a:pt x="3055" y="16896"/>
                    <a:pt x="3750" y="17187"/>
                    <a:pt x="4531" y="17446"/>
                  </a:cubicBezTo>
                  <a:cubicBezTo>
                    <a:pt x="4578" y="17462"/>
                    <a:pt x="4625" y="17478"/>
                    <a:pt x="4681" y="17486"/>
                  </a:cubicBezTo>
                  <a:cubicBezTo>
                    <a:pt x="5057" y="17615"/>
                    <a:pt x="5461" y="17745"/>
                    <a:pt x="5818" y="17930"/>
                  </a:cubicBezTo>
                  <a:cubicBezTo>
                    <a:pt x="6448" y="18270"/>
                    <a:pt x="6927" y="18779"/>
                    <a:pt x="7313" y="19231"/>
                  </a:cubicBezTo>
                  <a:cubicBezTo>
                    <a:pt x="7435" y="19369"/>
                    <a:pt x="7548" y="19506"/>
                    <a:pt x="7661" y="19635"/>
                  </a:cubicBezTo>
                  <a:cubicBezTo>
                    <a:pt x="7736" y="19740"/>
                    <a:pt x="7820" y="19837"/>
                    <a:pt x="7905" y="19943"/>
                  </a:cubicBezTo>
                  <a:cubicBezTo>
                    <a:pt x="8272" y="20379"/>
                    <a:pt x="8619" y="20718"/>
                    <a:pt x="8958" y="20969"/>
                  </a:cubicBezTo>
                  <a:cubicBezTo>
                    <a:pt x="9164" y="21122"/>
                    <a:pt x="9381" y="21252"/>
                    <a:pt x="9587" y="21349"/>
                  </a:cubicBezTo>
                  <a:cubicBezTo>
                    <a:pt x="9822" y="21454"/>
                    <a:pt x="10057" y="21518"/>
                    <a:pt x="10283" y="21559"/>
                  </a:cubicBezTo>
                  <a:cubicBezTo>
                    <a:pt x="10490" y="21583"/>
                    <a:pt x="10697" y="21591"/>
                    <a:pt x="10913" y="21567"/>
                  </a:cubicBezTo>
                  <a:cubicBezTo>
                    <a:pt x="11101" y="21551"/>
                    <a:pt x="11298" y="21510"/>
                    <a:pt x="11505" y="21446"/>
                  </a:cubicBezTo>
                  <a:cubicBezTo>
                    <a:pt x="11843" y="21349"/>
                    <a:pt x="12201" y="21179"/>
                    <a:pt x="12586" y="20945"/>
                  </a:cubicBezTo>
                  <a:cubicBezTo>
                    <a:pt x="13244" y="20549"/>
                    <a:pt x="13845" y="20080"/>
                    <a:pt x="14447" y="19603"/>
                  </a:cubicBezTo>
                  <a:cubicBezTo>
                    <a:pt x="14560" y="19506"/>
                    <a:pt x="14682" y="19417"/>
                    <a:pt x="14795" y="19320"/>
                  </a:cubicBezTo>
                  <a:cubicBezTo>
                    <a:pt x="15406" y="18835"/>
                    <a:pt x="16036" y="18326"/>
                    <a:pt x="16684" y="17866"/>
                  </a:cubicBezTo>
                  <a:cubicBezTo>
                    <a:pt x="16900" y="17712"/>
                    <a:pt x="17126" y="17559"/>
                    <a:pt x="17342" y="17405"/>
                  </a:cubicBezTo>
                  <a:cubicBezTo>
                    <a:pt x="17859" y="17050"/>
                    <a:pt x="18395" y="16686"/>
                    <a:pt x="18846" y="16290"/>
                  </a:cubicBezTo>
                  <a:cubicBezTo>
                    <a:pt x="19100" y="16072"/>
                    <a:pt x="19316" y="15854"/>
                    <a:pt x="19579" y="15587"/>
                  </a:cubicBezTo>
                  <a:cubicBezTo>
                    <a:pt x="19645" y="15514"/>
                    <a:pt x="19730" y="15433"/>
                    <a:pt x="19805" y="15353"/>
                  </a:cubicBezTo>
                  <a:cubicBezTo>
                    <a:pt x="20171" y="14973"/>
                    <a:pt x="20472" y="14625"/>
                    <a:pt x="20707" y="14286"/>
                  </a:cubicBezTo>
                  <a:cubicBezTo>
                    <a:pt x="21008" y="13874"/>
                    <a:pt x="21215" y="13478"/>
                    <a:pt x="21356" y="13082"/>
                  </a:cubicBezTo>
                  <a:cubicBezTo>
                    <a:pt x="21515" y="12646"/>
                    <a:pt x="21591" y="12193"/>
                    <a:pt x="21581" y="11740"/>
                  </a:cubicBezTo>
                  <a:cubicBezTo>
                    <a:pt x="21572" y="11264"/>
                    <a:pt x="21459" y="10811"/>
                    <a:pt x="21262" y="10375"/>
                  </a:cubicBezTo>
                  <a:cubicBezTo>
                    <a:pt x="21017" y="9858"/>
                    <a:pt x="20651" y="9381"/>
                    <a:pt x="20284" y="8912"/>
                  </a:cubicBezTo>
                  <a:cubicBezTo>
                    <a:pt x="20190" y="8783"/>
                    <a:pt x="20087" y="8654"/>
                    <a:pt x="19983" y="8516"/>
                  </a:cubicBezTo>
                  <a:cubicBezTo>
                    <a:pt x="19626" y="8039"/>
                    <a:pt x="19316" y="7555"/>
                    <a:pt x="19043" y="7070"/>
                  </a:cubicBezTo>
                  <a:cubicBezTo>
                    <a:pt x="18837" y="6714"/>
                    <a:pt x="18696" y="6407"/>
                    <a:pt x="18583" y="6116"/>
                  </a:cubicBezTo>
                  <a:cubicBezTo>
                    <a:pt x="18545" y="6011"/>
                    <a:pt x="18508" y="5890"/>
                    <a:pt x="18470" y="5769"/>
                  </a:cubicBezTo>
                  <a:cubicBezTo>
                    <a:pt x="18404" y="5551"/>
                    <a:pt x="18348" y="5324"/>
                    <a:pt x="18291" y="5106"/>
                  </a:cubicBezTo>
                  <a:cubicBezTo>
                    <a:pt x="18207" y="4743"/>
                    <a:pt x="18113" y="4371"/>
                    <a:pt x="17972" y="4031"/>
                  </a:cubicBezTo>
                  <a:cubicBezTo>
                    <a:pt x="17897" y="3846"/>
                    <a:pt x="17812" y="3692"/>
                    <a:pt x="17709" y="3547"/>
                  </a:cubicBezTo>
                  <a:cubicBezTo>
                    <a:pt x="17605" y="3385"/>
                    <a:pt x="17483" y="3248"/>
                    <a:pt x="17333" y="3118"/>
                  </a:cubicBezTo>
                  <a:cubicBezTo>
                    <a:pt x="17173" y="2981"/>
                    <a:pt x="16994" y="2868"/>
                    <a:pt x="16787" y="2779"/>
                  </a:cubicBezTo>
                  <a:cubicBezTo>
                    <a:pt x="16599" y="2698"/>
                    <a:pt x="16383" y="2633"/>
                    <a:pt x="16167" y="2585"/>
                  </a:cubicBezTo>
                  <a:cubicBezTo>
                    <a:pt x="15942" y="2545"/>
                    <a:pt x="15716" y="2520"/>
                    <a:pt x="15481" y="2520"/>
                  </a:cubicBezTo>
                  <a:cubicBezTo>
                    <a:pt x="15274" y="2520"/>
                    <a:pt x="15067" y="2536"/>
                    <a:pt x="14851" y="2569"/>
                  </a:cubicBezTo>
                  <a:close/>
                </a:path>
              </a:pathLst>
            </a:custGeom>
            <a:solidFill>
              <a:srgbClr val="BFBFBF">
                <a:alpha val="7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9069" name="Freeform 51"/>
            <p:cNvSpPr/>
            <p:nvPr/>
          </p:nvSpPr>
          <p:spPr>
            <a:xfrm flipH="1">
              <a:off x="476309" y="365479"/>
              <a:ext cx="3761080" cy="43383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94" h="21560" fill="norm" stroke="1" extrusionOk="0">
                  <a:moveTo>
                    <a:pt x="10201" y="21528"/>
                  </a:moveTo>
                  <a:cubicBezTo>
                    <a:pt x="9969" y="21488"/>
                    <a:pt x="9737" y="21416"/>
                    <a:pt x="9505" y="21303"/>
                  </a:cubicBezTo>
                  <a:cubicBezTo>
                    <a:pt x="9301" y="21207"/>
                    <a:pt x="9098" y="21087"/>
                    <a:pt x="8884" y="20926"/>
                  </a:cubicBezTo>
                  <a:cubicBezTo>
                    <a:pt x="8551" y="20669"/>
                    <a:pt x="8217" y="20348"/>
                    <a:pt x="7846" y="19907"/>
                  </a:cubicBezTo>
                  <a:cubicBezTo>
                    <a:pt x="7763" y="19811"/>
                    <a:pt x="7688" y="19715"/>
                    <a:pt x="7605" y="19618"/>
                  </a:cubicBezTo>
                  <a:cubicBezTo>
                    <a:pt x="7494" y="19482"/>
                    <a:pt x="7373" y="19337"/>
                    <a:pt x="7253" y="19201"/>
                  </a:cubicBezTo>
                  <a:cubicBezTo>
                    <a:pt x="7002" y="18912"/>
                    <a:pt x="6789" y="18687"/>
                    <a:pt x="6576" y="18495"/>
                  </a:cubicBezTo>
                  <a:cubicBezTo>
                    <a:pt x="6307" y="18254"/>
                    <a:pt x="6048" y="18062"/>
                    <a:pt x="5769" y="17917"/>
                  </a:cubicBezTo>
                  <a:cubicBezTo>
                    <a:pt x="5399" y="17725"/>
                    <a:pt x="5000" y="17588"/>
                    <a:pt x="4620" y="17460"/>
                  </a:cubicBezTo>
                  <a:cubicBezTo>
                    <a:pt x="4574" y="17444"/>
                    <a:pt x="4536" y="17436"/>
                    <a:pt x="4499" y="17420"/>
                  </a:cubicBezTo>
                  <a:cubicBezTo>
                    <a:pt x="3721" y="17163"/>
                    <a:pt x="3044" y="16874"/>
                    <a:pt x="2478" y="16561"/>
                  </a:cubicBezTo>
                  <a:cubicBezTo>
                    <a:pt x="2145" y="16377"/>
                    <a:pt x="1839" y="16184"/>
                    <a:pt x="1579" y="15975"/>
                  </a:cubicBezTo>
                  <a:cubicBezTo>
                    <a:pt x="1292" y="15759"/>
                    <a:pt x="1042" y="15518"/>
                    <a:pt x="838" y="15269"/>
                  </a:cubicBezTo>
                  <a:cubicBezTo>
                    <a:pt x="606" y="14997"/>
                    <a:pt x="430" y="14700"/>
                    <a:pt x="300" y="14387"/>
                  </a:cubicBezTo>
                  <a:cubicBezTo>
                    <a:pt x="179" y="14098"/>
                    <a:pt x="105" y="13785"/>
                    <a:pt x="59" y="13424"/>
                  </a:cubicBezTo>
                  <a:cubicBezTo>
                    <a:pt x="13" y="13119"/>
                    <a:pt x="3" y="12814"/>
                    <a:pt x="3" y="12445"/>
                  </a:cubicBezTo>
                  <a:cubicBezTo>
                    <a:pt x="-6" y="12076"/>
                    <a:pt x="3" y="11739"/>
                    <a:pt x="40" y="11434"/>
                  </a:cubicBezTo>
                  <a:cubicBezTo>
                    <a:pt x="77" y="11073"/>
                    <a:pt x="142" y="10752"/>
                    <a:pt x="235" y="10447"/>
                  </a:cubicBezTo>
                  <a:cubicBezTo>
                    <a:pt x="374" y="9998"/>
                    <a:pt x="615" y="9572"/>
                    <a:pt x="847" y="9155"/>
                  </a:cubicBezTo>
                  <a:cubicBezTo>
                    <a:pt x="921" y="9027"/>
                    <a:pt x="995" y="8898"/>
                    <a:pt x="1060" y="8770"/>
                  </a:cubicBezTo>
                  <a:cubicBezTo>
                    <a:pt x="1088" y="8730"/>
                    <a:pt x="1106" y="8690"/>
                    <a:pt x="1125" y="8650"/>
                  </a:cubicBezTo>
                  <a:cubicBezTo>
                    <a:pt x="1283" y="8377"/>
                    <a:pt x="1542" y="8168"/>
                    <a:pt x="1820" y="7944"/>
                  </a:cubicBezTo>
                  <a:cubicBezTo>
                    <a:pt x="1987" y="7799"/>
                    <a:pt x="2173" y="7655"/>
                    <a:pt x="2321" y="7494"/>
                  </a:cubicBezTo>
                  <a:cubicBezTo>
                    <a:pt x="2478" y="7318"/>
                    <a:pt x="2571" y="7045"/>
                    <a:pt x="2590" y="6660"/>
                  </a:cubicBezTo>
                  <a:cubicBezTo>
                    <a:pt x="2608" y="6315"/>
                    <a:pt x="2571" y="5946"/>
                    <a:pt x="2543" y="5585"/>
                  </a:cubicBezTo>
                  <a:cubicBezTo>
                    <a:pt x="2506" y="5240"/>
                    <a:pt x="2478" y="4919"/>
                    <a:pt x="2506" y="4694"/>
                  </a:cubicBezTo>
                  <a:cubicBezTo>
                    <a:pt x="2562" y="4261"/>
                    <a:pt x="2645" y="3908"/>
                    <a:pt x="2766" y="3611"/>
                  </a:cubicBezTo>
                  <a:cubicBezTo>
                    <a:pt x="2840" y="3426"/>
                    <a:pt x="2923" y="3258"/>
                    <a:pt x="3025" y="3113"/>
                  </a:cubicBezTo>
                  <a:cubicBezTo>
                    <a:pt x="3137" y="2953"/>
                    <a:pt x="3266" y="2816"/>
                    <a:pt x="3406" y="2688"/>
                  </a:cubicBezTo>
                  <a:cubicBezTo>
                    <a:pt x="3554" y="2568"/>
                    <a:pt x="3721" y="2471"/>
                    <a:pt x="3888" y="2407"/>
                  </a:cubicBezTo>
                  <a:cubicBezTo>
                    <a:pt x="4073" y="2327"/>
                    <a:pt x="4258" y="2295"/>
                    <a:pt x="4444" y="2295"/>
                  </a:cubicBezTo>
                  <a:cubicBezTo>
                    <a:pt x="4574" y="2303"/>
                    <a:pt x="4713" y="2327"/>
                    <a:pt x="4842" y="2351"/>
                  </a:cubicBezTo>
                  <a:cubicBezTo>
                    <a:pt x="4926" y="2367"/>
                    <a:pt x="5019" y="2383"/>
                    <a:pt x="5111" y="2391"/>
                  </a:cubicBezTo>
                  <a:cubicBezTo>
                    <a:pt x="5232" y="2407"/>
                    <a:pt x="5352" y="2407"/>
                    <a:pt x="5473" y="2399"/>
                  </a:cubicBezTo>
                  <a:cubicBezTo>
                    <a:pt x="5649" y="2383"/>
                    <a:pt x="5825" y="2335"/>
                    <a:pt x="6010" y="2263"/>
                  </a:cubicBezTo>
                  <a:cubicBezTo>
                    <a:pt x="6168" y="2199"/>
                    <a:pt x="6335" y="2110"/>
                    <a:pt x="6502" y="1998"/>
                  </a:cubicBezTo>
                  <a:cubicBezTo>
                    <a:pt x="6845" y="1773"/>
                    <a:pt x="7141" y="1493"/>
                    <a:pt x="7355" y="1276"/>
                  </a:cubicBezTo>
                  <a:cubicBezTo>
                    <a:pt x="7642" y="995"/>
                    <a:pt x="7939" y="698"/>
                    <a:pt x="8263" y="474"/>
                  </a:cubicBezTo>
                  <a:cubicBezTo>
                    <a:pt x="8430" y="353"/>
                    <a:pt x="8606" y="257"/>
                    <a:pt x="8773" y="185"/>
                  </a:cubicBezTo>
                  <a:cubicBezTo>
                    <a:pt x="8968" y="96"/>
                    <a:pt x="9162" y="48"/>
                    <a:pt x="9376" y="16"/>
                  </a:cubicBezTo>
                  <a:cubicBezTo>
                    <a:pt x="9793" y="-40"/>
                    <a:pt x="10266" y="48"/>
                    <a:pt x="10720" y="257"/>
                  </a:cubicBezTo>
                  <a:cubicBezTo>
                    <a:pt x="10933" y="353"/>
                    <a:pt x="11137" y="474"/>
                    <a:pt x="11313" y="618"/>
                  </a:cubicBezTo>
                  <a:cubicBezTo>
                    <a:pt x="11499" y="770"/>
                    <a:pt x="11647" y="931"/>
                    <a:pt x="11758" y="1107"/>
                  </a:cubicBezTo>
                  <a:cubicBezTo>
                    <a:pt x="11814" y="1180"/>
                    <a:pt x="11860" y="1260"/>
                    <a:pt x="11906" y="1356"/>
                  </a:cubicBezTo>
                  <a:cubicBezTo>
                    <a:pt x="11944" y="1420"/>
                    <a:pt x="11981" y="1493"/>
                    <a:pt x="12008" y="1557"/>
                  </a:cubicBezTo>
                  <a:cubicBezTo>
                    <a:pt x="12166" y="1878"/>
                    <a:pt x="12314" y="2183"/>
                    <a:pt x="12648" y="2399"/>
                  </a:cubicBezTo>
                  <a:cubicBezTo>
                    <a:pt x="13037" y="2672"/>
                    <a:pt x="13547" y="2688"/>
                    <a:pt x="13816" y="2672"/>
                  </a:cubicBezTo>
                  <a:cubicBezTo>
                    <a:pt x="14011" y="2664"/>
                    <a:pt x="14196" y="2640"/>
                    <a:pt x="14354" y="2608"/>
                  </a:cubicBezTo>
                  <a:cubicBezTo>
                    <a:pt x="14409" y="2600"/>
                    <a:pt x="14474" y="2592"/>
                    <a:pt x="14530" y="2584"/>
                  </a:cubicBezTo>
                  <a:cubicBezTo>
                    <a:pt x="14669" y="2552"/>
                    <a:pt x="14817" y="2528"/>
                    <a:pt x="14966" y="2512"/>
                  </a:cubicBezTo>
                  <a:cubicBezTo>
                    <a:pt x="15401" y="2455"/>
                    <a:pt x="15846" y="2471"/>
                    <a:pt x="16245" y="2560"/>
                  </a:cubicBezTo>
                  <a:cubicBezTo>
                    <a:pt x="16699" y="2664"/>
                    <a:pt x="17079" y="2849"/>
                    <a:pt x="17376" y="3113"/>
                  </a:cubicBezTo>
                  <a:cubicBezTo>
                    <a:pt x="17617" y="3338"/>
                    <a:pt x="17802" y="3619"/>
                    <a:pt x="17951" y="3972"/>
                  </a:cubicBezTo>
                  <a:cubicBezTo>
                    <a:pt x="18081" y="4293"/>
                    <a:pt x="18164" y="4638"/>
                    <a:pt x="18238" y="4975"/>
                  </a:cubicBezTo>
                  <a:cubicBezTo>
                    <a:pt x="18303" y="5232"/>
                    <a:pt x="18368" y="5496"/>
                    <a:pt x="18451" y="5745"/>
                  </a:cubicBezTo>
                  <a:cubicBezTo>
                    <a:pt x="18488" y="5865"/>
                    <a:pt x="18535" y="5978"/>
                    <a:pt x="18581" y="6090"/>
                  </a:cubicBezTo>
                  <a:cubicBezTo>
                    <a:pt x="18720" y="6427"/>
                    <a:pt x="18906" y="6740"/>
                    <a:pt x="19063" y="7005"/>
                  </a:cubicBezTo>
                  <a:cubicBezTo>
                    <a:pt x="19351" y="7470"/>
                    <a:pt x="19675" y="7936"/>
                    <a:pt x="20027" y="8409"/>
                  </a:cubicBezTo>
                  <a:cubicBezTo>
                    <a:pt x="20111" y="8513"/>
                    <a:pt x="20194" y="8618"/>
                    <a:pt x="20278" y="8722"/>
                  </a:cubicBezTo>
                  <a:cubicBezTo>
                    <a:pt x="20648" y="9203"/>
                    <a:pt x="21038" y="9701"/>
                    <a:pt x="21288" y="10246"/>
                  </a:cubicBezTo>
                  <a:cubicBezTo>
                    <a:pt x="21483" y="10680"/>
                    <a:pt x="21585" y="11145"/>
                    <a:pt x="21594" y="11627"/>
                  </a:cubicBezTo>
                  <a:cubicBezTo>
                    <a:pt x="21594" y="12084"/>
                    <a:pt x="21511" y="12541"/>
                    <a:pt x="21334" y="12975"/>
                  </a:cubicBezTo>
                  <a:cubicBezTo>
                    <a:pt x="21186" y="13368"/>
                    <a:pt x="20964" y="13761"/>
                    <a:pt x="20648" y="14178"/>
                  </a:cubicBezTo>
                  <a:cubicBezTo>
                    <a:pt x="20361" y="14571"/>
                    <a:pt x="20018" y="14940"/>
                    <a:pt x="19731" y="15253"/>
                  </a:cubicBezTo>
                  <a:cubicBezTo>
                    <a:pt x="19721" y="15269"/>
                    <a:pt x="19721" y="15269"/>
                    <a:pt x="19721" y="15269"/>
                  </a:cubicBezTo>
                  <a:cubicBezTo>
                    <a:pt x="19647" y="15342"/>
                    <a:pt x="19582" y="15422"/>
                    <a:pt x="19517" y="15494"/>
                  </a:cubicBezTo>
                  <a:cubicBezTo>
                    <a:pt x="19490" y="15518"/>
                    <a:pt x="19462" y="15550"/>
                    <a:pt x="19434" y="15574"/>
                  </a:cubicBezTo>
                  <a:cubicBezTo>
                    <a:pt x="19230" y="15799"/>
                    <a:pt x="19035" y="16016"/>
                    <a:pt x="18822" y="16224"/>
                  </a:cubicBezTo>
                  <a:cubicBezTo>
                    <a:pt x="18340" y="16682"/>
                    <a:pt x="17747" y="17099"/>
                    <a:pt x="17181" y="17500"/>
                  </a:cubicBezTo>
                  <a:cubicBezTo>
                    <a:pt x="17024" y="17612"/>
                    <a:pt x="16857" y="17733"/>
                    <a:pt x="16690" y="17853"/>
                  </a:cubicBezTo>
                  <a:cubicBezTo>
                    <a:pt x="16078" y="18302"/>
                    <a:pt x="15476" y="18784"/>
                    <a:pt x="14892" y="19241"/>
                  </a:cubicBezTo>
                  <a:cubicBezTo>
                    <a:pt x="14734" y="19361"/>
                    <a:pt x="14576" y="19490"/>
                    <a:pt x="14428" y="19610"/>
                  </a:cubicBezTo>
                  <a:cubicBezTo>
                    <a:pt x="13807" y="20092"/>
                    <a:pt x="13204" y="20557"/>
                    <a:pt x="12528" y="20950"/>
                  </a:cubicBezTo>
                  <a:cubicBezTo>
                    <a:pt x="12138" y="21175"/>
                    <a:pt x="11777" y="21335"/>
                    <a:pt x="11424" y="21440"/>
                  </a:cubicBezTo>
                  <a:cubicBezTo>
                    <a:pt x="11220" y="21496"/>
                    <a:pt x="11016" y="21536"/>
                    <a:pt x="10822" y="21552"/>
                  </a:cubicBezTo>
                  <a:cubicBezTo>
                    <a:pt x="10757" y="21552"/>
                    <a:pt x="10683" y="21560"/>
                    <a:pt x="10609" y="21560"/>
                  </a:cubicBezTo>
                  <a:cubicBezTo>
                    <a:pt x="10470" y="21560"/>
                    <a:pt x="10330" y="21544"/>
                    <a:pt x="10201" y="21528"/>
                  </a:cubicBezTo>
                  <a:close/>
                  <a:moveTo>
                    <a:pt x="14966" y="2512"/>
                  </a:moveTo>
                  <a:cubicBezTo>
                    <a:pt x="14817" y="2536"/>
                    <a:pt x="14669" y="2560"/>
                    <a:pt x="14530" y="2584"/>
                  </a:cubicBezTo>
                  <a:cubicBezTo>
                    <a:pt x="14474" y="2592"/>
                    <a:pt x="14409" y="2608"/>
                    <a:pt x="14354" y="2616"/>
                  </a:cubicBezTo>
                  <a:cubicBezTo>
                    <a:pt x="14196" y="2640"/>
                    <a:pt x="14011" y="2664"/>
                    <a:pt x="13816" y="2680"/>
                  </a:cubicBezTo>
                  <a:cubicBezTo>
                    <a:pt x="13547" y="2688"/>
                    <a:pt x="13037" y="2672"/>
                    <a:pt x="12639" y="2407"/>
                  </a:cubicBezTo>
                  <a:cubicBezTo>
                    <a:pt x="12314" y="2183"/>
                    <a:pt x="12166" y="1878"/>
                    <a:pt x="12008" y="1557"/>
                  </a:cubicBezTo>
                  <a:cubicBezTo>
                    <a:pt x="11971" y="1493"/>
                    <a:pt x="11944" y="1420"/>
                    <a:pt x="11906" y="1356"/>
                  </a:cubicBezTo>
                  <a:cubicBezTo>
                    <a:pt x="11860" y="1260"/>
                    <a:pt x="11804" y="1180"/>
                    <a:pt x="11758" y="1107"/>
                  </a:cubicBezTo>
                  <a:cubicBezTo>
                    <a:pt x="11647" y="931"/>
                    <a:pt x="11499" y="770"/>
                    <a:pt x="11313" y="626"/>
                  </a:cubicBezTo>
                  <a:cubicBezTo>
                    <a:pt x="11137" y="482"/>
                    <a:pt x="10933" y="353"/>
                    <a:pt x="10720" y="257"/>
                  </a:cubicBezTo>
                  <a:cubicBezTo>
                    <a:pt x="10266" y="48"/>
                    <a:pt x="9793" y="-32"/>
                    <a:pt x="9376" y="24"/>
                  </a:cubicBezTo>
                  <a:cubicBezTo>
                    <a:pt x="9162" y="48"/>
                    <a:pt x="8968" y="104"/>
                    <a:pt x="8773" y="185"/>
                  </a:cubicBezTo>
                  <a:cubicBezTo>
                    <a:pt x="8606" y="257"/>
                    <a:pt x="8439" y="353"/>
                    <a:pt x="8263" y="474"/>
                  </a:cubicBezTo>
                  <a:cubicBezTo>
                    <a:pt x="7939" y="706"/>
                    <a:pt x="7642" y="995"/>
                    <a:pt x="7364" y="1276"/>
                  </a:cubicBezTo>
                  <a:cubicBezTo>
                    <a:pt x="7141" y="1493"/>
                    <a:pt x="6845" y="1773"/>
                    <a:pt x="6502" y="1998"/>
                  </a:cubicBezTo>
                  <a:cubicBezTo>
                    <a:pt x="6335" y="2110"/>
                    <a:pt x="6168" y="2199"/>
                    <a:pt x="6010" y="2263"/>
                  </a:cubicBezTo>
                  <a:cubicBezTo>
                    <a:pt x="5825" y="2335"/>
                    <a:pt x="5649" y="2383"/>
                    <a:pt x="5473" y="2399"/>
                  </a:cubicBezTo>
                  <a:cubicBezTo>
                    <a:pt x="5352" y="2407"/>
                    <a:pt x="5232" y="2407"/>
                    <a:pt x="5111" y="2399"/>
                  </a:cubicBezTo>
                  <a:cubicBezTo>
                    <a:pt x="5019" y="2383"/>
                    <a:pt x="4926" y="2367"/>
                    <a:pt x="4842" y="2351"/>
                  </a:cubicBezTo>
                  <a:cubicBezTo>
                    <a:pt x="4713" y="2327"/>
                    <a:pt x="4574" y="2303"/>
                    <a:pt x="4444" y="2303"/>
                  </a:cubicBezTo>
                  <a:cubicBezTo>
                    <a:pt x="4435" y="2303"/>
                    <a:pt x="4416" y="2303"/>
                    <a:pt x="4407" y="2303"/>
                  </a:cubicBezTo>
                  <a:cubicBezTo>
                    <a:pt x="4240" y="2303"/>
                    <a:pt x="4064" y="2335"/>
                    <a:pt x="3888" y="2407"/>
                  </a:cubicBezTo>
                  <a:cubicBezTo>
                    <a:pt x="3721" y="2471"/>
                    <a:pt x="3554" y="2576"/>
                    <a:pt x="3415" y="2696"/>
                  </a:cubicBezTo>
                  <a:cubicBezTo>
                    <a:pt x="3266" y="2816"/>
                    <a:pt x="3137" y="2961"/>
                    <a:pt x="3025" y="3113"/>
                  </a:cubicBezTo>
                  <a:cubicBezTo>
                    <a:pt x="2923" y="3266"/>
                    <a:pt x="2840" y="3426"/>
                    <a:pt x="2766" y="3611"/>
                  </a:cubicBezTo>
                  <a:cubicBezTo>
                    <a:pt x="2645" y="3908"/>
                    <a:pt x="2562" y="4261"/>
                    <a:pt x="2516" y="4694"/>
                  </a:cubicBezTo>
                  <a:cubicBezTo>
                    <a:pt x="2488" y="4919"/>
                    <a:pt x="2516" y="5240"/>
                    <a:pt x="2543" y="5585"/>
                  </a:cubicBezTo>
                  <a:cubicBezTo>
                    <a:pt x="2580" y="5946"/>
                    <a:pt x="2608" y="6315"/>
                    <a:pt x="2590" y="6660"/>
                  </a:cubicBezTo>
                  <a:cubicBezTo>
                    <a:pt x="2571" y="7045"/>
                    <a:pt x="2478" y="7326"/>
                    <a:pt x="2321" y="7494"/>
                  </a:cubicBezTo>
                  <a:cubicBezTo>
                    <a:pt x="2173" y="7655"/>
                    <a:pt x="1996" y="7807"/>
                    <a:pt x="1820" y="7944"/>
                  </a:cubicBezTo>
                  <a:cubicBezTo>
                    <a:pt x="1542" y="8168"/>
                    <a:pt x="1283" y="8377"/>
                    <a:pt x="1134" y="8650"/>
                  </a:cubicBezTo>
                  <a:cubicBezTo>
                    <a:pt x="1106" y="8690"/>
                    <a:pt x="1088" y="8730"/>
                    <a:pt x="1060" y="8770"/>
                  </a:cubicBezTo>
                  <a:cubicBezTo>
                    <a:pt x="995" y="8898"/>
                    <a:pt x="930" y="9027"/>
                    <a:pt x="847" y="9163"/>
                  </a:cubicBezTo>
                  <a:cubicBezTo>
                    <a:pt x="624" y="9572"/>
                    <a:pt x="383" y="9998"/>
                    <a:pt x="244" y="10447"/>
                  </a:cubicBezTo>
                  <a:cubicBezTo>
                    <a:pt x="142" y="10752"/>
                    <a:pt x="87" y="11073"/>
                    <a:pt x="40" y="11434"/>
                  </a:cubicBezTo>
                  <a:cubicBezTo>
                    <a:pt x="13" y="11739"/>
                    <a:pt x="-6" y="12076"/>
                    <a:pt x="3" y="12445"/>
                  </a:cubicBezTo>
                  <a:cubicBezTo>
                    <a:pt x="3" y="12814"/>
                    <a:pt x="22" y="13119"/>
                    <a:pt x="59" y="13424"/>
                  </a:cubicBezTo>
                  <a:cubicBezTo>
                    <a:pt x="105" y="13785"/>
                    <a:pt x="179" y="14098"/>
                    <a:pt x="300" y="14387"/>
                  </a:cubicBezTo>
                  <a:cubicBezTo>
                    <a:pt x="430" y="14692"/>
                    <a:pt x="615" y="14997"/>
                    <a:pt x="847" y="15269"/>
                  </a:cubicBezTo>
                  <a:cubicBezTo>
                    <a:pt x="1051" y="15518"/>
                    <a:pt x="1292" y="15751"/>
                    <a:pt x="1579" y="15975"/>
                  </a:cubicBezTo>
                  <a:cubicBezTo>
                    <a:pt x="1848" y="16176"/>
                    <a:pt x="2145" y="16377"/>
                    <a:pt x="2478" y="16561"/>
                  </a:cubicBezTo>
                  <a:cubicBezTo>
                    <a:pt x="3044" y="16874"/>
                    <a:pt x="3730" y="17163"/>
                    <a:pt x="4499" y="17420"/>
                  </a:cubicBezTo>
                  <a:cubicBezTo>
                    <a:pt x="4536" y="17428"/>
                    <a:pt x="4574" y="17444"/>
                    <a:pt x="4620" y="17460"/>
                  </a:cubicBezTo>
                  <a:cubicBezTo>
                    <a:pt x="5000" y="17588"/>
                    <a:pt x="5408" y="17717"/>
                    <a:pt x="5769" y="17917"/>
                  </a:cubicBezTo>
                  <a:cubicBezTo>
                    <a:pt x="6048" y="18062"/>
                    <a:pt x="6307" y="18254"/>
                    <a:pt x="6576" y="18487"/>
                  </a:cubicBezTo>
                  <a:cubicBezTo>
                    <a:pt x="6789" y="18679"/>
                    <a:pt x="7012" y="18912"/>
                    <a:pt x="7262" y="19201"/>
                  </a:cubicBezTo>
                  <a:cubicBezTo>
                    <a:pt x="7382" y="19337"/>
                    <a:pt x="7494" y="19482"/>
                    <a:pt x="7614" y="19618"/>
                  </a:cubicBezTo>
                  <a:cubicBezTo>
                    <a:pt x="7688" y="19715"/>
                    <a:pt x="7763" y="19811"/>
                    <a:pt x="7846" y="19899"/>
                  </a:cubicBezTo>
                  <a:cubicBezTo>
                    <a:pt x="8217" y="20348"/>
                    <a:pt x="8551" y="20669"/>
                    <a:pt x="8894" y="20926"/>
                  </a:cubicBezTo>
                  <a:cubicBezTo>
                    <a:pt x="9098" y="21079"/>
                    <a:pt x="9301" y="21207"/>
                    <a:pt x="9505" y="21303"/>
                  </a:cubicBezTo>
                  <a:cubicBezTo>
                    <a:pt x="9737" y="21408"/>
                    <a:pt x="9969" y="21488"/>
                    <a:pt x="10201" y="21520"/>
                  </a:cubicBezTo>
                  <a:cubicBezTo>
                    <a:pt x="10405" y="21552"/>
                    <a:pt x="10609" y="21560"/>
                    <a:pt x="10822" y="21544"/>
                  </a:cubicBezTo>
                  <a:cubicBezTo>
                    <a:pt x="11016" y="21528"/>
                    <a:pt x="11220" y="21496"/>
                    <a:pt x="11424" y="21432"/>
                  </a:cubicBezTo>
                  <a:cubicBezTo>
                    <a:pt x="11777" y="21335"/>
                    <a:pt x="12138" y="21175"/>
                    <a:pt x="12528" y="20942"/>
                  </a:cubicBezTo>
                  <a:cubicBezTo>
                    <a:pt x="13204" y="20557"/>
                    <a:pt x="13807" y="20092"/>
                    <a:pt x="14419" y="19610"/>
                  </a:cubicBezTo>
                  <a:cubicBezTo>
                    <a:pt x="14576" y="19482"/>
                    <a:pt x="14734" y="19361"/>
                    <a:pt x="14882" y="19241"/>
                  </a:cubicBezTo>
                  <a:cubicBezTo>
                    <a:pt x="15466" y="18776"/>
                    <a:pt x="16078" y="18302"/>
                    <a:pt x="16690" y="17853"/>
                  </a:cubicBezTo>
                  <a:cubicBezTo>
                    <a:pt x="16848" y="17733"/>
                    <a:pt x="17014" y="17612"/>
                    <a:pt x="17181" y="17500"/>
                  </a:cubicBezTo>
                  <a:cubicBezTo>
                    <a:pt x="17747" y="17099"/>
                    <a:pt x="18331" y="16674"/>
                    <a:pt x="18813" y="16216"/>
                  </a:cubicBezTo>
                  <a:cubicBezTo>
                    <a:pt x="19035" y="16016"/>
                    <a:pt x="19230" y="15799"/>
                    <a:pt x="19434" y="15574"/>
                  </a:cubicBezTo>
                  <a:cubicBezTo>
                    <a:pt x="19462" y="15550"/>
                    <a:pt x="19490" y="15518"/>
                    <a:pt x="19508" y="15486"/>
                  </a:cubicBezTo>
                  <a:cubicBezTo>
                    <a:pt x="19582" y="15414"/>
                    <a:pt x="19647" y="15342"/>
                    <a:pt x="19712" y="15269"/>
                  </a:cubicBezTo>
                  <a:cubicBezTo>
                    <a:pt x="19731" y="15253"/>
                    <a:pt x="19731" y="15253"/>
                    <a:pt x="19731" y="15253"/>
                  </a:cubicBezTo>
                  <a:cubicBezTo>
                    <a:pt x="20018" y="14940"/>
                    <a:pt x="20352" y="14563"/>
                    <a:pt x="20648" y="14178"/>
                  </a:cubicBezTo>
                  <a:cubicBezTo>
                    <a:pt x="20954" y="13753"/>
                    <a:pt x="21186" y="13368"/>
                    <a:pt x="21334" y="12975"/>
                  </a:cubicBezTo>
                  <a:cubicBezTo>
                    <a:pt x="21511" y="12541"/>
                    <a:pt x="21594" y="12084"/>
                    <a:pt x="21594" y="11627"/>
                  </a:cubicBezTo>
                  <a:cubicBezTo>
                    <a:pt x="21585" y="11145"/>
                    <a:pt x="21483" y="10688"/>
                    <a:pt x="21288" y="10246"/>
                  </a:cubicBezTo>
                  <a:cubicBezTo>
                    <a:pt x="21038" y="9701"/>
                    <a:pt x="20648" y="9203"/>
                    <a:pt x="20278" y="8722"/>
                  </a:cubicBezTo>
                  <a:cubicBezTo>
                    <a:pt x="20194" y="8618"/>
                    <a:pt x="20111" y="8513"/>
                    <a:pt x="20027" y="8409"/>
                  </a:cubicBezTo>
                  <a:cubicBezTo>
                    <a:pt x="19675" y="7944"/>
                    <a:pt x="19351" y="7470"/>
                    <a:pt x="19063" y="7005"/>
                  </a:cubicBezTo>
                  <a:cubicBezTo>
                    <a:pt x="18906" y="6748"/>
                    <a:pt x="18720" y="6435"/>
                    <a:pt x="18581" y="6090"/>
                  </a:cubicBezTo>
                  <a:cubicBezTo>
                    <a:pt x="18535" y="5986"/>
                    <a:pt x="18488" y="5865"/>
                    <a:pt x="18451" y="5745"/>
                  </a:cubicBezTo>
                  <a:cubicBezTo>
                    <a:pt x="18368" y="5496"/>
                    <a:pt x="18303" y="5232"/>
                    <a:pt x="18238" y="4975"/>
                  </a:cubicBezTo>
                  <a:cubicBezTo>
                    <a:pt x="18155" y="4638"/>
                    <a:pt x="18071" y="4293"/>
                    <a:pt x="17941" y="3972"/>
                  </a:cubicBezTo>
                  <a:cubicBezTo>
                    <a:pt x="17802" y="3619"/>
                    <a:pt x="17617" y="3338"/>
                    <a:pt x="17367" y="3121"/>
                  </a:cubicBezTo>
                  <a:cubicBezTo>
                    <a:pt x="17079" y="2849"/>
                    <a:pt x="16699" y="2664"/>
                    <a:pt x="16245" y="2560"/>
                  </a:cubicBezTo>
                  <a:cubicBezTo>
                    <a:pt x="16004" y="2512"/>
                    <a:pt x="15735" y="2479"/>
                    <a:pt x="15466" y="2479"/>
                  </a:cubicBezTo>
                  <a:cubicBezTo>
                    <a:pt x="15299" y="2479"/>
                    <a:pt x="15133" y="2496"/>
                    <a:pt x="14966" y="2512"/>
                  </a:cubicBezTo>
                  <a:close/>
                </a:path>
              </a:pathLst>
            </a:custGeom>
            <a:solidFill>
              <a:srgbClr val="BFBFBF">
                <a:alpha val="7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9070" name="Freeform 52"/>
            <p:cNvSpPr/>
            <p:nvPr/>
          </p:nvSpPr>
          <p:spPr>
            <a:xfrm flipH="1">
              <a:off x="448795" y="350381"/>
              <a:ext cx="3814749" cy="436310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76" h="21569" fill="norm" stroke="1" extrusionOk="0">
                  <a:moveTo>
                    <a:pt x="10105" y="21529"/>
                  </a:moveTo>
                  <a:cubicBezTo>
                    <a:pt x="9876" y="21489"/>
                    <a:pt x="9648" y="21409"/>
                    <a:pt x="9420" y="21306"/>
                  </a:cubicBezTo>
                  <a:cubicBezTo>
                    <a:pt x="9219" y="21202"/>
                    <a:pt x="9009" y="21074"/>
                    <a:pt x="8808" y="20922"/>
                  </a:cubicBezTo>
                  <a:cubicBezTo>
                    <a:pt x="8479" y="20667"/>
                    <a:pt x="8150" y="20340"/>
                    <a:pt x="7776" y="19901"/>
                  </a:cubicBezTo>
                  <a:cubicBezTo>
                    <a:pt x="7703" y="19813"/>
                    <a:pt x="7629" y="19725"/>
                    <a:pt x="7556" y="19637"/>
                  </a:cubicBezTo>
                  <a:cubicBezTo>
                    <a:pt x="7438" y="19494"/>
                    <a:pt x="7319" y="19342"/>
                    <a:pt x="7191" y="19206"/>
                  </a:cubicBezTo>
                  <a:cubicBezTo>
                    <a:pt x="6944" y="18919"/>
                    <a:pt x="6725" y="18695"/>
                    <a:pt x="6515" y="18496"/>
                  </a:cubicBezTo>
                  <a:cubicBezTo>
                    <a:pt x="6250" y="18264"/>
                    <a:pt x="5986" y="18073"/>
                    <a:pt x="5712" y="17929"/>
                  </a:cubicBezTo>
                  <a:cubicBezTo>
                    <a:pt x="5346" y="17730"/>
                    <a:pt x="4944" y="17586"/>
                    <a:pt x="4552" y="17458"/>
                  </a:cubicBezTo>
                  <a:cubicBezTo>
                    <a:pt x="4524" y="17442"/>
                    <a:pt x="4488" y="17434"/>
                    <a:pt x="4460" y="17426"/>
                  </a:cubicBezTo>
                  <a:cubicBezTo>
                    <a:pt x="3684" y="17163"/>
                    <a:pt x="3035" y="16891"/>
                    <a:pt x="2478" y="16580"/>
                  </a:cubicBezTo>
                  <a:cubicBezTo>
                    <a:pt x="2159" y="16404"/>
                    <a:pt x="1857" y="16213"/>
                    <a:pt x="1602" y="16013"/>
                  </a:cubicBezTo>
                  <a:cubicBezTo>
                    <a:pt x="1318" y="15798"/>
                    <a:pt x="1072" y="15566"/>
                    <a:pt x="871" y="15327"/>
                  </a:cubicBezTo>
                  <a:cubicBezTo>
                    <a:pt x="643" y="15055"/>
                    <a:pt x="460" y="14768"/>
                    <a:pt x="332" y="14465"/>
                  </a:cubicBezTo>
                  <a:cubicBezTo>
                    <a:pt x="67" y="13834"/>
                    <a:pt x="22" y="13180"/>
                    <a:pt x="3" y="12557"/>
                  </a:cubicBezTo>
                  <a:cubicBezTo>
                    <a:pt x="-15" y="11799"/>
                    <a:pt x="49" y="11152"/>
                    <a:pt x="213" y="10585"/>
                  </a:cubicBezTo>
                  <a:cubicBezTo>
                    <a:pt x="332" y="10154"/>
                    <a:pt x="542" y="9747"/>
                    <a:pt x="743" y="9348"/>
                  </a:cubicBezTo>
                  <a:cubicBezTo>
                    <a:pt x="844" y="9141"/>
                    <a:pt x="944" y="8949"/>
                    <a:pt x="1026" y="8757"/>
                  </a:cubicBezTo>
                  <a:cubicBezTo>
                    <a:pt x="1044" y="8710"/>
                    <a:pt x="1072" y="8662"/>
                    <a:pt x="1090" y="8622"/>
                  </a:cubicBezTo>
                  <a:cubicBezTo>
                    <a:pt x="1245" y="8294"/>
                    <a:pt x="1529" y="8031"/>
                    <a:pt x="1830" y="7752"/>
                  </a:cubicBezTo>
                  <a:cubicBezTo>
                    <a:pt x="1976" y="7608"/>
                    <a:pt x="2131" y="7464"/>
                    <a:pt x="2268" y="7313"/>
                  </a:cubicBezTo>
                  <a:cubicBezTo>
                    <a:pt x="2615" y="6922"/>
                    <a:pt x="2588" y="6155"/>
                    <a:pt x="2551" y="5469"/>
                  </a:cubicBezTo>
                  <a:cubicBezTo>
                    <a:pt x="2542" y="5126"/>
                    <a:pt x="2524" y="4806"/>
                    <a:pt x="2561" y="4575"/>
                  </a:cubicBezTo>
                  <a:cubicBezTo>
                    <a:pt x="2670" y="3944"/>
                    <a:pt x="2880" y="3154"/>
                    <a:pt x="3510" y="2635"/>
                  </a:cubicBezTo>
                  <a:cubicBezTo>
                    <a:pt x="3657" y="2523"/>
                    <a:pt x="3821" y="2420"/>
                    <a:pt x="3985" y="2356"/>
                  </a:cubicBezTo>
                  <a:cubicBezTo>
                    <a:pt x="4168" y="2276"/>
                    <a:pt x="4360" y="2236"/>
                    <a:pt x="4533" y="2236"/>
                  </a:cubicBezTo>
                  <a:cubicBezTo>
                    <a:pt x="4542" y="2236"/>
                    <a:pt x="4542" y="2236"/>
                    <a:pt x="4542" y="2236"/>
                  </a:cubicBezTo>
                  <a:cubicBezTo>
                    <a:pt x="4670" y="2236"/>
                    <a:pt x="4807" y="2260"/>
                    <a:pt x="4926" y="2276"/>
                  </a:cubicBezTo>
                  <a:cubicBezTo>
                    <a:pt x="5017" y="2284"/>
                    <a:pt x="5109" y="2300"/>
                    <a:pt x="5200" y="2308"/>
                  </a:cubicBezTo>
                  <a:cubicBezTo>
                    <a:pt x="5319" y="2316"/>
                    <a:pt x="5438" y="2308"/>
                    <a:pt x="5547" y="2300"/>
                  </a:cubicBezTo>
                  <a:cubicBezTo>
                    <a:pt x="6278" y="2204"/>
                    <a:pt x="6899" y="1661"/>
                    <a:pt x="7429" y="1166"/>
                  </a:cubicBezTo>
                  <a:cubicBezTo>
                    <a:pt x="7712" y="903"/>
                    <a:pt x="8022" y="624"/>
                    <a:pt x="8360" y="408"/>
                  </a:cubicBezTo>
                  <a:cubicBezTo>
                    <a:pt x="8534" y="304"/>
                    <a:pt x="8707" y="216"/>
                    <a:pt x="8881" y="153"/>
                  </a:cubicBezTo>
                  <a:cubicBezTo>
                    <a:pt x="9073" y="81"/>
                    <a:pt x="9273" y="33"/>
                    <a:pt x="9484" y="9"/>
                  </a:cubicBezTo>
                  <a:cubicBezTo>
                    <a:pt x="9885" y="-31"/>
                    <a:pt x="10360" y="57"/>
                    <a:pt x="10799" y="264"/>
                  </a:cubicBezTo>
                  <a:cubicBezTo>
                    <a:pt x="11237" y="464"/>
                    <a:pt x="11602" y="759"/>
                    <a:pt x="11840" y="1094"/>
                  </a:cubicBezTo>
                  <a:cubicBezTo>
                    <a:pt x="11895" y="1166"/>
                    <a:pt x="11940" y="1238"/>
                    <a:pt x="11995" y="1334"/>
                  </a:cubicBezTo>
                  <a:cubicBezTo>
                    <a:pt x="12032" y="1398"/>
                    <a:pt x="12068" y="1454"/>
                    <a:pt x="12105" y="1518"/>
                  </a:cubicBezTo>
                  <a:cubicBezTo>
                    <a:pt x="12269" y="1829"/>
                    <a:pt x="12434" y="2116"/>
                    <a:pt x="12762" y="2332"/>
                  </a:cubicBezTo>
                  <a:cubicBezTo>
                    <a:pt x="13055" y="2515"/>
                    <a:pt x="13466" y="2611"/>
                    <a:pt x="13922" y="2595"/>
                  </a:cubicBezTo>
                  <a:cubicBezTo>
                    <a:pt x="14114" y="2587"/>
                    <a:pt x="14297" y="2563"/>
                    <a:pt x="14443" y="2539"/>
                  </a:cubicBezTo>
                  <a:cubicBezTo>
                    <a:pt x="14498" y="2531"/>
                    <a:pt x="14552" y="2523"/>
                    <a:pt x="14598" y="2515"/>
                  </a:cubicBezTo>
                  <a:cubicBezTo>
                    <a:pt x="14744" y="2491"/>
                    <a:pt x="14900" y="2475"/>
                    <a:pt x="15046" y="2459"/>
                  </a:cubicBezTo>
                  <a:cubicBezTo>
                    <a:pt x="15484" y="2412"/>
                    <a:pt x="15922" y="2444"/>
                    <a:pt x="16306" y="2539"/>
                  </a:cubicBezTo>
                  <a:cubicBezTo>
                    <a:pt x="16744" y="2651"/>
                    <a:pt x="17110" y="2843"/>
                    <a:pt x="17393" y="3114"/>
                  </a:cubicBezTo>
                  <a:cubicBezTo>
                    <a:pt x="17603" y="3330"/>
                    <a:pt x="17776" y="3593"/>
                    <a:pt x="17904" y="3928"/>
                  </a:cubicBezTo>
                  <a:cubicBezTo>
                    <a:pt x="18023" y="4224"/>
                    <a:pt x="18096" y="4551"/>
                    <a:pt x="18169" y="4870"/>
                  </a:cubicBezTo>
                  <a:cubicBezTo>
                    <a:pt x="18242" y="5157"/>
                    <a:pt x="18306" y="5461"/>
                    <a:pt x="18416" y="5740"/>
                  </a:cubicBezTo>
                  <a:cubicBezTo>
                    <a:pt x="18452" y="5852"/>
                    <a:pt x="18498" y="5964"/>
                    <a:pt x="18553" y="6067"/>
                  </a:cubicBezTo>
                  <a:cubicBezTo>
                    <a:pt x="18699" y="6387"/>
                    <a:pt x="18882" y="6674"/>
                    <a:pt x="19064" y="6945"/>
                  </a:cubicBezTo>
                  <a:cubicBezTo>
                    <a:pt x="19366" y="7393"/>
                    <a:pt x="19694" y="7847"/>
                    <a:pt x="20051" y="8310"/>
                  </a:cubicBezTo>
                  <a:cubicBezTo>
                    <a:pt x="20115" y="8382"/>
                    <a:pt x="20169" y="8462"/>
                    <a:pt x="20233" y="8542"/>
                  </a:cubicBezTo>
                  <a:cubicBezTo>
                    <a:pt x="20626" y="9045"/>
                    <a:pt x="21037" y="9564"/>
                    <a:pt x="21293" y="10138"/>
                  </a:cubicBezTo>
                  <a:cubicBezTo>
                    <a:pt x="21485" y="10577"/>
                    <a:pt x="21585" y="11048"/>
                    <a:pt x="21576" y="11535"/>
                  </a:cubicBezTo>
                  <a:cubicBezTo>
                    <a:pt x="21576" y="11767"/>
                    <a:pt x="21548" y="11998"/>
                    <a:pt x="21503" y="12230"/>
                  </a:cubicBezTo>
                  <a:cubicBezTo>
                    <a:pt x="21448" y="12461"/>
                    <a:pt x="21384" y="12685"/>
                    <a:pt x="21293" y="12900"/>
                  </a:cubicBezTo>
                  <a:cubicBezTo>
                    <a:pt x="20946" y="13698"/>
                    <a:pt x="20334" y="14393"/>
                    <a:pt x="19740" y="15063"/>
                  </a:cubicBezTo>
                  <a:cubicBezTo>
                    <a:pt x="19704" y="15103"/>
                    <a:pt x="19667" y="15143"/>
                    <a:pt x="19640" y="15183"/>
                  </a:cubicBezTo>
                  <a:cubicBezTo>
                    <a:pt x="19548" y="15271"/>
                    <a:pt x="19484" y="15351"/>
                    <a:pt x="19420" y="15423"/>
                  </a:cubicBezTo>
                  <a:cubicBezTo>
                    <a:pt x="19366" y="15494"/>
                    <a:pt x="19302" y="15566"/>
                    <a:pt x="19238" y="15638"/>
                  </a:cubicBezTo>
                  <a:cubicBezTo>
                    <a:pt x="19083" y="15822"/>
                    <a:pt x="18927" y="16005"/>
                    <a:pt x="18763" y="16181"/>
                  </a:cubicBezTo>
                  <a:cubicBezTo>
                    <a:pt x="18270" y="16700"/>
                    <a:pt x="17630" y="17171"/>
                    <a:pt x="17009" y="17626"/>
                  </a:cubicBezTo>
                  <a:cubicBezTo>
                    <a:pt x="16900" y="17706"/>
                    <a:pt x="16790" y="17785"/>
                    <a:pt x="16680" y="17873"/>
                  </a:cubicBezTo>
                  <a:cubicBezTo>
                    <a:pt x="16123" y="18288"/>
                    <a:pt x="15566" y="18719"/>
                    <a:pt x="15027" y="19142"/>
                  </a:cubicBezTo>
                  <a:cubicBezTo>
                    <a:pt x="14817" y="19310"/>
                    <a:pt x="14598" y="19478"/>
                    <a:pt x="14388" y="19645"/>
                  </a:cubicBezTo>
                  <a:cubicBezTo>
                    <a:pt x="13767" y="20132"/>
                    <a:pt x="13146" y="20603"/>
                    <a:pt x="12461" y="20986"/>
                  </a:cubicBezTo>
                  <a:cubicBezTo>
                    <a:pt x="12059" y="21210"/>
                    <a:pt x="11694" y="21369"/>
                    <a:pt x="11338" y="21457"/>
                  </a:cubicBezTo>
                  <a:cubicBezTo>
                    <a:pt x="11127" y="21513"/>
                    <a:pt x="10927" y="21545"/>
                    <a:pt x="10726" y="21561"/>
                  </a:cubicBezTo>
                  <a:cubicBezTo>
                    <a:pt x="10671" y="21561"/>
                    <a:pt x="10616" y="21569"/>
                    <a:pt x="10561" y="21569"/>
                  </a:cubicBezTo>
                  <a:cubicBezTo>
                    <a:pt x="10406" y="21569"/>
                    <a:pt x="10251" y="21553"/>
                    <a:pt x="10105" y="21529"/>
                  </a:cubicBezTo>
                  <a:close/>
                  <a:moveTo>
                    <a:pt x="15055" y="2459"/>
                  </a:moveTo>
                  <a:cubicBezTo>
                    <a:pt x="14900" y="2475"/>
                    <a:pt x="14744" y="2499"/>
                    <a:pt x="14598" y="2523"/>
                  </a:cubicBezTo>
                  <a:cubicBezTo>
                    <a:pt x="14552" y="2531"/>
                    <a:pt x="14498" y="2539"/>
                    <a:pt x="14443" y="2539"/>
                  </a:cubicBezTo>
                  <a:cubicBezTo>
                    <a:pt x="14297" y="2563"/>
                    <a:pt x="14114" y="2587"/>
                    <a:pt x="13922" y="2595"/>
                  </a:cubicBezTo>
                  <a:cubicBezTo>
                    <a:pt x="13466" y="2611"/>
                    <a:pt x="13055" y="2515"/>
                    <a:pt x="12762" y="2332"/>
                  </a:cubicBezTo>
                  <a:cubicBezTo>
                    <a:pt x="12434" y="2116"/>
                    <a:pt x="12269" y="1829"/>
                    <a:pt x="12096" y="1518"/>
                  </a:cubicBezTo>
                  <a:cubicBezTo>
                    <a:pt x="12068" y="1462"/>
                    <a:pt x="12032" y="1398"/>
                    <a:pt x="11995" y="1334"/>
                  </a:cubicBezTo>
                  <a:cubicBezTo>
                    <a:pt x="11940" y="1246"/>
                    <a:pt x="11886" y="1166"/>
                    <a:pt x="11840" y="1094"/>
                  </a:cubicBezTo>
                  <a:cubicBezTo>
                    <a:pt x="11602" y="767"/>
                    <a:pt x="11237" y="472"/>
                    <a:pt x="10799" y="264"/>
                  </a:cubicBezTo>
                  <a:cubicBezTo>
                    <a:pt x="10360" y="65"/>
                    <a:pt x="9885" y="-31"/>
                    <a:pt x="9484" y="9"/>
                  </a:cubicBezTo>
                  <a:cubicBezTo>
                    <a:pt x="9273" y="33"/>
                    <a:pt x="9082" y="81"/>
                    <a:pt x="8881" y="153"/>
                  </a:cubicBezTo>
                  <a:cubicBezTo>
                    <a:pt x="8707" y="216"/>
                    <a:pt x="8534" y="304"/>
                    <a:pt x="8360" y="416"/>
                  </a:cubicBezTo>
                  <a:cubicBezTo>
                    <a:pt x="8022" y="624"/>
                    <a:pt x="7721" y="903"/>
                    <a:pt x="7429" y="1166"/>
                  </a:cubicBezTo>
                  <a:cubicBezTo>
                    <a:pt x="6899" y="1669"/>
                    <a:pt x="6278" y="2204"/>
                    <a:pt x="5556" y="2300"/>
                  </a:cubicBezTo>
                  <a:cubicBezTo>
                    <a:pt x="5438" y="2316"/>
                    <a:pt x="5319" y="2316"/>
                    <a:pt x="5200" y="2308"/>
                  </a:cubicBezTo>
                  <a:cubicBezTo>
                    <a:pt x="5109" y="2300"/>
                    <a:pt x="5017" y="2292"/>
                    <a:pt x="4926" y="2276"/>
                  </a:cubicBezTo>
                  <a:cubicBezTo>
                    <a:pt x="4807" y="2260"/>
                    <a:pt x="4670" y="2244"/>
                    <a:pt x="4542" y="2244"/>
                  </a:cubicBezTo>
                  <a:cubicBezTo>
                    <a:pt x="4542" y="2244"/>
                    <a:pt x="4542" y="2244"/>
                    <a:pt x="4533" y="2244"/>
                  </a:cubicBezTo>
                  <a:cubicBezTo>
                    <a:pt x="4360" y="2244"/>
                    <a:pt x="4168" y="2284"/>
                    <a:pt x="3985" y="2356"/>
                  </a:cubicBezTo>
                  <a:cubicBezTo>
                    <a:pt x="3821" y="2428"/>
                    <a:pt x="3657" y="2523"/>
                    <a:pt x="3510" y="2643"/>
                  </a:cubicBezTo>
                  <a:cubicBezTo>
                    <a:pt x="2880" y="3154"/>
                    <a:pt x="2670" y="3944"/>
                    <a:pt x="2570" y="4575"/>
                  </a:cubicBezTo>
                  <a:cubicBezTo>
                    <a:pt x="2524" y="4806"/>
                    <a:pt x="2542" y="5126"/>
                    <a:pt x="2561" y="5469"/>
                  </a:cubicBezTo>
                  <a:cubicBezTo>
                    <a:pt x="2588" y="6155"/>
                    <a:pt x="2624" y="6922"/>
                    <a:pt x="2268" y="7313"/>
                  </a:cubicBezTo>
                  <a:cubicBezTo>
                    <a:pt x="2131" y="7472"/>
                    <a:pt x="1976" y="7616"/>
                    <a:pt x="1830" y="7752"/>
                  </a:cubicBezTo>
                  <a:cubicBezTo>
                    <a:pt x="1529" y="8031"/>
                    <a:pt x="1245" y="8294"/>
                    <a:pt x="1090" y="8622"/>
                  </a:cubicBezTo>
                  <a:cubicBezTo>
                    <a:pt x="1072" y="8662"/>
                    <a:pt x="1054" y="8710"/>
                    <a:pt x="1026" y="8757"/>
                  </a:cubicBezTo>
                  <a:cubicBezTo>
                    <a:pt x="944" y="8949"/>
                    <a:pt x="844" y="9141"/>
                    <a:pt x="743" y="9348"/>
                  </a:cubicBezTo>
                  <a:cubicBezTo>
                    <a:pt x="542" y="9747"/>
                    <a:pt x="332" y="10154"/>
                    <a:pt x="213" y="10585"/>
                  </a:cubicBezTo>
                  <a:cubicBezTo>
                    <a:pt x="49" y="11152"/>
                    <a:pt x="-15" y="11799"/>
                    <a:pt x="3" y="12557"/>
                  </a:cubicBezTo>
                  <a:cubicBezTo>
                    <a:pt x="22" y="13180"/>
                    <a:pt x="67" y="13834"/>
                    <a:pt x="332" y="14457"/>
                  </a:cubicBezTo>
                  <a:cubicBezTo>
                    <a:pt x="460" y="14760"/>
                    <a:pt x="643" y="15055"/>
                    <a:pt x="871" y="15327"/>
                  </a:cubicBezTo>
                  <a:cubicBezTo>
                    <a:pt x="1081" y="15566"/>
                    <a:pt x="1318" y="15798"/>
                    <a:pt x="1602" y="16013"/>
                  </a:cubicBezTo>
                  <a:cubicBezTo>
                    <a:pt x="1866" y="16213"/>
                    <a:pt x="2159" y="16404"/>
                    <a:pt x="2487" y="16580"/>
                  </a:cubicBezTo>
                  <a:cubicBezTo>
                    <a:pt x="3045" y="16883"/>
                    <a:pt x="3684" y="17163"/>
                    <a:pt x="4460" y="17426"/>
                  </a:cubicBezTo>
                  <a:cubicBezTo>
                    <a:pt x="4488" y="17434"/>
                    <a:pt x="4524" y="17442"/>
                    <a:pt x="4552" y="17450"/>
                  </a:cubicBezTo>
                  <a:cubicBezTo>
                    <a:pt x="4944" y="17586"/>
                    <a:pt x="5346" y="17722"/>
                    <a:pt x="5712" y="17921"/>
                  </a:cubicBezTo>
                  <a:cubicBezTo>
                    <a:pt x="5986" y="18073"/>
                    <a:pt x="6250" y="18264"/>
                    <a:pt x="6515" y="18496"/>
                  </a:cubicBezTo>
                  <a:cubicBezTo>
                    <a:pt x="6734" y="18687"/>
                    <a:pt x="6944" y="18911"/>
                    <a:pt x="7191" y="19198"/>
                  </a:cubicBezTo>
                  <a:cubicBezTo>
                    <a:pt x="7319" y="19342"/>
                    <a:pt x="7438" y="19494"/>
                    <a:pt x="7556" y="19637"/>
                  </a:cubicBezTo>
                  <a:cubicBezTo>
                    <a:pt x="7629" y="19725"/>
                    <a:pt x="7703" y="19813"/>
                    <a:pt x="7776" y="19901"/>
                  </a:cubicBezTo>
                  <a:cubicBezTo>
                    <a:pt x="8150" y="20340"/>
                    <a:pt x="8479" y="20667"/>
                    <a:pt x="8817" y="20922"/>
                  </a:cubicBezTo>
                  <a:cubicBezTo>
                    <a:pt x="9018" y="21074"/>
                    <a:pt x="9219" y="21202"/>
                    <a:pt x="9420" y="21298"/>
                  </a:cubicBezTo>
                  <a:cubicBezTo>
                    <a:pt x="9648" y="21409"/>
                    <a:pt x="9876" y="21481"/>
                    <a:pt x="10105" y="21521"/>
                  </a:cubicBezTo>
                  <a:cubicBezTo>
                    <a:pt x="10306" y="21561"/>
                    <a:pt x="10516" y="21569"/>
                    <a:pt x="10726" y="21561"/>
                  </a:cubicBezTo>
                  <a:cubicBezTo>
                    <a:pt x="10927" y="21545"/>
                    <a:pt x="11127" y="21513"/>
                    <a:pt x="11338" y="21457"/>
                  </a:cubicBezTo>
                  <a:cubicBezTo>
                    <a:pt x="11694" y="21361"/>
                    <a:pt x="12059" y="21210"/>
                    <a:pt x="12461" y="20986"/>
                  </a:cubicBezTo>
                  <a:cubicBezTo>
                    <a:pt x="13146" y="20603"/>
                    <a:pt x="13758" y="20132"/>
                    <a:pt x="14388" y="19645"/>
                  </a:cubicBezTo>
                  <a:cubicBezTo>
                    <a:pt x="14598" y="19478"/>
                    <a:pt x="14817" y="19310"/>
                    <a:pt x="15027" y="19142"/>
                  </a:cubicBezTo>
                  <a:cubicBezTo>
                    <a:pt x="15566" y="18719"/>
                    <a:pt x="16123" y="18288"/>
                    <a:pt x="16680" y="17865"/>
                  </a:cubicBezTo>
                  <a:cubicBezTo>
                    <a:pt x="16790" y="17785"/>
                    <a:pt x="16900" y="17706"/>
                    <a:pt x="17009" y="17618"/>
                  </a:cubicBezTo>
                  <a:cubicBezTo>
                    <a:pt x="17630" y="17171"/>
                    <a:pt x="18261" y="16700"/>
                    <a:pt x="18763" y="16181"/>
                  </a:cubicBezTo>
                  <a:cubicBezTo>
                    <a:pt x="18927" y="16005"/>
                    <a:pt x="19083" y="15822"/>
                    <a:pt x="19238" y="15638"/>
                  </a:cubicBezTo>
                  <a:cubicBezTo>
                    <a:pt x="19302" y="15566"/>
                    <a:pt x="19357" y="15494"/>
                    <a:pt x="19420" y="15423"/>
                  </a:cubicBezTo>
                  <a:cubicBezTo>
                    <a:pt x="19484" y="15351"/>
                    <a:pt x="19548" y="15271"/>
                    <a:pt x="19630" y="15175"/>
                  </a:cubicBezTo>
                  <a:cubicBezTo>
                    <a:pt x="19667" y="15135"/>
                    <a:pt x="19704" y="15103"/>
                    <a:pt x="19740" y="15063"/>
                  </a:cubicBezTo>
                  <a:cubicBezTo>
                    <a:pt x="20334" y="14393"/>
                    <a:pt x="20946" y="13698"/>
                    <a:pt x="21284" y="12892"/>
                  </a:cubicBezTo>
                  <a:cubicBezTo>
                    <a:pt x="21375" y="12685"/>
                    <a:pt x="21448" y="12461"/>
                    <a:pt x="21494" y="12230"/>
                  </a:cubicBezTo>
                  <a:cubicBezTo>
                    <a:pt x="21548" y="11998"/>
                    <a:pt x="21567" y="11767"/>
                    <a:pt x="21576" y="11535"/>
                  </a:cubicBezTo>
                  <a:cubicBezTo>
                    <a:pt x="21576" y="11048"/>
                    <a:pt x="21485" y="10577"/>
                    <a:pt x="21284" y="10138"/>
                  </a:cubicBezTo>
                  <a:cubicBezTo>
                    <a:pt x="21037" y="9564"/>
                    <a:pt x="20626" y="9045"/>
                    <a:pt x="20233" y="8542"/>
                  </a:cubicBezTo>
                  <a:cubicBezTo>
                    <a:pt x="20169" y="8462"/>
                    <a:pt x="20105" y="8390"/>
                    <a:pt x="20051" y="8310"/>
                  </a:cubicBezTo>
                  <a:cubicBezTo>
                    <a:pt x="19694" y="7847"/>
                    <a:pt x="19357" y="7393"/>
                    <a:pt x="19064" y="6953"/>
                  </a:cubicBezTo>
                  <a:cubicBezTo>
                    <a:pt x="18882" y="6682"/>
                    <a:pt x="18690" y="6387"/>
                    <a:pt x="18544" y="6075"/>
                  </a:cubicBezTo>
                  <a:cubicBezTo>
                    <a:pt x="18498" y="5964"/>
                    <a:pt x="18452" y="5852"/>
                    <a:pt x="18407" y="5740"/>
                  </a:cubicBezTo>
                  <a:cubicBezTo>
                    <a:pt x="18306" y="5461"/>
                    <a:pt x="18233" y="5157"/>
                    <a:pt x="18169" y="4870"/>
                  </a:cubicBezTo>
                  <a:cubicBezTo>
                    <a:pt x="18096" y="4551"/>
                    <a:pt x="18014" y="4232"/>
                    <a:pt x="17904" y="3928"/>
                  </a:cubicBezTo>
                  <a:cubicBezTo>
                    <a:pt x="17767" y="3593"/>
                    <a:pt x="17603" y="3330"/>
                    <a:pt x="17384" y="3114"/>
                  </a:cubicBezTo>
                  <a:cubicBezTo>
                    <a:pt x="17110" y="2851"/>
                    <a:pt x="16744" y="2651"/>
                    <a:pt x="16306" y="2539"/>
                  </a:cubicBezTo>
                  <a:cubicBezTo>
                    <a:pt x="16032" y="2475"/>
                    <a:pt x="15740" y="2444"/>
                    <a:pt x="15438" y="2444"/>
                  </a:cubicBezTo>
                  <a:cubicBezTo>
                    <a:pt x="15310" y="2444"/>
                    <a:pt x="15183" y="2444"/>
                    <a:pt x="15055" y="2459"/>
                  </a:cubicBezTo>
                  <a:close/>
                </a:path>
              </a:pathLst>
            </a:custGeom>
            <a:solidFill>
              <a:srgbClr val="BFBFBF">
                <a:alpha val="7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9071" name="Freeform 53"/>
            <p:cNvSpPr/>
            <p:nvPr/>
          </p:nvSpPr>
          <p:spPr>
            <a:xfrm flipH="1">
              <a:off x="420968" y="334933"/>
              <a:ext cx="3868837" cy="43882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71" h="21574" fill="norm" stroke="1" extrusionOk="0">
                  <a:moveTo>
                    <a:pt x="10010" y="21518"/>
                  </a:moveTo>
                  <a:cubicBezTo>
                    <a:pt x="9785" y="21479"/>
                    <a:pt x="9560" y="21399"/>
                    <a:pt x="9344" y="21288"/>
                  </a:cubicBezTo>
                  <a:cubicBezTo>
                    <a:pt x="9146" y="21193"/>
                    <a:pt x="8939" y="21066"/>
                    <a:pt x="8741" y="20907"/>
                  </a:cubicBezTo>
                  <a:cubicBezTo>
                    <a:pt x="8417" y="20653"/>
                    <a:pt x="8092" y="20336"/>
                    <a:pt x="7714" y="19891"/>
                  </a:cubicBezTo>
                  <a:cubicBezTo>
                    <a:pt x="7651" y="19812"/>
                    <a:pt x="7579" y="19724"/>
                    <a:pt x="7516" y="19645"/>
                  </a:cubicBezTo>
                  <a:cubicBezTo>
                    <a:pt x="7390" y="19502"/>
                    <a:pt x="7264" y="19343"/>
                    <a:pt x="7138" y="19200"/>
                  </a:cubicBezTo>
                  <a:cubicBezTo>
                    <a:pt x="6778" y="18796"/>
                    <a:pt x="6292" y="18280"/>
                    <a:pt x="5661" y="17930"/>
                  </a:cubicBezTo>
                  <a:cubicBezTo>
                    <a:pt x="5283" y="17724"/>
                    <a:pt x="4869" y="17581"/>
                    <a:pt x="4464" y="17438"/>
                  </a:cubicBezTo>
                  <a:cubicBezTo>
                    <a:pt x="4428" y="17422"/>
                    <a:pt x="4428" y="17422"/>
                    <a:pt x="4428" y="17422"/>
                  </a:cubicBezTo>
                  <a:cubicBezTo>
                    <a:pt x="3654" y="17160"/>
                    <a:pt x="3023" y="16890"/>
                    <a:pt x="2492" y="16597"/>
                  </a:cubicBezTo>
                  <a:cubicBezTo>
                    <a:pt x="2168" y="16422"/>
                    <a:pt x="1880" y="16239"/>
                    <a:pt x="1628" y="16049"/>
                  </a:cubicBezTo>
                  <a:cubicBezTo>
                    <a:pt x="1349" y="15835"/>
                    <a:pt x="1105" y="15612"/>
                    <a:pt x="907" y="15382"/>
                  </a:cubicBezTo>
                  <a:cubicBezTo>
                    <a:pt x="673" y="15112"/>
                    <a:pt x="493" y="14826"/>
                    <a:pt x="358" y="14533"/>
                  </a:cubicBezTo>
                  <a:cubicBezTo>
                    <a:pt x="88" y="13914"/>
                    <a:pt x="34" y="13239"/>
                    <a:pt x="7" y="12659"/>
                  </a:cubicBezTo>
                  <a:cubicBezTo>
                    <a:pt x="-20" y="11945"/>
                    <a:pt x="34" y="11286"/>
                    <a:pt x="187" y="10714"/>
                  </a:cubicBezTo>
                  <a:cubicBezTo>
                    <a:pt x="295" y="10294"/>
                    <a:pt x="484" y="9889"/>
                    <a:pt x="664" y="9492"/>
                  </a:cubicBezTo>
                  <a:cubicBezTo>
                    <a:pt x="790" y="9230"/>
                    <a:pt x="907" y="8984"/>
                    <a:pt x="997" y="8738"/>
                  </a:cubicBezTo>
                  <a:cubicBezTo>
                    <a:pt x="1015" y="8690"/>
                    <a:pt x="1033" y="8643"/>
                    <a:pt x="1051" y="8595"/>
                  </a:cubicBezTo>
                  <a:cubicBezTo>
                    <a:pt x="1205" y="8190"/>
                    <a:pt x="1520" y="7865"/>
                    <a:pt x="1853" y="7523"/>
                  </a:cubicBezTo>
                  <a:cubicBezTo>
                    <a:pt x="1970" y="7404"/>
                    <a:pt x="2105" y="7269"/>
                    <a:pt x="2222" y="7134"/>
                  </a:cubicBezTo>
                  <a:cubicBezTo>
                    <a:pt x="2564" y="6745"/>
                    <a:pt x="2564" y="6007"/>
                    <a:pt x="2564" y="5364"/>
                  </a:cubicBezTo>
                  <a:cubicBezTo>
                    <a:pt x="2564" y="5015"/>
                    <a:pt x="2564" y="4697"/>
                    <a:pt x="2618" y="4459"/>
                  </a:cubicBezTo>
                  <a:cubicBezTo>
                    <a:pt x="2681" y="4197"/>
                    <a:pt x="2771" y="3808"/>
                    <a:pt x="2951" y="3451"/>
                  </a:cubicBezTo>
                  <a:cubicBezTo>
                    <a:pt x="3122" y="3086"/>
                    <a:pt x="3338" y="2808"/>
                    <a:pt x="3609" y="2586"/>
                  </a:cubicBezTo>
                  <a:cubicBezTo>
                    <a:pt x="3924" y="2340"/>
                    <a:pt x="4293" y="2189"/>
                    <a:pt x="4635" y="2181"/>
                  </a:cubicBezTo>
                  <a:cubicBezTo>
                    <a:pt x="4761" y="2173"/>
                    <a:pt x="4896" y="2189"/>
                    <a:pt x="5013" y="2205"/>
                  </a:cubicBezTo>
                  <a:cubicBezTo>
                    <a:pt x="5103" y="2213"/>
                    <a:pt x="5193" y="2221"/>
                    <a:pt x="5283" y="2221"/>
                  </a:cubicBezTo>
                  <a:cubicBezTo>
                    <a:pt x="5400" y="2228"/>
                    <a:pt x="5517" y="2221"/>
                    <a:pt x="5634" y="2197"/>
                  </a:cubicBezTo>
                  <a:cubicBezTo>
                    <a:pt x="5958" y="2149"/>
                    <a:pt x="6283" y="2006"/>
                    <a:pt x="6643" y="1768"/>
                  </a:cubicBezTo>
                  <a:cubicBezTo>
                    <a:pt x="6949" y="1554"/>
                    <a:pt x="7237" y="1300"/>
                    <a:pt x="7498" y="1069"/>
                  </a:cubicBezTo>
                  <a:cubicBezTo>
                    <a:pt x="7507" y="1062"/>
                    <a:pt x="7507" y="1062"/>
                    <a:pt x="7507" y="1062"/>
                  </a:cubicBezTo>
                  <a:cubicBezTo>
                    <a:pt x="7777" y="823"/>
                    <a:pt x="8101" y="553"/>
                    <a:pt x="8453" y="355"/>
                  </a:cubicBezTo>
                  <a:cubicBezTo>
                    <a:pt x="8822" y="141"/>
                    <a:pt x="9191" y="30"/>
                    <a:pt x="9587" y="6"/>
                  </a:cubicBezTo>
                  <a:cubicBezTo>
                    <a:pt x="9992" y="-26"/>
                    <a:pt x="10451" y="69"/>
                    <a:pt x="10884" y="276"/>
                  </a:cubicBezTo>
                  <a:cubicBezTo>
                    <a:pt x="11307" y="474"/>
                    <a:pt x="11676" y="760"/>
                    <a:pt x="11928" y="1085"/>
                  </a:cubicBezTo>
                  <a:cubicBezTo>
                    <a:pt x="11973" y="1149"/>
                    <a:pt x="12027" y="1228"/>
                    <a:pt x="12090" y="1308"/>
                  </a:cubicBezTo>
                  <a:cubicBezTo>
                    <a:pt x="12126" y="1363"/>
                    <a:pt x="12153" y="1419"/>
                    <a:pt x="12189" y="1474"/>
                  </a:cubicBezTo>
                  <a:cubicBezTo>
                    <a:pt x="12378" y="1776"/>
                    <a:pt x="12549" y="2054"/>
                    <a:pt x="12891" y="2260"/>
                  </a:cubicBezTo>
                  <a:cubicBezTo>
                    <a:pt x="13044" y="2355"/>
                    <a:pt x="13225" y="2419"/>
                    <a:pt x="13441" y="2467"/>
                  </a:cubicBezTo>
                  <a:cubicBezTo>
                    <a:pt x="13621" y="2498"/>
                    <a:pt x="13819" y="2522"/>
                    <a:pt x="14035" y="2514"/>
                  </a:cubicBezTo>
                  <a:cubicBezTo>
                    <a:pt x="14215" y="2506"/>
                    <a:pt x="14395" y="2490"/>
                    <a:pt x="14548" y="2475"/>
                  </a:cubicBezTo>
                  <a:cubicBezTo>
                    <a:pt x="14593" y="2467"/>
                    <a:pt x="14638" y="2459"/>
                    <a:pt x="14674" y="2459"/>
                  </a:cubicBezTo>
                  <a:cubicBezTo>
                    <a:pt x="14827" y="2435"/>
                    <a:pt x="14989" y="2419"/>
                    <a:pt x="15142" y="2403"/>
                  </a:cubicBezTo>
                  <a:cubicBezTo>
                    <a:pt x="15574" y="2371"/>
                    <a:pt x="15998" y="2411"/>
                    <a:pt x="16376" y="2522"/>
                  </a:cubicBezTo>
                  <a:cubicBezTo>
                    <a:pt x="16799" y="2641"/>
                    <a:pt x="17150" y="2840"/>
                    <a:pt x="17411" y="3118"/>
                  </a:cubicBezTo>
                  <a:cubicBezTo>
                    <a:pt x="17609" y="3324"/>
                    <a:pt x="17753" y="3570"/>
                    <a:pt x="17870" y="3888"/>
                  </a:cubicBezTo>
                  <a:cubicBezTo>
                    <a:pt x="17978" y="4173"/>
                    <a:pt x="18051" y="4475"/>
                    <a:pt x="18114" y="4777"/>
                  </a:cubicBezTo>
                  <a:cubicBezTo>
                    <a:pt x="18186" y="5094"/>
                    <a:pt x="18258" y="5420"/>
                    <a:pt x="18384" y="5729"/>
                  </a:cubicBezTo>
                  <a:cubicBezTo>
                    <a:pt x="18429" y="5832"/>
                    <a:pt x="18474" y="5944"/>
                    <a:pt x="18528" y="6055"/>
                  </a:cubicBezTo>
                  <a:cubicBezTo>
                    <a:pt x="18681" y="6348"/>
                    <a:pt x="18870" y="6618"/>
                    <a:pt x="19077" y="6896"/>
                  </a:cubicBezTo>
                  <a:cubicBezTo>
                    <a:pt x="19383" y="7317"/>
                    <a:pt x="19725" y="7761"/>
                    <a:pt x="20085" y="8214"/>
                  </a:cubicBezTo>
                  <a:cubicBezTo>
                    <a:pt x="20121" y="8262"/>
                    <a:pt x="20148" y="8301"/>
                    <a:pt x="20184" y="8349"/>
                  </a:cubicBezTo>
                  <a:cubicBezTo>
                    <a:pt x="20608" y="8873"/>
                    <a:pt x="21040" y="9421"/>
                    <a:pt x="21301" y="10024"/>
                  </a:cubicBezTo>
                  <a:cubicBezTo>
                    <a:pt x="21490" y="10468"/>
                    <a:pt x="21580" y="10953"/>
                    <a:pt x="21571" y="11445"/>
                  </a:cubicBezTo>
                  <a:cubicBezTo>
                    <a:pt x="21562" y="11675"/>
                    <a:pt x="21535" y="11913"/>
                    <a:pt x="21481" y="12143"/>
                  </a:cubicBezTo>
                  <a:cubicBezTo>
                    <a:pt x="21427" y="12374"/>
                    <a:pt x="21346" y="12596"/>
                    <a:pt x="21247" y="12810"/>
                  </a:cubicBezTo>
                  <a:cubicBezTo>
                    <a:pt x="20932" y="13517"/>
                    <a:pt x="20392" y="14136"/>
                    <a:pt x="19869" y="14731"/>
                  </a:cubicBezTo>
                  <a:cubicBezTo>
                    <a:pt x="19761" y="14850"/>
                    <a:pt x="19653" y="14977"/>
                    <a:pt x="19554" y="15104"/>
                  </a:cubicBezTo>
                  <a:cubicBezTo>
                    <a:pt x="19473" y="15192"/>
                    <a:pt x="19410" y="15271"/>
                    <a:pt x="19347" y="15350"/>
                  </a:cubicBezTo>
                  <a:cubicBezTo>
                    <a:pt x="19266" y="15446"/>
                    <a:pt x="19185" y="15549"/>
                    <a:pt x="19113" y="15644"/>
                  </a:cubicBezTo>
                  <a:cubicBezTo>
                    <a:pt x="18978" y="15819"/>
                    <a:pt x="18861" y="15978"/>
                    <a:pt x="18717" y="16136"/>
                  </a:cubicBezTo>
                  <a:cubicBezTo>
                    <a:pt x="18213" y="16716"/>
                    <a:pt x="17528" y="17240"/>
                    <a:pt x="16862" y="17740"/>
                  </a:cubicBezTo>
                  <a:cubicBezTo>
                    <a:pt x="16799" y="17787"/>
                    <a:pt x="16736" y="17835"/>
                    <a:pt x="16673" y="17883"/>
                  </a:cubicBezTo>
                  <a:cubicBezTo>
                    <a:pt x="16223" y="18232"/>
                    <a:pt x="15764" y="18589"/>
                    <a:pt x="15313" y="18931"/>
                  </a:cubicBezTo>
                  <a:cubicBezTo>
                    <a:pt x="15007" y="19177"/>
                    <a:pt x="14683" y="19431"/>
                    <a:pt x="14359" y="19677"/>
                  </a:cubicBezTo>
                  <a:cubicBezTo>
                    <a:pt x="13720" y="20169"/>
                    <a:pt x="13089" y="20637"/>
                    <a:pt x="12396" y="21018"/>
                  </a:cubicBezTo>
                  <a:cubicBezTo>
                    <a:pt x="11991" y="21241"/>
                    <a:pt x="11622" y="21391"/>
                    <a:pt x="11253" y="21479"/>
                  </a:cubicBezTo>
                  <a:cubicBezTo>
                    <a:pt x="11046" y="21526"/>
                    <a:pt x="10839" y="21558"/>
                    <a:pt x="10640" y="21566"/>
                  </a:cubicBezTo>
                  <a:cubicBezTo>
                    <a:pt x="10604" y="21566"/>
                    <a:pt x="10559" y="21574"/>
                    <a:pt x="10514" y="21574"/>
                  </a:cubicBezTo>
                  <a:cubicBezTo>
                    <a:pt x="10343" y="21574"/>
                    <a:pt x="10181" y="21558"/>
                    <a:pt x="10010" y="21518"/>
                  </a:cubicBezTo>
                  <a:close/>
                  <a:moveTo>
                    <a:pt x="15142" y="2411"/>
                  </a:moveTo>
                  <a:cubicBezTo>
                    <a:pt x="14989" y="2419"/>
                    <a:pt x="14827" y="2435"/>
                    <a:pt x="14674" y="2459"/>
                  </a:cubicBezTo>
                  <a:cubicBezTo>
                    <a:pt x="14638" y="2467"/>
                    <a:pt x="14593" y="2467"/>
                    <a:pt x="14548" y="2475"/>
                  </a:cubicBezTo>
                  <a:cubicBezTo>
                    <a:pt x="14395" y="2490"/>
                    <a:pt x="14215" y="2514"/>
                    <a:pt x="14035" y="2514"/>
                  </a:cubicBezTo>
                  <a:cubicBezTo>
                    <a:pt x="13819" y="2522"/>
                    <a:pt x="13621" y="2506"/>
                    <a:pt x="13441" y="2467"/>
                  </a:cubicBezTo>
                  <a:cubicBezTo>
                    <a:pt x="13225" y="2427"/>
                    <a:pt x="13035" y="2355"/>
                    <a:pt x="12882" y="2260"/>
                  </a:cubicBezTo>
                  <a:cubicBezTo>
                    <a:pt x="12549" y="2054"/>
                    <a:pt x="12378" y="1776"/>
                    <a:pt x="12189" y="1474"/>
                  </a:cubicBezTo>
                  <a:cubicBezTo>
                    <a:pt x="12153" y="1427"/>
                    <a:pt x="12117" y="1371"/>
                    <a:pt x="12081" y="1316"/>
                  </a:cubicBezTo>
                  <a:cubicBezTo>
                    <a:pt x="12027" y="1228"/>
                    <a:pt x="11973" y="1149"/>
                    <a:pt x="11919" y="1085"/>
                  </a:cubicBezTo>
                  <a:cubicBezTo>
                    <a:pt x="11676" y="768"/>
                    <a:pt x="11307" y="482"/>
                    <a:pt x="10884" y="284"/>
                  </a:cubicBezTo>
                  <a:cubicBezTo>
                    <a:pt x="10451" y="77"/>
                    <a:pt x="9983" y="-18"/>
                    <a:pt x="9587" y="6"/>
                  </a:cubicBezTo>
                  <a:cubicBezTo>
                    <a:pt x="9200" y="30"/>
                    <a:pt x="8822" y="149"/>
                    <a:pt x="8462" y="355"/>
                  </a:cubicBezTo>
                  <a:cubicBezTo>
                    <a:pt x="8101" y="553"/>
                    <a:pt x="7777" y="823"/>
                    <a:pt x="7507" y="1062"/>
                  </a:cubicBezTo>
                  <a:cubicBezTo>
                    <a:pt x="7498" y="1069"/>
                    <a:pt x="7498" y="1069"/>
                    <a:pt x="7498" y="1069"/>
                  </a:cubicBezTo>
                  <a:cubicBezTo>
                    <a:pt x="7246" y="1300"/>
                    <a:pt x="6949" y="1554"/>
                    <a:pt x="6643" y="1768"/>
                  </a:cubicBezTo>
                  <a:cubicBezTo>
                    <a:pt x="6283" y="2006"/>
                    <a:pt x="5958" y="2149"/>
                    <a:pt x="5634" y="2205"/>
                  </a:cubicBezTo>
                  <a:cubicBezTo>
                    <a:pt x="5526" y="2221"/>
                    <a:pt x="5400" y="2228"/>
                    <a:pt x="5283" y="2221"/>
                  </a:cubicBezTo>
                  <a:cubicBezTo>
                    <a:pt x="5193" y="2221"/>
                    <a:pt x="5103" y="2213"/>
                    <a:pt x="5013" y="2205"/>
                  </a:cubicBezTo>
                  <a:cubicBezTo>
                    <a:pt x="4896" y="2189"/>
                    <a:pt x="4761" y="2181"/>
                    <a:pt x="4635" y="2181"/>
                  </a:cubicBezTo>
                  <a:cubicBezTo>
                    <a:pt x="4293" y="2197"/>
                    <a:pt x="3924" y="2340"/>
                    <a:pt x="3618" y="2586"/>
                  </a:cubicBezTo>
                  <a:cubicBezTo>
                    <a:pt x="3338" y="2808"/>
                    <a:pt x="3122" y="3086"/>
                    <a:pt x="2951" y="3451"/>
                  </a:cubicBezTo>
                  <a:cubicBezTo>
                    <a:pt x="2870" y="3618"/>
                    <a:pt x="2744" y="3911"/>
                    <a:pt x="2618" y="4459"/>
                  </a:cubicBezTo>
                  <a:cubicBezTo>
                    <a:pt x="2573" y="4697"/>
                    <a:pt x="2564" y="5015"/>
                    <a:pt x="2564" y="5364"/>
                  </a:cubicBezTo>
                  <a:cubicBezTo>
                    <a:pt x="2564" y="6007"/>
                    <a:pt x="2564" y="6745"/>
                    <a:pt x="2222" y="7134"/>
                  </a:cubicBezTo>
                  <a:cubicBezTo>
                    <a:pt x="2105" y="7269"/>
                    <a:pt x="1979" y="7404"/>
                    <a:pt x="1853" y="7531"/>
                  </a:cubicBezTo>
                  <a:cubicBezTo>
                    <a:pt x="1520" y="7873"/>
                    <a:pt x="1214" y="8190"/>
                    <a:pt x="1051" y="8595"/>
                  </a:cubicBezTo>
                  <a:cubicBezTo>
                    <a:pt x="1033" y="8643"/>
                    <a:pt x="1015" y="8690"/>
                    <a:pt x="997" y="8738"/>
                  </a:cubicBezTo>
                  <a:cubicBezTo>
                    <a:pt x="907" y="8984"/>
                    <a:pt x="790" y="9230"/>
                    <a:pt x="673" y="9492"/>
                  </a:cubicBezTo>
                  <a:cubicBezTo>
                    <a:pt x="484" y="9889"/>
                    <a:pt x="295" y="10294"/>
                    <a:pt x="187" y="10714"/>
                  </a:cubicBezTo>
                  <a:cubicBezTo>
                    <a:pt x="43" y="11286"/>
                    <a:pt x="-20" y="11945"/>
                    <a:pt x="7" y="12659"/>
                  </a:cubicBezTo>
                  <a:cubicBezTo>
                    <a:pt x="34" y="13239"/>
                    <a:pt x="88" y="13906"/>
                    <a:pt x="367" y="14533"/>
                  </a:cubicBezTo>
                  <a:cubicBezTo>
                    <a:pt x="493" y="14826"/>
                    <a:pt x="673" y="15112"/>
                    <a:pt x="907" y="15374"/>
                  </a:cubicBezTo>
                  <a:cubicBezTo>
                    <a:pt x="1105" y="15612"/>
                    <a:pt x="1349" y="15835"/>
                    <a:pt x="1628" y="16049"/>
                  </a:cubicBezTo>
                  <a:cubicBezTo>
                    <a:pt x="1880" y="16239"/>
                    <a:pt x="2177" y="16422"/>
                    <a:pt x="2492" y="16597"/>
                  </a:cubicBezTo>
                  <a:cubicBezTo>
                    <a:pt x="3023" y="16882"/>
                    <a:pt x="3663" y="17160"/>
                    <a:pt x="4428" y="17422"/>
                  </a:cubicBezTo>
                  <a:cubicBezTo>
                    <a:pt x="4464" y="17438"/>
                    <a:pt x="4464" y="17438"/>
                    <a:pt x="4464" y="17438"/>
                  </a:cubicBezTo>
                  <a:cubicBezTo>
                    <a:pt x="4869" y="17573"/>
                    <a:pt x="5283" y="17716"/>
                    <a:pt x="5661" y="17930"/>
                  </a:cubicBezTo>
                  <a:cubicBezTo>
                    <a:pt x="6301" y="18280"/>
                    <a:pt x="6787" y="18788"/>
                    <a:pt x="7138" y="19200"/>
                  </a:cubicBezTo>
                  <a:cubicBezTo>
                    <a:pt x="7264" y="19343"/>
                    <a:pt x="7390" y="19494"/>
                    <a:pt x="7516" y="19645"/>
                  </a:cubicBezTo>
                  <a:cubicBezTo>
                    <a:pt x="7579" y="19724"/>
                    <a:pt x="7651" y="19812"/>
                    <a:pt x="7723" y="19891"/>
                  </a:cubicBezTo>
                  <a:cubicBezTo>
                    <a:pt x="8092" y="20336"/>
                    <a:pt x="8417" y="20653"/>
                    <a:pt x="8741" y="20907"/>
                  </a:cubicBezTo>
                  <a:cubicBezTo>
                    <a:pt x="8939" y="21058"/>
                    <a:pt x="9146" y="21193"/>
                    <a:pt x="9344" y="21288"/>
                  </a:cubicBezTo>
                  <a:cubicBezTo>
                    <a:pt x="9560" y="21399"/>
                    <a:pt x="9794" y="21479"/>
                    <a:pt x="10010" y="21518"/>
                  </a:cubicBezTo>
                  <a:cubicBezTo>
                    <a:pt x="10217" y="21558"/>
                    <a:pt x="10424" y="21574"/>
                    <a:pt x="10640" y="21566"/>
                  </a:cubicBezTo>
                  <a:cubicBezTo>
                    <a:pt x="10839" y="21558"/>
                    <a:pt x="11046" y="21526"/>
                    <a:pt x="11253" y="21471"/>
                  </a:cubicBezTo>
                  <a:cubicBezTo>
                    <a:pt x="11622" y="21383"/>
                    <a:pt x="11991" y="21233"/>
                    <a:pt x="12396" y="21018"/>
                  </a:cubicBezTo>
                  <a:cubicBezTo>
                    <a:pt x="13089" y="20637"/>
                    <a:pt x="13720" y="20169"/>
                    <a:pt x="14359" y="19677"/>
                  </a:cubicBezTo>
                  <a:cubicBezTo>
                    <a:pt x="14674" y="19431"/>
                    <a:pt x="14998" y="19177"/>
                    <a:pt x="15313" y="18931"/>
                  </a:cubicBezTo>
                  <a:cubicBezTo>
                    <a:pt x="15755" y="18589"/>
                    <a:pt x="16214" y="18224"/>
                    <a:pt x="16673" y="17883"/>
                  </a:cubicBezTo>
                  <a:cubicBezTo>
                    <a:pt x="16736" y="17835"/>
                    <a:pt x="16799" y="17787"/>
                    <a:pt x="16862" y="17740"/>
                  </a:cubicBezTo>
                  <a:cubicBezTo>
                    <a:pt x="17519" y="17240"/>
                    <a:pt x="18204" y="16716"/>
                    <a:pt x="18717" y="16136"/>
                  </a:cubicBezTo>
                  <a:cubicBezTo>
                    <a:pt x="18852" y="15978"/>
                    <a:pt x="18978" y="15811"/>
                    <a:pt x="19113" y="15644"/>
                  </a:cubicBezTo>
                  <a:cubicBezTo>
                    <a:pt x="19185" y="15549"/>
                    <a:pt x="19257" y="15446"/>
                    <a:pt x="19338" y="15350"/>
                  </a:cubicBezTo>
                  <a:cubicBezTo>
                    <a:pt x="19401" y="15271"/>
                    <a:pt x="19473" y="15192"/>
                    <a:pt x="19545" y="15096"/>
                  </a:cubicBezTo>
                  <a:cubicBezTo>
                    <a:pt x="19653" y="14977"/>
                    <a:pt x="19761" y="14850"/>
                    <a:pt x="19869" y="14731"/>
                  </a:cubicBezTo>
                  <a:cubicBezTo>
                    <a:pt x="20392" y="14128"/>
                    <a:pt x="20932" y="13517"/>
                    <a:pt x="21247" y="12810"/>
                  </a:cubicBezTo>
                  <a:cubicBezTo>
                    <a:pt x="21346" y="12596"/>
                    <a:pt x="21418" y="12374"/>
                    <a:pt x="21472" y="12143"/>
                  </a:cubicBezTo>
                  <a:cubicBezTo>
                    <a:pt x="21526" y="11913"/>
                    <a:pt x="21562" y="11675"/>
                    <a:pt x="21562" y="11445"/>
                  </a:cubicBezTo>
                  <a:cubicBezTo>
                    <a:pt x="21580" y="10953"/>
                    <a:pt x="21490" y="10476"/>
                    <a:pt x="21301" y="10024"/>
                  </a:cubicBezTo>
                  <a:cubicBezTo>
                    <a:pt x="21040" y="9421"/>
                    <a:pt x="20608" y="8873"/>
                    <a:pt x="20184" y="8349"/>
                  </a:cubicBezTo>
                  <a:cubicBezTo>
                    <a:pt x="20148" y="8301"/>
                    <a:pt x="20112" y="8262"/>
                    <a:pt x="20076" y="8214"/>
                  </a:cubicBezTo>
                  <a:cubicBezTo>
                    <a:pt x="19725" y="7761"/>
                    <a:pt x="19383" y="7317"/>
                    <a:pt x="19068" y="6896"/>
                  </a:cubicBezTo>
                  <a:cubicBezTo>
                    <a:pt x="18870" y="6618"/>
                    <a:pt x="18681" y="6348"/>
                    <a:pt x="18528" y="6055"/>
                  </a:cubicBezTo>
                  <a:cubicBezTo>
                    <a:pt x="18474" y="5944"/>
                    <a:pt x="18420" y="5832"/>
                    <a:pt x="18375" y="5729"/>
                  </a:cubicBezTo>
                  <a:cubicBezTo>
                    <a:pt x="18258" y="5420"/>
                    <a:pt x="18186" y="5094"/>
                    <a:pt x="18114" y="4777"/>
                  </a:cubicBezTo>
                  <a:cubicBezTo>
                    <a:pt x="18042" y="4475"/>
                    <a:pt x="17978" y="4173"/>
                    <a:pt x="17870" y="3888"/>
                  </a:cubicBezTo>
                  <a:cubicBezTo>
                    <a:pt x="17753" y="3578"/>
                    <a:pt x="17600" y="3324"/>
                    <a:pt x="17411" y="3118"/>
                  </a:cubicBezTo>
                  <a:cubicBezTo>
                    <a:pt x="17150" y="2848"/>
                    <a:pt x="16799" y="2641"/>
                    <a:pt x="16367" y="2522"/>
                  </a:cubicBezTo>
                  <a:cubicBezTo>
                    <a:pt x="16079" y="2443"/>
                    <a:pt x="15755" y="2395"/>
                    <a:pt x="15421" y="2395"/>
                  </a:cubicBezTo>
                  <a:cubicBezTo>
                    <a:pt x="15331" y="2395"/>
                    <a:pt x="15232" y="2403"/>
                    <a:pt x="15142" y="2411"/>
                  </a:cubicBezTo>
                  <a:close/>
                </a:path>
              </a:pathLst>
            </a:custGeom>
            <a:solidFill>
              <a:srgbClr val="BFBFBF">
                <a:alpha val="7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9072" name="Freeform 54"/>
            <p:cNvSpPr/>
            <p:nvPr/>
          </p:nvSpPr>
          <p:spPr>
            <a:xfrm flipH="1">
              <a:off x="394242" y="318304"/>
              <a:ext cx="3922936" cy="44133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60" h="21570" fill="norm" stroke="1" extrusionOk="0">
                  <a:moveTo>
                    <a:pt x="9928" y="21515"/>
                  </a:moveTo>
                  <a:cubicBezTo>
                    <a:pt x="9706" y="21468"/>
                    <a:pt x="9484" y="21389"/>
                    <a:pt x="9262" y="21278"/>
                  </a:cubicBezTo>
                  <a:cubicBezTo>
                    <a:pt x="9067" y="21176"/>
                    <a:pt x="8863" y="21049"/>
                    <a:pt x="8668" y="20892"/>
                  </a:cubicBezTo>
                  <a:cubicBezTo>
                    <a:pt x="8348" y="20647"/>
                    <a:pt x="8029" y="20323"/>
                    <a:pt x="7656" y="19881"/>
                  </a:cubicBezTo>
                  <a:cubicBezTo>
                    <a:pt x="7594" y="19803"/>
                    <a:pt x="7532" y="19732"/>
                    <a:pt x="7470" y="19653"/>
                  </a:cubicBezTo>
                  <a:cubicBezTo>
                    <a:pt x="7346" y="19503"/>
                    <a:pt x="7212" y="19345"/>
                    <a:pt x="7079" y="19195"/>
                  </a:cubicBezTo>
                  <a:cubicBezTo>
                    <a:pt x="6724" y="18792"/>
                    <a:pt x="6245" y="18287"/>
                    <a:pt x="5615" y="17932"/>
                  </a:cubicBezTo>
                  <a:cubicBezTo>
                    <a:pt x="5225" y="17719"/>
                    <a:pt x="4807" y="17569"/>
                    <a:pt x="4399" y="17427"/>
                  </a:cubicBezTo>
                  <a:cubicBezTo>
                    <a:pt x="3618" y="17151"/>
                    <a:pt x="3015" y="16890"/>
                    <a:pt x="2500" y="16614"/>
                  </a:cubicBezTo>
                  <a:cubicBezTo>
                    <a:pt x="2190" y="16449"/>
                    <a:pt x="1897" y="16267"/>
                    <a:pt x="1648" y="16078"/>
                  </a:cubicBezTo>
                  <a:cubicBezTo>
                    <a:pt x="1373" y="15872"/>
                    <a:pt x="1134" y="15659"/>
                    <a:pt x="938" y="15430"/>
                  </a:cubicBezTo>
                  <a:cubicBezTo>
                    <a:pt x="708" y="15170"/>
                    <a:pt x="530" y="14894"/>
                    <a:pt x="397" y="14602"/>
                  </a:cubicBezTo>
                  <a:cubicBezTo>
                    <a:pt x="273" y="14333"/>
                    <a:pt x="175" y="14034"/>
                    <a:pt x="122" y="13694"/>
                  </a:cubicBezTo>
                  <a:cubicBezTo>
                    <a:pt x="86" y="13521"/>
                    <a:pt x="42" y="13260"/>
                    <a:pt x="15" y="12763"/>
                  </a:cubicBezTo>
                  <a:cubicBezTo>
                    <a:pt x="-29" y="12076"/>
                    <a:pt x="24" y="11429"/>
                    <a:pt x="166" y="10845"/>
                  </a:cubicBezTo>
                  <a:cubicBezTo>
                    <a:pt x="264" y="10427"/>
                    <a:pt x="441" y="10017"/>
                    <a:pt x="610" y="9622"/>
                  </a:cubicBezTo>
                  <a:cubicBezTo>
                    <a:pt x="752" y="9306"/>
                    <a:pt x="876" y="9014"/>
                    <a:pt x="965" y="8722"/>
                  </a:cubicBezTo>
                  <a:cubicBezTo>
                    <a:pt x="983" y="8667"/>
                    <a:pt x="1000" y="8612"/>
                    <a:pt x="1009" y="8565"/>
                  </a:cubicBezTo>
                  <a:cubicBezTo>
                    <a:pt x="1178" y="8083"/>
                    <a:pt x="1533" y="7689"/>
                    <a:pt x="1906" y="7270"/>
                  </a:cubicBezTo>
                  <a:cubicBezTo>
                    <a:pt x="1994" y="7168"/>
                    <a:pt x="2083" y="7065"/>
                    <a:pt x="2172" y="6963"/>
                  </a:cubicBezTo>
                  <a:cubicBezTo>
                    <a:pt x="2509" y="6576"/>
                    <a:pt x="2545" y="5873"/>
                    <a:pt x="2571" y="5258"/>
                  </a:cubicBezTo>
                  <a:cubicBezTo>
                    <a:pt x="2589" y="4911"/>
                    <a:pt x="2607" y="4587"/>
                    <a:pt x="2669" y="4350"/>
                  </a:cubicBezTo>
                  <a:cubicBezTo>
                    <a:pt x="2749" y="4074"/>
                    <a:pt x="2864" y="3711"/>
                    <a:pt x="3033" y="3372"/>
                  </a:cubicBezTo>
                  <a:cubicBezTo>
                    <a:pt x="3219" y="3024"/>
                    <a:pt x="3441" y="2756"/>
                    <a:pt x="3707" y="2543"/>
                  </a:cubicBezTo>
                  <a:cubicBezTo>
                    <a:pt x="4027" y="2298"/>
                    <a:pt x="4382" y="2148"/>
                    <a:pt x="4728" y="2125"/>
                  </a:cubicBezTo>
                  <a:cubicBezTo>
                    <a:pt x="4852" y="2117"/>
                    <a:pt x="4976" y="2125"/>
                    <a:pt x="5100" y="2133"/>
                  </a:cubicBezTo>
                  <a:cubicBezTo>
                    <a:pt x="5189" y="2141"/>
                    <a:pt x="5287" y="2141"/>
                    <a:pt x="5375" y="2141"/>
                  </a:cubicBezTo>
                  <a:cubicBezTo>
                    <a:pt x="5491" y="2141"/>
                    <a:pt x="5606" y="2133"/>
                    <a:pt x="5713" y="2109"/>
                  </a:cubicBezTo>
                  <a:cubicBezTo>
                    <a:pt x="6369" y="1975"/>
                    <a:pt x="6946" y="1493"/>
                    <a:pt x="7443" y="1075"/>
                  </a:cubicBezTo>
                  <a:cubicBezTo>
                    <a:pt x="7488" y="1036"/>
                    <a:pt x="7532" y="996"/>
                    <a:pt x="7576" y="965"/>
                  </a:cubicBezTo>
                  <a:cubicBezTo>
                    <a:pt x="7949" y="649"/>
                    <a:pt x="8251" y="444"/>
                    <a:pt x="8552" y="302"/>
                  </a:cubicBezTo>
                  <a:cubicBezTo>
                    <a:pt x="8925" y="112"/>
                    <a:pt x="9298" y="18"/>
                    <a:pt x="9688" y="2"/>
                  </a:cubicBezTo>
                  <a:cubicBezTo>
                    <a:pt x="9892" y="-6"/>
                    <a:pt x="10105" y="18"/>
                    <a:pt x="10327" y="73"/>
                  </a:cubicBezTo>
                  <a:cubicBezTo>
                    <a:pt x="10540" y="120"/>
                    <a:pt x="10753" y="199"/>
                    <a:pt x="10966" y="294"/>
                  </a:cubicBezTo>
                  <a:cubicBezTo>
                    <a:pt x="11374" y="491"/>
                    <a:pt x="11747" y="767"/>
                    <a:pt x="12005" y="1075"/>
                  </a:cubicBezTo>
                  <a:cubicBezTo>
                    <a:pt x="12058" y="1138"/>
                    <a:pt x="12111" y="1209"/>
                    <a:pt x="12173" y="1296"/>
                  </a:cubicBezTo>
                  <a:cubicBezTo>
                    <a:pt x="12209" y="1344"/>
                    <a:pt x="12235" y="1391"/>
                    <a:pt x="12271" y="1438"/>
                  </a:cubicBezTo>
                  <a:cubicBezTo>
                    <a:pt x="12475" y="1722"/>
                    <a:pt x="12661" y="1991"/>
                    <a:pt x="13007" y="2188"/>
                  </a:cubicBezTo>
                  <a:cubicBezTo>
                    <a:pt x="13353" y="2393"/>
                    <a:pt x="13788" y="2440"/>
                    <a:pt x="14099" y="2440"/>
                  </a:cubicBezTo>
                  <a:cubicBezTo>
                    <a:pt x="14108" y="2440"/>
                    <a:pt x="14125" y="2440"/>
                    <a:pt x="14134" y="2440"/>
                  </a:cubicBezTo>
                  <a:cubicBezTo>
                    <a:pt x="14312" y="2440"/>
                    <a:pt x="14480" y="2425"/>
                    <a:pt x="14640" y="2409"/>
                  </a:cubicBezTo>
                  <a:cubicBezTo>
                    <a:pt x="14676" y="2401"/>
                    <a:pt x="14711" y="2401"/>
                    <a:pt x="14738" y="2393"/>
                  </a:cubicBezTo>
                  <a:cubicBezTo>
                    <a:pt x="14898" y="2377"/>
                    <a:pt x="15066" y="2362"/>
                    <a:pt x="15226" y="2354"/>
                  </a:cubicBezTo>
                  <a:cubicBezTo>
                    <a:pt x="15652" y="2338"/>
                    <a:pt x="16069" y="2393"/>
                    <a:pt x="16433" y="2504"/>
                  </a:cubicBezTo>
                  <a:cubicBezTo>
                    <a:pt x="16850" y="2638"/>
                    <a:pt x="17178" y="2843"/>
                    <a:pt x="17427" y="3119"/>
                  </a:cubicBezTo>
                  <a:cubicBezTo>
                    <a:pt x="17604" y="3316"/>
                    <a:pt x="17737" y="3561"/>
                    <a:pt x="17844" y="3861"/>
                  </a:cubicBezTo>
                  <a:cubicBezTo>
                    <a:pt x="17941" y="4129"/>
                    <a:pt x="18004" y="4413"/>
                    <a:pt x="18057" y="4698"/>
                  </a:cubicBezTo>
                  <a:cubicBezTo>
                    <a:pt x="18137" y="5037"/>
                    <a:pt x="18208" y="5392"/>
                    <a:pt x="18350" y="5723"/>
                  </a:cubicBezTo>
                  <a:cubicBezTo>
                    <a:pt x="18394" y="5826"/>
                    <a:pt x="18447" y="5929"/>
                    <a:pt x="18501" y="6039"/>
                  </a:cubicBezTo>
                  <a:cubicBezTo>
                    <a:pt x="18669" y="6323"/>
                    <a:pt x="18873" y="6592"/>
                    <a:pt x="19077" y="6844"/>
                  </a:cubicBezTo>
                  <a:cubicBezTo>
                    <a:pt x="19406" y="7255"/>
                    <a:pt x="19752" y="7681"/>
                    <a:pt x="20107" y="8123"/>
                  </a:cubicBezTo>
                  <a:cubicBezTo>
                    <a:pt x="20124" y="8154"/>
                    <a:pt x="20124" y="8154"/>
                    <a:pt x="20124" y="8154"/>
                  </a:cubicBezTo>
                  <a:cubicBezTo>
                    <a:pt x="20577" y="8707"/>
                    <a:pt x="21039" y="9275"/>
                    <a:pt x="21305" y="9914"/>
                  </a:cubicBezTo>
                  <a:cubicBezTo>
                    <a:pt x="21402" y="10143"/>
                    <a:pt x="21465" y="10380"/>
                    <a:pt x="21509" y="10624"/>
                  </a:cubicBezTo>
                  <a:cubicBezTo>
                    <a:pt x="21553" y="10861"/>
                    <a:pt x="21571" y="11106"/>
                    <a:pt x="21553" y="11350"/>
                  </a:cubicBezTo>
                  <a:cubicBezTo>
                    <a:pt x="21544" y="11587"/>
                    <a:pt x="21509" y="11824"/>
                    <a:pt x="21447" y="12061"/>
                  </a:cubicBezTo>
                  <a:cubicBezTo>
                    <a:pt x="21394" y="12290"/>
                    <a:pt x="21305" y="12518"/>
                    <a:pt x="21207" y="12731"/>
                  </a:cubicBezTo>
                  <a:cubicBezTo>
                    <a:pt x="20905" y="13363"/>
                    <a:pt x="20417" y="13923"/>
                    <a:pt x="19947" y="14460"/>
                  </a:cubicBezTo>
                  <a:cubicBezTo>
                    <a:pt x="19778" y="14641"/>
                    <a:pt x="19619" y="14831"/>
                    <a:pt x="19459" y="15020"/>
                  </a:cubicBezTo>
                  <a:cubicBezTo>
                    <a:pt x="19388" y="15115"/>
                    <a:pt x="19317" y="15194"/>
                    <a:pt x="19264" y="15281"/>
                  </a:cubicBezTo>
                  <a:cubicBezTo>
                    <a:pt x="19175" y="15399"/>
                    <a:pt x="19086" y="15517"/>
                    <a:pt x="19006" y="15636"/>
                  </a:cubicBezTo>
                  <a:cubicBezTo>
                    <a:pt x="18891" y="15793"/>
                    <a:pt x="18784" y="15943"/>
                    <a:pt x="18669" y="16093"/>
                  </a:cubicBezTo>
                  <a:cubicBezTo>
                    <a:pt x="18154" y="16741"/>
                    <a:pt x="17427" y="17309"/>
                    <a:pt x="16717" y="17853"/>
                  </a:cubicBezTo>
                  <a:cubicBezTo>
                    <a:pt x="16664" y="17893"/>
                    <a:pt x="16664" y="17893"/>
                    <a:pt x="16664" y="17893"/>
                  </a:cubicBezTo>
                  <a:cubicBezTo>
                    <a:pt x="16451" y="18066"/>
                    <a:pt x="16229" y="18240"/>
                    <a:pt x="16007" y="18406"/>
                  </a:cubicBezTo>
                  <a:cubicBezTo>
                    <a:pt x="15457" y="18832"/>
                    <a:pt x="14889" y="19282"/>
                    <a:pt x="14330" y="19708"/>
                  </a:cubicBezTo>
                  <a:cubicBezTo>
                    <a:pt x="13682" y="20205"/>
                    <a:pt x="13043" y="20679"/>
                    <a:pt x="12333" y="21049"/>
                  </a:cubicBezTo>
                  <a:cubicBezTo>
                    <a:pt x="11925" y="21255"/>
                    <a:pt x="11543" y="21405"/>
                    <a:pt x="11170" y="21491"/>
                  </a:cubicBezTo>
                  <a:cubicBezTo>
                    <a:pt x="10940" y="21547"/>
                    <a:pt x="10700" y="21570"/>
                    <a:pt x="10478" y="21570"/>
                  </a:cubicBezTo>
                  <a:cubicBezTo>
                    <a:pt x="10283" y="21570"/>
                    <a:pt x="10105" y="21555"/>
                    <a:pt x="9928" y="21515"/>
                  </a:cubicBezTo>
                  <a:close/>
                  <a:moveTo>
                    <a:pt x="15226" y="2362"/>
                  </a:moveTo>
                  <a:cubicBezTo>
                    <a:pt x="15066" y="2369"/>
                    <a:pt x="14898" y="2385"/>
                    <a:pt x="14738" y="2401"/>
                  </a:cubicBezTo>
                  <a:cubicBezTo>
                    <a:pt x="14711" y="2401"/>
                    <a:pt x="14676" y="2409"/>
                    <a:pt x="14640" y="2409"/>
                  </a:cubicBezTo>
                  <a:cubicBezTo>
                    <a:pt x="14480" y="2425"/>
                    <a:pt x="14312" y="2440"/>
                    <a:pt x="14134" y="2440"/>
                  </a:cubicBezTo>
                  <a:cubicBezTo>
                    <a:pt x="13824" y="2448"/>
                    <a:pt x="13371" y="2409"/>
                    <a:pt x="12998" y="2196"/>
                  </a:cubicBezTo>
                  <a:cubicBezTo>
                    <a:pt x="12661" y="1999"/>
                    <a:pt x="12466" y="1722"/>
                    <a:pt x="12271" y="1438"/>
                  </a:cubicBezTo>
                  <a:cubicBezTo>
                    <a:pt x="12235" y="1391"/>
                    <a:pt x="12200" y="1344"/>
                    <a:pt x="12173" y="1296"/>
                  </a:cubicBezTo>
                  <a:cubicBezTo>
                    <a:pt x="12111" y="1217"/>
                    <a:pt x="12058" y="1146"/>
                    <a:pt x="11996" y="1075"/>
                  </a:cubicBezTo>
                  <a:cubicBezTo>
                    <a:pt x="11747" y="775"/>
                    <a:pt x="11374" y="491"/>
                    <a:pt x="10957" y="302"/>
                  </a:cubicBezTo>
                  <a:cubicBezTo>
                    <a:pt x="10753" y="199"/>
                    <a:pt x="10540" y="120"/>
                    <a:pt x="10327" y="73"/>
                  </a:cubicBezTo>
                  <a:cubicBezTo>
                    <a:pt x="10105" y="18"/>
                    <a:pt x="9892" y="2"/>
                    <a:pt x="9688" y="2"/>
                  </a:cubicBezTo>
                  <a:cubicBezTo>
                    <a:pt x="9298" y="18"/>
                    <a:pt x="8925" y="112"/>
                    <a:pt x="8552" y="302"/>
                  </a:cubicBezTo>
                  <a:cubicBezTo>
                    <a:pt x="8251" y="452"/>
                    <a:pt x="7949" y="657"/>
                    <a:pt x="7576" y="965"/>
                  </a:cubicBezTo>
                  <a:cubicBezTo>
                    <a:pt x="7541" y="996"/>
                    <a:pt x="7496" y="1036"/>
                    <a:pt x="7452" y="1075"/>
                  </a:cubicBezTo>
                  <a:cubicBezTo>
                    <a:pt x="6946" y="1501"/>
                    <a:pt x="6369" y="1983"/>
                    <a:pt x="5722" y="2109"/>
                  </a:cubicBezTo>
                  <a:cubicBezTo>
                    <a:pt x="5606" y="2133"/>
                    <a:pt x="5491" y="2141"/>
                    <a:pt x="5375" y="2148"/>
                  </a:cubicBezTo>
                  <a:cubicBezTo>
                    <a:pt x="5367" y="2148"/>
                    <a:pt x="5358" y="2148"/>
                    <a:pt x="5349" y="2148"/>
                  </a:cubicBezTo>
                  <a:cubicBezTo>
                    <a:pt x="5269" y="2148"/>
                    <a:pt x="5180" y="2141"/>
                    <a:pt x="5100" y="2133"/>
                  </a:cubicBezTo>
                  <a:cubicBezTo>
                    <a:pt x="4976" y="2133"/>
                    <a:pt x="4852" y="2125"/>
                    <a:pt x="4728" y="2133"/>
                  </a:cubicBezTo>
                  <a:cubicBezTo>
                    <a:pt x="4382" y="2156"/>
                    <a:pt x="4027" y="2298"/>
                    <a:pt x="3716" y="2543"/>
                  </a:cubicBezTo>
                  <a:cubicBezTo>
                    <a:pt x="3441" y="2756"/>
                    <a:pt x="3219" y="3024"/>
                    <a:pt x="3042" y="3372"/>
                  </a:cubicBezTo>
                  <a:cubicBezTo>
                    <a:pt x="2864" y="3711"/>
                    <a:pt x="2758" y="4074"/>
                    <a:pt x="2678" y="4350"/>
                  </a:cubicBezTo>
                  <a:cubicBezTo>
                    <a:pt x="2607" y="4587"/>
                    <a:pt x="2598" y="4911"/>
                    <a:pt x="2580" y="5258"/>
                  </a:cubicBezTo>
                  <a:cubicBezTo>
                    <a:pt x="2545" y="5873"/>
                    <a:pt x="2509" y="6576"/>
                    <a:pt x="2181" y="6963"/>
                  </a:cubicBezTo>
                  <a:cubicBezTo>
                    <a:pt x="2083" y="7065"/>
                    <a:pt x="1994" y="7168"/>
                    <a:pt x="1906" y="7270"/>
                  </a:cubicBezTo>
                  <a:cubicBezTo>
                    <a:pt x="1533" y="7689"/>
                    <a:pt x="1178" y="8083"/>
                    <a:pt x="1018" y="8565"/>
                  </a:cubicBezTo>
                  <a:cubicBezTo>
                    <a:pt x="1000" y="8612"/>
                    <a:pt x="983" y="8667"/>
                    <a:pt x="965" y="8722"/>
                  </a:cubicBezTo>
                  <a:cubicBezTo>
                    <a:pt x="876" y="9014"/>
                    <a:pt x="752" y="9306"/>
                    <a:pt x="619" y="9622"/>
                  </a:cubicBezTo>
                  <a:cubicBezTo>
                    <a:pt x="441" y="10017"/>
                    <a:pt x="264" y="10427"/>
                    <a:pt x="166" y="10853"/>
                  </a:cubicBezTo>
                  <a:cubicBezTo>
                    <a:pt x="24" y="11429"/>
                    <a:pt x="-20" y="12076"/>
                    <a:pt x="15" y="12763"/>
                  </a:cubicBezTo>
                  <a:cubicBezTo>
                    <a:pt x="33" y="13023"/>
                    <a:pt x="60" y="13363"/>
                    <a:pt x="122" y="13694"/>
                  </a:cubicBezTo>
                  <a:cubicBezTo>
                    <a:pt x="184" y="14034"/>
                    <a:pt x="273" y="14333"/>
                    <a:pt x="397" y="14602"/>
                  </a:cubicBezTo>
                  <a:cubicBezTo>
                    <a:pt x="530" y="14894"/>
                    <a:pt x="716" y="15170"/>
                    <a:pt x="938" y="15430"/>
                  </a:cubicBezTo>
                  <a:cubicBezTo>
                    <a:pt x="1134" y="15651"/>
                    <a:pt x="1382" y="15872"/>
                    <a:pt x="1657" y="16078"/>
                  </a:cubicBezTo>
                  <a:cubicBezTo>
                    <a:pt x="1906" y="16267"/>
                    <a:pt x="2190" y="16441"/>
                    <a:pt x="2500" y="16614"/>
                  </a:cubicBezTo>
                  <a:cubicBezTo>
                    <a:pt x="3024" y="16890"/>
                    <a:pt x="3618" y="17151"/>
                    <a:pt x="4399" y="17419"/>
                  </a:cubicBezTo>
                  <a:cubicBezTo>
                    <a:pt x="4807" y="17569"/>
                    <a:pt x="5233" y="17719"/>
                    <a:pt x="5615" y="17932"/>
                  </a:cubicBezTo>
                  <a:cubicBezTo>
                    <a:pt x="6245" y="18287"/>
                    <a:pt x="6733" y="18792"/>
                    <a:pt x="7079" y="19195"/>
                  </a:cubicBezTo>
                  <a:cubicBezTo>
                    <a:pt x="7212" y="19345"/>
                    <a:pt x="7346" y="19503"/>
                    <a:pt x="7470" y="19653"/>
                  </a:cubicBezTo>
                  <a:cubicBezTo>
                    <a:pt x="7532" y="19724"/>
                    <a:pt x="7594" y="19803"/>
                    <a:pt x="7665" y="19881"/>
                  </a:cubicBezTo>
                  <a:cubicBezTo>
                    <a:pt x="8029" y="20323"/>
                    <a:pt x="8357" y="20639"/>
                    <a:pt x="8668" y="20892"/>
                  </a:cubicBezTo>
                  <a:cubicBezTo>
                    <a:pt x="8872" y="21049"/>
                    <a:pt x="9067" y="21176"/>
                    <a:pt x="9262" y="21278"/>
                  </a:cubicBezTo>
                  <a:cubicBezTo>
                    <a:pt x="9484" y="21389"/>
                    <a:pt x="9706" y="21468"/>
                    <a:pt x="9928" y="21515"/>
                  </a:cubicBezTo>
                  <a:cubicBezTo>
                    <a:pt x="10318" y="21594"/>
                    <a:pt x="10736" y="21586"/>
                    <a:pt x="11170" y="21491"/>
                  </a:cubicBezTo>
                  <a:cubicBezTo>
                    <a:pt x="11534" y="21405"/>
                    <a:pt x="11925" y="21255"/>
                    <a:pt x="12333" y="21042"/>
                  </a:cubicBezTo>
                  <a:cubicBezTo>
                    <a:pt x="13043" y="20671"/>
                    <a:pt x="13682" y="20197"/>
                    <a:pt x="14321" y="19708"/>
                  </a:cubicBezTo>
                  <a:cubicBezTo>
                    <a:pt x="14889" y="19274"/>
                    <a:pt x="15457" y="18832"/>
                    <a:pt x="16007" y="18406"/>
                  </a:cubicBezTo>
                  <a:cubicBezTo>
                    <a:pt x="16220" y="18232"/>
                    <a:pt x="16442" y="18058"/>
                    <a:pt x="16664" y="17893"/>
                  </a:cubicBezTo>
                  <a:cubicBezTo>
                    <a:pt x="16717" y="17853"/>
                    <a:pt x="16717" y="17853"/>
                    <a:pt x="16717" y="17853"/>
                  </a:cubicBezTo>
                  <a:cubicBezTo>
                    <a:pt x="17418" y="17309"/>
                    <a:pt x="18154" y="16741"/>
                    <a:pt x="18669" y="16093"/>
                  </a:cubicBezTo>
                  <a:cubicBezTo>
                    <a:pt x="18784" y="15943"/>
                    <a:pt x="18891" y="15793"/>
                    <a:pt x="19006" y="15628"/>
                  </a:cubicBezTo>
                  <a:cubicBezTo>
                    <a:pt x="19086" y="15517"/>
                    <a:pt x="19166" y="15399"/>
                    <a:pt x="19255" y="15281"/>
                  </a:cubicBezTo>
                  <a:cubicBezTo>
                    <a:pt x="19317" y="15194"/>
                    <a:pt x="19388" y="15115"/>
                    <a:pt x="19459" y="15020"/>
                  </a:cubicBezTo>
                  <a:cubicBezTo>
                    <a:pt x="19610" y="14831"/>
                    <a:pt x="19778" y="14641"/>
                    <a:pt x="19938" y="14460"/>
                  </a:cubicBezTo>
                  <a:cubicBezTo>
                    <a:pt x="20408" y="13915"/>
                    <a:pt x="20897" y="13363"/>
                    <a:pt x="21198" y="12731"/>
                  </a:cubicBezTo>
                  <a:cubicBezTo>
                    <a:pt x="21305" y="12518"/>
                    <a:pt x="21385" y="12290"/>
                    <a:pt x="21447" y="12061"/>
                  </a:cubicBezTo>
                  <a:cubicBezTo>
                    <a:pt x="21509" y="11824"/>
                    <a:pt x="21544" y="11587"/>
                    <a:pt x="21553" y="11350"/>
                  </a:cubicBezTo>
                  <a:cubicBezTo>
                    <a:pt x="21562" y="11106"/>
                    <a:pt x="21544" y="10861"/>
                    <a:pt x="21509" y="10624"/>
                  </a:cubicBezTo>
                  <a:cubicBezTo>
                    <a:pt x="21465" y="10388"/>
                    <a:pt x="21394" y="10143"/>
                    <a:pt x="21296" y="9914"/>
                  </a:cubicBezTo>
                  <a:cubicBezTo>
                    <a:pt x="21030" y="9275"/>
                    <a:pt x="20568" y="8707"/>
                    <a:pt x="20124" y="8154"/>
                  </a:cubicBezTo>
                  <a:cubicBezTo>
                    <a:pt x="20098" y="8123"/>
                    <a:pt x="20098" y="8123"/>
                    <a:pt x="20098" y="8123"/>
                  </a:cubicBezTo>
                  <a:cubicBezTo>
                    <a:pt x="19752" y="7689"/>
                    <a:pt x="19406" y="7255"/>
                    <a:pt x="19068" y="6844"/>
                  </a:cubicBezTo>
                  <a:cubicBezTo>
                    <a:pt x="18873" y="6592"/>
                    <a:pt x="18669" y="6331"/>
                    <a:pt x="18501" y="6039"/>
                  </a:cubicBezTo>
                  <a:cubicBezTo>
                    <a:pt x="18438" y="5929"/>
                    <a:pt x="18385" y="5826"/>
                    <a:pt x="18341" y="5723"/>
                  </a:cubicBezTo>
                  <a:cubicBezTo>
                    <a:pt x="18208" y="5392"/>
                    <a:pt x="18128" y="5037"/>
                    <a:pt x="18057" y="4698"/>
                  </a:cubicBezTo>
                  <a:cubicBezTo>
                    <a:pt x="17995" y="4413"/>
                    <a:pt x="17933" y="4129"/>
                    <a:pt x="17844" y="3861"/>
                  </a:cubicBezTo>
                  <a:cubicBezTo>
                    <a:pt x="17737" y="3561"/>
                    <a:pt x="17604" y="3316"/>
                    <a:pt x="17427" y="3127"/>
                  </a:cubicBezTo>
                  <a:cubicBezTo>
                    <a:pt x="17178" y="2843"/>
                    <a:pt x="16841" y="2638"/>
                    <a:pt x="16433" y="2512"/>
                  </a:cubicBezTo>
                  <a:cubicBezTo>
                    <a:pt x="16113" y="2409"/>
                    <a:pt x="15758" y="2354"/>
                    <a:pt x="15395" y="2354"/>
                  </a:cubicBezTo>
                  <a:cubicBezTo>
                    <a:pt x="15332" y="2354"/>
                    <a:pt x="15279" y="2354"/>
                    <a:pt x="15226" y="2362"/>
                  </a:cubicBezTo>
                  <a:close/>
                </a:path>
              </a:pathLst>
            </a:custGeom>
            <a:solidFill>
              <a:srgbClr val="BFBFBF">
                <a:alpha val="7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9073" name="Freeform 55"/>
            <p:cNvSpPr/>
            <p:nvPr/>
          </p:nvSpPr>
          <p:spPr>
            <a:xfrm flipH="1">
              <a:off x="365233" y="298850"/>
              <a:ext cx="3981499" cy="444383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49" h="21522" fill="norm" stroke="1" extrusionOk="0">
                  <a:moveTo>
                    <a:pt x="9795" y="21459"/>
                  </a:moveTo>
                  <a:cubicBezTo>
                    <a:pt x="8856" y="21248"/>
                    <a:pt x="8143" y="20513"/>
                    <a:pt x="7560" y="19825"/>
                  </a:cubicBezTo>
                  <a:cubicBezTo>
                    <a:pt x="7499" y="19754"/>
                    <a:pt x="7447" y="19684"/>
                    <a:pt x="7386" y="19614"/>
                  </a:cubicBezTo>
                  <a:cubicBezTo>
                    <a:pt x="7255" y="19457"/>
                    <a:pt x="7116" y="19293"/>
                    <a:pt x="6986" y="19144"/>
                  </a:cubicBezTo>
                  <a:cubicBezTo>
                    <a:pt x="6472" y="18558"/>
                    <a:pt x="6029" y="18175"/>
                    <a:pt x="5541" y="17901"/>
                  </a:cubicBezTo>
                  <a:cubicBezTo>
                    <a:pt x="5176" y="17690"/>
                    <a:pt x="4802" y="17549"/>
                    <a:pt x="4350" y="17385"/>
                  </a:cubicBezTo>
                  <a:cubicBezTo>
                    <a:pt x="3140" y="16947"/>
                    <a:pt x="1801" y="16376"/>
                    <a:pt x="966" y="15445"/>
                  </a:cubicBezTo>
                  <a:cubicBezTo>
                    <a:pt x="740" y="15195"/>
                    <a:pt x="557" y="14921"/>
                    <a:pt x="418" y="14632"/>
                  </a:cubicBezTo>
                  <a:cubicBezTo>
                    <a:pt x="139" y="14053"/>
                    <a:pt x="61" y="13428"/>
                    <a:pt x="17" y="12833"/>
                  </a:cubicBezTo>
                  <a:cubicBezTo>
                    <a:pt x="-26" y="12169"/>
                    <a:pt x="9" y="11535"/>
                    <a:pt x="139" y="10949"/>
                  </a:cubicBezTo>
                  <a:cubicBezTo>
                    <a:pt x="226" y="10526"/>
                    <a:pt x="400" y="10104"/>
                    <a:pt x="566" y="9705"/>
                  </a:cubicBezTo>
                  <a:cubicBezTo>
                    <a:pt x="705" y="9353"/>
                    <a:pt x="844" y="9017"/>
                    <a:pt x="922" y="8688"/>
                  </a:cubicBezTo>
                  <a:cubicBezTo>
                    <a:pt x="940" y="8626"/>
                    <a:pt x="957" y="8563"/>
                    <a:pt x="974" y="8516"/>
                  </a:cubicBezTo>
                  <a:cubicBezTo>
                    <a:pt x="1140" y="7930"/>
                    <a:pt x="1540" y="7445"/>
                    <a:pt x="1975" y="6937"/>
                  </a:cubicBezTo>
                  <a:cubicBezTo>
                    <a:pt x="2018" y="6882"/>
                    <a:pt x="2070" y="6827"/>
                    <a:pt x="2114" y="6765"/>
                  </a:cubicBezTo>
                  <a:cubicBezTo>
                    <a:pt x="2436" y="6389"/>
                    <a:pt x="2505" y="5725"/>
                    <a:pt x="2558" y="5146"/>
                  </a:cubicBezTo>
                  <a:cubicBezTo>
                    <a:pt x="2592" y="4802"/>
                    <a:pt x="2627" y="4473"/>
                    <a:pt x="2706" y="4239"/>
                  </a:cubicBezTo>
                  <a:cubicBezTo>
                    <a:pt x="2801" y="3949"/>
                    <a:pt x="2923" y="3613"/>
                    <a:pt x="3106" y="3292"/>
                  </a:cubicBezTo>
                  <a:cubicBezTo>
                    <a:pt x="3288" y="2956"/>
                    <a:pt x="3515" y="2690"/>
                    <a:pt x="3784" y="2487"/>
                  </a:cubicBezTo>
                  <a:cubicBezTo>
                    <a:pt x="4097" y="2252"/>
                    <a:pt x="4454" y="2096"/>
                    <a:pt x="4793" y="2065"/>
                  </a:cubicBezTo>
                  <a:cubicBezTo>
                    <a:pt x="4924" y="2057"/>
                    <a:pt x="5046" y="2057"/>
                    <a:pt x="5167" y="2057"/>
                  </a:cubicBezTo>
                  <a:cubicBezTo>
                    <a:pt x="5254" y="2057"/>
                    <a:pt x="5341" y="2057"/>
                    <a:pt x="5437" y="2057"/>
                  </a:cubicBezTo>
                  <a:cubicBezTo>
                    <a:pt x="5550" y="2049"/>
                    <a:pt x="5663" y="2033"/>
                    <a:pt x="5768" y="2010"/>
                  </a:cubicBezTo>
                  <a:cubicBezTo>
                    <a:pt x="6359" y="1869"/>
                    <a:pt x="6890" y="1439"/>
                    <a:pt x="7360" y="1056"/>
                  </a:cubicBezTo>
                  <a:cubicBezTo>
                    <a:pt x="7447" y="985"/>
                    <a:pt x="7525" y="923"/>
                    <a:pt x="7603" y="860"/>
                  </a:cubicBezTo>
                  <a:cubicBezTo>
                    <a:pt x="8151" y="438"/>
                    <a:pt x="8821" y="0"/>
                    <a:pt x="9743" y="0"/>
                  </a:cubicBezTo>
                  <a:cubicBezTo>
                    <a:pt x="9743" y="0"/>
                    <a:pt x="9743" y="0"/>
                    <a:pt x="9743" y="0"/>
                  </a:cubicBezTo>
                  <a:cubicBezTo>
                    <a:pt x="10526" y="0"/>
                    <a:pt x="11466" y="438"/>
                    <a:pt x="12031" y="1071"/>
                  </a:cubicBezTo>
                  <a:cubicBezTo>
                    <a:pt x="12083" y="1134"/>
                    <a:pt x="12144" y="1197"/>
                    <a:pt x="12205" y="1283"/>
                  </a:cubicBezTo>
                  <a:cubicBezTo>
                    <a:pt x="12240" y="1322"/>
                    <a:pt x="12266" y="1361"/>
                    <a:pt x="12301" y="1400"/>
                  </a:cubicBezTo>
                  <a:cubicBezTo>
                    <a:pt x="12509" y="1674"/>
                    <a:pt x="12710" y="1932"/>
                    <a:pt x="13058" y="2119"/>
                  </a:cubicBezTo>
                  <a:cubicBezTo>
                    <a:pt x="13414" y="2315"/>
                    <a:pt x="13858" y="2354"/>
                    <a:pt x="14162" y="2354"/>
                  </a:cubicBezTo>
                  <a:cubicBezTo>
                    <a:pt x="14328" y="2354"/>
                    <a:pt x="14475" y="2346"/>
                    <a:pt x="14658" y="2330"/>
                  </a:cubicBezTo>
                  <a:cubicBezTo>
                    <a:pt x="14728" y="2330"/>
                    <a:pt x="14728" y="2330"/>
                    <a:pt x="14728" y="2330"/>
                  </a:cubicBezTo>
                  <a:cubicBezTo>
                    <a:pt x="14893" y="2315"/>
                    <a:pt x="15067" y="2299"/>
                    <a:pt x="15232" y="2299"/>
                  </a:cubicBezTo>
                  <a:cubicBezTo>
                    <a:pt x="16154" y="2291"/>
                    <a:pt x="16929" y="2589"/>
                    <a:pt x="17364" y="3120"/>
                  </a:cubicBezTo>
                  <a:cubicBezTo>
                    <a:pt x="17712" y="3543"/>
                    <a:pt x="17825" y="4090"/>
                    <a:pt x="17929" y="4614"/>
                  </a:cubicBezTo>
                  <a:cubicBezTo>
                    <a:pt x="17999" y="4982"/>
                    <a:pt x="18077" y="5357"/>
                    <a:pt x="18234" y="5701"/>
                  </a:cubicBezTo>
                  <a:cubicBezTo>
                    <a:pt x="18277" y="5803"/>
                    <a:pt x="18329" y="5904"/>
                    <a:pt x="18390" y="6006"/>
                  </a:cubicBezTo>
                  <a:cubicBezTo>
                    <a:pt x="18555" y="6272"/>
                    <a:pt x="18755" y="6499"/>
                    <a:pt x="18973" y="6749"/>
                  </a:cubicBezTo>
                  <a:cubicBezTo>
                    <a:pt x="18990" y="6765"/>
                    <a:pt x="18990" y="6765"/>
                    <a:pt x="18990" y="6765"/>
                  </a:cubicBezTo>
                  <a:cubicBezTo>
                    <a:pt x="19347" y="7187"/>
                    <a:pt x="19695" y="7601"/>
                    <a:pt x="20034" y="8008"/>
                  </a:cubicBezTo>
                  <a:cubicBezTo>
                    <a:pt x="20521" y="8602"/>
                    <a:pt x="20956" y="9150"/>
                    <a:pt x="21209" y="9783"/>
                  </a:cubicBezTo>
                  <a:cubicBezTo>
                    <a:pt x="21574" y="10683"/>
                    <a:pt x="21522" y="11723"/>
                    <a:pt x="21061" y="12622"/>
                  </a:cubicBezTo>
                  <a:cubicBezTo>
                    <a:pt x="20774" y="13201"/>
                    <a:pt x="20321" y="13709"/>
                    <a:pt x="19886" y="14202"/>
                  </a:cubicBezTo>
                  <a:cubicBezTo>
                    <a:pt x="19686" y="14436"/>
                    <a:pt x="19478" y="14671"/>
                    <a:pt x="19286" y="14914"/>
                  </a:cubicBezTo>
                  <a:cubicBezTo>
                    <a:pt x="19217" y="15000"/>
                    <a:pt x="19147" y="15086"/>
                    <a:pt x="19095" y="15172"/>
                  </a:cubicBezTo>
                  <a:cubicBezTo>
                    <a:pt x="18999" y="15305"/>
                    <a:pt x="18912" y="15438"/>
                    <a:pt x="18825" y="15570"/>
                  </a:cubicBezTo>
                  <a:cubicBezTo>
                    <a:pt x="18738" y="15719"/>
                    <a:pt x="18642" y="15868"/>
                    <a:pt x="18538" y="16008"/>
                  </a:cubicBezTo>
                  <a:cubicBezTo>
                    <a:pt x="18060" y="16665"/>
                    <a:pt x="17398" y="17213"/>
                    <a:pt x="16581" y="17862"/>
                  </a:cubicBezTo>
                  <a:cubicBezTo>
                    <a:pt x="15719" y="18550"/>
                    <a:pt x="14945" y="19152"/>
                    <a:pt x="14232" y="19692"/>
                  </a:cubicBezTo>
                  <a:cubicBezTo>
                    <a:pt x="13579" y="20185"/>
                    <a:pt x="12936" y="20662"/>
                    <a:pt x="12214" y="21029"/>
                  </a:cubicBezTo>
                  <a:cubicBezTo>
                    <a:pt x="11561" y="21358"/>
                    <a:pt x="10952" y="21522"/>
                    <a:pt x="10387" y="21522"/>
                  </a:cubicBezTo>
                  <a:cubicBezTo>
                    <a:pt x="10178" y="21522"/>
                    <a:pt x="9987" y="21506"/>
                    <a:pt x="9795" y="21459"/>
                  </a:cubicBezTo>
                  <a:close/>
                  <a:moveTo>
                    <a:pt x="15232" y="2323"/>
                  </a:moveTo>
                  <a:cubicBezTo>
                    <a:pt x="15067" y="2330"/>
                    <a:pt x="14893" y="2338"/>
                    <a:pt x="14728" y="2354"/>
                  </a:cubicBezTo>
                  <a:cubicBezTo>
                    <a:pt x="14658" y="2362"/>
                    <a:pt x="14658" y="2362"/>
                    <a:pt x="14658" y="2362"/>
                  </a:cubicBezTo>
                  <a:cubicBezTo>
                    <a:pt x="14475" y="2370"/>
                    <a:pt x="14328" y="2385"/>
                    <a:pt x="14162" y="2385"/>
                  </a:cubicBezTo>
                  <a:cubicBezTo>
                    <a:pt x="13858" y="2377"/>
                    <a:pt x="13405" y="2338"/>
                    <a:pt x="13040" y="2143"/>
                  </a:cubicBezTo>
                  <a:cubicBezTo>
                    <a:pt x="12692" y="1947"/>
                    <a:pt x="12492" y="1689"/>
                    <a:pt x="12275" y="1408"/>
                  </a:cubicBezTo>
                  <a:cubicBezTo>
                    <a:pt x="12249" y="1369"/>
                    <a:pt x="12214" y="1329"/>
                    <a:pt x="12179" y="1290"/>
                  </a:cubicBezTo>
                  <a:cubicBezTo>
                    <a:pt x="12118" y="1212"/>
                    <a:pt x="12066" y="1150"/>
                    <a:pt x="12005" y="1087"/>
                  </a:cubicBezTo>
                  <a:cubicBezTo>
                    <a:pt x="11448" y="461"/>
                    <a:pt x="10517" y="23"/>
                    <a:pt x="9743" y="23"/>
                  </a:cubicBezTo>
                  <a:cubicBezTo>
                    <a:pt x="9743" y="23"/>
                    <a:pt x="9743" y="23"/>
                    <a:pt x="9743" y="23"/>
                  </a:cubicBezTo>
                  <a:cubicBezTo>
                    <a:pt x="8830" y="23"/>
                    <a:pt x="8160" y="461"/>
                    <a:pt x="7621" y="884"/>
                  </a:cubicBezTo>
                  <a:cubicBezTo>
                    <a:pt x="7542" y="946"/>
                    <a:pt x="7464" y="1009"/>
                    <a:pt x="7386" y="1071"/>
                  </a:cubicBezTo>
                  <a:cubicBezTo>
                    <a:pt x="6907" y="1455"/>
                    <a:pt x="6377" y="1893"/>
                    <a:pt x="5776" y="2033"/>
                  </a:cubicBezTo>
                  <a:cubicBezTo>
                    <a:pt x="5663" y="2057"/>
                    <a:pt x="5550" y="2072"/>
                    <a:pt x="5437" y="2080"/>
                  </a:cubicBezTo>
                  <a:cubicBezTo>
                    <a:pt x="5341" y="2080"/>
                    <a:pt x="5254" y="2080"/>
                    <a:pt x="5167" y="2080"/>
                  </a:cubicBezTo>
                  <a:cubicBezTo>
                    <a:pt x="5046" y="2080"/>
                    <a:pt x="4924" y="2080"/>
                    <a:pt x="4802" y="2088"/>
                  </a:cubicBezTo>
                  <a:cubicBezTo>
                    <a:pt x="4463" y="2127"/>
                    <a:pt x="4115" y="2268"/>
                    <a:pt x="3802" y="2503"/>
                  </a:cubicBezTo>
                  <a:cubicBezTo>
                    <a:pt x="3462" y="2761"/>
                    <a:pt x="3097" y="3152"/>
                    <a:pt x="2732" y="4246"/>
                  </a:cubicBezTo>
                  <a:cubicBezTo>
                    <a:pt x="2653" y="4481"/>
                    <a:pt x="2627" y="4802"/>
                    <a:pt x="2592" y="5146"/>
                  </a:cubicBezTo>
                  <a:cubicBezTo>
                    <a:pt x="2532" y="5732"/>
                    <a:pt x="2462" y="6397"/>
                    <a:pt x="2140" y="6780"/>
                  </a:cubicBezTo>
                  <a:cubicBezTo>
                    <a:pt x="2088" y="6843"/>
                    <a:pt x="2044" y="6898"/>
                    <a:pt x="1992" y="6952"/>
                  </a:cubicBezTo>
                  <a:cubicBezTo>
                    <a:pt x="1566" y="7461"/>
                    <a:pt x="1166" y="7938"/>
                    <a:pt x="1001" y="8524"/>
                  </a:cubicBezTo>
                  <a:cubicBezTo>
                    <a:pt x="983" y="8571"/>
                    <a:pt x="966" y="8634"/>
                    <a:pt x="948" y="8696"/>
                  </a:cubicBezTo>
                  <a:cubicBezTo>
                    <a:pt x="870" y="9025"/>
                    <a:pt x="731" y="9361"/>
                    <a:pt x="592" y="9713"/>
                  </a:cubicBezTo>
                  <a:cubicBezTo>
                    <a:pt x="426" y="10112"/>
                    <a:pt x="252" y="10534"/>
                    <a:pt x="165" y="10956"/>
                  </a:cubicBezTo>
                  <a:cubicBezTo>
                    <a:pt x="35" y="11543"/>
                    <a:pt x="0" y="12176"/>
                    <a:pt x="44" y="12833"/>
                  </a:cubicBezTo>
                  <a:cubicBezTo>
                    <a:pt x="87" y="13420"/>
                    <a:pt x="174" y="14045"/>
                    <a:pt x="444" y="14624"/>
                  </a:cubicBezTo>
                  <a:cubicBezTo>
                    <a:pt x="583" y="14914"/>
                    <a:pt x="757" y="15179"/>
                    <a:pt x="983" y="15430"/>
                  </a:cubicBezTo>
                  <a:cubicBezTo>
                    <a:pt x="1453" y="15954"/>
                    <a:pt x="2218" y="16587"/>
                    <a:pt x="4358" y="17361"/>
                  </a:cubicBezTo>
                  <a:cubicBezTo>
                    <a:pt x="4811" y="17526"/>
                    <a:pt x="5193" y="17674"/>
                    <a:pt x="5550" y="17877"/>
                  </a:cubicBezTo>
                  <a:cubicBezTo>
                    <a:pt x="6046" y="18159"/>
                    <a:pt x="6490" y="18542"/>
                    <a:pt x="7003" y="19129"/>
                  </a:cubicBezTo>
                  <a:cubicBezTo>
                    <a:pt x="7142" y="19285"/>
                    <a:pt x="7273" y="19442"/>
                    <a:pt x="7403" y="19598"/>
                  </a:cubicBezTo>
                  <a:cubicBezTo>
                    <a:pt x="7464" y="19668"/>
                    <a:pt x="7525" y="19739"/>
                    <a:pt x="7577" y="19809"/>
                  </a:cubicBezTo>
                  <a:cubicBezTo>
                    <a:pt x="8160" y="20497"/>
                    <a:pt x="8873" y="21225"/>
                    <a:pt x="9795" y="21436"/>
                  </a:cubicBezTo>
                  <a:cubicBezTo>
                    <a:pt x="10509" y="21600"/>
                    <a:pt x="11318" y="21451"/>
                    <a:pt x="12196" y="21006"/>
                  </a:cubicBezTo>
                  <a:cubicBezTo>
                    <a:pt x="12918" y="20638"/>
                    <a:pt x="13562" y="20169"/>
                    <a:pt x="14215" y="19676"/>
                  </a:cubicBezTo>
                  <a:cubicBezTo>
                    <a:pt x="14928" y="19129"/>
                    <a:pt x="15702" y="18534"/>
                    <a:pt x="16563" y="17846"/>
                  </a:cubicBezTo>
                  <a:cubicBezTo>
                    <a:pt x="17381" y="17197"/>
                    <a:pt x="18042" y="16650"/>
                    <a:pt x="18512" y="16001"/>
                  </a:cubicBezTo>
                  <a:cubicBezTo>
                    <a:pt x="18616" y="15852"/>
                    <a:pt x="18712" y="15703"/>
                    <a:pt x="18808" y="15563"/>
                  </a:cubicBezTo>
                  <a:cubicBezTo>
                    <a:pt x="18886" y="15430"/>
                    <a:pt x="18973" y="15297"/>
                    <a:pt x="19069" y="15164"/>
                  </a:cubicBezTo>
                  <a:cubicBezTo>
                    <a:pt x="19130" y="15078"/>
                    <a:pt x="19190" y="14992"/>
                    <a:pt x="19260" y="14898"/>
                  </a:cubicBezTo>
                  <a:cubicBezTo>
                    <a:pt x="19451" y="14655"/>
                    <a:pt x="19660" y="14421"/>
                    <a:pt x="19869" y="14186"/>
                  </a:cubicBezTo>
                  <a:cubicBezTo>
                    <a:pt x="20295" y="13694"/>
                    <a:pt x="20748" y="13185"/>
                    <a:pt x="21035" y="12614"/>
                  </a:cubicBezTo>
                  <a:cubicBezTo>
                    <a:pt x="21496" y="11715"/>
                    <a:pt x="21548" y="10691"/>
                    <a:pt x="21183" y="9791"/>
                  </a:cubicBezTo>
                  <a:cubicBezTo>
                    <a:pt x="20930" y="9166"/>
                    <a:pt x="20504" y="8618"/>
                    <a:pt x="20008" y="8016"/>
                  </a:cubicBezTo>
                  <a:cubicBezTo>
                    <a:pt x="19678" y="7617"/>
                    <a:pt x="19330" y="7203"/>
                    <a:pt x="18964" y="6780"/>
                  </a:cubicBezTo>
                  <a:cubicBezTo>
                    <a:pt x="18947" y="6765"/>
                    <a:pt x="18947" y="6765"/>
                    <a:pt x="18947" y="6765"/>
                  </a:cubicBezTo>
                  <a:cubicBezTo>
                    <a:pt x="18738" y="6514"/>
                    <a:pt x="18538" y="6288"/>
                    <a:pt x="18373" y="6014"/>
                  </a:cubicBezTo>
                  <a:cubicBezTo>
                    <a:pt x="18303" y="5912"/>
                    <a:pt x="18251" y="5811"/>
                    <a:pt x="18207" y="5709"/>
                  </a:cubicBezTo>
                  <a:cubicBezTo>
                    <a:pt x="18051" y="5365"/>
                    <a:pt x="17973" y="4989"/>
                    <a:pt x="17903" y="4622"/>
                  </a:cubicBezTo>
                  <a:cubicBezTo>
                    <a:pt x="17799" y="4098"/>
                    <a:pt x="17685" y="3550"/>
                    <a:pt x="17346" y="3136"/>
                  </a:cubicBezTo>
                  <a:cubicBezTo>
                    <a:pt x="16920" y="2620"/>
                    <a:pt x="16172" y="2323"/>
                    <a:pt x="15285" y="2323"/>
                  </a:cubicBezTo>
                  <a:cubicBezTo>
                    <a:pt x="15267" y="2323"/>
                    <a:pt x="15250" y="2323"/>
                    <a:pt x="15232" y="2323"/>
                  </a:cubicBezTo>
                  <a:close/>
                </a:path>
              </a:pathLst>
            </a:custGeom>
            <a:solidFill>
              <a:srgbClr val="BFBFBF">
                <a:alpha val="7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9074" name="Freeform 56"/>
            <p:cNvSpPr/>
            <p:nvPr/>
          </p:nvSpPr>
          <p:spPr>
            <a:xfrm flipH="1">
              <a:off x="340647" y="284057"/>
              <a:ext cx="4032292" cy="446689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83" h="21494" fill="norm" stroke="1" extrusionOk="0">
                  <a:moveTo>
                    <a:pt x="9776" y="21416"/>
                  </a:moveTo>
                  <a:cubicBezTo>
                    <a:pt x="9362" y="21315"/>
                    <a:pt x="8955" y="21105"/>
                    <a:pt x="8549" y="20779"/>
                  </a:cubicBezTo>
                  <a:cubicBezTo>
                    <a:pt x="8151" y="20460"/>
                    <a:pt x="7814" y="20080"/>
                    <a:pt x="7555" y="19784"/>
                  </a:cubicBezTo>
                  <a:cubicBezTo>
                    <a:pt x="7503" y="19722"/>
                    <a:pt x="7451" y="19652"/>
                    <a:pt x="7399" y="19590"/>
                  </a:cubicBezTo>
                  <a:cubicBezTo>
                    <a:pt x="7261" y="19427"/>
                    <a:pt x="7123" y="19264"/>
                    <a:pt x="6985" y="19108"/>
                  </a:cubicBezTo>
                  <a:cubicBezTo>
                    <a:pt x="6743" y="18844"/>
                    <a:pt x="6526" y="18619"/>
                    <a:pt x="6310" y="18432"/>
                  </a:cubicBezTo>
                  <a:cubicBezTo>
                    <a:pt x="6051" y="18207"/>
                    <a:pt x="5800" y="18021"/>
                    <a:pt x="5532" y="17873"/>
                  </a:cubicBezTo>
                  <a:cubicBezTo>
                    <a:pt x="5161" y="17655"/>
                    <a:pt x="4755" y="17508"/>
                    <a:pt x="4340" y="17352"/>
                  </a:cubicBezTo>
                  <a:cubicBezTo>
                    <a:pt x="3778" y="17150"/>
                    <a:pt x="3130" y="16894"/>
                    <a:pt x="2525" y="16583"/>
                  </a:cubicBezTo>
                  <a:cubicBezTo>
                    <a:pt x="1876" y="16241"/>
                    <a:pt x="1375" y="15876"/>
                    <a:pt x="995" y="15464"/>
                  </a:cubicBezTo>
                  <a:cubicBezTo>
                    <a:pt x="779" y="15224"/>
                    <a:pt x="597" y="14959"/>
                    <a:pt x="459" y="14680"/>
                  </a:cubicBezTo>
                  <a:cubicBezTo>
                    <a:pt x="329" y="14423"/>
                    <a:pt x="225" y="14136"/>
                    <a:pt x="156" y="13817"/>
                  </a:cubicBezTo>
                  <a:cubicBezTo>
                    <a:pt x="104" y="13561"/>
                    <a:pt x="61" y="13273"/>
                    <a:pt x="27" y="12916"/>
                  </a:cubicBezTo>
                  <a:cubicBezTo>
                    <a:pt x="1" y="12605"/>
                    <a:pt x="-8" y="12287"/>
                    <a:pt x="9" y="11984"/>
                  </a:cubicBezTo>
                  <a:cubicBezTo>
                    <a:pt x="27" y="11665"/>
                    <a:pt x="61" y="11354"/>
                    <a:pt x="122" y="11059"/>
                  </a:cubicBezTo>
                  <a:cubicBezTo>
                    <a:pt x="199" y="10632"/>
                    <a:pt x="372" y="10204"/>
                    <a:pt x="528" y="9785"/>
                  </a:cubicBezTo>
                  <a:cubicBezTo>
                    <a:pt x="683" y="9396"/>
                    <a:pt x="830" y="9023"/>
                    <a:pt x="908" y="8658"/>
                  </a:cubicBezTo>
                  <a:cubicBezTo>
                    <a:pt x="917" y="8604"/>
                    <a:pt x="925" y="8549"/>
                    <a:pt x="943" y="8479"/>
                  </a:cubicBezTo>
                  <a:cubicBezTo>
                    <a:pt x="1021" y="8153"/>
                    <a:pt x="1168" y="7842"/>
                    <a:pt x="1392" y="7500"/>
                  </a:cubicBezTo>
                  <a:cubicBezTo>
                    <a:pt x="1600" y="7182"/>
                    <a:pt x="1859" y="6863"/>
                    <a:pt x="2092" y="6591"/>
                  </a:cubicBezTo>
                  <a:cubicBezTo>
                    <a:pt x="2231" y="6420"/>
                    <a:pt x="2334" y="6187"/>
                    <a:pt x="2421" y="5876"/>
                  </a:cubicBezTo>
                  <a:cubicBezTo>
                    <a:pt x="2499" y="5605"/>
                    <a:pt x="2542" y="5317"/>
                    <a:pt x="2585" y="5030"/>
                  </a:cubicBezTo>
                  <a:cubicBezTo>
                    <a:pt x="2637" y="4688"/>
                    <a:pt x="2689" y="4361"/>
                    <a:pt x="2784" y="4121"/>
                  </a:cubicBezTo>
                  <a:cubicBezTo>
                    <a:pt x="2896" y="3841"/>
                    <a:pt x="3026" y="3514"/>
                    <a:pt x="3216" y="3211"/>
                  </a:cubicBezTo>
                  <a:cubicBezTo>
                    <a:pt x="3406" y="2885"/>
                    <a:pt x="3640" y="2636"/>
                    <a:pt x="3907" y="2434"/>
                  </a:cubicBezTo>
                  <a:cubicBezTo>
                    <a:pt x="4219" y="2209"/>
                    <a:pt x="4573" y="2054"/>
                    <a:pt x="4910" y="2015"/>
                  </a:cubicBezTo>
                  <a:cubicBezTo>
                    <a:pt x="5031" y="1999"/>
                    <a:pt x="5152" y="1992"/>
                    <a:pt x="5273" y="1992"/>
                  </a:cubicBezTo>
                  <a:cubicBezTo>
                    <a:pt x="5360" y="1992"/>
                    <a:pt x="5455" y="1984"/>
                    <a:pt x="5550" y="1976"/>
                  </a:cubicBezTo>
                  <a:cubicBezTo>
                    <a:pt x="5662" y="1968"/>
                    <a:pt x="5774" y="1945"/>
                    <a:pt x="5887" y="1914"/>
                  </a:cubicBezTo>
                  <a:cubicBezTo>
                    <a:pt x="6431" y="1774"/>
                    <a:pt x="6915" y="1393"/>
                    <a:pt x="7382" y="1028"/>
                  </a:cubicBezTo>
                  <a:cubicBezTo>
                    <a:pt x="7503" y="935"/>
                    <a:pt x="7616" y="849"/>
                    <a:pt x="7728" y="764"/>
                  </a:cubicBezTo>
                  <a:cubicBezTo>
                    <a:pt x="8082" y="500"/>
                    <a:pt x="8419" y="313"/>
                    <a:pt x="8748" y="189"/>
                  </a:cubicBezTo>
                  <a:cubicBezTo>
                    <a:pt x="9128" y="49"/>
                    <a:pt x="9500" y="-13"/>
                    <a:pt x="9906" y="3"/>
                  </a:cubicBezTo>
                  <a:cubicBezTo>
                    <a:pt x="10286" y="10"/>
                    <a:pt x="10710" y="127"/>
                    <a:pt x="11133" y="329"/>
                  </a:cubicBezTo>
                  <a:cubicBezTo>
                    <a:pt x="11531" y="515"/>
                    <a:pt x="11903" y="780"/>
                    <a:pt x="12171" y="1059"/>
                  </a:cubicBezTo>
                  <a:cubicBezTo>
                    <a:pt x="12231" y="1121"/>
                    <a:pt x="12292" y="1184"/>
                    <a:pt x="12361" y="1261"/>
                  </a:cubicBezTo>
                  <a:cubicBezTo>
                    <a:pt x="12387" y="1292"/>
                    <a:pt x="12413" y="1316"/>
                    <a:pt x="12439" y="1347"/>
                  </a:cubicBezTo>
                  <a:cubicBezTo>
                    <a:pt x="12672" y="1619"/>
                    <a:pt x="12888" y="1867"/>
                    <a:pt x="13251" y="2054"/>
                  </a:cubicBezTo>
                  <a:cubicBezTo>
                    <a:pt x="13407" y="2131"/>
                    <a:pt x="13588" y="2186"/>
                    <a:pt x="13787" y="2225"/>
                  </a:cubicBezTo>
                  <a:cubicBezTo>
                    <a:pt x="13960" y="2264"/>
                    <a:pt x="14159" y="2279"/>
                    <a:pt x="14357" y="2287"/>
                  </a:cubicBezTo>
                  <a:cubicBezTo>
                    <a:pt x="14530" y="2287"/>
                    <a:pt x="14695" y="2279"/>
                    <a:pt x="14850" y="2271"/>
                  </a:cubicBezTo>
                  <a:cubicBezTo>
                    <a:pt x="14885" y="2271"/>
                    <a:pt x="14885" y="2271"/>
                    <a:pt x="14885" y="2271"/>
                  </a:cubicBezTo>
                  <a:cubicBezTo>
                    <a:pt x="15058" y="2256"/>
                    <a:pt x="15239" y="2248"/>
                    <a:pt x="15421" y="2256"/>
                  </a:cubicBezTo>
                  <a:cubicBezTo>
                    <a:pt x="15835" y="2256"/>
                    <a:pt x="16233" y="2333"/>
                    <a:pt x="16579" y="2466"/>
                  </a:cubicBezTo>
                  <a:cubicBezTo>
                    <a:pt x="16968" y="2613"/>
                    <a:pt x="17279" y="2831"/>
                    <a:pt x="17495" y="3118"/>
                  </a:cubicBezTo>
                  <a:cubicBezTo>
                    <a:pt x="17633" y="3297"/>
                    <a:pt x="17746" y="3522"/>
                    <a:pt x="17832" y="3794"/>
                  </a:cubicBezTo>
                  <a:cubicBezTo>
                    <a:pt x="17901" y="4035"/>
                    <a:pt x="17953" y="4291"/>
                    <a:pt x="17996" y="4540"/>
                  </a:cubicBezTo>
                  <a:cubicBezTo>
                    <a:pt x="18065" y="4929"/>
                    <a:pt x="18143" y="5325"/>
                    <a:pt x="18316" y="5682"/>
                  </a:cubicBezTo>
                  <a:cubicBezTo>
                    <a:pt x="18368" y="5783"/>
                    <a:pt x="18420" y="5876"/>
                    <a:pt x="18489" y="5978"/>
                  </a:cubicBezTo>
                  <a:cubicBezTo>
                    <a:pt x="18653" y="6226"/>
                    <a:pt x="18852" y="6428"/>
                    <a:pt x="19059" y="6653"/>
                  </a:cubicBezTo>
                  <a:cubicBezTo>
                    <a:pt x="19077" y="6669"/>
                    <a:pt x="19094" y="6692"/>
                    <a:pt x="19111" y="6708"/>
                  </a:cubicBezTo>
                  <a:cubicBezTo>
                    <a:pt x="19474" y="7089"/>
                    <a:pt x="19837" y="7493"/>
                    <a:pt x="20183" y="7904"/>
                  </a:cubicBezTo>
                  <a:cubicBezTo>
                    <a:pt x="20408" y="8161"/>
                    <a:pt x="20633" y="8448"/>
                    <a:pt x="20840" y="8744"/>
                  </a:cubicBezTo>
                  <a:cubicBezTo>
                    <a:pt x="21065" y="9070"/>
                    <a:pt x="21238" y="9365"/>
                    <a:pt x="21350" y="9660"/>
                  </a:cubicBezTo>
                  <a:cubicBezTo>
                    <a:pt x="21445" y="9893"/>
                    <a:pt x="21514" y="10134"/>
                    <a:pt x="21549" y="10391"/>
                  </a:cubicBezTo>
                  <a:cubicBezTo>
                    <a:pt x="21583" y="10632"/>
                    <a:pt x="21592" y="10880"/>
                    <a:pt x="21575" y="11121"/>
                  </a:cubicBezTo>
                  <a:cubicBezTo>
                    <a:pt x="21557" y="11370"/>
                    <a:pt x="21514" y="11611"/>
                    <a:pt x="21436" y="11844"/>
                  </a:cubicBezTo>
                  <a:cubicBezTo>
                    <a:pt x="21367" y="12077"/>
                    <a:pt x="21281" y="12302"/>
                    <a:pt x="21160" y="12520"/>
                  </a:cubicBezTo>
                  <a:cubicBezTo>
                    <a:pt x="20875" y="13048"/>
                    <a:pt x="20451" y="13522"/>
                    <a:pt x="20036" y="13980"/>
                  </a:cubicBezTo>
                  <a:cubicBezTo>
                    <a:pt x="19794" y="14252"/>
                    <a:pt x="19544" y="14524"/>
                    <a:pt x="19327" y="14812"/>
                  </a:cubicBezTo>
                  <a:cubicBezTo>
                    <a:pt x="19258" y="14905"/>
                    <a:pt x="19198" y="14990"/>
                    <a:pt x="19137" y="15076"/>
                  </a:cubicBezTo>
                  <a:cubicBezTo>
                    <a:pt x="19042" y="15224"/>
                    <a:pt x="18956" y="15371"/>
                    <a:pt x="18869" y="15511"/>
                  </a:cubicBezTo>
                  <a:cubicBezTo>
                    <a:pt x="18792" y="15651"/>
                    <a:pt x="18705" y="15799"/>
                    <a:pt x="18610" y="15938"/>
                  </a:cubicBezTo>
                  <a:cubicBezTo>
                    <a:pt x="18394" y="16265"/>
                    <a:pt x="18117" y="16591"/>
                    <a:pt x="17746" y="16941"/>
                  </a:cubicBezTo>
                  <a:cubicBezTo>
                    <a:pt x="17426" y="17236"/>
                    <a:pt x="17089" y="17516"/>
                    <a:pt x="16683" y="17842"/>
                  </a:cubicBezTo>
                  <a:cubicBezTo>
                    <a:pt x="15939" y="18440"/>
                    <a:pt x="15135" y="19062"/>
                    <a:pt x="14288" y="19691"/>
                  </a:cubicBezTo>
                  <a:cubicBezTo>
                    <a:pt x="13623" y="20188"/>
                    <a:pt x="12966" y="20662"/>
                    <a:pt x="12231" y="21020"/>
                  </a:cubicBezTo>
                  <a:cubicBezTo>
                    <a:pt x="11583" y="21331"/>
                    <a:pt x="10978" y="21494"/>
                    <a:pt x="10425" y="21494"/>
                  </a:cubicBezTo>
                  <a:cubicBezTo>
                    <a:pt x="10200" y="21494"/>
                    <a:pt x="9984" y="21463"/>
                    <a:pt x="9776" y="21416"/>
                  </a:cubicBezTo>
                  <a:close/>
                  <a:moveTo>
                    <a:pt x="14885" y="2271"/>
                  </a:moveTo>
                  <a:cubicBezTo>
                    <a:pt x="14850" y="2271"/>
                    <a:pt x="14850" y="2271"/>
                    <a:pt x="14850" y="2271"/>
                  </a:cubicBezTo>
                  <a:cubicBezTo>
                    <a:pt x="14695" y="2279"/>
                    <a:pt x="14530" y="2287"/>
                    <a:pt x="14357" y="2287"/>
                  </a:cubicBezTo>
                  <a:cubicBezTo>
                    <a:pt x="14159" y="2287"/>
                    <a:pt x="13960" y="2264"/>
                    <a:pt x="13787" y="2232"/>
                  </a:cubicBezTo>
                  <a:cubicBezTo>
                    <a:pt x="13588" y="2194"/>
                    <a:pt x="13407" y="2131"/>
                    <a:pt x="13251" y="2054"/>
                  </a:cubicBezTo>
                  <a:cubicBezTo>
                    <a:pt x="12888" y="1867"/>
                    <a:pt x="12672" y="1619"/>
                    <a:pt x="12439" y="1354"/>
                  </a:cubicBezTo>
                  <a:cubicBezTo>
                    <a:pt x="12413" y="1323"/>
                    <a:pt x="12387" y="1292"/>
                    <a:pt x="12352" y="1261"/>
                  </a:cubicBezTo>
                  <a:cubicBezTo>
                    <a:pt x="12292" y="1184"/>
                    <a:pt x="12231" y="1121"/>
                    <a:pt x="12171" y="1059"/>
                  </a:cubicBezTo>
                  <a:cubicBezTo>
                    <a:pt x="11894" y="780"/>
                    <a:pt x="11531" y="523"/>
                    <a:pt x="11133" y="329"/>
                  </a:cubicBezTo>
                  <a:cubicBezTo>
                    <a:pt x="10710" y="127"/>
                    <a:pt x="10286" y="10"/>
                    <a:pt x="9906" y="3"/>
                  </a:cubicBezTo>
                  <a:cubicBezTo>
                    <a:pt x="9500" y="-13"/>
                    <a:pt x="9128" y="49"/>
                    <a:pt x="8748" y="189"/>
                  </a:cubicBezTo>
                  <a:cubicBezTo>
                    <a:pt x="8419" y="313"/>
                    <a:pt x="8091" y="500"/>
                    <a:pt x="7728" y="764"/>
                  </a:cubicBezTo>
                  <a:cubicBezTo>
                    <a:pt x="7616" y="849"/>
                    <a:pt x="7503" y="935"/>
                    <a:pt x="7382" y="1036"/>
                  </a:cubicBezTo>
                  <a:cubicBezTo>
                    <a:pt x="6915" y="1393"/>
                    <a:pt x="6431" y="1774"/>
                    <a:pt x="5887" y="1922"/>
                  </a:cubicBezTo>
                  <a:cubicBezTo>
                    <a:pt x="5774" y="1945"/>
                    <a:pt x="5662" y="1968"/>
                    <a:pt x="5550" y="1976"/>
                  </a:cubicBezTo>
                  <a:cubicBezTo>
                    <a:pt x="5455" y="1984"/>
                    <a:pt x="5360" y="1992"/>
                    <a:pt x="5273" y="1992"/>
                  </a:cubicBezTo>
                  <a:cubicBezTo>
                    <a:pt x="5152" y="1999"/>
                    <a:pt x="5031" y="1999"/>
                    <a:pt x="4910" y="2015"/>
                  </a:cubicBezTo>
                  <a:cubicBezTo>
                    <a:pt x="4573" y="2062"/>
                    <a:pt x="4219" y="2209"/>
                    <a:pt x="3907" y="2442"/>
                  </a:cubicBezTo>
                  <a:cubicBezTo>
                    <a:pt x="3640" y="2636"/>
                    <a:pt x="3415" y="2893"/>
                    <a:pt x="3216" y="3211"/>
                  </a:cubicBezTo>
                  <a:cubicBezTo>
                    <a:pt x="3034" y="3514"/>
                    <a:pt x="2896" y="3841"/>
                    <a:pt x="2784" y="4121"/>
                  </a:cubicBezTo>
                  <a:cubicBezTo>
                    <a:pt x="2689" y="4361"/>
                    <a:pt x="2637" y="4688"/>
                    <a:pt x="2585" y="5030"/>
                  </a:cubicBezTo>
                  <a:cubicBezTo>
                    <a:pt x="2542" y="5317"/>
                    <a:pt x="2499" y="5605"/>
                    <a:pt x="2421" y="5876"/>
                  </a:cubicBezTo>
                  <a:cubicBezTo>
                    <a:pt x="2343" y="6187"/>
                    <a:pt x="2231" y="6420"/>
                    <a:pt x="2092" y="6591"/>
                  </a:cubicBezTo>
                  <a:cubicBezTo>
                    <a:pt x="1859" y="6871"/>
                    <a:pt x="1600" y="7182"/>
                    <a:pt x="1392" y="7500"/>
                  </a:cubicBezTo>
                  <a:cubicBezTo>
                    <a:pt x="1168" y="7850"/>
                    <a:pt x="1029" y="8161"/>
                    <a:pt x="951" y="8479"/>
                  </a:cubicBezTo>
                  <a:cubicBezTo>
                    <a:pt x="934" y="8549"/>
                    <a:pt x="917" y="8604"/>
                    <a:pt x="908" y="8658"/>
                  </a:cubicBezTo>
                  <a:cubicBezTo>
                    <a:pt x="830" y="9023"/>
                    <a:pt x="692" y="9396"/>
                    <a:pt x="537" y="9792"/>
                  </a:cubicBezTo>
                  <a:cubicBezTo>
                    <a:pt x="372" y="10204"/>
                    <a:pt x="208" y="10632"/>
                    <a:pt x="122" y="11067"/>
                  </a:cubicBezTo>
                  <a:cubicBezTo>
                    <a:pt x="61" y="11354"/>
                    <a:pt x="27" y="11665"/>
                    <a:pt x="9" y="11984"/>
                  </a:cubicBezTo>
                  <a:cubicBezTo>
                    <a:pt x="1" y="12287"/>
                    <a:pt x="1" y="12605"/>
                    <a:pt x="27" y="12916"/>
                  </a:cubicBezTo>
                  <a:cubicBezTo>
                    <a:pt x="61" y="13273"/>
                    <a:pt x="104" y="13561"/>
                    <a:pt x="165" y="13817"/>
                  </a:cubicBezTo>
                  <a:cubicBezTo>
                    <a:pt x="234" y="14136"/>
                    <a:pt x="329" y="14415"/>
                    <a:pt x="459" y="14680"/>
                  </a:cubicBezTo>
                  <a:cubicBezTo>
                    <a:pt x="597" y="14959"/>
                    <a:pt x="779" y="15224"/>
                    <a:pt x="1003" y="15464"/>
                  </a:cubicBezTo>
                  <a:cubicBezTo>
                    <a:pt x="1375" y="15876"/>
                    <a:pt x="1876" y="16241"/>
                    <a:pt x="2525" y="16575"/>
                  </a:cubicBezTo>
                  <a:cubicBezTo>
                    <a:pt x="3130" y="16894"/>
                    <a:pt x="3786" y="17143"/>
                    <a:pt x="4348" y="17352"/>
                  </a:cubicBezTo>
                  <a:cubicBezTo>
                    <a:pt x="4755" y="17500"/>
                    <a:pt x="5161" y="17655"/>
                    <a:pt x="5532" y="17865"/>
                  </a:cubicBezTo>
                  <a:cubicBezTo>
                    <a:pt x="5800" y="18021"/>
                    <a:pt x="6051" y="18207"/>
                    <a:pt x="6310" y="18425"/>
                  </a:cubicBezTo>
                  <a:cubicBezTo>
                    <a:pt x="6526" y="18619"/>
                    <a:pt x="6751" y="18836"/>
                    <a:pt x="6985" y="19101"/>
                  </a:cubicBezTo>
                  <a:cubicBezTo>
                    <a:pt x="7123" y="19264"/>
                    <a:pt x="7270" y="19427"/>
                    <a:pt x="7399" y="19590"/>
                  </a:cubicBezTo>
                  <a:cubicBezTo>
                    <a:pt x="7451" y="19652"/>
                    <a:pt x="7512" y="19714"/>
                    <a:pt x="7564" y="19777"/>
                  </a:cubicBezTo>
                  <a:cubicBezTo>
                    <a:pt x="7814" y="20080"/>
                    <a:pt x="8160" y="20460"/>
                    <a:pt x="8549" y="20779"/>
                  </a:cubicBezTo>
                  <a:cubicBezTo>
                    <a:pt x="8955" y="21105"/>
                    <a:pt x="9362" y="21315"/>
                    <a:pt x="9776" y="21416"/>
                  </a:cubicBezTo>
                  <a:cubicBezTo>
                    <a:pt x="10502" y="21587"/>
                    <a:pt x="11332" y="21455"/>
                    <a:pt x="12231" y="21020"/>
                  </a:cubicBezTo>
                  <a:cubicBezTo>
                    <a:pt x="12957" y="20655"/>
                    <a:pt x="13623" y="20181"/>
                    <a:pt x="14288" y="19683"/>
                  </a:cubicBezTo>
                  <a:cubicBezTo>
                    <a:pt x="15135" y="19054"/>
                    <a:pt x="15939" y="18432"/>
                    <a:pt x="16674" y="17842"/>
                  </a:cubicBezTo>
                  <a:cubicBezTo>
                    <a:pt x="17089" y="17516"/>
                    <a:pt x="17426" y="17228"/>
                    <a:pt x="17746" y="16933"/>
                  </a:cubicBezTo>
                  <a:cubicBezTo>
                    <a:pt x="18109" y="16583"/>
                    <a:pt x="18394" y="16257"/>
                    <a:pt x="18610" y="15938"/>
                  </a:cubicBezTo>
                  <a:cubicBezTo>
                    <a:pt x="18705" y="15799"/>
                    <a:pt x="18783" y="15651"/>
                    <a:pt x="18869" y="15511"/>
                  </a:cubicBezTo>
                  <a:cubicBezTo>
                    <a:pt x="18956" y="15371"/>
                    <a:pt x="19042" y="15224"/>
                    <a:pt x="19137" y="15076"/>
                  </a:cubicBezTo>
                  <a:cubicBezTo>
                    <a:pt x="19189" y="14990"/>
                    <a:pt x="19258" y="14897"/>
                    <a:pt x="19327" y="14804"/>
                  </a:cubicBezTo>
                  <a:cubicBezTo>
                    <a:pt x="19544" y="14524"/>
                    <a:pt x="19794" y="14252"/>
                    <a:pt x="20028" y="13980"/>
                  </a:cubicBezTo>
                  <a:cubicBezTo>
                    <a:pt x="20442" y="13522"/>
                    <a:pt x="20875" y="13048"/>
                    <a:pt x="21160" y="12520"/>
                  </a:cubicBezTo>
                  <a:cubicBezTo>
                    <a:pt x="21272" y="12302"/>
                    <a:pt x="21367" y="12077"/>
                    <a:pt x="21436" y="11844"/>
                  </a:cubicBezTo>
                  <a:cubicBezTo>
                    <a:pt x="21506" y="11611"/>
                    <a:pt x="21549" y="11370"/>
                    <a:pt x="21566" y="11121"/>
                  </a:cubicBezTo>
                  <a:cubicBezTo>
                    <a:pt x="21592" y="10880"/>
                    <a:pt x="21583" y="10632"/>
                    <a:pt x="21540" y="10391"/>
                  </a:cubicBezTo>
                  <a:cubicBezTo>
                    <a:pt x="21506" y="10142"/>
                    <a:pt x="21445" y="9893"/>
                    <a:pt x="21350" y="9660"/>
                  </a:cubicBezTo>
                  <a:cubicBezTo>
                    <a:pt x="21229" y="9365"/>
                    <a:pt x="21065" y="9070"/>
                    <a:pt x="20840" y="8744"/>
                  </a:cubicBezTo>
                  <a:cubicBezTo>
                    <a:pt x="20633" y="8448"/>
                    <a:pt x="20399" y="8169"/>
                    <a:pt x="20183" y="7904"/>
                  </a:cubicBezTo>
                  <a:cubicBezTo>
                    <a:pt x="19837" y="7493"/>
                    <a:pt x="19474" y="7089"/>
                    <a:pt x="19111" y="6708"/>
                  </a:cubicBezTo>
                  <a:cubicBezTo>
                    <a:pt x="19094" y="6692"/>
                    <a:pt x="19077" y="6669"/>
                    <a:pt x="19059" y="6653"/>
                  </a:cubicBezTo>
                  <a:cubicBezTo>
                    <a:pt x="18852" y="6428"/>
                    <a:pt x="18653" y="6226"/>
                    <a:pt x="18489" y="5978"/>
                  </a:cubicBezTo>
                  <a:cubicBezTo>
                    <a:pt x="18420" y="5884"/>
                    <a:pt x="18359" y="5783"/>
                    <a:pt x="18307" y="5682"/>
                  </a:cubicBezTo>
                  <a:cubicBezTo>
                    <a:pt x="18135" y="5333"/>
                    <a:pt x="18065" y="4929"/>
                    <a:pt x="17996" y="4540"/>
                  </a:cubicBezTo>
                  <a:cubicBezTo>
                    <a:pt x="17944" y="4291"/>
                    <a:pt x="17901" y="4035"/>
                    <a:pt x="17823" y="3794"/>
                  </a:cubicBezTo>
                  <a:cubicBezTo>
                    <a:pt x="17746" y="3522"/>
                    <a:pt x="17633" y="3305"/>
                    <a:pt x="17495" y="3118"/>
                  </a:cubicBezTo>
                  <a:cubicBezTo>
                    <a:pt x="17279" y="2839"/>
                    <a:pt x="16968" y="2613"/>
                    <a:pt x="16579" y="2466"/>
                  </a:cubicBezTo>
                  <a:cubicBezTo>
                    <a:pt x="16233" y="2333"/>
                    <a:pt x="15835" y="2264"/>
                    <a:pt x="15421" y="2256"/>
                  </a:cubicBezTo>
                  <a:cubicBezTo>
                    <a:pt x="15395" y="2256"/>
                    <a:pt x="15377" y="2256"/>
                    <a:pt x="15351" y="2256"/>
                  </a:cubicBezTo>
                  <a:cubicBezTo>
                    <a:pt x="15196" y="2256"/>
                    <a:pt x="15040" y="2264"/>
                    <a:pt x="14885" y="2271"/>
                  </a:cubicBezTo>
                  <a:close/>
                </a:path>
              </a:pathLst>
            </a:custGeom>
            <a:solidFill>
              <a:srgbClr val="BFBFBF">
                <a:alpha val="7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9075" name="Freeform 57"/>
            <p:cNvSpPr/>
            <p:nvPr/>
          </p:nvSpPr>
          <p:spPr>
            <a:xfrm flipH="1">
              <a:off x="314137" y="264984"/>
              <a:ext cx="4087105" cy="449457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66" h="21572" fill="norm" stroke="1" extrusionOk="0">
                  <a:moveTo>
                    <a:pt x="9694" y="21484"/>
                  </a:moveTo>
                  <a:cubicBezTo>
                    <a:pt x="9277" y="21383"/>
                    <a:pt x="8885" y="21174"/>
                    <a:pt x="8484" y="20840"/>
                  </a:cubicBezTo>
                  <a:cubicBezTo>
                    <a:pt x="8101" y="20530"/>
                    <a:pt x="7760" y="20143"/>
                    <a:pt x="7504" y="19841"/>
                  </a:cubicBezTo>
                  <a:cubicBezTo>
                    <a:pt x="7453" y="19786"/>
                    <a:pt x="7411" y="19724"/>
                    <a:pt x="7359" y="19670"/>
                  </a:cubicBezTo>
                  <a:cubicBezTo>
                    <a:pt x="7223" y="19507"/>
                    <a:pt x="7078" y="19337"/>
                    <a:pt x="6925" y="19166"/>
                  </a:cubicBezTo>
                  <a:cubicBezTo>
                    <a:pt x="6431" y="18616"/>
                    <a:pt x="5971" y="18221"/>
                    <a:pt x="5485" y="17942"/>
                  </a:cubicBezTo>
                  <a:cubicBezTo>
                    <a:pt x="5110" y="17717"/>
                    <a:pt x="4701" y="17562"/>
                    <a:pt x="4318" y="17415"/>
                  </a:cubicBezTo>
                  <a:cubicBezTo>
                    <a:pt x="3764" y="17206"/>
                    <a:pt x="3125" y="16965"/>
                    <a:pt x="2537" y="16655"/>
                  </a:cubicBezTo>
                  <a:cubicBezTo>
                    <a:pt x="1898" y="16322"/>
                    <a:pt x="1403" y="15973"/>
                    <a:pt x="1029" y="15570"/>
                  </a:cubicBezTo>
                  <a:cubicBezTo>
                    <a:pt x="807" y="15330"/>
                    <a:pt x="628" y="15074"/>
                    <a:pt x="483" y="14803"/>
                  </a:cubicBezTo>
                  <a:cubicBezTo>
                    <a:pt x="194" y="14222"/>
                    <a:pt x="91" y="13602"/>
                    <a:pt x="32" y="13067"/>
                  </a:cubicBezTo>
                  <a:cubicBezTo>
                    <a:pt x="-28" y="12455"/>
                    <a:pt x="-2" y="11819"/>
                    <a:pt x="100" y="11230"/>
                  </a:cubicBezTo>
                  <a:cubicBezTo>
                    <a:pt x="176" y="10788"/>
                    <a:pt x="347" y="10347"/>
                    <a:pt x="500" y="9920"/>
                  </a:cubicBezTo>
                  <a:cubicBezTo>
                    <a:pt x="662" y="9486"/>
                    <a:pt x="816" y="9083"/>
                    <a:pt x="875" y="8680"/>
                  </a:cubicBezTo>
                  <a:cubicBezTo>
                    <a:pt x="884" y="8626"/>
                    <a:pt x="901" y="8564"/>
                    <a:pt x="918" y="8487"/>
                  </a:cubicBezTo>
                  <a:cubicBezTo>
                    <a:pt x="986" y="8138"/>
                    <a:pt x="1122" y="7797"/>
                    <a:pt x="1344" y="7433"/>
                  </a:cubicBezTo>
                  <a:cubicBezTo>
                    <a:pt x="1548" y="7076"/>
                    <a:pt x="1812" y="6735"/>
                    <a:pt x="2051" y="6448"/>
                  </a:cubicBezTo>
                  <a:cubicBezTo>
                    <a:pt x="2187" y="6278"/>
                    <a:pt x="2298" y="6053"/>
                    <a:pt x="2392" y="5766"/>
                  </a:cubicBezTo>
                  <a:cubicBezTo>
                    <a:pt x="2469" y="5503"/>
                    <a:pt x="2528" y="5224"/>
                    <a:pt x="2579" y="4960"/>
                  </a:cubicBezTo>
                  <a:cubicBezTo>
                    <a:pt x="2656" y="4611"/>
                    <a:pt x="2724" y="4286"/>
                    <a:pt x="2835" y="4038"/>
                  </a:cubicBezTo>
                  <a:cubicBezTo>
                    <a:pt x="2963" y="3751"/>
                    <a:pt x="3108" y="3441"/>
                    <a:pt x="3295" y="3162"/>
                  </a:cubicBezTo>
                  <a:cubicBezTo>
                    <a:pt x="3500" y="2844"/>
                    <a:pt x="3730" y="2596"/>
                    <a:pt x="3994" y="2410"/>
                  </a:cubicBezTo>
                  <a:cubicBezTo>
                    <a:pt x="4309" y="2186"/>
                    <a:pt x="4658" y="2031"/>
                    <a:pt x="4999" y="1976"/>
                  </a:cubicBezTo>
                  <a:cubicBezTo>
                    <a:pt x="5110" y="1961"/>
                    <a:pt x="5229" y="1953"/>
                    <a:pt x="5340" y="1938"/>
                  </a:cubicBezTo>
                  <a:cubicBezTo>
                    <a:pt x="5434" y="1930"/>
                    <a:pt x="5536" y="1930"/>
                    <a:pt x="5630" y="1914"/>
                  </a:cubicBezTo>
                  <a:cubicBezTo>
                    <a:pt x="5741" y="1899"/>
                    <a:pt x="5851" y="1876"/>
                    <a:pt x="5954" y="1845"/>
                  </a:cubicBezTo>
                  <a:cubicBezTo>
                    <a:pt x="6456" y="1690"/>
                    <a:pt x="6908" y="1341"/>
                    <a:pt x="7342" y="1008"/>
                  </a:cubicBezTo>
                  <a:cubicBezTo>
                    <a:pt x="7496" y="891"/>
                    <a:pt x="7649" y="783"/>
                    <a:pt x="7794" y="674"/>
                  </a:cubicBezTo>
                  <a:cubicBezTo>
                    <a:pt x="8450" y="217"/>
                    <a:pt x="9089" y="0"/>
                    <a:pt x="9771" y="0"/>
                  </a:cubicBezTo>
                  <a:cubicBezTo>
                    <a:pt x="9848" y="0"/>
                    <a:pt x="9924" y="0"/>
                    <a:pt x="9992" y="8"/>
                  </a:cubicBezTo>
                  <a:cubicBezTo>
                    <a:pt x="10367" y="31"/>
                    <a:pt x="10785" y="147"/>
                    <a:pt x="11202" y="349"/>
                  </a:cubicBezTo>
                  <a:cubicBezTo>
                    <a:pt x="11586" y="543"/>
                    <a:pt x="11961" y="791"/>
                    <a:pt x="12242" y="1062"/>
                  </a:cubicBezTo>
                  <a:cubicBezTo>
                    <a:pt x="12301" y="1124"/>
                    <a:pt x="12370" y="1186"/>
                    <a:pt x="12429" y="1256"/>
                  </a:cubicBezTo>
                  <a:cubicBezTo>
                    <a:pt x="12455" y="1279"/>
                    <a:pt x="12480" y="1302"/>
                    <a:pt x="12497" y="1325"/>
                  </a:cubicBezTo>
                  <a:cubicBezTo>
                    <a:pt x="12753" y="1581"/>
                    <a:pt x="12983" y="1821"/>
                    <a:pt x="13350" y="2000"/>
                  </a:cubicBezTo>
                  <a:cubicBezTo>
                    <a:pt x="13639" y="2139"/>
                    <a:pt x="14006" y="2217"/>
                    <a:pt x="14449" y="2224"/>
                  </a:cubicBezTo>
                  <a:cubicBezTo>
                    <a:pt x="14611" y="2232"/>
                    <a:pt x="14764" y="2224"/>
                    <a:pt x="14934" y="2224"/>
                  </a:cubicBezTo>
                  <a:cubicBezTo>
                    <a:pt x="15113" y="2217"/>
                    <a:pt x="15309" y="2209"/>
                    <a:pt x="15497" y="2224"/>
                  </a:cubicBezTo>
                  <a:cubicBezTo>
                    <a:pt x="15906" y="2240"/>
                    <a:pt x="16289" y="2325"/>
                    <a:pt x="16621" y="2465"/>
                  </a:cubicBezTo>
                  <a:cubicBezTo>
                    <a:pt x="17005" y="2627"/>
                    <a:pt x="17303" y="2852"/>
                    <a:pt x="17508" y="3139"/>
                  </a:cubicBezTo>
                  <a:cubicBezTo>
                    <a:pt x="17635" y="3317"/>
                    <a:pt x="17729" y="3534"/>
                    <a:pt x="17806" y="3790"/>
                  </a:cubicBezTo>
                  <a:cubicBezTo>
                    <a:pt x="17865" y="4022"/>
                    <a:pt x="17908" y="4270"/>
                    <a:pt x="17951" y="4511"/>
                  </a:cubicBezTo>
                  <a:cubicBezTo>
                    <a:pt x="18019" y="4914"/>
                    <a:pt x="18087" y="5332"/>
                    <a:pt x="18274" y="5704"/>
                  </a:cubicBezTo>
                  <a:cubicBezTo>
                    <a:pt x="18326" y="5797"/>
                    <a:pt x="18385" y="5898"/>
                    <a:pt x="18462" y="5991"/>
                  </a:cubicBezTo>
                  <a:cubicBezTo>
                    <a:pt x="18624" y="6216"/>
                    <a:pt x="18820" y="6402"/>
                    <a:pt x="19024" y="6603"/>
                  </a:cubicBezTo>
                  <a:cubicBezTo>
                    <a:pt x="19050" y="6634"/>
                    <a:pt x="19084" y="6657"/>
                    <a:pt x="19110" y="6688"/>
                  </a:cubicBezTo>
                  <a:cubicBezTo>
                    <a:pt x="19476" y="7045"/>
                    <a:pt x="19842" y="7433"/>
                    <a:pt x="20200" y="7851"/>
                  </a:cubicBezTo>
                  <a:cubicBezTo>
                    <a:pt x="20388" y="8068"/>
                    <a:pt x="20635" y="8363"/>
                    <a:pt x="20848" y="8680"/>
                  </a:cubicBezTo>
                  <a:cubicBezTo>
                    <a:pt x="21069" y="8998"/>
                    <a:pt x="21231" y="9300"/>
                    <a:pt x="21350" y="9595"/>
                  </a:cubicBezTo>
                  <a:cubicBezTo>
                    <a:pt x="21436" y="9827"/>
                    <a:pt x="21504" y="10075"/>
                    <a:pt x="21538" y="10331"/>
                  </a:cubicBezTo>
                  <a:cubicBezTo>
                    <a:pt x="21572" y="10579"/>
                    <a:pt x="21572" y="10827"/>
                    <a:pt x="21555" y="11083"/>
                  </a:cubicBezTo>
                  <a:cubicBezTo>
                    <a:pt x="21529" y="11323"/>
                    <a:pt x="21487" y="11571"/>
                    <a:pt x="21410" y="11811"/>
                  </a:cubicBezTo>
                  <a:cubicBezTo>
                    <a:pt x="21333" y="12044"/>
                    <a:pt x="21231" y="12276"/>
                    <a:pt x="21112" y="12493"/>
                  </a:cubicBezTo>
                  <a:cubicBezTo>
                    <a:pt x="20831" y="12989"/>
                    <a:pt x="20422" y="13431"/>
                    <a:pt x="20030" y="13865"/>
                  </a:cubicBezTo>
                  <a:cubicBezTo>
                    <a:pt x="19757" y="14160"/>
                    <a:pt x="19476" y="14470"/>
                    <a:pt x="19237" y="14788"/>
                  </a:cubicBezTo>
                  <a:cubicBezTo>
                    <a:pt x="19169" y="14881"/>
                    <a:pt x="19110" y="14974"/>
                    <a:pt x="19058" y="15067"/>
                  </a:cubicBezTo>
                  <a:cubicBezTo>
                    <a:pt x="18956" y="15222"/>
                    <a:pt x="18871" y="15384"/>
                    <a:pt x="18794" y="15532"/>
                  </a:cubicBezTo>
                  <a:cubicBezTo>
                    <a:pt x="18718" y="15671"/>
                    <a:pt x="18641" y="15818"/>
                    <a:pt x="18564" y="15958"/>
                  </a:cubicBezTo>
                  <a:cubicBezTo>
                    <a:pt x="18360" y="16291"/>
                    <a:pt x="18087" y="16632"/>
                    <a:pt x="17721" y="16989"/>
                  </a:cubicBezTo>
                  <a:cubicBezTo>
                    <a:pt x="17380" y="17330"/>
                    <a:pt x="16996" y="17647"/>
                    <a:pt x="16664" y="17919"/>
                  </a:cubicBezTo>
                  <a:cubicBezTo>
                    <a:pt x="15957" y="18500"/>
                    <a:pt x="15190" y="19097"/>
                    <a:pt x="14253" y="19786"/>
                  </a:cubicBezTo>
                  <a:cubicBezTo>
                    <a:pt x="13580" y="20290"/>
                    <a:pt x="12906" y="20771"/>
                    <a:pt x="12165" y="21119"/>
                  </a:cubicBezTo>
                  <a:cubicBezTo>
                    <a:pt x="11748" y="21321"/>
                    <a:pt x="11347" y="21453"/>
                    <a:pt x="10964" y="21522"/>
                  </a:cubicBezTo>
                  <a:cubicBezTo>
                    <a:pt x="10768" y="21553"/>
                    <a:pt x="10572" y="21569"/>
                    <a:pt x="10384" y="21569"/>
                  </a:cubicBezTo>
                  <a:cubicBezTo>
                    <a:pt x="10146" y="21569"/>
                    <a:pt x="9916" y="21546"/>
                    <a:pt x="9694" y="21484"/>
                  </a:cubicBezTo>
                  <a:close/>
                  <a:moveTo>
                    <a:pt x="14934" y="2224"/>
                  </a:moveTo>
                  <a:cubicBezTo>
                    <a:pt x="14764" y="2232"/>
                    <a:pt x="14611" y="2232"/>
                    <a:pt x="14449" y="2232"/>
                  </a:cubicBezTo>
                  <a:cubicBezTo>
                    <a:pt x="14006" y="2217"/>
                    <a:pt x="13639" y="2139"/>
                    <a:pt x="13350" y="2000"/>
                  </a:cubicBezTo>
                  <a:cubicBezTo>
                    <a:pt x="12983" y="1829"/>
                    <a:pt x="12745" y="1581"/>
                    <a:pt x="12497" y="1325"/>
                  </a:cubicBezTo>
                  <a:cubicBezTo>
                    <a:pt x="12472" y="1302"/>
                    <a:pt x="12455" y="1279"/>
                    <a:pt x="12429" y="1256"/>
                  </a:cubicBezTo>
                  <a:cubicBezTo>
                    <a:pt x="12361" y="1186"/>
                    <a:pt x="12301" y="1124"/>
                    <a:pt x="12242" y="1070"/>
                  </a:cubicBezTo>
                  <a:cubicBezTo>
                    <a:pt x="11952" y="798"/>
                    <a:pt x="11586" y="543"/>
                    <a:pt x="11202" y="357"/>
                  </a:cubicBezTo>
                  <a:cubicBezTo>
                    <a:pt x="10785" y="155"/>
                    <a:pt x="10367" y="31"/>
                    <a:pt x="9992" y="8"/>
                  </a:cubicBezTo>
                  <a:cubicBezTo>
                    <a:pt x="9924" y="0"/>
                    <a:pt x="9848" y="0"/>
                    <a:pt x="9771" y="0"/>
                  </a:cubicBezTo>
                  <a:cubicBezTo>
                    <a:pt x="9089" y="0"/>
                    <a:pt x="8450" y="217"/>
                    <a:pt x="7794" y="674"/>
                  </a:cubicBezTo>
                  <a:cubicBezTo>
                    <a:pt x="7649" y="783"/>
                    <a:pt x="7504" y="891"/>
                    <a:pt x="7342" y="1015"/>
                  </a:cubicBezTo>
                  <a:cubicBezTo>
                    <a:pt x="6908" y="1349"/>
                    <a:pt x="6465" y="1690"/>
                    <a:pt x="5962" y="1845"/>
                  </a:cubicBezTo>
                  <a:cubicBezTo>
                    <a:pt x="5851" y="1876"/>
                    <a:pt x="5741" y="1899"/>
                    <a:pt x="5630" y="1914"/>
                  </a:cubicBezTo>
                  <a:cubicBezTo>
                    <a:pt x="5536" y="1930"/>
                    <a:pt x="5434" y="1938"/>
                    <a:pt x="5340" y="1945"/>
                  </a:cubicBezTo>
                  <a:cubicBezTo>
                    <a:pt x="5229" y="1953"/>
                    <a:pt x="5110" y="1961"/>
                    <a:pt x="4999" y="1976"/>
                  </a:cubicBezTo>
                  <a:cubicBezTo>
                    <a:pt x="4658" y="2031"/>
                    <a:pt x="4309" y="2186"/>
                    <a:pt x="3994" y="2410"/>
                  </a:cubicBezTo>
                  <a:cubicBezTo>
                    <a:pt x="3730" y="2604"/>
                    <a:pt x="3500" y="2844"/>
                    <a:pt x="3295" y="3162"/>
                  </a:cubicBezTo>
                  <a:cubicBezTo>
                    <a:pt x="3108" y="3441"/>
                    <a:pt x="2963" y="3751"/>
                    <a:pt x="2835" y="4038"/>
                  </a:cubicBezTo>
                  <a:cubicBezTo>
                    <a:pt x="2724" y="4286"/>
                    <a:pt x="2656" y="4611"/>
                    <a:pt x="2588" y="4960"/>
                  </a:cubicBezTo>
                  <a:cubicBezTo>
                    <a:pt x="2528" y="5224"/>
                    <a:pt x="2469" y="5503"/>
                    <a:pt x="2392" y="5766"/>
                  </a:cubicBezTo>
                  <a:cubicBezTo>
                    <a:pt x="2298" y="6053"/>
                    <a:pt x="2187" y="6278"/>
                    <a:pt x="2051" y="6448"/>
                  </a:cubicBezTo>
                  <a:cubicBezTo>
                    <a:pt x="1821" y="6735"/>
                    <a:pt x="1548" y="7076"/>
                    <a:pt x="1344" y="7433"/>
                  </a:cubicBezTo>
                  <a:cubicBezTo>
                    <a:pt x="1131" y="7797"/>
                    <a:pt x="986" y="8138"/>
                    <a:pt x="918" y="8487"/>
                  </a:cubicBezTo>
                  <a:cubicBezTo>
                    <a:pt x="901" y="8564"/>
                    <a:pt x="892" y="8626"/>
                    <a:pt x="884" y="8680"/>
                  </a:cubicBezTo>
                  <a:cubicBezTo>
                    <a:pt x="816" y="9083"/>
                    <a:pt x="662" y="9486"/>
                    <a:pt x="500" y="9920"/>
                  </a:cubicBezTo>
                  <a:cubicBezTo>
                    <a:pt x="347" y="10347"/>
                    <a:pt x="185" y="10788"/>
                    <a:pt x="100" y="11238"/>
                  </a:cubicBezTo>
                  <a:cubicBezTo>
                    <a:pt x="-2" y="11819"/>
                    <a:pt x="-28" y="12455"/>
                    <a:pt x="40" y="13067"/>
                  </a:cubicBezTo>
                  <a:cubicBezTo>
                    <a:pt x="91" y="13602"/>
                    <a:pt x="194" y="14222"/>
                    <a:pt x="492" y="14803"/>
                  </a:cubicBezTo>
                  <a:cubicBezTo>
                    <a:pt x="628" y="15074"/>
                    <a:pt x="816" y="15330"/>
                    <a:pt x="1029" y="15570"/>
                  </a:cubicBezTo>
                  <a:cubicBezTo>
                    <a:pt x="1403" y="15966"/>
                    <a:pt x="1898" y="16322"/>
                    <a:pt x="2537" y="16655"/>
                  </a:cubicBezTo>
                  <a:cubicBezTo>
                    <a:pt x="3125" y="16958"/>
                    <a:pt x="3764" y="17206"/>
                    <a:pt x="4318" y="17415"/>
                  </a:cubicBezTo>
                  <a:cubicBezTo>
                    <a:pt x="4701" y="17554"/>
                    <a:pt x="5110" y="17717"/>
                    <a:pt x="5485" y="17934"/>
                  </a:cubicBezTo>
                  <a:cubicBezTo>
                    <a:pt x="5979" y="18221"/>
                    <a:pt x="6431" y="18608"/>
                    <a:pt x="6933" y="19166"/>
                  </a:cubicBezTo>
                  <a:cubicBezTo>
                    <a:pt x="7078" y="19329"/>
                    <a:pt x="7223" y="19507"/>
                    <a:pt x="7359" y="19670"/>
                  </a:cubicBezTo>
                  <a:cubicBezTo>
                    <a:pt x="7411" y="19724"/>
                    <a:pt x="7462" y="19786"/>
                    <a:pt x="7504" y="19841"/>
                  </a:cubicBezTo>
                  <a:cubicBezTo>
                    <a:pt x="7760" y="20143"/>
                    <a:pt x="8101" y="20523"/>
                    <a:pt x="8484" y="20840"/>
                  </a:cubicBezTo>
                  <a:cubicBezTo>
                    <a:pt x="8885" y="21166"/>
                    <a:pt x="9285" y="21375"/>
                    <a:pt x="9694" y="21484"/>
                  </a:cubicBezTo>
                  <a:cubicBezTo>
                    <a:pt x="10086" y="21584"/>
                    <a:pt x="10512" y="21600"/>
                    <a:pt x="10964" y="21522"/>
                  </a:cubicBezTo>
                  <a:cubicBezTo>
                    <a:pt x="11347" y="21453"/>
                    <a:pt x="11748" y="21321"/>
                    <a:pt x="12165" y="21119"/>
                  </a:cubicBezTo>
                  <a:cubicBezTo>
                    <a:pt x="12906" y="20763"/>
                    <a:pt x="13580" y="20290"/>
                    <a:pt x="14253" y="19786"/>
                  </a:cubicBezTo>
                  <a:cubicBezTo>
                    <a:pt x="15190" y="19089"/>
                    <a:pt x="15957" y="18500"/>
                    <a:pt x="16664" y="17919"/>
                  </a:cubicBezTo>
                  <a:cubicBezTo>
                    <a:pt x="16996" y="17647"/>
                    <a:pt x="17380" y="17330"/>
                    <a:pt x="17721" y="16989"/>
                  </a:cubicBezTo>
                  <a:cubicBezTo>
                    <a:pt x="18079" y="16624"/>
                    <a:pt x="18360" y="16291"/>
                    <a:pt x="18556" y="15958"/>
                  </a:cubicBezTo>
                  <a:cubicBezTo>
                    <a:pt x="18641" y="15818"/>
                    <a:pt x="18718" y="15671"/>
                    <a:pt x="18786" y="15532"/>
                  </a:cubicBezTo>
                  <a:cubicBezTo>
                    <a:pt x="18871" y="15377"/>
                    <a:pt x="18956" y="15222"/>
                    <a:pt x="19050" y="15059"/>
                  </a:cubicBezTo>
                  <a:cubicBezTo>
                    <a:pt x="19110" y="14974"/>
                    <a:pt x="19169" y="14881"/>
                    <a:pt x="19237" y="14788"/>
                  </a:cubicBezTo>
                  <a:cubicBezTo>
                    <a:pt x="19476" y="14470"/>
                    <a:pt x="19757" y="14160"/>
                    <a:pt x="20030" y="13865"/>
                  </a:cubicBezTo>
                  <a:cubicBezTo>
                    <a:pt x="20422" y="13431"/>
                    <a:pt x="20831" y="12989"/>
                    <a:pt x="21112" y="12486"/>
                  </a:cubicBezTo>
                  <a:cubicBezTo>
                    <a:pt x="21231" y="12276"/>
                    <a:pt x="21333" y="12044"/>
                    <a:pt x="21402" y="11811"/>
                  </a:cubicBezTo>
                  <a:cubicBezTo>
                    <a:pt x="21478" y="11571"/>
                    <a:pt x="21529" y="11323"/>
                    <a:pt x="21546" y="11083"/>
                  </a:cubicBezTo>
                  <a:cubicBezTo>
                    <a:pt x="21572" y="10827"/>
                    <a:pt x="21563" y="10579"/>
                    <a:pt x="21538" y="10331"/>
                  </a:cubicBezTo>
                  <a:cubicBezTo>
                    <a:pt x="21504" y="10083"/>
                    <a:pt x="21436" y="9835"/>
                    <a:pt x="21342" y="9595"/>
                  </a:cubicBezTo>
                  <a:cubicBezTo>
                    <a:pt x="21095" y="8944"/>
                    <a:pt x="20643" y="8370"/>
                    <a:pt x="20200" y="7851"/>
                  </a:cubicBezTo>
                  <a:cubicBezTo>
                    <a:pt x="19842" y="7440"/>
                    <a:pt x="19476" y="7045"/>
                    <a:pt x="19110" y="6688"/>
                  </a:cubicBezTo>
                  <a:cubicBezTo>
                    <a:pt x="19084" y="6657"/>
                    <a:pt x="19050" y="6634"/>
                    <a:pt x="19024" y="6603"/>
                  </a:cubicBezTo>
                  <a:cubicBezTo>
                    <a:pt x="18820" y="6402"/>
                    <a:pt x="18624" y="6216"/>
                    <a:pt x="18453" y="5991"/>
                  </a:cubicBezTo>
                  <a:cubicBezTo>
                    <a:pt x="18385" y="5898"/>
                    <a:pt x="18326" y="5797"/>
                    <a:pt x="18274" y="5704"/>
                  </a:cubicBezTo>
                  <a:cubicBezTo>
                    <a:pt x="18087" y="5332"/>
                    <a:pt x="18010" y="4914"/>
                    <a:pt x="17942" y="4511"/>
                  </a:cubicBezTo>
                  <a:cubicBezTo>
                    <a:pt x="17908" y="4270"/>
                    <a:pt x="17865" y="4022"/>
                    <a:pt x="17797" y="3790"/>
                  </a:cubicBezTo>
                  <a:cubicBezTo>
                    <a:pt x="17729" y="3534"/>
                    <a:pt x="17627" y="3317"/>
                    <a:pt x="17508" y="3139"/>
                  </a:cubicBezTo>
                  <a:cubicBezTo>
                    <a:pt x="17303" y="2852"/>
                    <a:pt x="17005" y="2627"/>
                    <a:pt x="16621" y="2465"/>
                  </a:cubicBezTo>
                  <a:cubicBezTo>
                    <a:pt x="16289" y="2325"/>
                    <a:pt x="15897" y="2240"/>
                    <a:pt x="15497" y="2224"/>
                  </a:cubicBezTo>
                  <a:cubicBezTo>
                    <a:pt x="15420" y="2217"/>
                    <a:pt x="15352" y="2217"/>
                    <a:pt x="15275" y="2217"/>
                  </a:cubicBezTo>
                  <a:cubicBezTo>
                    <a:pt x="15164" y="2217"/>
                    <a:pt x="15045" y="2224"/>
                    <a:pt x="14934" y="2224"/>
                  </a:cubicBezTo>
                  <a:close/>
                </a:path>
              </a:pathLst>
            </a:custGeom>
            <a:solidFill>
              <a:srgbClr val="BFBFBF">
                <a:alpha val="7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9076" name="Freeform 58"/>
            <p:cNvSpPr/>
            <p:nvPr/>
          </p:nvSpPr>
          <p:spPr>
            <a:xfrm flipH="1">
              <a:off x="285669" y="242595"/>
              <a:ext cx="4146652" cy="45291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25" h="21463" fill="norm" stroke="1" extrusionOk="0">
                  <a:moveTo>
                    <a:pt x="9552" y="21364"/>
                  </a:moveTo>
                  <a:cubicBezTo>
                    <a:pt x="9151" y="21257"/>
                    <a:pt x="8759" y="21043"/>
                    <a:pt x="8367" y="20714"/>
                  </a:cubicBezTo>
                  <a:cubicBezTo>
                    <a:pt x="7992" y="20408"/>
                    <a:pt x="7666" y="20040"/>
                    <a:pt x="7399" y="19727"/>
                  </a:cubicBezTo>
                  <a:cubicBezTo>
                    <a:pt x="7358" y="19673"/>
                    <a:pt x="7316" y="19627"/>
                    <a:pt x="7274" y="19574"/>
                  </a:cubicBezTo>
                  <a:cubicBezTo>
                    <a:pt x="7132" y="19405"/>
                    <a:pt x="6982" y="19229"/>
                    <a:pt x="6832" y="19061"/>
                  </a:cubicBezTo>
                  <a:cubicBezTo>
                    <a:pt x="6348" y="18518"/>
                    <a:pt x="5898" y="18135"/>
                    <a:pt x="5414" y="17852"/>
                  </a:cubicBezTo>
                  <a:cubicBezTo>
                    <a:pt x="5072" y="17653"/>
                    <a:pt x="4704" y="17492"/>
                    <a:pt x="4262" y="17324"/>
                  </a:cubicBezTo>
                  <a:cubicBezTo>
                    <a:pt x="3211" y="16926"/>
                    <a:pt x="1893" y="16421"/>
                    <a:pt x="1059" y="15541"/>
                  </a:cubicBezTo>
                  <a:cubicBezTo>
                    <a:pt x="842" y="15312"/>
                    <a:pt x="658" y="15059"/>
                    <a:pt x="516" y="14791"/>
                  </a:cubicBezTo>
                  <a:cubicBezTo>
                    <a:pt x="208" y="14218"/>
                    <a:pt x="99" y="13590"/>
                    <a:pt x="41" y="13100"/>
                  </a:cubicBezTo>
                  <a:cubicBezTo>
                    <a:pt x="-26" y="12511"/>
                    <a:pt x="-9" y="11884"/>
                    <a:pt x="82" y="11302"/>
                  </a:cubicBezTo>
                  <a:cubicBezTo>
                    <a:pt x="158" y="10843"/>
                    <a:pt x="316" y="10392"/>
                    <a:pt x="475" y="9948"/>
                  </a:cubicBezTo>
                  <a:cubicBezTo>
                    <a:pt x="633" y="9497"/>
                    <a:pt x="792" y="9061"/>
                    <a:pt x="850" y="8632"/>
                  </a:cubicBezTo>
                  <a:cubicBezTo>
                    <a:pt x="858" y="8571"/>
                    <a:pt x="867" y="8502"/>
                    <a:pt x="875" y="8425"/>
                  </a:cubicBezTo>
                  <a:cubicBezTo>
                    <a:pt x="1025" y="7576"/>
                    <a:pt x="1501" y="6880"/>
                    <a:pt x="2001" y="6252"/>
                  </a:cubicBezTo>
                  <a:cubicBezTo>
                    <a:pt x="2285" y="5893"/>
                    <a:pt x="2427" y="5365"/>
                    <a:pt x="2560" y="4852"/>
                  </a:cubicBezTo>
                  <a:cubicBezTo>
                    <a:pt x="2652" y="4508"/>
                    <a:pt x="2736" y="4179"/>
                    <a:pt x="2861" y="3926"/>
                  </a:cubicBezTo>
                  <a:cubicBezTo>
                    <a:pt x="3153" y="3360"/>
                    <a:pt x="3486" y="2771"/>
                    <a:pt x="4062" y="2366"/>
                  </a:cubicBezTo>
                  <a:cubicBezTo>
                    <a:pt x="4371" y="2144"/>
                    <a:pt x="4721" y="1991"/>
                    <a:pt x="5055" y="1929"/>
                  </a:cubicBezTo>
                  <a:cubicBezTo>
                    <a:pt x="5163" y="1906"/>
                    <a:pt x="5280" y="1891"/>
                    <a:pt x="5380" y="1883"/>
                  </a:cubicBezTo>
                  <a:cubicBezTo>
                    <a:pt x="5480" y="1868"/>
                    <a:pt x="5580" y="1861"/>
                    <a:pt x="5672" y="1838"/>
                  </a:cubicBezTo>
                  <a:cubicBezTo>
                    <a:pt x="5781" y="1822"/>
                    <a:pt x="5889" y="1792"/>
                    <a:pt x="5998" y="1761"/>
                  </a:cubicBezTo>
                  <a:cubicBezTo>
                    <a:pt x="6448" y="1600"/>
                    <a:pt x="6865" y="1287"/>
                    <a:pt x="7266" y="988"/>
                  </a:cubicBezTo>
                  <a:cubicBezTo>
                    <a:pt x="7441" y="851"/>
                    <a:pt x="7625" y="713"/>
                    <a:pt x="7808" y="590"/>
                  </a:cubicBezTo>
                  <a:cubicBezTo>
                    <a:pt x="8517" y="131"/>
                    <a:pt x="9243" y="-60"/>
                    <a:pt x="10027" y="17"/>
                  </a:cubicBezTo>
                  <a:cubicBezTo>
                    <a:pt x="10736" y="93"/>
                    <a:pt x="11604" y="506"/>
                    <a:pt x="12238" y="1072"/>
                  </a:cubicBezTo>
                  <a:cubicBezTo>
                    <a:pt x="12305" y="1126"/>
                    <a:pt x="12372" y="1187"/>
                    <a:pt x="12438" y="1248"/>
                  </a:cubicBezTo>
                  <a:cubicBezTo>
                    <a:pt x="12480" y="1287"/>
                    <a:pt x="12480" y="1287"/>
                    <a:pt x="12480" y="1287"/>
                  </a:cubicBezTo>
                  <a:cubicBezTo>
                    <a:pt x="12747" y="1531"/>
                    <a:pt x="12997" y="1769"/>
                    <a:pt x="13381" y="1937"/>
                  </a:cubicBezTo>
                  <a:cubicBezTo>
                    <a:pt x="13657" y="2067"/>
                    <a:pt x="14015" y="2136"/>
                    <a:pt x="14449" y="2159"/>
                  </a:cubicBezTo>
                  <a:cubicBezTo>
                    <a:pt x="14608" y="2167"/>
                    <a:pt x="14758" y="2167"/>
                    <a:pt x="14908" y="2159"/>
                  </a:cubicBezTo>
                  <a:cubicBezTo>
                    <a:pt x="14925" y="2159"/>
                    <a:pt x="14925" y="2159"/>
                    <a:pt x="14925" y="2159"/>
                  </a:cubicBezTo>
                  <a:cubicBezTo>
                    <a:pt x="15108" y="2159"/>
                    <a:pt x="15292" y="2159"/>
                    <a:pt x="15467" y="2174"/>
                  </a:cubicBezTo>
                  <a:cubicBezTo>
                    <a:pt x="16351" y="2243"/>
                    <a:pt x="17060" y="2595"/>
                    <a:pt x="17419" y="3146"/>
                  </a:cubicBezTo>
                  <a:cubicBezTo>
                    <a:pt x="17669" y="3529"/>
                    <a:pt x="17736" y="3995"/>
                    <a:pt x="17803" y="4454"/>
                  </a:cubicBezTo>
                  <a:cubicBezTo>
                    <a:pt x="17870" y="4875"/>
                    <a:pt x="17928" y="5304"/>
                    <a:pt x="18137" y="5679"/>
                  </a:cubicBezTo>
                  <a:cubicBezTo>
                    <a:pt x="18187" y="5770"/>
                    <a:pt x="18245" y="5862"/>
                    <a:pt x="18320" y="5954"/>
                  </a:cubicBezTo>
                  <a:cubicBezTo>
                    <a:pt x="18487" y="6161"/>
                    <a:pt x="18679" y="6329"/>
                    <a:pt x="18879" y="6505"/>
                  </a:cubicBezTo>
                  <a:cubicBezTo>
                    <a:pt x="18921" y="6543"/>
                    <a:pt x="18954" y="6574"/>
                    <a:pt x="18996" y="6604"/>
                  </a:cubicBezTo>
                  <a:cubicBezTo>
                    <a:pt x="19371" y="6941"/>
                    <a:pt x="19739" y="7316"/>
                    <a:pt x="20089" y="7722"/>
                  </a:cubicBezTo>
                  <a:cubicBezTo>
                    <a:pt x="20481" y="8173"/>
                    <a:pt x="20965" y="8770"/>
                    <a:pt x="21215" y="9443"/>
                  </a:cubicBezTo>
                  <a:cubicBezTo>
                    <a:pt x="21574" y="10384"/>
                    <a:pt x="21466" y="11471"/>
                    <a:pt x="20940" y="12358"/>
                  </a:cubicBezTo>
                  <a:cubicBezTo>
                    <a:pt x="20665" y="12825"/>
                    <a:pt x="20272" y="13246"/>
                    <a:pt x="19897" y="13651"/>
                  </a:cubicBezTo>
                  <a:cubicBezTo>
                    <a:pt x="19597" y="13965"/>
                    <a:pt x="19288" y="14294"/>
                    <a:pt x="19046" y="14638"/>
                  </a:cubicBezTo>
                  <a:cubicBezTo>
                    <a:pt x="18979" y="14738"/>
                    <a:pt x="18921" y="14830"/>
                    <a:pt x="18863" y="14922"/>
                  </a:cubicBezTo>
                  <a:cubicBezTo>
                    <a:pt x="18771" y="15082"/>
                    <a:pt x="18687" y="15251"/>
                    <a:pt x="18612" y="15419"/>
                  </a:cubicBezTo>
                  <a:cubicBezTo>
                    <a:pt x="18545" y="15557"/>
                    <a:pt x="18479" y="15694"/>
                    <a:pt x="18404" y="15832"/>
                  </a:cubicBezTo>
                  <a:cubicBezTo>
                    <a:pt x="17987" y="16590"/>
                    <a:pt x="17269" y="17240"/>
                    <a:pt x="16560" y="17837"/>
                  </a:cubicBezTo>
                  <a:cubicBezTo>
                    <a:pt x="15876" y="18411"/>
                    <a:pt x="15133" y="18984"/>
                    <a:pt x="14140" y="19711"/>
                  </a:cubicBezTo>
                  <a:cubicBezTo>
                    <a:pt x="13465" y="20216"/>
                    <a:pt x="12789" y="20691"/>
                    <a:pt x="12038" y="21035"/>
                  </a:cubicBezTo>
                  <a:cubicBezTo>
                    <a:pt x="11421" y="21318"/>
                    <a:pt x="10845" y="21463"/>
                    <a:pt x="10303" y="21463"/>
                  </a:cubicBezTo>
                  <a:cubicBezTo>
                    <a:pt x="10044" y="21463"/>
                    <a:pt x="9794" y="21433"/>
                    <a:pt x="9552" y="21364"/>
                  </a:cubicBezTo>
                  <a:close/>
                  <a:moveTo>
                    <a:pt x="14925" y="2190"/>
                  </a:moveTo>
                  <a:cubicBezTo>
                    <a:pt x="14908" y="2190"/>
                    <a:pt x="14908" y="2190"/>
                    <a:pt x="14908" y="2190"/>
                  </a:cubicBezTo>
                  <a:cubicBezTo>
                    <a:pt x="14758" y="2190"/>
                    <a:pt x="14599" y="2190"/>
                    <a:pt x="14449" y="2182"/>
                  </a:cubicBezTo>
                  <a:cubicBezTo>
                    <a:pt x="14015" y="2159"/>
                    <a:pt x="13648" y="2090"/>
                    <a:pt x="13364" y="1960"/>
                  </a:cubicBezTo>
                  <a:cubicBezTo>
                    <a:pt x="12981" y="1792"/>
                    <a:pt x="12730" y="1554"/>
                    <a:pt x="12455" y="1302"/>
                  </a:cubicBezTo>
                  <a:cubicBezTo>
                    <a:pt x="12422" y="1264"/>
                    <a:pt x="12422" y="1264"/>
                    <a:pt x="12422" y="1264"/>
                  </a:cubicBezTo>
                  <a:cubicBezTo>
                    <a:pt x="12355" y="1202"/>
                    <a:pt x="12288" y="1141"/>
                    <a:pt x="12222" y="1088"/>
                  </a:cubicBezTo>
                  <a:cubicBezTo>
                    <a:pt x="11587" y="522"/>
                    <a:pt x="10728" y="116"/>
                    <a:pt x="10027" y="47"/>
                  </a:cubicBezTo>
                  <a:cubicBezTo>
                    <a:pt x="9243" y="-37"/>
                    <a:pt x="8526" y="154"/>
                    <a:pt x="7825" y="613"/>
                  </a:cubicBezTo>
                  <a:cubicBezTo>
                    <a:pt x="7641" y="736"/>
                    <a:pt x="7458" y="873"/>
                    <a:pt x="7282" y="1004"/>
                  </a:cubicBezTo>
                  <a:cubicBezTo>
                    <a:pt x="6882" y="1310"/>
                    <a:pt x="6465" y="1623"/>
                    <a:pt x="6006" y="1776"/>
                  </a:cubicBezTo>
                  <a:cubicBezTo>
                    <a:pt x="5898" y="1815"/>
                    <a:pt x="5789" y="1845"/>
                    <a:pt x="5681" y="1861"/>
                  </a:cubicBezTo>
                  <a:cubicBezTo>
                    <a:pt x="5580" y="1883"/>
                    <a:pt x="5480" y="1891"/>
                    <a:pt x="5389" y="1906"/>
                  </a:cubicBezTo>
                  <a:cubicBezTo>
                    <a:pt x="5280" y="1914"/>
                    <a:pt x="5172" y="1929"/>
                    <a:pt x="5055" y="1952"/>
                  </a:cubicBezTo>
                  <a:cubicBezTo>
                    <a:pt x="4730" y="2014"/>
                    <a:pt x="4379" y="2167"/>
                    <a:pt x="4079" y="2381"/>
                  </a:cubicBezTo>
                  <a:cubicBezTo>
                    <a:pt x="3503" y="2786"/>
                    <a:pt x="3178" y="3368"/>
                    <a:pt x="2886" y="3934"/>
                  </a:cubicBezTo>
                  <a:cubicBezTo>
                    <a:pt x="2761" y="4187"/>
                    <a:pt x="2677" y="4516"/>
                    <a:pt x="2585" y="4860"/>
                  </a:cubicBezTo>
                  <a:cubicBezTo>
                    <a:pt x="2452" y="5373"/>
                    <a:pt x="2310" y="5900"/>
                    <a:pt x="2018" y="6268"/>
                  </a:cubicBezTo>
                  <a:cubicBezTo>
                    <a:pt x="1526" y="6895"/>
                    <a:pt x="1050" y="7591"/>
                    <a:pt x="900" y="8433"/>
                  </a:cubicBezTo>
                  <a:cubicBezTo>
                    <a:pt x="892" y="8510"/>
                    <a:pt x="883" y="8571"/>
                    <a:pt x="875" y="8632"/>
                  </a:cubicBezTo>
                  <a:cubicBezTo>
                    <a:pt x="817" y="9068"/>
                    <a:pt x="658" y="9497"/>
                    <a:pt x="500" y="9956"/>
                  </a:cubicBezTo>
                  <a:cubicBezTo>
                    <a:pt x="341" y="10400"/>
                    <a:pt x="183" y="10851"/>
                    <a:pt x="107" y="11310"/>
                  </a:cubicBezTo>
                  <a:cubicBezTo>
                    <a:pt x="16" y="11892"/>
                    <a:pt x="-1" y="12511"/>
                    <a:pt x="74" y="13100"/>
                  </a:cubicBezTo>
                  <a:cubicBezTo>
                    <a:pt x="133" y="13583"/>
                    <a:pt x="233" y="14210"/>
                    <a:pt x="541" y="14784"/>
                  </a:cubicBezTo>
                  <a:cubicBezTo>
                    <a:pt x="675" y="15052"/>
                    <a:pt x="858" y="15296"/>
                    <a:pt x="1075" y="15526"/>
                  </a:cubicBezTo>
                  <a:cubicBezTo>
                    <a:pt x="1910" y="16398"/>
                    <a:pt x="3219" y="16903"/>
                    <a:pt x="4271" y="17309"/>
                  </a:cubicBezTo>
                  <a:cubicBezTo>
                    <a:pt x="4713" y="17477"/>
                    <a:pt x="5080" y="17630"/>
                    <a:pt x="5422" y="17829"/>
                  </a:cubicBezTo>
                  <a:cubicBezTo>
                    <a:pt x="5914" y="18120"/>
                    <a:pt x="6365" y="18502"/>
                    <a:pt x="6849" y="19046"/>
                  </a:cubicBezTo>
                  <a:cubicBezTo>
                    <a:pt x="6999" y="19214"/>
                    <a:pt x="7149" y="19390"/>
                    <a:pt x="7291" y="19558"/>
                  </a:cubicBezTo>
                  <a:cubicBezTo>
                    <a:pt x="7333" y="19612"/>
                    <a:pt x="7374" y="19658"/>
                    <a:pt x="7424" y="19711"/>
                  </a:cubicBezTo>
                  <a:cubicBezTo>
                    <a:pt x="8017" y="20415"/>
                    <a:pt x="8692" y="21104"/>
                    <a:pt x="9560" y="21341"/>
                  </a:cubicBezTo>
                  <a:cubicBezTo>
                    <a:pt x="10294" y="21540"/>
                    <a:pt x="11120" y="21433"/>
                    <a:pt x="12021" y="21012"/>
                  </a:cubicBezTo>
                  <a:cubicBezTo>
                    <a:pt x="12772" y="20668"/>
                    <a:pt x="13448" y="20193"/>
                    <a:pt x="14124" y="19696"/>
                  </a:cubicBezTo>
                  <a:cubicBezTo>
                    <a:pt x="15117" y="18969"/>
                    <a:pt x="15859" y="18388"/>
                    <a:pt x="16535" y="17821"/>
                  </a:cubicBezTo>
                  <a:cubicBezTo>
                    <a:pt x="17252" y="17225"/>
                    <a:pt x="17970" y="16574"/>
                    <a:pt x="18379" y="15824"/>
                  </a:cubicBezTo>
                  <a:cubicBezTo>
                    <a:pt x="18454" y="15687"/>
                    <a:pt x="18520" y="15541"/>
                    <a:pt x="18587" y="15411"/>
                  </a:cubicBezTo>
                  <a:cubicBezTo>
                    <a:pt x="18662" y="15243"/>
                    <a:pt x="18746" y="15075"/>
                    <a:pt x="18846" y="14906"/>
                  </a:cubicBezTo>
                  <a:cubicBezTo>
                    <a:pt x="18896" y="14814"/>
                    <a:pt x="18954" y="14723"/>
                    <a:pt x="19021" y="14631"/>
                  </a:cubicBezTo>
                  <a:cubicBezTo>
                    <a:pt x="19271" y="14279"/>
                    <a:pt x="19580" y="13950"/>
                    <a:pt x="19872" y="13636"/>
                  </a:cubicBezTo>
                  <a:cubicBezTo>
                    <a:pt x="20256" y="13231"/>
                    <a:pt x="20640" y="12810"/>
                    <a:pt x="20923" y="12343"/>
                  </a:cubicBezTo>
                  <a:cubicBezTo>
                    <a:pt x="21441" y="11463"/>
                    <a:pt x="21541" y="10384"/>
                    <a:pt x="21190" y="9451"/>
                  </a:cubicBezTo>
                  <a:cubicBezTo>
                    <a:pt x="20940" y="8777"/>
                    <a:pt x="20464" y="8188"/>
                    <a:pt x="20072" y="7737"/>
                  </a:cubicBezTo>
                  <a:cubicBezTo>
                    <a:pt x="19722" y="7331"/>
                    <a:pt x="19346" y="6956"/>
                    <a:pt x="18979" y="6627"/>
                  </a:cubicBezTo>
                  <a:cubicBezTo>
                    <a:pt x="18938" y="6589"/>
                    <a:pt x="18904" y="6558"/>
                    <a:pt x="18863" y="6528"/>
                  </a:cubicBezTo>
                  <a:cubicBezTo>
                    <a:pt x="18662" y="6344"/>
                    <a:pt x="18470" y="6176"/>
                    <a:pt x="18304" y="5969"/>
                  </a:cubicBezTo>
                  <a:cubicBezTo>
                    <a:pt x="18228" y="5878"/>
                    <a:pt x="18162" y="5786"/>
                    <a:pt x="18112" y="5686"/>
                  </a:cubicBezTo>
                  <a:cubicBezTo>
                    <a:pt x="17903" y="5311"/>
                    <a:pt x="17845" y="4875"/>
                    <a:pt x="17778" y="4454"/>
                  </a:cubicBezTo>
                  <a:cubicBezTo>
                    <a:pt x="17711" y="4003"/>
                    <a:pt x="17644" y="3536"/>
                    <a:pt x="17394" y="3154"/>
                  </a:cubicBezTo>
                  <a:cubicBezTo>
                    <a:pt x="17044" y="2618"/>
                    <a:pt x="16335" y="2266"/>
                    <a:pt x="15467" y="2197"/>
                  </a:cubicBezTo>
                  <a:cubicBezTo>
                    <a:pt x="15325" y="2190"/>
                    <a:pt x="15175" y="2190"/>
                    <a:pt x="15025" y="2190"/>
                  </a:cubicBezTo>
                  <a:cubicBezTo>
                    <a:pt x="14991" y="2190"/>
                    <a:pt x="14958" y="2190"/>
                    <a:pt x="14925" y="2190"/>
                  </a:cubicBezTo>
                  <a:close/>
                </a:path>
              </a:pathLst>
            </a:custGeom>
            <a:solidFill>
              <a:srgbClr val="BFBFBF">
                <a:alpha val="7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9077" name="Freeform 59"/>
            <p:cNvSpPr/>
            <p:nvPr/>
          </p:nvSpPr>
          <p:spPr>
            <a:xfrm flipH="1">
              <a:off x="261022" y="224409"/>
              <a:ext cx="4197932" cy="455448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74" h="21498" fill="norm" stroke="1" extrusionOk="0">
                  <a:moveTo>
                    <a:pt x="9548" y="21389"/>
                  </a:moveTo>
                  <a:cubicBezTo>
                    <a:pt x="9149" y="21274"/>
                    <a:pt x="8768" y="21061"/>
                    <a:pt x="8369" y="20733"/>
                  </a:cubicBezTo>
                  <a:cubicBezTo>
                    <a:pt x="8004" y="20428"/>
                    <a:pt x="7681" y="20063"/>
                    <a:pt x="7415" y="19750"/>
                  </a:cubicBezTo>
                  <a:cubicBezTo>
                    <a:pt x="7374" y="19704"/>
                    <a:pt x="7332" y="19659"/>
                    <a:pt x="7299" y="19613"/>
                  </a:cubicBezTo>
                  <a:cubicBezTo>
                    <a:pt x="7150" y="19438"/>
                    <a:pt x="6992" y="19262"/>
                    <a:pt x="6843" y="19087"/>
                  </a:cubicBezTo>
                  <a:cubicBezTo>
                    <a:pt x="6610" y="18836"/>
                    <a:pt x="6394" y="18622"/>
                    <a:pt x="6170" y="18432"/>
                  </a:cubicBezTo>
                  <a:cubicBezTo>
                    <a:pt x="5921" y="18218"/>
                    <a:pt x="5673" y="18035"/>
                    <a:pt x="5415" y="17883"/>
                  </a:cubicBezTo>
                  <a:cubicBezTo>
                    <a:pt x="5042" y="17662"/>
                    <a:pt x="4644" y="17494"/>
                    <a:pt x="4270" y="17349"/>
                  </a:cubicBezTo>
                  <a:cubicBezTo>
                    <a:pt x="4204" y="17326"/>
                    <a:pt x="4204" y="17326"/>
                    <a:pt x="4204" y="17326"/>
                  </a:cubicBezTo>
                  <a:cubicBezTo>
                    <a:pt x="3648" y="17113"/>
                    <a:pt x="3067" y="16884"/>
                    <a:pt x="2528" y="16618"/>
                  </a:cubicBezTo>
                  <a:cubicBezTo>
                    <a:pt x="1922" y="16305"/>
                    <a:pt x="1449" y="15977"/>
                    <a:pt x="1092" y="15612"/>
                  </a:cubicBezTo>
                  <a:cubicBezTo>
                    <a:pt x="876" y="15391"/>
                    <a:pt x="694" y="15147"/>
                    <a:pt x="553" y="14887"/>
                  </a:cubicBezTo>
                  <a:cubicBezTo>
                    <a:pt x="420" y="14644"/>
                    <a:pt x="312" y="14377"/>
                    <a:pt x="229" y="14080"/>
                  </a:cubicBezTo>
                  <a:cubicBezTo>
                    <a:pt x="154" y="13828"/>
                    <a:pt x="96" y="13546"/>
                    <a:pt x="55" y="13226"/>
                  </a:cubicBezTo>
                  <a:cubicBezTo>
                    <a:pt x="-20" y="12647"/>
                    <a:pt x="-20" y="12037"/>
                    <a:pt x="63" y="11450"/>
                  </a:cubicBezTo>
                  <a:cubicBezTo>
                    <a:pt x="138" y="10978"/>
                    <a:pt x="295" y="10505"/>
                    <a:pt x="453" y="10048"/>
                  </a:cubicBezTo>
                  <a:cubicBezTo>
                    <a:pt x="619" y="9560"/>
                    <a:pt x="785" y="9095"/>
                    <a:pt x="835" y="8638"/>
                  </a:cubicBezTo>
                  <a:cubicBezTo>
                    <a:pt x="835" y="8577"/>
                    <a:pt x="843" y="8508"/>
                    <a:pt x="860" y="8424"/>
                  </a:cubicBezTo>
                  <a:cubicBezTo>
                    <a:pt x="918" y="8020"/>
                    <a:pt x="1042" y="7624"/>
                    <a:pt x="1250" y="7220"/>
                  </a:cubicBezTo>
                  <a:cubicBezTo>
                    <a:pt x="1424" y="6877"/>
                    <a:pt x="1665" y="6511"/>
                    <a:pt x="1980" y="6115"/>
                  </a:cubicBezTo>
                  <a:cubicBezTo>
                    <a:pt x="2262" y="5757"/>
                    <a:pt x="2420" y="5261"/>
                    <a:pt x="2569" y="4781"/>
                  </a:cubicBezTo>
                  <a:cubicBezTo>
                    <a:pt x="2685" y="4430"/>
                    <a:pt x="2785" y="4095"/>
                    <a:pt x="2934" y="3836"/>
                  </a:cubicBezTo>
                  <a:cubicBezTo>
                    <a:pt x="3083" y="3592"/>
                    <a:pt x="3249" y="3302"/>
                    <a:pt x="3457" y="3028"/>
                  </a:cubicBezTo>
                  <a:cubicBezTo>
                    <a:pt x="3681" y="2738"/>
                    <a:pt x="3913" y="2517"/>
                    <a:pt x="4179" y="2334"/>
                  </a:cubicBezTo>
                  <a:cubicBezTo>
                    <a:pt x="4486" y="2129"/>
                    <a:pt x="4834" y="1969"/>
                    <a:pt x="5166" y="1900"/>
                  </a:cubicBezTo>
                  <a:cubicBezTo>
                    <a:pt x="5274" y="1870"/>
                    <a:pt x="5382" y="1854"/>
                    <a:pt x="5490" y="1839"/>
                  </a:cubicBezTo>
                  <a:cubicBezTo>
                    <a:pt x="5590" y="1824"/>
                    <a:pt x="5689" y="1809"/>
                    <a:pt x="5789" y="1786"/>
                  </a:cubicBezTo>
                  <a:cubicBezTo>
                    <a:pt x="5905" y="1755"/>
                    <a:pt x="6013" y="1725"/>
                    <a:pt x="6112" y="1687"/>
                  </a:cubicBezTo>
                  <a:cubicBezTo>
                    <a:pt x="6536" y="1527"/>
                    <a:pt x="6926" y="1237"/>
                    <a:pt x="7299" y="955"/>
                  </a:cubicBezTo>
                  <a:cubicBezTo>
                    <a:pt x="7506" y="802"/>
                    <a:pt x="7722" y="642"/>
                    <a:pt x="7930" y="513"/>
                  </a:cubicBezTo>
                  <a:cubicBezTo>
                    <a:pt x="8635" y="78"/>
                    <a:pt x="9373" y="-74"/>
                    <a:pt x="10187" y="33"/>
                  </a:cubicBezTo>
                  <a:cubicBezTo>
                    <a:pt x="10378" y="56"/>
                    <a:pt x="10577" y="109"/>
                    <a:pt x="10776" y="170"/>
                  </a:cubicBezTo>
                  <a:cubicBezTo>
                    <a:pt x="10967" y="238"/>
                    <a:pt x="11166" y="315"/>
                    <a:pt x="11357" y="414"/>
                  </a:cubicBezTo>
                  <a:cubicBezTo>
                    <a:pt x="11722" y="597"/>
                    <a:pt x="12079" y="825"/>
                    <a:pt x="12394" y="1077"/>
                  </a:cubicBezTo>
                  <a:cubicBezTo>
                    <a:pt x="12460" y="1130"/>
                    <a:pt x="12527" y="1184"/>
                    <a:pt x="12601" y="1245"/>
                  </a:cubicBezTo>
                  <a:cubicBezTo>
                    <a:pt x="12892" y="1496"/>
                    <a:pt x="13174" y="1732"/>
                    <a:pt x="13572" y="1892"/>
                  </a:cubicBezTo>
                  <a:cubicBezTo>
                    <a:pt x="13863" y="2014"/>
                    <a:pt x="14211" y="2083"/>
                    <a:pt x="14643" y="2106"/>
                  </a:cubicBezTo>
                  <a:cubicBezTo>
                    <a:pt x="14784" y="2113"/>
                    <a:pt x="14925" y="2113"/>
                    <a:pt x="15058" y="2121"/>
                  </a:cubicBezTo>
                  <a:cubicBezTo>
                    <a:pt x="15083" y="2121"/>
                    <a:pt x="15099" y="2121"/>
                    <a:pt x="15116" y="2121"/>
                  </a:cubicBezTo>
                  <a:cubicBezTo>
                    <a:pt x="15323" y="2121"/>
                    <a:pt x="15489" y="2129"/>
                    <a:pt x="15663" y="2152"/>
                  </a:cubicBezTo>
                  <a:cubicBezTo>
                    <a:pt x="16062" y="2190"/>
                    <a:pt x="16435" y="2296"/>
                    <a:pt x="16750" y="2456"/>
                  </a:cubicBezTo>
                  <a:cubicBezTo>
                    <a:pt x="17107" y="2632"/>
                    <a:pt x="17381" y="2868"/>
                    <a:pt x="17555" y="3165"/>
                  </a:cubicBezTo>
                  <a:cubicBezTo>
                    <a:pt x="17779" y="3539"/>
                    <a:pt x="17838" y="3988"/>
                    <a:pt x="17896" y="4423"/>
                  </a:cubicBezTo>
                  <a:cubicBezTo>
                    <a:pt x="17954" y="4857"/>
                    <a:pt x="18012" y="5307"/>
                    <a:pt x="18236" y="5688"/>
                  </a:cubicBezTo>
                  <a:cubicBezTo>
                    <a:pt x="18286" y="5779"/>
                    <a:pt x="18352" y="5871"/>
                    <a:pt x="18435" y="5955"/>
                  </a:cubicBezTo>
                  <a:cubicBezTo>
                    <a:pt x="18601" y="6153"/>
                    <a:pt x="18792" y="6305"/>
                    <a:pt x="18999" y="6473"/>
                  </a:cubicBezTo>
                  <a:cubicBezTo>
                    <a:pt x="19041" y="6504"/>
                    <a:pt x="19091" y="6542"/>
                    <a:pt x="19132" y="6580"/>
                  </a:cubicBezTo>
                  <a:cubicBezTo>
                    <a:pt x="19522" y="6900"/>
                    <a:pt x="19895" y="7258"/>
                    <a:pt x="20261" y="7662"/>
                  </a:cubicBezTo>
                  <a:cubicBezTo>
                    <a:pt x="20518" y="7952"/>
                    <a:pt x="20734" y="8218"/>
                    <a:pt x="20900" y="8470"/>
                  </a:cubicBezTo>
                  <a:cubicBezTo>
                    <a:pt x="21115" y="8775"/>
                    <a:pt x="21265" y="9072"/>
                    <a:pt x="21373" y="9369"/>
                  </a:cubicBezTo>
                  <a:cubicBezTo>
                    <a:pt x="21464" y="9606"/>
                    <a:pt x="21522" y="9857"/>
                    <a:pt x="21555" y="10116"/>
                  </a:cubicBezTo>
                  <a:cubicBezTo>
                    <a:pt x="21580" y="10368"/>
                    <a:pt x="21580" y="10627"/>
                    <a:pt x="21555" y="10878"/>
                  </a:cubicBezTo>
                  <a:cubicBezTo>
                    <a:pt x="21497" y="11381"/>
                    <a:pt x="21323" y="11869"/>
                    <a:pt x="21057" y="12296"/>
                  </a:cubicBezTo>
                  <a:cubicBezTo>
                    <a:pt x="20775" y="12746"/>
                    <a:pt x="20393" y="13142"/>
                    <a:pt x="20028" y="13531"/>
                  </a:cubicBezTo>
                  <a:cubicBezTo>
                    <a:pt x="19696" y="13866"/>
                    <a:pt x="19364" y="14217"/>
                    <a:pt x="19107" y="14590"/>
                  </a:cubicBezTo>
                  <a:cubicBezTo>
                    <a:pt x="19041" y="14689"/>
                    <a:pt x="18983" y="14788"/>
                    <a:pt x="18925" y="14880"/>
                  </a:cubicBezTo>
                  <a:cubicBezTo>
                    <a:pt x="18833" y="15055"/>
                    <a:pt x="18759" y="15230"/>
                    <a:pt x="18684" y="15406"/>
                  </a:cubicBezTo>
                  <a:cubicBezTo>
                    <a:pt x="18626" y="15543"/>
                    <a:pt x="18559" y="15680"/>
                    <a:pt x="18493" y="15817"/>
                  </a:cubicBezTo>
                  <a:cubicBezTo>
                    <a:pt x="18311" y="16176"/>
                    <a:pt x="18053" y="16534"/>
                    <a:pt x="17705" y="16907"/>
                  </a:cubicBezTo>
                  <a:cubicBezTo>
                    <a:pt x="17431" y="17204"/>
                    <a:pt x="17116" y="17502"/>
                    <a:pt x="16668" y="17875"/>
                  </a:cubicBezTo>
                  <a:cubicBezTo>
                    <a:pt x="16219" y="18256"/>
                    <a:pt x="15531" y="18813"/>
                    <a:pt x="14220" y="19773"/>
                  </a:cubicBezTo>
                  <a:cubicBezTo>
                    <a:pt x="13523" y="20276"/>
                    <a:pt x="12834" y="20756"/>
                    <a:pt x="12062" y="21092"/>
                  </a:cubicBezTo>
                  <a:cubicBezTo>
                    <a:pt x="11647" y="21282"/>
                    <a:pt x="11232" y="21404"/>
                    <a:pt x="10834" y="21465"/>
                  </a:cubicBezTo>
                  <a:cubicBezTo>
                    <a:pt x="10668" y="21488"/>
                    <a:pt x="10502" y="21496"/>
                    <a:pt x="10344" y="21496"/>
                  </a:cubicBezTo>
                  <a:cubicBezTo>
                    <a:pt x="10071" y="21496"/>
                    <a:pt x="9805" y="21465"/>
                    <a:pt x="9548" y="21389"/>
                  </a:cubicBezTo>
                  <a:close/>
                  <a:moveTo>
                    <a:pt x="7938" y="513"/>
                  </a:moveTo>
                  <a:cubicBezTo>
                    <a:pt x="7722" y="650"/>
                    <a:pt x="7506" y="810"/>
                    <a:pt x="7307" y="963"/>
                  </a:cubicBezTo>
                  <a:cubicBezTo>
                    <a:pt x="6926" y="1245"/>
                    <a:pt x="6536" y="1534"/>
                    <a:pt x="6112" y="1687"/>
                  </a:cubicBezTo>
                  <a:cubicBezTo>
                    <a:pt x="6013" y="1732"/>
                    <a:pt x="5905" y="1763"/>
                    <a:pt x="5789" y="1786"/>
                  </a:cubicBezTo>
                  <a:cubicBezTo>
                    <a:pt x="5689" y="1809"/>
                    <a:pt x="5590" y="1824"/>
                    <a:pt x="5490" y="1839"/>
                  </a:cubicBezTo>
                  <a:cubicBezTo>
                    <a:pt x="5382" y="1862"/>
                    <a:pt x="5274" y="1877"/>
                    <a:pt x="5166" y="1900"/>
                  </a:cubicBezTo>
                  <a:cubicBezTo>
                    <a:pt x="4834" y="1976"/>
                    <a:pt x="4486" y="2129"/>
                    <a:pt x="4179" y="2342"/>
                  </a:cubicBezTo>
                  <a:cubicBezTo>
                    <a:pt x="3922" y="2517"/>
                    <a:pt x="3681" y="2746"/>
                    <a:pt x="3457" y="3036"/>
                  </a:cubicBezTo>
                  <a:cubicBezTo>
                    <a:pt x="3258" y="3302"/>
                    <a:pt x="3083" y="3592"/>
                    <a:pt x="2942" y="3836"/>
                  </a:cubicBezTo>
                  <a:cubicBezTo>
                    <a:pt x="2793" y="4095"/>
                    <a:pt x="2685" y="4430"/>
                    <a:pt x="2569" y="4781"/>
                  </a:cubicBezTo>
                  <a:cubicBezTo>
                    <a:pt x="2420" y="5261"/>
                    <a:pt x="2262" y="5757"/>
                    <a:pt x="1980" y="6115"/>
                  </a:cubicBezTo>
                  <a:cubicBezTo>
                    <a:pt x="1665" y="6519"/>
                    <a:pt x="1424" y="6877"/>
                    <a:pt x="1250" y="7228"/>
                  </a:cubicBezTo>
                  <a:cubicBezTo>
                    <a:pt x="1050" y="7624"/>
                    <a:pt x="918" y="8020"/>
                    <a:pt x="860" y="8424"/>
                  </a:cubicBezTo>
                  <a:cubicBezTo>
                    <a:pt x="851" y="8508"/>
                    <a:pt x="843" y="8577"/>
                    <a:pt x="835" y="8638"/>
                  </a:cubicBezTo>
                  <a:cubicBezTo>
                    <a:pt x="785" y="9095"/>
                    <a:pt x="627" y="9560"/>
                    <a:pt x="453" y="10048"/>
                  </a:cubicBezTo>
                  <a:cubicBezTo>
                    <a:pt x="304" y="10505"/>
                    <a:pt x="138" y="10978"/>
                    <a:pt x="71" y="11458"/>
                  </a:cubicBezTo>
                  <a:cubicBezTo>
                    <a:pt x="-20" y="12037"/>
                    <a:pt x="-20" y="12647"/>
                    <a:pt x="55" y="13226"/>
                  </a:cubicBezTo>
                  <a:cubicBezTo>
                    <a:pt x="104" y="13546"/>
                    <a:pt x="154" y="13828"/>
                    <a:pt x="229" y="14080"/>
                  </a:cubicBezTo>
                  <a:cubicBezTo>
                    <a:pt x="312" y="14377"/>
                    <a:pt x="420" y="14636"/>
                    <a:pt x="553" y="14880"/>
                  </a:cubicBezTo>
                  <a:cubicBezTo>
                    <a:pt x="694" y="15147"/>
                    <a:pt x="876" y="15391"/>
                    <a:pt x="1092" y="15612"/>
                  </a:cubicBezTo>
                  <a:cubicBezTo>
                    <a:pt x="1457" y="15977"/>
                    <a:pt x="1922" y="16305"/>
                    <a:pt x="2536" y="16610"/>
                  </a:cubicBezTo>
                  <a:cubicBezTo>
                    <a:pt x="3067" y="16884"/>
                    <a:pt x="3648" y="17105"/>
                    <a:pt x="4204" y="17326"/>
                  </a:cubicBezTo>
                  <a:cubicBezTo>
                    <a:pt x="4270" y="17349"/>
                    <a:pt x="4270" y="17349"/>
                    <a:pt x="4270" y="17349"/>
                  </a:cubicBezTo>
                  <a:cubicBezTo>
                    <a:pt x="4644" y="17494"/>
                    <a:pt x="5042" y="17662"/>
                    <a:pt x="5415" y="17883"/>
                  </a:cubicBezTo>
                  <a:cubicBezTo>
                    <a:pt x="5673" y="18035"/>
                    <a:pt x="5921" y="18211"/>
                    <a:pt x="6179" y="18432"/>
                  </a:cubicBezTo>
                  <a:cubicBezTo>
                    <a:pt x="6394" y="18622"/>
                    <a:pt x="6610" y="18836"/>
                    <a:pt x="6843" y="19087"/>
                  </a:cubicBezTo>
                  <a:cubicBezTo>
                    <a:pt x="7000" y="19255"/>
                    <a:pt x="7150" y="19438"/>
                    <a:pt x="7299" y="19613"/>
                  </a:cubicBezTo>
                  <a:cubicBezTo>
                    <a:pt x="7340" y="19659"/>
                    <a:pt x="7374" y="19704"/>
                    <a:pt x="7415" y="19750"/>
                  </a:cubicBezTo>
                  <a:cubicBezTo>
                    <a:pt x="7681" y="20063"/>
                    <a:pt x="8013" y="20428"/>
                    <a:pt x="8378" y="20733"/>
                  </a:cubicBezTo>
                  <a:cubicBezTo>
                    <a:pt x="8768" y="21061"/>
                    <a:pt x="9149" y="21274"/>
                    <a:pt x="9548" y="21389"/>
                  </a:cubicBezTo>
                  <a:cubicBezTo>
                    <a:pt x="9946" y="21503"/>
                    <a:pt x="10378" y="21526"/>
                    <a:pt x="10834" y="21465"/>
                  </a:cubicBezTo>
                  <a:cubicBezTo>
                    <a:pt x="11224" y="21404"/>
                    <a:pt x="11639" y="21282"/>
                    <a:pt x="12062" y="21092"/>
                  </a:cubicBezTo>
                  <a:cubicBezTo>
                    <a:pt x="12834" y="20756"/>
                    <a:pt x="13514" y="20276"/>
                    <a:pt x="14211" y="19765"/>
                  </a:cubicBezTo>
                  <a:cubicBezTo>
                    <a:pt x="14908" y="19270"/>
                    <a:pt x="15813" y="18599"/>
                    <a:pt x="16668" y="17875"/>
                  </a:cubicBezTo>
                  <a:cubicBezTo>
                    <a:pt x="17116" y="17502"/>
                    <a:pt x="17431" y="17197"/>
                    <a:pt x="17705" y="16907"/>
                  </a:cubicBezTo>
                  <a:cubicBezTo>
                    <a:pt x="18053" y="16534"/>
                    <a:pt x="18311" y="16176"/>
                    <a:pt x="18493" y="15817"/>
                  </a:cubicBezTo>
                  <a:cubicBezTo>
                    <a:pt x="18559" y="15680"/>
                    <a:pt x="18618" y="15543"/>
                    <a:pt x="18676" y="15406"/>
                  </a:cubicBezTo>
                  <a:cubicBezTo>
                    <a:pt x="18750" y="15230"/>
                    <a:pt x="18833" y="15048"/>
                    <a:pt x="18925" y="14880"/>
                  </a:cubicBezTo>
                  <a:cubicBezTo>
                    <a:pt x="18974" y="14781"/>
                    <a:pt x="19032" y="14689"/>
                    <a:pt x="19099" y="14590"/>
                  </a:cubicBezTo>
                  <a:cubicBezTo>
                    <a:pt x="19364" y="14217"/>
                    <a:pt x="19696" y="13866"/>
                    <a:pt x="20020" y="13531"/>
                  </a:cubicBezTo>
                  <a:cubicBezTo>
                    <a:pt x="20393" y="13142"/>
                    <a:pt x="20775" y="12746"/>
                    <a:pt x="21057" y="12296"/>
                  </a:cubicBezTo>
                  <a:cubicBezTo>
                    <a:pt x="21323" y="11869"/>
                    <a:pt x="21489" y="11381"/>
                    <a:pt x="21547" y="10878"/>
                  </a:cubicBezTo>
                  <a:cubicBezTo>
                    <a:pt x="21580" y="10627"/>
                    <a:pt x="21580" y="10368"/>
                    <a:pt x="21555" y="10116"/>
                  </a:cubicBezTo>
                  <a:cubicBezTo>
                    <a:pt x="21522" y="9865"/>
                    <a:pt x="21464" y="9606"/>
                    <a:pt x="21373" y="9369"/>
                  </a:cubicBezTo>
                  <a:cubicBezTo>
                    <a:pt x="21265" y="9072"/>
                    <a:pt x="21107" y="8782"/>
                    <a:pt x="20900" y="8470"/>
                  </a:cubicBezTo>
                  <a:cubicBezTo>
                    <a:pt x="20725" y="8218"/>
                    <a:pt x="20518" y="7952"/>
                    <a:pt x="20261" y="7662"/>
                  </a:cubicBezTo>
                  <a:cubicBezTo>
                    <a:pt x="19895" y="7266"/>
                    <a:pt x="19522" y="6900"/>
                    <a:pt x="19132" y="6580"/>
                  </a:cubicBezTo>
                  <a:cubicBezTo>
                    <a:pt x="19091" y="6549"/>
                    <a:pt x="19041" y="6511"/>
                    <a:pt x="18999" y="6473"/>
                  </a:cubicBezTo>
                  <a:cubicBezTo>
                    <a:pt x="18792" y="6305"/>
                    <a:pt x="18601" y="6153"/>
                    <a:pt x="18427" y="5962"/>
                  </a:cubicBezTo>
                  <a:cubicBezTo>
                    <a:pt x="18352" y="5871"/>
                    <a:pt x="18286" y="5779"/>
                    <a:pt x="18228" y="5688"/>
                  </a:cubicBezTo>
                  <a:cubicBezTo>
                    <a:pt x="18004" y="5307"/>
                    <a:pt x="17945" y="4857"/>
                    <a:pt x="17896" y="4423"/>
                  </a:cubicBezTo>
                  <a:cubicBezTo>
                    <a:pt x="17838" y="3988"/>
                    <a:pt x="17779" y="3539"/>
                    <a:pt x="17555" y="3165"/>
                  </a:cubicBezTo>
                  <a:cubicBezTo>
                    <a:pt x="17373" y="2868"/>
                    <a:pt x="17107" y="2632"/>
                    <a:pt x="16750" y="2456"/>
                  </a:cubicBezTo>
                  <a:cubicBezTo>
                    <a:pt x="16435" y="2296"/>
                    <a:pt x="16062" y="2197"/>
                    <a:pt x="15663" y="2152"/>
                  </a:cubicBezTo>
                  <a:cubicBezTo>
                    <a:pt x="15489" y="2136"/>
                    <a:pt x="15323" y="2129"/>
                    <a:pt x="15116" y="2121"/>
                  </a:cubicBezTo>
                  <a:cubicBezTo>
                    <a:pt x="15099" y="2121"/>
                    <a:pt x="15083" y="2121"/>
                    <a:pt x="15058" y="2121"/>
                  </a:cubicBezTo>
                  <a:cubicBezTo>
                    <a:pt x="14925" y="2121"/>
                    <a:pt x="14784" y="2113"/>
                    <a:pt x="14643" y="2106"/>
                  </a:cubicBezTo>
                  <a:cubicBezTo>
                    <a:pt x="14211" y="2083"/>
                    <a:pt x="13854" y="2014"/>
                    <a:pt x="13572" y="1900"/>
                  </a:cubicBezTo>
                  <a:cubicBezTo>
                    <a:pt x="13174" y="1732"/>
                    <a:pt x="12892" y="1496"/>
                    <a:pt x="12593" y="1252"/>
                  </a:cubicBezTo>
                  <a:cubicBezTo>
                    <a:pt x="12527" y="1191"/>
                    <a:pt x="12460" y="1130"/>
                    <a:pt x="12394" y="1077"/>
                  </a:cubicBezTo>
                  <a:cubicBezTo>
                    <a:pt x="12079" y="825"/>
                    <a:pt x="11722" y="597"/>
                    <a:pt x="11357" y="414"/>
                  </a:cubicBezTo>
                  <a:cubicBezTo>
                    <a:pt x="11158" y="322"/>
                    <a:pt x="10967" y="238"/>
                    <a:pt x="10776" y="178"/>
                  </a:cubicBezTo>
                  <a:cubicBezTo>
                    <a:pt x="10568" y="109"/>
                    <a:pt x="10378" y="63"/>
                    <a:pt x="10187" y="33"/>
                  </a:cubicBezTo>
                  <a:cubicBezTo>
                    <a:pt x="10021" y="10"/>
                    <a:pt x="9855" y="2"/>
                    <a:pt x="9697" y="2"/>
                  </a:cubicBezTo>
                  <a:cubicBezTo>
                    <a:pt x="9075" y="2"/>
                    <a:pt x="8494" y="170"/>
                    <a:pt x="7938" y="513"/>
                  </a:cubicBezTo>
                  <a:close/>
                </a:path>
              </a:pathLst>
            </a:custGeom>
            <a:solidFill>
              <a:srgbClr val="BFBFBF">
                <a:alpha val="7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9078" name="Freeform 60"/>
            <p:cNvSpPr/>
            <p:nvPr/>
          </p:nvSpPr>
          <p:spPr>
            <a:xfrm flipH="1">
              <a:off x="233989" y="201659"/>
              <a:ext cx="4254821" cy="45880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69" h="21557" fill="norm" stroke="1" extrusionOk="0">
                  <a:moveTo>
                    <a:pt x="9479" y="21435"/>
                  </a:moveTo>
                  <a:cubicBezTo>
                    <a:pt x="9086" y="21313"/>
                    <a:pt x="8701" y="21093"/>
                    <a:pt x="8316" y="20767"/>
                  </a:cubicBezTo>
                  <a:cubicBezTo>
                    <a:pt x="7964" y="20471"/>
                    <a:pt x="7653" y="20122"/>
                    <a:pt x="7367" y="19788"/>
                  </a:cubicBezTo>
                  <a:cubicBezTo>
                    <a:pt x="7334" y="19751"/>
                    <a:pt x="7302" y="19713"/>
                    <a:pt x="7269" y="19675"/>
                  </a:cubicBezTo>
                  <a:cubicBezTo>
                    <a:pt x="7113" y="19493"/>
                    <a:pt x="6958" y="19303"/>
                    <a:pt x="6794" y="19128"/>
                  </a:cubicBezTo>
                  <a:cubicBezTo>
                    <a:pt x="6319" y="18613"/>
                    <a:pt x="5861" y="18218"/>
                    <a:pt x="5378" y="17930"/>
                  </a:cubicBezTo>
                  <a:cubicBezTo>
                    <a:pt x="4993" y="17702"/>
                    <a:pt x="4592" y="17528"/>
                    <a:pt x="4249" y="17399"/>
                  </a:cubicBezTo>
                  <a:cubicBezTo>
                    <a:pt x="4183" y="17368"/>
                    <a:pt x="4118" y="17345"/>
                    <a:pt x="4044" y="17315"/>
                  </a:cubicBezTo>
                  <a:cubicBezTo>
                    <a:pt x="3520" y="17110"/>
                    <a:pt x="2980" y="16898"/>
                    <a:pt x="2481" y="16640"/>
                  </a:cubicBezTo>
                  <a:cubicBezTo>
                    <a:pt x="1916" y="16352"/>
                    <a:pt x="1474" y="16041"/>
                    <a:pt x="1130" y="15699"/>
                  </a:cubicBezTo>
                  <a:cubicBezTo>
                    <a:pt x="917" y="15487"/>
                    <a:pt x="729" y="15244"/>
                    <a:pt x="582" y="14994"/>
                  </a:cubicBezTo>
                  <a:cubicBezTo>
                    <a:pt x="451" y="14751"/>
                    <a:pt x="336" y="14493"/>
                    <a:pt x="254" y="14197"/>
                  </a:cubicBezTo>
                  <a:cubicBezTo>
                    <a:pt x="172" y="13954"/>
                    <a:pt x="115" y="13681"/>
                    <a:pt x="66" y="13362"/>
                  </a:cubicBezTo>
                  <a:cubicBezTo>
                    <a:pt x="-16" y="12801"/>
                    <a:pt x="-24" y="12194"/>
                    <a:pt x="58" y="11617"/>
                  </a:cubicBezTo>
                  <a:cubicBezTo>
                    <a:pt x="115" y="11117"/>
                    <a:pt x="279" y="10631"/>
                    <a:pt x="434" y="10161"/>
                  </a:cubicBezTo>
                  <a:cubicBezTo>
                    <a:pt x="606" y="9637"/>
                    <a:pt x="770" y="9152"/>
                    <a:pt x="811" y="8658"/>
                  </a:cubicBezTo>
                  <a:cubicBezTo>
                    <a:pt x="819" y="8590"/>
                    <a:pt x="827" y="8514"/>
                    <a:pt x="835" y="8431"/>
                  </a:cubicBezTo>
                  <a:cubicBezTo>
                    <a:pt x="885" y="7998"/>
                    <a:pt x="1007" y="7581"/>
                    <a:pt x="1212" y="7156"/>
                  </a:cubicBezTo>
                  <a:cubicBezTo>
                    <a:pt x="1384" y="6777"/>
                    <a:pt x="1629" y="6398"/>
                    <a:pt x="1949" y="5980"/>
                  </a:cubicBezTo>
                  <a:cubicBezTo>
                    <a:pt x="2210" y="5631"/>
                    <a:pt x="2391" y="5176"/>
                    <a:pt x="2554" y="4728"/>
                  </a:cubicBezTo>
                  <a:cubicBezTo>
                    <a:pt x="2693" y="4372"/>
                    <a:pt x="2816" y="4030"/>
                    <a:pt x="2988" y="3765"/>
                  </a:cubicBezTo>
                  <a:cubicBezTo>
                    <a:pt x="3144" y="3530"/>
                    <a:pt x="3324" y="3249"/>
                    <a:pt x="3536" y="2991"/>
                  </a:cubicBezTo>
                  <a:cubicBezTo>
                    <a:pt x="3766" y="2710"/>
                    <a:pt x="4003" y="2490"/>
                    <a:pt x="4265" y="2323"/>
                  </a:cubicBezTo>
                  <a:cubicBezTo>
                    <a:pt x="4576" y="2119"/>
                    <a:pt x="4920" y="1959"/>
                    <a:pt x="5255" y="1876"/>
                  </a:cubicBezTo>
                  <a:cubicBezTo>
                    <a:pt x="5353" y="1853"/>
                    <a:pt x="5452" y="1830"/>
                    <a:pt x="5550" y="1807"/>
                  </a:cubicBezTo>
                  <a:cubicBezTo>
                    <a:pt x="5656" y="1785"/>
                    <a:pt x="5763" y="1762"/>
                    <a:pt x="5869" y="1739"/>
                  </a:cubicBezTo>
                  <a:cubicBezTo>
                    <a:pt x="5976" y="1709"/>
                    <a:pt x="6082" y="1671"/>
                    <a:pt x="6188" y="1633"/>
                  </a:cubicBezTo>
                  <a:cubicBezTo>
                    <a:pt x="6573" y="1466"/>
                    <a:pt x="6933" y="1200"/>
                    <a:pt x="7285" y="943"/>
                  </a:cubicBezTo>
                  <a:cubicBezTo>
                    <a:pt x="7514" y="768"/>
                    <a:pt x="7752" y="586"/>
                    <a:pt x="7997" y="449"/>
                  </a:cubicBezTo>
                  <a:cubicBezTo>
                    <a:pt x="8349" y="245"/>
                    <a:pt x="8717" y="108"/>
                    <a:pt x="9102" y="47"/>
                  </a:cubicBezTo>
                  <a:cubicBezTo>
                    <a:pt x="9471" y="-21"/>
                    <a:pt x="9872" y="-13"/>
                    <a:pt x="10281" y="55"/>
                  </a:cubicBezTo>
                  <a:cubicBezTo>
                    <a:pt x="10633" y="116"/>
                    <a:pt x="11017" y="252"/>
                    <a:pt x="11427" y="457"/>
                  </a:cubicBezTo>
                  <a:cubicBezTo>
                    <a:pt x="11779" y="631"/>
                    <a:pt x="12139" y="851"/>
                    <a:pt x="12466" y="1102"/>
                  </a:cubicBezTo>
                  <a:cubicBezTo>
                    <a:pt x="12507" y="1132"/>
                    <a:pt x="12556" y="1170"/>
                    <a:pt x="12597" y="1200"/>
                  </a:cubicBezTo>
                  <a:cubicBezTo>
                    <a:pt x="12622" y="1223"/>
                    <a:pt x="12646" y="1238"/>
                    <a:pt x="12671" y="1261"/>
                  </a:cubicBezTo>
                  <a:cubicBezTo>
                    <a:pt x="12982" y="1496"/>
                    <a:pt x="13276" y="1709"/>
                    <a:pt x="13678" y="1861"/>
                  </a:cubicBezTo>
                  <a:cubicBezTo>
                    <a:pt x="13956" y="1967"/>
                    <a:pt x="14300" y="2035"/>
                    <a:pt x="14733" y="2065"/>
                  </a:cubicBezTo>
                  <a:cubicBezTo>
                    <a:pt x="14856" y="2073"/>
                    <a:pt x="14979" y="2081"/>
                    <a:pt x="15094" y="2081"/>
                  </a:cubicBezTo>
                  <a:cubicBezTo>
                    <a:pt x="15126" y="2088"/>
                    <a:pt x="15167" y="2088"/>
                    <a:pt x="15200" y="2088"/>
                  </a:cubicBezTo>
                  <a:cubicBezTo>
                    <a:pt x="15364" y="2096"/>
                    <a:pt x="15552" y="2103"/>
                    <a:pt x="15732" y="2134"/>
                  </a:cubicBezTo>
                  <a:cubicBezTo>
                    <a:pt x="16125" y="2187"/>
                    <a:pt x="16493" y="2301"/>
                    <a:pt x="16796" y="2468"/>
                  </a:cubicBezTo>
                  <a:cubicBezTo>
                    <a:pt x="17148" y="2657"/>
                    <a:pt x="17402" y="2900"/>
                    <a:pt x="17574" y="3196"/>
                  </a:cubicBezTo>
                  <a:cubicBezTo>
                    <a:pt x="17770" y="3560"/>
                    <a:pt x="17819" y="3992"/>
                    <a:pt x="17868" y="4417"/>
                  </a:cubicBezTo>
                  <a:cubicBezTo>
                    <a:pt x="17917" y="4865"/>
                    <a:pt x="17966" y="5328"/>
                    <a:pt x="18204" y="5715"/>
                  </a:cubicBezTo>
                  <a:cubicBezTo>
                    <a:pt x="18261" y="5806"/>
                    <a:pt x="18327" y="5889"/>
                    <a:pt x="18408" y="5973"/>
                  </a:cubicBezTo>
                  <a:cubicBezTo>
                    <a:pt x="18580" y="6155"/>
                    <a:pt x="18785" y="6307"/>
                    <a:pt x="18981" y="6451"/>
                  </a:cubicBezTo>
                  <a:cubicBezTo>
                    <a:pt x="19030" y="6489"/>
                    <a:pt x="19088" y="6527"/>
                    <a:pt x="19137" y="6564"/>
                  </a:cubicBezTo>
                  <a:cubicBezTo>
                    <a:pt x="19530" y="6860"/>
                    <a:pt x="19914" y="7217"/>
                    <a:pt x="20275" y="7611"/>
                  </a:cubicBezTo>
                  <a:cubicBezTo>
                    <a:pt x="20537" y="7892"/>
                    <a:pt x="20741" y="8150"/>
                    <a:pt x="20913" y="8408"/>
                  </a:cubicBezTo>
                  <a:cubicBezTo>
                    <a:pt x="21118" y="8712"/>
                    <a:pt x="21273" y="9007"/>
                    <a:pt x="21380" y="9303"/>
                  </a:cubicBezTo>
                  <a:cubicBezTo>
                    <a:pt x="21461" y="9546"/>
                    <a:pt x="21527" y="9804"/>
                    <a:pt x="21551" y="10062"/>
                  </a:cubicBezTo>
                  <a:cubicBezTo>
                    <a:pt x="21576" y="10312"/>
                    <a:pt x="21576" y="10578"/>
                    <a:pt x="21543" y="10828"/>
                  </a:cubicBezTo>
                  <a:cubicBezTo>
                    <a:pt x="21478" y="11337"/>
                    <a:pt x="21298" y="11837"/>
                    <a:pt x="21019" y="12262"/>
                  </a:cubicBezTo>
                  <a:cubicBezTo>
                    <a:pt x="20741" y="12695"/>
                    <a:pt x="20365" y="13074"/>
                    <a:pt x="20004" y="13446"/>
                  </a:cubicBezTo>
                  <a:cubicBezTo>
                    <a:pt x="19653" y="13795"/>
                    <a:pt x="19292" y="14159"/>
                    <a:pt x="19030" y="14561"/>
                  </a:cubicBezTo>
                  <a:cubicBezTo>
                    <a:pt x="18965" y="14660"/>
                    <a:pt x="18908" y="14758"/>
                    <a:pt x="18859" y="14849"/>
                  </a:cubicBezTo>
                  <a:cubicBezTo>
                    <a:pt x="18760" y="15031"/>
                    <a:pt x="18695" y="15221"/>
                    <a:pt x="18621" y="15403"/>
                  </a:cubicBezTo>
                  <a:cubicBezTo>
                    <a:pt x="18572" y="15540"/>
                    <a:pt x="18515" y="15684"/>
                    <a:pt x="18449" y="15821"/>
                  </a:cubicBezTo>
                  <a:cubicBezTo>
                    <a:pt x="18286" y="16192"/>
                    <a:pt x="18032" y="16556"/>
                    <a:pt x="17688" y="16943"/>
                  </a:cubicBezTo>
                  <a:cubicBezTo>
                    <a:pt x="17426" y="17247"/>
                    <a:pt x="17091" y="17558"/>
                    <a:pt x="16657" y="17930"/>
                  </a:cubicBezTo>
                  <a:cubicBezTo>
                    <a:pt x="15830" y="18650"/>
                    <a:pt x="14946" y="19303"/>
                    <a:pt x="14193" y="19849"/>
                  </a:cubicBezTo>
                  <a:cubicBezTo>
                    <a:pt x="13489" y="20350"/>
                    <a:pt x="12785" y="20835"/>
                    <a:pt x="12016" y="21169"/>
                  </a:cubicBezTo>
                  <a:cubicBezTo>
                    <a:pt x="11590" y="21351"/>
                    <a:pt x="11165" y="21473"/>
                    <a:pt x="10764" y="21526"/>
                  </a:cubicBezTo>
                  <a:cubicBezTo>
                    <a:pt x="10616" y="21541"/>
                    <a:pt x="10469" y="21556"/>
                    <a:pt x="10322" y="21556"/>
                  </a:cubicBezTo>
                  <a:cubicBezTo>
                    <a:pt x="10027" y="21556"/>
                    <a:pt x="9741" y="21511"/>
                    <a:pt x="9479" y="21435"/>
                  </a:cubicBezTo>
                  <a:close/>
                  <a:moveTo>
                    <a:pt x="9102" y="47"/>
                  </a:moveTo>
                  <a:cubicBezTo>
                    <a:pt x="8717" y="108"/>
                    <a:pt x="8349" y="245"/>
                    <a:pt x="7997" y="449"/>
                  </a:cubicBezTo>
                  <a:cubicBezTo>
                    <a:pt x="7760" y="594"/>
                    <a:pt x="7514" y="768"/>
                    <a:pt x="7285" y="943"/>
                  </a:cubicBezTo>
                  <a:cubicBezTo>
                    <a:pt x="6933" y="1200"/>
                    <a:pt x="6573" y="1474"/>
                    <a:pt x="6188" y="1633"/>
                  </a:cubicBezTo>
                  <a:cubicBezTo>
                    <a:pt x="6090" y="1671"/>
                    <a:pt x="5976" y="1709"/>
                    <a:pt x="5869" y="1739"/>
                  </a:cubicBezTo>
                  <a:cubicBezTo>
                    <a:pt x="5763" y="1770"/>
                    <a:pt x="5656" y="1792"/>
                    <a:pt x="5550" y="1807"/>
                  </a:cubicBezTo>
                  <a:cubicBezTo>
                    <a:pt x="5452" y="1830"/>
                    <a:pt x="5353" y="1853"/>
                    <a:pt x="5255" y="1876"/>
                  </a:cubicBezTo>
                  <a:cubicBezTo>
                    <a:pt x="4920" y="1967"/>
                    <a:pt x="4576" y="2119"/>
                    <a:pt x="4265" y="2323"/>
                  </a:cubicBezTo>
                  <a:cubicBezTo>
                    <a:pt x="4011" y="2498"/>
                    <a:pt x="3774" y="2718"/>
                    <a:pt x="3536" y="2991"/>
                  </a:cubicBezTo>
                  <a:cubicBezTo>
                    <a:pt x="3324" y="3249"/>
                    <a:pt x="3144" y="3530"/>
                    <a:pt x="2988" y="3765"/>
                  </a:cubicBezTo>
                  <a:cubicBezTo>
                    <a:pt x="2824" y="4030"/>
                    <a:pt x="2693" y="4372"/>
                    <a:pt x="2554" y="4728"/>
                  </a:cubicBezTo>
                  <a:cubicBezTo>
                    <a:pt x="2391" y="5176"/>
                    <a:pt x="2219" y="5631"/>
                    <a:pt x="1949" y="5980"/>
                  </a:cubicBezTo>
                  <a:cubicBezTo>
                    <a:pt x="1629" y="6398"/>
                    <a:pt x="1392" y="6784"/>
                    <a:pt x="1212" y="7164"/>
                  </a:cubicBezTo>
                  <a:cubicBezTo>
                    <a:pt x="1015" y="7581"/>
                    <a:pt x="893" y="7998"/>
                    <a:pt x="835" y="8431"/>
                  </a:cubicBezTo>
                  <a:cubicBezTo>
                    <a:pt x="827" y="8514"/>
                    <a:pt x="819" y="8590"/>
                    <a:pt x="819" y="8658"/>
                  </a:cubicBezTo>
                  <a:cubicBezTo>
                    <a:pt x="778" y="9152"/>
                    <a:pt x="614" y="9637"/>
                    <a:pt x="443" y="10161"/>
                  </a:cubicBezTo>
                  <a:cubicBezTo>
                    <a:pt x="279" y="10631"/>
                    <a:pt x="123" y="11124"/>
                    <a:pt x="58" y="11617"/>
                  </a:cubicBezTo>
                  <a:cubicBezTo>
                    <a:pt x="-16" y="12194"/>
                    <a:pt x="-16" y="12801"/>
                    <a:pt x="74" y="13362"/>
                  </a:cubicBezTo>
                  <a:cubicBezTo>
                    <a:pt x="115" y="13681"/>
                    <a:pt x="181" y="13954"/>
                    <a:pt x="254" y="14197"/>
                  </a:cubicBezTo>
                  <a:cubicBezTo>
                    <a:pt x="344" y="14493"/>
                    <a:pt x="451" y="14751"/>
                    <a:pt x="590" y="14986"/>
                  </a:cubicBezTo>
                  <a:cubicBezTo>
                    <a:pt x="729" y="15244"/>
                    <a:pt x="917" y="15487"/>
                    <a:pt x="1130" y="15699"/>
                  </a:cubicBezTo>
                  <a:cubicBezTo>
                    <a:pt x="1474" y="16041"/>
                    <a:pt x="1916" y="16352"/>
                    <a:pt x="2481" y="16640"/>
                  </a:cubicBezTo>
                  <a:cubicBezTo>
                    <a:pt x="2980" y="16890"/>
                    <a:pt x="3528" y="17110"/>
                    <a:pt x="4044" y="17315"/>
                  </a:cubicBezTo>
                  <a:cubicBezTo>
                    <a:pt x="4118" y="17338"/>
                    <a:pt x="4183" y="17368"/>
                    <a:pt x="4249" y="17391"/>
                  </a:cubicBezTo>
                  <a:cubicBezTo>
                    <a:pt x="4592" y="17528"/>
                    <a:pt x="4993" y="17702"/>
                    <a:pt x="5378" y="17930"/>
                  </a:cubicBezTo>
                  <a:cubicBezTo>
                    <a:pt x="5861" y="18218"/>
                    <a:pt x="6327" y="18613"/>
                    <a:pt x="6794" y="19128"/>
                  </a:cubicBezTo>
                  <a:cubicBezTo>
                    <a:pt x="6958" y="19303"/>
                    <a:pt x="7113" y="19493"/>
                    <a:pt x="7269" y="19667"/>
                  </a:cubicBezTo>
                  <a:cubicBezTo>
                    <a:pt x="7302" y="19705"/>
                    <a:pt x="7334" y="19743"/>
                    <a:pt x="7367" y="19781"/>
                  </a:cubicBezTo>
                  <a:cubicBezTo>
                    <a:pt x="7653" y="20115"/>
                    <a:pt x="7964" y="20471"/>
                    <a:pt x="8316" y="20767"/>
                  </a:cubicBezTo>
                  <a:cubicBezTo>
                    <a:pt x="8701" y="21093"/>
                    <a:pt x="9086" y="21313"/>
                    <a:pt x="9479" y="21427"/>
                  </a:cubicBezTo>
                  <a:cubicBezTo>
                    <a:pt x="9872" y="21549"/>
                    <a:pt x="10305" y="21579"/>
                    <a:pt x="10764" y="21526"/>
                  </a:cubicBezTo>
                  <a:cubicBezTo>
                    <a:pt x="11165" y="21473"/>
                    <a:pt x="11582" y="21351"/>
                    <a:pt x="12008" y="21169"/>
                  </a:cubicBezTo>
                  <a:cubicBezTo>
                    <a:pt x="12785" y="20835"/>
                    <a:pt x="13481" y="20350"/>
                    <a:pt x="14185" y="19842"/>
                  </a:cubicBezTo>
                  <a:cubicBezTo>
                    <a:pt x="14946" y="19303"/>
                    <a:pt x="15830" y="18650"/>
                    <a:pt x="16657" y="17930"/>
                  </a:cubicBezTo>
                  <a:cubicBezTo>
                    <a:pt x="17091" y="17558"/>
                    <a:pt x="17418" y="17239"/>
                    <a:pt x="17688" y="16943"/>
                  </a:cubicBezTo>
                  <a:cubicBezTo>
                    <a:pt x="18032" y="16556"/>
                    <a:pt x="18277" y="16185"/>
                    <a:pt x="18449" y="15821"/>
                  </a:cubicBezTo>
                  <a:cubicBezTo>
                    <a:pt x="18515" y="15684"/>
                    <a:pt x="18564" y="15540"/>
                    <a:pt x="18621" y="15403"/>
                  </a:cubicBezTo>
                  <a:cubicBezTo>
                    <a:pt x="18687" y="15221"/>
                    <a:pt x="18760" y="15031"/>
                    <a:pt x="18859" y="14849"/>
                  </a:cubicBezTo>
                  <a:cubicBezTo>
                    <a:pt x="18908" y="14758"/>
                    <a:pt x="18965" y="14660"/>
                    <a:pt x="19030" y="14561"/>
                  </a:cubicBezTo>
                  <a:cubicBezTo>
                    <a:pt x="19292" y="14159"/>
                    <a:pt x="19653" y="13795"/>
                    <a:pt x="19996" y="13438"/>
                  </a:cubicBezTo>
                  <a:cubicBezTo>
                    <a:pt x="20365" y="13074"/>
                    <a:pt x="20741" y="12687"/>
                    <a:pt x="21011" y="12262"/>
                  </a:cubicBezTo>
                  <a:cubicBezTo>
                    <a:pt x="21290" y="11830"/>
                    <a:pt x="21470" y="11337"/>
                    <a:pt x="21535" y="10828"/>
                  </a:cubicBezTo>
                  <a:cubicBezTo>
                    <a:pt x="21568" y="10578"/>
                    <a:pt x="21576" y="10312"/>
                    <a:pt x="21543" y="10062"/>
                  </a:cubicBezTo>
                  <a:cubicBezTo>
                    <a:pt x="21519" y="9804"/>
                    <a:pt x="21461" y="9546"/>
                    <a:pt x="21371" y="9303"/>
                  </a:cubicBezTo>
                  <a:cubicBezTo>
                    <a:pt x="21273" y="9007"/>
                    <a:pt x="21118" y="8712"/>
                    <a:pt x="20913" y="8408"/>
                  </a:cubicBezTo>
                  <a:cubicBezTo>
                    <a:pt x="20741" y="8150"/>
                    <a:pt x="20528" y="7892"/>
                    <a:pt x="20275" y="7611"/>
                  </a:cubicBezTo>
                  <a:cubicBezTo>
                    <a:pt x="19914" y="7217"/>
                    <a:pt x="19530" y="6868"/>
                    <a:pt x="19137" y="6564"/>
                  </a:cubicBezTo>
                  <a:cubicBezTo>
                    <a:pt x="19080" y="6527"/>
                    <a:pt x="19030" y="6489"/>
                    <a:pt x="18981" y="6451"/>
                  </a:cubicBezTo>
                  <a:cubicBezTo>
                    <a:pt x="18777" y="6307"/>
                    <a:pt x="18580" y="6155"/>
                    <a:pt x="18408" y="5980"/>
                  </a:cubicBezTo>
                  <a:cubicBezTo>
                    <a:pt x="18327" y="5889"/>
                    <a:pt x="18261" y="5806"/>
                    <a:pt x="18204" y="5715"/>
                  </a:cubicBezTo>
                  <a:cubicBezTo>
                    <a:pt x="17958" y="5328"/>
                    <a:pt x="17909" y="4865"/>
                    <a:pt x="17860" y="4417"/>
                  </a:cubicBezTo>
                  <a:cubicBezTo>
                    <a:pt x="17819" y="3992"/>
                    <a:pt x="17770" y="3560"/>
                    <a:pt x="17565" y="3196"/>
                  </a:cubicBezTo>
                  <a:cubicBezTo>
                    <a:pt x="17402" y="2900"/>
                    <a:pt x="17140" y="2657"/>
                    <a:pt x="16796" y="2468"/>
                  </a:cubicBezTo>
                  <a:cubicBezTo>
                    <a:pt x="16493" y="2308"/>
                    <a:pt x="16125" y="2187"/>
                    <a:pt x="15732" y="2134"/>
                  </a:cubicBezTo>
                  <a:cubicBezTo>
                    <a:pt x="15552" y="2111"/>
                    <a:pt x="15364" y="2096"/>
                    <a:pt x="15200" y="2088"/>
                  </a:cubicBezTo>
                  <a:cubicBezTo>
                    <a:pt x="15167" y="2088"/>
                    <a:pt x="15126" y="2088"/>
                    <a:pt x="15094" y="2088"/>
                  </a:cubicBezTo>
                  <a:cubicBezTo>
                    <a:pt x="14971" y="2081"/>
                    <a:pt x="14856" y="2073"/>
                    <a:pt x="14733" y="2065"/>
                  </a:cubicBezTo>
                  <a:cubicBezTo>
                    <a:pt x="14300" y="2035"/>
                    <a:pt x="13956" y="1967"/>
                    <a:pt x="13678" y="1861"/>
                  </a:cubicBezTo>
                  <a:cubicBezTo>
                    <a:pt x="13276" y="1709"/>
                    <a:pt x="12982" y="1504"/>
                    <a:pt x="12671" y="1261"/>
                  </a:cubicBezTo>
                  <a:cubicBezTo>
                    <a:pt x="12646" y="1246"/>
                    <a:pt x="12622" y="1223"/>
                    <a:pt x="12597" y="1200"/>
                  </a:cubicBezTo>
                  <a:cubicBezTo>
                    <a:pt x="12548" y="1170"/>
                    <a:pt x="12507" y="1132"/>
                    <a:pt x="12458" y="1102"/>
                  </a:cubicBezTo>
                  <a:cubicBezTo>
                    <a:pt x="12131" y="851"/>
                    <a:pt x="11779" y="631"/>
                    <a:pt x="11427" y="457"/>
                  </a:cubicBezTo>
                  <a:cubicBezTo>
                    <a:pt x="11017" y="252"/>
                    <a:pt x="10633" y="123"/>
                    <a:pt x="10281" y="62"/>
                  </a:cubicBezTo>
                  <a:cubicBezTo>
                    <a:pt x="10060" y="25"/>
                    <a:pt x="9847" y="2"/>
                    <a:pt x="9634" y="2"/>
                  </a:cubicBezTo>
                  <a:cubicBezTo>
                    <a:pt x="9454" y="2"/>
                    <a:pt x="9274" y="17"/>
                    <a:pt x="9102" y="47"/>
                  </a:cubicBezTo>
                  <a:close/>
                </a:path>
              </a:pathLst>
            </a:custGeom>
            <a:solidFill>
              <a:srgbClr val="BFBFBF">
                <a:alpha val="7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9079" name="Freeform 61"/>
            <p:cNvSpPr/>
            <p:nvPr/>
          </p:nvSpPr>
          <p:spPr>
            <a:xfrm flipH="1">
              <a:off x="206807" y="178824"/>
              <a:ext cx="4311273" cy="462008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67" h="21417" fill="norm" stroke="1" extrusionOk="0">
                  <a:moveTo>
                    <a:pt x="9412" y="21283"/>
                  </a:moveTo>
                  <a:cubicBezTo>
                    <a:pt x="8548" y="21013"/>
                    <a:pt x="7901" y="20325"/>
                    <a:pt x="7320" y="19651"/>
                  </a:cubicBezTo>
                  <a:cubicBezTo>
                    <a:pt x="7295" y="19614"/>
                    <a:pt x="7263" y="19584"/>
                    <a:pt x="7239" y="19554"/>
                  </a:cubicBezTo>
                  <a:cubicBezTo>
                    <a:pt x="7077" y="19367"/>
                    <a:pt x="6916" y="19180"/>
                    <a:pt x="6754" y="19000"/>
                  </a:cubicBezTo>
                  <a:cubicBezTo>
                    <a:pt x="6286" y="18498"/>
                    <a:pt x="5825" y="18109"/>
                    <a:pt x="5341" y="17817"/>
                  </a:cubicBezTo>
                  <a:cubicBezTo>
                    <a:pt x="5034" y="17638"/>
                    <a:pt x="4694" y="17473"/>
                    <a:pt x="4226" y="17286"/>
                  </a:cubicBezTo>
                  <a:cubicBezTo>
                    <a:pt x="4121" y="17241"/>
                    <a:pt x="4008" y="17196"/>
                    <a:pt x="3903" y="17159"/>
                  </a:cubicBezTo>
                  <a:cubicBezTo>
                    <a:pt x="2909" y="16762"/>
                    <a:pt x="1883" y="16358"/>
                    <a:pt x="1156" y="15654"/>
                  </a:cubicBezTo>
                  <a:cubicBezTo>
                    <a:pt x="946" y="15445"/>
                    <a:pt x="761" y="15213"/>
                    <a:pt x="615" y="14966"/>
                  </a:cubicBezTo>
                  <a:cubicBezTo>
                    <a:pt x="357" y="14532"/>
                    <a:pt x="187" y="14030"/>
                    <a:pt x="82" y="13379"/>
                  </a:cubicBezTo>
                  <a:cubicBezTo>
                    <a:pt x="-15" y="12833"/>
                    <a:pt x="-23" y="12241"/>
                    <a:pt x="42" y="11673"/>
                  </a:cubicBezTo>
                  <a:cubicBezTo>
                    <a:pt x="98" y="11164"/>
                    <a:pt x="260" y="10662"/>
                    <a:pt x="421" y="10176"/>
                  </a:cubicBezTo>
                  <a:cubicBezTo>
                    <a:pt x="591" y="9629"/>
                    <a:pt x="761" y="9120"/>
                    <a:pt x="793" y="8604"/>
                  </a:cubicBezTo>
                  <a:cubicBezTo>
                    <a:pt x="793" y="8529"/>
                    <a:pt x="801" y="8454"/>
                    <a:pt x="809" y="8372"/>
                  </a:cubicBezTo>
                  <a:cubicBezTo>
                    <a:pt x="857" y="7915"/>
                    <a:pt x="971" y="7474"/>
                    <a:pt x="1164" y="7040"/>
                  </a:cubicBezTo>
                  <a:cubicBezTo>
                    <a:pt x="1350" y="6628"/>
                    <a:pt x="1593" y="6224"/>
                    <a:pt x="1908" y="5805"/>
                  </a:cubicBezTo>
                  <a:cubicBezTo>
                    <a:pt x="2166" y="5468"/>
                    <a:pt x="2352" y="5056"/>
                    <a:pt x="2530" y="4652"/>
                  </a:cubicBezTo>
                  <a:cubicBezTo>
                    <a:pt x="2691" y="4286"/>
                    <a:pt x="2845" y="3941"/>
                    <a:pt x="3038" y="3664"/>
                  </a:cubicBezTo>
                  <a:cubicBezTo>
                    <a:pt x="3394" y="3170"/>
                    <a:pt x="3782" y="2654"/>
                    <a:pt x="4355" y="2287"/>
                  </a:cubicBezTo>
                  <a:cubicBezTo>
                    <a:pt x="4654" y="2093"/>
                    <a:pt x="4993" y="1935"/>
                    <a:pt x="5333" y="1838"/>
                  </a:cubicBezTo>
                  <a:cubicBezTo>
                    <a:pt x="5430" y="1816"/>
                    <a:pt x="5518" y="1793"/>
                    <a:pt x="5607" y="1771"/>
                  </a:cubicBezTo>
                  <a:cubicBezTo>
                    <a:pt x="5720" y="1741"/>
                    <a:pt x="5833" y="1711"/>
                    <a:pt x="5946" y="1681"/>
                  </a:cubicBezTo>
                  <a:cubicBezTo>
                    <a:pt x="6051" y="1644"/>
                    <a:pt x="6157" y="1606"/>
                    <a:pt x="6253" y="1561"/>
                  </a:cubicBezTo>
                  <a:cubicBezTo>
                    <a:pt x="6609" y="1404"/>
                    <a:pt x="6948" y="1157"/>
                    <a:pt x="7271" y="918"/>
                  </a:cubicBezTo>
                  <a:cubicBezTo>
                    <a:pt x="7522" y="730"/>
                    <a:pt x="7788" y="528"/>
                    <a:pt x="8063" y="379"/>
                  </a:cubicBezTo>
                  <a:cubicBezTo>
                    <a:pt x="8410" y="192"/>
                    <a:pt x="8790" y="72"/>
                    <a:pt x="9186" y="19"/>
                  </a:cubicBezTo>
                  <a:cubicBezTo>
                    <a:pt x="9557" y="-18"/>
                    <a:pt x="9953" y="-3"/>
                    <a:pt x="10365" y="87"/>
                  </a:cubicBezTo>
                  <a:cubicBezTo>
                    <a:pt x="11165" y="251"/>
                    <a:pt x="11989" y="738"/>
                    <a:pt x="12530" y="1112"/>
                  </a:cubicBezTo>
                  <a:cubicBezTo>
                    <a:pt x="12603" y="1165"/>
                    <a:pt x="12675" y="1217"/>
                    <a:pt x="12748" y="1262"/>
                  </a:cubicBezTo>
                  <a:cubicBezTo>
                    <a:pt x="13095" y="1501"/>
                    <a:pt x="13394" y="1681"/>
                    <a:pt x="13774" y="1816"/>
                  </a:cubicBezTo>
                  <a:cubicBezTo>
                    <a:pt x="14049" y="1913"/>
                    <a:pt x="14388" y="1973"/>
                    <a:pt x="14824" y="2010"/>
                  </a:cubicBezTo>
                  <a:cubicBezTo>
                    <a:pt x="14921" y="2018"/>
                    <a:pt x="15018" y="2025"/>
                    <a:pt x="15115" y="2033"/>
                  </a:cubicBezTo>
                  <a:cubicBezTo>
                    <a:pt x="15171" y="2033"/>
                    <a:pt x="15228" y="2040"/>
                    <a:pt x="15284" y="2040"/>
                  </a:cubicBezTo>
                  <a:cubicBezTo>
                    <a:pt x="15430" y="2055"/>
                    <a:pt x="15616" y="2070"/>
                    <a:pt x="15809" y="2100"/>
                  </a:cubicBezTo>
                  <a:cubicBezTo>
                    <a:pt x="16197" y="2167"/>
                    <a:pt x="16561" y="2295"/>
                    <a:pt x="16851" y="2459"/>
                  </a:cubicBezTo>
                  <a:cubicBezTo>
                    <a:pt x="17191" y="2654"/>
                    <a:pt x="17433" y="2908"/>
                    <a:pt x="17587" y="3208"/>
                  </a:cubicBezTo>
                  <a:cubicBezTo>
                    <a:pt x="17772" y="3560"/>
                    <a:pt x="17805" y="3971"/>
                    <a:pt x="17845" y="4375"/>
                  </a:cubicBezTo>
                  <a:cubicBezTo>
                    <a:pt x="17861" y="4600"/>
                    <a:pt x="17885" y="4839"/>
                    <a:pt x="17926" y="5064"/>
                  </a:cubicBezTo>
                  <a:cubicBezTo>
                    <a:pt x="17982" y="5311"/>
                    <a:pt x="18063" y="5513"/>
                    <a:pt x="18176" y="5685"/>
                  </a:cubicBezTo>
                  <a:cubicBezTo>
                    <a:pt x="18241" y="5775"/>
                    <a:pt x="18305" y="5857"/>
                    <a:pt x="18394" y="5940"/>
                  </a:cubicBezTo>
                  <a:cubicBezTo>
                    <a:pt x="18564" y="6112"/>
                    <a:pt x="18766" y="6246"/>
                    <a:pt x="18960" y="6374"/>
                  </a:cubicBezTo>
                  <a:cubicBezTo>
                    <a:pt x="19016" y="6411"/>
                    <a:pt x="19081" y="6456"/>
                    <a:pt x="19138" y="6493"/>
                  </a:cubicBezTo>
                  <a:cubicBezTo>
                    <a:pt x="19541" y="6770"/>
                    <a:pt x="19929" y="7107"/>
                    <a:pt x="20301" y="7496"/>
                  </a:cubicBezTo>
                  <a:cubicBezTo>
                    <a:pt x="20543" y="7758"/>
                    <a:pt x="20761" y="8020"/>
                    <a:pt x="20931" y="8275"/>
                  </a:cubicBezTo>
                  <a:cubicBezTo>
                    <a:pt x="21133" y="8567"/>
                    <a:pt x="21278" y="8866"/>
                    <a:pt x="21383" y="9158"/>
                  </a:cubicBezTo>
                  <a:cubicBezTo>
                    <a:pt x="21472" y="9405"/>
                    <a:pt x="21529" y="9659"/>
                    <a:pt x="21553" y="9921"/>
                  </a:cubicBezTo>
                  <a:cubicBezTo>
                    <a:pt x="21577" y="10176"/>
                    <a:pt x="21569" y="10430"/>
                    <a:pt x="21537" y="10692"/>
                  </a:cubicBezTo>
                  <a:cubicBezTo>
                    <a:pt x="21464" y="11201"/>
                    <a:pt x="21270" y="11695"/>
                    <a:pt x="20987" y="12122"/>
                  </a:cubicBezTo>
                  <a:cubicBezTo>
                    <a:pt x="20713" y="12526"/>
                    <a:pt x="20341" y="12893"/>
                    <a:pt x="19978" y="13244"/>
                  </a:cubicBezTo>
                  <a:cubicBezTo>
                    <a:pt x="19614" y="13611"/>
                    <a:pt x="19226" y="13985"/>
                    <a:pt x="18960" y="14404"/>
                  </a:cubicBezTo>
                  <a:cubicBezTo>
                    <a:pt x="18895" y="14502"/>
                    <a:pt x="18839" y="14599"/>
                    <a:pt x="18790" y="14696"/>
                  </a:cubicBezTo>
                  <a:cubicBezTo>
                    <a:pt x="18701" y="14883"/>
                    <a:pt x="18637" y="15078"/>
                    <a:pt x="18572" y="15265"/>
                  </a:cubicBezTo>
                  <a:cubicBezTo>
                    <a:pt x="18524" y="15407"/>
                    <a:pt x="18475" y="15542"/>
                    <a:pt x="18419" y="15684"/>
                  </a:cubicBezTo>
                  <a:cubicBezTo>
                    <a:pt x="18257" y="16059"/>
                    <a:pt x="18015" y="16433"/>
                    <a:pt x="17684" y="16829"/>
                  </a:cubicBezTo>
                  <a:cubicBezTo>
                    <a:pt x="17409" y="17136"/>
                    <a:pt x="17086" y="17458"/>
                    <a:pt x="16658" y="17832"/>
                  </a:cubicBezTo>
                  <a:cubicBezTo>
                    <a:pt x="15834" y="18543"/>
                    <a:pt x="14937" y="19194"/>
                    <a:pt x="14170" y="19741"/>
                  </a:cubicBezTo>
                  <a:cubicBezTo>
                    <a:pt x="13451" y="20250"/>
                    <a:pt x="12748" y="20729"/>
                    <a:pt x="11964" y="21058"/>
                  </a:cubicBezTo>
                  <a:cubicBezTo>
                    <a:pt x="11520" y="21238"/>
                    <a:pt x="10939" y="21417"/>
                    <a:pt x="10308" y="21417"/>
                  </a:cubicBezTo>
                  <a:cubicBezTo>
                    <a:pt x="10010" y="21417"/>
                    <a:pt x="9711" y="21380"/>
                    <a:pt x="9412" y="21283"/>
                  </a:cubicBezTo>
                  <a:close/>
                  <a:moveTo>
                    <a:pt x="9186" y="27"/>
                  </a:moveTo>
                  <a:cubicBezTo>
                    <a:pt x="8790" y="72"/>
                    <a:pt x="8410" y="192"/>
                    <a:pt x="8063" y="386"/>
                  </a:cubicBezTo>
                  <a:cubicBezTo>
                    <a:pt x="7788" y="536"/>
                    <a:pt x="7522" y="730"/>
                    <a:pt x="7271" y="918"/>
                  </a:cubicBezTo>
                  <a:cubicBezTo>
                    <a:pt x="6948" y="1157"/>
                    <a:pt x="6617" y="1404"/>
                    <a:pt x="6262" y="1561"/>
                  </a:cubicBezTo>
                  <a:cubicBezTo>
                    <a:pt x="6157" y="1606"/>
                    <a:pt x="6051" y="1651"/>
                    <a:pt x="5946" y="1681"/>
                  </a:cubicBezTo>
                  <a:cubicBezTo>
                    <a:pt x="5833" y="1718"/>
                    <a:pt x="5728" y="1741"/>
                    <a:pt x="5607" y="1771"/>
                  </a:cubicBezTo>
                  <a:cubicBezTo>
                    <a:pt x="5518" y="1793"/>
                    <a:pt x="5430" y="1816"/>
                    <a:pt x="5333" y="1846"/>
                  </a:cubicBezTo>
                  <a:cubicBezTo>
                    <a:pt x="4993" y="1943"/>
                    <a:pt x="4654" y="2093"/>
                    <a:pt x="4355" y="2295"/>
                  </a:cubicBezTo>
                  <a:cubicBezTo>
                    <a:pt x="3790" y="2654"/>
                    <a:pt x="3394" y="3170"/>
                    <a:pt x="3038" y="3664"/>
                  </a:cubicBezTo>
                  <a:cubicBezTo>
                    <a:pt x="2845" y="3941"/>
                    <a:pt x="2691" y="4286"/>
                    <a:pt x="2530" y="4652"/>
                  </a:cubicBezTo>
                  <a:cubicBezTo>
                    <a:pt x="2352" y="5056"/>
                    <a:pt x="2166" y="5476"/>
                    <a:pt x="1916" y="5805"/>
                  </a:cubicBezTo>
                  <a:cubicBezTo>
                    <a:pt x="1593" y="6231"/>
                    <a:pt x="1350" y="6628"/>
                    <a:pt x="1173" y="7040"/>
                  </a:cubicBezTo>
                  <a:cubicBezTo>
                    <a:pt x="971" y="7474"/>
                    <a:pt x="857" y="7915"/>
                    <a:pt x="817" y="8372"/>
                  </a:cubicBezTo>
                  <a:cubicBezTo>
                    <a:pt x="801" y="8454"/>
                    <a:pt x="801" y="8529"/>
                    <a:pt x="793" y="8604"/>
                  </a:cubicBezTo>
                  <a:cubicBezTo>
                    <a:pt x="761" y="9120"/>
                    <a:pt x="599" y="9629"/>
                    <a:pt x="421" y="10176"/>
                  </a:cubicBezTo>
                  <a:cubicBezTo>
                    <a:pt x="260" y="10662"/>
                    <a:pt x="98" y="11164"/>
                    <a:pt x="42" y="11673"/>
                  </a:cubicBezTo>
                  <a:cubicBezTo>
                    <a:pt x="-23" y="12241"/>
                    <a:pt x="-7" y="12833"/>
                    <a:pt x="82" y="13379"/>
                  </a:cubicBezTo>
                  <a:cubicBezTo>
                    <a:pt x="187" y="14030"/>
                    <a:pt x="365" y="14532"/>
                    <a:pt x="615" y="14966"/>
                  </a:cubicBezTo>
                  <a:cubicBezTo>
                    <a:pt x="769" y="15213"/>
                    <a:pt x="946" y="15445"/>
                    <a:pt x="1164" y="15647"/>
                  </a:cubicBezTo>
                  <a:cubicBezTo>
                    <a:pt x="1891" y="16358"/>
                    <a:pt x="2917" y="16762"/>
                    <a:pt x="3903" y="17151"/>
                  </a:cubicBezTo>
                  <a:cubicBezTo>
                    <a:pt x="4008" y="17196"/>
                    <a:pt x="4121" y="17241"/>
                    <a:pt x="4226" y="17286"/>
                  </a:cubicBezTo>
                  <a:cubicBezTo>
                    <a:pt x="4694" y="17473"/>
                    <a:pt x="5034" y="17638"/>
                    <a:pt x="5341" y="17817"/>
                  </a:cubicBezTo>
                  <a:cubicBezTo>
                    <a:pt x="5825" y="18109"/>
                    <a:pt x="6286" y="18498"/>
                    <a:pt x="6754" y="19000"/>
                  </a:cubicBezTo>
                  <a:cubicBezTo>
                    <a:pt x="6924" y="19180"/>
                    <a:pt x="7085" y="19367"/>
                    <a:pt x="7239" y="19554"/>
                  </a:cubicBezTo>
                  <a:cubicBezTo>
                    <a:pt x="7271" y="19584"/>
                    <a:pt x="7295" y="19614"/>
                    <a:pt x="7320" y="19644"/>
                  </a:cubicBezTo>
                  <a:cubicBezTo>
                    <a:pt x="7909" y="20325"/>
                    <a:pt x="8548" y="21013"/>
                    <a:pt x="9412" y="21283"/>
                  </a:cubicBezTo>
                  <a:cubicBezTo>
                    <a:pt x="10357" y="21582"/>
                    <a:pt x="11318" y="21320"/>
                    <a:pt x="11964" y="21058"/>
                  </a:cubicBezTo>
                  <a:cubicBezTo>
                    <a:pt x="12748" y="20729"/>
                    <a:pt x="13451" y="20250"/>
                    <a:pt x="14162" y="19741"/>
                  </a:cubicBezTo>
                  <a:cubicBezTo>
                    <a:pt x="14937" y="19194"/>
                    <a:pt x="15834" y="18536"/>
                    <a:pt x="16658" y="17825"/>
                  </a:cubicBezTo>
                  <a:cubicBezTo>
                    <a:pt x="17086" y="17458"/>
                    <a:pt x="17409" y="17136"/>
                    <a:pt x="17675" y="16822"/>
                  </a:cubicBezTo>
                  <a:cubicBezTo>
                    <a:pt x="18015" y="16433"/>
                    <a:pt x="18257" y="16059"/>
                    <a:pt x="18411" y="15684"/>
                  </a:cubicBezTo>
                  <a:cubicBezTo>
                    <a:pt x="18467" y="15542"/>
                    <a:pt x="18516" y="15407"/>
                    <a:pt x="18564" y="15265"/>
                  </a:cubicBezTo>
                  <a:cubicBezTo>
                    <a:pt x="18629" y="15078"/>
                    <a:pt x="18701" y="14883"/>
                    <a:pt x="18790" y="14696"/>
                  </a:cubicBezTo>
                  <a:cubicBezTo>
                    <a:pt x="18839" y="14599"/>
                    <a:pt x="18895" y="14502"/>
                    <a:pt x="18960" y="14404"/>
                  </a:cubicBezTo>
                  <a:cubicBezTo>
                    <a:pt x="19226" y="13985"/>
                    <a:pt x="19606" y="13604"/>
                    <a:pt x="19978" y="13244"/>
                  </a:cubicBezTo>
                  <a:cubicBezTo>
                    <a:pt x="20333" y="12893"/>
                    <a:pt x="20705" y="12526"/>
                    <a:pt x="20979" y="12122"/>
                  </a:cubicBezTo>
                  <a:cubicBezTo>
                    <a:pt x="21270" y="11695"/>
                    <a:pt x="21456" y="11201"/>
                    <a:pt x="21529" y="10692"/>
                  </a:cubicBezTo>
                  <a:cubicBezTo>
                    <a:pt x="21569" y="10430"/>
                    <a:pt x="21569" y="10176"/>
                    <a:pt x="21545" y="9921"/>
                  </a:cubicBezTo>
                  <a:cubicBezTo>
                    <a:pt x="21520" y="9659"/>
                    <a:pt x="21464" y="9405"/>
                    <a:pt x="21383" y="9158"/>
                  </a:cubicBezTo>
                  <a:cubicBezTo>
                    <a:pt x="21278" y="8866"/>
                    <a:pt x="21125" y="8574"/>
                    <a:pt x="20931" y="8275"/>
                  </a:cubicBezTo>
                  <a:cubicBezTo>
                    <a:pt x="20761" y="8020"/>
                    <a:pt x="20543" y="7758"/>
                    <a:pt x="20301" y="7496"/>
                  </a:cubicBezTo>
                  <a:cubicBezTo>
                    <a:pt x="19929" y="7107"/>
                    <a:pt x="19541" y="6770"/>
                    <a:pt x="19138" y="6493"/>
                  </a:cubicBezTo>
                  <a:cubicBezTo>
                    <a:pt x="19081" y="6456"/>
                    <a:pt x="19016" y="6411"/>
                    <a:pt x="18960" y="6374"/>
                  </a:cubicBezTo>
                  <a:cubicBezTo>
                    <a:pt x="18766" y="6246"/>
                    <a:pt x="18556" y="6112"/>
                    <a:pt x="18386" y="5947"/>
                  </a:cubicBezTo>
                  <a:cubicBezTo>
                    <a:pt x="18305" y="5865"/>
                    <a:pt x="18233" y="5782"/>
                    <a:pt x="18176" y="5693"/>
                  </a:cubicBezTo>
                  <a:cubicBezTo>
                    <a:pt x="18063" y="5520"/>
                    <a:pt x="17982" y="5311"/>
                    <a:pt x="17926" y="5064"/>
                  </a:cubicBezTo>
                  <a:cubicBezTo>
                    <a:pt x="17877" y="4839"/>
                    <a:pt x="17861" y="4600"/>
                    <a:pt x="17837" y="4375"/>
                  </a:cubicBezTo>
                  <a:cubicBezTo>
                    <a:pt x="17805" y="3971"/>
                    <a:pt x="17764" y="3560"/>
                    <a:pt x="17587" y="3208"/>
                  </a:cubicBezTo>
                  <a:cubicBezTo>
                    <a:pt x="17433" y="2908"/>
                    <a:pt x="17183" y="2661"/>
                    <a:pt x="16851" y="2467"/>
                  </a:cubicBezTo>
                  <a:cubicBezTo>
                    <a:pt x="16553" y="2295"/>
                    <a:pt x="16197" y="2167"/>
                    <a:pt x="15809" y="2100"/>
                  </a:cubicBezTo>
                  <a:cubicBezTo>
                    <a:pt x="15616" y="2070"/>
                    <a:pt x="15430" y="2055"/>
                    <a:pt x="15284" y="2048"/>
                  </a:cubicBezTo>
                  <a:cubicBezTo>
                    <a:pt x="15228" y="2040"/>
                    <a:pt x="15171" y="2040"/>
                    <a:pt x="15115" y="2033"/>
                  </a:cubicBezTo>
                  <a:cubicBezTo>
                    <a:pt x="15018" y="2025"/>
                    <a:pt x="14921" y="2018"/>
                    <a:pt x="14824" y="2010"/>
                  </a:cubicBezTo>
                  <a:cubicBezTo>
                    <a:pt x="14388" y="1973"/>
                    <a:pt x="14049" y="1913"/>
                    <a:pt x="13774" y="1816"/>
                  </a:cubicBezTo>
                  <a:cubicBezTo>
                    <a:pt x="13394" y="1681"/>
                    <a:pt x="13095" y="1509"/>
                    <a:pt x="12748" y="1269"/>
                  </a:cubicBezTo>
                  <a:cubicBezTo>
                    <a:pt x="12675" y="1217"/>
                    <a:pt x="12603" y="1165"/>
                    <a:pt x="12530" y="1120"/>
                  </a:cubicBezTo>
                  <a:cubicBezTo>
                    <a:pt x="11981" y="738"/>
                    <a:pt x="11165" y="251"/>
                    <a:pt x="10365" y="87"/>
                  </a:cubicBezTo>
                  <a:cubicBezTo>
                    <a:pt x="10090" y="34"/>
                    <a:pt x="9832" y="4"/>
                    <a:pt x="9573" y="4"/>
                  </a:cubicBezTo>
                  <a:cubicBezTo>
                    <a:pt x="9436" y="4"/>
                    <a:pt x="9307" y="12"/>
                    <a:pt x="9186" y="27"/>
                  </a:cubicBezTo>
                  <a:close/>
                </a:path>
              </a:pathLst>
            </a:custGeom>
            <a:solidFill>
              <a:srgbClr val="BFBFBF">
                <a:alpha val="7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9080" name="Freeform 62"/>
            <p:cNvSpPr/>
            <p:nvPr/>
          </p:nvSpPr>
          <p:spPr>
            <a:xfrm flipH="1">
              <a:off x="180078" y="154975"/>
              <a:ext cx="4368776" cy="46552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80" h="21558" fill="norm" stroke="1" extrusionOk="0">
                  <a:moveTo>
                    <a:pt x="9348" y="21408"/>
                  </a:moveTo>
                  <a:cubicBezTo>
                    <a:pt x="8965" y="21281"/>
                    <a:pt x="8598" y="21064"/>
                    <a:pt x="8216" y="20735"/>
                  </a:cubicBezTo>
                  <a:cubicBezTo>
                    <a:pt x="7865" y="20429"/>
                    <a:pt x="7554" y="20070"/>
                    <a:pt x="7282" y="19763"/>
                  </a:cubicBezTo>
                  <a:cubicBezTo>
                    <a:pt x="7266" y="19733"/>
                    <a:pt x="7243" y="19711"/>
                    <a:pt x="7219" y="19688"/>
                  </a:cubicBezTo>
                  <a:cubicBezTo>
                    <a:pt x="7059" y="19494"/>
                    <a:pt x="6892" y="19300"/>
                    <a:pt x="6716" y="19113"/>
                  </a:cubicBezTo>
                  <a:cubicBezTo>
                    <a:pt x="6261" y="18619"/>
                    <a:pt x="5799" y="18238"/>
                    <a:pt x="5312" y="17939"/>
                  </a:cubicBezTo>
                  <a:cubicBezTo>
                    <a:pt x="5009" y="17752"/>
                    <a:pt x="4658" y="17580"/>
                    <a:pt x="4211" y="17393"/>
                  </a:cubicBezTo>
                  <a:cubicBezTo>
                    <a:pt x="4076" y="17341"/>
                    <a:pt x="3924" y="17281"/>
                    <a:pt x="3789" y="17221"/>
                  </a:cubicBezTo>
                  <a:cubicBezTo>
                    <a:pt x="2856" y="16855"/>
                    <a:pt x="1890" y="16466"/>
                    <a:pt x="1196" y="15801"/>
                  </a:cubicBezTo>
                  <a:cubicBezTo>
                    <a:pt x="989" y="15599"/>
                    <a:pt x="806" y="15374"/>
                    <a:pt x="654" y="15128"/>
                  </a:cubicBezTo>
                  <a:cubicBezTo>
                    <a:pt x="510" y="14896"/>
                    <a:pt x="399" y="14649"/>
                    <a:pt x="303" y="14373"/>
                  </a:cubicBezTo>
                  <a:cubicBezTo>
                    <a:pt x="215" y="14133"/>
                    <a:pt x="152" y="13872"/>
                    <a:pt x="96" y="13573"/>
                  </a:cubicBezTo>
                  <a:cubicBezTo>
                    <a:pt x="48" y="13296"/>
                    <a:pt x="16" y="13012"/>
                    <a:pt x="8" y="12720"/>
                  </a:cubicBezTo>
                  <a:cubicBezTo>
                    <a:pt x="-8" y="12444"/>
                    <a:pt x="0" y="12159"/>
                    <a:pt x="32" y="11875"/>
                  </a:cubicBezTo>
                  <a:cubicBezTo>
                    <a:pt x="88" y="11352"/>
                    <a:pt x="247" y="10821"/>
                    <a:pt x="407" y="10320"/>
                  </a:cubicBezTo>
                  <a:cubicBezTo>
                    <a:pt x="590" y="9744"/>
                    <a:pt x="758" y="9206"/>
                    <a:pt x="782" y="8660"/>
                  </a:cubicBezTo>
                  <a:cubicBezTo>
                    <a:pt x="782" y="8586"/>
                    <a:pt x="790" y="8503"/>
                    <a:pt x="790" y="8414"/>
                  </a:cubicBezTo>
                  <a:cubicBezTo>
                    <a:pt x="814" y="8174"/>
                    <a:pt x="853" y="7928"/>
                    <a:pt x="909" y="7696"/>
                  </a:cubicBezTo>
                  <a:cubicBezTo>
                    <a:pt x="965" y="7464"/>
                    <a:pt x="1037" y="7232"/>
                    <a:pt x="1133" y="7008"/>
                  </a:cubicBezTo>
                  <a:cubicBezTo>
                    <a:pt x="1316" y="6567"/>
                    <a:pt x="1563" y="6141"/>
                    <a:pt x="1882" y="5707"/>
                  </a:cubicBezTo>
                  <a:cubicBezTo>
                    <a:pt x="2122" y="5393"/>
                    <a:pt x="2313" y="5012"/>
                    <a:pt x="2497" y="4645"/>
                  </a:cubicBezTo>
                  <a:cubicBezTo>
                    <a:pt x="2688" y="4264"/>
                    <a:pt x="2863" y="3905"/>
                    <a:pt x="3095" y="3614"/>
                  </a:cubicBezTo>
                  <a:cubicBezTo>
                    <a:pt x="3462" y="3143"/>
                    <a:pt x="3869" y="2649"/>
                    <a:pt x="4443" y="2290"/>
                  </a:cubicBezTo>
                  <a:cubicBezTo>
                    <a:pt x="4746" y="2103"/>
                    <a:pt x="5081" y="1946"/>
                    <a:pt x="5424" y="1834"/>
                  </a:cubicBezTo>
                  <a:cubicBezTo>
                    <a:pt x="5504" y="1812"/>
                    <a:pt x="5583" y="1782"/>
                    <a:pt x="5663" y="1759"/>
                  </a:cubicBezTo>
                  <a:cubicBezTo>
                    <a:pt x="5791" y="1722"/>
                    <a:pt x="5910" y="1692"/>
                    <a:pt x="6030" y="1647"/>
                  </a:cubicBezTo>
                  <a:cubicBezTo>
                    <a:pt x="6134" y="1610"/>
                    <a:pt x="6237" y="1565"/>
                    <a:pt x="6333" y="1520"/>
                  </a:cubicBezTo>
                  <a:cubicBezTo>
                    <a:pt x="6660" y="1363"/>
                    <a:pt x="6971" y="1131"/>
                    <a:pt x="7266" y="907"/>
                  </a:cubicBezTo>
                  <a:cubicBezTo>
                    <a:pt x="7546" y="698"/>
                    <a:pt x="7833" y="481"/>
                    <a:pt x="8136" y="324"/>
                  </a:cubicBezTo>
                  <a:cubicBezTo>
                    <a:pt x="8487" y="144"/>
                    <a:pt x="8870" y="40"/>
                    <a:pt x="9276" y="10"/>
                  </a:cubicBezTo>
                  <a:cubicBezTo>
                    <a:pt x="9643" y="-20"/>
                    <a:pt x="10050" y="17"/>
                    <a:pt x="10465" y="115"/>
                  </a:cubicBezTo>
                  <a:cubicBezTo>
                    <a:pt x="11247" y="309"/>
                    <a:pt x="12060" y="795"/>
                    <a:pt x="12611" y="1146"/>
                  </a:cubicBezTo>
                  <a:cubicBezTo>
                    <a:pt x="12690" y="1199"/>
                    <a:pt x="12762" y="1244"/>
                    <a:pt x="12834" y="1288"/>
                  </a:cubicBezTo>
                  <a:cubicBezTo>
                    <a:pt x="13121" y="1468"/>
                    <a:pt x="13456" y="1662"/>
                    <a:pt x="13887" y="1797"/>
                  </a:cubicBezTo>
                  <a:cubicBezTo>
                    <a:pt x="14230" y="1909"/>
                    <a:pt x="14621" y="1954"/>
                    <a:pt x="14924" y="1984"/>
                  </a:cubicBezTo>
                  <a:cubicBezTo>
                    <a:pt x="14996" y="1991"/>
                    <a:pt x="15067" y="1999"/>
                    <a:pt x="15139" y="2006"/>
                  </a:cubicBezTo>
                  <a:cubicBezTo>
                    <a:pt x="15211" y="2014"/>
                    <a:pt x="15299" y="2021"/>
                    <a:pt x="15370" y="2029"/>
                  </a:cubicBezTo>
                  <a:cubicBezTo>
                    <a:pt x="15578" y="2044"/>
                    <a:pt x="15745" y="2066"/>
                    <a:pt x="15897" y="2103"/>
                  </a:cubicBezTo>
                  <a:cubicBezTo>
                    <a:pt x="16280" y="2178"/>
                    <a:pt x="16631" y="2313"/>
                    <a:pt x="16918" y="2492"/>
                  </a:cubicBezTo>
                  <a:cubicBezTo>
                    <a:pt x="17245" y="2694"/>
                    <a:pt x="17476" y="2956"/>
                    <a:pt x="17620" y="3255"/>
                  </a:cubicBezTo>
                  <a:cubicBezTo>
                    <a:pt x="17779" y="3606"/>
                    <a:pt x="17811" y="4010"/>
                    <a:pt x="17835" y="4399"/>
                  </a:cubicBezTo>
                  <a:cubicBezTo>
                    <a:pt x="17851" y="4630"/>
                    <a:pt x="17867" y="4877"/>
                    <a:pt x="17907" y="5101"/>
                  </a:cubicBezTo>
                  <a:cubicBezTo>
                    <a:pt x="17963" y="5356"/>
                    <a:pt x="18043" y="5565"/>
                    <a:pt x="18170" y="5744"/>
                  </a:cubicBezTo>
                  <a:cubicBezTo>
                    <a:pt x="18226" y="5827"/>
                    <a:pt x="18298" y="5909"/>
                    <a:pt x="18385" y="5991"/>
                  </a:cubicBezTo>
                  <a:cubicBezTo>
                    <a:pt x="18561" y="6148"/>
                    <a:pt x="18768" y="6268"/>
                    <a:pt x="18968" y="6387"/>
                  </a:cubicBezTo>
                  <a:cubicBezTo>
                    <a:pt x="19032" y="6425"/>
                    <a:pt x="19095" y="6470"/>
                    <a:pt x="19159" y="6507"/>
                  </a:cubicBezTo>
                  <a:cubicBezTo>
                    <a:pt x="19574" y="6769"/>
                    <a:pt x="19965" y="7090"/>
                    <a:pt x="20332" y="7479"/>
                  </a:cubicBezTo>
                  <a:cubicBezTo>
                    <a:pt x="20858" y="8017"/>
                    <a:pt x="21217" y="8578"/>
                    <a:pt x="21409" y="9131"/>
                  </a:cubicBezTo>
                  <a:cubicBezTo>
                    <a:pt x="21488" y="9378"/>
                    <a:pt x="21544" y="9640"/>
                    <a:pt x="21568" y="9909"/>
                  </a:cubicBezTo>
                  <a:cubicBezTo>
                    <a:pt x="21592" y="10163"/>
                    <a:pt x="21576" y="10432"/>
                    <a:pt x="21544" y="10687"/>
                  </a:cubicBezTo>
                  <a:cubicBezTo>
                    <a:pt x="21464" y="11210"/>
                    <a:pt x="21265" y="11711"/>
                    <a:pt x="20970" y="12137"/>
                  </a:cubicBezTo>
                  <a:cubicBezTo>
                    <a:pt x="20691" y="12533"/>
                    <a:pt x="20324" y="12885"/>
                    <a:pt x="19973" y="13229"/>
                  </a:cubicBezTo>
                  <a:cubicBezTo>
                    <a:pt x="19582" y="13602"/>
                    <a:pt x="19183" y="13991"/>
                    <a:pt x="18904" y="14432"/>
                  </a:cubicBezTo>
                  <a:cubicBezTo>
                    <a:pt x="18840" y="14530"/>
                    <a:pt x="18792" y="14634"/>
                    <a:pt x="18744" y="14731"/>
                  </a:cubicBezTo>
                  <a:cubicBezTo>
                    <a:pt x="18657" y="14926"/>
                    <a:pt x="18593" y="15135"/>
                    <a:pt x="18529" y="15330"/>
                  </a:cubicBezTo>
                  <a:cubicBezTo>
                    <a:pt x="18489" y="15464"/>
                    <a:pt x="18449" y="15606"/>
                    <a:pt x="18393" y="15748"/>
                  </a:cubicBezTo>
                  <a:cubicBezTo>
                    <a:pt x="18242" y="16137"/>
                    <a:pt x="18011" y="16526"/>
                    <a:pt x="17684" y="16922"/>
                  </a:cubicBezTo>
                  <a:cubicBezTo>
                    <a:pt x="17412" y="17251"/>
                    <a:pt x="17093" y="17580"/>
                    <a:pt x="16663" y="17954"/>
                  </a:cubicBezTo>
                  <a:cubicBezTo>
                    <a:pt x="15857" y="18672"/>
                    <a:pt x="14980" y="19307"/>
                    <a:pt x="14158" y="19898"/>
                  </a:cubicBezTo>
                  <a:cubicBezTo>
                    <a:pt x="13432" y="20406"/>
                    <a:pt x="12722" y="20892"/>
                    <a:pt x="11925" y="21214"/>
                  </a:cubicBezTo>
                  <a:cubicBezTo>
                    <a:pt x="11494" y="21386"/>
                    <a:pt x="11063" y="21498"/>
                    <a:pt x="10648" y="21543"/>
                  </a:cubicBezTo>
                  <a:cubicBezTo>
                    <a:pt x="10529" y="21550"/>
                    <a:pt x="10417" y="21558"/>
                    <a:pt x="10297" y="21558"/>
                  </a:cubicBezTo>
                  <a:cubicBezTo>
                    <a:pt x="9962" y="21558"/>
                    <a:pt x="9643" y="21505"/>
                    <a:pt x="9348" y="21408"/>
                  </a:cubicBezTo>
                  <a:close/>
                  <a:moveTo>
                    <a:pt x="9276" y="10"/>
                  </a:moveTo>
                  <a:cubicBezTo>
                    <a:pt x="8870" y="40"/>
                    <a:pt x="8487" y="144"/>
                    <a:pt x="8136" y="331"/>
                  </a:cubicBezTo>
                  <a:cubicBezTo>
                    <a:pt x="7833" y="488"/>
                    <a:pt x="7546" y="698"/>
                    <a:pt x="7266" y="907"/>
                  </a:cubicBezTo>
                  <a:cubicBezTo>
                    <a:pt x="6971" y="1131"/>
                    <a:pt x="6660" y="1363"/>
                    <a:pt x="6333" y="1520"/>
                  </a:cubicBezTo>
                  <a:cubicBezTo>
                    <a:pt x="6237" y="1565"/>
                    <a:pt x="6134" y="1610"/>
                    <a:pt x="6030" y="1647"/>
                  </a:cubicBezTo>
                  <a:cubicBezTo>
                    <a:pt x="5910" y="1692"/>
                    <a:pt x="5791" y="1730"/>
                    <a:pt x="5663" y="1767"/>
                  </a:cubicBezTo>
                  <a:cubicBezTo>
                    <a:pt x="5583" y="1789"/>
                    <a:pt x="5504" y="1812"/>
                    <a:pt x="5424" y="1834"/>
                  </a:cubicBezTo>
                  <a:cubicBezTo>
                    <a:pt x="5081" y="1946"/>
                    <a:pt x="4746" y="2103"/>
                    <a:pt x="4443" y="2290"/>
                  </a:cubicBezTo>
                  <a:cubicBezTo>
                    <a:pt x="3876" y="2649"/>
                    <a:pt x="3462" y="3143"/>
                    <a:pt x="3095" y="3621"/>
                  </a:cubicBezTo>
                  <a:cubicBezTo>
                    <a:pt x="2871" y="3913"/>
                    <a:pt x="2688" y="4272"/>
                    <a:pt x="2497" y="4645"/>
                  </a:cubicBezTo>
                  <a:cubicBezTo>
                    <a:pt x="2313" y="5012"/>
                    <a:pt x="2122" y="5393"/>
                    <a:pt x="1890" y="5707"/>
                  </a:cubicBezTo>
                  <a:cubicBezTo>
                    <a:pt x="1563" y="6148"/>
                    <a:pt x="1316" y="6567"/>
                    <a:pt x="1133" y="7008"/>
                  </a:cubicBezTo>
                  <a:cubicBezTo>
                    <a:pt x="1045" y="7232"/>
                    <a:pt x="965" y="7464"/>
                    <a:pt x="909" y="7696"/>
                  </a:cubicBezTo>
                  <a:cubicBezTo>
                    <a:pt x="853" y="7928"/>
                    <a:pt x="814" y="8174"/>
                    <a:pt x="798" y="8414"/>
                  </a:cubicBezTo>
                  <a:cubicBezTo>
                    <a:pt x="790" y="8503"/>
                    <a:pt x="782" y="8586"/>
                    <a:pt x="782" y="8660"/>
                  </a:cubicBezTo>
                  <a:cubicBezTo>
                    <a:pt x="758" y="9206"/>
                    <a:pt x="590" y="9744"/>
                    <a:pt x="407" y="10320"/>
                  </a:cubicBezTo>
                  <a:cubicBezTo>
                    <a:pt x="255" y="10829"/>
                    <a:pt x="88" y="11352"/>
                    <a:pt x="32" y="11875"/>
                  </a:cubicBezTo>
                  <a:cubicBezTo>
                    <a:pt x="8" y="12159"/>
                    <a:pt x="0" y="12444"/>
                    <a:pt x="8" y="12720"/>
                  </a:cubicBezTo>
                  <a:cubicBezTo>
                    <a:pt x="16" y="13012"/>
                    <a:pt x="48" y="13296"/>
                    <a:pt x="96" y="13573"/>
                  </a:cubicBezTo>
                  <a:cubicBezTo>
                    <a:pt x="152" y="13864"/>
                    <a:pt x="223" y="14133"/>
                    <a:pt x="303" y="14373"/>
                  </a:cubicBezTo>
                  <a:cubicBezTo>
                    <a:pt x="399" y="14649"/>
                    <a:pt x="510" y="14896"/>
                    <a:pt x="654" y="15128"/>
                  </a:cubicBezTo>
                  <a:cubicBezTo>
                    <a:pt x="806" y="15367"/>
                    <a:pt x="989" y="15599"/>
                    <a:pt x="1196" y="15801"/>
                  </a:cubicBezTo>
                  <a:cubicBezTo>
                    <a:pt x="1898" y="16466"/>
                    <a:pt x="2856" y="16847"/>
                    <a:pt x="3789" y="17221"/>
                  </a:cubicBezTo>
                  <a:cubicBezTo>
                    <a:pt x="3924" y="17281"/>
                    <a:pt x="4076" y="17333"/>
                    <a:pt x="4211" y="17393"/>
                  </a:cubicBezTo>
                  <a:cubicBezTo>
                    <a:pt x="4658" y="17580"/>
                    <a:pt x="5009" y="17752"/>
                    <a:pt x="5320" y="17939"/>
                  </a:cubicBezTo>
                  <a:cubicBezTo>
                    <a:pt x="5799" y="18230"/>
                    <a:pt x="6261" y="18619"/>
                    <a:pt x="6724" y="19113"/>
                  </a:cubicBezTo>
                  <a:cubicBezTo>
                    <a:pt x="6892" y="19300"/>
                    <a:pt x="7059" y="19494"/>
                    <a:pt x="7227" y="19681"/>
                  </a:cubicBezTo>
                  <a:cubicBezTo>
                    <a:pt x="7243" y="19711"/>
                    <a:pt x="7266" y="19733"/>
                    <a:pt x="7290" y="19763"/>
                  </a:cubicBezTo>
                  <a:cubicBezTo>
                    <a:pt x="7554" y="20070"/>
                    <a:pt x="7873" y="20429"/>
                    <a:pt x="8224" y="20735"/>
                  </a:cubicBezTo>
                  <a:cubicBezTo>
                    <a:pt x="8598" y="21057"/>
                    <a:pt x="8965" y="21281"/>
                    <a:pt x="9356" y="21408"/>
                  </a:cubicBezTo>
                  <a:cubicBezTo>
                    <a:pt x="9747" y="21543"/>
                    <a:pt x="10186" y="21580"/>
                    <a:pt x="10648" y="21535"/>
                  </a:cubicBezTo>
                  <a:cubicBezTo>
                    <a:pt x="11063" y="21498"/>
                    <a:pt x="11494" y="21386"/>
                    <a:pt x="11925" y="21214"/>
                  </a:cubicBezTo>
                  <a:cubicBezTo>
                    <a:pt x="12722" y="20885"/>
                    <a:pt x="13432" y="20406"/>
                    <a:pt x="14158" y="19890"/>
                  </a:cubicBezTo>
                  <a:cubicBezTo>
                    <a:pt x="14980" y="19307"/>
                    <a:pt x="15857" y="18672"/>
                    <a:pt x="16663" y="17954"/>
                  </a:cubicBezTo>
                  <a:cubicBezTo>
                    <a:pt x="17093" y="17573"/>
                    <a:pt x="17412" y="17251"/>
                    <a:pt x="17676" y="16922"/>
                  </a:cubicBezTo>
                  <a:cubicBezTo>
                    <a:pt x="18011" y="16526"/>
                    <a:pt x="18242" y="16137"/>
                    <a:pt x="18393" y="15748"/>
                  </a:cubicBezTo>
                  <a:cubicBezTo>
                    <a:pt x="18441" y="15606"/>
                    <a:pt x="18489" y="15464"/>
                    <a:pt x="18529" y="15330"/>
                  </a:cubicBezTo>
                  <a:cubicBezTo>
                    <a:pt x="18585" y="15128"/>
                    <a:pt x="18649" y="14926"/>
                    <a:pt x="18736" y="14731"/>
                  </a:cubicBezTo>
                  <a:cubicBezTo>
                    <a:pt x="18784" y="14634"/>
                    <a:pt x="18840" y="14530"/>
                    <a:pt x="18904" y="14432"/>
                  </a:cubicBezTo>
                  <a:cubicBezTo>
                    <a:pt x="19175" y="13984"/>
                    <a:pt x="19582" y="13602"/>
                    <a:pt x="19973" y="13221"/>
                  </a:cubicBezTo>
                  <a:cubicBezTo>
                    <a:pt x="20324" y="12885"/>
                    <a:pt x="20691" y="12533"/>
                    <a:pt x="20962" y="12130"/>
                  </a:cubicBezTo>
                  <a:cubicBezTo>
                    <a:pt x="21265" y="11703"/>
                    <a:pt x="21456" y="11210"/>
                    <a:pt x="21536" y="10687"/>
                  </a:cubicBezTo>
                  <a:cubicBezTo>
                    <a:pt x="21576" y="10432"/>
                    <a:pt x="21584" y="10163"/>
                    <a:pt x="21560" y="9909"/>
                  </a:cubicBezTo>
                  <a:cubicBezTo>
                    <a:pt x="21544" y="9640"/>
                    <a:pt x="21488" y="9386"/>
                    <a:pt x="21401" y="9131"/>
                  </a:cubicBezTo>
                  <a:cubicBezTo>
                    <a:pt x="21209" y="8578"/>
                    <a:pt x="20850" y="8025"/>
                    <a:pt x="20332" y="7479"/>
                  </a:cubicBezTo>
                  <a:cubicBezTo>
                    <a:pt x="19965" y="7090"/>
                    <a:pt x="19574" y="6769"/>
                    <a:pt x="19159" y="6507"/>
                  </a:cubicBezTo>
                  <a:cubicBezTo>
                    <a:pt x="19095" y="6470"/>
                    <a:pt x="19024" y="6432"/>
                    <a:pt x="18960" y="6387"/>
                  </a:cubicBezTo>
                  <a:cubicBezTo>
                    <a:pt x="18760" y="6268"/>
                    <a:pt x="18561" y="6148"/>
                    <a:pt x="18385" y="5991"/>
                  </a:cubicBezTo>
                  <a:cubicBezTo>
                    <a:pt x="18298" y="5909"/>
                    <a:pt x="18226" y="5827"/>
                    <a:pt x="18162" y="5744"/>
                  </a:cubicBezTo>
                  <a:cubicBezTo>
                    <a:pt x="18043" y="5565"/>
                    <a:pt x="17963" y="5363"/>
                    <a:pt x="17907" y="5101"/>
                  </a:cubicBezTo>
                  <a:cubicBezTo>
                    <a:pt x="17859" y="4877"/>
                    <a:pt x="17843" y="4630"/>
                    <a:pt x="17827" y="4399"/>
                  </a:cubicBezTo>
                  <a:cubicBezTo>
                    <a:pt x="17803" y="4010"/>
                    <a:pt x="17779" y="3606"/>
                    <a:pt x="17620" y="3255"/>
                  </a:cubicBezTo>
                  <a:cubicBezTo>
                    <a:pt x="17476" y="2956"/>
                    <a:pt x="17237" y="2701"/>
                    <a:pt x="16910" y="2492"/>
                  </a:cubicBezTo>
                  <a:cubicBezTo>
                    <a:pt x="16631" y="2313"/>
                    <a:pt x="16280" y="2178"/>
                    <a:pt x="15897" y="2103"/>
                  </a:cubicBezTo>
                  <a:cubicBezTo>
                    <a:pt x="15745" y="2073"/>
                    <a:pt x="15578" y="2051"/>
                    <a:pt x="15370" y="2029"/>
                  </a:cubicBezTo>
                  <a:cubicBezTo>
                    <a:pt x="15299" y="2021"/>
                    <a:pt x="15211" y="2014"/>
                    <a:pt x="15139" y="2006"/>
                  </a:cubicBezTo>
                  <a:cubicBezTo>
                    <a:pt x="15067" y="1999"/>
                    <a:pt x="14996" y="1991"/>
                    <a:pt x="14924" y="1984"/>
                  </a:cubicBezTo>
                  <a:cubicBezTo>
                    <a:pt x="14621" y="1954"/>
                    <a:pt x="14230" y="1909"/>
                    <a:pt x="13879" y="1797"/>
                  </a:cubicBezTo>
                  <a:cubicBezTo>
                    <a:pt x="13456" y="1662"/>
                    <a:pt x="13121" y="1475"/>
                    <a:pt x="12826" y="1288"/>
                  </a:cubicBezTo>
                  <a:cubicBezTo>
                    <a:pt x="12762" y="1251"/>
                    <a:pt x="12690" y="1206"/>
                    <a:pt x="12603" y="1146"/>
                  </a:cubicBezTo>
                  <a:cubicBezTo>
                    <a:pt x="12060" y="795"/>
                    <a:pt x="11247" y="309"/>
                    <a:pt x="10465" y="122"/>
                  </a:cubicBezTo>
                  <a:cubicBezTo>
                    <a:pt x="10138" y="40"/>
                    <a:pt x="9819" y="2"/>
                    <a:pt x="9516" y="2"/>
                  </a:cubicBezTo>
                  <a:cubicBezTo>
                    <a:pt x="9436" y="2"/>
                    <a:pt x="9356" y="2"/>
                    <a:pt x="9276" y="10"/>
                  </a:cubicBezTo>
                  <a:close/>
                </a:path>
              </a:pathLst>
            </a:custGeom>
            <a:solidFill>
              <a:srgbClr val="BFBFBF">
                <a:alpha val="7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9081" name="Freeform 63"/>
            <p:cNvSpPr/>
            <p:nvPr/>
          </p:nvSpPr>
          <p:spPr>
            <a:xfrm flipH="1">
              <a:off x="152730" y="129189"/>
              <a:ext cx="4426117" cy="469253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53" h="21565" fill="norm" stroke="1" extrusionOk="0">
                  <a:moveTo>
                    <a:pt x="9275" y="21402"/>
                  </a:moveTo>
                  <a:cubicBezTo>
                    <a:pt x="8898" y="21276"/>
                    <a:pt x="8536" y="21054"/>
                    <a:pt x="8159" y="20727"/>
                  </a:cubicBezTo>
                  <a:cubicBezTo>
                    <a:pt x="7821" y="20430"/>
                    <a:pt x="7522" y="20082"/>
                    <a:pt x="7239" y="19755"/>
                  </a:cubicBezTo>
                  <a:cubicBezTo>
                    <a:pt x="7192" y="19696"/>
                    <a:pt x="7192" y="19696"/>
                    <a:pt x="7192" y="19696"/>
                  </a:cubicBezTo>
                  <a:cubicBezTo>
                    <a:pt x="7027" y="19503"/>
                    <a:pt x="6854" y="19303"/>
                    <a:pt x="6673" y="19117"/>
                  </a:cubicBezTo>
                  <a:cubicBezTo>
                    <a:pt x="6460" y="18887"/>
                    <a:pt x="6240" y="18672"/>
                    <a:pt x="6020" y="18486"/>
                  </a:cubicBezTo>
                  <a:cubicBezTo>
                    <a:pt x="5776" y="18286"/>
                    <a:pt x="5533" y="18108"/>
                    <a:pt x="5281" y="17952"/>
                  </a:cubicBezTo>
                  <a:cubicBezTo>
                    <a:pt x="4974" y="17759"/>
                    <a:pt x="4628" y="17589"/>
                    <a:pt x="4196" y="17403"/>
                  </a:cubicBezTo>
                  <a:cubicBezTo>
                    <a:pt x="4031" y="17336"/>
                    <a:pt x="3858" y="17269"/>
                    <a:pt x="3693" y="17203"/>
                  </a:cubicBezTo>
                  <a:cubicBezTo>
                    <a:pt x="2812" y="16847"/>
                    <a:pt x="1900" y="16483"/>
                    <a:pt x="1232" y="15860"/>
                  </a:cubicBezTo>
                  <a:cubicBezTo>
                    <a:pt x="1019" y="15659"/>
                    <a:pt x="838" y="15444"/>
                    <a:pt x="689" y="15207"/>
                  </a:cubicBezTo>
                  <a:cubicBezTo>
                    <a:pt x="422" y="14784"/>
                    <a:pt x="233" y="14287"/>
                    <a:pt x="107" y="13678"/>
                  </a:cubicBezTo>
                  <a:cubicBezTo>
                    <a:pt x="60" y="13411"/>
                    <a:pt x="21" y="13129"/>
                    <a:pt x="5" y="12847"/>
                  </a:cubicBezTo>
                  <a:cubicBezTo>
                    <a:pt x="-3" y="12573"/>
                    <a:pt x="-3" y="12291"/>
                    <a:pt x="21" y="12016"/>
                  </a:cubicBezTo>
                  <a:cubicBezTo>
                    <a:pt x="68" y="11467"/>
                    <a:pt x="233" y="10925"/>
                    <a:pt x="398" y="10406"/>
                  </a:cubicBezTo>
                  <a:cubicBezTo>
                    <a:pt x="579" y="9805"/>
                    <a:pt x="752" y="9241"/>
                    <a:pt x="760" y="8677"/>
                  </a:cubicBezTo>
                  <a:cubicBezTo>
                    <a:pt x="768" y="8595"/>
                    <a:pt x="768" y="8514"/>
                    <a:pt x="775" y="8417"/>
                  </a:cubicBezTo>
                  <a:cubicBezTo>
                    <a:pt x="838" y="7423"/>
                    <a:pt x="1192" y="6495"/>
                    <a:pt x="1861" y="5583"/>
                  </a:cubicBezTo>
                  <a:cubicBezTo>
                    <a:pt x="2065" y="5293"/>
                    <a:pt x="2254" y="4967"/>
                    <a:pt x="2435" y="4648"/>
                  </a:cubicBezTo>
                  <a:cubicBezTo>
                    <a:pt x="2663" y="4247"/>
                    <a:pt x="2875" y="3869"/>
                    <a:pt x="3142" y="3557"/>
                  </a:cubicBezTo>
                  <a:cubicBezTo>
                    <a:pt x="3315" y="3349"/>
                    <a:pt x="3528" y="3104"/>
                    <a:pt x="3771" y="2874"/>
                  </a:cubicBezTo>
                  <a:cubicBezTo>
                    <a:pt x="4023" y="2637"/>
                    <a:pt x="4267" y="2444"/>
                    <a:pt x="4526" y="2288"/>
                  </a:cubicBezTo>
                  <a:cubicBezTo>
                    <a:pt x="4817" y="2110"/>
                    <a:pt x="5155" y="1947"/>
                    <a:pt x="5493" y="1828"/>
                  </a:cubicBezTo>
                  <a:cubicBezTo>
                    <a:pt x="5564" y="1806"/>
                    <a:pt x="5635" y="1784"/>
                    <a:pt x="5706" y="1754"/>
                  </a:cubicBezTo>
                  <a:cubicBezTo>
                    <a:pt x="5839" y="1709"/>
                    <a:pt x="5965" y="1672"/>
                    <a:pt x="6099" y="1620"/>
                  </a:cubicBezTo>
                  <a:cubicBezTo>
                    <a:pt x="6201" y="1576"/>
                    <a:pt x="6303" y="1524"/>
                    <a:pt x="6398" y="1479"/>
                  </a:cubicBezTo>
                  <a:cubicBezTo>
                    <a:pt x="6696" y="1324"/>
                    <a:pt x="6979" y="1108"/>
                    <a:pt x="7255" y="901"/>
                  </a:cubicBezTo>
                  <a:cubicBezTo>
                    <a:pt x="7546" y="678"/>
                    <a:pt x="7852" y="441"/>
                    <a:pt x="8190" y="277"/>
                  </a:cubicBezTo>
                  <a:cubicBezTo>
                    <a:pt x="8544" y="107"/>
                    <a:pt x="8930" y="18"/>
                    <a:pt x="9346" y="3"/>
                  </a:cubicBezTo>
                  <a:cubicBezTo>
                    <a:pt x="9716" y="-12"/>
                    <a:pt x="10117" y="40"/>
                    <a:pt x="10541" y="159"/>
                  </a:cubicBezTo>
                  <a:cubicBezTo>
                    <a:pt x="10864" y="255"/>
                    <a:pt x="11226" y="396"/>
                    <a:pt x="11627" y="604"/>
                  </a:cubicBezTo>
                  <a:cubicBezTo>
                    <a:pt x="11973" y="782"/>
                    <a:pt x="12303" y="975"/>
                    <a:pt x="12657" y="1183"/>
                  </a:cubicBezTo>
                  <a:cubicBezTo>
                    <a:pt x="12743" y="1235"/>
                    <a:pt x="12814" y="1279"/>
                    <a:pt x="12885" y="1316"/>
                  </a:cubicBezTo>
                  <a:cubicBezTo>
                    <a:pt x="13270" y="1531"/>
                    <a:pt x="13600" y="1672"/>
                    <a:pt x="13962" y="1776"/>
                  </a:cubicBezTo>
                  <a:cubicBezTo>
                    <a:pt x="14292" y="1873"/>
                    <a:pt x="14646" y="1917"/>
                    <a:pt x="14992" y="1962"/>
                  </a:cubicBezTo>
                  <a:cubicBezTo>
                    <a:pt x="15031" y="1962"/>
                    <a:pt x="15078" y="1969"/>
                    <a:pt x="15118" y="1977"/>
                  </a:cubicBezTo>
                  <a:cubicBezTo>
                    <a:pt x="15220" y="1984"/>
                    <a:pt x="15330" y="1999"/>
                    <a:pt x="15432" y="2006"/>
                  </a:cubicBezTo>
                  <a:cubicBezTo>
                    <a:pt x="15629" y="2036"/>
                    <a:pt x="15794" y="2058"/>
                    <a:pt x="15951" y="2095"/>
                  </a:cubicBezTo>
                  <a:cubicBezTo>
                    <a:pt x="16329" y="2184"/>
                    <a:pt x="16667" y="2333"/>
                    <a:pt x="16950" y="2518"/>
                  </a:cubicBezTo>
                  <a:cubicBezTo>
                    <a:pt x="17264" y="2733"/>
                    <a:pt x="17485" y="2993"/>
                    <a:pt x="17618" y="3297"/>
                  </a:cubicBezTo>
                  <a:cubicBezTo>
                    <a:pt x="17760" y="3639"/>
                    <a:pt x="17776" y="4025"/>
                    <a:pt x="17791" y="4403"/>
                  </a:cubicBezTo>
                  <a:cubicBezTo>
                    <a:pt x="17807" y="4648"/>
                    <a:pt x="17815" y="4893"/>
                    <a:pt x="17862" y="5123"/>
                  </a:cubicBezTo>
                  <a:cubicBezTo>
                    <a:pt x="17909" y="5382"/>
                    <a:pt x="17996" y="5590"/>
                    <a:pt x="18122" y="5768"/>
                  </a:cubicBezTo>
                  <a:cubicBezTo>
                    <a:pt x="18184" y="5850"/>
                    <a:pt x="18263" y="5932"/>
                    <a:pt x="18350" y="6006"/>
                  </a:cubicBezTo>
                  <a:cubicBezTo>
                    <a:pt x="18523" y="6154"/>
                    <a:pt x="18735" y="6265"/>
                    <a:pt x="18931" y="6377"/>
                  </a:cubicBezTo>
                  <a:cubicBezTo>
                    <a:pt x="19002" y="6414"/>
                    <a:pt x="19073" y="6451"/>
                    <a:pt x="19144" y="6495"/>
                  </a:cubicBezTo>
                  <a:cubicBezTo>
                    <a:pt x="19356" y="6614"/>
                    <a:pt x="19560" y="6755"/>
                    <a:pt x="19765" y="6911"/>
                  </a:cubicBezTo>
                  <a:cubicBezTo>
                    <a:pt x="19961" y="7067"/>
                    <a:pt x="20150" y="7237"/>
                    <a:pt x="20331" y="7423"/>
                  </a:cubicBezTo>
                  <a:cubicBezTo>
                    <a:pt x="20575" y="7668"/>
                    <a:pt x="20779" y="7928"/>
                    <a:pt x="20952" y="8187"/>
                  </a:cubicBezTo>
                  <a:cubicBezTo>
                    <a:pt x="21141" y="8477"/>
                    <a:pt x="21290" y="8766"/>
                    <a:pt x="21385" y="9063"/>
                  </a:cubicBezTo>
                  <a:cubicBezTo>
                    <a:pt x="21550" y="9560"/>
                    <a:pt x="21597" y="10102"/>
                    <a:pt x="21511" y="10628"/>
                  </a:cubicBezTo>
                  <a:cubicBezTo>
                    <a:pt x="21424" y="11155"/>
                    <a:pt x="21220" y="11652"/>
                    <a:pt x="20913" y="12083"/>
                  </a:cubicBezTo>
                  <a:cubicBezTo>
                    <a:pt x="20638" y="12469"/>
                    <a:pt x="20276" y="12803"/>
                    <a:pt x="19922" y="13136"/>
                  </a:cubicBezTo>
                  <a:cubicBezTo>
                    <a:pt x="19513" y="13515"/>
                    <a:pt x="19097" y="13916"/>
                    <a:pt x="18821" y="14376"/>
                  </a:cubicBezTo>
                  <a:cubicBezTo>
                    <a:pt x="18758" y="14480"/>
                    <a:pt x="18703" y="14583"/>
                    <a:pt x="18656" y="14687"/>
                  </a:cubicBezTo>
                  <a:cubicBezTo>
                    <a:pt x="18570" y="14888"/>
                    <a:pt x="18515" y="15095"/>
                    <a:pt x="18460" y="15296"/>
                  </a:cubicBezTo>
                  <a:cubicBezTo>
                    <a:pt x="18428" y="15437"/>
                    <a:pt x="18389" y="15578"/>
                    <a:pt x="18342" y="15719"/>
                  </a:cubicBezTo>
                  <a:cubicBezTo>
                    <a:pt x="18200" y="16119"/>
                    <a:pt x="17972" y="16513"/>
                    <a:pt x="17650" y="16928"/>
                  </a:cubicBezTo>
                  <a:cubicBezTo>
                    <a:pt x="17390" y="17255"/>
                    <a:pt x="17060" y="17596"/>
                    <a:pt x="16643" y="17974"/>
                  </a:cubicBezTo>
                  <a:cubicBezTo>
                    <a:pt x="15841" y="18694"/>
                    <a:pt x="14961" y="19340"/>
                    <a:pt x="14119" y="19926"/>
                  </a:cubicBezTo>
                  <a:cubicBezTo>
                    <a:pt x="13388" y="20438"/>
                    <a:pt x="12672" y="20920"/>
                    <a:pt x="11862" y="21239"/>
                  </a:cubicBezTo>
                  <a:cubicBezTo>
                    <a:pt x="11430" y="21410"/>
                    <a:pt x="10998" y="21521"/>
                    <a:pt x="10581" y="21551"/>
                  </a:cubicBezTo>
                  <a:cubicBezTo>
                    <a:pt x="10479" y="21566"/>
                    <a:pt x="10376" y="21566"/>
                    <a:pt x="10274" y="21566"/>
                  </a:cubicBezTo>
                  <a:cubicBezTo>
                    <a:pt x="9920" y="21566"/>
                    <a:pt x="9590" y="21514"/>
                    <a:pt x="9275" y="21402"/>
                  </a:cubicBezTo>
                  <a:close/>
                  <a:moveTo>
                    <a:pt x="9346" y="3"/>
                  </a:moveTo>
                  <a:cubicBezTo>
                    <a:pt x="8930" y="18"/>
                    <a:pt x="8544" y="114"/>
                    <a:pt x="8190" y="285"/>
                  </a:cubicBezTo>
                  <a:cubicBezTo>
                    <a:pt x="7860" y="441"/>
                    <a:pt x="7553" y="678"/>
                    <a:pt x="7255" y="901"/>
                  </a:cubicBezTo>
                  <a:cubicBezTo>
                    <a:pt x="6979" y="1108"/>
                    <a:pt x="6696" y="1324"/>
                    <a:pt x="6398" y="1479"/>
                  </a:cubicBezTo>
                  <a:cubicBezTo>
                    <a:pt x="6303" y="1531"/>
                    <a:pt x="6201" y="1576"/>
                    <a:pt x="6099" y="1620"/>
                  </a:cubicBezTo>
                  <a:cubicBezTo>
                    <a:pt x="5965" y="1672"/>
                    <a:pt x="5839" y="1717"/>
                    <a:pt x="5706" y="1761"/>
                  </a:cubicBezTo>
                  <a:cubicBezTo>
                    <a:pt x="5635" y="1784"/>
                    <a:pt x="5564" y="1806"/>
                    <a:pt x="5493" y="1828"/>
                  </a:cubicBezTo>
                  <a:cubicBezTo>
                    <a:pt x="5155" y="1954"/>
                    <a:pt x="4817" y="2110"/>
                    <a:pt x="4526" y="2288"/>
                  </a:cubicBezTo>
                  <a:cubicBezTo>
                    <a:pt x="3944" y="2644"/>
                    <a:pt x="3504" y="3134"/>
                    <a:pt x="3142" y="3557"/>
                  </a:cubicBezTo>
                  <a:cubicBezTo>
                    <a:pt x="2883" y="3869"/>
                    <a:pt x="2663" y="4247"/>
                    <a:pt x="2435" y="4648"/>
                  </a:cubicBezTo>
                  <a:cubicBezTo>
                    <a:pt x="2254" y="4967"/>
                    <a:pt x="2073" y="5293"/>
                    <a:pt x="1861" y="5583"/>
                  </a:cubicBezTo>
                  <a:cubicBezTo>
                    <a:pt x="1192" y="6495"/>
                    <a:pt x="838" y="7423"/>
                    <a:pt x="775" y="8417"/>
                  </a:cubicBezTo>
                  <a:cubicBezTo>
                    <a:pt x="768" y="8514"/>
                    <a:pt x="768" y="8595"/>
                    <a:pt x="768" y="8677"/>
                  </a:cubicBezTo>
                  <a:cubicBezTo>
                    <a:pt x="760" y="8929"/>
                    <a:pt x="720" y="9211"/>
                    <a:pt x="642" y="9538"/>
                  </a:cubicBezTo>
                  <a:cubicBezTo>
                    <a:pt x="579" y="9820"/>
                    <a:pt x="485" y="10116"/>
                    <a:pt x="398" y="10406"/>
                  </a:cubicBezTo>
                  <a:cubicBezTo>
                    <a:pt x="241" y="10925"/>
                    <a:pt x="76" y="11467"/>
                    <a:pt x="28" y="12016"/>
                  </a:cubicBezTo>
                  <a:cubicBezTo>
                    <a:pt x="5" y="12291"/>
                    <a:pt x="-3" y="12573"/>
                    <a:pt x="13" y="12847"/>
                  </a:cubicBezTo>
                  <a:cubicBezTo>
                    <a:pt x="28" y="13129"/>
                    <a:pt x="60" y="13411"/>
                    <a:pt x="115" y="13678"/>
                  </a:cubicBezTo>
                  <a:cubicBezTo>
                    <a:pt x="233" y="14287"/>
                    <a:pt x="422" y="14784"/>
                    <a:pt x="689" y="15199"/>
                  </a:cubicBezTo>
                  <a:cubicBezTo>
                    <a:pt x="838" y="15444"/>
                    <a:pt x="1019" y="15659"/>
                    <a:pt x="1232" y="15852"/>
                  </a:cubicBezTo>
                  <a:cubicBezTo>
                    <a:pt x="1900" y="16483"/>
                    <a:pt x="2812" y="16847"/>
                    <a:pt x="3693" y="17195"/>
                  </a:cubicBezTo>
                  <a:cubicBezTo>
                    <a:pt x="3858" y="17262"/>
                    <a:pt x="4031" y="17336"/>
                    <a:pt x="4196" y="17403"/>
                  </a:cubicBezTo>
                  <a:cubicBezTo>
                    <a:pt x="4628" y="17589"/>
                    <a:pt x="4974" y="17759"/>
                    <a:pt x="5281" y="17945"/>
                  </a:cubicBezTo>
                  <a:cubicBezTo>
                    <a:pt x="5533" y="18101"/>
                    <a:pt x="5776" y="18286"/>
                    <a:pt x="6020" y="18486"/>
                  </a:cubicBezTo>
                  <a:cubicBezTo>
                    <a:pt x="6240" y="18672"/>
                    <a:pt x="6460" y="18887"/>
                    <a:pt x="6673" y="19117"/>
                  </a:cubicBezTo>
                  <a:cubicBezTo>
                    <a:pt x="6854" y="19303"/>
                    <a:pt x="7027" y="19503"/>
                    <a:pt x="7192" y="19696"/>
                  </a:cubicBezTo>
                  <a:cubicBezTo>
                    <a:pt x="7239" y="19755"/>
                    <a:pt x="7239" y="19755"/>
                    <a:pt x="7239" y="19755"/>
                  </a:cubicBezTo>
                  <a:cubicBezTo>
                    <a:pt x="7522" y="20082"/>
                    <a:pt x="7821" y="20423"/>
                    <a:pt x="8167" y="20720"/>
                  </a:cubicBezTo>
                  <a:cubicBezTo>
                    <a:pt x="8536" y="21046"/>
                    <a:pt x="8898" y="21269"/>
                    <a:pt x="9283" y="21402"/>
                  </a:cubicBezTo>
                  <a:cubicBezTo>
                    <a:pt x="9677" y="21543"/>
                    <a:pt x="10117" y="21588"/>
                    <a:pt x="10581" y="21551"/>
                  </a:cubicBezTo>
                  <a:cubicBezTo>
                    <a:pt x="10998" y="21514"/>
                    <a:pt x="11430" y="21410"/>
                    <a:pt x="11862" y="21239"/>
                  </a:cubicBezTo>
                  <a:cubicBezTo>
                    <a:pt x="12672" y="20920"/>
                    <a:pt x="13388" y="20438"/>
                    <a:pt x="14119" y="19926"/>
                  </a:cubicBezTo>
                  <a:cubicBezTo>
                    <a:pt x="14953" y="19332"/>
                    <a:pt x="15841" y="18687"/>
                    <a:pt x="16643" y="17967"/>
                  </a:cubicBezTo>
                  <a:cubicBezTo>
                    <a:pt x="17060" y="17596"/>
                    <a:pt x="17390" y="17255"/>
                    <a:pt x="17650" y="16921"/>
                  </a:cubicBezTo>
                  <a:cubicBezTo>
                    <a:pt x="17972" y="16513"/>
                    <a:pt x="18200" y="16119"/>
                    <a:pt x="18334" y="15719"/>
                  </a:cubicBezTo>
                  <a:cubicBezTo>
                    <a:pt x="18381" y="15578"/>
                    <a:pt x="18420" y="15437"/>
                    <a:pt x="18460" y="15296"/>
                  </a:cubicBezTo>
                  <a:cubicBezTo>
                    <a:pt x="18515" y="15095"/>
                    <a:pt x="18570" y="14888"/>
                    <a:pt x="18656" y="14680"/>
                  </a:cubicBezTo>
                  <a:cubicBezTo>
                    <a:pt x="18703" y="14583"/>
                    <a:pt x="18751" y="14480"/>
                    <a:pt x="18813" y="14376"/>
                  </a:cubicBezTo>
                  <a:cubicBezTo>
                    <a:pt x="19097" y="13916"/>
                    <a:pt x="19513" y="13515"/>
                    <a:pt x="19922" y="13136"/>
                  </a:cubicBezTo>
                  <a:cubicBezTo>
                    <a:pt x="20268" y="12803"/>
                    <a:pt x="20630" y="12461"/>
                    <a:pt x="20905" y="12083"/>
                  </a:cubicBezTo>
                  <a:cubicBezTo>
                    <a:pt x="21212" y="11652"/>
                    <a:pt x="21424" y="11155"/>
                    <a:pt x="21503" y="10628"/>
                  </a:cubicBezTo>
                  <a:cubicBezTo>
                    <a:pt x="21589" y="10102"/>
                    <a:pt x="21550" y="9560"/>
                    <a:pt x="21385" y="9063"/>
                  </a:cubicBezTo>
                  <a:cubicBezTo>
                    <a:pt x="21282" y="8773"/>
                    <a:pt x="21141" y="8477"/>
                    <a:pt x="20952" y="8187"/>
                  </a:cubicBezTo>
                  <a:cubicBezTo>
                    <a:pt x="20779" y="7928"/>
                    <a:pt x="20575" y="7675"/>
                    <a:pt x="20331" y="7423"/>
                  </a:cubicBezTo>
                  <a:cubicBezTo>
                    <a:pt x="20150" y="7237"/>
                    <a:pt x="19961" y="7067"/>
                    <a:pt x="19757" y="6911"/>
                  </a:cubicBezTo>
                  <a:cubicBezTo>
                    <a:pt x="19560" y="6755"/>
                    <a:pt x="19348" y="6614"/>
                    <a:pt x="19144" y="6495"/>
                  </a:cubicBezTo>
                  <a:cubicBezTo>
                    <a:pt x="19073" y="6458"/>
                    <a:pt x="19002" y="6414"/>
                    <a:pt x="18931" y="6377"/>
                  </a:cubicBezTo>
                  <a:cubicBezTo>
                    <a:pt x="18735" y="6273"/>
                    <a:pt x="18523" y="6154"/>
                    <a:pt x="18350" y="6006"/>
                  </a:cubicBezTo>
                  <a:cubicBezTo>
                    <a:pt x="18255" y="5932"/>
                    <a:pt x="18184" y="5857"/>
                    <a:pt x="18122" y="5768"/>
                  </a:cubicBezTo>
                  <a:cubicBezTo>
                    <a:pt x="17996" y="5598"/>
                    <a:pt x="17909" y="5382"/>
                    <a:pt x="17854" y="5123"/>
                  </a:cubicBezTo>
                  <a:cubicBezTo>
                    <a:pt x="17815" y="4893"/>
                    <a:pt x="17799" y="4648"/>
                    <a:pt x="17791" y="4403"/>
                  </a:cubicBezTo>
                  <a:cubicBezTo>
                    <a:pt x="17776" y="4025"/>
                    <a:pt x="17760" y="3639"/>
                    <a:pt x="17610" y="3297"/>
                  </a:cubicBezTo>
                  <a:cubicBezTo>
                    <a:pt x="17485" y="2993"/>
                    <a:pt x="17257" y="2733"/>
                    <a:pt x="16942" y="2518"/>
                  </a:cubicBezTo>
                  <a:cubicBezTo>
                    <a:pt x="16667" y="2333"/>
                    <a:pt x="16321" y="2192"/>
                    <a:pt x="15943" y="2103"/>
                  </a:cubicBezTo>
                  <a:cubicBezTo>
                    <a:pt x="15794" y="2066"/>
                    <a:pt x="15629" y="2036"/>
                    <a:pt x="15432" y="2014"/>
                  </a:cubicBezTo>
                  <a:cubicBezTo>
                    <a:pt x="15330" y="1999"/>
                    <a:pt x="15220" y="1984"/>
                    <a:pt x="15118" y="1977"/>
                  </a:cubicBezTo>
                  <a:cubicBezTo>
                    <a:pt x="15071" y="1969"/>
                    <a:pt x="15031" y="1969"/>
                    <a:pt x="14992" y="1962"/>
                  </a:cubicBezTo>
                  <a:cubicBezTo>
                    <a:pt x="14646" y="1925"/>
                    <a:pt x="14292" y="1873"/>
                    <a:pt x="13962" y="1776"/>
                  </a:cubicBezTo>
                  <a:cubicBezTo>
                    <a:pt x="13600" y="1672"/>
                    <a:pt x="13270" y="1531"/>
                    <a:pt x="12885" y="1316"/>
                  </a:cubicBezTo>
                  <a:cubicBezTo>
                    <a:pt x="12814" y="1279"/>
                    <a:pt x="12743" y="1235"/>
                    <a:pt x="12657" y="1183"/>
                  </a:cubicBezTo>
                  <a:cubicBezTo>
                    <a:pt x="12303" y="975"/>
                    <a:pt x="11973" y="782"/>
                    <a:pt x="11627" y="604"/>
                  </a:cubicBezTo>
                  <a:cubicBezTo>
                    <a:pt x="11218" y="396"/>
                    <a:pt x="10864" y="255"/>
                    <a:pt x="10541" y="166"/>
                  </a:cubicBezTo>
                  <a:cubicBezTo>
                    <a:pt x="10156" y="55"/>
                    <a:pt x="9787" y="3"/>
                    <a:pt x="9448" y="3"/>
                  </a:cubicBezTo>
                  <a:cubicBezTo>
                    <a:pt x="9409" y="3"/>
                    <a:pt x="9378" y="3"/>
                    <a:pt x="9346" y="3"/>
                  </a:cubicBezTo>
                  <a:close/>
                </a:path>
              </a:pathLst>
            </a:custGeom>
            <a:solidFill>
              <a:srgbClr val="BFBFBF">
                <a:alpha val="7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9082" name="Freeform 64"/>
            <p:cNvSpPr/>
            <p:nvPr/>
          </p:nvSpPr>
          <p:spPr>
            <a:xfrm flipH="1">
              <a:off x="124928" y="103518"/>
              <a:ext cx="4483019" cy="473090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48" h="21578" fill="norm" stroke="1" extrusionOk="0">
                  <a:moveTo>
                    <a:pt x="9219" y="21401"/>
                  </a:moveTo>
                  <a:cubicBezTo>
                    <a:pt x="8839" y="21261"/>
                    <a:pt x="8482" y="21040"/>
                    <a:pt x="8117" y="20716"/>
                  </a:cubicBezTo>
                  <a:cubicBezTo>
                    <a:pt x="7783" y="20422"/>
                    <a:pt x="7496" y="20090"/>
                    <a:pt x="7201" y="19752"/>
                  </a:cubicBezTo>
                  <a:cubicBezTo>
                    <a:pt x="7170" y="19715"/>
                    <a:pt x="7170" y="19715"/>
                    <a:pt x="7170" y="19715"/>
                  </a:cubicBezTo>
                  <a:cubicBezTo>
                    <a:pt x="7000" y="19516"/>
                    <a:pt x="6821" y="19310"/>
                    <a:pt x="6635" y="19118"/>
                  </a:cubicBezTo>
                  <a:cubicBezTo>
                    <a:pt x="6200" y="18654"/>
                    <a:pt x="5734" y="18264"/>
                    <a:pt x="5253" y="17962"/>
                  </a:cubicBezTo>
                  <a:cubicBezTo>
                    <a:pt x="4943" y="17770"/>
                    <a:pt x="4594" y="17594"/>
                    <a:pt x="4174" y="17410"/>
                  </a:cubicBezTo>
                  <a:cubicBezTo>
                    <a:pt x="3980" y="17329"/>
                    <a:pt x="3779" y="17248"/>
                    <a:pt x="3585" y="17174"/>
                  </a:cubicBezTo>
                  <a:cubicBezTo>
                    <a:pt x="2762" y="16843"/>
                    <a:pt x="1908" y="16496"/>
                    <a:pt x="1264" y="15915"/>
                  </a:cubicBezTo>
                  <a:cubicBezTo>
                    <a:pt x="1054" y="15723"/>
                    <a:pt x="876" y="15510"/>
                    <a:pt x="721" y="15281"/>
                  </a:cubicBezTo>
                  <a:cubicBezTo>
                    <a:pt x="449" y="14862"/>
                    <a:pt x="255" y="14375"/>
                    <a:pt x="123" y="13786"/>
                  </a:cubicBezTo>
                  <a:cubicBezTo>
                    <a:pt x="69" y="13529"/>
                    <a:pt x="30" y="13249"/>
                    <a:pt x="14" y="12969"/>
                  </a:cubicBezTo>
                  <a:cubicBezTo>
                    <a:pt x="-9" y="12704"/>
                    <a:pt x="-1" y="12424"/>
                    <a:pt x="14" y="12151"/>
                  </a:cubicBezTo>
                  <a:cubicBezTo>
                    <a:pt x="53" y="11584"/>
                    <a:pt x="224" y="11025"/>
                    <a:pt x="387" y="10480"/>
                  </a:cubicBezTo>
                  <a:cubicBezTo>
                    <a:pt x="472" y="10185"/>
                    <a:pt x="565" y="9883"/>
                    <a:pt x="635" y="9581"/>
                  </a:cubicBezTo>
                  <a:cubicBezTo>
                    <a:pt x="713" y="9250"/>
                    <a:pt x="744" y="8955"/>
                    <a:pt x="752" y="8690"/>
                  </a:cubicBezTo>
                  <a:cubicBezTo>
                    <a:pt x="752" y="8602"/>
                    <a:pt x="752" y="8506"/>
                    <a:pt x="759" y="8418"/>
                  </a:cubicBezTo>
                  <a:cubicBezTo>
                    <a:pt x="767" y="8152"/>
                    <a:pt x="798" y="7887"/>
                    <a:pt x="853" y="7637"/>
                  </a:cubicBezTo>
                  <a:cubicBezTo>
                    <a:pt x="899" y="7379"/>
                    <a:pt x="969" y="7129"/>
                    <a:pt x="1062" y="6878"/>
                  </a:cubicBezTo>
                  <a:cubicBezTo>
                    <a:pt x="1155" y="6635"/>
                    <a:pt x="1264" y="6392"/>
                    <a:pt x="1388" y="6157"/>
                  </a:cubicBezTo>
                  <a:cubicBezTo>
                    <a:pt x="1520" y="5921"/>
                    <a:pt x="1667" y="5685"/>
                    <a:pt x="1830" y="5457"/>
                  </a:cubicBezTo>
                  <a:cubicBezTo>
                    <a:pt x="2009" y="5214"/>
                    <a:pt x="2172" y="4949"/>
                    <a:pt x="2335" y="4699"/>
                  </a:cubicBezTo>
                  <a:cubicBezTo>
                    <a:pt x="2599" y="4271"/>
                    <a:pt x="2870" y="3837"/>
                    <a:pt x="3189" y="3498"/>
                  </a:cubicBezTo>
                  <a:cubicBezTo>
                    <a:pt x="3445" y="3226"/>
                    <a:pt x="3647" y="3027"/>
                    <a:pt x="3841" y="2850"/>
                  </a:cubicBezTo>
                  <a:cubicBezTo>
                    <a:pt x="4097" y="2622"/>
                    <a:pt x="4345" y="2438"/>
                    <a:pt x="4601" y="2283"/>
                  </a:cubicBezTo>
                  <a:cubicBezTo>
                    <a:pt x="4888" y="2114"/>
                    <a:pt x="5214" y="1959"/>
                    <a:pt x="5571" y="1819"/>
                  </a:cubicBezTo>
                  <a:cubicBezTo>
                    <a:pt x="5626" y="1804"/>
                    <a:pt x="5680" y="1782"/>
                    <a:pt x="5727" y="1760"/>
                  </a:cubicBezTo>
                  <a:cubicBezTo>
                    <a:pt x="5882" y="1709"/>
                    <a:pt x="6022" y="1650"/>
                    <a:pt x="6169" y="1591"/>
                  </a:cubicBezTo>
                  <a:cubicBezTo>
                    <a:pt x="6278" y="1539"/>
                    <a:pt x="6379" y="1488"/>
                    <a:pt x="6472" y="1436"/>
                  </a:cubicBezTo>
                  <a:cubicBezTo>
                    <a:pt x="6736" y="1281"/>
                    <a:pt x="7000" y="1083"/>
                    <a:pt x="7248" y="891"/>
                  </a:cubicBezTo>
                  <a:cubicBezTo>
                    <a:pt x="7558" y="648"/>
                    <a:pt x="7884" y="398"/>
                    <a:pt x="8249" y="236"/>
                  </a:cubicBezTo>
                  <a:cubicBezTo>
                    <a:pt x="8598" y="74"/>
                    <a:pt x="8979" y="0"/>
                    <a:pt x="9390" y="0"/>
                  </a:cubicBezTo>
                  <a:cubicBezTo>
                    <a:pt x="9406" y="0"/>
                    <a:pt x="9413" y="0"/>
                    <a:pt x="9421" y="0"/>
                  </a:cubicBezTo>
                  <a:cubicBezTo>
                    <a:pt x="9794" y="0"/>
                    <a:pt x="10197" y="66"/>
                    <a:pt x="10624" y="206"/>
                  </a:cubicBezTo>
                  <a:cubicBezTo>
                    <a:pt x="11230" y="398"/>
                    <a:pt x="11827" y="729"/>
                    <a:pt x="12409" y="1046"/>
                  </a:cubicBezTo>
                  <a:cubicBezTo>
                    <a:pt x="12518" y="1105"/>
                    <a:pt x="12619" y="1164"/>
                    <a:pt x="12720" y="1223"/>
                  </a:cubicBezTo>
                  <a:cubicBezTo>
                    <a:pt x="12805" y="1267"/>
                    <a:pt x="12883" y="1304"/>
                    <a:pt x="12960" y="1340"/>
                  </a:cubicBezTo>
                  <a:cubicBezTo>
                    <a:pt x="13325" y="1532"/>
                    <a:pt x="13674" y="1657"/>
                    <a:pt x="14055" y="1760"/>
                  </a:cubicBezTo>
                  <a:cubicBezTo>
                    <a:pt x="14373" y="1841"/>
                    <a:pt x="14699" y="1885"/>
                    <a:pt x="15071" y="1937"/>
                  </a:cubicBezTo>
                  <a:cubicBezTo>
                    <a:pt x="15095" y="1937"/>
                    <a:pt x="15095" y="1937"/>
                    <a:pt x="15095" y="1937"/>
                  </a:cubicBezTo>
                  <a:cubicBezTo>
                    <a:pt x="15234" y="1952"/>
                    <a:pt x="15374" y="1974"/>
                    <a:pt x="15506" y="1988"/>
                  </a:cubicBezTo>
                  <a:cubicBezTo>
                    <a:pt x="15700" y="2018"/>
                    <a:pt x="15863" y="2055"/>
                    <a:pt x="16018" y="2092"/>
                  </a:cubicBezTo>
                  <a:cubicBezTo>
                    <a:pt x="16391" y="2195"/>
                    <a:pt x="16725" y="2349"/>
                    <a:pt x="16996" y="2541"/>
                  </a:cubicBezTo>
                  <a:cubicBezTo>
                    <a:pt x="17299" y="2762"/>
                    <a:pt x="17516" y="3034"/>
                    <a:pt x="17633" y="3336"/>
                  </a:cubicBezTo>
                  <a:cubicBezTo>
                    <a:pt x="17757" y="3675"/>
                    <a:pt x="17765" y="4050"/>
                    <a:pt x="17772" y="4411"/>
                  </a:cubicBezTo>
                  <a:cubicBezTo>
                    <a:pt x="17780" y="4662"/>
                    <a:pt x="17788" y="4912"/>
                    <a:pt x="17827" y="5148"/>
                  </a:cubicBezTo>
                  <a:cubicBezTo>
                    <a:pt x="17873" y="5406"/>
                    <a:pt x="17966" y="5619"/>
                    <a:pt x="18098" y="5796"/>
                  </a:cubicBezTo>
                  <a:cubicBezTo>
                    <a:pt x="18160" y="5877"/>
                    <a:pt x="18238" y="5950"/>
                    <a:pt x="18331" y="6024"/>
                  </a:cubicBezTo>
                  <a:cubicBezTo>
                    <a:pt x="18510" y="6164"/>
                    <a:pt x="18719" y="6267"/>
                    <a:pt x="18921" y="6363"/>
                  </a:cubicBezTo>
                  <a:cubicBezTo>
                    <a:pt x="18999" y="6400"/>
                    <a:pt x="19076" y="6437"/>
                    <a:pt x="19146" y="6473"/>
                  </a:cubicBezTo>
                  <a:cubicBezTo>
                    <a:pt x="19363" y="6591"/>
                    <a:pt x="19573" y="6724"/>
                    <a:pt x="19775" y="6871"/>
                  </a:cubicBezTo>
                  <a:cubicBezTo>
                    <a:pt x="19977" y="7018"/>
                    <a:pt x="20171" y="7188"/>
                    <a:pt x="20349" y="7372"/>
                  </a:cubicBezTo>
                  <a:cubicBezTo>
                    <a:pt x="20590" y="7608"/>
                    <a:pt x="20799" y="7865"/>
                    <a:pt x="20970" y="8123"/>
                  </a:cubicBezTo>
                  <a:cubicBezTo>
                    <a:pt x="21156" y="8410"/>
                    <a:pt x="21296" y="8697"/>
                    <a:pt x="21389" y="8992"/>
                  </a:cubicBezTo>
                  <a:cubicBezTo>
                    <a:pt x="21552" y="9493"/>
                    <a:pt x="21591" y="10038"/>
                    <a:pt x="21498" y="10575"/>
                  </a:cubicBezTo>
                  <a:cubicBezTo>
                    <a:pt x="21405" y="11098"/>
                    <a:pt x="21195" y="11606"/>
                    <a:pt x="20877" y="12026"/>
                  </a:cubicBezTo>
                  <a:cubicBezTo>
                    <a:pt x="20605" y="12402"/>
                    <a:pt x="20241" y="12733"/>
                    <a:pt x="19899" y="13050"/>
                  </a:cubicBezTo>
                  <a:cubicBezTo>
                    <a:pt x="19682" y="13249"/>
                    <a:pt x="19464" y="13448"/>
                    <a:pt x="19263" y="13654"/>
                  </a:cubicBezTo>
                  <a:cubicBezTo>
                    <a:pt x="19045" y="13889"/>
                    <a:pt x="18875" y="14110"/>
                    <a:pt x="18750" y="14324"/>
                  </a:cubicBezTo>
                  <a:cubicBezTo>
                    <a:pt x="18688" y="14427"/>
                    <a:pt x="18642" y="14530"/>
                    <a:pt x="18595" y="14633"/>
                  </a:cubicBezTo>
                  <a:cubicBezTo>
                    <a:pt x="18517" y="14839"/>
                    <a:pt x="18463" y="15060"/>
                    <a:pt x="18417" y="15267"/>
                  </a:cubicBezTo>
                  <a:cubicBezTo>
                    <a:pt x="18378" y="15406"/>
                    <a:pt x="18347" y="15554"/>
                    <a:pt x="18300" y="15694"/>
                  </a:cubicBezTo>
                  <a:cubicBezTo>
                    <a:pt x="18238" y="15907"/>
                    <a:pt x="18145" y="16121"/>
                    <a:pt x="18029" y="16334"/>
                  </a:cubicBezTo>
                  <a:cubicBezTo>
                    <a:pt x="17920" y="16526"/>
                    <a:pt x="17788" y="16725"/>
                    <a:pt x="17640" y="16924"/>
                  </a:cubicBezTo>
                  <a:cubicBezTo>
                    <a:pt x="17377" y="17262"/>
                    <a:pt x="17051" y="17616"/>
                    <a:pt x="16639" y="17991"/>
                  </a:cubicBezTo>
                  <a:cubicBezTo>
                    <a:pt x="16274" y="18323"/>
                    <a:pt x="15871" y="18654"/>
                    <a:pt x="15405" y="19015"/>
                  </a:cubicBezTo>
                  <a:cubicBezTo>
                    <a:pt x="14939" y="19369"/>
                    <a:pt x="14458" y="19700"/>
                    <a:pt x="14101" y="19958"/>
                  </a:cubicBezTo>
                  <a:cubicBezTo>
                    <a:pt x="13364" y="20466"/>
                    <a:pt x="12634" y="20952"/>
                    <a:pt x="11819" y="21269"/>
                  </a:cubicBezTo>
                  <a:cubicBezTo>
                    <a:pt x="11385" y="21438"/>
                    <a:pt x="10942" y="21534"/>
                    <a:pt x="10523" y="21563"/>
                  </a:cubicBezTo>
                  <a:cubicBezTo>
                    <a:pt x="10438" y="21571"/>
                    <a:pt x="10345" y="21578"/>
                    <a:pt x="10259" y="21578"/>
                  </a:cubicBezTo>
                  <a:cubicBezTo>
                    <a:pt x="9887" y="21578"/>
                    <a:pt x="9538" y="21519"/>
                    <a:pt x="9219" y="21401"/>
                  </a:cubicBezTo>
                  <a:close/>
                  <a:moveTo>
                    <a:pt x="8249" y="236"/>
                  </a:moveTo>
                  <a:cubicBezTo>
                    <a:pt x="7892" y="405"/>
                    <a:pt x="7566" y="655"/>
                    <a:pt x="7248" y="898"/>
                  </a:cubicBezTo>
                  <a:cubicBezTo>
                    <a:pt x="7000" y="1090"/>
                    <a:pt x="6743" y="1289"/>
                    <a:pt x="6472" y="1436"/>
                  </a:cubicBezTo>
                  <a:cubicBezTo>
                    <a:pt x="6379" y="1495"/>
                    <a:pt x="6278" y="1539"/>
                    <a:pt x="6169" y="1591"/>
                  </a:cubicBezTo>
                  <a:cubicBezTo>
                    <a:pt x="6022" y="1650"/>
                    <a:pt x="5882" y="1709"/>
                    <a:pt x="5727" y="1767"/>
                  </a:cubicBezTo>
                  <a:cubicBezTo>
                    <a:pt x="5680" y="1782"/>
                    <a:pt x="5626" y="1804"/>
                    <a:pt x="5571" y="1826"/>
                  </a:cubicBezTo>
                  <a:cubicBezTo>
                    <a:pt x="5222" y="1959"/>
                    <a:pt x="4896" y="2121"/>
                    <a:pt x="4609" y="2290"/>
                  </a:cubicBezTo>
                  <a:cubicBezTo>
                    <a:pt x="4353" y="2438"/>
                    <a:pt x="4105" y="2622"/>
                    <a:pt x="3848" y="2850"/>
                  </a:cubicBezTo>
                  <a:cubicBezTo>
                    <a:pt x="3647" y="3027"/>
                    <a:pt x="3445" y="3226"/>
                    <a:pt x="3196" y="3498"/>
                  </a:cubicBezTo>
                  <a:cubicBezTo>
                    <a:pt x="2878" y="3844"/>
                    <a:pt x="2599" y="4279"/>
                    <a:pt x="2335" y="4699"/>
                  </a:cubicBezTo>
                  <a:cubicBezTo>
                    <a:pt x="2180" y="4956"/>
                    <a:pt x="2009" y="5221"/>
                    <a:pt x="1830" y="5464"/>
                  </a:cubicBezTo>
                  <a:cubicBezTo>
                    <a:pt x="1667" y="5693"/>
                    <a:pt x="1520" y="5928"/>
                    <a:pt x="1396" y="6157"/>
                  </a:cubicBezTo>
                  <a:cubicBezTo>
                    <a:pt x="1264" y="6392"/>
                    <a:pt x="1155" y="6643"/>
                    <a:pt x="1062" y="6886"/>
                  </a:cubicBezTo>
                  <a:cubicBezTo>
                    <a:pt x="977" y="7129"/>
                    <a:pt x="907" y="7379"/>
                    <a:pt x="853" y="7637"/>
                  </a:cubicBezTo>
                  <a:cubicBezTo>
                    <a:pt x="798" y="7895"/>
                    <a:pt x="767" y="8152"/>
                    <a:pt x="759" y="8425"/>
                  </a:cubicBezTo>
                  <a:cubicBezTo>
                    <a:pt x="752" y="8506"/>
                    <a:pt x="752" y="8602"/>
                    <a:pt x="752" y="8690"/>
                  </a:cubicBezTo>
                  <a:cubicBezTo>
                    <a:pt x="752" y="8955"/>
                    <a:pt x="713" y="9250"/>
                    <a:pt x="635" y="9581"/>
                  </a:cubicBezTo>
                  <a:cubicBezTo>
                    <a:pt x="565" y="9883"/>
                    <a:pt x="480" y="10185"/>
                    <a:pt x="387" y="10487"/>
                  </a:cubicBezTo>
                  <a:cubicBezTo>
                    <a:pt x="224" y="11025"/>
                    <a:pt x="61" y="11584"/>
                    <a:pt x="22" y="12151"/>
                  </a:cubicBezTo>
                  <a:cubicBezTo>
                    <a:pt x="-1" y="12424"/>
                    <a:pt x="-1" y="12704"/>
                    <a:pt x="14" y="12969"/>
                  </a:cubicBezTo>
                  <a:cubicBezTo>
                    <a:pt x="30" y="13249"/>
                    <a:pt x="69" y="13529"/>
                    <a:pt x="123" y="13786"/>
                  </a:cubicBezTo>
                  <a:cubicBezTo>
                    <a:pt x="255" y="14375"/>
                    <a:pt x="449" y="14862"/>
                    <a:pt x="721" y="15274"/>
                  </a:cubicBezTo>
                  <a:cubicBezTo>
                    <a:pt x="876" y="15510"/>
                    <a:pt x="1054" y="15723"/>
                    <a:pt x="1264" y="15915"/>
                  </a:cubicBezTo>
                  <a:cubicBezTo>
                    <a:pt x="1551" y="16172"/>
                    <a:pt x="1908" y="16408"/>
                    <a:pt x="2350" y="16636"/>
                  </a:cubicBezTo>
                  <a:cubicBezTo>
                    <a:pt x="2746" y="16835"/>
                    <a:pt x="3173" y="17005"/>
                    <a:pt x="3585" y="17167"/>
                  </a:cubicBezTo>
                  <a:cubicBezTo>
                    <a:pt x="3786" y="17248"/>
                    <a:pt x="3980" y="17329"/>
                    <a:pt x="4174" y="17410"/>
                  </a:cubicBezTo>
                  <a:cubicBezTo>
                    <a:pt x="4594" y="17586"/>
                    <a:pt x="4943" y="17770"/>
                    <a:pt x="5253" y="17962"/>
                  </a:cubicBezTo>
                  <a:cubicBezTo>
                    <a:pt x="5734" y="18257"/>
                    <a:pt x="6200" y="18647"/>
                    <a:pt x="6643" y="19111"/>
                  </a:cubicBezTo>
                  <a:cubicBezTo>
                    <a:pt x="6821" y="19310"/>
                    <a:pt x="7000" y="19516"/>
                    <a:pt x="7170" y="19715"/>
                  </a:cubicBezTo>
                  <a:cubicBezTo>
                    <a:pt x="7201" y="19752"/>
                    <a:pt x="7201" y="19752"/>
                    <a:pt x="7201" y="19752"/>
                  </a:cubicBezTo>
                  <a:cubicBezTo>
                    <a:pt x="7496" y="20090"/>
                    <a:pt x="7791" y="20422"/>
                    <a:pt x="8117" y="20709"/>
                  </a:cubicBezTo>
                  <a:cubicBezTo>
                    <a:pt x="8482" y="21040"/>
                    <a:pt x="8847" y="21261"/>
                    <a:pt x="9219" y="21401"/>
                  </a:cubicBezTo>
                  <a:cubicBezTo>
                    <a:pt x="9615" y="21541"/>
                    <a:pt x="10058" y="21600"/>
                    <a:pt x="10523" y="21563"/>
                  </a:cubicBezTo>
                  <a:cubicBezTo>
                    <a:pt x="10942" y="21534"/>
                    <a:pt x="11385" y="21431"/>
                    <a:pt x="11819" y="21261"/>
                  </a:cubicBezTo>
                  <a:cubicBezTo>
                    <a:pt x="12634" y="20952"/>
                    <a:pt x="13364" y="20466"/>
                    <a:pt x="14093" y="19950"/>
                  </a:cubicBezTo>
                  <a:cubicBezTo>
                    <a:pt x="14458" y="19700"/>
                    <a:pt x="14939" y="19361"/>
                    <a:pt x="15397" y="19008"/>
                  </a:cubicBezTo>
                  <a:cubicBezTo>
                    <a:pt x="15871" y="18654"/>
                    <a:pt x="16274" y="18315"/>
                    <a:pt x="16639" y="17984"/>
                  </a:cubicBezTo>
                  <a:cubicBezTo>
                    <a:pt x="17051" y="17608"/>
                    <a:pt x="17377" y="17262"/>
                    <a:pt x="17640" y="16924"/>
                  </a:cubicBezTo>
                  <a:cubicBezTo>
                    <a:pt x="17788" y="16725"/>
                    <a:pt x="17920" y="16526"/>
                    <a:pt x="18029" y="16327"/>
                  </a:cubicBezTo>
                  <a:cubicBezTo>
                    <a:pt x="18145" y="16121"/>
                    <a:pt x="18238" y="15900"/>
                    <a:pt x="18300" y="15694"/>
                  </a:cubicBezTo>
                  <a:cubicBezTo>
                    <a:pt x="18347" y="15554"/>
                    <a:pt x="18378" y="15406"/>
                    <a:pt x="18409" y="15267"/>
                  </a:cubicBezTo>
                  <a:cubicBezTo>
                    <a:pt x="18463" y="15060"/>
                    <a:pt x="18510" y="14839"/>
                    <a:pt x="18595" y="14633"/>
                  </a:cubicBezTo>
                  <a:cubicBezTo>
                    <a:pt x="18634" y="14530"/>
                    <a:pt x="18688" y="14427"/>
                    <a:pt x="18750" y="14324"/>
                  </a:cubicBezTo>
                  <a:cubicBezTo>
                    <a:pt x="18875" y="14103"/>
                    <a:pt x="19045" y="13889"/>
                    <a:pt x="19263" y="13654"/>
                  </a:cubicBezTo>
                  <a:cubicBezTo>
                    <a:pt x="19464" y="13448"/>
                    <a:pt x="19682" y="13241"/>
                    <a:pt x="19891" y="13050"/>
                  </a:cubicBezTo>
                  <a:cubicBezTo>
                    <a:pt x="20241" y="12726"/>
                    <a:pt x="20598" y="12402"/>
                    <a:pt x="20877" y="12026"/>
                  </a:cubicBezTo>
                  <a:cubicBezTo>
                    <a:pt x="21187" y="11606"/>
                    <a:pt x="21405" y="11098"/>
                    <a:pt x="21498" y="10575"/>
                  </a:cubicBezTo>
                  <a:cubicBezTo>
                    <a:pt x="21591" y="10038"/>
                    <a:pt x="21552" y="9493"/>
                    <a:pt x="21389" y="8992"/>
                  </a:cubicBezTo>
                  <a:cubicBezTo>
                    <a:pt x="21288" y="8697"/>
                    <a:pt x="21149" y="8410"/>
                    <a:pt x="20962" y="8123"/>
                  </a:cubicBezTo>
                  <a:cubicBezTo>
                    <a:pt x="20792" y="7865"/>
                    <a:pt x="20590" y="7608"/>
                    <a:pt x="20349" y="7372"/>
                  </a:cubicBezTo>
                  <a:cubicBezTo>
                    <a:pt x="20171" y="7188"/>
                    <a:pt x="19977" y="7026"/>
                    <a:pt x="19775" y="6871"/>
                  </a:cubicBezTo>
                  <a:cubicBezTo>
                    <a:pt x="19573" y="6724"/>
                    <a:pt x="19356" y="6591"/>
                    <a:pt x="19146" y="6481"/>
                  </a:cubicBezTo>
                  <a:cubicBezTo>
                    <a:pt x="19069" y="6444"/>
                    <a:pt x="18999" y="6407"/>
                    <a:pt x="18921" y="6370"/>
                  </a:cubicBezTo>
                  <a:cubicBezTo>
                    <a:pt x="18719" y="6267"/>
                    <a:pt x="18510" y="6164"/>
                    <a:pt x="18331" y="6024"/>
                  </a:cubicBezTo>
                  <a:cubicBezTo>
                    <a:pt x="18238" y="5958"/>
                    <a:pt x="18160" y="5877"/>
                    <a:pt x="18098" y="5796"/>
                  </a:cubicBezTo>
                  <a:cubicBezTo>
                    <a:pt x="17959" y="5619"/>
                    <a:pt x="17873" y="5413"/>
                    <a:pt x="17827" y="5148"/>
                  </a:cubicBezTo>
                  <a:cubicBezTo>
                    <a:pt x="17780" y="4912"/>
                    <a:pt x="17780" y="4662"/>
                    <a:pt x="17772" y="4411"/>
                  </a:cubicBezTo>
                  <a:cubicBezTo>
                    <a:pt x="17765" y="4050"/>
                    <a:pt x="17757" y="3675"/>
                    <a:pt x="17633" y="3343"/>
                  </a:cubicBezTo>
                  <a:cubicBezTo>
                    <a:pt x="17516" y="3034"/>
                    <a:pt x="17299" y="2769"/>
                    <a:pt x="16996" y="2548"/>
                  </a:cubicBezTo>
                  <a:cubicBezTo>
                    <a:pt x="16725" y="2349"/>
                    <a:pt x="16391" y="2195"/>
                    <a:pt x="16018" y="2099"/>
                  </a:cubicBezTo>
                  <a:cubicBezTo>
                    <a:pt x="15863" y="2055"/>
                    <a:pt x="15700" y="2025"/>
                    <a:pt x="15506" y="1996"/>
                  </a:cubicBezTo>
                  <a:cubicBezTo>
                    <a:pt x="15374" y="1974"/>
                    <a:pt x="15234" y="1959"/>
                    <a:pt x="15095" y="1937"/>
                  </a:cubicBezTo>
                  <a:cubicBezTo>
                    <a:pt x="15071" y="1937"/>
                    <a:pt x="15071" y="1937"/>
                    <a:pt x="15071" y="1937"/>
                  </a:cubicBezTo>
                  <a:cubicBezTo>
                    <a:pt x="14699" y="1885"/>
                    <a:pt x="14373" y="1841"/>
                    <a:pt x="14055" y="1760"/>
                  </a:cubicBezTo>
                  <a:cubicBezTo>
                    <a:pt x="13674" y="1664"/>
                    <a:pt x="13325" y="1532"/>
                    <a:pt x="12953" y="1348"/>
                  </a:cubicBezTo>
                  <a:cubicBezTo>
                    <a:pt x="12883" y="1304"/>
                    <a:pt x="12805" y="1267"/>
                    <a:pt x="12720" y="1223"/>
                  </a:cubicBezTo>
                  <a:cubicBezTo>
                    <a:pt x="12619" y="1164"/>
                    <a:pt x="12518" y="1112"/>
                    <a:pt x="12409" y="1046"/>
                  </a:cubicBezTo>
                  <a:cubicBezTo>
                    <a:pt x="11827" y="729"/>
                    <a:pt x="11230" y="398"/>
                    <a:pt x="10624" y="206"/>
                  </a:cubicBezTo>
                  <a:cubicBezTo>
                    <a:pt x="10197" y="74"/>
                    <a:pt x="9794" y="0"/>
                    <a:pt x="9421" y="0"/>
                  </a:cubicBezTo>
                  <a:cubicBezTo>
                    <a:pt x="9413" y="0"/>
                    <a:pt x="9406" y="0"/>
                    <a:pt x="9390" y="0"/>
                  </a:cubicBezTo>
                  <a:cubicBezTo>
                    <a:pt x="8979" y="0"/>
                    <a:pt x="8598" y="81"/>
                    <a:pt x="8249" y="236"/>
                  </a:cubicBezTo>
                  <a:close/>
                </a:path>
              </a:pathLst>
            </a:custGeom>
            <a:solidFill>
              <a:srgbClr val="BFBFBF">
                <a:alpha val="7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9083" name="Freeform 65"/>
            <p:cNvSpPr/>
            <p:nvPr/>
          </p:nvSpPr>
          <p:spPr>
            <a:xfrm flipH="1">
              <a:off x="96319" y="77216"/>
              <a:ext cx="4540973" cy="477051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48" h="21560" fill="norm" stroke="1" extrusionOk="0">
                  <a:moveTo>
                    <a:pt x="9157" y="21370"/>
                  </a:moveTo>
                  <a:cubicBezTo>
                    <a:pt x="8789" y="21232"/>
                    <a:pt x="8437" y="21006"/>
                    <a:pt x="8069" y="20677"/>
                  </a:cubicBezTo>
                  <a:cubicBezTo>
                    <a:pt x="7755" y="20400"/>
                    <a:pt x="7471" y="20079"/>
                    <a:pt x="7165" y="19721"/>
                  </a:cubicBezTo>
                  <a:cubicBezTo>
                    <a:pt x="7150" y="19707"/>
                    <a:pt x="7150" y="19707"/>
                    <a:pt x="7150" y="19707"/>
                  </a:cubicBezTo>
                  <a:cubicBezTo>
                    <a:pt x="6973" y="19502"/>
                    <a:pt x="6789" y="19291"/>
                    <a:pt x="6606" y="19094"/>
                  </a:cubicBezTo>
                  <a:cubicBezTo>
                    <a:pt x="6176" y="18641"/>
                    <a:pt x="5709" y="18254"/>
                    <a:pt x="5226" y="17955"/>
                  </a:cubicBezTo>
                  <a:cubicBezTo>
                    <a:pt x="4912" y="17758"/>
                    <a:pt x="4567" y="17576"/>
                    <a:pt x="4161" y="17401"/>
                  </a:cubicBezTo>
                  <a:cubicBezTo>
                    <a:pt x="3947" y="17306"/>
                    <a:pt x="3717" y="17218"/>
                    <a:pt x="3502" y="17131"/>
                  </a:cubicBezTo>
                  <a:cubicBezTo>
                    <a:pt x="3112" y="16977"/>
                    <a:pt x="2705" y="16817"/>
                    <a:pt x="2338" y="16627"/>
                  </a:cubicBezTo>
                  <a:cubicBezTo>
                    <a:pt x="1916" y="16416"/>
                    <a:pt x="1579" y="16197"/>
                    <a:pt x="1296" y="15956"/>
                  </a:cubicBezTo>
                  <a:cubicBezTo>
                    <a:pt x="1096" y="15773"/>
                    <a:pt x="912" y="15562"/>
                    <a:pt x="759" y="15336"/>
                  </a:cubicBezTo>
                  <a:cubicBezTo>
                    <a:pt x="614" y="15124"/>
                    <a:pt x="483" y="14890"/>
                    <a:pt x="384" y="14642"/>
                  </a:cubicBezTo>
                  <a:cubicBezTo>
                    <a:pt x="284" y="14409"/>
                    <a:pt x="208" y="14153"/>
                    <a:pt x="139" y="13883"/>
                  </a:cubicBezTo>
                  <a:cubicBezTo>
                    <a:pt x="85" y="13628"/>
                    <a:pt x="39" y="13358"/>
                    <a:pt x="16" y="13081"/>
                  </a:cubicBezTo>
                  <a:cubicBezTo>
                    <a:pt x="1" y="12818"/>
                    <a:pt x="-7" y="12548"/>
                    <a:pt x="8" y="12278"/>
                  </a:cubicBezTo>
                  <a:cubicBezTo>
                    <a:pt x="47" y="11694"/>
                    <a:pt x="215" y="11110"/>
                    <a:pt x="376" y="10556"/>
                  </a:cubicBezTo>
                  <a:cubicBezTo>
                    <a:pt x="468" y="10249"/>
                    <a:pt x="560" y="9928"/>
                    <a:pt x="629" y="9622"/>
                  </a:cubicBezTo>
                  <a:cubicBezTo>
                    <a:pt x="706" y="9279"/>
                    <a:pt x="744" y="8972"/>
                    <a:pt x="736" y="8702"/>
                  </a:cubicBezTo>
                  <a:cubicBezTo>
                    <a:pt x="736" y="8607"/>
                    <a:pt x="736" y="8513"/>
                    <a:pt x="744" y="8418"/>
                  </a:cubicBezTo>
                  <a:cubicBezTo>
                    <a:pt x="752" y="8148"/>
                    <a:pt x="782" y="7870"/>
                    <a:pt x="828" y="7600"/>
                  </a:cubicBezTo>
                  <a:cubicBezTo>
                    <a:pt x="874" y="7338"/>
                    <a:pt x="943" y="7075"/>
                    <a:pt x="1035" y="6820"/>
                  </a:cubicBezTo>
                  <a:cubicBezTo>
                    <a:pt x="1119" y="6564"/>
                    <a:pt x="1234" y="6309"/>
                    <a:pt x="1365" y="6068"/>
                  </a:cubicBezTo>
                  <a:cubicBezTo>
                    <a:pt x="1487" y="5820"/>
                    <a:pt x="1640" y="5579"/>
                    <a:pt x="1809" y="5346"/>
                  </a:cubicBezTo>
                  <a:cubicBezTo>
                    <a:pt x="1924" y="5178"/>
                    <a:pt x="2046" y="5003"/>
                    <a:pt x="2161" y="4842"/>
                  </a:cubicBezTo>
                  <a:cubicBezTo>
                    <a:pt x="2491" y="4353"/>
                    <a:pt x="2836" y="3842"/>
                    <a:pt x="3242" y="3441"/>
                  </a:cubicBezTo>
                  <a:cubicBezTo>
                    <a:pt x="3602" y="3091"/>
                    <a:pt x="4092" y="2638"/>
                    <a:pt x="4690" y="2288"/>
                  </a:cubicBezTo>
                  <a:cubicBezTo>
                    <a:pt x="4966" y="2135"/>
                    <a:pt x="5280" y="1981"/>
                    <a:pt x="5655" y="1821"/>
                  </a:cubicBezTo>
                  <a:cubicBezTo>
                    <a:pt x="5678" y="1814"/>
                    <a:pt x="5709" y="1799"/>
                    <a:pt x="5740" y="1784"/>
                  </a:cubicBezTo>
                  <a:cubicBezTo>
                    <a:pt x="5916" y="1711"/>
                    <a:pt x="6077" y="1646"/>
                    <a:pt x="6245" y="1566"/>
                  </a:cubicBezTo>
                  <a:cubicBezTo>
                    <a:pt x="6353" y="1514"/>
                    <a:pt x="6445" y="1463"/>
                    <a:pt x="6537" y="1405"/>
                  </a:cubicBezTo>
                  <a:cubicBezTo>
                    <a:pt x="6782" y="1259"/>
                    <a:pt x="7019" y="1077"/>
                    <a:pt x="7249" y="894"/>
                  </a:cubicBezTo>
                  <a:cubicBezTo>
                    <a:pt x="7579" y="639"/>
                    <a:pt x="7923" y="369"/>
                    <a:pt x="8314" y="201"/>
                  </a:cubicBezTo>
                  <a:cubicBezTo>
                    <a:pt x="8667" y="48"/>
                    <a:pt x="9073" y="-18"/>
                    <a:pt x="9502" y="4"/>
                  </a:cubicBezTo>
                  <a:cubicBezTo>
                    <a:pt x="9877" y="18"/>
                    <a:pt x="10283" y="106"/>
                    <a:pt x="10705" y="252"/>
                  </a:cubicBezTo>
                  <a:cubicBezTo>
                    <a:pt x="11211" y="434"/>
                    <a:pt x="11716" y="697"/>
                    <a:pt x="12199" y="960"/>
                  </a:cubicBezTo>
                  <a:cubicBezTo>
                    <a:pt x="12391" y="1062"/>
                    <a:pt x="12597" y="1164"/>
                    <a:pt x="12789" y="1266"/>
                  </a:cubicBezTo>
                  <a:cubicBezTo>
                    <a:pt x="12873" y="1310"/>
                    <a:pt x="12958" y="1347"/>
                    <a:pt x="13027" y="1376"/>
                  </a:cubicBezTo>
                  <a:cubicBezTo>
                    <a:pt x="13387" y="1536"/>
                    <a:pt x="13739" y="1653"/>
                    <a:pt x="14153" y="1748"/>
                  </a:cubicBezTo>
                  <a:cubicBezTo>
                    <a:pt x="14444" y="1814"/>
                    <a:pt x="14751" y="1857"/>
                    <a:pt x="15049" y="1901"/>
                  </a:cubicBezTo>
                  <a:cubicBezTo>
                    <a:pt x="15080" y="1908"/>
                    <a:pt x="15118" y="1908"/>
                    <a:pt x="15157" y="1916"/>
                  </a:cubicBezTo>
                  <a:cubicBezTo>
                    <a:pt x="15295" y="1938"/>
                    <a:pt x="15440" y="1960"/>
                    <a:pt x="15586" y="1981"/>
                  </a:cubicBezTo>
                  <a:cubicBezTo>
                    <a:pt x="15770" y="2018"/>
                    <a:pt x="15931" y="2054"/>
                    <a:pt x="16084" y="2098"/>
                  </a:cubicBezTo>
                  <a:cubicBezTo>
                    <a:pt x="16452" y="2208"/>
                    <a:pt x="16789" y="2376"/>
                    <a:pt x="17042" y="2573"/>
                  </a:cubicBezTo>
                  <a:cubicBezTo>
                    <a:pt x="17340" y="2806"/>
                    <a:pt x="17547" y="3076"/>
                    <a:pt x="17655" y="3383"/>
                  </a:cubicBezTo>
                  <a:cubicBezTo>
                    <a:pt x="17762" y="3711"/>
                    <a:pt x="17762" y="4076"/>
                    <a:pt x="17762" y="4433"/>
                  </a:cubicBezTo>
                  <a:cubicBezTo>
                    <a:pt x="17762" y="4681"/>
                    <a:pt x="17762" y="4937"/>
                    <a:pt x="17800" y="5170"/>
                  </a:cubicBezTo>
                  <a:cubicBezTo>
                    <a:pt x="17846" y="5433"/>
                    <a:pt x="17938" y="5645"/>
                    <a:pt x="18076" y="5820"/>
                  </a:cubicBezTo>
                  <a:cubicBezTo>
                    <a:pt x="18145" y="5900"/>
                    <a:pt x="18222" y="5973"/>
                    <a:pt x="18321" y="6039"/>
                  </a:cubicBezTo>
                  <a:cubicBezTo>
                    <a:pt x="18497" y="6170"/>
                    <a:pt x="18712" y="6265"/>
                    <a:pt x="18919" y="6360"/>
                  </a:cubicBezTo>
                  <a:cubicBezTo>
                    <a:pt x="18995" y="6389"/>
                    <a:pt x="19080" y="6426"/>
                    <a:pt x="19156" y="6462"/>
                  </a:cubicBezTo>
                  <a:cubicBezTo>
                    <a:pt x="19371" y="6564"/>
                    <a:pt x="19585" y="6688"/>
                    <a:pt x="19792" y="6834"/>
                  </a:cubicBezTo>
                  <a:cubicBezTo>
                    <a:pt x="19999" y="6980"/>
                    <a:pt x="20191" y="7141"/>
                    <a:pt x="20375" y="7316"/>
                  </a:cubicBezTo>
                  <a:cubicBezTo>
                    <a:pt x="20865" y="7797"/>
                    <a:pt x="21218" y="8352"/>
                    <a:pt x="21394" y="8921"/>
                  </a:cubicBezTo>
                  <a:cubicBezTo>
                    <a:pt x="21555" y="9425"/>
                    <a:pt x="21593" y="9972"/>
                    <a:pt x="21493" y="10505"/>
                  </a:cubicBezTo>
                  <a:cubicBezTo>
                    <a:pt x="21394" y="11037"/>
                    <a:pt x="21172" y="11548"/>
                    <a:pt x="20850" y="11964"/>
                  </a:cubicBezTo>
                  <a:cubicBezTo>
                    <a:pt x="20574" y="12329"/>
                    <a:pt x="20214" y="12650"/>
                    <a:pt x="19869" y="12957"/>
                  </a:cubicBezTo>
                  <a:cubicBezTo>
                    <a:pt x="19647" y="13154"/>
                    <a:pt x="19425" y="13358"/>
                    <a:pt x="19218" y="13570"/>
                  </a:cubicBezTo>
                  <a:cubicBezTo>
                    <a:pt x="18988" y="13810"/>
                    <a:pt x="18819" y="14037"/>
                    <a:pt x="18689" y="14256"/>
                  </a:cubicBezTo>
                  <a:cubicBezTo>
                    <a:pt x="18635" y="14358"/>
                    <a:pt x="18582" y="14467"/>
                    <a:pt x="18543" y="14577"/>
                  </a:cubicBezTo>
                  <a:cubicBezTo>
                    <a:pt x="18459" y="14788"/>
                    <a:pt x="18413" y="15007"/>
                    <a:pt x="18375" y="15219"/>
                  </a:cubicBezTo>
                  <a:cubicBezTo>
                    <a:pt x="18344" y="15365"/>
                    <a:pt x="18314" y="15511"/>
                    <a:pt x="18275" y="15649"/>
                  </a:cubicBezTo>
                  <a:cubicBezTo>
                    <a:pt x="18214" y="15868"/>
                    <a:pt x="18122" y="16087"/>
                    <a:pt x="18015" y="16306"/>
                  </a:cubicBezTo>
                  <a:cubicBezTo>
                    <a:pt x="17907" y="16503"/>
                    <a:pt x="17777" y="16707"/>
                    <a:pt x="17632" y="16912"/>
                  </a:cubicBezTo>
                  <a:cubicBezTo>
                    <a:pt x="17371" y="17255"/>
                    <a:pt x="17049" y="17612"/>
                    <a:pt x="16635" y="17984"/>
                  </a:cubicBezTo>
                  <a:cubicBezTo>
                    <a:pt x="15892" y="18678"/>
                    <a:pt x="15080" y="19276"/>
                    <a:pt x="14084" y="19962"/>
                  </a:cubicBezTo>
                  <a:cubicBezTo>
                    <a:pt x="13341" y="20480"/>
                    <a:pt x="12605" y="20962"/>
                    <a:pt x="11778" y="21268"/>
                  </a:cubicBezTo>
                  <a:cubicBezTo>
                    <a:pt x="11341" y="21436"/>
                    <a:pt x="10896" y="21531"/>
                    <a:pt x="10475" y="21553"/>
                  </a:cubicBezTo>
                  <a:cubicBezTo>
                    <a:pt x="10398" y="21560"/>
                    <a:pt x="10329" y="21560"/>
                    <a:pt x="10253" y="21560"/>
                  </a:cubicBezTo>
                  <a:cubicBezTo>
                    <a:pt x="9862" y="21560"/>
                    <a:pt x="9494" y="21494"/>
                    <a:pt x="9157" y="21370"/>
                  </a:cubicBezTo>
                  <a:close/>
                  <a:moveTo>
                    <a:pt x="8314" y="208"/>
                  </a:moveTo>
                  <a:cubicBezTo>
                    <a:pt x="7923" y="369"/>
                    <a:pt x="7579" y="639"/>
                    <a:pt x="7249" y="901"/>
                  </a:cubicBezTo>
                  <a:cubicBezTo>
                    <a:pt x="7019" y="1077"/>
                    <a:pt x="6789" y="1259"/>
                    <a:pt x="6544" y="1405"/>
                  </a:cubicBezTo>
                  <a:cubicBezTo>
                    <a:pt x="6445" y="1463"/>
                    <a:pt x="6353" y="1514"/>
                    <a:pt x="6245" y="1566"/>
                  </a:cubicBezTo>
                  <a:cubicBezTo>
                    <a:pt x="6077" y="1646"/>
                    <a:pt x="5916" y="1719"/>
                    <a:pt x="5740" y="1792"/>
                  </a:cubicBezTo>
                  <a:cubicBezTo>
                    <a:pt x="5709" y="1799"/>
                    <a:pt x="5686" y="1814"/>
                    <a:pt x="5655" y="1828"/>
                  </a:cubicBezTo>
                  <a:cubicBezTo>
                    <a:pt x="5280" y="1981"/>
                    <a:pt x="4966" y="2135"/>
                    <a:pt x="4690" y="2295"/>
                  </a:cubicBezTo>
                  <a:cubicBezTo>
                    <a:pt x="4092" y="2638"/>
                    <a:pt x="3602" y="3091"/>
                    <a:pt x="3242" y="3448"/>
                  </a:cubicBezTo>
                  <a:cubicBezTo>
                    <a:pt x="2843" y="3842"/>
                    <a:pt x="2499" y="4353"/>
                    <a:pt x="2161" y="4842"/>
                  </a:cubicBezTo>
                  <a:cubicBezTo>
                    <a:pt x="2046" y="5010"/>
                    <a:pt x="1932" y="5178"/>
                    <a:pt x="1809" y="5346"/>
                  </a:cubicBezTo>
                  <a:cubicBezTo>
                    <a:pt x="1640" y="5579"/>
                    <a:pt x="1495" y="5827"/>
                    <a:pt x="1365" y="6068"/>
                  </a:cubicBezTo>
                  <a:cubicBezTo>
                    <a:pt x="1234" y="6316"/>
                    <a:pt x="1127" y="6564"/>
                    <a:pt x="1035" y="6820"/>
                  </a:cubicBezTo>
                  <a:cubicBezTo>
                    <a:pt x="951" y="7075"/>
                    <a:pt x="882" y="7338"/>
                    <a:pt x="828" y="7608"/>
                  </a:cubicBezTo>
                  <a:cubicBezTo>
                    <a:pt x="782" y="7870"/>
                    <a:pt x="752" y="8148"/>
                    <a:pt x="744" y="8418"/>
                  </a:cubicBezTo>
                  <a:cubicBezTo>
                    <a:pt x="744" y="8513"/>
                    <a:pt x="744" y="8607"/>
                    <a:pt x="744" y="8702"/>
                  </a:cubicBezTo>
                  <a:cubicBezTo>
                    <a:pt x="744" y="8972"/>
                    <a:pt x="706" y="9279"/>
                    <a:pt x="629" y="9622"/>
                  </a:cubicBezTo>
                  <a:cubicBezTo>
                    <a:pt x="568" y="9928"/>
                    <a:pt x="476" y="10249"/>
                    <a:pt x="384" y="10556"/>
                  </a:cubicBezTo>
                  <a:cubicBezTo>
                    <a:pt x="215" y="11118"/>
                    <a:pt x="47" y="11694"/>
                    <a:pt x="16" y="12278"/>
                  </a:cubicBezTo>
                  <a:cubicBezTo>
                    <a:pt x="1" y="12548"/>
                    <a:pt x="1" y="12818"/>
                    <a:pt x="24" y="13081"/>
                  </a:cubicBezTo>
                  <a:cubicBezTo>
                    <a:pt x="47" y="13358"/>
                    <a:pt x="85" y="13628"/>
                    <a:pt x="146" y="13883"/>
                  </a:cubicBezTo>
                  <a:cubicBezTo>
                    <a:pt x="208" y="14153"/>
                    <a:pt x="292" y="14409"/>
                    <a:pt x="384" y="14642"/>
                  </a:cubicBezTo>
                  <a:cubicBezTo>
                    <a:pt x="491" y="14890"/>
                    <a:pt x="614" y="15124"/>
                    <a:pt x="759" y="15336"/>
                  </a:cubicBezTo>
                  <a:cubicBezTo>
                    <a:pt x="912" y="15562"/>
                    <a:pt x="1096" y="15766"/>
                    <a:pt x="1303" y="15948"/>
                  </a:cubicBezTo>
                  <a:cubicBezTo>
                    <a:pt x="1579" y="16197"/>
                    <a:pt x="1916" y="16416"/>
                    <a:pt x="2338" y="16627"/>
                  </a:cubicBezTo>
                  <a:cubicBezTo>
                    <a:pt x="2713" y="16810"/>
                    <a:pt x="3112" y="16970"/>
                    <a:pt x="3502" y="17131"/>
                  </a:cubicBezTo>
                  <a:cubicBezTo>
                    <a:pt x="3717" y="17218"/>
                    <a:pt x="3947" y="17306"/>
                    <a:pt x="4169" y="17401"/>
                  </a:cubicBezTo>
                  <a:cubicBezTo>
                    <a:pt x="4567" y="17576"/>
                    <a:pt x="4912" y="17751"/>
                    <a:pt x="5226" y="17948"/>
                  </a:cubicBezTo>
                  <a:cubicBezTo>
                    <a:pt x="5709" y="18254"/>
                    <a:pt x="6176" y="18641"/>
                    <a:pt x="6606" y="19094"/>
                  </a:cubicBezTo>
                  <a:cubicBezTo>
                    <a:pt x="6797" y="19291"/>
                    <a:pt x="6973" y="19502"/>
                    <a:pt x="7150" y="19707"/>
                  </a:cubicBezTo>
                  <a:cubicBezTo>
                    <a:pt x="7165" y="19721"/>
                    <a:pt x="7165" y="19721"/>
                    <a:pt x="7165" y="19721"/>
                  </a:cubicBezTo>
                  <a:cubicBezTo>
                    <a:pt x="7479" y="20079"/>
                    <a:pt x="7755" y="20393"/>
                    <a:pt x="8077" y="20677"/>
                  </a:cubicBezTo>
                  <a:cubicBezTo>
                    <a:pt x="8437" y="21006"/>
                    <a:pt x="8789" y="21232"/>
                    <a:pt x="9165" y="21370"/>
                  </a:cubicBezTo>
                  <a:cubicBezTo>
                    <a:pt x="9556" y="21516"/>
                    <a:pt x="10000" y="21582"/>
                    <a:pt x="10475" y="21553"/>
                  </a:cubicBezTo>
                  <a:cubicBezTo>
                    <a:pt x="10896" y="21524"/>
                    <a:pt x="11341" y="21429"/>
                    <a:pt x="11778" y="21268"/>
                  </a:cubicBezTo>
                  <a:cubicBezTo>
                    <a:pt x="12597" y="20962"/>
                    <a:pt x="13333" y="20473"/>
                    <a:pt x="14076" y="19962"/>
                  </a:cubicBezTo>
                  <a:cubicBezTo>
                    <a:pt x="15072" y="19276"/>
                    <a:pt x="15892" y="18670"/>
                    <a:pt x="16635" y="17984"/>
                  </a:cubicBezTo>
                  <a:cubicBezTo>
                    <a:pt x="17049" y="17605"/>
                    <a:pt x="17371" y="17255"/>
                    <a:pt x="17632" y="16904"/>
                  </a:cubicBezTo>
                  <a:cubicBezTo>
                    <a:pt x="17777" y="16707"/>
                    <a:pt x="17907" y="16503"/>
                    <a:pt x="18007" y="16299"/>
                  </a:cubicBezTo>
                  <a:cubicBezTo>
                    <a:pt x="18122" y="16087"/>
                    <a:pt x="18206" y="15868"/>
                    <a:pt x="18268" y="15649"/>
                  </a:cubicBezTo>
                  <a:cubicBezTo>
                    <a:pt x="18314" y="15511"/>
                    <a:pt x="18337" y="15365"/>
                    <a:pt x="18367" y="15219"/>
                  </a:cubicBezTo>
                  <a:cubicBezTo>
                    <a:pt x="18413" y="15007"/>
                    <a:pt x="18459" y="14781"/>
                    <a:pt x="18543" y="14569"/>
                  </a:cubicBezTo>
                  <a:cubicBezTo>
                    <a:pt x="18582" y="14467"/>
                    <a:pt x="18628" y="14358"/>
                    <a:pt x="18689" y="14256"/>
                  </a:cubicBezTo>
                  <a:cubicBezTo>
                    <a:pt x="18819" y="14037"/>
                    <a:pt x="18988" y="13810"/>
                    <a:pt x="19218" y="13570"/>
                  </a:cubicBezTo>
                  <a:cubicBezTo>
                    <a:pt x="19417" y="13358"/>
                    <a:pt x="19647" y="13154"/>
                    <a:pt x="19869" y="12957"/>
                  </a:cubicBezTo>
                  <a:cubicBezTo>
                    <a:pt x="20214" y="12650"/>
                    <a:pt x="20574" y="12329"/>
                    <a:pt x="20850" y="11964"/>
                  </a:cubicBezTo>
                  <a:cubicBezTo>
                    <a:pt x="21172" y="11541"/>
                    <a:pt x="21394" y="11037"/>
                    <a:pt x="21493" y="10505"/>
                  </a:cubicBezTo>
                  <a:cubicBezTo>
                    <a:pt x="21585" y="9972"/>
                    <a:pt x="21555" y="9425"/>
                    <a:pt x="21394" y="8921"/>
                  </a:cubicBezTo>
                  <a:cubicBezTo>
                    <a:pt x="21218" y="8352"/>
                    <a:pt x="20857" y="7797"/>
                    <a:pt x="20367" y="7316"/>
                  </a:cubicBezTo>
                  <a:cubicBezTo>
                    <a:pt x="20191" y="7141"/>
                    <a:pt x="19992" y="6980"/>
                    <a:pt x="19792" y="6834"/>
                  </a:cubicBezTo>
                  <a:cubicBezTo>
                    <a:pt x="19585" y="6688"/>
                    <a:pt x="19371" y="6564"/>
                    <a:pt x="19149" y="6462"/>
                  </a:cubicBezTo>
                  <a:cubicBezTo>
                    <a:pt x="19072" y="6426"/>
                    <a:pt x="18995" y="6396"/>
                    <a:pt x="18919" y="6360"/>
                  </a:cubicBezTo>
                  <a:cubicBezTo>
                    <a:pt x="18712" y="6272"/>
                    <a:pt x="18497" y="6177"/>
                    <a:pt x="18314" y="6046"/>
                  </a:cubicBezTo>
                  <a:cubicBezTo>
                    <a:pt x="18222" y="5973"/>
                    <a:pt x="18145" y="5900"/>
                    <a:pt x="18076" y="5820"/>
                  </a:cubicBezTo>
                  <a:cubicBezTo>
                    <a:pt x="17938" y="5652"/>
                    <a:pt x="17846" y="5440"/>
                    <a:pt x="17800" y="5170"/>
                  </a:cubicBezTo>
                  <a:cubicBezTo>
                    <a:pt x="17762" y="4937"/>
                    <a:pt x="17762" y="4681"/>
                    <a:pt x="17762" y="4433"/>
                  </a:cubicBezTo>
                  <a:cubicBezTo>
                    <a:pt x="17762" y="4076"/>
                    <a:pt x="17762" y="3711"/>
                    <a:pt x="17647" y="3390"/>
                  </a:cubicBezTo>
                  <a:cubicBezTo>
                    <a:pt x="17540" y="3076"/>
                    <a:pt x="17340" y="2806"/>
                    <a:pt x="17042" y="2580"/>
                  </a:cubicBezTo>
                  <a:cubicBezTo>
                    <a:pt x="16781" y="2376"/>
                    <a:pt x="16452" y="2215"/>
                    <a:pt x="16084" y="2106"/>
                  </a:cubicBezTo>
                  <a:cubicBezTo>
                    <a:pt x="15931" y="2054"/>
                    <a:pt x="15770" y="2018"/>
                    <a:pt x="15586" y="1989"/>
                  </a:cubicBezTo>
                  <a:cubicBezTo>
                    <a:pt x="15440" y="1960"/>
                    <a:pt x="15295" y="1938"/>
                    <a:pt x="15157" y="1916"/>
                  </a:cubicBezTo>
                  <a:cubicBezTo>
                    <a:pt x="15118" y="1916"/>
                    <a:pt x="15080" y="1908"/>
                    <a:pt x="15049" y="1901"/>
                  </a:cubicBezTo>
                  <a:cubicBezTo>
                    <a:pt x="14751" y="1865"/>
                    <a:pt x="14444" y="1821"/>
                    <a:pt x="14153" y="1748"/>
                  </a:cubicBezTo>
                  <a:cubicBezTo>
                    <a:pt x="13739" y="1660"/>
                    <a:pt x="13379" y="1536"/>
                    <a:pt x="13027" y="1383"/>
                  </a:cubicBezTo>
                  <a:cubicBezTo>
                    <a:pt x="12950" y="1347"/>
                    <a:pt x="12873" y="1310"/>
                    <a:pt x="12789" y="1266"/>
                  </a:cubicBezTo>
                  <a:cubicBezTo>
                    <a:pt x="12590" y="1171"/>
                    <a:pt x="12391" y="1062"/>
                    <a:pt x="12199" y="960"/>
                  </a:cubicBezTo>
                  <a:cubicBezTo>
                    <a:pt x="11709" y="704"/>
                    <a:pt x="11211" y="434"/>
                    <a:pt x="10705" y="259"/>
                  </a:cubicBezTo>
                  <a:cubicBezTo>
                    <a:pt x="10283" y="106"/>
                    <a:pt x="9877" y="26"/>
                    <a:pt x="9502" y="4"/>
                  </a:cubicBezTo>
                  <a:cubicBezTo>
                    <a:pt x="9448" y="4"/>
                    <a:pt x="9402" y="4"/>
                    <a:pt x="9349" y="4"/>
                  </a:cubicBezTo>
                  <a:cubicBezTo>
                    <a:pt x="8973" y="4"/>
                    <a:pt x="8628" y="70"/>
                    <a:pt x="8314" y="208"/>
                  </a:cubicBezTo>
                  <a:close/>
                </a:path>
              </a:pathLst>
            </a:custGeom>
            <a:solidFill>
              <a:srgbClr val="BFBFBF">
                <a:alpha val="7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9084" name="Freeform 66"/>
            <p:cNvSpPr/>
            <p:nvPr/>
          </p:nvSpPr>
          <p:spPr>
            <a:xfrm flipH="1">
              <a:off x="64887" y="49239"/>
              <a:ext cx="4602782" cy="481601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09" h="21440" fill="norm" stroke="1" extrusionOk="0">
                  <a:moveTo>
                    <a:pt x="9048" y="21232"/>
                  </a:moveTo>
                  <a:cubicBezTo>
                    <a:pt x="8222" y="20916"/>
                    <a:pt x="7644" y="20247"/>
                    <a:pt x="7080" y="19600"/>
                  </a:cubicBezTo>
                  <a:cubicBezTo>
                    <a:pt x="6900" y="19392"/>
                    <a:pt x="6720" y="19176"/>
                    <a:pt x="6525" y="18982"/>
                  </a:cubicBezTo>
                  <a:cubicBezTo>
                    <a:pt x="6112" y="18544"/>
                    <a:pt x="5653" y="18163"/>
                    <a:pt x="5165" y="17861"/>
                  </a:cubicBezTo>
                  <a:cubicBezTo>
                    <a:pt x="4850" y="17659"/>
                    <a:pt x="4512" y="17480"/>
                    <a:pt x="4129" y="17307"/>
                  </a:cubicBezTo>
                  <a:cubicBezTo>
                    <a:pt x="3888" y="17207"/>
                    <a:pt x="3641" y="17106"/>
                    <a:pt x="3400" y="17012"/>
                  </a:cubicBezTo>
                  <a:cubicBezTo>
                    <a:pt x="2672" y="16725"/>
                    <a:pt x="1913" y="16423"/>
                    <a:pt x="1327" y="15913"/>
                  </a:cubicBezTo>
                  <a:cubicBezTo>
                    <a:pt x="1125" y="15740"/>
                    <a:pt x="944" y="15539"/>
                    <a:pt x="787" y="15323"/>
                  </a:cubicBezTo>
                  <a:cubicBezTo>
                    <a:pt x="509" y="14928"/>
                    <a:pt x="291" y="14446"/>
                    <a:pt x="156" y="13907"/>
                  </a:cubicBezTo>
                  <a:cubicBezTo>
                    <a:pt x="36" y="13411"/>
                    <a:pt x="-17" y="12879"/>
                    <a:pt x="6" y="12333"/>
                  </a:cubicBezTo>
                  <a:cubicBezTo>
                    <a:pt x="36" y="11736"/>
                    <a:pt x="208" y="11140"/>
                    <a:pt x="374" y="10565"/>
                  </a:cubicBezTo>
                  <a:cubicBezTo>
                    <a:pt x="561" y="9911"/>
                    <a:pt x="734" y="9293"/>
                    <a:pt x="719" y="8667"/>
                  </a:cubicBezTo>
                  <a:cubicBezTo>
                    <a:pt x="719" y="8574"/>
                    <a:pt x="719" y="8473"/>
                    <a:pt x="719" y="8380"/>
                  </a:cubicBezTo>
                  <a:cubicBezTo>
                    <a:pt x="742" y="7215"/>
                    <a:pt x="1087" y="6173"/>
                    <a:pt x="1778" y="5203"/>
                  </a:cubicBezTo>
                  <a:cubicBezTo>
                    <a:pt x="1778" y="5203"/>
                    <a:pt x="1778" y="5203"/>
                    <a:pt x="1778" y="5203"/>
                  </a:cubicBezTo>
                  <a:cubicBezTo>
                    <a:pt x="2206" y="4592"/>
                    <a:pt x="2694" y="3909"/>
                    <a:pt x="3273" y="3377"/>
                  </a:cubicBezTo>
                  <a:cubicBezTo>
                    <a:pt x="3791" y="2902"/>
                    <a:pt x="4256" y="2557"/>
                    <a:pt x="4737" y="2284"/>
                  </a:cubicBezTo>
                  <a:cubicBezTo>
                    <a:pt x="5060" y="2105"/>
                    <a:pt x="5406" y="1946"/>
                    <a:pt x="5691" y="1817"/>
                  </a:cubicBezTo>
                  <a:cubicBezTo>
                    <a:pt x="5721" y="1803"/>
                    <a:pt x="5721" y="1803"/>
                    <a:pt x="5721" y="1803"/>
                  </a:cubicBezTo>
                  <a:cubicBezTo>
                    <a:pt x="5916" y="1716"/>
                    <a:pt x="6096" y="1637"/>
                    <a:pt x="6277" y="1537"/>
                  </a:cubicBezTo>
                  <a:cubicBezTo>
                    <a:pt x="6374" y="1486"/>
                    <a:pt x="6472" y="1429"/>
                    <a:pt x="6562" y="1371"/>
                  </a:cubicBezTo>
                  <a:cubicBezTo>
                    <a:pt x="6787" y="1228"/>
                    <a:pt x="6998" y="1062"/>
                    <a:pt x="7201" y="897"/>
                  </a:cubicBezTo>
                  <a:cubicBezTo>
                    <a:pt x="7546" y="624"/>
                    <a:pt x="7907" y="336"/>
                    <a:pt x="8320" y="171"/>
                  </a:cubicBezTo>
                  <a:cubicBezTo>
                    <a:pt x="8988" y="-95"/>
                    <a:pt x="9799" y="-52"/>
                    <a:pt x="10723" y="308"/>
                  </a:cubicBezTo>
                  <a:cubicBezTo>
                    <a:pt x="11136" y="466"/>
                    <a:pt x="11542" y="681"/>
                    <a:pt x="11940" y="890"/>
                  </a:cubicBezTo>
                  <a:cubicBezTo>
                    <a:pt x="12210" y="1026"/>
                    <a:pt x="12495" y="1177"/>
                    <a:pt x="12773" y="1307"/>
                  </a:cubicBezTo>
                  <a:cubicBezTo>
                    <a:pt x="12856" y="1343"/>
                    <a:pt x="12938" y="1379"/>
                    <a:pt x="13014" y="1407"/>
                  </a:cubicBezTo>
                  <a:cubicBezTo>
                    <a:pt x="13352" y="1544"/>
                    <a:pt x="13712" y="1645"/>
                    <a:pt x="14148" y="1731"/>
                  </a:cubicBezTo>
                  <a:cubicBezTo>
                    <a:pt x="14380" y="1774"/>
                    <a:pt x="14621" y="1810"/>
                    <a:pt x="14854" y="1846"/>
                  </a:cubicBezTo>
                  <a:cubicBezTo>
                    <a:pt x="14944" y="1860"/>
                    <a:pt x="15041" y="1875"/>
                    <a:pt x="15132" y="1889"/>
                  </a:cubicBezTo>
                  <a:cubicBezTo>
                    <a:pt x="15304" y="1918"/>
                    <a:pt x="15439" y="1939"/>
                    <a:pt x="15560" y="1968"/>
                  </a:cubicBezTo>
                  <a:cubicBezTo>
                    <a:pt x="15732" y="1997"/>
                    <a:pt x="15898" y="2040"/>
                    <a:pt x="16048" y="2097"/>
                  </a:cubicBezTo>
                  <a:cubicBezTo>
                    <a:pt x="17122" y="2457"/>
                    <a:pt x="17460" y="3082"/>
                    <a:pt x="17557" y="3420"/>
                  </a:cubicBezTo>
                  <a:cubicBezTo>
                    <a:pt x="17655" y="3736"/>
                    <a:pt x="17648" y="4088"/>
                    <a:pt x="17640" y="4433"/>
                  </a:cubicBezTo>
                  <a:cubicBezTo>
                    <a:pt x="17633" y="4951"/>
                    <a:pt x="17617" y="5440"/>
                    <a:pt x="17948" y="5814"/>
                  </a:cubicBezTo>
                  <a:cubicBezTo>
                    <a:pt x="18016" y="5893"/>
                    <a:pt x="18091" y="5965"/>
                    <a:pt x="18188" y="6029"/>
                  </a:cubicBezTo>
                  <a:cubicBezTo>
                    <a:pt x="18369" y="6151"/>
                    <a:pt x="18586" y="6230"/>
                    <a:pt x="18797" y="6317"/>
                  </a:cubicBezTo>
                  <a:cubicBezTo>
                    <a:pt x="18872" y="6345"/>
                    <a:pt x="18954" y="6374"/>
                    <a:pt x="19037" y="6410"/>
                  </a:cubicBezTo>
                  <a:cubicBezTo>
                    <a:pt x="19473" y="6597"/>
                    <a:pt x="19901" y="6877"/>
                    <a:pt x="20261" y="7222"/>
                  </a:cubicBezTo>
                  <a:cubicBezTo>
                    <a:pt x="20742" y="7682"/>
                    <a:pt x="21087" y="8229"/>
                    <a:pt x="21268" y="8804"/>
                  </a:cubicBezTo>
                  <a:cubicBezTo>
                    <a:pt x="21583" y="9832"/>
                    <a:pt x="21365" y="11003"/>
                    <a:pt x="20689" y="11851"/>
                  </a:cubicBezTo>
                  <a:cubicBezTo>
                    <a:pt x="20411" y="12204"/>
                    <a:pt x="20058" y="12513"/>
                    <a:pt x="19720" y="12815"/>
                  </a:cubicBezTo>
                  <a:cubicBezTo>
                    <a:pt x="19262" y="13210"/>
                    <a:pt x="18797" y="13620"/>
                    <a:pt x="18519" y="14123"/>
                  </a:cubicBezTo>
                  <a:cubicBezTo>
                    <a:pt x="18459" y="14231"/>
                    <a:pt x="18414" y="14331"/>
                    <a:pt x="18369" y="14439"/>
                  </a:cubicBezTo>
                  <a:cubicBezTo>
                    <a:pt x="18293" y="14655"/>
                    <a:pt x="18256" y="14885"/>
                    <a:pt x="18218" y="15100"/>
                  </a:cubicBezTo>
                  <a:cubicBezTo>
                    <a:pt x="18188" y="15244"/>
                    <a:pt x="18166" y="15388"/>
                    <a:pt x="18128" y="15532"/>
                  </a:cubicBezTo>
                  <a:cubicBezTo>
                    <a:pt x="17933" y="16315"/>
                    <a:pt x="17422" y="17063"/>
                    <a:pt x="16536" y="17897"/>
                  </a:cubicBezTo>
                  <a:cubicBezTo>
                    <a:pt x="15717" y="18659"/>
                    <a:pt x="14786" y="19320"/>
                    <a:pt x="13975" y="19873"/>
                  </a:cubicBezTo>
                  <a:cubicBezTo>
                    <a:pt x="13231" y="20384"/>
                    <a:pt x="12495" y="20865"/>
                    <a:pt x="11669" y="21167"/>
                  </a:cubicBezTo>
                  <a:cubicBezTo>
                    <a:pt x="11166" y="21347"/>
                    <a:pt x="10663" y="21440"/>
                    <a:pt x="10190" y="21440"/>
                  </a:cubicBezTo>
                  <a:cubicBezTo>
                    <a:pt x="9777" y="21440"/>
                    <a:pt x="9394" y="21368"/>
                    <a:pt x="9048" y="21232"/>
                  </a:cubicBezTo>
                  <a:close/>
                  <a:moveTo>
                    <a:pt x="8327" y="193"/>
                  </a:moveTo>
                  <a:cubicBezTo>
                    <a:pt x="7914" y="358"/>
                    <a:pt x="7561" y="638"/>
                    <a:pt x="7216" y="911"/>
                  </a:cubicBezTo>
                  <a:cubicBezTo>
                    <a:pt x="7013" y="1077"/>
                    <a:pt x="6795" y="1249"/>
                    <a:pt x="6577" y="1386"/>
                  </a:cubicBezTo>
                  <a:cubicBezTo>
                    <a:pt x="6487" y="1450"/>
                    <a:pt x="6389" y="1508"/>
                    <a:pt x="6284" y="1558"/>
                  </a:cubicBezTo>
                  <a:cubicBezTo>
                    <a:pt x="6104" y="1659"/>
                    <a:pt x="5924" y="1738"/>
                    <a:pt x="5728" y="1824"/>
                  </a:cubicBezTo>
                  <a:cubicBezTo>
                    <a:pt x="5706" y="1839"/>
                    <a:pt x="5706" y="1839"/>
                    <a:pt x="5706" y="1839"/>
                  </a:cubicBezTo>
                  <a:cubicBezTo>
                    <a:pt x="5413" y="1968"/>
                    <a:pt x="5075" y="2126"/>
                    <a:pt x="4752" y="2306"/>
                  </a:cubicBezTo>
                  <a:cubicBezTo>
                    <a:pt x="4271" y="2572"/>
                    <a:pt x="3806" y="2917"/>
                    <a:pt x="3288" y="3391"/>
                  </a:cubicBezTo>
                  <a:cubicBezTo>
                    <a:pt x="2709" y="3923"/>
                    <a:pt x="2221" y="4606"/>
                    <a:pt x="1793" y="5217"/>
                  </a:cubicBezTo>
                  <a:cubicBezTo>
                    <a:pt x="1110" y="6187"/>
                    <a:pt x="764" y="7222"/>
                    <a:pt x="742" y="8380"/>
                  </a:cubicBezTo>
                  <a:cubicBezTo>
                    <a:pt x="742" y="8480"/>
                    <a:pt x="742" y="8574"/>
                    <a:pt x="749" y="8667"/>
                  </a:cubicBezTo>
                  <a:cubicBezTo>
                    <a:pt x="757" y="9300"/>
                    <a:pt x="584" y="9918"/>
                    <a:pt x="396" y="10572"/>
                  </a:cubicBezTo>
                  <a:cubicBezTo>
                    <a:pt x="231" y="11147"/>
                    <a:pt x="58" y="11736"/>
                    <a:pt x="28" y="12333"/>
                  </a:cubicBezTo>
                  <a:cubicBezTo>
                    <a:pt x="6" y="12879"/>
                    <a:pt x="58" y="13404"/>
                    <a:pt x="178" y="13900"/>
                  </a:cubicBezTo>
                  <a:cubicBezTo>
                    <a:pt x="313" y="14439"/>
                    <a:pt x="524" y="14914"/>
                    <a:pt x="809" y="15309"/>
                  </a:cubicBezTo>
                  <a:cubicBezTo>
                    <a:pt x="959" y="15525"/>
                    <a:pt x="1140" y="15726"/>
                    <a:pt x="1342" y="15898"/>
                  </a:cubicBezTo>
                  <a:cubicBezTo>
                    <a:pt x="1928" y="16402"/>
                    <a:pt x="2679" y="16703"/>
                    <a:pt x="3408" y="16991"/>
                  </a:cubicBezTo>
                  <a:cubicBezTo>
                    <a:pt x="3648" y="17084"/>
                    <a:pt x="3896" y="17185"/>
                    <a:pt x="4136" y="17286"/>
                  </a:cubicBezTo>
                  <a:cubicBezTo>
                    <a:pt x="4519" y="17458"/>
                    <a:pt x="4865" y="17638"/>
                    <a:pt x="5180" y="17839"/>
                  </a:cubicBezTo>
                  <a:cubicBezTo>
                    <a:pt x="5668" y="18148"/>
                    <a:pt x="6127" y="18529"/>
                    <a:pt x="6547" y="18968"/>
                  </a:cubicBezTo>
                  <a:cubicBezTo>
                    <a:pt x="6735" y="19162"/>
                    <a:pt x="6923" y="19377"/>
                    <a:pt x="7103" y="19586"/>
                  </a:cubicBezTo>
                  <a:cubicBezTo>
                    <a:pt x="7659" y="20226"/>
                    <a:pt x="8237" y="20894"/>
                    <a:pt x="9056" y="21210"/>
                  </a:cubicBezTo>
                  <a:cubicBezTo>
                    <a:pt x="9799" y="21505"/>
                    <a:pt x="10723" y="21483"/>
                    <a:pt x="11662" y="21146"/>
                  </a:cubicBezTo>
                  <a:cubicBezTo>
                    <a:pt x="12480" y="20844"/>
                    <a:pt x="13216" y="20362"/>
                    <a:pt x="13967" y="19852"/>
                  </a:cubicBezTo>
                  <a:cubicBezTo>
                    <a:pt x="14771" y="19298"/>
                    <a:pt x="15702" y="18644"/>
                    <a:pt x="16521" y="17882"/>
                  </a:cubicBezTo>
                  <a:cubicBezTo>
                    <a:pt x="17407" y="17056"/>
                    <a:pt x="17910" y="16301"/>
                    <a:pt x="18106" y="15525"/>
                  </a:cubicBezTo>
                  <a:cubicBezTo>
                    <a:pt x="18143" y="15381"/>
                    <a:pt x="18166" y="15237"/>
                    <a:pt x="18196" y="15093"/>
                  </a:cubicBezTo>
                  <a:cubicBezTo>
                    <a:pt x="18233" y="14878"/>
                    <a:pt x="18271" y="14648"/>
                    <a:pt x="18346" y="14432"/>
                  </a:cubicBezTo>
                  <a:cubicBezTo>
                    <a:pt x="18391" y="14324"/>
                    <a:pt x="18436" y="14216"/>
                    <a:pt x="18496" y="14116"/>
                  </a:cubicBezTo>
                  <a:cubicBezTo>
                    <a:pt x="18774" y="13605"/>
                    <a:pt x="19247" y="13196"/>
                    <a:pt x="19698" y="12793"/>
                  </a:cubicBezTo>
                  <a:cubicBezTo>
                    <a:pt x="20043" y="12498"/>
                    <a:pt x="20396" y="12189"/>
                    <a:pt x="20667" y="11844"/>
                  </a:cubicBezTo>
                  <a:cubicBezTo>
                    <a:pt x="21343" y="10989"/>
                    <a:pt x="21560" y="9832"/>
                    <a:pt x="21245" y="8811"/>
                  </a:cubicBezTo>
                  <a:cubicBezTo>
                    <a:pt x="21065" y="8243"/>
                    <a:pt x="20719" y="7697"/>
                    <a:pt x="20246" y="7244"/>
                  </a:cubicBezTo>
                  <a:cubicBezTo>
                    <a:pt x="19886" y="6899"/>
                    <a:pt x="19465" y="6619"/>
                    <a:pt x="19022" y="6432"/>
                  </a:cubicBezTo>
                  <a:cubicBezTo>
                    <a:pt x="18947" y="6396"/>
                    <a:pt x="18864" y="6367"/>
                    <a:pt x="18789" y="6338"/>
                  </a:cubicBezTo>
                  <a:cubicBezTo>
                    <a:pt x="18579" y="6252"/>
                    <a:pt x="18361" y="6166"/>
                    <a:pt x="18173" y="6044"/>
                  </a:cubicBezTo>
                  <a:cubicBezTo>
                    <a:pt x="18076" y="5979"/>
                    <a:pt x="17993" y="5914"/>
                    <a:pt x="17925" y="5828"/>
                  </a:cubicBezTo>
                  <a:cubicBezTo>
                    <a:pt x="17595" y="5454"/>
                    <a:pt x="17610" y="4958"/>
                    <a:pt x="17617" y="4433"/>
                  </a:cubicBezTo>
                  <a:cubicBezTo>
                    <a:pt x="17625" y="4096"/>
                    <a:pt x="17633" y="3743"/>
                    <a:pt x="17535" y="3427"/>
                  </a:cubicBezTo>
                  <a:cubicBezTo>
                    <a:pt x="17437" y="3089"/>
                    <a:pt x="17107" y="2478"/>
                    <a:pt x="16040" y="2119"/>
                  </a:cubicBezTo>
                  <a:cubicBezTo>
                    <a:pt x="15890" y="2061"/>
                    <a:pt x="15725" y="2018"/>
                    <a:pt x="15552" y="1990"/>
                  </a:cubicBezTo>
                  <a:cubicBezTo>
                    <a:pt x="15432" y="1961"/>
                    <a:pt x="15304" y="1939"/>
                    <a:pt x="15132" y="1910"/>
                  </a:cubicBezTo>
                  <a:cubicBezTo>
                    <a:pt x="15034" y="1896"/>
                    <a:pt x="14944" y="1882"/>
                    <a:pt x="14846" y="1867"/>
                  </a:cubicBezTo>
                  <a:cubicBezTo>
                    <a:pt x="14613" y="1831"/>
                    <a:pt x="14373" y="1795"/>
                    <a:pt x="14148" y="1752"/>
                  </a:cubicBezTo>
                  <a:cubicBezTo>
                    <a:pt x="13705" y="1666"/>
                    <a:pt x="13344" y="1565"/>
                    <a:pt x="13006" y="1429"/>
                  </a:cubicBezTo>
                  <a:cubicBezTo>
                    <a:pt x="12931" y="1400"/>
                    <a:pt x="12848" y="1364"/>
                    <a:pt x="12766" y="1321"/>
                  </a:cubicBezTo>
                  <a:cubicBezTo>
                    <a:pt x="12488" y="1199"/>
                    <a:pt x="12202" y="1048"/>
                    <a:pt x="11925" y="904"/>
                  </a:cubicBezTo>
                  <a:cubicBezTo>
                    <a:pt x="11534" y="703"/>
                    <a:pt x="11128" y="487"/>
                    <a:pt x="10715" y="329"/>
                  </a:cubicBezTo>
                  <a:cubicBezTo>
                    <a:pt x="10190" y="128"/>
                    <a:pt x="9701" y="20"/>
                    <a:pt x="9251" y="20"/>
                  </a:cubicBezTo>
                  <a:cubicBezTo>
                    <a:pt x="8920" y="20"/>
                    <a:pt x="8612" y="78"/>
                    <a:pt x="8327" y="193"/>
                  </a:cubicBezTo>
                  <a:close/>
                </a:path>
              </a:pathLst>
            </a:custGeom>
            <a:solidFill>
              <a:srgbClr val="BFBFBF">
                <a:alpha val="7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9085" name="Freeform 67"/>
            <p:cNvSpPr/>
            <p:nvPr/>
          </p:nvSpPr>
          <p:spPr>
            <a:xfrm flipH="1">
              <a:off x="35341" y="26498"/>
              <a:ext cx="4657257" cy="485348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50" h="21564" fill="norm" stroke="1" extrusionOk="0">
                  <a:moveTo>
                    <a:pt x="9057" y="21341"/>
                  </a:moveTo>
                  <a:cubicBezTo>
                    <a:pt x="8863" y="21263"/>
                    <a:pt x="8676" y="21169"/>
                    <a:pt x="8489" y="21040"/>
                  </a:cubicBezTo>
                  <a:cubicBezTo>
                    <a:pt x="8325" y="20933"/>
                    <a:pt x="8168" y="20803"/>
                    <a:pt x="7996" y="20646"/>
                  </a:cubicBezTo>
                  <a:cubicBezTo>
                    <a:pt x="7682" y="20366"/>
                    <a:pt x="7391" y="20029"/>
                    <a:pt x="7114" y="19713"/>
                  </a:cubicBezTo>
                  <a:cubicBezTo>
                    <a:pt x="7099" y="19699"/>
                    <a:pt x="7099" y="19699"/>
                    <a:pt x="7099" y="19699"/>
                  </a:cubicBezTo>
                  <a:cubicBezTo>
                    <a:pt x="6935" y="19505"/>
                    <a:pt x="6741" y="19290"/>
                    <a:pt x="6546" y="19082"/>
                  </a:cubicBezTo>
                  <a:cubicBezTo>
                    <a:pt x="6128" y="18651"/>
                    <a:pt x="5672" y="18278"/>
                    <a:pt x="5179" y="17963"/>
                  </a:cubicBezTo>
                  <a:cubicBezTo>
                    <a:pt x="4858" y="17762"/>
                    <a:pt x="4507" y="17575"/>
                    <a:pt x="4141" y="17410"/>
                  </a:cubicBezTo>
                  <a:cubicBezTo>
                    <a:pt x="3887" y="17295"/>
                    <a:pt x="3610" y="17188"/>
                    <a:pt x="3349" y="17087"/>
                  </a:cubicBezTo>
                  <a:cubicBezTo>
                    <a:pt x="3005" y="16951"/>
                    <a:pt x="2646" y="16808"/>
                    <a:pt x="2310" y="16643"/>
                  </a:cubicBezTo>
                  <a:cubicBezTo>
                    <a:pt x="1929" y="16463"/>
                    <a:pt x="1623" y="16270"/>
                    <a:pt x="1369" y="16054"/>
                  </a:cubicBezTo>
                  <a:cubicBezTo>
                    <a:pt x="1167" y="15882"/>
                    <a:pt x="988" y="15689"/>
                    <a:pt x="823" y="15473"/>
                  </a:cubicBezTo>
                  <a:cubicBezTo>
                    <a:pt x="539" y="15086"/>
                    <a:pt x="323" y="14620"/>
                    <a:pt x="173" y="14089"/>
                  </a:cubicBezTo>
                  <a:cubicBezTo>
                    <a:pt x="114" y="13845"/>
                    <a:pt x="61" y="13587"/>
                    <a:pt x="31" y="13321"/>
                  </a:cubicBezTo>
                  <a:cubicBezTo>
                    <a:pt x="9" y="13063"/>
                    <a:pt x="-6" y="12798"/>
                    <a:pt x="1" y="12539"/>
                  </a:cubicBezTo>
                  <a:cubicBezTo>
                    <a:pt x="24" y="11915"/>
                    <a:pt x="196" y="11305"/>
                    <a:pt x="368" y="10703"/>
                  </a:cubicBezTo>
                  <a:cubicBezTo>
                    <a:pt x="457" y="10380"/>
                    <a:pt x="554" y="10043"/>
                    <a:pt x="622" y="9720"/>
                  </a:cubicBezTo>
                  <a:cubicBezTo>
                    <a:pt x="696" y="9347"/>
                    <a:pt x="726" y="9031"/>
                    <a:pt x="719" y="8737"/>
                  </a:cubicBezTo>
                  <a:cubicBezTo>
                    <a:pt x="719" y="8637"/>
                    <a:pt x="711" y="8536"/>
                    <a:pt x="719" y="8436"/>
                  </a:cubicBezTo>
                  <a:cubicBezTo>
                    <a:pt x="719" y="8142"/>
                    <a:pt x="741" y="7848"/>
                    <a:pt x="786" y="7561"/>
                  </a:cubicBezTo>
                  <a:cubicBezTo>
                    <a:pt x="831" y="7274"/>
                    <a:pt x="891" y="6987"/>
                    <a:pt x="980" y="6714"/>
                  </a:cubicBezTo>
                  <a:cubicBezTo>
                    <a:pt x="1070" y="6442"/>
                    <a:pt x="1174" y="6169"/>
                    <a:pt x="1309" y="5904"/>
                  </a:cubicBezTo>
                  <a:cubicBezTo>
                    <a:pt x="1436" y="5638"/>
                    <a:pt x="1593" y="5380"/>
                    <a:pt x="1765" y="5129"/>
                  </a:cubicBezTo>
                  <a:cubicBezTo>
                    <a:pt x="1765" y="5129"/>
                    <a:pt x="1765" y="5129"/>
                    <a:pt x="1765" y="5129"/>
                  </a:cubicBezTo>
                  <a:cubicBezTo>
                    <a:pt x="2288" y="4390"/>
                    <a:pt x="2803" y="3809"/>
                    <a:pt x="3341" y="3350"/>
                  </a:cubicBezTo>
                  <a:cubicBezTo>
                    <a:pt x="3834" y="2934"/>
                    <a:pt x="4342" y="2589"/>
                    <a:pt x="4850" y="2310"/>
                  </a:cubicBezTo>
                  <a:cubicBezTo>
                    <a:pt x="5112" y="2166"/>
                    <a:pt x="5388" y="2037"/>
                    <a:pt x="5657" y="1908"/>
                  </a:cubicBezTo>
                  <a:cubicBezTo>
                    <a:pt x="5702" y="1886"/>
                    <a:pt x="5754" y="1865"/>
                    <a:pt x="5807" y="1836"/>
                  </a:cubicBezTo>
                  <a:cubicBezTo>
                    <a:pt x="6023" y="1729"/>
                    <a:pt x="6210" y="1642"/>
                    <a:pt x="6390" y="1535"/>
                  </a:cubicBezTo>
                  <a:cubicBezTo>
                    <a:pt x="6487" y="1477"/>
                    <a:pt x="6584" y="1420"/>
                    <a:pt x="6673" y="1356"/>
                  </a:cubicBezTo>
                  <a:cubicBezTo>
                    <a:pt x="6875" y="1219"/>
                    <a:pt x="7069" y="1061"/>
                    <a:pt x="7256" y="911"/>
                  </a:cubicBezTo>
                  <a:cubicBezTo>
                    <a:pt x="7615" y="617"/>
                    <a:pt x="7988" y="308"/>
                    <a:pt x="8437" y="143"/>
                  </a:cubicBezTo>
                  <a:cubicBezTo>
                    <a:pt x="8795" y="7"/>
                    <a:pt x="9214" y="-29"/>
                    <a:pt x="9662" y="21"/>
                  </a:cubicBezTo>
                  <a:cubicBezTo>
                    <a:pt x="10036" y="71"/>
                    <a:pt x="10447" y="186"/>
                    <a:pt x="10872" y="366"/>
                  </a:cubicBezTo>
                  <a:cubicBezTo>
                    <a:pt x="11209" y="509"/>
                    <a:pt x="11545" y="688"/>
                    <a:pt x="11874" y="853"/>
                  </a:cubicBezTo>
                  <a:cubicBezTo>
                    <a:pt x="12210" y="1033"/>
                    <a:pt x="12561" y="1212"/>
                    <a:pt x="12920" y="1363"/>
                  </a:cubicBezTo>
                  <a:cubicBezTo>
                    <a:pt x="13002" y="1399"/>
                    <a:pt x="13084" y="1427"/>
                    <a:pt x="13166" y="1456"/>
                  </a:cubicBezTo>
                  <a:cubicBezTo>
                    <a:pt x="13383" y="1535"/>
                    <a:pt x="13712" y="1635"/>
                    <a:pt x="14332" y="1743"/>
                  </a:cubicBezTo>
                  <a:cubicBezTo>
                    <a:pt x="14489" y="1764"/>
                    <a:pt x="14653" y="1793"/>
                    <a:pt x="14817" y="1815"/>
                  </a:cubicBezTo>
                  <a:cubicBezTo>
                    <a:pt x="14982" y="1836"/>
                    <a:pt x="15146" y="1865"/>
                    <a:pt x="15318" y="1894"/>
                  </a:cubicBezTo>
                  <a:cubicBezTo>
                    <a:pt x="15475" y="1922"/>
                    <a:pt x="15609" y="1944"/>
                    <a:pt x="15736" y="1980"/>
                  </a:cubicBezTo>
                  <a:cubicBezTo>
                    <a:pt x="15908" y="2016"/>
                    <a:pt x="16065" y="2066"/>
                    <a:pt x="16222" y="2123"/>
                  </a:cubicBezTo>
                  <a:cubicBezTo>
                    <a:pt x="16581" y="2252"/>
                    <a:pt x="16902" y="2439"/>
                    <a:pt x="17141" y="2647"/>
                  </a:cubicBezTo>
                  <a:cubicBezTo>
                    <a:pt x="17417" y="2891"/>
                    <a:pt x="17604" y="3178"/>
                    <a:pt x="17686" y="3486"/>
                  </a:cubicBezTo>
                  <a:cubicBezTo>
                    <a:pt x="17776" y="3802"/>
                    <a:pt x="17761" y="4146"/>
                    <a:pt x="17746" y="4483"/>
                  </a:cubicBezTo>
                  <a:cubicBezTo>
                    <a:pt x="17731" y="4734"/>
                    <a:pt x="17724" y="5000"/>
                    <a:pt x="17754" y="5236"/>
                  </a:cubicBezTo>
                  <a:cubicBezTo>
                    <a:pt x="17776" y="5366"/>
                    <a:pt x="17806" y="5480"/>
                    <a:pt x="17843" y="5581"/>
                  </a:cubicBezTo>
                  <a:cubicBezTo>
                    <a:pt x="17896" y="5696"/>
                    <a:pt x="17955" y="5796"/>
                    <a:pt x="18038" y="5889"/>
                  </a:cubicBezTo>
                  <a:cubicBezTo>
                    <a:pt x="18112" y="5961"/>
                    <a:pt x="18194" y="6033"/>
                    <a:pt x="18292" y="6090"/>
                  </a:cubicBezTo>
                  <a:cubicBezTo>
                    <a:pt x="18478" y="6205"/>
                    <a:pt x="18703" y="6284"/>
                    <a:pt x="18919" y="6356"/>
                  </a:cubicBezTo>
                  <a:cubicBezTo>
                    <a:pt x="19001" y="6384"/>
                    <a:pt x="19084" y="6413"/>
                    <a:pt x="19166" y="6449"/>
                  </a:cubicBezTo>
                  <a:cubicBezTo>
                    <a:pt x="19397" y="6535"/>
                    <a:pt x="19614" y="6643"/>
                    <a:pt x="19831" y="6779"/>
                  </a:cubicBezTo>
                  <a:cubicBezTo>
                    <a:pt x="20040" y="6908"/>
                    <a:pt x="20234" y="7059"/>
                    <a:pt x="20414" y="7231"/>
                  </a:cubicBezTo>
                  <a:cubicBezTo>
                    <a:pt x="20645" y="7446"/>
                    <a:pt x="20854" y="7690"/>
                    <a:pt x="21019" y="7948"/>
                  </a:cubicBezTo>
                  <a:cubicBezTo>
                    <a:pt x="21191" y="8221"/>
                    <a:pt x="21325" y="8501"/>
                    <a:pt x="21415" y="8795"/>
                  </a:cubicBezTo>
                  <a:cubicBezTo>
                    <a:pt x="21564" y="9304"/>
                    <a:pt x="21594" y="9864"/>
                    <a:pt x="21482" y="10402"/>
                  </a:cubicBezTo>
                  <a:cubicBezTo>
                    <a:pt x="21377" y="10947"/>
                    <a:pt x="21138" y="11449"/>
                    <a:pt x="20795" y="11872"/>
                  </a:cubicBezTo>
                  <a:cubicBezTo>
                    <a:pt x="20518" y="12216"/>
                    <a:pt x="20159" y="12518"/>
                    <a:pt x="19823" y="12805"/>
                  </a:cubicBezTo>
                  <a:cubicBezTo>
                    <a:pt x="19584" y="13013"/>
                    <a:pt x="19338" y="13221"/>
                    <a:pt x="19121" y="13436"/>
                  </a:cubicBezTo>
                  <a:cubicBezTo>
                    <a:pt x="18882" y="13680"/>
                    <a:pt x="18703" y="13917"/>
                    <a:pt x="18576" y="14153"/>
                  </a:cubicBezTo>
                  <a:cubicBezTo>
                    <a:pt x="18523" y="14254"/>
                    <a:pt x="18471" y="14369"/>
                    <a:pt x="18434" y="14476"/>
                  </a:cubicBezTo>
                  <a:cubicBezTo>
                    <a:pt x="18359" y="14699"/>
                    <a:pt x="18329" y="14928"/>
                    <a:pt x="18292" y="15158"/>
                  </a:cubicBezTo>
                  <a:cubicBezTo>
                    <a:pt x="18269" y="15301"/>
                    <a:pt x="18247" y="15452"/>
                    <a:pt x="18217" y="15595"/>
                  </a:cubicBezTo>
                  <a:cubicBezTo>
                    <a:pt x="18165" y="15818"/>
                    <a:pt x="18082" y="16047"/>
                    <a:pt x="17978" y="16270"/>
                  </a:cubicBezTo>
                  <a:cubicBezTo>
                    <a:pt x="17881" y="16478"/>
                    <a:pt x="17761" y="16693"/>
                    <a:pt x="17619" y="16901"/>
                  </a:cubicBezTo>
                  <a:cubicBezTo>
                    <a:pt x="17365" y="17267"/>
                    <a:pt x="17044" y="17625"/>
                    <a:pt x="16640" y="18013"/>
                  </a:cubicBezTo>
                  <a:cubicBezTo>
                    <a:pt x="15819" y="18788"/>
                    <a:pt x="14870" y="19448"/>
                    <a:pt x="14048" y="20007"/>
                  </a:cubicBezTo>
                  <a:cubicBezTo>
                    <a:pt x="13293" y="20524"/>
                    <a:pt x="12539" y="21004"/>
                    <a:pt x="11702" y="21298"/>
                  </a:cubicBezTo>
                  <a:cubicBezTo>
                    <a:pt x="11253" y="21456"/>
                    <a:pt x="10805" y="21542"/>
                    <a:pt x="10372" y="21564"/>
                  </a:cubicBezTo>
                  <a:cubicBezTo>
                    <a:pt x="10327" y="21564"/>
                    <a:pt x="10282" y="21564"/>
                    <a:pt x="10245" y="21564"/>
                  </a:cubicBezTo>
                  <a:cubicBezTo>
                    <a:pt x="9812" y="21564"/>
                    <a:pt x="9416" y="21492"/>
                    <a:pt x="9057" y="21341"/>
                  </a:cubicBezTo>
                  <a:close/>
                  <a:moveTo>
                    <a:pt x="8437" y="150"/>
                  </a:moveTo>
                  <a:cubicBezTo>
                    <a:pt x="7996" y="315"/>
                    <a:pt x="7622" y="617"/>
                    <a:pt x="7256" y="911"/>
                  </a:cubicBezTo>
                  <a:cubicBezTo>
                    <a:pt x="7069" y="1061"/>
                    <a:pt x="6875" y="1219"/>
                    <a:pt x="6681" y="1356"/>
                  </a:cubicBezTo>
                  <a:cubicBezTo>
                    <a:pt x="6584" y="1420"/>
                    <a:pt x="6487" y="1477"/>
                    <a:pt x="6390" y="1535"/>
                  </a:cubicBezTo>
                  <a:cubicBezTo>
                    <a:pt x="6210" y="1642"/>
                    <a:pt x="6023" y="1736"/>
                    <a:pt x="5807" y="1836"/>
                  </a:cubicBezTo>
                  <a:cubicBezTo>
                    <a:pt x="5754" y="1865"/>
                    <a:pt x="5702" y="1886"/>
                    <a:pt x="5657" y="1915"/>
                  </a:cubicBezTo>
                  <a:cubicBezTo>
                    <a:pt x="5388" y="2037"/>
                    <a:pt x="5112" y="2173"/>
                    <a:pt x="4850" y="2317"/>
                  </a:cubicBezTo>
                  <a:cubicBezTo>
                    <a:pt x="4342" y="2589"/>
                    <a:pt x="3834" y="2941"/>
                    <a:pt x="3349" y="3350"/>
                  </a:cubicBezTo>
                  <a:cubicBezTo>
                    <a:pt x="2803" y="3809"/>
                    <a:pt x="2288" y="4390"/>
                    <a:pt x="1772" y="5129"/>
                  </a:cubicBezTo>
                  <a:cubicBezTo>
                    <a:pt x="1772" y="5129"/>
                    <a:pt x="1772" y="5129"/>
                    <a:pt x="1772" y="5129"/>
                  </a:cubicBezTo>
                  <a:cubicBezTo>
                    <a:pt x="1593" y="5380"/>
                    <a:pt x="1443" y="5638"/>
                    <a:pt x="1309" y="5904"/>
                  </a:cubicBezTo>
                  <a:cubicBezTo>
                    <a:pt x="1182" y="6169"/>
                    <a:pt x="1070" y="6442"/>
                    <a:pt x="980" y="6714"/>
                  </a:cubicBezTo>
                  <a:cubicBezTo>
                    <a:pt x="898" y="6987"/>
                    <a:pt x="831" y="7274"/>
                    <a:pt x="786" y="7561"/>
                  </a:cubicBezTo>
                  <a:cubicBezTo>
                    <a:pt x="741" y="7848"/>
                    <a:pt x="719" y="8142"/>
                    <a:pt x="719" y="8436"/>
                  </a:cubicBezTo>
                  <a:cubicBezTo>
                    <a:pt x="719" y="8536"/>
                    <a:pt x="719" y="8637"/>
                    <a:pt x="719" y="8737"/>
                  </a:cubicBezTo>
                  <a:cubicBezTo>
                    <a:pt x="734" y="9031"/>
                    <a:pt x="704" y="9347"/>
                    <a:pt x="622" y="9720"/>
                  </a:cubicBezTo>
                  <a:cubicBezTo>
                    <a:pt x="562" y="10043"/>
                    <a:pt x="465" y="10380"/>
                    <a:pt x="368" y="10710"/>
                  </a:cubicBezTo>
                  <a:cubicBezTo>
                    <a:pt x="203" y="11305"/>
                    <a:pt x="24" y="11922"/>
                    <a:pt x="9" y="12539"/>
                  </a:cubicBezTo>
                  <a:cubicBezTo>
                    <a:pt x="1" y="12798"/>
                    <a:pt x="9" y="13063"/>
                    <a:pt x="39" y="13321"/>
                  </a:cubicBezTo>
                  <a:cubicBezTo>
                    <a:pt x="69" y="13587"/>
                    <a:pt x="114" y="13845"/>
                    <a:pt x="181" y="14089"/>
                  </a:cubicBezTo>
                  <a:cubicBezTo>
                    <a:pt x="323" y="14620"/>
                    <a:pt x="539" y="15086"/>
                    <a:pt x="831" y="15473"/>
                  </a:cubicBezTo>
                  <a:cubicBezTo>
                    <a:pt x="988" y="15689"/>
                    <a:pt x="1167" y="15882"/>
                    <a:pt x="1369" y="16054"/>
                  </a:cubicBezTo>
                  <a:cubicBezTo>
                    <a:pt x="1623" y="16262"/>
                    <a:pt x="1937" y="16456"/>
                    <a:pt x="2310" y="16643"/>
                  </a:cubicBezTo>
                  <a:cubicBezTo>
                    <a:pt x="2646" y="16808"/>
                    <a:pt x="3005" y="16944"/>
                    <a:pt x="3349" y="17080"/>
                  </a:cubicBezTo>
                  <a:cubicBezTo>
                    <a:pt x="3610" y="17188"/>
                    <a:pt x="3887" y="17288"/>
                    <a:pt x="4141" y="17403"/>
                  </a:cubicBezTo>
                  <a:cubicBezTo>
                    <a:pt x="4507" y="17568"/>
                    <a:pt x="4858" y="17755"/>
                    <a:pt x="5179" y="17963"/>
                  </a:cubicBezTo>
                  <a:cubicBezTo>
                    <a:pt x="5672" y="18278"/>
                    <a:pt x="6128" y="18651"/>
                    <a:pt x="6546" y="19082"/>
                  </a:cubicBezTo>
                  <a:cubicBezTo>
                    <a:pt x="6741" y="19283"/>
                    <a:pt x="6935" y="19505"/>
                    <a:pt x="7107" y="19699"/>
                  </a:cubicBezTo>
                  <a:cubicBezTo>
                    <a:pt x="7114" y="19706"/>
                    <a:pt x="7114" y="19706"/>
                    <a:pt x="7114" y="19706"/>
                  </a:cubicBezTo>
                  <a:cubicBezTo>
                    <a:pt x="7391" y="20029"/>
                    <a:pt x="7682" y="20359"/>
                    <a:pt x="7996" y="20646"/>
                  </a:cubicBezTo>
                  <a:cubicBezTo>
                    <a:pt x="8168" y="20803"/>
                    <a:pt x="8325" y="20933"/>
                    <a:pt x="8497" y="21040"/>
                  </a:cubicBezTo>
                  <a:cubicBezTo>
                    <a:pt x="8676" y="21162"/>
                    <a:pt x="8863" y="21263"/>
                    <a:pt x="9057" y="21341"/>
                  </a:cubicBezTo>
                  <a:cubicBezTo>
                    <a:pt x="9453" y="21499"/>
                    <a:pt x="9894" y="21571"/>
                    <a:pt x="10372" y="21557"/>
                  </a:cubicBezTo>
                  <a:cubicBezTo>
                    <a:pt x="10805" y="21542"/>
                    <a:pt x="11253" y="21456"/>
                    <a:pt x="11702" y="21298"/>
                  </a:cubicBezTo>
                  <a:cubicBezTo>
                    <a:pt x="12539" y="21004"/>
                    <a:pt x="13293" y="20516"/>
                    <a:pt x="14048" y="20000"/>
                  </a:cubicBezTo>
                  <a:cubicBezTo>
                    <a:pt x="14870" y="19448"/>
                    <a:pt x="15819" y="18780"/>
                    <a:pt x="16640" y="18006"/>
                  </a:cubicBezTo>
                  <a:cubicBezTo>
                    <a:pt x="17044" y="17625"/>
                    <a:pt x="17365" y="17260"/>
                    <a:pt x="17612" y="16901"/>
                  </a:cubicBezTo>
                  <a:cubicBezTo>
                    <a:pt x="17761" y="16693"/>
                    <a:pt x="17881" y="16478"/>
                    <a:pt x="17978" y="16270"/>
                  </a:cubicBezTo>
                  <a:cubicBezTo>
                    <a:pt x="18082" y="16047"/>
                    <a:pt x="18165" y="15818"/>
                    <a:pt x="18209" y="15595"/>
                  </a:cubicBezTo>
                  <a:cubicBezTo>
                    <a:pt x="18247" y="15452"/>
                    <a:pt x="18269" y="15301"/>
                    <a:pt x="18292" y="15158"/>
                  </a:cubicBezTo>
                  <a:cubicBezTo>
                    <a:pt x="18322" y="14928"/>
                    <a:pt x="18359" y="14699"/>
                    <a:pt x="18434" y="14476"/>
                  </a:cubicBezTo>
                  <a:cubicBezTo>
                    <a:pt x="18471" y="14369"/>
                    <a:pt x="18516" y="14254"/>
                    <a:pt x="18576" y="14146"/>
                  </a:cubicBezTo>
                  <a:cubicBezTo>
                    <a:pt x="18703" y="13917"/>
                    <a:pt x="18882" y="13680"/>
                    <a:pt x="19121" y="13436"/>
                  </a:cubicBezTo>
                  <a:cubicBezTo>
                    <a:pt x="19338" y="13214"/>
                    <a:pt x="19584" y="13006"/>
                    <a:pt x="19816" y="12805"/>
                  </a:cubicBezTo>
                  <a:cubicBezTo>
                    <a:pt x="20159" y="12511"/>
                    <a:pt x="20518" y="12209"/>
                    <a:pt x="20795" y="11865"/>
                  </a:cubicBezTo>
                  <a:cubicBezTo>
                    <a:pt x="21138" y="11449"/>
                    <a:pt x="21370" y="10940"/>
                    <a:pt x="21482" y="10402"/>
                  </a:cubicBezTo>
                  <a:cubicBezTo>
                    <a:pt x="21587" y="9864"/>
                    <a:pt x="21564" y="9304"/>
                    <a:pt x="21407" y="8795"/>
                  </a:cubicBezTo>
                  <a:cubicBezTo>
                    <a:pt x="21325" y="8501"/>
                    <a:pt x="21191" y="8221"/>
                    <a:pt x="21019" y="7948"/>
                  </a:cubicBezTo>
                  <a:cubicBezTo>
                    <a:pt x="20847" y="7690"/>
                    <a:pt x="20645" y="7446"/>
                    <a:pt x="20414" y="7231"/>
                  </a:cubicBezTo>
                  <a:cubicBezTo>
                    <a:pt x="20234" y="7059"/>
                    <a:pt x="20032" y="6908"/>
                    <a:pt x="19831" y="6779"/>
                  </a:cubicBezTo>
                  <a:cubicBezTo>
                    <a:pt x="19614" y="6643"/>
                    <a:pt x="19397" y="6535"/>
                    <a:pt x="19166" y="6449"/>
                  </a:cubicBezTo>
                  <a:cubicBezTo>
                    <a:pt x="19084" y="6420"/>
                    <a:pt x="19001" y="6391"/>
                    <a:pt x="18919" y="6363"/>
                  </a:cubicBezTo>
                  <a:cubicBezTo>
                    <a:pt x="18703" y="6284"/>
                    <a:pt x="18478" y="6212"/>
                    <a:pt x="18292" y="6097"/>
                  </a:cubicBezTo>
                  <a:cubicBezTo>
                    <a:pt x="18194" y="6033"/>
                    <a:pt x="18112" y="5968"/>
                    <a:pt x="18038" y="5889"/>
                  </a:cubicBezTo>
                  <a:cubicBezTo>
                    <a:pt x="17955" y="5796"/>
                    <a:pt x="17896" y="5696"/>
                    <a:pt x="17843" y="5581"/>
                  </a:cubicBezTo>
                  <a:cubicBezTo>
                    <a:pt x="17798" y="5480"/>
                    <a:pt x="17769" y="5366"/>
                    <a:pt x="17754" y="5236"/>
                  </a:cubicBezTo>
                  <a:cubicBezTo>
                    <a:pt x="17716" y="5000"/>
                    <a:pt x="17731" y="4734"/>
                    <a:pt x="17739" y="4483"/>
                  </a:cubicBezTo>
                  <a:cubicBezTo>
                    <a:pt x="17754" y="4146"/>
                    <a:pt x="17769" y="3802"/>
                    <a:pt x="17686" y="3486"/>
                  </a:cubicBezTo>
                  <a:cubicBezTo>
                    <a:pt x="17604" y="3178"/>
                    <a:pt x="17417" y="2898"/>
                    <a:pt x="17141" y="2654"/>
                  </a:cubicBezTo>
                  <a:cubicBezTo>
                    <a:pt x="16894" y="2439"/>
                    <a:pt x="16581" y="2252"/>
                    <a:pt x="16222" y="2123"/>
                  </a:cubicBezTo>
                  <a:cubicBezTo>
                    <a:pt x="16065" y="2066"/>
                    <a:pt x="15901" y="2016"/>
                    <a:pt x="15736" y="1980"/>
                  </a:cubicBezTo>
                  <a:cubicBezTo>
                    <a:pt x="15609" y="1951"/>
                    <a:pt x="15475" y="1922"/>
                    <a:pt x="15311" y="1894"/>
                  </a:cubicBezTo>
                  <a:cubicBezTo>
                    <a:pt x="15146" y="1865"/>
                    <a:pt x="14982" y="1843"/>
                    <a:pt x="14817" y="1815"/>
                  </a:cubicBezTo>
                  <a:cubicBezTo>
                    <a:pt x="14653" y="1793"/>
                    <a:pt x="14489" y="1772"/>
                    <a:pt x="14332" y="1743"/>
                  </a:cubicBezTo>
                  <a:cubicBezTo>
                    <a:pt x="14003" y="1686"/>
                    <a:pt x="13577" y="1607"/>
                    <a:pt x="13166" y="1456"/>
                  </a:cubicBezTo>
                  <a:cubicBezTo>
                    <a:pt x="13084" y="1427"/>
                    <a:pt x="13002" y="1399"/>
                    <a:pt x="12912" y="1363"/>
                  </a:cubicBezTo>
                  <a:cubicBezTo>
                    <a:pt x="12561" y="1219"/>
                    <a:pt x="12210" y="1033"/>
                    <a:pt x="11874" y="861"/>
                  </a:cubicBezTo>
                  <a:cubicBezTo>
                    <a:pt x="11545" y="688"/>
                    <a:pt x="11209" y="509"/>
                    <a:pt x="10872" y="366"/>
                  </a:cubicBezTo>
                  <a:cubicBezTo>
                    <a:pt x="10447" y="186"/>
                    <a:pt x="10036" y="71"/>
                    <a:pt x="9655" y="28"/>
                  </a:cubicBezTo>
                  <a:cubicBezTo>
                    <a:pt x="9528" y="7"/>
                    <a:pt x="9408" y="0"/>
                    <a:pt x="9281" y="0"/>
                  </a:cubicBezTo>
                  <a:cubicBezTo>
                    <a:pt x="8982" y="0"/>
                    <a:pt x="8698" y="50"/>
                    <a:pt x="8437" y="150"/>
                  </a:cubicBezTo>
                  <a:close/>
                </a:path>
              </a:pathLst>
            </a:custGeom>
            <a:solidFill>
              <a:srgbClr val="BFBFBF">
                <a:alpha val="7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9086" name="Freeform 68"/>
            <p:cNvSpPr/>
            <p:nvPr/>
          </p:nvSpPr>
          <p:spPr>
            <a:xfrm flipH="1">
              <a:off x="-1" y="-1"/>
              <a:ext cx="4719878" cy="490073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10" h="21433" fill="norm" stroke="1" extrusionOk="0">
                  <a:moveTo>
                    <a:pt x="8938" y="21192"/>
                  </a:moveTo>
                  <a:cubicBezTo>
                    <a:pt x="8161" y="20868"/>
                    <a:pt x="7597" y="20225"/>
                    <a:pt x="7055" y="19604"/>
                  </a:cubicBezTo>
                  <a:cubicBezTo>
                    <a:pt x="6865" y="19385"/>
                    <a:pt x="6667" y="19166"/>
                    <a:pt x="6469" y="18954"/>
                  </a:cubicBezTo>
                  <a:cubicBezTo>
                    <a:pt x="5803" y="18276"/>
                    <a:pt x="4982" y="17704"/>
                    <a:pt x="4103" y="17309"/>
                  </a:cubicBezTo>
                  <a:cubicBezTo>
                    <a:pt x="3832" y="17182"/>
                    <a:pt x="3547" y="17069"/>
                    <a:pt x="3268" y="16963"/>
                  </a:cubicBezTo>
                  <a:cubicBezTo>
                    <a:pt x="2617" y="16709"/>
                    <a:pt x="1935" y="16447"/>
                    <a:pt x="1393" y="16010"/>
                  </a:cubicBezTo>
                  <a:cubicBezTo>
                    <a:pt x="917" y="15614"/>
                    <a:pt x="551" y="15099"/>
                    <a:pt x="309" y="14463"/>
                  </a:cubicBezTo>
                  <a:cubicBezTo>
                    <a:pt x="97" y="13898"/>
                    <a:pt x="-13" y="13249"/>
                    <a:pt x="2" y="12585"/>
                  </a:cubicBezTo>
                  <a:cubicBezTo>
                    <a:pt x="9" y="11949"/>
                    <a:pt x="185" y="11321"/>
                    <a:pt x="361" y="10714"/>
                  </a:cubicBezTo>
                  <a:cubicBezTo>
                    <a:pt x="551" y="10022"/>
                    <a:pt x="734" y="9365"/>
                    <a:pt x="705" y="8701"/>
                  </a:cubicBezTo>
                  <a:cubicBezTo>
                    <a:pt x="639" y="7303"/>
                    <a:pt x="976" y="6089"/>
                    <a:pt x="1738" y="4994"/>
                  </a:cubicBezTo>
                  <a:cubicBezTo>
                    <a:pt x="2463" y="3942"/>
                    <a:pt x="3554" y="3017"/>
                    <a:pt x="4894" y="2311"/>
                  </a:cubicBezTo>
                  <a:cubicBezTo>
                    <a:pt x="5063" y="2219"/>
                    <a:pt x="5239" y="2134"/>
                    <a:pt x="5407" y="2050"/>
                  </a:cubicBezTo>
                  <a:cubicBezTo>
                    <a:pt x="5847" y="1838"/>
                    <a:pt x="6293" y="1612"/>
                    <a:pt x="6696" y="1329"/>
                  </a:cubicBezTo>
                  <a:cubicBezTo>
                    <a:pt x="6872" y="1195"/>
                    <a:pt x="7048" y="1054"/>
                    <a:pt x="7209" y="913"/>
                  </a:cubicBezTo>
                  <a:cubicBezTo>
                    <a:pt x="7583" y="602"/>
                    <a:pt x="7971" y="284"/>
                    <a:pt x="8432" y="122"/>
                  </a:cubicBezTo>
                  <a:cubicBezTo>
                    <a:pt x="9113" y="-111"/>
                    <a:pt x="9934" y="-12"/>
                    <a:pt x="10879" y="426"/>
                  </a:cubicBezTo>
                  <a:cubicBezTo>
                    <a:pt x="11150" y="546"/>
                    <a:pt x="11421" y="687"/>
                    <a:pt x="11677" y="821"/>
                  </a:cubicBezTo>
                  <a:cubicBezTo>
                    <a:pt x="12146" y="1075"/>
                    <a:pt x="12629" y="1329"/>
                    <a:pt x="13149" y="1492"/>
                  </a:cubicBezTo>
                  <a:cubicBezTo>
                    <a:pt x="13596" y="1626"/>
                    <a:pt x="14072" y="1690"/>
                    <a:pt x="14526" y="1753"/>
                  </a:cubicBezTo>
                  <a:cubicBezTo>
                    <a:pt x="14914" y="1810"/>
                    <a:pt x="15317" y="1866"/>
                    <a:pt x="15705" y="1965"/>
                  </a:cubicBezTo>
                  <a:cubicBezTo>
                    <a:pt x="16160" y="2078"/>
                    <a:pt x="16570" y="2269"/>
                    <a:pt x="16892" y="2516"/>
                  </a:cubicBezTo>
                  <a:cubicBezTo>
                    <a:pt x="17266" y="2798"/>
                    <a:pt x="17500" y="3137"/>
                    <a:pt x="17595" y="3525"/>
                  </a:cubicBezTo>
                  <a:cubicBezTo>
                    <a:pt x="17668" y="3829"/>
                    <a:pt x="17646" y="4168"/>
                    <a:pt x="17624" y="4493"/>
                  </a:cubicBezTo>
                  <a:cubicBezTo>
                    <a:pt x="17588" y="5015"/>
                    <a:pt x="17551" y="5517"/>
                    <a:pt x="17903" y="5884"/>
                  </a:cubicBezTo>
                  <a:cubicBezTo>
                    <a:pt x="18130" y="6117"/>
                    <a:pt x="18467" y="6223"/>
                    <a:pt x="18789" y="6315"/>
                  </a:cubicBezTo>
                  <a:cubicBezTo>
                    <a:pt x="18870" y="6343"/>
                    <a:pt x="18957" y="6371"/>
                    <a:pt x="19045" y="6399"/>
                  </a:cubicBezTo>
                  <a:cubicBezTo>
                    <a:pt x="20107" y="6752"/>
                    <a:pt x="20964" y="7628"/>
                    <a:pt x="21279" y="8680"/>
                  </a:cubicBezTo>
                  <a:cubicBezTo>
                    <a:pt x="21587" y="9725"/>
                    <a:pt x="21345" y="10904"/>
                    <a:pt x="20635" y="11752"/>
                  </a:cubicBezTo>
                  <a:cubicBezTo>
                    <a:pt x="20356" y="12091"/>
                    <a:pt x="20005" y="12380"/>
                    <a:pt x="19661" y="12663"/>
                  </a:cubicBezTo>
                  <a:cubicBezTo>
                    <a:pt x="19060" y="13164"/>
                    <a:pt x="18489" y="13637"/>
                    <a:pt x="18262" y="14343"/>
                  </a:cubicBezTo>
                  <a:cubicBezTo>
                    <a:pt x="18196" y="14562"/>
                    <a:pt x="18166" y="14802"/>
                    <a:pt x="18137" y="15028"/>
                  </a:cubicBezTo>
                  <a:cubicBezTo>
                    <a:pt x="18115" y="15169"/>
                    <a:pt x="18101" y="15325"/>
                    <a:pt x="18071" y="15466"/>
                  </a:cubicBezTo>
                  <a:cubicBezTo>
                    <a:pt x="17910" y="16278"/>
                    <a:pt x="17405" y="17076"/>
                    <a:pt x="16533" y="17909"/>
                  </a:cubicBezTo>
                  <a:cubicBezTo>
                    <a:pt x="15720" y="18686"/>
                    <a:pt x="14768" y="19342"/>
                    <a:pt x="13948" y="19900"/>
                  </a:cubicBezTo>
                  <a:cubicBezTo>
                    <a:pt x="13186" y="20416"/>
                    <a:pt x="12431" y="20896"/>
                    <a:pt x="11589" y="21185"/>
                  </a:cubicBezTo>
                  <a:cubicBezTo>
                    <a:pt x="11106" y="21348"/>
                    <a:pt x="10630" y="21433"/>
                    <a:pt x="10175" y="21433"/>
                  </a:cubicBezTo>
                  <a:cubicBezTo>
                    <a:pt x="9729" y="21433"/>
                    <a:pt x="9311" y="21348"/>
                    <a:pt x="8938" y="21192"/>
                  </a:cubicBezTo>
                  <a:close/>
                  <a:moveTo>
                    <a:pt x="8439" y="143"/>
                  </a:moveTo>
                  <a:cubicBezTo>
                    <a:pt x="7978" y="306"/>
                    <a:pt x="7597" y="623"/>
                    <a:pt x="7224" y="934"/>
                  </a:cubicBezTo>
                  <a:cubicBezTo>
                    <a:pt x="7062" y="1068"/>
                    <a:pt x="6887" y="1216"/>
                    <a:pt x="6711" y="1344"/>
                  </a:cubicBezTo>
                  <a:cubicBezTo>
                    <a:pt x="6308" y="1633"/>
                    <a:pt x="5854" y="1852"/>
                    <a:pt x="5422" y="2071"/>
                  </a:cubicBezTo>
                  <a:cubicBezTo>
                    <a:pt x="5253" y="2156"/>
                    <a:pt x="5078" y="2240"/>
                    <a:pt x="4909" y="2332"/>
                  </a:cubicBezTo>
                  <a:cubicBezTo>
                    <a:pt x="3569" y="3031"/>
                    <a:pt x="2477" y="3956"/>
                    <a:pt x="1752" y="5001"/>
                  </a:cubicBezTo>
                  <a:cubicBezTo>
                    <a:pt x="998" y="6096"/>
                    <a:pt x="661" y="7310"/>
                    <a:pt x="727" y="8701"/>
                  </a:cubicBezTo>
                  <a:cubicBezTo>
                    <a:pt x="756" y="9372"/>
                    <a:pt x="566" y="10057"/>
                    <a:pt x="383" y="10714"/>
                  </a:cubicBezTo>
                  <a:cubicBezTo>
                    <a:pt x="214" y="11328"/>
                    <a:pt x="31" y="11956"/>
                    <a:pt x="24" y="12592"/>
                  </a:cubicBezTo>
                  <a:cubicBezTo>
                    <a:pt x="9" y="13242"/>
                    <a:pt x="119" y="13891"/>
                    <a:pt x="331" y="14456"/>
                  </a:cubicBezTo>
                  <a:cubicBezTo>
                    <a:pt x="573" y="15085"/>
                    <a:pt x="939" y="15600"/>
                    <a:pt x="1408" y="15988"/>
                  </a:cubicBezTo>
                  <a:cubicBezTo>
                    <a:pt x="1950" y="16433"/>
                    <a:pt x="2624" y="16694"/>
                    <a:pt x="3276" y="16942"/>
                  </a:cubicBezTo>
                  <a:cubicBezTo>
                    <a:pt x="3554" y="17055"/>
                    <a:pt x="3840" y="17161"/>
                    <a:pt x="4111" y="17288"/>
                  </a:cubicBezTo>
                  <a:cubicBezTo>
                    <a:pt x="4997" y="17683"/>
                    <a:pt x="5817" y="18255"/>
                    <a:pt x="6484" y="18940"/>
                  </a:cubicBezTo>
                  <a:cubicBezTo>
                    <a:pt x="6682" y="19152"/>
                    <a:pt x="6879" y="19371"/>
                    <a:pt x="7070" y="19590"/>
                  </a:cubicBezTo>
                  <a:cubicBezTo>
                    <a:pt x="7612" y="20211"/>
                    <a:pt x="8176" y="20846"/>
                    <a:pt x="8945" y="21171"/>
                  </a:cubicBezTo>
                  <a:cubicBezTo>
                    <a:pt x="9699" y="21489"/>
                    <a:pt x="10637" y="21482"/>
                    <a:pt x="11582" y="21164"/>
                  </a:cubicBezTo>
                  <a:cubicBezTo>
                    <a:pt x="12424" y="20875"/>
                    <a:pt x="13171" y="20395"/>
                    <a:pt x="13933" y="19886"/>
                  </a:cubicBezTo>
                  <a:cubicBezTo>
                    <a:pt x="14753" y="19328"/>
                    <a:pt x="15705" y="18672"/>
                    <a:pt x="16511" y="17895"/>
                  </a:cubicBezTo>
                  <a:cubicBezTo>
                    <a:pt x="17383" y="17062"/>
                    <a:pt x="17888" y="16271"/>
                    <a:pt x="18049" y="15466"/>
                  </a:cubicBezTo>
                  <a:cubicBezTo>
                    <a:pt x="18079" y="15318"/>
                    <a:pt x="18093" y="15169"/>
                    <a:pt x="18115" y="15028"/>
                  </a:cubicBezTo>
                  <a:cubicBezTo>
                    <a:pt x="18144" y="14795"/>
                    <a:pt x="18174" y="14555"/>
                    <a:pt x="18240" y="14336"/>
                  </a:cubicBezTo>
                  <a:cubicBezTo>
                    <a:pt x="18342" y="14018"/>
                    <a:pt x="18525" y="13715"/>
                    <a:pt x="18811" y="13411"/>
                  </a:cubicBezTo>
                  <a:cubicBezTo>
                    <a:pt x="19053" y="13136"/>
                    <a:pt x="19353" y="12889"/>
                    <a:pt x="19646" y="12648"/>
                  </a:cubicBezTo>
                  <a:cubicBezTo>
                    <a:pt x="19983" y="12366"/>
                    <a:pt x="20335" y="12077"/>
                    <a:pt x="20613" y="11738"/>
                  </a:cubicBezTo>
                  <a:cubicBezTo>
                    <a:pt x="21323" y="10897"/>
                    <a:pt x="21565" y="9725"/>
                    <a:pt x="21257" y="8687"/>
                  </a:cubicBezTo>
                  <a:cubicBezTo>
                    <a:pt x="20950" y="7642"/>
                    <a:pt x="20100" y="6774"/>
                    <a:pt x="19038" y="6413"/>
                  </a:cubicBezTo>
                  <a:cubicBezTo>
                    <a:pt x="18950" y="6392"/>
                    <a:pt x="18862" y="6364"/>
                    <a:pt x="18782" y="6336"/>
                  </a:cubicBezTo>
                  <a:cubicBezTo>
                    <a:pt x="18452" y="6237"/>
                    <a:pt x="18115" y="6138"/>
                    <a:pt x="17888" y="5898"/>
                  </a:cubicBezTo>
                  <a:cubicBezTo>
                    <a:pt x="17529" y="5524"/>
                    <a:pt x="17566" y="5022"/>
                    <a:pt x="17602" y="4486"/>
                  </a:cubicBezTo>
                  <a:cubicBezTo>
                    <a:pt x="17617" y="4168"/>
                    <a:pt x="17639" y="3829"/>
                    <a:pt x="17573" y="3525"/>
                  </a:cubicBezTo>
                  <a:cubicBezTo>
                    <a:pt x="17485" y="3151"/>
                    <a:pt x="17251" y="2812"/>
                    <a:pt x="16877" y="2530"/>
                  </a:cubicBezTo>
                  <a:cubicBezTo>
                    <a:pt x="16555" y="2290"/>
                    <a:pt x="16145" y="2099"/>
                    <a:pt x="15698" y="1986"/>
                  </a:cubicBezTo>
                  <a:cubicBezTo>
                    <a:pt x="15310" y="1887"/>
                    <a:pt x="14914" y="1831"/>
                    <a:pt x="14526" y="1774"/>
                  </a:cubicBezTo>
                  <a:cubicBezTo>
                    <a:pt x="14065" y="1711"/>
                    <a:pt x="13589" y="1647"/>
                    <a:pt x="13142" y="1513"/>
                  </a:cubicBezTo>
                  <a:cubicBezTo>
                    <a:pt x="12622" y="1351"/>
                    <a:pt x="12131" y="1089"/>
                    <a:pt x="11662" y="842"/>
                  </a:cubicBezTo>
                  <a:cubicBezTo>
                    <a:pt x="11406" y="708"/>
                    <a:pt x="11142" y="567"/>
                    <a:pt x="10871" y="440"/>
                  </a:cubicBezTo>
                  <a:cubicBezTo>
                    <a:pt x="10256" y="164"/>
                    <a:pt x="9699" y="23"/>
                    <a:pt x="9201" y="23"/>
                  </a:cubicBezTo>
                  <a:cubicBezTo>
                    <a:pt x="8930" y="23"/>
                    <a:pt x="8674" y="58"/>
                    <a:pt x="8439" y="143"/>
                  </a:cubicBezTo>
                  <a:close/>
                </a:path>
              </a:pathLst>
            </a:custGeom>
            <a:solidFill>
              <a:srgbClr val="BFBFBF">
                <a:alpha val="7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</p:grpSp>
      <p:sp>
        <p:nvSpPr>
          <p:cNvPr id="9088" name="Picture Placeholder 6"/>
          <p:cNvSpPr/>
          <p:nvPr>
            <p:ph type="pic" sz="quarter" idx="21"/>
          </p:nvPr>
        </p:nvSpPr>
        <p:spPr>
          <a:xfrm>
            <a:off x="1448590" y="1219200"/>
            <a:ext cx="3328250" cy="4412232"/>
          </a:xfrm>
          <a:prstGeom prst="rect">
            <a:avLst/>
          </a:prstGeom>
          <a:ln w="38100">
            <a:solidFill>
              <a:srgbClr val="FFFFFF"/>
            </a:solidFill>
            <a:round/>
          </a:ln>
          <a:effectLst>
            <a:outerShdw sx="100000" sy="100000" kx="0" ky="0" algn="b" rotWithShape="0" blurRad="1270000" dist="38100" dir="5400000">
              <a:srgbClr val="000000">
                <a:alpha val="14000"/>
              </a:srgbClr>
            </a:outerShdw>
          </a:effectLst>
        </p:spPr>
        <p:txBody>
          <a:bodyPr lIns="91439" rIns="91439"/>
          <a:lstStyle/>
          <a:p>
            <a:pPr/>
          </a:p>
        </p:txBody>
      </p:sp>
      <p:sp>
        <p:nvSpPr>
          <p:cNvPr id="9089" name="TextBox 74"/>
          <p:cNvSpPr txBox="1"/>
          <p:nvPr/>
        </p:nvSpPr>
        <p:spPr>
          <a:xfrm>
            <a:off x="371474" y="6361276"/>
            <a:ext cx="3119440" cy="2565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>
            <a:spAutoFit/>
          </a:bodyPr>
          <a:lstStyle/>
          <a:p>
            <a:pPr>
              <a:defRPr sz="1100">
                <a:solidFill>
                  <a:srgbClr val="BFBFBF"/>
                </a:solidFill>
              </a:defRPr>
            </a:pPr>
            <a:r>
              <a:t>©2019 </a:t>
            </a:r>
            <a:r>
              <a:rPr b="1"/>
              <a:t>ALAMIAN</a:t>
            </a:r>
            <a:r>
              <a:t>. </a:t>
            </a:r>
            <a:r>
              <a:t>ALL RIGHTS RESERVED</a:t>
            </a:r>
            <a:r>
              <a:t>.</a:t>
            </a:r>
          </a:p>
        </p:txBody>
      </p:sp>
      <p:sp>
        <p:nvSpPr>
          <p:cNvPr id="9090" name="TextBox 75"/>
          <p:cNvSpPr txBox="1"/>
          <p:nvPr/>
        </p:nvSpPr>
        <p:spPr>
          <a:xfrm>
            <a:off x="10924878" y="6361276"/>
            <a:ext cx="537667" cy="2565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>
            <a:spAutoFit/>
          </a:bodyPr>
          <a:lstStyle>
            <a:lvl1pPr>
              <a:defRPr sz="1100">
                <a:solidFill>
                  <a:srgbClr val="BFBFBF"/>
                </a:solidFill>
              </a:defRPr>
            </a:lvl1pPr>
          </a:lstStyle>
          <a:p>
            <a:pPr/>
            <a:r>
              <a:t>PAGE</a:t>
            </a:r>
          </a:p>
        </p:txBody>
      </p:sp>
      <p:sp>
        <p:nvSpPr>
          <p:cNvPr id="9091" name="Slide Number"/>
          <p:cNvSpPr txBox="1"/>
          <p:nvPr>
            <p:ph type="sldNum" sz="quarter" idx="2"/>
          </p:nvPr>
        </p:nvSpPr>
        <p:spPr>
          <a:xfrm>
            <a:off x="11493117" y="6361276"/>
            <a:ext cx="259530" cy="256541"/>
          </a:xfrm>
          <a:prstGeom prst="rect">
            <a:avLst/>
          </a:prstGeom>
        </p:spPr>
        <p:txBody>
          <a:bodyPr anchor="t"/>
          <a:lstStyle>
            <a:lvl1pPr algn="ctr">
              <a:defRPr b="1" sz="1100">
                <a:solidFill>
                  <a:srgbClr val="404040"/>
                </a:solidFill>
              </a:defRPr>
            </a:lvl1pPr>
          </a:lstStyle>
          <a:p>
            <a:pPr/>
            <a:fld id="{86CB4B4D-7CA3-9044-876B-883B54F8677D}" type="slidenum"/>
          </a:p>
        </p:txBody>
      </p:sp>
      <p:grpSp>
        <p:nvGrpSpPr>
          <p:cNvPr id="9439" name="Group 779"/>
          <p:cNvGrpSpPr/>
          <p:nvPr/>
        </p:nvGrpSpPr>
        <p:grpSpPr>
          <a:xfrm>
            <a:off x="441439" y="212247"/>
            <a:ext cx="1466734" cy="307341"/>
            <a:chOff x="0" y="0"/>
            <a:chExt cx="1466732" cy="307340"/>
          </a:xfrm>
        </p:grpSpPr>
        <p:grpSp>
          <p:nvGrpSpPr>
            <p:cNvPr id="9437" name="Group 780"/>
            <p:cNvGrpSpPr/>
            <p:nvPr/>
          </p:nvGrpSpPr>
          <p:grpSpPr>
            <a:xfrm>
              <a:off x="0" y="11590"/>
              <a:ext cx="296694" cy="284163"/>
              <a:chOff x="0" y="0"/>
              <a:chExt cx="296693" cy="284162"/>
            </a:xfrm>
          </p:grpSpPr>
          <p:grpSp>
            <p:nvGrpSpPr>
              <p:cNvPr id="9291" name="Group 556"/>
              <p:cNvGrpSpPr/>
              <p:nvPr/>
            </p:nvGrpSpPr>
            <p:grpSpPr>
              <a:xfrm>
                <a:off x="0" y="92324"/>
                <a:ext cx="157098" cy="191839"/>
                <a:chOff x="0" y="0"/>
                <a:chExt cx="157097" cy="191837"/>
              </a:xfrm>
            </p:grpSpPr>
            <p:sp>
              <p:nvSpPr>
                <p:cNvPr id="9092" name="Freeform 356"/>
                <p:cNvSpPr/>
                <p:nvPr/>
              </p:nvSpPr>
              <p:spPr>
                <a:xfrm>
                  <a:off x="0" y="83339"/>
                  <a:ext cx="12700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21600"/>
                      </a:moveTo>
                      <a:cubicBezTo>
                        <a:pt x="0" y="21600"/>
                        <a:pt x="0" y="21600"/>
                        <a:pt x="0" y="2160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21600" y="0"/>
                        <a:pt x="21600" y="7200"/>
                        <a:pt x="21600" y="7200"/>
                      </a:cubicBezTo>
                      <a:cubicBezTo>
                        <a:pt x="21600" y="14400"/>
                        <a:pt x="21600" y="21600"/>
                        <a:pt x="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9093" name="Freeform 357"/>
                <p:cNvSpPr/>
                <p:nvPr/>
              </p:nvSpPr>
              <p:spPr>
                <a:xfrm>
                  <a:off x="330" y="117094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21600"/>
                      </a:moveTo>
                      <a:cubicBezTo>
                        <a:pt x="0" y="21600"/>
                        <a:pt x="0" y="21600"/>
                        <a:pt x="0" y="2160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0800" y="0"/>
                        <a:pt x="10800" y="21600"/>
                      </a:cubicBezTo>
                      <a:cubicBezTo>
                        <a:pt x="21600" y="21600"/>
                        <a:pt x="21600" y="21600"/>
                        <a:pt x="21600" y="21600"/>
                      </a:cubicBezTo>
                      <a:cubicBezTo>
                        <a:pt x="21600" y="21600"/>
                        <a:pt x="21600" y="21600"/>
                        <a:pt x="21600" y="21600"/>
                      </a:cubicBezTo>
                      <a:cubicBezTo>
                        <a:pt x="10800" y="21600"/>
                        <a:pt x="10800" y="21600"/>
                        <a:pt x="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9094" name="Freeform 358"/>
                <p:cNvSpPr/>
                <p:nvPr/>
              </p:nvSpPr>
              <p:spPr>
                <a:xfrm>
                  <a:off x="882" y="111137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5400" y="21600"/>
                      </a:moveTo>
                      <a:cubicBezTo>
                        <a:pt x="5400" y="21600"/>
                        <a:pt x="0" y="21600"/>
                        <a:pt x="0" y="2160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5400" y="0"/>
                        <a:pt x="5400" y="0"/>
                      </a:cubicBezTo>
                      <a:cubicBezTo>
                        <a:pt x="10800" y="3086"/>
                        <a:pt x="16200" y="6171"/>
                        <a:pt x="16200" y="9257"/>
                      </a:cubicBezTo>
                      <a:cubicBezTo>
                        <a:pt x="21600" y="9257"/>
                        <a:pt x="21600" y="12343"/>
                        <a:pt x="21600" y="12343"/>
                      </a:cubicBezTo>
                      <a:cubicBezTo>
                        <a:pt x="21600" y="15429"/>
                        <a:pt x="21600" y="15429"/>
                        <a:pt x="16200" y="18514"/>
                      </a:cubicBezTo>
                      <a:cubicBezTo>
                        <a:pt x="10800" y="18514"/>
                        <a:pt x="10800" y="21600"/>
                        <a:pt x="540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9095" name="Freeform 359"/>
                <p:cNvSpPr/>
                <p:nvPr/>
              </p:nvSpPr>
              <p:spPr>
                <a:xfrm>
                  <a:off x="2095" y="87751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0800" y="0"/>
                      </a:moveTo>
                      <a:cubicBezTo>
                        <a:pt x="16200" y="0"/>
                        <a:pt x="21600" y="10800"/>
                        <a:pt x="21600" y="10800"/>
                      </a:cubicBezTo>
                      <a:cubicBezTo>
                        <a:pt x="21600" y="21600"/>
                        <a:pt x="21600" y="21600"/>
                        <a:pt x="10800" y="21600"/>
                      </a:cubicBezTo>
                      <a:cubicBezTo>
                        <a:pt x="5400" y="21600"/>
                        <a:pt x="0" y="16200"/>
                        <a:pt x="0" y="10800"/>
                      </a:cubicBezTo>
                      <a:cubicBezTo>
                        <a:pt x="0" y="10800"/>
                        <a:pt x="10800" y="0"/>
                        <a:pt x="108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9096" name="Freeform 360"/>
                <p:cNvSpPr/>
                <p:nvPr/>
              </p:nvSpPr>
              <p:spPr>
                <a:xfrm>
                  <a:off x="1875" y="14136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8514" y="21600"/>
                      </a:moveTo>
                      <a:cubicBezTo>
                        <a:pt x="12343" y="21600"/>
                        <a:pt x="6171" y="21600"/>
                        <a:pt x="0" y="2160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9257" y="5891"/>
                        <a:pt x="12343" y="13745"/>
                        <a:pt x="21600" y="19636"/>
                      </a:cubicBezTo>
                      <a:cubicBezTo>
                        <a:pt x="21600" y="19636"/>
                        <a:pt x="21600" y="19636"/>
                        <a:pt x="21600" y="19636"/>
                      </a:cubicBezTo>
                      <a:cubicBezTo>
                        <a:pt x="21600" y="19636"/>
                        <a:pt x="21600" y="21600"/>
                        <a:pt x="18514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9097" name="Freeform 361"/>
                <p:cNvSpPr/>
                <p:nvPr/>
              </p:nvSpPr>
              <p:spPr>
                <a:xfrm>
                  <a:off x="3860" y="114998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10800"/>
                      </a:moveTo>
                      <a:cubicBezTo>
                        <a:pt x="0" y="0"/>
                        <a:pt x="0" y="0"/>
                        <a:pt x="10800" y="0"/>
                      </a:cubicBezTo>
                      <a:cubicBezTo>
                        <a:pt x="21600" y="0"/>
                        <a:pt x="21600" y="0"/>
                        <a:pt x="21600" y="10800"/>
                      </a:cubicBezTo>
                      <a:cubicBezTo>
                        <a:pt x="21600" y="21600"/>
                        <a:pt x="10800" y="21600"/>
                        <a:pt x="10800" y="21600"/>
                      </a:cubicBezTo>
                      <a:cubicBezTo>
                        <a:pt x="10800" y="21600"/>
                        <a:pt x="10800" y="10800"/>
                        <a:pt x="0" y="108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9098" name="Freeform 362"/>
                <p:cNvSpPr/>
                <p:nvPr/>
              </p:nvSpPr>
              <p:spPr>
                <a:xfrm>
                  <a:off x="3860" y="93708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5400"/>
                      </a:moveTo>
                      <a:cubicBezTo>
                        <a:pt x="21600" y="16200"/>
                        <a:pt x="16200" y="21600"/>
                        <a:pt x="5400" y="21600"/>
                      </a:cubicBezTo>
                      <a:cubicBezTo>
                        <a:pt x="0" y="21600"/>
                        <a:pt x="0" y="16200"/>
                        <a:pt x="0" y="16200"/>
                      </a:cubicBezTo>
                      <a:cubicBezTo>
                        <a:pt x="0" y="0"/>
                        <a:pt x="0" y="0"/>
                        <a:pt x="16200" y="0"/>
                      </a:cubicBezTo>
                      <a:cubicBezTo>
                        <a:pt x="21600" y="0"/>
                        <a:pt x="21600" y="0"/>
                        <a:pt x="21600" y="54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9099" name="Freeform 363"/>
                <p:cNvSpPr/>
                <p:nvPr/>
              </p:nvSpPr>
              <p:spPr>
                <a:xfrm>
                  <a:off x="5625" y="13066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0"/>
                      </a:moveTo>
                      <a:cubicBezTo>
                        <a:pt x="0" y="0"/>
                        <a:pt x="10800" y="0"/>
                        <a:pt x="10800" y="0"/>
                      </a:cubicBezTo>
                      <a:cubicBezTo>
                        <a:pt x="10800" y="0"/>
                        <a:pt x="10800" y="0"/>
                        <a:pt x="21600" y="21600"/>
                      </a:cubicBezTo>
                      <a:cubicBezTo>
                        <a:pt x="10800" y="21600"/>
                        <a:pt x="10800" y="21600"/>
                        <a:pt x="10800" y="21600"/>
                      </a:cubicBezTo>
                      <a:cubicBezTo>
                        <a:pt x="10800" y="21600"/>
                        <a:pt x="0" y="21600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9100" name="Freeform 364"/>
                <p:cNvSpPr/>
                <p:nvPr/>
              </p:nvSpPr>
              <p:spPr>
                <a:xfrm>
                  <a:off x="4527" y="81794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378" h="17382" fill="norm" stroke="1" extrusionOk="0">
                      <a:moveTo>
                        <a:pt x="18514" y="5091"/>
                      </a:moveTo>
                      <a:cubicBezTo>
                        <a:pt x="21600" y="8691"/>
                        <a:pt x="15429" y="8691"/>
                        <a:pt x="15429" y="12291"/>
                      </a:cubicBezTo>
                      <a:cubicBezTo>
                        <a:pt x="15429" y="15891"/>
                        <a:pt x="12343" y="19491"/>
                        <a:pt x="9257" y="15891"/>
                      </a:cubicBezTo>
                      <a:cubicBezTo>
                        <a:pt x="6171" y="15891"/>
                        <a:pt x="6171" y="15891"/>
                        <a:pt x="3086" y="15891"/>
                      </a:cubicBezTo>
                      <a:cubicBezTo>
                        <a:pt x="3086" y="15891"/>
                        <a:pt x="0" y="12291"/>
                        <a:pt x="0" y="12291"/>
                      </a:cubicBezTo>
                      <a:cubicBezTo>
                        <a:pt x="0" y="12291"/>
                        <a:pt x="0" y="8691"/>
                        <a:pt x="3086" y="5091"/>
                      </a:cubicBezTo>
                      <a:cubicBezTo>
                        <a:pt x="3086" y="5091"/>
                        <a:pt x="6171" y="5091"/>
                        <a:pt x="9257" y="1491"/>
                      </a:cubicBezTo>
                      <a:cubicBezTo>
                        <a:pt x="12343" y="-2109"/>
                        <a:pt x="15429" y="1491"/>
                        <a:pt x="18514" y="509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9101" name="Freeform 365"/>
                <p:cNvSpPr/>
                <p:nvPr/>
              </p:nvSpPr>
              <p:spPr>
                <a:xfrm>
                  <a:off x="3309" y="161770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6200" y="20400"/>
                      </a:moveTo>
                      <a:cubicBezTo>
                        <a:pt x="10800" y="20400"/>
                        <a:pt x="5400" y="20400"/>
                        <a:pt x="0" y="1920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200"/>
                        <a:pt x="1800" y="2400"/>
                        <a:pt x="1800" y="2400"/>
                      </a:cubicBezTo>
                      <a:cubicBezTo>
                        <a:pt x="9000" y="8400"/>
                        <a:pt x="14400" y="13200"/>
                        <a:pt x="19800" y="19200"/>
                      </a:cubicBezTo>
                      <a:cubicBezTo>
                        <a:pt x="19800" y="19200"/>
                        <a:pt x="21600" y="20400"/>
                        <a:pt x="21600" y="21600"/>
                      </a:cubicBezTo>
                      <a:cubicBezTo>
                        <a:pt x="19800" y="21600"/>
                        <a:pt x="19800" y="21600"/>
                        <a:pt x="18000" y="20400"/>
                      </a:cubicBezTo>
                      <a:cubicBezTo>
                        <a:pt x="18000" y="20400"/>
                        <a:pt x="18000" y="20400"/>
                        <a:pt x="16200" y="204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9102" name="Freeform 366"/>
                <p:cNvSpPr/>
                <p:nvPr/>
              </p:nvSpPr>
              <p:spPr>
                <a:xfrm>
                  <a:off x="7170" y="89847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21600"/>
                      </a:moveTo>
                      <a:cubicBezTo>
                        <a:pt x="0" y="21600"/>
                        <a:pt x="0" y="0"/>
                        <a:pt x="0" y="0"/>
                      </a:cubicBezTo>
                      <a:cubicBezTo>
                        <a:pt x="21600" y="0"/>
                        <a:pt x="21600" y="0"/>
                        <a:pt x="21600" y="0"/>
                      </a:cubicBezTo>
                      <a:cubicBezTo>
                        <a:pt x="21600" y="21600"/>
                        <a:pt x="21600" y="21600"/>
                        <a:pt x="21600" y="21600"/>
                      </a:cubicBezTo>
                      <a:cubicBezTo>
                        <a:pt x="21600" y="21600"/>
                        <a:pt x="0" y="21600"/>
                        <a:pt x="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9103" name="Freeform 367"/>
                <p:cNvSpPr/>
                <p:nvPr/>
              </p:nvSpPr>
              <p:spPr>
                <a:xfrm>
                  <a:off x="7390" y="144341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0"/>
                      </a:moveTo>
                      <a:cubicBezTo>
                        <a:pt x="0" y="0"/>
                        <a:pt x="10800" y="0"/>
                        <a:pt x="10800" y="0"/>
                      </a:cubicBezTo>
                      <a:cubicBezTo>
                        <a:pt x="10800" y="0"/>
                        <a:pt x="21600" y="0"/>
                        <a:pt x="21600" y="21600"/>
                      </a:cubicBezTo>
                      <a:cubicBezTo>
                        <a:pt x="21600" y="21600"/>
                        <a:pt x="10800" y="21600"/>
                        <a:pt x="10800" y="21600"/>
                      </a:cubicBezTo>
                      <a:cubicBezTo>
                        <a:pt x="10800" y="21600"/>
                        <a:pt x="0" y="21600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9104" name="Freeform 368"/>
                <p:cNvSpPr/>
                <p:nvPr/>
              </p:nvSpPr>
              <p:spPr>
                <a:xfrm>
                  <a:off x="6508" y="117094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0"/>
                      </a:moveTo>
                      <a:cubicBezTo>
                        <a:pt x="21600" y="4320"/>
                        <a:pt x="21600" y="12960"/>
                        <a:pt x="12960" y="17280"/>
                      </a:cubicBezTo>
                      <a:cubicBezTo>
                        <a:pt x="12960" y="21600"/>
                        <a:pt x="12960" y="21600"/>
                        <a:pt x="8640" y="21600"/>
                      </a:cubicBezTo>
                      <a:cubicBezTo>
                        <a:pt x="4320" y="21600"/>
                        <a:pt x="0" y="21600"/>
                        <a:pt x="0" y="17280"/>
                      </a:cubicBezTo>
                      <a:cubicBezTo>
                        <a:pt x="0" y="12960"/>
                        <a:pt x="0" y="8640"/>
                        <a:pt x="0" y="8640"/>
                      </a:cubicBezTo>
                      <a:cubicBezTo>
                        <a:pt x="4320" y="4320"/>
                        <a:pt x="17280" y="0"/>
                        <a:pt x="216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9105" name="Freeform 369"/>
                <p:cNvSpPr/>
                <p:nvPr/>
              </p:nvSpPr>
              <p:spPr>
                <a:xfrm>
                  <a:off x="7059" y="6695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7600" fill="norm" stroke="1" extrusionOk="0">
                      <a:moveTo>
                        <a:pt x="21600" y="3200"/>
                      </a:moveTo>
                      <a:cubicBezTo>
                        <a:pt x="21600" y="10400"/>
                        <a:pt x="14400" y="10400"/>
                        <a:pt x="14400" y="17600"/>
                      </a:cubicBezTo>
                      <a:cubicBezTo>
                        <a:pt x="7200" y="10400"/>
                        <a:pt x="7200" y="10400"/>
                        <a:pt x="0" y="3200"/>
                      </a:cubicBezTo>
                      <a:cubicBezTo>
                        <a:pt x="7200" y="3200"/>
                        <a:pt x="7200" y="3200"/>
                        <a:pt x="7200" y="3200"/>
                      </a:cubicBezTo>
                      <a:cubicBezTo>
                        <a:pt x="14400" y="3200"/>
                        <a:pt x="21600" y="-4000"/>
                        <a:pt x="21600" y="32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9106" name="Freeform 370"/>
                <p:cNvSpPr/>
                <p:nvPr/>
              </p:nvSpPr>
              <p:spPr>
                <a:xfrm>
                  <a:off x="6839" y="7142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6200" y="0"/>
                      </a:moveTo>
                      <a:cubicBezTo>
                        <a:pt x="16200" y="0"/>
                        <a:pt x="16200" y="0"/>
                        <a:pt x="21600" y="7200"/>
                      </a:cubicBezTo>
                      <a:cubicBezTo>
                        <a:pt x="21600" y="14400"/>
                        <a:pt x="16200" y="21600"/>
                        <a:pt x="10800" y="21600"/>
                      </a:cubicBezTo>
                      <a:cubicBezTo>
                        <a:pt x="5400" y="21600"/>
                        <a:pt x="0" y="14400"/>
                        <a:pt x="0" y="7200"/>
                      </a:cubicBezTo>
                      <a:cubicBezTo>
                        <a:pt x="0" y="7200"/>
                        <a:pt x="5400" y="0"/>
                        <a:pt x="162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9107" name="Freeform 371"/>
                <p:cNvSpPr/>
                <p:nvPr/>
              </p:nvSpPr>
              <p:spPr>
                <a:xfrm>
                  <a:off x="8052" y="57857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0800" y="21600"/>
                      </a:moveTo>
                      <a:cubicBezTo>
                        <a:pt x="10800" y="21600"/>
                        <a:pt x="0" y="21600"/>
                        <a:pt x="0" y="21600"/>
                      </a:cubicBezTo>
                      <a:cubicBezTo>
                        <a:pt x="0" y="21600"/>
                        <a:pt x="0" y="0"/>
                        <a:pt x="10800" y="0"/>
                      </a:cubicBezTo>
                      <a:cubicBezTo>
                        <a:pt x="10800" y="0"/>
                        <a:pt x="10800" y="0"/>
                        <a:pt x="21600" y="0"/>
                      </a:cubicBezTo>
                      <a:cubicBezTo>
                        <a:pt x="10800" y="21600"/>
                        <a:pt x="10800" y="21600"/>
                        <a:pt x="1080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9108" name="Freeform 372"/>
                <p:cNvSpPr/>
                <p:nvPr/>
              </p:nvSpPr>
              <p:spPr>
                <a:xfrm>
                  <a:off x="7390" y="121564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6900" fill="norm" stroke="1" extrusionOk="0">
                      <a:moveTo>
                        <a:pt x="15120" y="11700"/>
                      </a:moveTo>
                      <a:cubicBezTo>
                        <a:pt x="12960" y="11700"/>
                        <a:pt x="10800" y="15300"/>
                        <a:pt x="8640" y="15300"/>
                      </a:cubicBezTo>
                      <a:cubicBezTo>
                        <a:pt x="6480" y="18900"/>
                        <a:pt x="4320" y="15300"/>
                        <a:pt x="0" y="15300"/>
                      </a:cubicBezTo>
                      <a:cubicBezTo>
                        <a:pt x="0" y="15300"/>
                        <a:pt x="0" y="11700"/>
                        <a:pt x="0" y="11700"/>
                      </a:cubicBezTo>
                      <a:cubicBezTo>
                        <a:pt x="0" y="11700"/>
                        <a:pt x="0" y="8100"/>
                        <a:pt x="2160" y="8100"/>
                      </a:cubicBezTo>
                      <a:cubicBezTo>
                        <a:pt x="4320" y="8100"/>
                        <a:pt x="8640" y="4500"/>
                        <a:pt x="10800" y="4500"/>
                      </a:cubicBezTo>
                      <a:cubicBezTo>
                        <a:pt x="12960" y="-2700"/>
                        <a:pt x="15120" y="900"/>
                        <a:pt x="17280" y="900"/>
                      </a:cubicBezTo>
                      <a:cubicBezTo>
                        <a:pt x="17280" y="900"/>
                        <a:pt x="19440" y="900"/>
                        <a:pt x="19440" y="900"/>
                      </a:cubicBezTo>
                      <a:cubicBezTo>
                        <a:pt x="19440" y="900"/>
                        <a:pt x="21600" y="900"/>
                        <a:pt x="21600" y="900"/>
                      </a:cubicBezTo>
                      <a:cubicBezTo>
                        <a:pt x="21600" y="900"/>
                        <a:pt x="21600" y="900"/>
                        <a:pt x="19440" y="4500"/>
                      </a:cubicBezTo>
                      <a:cubicBezTo>
                        <a:pt x="17280" y="4500"/>
                        <a:pt x="15120" y="8100"/>
                        <a:pt x="15120" y="117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9109" name="Freeform 373"/>
                <p:cNvSpPr/>
                <p:nvPr/>
              </p:nvSpPr>
              <p:spPr>
                <a:xfrm>
                  <a:off x="5405" y="177497"/>
                  <a:ext cx="12701" cy="1434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0463" y="20700"/>
                      </a:moveTo>
                      <a:cubicBezTo>
                        <a:pt x="20463" y="20700"/>
                        <a:pt x="20463" y="21600"/>
                        <a:pt x="21600" y="21600"/>
                      </a:cubicBezTo>
                      <a:cubicBezTo>
                        <a:pt x="0" y="21600"/>
                        <a:pt x="0" y="21600"/>
                        <a:pt x="0" y="2160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2274" y="1800"/>
                        <a:pt x="3411" y="4500"/>
                        <a:pt x="5684" y="6300"/>
                      </a:cubicBezTo>
                      <a:cubicBezTo>
                        <a:pt x="7958" y="9900"/>
                        <a:pt x="11368" y="13500"/>
                        <a:pt x="14779" y="17100"/>
                      </a:cubicBezTo>
                      <a:cubicBezTo>
                        <a:pt x="14779" y="18000"/>
                        <a:pt x="15916" y="18000"/>
                        <a:pt x="17053" y="18000"/>
                      </a:cubicBezTo>
                      <a:cubicBezTo>
                        <a:pt x="18189" y="18900"/>
                        <a:pt x="19326" y="19800"/>
                        <a:pt x="20463" y="207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9110" name="Freeform 374"/>
                <p:cNvSpPr/>
                <p:nvPr/>
              </p:nvSpPr>
              <p:spPr>
                <a:xfrm>
                  <a:off x="10207" y="100474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8437" h="19800" fill="norm" stroke="1" extrusionOk="0">
                      <a:moveTo>
                        <a:pt x="10800" y="0"/>
                      </a:moveTo>
                      <a:cubicBezTo>
                        <a:pt x="16200" y="0"/>
                        <a:pt x="21600" y="7200"/>
                        <a:pt x="16200" y="7200"/>
                      </a:cubicBezTo>
                      <a:cubicBezTo>
                        <a:pt x="16200" y="7200"/>
                        <a:pt x="16200" y="14400"/>
                        <a:pt x="10800" y="14400"/>
                      </a:cubicBezTo>
                      <a:cubicBezTo>
                        <a:pt x="10800" y="21600"/>
                        <a:pt x="5400" y="21600"/>
                        <a:pt x="5400" y="14400"/>
                      </a:cubicBezTo>
                      <a:cubicBezTo>
                        <a:pt x="0" y="14400"/>
                        <a:pt x="0" y="7200"/>
                        <a:pt x="0" y="7200"/>
                      </a:cubicBezTo>
                      <a:cubicBezTo>
                        <a:pt x="0" y="0"/>
                        <a:pt x="5400" y="0"/>
                        <a:pt x="108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9111" name="Freeform 375"/>
                <p:cNvSpPr/>
                <p:nvPr/>
              </p:nvSpPr>
              <p:spPr>
                <a:xfrm>
                  <a:off x="9699" y="12691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286" h="21600" fill="norm" stroke="1" extrusionOk="0">
                      <a:moveTo>
                        <a:pt x="19286" y="16200"/>
                      </a:moveTo>
                      <a:cubicBezTo>
                        <a:pt x="19286" y="16200"/>
                        <a:pt x="19286" y="21600"/>
                        <a:pt x="19286" y="21600"/>
                      </a:cubicBezTo>
                      <a:cubicBezTo>
                        <a:pt x="16200" y="21600"/>
                        <a:pt x="16200" y="21600"/>
                        <a:pt x="13115" y="21600"/>
                      </a:cubicBezTo>
                      <a:cubicBezTo>
                        <a:pt x="13115" y="21600"/>
                        <a:pt x="13115" y="21600"/>
                        <a:pt x="13115" y="21600"/>
                      </a:cubicBezTo>
                      <a:cubicBezTo>
                        <a:pt x="10029" y="21600"/>
                        <a:pt x="6943" y="16200"/>
                        <a:pt x="3857" y="16200"/>
                      </a:cubicBezTo>
                      <a:cubicBezTo>
                        <a:pt x="-2314" y="16200"/>
                        <a:pt x="772" y="10800"/>
                        <a:pt x="772" y="5400"/>
                      </a:cubicBezTo>
                      <a:cubicBezTo>
                        <a:pt x="772" y="0"/>
                        <a:pt x="3857" y="0"/>
                        <a:pt x="3857" y="0"/>
                      </a:cubicBezTo>
                      <a:cubicBezTo>
                        <a:pt x="6943" y="5400"/>
                        <a:pt x="13115" y="5400"/>
                        <a:pt x="16200" y="5400"/>
                      </a:cubicBezTo>
                      <a:cubicBezTo>
                        <a:pt x="16200" y="5400"/>
                        <a:pt x="19286" y="16200"/>
                        <a:pt x="19286" y="162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9112" name="Freeform 376"/>
                <p:cNvSpPr/>
                <p:nvPr/>
              </p:nvSpPr>
              <p:spPr>
                <a:xfrm>
                  <a:off x="11251" y="8830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21600"/>
                      </a:moveTo>
                      <a:cubicBezTo>
                        <a:pt x="0" y="10800"/>
                        <a:pt x="0" y="10800"/>
                        <a:pt x="0" y="0"/>
                      </a:cubicBezTo>
                      <a:cubicBezTo>
                        <a:pt x="0" y="0"/>
                        <a:pt x="0" y="0"/>
                        <a:pt x="21600" y="0"/>
                      </a:cubicBezTo>
                      <a:cubicBezTo>
                        <a:pt x="21600" y="0"/>
                        <a:pt x="21600" y="0"/>
                        <a:pt x="21600" y="10800"/>
                      </a:cubicBezTo>
                      <a:cubicBezTo>
                        <a:pt x="21600" y="10800"/>
                        <a:pt x="21600" y="10800"/>
                        <a:pt x="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9113" name="Freeform 377"/>
                <p:cNvSpPr/>
                <p:nvPr/>
              </p:nvSpPr>
              <p:spPr>
                <a:xfrm>
                  <a:off x="10920" y="75286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0800" y="0"/>
                      </a:moveTo>
                      <a:cubicBezTo>
                        <a:pt x="16200" y="0"/>
                        <a:pt x="16200" y="0"/>
                        <a:pt x="21600" y="5400"/>
                      </a:cubicBezTo>
                      <a:cubicBezTo>
                        <a:pt x="21600" y="5400"/>
                        <a:pt x="16200" y="10800"/>
                        <a:pt x="16200" y="10800"/>
                      </a:cubicBezTo>
                      <a:cubicBezTo>
                        <a:pt x="16200" y="10800"/>
                        <a:pt x="10800" y="16200"/>
                        <a:pt x="5400" y="16200"/>
                      </a:cubicBezTo>
                      <a:cubicBezTo>
                        <a:pt x="5400" y="16200"/>
                        <a:pt x="5400" y="16200"/>
                        <a:pt x="0" y="21600"/>
                      </a:cubicBezTo>
                      <a:cubicBezTo>
                        <a:pt x="0" y="16200"/>
                        <a:pt x="0" y="16200"/>
                        <a:pt x="0" y="16200"/>
                      </a:cubicBezTo>
                      <a:cubicBezTo>
                        <a:pt x="0" y="5400"/>
                        <a:pt x="5400" y="0"/>
                        <a:pt x="108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9114" name="Freeform 378"/>
                <p:cNvSpPr/>
                <p:nvPr/>
              </p:nvSpPr>
              <p:spPr>
                <a:xfrm>
                  <a:off x="6030" y="10606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343" h="20311" fill="norm" stroke="1" extrusionOk="0">
                      <a:moveTo>
                        <a:pt x="772" y="5824"/>
                      </a:moveTo>
                      <a:cubicBezTo>
                        <a:pt x="1800" y="5824"/>
                        <a:pt x="1800" y="5824"/>
                        <a:pt x="2829" y="5824"/>
                      </a:cubicBezTo>
                      <a:cubicBezTo>
                        <a:pt x="4886" y="5824"/>
                        <a:pt x="5914" y="4744"/>
                        <a:pt x="5914" y="2584"/>
                      </a:cubicBezTo>
                      <a:cubicBezTo>
                        <a:pt x="5914" y="424"/>
                        <a:pt x="6943" y="-656"/>
                        <a:pt x="7972" y="424"/>
                      </a:cubicBezTo>
                      <a:cubicBezTo>
                        <a:pt x="12086" y="1504"/>
                        <a:pt x="15172" y="3664"/>
                        <a:pt x="17229" y="6904"/>
                      </a:cubicBezTo>
                      <a:cubicBezTo>
                        <a:pt x="18257" y="7984"/>
                        <a:pt x="19286" y="9064"/>
                        <a:pt x="20314" y="10144"/>
                      </a:cubicBezTo>
                      <a:cubicBezTo>
                        <a:pt x="21343" y="10144"/>
                        <a:pt x="21343" y="11224"/>
                        <a:pt x="21343" y="11224"/>
                      </a:cubicBezTo>
                      <a:cubicBezTo>
                        <a:pt x="21343" y="11224"/>
                        <a:pt x="21343" y="11224"/>
                        <a:pt x="21343" y="11224"/>
                      </a:cubicBezTo>
                      <a:cubicBezTo>
                        <a:pt x="20314" y="13384"/>
                        <a:pt x="18257" y="14464"/>
                        <a:pt x="17229" y="15544"/>
                      </a:cubicBezTo>
                      <a:cubicBezTo>
                        <a:pt x="15172" y="15544"/>
                        <a:pt x="14143" y="15544"/>
                        <a:pt x="13114" y="13384"/>
                      </a:cubicBezTo>
                      <a:cubicBezTo>
                        <a:pt x="12086" y="12304"/>
                        <a:pt x="11057" y="10144"/>
                        <a:pt x="10029" y="11224"/>
                      </a:cubicBezTo>
                      <a:cubicBezTo>
                        <a:pt x="9000" y="11224"/>
                        <a:pt x="9000" y="12304"/>
                        <a:pt x="9000" y="12304"/>
                      </a:cubicBezTo>
                      <a:cubicBezTo>
                        <a:pt x="9000" y="12304"/>
                        <a:pt x="10029" y="13384"/>
                        <a:pt x="10029" y="13384"/>
                      </a:cubicBezTo>
                      <a:cubicBezTo>
                        <a:pt x="12086" y="15544"/>
                        <a:pt x="12086" y="18784"/>
                        <a:pt x="10029" y="19864"/>
                      </a:cubicBezTo>
                      <a:cubicBezTo>
                        <a:pt x="7972" y="20944"/>
                        <a:pt x="6943" y="19864"/>
                        <a:pt x="5914" y="18784"/>
                      </a:cubicBezTo>
                      <a:cubicBezTo>
                        <a:pt x="4886" y="13384"/>
                        <a:pt x="4886" y="13384"/>
                        <a:pt x="1800" y="9064"/>
                      </a:cubicBezTo>
                      <a:cubicBezTo>
                        <a:pt x="772" y="7984"/>
                        <a:pt x="772" y="7984"/>
                        <a:pt x="772" y="7984"/>
                      </a:cubicBezTo>
                      <a:cubicBezTo>
                        <a:pt x="-257" y="6904"/>
                        <a:pt x="-257" y="6904"/>
                        <a:pt x="772" y="5824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9115" name="Freeform 379"/>
                <p:cNvSpPr/>
                <p:nvPr/>
              </p:nvSpPr>
              <p:spPr>
                <a:xfrm>
                  <a:off x="10369" y="67344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7200"/>
                      </a:moveTo>
                      <a:cubicBezTo>
                        <a:pt x="21600" y="14400"/>
                        <a:pt x="18000" y="21600"/>
                        <a:pt x="18000" y="21600"/>
                      </a:cubicBezTo>
                      <a:cubicBezTo>
                        <a:pt x="14400" y="21600"/>
                        <a:pt x="10800" y="21600"/>
                        <a:pt x="10800" y="21600"/>
                      </a:cubicBezTo>
                      <a:cubicBezTo>
                        <a:pt x="7200" y="21600"/>
                        <a:pt x="3600" y="21600"/>
                        <a:pt x="3600" y="21600"/>
                      </a:cubicBezTo>
                      <a:cubicBezTo>
                        <a:pt x="3600" y="21600"/>
                        <a:pt x="0" y="14400"/>
                        <a:pt x="0" y="14400"/>
                      </a:cubicBezTo>
                      <a:cubicBezTo>
                        <a:pt x="3600" y="7200"/>
                        <a:pt x="7200" y="0"/>
                        <a:pt x="10800" y="0"/>
                      </a:cubicBezTo>
                      <a:cubicBezTo>
                        <a:pt x="14400" y="0"/>
                        <a:pt x="14400" y="0"/>
                        <a:pt x="18000" y="0"/>
                      </a:cubicBezTo>
                      <a:cubicBezTo>
                        <a:pt x="18000" y="0"/>
                        <a:pt x="21600" y="0"/>
                        <a:pt x="21600" y="72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9116" name="Freeform 380"/>
                <p:cNvSpPr/>
                <p:nvPr/>
              </p:nvSpPr>
              <p:spPr>
                <a:xfrm>
                  <a:off x="11031" y="114116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4400" y="21600"/>
                      </a:moveTo>
                      <a:cubicBezTo>
                        <a:pt x="10800" y="21600"/>
                        <a:pt x="7200" y="17280"/>
                        <a:pt x="3600" y="12960"/>
                      </a:cubicBezTo>
                      <a:cubicBezTo>
                        <a:pt x="0" y="12960"/>
                        <a:pt x="0" y="12960"/>
                        <a:pt x="0" y="8640"/>
                      </a:cubicBezTo>
                      <a:cubicBezTo>
                        <a:pt x="0" y="4320"/>
                        <a:pt x="3600" y="0"/>
                        <a:pt x="3600" y="0"/>
                      </a:cubicBezTo>
                      <a:cubicBezTo>
                        <a:pt x="7200" y="4320"/>
                        <a:pt x="10800" y="0"/>
                        <a:pt x="14400" y="4320"/>
                      </a:cubicBezTo>
                      <a:cubicBezTo>
                        <a:pt x="14400" y="8640"/>
                        <a:pt x="18000" y="8640"/>
                        <a:pt x="18000" y="12960"/>
                      </a:cubicBezTo>
                      <a:cubicBezTo>
                        <a:pt x="21600" y="17280"/>
                        <a:pt x="21600" y="17280"/>
                        <a:pt x="21600" y="21600"/>
                      </a:cubicBezTo>
                      <a:cubicBezTo>
                        <a:pt x="18000" y="21600"/>
                        <a:pt x="18000" y="21600"/>
                        <a:pt x="1440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9117" name="Freeform 381"/>
                <p:cNvSpPr/>
                <p:nvPr/>
              </p:nvSpPr>
              <p:spPr>
                <a:xfrm>
                  <a:off x="12354" y="119190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10800"/>
                      </a:moveTo>
                      <a:cubicBezTo>
                        <a:pt x="0" y="10800"/>
                        <a:pt x="7200" y="0"/>
                        <a:pt x="14400" y="0"/>
                      </a:cubicBezTo>
                      <a:cubicBezTo>
                        <a:pt x="21600" y="0"/>
                        <a:pt x="21600" y="5400"/>
                        <a:pt x="21600" y="16200"/>
                      </a:cubicBezTo>
                      <a:cubicBezTo>
                        <a:pt x="21600" y="16200"/>
                        <a:pt x="14400" y="21600"/>
                        <a:pt x="14400" y="21600"/>
                      </a:cubicBezTo>
                      <a:cubicBezTo>
                        <a:pt x="7200" y="21600"/>
                        <a:pt x="0" y="16200"/>
                        <a:pt x="0" y="108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9118" name="Freeform 382"/>
                <p:cNvSpPr/>
                <p:nvPr/>
              </p:nvSpPr>
              <p:spPr>
                <a:xfrm>
                  <a:off x="13016" y="12382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4400" y="21600"/>
                      </a:moveTo>
                      <a:cubicBezTo>
                        <a:pt x="7200" y="21600"/>
                        <a:pt x="7200" y="10800"/>
                        <a:pt x="0" y="10800"/>
                      </a:cubicBezTo>
                      <a:cubicBezTo>
                        <a:pt x="7200" y="0"/>
                        <a:pt x="7200" y="0"/>
                        <a:pt x="7200" y="0"/>
                      </a:cubicBezTo>
                      <a:cubicBezTo>
                        <a:pt x="14400" y="10800"/>
                        <a:pt x="14400" y="10800"/>
                        <a:pt x="21600" y="21600"/>
                      </a:cubicBezTo>
                      <a:cubicBezTo>
                        <a:pt x="14400" y="21600"/>
                        <a:pt x="14400" y="21600"/>
                        <a:pt x="1440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9119" name="Freeform 383"/>
                <p:cNvSpPr/>
                <p:nvPr/>
              </p:nvSpPr>
              <p:spPr>
                <a:xfrm>
                  <a:off x="13678" y="112418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5600" fill="norm" stroke="1" extrusionOk="0">
                      <a:moveTo>
                        <a:pt x="14400" y="10800"/>
                      </a:moveTo>
                      <a:cubicBezTo>
                        <a:pt x="7200" y="10800"/>
                        <a:pt x="0" y="21600"/>
                        <a:pt x="0" y="1080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7200" y="0"/>
                        <a:pt x="14400" y="0"/>
                        <a:pt x="21600" y="0"/>
                      </a:cubicBezTo>
                      <a:cubicBezTo>
                        <a:pt x="14400" y="10800"/>
                        <a:pt x="14400" y="10800"/>
                        <a:pt x="14400" y="108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9120" name="Freeform 384"/>
                <p:cNvSpPr/>
                <p:nvPr/>
              </p:nvSpPr>
              <p:spPr>
                <a:xfrm>
                  <a:off x="13485" y="9139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8900" h="21600" fill="norm" stroke="1" extrusionOk="0">
                      <a:moveTo>
                        <a:pt x="17280" y="10800"/>
                      </a:moveTo>
                      <a:cubicBezTo>
                        <a:pt x="17280" y="16200"/>
                        <a:pt x="17280" y="16200"/>
                        <a:pt x="12960" y="21600"/>
                      </a:cubicBezTo>
                      <a:cubicBezTo>
                        <a:pt x="12960" y="21600"/>
                        <a:pt x="8640" y="16200"/>
                        <a:pt x="8640" y="16200"/>
                      </a:cubicBezTo>
                      <a:cubicBezTo>
                        <a:pt x="4320" y="16200"/>
                        <a:pt x="4320" y="10800"/>
                        <a:pt x="0" y="10800"/>
                      </a:cubicBezTo>
                      <a:cubicBezTo>
                        <a:pt x="0" y="5400"/>
                        <a:pt x="0" y="5400"/>
                        <a:pt x="0" y="0"/>
                      </a:cubicBezTo>
                      <a:cubicBezTo>
                        <a:pt x="0" y="0"/>
                        <a:pt x="4320" y="0"/>
                        <a:pt x="4320" y="0"/>
                      </a:cubicBezTo>
                      <a:cubicBezTo>
                        <a:pt x="17280" y="0"/>
                        <a:pt x="21600" y="5400"/>
                        <a:pt x="17280" y="108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9121" name="Freeform 385"/>
                <p:cNvSpPr/>
                <p:nvPr/>
              </p:nvSpPr>
              <p:spPr>
                <a:xfrm>
                  <a:off x="15112" y="108490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0800" y="0"/>
                      </a:moveTo>
                      <a:cubicBezTo>
                        <a:pt x="10800" y="0"/>
                        <a:pt x="21600" y="0"/>
                        <a:pt x="21600" y="10800"/>
                      </a:cubicBezTo>
                      <a:cubicBezTo>
                        <a:pt x="21600" y="10800"/>
                        <a:pt x="10800" y="21600"/>
                        <a:pt x="10800" y="21600"/>
                      </a:cubicBezTo>
                      <a:cubicBezTo>
                        <a:pt x="10800" y="21600"/>
                        <a:pt x="10800" y="10800"/>
                        <a:pt x="0" y="10800"/>
                      </a:cubicBezTo>
                      <a:cubicBezTo>
                        <a:pt x="0" y="10800"/>
                        <a:pt x="10800" y="0"/>
                        <a:pt x="108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9122" name="Freeform 386"/>
                <p:cNvSpPr/>
                <p:nvPr/>
              </p:nvSpPr>
              <p:spPr>
                <a:xfrm>
                  <a:off x="13568" y="13661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3086" y="7200"/>
                      </a:moveTo>
                      <a:cubicBezTo>
                        <a:pt x="3086" y="7200"/>
                        <a:pt x="0" y="4800"/>
                        <a:pt x="0" y="2400"/>
                      </a:cubicBezTo>
                      <a:cubicBezTo>
                        <a:pt x="0" y="2400"/>
                        <a:pt x="3086" y="0"/>
                        <a:pt x="3086" y="0"/>
                      </a:cubicBezTo>
                      <a:cubicBezTo>
                        <a:pt x="9257" y="0"/>
                        <a:pt x="12343" y="0"/>
                        <a:pt x="12343" y="4800"/>
                      </a:cubicBezTo>
                      <a:cubicBezTo>
                        <a:pt x="9257" y="7200"/>
                        <a:pt x="12343" y="9600"/>
                        <a:pt x="15429" y="9600"/>
                      </a:cubicBezTo>
                      <a:cubicBezTo>
                        <a:pt x="21600" y="12000"/>
                        <a:pt x="21600" y="14400"/>
                        <a:pt x="21600" y="16800"/>
                      </a:cubicBezTo>
                      <a:cubicBezTo>
                        <a:pt x="21600" y="16800"/>
                        <a:pt x="21600" y="19200"/>
                        <a:pt x="18514" y="21600"/>
                      </a:cubicBezTo>
                      <a:cubicBezTo>
                        <a:pt x="18514" y="21600"/>
                        <a:pt x="15429" y="19200"/>
                        <a:pt x="12343" y="19200"/>
                      </a:cubicBezTo>
                      <a:cubicBezTo>
                        <a:pt x="12343" y="19200"/>
                        <a:pt x="12343" y="16800"/>
                        <a:pt x="12343" y="16800"/>
                      </a:cubicBezTo>
                      <a:cubicBezTo>
                        <a:pt x="12343" y="12000"/>
                        <a:pt x="9257" y="9600"/>
                        <a:pt x="3086" y="72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9123" name="Freeform 387"/>
                <p:cNvSpPr/>
                <p:nvPr/>
              </p:nvSpPr>
              <p:spPr>
                <a:xfrm>
                  <a:off x="16657" y="69488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0194" fill="norm" stroke="1" extrusionOk="0">
                      <a:moveTo>
                        <a:pt x="21600" y="0"/>
                      </a:moveTo>
                      <a:cubicBezTo>
                        <a:pt x="21600" y="0"/>
                        <a:pt x="21600" y="2400"/>
                        <a:pt x="21600" y="4800"/>
                      </a:cubicBezTo>
                      <a:cubicBezTo>
                        <a:pt x="18514" y="9600"/>
                        <a:pt x="12343" y="12000"/>
                        <a:pt x="12343" y="16800"/>
                      </a:cubicBezTo>
                      <a:cubicBezTo>
                        <a:pt x="12343" y="19200"/>
                        <a:pt x="6171" y="21600"/>
                        <a:pt x="3086" y="19200"/>
                      </a:cubicBezTo>
                      <a:cubicBezTo>
                        <a:pt x="3086" y="19200"/>
                        <a:pt x="0" y="19200"/>
                        <a:pt x="0" y="19200"/>
                      </a:cubicBezTo>
                      <a:cubicBezTo>
                        <a:pt x="0" y="16800"/>
                        <a:pt x="0" y="14400"/>
                        <a:pt x="0" y="14400"/>
                      </a:cubicBezTo>
                      <a:cubicBezTo>
                        <a:pt x="0" y="7200"/>
                        <a:pt x="6171" y="4800"/>
                        <a:pt x="9257" y="0"/>
                      </a:cubicBezTo>
                      <a:cubicBezTo>
                        <a:pt x="12343" y="0"/>
                        <a:pt x="15429" y="0"/>
                        <a:pt x="216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9124" name="Freeform 388"/>
                <p:cNvSpPr/>
                <p:nvPr/>
              </p:nvSpPr>
              <p:spPr>
                <a:xfrm>
                  <a:off x="14905" y="86376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294" h="20743" fill="norm" stroke="1" extrusionOk="0">
                      <a:moveTo>
                        <a:pt x="12690" y="12343"/>
                      </a:moveTo>
                      <a:cubicBezTo>
                        <a:pt x="11610" y="12343"/>
                        <a:pt x="10530" y="12343"/>
                        <a:pt x="10530" y="13886"/>
                      </a:cubicBezTo>
                      <a:cubicBezTo>
                        <a:pt x="9450" y="13886"/>
                        <a:pt x="8370" y="15429"/>
                        <a:pt x="8370" y="13886"/>
                      </a:cubicBezTo>
                      <a:cubicBezTo>
                        <a:pt x="7290" y="13886"/>
                        <a:pt x="7290" y="12343"/>
                        <a:pt x="6210" y="10800"/>
                      </a:cubicBezTo>
                      <a:cubicBezTo>
                        <a:pt x="6210" y="10800"/>
                        <a:pt x="6210" y="10800"/>
                        <a:pt x="6210" y="9257"/>
                      </a:cubicBezTo>
                      <a:cubicBezTo>
                        <a:pt x="7290" y="6171"/>
                        <a:pt x="7290" y="4629"/>
                        <a:pt x="4050" y="4629"/>
                      </a:cubicBezTo>
                      <a:cubicBezTo>
                        <a:pt x="2970" y="4629"/>
                        <a:pt x="1890" y="3086"/>
                        <a:pt x="810" y="1543"/>
                      </a:cubicBezTo>
                      <a:cubicBezTo>
                        <a:pt x="-270" y="1543"/>
                        <a:pt x="-270" y="0"/>
                        <a:pt x="810" y="0"/>
                      </a:cubicBezTo>
                      <a:cubicBezTo>
                        <a:pt x="1890" y="0"/>
                        <a:pt x="4050" y="0"/>
                        <a:pt x="4050" y="0"/>
                      </a:cubicBezTo>
                      <a:cubicBezTo>
                        <a:pt x="4050" y="0"/>
                        <a:pt x="4050" y="0"/>
                        <a:pt x="4050" y="0"/>
                      </a:cubicBezTo>
                      <a:cubicBezTo>
                        <a:pt x="4050" y="0"/>
                        <a:pt x="6210" y="0"/>
                        <a:pt x="7290" y="0"/>
                      </a:cubicBezTo>
                      <a:cubicBezTo>
                        <a:pt x="9450" y="0"/>
                        <a:pt x="10530" y="0"/>
                        <a:pt x="11610" y="3086"/>
                      </a:cubicBezTo>
                      <a:cubicBezTo>
                        <a:pt x="11610" y="4629"/>
                        <a:pt x="12690" y="4629"/>
                        <a:pt x="14850" y="4629"/>
                      </a:cubicBezTo>
                      <a:cubicBezTo>
                        <a:pt x="17010" y="4629"/>
                        <a:pt x="18090" y="4629"/>
                        <a:pt x="19170" y="9257"/>
                      </a:cubicBezTo>
                      <a:cubicBezTo>
                        <a:pt x="21330" y="13886"/>
                        <a:pt x="20250" y="15429"/>
                        <a:pt x="17010" y="18514"/>
                      </a:cubicBezTo>
                      <a:cubicBezTo>
                        <a:pt x="17010" y="18514"/>
                        <a:pt x="15930" y="20057"/>
                        <a:pt x="14850" y="20057"/>
                      </a:cubicBezTo>
                      <a:cubicBezTo>
                        <a:pt x="13770" y="21600"/>
                        <a:pt x="13770" y="20057"/>
                        <a:pt x="12690" y="20057"/>
                      </a:cubicBezTo>
                      <a:cubicBezTo>
                        <a:pt x="11610" y="18514"/>
                        <a:pt x="12690" y="18514"/>
                        <a:pt x="13770" y="18514"/>
                      </a:cubicBezTo>
                      <a:cubicBezTo>
                        <a:pt x="13770" y="16971"/>
                        <a:pt x="13770" y="16971"/>
                        <a:pt x="13770" y="16971"/>
                      </a:cubicBezTo>
                      <a:cubicBezTo>
                        <a:pt x="14850" y="15429"/>
                        <a:pt x="17010" y="13886"/>
                        <a:pt x="15930" y="12343"/>
                      </a:cubicBezTo>
                      <a:cubicBezTo>
                        <a:pt x="14850" y="12343"/>
                        <a:pt x="13770" y="12343"/>
                        <a:pt x="12690" y="12343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9125" name="Freeform 389"/>
                <p:cNvSpPr/>
                <p:nvPr/>
              </p:nvSpPr>
              <p:spPr>
                <a:xfrm>
                  <a:off x="19267" y="52068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700" h="19600" fill="norm" stroke="1" extrusionOk="0">
                      <a:moveTo>
                        <a:pt x="20700" y="7200"/>
                      </a:moveTo>
                      <a:cubicBezTo>
                        <a:pt x="20700" y="10800"/>
                        <a:pt x="17100" y="10800"/>
                        <a:pt x="17100" y="10800"/>
                      </a:cubicBezTo>
                      <a:cubicBezTo>
                        <a:pt x="13500" y="14400"/>
                        <a:pt x="13500" y="14400"/>
                        <a:pt x="9900" y="18000"/>
                      </a:cubicBezTo>
                      <a:cubicBezTo>
                        <a:pt x="6300" y="18000"/>
                        <a:pt x="2700" y="21600"/>
                        <a:pt x="2700" y="18000"/>
                      </a:cubicBezTo>
                      <a:cubicBezTo>
                        <a:pt x="-900" y="14400"/>
                        <a:pt x="-900" y="10800"/>
                        <a:pt x="2700" y="7200"/>
                      </a:cubicBezTo>
                      <a:cubicBezTo>
                        <a:pt x="6300" y="3600"/>
                        <a:pt x="9900" y="3600"/>
                        <a:pt x="9900" y="0"/>
                      </a:cubicBezTo>
                      <a:cubicBezTo>
                        <a:pt x="13500" y="0"/>
                        <a:pt x="20700" y="3600"/>
                        <a:pt x="20700" y="72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9126" name="Freeform 390"/>
                <p:cNvSpPr/>
                <p:nvPr/>
              </p:nvSpPr>
              <p:spPr>
                <a:xfrm>
                  <a:off x="18570" y="9607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925" h="20006" fill="norm" stroke="1" extrusionOk="0">
                      <a:moveTo>
                        <a:pt x="0" y="14954"/>
                      </a:moveTo>
                      <a:cubicBezTo>
                        <a:pt x="0" y="13292"/>
                        <a:pt x="0" y="11631"/>
                        <a:pt x="0" y="9969"/>
                      </a:cubicBezTo>
                      <a:cubicBezTo>
                        <a:pt x="2700" y="8308"/>
                        <a:pt x="5400" y="4985"/>
                        <a:pt x="2700" y="3323"/>
                      </a:cubicBezTo>
                      <a:cubicBezTo>
                        <a:pt x="2700" y="3323"/>
                        <a:pt x="2700" y="1662"/>
                        <a:pt x="2700" y="1662"/>
                      </a:cubicBezTo>
                      <a:cubicBezTo>
                        <a:pt x="5400" y="0"/>
                        <a:pt x="8100" y="0"/>
                        <a:pt x="10800" y="0"/>
                      </a:cubicBezTo>
                      <a:cubicBezTo>
                        <a:pt x="16200" y="1662"/>
                        <a:pt x="13500" y="3323"/>
                        <a:pt x="13500" y="4985"/>
                      </a:cubicBezTo>
                      <a:cubicBezTo>
                        <a:pt x="13500" y="8308"/>
                        <a:pt x="16200" y="9969"/>
                        <a:pt x="18900" y="11631"/>
                      </a:cubicBezTo>
                      <a:cubicBezTo>
                        <a:pt x="21600" y="13292"/>
                        <a:pt x="21600" y="14954"/>
                        <a:pt x="18900" y="16615"/>
                      </a:cubicBezTo>
                      <a:cubicBezTo>
                        <a:pt x="16200" y="16615"/>
                        <a:pt x="13500" y="18277"/>
                        <a:pt x="10800" y="18277"/>
                      </a:cubicBezTo>
                      <a:cubicBezTo>
                        <a:pt x="2700" y="21600"/>
                        <a:pt x="0" y="19938"/>
                        <a:pt x="0" y="14954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9127" name="Freeform 391"/>
                <p:cNvSpPr/>
                <p:nvPr/>
              </p:nvSpPr>
              <p:spPr>
                <a:xfrm>
                  <a:off x="20407" y="101320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0800" y="21600"/>
                      </a:moveTo>
                      <a:cubicBezTo>
                        <a:pt x="10800" y="21600"/>
                        <a:pt x="0" y="21600"/>
                        <a:pt x="0" y="10800"/>
                      </a:cubicBezTo>
                      <a:cubicBezTo>
                        <a:pt x="0" y="10800"/>
                        <a:pt x="10800" y="10800"/>
                        <a:pt x="10800" y="0"/>
                      </a:cubicBezTo>
                      <a:cubicBezTo>
                        <a:pt x="21600" y="10800"/>
                        <a:pt x="21600" y="10800"/>
                        <a:pt x="21600" y="10800"/>
                      </a:cubicBezTo>
                      <a:cubicBezTo>
                        <a:pt x="21600" y="21600"/>
                        <a:pt x="10800" y="21600"/>
                        <a:pt x="1080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9128" name="Freeform 392"/>
                <p:cNvSpPr/>
                <p:nvPr/>
              </p:nvSpPr>
              <p:spPr>
                <a:xfrm>
                  <a:off x="20738" y="125588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4400" y="21600"/>
                      </a:moveTo>
                      <a:cubicBezTo>
                        <a:pt x="7200" y="21600"/>
                        <a:pt x="7200" y="10800"/>
                        <a:pt x="0" y="10800"/>
                      </a:cubicBezTo>
                      <a:cubicBezTo>
                        <a:pt x="7200" y="0"/>
                        <a:pt x="7200" y="0"/>
                        <a:pt x="14400" y="0"/>
                      </a:cubicBezTo>
                      <a:cubicBezTo>
                        <a:pt x="14400" y="0"/>
                        <a:pt x="21600" y="10800"/>
                        <a:pt x="21600" y="10800"/>
                      </a:cubicBezTo>
                      <a:cubicBezTo>
                        <a:pt x="21600" y="21600"/>
                        <a:pt x="14400" y="21600"/>
                        <a:pt x="1440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9129" name="Freeform 393"/>
                <p:cNvSpPr/>
                <p:nvPr/>
              </p:nvSpPr>
              <p:spPr>
                <a:xfrm>
                  <a:off x="19635" y="117646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17280"/>
                      </a:moveTo>
                      <a:cubicBezTo>
                        <a:pt x="0" y="12960"/>
                        <a:pt x="0" y="12960"/>
                        <a:pt x="0" y="8640"/>
                      </a:cubicBezTo>
                      <a:cubicBezTo>
                        <a:pt x="4800" y="0"/>
                        <a:pt x="12000" y="0"/>
                        <a:pt x="19200" y="0"/>
                      </a:cubicBezTo>
                      <a:cubicBezTo>
                        <a:pt x="19200" y="0"/>
                        <a:pt x="21600" y="4320"/>
                        <a:pt x="21600" y="4320"/>
                      </a:cubicBezTo>
                      <a:cubicBezTo>
                        <a:pt x="19200" y="8640"/>
                        <a:pt x="19200" y="12960"/>
                        <a:pt x="19200" y="21600"/>
                      </a:cubicBezTo>
                      <a:cubicBezTo>
                        <a:pt x="19200" y="21600"/>
                        <a:pt x="16800" y="21600"/>
                        <a:pt x="16800" y="21600"/>
                      </a:cubicBezTo>
                      <a:cubicBezTo>
                        <a:pt x="14400" y="21600"/>
                        <a:pt x="12000" y="21600"/>
                        <a:pt x="9600" y="21600"/>
                      </a:cubicBezTo>
                      <a:cubicBezTo>
                        <a:pt x="7200" y="21600"/>
                        <a:pt x="4800" y="21600"/>
                        <a:pt x="2400" y="21600"/>
                      </a:cubicBezTo>
                      <a:cubicBezTo>
                        <a:pt x="2400" y="21600"/>
                        <a:pt x="0" y="17280"/>
                        <a:pt x="0" y="1728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9130" name="Freeform 394"/>
                <p:cNvSpPr/>
                <p:nvPr/>
              </p:nvSpPr>
              <p:spPr>
                <a:xfrm>
                  <a:off x="21122" y="10617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600" h="21600" fill="norm" stroke="1" extrusionOk="0">
                      <a:moveTo>
                        <a:pt x="1600" y="16200"/>
                      </a:moveTo>
                      <a:cubicBezTo>
                        <a:pt x="5200" y="5400"/>
                        <a:pt x="8800" y="5400"/>
                        <a:pt x="16000" y="0"/>
                      </a:cubicBezTo>
                      <a:cubicBezTo>
                        <a:pt x="19600" y="0"/>
                        <a:pt x="19600" y="0"/>
                        <a:pt x="19600" y="10800"/>
                      </a:cubicBezTo>
                      <a:cubicBezTo>
                        <a:pt x="19600" y="10800"/>
                        <a:pt x="19600" y="10800"/>
                        <a:pt x="19600" y="10800"/>
                      </a:cubicBezTo>
                      <a:cubicBezTo>
                        <a:pt x="16000" y="16200"/>
                        <a:pt x="12400" y="21600"/>
                        <a:pt x="8800" y="21600"/>
                      </a:cubicBezTo>
                      <a:cubicBezTo>
                        <a:pt x="8800" y="21600"/>
                        <a:pt x="5200" y="21600"/>
                        <a:pt x="1600" y="21600"/>
                      </a:cubicBezTo>
                      <a:cubicBezTo>
                        <a:pt x="1600" y="21600"/>
                        <a:pt x="-2000" y="16200"/>
                        <a:pt x="1600" y="162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9131" name="Freeform 395"/>
                <p:cNvSpPr/>
                <p:nvPr/>
              </p:nvSpPr>
              <p:spPr>
                <a:xfrm>
                  <a:off x="21290" y="8028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0520" fill="norm" stroke="1" extrusionOk="0">
                      <a:moveTo>
                        <a:pt x="15429" y="17280"/>
                      </a:moveTo>
                      <a:cubicBezTo>
                        <a:pt x="12343" y="21600"/>
                        <a:pt x="9257" y="21600"/>
                        <a:pt x="9257" y="17280"/>
                      </a:cubicBezTo>
                      <a:cubicBezTo>
                        <a:pt x="9257" y="17280"/>
                        <a:pt x="6171" y="17280"/>
                        <a:pt x="6171" y="17280"/>
                      </a:cubicBezTo>
                      <a:cubicBezTo>
                        <a:pt x="3086" y="17280"/>
                        <a:pt x="0" y="17280"/>
                        <a:pt x="0" y="8640"/>
                      </a:cubicBezTo>
                      <a:cubicBezTo>
                        <a:pt x="0" y="4320"/>
                        <a:pt x="6171" y="0"/>
                        <a:pt x="9257" y="0"/>
                      </a:cubicBezTo>
                      <a:cubicBezTo>
                        <a:pt x="12343" y="0"/>
                        <a:pt x="12343" y="0"/>
                        <a:pt x="12343" y="0"/>
                      </a:cubicBezTo>
                      <a:cubicBezTo>
                        <a:pt x="18514" y="0"/>
                        <a:pt x="21600" y="8640"/>
                        <a:pt x="21600" y="12960"/>
                      </a:cubicBezTo>
                      <a:cubicBezTo>
                        <a:pt x="21600" y="12960"/>
                        <a:pt x="18514" y="12960"/>
                        <a:pt x="15429" y="1728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9132" name="Freeform 396"/>
                <p:cNvSpPr/>
                <p:nvPr/>
              </p:nvSpPr>
              <p:spPr>
                <a:xfrm>
                  <a:off x="22724" y="12990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9430" fill="norm" stroke="1" extrusionOk="0">
                      <a:moveTo>
                        <a:pt x="0" y="19430"/>
                      </a:moveTo>
                      <a:cubicBezTo>
                        <a:pt x="0" y="19430"/>
                        <a:pt x="0" y="14030"/>
                        <a:pt x="3600" y="14030"/>
                      </a:cubicBezTo>
                      <a:cubicBezTo>
                        <a:pt x="10800" y="-2170"/>
                        <a:pt x="10800" y="-2170"/>
                        <a:pt x="10800" y="3230"/>
                      </a:cubicBezTo>
                      <a:cubicBezTo>
                        <a:pt x="14400" y="8630"/>
                        <a:pt x="18000" y="8630"/>
                        <a:pt x="21600" y="14030"/>
                      </a:cubicBezTo>
                      <a:cubicBezTo>
                        <a:pt x="18000" y="19430"/>
                        <a:pt x="10800" y="19430"/>
                        <a:pt x="7200" y="19430"/>
                      </a:cubicBezTo>
                      <a:cubicBezTo>
                        <a:pt x="7200" y="19430"/>
                        <a:pt x="7200" y="19430"/>
                        <a:pt x="3600" y="19430"/>
                      </a:cubicBezTo>
                      <a:cubicBezTo>
                        <a:pt x="3600" y="19430"/>
                        <a:pt x="0" y="19430"/>
                        <a:pt x="0" y="1943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9133" name="Freeform 397"/>
                <p:cNvSpPr/>
                <p:nvPr/>
              </p:nvSpPr>
              <p:spPr>
                <a:xfrm>
                  <a:off x="23386" y="112240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720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5400" y="0"/>
                        <a:pt x="16200" y="0"/>
                        <a:pt x="21600" y="7200"/>
                      </a:cubicBezTo>
                      <a:cubicBezTo>
                        <a:pt x="21600" y="7200"/>
                        <a:pt x="21600" y="14400"/>
                        <a:pt x="21600" y="21600"/>
                      </a:cubicBezTo>
                      <a:cubicBezTo>
                        <a:pt x="16200" y="21600"/>
                        <a:pt x="16200" y="21600"/>
                        <a:pt x="16200" y="21600"/>
                      </a:cubicBezTo>
                      <a:cubicBezTo>
                        <a:pt x="10800" y="21600"/>
                        <a:pt x="0" y="14400"/>
                        <a:pt x="0" y="72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9134" name="Freeform 398"/>
                <p:cNvSpPr/>
                <p:nvPr/>
              </p:nvSpPr>
              <p:spPr>
                <a:xfrm>
                  <a:off x="24325" y="120970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600" h="18459" fill="norm" stroke="1" extrusionOk="0">
                      <a:moveTo>
                        <a:pt x="10800" y="17259"/>
                      </a:moveTo>
                      <a:cubicBezTo>
                        <a:pt x="7200" y="14559"/>
                        <a:pt x="7200" y="11859"/>
                        <a:pt x="3600" y="11859"/>
                      </a:cubicBezTo>
                      <a:cubicBezTo>
                        <a:pt x="3600" y="9159"/>
                        <a:pt x="0" y="6459"/>
                        <a:pt x="0" y="6459"/>
                      </a:cubicBezTo>
                      <a:cubicBezTo>
                        <a:pt x="0" y="1059"/>
                        <a:pt x="3600" y="-1641"/>
                        <a:pt x="7200" y="1059"/>
                      </a:cubicBezTo>
                      <a:cubicBezTo>
                        <a:pt x="10800" y="1059"/>
                        <a:pt x="10800" y="3759"/>
                        <a:pt x="10800" y="6459"/>
                      </a:cubicBezTo>
                      <a:cubicBezTo>
                        <a:pt x="10800" y="9159"/>
                        <a:pt x="14400" y="9159"/>
                        <a:pt x="18000" y="11859"/>
                      </a:cubicBezTo>
                      <a:cubicBezTo>
                        <a:pt x="21600" y="14559"/>
                        <a:pt x="18000" y="14559"/>
                        <a:pt x="18000" y="17259"/>
                      </a:cubicBezTo>
                      <a:cubicBezTo>
                        <a:pt x="14400" y="19959"/>
                        <a:pt x="10800" y="17259"/>
                        <a:pt x="10800" y="17259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9135" name="Freeform 399"/>
                <p:cNvSpPr/>
                <p:nvPr/>
              </p:nvSpPr>
              <p:spPr>
                <a:xfrm>
                  <a:off x="23716" y="89847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8514" y="15429"/>
                      </a:moveTo>
                      <a:cubicBezTo>
                        <a:pt x="15429" y="18514"/>
                        <a:pt x="12343" y="21600"/>
                        <a:pt x="9257" y="21600"/>
                      </a:cubicBezTo>
                      <a:cubicBezTo>
                        <a:pt x="0" y="21600"/>
                        <a:pt x="0" y="18514"/>
                        <a:pt x="0" y="12343"/>
                      </a:cubicBezTo>
                      <a:cubicBezTo>
                        <a:pt x="3086" y="9257"/>
                        <a:pt x="6171" y="6171"/>
                        <a:pt x="6171" y="6171"/>
                      </a:cubicBezTo>
                      <a:cubicBezTo>
                        <a:pt x="9257" y="3086"/>
                        <a:pt x="12343" y="3086"/>
                        <a:pt x="15429" y="0"/>
                      </a:cubicBezTo>
                      <a:cubicBezTo>
                        <a:pt x="15429" y="3086"/>
                        <a:pt x="21600" y="6171"/>
                        <a:pt x="21600" y="12343"/>
                      </a:cubicBezTo>
                      <a:cubicBezTo>
                        <a:pt x="21600" y="15429"/>
                        <a:pt x="21600" y="15429"/>
                        <a:pt x="18514" y="15429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9136" name="Freeform 400"/>
                <p:cNvSpPr/>
                <p:nvPr/>
              </p:nvSpPr>
              <p:spPr>
                <a:xfrm>
                  <a:off x="26364" y="11621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10800"/>
                      </a:moveTo>
                      <a:cubicBezTo>
                        <a:pt x="0" y="10800"/>
                        <a:pt x="10800" y="0"/>
                        <a:pt x="10800" y="0"/>
                      </a:cubicBezTo>
                      <a:cubicBezTo>
                        <a:pt x="10800" y="0"/>
                        <a:pt x="21600" y="10800"/>
                        <a:pt x="21600" y="10800"/>
                      </a:cubicBezTo>
                      <a:cubicBezTo>
                        <a:pt x="21600" y="21600"/>
                        <a:pt x="10800" y="21600"/>
                        <a:pt x="10800" y="21600"/>
                      </a:cubicBezTo>
                      <a:cubicBezTo>
                        <a:pt x="10800" y="21600"/>
                        <a:pt x="0" y="10800"/>
                        <a:pt x="0" y="108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9137" name="Freeform 401"/>
                <p:cNvSpPr/>
                <p:nvPr/>
              </p:nvSpPr>
              <p:spPr>
                <a:xfrm>
                  <a:off x="25322" y="6348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200" h="21600" fill="norm" stroke="1" extrusionOk="0">
                      <a:moveTo>
                        <a:pt x="4320" y="0"/>
                      </a:moveTo>
                      <a:cubicBezTo>
                        <a:pt x="8640" y="0"/>
                        <a:pt x="8640" y="3600"/>
                        <a:pt x="8640" y="3600"/>
                      </a:cubicBezTo>
                      <a:cubicBezTo>
                        <a:pt x="8640" y="7200"/>
                        <a:pt x="12960" y="10800"/>
                        <a:pt x="17280" y="14400"/>
                      </a:cubicBezTo>
                      <a:cubicBezTo>
                        <a:pt x="17280" y="14400"/>
                        <a:pt x="21600" y="18000"/>
                        <a:pt x="17280" y="18000"/>
                      </a:cubicBezTo>
                      <a:cubicBezTo>
                        <a:pt x="17280" y="18000"/>
                        <a:pt x="12960" y="21600"/>
                        <a:pt x="12960" y="21600"/>
                      </a:cubicBezTo>
                      <a:cubicBezTo>
                        <a:pt x="12960" y="21600"/>
                        <a:pt x="8640" y="18000"/>
                        <a:pt x="8640" y="18000"/>
                      </a:cubicBezTo>
                      <a:cubicBezTo>
                        <a:pt x="12960" y="14400"/>
                        <a:pt x="4320" y="10800"/>
                        <a:pt x="0" y="7200"/>
                      </a:cubicBezTo>
                      <a:cubicBezTo>
                        <a:pt x="0" y="7200"/>
                        <a:pt x="0" y="3600"/>
                        <a:pt x="0" y="3600"/>
                      </a:cubicBezTo>
                      <a:cubicBezTo>
                        <a:pt x="0" y="3600"/>
                        <a:pt x="4320" y="0"/>
                        <a:pt x="432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9138" name="Freeform 402"/>
                <p:cNvSpPr/>
                <p:nvPr/>
              </p:nvSpPr>
              <p:spPr>
                <a:xfrm>
                  <a:off x="22907" y="7385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443" h="21600" fill="norm" stroke="1" extrusionOk="0">
                      <a:moveTo>
                        <a:pt x="8486" y="5891"/>
                      </a:moveTo>
                      <a:cubicBezTo>
                        <a:pt x="10029" y="5891"/>
                        <a:pt x="13115" y="3927"/>
                        <a:pt x="14658" y="1964"/>
                      </a:cubicBezTo>
                      <a:cubicBezTo>
                        <a:pt x="14658" y="1964"/>
                        <a:pt x="16200" y="1964"/>
                        <a:pt x="16200" y="0"/>
                      </a:cubicBezTo>
                      <a:cubicBezTo>
                        <a:pt x="17743" y="0"/>
                        <a:pt x="19286" y="0"/>
                        <a:pt x="19286" y="1964"/>
                      </a:cubicBezTo>
                      <a:cubicBezTo>
                        <a:pt x="20829" y="1964"/>
                        <a:pt x="20829" y="3927"/>
                        <a:pt x="19286" y="5891"/>
                      </a:cubicBezTo>
                      <a:cubicBezTo>
                        <a:pt x="19286" y="5891"/>
                        <a:pt x="19286" y="7855"/>
                        <a:pt x="19286" y="7855"/>
                      </a:cubicBezTo>
                      <a:cubicBezTo>
                        <a:pt x="14658" y="9818"/>
                        <a:pt x="13115" y="13745"/>
                        <a:pt x="11572" y="17673"/>
                      </a:cubicBezTo>
                      <a:cubicBezTo>
                        <a:pt x="10029" y="21600"/>
                        <a:pt x="10029" y="21600"/>
                        <a:pt x="6943" y="21600"/>
                      </a:cubicBezTo>
                      <a:cubicBezTo>
                        <a:pt x="5400" y="19636"/>
                        <a:pt x="3858" y="19636"/>
                        <a:pt x="2315" y="17673"/>
                      </a:cubicBezTo>
                      <a:cubicBezTo>
                        <a:pt x="-771" y="17673"/>
                        <a:pt x="-771" y="11782"/>
                        <a:pt x="2315" y="11782"/>
                      </a:cubicBezTo>
                      <a:cubicBezTo>
                        <a:pt x="5400" y="11782"/>
                        <a:pt x="6943" y="7855"/>
                        <a:pt x="8486" y="589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9139" name="Freeform 403"/>
                <p:cNvSpPr/>
                <p:nvPr/>
              </p:nvSpPr>
              <p:spPr>
                <a:xfrm>
                  <a:off x="26564" y="132207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7957" h="21600" fill="norm" stroke="1" extrusionOk="0">
                      <a:moveTo>
                        <a:pt x="1372" y="13500"/>
                      </a:moveTo>
                      <a:cubicBezTo>
                        <a:pt x="1372" y="8100"/>
                        <a:pt x="4457" y="8100"/>
                        <a:pt x="1372" y="5400"/>
                      </a:cubicBezTo>
                      <a:cubicBezTo>
                        <a:pt x="-1714" y="5400"/>
                        <a:pt x="1372" y="2700"/>
                        <a:pt x="1372" y="0"/>
                      </a:cubicBezTo>
                      <a:cubicBezTo>
                        <a:pt x="1372" y="0"/>
                        <a:pt x="7543" y="0"/>
                        <a:pt x="10629" y="2700"/>
                      </a:cubicBezTo>
                      <a:cubicBezTo>
                        <a:pt x="10629" y="5400"/>
                        <a:pt x="13715" y="8100"/>
                        <a:pt x="16800" y="13500"/>
                      </a:cubicBezTo>
                      <a:cubicBezTo>
                        <a:pt x="19886" y="18900"/>
                        <a:pt x="16800" y="21600"/>
                        <a:pt x="7543" y="21600"/>
                      </a:cubicBezTo>
                      <a:cubicBezTo>
                        <a:pt x="4457" y="21600"/>
                        <a:pt x="-1714" y="16200"/>
                        <a:pt x="1372" y="135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9140" name="Freeform 404"/>
                <p:cNvSpPr/>
                <p:nvPr/>
              </p:nvSpPr>
              <p:spPr>
                <a:xfrm>
                  <a:off x="26824" y="7969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135" h="21600" fill="norm" stroke="1" extrusionOk="0">
                      <a:moveTo>
                        <a:pt x="16049" y="12343"/>
                      </a:moveTo>
                      <a:cubicBezTo>
                        <a:pt x="16049" y="15429"/>
                        <a:pt x="12964" y="15429"/>
                        <a:pt x="12964" y="18514"/>
                      </a:cubicBezTo>
                      <a:cubicBezTo>
                        <a:pt x="12964" y="21600"/>
                        <a:pt x="3706" y="21600"/>
                        <a:pt x="3706" y="21600"/>
                      </a:cubicBezTo>
                      <a:cubicBezTo>
                        <a:pt x="621" y="18514"/>
                        <a:pt x="621" y="18514"/>
                        <a:pt x="621" y="15429"/>
                      </a:cubicBezTo>
                      <a:cubicBezTo>
                        <a:pt x="-2465" y="9257"/>
                        <a:pt x="6792" y="9257"/>
                        <a:pt x="9878" y="6171"/>
                      </a:cubicBezTo>
                      <a:cubicBezTo>
                        <a:pt x="9878" y="3086"/>
                        <a:pt x="12964" y="0"/>
                        <a:pt x="19135" y="0"/>
                      </a:cubicBezTo>
                      <a:cubicBezTo>
                        <a:pt x="19135" y="3086"/>
                        <a:pt x="19135" y="9257"/>
                        <a:pt x="16049" y="12343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9141" name="Freeform 405"/>
                <p:cNvSpPr/>
                <p:nvPr/>
              </p:nvSpPr>
              <p:spPr>
                <a:xfrm>
                  <a:off x="28129" y="91281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0800" y="0"/>
                      </a:moveTo>
                      <a:cubicBezTo>
                        <a:pt x="10800" y="10800"/>
                        <a:pt x="21600" y="10800"/>
                        <a:pt x="21600" y="10800"/>
                      </a:cubicBezTo>
                      <a:cubicBezTo>
                        <a:pt x="21600" y="10800"/>
                        <a:pt x="21600" y="21600"/>
                        <a:pt x="10800" y="21600"/>
                      </a:cubicBezTo>
                      <a:cubicBezTo>
                        <a:pt x="10800" y="21600"/>
                        <a:pt x="10800" y="21600"/>
                        <a:pt x="0" y="10800"/>
                      </a:cubicBezTo>
                      <a:cubicBezTo>
                        <a:pt x="0" y="10800"/>
                        <a:pt x="10800" y="10800"/>
                        <a:pt x="108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9142" name="Freeform 406"/>
                <p:cNvSpPr/>
                <p:nvPr/>
              </p:nvSpPr>
              <p:spPr>
                <a:xfrm>
                  <a:off x="27084" y="4135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100" h="18437" fill="norm" stroke="1" extrusionOk="0">
                      <a:moveTo>
                        <a:pt x="20100" y="5400"/>
                      </a:moveTo>
                      <a:cubicBezTo>
                        <a:pt x="20100" y="5400"/>
                        <a:pt x="20100" y="10800"/>
                        <a:pt x="20100" y="10800"/>
                      </a:cubicBezTo>
                      <a:cubicBezTo>
                        <a:pt x="17400" y="16200"/>
                        <a:pt x="12000" y="21600"/>
                        <a:pt x="6600" y="16200"/>
                      </a:cubicBezTo>
                      <a:cubicBezTo>
                        <a:pt x="6600" y="16200"/>
                        <a:pt x="6600" y="16200"/>
                        <a:pt x="6600" y="16200"/>
                      </a:cubicBezTo>
                      <a:cubicBezTo>
                        <a:pt x="6600" y="16200"/>
                        <a:pt x="3900" y="16200"/>
                        <a:pt x="3900" y="16200"/>
                      </a:cubicBezTo>
                      <a:cubicBezTo>
                        <a:pt x="1200" y="16200"/>
                        <a:pt x="-1500" y="16200"/>
                        <a:pt x="1200" y="10800"/>
                      </a:cubicBezTo>
                      <a:cubicBezTo>
                        <a:pt x="1200" y="10800"/>
                        <a:pt x="-1500" y="5400"/>
                        <a:pt x="1200" y="5400"/>
                      </a:cubicBezTo>
                      <a:cubicBezTo>
                        <a:pt x="3900" y="5400"/>
                        <a:pt x="3900" y="0"/>
                        <a:pt x="6600" y="0"/>
                      </a:cubicBezTo>
                      <a:cubicBezTo>
                        <a:pt x="9300" y="0"/>
                        <a:pt x="14700" y="0"/>
                        <a:pt x="20100" y="54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9143" name="Freeform 407"/>
                <p:cNvSpPr/>
                <p:nvPr/>
              </p:nvSpPr>
              <p:spPr>
                <a:xfrm>
                  <a:off x="27798" y="107607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2960" y="21600"/>
                      </a:moveTo>
                      <a:cubicBezTo>
                        <a:pt x="8640" y="21600"/>
                        <a:pt x="0" y="8640"/>
                        <a:pt x="0" y="4320"/>
                      </a:cubicBezTo>
                      <a:cubicBezTo>
                        <a:pt x="0" y="4320"/>
                        <a:pt x="4320" y="0"/>
                        <a:pt x="8640" y="0"/>
                      </a:cubicBezTo>
                      <a:cubicBezTo>
                        <a:pt x="17280" y="0"/>
                        <a:pt x="21600" y="4320"/>
                        <a:pt x="21600" y="8640"/>
                      </a:cubicBezTo>
                      <a:cubicBezTo>
                        <a:pt x="21600" y="17280"/>
                        <a:pt x="17280" y="21600"/>
                        <a:pt x="1296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9144" name="Freeform 408"/>
                <p:cNvSpPr/>
                <p:nvPr/>
              </p:nvSpPr>
              <p:spPr>
                <a:xfrm>
                  <a:off x="29342" y="4535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5600" fill="norm" stroke="1" extrusionOk="0">
                      <a:moveTo>
                        <a:pt x="21600" y="4800"/>
                      </a:moveTo>
                      <a:cubicBezTo>
                        <a:pt x="10800" y="15600"/>
                        <a:pt x="10800" y="15600"/>
                        <a:pt x="10800" y="15600"/>
                      </a:cubicBezTo>
                      <a:cubicBezTo>
                        <a:pt x="10800" y="15600"/>
                        <a:pt x="0" y="4800"/>
                        <a:pt x="0" y="4800"/>
                      </a:cubicBezTo>
                      <a:cubicBezTo>
                        <a:pt x="0" y="4800"/>
                        <a:pt x="10800" y="-6000"/>
                        <a:pt x="10800" y="4800"/>
                      </a:cubicBezTo>
                      <a:cubicBezTo>
                        <a:pt x="10800" y="4800"/>
                        <a:pt x="21600" y="4800"/>
                        <a:pt x="21600" y="48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9145" name="Freeform 409"/>
                <p:cNvSpPr/>
                <p:nvPr/>
              </p:nvSpPr>
              <p:spPr>
                <a:xfrm>
                  <a:off x="6129" y="-1"/>
                  <a:ext cx="30520" cy="65643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496" h="21422" fill="norm" stroke="1" extrusionOk="0">
                      <a:moveTo>
                        <a:pt x="4569" y="18722"/>
                      </a:moveTo>
                      <a:cubicBezTo>
                        <a:pt x="2908" y="19686"/>
                        <a:pt x="1662" y="20458"/>
                        <a:pt x="0" y="21422"/>
                      </a:cubicBezTo>
                      <a:cubicBezTo>
                        <a:pt x="0" y="1365"/>
                        <a:pt x="0" y="1365"/>
                        <a:pt x="0" y="1365"/>
                      </a:cubicBezTo>
                      <a:cubicBezTo>
                        <a:pt x="1246" y="979"/>
                        <a:pt x="2492" y="401"/>
                        <a:pt x="3323" y="15"/>
                      </a:cubicBezTo>
                      <a:cubicBezTo>
                        <a:pt x="3323" y="-178"/>
                        <a:pt x="5400" y="1558"/>
                        <a:pt x="6231" y="2329"/>
                      </a:cubicBezTo>
                      <a:cubicBezTo>
                        <a:pt x="7477" y="2908"/>
                        <a:pt x="8308" y="3679"/>
                        <a:pt x="9138" y="4451"/>
                      </a:cubicBezTo>
                      <a:cubicBezTo>
                        <a:pt x="9554" y="4643"/>
                        <a:pt x="10385" y="4836"/>
                        <a:pt x="10800" y="5029"/>
                      </a:cubicBezTo>
                      <a:cubicBezTo>
                        <a:pt x="14538" y="6186"/>
                        <a:pt x="17862" y="7151"/>
                        <a:pt x="21185" y="8115"/>
                      </a:cubicBezTo>
                      <a:cubicBezTo>
                        <a:pt x="21600" y="8308"/>
                        <a:pt x="21600" y="8308"/>
                        <a:pt x="21185" y="8501"/>
                      </a:cubicBezTo>
                      <a:cubicBezTo>
                        <a:pt x="20354" y="9272"/>
                        <a:pt x="19108" y="10043"/>
                        <a:pt x="17862" y="10622"/>
                      </a:cubicBezTo>
                      <a:cubicBezTo>
                        <a:pt x="17031" y="11201"/>
                        <a:pt x="15785" y="11779"/>
                        <a:pt x="14954" y="12551"/>
                      </a:cubicBezTo>
                      <a:cubicBezTo>
                        <a:pt x="14954" y="12551"/>
                        <a:pt x="14954" y="12743"/>
                        <a:pt x="14538" y="12743"/>
                      </a:cubicBezTo>
                      <a:cubicBezTo>
                        <a:pt x="13708" y="13322"/>
                        <a:pt x="12462" y="13901"/>
                        <a:pt x="11215" y="14479"/>
                      </a:cubicBezTo>
                      <a:cubicBezTo>
                        <a:pt x="9969" y="15251"/>
                        <a:pt x="9138" y="15829"/>
                        <a:pt x="7892" y="16601"/>
                      </a:cubicBezTo>
                      <a:cubicBezTo>
                        <a:pt x="6646" y="17372"/>
                        <a:pt x="5815" y="17951"/>
                        <a:pt x="4569" y="18722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9146" name="Freeform 410"/>
                <p:cNvSpPr/>
                <p:nvPr/>
              </p:nvSpPr>
              <p:spPr>
                <a:xfrm>
                  <a:off x="29161" y="11130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8514" h="19200" fill="norm" stroke="1" extrusionOk="0">
                      <a:moveTo>
                        <a:pt x="772" y="14880"/>
                      </a:moveTo>
                      <a:cubicBezTo>
                        <a:pt x="772" y="10560"/>
                        <a:pt x="-2314" y="6240"/>
                        <a:pt x="3857" y="1920"/>
                      </a:cubicBezTo>
                      <a:cubicBezTo>
                        <a:pt x="6943" y="-2400"/>
                        <a:pt x="10029" y="1920"/>
                        <a:pt x="16200" y="1920"/>
                      </a:cubicBezTo>
                      <a:cubicBezTo>
                        <a:pt x="19286" y="6240"/>
                        <a:pt x="19286" y="10560"/>
                        <a:pt x="16200" y="14880"/>
                      </a:cubicBezTo>
                      <a:cubicBezTo>
                        <a:pt x="13115" y="14880"/>
                        <a:pt x="10029" y="14880"/>
                        <a:pt x="6943" y="19200"/>
                      </a:cubicBezTo>
                      <a:cubicBezTo>
                        <a:pt x="3857" y="14880"/>
                        <a:pt x="772" y="19200"/>
                        <a:pt x="772" y="1488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9147" name="Freeform 411"/>
                <p:cNvSpPr/>
                <p:nvPr/>
              </p:nvSpPr>
              <p:spPr>
                <a:xfrm>
                  <a:off x="30958" y="7627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4912" h="21600" fill="norm" stroke="1" extrusionOk="0">
                      <a:moveTo>
                        <a:pt x="2982" y="0"/>
                      </a:moveTo>
                      <a:cubicBezTo>
                        <a:pt x="17382" y="14400"/>
                        <a:pt x="17382" y="21600"/>
                        <a:pt x="10182" y="21600"/>
                      </a:cubicBezTo>
                      <a:cubicBezTo>
                        <a:pt x="2982" y="21600"/>
                        <a:pt x="-4218" y="14400"/>
                        <a:pt x="2982" y="7200"/>
                      </a:cubicBezTo>
                      <a:cubicBezTo>
                        <a:pt x="2982" y="7200"/>
                        <a:pt x="2982" y="0"/>
                        <a:pt x="298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9148" name="Freeform 412"/>
                <p:cNvSpPr/>
                <p:nvPr/>
              </p:nvSpPr>
              <p:spPr>
                <a:xfrm>
                  <a:off x="31328" y="85986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7200" y="21600"/>
                      </a:moveTo>
                      <a:cubicBezTo>
                        <a:pt x="7200" y="21600"/>
                        <a:pt x="0" y="10800"/>
                        <a:pt x="0" y="10800"/>
                      </a:cubicBezTo>
                      <a:cubicBezTo>
                        <a:pt x="0" y="0"/>
                        <a:pt x="7200" y="0"/>
                        <a:pt x="7200" y="0"/>
                      </a:cubicBezTo>
                      <a:cubicBezTo>
                        <a:pt x="14400" y="0"/>
                        <a:pt x="14400" y="0"/>
                        <a:pt x="21600" y="10800"/>
                      </a:cubicBezTo>
                      <a:cubicBezTo>
                        <a:pt x="14400" y="10800"/>
                        <a:pt x="14400" y="21600"/>
                        <a:pt x="720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9149" name="Freeform 413"/>
                <p:cNvSpPr/>
                <p:nvPr/>
              </p:nvSpPr>
              <p:spPr>
                <a:xfrm>
                  <a:off x="31107" y="6697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9069" fill="norm" stroke="1" extrusionOk="0">
                      <a:moveTo>
                        <a:pt x="10800" y="1789"/>
                      </a:moveTo>
                      <a:cubicBezTo>
                        <a:pt x="16200" y="6109"/>
                        <a:pt x="16200" y="6109"/>
                        <a:pt x="21600" y="10429"/>
                      </a:cubicBezTo>
                      <a:cubicBezTo>
                        <a:pt x="16200" y="14749"/>
                        <a:pt x="16200" y="19069"/>
                        <a:pt x="10800" y="19069"/>
                      </a:cubicBezTo>
                      <a:cubicBezTo>
                        <a:pt x="10800" y="14749"/>
                        <a:pt x="5400" y="14749"/>
                        <a:pt x="0" y="10429"/>
                      </a:cubicBezTo>
                      <a:cubicBezTo>
                        <a:pt x="0" y="10429"/>
                        <a:pt x="0" y="6109"/>
                        <a:pt x="0" y="6109"/>
                      </a:cubicBezTo>
                      <a:cubicBezTo>
                        <a:pt x="5400" y="1789"/>
                        <a:pt x="5400" y="-2531"/>
                        <a:pt x="10800" y="1789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9150" name="Freeform 414"/>
                <p:cNvSpPr/>
                <p:nvPr/>
              </p:nvSpPr>
              <p:spPr>
                <a:xfrm>
                  <a:off x="31107" y="75948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21600"/>
                      </a:moveTo>
                      <a:cubicBezTo>
                        <a:pt x="10800" y="10800"/>
                        <a:pt x="0" y="1080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0800" y="0"/>
                        <a:pt x="21600" y="10800"/>
                        <a:pt x="2160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9151" name="Freeform 415"/>
                <p:cNvSpPr/>
                <p:nvPr/>
              </p:nvSpPr>
              <p:spPr>
                <a:xfrm>
                  <a:off x="30225" y="7337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0829" fill="norm" stroke="1" extrusionOk="0">
                      <a:moveTo>
                        <a:pt x="17280" y="2315"/>
                      </a:moveTo>
                      <a:cubicBezTo>
                        <a:pt x="21600" y="5400"/>
                        <a:pt x="21600" y="8486"/>
                        <a:pt x="21600" y="11572"/>
                      </a:cubicBezTo>
                      <a:cubicBezTo>
                        <a:pt x="17280" y="14658"/>
                        <a:pt x="8640" y="14658"/>
                        <a:pt x="12960" y="20829"/>
                      </a:cubicBezTo>
                      <a:cubicBezTo>
                        <a:pt x="8640" y="20829"/>
                        <a:pt x="8640" y="20829"/>
                        <a:pt x="8640" y="20829"/>
                      </a:cubicBezTo>
                      <a:cubicBezTo>
                        <a:pt x="4320" y="14658"/>
                        <a:pt x="0" y="11572"/>
                        <a:pt x="0" y="8486"/>
                      </a:cubicBezTo>
                      <a:cubicBezTo>
                        <a:pt x="0" y="8486"/>
                        <a:pt x="4320" y="5400"/>
                        <a:pt x="8640" y="2315"/>
                      </a:cubicBezTo>
                      <a:cubicBezTo>
                        <a:pt x="12960" y="-771"/>
                        <a:pt x="12960" y="-771"/>
                        <a:pt x="17280" y="2315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9152" name="Freeform 416"/>
                <p:cNvSpPr/>
                <p:nvPr/>
              </p:nvSpPr>
              <p:spPr>
                <a:xfrm>
                  <a:off x="33424" y="5642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10800"/>
                      </a:moveTo>
                      <a:cubicBezTo>
                        <a:pt x="21600" y="10800"/>
                        <a:pt x="10800" y="21600"/>
                        <a:pt x="10800" y="21600"/>
                      </a:cubicBezTo>
                      <a:cubicBezTo>
                        <a:pt x="10800" y="21600"/>
                        <a:pt x="0" y="10800"/>
                        <a:pt x="0" y="10800"/>
                      </a:cubicBezTo>
                      <a:cubicBezTo>
                        <a:pt x="0" y="0"/>
                        <a:pt x="0" y="0"/>
                        <a:pt x="10800" y="0"/>
                      </a:cubicBezTo>
                      <a:cubicBezTo>
                        <a:pt x="10800" y="0"/>
                        <a:pt x="21600" y="0"/>
                        <a:pt x="21600" y="108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9153" name="Freeform 417"/>
                <p:cNvSpPr/>
                <p:nvPr/>
              </p:nvSpPr>
              <p:spPr>
                <a:xfrm>
                  <a:off x="32210" y="4671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7200"/>
                      </a:moveTo>
                      <a:cubicBezTo>
                        <a:pt x="21600" y="7200"/>
                        <a:pt x="21600" y="14400"/>
                        <a:pt x="21600" y="14400"/>
                      </a:cubicBezTo>
                      <a:cubicBezTo>
                        <a:pt x="14400" y="14400"/>
                        <a:pt x="10800" y="14400"/>
                        <a:pt x="3600" y="21600"/>
                      </a:cubicBezTo>
                      <a:cubicBezTo>
                        <a:pt x="3600" y="21600"/>
                        <a:pt x="3600" y="14400"/>
                        <a:pt x="0" y="14400"/>
                      </a:cubicBezTo>
                      <a:cubicBezTo>
                        <a:pt x="3600" y="14400"/>
                        <a:pt x="3600" y="14400"/>
                        <a:pt x="3600" y="7200"/>
                      </a:cubicBezTo>
                      <a:cubicBezTo>
                        <a:pt x="7200" y="7200"/>
                        <a:pt x="7200" y="7200"/>
                        <a:pt x="7200" y="7200"/>
                      </a:cubicBezTo>
                      <a:cubicBezTo>
                        <a:pt x="10800" y="7200"/>
                        <a:pt x="18000" y="7200"/>
                        <a:pt x="21600" y="0"/>
                      </a:cubicBezTo>
                      <a:cubicBezTo>
                        <a:pt x="21600" y="0"/>
                        <a:pt x="21600" y="0"/>
                        <a:pt x="21600" y="72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9154" name="Oval 418"/>
                <p:cNvSpPr/>
                <p:nvPr/>
              </p:nvSpPr>
              <p:spPr>
                <a:xfrm>
                  <a:off x="34968" y="101540"/>
                  <a:ext cx="12701" cy="12701"/>
                </a:xfrm>
                <a:prstGeom prst="ellipse">
                  <a:avLst/>
                </a:pr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9155" name="Freeform 419"/>
                <p:cNvSpPr/>
                <p:nvPr/>
              </p:nvSpPr>
              <p:spPr>
                <a:xfrm>
                  <a:off x="35189" y="8477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0"/>
                      </a:moveTo>
                      <a:cubicBezTo>
                        <a:pt x="0" y="0"/>
                        <a:pt x="10800" y="0"/>
                        <a:pt x="10800" y="0"/>
                      </a:cubicBezTo>
                      <a:cubicBezTo>
                        <a:pt x="10800" y="10800"/>
                        <a:pt x="10800" y="10800"/>
                        <a:pt x="21600" y="21600"/>
                      </a:cubicBezTo>
                      <a:cubicBezTo>
                        <a:pt x="10800" y="21600"/>
                        <a:pt x="10800" y="21600"/>
                        <a:pt x="10800" y="21600"/>
                      </a:cubicBezTo>
                      <a:cubicBezTo>
                        <a:pt x="10800" y="21600"/>
                        <a:pt x="10800" y="21600"/>
                        <a:pt x="10800" y="21600"/>
                      </a:cubicBezTo>
                      <a:cubicBezTo>
                        <a:pt x="10800" y="21600"/>
                        <a:pt x="0" y="10800"/>
                        <a:pt x="0" y="10800"/>
                      </a:cubicBezTo>
                      <a:cubicBezTo>
                        <a:pt x="0" y="1080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9156" name="Freeform 420"/>
                <p:cNvSpPr/>
                <p:nvPr/>
              </p:nvSpPr>
              <p:spPr>
                <a:xfrm>
                  <a:off x="36402" y="110206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7382" fill="norm" stroke="1" extrusionOk="0">
                      <a:moveTo>
                        <a:pt x="21600" y="2982"/>
                      </a:moveTo>
                      <a:cubicBezTo>
                        <a:pt x="21600" y="17382"/>
                        <a:pt x="10800" y="17382"/>
                        <a:pt x="10800" y="17382"/>
                      </a:cubicBezTo>
                      <a:cubicBezTo>
                        <a:pt x="0" y="17382"/>
                        <a:pt x="0" y="10182"/>
                        <a:pt x="0" y="10182"/>
                      </a:cubicBezTo>
                      <a:cubicBezTo>
                        <a:pt x="0" y="2982"/>
                        <a:pt x="10800" y="-4218"/>
                        <a:pt x="10800" y="2982"/>
                      </a:cubicBezTo>
                      <a:cubicBezTo>
                        <a:pt x="21600" y="2982"/>
                        <a:pt x="21600" y="2982"/>
                        <a:pt x="21600" y="2982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9157" name="Freeform 421"/>
                <p:cNvSpPr/>
                <p:nvPr/>
              </p:nvSpPr>
              <p:spPr>
                <a:xfrm>
                  <a:off x="35913" y="41641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491" h="21600" fill="norm" stroke="1" extrusionOk="0">
                      <a:moveTo>
                        <a:pt x="1491" y="16971"/>
                      </a:moveTo>
                      <a:cubicBezTo>
                        <a:pt x="5091" y="13886"/>
                        <a:pt x="1491" y="10800"/>
                        <a:pt x="5091" y="7714"/>
                      </a:cubicBezTo>
                      <a:cubicBezTo>
                        <a:pt x="5091" y="6171"/>
                        <a:pt x="5091" y="3086"/>
                        <a:pt x="5091" y="1543"/>
                      </a:cubicBezTo>
                      <a:cubicBezTo>
                        <a:pt x="5091" y="1543"/>
                        <a:pt x="5091" y="0"/>
                        <a:pt x="8691" y="0"/>
                      </a:cubicBezTo>
                      <a:cubicBezTo>
                        <a:pt x="8691" y="0"/>
                        <a:pt x="12291" y="0"/>
                        <a:pt x="12291" y="1543"/>
                      </a:cubicBezTo>
                      <a:cubicBezTo>
                        <a:pt x="15891" y="1543"/>
                        <a:pt x="15891" y="3086"/>
                        <a:pt x="15891" y="4629"/>
                      </a:cubicBezTo>
                      <a:cubicBezTo>
                        <a:pt x="15891" y="6171"/>
                        <a:pt x="15891" y="7714"/>
                        <a:pt x="15891" y="10800"/>
                      </a:cubicBezTo>
                      <a:cubicBezTo>
                        <a:pt x="15891" y="12343"/>
                        <a:pt x="19491" y="13886"/>
                        <a:pt x="19491" y="15429"/>
                      </a:cubicBezTo>
                      <a:cubicBezTo>
                        <a:pt x="19491" y="16971"/>
                        <a:pt x="19491" y="18514"/>
                        <a:pt x="15891" y="20057"/>
                      </a:cubicBezTo>
                      <a:cubicBezTo>
                        <a:pt x="15891" y="20057"/>
                        <a:pt x="15891" y="21600"/>
                        <a:pt x="15891" y="21600"/>
                      </a:cubicBezTo>
                      <a:cubicBezTo>
                        <a:pt x="12291" y="21600"/>
                        <a:pt x="8691" y="21600"/>
                        <a:pt x="5091" y="21600"/>
                      </a:cubicBezTo>
                      <a:cubicBezTo>
                        <a:pt x="1491" y="21600"/>
                        <a:pt x="-2109" y="18514"/>
                        <a:pt x="1491" y="1697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9158" name="Freeform 422"/>
                <p:cNvSpPr/>
                <p:nvPr/>
              </p:nvSpPr>
              <p:spPr>
                <a:xfrm>
                  <a:off x="32641" y="125817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650" h="21164" fill="norm" stroke="1" extrusionOk="0">
                      <a:moveTo>
                        <a:pt x="3881" y="17788"/>
                      </a:moveTo>
                      <a:cubicBezTo>
                        <a:pt x="2745" y="17788"/>
                        <a:pt x="2745" y="17788"/>
                        <a:pt x="1608" y="17788"/>
                      </a:cubicBezTo>
                      <a:cubicBezTo>
                        <a:pt x="471" y="16518"/>
                        <a:pt x="-666" y="16518"/>
                        <a:pt x="471" y="15247"/>
                      </a:cubicBezTo>
                      <a:cubicBezTo>
                        <a:pt x="471" y="12706"/>
                        <a:pt x="1608" y="10165"/>
                        <a:pt x="2745" y="8894"/>
                      </a:cubicBezTo>
                      <a:cubicBezTo>
                        <a:pt x="3881" y="8894"/>
                        <a:pt x="3881" y="8894"/>
                        <a:pt x="5018" y="8894"/>
                      </a:cubicBezTo>
                      <a:cubicBezTo>
                        <a:pt x="5018" y="8894"/>
                        <a:pt x="6155" y="10165"/>
                        <a:pt x="6155" y="10165"/>
                      </a:cubicBezTo>
                      <a:cubicBezTo>
                        <a:pt x="7292" y="10165"/>
                        <a:pt x="7292" y="8894"/>
                        <a:pt x="7292" y="8894"/>
                      </a:cubicBezTo>
                      <a:cubicBezTo>
                        <a:pt x="7292" y="8894"/>
                        <a:pt x="7292" y="7624"/>
                        <a:pt x="7292" y="7624"/>
                      </a:cubicBezTo>
                      <a:cubicBezTo>
                        <a:pt x="7292" y="7624"/>
                        <a:pt x="7292" y="7624"/>
                        <a:pt x="7292" y="7624"/>
                      </a:cubicBezTo>
                      <a:cubicBezTo>
                        <a:pt x="6155" y="6353"/>
                        <a:pt x="3881" y="6353"/>
                        <a:pt x="5018" y="3812"/>
                      </a:cubicBezTo>
                      <a:cubicBezTo>
                        <a:pt x="6155" y="2541"/>
                        <a:pt x="7292" y="1271"/>
                        <a:pt x="8429" y="0"/>
                      </a:cubicBezTo>
                      <a:cubicBezTo>
                        <a:pt x="8429" y="0"/>
                        <a:pt x="9566" y="1271"/>
                        <a:pt x="9566" y="1271"/>
                      </a:cubicBezTo>
                      <a:cubicBezTo>
                        <a:pt x="11839" y="2541"/>
                        <a:pt x="11839" y="5082"/>
                        <a:pt x="11839" y="7624"/>
                      </a:cubicBezTo>
                      <a:cubicBezTo>
                        <a:pt x="11839" y="11435"/>
                        <a:pt x="12976" y="11435"/>
                        <a:pt x="15250" y="11435"/>
                      </a:cubicBezTo>
                      <a:cubicBezTo>
                        <a:pt x="17523" y="11435"/>
                        <a:pt x="18660" y="12706"/>
                        <a:pt x="19797" y="12706"/>
                      </a:cubicBezTo>
                      <a:cubicBezTo>
                        <a:pt x="20934" y="13976"/>
                        <a:pt x="20934" y="16518"/>
                        <a:pt x="19797" y="17788"/>
                      </a:cubicBezTo>
                      <a:cubicBezTo>
                        <a:pt x="18660" y="19059"/>
                        <a:pt x="17523" y="19059"/>
                        <a:pt x="16387" y="17788"/>
                      </a:cubicBezTo>
                      <a:cubicBezTo>
                        <a:pt x="14113" y="16518"/>
                        <a:pt x="12976" y="16518"/>
                        <a:pt x="11839" y="17788"/>
                      </a:cubicBezTo>
                      <a:cubicBezTo>
                        <a:pt x="10702" y="19059"/>
                        <a:pt x="10702" y="19059"/>
                        <a:pt x="9566" y="20329"/>
                      </a:cubicBezTo>
                      <a:cubicBezTo>
                        <a:pt x="8429" y="21600"/>
                        <a:pt x="8429" y="21600"/>
                        <a:pt x="6155" y="19059"/>
                      </a:cubicBezTo>
                      <a:cubicBezTo>
                        <a:pt x="6155" y="19059"/>
                        <a:pt x="5018" y="17788"/>
                        <a:pt x="3881" y="17788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9159" name="Freeform 423"/>
                <p:cNvSpPr/>
                <p:nvPr/>
              </p:nvSpPr>
              <p:spPr>
                <a:xfrm>
                  <a:off x="37031" y="104408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6820" h="21600" fill="norm" stroke="1" extrusionOk="0">
                      <a:moveTo>
                        <a:pt x="8612" y="0"/>
                      </a:moveTo>
                      <a:cubicBezTo>
                        <a:pt x="8612" y="0"/>
                        <a:pt x="12212" y="5400"/>
                        <a:pt x="12212" y="5400"/>
                      </a:cubicBezTo>
                      <a:cubicBezTo>
                        <a:pt x="19412" y="5400"/>
                        <a:pt x="15812" y="10800"/>
                        <a:pt x="15812" y="16200"/>
                      </a:cubicBezTo>
                      <a:cubicBezTo>
                        <a:pt x="19412" y="21600"/>
                        <a:pt x="12212" y="21600"/>
                        <a:pt x="12212" y="21600"/>
                      </a:cubicBezTo>
                      <a:cubicBezTo>
                        <a:pt x="5012" y="21600"/>
                        <a:pt x="1412" y="16200"/>
                        <a:pt x="1412" y="10800"/>
                      </a:cubicBezTo>
                      <a:cubicBezTo>
                        <a:pt x="-2188" y="0"/>
                        <a:pt x="1412" y="0"/>
                        <a:pt x="861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9160" name="Freeform 424"/>
                <p:cNvSpPr/>
                <p:nvPr/>
              </p:nvSpPr>
              <p:spPr>
                <a:xfrm>
                  <a:off x="36225" y="9161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018" h="21600" fill="norm" stroke="1" extrusionOk="0">
                      <a:moveTo>
                        <a:pt x="0" y="12000"/>
                      </a:moveTo>
                      <a:cubicBezTo>
                        <a:pt x="0" y="7200"/>
                        <a:pt x="2700" y="2400"/>
                        <a:pt x="8100" y="0"/>
                      </a:cubicBezTo>
                      <a:cubicBezTo>
                        <a:pt x="8100" y="0"/>
                        <a:pt x="10800" y="0"/>
                        <a:pt x="10800" y="2400"/>
                      </a:cubicBezTo>
                      <a:cubicBezTo>
                        <a:pt x="13500" y="2400"/>
                        <a:pt x="16200" y="4800"/>
                        <a:pt x="16200" y="4800"/>
                      </a:cubicBezTo>
                      <a:cubicBezTo>
                        <a:pt x="18900" y="4800"/>
                        <a:pt x="21600" y="4800"/>
                        <a:pt x="18900" y="7200"/>
                      </a:cubicBezTo>
                      <a:cubicBezTo>
                        <a:pt x="18900" y="7200"/>
                        <a:pt x="18900" y="9600"/>
                        <a:pt x="18900" y="9600"/>
                      </a:cubicBezTo>
                      <a:cubicBezTo>
                        <a:pt x="18900" y="12000"/>
                        <a:pt x="16200" y="12000"/>
                        <a:pt x="16200" y="12000"/>
                      </a:cubicBezTo>
                      <a:cubicBezTo>
                        <a:pt x="10800" y="12000"/>
                        <a:pt x="8100" y="16800"/>
                        <a:pt x="8100" y="21600"/>
                      </a:cubicBezTo>
                      <a:cubicBezTo>
                        <a:pt x="5400" y="21600"/>
                        <a:pt x="5400" y="21600"/>
                        <a:pt x="5400" y="21600"/>
                      </a:cubicBezTo>
                      <a:cubicBezTo>
                        <a:pt x="2700" y="21600"/>
                        <a:pt x="2700" y="21600"/>
                        <a:pt x="2700" y="21600"/>
                      </a:cubicBezTo>
                      <a:cubicBezTo>
                        <a:pt x="2700" y="16800"/>
                        <a:pt x="0" y="14400"/>
                        <a:pt x="0" y="120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9161" name="Freeform 425"/>
                <p:cNvSpPr/>
                <p:nvPr/>
              </p:nvSpPr>
              <p:spPr>
                <a:xfrm>
                  <a:off x="38829" y="93377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21600"/>
                      </a:moveTo>
                      <a:cubicBezTo>
                        <a:pt x="0" y="21600"/>
                        <a:pt x="0" y="2160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0800" y="0"/>
                        <a:pt x="10800" y="0"/>
                        <a:pt x="21600" y="21600"/>
                      </a:cubicBezTo>
                      <a:cubicBezTo>
                        <a:pt x="10800" y="21600"/>
                        <a:pt x="10800" y="21600"/>
                        <a:pt x="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9162" name="Freeform 426"/>
                <p:cNvSpPr/>
                <p:nvPr/>
              </p:nvSpPr>
              <p:spPr>
                <a:xfrm>
                  <a:off x="37616" y="13661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8640"/>
                      </a:moveTo>
                      <a:cubicBezTo>
                        <a:pt x="0" y="8640"/>
                        <a:pt x="0" y="4320"/>
                        <a:pt x="0" y="4320"/>
                      </a:cubicBezTo>
                      <a:cubicBezTo>
                        <a:pt x="0" y="0"/>
                        <a:pt x="5400" y="0"/>
                        <a:pt x="5400" y="0"/>
                      </a:cubicBezTo>
                      <a:cubicBezTo>
                        <a:pt x="10800" y="4320"/>
                        <a:pt x="16200" y="8640"/>
                        <a:pt x="16200" y="12960"/>
                      </a:cubicBezTo>
                      <a:cubicBezTo>
                        <a:pt x="21600" y="12960"/>
                        <a:pt x="21600" y="12960"/>
                        <a:pt x="21600" y="17280"/>
                      </a:cubicBezTo>
                      <a:cubicBezTo>
                        <a:pt x="21600" y="17280"/>
                        <a:pt x="16200" y="21600"/>
                        <a:pt x="16200" y="21600"/>
                      </a:cubicBezTo>
                      <a:cubicBezTo>
                        <a:pt x="0" y="21600"/>
                        <a:pt x="0" y="21600"/>
                        <a:pt x="0" y="864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9163" name="Freeform 427"/>
                <p:cNvSpPr/>
                <p:nvPr/>
              </p:nvSpPr>
              <p:spPr>
                <a:xfrm>
                  <a:off x="37947" y="133386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0250" fill="norm" stroke="1" extrusionOk="0">
                      <a:moveTo>
                        <a:pt x="21600" y="4050"/>
                      </a:moveTo>
                      <a:cubicBezTo>
                        <a:pt x="21600" y="4050"/>
                        <a:pt x="21600" y="9450"/>
                        <a:pt x="21600" y="9450"/>
                      </a:cubicBezTo>
                      <a:cubicBezTo>
                        <a:pt x="14400" y="9450"/>
                        <a:pt x="14400" y="14850"/>
                        <a:pt x="7200" y="14850"/>
                      </a:cubicBezTo>
                      <a:cubicBezTo>
                        <a:pt x="7200" y="14850"/>
                        <a:pt x="7200" y="20250"/>
                        <a:pt x="0" y="20250"/>
                      </a:cubicBezTo>
                      <a:cubicBezTo>
                        <a:pt x="0" y="20250"/>
                        <a:pt x="0" y="14850"/>
                        <a:pt x="0" y="14850"/>
                      </a:cubicBezTo>
                      <a:cubicBezTo>
                        <a:pt x="0" y="9450"/>
                        <a:pt x="0" y="4050"/>
                        <a:pt x="7200" y="4050"/>
                      </a:cubicBezTo>
                      <a:cubicBezTo>
                        <a:pt x="7200" y="-1350"/>
                        <a:pt x="14400" y="-1350"/>
                        <a:pt x="21600" y="405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9164" name="Freeform 428"/>
                <p:cNvSpPr/>
                <p:nvPr/>
              </p:nvSpPr>
              <p:spPr>
                <a:xfrm>
                  <a:off x="37767" y="9841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8900" h="20700" fill="norm" stroke="1" extrusionOk="0">
                      <a:moveTo>
                        <a:pt x="8100" y="6300"/>
                      </a:moveTo>
                      <a:cubicBezTo>
                        <a:pt x="8100" y="2700"/>
                        <a:pt x="13500" y="2700"/>
                        <a:pt x="13500" y="2700"/>
                      </a:cubicBezTo>
                      <a:cubicBezTo>
                        <a:pt x="18900" y="-900"/>
                        <a:pt x="18900" y="-900"/>
                        <a:pt x="18900" y="2700"/>
                      </a:cubicBezTo>
                      <a:cubicBezTo>
                        <a:pt x="18900" y="9900"/>
                        <a:pt x="18900" y="9900"/>
                        <a:pt x="18900" y="9900"/>
                      </a:cubicBezTo>
                      <a:cubicBezTo>
                        <a:pt x="18900" y="9900"/>
                        <a:pt x="18900" y="13500"/>
                        <a:pt x="18900" y="13500"/>
                      </a:cubicBezTo>
                      <a:cubicBezTo>
                        <a:pt x="18900" y="17100"/>
                        <a:pt x="13500" y="17100"/>
                        <a:pt x="13500" y="20700"/>
                      </a:cubicBezTo>
                      <a:cubicBezTo>
                        <a:pt x="13500" y="20700"/>
                        <a:pt x="8100" y="20700"/>
                        <a:pt x="8100" y="17100"/>
                      </a:cubicBezTo>
                      <a:cubicBezTo>
                        <a:pt x="-2700" y="13500"/>
                        <a:pt x="-2700" y="9900"/>
                        <a:pt x="8100" y="63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9165" name="Freeform 429"/>
                <p:cNvSpPr/>
                <p:nvPr/>
              </p:nvSpPr>
              <p:spPr>
                <a:xfrm>
                  <a:off x="39381" y="141694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0800" y="0"/>
                      </a:moveTo>
                      <a:cubicBezTo>
                        <a:pt x="10800" y="0"/>
                        <a:pt x="21600" y="0"/>
                        <a:pt x="21600" y="10800"/>
                      </a:cubicBezTo>
                      <a:cubicBezTo>
                        <a:pt x="21600" y="10800"/>
                        <a:pt x="10800" y="10800"/>
                        <a:pt x="10800" y="21600"/>
                      </a:cubicBezTo>
                      <a:cubicBezTo>
                        <a:pt x="10800" y="10800"/>
                        <a:pt x="0" y="10800"/>
                        <a:pt x="0" y="0"/>
                      </a:cubicBezTo>
                      <a:cubicBezTo>
                        <a:pt x="0" y="0"/>
                        <a:pt x="10800" y="0"/>
                        <a:pt x="108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9166" name="Freeform 430"/>
                <p:cNvSpPr/>
                <p:nvPr/>
              </p:nvSpPr>
              <p:spPr>
                <a:xfrm>
                  <a:off x="39050" y="12508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7382" fill="norm" stroke="1" extrusionOk="0">
                      <a:moveTo>
                        <a:pt x="21600" y="14400"/>
                      </a:moveTo>
                      <a:cubicBezTo>
                        <a:pt x="21600" y="14400"/>
                        <a:pt x="14400" y="14400"/>
                        <a:pt x="14400" y="14400"/>
                      </a:cubicBezTo>
                      <a:cubicBezTo>
                        <a:pt x="7200" y="21600"/>
                        <a:pt x="0" y="14400"/>
                        <a:pt x="0" y="7200"/>
                      </a:cubicBezTo>
                      <a:cubicBezTo>
                        <a:pt x="7200" y="7200"/>
                        <a:pt x="7200" y="0"/>
                        <a:pt x="7200" y="0"/>
                      </a:cubicBezTo>
                      <a:cubicBezTo>
                        <a:pt x="14400" y="7200"/>
                        <a:pt x="14400" y="7200"/>
                        <a:pt x="21600" y="144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9167" name="Freeform 431"/>
                <p:cNvSpPr/>
                <p:nvPr/>
              </p:nvSpPr>
              <p:spPr>
                <a:xfrm>
                  <a:off x="38498" y="5995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5429" y="13500"/>
                      </a:moveTo>
                      <a:cubicBezTo>
                        <a:pt x="18514" y="13500"/>
                        <a:pt x="18514" y="16200"/>
                        <a:pt x="21600" y="18900"/>
                      </a:cubicBezTo>
                      <a:cubicBezTo>
                        <a:pt x="21600" y="18900"/>
                        <a:pt x="18514" y="18900"/>
                        <a:pt x="18514" y="21600"/>
                      </a:cubicBezTo>
                      <a:cubicBezTo>
                        <a:pt x="15429" y="21600"/>
                        <a:pt x="15429" y="21600"/>
                        <a:pt x="15429" y="21600"/>
                      </a:cubicBezTo>
                      <a:cubicBezTo>
                        <a:pt x="9257" y="18900"/>
                        <a:pt x="6171" y="18900"/>
                        <a:pt x="3086" y="16200"/>
                      </a:cubicBezTo>
                      <a:cubicBezTo>
                        <a:pt x="0" y="16200"/>
                        <a:pt x="0" y="13500"/>
                        <a:pt x="0" y="10800"/>
                      </a:cubicBezTo>
                      <a:cubicBezTo>
                        <a:pt x="3086" y="8100"/>
                        <a:pt x="3086" y="5400"/>
                        <a:pt x="3086" y="0"/>
                      </a:cubicBezTo>
                      <a:cubicBezTo>
                        <a:pt x="3086" y="0"/>
                        <a:pt x="3086" y="0"/>
                        <a:pt x="6171" y="0"/>
                      </a:cubicBezTo>
                      <a:cubicBezTo>
                        <a:pt x="6171" y="0"/>
                        <a:pt x="6171" y="0"/>
                        <a:pt x="6171" y="0"/>
                      </a:cubicBezTo>
                      <a:cubicBezTo>
                        <a:pt x="9257" y="0"/>
                        <a:pt x="9257" y="2700"/>
                        <a:pt x="9257" y="2700"/>
                      </a:cubicBezTo>
                      <a:cubicBezTo>
                        <a:pt x="9257" y="8100"/>
                        <a:pt x="9257" y="13500"/>
                        <a:pt x="15429" y="135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9168" name="Freeform 432"/>
                <p:cNvSpPr/>
                <p:nvPr/>
              </p:nvSpPr>
              <p:spPr>
                <a:xfrm>
                  <a:off x="40374" y="42377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8318" fill="norm" stroke="1" extrusionOk="0">
                      <a:moveTo>
                        <a:pt x="21600" y="12918"/>
                      </a:moveTo>
                      <a:cubicBezTo>
                        <a:pt x="21600" y="12918"/>
                        <a:pt x="21600" y="18318"/>
                        <a:pt x="21600" y="18318"/>
                      </a:cubicBezTo>
                      <a:cubicBezTo>
                        <a:pt x="7200" y="18318"/>
                        <a:pt x="0" y="12918"/>
                        <a:pt x="0" y="7518"/>
                      </a:cubicBezTo>
                      <a:cubicBezTo>
                        <a:pt x="0" y="7518"/>
                        <a:pt x="0" y="2118"/>
                        <a:pt x="7200" y="2118"/>
                      </a:cubicBezTo>
                      <a:cubicBezTo>
                        <a:pt x="14400" y="-3282"/>
                        <a:pt x="21600" y="2118"/>
                        <a:pt x="21600" y="12918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9169" name="Freeform 433"/>
                <p:cNvSpPr/>
                <p:nvPr/>
              </p:nvSpPr>
              <p:spPr>
                <a:xfrm>
                  <a:off x="42083" y="53444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6200" h="21600" fill="norm" stroke="1" extrusionOk="0">
                      <a:moveTo>
                        <a:pt x="16200" y="10800"/>
                      </a:moveTo>
                      <a:cubicBezTo>
                        <a:pt x="16200" y="16200"/>
                        <a:pt x="16200" y="21600"/>
                        <a:pt x="10800" y="21600"/>
                      </a:cubicBezTo>
                      <a:cubicBezTo>
                        <a:pt x="5400" y="21600"/>
                        <a:pt x="0" y="10800"/>
                        <a:pt x="0" y="10800"/>
                      </a:cubicBezTo>
                      <a:cubicBezTo>
                        <a:pt x="0" y="5400"/>
                        <a:pt x="5400" y="0"/>
                        <a:pt x="10800" y="0"/>
                      </a:cubicBezTo>
                      <a:cubicBezTo>
                        <a:pt x="21600" y="0"/>
                        <a:pt x="10800" y="5400"/>
                        <a:pt x="16200" y="108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9170" name="Freeform 434"/>
                <p:cNvSpPr/>
                <p:nvPr/>
              </p:nvSpPr>
              <p:spPr>
                <a:xfrm>
                  <a:off x="43242" y="37670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4400" y="21600"/>
                      </a:moveTo>
                      <a:cubicBezTo>
                        <a:pt x="7200" y="21600"/>
                        <a:pt x="7200" y="14400"/>
                        <a:pt x="0" y="14400"/>
                      </a:cubicBezTo>
                      <a:cubicBezTo>
                        <a:pt x="7200" y="7200"/>
                        <a:pt x="7200" y="0"/>
                        <a:pt x="14400" y="0"/>
                      </a:cubicBezTo>
                      <a:cubicBezTo>
                        <a:pt x="14400" y="0"/>
                        <a:pt x="21600" y="7200"/>
                        <a:pt x="21600" y="14400"/>
                      </a:cubicBezTo>
                      <a:cubicBezTo>
                        <a:pt x="21600" y="14400"/>
                        <a:pt x="14400" y="21600"/>
                        <a:pt x="1440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9171" name="Freeform 435"/>
                <p:cNvSpPr/>
                <p:nvPr/>
              </p:nvSpPr>
              <p:spPr>
                <a:xfrm>
                  <a:off x="43242" y="79478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4400" y="21600"/>
                      </a:moveTo>
                      <a:cubicBezTo>
                        <a:pt x="7200" y="21600"/>
                        <a:pt x="7200" y="10800"/>
                        <a:pt x="0" y="10800"/>
                      </a:cubicBezTo>
                      <a:cubicBezTo>
                        <a:pt x="7200" y="10800"/>
                        <a:pt x="7200" y="0"/>
                        <a:pt x="14400" y="0"/>
                      </a:cubicBezTo>
                      <a:cubicBezTo>
                        <a:pt x="14400" y="0"/>
                        <a:pt x="21600" y="10800"/>
                        <a:pt x="21600" y="21600"/>
                      </a:cubicBezTo>
                      <a:cubicBezTo>
                        <a:pt x="21600" y="21600"/>
                        <a:pt x="21600" y="21600"/>
                        <a:pt x="21600" y="21600"/>
                      </a:cubicBezTo>
                      <a:cubicBezTo>
                        <a:pt x="14400" y="21600"/>
                        <a:pt x="14400" y="21600"/>
                        <a:pt x="1440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9172" name="Freeform 436"/>
                <p:cNvSpPr/>
                <p:nvPr/>
              </p:nvSpPr>
              <p:spPr>
                <a:xfrm>
                  <a:off x="18151" y="147933"/>
                  <a:ext cx="33427" cy="43905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389" h="21600" fill="norm" stroke="1" extrusionOk="0">
                      <a:moveTo>
                        <a:pt x="21389" y="19557"/>
                      </a:moveTo>
                      <a:cubicBezTo>
                        <a:pt x="20631" y="19557"/>
                        <a:pt x="20252" y="19849"/>
                        <a:pt x="19873" y="19849"/>
                      </a:cubicBezTo>
                      <a:cubicBezTo>
                        <a:pt x="19494" y="19849"/>
                        <a:pt x="19494" y="19557"/>
                        <a:pt x="19115" y="19557"/>
                      </a:cubicBezTo>
                      <a:cubicBezTo>
                        <a:pt x="18357" y="19557"/>
                        <a:pt x="17600" y="19265"/>
                        <a:pt x="16463" y="19265"/>
                      </a:cubicBezTo>
                      <a:cubicBezTo>
                        <a:pt x="16084" y="19265"/>
                        <a:pt x="15705" y="19557"/>
                        <a:pt x="16084" y="19849"/>
                      </a:cubicBezTo>
                      <a:cubicBezTo>
                        <a:pt x="16463" y="20141"/>
                        <a:pt x="16842" y="20432"/>
                        <a:pt x="16842" y="20432"/>
                      </a:cubicBezTo>
                      <a:cubicBezTo>
                        <a:pt x="17221" y="20724"/>
                        <a:pt x="17978" y="21308"/>
                        <a:pt x="18357" y="21600"/>
                      </a:cubicBezTo>
                      <a:cubicBezTo>
                        <a:pt x="3957" y="21600"/>
                        <a:pt x="3957" y="21600"/>
                        <a:pt x="3957" y="21600"/>
                      </a:cubicBezTo>
                      <a:cubicBezTo>
                        <a:pt x="3957" y="21600"/>
                        <a:pt x="3957" y="21308"/>
                        <a:pt x="3957" y="21308"/>
                      </a:cubicBezTo>
                      <a:cubicBezTo>
                        <a:pt x="4336" y="20724"/>
                        <a:pt x="4715" y="20141"/>
                        <a:pt x="5094" y="19557"/>
                      </a:cubicBezTo>
                      <a:cubicBezTo>
                        <a:pt x="5473" y="19265"/>
                        <a:pt x="5473" y="18973"/>
                        <a:pt x="5473" y="18973"/>
                      </a:cubicBezTo>
                      <a:cubicBezTo>
                        <a:pt x="5094" y="18681"/>
                        <a:pt x="4715" y="18681"/>
                        <a:pt x="4336" y="18973"/>
                      </a:cubicBezTo>
                      <a:cubicBezTo>
                        <a:pt x="3957" y="18973"/>
                        <a:pt x="3957" y="18973"/>
                        <a:pt x="3578" y="18973"/>
                      </a:cubicBezTo>
                      <a:cubicBezTo>
                        <a:pt x="2821" y="18973"/>
                        <a:pt x="1684" y="18973"/>
                        <a:pt x="1305" y="19265"/>
                      </a:cubicBezTo>
                      <a:cubicBezTo>
                        <a:pt x="547" y="19557"/>
                        <a:pt x="547" y="19265"/>
                        <a:pt x="168" y="19265"/>
                      </a:cubicBezTo>
                      <a:cubicBezTo>
                        <a:pt x="168" y="19265"/>
                        <a:pt x="-211" y="18973"/>
                        <a:pt x="168" y="18973"/>
                      </a:cubicBezTo>
                      <a:cubicBezTo>
                        <a:pt x="168" y="18681"/>
                        <a:pt x="547" y="18389"/>
                        <a:pt x="926" y="18097"/>
                      </a:cubicBezTo>
                      <a:cubicBezTo>
                        <a:pt x="1305" y="17805"/>
                        <a:pt x="1305" y="17514"/>
                        <a:pt x="1305" y="17222"/>
                      </a:cubicBezTo>
                      <a:cubicBezTo>
                        <a:pt x="3200" y="15762"/>
                        <a:pt x="4715" y="13719"/>
                        <a:pt x="5852" y="11968"/>
                      </a:cubicBezTo>
                      <a:cubicBezTo>
                        <a:pt x="5852" y="11676"/>
                        <a:pt x="6231" y="11676"/>
                        <a:pt x="5852" y="11676"/>
                      </a:cubicBezTo>
                      <a:cubicBezTo>
                        <a:pt x="5852" y="11384"/>
                        <a:pt x="5852" y="11384"/>
                        <a:pt x="5473" y="11384"/>
                      </a:cubicBezTo>
                      <a:cubicBezTo>
                        <a:pt x="5094" y="11676"/>
                        <a:pt x="4336" y="11384"/>
                        <a:pt x="3578" y="11968"/>
                      </a:cubicBezTo>
                      <a:cubicBezTo>
                        <a:pt x="2821" y="11384"/>
                        <a:pt x="2063" y="11676"/>
                        <a:pt x="1305" y="11676"/>
                      </a:cubicBezTo>
                      <a:cubicBezTo>
                        <a:pt x="1305" y="11676"/>
                        <a:pt x="1305" y="11384"/>
                        <a:pt x="1305" y="11384"/>
                      </a:cubicBezTo>
                      <a:cubicBezTo>
                        <a:pt x="3578" y="9049"/>
                        <a:pt x="5094" y="6422"/>
                        <a:pt x="7368" y="4378"/>
                      </a:cubicBezTo>
                      <a:cubicBezTo>
                        <a:pt x="8505" y="3211"/>
                        <a:pt x="9263" y="2335"/>
                        <a:pt x="9642" y="1168"/>
                      </a:cubicBezTo>
                      <a:cubicBezTo>
                        <a:pt x="10021" y="876"/>
                        <a:pt x="10400" y="584"/>
                        <a:pt x="10778" y="292"/>
                      </a:cubicBezTo>
                      <a:cubicBezTo>
                        <a:pt x="10778" y="0"/>
                        <a:pt x="11157" y="0"/>
                        <a:pt x="11157" y="0"/>
                      </a:cubicBezTo>
                      <a:cubicBezTo>
                        <a:pt x="11536" y="0"/>
                        <a:pt x="11915" y="292"/>
                        <a:pt x="11536" y="292"/>
                      </a:cubicBezTo>
                      <a:cubicBezTo>
                        <a:pt x="11536" y="876"/>
                        <a:pt x="11915" y="1168"/>
                        <a:pt x="12294" y="1459"/>
                      </a:cubicBezTo>
                      <a:cubicBezTo>
                        <a:pt x="12673" y="1751"/>
                        <a:pt x="13052" y="2043"/>
                        <a:pt x="13052" y="2335"/>
                      </a:cubicBezTo>
                      <a:cubicBezTo>
                        <a:pt x="13052" y="2335"/>
                        <a:pt x="13052" y="2627"/>
                        <a:pt x="13052" y="2627"/>
                      </a:cubicBezTo>
                      <a:cubicBezTo>
                        <a:pt x="13810" y="2627"/>
                        <a:pt x="13810" y="2919"/>
                        <a:pt x="13810" y="3211"/>
                      </a:cubicBezTo>
                      <a:cubicBezTo>
                        <a:pt x="14189" y="3795"/>
                        <a:pt x="14947" y="4378"/>
                        <a:pt x="15326" y="4962"/>
                      </a:cubicBezTo>
                      <a:cubicBezTo>
                        <a:pt x="16842" y="6422"/>
                        <a:pt x="17978" y="8465"/>
                        <a:pt x="19115" y="10216"/>
                      </a:cubicBezTo>
                      <a:cubicBezTo>
                        <a:pt x="19494" y="10508"/>
                        <a:pt x="19873" y="10800"/>
                        <a:pt x="19873" y="11092"/>
                      </a:cubicBezTo>
                      <a:cubicBezTo>
                        <a:pt x="19494" y="11384"/>
                        <a:pt x="18736" y="11092"/>
                        <a:pt x="18357" y="11092"/>
                      </a:cubicBezTo>
                      <a:cubicBezTo>
                        <a:pt x="17600" y="11384"/>
                        <a:pt x="16463" y="11384"/>
                        <a:pt x="15705" y="11676"/>
                      </a:cubicBezTo>
                      <a:cubicBezTo>
                        <a:pt x="14947" y="11676"/>
                        <a:pt x="14568" y="12259"/>
                        <a:pt x="14947" y="12551"/>
                      </a:cubicBezTo>
                      <a:cubicBezTo>
                        <a:pt x="15705" y="13427"/>
                        <a:pt x="16463" y="14595"/>
                        <a:pt x="17600" y="15178"/>
                      </a:cubicBezTo>
                      <a:cubicBezTo>
                        <a:pt x="18736" y="16346"/>
                        <a:pt x="19494" y="17222"/>
                        <a:pt x="20631" y="18389"/>
                      </a:cubicBezTo>
                      <a:cubicBezTo>
                        <a:pt x="20631" y="18681"/>
                        <a:pt x="21389" y="19265"/>
                        <a:pt x="21389" y="19557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9173" name="Freeform 437"/>
                <p:cNvSpPr/>
                <p:nvPr/>
              </p:nvSpPr>
              <p:spPr>
                <a:xfrm>
                  <a:off x="43573" y="84054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8318" fill="norm" stroke="1" extrusionOk="0">
                      <a:moveTo>
                        <a:pt x="0" y="16200"/>
                      </a:moveTo>
                      <a:cubicBezTo>
                        <a:pt x="0" y="5400"/>
                        <a:pt x="0" y="0"/>
                        <a:pt x="10800" y="0"/>
                      </a:cubicBezTo>
                      <a:cubicBezTo>
                        <a:pt x="21600" y="0"/>
                        <a:pt x="21600" y="5400"/>
                        <a:pt x="21600" y="5400"/>
                      </a:cubicBezTo>
                      <a:cubicBezTo>
                        <a:pt x="21600" y="16200"/>
                        <a:pt x="10800" y="21600"/>
                        <a:pt x="0" y="16200"/>
                      </a:cubicBezTo>
                      <a:cubicBezTo>
                        <a:pt x="0" y="16200"/>
                        <a:pt x="0" y="16200"/>
                        <a:pt x="0" y="162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9174" name="Freeform 438"/>
                <p:cNvSpPr/>
                <p:nvPr/>
              </p:nvSpPr>
              <p:spPr>
                <a:xfrm>
                  <a:off x="43573" y="12980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7280" fill="norm" stroke="1" extrusionOk="0">
                      <a:moveTo>
                        <a:pt x="0" y="8640"/>
                      </a:moveTo>
                      <a:cubicBezTo>
                        <a:pt x="0" y="0"/>
                        <a:pt x="2700" y="0"/>
                        <a:pt x="8100" y="0"/>
                      </a:cubicBezTo>
                      <a:cubicBezTo>
                        <a:pt x="10800" y="0"/>
                        <a:pt x="10800" y="0"/>
                        <a:pt x="10800" y="0"/>
                      </a:cubicBezTo>
                      <a:cubicBezTo>
                        <a:pt x="10800" y="0"/>
                        <a:pt x="10800" y="0"/>
                        <a:pt x="10800" y="0"/>
                      </a:cubicBezTo>
                      <a:cubicBezTo>
                        <a:pt x="18900" y="0"/>
                        <a:pt x="21600" y="0"/>
                        <a:pt x="21600" y="4320"/>
                      </a:cubicBezTo>
                      <a:cubicBezTo>
                        <a:pt x="21600" y="12960"/>
                        <a:pt x="16200" y="12960"/>
                        <a:pt x="13500" y="17280"/>
                      </a:cubicBezTo>
                      <a:cubicBezTo>
                        <a:pt x="13500" y="17280"/>
                        <a:pt x="10800" y="17280"/>
                        <a:pt x="8100" y="17280"/>
                      </a:cubicBezTo>
                      <a:cubicBezTo>
                        <a:pt x="5400" y="12960"/>
                        <a:pt x="0" y="21600"/>
                        <a:pt x="0" y="864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9175" name="Freeform 439"/>
                <p:cNvSpPr/>
                <p:nvPr/>
              </p:nvSpPr>
              <p:spPr>
                <a:xfrm>
                  <a:off x="44623" y="6083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069" h="21600" fill="norm" stroke="1" extrusionOk="0">
                      <a:moveTo>
                        <a:pt x="19069" y="4320"/>
                      </a:moveTo>
                      <a:cubicBezTo>
                        <a:pt x="19069" y="8640"/>
                        <a:pt x="19069" y="8640"/>
                        <a:pt x="19069" y="8640"/>
                      </a:cubicBezTo>
                      <a:cubicBezTo>
                        <a:pt x="19069" y="12960"/>
                        <a:pt x="19069" y="12960"/>
                        <a:pt x="19069" y="17280"/>
                      </a:cubicBezTo>
                      <a:cubicBezTo>
                        <a:pt x="19069" y="17280"/>
                        <a:pt x="10429" y="21600"/>
                        <a:pt x="6109" y="21600"/>
                      </a:cubicBezTo>
                      <a:cubicBezTo>
                        <a:pt x="1789" y="21600"/>
                        <a:pt x="-2531" y="17280"/>
                        <a:pt x="1789" y="12960"/>
                      </a:cubicBezTo>
                      <a:cubicBezTo>
                        <a:pt x="1789" y="8640"/>
                        <a:pt x="1789" y="4320"/>
                        <a:pt x="6109" y="0"/>
                      </a:cubicBezTo>
                      <a:cubicBezTo>
                        <a:pt x="6109" y="0"/>
                        <a:pt x="6109" y="0"/>
                        <a:pt x="10429" y="0"/>
                      </a:cubicBezTo>
                      <a:cubicBezTo>
                        <a:pt x="10429" y="0"/>
                        <a:pt x="19069" y="0"/>
                        <a:pt x="19069" y="432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9176" name="Freeform 440"/>
                <p:cNvSpPr/>
                <p:nvPr/>
              </p:nvSpPr>
              <p:spPr>
                <a:xfrm>
                  <a:off x="40761" y="70847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968" h="20435" fill="norm" stroke="1" extrusionOk="0">
                      <a:moveTo>
                        <a:pt x="10232" y="19145"/>
                      </a:moveTo>
                      <a:cubicBezTo>
                        <a:pt x="7958" y="21109"/>
                        <a:pt x="6821" y="21109"/>
                        <a:pt x="5684" y="17182"/>
                      </a:cubicBezTo>
                      <a:cubicBezTo>
                        <a:pt x="4547" y="15218"/>
                        <a:pt x="4547" y="13254"/>
                        <a:pt x="3411" y="15218"/>
                      </a:cubicBezTo>
                      <a:cubicBezTo>
                        <a:pt x="2274" y="15218"/>
                        <a:pt x="1137" y="15218"/>
                        <a:pt x="0" y="15218"/>
                      </a:cubicBezTo>
                      <a:cubicBezTo>
                        <a:pt x="0" y="13254"/>
                        <a:pt x="0" y="11291"/>
                        <a:pt x="0" y="9327"/>
                      </a:cubicBezTo>
                      <a:cubicBezTo>
                        <a:pt x="1137" y="7364"/>
                        <a:pt x="2274" y="3436"/>
                        <a:pt x="2274" y="1473"/>
                      </a:cubicBezTo>
                      <a:cubicBezTo>
                        <a:pt x="3411" y="-491"/>
                        <a:pt x="3411" y="-491"/>
                        <a:pt x="4547" y="1473"/>
                      </a:cubicBezTo>
                      <a:cubicBezTo>
                        <a:pt x="4547" y="1473"/>
                        <a:pt x="5684" y="3436"/>
                        <a:pt x="5684" y="5400"/>
                      </a:cubicBezTo>
                      <a:cubicBezTo>
                        <a:pt x="6821" y="9327"/>
                        <a:pt x="6821" y="9327"/>
                        <a:pt x="9095" y="9327"/>
                      </a:cubicBezTo>
                      <a:cubicBezTo>
                        <a:pt x="10232" y="9327"/>
                        <a:pt x="11368" y="9327"/>
                        <a:pt x="13642" y="5400"/>
                      </a:cubicBezTo>
                      <a:cubicBezTo>
                        <a:pt x="15916" y="3436"/>
                        <a:pt x="18189" y="3436"/>
                        <a:pt x="20463" y="7364"/>
                      </a:cubicBezTo>
                      <a:cubicBezTo>
                        <a:pt x="20463" y="7364"/>
                        <a:pt x="21600" y="9327"/>
                        <a:pt x="20463" y="9327"/>
                      </a:cubicBezTo>
                      <a:cubicBezTo>
                        <a:pt x="20463" y="9327"/>
                        <a:pt x="19326" y="11291"/>
                        <a:pt x="19326" y="11291"/>
                      </a:cubicBezTo>
                      <a:cubicBezTo>
                        <a:pt x="15916" y="11291"/>
                        <a:pt x="13642" y="17182"/>
                        <a:pt x="10232" y="19145"/>
                      </a:cubicBezTo>
                      <a:cubicBezTo>
                        <a:pt x="10232" y="19145"/>
                        <a:pt x="10232" y="19145"/>
                        <a:pt x="10232" y="19145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9177" name="Freeform 441"/>
                <p:cNvSpPr/>
                <p:nvPr/>
              </p:nvSpPr>
              <p:spPr>
                <a:xfrm>
                  <a:off x="43467" y="4660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127" h="21600" fill="norm" stroke="1" extrusionOk="0">
                      <a:moveTo>
                        <a:pt x="2454" y="14954"/>
                      </a:moveTo>
                      <a:cubicBezTo>
                        <a:pt x="4418" y="14954"/>
                        <a:pt x="8345" y="13292"/>
                        <a:pt x="8345" y="11631"/>
                      </a:cubicBezTo>
                      <a:cubicBezTo>
                        <a:pt x="10309" y="9969"/>
                        <a:pt x="10309" y="8308"/>
                        <a:pt x="10309" y="6646"/>
                      </a:cubicBezTo>
                      <a:cubicBezTo>
                        <a:pt x="10309" y="3323"/>
                        <a:pt x="10309" y="1662"/>
                        <a:pt x="12272" y="0"/>
                      </a:cubicBezTo>
                      <a:cubicBezTo>
                        <a:pt x="14236" y="0"/>
                        <a:pt x="18163" y="3323"/>
                        <a:pt x="18163" y="4985"/>
                      </a:cubicBezTo>
                      <a:cubicBezTo>
                        <a:pt x="18163" y="4985"/>
                        <a:pt x="20127" y="4985"/>
                        <a:pt x="20127" y="4985"/>
                      </a:cubicBezTo>
                      <a:cubicBezTo>
                        <a:pt x="18163" y="8308"/>
                        <a:pt x="18163" y="11631"/>
                        <a:pt x="14236" y="11631"/>
                      </a:cubicBezTo>
                      <a:cubicBezTo>
                        <a:pt x="10309" y="13292"/>
                        <a:pt x="10309" y="16615"/>
                        <a:pt x="8345" y="18277"/>
                      </a:cubicBezTo>
                      <a:cubicBezTo>
                        <a:pt x="8345" y="19938"/>
                        <a:pt x="6382" y="21600"/>
                        <a:pt x="4418" y="21600"/>
                      </a:cubicBezTo>
                      <a:cubicBezTo>
                        <a:pt x="2454" y="21600"/>
                        <a:pt x="491" y="19938"/>
                        <a:pt x="491" y="18277"/>
                      </a:cubicBezTo>
                      <a:cubicBezTo>
                        <a:pt x="491" y="18277"/>
                        <a:pt x="-1473" y="14954"/>
                        <a:pt x="2454" y="14954"/>
                      </a:cubicBezTo>
                      <a:cubicBezTo>
                        <a:pt x="2454" y="14954"/>
                        <a:pt x="2454" y="14954"/>
                        <a:pt x="2454" y="14954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9178" name="Freeform 442"/>
                <p:cNvSpPr/>
                <p:nvPr/>
              </p:nvSpPr>
              <p:spPr>
                <a:xfrm>
                  <a:off x="47103" y="3480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0800" y="0"/>
                      </a:moveTo>
                      <a:cubicBezTo>
                        <a:pt x="10800" y="7200"/>
                        <a:pt x="16200" y="7200"/>
                        <a:pt x="21600" y="14400"/>
                      </a:cubicBezTo>
                      <a:cubicBezTo>
                        <a:pt x="21600" y="14400"/>
                        <a:pt x="16200" y="14400"/>
                        <a:pt x="16200" y="14400"/>
                      </a:cubicBezTo>
                      <a:cubicBezTo>
                        <a:pt x="10800" y="21600"/>
                        <a:pt x="10800" y="21600"/>
                        <a:pt x="5400" y="21600"/>
                      </a:cubicBezTo>
                      <a:cubicBezTo>
                        <a:pt x="0" y="21600"/>
                        <a:pt x="0" y="14400"/>
                        <a:pt x="0" y="7200"/>
                      </a:cubicBezTo>
                      <a:cubicBezTo>
                        <a:pt x="0" y="7200"/>
                        <a:pt x="5400" y="7200"/>
                        <a:pt x="5400" y="0"/>
                      </a:cubicBezTo>
                      <a:cubicBezTo>
                        <a:pt x="5400" y="0"/>
                        <a:pt x="10800" y="0"/>
                        <a:pt x="108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9179" name="Freeform 443"/>
                <p:cNvSpPr/>
                <p:nvPr/>
              </p:nvSpPr>
              <p:spPr>
                <a:xfrm>
                  <a:off x="48206" y="77934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21600"/>
                      </a:moveTo>
                      <a:cubicBezTo>
                        <a:pt x="10800" y="21600"/>
                        <a:pt x="10800" y="21600"/>
                        <a:pt x="0" y="21600"/>
                      </a:cubicBezTo>
                      <a:cubicBezTo>
                        <a:pt x="0" y="21600"/>
                        <a:pt x="0" y="21600"/>
                        <a:pt x="0" y="21600"/>
                      </a:cubicBezTo>
                      <a:cubicBezTo>
                        <a:pt x="10800" y="0"/>
                        <a:pt x="10800" y="0"/>
                        <a:pt x="10800" y="0"/>
                      </a:cubicBezTo>
                      <a:cubicBezTo>
                        <a:pt x="10800" y="0"/>
                        <a:pt x="10800" y="21600"/>
                        <a:pt x="2160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9180" name="Freeform 444"/>
                <p:cNvSpPr/>
                <p:nvPr/>
              </p:nvSpPr>
              <p:spPr>
                <a:xfrm>
                  <a:off x="47654" y="4186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0"/>
                      </a:moveTo>
                      <a:cubicBezTo>
                        <a:pt x="21600" y="7200"/>
                        <a:pt x="21600" y="14400"/>
                        <a:pt x="16200" y="21600"/>
                      </a:cubicBezTo>
                      <a:cubicBezTo>
                        <a:pt x="16200" y="21600"/>
                        <a:pt x="10800" y="21600"/>
                        <a:pt x="10800" y="21600"/>
                      </a:cubicBezTo>
                      <a:cubicBezTo>
                        <a:pt x="5400" y="21600"/>
                        <a:pt x="5400" y="21600"/>
                        <a:pt x="5400" y="21600"/>
                      </a:cubicBezTo>
                      <a:cubicBezTo>
                        <a:pt x="5400" y="14400"/>
                        <a:pt x="0" y="14400"/>
                        <a:pt x="0" y="7200"/>
                      </a:cubicBezTo>
                      <a:cubicBezTo>
                        <a:pt x="5400" y="0"/>
                        <a:pt x="5400" y="0"/>
                        <a:pt x="10800" y="0"/>
                      </a:cubicBezTo>
                      <a:cubicBezTo>
                        <a:pt x="16200" y="0"/>
                        <a:pt x="21600" y="0"/>
                        <a:pt x="216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9181" name="Freeform 445"/>
                <p:cNvSpPr/>
                <p:nvPr/>
              </p:nvSpPr>
              <p:spPr>
                <a:xfrm>
                  <a:off x="48537" y="14577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0"/>
                      </a:moveTo>
                      <a:cubicBezTo>
                        <a:pt x="21600" y="10800"/>
                        <a:pt x="21600" y="10800"/>
                        <a:pt x="21600" y="16200"/>
                      </a:cubicBezTo>
                      <a:cubicBezTo>
                        <a:pt x="21600" y="16200"/>
                        <a:pt x="21600" y="21600"/>
                        <a:pt x="21600" y="21600"/>
                      </a:cubicBezTo>
                      <a:cubicBezTo>
                        <a:pt x="0" y="21600"/>
                        <a:pt x="0" y="16200"/>
                        <a:pt x="0" y="10800"/>
                      </a:cubicBezTo>
                      <a:cubicBezTo>
                        <a:pt x="0" y="10800"/>
                        <a:pt x="0" y="5400"/>
                        <a:pt x="216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9182" name="Freeform 446"/>
                <p:cNvSpPr/>
                <p:nvPr/>
              </p:nvSpPr>
              <p:spPr>
                <a:xfrm>
                  <a:off x="48868" y="13507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0800" y="21600"/>
                      </a:moveTo>
                      <a:cubicBezTo>
                        <a:pt x="5400" y="21600"/>
                        <a:pt x="0" y="16200"/>
                        <a:pt x="0" y="5400"/>
                      </a:cubicBezTo>
                      <a:cubicBezTo>
                        <a:pt x="0" y="5400"/>
                        <a:pt x="10800" y="0"/>
                        <a:pt x="10800" y="0"/>
                      </a:cubicBezTo>
                      <a:cubicBezTo>
                        <a:pt x="10800" y="0"/>
                        <a:pt x="21600" y="5400"/>
                        <a:pt x="21600" y="10800"/>
                      </a:cubicBezTo>
                      <a:cubicBezTo>
                        <a:pt x="21600" y="16200"/>
                        <a:pt x="16200" y="21600"/>
                        <a:pt x="1080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9183" name="Freeform 447"/>
                <p:cNvSpPr/>
                <p:nvPr/>
              </p:nvSpPr>
              <p:spPr>
                <a:xfrm>
                  <a:off x="49419" y="53824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9200" fill="norm" stroke="1" extrusionOk="0">
                      <a:moveTo>
                        <a:pt x="21600" y="10560"/>
                      </a:moveTo>
                      <a:cubicBezTo>
                        <a:pt x="18000" y="14880"/>
                        <a:pt x="14400" y="14880"/>
                        <a:pt x="14400" y="19200"/>
                      </a:cubicBezTo>
                      <a:cubicBezTo>
                        <a:pt x="10800" y="19200"/>
                        <a:pt x="10800" y="19200"/>
                        <a:pt x="10800" y="14880"/>
                      </a:cubicBezTo>
                      <a:cubicBezTo>
                        <a:pt x="7200" y="14880"/>
                        <a:pt x="7200" y="14880"/>
                        <a:pt x="3600" y="10560"/>
                      </a:cubicBezTo>
                      <a:cubicBezTo>
                        <a:pt x="3600" y="6240"/>
                        <a:pt x="3600" y="1920"/>
                        <a:pt x="0" y="1920"/>
                      </a:cubicBezTo>
                      <a:cubicBezTo>
                        <a:pt x="3600" y="1920"/>
                        <a:pt x="7200" y="-2400"/>
                        <a:pt x="10800" y="1920"/>
                      </a:cubicBezTo>
                      <a:cubicBezTo>
                        <a:pt x="14400" y="1920"/>
                        <a:pt x="14400" y="6240"/>
                        <a:pt x="21600" y="1056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9184" name="Freeform 448"/>
                <p:cNvSpPr/>
                <p:nvPr/>
              </p:nvSpPr>
              <p:spPr>
                <a:xfrm>
                  <a:off x="50889" y="15541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7587" h="18600" fill="norm" stroke="1" extrusionOk="0">
                      <a:moveTo>
                        <a:pt x="2838" y="7800"/>
                      </a:moveTo>
                      <a:cubicBezTo>
                        <a:pt x="2838" y="7800"/>
                        <a:pt x="2838" y="-3000"/>
                        <a:pt x="11478" y="2400"/>
                      </a:cubicBezTo>
                      <a:cubicBezTo>
                        <a:pt x="11478" y="2400"/>
                        <a:pt x="15798" y="-3000"/>
                        <a:pt x="15798" y="2400"/>
                      </a:cubicBezTo>
                      <a:cubicBezTo>
                        <a:pt x="20118" y="7800"/>
                        <a:pt x="15798" y="13200"/>
                        <a:pt x="11478" y="18600"/>
                      </a:cubicBezTo>
                      <a:cubicBezTo>
                        <a:pt x="11478" y="18600"/>
                        <a:pt x="7158" y="18600"/>
                        <a:pt x="7158" y="18600"/>
                      </a:cubicBezTo>
                      <a:cubicBezTo>
                        <a:pt x="-1482" y="18600"/>
                        <a:pt x="-1482" y="18600"/>
                        <a:pt x="2838" y="78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9185" name="Freeform 449"/>
                <p:cNvSpPr/>
                <p:nvPr/>
              </p:nvSpPr>
              <p:spPr>
                <a:xfrm>
                  <a:off x="51515" y="132758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10800"/>
                      </a:moveTo>
                      <a:cubicBezTo>
                        <a:pt x="21600" y="10800"/>
                        <a:pt x="14400" y="16200"/>
                        <a:pt x="14400" y="21600"/>
                      </a:cubicBezTo>
                      <a:cubicBezTo>
                        <a:pt x="7200" y="16200"/>
                        <a:pt x="0" y="16200"/>
                        <a:pt x="0" y="10800"/>
                      </a:cubicBezTo>
                      <a:cubicBezTo>
                        <a:pt x="0" y="5400"/>
                        <a:pt x="7200" y="0"/>
                        <a:pt x="14400" y="0"/>
                      </a:cubicBezTo>
                      <a:cubicBezTo>
                        <a:pt x="14400" y="5400"/>
                        <a:pt x="21600" y="5400"/>
                        <a:pt x="21600" y="108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9186" name="Freeform 450"/>
                <p:cNvSpPr/>
                <p:nvPr/>
              </p:nvSpPr>
              <p:spPr>
                <a:xfrm>
                  <a:off x="51294" y="48701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10800"/>
                      </a:moveTo>
                      <a:cubicBezTo>
                        <a:pt x="21600" y="18000"/>
                        <a:pt x="21600" y="18000"/>
                        <a:pt x="10800" y="21600"/>
                      </a:cubicBezTo>
                      <a:cubicBezTo>
                        <a:pt x="5400" y="21600"/>
                        <a:pt x="0" y="14400"/>
                        <a:pt x="0" y="10800"/>
                      </a:cubicBezTo>
                      <a:cubicBezTo>
                        <a:pt x="0" y="7200"/>
                        <a:pt x="10800" y="0"/>
                        <a:pt x="10800" y="0"/>
                      </a:cubicBezTo>
                      <a:cubicBezTo>
                        <a:pt x="16200" y="0"/>
                        <a:pt x="21600" y="7200"/>
                        <a:pt x="21600" y="108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9187" name="Freeform 451"/>
                <p:cNvSpPr/>
                <p:nvPr/>
              </p:nvSpPr>
              <p:spPr>
                <a:xfrm>
                  <a:off x="53059" y="160557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0800" y="0"/>
                      </a:moveTo>
                      <a:cubicBezTo>
                        <a:pt x="10800" y="0"/>
                        <a:pt x="21600" y="0"/>
                        <a:pt x="21600" y="10800"/>
                      </a:cubicBezTo>
                      <a:cubicBezTo>
                        <a:pt x="21600" y="10800"/>
                        <a:pt x="21600" y="10800"/>
                        <a:pt x="10800" y="21600"/>
                      </a:cubicBezTo>
                      <a:cubicBezTo>
                        <a:pt x="10800" y="10800"/>
                        <a:pt x="0" y="10800"/>
                        <a:pt x="0" y="10800"/>
                      </a:cubicBezTo>
                      <a:cubicBezTo>
                        <a:pt x="0" y="0"/>
                        <a:pt x="10800" y="0"/>
                        <a:pt x="108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9188" name="Freeform 452"/>
                <p:cNvSpPr/>
                <p:nvPr/>
              </p:nvSpPr>
              <p:spPr>
                <a:xfrm>
                  <a:off x="51515" y="12760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299" h="19774" fill="norm" stroke="1" extrusionOk="0">
                      <a:moveTo>
                        <a:pt x="18486" y="11134"/>
                      </a:moveTo>
                      <a:cubicBezTo>
                        <a:pt x="16523" y="11134"/>
                        <a:pt x="14559" y="11134"/>
                        <a:pt x="12595" y="11134"/>
                      </a:cubicBezTo>
                      <a:cubicBezTo>
                        <a:pt x="10632" y="13294"/>
                        <a:pt x="8668" y="13294"/>
                        <a:pt x="8668" y="15454"/>
                      </a:cubicBezTo>
                      <a:cubicBezTo>
                        <a:pt x="6705" y="17614"/>
                        <a:pt x="6705" y="19774"/>
                        <a:pt x="2777" y="19774"/>
                      </a:cubicBezTo>
                      <a:cubicBezTo>
                        <a:pt x="814" y="19774"/>
                        <a:pt x="-1150" y="17614"/>
                        <a:pt x="814" y="13294"/>
                      </a:cubicBezTo>
                      <a:cubicBezTo>
                        <a:pt x="2777" y="8974"/>
                        <a:pt x="4741" y="2494"/>
                        <a:pt x="10632" y="2494"/>
                      </a:cubicBezTo>
                      <a:cubicBezTo>
                        <a:pt x="12595" y="-1826"/>
                        <a:pt x="14559" y="334"/>
                        <a:pt x="16523" y="2494"/>
                      </a:cubicBezTo>
                      <a:cubicBezTo>
                        <a:pt x="18486" y="2494"/>
                        <a:pt x="20450" y="6814"/>
                        <a:pt x="18486" y="8974"/>
                      </a:cubicBezTo>
                      <a:cubicBezTo>
                        <a:pt x="18486" y="8974"/>
                        <a:pt x="18486" y="11134"/>
                        <a:pt x="18486" y="11134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9189" name="Freeform 453"/>
                <p:cNvSpPr/>
                <p:nvPr/>
              </p:nvSpPr>
              <p:spPr>
                <a:xfrm>
                  <a:off x="55045" y="3888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21600"/>
                      </a:moveTo>
                      <a:cubicBezTo>
                        <a:pt x="21600" y="21600"/>
                        <a:pt x="0" y="0"/>
                        <a:pt x="0" y="0"/>
                      </a:cubicBezTo>
                      <a:cubicBezTo>
                        <a:pt x="21600" y="0"/>
                        <a:pt x="21600" y="0"/>
                        <a:pt x="21600" y="0"/>
                      </a:cubicBezTo>
                      <a:cubicBezTo>
                        <a:pt x="21600" y="0"/>
                        <a:pt x="21600" y="0"/>
                        <a:pt x="21600" y="0"/>
                      </a:cubicBezTo>
                      <a:cubicBezTo>
                        <a:pt x="21600" y="0"/>
                        <a:pt x="21600" y="0"/>
                        <a:pt x="2160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9190" name="Freeform 454"/>
                <p:cNvSpPr/>
                <p:nvPr/>
              </p:nvSpPr>
              <p:spPr>
                <a:xfrm>
                  <a:off x="55548" y="4428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491" h="21600" fill="norm" stroke="1" extrusionOk="0">
                      <a:moveTo>
                        <a:pt x="5091" y="4320"/>
                      </a:moveTo>
                      <a:cubicBezTo>
                        <a:pt x="5091" y="4320"/>
                        <a:pt x="8691" y="0"/>
                        <a:pt x="12291" y="0"/>
                      </a:cubicBezTo>
                      <a:cubicBezTo>
                        <a:pt x="15891" y="0"/>
                        <a:pt x="19491" y="4320"/>
                        <a:pt x="19491" y="8640"/>
                      </a:cubicBezTo>
                      <a:cubicBezTo>
                        <a:pt x="19491" y="8640"/>
                        <a:pt x="19491" y="12960"/>
                        <a:pt x="15891" y="17280"/>
                      </a:cubicBezTo>
                      <a:cubicBezTo>
                        <a:pt x="12291" y="17280"/>
                        <a:pt x="12291" y="17280"/>
                        <a:pt x="8691" y="21600"/>
                      </a:cubicBezTo>
                      <a:cubicBezTo>
                        <a:pt x="5091" y="17280"/>
                        <a:pt x="1491" y="17280"/>
                        <a:pt x="1491" y="12960"/>
                      </a:cubicBezTo>
                      <a:cubicBezTo>
                        <a:pt x="-2109" y="8640"/>
                        <a:pt x="1491" y="8640"/>
                        <a:pt x="5091" y="432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9191" name="Freeform 455"/>
                <p:cNvSpPr/>
                <p:nvPr/>
              </p:nvSpPr>
              <p:spPr>
                <a:xfrm>
                  <a:off x="57242" y="138384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65" h="21600" fill="norm" stroke="1" extrusionOk="0">
                      <a:moveTo>
                        <a:pt x="9565" y="3086"/>
                      </a:moveTo>
                      <a:cubicBezTo>
                        <a:pt x="9565" y="6171"/>
                        <a:pt x="13165" y="9257"/>
                        <a:pt x="16765" y="12343"/>
                      </a:cubicBezTo>
                      <a:cubicBezTo>
                        <a:pt x="20365" y="12343"/>
                        <a:pt x="20365" y="15429"/>
                        <a:pt x="20365" y="18514"/>
                      </a:cubicBezTo>
                      <a:cubicBezTo>
                        <a:pt x="20365" y="21600"/>
                        <a:pt x="16765" y="21600"/>
                        <a:pt x="13165" y="21600"/>
                      </a:cubicBezTo>
                      <a:cubicBezTo>
                        <a:pt x="9565" y="21600"/>
                        <a:pt x="9565" y="18514"/>
                        <a:pt x="5965" y="18514"/>
                      </a:cubicBezTo>
                      <a:cubicBezTo>
                        <a:pt x="-1235" y="15429"/>
                        <a:pt x="-1235" y="12343"/>
                        <a:pt x="2365" y="3086"/>
                      </a:cubicBezTo>
                      <a:cubicBezTo>
                        <a:pt x="2365" y="0"/>
                        <a:pt x="5965" y="0"/>
                        <a:pt x="5965" y="0"/>
                      </a:cubicBezTo>
                      <a:cubicBezTo>
                        <a:pt x="5965" y="0"/>
                        <a:pt x="5965" y="0"/>
                        <a:pt x="9565" y="3086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9192" name="Freeform 456"/>
                <p:cNvSpPr/>
                <p:nvPr/>
              </p:nvSpPr>
              <p:spPr>
                <a:xfrm>
                  <a:off x="58503" y="129780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520" h="21600" fill="norm" stroke="1" extrusionOk="0">
                      <a:moveTo>
                        <a:pt x="17280" y="16200"/>
                      </a:moveTo>
                      <a:cubicBezTo>
                        <a:pt x="8640" y="16200"/>
                        <a:pt x="4320" y="21600"/>
                        <a:pt x="0" y="21600"/>
                      </a:cubicBezTo>
                      <a:cubicBezTo>
                        <a:pt x="0" y="21600"/>
                        <a:pt x="0" y="21600"/>
                        <a:pt x="0" y="21600"/>
                      </a:cubicBezTo>
                      <a:cubicBezTo>
                        <a:pt x="0" y="16200"/>
                        <a:pt x="0" y="10800"/>
                        <a:pt x="0" y="10800"/>
                      </a:cubicBezTo>
                      <a:cubicBezTo>
                        <a:pt x="4320" y="5400"/>
                        <a:pt x="8640" y="5400"/>
                        <a:pt x="12960" y="0"/>
                      </a:cubicBezTo>
                      <a:cubicBezTo>
                        <a:pt x="12960" y="0"/>
                        <a:pt x="17280" y="5400"/>
                        <a:pt x="17280" y="5400"/>
                      </a:cubicBezTo>
                      <a:cubicBezTo>
                        <a:pt x="21600" y="10800"/>
                        <a:pt x="21600" y="16200"/>
                        <a:pt x="17280" y="162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9193" name="Freeform 457"/>
                <p:cNvSpPr/>
                <p:nvPr/>
              </p:nvSpPr>
              <p:spPr>
                <a:xfrm>
                  <a:off x="57175" y="153931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938" h="20541" fill="norm" stroke="1" extrusionOk="0">
                      <a:moveTo>
                        <a:pt x="0" y="14370"/>
                      </a:moveTo>
                      <a:cubicBezTo>
                        <a:pt x="1662" y="11284"/>
                        <a:pt x="3323" y="8198"/>
                        <a:pt x="4985" y="8198"/>
                      </a:cubicBezTo>
                      <a:cubicBezTo>
                        <a:pt x="6646" y="8198"/>
                        <a:pt x="8308" y="5112"/>
                        <a:pt x="8308" y="2027"/>
                      </a:cubicBezTo>
                      <a:cubicBezTo>
                        <a:pt x="11631" y="-1059"/>
                        <a:pt x="14954" y="-1059"/>
                        <a:pt x="18277" y="5112"/>
                      </a:cubicBezTo>
                      <a:cubicBezTo>
                        <a:pt x="18277" y="8198"/>
                        <a:pt x="18277" y="8198"/>
                        <a:pt x="18277" y="8198"/>
                      </a:cubicBezTo>
                      <a:cubicBezTo>
                        <a:pt x="21600" y="17455"/>
                        <a:pt x="19938" y="20541"/>
                        <a:pt x="13292" y="20541"/>
                      </a:cubicBezTo>
                      <a:cubicBezTo>
                        <a:pt x="13292" y="20541"/>
                        <a:pt x="11631" y="20541"/>
                        <a:pt x="11631" y="20541"/>
                      </a:cubicBezTo>
                      <a:cubicBezTo>
                        <a:pt x="8308" y="17455"/>
                        <a:pt x="6646" y="17455"/>
                        <a:pt x="4985" y="20541"/>
                      </a:cubicBezTo>
                      <a:cubicBezTo>
                        <a:pt x="3323" y="20541"/>
                        <a:pt x="1662" y="20541"/>
                        <a:pt x="1662" y="20541"/>
                      </a:cubicBezTo>
                      <a:cubicBezTo>
                        <a:pt x="0" y="17455"/>
                        <a:pt x="0" y="14370"/>
                        <a:pt x="0" y="1437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9194" name="Freeform 458"/>
                <p:cNvSpPr/>
                <p:nvPr/>
              </p:nvSpPr>
              <p:spPr>
                <a:xfrm>
                  <a:off x="49812" y="172202"/>
                  <a:ext cx="19637" cy="19636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0291" y="20291"/>
                      </a:moveTo>
                      <a:cubicBezTo>
                        <a:pt x="20945" y="20291"/>
                        <a:pt x="20945" y="20945"/>
                        <a:pt x="21600" y="21600"/>
                      </a:cubicBezTo>
                      <a:cubicBezTo>
                        <a:pt x="0" y="21600"/>
                        <a:pt x="0" y="21600"/>
                        <a:pt x="0" y="21600"/>
                      </a:cubicBezTo>
                      <a:cubicBezTo>
                        <a:pt x="655" y="21600"/>
                        <a:pt x="655" y="21600"/>
                        <a:pt x="655" y="21600"/>
                      </a:cubicBezTo>
                      <a:cubicBezTo>
                        <a:pt x="1964" y="20945"/>
                        <a:pt x="2618" y="19636"/>
                        <a:pt x="3273" y="18327"/>
                      </a:cubicBezTo>
                      <a:cubicBezTo>
                        <a:pt x="3927" y="17018"/>
                        <a:pt x="5236" y="16364"/>
                        <a:pt x="5891" y="15055"/>
                      </a:cubicBezTo>
                      <a:cubicBezTo>
                        <a:pt x="5891" y="14400"/>
                        <a:pt x="5891" y="14400"/>
                        <a:pt x="5891" y="14400"/>
                      </a:cubicBezTo>
                      <a:cubicBezTo>
                        <a:pt x="5891" y="14400"/>
                        <a:pt x="5891" y="13745"/>
                        <a:pt x="5891" y="13745"/>
                      </a:cubicBezTo>
                      <a:cubicBezTo>
                        <a:pt x="5236" y="13745"/>
                        <a:pt x="5236" y="12436"/>
                        <a:pt x="3927" y="13745"/>
                      </a:cubicBezTo>
                      <a:cubicBezTo>
                        <a:pt x="3927" y="13745"/>
                        <a:pt x="3273" y="13745"/>
                        <a:pt x="2618" y="13745"/>
                      </a:cubicBezTo>
                      <a:cubicBezTo>
                        <a:pt x="1964" y="13745"/>
                        <a:pt x="1964" y="13091"/>
                        <a:pt x="1964" y="13091"/>
                      </a:cubicBezTo>
                      <a:cubicBezTo>
                        <a:pt x="1964" y="12436"/>
                        <a:pt x="2618" y="11782"/>
                        <a:pt x="2618" y="11782"/>
                      </a:cubicBezTo>
                      <a:cubicBezTo>
                        <a:pt x="3927" y="10473"/>
                        <a:pt x="4582" y="9164"/>
                        <a:pt x="5891" y="7855"/>
                      </a:cubicBezTo>
                      <a:cubicBezTo>
                        <a:pt x="7200" y="6545"/>
                        <a:pt x="8509" y="4582"/>
                        <a:pt x="9818" y="3273"/>
                      </a:cubicBezTo>
                      <a:cubicBezTo>
                        <a:pt x="10473" y="2618"/>
                        <a:pt x="10473" y="1964"/>
                        <a:pt x="11127" y="1309"/>
                      </a:cubicBezTo>
                      <a:cubicBezTo>
                        <a:pt x="11127" y="655"/>
                        <a:pt x="11127" y="655"/>
                        <a:pt x="11782" y="0"/>
                      </a:cubicBezTo>
                      <a:cubicBezTo>
                        <a:pt x="11782" y="655"/>
                        <a:pt x="11782" y="655"/>
                        <a:pt x="12436" y="655"/>
                      </a:cubicBezTo>
                      <a:cubicBezTo>
                        <a:pt x="12436" y="1309"/>
                        <a:pt x="13745" y="1964"/>
                        <a:pt x="13745" y="2618"/>
                      </a:cubicBezTo>
                      <a:cubicBezTo>
                        <a:pt x="13745" y="4582"/>
                        <a:pt x="15055" y="5891"/>
                        <a:pt x="16364" y="6545"/>
                      </a:cubicBezTo>
                      <a:cubicBezTo>
                        <a:pt x="17673" y="8509"/>
                        <a:pt x="19636" y="10473"/>
                        <a:pt x="20945" y="12436"/>
                      </a:cubicBezTo>
                      <a:cubicBezTo>
                        <a:pt x="20945" y="12436"/>
                        <a:pt x="20945" y="13091"/>
                        <a:pt x="20945" y="13091"/>
                      </a:cubicBezTo>
                      <a:cubicBezTo>
                        <a:pt x="20945" y="13091"/>
                        <a:pt x="20945" y="13091"/>
                        <a:pt x="20945" y="13091"/>
                      </a:cubicBezTo>
                      <a:cubicBezTo>
                        <a:pt x="18982" y="13091"/>
                        <a:pt x="17673" y="13091"/>
                        <a:pt x="16364" y="13091"/>
                      </a:cubicBezTo>
                      <a:cubicBezTo>
                        <a:pt x="15709" y="13091"/>
                        <a:pt x="15709" y="13091"/>
                        <a:pt x="15055" y="13745"/>
                      </a:cubicBezTo>
                      <a:cubicBezTo>
                        <a:pt x="15055" y="13745"/>
                        <a:pt x="15709" y="14400"/>
                        <a:pt x="15709" y="15055"/>
                      </a:cubicBezTo>
                      <a:cubicBezTo>
                        <a:pt x="17018" y="16364"/>
                        <a:pt x="18982" y="18327"/>
                        <a:pt x="20291" y="2029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9195" name="Freeform 459"/>
                <p:cNvSpPr/>
                <p:nvPr/>
              </p:nvSpPr>
              <p:spPr>
                <a:xfrm>
                  <a:off x="62509" y="135236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700" h="16822" fill="norm" stroke="1" extrusionOk="0">
                      <a:moveTo>
                        <a:pt x="2700" y="10800"/>
                      </a:moveTo>
                      <a:cubicBezTo>
                        <a:pt x="2700" y="3600"/>
                        <a:pt x="9900" y="3600"/>
                        <a:pt x="13500" y="0"/>
                      </a:cubicBezTo>
                      <a:cubicBezTo>
                        <a:pt x="17100" y="0"/>
                        <a:pt x="17100" y="0"/>
                        <a:pt x="20700" y="0"/>
                      </a:cubicBezTo>
                      <a:cubicBezTo>
                        <a:pt x="20700" y="3600"/>
                        <a:pt x="20700" y="7200"/>
                        <a:pt x="20700" y="7200"/>
                      </a:cubicBezTo>
                      <a:cubicBezTo>
                        <a:pt x="17100" y="10800"/>
                        <a:pt x="13500" y="21600"/>
                        <a:pt x="6300" y="14400"/>
                      </a:cubicBezTo>
                      <a:cubicBezTo>
                        <a:pt x="2700" y="14400"/>
                        <a:pt x="2700" y="14400"/>
                        <a:pt x="2700" y="14400"/>
                      </a:cubicBezTo>
                      <a:cubicBezTo>
                        <a:pt x="-900" y="14400"/>
                        <a:pt x="-900" y="14400"/>
                        <a:pt x="2700" y="108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9196" name="Freeform 460"/>
                <p:cNvSpPr/>
                <p:nvPr/>
              </p:nvSpPr>
              <p:spPr>
                <a:xfrm>
                  <a:off x="61553" y="12409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0677" fill="norm" stroke="1" extrusionOk="0">
                      <a:moveTo>
                        <a:pt x="13745" y="19938"/>
                      </a:moveTo>
                      <a:cubicBezTo>
                        <a:pt x="11782" y="19938"/>
                        <a:pt x="9818" y="18277"/>
                        <a:pt x="5891" y="18277"/>
                      </a:cubicBezTo>
                      <a:cubicBezTo>
                        <a:pt x="0" y="18277"/>
                        <a:pt x="0" y="18277"/>
                        <a:pt x="0" y="11631"/>
                      </a:cubicBezTo>
                      <a:cubicBezTo>
                        <a:pt x="0" y="9969"/>
                        <a:pt x="1964" y="4985"/>
                        <a:pt x="3927" y="3323"/>
                      </a:cubicBezTo>
                      <a:cubicBezTo>
                        <a:pt x="3927" y="0"/>
                        <a:pt x="7855" y="0"/>
                        <a:pt x="9818" y="0"/>
                      </a:cubicBezTo>
                      <a:cubicBezTo>
                        <a:pt x="13745" y="0"/>
                        <a:pt x="13745" y="3323"/>
                        <a:pt x="11782" y="4985"/>
                      </a:cubicBezTo>
                      <a:cubicBezTo>
                        <a:pt x="11782" y="8308"/>
                        <a:pt x="7855" y="8308"/>
                        <a:pt x="9818" y="11631"/>
                      </a:cubicBezTo>
                      <a:cubicBezTo>
                        <a:pt x="11782" y="13292"/>
                        <a:pt x="13745" y="14954"/>
                        <a:pt x="17673" y="14954"/>
                      </a:cubicBezTo>
                      <a:cubicBezTo>
                        <a:pt x="17673" y="14954"/>
                        <a:pt x="17673" y="14954"/>
                        <a:pt x="17673" y="14954"/>
                      </a:cubicBezTo>
                      <a:cubicBezTo>
                        <a:pt x="19636" y="14954"/>
                        <a:pt x="21600" y="18277"/>
                        <a:pt x="21600" y="18277"/>
                      </a:cubicBezTo>
                      <a:cubicBezTo>
                        <a:pt x="19636" y="19938"/>
                        <a:pt x="19636" y="19938"/>
                        <a:pt x="17673" y="19938"/>
                      </a:cubicBezTo>
                      <a:cubicBezTo>
                        <a:pt x="15709" y="21600"/>
                        <a:pt x="15709" y="19938"/>
                        <a:pt x="13745" y="19938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9197" name="Freeform 461"/>
                <p:cNvSpPr/>
                <p:nvPr/>
              </p:nvSpPr>
              <p:spPr>
                <a:xfrm>
                  <a:off x="65083" y="132207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5400"/>
                      </a:moveTo>
                      <a:cubicBezTo>
                        <a:pt x="0" y="0"/>
                        <a:pt x="0" y="0"/>
                        <a:pt x="7200" y="0"/>
                      </a:cubicBezTo>
                      <a:cubicBezTo>
                        <a:pt x="14400" y="5400"/>
                        <a:pt x="14400" y="5400"/>
                        <a:pt x="21600" y="5400"/>
                      </a:cubicBezTo>
                      <a:cubicBezTo>
                        <a:pt x="14400" y="10800"/>
                        <a:pt x="14400" y="16200"/>
                        <a:pt x="7200" y="21600"/>
                      </a:cubicBezTo>
                      <a:cubicBezTo>
                        <a:pt x="7200" y="16200"/>
                        <a:pt x="0" y="16200"/>
                        <a:pt x="0" y="54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9198" name="Freeform 462"/>
                <p:cNvSpPr/>
                <p:nvPr/>
              </p:nvSpPr>
              <p:spPr>
                <a:xfrm>
                  <a:off x="64933" y="154048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3901" h="21600" fill="norm" stroke="1" extrusionOk="0">
                      <a:moveTo>
                        <a:pt x="11664" y="5400"/>
                      </a:moveTo>
                      <a:cubicBezTo>
                        <a:pt x="17064" y="16200"/>
                        <a:pt x="11664" y="16200"/>
                        <a:pt x="6264" y="21600"/>
                      </a:cubicBezTo>
                      <a:cubicBezTo>
                        <a:pt x="864" y="21600"/>
                        <a:pt x="864" y="16200"/>
                        <a:pt x="864" y="10800"/>
                      </a:cubicBezTo>
                      <a:cubicBezTo>
                        <a:pt x="864" y="5400"/>
                        <a:pt x="-4536" y="0"/>
                        <a:pt x="11664" y="0"/>
                      </a:cubicBezTo>
                      <a:cubicBezTo>
                        <a:pt x="11664" y="5400"/>
                        <a:pt x="11664" y="5400"/>
                        <a:pt x="11664" y="54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9199" name="Freeform 463"/>
                <p:cNvSpPr/>
                <p:nvPr/>
              </p:nvSpPr>
              <p:spPr>
                <a:xfrm>
                  <a:off x="63649" y="112351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8900" y="10080"/>
                      </a:moveTo>
                      <a:cubicBezTo>
                        <a:pt x="18900" y="12960"/>
                        <a:pt x="16200" y="14400"/>
                        <a:pt x="21600" y="15840"/>
                      </a:cubicBezTo>
                      <a:cubicBezTo>
                        <a:pt x="21600" y="15840"/>
                        <a:pt x="21600" y="15840"/>
                        <a:pt x="21600" y="15840"/>
                      </a:cubicBezTo>
                      <a:cubicBezTo>
                        <a:pt x="21600" y="17280"/>
                        <a:pt x="21600" y="17280"/>
                        <a:pt x="18900" y="18720"/>
                      </a:cubicBezTo>
                      <a:cubicBezTo>
                        <a:pt x="16200" y="18720"/>
                        <a:pt x="13500" y="20160"/>
                        <a:pt x="10800" y="21600"/>
                      </a:cubicBezTo>
                      <a:cubicBezTo>
                        <a:pt x="8100" y="21600"/>
                        <a:pt x="5400" y="20160"/>
                        <a:pt x="5400" y="18720"/>
                      </a:cubicBezTo>
                      <a:cubicBezTo>
                        <a:pt x="5400" y="17280"/>
                        <a:pt x="2700" y="15840"/>
                        <a:pt x="0" y="14400"/>
                      </a:cubicBezTo>
                      <a:cubicBezTo>
                        <a:pt x="0" y="14400"/>
                        <a:pt x="0" y="12960"/>
                        <a:pt x="0" y="11520"/>
                      </a:cubicBezTo>
                      <a:cubicBezTo>
                        <a:pt x="8100" y="10080"/>
                        <a:pt x="5400" y="5760"/>
                        <a:pt x="10800" y="2880"/>
                      </a:cubicBezTo>
                      <a:cubicBezTo>
                        <a:pt x="10800" y="2880"/>
                        <a:pt x="10800" y="1440"/>
                        <a:pt x="13500" y="0"/>
                      </a:cubicBezTo>
                      <a:cubicBezTo>
                        <a:pt x="13500" y="1440"/>
                        <a:pt x="16200" y="2880"/>
                        <a:pt x="16200" y="4320"/>
                      </a:cubicBezTo>
                      <a:cubicBezTo>
                        <a:pt x="18900" y="7200"/>
                        <a:pt x="18900" y="8640"/>
                        <a:pt x="18900" y="1008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9200" name="Freeform 464"/>
                <p:cNvSpPr/>
                <p:nvPr/>
              </p:nvSpPr>
              <p:spPr>
                <a:xfrm>
                  <a:off x="62987" y="14577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5120" y="17280"/>
                      </a:moveTo>
                      <a:cubicBezTo>
                        <a:pt x="12960" y="19440"/>
                        <a:pt x="12960" y="21600"/>
                        <a:pt x="10800" y="21600"/>
                      </a:cubicBezTo>
                      <a:cubicBezTo>
                        <a:pt x="8640" y="19440"/>
                        <a:pt x="8640" y="17280"/>
                        <a:pt x="6480" y="15120"/>
                      </a:cubicBezTo>
                      <a:cubicBezTo>
                        <a:pt x="6480" y="15120"/>
                        <a:pt x="6480" y="15120"/>
                        <a:pt x="6480" y="15120"/>
                      </a:cubicBezTo>
                      <a:cubicBezTo>
                        <a:pt x="4320" y="12960"/>
                        <a:pt x="2160" y="10800"/>
                        <a:pt x="0" y="8640"/>
                      </a:cubicBezTo>
                      <a:cubicBezTo>
                        <a:pt x="4320" y="6480"/>
                        <a:pt x="6480" y="2160"/>
                        <a:pt x="8640" y="0"/>
                      </a:cubicBezTo>
                      <a:cubicBezTo>
                        <a:pt x="8640" y="0"/>
                        <a:pt x="10800" y="0"/>
                        <a:pt x="10800" y="0"/>
                      </a:cubicBezTo>
                      <a:cubicBezTo>
                        <a:pt x="12960" y="2160"/>
                        <a:pt x="15120" y="2160"/>
                        <a:pt x="15120" y="4320"/>
                      </a:cubicBezTo>
                      <a:cubicBezTo>
                        <a:pt x="15120" y="8640"/>
                        <a:pt x="17280" y="10800"/>
                        <a:pt x="21600" y="12960"/>
                      </a:cubicBezTo>
                      <a:cubicBezTo>
                        <a:pt x="21600" y="12960"/>
                        <a:pt x="21600" y="12960"/>
                        <a:pt x="21600" y="15120"/>
                      </a:cubicBezTo>
                      <a:cubicBezTo>
                        <a:pt x="21600" y="15120"/>
                        <a:pt x="21600" y="17280"/>
                        <a:pt x="19440" y="17280"/>
                      </a:cubicBezTo>
                      <a:cubicBezTo>
                        <a:pt x="19440" y="17280"/>
                        <a:pt x="17280" y="17280"/>
                        <a:pt x="15120" y="1728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9201" name="Freeform 465"/>
                <p:cNvSpPr/>
                <p:nvPr/>
              </p:nvSpPr>
              <p:spPr>
                <a:xfrm>
                  <a:off x="67241" y="122108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7008" h="18136" fill="norm" stroke="1" extrusionOk="0">
                      <a:moveTo>
                        <a:pt x="5200" y="16936"/>
                      </a:moveTo>
                      <a:cubicBezTo>
                        <a:pt x="-2000" y="14236"/>
                        <a:pt x="1600" y="14236"/>
                        <a:pt x="1600" y="8836"/>
                      </a:cubicBezTo>
                      <a:cubicBezTo>
                        <a:pt x="1600" y="8836"/>
                        <a:pt x="1600" y="8836"/>
                        <a:pt x="1600" y="8836"/>
                      </a:cubicBezTo>
                      <a:cubicBezTo>
                        <a:pt x="1600" y="3436"/>
                        <a:pt x="-2000" y="736"/>
                        <a:pt x="1600" y="736"/>
                      </a:cubicBezTo>
                      <a:cubicBezTo>
                        <a:pt x="8800" y="-1964"/>
                        <a:pt x="5200" y="3436"/>
                        <a:pt x="8800" y="6136"/>
                      </a:cubicBezTo>
                      <a:cubicBezTo>
                        <a:pt x="12400" y="6136"/>
                        <a:pt x="8800" y="8836"/>
                        <a:pt x="12400" y="11536"/>
                      </a:cubicBezTo>
                      <a:cubicBezTo>
                        <a:pt x="12400" y="11536"/>
                        <a:pt x="19600" y="14236"/>
                        <a:pt x="16000" y="16936"/>
                      </a:cubicBezTo>
                      <a:cubicBezTo>
                        <a:pt x="12400" y="16936"/>
                        <a:pt x="12400" y="19636"/>
                        <a:pt x="5200" y="16936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9202" name="Freeform 466"/>
                <p:cNvSpPr/>
                <p:nvPr/>
              </p:nvSpPr>
              <p:spPr>
                <a:xfrm>
                  <a:off x="67126" y="151286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600" h="19864" fill="norm" stroke="1" extrusionOk="0">
                      <a:moveTo>
                        <a:pt x="18000" y="0"/>
                      </a:moveTo>
                      <a:cubicBezTo>
                        <a:pt x="21600" y="0"/>
                        <a:pt x="18000" y="12960"/>
                        <a:pt x="18000" y="12960"/>
                      </a:cubicBezTo>
                      <a:cubicBezTo>
                        <a:pt x="14400" y="17280"/>
                        <a:pt x="10800" y="17280"/>
                        <a:pt x="10800" y="17280"/>
                      </a:cubicBezTo>
                      <a:cubicBezTo>
                        <a:pt x="3600" y="21600"/>
                        <a:pt x="0" y="21600"/>
                        <a:pt x="0" y="8640"/>
                      </a:cubicBezTo>
                      <a:cubicBezTo>
                        <a:pt x="0" y="8640"/>
                        <a:pt x="0" y="4320"/>
                        <a:pt x="3600" y="0"/>
                      </a:cubicBezTo>
                      <a:cubicBezTo>
                        <a:pt x="3600" y="0"/>
                        <a:pt x="7200" y="0"/>
                        <a:pt x="10800" y="0"/>
                      </a:cubicBezTo>
                      <a:cubicBezTo>
                        <a:pt x="14400" y="0"/>
                        <a:pt x="14400" y="0"/>
                        <a:pt x="180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9203" name="Freeform 467"/>
                <p:cNvSpPr/>
                <p:nvPr/>
              </p:nvSpPr>
              <p:spPr>
                <a:xfrm>
                  <a:off x="68724" y="103730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7672" h="17412" fill="norm" stroke="1" extrusionOk="0">
                      <a:moveTo>
                        <a:pt x="0" y="16000"/>
                      </a:moveTo>
                      <a:cubicBezTo>
                        <a:pt x="0" y="16000"/>
                        <a:pt x="0" y="16000"/>
                        <a:pt x="0" y="16000"/>
                      </a:cubicBezTo>
                      <a:cubicBezTo>
                        <a:pt x="0" y="12400"/>
                        <a:pt x="0" y="8800"/>
                        <a:pt x="0" y="1600"/>
                      </a:cubicBezTo>
                      <a:cubicBezTo>
                        <a:pt x="0" y="1600"/>
                        <a:pt x="0" y="-2000"/>
                        <a:pt x="5400" y="1600"/>
                      </a:cubicBezTo>
                      <a:cubicBezTo>
                        <a:pt x="10800" y="1600"/>
                        <a:pt x="21600" y="1600"/>
                        <a:pt x="16200" y="8800"/>
                      </a:cubicBezTo>
                      <a:cubicBezTo>
                        <a:pt x="16200" y="8800"/>
                        <a:pt x="16200" y="8800"/>
                        <a:pt x="16200" y="8800"/>
                      </a:cubicBezTo>
                      <a:cubicBezTo>
                        <a:pt x="16200" y="16000"/>
                        <a:pt x="10800" y="19600"/>
                        <a:pt x="0" y="160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9204" name="Freeform 468"/>
                <p:cNvSpPr/>
                <p:nvPr/>
              </p:nvSpPr>
              <p:spPr>
                <a:xfrm>
                  <a:off x="71549" y="128677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8437" h="21600" fill="norm" stroke="1" extrusionOk="0">
                      <a:moveTo>
                        <a:pt x="7637" y="0"/>
                      </a:moveTo>
                      <a:cubicBezTo>
                        <a:pt x="13037" y="0"/>
                        <a:pt x="18437" y="5400"/>
                        <a:pt x="18437" y="10800"/>
                      </a:cubicBezTo>
                      <a:cubicBezTo>
                        <a:pt x="18437" y="10800"/>
                        <a:pt x="18437" y="16200"/>
                        <a:pt x="13037" y="16200"/>
                      </a:cubicBezTo>
                      <a:cubicBezTo>
                        <a:pt x="13037" y="16200"/>
                        <a:pt x="7637" y="21600"/>
                        <a:pt x="7637" y="21600"/>
                      </a:cubicBezTo>
                      <a:cubicBezTo>
                        <a:pt x="2237" y="16200"/>
                        <a:pt x="2237" y="16200"/>
                        <a:pt x="2237" y="10800"/>
                      </a:cubicBezTo>
                      <a:cubicBezTo>
                        <a:pt x="-3163" y="5400"/>
                        <a:pt x="2237" y="0"/>
                        <a:pt x="763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9205" name="Freeform 469"/>
                <p:cNvSpPr/>
                <p:nvPr/>
              </p:nvSpPr>
              <p:spPr>
                <a:xfrm>
                  <a:off x="71424" y="138936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8102" h="21600" fill="norm" stroke="1" extrusionOk="0">
                      <a:moveTo>
                        <a:pt x="11502" y="0"/>
                      </a:moveTo>
                      <a:cubicBezTo>
                        <a:pt x="11502" y="0"/>
                        <a:pt x="14202" y="0"/>
                        <a:pt x="16902" y="2400"/>
                      </a:cubicBezTo>
                      <a:cubicBezTo>
                        <a:pt x="16902" y="4800"/>
                        <a:pt x="19602" y="7200"/>
                        <a:pt x="16902" y="12000"/>
                      </a:cubicBezTo>
                      <a:cubicBezTo>
                        <a:pt x="14202" y="12000"/>
                        <a:pt x="14202" y="14400"/>
                        <a:pt x="14202" y="14400"/>
                      </a:cubicBezTo>
                      <a:cubicBezTo>
                        <a:pt x="11502" y="16800"/>
                        <a:pt x="11502" y="19200"/>
                        <a:pt x="8802" y="21600"/>
                      </a:cubicBezTo>
                      <a:cubicBezTo>
                        <a:pt x="6102" y="21600"/>
                        <a:pt x="6102" y="16800"/>
                        <a:pt x="3402" y="14400"/>
                      </a:cubicBezTo>
                      <a:cubicBezTo>
                        <a:pt x="702" y="12000"/>
                        <a:pt x="3402" y="9600"/>
                        <a:pt x="702" y="4800"/>
                      </a:cubicBezTo>
                      <a:cubicBezTo>
                        <a:pt x="-1998" y="2400"/>
                        <a:pt x="3402" y="0"/>
                        <a:pt x="1150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9206" name="Freeform 470"/>
                <p:cNvSpPr/>
                <p:nvPr/>
              </p:nvSpPr>
              <p:spPr>
                <a:xfrm>
                  <a:off x="74901" y="107938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0800" y="21600"/>
                      </a:moveTo>
                      <a:cubicBezTo>
                        <a:pt x="10800" y="21600"/>
                        <a:pt x="0" y="10800"/>
                        <a:pt x="0" y="10800"/>
                      </a:cubicBezTo>
                      <a:cubicBezTo>
                        <a:pt x="0" y="10800"/>
                        <a:pt x="10800" y="0"/>
                        <a:pt x="10800" y="0"/>
                      </a:cubicBezTo>
                      <a:cubicBezTo>
                        <a:pt x="10800" y="0"/>
                        <a:pt x="21600" y="10800"/>
                        <a:pt x="21600" y="10800"/>
                      </a:cubicBezTo>
                      <a:cubicBezTo>
                        <a:pt x="21600" y="21600"/>
                        <a:pt x="10800" y="21600"/>
                        <a:pt x="1080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9207" name="Freeform 471"/>
                <p:cNvSpPr/>
                <p:nvPr/>
              </p:nvSpPr>
              <p:spPr>
                <a:xfrm>
                  <a:off x="73944" y="14842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829" h="21600" fill="norm" stroke="1" extrusionOk="0">
                      <a:moveTo>
                        <a:pt x="0" y="7200"/>
                      </a:moveTo>
                      <a:cubicBezTo>
                        <a:pt x="0" y="2400"/>
                        <a:pt x="0" y="2400"/>
                        <a:pt x="6171" y="2400"/>
                      </a:cubicBezTo>
                      <a:cubicBezTo>
                        <a:pt x="6171" y="2400"/>
                        <a:pt x="6171" y="0"/>
                        <a:pt x="6171" y="0"/>
                      </a:cubicBezTo>
                      <a:cubicBezTo>
                        <a:pt x="6171" y="2400"/>
                        <a:pt x="12343" y="2400"/>
                        <a:pt x="12343" y="4800"/>
                      </a:cubicBezTo>
                      <a:cubicBezTo>
                        <a:pt x="15429" y="7200"/>
                        <a:pt x="15429" y="12000"/>
                        <a:pt x="18514" y="14400"/>
                      </a:cubicBezTo>
                      <a:cubicBezTo>
                        <a:pt x="21600" y="16800"/>
                        <a:pt x="21600" y="19200"/>
                        <a:pt x="18514" y="21600"/>
                      </a:cubicBezTo>
                      <a:cubicBezTo>
                        <a:pt x="15429" y="21600"/>
                        <a:pt x="15429" y="21600"/>
                        <a:pt x="15429" y="21600"/>
                      </a:cubicBezTo>
                      <a:cubicBezTo>
                        <a:pt x="9257" y="16800"/>
                        <a:pt x="0" y="14400"/>
                        <a:pt x="0" y="72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9208" name="Freeform 472"/>
                <p:cNvSpPr/>
                <p:nvPr/>
              </p:nvSpPr>
              <p:spPr>
                <a:xfrm>
                  <a:off x="76115" y="13419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21600"/>
                      </a:moveTo>
                      <a:cubicBezTo>
                        <a:pt x="10800" y="21600"/>
                        <a:pt x="10800" y="21600"/>
                        <a:pt x="0" y="21600"/>
                      </a:cubicBezTo>
                      <a:cubicBezTo>
                        <a:pt x="0" y="2160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10800" y="0"/>
                      </a:cubicBezTo>
                      <a:cubicBezTo>
                        <a:pt x="10800" y="0"/>
                        <a:pt x="10800" y="0"/>
                        <a:pt x="2160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9209" name="Freeform 473"/>
                <p:cNvSpPr/>
                <p:nvPr/>
              </p:nvSpPr>
              <p:spPr>
                <a:xfrm>
                  <a:off x="74718" y="12591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491" h="19213" fill="norm" stroke="1" extrusionOk="0">
                      <a:moveTo>
                        <a:pt x="14400" y="4698"/>
                      </a:moveTo>
                      <a:cubicBezTo>
                        <a:pt x="10800" y="6662"/>
                        <a:pt x="10800" y="8625"/>
                        <a:pt x="14400" y="10589"/>
                      </a:cubicBezTo>
                      <a:cubicBezTo>
                        <a:pt x="18000" y="12552"/>
                        <a:pt x="21600" y="14516"/>
                        <a:pt x="18000" y="16480"/>
                      </a:cubicBezTo>
                      <a:cubicBezTo>
                        <a:pt x="18000" y="18443"/>
                        <a:pt x="18000" y="18443"/>
                        <a:pt x="18000" y="18443"/>
                      </a:cubicBezTo>
                      <a:cubicBezTo>
                        <a:pt x="10800" y="20407"/>
                        <a:pt x="3600" y="18443"/>
                        <a:pt x="3600" y="14516"/>
                      </a:cubicBezTo>
                      <a:cubicBezTo>
                        <a:pt x="0" y="12552"/>
                        <a:pt x="0" y="10589"/>
                        <a:pt x="0" y="8625"/>
                      </a:cubicBezTo>
                      <a:cubicBezTo>
                        <a:pt x="0" y="6662"/>
                        <a:pt x="0" y="6662"/>
                        <a:pt x="0" y="4698"/>
                      </a:cubicBezTo>
                      <a:cubicBezTo>
                        <a:pt x="0" y="771"/>
                        <a:pt x="7200" y="-1193"/>
                        <a:pt x="14400" y="771"/>
                      </a:cubicBezTo>
                      <a:cubicBezTo>
                        <a:pt x="18000" y="771"/>
                        <a:pt x="18000" y="771"/>
                        <a:pt x="18000" y="2734"/>
                      </a:cubicBezTo>
                      <a:cubicBezTo>
                        <a:pt x="14400" y="2734"/>
                        <a:pt x="14400" y="2734"/>
                        <a:pt x="14400" y="4698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9210" name="Freeform 474"/>
                <p:cNvSpPr/>
                <p:nvPr/>
              </p:nvSpPr>
              <p:spPr>
                <a:xfrm>
                  <a:off x="77328" y="109924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5400" y="21600"/>
                      </a:moveTo>
                      <a:cubicBezTo>
                        <a:pt x="5400" y="21600"/>
                        <a:pt x="5400" y="21600"/>
                        <a:pt x="0" y="17280"/>
                      </a:cubicBezTo>
                      <a:cubicBezTo>
                        <a:pt x="0" y="17280"/>
                        <a:pt x="0" y="12960"/>
                        <a:pt x="0" y="12960"/>
                      </a:cubicBezTo>
                      <a:cubicBezTo>
                        <a:pt x="0" y="8640"/>
                        <a:pt x="5400" y="4320"/>
                        <a:pt x="10800" y="0"/>
                      </a:cubicBezTo>
                      <a:cubicBezTo>
                        <a:pt x="10800" y="4320"/>
                        <a:pt x="16200" y="8640"/>
                        <a:pt x="21600" y="12960"/>
                      </a:cubicBezTo>
                      <a:cubicBezTo>
                        <a:pt x="21600" y="12960"/>
                        <a:pt x="10800" y="21600"/>
                        <a:pt x="540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9211" name="Freeform 475"/>
                <p:cNvSpPr/>
                <p:nvPr/>
              </p:nvSpPr>
              <p:spPr>
                <a:xfrm>
                  <a:off x="79644" y="7153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0"/>
                      </a:moveTo>
                      <a:cubicBezTo>
                        <a:pt x="10800" y="0"/>
                        <a:pt x="10800" y="0"/>
                        <a:pt x="21600" y="0"/>
                      </a:cubicBezTo>
                      <a:cubicBezTo>
                        <a:pt x="21600" y="21600"/>
                        <a:pt x="21600" y="21600"/>
                        <a:pt x="10800" y="21600"/>
                      </a:cubicBezTo>
                      <a:cubicBezTo>
                        <a:pt x="10800" y="21600"/>
                        <a:pt x="0" y="2160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9212" name="Freeform 476"/>
                <p:cNvSpPr/>
                <p:nvPr/>
              </p:nvSpPr>
              <p:spPr>
                <a:xfrm>
                  <a:off x="76078" y="10183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262" h="20057" fill="norm" stroke="1" extrusionOk="0">
                      <a:moveTo>
                        <a:pt x="15862" y="4012"/>
                      </a:moveTo>
                      <a:cubicBezTo>
                        <a:pt x="17212" y="5673"/>
                        <a:pt x="18562" y="7335"/>
                        <a:pt x="18562" y="7335"/>
                      </a:cubicBezTo>
                      <a:cubicBezTo>
                        <a:pt x="19912" y="8996"/>
                        <a:pt x="19912" y="8996"/>
                        <a:pt x="21262" y="10658"/>
                      </a:cubicBezTo>
                      <a:cubicBezTo>
                        <a:pt x="21262" y="10658"/>
                        <a:pt x="21262" y="10658"/>
                        <a:pt x="19912" y="10658"/>
                      </a:cubicBezTo>
                      <a:cubicBezTo>
                        <a:pt x="17212" y="13981"/>
                        <a:pt x="15862" y="18965"/>
                        <a:pt x="11812" y="18965"/>
                      </a:cubicBezTo>
                      <a:cubicBezTo>
                        <a:pt x="9112" y="20627"/>
                        <a:pt x="7762" y="20627"/>
                        <a:pt x="5062" y="17304"/>
                      </a:cubicBezTo>
                      <a:cubicBezTo>
                        <a:pt x="3712" y="17304"/>
                        <a:pt x="5062" y="15642"/>
                        <a:pt x="5062" y="15642"/>
                      </a:cubicBezTo>
                      <a:cubicBezTo>
                        <a:pt x="6412" y="12319"/>
                        <a:pt x="6412" y="12319"/>
                        <a:pt x="3712" y="8996"/>
                      </a:cubicBezTo>
                      <a:cubicBezTo>
                        <a:pt x="2362" y="8996"/>
                        <a:pt x="2362" y="7335"/>
                        <a:pt x="1012" y="5673"/>
                      </a:cubicBezTo>
                      <a:cubicBezTo>
                        <a:pt x="-338" y="4012"/>
                        <a:pt x="-338" y="4012"/>
                        <a:pt x="1012" y="2350"/>
                      </a:cubicBezTo>
                      <a:cubicBezTo>
                        <a:pt x="2362" y="689"/>
                        <a:pt x="2362" y="-973"/>
                        <a:pt x="3712" y="689"/>
                      </a:cubicBezTo>
                      <a:cubicBezTo>
                        <a:pt x="5062" y="2350"/>
                        <a:pt x="7762" y="689"/>
                        <a:pt x="7762" y="4012"/>
                      </a:cubicBezTo>
                      <a:cubicBezTo>
                        <a:pt x="7762" y="4012"/>
                        <a:pt x="7762" y="5673"/>
                        <a:pt x="7762" y="5673"/>
                      </a:cubicBezTo>
                      <a:cubicBezTo>
                        <a:pt x="7762" y="10658"/>
                        <a:pt x="9112" y="10658"/>
                        <a:pt x="11812" y="7335"/>
                      </a:cubicBezTo>
                      <a:cubicBezTo>
                        <a:pt x="13162" y="5673"/>
                        <a:pt x="14512" y="4012"/>
                        <a:pt x="15862" y="4012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9213" name="Freeform 477"/>
                <p:cNvSpPr/>
                <p:nvPr/>
              </p:nvSpPr>
              <p:spPr>
                <a:xfrm>
                  <a:off x="79093" y="1863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9600" fill="norm" stroke="1" extrusionOk="0">
                      <a:moveTo>
                        <a:pt x="8100" y="19600"/>
                      </a:moveTo>
                      <a:cubicBezTo>
                        <a:pt x="5400" y="16000"/>
                        <a:pt x="2700" y="16000"/>
                        <a:pt x="0" y="12400"/>
                      </a:cubicBezTo>
                      <a:cubicBezTo>
                        <a:pt x="2700" y="12400"/>
                        <a:pt x="2700" y="8800"/>
                        <a:pt x="2700" y="5200"/>
                      </a:cubicBezTo>
                      <a:cubicBezTo>
                        <a:pt x="5400" y="5200"/>
                        <a:pt x="5400" y="1600"/>
                        <a:pt x="8100" y="1600"/>
                      </a:cubicBezTo>
                      <a:cubicBezTo>
                        <a:pt x="10800" y="-2000"/>
                        <a:pt x="16200" y="1600"/>
                        <a:pt x="16200" y="1600"/>
                      </a:cubicBezTo>
                      <a:cubicBezTo>
                        <a:pt x="18900" y="5200"/>
                        <a:pt x="18900" y="8800"/>
                        <a:pt x="21600" y="12400"/>
                      </a:cubicBezTo>
                      <a:cubicBezTo>
                        <a:pt x="21600" y="12400"/>
                        <a:pt x="18900" y="12400"/>
                        <a:pt x="18900" y="16000"/>
                      </a:cubicBezTo>
                      <a:cubicBezTo>
                        <a:pt x="16200" y="19600"/>
                        <a:pt x="16200" y="19600"/>
                        <a:pt x="10800" y="19600"/>
                      </a:cubicBezTo>
                      <a:cubicBezTo>
                        <a:pt x="10800" y="19600"/>
                        <a:pt x="8100" y="19600"/>
                        <a:pt x="8100" y="19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9214" name="Freeform 478"/>
                <p:cNvSpPr/>
                <p:nvPr/>
              </p:nvSpPr>
              <p:spPr>
                <a:xfrm>
                  <a:off x="81961" y="110806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0800" y="21600"/>
                      </a:moveTo>
                      <a:cubicBezTo>
                        <a:pt x="0" y="21600"/>
                        <a:pt x="0" y="10800"/>
                        <a:pt x="0" y="10800"/>
                      </a:cubicBezTo>
                      <a:cubicBezTo>
                        <a:pt x="0" y="10800"/>
                        <a:pt x="0" y="0"/>
                        <a:pt x="10800" y="0"/>
                      </a:cubicBezTo>
                      <a:cubicBezTo>
                        <a:pt x="21600" y="0"/>
                        <a:pt x="21600" y="0"/>
                        <a:pt x="21600" y="10800"/>
                      </a:cubicBezTo>
                      <a:cubicBezTo>
                        <a:pt x="21600" y="21600"/>
                        <a:pt x="10800" y="21600"/>
                        <a:pt x="1080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9215" name="Freeform 479"/>
                <p:cNvSpPr/>
                <p:nvPr/>
              </p:nvSpPr>
              <p:spPr>
                <a:xfrm>
                  <a:off x="81079" y="12382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2960" y="0"/>
                      </a:moveTo>
                      <a:cubicBezTo>
                        <a:pt x="21600" y="0"/>
                        <a:pt x="21600" y="0"/>
                        <a:pt x="21600" y="10800"/>
                      </a:cubicBezTo>
                      <a:cubicBezTo>
                        <a:pt x="21600" y="16200"/>
                        <a:pt x="17280" y="21600"/>
                        <a:pt x="8640" y="21600"/>
                      </a:cubicBezTo>
                      <a:cubicBezTo>
                        <a:pt x="4320" y="21600"/>
                        <a:pt x="0" y="16200"/>
                        <a:pt x="0" y="10800"/>
                      </a:cubicBezTo>
                      <a:cubicBezTo>
                        <a:pt x="0" y="0"/>
                        <a:pt x="4320" y="0"/>
                        <a:pt x="8640" y="0"/>
                      </a:cubicBezTo>
                      <a:cubicBezTo>
                        <a:pt x="12960" y="0"/>
                        <a:pt x="12960" y="0"/>
                        <a:pt x="1296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9216" name="Freeform 480"/>
                <p:cNvSpPr/>
                <p:nvPr/>
              </p:nvSpPr>
              <p:spPr>
                <a:xfrm>
                  <a:off x="81361" y="117646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194" h="21600" fill="norm" stroke="1" extrusionOk="0">
                      <a:moveTo>
                        <a:pt x="15394" y="21600"/>
                      </a:moveTo>
                      <a:cubicBezTo>
                        <a:pt x="12994" y="19636"/>
                        <a:pt x="10594" y="19636"/>
                        <a:pt x="8194" y="19636"/>
                      </a:cubicBezTo>
                      <a:cubicBezTo>
                        <a:pt x="8194" y="17673"/>
                        <a:pt x="994" y="7855"/>
                        <a:pt x="994" y="5891"/>
                      </a:cubicBezTo>
                      <a:cubicBezTo>
                        <a:pt x="-1406" y="3927"/>
                        <a:pt x="994" y="1964"/>
                        <a:pt x="3394" y="1964"/>
                      </a:cubicBezTo>
                      <a:cubicBezTo>
                        <a:pt x="8194" y="1964"/>
                        <a:pt x="10594" y="0"/>
                        <a:pt x="15394" y="0"/>
                      </a:cubicBezTo>
                      <a:cubicBezTo>
                        <a:pt x="15394" y="0"/>
                        <a:pt x="17794" y="0"/>
                        <a:pt x="17794" y="0"/>
                      </a:cubicBezTo>
                      <a:cubicBezTo>
                        <a:pt x="17794" y="0"/>
                        <a:pt x="17794" y="1964"/>
                        <a:pt x="17794" y="3927"/>
                      </a:cubicBezTo>
                      <a:cubicBezTo>
                        <a:pt x="15394" y="3927"/>
                        <a:pt x="15394" y="5891"/>
                        <a:pt x="12994" y="5891"/>
                      </a:cubicBezTo>
                      <a:cubicBezTo>
                        <a:pt x="10594" y="7855"/>
                        <a:pt x="12994" y="9818"/>
                        <a:pt x="10594" y="11782"/>
                      </a:cubicBezTo>
                      <a:cubicBezTo>
                        <a:pt x="10594" y="13745"/>
                        <a:pt x="15394" y="13745"/>
                        <a:pt x="15394" y="15709"/>
                      </a:cubicBezTo>
                      <a:cubicBezTo>
                        <a:pt x="15394" y="15709"/>
                        <a:pt x="17794" y="15709"/>
                        <a:pt x="17794" y="15709"/>
                      </a:cubicBezTo>
                      <a:cubicBezTo>
                        <a:pt x="17794" y="15709"/>
                        <a:pt x="20194" y="17673"/>
                        <a:pt x="20194" y="17673"/>
                      </a:cubicBezTo>
                      <a:cubicBezTo>
                        <a:pt x="20194" y="19636"/>
                        <a:pt x="17794" y="19636"/>
                        <a:pt x="15394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9217" name="Freeform 481"/>
                <p:cNvSpPr/>
                <p:nvPr/>
              </p:nvSpPr>
              <p:spPr>
                <a:xfrm>
                  <a:off x="83672" y="80464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86" h="19575" fill="norm" stroke="1" extrusionOk="0">
                      <a:moveTo>
                        <a:pt x="16800" y="2700"/>
                      </a:moveTo>
                      <a:cubicBezTo>
                        <a:pt x="19886" y="2700"/>
                        <a:pt x="19886" y="5400"/>
                        <a:pt x="19886" y="8100"/>
                      </a:cubicBezTo>
                      <a:cubicBezTo>
                        <a:pt x="16800" y="10800"/>
                        <a:pt x="13715" y="13500"/>
                        <a:pt x="13715" y="16200"/>
                      </a:cubicBezTo>
                      <a:cubicBezTo>
                        <a:pt x="10629" y="21600"/>
                        <a:pt x="10629" y="18900"/>
                        <a:pt x="7543" y="18900"/>
                      </a:cubicBezTo>
                      <a:cubicBezTo>
                        <a:pt x="4457" y="18900"/>
                        <a:pt x="1372" y="18900"/>
                        <a:pt x="1372" y="16200"/>
                      </a:cubicBezTo>
                      <a:cubicBezTo>
                        <a:pt x="1372" y="13500"/>
                        <a:pt x="-1714" y="10800"/>
                        <a:pt x="1372" y="10800"/>
                      </a:cubicBezTo>
                      <a:cubicBezTo>
                        <a:pt x="4457" y="5400"/>
                        <a:pt x="7543" y="2700"/>
                        <a:pt x="10629" y="0"/>
                      </a:cubicBezTo>
                      <a:cubicBezTo>
                        <a:pt x="13715" y="0"/>
                        <a:pt x="16800" y="0"/>
                        <a:pt x="16800" y="27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9218" name="Freeform 482"/>
                <p:cNvSpPr/>
                <p:nvPr/>
              </p:nvSpPr>
              <p:spPr>
                <a:xfrm>
                  <a:off x="85160" y="73190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14400"/>
                      </a:moveTo>
                      <a:cubicBezTo>
                        <a:pt x="21600" y="14400"/>
                        <a:pt x="14400" y="21600"/>
                        <a:pt x="14400" y="21600"/>
                      </a:cubicBezTo>
                      <a:cubicBezTo>
                        <a:pt x="7200" y="21600"/>
                        <a:pt x="0" y="21600"/>
                        <a:pt x="0" y="14400"/>
                      </a:cubicBezTo>
                      <a:cubicBezTo>
                        <a:pt x="0" y="7200"/>
                        <a:pt x="7200" y="0"/>
                        <a:pt x="7200" y="0"/>
                      </a:cubicBezTo>
                      <a:cubicBezTo>
                        <a:pt x="14400" y="0"/>
                        <a:pt x="21600" y="7200"/>
                        <a:pt x="21600" y="144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9219" name="Freeform 483"/>
                <p:cNvSpPr/>
                <p:nvPr/>
              </p:nvSpPr>
              <p:spPr>
                <a:xfrm>
                  <a:off x="87035" y="7717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9430" fill="norm" stroke="1" extrusionOk="0">
                      <a:moveTo>
                        <a:pt x="0" y="8630"/>
                      </a:moveTo>
                      <a:cubicBezTo>
                        <a:pt x="0" y="8630"/>
                        <a:pt x="7200" y="8630"/>
                        <a:pt x="7200" y="3230"/>
                      </a:cubicBezTo>
                      <a:cubicBezTo>
                        <a:pt x="21600" y="-2170"/>
                        <a:pt x="21600" y="-2170"/>
                        <a:pt x="21600" y="14030"/>
                      </a:cubicBezTo>
                      <a:cubicBezTo>
                        <a:pt x="21600" y="14030"/>
                        <a:pt x="21600" y="19430"/>
                        <a:pt x="14400" y="19430"/>
                      </a:cubicBezTo>
                      <a:cubicBezTo>
                        <a:pt x="14400" y="19430"/>
                        <a:pt x="7200" y="19430"/>
                        <a:pt x="0" y="19430"/>
                      </a:cubicBezTo>
                      <a:cubicBezTo>
                        <a:pt x="0" y="19430"/>
                        <a:pt x="0" y="8630"/>
                        <a:pt x="0" y="863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9220" name="Freeform 484"/>
                <p:cNvSpPr/>
                <p:nvPr/>
              </p:nvSpPr>
              <p:spPr>
                <a:xfrm>
                  <a:off x="84388" y="103674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214" fill="norm" stroke="1" extrusionOk="0">
                      <a:moveTo>
                        <a:pt x="7714" y="20057"/>
                      </a:moveTo>
                      <a:cubicBezTo>
                        <a:pt x="7714" y="18514"/>
                        <a:pt x="7714" y="18514"/>
                        <a:pt x="7714" y="16971"/>
                      </a:cubicBezTo>
                      <a:cubicBezTo>
                        <a:pt x="7714" y="15429"/>
                        <a:pt x="7714" y="15429"/>
                        <a:pt x="6171" y="15429"/>
                      </a:cubicBezTo>
                      <a:cubicBezTo>
                        <a:pt x="6171" y="16971"/>
                        <a:pt x="4629" y="16971"/>
                        <a:pt x="6171" y="16971"/>
                      </a:cubicBezTo>
                      <a:cubicBezTo>
                        <a:pt x="7714" y="20057"/>
                        <a:pt x="4629" y="20057"/>
                        <a:pt x="4629" y="20057"/>
                      </a:cubicBezTo>
                      <a:cubicBezTo>
                        <a:pt x="3086" y="21600"/>
                        <a:pt x="1543" y="20057"/>
                        <a:pt x="0" y="18514"/>
                      </a:cubicBezTo>
                      <a:cubicBezTo>
                        <a:pt x="0" y="18514"/>
                        <a:pt x="0" y="16971"/>
                        <a:pt x="0" y="15429"/>
                      </a:cubicBezTo>
                      <a:cubicBezTo>
                        <a:pt x="0" y="15429"/>
                        <a:pt x="0" y="15429"/>
                        <a:pt x="1543" y="15429"/>
                      </a:cubicBezTo>
                      <a:cubicBezTo>
                        <a:pt x="4629" y="13886"/>
                        <a:pt x="3086" y="9257"/>
                        <a:pt x="6171" y="7714"/>
                      </a:cubicBezTo>
                      <a:cubicBezTo>
                        <a:pt x="7714" y="7714"/>
                        <a:pt x="6171" y="4629"/>
                        <a:pt x="4629" y="4629"/>
                      </a:cubicBezTo>
                      <a:cubicBezTo>
                        <a:pt x="3086" y="4629"/>
                        <a:pt x="3086" y="3086"/>
                        <a:pt x="3086" y="3086"/>
                      </a:cubicBezTo>
                      <a:cubicBezTo>
                        <a:pt x="3086" y="1543"/>
                        <a:pt x="4629" y="0"/>
                        <a:pt x="4629" y="0"/>
                      </a:cubicBezTo>
                      <a:cubicBezTo>
                        <a:pt x="6171" y="0"/>
                        <a:pt x="7714" y="0"/>
                        <a:pt x="7714" y="1543"/>
                      </a:cubicBezTo>
                      <a:cubicBezTo>
                        <a:pt x="7714" y="3086"/>
                        <a:pt x="9257" y="4629"/>
                        <a:pt x="12343" y="6171"/>
                      </a:cubicBezTo>
                      <a:cubicBezTo>
                        <a:pt x="15429" y="6171"/>
                        <a:pt x="18514" y="9257"/>
                        <a:pt x="21600" y="10800"/>
                      </a:cubicBezTo>
                      <a:cubicBezTo>
                        <a:pt x="21600" y="10800"/>
                        <a:pt x="21600" y="10800"/>
                        <a:pt x="21600" y="10800"/>
                      </a:cubicBezTo>
                      <a:cubicBezTo>
                        <a:pt x="21600" y="10800"/>
                        <a:pt x="20057" y="12343"/>
                        <a:pt x="20057" y="12343"/>
                      </a:cubicBezTo>
                      <a:cubicBezTo>
                        <a:pt x="18514" y="12343"/>
                        <a:pt x="18514" y="12343"/>
                        <a:pt x="16971" y="12343"/>
                      </a:cubicBezTo>
                      <a:cubicBezTo>
                        <a:pt x="15429" y="12343"/>
                        <a:pt x="15429" y="13886"/>
                        <a:pt x="15429" y="15429"/>
                      </a:cubicBezTo>
                      <a:cubicBezTo>
                        <a:pt x="15429" y="16971"/>
                        <a:pt x="13886" y="20057"/>
                        <a:pt x="12343" y="20057"/>
                      </a:cubicBezTo>
                      <a:cubicBezTo>
                        <a:pt x="9257" y="21600"/>
                        <a:pt x="7714" y="21600"/>
                        <a:pt x="7714" y="20057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9221" name="Freeform 485"/>
                <p:cNvSpPr/>
                <p:nvPr/>
              </p:nvSpPr>
              <p:spPr>
                <a:xfrm>
                  <a:off x="88249" y="11139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0250" fill="norm" stroke="1" extrusionOk="0">
                      <a:moveTo>
                        <a:pt x="0" y="16200"/>
                      </a:moveTo>
                      <a:cubicBezTo>
                        <a:pt x="0" y="10800"/>
                        <a:pt x="7200" y="5400"/>
                        <a:pt x="7200" y="0"/>
                      </a:cubicBezTo>
                      <a:cubicBezTo>
                        <a:pt x="14400" y="0"/>
                        <a:pt x="14400" y="5400"/>
                        <a:pt x="21600" y="10800"/>
                      </a:cubicBezTo>
                      <a:cubicBezTo>
                        <a:pt x="14400" y="16200"/>
                        <a:pt x="14400" y="16200"/>
                        <a:pt x="14400" y="16200"/>
                      </a:cubicBezTo>
                      <a:cubicBezTo>
                        <a:pt x="7200" y="21600"/>
                        <a:pt x="0" y="21600"/>
                        <a:pt x="0" y="162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9222" name="Freeform 486"/>
                <p:cNvSpPr/>
                <p:nvPr/>
              </p:nvSpPr>
              <p:spPr>
                <a:xfrm>
                  <a:off x="85099" y="90178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856" h="21600" fill="norm" stroke="1" extrusionOk="0">
                      <a:moveTo>
                        <a:pt x="0" y="18000"/>
                      </a:moveTo>
                      <a:cubicBezTo>
                        <a:pt x="1271" y="16200"/>
                        <a:pt x="2541" y="16200"/>
                        <a:pt x="3812" y="14400"/>
                      </a:cubicBezTo>
                      <a:cubicBezTo>
                        <a:pt x="5082" y="14400"/>
                        <a:pt x="6353" y="14400"/>
                        <a:pt x="6353" y="12600"/>
                      </a:cubicBezTo>
                      <a:cubicBezTo>
                        <a:pt x="7624" y="10800"/>
                        <a:pt x="8894" y="7200"/>
                        <a:pt x="12706" y="9000"/>
                      </a:cubicBezTo>
                      <a:cubicBezTo>
                        <a:pt x="12706" y="9000"/>
                        <a:pt x="13976" y="9000"/>
                        <a:pt x="13976" y="7200"/>
                      </a:cubicBezTo>
                      <a:cubicBezTo>
                        <a:pt x="15247" y="5400"/>
                        <a:pt x="15247" y="3600"/>
                        <a:pt x="16518" y="1800"/>
                      </a:cubicBezTo>
                      <a:cubicBezTo>
                        <a:pt x="17788" y="1800"/>
                        <a:pt x="17788" y="0"/>
                        <a:pt x="19059" y="0"/>
                      </a:cubicBezTo>
                      <a:cubicBezTo>
                        <a:pt x="20329" y="1800"/>
                        <a:pt x="21600" y="3600"/>
                        <a:pt x="20329" y="7200"/>
                      </a:cubicBezTo>
                      <a:cubicBezTo>
                        <a:pt x="20329" y="7200"/>
                        <a:pt x="20329" y="9000"/>
                        <a:pt x="19059" y="10800"/>
                      </a:cubicBezTo>
                      <a:cubicBezTo>
                        <a:pt x="17788" y="12600"/>
                        <a:pt x="16518" y="12600"/>
                        <a:pt x="15247" y="14400"/>
                      </a:cubicBezTo>
                      <a:cubicBezTo>
                        <a:pt x="12706" y="14400"/>
                        <a:pt x="8894" y="16200"/>
                        <a:pt x="6353" y="18000"/>
                      </a:cubicBezTo>
                      <a:cubicBezTo>
                        <a:pt x="5082" y="21600"/>
                        <a:pt x="3812" y="21600"/>
                        <a:pt x="1271" y="21600"/>
                      </a:cubicBezTo>
                      <a:cubicBezTo>
                        <a:pt x="1271" y="21600"/>
                        <a:pt x="0" y="21600"/>
                        <a:pt x="0" y="21600"/>
                      </a:cubicBezTo>
                      <a:cubicBezTo>
                        <a:pt x="0" y="19800"/>
                        <a:pt x="0" y="18000"/>
                        <a:pt x="0" y="180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9223" name="Freeform 487"/>
                <p:cNvSpPr/>
                <p:nvPr/>
              </p:nvSpPr>
              <p:spPr>
                <a:xfrm>
                  <a:off x="90014" y="10003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8437" fill="norm" stroke="1" extrusionOk="0">
                      <a:moveTo>
                        <a:pt x="8640" y="0"/>
                      </a:moveTo>
                      <a:cubicBezTo>
                        <a:pt x="12960" y="5400"/>
                        <a:pt x="17280" y="5400"/>
                        <a:pt x="21600" y="10800"/>
                      </a:cubicBezTo>
                      <a:cubicBezTo>
                        <a:pt x="17280" y="16200"/>
                        <a:pt x="12960" y="21600"/>
                        <a:pt x="8640" y="16200"/>
                      </a:cubicBezTo>
                      <a:cubicBezTo>
                        <a:pt x="8640" y="16200"/>
                        <a:pt x="4320" y="10800"/>
                        <a:pt x="0" y="10800"/>
                      </a:cubicBezTo>
                      <a:cubicBezTo>
                        <a:pt x="0" y="5400"/>
                        <a:pt x="8640" y="0"/>
                        <a:pt x="864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9224" name="Freeform 488"/>
                <p:cNvSpPr/>
                <p:nvPr/>
              </p:nvSpPr>
              <p:spPr>
                <a:xfrm>
                  <a:off x="90014" y="118307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12960"/>
                      </a:moveTo>
                      <a:cubicBezTo>
                        <a:pt x="0" y="8640"/>
                        <a:pt x="0" y="8640"/>
                        <a:pt x="4320" y="4320"/>
                      </a:cubicBezTo>
                      <a:cubicBezTo>
                        <a:pt x="4320" y="4320"/>
                        <a:pt x="8640" y="0"/>
                        <a:pt x="12960" y="0"/>
                      </a:cubicBezTo>
                      <a:cubicBezTo>
                        <a:pt x="12960" y="0"/>
                        <a:pt x="17280" y="0"/>
                        <a:pt x="17280" y="0"/>
                      </a:cubicBezTo>
                      <a:cubicBezTo>
                        <a:pt x="17280" y="4320"/>
                        <a:pt x="21600" y="12960"/>
                        <a:pt x="21600" y="17280"/>
                      </a:cubicBezTo>
                      <a:cubicBezTo>
                        <a:pt x="21600" y="21600"/>
                        <a:pt x="17280" y="21600"/>
                        <a:pt x="12960" y="21600"/>
                      </a:cubicBezTo>
                      <a:cubicBezTo>
                        <a:pt x="8640" y="17280"/>
                        <a:pt x="4320" y="17280"/>
                        <a:pt x="0" y="1296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9225" name="Freeform 489"/>
                <p:cNvSpPr/>
                <p:nvPr/>
              </p:nvSpPr>
              <p:spPr>
                <a:xfrm>
                  <a:off x="75405" y="160950"/>
                  <a:ext cx="22504" cy="30888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18692"/>
                      </a:moveTo>
                      <a:cubicBezTo>
                        <a:pt x="21600" y="18692"/>
                        <a:pt x="21600" y="19108"/>
                        <a:pt x="21600" y="19108"/>
                      </a:cubicBezTo>
                      <a:cubicBezTo>
                        <a:pt x="21032" y="19108"/>
                        <a:pt x="21032" y="19523"/>
                        <a:pt x="21032" y="19108"/>
                      </a:cubicBezTo>
                      <a:cubicBezTo>
                        <a:pt x="19895" y="18692"/>
                        <a:pt x="18758" y="19108"/>
                        <a:pt x="17621" y="19108"/>
                      </a:cubicBezTo>
                      <a:cubicBezTo>
                        <a:pt x="17053" y="19108"/>
                        <a:pt x="17053" y="18692"/>
                        <a:pt x="16484" y="18692"/>
                      </a:cubicBezTo>
                      <a:cubicBezTo>
                        <a:pt x="16484" y="18692"/>
                        <a:pt x="15916" y="18692"/>
                        <a:pt x="15916" y="18692"/>
                      </a:cubicBezTo>
                      <a:cubicBezTo>
                        <a:pt x="15916" y="19108"/>
                        <a:pt x="15916" y="19108"/>
                        <a:pt x="15916" y="19108"/>
                      </a:cubicBezTo>
                      <a:cubicBezTo>
                        <a:pt x="17053" y="19938"/>
                        <a:pt x="18189" y="20769"/>
                        <a:pt x="18758" y="21600"/>
                      </a:cubicBezTo>
                      <a:cubicBezTo>
                        <a:pt x="2842" y="21600"/>
                        <a:pt x="2842" y="21600"/>
                        <a:pt x="2842" y="21600"/>
                      </a:cubicBezTo>
                      <a:cubicBezTo>
                        <a:pt x="3979" y="20769"/>
                        <a:pt x="4547" y="19938"/>
                        <a:pt x="5116" y="18692"/>
                      </a:cubicBezTo>
                      <a:cubicBezTo>
                        <a:pt x="5684" y="18277"/>
                        <a:pt x="5684" y="18277"/>
                        <a:pt x="5116" y="18277"/>
                      </a:cubicBezTo>
                      <a:cubicBezTo>
                        <a:pt x="3979" y="18277"/>
                        <a:pt x="3411" y="18692"/>
                        <a:pt x="2842" y="18692"/>
                      </a:cubicBezTo>
                      <a:cubicBezTo>
                        <a:pt x="2274" y="18692"/>
                        <a:pt x="1705" y="18277"/>
                        <a:pt x="568" y="19108"/>
                      </a:cubicBezTo>
                      <a:cubicBezTo>
                        <a:pt x="568" y="19108"/>
                        <a:pt x="0" y="18692"/>
                        <a:pt x="0" y="18692"/>
                      </a:cubicBezTo>
                      <a:cubicBezTo>
                        <a:pt x="0" y="18692"/>
                        <a:pt x="0" y="18277"/>
                        <a:pt x="0" y="18277"/>
                      </a:cubicBezTo>
                      <a:cubicBezTo>
                        <a:pt x="1137" y="17446"/>
                        <a:pt x="1705" y="16615"/>
                        <a:pt x="2842" y="15369"/>
                      </a:cubicBezTo>
                      <a:cubicBezTo>
                        <a:pt x="3411" y="14538"/>
                        <a:pt x="4547" y="13292"/>
                        <a:pt x="5684" y="12046"/>
                      </a:cubicBezTo>
                      <a:cubicBezTo>
                        <a:pt x="5684" y="11631"/>
                        <a:pt x="5684" y="11215"/>
                        <a:pt x="5116" y="11215"/>
                      </a:cubicBezTo>
                      <a:cubicBezTo>
                        <a:pt x="4547" y="11215"/>
                        <a:pt x="3979" y="11215"/>
                        <a:pt x="3411" y="11215"/>
                      </a:cubicBezTo>
                      <a:cubicBezTo>
                        <a:pt x="2842" y="11215"/>
                        <a:pt x="2274" y="11215"/>
                        <a:pt x="1705" y="10800"/>
                      </a:cubicBezTo>
                      <a:cubicBezTo>
                        <a:pt x="1705" y="10800"/>
                        <a:pt x="2274" y="10385"/>
                        <a:pt x="2274" y="9969"/>
                      </a:cubicBezTo>
                      <a:cubicBezTo>
                        <a:pt x="3411" y="8723"/>
                        <a:pt x="4547" y="7062"/>
                        <a:pt x="5684" y="6231"/>
                      </a:cubicBezTo>
                      <a:cubicBezTo>
                        <a:pt x="6821" y="4985"/>
                        <a:pt x="7958" y="3738"/>
                        <a:pt x="9095" y="2077"/>
                      </a:cubicBezTo>
                      <a:cubicBezTo>
                        <a:pt x="9663" y="1662"/>
                        <a:pt x="10232" y="831"/>
                        <a:pt x="10800" y="0"/>
                      </a:cubicBezTo>
                      <a:cubicBezTo>
                        <a:pt x="10800" y="0"/>
                        <a:pt x="10800" y="0"/>
                        <a:pt x="10800" y="0"/>
                      </a:cubicBezTo>
                      <a:cubicBezTo>
                        <a:pt x="11368" y="0"/>
                        <a:pt x="11368" y="0"/>
                        <a:pt x="11368" y="0"/>
                      </a:cubicBezTo>
                      <a:cubicBezTo>
                        <a:pt x="11368" y="831"/>
                        <a:pt x="11368" y="1246"/>
                        <a:pt x="11937" y="1662"/>
                      </a:cubicBezTo>
                      <a:cubicBezTo>
                        <a:pt x="12505" y="1662"/>
                        <a:pt x="12505" y="2077"/>
                        <a:pt x="13074" y="2492"/>
                      </a:cubicBezTo>
                      <a:cubicBezTo>
                        <a:pt x="13642" y="3323"/>
                        <a:pt x="14211" y="4154"/>
                        <a:pt x="15347" y="4985"/>
                      </a:cubicBezTo>
                      <a:cubicBezTo>
                        <a:pt x="16484" y="6646"/>
                        <a:pt x="18189" y="8308"/>
                        <a:pt x="19895" y="10385"/>
                      </a:cubicBezTo>
                      <a:cubicBezTo>
                        <a:pt x="19895" y="10385"/>
                        <a:pt x="20463" y="10800"/>
                        <a:pt x="19326" y="10800"/>
                      </a:cubicBezTo>
                      <a:cubicBezTo>
                        <a:pt x="18189" y="10800"/>
                        <a:pt x="16484" y="10800"/>
                        <a:pt x="15347" y="11215"/>
                      </a:cubicBezTo>
                      <a:cubicBezTo>
                        <a:pt x="14779" y="11215"/>
                        <a:pt x="14211" y="11631"/>
                        <a:pt x="14779" y="11631"/>
                      </a:cubicBezTo>
                      <a:cubicBezTo>
                        <a:pt x="14779" y="12046"/>
                        <a:pt x="15347" y="12462"/>
                        <a:pt x="15347" y="12877"/>
                      </a:cubicBezTo>
                      <a:cubicBezTo>
                        <a:pt x="15916" y="12877"/>
                        <a:pt x="15916" y="13292"/>
                        <a:pt x="16484" y="13708"/>
                      </a:cubicBezTo>
                      <a:cubicBezTo>
                        <a:pt x="16484" y="14123"/>
                        <a:pt x="17053" y="14123"/>
                        <a:pt x="17053" y="14538"/>
                      </a:cubicBezTo>
                      <a:cubicBezTo>
                        <a:pt x="17621" y="14954"/>
                        <a:pt x="18189" y="14954"/>
                        <a:pt x="18189" y="15369"/>
                      </a:cubicBezTo>
                      <a:cubicBezTo>
                        <a:pt x="18758" y="15785"/>
                        <a:pt x="18758" y="16200"/>
                        <a:pt x="18758" y="16615"/>
                      </a:cubicBezTo>
                      <a:cubicBezTo>
                        <a:pt x="19326" y="17031"/>
                        <a:pt x="19326" y="17446"/>
                        <a:pt x="19895" y="17446"/>
                      </a:cubicBezTo>
                      <a:cubicBezTo>
                        <a:pt x="19895" y="17862"/>
                        <a:pt x="20463" y="18277"/>
                        <a:pt x="20463" y="18692"/>
                      </a:cubicBezTo>
                      <a:cubicBezTo>
                        <a:pt x="20463" y="19523"/>
                        <a:pt x="21032" y="18277"/>
                        <a:pt x="21600" y="18692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9226" name="Freeform 490"/>
                <p:cNvSpPr/>
                <p:nvPr/>
              </p:nvSpPr>
              <p:spPr>
                <a:xfrm>
                  <a:off x="91448" y="14720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0"/>
                      </a:moveTo>
                      <a:cubicBezTo>
                        <a:pt x="0" y="0"/>
                        <a:pt x="10800" y="0"/>
                        <a:pt x="10800" y="0"/>
                      </a:cubicBezTo>
                      <a:cubicBezTo>
                        <a:pt x="10800" y="0"/>
                        <a:pt x="10800" y="0"/>
                        <a:pt x="21600" y="21600"/>
                      </a:cubicBezTo>
                      <a:cubicBezTo>
                        <a:pt x="10800" y="21600"/>
                        <a:pt x="10800" y="21600"/>
                        <a:pt x="10800" y="21600"/>
                      </a:cubicBezTo>
                      <a:cubicBezTo>
                        <a:pt x="10800" y="21600"/>
                        <a:pt x="0" y="21600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9227" name="Freeform 491"/>
                <p:cNvSpPr/>
                <p:nvPr/>
              </p:nvSpPr>
              <p:spPr>
                <a:xfrm>
                  <a:off x="91448" y="129780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21600"/>
                      </a:moveTo>
                      <a:cubicBezTo>
                        <a:pt x="0" y="10800"/>
                        <a:pt x="0" y="10800"/>
                        <a:pt x="0" y="10800"/>
                      </a:cubicBezTo>
                      <a:cubicBezTo>
                        <a:pt x="0" y="0"/>
                        <a:pt x="10800" y="0"/>
                        <a:pt x="21600" y="0"/>
                      </a:cubicBezTo>
                      <a:cubicBezTo>
                        <a:pt x="21600" y="0"/>
                        <a:pt x="21600" y="10800"/>
                        <a:pt x="21600" y="10800"/>
                      </a:cubicBezTo>
                      <a:cubicBezTo>
                        <a:pt x="21600" y="10800"/>
                        <a:pt x="10800" y="10800"/>
                        <a:pt x="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9228" name="Freeform 492"/>
                <p:cNvSpPr/>
                <p:nvPr/>
              </p:nvSpPr>
              <p:spPr>
                <a:xfrm>
                  <a:off x="91606" y="5227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7382" h="17382" fill="norm" stroke="1" extrusionOk="0">
                      <a:moveTo>
                        <a:pt x="0" y="7200"/>
                      </a:moveTo>
                      <a:cubicBezTo>
                        <a:pt x="0" y="0"/>
                        <a:pt x="0" y="0"/>
                        <a:pt x="7200" y="0"/>
                      </a:cubicBezTo>
                      <a:cubicBezTo>
                        <a:pt x="14400" y="0"/>
                        <a:pt x="21600" y="0"/>
                        <a:pt x="14400" y="7200"/>
                      </a:cubicBezTo>
                      <a:cubicBezTo>
                        <a:pt x="14400" y="14400"/>
                        <a:pt x="14400" y="14400"/>
                        <a:pt x="14400" y="14400"/>
                      </a:cubicBezTo>
                      <a:cubicBezTo>
                        <a:pt x="7200" y="21600"/>
                        <a:pt x="0" y="14400"/>
                        <a:pt x="0" y="72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9229" name="Freeform 493"/>
                <p:cNvSpPr/>
                <p:nvPr/>
              </p:nvSpPr>
              <p:spPr>
                <a:xfrm>
                  <a:off x="91999" y="9403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3600" y="8640"/>
                      </a:moveTo>
                      <a:cubicBezTo>
                        <a:pt x="7200" y="4320"/>
                        <a:pt x="10800" y="0"/>
                        <a:pt x="14400" y="0"/>
                      </a:cubicBezTo>
                      <a:cubicBezTo>
                        <a:pt x="18000" y="0"/>
                        <a:pt x="21600" y="8640"/>
                        <a:pt x="21600" y="12960"/>
                      </a:cubicBezTo>
                      <a:cubicBezTo>
                        <a:pt x="18000" y="17280"/>
                        <a:pt x="14400" y="21600"/>
                        <a:pt x="7200" y="21600"/>
                      </a:cubicBezTo>
                      <a:cubicBezTo>
                        <a:pt x="3600" y="21600"/>
                        <a:pt x="3600" y="17280"/>
                        <a:pt x="0" y="12960"/>
                      </a:cubicBezTo>
                      <a:cubicBezTo>
                        <a:pt x="0" y="12960"/>
                        <a:pt x="3600" y="8640"/>
                        <a:pt x="3600" y="864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9230" name="Freeform 494"/>
                <p:cNvSpPr/>
                <p:nvPr/>
              </p:nvSpPr>
              <p:spPr>
                <a:xfrm>
                  <a:off x="94978" y="73521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10800"/>
                      </a:moveTo>
                      <a:cubicBezTo>
                        <a:pt x="0" y="10800"/>
                        <a:pt x="0" y="0"/>
                        <a:pt x="0" y="0"/>
                      </a:cubicBezTo>
                      <a:cubicBezTo>
                        <a:pt x="10800" y="0"/>
                        <a:pt x="10800" y="0"/>
                        <a:pt x="21600" y="10800"/>
                      </a:cubicBezTo>
                      <a:cubicBezTo>
                        <a:pt x="10800" y="10800"/>
                        <a:pt x="10800" y="21600"/>
                        <a:pt x="10800" y="21600"/>
                      </a:cubicBezTo>
                      <a:cubicBezTo>
                        <a:pt x="0" y="21600"/>
                        <a:pt x="0" y="10800"/>
                        <a:pt x="0" y="108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9231" name="Freeform 495"/>
                <p:cNvSpPr/>
                <p:nvPr/>
              </p:nvSpPr>
              <p:spPr>
                <a:xfrm>
                  <a:off x="95309" y="10672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0"/>
                      </a:moveTo>
                      <a:cubicBezTo>
                        <a:pt x="21600" y="10800"/>
                        <a:pt x="21600" y="10800"/>
                        <a:pt x="21600" y="10800"/>
                      </a:cubicBezTo>
                      <a:cubicBezTo>
                        <a:pt x="21600" y="21600"/>
                        <a:pt x="21600" y="21600"/>
                        <a:pt x="0" y="21600"/>
                      </a:cubicBezTo>
                      <a:cubicBezTo>
                        <a:pt x="0" y="21600"/>
                        <a:pt x="0" y="21600"/>
                        <a:pt x="0" y="10800"/>
                      </a:cubicBezTo>
                      <a:cubicBezTo>
                        <a:pt x="0" y="10800"/>
                        <a:pt x="0" y="10800"/>
                        <a:pt x="216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9232" name="Freeform 496"/>
                <p:cNvSpPr/>
                <p:nvPr/>
              </p:nvSpPr>
              <p:spPr>
                <a:xfrm>
                  <a:off x="94209" y="7859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8936" h="21600" fill="norm" stroke="1" extrusionOk="0">
                      <a:moveTo>
                        <a:pt x="3600" y="4320"/>
                      </a:moveTo>
                      <a:cubicBezTo>
                        <a:pt x="7200" y="0"/>
                        <a:pt x="14400" y="0"/>
                        <a:pt x="18000" y="0"/>
                      </a:cubicBezTo>
                      <a:cubicBezTo>
                        <a:pt x="18000" y="4320"/>
                        <a:pt x="18000" y="4320"/>
                        <a:pt x="18000" y="4320"/>
                      </a:cubicBezTo>
                      <a:cubicBezTo>
                        <a:pt x="21600" y="12960"/>
                        <a:pt x="14400" y="21600"/>
                        <a:pt x="3600" y="21600"/>
                      </a:cubicBezTo>
                      <a:cubicBezTo>
                        <a:pt x="3600" y="21600"/>
                        <a:pt x="3600" y="21600"/>
                        <a:pt x="0" y="17280"/>
                      </a:cubicBezTo>
                      <a:cubicBezTo>
                        <a:pt x="0" y="17280"/>
                        <a:pt x="0" y="12960"/>
                        <a:pt x="0" y="12960"/>
                      </a:cubicBezTo>
                      <a:cubicBezTo>
                        <a:pt x="0" y="8640"/>
                        <a:pt x="0" y="8640"/>
                        <a:pt x="3600" y="432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9233" name="Freeform 497"/>
                <p:cNvSpPr/>
                <p:nvPr/>
              </p:nvSpPr>
              <p:spPr>
                <a:xfrm>
                  <a:off x="94542" y="85104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378" h="21600" fill="norm" stroke="1" extrusionOk="0">
                      <a:moveTo>
                        <a:pt x="18514" y="8640"/>
                      </a:moveTo>
                      <a:cubicBezTo>
                        <a:pt x="21600" y="12960"/>
                        <a:pt x="15429" y="17280"/>
                        <a:pt x="15429" y="21600"/>
                      </a:cubicBezTo>
                      <a:cubicBezTo>
                        <a:pt x="15429" y="21600"/>
                        <a:pt x="12343" y="21600"/>
                        <a:pt x="12343" y="21600"/>
                      </a:cubicBezTo>
                      <a:cubicBezTo>
                        <a:pt x="9257" y="17280"/>
                        <a:pt x="6171" y="17280"/>
                        <a:pt x="3086" y="12960"/>
                      </a:cubicBezTo>
                      <a:cubicBezTo>
                        <a:pt x="0" y="12960"/>
                        <a:pt x="0" y="8640"/>
                        <a:pt x="0" y="8640"/>
                      </a:cubicBezTo>
                      <a:cubicBezTo>
                        <a:pt x="3086" y="4320"/>
                        <a:pt x="3086" y="4320"/>
                        <a:pt x="6171" y="0"/>
                      </a:cubicBezTo>
                      <a:cubicBezTo>
                        <a:pt x="6171" y="0"/>
                        <a:pt x="9257" y="0"/>
                        <a:pt x="9257" y="0"/>
                      </a:cubicBezTo>
                      <a:cubicBezTo>
                        <a:pt x="15429" y="0"/>
                        <a:pt x="15429" y="4320"/>
                        <a:pt x="18514" y="864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9234" name="Freeform 498"/>
                <p:cNvSpPr/>
                <p:nvPr/>
              </p:nvSpPr>
              <p:spPr>
                <a:xfrm>
                  <a:off x="83716" y="135578"/>
                  <a:ext cx="18826" cy="1721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431" h="21600" fill="norm" stroke="1" extrusionOk="0">
                      <a:moveTo>
                        <a:pt x="15356" y="5959"/>
                      </a:moveTo>
                      <a:cubicBezTo>
                        <a:pt x="14681" y="5959"/>
                        <a:pt x="14006" y="6703"/>
                        <a:pt x="13331" y="7448"/>
                      </a:cubicBezTo>
                      <a:cubicBezTo>
                        <a:pt x="13331" y="8193"/>
                        <a:pt x="13331" y="8938"/>
                        <a:pt x="11981" y="9683"/>
                      </a:cubicBezTo>
                      <a:cubicBezTo>
                        <a:pt x="11306" y="9683"/>
                        <a:pt x="11306" y="11172"/>
                        <a:pt x="11306" y="11917"/>
                      </a:cubicBezTo>
                      <a:cubicBezTo>
                        <a:pt x="10631" y="13407"/>
                        <a:pt x="10631" y="13407"/>
                        <a:pt x="9956" y="12662"/>
                      </a:cubicBezTo>
                      <a:cubicBezTo>
                        <a:pt x="9281" y="11917"/>
                        <a:pt x="9281" y="11917"/>
                        <a:pt x="8606" y="11172"/>
                      </a:cubicBezTo>
                      <a:cubicBezTo>
                        <a:pt x="7931" y="11172"/>
                        <a:pt x="7256" y="11172"/>
                        <a:pt x="6581" y="11172"/>
                      </a:cubicBezTo>
                      <a:cubicBezTo>
                        <a:pt x="5906" y="11917"/>
                        <a:pt x="5906" y="12662"/>
                        <a:pt x="5231" y="12662"/>
                      </a:cubicBezTo>
                      <a:cubicBezTo>
                        <a:pt x="4556" y="13407"/>
                        <a:pt x="4556" y="14152"/>
                        <a:pt x="4556" y="14152"/>
                      </a:cubicBezTo>
                      <a:cubicBezTo>
                        <a:pt x="5231" y="15641"/>
                        <a:pt x="5231" y="16386"/>
                        <a:pt x="5231" y="17131"/>
                      </a:cubicBezTo>
                      <a:cubicBezTo>
                        <a:pt x="5231" y="18621"/>
                        <a:pt x="5906" y="19366"/>
                        <a:pt x="6581" y="20110"/>
                      </a:cubicBezTo>
                      <a:cubicBezTo>
                        <a:pt x="6581" y="20110"/>
                        <a:pt x="6581" y="20855"/>
                        <a:pt x="5906" y="20855"/>
                      </a:cubicBezTo>
                      <a:cubicBezTo>
                        <a:pt x="5231" y="21600"/>
                        <a:pt x="4556" y="21600"/>
                        <a:pt x="3881" y="21600"/>
                      </a:cubicBezTo>
                      <a:cubicBezTo>
                        <a:pt x="2531" y="20855"/>
                        <a:pt x="1181" y="20110"/>
                        <a:pt x="506" y="18621"/>
                      </a:cubicBezTo>
                      <a:cubicBezTo>
                        <a:pt x="-169" y="17876"/>
                        <a:pt x="-169" y="16386"/>
                        <a:pt x="506" y="16386"/>
                      </a:cubicBezTo>
                      <a:cubicBezTo>
                        <a:pt x="1856" y="15641"/>
                        <a:pt x="1856" y="14897"/>
                        <a:pt x="2531" y="14152"/>
                      </a:cubicBezTo>
                      <a:cubicBezTo>
                        <a:pt x="2531" y="13407"/>
                        <a:pt x="2531" y="11917"/>
                        <a:pt x="3881" y="11917"/>
                      </a:cubicBezTo>
                      <a:cubicBezTo>
                        <a:pt x="5231" y="11172"/>
                        <a:pt x="5906" y="8938"/>
                        <a:pt x="6581" y="8193"/>
                      </a:cubicBezTo>
                      <a:cubicBezTo>
                        <a:pt x="7256" y="7448"/>
                        <a:pt x="7256" y="6703"/>
                        <a:pt x="7256" y="6703"/>
                      </a:cubicBezTo>
                      <a:cubicBezTo>
                        <a:pt x="7256" y="5959"/>
                        <a:pt x="6581" y="5214"/>
                        <a:pt x="7256" y="4469"/>
                      </a:cubicBezTo>
                      <a:cubicBezTo>
                        <a:pt x="8606" y="2979"/>
                        <a:pt x="8606" y="1490"/>
                        <a:pt x="9956" y="1490"/>
                      </a:cubicBezTo>
                      <a:cubicBezTo>
                        <a:pt x="10631" y="1490"/>
                        <a:pt x="10631" y="1490"/>
                        <a:pt x="10631" y="2234"/>
                      </a:cubicBezTo>
                      <a:cubicBezTo>
                        <a:pt x="11306" y="2979"/>
                        <a:pt x="10631" y="3724"/>
                        <a:pt x="10631" y="4469"/>
                      </a:cubicBezTo>
                      <a:cubicBezTo>
                        <a:pt x="9956" y="5214"/>
                        <a:pt x="10631" y="5959"/>
                        <a:pt x="11306" y="5959"/>
                      </a:cubicBezTo>
                      <a:cubicBezTo>
                        <a:pt x="11981" y="5214"/>
                        <a:pt x="12656" y="5959"/>
                        <a:pt x="12656" y="5214"/>
                      </a:cubicBezTo>
                      <a:cubicBezTo>
                        <a:pt x="13331" y="4469"/>
                        <a:pt x="14681" y="3724"/>
                        <a:pt x="15356" y="3724"/>
                      </a:cubicBezTo>
                      <a:cubicBezTo>
                        <a:pt x="16706" y="3724"/>
                        <a:pt x="17381" y="3724"/>
                        <a:pt x="16706" y="2234"/>
                      </a:cubicBezTo>
                      <a:cubicBezTo>
                        <a:pt x="18056" y="1490"/>
                        <a:pt x="18731" y="745"/>
                        <a:pt x="19406" y="0"/>
                      </a:cubicBezTo>
                      <a:cubicBezTo>
                        <a:pt x="20081" y="0"/>
                        <a:pt x="21431" y="745"/>
                        <a:pt x="21431" y="745"/>
                      </a:cubicBezTo>
                      <a:cubicBezTo>
                        <a:pt x="21431" y="1490"/>
                        <a:pt x="21431" y="2234"/>
                        <a:pt x="20756" y="2979"/>
                      </a:cubicBezTo>
                      <a:cubicBezTo>
                        <a:pt x="19406" y="2979"/>
                        <a:pt x="18731" y="3724"/>
                        <a:pt x="18056" y="5214"/>
                      </a:cubicBezTo>
                      <a:cubicBezTo>
                        <a:pt x="17381" y="5959"/>
                        <a:pt x="16706" y="5959"/>
                        <a:pt x="15356" y="5959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9235" name="Freeform 499"/>
                <p:cNvSpPr/>
                <p:nvPr/>
              </p:nvSpPr>
              <p:spPr>
                <a:xfrm>
                  <a:off x="95419" y="143751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7895" h="20520" fill="norm" stroke="1" extrusionOk="0">
                      <a:moveTo>
                        <a:pt x="1695" y="11880"/>
                      </a:moveTo>
                      <a:cubicBezTo>
                        <a:pt x="-2625" y="7560"/>
                        <a:pt x="1695" y="3240"/>
                        <a:pt x="10335" y="3240"/>
                      </a:cubicBezTo>
                      <a:cubicBezTo>
                        <a:pt x="10335" y="-1080"/>
                        <a:pt x="14655" y="-1080"/>
                        <a:pt x="14655" y="3240"/>
                      </a:cubicBezTo>
                      <a:cubicBezTo>
                        <a:pt x="18975" y="7560"/>
                        <a:pt x="18975" y="11880"/>
                        <a:pt x="14655" y="16200"/>
                      </a:cubicBezTo>
                      <a:cubicBezTo>
                        <a:pt x="14655" y="16200"/>
                        <a:pt x="14655" y="20520"/>
                        <a:pt x="6015" y="20520"/>
                      </a:cubicBezTo>
                      <a:cubicBezTo>
                        <a:pt x="1695" y="20520"/>
                        <a:pt x="1695" y="16200"/>
                        <a:pt x="1695" y="1188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9236" name="Freeform 500"/>
                <p:cNvSpPr/>
                <p:nvPr/>
              </p:nvSpPr>
              <p:spPr>
                <a:xfrm>
                  <a:off x="94095" y="149594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7548" fill="norm" stroke="1" extrusionOk="0">
                      <a:moveTo>
                        <a:pt x="19636" y="4363"/>
                      </a:moveTo>
                      <a:cubicBezTo>
                        <a:pt x="21600" y="7449"/>
                        <a:pt x="21600" y="10535"/>
                        <a:pt x="21600" y="13621"/>
                      </a:cubicBezTo>
                      <a:cubicBezTo>
                        <a:pt x="19636" y="19792"/>
                        <a:pt x="17673" y="16706"/>
                        <a:pt x="17673" y="16706"/>
                      </a:cubicBezTo>
                      <a:cubicBezTo>
                        <a:pt x="13745" y="19792"/>
                        <a:pt x="11782" y="13621"/>
                        <a:pt x="9818" y="10535"/>
                      </a:cubicBezTo>
                      <a:cubicBezTo>
                        <a:pt x="7855" y="7449"/>
                        <a:pt x="7855" y="10535"/>
                        <a:pt x="7855" y="13621"/>
                      </a:cubicBezTo>
                      <a:cubicBezTo>
                        <a:pt x="5891" y="13621"/>
                        <a:pt x="5891" y="13621"/>
                        <a:pt x="5891" y="13621"/>
                      </a:cubicBezTo>
                      <a:cubicBezTo>
                        <a:pt x="5891" y="16706"/>
                        <a:pt x="1964" y="16706"/>
                        <a:pt x="0" y="16706"/>
                      </a:cubicBezTo>
                      <a:cubicBezTo>
                        <a:pt x="0" y="13621"/>
                        <a:pt x="0" y="10535"/>
                        <a:pt x="1964" y="7449"/>
                      </a:cubicBezTo>
                      <a:cubicBezTo>
                        <a:pt x="1964" y="7449"/>
                        <a:pt x="3927" y="4363"/>
                        <a:pt x="3927" y="4363"/>
                      </a:cubicBezTo>
                      <a:cubicBezTo>
                        <a:pt x="5891" y="1278"/>
                        <a:pt x="7855" y="-1808"/>
                        <a:pt x="11782" y="1278"/>
                      </a:cubicBezTo>
                      <a:cubicBezTo>
                        <a:pt x="13745" y="4363"/>
                        <a:pt x="15709" y="1278"/>
                        <a:pt x="19636" y="4363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9237" name="Freeform 501"/>
                <p:cNvSpPr/>
                <p:nvPr/>
              </p:nvSpPr>
              <p:spPr>
                <a:xfrm>
                  <a:off x="97405" y="75948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0800" y="0"/>
                      </a:moveTo>
                      <a:cubicBezTo>
                        <a:pt x="10800" y="0"/>
                        <a:pt x="10800" y="0"/>
                        <a:pt x="21600" y="10800"/>
                      </a:cubicBezTo>
                      <a:cubicBezTo>
                        <a:pt x="10800" y="10800"/>
                        <a:pt x="10800" y="21600"/>
                        <a:pt x="10800" y="21600"/>
                      </a:cubicBezTo>
                      <a:cubicBezTo>
                        <a:pt x="0" y="21600"/>
                        <a:pt x="0" y="10800"/>
                        <a:pt x="0" y="10800"/>
                      </a:cubicBezTo>
                      <a:cubicBezTo>
                        <a:pt x="0" y="10800"/>
                        <a:pt x="0" y="0"/>
                        <a:pt x="108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9238" name="Freeform 502"/>
                <p:cNvSpPr/>
                <p:nvPr/>
              </p:nvSpPr>
              <p:spPr>
                <a:xfrm>
                  <a:off x="97074" y="12277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9069" fill="norm" stroke="1" extrusionOk="0">
                      <a:moveTo>
                        <a:pt x="7200" y="0"/>
                      </a:moveTo>
                      <a:cubicBezTo>
                        <a:pt x="14400" y="0"/>
                        <a:pt x="21600" y="4320"/>
                        <a:pt x="21600" y="8640"/>
                      </a:cubicBezTo>
                      <a:cubicBezTo>
                        <a:pt x="21600" y="8640"/>
                        <a:pt x="21600" y="12960"/>
                        <a:pt x="21600" y="12960"/>
                      </a:cubicBezTo>
                      <a:cubicBezTo>
                        <a:pt x="21600" y="17280"/>
                        <a:pt x="21600" y="21600"/>
                        <a:pt x="14400" y="17280"/>
                      </a:cubicBezTo>
                      <a:cubicBezTo>
                        <a:pt x="14400" y="12960"/>
                        <a:pt x="7200" y="12960"/>
                        <a:pt x="7200" y="12960"/>
                      </a:cubicBezTo>
                      <a:cubicBezTo>
                        <a:pt x="0" y="8640"/>
                        <a:pt x="0" y="8640"/>
                        <a:pt x="0" y="4320"/>
                      </a:cubicBezTo>
                      <a:cubicBezTo>
                        <a:pt x="0" y="0"/>
                        <a:pt x="7200" y="0"/>
                        <a:pt x="72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9239" name="Freeform 503"/>
                <p:cNvSpPr/>
                <p:nvPr/>
              </p:nvSpPr>
              <p:spPr>
                <a:xfrm>
                  <a:off x="98508" y="6579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0"/>
                      </a:moveTo>
                      <a:cubicBezTo>
                        <a:pt x="10800" y="0"/>
                        <a:pt x="10800" y="0"/>
                        <a:pt x="21600" y="10800"/>
                      </a:cubicBezTo>
                      <a:cubicBezTo>
                        <a:pt x="10800" y="10800"/>
                        <a:pt x="0" y="21600"/>
                        <a:pt x="0" y="21600"/>
                      </a:cubicBezTo>
                      <a:cubicBezTo>
                        <a:pt x="0" y="10800"/>
                        <a:pt x="0" y="10800"/>
                        <a:pt x="0" y="1080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9240" name="Freeform 504"/>
                <p:cNvSpPr/>
                <p:nvPr/>
              </p:nvSpPr>
              <p:spPr>
                <a:xfrm>
                  <a:off x="98287" y="9161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21600"/>
                      </a:moveTo>
                      <a:cubicBezTo>
                        <a:pt x="21600" y="21600"/>
                        <a:pt x="0" y="21600"/>
                        <a:pt x="0" y="21600"/>
                      </a:cubicBezTo>
                      <a:cubicBezTo>
                        <a:pt x="0" y="21600"/>
                        <a:pt x="0" y="0"/>
                        <a:pt x="21600" y="0"/>
                      </a:cubicBezTo>
                      <a:cubicBezTo>
                        <a:pt x="21600" y="0"/>
                        <a:pt x="21600" y="21600"/>
                        <a:pt x="21600" y="21600"/>
                      </a:cubicBezTo>
                      <a:cubicBezTo>
                        <a:pt x="21600" y="21600"/>
                        <a:pt x="21600" y="21600"/>
                        <a:pt x="2160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9241" name="Freeform 505"/>
                <p:cNvSpPr/>
                <p:nvPr/>
              </p:nvSpPr>
              <p:spPr>
                <a:xfrm>
                  <a:off x="98618" y="11714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9491" fill="norm" stroke="1" extrusionOk="0">
                      <a:moveTo>
                        <a:pt x="0" y="3600"/>
                      </a:moveTo>
                      <a:cubicBezTo>
                        <a:pt x="3600" y="3600"/>
                        <a:pt x="7200" y="3600"/>
                        <a:pt x="7200" y="0"/>
                      </a:cubicBezTo>
                      <a:cubicBezTo>
                        <a:pt x="10800" y="0"/>
                        <a:pt x="21600" y="10800"/>
                        <a:pt x="21600" y="14400"/>
                      </a:cubicBezTo>
                      <a:cubicBezTo>
                        <a:pt x="18000" y="18000"/>
                        <a:pt x="10800" y="21600"/>
                        <a:pt x="7200" y="18000"/>
                      </a:cubicBezTo>
                      <a:cubicBezTo>
                        <a:pt x="7200" y="14400"/>
                        <a:pt x="3600" y="14400"/>
                        <a:pt x="3600" y="10800"/>
                      </a:cubicBezTo>
                      <a:cubicBezTo>
                        <a:pt x="0" y="10800"/>
                        <a:pt x="0" y="7200"/>
                        <a:pt x="0" y="3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9242" name="Freeform 506"/>
                <p:cNvSpPr/>
                <p:nvPr/>
              </p:nvSpPr>
              <p:spPr>
                <a:xfrm>
                  <a:off x="99020" y="86917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069" h="19491" fill="norm" stroke="1" extrusionOk="0">
                      <a:moveTo>
                        <a:pt x="6109" y="18000"/>
                      </a:moveTo>
                      <a:cubicBezTo>
                        <a:pt x="1789" y="18000"/>
                        <a:pt x="-2531" y="14400"/>
                        <a:pt x="1789" y="10800"/>
                      </a:cubicBezTo>
                      <a:cubicBezTo>
                        <a:pt x="1789" y="10800"/>
                        <a:pt x="1789" y="7200"/>
                        <a:pt x="1789" y="7200"/>
                      </a:cubicBezTo>
                      <a:cubicBezTo>
                        <a:pt x="1789" y="3600"/>
                        <a:pt x="6109" y="0"/>
                        <a:pt x="10429" y="0"/>
                      </a:cubicBezTo>
                      <a:cubicBezTo>
                        <a:pt x="14749" y="0"/>
                        <a:pt x="19069" y="3600"/>
                        <a:pt x="19069" y="10800"/>
                      </a:cubicBezTo>
                      <a:cubicBezTo>
                        <a:pt x="19069" y="10800"/>
                        <a:pt x="19069" y="10800"/>
                        <a:pt x="19069" y="14400"/>
                      </a:cubicBezTo>
                      <a:cubicBezTo>
                        <a:pt x="14749" y="18000"/>
                        <a:pt x="10429" y="21600"/>
                        <a:pt x="6109" y="180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9243" name="Freeform 507"/>
                <p:cNvSpPr/>
                <p:nvPr/>
              </p:nvSpPr>
              <p:spPr>
                <a:xfrm>
                  <a:off x="99832" y="7120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5400" y="18000"/>
                      </a:moveTo>
                      <a:cubicBezTo>
                        <a:pt x="5400" y="18000"/>
                        <a:pt x="0" y="14400"/>
                        <a:pt x="0" y="14400"/>
                      </a:cubicBezTo>
                      <a:cubicBezTo>
                        <a:pt x="5400" y="10800"/>
                        <a:pt x="16200" y="7200"/>
                        <a:pt x="16200" y="0"/>
                      </a:cubicBezTo>
                      <a:cubicBezTo>
                        <a:pt x="16200" y="0"/>
                        <a:pt x="21600" y="0"/>
                        <a:pt x="21600" y="0"/>
                      </a:cubicBezTo>
                      <a:cubicBezTo>
                        <a:pt x="21600" y="3600"/>
                        <a:pt x="21600" y="3600"/>
                        <a:pt x="21600" y="3600"/>
                      </a:cubicBezTo>
                      <a:cubicBezTo>
                        <a:pt x="21600" y="10800"/>
                        <a:pt x="16200" y="18000"/>
                        <a:pt x="10800" y="21600"/>
                      </a:cubicBezTo>
                      <a:cubicBezTo>
                        <a:pt x="10800" y="21600"/>
                        <a:pt x="5400" y="21600"/>
                        <a:pt x="5400" y="180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9244" name="Freeform 508"/>
                <p:cNvSpPr/>
                <p:nvPr/>
              </p:nvSpPr>
              <p:spPr>
                <a:xfrm>
                  <a:off x="101266" y="15548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7200" y="0"/>
                      </a:moveTo>
                      <a:cubicBezTo>
                        <a:pt x="14400" y="7200"/>
                        <a:pt x="14400" y="14400"/>
                        <a:pt x="21600" y="14400"/>
                      </a:cubicBezTo>
                      <a:cubicBezTo>
                        <a:pt x="14400" y="21600"/>
                        <a:pt x="14400" y="21600"/>
                        <a:pt x="14400" y="21600"/>
                      </a:cubicBezTo>
                      <a:cubicBezTo>
                        <a:pt x="7200" y="21600"/>
                        <a:pt x="0" y="21600"/>
                        <a:pt x="0" y="14400"/>
                      </a:cubicBezTo>
                      <a:cubicBezTo>
                        <a:pt x="0" y="7200"/>
                        <a:pt x="7200" y="7200"/>
                        <a:pt x="72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9245" name="Freeform 509"/>
                <p:cNvSpPr/>
                <p:nvPr/>
              </p:nvSpPr>
              <p:spPr>
                <a:xfrm>
                  <a:off x="51577" y="27914"/>
                  <a:ext cx="56260" cy="94649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4547" y="12960"/>
                      </a:moveTo>
                      <a:cubicBezTo>
                        <a:pt x="4775" y="12825"/>
                        <a:pt x="4547" y="12420"/>
                        <a:pt x="4547" y="12150"/>
                      </a:cubicBezTo>
                      <a:cubicBezTo>
                        <a:pt x="4547" y="12015"/>
                        <a:pt x="4547" y="11880"/>
                        <a:pt x="4547" y="11745"/>
                      </a:cubicBezTo>
                      <a:cubicBezTo>
                        <a:pt x="4775" y="11475"/>
                        <a:pt x="4547" y="11205"/>
                        <a:pt x="4320" y="11070"/>
                      </a:cubicBezTo>
                      <a:cubicBezTo>
                        <a:pt x="3865" y="10935"/>
                        <a:pt x="3865" y="10665"/>
                        <a:pt x="3638" y="10395"/>
                      </a:cubicBezTo>
                      <a:cubicBezTo>
                        <a:pt x="3411" y="10395"/>
                        <a:pt x="3638" y="10395"/>
                        <a:pt x="3638" y="10260"/>
                      </a:cubicBezTo>
                      <a:cubicBezTo>
                        <a:pt x="3411" y="10125"/>
                        <a:pt x="3183" y="9990"/>
                        <a:pt x="3183" y="9855"/>
                      </a:cubicBezTo>
                      <a:cubicBezTo>
                        <a:pt x="3183" y="9720"/>
                        <a:pt x="3638" y="9585"/>
                        <a:pt x="3865" y="9450"/>
                      </a:cubicBezTo>
                      <a:cubicBezTo>
                        <a:pt x="4320" y="9180"/>
                        <a:pt x="4775" y="9045"/>
                        <a:pt x="5002" y="8775"/>
                      </a:cubicBezTo>
                      <a:cubicBezTo>
                        <a:pt x="5457" y="8640"/>
                        <a:pt x="5684" y="8235"/>
                        <a:pt x="6366" y="8100"/>
                      </a:cubicBezTo>
                      <a:cubicBezTo>
                        <a:pt x="6366" y="8100"/>
                        <a:pt x="6594" y="8100"/>
                        <a:pt x="6594" y="7965"/>
                      </a:cubicBezTo>
                      <a:cubicBezTo>
                        <a:pt x="7503" y="7425"/>
                        <a:pt x="8413" y="7020"/>
                        <a:pt x="9322" y="6480"/>
                      </a:cubicBezTo>
                      <a:cubicBezTo>
                        <a:pt x="10686" y="5805"/>
                        <a:pt x="11823" y="5265"/>
                        <a:pt x="12960" y="4590"/>
                      </a:cubicBezTo>
                      <a:cubicBezTo>
                        <a:pt x="14097" y="3915"/>
                        <a:pt x="15234" y="3375"/>
                        <a:pt x="16371" y="2700"/>
                      </a:cubicBezTo>
                      <a:cubicBezTo>
                        <a:pt x="17507" y="2025"/>
                        <a:pt x="18872" y="1485"/>
                        <a:pt x="20008" y="810"/>
                      </a:cubicBezTo>
                      <a:cubicBezTo>
                        <a:pt x="20463" y="540"/>
                        <a:pt x="20918" y="270"/>
                        <a:pt x="21373" y="0"/>
                      </a:cubicBezTo>
                      <a:cubicBezTo>
                        <a:pt x="21600" y="0"/>
                        <a:pt x="21600" y="0"/>
                        <a:pt x="21600" y="0"/>
                      </a:cubicBezTo>
                      <a:cubicBezTo>
                        <a:pt x="21600" y="135"/>
                        <a:pt x="21600" y="135"/>
                        <a:pt x="21600" y="135"/>
                      </a:cubicBezTo>
                      <a:cubicBezTo>
                        <a:pt x="21600" y="0"/>
                        <a:pt x="21600" y="0"/>
                        <a:pt x="21600" y="0"/>
                      </a:cubicBezTo>
                      <a:cubicBezTo>
                        <a:pt x="21600" y="135"/>
                        <a:pt x="21600" y="135"/>
                        <a:pt x="21600" y="135"/>
                      </a:cubicBezTo>
                      <a:cubicBezTo>
                        <a:pt x="20918" y="540"/>
                        <a:pt x="20691" y="1080"/>
                        <a:pt x="20236" y="1485"/>
                      </a:cubicBezTo>
                      <a:cubicBezTo>
                        <a:pt x="19554" y="2025"/>
                        <a:pt x="19099" y="2430"/>
                        <a:pt x="18644" y="2970"/>
                      </a:cubicBezTo>
                      <a:cubicBezTo>
                        <a:pt x="17962" y="3510"/>
                        <a:pt x="17507" y="4050"/>
                        <a:pt x="16825" y="4725"/>
                      </a:cubicBezTo>
                      <a:cubicBezTo>
                        <a:pt x="16143" y="5400"/>
                        <a:pt x="15461" y="6210"/>
                        <a:pt x="14779" y="7020"/>
                      </a:cubicBezTo>
                      <a:cubicBezTo>
                        <a:pt x="13642" y="8100"/>
                        <a:pt x="12505" y="9315"/>
                        <a:pt x="11141" y="10395"/>
                      </a:cubicBezTo>
                      <a:cubicBezTo>
                        <a:pt x="10686" y="10665"/>
                        <a:pt x="10459" y="11070"/>
                        <a:pt x="10004" y="11475"/>
                      </a:cubicBezTo>
                      <a:cubicBezTo>
                        <a:pt x="9322" y="12420"/>
                        <a:pt x="8185" y="13365"/>
                        <a:pt x="7276" y="14310"/>
                      </a:cubicBezTo>
                      <a:cubicBezTo>
                        <a:pt x="6594" y="14985"/>
                        <a:pt x="5912" y="15525"/>
                        <a:pt x="5457" y="16200"/>
                      </a:cubicBezTo>
                      <a:cubicBezTo>
                        <a:pt x="5002" y="16740"/>
                        <a:pt x="4320" y="17145"/>
                        <a:pt x="4093" y="17685"/>
                      </a:cubicBezTo>
                      <a:cubicBezTo>
                        <a:pt x="3865" y="17955"/>
                        <a:pt x="3411" y="18090"/>
                        <a:pt x="3183" y="18225"/>
                      </a:cubicBezTo>
                      <a:cubicBezTo>
                        <a:pt x="2956" y="18495"/>
                        <a:pt x="2728" y="18765"/>
                        <a:pt x="2501" y="19035"/>
                      </a:cubicBezTo>
                      <a:cubicBezTo>
                        <a:pt x="2501" y="19305"/>
                        <a:pt x="2274" y="19440"/>
                        <a:pt x="2046" y="19575"/>
                      </a:cubicBezTo>
                      <a:cubicBezTo>
                        <a:pt x="1592" y="20250"/>
                        <a:pt x="682" y="20790"/>
                        <a:pt x="227" y="21465"/>
                      </a:cubicBezTo>
                      <a:cubicBezTo>
                        <a:pt x="227" y="21600"/>
                        <a:pt x="0" y="21600"/>
                        <a:pt x="0" y="21600"/>
                      </a:cubicBezTo>
                      <a:cubicBezTo>
                        <a:pt x="0" y="21600"/>
                        <a:pt x="0" y="21465"/>
                        <a:pt x="0" y="21465"/>
                      </a:cubicBezTo>
                      <a:cubicBezTo>
                        <a:pt x="227" y="21060"/>
                        <a:pt x="455" y="20655"/>
                        <a:pt x="682" y="20250"/>
                      </a:cubicBezTo>
                      <a:cubicBezTo>
                        <a:pt x="682" y="19980"/>
                        <a:pt x="909" y="19710"/>
                        <a:pt x="909" y="19440"/>
                      </a:cubicBezTo>
                      <a:cubicBezTo>
                        <a:pt x="1137" y="19170"/>
                        <a:pt x="1137" y="19035"/>
                        <a:pt x="1364" y="18765"/>
                      </a:cubicBezTo>
                      <a:cubicBezTo>
                        <a:pt x="1592" y="18225"/>
                        <a:pt x="1819" y="17820"/>
                        <a:pt x="2046" y="17415"/>
                      </a:cubicBezTo>
                      <a:cubicBezTo>
                        <a:pt x="2274" y="16740"/>
                        <a:pt x="2728" y="16065"/>
                        <a:pt x="2956" y="15390"/>
                      </a:cubicBezTo>
                      <a:cubicBezTo>
                        <a:pt x="3183" y="14985"/>
                        <a:pt x="3411" y="14580"/>
                        <a:pt x="3865" y="14175"/>
                      </a:cubicBezTo>
                      <a:cubicBezTo>
                        <a:pt x="4320" y="13770"/>
                        <a:pt x="4320" y="13365"/>
                        <a:pt x="4547" y="1296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9246" name="Freeform 510"/>
                <p:cNvSpPr/>
                <p:nvPr/>
              </p:nvSpPr>
              <p:spPr>
                <a:xfrm>
                  <a:off x="98672" y="13556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509" h="19886" fill="norm" stroke="1" extrusionOk="0">
                      <a:moveTo>
                        <a:pt x="5891" y="13715"/>
                      </a:moveTo>
                      <a:cubicBezTo>
                        <a:pt x="3927" y="13715"/>
                        <a:pt x="1964" y="10629"/>
                        <a:pt x="0" y="7543"/>
                      </a:cubicBezTo>
                      <a:cubicBezTo>
                        <a:pt x="0" y="4457"/>
                        <a:pt x="1964" y="1372"/>
                        <a:pt x="3927" y="1372"/>
                      </a:cubicBezTo>
                      <a:cubicBezTo>
                        <a:pt x="3927" y="-1714"/>
                        <a:pt x="5891" y="1372"/>
                        <a:pt x="5891" y="1372"/>
                      </a:cubicBezTo>
                      <a:cubicBezTo>
                        <a:pt x="11782" y="-1714"/>
                        <a:pt x="15709" y="4457"/>
                        <a:pt x="19636" y="4457"/>
                      </a:cubicBezTo>
                      <a:cubicBezTo>
                        <a:pt x="19636" y="4457"/>
                        <a:pt x="21600" y="7543"/>
                        <a:pt x="19636" y="7543"/>
                      </a:cubicBezTo>
                      <a:cubicBezTo>
                        <a:pt x="19636" y="10629"/>
                        <a:pt x="15709" y="10629"/>
                        <a:pt x="15709" y="16800"/>
                      </a:cubicBezTo>
                      <a:cubicBezTo>
                        <a:pt x="15709" y="16800"/>
                        <a:pt x="15709" y="19886"/>
                        <a:pt x="15709" y="19886"/>
                      </a:cubicBezTo>
                      <a:cubicBezTo>
                        <a:pt x="13745" y="19886"/>
                        <a:pt x="11782" y="19886"/>
                        <a:pt x="11782" y="19886"/>
                      </a:cubicBezTo>
                      <a:cubicBezTo>
                        <a:pt x="9818" y="16800"/>
                        <a:pt x="7855" y="16800"/>
                        <a:pt x="5891" y="13715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9247" name="Freeform 511"/>
                <p:cNvSpPr/>
                <p:nvPr/>
              </p:nvSpPr>
              <p:spPr>
                <a:xfrm>
                  <a:off x="101817" y="2123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0"/>
                      </a:moveTo>
                      <a:cubicBezTo>
                        <a:pt x="0" y="21600"/>
                        <a:pt x="0" y="21600"/>
                        <a:pt x="0" y="21600"/>
                      </a:cubicBezTo>
                      <a:cubicBezTo>
                        <a:pt x="0" y="21600"/>
                        <a:pt x="0" y="21600"/>
                        <a:pt x="0" y="21600"/>
                      </a:cubicBezTo>
                      <a:cubicBezTo>
                        <a:pt x="0" y="21600"/>
                        <a:pt x="0" y="21600"/>
                        <a:pt x="216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9248" name="Freeform 512"/>
                <p:cNvSpPr/>
                <p:nvPr/>
              </p:nvSpPr>
              <p:spPr>
                <a:xfrm>
                  <a:off x="101817" y="27914"/>
                  <a:ext cx="12701" cy="1271"/>
                </a:xfrm>
                <a:prstGeom prst="ellipse">
                  <a:avLst/>
                </a:prstGeom>
                <a:noFill/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9249" name="Freeform 513"/>
                <p:cNvSpPr/>
                <p:nvPr/>
              </p:nvSpPr>
              <p:spPr>
                <a:xfrm>
                  <a:off x="100827" y="8268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65" h="20118" fill="norm" stroke="1" extrusionOk="0">
                      <a:moveTo>
                        <a:pt x="18000" y="17280"/>
                      </a:moveTo>
                      <a:cubicBezTo>
                        <a:pt x="14400" y="21600"/>
                        <a:pt x="7200" y="21600"/>
                        <a:pt x="0" y="12960"/>
                      </a:cubicBezTo>
                      <a:cubicBezTo>
                        <a:pt x="0" y="8640"/>
                        <a:pt x="0" y="4320"/>
                        <a:pt x="0" y="0"/>
                      </a:cubicBezTo>
                      <a:cubicBezTo>
                        <a:pt x="0" y="0"/>
                        <a:pt x="3600" y="0"/>
                        <a:pt x="7200" y="0"/>
                      </a:cubicBezTo>
                      <a:cubicBezTo>
                        <a:pt x="10800" y="0"/>
                        <a:pt x="14400" y="0"/>
                        <a:pt x="14400" y="4320"/>
                      </a:cubicBezTo>
                      <a:cubicBezTo>
                        <a:pt x="21600" y="8640"/>
                        <a:pt x="21600" y="8640"/>
                        <a:pt x="18000" y="1728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9250" name="Freeform 514"/>
                <p:cNvSpPr/>
                <p:nvPr/>
              </p:nvSpPr>
              <p:spPr>
                <a:xfrm>
                  <a:off x="101729" y="151180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436" h="21600" fill="norm" stroke="1" extrusionOk="0">
                      <a:moveTo>
                        <a:pt x="11336" y="21600"/>
                      </a:moveTo>
                      <a:cubicBezTo>
                        <a:pt x="5936" y="21600"/>
                        <a:pt x="3236" y="16200"/>
                        <a:pt x="536" y="10800"/>
                      </a:cubicBezTo>
                      <a:cubicBezTo>
                        <a:pt x="-2164" y="5400"/>
                        <a:pt x="5936" y="0"/>
                        <a:pt x="11336" y="0"/>
                      </a:cubicBezTo>
                      <a:cubicBezTo>
                        <a:pt x="14036" y="0"/>
                        <a:pt x="16736" y="5400"/>
                        <a:pt x="16736" y="10800"/>
                      </a:cubicBezTo>
                      <a:cubicBezTo>
                        <a:pt x="19436" y="10800"/>
                        <a:pt x="19436" y="16200"/>
                        <a:pt x="19436" y="16200"/>
                      </a:cubicBezTo>
                      <a:cubicBezTo>
                        <a:pt x="19436" y="16200"/>
                        <a:pt x="16736" y="21600"/>
                        <a:pt x="16736" y="21600"/>
                      </a:cubicBezTo>
                      <a:cubicBezTo>
                        <a:pt x="14036" y="21600"/>
                        <a:pt x="11336" y="21600"/>
                        <a:pt x="11336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9251" name="Freeform 515"/>
                <p:cNvSpPr/>
                <p:nvPr/>
              </p:nvSpPr>
              <p:spPr>
                <a:xfrm>
                  <a:off x="101817" y="14570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7505" fill="norm" stroke="1" extrusionOk="0">
                      <a:moveTo>
                        <a:pt x="1964" y="9257"/>
                      </a:moveTo>
                      <a:cubicBezTo>
                        <a:pt x="0" y="9257"/>
                        <a:pt x="0" y="6171"/>
                        <a:pt x="0" y="3086"/>
                      </a:cubicBezTo>
                      <a:cubicBezTo>
                        <a:pt x="0" y="3086"/>
                        <a:pt x="1964" y="3086"/>
                        <a:pt x="3927" y="3086"/>
                      </a:cubicBezTo>
                      <a:cubicBezTo>
                        <a:pt x="3927" y="3086"/>
                        <a:pt x="5891" y="3086"/>
                        <a:pt x="5891" y="3086"/>
                      </a:cubicBezTo>
                      <a:cubicBezTo>
                        <a:pt x="9818" y="9257"/>
                        <a:pt x="13745" y="6171"/>
                        <a:pt x="15709" y="0"/>
                      </a:cubicBezTo>
                      <a:cubicBezTo>
                        <a:pt x="17673" y="0"/>
                        <a:pt x="19636" y="0"/>
                        <a:pt x="19636" y="0"/>
                      </a:cubicBezTo>
                      <a:cubicBezTo>
                        <a:pt x="21600" y="0"/>
                        <a:pt x="21600" y="3086"/>
                        <a:pt x="21600" y="3086"/>
                      </a:cubicBezTo>
                      <a:cubicBezTo>
                        <a:pt x="21600" y="12343"/>
                        <a:pt x="21600" y="12343"/>
                        <a:pt x="15709" y="15429"/>
                      </a:cubicBezTo>
                      <a:cubicBezTo>
                        <a:pt x="9818" y="21600"/>
                        <a:pt x="5891" y="12343"/>
                        <a:pt x="1964" y="9257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9252" name="Freeform 516"/>
                <p:cNvSpPr/>
                <p:nvPr/>
              </p:nvSpPr>
              <p:spPr>
                <a:xfrm>
                  <a:off x="103249" y="119601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8171" h="18081" fill="norm" stroke="1" extrusionOk="0">
                      <a:moveTo>
                        <a:pt x="0" y="13500"/>
                      </a:moveTo>
                      <a:cubicBezTo>
                        <a:pt x="0" y="9900"/>
                        <a:pt x="0" y="2700"/>
                        <a:pt x="6171" y="2700"/>
                      </a:cubicBezTo>
                      <a:cubicBezTo>
                        <a:pt x="6171" y="2700"/>
                        <a:pt x="6171" y="2700"/>
                        <a:pt x="6171" y="2700"/>
                      </a:cubicBezTo>
                      <a:cubicBezTo>
                        <a:pt x="9257" y="-900"/>
                        <a:pt x="15429" y="-900"/>
                        <a:pt x="15429" y="2700"/>
                      </a:cubicBezTo>
                      <a:cubicBezTo>
                        <a:pt x="15429" y="6300"/>
                        <a:pt x="21600" y="6300"/>
                        <a:pt x="15429" y="9900"/>
                      </a:cubicBezTo>
                      <a:cubicBezTo>
                        <a:pt x="15429" y="13500"/>
                        <a:pt x="15429" y="20700"/>
                        <a:pt x="9257" y="17100"/>
                      </a:cubicBezTo>
                      <a:cubicBezTo>
                        <a:pt x="9257" y="17100"/>
                        <a:pt x="9257" y="17100"/>
                        <a:pt x="9257" y="17100"/>
                      </a:cubicBezTo>
                      <a:cubicBezTo>
                        <a:pt x="3086" y="17100"/>
                        <a:pt x="0" y="17100"/>
                        <a:pt x="0" y="135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9253" name="Freeform 517"/>
                <p:cNvSpPr/>
                <p:nvPr/>
              </p:nvSpPr>
              <p:spPr>
                <a:xfrm>
                  <a:off x="104796" y="57857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21600"/>
                      </a:moveTo>
                      <a:cubicBezTo>
                        <a:pt x="14400" y="17280"/>
                        <a:pt x="7200" y="12960"/>
                        <a:pt x="7200" y="12960"/>
                      </a:cubicBezTo>
                      <a:cubicBezTo>
                        <a:pt x="0" y="8640"/>
                        <a:pt x="0" y="8640"/>
                        <a:pt x="0" y="4320"/>
                      </a:cubicBezTo>
                      <a:cubicBezTo>
                        <a:pt x="0" y="4320"/>
                        <a:pt x="7200" y="0"/>
                        <a:pt x="14400" y="0"/>
                      </a:cubicBezTo>
                      <a:cubicBezTo>
                        <a:pt x="14400" y="0"/>
                        <a:pt x="21600" y="4320"/>
                        <a:pt x="21600" y="4320"/>
                      </a:cubicBezTo>
                      <a:cubicBezTo>
                        <a:pt x="21600" y="8640"/>
                        <a:pt x="21600" y="12960"/>
                        <a:pt x="21600" y="17280"/>
                      </a:cubicBezTo>
                      <a:cubicBezTo>
                        <a:pt x="21600" y="17280"/>
                        <a:pt x="21600" y="21600"/>
                        <a:pt x="21600" y="21600"/>
                      </a:cubicBezTo>
                      <a:cubicBezTo>
                        <a:pt x="21600" y="21600"/>
                        <a:pt x="21600" y="21600"/>
                        <a:pt x="2160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9254" name="Freeform 518"/>
                <p:cNvSpPr/>
                <p:nvPr/>
              </p:nvSpPr>
              <p:spPr>
                <a:xfrm>
                  <a:off x="105457" y="104408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16200"/>
                      </a:moveTo>
                      <a:cubicBezTo>
                        <a:pt x="21600" y="16200"/>
                        <a:pt x="14400" y="21600"/>
                        <a:pt x="14400" y="21600"/>
                      </a:cubicBezTo>
                      <a:cubicBezTo>
                        <a:pt x="0" y="21600"/>
                        <a:pt x="7200" y="16200"/>
                        <a:pt x="7200" y="10800"/>
                      </a:cubicBezTo>
                      <a:cubicBezTo>
                        <a:pt x="0" y="10800"/>
                        <a:pt x="0" y="10800"/>
                        <a:pt x="0" y="5400"/>
                      </a:cubicBezTo>
                      <a:cubicBezTo>
                        <a:pt x="0" y="5400"/>
                        <a:pt x="0" y="0"/>
                        <a:pt x="0" y="0"/>
                      </a:cubicBezTo>
                      <a:cubicBezTo>
                        <a:pt x="7200" y="0"/>
                        <a:pt x="7200" y="0"/>
                        <a:pt x="14400" y="0"/>
                      </a:cubicBezTo>
                      <a:cubicBezTo>
                        <a:pt x="21600" y="0"/>
                        <a:pt x="21600" y="5400"/>
                        <a:pt x="21600" y="162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9255" name="Freeform 519"/>
                <p:cNvSpPr/>
                <p:nvPr/>
              </p:nvSpPr>
              <p:spPr>
                <a:xfrm>
                  <a:off x="106230" y="140480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10800"/>
                      </a:moveTo>
                      <a:cubicBezTo>
                        <a:pt x="21600" y="10800"/>
                        <a:pt x="10800" y="21600"/>
                        <a:pt x="10800" y="21600"/>
                      </a:cubicBezTo>
                      <a:cubicBezTo>
                        <a:pt x="0" y="21600"/>
                        <a:pt x="0" y="10800"/>
                        <a:pt x="0" y="10800"/>
                      </a:cubicBezTo>
                      <a:cubicBezTo>
                        <a:pt x="0" y="0"/>
                        <a:pt x="10800" y="0"/>
                        <a:pt x="10800" y="0"/>
                      </a:cubicBezTo>
                      <a:cubicBezTo>
                        <a:pt x="10800" y="0"/>
                        <a:pt x="21600" y="0"/>
                        <a:pt x="21600" y="108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9256" name="Freeform 520"/>
                <p:cNvSpPr/>
                <p:nvPr/>
              </p:nvSpPr>
              <p:spPr>
                <a:xfrm>
                  <a:off x="106561" y="14242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5600" fill="norm" stroke="1" extrusionOk="0">
                      <a:moveTo>
                        <a:pt x="0" y="4800"/>
                      </a:moveTo>
                      <a:cubicBezTo>
                        <a:pt x="7200" y="4800"/>
                        <a:pt x="7200" y="4800"/>
                        <a:pt x="7200" y="4800"/>
                      </a:cubicBezTo>
                      <a:cubicBezTo>
                        <a:pt x="14400" y="-6000"/>
                        <a:pt x="14400" y="4800"/>
                        <a:pt x="21600" y="4800"/>
                      </a:cubicBezTo>
                      <a:cubicBezTo>
                        <a:pt x="14400" y="15600"/>
                        <a:pt x="7200" y="15600"/>
                        <a:pt x="7200" y="15600"/>
                      </a:cubicBezTo>
                      <a:cubicBezTo>
                        <a:pt x="7200" y="15600"/>
                        <a:pt x="0" y="4800"/>
                        <a:pt x="0" y="48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9257" name="Freeform 521"/>
                <p:cNvSpPr/>
                <p:nvPr/>
              </p:nvSpPr>
              <p:spPr>
                <a:xfrm>
                  <a:off x="104909" y="3728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575" h="21029" fill="norm" stroke="1" extrusionOk="0">
                      <a:moveTo>
                        <a:pt x="10800" y="1486"/>
                      </a:moveTo>
                      <a:cubicBezTo>
                        <a:pt x="10800" y="3543"/>
                        <a:pt x="8100" y="5600"/>
                        <a:pt x="13500" y="6629"/>
                      </a:cubicBezTo>
                      <a:cubicBezTo>
                        <a:pt x="16200" y="6629"/>
                        <a:pt x="13500" y="7658"/>
                        <a:pt x="13500" y="8686"/>
                      </a:cubicBezTo>
                      <a:cubicBezTo>
                        <a:pt x="13500" y="8686"/>
                        <a:pt x="13500" y="9715"/>
                        <a:pt x="13500" y="9715"/>
                      </a:cubicBezTo>
                      <a:cubicBezTo>
                        <a:pt x="10800" y="11772"/>
                        <a:pt x="10800" y="12800"/>
                        <a:pt x="16200" y="14858"/>
                      </a:cubicBezTo>
                      <a:cubicBezTo>
                        <a:pt x="21600" y="15886"/>
                        <a:pt x="18900" y="16915"/>
                        <a:pt x="18900" y="18972"/>
                      </a:cubicBezTo>
                      <a:cubicBezTo>
                        <a:pt x="18900" y="20000"/>
                        <a:pt x="16200" y="20000"/>
                        <a:pt x="13500" y="21029"/>
                      </a:cubicBezTo>
                      <a:cubicBezTo>
                        <a:pt x="10800" y="20000"/>
                        <a:pt x="10800" y="20000"/>
                        <a:pt x="8100" y="18972"/>
                      </a:cubicBezTo>
                      <a:cubicBezTo>
                        <a:pt x="8100" y="18972"/>
                        <a:pt x="8100" y="17943"/>
                        <a:pt x="8100" y="17943"/>
                      </a:cubicBezTo>
                      <a:cubicBezTo>
                        <a:pt x="10800" y="15886"/>
                        <a:pt x="10800" y="13829"/>
                        <a:pt x="8100" y="11772"/>
                      </a:cubicBezTo>
                      <a:cubicBezTo>
                        <a:pt x="5400" y="10743"/>
                        <a:pt x="5400" y="8686"/>
                        <a:pt x="8100" y="7658"/>
                      </a:cubicBezTo>
                      <a:cubicBezTo>
                        <a:pt x="8100" y="6629"/>
                        <a:pt x="8100" y="5600"/>
                        <a:pt x="5400" y="4572"/>
                      </a:cubicBezTo>
                      <a:cubicBezTo>
                        <a:pt x="2700" y="3543"/>
                        <a:pt x="2700" y="3543"/>
                        <a:pt x="2700" y="2515"/>
                      </a:cubicBezTo>
                      <a:cubicBezTo>
                        <a:pt x="0" y="2515"/>
                        <a:pt x="0" y="1486"/>
                        <a:pt x="0" y="458"/>
                      </a:cubicBezTo>
                      <a:cubicBezTo>
                        <a:pt x="0" y="458"/>
                        <a:pt x="2700" y="-571"/>
                        <a:pt x="5400" y="458"/>
                      </a:cubicBezTo>
                      <a:cubicBezTo>
                        <a:pt x="8100" y="458"/>
                        <a:pt x="8100" y="458"/>
                        <a:pt x="10800" y="1486"/>
                      </a:cubicBezTo>
                      <a:cubicBezTo>
                        <a:pt x="10800" y="1486"/>
                        <a:pt x="10800" y="1486"/>
                        <a:pt x="10800" y="1486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9258" name="Freeform 522"/>
                <p:cNvSpPr/>
                <p:nvPr/>
              </p:nvSpPr>
              <p:spPr>
                <a:xfrm>
                  <a:off x="103251" y="111468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9257" y="7200"/>
                      </a:moveTo>
                      <a:cubicBezTo>
                        <a:pt x="9257" y="5400"/>
                        <a:pt x="10800" y="3600"/>
                        <a:pt x="12343" y="1800"/>
                      </a:cubicBezTo>
                      <a:cubicBezTo>
                        <a:pt x="12343" y="0"/>
                        <a:pt x="15429" y="1800"/>
                        <a:pt x="16971" y="0"/>
                      </a:cubicBezTo>
                      <a:cubicBezTo>
                        <a:pt x="16971" y="0"/>
                        <a:pt x="18514" y="0"/>
                        <a:pt x="20057" y="1800"/>
                      </a:cubicBezTo>
                      <a:cubicBezTo>
                        <a:pt x="20057" y="1800"/>
                        <a:pt x="21600" y="1800"/>
                        <a:pt x="21600" y="3600"/>
                      </a:cubicBezTo>
                      <a:cubicBezTo>
                        <a:pt x="20057" y="3600"/>
                        <a:pt x="20057" y="3600"/>
                        <a:pt x="20057" y="5400"/>
                      </a:cubicBezTo>
                      <a:cubicBezTo>
                        <a:pt x="18514" y="5400"/>
                        <a:pt x="18514" y="3600"/>
                        <a:pt x="18514" y="5400"/>
                      </a:cubicBezTo>
                      <a:cubicBezTo>
                        <a:pt x="15429" y="5400"/>
                        <a:pt x="13886" y="7200"/>
                        <a:pt x="15429" y="9000"/>
                      </a:cubicBezTo>
                      <a:cubicBezTo>
                        <a:pt x="15429" y="10800"/>
                        <a:pt x="15429" y="12600"/>
                        <a:pt x="16971" y="12600"/>
                      </a:cubicBezTo>
                      <a:cubicBezTo>
                        <a:pt x="16971" y="14400"/>
                        <a:pt x="15429" y="18000"/>
                        <a:pt x="15429" y="18000"/>
                      </a:cubicBezTo>
                      <a:cubicBezTo>
                        <a:pt x="10800" y="18000"/>
                        <a:pt x="7714" y="16200"/>
                        <a:pt x="6171" y="19800"/>
                      </a:cubicBezTo>
                      <a:cubicBezTo>
                        <a:pt x="4629" y="21600"/>
                        <a:pt x="4629" y="21600"/>
                        <a:pt x="1543" y="21600"/>
                      </a:cubicBezTo>
                      <a:cubicBezTo>
                        <a:pt x="1543" y="21600"/>
                        <a:pt x="0" y="18000"/>
                        <a:pt x="0" y="16200"/>
                      </a:cubicBezTo>
                      <a:cubicBezTo>
                        <a:pt x="1543" y="14400"/>
                        <a:pt x="3086" y="12600"/>
                        <a:pt x="3086" y="12600"/>
                      </a:cubicBezTo>
                      <a:cubicBezTo>
                        <a:pt x="4629" y="10800"/>
                        <a:pt x="7714" y="9000"/>
                        <a:pt x="9257" y="72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9259" name="Freeform 523"/>
                <p:cNvSpPr/>
                <p:nvPr/>
              </p:nvSpPr>
              <p:spPr>
                <a:xfrm>
                  <a:off x="105384" y="13114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000" h="19371" fill="norm" stroke="1" extrusionOk="0">
                      <a:moveTo>
                        <a:pt x="19200" y="8776"/>
                      </a:moveTo>
                      <a:cubicBezTo>
                        <a:pt x="14400" y="11176"/>
                        <a:pt x="12000" y="13576"/>
                        <a:pt x="9600" y="18376"/>
                      </a:cubicBezTo>
                      <a:cubicBezTo>
                        <a:pt x="9600" y="18376"/>
                        <a:pt x="7200" y="18376"/>
                        <a:pt x="7200" y="18376"/>
                      </a:cubicBezTo>
                      <a:cubicBezTo>
                        <a:pt x="2400" y="20776"/>
                        <a:pt x="0" y="18376"/>
                        <a:pt x="0" y="15976"/>
                      </a:cubicBezTo>
                      <a:cubicBezTo>
                        <a:pt x="2400" y="11176"/>
                        <a:pt x="2400" y="8776"/>
                        <a:pt x="4800" y="8776"/>
                      </a:cubicBezTo>
                      <a:cubicBezTo>
                        <a:pt x="7200" y="6376"/>
                        <a:pt x="7200" y="3976"/>
                        <a:pt x="9600" y="1576"/>
                      </a:cubicBezTo>
                      <a:cubicBezTo>
                        <a:pt x="12000" y="-824"/>
                        <a:pt x="16800" y="-824"/>
                        <a:pt x="19200" y="3976"/>
                      </a:cubicBezTo>
                      <a:cubicBezTo>
                        <a:pt x="19200" y="3976"/>
                        <a:pt x="19200" y="3976"/>
                        <a:pt x="19200" y="6376"/>
                      </a:cubicBezTo>
                      <a:cubicBezTo>
                        <a:pt x="21600" y="8776"/>
                        <a:pt x="21600" y="8776"/>
                        <a:pt x="19200" y="8776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9260" name="Freeform 524"/>
                <p:cNvSpPr/>
                <p:nvPr/>
              </p:nvSpPr>
              <p:spPr>
                <a:xfrm>
                  <a:off x="107774" y="7506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2960" y="0"/>
                      </a:moveTo>
                      <a:cubicBezTo>
                        <a:pt x="12960" y="0"/>
                        <a:pt x="21600" y="8640"/>
                        <a:pt x="21600" y="12960"/>
                      </a:cubicBezTo>
                      <a:cubicBezTo>
                        <a:pt x="21600" y="17280"/>
                        <a:pt x="17280" y="21600"/>
                        <a:pt x="12960" y="21600"/>
                      </a:cubicBezTo>
                      <a:cubicBezTo>
                        <a:pt x="4320" y="21600"/>
                        <a:pt x="0" y="17280"/>
                        <a:pt x="0" y="12960"/>
                      </a:cubicBezTo>
                      <a:cubicBezTo>
                        <a:pt x="0" y="8640"/>
                        <a:pt x="8640" y="0"/>
                        <a:pt x="1296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9261" name="Freeform 525"/>
                <p:cNvSpPr/>
                <p:nvPr/>
              </p:nvSpPr>
              <p:spPr>
                <a:xfrm>
                  <a:off x="108656" y="14577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16200"/>
                      </a:moveTo>
                      <a:cubicBezTo>
                        <a:pt x="0" y="5400"/>
                        <a:pt x="0" y="0"/>
                        <a:pt x="10800" y="0"/>
                      </a:cubicBezTo>
                      <a:cubicBezTo>
                        <a:pt x="21600" y="0"/>
                        <a:pt x="21600" y="5400"/>
                        <a:pt x="21600" y="10800"/>
                      </a:cubicBezTo>
                      <a:cubicBezTo>
                        <a:pt x="21600" y="16200"/>
                        <a:pt x="10800" y="21600"/>
                        <a:pt x="0" y="21600"/>
                      </a:cubicBezTo>
                      <a:cubicBezTo>
                        <a:pt x="0" y="16200"/>
                        <a:pt x="0" y="16200"/>
                        <a:pt x="0" y="162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9262" name="Freeform 526"/>
                <p:cNvSpPr/>
                <p:nvPr/>
              </p:nvSpPr>
              <p:spPr>
                <a:xfrm>
                  <a:off x="109208" y="3480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0800" y="0"/>
                      </a:moveTo>
                      <a:cubicBezTo>
                        <a:pt x="10800" y="4320"/>
                        <a:pt x="16200" y="8640"/>
                        <a:pt x="21600" y="12960"/>
                      </a:cubicBezTo>
                      <a:cubicBezTo>
                        <a:pt x="16200" y="12960"/>
                        <a:pt x="21600" y="21600"/>
                        <a:pt x="10800" y="21600"/>
                      </a:cubicBezTo>
                      <a:cubicBezTo>
                        <a:pt x="5400" y="21600"/>
                        <a:pt x="0" y="17280"/>
                        <a:pt x="0" y="12960"/>
                      </a:cubicBezTo>
                      <a:cubicBezTo>
                        <a:pt x="0" y="8640"/>
                        <a:pt x="0" y="4320"/>
                        <a:pt x="5400" y="0"/>
                      </a:cubicBezTo>
                      <a:cubicBezTo>
                        <a:pt x="5400" y="0"/>
                        <a:pt x="10800" y="0"/>
                        <a:pt x="108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9263" name="Freeform 527"/>
                <p:cNvSpPr/>
                <p:nvPr/>
              </p:nvSpPr>
              <p:spPr>
                <a:xfrm>
                  <a:off x="108587" y="91281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7948" h="21600" fill="norm" stroke="1" extrusionOk="0">
                      <a:moveTo>
                        <a:pt x="4988" y="16200"/>
                      </a:moveTo>
                      <a:cubicBezTo>
                        <a:pt x="-3652" y="10800"/>
                        <a:pt x="668" y="8100"/>
                        <a:pt x="4988" y="2700"/>
                      </a:cubicBezTo>
                      <a:cubicBezTo>
                        <a:pt x="4988" y="2700"/>
                        <a:pt x="9308" y="0"/>
                        <a:pt x="9308" y="0"/>
                      </a:cubicBezTo>
                      <a:cubicBezTo>
                        <a:pt x="13628" y="0"/>
                        <a:pt x="17948" y="2700"/>
                        <a:pt x="17948" y="2700"/>
                      </a:cubicBezTo>
                      <a:cubicBezTo>
                        <a:pt x="17948" y="5400"/>
                        <a:pt x="17948" y="8100"/>
                        <a:pt x="17948" y="10800"/>
                      </a:cubicBezTo>
                      <a:cubicBezTo>
                        <a:pt x="17948" y="13500"/>
                        <a:pt x="17948" y="13500"/>
                        <a:pt x="17948" y="16200"/>
                      </a:cubicBezTo>
                      <a:cubicBezTo>
                        <a:pt x="17948" y="18900"/>
                        <a:pt x="13628" y="18900"/>
                        <a:pt x="9308" y="21600"/>
                      </a:cubicBezTo>
                      <a:cubicBezTo>
                        <a:pt x="9308" y="21600"/>
                        <a:pt x="4988" y="18900"/>
                        <a:pt x="4988" y="162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9264" name="Freeform 528"/>
                <p:cNvSpPr/>
                <p:nvPr/>
              </p:nvSpPr>
              <p:spPr>
                <a:xfrm>
                  <a:off x="107609" y="8333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677" h="21600" fill="norm" stroke="1" extrusionOk="0">
                      <a:moveTo>
                        <a:pt x="6646" y="19636"/>
                      </a:moveTo>
                      <a:cubicBezTo>
                        <a:pt x="4985" y="19636"/>
                        <a:pt x="0" y="15709"/>
                        <a:pt x="0" y="13745"/>
                      </a:cubicBezTo>
                      <a:cubicBezTo>
                        <a:pt x="1662" y="11782"/>
                        <a:pt x="3323" y="9818"/>
                        <a:pt x="4985" y="7855"/>
                      </a:cubicBezTo>
                      <a:cubicBezTo>
                        <a:pt x="6646" y="5891"/>
                        <a:pt x="9969" y="5891"/>
                        <a:pt x="9969" y="1964"/>
                      </a:cubicBezTo>
                      <a:cubicBezTo>
                        <a:pt x="9969" y="0"/>
                        <a:pt x="11631" y="0"/>
                        <a:pt x="13292" y="0"/>
                      </a:cubicBezTo>
                      <a:cubicBezTo>
                        <a:pt x="13292" y="0"/>
                        <a:pt x="13292" y="1964"/>
                        <a:pt x="13292" y="1964"/>
                      </a:cubicBezTo>
                      <a:cubicBezTo>
                        <a:pt x="13292" y="9818"/>
                        <a:pt x="13292" y="9818"/>
                        <a:pt x="16615" y="11782"/>
                      </a:cubicBezTo>
                      <a:cubicBezTo>
                        <a:pt x="18277" y="13745"/>
                        <a:pt x="18277" y="15709"/>
                        <a:pt x="19938" y="17673"/>
                      </a:cubicBezTo>
                      <a:cubicBezTo>
                        <a:pt x="19938" y="19636"/>
                        <a:pt x="21600" y="19636"/>
                        <a:pt x="19938" y="19636"/>
                      </a:cubicBezTo>
                      <a:cubicBezTo>
                        <a:pt x="18277" y="21600"/>
                        <a:pt x="18277" y="21600"/>
                        <a:pt x="18277" y="21600"/>
                      </a:cubicBezTo>
                      <a:cubicBezTo>
                        <a:pt x="16615" y="21600"/>
                        <a:pt x="16615" y="19636"/>
                        <a:pt x="14954" y="19636"/>
                      </a:cubicBezTo>
                      <a:cubicBezTo>
                        <a:pt x="13292" y="17673"/>
                        <a:pt x="9969" y="17673"/>
                        <a:pt x="6646" y="19636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9265" name="Freeform 529"/>
                <p:cNvSpPr/>
                <p:nvPr/>
              </p:nvSpPr>
              <p:spPr>
                <a:xfrm>
                  <a:off x="111525" y="56824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9069" fill="norm" stroke="1" extrusionOk="0">
                      <a:moveTo>
                        <a:pt x="21600" y="14749"/>
                      </a:moveTo>
                      <a:cubicBezTo>
                        <a:pt x="21600" y="19069"/>
                        <a:pt x="16200" y="19069"/>
                        <a:pt x="10800" y="19069"/>
                      </a:cubicBezTo>
                      <a:cubicBezTo>
                        <a:pt x="5400" y="19069"/>
                        <a:pt x="0" y="19069"/>
                        <a:pt x="0" y="10429"/>
                      </a:cubicBezTo>
                      <a:cubicBezTo>
                        <a:pt x="0" y="10429"/>
                        <a:pt x="0" y="10429"/>
                        <a:pt x="0" y="6109"/>
                      </a:cubicBezTo>
                      <a:cubicBezTo>
                        <a:pt x="0" y="1789"/>
                        <a:pt x="0" y="-2531"/>
                        <a:pt x="10800" y="1789"/>
                      </a:cubicBezTo>
                      <a:cubicBezTo>
                        <a:pt x="16200" y="1789"/>
                        <a:pt x="21600" y="6109"/>
                        <a:pt x="21600" y="14749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9266" name="Freeform 530"/>
                <p:cNvSpPr/>
                <p:nvPr/>
              </p:nvSpPr>
              <p:spPr>
                <a:xfrm>
                  <a:off x="110642" y="51467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9618" fill="norm" stroke="1" extrusionOk="0">
                      <a:moveTo>
                        <a:pt x="21600" y="10800"/>
                      </a:moveTo>
                      <a:cubicBezTo>
                        <a:pt x="21600" y="16200"/>
                        <a:pt x="15429" y="21600"/>
                        <a:pt x="9257" y="18900"/>
                      </a:cubicBezTo>
                      <a:cubicBezTo>
                        <a:pt x="6171" y="18900"/>
                        <a:pt x="6171" y="18900"/>
                        <a:pt x="3086" y="16200"/>
                      </a:cubicBezTo>
                      <a:cubicBezTo>
                        <a:pt x="3086" y="16200"/>
                        <a:pt x="3086" y="16200"/>
                        <a:pt x="0" y="16200"/>
                      </a:cubicBezTo>
                      <a:cubicBezTo>
                        <a:pt x="0" y="13500"/>
                        <a:pt x="0" y="13500"/>
                        <a:pt x="3086" y="13500"/>
                      </a:cubicBezTo>
                      <a:cubicBezTo>
                        <a:pt x="9257" y="13500"/>
                        <a:pt x="9257" y="5400"/>
                        <a:pt x="9257" y="2700"/>
                      </a:cubicBezTo>
                      <a:cubicBezTo>
                        <a:pt x="9257" y="0"/>
                        <a:pt x="12343" y="0"/>
                        <a:pt x="12343" y="0"/>
                      </a:cubicBezTo>
                      <a:cubicBezTo>
                        <a:pt x="15429" y="2700"/>
                        <a:pt x="21600" y="5400"/>
                        <a:pt x="21600" y="108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9267" name="Freeform 531"/>
                <p:cNvSpPr/>
                <p:nvPr/>
              </p:nvSpPr>
              <p:spPr>
                <a:xfrm>
                  <a:off x="112517" y="11389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7200" y="0"/>
                      </a:moveTo>
                      <a:cubicBezTo>
                        <a:pt x="14400" y="5400"/>
                        <a:pt x="14400" y="10800"/>
                        <a:pt x="21600" y="16200"/>
                      </a:cubicBezTo>
                      <a:cubicBezTo>
                        <a:pt x="14400" y="16200"/>
                        <a:pt x="14400" y="16200"/>
                        <a:pt x="14400" y="21600"/>
                      </a:cubicBezTo>
                      <a:cubicBezTo>
                        <a:pt x="7200" y="21600"/>
                        <a:pt x="0" y="21600"/>
                        <a:pt x="0" y="16200"/>
                      </a:cubicBezTo>
                      <a:cubicBezTo>
                        <a:pt x="0" y="10800"/>
                        <a:pt x="0" y="10800"/>
                        <a:pt x="72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9268" name="Freeform 532"/>
                <p:cNvSpPr/>
                <p:nvPr/>
              </p:nvSpPr>
              <p:spPr>
                <a:xfrm>
                  <a:off x="113069" y="12713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17280"/>
                      </a:moveTo>
                      <a:cubicBezTo>
                        <a:pt x="4320" y="8640"/>
                        <a:pt x="8640" y="0"/>
                        <a:pt x="12960" y="0"/>
                      </a:cubicBezTo>
                      <a:cubicBezTo>
                        <a:pt x="17280" y="0"/>
                        <a:pt x="21600" y="4320"/>
                        <a:pt x="21600" y="8640"/>
                      </a:cubicBezTo>
                      <a:cubicBezTo>
                        <a:pt x="21600" y="17280"/>
                        <a:pt x="17280" y="21600"/>
                        <a:pt x="8640" y="21600"/>
                      </a:cubicBezTo>
                      <a:cubicBezTo>
                        <a:pt x="4320" y="21600"/>
                        <a:pt x="0" y="17280"/>
                        <a:pt x="0" y="1728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9269" name="Freeform 533"/>
                <p:cNvSpPr/>
                <p:nvPr/>
              </p:nvSpPr>
              <p:spPr>
                <a:xfrm>
                  <a:off x="113290" y="2079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0800" y="0"/>
                      </a:moveTo>
                      <a:cubicBezTo>
                        <a:pt x="16200" y="5400"/>
                        <a:pt x="16200" y="10800"/>
                        <a:pt x="21600" y="16200"/>
                      </a:cubicBezTo>
                      <a:cubicBezTo>
                        <a:pt x="21600" y="16200"/>
                        <a:pt x="16200" y="21600"/>
                        <a:pt x="16200" y="21600"/>
                      </a:cubicBezTo>
                      <a:cubicBezTo>
                        <a:pt x="10800" y="21600"/>
                        <a:pt x="0" y="16200"/>
                        <a:pt x="0" y="10800"/>
                      </a:cubicBezTo>
                      <a:cubicBezTo>
                        <a:pt x="0" y="10800"/>
                        <a:pt x="5400" y="5400"/>
                        <a:pt x="108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9270" name="Freeform 534"/>
                <p:cNvSpPr/>
                <p:nvPr/>
              </p:nvSpPr>
              <p:spPr>
                <a:xfrm>
                  <a:off x="110642" y="12249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9579" fill="norm" stroke="1" extrusionOk="0">
                      <a:moveTo>
                        <a:pt x="6646" y="18288"/>
                      </a:moveTo>
                      <a:cubicBezTo>
                        <a:pt x="4985" y="20252"/>
                        <a:pt x="3323" y="20252"/>
                        <a:pt x="1662" y="16325"/>
                      </a:cubicBezTo>
                      <a:cubicBezTo>
                        <a:pt x="1662" y="16325"/>
                        <a:pt x="1662" y="14361"/>
                        <a:pt x="0" y="12397"/>
                      </a:cubicBezTo>
                      <a:cubicBezTo>
                        <a:pt x="0" y="10434"/>
                        <a:pt x="0" y="8470"/>
                        <a:pt x="1662" y="8470"/>
                      </a:cubicBezTo>
                      <a:cubicBezTo>
                        <a:pt x="4985" y="6507"/>
                        <a:pt x="6646" y="4543"/>
                        <a:pt x="8308" y="2579"/>
                      </a:cubicBezTo>
                      <a:cubicBezTo>
                        <a:pt x="13292" y="-1348"/>
                        <a:pt x="18277" y="-1348"/>
                        <a:pt x="19938" y="6507"/>
                      </a:cubicBezTo>
                      <a:cubicBezTo>
                        <a:pt x="21600" y="6507"/>
                        <a:pt x="21600" y="6507"/>
                        <a:pt x="21600" y="6507"/>
                      </a:cubicBezTo>
                      <a:cubicBezTo>
                        <a:pt x="21600" y="10434"/>
                        <a:pt x="18277" y="14361"/>
                        <a:pt x="14954" y="12397"/>
                      </a:cubicBezTo>
                      <a:cubicBezTo>
                        <a:pt x="13292" y="10434"/>
                        <a:pt x="11631" y="12397"/>
                        <a:pt x="9969" y="14361"/>
                      </a:cubicBezTo>
                      <a:cubicBezTo>
                        <a:pt x="8308" y="14361"/>
                        <a:pt x="8308" y="16325"/>
                        <a:pt x="6646" y="18288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9271" name="Freeform 535"/>
                <p:cNvSpPr/>
                <p:nvPr/>
              </p:nvSpPr>
              <p:spPr>
                <a:xfrm>
                  <a:off x="113724" y="13077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7550" h="21600" fill="norm" stroke="1" extrusionOk="0">
                      <a:moveTo>
                        <a:pt x="16200" y="14400"/>
                      </a:moveTo>
                      <a:cubicBezTo>
                        <a:pt x="16200" y="21600"/>
                        <a:pt x="16200" y="21600"/>
                        <a:pt x="5400" y="21600"/>
                      </a:cubicBezTo>
                      <a:cubicBezTo>
                        <a:pt x="5400" y="21600"/>
                        <a:pt x="0" y="21600"/>
                        <a:pt x="0" y="14400"/>
                      </a:cubicBezTo>
                      <a:cubicBezTo>
                        <a:pt x="0" y="7200"/>
                        <a:pt x="5400" y="0"/>
                        <a:pt x="10800" y="0"/>
                      </a:cubicBezTo>
                      <a:cubicBezTo>
                        <a:pt x="21600" y="0"/>
                        <a:pt x="16200" y="7200"/>
                        <a:pt x="16200" y="144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9272" name="Freeform 536"/>
                <p:cNvSpPr/>
                <p:nvPr/>
              </p:nvSpPr>
              <p:spPr>
                <a:xfrm>
                  <a:off x="115496" y="40269"/>
                  <a:ext cx="12701" cy="1271"/>
                </a:xfrm>
                <a:prstGeom prst="ellipse">
                  <a:avLst/>
                </a:prstGeom>
                <a:noFill/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9273" name="Freeform 537"/>
                <p:cNvSpPr/>
                <p:nvPr/>
              </p:nvSpPr>
              <p:spPr>
                <a:xfrm>
                  <a:off x="113069" y="3833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4800" y="0"/>
                      </a:moveTo>
                      <a:cubicBezTo>
                        <a:pt x="7200" y="8640"/>
                        <a:pt x="9600" y="4320"/>
                        <a:pt x="12000" y="4320"/>
                      </a:cubicBezTo>
                      <a:cubicBezTo>
                        <a:pt x="14400" y="0"/>
                        <a:pt x="16800" y="0"/>
                        <a:pt x="19200" y="0"/>
                      </a:cubicBezTo>
                      <a:cubicBezTo>
                        <a:pt x="19200" y="0"/>
                        <a:pt x="21600" y="4320"/>
                        <a:pt x="21600" y="4320"/>
                      </a:cubicBezTo>
                      <a:cubicBezTo>
                        <a:pt x="21600" y="8640"/>
                        <a:pt x="21600" y="12960"/>
                        <a:pt x="21600" y="12960"/>
                      </a:cubicBezTo>
                      <a:cubicBezTo>
                        <a:pt x="16800" y="12960"/>
                        <a:pt x="12000" y="17280"/>
                        <a:pt x="9600" y="21600"/>
                      </a:cubicBezTo>
                      <a:cubicBezTo>
                        <a:pt x="7200" y="17280"/>
                        <a:pt x="7200" y="17280"/>
                        <a:pt x="4800" y="17280"/>
                      </a:cubicBezTo>
                      <a:cubicBezTo>
                        <a:pt x="4800" y="12960"/>
                        <a:pt x="2400" y="12960"/>
                        <a:pt x="0" y="8640"/>
                      </a:cubicBezTo>
                      <a:cubicBezTo>
                        <a:pt x="0" y="8640"/>
                        <a:pt x="0" y="4320"/>
                        <a:pt x="0" y="4320"/>
                      </a:cubicBezTo>
                      <a:cubicBezTo>
                        <a:pt x="0" y="4320"/>
                        <a:pt x="0" y="0"/>
                        <a:pt x="2400" y="0"/>
                      </a:cubicBezTo>
                      <a:cubicBezTo>
                        <a:pt x="2400" y="0"/>
                        <a:pt x="4800" y="0"/>
                        <a:pt x="48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9274" name="Freeform 538"/>
                <p:cNvSpPr/>
                <p:nvPr/>
              </p:nvSpPr>
              <p:spPr>
                <a:xfrm>
                  <a:off x="104968" y="169482"/>
                  <a:ext cx="17651" cy="22356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458" fill="norm" stroke="1" extrusionOk="0">
                      <a:moveTo>
                        <a:pt x="21600" y="19753"/>
                      </a:moveTo>
                      <a:cubicBezTo>
                        <a:pt x="21600" y="19753"/>
                        <a:pt x="21600" y="19753"/>
                        <a:pt x="21600" y="20321"/>
                      </a:cubicBezTo>
                      <a:cubicBezTo>
                        <a:pt x="21600" y="20321"/>
                        <a:pt x="20880" y="20321"/>
                        <a:pt x="20880" y="20321"/>
                      </a:cubicBezTo>
                      <a:cubicBezTo>
                        <a:pt x="20160" y="19184"/>
                        <a:pt x="19440" y="19753"/>
                        <a:pt x="18000" y="19753"/>
                      </a:cubicBezTo>
                      <a:cubicBezTo>
                        <a:pt x="17280" y="19753"/>
                        <a:pt x="16560" y="19184"/>
                        <a:pt x="16560" y="19184"/>
                      </a:cubicBezTo>
                      <a:cubicBezTo>
                        <a:pt x="15120" y="20321"/>
                        <a:pt x="17280" y="20321"/>
                        <a:pt x="17280" y="21458"/>
                      </a:cubicBezTo>
                      <a:cubicBezTo>
                        <a:pt x="17280" y="21458"/>
                        <a:pt x="17280" y="21458"/>
                        <a:pt x="17280" y="21458"/>
                      </a:cubicBezTo>
                      <a:cubicBezTo>
                        <a:pt x="4320" y="21458"/>
                        <a:pt x="4320" y="21458"/>
                        <a:pt x="4320" y="21458"/>
                      </a:cubicBezTo>
                      <a:cubicBezTo>
                        <a:pt x="4320" y="20890"/>
                        <a:pt x="5040" y="20321"/>
                        <a:pt x="5040" y="19753"/>
                      </a:cubicBezTo>
                      <a:cubicBezTo>
                        <a:pt x="5760" y="19753"/>
                        <a:pt x="5040" y="19184"/>
                        <a:pt x="5040" y="19184"/>
                      </a:cubicBezTo>
                      <a:cubicBezTo>
                        <a:pt x="3600" y="19184"/>
                        <a:pt x="2160" y="18616"/>
                        <a:pt x="1440" y="19753"/>
                      </a:cubicBezTo>
                      <a:cubicBezTo>
                        <a:pt x="720" y="19753"/>
                        <a:pt x="720" y="19753"/>
                        <a:pt x="0" y="19753"/>
                      </a:cubicBezTo>
                      <a:cubicBezTo>
                        <a:pt x="720" y="19753"/>
                        <a:pt x="720" y="19184"/>
                        <a:pt x="720" y="19184"/>
                      </a:cubicBezTo>
                      <a:cubicBezTo>
                        <a:pt x="2160" y="17479"/>
                        <a:pt x="4320" y="15205"/>
                        <a:pt x="5760" y="12932"/>
                      </a:cubicBezTo>
                      <a:cubicBezTo>
                        <a:pt x="5760" y="12932"/>
                        <a:pt x="6480" y="12363"/>
                        <a:pt x="6480" y="11795"/>
                      </a:cubicBezTo>
                      <a:cubicBezTo>
                        <a:pt x="6480" y="11226"/>
                        <a:pt x="5040" y="11226"/>
                        <a:pt x="4320" y="11226"/>
                      </a:cubicBezTo>
                      <a:cubicBezTo>
                        <a:pt x="4320" y="11226"/>
                        <a:pt x="4320" y="11226"/>
                        <a:pt x="4320" y="11226"/>
                      </a:cubicBezTo>
                      <a:cubicBezTo>
                        <a:pt x="1440" y="11226"/>
                        <a:pt x="1440" y="11226"/>
                        <a:pt x="2880" y="9521"/>
                      </a:cubicBezTo>
                      <a:cubicBezTo>
                        <a:pt x="3600" y="8953"/>
                        <a:pt x="4320" y="7816"/>
                        <a:pt x="5040" y="7247"/>
                      </a:cubicBezTo>
                      <a:cubicBezTo>
                        <a:pt x="6480" y="4974"/>
                        <a:pt x="8640" y="2700"/>
                        <a:pt x="10800" y="426"/>
                      </a:cubicBezTo>
                      <a:cubicBezTo>
                        <a:pt x="10800" y="-142"/>
                        <a:pt x="11520" y="-142"/>
                        <a:pt x="12240" y="426"/>
                      </a:cubicBezTo>
                      <a:cubicBezTo>
                        <a:pt x="12960" y="2132"/>
                        <a:pt x="13680" y="3269"/>
                        <a:pt x="15120" y="4974"/>
                      </a:cubicBezTo>
                      <a:cubicBezTo>
                        <a:pt x="16560" y="6679"/>
                        <a:pt x="18000" y="8384"/>
                        <a:pt x="20160" y="10658"/>
                      </a:cubicBezTo>
                      <a:cubicBezTo>
                        <a:pt x="20160" y="10658"/>
                        <a:pt x="20160" y="11226"/>
                        <a:pt x="20880" y="11226"/>
                      </a:cubicBezTo>
                      <a:cubicBezTo>
                        <a:pt x="20160" y="11226"/>
                        <a:pt x="20160" y="11226"/>
                        <a:pt x="19440" y="11226"/>
                      </a:cubicBezTo>
                      <a:cubicBezTo>
                        <a:pt x="18720" y="11226"/>
                        <a:pt x="18000" y="11226"/>
                        <a:pt x="18000" y="11226"/>
                      </a:cubicBezTo>
                      <a:cubicBezTo>
                        <a:pt x="17280" y="11226"/>
                        <a:pt x="16560" y="11226"/>
                        <a:pt x="15840" y="11226"/>
                      </a:cubicBezTo>
                      <a:cubicBezTo>
                        <a:pt x="15840" y="11226"/>
                        <a:pt x="15120" y="11226"/>
                        <a:pt x="15120" y="11795"/>
                      </a:cubicBezTo>
                      <a:cubicBezTo>
                        <a:pt x="15120" y="11795"/>
                        <a:pt x="15120" y="12363"/>
                        <a:pt x="15120" y="12932"/>
                      </a:cubicBezTo>
                      <a:cubicBezTo>
                        <a:pt x="16560" y="14069"/>
                        <a:pt x="18000" y="15774"/>
                        <a:pt x="19440" y="16911"/>
                      </a:cubicBezTo>
                      <a:cubicBezTo>
                        <a:pt x="20160" y="18047"/>
                        <a:pt x="20880" y="18616"/>
                        <a:pt x="21600" y="19753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9275" name="Freeform 539"/>
                <p:cNvSpPr/>
                <p:nvPr/>
              </p:nvSpPr>
              <p:spPr>
                <a:xfrm>
                  <a:off x="114668" y="30058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86" h="21600" fill="norm" stroke="1" extrusionOk="0">
                      <a:moveTo>
                        <a:pt x="18514" y="17280"/>
                      </a:moveTo>
                      <a:cubicBezTo>
                        <a:pt x="18514" y="21600"/>
                        <a:pt x="15429" y="17280"/>
                        <a:pt x="15429" y="21600"/>
                      </a:cubicBezTo>
                      <a:cubicBezTo>
                        <a:pt x="9257" y="21600"/>
                        <a:pt x="6171" y="17280"/>
                        <a:pt x="3086" y="8640"/>
                      </a:cubicBezTo>
                      <a:cubicBezTo>
                        <a:pt x="0" y="8640"/>
                        <a:pt x="0" y="4320"/>
                        <a:pt x="0" y="4320"/>
                      </a:cubicBezTo>
                      <a:cubicBezTo>
                        <a:pt x="3086" y="0"/>
                        <a:pt x="6171" y="0"/>
                        <a:pt x="9257" y="0"/>
                      </a:cubicBezTo>
                      <a:cubicBezTo>
                        <a:pt x="12343" y="0"/>
                        <a:pt x="15429" y="4320"/>
                        <a:pt x="18514" y="8640"/>
                      </a:cubicBezTo>
                      <a:cubicBezTo>
                        <a:pt x="18514" y="8640"/>
                        <a:pt x="21600" y="12960"/>
                        <a:pt x="18514" y="1728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9276" name="Freeform 540"/>
                <p:cNvSpPr/>
                <p:nvPr/>
              </p:nvSpPr>
              <p:spPr>
                <a:xfrm>
                  <a:off x="117592" y="150187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8000" y="4320"/>
                      </a:moveTo>
                      <a:cubicBezTo>
                        <a:pt x="21600" y="4320"/>
                        <a:pt x="21600" y="4320"/>
                        <a:pt x="21600" y="8640"/>
                      </a:cubicBezTo>
                      <a:cubicBezTo>
                        <a:pt x="21600" y="12960"/>
                        <a:pt x="14400" y="21600"/>
                        <a:pt x="10800" y="21600"/>
                      </a:cubicBezTo>
                      <a:cubicBezTo>
                        <a:pt x="7200" y="21600"/>
                        <a:pt x="0" y="12960"/>
                        <a:pt x="0" y="8640"/>
                      </a:cubicBezTo>
                      <a:cubicBezTo>
                        <a:pt x="0" y="8640"/>
                        <a:pt x="0" y="8640"/>
                        <a:pt x="0" y="8640"/>
                      </a:cubicBezTo>
                      <a:cubicBezTo>
                        <a:pt x="3600" y="4320"/>
                        <a:pt x="7200" y="0"/>
                        <a:pt x="10800" y="0"/>
                      </a:cubicBezTo>
                      <a:cubicBezTo>
                        <a:pt x="14400" y="0"/>
                        <a:pt x="18000" y="4320"/>
                        <a:pt x="18000" y="432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9277" name="Freeform 542"/>
                <p:cNvSpPr/>
                <p:nvPr/>
              </p:nvSpPr>
              <p:spPr>
                <a:xfrm>
                  <a:off x="122121" y="15526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674" h="21600" fill="norm" stroke="1" extrusionOk="0">
                      <a:moveTo>
                        <a:pt x="16200" y="21600"/>
                      </a:moveTo>
                      <a:cubicBezTo>
                        <a:pt x="10800" y="21600"/>
                        <a:pt x="8100" y="21600"/>
                        <a:pt x="5400" y="21600"/>
                      </a:cubicBezTo>
                      <a:cubicBezTo>
                        <a:pt x="0" y="16200"/>
                        <a:pt x="0" y="10800"/>
                        <a:pt x="0" y="5400"/>
                      </a:cubicBezTo>
                      <a:cubicBezTo>
                        <a:pt x="0" y="5400"/>
                        <a:pt x="2700" y="0"/>
                        <a:pt x="2700" y="0"/>
                      </a:cubicBezTo>
                      <a:cubicBezTo>
                        <a:pt x="5400" y="0"/>
                        <a:pt x="5400" y="0"/>
                        <a:pt x="8100" y="0"/>
                      </a:cubicBezTo>
                      <a:cubicBezTo>
                        <a:pt x="10800" y="0"/>
                        <a:pt x="16200" y="0"/>
                        <a:pt x="18900" y="5400"/>
                      </a:cubicBezTo>
                      <a:cubicBezTo>
                        <a:pt x="21600" y="16200"/>
                        <a:pt x="21600" y="16200"/>
                        <a:pt x="1620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9278" name="Freeform 543"/>
                <p:cNvSpPr/>
                <p:nvPr/>
              </p:nvSpPr>
              <p:spPr>
                <a:xfrm>
                  <a:off x="126062" y="21678"/>
                  <a:ext cx="14869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095" h="20510" fill="norm" stroke="1" extrusionOk="0">
                      <a:moveTo>
                        <a:pt x="19433" y="9847"/>
                      </a:moveTo>
                      <a:cubicBezTo>
                        <a:pt x="19433" y="11117"/>
                        <a:pt x="21095" y="12388"/>
                        <a:pt x="21095" y="13658"/>
                      </a:cubicBezTo>
                      <a:cubicBezTo>
                        <a:pt x="21095" y="13658"/>
                        <a:pt x="21095" y="13658"/>
                        <a:pt x="21095" y="13658"/>
                      </a:cubicBezTo>
                      <a:cubicBezTo>
                        <a:pt x="21095" y="17470"/>
                        <a:pt x="19433" y="17470"/>
                        <a:pt x="16941" y="16200"/>
                      </a:cubicBezTo>
                      <a:cubicBezTo>
                        <a:pt x="16110" y="16200"/>
                        <a:pt x="15280" y="14929"/>
                        <a:pt x="15280" y="13658"/>
                      </a:cubicBezTo>
                      <a:cubicBezTo>
                        <a:pt x="15280" y="9847"/>
                        <a:pt x="15280" y="9847"/>
                        <a:pt x="11957" y="9847"/>
                      </a:cubicBezTo>
                      <a:cubicBezTo>
                        <a:pt x="11126" y="9847"/>
                        <a:pt x="9464" y="11117"/>
                        <a:pt x="7803" y="8576"/>
                      </a:cubicBezTo>
                      <a:cubicBezTo>
                        <a:pt x="7803" y="8576"/>
                        <a:pt x="6972" y="8576"/>
                        <a:pt x="6972" y="7306"/>
                      </a:cubicBezTo>
                      <a:cubicBezTo>
                        <a:pt x="6141" y="7306"/>
                        <a:pt x="5310" y="8576"/>
                        <a:pt x="4480" y="9847"/>
                      </a:cubicBezTo>
                      <a:cubicBezTo>
                        <a:pt x="4480" y="11117"/>
                        <a:pt x="5310" y="12388"/>
                        <a:pt x="6141" y="13658"/>
                      </a:cubicBezTo>
                      <a:cubicBezTo>
                        <a:pt x="6972" y="13658"/>
                        <a:pt x="7803" y="13658"/>
                        <a:pt x="7803" y="13658"/>
                      </a:cubicBezTo>
                      <a:cubicBezTo>
                        <a:pt x="9464" y="14929"/>
                        <a:pt x="9464" y="16200"/>
                        <a:pt x="7803" y="18741"/>
                      </a:cubicBezTo>
                      <a:cubicBezTo>
                        <a:pt x="6972" y="18741"/>
                        <a:pt x="6972" y="18741"/>
                        <a:pt x="6141" y="20011"/>
                      </a:cubicBezTo>
                      <a:cubicBezTo>
                        <a:pt x="4480" y="21282"/>
                        <a:pt x="1987" y="20011"/>
                        <a:pt x="326" y="17470"/>
                      </a:cubicBezTo>
                      <a:cubicBezTo>
                        <a:pt x="326" y="16200"/>
                        <a:pt x="326" y="16200"/>
                        <a:pt x="326" y="16200"/>
                      </a:cubicBezTo>
                      <a:cubicBezTo>
                        <a:pt x="1987" y="13658"/>
                        <a:pt x="1157" y="12388"/>
                        <a:pt x="326" y="11117"/>
                      </a:cubicBezTo>
                      <a:cubicBezTo>
                        <a:pt x="-505" y="8576"/>
                        <a:pt x="326" y="6035"/>
                        <a:pt x="1987" y="6035"/>
                      </a:cubicBezTo>
                      <a:cubicBezTo>
                        <a:pt x="4480" y="6035"/>
                        <a:pt x="6141" y="3494"/>
                        <a:pt x="6972" y="953"/>
                      </a:cubicBezTo>
                      <a:cubicBezTo>
                        <a:pt x="7803" y="-318"/>
                        <a:pt x="7803" y="-318"/>
                        <a:pt x="8633" y="953"/>
                      </a:cubicBezTo>
                      <a:cubicBezTo>
                        <a:pt x="8633" y="953"/>
                        <a:pt x="8633" y="953"/>
                        <a:pt x="8633" y="953"/>
                      </a:cubicBezTo>
                      <a:cubicBezTo>
                        <a:pt x="10295" y="2223"/>
                        <a:pt x="8633" y="4764"/>
                        <a:pt x="10295" y="4764"/>
                      </a:cubicBezTo>
                      <a:cubicBezTo>
                        <a:pt x="11126" y="6035"/>
                        <a:pt x="11957" y="6035"/>
                        <a:pt x="12787" y="6035"/>
                      </a:cubicBezTo>
                      <a:cubicBezTo>
                        <a:pt x="14449" y="6035"/>
                        <a:pt x="16941" y="7306"/>
                        <a:pt x="17772" y="8576"/>
                      </a:cubicBezTo>
                      <a:cubicBezTo>
                        <a:pt x="18603" y="8576"/>
                        <a:pt x="19433" y="9847"/>
                        <a:pt x="19433" y="9847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9279" name="Freeform 544"/>
                <p:cNvSpPr/>
                <p:nvPr/>
              </p:nvSpPr>
              <p:spPr>
                <a:xfrm>
                  <a:off x="132263" y="14577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10800"/>
                      </a:moveTo>
                      <a:cubicBezTo>
                        <a:pt x="0" y="10800"/>
                        <a:pt x="10800" y="0"/>
                        <a:pt x="10800" y="0"/>
                      </a:cubicBezTo>
                      <a:cubicBezTo>
                        <a:pt x="21600" y="0"/>
                        <a:pt x="21600" y="10800"/>
                        <a:pt x="21600" y="10800"/>
                      </a:cubicBezTo>
                      <a:cubicBezTo>
                        <a:pt x="21600" y="10800"/>
                        <a:pt x="21600" y="21600"/>
                        <a:pt x="21600" y="21600"/>
                      </a:cubicBezTo>
                      <a:cubicBezTo>
                        <a:pt x="10800" y="21600"/>
                        <a:pt x="10800" y="10800"/>
                        <a:pt x="0" y="108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9280" name="Oval 545"/>
                <p:cNvSpPr/>
                <p:nvPr/>
              </p:nvSpPr>
              <p:spPr>
                <a:xfrm>
                  <a:off x="132594" y="27411"/>
                  <a:ext cx="12701" cy="12701"/>
                </a:xfrm>
                <a:prstGeom prst="ellipse">
                  <a:avLst/>
                </a:pr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9281" name="Freeform 546"/>
                <p:cNvSpPr/>
                <p:nvPr/>
              </p:nvSpPr>
              <p:spPr>
                <a:xfrm>
                  <a:off x="133649" y="1406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491" h="21600" fill="norm" stroke="1" extrusionOk="0">
                      <a:moveTo>
                        <a:pt x="12291" y="21600"/>
                      </a:moveTo>
                      <a:cubicBezTo>
                        <a:pt x="8691" y="21600"/>
                        <a:pt x="5091" y="17280"/>
                        <a:pt x="1491" y="12960"/>
                      </a:cubicBezTo>
                      <a:cubicBezTo>
                        <a:pt x="-2109" y="8640"/>
                        <a:pt x="1491" y="4320"/>
                        <a:pt x="5091" y="0"/>
                      </a:cubicBezTo>
                      <a:cubicBezTo>
                        <a:pt x="12291" y="0"/>
                        <a:pt x="19491" y="4320"/>
                        <a:pt x="19491" y="12960"/>
                      </a:cubicBezTo>
                      <a:cubicBezTo>
                        <a:pt x="19491" y="17280"/>
                        <a:pt x="19491" y="17280"/>
                        <a:pt x="19491" y="21600"/>
                      </a:cubicBezTo>
                      <a:cubicBezTo>
                        <a:pt x="15891" y="21600"/>
                        <a:pt x="15891" y="21600"/>
                        <a:pt x="12291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9282" name="Freeform 547"/>
                <p:cNvSpPr/>
                <p:nvPr/>
              </p:nvSpPr>
              <p:spPr>
                <a:xfrm>
                  <a:off x="137786" y="7334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7550" h="21600" fill="norm" stroke="1" extrusionOk="0">
                      <a:moveTo>
                        <a:pt x="17550" y="10800"/>
                      </a:moveTo>
                      <a:cubicBezTo>
                        <a:pt x="17550" y="16200"/>
                        <a:pt x="12150" y="16200"/>
                        <a:pt x="12150" y="21600"/>
                      </a:cubicBezTo>
                      <a:cubicBezTo>
                        <a:pt x="12150" y="21600"/>
                        <a:pt x="6750" y="21600"/>
                        <a:pt x="6750" y="21600"/>
                      </a:cubicBezTo>
                      <a:cubicBezTo>
                        <a:pt x="-4050" y="21600"/>
                        <a:pt x="1350" y="16200"/>
                        <a:pt x="1350" y="10800"/>
                      </a:cubicBezTo>
                      <a:cubicBezTo>
                        <a:pt x="1350" y="5400"/>
                        <a:pt x="6750" y="5400"/>
                        <a:pt x="6750" y="0"/>
                      </a:cubicBezTo>
                      <a:cubicBezTo>
                        <a:pt x="12150" y="5400"/>
                        <a:pt x="12150" y="5400"/>
                        <a:pt x="17550" y="108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9283" name="Freeform 548"/>
                <p:cNvSpPr/>
                <p:nvPr/>
              </p:nvSpPr>
              <p:spPr>
                <a:xfrm>
                  <a:off x="137657" y="56301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8360" h="18457" fill="norm" stroke="1" extrusionOk="0">
                      <a:moveTo>
                        <a:pt x="12960" y="1177"/>
                      </a:moveTo>
                      <a:cubicBezTo>
                        <a:pt x="21600" y="-3143"/>
                        <a:pt x="17280" y="5497"/>
                        <a:pt x="17280" y="9817"/>
                      </a:cubicBezTo>
                      <a:cubicBezTo>
                        <a:pt x="17280" y="9817"/>
                        <a:pt x="17280" y="14137"/>
                        <a:pt x="17280" y="14137"/>
                      </a:cubicBezTo>
                      <a:cubicBezTo>
                        <a:pt x="12960" y="14137"/>
                        <a:pt x="12960" y="18457"/>
                        <a:pt x="8640" y="18457"/>
                      </a:cubicBezTo>
                      <a:cubicBezTo>
                        <a:pt x="8640" y="18457"/>
                        <a:pt x="4320" y="14137"/>
                        <a:pt x="4320" y="14137"/>
                      </a:cubicBezTo>
                      <a:cubicBezTo>
                        <a:pt x="0" y="14137"/>
                        <a:pt x="0" y="9817"/>
                        <a:pt x="0" y="9817"/>
                      </a:cubicBezTo>
                      <a:cubicBezTo>
                        <a:pt x="0" y="1177"/>
                        <a:pt x="4320" y="1177"/>
                        <a:pt x="12960" y="1177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9284" name="Freeform 549"/>
                <p:cNvSpPr/>
                <p:nvPr/>
              </p:nvSpPr>
              <p:spPr>
                <a:xfrm>
                  <a:off x="138330" y="143017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6200" h="17672" fill="norm" stroke="1" extrusionOk="0">
                      <a:moveTo>
                        <a:pt x="14400" y="12272"/>
                      </a:moveTo>
                      <a:cubicBezTo>
                        <a:pt x="14400" y="12272"/>
                        <a:pt x="14400" y="12272"/>
                        <a:pt x="7200" y="17672"/>
                      </a:cubicBezTo>
                      <a:cubicBezTo>
                        <a:pt x="7200" y="12272"/>
                        <a:pt x="0" y="12272"/>
                        <a:pt x="0" y="6872"/>
                      </a:cubicBezTo>
                      <a:cubicBezTo>
                        <a:pt x="0" y="1472"/>
                        <a:pt x="7200" y="1472"/>
                        <a:pt x="7200" y="1472"/>
                      </a:cubicBezTo>
                      <a:cubicBezTo>
                        <a:pt x="21600" y="-3928"/>
                        <a:pt x="14400" y="6872"/>
                        <a:pt x="14400" y="12272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9285" name="Freeform 550"/>
                <p:cNvSpPr/>
                <p:nvPr/>
              </p:nvSpPr>
              <p:spPr>
                <a:xfrm>
                  <a:off x="141529" y="16380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0"/>
                      </a:moveTo>
                      <a:cubicBezTo>
                        <a:pt x="21600" y="21600"/>
                        <a:pt x="21600" y="21600"/>
                        <a:pt x="21600" y="21600"/>
                      </a:cubicBezTo>
                      <a:cubicBezTo>
                        <a:pt x="0" y="21600"/>
                        <a:pt x="0" y="21600"/>
                        <a:pt x="0" y="21600"/>
                      </a:cubicBezTo>
                      <a:cubicBezTo>
                        <a:pt x="0" y="0"/>
                        <a:pt x="21600" y="0"/>
                        <a:pt x="21600" y="0"/>
                      </a:cubicBezTo>
                      <a:cubicBezTo>
                        <a:pt x="21600" y="0"/>
                        <a:pt x="21600" y="0"/>
                        <a:pt x="216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9286" name="Freeform 551"/>
                <p:cNvSpPr/>
                <p:nvPr/>
              </p:nvSpPr>
              <p:spPr>
                <a:xfrm>
                  <a:off x="142081" y="45171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7200" y="0"/>
                      </a:moveTo>
                      <a:cubicBezTo>
                        <a:pt x="14400" y="0"/>
                        <a:pt x="14400" y="0"/>
                        <a:pt x="14400" y="0"/>
                      </a:cubicBezTo>
                      <a:cubicBezTo>
                        <a:pt x="21600" y="0"/>
                        <a:pt x="21600" y="0"/>
                        <a:pt x="21600" y="0"/>
                      </a:cubicBezTo>
                      <a:cubicBezTo>
                        <a:pt x="21600" y="0"/>
                        <a:pt x="21600" y="0"/>
                        <a:pt x="21600" y="10800"/>
                      </a:cubicBezTo>
                      <a:cubicBezTo>
                        <a:pt x="21600" y="10800"/>
                        <a:pt x="21600" y="10800"/>
                        <a:pt x="21600" y="21600"/>
                      </a:cubicBezTo>
                      <a:cubicBezTo>
                        <a:pt x="21600" y="21600"/>
                        <a:pt x="14400" y="21600"/>
                        <a:pt x="14400" y="21600"/>
                      </a:cubicBezTo>
                      <a:cubicBezTo>
                        <a:pt x="7200" y="21600"/>
                        <a:pt x="7200" y="10800"/>
                        <a:pt x="0" y="10800"/>
                      </a:cubicBezTo>
                      <a:cubicBezTo>
                        <a:pt x="7200" y="10800"/>
                        <a:pt x="7200" y="0"/>
                        <a:pt x="72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9287" name="Freeform 552"/>
                <p:cNvSpPr/>
                <p:nvPr/>
              </p:nvSpPr>
              <p:spPr>
                <a:xfrm>
                  <a:off x="142802" y="14184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8437" h="20520" fill="norm" stroke="1" extrusionOk="0">
                      <a:moveTo>
                        <a:pt x="16200" y="0"/>
                      </a:moveTo>
                      <a:cubicBezTo>
                        <a:pt x="16200" y="0"/>
                        <a:pt x="16200" y="4320"/>
                        <a:pt x="16200" y="4320"/>
                      </a:cubicBezTo>
                      <a:cubicBezTo>
                        <a:pt x="21600" y="12960"/>
                        <a:pt x="16200" y="12960"/>
                        <a:pt x="10800" y="17280"/>
                      </a:cubicBezTo>
                      <a:cubicBezTo>
                        <a:pt x="5400" y="21600"/>
                        <a:pt x="0" y="21600"/>
                        <a:pt x="0" y="17280"/>
                      </a:cubicBezTo>
                      <a:cubicBezTo>
                        <a:pt x="0" y="12960"/>
                        <a:pt x="0" y="8640"/>
                        <a:pt x="0" y="4320"/>
                      </a:cubicBezTo>
                      <a:cubicBezTo>
                        <a:pt x="0" y="4320"/>
                        <a:pt x="0" y="0"/>
                        <a:pt x="5400" y="0"/>
                      </a:cubicBezTo>
                      <a:cubicBezTo>
                        <a:pt x="5400" y="0"/>
                        <a:pt x="10800" y="0"/>
                        <a:pt x="162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9288" name="Freeform 553"/>
                <p:cNvSpPr/>
                <p:nvPr/>
              </p:nvSpPr>
              <p:spPr>
                <a:xfrm>
                  <a:off x="142704" y="39377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520" h="19069" fill="norm" stroke="1" extrusionOk="0">
                      <a:moveTo>
                        <a:pt x="11880" y="17280"/>
                      </a:moveTo>
                      <a:cubicBezTo>
                        <a:pt x="7560" y="17280"/>
                        <a:pt x="7560" y="12960"/>
                        <a:pt x="3240" y="12960"/>
                      </a:cubicBezTo>
                      <a:cubicBezTo>
                        <a:pt x="-1080" y="8640"/>
                        <a:pt x="-1080" y="4320"/>
                        <a:pt x="3240" y="4320"/>
                      </a:cubicBezTo>
                      <a:cubicBezTo>
                        <a:pt x="7560" y="0"/>
                        <a:pt x="7560" y="0"/>
                        <a:pt x="11880" y="0"/>
                      </a:cubicBezTo>
                      <a:cubicBezTo>
                        <a:pt x="11880" y="4320"/>
                        <a:pt x="16200" y="8640"/>
                        <a:pt x="20520" y="8640"/>
                      </a:cubicBezTo>
                      <a:cubicBezTo>
                        <a:pt x="20520" y="12960"/>
                        <a:pt x="20520" y="12960"/>
                        <a:pt x="20520" y="12960"/>
                      </a:cubicBezTo>
                      <a:cubicBezTo>
                        <a:pt x="20520" y="17280"/>
                        <a:pt x="16200" y="21600"/>
                        <a:pt x="11880" y="1728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9289" name="Freeform 554"/>
                <p:cNvSpPr/>
                <p:nvPr/>
              </p:nvSpPr>
              <p:spPr>
                <a:xfrm>
                  <a:off x="141750" y="21058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9792" fill="norm" stroke="1" extrusionOk="0">
                      <a:moveTo>
                        <a:pt x="8100" y="0"/>
                      </a:moveTo>
                      <a:cubicBezTo>
                        <a:pt x="10800" y="0"/>
                        <a:pt x="16200" y="0"/>
                        <a:pt x="16200" y="0"/>
                      </a:cubicBezTo>
                      <a:cubicBezTo>
                        <a:pt x="18900" y="3086"/>
                        <a:pt x="21600" y="9257"/>
                        <a:pt x="21600" y="12343"/>
                      </a:cubicBezTo>
                      <a:cubicBezTo>
                        <a:pt x="21600" y="15429"/>
                        <a:pt x="21600" y="15429"/>
                        <a:pt x="21600" y="15429"/>
                      </a:cubicBezTo>
                      <a:cubicBezTo>
                        <a:pt x="21600" y="18514"/>
                        <a:pt x="18900" y="21600"/>
                        <a:pt x="16200" y="18514"/>
                      </a:cubicBezTo>
                      <a:cubicBezTo>
                        <a:pt x="16200" y="15429"/>
                        <a:pt x="13500" y="15429"/>
                        <a:pt x="10800" y="15429"/>
                      </a:cubicBezTo>
                      <a:cubicBezTo>
                        <a:pt x="8100" y="15429"/>
                        <a:pt x="5400" y="15429"/>
                        <a:pt x="2700" y="12343"/>
                      </a:cubicBezTo>
                      <a:cubicBezTo>
                        <a:pt x="2700" y="12343"/>
                        <a:pt x="0" y="12343"/>
                        <a:pt x="0" y="9257"/>
                      </a:cubicBezTo>
                      <a:cubicBezTo>
                        <a:pt x="0" y="6171"/>
                        <a:pt x="2700" y="3086"/>
                        <a:pt x="2700" y="3086"/>
                      </a:cubicBezTo>
                      <a:cubicBezTo>
                        <a:pt x="5400" y="3086"/>
                        <a:pt x="8100" y="0"/>
                        <a:pt x="81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9290" name="Freeform 555"/>
                <p:cNvSpPr/>
                <p:nvPr/>
              </p:nvSpPr>
              <p:spPr>
                <a:xfrm>
                  <a:off x="144397" y="48432"/>
                  <a:ext cx="12701" cy="1271"/>
                </a:xfrm>
                <a:prstGeom prst="ellipse">
                  <a:avLst/>
                </a:prstGeom>
                <a:noFill/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</p:grpSp>
          <p:sp>
            <p:nvSpPr>
              <p:cNvPr id="9292" name="Freeform 557"/>
              <p:cNvSpPr/>
              <p:nvPr/>
            </p:nvSpPr>
            <p:spPr>
              <a:xfrm>
                <a:off x="144728" y="151064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10800"/>
                    </a:moveTo>
                    <a:cubicBezTo>
                      <a:pt x="0" y="10800"/>
                      <a:pt x="10800" y="10800"/>
                      <a:pt x="10800" y="0"/>
                    </a:cubicBezTo>
                    <a:cubicBezTo>
                      <a:pt x="10800" y="0"/>
                      <a:pt x="21600" y="10800"/>
                      <a:pt x="21600" y="10800"/>
                    </a:cubicBezTo>
                    <a:cubicBezTo>
                      <a:pt x="21600" y="21600"/>
                      <a:pt x="10800" y="21600"/>
                      <a:pt x="10800" y="21600"/>
                    </a:cubicBezTo>
                    <a:cubicBezTo>
                      <a:pt x="10800" y="21600"/>
                      <a:pt x="0" y="10800"/>
                      <a:pt x="0" y="108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9293" name="Freeform 558"/>
              <p:cNvSpPr/>
              <p:nvPr/>
            </p:nvSpPr>
            <p:spPr>
              <a:xfrm>
                <a:off x="142570" y="144555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194" h="21600" fill="norm" stroke="1" extrusionOk="0">
                    <a:moveTo>
                      <a:pt x="0" y="4320"/>
                    </a:moveTo>
                    <a:cubicBezTo>
                      <a:pt x="0" y="4320"/>
                      <a:pt x="0" y="4320"/>
                      <a:pt x="2400" y="4320"/>
                    </a:cubicBezTo>
                    <a:cubicBezTo>
                      <a:pt x="2400" y="2160"/>
                      <a:pt x="4800" y="2160"/>
                      <a:pt x="7200" y="0"/>
                    </a:cubicBezTo>
                    <a:cubicBezTo>
                      <a:pt x="9600" y="2160"/>
                      <a:pt x="12000" y="2160"/>
                      <a:pt x="12000" y="2160"/>
                    </a:cubicBezTo>
                    <a:cubicBezTo>
                      <a:pt x="14400" y="6480"/>
                      <a:pt x="16800" y="10800"/>
                      <a:pt x="19200" y="12960"/>
                    </a:cubicBezTo>
                    <a:cubicBezTo>
                      <a:pt x="21600" y="17280"/>
                      <a:pt x="19200" y="21600"/>
                      <a:pt x="16800" y="21600"/>
                    </a:cubicBezTo>
                    <a:cubicBezTo>
                      <a:pt x="16800" y="21600"/>
                      <a:pt x="16800" y="21600"/>
                      <a:pt x="14400" y="21600"/>
                    </a:cubicBezTo>
                    <a:cubicBezTo>
                      <a:pt x="14400" y="21600"/>
                      <a:pt x="12000" y="19440"/>
                      <a:pt x="12000" y="17280"/>
                    </a:cubicBezTo>
                    <a:cubicBezTo>
                      <a:pt x="12000" y="10800"/>
                      <a:pt x="7200" y="8640"/>
                      <a:pt x="2400" y="6480"/>
                    </a:cubicBezTo>
                    <a:cubicBezTo>
                      <a:pt x="0" y="6480"/>
                      <a:pt x="0" y="4320"/>
                      <a:pt x="0" y="432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9294" name="Freeform 559"/>
              <p:cNvSpPr/>
              <p:nvPr/>
            </p:nvSpPr>
            <p:spPr>
              <a:xfrm>
                <a:off x="141906" y="103078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590" h="21600" fill="norm" stroke="1" extrusionOk="0">
                    <a:moveTo>
                      <a:pt x="6646" y="10800"/>
                    </a:moveTo>
                    <a:cubicBezTo>
                      <a:pt x="8308" y="9257"/>
                      <a:pt x="4985" y="7714"/>
                      <a:pt x="6646" y="6171"/>
                    </a:cubicBezTo>
                    <a:cubicBezTo>
                      <a:pt x="8308" y="4629"/>
                      <a:pt x="8308" y="1543"/>
                      <a:pt x="8308" y="0"/>
                    </a:cubicBezTo>
                    <a:cubicBezTo>
                      <a:pt x="8308" y="0"/>
                      <a:pt x="9969" y="0"/>
                      <a:pt x="11631" y="0"/>
                    </a:cubicBezTo>
                    <a:cubicBezTo>
                      <a:pt x="11631" y="0"/>
                      <a:pt x="11631" y="0"/>
                      <a:pt x="11631" y="1543"/>
                    </a:cubicBezTo>
                    <a:cubicBezTo>
                      <a:pt x="11631" y="4629"/>
                      <a:pt x="11631" y="6171"/>
                      <a:pt x="14954" y="6171"/>
                    </a:cubicBezTo>
                    <a:cubicBezTo>
                      <a:pt x="14954" y="6171"/>
                      <a:pt x="16615" y="6171"/>
                      <a:pt x="16615" y="6171"/>
                    </a:cubicBezTo>
                    <a:cubicBezTo>
                      <a:pt x="19938" y="6171"/>
                      <a:pt x="21600" y="7714"/>
                      <a:pt x="19938" y="10800"/>
                    </a:cubicBezTo>
                    <a:cubicBezTo>
                      <a:pt x="19938" y="12343"/>
                      <a:pt x="18277" y="13886"/>
                      <a:pt x="18277" y="16971"/>
                    </a:cubicBezTo>
                    <a:cubicBezTo>
                      <a:pt x="18277" y="18514"/>
                      <a:pt x="16615" y="16971"/>
                      <a:pt x="16615" y="16971"/>
                    </a:cubicBezTo>
                    <a:cubicBezTo>
                      <a:pt x="13292" y="15429"/>
                      <a:pt x="9969" y="15429"/>
                      <a:pt x="8308" y="20057"/>
                    </a:cubicBezTo>
                    <a:cubicBezTo>
                      <a:pt x="8308" y="20057"/>
                      <a:pt x="4985" y="21600"/>
                      <a:pt x="3323" y="21600"/>
                    </a:cubicBezTo>
                    <a:cubicBezTo>
                      <a:pt x="3323" y="21600"/>
                      <a:pt x="1662" y="21600"/>
                      <a:pt x="0" y="20057"/>
                    </a:cubicBezTo>
                    <a:cubicBezTo>
                      <a:pt x="0" y="20057"/>
                      <a:pt x="0" y="18514"/>
                      <a:pt x="1662" y="16971"/>
                    </a:cubicBezTo>
                    <a:cubicBezTo>
                      <a:pt x="3323" y="15429"/>
                      <a:pt x="4985" y="13886"/>
                      <a:pt x="6646" y="12343"/>
                    </a:cubicBezTo>
                    <a:cubicBezTo>
                      <a:pt x="6646" y="12343"/>
                      <a:pt x="6646" y="10800"/>
                      <a:pt x="6646" y="108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9295" name="Freeform 560"/>
              <p:cNvSpPr/>
              <p:nvPr/>
            </p:nvSpPr>
            <p:spPr>
              <a:xfrm>
                <a:off x="121056" y="131932"/>
                <a:ext cx="31126" cy="10612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60" h="21600" fill="norm" stroke="1" extrusionOk="0">
                    <a:moveTo>
                      <a:pt x="5973" y="11343"/>
                    </a:moveTo>
                    <a:cubicBezTo>
                      <a:pt x="5973" y="11222"/>
                      <a:pt x="6381" y="10981"/>
                      <a:pt x="6381" y="10860"/>
                    </a:cubicBezTo>
                    <a:cubicBezTo>
                      <a:pt x="5973" y="10619"/>
                      <a:pt x="5973" y="10498"/>
                      <a:pt x="5973" y="10257"/>
                    </a:cubicBezTo>
                    <a:cubicBezTo>
                      <a:pt x="5973" y="10136"/>
                      <a:pt x="5566" y="9895"/>
                      <a:pt x="5566" y="9774"/>
                    </a:cubicBezTo>
                    <a:cubicBezTo>
                      <a:pt x="5566" y="9654"/>
                      <a:pt x="5158" y="9533"/>
                      <a:pt x="5158" y="9412"/>
                    </a:cubicBezTo>
                    <a:cubicBezTo>
                      <a:pt x="4343" y="9292"/>
                      <a:pt x="3935" y="9050"/>
                      <a:pt x="3935" y="8809"/>
                    </a:cubicBezTo>
                    <a:cubicBezTo>
                      <a:pt x="3528" y="8568"/>
                      <a:pt x="2713" y="8447"/>
                      <a:pt x="2713" y="8326"/>
                    </a:cubicBezTo>
                    <a:cubicBezTo>
                      <a:pt x="2305" y="8085"/>
                      <a:pt x="2713" y="7844"/>
                      <a:pt x="2713" y="7723"/>
                    </a:cubicBezTo>
                    <a:cubicBezTo>
                      <a:pt x="1898" y="7361"/>
                      <a:pt x="2713" y="6999"/>
                      <a:pt x="2713" y="6758"/>
                    </a:cubicBezTo>
                    <a:cubicBezTo>
                      <a:pt x="3120" y="6275"/>
                      <a:pt x="3935" y="5913"/>
                      <a:pt x="3935" y="5551"/>
                    </a:cubicBezTo>
                    <a:cubicBezTo>
                      <a:pt x="4343" y="5189"/>
                      <a:pt x="4751" y="4947"/>
                      <a:pt x="5158" y="4706"/>
                    </a:cubicBezTo>
                    <a:cubicBezTo>
                      <a:pt x="5158" y="4465"/>
                      <a:pt x="5566" y="4103"/>
                      <a:pt x="5973" y="3861"/>
                    </a:cubicBezTo>
                    <a:cubicBezTo>
                      <a:pt x="6381" y="3620"/>
                      <a:pt x="6381" y="3379"/>
                      <a:pt x="6788" y="3137"/>
                    </a:cubicBezTo>
                    <a:cubicBezTo>
                      <a:pt x="7196" y="2775"/>
                      <a:pt x="6788" y="2534"/>
                      <a:pt x="7603" y="2293"/>
                    </a:cubicBezTo>
                    <a:cubicBezTo>
                      <a:pt x="8011" y="1569"/>
                      <a:pt x="8826" y="845"/>
                      <a:pt x="9641" y="121"/>
                    </a:cubicBezTo>
                    <a:cubicBezTo>
                      <a:pt x="9641" y="0"/>
                      <a:pt x="9641" y="0"/>
                      <a:pt x="9641" y="0"/>
                    </a:cubicBezTo>
                    <a:cubicBezTo>
                      <a:pt x="9641" y="0"/>
                      <a:pt x="10049" y="0"/>
                      <a:pt x="10049" y="121"/>
                    </a:cubicBezTo>
                    <a:cubicBezTo>
                      <a:pt x="10049" y="362"/>
                      <a:pt x="10049" y="483"/>
                      <a:pt x="10456" y="724"/>
                    </a:cubicBezTo>
                    <a:cubicBezTo>
                      <a:pt x="10456" y="965"/>
                      <a:pt x="10456" y="1207"/>
                      <a:pt x="10456" y="1448"/>
                    </a:cubicBezTo>
                    <a:cubicBezTo>
                      <a:pt x="10864" y="1689"/>
                      <a:pt x="10864" y="2051"/>
                      <a:pt x="10864" y="2413"/>
                    </a:cubicBezTo>
                    <a:cubicBezTo>
                      <a:pt x="10864" y="2655"/>
                      <a:pt x="11271" y="2775"/>
                      <a:pt x="11271" y="2896"/>
                    </a:cubicBezTo>
                    <a:cubicBezTo>
                      <a:pt x="11271" y="3137"/>
                      <a:pt x="10864" y="3258"/>
                      <a:pt x="11679" y="3379"/>
                    </a:cubicBezTo>
                    <a:cubicBezTo>
                      <a:pt x="11679" y="3379"/>
                      <a:pt x="11679" y="3379"/>
                      <a:pt x="11679" y="3379"/>
                    </a:cubicBezTo>
                    <a:cubicBezTo>
                      <a:pt x="11679" y="3741"/>
                      <a:pt x="11679" y="3982"/>
                      <a:pt x="12086" y="4223"/>
                    </a:cubicBezTo>
                    <a:cubicBezTo>
                      <a:pt x="12086" y="4465"/>
                      <a:pt x="12086" y="4706"/>
                      <a:pt x="12086" y="4947"/>
                    </a:cubicBezTo>
                    <a:cubicBezTo>
                      <a:pt x="12494" y="5309"/>
                      <a:pt x="12494" y="5551"/>
                      <a:pt x="12494" y="5913"/>
                    </a:cubicBezTo>
                    <a:cubicBezTo>
                      <a:pt x="12086" y="6516"/>
                      <a:pt x="12494" y="6516"/>
                      <a:pt x="12086" y="6637"/>
                    </a:cubicBezTo>
                    <a:cubicBezTo>
                      <a:pt x="12086" y="7120"/>
                      <a:pt x="12902" y="7482"/>
                      <a:pt x="13717" y="7844"/>
                    </a:cubicBezTo>
                    <a:cubicBezTo>
                      <a:pt x="14532" y="8206"/>
                      <a:pt x="14532" y="8206"/>
                      <a:pt x="16162" y="8568"/>
                    </a:cubicBezTo>
                    <a:cubicBezTo>
                      <a:pt x="16977" y="8688"/>
                      <a:pt x="17792" y="8930"/>
                      <a:pt x="18607" y="9050"/>
                    </a:cubicBezTo>
                    <a:cubicBezTo>
                      <a:pt x="19015" y="9171"/>
                      <a:pt x="19422" y="9292"/>
                      <a:pt x="19830" y="9412"/>
                    </a:cubicBezTo>
                    <a:cubicBezTo>
                      <a:pt x="20237" y="9533"/>
                      <a:pt x="21460" y="9654"/>
                      <a:pt x="21460" y="10016"/>
                    </a:cubicBezTo>
                    <a:cubicBezTo>
                      <a:pt x="21052" y="10257"/>
                      <a:pt x="21460" y="10498"/>
                      <a:pt x="21052" y="10740"/>
                    </a:cubicBezTo>
                    <a:cubicBezTo>
                      <a:pt x="21052" y="10740"/>
                      <a:pt x="21052" y="10860"/>
                      <a:pt x="21052" y="10860"/>
                    </a:cubicBezTo>
                    <a:cubicBezTo>
                      <a:pt x="21052" y="11343"/>
                      <a:pt x="20645" y="11826"/>
                      <a:pt x="20645" y="12308"/>
                    </a:cubicBezTo>
                    <a:cubicBezTo>
                      <a:pt x="20237" y="12912"/>
                      <a:pt x="20237" y="13394"/>
                      <a:pt x="19830" y="13877"/>
                    </a:cubicBezTo>
                    <a:cubicBezTo>
                      <a:pt x="19422" y="13998"/>
                      <a:pt x="19830" y="14118"/>
                      <a:pt x="19830" y="14239"/>
                    </a:cubicBezTo>
                    <a:cubicBezTo>
                      <a:pt x="19830" y="14722"/>
                      <a:pt x="19830" y="15325"/>
                      <a:pt x="19830" y="15808"/>
                    </a:cubicBezTo>
                    <a:cubicBezTo>
                      <a:pt x="19422" y="16049"/>
                      <a:pt x="19422" y="16291"/>
                      <a:pt x="19422" y="16532"/>
                    </a:cubicBezTo>
                    <a:cubicBezTo>
                      <a:pt x="19422" y="16773"/>
                      <a:pt x="19422" y="17015"/>
                      <a:pt x="19422" y="17135"/>
                    </a:cubicBezTo>
                    <a:cubicBezTo>
                      <a:pt x="19015" y="17377"/>
                      <a:pt x="19015" y="17497"/>
                      <a:pt x="19015" y="17739"/>
                    </a:cubicBezTo>
                    <a:cubicBezTo>
                      <a:pt x="19015" y="17859"/>
                      <a:pt x="18607" y="17859"/>
                      <a:pt x="18607" y="17980"/>
                    </a:cubicBezTo>
                    <a:cubicBezTo>
                      <a:pt x="17792" y="18101"/>
                      <a:pt x="17385" y="18342"/>
                      <a:pt x="16569" y="18463"/>
                    </a:cubicBezTo>
                    <a:cubicBezTo>
                      <a:pt x="16569" y="18463"/>
                      <a:pt x="16162" y="18583"/>
                      <a:pt x="15754" y="18704"/>
                    </a:cubicBezTo>
                    <a:cubicBezTo>
                      <a:pt x="14532" y="19066"/>
                      <a:pt x="12902" y="19549"/>
                      <a:pt x="11271" y="19790"/>
                    </a:cubicBezTo>
                    <a:cubicBezTo>
                      <a:pt x="10864" y="19911"/>
                      <a:pt x="10864" y="20031"/>
                      <a:pt x="10456" y="20152"/>
                    </a:cubicBezTo>
                    <a:cubicBezTo>
                      <a:pt x="8826" y="20514"/>
                      <a:pt x="8011" y="20997"/>
                      <a:pt x="6381" y="21359"/>
                    </a:cubicBezTo>
                    <a:cubicBezTo>
                      <a:pt x="5973" y="21359"/>
                      <a:pt x="5566" y="21479"/>
                      <a:pt x="5158" y="21600"/>
                    </a:cubicBezTo>
                    <a:cubicBezTo>
                      <a:pt x="5158" y="21600"/>
                      <a:pt x="5158" y="21479"/>
                      <a:pt x="5158" y="21479"/>
                    </a:cubicBezTo>
                    <a:cubicBezTo>
                      <a:pt x="5158" y="21359"/>
                      <a:pt x="5566" y="21238"/>
                      <a:pt x="5566" y="21117"/>
                    </a:cubicBezTo>
                    <a:cubicBezTo>
                      <a:pt x="5973" y="20876"/>
                      <a:pt x="5973" y="20514"/>
                      <a:pt x="6788" y="20273"/>
                    </a:cubicBezTo>
                    <a:cubicBezTo>
                      <a:pt x="7603" y="19790"/>
                      <a:pt x="8011" y="19307"/>
                      <a:pt x="8826" y="18825"/>
                    </a:cubicBezTo>
                    <a:cubicBezTo>
                      <a:pt x="8826" y="18583"/>
                      <a:pt x="9641" y="18463"/>
                      <a:pt x="9641" y="18342"/>
                    </a:cubicBezTo>
                    <a:cubicBezTo>
                      <a:pt x="10456" y="17980"/>
                      <a:pt x="11271" y="17739"/>
                      <a:pt x="12086" y="17497"/>
                    </a:cubicBezTo>
                    <a:cubicBezTo>
                      <a:pt x="12494" y="17377"/>
                      <a:pt x="12494" y="17256"/>
                      <a:pt x="12902" y="17135"/>
                    </a:cubicBezTo>
                    <a:cubicBezTo>
                      <a:pt x="12902" y="17015"/>
                      <a:pt x="13309" y="16894"/>
                      <a:pt x="13717" y="16773"/>
                    </a:cubicBezTo>
                    <a:cubicBezTo>
                      <a:pt x="14124" y="16653"/>
                      <a:pt x="14124" y="16532"/>
                      <a:pt x="13717" y="16411"/>
                    </a:cubicBezTo>
                    <a:cubicBezTo>
                      <a:pt x="13309" y="16049"/>
                      <a:pt x="12902" y="15808"/>
                      <a:pt x="12086" y="15446"/>
                    </a:cubicBezTo>
                    <a:cubicBezTo>
                      <a:pt x="11679" y="15204"/>
                      <a:pt x="10864" y="15204"/>
                      <a:pt x="10049" y="15084"/>
                    </a:cubicBezTo>
                    <a:cubicBezTo>
                      <a:pt x="9641" y="15084"/>
                      <a:pt x="7196" y="15084"/>
                      <a:pt x="6788" y="15084"/>
                    </a:cubicBezTo>
                    <a:cubicBezTo>
                      <a:pt x="6788" y="15084"/>
                      <a:pt x="6381" y="15204"/>
                      <a:pt x="6381" y="15204"/>
                    </a:cubicBezTo>
                    <a:cubicBezTo>
                      <a:pt x="4343" y="14963"/>
                      <a:pt x="2305" y="14842"/>
                      <a:pt x="675" y="14601"/>
                    </a:cubicBezTo>
                    <a:cubicBezTo>
                      <a:pt x="-140" y="14601"/>
                      <a:pt x="-140" y="14601"/>
                      <a:pt x="268" y="14480"/>
                    </a:cubicBezTo>
                    <a:cubicBezTo>
                      <a:pt x="1083" y="13998"/>
                      <a:pt x="1898" y="13636"/>
                      <a:pt x="2713" y="13153"/>
                    </a:cubicBezTo>
                    <a:cubicBezTo>
                      <a:pt x="3120" y="12791"/>
                      <a:pt x="3935" y="12308"/>
                      <a:pt x="5158" y="11946"/>
                    </a:cubicBezTo>
                    <a:cubicBezTo>
                      <a:pt x="5566" y="11826"/>
                      <a:pt x="5566" y="11584"/>
                      <a:pt x="5973" y="11343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9296" name="Freeform 561"/>
              <p:cNvSpPr/>
              <p:nvPr/>
            </p:nvSpPr>
            <p:spPr>
              <a:xfrm>
                <a:off x="129678" y="251509"/>
                <a:ext cx="22836" cy="3265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92" h="21600" fill="norm" stroke="1" extrusionOk="0">
                    <a:moveTo>
                      <a:pt x="21046" y="17280"/>
                    </a:moveTo>
                    <a:cubicBezTo>
                      <a:pt x="21600" y="17673"/>
                      <a:pt x="21046" y="17673"/>
                      <a:pt x="21046" y="18065"/>
                    </a:cubicBezTo>
                    <a:cubicBezTo>
                      <a:pt x="21046" y="18065"/>
                      <a:pt x="20492" y="18065"/>
                      <a:pt x="20492" y="18065"/>
                    </a:cubicBezTo>
                    <a:cubicBezTo>
                      <a:pt x="19385" y="17673"/>
                      <a:pt x="18831" y="18065"/>
                      <a:pt x="17723" y="17673"/>
                    </a:cubicBezTo>
                    <a:cubicBezTo>
                      <a:pt x="17169" y="17673"/>
                      <a:pt x="16615" y="18065"/>
                      <a:pt x="16615" y="18458"/>
                    </a:cubicBezTo>
                    <a:cubicBezTo>
                      <a:pt x="17169" y="18851"/>
                      <a:pt x="17169" y="19244"/>
                      <a:pt x="17723" y="19636"/>
                    </a:cubicBezTo>
                    <a:cubicBezTo>
                      <a:pt x="18831" y="20029"/>
                      <a:pt x="19385" y="20815"/>
                      <a:pt x="19938" y="21600"/>
                    </a:cubicBezTo>
                    <a:cubicBezTo>
                      <a:pt x="2215" y="21600"/>
                      <a:pt x="2215" y="21600"/>
                      <a:pt x="2215" y="21600"/>
                    </a:cubicBezTo>
                    <a:cubicBezTo>
                      <a:pt x="2769" y="20815"/>
                      <a:pt x="3877" y="19636"/>
                      <a:pt x="4985" y="18851"/>
                    </a:cubicBezTo>
                    <a:cubicBezTo>
                      <a:pt x="4985" y="18851"/>
                      <a:pt x="4985" y="18065"/>
                      <a:pt x="5538" y="17673"/>
                    </a:cubicBezTo>
                    <a:cubicBezTo>
                      <a:pt x="4985" y="17673"/>
                      <a:pt x="4431" y="17673"/>
                      <a:pt x="3877" y="17673"/>
                    </a:cubicBezTo>
                    <a:cubicBezTo>
                      <a:pt x="2769" y="17673"/>
                      <a:pt x="2215" y="17280"/>
                      <a:pt x="1662" y="17673"/>
                    </a:cubicBezTo>
                    <a:cubicBezTo>
                      <a:pt x="1108" y="18065"/>
                      <a:pt x="554" y="18065"/>
                      <a:pt x="554" y="17673"/>
                    </a:cubicBezTo>
                    <a:cubicBezTo>
                      <a:pt x="0" y="17673"/>
                      <a:pt x="0" y="17280"/>
                      <a:pt x="0" y="17280"/>
                    </a:cubicBezTo>
                    <a:cubicBezTo>
                      <a:pt x="554" y="16495"/>
                      <a:pt x="1108" y="15709"/>
                      <a:pt x="2215" y="15316"/>
                    </a:cubicBezTo>
                    <a:cubicBezTo>
                      <a:pt x="3877" y="14138"/>
                      <a:pt x="4431" y="12567"/>
                      <a:pt x="5538" y="11389"/>
                    </a:cubicBezTo>
                    <a:cubicBezTo>
                      <a:pt x="6092" y="10996"/>
                      <a:pt x="6092" y="10604"/>
                      <a:pt x="5538" y="10604"/>
                    </a:cubicBezTo>
                    <a:cubicBezTo>
                      <a:pt x="4431" y="10604"/>
                      <a:pt x="3323" y="10604"/>
                      <a:pt x="2215" y="10604"/>
                    </a:cubicBezTo>
                    <a:cubicBezTo>
                      <a:pt x="2215" y="10604"/>
                      <a:pt x="1662" y="10211"/>
                      <a:pt x="1662" y="10211"/>
                    </a:cubicBezTo>
                    <a:cubicBezTo>
                      <a:pt x="1662" y="10211"/>
                      <a:pt x="1662" y="9818"/>
                      <a:pt x="2215" y="9818"/>
                    </a:cubicBezTo>
                    <a:cubicBezTo>
                      <a:pt x="2769" y="9033"/>
                      <a:pt x="3323" y="8640"/>
                      <a:pt x="3323" y="7855"/>
                    </a:cubicBezTo>
                    <a:cubicBezTo>
                      <a:pt x="4985" y="6284"/>
                      <a:pt x="6646" y="4713"/>
                      <a:pt x="8308" y="3142"/>
                    </a:cubicBezTo>
                    <a:cubicBezTo>
                      <a:pt x="9415" y="1964"/>
                      <a:pt x="11077" y="1178"/>
                      <a:pt x="11077" y="0"/>
                    </a:cubicBezTo>
                    <a:cubicBezTo>
                      <a:pt x="11077" y="0"/>
                      <a:pt x="11077" y="0"/>
                      <a:pt x="11077" y="0"/>
                    </a:cubicBezTo>
                    <a:cubicBezTo>
                      <a:pt x="11631" y="393"/>
                      <a:pt x="12185" y="785"/>
                      <a:pt x="12738" y="1178"/>
                    </a:cubicBezTo>
                    <a:cubicBezTo>
                      <a:pt x="14400" y="2749"/>
                      <a:pt x="15508" y="4713"/>
                      <a:pt x="17169" y="6284"/>
                    </a:cubicBezTo>
                    <a:cubicBezTo>
                      <a:pt x="18831" y="7462"/>
                      <a:pt x="19385" y="9033"/>
                      <a:pt x="20492" y="10211"/>
                    </a:cubicBezTo>
                    <a:cubicBezTo>
                      <a:pt x="20492" y="10211"/>
                      <a:pt x="20492" y="10211"/>
                      <a:pt x="20492" y="10211"/>
                    </a:cubicBezTo>
                    <a:cubicBezTo>
                      <a:pt x="20492" y="10211"/>
                      <a:pt x="20492" y="10604"/>
                      <a:pt x="20492" y="10604"/>
                    </a:cubicBezTo>
                    <a:cubicBezTo>
                      <a:pt x="19938" y="10211"/>
                      <a:pt x="19385" y="10211"/>
                      <a:pt x="19385" y="10211"/>
                    </a:cubicBezTo>
                    <a:cubicBezTo>
                      <a:pt x="18277" y="10211"/>
                      <a:pt x="17169" y="10604"/>
                      <a:pt x="15508" y="10604"/>
                    </a:cubicBezTo>
                    <a:cubicBezTo>
                      <a:pt x="14954" y="10604"/>
                      <a:pt x="14954" y="11389"/>
                      <a:pt x="14954" y="11782"/>
                    </a:cubicBezTo>
                    <a:cubicBezTo>
                      <a:pt x="15508" y="12175"/>
                      <a:pt x="16062" y="12960"/>
                      <a:pt x="17169" y="13353"/>
                    </a:cubicBezTo>
                    <a:cubicBezTo>
                      <a:pt x="17723" y="14138"/>
                      <a:pt x="18831" y="14924"/>
                      <a:pt x="19385" y="15709"/>
                    </a:cubicBezTo>
                    <a:cubicBezTo>
                      <a:pt x="19938" y="16495"/>
                      <a:pt x="20492" y="16887"/>
                      <a:pt x="21046" y="1728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9297" name="Freeform 562"/>
              <p:cNvSpPr/>
              <p:nvPr/>
            </p:nvSpPr>
            <p:spPr>
              <a:xfrm>
                <a:off x="147547" y="115654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200" h="21600" fill="norm" stroke="1" extrusionOk="0">
                    <a:moveTo>
                      <a:pt x="14880" y="0"/>
                    </a:moveTo>
                    <a:cubicBezTo>
                      <a:pt x="14880" y="3600"/>
                      <a:pt x="19200" y="3600"/>
                      <a:pt x="19200" y="3600"/>
                    </a:cubicBezTo>
                    <a:cubicBezTo>
                      <a:pt x="19200" y="10800"/>
                      <a:pt x="14880" y="18000"/>
                      <a:pt x="6240" y="21600"/>
                    </a:cubicBezTo>
                    <a:cubicBezTo>
                      <a:pt x="6240" y="21600"/>
                      <a:pt x="1920" y="21600"/>
                      <a:pt x="1920" y="21600"/>
                    </a:cubicBezTo>
                    <a:cubicBezTo>
                      <a:pt x="1920" y="18000"/>
                      <a:pt x="-2400" y="18000"/>
                      <a:pt x="1920" y="14400"/>
                    </a:cubicBezTo>
                    <a:cubicBezTo>
                      <a:pt x="1920" y="14400"/>
                      <a:pt x="1920" y="10800"/>
                      <a:pt x="1920" y="10800"/>
                    </a:cubicBezTo>
                    <a:cubicBezTo>
                      <a:pt x="6240" y="7200"/>
                      <a:pt x="6240" y="7200"/>
                      <a:pt x="10560" y="3600"/>
                    </a:cubicBezTo>
                    <a:cubicBezTo>
                      <a:pt x="10560" y="3600"/>
                      <a:pt x="14880" y="0"/>
                      <a:pt x="1488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9298" name="Freeform 563"/>
              <p:cNvSpPr/>
              <p:nvPr/>
            </p:nvSpPr>
            <p:spPr>
              <a:xfrm>
                <a:off x="147319" y="157978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600" h="20829" fill="norm" stroke="1" extrusionOk="0">
                    <a:moveTo>
                      <a:pt x="19600" y="11572"/>
                    </a:moveTo>
                    <a:cubicBezTo>
                      <a:pt x="19600" y="17743"/>
                      <a:pt x="16000" y="17743"/>
                      <a:pt x="16000" y="20829"/>
                    </a:cubicBezTo>
                    <a:cubicBezTo>
                      <a:pt x="16000" y="20829"/>
                      <a:pt x="16000" y="20829"/>
                      <a:pt x="16000" y="20829"/>
                    </a:cubicBezTo>
                    <a:cubicBezTo>
                      <a:pt x="8800" y="17743"/>
                      <a:pt x="5200" y="11572"/>
                      <a:pt x="1600" y="8486"/>
                    </a:cubicBezTo>
                    <a:cubicBezTo>
                      <a:pt x="-2000" y="8486"/>
                      <a:pt x="1600" y="5400"/>
                      <a:pt x="1600" y="5400"/>
                    </a:cubicBezTo>
                    <a:cubicBezTo>
                      <a:pt x="1600" y="2315"/>
                      <a:pt x="1600" y="2315"/>
                      <a:pt x="1600" y="2315"/>
                    </a:cubicBezTo>
                    <a:cubicBezTo>
                      <a:pt x="5200" y="-771"/>
                      <a:pt x="8800" y="-771"/>
                      <a:pt x="8800" y="2315"/>
                    </a:cubicBezTo>
                    <a:cubicBezTo>
                      <a:pt x="12400" y="5400"/>
                      <a:pt x="16000" y="8486"/>
                      <a:pt x="19600" y="11572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9299" name="Freeform 564"/>
              <p:cNvSpPr/>
              <p:nvPr/>
            </p:nvSpPr>
            <p:spPr>
              <a:xfrm>
                <a:off x="148200" y="121831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8600" h="21600" fill="norm" stroke="1" extrusionOk="0">
                    <a:moveTo>
                      <a:pt x="16200" y="14400"/>
                    </a:moveTo>
                    <a:cubicBezTo>
                      <a:pt x="16200" y="21600"/>
                      <a:pt x="16200" y="21600"/>
                      <a:pt x="5400" y="21600"/>
                    </a:cubicBezTo>
                    <a:cubicBezTo>
                      <a:pt x="5400" y="21600"/>
                      <a:pt x="0" y="21600"/>
                      <a:pt x="0" y="14400"/>
                    </a:cubicBezTo>
                    <a:cubicBezTo>
                      <a:pt x="0" y="7200"/>
                      <a:pt x="5400" y="0"/>
                      <a:pt x="16200" y="0"/>
                    </a:cubicBezTo>
                    <a:cubicBezTo>
                      <a:pt x="21600" y="7200"/>
                      <a:pt x="16200" y="7200"/>
                      <a:pt x="16200" y="144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9300" name="Freeform 565"/>
              <p:cNvSpPr/>
              <p:nvPr/>
            </p:nvSpPr>
            <p:spPr>
              <a:xfrm>
                <a:off x="148810" y="143452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10800"/>
                    </a:moveTo>
                    <a:cubicBezTo>
                      <a:pt x="0" y="9000"/>
                      <a:pt x="0" y="5400"/>
                      <a:pt x="5400" y="3600"/>
                    </a:cubicBezTo>
                    <a:cubicBezTo>
                      <a:pt x="5400" y="1800"/>
                      <a:pt x="5400" y="0"/>
                      <a:pt x="10800" y="0"/>
                    </a:cubicBezTo>
                    <a:cubicBezTo>
                      <a:pt x="16200" y="1800"/>
                      <a:pt x="21600" y="1800"/>
                      <a:pt x="21600" y="3600"/>
                    </a:cubicBezTo>
                    <a:cubicBezTo>
                      <a:pt x="16200" y="9000"/>
                      <a:pt x="21600" y="14400"/>
                      <a:pt x="10800" y="19800"/>
                    </a:cubicBezTo>
                    <a:cubicBezTo>
                      <a:pt x="5400" y="19800"/>
                      <a:pt x="5400" y="19800"/>
                      <a:pt x="5400" y="21600"/>
                    </a:cubicBezTo>
                    <a:cubicBezTo>
                      <a:pt x="5400" y="19800"/>
                      <a:pt x="0" y="19800"/>
                      <a:pt x="0" y="19800"/>
                    </a:cubicBezTo>
                    <a:cubicBezTo>
                      <a:pt x="0" y="16200"/>
                      <a:pt x="0" y="14400"/>
                      <a:pt x="0" y="108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9301" name="Freeform 566"/>
              <p:cNvSpPr/>
              <p:nvPr/>
            </p:nvSpPr>
            <p:spPr>
              <a:xfrm>
                <a:off x="150023" y="136282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0800" y="0"/>
                    </a:moveTo>
                    <a:cubicBezTo>
                      <a:pt x="14400" y="0"/>
                      <a:pt x="21600" y="7200"/>
                      <a:pt x="21600" y="10800"/>
                    </a:cubicBezTo>
                    <a:cubicBezTo>
                      <a:pt x="21600" y="14400"/>
                      <a:pt x="14400" y="21600"/>
                      <a:pt x="14400" y="21600"/>
                    </a:cubicBezTo>
                    <a:cubicBezTo>
                      <a:pt x="7200" y="21600"/>
                      <a:pt x="0" y="14400"/>
                      <a:pt x="0" y="7200"/>
                    </a:cubicBezTo>
                    <a:cubicBezTo>
                      <a:pt x="0" y="3600"/>
                      <a:pt x="3600" y="0"/>
                      <a:pt x="108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9302" name="Freeform 567"/>
              <p:cNvSpPr/>
              <p:nvPr/>
            </p:nvSpPr>
            <p:spPr>
              <a:xfrm>
                <a:off x="151899" y="161212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6200" y="0"/>
                    </a:moveTo>
                    <a:cubicBezTo>
                      <a:pt x="16200" y="0"/>
                      <a:pt x="21600" y="5400"/>
                      <a:pt x="21600" y="5400"/>
                    </a:cubicBezTo>
                    <a:cubicBezTo>
                      <a:pt x="16200" y="10800"/>
                      <a:pt x="10800" y="16200"/>
                      <a:pt x="10800" y="21600"/>
                    </a:cubicBezTo>
                    <a:cubicBezTo>
                      <a:pt x="5400" y="16200"/>
                      <a:pt x="5400" y="16200"/>
                      <a:pt x="0" y="16200"/>
                    </a:cubicBezTo>
                    <a:cubicBezTo>
                      <a:pt x="0" y="10800"/>
                      <a:pt x="0" y="10800"/>
                      <a:pt x="0" y="10800"/>
                    </a:cubicBezTo>
                    <a:cubicBezTo>
                      <a:pt x="5400" y="5400"/>
                      <a:pt x="5400" y="0"/>
                      <a:pt x="10800" y="0"/>
                    </a:cubicBezTo>
                    <a:cubicBezTo>
                      <a:pt x="16200" y="0"/>
                      <a:pt x="16200" y="0"/>
                      <a:pt x="162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9303" name="Freeform 568"/>
              <p:cNvSpPr/>
              <p:nvPr/>
            </p:nvSpPr>
            <p:spPr>
              <a:xfrm>
                <a:off x="152671" y="101424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10800"/>
                    </a:moveTo>
                    <a:cubicBezTo>
                      <a:pt x="14400" y="10800"/>
                      <a:pt x="14400" y="21600"/>
                      <a:pt x="14400" y="21600"/>
                    </a:cubicBezTo>
                    <a:cubicBezTo>
                      <a:pt x="7200" y="10800"/>
                      <a:pt x="7200" y="10800"/>
                      <a:pt x="0" y="0"/>
                    </a:cubicBezTo>
                    <a:cubicBezTo>
                      <a:pt x="7200" y="0"/>
                      <a:pt x="7200" y="0"/>
                      <a:pt x="7200" y="0"/>
                    </a:cubicBezTo>
                    <a:cubicBezTo>
                      <a:pt x="14400" y="0"/>
                      <a:pt x="14400" y="10800"/>
                      <a:pt x="21600" y="108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9304" name="Freeform 569"/>
              <p:cNvSpPr/>
              <p:nvPr/>
            </p:nvSpPr>
            <p:spPr>
              <a:xfrm>
                <a:off x="152119" y="123817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7280" y="0"/>
                    </a:moveTo>
                    <a:cubicBezTo>
                      <a:pt x="17280" y="3600"/>
                      <a:pt x="17280" y="3600"/>
                      <a:pt x="21600" y="7200"/>
                    </a:cubicBezTo>
                    <a:cubicBezTo>
                      <a:pt x="21600" y="7200"/>
                      <a:pt x="17280" y="10800"/>
                      <a:pt x="17280" y="10800"/>
                    </a:cubicBezTo>
                    <a:cubicBezTo>
                      <a:pt x="12960" y="21600"/>
                      <a:pt x="12960" y="21600"/>
                      <a:pt x="4320" y="21600"/>
                    </a:cubicBezTo>
                    <a:cubicBezTo>
                      <a:pt x="0" y="21600"/>
                      <a:pt x="0" y="21600"/>
                      <a:pt x="0" y="18000"/>
                    </a:cubicBezTo>
                    <a:cubicBezTo>
                      <a:pt x="0" y="10800"/>
                      <a:pt x="0" y="7200"/>
                      <a:pt x="4320" y="3600"/>
                    </a:cubicBezTo>
                    <a:cubicBezTo>
                      <a:pt x="4320" y="0"/>
                      <a:pt x="12960" y="0"/>
                      <a:pt x="1728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9305" name="Freeform 570"/>
              <p:cNvSpPr/>
              <p:nvPr/>
            </p:nvSpPr>
            <p:spPr>
              <a:xfrm>
                <a:off x="153884" y="144555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0"/>
                    </a:moveTo>
                    <a:cubicBezTo>
                      <a:pt x="21600" y="0"/>
                      <a:pt x="21600" y="0"/>
                      <a:pt x="21600" y="10800"/>
                    </a:cubicBezTo>
                    <a:cubicBezTo>
                      <a:pt x="21600" y="10800"/>
                      <a:pt x="21600" y="10800"/>
                      <a:pt x="21600" y="21600"/>
                    </a:cubicBezTo>
                    <a:cubicBezTo>
                      <a:pt x="0" y="10800"/>
                      <a:pt x="0" y="10800"/>
                      <a:pt x="0" y="10800"/>
                    </a:cubicBezTo>
                    <a:cubicBezTo>
                      <a:pt x="0" y="1080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9306" name="Freeform 571"/>
              <p:cNvSpPr/>
              <p:nvPr/>
            </p:nvSpPr>
            <p:spPr>
              <a:xfrm>
                <a:off x="151837" y="149139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196" h="19200" fill="norm" stroke="1" extrusionOk="0">
                    <a:moveTo>
                      <a:pt x="9450" y="19200"/>
                    </a:moveTo>
                    <a:cubicBezTo>
                      <a:pt x="4050" y="19200"/>
                      <a:pt x="4050" y="19200"/>
                      <a:pt x="2250" y="19200"/>
                    </a:cubicBezTo>
                    <a:cubicBezTo>
                      <a:pt x="2250" y="19200"/>
                      <a:pt x="450" y="19200"/>
                      <a:pt x="450" y="14880"/>
                    </a:cubicBezTo>
                    <a:cubicBezTo>
                      <a:pt x="450" y="10560"/>
                      <a:pt x="-1350" y="6240"/>
                      <a:pt x="2250" y="1920"/>
                    </a:cubicBezTo>
                    <a:cubicBezTo>
                      <a:pt x="2250" y="1920"/>
                      <a:pt x="4050" y="-2400"/>
                      <a:pt x="5850" y="1920"/>
                    </a:cubicBezTo>
                    <a:cubicBezTo>
                      <a:pt x="7650" y="1920"/>
                      <a:pt x="9450" y="1920"/>
                      <a:pt x="11250" y="1920"/>
                    </a:cubicBezTo>
                    <a:cubicBezTo>
                      <a:pt x="13050" y="1920"/>
                      <a:pt x="14850" y="1920"/>
                      <a:pt x="16650" y="1920"/>
                    </a:cubicBezTo>
                    <a:cubicBezTo>
                      <a:pt x="16650" y="1920"/>
                      <a:pt x="18450" y="6240"/>
                      <a:pt x="18450" y="6240"/>
                    </a:cubicBezTo>
                    <a:cubicBezTo>
                      <a:pt x="20250" y="10560"/>
                      <a:pt x="18450" y="10560"/>
                      <a:pt x="16650" y="14880"/>
                    </a:cubicBezTo>
                    <a:cubicBezTo>
                      <a:pt x="14850" y="19200"/>
                      <a:pt x="11250" y="14880"/>
                      <a:pt x="7650" y="19200"/>
                    </a:cubicBezTo>
                    <a:cubicBezTo>
                      <a:pt x="7650" y="19200"/>
                      <a:pt x="9450" y="19200"/>
                      <a:pt x="9450" y="192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9307" name="Freeform 572"/>
              <p:cNvSpPr/>
              <p:nvPr/>
            </p:nvSpPr>
            <p:spPr>
              <a:xfrm>
                <a:off x="155098" y="101424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21600"/>
                    </a:moveTo>
                    <a:cubicBezTo>
                      <a:pt x="0" y="21600"/>
                      <a:pt x="0" y="10800"/>
                      <a:pt x="0" y="10800"/>
                    </a:cubicBezTo>
                    <a:cubicBezTo>
                      <a:pt x="0" y="10800"/>
                      <a:pt x="21600" y="0"/>
                      <a:pt x="21600" y="0"/>
                    </a:cubicBezTo>
                    <a:cubicBezTo>
                      <a:pt x="0" y="21600"/>
                      <a:pt x="0" y="21600"/>
                      <a:pt x="0" y="216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9308" name="Freeform 573"/>
              <p:cNvSpPr/>
              <p:nvPr/>
            </p:nvSpPr>
            <p:spPr>
              <a:xfrm>
                <a:off x="154274" y="110572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8793" h="20541" fill="norm" stroke="1" extrusionOk="0">
                    <a:moveTo>
                      <a:pt x="12343" y="14370"/>
                    </a:moveTo>
                    <a:cubicBezTo>
                      <a:pt x="9257" y="14370"/>
                      <a:pt x="6171" y="17455"/>
                      <a:pt x="6171" y="17455"/>
                    </a:cubicBezTo>
                    <a:cubicBezTo>
                      <a:pt x="3086" y="20541"/>
                      <a:pt x="3086" y="20541"/>
                      <a:pt x="0" y="20541"/>
                    </a:cubicBezTo>
                    <a:cubicBezTo>
                      <a:pt x="0" y="20541"/>
                      <a:pt x="0" y="17455"/>
                      <a:pt x="0" y="17455"/>
                    </a:cubicBezTo>
                    <a:cubicBezTo>
                      <a:pt x="0" y="14370"/>
                      <a:pt x="3086" y="8198"/>
                      <a:pt x="3086" y="5112"/>
                    </a:cubicBezTo>
                    <a:cubicBezTo>
                      <a:pt x="6171" y="-1059"/>
                      <a:pt x="12343" y="-1059"/>
                      <a:pt x="15429" y="2027"/>
                    </a:cubicBezTo>
                    <a:cubicBezTo>
                      <a:pt x="21600" y="8198"/>
                      <a:pt x="18514" y="14370"/>
                      <a:pt x="12343" y="1437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9309" name="Freeform 574"/>
              <p:cNvSpPr/>
              <p:nvPr/>
            </p:nvSpPr>
            <p:spPr>
              <a:xfrm>
                <a:off x="156494" y="152608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785" h="21600" fill="norm" stroke="1" extrusionOk="0">
                    <a:moveTo>
                      <a:pt x="0" y="12960"/>
                    </a:moveTo>
                    <a:cubicBezTo>
                      <a:pt x="0" y="8640"/>
                      <a:pt x="0" y="4320"/>
                      <a:pt x="0" y="432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1600" y="4320"/>
                      <a:pt x="21600" y="8640"/>
                      <a:pt x="18000" y="12960"/>
                    </a:cubicBezTo>
                    <a:cubicBezTo>
                      <a:pt x="14400" y="12960"/>
                      <a:pt x="10800" y="17280"/>
                      <a:pt x="7200" y="21600"/>
                    </a:cubicBezTo>
                    <a:cubicBezTo>
                      <a:pt x="7200" y="21600"/>
                      <a:pt x="3600" y="21600"/>
                      <a:pt x="3600" y="21600"/>
                    </a:cubicBezTo>
                    <a:cubicBezTo>
                      <a:pt x="0" y="17280"/>
                      <a:pt x="0" y="17280"/>
                      <a:pt x="0" y="1296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9310" name="Freeform 575"/>
              <p:cNvSpPr/>
              <p:nvPr/>
            </p:nvSpPr>
            <p:spPr>
              <a:xfrm>
                <a:off x="156863" y="150150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8225" fill="norm" stroke="1" extrusionOk="0">
                    <a:moveTo>
                      <a:pt x="21600" y="18225"/>
                    </a:moveTo>
                    <a:cubicBezTo>
                      <a:pt x="12343" y="18225"/>
                      <a:pt x="6171" y="12825"/>
                      <a:pt x="0" y="12825"/>
                    </a:cubicBezTo>
                    <a:cubicBezTo>
                      <a:pt x="0" y="12825"/>
                      <a:pt x="0" y="7425"/>
                      <a:pt x="3086" y="7425"/>
                    </a:cubicBezTo>
                    <a:cubicBezTo>
                      <a:pt x="3086" y="2025"/>
                      <a:pt x="6171" y="2025"/>
                      <a:pt x="9257" y="2025"/>
                    </a:cubicBezTo>
                    <a:cubicBezTo>
                      <a:pt x="18514" y="-3375"/>
                      <a:pt x="21600" y="2025"/>
                      <a:pt x="21600" y="18225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9311" name="Freeform 576"/>
              <p:cNvSpPr/>
              <p:nvPr/>
            </p:nvSpPr>
            <p:spPr>
              <a:xfrm>
                <a:off x="156863" y="127626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8600" fill="norm" stroke="1" extrusionOk="0">
                    <a:moveTo>
                      <a:pt x="21600" y="2400"/>
                    </a:moveTo>
                    <a:cubicBezTo>
                      <a:pt x="21600" y="2400"/>
                      <a:pt x="21600" y="2400"/>
                      <a:pt x="21600" y="2400"/>
                    </a:cubicBezTo>
                    <a:cubicBezTo>
                      <a:pt x="17280" y="13200"/>
                      <a:pt x="12960" y="18600"/>
                      <a:pt x="4320" y="18600"/>
                    </a:cubicBezTo>
                    <a:cubicBezTo>
                      <a:pt x="4320" y="18600"/>
                      <a:pt x="0" y="13200"/>
                      <a:pt x="0" y="13200"/>
                    </a:cubicBezTo>
                    <a:cubicBezTo>
                      <a:pt x="0" y="7800"/>
                      <a:pt x="0" y="2400"/>
                      <a:pt x="4320" y="2400"/>
                    </a:cubicBezTo>
                    <a:cubicBezTo>
                      <a:pt x="4320" y="2400"/>
                      <a:pt x="4320" y="2400"/>
                      <a:pt x="8640" y="2400"/>
                    </a:cubicBezTo>
                    <a:cubicBezTo>
                      <a:pt x="12960" y="2400"/>
                      <a:pt x="17280" y="-3000"/>
                      <a:pt x="21600" y="24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9312" name="Freeform 577"/>
              <p:cNvSpPr/>
              <p:nvPr/>
            </p:nvSpPr>
            <p:spPr>
              <a:xfrm>
                <a:off x="157582" y="157125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069" h="19747" fill="norm" stroke="1" extrusionOk="0">
                    <a:moveTo>
                      <a:pt x="19069" y="3547"/>
                    </a:moveTo>
                    <a:cubicBezTo>
                      <a:pt x="19069" y="3547"/>
                      <a:pt x="19069" y="8947"/>
                      <a:pt x="19069" y="8947"/>
                    </a:cubicBezTo>
                    <a:cubicBezTo>
                      <a:pt x="14749" y="14347"/>
                      <a:pt x="14749" y="19747"/>
                      <a:pt x="6109" y="19747"/>
                    </a:cubicBezTo>
                    <a:cubicBezTo>
                      <a:pt x="1789" y="19747"/>
                      <a:pt x="-2531" y="14347"/>
                      <a:pt x="1789" y="8947"/>
                    </a:cubicBezTo>
                    <a:cubicBezTo>
                      <a:pt x="1789" y="-1853"/>
                      <a:pt x="14749" y="-1853"/>
                      <a:pt x="19069" y="3547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9313" name="Freeform 578"/>
              <p:cNvSpPr/>
              <p:nvPr/>
            </p:nvSpPr>
            <p:spPr>
              <a:xfrm>
                <a:off x="161743" y="130656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5274" h="21600" fill="norm" stroke="1" extrusionOk="0">
                    <a:moveTo>
                      <a:pt x="0" y="14400"/>
                    </a:moveTo>
                    <a:cubicBezTo>
                      <a:pt x="0" y="7200"/>
                      <a:pt x="0" y="7200"/>
                      <a:pt x="0" y="0"/>
                    </a:cubicBezTo>
                    <a:cubicBezTo>
                      <a:pt x="10800" y="7200"/>
                      <a:pt x="10800" y="14400"/>
                      <a:pt x="10800" y="14400"/>
                    </a:cubicBezTo>
                    <a:cubicBezTo>
                      <a:pt x="21600" y="21600"/>
                      <a:pt x="10800" y="21600"/>
                      <a:pt x="0" y="21600"/>
                    </a:cubicBezTo>
                    <a:cubicBezTo>
                      <a:pt x="0" y="21600"/>
                      <a:pt x="0" y="14400"/>
                      <a:pt x="0" y="144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9314" name="Freeform 579"/>
              <p:cNvSpPr/>
              <p:nvPr/>
            </p:nvSpPr>
            <p:spPr>
              <a:xfrm>
                <a:off x="160724" y="141687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0800" y="0"/>
                    </a:moveTo>
                    <a:cubicBezTo>
                      <a:pt x="14400" y="0"/>
                      <a:pt x="21600" y="10800"/>
                      <a:pt x="21600" y="14400"/>
                    </a:cubicBezTo>
                    <a:cubicBezTo>
                      <a:pt x="18000" y="18000"/>
                      <a:pt x="18000" y="18000"/>
                      <a:pt x="18000" y="21600"/>
                    </a:cubicBezTo>
                    <a:cubicBezTo>
                      <a:pt x="14400" y="21600"/>
                      <a:pt x="10800" y="21600"/>
                      <a:pt x="10800" y="21600"/>
                    </a:cubicBezTo>
                    <a:cubicBezTo>
                      <a:pt x="0" y="21600"/>
                      <a:pt x="0" y="21600"/>
                      <a:pt x="0" y="14400"/>
                    </a:cubicBezTo>
                    <a:cubicBezTo>
                      <a:pt x="0" y="7200"/>
                      <a:pt x="3600" y="0"/>
                      <a:pt x="108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9315" name="Freeform 580"/>
              <p:cNvSpPr/>
              <p:nvPr/>
            </p:nvSpPr>
            <p:spPr>
              <a:xfrm>
                <a:off x="162013" y="200636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925" h="20018" fill="norm" stroke="1" extrusionOk="0">
                    <a:moveTo>
                      <a:pt x="2025" y="8100"/>
                    </a:moveTo>
                    <a:cubicBezTo>
                      <a:pt x="-675" y="5400"/>
                      <a:pt x="-675" y="2700"/>
                      <a:pt x="2025" y="0"/>
                    </a:cubicBezTo>
                    <a:cubicBezTo>
                      <a:pt x="4725" y="0"/>
                      <a:pt x="4725" y="0"/>
                      <a:pt x="7425" y="0"/>
                    </a:cubicBezTo>
                    <a:cubicBezTo>
                      <a:pt x="10125" y="2700"/>
                      <a:pt x="12825" y="8100"/>
                      <a:pt x="18225" y="8100"/>
                    </a:cubicBezTo>
                    <a:cubicBezTo>
                      <a:pt x="20925" y="8100"/>
                      <a:pt x="20925" y="10800"/>
                      <a:pt x="20925" y="13500"/>
                    </a:cubicBezTo>
                    <a:cubicBezTo>
                      <a:pt x="20925" y="16200"/>
                      <a:pt x="18225" y="18900"/>
                      <a:pt x="18225" y="18900"/>
                    </a:cubicBezTo>
                    <a:cubicBezTo>
                      <a:pt x="15525" y="21600"/>
                      <a:pt x="12825" y="18900"/>
                      <a:pt x="10125" y="16200"/>
                    </a:cubicBezTo>
                    <a:cubicBezTo>
                      <a:pt x="7425" y="13500"/>
                      <a:pt x="2025" y="13500"/>
                      <a:pt x="2025" y="81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9316" name="Freeform 581"/>
              <p:cNvSpPr/>
              <p:nvPr/>
            </p:nvSpPr>
            <p:spPr>
              <a:xfrm>
                <a:off x="159620" y="191402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214" fill="norm" stroke="1" extrusionOk="0">
                    <a:moveTo>
                      <a:pt x="0" y="11957"/>
                    </a:moveTo>
                    <a:cubicBezTo>
                      <a:pt x="0" y="10414"/>
                      <a:pt x="0" y="10414"/>
                      <a:pt x="0" y="10414"/>
                    </a:cubicBezTo>
                    <a:cubicBezTo>
                      <a:pt x="2700" y="7328"/>
                      <a:pt x="2700" y="2700"/>
                      <a:pt x="4050" y="1157"/>
                    </a:cubicBezTo>
                    <a:cubicBezTo>
                      <a:pt x="5400" y="-386"/>
                      <a:pt x="5400" y="-386"/>
                      <a:pt x="5400" y="1157"/>
                    </a:cubicBezTo>
                    <a:cubicBezTo>
                      <a:pt x="6750" y="1157"/>
                      <a:pt x="6750" y="2700"/>
                      <a:pt x="6750" y="2700"/>
                    </a:cubicBezTo>
                    <a:cubicBezTo>
                      <a:pt x="8100" y="4243"/>
                      <a:pt x="9450" y="5785"/>
                      <a:pt x="10800" y="4243"/>
                    </a:cubicBezTo>
                    <a:cubicBezTo>
                      <a:pt x="12150" y="2700"/>
                      <a:pt x="13500" y="2700"/>
                      <a:pt x="13500" y="5785"/>
                    </a:cubicBezTo>
                    <a:cubicBezTo>
                      <a:pt x="13500" y="10414"/>
                      <a:pt x="16200" y="15043"/>
                      <a:pt x="20250" y="16585"/>
                    </a:cubicBezTo>
                    <a:cubicBezTo>
                      <a:pt x="20250" y="16585"/>
                      <a:pt x="20250" y="16585"/>
                      <a:pt x="20250" y="16585"/>
                    </a:cubicBezTo>
                    <a:cubicBezTo>
                      <a:pt x="21600" y="18128"/>
                      <a:pt x="21600" y="19671"/>
                      <a:pt x="21600" y="19671"/>
                    </a:cubicBezTo>
                    <a:cubicBezTo>
                      <a:pt x="20250" y="21214"/>
                      <a:pt x="18900" y="21214"/>
                      <a:pt x="18900" y="21214"/>
                    </a:cubicBezTo>
                    <a:cubicBezTo>
                      <a:pt x="17550" y="21214"/>
                      <a:pt x="17550" y="19671"/>
                      <a:pt x="16200" y="19671"/>
                    </a:cubicBezTo>
                    <a:cubicBezTo>
                      <a:pt x="16200" y="18128"/>
                      <a:pt x="16200" y="16585"/>
                      <a:pt x="14850" y="16585"/>
                    </a:cubicBezTo>
                    <a:cubicBezTo>
                      <a:pt x="12150" y="18128"/>
                      <a:pt x="12150" y="15043"/>
                      <a:pt x="10800" y="11957"/>
                    </a:cubicBezTo>
                    <a:cubicBezTo>
                      <a:pt x="10800" y="8871"/>
                      <a:pt x="9450" y="8871"/>
                      <a:pt x="9450" y="7328"/>
                    </a:cubicBezTo>
                    <a:cubicBezTo>
                      <a:pt x="9450" y="7328"/>
                      <a:pt x="4050" y="8871"/>
                      <a:pt x="4050" y="8871"/>
                    </a:cubicBezTo>
                    <a:cubicBezTo>
                      <a:pt x="4050" y="10414"/>
                      <a:pt x="4050" y="11957"/>
                      <a:pt x="2700" y="11957"/>
                    </a:cubicBezTo>
                    <a:cubicBezTo>
                      <a:pt x="2700" y="13500"/>
                      <a:pt x="1350" y="13500"/>
                      <a:pt x="1350" y="13500"/>
                    </a:cubicBezTo>
                    <a:cubicBezTo>
                      <a:pt x="0" y="11957"/>
                      <a:pt x="0" y="11957"/>
                      <a:pt x="0" y="11957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9317" name="Freeform 582"/>
              <p:cNvSpPr/>
              <p:nvPr/>
            </p:nvSpPr>
            <p:spPr>
              <a:xfrm>
                <a:off x="164243" y="133304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8429" h="21600" fill="norm" stroke="1" extrusionOk="0">
                    <a:moveTo>
                      <a:pt x="18429" y="3600"/>
                    </a:moveTo>
                    <a:cubicBezTo>
                      <a:pt x="14109" y="10800"/>
                      <a:pt x="14109" y="14400"/>
                      <a:pt x="9789" y="21600"/>
                    </a:cubicBezTo>
                    <a:cubicBezTo>
                      <a:pt x="9789" y="21600"/>
                      <a:pt x="5469" y="21600"/>
                      <a:pt x="5469" y="21600"/>
                    </a:cubicBezTo>
                    <a:cubicBezTo>
                      <a:pt x="1149" y="21600"/>
                      <a:pt x="1149" y="18000"/>
                      <a:pt x="1149" y="14400"/>
                    </a:cubicBezTo>
                    <a:cubicBezTo>
                      <a:pt x="-3171" y="10800"/>
                      <a:pt x="5469" y="0"/>
                      <a:pt x="14109" y="0"/>
                    </a:cubicBezTo>
                    <a:cubicBezTo>
                      <a:pt x="14109" y="0"/>
                      <a:pt x="18429" y="3600"/>
                      <a:pt x="18429" y="36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9318" name="Freeform 583"/>
              <p:cNvSpPr/>
              <p:nvPr/>
            </p:nvSpPr>
            <p:spPr>
              <a:xfrm>
                <a:off x="164254" y="157170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0520" fill="norm" stroke="1" extrusionOk="0">
                    <a:moveTo>
                      <a:pt x="16200" y="0"/>
                    </a:moveTo>
                    <a:cubicBezTo>
                      <a:pt x="21600" y="4320"/>
                      <a:pt x="21600" y="4320"/>
                      <a:pt x="21600" y="8640"/>
                    </a:cubicBezTo>
                    <a:cubicBezTo>
                      <a:pt x="21600" y="12960"/>
                      <a:pt x="21600" y="17280"/>
                      <a:pt x="16200" y="17280"/>
                    </a:cubicBezTo>
                    <a:cubicBezTo>
                      <a:pt x="10800" y="21600"/>
                      <a:pt x="5400" y="21600"/>
                      <a:pt x="5400" y="17280"/>
                    </a:cubicBezTo>
                    <a:cubicBezTo>
                      <a:pt x="0" y="17280"/>
                      <a:pt x="0" y="17280"/>
                      <a:pt x="0" y="12960"/>
                    </a:cubicBezTo>
                    <a:cubicBezTo>
                      <a:pt x="0" y="8640"/>
                      <a:pt x="0" y="8640"/>
                      <a:pt x="5400" y="4320"/>
                    </a:cubicBezTo>
                    <a:cubicBezTo>
                      <a:pt x="5400" y="0"/>
                      <a:pt x="10800" y="0"/>
                      <a:pt x="162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9319" name="Freeform 584"/>
              <p:cNvSpPr/>
              <p:nvPr/>
            </p:nvSpPr>
            <p:spPr>
              <a:xfrm>
                <a:off x="162343" y="178311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829" h="21600" fill="norm" stroke="1" extrusionOk="0">
                    <a:moveTo>
                      <a:pt x="15429" y="20400"/>
                    </a:moveTo>
                    <a:cubicBezTo>
                      <a:pt x="15429" y="21600"/>
                      <a:pt x="12343" y="21600"/>
                      <a:pt x="10800" y="21600"/>
                    </a:cubicBezTo>
                    <a:cubicBezTo>
                      <a:pt x="7714" y="21600"/>
                      <a:pt x="9257" y="20400"/>
                      <a:pt x="9257" y="19200"/>
                    </a:cubicBezTo>
                    <a:cubicBezTo>
                      <a:pt x="9257" y="16800"/>
                      <a:pt x="9257" y="15600"/>
                      <a:pt x="6171" y="15600"/>
                    </a:cubicBezTo>
                    <a:cubicBezTo>
                      <a:pt x="4629" y="15600"/>
                      <a:pt x="3086" y="15600"/>
                      <a:pt x="3086" y="13200"/>
                    </a:cubicBezTo>
                    <a:cubicBezTo>
                      <a:pt x="3086" y="13200"/>
                      <a:pt x="3086" y="12000"/>
                      <a:pt x="6171" y="12000"/>
                    </a:cubicBezTo>
                    <a:cubicBezTo>
                      <a:pt x="6171" y="12000"/>
                      <a:pt x="7714" y="12000"/>
                      <a:pt x="9257" y="12000"/>
                    </a:cubicBezTo>
                    <a:cubicBezTo>
                      <a:pt x="10800" y="12000"/>
                      <a:pt x="10800" y="12000"/>
                      <a:pt x="10800" y="10800"/>
                    </a:cubicBezTo>
                    <a:cubicBezTo>
                      <a:pt x="10800" y="10800"/>
                      <a:pt x="10800" y="9600"/>
                      <a:pt x="10800" y="9600"/>
                    </a:cubicBezTo>
                    <a:cubicBezTo>
                      <a:pt x="10800" y="8400"/>
                      <a:pt x="9257" y="8400"/>
                      <a:pt x="9257" y="8400"/>
                    </a:cubicBezTo>
                    <a:cubicBezTo>
                      <a:pt x="6171" y="7200"/>
                      <a:pt x="4629" y="7200"/>
                      <a:pt x="3086" y="6000"/>
                    </a:cubicBezTo>
                    <a:cubicBezTo>
                      <a:pt x="1543" y="4800"/>
                      <a:pt x="0" y="3600"/>
                      <a:pt x="0" y="2400"/>
                    </a:cubicBezTo>
                    <a:cubicBezTo>
                      <a:pt x="0" y="2400"/>
                      <a:pt x="3086" y="0"/>
                      <a:pt x="4629" y="0"/>
                    </a:cubicBezTo>
                    <a:cubicBezTo>
                      <a:pt x="6171" y="0"/>
                      <a:pt x="6171" y="0"/>
                      <a:pt x="7714" y="0"/>
                    </a:cubicBezTo>
                    <a:cubicBezTo>
                      <a:pt x="7714" y="0"/>
                      <a:pt x="9257" y="1200"/>
                      <a:pt x="10800" y="1200"/>
                    </a:cubicBezTo>
                    <a:cubicBezTo>
                      <a:pt x="12343" y="2400"/>
                      <a:pt x="13886" y="2400"/>
                      <a:pt x="15429" y="2400"/>
                    </a:cubicBezTo>
                    <a:cubicBezTo>
                      <a:pt x="18514" y="2400"/>
                      <a:pt x="20057" y="3600"/>
                      <a:pt x="18514" y="6000"/>
                    </a:cubicBezTo>
                    <a:cubicBezTo>
                      <a:pt x="16971" y="7200"/>
                      <a:pt x="16971" y="8400"/>
                      <a:pt x="18514" y="10800"/>
                    </a:cubicBezTo>
                    <a:cubicBezTo>
                      <a:pt x="21600" y="12000"/>
                      <a:pt x="21600" y="15600"/>
                      <a:pt x="18514" y="16800"/>
                    </a:cubicBezTo>
                    <a:cubicBezTo>
                      <a:pt x="16971" y="18000"/>
                      <a:pt x="15429" y="19200"/>
                      <a:pt x="15429" y="204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9320" name="Freeform 585"/>
              <p:cNvSpPr/>
              <p:nvPr/>
            </p:nvSpPr>
            <p:spPr>
              <a:xfrm>
                <a:off x="165467" y="170532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7600" fill="norm" stroke="1" extrusionOk="0">
                    <a:moveTo>
                      <a:pt x="21600" y="3200"/>
                    </a:moveTo>
                    <a:cubicBezTo>
                      <a:pt x="21600" y="3200"/>
                      <a:pt x="21600" y="10400"/>
                      <a:pt x="21600" y="10400"/>
                    </a:cubicBezTo>
                    <a:cubicBezTo>
                      <a:pt x="10800" y="10400"/>
                      <a:pt x="10800" y="17600"/>
                      <a:pt x="0" y="17600"/>
                    </a:cubicBezTo>
                    <a:cubicBezTo>
                      <a:pt x="0" y="17600"/>
                      <a:pt x="0" y="17600"/>
                      <a:pt x="0" y="10400"/>
                    </a:cubicBezTo>
                    <a:cubicBezTo>
                      <a:pt x="0" y="10400"/>
                      <a:pt x="0" y="3200"/>
                      <a:pt x="0" y="3200"/>
                    </a:cubicBezTo>
                    <a:cubicBezTo>
                      <a:pt x="10800" y="-4000"/>
                      <a:pt x="10800" y="3200"/>
                      <a:pt x="21600" y="32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9321" name="Freeform 586"/>
              <p:cNvSpPr/>
              <p:nvPr/>
            </p:nvSpPr>
            <p:spPr>
              <a:xfrm>
                <a:off x="163702" y="123122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8975" fill="norm" stroke="1" extrusionOk="0">
                    <a:moveTo>
                      <a:pt x="21600" y="10335"/>
                    </a:moveTo>
                    <a:cubicBezTo>
                      <a:pt x="21600" y="10335"/>
                      <a:pt x="21600" y="14655"/>
                      <a:pt x="18900" y="14655"/>
                    </a:cubicBezTo>
                    <a:cubicBezTo>
                      <a:pt x="16200" y="18975"/>
                      <a:pt x="13500" y="18975"/>
                      <a:pt x="8100" y="18975"/>
                    </a:cubicBezTo>
                    <a:cubicBezTo>
                      <a:pt x="8100" y="18975"/>
                      <a:pt x="8100" y="18975"/>
                      <a:pt x="8100" y="18975"/>
                    </a:cubicBezTo>
                    <a:cubicBezTo>
                      <a:pt x="8100" y="18975"/>
                      <a:pt x="8100" y="18975"/>
                      <a:pt x="5400" y="18975"/>
                    </a:cubicBezTo>
                    <a:cubicBezTo>
                      <a:pt x="2700" y="18975"/>
                      <a:pt x="0" y="18975"/>
                      <a:pt x="0" y="14655"/>
                    </a:cubicBezTo>
                    <a:cubicBezTo>
                      <a:pt x="0" y="10335"/>
                      <a:pt x="2700" y="10335"/>
                      <a:pt x="2700" y="6015"/>
                    </a:cubicBezTo>
                    <a:cubicBezTo>
                      <a:pt x="5400" y="1695"/>
                      <a:pt x="8100" y="1695"/>
                      <a:pt x="8100" y="1695"/>
                    </a:cubicBezTo>
                    <a:cubicBezTo>
                      <a:pt x="13500" y="-2625"/>
                      <a:pt x="21600" y="1695"/>
                      <a:pt x="21600" y="10335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9322" name="Freeform 587"/>
              <p:cNvSpPr/>
              <p:nvPr/>
            </p:nvSpPr>
            <p:spPr>
              <a:xfrm>
                <a:off x="164364" y="165625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4320"/>
                    </a:moveTo>
                    <a:cubicBezTo>
                      <a:pt x="21600" y="12960"/>
                      <a:pt x="14400" y="21600"/>
                      <a:pt x="7200" y="21600"/>
                    </a:cubicBezTo>
                    <a:cubicBezTo>
                      <a:pt x="7200" y="21600"/>
                      <a:pt x="3600" y="21600"/>
                      <a:pt x="0" y="17280"/>
                    </a:cubicBezTo>
                    <a:cubicBezTo>
                      <a:pt x="0" y="17280"/>
                      <a:pt x="0" y="17280"/>
                      <a:pt x="0" y="17280"/>
                    </a:cubicBezTo>
                    <a:cubicBezTo>
                      <a:pt x="7200" y="17280"/>
                      <a:pt x="7200" y="8640"/>
                      <a:pt x="10800" y="4320"/>
                    </a:cubicBezTo>
                    <a:cubicBezTo>
                      <a:pt x="14400" y="4320"/>
                      <a:pt x="14400" y="4320"/>
                      <a:pt x="18000" y="0"/>
                    </a:cubicBezTo>
                    <a:cubicBezTo>
                      <a:pt x="18000" y="0"/>
                      <a:pt x="21600" y="0"/>
                      <a:pt x="21600" y="432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9323" name="Freeform 588"/>
              <p:cNvSpPr/>
              <p:nvPr/>
            </p:nvSpPr>
            <p:spPr>
              <a:xfrm>
                <a:off x="166018" y="195902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8600" fill="norm" stroke="1" extrusionOk="0">
                    <a:moveTo>
                      <a:pt x="0" y="10800"/>
                    </a:moveTo>
                    <a:cubicBezTo>
                      <a:pt x="5400" y="5400"/>
                      <a:pt x="0" y="0"/>
                      <a:pt x="5400" y="0"/>
                    </a:cubicBezTo>
                    <a:cubicBezTo>
                      <a:pt x="16200" y="0"/>
                      <a:pt x="21600" y="5400"/>
                      <a:pt x="21600" y="16200"/>
                    </a:cubicBezTo>
                    <a:cubicBezTo>
                      <a:pt x="21600" y="21600"/>
                      <a:pt x="16200" y="16200"/>
                      <a:pt x="10800" y="16200"/>
                    </a:cubicBezTo>
                    <a:cubicBezTo>
                      <a:pt x="5400" y="21600"/>
                      <a:pt x="0" y="16200"/>
                      <a:pt x="0" y="108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9324" name="Freeform 589"/>
              <p:cNvSpPr/>
              <p:nvPr/>
            </p:nvSpPr>
            <p:spPr>
              <a:xfrm>
                <a:off x="168997" y="125361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0800" y="21600"/>
                    </a:moveTo>
                    <a:cubicBezTo>
                      <a:pt x="10800" y="21600"/>
                      <a:pt x="0" y="0"/>
                      <a:pt x="0" y="0"/>
                    </a:cubicBezTo>
                    <a:cubicBezTo>
                      <a:pt x="10800" y="0"/>
                      <a:pt x="10800" y="0"/>
                      <a:pt x="10800" y="0"/>
                    </a:cubicBezTo>
                    <a:cubicBezTo>
                      <a:pt x="10800" y="0"/>
                      <a:pt x="21600" y="0"/>
                      <a:pt x="21600" y="21600"/>
                    </a:cubicBezTo>
                    <a:cubicBezTo>
                      <a:pt x="10800" y="21600"/>
                      <a:pt x="10800" y="21600"/>
                      <a:pt x="10800" y="216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9325" name="Freeform 590"/>
              <p:cNvSpPr/>
              <p:nvPr/>
            </p:nvSpPr>
            <p:spPr>
              <a:xfrm>
                <a:off x="168335" y="144886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3600" y="0"/>
                    </a:moveTo>
                    <a:cubicBezTo>
                      <a:pt x="10800" y="3086"/>
                      <a:pt x="14400" y="6171"/>
                      <a:pt x="18000" y="9257"/>
                    </a:cubicBezTo>
                    <a:cubicBezTo>
                      <a:pt x="21600" y="9257"/>
                      <a:pt x="21600" y="12343"/>
                      <a:pt x="21600" y="15429"/>
                    </a:cubicBezTo>
                    <a:cubicBezTo>
                      <a:pt x="21600" y="15429"/>
                      <a:pt x="18000" y="18514"/>
                      <a:pt x="18000" y="18514"/>
                    </a:cubicBezTo>
                    <a:cubicBezTo>
                      <a:pt x="14400" y="21600"/>
                      <a:pt x="14400" y="21600"/>
                      <a:pt x="10800" y="21600"/>
                    </a:cubicBezTo>
                    <a:cubicBezTo>
                      <a:pt x="7200" y="15429"/>
                      <a:pt x="3600" y="9257"/>
                      <a:pt x="0" y="6171"/>
                    </a:cubicBezTo>
                    <a:cubicBezTo>
                      <a:pt x="0" y="6171"/>
                      <a:pt x="0" y="3086"/>
                      <a:pt x="0" y="0"/>
                    </a:cubicBezTo>
                    <a:cubicBezTo>
                      <a:pt x="0" y="0"/>
                      <a:pt x="3600" y="0"/>
                      <a:pt x="36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9326" name="Freeform 591"/>
              <p:cNvSpPr/>
              <p:nvPr/>
            </p:nvSpPr>
            <p:spPr>
              <a:xfrm>
                <a:off x="167452" y="184096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9200" fill="norm" stroke="1" extrusionOk="0">
                    <a:moveTo>
                      <a:pt x="16800" y="10560"/>
                    </a:moveTo>
                    <a:cubicBezTo>
                      <a:pt x="12000" y="14880"/>
                      <a:pt x="7200" y="19200"/>
                      <a:pt x="2400" y="19200"/>
                    </a:cubicBezTo>
                    <a:cubicBezTo>
                      <a:pt x="2400" y="19200"/>
                      <a:pt x="0" y="14880"/>
                      <a:pt x="0" y="14880"/>
                    </a:cubicBezTo>
                    <a:cubicBezTo>
                      <a:pt x="0" y="10560"/>
                      <a:pt x="0" y="10560"/>
                      <a:pt x="2400" y="6240"/>
                    </a:cubicBezTo>
                    <a:cubicBezTo>
                      <a:pt x="4800" y="1920"/>
                      <a:pt x="9600" y="-2400"/>
                      <a:pt x="12000" y="1920"/>
                    </a:cubicBezTo>
                    <a:cubicBezTo>
                      <a:pt x="14400" y="1920"/>
                      <a:pt x="16800" y="-2400"/>
                      <a:pt x="19200" y="1920"/>
                    </a:cubicBezTo>
                    <a:cubicBezTo>
                      <a:pt x="19200" y="1920"/>
                      <a:pt x="21600" y="1920"/>
                      <a:pt x="21600" y="1920"/>
                    </a:cubicBezTo>
                    <a:cubicBezTo>
                      <a:pt x="21600" y="6240"/>
                      <a:pt x="21600" y="10560"/>
                      <a:pt x="19200" y="10560"/>
                    </a:cubicBezTo>
                    <a:cubicBezTo>
                      <a:pt x="19200" y="10560"/>
                      <a:pt x="16800" y="10560"/>
                      <a:pt x="16800" y="1056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9327" name="Freeform 592"/>
              <p:cNvSpPr/>
              <p:nvPr/>
            </p:nvSpPr>
            <p:spPr>
              <a:xfrm>
                <a:off x="170946" y="181620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5600" h="21600" fill="norm" stroke="1" extrusionOk="0">
                    <a:moveTo>
                      <a:pt x="4800" y="14400"/>
                    </a:moveTo>
                    <a:cubicBezTo>
                      <a:pt x="4800" y="14400"/>
                      <a:pt x="-6000" y="7200"/>
                      <a:pt x="4800" y="0"/>
                    </a:cubicBezTo>
                    <a:cubicBezTo>
                      <a:pt x="4800" y="0"/>
                      <a:pt x="15600" y="7200"/>
                      <a:pt x="15600" y="7200"/>
                    </a:cubicBezTo>
                    <a:cubicBezTo>
                      <a:pt x="15600" y="7200"/>
                      <a:pt x="15600" y="14400"/>
                      <a:pt x="15600" y="21600"/>
                    </a:cubicBezTo>
                    <a:cubicBezTo>
                      <a:pt x="4800" y="21600"/>
                      <a:pt x="4800" y="14400"/>
                      <a:pt x="4800" y="144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9328" name="Freeform 593"/>
              <p:cNvSpPr/>
              <p:nvPr/>
            </p:nvSpPr>
            <p:spPr>
              <a:xfrm>
                <a:off x="169403" y="135179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829" h="21600" fill="norm" stroke="1" extrusionOk="0">
                    <a:moveTo>
                      <a:pt x="2315" y="2160"/>
                    </a:moveTo>
                    <a:cubicBezTo>
                      <a:pt x="5400" y="0"/>
                      <a:pt x="5400" y="0"/>
                      <a:pt x="8486" y="0"/>
                    </a:cubicBezTo>
                    <a:cubicBezTo>
                      <a:pt x="11572" y="2160"/>
                      <a:pt x="17743" y="2160"/>
                      <a:pt x="20829" y="4320"/>
                    </a:cubicBezTo>
                    <a:cubicBezTo>
                      <a:pt x="20829" y="4320"/>
                      <a:pt x="20829" y="6480"/>
                      <a:pt x="20829" y="6480"/>
                    </a:cubicBezTo>
                    <a:cubicBezTo>
                      <a:pt x="20829" y="8640"/>
                      <a:pt x="17743" y="8640"/>
                      <a:pt x="17743" y="8640"/>
                    </a:cubicBezTo>
                    <a:cubicBezTo>
                      <a:pt x="11572" y="12960"/>
                      <a:pt x="11572" y="12960"/>
                      <a:pt x="11572" y="17280"/>
                    </a:cubicBezTo>
                    <a:cubicBezTo>
                      <a:pt x="11572" y="19440"/>
                      <a:pt x="8486" y="19440"/>
                      <a:pt x="8486" y="21600"/>
                    </a:cubicBezTo>
                    <a:cubicBezTo>
                      <a:pt x="8486" y="19440"/>
                      <a:pt x="5400" y="19440"/>
                      <a:pt x="5400" y="19440"/>
                    </a:cubicBezTo>
                    <a:cubicBezTo>
                      <a:pt x="2315" y="15120"/>
                      <a:pt x="11572" y="15120"/>
                      <a:pt x="8486" y="10800"/>
                    </a:cubicBezTo>
                    <a:cubicBezTo>
                      <a:pt x="5400" y="10800"/>
                      <a:pt x="5400" y="8640"/>
                      <a:pt x="2315" y="6480"/>
                    </a:cubicBezTo>
                    <a:cubicBezTo>
                      <a:pt x="-771" y="4320"/>
                      <a:pt x="-771" y="4320"/>
                      <a:pt x="2315" y="216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9329" name="Freeform 594"/>
              <p:cNvSpPr/>
              <p:nvPr/>
            </p:nvSpPr>
            <p:spPr>
              <a:xfrm>
                <a:off x="170431" y="154582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8457" fill="norm" stroke="1" extrusionOk="0">
                    <a:moveTo>
                      <a:pt x="4320" y="1177"/>
                    </a:moveTo>
                    <a:cubicBezTo>
                      <a:pt x="4320" y="1177"/>
                      <a:pt x="4320" y="1177"/>
                      <a:pt x="4320" y="1177"/>
                    </a:cubicBezTo>
                    <a:cubicBezTo>
                      <a:pt x="12960" y="-3143"/>
                      <a:pt x="17280" y="5497"/>
                      <a:pt x="21600" y="9817"/>
                    </a:cubicBezTo>
                    <a:cubicBezTo>
                      <a:pt x="21600" y="9817"/>
                      <a:pt x="21600" y="14137"/>
                      <a:pt x="21600" y="18457"/>
                    </a:cubicBezTo>
                    <a:cubicBezTo>
                      <a:pt x="17280" y="18457"/>
                      <a:pt x="12960" y="18457"/>
                      <a:pt x="12960" y="14137"/>
                    </a:cubicBezTo>
                    <a:cubicBezTo>
                      <a:pt x="8640" y="14137"/>
                      <a:pt x="4320" y="9817"/>
                      <a:pt x="0" y="5497"/>
                    </a:cubicBezTo>
                    <a:cubicBezTo>
                      <a:pt x="0" y="5497"/>
                      <a:pt x="0" y="1177"/>
                      <a:pt x="0" y="1177"/>
                    </a:cubicBezTo>
                    <a:cubicBezTo>
                      <a:pt x="0" y="1177"/>
                      <a:pt x="4320" y="1177"/>
                      <a:pt x="4320" y="1177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9330" name="Freeform 595"/>
              <p:cNvSpPr/>
              <p:nvPr/>
            </p:nvSpPr>
            <p:spPr>
              <a:xfrm>
                <a:off x="171424" y="178150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6868" fill="norm" stroke="1" extrusionOk="0">
                    <a:moveTo>
                      <a:pt x="18000" y="9308"/>
                    </a:moveTo>
                    <a:cubicBezTo>
                      <a:pt x="14400" y="13628"/>
                      <a:pt x="10800" y="13628"/>
                      <a:pt x="7200" y="13628"/>
                    </a:cubicBezTo>
                    <a:cubicBezTo>
                      <a:pt x="3600" y="17948"/>
                      <a:pt x="3600" y="17948"/>
                      <a:pt x="0" y="13628"/>
                    </a:cubicBezTo>
                    <a:cubicBezTo>
                      <a:pt x="0" y="13628"/>
                      <a:pt x="0" y="9308"/>
                      <a:pt x="3600" y="4988"/>
                    </a:cubicBezTo>
                    <a:cubicBezTo>
                      <a:pt x="7200" y="668"/>
                      <a:pt x="14400" y="-3652"/>
                      <a:pt x="18000" y="4988"/>
                    </a:cubicBezTo>
                    <a:cubicBezTo>
                      <a:pt x="21600" y="4988"/>
                      <a:pt x="21600" y="4988"/>
                      <a:pt x="21600" y="4988"/>
                    </a:cubicBezTo>
                    <a:cubicBezTo>
                      <a:pt x="18000" y="9308"/>
                      <a:pt x="18000" y="9308"/>
                      <a:pt x="18000" y="9308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9331" name="Freeform 596"/>
              <p:cNvSpPr/>
              <p:nvPr/>
            </p:nvSpPr>
            <p:spPr>
              <a:xfrm>
                <a:off x="172858" y="135951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4400" y="0"/>
                    </a:moveTo>
                    <a:cubicBezTo>
                      <a:pt x="14400" y="0"/>
                      <a:pt x="14400" y="7200"/>
                      <a:pt x="21600" y="7200"/>
                    </a:cubicBezTo>
                    <a:cubicBezTo>
                      <a:pt x="14400" y="14400"/>
                      <a:pt x="14400" y="21600"/>
                      <a:pt x="7200" y="21600"/>
                    </a:cubicBezTo>
                    <a:cubicBezTo>
                      <a:pt x="7200" y="14400"/>
                      <a:pt x="0" y="7200"/>
                      <a:pt x="0" y="7200"/>
                    </a:cubicBezTo>
                    <a:cubicBezTo>
                      <a:pt x="0" y="0"/>
                      <a:pt x="7200" y="0"/>
                      <a:pt x="144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9332" name="Freeform 597"/>
              <p:cNvSpPr/>
              <p:nvPr/>
            </p:nvSpPr>
            <p:spPr>
              <a:xfrm>
                <a:off x="171170" y="189079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000" h="20506" fill="norm" stroke="1" extrusionOk="0">
                    <a:moveTo>
                      <a:pt x="1800" y="18706"/>
                    </a:moveTo>
                    <a:cubicBezTo>
                      <a:pt x="-600" y="16906"/>
                      <a:pt x="-600" y="15106"/>
                      <a:pt x="1800" y="15106"/>
                    </a:cubicBezTo>
                    <a:cubicBezTo>
                      <a:pt x="4200" y="13306"/>
                      <a:pt x="6600" y="9706"/>
                      <a:pt x="6600" y="7906"/>
                    </a:cubicBezTo>
                    <a:cubicBezTo>
                      <a:pt x="6600" y="4306"/>
                      <a:pt x="6600" y="4306"/>
                      <a:pt x="9000" y="4306"/>
                    </a:cubicBezTo>
                    <a:cubicBezTo>
                      <a:pt x="11400" y="2506"/>
                      <a:pt x="16200" y="2506"/>
                      <a:pt x="18600" y="706"/>
                    </a:cubicBezTo>
                    <a:cubicBezTo>
                      <a:pt x="21000" y="-1094"/>
                      <a:pt x="21000" y="706"/>
                      <a:pt x="21000" y="4306"/>
                    </a:cubicBezTo>
                    <a:cubicBezTo>
                      <a:pt x="21000" y="4306"/>
                      <a:pt x="21000" y="4306"/>
                      <a:pt x="18600" y="6106"/>
                    </a:cubicBezTo>
                    <a:cubicBezTo>
                      <a:pt x="18600" y="7906"/>
                      <a:pt x="18600" y="9706"/>
                      <a:pt x="18600" y="11506"/>
                    </a:cubicBezTo>
                    <a:cubicBezTo>
                      <a:pt x="18600" y="16906"/>
                      <a:pt x="11400" y="18706"/>
                      <a:pt x="6600" y="20506"/>
                    </a:cubicBezTo>
                    <a:cubicBezTo>
                      <a:pt x="4200" y="20506"/>
                      <a:pt x="1800" y="20506"/>
                      <a:pt x="1800" y="18706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9333" name="Freeform 598"/>
              <p:cNvSpPr/>
              <p:nvPr/>
            </p:nvSpPr>
            <p:spPr>
              <a:xfrm>
                <a:off x="171269" y="174399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407" h="20018" fill="norm" stroke="1" extrusionOk="0">
                    <a:moveTo>
                      <a:pt x="18443" y="11918"/>
                    </a:moveTo>
                    <a:cubicBezTo>
                      <a:pt x="18443" y="11918"/>
                      <a:pt x="16480" y="11918"/>
                      <a:pt x="16480" y="11918"/>
                    </a:cubicBezTo>
                    <a:cubicBezTo>
                      <a:pt x="12552" y="9218"/>
                      <a:pt x="8625" y="11918"/>
                      <a:pt x="8625" y="17318"/>
                    </a:cubicBezTo>
                    <a:cubicBezTo>
                      <a:pt x="6662" y="20018"/>
                      <a:pt x="4698" y="20018"/>
                      <a:pt x="4698" y="20018"/>
                    </a:cubicBezTo>
                    <a:cubicBezTo>
                      <a:pt x="771" y="20018"/>
                      <a:pt x="-1193" y="14618"/>
                      <a:pt x="771" y="11918"/>
                    </a:cubicBezTo>
                    <a:cubicBezTo>
                      <a:pt x="771" y="9218"/>
                      <a:pt x="2734" y="6518"/>
                      <a:pt x="4698" y="3818"/>
                    </a:cubicBezTo>
                    <a:cubicBezTo>
                      <a:pt x="6662" y="1118"/>
                      <a:pt x="8625" y="-1582"/>
                      <a:pt x="10589" y="1118"/>
                    </a:cubicBezTo>
                    <a:cubicBezTo>
                      <a:pt x="12552" y="1118"/>
                      <a:pt x="16480" y="1118"/>
                      <a:pt x="18443" y="3818"/>
                    </a:cubicBezTo>
                    <a:cubicBezTo>
                      <a:pt x="20407" y="3818"/>
                      <a:pt x="20407" y="6518"/>
                      <a:pt x="20407" y="9218"/>
                    </a:cubicBezTo>
                    <a:cubicBezTo>
                      <a:pt x="20407" y="9218"/>
                      <a:pt x="20407" y="9218"/>
                      <a:pt x="18443" y="11918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9334" name="Freeform 599"/>
              <p:cNvSpPr/>
              <p:nvPr/>
            </p:nvSpPr>
            <p:spPr>
              <a:xfrm>
                <a:off x="172233" y="165956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000" h="21600" fill="norm" stroke="1" extrusionOk="0">
                    <a:moveTo>
                      <a:pt x="19200" y="14400"/>
                    </a:moveTo>
                    <a:cubicBezTo>
                      <a:pt x="16800" y="14400"/>
                      <a:pt x="14400" y="18000"/>
                      <a:pt x="12000" y="18000"/>
                    </a:cubicBezTo>
                    <a:cubicBezTo>
                      <a:pt x="9600" y="21600"/>
                      <a:pt x="7200" y="18000"/>
                      <a:pt x="4800" y="21600"/>
                    </a:cubicBezTo>
                    <a:cubicBezTo>
                      <a:pt x="4800" y="21600"/>
                      <a:pt x="2400" y="21600"/>
                      <a:pt x="0" y="18000"/>
                    </a:cubicBezTo>
                    <a:cubicBezTo>
                      <a:pt x="0" y="18000"/>
                      <a:pt x="0" y="14400"/>
                      <a:pt x="0" y="10800"/>
                    </a:cubicBezTo>
                    <a:cubicBezTo>
                      <a:pt x="2400" y="3600"/>
                      <a:pt x="4800" y="0"/>
                      <a:pt x="9600" y="0"/>
                    </a:cubicBezTo>
                    <a:cubicBezTo>
                      <a:pt x="12000" y="0"/>
                      <a:pt x="12000" y="0"/>
                      <a:pt x="12000" y="0"/>
                    </a:cubicBezTo>
                    <a:cubicBezTo>
                      <a:pt x="14400" y="0"/>
                      <a:pt x="16800" y="3600"/>
                      <a:pt x="19200" y="3600"/>
                    </a:cubicBezTo>
                    <a:cubicBezTo>
                      <a:pt x="21600" y="7200"/>
                      <a:pt x="21600" y="10800"/>
                      <a:pt x="19200" y="144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9335" name="Freeform 600"/>
              <p:cNvSpPr/>
              <p:nvPr/>
            </p:nvSpPr>
            <p:spPr>
              <a:xfrm>
                <a:off x="174402" y="153160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14400"/>
                    </a:moveTo>
                    <a:cubicBezTo>
                      <a:pt x="21600" y="14400"/>
                      <a:pt x="21600" y="14400"/>
                      <a:pt x="21600" y="21600"/>
                    </a:cubicBezTo>
                    <a:cubicBezTo>
                      <a:pt x="21600" y="21600"/>
                      <a:pt x="21600" y="21600"/>
                      <a:pt x="21600" y="21600"/>
                    </a:cubicBezTo>
                    <a:cubicBezTo>
                      <a:pt x="10800" y="14400"/>
                      <a:pt x="10800" y="14400"/>
                      <a:pt x="0" y="14400"/>
                    </a:cubicBezTo>
                    <a:cubicBezTo>
                      <a:pt x="0" y="14400"/>
                      <a:pt x="0" y="7200"/>
                      <a:pt x="0" y="7200"/>
                    </a:cubicBezTo>
                    <a:cubicBezTo>
                      <a:pt x="0" y="7200"/>
                      <a:pt x="0" y="0"/>
                      <a:pt x="10800" y="0"/>
                    </a:cubicBezTo>
                    <a:cubicBezTo>
                      <a:pt x="10800" y="0"/>
                      <a:pt x="21600" y="0"/>
                      <a:pt x="21600" y="7200"/>
                    </a:cubicBezTo>
                    <a:cubicBezTo>
                      <a:pt x="21600" y="7200"/>
                      <a:pt x="21600" y="7200"/>
                      <a:pt x="21600" y="144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9336" name="Freeform 601"/>
              <p:cNvSpPr/>
              <p:nvPr/>
            </p:nvSpPr>
            <p:spPr>
              <a:xfrm>
                <a:off x="175788" y="154373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1982" h="21600" fill="norm" stroke="1" extrusionOk="0">
                    <a:moveTo>
                      <a:pt x="2982" y="0"/>
                    </a:moveTo>
                    <a:cubicBezTo>
                      <a:pt x="17382" y="21600"/>
                      <a:pt x="10182" y="21600"/>
                      <a:pt x="10182" y="21600"/>
                    </a:cubicBezTo>
                    <a:cubicBezTo>
                      <a:pt x="2982" y="21600"/>
                      <a:pt x="-4218" y="0"/>
                      <a:pt x="298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9337" name="Freeform 602"/>
              <p:cNvSpPr/>
              <p:nvPr/>
            </p:nvSpPr>
            <p:spPr>
              <a:xfrm>
                <a:off x="176498" y="153711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21600"/>
                    </a:moveTo>
                    <a:cubicBezTo>
                      <a:pt x="14400" y="21600"/>
                      <a:pt x="7200" y="21600"/>
                      <a:pt x="0" y="21600"/>
                    </a:cubicBezTo>
                    <a:cubicBezTo>
                      <a:pt x="0" y="0"/>
                      <a:pt x="7200" y="0"/>
                      <a:pt x="7200" y="0"/>
                    </a:cubicBezTo>
                    <a:cubicBezTo>
                      <a:pt x="14400" y="0"/>
                      <a:pt x="14400" y="21600"/>
                      <a:pt x="21600" y="216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9338" name="Freeform 603"/>
              <p:cNvSpPr/>
              <p:nvPr/>
            </p:nvSpPr>
            <p:spPr>
              <a:xfrm>
                <a:off x="175542" y="158785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700" h="21600" fill="norm" stroke="1" extrusionOk="0">
                    <a:moveTo>
                      <a:pt x="7200" y="21600"/>
                    </a:moveTo>
                    <a:cubicBezTo>
                      <a:pt x="7200" y="21600"/>
                      <a:pt x="3600" y="21600"/>
                      <a:pt x="3600" y="18900"/>
                    </a:cubicBezTo>
                    <a:cubicBezTo>
                      <a:pt x="3600" y="16200"/>
                      <a:pt x="0" y="10800"/>
                      <a:pt x="0" y="5400"/>
                    </a:cubicBezTo>
                    <a:cubicBezTo>
                      <a:pt x="0" y="5400"/>
                      <a:pt x="3600" y="2700"/>
                      <a:pt x="3600" y="0"/>
                    </a:cubicBezTo>
                    <a:cubicBezTo>
                      <a:pt x="7200" y="0"/>
                      <a:pt x="14400" y="0"/>
                      <a:pt x="18000" y="2700"/>
                    </a:cubicBezTo>
                    <a:cubicBezTo>
                      <a:pt x="21600" y="5400"/>
                      <a:pt x="21600" y="10800"/>
                      <a:pt x="18000" y="16200"/>
                    </a:cubicBezTo>
                    <a:cubicBezTo>
                      <a:pt x="18000" y="16200"/>
                      <a:pt x="18000" y="18900"/>
                      <a:pt x="14400" y="18900"/>
                    </a:cubicBezTo>
                    <a:cubicBezTo>
                      <a:pt x="14400" y="21600"/>
                      <a:pt x="10800" y="21600"/>
                      <a:pt x="7200" y="216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9339" name="Freeform 604"/>
              <p:cNvSpPr/>
              <p:nvPr/>
            </p:nvSpPr>
            <p:spPr>
              <a:xfrm>
                <a:off x="178484" y="175994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0"/>
                    </a:moveTo>
                    <a:cubicBezTo>
                      <a:pt x="10800" y="0"/>
                      <a:pt x="10800" y="10800"/>
                      <a:pt x="21600" y="10800"/>
                    </a:cubicBezTo>
                    <a:cubicBezTo>
                      <a:pt x="10800" y="10800"/>
                      <a:pt x="10800" y="21600"/>
                      <a:pt x="10800" y="21600"/>
                    </a:cubicBezTo>
                    <a:cubicBezTo>
                      <a:pt x="0" y="21600"/>
                      <a:pt x="0" y="10800"/>
                      <a:pt x="0" y="10800"/>
                    </a:cubicBezTo>
                    <a:cubicBezTo>
                      <a:pt x="0" y="1080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9340" name="Freeform 605"/>
              <p:cNvSpPr/>
              <p:nvPr/>
            </p:nvSpPr>
            <p:spPr>
              <a:xfrm>
                <a:off x="178263" y="162938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8256" fill="norm" stroke="1" extrusionOk="0">
                    <a:moveTo>
                      <a:pt x="21600" y="8691"/>
                    </a:moveTo>
                    <a:cubicBezTo>
                      <a:pt x="21600" y="8691"/>
                      <a:pt x="14400" y="12291"/>
                      <a:pt x="14400" y="12291"/>
                    </a:cubicBezTo>
                    <a:cubicBezTo>
                      <a:pt x="14400" y="19491"/>
                      <a:pt x="14400" y="19491"/>
                      <a:pt x="7200" y="15891"/>
                    </a:cubicBezTo>
                    <a:cubicBezTo>
                      <a:pt x="0" y="15891"/>
                      <a:pt x="0" y="15891"/>
                      <a:pt x="0" y="12291"/>
                    </a:cubicBezTo>
                    <a:cubicBezTo>
                      <a:pt x="0" y="8691"/>
                      <a:pt x="0" y="5091"/>
                      <a:pt x="7200" y="5091"/>
                    </a:cubicBezTo>
                    <a:cubicBezTo>
                      <a:pt x="7200" y="1491"/>
                      <a:pt x="14400" y="-2109"/>
                      <a:pt x="14400" y="1491"/>
                    </a:cubicBezTo>
                    <a:cubicBezTo>
                      <a:pt x="21600" y="1491"/>
                      <a:pt x="21600" y="5091"/>
                      <a:pt x="21600" y="869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9341" name="Freeform 606"/>
              <p:cNvSpPr/>
              <p:nvPr/>
            </p:nvSpPr>
            <p:spPr>
              <a:xfrm>
                <a:off x="178484" y="183054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7200" y="7200"/>
                    </a:moveTo>
                    <a:cubicBezTo>
                      <a:pt x="7200" y="3600"/>
                      <a:pt x="7200" y="3600"/>
                      <a:pt x="7200" y="3600"/>
                    </a:cubicBezTo>
                    <a:cubicBezTo>
                      <a:pt x="10800" y="0"/>
                      <a:pt x="14400" y="0"/>
                      <a:pt x="14400" y="0"/>
                    </a:cubicBezTo>
                    <a:cubicBezTo>
                      <a:pt x="18000" y="0"/>
                      <a:pt x="18000" y="3600"/>
                      <a:pt x="21600" y="7200"/>
                    </a:cubicBezTo>
                    <a:cubicBezTo>
                      <a:pt x="21600" y="10800"/>
                      <a:pt x="18000" y="14400"/>
                      <a:pt x="18000" y="14400"/>
                    </a:cubicBezTo>
                    <a:cubicBezTo>
                      <a:pt x="10800" y="18000"/>
                      <a:pt x="7200" y="21600"/>
                      <a:pt x="0" y="21600"/>
                    </a:cubicBezTo>
                    <a:cubicBezTo>
                      <a:pt x="0" y="18000"/>
                      <a:pt x="0" y="10800"/>
                      <a:pt x="7200" y="72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9342" name="Freeform 607"/>
              <p:cNvSpPr/>
              <p:nvPr/>
            </p:nvSpPr>
            <p:spPr>
              <a:xfrm>
                <a:off x="180249" y="193644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10800"/>
                    </a:moveTo>
                    <a:cubicBezTo>
                      <a:pt x="21600" y="10800"/>
                      <a:pt x="10800" y="10800"/>
                      <a:pt x="10800" y="21600"/>
                    </a:cubicBezTo>
                    <a:cubicBezTo>
                      <a:pt x="0" y="10800"/>
                      <a:pt x="0" y="10800"/>
                      <a:pt x="0" y="0"/>
                    </a:cubicBezTo>
                    <a:cubicBezTo>
                      <a:pt x="0" y="0"/>
                      <a:pt x="10800" y="0"/>
                      <a:pt x="10800" y="0"/>
                    </a:cubicBezTo>
                    <a:cubicBezTo>
                      <a:pt x="10800" y="0"/>
                      <a:pt x="10800" y="0"/>
                      <a:pt x="21600" y="108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9343" name="Freeform 608"/>
              <p:cNvSpPr/>
              <p:nvPr/>
            </p:nvSpPr>
            <p:spPr>
              <a:xfrm>
                <a:off x="179697" y="187108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8900" fill="norm" stroke="1" extrusionOk="0">
                    <a:moveTo>
                      <a:pt x="21600" y="18900"/>
                    </a:moveTo>
                    <a:cubicBezTo>
                      <a:pt x="21600" y="18900"/>
                      <a:pt x="16200" y="18900"/>
                      <a:pt x="16200" y="18900"/>
                    </a:cubicBezTo>
                    <a:cubicBezTo>
                      <a:pt x="16200" y="18900"/>
                      <a:pt x="16200" y="18900"/>
                      <a:pt x="10800" y="18900"/>
                    </a:cubicBezTo>
                    <a:cubicBezTo>
                      <a:pt x="5400" y="14580"/>
                      <a:pt x="5400" y="5940"/>
                      <a:pt x="0" y="1620"/>
                    </a:cubicBezTo>
                    <a:cubicBezTo>
                      <a:pt x="0" y="1620"/>
                      <a:pt x="5400" y="1620"/>
                      <a:pt x="5400" y="1620"/>
                    </a:cubicBezTo>
                    <a:cubicBezTo>
                      <a:pt x="16200" y="-2700"/>
                      <a:pt x="21600" y="1620"/>
                      <a:pt x="21600" y="14580"/>
                    </a:cubicBezTo>
                    <a:cubicBezTo>
                      <a:pt x="21600" y="14580"/>
                      <a:pt x="21600" y="14580"/>
                      <a:pt x="21600" y="189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9344" name="Freeform 609"/>
              <p:cNvSpPr/>
              <p:nvPr/>
            </p:nvSpPr>
            <p:spPr>
              <a:xfrm>
                <a:off x="181867" y="165073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800" h="21600" fill="norm" stroke="1" extrusionOk="0">
                    <a:moveTo>
                      <a:pt x="5400" y="21600"/>
                    </a:moveTo>
                    <a:cubicBezTo>
                      <a:pt x="-1800" y="21600"/>
                      <a:pt x="-1800" y="14400"/>
                      <a:pt x="5400" y="7200"/>
                    </a:cubicBezTo>
                    <a:cubicBezTo>
                      <a:pt x="5400" y="7200"/>
                      <a:pt x="5400" y="7200"/>
                      <a:pt x="5400" y="0"/>
                    </a:cubicBezTo>
                    <a:cubicBezTo>
                      <a:pt x="12600" y="7200"/>
                      <a:pt x="12600" y="7200"/>
                      <a:pt x="19800" y="14400"/>
                    </a:cubicBezTo>
                    <a:cubicBezTo>
                      <a:pt x="12600" y="14400"/>
                      <a:pt x="12600" y="21600"/>
                      <a:pt x="5400" y="216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9345" name="Freeform 610"/>
              <p:cNvSpPr/>
              <p:nvPr/>
            </p:nvSpPr>
            <p:spPr>
              <a:xfrm>
                <a:off x="182175" y="191659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8437" h="21600" fill="norm" stroke="1" extrusionOk="0">
                    <a:moveTo>
                      <a:pt x="7637" y="0"/>
                    </a:moveTo>
                    <a:cubicBezTo>
                      <a:pt x="7637" y="0"/>
                      <a:pt x="13037" y="0"/>
                      <a:pt x="18437" y="0"/>
                    </a:cubicBezTo>
                    <a:cubicBezTo>
                      <a:pt x="13037" y="21600"/>
                      <a:pt x="7637" y="21600"/>
                      <a:pt x="7637" y="21600"/>
                    </a:cubicBezTo>
                    <a:cubicBezTo>
                      <a:pt x="2237" y="21600"/>
                      <a:pt x="-3163" y="21600"/>
                      <a:pt x="2237" y="0"/>
                    </a:cubicBezTo>
                    <a:cubicBezTo>
                      <a:pt x="2237" y="0"/>
                      <a:pt x="2237" y="0"/>
                      <a:pt x="763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9346" name="Freeform 611"/>
              <p:cNvSpPr/>
              <p:nvPr/>
            </p:nvSpPr>
            <p:spPr>
              <a:xfrm>
                <a:off x="183049" y="174229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546" h="21600" fill="norm" stroke="1" extrusionOk="0">
                    <a:moveTo>
                      <a:pt x="14400" y="10800"/>
                    </a:moveTo>
                    <a:cubicBezTo>
                      <a:pt x="16200" y="14850"/>
                      <a:pt x="10800" y="17550"/>
                      <a:pt x="9000" y="20250"/>
                    </a:cubicBezTo>
                    <a:cubicBezTo>
                      <a:pt x="9000" y="20250"/>
                      <a:pt x="9000" y="21600"/>
                      <a:pt x="7200" y="21600"/>
                    </a:cubicBezTo>
                    <a:cubicBezTo>
                      <a:pt x="7200" y="20250"/>
                      <a:pt x="5400" y="20250"/>
                      <a:pt x="5400" y="18900"/>
                    </a:cubicBezTo>
                    <a:cubicBezTo>
                      <a:pt x="3600" y="18900"/>
                      <a:pt x="3600" y="17550"/>
                      <a:pt x="5400" y="17550"/>
                    </a:cubicBezTo>
                    <a:cubicBezTo>
                      <a:pt x="5400" y="14850"/>
                      <a:pt x="5400" y="12150"/>
                      <a:pt x="1800" y="10800"/>
                    </a:cubicBezTo>
                    <a:cubicBezTo>
                      <a:pt x="0" y="10800"/>
                      <a:pt x="0" y="9450"/>
                      <a:pt x="0" y="8100"/>
                    </a:cubicBezTo>
                    <a:cubicBezTo>
                      <a:pt x="1800" y="5400"/>
                      <a:pt x="0" y="2700"/>
                      <a:pt x="3600" y="1350"/>
                    </a:cubicBezTo>
                    <a:cubicBezTo>
                      <a:pt x="3600" y="0"/>
                      <a:pt x="5400" y="0"/>
                      <a:pt x="7200" y="0"/>
                    </a:cubicBezTo>
                    <a:cubicBezTo>
                      <a:pt x="9000" y="0"/>
                      <a:pt x="10800" y="0"/>
                      <a:pt x="10800" y="2700"/>
                    </a:cubicBezTo>
                    <a:cubicBezTo>
                      <a:pt x="10800" y="2700"/>
                      <a:pt x="10800" y="4050"/>
                      <a:pt x="10800" y="4050"/>
                    </a:cubicBezTo>
                    <a:cubicBezTo>
                      <a:pt x="10800" y="6750"/>
                      <a:pt x="12600" y="8100"/>
                      <a:pt x="16200" y="6750"/>
                    </a:cubicBezTo>
                    <a:cubicBezTo>
                      <a:pt x="16200" y="5400"/>
                      <a:pt x="18000" y="5400"/>
                      <a:pt x="18000" y="5400"/>
                    </a:cubicBezTo>
                    <a:cubicBezTo>
                      <a:pt x="19800" y="5400"/>
                      <a:pt x="19800" y="5400"/>
                      <a:pt x="19800" y="5400"/>
                    </a:cubicBezTo>
                    <a:cubicBezTo>
                      <a:pt x="21600" y="8100"/>
                      <a:pt x="19800" y="8100"/>
                      <a:pt x="18000" y="8100"/>
                    </a:cubicBezTo>
                    <a:cubicBezTo>
                      <a:pt x="16200" y="8100"/>
                      <a:pt x="14400" y="9450"/>
                      <a:pt x="14400" y="108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9347" name="Freeform 612"/>
              <p:cNvSpPr/>
              <p:nvPr/>
            </p:nvSpPr>
            <p:spPr>
              <a:xfrm>
                <a:off x="190618" y="189562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2960" y="5400"/>
                    </a:moveTo>
                    <a:cubicBezTo>
                      <a:pt x="17280" y="5400"/>
                      <a:pt x="17280" y="10800"/>
                      <a:pt x="17280" y="10800"/>
                    </a:cubicBezTo>
                    <a:cubicBezTo>
                      <a:pt x="17280" y="10800"/>
                      <a:pt x="21600" y="16200"/>
                      <a:pt x="21600" y="16200"/>
                    </a:cubicBezTo>
                    <a:cubicBezTo>
                      <a:pt x="17280" y="16200"/>
                      <a:pt x="17280" y="21600"/>
                      <a:pt x="17280" y="21600"/>
                    </a:cubicBezTo>
                    <a:cubicBezTo>
                      <a:pt x="12960" y="21600"/>
                      <a:pt x="12960" y="21600"/>
                      <a:pt x="8640" y="21600"/>
                    </a:cubicBezTo>
                    <a:cubicBezTo>
                      <a:pt x="8640" y="21600"/>
                      <a:pt x="8640" y="21600"/>
                      <a:pt x="4320" y="21600"/>
                    </a:cubicBezTo>
                    <a:cubicBezTo>
                      <a:pt x="4320" y="16200"/>
                      <a:pt x="4320" y="16200"/>
                      <a:pt x="0" y="16200"/>
                    </a:cubicBezTo>
                    <a:cubicBezTo>
                      <a:pt x="0" y="10800"/>
                      <a:pt x="4320" y="5400"/>
                      <a:pt x="8640" y="0"/>
                    </a:cubicBezTo>
                    <a:cubicBezTo>
                      <a:pt x="8640" y="0"/>
                      <a:pt x="12960" y="5400"/>
                      <a:pt x="12960" y="54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9348" name="Freeform 613"/>
              <p:cNvSpPr/>
              <p:nvPr/>
            </p:nvSpPr>
            <p:spPr>
              <a:xfrm>
                <a:off x="194148" y="197836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10800"/>
                    </a:moveTo>
                    <a:cubicBezTo>
                      <a:pt x="0" y="10800"/>
                      <a:pt x="0" y="0"/>
                      <a:pt x="21600" y="0"/>
                    </a:cubicBezTo>
                    <a:cubicBezTo>
                      <a:pt x="21600" y="0"/>
                      <a:pt x="21600" y="10800"/>
                      <a:pt x="21600" y="10800"/>
                    </a:cubicBezTo>
                    <a:cubicBezTo>
                      <a:pt x="21600" y="10800"/>
                      <a:pt x="21600" y="10800"/>
                      <a:pt x="0" y="21600"/>
                    </a:cubicBezTo>
                    <a:cubicBezTo>
                      <a:pt x="0" y="21600"/>
                      <a:pt x="0" y="10800"/>
                      <a:pt x="0" y="108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9349" name="Freeform 614"/>
              <p:cNvSpPr/>
              <p:nvPr/>
            </p:nvSpPr>
            <p:spPr>
              <a:xfrm>
                <a:off x="156373" y="205067"/>
                <a:ext cx="55598" cy="7909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510" fill="norm" stroke="1" extrusionOk="0">
                    <a:moveTo>
                      <a:pt x="21140" y="21188"/>
                    </a:moveTo>
                    <a:cubicBezTo>
                      <a:pt x="21370" y="21349"/>
                      <a:pt x="21370" y="21349"/>
                      <a:pt x="21600" y="21510"/>
                    </a:cubicBezTo>
                    <a:cubicBezTo>
                      <a:pt x="4366" y="21510"/>
                      <a:pt x="4366" y="21510"/>
                      <a:pt x="4366" y="21510"/>
                    </a:cubicBezTo>
                    <a:cubicBezTo>
                      <a:pt x="4366" y="21510"/>
                      <a:pt x="4366" y="21510"/>
                      <a:pt x="4366" y="21349"/>
                    </a:cubicBezTo>
                    <a:cubicBezTo>
                      <a:pt x="4596" y="21188"/>
                      <a:pt x="4596" y="21188"/>
                      <a:pt x="4366" y="21188"/>
                    </a:cubicBezTo>
                    <a:cubicBezTo>
                      <a:pt x="3217" y="21188"/>
                      <a:pt x="2298" y="21188"/>
                      <a:pt x="1149" y="21188"/>
                    </a:cubicBezTo>
                    <a:cubicBezTo>
                      <a:pt x="919" y="21188"/>
                      <a:pt x="460" y="21188"/>
                      <a:pt x="0" y="21188"/>
                    </a:cubicBezTo>
                    <a:cubicBezTo>
                      <a:pt x="230" y="20865"/>
                      <a:pt x="460" y="20543"/>
                      <a:pt x="689" y="20220"/>
                    </a:cubicBezTo>
                    <a:cubicBezTo>
                      <a:pt x="689" y="20220"/>
                      <a:pt x="689" y="20220"/>
                      <a:pt x="689" y="20220"/>
                    </a:cubicBezTo>
                    <a:cubicBezTo>
                      <a:pt x="2298" y="18931"/>
                      <a:pt x="3906" y="17641"/>
                      <a:pt x="4826" y="15868"/>
                    </a:cubicBezTo>
                    <a:cubicBezTo>
                      <a:pt x="4826" y="15546"/>
                      <a:pt x="5285" y="15385"/>
                      <a:pt x="5745" y="15223"/>
                    </a:cubicBezTo>
                    <a:cubicBezTo>
                      <a:pt x="5745" y="15062"/>
                      <a:pt x="5745" y="14901"/>
                      <a:pt x="5745" y="14901"/>
                    </a:cubicBezTo>
                    <a:cubicBezTo>
                      <a:pt x="5285" y="14901"/>
                      <a:pt x="4826" y="14579"/>
                      <a:pt x="4366" y="14901"/>
                    </a:cubicBezTo>
                    <a:cubicBezTo>
                      <a:pt x="4136" y="14901"/>
                      <a:pt x="4136" y="14901"/>
                      <a:pt x="3906" y="14901"/>
                    </a:cubicBezTo>
                    <a:cubicBezTo>
                      <a:pt x="3447" y="14901"/>
                      <a:pt x="2987" y="14901"/>
                      <a:pt x="2298" y="15223"/>
                    </a:cubicBezTo>
                    <a:cubicBezTo>
                      <a:pt x="2298" y="15223"/>
                      <a:pt x="2068" y="15223"/>
                      <a:pt x="1838" y="15223"/>
                    </a:cubicBezTo>
                    <a:cubicBezTo>
                      <a:pt x="1609" y="15062"/>
                      <a:pt x="1379" y="15062"/>
                      <a:pt x="1149" y="14901"/>
                    </a:cubicBezTo>
                    <a:cubicBezTo>
                      <a:pt x="919" y="14740"/>
                      <a:pt x="1379" y="14579"/>
                      <a:pt x="1609" y="14417"/>
                    </a:cubicBezTo>
                    <a:cubicBezTo>
                      <a:pt x="1609" y="14256"/>
                      <a:pt x="1838" y="13934"/>
                      <a:pt x="2068" y="13773"/>
                    </a:cubicBezTo>
                    <a:cubicBezTo>
                      <a:pt x="2757" y="13450"/>
                      <a:pt x="3217" y="12806"/>
                      <a:pt x="3677" y="12322"/>
                    </a:cubicBezTo>
                    <a:cubicBezTo>
                      <a:pt x="4596" y="11677"/>
                      <a:pt x="5055" y="10871"/>
                      <a:pt x="5745" y="10065"/>
                    </a:cubicBezTo>
                    <a:cubicBezTo>
                      <a:pt x="5974" y="9743"/>
                      <a:pt x="6434" y="9582"/>
                      <a:pt x="6204" y="9259"/>
                    </a:cubicBezTo>
                    <a:cubicBezTo>
                      <a:pt x="5745" y="9098"/>
                      <a:pt x="5515" y="9098"/>
                      <a:pt x="5055" y="9098"/>
                    </a:cubicBezTo>
                    <a:cubicBezTo>
                      <a:pt x="4826" y="9098"/>
                      <a:pt x="4826" y="9259"/>
                      <a:pt x="4596" y="9259"/>
                    </a:cubicBezTo>
                    <a:cubicBezTo>
                      <a:pt x="4136" y="9098"/>
                      <a:pt x="3677" y="9582"/>
                      <a:pt x="2987" y="9259"/>
                    </a:cubicBezTo>
                    <a:cubicBezTo>
                      <a:pt x="2757" y="9098"/>
                      <a:pt x="2528" y="9259"/>
                      <a:pt x="2298" y="9259"/>
                    </a:cubicBezTo>
                    <a:cubicBezTo>
                      <a:pt x="2528" y="9098"/>
                      <a:pt x="2757" y="8937"/>
                      <a:pt x="2757" y="8776"/>
                    </a:cubicBezTo>
                    <a:cubicBezTo>
                      <a:pt x="2757" y="8776"/>
                      <a:pt x="2757" y="8614"/>
                      <a:pt x="2757" y="8614"/>
                    </a:cubicBezTo>
                    <a:cubicBezTo>
                      <a:pt x="3447" y="7970"/>
                      <a:pt x="4136" y="7164"/>
                      <a:pt x="4826" y="6358"/>
                    </a:cubicBezTo>
                    <a:cubicBezTo>
                      <a:pt x="5285" y="5874"/>
                      <a:pt x="5974" y="5229"/>
                      <a:pt x="6204" y="4585"/>
                    </a:cubicBezTo>
                    <a:cubicBezTo>
                      <a:pt x="6664" y="4262"/>
                      <a:pt x="6894" y="3779"/>
                      <a:pt x="7353" y="3456"/>
                    </a:cubicBezTo>
                    <a:cubicBezTo>
                      <a:pt x="8043" y="2811"/>
                      <a:pt x="8732" y="2006"/>
                      <a:pt x="9421" y="1200"/>
                    </a:cubicBezTo>
                    <a:cubicBezTo>
                      <a:pt x="9651" y="1038"/>
                      <a:pt x="9651" y="716"/>
                      <a:pt x="9881" y="555"/>
                    </a:cubicBezTo>
                    <a:cubicBezTo>
                      <a:pt x="10111" y="555"/>
                      <a:pt x="10111" y="232"/>
                      <a:pt x="10340" y="71"/>
                    </a:cubicBezTo>
                    <a:cubicBezTo>
                      <a:pt x="10340" y="71"/>
                      <a:pt x="10570" y="-90"/>
                      <a:pt x="10570" y="71"/>
                    </a:cubicBezTo>
                    <a:cubicBezTo>
                      <a:pt x="10570" y="232"/>
                      <a:pt x="10800" y="232"/>
                      <a:pt x="10800" y="232"/>
                    </a:cubicBezTo>
                    <a:cubicBezTo>
                      <a:pt x="11030" y="555"/>
                      <a:pt x="11030" y="877"/>
                      <a:pt x="11260" y="1038"/>
                    </a:cubicBezTo>
                    <a:cubicBezTo>
                      <a:pt x="12179" y="1844"/>
                      <a:pt x="13098" y="2650"/>
                      <a:pt x="13557" y="3617"/>
                    </a:cubicBezTo>
                    <a:cubicBezTo>
                      <a:pt x="13787" y="3940"/>
                      <a:pt x="14247" y="4423"/>
                      <a:pt x="14706" y="4746"/>
                    </a:cubicBezTo>
                    <a:cubicBezTo>
                      <a:pt x="15396" y="5713"/>
                      <a:pt x="16315" y="6519"/>
                      <a:pt x="17004" y="7486"/>
                    </a:cubicBezTo>
                    <a:cubicBezTo>
                      <a:pt x="17234" y="7809"/>
                      <a:pt x="17464" y="8292"/>
                      <a:pt x="17694" y="8614"/>
                    </a:cubicBezTo>
                    <a:cubicBezTo>
                      <a:pt x="17923" y="8776"/>
                      <a:pt x="18153" y="8776"/>
                      <a:pt x="18153" y="8937"/>
                    </a:cubicBezTo>
                    <a:cubicBezTo>
                      <a:pt x="17923" y="8937"/>
                      <a:pt x="17694" y="8937"/>
                      <a:pt x="17464" y="8937"/>
                    </a:cubicBezTo>
                    <a:cubicBezTo>
                      <a:pt x="17004" y="8937"/>
                      <a:pt x="16545" y="8937"/>
                      <a:pt x="15855" y="8937"/>
                    </a:cubicBezTo>
                    <a:cubicBezTo>
                      <a:pt x="15166" y="8937"/>
                      <a:pt x="14477" y="9098"/>
                      <a:pt x="13557" y="9259"/>
                    </a:cubicBezTo>
                    <a:cubicBezTo>
                      <a:pt x="13328" y="9259"/>
                      <a:pt x="13328" y="9582"/>
                      <a:pt x="13557" y="9582"/>
                    </a:cubicBezTo>
                    <a:cubicBezTo>
                      <a:pt x="13557" y="9743"/>
                      <a:pt x="13787" y="9743"/>
                      <a:pt x="13787" y="9904"/>
                    </a:cubicBezTo>
                    <a:cubicBezTo>
                      <a:pt x="14477" y="10549"/>
                      <a:pt x="15166" y="11355"/>
                      <a:pt x="15855" y="12000"/>
                    </a:cubicBezTo>
                    <a:cubicBezTo>
                      <a:pt x="16545" y="12644"/>
                      <a:pt x="17004" y="13289"/>
                      <a:pt x="17694" y="13773"/>
                    </a:cubicBezTo>
                    <a:cubicBezTo>
                      <a:pt x="17923" y="14095"/>
                      <a:pt x="18383" y="14579"/>
                      <a:pt x="18613" y="14901"/>
                    </a:cubicBezTo>
                    <a:cubicBezTo>
                      <a:pt x="18843" y="15062"/>
                      <a:pt x="19072" y="15223"/>
                      <a:pt x="19072" y="15385"/>
                    </a:cubicBezTo>
                    <a:cubicBezTo>
                      <a:pt x="18843" y="15385"/>
                      <a:pt x="18613" y="15546"/>
                      <a:pt x="18153" y="15546"/>
                    </a:cubicBezTo>
                    <a:cubicBezTo>
                      <a:pt x="18153" y="15546"/>
                      <a:pt x="17923" y="15385"/>
                      <a:pt x="17923" y="15385"/>
                    </a:cubicBezTo>
                    <a:cubicBezTo>
                      <a:pt x="17234" y="15223"/>
                      <a:pt x="16545" y="15223"/>
                      <a:pt x="15626" y="15062"/>
                    </a:cubicBezTo>
                    <a:cubicBezTo>
                      <a:pt x="15626" y="15062"/>
                      <a:pt x="15166" y="15062"/>
                      <a:pt x="14936" y="15062"/>
                    </a:cubicBezTo>
                    <a:cubicBezTo>
                      <a:pt x="14936" y="15062"/>
                      <a:pt x="14706" y="15385"/>
                      <a:pt x="14706" y="15385"/>
                    </a:cubicBezTo>
                    <a:cubicBezTo>
                      <a:pt x="14936" y="15707"/>
                      <a:pt x="15166" y="16029"/>
                      <a:pt x="15626" y="16191"/>
                    </a:cubicBezTo>
                    <a:cubicBezTo>
                      <a:pt x="15855" y="16352"/>
                      <a:pt x="15855" y="16513"/>
                      <a:pt x="16085" y="16513"/>
                    </a:cubicBezTo>
                    <a:cubicBezTo>
                      <a:pt x="16315" y="16674"/>
                      <a:pt x="16315" y="16835"/>
                      <a:pt x="16545" y="16997"/>
                    </a:cubicBezTo>
                    <a:cubicBezTo>
                      <a:pt x="17004" y="17480"/>
                      <a:pt x="17464" y="17803"/>
                      <a:pt x="17923" y="18286"/>
                    </a:cubicBezTo>
                    <a:cubicBezTo>
                      <a:pt x="18383" y="19092"/>
                      <a:pt x="19072" y="19737"/>
                      <a:pt x="19991" y="20382"/>
                    </a:cubicBezTo>
                    <a:cubicBezTo>
                      <a:pt x="20221" y="20382"/>
                      <a:pt x="20451" y="20543"/>
                      <a:pt x="20681" y="20704"/>
                    </a:cubicBezTo>
                    <a:cubicBezTo>
                      <a:pt x="20911" y="20865"/>
                      <a:pt x="20911" y="21026"/>
                      <a:pt x="21140" y="21188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9350" name="Freeform 615"/>
              <p:cNvSpPr/>
              <p:nvPr/>
            </p:nvSpPr>
            <p:spPr>
              <a:xfrm>
                <a:off x="230148" y="214867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520" h="18437" fill="norm" stroke="1" extrusionOk="0">
                    <a:moveTo>
                      <a:pt x="17280" y="0"/>
                    </a:moveTo>
                    <a:cubicBezTo>
                      <a:pt x="21600" y="5400"/>
                      <a:pt x="21600" y="5400"/>
                      <a:pt x="17280" y="10800"/>
                    </a:cubicBezTo>
                    <a:cubicBezTo>
                      <a:pt x="12960" y="16200"/>
                      <a:pt x="12960" y="21600"/>
                      <a:pt x="4320" y="16200"/>
                    </a:cubicBezTo>
                    <a:cubicBezTo>
                      <a:pt x="4320" y="16200"/>
                      <a:pt x="0" y="16200"/>
                      <a:pt x="0" y="16200"/>
                    </a:cubicBezTo>
                    <a:cubicBezTo>
                      <a:pt x="0" y="10800"/>
                      <a:pt x="0" y="10800"/>
                      <a:pt x="0" y="5400"/>
                    </a:cubicBezTo>
                    <a:cubicBezTo>
                      <a:pt x="4320" y="0"/>
                      <a:pt x="8640" y="0"/>
                      <a:pt x="1728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9351" name="Freeform 616"/>
              <p:cNvSpPr/>
              <p:nvPr/>
            </p:nvSpPr>
            <p:spPr>
              <a:xfrm>
                <a:off x="237721" y="206109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0800" y="21600"/>
                    </a:moveTo>
                    <a:cubicBezTo>
                      <a:pt x="0" y="21600"/>
                      <a:pt x="0" y="10800"/>
                      <a:pt x="0" y="10800"/>
                    </a:cubicBezTo>
                    <a:cubicBezTo>
                      <a:pt x="0" y="10800"/>
                      <a:pt x="0" y="0"/>
                      <a:pt x="0" y="0"/>
                    </a:cubicBezTo>
                    <a:cubicBezTo>
                      <a:pt x="10800" y="0"/>
                      <a:pt x="10800" y="0"/>
                      <a:pt x="21600" y="10800"/>
                    </a:cubicBezTo>
                    <a:cubicBezTo>
                      <a:pt x="10800" y="10800"/>
                      <a:pt x="10800" y="21600"/>
                      <a:pt x="10800" y="216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9352" name="Freeform 617"/>
              <p:cNvSpPr/>
              <p:nvPr/>
            </p:nvSpPr>
            <p:spPr>
              <a:xfrm>
                <a:off x="211015" y="232684"/>
                <a:ext cx="34712" cy="5147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08" h="21538" fill="norm" stroke="1" extrusionOk="0">
                    <a:moveTo>
                      <a:pt x="21142" y="17566"/>
                    </a:moveTo>
                    <a:cubicBezTo>
                      <a:pt x="21508" y="17566"/>
                      <a:pt x="21508" y="17566"/>
                      <a:pt x="21508" y="17566"/>
                    </a:cubicBezTo>
                    <a:cubicBezTo>
                      <a:pt x="21142" y="17814"/>
                      <a:pt x="21142" y="17814"/>
                      <a:pt x="21142" y="17814"/>
                    </a:cubicBezTo>
                    <a:cubicBezTo>
                      <a:pt x="20776" y="17566"/>
                      <a:pt x="20410" y="17566"/>
                      <a:pt x="20410" y="17566"/>
                    </a:cubicBezTo>
                    <a:cubicBezTo>
                      <a:pt x="18945" y="17566"/>
                      <a:pt x="17847" y="17317"/>
                      <a:pt x="16749" y="17069"/>
                    </a:cubicBezTo>
                    <a:cubicBezTo>
                      <a:pt x="16383" y="17069"/>
                      <a:pt x="16383" y="17069"/>
                      <a:pt x="16383" y="17069"/>
                    </a:cubicBezTo>
                    <a:cubicBezTo>
                      <a:pt x="16016" y="17317"/>
                      <a:pt x="16016" y="17566"/>
                      <a:pt x="16383" y="17814"/>
                    </a:cubicBezTo>
                    <a:cubicBezTo>
                      <a:pt x="17115" y="18310"/>
                      <a:pt x="17481" y="18807"/>
                      <a:pt x="17847" y="19055"/>
                    </a:cubicBezTo>
                    <a:cubicBezTo>
                      <a:pt x="18213" y="19304"/>
                      <a:pt x="18945" y="19552"/>
                      <a:pt x="18945" y="19800"/>
                    </a:cubicBezTo>
                    <a:cubicBezTo>
                      <a:pt x="19677" y="20297"/>
                      <a:pt x="20044" y="21041"/>
                      <a:pt x="20410" y="21538"/>
                    </a:cubicBezTo>
                    <a:cubicBezTo>
                      <a:pt x="1372" y="21538"/>
                      <a:pt x="1372" y="21538"/>
                      <a:pt x="1372" y="21538"/>
                    </a:cubicBezTo>
                    <a:cubicBezTo>
                      <a:pt x="2105" y="21041"/>
                      <a:pt x="2471" y="20545"/>
                      <a:pt x="2837" y="20048"/>
                    </a:cubicBezTo>
                    <a:cubicBezTo>
                      <a:pt x="3203" y="19552"/>
                      <a:pt x="3935" y="19304"/>
                      <a:pt x="3935" y="18559"/>
                    </a:cubicBezTo>
                    <a:cubicBezTo>
                      <a:pt x="3935" y="18559"/>
                      <a:pt x="4301" y="18062"/>
                      <a:pt x="4301" y="18062"/>
                    </a:cubicBezTo>
                    <a:cubicBezTo>
                      <a:pt x="5033" y="18310"/>
                      <a:pt x="5033" y="17814"/>
                      <a:pt x="5400" y="17317"/>
                    </a:cubicBezTo>
                    <a:cubicBezTo>
                      <a:pt x="5766" y="17317"/>
                      <a:pt x="5400" y="16821"/>
                      <a:pt x="5033" y="16821"/>
                    </a:cubicBezTo>
                    <a:cubicBezTo>
                      <a:pt x="4301" y="16821"/>
                      <a:pt x="3569" y="16821"/>
                      <a:pt x="2837" y="16821"/>
                    </a:cubicBezTo>
                    <a:cubicBezTo>
                      <a:pt x="2837" y="16821"/>
                      <a:pt x="2471" y="17069"/>
                      <a:pt x="2105" y="17069"/>
                    </a:cubicBezTo>
                    <a:cubicBezTo>
                      <a:pt x="1372" y="17317"/>
                      <a:pt x="1372" y="17317"/>
                      <a:pt x="274" y="17069"/>
                    </a:cubicBezTo>
                    <a:cubicBezTo>
                      <a:pt x="-92" y="17069"/>
                      <a:pt x="-92" y="17069"/>
                      <a:pt x="274" y="16821"/>
                    </a:cubicBezTo>
                    <a:cubicBezTo>
                      <a:pt x="640" y="16572"/>
                      <a:pt x="640" y="16324"/>
                      <a:pt x="1006" y="16076"/>
                    </a:cubicBezTo>
                    <a:cubicBezTo>
                      <a:pt x="1372" y="16076"/>
                      <a:pt x="1372" y="15579"/>
                      <a:pt x="1739" y="15331"/>
                    </a:cubicBezTo>
                    <a:cubicBezTo>
                      <a:pt x="3203" y="14090"/>
                      <a:pt x="4667" y="12352"/>
                      <a:pt x="5766" y="10862"/>
                    </a:cubicBezTo>
                    <a:cubicBezTo>
                      <a:pt x="6132" y="10366"/>
                      <a:pt x="6132" y="10117"/>
                      <a:pt x="5400" y="10117"/>
                    </a:cubicBezTo>
                    <a:cubicBezTo>
                      <a:pt x="5033" y="10117"/>
                      <a:pt x="4667" y="10117"/>
                      <a:pt x="4667" y="10117"/>
                    </a:cubicBezTo>
                    <a:cubicBezTo>
                      <a:pt x="3569" y="10614"/>
                      <a:pt x="2471" y="10366"/>
                      <a:pt x="1739" y="10366"/>
                    </a:cubicBezTo>
                    <a:cubicBezTo>
                      <a:pt x="1372" y="10366"/>
                      <a:pt x="1372" y="10366"/>
                      <a:pt x="1372" y="10117"/>
                    </a:cubicBezTo>
                    <a:cubicBezTo>
                      <a:pt x="2105" y="9869"/>
                      <a:pt x="2471" y="9372"/>
                      <a:pt x="2837" y="8876"/>
                    </a:cubicBezTo>
                    <a:cubicBezTo>
                      <a:pt x="4301" y="7635"/>
                      <a:pt x="5766" y="6145"/>
                      <a:pt x="6864" y="4655"/>
                    </a:cubicBezTo>
                    <a:cubicBezTo>
                      <a:pt x="6864" y="4159"/>
                      <a:pt x="7230" y="3910"/>
                      <a:pt x="7596" y="3414"/>
                    </a:cubicBezTo>
                    <a:cubicBezTo>
                      <a:pt x="8694" y="2669"/>
                      <a:pt x="9427" y="1924"/>
                      <a:pt x="10159" y="931"/>
                    </a:cubicBezTo>
                    <a:cubicBezTo>
                      <a:pt x="10159" y="683"/>
                      <a:pt x="10525" y="435"/>
                      <a:pt x="10891" y="186"/>
                    </a:cubicBezTo>
                    <a:cubicBezTo>
                      <a:pt x="11257" y="-62"/>
                      <a:pt x="11257" y="-62"/>
                      <a:pt x="11623" y="186"/>
                    </a:cubicBezTo>
                    <a:cubicBezTo>
                      <a:pt x="12355" y="1179"/>
                      <a:pt x="12722" y="2172"/>
                      <a:pt x="13820" y="2917"/>
                    </a:cubicBezTo>
                    <a:cubicBezTo>
                      <a:pt x="14918" y="4655"/>
                      <a:pt x="16749" y="5897"/>
                      <a:pt x="18213" y="7386"/>
                    </a:cubicBezTo>
                    <a:cubicBezTo>
                      <a:pt x="18579" y="8131"/>
                      <a:pt x="19311" y="8876"/>
                      <a:pt x="20044" y="9621"/>
                    </a:cubicBezTo>
                    <a:cubicBezTo>
                      <a:pt x="20044" y="9869"/>
                      <a:pt x="20044" y="10117"/>
                      <a:pt x="19677" y="10117"/>
                    </a:cubicBezTo>
                    <a:cubicBezTo>
                      <a:pt x="18213" y="9869"/>
                      <a:pt x="17115" y="10117"/>
                      <a:pt x="15650" y="10366"/>
                    </a:cubicBezTo>
                    <a:cubicBezTo>
                      <a:pt x="15284" y="10614"/>
                      <a:pt x="14918" y="10117"/>
                      <a:pt x="14552" y="10614"/>
                    </a:cubicBezTo>
                    <a:cubicBezTo>
                      <a:pt x="14552" y="10862"/>
                      <a:pt x="14918" y="11110"/>
                      <a:pt x="15284" y="11359"/>
                    </a:cubicBezTo>
                    <a:cubicBezTo>
                      <a:pt x="15650" y="11855"/>
                      <a:pt x="16383" y="12352"/>
                      <a:pt x="16749" y="12848"/>
                    </a:cubicBezTo>
                    <a:cubicBezTo>
                      <a:pt x="17847" y="13841"/>
                      <a:pt x="18945" y="14835"/>
                      <a:pt x="19677" y="15828"/>
                    </a:cubicBezTo>
                    <a:cubicBezTo>
                      <a:pt x="20044" y="16572"/>
                      <a:pt x="20410" y="17069"/>
                      <a:pt x="21142" y="17566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9353" name="Freeform 618"/>
              <p:cNvSpPr/>
              <p:nvPr/>
            </p:nvSpPr>
            <p:spPr>
              <a:xfrm>
                <a:off x="240589" y="220339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0"/>
                    </a:moveTo>
                    <a:cubicBezTo>
                      <a:pt x="21600" y="21600"/>
                      <a:pt x="21600" y="21600"/>
                      <a:pt x="10800" y="21600"/>
                    </a:cubicBezTo>
                    <a:cubicBezTo>
                      <a:pt x="0" y="21600"/>
                      <a:pt x="0" y="21600"/>
                      <a:pt x="0" y="10800"/>
                    </a:cubicBezTo>
                    <a:cubicBezTo>
                      <a:pt x="0" y="0"/>
                      <a:pt x="0" y="0"/>
                      <a:pt x="10800" y="0"/>
                    </a:cubicBezTo>
                    <a:cubicBezTo>
                      <a:pt x="10800" y="0"/>
                      <a:pt x="21600" y="0"/>
                      <a:pt x="216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9354" name="Freeform 619"/>
              <p:cNvSpPr/>
              <p:nvPr/>
            </p:nvSpPr>
            <p:spPr>
              <a:xfrm>
                <a:off x="241251" y="131869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9257"/>
                    </a:moveTo>
                    <a:cubicBezTo>
                      <a:pt x="21600" y="9257"/>
                      <a:pt x="21600" y="9257"/>
                      <a:pt x="21600" y="9257"/>
                    </a:cubicBezTo>
                    <a:cubicBezTo>
                      <a:pt x="21600" y="15429"/>
                      <a:pt x="16200" y="21600"/>
                      <a:pt x="10800" y="21600"/>
                    </a:cubicBezTo>
                    <a:cubicBezTo>
                      <a:pt x="5400" y="18514"/>
                      <a:pt x="0" y="12343"/>
                      <a:pt x="0" y="9257"/>
                    </a:cubicBezTo>
                    <a:cubicBezTo>
                      <a:pt x="0" y="9257"/>
                      <a:pt x="0" y="9257"/>
                      <a:pt x="0" y="9257"/>
                    </a:cubicBezTo>
                    <a:cubicBezTo>
                      <a:pt x="0" y="3086"/>
                      <a:pt x="5400" y="0"/>
                      <a:pt x="10800" y="0"/>
                    </a:cubicBezTo>
                    <a:cubicBezTo>
                      <a:pt x="16200" y="0"/>
                      <a:pt x="21600" y="3086"/>
                      <a:pt x="21600" y="9257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9355" name="Freeform 620"/>
              <p:cNvSpPr/>
              <p:nvPr/>
            </p:nvSpPr>
            <p:spPr>
              <a:xfrm>
                <a:off x="242354" y="211184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0800" y="21600"/>
                    </a:moveTo>
                    <a:cubicBezTo>
                      <a:pt x="10800" y="21600"/>
                      <a:pt x="0" y="21600"/>
                      <a:pt x="0" y="2160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0800" y="0"/>
                      <a:pt x="10800" y="0"/>
                      <a:pt x="21600" y="0"/>
                    </a:cubicBezTo>
                    <a:cubicBezTo>
                      <a:pt x="10800" y="21600"/>
                      <a:pt x="10800" y="21600"/>
                      <a:pt x="10800" y="216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9356" name="Freeform 621"/>
              <p:cNvSpPr/>
              <p:nvPr/>
            </p:nvSpPr>
            <p:spPr>
              <a:xfrm>
                <a:off x="238824" y="215476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0776" fill="norm" stroke="1" extrusionOk="0">
                    <a:moveTo>
                      <a:pt x="4050" y="8776"/>
                    </a:moveTo>
                    <a:cubicBezTo>
                      <a:pt x="8100" y="6376"/>
                      <a:pt x="10800" y="3976"/>
                      <a:pt x="13500" y="1576"/>
                    </a:cubicBezTo>
                    <a:cubicBezTo>
                      <a:pt x="16200" y="-824"/>
                      <a:pt x="18900" y="-824"/>
                      <a:pt x="21600" y="3976"/>
                    </a:cubicBezTo>
                    <a:cubicBezTo>
                      <a:pt x="21600" y="3976"/>
                      <a:pt x="21600" y="6376"/>
                      <a:pt x="21600" y="6376"/>
                    </a:cubicBezTo>
                    <a:cubicBezTo>
                      <a:pt x="21600" y="6376"/>
                      <a:pt x="21600" y="8776"/>
                      <a:pt x="20250" y="8776"/>
                    </a:cubicBezTo>
                    <a:cubicBezTo>
                      <a:pt x="16200" y="11176"/>
                      <a:pt x="13500" y="13576"/>
                      <a:pt x="9450" y="18376"/>
                    </a:cubicBezTo>
                    <a:cubicBezTo>
                      <a:pt x="9450" y="20776"/>
                      <a:pt x="6750" y="20776"/>
                      <a:pt x="6750" y="20776"/>
                    </a:cubicBezTo>
                    <a:cubicBezTo>
                      <a:pt x="4050" y="18376"/>
                      <a:pt x="2700" y="15976"/>
                      <a:pt x="1350" y="15976"/>
                    </a:cubicBezTo>
                    <a:cubicBezTo>
                      <a:pt x="1350" y="15976"/>
                      <a:pt x="0" y="15976"/>
                      <a:pt x="0" y="13576"/>
                    </a:cubicBezTo>
                    <a:cubicBezTo>
                      <a:pt x="0" y="11176"/>
                      <a:pt x="1350" y="11176"/>
                      <a:pt x="1350" y="11176"/>
                    </a:cubicBezTo>
                    <a:cubicBezTo>
                      <a:pt x="2700" y="8776"/>
                      <a:pt x="4050" y="8776"/>
                      <a:pt x="4050" y="8776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9357" name="Freeform 622"/>
              <p:cNvSpPr/>
              <p:nvPr/>
            </p:nvSpPr>
            <p:spPr>
              <a:xfrm>
                <a:off x="242685" y="135020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7382" fill="norm" stroke="1" extrusionOk="0">
                    <a:moveTo>
                      <a:pt x="21600" y="10182"/>
                    </a:moveTo>
                    <a:cubicBezTo>
                      <a:pt x="21600" y="10182"/>
                      <a:pt x="21600" y="17382"/>
                      <a:pt x="21600" y="17382"/>
                    </a:cubicBezTo>
                    <a:cubicBezTo>
                      <a:pt x="14400" y="17382"/>
                      <a:pt x="7200" y="17382"/>
                      <a:pt x="0" y="10182"/>
                    </a:cubicBezTo>
                    <a:cubicBezTo>
                      <a:pt x="0" y="10182"/>
                      <a:pt x="0" y="2982"/>
                      <a:pt x="0" y="2982"/>
                    </a:cubicBezTo>
                    <a:cubicBezTo>
                      <a:pt x="0" y="2982"/>
                      <a:pt x="7200" y="2982"/>
                      <a:pt x="7200" y="2982"/>
                    </a:cubicBezTo>
                    <a:cubicBezTo>
                      <a:pt x="14400" y="-4218"/>
                      <a:pt x="21600" y="2982"/>
                      <a:pt x="21600" y="10182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9358" name="Freeform 623"/>
              <p:cNvSpPr/>
              <p:nvPr/>
            </p:nvSpPr>
            <p:spPr>
              <a:xfrm>
                <a:off x="242338" y="145837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8527" h="19412" fill="norm" stroke="1" extrusionOk="0">
                    <a:moveTo>
                      <a:pt x="1247" y="12212"/>
                    </a:moveTo>
                    <a:cubicBezTo>
                      <a:pt x="-3073" y="8612"/>
                      <a:pt x="5567" y="8612"/>
                      <a:pt x="1247" y="5012"/>
                    </a:cubicBezTo>
                    <a:cubicBezTo>
                      <a:pt x="5567" y="5012"/>
                      <a:pt x="9887" y="1412"/>
                      <a:pt x="9887" y="1412"/>
                    </a:cubicBezTo>
                    <a:cubicBezTo>
                      <a:pt x="14207" y="-2188"/>
                      <a:pt x="18527" y="1412"/>
                      <a:pt x="18527" y="8612"/>
                    </a:cubicBezTo>
                    <a:cubicBezTo>
                      <a:pt x="18527" y="8612"/>
                      <a:pt x="18527" y="12212"/>
                      <a:pt x="18527" y="12212"/>
                    </a:cubicBezTo>
                    <a:cubicBezTo>
                      <a:pt x="18527" y="19412"/>
                      <a:pt x="14207" y="19412"/>
                      <a:pt x="9887" y="19412"/>
                    </a:cubicBezTo>
                    <a:cubicBezTo>
                      <a:pt x="1247" y="19412"/>
                      <a:pt x="1247" y="15812"/>
                      <a:pt x="1247" y="12212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9359" name="Freeform 624"/>
              <p:cNvSpPr/>
              <p:nvPr/>
            </p:nvSpPr>
            <p:spPr>
              <a:xfrm>
                <a:off x="242685" y="140695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8640"/>
                    </a:moveTo>
                    <a:cubicBezTo>
                      <a:pt x="21600" y="8640"/>
                      <a:pt x="21600" y="8640"/>
                      <a:pt x="21600" y="8640"/>
                    </a:cubicBezTo>
                    <a:cubicBezTo>
                      <a:pt x="21600" y="8640"/>
                      <a:pt x="21600" y="12960"/>
                      <a:pt x="21600" y="12960"/>
                    </a:cubicBezTo>
                    <a:cubicBezTo>
                      <a:pt x="21600" y="17280"/>
                      <a:pt x="21600" y="17280"/>
                      <a:pt x="14400" y="21600"/>
                    </a:cubicBezTo>
                    <a:cubicBezTo>
                      <a:pt x="14400" y="17280"/>
                      <a:pt x="7200" y="17280"/>
                      <a:pt x="7200" y="17280"/>
                    </a:cubicBezTo>
                    <a:cubicBezTo>
                      <a:pt x="0" y="12960"/>
                      <a:pt x="0" y="8640"/>
                      <a:pt x="0" y="4320"/>
                    </a:cubicBezTo>
                    <a:cubicBezTo>
                      <a:pt x="0" y="0"/>
                      <a:pt x="7200" y="0"/>
                      <a:pt x="14400" y="0"/>
                    </a:cubicBezTo>
                    <a:cubicBezTo>
                      <a:pt x="14400" y="0"/>
                      <a:pt x="21600" y="4320"/>
                      <a:pt x="21600" y="4320"/>
                    </a:cubicBezTo>
                    <a:cubicBezTo>
                      <a:pt x="21600" y="4320"/>
                      <a:pt x="21600" y="8640"/>
                      <a:pt x="21600" y="864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9360" name="Freeform 625"/>
              <p:cNvSpPr/>
              <p:nvPr/>
            </p:nvSpPr>
            <p:spPr>
              <a:xfrm>
                <a:off x="243768" y="196402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7672" h="21600" fill="norm" stroke="1" extrusionOk="0">
                    <a:moveTo>
                      <a:pt x="12272" y="21600"/>
                    </a:moveTo>
                    <a:cubicBezTo>
                      <a:pt x="6872" y="21600"/>
                      <a:pt x="-3928" y="14400"/>
                      <a:pt x="1472" y="7200"/>
                    </a:cubicBezTo>
                    <a:cubicBezTo>
                      <a:pt x="1472" y="7200"/>
                      <a:pt x="6872" y="0"/>
                      <a:pt x="6872" y="0"/>
                    </a:cubicBezTo>
                    <a:cubicBezTo>
                      <a:pt x="12272" y="0"/>
                      <a:pt x="17672" y="7200"/>
                      <a:pt x="17672" y="21600"/>
                    </a:cubicBezTo>
                    <a:cubicBezTo>
                      <a:pt x="17672" y="21600"/>
                      <a:pt x="12272" y="21600"/>
                      <a:pt x="12272" y="216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9361" name="Freeform 626"/>
              <p:cNvSpPr/>
              <p:nvPr/>
            </p:nvSpPr>
            <p:spPr>
              <a:xfrm>
                <a:off x="244781" y="149629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0800" y="0"/>
                    </a:moveTo>
                    <a:cubicBezTo>
                      <a:pt x="16200" y="0"/>
                      <a:pt x="16200" y="7200"/>
                      <a:pt x="21600" y="7200"/>
                    </a:cubicBezTo>
                    <a:cubicBezTo>
                      <a:pt x="16200" y="7200"/>
                      <a:pt x="16200" y="14400"/>
                      <a:pt x="10800" y="21600"/>
                    </a:cubicBezTo>
                    <a:cubicBezTo>
                      <a:pt x="5400" y="14400"/>
                      <a:pt x="0" y="14400"/>
                      <a:pt x="0" y="14400"/>
                    </a:cubicBezTo>
                    <a:cubicBezTo>
                      <a:pt x="5400" y="7200"/>
                      <a:pt x="5400" y="0"/>
                      <a:pt x="108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9362" name="Freeform 627"/>
              <p:cNvSpPr/>
              <p:nvPr/>
            </p:nvSpPr>
            <p:spPr>
              <a:xfrm>
                <a:off x="245333" y="200263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0800" y="0"/>
                    </a:moveTo>
                    <a:cubicBezTo>
                      <a:pt x="10800" y="0"/>
                      <a:pt x="10800" y="10800"/>
                      <a:pt x="21600" y="10800"/>
                    </a:cubicBezTo>
                    <a:cubicBezTo>
                      <a:pt x="10800" y="10800"/>
                      <a:pt x="10800" y="21600"/>
                      <a:pt x="10800" y="21600"/>
                    </a:cubicBezTo>
                    <a:cubicBezTo>
                      <a:pt x="10800" y="21600"/>
                      <a:pt x="0" y="10800"/>
                      <a:pt x="0" y="10800"/>
                    </a:cubicBezTo>
                    <a:cubicBezTo>
                      <a:pt x="0" y="10800"/>
                      <a:pt x="0" y="0"/>
                      <a:pt x="108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9363" name="Freeform 628"/>
              <p:cNvSpPr/>
              <p:nvPr/>
            </p:nvSpPr>
            <p:spPr>
              <a:xfrm>
                <a:off x="245333" y="143121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0800" y="0"/>
                      <a:pt x="10800" y="0"/>
                      <a:pt x="21600" y="21600"/>
                    </a:cubicBezTo>
                    <a:cubicBezTo>
                      <a:pt x="10800" y="21600"/>
                      <a:pt x="10800" y="21600"/>
                      <a:pt x="10800" y="21600"/>
                    </a:cubicBezTo>
                    <a:cubicBezTo>
                      <a:pt x="10800" y="21600"/>
                      <a:pt x="0" y="21600"/>
                      <a:pt x="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9364" name="Freeform 629"/>
              <p:cNvSpPr/>
              <p:nvPr/>
            </p:nvSpPr>
            <p:spPr>
              <a:xfrm>
                <a:off x="245663" y="191327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10800"/>
                    </a:moveTo>
                    <a:cubicBezTo>
                      <a:pt x="21600" y="10800"/>
                      <a:pt x="21600" y="10800"/>
                      <a:pt x="21600" y="21600"/>
                    </a:cubicBezTo>
                    <a:cubicBezTo>
                      <a:pt x="0" y="10800"/>
                      <a:pt x="0" y="1080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1600" y="0"/>
                      <a:pt x="21600" y="0"/>
                      <a:pt x="21600" y="108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9365" name="Freeform 630"/>
              <p:cNvSpPr/>
              <p:nvPr/>
            </p:nvSpPr>
            <p:spPr>
              <a:xfrm>
                <a:off x="246877" y="132201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10800"/>
                    </a:moveTo>
                    <a:cubicBezTo>
                      <a:pt x="7200" y="7200"/>
                      <a:pt x="7200" y="3600"/>
                      <a:pt x="14400" y="0"/>
                    </a:cubicBezTo>
                    <a:cubicBezTo>
                      <a:pt x="21600" y="3600"/>
                      <a:pt x="21600" y="7200"/>
                      <a:pt x="21600" y="10800"/>
                    </a:cubicBezTo>
                    <a:cubicBezTo>
                      <a:pt x="21600" y="14400"/>
                      <a:pt x="14400" y="18000"/>
                      <a:pt x="14400" y="21600"/>
                    </a:cubicBezTo>
                    <a:cubicBezTo>
                      <a:pt x="7200" y="21600"/>
                      <a:pt x="0" y="14400"/>
                      <a:pt x="0" y="108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9366" name="Freeform 631"/>
              <p:cNvSpPr/>
              <p:nvPr/>
            </p:nvSpPr>
            <p:spPr>
              <a:xfrm>
                <a:off x="158025" y="45448"/>
                <a:ext cx="96860" cy="18245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55" h="21600" fill="norm" stroke="1" extrusionOk="0">
                    <a:moveTo>
                      <a:pt x="21396" y="7294"/>
                    </a:moveTo>
                    <a:cubicBezTo>
                      <a:pt x="21396" y="7364"/>
                      <a:pt x="21527" y="7434"/>
                      <a:pt x="21396" y="7434"/>
                    </a:cubicBezTo>
                    <a:cubicBezTo>
                      <a:pt x="21396" y="7574"/>
                      <a:pt x="21265" y="7644"/>
                      <a:pt x="21134" y="7784"/>
                    </a:cubicBezTo>
                    <a:cubicBezTo>
                      <a:pt x="20742" y="8275"/>
                      <a:pt x="20349" y="8766"/>
                      <a:pt x="19956" y="9257"/>
                    </a:cubicBezTo>
                    <a:cubicBezTo>
                      <a:pt x="19694" y="9468"/>
                      <a:pt x="19563" y="9678"/>
                      <a:pt x="19432" y="9958"/>
                    </a:cubicBezTo>
                    <a:cubicBezTo>
                      <a:pt x="19302" y="10029"/>
                      <a:pt x="19171" y="10169"/>
                      <a:pt x="19040" y="10239"/>
                    </a:cubicBezTo>
                    <a:cubicBezTo>
                      <a:pt x="19040" y="10449"/>
                      <a:pt x="18778" y="10660"/>
                      <a:pt x="18516" y="10870"/>
                    </a:cubicBezTo>
                    <a:cubicBezTo>
                      <a:pt x="18254" y="11010"/>
                      <a:pt x="18123" y="11221"/>
                      <a:pt x="17862" y="11361"/>
                    </a:cubicBezTo>
                    <a:cubicBezTo>
                      <a:pt x="17600" y="11571"/>
                      <a:pt x="17338" y="11782"/>
                      <a:pt x="17207" y="11992"/>
                    </a:cubicBezTo>
                    <a:cubicBezTo>
                      <a:pt x="17207" y="12132"/>
                      <a:pt x="17076" y="12273"/>
                      <a:pt x="17076" y="12483"/>
                    </a:cubicBezTo>
                    <a:cubicBezTo>
                      <a:pt x="17076" y="12623"/>
                      <a:pt x="17076" y="12834"/>
                      <a:pt x="17076" y="12974"/>
                    </a:cubicBezTo>
                    <a:cubicBezTo>
                      <a:pt x="17076" y="13325"/>
                      <a:pt x="17338" y="13675"/>
                      <a:pt x="17731" y="13956"/>
                    </a:cubicBezTo>
                    <a:cubicBezTo>
                      <a:pt x="18123" y="14166"/>
                      <a:pt x="18385" y="14517"/>
                      <a:pt x="18647" y="14797"/>
                    </a:cubicBezTo>
                    <a:cubicBezTo>
                      <a:pt x="18778" y="15078"/>
                      <a:pt x="19040" y="15288"/>
                      <a:pt x="19171" y="15499"/>
                    </a:cubicBezTo>
                    <a:cubicBezTo>
                      <a:pt x="19432" y="15849"/>
                      <a:pt x="19694" y="16200"/>
                      <a:pt x="19956" y="16481"/>
                    </a:cubicBezTo>
                    <a:cubicBezTo>
                      <a:pt x="19956" y="16621"/>
                      <a:pt x="19956" y="16761"/>
                      <a:pt x="19825" y="16901"/>
                    </a:cubicBezTo>
                    <a:cubicBezTo>
                      <a:pt x="19432" y="17182"/>
                      <a:pt x="19040" y="17462"/>
                      <a:pt x="18647" y="17743"/>
                    </a:cubicBezTo>
                    <a:cubicBezTo>
                      <a:pt x="18123" y="18164"/>
                      <a:pt x="17600" y="18514"/>
                      <a:pt x="17076" y="18865"/>
                    </a:cubicBezTo>
                    <a:cubicBezTo>
                      <a:pt x="16683" y="19216"/>
                      <a:pt x="16291" y="19566"/>
                      <a:pt x="15767" y="19847"/>
                    </a:cubicBezTo>
                    <a:cubicBezTo>
                      <a:pt x="15374" y="20127"/>
                      <a:pt x="14982" y="20478"/>
                      <a:pt x="14589" y="20758"/>
                    </a:cubicBezTo>
                    <a:cubicBezTo>
                      <a:pt x="14196" y="21039"/>
                      <a:pt x="13803" y="21319"/>
                      <a:pt x="13542" y="21600"/>
                    </a:cubicBezTo>
                    <a:cubicBezTo>
                      <a:pt x="13542" y="21600"/>
                      <a:pt x="13411" y="21600"/>
                      <a:pt x="13411" y="21600"/>
                    </a:cubicBezTo>
                    <a:cubicBezTo>
                      <a:pt x="13280" y="21460"/>
                      <a:pt x="13280" y="21390"/>
                      <a:pt x="13149" y="21249"/>
                    </a:cubicBezTo>
                    <a:cubicBezTo>
                      <a:pt x="13018" y="20969"/>
                      <a:pt x="12756" y="20618"/>
                      <a:pt x="12756" y="20338"/>
                    </a:cubicBezTo>
                    <a:cubicBezTo>
                      <a:pt x="12494" y="19777"/>
                      <a:pt x="12102" y="19286"/>
                      <a:pt x="11971" y="18795"/>
                    </a:cubicBezTo>
                    <a:cubicBezTo>
                      <a:pt x="11709" y="18514"/>
                      <a:pt x="11578" y="18234"/>
                      <a:pt x="11447" y="18023"/>
                    </a:cubicBezTo>
                    <a:cubicBezTo>
                      <a:pt x="11185" y="17603"/>
                      <a:pt x="10923" y="17252"/>
                      <a:pt x="10792" y="16831"/>
                    </a:cubicBezTo>
                    <a:cubicBezTo>
                      <a:pt x="10792" y="16761"/>
                      <a:pt x="10662" y="16691"/>
                      <a:pt x="10662" y="16551"/>
                    </a:cubicBezTo>
                    <a:cubicBezTo>
                      <a:pt x="10531" y="16200"/>
                      <a:pt x="10138" y="15919"/>
                      <a:pt x="10138" y="15569"/>
                    </a:cubicBezTo>
                    <a:cubicBezTo>
                      <a:pt x="10138" y="15499"/>
                      <a:pt x="10138" y="15499"/>
                      <a:pt x="10007" y="15429"/>
                    </a:cubicBezTo>
                    <a:cubicBezTo>
                      <a:pt x="9745" y="15148"/>
                      <a:pt x="9352" y="14938"/>
                      <a:pt x="9091" y="14657"/>
                    </a:cubicBezTo>
                    <a:cubicBezTo>
                      <a:pt x="8829" y="14447"/>
                      <a:pt x="8567" y="14166"/>
                      <a:pt x="8174" y="13956"/>
                    </a:cubicBezTo>
                    <a:cubicBezTo>
                      <a:pt x="7912" y="13675"/>
                      <a:pt x="7651" y="13465"/>
                      <a:pt x="7258" y="13184"/>
                    </a:cubicBezTo>
                    <a:cubicBezTo>
                      <a:pt x="7127" y="12974"/>
                      <a:pt x="6865" y="12834"/>
                      <a:pt x="6603" y="12623"/>
                    </a:cubicBezTo>
                    <a:cubicBezTo>
                      <a:pt x="6603" y="12553"/>
                      <a:pt x="6472" y="12483"/>
                      <a:pt x="6603" y="12413"/>
                    </a:cubicBezTo>
                    <a:cubicBezTo>
                      <a:pt x="6734" y="12273"/>
                      <a:pt x="6865" y="12132"/>
                      <a:pt x="6865" y="12062"/>
                    </a:cubicBezTo>
                    <a:cubicBezTo>
                      <a:pt x="6996" y="11852"/>
                      <a:pt x="7127" y="11712"/>
                      <a:pt x="7520" y="11571"/>
                    </a:cubicBezTo>
                    <a:cubicBezTo>
                      <a:pt x="7651" y="11501"/>
                      <a:pt x="7782" y="11431"/>
                      <a:pt x="7912" y="11291"/>
                    </a:cubicBezTo>
                    <a:cubicBezTo>
                      <a:pt x="8174" y="11081"/>
                      <a:pt x="8174" y="10940"/>
                      <a:pt x="8043" y="10590"/>
                    </a:cubicBezTo>
                    <a:cubicBezTo>
                      <a:pt x="8043" y="10379"/>
                      <a:pt x="7912" y="10239"/>
                      <a:pt x="7651" y="10099"/>
                    </a:cubicBezTo>
                    <a:cubicBezTo>
                      <a:pt x="7520" y="10029"/>
                      <a:pt x="7127" y="9888"/>
                      <a:pt x="6996" y="9818"/>
                    </a:cubicBezTo>
                    <a:cubicBezTo>
                      <a:pt x="6734" y="9678"/>
                      <a:pt x="6211" y="9608"/>
                      <a:pt x="5949" y="9468"/>
                    </a:cubicBezTo>
                    <a:cubicBezTo>
                      <a:pt x="5818" y="9468"/>
                      <a:pt x="5687" y="9397"/>
                      <a:pt x="5556" y="9327"/>
                    </a:cubicBezTo>
                    <a:cubicBezTo>
                      <a:pt x="5425" y="9257"/>
                      <a:pt x="5294" y="9257"/>
                      <a:pt x="5163" y="9187"/>
                    </a:cubicBezTo>
                    <a:cubicBezTo>
                      <a:pt x="4771" y="8977"/>
                      <a:pt x="4378" y="8766"/>
                      <a:pt x="3985" y="8556"/>
                    </a:cubicBezTo>
                    <a:cubicBezTo>
                      <a:pt x="3200" y="8275"/>
                      <a:pt x="2545" y="7855"/>
                      <a:pt x="1891" y="7504"/>
                    </a:cubicBezTo>
                    <a:cubicBezTo>
                      <a:pt x="1760" y="7504"/>
                      <a:pt x="1629" y="7434"/>
                      <a:pt x="1629" y="7364"/>
                    </a:cubicBezTo>
                    <a:cubicBezTo>
                      <a:pt x="1498" y="7294"/>
                      <a:pt x="843" y="7013"/>
                      <a:pt x="582" y="6943"/>
                    </a:cubicBezTo>
                    <a:cubicBezTo>
                      <a:pt x="451" y="6803"/>
                      <a:pt x="320" y="6732"/>
                      <a:pt x="58" y="6592"/>
                    </a:cubicBezTo>
                    <a:cubicBezTo>
                      <a:pt x="-73" y="6592"/>
                      <a:pt x="58" y="6522"/>
                      <a:pt x="58" y="6452"/>
                    </a:cubicBezTo>
                    <a:cubicBezTo>
                      <a:pt x="320" y="6171"/>
                      <a:pt x="712" y="5891"/>
                      <a:pt x="1105" y="5610"/>
                    </a:cubicBezTo>
                    <a:cubicBezTo>
                      <a:pt x="1236" y="5470"/>
                      <a:pt x="1498" y="5330"/>
                      <a:pt x="1498" y="5190"/>
                    </a:cubicBezTo>
                    <a:cubicBezTo>
                      <a:pt x="1498" y="5119"/>
                      <a:pt x="1629" y="5119"/>
                      <a:pt x="1629" y="5049"/>
                    </a:cubicBezTo>
                    <a:cubicBezTo>
                      <a:pt x="2152" y="4769"/>
                      <a:pt x="2545" y="4418"/>
                      <a:pt x="3069" y="3997"/>
                    </a:cubicBezTo>
                    <a:cubicBezTo>
                      <a:pt x="3200" y="3857"/>
                      <a:pt x="5687" y="2034"/>
                      <a:pt x="6080" y="1683"/>
                    </a:cubicBezTo>
                    <a:cubicBezTo>
                      <a:pt x="7258" y="631"/>
                      <a:pt x="7258" y="631"/>
                      <a:pt x="7258" y="631"/>
                    </a:cubicBezTo>
                    <a:cubicBezTo>
                      <a:pt x="7520" y="491"/>
                      <a:pt x="8043" y="0"/>
                      <a:pt x="8043" y="0"/>
                    </a:cubicBezTo>
                    <a:cubicBezTo>
                      <a:pt x="8436" y="0"/>
                      <a:pt x="8960" y="351"/>
                      <a:pt x="9352" y="561"/>
                    </a:cubicBezTo>
                    <a:cubicBezTo>
                      <a:pt x="9614" y="631"/>
                      <a:pt x="9745" y="701"/>
                      <a:pt x="9876" y="842"/>
                    </a:cubicBezTo>
                    <a:cubicBezTo>
                      <a:pt x="10400" y="1122"/>
                      <a:pt x="10531" y="1332"/>
                      <a:pt x="11054" y="1473"/>
                    </a:cubicBezTo>
                    <a:cubicBezTo>
                      <a:pt x="11316" y="1613"/>
                      <a:pt x="11578" y="1683"/>
                      <a:pt x="11840" y="1823"/>
                    </a:cubicBezTo>
                    <a:cubicBezTo>
                      <a:pt x="11971" y="1894"/>
                      <a:pt x="12102" y="1964"/>
                      <a:pt x="12363" y="2034"/>
                    </a:cubicBezTo>
                    <a:cubicBezTo>
                      <a:pt x="12887" y="2174"/>
                      <a:pt x="13280" y="2314"/>
                      <a:pt x="13803" y="2525"/>
                    </a:cubicBezTo>
                    <a:cubicBezTo>
                      <a:pt x="14589" y="2735"/>
                      <a:pt x="15374" y="2875"/>
                      <a:pt x="16029" y="3156"/>
                    </a:cubicBezTo>
                    <a:cubicBezTo>
                      <a:pt x="16160" y="3156"/>
                      <a:pt x="16291" y="3226"/>
                      <a:pt x="16422" y="3226"/>
                    </a:cubicBezTo>
                    <a:cubicBezTo>
                      <a:pt x="16683" y="3296"/>
                      <a:pt x="16945" y="3366"/>
                      <a:pt x="17207" y="3436"/>
                    </a:cubicBezTo>
                    <a:cubicBezTo>
                      <a:pt x="17469" y="3577"/>
                      <a:pt x="17469" y="3717"/>
                      <a:pt x="17731" y="3857"/>
                    </a:cubicBezTo>
                    <a:cubicBezTo>
                      <a:pt x="18123" y="4278"/>
                      <a:pt x="18647" y="4699"/>
                      <a:pt x="19040" y="5119"/>
                    </a:cubicBezTo>
                    <a:cubicBezTo>
                      <a:pt x="19302" y="5400"/>
                      <a:pt x="19694" y="5681"/>
                      <a:pt x="19956" y="5961"/>
                    </a:cubicBezTo>
                    <a:cubicBezTo>
                      <a:pt x="20349" y="6312"/>
                      <a:pt x="20742" y="6732"/>
                      <a:pt x="21265" y="7083"/>
                    </a:cubicBezTo>
                    <a:cubicBezTo>
                      <a:pt x="21265" y="7153"/>
                      <a:pt x="21396" y="7223"/>
                      <a:pt x="21396" y="7294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9367" name="Freeform 633"/>
              <p:cNvSpPr/>
              <p:nvPr/>
            </p:nvSpPr>
            <p:spPr>
              <a:xfrm>
                <a:off x="248311" y="151395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14400"/>
                    </a:moveTo>
                    <a:cubicBezTo>
                      <a:pt x="21600" y="14400"/>
                      <a:pt x="21600" y="21600"/>
                      <a:pt x="10800" y="21600"/>
                    </a:cubicBezTo>
                    <a:cubicBezTo>
                      <a:pt x="0" y="21600"/>
                      <a:pt x="0" y="14400"/>
                      <a:pt x="0" y="7200"/>
                    </a:cubicBezTo>
                    <a:cubicBezTo>
                      <a:pt x="0" y="7200"/>
                      <a:pt x="0" y="0"/>
                      <a:pt x="10800" y="0"/>
                    </a:cubicBezTo>
                    <a:cubicBezTo>
                      <a:pt x="21600" y="0"/>
                      <a:pt x="21600" y="7200"/>
                      <a:pt x="21600" y="144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9368" name="Freeform 634"/>
              <p:cNvSpPr/>
              <p:nvPr/>
            </p:nvSpPr>
            <p:spPr>
              <a:xfrm>
                <a:off x="248311" y="167942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5400" y="13745"/>
                    </a:moveTo>
                    <a:cubicBezTo>
                      <a:pt x="5400" y="11782"/>
                      <a:pt x="16200" y="7855"/>
                      <a:pt x="0" y="3927"/>
                    </a:cubicBezTo>
                    <a:cubicBezTo>
                      <a:pt x="0" y="3927"/>
                      <a:pt x="0" y="1964"/>
                      <a:pt x="0" y="1964"/>
                    </a:cubicBezTo>
                    <a:cubicBezTo>
                      <a:pt x="0" y="1964"/>
                      <a:pt x="5400" y="0"/>
                      <a:pt x="5400" y="0"/>
                    </a:cubicBezTo>
                    <a:cubicBezTo>
                      <a:pt x="16200" y="3927"/>
                      <a:pt x="21600" y="5891"/>
                      <a:pt x="21600" y="11782"/>
                    </a:cubicBezTo>
                    <a:cubicBezTo>
                      <a:pt x="21600" y="13745"/>
                      <a:pt x="21600" y="15709"/>
                      <a:pt x="16200" y="19636"/>
                    </a:cubicBezTo>
                    <a:cubicBezTo>
                      <a:pt x="16200" y="19636"/>
                      <a:pt x="10800" y="19636"/>
                      <a:pt x="5400" y="21600"/>
                    </a:cubicBezTo>
                    <a:cubicBezTo>
                      <a:pt x="5400" y="19636"/>
                      <a:pt x="0" y="17673"/>
                      <a:pt x="0" y="17673"/>
                    </a:cubicBezTo>
                    <a:cubicBezTo>
                      <a:pt x="0" y="15709"/>
                      <a:pt x="5400" y="15709"/>
                      <a:pt x="5400" y="13745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9369" name="Freeform 635"/>
              <p:cNvSpPr/>
              <p:nvPr/>
            </p:nvSpPr>
            <p:spPr>
              <a:xfrm>
                <a:off x="246877" y="207128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8250" fill="norm" stroke="1" extrusionOk="0">
                    <a:moveTo>
                      <a:pt x="4800" y="13621"/>
                    </a:moveTo>
                    <a:cubicBezTo>
                      <a:pt x="2400" y="7449"/>
                      <a:pt x="2400" y="4363"/>
                      <a:pt x="0" y="1278"/>
                    </a:cubicBezTo>
                    <a:cubicBezTo>
                      <a:pt x="4800" y="-1808"/>
                      <a:pt x="7200" y="1278"/>
                      <a:pt x="9600" y="4363"/>
                    </a:cubicBezTo>
                    <a:cubicBezTo>
                      <a:pt x="14400" y="4363"/>
                      <a:pt x="16800" y="4363"/>
                      <a:pt x="19200" y="7449"/>
                    </a:cubicBezTo>
                    <a:cubicBezTo>
                      <a:pt x="21600" y="7449"/>
                      <a:pt x="21600" y="7449"/>
                      <a:pt x="21600" y="10535"/>
                    </a:cubicBezTo>
                    <a:cubicBezTo>
                      <a:pt x="21600" y="10535"/>
                      <a:pt x="21600" y="13621"/>
                      <a:pt x="21600" y="13621"/>
                    </a:cubicBezTo>
                    <a:cubicBezTo>
                      <a:pt x="16800" y="19792"/>
                      <a:pt x="9600" y="19792"/>
                      <a:pt x="4800" y="13621"/>
                    </a:cubicBezTo>
                    <a:cubicBezTo>
                      <a:pt x="4800" y="13621"/>
                      <a:pt x="4800" y="13621"/>
                      <a:pt x="4800" y="1362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9370" name="Freeform 636"/>
              <p:cNvSpPr/>
              <p:nvPr/>
            </p:nvSpPr>
            <p:spPr>
              <a:xfrm>
                <a:off x="247098" y="155476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7985" fill="norm" stroke="1" extrusionOk="0">
                    <a:moveTo>
                      <a:pt x="16971" y="7449"/>
                    </a:moveTo>
                    <a:cubicBezTo>
                      <a:pt x="16971" y="4363"/>
                      <a:pt x="18514" y="4363"/>
                      <a:pt x="20057" y="4363"/>
                    </a:cubicBezTo>
                    <a:cubicBezTo>
                      <a:pt x="20057" y="7449"/>
                      <a:pt x="21600" y="10535"/>
                      <a:pt x="21600" y="10535"/>
                    </a:cubicBezTo>
                    <a:cubicBezTo>
                      <a:pt x="21600" y="13621"/>
                      <a:pt x="21600" y="13621"/>
                      <a:pt x="21600" y="13621"/>
                    </a:cubicBezTo>
                    <a:cubicBezTo>
                      <a:pt x="20057" y="16706"/>
                      <a:pt x="16971" y="19792"/>
                      <a:pt x="15429" y="16706"/>
                    </a:cubicBezTo>
                    <a:cubicBezTo>
                      <a:pt x="12343" y="13621"/>
                      <a:pt x="10800" y="10535"/>
                      <a:pt x="7714" y="13621"/>
                    </a:cubicBezTo>
                    <a:cubicBezTo>
                      <a:pt x="6171" y="16706"/>
                      <a:pt x="1543" y="7449"/>
                      <a:pt x="0" y="4363"/>
                    </a:cubicBezTo>
                    <a:cubicBezTo>
                      <a:pt x="0" y="1278"/>
                      <a:pt x="3086" y="-1808"/>
                      <a:pt x="4629" y="1278"/>
                    </a:cubicBezTo>
                    <a:cubicBezTo>
                      <a:pt x="7714" y="1278"/>
                      <a:pt x="9257" y="1278"/>
                      <a:pt x="12343" y="4363"/>
                    </a:cubicBezTo>
                    <a:cubicBezTo>
                      <a:pt x="13886" y="7449"/>
                      <a:pt x="15429" y="7449"/>
                      <a:pt x="16971" y="7449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9371" name="Freeform 637"/>
              <p:cNvSpPr/>
              <p:nvPr/>
            </p:nvSpPr>
            <p:spPr>
              <a:xfrm>
                <a:off x="250738" y="127126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21600"/>
                    </a:moveTo>
                    <a:cubicBezTo>
                      <a:pt x="10800" y="21600"/>
                      <a:pt x="10800" y="14400"/>
                      <a:pt x="0" y="14400"/>
                    </a:cubicBezTo>
                    <a:cubicBezTo>
                      <a:pt x="0" y="7200"/>
                      <a:pt x="10800" y="7200"/>
                      <a:pt x="10800" y="0"/>
                    </a:cubicBezTo>
                    <a:cubicBezTo>
                      <a:pt x="21600" y="7200"/>
                      <a:pt x="21600" y="14400"/>
                      <a:pt x="21600" y="14400"/>
                    </a:cubicBezTo>
                    <a:cubicBezTo>
                      <a:pt x="21600" y="14400"/>
                      <a:pt x="21600" y="21600"/>
                      <a:pt x="21600" y="216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9372" name="Freeform 638"/>
              <p:cNvSpPr/>
              <p:nvPr/>
            </p:nvSpPr>
            <p:spPr>
              <a:xfrm>
                <a:off x="250560" y="135400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8437" h="17672" fill="norm" stroke="1" extrusionOk="0">
                    <a:moveTo>
                      <a:pt x="0" y="6872"/>
                    </a:moveTo>
                    <a:cubicBezTo>
                      <a:pt x="5400" y="1472"/>
                      <a:pt x="5400" y="1472"/>
                      <a:pt x="10800" y="1472"/>
                    </a:cubicBezTo>
                    <a:cubicBezTo>
                      <a:pt x="16200" y="-3928"/>
                      <a:pt x="21600" y="6872"/>
                      <a:pt x="16200" y="12272"/>
                    </a:cubicBezTo>
                    <a:cubicBezTo>
                      <a:pt x="16200" y="17672"/>
                      <a:pt x="16200" y="17672"/>
                      <a:pt x="10800" y="17672"/>
                    </a:cubicBezTo>
                    <a:cubicBezTo>
                      <a:pt x="5400" y="17672"/>
                      <a:pt x="0" y="12272"/>
                      <a:pt x="0" y="6872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9373" name="Freeform 639"/>
              <p:cNvSpPr/>
              <p:nvPr/>
            </p:nvSpPr>
            <p:spPr>
              <a:xfrm>
                <a:off x="250213" y="196578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103" h="20450" fill="norm" stroke="1" extrusionOk="0">
                    <a:moveTo>
                      <a:pt x="18946" y="12595"/>
                    </a:moveTo>
                    <a:cubicBezTo>
                      <a:pt x="15860" y="18486"/>
                      <a:pt x="11232" y="20450"/>
                      <a:pt x="6603" y="20450"/>
                    </a:cubicBezTo>
                    <a:cubicBezTo>
                      <a:pt x="5060" y="20450"/>
                      <a:pt x="5060" y="20450"/>
                      <a:pt x="3518" y="20450"/>
                    </a:cubicBezTo>
                    <a:cubicBezTo>
                      <a:pt x="1975" y="20450"/>
                      <a:pt x="432" y="20450"/>
                      <a:pt x="432" y="20450"/>
                    </a:cubicBezTo>
                    <a:cubicBezTo>
                      <a:pt x="-1111" y="16523"/>
                      <a:pt x="1975" y="16523"/>
                      <a:pt x="1975" y="14559"/>
                    </a:cubicBezTo>
                    <a:cubicBezTo>
                      <a:pt x="3518" y="10632"/>
                      <a:pt x="8146" y="8668"/>
                      <a:pt x="8146" y="2777"/>
                    </a:cubicBezTo>
                    <a:cubicBezTo>
                      <a:pt x="8146" y="814"/>
                      <a:pt x="11232" y="-1150"/>
                      <a:pt x="12775" y="814"/>
                    </a:cubicBezTo>
                    <a:cubicBezTo>
                      <a:pt x="15860" y="2777"/>
                      <a:pt x="17403" y="4741"/>
                      <a:pt x="18946" y="6705"/>
                    </a:cubicBezTo>
                    <a:cubicBezTo>
                      <a:pt x="20489" y="8668"/>
                      <a:pt x="20489" y="10632"/>
                      <a:pt x="18946" y="12595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9374" name="Freeform 640"/>
              <p:cNvSpPr/>
              <p:nvPr/>
            </p:nvSpPr>
            <p:spPr>
              <a:xfrm>
                <a:off x="254094" y="160368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886" h="19491" fill="norm" stroke="1" extrusionOk="0">
                    <a:moveTo>
                      <a:pt x="1372" y="10800"/>
                    </a:moveTo>
                    <a:cubicBezTo>
                      <a:pt x="4457" y="7200"/>
                      <a:pt x="7543" y="3600"/>
                      <a:pt x="10629" y="0"/>
                    </a:cubicBezTo>
                    <a:cubicBezTo>
                      <a:pt x="10629" y="0"/>
                      <a:pt x="13715" y="0"/>
                      <a:pt x="16800" y="0"/>
                    </a:cubicBezTo>
                    <a:cubicBezTo>
                      <a:pt x="19886" y="0"/>
                      <a:pt x="19886" y="0"/>
                      <a:pt x="19886" y="3600"/>
                    </a:cubicBezTo>
                    <a:cubicBezTo>
                      <a:pt x="19886" y="3600"/>
                      <a:pt x="19886" y="7200"/>
                      <a:pt x="19886" y="7200"/>
                    </a:cubicBezTo>
                    <a:cubicBezTo>
                      <a:pt x="13715" y="7200"/>
                      <a:pt x="10629" y="14400"/>
                      <a:pt x="7543" y="18000"/>
                    </a:cubicBezTo>
                    <a:cubicBezTo>
                      <a:pt x="4457" y="21600"/>
                      <a:pt x="4457" y="18000"/>
                      <a:pt x="1372" y="14400"/>
                    </a:cubicBezTo>
                    <a:cubicBezTo>
                      <a:pt x="1372" y="14400"/>
                      <a:pt x="-1714" y="14400"/>
                      <a:pt x="1372" y="108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9375" name="Freeform 641"/>
              <p:cNvSpPr/>
              <p:nvPr/>
            </p:nvSpPr>
            <p:spPr>
              <a:xfrm>
                <a:off x="254819" y="153046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0029" fill="norm" stroke="1" extrusionOk="0">
                    <a:moveTo>
                      <a:pt x="14400" y="589"/>
                    </a:moveTo>
                    <a:cubicBezTo>
                      <a:pt x="14400" y="589"/>
                      <a:pt x="18000" y="589"/>
                      <a:pt x="18000" y="2749"/>
                    </a:cubicBezTo>
                    <a:cubicBezTo>
                      <a:pt x="18000" y="4909"/>
                      <a:pt x="21600" y="7069"/>
                      <a:pt x="21600" y="9229"/>
                    </a:cubicBezTo>
                    <a:cubicBezTo>
                      <a:pt x="21600" y="11389"/>
                      <a:pt x="18000" y="13549"/>
                      <a:pt x="18000" y="17869"/>
                    </a:cubicBezTo>
                    <a:cubicBezTo>
                      <a:pt x="18000" y="20029"/>
                      <a:pt x="10800" y="20029"/>
                      <a:pt x="10800" y="20029"/>
                    </a:cubicBezTo>
                    <a:cubicBezTo>
                      <a:pt x="7200" y="17869"/>
                      <a:pt x="0" y="7069"/>
                      <a:pt x="0" y="4909"/>
                    </a:cubicBezTo>
                    <a:cubicBezTo>
                      <a:pt x="0" y="2749"/>
                      <a:pt x="7200" y="-1571"/>
                      <a:pt x="14400" y="589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9376" name="Freeform 643"/>
              <p:cNvSpPr/>
              <p:nvPr/>
            </p:nvSpPr>
            <p:spPr>
              <a:xfrm>
                <a:off x="254706" y="171251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380" h="21600" fill="norm" stroke="1" extrusionOk="0">
                    <a:moveTo>
                      <a:pt x="442" y="0"/>
                    </a:moveTo>
                    <a:cubicBezTo>
                      <a:pt x="2103" y="0"/>
                      <a:pt x="3765" y="0"/>
                      <a:pt x="3765" y="0"/>
                    </a:cubicBezTo>
                    <a:cubicBezTo>
                      <a:pt x="7088" y="3086"/>
                      <a:pt x="10411" y="4629"/>
                      <a:pt x="13734" y="6171"/>
                    </a:cubicBezTo>
                    <a:cubicBezTo>
                      <a:pt x="15395" y="7714"/>
                      <a:pt x="17057" y="9257"/>
                      <a:pt x="17057" y="12343"/>
                    </a:cubicBezTo>
                    <a:cubicBezTo>
                      <a:pt x="18718" y="13886"/>
                      <a:pt x="20380" y="16971"/>
                      <a:pt x="20380" y="18514"/>
                    </a:cubicBezTo>
                    <a:cubicBezTo>
                      <a:pt x="20380" y="20057"/>
                      <a:pt x="20380" y="21600"/>
                      <a:pt x="18718" y="21600"/>
                    </a:cubicBezTo>
                    <a:cubicBezTo>
                      <a:pt x="18718" y="21600"/>
                      <a:pt x="17057" y="21600"/>
                      <a:pt x="17057" y="20057"/>
                    </a:cubicBezTo>
                    <a:cubicBezTo>
                      <a:pt x="15395" y="18514"/>
                      <a:pt x="13734" y="16971"/>
                      <a:pt x="10411" y="15429"/>
                    </a:cubicBezTo>
                    <a:cubicBezTo>
                      <a:pt x="10411" y="15429"/>
                      <a:pt x="8749" y="13886"/>
                      <a:pt x="8749" y="12343"/>
                    </a:cubicBezTo>
                    <a:cubicBezTo>
                      <a:pt x="10411" y="7714"/>
                      <a:pt x="7088" y="7714"/>
                      <a:pt x="5426" y="7714"/>
                    </a:cubicBezTo>
                    <a:cubicBezTo>
                      <a:pt x="2103" y="6171"/>
                      <a:pt x="-1220" y="1543"/>
                      <a:pt x="442" y="0"/>
                    </a:cubicBezTo>
                    <a:cubicBezTo>
                      <a:pt x="442" y="0"/>
                      <a:pt x="442" y="0"/>
                      <a:pt x="44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9377" name="Freeform 644"/>
              <p:cNvSpPr/>
              <p:nvPr/>
            </p:nvSpPr>
            <p:spPr>
              <a:xfrm>
                <a:off x="258349" y="179524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0800" y="21600"/>
                    </a:moveTo>
                    <a:cubicBezTo>
                      <a:pt x="0" y="10800"/>
                      <a:pt x="0" y="10800"/>
                      <a:pt x="0" y="10800"/>
                    </a:cubicBezTo>
                    <a:cubicBezTo>
                      <a:pt x="0" y="0"/>
                      <a:pt x="10800" y="0"/>
                      <a:pt x="10800" y="0"/>
                    </a:cubicBezTo>
                    <a:cubicBezTo>
                      <a:pt x="10800" y="0"/>
                      <a:pt x="21600" y="10800"/>
                      <a:pt x="21600" y="10800"/>
                    </a:cubicBezTo>
                    <a:cubicBezTo>
                      <a:pt x="21600" y="10800"/>
                      <a:pt x="10800" y="10800"/>
                      <a:pt x="10800" y="216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9378" name="Freeform 645"/>
              <p:cNvSpPr/>
              <p:nvPr/>
            </p:nvSpPr>
            <p:spPr>
              <a:xfrm>
                <a:off x="255530" y="184598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8710" h="18171" fill="norm" stroke="1" extrusionOk="0">
                    <a:moveTo>
                      <a:pt x="7616" y="16800"/>
                    </a:moveTo>
                    <a:cubicBezTo>
                      <a:pt x="6176" y="13715"/>
                      <a:pt x="3296" y="16800"/>
                      <a:pt x="3296" y="16800"/>
                    </a:cubicBezTo>
                    <a:cubicBezTo>
                      <a:pt x="416" y="19886"/>
                      <a:pt x="1856" y="16800"/>
                      <a:pt x="416" y="16800"/>
                    </a:cubicBezTo>
                    <a:cubicBezTo>
                      <a:pt x="-1024" y="13715"/>
                      <a:pt x="1856" y="10629"/>
                      <a:pt x="416" y="7543"/>
                    </a:cubicBezTo>
                    <a:cubicBezTo>
                      <a:pt x="1856" y="7543"/>
                      <a:pt x="3296" y="7543"/>
                      <a:pt x="3296" y="7543"/>
                    </a:cubicBezTo>
                    <a:cubicBezTo>
                      <a:pt x="4736" y="7543"/>
                      <a:pt x="4736" y="10629"/>
                      <a:pt x="4736" y="10629"/>
                    </a:cubicBezTo>
                    <a:cubicBezTo>
                      <a:pt x="6176" y="13715"/>
                      <a:pt x="7616" y="13715"/>
                      <a:pt x="7616" y="10629"/>
                    </a:cubicBezTo>
                    <a:cubicBezTo>
                      <a:pt x="9056" y="4457"/>
                      <a:pt x="11936" y="1372"/>
                      <a:pt x="13376" y="1372"/>
                    </a:cubicBezTo>
                    <a:cubicBezTo>
                      <a:pt x="14816" y="-1714"/>
                      <a:pt x="16256" y="1372"/>
                      <a:pt x="17696" y="1372"/>
                    </a:cubicBezTo>
                    <a:cubicBezTo>
                      <a:pt x="16256" y="4457"/>
                      <a:pt x="20576" y="7543"/>
                      <a:pt x="17696" y="10629"/>
                    </a:cubicBezTo>
                    <a:cubicBezTo>
                      <a:pt x="16256" y="10629"/>
                      <a:pt x="16256" y="13715"/>
                      <a:pt x="16256" y="16800"/>
                    </a:cubicBezTo>
                    <a:cubicBezTo>
                      <a:pt x="16256" y="13715"/>
                      <a:pt x="14816" y="13715"/>
                      <a:pt x="14816" y="13715"/>
                    </a:cubicBezTo>
                    <a:cubicBezTo>
                      <a:pt x="14816" y="13715"/>
                      <a:pt x="13376" y="13715"/>
                      <a:pt x="13376" y="13715"/>
                    </a:cubicBezTo>
                    <a:cubicBezTo>
                      <a:pt x="10496" y="10629"/>
                      <a:pt x="10496" y="19886"/>
                      <a:pt x="7616" y="168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9379" name="Freeform 646"/>
              <p:cNvSpPr/>
              <p:nvPr/>
            </p:nvSpPr>
            <p:spPr>
              <a:xfrm>
                <a:off x="258791" y="167390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8900" h="21600" fill="norm" stroke="1" extrusionOk="0">
                    <a:moveTo>
                      <a:pt x="10800" y="17673"/>
                    </a:moveTo>
                    <a:cubicBezTo>
                      <a:pt x="7200" y="15709"/>
                      <a:pt x="7200" y="11782"/>
                      <a:pt x="7200" y="9818"/>
                    </a:cubicBezTo>
                    <a:cubicBezTo>
                      <a:pt x="7200" y="7855"/>
                      <a:pt x="7200" y="5891"/>
                      <a:pt x="7200" y="5891"/>
                    </a:cubicBezTo>
                    <a:cubicBezTo>
                      <a:pt x="3600" y="3927"/>
                      <a:pt x="3600" y="1964"/>
                      <a:pt x="0" y="1964"/>
                    </a:cubicBezTo>
                    <a:cubicBezTo>
                      <a:pt x="3600" y="1964"/>
                      <a:pt x="7200" y="0"/>
                      <a:pt x="10800" y="0"/>
                    </a:cubicBezTo>
                    <a:cubicBezTo>
                      <a:pt x="18000" y="1964"/>
                      <a:pt x="18000" y="3927"/>
                      <a:pt x="18000" y="5891"/>
                    </a:cubicBezTo>
                    <a:cubicBezTo>
                      <a:pt x="18000" y="7855"/>
                      <a:pt x="18000" y="9818"/>
                      <a:pt x="18000" y="13745"/>
                    </a:cubicBezTo>
                    <a:cubicBezTo>
                      <a:pt x="18000" y="13745"/>
                      <a:pt x="18000" y="15709"/>
                      <a:pt x="18000" y="17673"/>
                    </a:cubicBezTo>
                    <a:cubicBezTo>
                      <a:pt x="18000" y="19636"/>
                      <a:pt x="21600" y="21600"/>
                      <a:pt x="14400" y="21600"/>
                    </a:cubicBezTo>
                    <a:cubicBezTo>
                      <a:pt x="14400" y="21600"/>
                      <a:pt x="10800" y="19636"/>
                      <a:pt x="10800" y="17673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9380" name="Freeform 647"/>
              <p:cNvSpPr/>
              <p:nvPr/>
            </p:nvSpPr>
            <p:spPr>
              <a:xfrm>
                <a:off x="260445" y="156690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0"/>
                    </a:moveTo>
                    <a:cubicBezTo>
                      <a:pt x="21600" y="0"/>
                      <a:pt x="21600" y="0"/>
                      <a:pt x="21600" y="21600"/>
                    </a:cubicBezTo>
                    <a:cubicBezTo>
                      <a:pt x="21600" y="21600"/>
                      <a:pt x="21600" y="21600"/>
                      <a:pt x="21600" y="21600"/>
                    </a:cubicBezTo>
                    <a:cubicBezTo>
                      <a:pt x="0" y="21600"/>
                      <a:pt x="0" y="21600"/>
                      <a:pt x="0" y="21600"/>
                    </a:cubicBezTo>
                    <a:cubicBezTo>
                      <a:pt x="0" y="21600"/>
                      <a:pt x="0" y="0"/>
                      <a:pt x="216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9381" name="Freeform 648"/>
              <p:cNvSpPr/>
              <p:nvPr/>
            </p:nvSpPr>
            <p:spPr>
              <a:xfrm>
                <a:off x="257722" y="140643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150" h="20018" fill="norm" stroke="1" extrusionOk="0">
                    <a:moveTo>
                      <a:pt x="3600" y="6518"/>
                    </a:moveTo>
                    <a:cubicBezTo>
                      <a:pt x="7200" y="6518"/>
                      <a:pt x="9000" y="6518"/>
                      <a:pt x="10800" y="1118"/>
                    </a:cubicBezTo>
                    <a:cubicBezTo>
                      <a:pt x="12600" y="-1582"/>
                      <a:pt x="18000" y="1118"/>
                      <a:pt x="19800" y="3818"/>
                    </a:cubicBezTo>
                    <a:cubicBezTo>
                      <a:pt x="21600" y="9218"/>
                      <a:pt x="21600" y="11918"/>
                      <a:pt x="19800" y="17318"/>
                    </a:cubicBezTo>
                    <a:cubicBezTo>
                      <a:pt x="19800" y="17318"/>
                      <a:pt x="18000" y="17318"/>
                      <a:pt x="16200" y="20018"/>
                    </a:cubicBezTo>
                    <a:cubicBezTo>
                      <a:pt x="16200" y="20018"/>
                      <a:pt x="16200" y="17318"/>
                      <a:pt x="16200" y="17318"/>
                    </a:cubicBezTo>
                    <a:cubicBezTo>
                      <a:pt x="12600" y="17318"/>
                      <a:pt x="9000" y="17318"/>
                      <a:pt x="3600" y="17318"/>
                    </a:cubicBezTo>
                    <a:cubicBezTo>
                      <a:pt x="3600" y="17318"/>
                      <a:pt x="1800" y="17318"/>
                      <a:pt x="1800" y="14618"/>
                    </a:cubicBezTo>
                    <a:cubicBezTo>
                      <a:pt x="1800" y="14618"/>
                      <a:pt x="0" y="11918"/>
                      <a:pt x="0" y="11918"/>
                    </a:cubicBezTo>
                    <a:cubicBezTo>
                      <a:pt x="0" y="9218"/>
                      <a:pt x="1800" y="9218"/>
                      <a:pt x="1800" y="6518"/>
                    </a:cubicBezTo>
                    <a:cubicBezTo>
                      <a:pt x="1800" y="6518"/>
                      <a:pt x="3600" y="6518"/>
                      <a:pt x="3600" y="6518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9382" name="Freeform 649"/>
              <p:cNvSpPr/>
              <p:nvPr/>
            </p:nvSpPr>
            <p:spPr>
              <a:xfrm>
                <a:off x="261659" y="112014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10800"/>
                    </a:moveTo>
                    <a:cubicBezTo>
                      <a:pt x="0" y="10800"/>
                      <a:pt x="0" y="0"/>
                      <a:pt x="0" y="0"/>
                    </a:cubicBezTo>
                    <a:cubicBezTo>
                      <a:pt x="21600" y="0"/>
                      <a:pt x="21600" y="10800"/>
                      <a:pt x="21600" y="10800"/>
                    </a:cubicBezTo>
                    <a:cubicBezTo>
                      <a:pt x="21600" y="10800"/>
                      <a:pt x="21600" y="10800"/>
                      <a:pt x="21600" y="21600"/>
                    </a:cubicBezTo>
                    <a:cubicBezTo>
                      <a:pt x="0" y="21600"/>
                      <a:pt x="0" y="10800"/>
                      <a:pt x="0" y="108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9383" name="Freeform 650"/>
              <p:cNvSpPr/>
              <p:nvPr/>
            </p:nvSpPr>
            <p:spPr>
              <a:xfrm>
                <a:off x="261486" y="178862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7382" h="21600" fill="norm" stroke="1" extrusionOk="0">
                    <a:moveTo>
                      <a:pt x="7200" y="0"/>
                    </a:moveTo>
                    <a:cubicBezTo>
                      <a:pt x="14400" y="0"/>
                      <a:pt x="21600" y="5400"/>
                      <a:pt x="14400" y="16200"/>
                    </a:cubicBezTo>
                    <a:cubicBezTo>
                      <a:pt x="14400" y="16200"/>
                      <a:pt x="14400" y="16200"/>
                      <a:pt x="14400" y="21600"/>
                    </a:cubicBezTo>
                    <a:cubicBezTo>
                      <a:pt x="7200" y="21600"/>
                      <a:pt x="0" y="10800"/>
                      <a:pt x="0" y="5400"/>
                    </a:cubicBezTo>
                    <a:cubicBezTo>
                      <a:pt x="0" y="0"/>
                      <a:pt x="7200" y="0"/>
                      <a:pt x="72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9384" name="Freeform 651"/>
              <p:cNvSpPr/>
              <p:nvPr/>
            </p:nvSpPr>
            <p:spPr>
              <a:xfrm>
                <a:off x="262541" y="153491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5400" y="0"/>
                    </a:moveTo>
                    <a:cubicBezTo>
                      <a:pt x="10800" y="0"/>
                      <a:pt x="21600" y="5400"/>
                      <a:pt x="21600" y="10800"/>
                    </a:cubicBezTo>
                    <a:cubicBezTo>
                      <a:pt x="21600" y="16200"/>
                      <a:pt x="16200" y="21600"/>
                      <a:pt x="10800" y="21600"/>
                    </a:cubicBezTo>
                    <a:cubicBezTo>
                      <a:pt x="5400" y="16200"/>
                      <a:pt x="5400" y="10800"/>
                      <a:pt x="0" y="5400"/>
                    </a:cubicBezTo>
                    <a:cubicBezTo>
                      <a:pt x="0" y="5400"/>
                      <a:pt x="5400" y="0"/>
                      <a:pt x="54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9385" name="Freeform 652"/>
              <p:cNvSpPr/>
              <p:nvPr/>
            </p:nvSpPr>
            <p:spPr>
              <a:xfrm>
                <a:off x="263755" y="149961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10800"/>
                    </a:moveTo>
                    <a:cubicBezTo>
                      <a:pt x="0" y="5400"/>
                      <a:pt x="5400" y="0"/>
                      <a:pt x="16200" y="0"/>
                    </a:cubicBezTo>
                    <a:cubicBezTo>
                      <a:pt x="16200" y="0"/>
                      <a:pt x="21600" y="10800"/>
                      <a:pt x="21600" y="16200"/>
                    </a:cubicBezTo>
                    <a:cubicBezTo>
                      <a:pt x="21600" y="16200"/>
                      <a:pt x="16200" y="21600"/>
                      <a:pt x="16200" y="21600"/>
                    </a:cubicBezTo>
                    <a:cubicBezTo>
                      <a:pt x="10800" y="21600"/>
                      <a:pt x="5400" y="16200"/>
                      <a:pt x="0" y="108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9386" name="Freeform 653"/>
              <p:cNvSpPr/>
              <p:nvPr/>
            </p:nvSpPr>
            <p:spPr>
              <a:xfrm>
                <a:off x="263424" y="162095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3086" y="4320"/>
                    </a:moveTo>
                    <a:cubicBezTo>
                      <a:pt x="6171" y="4320"/>
                      <a:pt x="9257" y="0"/>
                      <a:pt x="9257" y="0"/>
                    </a:cubicBezTo>
                    <a:cubicBezTo>
                      <a:pt x="18514" y="0"/>
                      <a:pt x="21600" y="4320"/>
                      <a:pt x="21600" y="8640"/>
                    </a:cubicBezTo>
                    <a:cubicBezTo>
                      <a:pt x="21600" y="17280"/>
                      <a:pt x="21600" y="17280"/>
                      <a:pt x="18514" y="21600"/>
                    </a:cubicBezTo>
                    <a:cubicBezTo>
                      <a:pt x="15429" y="21600"/>
                      <a:pt x="12343" y="21600"/>
                      <a:pt x="12343" y="17280"/>
                    </a:cubicBezTo>
                    <a:cubicBezTo>
                      <a:pt x="12343" y="8640"/>
                      <a:pt x="6171" y="12960"/>
                      <a:pt x="3086" y="12960"/>
                    </a:cubicBezTo>
                    <a:cubicBezTo>
                      <a:pt x="3086" y="12960"/>
                      <a:pt x="0" y="17280"/>
                      <a:pt x="0" y="8640"/>
                    </a:cubicBezTo>
                    <a:cubicBezTo>
                      <a:pt x="0" y="8640"/>
                      <a:pt x="0" y="4320"/>
                      <a:pt x="3086" y="432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9387" name="Freeform 654"/>
              <p:cNvSpPr/>
              <p:nvPr/>
            </p:nvSpPr>
            <p:spPr>
              <a:xfrm>
                <a:off x="264858" y="175994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10800"/>
                    </a:moveTo>
                    <a:cubicBezTo>
                      <a:pt x="21600" y="16200"/>
                      <a:pt x="21600" y="21600"/>
                      <a:pt x="16200" y="21600"/>
                    </a:cubicBezTo>
                    <a:cubicBezTo>
                      <a:pt x="5400" y="21600"/>
                      <a:pt x="0" y="16200"/>
                      <a:pt x="0" y="10800"/>
                    </a:cubicBezTo>
                    <a:cubicBezTo>
                      <a:pt x="0" y="5400"/>
                      <a:pt x="5400" y="0"/>
                      <a:pt x="10800" y="0"/>
                    </a:cubicBezTo>
                    <a:cubicBezTo>
                      <a:pt x="21600" y="0"/>
                      <a:pt x="21600" y="5400"/>
                      <a:pt x="21600" y="108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9388" name="Oval 655"/>
              <p:cNvSpPr/>
              <p:nvPr/>
            </p:nvSpPr>
            <p:spPr>
              <a:xfrm>
                <a:off x="266071" y="158455"/>
                <a:ext cx="12701" cy="12701"/>
              </a:xfrm>
              <a:prstGeom prst="ellipse">
                <a:avLst/>
              </a:pr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9389" name="Freeform 656"/>
              <p:cNvSpPr/>
              <p:nvPr/>
            </p:nvSpPr>
            <p:spPr>
              <a:xfrm>
                <a:off x="264465" y="182410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400" h="19425" fill="norm" stroke="1" extrusionOk="0">
                    <a:moveTo>
                      <a:pt x="960" y="2025"/>
                    </a:moveTo>
                    <a:cubicBezTo>
                      <a:pt x="3120" y="-675"/>
                      <a:pt x="5280" y="-675"/>
                      <a:pt x="7440" y="2025"/>
                    </a:cubicBezTo>
                    <a:cubicBezTo>
                      <a:pt x="9600" y="4725"/>
                      <a:pt x="13920" y="7425"/>
                      <a:pt x="16080" y="10125"/>
                    </a:cubicBezTo>
                    <a:cubicBezTo>
                      <a:pt x="18240" y="10125"/>
                      <a:pt x="20400" y="10125"/>
                      <a:pt x="20400" y="15525"/>
                    </a:cubicBezTo>
                    <a:cubicBezTo>
                      <a:pt x="18240" y="15525"/>
                      <a:pt x="18240" y="18225"/>
                      <a:pt x="18240" y="18225"/>
                    </a:cubicBezTo>
                    <a:cubicBezTo>
                      <a:pt x="16080" y="20925"/>
                      <a:pt x="13920" y="18225"/>
                      <a:pt x="13920" y="18225"/>
                    </a:cubicBezTo>
                    <a:cubicBezTo>
                      <a:pt x="7440" y="18225"/>
                      <a:pt x="5280" y="12825"/>
                      <a:pt x="960" y="7425"/>
                    </a:cubicBezTo>
                    <a:cubicBezTo>
                      <a:pt x="960" y="7425"/>
                      <a:pt x="-1200" y="4725"/>
                      <a:pt x="960" y="2025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9390" name="Freeform 657"/>
              <p:cNvSpPr/>
              <p:nvPr/>
            </p:nvSpPr>
            <p:spPr>
              <a:xfrm>
                <a:off x="262451" y="124459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633" h="20809" fill="norm" stroke="1" extrusionOk="0">
                    <a:moveTo>
                      <a:pt x="900" y="4364"/>
                    </a:moveTo>
                    <a:cubicBezTo>
                      <a:pt x="3300" y="3382"/>
                      <a:pt x="5700" y="1419"/>
                      <a:pt x="8100" y="437"/>
                    </a:cubicBezTo>
                    <a:cubicBezTo>
                      <a:pt x="8100" y="437"/>
                      <a:pt x="9300" y="-545"/>
                      <a:pt x="10500" y="437"/>
                    </a:cubicBezTo>
                    <a:cubicBezTo>
                      <a:pt x="11700" y="1419"/>
                      <a:pt x="12900" y="1419"/>
                      <a:pt x="14100" y="437"/>
                    </a:cubicBezTo>
                    <a:cubicBezTo>
                      <a:pt x="17700" y="-545"/>
                      <a:pt x="18900" y="2400"/>
                      <a:pt x="20100" y="4364"/>
                    </a:cubicBezTo>
                    <a:cubicBezTo>
                      <a:pt x="21300" y="4364"/>
                      <a:pt x="20100" y="5346"/>
                      <a:pt x="20100" y="5346"/>
                    </a:cubicBezTo>
                    <a:cubicBezTo>
                      <a:pt x="21300" y="6328"/>
                      <a:pt x="18900" y="7310"/>
                      <a:pt x="18900" y="6328"/>
                    </a:cubicBezTo>
                    <a:cubicBezTo>
                      <a:pt x="16500" y="5346"/>
                      <a:pt x="15300" y="5346"/>
                      <a:pt x="14100" y="4364"/>
                    </a:cubicBezTo>
                    <a:cubicBezTo>
                      <a:pt x="10500" y="3382"/>
                      <a:pt x="8100" y="4364"/>
                      <a:pt x="8100" y="7310"/>
                    </a:cubicBezTo>
                    <a:cubicBezTo>
                      <a:pt x="8100" y="9273"/>
                      <a:pt x="9300" y="13200"/>
                      <a:pt x="10500" y="14182"/>
                    </a:cubicBezTo>
                    <a:cubicBezTo>
                      <a:pt x="10500" y="14182"/>
                      <a:pt x="10500" y="14182"/>
                      <a:pt x="10500" y="14182"/>
                    </a:cubicBezTo>
                    <a:cubicBezTo>
                      <a:pt x="14100" y="18110"/>
                      <a:pt x="14100" y="18110"/>
                      <a:pt x="10500" y="20073"/>
                    </a:cubicBezTo>
                    <a:cubicBezTo>
                      <a:pt x="9300" y="21055"/>
                      <a:pt x="8100" y="21055"/>
                      <a:pt x="6900" y="20073"/>
                    </a:cubicBezTo>
                    <a:cubicBezTo>
                      <a:pt x="6900" y="18110"/>
                      <a:pt x="6900" y="16146"/>
                      <a:pt x="4500" y="15164"/>
                    </a:cubicBezTo>
                    <a:cubicBezTo>
                      <a:pt x="4500" y="14182"/>
                      <a:pt x="4500" y="14182"/>
                      <a:pt x="4500" y="14182"/>
                    </a:cubicBezTo>
                    <a:cubicBezTo>
                      <a:pt x="5700" y="13200"/>
                      <a:pt x="6900" y="11237"/>
                      <a:pt x="4500" y="10255"/>
                    </a:cubicBezTo>
                    <a:cubicBezTo>
                      <a:pt x="3300" y="9273"/>
                      <a:pt x="3300" y="7310"/>
                      <a:pt x="900" y="7310"/>
                    </a:cubicBezTo>
                    <a:cubicBezTo>
                      <a:pt x="-300" y="7310"/>
                      <a:pt x="-300" y="5346"/>
                      <a:pt x="900" y="4364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9391" name="Freeform 658"/>
              <p:cNvSpPr/>
              <p:nvPr/>
            </p:nvSpPr>
            <p:spPr>
              <a:xfrm>
                <a:off x="265447" y="167721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925" h="21600" fill="norm" stroke="1" extrusionOk="0">
                    <a:moveTo>
                      <a:pt x="5400" y="21600"/>
                    </a:moveTo>
                    <a:cubicBezTo>
                      <a:pt x="2700" y="21600"/>
                      <a:pt x="2700" y="18000"/>
                      <a:pt x="0" y="18000"/>
                    </a:cubicBezTo>
                    <a:cubicBezTo>
                      <a:pt x="0" y="18000"/>
                      <a:pt x="0" y="14400"/>
                      <a:pt x="0" y="10800"/>
                    </a:cubicBezTo>
                    <a:cubicBezTo>
                      <a:pt x="0" y="10800"/>
                      <a:pt x="2700" y="7200"/>
                      <a:pt x="5400" y="7200"/>
                    </a:cubicBezTo>
                    <a:cubicBezTo>
                      <a:pt x="5400" y="3600"/>
                      <a:pt x="8100" y="3600"/>
                      <a:pt x="10800" y="0"/>
                    </a:cubicBezTo>
                    <a:cubicBezTo>
                      <a:pt x="13500" y="0"/>
                      <a:pt x="16200" y="0"/>
                      <a:pt x="18900" y="0"/>
                    </a:cubicBezTo>
                    <a:cubicBezTo>
                      <a:pt x="21600" y="3600"/>
                      <a:pt x="21600" y="7200"/>
                      <a:pt x="18900" y="10800"/>
                    </a:cubicBezTo>
                    <a:cubicBezTo>
                      <a:pt x="18900" y="18000"/>
                      <a:pt x="13500" y="21600"/>
                      <a:pt x="5400" y="216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9392" name="Freeform 659"/>
              <p:cNvSpPr/>
              <p:nvPr/>
            </p:nvSpPr>
            <p:spPr>
              <a:xfrm>
                <a:off x="267615" y="186915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14400"/>
                    </a:moveTo>
                    <a:cubicBezTo>
                      <a:pt x="0" y="7200"/>
                      <a:pt x="7200" y="7200"/>
                      <a:pt x="7200" y="0"/>
                    </a:cubicBezTo>
                    <a:cubicBezTo>
                      <a:pt x="14400" y="7200"/>
                      <a:pt x="14400" y="7200"/>
                      <a:pt x="21600" y="14400"/>
                    </a:cubicBezTo>
                    <a:cubicBezTo>
                      <a:pt x="14400" y="14400"/>
                      <a:pt x="14400" y="21600"/>
                      <a:pt x="7200" y="21600"/>
                    </a:cubicBezTo>
                    <a:cubicBezTo>
                      <a:pt x="7200" y="21600"/>
                      <a:pt x="0" y="21600"/>
                      <a:pt x="0" y="144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9393" name="Freeform 660"/>
              <p:cNvSpPr/>
              <p:nvPr/>
            </p:nvSpPr>
            <p:spPr>
              <a:xfrm>
                <a:off x="259848" y="141418"/>
                <a:ext cx="14339" cy="1442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952" h="21076" fill="norm" stroke="1" extrusionOk="0">
                    <a:moveTo>
                      <a:pt x="1944" y="13824"/>
                    </a:moveTo>
                    <a:cubicBezTo>
                      <a:pt x="2808" y="14688"/>
                      <a:pt x="3672" y="15552"/>
                      <a:pt x="5400" y="14688"/>
                    </a:cubicBezTo>
                    <a:cubicBezTo>
                      <a:pt x="6264" y="14688"/>
                      <a:pt x="7128" y="14688"/>
                      <a:pt x="7992" y="13824"/>
                    </a:cubicBezTo>
                    <a:cubicBezTo>
                      <a:pt x="7992" y="13824"/>
                      <a:pt x="8856" y="12960"/>
                      <a:pt x="8856" y="12960"/>
                    </a:cubicBezTo>
                    <a:cubicBezTo>
                      <a:pt x="10584" y="11232"/>
                      <a:pt x="10584" y="11232"/>
                      <a:pt x="12312" y="12960"/>
                    </a:cubicBezTo>
                    <a:cubicBezTo>
                      <a:pt x="12312" y="12960"/>
                      <a:pt x="13176" y="13824"/>
                      <a:pt x="14040" y="13824"/>
                    </a:cubicBezTo>
                    <a:cubicBezTo>
                      <a:pt x="14040" y="12960"/>
                      <a:pt x="14904" y="12096"/>
                      <a:pt x="14904" y="12096"/>
                    </a:cubicBezTo>
                    <a:cubicBezTo>
                      <a:pt x="14904" y="10368"/>
                      <a:pt x="14904" y="9504"/>
                      <a:pt x="15768" y="8640"/>
                    </a:cubicBezTo>
                    <a:cubicBezTo>
                      <a:pt x="15768" y="6912"/>
                      <a:pt x="15768" y="6048"/>
                      <a:pt x="14040" y="4320"/>
                    </a:cubicBezTo>
                    <a:cubicBezTo>
                      <a:pt x="13176" y="4320"/>
                      <a:pt x="13176" y="3456"/>
                      <a:pt x="14040" y="2592"/>
                    </a:cubicBezTo>
                    <a:cubicBezTo>
                      <a:pt x="14904" y="1728"/>
                      <a:pt x="15768" y="864"/>
                      <a:pt x="16632" y="864"/>
                    </a:cubicBezTo>
                    <a:cubicBezTo>
                      <a:pt x="17496" y="864"/>
                      <a:pt x="18360" y="0"/>
                      <a:pt x="19224" y="0"/>
                    </a:cubicBezTo>
                    <a:cubicBezTo>
                      <a:pt x="20088" y="0"/>
                      <a:pt x="20088" y="864"/>
                      <a:pt x="20952" y="864"/>
                    </a:cubicBezTo>
                    <a:cubicBezTo>
                      <a:pt x="20952" y="1728"/>
                      <a:pt x="20952" y="1728"/>
                      <a:pt x="20088" y="2592"/>
                    </a:cubicBezTo>
                    <a:cubicBezTo>
                      <a:pt x="20088" y="3456"/>
                      <a:pt x="20088" y="5184"/>
                      <a:pt x="19224" y="6048"/>
                    </a:cubicBezTo>
                    <a:cubicBezTo>
                      <a:pt x="19224" y="6912"/>
                      <a:pt x="19224" y="6912"/>
                      <a:pt x="19224" y="7776"/>
                    </a:cubicBezTo>
                    <a:cubicBezTo>
                      <a:pt x="19224" y="8640"/>
                      <a:pt x="20088" y="9504"/>
                      <a:pt x="19224" y="9504"/>
                    </a:cubicBezTo>
                    <a:cubicBezTo>
                      <a:pt x="18360" y="12096"/>
                      <a:pt x="17496" y="13824"/>
                      <a:pt x="16632" y="16416"/>
                    </a:cubicBezTo>
                    <a:cubicBezTo>
                      <a:pt x="16632" y="16416"/>
                      <a:pt x="15768" y="16416"/>
                      <a:pt x="14904" y="16416"/>
                    </a:cubicBezTo>
                    <a:cubicBezTo>
                      <a:pt x="14040" y="17280"/>
                      <a:pt x="13176" y="15552"/>
                      <a:pt x="12312" y="16416"/>
                    </a:cubicBezTo>
                    <a:cubicBezTo>
                      <a:pt x="10584" y="16416"/>
                      <a:pt x="9720" y="18144"/>
                      <a:pt x="7992" y="19008"/>
                    </a:cubicBezTo>
                    <a:cubicBezTo>
                      <a:pt x="7128" y="21600"/>
                      <a:pt x="6264" y="21600"/>
                      <a:pt x="5400" y="19872"/>
                    </a:cubicBezTo>
                    <a:cubicBezTo>
                      <a:pt x="3672" y="18144"/>
                      <a:pt x="2808" y="18144"/>
                      <a:pt x="1080" y="17280"/>
                    </a:cubicBezTo>
                    <a:cubicBezTo>
                      <a:pt x="-648" y="17280"/>
                      <a:pt x="216" y="16416"/>
                      <a:pt x="216" y="15552"/>
                    </a:cubicBezTo>
                    <a:cubicBezTo>
                      <a:pt x="216" y="14688"/>
                      <a:pt x="216" y="14688"/>
                      <a:pt x="216" y="13824"/>
                    </a:cubicBezTo>
                    <a:cubicBezTo>
                      <a:pt x="1080" y="13824"/>
                      <a:pt x="1080" y="12960"/>
                      <a:pt x="1944" y="13824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9394" name="Freeform 661"/>
              <p:cNvSpPr/>
              <p:nvPr/>
            </p:nvSpPr>
            <p:spPr>
              <a:xfrm>
                <a:off x="266623" y="154602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8162" fill="norm" stroke="1" extrusionOk="0">
                    <a:moveTo>
                      <a:pt x="21600" y="9522"/>
                    </a:moveTo>
                    <a:cubicBezTo>
                      <a:pt x="21600" y="9522"/>
                      <a:pt x="16200" y="13842"/>
                      <a:pt x="10800" y="18162"/>
                    </a:cubicBezTo>
                    <a:cubicBezTo>
                      <a:pt x="5400" y="13842"/>
                      <a:pt x="5400" y="13842"/>
                      <a:pt x="0" y="9522"/>
                    </a:cubicBezTo>
                    <a:cubicBezTo>
                      <a:pt x="0" y="9522"/>
                      <a:pt x="10800" y="-3438"/>
                      <a:pt x="16200" y="882"/>
                    </a:cubicBezTo>
                    <a:cubicBezTo>
                      <a:pt x="16200" y="882"/>
                      <a:pt x="21600" y="5202"/>
                      <a:pt x="21600" y="9522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9395" name="Freeform 662"/>
              <p:cNvSpPr/>
              <p:nvPr/>
            </p:nvSpPr>
            <p:spPr>
              <a:xfrm>
                <a:off x="269208" y="173016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7382" h="21600" fill="norm" stroke="1" extrusionOk="0">
                    <a:moveTo>
                      <a:pt x="7200" y="21600"/>
                    </a:moveTo>
                    <a:cubicBezTo>
                      <a:pt x="7200" y="21600"/>
                      <a:pt x="0" y="10800"/>
                      <a:pt x="0" y="10800"/>
                    </a:cubicBezTo>
                    <a:cubicBezTo>
                      <a:pt x="7200" y="10800"/>
                      <a:pt x="7200" y="0"/>
                      <a:pt x="14400" y="0"/>
                    </a:cubicBezTo>
                    <a:cubicBezTo>
                      <a:pt x="14400" y="0"/>
                      <a:pt x="14400" y="0"/>
                      <a:pt x="14400" y="0"/>
                    </a:cubicBezTo>
                    <a:cubicBezTo>
                      <a:pt x="21600" y="21600"/>
                      <a:pt x="14400" y="21600"/>
                      <a:pt x="7200" y="216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9396" name="Freeform 663"/>
              <p:cNvSpPr/>
              <p:nvPr/>
            </p:nvSpPr>
            <p:spPr>
              <a:xfrm>
                <a:off x="268498" y="145438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0800" y="21600"/>
                    </a:moveTo>
                    <a:cubicBezTo>
                      <a:pt x="7200" y="21600"/>
                      <a:pt x="3600" y="19200"/>
                      <a:pt x="3600" y="16800"/>
                    </a:cubicBezTo>
                    <a:cubicBezTo>
                      <a:pt x="3600" y="14400"/>
                      <a:pt x="3600" y="12000"/>
                      <a:pt x="0" y="9600"/>
                    </a:cubicBezTo>
                    <a:cubicBezTo>
                      <a:pt x="0" y="7200"/>
                      <a:pt x="3600" y="4800"/>
                      <a:pt x="7200" y="2400"/>
                    </a:cubicBezTo>
                    <a:cubicBezTo>
                      <a:pt x="10800" y="0"/>
                      <a:pt x="18000" y="2400"/>
                      <a:pt x="21600" y="0"/>
                    </a:cubicBezTo>
                    <a:cubicBezTo>
                      <a:pt x="21600" y="2400"/>
                      <a:pt x="21600" y="4800"/>
                      <a:pt x="21600" y="7200"/>
                    </a:cubicBezTo>
                    <a:cubicBezTo>
                      <a:pt x="21600" y="9600"/>
                      <a:pt x="21600" y="12000"/>
                      <a:pt x="21600" y="16800"/>
                    </a:cubicBezTo>
                    <a:cubicBezTo>
                      <a:pt x="18000" y="19200"/>
                      <a:pt x="18000" y="19200"/>
                      <a:pt x="10800" y="216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9397" name="Freeform 664"/>
              <p:cNvSpPr/>
              <p:nvPr/>
            </p:nvSpPr>
            <p:spPr>
              <a:xfrm>
                <a:off x="269381" y="139040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21600"/>
                    </a:moveTo>
                    <a:cubicBezTo>
                      <a:pt x="0" y="14400"/>
                      <a:pt x="7200" y="0"/>
                      <a:pt x="14400" y="0"/>
                    </a:cubicBezTo>
                    <a:cubicBezTo>
                      <a:pt x="14400" y="0"/>
                      <a:pt x="21600" y="7200"/>
                      <a:pt x="21600" y="7200"/>
                    </a:cubicBezTo>
                    <a:cubicBezTo>
                      <a:pt x="21600" y="14400"/>
                      <a:pt x="14400" y="21600"/>
                      <a:pt x="7200" y="21600"/>
                    </a:cubicBezTo>
                    <a:cubicBezTo>
                      <a:pt x="7200" y="21600"/>
                      <a:pt x="0" y="21600"/>
                      <a:pt x="0" y="216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9398" name="Freeform 665"/>
              <p:cNvSpPr/>
              <p:nvPr/>
            </p:nvSpPr>
            <p:spPr>
              <a:xfrm>
                <a:off x="270153" y="130656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8171" fill="norm" stroke="1" extrusionOk="0">
                    <a:moveTo>
                      <a:pt x="21600" y="4457"/>
                    </a:moveTo>
                    <a:cubicBezTo>
                      <a:pt x="19440" y="7543"/>
                      <a:pt x="19440" y="7543"/>
                      <a:pt x="19440" y="7543"/>
                    </a:cubicBezTo>
                    <a:cubicBezTo>
                      <a:pt x="17280" y="10629"/>
                      <a:pt x="15120" y="13715"/>
                      <a:pt x="15120" y="13715"/>
                    </a:cubicBezTo>
                    <a:cubicBezTo>
                      <a:pt x="10800" y="13715"/>
                      <a:pt x="6480" y="13715"/>
                      <a:pt x="4320" y="16800"/>
                    </a:cubicBezTo>
                    <a:cubicBezTo>
                      <a:pt x="2160" y="16800"/>
                      <a:pt x="0" y="19886"/>
                      <a:pt x="0" y="16800"/>
                    </a:cubicBezTo>
                    <a:cubicBezTo>
                      <a:pt x="0" y="13715"/>
                      <a:pt x="0" y="10629"/>
                      <a:pt x="2160" y="10629"/>
                    </a:cubicBezTo>
                    <a:cubicBezTo>
                      <a:pt x="6480" y="7543"/>
                      <a:pt x="10800" y="7543"/>
                      <a:pt x="15120" y="1372"/>
                    </a:cubicBezTo>
                    <a:cubicBezTo>
                      <a:pt x="15120" y="-1714"/>
                      <a:pt x="17280" y="1372"/>
                      <a:pt x="19440" y="1372"/>
                    </a:cubicBezTo>
                    <a:cubicBezTo>
                      <a:pt x="19440" y="1372"/>
                      <a:pt x="19440" y="4457"/>
                      <a:pt x="21600" y="4457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9399" name="Freeform 666"/>
              <p:cNvSpPr/>
              <p:nvPr/>
            </p:nvSpPr>
            <p:spPr>
              <a:xfrm>
                <a:off x="270816" y="181179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335" h="21600" fill="norm" stroke="1" extrusionOk="0">
                    <a:moveTo>
                      <a:pt x="3086" y="18000"/>
                    </a:moveTo>
                    <a:cubicBezTo>
                      <a:pt x="3086" y="14400"/>
                      <a:pt x="0" y="10800"/>
                      <a:pt x="0" y="7200"/>
                    </a:cubicBezTo>
                    <a:cubicBezTo>
                      <a:pt x="0" y="3600"/>
                      <a:pt x="6171" y="0"/>
                      <a:pt x="9257" y="0"/>
                    </a:cubicBezTo>
                    <a:cubicBezTo>
                      <a:pt x="15429" y="0"/>
                      <a:pt x="21600" y="3600"/>
                      <a:pt x="18514" y="10800"/>
                    </a:cubicBezTo>
                    <a:cubicBezTo>
                      <a:pt x="18514" y="14400"/>
                      <a:pt x="12343" y="21600"/>
                      <a:pt x="9257" y="21600"/>
                    </a:cubicBezTo>
                    <a:cubicBezTo>
                      <a:pt x="6171" y="18000"/>
                      <a:pt x="6171" y="18000"/>
                      <a:pt x="3086" y="180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9400" name="Freeform 667"/>
              <p:cNvSpPr/>
              <p:nvPr/>
            </p:nvSpPr>
            <p:spPr>
              <a:xfrm>
                <a:off x="275558" y="177170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0925" fill="norm" stroke="1" extrusionOk="0">
                    <a:moveTo>
                      <a:pt x="18900" y="2025"/>
                    </a:moveTo>
                    <a:cubicBezTo>
                      <a:pt x="21600" y="2025"/>
                      <a:pt x="21600" y="4725"/>
                      <a:pt x="21600" y="4725"/>
                    </a:cubicBezTo>
                    <a:cubicBezTo>
                      <a:pt x="16200" y="7425"/>
                      <a:pt x="13500" y="12825"/>
                      <a:pt x="10800" y="18225"/>
                    </a:cubicBezTo>
                    <a:cubicBezTo>
                      <a:pt x="8100" y="20925"/>
                      <a:pt x="5400" y="20925"/>
                      <a:pt x="5400" y="20925"/>
                    </a:cubicBezTo>
                    <a:cubicBezTo>
                      <a:pt x="0" y="20925"/>
                      <a:pt x="0" y="15525"/>
                      <a:pt x="0" y="12825"/>
                    </a:cubicBezTo>
                    <a:cubicBezTo>
                      <a:pt x="0" y="7425"/>
                      <a:pt x="5400" y="7425"/>
                      <a:pt x="8100" y="4725"/>
                    </a:cubicBezTo>
                    <a:cubicBezTo>
                      <a:pt x="10800" y="4725"/>
                      <a:pt x="16200" y="4725"/>
                      <a:pt x="16200" y="2025"/>
                    </a:cubicBezTo>
                    <a:cubicBezTo>
                      <a:pt x="16200" y="-675"/>
                      <a:pt x="18900" y="-675"/>
                      <a:pt x="18900" y="2025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9401" name="Freeform 668"/>
              <p:cNvSpPr/>
              <p:nvPr/>
            </p:nvSpPr>
            <p:spPr>
              <a:xfrm>
                <a:off x="276992" y="181933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9425" fill="norm" stroke="1" extrusionOk="0">
                    <a:moveTo>
                      <a:pt x="21600" y="12000"/>
                    </a:moveTo>
                    <a:cubicBezTo>
                      <a:pt x="17280" y="14700"/>
                      <a:pt x="21600" y="17400"/>
                      <a:pt x="17280" y="17400"/>
                    </a:cubicBezTo>
                    <a:cubicBezTo>
                      <a:pt x="12960" y="20100"/>
                      <a:pt x="8640" y="20100"/>
                      <a:pt x="4320" y="17400"/>
                    </a:cubicBezTo>
                    <a:cubicBezTo>
                      <a:pt x="0" y="17400"/>
                      <a:pt x="0" y="14700"/>
                      <a:pt x="0" y="12000"/>
                    </a:cubicBezTo>
                    <a:cubicBezTo>
                      <a:pt x="0" y="9300"/>
                      <a:pt x="0" y="6600"/>
                      <a:pt x="0" y="3900"/>
                    </a:cubicBezTo>
                    <a:cubicBezTo>
                      <a:pt x="0" y="3900"/>
                      <a:pt x="0" y="1200"/>
                      <a:pt x="4320" y="1200"/>
                    </a:cubicBezTo>
                    <a:cubicBezTo>
                      <a:pt x="8640" y="1200"/>
                      <a:pt x="8640" y="-1500"/>
                      <a:pt x="12960" y="1200"/>
                    </a:cubicBezTo>
                    <a:cubicBezTo>
                      <a:pt x="12960" y="1200"/>
                      <a:pt x="12960" y="3900"/>
                      <a:pt x="17280" y="3900"/>
                    </a:cubicBezTo>
                    <a:cubicBezTo>
                      <a:pt x="21600" y="6600"/>
                      <a:pt x="17280" y="9300"/>
                      <a:pt x="21600" y="120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9402" name="Freeform 669"/>
              <p:cNvSpPr/>
              <p:nvPr/>
            </p:nvSpPr>
            <p:spPr>
              <a:xfrm>
                <a:off x="279308" y="186915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14400"/>
                    </a:moveTo>
                    <a:cubicBezTo>
                      <a:pt x="21600" y="14400"/>
                      <a:pt x="14400" y="21600"/>
                      <a:pt x="14400" y="21600"/>
                    </a:cubicBezTo>
                    <a:cubicBezTo>
                      <a:pt x="7200" y="14400"/>
                      <a:pt x="7200" y="14400"/>
                      <a:pt x="0" y="7200"/>
                    </a:cubicBezTo>
                    <a:cubicBezTo>
                      <a:pt x="7200" y="7200"/>
                      <a:pt x="7200" y="7200"/>
                      <a:pt x="14400" y="0"/>
                    </a:cubicBezTo>
                    <a:cubicBezTo>
                      <a:pt x="14400" y="7200"/>
                      <a:pt x="14400" y="7200"/>
                      <a:pt x="21600" y="144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9403" name="Freeform 670"/>
              <p:cNvSpPr/>
              <p:nvPr/>
            </p:nvSpPr>
            <p:spPr>
              <a:xfrm>
                <a:off x="49572" y="20565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8600" h="21600" fill="norm" stroke="1" extrusionOk="0">
                    <a:moveTo>
                      <a:pt x="18600" y="14400"/>
                    </a:moveTo>
                    <a:cubicBezTo>
                      <a:pt x="18600" y="14400"/>
                      <a:pt x="18600" y="21600"/>
                      <a:pt x="18600" y="21600"/>
                    </a:cubicBezTo>
                    <a:cubicBezTo>
                      <a:pt x="18600" y="21600"/>
                      <a:pt x="13200" y="21600"/>
                      <a:pt x="13200" y="21600"/>
                    </a:cubicBezTo>
                    <a:cubicBezTo>
                      <a:pt x="13200" y="21600"/>
                      <a:pt x="7800" y="21600"/>
                      <a:pt x="7800" y="21600"/>
                    </a:cubicBezTo>
                    <a:cubicBezTo>
                      <a:pt x="7800" y="21600"/>
                      <a:pt x="2400" y="21600"/>
                      <a:pt x="2400" y="21600"/>
                    </a:cubicBezTo>
                    <a:cubicBezTo>
                      <a:pt x="-3000" y="14400"/>
                      <a:pt x="2400" y="7200"/>
                      <a:pt x="2400" y="7200"/>
                    </a:cubicBezTo>
                    <a:cubicBezTo>
                      <a:pt x="7800" y="7200"/>
                      <a:pt x="7800" y="7200"/>
                      <a:pt x="7800" y="0"/>
                    </a:cubicBezTo>
                    <a:cubicBezTo>
                      <a:pt x="13200" y="0"/>
                      <a:pt x="13200" y="7200"/>
                      <a:pt x="13200" y="7200"/>
                    </a:cubicBezTo>
                    <a:cubicBezTo>
                      <a:pt x="18600" y="7200"/>
                      <a:pt x="18600" y="14400"/>
                      <a:pt x="18600" y="144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9404" name="Freeform 671"/>
              <p:cNvSpPr/>
              <p:nvPr/>
            </p:nvSpPr>
            <p:spPr>
              <a:xfrm>
                <a:off x="52177" y="23544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21600"/>
                    </a:moveTo>
                    <a:cubicBezTo>
                      <a:pt x="0" y="2160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1600" y="0"/>
                      <a:pt x="21600" y="0"/>
                      <a:pt x="21600" y="0"/>
                    </a:cubicBezTo>
                    <a:cubicBezTo>
                      <a:pt x="21600" y="21600"/>
                      <a:pt x="21600" y="21600"/>
                      <a:pt x="0" y="216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9405" name="Freeform 672"/>
              <p:cNvSpPr/>
              <p:nvPr/>
            </p:nvSpPr>
            <p:spPr>
              <a:xfrm>
                <a:off x="52891" y="26659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8600" h="17250" fill="norm" stroke="1" extrusionOk="0">
                    <a:moveTo>
                      <a:pt x="16200" y="9450"/>
                    </a:moveTo>
                    <a:cubicBezTo>
                      <a:pt x="21600" y="14850"/>
                      <a:pt x="16200" y="14850"/>
                      <a:pt x="16200" y="14850"/>
                    </a:cubicBezTo>
                    <a:cubicBezTo>
                      <a:pt x="10800" y="14850"/>
                      <a:pt x="10800" y="14850"/>
                      <a:pt x="10800" y="14850"/>
                    </a:cubicBezTo>
                    <a:cubicBezTo>
                      <a:pt x="10800" y="14850"/>
                      <a:pt x="10800" y="20250"/>
                      <a:pt x="5400" y="14850"/>
                    </a:cubicBezTo>
                    <a:cubicBezTo>
                      <a:pt x="5400" y="14850"/>
                      <a:pt x="5400" y="14850"/>
                      <a:pt x="0" y="14850"/>
                    </a:cubicBezTo>
                    <a:cubicBezTo>
                      <a:pt x="0" y="14850"/>
                      <a:pt x="0" y="9450"/>
                      <a:pt x="5400" y="9450"/>
                    </a:cubicBezTo>
                    <a:cubicBezTo>
                      <a:pt x="5400" y="9450"/>
                      <a:pt x="5400" y="4050"/>
                      <a:pt x="5400" y="4050"/>
                    </a:cubicBezTo>
                    <a:cubicBezTo>
                      <a:pt x="5400" y="-1350"/>
                      <a:pt x="10800" y="-1350"/>
                      <a:pt x="10800" y="4050"/>
                    </a:cubicBezTo>
                    <a:cubicBezTo>
                      <a:pt x="16200" y="4050"/>
                      <a:pt x="16200" y="9450"/>
                      <a:pt x="16200" y="945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9406" name="Freeform 673"/>
              <p:cNvSpPr/>
              <p:nvPr/>
            </p:nvSpPr>
            <p:spPr>
              <a:xfrm>
                <a:off x="54824" y="35678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10800"/>
                    </a:moveTo>
                    <a:cubicBezTo>
                      <a:pt x="21600" y="10800"/>
                      <a:pt x="10800" y="21600"/>
                      <a:pt x="10800" y="21600"/>
                    </a:cubicBezTo>
                    <a:cubicBezTo>
                      <a:pt x="0" y="21600"/>
                      <a:pt x="0" y="21600"/>
                      <a:pt x="0" y="21600"/>
                    </a:cubicBezTo>
                    <a:cubicBezTo>
                      <a:pt x="0" y="10800"/>
                      <a:pt x="0" y="0"/>
                      <a:pt x="10800" y="0"/>
                    </a:cubicBezTo>
                    <a:cubicBezTo>
                      <a:pt x="10800" y="10800"/>
                      <a:pt x="21600" y="10800"/>
                      <a:pt x="21600" y="108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9407" name="Freeform 674"/>
              <p:cNvSpPr/>
              <p:nvPr/>
            </p:nvSpPr>
            <p:spPr>
              <a:xfrm>
                <a:off x="55859" y="34796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8900" h="21600" fill="norm" stroke="1" extrusionOk="0">
                    <a:moveTo>
                      <a:pt x="10800" y="21600"/>
                    </a:moveTo>
                    <a:cubicBezTo>
                      <a:pt x="10800" y="21600"/>
                      <a:pt x="10800" y="21600"/>
                      <a:pt x="10800" y="21600"/>
                    </a:cubicBezTo>
                    <a:cubicBezTo>
                      <a:pt x="0" y="21600"/>
                      <a:pt x="0" y="21600"/>
                      <a:pt x="0" y="0"/>
                    </a:cubicBezTo>
                    <a:cubicBezTo>
                      <a:pt x="0" y="0"/>
                      <a:pt x="10800" y="0"/>
                      <a:pt x="10800" y="0"/>
                    </a:cubicBezTo>
                    <a:cubicBezTo>
                      <a:pt x="21600" y="0"/>
                      <a:pt x="21600" y="0"/>
                      <a:pt x="10800" y="216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9408" name="Oval 675"/>
              <p:cNvSpPr/>
              <p:nvPr/>
            </p:nvSpPr>
            <p:spPr>
              <a:xfrm>
                <a:off x="56258" y="30714"/>
                <a:ext cx="12701" cy="12701"/>
              </a:xfrm>
              <a:prstGeom prst="ellipse">
                <a:avLst/>
              </a:pr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9409" name="Freeform 676"/>
              <p:cNvSpPr/>
              <p:nvPr/>
            </p:nvSpPr>
            <p:spPr>
              <a:xfrm>
                <a:off x="56589" y="28591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8900" fill="norm" stroke="1" extrusionOk="0">
                    <a:moveTo>
                      <a:pt x="0" y="8100"/>
                    </a:moveTo>
                    <a:cubicBezTo>
                      <a:pt x="0" y="8100"/>
                      <a:pt x="0" y="8100"/>
                      <a:pt x="0" y="8100"/>
                    </a:cubicBezTo>
                    <a:cubicBezTo>
                      <a:pt x="10800" y="-2700"/>
                      <a:pt x="21600" y="-2700"/>
                      <a:pt x="21600" y="8100"/>
                    </a:cubicBezTo>
                    <a:cubicBezTo>
                      <a:pt x="21600" y="8100"/>
                      <a:pt x="21600" y="8100"/>
                      <a:pt x="21600" y="8100"/>
                    </a:cubicBezTo>
                    <a:cubicBezTo>
                      <a:pt x="21600" y="8100"/>
                      <a:pt x="21600" y="8100"/>
                      <a:pt x="21600" y="8100"/>
                    </a:cubicBezTo>
                    <a:cubicBezTo>
                      <a:pt x="21600" y="8100"/>
                      <a:pt x="21600" y="18900"/>
                      <a:pt x="10800" y="18900"/>
                    </a:cubicBezTo>
                    <a:cubicBezTo>
                      <a:pt x="10800" y="18900"/>
                      <a:pt x="10800" y="8100"/>
                      <a:pt x="0" y="81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9410" name="Freeform 677"/>
              <p:cNvSpPr/>
              <p:nvPr/>
            </p:nvSpPr>
            <p:spPr>
              <a:xfrm>
                <a:off x="58023" y="33656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9800" fill="norm" stroke="1" extrusionOk="0">
                    <a:moveTo>
                      <a:pt x="21600" y="5400"/>
                    </a:moveTo>
                    <a:cubicBezTo>
                      <a:pt x="21600" y="5400"/>
                      <a:pt x="21600" y="12600"/>
                      <a:pt x="21600" y="19800"/>
                    </a:cubicBezTo>
                    <a:cubicBezTo>
                      <a:pt x="21600" y="19800"/>
                      <a:pt x="21600" y="19800"/>
                      <a:pt x="21600" y="19800"/>
                    </a:cubicBezTo>
                    <a:cubicBezTo>
                      <a:pt x="0" y="12600"/>
                      <a:pt x="0" y="12600"/>
                      <a:pt x="0" y="5400"/>
                    </a:cubicBezTo>
                    <a:cubicBezTo>
                      <a:pt x="0" y="5400"/>
                      <a:pt x="0" y="5400"/>
                      <a:pt x="0" y="5400"/>
                    </a:cubicBezTo>
                    <a:cubicBezTo>
                      <a:pt x="21600" y="-1800"/>
                      <a:pt x="21600" y="-1800"/>
                      <a:pt x="21600" y="54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9411" name="Freeform 678"/>
              <p:cNvSpPr/>
              <p:nvPr/>
            </p:nvSpPr>
            <p:spPr>
              <a:xfrm>
                <a:off x="58014" y="30604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3382" h="21600" fill="norm" stroke="1" extrusionOk="0">
                    <a:moveTo>
                      <a:pt x="3200" y="0"/>
                    </a:moveTo>
                    <a:cubicBezTo>
                      <a:pt x="3200" y="0"/>
                      <a:pt x="3200" y="0"/>
                      <a:pt x="3200" y="0"/>
                    </a:cubicBezTo>
                    <a:cubicBezTo>
                      <a:pt x="3200" y="0"/>
                      <a:pt x="3200" y="0"/>
                      <a:pt x="3200" y="0"/>
                    </a:cubicBezTo>
                    <a:cubicBezTo>
                      <a:pt x="10400" y="0"/>
                      <a:pt x="10400" y="0"/>
                      <a:pt x="10400" y="21600"/>
                    </a:cubicBezTo>
                    <a:cubicBezTo>
                      <a:pt x="17600" y="21600"/>
                      <a:pt x="10400" y="21600"/>
                      <a:pt x="3200" y="21600"/>
                    </a:cubicBezTo>
                    <a:cubicBezTo>
                      <a:pt x="3200" y="21600"/>
                      <a:pt x="-4000" y="21600"/>
                      <a:pt x="32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9412" name="Freeform 679"/>
              <p:cNvSpPr/>
              <p:nvPr/>
            </p:nvSpPr>
            <p:spPr>
              <a:xfrm>
                <a:off x="59237" y="43768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5600" fill="norm" stroke="1" extrusionOk="0">
                    <a:moveTo>
                      <a:pt x="21600" y="0"/>
                    </a:moveTo>
                    <a:cubicBezTo>
                      <a:pt x="21600" y="10800"/>
                      <a:pt x="21600" y="10800"/>
                      <a:pt x="21600" y="10800"/>
                    </a:cubicBezTo>
                    <a:cubicBezTo>
                      <a:pt x="21600" y="10800"/>
                      <a:pt x="21600" y="21600"/>
                      <a:pt x="21600" y="10800"/>
                    </a:cubicBezTo>
                    <a:cubicBezTo>
                      <a:pt x="21600" y="10800"/>
                      <a:pt x="0" y="10800"/>
                      <a:pt x="0" y="10800"/>
                    </a:cubicBezTo>
                    <a:cubicBezTo>
                      <a:pt x="21600" y="10800"/>
                      <a:pt x="21600" y="0"/>
                      <a:pt x="216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9413" name="Freeform 680"/>
              <p:cNvSpPr/>
              <p:nvPr/>
            </p:nvSpPr>
            <p:spPr>
              <a:xfrm>
                <a:off x="58575" y="38215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2400"/>
                    </a:moveTo>
                    <a:cubicBezTo>
                      <a:pt x="21600" y="2400"/>
                      <a:pt x="18514" y="4800"/>
                      <a:pt x="18514" y="4800"/>
                    </a:cubicBezTo>
                    <a:cubicBezTo>
                      <a:pt x="18514" y="4800"/>
                      <a:pt x="15429" y="4800"/>
                      <a:pt x="15429" y="4800"/>
                    </a:cubicBezTo>
                    <a:cubicBezTo>
                      <a:pt x="12343" y="4800"/>
                      <a:pt x="12343" y="4800"/>
                      <a:pt x="12343" y="7200"/>
                    </a:cubicBezTo>
                    <a:cubicBezTo>
                      <a:pt x="15429" y="7200"/>
                      <a:pt x="15429" y="7200"/>
                      <a:pt x="15429" y="9600"/>
                    </a:cubicBezTo>
                    <a:cubicBezTo>
                      <a:pt x="15429" y="9600"/>
                      <a:pt x="18514" y="9600"/>
                      <a:pt x="15429" y="9600"/>
                    </a:cubicBezTo>
                    <a:cubicBezTo>
                      <a:pt x="12343" y="12000"/>
                      <a:pt x="15429" y="14400"/>
                      <a:pt x="15429" y="16800"/>
                    </a:cubicBezTo>
                    <a:cubicBezTo>
                      <a:pt x="18514" y="16800"/>
                      <a:pt x="15429" y="19200"/>
                      <a:pt x="15429" y="19200"/>
                    </a:cubicBezTo>
                    <a:cubicBezTo>
                      <a:pt x="15429" y="21600"/>
                      <a:pt x="12343" y="21600"/>
                      <a:pt x="9257" y="21600"/>
                    </a:cubicBezTo>
                    <a:cubicBezTo>
                      <a:pt x="9257" y="19200"/>
                      <a:pt x="9257" y="19200"/>
                      <a:pt x="6171" y="19200"/>
                    </a:cubicBezTo>
                    <a:cubicBezTo>
                      <a:pt x="6171" y="16800"/>
                      <a:pt x="6171" y="16800"/>
                      <a:pt x="6171" y="14400"/>
                    </a:cubicBezTo>
                    <a:cubicBezTo>
                      <a:pt x="6171" y="14400"/>
                      <a:pt x="9257" y="12000"/>
                      <a:pt x="9257" y="9600"/>
                    </a:cubicBezTo>
                    <a:cubicBezTo>
                      <a:pt x="9257" y="7200"/>
                      <a:pt x="9257" y="7200"/>
                      <a:pt x="6171" y="7200"/>
                    </a:cubicBezTo>
                    <a:cubicBezTo>
                      <a:pt x="3086" y="7200"/>
                      <a:pt x="0" y="4800"/>
                      <a:pt x="0" y="2400"/>
                    </a:cubicBezTo>
                    <a:cubicBezTo>
                      <a:pt x="0" y="2400"/>
                      <a:pt x="3086" y="2400"/>
                      <a:pt x="3086" y="2400"/>
                    </a:cubicBezTo>
                    <a:cubicBezTo>
                      <a:pt x="6171" y="2400"/>
                      <a:pt x="9257" y="2400"/>
                      <a:pt x="12343" y="0"/>
                    </a:cubicBezTo>
                    <a:cubicBezTo>
                      <a:pt x="15429" y="0"/>
                      <a:pt x="15429" y="0"/>
                      <a:pt x="18514" y="0"/>
                    </a:cubicBezTo>
                    <a:cubicBezTo>
                      <a:pt x="21600" y="2400"/>
                      <a:pt x="21600" y="2400"/>
                      <a:pt x="21600" y="24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9414" name="Freeform 681"/>
              <p:cNvSpPr/>
              <p:nvPr/>
            </p:nvSpPr>
            <p:spPr>
              <a:xfrm>
                <a:off x="61689" y="40311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4678" h="21600" fill="norm" stroke="1" extrusionOk="0">
                    <a:moveTo>
                      <a:pt x="9278" y="10800"/>
                    </a:moveTo>
                    <a:cubicBezTo>
                      <a:pt x="9278" y="10800"/>
                      <a:pt x="9278" y="10800"/>
                      <a:pt x="2078" y="21600"/>
                    </a:cubicBezTo>
                    <a:cubicBezTo>
                      <a:pt x="2078" y="10800"/>
                      <a:pt x="2078" y="10800"/>
                      <a:pt x="2078" y="10800"/>
                    </a:cubicBezTo>
                    <a:cubicBezTo>
                      <a:pt x="-5122" y="10800"/>
                      <a:pt x="9278" y="0"/>
                      <a:pt x="2078" y="0"/>
                    </a:cubicBezTo>
                    <a:cubicBezTo>
                      <a:pt x="9278" y="0"/>
                      <a:pt x="9278" y="0"/>
                      <a:pt x="9278" y="0"/>
                    </a:cubicBezTo>
                    <a:cubicBezTo>
                      <a:pt x="16478" y="0"/>
                      <a:pt x="16478" y="10800"/>
                      <a:pt x="9278" y="108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9415" name="Freeform 682"/>
              <p:cNvSpPr/>
              <p:nvPr/>
            </p:nvSpPr>
            <p:spPr>
              <a:xfrm>
                <a:off x="64532" y="48536"/>
                <a:ext cx="12701" cy="1271"/>
              </a:xfrm>
              <a:prstGeom prst="ellipse">
                <a:avLst/>
              </a:prstGeom>
              <a:noFill/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9416" name="Freeform 683"/>
              <p:cNvSpPr/>
              <p:nvPr/>
            </p:nvSpPr>
            <p:spPr>
              <a:xfrm>
                <a:off x="64863" y="38546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0"/>
                    </a:moveTo>
                    <a:cubicBezTo>
                      <a:pt x="10800" y="10800"/>
                      <a:pt x="10800" y="10800"/>
                      <a:pt x="21600" y="10800"/>
                    </a:cubicBezTo>
                    <a:cubicBezTo>
                      <a:pt x="10800" y="10800"/>
                      <a:pt x="10800" y="21600"/>
                      <a:pt x="0" y="21600"/>
                    </a:cubicBezTo>
                    <a:cubicBezTo>
                      <a:pt x="0" y="21600"/>
                      <a:pt x="0" y="10800"/>
                      <a:pt x="0" y="10800"/>
                    </a:cubicBezTo>
                    <a:cubicBezTo>
                      <a:pt x="0" y="10800"/>
                      <a:pt x="0" y="10800"/>
                      <a:pt x="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9417" name="Freeform 684"/>
              <p:cNvSpPr/>
              <p:nvPr/>
            </p:nvSpPr>
            <p:spPr>
              <a:xfrm>
                <a:off x="66297" y="46048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0"/>
                    </a:moveTo>
                    <a:cubicBezTo>
                      <a:pt x="0" y="21600"/>
                      <a:pt x="0" y="21600"/>
                      <a:pt x="21600" y="21600"/>
                    </a:cubicBezTo>
                    <a:cubicBezTo>
                      <a:pt x="21600" y="21600"/>
                      <a:pt x="0" y="21600"/>
                      <a:pt x="0" y="21600"/>
                    </a:cubicBezTo>
                    <a:cubicBezTo>
                      <a:pt x="0" y="21600"/>
                      <a:pt x="0" y="21600"/>
                      <a:pt x="0" y="21600"/>
                    </a:cubicBezTo>
                    <a:cubicBezTo>
                      <a:pt x="0" y="2160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9418" name="Freeform 685"/>
              <p:cNvSpPr/>
              <p:nvPr/>
            </p:nvSpPr>
            <p:spPr>
              <a:xfrm>
                <a:off x="67348" y="50927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8600" h="17250" fill="norm" stroke="1" extrusionOk="0">
                    <a:moveTo>
                      <a:pt x="18600" y="14850"/>
                    </a:moveTo>
                    <a:cubicBezTo>
                      <a:pt x="18600" y="14850"/>
                      <a:pt x="18600" y="14850"/>
                      <a:pt x="18600" y="14850"/>
                    </a:cubicBezTo>
                    <a:cubicBezTo>
                      <a:pt x="18600" y="14850"/>
                      <a:pt x="13200" y="20250"/>
                      <a:pt x="13200" y="14850"/>
                    </a:cubicBezTo>
                    <a:cubicBezTo>
                      <a:pt x="13200" y="14850"/>
                      <a:pt x="7800" y="9450"/>
                      <a:pt x="2400" y="9450"/>
                    </a:cubicBezTo>
                    <a:cubicBezTo>
                      <a:pt x="2400" y="9450"/>
                      <a:pt x="-3000" y="9450"/>
                      <a:pt x="2400" y="4050"/>
                    </a:cubicBezTo>
                    <a:cubicBezTo>
                      <a:pt x="7800" y="-1350"/>
                      <a:pt x="7800" y="-1350"/>
                      <a:pt x="7800" y="4050"/>
                    </a:cubicBezTo>
                    <a:cubicBezTo>
                      <a:pt x="13200" y="4050"/>
                      <a:pt x="13200" y="4050"/>
                      <a:pt x="18600" y="4050"/>
                    </a:cubicBezTo>
                    <a:cubicBezTo>
                      <a:pt x="18600" y="4050"/>
                      <a:pt x="18600" y="9450"/>
                      <a:pt x="18600" y="1485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9419" name="Freeform 686"/>
              <p:cNvSpPr/>
              <p:nvPr/>
            </p:nvSpPr>
            <p:spPr>
              <a:xfrm>
                <a:off x="69606" y="49246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0800" y="0"/>
                    </a:moveTo>
                    <a:cubicBezTo>
                      <a:pt x="10800" y="10800"/>
                      <a:pt x="21600" y="10800"/>
                      <a:pt x="21600" y="21600"/>
                    </a:cubicBezTo>
                    <a:cubicBezTo>
                      <a:pt x="21600" y="21600"/>
                      <a:pt x="21600" y="21600"/>
                      <a:pt x="21600" y="21600"/>
                    </a:cubicBezTo>
                    <a:cubicBezTo>
                      <a:pt x="10800" y="21600"/>
                      <a:pt x="10800" y="21600"/>
                      <a:pt x="0" y="21600"/>
                    </a:cubicBezTo>
                    <a:cubicBezTo>
                      <a:pt x="0" y="10800"/>
                      <a:pt x="0" y="0"/>
                      <a:pt x="10800" y="0"/>
                    </a:cubicBezTo>
                    <a:cubicBezTo>
                      <a:pt x="10800" y="0"/>
                      <a:pt x="10800" y="0"/>
                      <a:pt x="108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9420" name="Freeform 687"/>
              <p:cNvSpPr/>
              <p:nvPr/>
            </p:nvSpPr>
            <p:spPr>
              <a:xfrm>
                <a:off x="71040" y="48915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0"/>
                    </a:moveTo>
                    <a:cubicBezTo>
                      <a:pt x="0" y="0"/>
                      <a:pt x="21600" y="0"/>
                      <a:pt x="21600" y="21600"/>
                    </a:cubicBezTo>
                    <a:cubicBezTo>
                      <a:pt x="21600" y="21600"/>
                      <a:pt x="21600" y="21600"/>
                      <a:pt x="0" y="21600"/>
                    </a:cubicBezTo>
                    <a:cubicBezTo>
                      <a:pt x="0" y="21600"/>
                      <a:pt x="0" y="2160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9421" name="Freeform 688"/>
              <p:cNvSpPr/>
              <p:nvPr/>
            </p:nvSpPr>
            <p:spPr>
              <a:xfrm>
                <a:off x="71923" y="54321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7200"/>
                    </a:moveTo>
                    <a:cubicBezTo>
                      <a:pt x="21600" y="7200"/>
                      <a:pt x="21600" y="7200"/>
                      <a:pt x="21600" y="7200"/>
                    </a:cubicBezTo>
                    <a:cubicBezTo>
                      <a:pt x="21600" y="14400"/>
                      <a:pt x="10800" y="14400"/>
                      <a:pt x="10800" y="21600"/>
                    </a:cubicBezTo>
                    <a:cubicBezTo>
                      <a:pt x="10800" y="14400"/>
                      <a:pt x="0" y="7200"/>
                      <a:pt x="0" y="7200"/>
                    </a:cubicBezTo>
                    <a:cubicBezTo>
                      <a:pt x="0" y="7200"/>
                      <a:pt x="10800" y="0"/>
                      <a:pt x="10800" y="0"/>
                    </a:cubicBezTo>
                    <a:cubicBezTo>
                      <a:pt x="10800" y="0"/>
                      <a:pt x="21600" y="0"/>
                      <a:pt x="21600" y="0"/>
                    </a:cubicBezTo>
                    <a:cubicBezTo>
                      <a:pt x="21600" y="0"/>
                      <a:pt x="21600" y="0"/>
                      <a:pt x="21600" y="72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9422" name="Freeform 689"/>
              <p:cNvSpPr/>
              <p:nvPr/>
            </p:nvSpPr>
            <p:spPr>
              <a:xfrm>
                <a:off x="73136" y="49798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0800" y="0"/>
                    </a:moveTo>
                    <a:cubicBezTo>
                      <a:pt x="10800" y="10800"/>
                      <a:pt x="10800" y="10800"/>
                      <a:pt x="21600" y="10800"/>
                    </a:cubicBezTo>
                    <a:cubicBezTo>
                      <a:pt x="10800" y="10800"/>
                      <a:pt x="10800" y="21600"/>
                      <a:pt x="10800" y="21600"/>
                    </a:cubicBezTo>
                    <a:cubicBezTo>
                      <a:pt x="10800" y="21600"/>
                      <a:pt x="0" y="10800"/>
                      <a:pt x="0" y="10800"/>
                    </a:cubicBezTo>
                    <a:cubicBezTo>
                      <a:pt x="0" y="0"/>
                      <a:pt x="0" y="0"/>
                      <a:pt x="108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9423" name="Freeform 690"/>
              <p:cNvSpPr/>
              <p:nvPr/>
            </p:nvSpPr>
            <p:spPr>
              <a:xfrm>
                <a:off x="74901" y="55922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7600" fill="norm" stroke="1" extrusionOk="0">
                    <a:moveTo>
                      <a:pt x="21600" y="0"/>
                    </a:moveTo>
                    <a:cubicBezTo>
                      <a:pt x="21600" y="0"/>
                      <a:pt x="21600" y="7200"/>
                      <a:pt x="21600" y="7200"/>
                    </a:cubicBezTo>
                    <a:cubicBezTo>
                      <a:pt x="16200" y="7200"/>
                      <a:pt x="16200" y="14400"/>
                      <a:pt x="10800" y="14400"/>
                    </a:cubicBezTo>
                    <a:cubicBezTo>
                      <a:pt x="10800" y="21600"/>
                      <a:pt x="5400" y="14400"/>
                      <a:pt x="0" y="14400"/>
                    </a:cubicBezTo>
                    <a:cubicBezTo>
                      <a:pt x="0" y="7200"/>
                      <a:pt x="0" y="7200"/>
                      <a:pt x="0" y="7200"/>
                    </a:cubicBezTo>
                    <a:cubicBezTo>
                      <a:pt x="5400" y="0"/>
                      <a:pt x="10800" y="0"/>
                      <a:pt x="16200" y="0"/>
                    </a:cubicBezTo>
                    <a:cubicBezTo>
                      <a:pt x="16200" y="0"/>
                      <a:pt x="21600" y="0"/>
                      <a:pt x="216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9424" name="Freeform 691"/>
              <p:cNvSpPr/>
              <p:nvPr/>
            </p:nvSpPr>
            <p:spPr>
              <a:xfrm>
                <a:off x="76445" y="59285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0"/>
                    </a:moveTo>
                    <a:cubicBezTo>
                      <a:pt x="21600" y="0"/>
                      <a:pt x="21600" y="10800"/>
                      <a:pt x="21600" y="10800"/>
                    </a:cubicBezTo>
                    <a:cubicBezTo>
                      <a:pt x="21600" y="10800"/>
                      <a:pt x="21600" y="10800"/>
                      <a:pt x="21600" y="21600"/>
                    </a:cubicBezTo>
                    <a:cubicBezTo>
                      <a:pt x="0" y="10800"/>
                      <a:pt x="0" y="10800"/>
                      <a:pt x="0" y="10800"/>
                    </a:cubicBezTo>
                    <a:cubicBezTo>
                      <a:pt x="0" y="10800"/>
                      <a:pt x="0" y="0"/>
                      <a:pt x="216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9425" name="Freeform 692"/>
              <p:cNvSpPr/>
              <p:nvPr/>
            </p:nvSpPr>
            <p:spPr>
              <a:xfrm>
                <a:off x="76666" y="57299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0"/>
                    </a:moveTo>
                    <a:cubicBezTo>
                      <a:pt x="21600" y="21600"/>
                      <a:pt x="10800" y="21600"/>
                      <a:pt x="10800" y="21600"/>
                    </a:cubicBezTo>
                    <a:cubicBezTo>
                      <a:pt x="10800" y="21600"/>
                      <a:pt x="10800" y="21600"/>
                      <a:pt x="0" y="21600"/>
                    </a:cubicBezTo>
                    <a:cubicBezTo>
                      <a:pt x="0" y="0"/>
                      <a:pt x="10800" y="0"/>
                      <a:pt x="21600" y="0"/>
                    </a:cubicBezTo>
                    <a:cubicBezTo>
                      <a:pt x="21600" y="0"/>
                      <a:pt x="21600" y="0"/>
                      <a:pt x="216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9426" name="Freeform 693"/>
              <p:cNvSpPr/>
              <p:nvPr/>
            </p:nvSpPr>
            <p:spPr>
              <a:xfrm>
                <a:off x="79093" y="58733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0"/>
                    </a:moveTo>
                    <a:cubicBezTo>
                      <a:pt x="10800" y="10800"/>
                      <a:pt x="10800" y="21600"/>
                      <a:pt x="0" y="21600"/>
                    </a:cubicBezTo>
                    <a:cubicBezTo>
                      <a:pt x="0" y="21600"/>
                      <a:pt x="0" y="21600"/>
                      <a:pt x="0" y="10800"/>
                    </a:cubicBezTo>
                    <a:cubicBezTo>
                      <a:pt x="0" y="10800"/>
                      <a:pt x="0" y="0"/>
                      <a:pt x="10800" y="0"/>
                    </a:cubicBezTo>
                    <a:cubicBezTo>
                      <a:pt x="10800" y="0"/>
                      <a:pt x="10800" y="0"/>
                      <a:pt x="216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9427" name="Freeform 694"/>
              <p:cNvSpPr/>
              <p:nvPr/>
            </p:nvSpPr>
            <p:spPr>
              <a:xfrm>
                <a:off x="77549" y="54652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9872" fill="norm" stroke="1" extrusionOk="0">
                    <a:moveTo>
                      <a:pt x="12343" y="12000"/>
                    </a:moveTo>
                    <a:cubicBezTo>
                      <a:pt x="12343" y="9600"/>
                      <a:pt x="12343" y="9600"/>
                      <a:pt x="12343" y="9600"/>
                    </a:cubicBezTo>
                    <a:cubicBezTo>
                      <a:pt x="9257" y="9600"/>
                      <a:pt x="6171" y="9600"/>
                      <a:pt x="6171" y="7200"/>
                    </a:cubicBezTo>
                    <a:cubicBezTo>
                      <a:pt x="3086" y="7200"/>
                      <a:pt x="3086" y="4800"/>
                      <a:pt x="0" y="4800"/>
                    </a:cubicBezTo>
                    <a:cubicBezTo>
                      <a:pt x="0" y="4800"/>
                      <a:pt x="0" y="4800"/>
                      <a:pt x="0" y="2400"/>
                    </a:cubicBezTo>
                    <a:cubicBezTo>
                      <a:pt x="3086" y="2400"/>
                      <a:pt x="3086" y="2400"/>
                      <a:pt x="6171" y="0"/>
                    </a:cubicBezTo>
                    <a:cubicBezTo>
                      <a:pt x="9257" y="2400"/>
                      <a:pt x="12343" y="0"/>
                      <a:pt x="15429" y="2400"/>
                    </a:cubicBezTo>
                    <a:cubicBezTo>
                      <a:pt x="15429" y="4800"/>
                      <a:pt x="15429" y="4800"/>
                      <a:pt x="15429" y="7200"/>
                    </a:cubicBezTo>
                    <a:cubicBezTo>
                      <a:pt x="15429" y="7200"/>
                      <a:pt x="15429" y="9600"/>
                      <a:pt x="18514" y="9600"/>
                    </a:cubicBezTo>
                    <a:cubicBezTo>
                      <a:pt x="18514" y="9600"/>
                      <a:pt x="21600" y="9600"/>
                      <a:pt x="21600" y="12000"/>
                    </a:cubicBezTo>
                    <a:cubicBezTo>
                      <a:pt x="21600" y="12000"/>
                      <a:pt x="21600" y="14400"/>
                      <a:pt x="21600" y="14400"/>
                    </a:cubicBezTo>
                    <a:cubicBezTo>
                      <a:pt x="21600" y="14400"/>
                      <a:pt x="21600" y="16800"/>
                      <a:pt x="21600" y="16800"/>
                    </a:cubicBezTo>
                    <a:cubicBezTo>
                      <a:pt x="21600" y="16800"/>
                      <a:pt x="21600" y="16800"/>
                      <a:pt x="21600" y="16800"/>
                    </a:cubicBezTo>
                    <a:cubicBezTo>
                      <a:pt x="18514" y="16800"/>
                      <a:pt x="21600" y="21600"/>
                      <a:pt x="18514" y="19200"/>
                    </a:cubicBezTo>
                    <a:cubicBezTo>
                      <a:pt x="15429" y="19200"/>
                      <a:pt x="18514" y="19200"/>
                      <a:pt x="18514" y="16800"/>
                    </a:cubicBezTo>
                    <a:cubicBezTo>
                      <a:pt x="18514" y="16800"/>
                      <a:pt x="18514" y="16800"/>
                      <a:pt x="18514" y="16800"/>
                    </a:cubicBezTo>
                    <a:cubicBezTo>
                      <a:pt x="18514" y="16800"/>
                      <a:pt x="18514" y="14400"/>
                      <a:pt x="18514" y="14400"/>
                    </a:cubicBezTo>
                    <a:cubicBezTo>
                      <a:pt x="15429" y="14400"/>
                      <a:pt x="12343" y="14400"/>
                      <a:pt x="12343" y="120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9428" name="Freeform 695"/>
              <p:cNvSpPr/>
              <p:nvPr/>
            </p:nvSpPr>
            <p:spPr>
              <a:xfrm>
                <a:off x="79645" y="60719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0"/>
                    </a:moveTo>
                    <a:cubicBezTo>
                      <a:pt x="21600" y="7200"/>
                      <a:pt x="21600" y="7200"/>
                      <a:pt x="21600" y="7200"/>
                    </a:cubicBezTo>
                    <a:cubicBezTo>
                      <a:pt x="21600" y="14400"/>
                      <a:pt x="21600" y="21600"/>
                      <a:pt x="10800" y="21600"/>
                    </a:cubicBezTo>
                    <a:cubicBezTo>
                      <a:pt x="0" y="21600"/>
                      <a:pt x="0" y="14400"/>
                      <a:pt x="0" y="14400"/>
                    </a:cubicBezTo>
                    <a:cubicBezTo>
                      <a:pt x="0" y="7200"/>
                      <a:pt x="0" y="7200"/>
                      <a:pt x="10800" y="0"/>
                    </a:cubicBezTo>
                    <a:cubicBezTo>
                      <a:pt x="10800" y="0"/>
                      <a:pt x="10800" y="0"/>
                      <a:pt x="216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9429" name="Freeform 696"/>
              <p:cNvSpPr/>
              <p:nvPr/>
            </p:nvSpPr>
            <p:spPr>
              <a:xfrm>
                <a:off x="81409" y="63318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7382" fill="norm" stroke="1" extrusionOk="0">
                    <a:moveTo>
                      <a:pt x="21600" y="10182"/>
                    </a:moveTo>
                    <a:cubicBezTo>
                      <a:pt x="21600" y="10182"/>
                      <a:pt x="10800" y="17382"/>
                      <a:pt x="0" y="17382"/>
                    </a:cubicBezTo>
                    <a:cubicBezTo>
                      <a:pt x="0" y="17382"/>
                      <a:pt x="0" y="10182"/>
                      <a:pt x="0" y="10182"/>
                    </a:cubicBezTo>
                    <a:cubicBezTo>
                      <a:pt x="0" y="2982"/>
                      <a:pt x="0" y="-4218"/>
                      <a:pt x="10800" y="2982"/>
                    </a:cubicBezTo>
                    <a:cubicBezTo>
                      <a:pt x="10800" y="2982"/>
                      <a:pt x="10800" y="2982"/>
                      <a:pt x="21600" y="10182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9430" name="Oval 697"/>
              <p:cNvSpPr/>
              <p:nvPr/>
            </p:nvSpPr>
            <p:spPr>
              <a:xfrm>
                <a:off x="83174" y="58182"/>
                <a:ext cx="12701" cy="12701"/>
              </a:xfrm>
              <a:prstGeom prst="ellipse">
                <a:avLst/>
              </a:pr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9431" name="Freeform 698"/>
              <p:cNvSpPr/>
              <p:nvPr/>
            </p:nvSpPr>
            <p:spPr>
              <a:xfrm>
                <a:off x="6129" y="0"/>
                <a:ext cx="284164" cy="13062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566" fill="norm" stroke="1" extrusionOk="0">
                    <a:moveTo>
                      <a:pt x="0" y="0"/>
                    </a:moveTo>
                    <a:cubicBezTo>
                      <a:pt x="0" y="12804"/>
                      <a:pt x="0" y="12804"/>
                      <a:pt x="0" y="12804"/>
                    </a:cubicBezTo>
                    <a:cubicBezTo>
                      <a:pt x="135" y="12510"/>
                      <a:pt x="270" y="12217"/>
                      <a:pt x="315" y="12217"/>
                    </a:cubicBezTo>
                    <a:cubicBezTo>
                      <a:pt x="630" y="12413"/>
                      <a:pt x="1125" y="13683"/>
                      <a:pt x="1170" y="13879"/>
                    </a:cubicBezTo>
                    <a:cubicBezTo>
                      <a:pt x="1260" y="14074"/>
                      <a:pt x="1305" y="14270"/>
                      <a:pt x="1395" y="14465"/>
                    </a:cubicBezTo>
                    <a:cubicBezTo>
                      <a:pt x="1440" y="14661"/>
                      <a:pt x="1485" y="14856"/>
                      <a:pt x="1575" y="15052"/>
                    </a:cubicBezTo>
                    <a:cubicBezTo>
                      <a:pt x="1620" y="15247"/>
                      <a:pt x="1710" y="15345"/>
                      <a:pt x="1755" y="15540"/>
                    </a:cubicBezTo>
                    <a:cubicBezTo>
                      <a:pt x="1800" y="15736"/>
                      <a:pt x="1890" y="15833"/>
                      <a:pt x="1980" y="15931"/>
                    </a:cubicBezTo>
                    <a:cubicBezTo>
                      <a:pt x="2070" y="16127"/>
                      <a:pt x="2160" y="16224"/>
                      <a:pt x="2250" y="16420"/>
                    </a:cubicBezTo>
                    <a:cubicBezTo>
                      <a:pt x="2430" y="16713"/>
                      <a:pt x="2610" y="17006"/>
                      <a:pt x="2835" y="17300"/>
                    </a:cubicBezTo>
                    <a:cubicBezTo>
                      <a:pt x="3150" y="17690"/>
                      <a:pt x="3375" y="18570"/>
                      <a:pt x="3510" y="19157"/>
                    </a:cubicBezTo>
                    <a:cubicBezTo>
                      <a:pt x="3555" y="19450"/>
                      <a:pt x="3600" y="19743"/>
                      <a:pt x="3735" y="19938"/>
                    </a:cubicBezTo>
                    <a:cubicBezTo>
                      <a:pt x="3960" y="20232"/>
                      <a:pt x="4050" y="20720"/>
                      <a:pt x="3960" y="21209"/>
                    </a:cubicBezTo>
                    <a:cubicBezTo>
                      <a:pt x="3960" y="21307"/>
                      <a:pt x="4005" y="21405"/>
                      <a:pt x="4005" y="21405"/>
                    </a:cubicBezTo>
                    <a:cubicBezTo>
                      <a:pt x="4005" y="21600"/>
                      <a:pt x="4050" y="21600"/>
                      <a:pt x="4095" y="21502"/>
                    </a:cubicBezTo>
                    <a:cubicBezTo>
                      <a:pt x="4140" y="21405"/>
                      <a:pt x="4185" y="21307"/>
                      <a:pt x="4230" y="21111"/>
                    </a:cubicBezTo>
                    <a:cubicBezTo>
                      <a:pt x="4275" y="20916"/>
                      <a:pt x="4365" y="20720"/>
                      <a:pt x="4410" y="20525"/>
                    </a:cubicBezTo>
                    <a:cubicBezTo>
                      <a:pt x="4545" y="20134"/>
                      <a:pt x="4635" y="19841"/>
                      <a:pt x="4770" y="19450"/>
                    </a:cubicBezTo>
                    <a:cubicBezTo>
                      <a:pt x="4860" y="19254"/>
                      <a:pt x="4950" y="19059"/>
                      <a:pt x="4995" y="18863"/>
                    </a:cubicBezTo>
                    <a:cubicBezTo>
                      <a:pt x="5040" y="18766"/>
                      <a:pt x="5085" y="18668"/>
                      <a:pt x="5130" y="18472"/>
                    </a:cubicBezTo>
                    <a:cubicBezTo>
                      <a:pt x="5175" y="18375"/>
                      <a:pt x="5220" y="18277"/>
                      <a:pt x="5220" y="18179"/>
                    </a:cubicBezTo>
                    <a:cubicBezTo>
                      <a:pt x="5355" y="17984"/>
                      <a:pt x="5625" y="16811"/>
                      <a:pt x="5805" y="16615"/>
                    </a:cubicBezTo>
                    <a:cubicBezTo>
                      <a:pt x="5895" y="16615"/>
                      <a:pt x="5985" y="16518"/>
                      <a:pt x="6120" y="16518"/>
                    </a:cubicBezTo>
                    <a:cubicBezTo>
                      <a:pt x="6255" y="16518"/>
                      <a:pt x="6435" y="16615"/>
                      <a:pt x="6570" y="16811"/>
                    </a:cubicBezTo>
                    <a:cubicBezTo>
                      <a:pt x="6750" y="17006"/>
                      <a:pt x="6930" y="17104"/>
                      <a:pt x="7110" y="17300"/>
                    </a:cubicBezTo>
                    <a:cubicBezTo>
                      <a:pt x="7335" y="17300"/>
                      <a:pt x="7560" y="17593"/>
                      <a:pt x="7785" y="17593"/>
                    </a:cubicBezTo>
                    <a:cubicBezTo>
                      <a:pt x="7920" y="17690"/>
                      <a:pt x="8055" y="17788"/>
                      <a:pt x="8190" y="17788"/>
                    </a:cubicBezTo>
                    <a:cubicBezTo>
                      <a:pt x="8235" y="17886"/>
                      <a:pt x="8325" y="17886"/>
                      <a:pt x="8370" y="17886"/>
                    </a:cubicBezTo>
                    <a:cubicBezTo>
                      <a:pt x="8460" y="17886"/>
                      <a:pt x="8505" y="17690"/>
                      <a:pt x="8595" y="17690"/>
                    </a:cubicBezTo>
                    <a:cubicBezTo>
                      <a:pt x="8820" y="17690"/>
                      <a:pt x="9045" y="17495"/>
                      <a:pt x="9135" y="17104"/>
                    </a:cubicBezTo>
                    <a:cubicBezTo>
                      <a:pt x="9270" y="16518"/>
                      <a:pt x="9495" y="16224"/>
                      <a:pt x="9720" y="15931"/>
                    </a:cubicBezTo>
                    <a:cubicBezTo>
                      <a:pt x="9900" y="15638"/>
                      <a:pt x="10080" y="15443"/>
                      <a:pt x="10260" y="15052"/>
                    </a:cubicBezTo>
                    <a:cubicBezTo>
                      <a:pt x="10350" y="14954"/>
                      <a:pt x="10440" y="14758"/>
                      <a:pt x="10485" y="14563"/>
                    </a:cubicBezTo>
                    <a:cubicBezTo>
                      <a:pt x="10665" y="14172"/>
                      <a:pt x="10845" y="13781"/>
                      <a:pt x="10980" y="13390"/>
                    </a:cubicBezTo>
                    <a:cubicBezTo>
                      <a:pt x="11070" y="13097"/>
                      <a:pt x="11205" y="12901"/>
                      <a:pt x="11250" y="12608"/>
                    </a:cubicBezTo>
                    <a:cubicBezTo>
                      <a:pt x="11430" y="12217"/>
                      <a:pt x="11565" y="11826"/>
                      <a:pt x="11700" y="11435"/>
                    </a:cubicBezTo>
                    <a:cubicBezTo>
                      <a:pt x="11790" y="11240"/>
                      <a:pt x="11835" y="11142"/>
                      <a:pt x="11925" y="10947"/>
                    </a:cubicBezTo>
                    <a:cubicBezTo>
                      <a:pt x="12060" y="10556"/>
                      <a:pt x="12240" y="10067"/>
                      <a:pt x="12375" y="9676"/>
                    </a:cubicBezTo>
                    <a:cubicBezTo>
                      <a:pt x="12465" y="9383"/>
                      <a:pt x="12600" y="9090"/>
                      <a:pt x="12690" y="8894"/>
                    </a:cubicBezTo>
                    <a:cubicBezTo>
                      <a:pt x="12825" y="8503"/>
                      <a:pt x="13005" y="8112"/>
                      <a:pt x="13140" y="7721"/>
                    </a:cubicBezTo>
                    <a:cubicBezTo>
                      <a:pt x="13275" y="7428"/>
                      <a:pt x="13410" y="7135"/>
                      <a:pt x="13500" y="6842"/>
                    </a:cubicBezTo>
                    <a:cubicBezTo>
                      <a:pt x="13545" y="6646"/>
                      <a:pt x="14175" y="4985"/>
                      <a:pt x="14355" y="4985"/>
                    </a:cubicBezTo>
                    <a:cubicBezTo>
                      <a:pt x="14670" y="4985"/>
                      <a:pt x="15255" y="6646"/>
                      <a:pt x="15435" y="7037"/>
                    </a:cubicBezTo>
                    <a:cubicBezTo>
                      <a:pt x="15660" y="7428"/>
                      <a:pt x="15840" y="7624"/>
                      <a:pt x="15930" y="7819"/>
                    </a:cubicBezTo>
                    <a:cubicBezTo>
                      <a:pt x="16065" y="8014"/>
                      <a:pt x="16200" y="8210"/>
                      <a:pt x="16335" y="8405"/>
                    </a:cubicBezTo>
                    <a:cubicBezTo>
                      <a:pt x="16425" y="8503"/>
                      <a:pt x="16515" y="8796"/>
                      <a:pt x="16605" y="8894"/>
                    </a:cubicBezTo>
                    <a:cubicBezTo>
                      <a:pt x="16785" y="9090"/>
                      <a:pt x="16965" y="9285"/>
                      <a:pt x="17100" y="9676"/>
                    </a:cubicBezTo>
                    <a:cubicBezTo>
                      <a:pt x="17145" y="9871"/>
                      <a:pt x="17235" y="9676"/>
                      <a:pt x="17280" y="9774"/>
                    </a:cubicBezTo>
                    <a:cubicBezTo>
                      <a:pt x="17325" y="9871"/>
                      <a:pt x="17415" y="9969"/>
                      <a:pt x="17505" y="9969"/>
                    </a:cubicBezTo>
                    <a:cubicBezTo>
                      <a:pt x="17595" y="10067"/>
                      <a:pt x="17685" y="10067"/>
                      <a:pt x="17775" y="10067"/>
                    </a:cubicBezTo>
                    <a:cubicBezTo>
                      <a:pt x="17955" y="10067"/>
                      <a:pt x="18090" y="10165"/>
                      <a:pt x="18225" y="10262"/>
                    </a:cubicBezTo>
                    <a:cubicBezTo>
                      <a:pt x="18315" y="10262"/>
                      <a:pt x="18360" y="10360"/>
                      <a:pt x="18450" y="10458"/>
                    </a:cubicBezTo>
                    <a:cubicBezTo>
                      <a:pt x="18585" y="10653"/>
                      <a:pt x="18675" y="10849"/>
                      <a:pt x="18765" y="11044"/>
                    </a:cubicBezTo>
                    <a:cubicBezTo>
                      <a:pt x="18855" y="11240"/>
                      <a:pt x="18900" y="11435"/>
                      <a:pt x="18900" y="11729"/>
                    </a:cubicBezTo>
                    <a:cubicBezTo>
                      <a:pt x="18900" y="11924"/>
                      <a:pt x="19035" y="13390"/>
                      <a:pt x="19080" y="13586"/>
                    </a:cubicBezTo>
                    <a:cubicBezTo>
                      <a:pt x="19215" y="14367"/>
                      <a:pt x="19395" y="15149"/>
                      <a:pt x="19485" y="15931"/>
                    </a:cubicBezTo>
                    <a:cubicBezTo>
                      <a:pt x="19485" y="16127"/>
                      <a:pt x="19530" y="16420"/>
                      <a:pt x="19575" y="16615"/>
                    </a:cubicBezTo>
                    <a:cubicBezTo>
                      <a:pt x="19620" y="16909"/>
                      <a:pt x="19665" y="17104"/>
                      <a:pt x="19710" y="17397"/>
                    </a:cubicBezTo>
                    <a:cubicBezTo>
                      <a:pt x="19710" y="17397"/>
                      <a:pt x="19710" y="17397"/>
                      <a:pt x="19710" y="17397"/>
                    </a:cubicBezTo>
                    <a:cubicBezTo>
                      <a:pt x="19755" y="17300"/>
                      <a:pt x="19800" y="17300"/>
                      <a:pt x="19800" y="17202"/>
                    </a:cubicBezTo>
                    <a:cubicBezTo>
                      <a:pt x="20025" y="16518"/>
                      <a:pt x="20250" y="15736"/>
                      <a:pt x="20475" y="15052"/>
                    </a:cubicBezTo>
                    <a:cubicBezTo>
                      <a:pt x="20565" y="14661"/>
                      <a:pt x="20655" y="14270"/>
                      <a:pt x="20745" y="13879"/>
                    </a:cubicBezTo>
                    <a:cubicBezTo>
                      <a:pt x="20790" y="13683"/>
                      <a:pt x="21240" y="11631"/>
                      <a:pt x="21375" y="11533"/>
                    </a:cubicBezTo>
                    <a:cubicBezTo>
                      <a:pt x="21420" y="11435"/>
                      <a:pt x="21465" y="11435"/>
                      <a:pt x="21510" y="11338"/>
                    </a:cubicBezTo>
                    <a:cubicBezTo>
                      <a:pt x="21510" y="11338"/>
                      <a:pt x="21600" y="11338"/>
                      <a:pt x="21600" y="11338"/>
                    </a:cubicBezTo>
                    <a:cubicBezTo>
                      <a:pt x="21600" y="0"/>
                      <a:pt x="21600" y="0"/>
                      <a:pt x="21600" y="0"/>
                    </a:cubicBezTo>
                    <a:lnTo>
                      <a:pt x="0" y="0"/>
                    </a:lnTo>
                    <a:close/>
                    <a:moveTo>
                      <a:pt x="7470" y="12608"/>
                    </a:moveTo>
                    <a:cubicBezTo>
                      <a:pt x="7470" y="12608"/>
                      <a:pt x="7425" y="12608"/>
                      <a:pt x="7425" y="12510"/>
                    </a:cubicBezTo>
                    <a:cubicBezTo>
                      <a:pt x="7425" y="12510"/>
                      <a:pt x="7380" y="12413"/>
                      <a:pt x="7335" y="12413"/>
                    </a:cubicBezTo>
                    <a:cubicBezTo>
                      <a:pt x="7335" y="12413"/>
                      <a:pt x="7335" y="12413"/>
                      <a:pt x="7335" y="12413"/>
                    </a:cubicBezTo>
                    <a:cubicBezTo>
                      <a:pt x="7335" y="12510"/>
                      <a:pt x="7335" y="12510"/>
                      <a:pt x="7380" y="12608"/>
                    </a:cubicBezTo>
                    <a:cubicBezTo>
                      <a:pt x="7380" y="12608"/>
                      <a:pt x="7380" y="12608"/>
                      <a:pt x="7380" y="12706"/>
                    </a:cubicBezTo>
                    <a:cubicBezTo>
                      <a:pt x="7335" y="12706"/>
                      <a:pt x="7335" y="12706"/>
                      <a:pt x="7290" y="12706"/>
                    </a:cubicBezTo>
                    <a:cubicBezTo>
                      <a:pt x="7290" y="12706"/>
                      <a:pt x="7245" y="12608"/>
                      <a:pt x="7245" y="12608"/>
                    </a:cubicBezTo>
                    <a:cubicBezTo>
                      <a:pt x="7245" y="12608"/>
                      <a:pt x="7200" y="12510"/>
                      <a:pt x="7200" y="12510"/>
                    </a:cubicBezTo>
                    <a:cubicBezTo>
                      <a:pt x="7155" y="12510"/>
                      <a:pt x="7155" y="12510"/>
                      <a:pt x="7155" y="12510"/>
                    </a:cubicBezTo>
                    <a:cubicBezTo>
                      <a:pt x="7110" y="12510"/>
                      <a:pt x="7155" y="12510"/>
                      <a:pt x="7155" y="12608"/>
                    </a:cubicBezTo>
                    <a:cubicBezTo>
                      <a:pt x="7155" y="12706"/>
                      <a:pt x="7200" y="12804"/>
                      <a:pt x="7200" y="12901"/>
                    </a:cubicBezTo>
                    <a:cubicBezTo>
                      <a:pt x="7200" y="12901"/>
                      <a:pt x="7200" y="12901"/>
                      <a:pt x="7200" y="12901"/>
                    </a:cubicBezTo>
                    <a:cubicBezTo>
                      <a:pt x="7200" y="12999"/>
                      <a:pt x="7155" y="12999"/>
                      <a:pt x="7155" y="12901"/>
                    </a:cubicBezTo>
                    <a:cubicBezTo>
                      <a:pt x="7110" y="12901"/>
                      <a:pt x="7110" y="12804"/>
                      <a:pt x="7065" y="12706"/>
                    </a:cubicBezTo>
                    <a:cubicBezTo>
                      <a:pt x="7020" y="12608"/>
                      <a:pt x="6975" y="12608"/>
                      <a:pt x="6975" y="12510"/>
                    </a:cubicBezTo>
                    <a:cubicBezTo>
                      <a:pt x="6975" y="12510"/>
                      <a:pt x="6975" y="12510"/>
                      <a:pt x="6930" y="12510"/>
                    </a:cubicBezTo>
                    <a:cubicBezTo>
                      <a:pt x="6930" y="12510"/>
                      <a:pt x="6930" y="12510"/>
                      <a:pt x="6930" y="12510"/>
                    </a:cubicBezTo>
                    <a:cubicBezTo>
                      <a:pt x="6975" y="12608"/>
                      <a:pt x="6975" y="12706"/>
                      <a:pt x="6975" y="12804"/>
                    </a:cubicBezTo>
                    <a:cubicBezTo>
                      <a:pt x="7020" y="12901"/>
                      <a:pt x="7020" y="12901"/>
                      <a:pt x="6975" y="12999"/>
                    </a:cubicBezTo>
                    <a:cubicBezTo>
                      <a:pt x="6975" y="12999"/>
                      <a:pt x="6930" y="12999"/>
                      <a:pt x="6930" y="12901"/>
                    </a:cubicBezTo>
                    <a:cubicBezTo>
                      <a:pt x="6885" y="12804"/>
                      <a:pt x="6840" y="12706"/>
                      <a:pt x="6840" y="12608"/>
                    </a:cubicBezTo>
                    <a:cubicBezTo>
                      <a:pt x="6840" y="12608"/>
                      <a:pt x="6795" y="12608"/>
                      <a:pt x="6795" y="12608"/>
                    </a:cubicBezTo>
                    <a:cubicBezTo>
                      <a:pt x="6795" y="12510"/>
                      <a:pt x="6795" y="12510"/>
                      <a:pt x="6795" y="12510"/>
                    </a:cubicBezTo>
                    <a:cubicBezTo>
                      <a:pt x="6795" y="12510"/>
                      <a:pt x="6750" y="12608"/>
                      <a:pt x="6750" y="12608"/>
                    </a:cubicBezTo>
                    <a:cubicBezTo>
                      <a:pt x="6750" y="12706"/>
                      <a:pt x="6750" y="12901"/>
                      <a:pt x="6750" y="12999"/>
                    </a:cubicBezTo>
                    <a:cubicBezTo>
                      <a:pt x="6750" y="12999"/>
                      <a:pt x="6750" y="13097"/>
                      <a:pt x="6750" y="13097"/>
                    </a:cubicBezTo>
                    <a:cubicBezTo>
                      <a:pt x="6750" y="13097"/>
                      <a:pt x="6705" y="13097"/>
                      <a:pt x="6705" y="12999"/>
                    </a:cubicBezTo>
                    <a:cubicBezTo>
                      <a:pt x="6660" y="12999"/>
                      <a:pt x="6615" y="12901"/>
                      <a:pt x="6570" y="12804"/>
                    </a:cubicBezTo>
                    <a:cubicBezTo>
                      <a:pt x="6525" y="12706"/>
                      <a:pt x="6480" y="12608"/>
                      <a:pt x="6390" y="12608"/>
                    </a:cubicBezTo>
                    <a:cubicBezTo>
                      <a:pt x="6390" y="12608"/>
                      <a:pt x="6345" y="12608"/>
                      <a:pt x="6345" y="12608"/>
                    </a:cubicBezTo>
                    <a:cubicBezTo>
                      <a:pt x="6300" y="12510"/>
                      <a:pt x="6255" y="12413"/>
                      <a:pt x="6165" y="12413"/>
                    </a:cubicBezTo>
                    <a:cubicBezTo>
                      <a:pt x="6165" y="12413"/>
                      <a:pt x="6120" y="12413"/>
                      <a:pt x="6120" y="12315"/>
                    </a:cubicBezTo>
                    <a:cubicBezTo>
                      <a:pt x="6030" y="12217"/>
                      <a:pt x="5985" y="12119"/>
                      <a:pt x="5895" y="11924"/>
                    </a:cubicBezTo>
                    <a:cubicBezTo>
                      <a:pt x="5850" y="11924"/>
                      <a:pt x="5850" y="11826"/>
                      <a:pt x="5760" y="11729"/>
                    </a:cubicBezTo>
                    <a:cubicBezTo>
                      <a:pt x="5760" y="11729"/>
                      <a:pt x="5760" y="11729"/>
                      <a:pt x="5715" y="11729"/>
                    </a:cubicBezTo>
                    <a:cubicBezTo>
                      <a:pt x="5715" y="11729"/>
                      <a:pt x="5670" y="11826"/>
                      <a:pt x="5670" y="11729"/>
                    </a:cubicBezTo>
                    <a:cubicBezTo>
                      <a:pt x="5625" y="11533"/>
                      <a:pt x="5580" y="11533"/>
                      <a:pt x="5535" y="11435"/>
                    </a:cubicBezTo>
                    <a:cubicBezTo>
                      <a:pt x="5490" y="11338"/>
                      <a:pt x="5445" y="11240"/>
                      <a:pt x="5400" y="11142"/>
                    </a:cubicBezTo>
                    <a:cubicBezTo>
                      <a:pt x="5355" y="11044"/>
                      <a:pt x="5310" y="10947"/>
                      <a:pt x="5310" y="10849"/>
                    </a:cubicBezTo>
                    <a:cubicBezTo>
                      <a:pt x="5265" y="10653"/>
                      <a:pt x="5175" y="10653"/>
                      <a:pt x="5130" y="10556"/>
                    </a:cubicBezTo>
                    <a:cubicBezTo>
                      <a:pt x="5040" y="10458"/>
                      <a:pt x="4995" y="10262"/>
                      <a:pt x="4950" y="10067"/>
                    </a:cubicBezTo>
                    <a:cubicBezTo>
                      <a:pt x="4950" y="10067"/>
                      <a:pt x="4950" y="9969"/>
                      <a:pt x="4905" y="9969"/>
                    </a:cubicBezTo>
                    <a:cubicBezTo>
                      <a:pt x="4860" y="9969"/>
                      <a:pt x="4860" y="9871"/>
                      <a:pt x="4815" y="9774"/>
                    </a:cubicBezTo>
                    <a:cubicBezTo>
                      <a:pt x="4770" y="9578"/>
                      <a:pt x="4680" y="9383"/>
                      <a:pt x="4635" y="9090"/>
                    </a:cubicBezTo>
                    <a:cubicBezTo>
                      <a:pt x="4590" y="9090"/>
                      <a:pt x="4590" y="9090"/>
                      <a:pt x="4590" y="9090"/>
                    </a:cubicBezTo>
                    <a:cubicBezTo>
                      <a:pt x="4545" y="9285"/>
                      <a:pt x="4500" y="9481"/>
                      <a:pt x="4455" y="9676"/>
                    </a:cubicBezTo>
                    <a:cubicBezTo>
                      <a:pt x="4455" y="9871"/>
                      <a:pt x="4410" y="10067"/>
                      <a:pt x="4365" y="10165"/>
                    </a:cubicBezTo>
                    <a:cubicBezTo>
                      <a:pt x="4320" y="10165"/>
                      <a:pt x="4320" y="10165"/>
                      <a:pt x="4275" y="10165"/>
                    </a:cubicBezTo>
                    <a:cubicBezTo>
                      <a:pt x="4275" y="10067"/>
                      <a:pt x="4230" y="10067"/>
                      <a:pt x="4230" y="10165"/>
                    </a:cubicBezTo>
                    <a:cubicBezTo>
                      <a:pt x="4185" y="10165"/>
                      <a:pt x="4185" y="10165"/>
                      <a:pt x="4140" y="10067"/>
                    </a:cubicBezTo>
                    <a:cubicBezTo>
                      <a:pt x="4140" y="10067"/>
                      <a:pt x="4095" y="10067"/>
                      <a:pt x="4050" y="10067"/>
                    </a:cubicBezTo>
                    <a:cubicBezTo>
                      <a:pt x="4005" y="10067"/>
                      <a:pt x="4005" y="9969"/>
                      <a:pt x="3960" y="9969"/>
                    </a:cubicBezTo>
                    <a:cubicBezTo>
                      <a:pt x="3960" y="9871"/>
                      <a:pt x="3915" y="9871"/>
                      <a:pt x="3870" y="9871"/>
                    </a:cubicBezTo>
                    <a:cubicBezTo>
                      <a:pt x="3870" y="9774"/>
                      <a:pt x="3825" y="9774"/>
                      <a:pt x="3825" y="9676"/>
                    </a:cubicBezTo>
                    <a:cubicBezTo>
                      <a:pt x="3825" y="9578"/>
                      <a:pt x="3825" y="9578"/>
                      <a:pt x="3780" y="9481"/>
                    </a:cubicBezTo>
                    <a:cubicBezTo>
                      <a:pt x="3780" y="9383"/>
                      <a:pt x="3735" y="9383"/>
                      <a:pt x="3735" y="9285"/>
                    </a:cubicBezTo>
                    <a:cubicBezTo>
                      <a:pt x="3780" y="9187"/>
                      <a:pt x="3735" y="9187"/>
                      <a:pt x="3735" y="9187"/>
                    </a:cubicBezTo>
                    <a:cubicBezTo>
                      <a:pt x="3735" y="9187"/>
                      <a:pt x="3690" y="9187"/>
                      <a:pt x="3690" y="9090"/>
                    </a:cubicBezTo>
                    <a:cubicBezTo>
                      <a:pt x="3690" y="9090"/>
                      <a:pt x="3735" y="8992"/>
                      <a:pt x="3735" y="8992"/>
                    </a:cubicBezTo>
                    <a:cubicBezTo>
                      <a:pt x="3735" y="8894"/>
                      <a:pt x="3690" y="8894"/>
                      <a:pt x="3690" y="8796"/>
                    </a:cubicBezTo>
                    <a:cubicBezTo>
                      <a:pt x="3690" y="8796"/>
                      <a:pt x="3690" y="8699"/>
                      <a:pt x="3690" y="8699"/>
                    </a:cubicBezTo>
                    <a:cubicBezTo>
                      <a:pt x="3690" y="8601"/>
                      <a:pt x="3690" y="8601"/>
                      <a:pt x="3690" y="8503"/>
                    </a:cubicBezTo>
                    <a:cubicBezTo>
                      <a:pt x="3690" y="8503"/>
                      <a:pt x="3645" y="8503"/>
                      <a:pt x="3690" y="8405"/>
                    </a:cubicBezTo>
                    <a:cubicBezTo>
                      <a:pt x="3690" y="8405"/>
                      <a:pt x="3690" y="8308"/>
                      <a:pt x="3735" y="8308"/>
                    </a:cubicBezTo>
                    <a:cubicBezTo>
                      <a:pt x="3780" y="8308"/>
                      <a:pt x="3825" y="8210"/>
                      <a:pt x="3870" y="8210"/>
                    </a:cubicBezTo>
                    <a:cubicBezTo>
                      <a:pt x="3960" y="8112"/>
                      <a:pt x="4050" y="8112"/>
                      <a:pt x="4140" y="8014"/>
                    </a:cubicBezTo>
                    <a:cubicBezTo>
                      <a:pt x="4185" y="8014"/>
                      <a:pt x="4185" y="7917"/>
                      <a:pt x="4140" y="7917"/>
                    </a:cubicBezTo>
                    <a:cubicBezTo>
                      <a:pt x="4140" y="7721"/>
                      <a:pt x="4095" y="7624"/>
                      <a:pt x="4050" y="7526"/>
                    </a:cubicBezTo>
                    <a:cubicBezTo>
                      <a:pt x="4005" y="7428"/>
                      <a:pt x="3960" y="7330"/>
                      <a:pt x="3915" y="7330"/>
                    </a:cubicBezTo>
                    <a:cubicBezTo>
                      <a:pt x="3825" y="7233"/>
                      <a:pt x="3780" y="7233"/>
                      <a:pt x="3780" y="7037"/>
                    </a:cubicBezTo>
                    <a:cubicBezTo>
                      <a:pt x="3780" y="7037"/>
                      <a:pt x="3780" y="6939"/>
                      <a:pt x="3780" y="6939"/>
                    </a:cubicBezTo>
                    <a:cubicBezTo>
                      <a:pt x="3825" y="6744"/>
                      <a:pt x="3780" y="6646"/>
                      <a:pt x="3735" y="6548"/>
                    </a:cubicBezTo>
                    <a:cubicBezTo>
                      <a:pt x="3690" y="6451"/>
                      <a:pt x="3645" y="6353"/>
                      <a:pt x="3645" y="6255"/>
                    </a:cubicBezTo>
                    <a:cubicBezTo>
                      <a:pt x="3600" y="6157"/>
                      <a:pt x="3555" y="6060"/>
                      <a:pt x="3555" y="5962"/>
                    </a:cubicBezTo>
                    <a:cubicBezTo>
                      <a:pt x="3555" y="5864"/>
                      <a:pt x="3555" y="5767"/>
                      <a:pt x="3510" y="5669"/>
                    </a:cubicBezTo>
                    <a:cubicBezTo>
                      <a:pt x="3465" y="5571"/>
                      <a:pt x="3465" y="5473"/>
                      <a:pt x="3465" y="5376"/>
                    </a:cubicBezTo>
                    <a:cubicBezTo>
                      <a:pt x="3420" y="5376"/>
                      <a:pt x="3420" y="5278"/>
                      <a:pt x="3465" y="5278"/>
                    </a:cubicBezTo>
                    <a:cubicBezTo>
                      <a:pt x="3465" y="5082"/>
                      <a:pt x="3465" y="4985"/>
                      <a:pt x="3420" y="4887"/>
                    </a:cubicBezTo>
                    <a:cubicBezTo>
                      <a:pt x="3375" y="4691"/>
                      <a:pt x="3375" y="4496"/>
                      <a:pt x="3285" y="4300"/>
                    </a:cubicBezTo>
                    <a:cubicBezTo>
                      <a:pt x="3285" y="4300"/>
                      <a:pt x="3285" y="4203"/>
                      <a:pt x="3285" y="4105"/>
                    </a:cubicBezTo>
                    <a:cubicBezTo>
                      <a:pt x="3330" y="4105"/>
                      <a:pt x="3330" y="4007"/>
                      <a:pt x="3285" y="3910"/>
                    </a:cubicBezTo>
                    <a:cubicBezTo>
                      <a:pt x="3240" y="3812"/>
                      <a:pt x="3240" y="3714"/>
                      <a:pt x="3285" y="3519"/>
                    </a:cubicBezTo>
                    <a:cubicBezTo>
                      <a:pt x="3285" y="3519"/>
                      <a:pt x="3285" y="3519"/>
                      <a:pt x="3285" y="3421"/>
                    </a:cubicBezTo>
                    <a:cubicBezTo>
                      <a:pt x="3285" y="3421"/>
                      <a:pt x="3330" y="3323"/>
                      <a:pt x="3330" y="3323"/>
                    </a:cubicBezTo>
                    <a:cubicBezTo>
                      <a:pt x="3285" y="3225"/>
                      <a:pt x="3285" y="3225"/>
                      <a:pt x="3285" y="3128"/>
                    </a:cubicBezTo>
                    <a:cubicBezTo>
                      <a:pt x="3240" y="3128"/>
                      <a:pt x="3195" y="3030"/>
                      <a:pt x="3195" y="2932"/>
                    </a:cubicBezTo>
                    <a:cubicBezTo>
                      <a:pt x="3150" y="2932"/>
                      <a:pt x="3150" y="2834"/>
                      <a:pt x="3150" y="2834"/>
                    </a:cubicBezTo>
                    <a:cubicBezTo>
                      <a:pt x="3195" y="2737"/>
                      <a:pt x="3195" y="2737"/>
                      <a:pt x="3240" y="2737"/>
                    </a:cubicBezTo>
                    <a:cubicBezTo>
                      <a:pt x="3240" y="2834"/>
                      <a:pt x="3285" y="2834"/>
                      <a:pt x="3330" y="2834"/>
                    </a:cubicBezTo>
                    <a:cubicBezTo>
                      <a:pt x="3375" y="2932"/>
                      <a:pt x="3375" y="2932"/>
                      <a:pt x="3420" y="2932"/>
                    </a:cubicBezTo>
                    <a:cubicBezTo>
                      <a:pt x="3420" y="2932"/>
                      <a:pt x="3420" y="2932"/>
                      <a:pt x="3420" y="2932"/>
                    </a:cubicBezTo>
                    <a:cubicBezTo>
                      <a:pt x="3420" y="2932"/>
                      <a:pt x="3420" y="2932"/>
                      <a:pt x="3420" y="2932"/>
                    </a:cubicBezTo>
                    <a:cubicBezTo>
                      <a:pt x="3420" y="2834"/>
                      <a:pt x="3420" y="2834"/>
                      <a:pt x="3375" y="2834"/>
                    </a:cubicBezTo>
                    <a:cubicBezTo>
                      <a:pt x="3375" y="2737"/>
                      <a:pt x="3330" y="2639"/>
                      <a:pt x="3285" y="2541"/>
                    </a:cubicBezTo>
                    <a:cubicBezTo>
                      <a:pt x="3285" y="2443"/>
                      <a:pt x="3285" y="2443"/>
                      <a:pt x="3285" y="2346"/>
                    </a:cubicBezTo>
                    <a:cubicBezTo>
                      <a:pt x="3330" y="2346"/>
                      <a:pt x="3375" y="2346"/>
                      <a:pt x="3375" y="2346"/>
                    </a:cubicBezTo>
                    <a:cubicBezTo>
                      <a:pt x="3420" y="2443"/>
                      <a:pt x="3465" y="2541"/>
                      <a:pt x="3465" y="2541"/>
                    </a:cubicBezTo>
                    <a:cubicBezTo>
                      <a:pt x="3510" y="2541"/>
                      <a:pt x="3510" y="2541"/>
                      <a:pt x="3510" y="2541"/>
                    </a:cubicBezTo>
                    <a:cubicBezTo>
                      <a:pt x="3510" y="2541"/>
                      <a:pt x="3510" y="2541"/>
                      <a:pt x="3510" y="2541"/>
                    </a:cubicBezTo>
                    <a:cubicBezTo>
                      <a:pt x="3465" y="2346"/>
                      <a:pt x="3420" y="2248"/>
                      <a:pt x="3375" y="2052"/>
                    </a:cubicBezTo>
                    <a:cubicBezTo>
                      <a:pt x="3375" y="2052"/>
                      <a:pt x="3375" y="2052"/>
                      <a:pt x="3375" y="1955"/>
                    </a:cubicBezTo>
                    <a:cubicBezTo>
                      <a:pt x="3420" y="1955"/>
                      <a:pt x="3420" y="1955"/>
                      <a:pt x="3465" y="1955"/>
                    </a:cubicBezTo>
                    <a:cubicBezTo>
                      <a:pt x="3465" y="2052"/>
                      <a:pt x="3510" y="2052"/>
                      <a:pt x="3555" y="2150"/>
                    </a:cubicBezTo>
                    <a:cubicBezTo>
                      <a:pt x="3555" y="2150"/>
                      <a:pt x="3555" y="2150"/>
                      <a:pt x="3555" y="2150"/>
                    </a:cubicBezTo>
                    <a:cubicBezTo>
                      <a:pt x="3555" y="2150"/>
                      <a:pt x="3555" y="2150"/>
                      <a:pt x="3555" y="2150"/>
                    </a:cubicBezTo>
                    <a:cubicBezTo>
                      <a:pt x="3555" y="1955"/>
                      <a:pt x="3510" y="1857"/>
                      <a:pt x="3510" y="1759"/>
                    </a:cubicBezTo>
                    <a:cubicBezTo>
                      <a:pt x="3510" y="1759"/>
                      <a:pt x="3510" y="1662"/>
                      <a:pt x="3510" y="1662"/>
                    </a:cubicBezTo>
                    <a:cubicBezTo>
                      <a:pt x="3510" y="1662"/>
                      <a:pt x="3555" y="1662"/>
                      <a:pt x="3555" y="1662"/>
                    </a:cubicBezTo>
                    <a:cubicBezTo>
                      <a:pt x="3600" y="1662"/>
                      <a:pt x="3600" y="1759"/>
                      <a:pt x="3600" y="1759"/>
                    </a:cubicBezTo>
                    <a:cubicBezTo>
                      <a:pt x="3600" y="1857"/>
                      <a:pt x="3600" y="1857"/>
                      <a:pt x="3645" y="1857"/>
                    </a:cubicBezTo>
                    <a:cubicBezTo>
                      <a:pt x="3645" y="1857"/>
                      <a:pt x="3645" y="1857"/>
                      <a:pt x="3645" y="1857"/>
                    </a:cubicBezTo>
                    <a:cubicBezTo>
                      <a:pt x="3645" y="1857"/>
                      <a:pt x="3645" y="1857"/>
                      <a:pt x="3645" y="1857"/>
                    </a:cubicBezTo>
                    <a:cubicBezTo>
                      <a:pt x="3645" y="1759"/>
                      <a:pt x="3600" y="1662"/>
                      <a:pt x="3600" y="1564"/>
                    </a:cubicBezTo>
                    <a:cubicBezTo>
                      <a:pt x="3600" y="1466"/>
                      <a:pt x="3645" y="1466"/>
                      <a:pt x="3645" y="1466"/>
                    </a:cubicBezTo>
                    <a:cubicBezTo>
                      <a:pt x="3645" y="1466"/>
                      <a:pt x="3645" y="1466"/>
                      <a:pt x="3645" y="1466"/>
                    </a:cubicBezTo>
                    <a:cubicBezTo>
                      <a:pt x="3690" y="1564"/>
                      <a:pt x="3735" y="1564"/>
                      <a:pt x="3735" y="1662"/>
                    </a:cubicBezTo>
                    <a:cubicBezTo>
                      <a:pt x="3780" y="1759"/>
                      <a:pt x="3825" y="1857"/>
                      <a:pt x="3870" y="1955"/>
                    </a:cubicBezTo>
                    <a:cubicBezTo>
                      <a:pt x="3870" y="1955"/>
                      <a:pt x="3870" y="1955"/>
                      <a:pt x="3870" y="1955"/>
                    </a:cubicBezTo>
                    <a:cubicBezTo>
                      <a:pt x="3870" y="1955"/>
                      <a:pt x="3870" y="1955"/>
                      <a:pt x="3870" y="1955"/>
                    </a:cubicBezTo>
                    <a:cubicBezTo>
                      <a:pt x="3870" y="1955"/>
                      <a:pt x="3870" y="1857"/>
                      <a:pt x="3870" y="1857"/>
                    </a:cubicBezTo>
                    <a:cubicBezTo>
                      <a:pt x="3870" y="1857"/>
                      <a:pt x="3870" y="1759"/>
                      <a:pt x="3915" y="1759"/>
                    </a:cubicBezTo>
                    <a:cubicBezTo>
                      <a:pt x="3915" y="1759"/>
                      <a:pt x="3915" y="1759"/>
                      <a:pt x="3915" y="1759"/>
                    </a:cubicBezTo>
                    <a:cubicBezTo>
                      <a:pt x="3960" y="1857"/>
                      <a:pt x="3960" y="1857"/>
                      <a:pt x="3960" y="1857"/>
                    </a:cubicBezTo>
                    <a:cubicBezTo>
                      <a:pt x="3960" y="2052"/>
                      <a:pt x="4050" y="2052"/>
                      <a:pt x="4095" y="2248"/>
                    </a:cubicBezTo>
                    <a:cubicBezTo>
                      <a:pt x="4095" y="2346"/>
                      <a:pt x="4140" y="2541"/>
                      <a:pt x="4140" y="2639"/>
                    </a:cubicBezTo>
                    <a:cubicBezTo>
                      <a:pt x="4230" y="2932"/>
                      <a:pt x="4275" y="3225"/>
                      <a:pt x="4320" y="3519"/>
                    </a:cubicBezTo>
                    <a:cubicBezTo>
                      <a:pt x="4410" y="3714"/>
                      <a:pt x="4455" y="3910"/>
                      <a:pt x="4500" y="4105"/>
                    </a:cubicBezTo>
                    <a:cubicBezTo>
                      <a:pt x="4545" y="4300"/>
                      <a:pt x="4545" y="4398"/>
                      <a:pt x="4545" y="4594"/>
                    </a:cubicBezTo>
                    <a:cubicBezTo>
                      <a:pt x="4590" y="4789"/>
                      <a:pt x="4590" y="4985"/>
                      <a:pt x="4635" y="5180"/>
                    </a:cubicBezTo>
                    <a:cubicBezTo>
                      <a:pt x="4680" y="5376"/>
                      <a:pt x="4770" y="5669"/>
                      <a:pt x="4815" y="5864"/>
                    </a:cubicBezTo>
                    <a:cubicBezTo>
                      <a:pt x="4815" y="5864"/>
                      <a:pt x="4815" y="5864"/>
                      <a:pt x="4815" y="5864"/>
                    </a:cubicBezTo>
                    <a:cubicBezTo>
                      <a:pt x="4905" y="6060"/>
                      <a:pt x="4995" y="6255"/>
                      <a:pt x="5130" y="6353"/>
                    </a:cubicBezTo>
                    <a:cubicBezTo>
                      <a:pt x="5175" y="6353"/>
                      <a:pt x="5220" y="6353"/>
                      <a:pt x="5265" y="6255"/>
                    </a:cubicBezTo>
                    <a:cubicBezTo>
                      <a:pt x="5355" y="6157"/>
                      <a:pt x="5445" y="6060"/>
                      <a:pt x="5580" y="6157"/>
                    </a:cubicBezTo>
                    <a:cubicBezTo>
                      <a:pt x="5625" y="6157"/>
                      <a:pt x="5715" y="6157"/>
                      <a:pt x="5760" y="6157"/>
                    </a:cubicBezTo>
                    <a:cubicBezTo>
                      <a:pt x="5805" y="6157"/>
                      <a:pt x="5805" y="6157"/>
                      <a:pt x="5805" y="6255"/>
                    </a:cubicBezTo>
                    <a:cubicBezTo>
                      <a:pt x="5805" y="6353"/>
                      <a:pt x="5805" y="6353"/>
                      <a:pt x="5805" y="6353"/>
                    </a:cubicBezTo>
                    <a:cubicBezTo>
                      <a:pt x="5715" y="6451"/>
                      <a:pt x="5625" y="6548"/>
                      <a:pt x="5580" y="6744"/>
                    </a:cubicBezTo>
                    <a:cubicBezTo>
                      <a:pt x="5490" y="6842"/>
                      <a:pt x="5445" y="7037"/>
                      <a:pt x="5400" y="7233"/>
                    </a:cubicBezTo>
                    <a:cubicBezTo>
                      <a:pt x="5400" y="7330"/>
                      <a:pt x="5400" y="7330"/>
                      <a:pt x="5400" y="7428"/>
                    </a:cubicBezTo>
                    <a:cubicBezTo>
                      <a:pt x="5445" y="7526"/>
                      <a:pt x="5445" y="7624"/>
                      <a:pt x="5445" y="7721"/>
                    </a:cubicBezTo>
                    <a:cubicBezTo>
                      <a:pt x="5490" y="7819"/>
                      <a:pt x="5535" y="7917"/>
                      <a:pt x="5535" y="8014"/>
                    </a:cubicBezTo>
                    <a:cubicBezTo>
                      <a:pt x="5625" y="8308"/>
                      <a:pt x="5715" y="8405"/>
                      <a:pt x="5805" y="8601"/>
                    </a:cubicBezTo>
                    <a:cubicBezTo>
                      <a:pt x="5940" y="8796"/>
                      <a:pt x="6075" y="8992"/>
                      <a:pt x="6210" y="9285"/>
                    </a:cubicBezTo>
                    <a:cubicBezTo>
                      <a:pt x="6300" y="9383"/>
                      <a:pt x="6390" y="9578"/>
                      <a:pt x="6480" y="9774"/>
                    </a:cubicBezTo>
                    <a:cubicBezTo>
                      <a:pt x="6480" y="9774"/>
                      <a:pt x="6525" y="9774"/>
                      <a:pt x="6525" y="9871"/>
                    </a:cubicBezTo>
                    <a:cubicBezTo>
                      <a:pt x="6525" y="9969"/>
                      <a:pt x="6570" y="9969"/>
                      <a:pt x="6615" y="10067"/>
                    </a:cubicBezTo>
                    <a:cubicBezTo>
                      <a:pt x="6660" y="10165"/>
                      <a:pt x="6750" y="10262"/>
                      <a:pt x="6795" y="10360"/>
                    </a:cubicBezTo>
                    <a:cubicBezTo>
                      <a:pt x="6885" y="10556"/>
                      <a:pt x="6975" y="10751"/>
                      <a:pt x="7020" y="10849"/>
                    </a:cubicBezTo>
                    <a:cubicBezTo>
                      <a:pt x="7155" y="11044"/>
                      <a:pt x="7245" y="11240"/>
                      <a:pt x="7335" y="11435"/>
                    </a:cubicBezTo>
                    <a:cubicBezTo>
                      <a:pt x="7380" y="11533"/>
                      <a:pt x="7380" y="11631"/>
                      <a:pt x="7425" y="11729"/>
                    </a:cubicBezTo>
                    <a:cubicBezTo>
                      <a:pt x="7425" y="11729"/>
                      <a:pt x="7470" y="11826"/>
                      <a:pt x="7425" y="11826"/>
                    </a:cubicBezTo>
                    <a:cubicBezTo>
                      <a:pt x="7425" y="11826"/>
                      <a:pt x="7380" y="11924"/>
                      <a:pt x="7380" y="11826"/>
                    </a:cubicBezTo>
                    <a:cubicBezTo>
                      <a:pt x="7335" y="11826"/>
                      <a:pt x="7335" y="11826"/>
                      <a:pt x="7335" y="11826"/>
                    </a:cubicBezTo>
                    <a:cubicBezTo>
                      <a:pt x="7335" y="11924"/>
                      <a:pt x="7335" y="11924"/>
                      <a:pt x="7335" y="11924"/>
                    </a:cubicBezTo>
                    <a:cubicBezTo>
                      <a:pt x="7380" y="12119"/>
                      <a:pt x="7425" y="12217"/>
                      <a:pt x="7470" y="12413"/>
                    </a:cubicBezTo>
                    <a:cubicBezTo>
                      <a:pt x="7470" y="12413"/>
                      <a:pt x="7470" y="12413"/>
                      <a:pt x="7470" y="12510"/>
                    </a:cubicBezTo>
                    <a:cubicBezTo>
                      <a:pt x="7515" y="12510"/>
                      <a:pt x="7470" y="12510"/>
                      <a:pt x="7470" y="12608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9432" name="Freeform 699"/>
              <p:cNvSpPr/>
              <p:nvPr/>
            </p:nvSpPr>
            <p:spPr>
              <a:xfrm>
                <a:off x="279419" y="89352"/>
                <a:ext cx="12701" cy="5140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0160" y="0"/>
                    </a:moveTo>
                    <a:cubicBezTo>
                      <a:pt x="21600" y="248"/>
                      <a:pt x="21600" y="248"/>
                      <a:pt x="21600" y="497"/>
                    </a:cubicBezTo>
                    <a:cubicBezTo>
                      <a:pt x="21600" y="21600"/>
                      <a:pt x="21600" y="21600"/>
                      <a:pt x="21600" y="21600"/>
                    </a:cubicBezTo>
                    <a:cubicBezTo>
                      <a:pt x="21600" y="21600"/>
                      <a:pt x="21600" y="21600"/>
                      <a:pt x="21600" y="21600"/>
                    </a:cubicBezTo>
                    <a:cubicBezTo>
                      <a:pt x="15840" y="20855"/>
                      <a:pt x="14400" y="19614"/>
                      <a:pt x="11520" y="18621"/>
                    </a:cubicBezTo>
                    <a:cubicBezTo>
                      <a:pt x="10080" y="18372"/>
                      <a:pt x="10080" y="18124"/>
                      <a:pt x="8640" y="17876"/>
                    </a:cubicBezTo>
                    <a:cubicBezTo>
                      <a:pt x="5760" y="16634"/>
                      <a:pt x="2880" y="15393"/>
                      <a:pt x="0" y="14152"/>
                    </a:cubicBezTo>
                    <a:cubicBezTo>
                      <a:pt x="0" y="13655"/>
                      <a:pt x="0" y="13407"/>
                      <a:pt x="0" y="12910"/>
                    </a:cubicBezTo>
                    <a:cubicBezTo>
                      <a:pt x="1440" y="11917"/>
                      <a:pt x="4320" y="10676"/>
                      <a:pt x="5760" y="9683"/>
                    </a:cubicBezTo>
                    <a:cubicBezTo>
                      <a:pt x="5760" y="8938"/>
                      <a:pt x="8640" y="8193"/>
                      <a:pt x="10080" y="7448"/>
                    </a:cubicBezTo>
                    <a:cubicBezTo>
                      <a:pt x="10080" y="6952"/>
                      <a:pt x="11520" y="6455"/>
                      <a:pt x="11520" y="5959"/>
                    </a:cubicBezTo>
                    <a:cubicBezTo>
                      <a:pt x="11520" y="5214"/>
                      <a:pt x="12960" y="4469"/>
                      <a:pt x="14400" y="3972"/>
                    </a:cubicBezTo>
                    <a:cubicBezTo>
                      <a:pt x="15840" y="3228"/>
                      <a:pt x="15840" y="2483"/>
                      <a:pt x="17280" y="1986"/>
                    </a:cubicBezTo>
                    <a:cubicBezTo>
                      <a:pt x="18720" y="1241"/>
                      <a:pt x="20160" y="745"/>
                      <a:pt x="20160" y="0"/>
                    </a:cubicBezTo>
                    <a:cubicBezTo>
                      <a:pt x="20160" y="0"/>
                      <a:pt x="20160" y="0"/>
                      <a:pt x="20160" y="0"/>
                    </a:cubicBezTo>
                    <a:cubicBezTo>
                      <a:pt x="20160" y="0"/>
                      <a:pt x="20160" y="0"/>
                      <a:pt x="2016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9433" name="Freeform 700"/>
              <p:cNvSpPr/>
              <p:nvPr/>
            </p:nvSpPr>
            <p:spPr>
              <a:xfrm>
                <a:off x="279378" y="155097"/>
                <a:ext cx="12701" cy="2184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782" h="21600" fill="norm" stroke="1" extrusionOk="0">
                    <a:moveTo>
                      <a:pt x="15382" y="2919"/>
                    </a:moveTo>
                    <a:cubicBezTo>
                      <a:pt x="16732" y="1751"/>
                      <a:pt x="15382" y="584"/>
                      <a:pt x="20782" y="0"/>
                    </a:cubicBezTo>
                    <a:cubicBezTo>
                      <a:pt x="20782" y="21600"/>
                      <a:pt x="20782" y="21600"/>
                      <a:pt x="20782" y="21600"/>
                    </a:cubicBezTo>
                    <a:cubicBezTo>
                      <a:pt x="20782" y="21600"/>
                      <a:pt x="20782" y="21600"/>
                      <a:pt x="20782" y="21600"/>
                    </a:cubicBezTo>
                    <a:cubicBezTo>
                      <a:pt x="15382" y="21600"/>
                      <a:pt x="11332" y="20432"/>
                      <a:pt x="7282" y="20432"/>
                    </a:cubicBezTo>
                    <a:cubicBezTo>
                      <a:pt x="5932" y="20432"/>
                      <a:pt x="4582" y="20432"/>
                      <a:pt x="3232" y="20432"/>
                    </a:cubicBezTo>
                    <a:cubicBezTo>
                      <a:pt x="-818" y="19849"/>
                      <a:pt x="-818" y="19849"/>
                      <a:pt x="1882" y="18097"/>
                    </a:cubicBezTo>
                    <a:cubicBezTo>
                      <a:pt x="5932" y="14011"/>
                      <a:pt x="8632" y="9924"/>
                      <a:pt x="12682" y="6422"/>
                    </a:cubicBezTo>
                    <a:cubicBezTo>
                      <a:pt x="12682" y="5254"/>
                      <a:pt x="14032" y="3503"/>
                      <a:pt x="15382" y="2919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9434" name="Freeform 701"/>
              <p:cNvSpPr/>
              <p:nvPr/>
            </p:nvSpPr>
            <p:spPr>
              <a:xfrm>
                <a:off x="283190" y="182826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7971" h="17550" fill="norm" stroke="1" extrusionOk="0">
                    <a:moveTo>
                      <a:pt x="17971" y="0"/>
                    </a:moveTo>
                    <a:cubicBezTo>
                      <a:pt x="17971" y="5400"/>
                      <a:pt x="17971" y="5400"/>
                      <a:pt x="17971" y="5400"/>
                    </a:cubicBezTo>
                    <a:cubicBezTo>
                      <a:pt x="13651" y="10800"/>
                      <a:pt x="9331" y="16200"/>
                      <a:pt x="9331" y="16200"/>
                    </a:cubicBezTo>
                    <a:cubicBezTo>
                      <a:pt x="5011" y="16200"/>
                      <a:pt x="691" y="21600"/>
                      <a:pt x="691" y="10800"/>
                    </a:cubicBezTo>
                    <a:cubicBezTo>
                      <a:pt x="691" y="0"/>
                      <a:pt x="-3629" y="0"/>
                      <a:pt x="9331" y="0"/>
                    </a:cubicBezTo>
                    <a:cubicBezTo>
                      <a:pt x="13651" y="0"/>
                      <a:pt x="13651" y="0"/>
                      <a:pt x="1797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9435" name="Freeform 702"/>
              <p:cNvSpPr/>
              <p:nvPr/>
            </p:nvSpPr>
            <p:spPr>
              <a:xfrm>
                <a:off x="283993" y="186032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5274" h="21600" fill="norm" stroke="1" extrusionOk="0">
                    <a:moveTo>
                      <a:pt x="15274" y="0"/>
                    </a:moveTo>
                    <a:cubicBezTo>
                      <a:pt x="15274" y="21600"/>
                      <a:pt x="15274" y="21600"/>
                      <a:pt x="15274" y="21600"/>
                    </a:cubicBezTo>
                    <a:cubicBezTo>
                      <a:pt x="4474" y="21600"/>
                      <a:pt x="4474" y="21600"/>
                      <a:pt x="4474" y="10800"/>
                    </a:cubicBezTo>
                    <a:cubicBezTo>
                      <a:pt x="-6326" y="10800"/>
                      <a:pt x="4474" y="0"/>
                      <a:pt x="1527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9436" name="Freeform 703"/>
              <p:cNvSpPr/>
              <p:nvPr/>
            </p:nvSpPr>
            <p:spPr>
              <a:xfrm>
                <a:off x="248814" y="199442"/>
                <a:ext cx="41479" cy="8472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291" y="7099"/>
                    </a:moveTo>
                    <a:cubicBezTo>
                      <a:pt x="21600" y="7250"/>
                      <a:pt x="21600" y="7401"/>
                      <a:pt x="21600" y="7552"/>
                    </a:cubicBezTo>
                    <a:cubicBezTo>
                      <a:pt x="21600" y="21600"/>
                      <a:pt x="21600" y="21600"/>
                      <a:pt x="21600" y="21600"/>
                    </a:cubicBezTo>
                    <a:cubicBezTo>
                      <a:pt x="5246" y="21600"/>
                      <a:pt x="5246" y="21600"/>
                      <a:pt x="5246" y="21600"/>
                    </a:cubicBezTo>
                    <a:cubicBezTo>
                      <a:pt x="5554" y="21449"/>
                      <a:pt x="5554" y="21298"/>
                      <a:pt x="5863" y="21147"/>
                    </a:cubicBezTo>
                    <a:cubicBezTo>
                      <a:pt x="5863" y="20845"/>
                      <a:pt x="5863" y="20845"/>
                      <a:pt x="5554" y="20845"/>
                    </a:cubicBezTo>
                    <a:cubicBezTo>
                      <a:pt x="4629" y="20694"/>
                      <a:pt x="3703" y="20845"/>
                      <a:pt x="2777" y="20845"/>
                    </a:cubicBezTo>
                    <a:cubicBezTo>
                      <a:pt x="2469" y="20845"/>
                      <a:pt x="2160" y="20694"/>
                      <a:pt x="1851" y="20845"/>
                    </a:cubicBezTo>
                    <a:cubicBezTo>
                      <a:pt x="1234" y="20996"/>
                      <a:pt x="617" y="20845"/>
                      <a:pt x="309" y="20845"/>
                    </a:cubicBezTo>
                    <a:cubicBezTo>
                      <a:pt x="0" y="20845"/>
                      <a:pt x="0" y="20845"/>
                      <a:pt x="0" y="20694"/>
                    </a:cubicBezTo>
                    <a:cubicBezTo>
                      <a:pt x="617" y="20392"/>
                      <a:pt x="926" y="20090"/>
                      <a:pt x="1543" y="19787"/>
                    </a:cubicBezTo>
                    <a:cubicBezTo>
                      <a:pt x="3394" y="18579"/>
                      <a:pt x="4937" y="17220"/>
                      <a:pt x="6480" y="15860"/>
                    </a:cubicBezTo>
                    <a:cubicBezTo>
                      <a:pt x="7406" y="15709"/>
                      <a:pt x="7097" y="15105"/>
                      <a:pt x="7714" y="14954"/>
                    </a:cubicBezTo>
                    <a:cubicBezTo>
                      <a:pt x="7714" y="14954"/>
                      <a:pt x="7714" y="14803"/>
                      <a:pt x="7714" y="14803"/>
                    </a:cubicBezTo>
                    <a:cubicBezTo>
                      <a:pt x="7406" y="14803"/>
                      <a:pt x="7406" y="14501"/>
                      <a:pt x="6789" y="14652"/>
                    </a:cubicBezTo>
                    <a:cubicBezTo>
                      <a:pt x="5863" y="14652"/>
                      <a:pt x="4937" y="14501"/>
                      <a:pt x="4011" y="14803"/>
                    </a:cubicBezTo>
                    <a:cubicBezTo>
                      <a:pt x="3394" y="14954"/>
                      <a:pt x="2777" y="14803"/>
                      <a:pt x="2160" y="14652"/>
                    </a:cubicBezTo>
                    <a:cubicBezTo>
                      <a:pt x="1851" y="14652"/>
                      <a:pt x="1851" y="14501"/>
                      <a:pt x="1851" y="14350"/>
                    </a:cubicBezTo>
                    <a:cubicBezTo>
                      <a:pt x="2469" y="14048"/>
                      <a:pt x="2777" y="13745"/>
                      <a:pt x="3394" y="13443"/>
                    </a:cubicBezTo>
                    <a:cubicBezTo>
                      <a:pt x="4320" y="12839"/>
                      <a:pt x="4937" y="12235"/>
                      <a:pt x="5863" y="11480"/>
                    </a:cubicBezTo>
                    <a:cubicBezTo>
                      <a:pt x="6789" y="10724"/>
                      <a:pt x="7406" y="9969"/>
                      <a:pt x="8023" y="9214"/>
                    </a:cubicBezTo>
                    <a:cubicBezTo>
                      <a:pt x="8331" y="9214"/>
                      <a:pt x="8331" y="9063"/>
                      <a:pt x="8331" y="9063"/>
                    </a:cubicBezTo>
                    <a:cubicBezTo>
                      <a:pt x="8023" y="8912"/>
                      <a:pt x="7714" y="8761"/>
                      <a:pt x="7406" y="8912"/>
                    </a:cubicBezTo>
                    <a:cubicBezTo>
                      <a:pt x="6789" y="9063"/>
                      <a:pt x="6171" y="8912"/>
                      <a:pt x="5554" y="9063"/>
                    </a:cubicBezTo>
                    <a:cubicBezTo>
                      <a:pt x="5246" y="9063"/>
                      <a:pt x="4937" y="9063"/>
                      <a:pt x="4320" y="9063"/>
                    </a:cubicBezTo>
                    <a:cubicBezTo>
                      <a:pt x="4011" y="9063"/>
                      <a:pt x="3703" y="8912"/>
                      <a:pt x="3394" y="8912"/>
                    </a:cubicBezTo>
                    <a:cubicBezTo>
                      <a:pt x="3394" y="8761"/>
                      <a:pt x="3703" y="8610"/>
                      <a:pt x="4011" y="8459"/>
                    </a:cubicBezTo>
                    <a:cubicBezTo>
                      <a:pt x="4629" y="8157"/>
                      <a:pt x="4937" y="7703"/>
                      <a:pt x="5246" y="7401"/>
                    </a:cubicBezTo>
                    <a:cubicBezTo>
                      <a:pt x="6171" y="6646"/>
                      <a:pt x="6789" y="6042"/>
                      <a:pt x="7406" y="5438"/>
                    </a:cubicBezTo>
                    <a:cubicBezTo>
                      <a:pt x="8640" y="4380"/>
                      <a:pt x="9874" y="3323"/>
                      <a:pt x="10800" y="2417"/>
                    </a:cubicBezTo>
                    <a:cubicBezTo>
                      <a:pt x="11417" y="1964"/>
                      <a:pt x="11726" y="1662"/>
                      <a:pt x="12034" y="1208"/>
                    </a:cubicBezTo>
                    <a:cubicBezTo>
                      <a:pt x="12651" y="755"/>
                      <a:pt x="13269" y="453"/>
                      <a:pt x="13269" y="0"/>
                    </a:cubicBezTo>
                    <a:cubicBezTo>
                      <a:pt x="13269" y="0"/>
                      <a:pt x="13577" y="0"/>
                      <a:pt x="13577" y="0"/>
                    </a:cubicBezTo>
                    <a:cubicBezTo>
                      <a:pt x="13577" y="0"/>
                      <a:pt x="13886" y="0"/>
                      <a:pt x="13886" y="0"/>
                    </a:cubicBezTo>
                    <a:cubicBezTo>
                      <a:pt x="13886" y="151"/>
                      <a:pt x="13886" y="302"/>
                      <a:pt x="14194" y="453"/>
                    </a:cubicBezTo>
                    <a:cubicBezTo>
                      <a:pt x="14194" y="604"/>
                      <a:pt x="14503" y="906"/>
                      <a:pt x="14811" y="1208"/>
                    </a:cubicBezTo>
                    <a:cubicBezTo>
                      <a:pt x="15120" y="1510"/>
                      <a:pt x="16046" y="1662"/>
                      <a:pt x="15737" y="1964"/>
                    </a:cubicBezTo>
                    <a:cubicBezTo>
                      <a:pt x="15737" y="2115"/>
                      <a:pt x="15737" y="2115"/>
                      <a:pt x="16046" y="2115"/>
                    </a:cubicBezTo>
                    <a:cubicBezTo>
                      <a:pt x="16354" y="2115"/>
                      <a:pt x="16354" y="2417"/>
                      <a:pt x="16663" y="2568"/>
                    </a:cubicBezTo>
                    <a:cubicBezTo>
                      <a:pt x="16971" y="2870"/>
                      <a:pt x="17280" y="3323"/>
                      <a:pt x="17589" y="3625"/>
                    </a:cubicBezTo>
                    <a:cubicBezTo>
                      <a:pt x="18823" y="4531"/>
                      <a:pt x="19440" y="5438"/>
                      <a:pt x="20366" y="6193"/>
                    </a:cubicBezTo>
                    <a:cubicBezTo>
                      <a:pt x="20983" y="6495"/>
                      <a:pt x="20983" y="6797"/>
                      <a:pt x="21291" y="7099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</p:grpSp>
        <p:sp>
          <p:nvSpPr>
            <p:cNvPr id="9438" name="TextBox 781"/>
            <p:cNvSpPr txBox="1"/>
            <p:nvPr/>
          </p:nvSpPr>
          <p:spPr>
            <a:xfrm>
              <a:off x="276172" y="0"/>
              <a:ext cx="1190561" cy="307341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  <a:extLst>
              <a:ext uri="{C572A759-6A51-4108-AA02-DFA0A04FC94B}">
                <ma14:wrappingTextBoxFlag xmlns:ma14="http://schemas.microsoft.com/office/mac/drawingml/2011/main" val="1"/>
              </a:ext>
            </a:extLst>
          </p:spPr>
          <p:txBody>
            <a:bodyPr wrap="none" lIns="45719" tIns="45719" rIns="45719" bIns="45719" numCol="1" anchor="ctr">
              <a:spAutoFit/>
            </a:bodyPr>
            <a:lstStyle>
              <a:lvl1pPr>
                <a:defRPr b="1" spc="300" sz="1400">
                  <a:solidFill>
                    <a:srgbClr val="404040"/>
                  </a:solidFill>
                  <a:latin typeface="Holtzberg"/>
                  <a:ea typeface="Holtzberg"/>
                  <a:cs typeface="Holtzberg"/>
                  <a:sym typeface="Holtzberg"/>
                </a:defRPr>
              </a:lvl1pPr>
            </a:lstStyle>
            <a:p>
              <a:pPr/>
              <a:r>
                <a:t>ALAMIAN</a:t>
              </a:r>
            </a:p>
          </p:txBody>
        </p:sp>
      </p:grpSp>
    </p:spTree>
  </p:cSld>
  <p:clrMapOvr>
    <a:masterClrMapping/>
  </p:clrMapOvr>
  <p:transition xmlns:p14="http://schemas.microsoft.com/office/powerpoint/2010/main" spd="med" advClick="1"/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xmlns:m="http://schemas.openxmlformats.org/officeDocument/2006/math" xmlns:a14="http://schemas.microsoft.com/office/drawing/2010/main" type="tx" showMasterSp="1" showMasterPhAnim="1">
  <p:cSld name="Alamian Template - 3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510" name="Group 220"/>
          <p:cNvGrpSpPr/>
          <p:nvPr/>
        </p:nvGrpSpPr>
        <p:grpSpPr>
          <a:xfrm>
            <a:off x="6737340" y="981135"/>
            <a:ext cx="4719878" cy="4900736"/>
            <a:chOff x="0" y="0"/>
            <a:chExt cx="4719877" cy="4900734"/>
          </a:xfrm>
        </p:grpSpPr>
        <p:sp>
          <p:nvSpPr>
            <p:cNvPr id="9446" name="Freeform 5"/>
            <p:cNvSpPr/>
            <p:nvPr/>
          </p:nvSpPr>
          <p:spPr>
            <a:xfrm flipH="1">
              <a:off x="1934346" y="2369142"/>
              <a:ext cx="69547" cy="6929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153" fill="norm" stroke="1" extrusionOk="0">
                  <a:moveTo>
                    <a:pt x="5023" y="21153"/>
                  </a:moveTo>
                  <a:cubicBezTo>
                    <a:pt x="4019" y="20662"/>
                    <a:pt x="2512" y="20171"/>
                    <a:pt x="2009" y="18698"/>
                  </a:cubicBezTo>
                  <a:cubicBezTo>
                    <a:pt x="2009" y="18208"/>
                    <a:pt x="2009" y="17717"/>
                    <a:pt x="2009" y="17226"/>
                  </a:cubicBezTo>
                  <a:cubicBezTo>
                    <a:pt x="2512" y="16735"/>
                    <a:pt x="2512" y="16735"/>
                    <a:pt x="2512" y="16244"/>
                  </a:cubicBezTo>
                  <a:cubicBezTo>
                    <a:pt x="2512" y="15262"/>
                    <a:pt x="2009" y="13789"/>
                    <a:pt x="1507" y="12808"/>
                  </a:cubicBezTo>
                  <a:cubicBezTo>
                    <a:pt x="1005" y="12317"/>
                    <a:pt x="1005" y="11826"/>
                    <a:pt x="502" y="11335"/>
                  </a:cubicBezTo>
                  <a:cubicBezTo>
                    <a:pt x="0" y="8880"/>
                    <a:pt x="0" y="6426"/>
                    <a:pt x="0" y="4462"/>
                  </a:cubicBezTo>
                  <a:cubicBezTo>
                    <a:pt x="0" y="2989"/>
                    <a:pt x="0" y="2008"/>
                    <a:pt x="1005" y="1026"/>
                  </a:cubicBezTo>
                  <a:cubicBezTo>
                    <a:pt x="2009" y="44"/>
                    <a:pt x="3516" y="535"/>
                    <a:pt x="4019" y="535"/>
                  </a:cubicBezTo>
                  <a:cubicBezTo>
                    <a:pt x="4521" y="1026"/>
                    <a:pt x="5023" y="1026"/>
                    <a:pt x="5023" y="1026"/>
                  </a:cubicBezTo>
                  <a:cubicBezTo>
                    <a:pt x="6028" y="1517"/>
                    <a:pt x="6530" y="1517"/>
                    <a:pt x="7535" y="1517"/>
                  </a:cubicBezTo>
                  <a:cubicBezTo>
                    <a:pt x="8540" y="1517"/>
                    <a:pt x="9544" y="1026"/>
                    <a:pt x="10549" y="1026"/>
                  </a:cubicBezTo>
                  <a:cubicBezTo>
                    <a:pt x="12056" y="44"/>
                    <a:pt x="13563" y="-447"/>
                    <a:pt x="15070" y="535"/>
                  </a:cubicBezTo>
                  <a:cubicBezTo>
                    <a:pt x="16577" y="1026"/>
                    <a:pt x="17079" y="2498"/>
                    <a:pt x="17581" y="3971"/>
                  </a:cubicBezTo>
                  <a:cubicBezTo>
                    <a:pt x="17581" y="4462"/>
                    <a:pt x="17581" y="4953"/>
                    <a:pt x="18084" y="4953"/>
                  </a:cubicBezTo>
                  <a:cubicBezTo>
                    <a:pt x="18084" y="6426"/>
                    <a:pt x="19088" y="7408"/>
                    <a:pt x="19591" y="7898"/>
                  </a:cubicBezTo>
                  <a:cubicBezTo>
                    <a:pt x="19591" y="8389"/>
                    <a:pt x="20093" y="8880"/>
                    <a:pt x="20093" y="9371"/>
                  </a:cubicBezTo>
                  <a:cubicBezTo>
                    <a:pt x="21098" y="11335"/>
                    <a:pt x="21600" y="12808"/>
                    <a:pt x="21600" y="14280"/>
                  </a:cubicBezTo>
                  <a:cubicBezTo>
                    <a:pt x="21098" y="16244"/>
                    <a:pt x="19591" y="17226"/>
                    <a:pt x="17581" y="17717"/>
                  </a:cubicBezTo>
                  <a:cubicBezTo>
                    <a:pt x="17079" y="17717"/>
                    <a:pt x="17079" y="17717"/>
                    <a:pt x="17079" y="17717"/>
                  </a:cubicBezTo>
                  <a:cubicBezTo>
                    <a:pt x="16074" y="18208"/>
                    <a:pt x="15070" y="18698"/>
                    <a:pt x="14065" y="18698"/>
                  </a:cubicBezTo>
                  <a:cubicBezTo>
                    <a:pt x="12056" y="19680"/>
                    <a:pt x="10549" y="20171"/>
                    <a:pt x="8540" y="20662"/>
                  </a:cubicBezTo>
                  <a:cubicBezTo>
                    <a:pt x="8540" y="20662"/>
                    <a:pt x="8540" y="20662"/>
                    <a:pt x="8540" y="20662"/>
                  </a:cubicBezTo>
                  <a:cubicBezTo>
                    <a:pt x="7535" y="20662"/>
                    <a:pt x="6530" y="21153"/>
                    <a:pt x="6028" y="21153"/>
                  </a:cubicBezTo>
                  <a:cubicBezTo>
                    <a:pt x="5526" y="21153"/>
                    <a:pt x="5023" y="21153"/>
                    <a:pt x="5023" y="21153"/>
                  </a:cubicBezTo>
                  <a:close/>
                  <a:moveTo>
                    <a:pt x="11051" y="1026"/>
                  </a:moveTo>
                  <a:cubicBezTo>
                    <a:pt x="9544" y="1517"/>
                    <a:pt x="8540" y="2008"/>
                    <a:pt x="7535" y="2008"/>
                  </a:cubicBezTo>
                  <a:cubicBezTo>
                    <a:pt x="7535" y="2008"/>
                    <a:pt x="7535" y="2008"/>
                    <a:pt x="7535" y="2008"/>
                  </a:cubicBezTo>
                  <a:cubicBezTo>
                    <a:pt x="6530" y="1517"/>
                    <a:pt x="6028" y="1517"/>
                    <a:pt x="5023" y="1026"/>
                  </a:cubicBezTo>
                  <a:cubicBezTo>
                    <a:pt x="5023" y="1026"/>
                    <a:pt x="4521" y="1026"/>
                    <a:pt x="4019" y="1026"/>
                  </a:cubicBezTo>
                  <a:cubicBezTo>
                    <a:pt x="3516" y="535"/>
                    <a:pt x="2009" y="535"/>
                    <a:pt x="1005" y="1026"/>
                  </a:cubicBezTo>
                  <a:cubicBezTo>
                    <a:pt x="0" y="2008"/>
                    <a:pt x="0" y="2989"/>
                    <a:pt x="0" y="4462"/>
                  </a:cubicBezTo>
                  <a:cubicBezTo>
                    <a:pt x="0" y="6426"/>
                    <a:pt x="0" y="8880"/>
                    <a:pt x="1005" y="11335"/>
                  </a:cubicBezTo>
                  <a:cubicBezTo>
                    <a:pt x="1005" y="11826"/>
                    <a:pt x="1005" y="12317"/>
                    <a:pt x="1507" y="12808"/>
                  </a:cubicBezTo>
                  <a:cubicBezTo>
                    <a:pt x="2009" y="13789"/>
                    <a:pt x="2512" y="15262"/>
                    <a:pt x="2512" y="16244"/>
                  </a:cubicBezTo>
                  <a:cubicBezTo>
                    <a:pt x="2512" y="16735"/>
                    <a:pt x="2512" y="17226"/>
                    <a:pt x="2512" y="17226"/>
                  </a:cubicBezTo>
                  <a:cubicBezTo>
                    <a:pt x="2512" y="17717"/>
                    <a:pt x="2512" y="18208"/>
                    <a:pt x="2512" y="18698"/>
                  </a:cubicBezTo>
                  <a:cubicBezTo>
                    <a:pt x="2512" y="20171"/>
                    <a:pt x="4019" y="20662"/>
                    <a:pt x="5023" y="20662"/>
                  </a:cubicBezTo>
                  <a:cubicBezTo>
                    <a:pt x="6028" y="21153"/>
                    <a:pt x="7535" y="20662"/>
                    <a:pt x="8540" y="20662"/>
                  </a:cubicBezTo>
                  <a:cubicBezTo>
                    <a:pt x="8540" y="20662"/>
                    <a:pt x="8540" y="20662"/>
                    <a:pt x="8540" y="20662"/>
                  </a:cubicBezTo>
                  <a:cubicBezTo>
                    <a:pt x="10549" y="20171"/>
                    <a:pt x="12056" y="19189"/>
                    <a:pt x="13563" y="18698"/>
                  </a:cubicBezTo>
                  <a:cubicBezTo>
                    <a:pt x="15070" y="18208"/>
                    <a:pt x="16074" y="17717"/>
                    <a:pt x="17079" y="17717"/>
                  </a:cubicBezTo>
                  <a:cubicBezTo>
                    <a:pt x="17581" y="17717"/>
                    <a:pt x="17581" y="17717"/>
                    <a:pt x="17581" y="17717"/>
                  </a:cubicBezTo>
                  <a:cubicBezTo>
                    <a:pt x="19591" y="16735"/>
                    <a:pt x="21098" y="16244"/>
                    <a:pt x="21600" y="14280"/>
                  </a:cubicBezTo>
                  <a:cubicBezTo>
                    <a:pt x="21600" y="12808"/>
                    <a:pt x="21098" y="11335"/>
                    <a:pt x="20093" y="9371"/>
                  </a:cubicBezTo>
                  <a:cubicBezTo>
                    <a:pt x="20093" y="8880"/>
                    <a:pt x="19591" y="8880"/>
                    <a:pt x="19088" y="8389"/>
                  </a:cubicBezTo>
                  <a:cubicBezTo>
                    <a:pt x="18586" y="7408"/>
                    <a:pt x="18084" y="6426"/>
                    <a:pt x="17581" y="5444"/>
                  </a:cubicBezTo>
                  <a:cubicBezTo>
                    <a:pt x="17581" y="4953"/>
                    <a:pt x="17581" y="4462"/>
                    <a:pt x="17079" y="3971"/>
                  </a:cubicBezTo>
                  <a:cubicBezTo>
                    <a:pt x="16577" y="2498"/>
                    <a:pt x="16074" y="1026"/>
                    <a:pt x="15070" y="535"/>
                  </a:cubicBezTo>
                  <a:cubicBezTo>
                    <a:pt x="14567" y="535"/>
                    <a:pt x="14065" y="44"/>
                    <a:pt x="13563" y="44"/>
                  </a:cubicBezTo>
                  <a:cubicBezTo>
                    <a:pt x="12558" y="44"/>
                    <a:pt x="12056" y="535"/>
                    <a:pt x="11051" y="1026"/>
                  </a:cubicBezTo>
                  <a:close/>
                </a:path>
              </a:pathLst>
            </a:custGeom>
            <a:solidFill>
              <a:srgbClr val="BFBFBF">
                <a:alpha val="7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9447" name="Freeform 6"/>
            <p:cNvSpPr/>
            <p:nvPr/>
          </p:nvSpPr>
          <p:spPr>
            <a:xfrm flipH="1">
              <a:off x="1904691" y="2338651"/>
              <a:ext cx="161541" cy="15544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0" h="21437" fill="norm" stroke="1" extrusionOk="0">
                  <a:moveTo>
                    <a:pt x="4418" y="21377"/>
                  </a:moveTo>
                  <a:cubicBezTo>
                    <a:pt x="3990" y="21377"/>
                    <a:pt x="3563" y="21155"/>
                    <a:pt x="3135" y="20932"/>
                  </a:cubicBezTo>
                  <a:cubicBezTo>
                    <a:pt x="2279" y="20264"/>
                    <a:pt x="1424" y="19373"/>
                    <a:pt x="996" y="18482"/>
                  </a:cubicBezTo>
                  <a:cubicBezTo>
                    <a:pt x="569" y="17814"/>
                    <a:pt x="355" y="17369"/>
                    <a:pt x="141" y="16924"/>
                  </a:cubicBezTo>
                  <a:cubicBezTo>
                    <a:pt x="-73" y="16033"/>
                    <a:pt x="-73" y="15365"/>
                    <a:pt x="355" y="14474"/>
                  </a:cubicBezTo>
                  <a:cubicBezTo>
                    <a:pt x="355" y="14252"/>
                    <a:pt x="569" y="14029"/>
                    <a:pt x="569" y="13806"/>
                  </a:cubicBezTo>
                  <a:cubicBezTo>
                    <a:pt x="782" y="13361"/>
                    <a:pt x="996" y="13138"/>
                    <a:pt x="996" y="12915"/>
                  </a:cubicBezTo>
                  <a:cubicBezTo>
                    <a:pt x="996" y="12915"/>
                    <a:pt x="996" y="12915"/>
                    <a:pt x="996" y="12915"/>
                  </a:cubicBezTo>
                  <a:cubicBezTo>
                    <a:pt x="1210" y="12025"/>
                    <a:pt x="1210" y="11134"/>
                    <a:pt x="996" y="10243"/>
                  </a:cubicBezTo>
                  <a:cubicBezTo>
                    <a:pt x="996" y="9798"/>
                    <a:pt x="996" y="9575"/>
                    <a:pt x="782" y="9353"/>
                  </a:cubicBezTo>
                  <a:cubicBezTo>
                    <a:pt x="782" y="9130"/>
                    <a:pt x="782" y="8907"/>
                    <a:pt x="782" y="8685"/>
                  </a:cubicBezTo>
                  <a:cubicBezTo>
                    <a:pt x="782" y="7571"/>
                    <a:pt x="1210" y="6458"/>
                    <a:pt x="1638" y="5567"/>
                  </a:cubicBezTo>
                  <a:cubicBezTo>
                    <a:pt x="1852" y="5122"/>
                    <a:pt x="2066" y="4676"/>
                    <a:pt x="2493" y="4454"/>
                  </a:cubicBezTo>
                  <a:cubicBezTo>
                    <a:pt x="2921" y="3786"/>
                    <a:pt x="3349" y="3340"/>
                    <a:pt x="3990" y="3118"/>
                  </a:cubicBezTo>
                  <a:cubicBezTo>
                    <a:pt x="4846" y="2672"/>
                    <a:pt x="6129" y="2449"/>
                    <a:pt x="6984" y="2449"/>
                  </a:cubicBezTo>
                  <a:cubicBezTo>
                    <a:pt x="7198" y="2449"/>
                    <a:pt x="7198" y="2227"/>
                    <a:pt x="7412" y="2227"/>
                  </a:cubicBezTo>
                  <a:cubicBezTo>
                    <a:pt x="8268" y="2227"/>
                    <a:pt x="8909" y="2227"/>
                    <a:pt x="9765" y="1781"/>
                  </a:cubicBezTo>
                  <a:cubicBezTo>
                    <a:pt x="10192" y="1559"/>
                    <a:pt x="10620" y="1336"/>
                    <a:pt x="11262" y="1113"/>
                  </a:cubicBezTo>
                  <a:cubicBezTo>
                    <a:pt x="12331" y="668"/>
                    <a:pt x="13400" y="0"/>
                    <a:pt x="14470" y="0"/>
                  </a:cubicBezTo>
                  <a:cubicBezTo>
                    <a:pt x="14683" y="0"/>
                    <a:pt x="14683" y="0"/>
                    <a:pt x="14683" y="0"/>
                  </a:cubicBezTo>
                  <a:cubicBezTo>
                    <a:pt x="15539" y="0"/>
                    <a:pt x="16394" y="445"/>
                    <a:pt x="17036" y="1113"/>
                  </a:cubicBezTo>
                  <a:cubicBezTo>
                    <a:pt x="17677" y="2004"/>
                    <a:pt x="18105" y="2895"/>
                    <a:pt x="18319" y="4008"/>
                  </a:cubicBezTo>
                  <a:cubicBezTo>
                    <a:pt x="18533" y="4231"/>
                    <a:pt x="18533" y="4454"/>
                    <a:pt x="18533" y="4676"/>
                  </a:cubicBezTo>
                  <a:cubicBezTo>
                    <a:pt x="18747" y="4899"/>
                    <a:pt x="18747" y="5122"/>
                    <a:pt x="18747" y="5344"/>
                  </a:cubicBezTo>
                  <a:cubicBezTo>
                    <a:pt x="19175" y="6012"/>
                    <a:pt x="19602" y="6680"/>
                    <a:pt x="19816" y="7348"/>
                  </a:cubicBezTo>
                  <a:cubicBezTo>
                    <a:pt x="20030" y="7794"/>
                    <a:pt x="20458" y="8239"/>
                    <a:pt x="20672" y="8685"/>
                  </a:cubicBezTo>
                  <a:cubicBezTo>
                    <a:pt x="21099" y="9575"/>
                    <a:pt x="21527" y="10911"/>
                    <a:pt x="21313" y="12470"/>
                  </a:cubicBezTo>
                  <a:cubicBezTo>
                    <a:pt x="21099" y="15142"/>
                    <a:pt x="18533" y="16701"/>
                    <a:pt x="16608" y="17814"/>
                  </a:cubicBezTo>
                  <a:cubicBezTo>
                    <a:pt x="15325" y="18482"/>
                    <a:pt x="14042" y="18928"/>
                    <a:pt x="12973" y="19373"/>
                  </a:cubicBezTo>
                  <a:cubicBezTo>
                    <a:pt x="12117" y="19596"/>
                    <a:pt x="11262" y="19819"/>
                    <a:pt x="10406" y="20041"/>
                  </a:cubicBezTo>
                  <a:cubicBezTo>
                    <a:pt x="9765" y="20264"/>
                    <a:pt x="8909" y="20487"/>
                    <a:pt x="8268" y="20709"/>
                  </a:cubicBezTo>
                  <a:cubicBezTo>
                    <a:pt x="7198" y="21155"/>
                    <a:pt x="6129" y="21377"/>
                    <a:pt x="5060" y="21377"/>
                  </a:cubicBezTo>
                  <a:cubicBezTo>
                    <a:pt x="4846" y="21377"/>
                    <a:pt x="4632" y="21377"/>
                    <a:pt x="4418" y="21377"/>
                  </a:cubicBezTo>
                  <a:close/>
                  <a:moveTo>
                    <a:pt x="14470" y="223"/>
                  </a:moveTo>
                  <a:cubicBezTo>
                    <a:pt x="13614" y="223"/>
                    <a:pt x="12331" y="668"/>
                    <a:pt x="11262" y="1336"/>
                  </a:cubicBezTo>
                  <a:cubicBezTo>
                    <a:pt x="10834" y="1559"/>
                    <a:pt x="10192" y="1781"/>
                    <a:pt x="9765" y="2004"/>
                  </a:cubicBezTo>
                  <a:cubicBezTo>
                    <a:pt x="8909" y="2227"/>
                    <a:pt x="8268" y="2227"/>
                    <a:pt x="7412" y="2449"/>
                  </a:cubicBezTo>
                  <a:cubicBezTo>
                    <a:pt x="7198" y="2449"/>
                    <a:pt x="7198" y="2449"/>
                    <a:pt x="6984" y="2449"/>
                  </a:cubicBezTo>
                  <a:cubicBezTo>
                    <a:pt x="6129" y="2672"/>
                    <a:pt x="4846" y="2672"/>
                    <a:pt x="3990" y="3118"/>
                  </a:cubicBezTo>
                  <a:cubicBezTo>
                    <a:pt x="3349" y="3340"/>
                    <a:pt x="2921" y="3786"/>
                    <a:pt x="2493" y="4454"/>
                  </a:cubicBezTo>
                  <a:cubicBezTo>
                    <a:pt x="2066" y="4899"/>
                    <a:pt x="1852" y="5122"/>
                    <a:pt x="1638" y="5567"/>
                  </a:cubicBezTo>
                  <a:cubicBezTo>
                    <a:pt x="1210" y="6458"/>
                    <a:pt x="996" y="7571"/>
                    <a:pt x="996" y="8685"/>
                  </a:cubicBezTo>
                  <a:cubicBezTo>
                    <a:pt x="996" y="8907"/>
                    <a:pt x="996" y="9130"/>
                    <a:pt x="996" y="9130"/>
                  </a:cubicBezTo>
                  <a:cubicBezTo>
                    <a:pt x="996" y="9575"/>
                    <a:pt x="996" y="9798"/>
                    <a:pt x="996" y="10243"/>
                  </a:cubicBezTo>
                  <a:cubicBezTo>
                    <a:pt x="1210" y="11134"/>
                    <a:pt x="1424" y="12025"/>
                    <a:pt x="996" y="12915"/>
                  </a:cubicBezTo>
                  <a:cubicBezTo>
                    <a:pt x="996" y="13138"/>
                    <a:pt x="782" y="13584"/>
                    <a:pt x="782" y="13806"/>
                  </a:cubicBezTo>
                  <a:cubicBezTo>
                    <a:pt x="569" y="14029"/>
                    <a:pt x="355" y="14252"/>
                    <a:pt x="355" y="14474"/>
                  </a:cubicBezTo>
                  <a:cubicBezTo>
                    <a:pt x="141" y="15365"/>
                    <a:pt x="141" y="16033"/>
                    <a:pt x="355" y="16924"/>
                  </a:cubicBezTo>
                  <a:cubicBezTo>
                    <a:pt x="355" y="17369"/>
                    <a:pt x="782" y="17814"/>
                    <a:pt x="996" y="18482"/>
                  </a:cubicBezTo>
                  <a:cubicBezTo>
                    <a:pt x="1638" y="19373"/>
                    <a:pt x="2279" y="20264"/>
                    <a:pt x="3349" y="20932"/>
                  </a:cubicBezTo>
                  <a:cubicBezTo>
                    <a:pt x="3563" y="21155"/>
                    <a:pt x="3990" y="21155"/>
                    <a:pt x="4418" y="21377"/>
                  </a:cubicBezTo>
                  <a:cubicBezTo>
                    <a:pt x="5701" y="21600"/>
                    <a:pt x="6984" y="21155"/>
                    <a:pt x="8268" y="20709"/>
                  </a:cubicBezTo>
                  <a:cubicBezTo>
                    <a:pt x="8909" y="20487"/>
                    <a:pt x="9765" y="20041"/>
                    <a:pt x="10406" y="20041"/>
                  </a:cubicBezTo>
                  <a:cubicBezTo>
                    <a:pt x="11262" y="19819"/>
                    <a:pt x="12117" y="19596"/>
                    <a:pt x="12973" y="19373"/>
                  </a:cubicBezTo>
                  <a:cubicBezTo>
                    <a:pt x="14042" y="18928"/>
                    <a:pt x="15325" y="18482"/>
                    <a:pt x="16608" y="17592"/>
                  </a:cubicBezTo>
                  <a:cubicBezTo>
                    <a:pt x="18533" y="16701"/>
                    <a:pt x="20885" y="15142"/>
                    <a:pt x="21313" y="12470"/>
                  </a:cubicBezTo>
                  <a:cubicBezTo>
                    <a:pt x="21527" y="10911"/>
                    <a:pt x="20885" y="9575"/>
                    <a:pt x="20458" y="8685"/>
                  </a:cubicBezTo>
                  <a:cubicBezTo>
                    <a:pt x="20244" y="8239"/>
                    <a:pt x="20030" y="7794"/>
                    <a:pt x="19816" y="7348"/>
                  </a:cubicBezTo>
                  <a:cubicBezTo>
                    <a:pt x="19388" y="6680"/>
                    <a:pt x="18961" y="6012"/>
                    <a:pt x="18747" y="5344"/>
                  </a:cubicBezTo>
                  <a:cubicBezTo>
                    <a:pt x="18747" y="5122"/>
                    <a:pt x="18533" y="4899"/>
                    <a:pt x="18533" y="4676"/>
                  </a:cubicBezTo>
                  <a:cubicBezTo>
                    <a:pt x="18533" y="4454"/>
                    <a:pt x="18319" y="4231"/>
                    <a:pt x="18319" y="4008"/>
                  </a:cubicBezTo>
                  <a:cubicBezTo>
                    <a:pt x="18105" y="3118"/>
                    <a:pt x="17677" y="2004"/>
                    <a:pt x="17036" y="1336"/>
                  </a:cubicBezTo>
                  <a:cubicBezTo>
                    <a:pt x="16394" y="445"/>
                    <a:pt x="15539" y="223"/>
                    <a:pt x="14683" y="223"/>
                  </a:cubicBezTo>
                  <a:cubicBezTo>
                    <a:pt x="14683" y="223"/>
                    <a:pt x="14683" y="223"/>
                    <a:pt x="14470" y="223"/>
                  </a:cubicBezTo>
                  <a:close/>
                </a:path>
              </a:pathLst>
            </a:custGeom>
            <a:solidFill>
              <a:srgbClr val="BFBFBF">
                <a:alpha val="7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9448" name="Freeform 7"/>
            <p:cNvSpPr/>
            <p:nvPr/>
          </p:nvSpPr>
          <p:spPr>
            <a:xfrm flipH="1">
              <a:off x="1870788" y="2307809"/>
              <a:ext cx="264334" cy="2455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2" h="21600" fill="norm" stroke="1" extrusionOk="0">
                  <a:moveTo>
                    <a:pt x="4716" y="21600"/>
                  </a:moveTo>
                  <a:cubicBezTo>
                    <a:pt x="4196" y="21458"/>
                    <a:pt x="3806" y="21316"/>
                    <a:pt x="3415" y="21032"/>
                  </a:cubicBezTo>
                  <a:cubicBezTo>
                    <a:pt x="2244" y="20321"/>
                    <a:pt x="1594" y="19184"/>
                    <a:pt x="1073" y="18189"/>
                  </a:cubicBezTo>
                  <a:cubicBezTo>
                    <a:pt x="813" y="17763"/>
                    <a:pt x="422" y="17195"/>
                    <a:pt x="292" y="16484"/>
                  </a:cubicBezTo>
                  <a:cubicBezTo>
                    <a:pt x="-98" y="15489"/>
                    <a:pt x="-98" y="14495"/>
                    <a:pt x="292" y="13642"/>
                  </a:cubicBezTo>
                  <a:cubicBezTo>
                    <a:pt x="422" y="13216"/>
                    <a:pt x="553" y="13074"/>
                    <a:pt x="683" y="12789"/>
                  </a:cubicBezTo>
                  <a:cubicBezTo>
                    <a:pt x="813" y="12505"/>
                    <a:pt x="1073" y="12079"/>
                    <a:pt x="1073" y="11795"/>
                  </a:cubicBezTo>
                  <a:cubicBezTo>
                    <a:pt x="1333" y="11084"/>
                    <a:pt x="1333" y="10374"/>
                    <a:pt x="1333" y="9521"/>
                  </a:cubicBezTo>
                  <a:cubicBezTo>
                    <a:pt x="1333" y="9237"/>
                    <a:pt x="1333" y="8953"/>
                    <a:pt x="1333" y="8526"/>
                  </a:cubicBezTo>
                  <a:cubicBezTo>
                    <a:pt x="1333" y="8384"/>
                    <a:pt x="1333" y="8242"/>
                    <a:pt x="1333" y="7958"/>
                  </a:cubicBezTo>
                  <a:cubicBezTo>
                    <a:pt x="1463" y="6963"/>
                    <a:pt x="1984" y="5968"/>
                    <a:pt x="2504" y="5258"/>
                  </a:cubicBezTo>
                  <a:cubicBezTo>
                    <a:pt x="2765" y="4832"/>
                    <a:pt x="3155" y="4547"/>
                    <a:pt x="3545" y="4405"/>
                  </a:cubicBezTo>
                  <a:cubicBezTo>
                    <a:pt x="4066" y="3979"/>
                    <a:pt x="4586" y="3837"/>
                    <a:pt x="5367" y="3695"/>
                  </a:cubicBezTo>
                  <a:cubicBezTo>
                    <a:pt x="5627" y="3553"/>
                    <a:pt x="6018" y="3411"/>
                    <a:pt x="6408" y="3268"/>
                  </a:cubicBezTo>
                  <a:cubicBezTo>
                    <a:pt x="6929" y="3126"/>
                    <a:pt x="7449" y="2984"/>
                    <a:pt x="7969" y="2842"/>
                  </a:cubicBezTo>
                  <a:cubicBezTo>
                    <a:pt x="8880" y="2558"/>
                    <a:pt x="9661" y="2416"/>
                    <a:pt x="10442" y="1989"/>
                  </a:cubicBezTo>
                  <a:cubicBezTo>
                    <a:pt x="10702" y="1847"/>
                    <a:pt x="10962" y="1705"/>
                    <a:pt x="11353" y="1421"/>
                  </a:cubicBezTo>
                  <a:cubicBezTo>
                    <a:pt x="12654" y="711"/>
                    <a:pt x="13955" y="0"/>
                    <a:pt x="15256" y="0"/>
                  </a:cubicBezTo>
                  <a:cubicBezTo>
                    <a:pt x="16167" y="142"/>
                    <a:pt x="16948" y="568"/>
                    <a:pt x="17598" y="1563"/>
                  </a:cubicBezTo>
                  <a:cubicBezTo>
                    <a:pt x="18119" y="2274"/>
                    <a:pt x="18379" y="3126"/>
                    <a:pt x="18639" y="3979"/>
                  </a:cubicBezTo>
                  <a:cubicBezTo>
                    <a:pt x="18769" y="4263"/>
                    <a:pt x="18900" y="4547"/>
                    <a:pt x="18900" y="4832"/>
                  </a:cubicBezTo>
                  <a:cubicBezTo>
                    <a:pt x="19030" y="4974"/>
                    <a:pt x="19030" y="5116"/>
                    <a:pt x="19160" y="5400"/>
                  </a:cubicBezTo>
                  <a:cubicBezTo>
                    <a:pt x="19420" y="5968"/>
                    <a:pt x="19680" y="6537"/>
                    <a:pt x="19941" y="7105"/>
                  </a:cubicBezTo>
                  <a:cubicBezTo>
                    <a:pt x="20201" y="7532"/>
                    <a:pt x="20461" y="8100"/>
                    <a:pt x="20591" y="8526"/>
                  </a:cubicBezTo>
                  <a:cubicBezTo>
                    <a:pt x="20982" y="9379"/>
                    <a:pt x="21502" y="10658"/>
                    <a:pt x="21242" y="12079"/>
                  </a:cubicBezTo>
                  <a:cubicBezTo>
                    <a:pt x="20982" y="14211"/>
                    <a:pt x="19420" y="16200"/>
                    <a:pt x="16557" y="17905"/>
                  </a:cubicBezTo>
                  <a:cubicBezTo>
                    <a:pt x="15386" y="18616"/>
                    <a:pt x="14345" y="19184"/>
                    <a:pt x="13435" y="19468"/>
                  </a:cubicBezTo>
                  <a:cubicBezTo>
                    <a:pt x="12784" y="19753"/>
                    <a:pt x="12133" y="19895"/>
                    <a:pt x="11483" y="20037"/>
                  </a:cubicBezTo>
                  <a:cubicBezTo>
                    <a:pt x="11092" y="20037"/>
                    <a:pt x="11092" y="20037"/>
                    <a:pt x="11092" y="20037"/>
                  </a:cubicBezTo>
                  <a:cubicBezTo>
                    <a:pt x="10312" y="20179"/>
                    <a:pt x="9531" y="20605"/>
                    <a:pt x="8750" y="20889"/>
                  </a:cubicBezTo>
                  <a:cubicBezTo>
                    <a:pt x="7579" y="21316"/>
                    <a:pt x="6538" y="21600"/>
                    <a:pt x="5497" y="21600"/>
                  </a:cubicBezTo>
                  <a:cubicBezTo>
                    <a:pt x="5237" y="21600"/>
                    <a:pt x="4977" y="21600"/>
                    <a:pt x="4716" y="21600"/>
                  </a:cubicBezTo>
                  <a:close/>
                  <a:moveTo>
                    <a:pt x="11483" y="1847"/>
                  </a:moveTo>
                  <a:cubicBezTo>
                    <a:pt x="11222" y="1989"/>
                    <a:pt x="10832" y="2274"/>
                    <a:pt x="10572" y="2416"/>
                  </a:cubicBezTo>
                  <a:cubicBezTo>
                    <a:pt x="9791" y="2842"/>
                    <a:pt x="9010" y="2984"/>
                    <a:pt x="8100" y="3268"/>
                  </a:cubicBezTo>
                  <a:cubicBezTo>
                    <a:pt x="7579" y="3411"/>
                    <a:pt x="7059" y="3553"/>
                    <a:pt x="6538" y="3695"/>
                  </a:cubicBezTo>
                  <a:cubicBezTo>
                    <a:pt x="6148" y="3837"/>
                    <a:pt x="5757" y="3979"/>
                    <a:pt x="5497" y="4121"/>
                  </a:cubicBezTo>
                  <a:cubicBezTo>
                    <a:pt x="4716" y="4263"/>
                    <a:pt x="4326" y="4405"/>
                    <a:pt x="3806" y="4689"/>
                  </a:cubicBezTo>
                  <a:cubicBezTo>
                    <a:pt x="3415" y="4974"/>
                    <a:pt x="3025" y="5258"/>
                    <a:pt x="2765" y="5542"/>
                  </a:cubicBezTo>
                  <a:cubicBezTo>
                    <a:pt x="2244" y="6111"/>
                    <a:pt x="1854" y="7105"/>
                    <a:pt x="1724" y="8100"/>
                  </a:cubicBezTo>
                  <a:cubicBezTo>
                    <a:pt x="1724" y="8242"/>
                    <a:pt x="1724" y="8384"/>
                    <a:pt x="1724" y="8668"/>
                  </a:cubicBezTo>
                  <a:cubicBezTo>
                    <a:pt x="1724" y="8953"/>
                    <a:pt x="1724" y="9237"/>
                    <a:pt x="1724" y="9521"/>
                  </a:cubicBezTo>
                  <a:cubicBezTo>
                    <a:pt x="1724" y="10374"/>
                    <a:pt x="1724" y="11226"/>
                    <a:pt x="1463" y="11937"/>
                  </a:cubicBezTo>
                  <a:cubicBezTo>
                    <a:pt x="1463" y="11937"/>
                    <a:pt x="1463" y="11937"/>
                    <a:pt x="1463" y="11937"/>
                  </a:cubicBezTo>
                  <a:cubicBezTo>
                    <a:pt x="1333" y="12363"/>
                    <a:pt x="1203" y="12647"/>
                    <a:pt x="1073" y="12932"/>
                  </a:cubicBezTo>
                  <a:cubicBezTo>
                    <a:pt x="943" y="13216"/>
                    <a:pt x="813" y="13500"/>
                    <a:pt x="683" y="13784"/>
                  </a:cubicBezTo>
                  <a:cubicBezTo>
                    <a:pt x="292" y="14637"/>
                    <a:pt x="292" y="15347"/>
                    <a:pt x="553" y="16342"/>
                  </a:cubicBezTo>
                  <a:cubicBezTo>
                    <a:pt x="813" y="16911"/>
                    <a:pt x="1073" y="17479"/>
                    <a:pt x="1333" y="17905"/>
                  </a:cubicBezTo>
                  <a:cubicBezTo>
                    <a:pt x="1984" y="18900"/>
                    <a:pt x="2635" y="20037"/>
                    <a:pt x="3545" y="20605"/>
                  </a:cubicBezTo>
                  <a:cubicBezTo>
                    <a:pt x="3936" y="20889"/>
                    <a:pt x="4326" y="21032"/>
                    <a:pt x="4716" y="21174"/>
                  </a:cubicBezTo>
                  <a:cubicBezTo>
                    <a:pt x="6018" y="21458"/>
                    <a:pt x="7319" y="20889"/>
                    <a:pt x="8620" y="20463"/>
                  </a:cubicBezTo>
                  <a:cubicBezTo>
                    <a:pt x="9401" y="20179"/>
                    <a:pt x="10182" y="19753"/>
                    <a:pt x="11092" y="19611"/>
                  </a:cubicBezTo>
                  <a:cubicBezTo>
                    <a:pt x="11353" y="19611"/>
                    <a:pt x="11353" y="19611"/>
                    <a:pt x="11353" y="19611"/>
                  </a:cubicBezTo>
                  <a:cubicBezTo>
                    <a:pt x="12003" y="19468"/>
                    <a:pt x="12654" y="19326"/>
                    <a:pt x="13304" y="19042"/>
                  </a:cubicBezTo>
                  <a:cubicBezTo>
                    <a:pt x="14215" y="18758"/>
                    <a:pt x="15256" y="18332"/>
                    <a:pt x="16427" y="17621"/>
                  </a:cubicBezTo>
                  <a:cubicBezTo>
                    <a:pt x="19160" y="15916"/>
                    <a:pt x="20591" y="14068"/>
                    <a:pt x="20851" y="11937"/>
                  </a:cubicBezTo>
                  <a:cubicBezTo>
                    <a:pt x="20982" y="10942"/>
                    <a:pt x="20851" y="9947"/>
                    <a:pt x="20331" y="8668"/>
                  </a:cubicBezTo>
                  <a:cubicBezTo>
                    <a:pt x="20071" y="8242"/>
                    <a:pt x="19810" y="7816"/>
                    <a:pt x="19680" y="7389"/>
                  </a:cubicBezTo>
                  <a:cubicBezTo>
                    <a:pt x="19290" y="6821"/>
                    <a:pt x="19030" y="6111"/>
                    <a:pt x="18769" y="5542"/>
                  </a:cubicBezTo>
                  <a:cubicBezTo>
                    <a:pt x="18639" y="5400"/>
                    <a:pt x="18639" y="5116"/>
                    <a:pt x="18639" y="4974"/>
                  </a:cubicBezTo>
                  <a:cubicBezTo>
                    <a:pt x="18509" y="4689"/>
                    <a:pt x="18379" y="4405"/>
                    <a:pt x="18379" y="4121"/>
                  </a:cubicBezTo>
                  <a:cubicBezTo>
                    <a:pt x="17989" y="3268"/>
                    <a:pt x="17729" y="2416"/>
                    <a:pt x="17338" y="1847"/>
                  </a:cubicBezTo>
                  <a:cubicBezTo>
                    <a:pt x="16688" y="995"/>
                    <a:pt x="16037" y="568"/>
                    <a:pt x="15256" y="568"/>
                  </a:cubicBezTo>
                  <a:cubicBezTo>
                    <a:pt x="15126" y="568"/>
                    <a:pt x="15126" y="568"/>
                    <a:pt x="15126" y="568"/>
                  </a:cubicBezTo>
                  <a:cubicBezTo>
                    <a:pt x="13955" y="568"/>
                    <a:pt x="12654" y="1137"/>
                    <a:pt x="11483" y="1847"/>
                  </a:cubicBezTo>
                  <a:close/>
                </a:path>
              </a:pathLst>
            </a:custGeom>
            <a:solidFill>
              <a:srgbClr val="BFBFBF">
                <a:alpha val="7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9449" name="Freeform 8"/>
            <p:cNvSpPr/>
            <p:nvPr/>
          </p:nvSpPr>
          <p:spPr>
            <a:xfrm flipH="1">
              <a:off x="1839606" y="2283298"/>
              <a:ext cx="359818" cy="3282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4" h="21397" fill="norm" stroke="1" extrusionOk="0">
                  <a:moveTo>
                    <a:pt x="4800" y="21292"/>
                  </a:moveTo>
                  <a:cubicBezTo>
                    <a:pt x="4320" y="21187"/>
                    <a:pt x="3936" y="20976"/>
                    <a:pt x="3456" y="20765"/>
                  </a:cubicBezTo>
                  <a:cubicBezTo>
                    <a:pt x="2400" y="20028"/>
                    <a:pt x="1728" y="18869"/>
                    <a:pt x="1056" y="17710"/>
                  </a:cubicBezTo>
                  <a:cubicBezTo>
                    <a:pt x="768" y="17288"/>
                    <a:pt x="480" y="16656"/>
                    <a:pt x="288" y="16024"/>
                  </a:cubicBezTo>
                  <a:cubicBezTo>
                    <a:pt x="-96" y="14970"/>
                    <a:pt x="-96" y="14022"/>
                    <a:pt x="288" y="13074"/>
                  </a:cubicBezTo>
                  <a:cubicBezTo>
                    <a:pt x="480" y="12758"/>
                    <a:pt x="576" y="12442"/>
                    <a:pt x="768" y="12231"/>
                  </a:cubicBezTo>
                  <a:cubicBezTo>
                    <a:pt x="960" y="11915"/>
                    <a:pt x="1056" y="11599"/>
                    <a:pt x="1248" y="11177"/>
                  </a:cubicBezTo>
                  <a:cubicBezTo>
                    <a:pt x="1248" y="11177"/>
                    <a:pt x="1248" y="11177"/>
                    <a:pt x="1248" y="11177"/>
                  </a:cubicBezTo>
                  <a:cubicBezTo>
                    <a:pt x="1536" y="10545"/>
                    <a:pt x="1536" y="9702"/>
                    <a:pt x="1536" y="9070"/>
                  </a:cubicBezTo>
                  <a:cubicBezTo>
                    <a:pt x="1536" y="8648"/>
                    <a:pt x="1536" y="8332"/>
                    <a:pt x="1632" y="8016"/>
                  </a:cubicBezTo>
                  <a:cubicBezTo>
                    <a:pt x="1632" y="7805"/>
                    <a:pt x="1632" y="7700"/>
                    <a:pt x="1728" y="7489"/>
                  </a:cubicBezTo>
                  <a:cubicBezTo>
                    <a:pt x="1920" y="6436"/>
                    <a:pt x="2304" y="5487"/>
                    <a:pt x="2976" y="4961"/>
                  </a:cubicBezTo>
                  <a:cubicBezTo>
                    <a:pt x="3264" y="4644"/>
                    <a:pt x="3648" y="4434"/>
                    <a:pt x="4032" y="4328"/>
                  </a:cubicBezTo>
                  <a:cubicBezTo>
                    <a:pt x="4512" y="4118"/>
                    <a:pt x="4992" y="4118"/>
                    <a:pt x="5568" y="3907"/>
                  </a:cubicBezTo>
                  <a:cubicBezTo>
                    <a:pt x="5664" y="3907"/>
                    <a:pt x="5760" y="3907"/>
                    <a:pt x="5856" y="3907"/>
                  </a:cubicBezTo>
                  <a:cubicBezTo>
                    <a:pt x="6816" y="3696"/>
                    <a:pt x="7680" y="3380"/>
                    <a:pt x="8544" y="3064"/>
                  </a:cubicBezTo>
                  <a:cubicBezTo>
                    <a:pt x="9504" y="2748"/>
                    <a:pt x="10272" y="2326"/>
                    <a:pt x="10944" y="2010"/>
                  </a:cubicBezTo>
                  <a:cubicBezTo>
                    <a:pt x="11040" y="1905"/>
                    <a:pt x="11232" y="1800"/>
                    <a:pt x="11424" y="1589"/>
                  </a:cubicBezTo>
                  <a:cubicBezTo>
                    <a:pt x="12768" y="851"/>
                    <a:pt x="14304" y="-97"/>
                    <a:pt x="15648" y="8"/>
                  </a:cubicBezTo>
                  <a:cubicBezTo>
                    <a:pt x="16608" y="8"/>
                    <a:pt x="17376" y="535"/>
                    <a:pt x="17952" y="1589"/>
                  </a:cubicBezTo>
                  <a:cubicBezTo>
                    <a:pt x="18336" y="2221"/>
                    <a:pt x="18624" y="3064"/>
                    <a:pt x="18816" y="3802"/>
                  </a:cubicBezTo>
                  <a:cubicBezTo>
                    <a:pt x="18912" y="4118"/>
                    <a:pt x="19008" y="4434"/>
                    <a:pt x="19104" y="4750"/>
                  </a:cubicBezTo>
                  <a:cubicBezTo>
                    <a:pt x="19200" y="4855"/>
                    <a:pt x="19296" y="5066"/>
                    <a:pt x="19296" y="5171"/>
                  </a:cubicBezTo>
                  <a:cubicBezTo>
                    <a:pt x="19584" y="5803"/>
                    <a:pt x="19872" y="6330"/>
                    <a:pt x="20064" y="6857"/>
                  </a:cubicBezTo>
                  <a:cubicBezTo>
                    <a:pt x="20352" y="7384"/>
                    <a:pt x="20544" y="7805"/>
                    <a:pt x="20736" y="8227"/>
                  </a:cubicBezTo>
                  <a:cubicBezTo>
                    <a:pt x="21312" y="9491"/>
                    <a:pt x="21504" y="10545"/>
                    <a:pt x="21312" y="11599"/>
                  </a:cubicBezTo>
                  <a:cubicBezTo>
                    <a:pt x="21120" y="13074"/>
                    <a:pt x="20160" y="15286"/>
                    <a:pt x="16608" y="17604"/>
                  </a:cubicBezTo>
                  <a:cubicBezTo>
                    <a:pt x="15456" y="18342"/>
                    <a:pt x="14496" y="18869"/>
                    <a:pt x="13632" y="19080"/>
                  </a:cubicBezTo>
                  <a:cubicBezTo>
                    <a:pt x="13056" y="19290"/>
                    <a:pt x="12480" y="19396"/>
                    <a:pt x="11904" y="19501"/>
                  </a:cubicBezTo>
                  <a:cubicBezTo>
                    <a:pt x="11808" y="19606"/>
                    <a:pt x="11616" y="19606"/>
                    <a:pt x="11520" y="19606"/>
                  </a:cubicBezTo>
                  <a:cubicBezTo>
                    <a:pt x="10560" y="19817"/>
                    <a:pt x="9696" y="20133"/>
                    <a:pt x="8928" y="20449"/>
                  </a:cubicBezTo>
                  <a:cubicBezTo>
                    <a:pt x="7680" y="20976"/>
                    <a:pt x="6624" y="21398"/>
                    <a:pt x="5568" y="21398"/>
                  </a:cubicBezTo>
                  <a:cubicBezTo>
                    <a:pt x="5280" y="21398"/>
                    <a:pt x="4992" y="21292"/>
                    <a:pt x="4800" y="21292"/>
                  </a:cubicBezTo>
                  <a:close/>
                  <a:moveTo>
                    <a:pt x="11424" y="1694"/>
                  </a:moveTo>
                  <a:cubicBezTo>
                    <a:pt x="11328" y="1800"/>
                    <a:pt x="11136" y="1905"/>
                    <a:pt x="10944" y="2010"/>
                  </a:cubicBezTo>
                  <a:cubicBezTo>
                    <a:pt x="10272" y="2432"/>
                    <a:pt x="9504" y="2748"/>
                    <a:pt x="8544" y="3169"/>
                  </a:cubicBezTo>
                  <a:cubicBezTo>
                    <a:pt x="7680" y="3485"/>
                    <a:pt x="6816" y="3696"/>
                    <a:pt x="5856" y="3907"/>
                  </a:cubicBezTo>
                  <a:cubicBezTo>
                    <a:pt x="5760" y="3907"/>
                    <a:pt x="5664" y="3907"/>
                    <a:pt x="5568" y="4012"/>
                  </a:cubicBezTo>
                  <a:cubicBezTo>
                    <a:pt x="4992" y="4118"/>
                    <a:pt x="4512" y="4223"/>
                    <a:pt x="4128" y="4328"/>
                  </a:cubicBezTo>
                  <a:cubicBezTo>
                    <a:pt x="3648" y="4539"/>
                    <a:pt x="3264" y="4750"/>
                    <a:pt x="2976" y="5066"/>
                  </a:cubicBezTo>
                  <a:cubicBezTo>
                    <a:pt x="2400" y="5593"/>
                    <a:pt x="1920" y="6436"/>
                    <a:pt x="1728" y="7489"/>
                  </a:cubicBezTo>
                  <a:cubicBezTo>
                    <a:pt x="1728" y="7700"/>
                    <a:pt x="1632" y="7805"/>
                    <a:pt x="1632" y="8016"/>
                  </a:cubicBezTo>
                  <a:cubicBezTo>
                    <a:pt x="1632" y="8332"/>
                    <a:pt x="1632" y="8648"/>
                    <a:pt x="1632" y="9070"/>
                  </a:cubicBezTo>
                  <a:cubicBezTo>
                    <a:pt x="1536" y="9702"/>
                    <a:pt x="1536" y="10545"/>
                    <a:pt x="1248" y="11283"/>
                  </a:cubicBezTo>
                  <a:cubicBezTo>
                    <a:pt x="1248" y="11283"/>
                    <a:pt x="1248" y="11283"/>
                    <a:pt x="1248" y="11283"/>
                  </a:cubicBezTo>
                  <a:cubicBezTo>
                    <a:pt x="1152" y="11599"/>
                    <a:pt x="960" y="11915"/>
                    <a:pt x="768" y="12231"/>
                  </a:cubicBezTo>
                  <a:cubicBezTo>
                    <a:pt x="672" y="12442"/>
                    <a:pt x="480" y="12758"/>
                    <a:pt x="384" y="13074"/>
                  </a:cubicBezTo>
                  <a:cubicBezTo>
                    <a:pt x="0" y="14022"/>
                    <a:pt x="0" y="14970"/>
                    <a:pt x="288" y="15919"/>
                  </a:cubicBezTo>
                  <a:cubicBezTo>
                    <a:pt x="480" y="16656"/>
                    <a:pt x="864" y="17288"/>
                    <a:pt x="1056" y="17710"/>
                  </a:cubicBezTo>
                  <a:cubicBezTo>
                    <a:pt x="1728" y="18869"/>
                    <a:pt x="2400" y="20028"/>
                    <a:pt x="3456" y="20660"/>
                  </a:cubicBezTo>
                  <a:cubicBezTo>
                    <a:pt x="3936" y="20976"/>
                    <a:pt x="4320" y="21187"/>
                    <a:pt x="4800" y="21292"/>
                  </a:cubicBezTo>
                  <a:cubicBezTo>
                    <a:pt x="6144" y="21503"/>
                    <a:pt x="7488" y="20976"/>
                    <a:pt x="8832" y="20449"/>
                  </a:cubicBezTo>
                  <a:cubicBezTo>
                    <a:pt x="9696" y="20133"/>
                    <a:pt x="10560" y="19817"/>
                    <a:pt x="11520" y="19606"/>
                  </a:cubicBezTo>
                  <a:cubicBezTo>
                    <a:pt x="11616" y="19606"/>
                    <a:pt x="11808" y="19501"/>
                    <a:pt x="11904" y="19501"/>
                  </a:cubicBezTo>
                  <a:cubicBezTo>
                    <a:pt x="12480" y="19396"/>
                    <a:pt x="13056" y="19290"/>
                    <a:pt x="13632" y="19080"/>
                  </a:cubicBezTo>
                  <a:cubicBezTo>
                    <a:pt x="14496" y="18763"/>
                    <a:pt x="15456" y="18342"/>
                    <a:pt x="16608" y="17604"/>
                  </a:cubicBezTo>
                  <a:cubicBezTo>
                    <a:pt x="20160" y="15286"/>
                    <a:pt x="21120" y="13074"/>
                    <a:pt x="21312" y="11599"/>
                  </a:cubicBezTo>
                  <a:cubicBezTo>
                    <a:pt x="21408" y="10545"/>
                    <a:pt x="21312" y="9491"/>
                    <a:pt x="20736" y="8332"/>
                  </a:cubicBezTo>
                  <a:cubicBezTo>
                    <a:pt x="20544" y="7805"/>
                    <a:pt x="20256" y="7384"/>
                    <a:pt x="20064" y="6963"/>
                  </a:cubicBezTo>
                  <a:cubicBezTo>
                    <a:pt x="19776" y="6330"/>
                    <a:pt x="19488" y="5803"/>
                    <a:pt x="19296" y="5277"/>
                  </a:cubicBezTo>
                  <a:cubicBezTo>
                    <a:pt x="19200" y="5066"/>
                    <a:pt x="19200" y="4961"/>
                    <a:pt x="19104" y="4750"/>
                  </a:cubicBezTo>
                  <a:cubicBezTo>
                    <a:pt x="19008" y="4434"/>
                    <a:pt x="18912" y="4118"/>
                    <a:pt x="18816" y="3802"/>
                  </a:cubicBezTo>
                  <a:cubicBezTo>
                    <a:pt x="18528" y="3064"/>
                    <a:pt x="18336" y="2221"/>
                    <a:pt x="17952" y="1589"/>
                  </a:cubicBezTo>
                  <a:cubicBezTo>
                    <a:pt x="17280" y="641"/>
                    <a:pt x="16608" y="114"/>
                    <a:pt x="15648" y="8"/>
                  </a:cubicBezTo>
                  <a:cubicBezTo>
                    <a:pt x="15648" y="8"/>
                    <a:pt x="15552" y="8"/>
                    <a:pt x="15456" y="8"/>
                  </a:cubicBezTo>
                  <a:cubicBezTo>
                    <a:pt x="14208" y="8"/>
                    <a:pt x="12768" y="851"/>
                    <a:pt x="11424" y="1694"/>
                  </a:cubicBezTo>
                  <a:close/>
                </a:path>
              </a:pathLst>
            </a:custGeom>
            <a:solidFill>
              <a:srgbClr val="BFBFBF">
                <a:alpha val="7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9450" name="Freeform 9"/>
            <p:cNvSpPr/>
            <p:nvPr/>
          </p:nvSpPr>
          <p:spPr>
            <a:xfrm flipH="1">
              <a:off x="1806157" y="2255801"/>
              <a:ext cx="458999" cy="41344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59" h="21433" fill="norm" stroke="1" extrusionOk="0">
                  <a:moveTo>
                    <a:pt x="4901" y="21349"/>
                  </a:moveTo>
                  <a:cubicBezTo>
                    <a:pt x="4372" y="21265"/>
                    <a:pt x="3994" y="21098"/>
                    <a:pt x="3541" y="20847"/>
                  </a:cubicBezTo>
                  <a:cubicBezTo>
                    <a:pt x="2484" y="20093"/>
                    <a:pt x="1729" y="18921"/>
                    <a:pt x="1049" y="17665"/>
                  </a:cubicBezTo>
                  <a:cubicBezTo>
                    <a:pt x="822" y="17163"/>
                    <a:pt x="445" y="16577"/>
                    <a:pt x="218" y="15907"/>
                  </a:cubicBezTo>
                  <a:cubicBezTo>
                    <a:pt x="-84" y="14819"/>
                    <a:pt x="-84" y="13814"/>
                    <a:pt x="294" y="12893"/>
                  </a:cubicBezTo>
                  <a:cubicBezTo>
                    <a:pt x="445" y="12558"/>
                    <a:pt x="596" y="12223"/>
                    <a:pt x="747" y="11972"/>
                  </a:cubicBezTo>
                  <a:cubicBezTo>
                    <a:pt x="973" y="11637"/>
                    <a:pt x="1124" y="11302"/>
                    <a:pt x="1275" y="10967"/>
                  </a:cubicBezTo>
                  <a:cubicBezTo>
                    <a:pt x="1502" y="10298"/>
                    <a:pt x="1578" y="9544"/>
                    <a:pt x="1653" y="8874"/>
                  </a:cubicBezTo>
                  <a:cubicBezTo>
                    <a:pt x="1653" y="8540"/>
                    <a:pt x="1729" y="8205"/>
                    <a:pt x="1729" y="7870"/>
                  </a:cubicBezTo>
                  <a:cubicBezTo>
                    <a:pt x="1804" y="7702"/>
                    <a:pt x="1804" y="7535"/>
                    <a:pt x="1880" y="7367"/>
                  </a:cubicBezTo>
                  <a:cubicBezTo>
                    <a:pt x="2106" y="6279"/>
                    <a:pt x="2559" y="5442"/>
                    <a:pt x="3239" y="4940"/>
                  </a:cubicBezTo>
                  <a:cubicBezTo>
                    <a:pt x="3541" y="4688"/>
                    <a:pt x="3919" y="4437"/>
                    <a:pt x="4372" y="4353"/>
                  </a:cubicBezTo>
                  <a:cubicBezTo>
                    <a:pt x="4750" y="4270"/>
                    <a:pt x="5052" y="4270"/>
                    <a:pt x="5429" y="4186"/>
                  </a:cubicBezTo>
                  <a:cubicBezTo>
                    <a:pt x="5656" y="4186"/>
                    <a:pt x="5958" y="4102"/>
                    <a:pt x="6260" y="4102"/>
                  </a:cubicBezTo>
                  <a:cubicBezTo>
                    <a:pt x="7015" y="3935"/>
                    <a:pt x="7922" y="3684"/>
                    <a:pt x="8828" y="3265"/>
                  </a:cubicBezTo>
                  <a:cubicBezTo>
                    <a:pt x="9659" y="2930"/>
                    <a:pt x="10414" y="2512"/>
                    <a:pt x="11169" y="2009"/>
                  </a:cubicBezTo>
                  <a:cubicBezTo>
                    <a:pt x="11245" y="1926"/>
                    <a:pt x="11320" y="1926"/>
                    <a:pt x="11471" y="1842"/>
                  </a:cubicBezTo>
                  <a:cubicBezTo>
                    <a:pt x="12755" y="1005"/>
                    <a:pt x="14341" y="0"/>
                    <a:pt x="15701" y="0"/>
                  </a:cubicBezTo>
                  <a:cubicBezTo>
                    <a:pt x="15776" y="0"/>
                    <a:pt x="15852" y="0"/>
                    <a:pt x="15927" y="0"/>
                  </a:cubicBezTo>
                  <a:cubicBezTo>
                    <a:pt x="16833" y="84"/>
                    <a:pt x="17589" y="670"/>
                    <a:pt x="18193" y="1674"/>
                  </a:cubicBezTo>
                  <a:cubicBezTo>
                    <a:pt x="18571" y="2260"/>
                    <a:pt x="18797" y="3014"/>
                    <a:pt x="18948" y="3767"/>
                  </a:cubicBezTo>
                  <a:cubicBezTo>
                    <a:pt x="19099" y="4102"/>
                    <a:pt x="19175" y="4437"/>
                    <a:pt x="19326" y="4772"/>
                  </a:cubicBezTo>
                  <a:cubicBezTo>
                    <a:pt x="19326" y="4940"/>
                    <a:pt x="19401" y="5107"/>
                    <a:pt x="19477" y="5274"/>
                  </a:cubicBezTo>
                  <a:cubicBezTo>
                    <a:pt x="19703" y="5777"/>
                    <a:pt x="19930" y="6363"/>
                    <a:pt x="20232" y="6865"/>
                  </a:cubicBezTo>
                  <a:cubicBezTo>
                    <a:pt x="20459" y="7284"/>
                    <a:pt x="20685" y="7786"/>
                    <a:pt x="20836" y="8288"/>
                  </a:cubicBezTo>
                  <a:cubicBezTo>
                    <a:pt x="21365" y="9460"/>
                    <a:pt x="21516" y="10465"/>
                    <a:pt x="21440" y="11553"/>
                  </a:cubicBezTo>
                  <a:cubicBezTo>
                    <a:pt x="21214" y="12977"/>
                    <a:pt x="20232" y="15237"/>
                    <a:pt x="16682" y="17665"/>
                  </a:cubicBezTo>
                  <a:cubicBezTo>
                    <a:pt x="15927" y="18167"/>
                    <a:pt x="14870" y="18837"/>
                    <a:pt x="13813" y="19172"/>
                  </a:cubicBezTo>
                  <a:cubicBezTo>
                    <a:pt x="13284" y="19340"/>
                    <a:pt x="12755" y="19423"/>
                    <a:pt x="12226" y="19591"/>
                  </a:cubicBezTo>
                  <a:cubicBezTo>
                    <a:pt x="12075" y="19591"/>
                    <a:pt x="11924" y="19591"/>
                    <a:pt x="11698" y="19674"/>
                  </a:cubicBezTo>
                  <a:cubicBezTo>
                    <a:pt x="10792" y="19842"/>
                    <a:pt x="9885" y="20177"/>
                    <a:pt x="8979" y="20512"/>
                  </a:cubicBezTo>
                  <a:cubicBezTo>
                    <a:pt x="7846" y="21014"/>
                    <a:pt x="6713" y="21433"/>
                    <a:pt x="5656" y="21433"/>
                  </a:cubicBezTo>
                  <a:cubicBezTo>
                    <a:pt x="5354" y="21433"/>
                    <a:pt x="5127" y="21433"/>
                    <a:pt x="4901" y="21349"/>
                  </a:cubicBezTo>
                  <a:close/>
                  <a:moveTo>
                    <a:pt x="11471" y="1842"/>
                  </a:moveTo>
                  <a:cubicBezTo>
                    <a:pt x="11396" y="1926"/>
                    <a:pt x="11245" y="2009"/>
                    <a:pt x="11169" y="2009"/>
                  </a:cubicBezTo>
                  <a:cubicBezTo>
                    <a:pt x="10489" y="2512"/>
                    <a:pt x="9659" y="2930"/>
                    <a:pt x="8828" y="3265"/>
                  </a:cubicBezTo>
                  <a:cubicBezTo>
                    <a:pt x="7922" y="3684"/>
                    <a:pt x="7091" y="3935"/>
                    <a:pt x="6260" y="4102"/>
                  </a:cubicBezTo>
                  <a:cubicBezTo>
                    <a:pt x="5958" y="4186"/>
                    <a:pt x="5656" y="4186"/>
                    <a:pt x="5429" y="4186"/>
                  </a:cubicBezTo>
                  <a:cubicBezTo>
                    <a:pt x="5052" y="4270"/>
                    <a:pt x="4750" y="4353"/>
                    <a:pt x="4372" y="4437"/>
                  </a:cubicBezTo>
                  <a:cubicBezTo>
                    <a:pt x="3919" y="4521"/>
                    <a:pt x="3541" y="4688"/>
                    <a:pt x="3239" y="4940"/>
                  </a:cubicBezTo>
                  <a:cubicBezTo>
                    <a:pt x="2635" y="5442"/>
                    <a:pt x="2106" y="6279"/>
                    <a:pt x="1880" y="7367"/>
                  </a:cubicBezTo>
                  <a:cubicBezTo>
                    <a:pt x="1804" y="7535"/>
                    <a:pt x="1804" y="7702"/>
                    <a:pt x="1804" y="7870"/>
                  </a:cubicBezTo>
                  <a:cubicBezTo>
                    <a:pt x="1729" y="8205"/>
                    <a:pt x="1729" y="8540"/>
                    <a:pt x="1653" y="8874"/>
                  </a:cubicBezTo>
                  <a:cubicBezTo>
                    <a:pt x="1653" y="9544"/>
                    <a:pt x="1578" y="10298"/>
                    <a:pt x="1275" y="10967"/>
                  </a:cubicBezTo>
                  <a:cubicBezTo>
                    <a:pt x="1124" y="11302"/>
                    <a:pt x="973" y="11637"/>
                    <a:pt x="822" y="11972"/>
                  </a:cubicBezTo>
                  <a:cubicBezTo>
                    <a:pt x="671" y="12223"/>
                    <a:pt x="445" y="12558"/>
                    <a:pt x="369" y="12893"/>
                  </a:cubicBezTo>
                  <a:cubicBezTo>
                    <a:pt x="-8" y="13814"/>
                    <a:pt x="-84" y="14819"/>
                    <a:pt x="294" y="15907"/>
                  </a:cubicBezTo>
                  <a:cubicBezTo>
                    <a:pt x="520" y="16577"/>
                    <a:pt x="822" y="17163"/>
                    <a:pt x="1124" y="17665"/>
                  </a:cubicBezTo>
                  <a:cubicBezTo>
                    <a:pt x="1804" y="18921"/>
                    <a:pt x="2484" y="20093"/>
                    <a:pt x="3541" y="20763"/>
                  </a:cubicBezTo>
                  <a:cubicBezTo>
                    <a:pt x="3994" y="21098"/>
                    <a:pt x="4447" y="21265"/>
                    <a:pt x="4901" y="21349"/>
                  </a:cubicBezTo>
                  <a:cubicBezTo>
                    <a:pt x="6185" y="21600"/>
                    <a:pt x="7544" y="21098"/>
                    <a:pt x="8979" y="20512"/>
                  </a:cubicBezTo>
                  <a:cubicBezTo>
                    <a:pt x="9885" y="20177"/>
                    <a:pt x="10792" y="19842"/>
                    <a:pt x="11698" y="19591"/>
                  </a:cubicBezTo>
                  <a:cubicBezTo>
                    <a:pt x="11924" y="19591"/>
                    <a:pt x="12075" y="19591"/>
                    <a:pt x="12226" y="19507"/>
                  </a:cubicBezTo>
                  <a:cubicBezTo>
                    <a:pt x="12755" y="19423"/>
                    <a:pt x="13284" y="19340"/>
                    <a:pt x="13813" y="19172"/>
                  </a:cubicBezTo>
                  <a:cubicBezTo>
                    <a:pt x="14870" y="18753"/>
                    <a:pt x="15927" y="18084"/>
                    <a:pt x="16682" y="17665"/>
                  </a:cubicBezTo>
                  <a:cubicBezTo>
                    <a:pt x="20157" y="15237"/>
                    <a:pt x="21138" y="12977"/>
                    <a:pt x="21365" y="11553"/>
                  </a:cubicBezTo>
                  <a:cubicBezTo>
                    <a:pt x="21516" y="10465"/>
                    <a:pt x="21365" y="9460"/>
                    <a:pt x="20836" y="8288"/>
                  </a:cubicBezTo>
                  <a:cubicBezTo>
                    <a:pt x="20610" y="7786"/>
                    <a:pt x="20383" y="7367"/>
                    <a:pt x="20157" y="6865"/>
                  </a:cubicBezTo>
                  <a:cubicBezTo>
                    <a:pt x="19930" y="6363"/>
                    <a:pt x="19628" y="5860"/>
                    <a:pt x="19477" y="5274"/>
                  </a:cubicBezTo>
                  <a:cubicBezTo>
                    <a:pt x="19401" y="5107"/>
                    <a:pt x="19326" y="4940"/>
                    <a:pt x="19250" y="4772"/>
                  </a:cubicBezTo>
                  <a:cubicBezTo>
                    <a:pt x="19175" y="4437"/>
                    <a:pt x="19024" y="4102"/>
                    <a:pt x="18948" y="3767"/>
                  </a:cubicBezTo>
                  <a:cubicBezTo>
                    <a:pt x="18722" y="3014"/>
                    <a:pt x="18495" y="2260"/>
                    <a:pt x="18193" y="1674"/>
                  </a:cubicBezTo>
                  <a:cubicBezTo>
                    <a:pt x="17589" y="670"/>
                    <a:pt x="16833" y="84"/>
                    <a:pt x="15927" y="0"/>
                  </a:cubicBezTo>
                  <a:cubicBezTo>
                    <a:pt x="15852" y="0"/>
                    <a:pt x="15776" y="0"/>
                    <a:pt x="15701" y="0"/>
                  </a:cubicBezTo>
                  <a:cubicBezTo>
                    <a:pt x="14341" y="0"/>
                    <a:pt x="12831" y="1005"/>
                    <a:pt x="11471" y="1842"/>
                  </a:cubicBezTo>
                  <a:close/>
                </a:path>
              </a:pathLst>
            </a:custGeom>
            <a:solidFill>
              <a:srgbClr val="BFBFBF">
                <a:alpha val="7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9451" name="Freeform 10"/>
            <p:cNvSpPr/>
            <p:nvPr/>
          </p:nvSpPr>
          <p:spPr>
            <a:xfrm flipH="1">
              <a:off x="1773328" y="2228518"/>
              <a:ext cx="557942" cy="50088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28" h="21273" fill="norm" stroke="1" extrusionOk="0">
                  <a:moveTo>
                    <a:pt x="4881" y="21201"/>
                  </a:moveTo>
                  <a:cubicBezTo>
                    <a:pt x="4446" y="21064"/>
                    <a:pt x="4012" y="20926"/>
                    <a:pt x="3577" y="20584"/>
                  </a:cubicBezTo>
                  <a:cubicBezTo>
                    <a:pt x="2460" y="19898"/>
                    <a:pt x="1777" y="18732"/>
                    <a:pt x="1094" y="17498"/>
                  </a:cubicBezTo>
                  <a:cubicBezTo>
                    <a:pt x="784" y="16949"/>
                    <a:pt x="474" y="16332"/>
                    <a:pt x="225" y="15646"/>
                  </a:cubicBezTo>
                  <a:cubicBezTo>
                    <a:pt x="-85" y="14549"/>
                    <a:pt x="-85" y="13521"/>
                    <a:pt x="287" y="12629"/>
                  </a:cubicBezTo>
                  <a:cubicBezTo>
                    <a:pt x="474" y="12286"/>
                    <a:pt x="598" y="11944"/>
                    <a:pt x="784" y="11669"/>
                  </a:cubicBezTo>
                  <a:cubicBezTo>
                    <a:pt x="970" y="11395"/>
                    <a:pt x="1156" y="11052"/>
                    <a:pt x="1281" y="10709"/>
                  </a:cubicBezTo>
                  <a:cubicBezTo>
                    <a:pt x="1529" y="10024"/>
                    <a:pt x="1653" y="9338"/>
                    <a:pt x="1715" y="8652"/>
                  </a:cubicBezTo>
                  <a:cubicBezTo>
                    <a:pt x="1715" y="8309"/>
                    <a:pt x="1777" y="7966"/>
                    <a:pt x="1839" y="7624"/>
                  </a:cubicBezTo>
                  <a:cubicBezTo>
                    <a:pt x="1839" y="7486"/>
                    <a:pt x="1901" y="7349"/>
                    <a:pt x="1901" y="7144"/>
                  </a:cubicBezTo>
                  <a:cubicBezTo>
                    <a:pt x="2087" y="6595"/>
                    <a:pt x="2460" y="5498"/>
                    <a:pt x="3329" y="4881"/>
                  </a:cubicBezTo>
                  <a:cubicBezTo>
                    <a:pt x="3701" y="4606"/>
                    <a:pt x="4074" y="4469"/>
                    <a:pt x="4570" y="4332"/>
                  </a:cubicBezTo>
                  <a:cubicBezTo>
                    <a:pt x="4881" y="4332"/>
                    <a:pt x="5129" y="4264"/>
                    <a:pt x="5501" y="4264"/>
                  </a:cubicBezTo>
                  <a:cubicBezTo>
                    <a:pt x="5812" y="4264"/>
                    <a:pt x="6122" y="4195"/>
                    <a:pt x="6432" y="4195"/>
                  </a:cubicBezTo>
                  <a:cubicBezTo>
                    <a:pt x="7239" y="4058"/>
                    <a:pt x="8108" y="3784"/>
                    <a:pt x="8977" y="3372"/>
                  </a:cubicBezTo>
                  <a:cubicBezTo>
                    <a:pt x="9784" y="2961"/>
                    <a:pt x="10529" y="2549"/>
                    <a:pt x="11274" y="2069"/>
                  </a:cubicBezTo>
                  <a:cubicBezTo>
                    <a:pt x="11398" y="2001"/>
                    <a:pt x="11398" y="2001"/>
                    <a:pt x="11398" y="2001"/>
                  </a:cubicBezTo>
                  <a:cubicBezTo>
                    <a:pt x="12825" y="972"/>
                    <a:pt x="14501" y="-125"/>
                    <a:pt x="16053" y="12"/>
                  </a:cubicBezTo>
                  <a:cubicBezTo>
                    <a:pt x="16922" y="149"/>
                    <a:pt x="17729" y="698"/>
                    <a:pt x="18287" y="1726"/>
                  </a:cubicBezTo>
                  <a:cubicBezTo>
                    <a:pt x="18598" y="2344"/>
                    <a:pt x="18784" y="3029"/>
                    <a:pt x="19032" y="3715"/>
                  </a:cubicBezTo>
                  <a:cubicBezTo>
                    <a:pt x="19094" y="4058"/>
                    <a:pt x="19218" y="4469"/>
                    <a:pt x="19343" y="4812"/>
                  </a:cubicBezTo>
                  <a:cubicBezTo>
                    <a:pt x="19405" y="4949"/>
                    <a:pt x="19467" y="5086"/>
                    <a:pt x="19529" y="5224"/>
                  </a:cubicBezTo>
                  <a:cubicBezTo>
                    <a:pt x="19715" y="5772"/>
                    <a:pt x="19963" y="6252"/>
                    <a:pt x="20212" y="6801"/>
                  </a:cubicBezTo>
                  <a:cubicBezTo>
                    <a:pt x="20460" y="7212"/>
                    <a:pt x="20646" y="7692"/>
                    <a:pt x="20832" y="8172"/>
                  </a:cubicBezTo>
                  <a:cubicBezTo>
                    <a:pt x="21329" y="9338"/>
                    <a:pt x="21515" y="10298"/>
                    <a:pt x="21391" y="11326"/>
                  </a:cubicBezTo>
                  <a:cubicBezTo>
                    <a:pt x="21205" y="12492"/>
                    <a:pt x="20646" y="13658"/>
                    <a:pt x="19715" y="14755"/>
                  </a:cubicBezTo>
                  <a:cubicBezTo>
                    <a:pt x="18908" y="15715"/>
                    <a:pt x="17915" y="16675"/>
                    <a:pt x="16612" y="17498"/>
                  </a:cubicBezTo>
                  <a:cubicBezTo>
                    <a:pt x="15867" y="18046"/>
                    <a:pt x="14936" y="18664"/>
                    <a:pt x="13818" y="19006"/>
                  </a:cubicBezTo>
                  <a:cubicBezTo>
                    <a:pt x="13384" y="19144"/>
                    <a:pt x="12887" y="19281"/>
                    <a:pt x="12391" y="19349"/>
                  </a:cubicBezTo>
                  <a:cubicBezTo>
                    <a:pt x="12205" y="19349"/>
                    <a:pt x="12018" y="19418"/>
                    <a:pt x="11832" y="19418"/>
                  </a:cubicBezTo>
                  <a:cubicBezTo>
                    <a:pt x="10839" y="19624"/>
                    <a:pt x="9970" y="19966"/>
                    <a:pt x="9039" y="20378"/>
                  </a:cubicBezTo>
                  <a:cubicBezTo>
                    <a:pt x="7860" y="20789"/>
                    <a:pt x="6743" y="21269"/>
                    <a:pt x="5687" y="21269"/>
                  </a:cubicBezTo>
                  <a:cubicBezTo>
                    <a:pt x="5439" y="21269"/>
                    <a:pt x="5129" y="21269"/>
                    <a:pt x="4881" y="21201"/>
                  </a:cubicBezTo>
                  <a:close/>
                  <a:moveTo>
                    <a:pt x="11398" y="2001"/>
                  </a:moveTo>
                  <a:cubicBezTo>
                    <a:pt x="11336" y="2069"/>
                    <a:pt x="11336" y="2069"/>
                    <a:pt x="11336" y="2069"/>
                  </a:cubicBezTo>
                  <a:cubicBezTo>
                    <a:pt x="10529" y="2549"/>
                    <a:pt x="9784" y="3029"/>
                    <a:pt x="8977" y="3372"/>
                  </a:cubicBezTo>
                  <a:cubicBezTo>
                    <a:pt x="8108" y="3784"/>
                    <a:pt x="7239" y="4058"/>
                    <a:pt x="6432" y="4195"/>
                  </a:cubicBezTo>
                  <a:cubicBezTo>
                    <a:pt x="6122" y="4264"/>
                    <a:pt x="5812" y="4264"/>
                    <a:pt x="5501" y="4264"/>
                  </a:cubicBezTo>
                  <a:cubicBezTo>
                    <a:pt x="5191" y="4332"/>
                    <a:pt x="4881" y="4332"/>
                    <a:pt x="4570" y="4401"/>
                  </a:cubicBezTo>
                  <a:cubicBezTo>
                    <a:pt x="4074" y="4469"/>
                    <a:pt x="3701" y="4606"/>
                    <a:pt x="3329" y="4881"/>
                  </a:cubicBezTo>
                  <a:cubicBezTo>
                    <a:pt x="2522" y="5498"/>
                    <a:pt x="2087" y="6595"/>
                    <a:pt x="1963" y="7144"/>
                  </a:cubicBezTo>
                  <a:cubicBezTo>
                    <a:pt x="1901" y="7349"/>
                    <a:pt x="1901" y="7486"/>
                    <a:pt x="1839" y="7624"/>
                  </a:cubicBezTo>
                  <a:cubicBezTo>
                    <a:pt x="1777" y="7966"/>
                    <a:pt x="1777" y="8309"/>
                    <a:pt x="1715" y="8652"/>
                  </a:cubicBezTo>
                  <a:cubicBezTo>
                    <a:pt x="1653" y="9338"/>
                    <a:pt x="1591" y="10024"/>
                    <a:pt x="1281" y="10709"/>
                  </a:cubicBezTo>
                  <a:cubicBezTo>
                    <a:pt x="1156" y="11052"/>
                    <a:pt x="970" y="11395"/>
                    <a:pt x="784" y="11669"/>
                  </a:cubicBezTo>
                  <a:cubicBezTo>
                    <a:pt x="660" y="12012"/>
                    <a:pt x="474" y="12286"/>
                    <a:pt x="349" y="12629"/>
                  </a:cubicBezTo>
                  <a:cubicBezTo>
                    <a:pt x="-85" y="13589"/>
                    <a:pt x="-85" y="14549"/>
                    <a:pt x="287" y="15646"/>
                  </a:cubicBezTo>
                  <a:cubicBezTo>
                    <a:pt x="474" y="16332"/>
                    <a:pt x="784" y="16949"/>
                    <a:pt x="1094" y="17429"/>
                  </a:cubicBezTo>
                  <a:cubicBezTo>
                    <a:pt x="1839" y="18732"/>
                    <a:pt x="2522" y="19829"/>
                    <a:pt x="3577" y="20584"/>
                  </a:cubicBezTo>
                  <a:cubicBezTo>
                    <a:pt x="4012" y="20858"/>
                    <a:pt x="4446" y="21064"/>
                    <a:pt x="4881" y="21201"/>
                  </a:cubicBezTo>
                  <a:cubicBezTo>
                    <a:pt x="6246" y="21475"/>
                    <a:pt x="7612" y="20926"/>
                    <a:pt x="9039" y="20309"/>
                  </a:cubicBezTo>
                  <a:cubicBezTo>
                    <a:pt x="9970" y="19966"/>
                    <a:pt x="10839" y="19624"/>
                    <a:pt x="11832" y="19418"/>
                  </a:cubicBezTo>
                  <a:cubicBezTo>
                    <a:pt x="12018" y="19349"/>
                    <a:pt x="12205" y="19349"/>
                    <a:pt x="12391" y="19281"/>
                  </a:cubicBezTo>
                  <a:cubicBezTo>
                    <a:pt x="12825" y="19212"/>
                    <a:pt x="13322" y="19144"/>
                    <a:pt x="13818" y="19006"/>
                  </a:cubicBezTo>
                  <a:cubicBezTo>
                    <a:pt x="14874" y="18664"/>
                    <a:pt x="15867" y="17978"/>
                    <a:pt x="16612" y="17498"/>
                  </a:cubicBezTo>
                  <a:cubicBezTo>
                    <a:pt x="17853" y="16606"/>
                    <a:pt x="18908" y="15715"/>
                    <a:pt x="19715" y="14755"/>
                  </a:cubicBezTo>
                  <a:cubicBezTo>
                    <a:pt x="20646" y="13658"/>
                    <a:pt x="21205" y="12492"/>
                    <a:pt x="21329" y="11326"/>
                  </a:cubicBezTo>
                  <a:cubicBezTo>
                    <a:pt x="21515" y="10298"/>
                    <a:pt x="21329" y="9338"/>
                    <a:pt x="20832" y="8172"/>
                  </a:cubicBezTo>
                  <a:cubicBezTo>
                    <a:pt x="20646" y="7692"/>
                    <a:pt x="20398" y="7212"/>
                    <a:pt x="20212" y="6801"/>
                  </a:cubicBezTo>
                  <a:cubicBezTo>
                    <a:pt x="19963" y="6321"/>
                    <a:pt x="19715" y="5772"/>
                    <a:pt x="19467" y="5224"/>
                  </a:cubicBezTo>
                  <a:cubicBezTo>
                    <a:pt x="19405" y="5086"/>
                    <a:pt x="19343" y="4949"/>
                    <a:pt x="19281" y="4812"/>
                  </a:cubicBezTo>
                  <a:cubicBezTo>
                    <a:pt x="19218" y="4469"/>
                    <a:pt x="19094" y="4058"/>
                    <a:pt x="18970" y="3715"/>
                  </a:cubicBezTo>
                  <a:cubicBezTo>
                    <a:pt x="18784" y="3029"/>
                    <a:pt x="18598" y="2344"/>
                    <a:pt x="18225" y="1726"/>
                  </a:cubicBezTo>
                  <a:cubicBezTo>
                    <a:pt x="17667" y="698"/>
                    <a:pt x="16922" y="149"/>
                    <a:pt x="16053" y="81"/>
                  </a:cubicBezTo>
                  <a:cubicBezTo>
                    <a:pt x="15929" y="81"/>
                    <a:pt x="15867" y="12"/>
                    <a:pt x="15743" y="12"/>
                  </a:cubicBezTo>
                  <a:cubicBezTo>
                    <a:pt x="14315" y="12"/>
                    <a:pt x="12763" y="1109"/>
                    <a:pt x="11398" y="2001"/>
                  </a:cubicBezTo>
                  <a:close/>
                </a:path>
              </a:pathLst>
            </a:custGeom>
            <a:solidFill>
              <a:srgbClr val="BFBFBF">
                <a:alpha val="7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9452" name="Freeform 11"/>
            <p:cNvSpPr/>
            <p:nvPr/>
          </p:nvSpPr>
          <p:spPr>
            <a:xfrm flipH="1">
              <a:off x="1740228" y="2202127"/>
              <a:ext cx="656384" cy="58704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10" h="21266" fill="norm" stroke="1" extrusionOk="0">
                  <a:moveTo>
                    <a:pt x="4914" y="21148"/>
                  </a:moveTo>
                  <a:cubicBezTo>
                    <a:pt x="4440" y="21090"/>
                    <a:pt x="4018" y="20856"/>
                    <a:pt x="3597" y="20563"/>
                  </a:cubicBezTo>
                  <a:cubicBezTo>
                    <a:pt x="2490" y="19861"/>
                    <a:pt x="1806" y="18690"/>
                    <a:pt x="1068" y="17402"/>
                  </a:cubicBezTo>
                  <a:cubicBezTo>
                    <a:pt x="805" y="16875"/>
                    <a:pt x="436" y="16231"/>
                    <a:pt x="225" y="15529"/>
                  </a:cubicBezTo>
                  <a:cubicBezTo>
                    <a:pt x="-91" y="14417"/>
                    <a:pt x="-91" y="13421"/>
                    <a:pt x="330" y="12485"/>
                  </a:cubicBezTo>
                  <a:cubicBezTo>
                    <a:pt x="436" y="12134"/>
                    <a:pt x="594" y="11841"/>
                    <a:pt x="805" y="11490"/>
                  </a:cubicBezTo>
                  <a:cubicBezTo>
                    <a:pt x="963" y="11197"/>
                    <a:pt x="1173" y="10846"/>
                    <a:pt x="1279" y="10553"/>
                  </a:cubicBezTo>
                  <a:cubicBezTo>
                    <a:pt x="1542" y="9909"/>
                    <a:pt x="1648" y="9207"/>
                    <a:pt x="1700" y="8563"/>
                  </a:cubicBezTo>
                  <a:cubicBezTo>
                    <a:pt x="1753" y="8212"/>
                    <a:pt x="1806" y="7861"/>
                    <a:pt x="1858" y="7509"/>
                  </a:cubicBezTo>
                  <a:cubicBezTo>
                    <a:pt x="1911" y="7334"/>
                    <a:pt x="1964" y="7217"/>
                    <a:pt x="1964" y="7041"/>
                  </a:cubicBezTo>
                  <a:cubicBezTo>
                    <a:pt x="2174" y="6456"/>
                    <a:pt x="2543" y="5343"/>
                    <a:pt x="3439" y="4758"/>
                  </a:cubicBezTo>
                  <a:cubicBezTo>
                    <a:pt x="3808" y="4524"/>
                    <a:pt x="4176" y="4407"/>
                    <a:pt x="4703" y="4348"/>
                  </a:cubicBezTo>
                  <a:cubicBezTo>
                    <a:pt x="4967" y="4290"/>
                    <a:pt x="5230" y="4290"/>
                    <a:pt x="5546" y="4290"/>
                  </a:cubicBezTo>
                  <a:cubicBezTo>
                    <a:pt x="5862" y="4290"/>
                    <a:pt x="6231" y="4290"/>
                    <a:pt x="6600" y="4231"/>
                  </a:cubicBezTo>
                  <a:cubicBezTo>
                    <a:pt x="7337" y="4114"/>
                    <a:pt x="8180" y="3821"/>
                    <a:pt x="9076" y="3412"/>
                  </a:cubicBezTo>
                  <a:cubicBezTo>
                    <a:pt x="9813" y="3002"/>
                    <a:pt x="10604" y="2592"/>
                    <a:pt x="11394" y="2007"/>
                  </a:cubicBezTo>
                  <a:cubicBezTo>
                    <a:pt x="12816" y="1070"/>
                    <a:pt x="14555" y="-159"/>
                    <a:pt x="16083" y="17"/>
                  </a:cubicBezTo>
                  <a:cubicBezTo>
                    <a:pt x="17031" y="75"/>
                    <a:pt x="17769" y="661"/>
                    <a:pt x="18295" y="1714"/>
                  </a:cubicBezTo>
                  <a:cubicBezTo>
                    <a:pt x="18611" y="2300"/>
                    <a:pt x="18822" y="3002"/>
                    <a:pt x="19033" y="3646"/>
                  </a:cubicBezTo>
                  <a:cubicBezTo>
                    <a:pt x="19138" y="4056"/>
                    <a:pt x="19244" y="4407"/>
                    <a:pt x="19349" y="4758"/>
                  </a:cubicBezTo>
                  <a:cubicBezTo>
                    <a:pt x="19402" y="4875"/>
                    <a:pt x="19454" y="5051"/>
                    <a:pt x="19507" y="5226"/>
                  </a:cubicBezTo>
                  <a:cubicBezTo>
                    <a:pt x="19718" y="5695"/>
                    <a:pt x="19981" y="6221"/>
                    <a:pt x="20192" y="6690"/>
                  </a:cubicBezTo>
                  <a:cubicBezTo>
                    <a:pt x="20455" y="7158"/>
                    <a:pt x="20666" y="7626"/>
                    <a:pt x="20877" y="8095"/>
                  </a:cubicBezTo>
                  <a:cubicBezTo>
                    <a:pt x="21351" y="9265"/>
                    <a:pt x="21509" y="10261"/>
                    <a:pt x="21351" y="11256"/>
                  </a:cubicBezTo>
                  <a:cubicBezTo>
                    <a:pt x="21193" y="12368"/>
                    <a:pt x="20613" y="13539"/>
                    <a:pt x="19718" y="14709"/>
                  </a:cubicBezTo>
                  <a:cubicBezTo>
                    <a:pt x="18928" y="15646"/>
                    <a:pt x="17874" y="16582"/>
                    <a:pt x="16609" y="17461"/>
                  </a:cubicBezTo>
                  <a:cubicBezTo>
                    <a:pt x="15872" y="17987"/>
                    <a:pt x="14924" y="18631"/>
                    <a:pt x="13870" y="18982"/>
                  </a:cubicBezTo>
                  <a:cubicBezTo>
                    <a:pt x="13396" y="19100"/>
                    <a:pt x="12922" y="19217"/>
                    <a:pt x="12448" y="19275"/>
                  </a:cubicBezTo>
                  <a:cubicBezTo>
                    <a:pt x="12289" y="19334"/>
                    <a:pt x="12079" y="19334"/>
                    <a:pt x="11921" y="19392"/>
                  </a:cubicBezTo>
                  <a:cubicBezTo>
                    <a:pt x="10920" y="19568"/>
                    <a:pt x="9971" y="19978"/>
                    <a:pt x="9076" y="20329"/>
                  </a:cubicBezTo>
                  <a:cubicBezTo>
                    <a:pt x="7917" y="20797"/>
                    <a:pt x="6810" y="21265"/>
                    <a:pt x="5704" y="21265"/>
                  </a:cubicBezTo>
                  <a:cubicBezTo>
                    <a:pt x="5441" y="21265"/>
                    <a:pt x="5177" y="21207"/>
                    <a:pt x="4914" y="21148"/>
                  </a:cubicBezTo>
                  <a:close/>
                  <a:moveTo>
                    <a:pt x="11394" y="2007"/>
                  </a:moveTo>
                  <a:cubicBezTo>
                    <a:pt x="10604" y="2592"/>
                    <a:pt x="9813" y="3061"/>
                    <a:pt x="9129" y="3412"/>
                  </a:cubicBezTo>
                  <a:cubicBezTo>
                    <a:pt x="8180" y="3880"/>
                    <a:pt x="7337" y="4114"/>
                    <a:pt x="6600" y="4231"/>
                  </a:cubicBezTo>
                  <a:cubicBezTo>
                    <a:pt x="6231" y="4290"/>
                    <a:pt x="5862" y="4290"/>
                    <a:pt x="5546" y="4290"/>
                  </a:cubicBezTo>
                  <a:cubicBezTo>
                    <a:pt x="5230" y="4290"/>
                    <a:pt x="4967" y="4290"/>
                    <a:pt x="4703" y="4348"/>
                  </a:cubicBezTo>
                  <a:cubicBezTo>
                    <a:pt x="4229" y="4407"/>
                    <a:pt x="3808" y="4524"/>
                    <a:pt x="3439" y="4758"/>
                  </a:cubicBezTo>
                  <a:cubicBezTo>
                    <a:pt x="2596" y="5402"/>
                    <a:pt x="2174" y="6456"/>
                    <a:pt x="2016" y="7041"/>
                  </a:cubicBezTo>
                  <a:cubicBezTo>
                    <a:pt x="1964" y="7217"/>
                    <a:pt x="1911" y="7334"/>
                    <a:pt x="1911" y="7509"/>
                  </a:cubicBezTo>
                  <a:cubicBezTo>
                    <a:pt x="1806" y="7861"/>
                    <a:pt x="1806" y="8212"/>
                    <a:pt x="1753" y="8563"/>
                  </a:cubicBezTo>
                  <a:cubicBezTo>
                    <a:pt x="1648" y="9207"/>
                    <a:pt x="1595" y="9909"/>
                    <a:pt x="1331" y="10553"/>
                  </a:cubicBezTo>
                  <a:cubicBezTo>
                    <a:pt x="1331" y="10553"/>
                    <a:pt x="1331" y="10553"/>
                    <a:pt x="1331" y="10553"/>
                  </a:cubicBezTo>
                  <a:cubicBezTo>
                    <a:pt x="1173" y="10904"/>
                    <a:pt x="1015" y="11197"/>
                    <a:pt x="805" y="11548"/>
                  </a:cubicBezTo>
                  <a:cubicBezTo>
                    <a:pt x="647" y="11841"/>
                    <a:pt x="436" y="12134"/>
                    <a:pt x="330" y="12485"/>
                  </a:cubicBezTo>
                  <a:cubicBezTo>
                    <a:pt x="-91" y="13421"/>
                    <a:pt x="-91" y="14417"/>
                    <a:pt x="278" y="15529"/>
                  </a:cubicBezTo>
                  <a:cubicBezTo>
                    <a:pt x="489" y="16231"/>
                    <a:pt x="805" y="16817"/>
                    <a:pt x="1121" y="17402"/>
                  </a:cubicBezTo>
                  <a:cubicBezTo>
                    <a:pt x="1806" y="18690"/>
                    <a:pt x="2490" y="19802"/>
                    <a:pt x="3597" y="20563"/>
                  </a:cubicBezTo>
                  <a:cubicBezTo>
                    <a:pt x="4018" y="20856"/>
                    <a:pt x="4440" y="21031"/>
                    <a:pt x="4914" y="21148"/>
                  </a:cubicBezTo>
                  <a:cubicBezTo>
                    <a:pt x="6284" y="21441"/>
                    <a:pt x="7653" y="20856"/>
                    <a:pt x="9076" y="20329"/>
                  </a:cubicBezTo>
                  <a:cubicBezTo>
                    <a:pt x="9971" y="19919"/>
                    <a:pt x="10920" y="19568"/>
                    <a:pt x="11921" y="19392"/>
                  </a:cubicBezTo>
                  <a:cubicBezTo>
                    <a:pt x="12079" y="19334"/>
                    <a:pt x="12289" y="19275"/>
                    <a:pt x="12448" y="19275"/>
                  </a:cubicBezTo>
                  <a:cubicBezTo>
                    <a:pt x="12922" y="19158"/>
                    <a:pt x="13396" y="19100"/>
                    <a:pt x="13870" y="18924"/>
                  </a:cubicBezTo>
                  <a:cubicBezTo>
                    <a:pt x="14924" y="18631"/>
                    <a:pt x="15872" y="17987"/>
                    <a:pt x="16609" y="17461"/>
                  </a:cubicBezTo>
                  <a:cubicBezTo>
                    <a:pt x="17874" y="16582"/>
                    <a:pt x="18875" y="15646"/>
                    <a:pt x="19665" y="14709"/>
                  </a:cubicBezTo>
                  <a:cubicBezTo>
                    <a:pt x="20613" y="13539"/>
                    <a:pt x="21193" y="12368"/>
                    <a:pt x="21351" y="11256"/>
                  </a:cubicBezTo>
                  <a:cubicBezTo>
                    <a:pt x="21456" y="10261"/>
                    <a:pt x="21298" y="9265"/>
                    <a:pt x="20824" y="8095"/>
                  </a:cubicBezTo>
                  <a:cubicBezTo>
                    <a:pt x="20666" y="7626"/>
                    <a:pt x="20403" y="7158"/>
                    <a:pt x="20192" y="6690"/>
                  </a:cubicBezTo>
                  <a:cubicBezTo>
                    <a:pt x="19929" y="6221"/>
                    <a:pt x="19718" y="5753"/>
                    <a:pt x="19507" y="5226"/>
                  </a:cubicBezTo>
                  <a:cubicBezTo>
                    <a:pt x="19454" y="5051"/>
                    <a:pt x="19402" y="4934"/>
                    <a:pt x="19349" y="4758"/>
                  </a:cubicBezTo>
                  <a:cubicBezTo>
                    <a:pt x="19191" y="4407"/>
                    <a:pt x="19086" y="4056"/>
                    <a:pt x="18980" y="3704"/>
                  </a:cubicBezTo>
                  <a:cubicBezTo>
                    <a:pt x="18822" y="3002"/>
                    <a:pt x="18611" y="2300"/>
                    <a:pt x="18295" y="1714"/>
                  </a:cubicBezTo>
                  <a:cubicBezTo>
                    <a:pt x="17769" y="719"/>
                    <a:pt x="16978" y="75"/>
                    <a:pt x="16083" y="17"/>
                  </a:cubicBezTo>
                  <a:cubicBezTo>
                    <a:pt x="15977" y="17"/>
                    <a:pt x="15925" y="17"/>
                    <a:pt x="15819" y="17"/>
                  </a:cubicBezTo>
                  <a:cubicBezTo>
                    <a:pt x="14344" y="17"/>
                    <a:pt x="12711" y="1129"/>
                    <a:pt x="11394" y="2007"/>
                  </a:cubicBezTo>
                  <a:close/>
                </a:path>
              </a:pathLst>
            </a:custGeom>
            <a:solidFill>
              <a:srgbClr val="BFBFBF">
                <a:alpha val="7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9453" name="Freeform 12"/>
            <p:cNvSpPr/>
            <p:nvPr/>
          </p:nvSpPr>
          <p:spPr>
            <a:xfrm flipH="1">
              <a:off x="1704793" y="2171889"/>
              <a:ext cx="760724" cy="6785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12" h="21411" fill="norm" stroke="1" extrusionOk="0">
                  <a:moveTo>
                    <a:pt x="4997" y="21309"/>
                  </a:moveTo>
                  <a:cubicBezTo>
                    <a:pt x="4497" y="21207"/>
                    <a:pt x="4042" y="21004"/>
                    <a:pt x="3633" y="20698"/>
                  </a:cubicBezTo>
                  <a:cubicBezTo>
                    <a:pt x="2451" y="19883"/>
                    <a:pt x="1723" y="18558"/>
                    <a:pt x="1132" y="17488"/>
                  </a:cubicBezTo>
                  <a:cubicBezTo>
                    <a:pt x="813" y="16928"/>
                    <a:pt x="495" y="16266"/>
                    <a:pt x="268" y="15604"/>
                  </a:cubicBezTo>
                  <a:cubicBezTo>
                    <a:pt x="-96" y="14432"/>
                    <a:pt x="-96" y="13413"/>
                    <a:pt x="313" y="12445"/>
                  </a:cubicBezTo>
                  <a:cubicBezTo>
                    <a:pt x="450" y="12088"/>
                    <a:pt x="632" y="11783"/>
                    <a:pt x="813" y="11477"/>
                  </a:cubicBezTo>
                  <a:cubicBezTo>
                    <a:pt x="995" y="11171"/>
                    <a:pt x="1177" y="10815"/>
                    <a:pt x="1314" y="10509"/>
                  </a:cubicBezTo>
                  <a:cubicBezTo>
                    <a:pt x="1314" y="10509"/>
                    <a:pt x="1314" y="10509"/>
                    <a:pt x="1314" y="10509"/>
                  </a:cubicBezTo>
                  <a:cubicBezTo>
                    <a:pt x="1587" y="9898"/>
                    <a:pt x="1677" y="9185"/>
                    <a:pt x="1768" y="8573"/>
                  </a:cubicBezTo>
                  <a:cubicBezTo>
                    <a:pt x="1814" y="8217"/>
                    <a:pt x="1859" y="7860"/>
                    <a:pt x="1905" y="7554"/>
                  </a:cubicBezTo>
                  <a:cubicBezTo>
                    <a:pt x="1950" y="7351"/>
                    <a:pt x="1996" y="7198"/>
                    <a:pt x="2041" y="7045"/>
                  </a:cubicBezTo>
                  <a:cubicBezTo>
                    <a:pt x="2223" y="6434"/>
                    <a:pt x="2632" y="5364"/>
                    <a:pt x="3542" y="4804"/>
                  </a:cubicBezTo>
                  <a:cubicBezTo>
                    <a:pt x="3906" y="4549"/>
                    <a:pt x="4315" y="4396"/>
                    <a:pt x="4815" y="4396"/>
                  </a:cubicBezTo>
                  <a:cubicBezTo>
                    <a:pt x="5088" y="4345"/>
                    <a:pt x="5361" y="4345"/>
                    <a:pt x="5679" y="4345"/>
                  </a:cubicBezTo>
                  <a:cubicBezTo>
                    <a:pt x="5997" y="4345"/>
                    <a:pt x="6361" y="4345"/>
                    <a:pt x="6725" y="4294"/>
                  </a:cubicBezTo>
                  <a:cubicBezTo>
                    <a:pt x="7453" y="4243"/>
                    <a:pt x="8317" y="3937"/>
                    <a:pt x="9181" y="3479"/>
                  </a:cubicBezTo>
                  <a:cubicBezTo>
                    <a:pt x="9863" y="3122"/>
                    <a:pt x="10590" y="2664"/>
                    <a:pt x="11454" y="2104"/>
                  </a:cubicBezTo>
                  <a:cubicBezTo>
                    <a:pt x="13091" y="932"/>
                    <a:pt x="14683" y="-138"/>
                    <a:pt x="16138" y="15"/>
                  </a:cubicBezTo>
                  <a:cubicBezTo>
                    <a:pt x="17320" y="168"/>
                    <a:pt x="18003" y="1085"/>
                    <a:pt x="18366" y="1798"/>
                  </a:cubicBezTo>
                  <a:cubicBezTo>
                    <a:pt x="18685" y="2409"/>
                    <a:pt x="18867" y="3071"/>
                    <a:pt x="19048" y="3734"/>
                  </a:cubicBezTo>
                  <a:cubicBezTo>
                    <a:pt x="19185" y="4090"/>
                    <a:pt x="19276" y="4498"/>
                    <a:pt x="19412" y="4854"/>
                  </a:cubicBezTo>
                  <a:cubicBezTo>
                    <a:pt x="19458" y="5007"/>
                    <a:pt x="19503" y="5160"/>
                    <a:pt x="19549" y="5313"/>
                  </a:cubicBezTo>
                  <a:cubicBezTo>
                    <a:pt x="19776" y="5771"/>
                    <a:pt x="20003" y="6281"/>
                    <a:pt x="20231" y="6739"/>
                  </a:cubicBezTo>
                  <a:cubicBezTo>
                    <a:pt x="20458" y="7198"/>
                    <a:pt x="20685" y="7656"/>
                    <a:pt x="20867" y="8166"/>
                  </a:cubicBezTo>
                  <a:cubicBezTo>
                    <a:pt x="21322" y="9337"/>
                    <a:pt x="21504" y="10305"/>
                    <a:pt x="21368" y="11324"/>
                  </a:cubicBezTo>
                  <a:cubicBezTo>
                    <a:pt x="20958" y="14126"/>
                    <a:pt x="18230" y="16470"/>
                    <a:pt x="16638" y="17641"/>
                  </a:cubicBezTo>
                  <a:cubicBezTo>
                    <a:pt x="15911" y="18151"/>
                    <a:pt x="14956" y="18762"/>
                    <a:pt x="13910" y="19119"/>
                  </a:cubicBezTo>
                  <a:cubicBezTo>
                    <a:pt x="13455" y="19271"/>
                    <a:pt x="13000" y="19322"/>
                    <a:pt x="12546" y="19424"/>
                  </a:cubicBezTo>
                  <a:cubicBezTo>
                    <a:pt x="12364" y="19424"/>
                    <a:pt x="12182" y="19475"/>
                    <a:pt x="12000" y="19526"/>
                  </a:cubicBezTo>
                  <a:cubicBezTo>
                    <a:pt x="11000" y="19730"/>
                    <a:pt x="10090" y="20087"/>
                    <a:pt x="9181" y="20443"/>
                  </a:cubicBezTo>
                  <a:cubicBezTo>
                    <a:pt x="7998" y="20953"/>
                    <a:pt x="6861" y="21411"/>
                    <a:pt x="5770" y="21411"/>
                  </a:cubicBezTo>
                  <a:cubicBezTo>
                    <a:pt x="5497" y="21411"/>
                    <a:pt x="5224" y="21360"/>
                    <a:pt x="4997" y="21309"/>
                  </a:cubicBezTo>
                  <a:close/>
                  <a:moveTo>
                    <a:pt x="11500" y="2205"/>
                  </a:moveTo>
                  <a:cubicBezTo>
                    <a:pt x="10636" y="2817"/>
                    <a:pt x="9954" y="3275"/>
                    <a:pt x="9226" y="3632"/>
                  </a:cubicBezTo>
                  <a:cubicBezTo>
                    <a:pt x="8362" y="4090"/>
                    <a:pt x="7498" y="4396"/>
                    <a:pt x="6725" y="4498"/>
                  </a:cubicBezTo>
                  <a:cubicBezTo>
                    <a:pt x="6361" y="4498"/>
                    <a:pt x="5997" y="4498"/>
                    <a:pt x="5679" y="4498"/>
                  </a:cubicBezTo>
                  <a:cubicBezTo>
                    <a:pt x="5361" y="4498"/>
                    <a:pt x="5088" y="4498"/>
                    <a:pt x="4815" y="4549"/>
                  </a:cubicBezTo>
                  <a:cubicBezTo>
                    <a:pt x="4360" y="4549"/>
                    <a:pt x="3997" y="4702"/>
                    <a:pt x="3633" y="4905"/>
                  </a:cubicBezTo>
                  <a:cubicBezTo>
                    <a:pt x="2769" y="5466"/>
                    <a:pt x="2360" y="6536"/>
                    <a:pt x="2178" y="7096"/>
                  </a:cubicBezTo>
                  <a:cubicBezTo>
                    <a:pt x="2132" y="7249"/>
                    <a:pt x="2087" y="7402"/>
                    <a:pt x="2041" y="7554"/>
                  </a:cubicBezTo>
                  <a:cubicBezTo>
                    <a:pt x="1996" y="7911"/>
                    <a:pt x="1950" y="8268"/>
                    <a:pt x="1905" y="8573"/>
                  </a:cubicBezTo>
                  <a:cubicBezTo>
                    <a:pt x="1814" y="9236"/>
                    <a:pt x="1723" y="9898"/>
                    <a:pt x="1450" y="10560"/>
                  </a:cubicBezTo>
                  <a:cubicBezTo>
                    <a:pt x="1450" y="10560"/>
                    <a:pt x="1450" y="10560"/>
                    <a:pt x="1450" y="10560"/>
                  </a:cubicBezTo>
                  <a:cubicBezTo>
                    <a:pt x="1314" y="10917"/>
                    <a:pt x="1132" y="11222"/>
                    <a:pt x="950" y="11579"/>
                  </a:cubicBezTo>
                  <a:cubicBezTo>
                    <a:pt x="768" y="11885"/>
                    <a:pt x="586" y="12190"/>
                    <a:pt x="450" y="12496"/>
                  </a:cubicBezTo>
                  <a:cubicBezTo>
                    <a:pt x="86" y="13464"/>
                    <a:pt x="40" y="14432"/>
                    <a:pt x="404" y="15553"/>
                  </a:cubicBezTo>
                  <a:cubicBezTo>
                    <a:pt x="586" y="16215"/>
                    <a:pt x="950" y="16877"/>
                    <a:pt x="1223" y="17387"/>
                  </a:cubicBezTo>
                  <a:cubicBezTo>
                    <a:pt x="1814" y="18456"/>
                    <a:pt x="2541" y="19781"/>
                    <a:pt x="3678" y="20596"/>
                  </a:cubicBezTo>
                  <a:cubicBezTo>
                    <a:pt x="4133" y="20902"/>
                    <a:pt x="4542" y="21054"/>
                    <a:pt x="4997" y="21156"/>
                  </a:cubicBezTo>
                  <a:cubicBezTo>
                    <a:pt x="6361" y="21462"/>
                    <a:pt x="7680" y="20902"/>
                    <a:pt x="9135" y="20290"/>
                  </a:cubicBezTo>
                  <a:cubicBezTo>
                    <a:pt x="10045" y="19934"/>
                    <a:pt x="10954" y="19577"/>
                    <a:pt x="11955" y="19373"/>
                  </a:cubicBezTo>
                  <a:cubicBezTo>
                    <a:pt x="12136" y="19322"/>
                    <a:pt x="12318" y="19271"/>
                    <a:pt x="12546" y="19271"/>
                  </a:cubicBezTo>
                  <a:cubicBezTo>
                    <a:pt x="12955" y="19170"/>
                    <a:pt x="13455" y="19119"/>
                    <a:pt x="13910" y="18966"/>
                  </a:cubicBezTo>
                  <a:cubicBezTo>
                    <a:pt x="14865" y="18609"/>
                    <a:pt x="15820" y="17998"/>
                    <a:pt x="16547" y="17488"/>
                  </a:cubicBezTo>
                  <a:cubicBezTo>
                    <a:pt x="18139" y="16368"/>
                    <a:pt x="20822" y="14075"/>
                    <a:pt x="21231" y="11273"/>
                  </a:cubicBezTo>
                  <a:cubicBezTo>
                    <a:pt x="21368" y="10305"/>
                    <a:pt x="21186" y="9337"/>
                    <a:pt x="20731" y="8217"/>
                  </a:cubicBezTo>
                  <a:cubicBezTo>
                    <a:pt x="20549" y="7758"/>
                    <a:pt x="20322" y="7300"/>
                    <a:pt x="20094" y="6841"/>
                  </a:cubicBezTo>
                  <a:cubicBezTo>
                    <a:pt x="19867" y="6332"/>
                    <a:pt x="19640" y="5873"/>
                    <a:pt x="19412" y="5364"/>
                  </a:cubicBezTo>
                  <a:cubicBezTo>
                    <a:pt x="19367" y="5211"/>
                    <a:pt x="19321" y="5058"/>
                    <a:pt x="19276" y="4905"/>
                  </a:cubicBezTo>
                  <a:cubicBezTo>
                    <a:pt x="19139" y="4549"/>
                    <a:pt x="19048" y="4141"/>
                    <a:pt x="18912" y="3785"/>
                  </a:cubicBezTo>
                  <a:cubicBezTo>
                    <a:pt x="18730" y="3122"/>
                    <a:pt x="18548" y="2460"/>
                    <a:pt x="18275" y="1900"/>
                  </a:cubicBezTo>
                  <a:cubicBezTo>
                    <a:pt x="17912" y="1187"/>
                    <a:pt x="17229" y="320"/>
                    <a:pt x="16138" y="219"/>
                  </a:cubicBezTo>
                  <a:cubicBezTo>
                    <a:pt x="16047" y="168"/>
                    <a:pt x="15956" y="168"/>
                    <a:pt x="15865" y="168"/>
                  </a:cubicBezTo>
                  <a:cubicBezTo>
                    <a:pt x="14501" y="168"/>
                    <a:pt x="13000" y="1136"/>
                    <a:pt x="11500" y="2205"/>
                  </a:cubicBezTo>
                  <a:close/>
                </a:path>
              </a:pathLst>
            </a:custGeom>
            <a:solidFill>
              <a:srgbClr val="BFBFBF">
                <a:alpha val="7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9454" name="Freeform 13"/>
            <p:cNvSpPr/>
            <p:nvPr/>
          </p:nvSpPr>
          <p:spPr>
            <a:xfrm flipH="1">
              <a:off x="1674571" y="2148156"/>
              <a:ext cx="854506" cy="7585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03" h="21418" fill="norm" stroke="1" extrusionOk="0">
                  <a:moveTo>
                    <a:pt x="4983" y="21327"/>
                  </a:moveTo>
                  <a:cubicBezTo>
                    <a:pt x="4497" y="21235"/>
                    <a:pt x="4052" y="21053"/>
                    <a:pt x="3607" y="20734"/>
                  </a:cubicBezTo>
                  <a:cubicBezTo>
                    <a:pt x="2434" y="19914"/>
                    <a:pt x="1747" y="18638"/>
                    <a:pt x="1099" y="17453"/>
                  </a:cubicBezTo>
                  <a:cubicBezTo>
                    <a:pt x="816" y="16906"/>
                    <a:pt x="452" y="16268"/>
                    <a:pt x="250" y="15539"/>
                  </a:cubicBezTo>
                  <a:cubicBezTo>
                    <a:pt x="-114" y="14446"/>
                    <a:pt x="-74" y="13397"/>
                    <a:pt x="331" y="12441"/>
                  </a:cubicBezTo>
                  <a:cubicBezTo>
                    <a:pt x="452" y="12076"/>
                    <a:pt x="655" y="11757"/>
                    <a:pt x="816" y="11438"/>
                  </a:cubicBezTo>
                  <a:cubicBezTo>
                    <a:pt x="1019" y="11119"/>
                    <a:pt x="1180" y="10800"/>
                    <a:pt x="1342" y="10481"/>
                  </a:cubicBezTo>
                  <a:cubicBezTo>
                    <a:pt x="1585" y="9797"/>
                    <a:pt x="1706" y="9159"/>
                    <a:pt x="1787" y="8476"/>
                  </a:cubicBezTo>
                  <a:cubicBezTo>
                    <a:pt x="1828" y="8157"/>
                    <a:pt x="1868" y="7792"/>
                    <a:pt x="1949" y="7473"/>
                  </a:cubicBezTo>
                  <a:cubicBezTo>
                    <a:pt x="1989" y="7291"/>
                    <a:pt x="2030" y="7154"/>
                    <a:pt x="2070" y="6972"/>
                  </a:cubicBezTo>
                  <a:cubicBezTo>
                    <a:pt x="2273" y="6380"/>
                    <a:pt x="2717" y="5332"/>
                    <a:pt x="3607" y="4785"/>
                  </a:cubicBezTo>
                  <a:cubicBezTo>
                    <a:pt x="3971" y="4557"/>
                    <a:pt x="4376" y="4420"/>
                    <a:pt x="4861" y="4375"/>
                  </a:cubicBezTo>
                  <a:cubicBezTo>
                    <a:pt x="5144" y="4375"/>
                    <a:pt x="5387" y="4375"/>
                    <a:pt x="5711" y="4375"/>
                  </a:cubicBezTo>
                  <a:cubicBezTo>
                    <a:pt x="6034" y="4375"/>
                    <a:pt x="6398" y="4420"/>
                    <a:pt x="6762" y="4375"/>
                  </a:cubicBezTo>
                  <a:cubicBezTo>
                    <a:pt x="7531" y="4284"/>
                    <a:pt x="8380" y="4010"/>
                    <a:pt x="9270" y="3509"/>
                  </a:cubicBezTo>
                  <a:cubicBezTo>
                    <a:pt x="10120" y="3053"/>
                    <a:pt x="10969" y="2461"/>
                    <a:pt x="11535" y="2051"/>
                  </a:cubicBezTo>
                  <a:cubicBezTo>
                    <a:pt x="12992" y="1003"/>
                    <a:pt x="14529" y="0"/>
                    <a:pt x="15904" y="0"/>
                  </a:cubicBezTo>
                  <a:cubicBezTo>
                    <a:pt x="16025" y="0"/>
                    <a:pt x="16106" y="0"/>
                    <a:pt x="16228" y="0"/>
                  </a:cubicBezTo>
                  <a:cubicBezTo>
                    <a:pt x="17360" y="137"/>
                    <a:pt x="18048" y="1048"/>
                    <a:pt x="18412" y="1777"/>
                  </a:cubicBezTo>
                  <a:cubicBezTo>
                    <a:pt x="18695" y="2370"/>
                    <a:pt x="18897" y="3053"/>
                    <a:pt x="19059" y="3691"/>
                  </a:cubicBezTo>
                  <a:cubicBezTo>
                    <a:pt x="19180" y="4056"/>
                    <a:pt x="19261" y="4466"/>
                    <a:pt x="19423" y="4830"/>
                  </a:cubicBezTo>
                  <a:cubicBezTo>
                    <a:pt x="19464" y="4967"/>
                    <a:pt x="19504" y="5104"/>
                    <a:pt x="19585" y="5286"/>
                  </a:cubicBezTo>
                  <a:cubicBezTo>
                    <a:pt x="19787" y="5742"/>
                    <a:pt x="19989" y="6243"/>
                    <a:pt x="20232" y="6744"/>
                  </a:cubicBezTo>
                  <a:cubicBezTo>
                    <a:pt x="20434" y="7200"/>
                    <a:pt x="20677" y="7656"/>
                    <a:pt x="20879" y="8111"/>
                  </a:cubicBezTo>
                  <a:cubicBezTo>
                    <a:pt x="21324" y="9296"/>
                    <a:pt x="21486" y="10253"/>
                    <a:pt x="21365" y="11256"/>
                  </a:cubicBezTo>
                  <a:cubicBezTo>
                    <a:pt x="21203" y="12395"/>
                    <a:pt x="20637" y="13580"/>
                    <a:pt x="19706" y="14765"/>
                  </a:cubicBezTo>
                  <a:cubicBezTo>
                    <a:pt x="18897" y="15767"/>
                    <a:pt x="17886" y="16724"/>
                    <a:pt x="16632" y="17635"/>
                  </a:cubicBezTo>
                  <a:cubicBezTo>
                    <a:pt x="15904" y="18137"/>
                    <a:pt x="14933" y="18775"/>
                    <a:pt x="13962" y="19094"/>
                  </a:cubicBezTo>
                  <a:cubicBezTo>
                    <a:pt x="13517" y="19230"/>
                    <a:pt x="13032" y="19322"/>
                    <a:pt x="12587" y="19413"/>
                  </a:cubicBezTo>
                  <a:cubicBezTo>
                    <a:pt x="12425" y="19413"/>
                    <a:pt x="12223" y="19458"/>
                    <a:pt x="12021" y="19504"/>
                  </a:cubicBezTo>
                  <a:cubicBezTo>
                    <a:pt x="11010" y="19686"/>
                    <a:pt x="10079" y="20096"/>
                    <a:pt x="9149" y="20461"/>
                  </a:cubicBezTo>
                  <a:cubicBezTo>
                    <a:pt x="7976" y="20962"/>
                    <a:pt x="6843" y="21418"/>
                    <a:pt x="5751" y="21418"/>
                  </a:cubicBezTo>
                  <a:cubicBezTo>
                    <a:pt x="5468" y="21418"/>
                    <a:pt x="5225" y="21418"/>
                    <a:pt x="4983" y="21327"/>
                  </a:cubicBezTo>
                  <a:close/>
                  <a:moveTo>
                    <a:pt x="11535" y="2096"/>
                  </a:moveTo>
                  <a:cubicBezTo>
                    <a:pt x="10969" y="2461"/>
                    <a:pt x="10160" y="3053"/>
                    <a:pt x="9270" y="3554"/>
                  </a:cubicBezTo>
                  <a:cubicBezTo>
                    <a:pt x="8380" y="4010"/>
                    <a:pt x="7531" y="4329"/>
                    <a:pt x="6762" y="4375"/>
                  </a:cubicBezTo>
                  <a:cubicBezTo>
                    <a:pt x="6398" y="4420"/>
                    <a:pt x="6034" y="4420"/>
                    <a:pt x="5670" y="4420"/>
                  </a:cubicBezTo>
                  <a:cubicBezTo>
                    <a:pt x="5387" y="4375"/>
                    <a:pt x="5144" y="4375"/>
                    <a:pt x="4861" y="4420"/>
                  </a:cubicBezTo>
                  <a:cubicBezTo>
                    <a:pt x="4376" y="4420"/>
                    <a:pt x="3971" y="4557"/>
                    <a:pt x="3607" y="4785"/>
                  </a:cubicBezTo>
                  <a:cubicBezTo>
                    <a:pt x="2717" y="5332"/>
                    <a:pt x="2273" y="6380"/>
                    <a:pt x="2111" y="6972"/>
                  </a:cubicBezTo>
                  <a:cubicBezTo>
                    <a:pt x="2030" y="7154"/>
                    <a:pt x="1989" y="7291"/>
                    <a:pt x="1989" y="7473"/>
                  </a:cubicBezTo>
                  <a:cubicBezTo>
                    <a:pt x="1908" y="7792"/>
                    <a:pt x="1868" y="8157"/>
                    <a:pt x="1787" y="8476"/>
                  </a:cubicBezTo>
                  <a:cubicBezTo>
                    <a:pt x="1706" y="9159"/>
                    <a:pt x="1625" y="9797"/>
                    <a:pt x="1342" y="10481"/>
                  </a:cubicBezTo>
                  <a:cubicBezTo>
                    <a:pt x="1221" y="10800"/>
                    <a:pt x="1019" y="11119"/>
                    <a:pt x="857" y="11438"/>
                  </a:cubicBezTo>
                  <a:cubicBezTo>
                    <a:pt x="655" y="11757"/>
                    <a:pt x="452" y="12076"/>
                    <a:pt x="331" y="12441"/>
                  </a:cubicBezTo>
                  <a:cubicBezTo>
                    <a:pt x="-74" y="13397"/>
                    <a:pt x="-74" y="14446"/>
                    <a:pt x="250" y="15539"/>
                  </a:cubicBezTo>
                  <a:cubicBezTo>
                    <a:pt x="493" y="16268"/>
                    <a:pt x="816" y="16906"/>
                    <a:pt x="1140" y="17453"/>
                  </a:cubicBezTo>
                  <a:cubicBezTo>
                    <a:pt x="1747" y="18592"/>
                    <a:pt x="2475" y="19914"/>
                    <a:pt x="3607" y="20734"/>
                  </a:cubicBezTo>
                  <a:cubicBezTo>
                    <a:pt x="4052" y="21053"/>
                    <a:pt x="4497" y="21235"/>
                    <a:pt x="4983" y="21327"/>
                  </a:cubicBezTo>
                  <a:cubicBezTo>
                    <a:pt x="6317" y="21600"/>
                    <a:pt x="7693" y="21053"/>
                    <a:pt x="9149" y="20461"/>
                  </a:cubicBezTo>
                  <a:cubicBezTo>
                    <a:pt x="10079" y="20096"/>
                    <a:pt x="11010" y="19686"/>
                    <a:pt x="12021" y="19504"/>
                  </a:cubicBezTo>
                  <a:cubicBezTo>
                    <a:pt x="12223" y="19458"/>
                    <a:pt x="12425" y="19413"/>
                    <a:pt x="12587" y="19367"/>
                  </a:cubicBezTo>
                  <a:cubicBezTo>
                    <a:pt x="13032" y="19322"/>
                    <a:pt x="13517" y="19230"/>
                    <a:pt x="13962" y="19094"/>
                  </a:cubicBezTo>
                  <a:cubicBezTo>
                    <a:pt x="14933" y="18775"/>
                    <a:pt x="15904" y="18137"/>
                    <a:pt x="16592" y="17590"/>
                  </a:cubicBezTo>
                  <a:cubicBezTo>
                    <a:pt x="17846" y="16678"/>
                    <a:pt x="18897" y="15722"/>
                    <a:pt x="19666" y="14765"/>
                  </a:cubicBezTo>
                  <a:cubicBezTo>
                    <a:pt x="20637" y="13580"/>
                    <a:pt x="21162" y="12395"/>
                    <a:pt x="21324" y="11256"/>
                  </a:cubicBezTo>
                  <a:cubicBezTo>
                    <a:pt x="21486" y="10253"/>
                    <a:pt x="21324" y="9296"/>
                    <a:pt x="20879" y="8157"/>
                  </a:cubicBezTo>
                  <a:cubicBezTo>
                    <a:pt x="20677" y="7656"/>
                    <a:pt x="20434" y="7200"/>
                    <a:pt x="20232" y="6744"/>
                  </a:cubicBezTo>
                  <a:cubicBezTo>
                    <a:pt x="19989" y="6243"/>
                    <a:pt x="19747" y="5787"/>
                    <a:pt x="19544" y="5286"/>
                  </a:cubicBezTo>
                  <a:cubicBezTo>
                    <a:pt x="19504" y="5104"/>
                    <a:pt x="19423" y="4967"/>
                    <a:pt x="19383" y="4830"/>
                  </a:cubicBezTo>
                  <a:cubicBezTo>
                    <a:pt x="19261" y="4466"/>
                    <a:pt x="19140" y="4056"/>
                    <a:pt x="19059" y="3691"/>
                  </a:cubicBezTo>
                  <a:cubicBezTo>
                    <a:pt x="18857" y="3053"/>
                    <a:pt x="18695" y="2370"/>
                    <a:pt x="18412" y="1777"/>
                  </a:cubicBezTo>
                  <a:cubicBezTo>
                    <a:pt x="18048" y="1048"/>
                    <a:pt x="17360" y="137"/>
                    <a:pt x="16228" y="0"/>
                  </a:cubicBezTo>
                  <a:cubicBezTo>
                    <a:pt x="16106" y="0"/>
                    <a:pt x="16025" y="0"/>
                    <a:pt x="15904" y="0"/>
                  </a:cubicBezTo>
                  <a:cubicBezTo>
                    <a:pt x="14529" y="0"/>
                    <a:pt x="12992" y="1003"/>
                    <a:pt x="11535" y="2096"/>
                  </a:cubicBezTo>
                  <a:close/>
                </a:path>
              </a:pathLst>
            </a:custGeom>
            <a:solidFill>
              <a:srgbClr val="BFBFBF">
                <a:alpha val="7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9455" name="Freeform 14"/>
            <p:cNvSpPr/>
            <p:nvPr/>
          </p:nvSpPr>
          <p:spPr>
            <a:xfrm flipH="1">
              <a:off x="1641478" y="2119848"/>
              <a:ext cx="953108" cy="84692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97" h="21333" fill="norm" stroke="1" extrusionOk="0">
                  <a:moveTo>
                    <a:pt x="4998" y="21251"/>
                  </a:moveTo>
                  <a:cubicBezTo>
                    <a:pt x="4491" y="21170"/>
                    <a:pt x="4056" y="20967"/>
                    <a:pt x="3621" y="20641"/>
                  </a:cubicBezTo>
                  <a:cubicBezTo>
                    <a:pt x="2461" y="19828"/>
                    <a:pt x="1736" y="18526"/>
                    <a:pt x="1120" y="17387"/>
                  </a:cubicBezTo>
                  <a:cubicBezTo>
                    <a:pt x="794" y="16817"/>
                    <a:pt x="468" y="16167"/>
                    <a:pt x="250" y="15475"/>
                  </a:cubicBezTo>
                  <a:cubicBezTo>
                    <a:pt x="-112" y="14336"/>
                    <a:pt x="-76" y="13319"/>
                    <a:pt x="323" y="12343"/>
                  </a:cubicBezTo>
                  <a:cubicBezTo>
                    <a:pt x="468" y="11977"/>
                    <a:pt x="649" y="11651"/>
                    <a:pt x="830" y="11326"/>
                  </a:cubicBezTo>
                  <a:cubicBezTo>
                    <a:pt x="1011" y="11041"/>
                    <a:pt x="1193" y="10716"/>
                    <a:pt x="1338" y="10350"/>
                  </a:cubicBezTo>
                  <a:cubicBezTo>
                    <a:pt x="1591" y="9739"/>
                    <a:pt x="1700" y="9048"/>
                    <a:pt x="1809" y="8438"/>
                  </a:cubicBezTo>
                  <a:cubicBezTo>
                    <a:pt x="1845" y="8072"/>
                    <a:pt x="1918" y="7746"/>
                    <a:pt x="1990" y="7380"/>
                  </a:cubicBezTo>
                  <a:cubicBezTo>
                    <a:pt x="2026" y="7217"/>
                    <a:pt x="2062" y="7055"/>
                    <a:pt x="2099" y="6933"/>
                  </a:cubicBezTo>
                  <a:cubicBezTo>
                    <a:pt x="2280" y="6322"/>
                    <a:pt x="2751" y="5305"/>
                    <a:pt x="3657" y="4736"/>
                  </a:cubicBezTo>
                  <a:cubicBezTo>
                    <a:pt x="4020" y="4533"/>
                    <a:pt x="4418" y="4411"/>
                    <a:pt x="4926" y="4370"/>
                  </a:cubicBezTo>
                  <a:cubicBezTo>
                    <a:pt x="5179" y="4370"/>
                    <a:pt x="5469" y="4370"/>
                    <a:pt x="5723" y="4411"/>
                  </a:cubicBezTo>
                  <a:cubicBezTo>
                    <a:pt x="6085" y="4411"/>
                    <a:pt x="6448" y="4451"/>
                    <a:pt x="6846" y="4411"/>
                  </a:cubicBezTo>
                  <a:cubicBezTo>
                    <a:pt x="7607" y="4329"/>
                    <a:pt x="8405" y="4044"/>
                    <a:pt x="9311" y="3556"/>
                  </a:cubicBezTo>
                  <a:cubicBezTo>
                    <a:pt x="10144" y="3109"/>
                    <a:pt x="10942" y="2539"/>
                    <a:pt x="11558" y="2092"/>
                  </a:cubicBezTo>
                  <a:cubicBezTo>
                    <a:pt x="12319" y="1563"/>
                    <a:pt x="13080" y="994"/>
                    <a:pt x="13877" y="587"/>
                  </a:cubicBezTo>
                  <a:cubicBezTo>
                    <a:pt x="14783" y="139"/>
                    <a:pt x="15581" y="-64"/>
                    <a:pt x="16233" y="17"/>
                  </a:cubicBezTo>
                  <a:cubicBezTo>
                    <a:pt x="17393" y="180"/>
                    <a:pt x="18081" y="1075"/>
                    <a:pt x="18444" y="1807"/>
                  </a:cubicBezTo>
                  <a:cubicBezTo>
                    <a:pt x="18734" y="2377"/>
                    <a:pt x="18915" y="3068"/>
                    <a:pt x="19060" y="3678"/>
                  </a:cubicBezTo>
                  <a:cubicBezTo>
                    <a:pt x="19169" y="4044"/>
                    <a:pt x="19277" y="4451"/>
                    <a:pt x="19422" y="4817"/>
                  </a:cubicBezTo>
                  <a:cubicBezTo>
                    <a:pt x="19458" y="4980"/>
                    <a:pt x="19531" y="5102"/>
                    <a:pt x="19567" y="5265"/>
                  </a:cubicBezTo>
                  <a:cubicBezTo>
                    <a:pt x="19785" y="5753"/>
                    <a:pt x="20002" y="6241"/>
                    <a:pt x="20220" y="6689"/>
                  </a:cubicBezTo>
                  <a:cubicBezTo>
                    <a:pt x="20437" y="7136"/>
                    <a:pt x="20691" y="7624"/>
                    <a:pt x="20872" y="8112"/>
                  </a:cubicBezTo>
                  <a:cubicBezTo>
                    <a:pt x="21343" y="9251"/>
                    <a:pt x="21488" y="10187"/>
                    <a:pt x="21343" y="11204"/>
                  </a:cubicBezTo>
                  <a:cubicBezTo>
                    <a:pt x="21198" y="12343"/>
                    <a:pt x="20618" y="13522"/>
                    <a:pt x="19676" y="14702"/>
                  </a:cubicBezTo>
                  <a:cubicBezTo>
                    <a:pt x="18879" y="15678"/>
                    <a:pt x="17864" y="16614"/>
                    <a:pt x="16595" y="17550"/>
                  </a:cubicBezTo>
                  <a:cubicBezTo>
                    <a:pt x="15907" y="18038"/>
                    <a:pt x="14965" y="18689"/>
                    <a:pt x="13986" y="19014"/>
                  </a:cubicBezTo>
                  <a:cubicBezTo>
                    <a:pt x="13515" y="19136"/>
                    <a:pt x="13080" y="19217"/>
                    <a:pt x="12645" y="19299"/>
                  </a:cubicBezTo>
                  <a:cubicBezTo>
                    <a:pt x="12464" y="19339"/>
                    <a:pt x="12246" y="19380"/>
                    <a:pt x="12065" y="19421"/>
                  </a:cubicBezTo>
                  <a:cubicBezTo>
                    <a:pt x="11050" y="19624"/>
                    <a:pt x="10108" y="19990"/>
                    <a:pt x="9166" y="20397"/>
                  </a:cubicBezTo>
                  <a:cubicBezTo>
                    <a:pt x="8006" y="20844"/>
                    <a:pt x="6846" y="21333"/>
                    <a:pt x="5759" y="21333"/>
                  </a:cubicBezTo>
                  <a:cubicBezTo>
                    <a:pt x="5505" y="21333"/>
                    <a:pt x="5252" y="21292"/>
                    <a:pt x="4998" y="21251"/>
                  </a:cubicBezTo>
                  <a:close/>
                  <a:moveTo>
                    <a:pt x="13877" y="628"/>
                  </a:moveTo>
                  <a:cubicBezTo>
                    <a:pt x="13116" y="994"/>
                    <a:pt x="12319" y="1563"/>
                    <a:pt x="11558" y="2092"/>
                  </a:cubicBezTo>
                  <a:cubicBezTo>
                    <a:pt x="10942" y="2539"/>
                    <a:pt x="10144" y="3109"/>
                    <a:pt x="9311" y="3556"/>
                  </a:cubicBezTo>
                  <a:cubicBezTo>
                    <a:pt x="8405" y="4085"/>
                    <a:pt x="7607" y="4370"/>
                    <a:pt x="6846" y="4411"/>
                  </a:cubicBezTo>
                  <a:cubicBezTo>
                    <a:pt x="6448" y="4451"/>
                    <a:pt x="6085" y="4451"/>
                    <a:pt x="5723" y="4411"/>
                  </a:cubicBezTo>
                  <a:cubicBezTo>
                    <a:pt x="5469" y="4411"/>
                    <a:pt x="5179" y="4411"/>
                    <a:pt x="4926" y="4411"/>
                  </a:cubicBezTo>
                  <a:cubicBezTo>
                    <a:pt x="4418" y="4411"/>
                    <a:pt x="4020" y="4533"/>
                    <a:pt x="3657" y="4777"/>
                  </a:cubicBezTo>
                  <a:cubicBezTo>
                    <a:pt x="2751" y="5305"/>
                    <a:pt x="2316" y="6363"/>
                    <a:pt x="2135" y="6933"/>
                  </a:cubicBezTo>
                  <a:cubicBezTo>
                    <a:pt x="2062" y="7095"/>
                    <a:pt x="2026" y="7217"/>
                    <a:pt x="1990" y="7380"/>
                  </a:cubicBezTo>
                  <a:cubicBezTo>
                    <a:pt x="1918" y="7746"/>
                    <a:pt x="1881" y="8112"/>
                    <a:pt x="1809" y="8438"/>
                  </a:cubicBezTo>
                  <a:cubicBezTo>
                    <a:pt x="1700" y="9089"/>
                    <a:pt x="1628" y="9739"/>
                    <a:pt x="1338" y="10390"/>
                  </a:cubicBezTo>
                  <a:cubicBezTo>
                    <a:pt x="1338" y="10390"/>
                    <a:pt x="1338" y="10390"/>
                    <a:pt x="1338" y="10390"/>
                  </a:cubicBezTo>
                  <a:cubicBezTo>
                    <a:pt x="1193" y="10716"/>
                    <a:pt x="1011" y="11041"/>
                    <a:pt x="830" y="11326"/>
                  </a:cubicBezTo>
                  <a:cubicBezTo>
                    <a:pt x="649" y="11651"/>
                    <a:pt x="468" y="11977"/>
                    <a:pt x="323" y="12343"/>
                  </a:cubicBezTo>
                  <a:cubicBezTo>
                    <a:pt x="-76" y="13319"/>
                    <a:pt x="-112" y="14336"/>
                    <a:pt x="250" y="15475"/>
                  </a:cubicBezTo>
                  <a:cubicBezTo>
                    <a:pt x="468" y="16167"/>
                    <a:pt x="830" y="16817"/>
                    <a:pt x="1120" y="17346"/>
                  </a:cubicBezTo>
                  <a:cubicBezTo>
                    <a:pt x="1736" y="18526"/>
                    <a:pt x="2461" y="19828"/>
                    <a:pt x="3621" y="20641"/>
                  </a:cubicBezTo>
                  <a:cubicBezTo>
                    <a:pt x="4056" y="20926"/>
                    <a:pt x="4527" y="21129"/>
                    <a:pt x="4998" y="21251"/>
                  </a:cubicBezTo>
                  <a:cubicBezTo>
                    <a:pt x="6339" y="21536"/>
                    <a:pt x="7716" y="20967"/>
                    <a:pt x="9166" y="20356"/>
                  </a:cubicBezTo>
                  <a:cubicBezTo>
                    <a:pt x="10108" y="19990"/>
                    <a:pt x="11050" y="19583"/>
                    <a:pt x="12065" y="19380"/>
                  </a:cubicBezTo>
                  <a:cubicBezTo>
                    <a:pt x="12246" y="19339"/>
                    <a:pt x="12428" y="19339"/>
                    <a:pt x="12645" y="19299"/>
                  </a:cubicBezTo>
                  <a:cubicBezTo>
                    <a:pt x="13080" y="19217"/>
                    <a:pt x="13515" y="19136"/>
                    <a:pt x="13986" y="18973"/>
                  </a:cubicBezTo>
                  <a:cubicBezTo>
                    <a:pt x="14965" y="18689"/>
                    <a:pt x="15907" y="18038"/>
                    <a:pt x="16595" y="17509"/>
                  </a:cubicBezTo>
                  <a:cubicBezTo>
                    <a:pt x="17864" y="16614"/>
                    <a:pt x="18879" y="15678"/>
                    <a:pt x="19676" y="14661"/>
                  </a:cubicBezTo>
                  <a:cubicBezTo>
                    <a:pt x="20618" y="13482"/>
                    <a:pt x="21162" y="12343"/>
                    <a:pt x="21343" y="11204"/>
                  </a:cubicBezTo>
                  <a:cubicBezTo>
                    <a:pt x="21452" y="10187"/>
                    <a:pt x="21307" y="9251"/>
                    <a:pt x="20872" y="8112"/>
                  </a:cubicBezTo>
                  <a:cubicBezTo>
                    <a:pt x="20654" y="7624"/>
                    <a:pt x="20437" y="7177"/>
                    <a:pt x="20220" y="6689"/>
                  </a:cubicBezTo>
                  <a:cubicBezTo>
                    <a:pt x="20002" y="6241"/>
                    <a:pt x="19748" y="5753"/>
                    <a:pt x="19567" y="5265"/>
                  </a:cubicBezTo>
                  <a:cubicBezTo>
                    <a:pt x="19495" y="5102"/>
                    <a:pt x="19458" y="4980"/>
                    <a:pt x="19422" y="4817"/>
                  </a:cubicBezTo>
                  <a:cubicBezTo>
                    <a:pt x="19277" y="4451"/>
                    <a:pt x="19169" y="4044"/>
                    <a:pt x="19060" y="3678"/>
                  </a:cubicBezTo>
                  <a:cubicBezTo>
                    <a:pt x="18879" y="3068"/>
                    <a:pt x="18697" y="2417"/>
                    <a:pt x="18444" y="1807"/>
                  </a:cubicBezTo>
                  <a:cubicBezTo>
                    <a:pt x="18081" y="1075"/>
                    <a:pt x="17393" y="180"/>
                    <a:pt x="16233" y="58"/>
                  </a:cubicBezTo>
                  <a:cubicBezTo>
                    <a:pt x="16160" y="17"/>
                    <a:pt x="16052" y="17"/>
                    <a:pt x="15943" y="17"/>
                  </a:cubicBezTo>
                  <a:cubicBezTo>
                    <a:pt x="15327" y="17"/>
                    <a:pt x="14675" y="221"/>
                    <a:pt x="13877" y="628"/>
                  </a:cubicBezTo>
                  <a:close/>
                </a:path>
              </a:pathLst>
            </a:custGeom>
            <a:solidFill>
              <a:srgbClr val="BFBFBF">
                <a:alpha val="7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9456" name="Freeform 15"/>
            <p:cNvSpPr/>
            <p:nvPr/>
          </p:nvSpPr>
          <p:spPr>
            <a:xfrm flipH="1">
              <a:off x="1608848" y="2093682"/>
              <a:ext cx="1051847" cy="93235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07" h="21252" fill="norm" stroke="1" extrusionOk="0">
                  <a:moveTo>
                    <a:pt x="4986" y="21178"/>
                  </a:moveTo>
                  <a:cubicBezTo>
                    <a:pt x="4526" y="21068"/>
                    <a:pt x="4065" y="20847"/>
                    <a:pt x="3638" y="20553"/>
                  </a:cubicBezTo>
                  <a:cubicBezTo>
                    <a:pt x="2454" y="19743"/>
                    <a:pt x="1731" y="18419"/>
                    <a:pt x="1106" y="17278"/>
                  </a:cubicBezTo>
                  <a:cubicBezTo>
                    <a:pt x="811" y="16726"/>
                    <a:pt x="482" y="16064"/>
                    <a:pt x="252" y="15364"/>
                  </a:cubicBezTo>
                  <a:cubicBezTo>
                    <a:pt x="-110" y="14224"/>
                    <a:pt x="-77" y="13193"/>
                    <a:pt x="317" y="12237"/>
                  </a:cubicBezTo>
                  <a:cubicBezTo>
                    <a:pt x="449" y="11869"/>
                    <a:pt x="646" y="11538"/>
                    <a:pt x="843" y="11243"/>
                  </a:cubicBezTo>
                  <a:cubicBezTo>
                    <a:pt x="1008" y="10912"/>
                    <a:pt x="1205" y="10581"/>
                    <a:pt x="1337" y="10250"/>
                  </a:cubicBezTo>
                  <a:cubicBezTo>
                    <a:pt x="1600" y="9624"/>
                    <a:pt x="1698" y="8962"/>
                    <a:pt x="1830" y="8336"/>
                  </a:cubicBezTo>
                  <a:cubicBezTo>
                    <a:pt x="1863" y="8005"/>
                    <a:pt x="1928" y="7637"/>
                    <a:pt x="1994" y="7306"/>
                  </a:cubicBezTo>
                  <a:cubicBezTo>
                    <a:pt x="2027" y="7159"/>
                    <a:pt x="2093" y="6975"/>
                    <a:pt x="2126" y="6827"/>
                  </a:cubicBezTo>
                  <a:cubicBezTo>
                    <a:pt x="2323" y="6276"/>
                    <a:pt x="2783" y="5208"/>
                    <a:pt x="3671" y="4693"/>
                  </a:cubicBezTo>
                  <a:cubicBezTo>
                    <a:pt x="4065" y="4472"/>
                    <a:pt x="4460" y="4362"/>
                    <a:pt x="4986" y="4362"/>
                  </a:cubicBezTo>
                  <a:cubicBezTo>
                    <a:pt x="5249" y="4362"/>
                    <a:pt x="5512" y="4362"/>
                    <a:pt x="5775" y="4399"/>
                  </a:cubicBezTo>
                  <a:cubicBezTo>
                    <a:pt x="6137" y="4399"/>
                    <a:pt x="6498" y="4436"/>
                    <a:pt x="6893" y="4399"/>
                  </a:cubicBezTo>
                  <a:cubicBezTo>
                    <a:pt x="7649" y="4325"/>
                    <a:pt x="8471" y="4068"/>
                    <a:pt x="9391" y="3553"/>
                  </a:cubicBezTo>
                  <a:cubicBezTo>
                    <a:pt x="10180" y="3111"/>
                    <a:pt x="10937" y="2559"/>
                    <a:pt x="11627" y="2081"/>
                  </a:cubicBezTo>
                  <a:cubicBezTo>
                    <a:pt x="13074" y="977"/>
                    <a:pt x="14783" y="-164"/>
                    <a:pt x="16295" y="20"/>
                  </a:cubicBezTo>
                  <a:cubicBezTo>
                    <a:pt x="17479" y="130"/>
                    <a:pt x="18137" y="1050"/>
                    <a:pt x="18498" y="1786"/>
                  </a:cubicBezTo>
                  <a:cubicBezTo>
                    <a:pt x="18761" y="2375"/>
                    <a:pt x="18926" y="3001"/>
                    <a:pt x="19123" y="3626"/>
                  </a:cubicBezTo>
                  <a:cubicBezTo>
                    <a:pt x="19222" y="4031"/>
                    <a:pt x="19320" y="4399"/>
                    <a:pt x="19452" y="4804"/>
                  </a:cubicBezTo>
                  <a:cubicBezTo>
                    <a:pt x="19517" y="4914"/>
                    <a:pt x="19550" y="5061"/>
                    <a:pt x="19616" y="5245"/>
                  </a:cubicBezTo>
                  <a:cubicBezTo>
                    <a:pt x="19813" y="5724"/>
                    <a:pt x="20043" y="6165"/>
                    <a:pt x="20274" y="6643"/>
                  </a:cubicBezTo>
                  <a:cubicBezTo>
                    <a:pt x="20471" y="7085"/>
                    <a:pt x="20701" y="7563"/>
                    <a:pt x="20898" y="8042"/>
                  </a:cubicBezTo>
                  <a:cubicBezTo>
                    <a:pt x="21358" y="9183"/>
                    <a:pt x="21490" y="10139"/>
                    <a:pt x="21358" y="11096"/>
                  </a:cubicBezTo>
                  <a:cubicBezTo>
                    <a:pt x="21194" y="12237"/>
                    <a:pt x="20635" y="13414"/>
                    <a:pt x="19715" y="14592"/>
                  </a:cubicBezTo>
                  <a:cubicBezTo>
                    <a:pt x="18926" y="15585"/>
                    <a:pt x="17874" y="16542"/>
                    <a:pt x="16624" y="17462"/>
                  </a:cubicBezTo>
                  <a:cubicBezTo>
                    <a:pt x="15934" y="17977"/>
                    <a:pt x="14980" y="18603"/>
                    <a:pt x="14027" y="18934"/>
                  </a:cubicBezTo>
                  <a:cubicBezTo>
                    <a:pt x="13567" y="19044"/>
                    <a:pt x="13106" y="19118"/>
                    <a:pt x="12679" y="19191"/>
                  </a:cubicBezTo>
                  <a:cubicBezTo>
                    <a:pt x="12482" y="19228"/>
                    <a:pt x="12285" y="19265"/>
                    <a:pt x="12087" y="19302"/>
                  </a:cubicBezTo>
                  <a:cubicBezTo>
                    <a:pt x="11101" y="19523"/>
                    <a:pt x="10115" y="19891"/>
                    <a:pt x="9194" y="20295"/>
                  </a:cubicBezTo>
                  <a:cubicBezTo>
                    <a:pt x="8011" y="20774"/>
                    <a:pt x="6893" y="21252"/>
                    <a:pt x="5775" y="21252"/>
                  </a:cubicBezTo>
                  <a:cubicBezTo>
                    <a:pt x="5512" y="21252"/>
                    <a:pt x="5249" y="21215"/>
                    <a:pt x="4986" y="21178"/>
                  </a:cubicBezTo>
                  <a:close/>
                  <a:moveTo>
                    <a:pt x="11627" y="2081"/>
                  </a:moveTo>
                  <a:cubicBezTo>
                    <a:pt x="10969" y="2559"/>
                    <a:pt x="10180" y="3111"/>
                    <a:pt x="9391" y="3553"/>
                  </a:cubicBezTo>
                  <a:cubicBezTo>
                    <a:pt x="8471" y="4068"/>
                    <a:pt x="7649" y="4362"/>
                    <a:pt x="6893" y="4399"/>
                  </a:cubicBezTo>
                  <a:cubicBezTo>
                    <a:pt x="6498" y="4436"/>
                    <a:pt x="6137" y="4436"/>
                    <a:pt x="5775" y="4399"/>
                  </a:cubicBezTo>
                  <a:cubicBezTo>
                    <a:pt x="5512" y="4362"/>
                    <a:pt x="5249" y="4362"/>
                    <a:pt x="4986" y="4362"/>
                  </a:cubicBezTo>
                  <a:cubicBezTo>
                    <a:pt x="4460" y="4362"/>
                    <a:pt x="4065" y="4472"/>
                    <a:pt x="3704" y="4693"/>
                  </a:cubicBezTo>
                  <a:cubicBezTo>
                    <a:pt x="2783" y="5245"/>
                    <a:pt x="2323" y="6276"/>
                    <a:pt x="2158" y="6827"/>
                  </a:cubicBezTo>
                  <a:cubicBezTo>
                    <a:pt x="2093" y="7011"/>
                    <a:pt x="2060" y="7159"/>
                    <a:pt x="2027" y="7306"/>
                  </a:cubicBezTo>
                  <a:cubicBezTo>
                    <a:pt x="1928" y="7674"/>
                    <a:pt x="1863" y="8005"/>
                    <a:pt x="1830" y="8336"/>
                  </a:cubicBezTo>
                  <a:cubicBezTo>
                    <a:pt x="1731" y="8962"/>
                    <a:pt x="1632" y="9624"/>
                    <a:pt x="1337" y="10250"/>
                  </a:cubicBezTo>
                  <a:cubicBezTo>
                    <a:pt x="1205" y="10581"/>
                    <a:pt x="1008" y="10912"/>
                    <a:pt x="843" y="11243"/>
                  </a:cubicBezTo>
                  <a:cubicBezTo>
                    <a:pt x="646" y="11538"/>
                    <a:pt x="482" y="11906"/>
                    <a:pt x="317" y="12237"/>
                  </a:cubicBezTo>
                  <a:cubicBezTo>
                    <a:pt x="-77" y="13193"/>
                    <a:pt x="-110" y="14224"/>
                    <a:pt x="252" y="15364"/>
                  </a:cubicBezTo>
                  <a:cubicBezTo>
                    <a:pt x="482" y="16064"/>
                    <a:pt x="811" y="16726"/>
                    <a:pt x="1106" y="17278"/>
                  </a:cubicBezTo>
                  <a:cubicBezTo>
                    <a:pt x="1764" y="18419"/>
                    <a:pt x="2454" y="19743"/>
                    <a:pt x="3638" y="20553"/>
                  </a:cubicBezTo>
                  <a:cubicBezTo>
                    <a:pt x="4065" y="20847"/>
                    <a:pt x="4526" y="21031"/>
                    <a:pt x="5019" y="21142"/>
                  </a:cubicBezTo>
                  <a:cubicBezTo>
                    <a:pt x="6367" y="21436"/>
                    <a:pt x="7748" y="20884"/>
                    <a:pt x="9194" y="20258"/>
                  </a:cubicBezTo>
                  <a:cubicBezTo>
                    <a:pt x="10115" y="19891"/>
                    <a:pt x="11101" y="19486"/>
                    <a:pt x="12087" y="19302"/>
                  </a:cubicBezTo>
                  <a:cubicBezTo>
                    <a:pt x="12285" y="19265"/>
                    <a:pt x="12482" y="19228"/>
                    <a:pt x="12679" y="19191"/>
                  </a:cubicBezTo>
                  <a:cubicBezTo>
                    <a:pt x="13106" y="19118"/>
                    <a:pt x="13567" y="19044"/>
                    <a:pt x="13994" y="18897"/>
                  </a:cubicBezTo>
                  <a:cubicBezTo>
                    <a:pt x="14980" y="18603"/>
                    <a:pt x="15901" y="17977"/>
                    <a:pt x="16624" y="17462"/>
                  </a:cubicBezTo>
                  <a:cubicBezTo>
                    <a:pt x="17874" y="16542"/>
                    <a:pt x="18893" y="15585"/>
                    <a:pt x="19682" y="14592"/>
                  </a:cubicBezTo>
                  <a:cubicBezTo>
                    <a:pt x="20635" y="13414"/>
                    <a:pt x="21194" y="12237"/>
                    <a:pt x="21358" y="11096"/>
                  </a:cubicBezTo>
                  <a:cubicBezTo>
                    <a:pt x="21490" y="10139"/>
                    <a:pt x="21358" y="9183"/>
                    <a:pt x="20898" y="8042"/>
                  </a:cubicBezTo>
                  <a:cubicBezTo>
                    <a:pt x="20701" y="7563"/>
                    <a:pt x="20471" y="7085"/>
                    <a:pt x="20241" y="6643"/>
                  </a:cubicBezTo>
                  <a:cubicBezTo>
                    <a:pt x="20043" y="6202"/>
                    <a:pt x="19813" y="5724"/>
                    <a:pt x="19616" y="5245"/>
                  </a:cubicBezTo>
                  <a:cubicBezTo>
                    <a:pt x="19550" y="5098"/>
                    <a:pt x="19485" y="4951"/>
                    <a:pt x="19452" y="4804"/>
                  </a:cubicBezTo>
                  <a:cubicBezTo>
                    <a:pt x="19320" y="4436"/>
                    <a:pt x="19189" y="4031"/>
                    <a:pt x="19090" y="3626"/>
                  </a:cubicBezTo>
                  <a:cubicBezTo>
                    <a:pt x="18926" y="3001"/>
                    <a:pt x="18761" y="2375"/>
                    <a:pt x="18465" y="1823"/>
                  </a:cubicBezTo>
                  <a:cubicBezTo>
                    <a:pt x="18137" y="1087"/>
                    <a:pt x="17446" y="167"/>
                    <a:pt x="16295" y="20"/>
                  </a:cubicBezTo>
                  <a:cubicBezTo>
                    <a:pt x="16197" y="20"/>
                    <a:pt x="16098" y="20"/>
                    <a:pt x="15967" y="20"/>
                  </a:cubicBezTo>
                  <a:cubicBezTo>
                    <a:pt x="14553" y="20"/>
                    <a:pt x="12975" y="1050"/>
                    <a:pt x="11627" y="2081"/>
                  </a:cubicBezTo>
                  <a:close/>
                </a:path>
              </a:pathLst>
            </a:custGeom>
            <a:solidFill>
              <a:srgbClr val="BFBFBF">
                <a:alpha val="7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9457" name="Freeform 16"/>
            <p:cNvSpPr/>
            <p:nvPr/>
          </p:nvSpPr>
          <p:spPr>
            <a:xfrm flipH="1">
              <a:off x="1575219" y="2066638"/>
              <a:ext cx="1151560" cy="10177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22" h="21345" fill="norm" stroke="1" extrusionOk="0">
                  <a:moveTo>
                    <a:pt x="5010" y="21276"/>
                  </a:moveTo>
                  <a:cubicBezTo>
                    <a:pt x="4529" y="21175"/>
                    <a:pt x="4079" y="20971"/>
                    <a:pt x="3658" y="20667"/>
                  </a:cubicBezTo>
                  <a:cubicBezTo>
                    <a:pt x="2487" y="19854"/>
                    <a:pt x="1766" y="18534"/>
                    <a:pt x="1135" y="17349"/>
                  </a:cubicBezTo>
                  <a:cubicBezTo>
                    <a:pt x="804" y="16773"/>
                    <a:pt x="474" y="16130"/>
                    <a:pt x="264" y="15419"/>
                  </a:cubicBezTo>
                  <a:cubicBezTo>
                    <a:pt x="-97" y="14268"/>
                    <a:pt x="-97" y="13252"/>
                    <a:pt x="324" y="12271"/>
                  </a:cubicBezTo>
                  <a:cubicBezTo>
                    <a:pt x="474" y="11898"/>
                    <a:pt x="654" y="11560"/>
                    <a:pt x="834" y="11255"/>
                  </a:cubicBezTo>
                  <a:cubicBezTo>
                    <a:pt x="1015" y="10950"/>
                    <a:pt x="1225" y="10612"/>
                    <a:pt x="1345" y="10273"/>
                  </a:cubicBezTo>
                  <a:cubicBezTo>
                    <a:pt x="1615" y="9630"/>
                    <a:pt x="1736" y="8986"/>
                    <a:pt x="1826" y="8377"/>
                  </a:cubicBezTo>
                  <a:cubicBezTo>
                    <a:pt x="1886" y="8039"/>
                    <a:pt x="1946" y="7666"/>
                    <a:pt x="2036" y="7328"/>
                  </a:cubicBezTo>
                  <a:cubicBezTo>
                    <a:pt x="2066" y="7158"/>
                    <a:pt x="2126" y="6989"/>
                    <a:pt x="2156" y="6854"/>
                  </a:cubicBezTo>
                  <a:cubicBezTo>
                    <a:pt x="2366" y="6278"/>
                    <a:pt x="2817" y="5229"/>
                    <a:pt x="3718" y="4721"/>
                  </a:cubicBezTo>
                  <a:cubicBezTo>
                    <a:pt x="4109" y="4484"/>
                    <a:pt x="4529" y="4382"/>
                    <a:pt x="5010" y="4382"/>
                  </a:cubicBezTo>
                  <a:cubicBezTo>
                    <a:pt x="5040" y="4382"/>
                    <a:pt x="5070" y="4382"/>
                    <a:pt x="5070" y="4382"/>
                  </a:cubicBezTo>
                  <a:cubicBezTo>
                    <a:pt x="5311" y="4382"/>
                    <a:pt x="5581" y="4416"/>
                    <a:pt x="5821" y="4416"/>
                  </a:cubicBezTo>
                  <a:cubicBezTo>
                    <a:pt x="6182" y="4450"/>
                    <a:pt x="6572" y="4484"/>
                    <a:pt x="6963" y="4450"/>
                  </a:cubicBezTo>
                  <a:cubicBezTo>
                    <a:pt x="7684" y="4382"/>
                    <a:pt x="8495" y="4111"/>
                    <a:pt x="9426" y="3603"/>
                  </a:cubicBezTo>
                  <a:cubicBezTo>
                    <a:pt x="10177" y="3163"/>
                    <a:pt x="10958" y="2622"/>
                    <a:pt x="11649" y="2080"/>
                  </a:cubicBezTo>
                  <a:cubicBezTo>
                    <a:pt x="12340" y="1572"/>
                    <a:pt x="13151" y="997"/>
                    <a:pt x="13963" y="556"/>
                  </a:cubicBezTo>
                  <a:cubicBezTo>
                    <a:pt x="14864" y="116"/>
                    <a:pt x="15645" y="-53"/>
                    <a:pt x="16336" y="15"/>
                  </a:cubicBezTo>
                  <a:cubicBezTo>
                    <a:pt x="17507" y="150"/>
                    <a:pt x="18168" y="1064"/>
                    <a:pt x="18529" y="1843"/>
                  </a:cubicBezTo>
                  <a:cubicBezTo>
                    <a:pt x="18769" y="2385"/>
                    <a:pt x="18949" y="3028"/>
                    <a:pt x="19130" y="3637"/>
                  </a:cubicBezTo>
                  <a:cubicBezTo>
                    <a:pt x="19220" y="4044"/>
                    <a:pt x="19340" y="4450"/>
                    <a:pt x="19460" y="4822"/>
                  </a:cubicBezTo>
                  <a:cubicBezTo>
                    <a:pt x="19520" y="4958"/>
                    <a:pt x="19580" y="5127"/>
                    <a:pt x="19640" y="5262"/>
                  </a:cubicBezTo>
                  <a:cubicBezTo>
                    <a:pt x="19821" y="5736"/>
                    <a:pt x="20061" y="6210"/>
                    <a:pt x="20271" y="6650"/>
                  </a:cubicBezTo>
                  <a:cubicBezTo>
                    <a:pt x="20482" y="7124"/>
                    <a:pt x="20722" y="7598"/>
                    <a:pt x="20902" y="8072"/>
                  </a:cubicBezTo>
                  <a:cubicBezTo>
                    <a:pt x="21353" y="9223"/>
                    <a:pt x="21503" y="10171"/>
                    <a:pt x="21383" y="11153"/>
                  </a:cubicBezTo>
                  <a:cubicBezTo>
                    <a:pt x="21203" y="12304"/>
                    <a:pt x="20662" y="13489"/>
                    <a:pt x="19700" y="14674"/>
                  </a:cubicBezTo>
                  <a:cubicBezTo>
                    <a:pt x="18919" y="15656"/>
                    <a:pt x="17868" y="16638"/>
                    <a:pt x="16636" y="17552"/>
                  </a:cubicBezTo>
                  <a:cubicBezTo>
                    <a:pt x="15885" y="18094"/>
                    <a:pt x="14984" y="18703"/>
                    <a:pt x="14023" y="19008"/>
                  </a:cubicBezTo>
                  <a:cubicBezTo>
                    <a:pt x="13602" y="19177"/>
                    <a:pt x="13151" y="19245"/>
                    <a:pt x="12731" y="19313"/>
                  </a:cubicBezTo>
                  <a:cubicBezTo>
                    <a:pt x="12521" y="19346"/>
                    <a:pt x="12340" y="19380"/>
                    <a:pt x="12130" y="19414"/>
                  </a:cubicBezTo>
                  <a:cubicBezTo>
                    <a:pt x="11109" y="19617"/>
                    <a:pt x="10147" y="20023"/>
                    <a:pt x="9216" y="20396"/>
                  </a:cubicBezTo>
                  <a:cubicBezTo>
                    <a:pt x="8044" y="20904"/>
                    <a:pt x="6903" y="21344"/>
                    <a:pt x="5791" y="21344"/>
                  </a:cubicBezTo>
                  <a:cubicBezTo>
                    <a:pt x="5521" y="21344"/>
                    <a:pt x="5280" y="21344"/>
                    <a:pt x="5010" y="21276"/>
                  </a:cubicBezTo>
                  <a:close/>
                  <a:moveTo>
                    <a:pt x="13963" y="590"/>
                  </a:moveTo>
                  <a:cubicBezTo>
                    <a:pt x="13151" y="997"/>
                    <a:pt x="12340" y="1572"/>
                    <a:pt x="11649" y="2080"/>
                  </a:cubicBezTo>
                  <a:cubicBezTo>
                    <a:pt x="10958" y="2622"/>
                    <a:pt x="10207" y="3163"/>
                    <a:pt x="9426" y="3603"/>
                  </a:cubicBezTo>
                  <a:cubicBezTo>
                    <a:pt x="8495" y="4111"/>
                    <a:pt x="7714" y="4416"/>
                    <a:pt x="6963" y="4450"/>
                  </a:cubicBezTo>
                  <a:cubicBezTo>
                    <a:pt x="6572" y="4484"/>
                    <a:pt x="6182" y="4450"/>
                    <a:pt x="5821" y="4450"/>
                  </a:cubicBezTo>
                  <a:cubicBezTo>
                    <a:pt x="5551" y="4416"/>
                    <a:pt x="5280" y="4382"/>
                    <a:pt x="5010" y="4382"/>
                  </a:cubicBezTo>
                  <a:cubicBezTo>
                    <a:pt x="4529" y="4416"/>
                    <a:pt x="4109" y="4518"/>
                    <a:pt x="3718" y="4721"/>
                  </a:cubicBezTo>
                  <a:cubicBezTo>
                    <a:pt x="2817" y="5229"/>
                    <a:pt x="2366" y="6278"/>
                    <a:pt x="2186" y="6854"/>
                  </a:cubicBezTo>
                  <a:cubicBezTo>
                    <a:pt x="2126" y="7023"/>
                    <a:pt x="2066" y="7158"/>
                    <a:pt x="2036" y="7328"/>
                  </a:cubicBezTo>
                  <a:cubicBezTo>
                    <a:pt x="1946" y="7666"/>
                    <a:pt x="1886" y="8039"/>
                    <a:pt x="1856" y="8377"/>
                  </a:cubicBezTo>
                  <a:cubicBezTo>
                    <a:pt x="1736" y="8986"/>
                    <a:pt x="1645" y="9664"/>
                    <a:pt x="1375" y="10273"/>
                  </a:cubicBezTo>
                  <a:cubicBezTo>
                    <a:pt x="1225" y="10612"/>
                    <a:pt x="1045" y="10950"/>
                    <a:pt x="864" y="11255"/>
                  </a:cubicBezTo>
                  <a:cubicBezTo>
                    <a:pt x="684" y="11593"/>
                    <a:pt x="474" y="11932"/>
                    <a:pt x="324" y="12271"/>
                  </a:cubicBezTo>
                  <a:cubicBezTo>
                    <a:pt x="-67" y="13252"/>
                    <a:pt x="-97" y="14268"/>
                    <a:pt x="264" y="15419"/>
                  </a:cubicBezTo>
                  <a:cubicBezTo>
                    <a:pt x="474" y="16130"/>
                    <a:pt x="834" y="16773"/>
                    <a:pt x="1135" y="17349"/>
                  </a:cubicBezTo>
                  <a:cubicBezTo>
                    <a:pt x="1766" y="18500"/>
                    <a:pt x="2487" y="19820"/>
                    <a:pt x="3658" y="20667"/>
                  </a:cubicBezTo>
                  <a:cubicBezTo>
                    <a:pt x="4079" y="20971"/>
                    <a:pt x="4529" y="21175"/>
                    <a:pt x="5010" y="21276"/>
                  </a:cubicBezTo>
                  <a:cubicBezTo>
                    <a:pt x="6392" y="21547"/>
                    <a:pt x="7774" y="20971"/>
                    <a:pt x="9216" y="20396"/>
                  </a:cubicBezTo>
                  <a:cubicBezTo>
                    <a:pt x="10147" y="19990"/>
                    <a:pt x="11109" y="19617"/>
                    <a:pt x="12130" y="19414"/>
                  </a:cubicBezTo>
                  <a:cubicBezTo>
                    <a:pt x="12340" y="19346"/>
                    <a:pt x="12521" y="19313"/>
                    <a:pt x="12731" y="19279"/>
                  </a:cubicBezTo>
                  <a:cubicBezTo>
                    <a:pt x="13151" y="19211"/>
                    <a:pt x="13602" y="19143"/>
                    <a:pt x="14023" y="19008"/>
                  </a:cubicBezTo>
                  <a:cubicBezTo>
                    <a:pt x="14984" y="18703"/>
                    <a:pt x="15885" y="18094"/>
                    <a:pt x="16636" y="17552"/>
                  </a:cubicBezTo>
                  <a:cubicBezTo>
                    <a:pt x="17868" y="16638"/>
                    <a:pt x="18919" y="15656"/>
                    <a:pt x="19700" y="14674"/>
                  </a:cubicBezTo>
                  <a:cubicBezTo>
                    <a:pt x="20632" y="13489"/>
                    <a:pt x="21203" y="12304"/>
                    <a:pt x="21353" y="11153"/>
                  </a:cubicBezTo>
                  <a:cubicBezTo>
                    <a:pt x="21503" y="10171"/>
                    <a:pt x="21353" y="9223"/>
                    <a:pt x="20902" y="8072"/>
                  </a:cubicBezTo>
                  <a:cubicBezTo>
                    <a:pt x="20722" y="7598"/>
                    <a:pt x="20482" y="7124"/>
                    <a:pt x="20271" y="6684"/>
                  </a:cubicBezTo>
                  <a:cubicBezTo>
                    <a:pt x="20031" y="6210"/>
                    <a:pt x="19821" y="5736"/>
                    <a:pt x="19640" y="5262"/>
                  </a:cubicBezTo>
                  <a:cubicBezTo>
                    <a:pt x="19580" y="5127"/>
                    <a:pt x="19520" y="4958"/>
                    <a:pt x="19460" y="4822"/>
                  </a:cubicBezTo>
                  <a:cubicBezTo>
                    <a:pt x="19340" y="4450"/>
                    <a:pt x="19220" y="4044"/>
                    <a:pt x="19130" y="3671"/>
                  </a:cubicBezTo>
                  <a:cubicBezTo>
                    <a:pt x="18949" y="3028"/>
                    <a:pt x="18769" y="2385"/>
                    <a:pt x="18499" y="1843"/>
                  </a:cubicBezTo>
                  <a:cubicBezTo>
                    <a:pt x="18168" y="1098"/>
                    <a:pt x="17507" y="184"/>
                    <a:pt x="16336" y="15"/>
                  </a:cubicBezTo>
                  <a:cubicBezTo>
                    <a:pt x="16216" y="15"/>
                    <a:pt x="16126" y="15"/>
                    <a:pt x="16005" y="15"/>
                  </a:cubicBezTo>
                  <a:cubicBezTo>
                    <a:pt x="15405" y="15"/>
                    <a:pt x="14744" y="184"/>
                    <a:pt x="13963" y="590"/>
                  </a:cubicBezTo>
                  <a:close/>
                </a:path>
              </a:pathLst>
            </a:custGeom>
            <a:solidFill>
              <a:srgbClr val="BFBFBF">
                <a:alpha val="7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9458" name="Freeform 17"/>
            <p:cNvSpPr/>
            <p:nvPr/>
          </p:nvSpPr>
          <p:spPr>
            <a:xfrm flipH="1">
              <a:off x="1540288" y="2037015"/>
              <a:ext cx="1254888" cy="11101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05" h="21342" fill="norm" stroke="1" extrusionOk="0">
                  <a:moveTo>
                    <a:pt x="5043" y="21249"/>
                  </a:moveTo>
                  <a:cubicBezTo>
                    <a:pt x="4547" y="21156"/>
                    <a:pt x="4106" y="20938"/>
                    <a:pt x="3665" y="20628"/>
                  </a:cubicBezTo>
                  <a:cubicBezTo>
                    <a:pt x="2481" y="19821"/>
                    <a:pt x="1764" y="18487"/>
                    <a:pt x="1131" y="17307"/>
                  </a:cubicBezTo>
                  <a:cubicBezTo>
                    <a:pt x="828" y="16749"/>
                    <a:pt x="470" y="16066"/>
                    <a:pt x="249" y="15383"/>
                  </a:cubicBezTo>
                  <a:cubicBezTo>
                    <a:pt x="-109" y="14235"/>
                    <a:pt x="-81" y="13180"/>
                    <a:pt x="332" y="12187"/>
                  </a:cubicBezTo>
                  <a:cubicBezTo>
                    <a:pt x="470" y="11845"/>
                    <a:pt x="662" y="11504"/>
                    <a:pt x="855" y="11163"/>
                  </a:cubicBezTo>
                  <a:cubicBezTo>
                    <a:pt x="1048" y="10852"/>
                    <a:pt x="1213" y="10542"/>
                    <a:pt x="1351" y="10201"/>
                  </a:cubicBezTo>
                  <a:cubicBezTo>
                    <a:pt x="1351" y="10201"/>
                    <a:pt x="1351" y="10201"/>
                    <a:pt x="1351" y="10201"/>
                  </a:cubicBezTo>
                  <a:cubicBezTo>
                    <a:pt x="1627" y="9580"/>
                    <a:pt x="1737" y="8959"/>
                    <a:pt x="1847" y="8338"/>
                  </a:cubicBezTo>
                  <a:cubicBezTo>
                    <a:pt x="1902" y="7997"/>
                    <a:pt x="1957" y="7625"/>
                    <a:pt x="2040" y="7283"/>
                  </a:cubicBezTo>
                  <a:cubicBezTo>
                    <a:pt x="2068" y="7128"/>
                    <a:pt x="2123" y="6973"/>
                    <a:pt x="2178" y="6818"/>
                  </a:cubicBezTo>
                  <a:cubicBezTo>
                    <a:pt x="2371" y="6228"/>
                    <a:pt x="2839" y="5204"/>
                    <a:pt x="3748" y="4676"/>
                  </a:cubicBezTo>
                  <a:cubicBezTo>
                    <a:pt x="4161" y="4459"/>
                    <a:pt x="4575" y="4366"/>
                    <a:pt x="5071" y="4366"/>
                  </a:cubicBezTo>
                  <a:cubicBezTo>
                    <a:pt x="5346" y="4366"/>
                    <a:pt x="5622" y="4397"/>
                    <a:pt x="5870" y="4397"/>
                  </a:cubicBezTo>
                  <a:cubicBezTo>
                    <a:pt x="6228" y="4459"/>
                    <a:pt x="6613" y="4490"/>
                    <a:pt x="6999" y="4459"/>
                  </a:cubicBezTo>
                  <a:cubicBezTo>
                    <a:pt x="7743" y="4397"/>
                    <a:pt x="8542" y="4118"/>
                    <a:pt x="9451" y="3590"/>
                  </a:cubicBezTo>
                  <a:cubicBezTo>
                    <a:pt x="10223" y="3156"/>
                    <a:pt x="10994" y="2597"/>
                    <a:pt x="11655" y="2101"/>
                  </a:cubicBezTo>
                  <a:cubicBezTo>
                    <a:pt x="13226" y="921"/>
                    <a:pt x="14879" y="-165"/>
                    <a:pt x="16339" y="21"/>
                  </a:cubicBezTo>
                  <a:cubicBezTo>
                    <a:pt x="17524" y="176"/>
                    <a:pt x="18185" y="1107"/>
                    <a:pt x="18543" y="1852"/>
                  </a:cubicBezTo>
                  <a:cubicBezTo>
                    <a:pt x="18791" y="2411"/>
                    <a:pt x="18956" y="3063"/>
                    <a:pt x="19122" y="3652"/>
                  </a:cubicBezTo>
                  <a:cubicBezTo>
                    <a:pt x="19232" y="4056"/>
                    <a:pt x="19342" y="4459"/>
                    <a:pt x="19480" y="4832"/>
                  </a:cubicBezTo>
                  <a:cubicBezTo>
                    <a:pt x="19535" y="4956"/>
                    <a:pt x="19590" y="5111"/>
                    <a:pt x="19645" y="5266"/>
                  </a:cubicBezTo>
                  <a:cubicBezTo>
                    <a:pt x="19838" y="5732"/>
                    <a:pt x="20058" y="6197"/>
                    <a:pt x="20279" y="6632"/>
                  </a:cubicBezTo>
                  <a:cubicBezTo>
                    <a:pt x="20499" y="7097"/>
                    <a:pt x="20720" y="7563"/>
                    <a:pt x="20912" y="8059"/>
                  </a:cubicBezTo>
                  <a:cubicBezTo>
                    <a:pt x="21353" y="9207"/>
                    <a:pt x="21491" y="10138"/>
                    <a:pt x="21353" y="11132"/>
                  </a:cubicBezTo>
                  <a:cubicBezTo>
                    <a:pt x="20968" y="13956"/>
                    <a:pt x="18212" y="16345"/>
                    <a:pt x="16614" y="17525"/>
                  </a:cubicBezTo>
                  <a:cubicBezTo>
                    <a:pt x="15871" y="18083"/>
                    <a:pt x="14989" y="18704"/>
                    <a:pt x="14052" y="18983"/>
                  </a:cubicBezTo>
                  <a:cubicBezTo>
                    <a:pt x="13611" y="19138"/>
                    <a:pt x="13171" y="19201"/>
                    <a:pt x="12757" y="19263"/>
                  </a:cubicBezTo>
                  <a:cubicBezTo>
                    <a:pt x="12564" y="19325"/>
                    <a:pt x="12344" y="19356"/>
                    <a:pt x="12151" y="19387"/>
                  </a:cubicBezTo>
                  <a:cubicBezTo>
                    <a:pt x="11132" y="19573"/>
                    <a:pt x="10168" y="19976"/>
                    <a:pt x="9231" y="20380"/>
                  </a:cubicBezTo>
                  <a:cubicBezTo>
                    <a:pt x="8046" y="20845"/>
                    <a:pt x="6917" y="21342"/>
                    <a:pt x="5814" y="21342"/>
                  </a:cubicBezTo>
                  <a:cubicBezTo>
                    <a:pt x="5539" y="21342"/>
                    <a:pt x="5291" y="21311"/>
                    <a:pt x="5043" y="21249"/>
                  </a:cubicBezTo>
                  <a:close/>
                  <a:moveTo>
                    <a:pt x="11683" y="2163"/>
                  </a:moveTo>
                  <a:cubicBezTo>
                    <a:pt x="11022" y="2659"/>
                    <a:pt x="10250" y="3249"/>
                    <a:pt x="9479" y="3683"/>
                  </a:cubicBezTo>
                  <a:cubicBezTo>
                    <a:pt x="8570" y="4211"/>
                    <a:pt x="7743" y="4490"/>
                    <a:pt x="6999" y="4552"/>
                  </a:cubicBezTo>
                  <a:cubicBezTo>
                    <a:pt x="6613" y="4583"/>
                    <a:pt x="6228" y="4552"/>
                    <a:pt x="5870" y="4521"/>
                  </a:cubicBezTo>
                  <a:cubicBezTo>
                    <a:pt x="5594" y="4490"/>
                    <a:pt x="5346" y="4459"/>
                    <a:pt x="5071" y="4459"/>
                  </a:cubicBezTo>
                  <a:cubicBezTo>
                    <a:pt x="5071" y="4459"/>
                    <a:pt x="5071" y="4459"/>
                    <a:pt x="5071" y="4459"/>
                  </a:cubicBezTo>
                  <a:cubicBezTo>
                    <a:pt x="4575" y="4459"/>
                    <a:pt x="4161" y="4552"/>
                    <a:pt x="3803" y="4769"/>
                  </a:cubicBezTo>
                  <a:cubicBezTo>
                    <a:pt x="2894" y="5266"/>
                    <a:pt x="2453" y="6290"/>
                    <a:pt x="2260" y="6849"/>
                  </a:cubicBezTo>
                  <a:cubicBezTo>
                    <a:pt x="2205" y="7004"/>
                    <a:pt x="2150" y="7159"/>
                    <a:pt x="2123" y="7314"/>
                  </a:cubicBezTo>
                  <a:cubicBezTo>
                    <a:pt x="2040" y="7656"/>
                    <a:pt x="1985" y="7997"/>
                    <a:pt x="1930" y="8338"/>
                  </a:cubicBezTo>
                  <a:cubicBezTo>
                    <a:pt x="1820" y="8990"/>
                    <a:pt x="1709" y="9611"/>
                    <a:pt x="1434" y="10263"/>
                  </a:cubicBezTo>
                  <a:cubicBezTo>
                    <a:pt x="1296" y="10573"/>
                    <a:pt x="1103" y="10914"/>
                    <a:pt x="938" y="11225"/>
                  </a:cubicBezTo>
                  <a:cubicBezTo>
                    <a:pt x="745" y="11566"/>
                    <a:pt x="552" y="11876"/>
                    <a:pt x="414" y="12218"/>
                  </a:cubicBezTo>
                  <a:cubicBezTo>
                    <a:pt x="1" y="13211"/>
                    <a:pt x="-26" y="14235"/>
                    <a:pt x="332" y="15352"/>
                  </a:cubicBezTo>
                  <a:cubicBezTo>
                    <a:pt x="552" y="16035"/>
                    <a:pt x="910" y="16687"/>
                    <a:pt x="1213" y="17245"/>
                  </a:cubicBezTo>
                  <a:cubicBezTo>
                    <a:pt x="1820" y="18425"/>
                    <a:pt x="2536" y="19728"/>
                    <a:pt x="3693" y="20535"/>
                  </a:cubicBezTo>
                  <a:cubicBezTo>
                    <a:pt x="4134" y="20845"/>
                    <a:pt x="4575" y="21063"/>
                    <a:pt x="5043" y="21156"/>
                  </a:cubicBezTo>
                  <a:cubicBezTo>
                    <a:pt x="6393" y="21435"/>
                    <a:pt x="7771" y="20876"/>
                    <a:pt x="9203" y="20287"/>
                  </a:cubicBezTo>
                  <a:cubicBezTo>
                    <a:pt x="10140" y="19883"/>
                    <a:pt x="11104" y="19480"/>
                    <a:pt x="12151" y="19294"/>
                  </a:cubicBezTo>
                  <a:cubicBezTo>
                    <a:pt x="12344" y="19263"/>
                    <a:pt x="12537" y="19201"/>
                    <a:pt x="12730" y="19169"/>
                  </a:cubicBezTo>
                  <a:cubicBezTo>
                    <a:pt x="13171" y="19107"/>
                    <a:pt x="13584" y="19045"/>
                    <a:pt x="14025" y="18890"/>
                  </a:cubicBezTo>
                  <a:cubicBezTo>
                    <a:pt x="14961" y="18611"/>
                    <a:pt x="15843" y="17990"/>
                    <a:pt x="16587" y="17463"/>
                  </a:cubicBezTo>
                  <a:cubicBezTo>
                    <a:pt x="18157" y="16283"/>
                    <a:pt x="20885" y="13894"/>
                    <a:pt x="21271" y="11101"/>
                  </a:cubicBezTo>
                  <a:cubicBezTo>
                    <a:pt x="21408" y="10138"/>
                    <a:pt x="21271" y="9207"/>
                    <a:pt x="20830" y="8090"/>
                  </a:cubicBezTo>
                  <a:cubicBezTo>
                    <a:pt x="20637" y="7625"/>
                    <a:pt x="20417" y="7159"/>
                    <a:pt x="20196" y="6694"/>
                  </a:cubicBezTo>
                  <a:cubicBezTo>
                    <a:pt x="19976" y="6228"/>
                    <a:pt x="19755" y="5763"/>
                    <a:pt x="19562" y="5297"/>
                  </a:cubicBezTo>
                  <a:cubicBezTo>
                    <a:pt x="19507" y="5142"/>
                    <a:pt x="19452" y="5018"/>
                    <a:pt x="19397" y="4863"/>
                  </a:cubicBezTo>
                  <a:cubicBezTo>
                    <a:pt x="19259" y="4490"/>
                    <a:pt x="19149" y="4087"/>
                    <a:pt x="19039" y="3683"/>
                  </a:cubicBezTo>
                  <a:cubicBezTo>
                    <a:pt x="18874" y="3094"/>
                    <a:pt x="18708" y="2442"/>
                    <a:pt x="18460" y="1914"/>
                  </a:cubicBezTo>
                  <a:cubicBezTo>
                    <a:pt x="18102" y="1169"/>
                    <a:pt x="17469" y="269"/>
                    <a:pt x="16311" y="114"/>
                  </a:cubicBezTo>
                  <a:cubicBezTo>
                    <a:pt x="16229" y="114"/>
                    <a:pt x="16119" y="83"/>
                    <a:pt x="16008" y="83"/>
                  </a:cubicBezTo>
                  <a:cubicBezTo>
                    <a:pt x="14631" y="83"/>
                    <a:pt x="13143" y="1076"/>
                    <a:pt x="11683" y="2163"/>
                  </a:cubicBezTo>
                  <a:close/>
                </a:path>
              </a:pathLst>
            </a:custGeom>
            <a:solidFill>
              <a:srgbClr val="BFBFBF">
                <a:alpha val="7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9459" name="Freeform 18"/>
            <p:cNvSpPr/>
            <p:nvPr/>
          </p:nvSpPr>
          <p:spPr>
            <a:xfrm flipH="1">
              <a:off x="1509195" y="2012089"/>
              <a:ext cx="1350041" cy="11915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93" h="21397" fill="norm" stroke="1" extrusionOk="0">
                  <a:moveTo>
                    <a:pt x="5033" y="21310"/>
                  </a:moveTo>
                  <a:cubicBezTo>
                    <a:pt x="4547" y="21223"/>
                    <a:pt x="4112" y="21020"/>
                    <a:pt x="3651" y="20701"/>
                  </a:cubicBezTo>
                  <a:cubicBezTo>
                    <a:pt x="2499" y="19860"/>
                    <a:pt x="1757" y="18527"/>
                    <a:pt x="1143" y="17367"/>
                  </a:cubicBezTo>
                  <a:cubicBezTo>
                    <a:pt x="810" y="16758"/>
                    <a:pt x="478" y="16120"/>
                    <a:pt x="273" y="15424"/>
                  </a:cubicBezTo>
                  <a:cubicBezTo>
                    <a:pt x="-111" y="14265"/>
                    <a:pt x="-85" y="13221"/>
                    <a:pt x="324" y="12235"/>
                  </a:cubicBezTo>
                  <a:cubicBezTo>
                    <a:pt x="478" y="11887"/>
                    <a:pt x="682" y="11539"/>
                    <a:pt x="862" y="11191"/>
                  </a:cubicBezTo>
                  <a:cubicBezTo>
                    <a:pt x="1041" y="10901"/>
                    <a:pt x="1220" y="10554"/>
                    <a:pt x="1373" y="10235"/>
                  </a:cubicBezTo>
                  <a:cubicBezTo>
                    <a:pt x="1629" y="9597"/>
                    <a:pt x="1757" y="8959"/>
                    <a:pt x="1860" y="8321"/>
                  </a:cubicBezTo>
                  <a:cubicBezTo>
                    <a:pt x="1911" y="8002"/>
                    <a:pt x="1988" y="7625"/>
                    <a:pt x="2064" y="7277"/>
                  </a:cubicBezTo>
                  <a:cubicBezTo>
                    <a:pt x="2090" y="7132"/>
                    <a:pt x="2141" y="6987"/>
                    <a:pt x="2192" y="6813"/>
                  </a:cubicBezTo>
                  <a:cubicBezTo>
                    <a:pt x="2397" y="6234"/>
                    <a:pt x="2858" y="5219"/>
                    <a:pt x="3779" y="4697"/>
                  </a:cubicBezTo>
                  <a:cubicBezTo>
                    <a:pt x="4163" y="4494"/>
                    <a:pt x="4572" y="4407"/>
                    <a:pt x="5059" y="4407"/>
                  </a:cubicBezTo>
                  <a:cubicBezTo>
                    <a:pt x="5059" y="4407"/>
                    <a:pt x="5084" y="4407"/>
                    <a:pt x="5084" y="4407"/>
                  </a:cubicBezTo>
                  <a:cubicBezTo>
                    <a:pt x="5340" y="4407"/>
                    <a:pt x="5622" y="4436"/>
                    <a:pt x="5878" y="4465"/>
                  </a:cubicBezTo>
                  <a:cubicBezTo>
                    <a:pt x="6262" y="4494"/>
                    <a:pt x="6620" y="4523"/>
                    <a:pt x="7004" y="4494"/>
                  </a:cubicBezTo>
                  <a:cubicBezTo>
                    <a:pt x="7746" y="4465"/>
                    <a:pt x="8565" y="4175"/>
                    <a:pt x="9461" y="3624"/>
                  </a:cubicBezTo>
                  <a:cubicBezTo>
                    <a:pt x="10228" y="3189"/>
                    <a:pt x="10996" y="2638"/>
                    <a:pt x="11687" y="2088"/>
                  </a:cubicBezTo>
                  <a:cubicBezTo>
                    <a:pt x="13120" y="986"/>
                    <a:pt x="14630" y="0"/>
                    <a:pt x="16012" y="0"/>
                  </a:cubicBezTo>
                  <a:cubicBezTo>
                    <a:pt x="16140" y="0"/>
                    <a:pt x="16243" y="0"/>
                    <a:pt x="16345" y="29"/>
                  </a:cubicBezTo>
                  <a:cubicBezTo>
                    <a:pt x="16857" y="87"/>
                    <a:pt x="17292" y="290"/>
                    <a:pt x="17676" y="638"/>
                  </a:cubicBezTo>
                  <a:cubicBezTo>
                    <a:pt x="18008" y="957"/>
                    <a:pt x="18290" y="1363"/>
                    <a:pt x="18520" y="1856"/>
                  </a:cubicBezTo>
                  <a:cubicBezTo>
                    <a:pt x="18776" y="2406"/>
                    <a:pt x="18955" y="3044"/>
                    <a:pt x="19109" y="3653"/>
                  </a:cubicBezTo>
                  <a:cubicBezTo>
                    <a:pt x="19211" y="4030"/>
                    <a:pt x="19339" y="4465"/>
                    <a:pt x="19467" y="4842"/>
                  </a:cubicBezTo>
                  <a:cubicBezTo>
                    <a:pt x="19518" y="4987"/>
                    <a:pt x="19570" y="5132"/>
                    <a:pt x="19621" y="5277"/>
                  </a:cubicBezTo>
                  <a:cubicBezTo>
                    <a:pt x="19825" y="5741"/>
                    <a:pt x="20030" y="6205"/>
                    <a:pt x="20261" y="6668"/>
                  </a:cubicBezTo>
                  <a:cubicBezTo>
                    <a:pt x="20465" y="7132"/>
                    <a:pt x="20696" y="7596"/>
                    <a:pt x="20900" y="8089"/>
                  </a:cubicBezTo>
                  <a:cubicBezTo>
                    <a:pt x="21335" y="9220"/>
                    <a:pt x="21489" y="10148"/>
                    <a:pt x="21335" y="11133"/>
                  </a:cubicBezTo>
                  <a:cubicBezTo>
                    <a:pt x="21182" y="12293"/>
                    <a:pt x="20619" y="13482"/>
                    <a:pt x="19672" y="14671"/>
                  </a:cubicBezTo>
                  <a:cubicBezTo>
                    <a:pt x="18879" y="15685"/>
                    <a:pt x="17855" y="16642"/>
                    <a:pt x="16601" y="17570"/>
                  </a:cubicBezTo>
                  <a:cubicBezTo>
                    <a:pt x="15859" y="18121"/>
                    <a:pt x="14989" y="18730"/>
                    <a:pt x="14042" y="19049"/>
                  </a:cubicBezTo>
                  <a:cubicBezTo>
                    <a:pt x="13607" y="19194"/>
                    <a:pt x="13171" y="19252"/>
                    <a:pt x="12762" y="19310"/>
                  </a:cubicBezTo>
                  <a:cubicBezTo>
                    <a:pt x="12557" y="19368"/>
                    <a:pt x="12353" y="19397"/>
                    <a:pt x="12173" y="19426"/>
                  </a:cubicBezTo>
                  <a:cubicBezTo>
                    <a:pt x="11124" y="19628"/>
                    <a:pt x="10177" y="20034"/>
                    <a:pt x="9230" y="20440"/>
                  </a:cubicBezTo>
                  <a:cubicBezTo>
                    <a:pt x="8053" y="20933"/>
                    <a:pt x="6901" y="21397"/>
                    <a:pt x="5801" y="21397"/>
                  </a:cubicBezTo>
                  <a:cubicBezTo>
                    <a:pt x="5545" y="21397"/>
                    <a:pt x="5289" y="21368"/>
                    <a:pt x="5033" y="21310"/>
                  </a:cubicBezTo>
                  <a:close/>
                  <a:moveTo>
                    <a:pt x="11687" y="2117"/>
                  </a:moveTo>
                  <a:cubicBezTo>
                    <a:pt x="10996" y="2638"/>
                    <a:pt x="10254" y="3189"/>
                    <a:pt x="9486" y="3653"/>
                  </a:cubicBezTo>
                  <a:cubicBezTo>
                    <a:pt x="8565" y="4175"/>
                    <a:pt x="7746" y="4465"/>
                    <a:pt x="7029" y="4523"/>
                  </a:cubicBezTo>
                  <a:cubicBezTo>
                    <a:pt x="6620" y="4552"/>
                    <a:pt x="6262" y="4494"/>
                    <a:pt x="5878" y="4465"/>
                  </a:cubicBezTo>
                  <a:cubicBezTo>
                    <a:pt x="5622" y="4436"/>
                    <a:pt x="5340" y="4407"/>
                    <a:pt x="5084" y="4407"/>
                  </a:cubicBezTo>
                  <a:cubicBezTo>
                    <a:pt x="5084" y="4407"/>
                    <a:pt x="5059" y="4407"/>
                    <a:pt x="5059" y="4407"/>
                  </a:cubicBezTo>
                  <a:cubicBezTo>
                    <a:pt x="4572" y="4407"/>
                    <a:pt x="4163" y="4494"/>
                    <a:pt x="3779" y="4697"/>
                  </a:cubicBezTo>
                  <a:cubicBezTo>
                    <a:pt x="2858" y="5219"/>
                    <a:pt x="2397" y="6263"/>
                    <a:pt x="2218" y="6813"/>
                  </a:cubicBezTo>
                  <a:cubicBezTo>
                    <a:pt x="2167" y="6987"/>
                    <a:pt x="2116" y="7132"/>
                    <a:pt x="2064" y="7306"/>
                  </a:cubicBezTo>
                  <a:cubicBezTo>
                    <a:pt x="1988" y="7654"/>
                    <a:pt x="1911" y="8002"/>
                    <a:pt x="1860" y="8350"/>
                  </a:cubicBezTo>
                  <a:cubicBezTo>
                    <a:pt x="1757" y="8959"/>
                    <a:pt x="1655" y="9597"/>
                    <a:pt x="1373" y="10235"/>
                  </a:cubicBezTo>
                  <a:cubicBezTo>
                    <a:pt x="1245" y="10554"/>
                    <a:pt x="1041" y="10901"/>
                    <a:pt x="862" y="11220"/>
                  </a:cubicBezTo>
                  <a:cubicBezTo>
                    <a:pt x="682" y="11539"/>
                    <a:pt x="478" y="11887"/>
                    <a:pt x="350" y="12235"/>
                  </a:cubicBezTo>
                  <a:cubicBezTo>
                    <a:pt x="-60" y="13221"/>
                    <a:pt x="-85" y="14265"/>
                    <a:pt x="273" y="15424"/>
                  </a:cubicBezTo>
                  <a:cubicBezTo>
                    <a:pt x="503" y="16120"/>
                    <a:pt x="810" y="16758"/>
                    <a:pt x="1143" y="17338"/>
                  </a:cubicBezTo>
                  <a:cubicBezTo>
                    <a:pt x="1783" y="18527"/>
                    <a:pt x="2499" y="19860"/>
                    <a:pt x="3651" y="20701"/>
                  </a:cubicBezTo>
                  <a:cubicBezTo>
                    <a:pt x="4112" y="20991"/>
                    <a:pt x="4547" y="21194"/>
                    <a:pt x="5033" y="21310"/>
                  </a:cubicBezTo>
                  <a:cubicBezTo>
                    <a:pt x="6389" y="21600"/>
                    <a:pt x="7771" y="21020"/>
                    <a:pt x="9230" y="20411"/>
                  </a:cubicBezTo>
                  <a:cubicBezTo>
                    <a:pt x="10152" y="20034"/>
                    <a:pt x="11124" y="19628"/>
                    <a:pt x="12173" y="19426"/>
                  </a:cubicBezTo>
                  <a:cubicBezTo>
                    <a:pt x="12353" y="19368"/>
                    <a:pt x="12557" y="19339"/>
                    <a:pt x="12762" y="19310"/>
                  </a:cubicBezTo>
                  <a:cubicBezTo>
                    <a:pt x="13171" y="19252"/>
                    <a:pt x="13607" y="19165"/>
                    <a:pt x="14042" y="19049"/>
                  </a:cubicBezTo>
                  <a:cubicBezTo>
                    <a:pt x="14989" y="18730"/>
                    <a:pt x="15859" y="18121"/>
                    <a:pt x="16601" y="17570"/>
                  </a:cubicBezTo>
                  <a:cubicBezTo>
                    <a:pt x="17855" y="16642"/>
                    <a:pt x="18879" y="15656"/>
                    <a:pt x="19672" y="14671"/>
                  </a:cubicBezTo>
                  <a:cubicBezTo>
                    <a:pt x="20619" y="13482"/>
                    <a:pt x="21182" y="12293"/>
                    <a:pt x="21335" y="11133"/>
                  </a:cubicBezTo>
                  <a:cubicBezTo>
                    <a:pt x="21463" y="10148"/>
                    <a:pt x="21335" y="9220"/>
                    <a:pt x="20875" y="8089"/>
                  </a:cubicBezTo>
                  <a:cubicBezTo>
                    <a:pt x="20696" y="7596"/>
                    <a:pt x="20465" y="7132"/>
                    <a:pt x="20235" y="6668"/>
                  </a:cubicBezTo>
                  <a:cubicBezTo>
                    <a:pt x="20030" y="6205"/>
                    <a:pt x="19800" y="5741"/>
                    <a:pt x="19621" y="5277"/>
                  </a:cubicBezTo>
                  <a:cubicBezTo>
                    <a:pt x="19570" y="5132"/>
                    <a:pt x="19518" y="4987"/>
                    <a:pt x="19467" y="4842"/>
                  </a:cubicBezTo>
                  <a:cubicBezTo>
                    <a:pt x="19314" y="4465"/>
                    <a:pt x="19211" y="4059"/>
                    <a:pt x="19109" y="3653"/>
                  </a:cubicBezTo>
                  <a:cubicBezTo>
                    <a:pt x="18955" y="3044"/>
                    <a:pt x="18776" y="2406"/>
                    <a:pt x="18520" y="1856"/>
                  </a:cubicBezTo>
                  <a:cubicBezTo>
                    <a:pt x="18290" y="1363"/>
                    <a:pt x="18008" y="957"/>
                    <a:pt x="17676" y="638"/>
                  </a:cubicBezTo>
                  <a:cubicBezTo>
                    <a:pt x="17292" y="290"/>
                    <a:pt x="16831" y="87"/>
                    <a:pt x="16345" y="29"/>
                  </a:cubicBezTo>
                  <a:cubicBezTo>
                    <a:pt x="16243" y="0"/>
                    <a:pt x="16140" y="0"/>
                    <a:pt x="16012" y="0"/>
                  </a:cubicBezTo>
                  <a:cubicBezTo>
                    <a:pt x="14656" y="0"/>
                    <a:pt x="13120" y="1015"/>
                    <a:pt x="11687" y="2117"/>
                  </a:cubicBezTo>
                  <a:close/>
                </a:path>
              </a:pathLst>
            </a:custGeom>
            <a:solidFill>
              <a:srgbClr val="BFBFBF">
                <a:alpha val="7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9460" name="Freeform 19"/>
            <p:cNvSpPr/>
            <p:nvPr/>
          </p:nvSpPr>
          <p:spPr>
            <a:xfrm flipH="1">
              <a:off x="1473566" y="1983398"/>
              <a:ext cx="1453231" cy="128211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04" h="21299" fill="norm" stroke="1" extrusionOk="0">
                  <a:moveTo>
                    <a:pt x="5056" y="21219"/>
                  </a:moveTo>
                  <a:cubicBezTo>
                    <a:pt x="4557" y="21112"/>
                    <a:pt x="4105" y="20924"/>
                    <a:pt x="3653" y="20602"/>
                  </a:cubicBezTo>
                  <a:cubicBezTo>
                    <a:pt x="2487" y="19770"/>
                    <a:pt x="1773" y="18429"/>
                    <a:pt x="1131" y="17275"/>
                  </a:cubicBezTo>
                  <a:cubicBezTo>
                    <a:pt x="798" y="16658"/>
                    <a:pt x="489" y="16014"/>
                    <a:pt x="251" y="15316"/>
                  </a:cubicBezTo>
                  <a:cubicBezTo>
                    <a:pt x="-106" y="14162"/>
                    <a:pt x="-82" y="13116"/>
                    <a:pt x="322" y="12123"/>
                  </a:cubicBezTo>
                  <a:cubicBezTo>
                    <a:pt x="465" y="11774"/>
                    <a:pt x="679" y="11426"/>
                    <a:pt x="869" y="11104"/>
                  </a:cubicBezTo>
                  <a:cubicBezTo>
                    <a:pt x="1036" y="10782"/>
                    <a:pt x="1226" y="10460"/>
                    <a:pt x="1369" y="10138"/>
                  </a:cubicBezTo>
                  <a:cubicBezTo>
                    <a:pt x="1369" y="10138"/>
                    <a:pt x="1369" y="10138"/>
                    <a:pt x="1369" y="10138"/>
                  </a:cubicBezTo>
                  <a:cubicBezTo>
                    <a:pt x="1631" y="9520"/>
                    <a:pt x="1750" y="8903"/>
                    <a:pt x="1845" y="8286"/>
                  </a:cubicBezTo>
                  <a:cubicBezTo>
                    <a:pt x="1916" y="7937"/>
                    <a:pt x="1964" y="7589"/>
                    <a:pt x="2059" y="7240"/>
                  </a:cubicBezTo>
                  <a:cubicBezTo>
                    <a:pt x="2106" y="7079"/>
                    <a:pt x="2154" y="6918"/>
                    <a:pt x="2201" y="6757"/>
                  </a:cubicBezTo>
                  <a:cubicBezTo>
                    <a:pt x="2392" y="6193"/>
                    <a:pt x="2868" y="5147"/>
                    <a:pt x="3795" y="4664"/>
                  </a:cubicBezTo>
                  <a:cubicBezTo>
                    <a:pt x="4200" y="4449"/>
                    <a:pt x="4604" y="4342"/>
                    <a:pt x="5127" y="4342"/>
                  </a:cubicBezTo>
                  <a:cubicBezTo>
                    <a:pt x="5389" y="4369"/>
                    <a:pt x="5651" y="4395"/>
                    <a:pt x="5913" y="4422"/>
                  </a:cubicBezTo>
                  <a:cubicBezTo>
                    <a:pt x="6293" y="4449"/>
                    <a:pt x="6674" y="4503"/>
                    <a:pt x="7054" y="4476"/>
                  </a:cubicBezTo>
                  <a:cubicBezTo>
                    <a:pt x="7768" y="4422"/>
                    <a:pt x="8577" y="4154"/>
                    <a:pt x="9481" y="3617"/>
                  </a:cubicBezTo>
                  <a:cubicBezTo>
                    <a:pt x="10242" y="3188"/>
                    <a:pt x="10956" y="2651"/>
                    <a:pt x="11693" y="2088"/>
                  </a:cubicBezTo>
                  <a:cubicBezTo>
                    <a:pt x="13239" y="907"/>
                    <a:pt x="14881" y="-166"/>
                    <a:pt x="16356" y="22"/>
                  </a:cubicBezTo>
                  <a:cubicBezTo>
                    <a:pt x="17545" y="156"/>
                    <a:pt x="18211" y="1095"/>
                    <a:pt x="18544" y="1846"/>
                  </a:cubicBezTo>
                  <a:cubicBezTo>
                    <a:pt x="18806" y="2410"/>
                    <a:pt x="18972" y="3027"/>
                    <a:pt x="19139" y="3644"/>
                  </a:cubicBezTo>
                  <a:cubicBezTo>
                    <a:pt x="19234" y="4020"/>
                    <a:pt x="19353" y="4422"/>
                    <a:pt x="19496" y="4825"/>
                  </a:cubicBezTo>
                  <a:cubicBezTo>
                    <a:pt x="19543" y="4959"/>
                    <a:pt x="19591" y="5093"/>
                    <a:pt x="19638" y="5254"/>
                  </a:cubicBezTo>
                  <a:cubicBezTo>
                    <a:pt x="19829" y="5710"/>
                    <a:pt x="20043" y="6166"/>
                    <a:pt x="20257" y="6623"/>
                  </a:cubicBezTo>
                  <a:cubicBezTo>
                    <a:pt x="20495" y="7079"/>
                    <a:pt x="20709" y="7562"/>
                    <a:pt x="20899" y="8018"/>
                  </a:cubicBezTo>
                  <a:cubicBezTo>
                    <a:pt x="21351" y="9172"/>
                    <a:pt x="21494" y="10111"/>
                    <a:pt x="21351" y="11077"/>
                  </a:cubicBezTo>
                  <a:cubicBezTo>
                    <a:pt x="20947" y="13894"/>
                    <a:pt x="18211" y="16309"/>
                    <a:pt x="16617" y="17516"/>
                  </a:cubicBezTo>
                  <a:cubicBezTo>
                    <a:pt x="15880" y="18053"/>
                    <a:pt x="15000" y="18670"/>
                    <a:pt x="14048" y="18965"/>
                  </a:cubicBezTo>
                  <a:cubicBezTo>
                    <a:pt x="13620" y="19100"/>
                    <a:pt x="13192" y="19180"/>
                    <a:pt x="12787" y="19234"/>
                  </a:cubicBezTo>
                  <a:cubicBezTo>
                    <a:pt x="12573" y="19261"/>
                    <a:pt x="12383" y="19314"/>
                    <a:pt x="12193" y="19341"/>
                  </a:cubicBezTo>
                  <a:cubicBezTo>
                    <a:pt x="11146" y="19556"/>
                    <a:pt x="10194" y="19958"/>
                    <a:pt x="9243" y="20334"/>
                  </a:cubicBezTo>
                  <a:cubicBezTo>
                    <a:pt x="8053" y="20817"/>
                    <a:pt x="6935" y="21300"/>
                    <a:pt x="5817" y="21300"/>
                  </a:cubicBezTo>
                  <a:cubicBezTo>
                    <a:pt x="5556" y="21300"/>
                    <a:pt x="5294" y="21273"/>
                    <a:pt x="5056" y="21219"/>
                  </a:cubicBezTo>
                  <a:close/>
                  <a:moveTo>
                    <a:pt x="11717" y="2142"/>
                  </a:moveTo>
                  <a:cubicBezTo>
                    <a:pt x="10979" y="2705"/>
                    <a:pt x="10266" y="3242"/>
                    <a:pt x="9528" y="3698"/>
                  </a:cubicBezTo>
                  <a:cubicBezTo>
                    <a:pt x="8601" y="4234"/>
                    <a:pt x="7792" y="4503"/>
                    <a:pt x="7054" y="4556"/>
                  </a:cubicBezTo>
                  <a:cubicBezTo>
                    <a:pt x="6674" y="4583"/>
                    <a:pt x="6269" y="4530"/>
                    <a:pt x="5913" y="4503"/>
                  </a:cubicBezTo>
                  <a:cubicBezTo>
                    <a:pt x="5651" y="4476"/>
                    <a:pt x="5389" y="4449"/>
                    <a:pt x="5127" y="4449"/>
                  </a:cubicBezTo>
                  <a:cubicBezTo>
                    <a:pt x="4628" y="4422"/>
                    <a:pt x="4200" y="4530"/>
                    <a:pt x="3843" y="4717"/>
                  </a:cubicBezTo>
                  <a:cubicBezTo>
                    <a:pt x="2939" y="5227"/>
                    <a:pt x="2463" y="6247"/>
                    <a:pt x="2273" y="6784"/>
                  </a:cubicBezTo>
                  <a:cubicBezTo>
                    <a:pt x="2225" y="6945"/>
                    <a:pt x="2178" y="7106"/>
                    <a:pt x="2130" y="7267"/>
                  </a:cubicBezTo>
                  <a:cubicBezTo>
                    <a:pt x="2035" y="7615"/>
                    <a:pt x="1987" y="7964"/>
                    <a:pt x="1916" y="8286"/>
                  </a:cubicBezTo>
                  <a:cubicBezTo>
                    <a:pt x="1821" y="8903"/>
                    <a:pt x="1702" y="9547"/>
                    <a:pt x="1440" y="10191"/>
                  </a:cubicBezTo>
                  <a:cubicBezTo>
                    <a:pt x="1440" y="10191"/>
                    <a:pt x="1440" y="10191"/>
                    <a:pt x="1440" y="10191"/>
                  </a:cubicBezTo>
                  <a:cubicBezTo>
                    <a:pt x="1298" y="10513"/>
                    <a:pt x="1107" y="10835"/>
                    <a:pt x="917" y="11157"/>
                  </a:cubicBezTo>
                  <a:cubicBezTo>
                    <a:pt x="727" y="11479"/>
                    <a:pt x="536" y="11828"/>
                    <a:pt x="394" y="12150"/>
                  </a:cubicBezTo>
                  <a:cubicBezTo>
                    <a:pt x="-11" y="13143"/>
                    <a:pt x="-35" y="14162"/>
                    <a:pt x="322" y="15289"/>
                  </a:cubicBezTo>
                  <a:cubicBezTo>
                    <a:pt x="536" y="15987"/>
                    <a:pt x="869" y="16631"/>
                    <a:pt x="1179" y="17221"/>
                  </a:cubicBezTo>
                  <a:cubicBezTo>
                    <a:pt x="1821" y="18402"/>
                    <a:pt x="2535" y="19717"/>
                    <a:pt x="3700" y="20522"/>
                  </a:cubicBezTo>
                  <a:cubicBezTo>
                    <a:pt x="4128" y="20844"/>
                    <a:pt x="4580" y="21032"/>
                    <a:pt x="5056" y="21139"/>
                  </a:cubicBezTo>
                  <a:cubicBezTo>
                    <a:pt x="6412" y="21434"/>
                    <a:pt x="7768" y="20871"/>
                    <a:pt x="9219" y="20253"/>
                  </a:cubicBezTo>
                  <a:cubicBezTo>
                    <a:pt x="10171" y="19878"/>
                    <a:pt x="11146" y="19475"/>
                    <a:pt x="12169" y="19261"/>
                  </a:cubicBezTo>
                  <a:cubicBezTo>
                    <a:pt x="12359" y="19234"/>
                    <a:pt x="12573" y="19180"/>
                    <a:pt x="12764" y="19153"/>
                  </a:cubicBezTo>
                  <a:cubicBezTo>
                    <a:pt x="13192" y="19100"/>
                    <a:pt x="13620" y="19019"/>
                    <a:pt x="14024" y="18885"/>
                  </a:cubicBezTo>
                  <a:cubicBezTo>
                    <a:pt x="14952" y="18590"/>
                    <a:pt x="15832" y="17999"/>
                    <a:pt x="16570" y="17436"/>
                  </a:cubicBezTo>
                  <a:cubicBezTo>
                    <a:pt x="18164" y="16255"/>
                    <a:pt x="20875" y="13840"/>
                    <a:pt x="21280" y="11077"/>
                  </a:cubicBezTo>
                  <a:cubicBezTo>
                    <a:pt x="21399" y="10111"/>
                    <a:pt x="21280" y="9172"/>
                    <a:pt x="20828" y="8072"/>
                  </a:cubicBezTo>
                  <a:cubicBezTo>
                    <a:pt x="20638" y="7589"/>
                    <a:pt x="20424" y="7106"/>
                    <a:pt x="20209" y="6649"/>
                  </a:cubicBezTo>
                  <a:cubicBezTo>
                    <a:pt x="19995" y="6220"/>
                    <a:pt x="19757" y="5764"/>
                    <a:pt x="19567" y="5281"/>
                  </a:cubicBezTo>
                  <a:cubicBezTo>
                    <a:pt x="19520" y="5147"/>
                    <a:pt x="19472" y="4986"/>
                    <a:pt x="19424" y="4852"/>
                  </a:cubicBezTo>
                  <a:cubicBezTo>
                    <a:pt x="19282" y="4476"/>
                    <a:pt x="19163" y="4047"/>
                    <a:pt x="19068" y="3671"/>
                  </a:cubicBezTo>
                  <a:cubicBezTo>
                    <a:pt x="18901" y="3054"/>
                    <a:pt x="18735" y="2437"/>
                    <a:pt x="18497" y="1900"/>
                  </a:cubicBezTo>
                  <a:cubicBezTo>
                    <a:pt x="18140" y="1149"/>
                    <a:pt x="17498" y="236"/>
                    <a:pt x="16356" y="102"/>
                  </a:cubicBezTo>
                  <a:cubicBezTo>
                    <a:pt x="16237" y="75"/>
                    <a:pt x="16118" y="75"/>
                    <a:pt x="16023" y="75"/>
                  </a:cubicBezTo>
                  <a:cubicBezTo>
                    <a:pt x="14643" y="75"/>
                    <a:pt x="13144" y="1068"/>
                    <a:pt x="11717" y="2142"/>
                  </a:cubicBezTo>
                  <a:close/>
                </a:path>
              </a:pathLst>
            </a:custGeom>
            <a:solidFill>
              <a:srgbClr val="BFBFBF">
                <a:alpha val="7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9461" name="Freeform 20"/>
            <p:cNvSpPr/>
            <p:nvPr/>
          </p:nvSpPr>
          <p:spPr>
            <a:xfrm flipH="1">
              <a:off x="1443477" y="1957794"/>
              <a:ext cx="1547213" cy="13646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70" h="21321" fill="norm" stroke="1" extrusionOk="0">
                  <a:moveTo>
                    <a:pt x="5065" y="21238"/>
                  </a:moveTo>
                  <a:cubicBezTo>
                    <a:pt x="4572" y="21137"/>
                    <a:pt x="4124" y="20935"/>
                    <a:pt x="3676" y="20633"/>
                  </a:cubicBezTo>
                  <a:cubicBezTo>
                    <a:pt x="3160" y="20254"/>
                    <a:pt x="2690" y="19775"/>
                    <a:pt x="2219" y="19119"/>
                  </a:cubicBezTo>
                  <a:cubicBezTo>
                    <a:pt x="1816" y="18513"/>
                    <a:pt x="1457" y="17857"/>
                    <a:pt x="1121" y="17277"/>
                  </a:cubicBezTo>
                  <a:cubicBezTo>
                    <a:pt x="808" y="16696"/>
                    <a:pt x="472" y="16040"/>
                    <a:pt x="270" y="15334"/>
                  </a:cubicBezTo>
                  <a:cubicBezTo>
                    <a:pt x="-111" y="14173"/>
                    <a:pt x="-89" y="13138"/>
                    <a:pt x="337" y="12154"/>
                  </a:cubicBezTo>
                  <a:cubicBezTo>
                    <a:pt x="472" y="11801"/>
                    <a:pt x="673" y="11448"/>
                    <a:pt x="852" y="11120"/>
                  </a:cubicBezTo>
                  <a:cubicBezTo>
                    <a:pt x="1054" y="10817"/>
                    <a:pt x="1233" y="10489"/>
                    <a:pt x="1368" y="10161"/>
                  </a:cubicBezTo>
                  <a:cubicBezTo>
                    <a:pt x="1637" y="9530"/>
                    <a:pt x="1749" y="8899"/>
                    <a:pt x="1861" y="8268"/>
                  </a:cubicBezTo>
                  <a:cubicBezTo>
                    <a:pt x="1928" y="7940"/>
                    <a:pt x="1995" y="7587"/>
                    <a:pt x="2085" y="7234"/>
                  </a:cubicBezTo>
                  <a:cubicBezTo>
                    <a:pt x="2130" y="7082"/>
                    <a:pt x="2174" y="6931"/>
                    <a:pt x="2219" y="6779"/>
                  </a:cubicBezTo>
                  <a:cubicBezTo>
                    <a:pt x="2421" y="6199"/>
                    <a:pt x="2891" y="5164"/>
                    <a:pt x="3833" y="4685"/>
                  </a:cubicBezTo>
                  <a:cubicBezTo>
                    <a:pt x="4191" y="4483"/>
                    <a:pt x="4594" y="4382"/>
                    <a:pt x="5065" y="4382"/>
                  </a:cubicBezTo>
                  <a:cubicBezTo>
                    <a:pt x="5087" y="4382"/>
                    <a:pt x="5110" y="4382"/>
                    <a:pt x="5132" y="4382"/>
                  </a:cubicBezTo>
                  <a:cubicBezTo>
                    <a:pt x="5401" y="4382"/>
                    <a:pt x="5670" y="4433"/>
                    <a:pt x="5939" y="4458"/>
                  </a:cubicBezTo>
                  <a:cubicBezTo>
                    <a:pt x="6320" y="4508"/>
                    <a:pt x="6701" y="4534"/>
                    <a:pt x="7082" y="4508"/>
                  </a:cubicBezTo>
                  <a:cubicBezTo>
                    <a:pt x="7821" y="4483"/>
                    <a:pt x="8628" y="4205"/>
                    <a:pt x="9546" y="3650"/>
                  </a:cubicBezTo>
                  <a:cubicBezTo>
                    <a:pt x="10330" y="3196"/>
                    <a:pt x="11092" y="2616"/>
                    <a:pt x="11765" y="2111"/>
                  </a:cubicBezTo>
                  <a:cubicBezTo>
                    <a:pt x="12392" y="1606"/>
                    <a:pt x="13243" y="1001"/>
                    <a:pt x="14072" y="572"/>
                  </a:cubicBezTo>
                  <a:cubicBezTo>
                    <a:pt x="14991" y="118"/>
                    <a:pt x="15753" y="-59"/>
                    <a:pt x="16448" y="17"/>
                  </a:cubicBezTo>
                  <a:cubicBezTo>
                    <a:pt x="16940" y="92"/>
                    <a:pt x="17389" y="294"/>
                    <a:pt x="17769" y="648"/>
                  </a:cubicBezTo>
                  <a:cubicBezTo>
                    <a:pt x="18106" y="950"/>
                    <a:pt x="18397" y="1379"/>
                    <a:pt x="18621" y="1859"/>
                  </a:cubicBezTo>
                  <a:cubicBezTo>
                    <a:pt x="18867" y="2414"/>
                    <a:pt x="19047" y="3045"/>
                    <a:pt x="19204" y="3625"/>
                  </a:cubicBezTo>
                  <a:cubicBezTo>
                    <a:pt x="19316" y="4029"/>
                    <a:pt x="19428" y="4433"/>
                    <a:pt x="19562" y="4836"/>
                  </a:cubicBezTo>
                  <a:cubicBezTo>
                    <a:pt x="19607" y="4962"/>
                    <a:pt x="19652" y="5114"/>
                    <a:pt x="19719" y="5265"/>
                  </a:cubicBezTo>
                  <a:cubicBezTo>
                    <a:pt x="19898" y="5720"/>
                    <a:pt x="20122" y="6199"/>
                    <a:pt x="20324" y="6628"/>
                  </a:cubicBezTo>
                  <a:cubicBezTo>
                    <a:pt x="20548" y="7082"/>
                    <a:pt x="20794" y="7562"/>
                    <a:pt x="20974" y="8041"/>
                  </a:cubicBezTo>
                  <a:cubicBezTo>
                    <a:pt x="21175" y="8571"/>
                    <a:pt x="21310" y="9050"/>
                    <a:pt x="21399" y="9505"/>
                  </a:cubicBezTo>
                  <a:cubicBezTo>
                    <a:pt x="21489" y="10034"/>
                    <a:pt x="21489" y="10564"/>
                    <a:pt x="21422" y="11094"/>
                  </a:cubicBezTo>
                  <a:cubicBezTo>
                    <a:pt x="21265" y="12230"/>
                    <a:pt x="20705" y="13416"/>
                    <a:pt x="19741" y="14602"/>
                  </a:cubicBezTo>
                  <a:cubicBezTo>
                    <a:pt x="18957" y="15611"/>
                    <a:pt x="17926" y="16595"/>
                    <a:pt x="16672" y="17529"/>
                  </a:cubicBezTo>
                  <a:cubicBezTo>
                    <a:pt x="15932" y="18084"/>
                    <a:pt x="15036" y="18690"/>
                    <a:pt x="14117" y="18967"/>
                  </a:cubicBezTo>
                  <a:cubicBezTo>
                    <a:pt x="13691" y="19119"/>
                    <a:pt x="13243" y="19194"/>
                    <a:pt x="12840" y="19245"/>
                  </a:cubicBezTo>
                  <a:cubicBezTo>
                    <a:pt x="12638" y="19295"/>
                    <a:pt x="12437" y="19320"/>
                    <a:pt x="12235" y="19346"/>
                  </a:cubicBezTo>
                  <a:cubicBezTo>
                    <a:pt x="11204" y="19548"/>
                    <a:pt x="10218" y="19977"/>
                    <a:pt x="9277" y="20355"/>
                  </a:cubicBezTo>
                  <a:cubicBezTo>
                    <a:pt x="8090" y="20860"/>
                    <a:pt x="6947" y="21314"/>
                    <a:pt x="5827" y="21314"/>
                  </a:cubicBezTo>
                  <a:cubicBezTo>
                    <a:pt x="5558" y="21314"/>
                    <a:pt x="5311" y="21314"/>
                    <a:pt x="5065" y="21238"/>
                  </a:cubicBezTo>
                  <a:close/>
                  <a:moveTo>
                    <a:pt x="14072" y="572"/>
                  </a:moveTo>
                  <a:cubicBezTo>
                    <a:pt x="13243" y="1001"/>
                    <a:pt x="12392" y="1632"/>
                    <a:pt x="11765" y="2111"/>
                  </a:cubicBezTo>
                  <a:cubicBezTo>
                    <a:pt x="11092" y="2616"/>
                    <a:pt x="10330" y="3196"/>
                    <a:pt x="9546" y="3650"/>
                  </a:cubicBezTo>
                  <a:cubicBezTo>
                    <a:pt x="8628" y="4205"/>
                    <a:pt x="7821" y="4483"/>
                    <a:pt x="7082" y="4534"/>
                  </a:cubicBezTo>
                  <a:cubicBezTo>
                    <a:pt x="6701" y="4559"/>
                    <a:pt x="6320" y="4508"/>
                    <a:pt x="5939" y="4458"/>
                  </a:cubicBezTo>
                  <a:cubicBezTo>
                    <a:pt x="5670" y="4433"/>
                    <a:pt x="5401" y="4407"/>
                    <a:pt x="5132" y="4407"/>
                  </a:cubicBezTo>
                  <a:cubicBezTo>
                    <a:pt x="5110" y="4407"/>
                    <a:pt x="5087" y="4382"/>
                    <a:pt x="5065" y="4382"/>
                  </a:cubicBezTo>
                  <a:cubicBezTo>
                    <a:pt x="4594" y="4382"/>
                    <a:pt x="4191" y="4483"/>
                    <a:pt x="3833" y="4685"/>
                  </a:cubicBezTo>
                  <a:cubicBezTo>
                    <a:pt x="2914" y="5164"/>
                    <a:pt x="2443" y="6199"/>
                    <a:pt x="2242" y="6779"/>
                  </a:cubicBezTo>
                  <a:cubicBezTo>
                    <a:pt x="2174" y="6931"/>
                    <a:pt x="2130" y="7082"/>
                    <a:pt x="2085" y="7234"/>
                  </a:cubicBezTo>
                  <a:cubicBezTo>
                    <a:pt x="1995" y="7587"/>
                    <a:pt x="1928" y="7940"/>
                    <a:pt x="1883" y="8268"/>
                  </a:cubicBezTo>
                  <a:cubicBezTo>
                    <a:pt x="1771" y="8899"/>
                    <a:pt x="1659" y="9530"/>
                    <a:pt x="1390" y="10161"/>
                  </a:cubicBezTo>
                  <a:cubicBezTo>
                    <a:pt x="1233" y="10489"/>
                    <a:pt x="1054" y="10817"/>
                    <a:pt x="875" y="11120"/>
                  </a:cubicBezTo>
                  <a:cubicBezTo>
                    <a:pt x="673" y="11448"/>
                    <a:pt x="472" y="11801"/>
                    <a:pt x="337" y="12154"/>
                  </a:cubicBezTo>
                  <a:cubicBezTo>
                    <a:pt x="-66" y="13138"/>
                    <a:pt x="-111" y="14173"/>
                    <a:pt x="270" y="15334"/>
                  </a:cubicBezTo>
                  <a:cubicBezTo>
                    <a:pt x="494" y="16040"/>
                    <a:pt x="808" y="16671"/>
                    <a:pt x="1144" y="17277"/>
                  </a:cubicBezTo>
                  <a:cubicBezTo>
                    <a:pt x="1457" y="17857"/>
                    <a:pt x="1816" y="18513"/>
                    <a:pt x="2242" y="19119"/>
                  </a:cubicBezTo>
                  <a:cubicBezTo>
                    <a:pt x="2690" y="19775"/>
                    <a:pt x="3160" y="20254"/>
                    <a:pt x="3676" y="20633"/>
                  </a:cubicBezTo>
                  <a:cubicBezTo>
                    <a:pt x="4124" y="20935"/>
                    <a:pt x="4572" y="21137"/>
                    <a:pt x="5065" y="21238"/>
                  </a:cubicBezTo>
                  <a:cubicBezTo>
                    <a:pt x="6432" y="21541"/>
                    <a:pt x="7821" y="20961"/>
                    <a:pt x="9277" y="20355"/>
                  </a:cubicBezTo>
                  <a:cubicBezTo>
                    <a:pt x="10218" y="19951"/>
                    <a:pt x="11204" y="19548"/>
                    <a:pt x="12235" y="19346"/>
                  </a:cubicBezTo>
                  <a:cubicBezTo>
                    <a:pt x="12437" y="19320"/>
                    <a:pt x="12638" y="19270"/>
                    <a:pt x="12840" y="19245"/>
                  </a:cubicBezTo>
                  <a:cubicBezTo>
                    <a:pt x="13243" y="19169"/>
                    <a:pt x="13691" y="19119"/>
                    <a:pt x="14117" y="18967"/>
                  </a:cubicBezTo>
                  <a:cubicBezTo>
                    <a:pt x="15036" y="18664"/>
                    <a:pt x="15910" y="18059"/>
                    <a:pt x="16672" y="17529"/>
                  </a:cubicBezTo>
                  <a:cubicBezTo>
                    <a:pt x="17904" y="16570"/>
                    <a:pt x="18957" y="15586"/>
                    <a:pt x="19741" y="14602"/>
                  </a:cubicBezTo>
                  <a:cubicBezTo>
                    <a:pt x="20682" y="13416"/>
                    <a:pt x="21243" y="12230"/>
                    <a:pt x="21422" y="11069"/>
                  </a:cubicBezTo>
                  <a:cubicBezTo>
                    <a:pt x="21489" y="10564"/>
                    <a:pt x="21467" y="10034"/>
                    <a:pt x="21377" y="9505"/>
                  </a:cubicBezTo>
                  <a:cubicBezTo>
                    <a:pt x="21310" y="9050"/>
                    <a:pt x="21175" y="8571"/>
                    <a:pt x="20974" y="8041"/>
                  </a:cubicBezTo>
                  <a:cubicBezTo>
                    <a:pt x="20772" y="7562"/>
                    <a:pt x="20548" y="7107"/>
                    <a:pt x="20324" y="6628"/>
                  </a:cubicBezTo>
                  <a:cubicBezTo>
                    <a:pt x="20122" y="6199"/>
                    <a:pt x="19898" y="5745"/>
                    <a:pt x="19696" y="5265"/>
                  </a:cubicBezTo>
                  <a:cubicBezTo>
                    <a:pt x="19652" y="5114"/>
                    <a:pt x="19584" y="4988"/>
                    <a:pt x="19540" y="4836"/>
                  </a:cubicBezTo>
                  <a:cubicBezTo>
                    <a:pt x="19405" y="4433"/>
                    <a:pt x="19293" y="4029"/>
                    <a:pt x="19181" y="3625"/>
                  </a:cubicBezTo>
                  <a:cubicBezTo>
                    <a:pt x="19024" y="3045"/>
                    <a:pt x="18867" y="2414"/>
                    <a:pt x="18621" y="1859"/>
                  </a:cubicBezTo>
                  <a:cubicBezTo>
                    <a:pt x="18397" y="1379"/>
                    <a:pt x="18106" y="976"/>
                    <a:pt x="17769" y="648"/>
                  </a:cubicBezTo>
                  <a:cubicBezTo>
                    <a:pt x="17389" y="294"/>
                    <a:pt x="16940" y="92"/>
                    <a:pt x="16448" y="42"/>
                  </a:cubicBezTo>
                  <a:cubicBezTo>
                    <a:pt x="16335" y="17"/>
                    <a:pt x="16223" y="17"/>
                    <a:pt x="16089" y="17"/>
                  </a:cubicBezTo>
                  <a:cubicBezTo>
                    <a:pt x="15506" y="17"/>
                    <a:pt x="14834" y="193"/>
                    <a:pt x="14072" y="572"/>
                  </a:cubicBezTo>
                  <a:close/>
                </a:path>
              </a:pathLst>
            </a:custGeom>
            <a:solidFill>
              <a:srgbClr val="BFBFBF">
                <a:alpha val="7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9462" name="Freeform 21"/>
            <p:cNvSpPr/>
            <p:nvPr/>
          </p:nvSpPr>
          <p:spPr>
            <a:xfrm flipH="1">
              <a:off x="1410567" y="1931535"/>
              <a:ext cx="1646185" cy="144997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69" h="21321" fill="norm" stroke="1" extrusionOk="0">
                  <a:moveTo>
                    <a:pt x="5099" y="21246"/>
                  </a:moveTo>
                  <a:cubicBezTo>
                    <a:pt x="4591" y="21151"/>
                    <a:pt x="4147" y="20938"/>
                    <a:pt x="3702" y="20629"/>
                  </a:cubicBezTo>
                  <a:cubicBezTo>
                    <a:pt x="3173" y="20249"/>
                    <a:pt x="2708" y="19775"/>
                    <a:pt x="2243" y="19110"/>
                  </a:cubicBezTo>
                  <a:cubicBezTo>
                    <a:pt x="1819" y="18516"/>
                    <a:pt x="1460" y="17852"/>
                    <a:pt x="1142" y="17258"/>
                  </a:cubicBezTo>
                  <a:cubicBezTo>
                    <a:pt x="825" y="16665"/>
                    <a:pt x="487" y="16024"/>
                    <a:pt x="254" y="15336"/>
                  </a:cubicBezTo>
                  <a:cubicBezTo>
                    <a:pt x="85" y="14790"/>
                    <a:pt x="0" y="14268"/>
                    <a:pt x="0" y="13769"/>
                  </a:cubicBezTo>
                  <a:cubicBezTo>
                    <a:pt x="0" y="13200"/>
                    <a:pt x="106" y="12654"/>
                    <a:pt x="338" y="12131"/>
                  </a:cubicBezTo>
                  <a:cubicBezTo>
                    <a:pt x="487" y="11775"/>
                    <a:pt x="677" y="11419"/>
                    <a:pt x="867" y="11087"/>
                  </a:cubicBezTo>
                  <a:cubicBezTo>
                    <a:pt x="1058" y="10778"/>
                    <a:pt x="1248" y="10446"/>
                    <a:pt x="1375" y="10138"/>
                  </a:cubicBezTo>
                  <a:cubicBezTo>
                    <a:pt x="1650" y="9520"/>
                    <a:pt x="1777" y="8880"/>
                    <a:pt x="1883" y="8262"/>
                  </a:cubicBezTo>
                  <a:cubicBezTo>
                    <a:pt x="1946" y="7906"/>
                    <a:pt x="2010" y="7550"/>
                    <a:pt x="2094" y="7218"/>
                  </a:cubicBezTo>
                  <a:cubicBezTo>
                    <a:pt x="2137" y="7052"/>
                    <a:pt x="2200" y="6909"/>
                    <a:pt x="2243" y="6743"/>
                  </a:cubicBezTo>
                  <a:cubicBezTo>
                    <a:pt x="2454" y="6174"/>
                    <a:pt x="2941" y="5153"/>
                    <a:pt x="3850" y="4655"/>
                  </a:cubicBezTo>
                  <a:cubicBezTo>
                    <a:pt x="4231" y="4465"/>
                    <a:pt x="4612" y="4370"/>
                    <a:pt x="5077" y="4370"/>
                  </a:cubicBezTo>
                  <a:cubicBezTo>
                    <a:pt x="5120" y="4370"/>
                    <a:pt x="5141" y="4370"/>
                    <a:pt x="5183" y="4370"/>
                  </a:cubicBezTo>
                  <a:cubicBezTo>
                    <a:pt x="5458" y="4393"/>
                    <a:pt x="5733" y="4417"/>
                    <a:pt x="5987" y="4465"/>
                  </a:cubicBezTo>
                  <a:cubicBezTo>
                    <a:pt x="6368" y="4512"/>
                    <a:pt x="6749" y="4560"/>
                    <a:pt x="7151" y="4536"/>
                  </a:cubicBezTo>
                  <a:cubicBezTo>
                    <a:pt x="7891" y="4488"/>
                    <a:pt x="8695" y="4204"/>
                    <a:pt x="9605" y="3658"/>
                  </a:cubicBezTo>
                  <a:cubicBezTo>
                    <a:pt x="10387" y="3207"/>
                    <a:pt x="11149" y="2613"/>
                    <a:pt x="11826" y="2091"/>
                  </a:cubicBezTo>
                  <a:cubicBezTo>
                    <a:pt x="12461" y="1616"/>
                    <a:pt x="13307" y="999"/>
                    <a:pt x="14153" y="572"/>
                  </a:cubicBezTo>
                  <a:cubicBezTo>
                    <a:pt x="15063" y="97"/>
                    <a:pt x="15846" y="-69"/>
                    <a:pt x="16544" y="26"/>
                  </a:cubicBezTo>
                  <a:cubicBezTo>
                    <a:pt x="17030" y="73"/>
                    <a:pt x="17475" y="287"/>
                    <a:pt x="17877" y="643"/>
                  </a:cubicBezTo>
                  <a:cubicBezTo>
                    <a:pt x="18215" y="952"/>
                    <a:pt x="18490" y="1355"/>
                    <a:pt x="18723" y="1854"/>
                  </a:cubicBezTo>
                  <a:cubicBezTo>
                    <a:pt x="18977" y="2423"/>
                    <a:pt x="19125" y="3040"/>
                    <a:pt x="19294" y="3634"/>
                  </a:cubicBezTo>
                  <a:cubicBezTo>
                    <a:pt x="19400" y="4014"/>
                    <a:pt x="19506" y="4441"/>
                    <a:pt x="19654" y="4821"/>
                  </a:cubicBezTo>
                  <a:cubicBezTo>
                    <a:pt x="19696" y="4963"/>
                    <a:pt x="19759" y="5106"/>
                    <a:pt x="19823" y="5248"/>
                  </a:cubicBezTo>
                  <a:cubicBezTo>
                    <a:pt x="19992" y="5723"/>
                    <a:pt x="20225" y="6174"/>
                    <a:pt x="20436" y="6625"/>
                  </a:cubicBezTo>
                  <a:cubicBezTo>
                    <a:pt x="20648" y="7076"/>
                    <a:pt x="20881" y="7550"/>
                    <a:pt x="21071" y="8049"/>
                  </a:cubicBezTo>
                  <a:cubicBezTo>
                    <a:pt x="21283" y="8547"/>
                    <a:pt x="21410" y="9022"/>
                    <a:pt x="21494" y="9473"/>
                  </a:cubicBezTo>
                  <a:cubicBezTo>
                    <a:pt x="21579" y="10019"/>
                    <a:pt x="21600" y="10541"/>
                    <a:pt x="21515" y="11063"/>
                  </a:cubicBezTo>
                  <a:cubicBezTo>
                    <a:pt x="21346" y="12203"/>
                    <a:pt x="20796" y="13389"/>
                    <a:pt x="19844" y="14600"/>
                  </a:cubicBezTo>
                  <a:cubicBezTo>
                    <a:pt x="19040" y="15597"/>
                    <a:pt x="18004" y="16570"/>
                    <a:pt x="16755" y="17520"/>
                  </a:cubicBezTo>
                  <a:cubicBezTo>
                    <a:pt x="15994" y="18066"/>
                    <a:pt x="15105" y="18683"/>
                    <a:pt x="14174" y="18967"/>
                  </a:cubicBezTo>
                  <a:cubicBezTo>
                    <a:pt x="13751" y="19110"/>
                    <a:pt x="13328" y="19181"/>
                    <a:pt x="12905" y="19252"/>
                  </a:cubicBezTo>
                  <a:cubicBezTo>
                    <a:pt x="12715" y="19276"/>
                    <a:pt x="12503" y="19300"/>
                    <a:pt x="12313" y="19347"/>
                  </a:cubicBezTo>
                  <a:cubicBezTo>
                    <a:pt x="11255" y="19561"/>
                    <a:pt x="10282" y="19964"/>
                    <a:pt x="9330" y="20344"/>
                  </a:cubicBezTo>
                  <a:cubicBezTo>
                    <a:pt x="8124" y="20843"/>
                    <a:pt x="6981" y="21317"/>
                    <a:pt x="5860" y="21317"/>
                  </a:cubicBezTo>
                  <a:cubicBezTo>
                    <a:pt x="5606" y="21317"/>
                    <a:pt x="5352" y="21294"/>
                    <a:pt x="5099" y="21246"/>
                  </a:cubicBezTo>
                  <a:close/>
                  <a:moveTo>
                    <a:pt x="14153" y="572"/>
                  </a:moveTo>
                  <a:cubicBezTo>
                    <a:pt x="13307" y="999"/>
                    <a:pt x="12482" y="1616"/>
                    <a:pt x="11826" y="2115"/>
                  </a:cubicBezTo>
                  <a:cubicBezTo>
                    <a:pt x="11149" y="2613"/>
                    <a:pt x="10387" y="3207"/>
                    <a:pt x="9626" y="3658"/>
                  </a:cubicBezTo>
                  <a:cubicBezTo>
                    <a:pt x="8695" y="4204"/>
                    <a:pt x="7891" y="4488"/>
                    <a:pt x="7151" y="4536"/>
                  </a:cubicBezTo>
                  <a:cubicBezTo>
                    <a:pt x="6749" y="4560"/>
                    <a:pt x="6368" y="4512"/>
                    <a:pt x="5987" y="4465"/>
                  </a:cubicBezTo>
                  <a:cubicBezTo>
                    <a:pt x="5733" y="4441"/>
                    <a:pt x="5458" y="4393"/>
                    <a:pt x="5183" y="4393"/>
                  </a:cubicBezTo>
                  <a:cubicBezTo>
                    <a:pt x="4675" y="4370"/>
                    <a:pt x="4252" y="4465"/>
                    <a:pt x="3871" y="4678"/>
                  </a:cubicBezTo>
                  <a:cubicBezTo>
                    <a:pt x="2941" y="5153"/>
                    <a:pt x="2454" y="6174"/>
                    <a:pt x="2264" y="6743"/>
                  </a:cubicBezTo>
                  <a:cubicBezTo>
                    <a:pt x="2200" y="6909"/>
                    <a:pt x="2158" y="7052"/>
                    <a:pt x="2116" y="7218"/>
                  </a:cubicBezTo>
                  <a:cubicBezTo>
                    <a:pt x="2031" y="7574"/>
                    <a:pt x="1946" y="7906"/>
                    <a:pt x="1883" y="8262"/>
                  </a:cubicBezTo>
                  <a:cubicBezTo>
                    <a:pt x="1777" y="8880"/>
                    <a:pt x="1671" y="9520"/>
                    <a:pt x="1396" y="10138"/>
                  </a:cubicBezTo>
                  <a:cubicBezTo>
                    <a:pt x="1248" y="10470"/>
                    <a:pt x="1058" y="10778"/>
                    <a:pt x="889" y="11111"/>
                  </a:cubicBezTo>
                  <a:cubicBezTo>
                    <a:pt x="677" y="11443"/>
                    <a:pt x="487" y="11775"/>
                    <a:pt x="338" y="12131"/>
                  </a:cubicBezTo>
                  <a:cubicBezTo>
                    <a:pt x="127" y="12654"/>
                    <a:pt x="0" y="13223"/>
                    <a:pt x="0" y="13769"/>
                  </a:cubicBezTo>
                  <a:cubicBezTo>
                    <a:pt x="0" y="14268"/>
                    <a:pt x="106" y="14766"/>
                    <a:pt x="275" y="15312"/>
                  </a:cubicBezTo>
                  <a:cubicBezTo>
                    <a:pt x="487" y="16024"/>
                    <a:pt x="825" y="16665"/>
                    <a:pt x="1142" y="17258"/>
                  </a:cubicBezTo>
                  <a:cubicBezTo>
                    <a:pt x="1460" y="17852"/>
                    <a:pt x="1819" y="18516"/>
                    <a:pt x="2243" y="19110"/>
                  </a:cubicBezTo>
                  <a:cubicBezTo>
                    <a:pt x="2708" y="19751"/>
                    <a:pt x="3173" y="20249"/>
                    <a:pt x="3702" y="20629"/>
                  </a:cubicBezTo>
                  <a:cubicBezTo>
                    <a:pt x="4147" y="20938"/>
                    <a:pt x="4612" y="21127"/>
                    <a:pt x="5099" y="21246"/>
                  </a:cubicBezTo>
                  <a:cubicBezTo>
                    <a:pt x="6474" y="21531"/>
                    <a:pt x="7849" y="20961"/>
                    <a:pt x="9330" y="20344"/>
                  </a:cubicBezTo>
                  <a:cubicBezTo>
                    <a:pt x="10282" y="19941"/>
                    <a:pt x="11255" y="19537"/>
                    <a:pt x="12313" y="19347"/>
                  </a:cubicBezTo>
                  <a:cubicBezTo>
                    <a:pt x="12503" y="19300"/>
                    <a:pt x="12715" y="19276"/>
                    <a:pt x="12905" y="19229"/>
                  </a:cubicBezTo>
                  <a:cubicBezTo>
                    <a:pt x="13328" y="19181"/>
                    <a:pt x="13751" y="19110"/>
                    <a:pt x="14174" y="18967"/>
                  </a:cubicBezTo>
                  <a:cubicBezTo>
                    <a:pt x="15105" y="18659"/>
                    <a:pt x="15994" y="18066"/>
                    <a:pt x="16734" y="17520"/>
                  </a:cubicBezTo>
                  <a:cubicBezTo>
                    <a:pt x="18004" y="16570"/>
                    <a:pt x="19040" y="15597"/>
                    <a:pt x="19823" y="14600"/>
                  </a:cubicBezTo>
                  <a:cubicBezTo>
                    <a:pt x="20775" y="13389"/>
                    <a:pt x="21346" y="12203"/>
                    <a:pt x="21515" y="11063"/>
                  </a:cubicBezTo>
                  <a:cubicBezTo>
                    <a:pt x="21579" y="10541"/>
                    <a:pt x="21579" y="10019"/>
                    <a:pt x="21494" y="9473"/>
                  </a:cubicBezTo>
                  <a:cubicBezTo>
                    <a:pt x="21410" y="9022"/>
                    <a:pt x="21283" y="8571"/>
                    <a:pt x="21071" y="8049"/>
                  </a:cubicBezTo>
                  <a:cubicBezTo>
                    <a:pt x="20881" y="7550"/>
                    <a:pt x="20648" y="7076"/>
                    <a:pt x="20436" y="6625"/>
                  </a:cubicBezTo>
                  <a:cubicBezTo>
                    <a:pt x="20204" y="6174"/>
                    <a:pt x="19992" y="5723"/>
                    <a:pt x="19802" y="5272"/>
                  </a:cubicBezTo>
                  <a:cubicBezTo>
                    <a:pt x="19738" y="5106"/>
                    <a:pt x="19696" y="4963"/>
                    <a:pt x="19654" y="4821"/>
                  </a:cubicBezTo>
                  <a:cubicBezTo>
                    <a:pt x="19506" y="4441"/>
                    <a:pt x="19400" y="4014"/>
                    <a:pt x="19294" y="3634"/>
                  </a:cubicBezTo>
                  <a:cubicBezTo>
                    <a:pt x="19125" y="3040"/>
                    <a:pt x="18956" y="2423"/>
                    <a:pt x="18702" y="1877"/>
                  </a:cubicBezTo>
                  <a:cubicBezTo>
                    <a:pt x="18490" y="1379"/>
                    <a:pt x="18194" y="952"/>
                    <a:pt x="17855" y="643"/>
                  </a:cubicBezTo>
                  <a:cubicBezTo>
                    <a:pt x="17475" y="311"/>
                    <a:pt x="17030" y="97"/>
                    <a:pt x="16523" y="26"/>
                  </a:cubicBezTo>
                  <a:cubicBezTo>
                    <a:pt x="16417" y="2"/>
                    <a:pt x="16311" y="2"/>
                    <a:pt x="16184" y="2"/>
                  </a:cubicBezTo>
                  <a:cubicBezTo>
                    <a:pt x="15592" y="2"/>
                    <a:pt x="14915" y="192"/>
                    <a:pt x="14153" y="572"/>
                  </a:cubicBezTo>
                  <a:close/>
                </a:path>
              </a:pathLst>
            </a:custGeom>
            <a:solidFill>
              <a:srgbClr val="BFBFBF">
                <a:alpha val="7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9463" name="Freeform 22"/>
            <p:cNvSpPr/>
            <p:nvPr/>
          </p:nvSpPr>
          <p:spPr>
            <a:xfrm flipH="1">
              <a:off x="1377363" y="1903846"/>
              <a:ext cx="1745306" cy="15372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78" h="21331" fill="norm" stroke="1" extrusionOk="0">
                  <a:moveTo>
                    <a:pt x="5091" y="21264"/>
                  </a:moveTo>
                  <a:cubicBezTo>
                    <a:pt x="4611" y="21152"/>
                    <a:pt x="4152" y="20950"/>
                    <a:pt x="3713" y="20637"/>
                  </a:cubicBezTo>
                  <a:cubicBezTo>
                    <a:pt x="3174" y="20256"/>
                    <a:pt x="2715" y="19763"/>
                    <a:pt x="2256" y="19113"/>
                  </a:cubicBezTo>
                  <a:cubicBezTo>
                    <a:pt x="1817" y="18508"/>
                    <a:pt x="1457" y="17858"/>
                    <a:pt x="1138" y="17276"/>
                  </a:cubicBezTo>
                  <a:cubicBezTo>
                    <a:pt x="818" y="16671"/>
                    <a:pt x="479" y="16021"/>
                    <a:pt x="260" y="15326"/>
                  </a:cubicBezTo>
                  <a:cubicBezTo>
                    <a:pt x="100" y="14766"/>
                    <a:pt x="0" y="14273"/>
                    <a:pt x="0" y="13780"/>
                  </a:cubicBezTo>
                  <a:cubicBezTo>
                    <a:pt x="0" y="13198"/>
                    <a:pt x="120" y="12638"/>
                    <a:pt x="339" y="12122"/>
                  </a:cubicBezTo>
                  <a:cubicBezTo>
                    <a:pt x="479" y="11764"/>
                    <a:pt x="679" y="11405"/>
                    <a:pt x="878" y="11092"/>
                  </a:cubicBezTo>
                  <a:cubicBezTo>
                    <a:pt x="1058" y="10778"/>
                    <a:pt x="1238" y="10442"/>
                    <a:pt x="1397" y="10106"/>
                  </a:cubicBezTo>
                  <a:cubicBezTo>
                    <a:pt x="1397" y="10106"/>
                    <a:pt x="1397" y="10106"/>
                    <a:pt x="1397" y="10106"/>
                  </a:cubicBezTo>
                  <a:cubicBezTo>
                    <a:pt x="1657" y="9501"/>
                    <a:pt x="1777" y="8873"/>
                    <a:pt x="1896" y="8246"/>
                  </a:cubicBezTo>
                  <a:cubicBezTo>
                    <a:pt x="1956" y="7910"/>
                    <a:pt x="2016" y="7551"/>
                    <a:pt x="2116" y="7215"/>
                  </a:cubicBezTo>
                  <a:cubicBezTo>
                    <a:pt x="2156" y="7058"/>
                    <a:pt x="2196" y="6901"/>
                    <a:pt x="2256" y="6745"/>
                  </a:cubicBezTo>
                  <a:cubicBezTo>
                    <a:pt x="2455" y="6162"/>
                    <a:pt x="2955" y="5154"/>
                    <a:pt x="3873" y="4661"/>
                  </a:cubicBezTo>
                  <a:cubicBezTo>
                    <a:pt x="4232" y="4482"/>
                    <a:pt x="4631" y="4392"/>
                    <a:pt x="5091" y="4392"/>
                  </a:cubicBezTo>
                  <a:cubicBezTo>
                    <a:pt x="5130" y="4392"/>
                    <a:pt x="5170" y="4392"/>
                    <a:pt x="5210" y="4392"/>
                  </a:cubicBezTo>
                  <a:cubicBezTo>
                    <a:pt x="5470" y="4392"/>
                    <a:pt x="5749" y="4437"/>
                    <a:pt x="6009" y="4459"/>
                  </a:cubicBezTo>
                  <a:cubicBezTo>
                    <a:pt x="6388" y="4504"/>
                    <a:pt x="6767" y="4571"/>
                    <a:pt x="7167" y="4549"/>
                  </a:cubicBezTo>
                  <a:cubicBezTo>
                    <a:pt x="7905" y="4504"/>
                    <a:pt x="8704" y="4213"/>
                    <a:pt x="9642" y="3675"/>
                  </a:cubicBezTo>
                  <a:cubicBezTo>
                    <a:pt x="10401" y="3204"/>
                    <a:pt x="11179" y="2622"/>
                    <a:pt x="11858" y="2106"/>
                  </a:cubicBezTo>
                  <a:cubicBezTo>
                    <a:pt x="12477" y="1613"/>
                    <a:pt x="13335" y="986"/>
                    <a:pt x="14174" y="560"/>
                  </a:cubicBezTo>
                  <a:cubicBezTo>
                    <a:pt x="15092" y="112"/>
                    <a:pt x="15871" y="-67"/>
                    <a:pt x="16549" y="23"/>
                  </a:cubicBezTo>
                  <a:cubicBezTo>
                    <a:pt x="17048" y="90"/>
                    <a:pt x="17508" y="292"/>
                    <a:pt x="17887" y="650"/>
                  </a:cubicBezTo>
                  <a:cubicBezTo>
                    <a:pt x="18226" y="964"/>
                    <a:pt x="18506" y="1367"/>
                    <a:pt x="18745" y="1882"/>
                  </a:cubicBezTo>
                  <a:cubicBezTo>
                    <a:pt x="18985" y="2420"/>
                    <a:pt x="19145" y="3025"/>
                    <a:pt x="19304" y="3630"/>
                  </a:cubicBezTo>
                  <a:cubicBezTo>
                    <a:pt x="19424" y="4033"/>
                    <a:pt x="19524" y="4437"/>
                    <a:pt x="19664" y="4840"/>
                  </a:cubicBezTo>
                  <a:cubicBezTo>
                    <a:pt x="19723" y="4974"/>
                    <a:pt x="19763" y="5109"/>
                    <a:pt x="19823" y="5266"/>
                  </a:cubicBezTo>
                  <a:cubicBezTo>
                    <a:pt x="20023" y="5714"/>
                    <a:pt x="20243" y="6184"/>
                    <a:pt x="20442" y="6610"/>
                  </a:cubicBezTo>
                  <a:cubicBezTo>
                    <a:pt x="20662" y="7081"/>
                    <a:pt x="20901" y="7551"/>
                    <a:pt x="21081" y="8044"/>
                  </a:cubicBezTo>
                  <a:cubicBezTo>
                    <a:pt x="21301" y="8560"/>
                    <a:pt x="21420" y="9030"/>
                    <a:pt x="21500" y="9478"/>
                  </a:cubicBezTo>
                  <a:cubicBezTo>
                    <a:pt x="21600" y="10016"/>
                    <a:pt x="21600" y="10531"/>
                    <a:pt x="21520" y="11069"/>
                  </a:cubicBezTo>
                  <a:cubicBezTo>
                    <a:pt x="21360" y="12212"/>
                    <a:pt x="20801" y="13399"/>
                    <a:pt x="19843" y="14587"/>
                  </a:cubicBezTo>
                  <a:cubicBezTo>
                    <a:pt x="19045" y="15595"/>
                    <a:pt x="18007" y="16581"/>
                    <a:pt x="16749" y="17522"/>
                  </a:cubicBezTo>
                  <a:cubicBezTo>
                    <a:pt x="16010" y="18082"/>
                    <a:pt x="15132" y="18687"/>
                    <a:pt x="14194" y="18979"/>
                  </a:cubicBezTo>
                  <a:cubicBezTo>
                    <a:pt x="13774" y="19113"/>
                    <a:pt x="13335" y="19180"/>
                    <a:pt x="12936" y="19248"/>
                  </a:cubicBezTo>
                  <a:cubicBezTo>
                    <a:pt x="12736" y="19270"/>
                    <a:pt x="12537" y="19315"/>
                    <a:pt x="12317" y="19360"/>
                  </a:cubicBezTo>
                  <a:cubicBezTo>
                    <a:pt x="11279" y="19561"/>
                    <a:pt x="10301" y="19965"/>
                    <a:pt x="9343" y="20368"/>
                  </a:cubicBezTo>
                  <a:cubicBezTo>
                    <a:pt x="8145" y="20861"/>
                    <a:pt x="6987" y="21331"/>
                    <a:pt x="5869" y="21331"/>
                  </a:cubicBezTo>
                  <a:cubicBezTo>
                    <a:pt x="5610" y="21331"/>
                    <a:pt x="5350" y="21309"/>
                    <a:pt x="5091" y="21264"/>
                  </a:cubicBezTo>
                  <a:close/>
                  <a:moveTo>
                    <a:pt x="14174" y="583"/>
                  </a:moveTo>
                  <a:cubicBezTo>
                    <a:pt x="13335" y="1009"/>
                    <a:pt x="12497" y="1613"/>
                    <a:pt x="11858" y="2106"/>
                  </a:cubicBezTo>
                  <a:cubicBezTo>
                    <a:pt x="11179" y="2622"/>
                    <a:pt x="10401" y="3227"/>
                    <a:pt x="9642" y="3675"/>
                  </a:cubicBezTo>
                  <a:cubicBezTo>
                    <a:pt x="8724" y="4235"/>
                    <a:pt x="7905" y="4504"/>
                    <a:pt x="7167" y="4549"/>
                  </a:cubicBezTo>
                  <a:cubicBezTo>
                    <a:pt x="6767" y="4571"/>
                    <a:pt x="6388" y="4526"/>
                    <a:pt x="6009" y="4482"/>
                  </a:cubicBezTo>
                  <a:cubicBezTo>
                    <a:pt x="5749" y="4437"/>
                    <a:pt x="5470" y="4414"/>
                    <a:pt x="5210" y="4392"/>
                  </a:cubicBezTo>
                  <a:cubicBezTo>
                    <a:pt x="5170" y="4392"/>
                    <a:pt x="5130" y="4392"/>
                    <a:pt x="5091" y="4392"/>
                  </a:cubicBezTo>
                  <a:cubicBezTo>
                    <a:pt x="4631" y="4392"/>
                    <a:pt x="4232" y="4482"/>
                    <a:pt x="3873" y="4661"/>
                  </a:cubicBezTo>
                  <a:cubicBezTo>
                    <a:pt x="2955" y="5154"/>
                    <a:pt x="2475" y="6184"/>
                    <a:pt x="2276" y="6745"/>
                  </a:cubicBezTo>
                  <a:cubicBezTo>
                    <a:pt x="2216" y="6901"/>
                    <a:pt x="2156" y="7058"/>
                    <a:pt x="2116" y="7215"/>
                  </a:cubicBezTo>
                  <a:cubicBezTo>
                    <a:pt x="2036" y="7551"/>
                    <a:pt x="1956" y="7910"/>
                    <a:pt x="1896" y="8246"/>
                  </a:cubicBezTo>
                  <a:cubicBezTo>
                    <a:pt x="1777" y="8873"/>
                    <a:pt x="1657" y="9501"/>
                    <a:pt x="1397" y="10128"/>
                  </a:cubicBezTo>
                  <a:cubicBezTo>
                    <a:pt x="1397" y="10128"/>
                    <a:pt x="1397" y="10128"/>
                    <a:pt x="1397" y="10128"/>
                  </a:cubicBezTo>
                  <a:cubicBezTo>
                    <a:pt x="1258" y="10442"/>
                    <a:pt x="1058" y="10778"/>
                    <a:pt x="878" y="11092"/>
                  </a:cubicBezTo>
                  <a:cubicBezTo>
                    <a:pt x="699" y="11428"/>
                    <a:pt x="499" y="11764"/>
                    <a:pt x="339" y="12122"/>
                  </a:cubicBezTo>
                  <a:cubicBezTo>
                    <a:pt x="120" y="12660"/>
                    <a:pt x="0" y="13198"/>
                    <a:pt x="20" y="13780"/>
                  </a:cubicBezTo>
                  <a:cubicBezTo>
                    <a:pt x="20" y="14273"/>
                    <a:pt x="100" y="14766"/>
                    <a:pt x="279" y="15326"/>
                  </a:cubicBezTo>
                  <a:cubicBezTo>
                    <a:pt x="499" y="16021"/>
                    <a:pt x="818" y="16671"/>
                    <a:pt x="1158" y="17253"/>
                  </a:cubicBezTo>
                  <a:cubicBezTo>
                    <a:pt x="1477" y="17858"/>
                    <a:pt x="1837" y="18508"/>
                    <a:pt x="2256" y="19113"/>
                  </a:cubicBezTo>
                  <a:cubicBezTo>
                    <a:pt x="2715" y="19763"/>
                    <a:pt x="3194" y="20256"/>
                    <a:pt x="3713" y="20614"/>
                  </a:cubicBezTo>
                  <a:cubicBezTo>
                    <a:pt x="4152" y="20928"/>
                    <a:pt x="4611" y="21152"/>
                    <a:pt x="5091" y="21242"/>
                  </a:cubicBezTo>
                  <a:cubicBezTo>
                    <a:pt x="6468" y="21533"/>
                    <a:pt x="7865" y="20950"/>
                    <a:pt x="9343" y="20345"/>
                  </a:cubicBezTo>
                  <a:cubicBezTo>
                    <a:pt x="10301" y="19965"/>
                    <a:pt x="11279" y="19539"/>
                    <a:pt x="12317" y="19337"/>
                  </a:cubicBezTo>
                  <a:cubicBezTo>
                    <a:pt x="12517" y="19315"/>
                    <a:pt x="12736" y="19270"/>
                    <a:pt x="12936" y="19248"/>
                  </a:cubicBezTo>
                  <a:cubicBezTo>
                    <a:pt x="13335" y="19180"/>
                    <a:pt x="13774" y="19113"/>
                    <a:pt x="14194" y="18979"/>
                  </a:cubicBezTo>
                  <a:cubicBezTo>
                    <a:pt x="15132" y="18687"/>
                    <a:pt x="16010" y="18082"/>
                    <a:pt x="16749" y="17522"/>
                  </a:cubicBezTo>
                  <a:cubicBezTo>
                    <a:pt x="18007" y="16581"/>
                    <a:pt x="19045" y="15595"/>
                    <a:pt x="19843" y="14587"/>
                  </a:cubicBezTo>
                  <a:cubicBezTo>
                    <a:pt x="20801" y="13399"/>
                    <a:pt x="21360" y="12212"/>
                    <a:pt x="21520" y="11069"/>
                  </a:cubicBezTo>
                  <a:cubicBezTo>
                    <a:pt x="21600" y="10531"/>
                    <a:pt x="21580" y="10016"/>
                    <a:pt x="21500" y="9478"/>
                  </a:cubicBezTo>
                  <a:cubicBezTo>
                    <a:pt x="21420" y="9030"/>
                    <a:pt x="21281" y="8560"/>
                    <a:pt x="21081" y="8044"/>
                  </a:cubicBezTo>
                  <a:cubicBezTo>
                    <a:pt x="20881" y="7551"/>
                    <a:pt x="20662" y="7081"/>
                    <a:pt x="20442" y="6633"/>
                  </a:cubicBezTo>
                  <a:cubicBezTo>
                    <a:pt x="20223" y="6184"/>
                    <a:pt x="20003" y="5736"/>
                    <a:pt x="19823" y="5266"/>
                  </a:cubicBezTo>
                  <a:cubicBezTo>
                    <a:pt x="19763" y="5109"/>
                    <a:pt x="19704" y="4974"/>
                    <a:pt x="19664" y="4840"/>
                  </a:cubicBezTo>
                  <a:cubicBezTo>
                    <a:pt x="19524" y="4437"/>
                    <a:pt x="19404" y="4033"/>
                    <a:pt x="19304" y="3630"/>
                  </a:cubicBezTo>
                  <a:cubicBezTo>
                    <a:pt x="19145" y="3048"/>
                    <a:pt x="18985" y="2420"/>
                    <a:pt x="18725" y="1882"/>
                  </a:cubicBezTo>
                  <a:cubicBezTo>
                    <a:pt x="18506" y="1389"/>
                    <a:pt x="18226" y="964"/>
                    <a:pt x="17887" y="650"/>
                  </a:cubicBezTo>
                  <a:cubicBezTo>
                    <a:pt x="17488" y="314"/>
                    <a:pt x="17048" y="90"/>
                    <a:pt x="16549" y="23"/>
                  </a:cubicBezTo>
                  <a:cubicBezTo>
                    <a:pt x="16430" y="23"/>
                    <a:pt x="16330" y="0"/>
                    <a:pt x="16210" y="0"/>
                  </a:cubicBezTo>
                  <a:cubicBezTo>
                    <a:pt x="15611" y="0"/>
                    <a:pt x="14932" y="202"/>
                    <a:pt x="14174" y="583"/>
                  </a:cubicBezTo>
                  <a:close/>
                </a:path>
              </a:pathLst>
            </a:custGeom>
            <a:solidFill>
              <a:srgbClr val="BFBFBF">
                <a:alpha val="7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9464" name="Freeform 23"/>
            <p:cNvSpPr/>
            <p:nvPr/>
          </p:nvSpPr>
          <p:spPr>
            <a:xfrm flipH="1">
              <a:off x="1344045" y="1876627"/>
              <a:ext cx="1845146" cy="16243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73" h="21408" fill="norm" stroke="1" extrusionOk="0">
                  <a:moveTo>
                    <a:pt x="5098" y="21323"/>
                  </a:moveTo>
                  <a:cubicBezTo>
                    <a:pt x="4607" y="21217"/>
                    <a:pt x="4154" y="21025"/>
                    <a:pt x="3701" y="20706"/>
                  </a:cubicBezTo>
                  <a:cubicBezTo>
                    <a:pt x="3191" y="20323"/>
                    <a:pt x="2700" y="19834"/>
                    <a:pt x="2247" y="19174"/>
                  </a:cubicBezTo>
                  <a:cubicBezTo>
                    <a:pt x="1831" y="18578"/>
                    <a:pt x="1473" y="17918"/>
                    <a:pt x="1152" y="17323"/>
                  </a:cubicBezTo>
                  <a:cubicBezTo>
                    <a:pt x="831" y="16727"/>
                    <a:pt x="491" y="16067"/>
                    <a:pt x="264" y="15365"/>
                  </a:cubicBezTo>
                  <a:cubicBezTo>
                    <a:pt x="94" y="14811"/>
                    <a:pt x="0" y="14301"/>
                    <a:pt x="0" y="13811"/>
                  </a:cubicBezTo>
                  <a:cubicBezTo>
                    <a:pt x="0" y="13237"/>
                    <a:pt x="113" y="12683"/>
                    <a:pt x="340" y="12151"/>
                  </a:cubicBezTo>
                  <a:cubicBezTo>
                    <a:pt x="491" y="11790"/>
                    <a:pt x="680" y="11449"/>
                    <a:pt x="887" y="11109"/>
                  </a:cubicBezTo>
                  <a:cubicBezTo>
                    <a:pt x="1057" y="10789"/>
                    <a:pt x="1246" y="10470"/>
                    <a:pt x="1397" y="10130"/>
                  </a:cubicBezTo>
                  <a:cubicBezTo>
                    <a:pt x="1397" y="10130"/>
                    <a:pt x="1397" y="10130"/>
                    <a:pt x="1397" y="10130"/>
                  </a:cubicBezTo>
                  <a:cubicBezTo>
                    <a:pt x="1662" y="9513"/>
                    <a:pt x="1775" y="8895"/>
                    <a:pt x="1907" y="8278"/>
                  </a:cubicBezTo>
                  <a:cubicBezTo>
                    <a:pt x="1964" y="7938"/>
                    <a:pt x="2039" y="7576"/>
                    <a:pt x="2115" y="7214"/>
                  </a:cubicBezTo>
                  <a:cubicBezTo>
                    <a:pt x="2171" y="7065"/>
                    <a:pt x="2209" y="6916"/>
                    <a:pt x="2266" y="6746"/>
                  </a:cubicBezTo>
                  <a:cubicBezTo>
                    <a:pt x="2473" y="6193"/>
                    <a:pt x="2964" y="5150"/>
                    <a:pt x="3890" y="4682"/>
                  </a:cubicBezTo>
                  <a:cubicBezTo>
                    <a:pt x="4248" y="4490"/>
                    <a:pt x="4626" y="4405"/>
                    <a:pt x="5079" y="4405"/>
                  </a:cubicBezTo>
                  <a:cubicBezTo>
                    <a:pt x="5136" y="4405"/>
                    <a:pt x="5173" y="4405"/>
                    <a:pt x="5230" y="4405"/>
                  </a:cubicBezTo>
                  <a:cubicBezTo>
                    <a:pt x="5494" y="4426"/>
                    <a:pt x="5759" y="4448"/>
                    <a:pt x="6023" y="4490"/>
                  </a:cubicBezTo>
                  <a:cubicBezTo>
                    <a:pt x="6401" y="4533"/>
                    <a:pt x="6797" y="4597"/>
                    <a:pt x="7194" y="4575"/>
                  </a:cubicBezTo>
                  <a:cubicBezTo>
                    <a:pt x="7930" y="4533"/>
                    <a:pt x="8723" y="4256"/>
                    <a:pt x="9648" y="3703"/>
                  </a:cubicBezTo>
                  <a:cubicBezTo>
                    <a:pt x="10403" y="3235"/>
                    <a:pt x="11140" y="2660"/>
                    <a:pt x="11857" y="2107"/>
                  </a:cubicBezTo>
                  <a:cubicBezTo>
                    <a:pt x="13217" y="1064"/>
                    <a:pt x="14784" y="0"/>
                    <a:pt x="16200" y="0"/>
                  </a:cubicBezTo>
                  <a:cubicBezTo>
                    <a:pt x="16332" y="0"/>
                    <a:pt x="16445" y="0"/>
                    <a:pt x="16559" y="21"/>
                  </a:cubicBezTo>
                  <a:cubicBezTo>
                    <a:pt x="17050" y="85"/>
                    <a:pt x="17503" y="298"/>
                    <a:pt x="17899" y="660"/>
                  </a:cubicBezTo>
                  <a:cubicBezTo>
                    <a:pt x="18220" y="979"/>
                    <a:pt x="18522" y="1383"/>
                    <a:pt x="18730" y="1894"/>
                  </a:cubicBezTo>
                  <a:cubicBezTo>
                    <a:pt x="18994" y="2447"/>
                    <a:pt x="19145" y="3043"/>
                    <a:pt x="19315" y="3639"/>
                  </a:cubicBezTo>
                  <a:cubicBezTo>
                    <a:pt x="19410" y="4043"/>
                    <a:pt x="19523" y="4469"/>
                    <a:pt x="19655" y="4852"/>
                  </a:cubicBezTo>
                  <a:cubicBezTo>
                    <a:pt x="19712" y="5001"/>
                    <a:pt x="19769" y="5129"/>
                    <a:pt x="19825" y="5278"/>
                  </a:cubicBezTo>
                  <a:cubicBezTo>
                    <a:pt x="20014" y="5746"/>
                    <a:pt x="20222" y="6193"/>
                    <a:pt x="20448" y="6640"/>
                  </a:cubicBezTo>
                  <a:cubicBezTo>
                    <a:pt x="20656" y="7108"/>
                    <a:pt x="20883" y="7576"/>
                    <a:pt x="21071" y="8065"/>
                  </a:cubicBezTo>
                  <a:cubicBezTo>
                    <a:pt x="21279" y="8597"/>
                    <a:pt x="21430" y="9066"/>
                    <a:pt x="21506" y="9513"/>
                  </a:cubicBezTo>
                  <a:cubicBezTo>
                    <a:pt x="21581" y="10045"/>
                    <a:pt x="21600" y="10577"/>
                    <a:pt x="21524" y="11087"/>
                  </a:cubicBezTo>
                  <a:cubicBezTo>
                    <a:pt x="21355" y="12236"/>
                    <a:pt x="20788" y="13428"/>
                    <a:pt x="19844" y="14641"/>
                  </a:cubicBezTo>
                  <a:cubicBezTo>
                    <a:pt x="19051" y="15641"/>
                    <a:pt x="18013" y="16642"/>
                    <a:pt x="16748" y="17578"/>
                  </a:cubicBezTo>
                  <a:cubicBezTo>
                    <a:pt x="16011" y="18131"/>
                    <a:pt x="15124" y="18748"/>
                    <a:pt x="14199" y="19046"/>
                  </a:cubicBezTo>
                  <a:cubicBezTo>
                    <a:pt x="13783" y="19174"/>
                    <a:pt x="13349" y="19238"/>
                    <a:pt x="12934" y="19302"/>
                  </a:cubicBezTo>
                  <a:cubicBezTo>
                    <a:pt x="12745" y="19344"/>
                    <a:pt x="12537" y="19366"/>
                    <a:pt x="12329" y="19408"/>
                  </a:cubicBezTo>
                  <a:cubicBezTo>
                    <a:pt x="11291" y="19621"/>
                    <a:pt x="10309" y="20025"/>
                    <a:pt x="9346" y="20430"/>
                  </a:cubicBezTo>
                  <a:cubicBezTo>
                    <a:pt x="8138" y="20919"/>
                    <a:pt x="7005" y="21408"/>
                    <a:pt x="5872" y="21408"/>
                  </a:cubicBezTo>
                  <a:cubicBezTo>
                    <a:pt x="5608" y="21408"/>
                    <a:pt x="5362" y="21387"/>
                    <a:pt x="5098" y="21323"/>
                  </a:cubicBezTo>
                  <a:close/>
                  <a:moveTo>
                    <a:pt x="11857" y="2128"/>
                  </a:moveTo>
                  <a:cubicBezTo>
                    <a:pt x="11140" y="2681"/>
                    <a:pt x="10403" y="3235"/>
                    <a:pt x="9648" y="3703"/>
                  </a:cubicBezTo>
                  <a:cubicBezTo>
                    <a:pt x="8723" y="4256"/>
                    <a:pt x="7930" y="4533"/>
                    <a:pt x="7194" y="4575"/>
                  </a:cubicBezTo>
                  <a:cubicBezTo>
                    <a:pt x="6797" y="4597"/>
                    <a:pt x="6401" y="4554"/>
                    <a:pt x="6023" y="4490"/>
                  </a:cubicBezTo>
                  <a:cubicBezTo>
                    <a:pt x="5759" y="4469"/>
                    <a:pt x="5494" y="4426"/>
                    <a:pt x="5230" y="4405"/>
                  </a:cubicBezTo>
                  <a:cubicBezTo>
                    <a:pt x="5173" y="4405"/>
                    <a:pt x="5136" y="4405"/>
                    <a:pt x="5079" y="4405"/>
                  </a:cubicBezTo>
                  <a:cubicBezTo>
                    <a:pt x="4626" y="4405"/>
                    <a:pt x="4248" y="4490"/>
                    <a:pt x="3890" y="4682"/>
                  </a:cubicBezTo>
                  <a:cubicBezTo>
                    <a:pt x="2964" y="5171"/>
                    <a:pt x="2473" y="6193"/>
                    <a:pt x="2285" y="6767"/>
                  </a:cubicBezTo>
                  <a:cubicBezTo>
                    <a:pt x="2228" y="6916"/>
                    <a:pt x="2171" y="7065"/>
                    <a:pt x="2134" y="7235"/>
                  </a:cubicBezTo>
                  <a:cubicBezTo>
                    <a:pt x="2039" y="7576"/>
                    <a:pt x="1964" y="7938"/>
                    <a:pt x="1907" y="8278"/>
                  </a:cubicBezTo>
                  <a:cubicBezTo>
                    <a:pt x="1794" y="8895"/>
                    <a:pt x="1662" y="9513"/>
                    <a:pt x="1397" y="10130"/>
                  </a:cubicBezTo>
                  <a:cubicBezTo>
                    <a:pt x="1397" y="10130"/>
                    <a:pt x="1397" y="10130"/>
                    <a:pt x="1397" y="10130"/>
                  </a:cubicBezTo>
                  <a:cubicBezTo>
                    <a:pt x="1265" y="10470"/>
                    <a:pt x="1076" y="10789"/>
                    <a:pt x="887" y="11109"/>
                  </a:cubicBezTo>
                  <a:cubicBezTo>
                    <a:pt x="699" y="11449"/>
                    <a:pt x="491" y="11790"/>
                    <a:pt x="340" y="12151"/>
                  </a:cubicBezTo>
                  <a:cubicBezTo>
                    <a:pt x="132" y="12683"/>
                    <a:pt x="19" y="13237"/>
                    <a:pt x="19" y="13811"/>
                  </a:cubicBezTo>
                  <a:cubicBezTo>
                    <a:pt x="19" y="14301"/>
                    <a:pt x="94" y="14811"/>
                    <a:pt x="283" y="15365"/>
                  </a:cubicBezTo>
                  <a:cubicBezTo>
                    <a:pt x="491" y="16067"/>
                    <a:pt x="831" y="16705"/>
                    <a:pt x="1152" y="17323"/>
                  </a:cubicBezTo>
                  <a:cubicBezTo>
                    <a:pt x="1473" y="17897"/>
                    <a:pt x="1831" y="18578"/>
                    <a:pt x="2247" y="19174"/>
                  </a:cubicBezTo>
                  <a:cubicBezTo>
                    <a:pt x="2719" y="19834"/>
                    <a:pt x="3191" y="20323"/>
                    <a:pt x="3720" y="20685"/>
                  </a:cubicBezTo>
                  <a:cubicBezTo>
                    <a:pt x="4154" y="21004"/>
                    <a:pt x="4607" y="21217"/>
                    <a:pt x="5098" y="21323"/>
                  </a:cubicBezTo>
                  <a:cubicBezTo>
                    <a:pt x="6476" y="21600"/>
                    <a:pt x="7873" y="21025"/>
                    <a:pt x="9346" y="20408"/>
                  </a:cubicBezTo>
                  <a:cubicBezTo>
                    <a:pt x="10290" y="20025"/>
                    <a:pt x="11291" y="19621"/>
                    <a:pt x="12329" y="19408"/>
                  </a:cubicBezTo>
                  <a:cubicBezTo>
                    <a:pt x="12537" y="19366"/>
                    <a:pt x="12745" y="19344"/>
                    <a:pt x="12934" y="19302"/>
                  </a:cubicBezTo>
                  <a:cubicBezTo>
                    <a:pt x="13349" y="19238"/>
                    <a:pt x="13783" y="19174"/>
                    <a:pt x="14199" y="19025"/>
                  </a:cubicBezTo>
                  <a:cubicBezTo>
                    <a:pt x="15124" y="18748"/>
                    <a:pt x="16011" y="18131"/>
                    <a:pt x="16748" y="17578"/>
                  </a:cubicBezTo>
                  <a:cubicBezTo>
                    <a:pt x="17994" y="16642"/>
                    <a:pt x="19032" y="15641"/>
                    <a:pt x="19844" y="14641"/>
                  </a:cubicBezTo>
                  <a:cubicBezTo>
                    <a:pt x="20788" y="13428"/>
                    <a:pt x="21355" y="12236"/>
                    <a:pt x="21506" y="11087"/>
                  </a:cubicBezTo>
                  <a:cubicBezTo>
                    <a:pt x="21581" y="10577"/>
                    <a:pt x="21581" y="10045"/>
                    <a:pt x="21487" y="9513"/>
                  </a:cubicBezTo>
                  <a:cubicBezTo>
                    <a:pt x="21411" y="9066"/>
                    <a:pt x="21279" y="8597"/>
                    <a:pt x="21071" y="8065"/>
                  </a:cubicBezTo>
                  <a:cubicBezTo>
                    <a:pt x="20883" y="7576"/>
                    <a:pt x="20656" y="7108"/>
                    <a:pt x="20429" y="6640"/>
                  </a:cubicBezTo>
                  <a:cubicBezTo>
                    <a:pt x="20222" y="6214"/>
                    <a:pt x="19995" y="5746"/>
                    <a:pt x="19825" y="5299"/>
                  </a:cubicBezTo>
                  <a:cubicBezTo>
                    <a:pt x="19769" y="5150"/>
                    <a:pt x="19712" y="5001"/>
                    <a:pt x="19655" y="4852"/>
                  </a:cubicBezTo>
                  <a:cubicBezTo>
                    <a:pt x="19523" y="4469"/>
                    <a:pt x="19410" y="4043"/>
                    <a:pt x="19297" y="3639"/>
                  </a:cubicBezTo>
                  <a:cubicBezTo>
                    <a:pt x="19145" y="3043"/>
                    <a:pt x="18976" y="2447"/>
                    <a:pt x="18730" y="1894"/>
                  </a:cubicBezTo>
                  <a:cubicBezTo>
                    <a:pt x="18503" y="1383"/>
                    <a:pt x="18220" y="979"/>
                    <a:pt x="17880" y="660"/>
                  </a:cubicBezTo>
                  <a:cubicBezTo>
                    <a:pt x="17503" y="319"/>
                    <a:pt x="17050" y="106"/>
                    <a:pt x="16559" y="21"/>
                  </a:cubicBezTo>
                  <a:cubicBezTo>
                    <a:pt x="16445" y="21"/>
                    <a:pt x="16332" y="0"/>
                    <a:pt x="16200" y="0"/>
                  </a:cubicBezTo>
                  <a:cubicBezTo>
                    <a:pt x="14784" y="0"/>
                    <a:pt x="13236" y="1064"/>
                    <a:pt x="11857" y="2128"/>
                  </a:cubicBezTo>
                  <a:close/>
                </a:path>
              </a:pathLst>
            </a:custGeom>
            <a:solidFill>
              <a:srgbClr val="BFBFBF">
                <a:alpha val="7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9465" name="Freeform 24"/>
            <p:cNvSpPr/>
            <p:nvPr/>
          </p:nvSpPr>
          <p:spPr>
            <a:xfrm flipH="1">
              <a:off x="1311446" y="1849099"/>
              <a:ext cx="1942200" cy="17119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64" h="21238" fill="norm" stroke="1" extrusionOk="0">
                  <a:moveTo>
                    <a:pt x="5093" y="21158"/>
                  </a:moveTo>
                  <a:cubicBezTo>
                    <a:pt x="4609" y="21038"/>
                    <a:pt x="4143" y="20838"/>
                    <a:pt x="3695" y="20537"/>
                  </a:cubicBezTo>
                  <a:cubicBezTo>
                    <a:pt x="3175" y="20157"/>
                    <a:pt x="2691" y="19676"/>
                    <a:pt x="2243" y="19015"/>
                  </a:cubicBezTo>
                  <a:cubicBezTo>
                    <a:pt x="1812" y="18433"/>
                    <a:pt x="1454" y="17752"/>
                    <a:pt x="1131" y="17171"/>
                  </a:cubicBezTo>
                  <a:cubicBezTo>
                    <a:pt x="809" y="16570"/>
                    <a:pt x="486" y="15929"/>
                    <a:pt x="253" y="15227"/>
                  </a:cubicBezTo>
                  <a:cubicBezTo>
                    <a:pt x="74" y="14686"/>
                    <a:pt x="2" y="14186"/>
                    <a:pt x="2" y="13685"/>
                  </a:cubicBezTo>
                  <a:cubicBezTo>
                    <a:pt x="-16" y="13124"/>
                    <a:pt x="109" y="12563"/>
                    <a:pt x="325" y="12042"/>
                  </a:cubicBezTo>
                  <a:cubicBezTo>
                    <a:pt x="468" y="11681"/>
                    <a:pt x="683" y="11340"/>
                    <a:pt x="862" y="11000"/>
                  </a:cubicBezTo>
                  <a:cubicBezTo>
                    <a:pt x="1060" y="10699"/>
                    <a:pt x="1239" y="10379"/>
                    <a:pt x="1382" y="10038"/>
                  </a:cubicBezTo>
                  <a:cubicBezTo>
                    <a:pt x="1382" y="10038"/>
                    <a:pt x="1382" y="10038"/>
                    <a:pt x="1382" y="10038"/>
                  </a:cubicBezTo>
                  <a:cubicBezTo>
                    <a:pt x="1651" y="9437"/>
                    <a:pt x="1777" y="8796"/>
                    <a:pt x="1884" y="8194"/>
                  </a:cubicBezTo>
                  <a:cubicBezTo>
                    <a:pt x="1956" y="7854"/>
                    <a:pt x="2027" y="7493"/>
                    <a:pt x="2117" y="7153"/>
                  </a:cubicBezTo>
                  <a:cubicBezTo>
                    <a:pt x="2153" y="6992"/>
                    <a:pt x="2207" y="6852"/>
                    <a:pt x="2261" y="6692"/>
                  </a:cubicBezTo>
                  <a:cubicBezTo>
                    <a:pt x="2476" y="6131"/>
                    <a:pt x="2960" y="5109"/>
                    <a:pt x="3892" y="4628"/>
                  </a:cubicBezTo>
                  <a:cubicBezTo>
                    <a:pt x="4286" y="4427"/>
                    <a:pt x="4716" y="4347"/>
                    <a:pt x="5218" y="4367"/>
                  </a:cubicBezTo>
                  <a:cubicBezTo>
                    <a:pt x="5487" y="4387"/>
                    <a:pt x="5774" y="4427"/>
                    <a:pt x="6025" y="4468"/>
                  </a:cubicBezTo>
                  <a:cubicBezTo>
                    <a:pt x="6401" y="4508"/>
                    <a:pt x="6796" y="4568"/>
                    <a:pt x="7190" y="4548"/>
                  </a:cubicBezTo>
                  <a:cubicBezTo>
                    <a:pt x="7925" y="4508"/>
                    <a:pt x="8732" y="4227"/>
                    <a:pt x="9646" y="3666"/>
                  </a:cubicBezTo>
                  <a:cubicBezTo>
                    <a:pt x="10399" y="3225"/>
                    <a:pt x="11134" y="2664"/>
                    <a:pt x="11851" y="2123"/>
                  </a:cubicBezTo>
                  <a:cubicBezTo>
                    <a:pt x="11868" y="2103"/>
                    <a:pt x="11868" y="2103"/>
                    <a:pt x="11868" y="2103"/>
                  </a:cubicBezTo>
                  <a:cubicBezTo>
                    <a:pt x="13338" y="961"/>
                    <a:pt x="15041" y="-161"/>
                    <a:pt x="16565" y="19"/>
                  </a:cubicBezTo>
                  <a:cubicBezTo>
                    <a:pt x="17049" y="99"/>
                    <a:pt x="17497" y="300"/>
                    <a:pt x="17891" y="661"/>
                  </a:cubicBezTo>
                  <a:cubicBezTo>
                    <a:pt x="18232" y="981"/>
                    <a:pt x="18519" y="1382"/>
                    <a:pt x="18734" y="1883"/>
                  </a:cubicBezTo>
                  <a:cubicBezTo>
                    <a:pt x="18985" y="2424"/>
                    <a:pt x="19146" y="3025"/>
                    <a:pt x="19307" y="3606"/>
                  </a:cubicBezTo>
                  <a:cubicBezTo>
                    <a:pt x="19415" y="4007"/>
                    <a:pt x="19523" y="4427"/>
                    <a:pt x="19666" y="4828"/>
                  </a:cubicBezTo>
                  <a:cubicBezTo>
                    <a:pt x="19702" y="4948"/>
                    <a:pt x="19756" y="5109"/>
                    <a:pt x="19827" y="5249"/>
                  </a:cubicBezTo>
                  <a:cubicBezTo>
                    <a:pt x="20007" y="5710"/>
                    <a:pt x="20222" y="6151"/>
                    <a:pt x="20437" y="6592"/>
                  </a:cubicBezTo>
                  <a:cubicBezTo>
                    <a:pt x="20652" y="7052"/>
                    <a:pt x="20885" y="7513"/>
                    <a:pt x="21082" y="7994"/>
                  </a:cubicBezTo>
                  <a:cubicBezTo>
                    <a:pt x="21279" y="8515"/>
                    <a:pt x="21423" y="8976"/>
                    <a:pt x="21494" y="9437"/>
                  </a:cubicBezTo>
                  <a:cubicBezTo>
                    <a:pt x="21584" y="9958"/>
                    <a:pt x="21584" y="10479"/>
                    <a:pt x="21512" y="11000"/>
                  </a:cubicBezTo>
                  <a:cubicBezTo>
                    <a:pt x="21351" y="12142"/>
                    <a:pt x="20777" y="13324"/>
                    <a:pt x="19827" y="14526"/>
                  </a:cubicBezTo>
                  <a:cubicBezTo>
                    <a:pt x="19415" y="15047"/>
                    <a:pt x="18931" y="15568"/>
                    <a:pt x="18375" y="16069"/>
                  </a:cubicBezTo>
                  <a:cubicBezTo>
                    <a:pt x="17873" y="16550"/>
                    <a:pt x="17336" y="17011"/>
                    <a:pt x="16744" y="17432"/>
                  </a:cubicBezTo>
                  <a:cubicBezTo>
                    <a:pt x="16009" y="17993"/>
                    <a:pt x="15131" y="18594"/>
                    <a:pt x="14199" y="18894"/>
                  </a:cubicBezTo>
                  <a:cubicBezTo>
                    <a:pt x="13769" y="19015"/>
                    <a:pt x="13356" y="19095"/>
                    <a:pt x="12944" y="19155"/>
                  </a:cubicBezTo>
                  <a:cubicBezTo>
                    <a:pt x="12729" y="19175"/>
                    <a:pt x="12532" y="19215"/>
                    <a:pt x="12335" y="19255"/>
                  </a:cubicBezTo>
                  <a:cubicBezTo>
                    <a:pt x="11277" y="19455"/>
                    <a:pt x="10291" y="19856"/>
                    <a:pt x="9341" y="20257"/>
                  </a:cubicBezTo>
                  <a:cubicBezTo>
                    <a:pt x="8140" y="20758"/>
                    <a:pt x="6993" y="21239"/>
                    <a:pt x="5864" y="21239"/>
                  </a:cubicBezTo>
                  <a:cubicBezTo>
                    <a:pt x="5595" y="21239"/>
                    <a:pt x="5344" y="21199"/>
                    <a:pt x="5093" y="21158"/>
                  </a:cubicBezTo>
                  <a:close/>
                  <a:moveTo>
                    <a:pt x="11868" y="2103"/>
                  </a:moveTo>
                  <a:cubicBezTo>
                    <a:pt x="11851" y="2123"/>
                    <a:pt x="11851" y="2123"/>
                    <a:pt x="11851" y="2123"/>
                  </a:cubicBezTo>
                  <a:cubicBezTo>
                    <a:pt x="11134" y="2664"/>
                    <a:pt x="10417" y="3225"/>
                    <a:pt x="9646" y="3686"/>
                  </a:cubicBezTo>
                  <a:cubicBezTo>
                    <a:pt x="8732" y="4227"/>
                    <a:pt x="7925" y="4508"/>
                    <a:pt x="7190" y="4548"/>
                  </a:cubicBezTo>
                  <a:cubicBezTo>
                    <a:pt x="6796" y="4568"/>
                    <a:pt x="6401" y="4508"/>
                    <a:pt x="6025" y="4468"/>
                  </a:cubicBezTo>
                  <a:cubicBezTo>
                    <a:pt x="5774" y="4427"/>
                    <a:pt x="5487" y="4387"/>
                    <a:pt x="5218" y="4387"/>
                  </a:cubicBezTo>
                  <a:cubicBezTo>
                    <a:pt x="4716" y="4367"/>
                    <a:pt x="4286" y="4448"/>
                    <a:pt x="3892" y="4648"/>
                  </a:cubicBezTo>
                  <a:cubicBezTo>
                    <a:pt x="2960" y="5109"/>
                    <a:pt x="2476" y="6131"/>
                    <a:pt x="2278" y="6692"/>
                  </a:cubicBezTo>
                  <a:cubicBezTo>
                    <a:pt x="2207" y="6852"/>
                    <a:pt x="2171" y="7012"/>
                    <a:pt x="2117" y="7153"/>
                  </a:cubicBezTo>
                  <a:cubicBezTo>
                    <a:pt x="2027" y="7513"/>
                    <a:pt x="1956" y="7854"/>
                    <a:pt x="1902" y="8194"/>
                  </a:cubicBezTo>
                  <a:cubicBezTo>
                    <a:pt x="1777" y="8816"/>
                    <a:pt x="1651" y="9437"/>
                    <a:pt x="1382" y="10038"/>
                  </a:cubicBezTo>
                  <a:cubicBezTo>
                    <a:pt x="1382" y="10038"/>
                    <a:pt x="1382" y="10038"/>
                    <a:pt x="1382" y="10038"/>
                  </a:cubicBezTo>
                  <a:cubicBezTo>
                    <a:pt x="1239" y="10379"/>
                    <a:pt x="1060" y="10699"/>
                    <a:pt x="880" y="11000"/>
                  </a:cubicBezTo>
                  <a:cubicBezTo>
                    <a:pt x="683" y="11340"/>
                    <a:pt x="486" y="11681"/>
                    <a:pt x="325" y="12042"/>
                  </a:cubicBezTo>
                  <a:cubicBezTo>
                    <a:pt x="109" y="12563"/>
                    <a:pt x="2" y="13124"/>
                    <a:pt x="2" y="13685"/>
                  </a:cubicBezTo>
                  <a:cubicBezTo>
                    <a:pt x="2" y="14186"/>
                    <a:pt x="92" y="14686"/>
                    <a:pt x="253" y="15227"/>
                  </a:cubicBezTo>
                  <a:cubicBezTo>
                    <a:pt x="486" y="15929"/>
                    <a:pt x="809" y="16570"/>
                    <a:pt x="1149" y="17171"/>
                  </a:cubicBezTo>
                  <a:cubicBezTo>
                    <a:pt x="1454" y="17752"/>
                    <a:pt x="1830" y="18413"/>
                    <a:pt x="2243" y="19015"/>
                  </a:cubicBezTo>
                  <a:cubicBezTo>
                    <a:pt x="2709" y="19656"/>
                    <a:pt x="3175" y="20157"/>
                    <a:pt x="3695" y="20517"/>
                  </a:cubicBezTo>
                  <a:cubicBezTo>
                    <a:pt x="4143" y="20838"/>
                    <a:pt x="4609" y="21038"/>
                    <a:pt x="5093" y="21138"/>
                  </a:cubicBezTo>
                  <a:cubicBezTo>
                    <a:pt x="6473" y="21439"/>
                    <a:pt x="7871" y="20858"/>
                    <a:pt x="9341" y="20257"/>
                  </a:cubicBezTo>
                  <a:cubicBezTo>
                    <a:pt x="10291" y="19856"/>
                    <a:pt x="11277" y="19455"/>
                    <a:pt x="12335" y="19255"/>
                  </a:cubicBezTo>
                  <a:cubicBezTo>
                    <a:pt x="12532" y="19215"/>
                    <a:pt x="12729" y="19175"/>
                    <a:pt x="12926" y="19135"/>
                  </a:cubicBezTo>
                  <a:cubicBezTo>
                    <a:pt x="13338" y="19075"/>
                    <a:pt x="13769" y="19015"/>
                    <a:pt x="14199" y="18874"/>
                  </a:cubicBezTo>
                  <a:cubicBezTo>
                    <a:pt x="15113" y="18594"/>
                    <a:pt x="15991" y="17993"/>
                    <a:pt x="16744" y="17432"/>
                  </a:cubicBezTo>
                  <a:cubicBezTo>
                    <a:pt x="17318" y="16991"/>
                    <a:pt x="17873" y="16530"/>
                    <a:pt x="18375" y="16069"/>
                  </a:cubicBezTo>
                  <a:cubicBezTo>
                    <a:pt x="18931" y="15568"/>
                    <a:pt x="19415" y="15027"/>
                    <a:pt x="19827" y="14506"/>
                  </a:cubicBezTo>
                  <a:cubicBezTo>
                    <a:pt x="20777" y="13324"/>
                    <a:pt x="21351" y="12142"/>
                    <a:pt x="21512" y="11000"/>
                  </a:cubicBezTo>
                  <a:cubicBezTo>
                    <a:pt x="21584" y="10479"/>
                    <a:pt x="21566" y="9958"/>
                    <a:pt x="21476" y="9437"/>
                  </a:cubicBezTo>
                  <a:cubicBezTo>
                    <a:pt x="21405" y="8976"/>
                    <a:pt x="21279" y="8515"/>
                    <a:pt x="21064" y="7994"/>
                  </a:cubicBezTo>
                  <a:cubicBezTo>
                    <a:pt x="20885" y="7533"/>
                    <a:pt x="20652" y="7052"/>
                    <a:pt x="20437" y="6592"/>
                  </a:cubicBezTo>
                  <a:cubicBezTo>
                    <a:pt x="20222" y="6151"/>
                    <a:pt x="20007" y="5710"/>
                    <a:pt x="19809" y="5249"/>
                  </a:cubicBezTo>
                  <a:cubicBezTo>
                    <a:pt x="19756" y="5109"/>
                    <a:pt x="19702" y="4968"/>
                    <a:pt x="19648" y="4828"/>
                  </a:cubicBezTo>
                  <a:cubicBezTo>
                    <a:pt x="19523" y="4427"/>
                    <a:pt x="19397" y="4007"/>
                    <a:pt x="19290" y="3606"/>
                  </a:cubicBezTo>
                  <a:cubicBezTo>
                    <a:pt x="19146" y="3025"/>
                    <a:pt x="18985" y="2424"/>
                    <a:pt x="18734" y="1883"/>
                  </a:cubicBezTo>
                  <a:cubicBezTo>
                    <a:pt x="18519" y="1382"/>
                    <a:pt x="18232" y="981"/>
                    <a:pt x="17891" y="661"/>
                  </a:cubicBezTo>
                  <a:cubicBezTo>
                    <a:pt x="17497" y="320"/>
                    <a:pt x="17049" y="99"/>
                    <a:pt x="16565" y="39"/>
                  </a:cubicBezTo>
                  <a:cubicBezTo>
                    <a:pt x="16439" y="19"/>
                    <a:pt x="16332" y="19"/>
                    <a:pt x="16206" y="19"/>
                  </a:cubicBezTo>
                  <a:cubicBezTo>
                    <a:pt x="14790" y="19"/>
                    <a:pt x="13231" y="1061"/>
                    <a:pt x="11868" y="2103"/>
                  </a:cubicBezTo>
                  <a:close/>
                </a:path>
              </a:pathLst>
            </a:custGeom>
            <a:solidFill>
              <a:srgbClr val="BFBFBF">
                <a:alpha val="7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9466" name="Freeform 25"/>
            <p:cNvSpPr/>
            <p:nvPr/>
          </p:nvSpPr>
          <p:spPr>
            <a:xfrm flipH="1">
              <a:off x="1275437" y="1820244"/>
              <a:ext cx="2046865" cy="18020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08" h="21278" fill="norm" stroke="1" extrusionOk="0">
                  <a:moveTo>
                    <a:pt x="5078" y="21201"/>
                  </a:moveTo>
                  <a:cubicBezTo>
                    <a:pt x="4588" y="21087"/>
                    <a:pt x="4132" y="20877"/>
                    <a:pt x="3676" y="20572"/>
                  </a:cubicBezTo>
                  <a:cubicBezTo>
                    <a:pt x="2511" y="19733"/>
                    <a:pt x="1784" y="18399"/>
                    <a:pt x="1143" y="17198"/>
                  </a:cubicBezTo>
                  <a:cubicBezTo>
                    <a:pt x="805" y="16607"/>
                    <a:pt x="484" y="15959"/>
                    <a:pt x="265" y="15253"/>
                  </a:cubicBezTo>
                  <a:cubicBezTo>
                    <a:pt x="-107" y="14090"/>
                    <a:pt x="-90" y="13042"/>
                    <a:pt x="332" y="12031"/>
                  </a:cubicBezTo>
                  <a:cubicBezTo>
                    <a:pt x="484" y="11688"/>
                    <a:pt x="687" y="11326"/>
                    <a:pt x="873" y="11002"/>
                  </a:cubicBezTo>
                  <a:cubicBezTo>
                    <a:pt x="1058" y="10678"/>
                    <a:pt x="1244" y="10373"/>
                    <a:pt x="1379" y="10029"/>
                  </a:cubicBezTo>
                  <a:cubicBezTo>
                    <a:pt x="1379" y="10029"/>
                    <a:pt x="1379" y="10029"/>
                    <a:pt x="1379" y="10029"/>
                  </a:cubicBezTo>
                  <a:cubicBezTo>
                    <a:pt x="1649" y="9438"/>
                    <a:pt x="1768" y="8809"/>
                    <a:pt x="1886" y="8199"/>
                  </a:cubicBezTo>
                  <a:cubicBezTo>
                    <a:pt x="1953" y="7856"/>
                    <a:pt x="2021" y="7513"/>
                    <a:pt x="2105" y="7170"/>
                  </a:cubicBezTo>
                  <a:cubicBezTo>
                    <a:pt x="2156" y="6998"/>
                    <a:pt x="2207" y="6846"/>
                    <a:pt x="2257" y="6693"/>
                  </a:cubicBezTo>
                  <a:cubicBezTo>
                    <a:pt x="2460" y="6121"/>
                    <a:pt x="2950" y="5111"/>
                    <a:pt x="3879" y="4634"/>
                  </a:cubicBezTo>
                  <a:cubicBezTo>
                    <a:pt x="4284" y="4425"/>
                    <a:pt x="4706" y="4348"/>
                    <a:pt x="5213" y="4367"/>
                  </a:cubicBezTo>
                  <a:cubicBezTo>
                    <a:pt x="5483" y="4386"/>
                    <a:pt x="5753" y="4425"/>
                    <a:pt x="6023" y="4463"/>
                  </a:cubicBezTo>
                  <a:cubicBezTo>
                    <a:pt x="6395" y="4520"/>
                    <a:pt x="6766" y="4558"/>
                    <a:pt x="7155" y="4558"/>
                  </a:cubicBezTo>
                  <a:cubicBezTo>
                    <a:pt x="7881" y="4520"/>
                    <a:pt x="8675" y="4234"/>
                    <a:pt x="9587" y="3681"/>
                  </a:cubicBezTo>
                  <a:cubicBezTo>
                    <a:pt x="10330" y="3243"/>
                    <a:pt x="11039" y="2671"/>
                    <a:pt x="11749" y="2137"/>
                  </a:cubicBezTo>
                  <a:cubicBezTo>
                    <a:pt x="11765" y="2118"/>
                    <a:pt x="11765" y="2118"/>
                    <a:pt x="11765" y="2118"/>
                  </a:cubicBezTo>
                  <a:cubicBezTo>
                    <a:pt x="13235" y="974"/>
                    <a:pt x="14940" y="-170"/>
                    <a:pt x="16443" y="21"/>
                  </a:cubicBezTo>
                  <a:cubicBezTo>
                    <a:pt x="17355" y="154"/>
                    <a:pt x="18132" y="821"/>
                    <a:pt x="18605" y="1889"/>
                  </a:cubicBezTo>
                  <a:cubicBezTo>
                    <a:pt x="18858" y="2442"/>
                    <a:pt x="19010" y="3033"/>
                    <a:pt x="19162" y="3624"/>
                  </a:cubicBezTo>
                  <a:cubicBezTo>
                    <a:pt x="19281" y="4024"/>
                    <a:pt x="19382" y="4444"/>
                    <a:pt x="19517" y="4825"/>
                  </a:cubicBezTo>
                  <a:cubicBezTo>
                    <a:pt x="19568" y="4977"/>
                    <a:pt x="19618" y="5111"/>
                    <a:pt x="19686" y="5263"/>
                  </a:cubicBezTo>
                  <a:cubicBezTo>
                    <a:pt x="19855" y="5721"/>
                    <a:pt x="20074" y="6159"/>
                    <a:pt x="20277" y="6598"/>
                  </a:cubicBezTo>
                  <a:cubicBezTo>
                    <a:pt x="20497" y="7055"/>
                    <a:pt x="20733" y="7532"/>
                    <a:pt x="20919" y="8009"/>
                  </a:cubicBezTo>
                  <a:cubicBezTo>
                    <a:pt x="21358" y="9133"/>
                    <a:pt x="21493" y="10049"/>
                    <a:pt x="21358" y="11021"/>
                  </a:cubicBezTo>
                  <a:cubicBezTo>
                    <a:pt x="20953" y="13823"/>
                    <a:pt x="18217" y="16264"/>
                    <a:pt x="16612" y="17484"/>
                  </a:cubicBezTo>
                  <a:cubicBezTo>
                    <a:pt x="15886" y="18037"/>
                    <a:pt x="15025" y="18628"/>
                    <a:pt x="14096" y="18933"/>
                  </a:cubicBezTo>
                  <a:cubicBezTo>
                    <a:pt x="13674" y="19066"/>
                    <a:pt x="13252" y="19123"/>
                    <a:pt x="12846" y="19199"/>
                  </a:cubicBezTo>
                  <a:cubicBezTo>
                    <a:pt x="12660" y="19219"/>
                    <a:pt x="12458" y="19257"/>
                    <a:pt x="12255" y="19295"/>
                  </a:cubicBezTo>
                  <a:cubicBezTo>
                    <a:pt x="11208" y="19504"/>
                    <a:pt x="10245" y="19905"/>
                    <a:pt x="9300" y="20305"/>
                  </a:cubicBezTo>
                  <a:cubicBezTo>
                    <a:pt x="8101" y="20801"/>
                    <a:pt x="6952" y="21277"/>
                    <a:pt x="5838" y="21277"/>
                  </a:cubicBezTo>
                  <a:cubicBezTo>
                    <a:pt x="5584" y="21277"/>
                    <a:pt x="5331" y="21239"/>
                    <a:pt x="5078" y="21201"/>
                  </a:cubicBezTo>
                  <a:close/>
                  <a:moveTo>
                    <a:pt x="11799" y="2156"/>
                  </a:moveTo>
                  <a:cubicBezTo>
                    <a:pt x="11765" y="2175"/>
                    <a:pt x="11765" y="2175"/>
                    <a:pt x="11765" y="2175"/>
                  </a:cubicBezTo>
                  <a:cubicBezTo>
                    <a:pt x="11073" y="2728"/>
                    <a:pt x="10347" y="3281"/>
                    <a:pt x="9604" y="3738"/>
                  </a:cubicBezTo>
                  <a:cubicBezTo>
                    <a:pt x="8692" y="4291"/>
                    <a:pt x="7898" y="4577"/>
                    <a:pt x="7172" y="4615"/>
                  </a:cubicBezTo>
                  <a:cubicBezTo>
                    <a:pt x="6766" y="4634"/>
                    <a:pt x="6378" y="4577"/>
                    <a:pt x="6007" y="4520"/>
                  </a:cubicBezTo>
                  <a:cubicBezTo>
                    <a:pt x="5753" y="4482"/>
                    <a:pt x="5483" y="4444"/>
                    <a:pt x="5213" y="4425"/>
                  </a:cubicBezTo>
                  <a:cubicBezTo>
                    <a:pt x="4706" y="4405"/>
                    <a:pt x="4284" y="4482"/>
                    <a:pt x="3912" y="4691"/>
                  </a:cubicBezTo>
                  <a:cubicBezTo>
                    <a:pt x="2984" y="5149"/>
                    <a:pt x="2511" y="6159"/>
                    <a:pt x="2308" y="6712"/>
                  </a:cubicBezTo>
                  <a:cubicBezTo>
                    <a:pt x="2257" y="6865"/>
                    <a:pt x="2207" y="7017"/>
                    <a:pt x="2156" y="7170"/>
                  </a:cubicBezTo>
                  <a:cubicBezTo>
                    <a:pt x="2072" y="7532"/>
                    <a:pt x="2004" y="7875"/>
                    <a:pt x="1936" y="8218"/>
                  </a:cubicBezTo>
                  <a:cubicBezTo>
                    <a:pt x="1818" y="8828"/>
                    <a:pt x="1700" y="9458"/>
                    <a:pt x="1430" y="10068"/>
                  </a:cubicBezTo>
                  <a:cubicBezTo>
                    <a:pt x="1430" y="10068"/>
                    <a:pt x="1430" y="10068"/>
                    <a:pt x="1430" y="10068"/>
                  </a:cubicBezTo>
                  <a:cubicBezTo>
                    <a:pt x="1278" y="10392"/>
                    <a:pt x="1092" y="10716"/>
                    <a:pt x="923" y="11040"/>
                  </a:cubicBezTo>
                  <a:cubicBezTo>
                    <a:pt x="721" y="11364"/>
                    <a:pt x="518" y="11707"/>
                    <a:pt x="383" y="12050"/>
                  </a:cubicBezTo>
                  <a:cubicBezTo>
                    <a:pt x="-39" y="13042"/>
                    <a:pt x="-56" y="14090"/>
                    <a:pt x="315" y="15234"/>
                  </a:cubicBezTo>
                  <a:cubicBezTo>
                    <a:pt x="535" y="15920"/>
                    <a:pt x="856" y="16569"/>
                    <a:pt x="1177" y="17160"/>
                  </a:cubicBezTo>
                  <a:cubicBezTo>
                    <a:pt x="1852" y="18418"/>
                    <a:pt x="2544" y="19695"/>
                    <a:pt x="3710" y="20515"/>
                  </a:cubicBezTo>
                  <a:cubicBezTo>
                    <a:pt x="4149" y="20839"/>
                    <a:pt x="4605" y="21030"/>
                    <a:pt x="5078" y="21125"/>
                  </a:cubicBezTo>
                  <a:cubicBezTo>
                    <a:pt x="6446" y="21430"/>
                    <a:pt x="7814" y="20858"/>
                    <a:pt x="9283" y="20248"/>
                  </a:cubicBezTo>
                  <a:cubicBezTo>
                    <a:pt x="10229" y="19848"/>
                    <a:pt x="11208" y="19428"/>
                    <a:pt x="12238" y="19238"/>
                  </a:cubicBezTo>
                  <a:cubicBezTo>
                    <a:pt x="12441" y="19199"/>
                    <a:pt x="12644" y="19161"/>
                    <a:pt x="12846" y="19123"/>
                  </a:cubicBezTo>
                  <a:cubicBezTo>
                    <a:pt x="13252" y="19066"/>
                    <a:pt x="13674" y="19009"/>
                    <a:pt x="14079" y="18875"/>
                  </a:cubicBezTo>
                  <a:cubicBezTo>
                    <a:pt x="14991" y="18570"/>
                    <a:pt x="15869" y="17979"/>
                    <a:pt x="16595" y="17426"/>
                  </a:cubicBezTo>
                  <a:cubicBezTo>
                    <a:pt x="18183" y="16225"/>
                    <a:pt x="20902" y="13804"/>
                    <a:pt x="21307" y="11002"/>
                  </a:cubicBezTo>
                  <a:cubicBezTo>
                    <a:pt x="21442" y="10049"/>
                    <a:pt x="21307" y="9133"/>
                    <a:pt x="20868" y="8028"/>
                  </a:cubicBezTo>
                  <a:cubicBezTo>
                    <a:pt x="20682" y="7551"/>
                    <a:pt x="20463" y="7074"/>
                    <a:pt x="20243" y="6617"/>
                  </a:cubicBezTo>
                  <a:cubicBezTo>
                    <a:pt x="20024" y="6178"/>
                    <a:pt x="19821" y="5740"/>
                    <a:pt x="19635" y="5282"/>
                  </a:cubicBezTo>
                  <a:cubicBezTo>
                    <a:pt x="19568" y="5130"/>
                    <a:pt x="19517" y="4996"/>
                    <a:pt x="19466" y="4863"/>
                  </a:cubicBezTo>
                  <a:cubicBezTo>
                    <a:pt x="19331" y="4463"/>
                    <a:pt x="19230" y="4043"/>
                    <a:pt x="19112" y="3643"/>
                  </a:cubicBezTo>
                  <a:cubicBezTo>
                    <a:pt x="18960" y="3071"/>
                    <a:pt x="18808" y="2461"/>
                    <a:pt x="18571" y="1927"/>
                  </a:cubicBezTo>
                  <a:cubicBezTo>
                    <a:pt x="18098" y="859"/>
                    <a:pt x="17339" y="211"/>
                    <a:pt x="16427" y="78"/>
                  </a:cubicBezTo>
                  <a:cubicBezTo>
                    <a:pt x="16308" y="78"/>
                    <a:pt x="16190" y="59"/>
                    <a:pt x="16089" y="59"/>
                  </a:cubicBezTo>
                  <a:cubicBezTo>
                    <a:pt x="14687" y="59"/>
                    <a:pt x="13133" y="1107"/>
                    <a:pt x="11799" y="2156"/>
                  </a:cubicBezTo>
                  <a:close/>
                </a:path>
              </a:pathLst>
            </a:custGeom>
            <a:solidFill>
              <a:srgbClr val="BFBFBF">
                <a:alpha val="7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9467" name="Freeform 26"/>
            <p:cNvSpPr/>
            <p:nvPr/>
          </p:nvSpPr>
          <p:spPr>
            <a:xfrm flipH="1">
              <a:off x="1245044" y="1795593"/>
              <a:ext cx="2140946" cy="188276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86" h="21403" fill="norm" stroke="1" extrusionOk="0">
                  <a:moveTo>
                    <a:pt x="5074" y="21329"/>
                  </a:moveTo>
                  <a:cubicBezTo>
                    <a:pt x="4588" y="21219"/>
                    <a:pt x="4134" y="21017"/>
                    <a:pt x="3697" y="20705"/>
                  </a:cubicBezTo>
                  <a:cubicBezTo>
                    <a:pt x="3697" y="20687"/>
                    <a:pt x="3697" y="20687"/>
                    <a:pt x="3697" y="20687"/>
                  </a:cubicBezTo>
                  <a:cubicBezTo>
                    <a:pt x="3697" y="20705"/>
                    <a:pt x="3697" y="20705"/>
                    <a:pt x="3697" y="20705"/>
                  </a:cubicBezTo>
                  <a:cubicBezTo>
                    <a:pt x="3178" y="20320"/>
                    <a:pt x="2692" y="19824"/>
                    <a:pt x="2238" y="19164"/>
                  </a:cubicBezTo>
                  <a:cubicBezTo>
                    <a:pt x="1817" y="18576"/>
                    <a:pt x="1461" y="17897"/>
                    <a:pt x="1137" y="17310"/>
                  </a:cubicBezTo>
                  <a:cubicBezTo>
                    <a:pt x="731" y="16558"/>
                    <a:pt x="326" y="15732"/>
                    <a:pt x="132" y="14869"/>
                  </a:cubicBezTo>
                  <a:cubicBezTo>
                    <a:pt x="-95" y="13897"/>
                    <a:pt x="-30" y="12979"/>
                    <a:pt x="326" y="12117"/>
                  </a:cubicBezTo>
                  <a:cubicBezTo>
                    <a:pt x="488" y="11750"/>
                    <a:pt x="683" y="11401"/>
                    <a:pt x="877" y="11071"/>
                  </a:cubicBezTo>
                  <a:cubicBezTo>
                    <a:pt x="1055" y="10759"/>
                    <a:pt x="1250" y="10428"/>
                    <a:pt x="1396" y="10098"/>
                  </a:cubicBezTo>
                  <a:cubicBezTo>
                    <a:pt x="1655" y="9492"/>
                    <a:pt x="1785" y="8850"/>
                    <a:pt x="1898" y="8244"/>
                  </a:cubicBezTo>
                  <a:cubicBezTo>
                    <a:pt x="1963" y="7896"/>
                    <a:pt x="2028" y="7547"/>
                    <a:pt x="2125" y="7198"/>
                  </a:cubicBezTo>
                  <a:cubicBezTo>
                    <a:pt x="2271" y="6666"/>
                    <a:pt x="2481" y="6152"/>
                    <a:pt x="2757" y="5749"/>
                  </a:cubicBezTo>
                  <a:cubicBezTo>
                    <a:pt x="3081" y="5253"/>
                    <a:pt x="3470" y="4886"/>
                    <a:pt x="3907" y="4666"/>
                  </a:cubicBezTo>
                  <a:cubicBezTo>
                    <a:pt x="4231" y="4501"/>
                    <a:pt x="4588" y="4409"/>
                    <a:pt x="4977" y="4409"/>
                  </a:cubicBezTo>
                  <a:cubicBezTo>
                    <a:pt x="5333" y="4391"/>
                    <a:pt x="5690" y="4446"/>
                    <a:pt x="6030" y="4501"/>
                  </a:cubicBezTo>
                  <a:cubicBezTo>
                    <a:pt x="6419" y="4556"/>
                    <a:pt x="6808" y="4611"/>
                    <a:pt x="7197" y="4592"/>
                  </a:cubicBezTo>
                  <a:cubicBezTo>
                    <a:pt x="7894" y="4556"/>
                    <a:pt x="8671" y="4299"/>
                    <a:pt x="9546" y="3767"/>
                  </a:cubicBezTo>
                  <a:cubicBezTo>
                    <a:pt x="10324" y="3308"/>
                    <a:pt x="11070" y="2721"/>
                    <a:pt x="11799" y="2152"/>
                  </a:cubicBezTo>
                  <a:cubicBezTo>
                    <a:pt x="11831" y="2115"/>
                    <a:pt x="11831" y="2115"/>
                    <a:pt x="11831" y="2115"/>
                  </a:cubicBezTo>
                  <a:cubicBezTo>
                    <a:pt x="13306" y="977"/>
                    <a:pt x="15007" y="-179"/>
                    <a:pt x="16514" y="23"/>
                  </a:cubicBezTo>
                  <a:cubicBezTo>
                    <a:pt x="17016" y="96"/>
                    <a:pt x="17454" y="298"/>
                    <a:pt x="17843" y="665"/>
                  </a:cubicBezTo>
                  <a:cubicBezTo>
                    <a:pt x="18183" y="977"/>
                    <a:pt x="18459" y="1399"/>
                    <a:pt x="18685" y="1895"/>
                  </a:cubicBezTo>
                  <a:cubicBezTo>
                    <a:pt x="18929" y="2445"/>
                    <a:pt x="19091" y="3051"/>
                    <a:pt x="19236" y="3638"/>
                  </a:cubicBezTo>
                  <a:cubicBezTo>
                    <a:pt x="19350" y="4042"/>
                    <a:pt x="19463" y="4464"/>
                    <a:pt x="19593" y="4849"/>
                  </a:cubicBezTo>
                  <a:cubicBezTo>
                    <a:pt x="19804" y="5473"/>
                    <a:pt x="20095" y="6061"/>
                    <a:pt x="20371" y="6629"/>
                  </a:cubicBezTo>
                  <a:cubicBezTo>
                    <a:pt x="20679" y="7309"/>
                    <a:pt x="21019" y="8006"/>
                    <a:pt x="21230" y="8740"/>
                  </a:cubicBezTo>
                  <a:cubicBezTo>
                    <a:pt x="21359" y="9125"/>
                    <a:pt x="21424" y="9492"/>
                    <a:pt x="21456" y="9859"/>
                  </a:cubicBezTo>
                  <a:cubicBezTo>
                    <a:pt x="21505" y="10263"/>
                    <a:pt x="21489" y="10667"/>
                    <a:pt x="21440" y="11071"/>
                  </a:cubicBezTo>
                  <a:cubicBezTo>
                    <a:pt x="21278" y="12227"/>
                    <a:pt x="20711" y="13420"/>
                    <a:pt x="19755" y="14631"/>
                  </a:cubicBezTo>
                  <a:cubicBezTo>
                    <a:pt x="19350" y="15163"/>
                    <a:pt x="18864" y="15677"/>
                    <a:pt x="18313" y="16209"/>
                  </a:cubicBezTo>
                  <a:cubicBezTo>
                    <a:pt x="17810" y="16668"/>
                    <a:pt x="17260" y="17145"/>
                    <a:pt x="16676" y="17585"/>
                  </a:cubicBezTo>
                  <a:cubicBezTo>
                    <a:pt x="15947" y="18136"/>
                    <a:pt x="15072" y="18742"/>
                    <a:pt x="14165" y="19035"/>
                  </a:cubicBezTo>
                  <a:cubicBezTo>
                    <a:pt x="13743" y="19164"/>
                    <a:pt x="13322" y="19237"/>
                    <a:pt x="12901" y="19311"/>
                  </a:cubicBezTo>
                  <a:cubicBezTo>
                    <a:pt x="12706" y="19329"/>
                    <a:pt x="12512" y="19366"/>
                    <a:pt x="12301" y="19402"/>
                  </a:cubicBezTo>
                  <a:cubicBezTo>
                    <a:pt x="11264" y="19604"/>
                    <a:pt x="10276" y="20026"/>
                    <a:pt x="9320" y="20430"/>
                  </a:cubicBezTo>
                  <a:cubicBezTo>
                    <a:pt x="8331" y="20834"/>
                    <a:pt x="7391" y="21237"/>
                    <a:pt x="6468" y="21366"/>
                  </a:cubicBezTo>
                  <a:cubicBezTo>
                    <a:pt x="6257" y="21384"/>
                    <a:pt x="6046" y="21403"/>
                    <a:pt x="5852" y="21403"/>
                  </a:cubicBezTo>
                  <a:cubicBezTo>
                    <a:pt x="5576" y="21403"/>
                    <a:pt x="5317" y="21384"/>
                    <a:pt x="5074" y="21329"/>
                  </a:cubicBezTo>
                  <a:close/>
                  <a:moveTo>
                    <a:pt x="11847" y="2133"/>
                  </a:moveTo>
                  <a:cubicBezTo>
                    <a:pt x="11799" y="2152"/>
                    <a:pt x="11799" y="2152"/>
                    <a:pt x="11799" y="2152"/>
                  </a:cubicBezTo>
                  <a:cubicBezTo>
                    <a:pt x="11070" y="2721"/>
                    <a:pt x="10324" y="3308"/>
                    <a:pt x="9546" y="3767"/>
                  </a:cubicBezTo>
                  <a:cubicBezTo>
                    <a:pt x="8671" y="4299"/>
                    <a:pt x="7910" y="4574"/>
                    <a:pt x="7197" y="4592"/>
                  </a:cubicBezTo>
                  <a:cubicBezTo>
                    <a:pt x="6808" y="4611"/>
                    <a:pt x="6419" y="4556"/>
                    <a:pt x="6030" y="4501"/>
                  </a:cubicBezTo>
                  <a:cubicBezTo>
                    <a:pt x="5706" y="4464"/>
                    <a:pt x="5382" y="4409"/>
                    <a:pt x="5042" y="4409"/>
                  </a:cubicBezTo>
                  <a:cubicBezTo>
                    <a:pt x="5025" y="4409"/>
                    <a:pt x="5009" y="4409"/>
                    <a:pt x="4977" y="4409"/>
                  </a:cubicBezTo>
                  <a:cubicBezTo>
                    <a:pt x="4588" y="4427"/>
                    <a:pt x="4231" y="4501"/>
                    <a:pt x="3907" y="4666"/>
                  </a:cubicBezTo>
                  <a:cubicBezTo>
                    <a:pt x="3470" y="4886"/>
                    <a:pt x="3081" y="5253"/>
                    <a:pt x="2757" y="5749"/>
                  </a:cubicBezTo>
                  <a:cubicBezTo>
                    <a:pt x="2498" y="6171"/>
                    <a:pt x="2271" y="6666"/>
                    <a:pt x="2125" y="7198"/>
                  </a:cubicBezTo>
                  <a:cubicBezTo>
                    <a:pt x="2044" y="7547"/>
                    <a:pt x="1963" y="7896"/>
                    <a:pt x="1898" y="8244"/>
                  </a:cubicBezTo>
                  <a:cubicBezTo>
                    <a:pt x="1785" y="8850"/>
                    <a:pt x="1655" y="9492"/>
                    <a:pt x="1396" y="10098"/>
                  </a:cubicBezTo>
                  <a:cubicBezTo>
                    <a:pt x="1250" y="10428"/>
                    <a:pt x="1055" y="10759"/>
                    <a:pt x="877" y="11071"/>
                  </a:cubicBezTo>
                  <a:cubicBezTo>
                    <a:pt x="683" y="11401"/>
                    <a:pt x="488" y="11768"/>
                    <a:pt x="343" y="12117"/>
                  </a:cubicBezTo>
                  <a:cubicBezTo>
                    <a:pt x="-30" y="12979"/>
                    <a:pt x="-95" y="13897"/>
                    <a:pt x="132" y="14869"/>
                  </a:cubicBezTo>
                  <a:cubicBezTo>
                    <a:pt x="343" y="15732"/>
                    <a:pt x="748" y="16558"/>
                    <a:pt x="1153" y="17292"/>
                  </a:cubicBezTo>
                  <a:cubicBezTo>
                    <a:pt x="1461" y="17897"/>
                    <a:pt x="1833" y="18558"/>
                    <a:pt x="2238" y="19164"/>
                  </a:cubicBezTo>
                  <a:cubicBezTo>
                    <a:pt x="2708" y="19824"/>
                    <a:pt x="3178" y="20320"/>
                    <a:pt x="3697" y="20687"/>
                  </a:cubicBezTo>
                  <a:cubicBezTo>
                    <a:pt x="4134" y="20999"/>
                    <a:pt x="4588" y="21219"/>
                    <a:pt x="5074" y="21311"/>
                  </a:cubicBezTo>
                  <a:cubicBezTo>
                    <a:pt x="5512" y="21403"/>
                    <a:pt x="5965" y="21421"/>
                    <a:pt x="6468" y="21348"/>
                  </a:cubicBezTo>
                  <a:cubicBezTo>
                    <a:pt x="7391" y="21219"/>
                    <a:pt x="8331" y="20834"/>
                    <a:pt x="9320" y="20412"/>
                  </a:cubicBezTo>
                  <a:cubicBezTo>
                    <a:pt x="10276" y="20008"/>
                    <a:pt x="11264" y="19604"/>
                    <a:pt x="12301" y="19402"/>
                  </a:cubicBezTo>
                  <a:cubicBezTo>
                    <a:pt x="12512" y="19366"/>
                    <a:pt x="12706" y="19329"/>
                    <a:pt x="12901" y="19292"/>
                  </a:cubicBezTo>
                  <a:cubicBezTo>
                    <a:pt x="13322" y="19237"/>
                    <a:pt x="13743" y="19164"/>
                    <a:pt x="14148" y="19035"/>
                  </a:cubicBezTo>
                  <a:cubicBezTo>
                    <a:pt x="15072" y="18742"/>
                    <a:pt x="15947" y="18136"/>
                    <a:pt x="16676" y="17585"/>
                  </a:cubicBezTo>
                  <a:cubicBezTo>
                    <a:pt x="17260" y="17127"/>
                    <a:pt x="17810" y="16668"/>
                    <a:pt x="18313" y="16191"/>
                  </a:cubicBezTo>
                  <a:cubicBezTo>
                    <a:pt x="18864" y="15677"/>
                    <a:pt x="19350" y="15145"/>
                    <a:pt x="19755" y="14631"/>
                  </a:cubicBezTo>
                  <a:cubicBezTo>
                    <a:pt x="20711" y="13420"/>
                    <a:pt x="21262" y="12227"/>
                    <a:pt x="21424" y="11071"/>
                  </a:cubicBezTo>
                  <a:cubicBezTo>
                    <a:pt x="21489" y="10667"/>
                    <a:pt x="21489" y="10263"/>
                    <a:pt x="21456" y="9859"/>
                  </a:cubicBezTo>
                  <a:cubicBezTo>
                    <a:pt x="21424" y="9492"/>
                    <a:pt x="21343" y="9125"/>
                    <a:pt x="21230" y="8740"/>
                  </a:cubicBezTo>
                  <a:cubicBezTo>
                    <a:pt x="21019" y="8006"/>
                    <a:pt x="20679" y="7309"/>
                    <a:pt x="20355" y="6629"/>
                  </a:cubicBezTo>
                  <a:cubicBezTo>
                    <a:pt x="20079" y="6061"/>
                    <a:pt x="19804" y="5473"/>
                    <a:pt x="19593" y="4868"/>
                  </a:cubicBezTo>
                  <a:cubicBezTo>
                    <a:pt x="19447" y="4464"/>
                    <a:pt x="19350" y="4042"/>
                    <a:pt x="19236" y="3638"/>
                  </a:cubicBezTo>
                  <a:cubicBezTo>
                    <a:pt x="19074" y="3051"/>
                    <a:pt x="18912" y="2445"/>
                    <a:pt x="18685" y="1895"/>
                  </a:cubicBezTo>
                  <a:cubicBezTo>
                    <a:pt x="18459" y="1399"/>
                    <a:pt x="18183" y="977"/>
                    <a:pt x="17843" y="665"/>
                  </a:cubicBezTo>
                  <a:cubicBezTo>
                    <a:pt x="17454" y="316"/>
                    <a:pt x="17016" y="96"/>
                    <a:pt x="16514" y="23"/>
                  </a:cubicBezTo>
                  <a:cubicBezTo>
                    <a:pt x="16401" y="23"/>
                    <a:pt x="16287" y="5"/>
                    <a:pt x="16158" y="5"/>
                  </a:cubicBezTo>
                  <a:cubicBezTo>
                    <a:pt x="14748" y="5"/>
                    <a:pt x="13192" y="1069"/>
                    <a:pt x="11847" y="2133"/>
                  </a:cubicBezTo>
                  <a:close/>
                </a:path>
              </a:pathLst>
            </a:custGeom>
            <a:solidFill>
              <a:srgbClr val="BFBFBF">
                <a:alpha val="7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9468" name="Freeform 27"/>
            <p:cNvSpPr/>
            <p:nvPr/>
          </p:nvSpPr>
          <p:spPr>
            <a:xfrm flipH="1">
              <a:off x="1223505" y="1753863"/>
              <a:ext cx="2203103" cy="193598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94" h="21582" fill="norm" stroke="1" extrusionOk="0">
                  <a:moveTo>
                    <a:pt x="5311" y="21492"/>
                  </a:moveTo>
                  <a:cubicBezTo>
                    <a:pt x="4760" y="21384"/>
                    <a:pt x="4256" y="21168"/>
                    <a:pt x="3783" y="20826"/>
                  </a:cubicBezTo>
                  <a:cubicBezTo>
                    <a:pt x="2554" y="19980"/>
                    <a:pt x="1751" y="18612"/>
                    <a:pt x="1105" y="17406"/>
                  </a:cubicBezTo>
                  <a:cubicBezTo>
                    <a:pt x="932" y="17064"/>
                    <a:pt x="774" y="16776"/>
                    <a:pt x="664" y="16506"/>
                  </a:cubicBezTo>
                  <a:cubicBezTo>
                    <a:pt x="317" y="15714"/>
                    <a:pt x="112" y="15012"/>
                    <a:pt x="34" y="14328"/>
                  </a:cubicBezTo>
                  <a:cubicBezTo>
                    <a:pt x="-61" y="13500"/>
                    <a:pt x="49" y="12744"/>
                    <a:pt x="333" y="12024"/>
                  </a:cubicBezTo>
                  <a:cubicBezTo>
                    <a:pt x="506" y="11628"/>
                    <a:pt x="727" y="11232"/>
                    <a:pt x="932" y="10890"/>
                  </a:cubicBezTo>
                  <a:cubicBezTo>
                    <a:pt x="995" y="10800"/>
                    <a:pt x="1058" y="10692"/>
                    <a:pt x="1105" y="10602"/>
                  </a:cubicBezTo>
                  <a:cubicBezTo>
                    <a:pt x="1247" y="10404"/>
                    <a:pt x="1373" y="10188"/>
                    <a:pt x="1483" y="9972"/>
                  </a:cubicBezTo>
                  <a:cubicBezTo>
                    <a:pt x="1767" y="9360"/>
                    <a:pt x="1877" y="8694"/>
                    <a:pt x="1987" y="8064"/>
                  </a:cubicBezTo>
                  <a:cubicBezTo>
                    <a:pt x="2034" y="7740"/>
                    <a:pt x="2097" y="7416"/>
                    <a:pt x="2176" y="7092"/>
                  </a:cubicBezTo>
                  <a:cubicBezTo>
                    <a:pt x="2271" y="6660"/>
                    <a:pt x="2428" y="6246"/>
                    <a:pt x="2602" y="5868"/>
                  </a:cubicBezTo>
                  <a:cubicBezTo>
                    <a:pt x="2822" y="5454"/>
                    <a:pt x="3074" y="5112"/>
                    <a:pt x="3358" y="4860"/>
                  </a:cubicBezTo>
                  <a:cubicBezTo>
                    <a:pt x="3500" y="4716"/>
                    <a:pt x="3641" y="4626"/>
                    <a:pt x="3783" y="4536"/>
                  </a:cubicBezTo>
                  <a:cubicBezTo>
                    <a:pt x="4461" y="4140"/>
                    <a:pt x="5091" y="4194"/>
                    <a:pt x="5768" y="4248"/>
                  </a:cubicBezTo>
                  <a:cubicBezTo>
                    <a:pt x="6131" y="4284"/>
                    <a:pt x="6509" y="4320"/>
                    <a:pt x="6887" y="4266"/>
                  </a:cubicBezTo>
                  <a:cubicBezTo>
                    <a:pt x="7123" y="4248"/>
                    <a:pt x="7375" y="4194"/>
                    <a:pt x="7612" y="4140"/>
                  </a:cubicBezTo>
                  <a:cubicBezTo>
                    <a:pt x="7643" y="4122"/>
                    <a:pt x="7675" y="4122"/>
                    <a:pt x="7722" y="4104"/>
                  </a:cubicBezTo>
                  <a:cubicBezTo>
                    <a:pt x="7879" y="4068"/>
                    <a:pt x="8053" y="4032"/>
                    <a:pt x="8226" y="3978"/>
                  </a:cubicBezTo>
                  <a:cubicBezTo>
                    <a:pt x="8762" y="3816"/>
                    <a:pt x="9329" y="3492"/>
                    <a:pt x="10006" y="2970"/>
                  </a:cubicBezTo>
                  <a:cubicBezTo>
                    <a:pt x="10258" y="2772"/>
                    <a:pt x="10495" y="2574"/>
                    <a:pt x="10731" y="2376"/>
                  </a:cubicBezTo>
                  <a:cubicBezTo>
                    <a:pt x="11030" y="2142"/>
                    <a:pt x="11330" y="1890"/>
                    <a:pt x="11645" y="1656"/>
                  </a:cubicBezTo>
                  <a:cubicBezTo>
                    <a:pt x="12275" y="1188"/>
                    <a:pt x="13000" y="774"/>
                    <a:pt x="13677" y="486"/>
                  </a:cubicBezTo>
                  <a:cubicBezTo>
                    <a:pt x="14150" y="288"/>
                    <a:pt x="14591" y="162"/>
                    <a:pt x="15048" y="90"/>
                  </a:cubicBezTo>
                  <a:cubicBezTo>
                    <a:pt x="15395" y="18"/>
                    <a:pt x="15710" y="0"/>
                    <a:pt x="16009" y="0"/>
                  </a:cubicBezTo>
                  <a:cubicBezTo>
                    <a:pt x="16025" y="0"/>
                    <a:pt x="16041" y="0"/>
                    <a:pt x="16056" y="0"/>
                  </a:cubicBezTo>
                  <a:cubicBezTo>
                    <a:pt x="16151" y="0"/>
                    <a:pt x="16245" y="0"/>
                    <a:pt x="16340" y="0"/>
                  </a:cubicBezTo>
                  <a:cubicBezTo>
                    <a:pt x="16576" y="36"/>
                    <a:pt x="16813" y="90"/>
                    <a:pt x="17017" y="162"/>
                  </a:cubicBezTo>
                  <a:cubicBezTo>
                    <a:pt x="17364" y="288"/>
                    <a:pt x="17679" y="504"/>
                    <a:pt x="17963" y="792"/>
                  </a:cubicBezTo>
                  <a:cubicBezTo>
                    <a:pt x="18215" y="1062"/>
                    <a:pt x="18435" y="1404"/>
                    <a:pt x="18624" y="1782"/>
                  </a:cubicBezTo>
                  <a:cubicBezTo>
                    <a:pt x="18908" y="2358"/>
                    <a:pt x="19081" y="3042"/>
                    <a:pt x="19255" y="3690"/>
                  </a:cubicBezTo>
                  <a:cubicBezTo>
                    <a:pt x="19349" y="4050"/>
                    <a:pt x="19444" y="4428"/>
                    <a:pt x="19554" y="4788"/>
                  </a:cubicBezTo>
                  <a:cubicBezTo>
                    <a:pt x="19633" y="5022"/>
                    <a:pt x="19727" y="5256"/>
                    <a:pt x="19822" y="5526"/>
                  </a:cubicBezTo>
                  <a:cubicBezTo>
                    <a:pt x="19995" y="5940"/>
                    <a:pt x="20184" y="6354"/>
                    <a:pt x="20373" y="6750"/>
                  </a:cubicBezTo>
                  <a:cubicBezTo>
                    <a:pt x="20641" y="7344"/>
                    <a:pt x="20909" y="7956"/>
                    <a:pt x="21129" y="8568"/>
                  </a:cubicBezTo>
                  <a:cubicBezTo>
                    <a:pt x="21444" y="9486"/>
                    <a:pt x="21539" y="10314"/>
                    <a:pt x="21476" y="11142"/>
                  </a:cubicBezTo>
                  <a:cubicBezTo>
                    <a:pt x="21397" y="11916"/>
                    <a:pt x="21161" y="12708"/>
                    <a:pt x="20751" y="13500"/>
                  </a:cubicBezTo>
                  <a:cubicBezTo>
                    <a:pt x="20373" y="14238"/>
                    <a:pt x="19869" y="14976"/>
                    <a:pt x="19239" y="15678"/>
                  </a:cubicBezTo>
                  <a:cubicBezTo>
                    <a:pt x="18593" y="16398"/>
                    <a:pt x="17789" y="17136"/>
                    <a:pt x="16718" y="17964"/>
                  </a:cubicBezTo>
                  <a:cubicBezTo>
                    <a:pt x="15914" y="18594"/>
                    <a:pt x="15048" y="19242"/>
                    <a:pt x="14118" y="19602"/>
                  </a:cubicBezTo>
                  <a:cubicBezTo>
                    <a:pt x="14008" y="19638"/>
                    <a:pt x="13882" y="19692"/>
                    <a:pt x="13740" y="19728"/>
                  </a:cubicBezTo>
                  <a:cubicBezTo>
                    <a:pt x="13252" y="19890"/>
                    <a:pt x="12764" y="19962"/>
                    <a:pt x="12244" y="20052"/>
                  </a:cubicBezTo>
                  <a:cubicBezTo>
                    <a:pt x="12212" y="20052"/>
                    <a:pt x="12212" y="20052"/>
                    <a:pt x="12212" y="20052"/>
                  </a:cubicBezTo>
                  <a:cubicBezTo>
                    <a:pt x="11204" y="20214"/>
                    <a:pt x="10258" y="20538"/>
                    <a:pt x="9345" y="20844"/>
                  </a:cubicBezTo>
                  <a:cubicBezTo>
                    <a:pt x="9171" y="20898"/>
                    <a:pt x="8982" y="20970"/>
                    <a:pt x="8793" y="21024"/>
                  </a:cubicBezTo>
                  <a:cubicBezTo>
                    <a:pt x="8242" y="21204"/>
                    <a:pt x="7627" y="21402"/>
                    <a:pt x="7029" y="21492"/>
                  </a:cubicBezTo>
                  <a:cubicBezTo>
                    <a:pt x="6714" y="21546"/>
                    <a:pt x="6430" y="21582"/>
                    <a:pt x="6131" y="21582"/>
                  </a:cubicBezTo>
                  <a:cubicBezTo>
                    <a:pt x="5847" y="21582"/>
                    <a:pt x="5579" y="21546"/>
                    <a:pt x="5311" y="21492"/>
                  </a:cubicBezTo>
                  <a:close/>
                  <a:moveTo>
                    <a:pt x="15048" y="90"/>
                  </a:moveTo>
                  <a:cubicBezTo>
                    <a:pt x="14591" y="162"/>
                    <a:pt x="14150" y="306"/>
                    <a:pt x="13677" y="504"/>
                  </a:cubicBezTo>
                  <a:cubicBezTo>
                    <a:pt x="13000" y="792"/>
                    <a:pt x="12275" y="1206"/>
                    <a:pt x="11645" y="1674"/>
                  </a:cubicBezTo>
                  <a:cubicBezTo>
                    <a:pt x="11346" y="1890"/>
                    <a:pt x="11030" y="2142"/>
                    <a:pt x="10747" y="2394"/>
                  </a:cubicBezTo>
                  <a:cubicBezTo>
                    <a:pt x="10511" y="2574"/>
                    <a:pt x="10258" y="2790"/>
                    <a:pt x="10006" y="2970"/>
                  </a:cubicBezTo>
                  <a:cubicBezTo>
                    <a:pt x="9329" y="3492"/>
                    <a:pt x="8762" y="3816"/>
                    <a:pt x="8226" y="3978"/>
                  </a:cubicBezTo>
                  <a:cubicBezTo>
                    <a:pt x="8053" y="4032"/>
                    <a:pt x="7879" y="4086"/>
                    <a:pt x="7722" y="4122"/>
                  </a:cubicBezTo>
                  <a:cubicBezTo>
                    <a:pt x="7690" y="4122"/>
                    <a:pt x="7643" y="4140"/>
                    <a:pt x="7612" y="4140"/>
                  </a:cubicBezTo>
                  <a:cubicBezTo>
                    <a:pt x="7375" y="4194"/>
                    <a:pt x="7123" y="4248"/>
                    <a:pt x="6887" y="4284"/>
                  </a:cubicBezTo>
                  <a:cubicBezTo>
                    <a:pt x="6509" y="4320"/>
                    <a:pt x="6131" y="4284"/>
                    <a:pt x="5768" y="4266"/>
                  </a:cubicBezTo>
                  <a:cubicBezTo>
                    <a:pt x="5091" y="4212"/>
                    <a:pt x="4461" y="4158"/>
                    <a:pt x="3783" y="4536"/>
                  </a:cubicBezTo>
                  <a:cubicBezTo>
                    <a:pt x="3641" y="4626"/>
                    <a:pt x="3515" y="4734"/>
                    <a:pt x="3374" y="4860"/>
                  </a:cubicBezTo>
                  <a:cubicBezTo>
                    <a:pt x="3074" y="5112"/>
                    <a:pt x="2822" y="5454"/>
                    <a:pt x="2617" y="5886"/>
                  </a:cubicBezTo>
                  <a:cubicBezTo>
                    <a:pt x="2428" y="6246"/>
                    <a:pt x="2271" y="6660"/>
                    <a:pt x="2176" y="7092"/>
                  </a:cubicBezTo>
                  <a:cubicBezTo>
                    <a:pt x="2097" y="7416"/>
                    <a:pt x="2050" y="7740"/>
                    <a:pt x="1987" y="8064"/>
                  </a:cubicBezTo>
                  <a:cubicBezTo>
                    <a:pt x="1877" y="8694"/>
                    <a:pt x="1767" y="9360"/>
                    <a:pt x="1483" y="9972"/>
                  </a:cubicBezTo>
                  <a:cubicBezTo>
                    <a:pt x="1388" y="10188"/>
                    <a:pt x="1247" y="10404"/>
                    <a:pt x="1121" y="10620"/>
                  </a:cubicBezTo>
                  <a:cubicBezTo>
                    <a:pt x="1058" y="10710"/>
                    <a:pt x="995" y="10800"/>
                    <a:pt x="947" y="10890"/>
                  </a:cubicBezTo>
                  <a:cubicBezTo>
                    <a:pt x="743" y="11232"/>
                    <a:pt x="506" y="11628"/>
                    <a:pt x="349" y="12024"/>
                  </a:cubicBezTo>
                  <a:cubicBezTo>
                    <a:pt x="49" y="12744"/>
                    <a:pt x="-45" y="13500"/>
                    <a:pt x="34" y="14328"/>
                  </a:cubicBezTo>
                  <a:cubicBezTo>
                    <a:pt x="112" y="15012"/>
                    <a:pt x="317" y="15714"/>
                    <a:pt x="664" y="16488"/>
                  </a:cubicBezTo>
                  <a:cubicBezTo>
                    <a:pt x="790" y="16776"/>
                    <a:pt x="932" y="17064"/>
                    <a:pt x="1105" y="17406"/>
                  </a:cubicBezTo>
                  <a:cubicBezTo>
                    <a:pt x="1751" y="18612"/>
                    <a:pt x="2554" y="19980"/>
                    <a:pt x="3783" y="20826"/>
                  </a:cubicBezTo>
                  <a:cubicBezTo>
                    <a:pt x="4256" y="21168"/>
                    <a:pt x="4760" y="21384"/>
                    <a:pt x="5311" y="21492"/>
                  </a:cubicBezTo>
                  <a:cubicBezTo>
                    <a:pt x="5831" y="21600"/>
                    <a:pt x="6399" y="21600"/>
                    <a:pt x="7029" y="21492"/>
                  </a:cubicBezTo>
                  <a:cubicBezTo>
                    <a:pt x="7627" y="21384"/>
                    <a:pt x="8226" y="21204"/>
                    <a:pt x="8793" y="21024"/>
                  </a:cubicBezTo>
                  <a:cubicBezTo>
                    <a:pt x="8982" y="20970"/>
                    <a:pt x="9171" y="20898"/>
                    <a:pt x="9345" y="20844"/>
                  </a:cubicBezTo>
                  <a:cubicBezTo>
                    <a:pt x="10258" y="20538"/>
                    <a:pt x="11188" y="20214"/>
                    <a:pt x="12196" y="20052"/>
                  </a:cubicBezTo>
                  <a:cubicBezTo>
                    <a:pt x="12244" y="20034"/>
                    <a:pt x="12244" y="20034"/>
                    <a:pt x="12244" y="20034"/>
                  </a:cubicBezTo>
                  <a:cubicBezTo>
                    <a:pt x="12764" y="19962"/>
                    <a:pt x="13252" y="19872"/>
                    <a:pt x="13740" y="19728"/>
                  </a:cubicBezTo>
                  <a:cubicBezTo>
                    <a:pt x="13866" y="19692"/>
                    <a:pt x="14008" y="19638"/>
                    <a:pt x="14118" y="19584"/>
                  </a:cubicBezTo>
                  <a:cubicBezTo>
                    <a:pt x="15048" y="19242"/>
                    <a:pt x="15914" y="18594"/>
                    <a:pt x="16718" y="17946"/>
                  </a:cubicBezTo>
                  <a:cubicBezTo>
                    <a:pt x="17789" y="17118"/>
                    <a:pt x="18577" y="16398"/>
                    <a:pt x="19239" y="15678"/>
                  </a:cubicBezTo>
                  <a:cubicBezTo>
                    <a:pt x="19869" y="14976"/>
                    <a:pt x="20373" y="14238"/>
                    <a:pt x="20751" y="13500"/>
                  </a:cubicBezTo>
                  <a:cubicBezTo>
                    <a:pt x="21145" y="12708"/>
                    <a:pt x="21397" y="11916"/>
                    <a:pt x="21460" y="11142"/>
                  </a:cubicBezTo>
                  <a:cubicBezTo>
                    <a:pt x="21539" y="10314"/>
                    <a:pt x="21429" y="9486"/>
                    <a:pt x="21114" y="8568"/>
                  </a:cubicBezTo>
                  <a:cubicBezTo>
                    <a:pt x="20909" y="7956"/>
                    <a:pt x="20625" y="7344"/>
                    <a:pt x="20357" y="6750"/>
                  </a:cubicBezTo>
                  <a:cubicBezTo>
                    <a:pt x="20184" y="6354"/>
                    <a:pt x="19995" y="5940"/>
                    <a:pt x="19822" y="5526"/>
                  </a:cubicBezTo>
                  <a:cubicBezTo>
                    <a:pt x="19711" y="5256"/>
                    <a:pt x="19633" y="5022"/>
                    <a:pt x="19554" y="4788"/>
                  </a:cubicBezTo>
                  <a:cubicBezTo>
                    <a:pt x="19444" y="4428"/>
                    <a:pt x="19333" y="4050"/>
                    <a:pt x="19239" y="3690"/>
                  </a:cubicBezTo>
                  <a:cubicBezTo>
                    <a:pt x="19065" y="3042"/>
                    <a:pt x="18892" y="2376"/>
                    <a:pt x="18609" y="1782"/>
                  </a:cubicBezTo>
                  <a:cubicBezTo>
                    <a:pt x="18435" y="1404"/>
                    <a:pt x="18215" y="1080"/>
                    <a:pt x="17947" y="810"/>
                  </a:cubicBezTo>
                  <a:cubicBezTo>
                    <a:pt x="17679" y="522"/>
                    <a:pt x="17364" y="306"/>
                    <a:pt x="17017" y="162"/>
                  </a:cubicBezTo>
                  <a:cubicBezTo>
                    <a:pt x="16813" y="90"/>
                    <a:pt x="16576" y="36"/>
                    <a:pt x="16340" y="18"/>
                  </a:cubicBezTo>
                  <a:cubicBezTo>
                    <a:pt x="16245" y="0"/>
                    <a:pt x="16151" y="0"/>
                    <a:pt x="16056" y="0"/>
                  </a:cubicBezTo>
                  <a:cubicBezTo>
                    <a:pt x="16041" y="0"/>
                    <a:pt x="16025" y="0"/>
                    <a:pt x="16009" y="0"/>
                  </a:cubicBezTo>
                  <a:cubicBezTo>
                    <a:pt x="15710" y="0"/>
                    <a:pt x="15395" y="36"/>
                    <a:pt x="15048" y="90"/>
                  </a:cubicBezTo>
                  <a:close/>
                </a:path>
              </a:pathLst>
            </a:custGeom>
            <a:solidFill>
              <a:srgbClr val="BFBFBF">
                <a:alpha val="7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9469" name="Freeform 28"/>
            <p:cNvSpPr/>
            <p:nvPr/>
          </p:nvSpPr>
          <p:spPr>
            <a:xfrm flipH="1">
              <a:off x="1198684" y="1708508"/>
              <a:ext cx="2269632" cy="199443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03" h="21496" fill="norm" stroke="1" extrusionOk="0">
                  <a:moveTo>
                    <a:pt x="5371" y="21374"/>
                  </a:moveTo>
                  <a:cubicBezTo>
                    <a:pt x="4820" y="21252"/>
                    <a:pt x="4330" y="21026"/>
                    <a:pt x="3856" y="20712"/>
                  </a:cubicBezTo>
                  <a:cubicBezTo>
                    <a:pt x="2541" y="19842"/>
                    <a:pt x="1669" y="18432"/>
                    <a:pt x="1072" y="17301"/>
                  </a:cubicBezTo>
                  <a:cubicBezTo>
                    <a:pt x="888" y="16970"/>
                    <a:pt x="735" y="16657"/>
                    <a:pt x="613" y="16378"/>
                  </a:cubicBezTo>
                  <a:cubicBezTo>
                    <a:pt x="292" y="15613"/>
                    <a:pt x="93" y="14864"/>
                    <a:pt x="32" y="14151"/>
                  </a:cubicBezTo>
                  <a:cubicBezTo>
                    <a:pt x="-60" y="13298"/>
                    <a:pt x="47" y="12514"/>
                    <a:pt x="338" y="11801"/>
                  </a:cubicBezTo>
                  <a:cubicBezTo>
                    <a:pt x="506" y="11366"/>
                    <a:pt x="766" y="10948"/>
                    <a:pt x="965" y="10635"/>
                  </a:cubicBezTo>
                  <a:cubicBezTo>
                    <a:pt x="1041" y="10513"/>
                    <a:pt x="1118" y="10408"/>
                    <a:pt x="1194" y="10304"/>
                  </a:cubicBezTo>
                  <a:cubicBezTo>
                    <a:pt x="1332" y="10112"/>
                    <a:pt x="1470" y="9938"/>
                    <a:pt x="1562" y="9730"/>
                  </a:cubicBezTo>
                  <a:cubicBezTo>
                    <a:pt x="1852" y="9138"/>
                    <a:pt x="1944" y="8494"/>
                    <a:pt x="2051" y="7798"/>
                  </a:cubicBezTo>
                  <a:cubicBezTo>
                    <a:pt x="2097" y="7519"/>
                    <a:pt x="2143" y="7223"/>
                    <a:pt x="2204" y="6927"/>
                  </a:cubicBezTo>
                  <a:cubicBezTo>
                    <a:pt x="2311" y="6388"/>
                    <a:pt x="2602" y="5378"/>
                    <a:pt x="3275" y="4699"/>
                  </a:cubicBezTo>
                  <a:cubicBezTo>
                    <a:pt x="3428" y="4560"/>
                    <a:pt x="3550" y="4456"/>
                    <a:pt x="3673" y="4369"/>
                  </a:cubicBezTo>
                  <a:cubicBezTo>
                    <a:pt x="4300" y="3968"/>
                    <a:pt x="4896" y="3968"/>
                    <a:pt x="5539" y="3986"/>
                  </a:cubicBezTo>
                  <a:cubicBezTo>
                    <a:pt x="5875" y="3986"/>
                    <a:pt x="6243" y="3986"/>
                    <a:pt x="6594" y="3916"/>
                  </a:cubicBezTo>
                  <a:cubicBezTo>
                    <a:pt x="6732" y="3899"/>
                    <a:pt x="6870" y="3864"/>
                    <a:pt x="7007" y="3829"/>
                  </a:cubicBezTo>
                  <a:cubicBezTo>
                    <a:pt x="7145" y="3794"/>
                    <a:pt x="7298" y="3760"/>
                    <a:pt x="7451" y="3742"/>
                  </a:cubicBezTo>
                  <a:cubicBezTo>
                    <a:pt x="7497" y="3725"/>
                    <a:pt x="7543" y="3725"/>
                    <a:pt x="7589" y="3707"/>
                  </a:cubicBezTo>
                  <a:cubicBezTo>
                    <a:pt x="7711" y="3690"/>
                    <a:pt x="7833" y="3673"/>
                    <a:pt x="7971" y="3638"/>
                  </a:cubicBezTo>
                  <a:cubicBezTo>
                    <a:pt x="8522" y="3516"/>
                    <a:pt x="9088" y="3185"/>
                    <a:pt x="9776" y="2611"/>
                  </a:cubicBezTo>
                  <a:cubicBezTo>
                    <a:pt x="9960" y="2454"/>
                    <a:pt x="10143" y="2298"/>
                    <a:pt x="10312" y="2141"/>
                  </a:cubicBezTo>
                  <a:cubicBezTo>
                    <a:pt x="10664" y="1828"/>
                    <a:pt x="11046" y="1497"/>
                    <a:pt x="11428" y="1218"/>
                  </a:cubicBezTo>
                  <a:cubicBezTo>
                    <a:pt x="12040" y="801"/>
                    <a:pt x="12775" y="470"/>
                    <a:pt x="13509" y="261"/>
                  </a:cubicBezTo>
                  <a:cubicBezTo>
                    <a:pt x="13937" y="157"/>
                    <a:pt x="14335" y="87"/>
                    <a:pt x="14824" y="52"/>
                  </a:cubicBezTo>
                  <a:cubicBezTo>
                    <a:pt x="14932" y="52"/>
                    <a:pt x="14932" y="52"/>
                    <a:pt x="14932" y="52"/>
                  </a:cubicBezTo>
                  <a:cubicBezTo>
                    <a:pt x="15237" y="17"/>
                    <a:pt x="15559" y="0"/>
                    <a:pt x="15865" y="0"/>
                  </a:cubicBezTo>
                  <a:cubicBezTo>
                    <a:pt x="15865" y="0"/>
                    <a:pt x="15865" y="0"/>
                    <a:pt x="15865" y="0"/>
                  </a:cubicBezTo>
                  <a:cubicBezTo>
                    <a:pt x="15972" y="0"/>
                    <a:pt x="16064" y="0"/>
                    <a:pt x="16155" y="17"/>
                  </a:cubicBezTo>
                  <a:cubicBezTo>
                    <a:pt x="16415" y="17"/>
                    <a:pt x="16645" y="70"/>
                    <a:pt x="16844" y="139"/>
                  </a:cubicBezTo>
                  <a:cubicBezTo>
                    <a:pt x="17547" y="348"/>
                    <a:pt x="18144" y="888"/>
                    <a:pt x="18557" y="1671"/>
                  </a:cubicBezTo>
                  <a:cubicBezTo>
                    <a:pt x="18878" y="2280"/>
                    <a:pt x="19062" y="3011"/>
                    <a:pt x="19245" y="3707"/>
                  </a:cubicBezTo>
                  <a:cubicBezTo>
                    <a:pt x="19337" y="4038"/>
                    <a:pt x="19414" y="4369"/>
                    <a:pt x="19521" y="4699"/>
                  </a:cubicBezTo>
                  <a:cubicBezTo>
                    <a:pt x="19597" y="4926"/>
                    <a:pt x="19674" y="5169"/>
                    <a:pt x="19781" y="5430"/>
                  </a:cubicBezTo>
                  <a:cubicBezTo>
                    <a:pt x="19949" y="5900"/>
                    <a:pt x="20163" y="6370"/>
                    <a:pt x="20377" y="6823"/>
                  </a:cubicBezTo>
                  <a:cubicBezTo>
                    <a:pt x="20607" y="7380"/>
                    <a:pt x="20867" y="7937"/>
                    <a:pt x="21066" y="8511"/>
                  </a:cubicBezTo>
                  <a:cubicBezTo>
                    <a:pt x="21402" y="9434"/>
                    <a:pt x="21540" y="10252"/>
                    <a:pt x="21494" y="11087"/>
                  </a:cubicBezTo>
                  <a:cubicBezTo>
                    <a:pt x="21418" y="12654"/>
                    <a:pt x="20653" y="14307"/>
                    <a:pt x="19337" y="15787"/>
                  </a:cubicBezTo>
                  <a:cubicBezTo>
                    <a:pt x="18526" y="16692"/>
                    <a:pt x="17578" y="17475"/>
                    <a:pt x="16752" y="18119"/>
                  </a:cubicBezTo>
                  <a:cubicBezTo>
                    <a:pt x="16737" y="18119"/>
                    <a:pt x="16737" y="18119"/>
                    <a:pt x="16737" y="18119"/>
                  </a:cubicBezTo>
                  <a:cubicBezTo>
                    <a:pt x="15895" y="18798"/>
                    <a:pt x="15023" y="19494"/>
                    <a:pt x="14090" y="19912"/>
                  </a:cubicBezTo>
                  <a:cubicBezTo>
                    <a:pt x="13968" y="19964"/>
                    <a:pt x="13830" y="20016"/>
                    <a:pt x="13692" y="20068"/>
                  </a:cubicBezTo>
                  <a:cubicBezTo>
                    <a:pt x="13218" y="20242"/>
                    <a:pt x="12698" y="20364"/>
                    <a:pt x="12101" y="20451"/>
                  </a:cubicBezTo>
                  <a:cubicBezTo>
                    <a:pt x="11153" y="20573"/>
                    <a:pt x="10281" y="20799"/>
                    <a:pt x="9440" y="21008"/>
                  </a:cubicBezTo>
                  <a:cubicBezTo>
                    <a:pt x="9210" y="21060"/>
                    <a:pt x="8981" y="21113"/>
                    <a:pt x="8767" y="21165"/>
                  </a:cubicBezTo>
                  <a:cubicBezTo>
                    <a:pt x="8032" y="21339"/>
                    <a:pt x="7283" y="21496"/>
                    <a:pt x="6503" y="21496"/>
                  </a:cubicBezTo>
                  <a:cubicBezTo>
                    <a:pt x="6120" y="21496"/>
                    <a:pt x="5753" y="21461"/>
                    <a:pt x="5371" y="21374"/>
                  </a:cubicBezTo>
                  <a:close/>
                  <a:moveTo>
                    <a:pt x="14932" y="104"/>
                  </a:moveTo>
                  <a:cubicBezTo>
                    <a:pt x="14840" y="104"/>
                    <a:pt x="14840" y="104"/>
                    <a:pt x="14840" y="104"/>
                  </a:cubicBezTo>
                  <a:cubicBezTo>
                    <a:pt x="14335" y="139"/>
                    <a:pt x="13937" y="209"/>
                    <a:pt x="13524" y="313"/>
                  </a:cubicBezTo>
                  <a:cubicBezTo>
                    <a:pt x="12790" y="522"/>
                    <a:pt x="12056" y="853"/>
                    <a:pt x="11459" y="1271"/>
                  </a:cubicBezTo>
                  <a:cubicBezTo>
                    <a:pt x="11077" y="1549"/>
                    <a:pt x="10694" y="1880"/>
                    <a:pt x="10342" y="2193"/>
                  </a:cubicBezTo>
                  <a:cubicBezTo>
                    <a:pt x="10159" y="2350"/>
                    <a:pt x="9990" y="2506"/>
                    <a:pt x="9807" y="2646"/>
                  </a:cubicBezTo>
                  <a:cubicBezTo>
                    <a:pt x="9118" y="3220"/>
                    <a:pt x="8537" y="3551"/>
                    <a:pt x="7971" y="3690"/>
                  </a:cubicBezTo>
                  <a:cubicBezTo>
                    <a:pt x="7849" y="3725"/>
                    <a:pt x="7711" y="3742"/>
                    <a:pt x="7589" y="3760"/>
                  </a:cubicBezTo>
                  <a:cubicBezTo>
                    <a:pt x="7543" y="3777"/>
                    <a:pt x="7497" y="3777"/>
                    <a:pt x="7451" y="3794"/>
                  </a:cubicBezTo>
                  <a:cubicBezTo>
                    <a:pt x="7313" y="3812"/>
                    <a:pt x="7160" y="3847"/>
                    <a:pt x="7023" y="3881"/>
                  </a:cubicBezTo>
                  <a:cubicBezTo>
                    <a:pt x="6870" y="3916"/>
                    <a:pt x="6747" y="3951"/>
                    <a:pt x="6610" y="3968"/>
                  </a:cubicBezTo>
                  <a:cubicBezTo>
                    <a:pt x="6243" y="4038"/>
                    <a:pt x="5875" y="4038"/>
                    <a:pt x="5539" y="4038"/>
                  </a:cubicBezTo>
                  <a:cubicBezTo>
                    <a:pt x="4896" y="4021"/>
                    <a:pt x="4300" y="4021"/>
                    <a:pt x="3703" y="4421"/>
                  </a:cubicBezTo>
                  <a:cubicBezTo>
                    <a:pt x="3581" y="4508"/>
                    <a:pt x="3458" y="4612"/>
                    <a:pt x="3321" y="4752"/>
                  </a:cubicBezTo>
                  <a:cubicBezTo>
                    <a:pt x="2648" y="5396"/>
                    <a:pt x="2357" y="6405"/>
                    <a:pt x="2250" y="6945"/>
                  </a:cubicBezTo>
                  <a:cubicBezTo>
                    <a:pt x="2189" y="7223"/>
                    <a:pt x="2143" y="7519"/>
                    <a:pt x="2097" y="7815"/>
                  </a:cubicBezTo>
                  <a:cubicBezTo>
                    <a:pt x="1990" y="8494"/>
                    <a:pt x="1898" y="9155"/>
                    <a:pt x="1607" y="9764"/>
                  </a:cubicBezTo>
                  <a:cubicBezTo>
                    <a:pt x="1500" y="9973"/>
                    <a:pt x="1363" y="10147"/>
                    <a:pt x="1240" y="10339"/>
                  </a:cubicBezTo>
                  <a:cubicBezTo>
                    <a:pt x="1164" y="10443"/>
                    <a:pt x="1072" y="10548"/>
                    <a:pt x="1011" y="10669"/>
                  </a:cubicBezTo>
                  <a:cubicBezTo>
                    <a:pt x="812" y="10965"/>
                    <a:pt x="552" y="11383"/>
                    <a:pt x="384" y="11818"/>
                  </a:cubicBezTo>
                  <a:cubicBezTo>
                    <a:pt x="93" y="12532"/>
                    <a:pt x="-14" y="13298"/>
                    <a:pt x="78" y="14151"/>
                  </a:cubicBezTo>
                  <a:cubicBezTo>
                    <a:pt x="139" y="14864"/>
                    <a:pt x="338" y="15595"/>
                    <a:pt x="659" y="16344"/>
                  </a:cubicBezTo>
                  <a:cubicBezTo>
                    <a:pt x="781" y="16639"/>
                    <a:pt x="934" y="16935"/>
                    <a:pt x="1103" y="17266"/>
                  </a:cubicBezTo>
                  <a:cubicBezTo>
                    <a:pt x="1715" y="18397"/>
                    <a:pt x="2571" y="19807"/>
                    <a:pt x="3871" y="20678"/>
                  </a:cubicBezTo>
                  <a:cubicBezTo>
                    <a:pt x="4346" y="20991"/>
                    <a:pt x="4835" y="21200"/>
                    <a:pt x="5386" y="21322"/>
                  </a:cubicBezTo>
                  <a:cubicBezTo>
                    <a:pt x="6548" y="21600"/>
                    <a:pt x="7696" y="21374"/>
                    <a:pt x="8751" y="21113"/>
                  </a:cubicBezTo>
                  <a:cubicBezTo>
                    <a:pt x="8981" y="21060"/>
                    <a:pt x="9210" y="21008"/>
                    <a:pt x="9440" y="20956"/>
                  </a:cubicBezTo>
                  <a:cubicBezTo>
                    <a:pt x="10281" y="20730"/>
                    <a:pt x="11153" y="20521"/>
                    <a:pt x="12101" y="20399"/>
                  </a:cubicBezTo>
                  <a:cubicBezTo>
                    <a:pt x="12698" y="20312"/>
                    <a:pt x="13218" y="20190"/>
                    <a:pt x="13677" y="20016"/>
                  </a:cubicBezTo>
                  <a:cubicBezTo>
                    <a:pt x="13815" y="19964"/>
                    <a:pt x="13937" y="19912"/>
                    <a:pt x="14075" y="19859"/>
                  </a:cubicBezTo>
                  <a:cubicBezTo>
                    <a:pt x="14993" y="19442"/>
                    <a:pt x="15865" y="18746"/>
                    <a:pt x="16721" y="18084"/>
                  </a:cubicBezTo>
                  <a:cubicBezTo>
                    <a:pt x="16721" y="18084"/>
                    <a:pt x="16721" y="18084"/>
                    <a:pt x="16721" y="18084"/>
                  </a:cubicBezTo>
                  <a:cubicBezTo>
                    <a:pt x="17547" y="17423"/>
                    <a:pt x="18496" y="16657"/>
                    <a:pt x="19307" y="15752"/>
                  </a:cubicBezTo>
                  <a:cubicBezTo>
                    <a:pt x="20607" y="14290"/>
                    <a:pt x="21372" y="12636"/>
                    <a:pt x="21448" y="11087"/>
                  </a:cubicBezTo>
                  <a:cubicBezTo>
                    <a:pt x="21479" y="10269"/>
                    <a:pt x="21356" y="9451"/>
                    <a:pt x="21020" y="8529"/>
                  </a:cubicBezTo>
                  <a:cubicBezTo>
                    <a:pt x="20821" y="7972"/>
                    <a:pt x="20576" y="7397"/>
                    <a:pt x="20332" y="6858"/>
                  </a:cubicBezTo>
                  <a:cubicBezTo>
                    <a:pt x="20117" y="6405"/>
                    <a:pt x="19918" y="5918"/>
                    <a:pt x="19735" y="5448"/>
                  </a:cubicBezTo>
                  <a:cubicBezTo>
                    <a:pt x="19628" y="5204"/>
                    <a:pt x="19551" y="4943"/>
                    <a:pt x="19475" y="4717"/>
                  </a:cubicBezTo>
                  <a:cubicBezTo>
                    <a:pt x="19368" y="4386"/>
                    <a:pt x="19291" y="4055"/>
                    <a:pt x="19199" y="3725"/>
                  </a:cubicBezTo>
                  <a:cubicBezTo>
                    <a:pt x="19016" y="3029"/>
                    <a:pt x="18832" y="2298"/>
                    <a:pt x="18511" y="1688"/>
                  </a:cubicBezTo>
                  <a:cubicBezTo>
                    <a:pt x="18113" y="940"/>
                    <a:pt x="17517" y="400"/>
                    <a:pt x="16844" y="191"/>
                  </a:cubicBezTo>
                  <a:cubicBezTo>
                    <a:pt x="16630" y="122"/>
                    <a:pt x="16415" y="87"/>
                    <a:pt x="16155" y="70"/>
                  </a:cubicBezTo>
                  <a:cubicBezTo>
                    <a:pt x="16064" y="52"/>
                    <a:pt x="15972" y="52"/>
                    <a:pt x="15865" y="52"/>
                  </a:cubicBezTo>
                  <a:cubicBezTo>
                    <a:pt x="15865" y="52"/>
                    <a:pt x="15865" y="52"/>
                    <a:pt x="15865" y="52"/>
                  </a:cubicBezTo>
                  <a:cubicBezTo>
                    <a:pt x="15559" y="52"/>
                    <a:pt x="15237" y="87"/>
                    <a:pt x="14932" y="104"/>
                  </a:cubicBezTo>
                  <a:close/>
                </a:path>
              </a:pathLst>
            </a:custGeom>
            <a:solidFill>
              <a:srgbClr val="BFBFBF">
                <a:alpha val="7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9470" name="Freeform 29"/>
            <p:cNvSpPr/>
            <p:nvPr/>
          </p:nvSpPr>
          <p:spPr>
            <a:xfrm flipH="1">
              <a:off x="1178516" y="1669951"/>
              <a:ext cx="2328057" cy="20457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37" h="21586" fill="norm" stroke="1" extrusionOk="0">
                  <a:moveTo>
                    <a:pt x="5431" y="21399"/>
                  </a:moveTo>
                  <a:cubicBezTo>
                    <a:pt x="4878" y="21245"/>
                    <a:pt x="4386" y="21041"/>
                    <a:pt x="3922" y="20734"/>
                  </a:cubicBezTo>
                  <a:cubicBezTo>
                    <a:pt x="3340" y="20360"/>
                    <a:pt x="2787" y="19848"/>
                    <a:pt x="2279" y="19235"/>
                  </a:cubicBezTo>
                  <a:cubicBezTo>
                    <a:pt x="1846" y="18690"/>
                    <a:pt x="1443" y="18060"/>
                    <a:pt x="1039" y="17310"/>
                  </a:cubicBezTo>
                  <a:cubicBezTo>
                    <a:pt x="860" y="16970"/>
                    <a:pt x="711" y="16663"/>
                    <a:pt x="576" y="16356"/>
                  </a:cubicBezTo>
                  <a:cubicBezTo>
                    <a:pt x="278" y="15607"/>
                    <a:pt x="83" y="14840"/>
                    <a:pt x="24" y="14074"/>
                  </a:cubicBezTo>
                  <a:cubicBezTo>
                    <a:pt x="-51" y="13188"/>
                    <a:pt x="54" y="12404"/>
                    <a:pt x="337" y="11672"/>
                  </a:cubicBezTo>
                  <a:cubicBezTo>
                    <a:pt x="487" y="11297"/>
                    <a:pt x="696" y="10922"/>
                    <a:pt x="995" y="10479"/>
                  </a:cubicBezTo>
                  <a:cubicBezTo>
                    <a:pt x="1084" y="10343"/>
                    <a:pt x="1174" y="10224"/>
                    <a:pt x="1264" y="10122"/>
                  </a:cubicBezTo>
                  <a:cubicBezTo>
                    <a:pt x="1413" y="9934"/>
                    <a:pt x="1547" y="9781"/>
                    <a:pt x="1652" y="9577"/>
                  </a:cubicBezTo>
                  <a:cubicBezTo>
                    <a:pt x="1936" y="8980"/>
                    <a:pt x="2025" y="8316"/>
                    <a:pt x="2130" y="7601"/>
                  </a:cubicBezTo>
                  <a:cubicBezTo>
                    <a:pt x="2160" y="7345"/>
                    <a:pt x="2190" y="7055"/>
                    <a:pt x="2249" y="6800"/>
                  </a:cubicBezTo>
                  <a:cubicBezTo>
                    <a:pt x="2324" y="6374"/>
                    <a:pt x="2444" y="5948"/>
                    <a:pt x="2593" y="5590"/>
                  </a:cubicBezTo>
                  <a:cubicBezTo>
                    <a:pt x="2757" y="5182"/>
                    <a:pt x="2966" y="4841"/>
                    <a:pt x="3205" y="4585"/>
                  </a:cubicBezTo>
                  <a:cubicBezTo>
                    <a:pt x="3310" y="4483"/>
                    <a:pt x="3429" y="4347"/>
                    <a:pt x="3564" y="4245"/>
                  </a:cubicBezTo>
                  <a:cubicBezTo>
                    <a:pt x="4147" y="3819"/>
                    <a:pt x="4714" y="3785"/>
                    <a:pt x="5312" y="3751"/>
                  </a:cubicBezTo>
                  <a:cubicBezTo>
                    <a:pt x="5640" y="3717"/>
                    <a:pt x="5984" y="3700"/>
                    <a:pt x="6327" y="3614"/>
                  </a:cubicBezTo>
                  <a:cubicBezTo>
                    <a:pt x="6417" y="3597"/>
                    <a:pt x="6507" y="3563"/>
                    <a:pt x="6611" y="3546"/>
                  </a:cubicBezTo>
                  <a:cubicBezTo>
                    <a:pt x="6805" y="3495"/>
                    <a:pt x="7000" y="3427"/>
                    <a:pt x="7194" y="3410"/>
                  </a:cubicBezTo>
                  <a:cubicBezTo>
                    <a:pt x="7269" y="3393"/>
                    <a:pt x="7343" y="3393"/>
                    <a:pt x="7418" y="3376"/>
                  </a:cubicBezTo>
                  <a:cubicBezTo>
                    <a:pt x="7522" y="3376"/>
                    <a:pt x="7627" y="3359"/>
                    <a:pt x="7732" y="3342"/>
                  </a:cubicBezTo>
                  <a:cubicBezTo>
                    <a:pt x="8299" y="3240"/>
                    <a:pt x="8912" y="2882"/>
                    <a:pt x="9599" y="2269"/>
                  </a:cubicBezTo>
                  <a:cubicBezTo>
                    <a:pt x="9748" y="2132"/>
                    <a:pt x="9898" y="1996"/>
                    <a:pt x="10047" y="1860"/>
                  </a:cubicBezTo>
                  <a:cubicBezTo>
                    <a:pt x="10435" y="1485"/>
                    <a:pt x="10839" y="1093"/>
                    <a:pt x="11287" y="804"/>
                  </a:cubicBezTo>
                  <a:cubicBezTo>
                    <a:pt x="11600" y="582"/>
                    <a:pt x="11974" y="412"/>
                    <a:pt x="12362" y="276"/>
                  </a:cubicBezTo>
                  <a:cubicBezTo>
                    <a:pt x="12706" y="156"/>
                    <a:pt x="13064" y="71"/>
                    <a:pt x="13393" y="37"/>
                  </a:cubicBezTo>
                  <a:cubicBezTo>
                    <a:pt x="13811" y="-14"/>
                    <a:pt x="14170" y="3"/>
                    <a:pt x="14633" y="3"/>
                  </a:cubicBezTo>
                  <a:cubicBezTo>
                    <a:pt x="14663" y="3"/>
                    <a:pt x="14663" y="3"/>
                    <a:pt x="14663" y="3"/>
                  </a:cubicBezTo>
                  <a:cubicBezTo>
                    <a:pt x="14887" y="20"/>
                    <a:pt x="15126" y="3"/>
                    <a:pt x="15365" y="3"/>
                  </a:cubicBezTo>
                  <a:cubicBezTo>
                    <a:pt x="15484" y="3"/>
                    <a:pt x="15604" y="3"/>
                    <a:pt x="15723" y="3"/>
                  </a:cubicBezTo>
                  <a:cubicBezTo>
                    <a:pt x="15843" y="3"/>
                    <a:pt x="15932" y="3"/>
                    <a:pt x="16022" y="3"/>
                  </a:cubicBezTo>
                  <a:cubicBezTo>
                    <a:pt x="16306" y="3"/>
                    <a:pt x="16530" y="37"/>
                    <a:pt x="16724" y="88"/>
                  </a:cubicBezTo>
                  <a:cubicBezTo>
                    <a:pt x="17456" y="276"/>
                    <a:pt x="18083" y="787"/>
                    <a:pt x="18502" y="1536"/>
                  </a:cubicBezTo>
                  <a:cubicBezTo>
                    <a:pt x="18875" y="2183"/>
                    <a:pt x="19069" y="2967"/>
                    <a:pt x="19264" y="3717"/>
                  </a:cubicBezTo>
                  <a:cubicBezTo>
                    <a:pt x="19338" y="4006"/>
                    <a:pt x="19413" y="4313"/>
                    <a:pt x="19503" y="4602"/>
                  </a:cubicBezTo>
                  <a:cubicBezTo>
                    <a:pt x="19577" y="4858"/>
                    <a:pt x="19652" y="5113"/>
                    <a:pt x="19756" y="5352"/>
                  </a:cubicBezTo>
                  <a:cubicBezTo>
                    <a:pt x="19951" y="5897"/>
                    <a:pt x="20175" y="6442"/>
                    <a:pt x="20414" y="6970"/>
                  </a:cubicBezTo>
                  <a:cubicBezTo>
                    <a:pt x="20623" y="7464"/>
                    <a:pt x="20847" y="7992"/>
                    <a:pt x="21041" y="8503"/>
                  </a:cubicBezTo>
                  <a:cubicBezTo>
                    <a:pt x="21205" y="8946"/>
                    <a:pt x="21325" y="9355"/>
                    <a:pt x="21415" y="9747"/>
                  </a:cubicBezTo>
                  <a:cubicBezTo>
                    <a:pt x="21504" y="10207"/>
                    <a:pt x="21549" y="10650"/>
                    <a:pt x="21534" y="11093"/>
                  </a:cubicBezTo>
                  <a:cubicBezTo>
                    <a:pt x="21534" y="11927"/>
                    <a:pt x="21340" y="12796"/>
                    <a:pt x="20951" y="13648"/>
                  </a:cubicBezTo>
                  <a:cubicBezTo>
                    <a:pt x="20787" y="14057"/>
                    <a:pt x="20563" y="14465"/>
                    <a:pt x="20309" y="14857"/>
                  </a:cubicBezTo>
                  <a:cubicBezTo>
                    <a:pt x="20055" y="15249"/>
                    <a:pt x="19771" y="15607"/>
                    <a:pt x="19458" y="15965"/>
                  </a:cubicBezTo>
                  <a:cubicBezTo>
                    <a:pt x="18666" y="16884"/>
                    <a:pt x="17710" y="17634"/>
                    <a:pt x="16799" y="18366"/>
                  </a:cubicBezTo>
                  <a:cubicBezTo>
                    <a:pt x="16709" y="18435"/>
                    <a:pt x="16634" y="18503"/>
                    <a:pt x="16545" y="18588"/>
                  </a:cubicBezTo>
                  <a:cubicBezTo>
                    <a:pt x="15753" y="19218"/>
                    <a:pt x="14932" y="19883"/>
                    <a:pt x="14065" y="20325"/>
                  </a:cubicBezTo>
                  <a:cubicBezTo>
                    <a:pt x="13946" y="20394"/>
                    <a:pt x="13811" y="20445"/>
                    <a:pt x="13662" y="20513"/>
                  </a:cubicBezTo>
                  <a:cubicBezTo>
                    <a:pt x="13139" y="20717"/>
                    <a:pt x="12586" y="20871"/>
                    <a:pt x="12019" y="20939"/>
                  </a:cubicBezTo>
                  <a:cubicBezTo>
                    <a:pt x="11212" y="21024"/>
                    <a:pt x="10450" y="21143"/>
                    <a:pt x="9718" y="21262"/>
                  </a:cubicBezTo>
                  <a:cubicBezTo>
                    <a:pt x="9375" y="21330"/>
                    <a:pt x="9061" y="21382"/>
                    <a:pt x="8732" y="21433"/>
                  </a:cubicBezTo>
                  <a:cubicBezTo>
                    <a:pt x="8239" y="21501"/>
                    <a:pt x="7672" y="21586"/>
                    <a:pt x="7089" y="21586"/>
                  </a:cubicBezTo>
                  <a:cubicBezTo>
                    <a:pt x="7044" y="21586"/>
                    <a:pt x="7015" y="21586"/>
                    <a:pt x="6970" y="21586"/>
                  </a:cubicBezTo>
                  <a:cubicBezTo>
                    <a:pt x="6417" y="21586"/>
                    <a:pt x="5924" y="21535"/>
                    <a:pt x="5431" y="21399"/>
                  </a:cubicBezTo>
                  <a:close/>
                  <a:moveTo>
                    <a:pt x="15723" y="3"/>
                  </a:moveTo>
                  <a:cubicBezTo>
                    <a:pt x="15604" y="3"/>
                    <a:pt x="15484" y="3"/>
                    <a:pt x="15365" y="3"/>
                  </a:cubicBezTo>
                  <a:cubicBezTo>
                    <a:pt x="15126" y="20"/>
                    <a:pt x="14887" y="20"/>
                    <a:pt x="14663" y="20"/>
                  </a:cubicBezTo>
                  <a:cubicBezTo>
                    <a:pt x="14633" y="20"/>
                    <a:pt x="14633" y="20"/>
                    <a:pt x="14633" y="20"/>
                  </a:cubicBezTo>
                  <a:cubicBezTo>
                    <a:pt x="14170" y="3"/>
                    <a:pt x="13811" y="3"/>
                    <a:pt x="13393" y="37"/>
                  </a:cubicBezTo>
                  <a:cubicBezTo>
                    <a:pt x="13064" y="88"/>
                    <a:pt x="12706" y="173"/>
                    <a:pt x="12362" y="276"/>
                  </a:cubicBezTo>
                  <a:cubicBezTo>
                    <a:pt x="11974" y="412"/>
                    <a:pt x="11615" y="599"/>
                    <a:pt x="11287" y="804"/>
                  </a:cubicBezTo>
                  <a:cubicBezTo>
                    <a:pt x="10839" y="1093"/>
                    <a:pt x="10435" y="1485"/>
                    <a:pt x="10047" y="1860"/>
                  </a:cubicBezTo>
                  <a:cubicBezTo>
                    <a:pt x="9898" y="1996"/>
                    <a:pt x="9748" y="2132"/>
                    <a:pt x="9614" y="2269"/>
                  </a:cubicBezTo>
                  <a:cubicBezTo>
                    <a:pt x="8912" y="2899"/>
                    <a:pt x="8299" y="3240"/>
                    <a:pt x="7732" y="3342"/>
                  </a:cubicBezTo>
                  <a:cubicBezTo>
                    <a:pt x="7627" y="3359"/>
                    <a:pt x="7522" y="3376"/>
                    <a:pt x="7418" y="3393"/>
                  </a:cubicBezTo>
                  <a:cubicBezTo>
                    <a:pt x="7343" y="3393"/>
                    <a:pt x="7269" y="3410"/>
                    <a:pt x="7194" y="3410"/>
                  </a:cubicBezTo>
                  <a:cubicBezTo>
                    <a:pt x="7000" y="3444"/>
                    <a:pt x="6805" y="3495"/>
                    <a:pt x="6611" y="3546"/>
                  </a:cubicBezTo>
                  <a:cubicBezTo>
                    <a:pt x="6522" y="3580"/>
                    <a:pt x="6417" y="3597"/>
                    <a:pt x="6327" y="3631"/>
                  </a:cubicBezTo>
                  <a:cubicBezTo>
                    <a:pt x="5984" y="3717"/>
                    <a:pt x="5640" y="3734"/>
                    <a:pt x="5312" y="3751"/>
                  </a:cubicBezTo>
                  <a:cubicBezTo>
                    <a:pt x="4714" y="3785"/>
                    <a:pt x="4147" y="3819"/>
                    <a:pt x="3579" y="4262"/>
                  </a:cubicBezTo>
                  <a:cubicBezTo>
                    <a:pt x="3429" y="4364"/>
                    <a:pt x="3310" y="4483"/>
                    <a:pt x="3220" y="4585"/>
                  </a:cubicBezTo>
                  <a:cubicBezTo>
                    <a:pt x="2966" y="4858"/>
                    <a:pt x="2757" y="5182"/>
                    <a:pt x="2593" y="5590"/>
                  </a:cubicBezTo>
                  <a:cubicBezTo>
                    <a:pt x="2444" y="5965"/>
                    <a:pt x="2324" y="6374"/>
                    <a:pt x="2249" y="6800"/>
                  </a:cubicBezTo>
                  <a:cubicBezTo>
                    <a:pt x="2205" y="7072"/>
                    <a:pt x="2160" y="7345"/>
                    <a:pt x="2130" y="7601"/>
                  </a:cubicBezTo>
                  <a:cubicBezTo>
                    <a:pt x="2040" y="8316"/>
                    <a:pt x="1951" y="8980"/>
                    <a:pt x="1652" y="9577"/>
                  </a:cubicBezTo>
                  <a:cubicBezTo>
                    <a:pt x="1547" y="9781"/>
                    <a:pt x="1413" y="9951"/>
                    <a:pt x="1278" y="10122"/>
                  </a:cubicBezTo>
                  <a:cubicBezTo>
                    <a:pt x="1174" y="10241"/>
                    <a:pt x="1084" y="10343"/>
                    <a:pt x="995" y="10479"/>
                  </a:cubicBezTo>
                  <a:cubicBezTo>
                    <a:pt x="696" y="10922"/>
                    <a:pt x="487" y="11297"/>
                    <a:pt x="337" y="11672"/>
                  </a:cubicBezTo>
                  <a:cubicBezTo>
                    <a:pt x="54" y="12404"/>
                    <a:pt x="-51" y="13188"/>
                    <a:pt x="24" y="14074"/>
                  </a:cubicBezTo>
                  <a:cubicBezTo>
                    <a:pt x="98" y="14840"/>
                    <a:pt x="278" y="15607"/>
                    <a:pt x="591" y="16356"/>
                  </a:cubicBezTo>
                  <a:cubicBezTo>
                    <a:pt x="711" y="16663"/>
                    <a:pt x="860" y="16970"/>
                    <a:pt x="1039" y="17310"/>
                  </a:cubicBezTo>
                  <a:cubicBezTo>
                    <a:pt x="1443" y="18060"/>
                    <a:pt x="1846" y="18690"/>
                    <a:pt x="2294" y="19218"/>
                  </a:cubicBezTo>
                  <a:cubicBezTo>
                    <a:pt x="2787" y="19848"/>
                    <a:pt x="3340" y="20360"/>
                    <a:pt x="3922" y="20734"/>
                  </a:cubicBezTo>
                  <a:cubicBezTo>
                    <a:pt x="4386" y="21024"/>
                    <a:pt x="4878" y="21245"/>
                    <a:pt x="5431" y="21399"/>
                  </a:cubicBezTo>
                  <a:cubicBezTo>
                    <a:pt x="5924" y="21518"/>
                    <a:pt x="6417" y="21586"/>
                    <a:pt x="6970" y="21586"/>
                  </a:cubicBezTo>
                  <a:cubicBezTo>
                    <a:pt x="7015" y="21586"/>
                    <a:pt x="7044" y="21586"/>
                    <a:pt x="7089" y="21586"/>
                  </a:cubicBezTo>
                  <a:cubicBezTo>
                    <a:pt x="7672" y="21569"/>
                    <a:pt x="8239" y="21501"/>
                    <a:pt x="8732" y="21416"/>
                  </a:cubicBezTo>
                  <a:cubicBezTo>
                    <a:pt x="9046" y="21382"/>
                    <a:pt x="9375" y="21313"/>
                    <a:pt x="9718" y="21262"/>
                  </a:cubicBezTo>
                  <a:cubicBezTo>
                    <a:pt x="10450" y="21143"/>
                    <a:pt x="11212" y="21024"/>
                    <a:pt x="12019" y="20922"/>
                  </a:cubicBezTo>
                  <a:cubicBezTo>
                    <a:pt x="12586" y="20854"/>
                    <a:pt x="13139" y="20717"/>
                    <a:pt x="13662" y="20496"/>
                  </a:cubicBezTo>
                  <a:cubicBezTo>
                    <a:pt x="13796" y="20445"/>
                    <a:pt x="13946" y="20377"/>
                    <a:pt x="14065" y="20308"/>
                  </a:cubicBezTo>
                  <a:cubicBezTo>
                    <a:pt x="14932" y="19883"/>
                    <a:pt x="15753" y="19218"/>
                    <a:pt x="16545" y="18571"/>
                  </a:cubicBezTo>
                  <a:cubicBezTo>
                    <a:pt x="16634" y="18503"/>
                    <a:pt x="16709" y="18435"/>
                    <a:pt x="16799" y="18366"/>
                  </a:cubicBezTo>
                  <a:cubicBezTo>
                    <a:pt x="17710" y="17634"/>
                    <a:pt x="18666" y="16867"/>
                    <a:pt x="19458" y="15965"/>
                  </a:cubicBezTo>
                  <a:cubicBezTo>
                    <a:pt x="19771" y="15607"/>
                    <a:pt x="20055" y="15232"/>
                    <a:pt x="20309" y="14857"/>
                  </a:cubicBezTo>
                  <a:cubicBezTo>
                    <a:pt x="20563" y="14465"/>
                    <a:pt x="20772" y="14057"/>
                    <a:pt x="20951" y="13648"/>
                  </a:cubicBezTo>
                  <a:cubicBezTo>
                    <a:pt x="21325" y="12796"/>
                    <a:pt x="21534" y="11927"/>
                    <a:pt x="21534" y="11093"/>
                  </a:cubicBezTo>
                  <a:cubicBezTo>
                    <a:pt x="21534" y="10650"/>
                    <a:pt x="21504" y="10207"/>
                    <a:pt x="21400" y="9747"/>
                  </a:cubicBezTo>
                  <a:cubicBezTo>
                    <a:pt x="21325" y="9355"/>
                    <a:pt x="21205" y="8963"/>
                    <a:pt x="21041" y="8503"/>
                  </a:cubicBezTo>
                  <a:cubicBezTo>
                    <a:pt x="20847" y="7992"/>
                    <a:pt x="20623" y="7464"/>
                    <a:pt x="20399" y="6970"/>
                  </a:cubicBezTo>
                  <a:cubicBezTo>
                    <a:pt x="20175" y="6442"/>
                    <a:pt x="19936" y="5897"/>
                    <a:pt x="19742" y="5369"/>
                  </a:cubicBezTo>
                  <a:cubicBezTo>
                    <a:pt x="19652" y="5113"/>
                    <a:pt x="19562" y="4858"/>
                    <a:pt x="19503" y="4602"/>
                  </a:cubicBezTo>
                  <a:cubicBezTo>
                    <a:pt x="19413" y="4313"/>
                    <a:pt x="19323" y="4006"/>
                    <a:pt x="19249" y="3717"/>
                  </a:cubicBezTo>
                  <a:cubicBezTo>
                    <a:pt x="19069" y="2967"/>
                    <a:pt x="18860" y="2183"/>
                    <a:pt x="18502" y="1536"/>
                  </a:cubicBezTo>
                  <a:cubicBezTo>
                    <a:pt x="18083" y="787"/>
                    <a:pt x="17456" y="276"/>
                    <a:pt x="16724" y="88"/>
                  </a:cubicBezTo>
                  <a:cubicBezTo>
                    <a:pt x="16530" y="37"/>
                    <a:pt x="16291" y="3"/>
                    <a:pt x="16022" y="3"/>
                  </a:cubicBezTo>
                  <a:cubicBezTo>
                    <a:pt x="15962" y="3"/>
                    <a:pt x="15917" y="3"/>
                    <a:pt x="15858" y="3"/>
                  </a:cubicBezTo>
                  <a:cubicBezTo>
                    <a:pt x="15813" y="3"/>
                    <a:pt x="15768" y="3"/>
                    <a:pt x="15723" y="3"/>
                  </a:cubicBezTo>
                  <a:close/>
                </a:path>
              </a:pathLst>
            </a:custGeom>
            <a:solidFill>
              <a:srgbClr val="BFBFBF">
                <a:alpha val="7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9471" name="Freeform 30"/>
            <p:cNvSpPr/>
            <p:nvPr/>
          </p:nvSpPr>
          <p:spPr>
            <a:xfrm flipH="1">
              <a:off x="1153017" y="1611844"/>
              <a:ext cx="2393104" cy="21235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58" h="21554" fill="norm" stroke="1" extrusionOk="0">
                  <a:moveTo>
                    <a:pt x="5485" y="21259"/>
                  </a:moveTo>
                  <a:cubicBezTo>
                    <a:pt x="4918" y="21095"/>
                    <a:pt x="4438" y="20882"/>
                    <a:pt x="3987" y="20604"/>
                  </a:cubicBezTo>
                  <a:cubicBezTo>
                    <a:pt x="2838" y="19899"/>
                    <a:pt x="1834" y="18768"/>
                    <a:pt x="1005" y="17228"/>
                  </a:cubicBezTo>
                  <a:cubicBezTo>
                    <a:pt x="816" y="16884"/>
                    <a:pt x="671" y="16572"/>
                    <a:pt x="554" y="16261"/>
                  </a:cubicBezTo>
                  <a:cubicBezTo>
                    <a:pt x="249" y="15523"/>
                    <a:pt x="74" y="14753"/>
                    <a:pt x="16" y="13966"/>
                  </a:cubicBezTo>
                  <a:cubicBezTo>
                    <a:pt x="-42" y="13049"/>
                    <a:pt x="60" y="12262"/>
                    <a:pt x="336" y="11541"/>
                  </a:cubicBezTo>
                  <a:cubicBezTo>
                    <a:pt x="496" y="11148"/>
                    <a:pt x="714" y="10754"/>
                    <a:pt x="1020" y="10328"/>
                  </a:cubicBezTo>
                  <a:cubicBezTo>
                    <a:pt x="1107" y="10197"/>
                    <a:pt x="1223" y="10082"/>
                    <a:pt x="1325" y="9968"/>
                  </a:cubicBezTo>
                  <a:cubicBezTo>
                    <a:pt x="1485" y="9804"/>
                    <a:pt x="1616" y="9640"/>
                    <a:pt x="1718" y="9460"/>
                  </a:cubicBezTo>
                  <a:cubicBezTo>
                    <a:pt x="2023" y="8870"/>
                    <a:pt x="2096" y="8198"/>
                    <a:pt x="2183" y="7477"/>
                  </a:cubicBezTo>
                  <a:cubicBezTo>
                    <a:pt x="2213" y="7231"/>
                    <a:pt x="2242" y="6985"/>
                    <a:pt x="2271" y="6739"/>
                  </a:cubicBezTo>
                  <a:cubicBezTo>
                    <a:pt x="2343" y="6329"/>
                    <a:pt x="2445" y="5920"/>
                    <a:pt x="2576" y="5559"/>
                  </a:cubicBezTo>
                  <a:cubicBezTo>
                    <a:pt x="2736" y="5166"/>
                    <a:pt x="2925" y="4838"/>
                    <a:pt x="3143" y="4576"/>
                  </a:cubicBezTo>
                  <a:cubicBezTo>
                    <a:pt x="3231" y="4461"/>
                    <a:pt x="3347" y="4330"/>
                    <a:pt x="3463" y="4232"/>
                  </a:cubicBezTo>
                  <a:cubicBezTo>
                    <a:pt x="4002" y="3773"/>
                    <a:pt x="4540" y="3707"/>
                    <a:pt x="5122" y="3625"/>
                  </a:cubicBezTo>
                  <a:cubicBezTo>
                    <a:pt x="5427" y="3592"/>
                    <a:pt x="5733" y="3543"/>
                    <a:pt x="6067" y="3445"/>
                  </a:cubicBezTo>
                  <a:cubicBezTo>
                    <a:pt x="6125" y="3429"/>
                    <a:pt x="6198" y="3412"/>
                    <a:pt x="6271" y="3379"/>
                  </a:cubicBezTo>
                  <a:cubicBezTo>
                    <a:pt x="6489" y="3314"/>
                    <a:pt x="6707" y="3232"/>
                    <a:pt x="6940" y="3216"/>
                  </a:cubicBezTo>
                  <a:cubicBezTo>
                    <a:pt x="7042" y="3199"/>
                    <a:pt x="7129" y="3199"/>
                    <a:pt x="7216" y="3199"/>
                  </a:cubicBezTo>
                  <a:cubicBezTo>
                    <a:pt x="7303" y="3183"/>
                    <a:pt x="7405" y="3183"/>
                    <a:pt x="7493" y="3166"/>
                  </a:cubicBezTo>
                  <a:cubicBezTo>
                    <a:pt x="8089" y="3101"/>
                    <a:pt x="8714" y="2757"/>
                    <a:pt x="9413" y="2085"/>
                  </a:cubicBezTo>
                  <a:cubicBezTo>
                    <a:pt x="9543" y="1954"/>
                    <a:pt x="9660" y="1823"/>
                    <a:pt x="9791" y="1708"/>
                  </a:cubicBezTo>
                  <a:cubicBezTo>
                    <a:pt x="10198" y="1298"/>
                    <a:pt x="10620" y="872"/>
                    <a:pt x="11100" y="577"/>
                  </a:cubicBezTo>
                  <a:cubicBezTo>
                    <a:pt x="11434" y="364"/>
                    <a:pt x="11813" y="216"/>
                    <a:pt x="12220" y="118"/>
                  </a:cubicBezTo>
                  <a:cubicBezTo>
                    <a:pt x="12525" y="36"/>
                    <a:pt x="12845" y="3"/>
                    <a:pt x="13151" y="3"/>
                  </a:cubicBezTo>
                  <a:cubicBezTo>
                    <a:pt x="13180" y="3"/>
                    <a:pt x="13209" y="3"/>
                    <a:pt x="13253" y="3"/>
                  </a:cubicBezTo>
                  <a:cubicBezTo>
                    <a:pt x="13514" y="3"/>
                    <a:pt x="13747" y="36"/>
                    <a:pt x="13994" y="85"/>
                  </a:cubicBezTo>
                  <a:cubicBezTo>
                    <a:pt x="14154" y="102"/>
                    <a:pt x="14300" y="118"/>
                    <a:pt x="14489" y="151"/>
                  </a:cubicBezTo>
                  <a:cubicBezTo>
                    <a:pt x="14823" y="184"/>
                    <a:pt x="15187" y="167"/>
                    <a:pt x="15551" y="167"/>
                  </a:cubicBezTo>
                  <a:cubicBezTo>
                    <a:pt x="15653" y="167"/>
                    <a:pt x="15754" y="167"/>
                    <a:pt x="15856" y="167"/>
                  </a:cubicBezTo>
                  <a:cubicBezTo>
                    <a:pt x="15856" y="167"/>
                    <a:pt x="15871" y="167"/>
                    <a:pt x="15871" y="167"/>
                  </a:cubicBezTo>
                  <a:cubicBezTo>
                    <a:pt x="16162" y="167"/>
                    <a:pt x="16380" y="184"/>
                    <a:pt x="16569" y="216"/>
                  </a:cubicBezTo>
                  <a:cubicBezTo>
                    <a:pt x="17325" y="364"/>
                    <a:pt x="17994" y="839"/>
                    <a:pt x="18431" y="1577"/>
                  </a:cubicBezTo>
                  <a:cubicBezTo>
                    <a:pt x="18838" y="2249"/>
                    <a:pt x="19042" y="3052"/>
                    <a:pt x="19245" y="3838"/>
                  </a:cubicBezTo>
                  <a:cubicBezTo>
                    <a:pt x="19303" y="4101"/>
                    <a:pt x="19376" y="4379"/>
                    <a:pt x="19449" y="4641"/>
                  </a:cubicBezTo>
                  <a:cubicBezTo>
                    <a:pt x="19522" y="4887"/>
                    <a:pt x="19609" y="5149"/>
                    <a:pt x="19696" y="5395"/>
                  </a:cubicBezTo>
                  <a:cubicBezTo>
                    <a:pt x="19914" y="6002"/>
                    <a:pt x="20176" y="6608"/>
                    <a:pt x="20423" y="7198"/>
                  </a:cubicBezTo>
                  <a:cubicBezTo>
                    <a:pt x="20613" y="7640"/>
                    <a:pt x="20816" y="8099"/>
                    <a:pt x="20991" y="8542"/>
                  </a:cubicBezTo>
                  <a:cubicBezTo>
                    <a:pt x="21354" y="9509"/>
                    <a:pt x="21529" y="10295"/>
                    <a:pt x="21558" y="11098"/>
                  </a:cubicBezTo>
                  <a:cubicBezTo>
                    <a:pt x="21558" y="11541"/>
                    <a:pt x="21529" y="11983"/>
                    <a:pt x="21427" y="12426"/>
                  </a:cubicBezTo>
                  <a:cubicBezTo>
                    <a:pt x="21340" y="12852"/>
                    <a:pt x="21209" y="13294"/>
                    <a:pt x="21034" y="13721"/>
                  </a:cubicBezTo>
                  <a:cubicBezTo>
                    <a:pt x="20860" y="14130"/>
                    <a:pt x="20642" y="14556"/>
                    <a:pt x="20394" y="14950"/>
                  </a:cubicBezTo>
                  <a:cubicBezTo>
                    <a:pt x="20147" y="15343"/>
                    <a:pt x="19856" y="15720"/>
                    <a:pt x="19551" y="16064"/>
                  </a:cubicBezTo>
                  <a:cubicBezTo>
                    <a:pt x="18809" y="16916"/>
                    <a:pt x="17922" y="17621"/>
                    <a:pt x="17063" y="18309"/>
                  </a:cubicBezTo>
                  <a:cubicBezTo>
                    <a:pt x="16976" y="18375"/>
                    <a:pt x="16903" y="18440"/>
                    <a:pt x="16816" y="18506"/>
                  </a:cubicBezTo>
                  <a:cubicBezTo>
                    <a:pt x="16656" y="18637"/>
                    <a:pt x="16496" y="18768"/>
                    <a:pt x="16336" y="18899"/>
                  </a:cubicBezTo>
                  <a:cubicBezTo>
                    <a:pt x="15594" y="19506"/>
                    <a:pt x="14838" y="20128"/>
                    <a:pt x="14023" y="20571"/>
                  </a:cubicBezTo>
                  <a:cubicBezTo>
                    <a:pt x="13907" y="20636"/>
                    <a:pt x="13762" y="20702"/>
                    <a:pt x="13616" y="20784"/>
                  </a:cubicBezTo>
                  <a:cubicBezTo>
                    <a:pt x="13049" y="21046"/>
                    <a:pt x="12482" y="21194"/>
                    <a:pt x="11914" y="21243"/>
                  </a:cubicBezTo>
                  <a:cubicBezTo>
                    <a:pt x="11580" y="21276"/>
                    <a:pt x="11260" y="21308"/>
                    <a:pt x="10940" y="21341"/>
                  </a:cubicBezTo>
                  <a:cubicBezTo>
                    <a:pt x="10140" y="21407"/>
                    <a:pt x="9398" y="21472"/>
                    <a:pt x="8700" y="21521"/>
                  </a:cubicBezTo>
                  <a:cubicBezTo>
                    <a:pt x="8351" y="21538"/>
                    <a:pt x="8016" y="21554"/>
                    <a:pt x="7682" y="21554"/>
                  </a:cubicBezTo>
                  <a:cubicBezTo>
                    <a:pt x="6940" y="21554"/>
                    <a:pt x="6227" y="21489"/>
                    <a:pt x="5485" y="21259"/>
                  </a:cubicBezTo>
                  <a:close/>
                  <a:moveTo>
                    <a:pt x="15856" y="167"/>
                  </a:moveTo>
                  <a:cubicBezTo>
                    <a:pt x="15754" y="167"/>
                    <a:pt x="15653" y="167"/>
                    <a:pt x="15551" y="167"/>
                  </a:cubicBezTo>
                  <a:cubicBezTo>
                    <a:pt x="15187" y="184"/>
                    <a:pt x="14823" y="184"/>
                    <a:pt x="14489" y="151"/>
                  </a:cubicBezTo>
                  <a:cubicBezTo>
                    <a:pt x="14300" y="134"/>
                    <a:pt x="14154" y="102"/>
                    <a:pt x="13994" y="85"/>
                  </a:cubicBezTo>
                  <a:cubicBezTo>
                    <a:pt x="13747" y="53"/>
                    <a:pt x="13514" y="20"/>
                    <a:pt x="13253" y="3"/>
                  </a:cubicBezTo>
                  <a:cubicBezTo>
                    <a:pt x="12918" y="-13"/>
                    <a:pt x="12569" y="36"/>
                    <a:pt x="12220" y="118"/>
                  </a:cubicBezTo>
                  <a:cubicBezTo>
                    <a:pt x="11813" y="216"/>
                    <a:pt x="11434" y="364"/>
                    <a:pt x="11100" y="577"/>
                  </a:cubicBezTo>
                  <a:cubicBezTo>
                    <a:pt x="10620" y="872"/>
                    <a:pt x="10198" y="1298"/>
                    <a:pt x="9791" y="1708"/>
                  </a:cubicBezTo>
                  <a:cubicBezTo>
                    <a:pt x="9674" y="1839"/>
                    <a:pt x="9543" y="1970"/>
                    <a:pt x="9413" y="2085"/>
                  </a:cubicBezTo>
                  <a:cubicBezTo>
                    <a:pt x="8714" y="2757"/>
                    <a:pt x="8089" y="3117"/>
                    <a:pt x="7493" y="3183"/>
                  </a:cubicBezTo>
                  <a:cubicBezTo>
                    <a:pt x="7405" y="3183"/>
                    <a:pt x="7303" y="3199"/>
                    <a:pt x="7216" y="3199"/>
                  </a:cubicBezTo>
                  <a:cubicBezTo>
                    <a:pt x="7129" y="3199"/>
                    <a:pt x="7042" y="3216"/>
                    <a:pt x="6940" y="3216"/>
                  </a:cubicBezTo>
                  <a:cubicBezTo>
                    <a:pt x="6707" y="3248"/>
                    <a:pt x="6489" y="3314"/>
                    <a:pt x="6271" y="3379"/>
                  </a:cubicBezTo>
                  <a:cubicBezTo>
                    <a:pt x="6198" y="3412"/>
                    <a:pt x="6125" y="3429"/>
                    <a:pt x="6067" y="3461"/>
                  </a:cubicBezTo>
                  <a:cubicBezTo>
                    <a:pt x="5733" y="3560"/>
                    <a:pt x="5427" y="3592"/>
                    <a:pt x="5122" y="3642"/>
                  </a:cubicBezTo>
                  <a:cubicBezTo>
                    <a:pt x="4540" y="3707"/>
                    <a:pt x="4002" y="3789"/>
                    <a:pt x="3463" y="4232"/>
                  </a:cubicBezTo>
                  <a:cubicBezTo>
                    <a:pt x="3347" y="4346"/>
                    <a:pt x="3245" y="4461"/>
                    <a:pt x="3143" y="4576"/>
                  </a:cubicBezTo>
                  <a:cubicBezTo>
                    <a:pt x="2925" y="4838"/>
                    <a:pt x="2736" y="5166"/>
                    <a:pt x="2576" y="5575"/>
                  </a:cubicBezTo>
                  <a:cubicBezTo>
                    <a:pt x="2445" y="5920"/>
                    <a:pt x="2343" y="6329"/>
                    <a:pt x="2285" y="6739"/>
                  </a:cubicBezTo>
                  <a:cubicBezTo>
                    <a:pt x="2242" y="6985"/>
                    <a:pt x="2213" y="7231"/>
                    <a:pt x="2183" y="7477"/>
                  </a:cubicBezTo>
                  <a:cubicBezTo>
                    <a:pt x="2111" y="8198"/>
                    <a:pt x="2023" y="8870"/>
                    <a:pt x="1718" y="9460"/>
                  </a:cubicBezTo>
                  <a:cubicBezTo>
                    <a:pt x="1631" y="9656"/>
                    <a:pt x="1485" y="9804"/>
                    <a:pt x="1325" y="9968"/>
                  </a:cubicBezTo>
                  <a:cubicBezTo>
                    <a:pt x="1223" y="10082"/>
                    <a:pt x="1122" y="10197"/>
                    <a:pt x="1020" y="10328"/>
                  </a:cubicBezTo>
                  <a:cubicBezTo>
                    <a:pt x="714" y="10754"/>
                    <a:pt x="496" y="11148"/>
                    <a:pt x="336" y="11541"/>
                  </a:cubicBezTo>
                  <a:cubicBezTo>
                    <a:pt x="60" y="12262"/>
                    <a:pt x="-42" y="13049"/>
                    <a:pt x="16" y="13950"/>
                  </a:cubicBezTo>
                  <a:cubicBezTo>
                    <a:pt x="74" y="14753"/>
                    <a:pt x="263" y="15523"/>
                    <a:pt x="554" y="16261"/>
                  </a:cubicBezTo>
                  <a:cubicBezTo>
                    <a:pt x="671" y="16572"/>
                    <a:pt x="831" y="16884"/>
                    <a:pt x="1005" y="17211"/>
                  </a:cubicBezTo>
                  <a:cubicBezTo>
                    <a:pt x="1834" y="18752"/>
                    <a:pt x="2838" y="19899"/>
                    <a:pt x="3987" y="20604"/>
                  </a:cubicBezTo>
                  <a:cubicBezTo>
                    <a:pt x="4438" y="20882"/>
                    <a:pt x="4918" y="21095"/>
                    <a:pt x="5485" y="21259"/>
                  </a:cubicBezTo>
                  <a:cubicBezTo>
                    <a:pt x="6547" y="21571"/>
                    <a:pt x="7536" y="21587"/>
                    <a:pt x="8700" y="21505"/>
                  </a:cubicBezTo>
                  <a:cubicBezTo>
                    <a:pt x="9398" y="21472"/>
                    <a:pt x="10140" y="21407"/>
                    <a:pt x="10940" y="21325"/>
                  </a:cubicBezTo>
                  <a:cubicBezTo>
                    <a:pt x="11260" y="21292"/>
                    <a:pt x="11580" y="21276"/>
                    <a:pt x="11914" y="21243"/>
                  </a:cubicBezTo>
                  <a:cubicBezTo>
                    <a:pt x="12482" y="21194"/>
                    <a:pt x="13049" y="21030"/>
                    <a:pt x="13616" y="20768"/>
                  </a:cubicBezTo>
                  <a:cubicBezTo>
                    <a:pt x="13762" y="20702"/>
                    <a:pt x="13893" y="20636"/>
                    <a:pt x="14023" y="20571"/>
                  </a:cubicBezTo>
                  <a:cubicBezTo>
                    <a:pt x="14838" y="20128"/>
                    <a:pt x="15594" y="19506"/>
                    <a:pt x="16336" y="18899"/>
                  </a:cubicBezTo>
                  <a:cubicBezTo>
                    <a:pt x="16496" y="18768"/>
                    <a:pt x="16656" y="18637"/>
                    <a:pt x="16816" y="18506"/>
                  </a:cubicBezTo>
                  <a:cubicBezTo>
                    <a:pt x="16903" y="18440"/>
                    <a:pt x="16976" y="18375"/>
                    <a:pt x="17063" y="18309"/>
                  </a:cubicBezTo>
                  <a:cubicBezTo>
                    <a:pt x="17922" y="17621"/>
                    <a:pt x="18809" y="16916"/>
                    <a:pt x="19551" y="16064"/>
                  </a:cubicBezTo>
                  <a:cubicBezTo>
                    <a:pt x="19856" y="15720"/>
                    <a:pt x="20147" y="15343"/>
                    <a:pt x="20394" y="14950"/>
                  </a:cubicBezTo>
                  <a:cubicBezTo>
                    <a:pt x="20642" y="14540"/>
                    <a:pt x="20860" y="14130"/>
                    <a:pt x="21034" y="13721"/>
                  </a:cubicBezTo>
                  <a:cubicBezTo>
                    <a:pt x="21209" y="13294"/>
                    <a:pt x="21340" y="12852"/>
                    <a:pt x="21427" y="12426"/>
                  </a:cubicBezTo>
                  <a:cubicBezTo>
                    <a:pt x="21514" y="11983"/>
                    <a:pt x="21558" y="11541"/>
                    <a:pt x="21543" y="11098"/>
                  </a:cubicBezTo>
                  <a:cubicBezTo>
                    <a:pt x="21529" y="10295"/>
                    <a:pt x="21354" y="9509"/>
                    <a:pt x="20976" y="8542"/>
                  </a:cubicBezTo>
                  <a:cubicBezTo>
                    <a:pt x="20802" y="8099"/>
                    <a:pt x="20613" y="7640"/>
                    <a:pt x="20423" y="7198"/>
                  </a:cubicBezTo>
                  <a:cubicBezTo>
                    <a:pt x="20162" y="6608"/>
                    <a:pt x="19900" y="6002"/>
                    <a:pt x="19696" y="5395"/>
                  </a:cubicBezTo>
                  <a:cubicBezTo>
                    <a:pt x="19609" y="5149"/>
                    <a:pt x="19522" y="4887"/>
                    <a:pt x="19449" y="4641"/>
                  </a:cubicBezTo>
                  <a:cubicBezTo>
                    <a:pt x="19376" y="4379"/>
                    <a:pt x="19303" y="4101"/>
                    <a:pt x="19231" y="3838"/>
                  </a:cubicBezTo>
                  <a:cubicBezTo>
                    <a:pt x="19042" y="3052"/>
                    <a:pt x="18838" y="2249"/>
                    <a:pt x="18431" y="1577"/>
                  </a:cubicBezTo>
                  <a:cubicBezTo>
                    <a:pt x="17994" y="856"/>
                    <a:pt x="17325" y="364"/>
                    <a:pt x="16569" y="216"/>
                  </a:cubicBezTo>
                  <a:cubicBezTo>
                    <a:pt x="16380" y="184"/>
                    <a:pt x="16162" y="167"/>
                    <a:pt x="15871" y="167"/>
                  </a:cubicBezTo>
                  <a:cubicBezTo>
                    <a:pt x="15871" y="167"/>
                    <a:pt x="15856" y="167"/>
                    <a:pt x="15856" y="167"/>
                  </a:cubicBezTo>
                  <a:close/>
                </a:path>
              </a:pathLst>
            </a:custGeom>
            <a:solidFill>
              <a:srgbClr val="BFBFBF">
                <a:alpha val="7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9472" name="Freeform 31"/>
            <p:cNvSpPr/>
            <p:nvPr/>
          </p:nvSpPr>
          <p:spPr>
            <a:xfrm flipH="1">
              <a:off x="1127218" y="1545351"/>
              <a:ext cx="2458311" cy="221888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74" h="21524" fill="norm" stroke="1" extrusionOk="0">
                  <a:moveTo>
                    <a:pt x="8665" y="21509"/>
                  </a:moveTo>
                  <a:cubicBezTo>
                    <a:pt x="7715" y="21493"/>
                    <a:pt x="6681" y="21415"/>
                    <a:pt x="5533" y="21054"/>
                  </a:cubicBezTo>
                  <a:cubicBezTo>
                    <a:pt x="4952" y="20866"/>
                    <a:pt x="4484" y="20663"/>
                    <a:pt x="4045" y="20412"/>
                  </a:cubicBezTo>
                  <a:cubicBezTo>
                    <a:pt x="3421" y="20052"/>
                    <a:pt x="2840" y="19566"/>
                    <a:pt x="2301" y="18971"/>
                  </a:cubicBezTo>
                  <a:cubicBezTo>
                    <a:pt x="1805" y="18423"/>
                    <a:pt x="1366" y="17796"/>
                    <a:pt x="969" y="17092"/>
                  </a:cubicBezTo>
                  <a:cubicBezTo>
                    <a:pt x="785" y="16763"/>
                    <a:pt x="643" y="16449"/>
                    <a:pt x="515" y="16120"/>
                  </a:cubicBezTo>
                  <a:cubicBezTo>
                    <a:pt x="232" y="15416"/>
                    <a:pt x="62" y="14632"/>
                    <a:pt x="19" y="13818"/>
                  </a:cubicBezTo>
                  <a:cubicBezTo>
                    <a:pt x="-9" y="13379"/>
                    <a:pt x="-9" y="12988"/>
                    <a:pt x="34" y="12612"/>
                  </a:cubicBezTo>
                  <a:cubicBezTo>
                    <a:pt x="90" y="12189"/>
                    <a:pt x="189" y="11797"/>
                    <a:pt x="331" y="11406"/>
                  </a:cubicBezTo>
                  <a:cubicBezTo>
                    <a:pt x="501" y="11014"/>
                    <a:pt x="728" y="10607"/>
                    <a:pt x="1040" y="10184"/>
                  </a:cubicBezTo>
                  <a:cubicBezTo>
                    <a:pt x="1139" y="10059"/>
                    <a:pt x="1267" y="9949"/>
                    <a:pt x="1380" y="9824"/>
                  </a:cubicBezTo>
                  <a:cubicBezTo>
                    <a:pt x="1536" y="9683"/>
                    <a:pt x="1692" y="9526"/>
                    <a:pt x="1791" y="9354"/>
                  </a:cubicBezTo>
                  <a:cubicBezTo>
                    <a:pt x="2103" y="8774"/>
                    <a:pt x="2160" y="8101"/>
                    <a:pt x="2230" y="7380"/>
                  </a:cubicBezTo>
                  <a:cubicBezTo>
                    <a:pt x="2259" y="7161"/>
                    <a:pt x="2273" y="6942"/>
                    <a:pt x="2301" y="6722"/>
                  </a:cubicBezTo>
                  <a:cubicBezTo>
                    <a:pt x="2358" y="6315"/>
                    <a:pt x="2443" y="5923"/>
                    <a:pt x="2571" y="5579"/>
                  </a:cubicBezTo>
                  <a:cubicBezTo>
                    <a:pt x="2698" y="5187"/>
                    <a:pt x="2868" y="4858"/>
                    <a:pt x="3067" y="4608"/>
                  </a:cubicBezTo>
                  <a:cubicBezTo>
                    <a:pt x="3067" y="4608"/>
                    <a:pt x="3067" y="4608"/>
                    <a:pt x="3067" y="4608"/>
                  </a:cubicBezTo>
                  <a:cubicBezTo>
                    <a:pt x="3166" y="4482"/>
                    <a:pt x="3265" y="4373"/>
                    <a:pt x="3364" y="4263"/>
                  </a:cubicBezTo>
                  <a:cubicBezTo>
                    <a:pt x="3860" y="3793"/>
                    <a:pt x="4385" y="3684"/>
                    <a:pt x="4952" y="3574"/>
                  </a:cubicBezTo>
                  <a:cubicBezTo>
                    <a:pt x="5221" y="3511"/>
                    <a:pt x="5504" y="3449"/>
                    <a:pt x="5802" y="3339"/>
                  </a:cubicBezTo>
                  <a:cubicBezTo>
                    <a:pt x="5859" y="3323"/>
                    <a:pt x="5901" y="3308"/>
                    <a:pt x="5958" y="3292"/>
                  </a:cubicBezTo>
                  <a:cubicBezTo>
                    <a:pt x="6199" y="3198"/>
                    <a:pt x="6440" y="3104"/>
                    <a:pt x="6709" y="3088"/>
                  </a:cubicBezTo>
                  <a:cubicBezTo>
                    <a:pt x="6808" y="3088"/>
                    <a:pt x="6908" y="3088"/>
                    <a:pt x="7007" y="3088"/>
                  </a:cubicBezTo>
                  <a:cubicBezTo>
                    <a:pt x="7092" y="3088"/>
                    <a:pt x="7177" y="3088"/>
                    <a:pt x="7276" y="3073"/>
                  </a:cubicBezTo>
                  <a:cubicBezTo>
                    <a:pt x="7602" y="3057"/>
                    <a:pt x="7956" y="2947"/>
                    <a:pt x="8311" y="2728"/>
                  </a:cubicBezTo>
                  <a:cubicBezTo>
                    <a:pt x="8608" y="2540"/>
                    <a:pt x="8906" y="2305"/>
                    <a:pt x="9218" y="1976"/>
                  </a:cubicBezTo>
                  <a:cubicBezTo>
                    <a:pt x="9345" y="1867"/>
                    <a:pt x="9459" y="1741"/>
                    <a:pt x="9572" y="1616"/>
                  </a:cubicBezTo>
                  <a:cubicBezTo>
                    <a:pt x="9983" y="1177"/>
                    <a:pt x="10422" y="739"/>
                    <a:pt x="10933" y="441"/>
                  </a:cubicBezTo>
                  <a:cubicBezTo>
                    <a:pt x="11698" y="-13"/>
                    <a:pt x="12563" y="-60"/>
                    <a:pt x="13115" y="50"/>
                  </a:cubicBezTo>
                  <a:cubicBezTo>
                    <a:pt x="13314" y="81"/>
                    <a:pt x="13484" y="128"/>
                    <a:pt x="13668" y="191"/>
                  </a:cubicBezTo>
                  <a:cubicBezTo>
                    <a:pt x="13867" y="238"/>
                    <a:pt x="14065" y="300"/>
                    <a:pt x="14306" y="347"/>
                  </a:cubicBezTo>
                  <a:cubicBezTo>
                    <a:pt x="14646" y="410"/>
                    <a:pt x="15043" y="410"/>
                    <a:pt x="15397" y="410"/>
                  </a:cubicBezTo>
                  <a:cubicBezTo>
                    <a:pt x="15426" y="394"/>
                    <a:pt x="15468" y="394"/>
                    <a:pt x="15511" y="394"/>
                  </a:cubicBezTo>
                  <a:cubicBezTo>
                    <a:pt x="15567" y="394"/>
                    <a:pt x="15638" y="394"/>
                    <a:pt x="15695" y="394"/>
                  </a:cubicBezTo>
                  <a:cubicBezTo>
                    <a:pt x="15936" y="379"/>
                    <a:pt x="16191" y="379"/>
                    <a:pt x="16432" y="410"/>
                  </a:cubicBezTo>
                  <a:cubicBezTo>
                    <a:pt x="16815" y="473"/>
                    <a:pt x="17183" y="614"/>
                    <a:pt x="17509" y="817"/>
                  </a:cubicBezTo>
                  <a:cubicBezTo>
                    <a:pt x="17849" y="1036"/>
                    <a:pt x="18133" y="1334"/>
                    <a:pt x="18374" y="1679"/>
                  </a:cubicBezTo>
                  <a:cubicBezTo>
                    <a:pt x="18813" y="2352"/>
                    <a:pt x="19011" y="3198"/>
                    <a:pt x="19224" y="3997"/>
                  </a:cubicBezTo>
                  <a:cubicBezTo>
                    <a:pt x="19281" y="4232"/>
                    <a:pt x="19337" y="4467"/>
                    <a:pt x="19408" y="4702"/>
                  </a:cubicBezTo>
                  <a:cubicBezTo>
                    <a:pt x="19479" y="4968"/>
                    <a:pt x="19564" y="5219"/>
                    <a:pt x="19635" y="5454"/>
                  </a:cubicBezTo>
                  <a:cubicBezTo>
                    <a:pt x="19876" y="6143"/>
                    <a:pt x="20174" y="6816"/>
                    <a:pt x="20457" y="7474"/>
                  </a:cubicBezTo>
                  <a:cubicBezTo>
                    <a:pt x="20613" y="7834"/>
                    <a:pt x="20783" y="8210"/>
                    <a:pt x="20925" y="8586"/>
                  </a:cubicBezTo>
                  <a:cubicBezTo>
                    <a:pt x="21109" y="9041"/>
                    <a:pt x="21251" y="9432"/>
                    <a:pt x="21350" y="9808"/>
                  </a:cubicBezTo>
                  <a:cubicBezTo>
                    <a:pt x="21463" y="10262"/>
                    <a:pt x="21534" y="10685"/>
                    <a:pt x="21563" y="11108"/>
                  </a:cubicBezTo>
                  <a:cubicBezTo>
                    <a:pt x="21591" y="11547"/>
                    <a:pt x="21563" y="11985"/>
                    <a:pt x="21478" y="12439"/>
                  </a:cubicBezTo>
                  <a:cubicBezTo>
                    <a:pt x="21407" y="12878"/>
                    <a:pt x="21279" y="13317"/>
                    <a:pt x="21109" y="13755"/>
                  </a:cubicBezTo>
                  <a:cubicBezTo>
                    <a:pt x="20769" y="14601"/>
                    <a:pt x="20259" y="15416"/>
                    <a:pt x="19635" y="16120"/>
                  </a:cubicBezTo>
                  <a:cubicBezTo>
                    <a:pt x="18926" y="16919"/>
                    <a:pt x="18076" y="17577"/>
                    <a:pt x="17254" y="18235"/>
                  </a:cubicBezTo>
                  <a:cubicBezTo>
                    <a:pt x="17126" y="18345"/>
                    <a:pt x="16985" y="18454"/>
                    <a:pt x="16843" y="18564"/>
                  </a:cubicBezTo>
                  <a:cubicBezTo>
                    <a:pt x="16616" y="18736"/>
                    <a:pt x="16389" y="18924"/>
                    <a:pt x="16177" y="19096"/>
                  </a:cubicBezTo>
                  <a:cubicBezTo>
                    <a:pt x="15482" y="19676"/>
                    <a:pt x="14745" y="20287"/>
                    <a:pt x="13994" y="20725"/>
                  </a:cubicBezTo>
                  <a:cubicBezTo>
                    <a:pt x="13867" y="20788"/>
                    <a:pt x="13725" y="20866"/>
                    <a:pt x="13569" y="20945"/>
                  </a:cubicBezTo>
                  <a:cubicBezTo>
                    <a:pt x="12960" y="21242"/>
                    <a:pt x="12393" y="21415"/>
                    <a:pt x="11826" y="21446"/>
                  </a:cubicBezTo>
                  <a:cubicBezTo>
                    <a:pt x="11032" y="21493"/>
                    <a:pt x="10267" y="21524"/>
                    <a:pt x="9515" y="21524"/>
                  </a:cubicBezTo>
                  <a:cubicBezTo>
                    <a:pt x="9232" y="21524"/>
                    <a:pt x="8948" y="21524"/>
                    <a:pt x="8665" y="21509"/>
                  </a:cubicBezTo>
                  <a:close/>
                  <a:moveTo>
                    <a:pt x="15695" y="394"/>
                  </a:moveTo>
                  <a:cubicBezTo>
                    <a:pt x="15638" y="394"/>
                    <a:pt x="15567" y="394"/>
                    <a:pt x="15511" y="410"/>
                  </a:cubicBezTo>
                  <a:cubicBezTo>
                    <a:pt x="15468" y="410"/>
                    <a:pt x="15426" y="410"/>
                    <a:pt x="15397" y="410"/>
                  </a:cubicBezTo>
                  <a:cubicBezTo>
                    <a:pt x="15043" y="426"/>
                    <a:pt x="14646" y="426"/>
                    <a:pt x="14306" y="363"/>
                  </a:cubicBezTo>
                  <a:cubicBezTo>
                    <a:pt x="14065" y="316"/>
                    <a:pt x="13852" y="253"/>
                    <a:pt x="13668" y="191"/>
                  </a:cubicBezTo>
                  <a:cubicBezTo>
                    <a:pt x="13484" y="144"/>
                    <a:pt x="13314" y="81"/>
                    <a:pt x="13115" y="50"/>
                  </a:cubicBezTo>
                  <a:cubicBezTo>
                    <a:pt x="12563" y="-44"/>
                    <a:pt x="11698" y="3"/>
                    <a:pt x="10933" y="441"/>
                  </a:cubicBezTo>
                  <a:cubicBezTo>
                    <a:pt x="10422" y="739"/>
                    <a:pt x="9997" y="1193"/>
                    <a:pt x="9572" y="1632"/>
                  </a:cubicBezTo>
                  <a:cubicBezTo>
                    <a:pt x="9459" y="1741"/>
                    <a:pt x="9345" y="1867"/>
                    <a:pt x="9218" y="1992"/>
                  </a:cubicBezTo>
                  <a:cubicBezTo>
                    <a:pt x="8906" y="2305"/>
                    <a:pt x="8608" y="2540"/>
                    <a:pt x="8311" y="2728"/>
                  </a:cubicBezTo>
                  <a:cubicBezTo>
                    <a:pt x="7956" y="2947"/>
                    <a:pt x="7602" y="3073"/>
                    <a:pt x="7276" y="3088"/>
                  </a:cubicBezTo>
                  <a:cubicBezTo>
                    <a:pt x="7177" y="3088"/>
                    <a:pt x="7092" y="3088"/>
                    <a:pt x="7007" y="3088"/>
                  </a:cubicBezTo>
                  <a:cubicBezTo>
                    <a:pt x="6908" y="3088"/>
                    <a:pt x="6808" y="3088"/>
                    <a:pt x="6709" y="3104"/>
                  </a:cubicBezTo>
                  <a:cubicBezTo>
                    <a:pt x="6440" y="3120"/>
                    <a:pt x="6199" y="3198"/>
                    <a:pt x="5958" y="3292"/>
                  </a:cubicBezTo>
                  <a:cubicBezTo>
                    <a:pt x="5901" y="3308"/>
                    <a:pt x="5859" y="3339"/>
                    <a:pt x="5802" y="3355"/>
                  </a:cubicBezTo>
                  <a:cubicBezTo>
                    <a:pt x="5504" y="3449"/>
                    <a:pt x="5221" y="3511"/>
                    <a:pt x="4952" y="3574"/>
                  </a:cubicBezTo>
                  <a:cubicBezTo>
                    <a:pt x="4385" y="3684"/>
                    <a:pt x="3860" y="3809"/>
                    <a:pt x="3364" y="4279"/>
                  </a:cubicBezTo>
                  <a:cubicBezTo>
                    <a:pt x="3265" y="4373"/>
                    <a:pt x="3166" y="4498"/>
                    <a:pt x="3081" y="4608"/>
                  </a:cubicBezTo>
                  <a:cubicBezTo>
                    <a:pt x="3067" y="4623"/>
                    <a:pt x="3067" y="4623"/>
                    <a:pt x="3067" y="4623"/>
                  </a:cubicBezTo>
                  <a:cubicBezTo>
                    <a:pt x="2868" y="4858"/>
                    <a:pt x="2698" y="5187"/>
                    <a:pt x="2571" y="5579"/>
                  </a:cubicBezTo>
                  <a:cubicBezTo>
                    <a:pt x="2457" y="5923"/>
                    <a:pt x="2358" y="6315"/>
                    <a:pt x="2315" y="6722"/>
                  </a:cubicBezTo>
                  <a:cubicBezTo>
                    <a:pt x="2287" y="6942"/>
                    <a:pt x="2259" y="7161"/>
                    <a:pt x="2245" y="7380"/>
                  </a:cubicBezTo>
                  <a:cubicBezTo>
                    <a:pt x="2174" y="8101"/>
                    <a:pt x="2103" y="8774"/>
                    <a:pt x="1791" y="9354"/>
                  </a:cubicBezTo>
                  <a:cubicBezTo>
                    <a:pt x="1692" y="9542"/>
                    <a:pt x="1550" y="9683"/>
                    <a:pt x="1380" y="9839"/>
                  </a:cubicBezTo>
                  <a:cubicBezTo>
                    <a:pt x="1267" y="9949"/>
                    <a:pt x="1139" y="10059"/>
                    <a:pt x="1054" y="10200"/>
                  </a:cubicBezTo>
                  <a:cubicBezTo>
                    <a:pt x="742" y="10607"/>
                    <a:pt x="501" y="11014"/>
                    <a:pt x="345" y="11421"/>
                  </a:cubicBezTo>
                  <a:cubicBezTo>
                    <a:pt x="189" y="11797"/>
                    <a:pt x="90" y="12189"/>
                    <a:pt x="48" y="12627"/>
                  </a:cubicBezTo>
                  <a:cubicBezTo>
                    <a:pt x="5" y="12988"/>
                    <a:pt x="-9" y="13379"/>
                    <a:pt x="19" y="13818"/>
                  </a:cubicBezTo>
                  <a:cubicBezTo>
                    <a:pt x="76" y="14632"/>
                    <a:pt x="232" y="15416"/>
                    <a:pt x="515" y="16120"/>
                  </a:cubicBezTo>
                  <a:cubicBezTo>
                    <a:pt x="643" y="16434"/>
                    <a:pt x="785" y="16747"/>
                    <a:pt x="969" y="17092"/>
                  </a:cubicBezTo>
                  <a:cubicBezTo>
                    <a:pt x="1366" y="17796"/>
                    <a:pt x="1805" y="18423"/>
                    <a:pt x="2301" y="18971"/>
                  </a:cubicBezTo>
                  <a:cubicBezTo>
                    <a:pt x="2840" y="19551"/>
                    <a:pt x="3421" y="20036"/>
                    <a:pt x="4045" y="20412"/>
                  </a:cubicBezTo>
                  <a:cubicBezTo>
                    <a:pt x="4484" y="20663"/>
                    <a:pt x="4966" y="20866"/>
                    <a:pt x="5533" y="21054"/>
                  </a:cubicBezTo>
                  <a:cubicBezTo>
                    <a:pt x="6681" y="21415"/>
                    <a:pt x="7715" y="21477"/>
                    <a:pt x="8665" y="21509"/>
                  </a:cubicBezTo>
                  <a:cubicBezTo>
                    <a:pt x="9685" y="21540"/>
                    <a:pt x="10720" y="21509"/>
                    <a:pt x="11826" y="21446"/>
                  </a:cubicBezTo>
                  <a:cubicBezTo>
                    <a:pt x="12393" y="21399"/>
                    <a:pt x="12960" y="21242"/>
                    <a:pt x="13569" y="20945"/>
                  </a:cubicBezTo>
                  <a:cubicBezTo>
                    <a:pt x="13725" y="20866"/>
                    <a:pt x="13852" y="20788"/>
                    <a:pt x="13994" y="20710"/>
                  </a:cubicBezTo>
                  <a:cubicBezTo>
                    <a:pt x="14745" y="20271"/>
                    <a:pt x="15468" y="19676"/>
                    <a:pt x="16177" y="19096"/>
                  </a:cubicBezTo>
                  <a:cubicBezTo>
                    <a:pt x="16389" y="18924"/>
                    <a:pt x="16616" y="18736"/>
                    <a:pt x="16843" y="18548"/>
                  </a:cubicBezTo>
                  <a:cubicBezTo>
                    <a:pt x="16971" y="18439"/>
                    <a:pt x="17112" y="18329"/>
                    <a:pt x="17254" y="18219"/>
                  </a:cubicBezTo>
                  <a:cubicBezTo>
                    <a:pt x="18076" y="17577"/>
                    <a:pt x="18912" y="16919"/>
                    <a:pt x="19621" y="16120"/>
                  </a:cubicBezTo>
                  <a:cubicBezTo>
                    <a:pt x="20259" y="15416"/>
                    <a:pt x="20769" y="14601"/>
                    <a:pt x="21109" y="13755"/>
                  </a:cubicBezTo>
                  <a:cubicBezTo>
                    <a:pt x="21279" y="13317"/>
                    <a:pt x="21407" y="12878"/>
                    <a:pt x="21478" y="12439"/>
                  </a:cubicBezTo>
                  <a:cubicBezTo>
                    <a:pt x="21563" y="11985"/>
                    <a:pt x="21577" y="11547"/>
                    <a:pt x="21563" y="11108"/>
                  </a:cubicBezTo>
                  <a:cubicBezTo>
                    <a:pt x="21534" y="10685"/>
                    <a:pt x="21463" y="10262"/>
                    <a:pt x="21336" y="9808"/>
                  </a:cubicBezTo>
                  <a:cubicBezTo>
                    <a:pt x="21237" y="9432"/>
                    <a:pt x="21109" y="9041"/>
                    <a:pt x="20925" y="8586"/>
                  </a:cubicBezTo>
                  <a:cubicBezTo>
                    <a:pt x="20769" y="8226"/>
                    <a:pt x="20613" y="7850"/>
                    <a:pt x="20457" y="7474"/>
                  </a:cubicBezTo>
                  <a:cubicBezTo>
                    <a:pt x="20160" y="6816"/>
                    <a:pt x="19876" y="6143"/>
                    <a:pt x="19635" y="5454"/>
                  </a:cubicBezTo>
                  <a:cubicBezTo>
                    <a:pt x="19550" y="5219"/>
                    <a:pt x="19479" y="4968"/>
                    <a:pt x="19408" y="4702"/>
                  </a:cubicBezTo>
                  <a:cubicBezTo>
                    <a:pt x="19337" y="4467"/>
                    <a:pt x="19281" y="4232"/>
                    <a:pt x="19224" y="3997"/>
                  </a:cubicBezTo>
                  <a:cubicBezTo>
                    <a:pt x="19011" y="3198"/>
                    <a:pt x="18799" y="2352"/>
                    <a:pt x="18360" y="1694"/>
                  </a:cubicBezTo>
                  <a:cubicBezTo>
                    <a:pt x="18133" y="1334"/>
                    <a:pt x="17849" y="1052"/>
                    <a:pt x="17509" y="833"/>
                  </a:cubicBezTo>
                  <a:cubicBezTo>
                    <a:pt x="17183" y="614"/>
                    <a:pt x="16815" y="473"/>
                    <a:pt x="16432" y="426"/>
                  </a:cubicBezTo>
                  <a:cubicBezTo>
                    <a:pt x="16276" y="394"/>
                    <a:pt x="16106" y="394"/>
                    <a:pt x="15936" y="394"/>
                  </a:cubicBezTo>
                  <a:cubicBezTo>
                    <a:pt x="15851" y="394"/>
                    <a:pt x="15780" y="394"/>
                    <a:pt x="15695" y="394"/>
                  </a:cubicBezTo>
                  <a:close/>
                </a:path>
              </a:pathLst>
            </a:custGeom>
            <a:solidFill>
              <a:srgbClr val="BFBFBF">
                <a:alpha val="7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9473" name="Freeform 32"/>
            <p:cNvSpPr/>
            <p:nvPr/>
          </p:nvSpPr>
          <p:spPr>
            <a:xfrm flipH="1">
              <a:off x="1101470" y="1475696"/>
              <a:ext cx="2523735" cy="23336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44" h="21561" fill="norm" stroke="1" extrusionOk="0">
                  <a:moveTo>
                    <a:pt x="8616" y="21425"/>
                  </a:moveTo>
                  <a:cubicBezTo>
                    <a:pt x="7775" y="21320"/>
                    <a:pt x="6768" y="21171"/>
                    <a:pt x="5583" y="20783"/>
                  </a:cubicBezTo>
                  <a:cubicBezTo>
                    <a:pt x="5169" y="20649"/>
                    <a:pt x="4632" y="20455"/>
                    <a:pt x="4108" y="20157"/>
                  </a:cubicBezTo>
                  <a:cubicBezTo>
                    <a:pt x="3460" y="19799"/>
                    <a:pt x="2854" y="19322"/>
                    <a:pt x="2316" y="18755"/>
                  </a:cubicBezTo>
                  <a:cubicBezTo>
                    <a:pt x="1792" y="18218"/>
                    <a:pt x="1337" y="17591"/>
                    <a:pt x="938" y="16905"/>
                  </a:cubicBezTo>
                  <a:cubicBezTo>
                    <a:pt x="758" y="16577"/>
                    <a:pt x="607" y="16264"/>
                    <a:pt x="483" y="15950"/>
                  </a:cubicBezTo>
                  <a:cubicBezTo>
                    <a:pt x="221" y="15249"/>
                    <a:pt x="55" y="14488"/>
                    <a:pt x="14" y="13653"/>
                  </a:cubicBezTo>
                  <a:cubicBezTo>
                    <a:pt x="-41" y="12713"/>
                    <a:pt x="69" y="11953"/>
                    <a:pt x="345" y="11266"/>
                  </a:cubicBezTo>
                  <a:cubicBezTo>
                    <a:pt x="510" y="10849"/>
                    <a:pt x="758" y="10446"/>
                    <a:pt x="1076" y="10043"/>
                  </a:cubicBezTo>
                  <a:cubicBezTo>
                    <a:pt x="1172" y="9909"/>
                    <a:pt x="1310" y="9804"/>
                    <a:pt x="1434" y="9685"/>
                  </a:cubicBezTo>
                  <a:cubicBezTo>
                    <a:pt x="1599" y="9551"/>
                    <a:pt x="1765" y="9417"/>
                    <a:pt x="1861" y="9238"/>
                  </a:cubicBezTo>
                  <a:cubicBezTo>
                    <a:pt x="2178" y="8686"/>
                    <a:pt x="2233" y="7999"/>
                    <a:pt x="2289" y="7269"/>
                  </a:cubicBezTo>
                  <a:cubicBezTo>
                    <a:pt x="2302" y="7090"/>
                    <a:pt x="2316" y="6896"/>
                    <a:pt x="2344" y="6717"/>
                  </a:cubicBezTo>
                  <a:cubicBezTo>
                    <a:pt x="2426" y="5851"/>
                    <a:pt x="2661" y="5120"/>
                    <a:pt x="3005" y="4658"/>
                  </a:cubicBezTo>
                  <a:cubicBezTo>
                    <a:pt x="3005" y="4643"/>
                    <a:pt x="3019" y="4628"/>
                    <a:pt x="3033" y="4613"/>
                  </a:cubicBezTo>
                  <a:cubicBezTo>
                    <a:pt x="3102" y="4509"/>
                    <a:pt x="3185" y="4404"/>
                    <a:pt x="3267" y="4315"/>
                  </a:cubicBezTo>
                  <a:cubicBezTo>
                    <a:pt x="3488" y="4091"/>
                    <a:pt x="3722" y="3912"/>
                    <a:pt x="3998" y="3793"/>
                  </a:cubicBezTo>
                  <a:cubicBezTo>
                    <a:pt x="4246" y="3674"/>
                    <a:pt x="4508" y="3599"/>
                    <a:pt x="4784" y="3524"/>
                  </a:cubicBezTo>
                  <a:cubicBezTo>
                    <a:pt x="5032" y="3450"/>
                    <a:pt x="5294" y="3375"/>
                    <a:pt x="5555" y="3271"/>
                  </a:cubicBezTo>
                  <a:cubicBezTo>
                    <a:pt x="5597" y="3256"/>
                    <a:pt x="5624" y="3241"/>
                    <a:pt x="5666" y="3226"/>
                  </a:cubicBezTo>
                  <a:cubicBezTo>
                    <a:pt x="5914" y="3122"/>
                    <a:pt x="6190" y="3002"/>
                    <a:pt x="6479" y="3002"/>
                  </a:cubicBezTo>
                  <a:cubicBezTo>
                    <a:pt x="6575" y="2987"/>
                    <a:pt x="6686" y="3002"/>
                    <a:pt x="6782" y="3002"/>
                  </a:cubicBezTo>
                  <a:cubicBezTo>
                    <a:pt x="6879" y="3002"/>
                    <a:pt x="6961" y="3017"/>
                    <a:pt x="7044" y="3017"/>
                  </a:cubicBezTo>
                  <a:cubicBezTo>
                    <a:pt x="7389" y="3002"/>
                    <a:pt x="7747" y="2898"/>
                    <a:pt x="8106" y="2674"/>
                  </a:cubicBezTo>
                  <a:cubicBezTo>
                    <a:pt x="8409" y="2495"/>
                    <a:pt x="8712" y="2241"/>
                    <a:pt x="9029" y="1913"/>
                  </a:cubicBezTo>
                  <a:cubicBezTo>
                    <a:pt x="9139" y="1809"/>
                    <a:pt x="9250" y="1690"/>
                    <a:pt x="9360" y="1570"/>
                  </a:cubicBezTo>
                  <a:cubicBezTo>
                    <a:pt x="9773" y="1108"/>
                    <a:pt x="10215" y="630"/>
                    <a:pt x="10752" y="347"/>
                  </a:cubicBezTo>
                  <a:cubicBezTo>
                    <a:pt x="11097" y="153"/>
                    <a:pt x="11510" y="34"/>
                    <a:pt x="11924" y="4"/>
                  </a:cubicBezTo>
                  <a:cubicBezTo>
                    <a:pt x="12296" y="-11"/>
                    <a:pt x="12654" y="19"/>
                    <a:pt x="12958" y="123"/>
                  </a:cubicBezTo>
                  <a:cubicBezTo>
                    <a:pt x="13123" y="168"/>
                    <a:pt x="13261" y="243"/>
                    <a:pt x="13412" y="302"/>
                  </a:cubicBezTo>
                  <a:cubicBezTo>
                    <a:pt x="13619" y="407"/>
                    <a:pt x="13826" y="496"/>
                    <a:pt x="14102" y="571"/>
                  </a:cubicBezTo>
                  <a:cubicBezTo>
                    <a:pt x="14391" y="645"/>
                    <a:pt x="14736" y="675"/>
                    <a:pt x="15204" y="645"/>
                  </a:cubicBezTo>
                  <a:cubicBezTo>
                    <a:pt x="15273" y="645"/>
                    <a:pt x="15342" y="645"/>
                    <a:pt x="15411" y="645"/>
                  </a:cubicBezTo>
                  <a:cubicBezTo>
                    <a:pt x="15453" y="645"/>
                    <a:pt x="15480" y="630"/>
                    <a:pt x="15521" y="630"/>
                  </a:cubicBezTo>
                  <a:cubicBezTo>
                    <a:pt x="15783" y="616"/>
                    <a:pt x="16031" y="616"/>
                    <a:pt x="16266" y="630"/>
                  </a:cubicBezTo>
                  <a:cubicBezTo>
                    <a:pt x="16652" y="675"/>
                    <a:pt x="17024" y="795"/>
                    <a:pt x="17369" y="988"/>
                  </a:cubicBezTo>
                  <a:cubicBezTo>
                    <a:pt x="17727" y="1182"/>
                    <a:pt x="18016" y="1466"/>
                    <a:pt x="18265" y="1809"/>
                  </a:cubicBezTo>
                  <a:cubicBezTo>
                    <a:pt x="18733" y="2480"/>
                    <a:pt x="18954" y="3330"/>
                    <a:pt x="19161" y="4166"/>
                  </a:cubicBezTo>
                  <a:cubicBezTo>
                    <a:pt x="19216" y="4360"/>
                    <a:pt x="19271" y="4569"/>
                    <a:pt x="19326" y="4777"/>
                  </a:cubicBezTo>
                  <a:cubicBezTo>
                    <a:pt x="19395" y="5031"/>
                    <a:pt x="19464" y="5285"/>
                    <a:pt x="19546" y="5523"/>
                  </a:cubicBezTo>
                  <a:cubicBezTo>
                    <a:pt x="19795" y="6284"/>
                    <a:pt x="20139" y="7045"/>
                    <a:pt x="20456" y="7761"/>
                  </a:cubicBezTo>
                  <a:cubicBezTo>
                    <a:pt x="20580" y="8044"/>
                    <a:pt x="20704" y="8343"/>
                    <a:pt x="20828" y="8626"/>
                  </a:cubicBezTo>
                  <a:cubicBezTo>
                    <a:pt x="21118" y="9312"/>
                    <a:pt x="21435" y="10148"/>
                    <a:pt x="21531" y="11087"/>
                  </a:cubicBezTo>
                  <a:cubicBezTo>
                    <a:pt x="21559" y="11520"/>
                    <a:pt x="21545" y="11967"/>
                    <a:pt x="21476" y="12430"/>
                  </a:cubicBezTo>
                  <a:cubicBezTo>
                    <a:pt x="21421" y="12862"/>
                    <a:pt x="21297" y="13310"/>
                    <a:pt x="21132" y="13743"/>
                  </a:cubicBezTo>
                  <a:cubicBezTo>
                    <a:pt x="20815" y="14593"/>
                    <a:pt x="20305" y="15413"/>
                    <a:pt x="19671" y="16114"/>
                  </a:cubicBezTo>
                  <a:cubicBezTo>
                    <a:pt x="18981" y="16875"/>
                    <a:pt x="18168" y="17502"/>
                    <a:pt x="17369" y="18113"/>
                  </a:cubicBezTo>
                  <a:cubicBezTo>
                    <a:pt x="17189" y="18262"/>
                    <a:pt x="17010" y="18397"/>
                    <a:pt x="16817" y="18546"/>
                  </a:cubicBezTo>
                  <a:cubicBezTo>
                    <a:pt x="16555" y="18755"/>
                    <a:pt x="16280" y="18993"/>
                    <a:pt x="16004" y="19217"/>
                  </a:cubicBezTo>
                  <a:cubicBezTo>
                    <a:pt x="15342" y="19769"/>
                    <a:pt x="14653" y="20336"/>
                    <a:pt x="13922" y="20769"/>
                  </a:cubicBezTo>
                  <a:cubicBezTo>
                    <a:pt x="13798" y="20858"/>
                    <a:pt x="13661" y="20933"/>
                    <a:pt x="13509" y="21007"/>
                  </a:cubicBezTo>
                  <a:cubicBezTo>
                    <a:pt x="12875" y="21350"/>
                    <a:pt x="12282" y="21514"/>
                    <a:pt x="11717" y="21544"/>
                  </a:cubicBezTo>
                  <a:cubicBezTo>
                    <a:pt x="11455" y="21559"/>
                    <a:pt x="11193" y="21559"/>
                    <a:pt x="10931" y="21559"/>
                  </a:cubicBezTo>
                  <a:cubicBezTo>
                    <a:pt x="10201" y="21559"/>
                    <a:pt x="9443" y="21514"/>
                    <a:pt x="8616" y="21425"/>
                  </a:cubicBezTo>
                  <a:close/>
                  <a:moveTo>
                    <a:pt x="15521" y="645"/>
                  </a:moveTo>
                  <a:cubicBezTo>
                    <a:pt x="15480" y="645"/>
                    <a:pt x="15453" y="645"/>
                    <a:pt x="15411" y="645"/>
                  </a:cubicBezTo>
                  <a:cubicBezTo>
                    <a:pt x="15342" y="645"/>
                    <a:pt x="15273" y="660"/>
                    <a:pt x="15204" y="660"/>
                  </a:cubicBezTo>
                  <a:cubicBezTo>
                    <a:pt x="14736" y="675"/>
                    <a:pt x="14391" y="645"/>
                    <a:pt x="14102" y="571"/>
                  </a:cubicBezTo>
                  <a:cubicBezTo>
                    <a:pt x="13826" y="496"/>
                    <a:pt x="13619" y="407"/>
                    <a:pt x="13412" y="317"/>
                  </a:cubicBezTo>
                  <a:cubicBezTo>
                    <a:pt x="13261" y="243"/>
                    <a:pt x="13123" y="183"/>
                    <a:pt x="12958" y="123"/>
                  </a:cubicBezTo>
                  <a:cubicBezTo>
                    <a:pt x="12654" y="34"/>
                    <a:pt x="12296" y="-11"/>
                    <a:pt x="11924" y="19"/>
                  </a:cubicBezTo>
                  <a:cubicBezTo>
                    <a:pt x="11510" y="49"/>
                    <a:pt x="11110" y="168"/>
                    <a:pt x="10752" y="347"/>
                  </a:cubicBezTo>
                  <a:cubicBezTo>
                    <a:pt x="10215" y="645"/>
                    <a:pt x="9787" y="1108"/>
                    <a:pt x="9360" y="1570"/>
                  </a:cubicBezTo>
                  <a:cubicBezTo>
                    <a:pt x="9250" y="1690"/>
                    <a:pt x="9139" y="1809"/>
                    <a:pt x="9029" y="1913"/>
                  </a:cubicBezTo>
                  <a:cubicBezTo>
                    <a:pt x="8712" y="2241"/>
                    <a:pt x="8409" y="2495"/>
                    <a:pt x="8106" y="2674"/>
                  </a:cubicBezTo>
                  <a:cubicBezTo>
                    <a:pt x="7747" y="2898"/>
                    <a:pt x="7389" y="3017"/>
                    <a:pt x="7044" y="3017"/>
                  </a:cubicBezTo>
                  <a:cubicBezTo>
                    <a:pt x="6961" y="3017"/>
                    <a:pt x="6879" y="3017"/>
                    <a:pt x="6782" y="3002"/>
                  </a:cubicBezTo>
                  <a:cubicBezTo>
                    <a:pt x="6686" y="3002"/>
                    <a:pt x="6575" y="3002"/>
                    <a:pt x="6479" y="3002"/>
                  </a:cubicBezTo>
                  <a:cubicBezTo>
                    <a:pt x="6190" y="3017"/>
                    <a:pt x="5914" y="3122"/>
                    <a:pt x="5666" y="3226"/>
                  </a:cubicBezTo>
                  <a:cubicBezTo>
                    <a:pt x="5624" y="3241"/>
                    <a:pt x="5597" y="3256"/>
                    <a:pt x="5555" y="3271"/>
                  </a:cubicBezTo>
                  <a:cubicBezTo>
                    <a:pt x="5294" y="3375"/>
                    <a:pt x="5032" y="3450"/>
                    <a:pt x="4797" y="3524"/>
                  </a:cubicBezTo>
                  <a:cubicBezTo>
                    <a:pt x="4508" y="3599"/>
                    <a:pt x="4260" y="3674"/>
                    <a:pt x="3998" y="3793"/>
                  </a:cubicBezTo>
                  <a:cubicBezTo>
                    <a:pt x="3722" y="3927"/>
                    <a:pt x="3488" y="4091"/>
                    <a:pt x="3281" y="4315"/>
                  </a:cubicBezTo>
                  <a:cubicBezTo>
                    <a:pt x="3185" y="4404"/>
                    <a:pt x="3116" y="4509"/>
                    <a:pt x="3033" y="4613"/>
                  </a:cubicBezTo>
                  <a:cubicBezTo>
                    <a:pt x="3019" y="4628"/>
                    <a:pt x="3019" y="4643"/>
                    <a:pt x="3005" y="4658"/>
                  </a:cubicBezTo>
                  <a:cubicBezTo>
                    <a:pt x="2675" y="5120"/>
                    <a:pt x="2440" y="5851"/>
                    <a:pt x="2344" y="6717"/>
                  </a:cubicBezTo>
                  <a:cubicBezTo>
                    <a:pt x="2316" y="6896"/>
                    <a:pt x="2302" y="7090"/>
                    <a:pt x="2289" y="7269"/>
                  </a:cubicBezTo>
                  <a:cubicBezTo>
                    <a:pt x="2233" y="7999"/>
                    <a:pt x="2178" y="8686"/>
                    <a:pt x="1861" y="9238"/>
                  </a:cubicBezTo>
                  <a:cubicBezTo>
                    <a:pt x="1765" y="9417"/>
                    <a:pt x="1599" y="9551"/>
                    <a:pt x="1434" y="9700"/>
                  </a:cubicBezTo>
                  <a:cubicBezTo>
                    <a:pt x="1310" y="9804"/>
                    <a:pt x="1172" y="9924"/>
                    <a:pt x="1076" y="10043"/>
                  </a:cubicBezTo>
                  <a:cubicBezTo>
                    <a:pt x="758" y="10446"/>
                    <a:pt x="510" y="10849"/>
                    <a:pt x="345" y="11266"/>
                  </a:cubicBezTo>
                  <a:cubicBezTo>
                    <a:pt x="69" y="11953"/>
                    <a:pt x="-27" y="12713"/>
                    <a:pt x="14" y="13653"/>
                  </a:cubicBezTo>
                  <a:cubicBezTo>
                    <a:pt x="69" y="14488"/>
                    <a:pt x="221" y="15249"/>
                    <a:pt x="497" y="15950"/>
                  </a:cubicBezTo>
                  <a:cubicBezTo>
                    <a:pt x="621" y="16264"/>
                    <a:pt x="772" y="16577"/>
                    <a:pt x="951" y="16905"/>
                  </a:cubicBezTo>
                  <a:cubicBezTo>
                    <a:pt x="1337" y="17591"/>
                    <a:pt x="1792" y="18218"/>
                    <a:pt x="2316" y="18755"/>
                  </a:cubicBezTo>
                  <a:cubicBezTo>
                    <a:pt x="2867" y="19322"/>
                    <a:pt x="3460" y="19784"/>
                    <a:pt x="4108" y="20142"/>
                  </a:cubicBezTo>
                  <a:cubicBezTo>
                    <a:pt x="4632" y="20440"/>
                    <a:pt x="5169" y="20634"/>
                    <a:pt x="5583" y="20769"/>
                  </a:cubicBezTo>
                  <a:cubicBezTo>
                    <a:pt x="6768" y="21171"/>
                    <a:pt x="7775" y="21320"/>
                    <a:pt x="8616" y="21410"/>
                  </a:cubicBezTo>
                  <a:cubicBezTo>
                    <a:pt x="9746" y="21544"/>
                    <a:pt x="10738" y="21589"/>
                    <a:pt x="11717" y="21544"/>
                  </a:cubicBezTo>
                  <a:cubicBezTo>
                    <a:pt x="12282" y="21514"/>
                    <a:pt x="12875" y="21335"/>
                    <a:pt x="13495" y="21007"/>
                  </a:cubicBezTo>
                  <a:cubicBezTo>
                    <a:pt x="13647" y="20933"/>
                    <a:pt x="13785" y="20858"/>
                    <a:pt x="13922" y="20769"/>
                  </a:cubicBezTo>
                  <a:cubicBezTo>
                    <a:pt x="14653" y="20336"/>
                    <a:pt x="15342" y="19754"/>
                    <a:pt x="16004" y="19202"/>
                  </a:cubicBezTo>
                  <a:cubicBezTo>
                    <a:pt x="16266" y="18979"/>
                    <a:pt x="16542" y="18755"/>
                    <a:pt x="16817" y="18531"/>
                  </a:cubicBezTo>
                  <a:cubicBezTo>
                    <a:pt x="16996" y="18397"/>
                    <a:pt x="17189" y="18248"/>
                    <a:pt x="17369" y="18113"/>
                  </a:cubicBezTo>
                  <a:cubicBezTo>
                    <a:pt x="18154" y="17502"/>
                    <a:pt x="18981" y="16875"/>
                    <a:pt x="19657" y="16114"/>
                  </a:cubicBezTo>
                  <a:cubicBezTo>
                    <a:pt x="20291" y="15413"/>
                    <a:pt x="20801" y="14593"/>
                    <a:pt x="21132" y="13743"/>
                  </a:cubicBezTo>
                  <a:cubicBezTo>
                    <a:pt x="21297" y="13310"/>
                    <a:pt x="21407" y="12862"/>
                    <a:pt x="21476" y="12430"/>
                  </a:cubicBezTo>
                  <a:cubicBezTo>
                    <a:pt x="21545" y="11967"/>
                    <a:pt x="21559" y="11520"/>
                    <a:pt x="21518" y="11087"/>
                  </a:cubicBezTo>
                  <a:cubicBezTo>
                    <a:pt x="21435" y="10148"/>
                    <a:pt x="21118" y="9312"/>
                    <a:pt x="20828" y="8626"/>
                  </a:cubicBezTo>
                  <a:cubicBezTo>
                    <a:pt x="20704" y="8343"/>
                    <a:pt x="20580" y="8044"/>
                    <a:pt x="20456" y="7776"/>
                  </a:cubicBezTo>
                  <a:cubicBezTo>
                    <a:pt x="20125" y="7045"/>
                    <a:pt x="19795" y="6284"/>
                    <a:pt x="19546" y="5523"/>
                  </a:cubicBezTo>
                  <a:cubicBezTo>
                    <a:pt x="19464" y="5285"/>
                    <a:pt x="19395" y="5031"/>
                    <a:pt x="19312" y="4777"/>
                  </a:cubicBezTo>
                  <a:cubicBezTo>
                    <a:pt x="19257" y="4569"/>
                    <a:pt x="19216" y="4360"/>
                    <a:pt x="19161" y="4166"/>
                  </a:cubicBezTo>
                  <a:cubicBezTo>
                    <a:pt x="18954" y="3330"/>
                    <a:pt x="18733" y="2480"/>
                    <a:pt x="18265" y="1809"/>
                  </a:cubicBezTo>
                  <a:cubicBezTo>
                    <a:pt x="18016" y="1466"/>
                    <a:pt x="17713" y="1197"/>
                    <a:pt x="17369" y="988"/>
                  </a:cubicBezTo>
                  <a:cubicBezTo>
                    <a:pt x="17024" y="795"/>
                    <a:pt x="16652" y="675"/>
                    <a:pt x="16266" y="645"/>
                  </a:cubicBezTo>
                  <a:cubicBezTo>
                    <a:pt x="16156" y="630"/>
                    <a:pt x="16059" y="630"/>
                    <a:pt x="15963" y="630"/>
                  </a:cubicBezTo>
                  <a:cubicBezTo>
                    <a:pt x="15811" y="630"/>
                    <a:pt x="15673" y="630"/>
                    <a:pt x="15521" y="645"/>
                  </a:cubicBezTo>
                  <a:close/>
                </a:path>
              </a:pathLst>
            </a:custGeom>
            <a:solidFill>
              <a:srgbClr val="BFBFBF">
                <a:alpha val="7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9474" name="Freeform 33"/>
            <p:cNvSpPr/>
            <p:nvPr/>
          </p:nvSpPr>
          <p:spPr>
            <a:xfrm flipH="1">
              <a:off x="1073596" y="1404926"/>
              <a:ext cx="2589485" cy="245606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54" h="21586" fill="norm" stroke="1" extrusionOk="0">
                  <a:moveTo>
                    <a:pt x="8570" y="21288"/>
                  </a:moveTo>
                  <a:cubicBezTo>
                    <a:pt x="7535" y="21075"/>
                    <a:pt x="6621" y="20834"/>
                    <a:pt x="5613" y="20479"/>
                  </a:cubicBezTo>
                  <a:cubicBezTo>
                    <a:pt x="5156" y="20309"/>
                    <a:pt x="4659" y="20138"/>
                    <a:pt x="4148" y="19869"/>
                  </a:cubicBezTo>
                  <a:cubicBezTo>
                    <a:pt x="3490" y="19514"/>
                    <a:pt x="2871" y="19060"/>
                    <a:pt x="2320" y="18520"/>
                  </a:cubicBezTo>
                  <a:cubicBezTo>
                    <a:pt x="1769" y="17981"/>
                    <a:pt x="1299" y="17371"/>
                    <a:pt x="909" y="16690"/>
                  </a:cubicBezTo>
                  <a:cubicBezTo>
                    <a:pt x="734" y="16377"/>
                    <a:pt x="573" y="16065"/>
                    <a:pt x="452" y="15753"/>
                  </a:cubicBezTo>
                  <a:cubicBezTo>
                    <a:pt x="197" y="15072"/>
                    <a:pt x="49" y="14320"/>
                    <a:pt x="8" y="13468"/>
                  </a:cubicBezTo>
                  <a:cubicBezTo>
                    <a:pt x="-32" y="12517"/>
                    <a:pt x="76" y="11765"/>
                    <a:pt x="344" y="11098"/>
                  </a:cubicBezTo>
                  <a:cubicBezTo>
                    <a:pt x="506" y="10686"/>
                    <a:pt x="761" y="10275"/>
                    <a:pt x="1084" y="9892"/>
                  </a:cubicBezTo>
                  <a:cubicBezTo>
                    <a:pt x="1191" y="9764"/>
                    <a:pt x="1339" y="9650"/>
                    <a:pt x="1473" y="9551"/>
                  </a:cubicBezTo>
                  <a:cubicBezTo>
                    <a:pt x="1648" y="9409"/>
                    <a:pt x="1809" y="9281"/>
                    <a:pt x="1917" y="9111"/>
                  </a:cubicBezTo>
                  <a:cubicBezTo>
                    <a:pt x="2240" y="8572"/>
                    <a:pt x="2280" y="7891"/>
                    <a:pt x="2320" y="7167"/>
                  </a:cubicBezTo>
                  <a:cubicBezTo>
                    <a:pt x="2334" y="7011"/>
                    <a:pt x="2347" y="6840"/>
                    <a:pt x="2361" y="6684"/>
                  </a:cubicBezTo>
                  <a:cubicBezTo>
                    <a:pt x="2428" y="5847"/>
                    <a:pt x="2629" y="5137"/>
                    <a:pt x="2939" y="4683"/>
                  </a:cubicBezTo>
                  <a:cubicBezTo>
                    <a:pt x="2952" y="4669"/>
                    <a:pt x="2965" y="4641"/>
                    <a:pt x="2979" y="4627"/>
                  </a:cubicBezTo>
                  <a:cubicBezTo>
                    <a:pt x="3046" y="4527"/>
                    <a:pt x="3100" y="4428"/>
                    <a:pt x="3180" y="4343"/>
                  </a:cubicBezTo>
                  <a:cubicBezTo>
                    <a:pt x="3624" y="3832"/>
                    <a:pt x="4108" y="3661"/>
                    <a:pt x="4659" y="3463"/>
                  </a:cubicBezTo>
                  <a:cubicBezTo>
                    <a:pt x="4874" y="3378"/>
                    <a:pt x="5089" y="3307"/>
                    <a:pt x="5331" y="3193"/>
                  </a:cubicBezTo>
                  <a:cubicBezTo>
                    <a:pt x="5344" y="3193"/>
                    <a:pt x="5358" y="3179"/>
                    <a:pt x="5385" y="3165"/>
                  </a:cubicBezTo>
                  <a:cubicBezTo>
                    <a:pt x="5640" y="3051"/>
                    <a:pt x="5936" y="2924"/>
                    <a:pt x="6258" y="2924"/>
                  </a:cubicBezTo>
                  <a:cubicBezTo>
                    <a:pt x="6366" y="2909"/>
                    <a:pt x="6474" y="2924"/>
                    <a:pt x="6581" y="2938"/>
                  </a:cubicBezTo>
                  <a:cubicBezTo>
                    <a:pt x="6662" y="2938"/>
                    <a:pt x="6756" y="2952"/>
                    <a:pt x="6836" y="2952"/>
                  </a:cubicBezTo>
                  <a:cubicBezTo>
                    <a:pt x="6850" y="2952"/>
                    <a:pt x="6863" y="2952"/>
                    <a:pt x="6877" y="2952"/>
                  </a:cubicBezTo>
                  <a:cubicBezTo>
                    <a:pt x="7495" y="2952"/>
                    <a:pt x="8167" y="2583"/>
                    <a:pt x="8853" y="1859"/>
                  </a:cubicBezTo>
                  <a:cubicBezTo>
                    <a:pt x="8960" y="1746"/>
                    <a:pt x="9054" y="1632"/>
                    <a:pt x="9162" y="1519"/>
                  </a:cubicBezTo>
                  <a:cubicBezTo>
                    <a:pt x="9592" y="1050"/>
                    <a:pt x="10035" y="553"/>
                    <a:pt x="10600" y="270"/>
                  </a:cubicBezTo>
                  <a:cubicBezTo>
                    <a:pt x="10949" y="99"/>
                    <a:pt x="11366" y="0"/>
                    <a:pt x="11783" y="0"/>
                  </a:cubicBezTo>
                  <a:cubicBezTo>
                    <a:pt x="11796" y="0"/>
                    <a:pt x="11796" y="0"/>
                    <a:pt x="11796" y="0"/>
                  </a:cubicBezTo>
                  <a:cubicBezTo>
                    <a:pt x="12173" y="0"/>
                    <a:pt x="12536" y="71"/>
                    <a:pt x="12831" y="199"/>
                  </a:cubicBezTo>
                  <a:cubicBezTo>
                    <a:pt x="12979" y="270"/>
                    <a:pt x="13100" y="341"/>
                    <a:pt x="13234" y="426"/>
                  </a:cubicBezTo>
                  <a:cubicBezTo>
                    <a:pt x="13436" y="553"/>
                    <a:pt x="13638" y="681"/>
                    <a:pt x="13933" y="781"/>
                  </a:cubicBezTo>
                  <a:cubicBezTo>
                    <a:pt x="14229" y="880"/>
                    <a:pt x="14592" y="908"/>
                    <a:pt x="15049" y="880"/>
                  </a:cubicBezTo>
                  <a:cubicBezTo>
                    <a:pt x="15143" y="880"/>
                    <a:pt x="15237" y="880"/>
                    <a:pt x="15331" y="866"/>
                  </a:cubicBezTo>
                  <a:cubicBezTo>
                    <a:pt x="15398" y="866"/>
                    <a:pt x="15398" y="866"/>
                    <a:pt x="15398" y="866"/>
                  </a:cubicBezTo>
                  <a:cubicBezTo>
                    <a:pt x="15654" y="837"/>
                    <a:pt x="15882" y="823"/>
                    <a:pt x="16124" y="837"/>
                  </a:cubicBezTo>
                  <a:cubicBezTo>
                    <a:pt x="16528" y="866"/>
                    <a:pt x="16904" y="965"/>
                    <a:pt x="17253" y="1135"/>
                  </a:cubicBezTo>
                  <a:cubicBezTo>
                    <a:pt x="17630" y="1334"/>
                    <a:pt x="17939" y="1589"/>
                    <a:pt x="18194" y="1930"/>
                  </a:cubicBezTo>
                  <a:cubicBezTo>
                    <a:pt x="18692" y="2597"/>
                    <a:pt x="18920" y="3463"/>
                    <a:pt x="19135" y="4300"/>
                  </a:cubicBezTo>
                  <a:cubicBezTo>
                    <a:pt x="19175" y="4485"/>
                    <a:pt x="19216" y="4669"/>
                    <a:pt x="19270" y="4839"/>
                  </a:cubicBezTo>
                  <a:cubicBezTo>
                    <a:pt x="19337" y="5109"/>
                    <a:pt x="19404" y="5350"/>
                    <a:pt x="19485" y="5577"/>
                  </a:cubicBezTo>
                  <a:cubicBezTo>
                    <a:pt x="19767" y="6429"/>
                    <a:pt x="20143" y="7266"/>
                    <a:pt x="20506" y="8075"/>
                  </a:cubicBezTo>
                  <a:cubicBezTo>
                    <a:pt x="20600" y="8260"/>
                    <a:pt x="20681" y="8444"/>
                    <a:pt x="20762" y="8629"/>
                  </a:cubicBezTo>
                  <a:cubicBezTo>
                    <a:pt x="21084" y="9352"/>
                    <a:pt x="21407" y="10147"/>
                    <a:pt x="21514" y="11041"/>
                  </a:cubicBezTo>
                  <a:cubicBezTo>
                    <a:pt x="21568" y="11481"/>
                    <a:pt x="21568" y="11921"/>
                    <a:pt x="21514" y="12375"/>
                  </a:cubicBezTo>
                  <a:cubicBezTo>
                    <a:pt x="21460" y="12815"/>
                    <a:pt x="21339" y="13269"/>
                    <a:pt x="21178" y="13709"/>
                  </a:cubicBezTo>
                  <a:cubicBezTo>
                    <a:pt x="20869" y="14561"/>
                    <a:pt x="20358" y="15370"/>
                    <a:pt x="19727" y="16065"/>
                  </a:cubicBezTo>
                  <a:cubicBezTo>
                    <a:pt x="19054" y="16789"/>
                    <a:pt x="18248" y="17399"/>
                    <a:pt x="17482" y="17981"/>
                  </a:cubicBezTo>
                  <a:cubicBezTo>
                    <a:pt x="17267" y="18151"/>
                    <a:pt x="17038" y="18307"/>
                    <a:pt x="16823" y="18478"/>
                  </a:cubicBezTo>
                  <a:cubicBezTo>
                    <a:pt x="16501" y="18733"/>
                    <a:pt x="16178" y="19003"/>
                    <a:pt x="15869" y="19258"/>
                  </a:cubicBezTo>
                  <a:cubicBezTo>
                    <a:pt x="15237" y="19783"/>
                    <a:pt x="14565" y="20337"/>
                    <a:pt x="13880" y="20763"/>
                  </a:cubicBezTo>
                  <a:cubicBezTo>
                    <a:pt x="13745" y="20848"/>
                    <a:pt x="13597" y="20933"/>
                    <a:pt x="13450" y="21018"/>
                  </a:cubicBezTo>
                  <a:cubicBezTo>
                    <a:pt x="12791" y="21373"/>
                    <a:pt x="12199" y="21557"/>
                    <a:pt x="11622" y="21572"/>
                  </a:cubicBezTo>
                  <a:cubicBezTo>
                    <a:pt x="11514" y="21572"/>
                    <a:pt x="11420" y="21586"/>
                    <a:pt x="11312" y="21586"/>
                  </a:cubicBezTo>
                  <a:cubicBezTo>
                    <a:pt x="10237" y="21586"/>
                    <a:pt x="9296" y="21430"/>
                    <a:pt x="8570" y="21288"/>
                  </a:cubicBezTo>
                  <a:close/>
                  <a:moveTo>
                    <a:pt x="15398" y="866"/>
                  </a:moveTo>
                  <a:cubicBezTo>
                    <a:pt x="15331" y="866"/>
                    <a:pt x="15331" y="866"/>
                    <a:pt x="15331" y="866"/>
                  </a:cubicBezTo>
                  <a:cubicBezTo>
                    <a:pt x="15237" y="880"/>
                    <a:pt x="15143" y="880"/>
                    <a:pt x="15049" y="894"/>
                  </a:cubicBezTo>
                  <a:cubicBezTo>
                    <a:pt x="14592" y="908"/>
                    <a:pt x="14229" y="880"/>
                    <a:pt x="13933" y="781"/>
                  </a:cubicBezTo>
                  <a:cubicBezTo>
                    <a:pt x="13638" y="681"/>
                    <a:pt x="13436" y="553"/>
                    <a:pt x="13221" y="426"/>
                  </a:cubicBezTo>
                  <a:cubicBezTo>
                    <a:pt x="13100" y="355"/>
                    <a:pt x="12966" y="270"/>
                    <a:pt x="12831" y="213"/>
                  </a:cubicBezTo>
                  <a:cubicBezTo>
                    <a:pt x="12536" y="71"/>
                    <a:pt x="12173" y="0"/>
                    <a:pt x="11796" y="0"/>
                  </a:cubicBezTo>
                  <a:cubicBezTo>
                    <a:pt x="11796" y="0"/>
                    <a:pt x="11796" y="0"/>
                    <a:pt x="11783" y="0"/>
                  </a:cubicBezTo>
                  <a:cubicBezTo>
                    <a:pt x="11366" y="0"/>
                    <a:pt x="10949" y="99"/>
                    <a:pt x="10600" y="284"/>
                  </a:cubicBezTo>
                  <a:cubicBezTo>
                    <a:pt x="10035" y="553"/>
                    <a:pt x="9592" y="1050"/>
                    <a:pt x="9162" y="1533"/>
                  </a:cubicBezTo>
                  <a:cubicBezTo>
                    <a:pt x="9068" y="1632"/>
                    <a:pt x="8960" y="1760"/>
                    <a:pt x="8853" y="1859"/>
                  </a:cubicBezTo>
                  <a:cubicBezTo>
                    <a:pt x="8167" y="2583"/>
                    <a:pt x="7495" y="2952"/>
                    <a:pt x="6877" y="2952"/>
                  </a:cubicBezTo>
                  <a:cubicBezTo>
                    <a:pt x="6863" y="2952"/>
                    <a:pt x="6850" y="2952"/>
                    <a:pt x="6836" y="2952"/>
                  </a:cubicBezTo>
                  <a:cubicBezTo>
                    <a:pt x="6756" y="2952"/>
                    <a:pt x="6662" y="2952"/>
                    <a:pt x="6581" y="2938"/>
                  </a:cubicBezTo>
                  <a:cubicBezTo>
                    <a:pt x="6474" y="2924"/>
                    <a:pt x="6366" y="2924"/>
                    <a:pt x="6258" y="2924"/>
                  </a:cubicBezTo>
                  <a:cubicBezTo>
                    <a:pt x="5936" y="2924"/>
                    <a:pt x="5640" y="3051"/>
                    <a:pt x="5385" y="3179"/>
                  </a:cubicBezTo>
                  <a:cubicBezTo>
                    <a:pt x="5371" y="3179"/>
                    <a:pt x="5344" y="3193"/>
                    <a:pt x="5331" y="3207"/>
                  </a:cubicBezTo>
                  <a:cubicBezTo>
                    <a:pt x="5089" y="3307"/>
                    <a:pt x="4874" y="3392"/>
                    <a:pt x="4659" y="3463"/>
                  </a:cubicBezTo>
                  <a:cubicBezTo>
                    <a:pt x="4108" y="3661"/>
                    <a:pt x="3624" y="3832"/>
                    <a:pt x="3180" y="4343"/>
                  </a:cubicBezTo>
                  <a:cubicBezTo>
                    <a:pt x="3113" y="4428"/>
                    <a:pt x="3046" y="4527"/>
                    <a:pt x="2979" y="4627"/>
                  </a:cubicBezTo>
                  <a:cubicBezTo>
                    <a:pt x="2965" y="4655"/>
                    <a:pt x="2952" y="4669"/>
                    <a:pt x="2939" y="4698"/>
                  </a:cubicBezTo>
                  <a:cubicBezTo>
                    <a:pt x="2643" y="5137"/>
                    <a:pt x="2428" y="5847"/>
                    <a:pt x="2361" y="6684"/>
                  </a:cubicBezTo>
                  <a:cubicBezTo>
                    <a:pt x="2347" y="6840"/>
                    <a:pt x="2347" y="7011"/>
                    <a:pt x="2334" y="7167"/>
                  </a:cubicBezTo>
                  <a:cubicBezTo>
                    <a:pt x="2280" y="7891"/>
                    <a:pt x="2240" y="8586"/>
                    <a:pt x="1917" y="9111"/>
                  </a:cubicBezTo>
                  <a:cubicBezTo>
                    <a:pt x="1823" y="9281"/>
                    <a:pt x="1648" y="9409"/>
                    <a:pt x="1473" y="9551"/>
                  </a:cubicBezTo>
                  <a:cubicBezTo>
                    <a:pt x="1339" y="9650"/>
                    <a:pt x="1205" y="9764"/>
                    <a:pt x="1097" y="9892"/>
                  </a:cubicBezTo>
                  <a:cubicBezTo>
                    <a:pt x="761" y="10289"/>
                    <a:pt x="519" y="10686"/>
                    <a:pt x="344" y="11112"/>
                  </a:cubicBezTo>
                  <a:cubicBezTo>
                    <a:pt x="76" y="11765"/>
                    <a:pt x="-32" y="12517"/>
                    <a:pt x="8" y="13468"/>
                  </a:cubicBezTo>
                  <a:cubicBezTo>
                    <a:pt x="49" y="14320"/>
                    <a:pt x="197" y="15072"/>
                    <a:pt x="465" y="15753"/>
                  </a:cubicBezTo>
                  <a:cubicBezTo>
                    <a:pt x="573" y="16065"/>
                    <a:pt x="734" y="16377"/>
                    <a:pt x="909" y="16690"/>
                  </a:cubicBezTo>
                  <a:cubicBezTo>
                    <a:pt x="1299" y="17357"/>
                    <a:pt x="1769" y="17981"/>
                    <a:pt x="2320" y="18506"/>
                  </a:cubicBezTo>
                  <a:cubicBezTo>
                    <a:pt x="2871" y="19060"/>
                    <a:pt x="3490" y="19514"/>
                    <a:pt x="4148" y="19854"/>
                  </a:cubicBezTo>
                  <a:cubicBezTo>
                    <a:pt x="4659" y="20124"/>
                    <a:pt x="5156" y="20309"/>
                    <a:pt x="5613" y="20479"/>
                  </a:cubicBezTo>
                  <a:cubicBezTo>
                    <a:pt x="6621" y="20819"/>
                    <a:pt x="7535" y="21075"/>
                    <a:pt x="8570" y="21274"/>
                  </a:cubicBezTo>
                  <a:cubicBezTo>
                    <a:pt x="9363" y="21430"/>
                    <a:pt x="10412" y="21600"/>
                    <a:pt x="11622" y="21572"/>
                  </a:cubicBezTo>
                  <a:cubicBezTo>
                    <a:pt x="12199" y="21557"/>
                    <a:pt x="12791" y="21373"/>
                    <a:pt x="13450" y="21018"/>
                  </a:cubicBezTo>
                  <a:cubicBezTo>
                    <a:pt x="13597" y="20933"/>
                    <a:pt x="13745" y="20848"/>
                    <a:pt x="13880" y="20763"/>
                  </a:cubicBezTo>
                  <a:cubicBezTo>
                    <a:pt x="14565" y="20337"/>
                    <a:pt x="15224" y="19783"/>
                    <a:pt x="15869" y="19258"/>
                  </a:cubicBezTo>
                  <a:cubicBezTo>
                    <a:pt x="16178" y="18989"/>
                    <a:pt x="16501" y="18733"/>
                    <a:pt x="16823" y="18478"/>
                  </a:cubicBezTo>
                  <a:cubicBezTo>
                    <a:pt x="17038" y="18307"/>
                    <a:pt x="17253" y="18137"/>
                    <a:pt x="17468" y="17981"/>
                  </a:cubicBezTo>
                  <a:cubicBezTo>
                    <a:pt x="18248" y="17399"/>
                    <a:pt x="19054" y="16789"/>
                    <a:pt x="19713" y="16065"/>
                  </a:cubicBezTo>
                  <a:cubicBezTo>
                    <a:pt x="20358" y="15370"/>
                    <a:pt x="20869" y="14561"/>
                    <a:pt x="21178" y="13695"/>
                  </a:cubicBezTo>
                  <a:cubicBezTo>
                    <a:pt x="21339" y="13269"/>
                    <a:pt x="21447" y="12815"/>
                    <a:pt x="21501" y="12375"/>
                  </a:cubicBezTo>
                  <a:cubicBezTo>
                    <a:pt x="21568" y="11921"/>
                    <a:pt x="21568" y="11481"/>
                    <a:pt x="21514" y="11041"/>
                  </a:cubicBezTo>
                  <a:cubicBezTo>
                    <a:pt x="21407" y="10147"/>
                    <a:pt x="21084" y="9352"/>
                    <a:pt x="20762" y="8629"/>
                  </a:cubicBezTo>
                  <a:cubicBezTo>
                    <a:pt x="20681" y="8444"/>
                    <a:pt x="20587" y="8260"/>
                    <a:pt x="20506" y="8075"/>
                  </a:cubicBezTo>
                  <a:cubicBezTo>
                    <a:pt x="20143" y="7266"/>
                    <a:pt x="19753" y="6429"/>
                    <a:pt x="19485" y="5577"/>
                  </a:cubicBezTo>
                  <a:cubicBezTo>
                    <a:pt x="19404" y="5350"/>
                    <a:pt x="19337" y="5109"/>
                    <a:pt x="19256" y="4839"/>
                  </a:cubicBezTo>
                  <a:cubicBezTo>
                    <a:pt x="19216" y="4669"/>
                    <a:pt x="19162" y="4485"/>
                    <a:pt x="19122" y="4314"/>
                  </a:cubicBezTo>
                  <a:cubicBezTo>
                    <a:pt x="18907" y="3463"/>
                    <a:pt x="18692" y="2597"/>
                    <a:pt x="18181" y="1930"/>
                  </a:cubicBezTo>
                  <a:cubicBezTo>
                    <a:pt x="17939" y="1589"/>
                    <a:pt x="17616" y="1334"/>
                    <a:pt x="17253" y="1150"/>
                  </a:cubicBezTo>
                  <a:cubicBezTo>
                    <a:pt x="16904" y="965"/>
                    <a:pt x="16528" y="866"/>
                    <a:pt x="16124" y="837"/>
                  </a:cubicBezTo>
                  <a:cubicBezTo>
                    <a:pt x="16071" y="837"/>
                    <a:pt x="16017" y="837"/>
                    <a:pt x="15963" y="837"/>
                  </a:cubicBezTo>
                  <a:cubicBezTo>
                    <a:pt x="15775" y="837"/>
                    <a:pt x="15587" y="852"/>
                    <a:pt x="15398" y="866"/>
                  </a:cubicBezTo>
                  <a:close/>
                </a:path>
              </a:pathLst>
            </a:custGeom>
            <a:solidFill>
              <a:srgbClr val="BFBFBF">
                <a:alpha val="7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9475" name="Freeform 34"/>
            <p:cNvSpPr/>
            <p:nvPr/>
          </p:nvSpPr>
          <p:spPr>
            <a:xfrm flipH="1">
              <a:off x="1042157" y="1330446"/>
              <a:ext cx="2661441" cy="258416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67" h="21445" fill="norm" stroke="1" extrusionOk="0">
                  <a:moveTo>
                    <a:pt x="8448" y="21003"/>
                  </a:moveTo>
                  <a:cubicBezTo>
                    <a:pt x="7515" y="20748"/>
                    <a:pt x="6633" y="20440"/>
                    <a:pt x="5596" y="20065"/>
                  </a:cubicBezTo>
                  <a:cubicBezTo>
                    <a:pt x="5531" y="20038"/>
                    <a:pt x="5531" y="20038"/>
                    <a:pt x="5531" y="20038"/>
                  </a:cubicBezTo>
                  <a:cubicBezTo>
                    <a:pt x="5090" y="19864"/>
                    <a:pt x="4624" y="19703"/>
                    <a:pt x="4170" y="19462"/>
                  </a:cubicBezTo>
                  <a:cubicBezTo>
                    <a:pt x="2808" y="18778"/>
                    <a:pt x="1642" y="17693"/>
                    <a:pt x="877" y="16393"/>
                  </a:cubicBezTo>
                  <a:cubicBezTo>
                    <a:pt x="695" y="16085"/>
                    <a:pt x="539" y="15764"/>
                    <a:pt x="423" y="15455"/>
                  </a:cubicBezTo>
                  <a:cubicBezTo>
                    <a:pt x="176" y="14812"/>
                    <a:pt x="34" y="14075"/>
                    <a:pt x="8" y="13218"/>
                  </a:cubicBezTo>
                  <a:cubicBezTo>
                    <a:pt x="-31" y="12253"/>
                    <a:pt x="73" y="11529"/>
                    <a:pt x="332" y="10886"/>
                  </a:cubicBezTo>
                  <a:cubicBezTo>
                    <a:pt x="514" y="10457"/>
                    <a:pt x="773" y="10055"/>
                    <a:pt x="1097" y="9680"/>
                  </a:cubicBezTo>
                  <a:cubicBezTo>
                    <a:pt x="1214" y="9560"/>
                    <a:pt x="1356" y="9452"/>
                    <a:pt x="1512" y="9345"/>
                  </a:cubicBezTo>
                  <a:cubicBezTo>
                    <a:pt x="1680" y="9225"/>
                    <a:pt x="1849" y="9104"/>
                    <a:pt x="1953" y="8943"/>
                  </a:cubicBezTo>
                  <a:cubicBezTo>
                    <a:pt x="2277" y="8434"/>
                    <a:pt x="2303" y="7764"/>
                    <a:pt x="2342" y="7041"/>
                  </a:cubicBezTo>
                  <a:cubicBezTo>
                    <a:pt x="2342" y="6907"/>
                    <a:pt x="2355" y="6773"/>
                    <a:pt x="2355" y="6639"/>
                  </a:cubicBezTo>
                  <a:cubicBezTo>
                    <a:pt x="2406" y="5821"/>
                    <a:pt x="2575" y="5138"/>
                    <a:pt x="2847" y="4709"/>
                  </a:cubicBezTo>
                  <a:cubicBezTo>
                    <a:pt x="2860" y="4682"/>
                    <a:pt x="2873" y="4655"/>
                    <a:pt x="2886" y="4629"/>
                  </a:cubicBezTo>
                  <a:cubicBezTo>
                    <a:pt x="2938" y="4535"/>
                    <a:pt x="3003" y="4441"/>
                    <a:pt x="3055" y="4361"/>
                  </a:cubicBezTo>
                  <a:cubicBezTo>
                    <a:pt x="3483" y="3825"/>
                    <a:pt x="3962" y="3610"/>
                    <a:pt x="4520" y="3369"/>
                  </a:cubicBezTo>
                  <a:cubicBezTo>
                    <a:pt x="4688" y="3302"/>
                    <a:pt x="4870" y="3222"/>
                    <a:pt x="5051" y="3128"/>
                  </a:cubicBezTo>
                  <a:cubicBezTo>
                    <a:pt x="5077" y="3114"/>
                    <a:pt x="5077" y="3114"/>
                    <a:pt x="5077" y="3114"/>
                  </a:cubicBezTo>
                  <a:cubicBezTo>
                    <a:pt x="5350" y="2980"/>
                    <a:pt x="5648" y="2833"/>
                    <a:pt x="5985" y="2833"/>
                  </a:cubicBezTo>
                  <a:cubicBezTo>
                    <a:pt x="5985" y="2833"/>
                    <a:pt x="5998" y="2833"/>
                    <a:pt x="5998" y="2833"/>
                  </a:cubicBezTo>
                  <a:cubicBezTo>
                    <a:pt x="6114" y="2833"/>
                    <a:pt x="6231" y="2846"/>
                    <a:pt x="6335" y="2860"/>
                  </a:cubicBezTo>
                  <a:cubicBezTo>
                    <a:pt x="6413" y="2873"/>
                    <a:pt x="6503" y="2887"/>
                    <a:pt x="6581" y="2887"/>
                  </a:cubicBezTo>
                  <a:cubicBezTo>
                    <a:pt x="7230" y="2927"/>
                    <a:pt x="7904" y="2565"/>
                    <a:pt x="8591" y="1815"/>
                  </a:cubicBezTo>
                  <a:cubicBezTo>
                    <a:pt x="8695" y="1708"/>
                    <a:pt x="8785" y="1600"/>
                    <a:pt x="8876" y="1493"/>
                  </a:cubicBezTo>
                  <a:cubicBezTo>
                    <a:pt x="9317" y="1011"/>
                    <a:pt x="9758" y="502"/>
                    <a:pt x="10328" y="234"/>
                  </a:cubicBezTo>
                  <a:cubicBezTo>
                    <a:pt x="11158" y="-155"/>
                    <a:pt x="12078" y="-8"/>
                    <a:pt x="12584" y="301"/>
                  </a:cubicBezTo>
                  <a:cubicBezTo>
                    <a:pt x="12727" y="381"/>
                    <a:pt x="12830" y="461"/>
                    <a:pt x="12947" y="555"/>
                  </a:cubicBezTo>
                  <a:cubicBezTo>
                    <a:pt x="13142" y="703"/>
                    <a:pt x="13349" y="863"/>
                    <a:pt x="13647" y="984"/>
                  </a:cubicBezTo>
                  <a:cubicBezTo>
                    <a:pt x="13933" y="1091"/>
                    <a:pt x="14296" y="1131"/>
                    <a:pt x="14749" y="1105"/>
                  </a:cubicBezTo>
                  <a:cubicBezTo>
                    <a:pt x="14853" y="1105"/>
                    <a:pt x="14957" y="1091"/>
                    <a:pt x="15060" y="1091"/>
                  </a:cubicBezTo>
                  <a:cubicBezTo>
                    <a:pt x="15177" y="1078"/>
                    <a:pt x="15177" y="1078"/>
                    <a:pt x="15177" y="1078"/>
                  </a:cubicBezTo>
                  <a:cubicBezTo>
                    <a:pt x="15398" y="1051"/>
                    <a:pt x="15618" y="1038"/>
                    <a:pt x="15825" y="1038"/>
                  </a:cubicBezTo>
                  <a:cubicBezTo>
                    <a:pt x="16668" y="1051"/>
                    <a:pt x="17446" y="1413"/>
                    <a:pt x="17952" y="2043"/>
                  </a:cubicBezTo>
                  <a:cubicBezTo>
                    <a:pt x="18483" y="2699"/>
                    <a:pt x="18704" y="3583"/>
                    <a:pt x="18911" y="4428"/>
                  </a:cubicBezTo>
                  <a:cubicBezTo>
                    <a:pt x="18950" y="4575"/>
                    <a:pt x="18989" y="4736"/>
                    <a:pt x="19028" y="4883"/>
                  </a:cubicBezTo>
                  <a:cubicBezTo>
                    <a:pt x="19106" y="5151"/>
                    <a:pt x="19170" y="5379"/>
                    <a:pt x="19248" y="5607"/>
                  </a:cubicBezTo>
                  <a:cubicBezTo>
                    <a:pt x="19546" y="6545"/>
                    <a:pt x="19974" y="7469"/>
                    <a:pt x="20389" y="8354"/>
                  </a:cubicBezTo>
                  <a:cubicBezTo>
                    <a:pt x="20506" y="8581"/>
                    <a:pt x="20506" y="8581"/>
                    <a:pt x="20506" y="8581"/>
                  </a:cubicBezTo>
                  <a:cubicBezTo>
                    <a:pt x="20817" y="9265"/>
                    <a:pt x="21167" y="10055"/>
                    <a:pt x="21310" y="10926"/>
                  </a:cubicBezTo>
                  <a:cubicBezTo>
                    <a:pt x="21569" y="12615"/>
                    <a:pt x="20934" y="14491"/>
                    <a:pt x="19585" y="15924"/>
                  </a:cubicBezTo>
                  <a:cubicBezTo>
                    <a:pt x="18937" y="16621"/>
                    <a:pt x="18146" y="17197"/>
                    <a:pt x="17394" y="17747"/>
                  </a:cubicBezTo>
                  <a:cubicBezTo>
                    <a:pt x="17161" y="17934"/>
                    <a:pt x="16914" y="18109"/>
                    <a:pt x="16668" y="18296"/>
                  </a:cubicBezTo>
                  <a:cubicBezTo>
                    <a:pt x="16305" y="18578"/>
                    <a:pt x="15955" y="18872"/>
                    <a:pt x="15605" y="19154"/>
                  </a:cubicBezTo>
                  <a:cubicBezTo>
                    <a:pt x="14996" y="19663"/>
                    <a:pt x="14373" y="20185"/>
                    <a:pt x="13712" y="20614"/>
                  </a:cubicBezTo>
                  <a:cubicBezTo>
                    <a:pt x="13569" y="20695"/>
                    <a:pt x="13427" y="20788"/>
                    <a:pt x="13284" y="20869"/>
                  </a:cubicBezTo>
                  <a:cubicBezTo>
                    <a:pt x="12610" y="21257"/>
                    <a:pt x="12001" y="21445"/>
                    <a:pt x="11417" y="21445"/>
                  </a:cubicBezTo>
                  <a:cubicBezTo>
                    <a:pt x="11391" y="21445"/>
                    <a:pt x="11352" y="21445"/>
                    <a:pt x="11327" y="21445"/>
                  </a:cubicBezTo>
                  <a:cubicBezTo>
                    <a:pt x="10211" y="21445"/>
                    <a:pt x="9252" y="21231"/>
                    <a:pt x="8448" y="21003"/>
                  </a:cubicBezTo>
                  <a:close/>
                  <a:moveTo>
                    <a:pt x="15177" y="1118"/>
                  </a:moveTo>
                  <a:cubicBezTo>
                    <a:pt x="15060" y="1131"/>
                    <a:pt x="15060" y="1131"/>
                    <a:pt x="15060" y="1131"/>
                  </a:cubicBezTo>
                  <a:cubicBezTo>
                    <a:pt x="14957" y="1131"/>
                    <a:pt x="14853" y="1145"/>
                    <a:pt x="14749" y="1158"/>
                  </a:cubicBezTo>
                  <a:cubicBezTo>
                    <a:pt x="14296" y="1172"/>
                    <a:pt x="13920" y="1131"/>
                    <a:pt x="13634" y="1024"/>
                  </a:cubicBezTo>
                  <a:cubicBezTo>
                    <a:pt x="13323" y="904"/>
                    <a:pt x="13129" y="743"/>
                    <a:pt x="12921" y="595"/>
                  </a:cubicBezTo>
                  <a:cubicBezTo>
                    <a:pt x="12805" y="502"/>
                    <a:pt x="12701" y="408"/>
                    <a:pt x="12571" y="327"/>
                  </a:cubicBezTo>
                  <a:cubicBezTo>
                    <a:pt x="12066" y="33"/>
                    <a:pt x="11158" y="-115"/>
                    <a:pt x="10354" y="260"/>
                  </a:cubicBezTo>
                  <a:cubicBezTo>
                    <a:pt x="9784" y="542"/>
                    <a:pt x="9343" y="1038"/>
                    <a:pt x="8915" y="1520"/>
                  </a:cubicBezTo>
                  <a:cubicBezTo>
                    <a:pt x="8811" y="1627"/>
                    <a:pt x="8721" y="1748"/>
                    <a:pt x="8617" y="1842"/>
                  </a:cubicBezTo>
                  <a:cubicBezTo>
                    <a:pt x="7917" y="2605"/>
                    <a:pt x="7230" y="2967"/>
                    <a:pt x="6581" y="2940"/>
                  </a:cubicBezTo>
                  <a:cubicBezTo>
                    <a:pt x="6503" y="2927"/>
                    <a:pt x="6413" y="2913"/>
                    <a:pt x="6335" y="2913"/>
                  </a:cubicBezTo>
                  <a:cubicBezTo>
                    <a:pt x="6218" y="2887"/>
                    <a:pt x="6114" y="2873"/>
                    <a:pt x="5998" y="2873"/>
                  </a:cubicBezTo>
                  <a:cubicBezTo>
                    <a:pt x="5998" y="2873"/>
                    <a:pt x="5985" y="2873"/>
                    <a:pt x="5985" y="2873"/>
                  </a:cubicBezTo>
                  <a:cubicBezTo>
                    <a:pt x="5661" y="2873"/>
                    <a:pt x="5363" y="3021"/>
                    <a:pt x="5090" y="3155"/>
                  </a:cubicBezTo>
                  <a:cubicBezTo>
                    <a:pt x="5077" y="3168"/>
                    <a:pt x="5077" y="3168"/>
                    <a:pt x="5077" y="3168"/>
                  </a:cubicBezTo>
                  <a:cubicBezTo>
                    <a:pt x="4883" y="3262"/>
                    <a:pt x="4701" y="3329"/>
                    <a:pt x="4533" y="3409"/>
                  </a:cubicBezTo>
                  <a:cubicBezTo>
                    <a:pt x="3988" y="3650"/>
                    <a:pt x="3508" y="3851"/>
                    <a:pt x="3094" y="4387"/>
                  </a:cubicBezTo>
                  <a:cubicBezTo>
                    <a:pt x="3029" y="4468"/>
                    <a:pt x="2977" y="4548"/>
                    <a:pt x="2925" y="4642"/>
                  </a:cubicBezTo>
                  <a:cubicBezTo>
                    <a:pt x="2912" y="4669"/>
                    <a:pt x="2886" y="4696"/>
                    <a:pt x="2873" y="4722"/>
                  </a:cubicBezTo>
                  <a:cubicBezTo>
                    <a:pt x="2614" y="5151"/>
                    <a:pt x="2445" y="5821"/>
                    <a:pt x="2393" y="6639"/>
                  </a:cubicBezTo>
                  <a:cubicBezTo>
                    <a:pt x="2393" y="6773"/>
                    <a:pt x="2381" y="6907"/>
                    <a:pt x="2381" y="7041"/>
                  </a:cubicBezTo>
                  <a:cubicBezTo>
                    <a:pt x="2342" y="7764"/>
                    <a:pt x="2316" y="8447"/>
                    <a:pt x="1992" y="8957"/>
                  </a:cubicBezTo>
                  <a:cubicBezTo>
                    <a:pt x="1992" y="8957"/>
                    <a:pt x="1992" y="8957"/>
                    <a:pt x="1992" y="8957"/>
                  </a:cubicBezTo>
                  <a:cubicBezTo>
                    <a:pt x="1888" y="9131"/>
                    <a:pt x="1706" y="9251"/>
                    <a:pt x="1525" y="9385"/>
                  </a:cubicBezTo>
                  <a:cubicBezTo>
                    <a:pt x="1382" y="9479"/>
                    <a:pt x="1240" y="9586"/>
                    <a:pt x="1136" y="9707"/>
                  </a:cubicBezTo>
                  <a:cubicBezTo>
                    <a:pt x="799" y="10082"/>
                    <a:pt x="539" y="10484"/>
                    <a:pt x="371" y="10900"/>
                  </a:cubicBezTo>
                  <a:cubicBezTo>
                    <a:pt x="112" y="11543"/>
                    <a:pt x="8" y="12253"/>
                    <a:pt x="47" y="13204"/>
                  </a:cubicBezTo>
                  <a:cubicBezTo>
                    <a:pt x="73" y="14062"/>
                    <a:pt x="215" y="14799"/>
                    <a:pt x="462" y="15442"/>
                  </a:cubicBezTo>
                  <a:cubicBezTo>
                    <a:pt x="578" y="15750"/>
                    <a:pt x="734" y="16058"/>
                    <a:pt x="915" y="16367"/>
                  </a:cubicBezTo>
                  <a:cubicBezTo>
                    <a:pt x="1667" y="17666"/>
                    <a:pt x="2834" y="18752"/>
                    <a:pt x="4183" y="19422"/>
                  </a:cubicBezTo>
                  <a:cubicBezTo>
                    <a:pt x="4636" y="19663"/>
                    <a:pt x="5103" y="19824"/>
                    <a:pt x="5544" y="19998"/>
                  </a:cubicBezTo>
                  <a:cubicBezTo>
                    <a:pt x="5622" y="20025"/>
                    <a:pt x="5622" y="20025"/>
                    <a:pt x="5622" y="20025"/>
                  </a:cubicBezTo>
                  <a:cubicBezTo>
                    <a:pt x="6646" y="20400"/>
                    <a:pt x="7528" y="20708"/>
                    <a:pt x="8461" y="20963"/>
                  </a:cubicBezTo>
                  <a:cubicBezTo>
                    <a:pt x="9278" y="21190"/>
                    <a:pt x="10276" y="21418"/>
                    <a:pt x="11417" y="21405"/>
                  </a:cubicBezTo>
                  <a:cubicBezTo>
                    <a:pt x="12001" y="21405"/>
                    <a:pt x="12597" y="21217"/>
                    <a:pt x="13258" y="20842"/>
                  </a:cubicBezTo>
                  <a:cubicBezTo>
                    <a:pt x="13414" y="20748"/>
                    <a:pt x="13557" y="20668"/>
                    <a:pt x="13686" y="20574"/>
                  </a:cubicBezTo>
                  <a:cubicBezTo>
                    <a:pt x="14347" y="20159"/>
                    <a:pt x="14970" y="19636"/>
                    <a:pt x="15579" y="19127"/>
                  </a:cubicBezTo>
                  <a:cubicBezTo>
                    <a:pt x="15929" y="18832"/>
                    <a:pt x="16279" y="18537"/>
                    <a:pt x="16642" y="18256"/>
                  </a:cubicBezTo>
                  <a:cubicBezTo>
                    <a:pt x="16889" y="18082"/>
                    <a:pt x="17135" y="17894"/>
                    <a:pt x="17368" y="17720"/>
                  </a:cubicBezTo>
                  <a:cubicBezTo>
                    <a:pt x="18120" y="17157"/>
                    <a:pt x="18911" y="16581"/>
                    <a:pt x="19559" y="15884"/>
                  </a:cubicBezTo>
                  <a:cubicBezTo>
                    <a:pt x="20895" y="14464"/>
                    <a:pt x="21530" y="12615"/>
                    <a:pt x="21271" y="10926"/>
                  </a:cubicBezTo>
                  <a:cubicBezTo>
                    <a:pt x="21128" y="10069"/>
                    <a:pt x="20778" y="9278"/>
                    <a:pt x="20467" y="8608"/>
                  </a:cubicBezTo>
                  <a:cubicBezTo>
                    <a:pt x="20363" y="8367"/>
                    <a:pt x="20363" y="8367"/>
                    <a:pt x="20363" y="8367"/>
                  </a:cubicBezTo>
                  <a:cubicBezTo>
                    <a:pt x="19935" y="7483"/>
                    <a:pt x="19508" y="6558"/>
                    <a:pt x="19209" y="5620"/>
                  </a:cubicBezTo>
                  <a:cubicBezTo>
                    <a:pt x="19132" y="5392"/>
                    <a:pt x="19067" y="5165"/>
                    <a:pt x="18989" y="4897"/>
                  </a:cubicBezTo>
                  <a:cubicBezTo>
                    <a:pt x="18950" y="4749"/>
                    <a:pt x="18911" y="4588"/>
                    <a:pt x="18872" y="4441"/>
                  </a:cubicBezTo>
                  <a:cubicBezTo>
                    <a:pt x="18665" y="3597"/>
                    <a:pt x="18444" y="2726"/>
                    <a:pt x="17913" y="2069"/>
                  </a:cubicBezTo>
                  <a:cubicBezTo>
                    <a:pt x="17420" y="1453"/>
                    <a:pt x="16655" y="1091"/>
                    <a:pt x="15825" y="1078"/>
                  </a:cubicBezTo>
                  <a:cubicBezTo>
                    <a:pt x="15812" y="1078"/>
                    <a:pt x="15799" y="1078"/>
                    <a:pt x="15787" y="1078"/>
                  </a:cubicBezTo>
                  <a:cubicBezTo>
                    <a:pt x="15592" y="1078"/>
                    <a:pt x="15385" y="1091"/>
                    <a:pt x="15177" y="1118"/>
                  </a:cubicBezTo>
                  <a:close/>
                </a:path>
              </a:pathLst>
            </a:custGeom>
            <a:solidFill>
              <a:srgbClr val="BFBFBF">
                <a:alpha val="7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9476" name="Freeform 35"/>
            <p:cNvSpPr/>
            <p:nvPr/>
          </p:nvSpPr>
          <p:spPr>
            <a:xfrm flipH="1">
              <a:off x="1014731" y="1259238"/>
              <a:ext cx="2725290" cy="270678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69" h="21566" fill="norm" stroke="1" extrusionOk="0">
                  <a:moveTo>
                    <a:pt x="11442" y="21566"/>
                  </a:moveTo>
                  <a:cubicBezTo>
                    <a:pt x="10304" y="21566"/>
                    <a:pt x="9320" y="21270"/>
                    <a:pt x="8489" y="20974"/>
                  </a:cubicBezTo>
                  <a:cubicBezTo>
                    <a:pt x="7953" y="20781"/>
                    <a:pt x="7416" y="20575"/>
                    <a:pt x="6853" y="20344"/>
                  </a:cubicBezTo>
                  <a:cubicBezTo>
                    <a:pt x="6483" y="20202"/>
                    <a:pt x="6099" y="20048"/>
                    <a:pt x="5690" y="19894"/>
                  </a:cubicBezTo>
                  <a:cubicBezTo>
                    <a:pt x="5601" y="19855"/>
                    <a:pt x="5511" y="19816"/>
                    <a:pt x="5409" y="19791"/>
                  </a:cubicBezTo>
                  <a:cubicBezTo>
                    <a:pt x="5039" y="19649"/>
                    <a:pt x="4642" y="19495"/>
                    <a:pt x="4246" y="19315"/>
                  </a:cubicBezTo>
                  <a:cubicBezTo>
                    <a:pt x="2827" y="18633"/>
                    <a:pt x="1626" y="17565"/>
                    <a:pt x="859" y="16291"/>
                  </a:cubicBezTo>
                  <a:cubicBezTo>
                    <a:pt x="680" y="15996"/>
                    <a:pt x="527" y="15674"/>
                    <a:pt x="412" y="15365"/>
                  </a:cubicBezTo>
                  <a:cubicBezTo>
                    <a:pt x="169" y="14722"/>
                    <a:pt x="41" y="14014"/>
                    <a:pt x="3" y="13127"/>
                  </a:cubicBezTo>
                  <a:cubicBezTo>
                    <a:pt x="-10" y="12483"/>
                    <a:pt x="16" y="11634"/>
                    <a:pt x="348" y="10824"/>
                  </a:cubicBezTo>
                  <a:cubicBezTo>
                    <a:pt x="527" y="10399"/>
                    <a:pt x="795" y="9988"/>
                    <a:pt x="1140" y="9627"/>
                  </a:cubicBezTo>
                  <a:cubicBezTo>
                    <a:pt x="1255" y="9499"/>
                    <a:pt x="1409" y="9396"/>
                    <a:pt x="1562" y="9293"/>
                  </a:cubicBezTo>
                  <a:cubicBezTo>
                    <a:pt x="1754" y="9177"/>
                    <a:pt x="1933" y="9061"/>
                    <a:pt x="2035" y="8894"/>
                  </a:cubicBezTo>
                  <a:cubicBezTo>
                    <a:pt x="2035" y="8894"/>
                    <a:pt x="2035" y="8894"/>
                    <a:pt x="2035" y="8894"/>
                  </a:cubicBezTo>
                  <a:cubicBezTo>
                    <a:pt x="2367" y="8405"/>
                    <a:pt x="2380" y="7723"/>
                    <a:pt x="2406" y="6990"/>
                  </a:cubicBezTo>
                  <a:cubicBezTo>
                    <a:pt x="2406" y="6887"/>
                    <a:pt x="2406" y="6771"/>
                    <a:pt x="2418" y="6656"/>
                  </a:cubicBezTo>
                  <a:cubicBezTo>
                    <a:pt x="2431" y="6283"/>
                    <a:pt x="2470" y="5935"/>
                    <a:pt x="2521" y="5627"/>
                  </a:cubicBezTo>
                  <a:cubicBezTo>
                    <a:pt x="2597" y="5279"/>
                    <a:pt x="2700" y="4996"/>
                    <a:pt x="2815" y="4777"/>
                  </a:cubicBezTo>
                  <a:cubicBezTo>
                    <a:pt x="2840" y="4739"/>
                    <a:pt x="2853" y="4713"/>
                    <a:pt x="2866" y="4675"/>
                  </a:cubicBezTo>
                  <a:cubicBezTo>
                    <a:pt x="2917" y="4597"/>
                    <a:pt x="2955" y="4507"/>
                    <a:pt x="3019" y="4430"/>
                  </a:cubicBezTo>
                  <a:cubicBezTo>
                    <a:pt x="3198" y="4160"/>
                    <a:pt x="3415" y="3954"/>
                    <a:pt x="3684" y="3761"/>
                  </a:cubicBezTo>
                  <a:cubicBezTo>
                    <a:pt x="3927" y="3594"/>
                    <a:pt x="4208" y="3452"/>
                    <a:pt x="4502" y="3311"/>
                  </a:cubicBezTo>
                  <a:cubicBezTo>
                    <a:pt x="4630" y="3247"/>
                    <a:pt x="4757" y="3182"/>
                    <a:pt x="4898" y="3105"/>
                  </a:cubicBezTo>
                  <a:cubicBezTo>
                    <a:pt x="5141" y="2976"/>
                    <a:pt x="5473" y="2809"/>
                    <a:pt x="5818" y="2809"/>
                  </a:cubicBezTo>
                  <a:cubicBezTo>
                    <a:pt x="5831" y="2809"/>
                    <a:pt x="5844" y="2809"/>
                    <a:pt x="5844" y="2809"/>
                  </a:cubicBezTo>
                  <a:cubicBezTo>
                    <a:pt x="5972" y="2809"/>
                    <a:pt x="6087" y="2835"/>
                    <a:pt x="6202" y="2848"/>
                  </a:cubicBezTo>
                  <a:cubicBezTo>
                    <a:pt x="6278" y="2861"/>
                    <a:pt x="6368" y="2873"/>
                    <a:pt x="6457" y="2886"/>
                  </a:cubicBezTo>
                  <a:cubicBezTo>
                    <a:pt x="6815" y="2912"/>
                    <a:pt x="7199" y="2822"/>
                    <a:pt x="7582" y="2590"/>
                  </a:cubicBezTo>
                  <a:cubicBezTo>
                    <a:pt x="7901" y="2410"/>
                    <a:pt x="8208" y="2140"/>
                    <a:pt x="8528" y="1806"/>
                  </a:cubicBezTo>
                  <a:cubicBezTo>
                    <a:pt x="8617" y="1703"/>
                    <a:pt x="8719" y="1587"/>
                    <a:pt x="8809" y="1484"/>
                  </a:cubicBezTo>
                  <a:cubicBezTo>
                    <a:pt x="9243" y="982"/>
                    <a:pt x="9691" y="468"/>
                    <a:pt x="10292" y="198"/>
                  </a:cubicBezTo>
                  <a:cubicBezTo>
                    <a:pt x="10662" y="30"/>
                    <a:pt x="11097" y="-34"/>
                    <a:pt x="11531" y="17"/>
                  </a:cubicBezTo>
                  <a:cubicBezTo>
                    <a:pt x="11940" y="56"/>
                    <a:pt x="12311" y="198"/>
                    <a:pt x="12579" y="391"/>
                  </a:cubicBezTo>
                  <a:cubicBezTo>
                    <a:pt x="12694" y="481"/>
                    <a:pt x="12809" y="584"/>
                    <a:pt x="12912" y="686"/>
                  </a:cubicBezTo>
                  <a:cubicBezTo>
                    <a:pt x="13103" y="867"/>
                    <a:pt x="13295" y="1047"/>
                    <a:pt x="13615" y="1188"/>
                  </a:cubicBezTo>
                  <a:cubicBezTo>
                    <a:pt x="13972" y="1343"/>
                    <a:pt x="14433" y="1355"/>
                    <a:pt x="14739" y="1343"/>
                  </a:cubicBezTo>
                  <a:cubicBezTo>
                    <a:pt x="14854" y="1330"/>
                    <a:pt x="14969" y="1317"/>
                    <a:pt x="15072" y="1304"/>
                  </a:cubicBezTo>
                  <a:cubicBezTo>
                    <a:pt x="15123" y="1304"/>
                    <a:pt x="15187" y="1291"/>
                    <a:pt x="15238" y="1291"/>
                  </a:cubicBezTo>
                  <a:cubicBezTo>
                    <a:pt x="15455" y="1265"/>
                    <a:pt x="15647" y="1240"/>
                    <a:pt x="15839" y="1240"/>
                  </a:cubicBezTo>
                  <a:cubicBezTo>
                    <a:pt x="16260" y="1227"/>
                    <a:pt x="16669" y="1304"/>
                    <a:pt x="17027" y="1458"/>
                  </a:cubicBezTo>
                  <a:cubicBezTo>
                    <a:pt x="17423" y="1613"/>
                    <a:pt x="17768" y="1857"/>
                    <a:pt x="18037" y="2166"/>
                  </a:cubicBezTo>
                  <a:cubicBezTo>
                    <a:pt x="18599" y="2822"/>
                    <a:pt x="18829" y="3723"/>
                    <a:pt x="19047" y="4584"/>
                  </a:cubicBezTo>
                  <a:cubicBezTo>
                    <a:pt x="19085" y="4713"/>
                    <a:pt x="19110" y="4842"/>
                    <a:pt x="19149" y="4970"/>
                  </a:cubicBezTo>
                  <a:cubicBezTo>
                    <a:pt x="19213" y="5241"/>
                    <a:pt x="19289" y="5472"/>
                    <a:pt x="19353" y="5691"/>
                  </a:cubicBezTo>
                  <a:cubicBezTo>
                    <a:pt x="19660" y="6669"/>
                    <a:pt x="20107" y="7608"/>
                    <a:pt x="20619" y="8650"/>
                  </a:cubicBezTo>
                  <a:cubicBezTo>
                    <a:pt x="20989" y="9396"/>
                    <a:pt x="21334" y="10129"/>
                    <a:pt x="21488" y="10953"/>
                  </a:cubicBezTo>
                  <a:cubicBezTo>
                    <a:pt x="21564" y="11390"/>
                    <a:pt x="21590" y="11840"/>
                    <a:pt x="21552" y="12290"/>
                  </a:cubicBezTo>
                  <a:cubicBezTo>
                    <a:pt x="21501" y="12728"/>
                    <a:pt x="21411" y="13178"/>
                    <a:pt x="21258" y="13603"/>
                  </a:cubicBezTo>
                  <a:cubicBezTo>
                    <a:pt x="20964" y="14465"/>
                    <a:pt x="20465" y="15275"/>
                    <a:pt x="19813" y="15944"/>
                  </a:cubicBezTo>
                  <a:cubicBezTo>
                    <a:pt x="19162" y="16626"/>
                    <a:pt x="18382" y="17192"/>
                    <a:pt x="17628" y="17732"/>
                  </a:cubicBezTo>
                  <a:cubicBezTo>
                    <a:pt x="17359" y="17925"/>
                    <a:pt x="17078" y="18118"/>
                    <a:pt x="16823" y="18324"/>
                  </a:cubicBezTo>
                  <a:cubicBezTo>
                    <a:pt x="16414" y="18633"/>
                    <a:pt x="16017" y="18954"/>
                    <a:pt x="15634" y="19276"/>
                  </a:cubicBezTo>
                  <a:cubicBezTo>
                    <a:pt x="15033" y="19765"/>
                    <a:pt x="14420" y="20280"/>
                    <a:pt x="13794" y="20691"/>
                  </a:cubicBezTo>
                  <a:cubicBezTo>
                    <a:pt x="13640" y="20794"/>
                    <a:pt x="13500" y="20884"/>
                    <a:pt x="13346" y="20974"/>
                  </a:cubicBezTo>
                  <a:cubicBezTo>
                    <a:pt x="13027" y="21154"/>
                    <a:pt x="12733" y="21296"/>
                    <a:pt x="12439" y="21386"/>
                  </a:cubicBezTo>
                  <a:cubicBezTo>
                    <a:pt x="12094" y="21502"/>
                    <a:pt x="11774" y="21566"/>
                    <a:pt x="11455" y="21566"/>
                  </a:cubicBezTo>
                  <a:cubicBezTo>
                    <a:pt x="11442" y="21566"/>
                    <a:pt x="11442" y="21566"/>
                    <a:pt x="11442" y="21566"/>
                  </a:cubicBezTo>
                  <a:close/>
                  <a:moveTo>
                    <a:pt x="15839" y="1240"/>
                  </a:moveTo>
                  <a:cubicBezTo>
                    <a:pt x="15647" y="1252"/>
                    <a:pt x="15455" y="1265"/>
                    <a:pt x="15238" y="1291"/>
                  </a:cubicBezTo>
                  <a:cubicBezTo>
                    <a:pt x="15187" y="1304"/>
                    <a:pt x="15123" y="1304"/>
                    <a:pt x="15072" y="1317"/>
                  </a:cubicBezTo>
                  <a:cubicBezTo>
                    <a:pt x="14969" y="1317"/>
                    <a:pt x="14854" y="1330"/>
                    <a:pt x="14752" y="1343"/>
                  </a:cubicBezTo>
                  <a:cubicBezTo>
                    <a:pt x="14177" y="1381"/>
                    <a:pt x="13806" y="1278"/>
                    <a:pt x="13602" y="1188"/>
                  </a:cubicBezTo>
                  <a:cubicBezTo>
                    <a:pt x="13295" y="1047"/>
                    <a:pt x="13103" y="867"/>
                    <a:pt x="12912" y="686"/>
                  </a:cubicBezTo>
                  <a:cubicBezTo>
                    <a:pt x="12797" y="584"/>
                    <a:pt x="12694" y="481"/>
                    <a:pt x="12579" y="391"/>
                  </a:cubicBezTo>
                  <a:cubicBezTo>
                    <a:pt x="12298" y="198"/>
                    <a:pt x="11928" y="69"/>
                    <a:pt x="11531" y="17"/>
                  </a:cubicBezTo>
                  <a:cubicBezTo>
                    <a:pt x="11097" y="-34"/>
                    <a:pt x="10662" y="30"/>
                    <a:pt x="10292" y="198"/>
                  </a:cubicBezTo>
                  <a:cubicBezTo>
                    <a:pt x="9691" y="468"/>
                    <a:pt x="9243" y="982"/>
                    <a:pt x="8809" y="1484"/>
                  </a:cubicBezTo>
                  <a:cubicBezTo>
                    <a:pt x="8719" y="1587"/>
                    <a:pt x="8617" y="1703"/>
                    <a:pt x="8528" y="1806"/>
                  </a:cubicBezTo>
                  <a:cubicBezTo>
                    <a:pt x="8221" y="2153"/>
                    <a:pt x="7901" y="2410"/>
                    <a:pt x="7582" y="2603"/>
                  </a:cubicBezTo>
                  <a:cubicBezTo>
                    <a:pt x="7199" y="2822"/>
                    <a:pt x="6815" y="2925"/>
                    <a:pt x="6457" y="2886"/>
                  </a:cubicBezTo>
                  <a:cubicBezTo>
                    <a:pt x="6368" y="2886"/>
                    <a:pt x="6278" y="2873"/>
                    <a:pt x="6202" y="2861"/>
                  </a:cubicBezTo>
                  <a:cubicBezTo>
                    <a:pt x="6087" y="2835"/>
                    <a:pt x="5972" y="2822"/>
                    <a:pt x="5844" y="2809"/>
                  </a:cubicBezTo>
                  <a:cubicBezTo>
                    <a:pt x="5844" y="2809"/>
                    <a:pt x="5831" y="2809"/>
                    <a:pt x="5818" y="2809"/>
                  </a:cubicBezTo>
                  <a:cubicBezTo>
                    <a:pt x="5473" y="2809"/>
                    <a:pt x="5141" y="2989"/>
                    <a:pt x="4898" y="3118"/>
                  </a:cubicBezTo>
                  <a:cubicBezTo>
                    <a:pt x="4757" y="3182"/>
                    <a:pt x="4630" y="3247"/>
                    <a:pt x="4502" y="3311"/>
                  </a:cubicBezTo>
                  <a:cubicBezTo>
                    <a:pt x="4208" y="3465"/>
                    <a:pt x="3939" y="3594"/>
                    <a:pt x="3684" y="3761"/>
                  </a:cubicBezTo>
                  <a:cubicBezTo>
                    <a:pt x="3415" y="3954"/>
                    <a:pt x="3211" y="4173"/>
                    <a:pt x="3019" y="4443"/>
                  </a:cubicBezTo>
                  <a:cubicBezTo>
                    <a:pt x="2968" y="4520"/>
                    <a:pt x="2917" y="4597"/>
                    <a:pt x="2879" y="4687"/>
                  </a:cubicBezTo>
                  <a:cubicBezTo>
                    <a:pt x="2853" y="4713"/>
                    <a:pt x="2840" y="4752"/>
                    <a:pt x="2815" y="4777"/>
                  </a:cubicBezTo>
                  <a:cubicBezTo>
                    <a:pt x="2700" y="4996"/>
                    <a:pt x="2597" y="5279"/>
                    <a:pt x="2533" y="5627"/>
                  </a:cubicBezTo>
                  <a:cubicBezTo>
                    <a:pt x="2470" y="5935"/>
                    <a:pt x="2431" y="6283"/>
                    <a:pt x="2418" y="6656"/>
                  </a:cubicBezTo>
                  <a:cubicBezTo>
                    <a:pt x="2418" y="6771"/>
                    <a:pt x="2406" y="6887"/>
                    <a:pt x="2406" y="6990"/>
                  </a:cubicBezTo>
                  <a:cubicBezTo>
                    <a:pt x="2393" y="7723"/>
                    <a:pt x="2367" y="8405"/>
                    <a:pt x="2048" y="8907"/>
                  </a:cubicBezTo>
                  <a:cubicBezTo>
                    <a:pt x="1933" y="9061"/>
                    <a:pt x="1754" y="9177"/>
                    <a:pt x="1562" y="9306"/>
                  </a:cubicBezTo>
                  <a:cubicBezTo>
                    <a:pt x="1409" y="9396"/>
                    <a:pt x="1255" y="9499"/>
                    <a:pt x="1140" y="9627"/>
                  </a:cubicBezTo>
                  <a:cubicBezTo>
                    <a:pt x="795" y="10001"/>
                    <a:pt x="527" y="10399"/>
                    <a:pt x="348" y="10824"/>
                  </a:cubicBezTo>
                  <a:cubicBezTo>
                    <a:pt x="16" y="11634"/>
                    <a:pt x="-10" y="12483"/>
                    <a:pt x="16" y="13127"/>
                  </a:cubicBezTo>
                  <a:cubicBezTo>
                    <a:pt x="41" y="14014"/>
                    <a:pt x="169" y="14722"/>
                    <a:pt x="412" y="15365"/>
                  </a:cubicBezTo>
                  <a:cubicBezTo>
                    <a:pt x="527" y="15674"/>
                    <a:pt x="680" y="15983"/>
                    <a:pt x="872" y="16291"/>
                  </a:cubicBezTo>
                  <a:cubicBezTo>
                    <a:pt x="1626" y="17552"/>
                    <a:pt x="2840" y="18633"/>
                    <a:pt x="4259" y="19302"/>
                  </a:cubicBezTo>
                  <a:cubicBezTo>
                    <a:pt x="4642" y="19495"/>
                    <a:pt x="5039" y="19636"/>
                    <a:pt x="5409" y="19778"/>
                  </a:cubicBezTo>
                  <a:cubicBezTo>
                    <a:pt x="5511" y="19816"/>
                    <a:pt x="5601" y="19855"/>
                    <a:pt x="5690" y="19894"/>
                  </a:cubicBezTo>
                  <a:cubicBezTo>
                    <a:pt x="6099" y="20048"/>
                    <a:pt x="6483" y="20202"/>
                    <a:pt x="6853" y="20344"/>
                  </a:cubicBezTo>
                  <a:cubicBezTo>
                    <a:pt x="7416" y="20563"/>
                    <a:pt x="7953" y="20781"/>
                    <a:pt x="8489" y="20974"/>
                  </a:cubicBezTo>
                  <a:cubicBezTo>
                    <a:pt x="9320" y="21257"/>
                    <a:pt x="10304" y="21553"/>
                    <a:pt x="11442" y="21553"/>
                  </a:cubicBezTo>
                  <a:cubicBezTo>
                    <a:pt x="11442" y="21553"/>
                    <a:pt x="11442" y="21553"/>
                    <a:pt x="11455" y="21553"/>
                  </a:cubicBezTo>
                  <a:cubicBezTo>
                    <a:pt x="11774" y="21553"/>
                    <a:pt x="12094" y="21502"/>
                    <a:pt x="12439" y="21386"/>
                  </a:cubicBezTo>
                  <a:cubicBezTo>
                    <a:pt x="12733" y="21296"/>
                    <a:pt x="13027" y="21154"/>
                    <a:pt x="13346" y="20961"/>
                  </a:cubicBezTo>
                  <a:cubicBezTo>
                    <a:pt x="13487" y="20884"/>
                    <a:pt x="13640" y="20794"/>
                    <a:pt x="13781" y="20691"/>
                  </a:cubicBezTo>
                  <a:cubicBezTo>
                    <a:pt x="14420" y="20267"/>
                    <a:pt x="15033" y="19765"/>
                    <a:pt x="15634" y="19276"/>
                  </a:cubicBezTo>
                  <a:cubicBezTo>
                    <a:pt x="16017" y="18954"/>
                    <a:pt x="16414" y="18620"/>
                    <a:pt x="16823" y="18311"/>
                  </a:cubicBezTo>
                  <a:cubicBezTo>
                    <a:pt x="17078" y="18118"/>
                    <a:pt x="17359" y="17925"/>
                    <a:pt x="17615" y="17732"/>
                  </a:cubicBezTo>
                  <a:cubicBezTo>
                    <a:pt x="18382" y="17192"/>
                    <a:pt x="19162" y="16626"/>
                    <a:pt x="19813" y="15944"/>
                  </a:cubicBezTo>
                  <a:cubicBezTo>
                    <a:pt x="20452" y="15262"/>
                    <a:pt x="20951" y="14465"/>
                    <a:pt x="21258" y="13603"/>
                  </a:cubicBezTo>
                  <a:cubicBezTo>
                    <a:pt x="21411" y="13165"/>
                    <a:pt x="21501" y="12728"/>
                    <a:pt x="21539" y="12290"/>
                  </a:cubicBezTo>
                  <a:cubicBezTo>
                    <a:pt x="21577" y="11840"/>
                    <a:pt x="21564" y="11390"/>
                    <a:pt x="21475" y="10953"/>
                  </a:cubicBezTo>
                  <a:cubicBezTo>
                    <a:pt x="21322" y="10129"/>
                    <a:pt x="20989" y="9396"/>
                    <a:pt x="20619" y="8650"/>
                  </a:cubicBezTo>
                  <a:cubicBezTo>
                    <a:pt x="20107" y="7608"/>
                    <a:pt x="19660" y="6669"/>
                    <a:pt x="19353" y="5691"/>
                  </a:cubicBezTo>
                  <a:cubicBezTo>
                    <a:pt x="19277" y="5472"/>
                    <a:pt x="19213" y="5241"/>
                    <a:pt x="19136" y="4970"/>
                  </a:cubicBezTo>
                  <a:cubicBezTo>
                    <a:pt x="19110" y="4842"/>
                    <a:pt x="19072" y="4713"/>
                    <a:pt x="19047" y="4584"/>
                  </a:cubicBezTo>
                  <a:cubicBezTo>
                    <a:pt x="18829" y="3723"/>
                    <a:pt x="18599" y="2835"/>
                    <a:pt x="18037" y="2166"/>
                  </a:cubicBezTo>
                  <a:cubicBezTo>
                    <a:pt x="17756" y="1857"/>
                    <a:pt x="17423" y="1613"/>
                    <a:pt x="17027" y="1458"/>
                  </a:cubicBezTo>
                  <a:cubicBezTo>
                    <a:pt x="16682" y="1317"/>
                    <a:pt x="16299" y="1240"/>
                    <a:pt x="15902" y="1240"/>
                  </a:cubicBezTo>
                  <a:cubicBezTo>
                    <a:pt x="15890" y="1240"/>
                    <a:pt x="15864" y="1240"/>
                    <a:pt x="15839" y="1240"/>
                  </a:cubicBezTo>
                  <a:close/>
                </a:path>
              </a:pathLst>
            </a:custGeom>
            <a:solidFill>
              <a:srgbClr val="BFBFBF">
                <a:alpha val="7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9477" name="Freeform 36"/>
            <p:cNvSpPr/>
            <p:nvPr/>
          </p:nvSpPr>
          <p:spPr>
            <a:xfrm flipH="1">
              <a:off x="984848" y="1186383"/>
              <a:ext cx="2792168" cy="283285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68" h="21593" fill="norm" stroke="1" extrusionOk="0">
                  <a:moveTo>
                    <a:pt x="11352" y="21593"/>
                  </a:moveTo>
                  <a:cubicBezTo>
                    <a:pt x="10853" y="21593"/>
                    <a:pt x="10342" y="21507"/>
                    <a:pt x="9806" y="21359"/>
                  </a:cubicBezTo>
                  <a:cubicBezTo>
                    <a:pt x="9270" y="21224"/>
                    <a:pt x="8808" y="21027"/>
                    <a:pt x="8459" y="20879"/>
                  </a:cubicBezTo>
                  <a:cubicBezTo>
                    <a:pt x="8110" y="20731"/>
                    <a:pt x="7785" y="20584"/>
                    <a:pt x="7436" y="20424"/>
                  </a:cubicBezTo>
                  <a:cubicBezTo>
                    <a:pt x="6900" y="20178"/>
                    <a:pt x="6351" y="19919"/>
                    <a:pt x="5728" y="19673"/>
                  </a:cubicBezTo>
                  <a:cubicBezTo>
                    <a:pt x="5578" y="19611"/>
                    <a:pt x="5428" y="19562"/>
                    <a:pt x="5279" y="19501"/>
                  </a:cubicBezTo>
                  <a:cubicBezTo>
                    <a:pt x="4955" y="19378"/>
                    <a:pt x="4630" y="19255"/>
                    <a:pt x="4294" y="19107"/>
                  </a:cubicBezTo>
                  <a:cubicBezTo>
                    <a:pt x="2822" y="18430"/>
                    <a:pt x="1600" y="17384"/>
                    <a:pt x="839" y="16153"/>
                  </a:cubicBezTo>
                  <a:cubicBezTo>
                    <a:pt x="652" y="15845"/>
                    <a:pt x="502" y="15538"/>
                    <a:pt x="378" y="15230"/>
                  </a:cubicBezTo>
                  <a:cubicBezTo>
                    <a:pt x="153" y="14602"/>
                    <a:pt x="28" y="13901"/>
                    <a:pt x="3" y="13015"/>
                  </a:cubicBezTo>
                  <a:cubicBezTo>
                    <a:pt x="-9" y="12559"/>
                    <a:pt x="16" y="12190"/>
                    <a:pt x="53" y="11858"/>
                  </a:cubicBezTo>
                  <a:cubicBezTo>
                    <a:pt x="103" y="11427"/>
                    <a:pt x="203" y="11058"/>
                    <a:pt x="353" y="10713"/>
                  </a:cubicBezTo>
                  <a:cubicBezTo>
                    <a:pt x="527" y="10295"/>
                    <a:pt x="802" y="9888"/>
                    <a:pt x="1151" y="9531"/>
                  </a:cubicBezTo>
                  <a:cubicBezTo>
                    <a:pt x="1276" y="9408"/>
                    <a:pt x="1438" y="9310"/>
                    <a:pt x="1600" y="9211"/>
                  </a:cubicBezTo>
                  <a:cubicBezTo>
                    <a:pt x="1799" y="9101"/>
                    <a:pt x="1986" y="8990"/>
                    <a:pt x="2099" y="8830"/>
                  </a:cubicBezTo>
                  <a:cubicBezTo>
                    <a:pt x="2248" y="8608"/>
                    <a:pt x="2336" y="8338"/>
                    <a:pt x="2385" y="7968"/>
                  </a:cubicBezTo>
                  <a:cubicBezTo>
                    <a:pt x="2435" y="7648"/>
                    <a:pt x="2435" y="7279"/>
                    <a:pt x="2435" y="6935"/>
                  </a:cubicBezTo>
                  <a:cubicBezTo>
                    <a:pt x="2435" y="6836"/>
                    <a:pt x="2435" y="6750"/>
                    <a:pt x="2435" y="6651"/>
                  </a:cubicBezTo>
                  <a:cubicBezTo>
                    <a:pt x="2448" y="6098"/>
                    <a:pt x="2510" y="5322"/>
                    <a:pt x="2760" y="4830"/>
                  </a:cubicBezTo>
                  <a:cubicBezTo>
                    <a:pt x="2785" y="4793"/>
                    <a:pt x="2797" y="4756"/>
                    <a:pt x="2809" y="4719"/>
                  </a:cubicBezTo>
                  <a:cubicBezTo>
                    <a:pt x="2847" y="4645"/>
                    <a:pt x="2884" y="4559"/>
                    <a:pt x="2934" y="4485"/>
                  </a:cubicBezTo>
                  <a:cubicBezTo>
                    <a:pt x="3333" y="3845"/>
                    <a:pt x="3845" y="3562"/>
                    <a:pt x="4481" y="3205"/>
                  </a:cubicBezTo>
                  <a:cubicBezTo>
                    <a:pt x="4543" y="3168"/>
                    <a:pt x="4618" y="3119"/>
                    <a:pt x="4693" y="3082"/>
                  </a:cubicBezTo>
                  <a:cubicBezTo>
                    <a:pt x="4967" y="2935"/>
                    <a:pt x="5279" y="2775"/>
                    <a:pt x="5615" y="2775"/>
                  </a:cubicBezTo>
                  <a:cubicBezTo>
                    <a:pt x="5628" y="2775"/>
                    <a:pt x="5640" y="2775"/>
                    <a:pt x="5653" y="2775"/>
                  </a:cubicBezTo>
                  <a:cubicBezTo>
                    <a:pt x="5778" y="2775"/>
                    <a:pt x="5902" y="2799"/>
                    <a:pt x="6015" y="2824"/>
                  </a:cubicBezTo>
                  <a:cubicBezTo>
                    <a:pt x="6102" y="2836"/>
                    <a:pt x="6189" y="2861"/>
                    <a:pt x="6276" y="2861"/>
                  </a:cubicBezTo>
                  <a:cubicBezTo>
                    <a:pt x="6339" y="2873"/>
                    <a:pt x="6389" y="2873"/>
                    <a:pt x="6451" y="2873"/>
                  </a:cubicBezTo>
                  <a:cubicBezTo>
                    <a:pt x="7224" y="2873"/>
                    <a:pt x="7910" y="2295"/>
                    <a:pt x="8372" y="1790"/>
                  </a:cubicBezTo>
                  <a:cubicBezTo>
                    <a:pt x="8459" y="1691"/>
                    <a:pt x="8546" y="1581"/>
                    <a:pt x="8646" y="1470"/>
                  </a:cubicBezTo>
                  <a:cubicBezTo>
                    <a:pt x="9070" y="965"/>
                    <a:pt x="9531" y="436"/>
                    <a:pt x="10143" y="165"/>
                  </a:cubicBezTo>
                  <a:cubicBezTo>
                    <a:pt x="10342" y="91"/>
                    <a:pt x="10554" y="30"/>
                    <a:pt x="10779" y="18"/>
                  </a:cubicBezTo>
                  <a:cubicBezTo>
                    <a:pt x="10991" y="-7"/>
                    <a:pt x="11203" y="-7"/>
                    <a:pt x="11415" y="30"/>
                  </a:cubicBezTo>
                  <a:cubicBezTo>
                    <a:pt x="11614" y="67"/>
                    <a:pt x="11814" y="116"/>
                    <a:pt x="11988" y="190"/>
                  </a:cubicBezTo>
                  <a:cubicBezTo>
                    <a:pt x="12163" y="276"/>
                    <a:pt x="12325" y="362"/>
                    <a:pt x="12450" y="473"/>
                  </a:cubicBezTo>
                  <a:cubicBezTo>
                    <a:pt x="12574" y="584"/>
                    <a:pt x="12674" y="695"/>
                    <a:pt x="12774" y="805"/>
                  </a:cubicBezTo>
                  <a:cubicBezTo>
                    <a:pt x="12949" y="1002"/>
                    <a:pt x="13136" y="1211"/>
                    <a:pt x="13447" y="1371"/>
                  </a:cubicBezTo>
                  <a:cubicBezTo>
                    <a:pt x="13821" y="1544"/>
                    <a:pt x="14283" y="1556"/>
                    <a:pt x="14595" y="1544"/>
                  </a:cubicBezTo>
                  <a:cubicBezTo>
                    <a:pt x="14719" y="1531"/>
                    <a:pt x="14832" y="1519"/>
                    <a:pt x="14919" y="1507"/>
                  </a:cubicBezTo>
                  <a:cubicBezTo>
                    <a:pt x="14994" y="1495"/>
                    <a:pt x="15081" y="1495"/>
                    <a:pt x="15143" y="1482"/>
                  </a:cubicBezTo>
                  <a:cubicBezTo>
                    <a:pt x="15343" y="1458"/>
                    <a:pt x="15530" y="1433"/>
                    <a:pt x="15705" y="1421"/>
                  </a:cubicBezTo>
                  <a:cubicBezTo>
                    <a:pt x="16129" y="1396"/>
                    <a:pt x="16540" y="1458"/>
                    <a:pt x="16914" y="1593"/>
                  </a:cubicBezTo>
                  <a:cubicBezTo>
                    <a:pt x="17326" y="1741"/>
                    <a:pt x="17675" y="1975"/>
                    <a:pt x="17962" y="2282"/>
                  </a:cubicBezTo>
                  <a:cubicBezTo>
                    <a:pt x="18561" y="2935"/>
                    <a:pt x="18785" y="3833"/>
                    <a:pt x="18997" y="4707"/>
                  </a:cubicBezTo>
                  <a:cubicBezTo>
                    <a:pt x="19022" y="4818"/>
                    <a:pt x="19059" y="4928"/>
                    <a:pt x="19084" y="5039"/>
                  </a:cubicBezTo>
                  <a:cubicBezTo>
                    <a:pt x="19159" y="5322"/>
                    <a:pt x="19221" y="5544"/>
                    <a:pt x="19284" y="5753"/>
                  </a:cubicBezTo>
                  <a:cubicBezTo>
                    <a:pt x="19596" y="6762"/>
                    <a:pt x="20070" y="7759"/>
                    <a:pt x="20543" y="8682"/>
                  </a:cubicBezTo>
                  <a:cubicBezTo>
                    <a:pt x="20893" y="9347"/>
                    <a:pt x="21279" y="10110"/>
                    <a:pt x="21466" y="10935"/>
                  </a:cubicBezTo>
                  <a:cubicBezTo>
                    <a:pt x="21554" y="11365"/>
                    <a:pt x="21591" y="11821"/>
                    <a:pt x="21554" y="12276"/>
                  </a:cubicBezTo>
                  <a:cubicBezTo>
                    <a:pt x="21529" y="12707"/>
                    <a:pt x="21429" y="13162"/>
                    <a:pt x="21279" y="13593"/>
                  </a:cubicBezTo>
                  <a:cubicBezTo>
                    <a:pt x="20992" y="14442"/>
                    <a:pt x="20494" y="15255"/>
                    <a:pt x="19845" y="15931"/>
                  </a:cubicBezTo>
                  <a:cubicBezTo>
                    <a:pt x="19197" y="16596"/>
                    <a:pt x="18423" y="17138"/>
                    <a:pt x="17675" y="17667"/>
                  </a:cubicBezTo>
                  <a:cubicBezTo>
                    <a:pt x="17388" y="17864"/>
                    <a:pt x="17089" y="18073"/>
                    <a:pt x="16815" y="18282"/>
                  </a:cubicBezTo>
                  <a:cubicBezTo>
                    <a:pt x="16366" y="18615"/>
                    <a:pt x="15942" y="18971"/>
                    <a:pt x="15518" y="19316"/>
                  </a:cubicBezTo>
                  <a:cubicBezTo>
                    <a:pt x="14944" y="19796"/>
                    <a:pt x="14358" y="20288"/>
                    <a:pt x="13734" y="20695"/>
                  </a:cubicBezTo>
                  <a:cubicBezTo>
                    <a:pt x="13597" y="20805"/>
                    <a:pt x="13447" y="20891"/>
                    <a:pt x="13298" y="20990"/>
                  </a:cubicBezTo>
                  <a:cubicBezTo>
                    <a:pt x="12587" y="21396"/>
                    <a:pt x="11988" y="21593"/>
                    <a:pt x="11402" y="21593"/>
                  </a:cubicBezTo>
                  <a:cubicBezTo>
                    <a:pt x="11377" y="21593"/>
                    <a:pt x="11365" y="21593"/>
                    <a:pt x="11352" y="21593"/>
                  </a:cubicBezTo>
                  <a:close/>
                  <a:moveTo>
                    <a:pt x="15705" y="1421"/>
                  </a:moveTo>
                  <a:cubicBezTo>
                    <a:pt x="15530" y="1433"/>
                    <a:pt x="15343" y="1458"/>
                    <a:pt x="15143" y="1482"/>
                  </a:cubicBezTo>
                  <a:cubicBezTo>
                    <a:pt x="15081" y="1495"/>
                    <a:pt x="14994" y="1507"/>
                    <a:pt x="14919" y="1507"/>
                  </a:cubicBezTo>
                  <a:cubicBezTo>
                    <a:pt x="14832" y="1519"/>
                    <a:pt x="14719" y="1531"/>
                    <a:pt x="14595" y="1544"/>
                  </a:cubicBezTo>
                  <a:cubicBezTo>
                    <a:pt x="14283" y="1568"/>
                    <a:pt x="13821" y="1556"/>
                    <a:pt x="13447" y="1371"/>
                  </a:cubicBezTo>
                  <a:cubicBezTo>
                    <a:pt x="13136" y="1224"/>
                    <a:pt x="12949" y="1002"/>
                    <a:pt x="12761" y="805"/>
                  </a:cubicBezTo>
                  <a:cubicBezTo>
                    <a:pt x="12674" y="695"/>
                    <a:pt x="12574" y="584"/>
                    <a:pt x="12450" y="485"/>
                  </a:cubicBezTo>
                  <a:cubicBezTo>
                    <a:pt x="12325" y="375"/>
                    <a:pt x="12163" y="276"/>
                    <a:pt x="11988" y="202"/>
                  </a:cubicBezTo>
                  <a:cubicBezTo>
                    <a:pt x="11801" y="116"/>
                    <a:pt x="11614" y="67"/>
                    <a:pt x="11415" y="30"/>
                  </a:cubicBezTo>
                  <a:cubicBezTo>
                    <a:pt x="11203" y="5"/>
                    <a:pt x="10991" y="-7"/>
                    <a:pt x="10779" y="18"/>
                  </a:cubicBezTo>
                  <a:cubicBezTo>
                    <a:pt x="10554" y="42"/>
                    <a:pt x="10342" y="91"/>
                    <a:pt x="10143" y="178"/>
                  </a:cubicBezTo>
                  <a:cubicBezTo>
                    <a:pt x="9531" y="436"/>
                    <a:pt x="9082" y="965"/>
                    <a:pt x="8646" y="1470"/>
                  </a:cubicBezTo>
                  <a:cubicBezTo>
                    <a:pt x="8559" y="1581"/>
                    <a:pt x="8459" y="1691"/>
                    <a:pt x="8372" y="1790"/>
                  </a:cubicBezTo>
                  <a:cubicBezTo>
                    <a:pt x="8060" y="2135"/>
                    <a:pt x="7748" y="2405"/>
                    <a:pt x="7424" y="2590"/>
                  </a:cubicBezTo>
                  <a:cubicBezTo>
                    <a:pt x="7037" y="2824"/>
                    <a:pt x="6651" y="2910"/>
                    <a:pt x="6276" y="2873"/>
                  </a:cubicBezTo>
                  <a:cubicBezTo>
                    <a:pt x="6189" y="2861"/>
                    <a:pt x="6102" y="2848"/>
                    <a:pt x="6015" y="2824"/>
                  </a:cubicBezTo>
                  <a:cubicBezTo>
                    <a:pt x="5902" y="2811"/>
                    <a:pt x="5778" y="2787"/>
                    <a:pt x="5653" y="2775"/>
                  </a:cubicBezTo>
                  <a:cubicBezTo>
                    <a:pt x="5640" y="2775"/>
                    <a:pt x="5628" y="2775"/>
                    <a:pt x="5615" y="2775"/>
                  </a:cubicBezTo>
                  <a:cubicBezTo>
                    <a:pt x="5279" y="2775"/>
                    <a:pt x="4967" y="2935"/>
                    <a:pt x="4693" y="3082"/>
                  </a:cubicBezTo>
                  <a:cubicBezTo>
                    <a:pt x="4618" y="3131"/>
                    <a:pt x="4555" y="3168"/>
                    <a:pt x="4481" y="3205"/>
                  </a:cubicBezTo>
                  <a:cubicBezTo>
                    <a:pt x="3845" y="3562"/>
                    <a:pt x="3333" y="3845"/>
                    <a:pt x="2934" y="4485"/>
                  </a:cubicBezTo>
                  <a:cubicBezTo>
                    <a:pt x="2897" y="4559"/>
                    <a:pt x="2859" y="4645"/>
                    <a:pt x="2822" y="4719"/>
                  </a:cubicBezTo>
                  <a:cubicBezTo>
                    <a:pt x="2797" y="4756"/>
                    <a:pt x="2785" y="4793"/>
                    <a:pt x="2760" y="4830"/>
                  </a:cubicBezTo>
                  <a:cubicBezTo>
                    <a:pt x="2510" y="5335"/>
                    <a:pt x="2448" y="6098"/>
                    <a:pt x="2435" y="6651"/>
                  </a:cubicBezTo>
                  <a:cubicBezTo>
                    <a:pt x="2435" y="6750"/>
                    <a:pt x="2435" y="6836"/>
                    <a:pt x="2435" y="6935"/>
                  </a:cubicBezTo>
                  <a:cubicBezTo>
                    <a:pt x="2435" y="7279"/>
                    <a:pt x="2435" y="7648"/>
                    <a:pt x="2385" y="7968"/>
                  </a:cubicBezTo>
                  <a:cubicBezTo>
                    <a:pt x="2348" y="8338"/>
                    <a:pt x="2248" y="8621"/>
                    <a:pt x="2099" y="8830"/>
                  </a:cubicBezTo>
                  <a:cubicBezTo>
                    <a:pt x="1986" y="8990"/>
                    <a:pt x="1799" y="9101"/>
                    <a:pt x="1600" y="9211"/>
                  </a:cubicBezTo>
                  <a:cubicBezTo>
                    <a:pt x="1438" y="9310"/>
                    <a:pt x="1276" y="9408"/>
                    <a:pt x="1151" y="9531"/>
                  </a:cubicBezTo>
                  <a:cubicBezTo>
                    <a:pt x="802" y="9888"/>
                    <a:pt x="540" y="10295"/>
                    <a:pt x="353" y="10725"/>
                  </a:cubicBezTo>
                  <a:cubicBezTo>
                    <a:pt x="215" y="11058"/>
                    <a:pt x="116" y="11427"/>
                    <a:pt x="66" y="11858"/>
                  </a:cubicBezTo>
                  <a:cubicBezTo>
                    <a:pt x="16" y="12190"/>
                    <a:pt x="3" y="12559"/>
                    <a:pt x="16" y="13015"/>
                  </a:cubicBezTo>
                  <a:cubicBezTo>
                    <a:pt x="28" y="13901"/>
                    <a:pt x="153" y="14602"/>
                    <a:pt x="390" y="15230"/>
                  </a:cubicBezTo>
                  <a:cubicBezTo>
                    <a:pt x="502" y="15538"/>
                    <a:pt x="652" y="15845"/>
                    <a:pt x="839" y="16153"/>
                  </a:cubicBezTo>
                  <a:cubicBezTo>
                    <a:pt x="1600" y="17384"/>
                    <a:pt x="2834" y="18430"/>
                    <a:pt x="4294" y="19107"/>
                  </a:cubicBezTo>
                  <a:cubicBezTo>
                    <a:pt x="4630" y="19255"/>
                    <a:pt x="4955" y="19378"/>
                    <a:pt x="5279" y="19501"/>
                  </a:cubicBezTo>
                  <a:cubicBezTo>
                    <a:pt x="5428" y="19550"/>
                    <a:pt x="5578" y="19611"/>
                    <a:pt x="5728" y="19673"/>
                  </a:cubicBezTo>
                  <a:cubicBezTo>
                    <a:pt x="6351" y="19919"/>
                    <a:pt x="6900" y="20165"/>
                    <a:pt x="7436" y="20411"/>
                  </a:cubicBezTo>
                  <a:cubicBezTo>
                    <a:pt x="7785" y="20571"/>
                    <a:pt x="8110" y="20731"/>
                    <a:pt x="8459" y="20879"/>
                  </a:cubicBezTo>
                  <a:cubicBezTo>
                    <a:pt x="9257" y="21224"/>
                    <a:pt x="10230" y="21568"/>
                    <a:pt x="11352" y="21593"/>
                  </a:cubicBezTo>
                  <a:cubicBezTo>
                    <a:pt x="11365" y="21593"/>
                    <a:pt x="11377" y="21593"/>
                    <a:pt x="11402" y="21593"/>
                  </a:cubicBezTo>
                  <a:cubicBezTo>
                    <a:pt x="11988" y="21593"/>
                    <a:pt x="12587" y="21396"/>
                    <a:pt x="13285" y="20978"/>
                  </a:cubicBezTo>
                  <a:cubicBezTo>
                    <a:pt x="13435" y="20891"/>
                    <a:pt x="13585" y="20793"/>
                    <a:pt x="13734" y="20695"/>
                  </a:cubicBezTo>
                  <a:cubicBezTo>
                    <a:pt x="14358" y="20288"/>
                    <a:pt x="14944" y="19796"/>
                    <a:pt x="15518" y="19316"/>
                  </a:cubicBezTo>
                  <a:cubicBezTo>
                    <a:pt x="15929" y="18971"/>
                    <a:pt x="16366" y="18615"/>
                    <a:pt x="16815" y="18282"/>
                  </a:cubicBezTo>
                  <a:cubicBezTo>
                    <a:pt x="17089" y="18073"/>
                    <a:pt x="17388" y="17864"/>
                    <a:pt x="17663" y="17667"/>
                  </a:cubicBezTo>
                  <a:cubicBezTo>
                    <a:pt x="18423" y="17138"/>
                    <a:pt x="19197" y="16584"/>
                    <a:pt x="19845" y="15919"/>
                  </a:cubicBezTo>
                  <a:cubicBezTo>
                    <a:pt x="20494" y="15255"/>
                    <a:pt x="20992" y="14442"/>
                    <a:pt x="21279" y="13593"/>
                  </a:cubicBezTo>
                  <a:cubicBezTo>
                    <a:pt x="21429" y="13150"/>
                    <a:pt x="21516" y="12707"/>
                    <a:pt x="21554" y="12276"/>
                  </a:cubicBezTo>
                  <a:cubicBezTo>
                    <a:pt x="21579" y="11821"/>
                    <a:pt x="21554" y="11365"/>
                    <a:pt x="21454" y="10935"/>
                  </a:cubicBezTo>
                  <a:cubicBezTo>
                    <a:pt x="21279" y="10110"/>
                    <a:pt x="20893" y="9347"/>
                    <a:pt x="20543" y="8682"/>
                  </a:cubicBezTo>
                  <a:cubicBezTo>
                    <a:pt x="20070" y="7759"/>
                    <a:pt x="19596" y="6762"/>
                    <a:pt x="19284" y="5753"/>
                  </a:cubicBezTo>
                  <a:cubicBezTo>
                    <a:pt x="19209" y="5544"/>
                    <a:pt x="19147" y="5322"/>
                    <a:pt x="19084" y="5039"/>
                  </a:cubicBezTo>
                  <a:cubicBezTo>
                    <a:pt x="19047" y="4928"/>
                    <a:pt x="19022" y="4818"/>
                    <a:pt x="18997" y="4707"/>
                  </a:cubicBezTo>
                  <a:cubicBezTo>
                    <a:pt x="18773" y="3845"/>
                    <a:pt x="18548" y="2935"/>
                    <a:pt x="17949" y="2282"/>
                  </a:cubicBezTo>
                  <a:cubicBezTo>
                    <a:pt x="17675" y="1975"/>
                    <a:pt x="17326" y="1753"/>
                    <a:pt x="16914" y="1605"/>
                  </a:cubicBezTo>
                  <a:cubicBezTo>
                    <a:pt x="16590" y="1482"/>
                    <a:pt x="16228" y="1421"/>
                    <a:pt x="15867" y="1421"/>
                  </a:cubicBezTo>
                  <a:cubicBezTo>
                    <a:pt x="15817" y="1421"/>
                    <a:pt x="15767" y="1421"/>
                    <a:pt x="15705" y="1421"/>
                  </a:cubicBezTo>
                  <a:close/>
                </a:path>
              </a:pathLst>
            </a:custGeom>
            <a:solidFill>
              <a:srgbClr val="BFBFBF">
                <a:alpha val="7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9478" name="Freeform 37"/>
            <p:cNvSpPr/>
            <p:nvPr/>
          </p:nvSpPr>
          <p:spPr>
            <a:xfrm flipH="1">
              <a:off x="951065" y="1111790"/>
              <a:ext cx="2864493" cy="29642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02" h="21411" fill="norm" stroke="1" extrusionOk="0">
                  <a:moveTo>
                    <a:pt x="11132" y="21411"/>
                  </a:moveTo>
                  <a:cubicBezTo>
                    <a:pt x="10028" y="21388"/>
                    <a:pt x="9091" y="20979"/>
                    <a:pt x="8311" y="20595"/>
                  </a:cubicBezTo>
                  <a:cubicBezTo>
                    <a:pt x="8058" y="20466"/>
                    <a:pt x="7818" y="20338"/>
                    <a:pt x="7566" y="20198"/>
                  </a:cubicBezTo>
                  <a:cubicBezTo>
                    <a:pt x="6978" y="19895"/>
                    <a:pt x="6390" y="19580"/>
                    <a:pt x="5681" y="19288"/>
                  </a:cubicBezTo>
                  <a:cubicBezTo>
                    <a:pt x="5501" y="19207"/>
                    <a:pt x="5309" y="19137"/>
                    <a:pt x="5117" y="19067"/>
                  </a:cubicBezTo>
                  <a:cubicBezTo>
                    <a:pt x="4841" y="18962"/>
                    <a:pt x="4565" y="18857"/>
                    <a:pt x="4288" y="18740"/>
                  </a:cubicBezTo>
                  <a:cubicBezTo>
                    <a:pt x="2788" y="18075"/>
                    <a:pt x="1551" y="17061"/>
                    <a:pt x="806" y="15871"/>
                  </a:cubicBezTo>
                  <a:cubicBezTo>
                    <a:pt x="626" y="15568"/>
                    <a:pt x="470" y="15265"/>
                    <a:pt x="350" y="14961"/>
                  </a:cubicBezTo>
                  <a:cubicBezTo>
                    <a:pt x="62" y="14180"/>
                    <a:pt x="14" y="13387"/>
                    <a:pt x="2" y="12769"/>
                  </a:cubicBezTo>
                  <a:cubicBezTo>
                    <a:pt x="-10" y="12081"/>
                    <a:pt x="26" y="11276"/>
                    <a:pt x="350" y="10518"/>
                  </a:cubicBezTo>
                  <a:cubicBezTo>
                    <a:pt x="530" y="10098"/>
                    <a:pt x="806" y="9690"/>
                    <a:pt x="1155" y="9351"/>
                  </a:cubicBezTo>
                  <a:cubicBezTo>
                    <a:pt x="1287" y="9223"/>
                    <a:pt x="1455" y="9130"/>
                    <a:pt x="1623" y="9036"/>
                  </a:cubicBezTo>
                  <a:cubicBezTo>
                    <a:pt x="1815" y="8932"/>
                    <a:pt x="2007" y="8827"/>
                    <a:pt x="2115" y="8675"/>
                  </a:cubicBezTo>
                  <a:cubicBezTo>
                    <a:pt x="2439" y="8220"/>
                    <a:pt x="2439" y="7532"/>
                    <a:pt x="2427" y="6809"/>
                  </a:cubicBezTo>
                  <a:cubicBezTo>
                    <a:pt x="2427" y="6739"/>
                    <a:pt x="2427" y="6669"/>
                    <a:pt x="2427" y="6611"/>
                  </a:cubicBezTo>
                  <a:cubicBezTo>
                    <a:pt x="2415" y="6062"/>
                    <a:pt x="2451" y="5304"/>
                    <a:pt x="2667" y="4838"/>
                  </a:cubicBezTo>
                  <a:cubicBezTo>
                    <a:pt x="2692" y="4791"/>
                    <a:pt x="2704" y="4756"/>
                    <a:pt x="2716" y="4721"/>
                  </a:cubicBezTo>
                  <a:cubicBezTo>
                    <a:pt x="2752" y="4651"/>
                    <a:pt x="2788" y="4570"/>
                    <a:pt x="2824" y="4500"/>
                  </a:cubicBezTo>
                  <a:cubicBezTo>
                    <a:pt x="3220" y="3776"/>
                    <a:pt x="3760" y="3450"/>
                    <a:pt x="4444" y="3030"/>
                  </a:cubicBezTo>
                  <a:cubicBezTo>
                    <a:pt x="4745" y="2855"/>
                    <a:pt x="5057" y="2692"/>
                    <a:pt x="5417" y="2715"/>
                  </a:cubicBezTo>
                  <a:cubicBezTo>
                    <a:pt x="5537" y="2727"/>
                    <a:pt x="5669" y="2750"/>
                    <a:pt x="5777" y="2773"/>
                  </a:cubicBezTo>
                  <a:cubicBezTo>
                    <a:pt x="5861" y="2797"/>
                    <a:pt x="5945" y="2808"/>
                    <a:pt x="6029" y="2820"/>
                  </a:cubicBezTo>
                  <a:cubicBezTo>
                    <a:pt x="6882" y="2937"/>
                    <a:pt x="7626" y="2307"/>
                    <a:pt x="8107" y="1770"/>
                  </a:cubicBezTo>
                  <a:cubicBezTo>
                    <a:pt x="8191" y="1665"/>
                    <a:pt x="8287" y="1560"/>
                    <a:pt x="8371" y="1455"/>
                  </a:cubicBezTo>
                  <a:cubicBezTo>
                    <a:pt x="8803" y="942"/>
                    <a:pt x="9247" y="406"/>
                    <a:pt x="9883" y="149"/>
                  </a:cubicBezTo>
                  <a:cubicBezTo>
                    <a:pt x="10724" y="-189"/>
                    <a:pt x="11721" y="91"/>
                    <a:pt x="12189" y="557"/>
                  </a:cubicBezTo>
                  <a:cubicBezTo>
                    <a:pt x="12309" y="674"/>
                    <a:pt x="12393" y="791"/>
                    <a:pt x="12489" y="907"/>
                  </a:cubicBezTo>
                  <a:cubicBezTo>
                    <a:pt x="12657" y="1129"/>
                    <a:pt x="12837" y="1362"/>
                    <a:pt x="13137" y="1525"/>
                  </a:cubicBezTo>
                  <a:cubicBezTo>
                    <a:pt x="13510" y="1724"/>
                    <a:pt x="13954" y="1735"/>
                    <a:pt x="14278" y="1712"/>
                  </a:cubicBezTo>
                  <a:cubicBezTo>
                    <a:pt x="14362" y="1700"/>
                    <a:pt x="14470" y="1689"/>
                    <a:pt x="14590" y="1677"/>
                  </a:cubicBezTo>
                  <a:cubicBezTo>
                    <a:pt x="14686" y="1665"/>
                    <a:pt x="14770" y="1654"/>
                    <a:pt x="14854" y="1642"/>
                  </a:cubicBezTo>
                  <a:cubicBezTo>
                    <a:pt x="15034" y="1607"/>
                    <a:pt x="15202" y="1584"/>
                    <a:pt x="15383" y="1572"/>
                  </a:cubicBezTo>
                  <a:cubicBezTo>
                    <a:pt x="16283" y="1502"/>
                    <a:pt x="17112" y="1794"/>
                    <a:pt x="17664" y="2377"/>
                  </a:cubicBezTo>
                  <a:cubicBezTo>
                    <a:pt x="18288" y="3018"/>
                    <a:pt x="18504" y="3916"/>
                    <a:pt x="18720" y="4791"/>
                  </a:cubicBezTo>
                  <a:cubicBezTo>
                    <a:pt x="18744" y="4884"/>
                    <a:pt x="18768" y="4978"/>
                    <a:pt x="18792" y="5071"/>
                  </a:cubicBezTo>
                  <a:cubicBezTo>
                    <a:pt x="18864" y="5339"/>
                    <a:pt x="18925" y="5561"/>
                    <a:pt x="18985" y="5759"/>
                  </a:cubicBezTo>
                  <a:cubicBezTo>
                    <a:pt x="19297" y="6821"/>
                    <a:pt x="19813" y="7847"/>
                    <a:pt x="20221" y="8617"/>
                  </a:cubicBezTo>
                  <a:cubicBezTo>
                    <a:pt x="20257" y="8687"/>
                    <a:pt x="20257" y="8687"/>
                    <a:pt x="20257" y="8687"/>
                  </a:cubicBezTo>
                  <a:cubicBezTo>
                    <a:pt x="20617" y="9363"/>
                    <a:pt x="20990" y="10051"/>
                    <a:pt x="21170" y="10809"/>
                  </a:cubicBezTo>
                  <a:cubicBezTo>
                    <a:pt x="21590" y="12477"/>
                    <a:pt x="20990" y="14367"/>
                    <a:pt x="19633" y="15754"/>
                  </a:cubicBezTo>
                  <a:cubicBezTo>
                    <a:pt x="18997" y="16408"/>
                    <a:pt x="18228" y="16932"/>
                    <a:pt x="17496" y="17446"/>
                  </a:cubicBezTo>
                  <a:cubicBezTo>
                    <a:pt x="17196" y="17644"/>
                    <a:pt x="16883" y="17854"/>
                    <a:pt x="16595" y="18075"/>
                  </a:cubicBezTo>
                  <a:cubicBezTo>
                    <a:pt x="16127" y="18425"/>
                    <a:pt x="15671" y="18798"/>
                    <a:pt x="15238" y="19172"/>
                  </a:cubicBezTo>
                  <a:cubicBezTo>
                    <a:pt x="14686" y="19627"/>
                    <a:pt x="14122" y="20105"/>
                    <a:pt x="13534" y="20501"/>
                  </a:cubicBezTo>
                  <a:cubicBezTo>
                    <a:pt x="13377" y="20606"/>
                    <a:pt x="13233" y="20700"/>
                    <a:pt x="13077" y="20793"/>
                  </a:cubicBezTo>
                  <a:cubicBezTo>
                    <a:pt x="12381" y="21213"/>
                    <a:pt x="11781" y="21411"/>
                    <a:pt x="11204" y="21411"/>
                  </a:cubicBezTo>
                  <a:cubicBezTo>
                    <a:pt x="11180" y="21411"/>
                    <a:pt x="11156" y="21411"/>
                    <a:pt x="11132" y="21411"/>
                  </a:cubicBezTo>
                  <a:close/>
                  <a:moveTo>
                    <a:pt x="15383" y="1607"/>
                  </a:moveTo>
                  <a:cubicBezTo>
                    <a:pt x="15214" y="1619"/>
                    <a:pt x="15046" y="1642"/>
                    <a:pt x="14866" y="1677"/>
                  </a:cubicBezTo>
                  <a:cubicBezTo>
                    <a:pt x="14770" y="1689"/>
                    <a:pt x="14686" y="1700"/>
                    <a:pt x="14602" y="1712"/>
                  </a:cubicBezTo>
                  <a:cubicBezTo>
                    <a:pt x="14470" y="1735"/>
                    <a:pt x="14374" y="1735"/>
                    <a:pt x="14278" y="1747"/>
                  </a:cubicBezTo>
                  <a:cubicBezTo>
                    <a:pt x="13954" y="1770"/>
                    <a:pt x="13498" y="1759"/>
                    <a:pt x="13125" y="1560"/>
                  </a:cubicBezTo>
                  <a:cubicBezTo>
                    <a:pt x="12813" y="1386"/>
                    <a:pt x="12633" y="1164"/>
                    <a:pt x="12465" y="931"/>
                  </a:cubicBezTo>
                  <a:cubicBezTo>
                    <a:pt x="12369" y="814"/>
                    <a:pt x="12273" y="697"/>
                    <a:pt x="12165" y="592"/>
                  </a:cubicBezTo>
                  <a:cubicBezTo>
                    <a:pt x="11697" y="126"/>
                    <a:pt x="10724" y="-142"/>
                    <a:pt x="9896" y="184"/>
                  </a:cubicBezTo>
                  <a:cubicBezTo>
                    <a:pt x="9271" y="429"/>
                    <a:pt x="8827" y="966"/>
                    <a:pt x="8395" y="1479"/>
                  </a:cubicBezTo>
                  <a:cubicBezTo>
                    <a:pt x="8311" y="1584"/>
                    <a:pt x="8227" y="1689"/>
                    <a:pt x="8131" y="1794"/>
                  </a:cubicBezTo>
                  <a:cubicBezTo>
                    <a:pt x="7650" y="2342"/>
                    <a:pt x="6894" y="2972"/>
                    <a:pt x="6029" y="2855"/>
                  </a:cubicBezTo>
                  <a:cubicBezTo>
                    <a:pt x="5945" y="2843"/>
                    <a:pt x="5861" y="2832"/>
                    <a:pt x="5777" y="2808"/>
                  </a:cubicBezTo>
                  <a:cubicBezTo>
                    <a:pt x="5657" y="2785"/>
                    <a:pt x="5537" y="2762"/>
                    <a:pt x="5417" y="2750"/>
                  </a:cubicBezTo>
                  <a:cubicBezTo>
                    <a:pt x="5069" y="2727"/>
                    <a:pt x="4757" y="2890"/>
                    <a:pt x="4468" y="3065"/>
                  </a:cubicBezTo>
                  <a:cubicBezTo>
                    <a:pt x="3784" y="3473"/>
                    <a:pt x="3244" y="3800"/>
                    <a:pt x="2860" y="4511"/>
                  </a:cubicBezTo>
                  <a:cubicBezTo>
                    <a:pt x="2812" y="4581"/>
                    <a:pt x="2788" y="4651"/>
                    <a:pt x="2752" y="4733"/>
                  </a:cubicBezTo>
                  <a:cubicBezTo>
                    <a:pt x="2740" y="4768"/>
                    <a:pt x="2716" y="4814"/>
                    <a:pt x="2704" y="4849"/>
                  </a:cubicBezTo>
                  <a:cubicBezTo>
                    <a:pt x="2487" y="5316"/>
                    <a:pt x="2451" y="6062"/>
                    <a:pt x="2463" y="6599"/>
                  </a:cubicBezTo>
                  <a:cubicBezTo>
                    <a:pt x="2463" y="6669"/>
                    <a:pt x="2463" y="6739"/>
                    <a:pt x="2463" y="6809"/>
                  </a:cubicBezTo>
                  <a:cubicBezTo>
                    <a:pt x="2475" y="7544"/>
                    <a:pt x="2487" y="8232"/>
                    <a:pt x="2151" y="8698"/>
                  </a:cubicBezTo>
                  <a:cubicBezTo>
                    <a:pt x="2031" y="8850"/>
                    <a:pt x="1839" y="8955"/>
                    <a:pt x="1635" y="9071"/>
                  </a:cubicBezTo>
                  <a:cubicBezTo>
                    <a:pt x="1479" y="9153"/>
                    <a:pt x="1311" y="9246"/>
                    <a:pt x="1191" y="9375"/>
                  </a:cubicBezTo>
                  <a:cubicBezTo>
                    <a:pt x="842" y="9713"/>
                    <a:pt x="566" y="10121"/>
                    <a:pt x="386" y="10529"/>
                  </a:cubicBezTo>
                  <a:cubicBezTo>
                    <a:pt x="62" y="11276"/>
                    <a:pt x="26" y="12081"/>
                    <a:pt x="38" y="12769"/>
                  </a:cubicBezTo>
                  <a:cubicBezTo>
                    <a:pt x="50" y="13375"/>
                    <a:pt x="98" y="14168"/>
                    <a:pt x="386" y="14950"/>
                  </a:cubicBezTo>
                  <a:cubicBezTo>
                    <a:pt x="506" y="15253"/>
                    <a:pt x="650" y="15556"/>
                    <a:pt x="842" y="15848"/>
                  </a:cubicBezTo>
                  <a:cubicBezTo>
                    <a:pt x="1587" y="17037"/>
                    <a:pt x="2812" y="18052"/>
                    <a:pt x="4300" y="18705"/>
                  </a:cubicBezTo>
                  <a:cubicBezTo>
                    <a:pt x="4577" y="18822"/>
                    <a:pt x="4853" y="18927"/>
                    <a:pt x="5129" y="19032"/>
                  </a:cubicBezTo>
                  <a:cubicBezTo>
                    <a:pt x="5321" y="19102"/>
                    <a:pt x="5513" y="19183"/>
                    <a:pt x="5705" y="19253"/>
                  </a:cubicBezTo>
                  <a:cubicBezTo>
                    <a:pt x="6402" y="19545"/>
                    <a:pt x="7002" y="19860"/>
                    <a:pt x="7578" y="20175"/>
                  </a:cubicBezTo>
                  <a:cubicBezTo>
                    <a:pt x="7830" y="20303"/>
                    <a:pt x="8082" y="20431"/>
                    <a:pt x="8323" y="20560"/>
                  </a:cubicBezTo>
                  <a:cubicBezTo>
                    <a:pt x="9103" y="20944"/>
                    <a:pt x="10040" y="21353"/>
                    <a:pt x="11132" y="21376"/>
                  </a:cubicBezTo>
                  <a:cubicBezTo>
                    <a:pt x="11733" y="21399"/>
                    <a:pt x="12345" y="21201"/>
                    <a:pt x="13065" y="20758"/>
                  </a:cubicBezTo>
                  <a:cubicBezTo>
                    <a:pt x="13209" y="20676"/>
                    <a:pt x="13353" y="20571"/>
                    <a:pt x="13510" y="20478"/>
                  </a:cubicBezTo>
                  <a:cubicBezTo>
                    <a:pt x="14098" y="20070"/>
                    <a:pt x="14662" y="19603"/>
                    <a:pt x="15202" y="19137"/>
                  </a:cubicBezTo>
                  <a:cubicBezTo>
                    <a:pt x="15647" y="18775"/>
                    <a:pt x="16103" y="18390"/>
                    <a:pt x="16571" y="18052"/>
                  </a:cubicBezTo>
                  <a:cubicBezTo>
                    <a:pt x="16871" y="17830"/>
                    <a:pt x="17172" y="17621"/>
                    <a:pt x="17472" y="17411"/>
                  </a:cubicBezTo>
                  <a:cubicBezTo>
                    <a:pt x="18204" y="16897"/>
                    <a:pt x="18973" y="16373"/>
                    <a:pt x="19597" y="15731"/>
                  </a:cubicBezTo>
                  <a:cubicBezTo>
                    <a:pt x="20954" y="14355"/>
                    <a:pt x="21542" y="12477"/>
                    <a:pt x="21134" y="10821"/>
                  </a:cubicBezTo>
                  <a:cubicBezTo>
                    <a:pt x="20954" y="10063"/>
                    <a:pt x="20593" y="9398"/>
                    <a:pt x="20221" y="8698"/>
                  </a:cubicBezTo>
                  <a:cubicBezTo>
                    <a:pt x="20185" y="8640"/>
                    <a:pt x="20185" y="8640"/>
                    <a:pt x="20185" y="8640"/>
                  </a:cubicBezTo>
                  <a:cubicBezTo>
                    <a:pt x="19777" y="7859"/>
                    <a:pt x="19261" y="6832"/>
                    <a:pt x="18949" y="5771"/>
                  </a:cubicBezTo>
                  <a:cubicBezTo>
                    <a:pt x="18888" y="5573"/>
                    <a:pt x="18828" y="5351"/>
                    <a:pt x="18756" y="5071"/>
                  </a:cubicBezTo>
                  <a:cubicBezTo>
                    <a:pt x="18732" y="4989"/>
                    <a:pt x="18708" y="4896"/>
                    <a:pt x="18684" y="4803"/>
                  </a:cubicBezTo>
                  <a:cubicBezTo>
                    <a:pt x="18468" y="3928"/>
                    <a:pt x="18252" y="3030"/>
                    <a:pt x="17640" y="2400"/>
                  </a:cubicBezTo>
                  <a:cubicBezTo>
                    <a:pt x="17148" y="1887"/>
                    <a:pt x="16427" y="1595"/>
                    <a:pt x="15635" y="1595"/>
                  </a:cubicBezTo>
                  <a:cubicBezTo>
                    <a:pt x="15551" y="1595"/>
                    <a:pt x="15467" y="1607"/>
                    <a:pt x="15383" y="1607"/>
                  </a:cubicBezTo>
                  <a:close/>
                </a:path>
              </a:pathLst>
            </a:custGeom>
            <a:solidFill>
              <a:srgbClr val="BFBFBF">
                <a:alpha val="7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9479" name="Freeform 38"/>
            <p:cNvSpPr/>
            <p:nvPr/>
          </p:nvSpPr>
          <p:spPr>
            <a:xfrm flipH="1">
              <a:off x="919751" y="1042856"/>
              <a:ext cx="2929820" cy="308765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90" h="21561" fill="norm" stroke="1" extrusionOk="0">
                  <a:moveTo>
                    <a:pt x="11199" y="21550"/>
                  </a:moveTo>
                  <a:cubicBezTo>
                    <a:pt x="10092" y="21516"/>
                    <a:pt x="9152" y="21065"/>
                    <a:pt x="8390" y="20614"/>
                  </a:cubicBezTo>
                  <a:cubicBezTo>
                    <a:pt x="8188" y="20501"/>
                    <a:pt x="7974" y="20377"/>
                    <a:pt x="7783" y="20253"/>
                  </a:cubicBezTo>
                  <a:cubicBezTo>
                    <a:pt x="7164" y="19893"/>
                    <a:pt x="6545" y="19520"/>
                    <a:pt x="5796" y="19205"/>
                  </a:cubicBezTo>
                  <a:cubicBezTo>
                    <a:pt x="5570" y="19115"/>
                    <a:pt x="5343" y="19024"/>
                    <a:pt x="5094" y="18934"/>
                  </a:cubicBezTo>
                  <a:cubicBezTo>
                    <a:pt x="4867" y="18855"/>
                    <a:pt x="4618" y="18765"/>
                    <a:pt x="4380" y="18664"/>
                  </a:cubicBezTo>
                  <a:cubicBezTo>
                    <a:pt x="3630" y="18348"/>
                    <a:pt x="2951" y="17953"/>
                    <a:pt x="2356" y="17491"/>
                  </a:cubicBezTo>
                  <a:cubicBezTo>
                    <a:pt x="1714" y="16995"/>
                    <a:pt x="1190" y="16443"/>
                    <a:pt x="797" y="15834"/>
                  </a:cubicBezTo>
                  <a:cubicBezTo>
                    <a:pt x="607" y="15541"/>
                    <a:pt x="452" y="15237"/>
                    <a:pt x="345" y="14921"/>
                  </a:cubicBezTo>
                  <a:cubicBezTo>
                    <a:pt x="214" y="14594"/>
                    <a:pt x="131" y="14245"/>
                    <a:pt x="71" y="13839"/>
                  </a:cubicBezTo>
                  <a:cubicBezTo>
                    <a:pt x="36" y="13523"/>
                    <a:pt x="12" y="13174"/>
                    <a:pt x="0" y="12745"/>
                  </a:cubicBezTo>
                  <a:cubicBezTo>
                    <a:pt x="0" y="12283"/>
                    <a:pt x="24" y="11933"/>
                    <a:pt x="60" y="11607"/>
                  </a:cubicBezTo>
                  <a:cubicBezTo>
                    <a:pt x="119" y="11189"/>
                    <a:pt x="214" y="10829"/>
                    <a:pt x="357" y="10490"/>
                  </a:cubicBezTo>
                  <a:cubicBezTo>
                    <a:pt x="536" y="10073"/>
                    <a:pt x="833" y="9667"/>
                    <a:pt x="1190" y="9329"/>
                  </a:cubicBezTo>
                  <a:cubicBezTo>
                    <a:pt x="1321" y="9205"/>
                    <a:pt x="1500" y="9115"/>
                    <a:pt x="1678" y="9025"/>
                  </a:cubicBezTo>
                  <a:cubicBezTo>
                    <a:pt x="1880" y="8912"/>
                    <a:pt x="2083" y="8811"/>
                    <a:pt x="2202" y="8664"/>
                  </a:cubicBezTo>
                  <a:cubicBezTo>
                    <a:pt x="2344" y="8461"/>
                    <a:pt x="2440" y="8191"/>
                    <a:pt x="2475" y="7830"/>
                  </a:cubicBezTo>
                  <a:cubicBezTo>
                    <a:pt x="2511" y="7503"/>
                    <a:pt x="2499" y="7131"/>
                    <a:pt x="2487" y="6781"/>
                  </a:cubicBezTo>
                  <a:cubicBezTo>
                    <a:pt x="2487" y="6725"/>
                    <a:pt x="2487" y="6680"/>
                    <a:pt x="2475" y="6635"/>
                  </a:cubicBezTo>
                  <a:cubicBezTo>
                    <a:pt x="2452" y="5846"/>
                    <a:pt x="2511" y="5260"/>
                    <a:pt x="2654" y="4899"/>
                  </a:cubicBezTo>
                  <a:cubicBezTo>
                    <a:pt x="2678" y="4865"/>
                    <a:pt x="2690" y="4820"/>
                    <a:pt x="2701" y="4786"/>
                  </a:cubicBezTo>
                  <a:cubicBezTo>
                    <a:pt x="2725" y="4707"/>
                    <a:pt x="2761" y="4628"/>
                    <a:pt x="2797" y="4561"/>
                  </a:cubicBezTo>
                  <a:cubicBezTo>
                    <a:pt x="2951" y="4222"/>
                    <a:pt x="3154" y="3941"/>
                    <a:pt x="3427" y="3693"/>
                  </a:cubicBezTo>
                  <a:cubicBezTo>
                    <a:pt x="3689" y="3433"/>
                    <a:pt x="4011" y="3219"/>
                    <a:pt x="4320" y="3027"/>
                  </a:cubicBezTo>
                  <a:cubicBezTo>
                    <a:pt x="4606" y="2858"/>
                    <a:pt x="4939" y="2678"/>
                    <a:pt x="5308" y="2700"/>
                  </a:cubicBezTo>
                  <a:cubicBezTo>
                    <a:pt x="5439" y="2712"/>
                    <a:pt x="5558" y="2746"/>
                    <a:pt x="5677" y="2768"/>
                  </a:cubicBezTo>
                  <a:cubicBezTo>
                    <a:pt x="5772" y="2791"/>
                    <a:pt x="5855" y="2813"/>
                    <a:pt x="5939" y="2824"/>
                  </a:cubicBezTo>
                  <a:cubicBezTo>
                    <a:pt x="6331" y="2881"/>
                    <a:pt x="6724" y="2802"/>
                    <a:pt x="7129" y="2576"/>
                  </a:cubicBezTo>
                  <a:cubicBezTo>
                    <a:pt x="7450" y="2385"/>
                    <a:pt x="7771" y="2114"/>
                    <a:pt x="8081" y="1765"/>
                  </a:cubicBezTo>
                  <a:cubicBezTo>
                    <a:pt x="8164" y="1663"/>
                    <a:pt x="8259" y="1551"/>
                    <a:pt x="8342" y="1449"/>
                  </a:cubicBezTo>
                  <a:cubicBezTo>
                    <a:pt x="8783" y="919"/>
                    <a:pt x="9235" y="378"/>
                    <a:pt x="9878" y="130"/>
                  </a:cubicBezTo>
                  <a:cubicBezTo>
                    <a:pt x="10270" y="-16"/>
                    <a:pt x="10735" y="-39"/>
                    <a:pt x="11187" y="62"/>
                  </a:cubicBezTo>
                  <a:cubicBezTo>
                    <a:pt x="11615" y="164"/>
                    <a:pt x="11996" y="367"/>
                    <a:pt x="12234" y="637"/>
                  </a:cubicBezTo>
                  <a:cubicBezTo>
                    <a:pt x="12341" y="750"/>
                    <a:pt x="12436" y="885"/>
                    <a:pt x="12520" y="1009"/>
                  </a:cubicBezTo>
                  <a:cubicBezTo>
                    <a:pt x="12686" y="1257"/>
                    <a:pt x="12853" y="1505"/>
                    <a:pt x="13162" y="1686"/>
                  </a:cubicBezTo>
                  <a:cubicBezTo>
                    <a:pt x="13460" y="1855"/>
                    <a:pt x="13876" y="1934"/>
                    <a:pt x="14340" y="1900"/>
                  </a:cubicBezTo>
                  <a:cubicBezTo>
                    <a:pt x="14436" y="1889"/>
                    <a:pt x="14543" y="1877"/>
                    <a:pt x="14662" y="1855"/>
                  </a:cubicBezTo>
                  <a:cubicBezTo>
                    <a:pt x="14769" y="1844"/>
                    <a:pt x="14876" y="1821"/>
                    <a:pt x="14971" y="1810"/>
                  </a:cubicBezTo>
                  <a:cubicBezTo>
                    <a:pt x="15150" y="1776"/>
                    <a:pt x="15304" y="1753"/>
                    <a:pt x="15471" y="1742"/>
                  </a:cubicBezTo>
                  <a:cubicBezTo>
                    <a:pt x="15900" y="1697"/>
                    <a:pt x="16328" y="1731"/>
                    <a:pt x="16721" y="1844"/>
                  </a:cubicBezTo>
                  <a:cubicBezTo>
                    <a:pt x="17149" y="1979"/>
                    <a:pt x="17518" y="2182"/>
                    <a:pt x="17827" y="2475"/>
                  </a:cubicBezTo>
                  <a:cubicBezTo>
                    <a:pt x="18482" y="3118"/>
                    <a:pt x="18708" y="4042"/>
                    <a:pt x="18922" y="4921"/>
                  </a:cubicBezTo>
                  <a:cubicBezTo>
                    <a:pt x="18934" y="5000"/>
                    <a:pt x="18958" y="5079"/>
                    <a:pt x="18982" y="5147"/>
                  </a:cubicBezTo>
                  <a:cubicBezTo>
                    <a:pt x="19029" y="5338"/>
                    <a:pt x="19089" y="5598"/>
                    <a:pt x="19160" y="5846"/>
                  </a:cubicBezTo>
                  <a:cubicBezTo>
                    <a:pt x="19422" y="6703"/>
                    <a:pt x="19815" y="7604"/>
                    <a:pt x="20422" y="8698"/>
                  </a:cubicBezTo>
                  <a:cubicBezTo>
                    <a:pt x="20458" y="8754"/>
                    <a:pt x="20481" y="8811"/>
                    <a:pt x="20517" y="8867"/>
                  </a:cubicBezTo>
                  <a:cubicBezTo>
                    <a:pt x="20874" y="9498"/>
                    <a:pt x="21231" y="10152"/>
                    <a:pt x="21433" y="10862"/>
                  </a:cubicBezTo>
                  <a:cubicBezTo>
                    <a:pt x="21552" y="11291"/>
                    <a:pt x="21600" y="11742"/>
                    <a:pt x="21588" y="12193"/>
                  </a:cubicBezTo>
                  <a:cubicBezTo>
                    <a:pt x="21564" y="12632"/>
                    <a:pt x="21493" y="13072"/>
                    <a:pt x="21350" y="13512"/>
                  </a:cubicBezTo>
                  <a:cubicBezTo>
                    <a:pt x="21076" y="14357"/>
                    <a:pt x="20577" y="15158"/>
                    <a:pt x="19922" y="15823"/>
                  </a:cubicBezTo>
                  <a:cubicBezTo>
                    <a:pt x="19279" y="16454"/>
                    <a:pt x="18506" y="16973"/>
                    <a:pt x="17756" y="17480"/>
                  </a:cubicBezTo>
                  <a:cubicBezTo>
                    <a:pt x="17447" y="17694"/>
                    <a:pt x="17113" y="17908"/>
                    <a:pt x="16804" y="18134"/>
                  </a:cubicBezTo>
                  <a:cubicBezTo>
                    <a:pt x="16304" y="18506"/>
                    <a:pt x="15816" y="18912"/>
                    <a:pt x="15340" y="19306"/>
                  </a:cubicBezTo>
                  <a:cubicBezTo>
                    <a:pt x="14793" y="19757"/>
                    <a:pt x="14233" y="20219"/>
                    <a:pt x="13662" y="20614"/>
                  </a:cubicBezTo>
                  <a:cubicBezTo>
                    <a:pt x="13507" y="20727"/>
                    <a:pt x="13353" y="20828"/>
                    <a:pt x="13198" y="20918"/>
                  </a:cubicBezTo>
                  <a:cubicBezTo>
                    <a:pt x="12865" y="21121"/>
                    <a:pt x="12555" y="21279"/>
                    <a:pt x="12258" y="21381"/>
                  </a:cubicBezTo>
                  <a:cubicBezTo>
                    <a:pt x="11925" y="21505"/>
                    <a:pt x="11603" y="21561"/>
                    <a:pt x="11294" y="21561"/>
                  </a:cubicBezTo>
                  <a:cubicBezTo>
                    <a:pt x="11258" y="21561"/>
                    <a:pt x="11234" y="21561"/>
                    <a:pt x="11199" y="21550"/>
                  </a:cubicBezTo>
                  <a:close/>
                  <a:moveTo>
                    <a:pt x="15471" y="1742"/>
                  </a:moveTo>
                  <a:cubicBezTo>
                    <a:pt x="15304" y="1753"/>
                    <a:pt x="15150" y="1787"/>
                    <a:pt x="14971" y="1810"/>
                  </a:cubicBezTo>
                  <a:cubicBezTo>
                    <a:pt x="14876" y="1832"/>
                    <a:pt x="14769" y="1844"/>
                    <a:pt x="14662" y="1866"/>
                  </a:cubicBezTo>
                  <a:cubicBezTo>
                    <a:pt x="14543" y="1877"/>
                    <a:pt x="14436" y="1889"/>
                    <a:pt x="14340" y="1900"/>
                  </a:cubicBezTo>
                  <a:cubicBezTo>
                    <a:pt x="13876" y="1934"/>
                    <a:pt x="13460" y="1866"/>
                    <a:pt x="13162" y="1697"/>
                  </a:cubicBezTo>
                  <a:cubicBezTo>
                    <a:pt x="12853" y="1517"/>
                    <a:pt x="12674" y="1257"/>
                    <a:pt x="12520" y="1021"/>
                  </a:cubicBezTo>
                  <a:cubicBezTo>
                    <a:pt x="12424" y="885"/>
                    <a:pt x="12341" y="761"/>
                    <a:pt x="12234" y="637"/>
                  </a:cubicBezTo>
                  <a:cubicBezTo>
                    <a:pt x="11984" y="378"/>
                    <a:pt x="11603" y="164"/>
                    <a:pt x="11187" y="62"/>
                  </a:cubicBezTo>
                  <a:cubicBezTo>
                    <a:pt x="10735" y="-39"/>
                    <a:pt x="10282" y="-16"/>
                    <a:pt x="9890" y="130"/>
                  </a:cubicBezTo>
                  <a:cubicBezTo>
                    <a:pt x="9235" y="378"/>
                    <a:pt x="8783" y="931"/>
                    <a:pt x="8342" y="1449"/>
                  </a:cubicBezTo>
                  <a:cubicBezTo>
                    <a:pt x="8259" y="1562"/>
                    <a:pt x="8176" y="1663"/>
                    <a:pt x="8081" y="1765"/>
                  </a:cubicBezTo>
                  <a:cubicBezTo>
                    <a:pt x="7783" y="2114"/>
                    <a:pt x="7462" y="2396"/>
                    <a:pt x="7129" y="2576"/>
                  </a:cubicBezTo>
                  <a:cubicBezTo>
                    <a:pt x="6724" y="2802"/>
                    <a:pt x="6331" y="2892"/>
                    <a:pt x="5939" y="2824"/>
                  </a:cubicBezTo>
                  <a:cubicBezTo>
                    <a:pt x="5855" y="2813"/>
                    <a:pt x="5760" y="2791"/>
                    <a:pt x="5677" y="2779"/>
                  </a:cubicBezTo>
                  <a:cubicBezTo>
                    <a:pt x="5558" y="2746"/>
                    <a:pt x="5439" y="2723"/>
                    <a:pt x="5308" y="2712"/>
                  </a:cubicBezTo>
                  <a:cubicBezTo>
                    <a:pt x="5284" y="2712"/>
                    <a:pt x="5260" y="2700"/>
                    <a:pt x="5224" y="2700"/>
                  </a:cubicBezTo>
                  <a:cubicBezTo>
                    <a:pt x="4891" y="2700"/>
                    <a:pt x="4582" y="2870"/>
                    <a:pt x="4320" y="3027"/>
                  </a:cubicBezTo>
                  <a:cubicBezTo>
                    <a:pt x="4022" y="3230"/>
                    <a:pt x="3689" y="3445"/>
                    <a:pt x="3427" y="3693"/>
                  </a:cubicBezTo>
                  <a:cubicBezTo>
                    <a:pt x="3154" y="3952"/>
                    <a:pt x="2963" y="4222"/>
                    <a:pt x="2797" y="4561"/>
                  </a:cubicBezTo>
                  <a:cubicBezTo>
                    <a:pt x="2761" y="4639"/>
                    <a:pt x="2737" y="4707"/>
                    <a:pt x="2701" y="4786"/>
                  </a:cubicBezTo>
                  <a:cubicBezTo>
                    <a:pt x="2690" y="4820"/>
                    <a:pt x="2678" y="4865"/>
                    <a:pt x="2666" y="4899"/>
                  </a:cubicBezTo>
                  <a:cubicBezTo>
                    <a:pt x="2523" y="5260"/>
                    <a:pt x="2463" y="5846"/>
                    <a:pt x="2487" y="6635"/>
                  </a:cubicBezTo>
                  <a:cubicBezTo>
                    <a:pt x="2487" y="6680"/>
                    <a:pt x="2487" y="6725"/>
                    <a:pt x="2487" y="6781"/>
                  </a:cubicBezTo>
                  <a:cubicBezTo>
                    <a:pt x="2499" y="7131"/>
                    <a:pt x="2511" y="7503"/>
                    <a:pt x="2487" y="7830"/>
                  </a:cubicBezTo>
                  <a:cubicBezTo>
                    <a:pt x="2440" y="8191"/>
                    <a:pt x="2356" y="8472"/>
                    <a:pt x="2202" y="8664"/>
                  </a:cubicBezTo>
                  <a:cubicBezTo>
                    <a:pt x="2083" y="8822"/>
                    <a:pt x="1892" y="8923"/>
                    <a:pt x="1678" y="9025"/>
                  </a:cubicBezTo>
                  <a:cubicBezTo>
                    <a:pt x="1500" y="9115"/>
                    <a:pt x="1321" y="9205"/>
                    <a:pt x="1190" y="9329"/>
                  </a:cubicBezTo>
                  <a:cubicBezTo>
                    <a:pt x="833" y="9667"/>
                    <a:pt x="547" y="10073"/>
                    <a:pt x="357" y="10502"/>
                  </a:cubicBezTo>
                  <a:cubicBezTo>
                    <a:pt x="214" y="10829"/>
                    <a:pt x="119" y="11189"/>
                    <a:pt x="71" y="11607"/>
                  </a:cubicBezTo>
                  <a:cubicBezTo>
                    <a:pt x="24" y="11933"/>
                    <a:pt x="12" y="12283"/>
                    <a:pt x="12" y="12745"/>
                  </a:cubicBezTo>
                  <a:cubicBezTo>
                    <a:pt x="12" y="13174"/>
                    <a:pt x="36" y="13523"/>
                    <a:pt x="83" y="13839"/>
                  </a:cubicBezTo>
                  <a:cubicBezTo>
                    <a:pt x="131" y="14245"/>
                    <a:pt x="226" y="14594"/>
                    <a:pt x="345" y="14921"/>
                  </a:cubicBezTo>
                  <a:cubicBezTo>
                    <a:pt x="452" y="15225"/>
                    <a:pt x="607" y="15541"/>
                    <a:pt x="797" y="15834"/>
                  </a:cubicBezTo>
                  <a:cubicBezTo>
                    <a:pt x="1190" y="16432"/>
                    <a:pt x="1714" y="16995"/>
                    <a:pt x="2356" y="17491"/>
                  </a:cubicBezTo>
                  <a:cubicBezTo>
                    <a:pt x="2951" y="17953"/>
                    <a:pt x="3642" y="18348"/>
                    <a:pt x="4380" y="18652"/>
                  </a:cubicBezTo>
                  <a:cubicBezTo>
                    <a:pt x="4618" y="18754"/>
                    <a:pt x="4867" y="18844"/>
                    <a:pt x="5105" y="18934"/>
                  </a:cubicBezTo>
                  <a:cubicBezTo>
                    <a:pt x="5343" y="19024"/>
                    <a:pt x="5570" y="19103"/>
                    <a:pt x="5796" y="19205"/>
                  </a:cubicBezTo>
                  <a:cubicBezTo>
                    <a:pt x="6545" y="19520"/>
                    <a:pt x="7176" y="19893"/>
                    <a:pt x="7783" y="20253"/>
                  </a:cubicBezTo>
                  <a:cubicBezTo>
                    <a:pt x="7985" y="20377"/>
                    <a:pt x="8188" y="20501"/>
                    <a:pt x="8390" y="20614"/>
                  </a:cubicBezTo>
                  <a:cubicBezTo>
                    <a:pt x="9164" y="21054"/>
                    <a:pt x="10092" y="21516"/>
                    <a:pt x="11199" y="21550"/>
                  </a:cubicBezTo>
                  <a:cubicBezTo>
                    <a:pt x="11544" y="21561"/>
                    <a:pt x="11889" y="21505"/>
                    <a:pt x="12258" y="21381"/>
                  </a:cubicBezTo>
                  <a:cubicBezTo>
                    <a:pt x="12555" y="21279"/>
                    <a:pt x="12865" y="21121"/>
                    <a:pt x="13198" y="20918"/>
                  </a:cubicBezTo>
                  <a:cubicBezTo>
                    <a:pt x="13353" y="20817"/>
                    <a:pt x="13507" y="20715"/>
                    <a:pt x="13650" y="20614"/>
                  </a:cubicBezTo>
                  <a:cubicBezTo>
                    <a:pt x="14233" y="20208"/>
                    <a:pt x="14793" y="19746"/>
                    <a:pt x="15340" y="19295"/>
                  </a:cubicBezTo>
                  <a:cubicBezTo>
                    <a:pt x="15804" y="18912"/>
                    <a:pt x="16292" y="18506"/>
                    <a:pt x="16804" y="18134"/>
                  </a:cubicBezTo>
                  <a:cubicBezTo>
                    <a:pt x="17113" y="17908"/>
                    <a:pt x="17447" y="17694"/>
                    <a:pt x="17756" y="17480"/>
                  </a:cubicBezTo>
                  <a:cubicBezTo>
                    <a:pt x="18506" y="16973"/>
                    <a:pt x="19279" y="16454"/>
                    <a:pt x="19922" y="15823"/>
                  </a:cubicBezTo>
                  <a:cubicBezTo>
                    <a:pt x="20577" y="15158"/>
                    <a:pt x="21076" y="14357"/>
                    <a:pt x="21350" y="13512"/>
                  </a:cubicBezTo>
                  <a:cubicBezTo>
                    <a:pt x="21481" y="13072"/>
                    <a:pt x="21564" y="12632"/>
                    <a:pt x="21576" y="12193"/>
                  </a:cubicBezTo>
                  <a:cubicBezTo>
                    <a:pt x="21600" y="11742"/>
                    <a:pt x="21540" y="11291"/>
                    <a:pt x="21421" y="10862"/>
                  </a:cubicBezTo>
                  <a:cubicBezTo>
                    <a:pt x="21231" y="10152"/>
                    <a:pt x="20862" y="9498"/>
                    <a:pt x="20517" y="8867"/>
                  </a:cubicBezTo>
                  <a:cubicBezTo>
                    <a:pt x="20481" y="8811"/>
                    <a:pt x="20446" y="8754"/>
                    <a:pt x="20422" y="8698"/>
                  </a:cubicBezTo>
                  <a:cubicBezTo>
                    <a:pt x="19815" y="7604"/>
                    <a:pt x="19410" y="6703"/>
                    <a:pt x="19160" y="5846"/>
                  </a:cubicBezTo>
                  <a:cubicBezTo>
                    <a:pt x="19089" y="5598"/>
                    <a:pt x="19018" y="5338"/>
                    <a:pt x="18970" y="5147"/>
                  </a:cubicBezTo>
                  <a:cubicBezTo>
                    <a:pt x="18958" y="5079"/>
                    <a:pt x="18934" y="5000"/>
                    <a:pt x="18922" y="4921"/>
                  </a:cubicBezTo>
                  <a:cubicBezTo>
                    <a:pt x="18696" y="4042"/>
                    <a:pt x="18470" y="3129"/>
                    <a:pt x="17816" y="2486"/>
                  </a:cubicBezTo>
                  <a:cubicBezTo>
                    <a:pt x="17518" y="2193"/>
                    <a:pt x="17149" y="1979"/>
                    <a:pt x="16721" y="1855"/>
                  </a:cubicBezTo>
                  <a:cubicBezTo>
                    <a:pt x="16435" y="1765"/>
                    <a:pt x="16126" y="1720"/>
                    <a:pt x="15804" y="1720"/>
                  </a:cubicBezTo>
                  <a:cubicBezTo>
                    <a:pt x="15697" y="1720"/>
                    <a:pt x="15590" y="1731"/>
                    <a:pt x="15471" y="1742"/>
                  </a:cubicBezTo>
                  <a:close/>
                </a:path>
              </a:pathLst>
            </a:custGeom>
            <a:solidFill>
              <a:srgbClr val="BFBFBF">
                <a:alpha val="7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9480" name="Freeform 39"/>
            <p:cNvSpPr/>
            <p:nvPr/>
          </p:nvSpPr>
          <p:spPr>
            <a:xfrm flipH="1">
              <a:off x="885952" y="971432"/>
              <a:ext cx="2997485" cy="321551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90" h="21552" fill="norm" stroke="1" extrusionOk="0">
                  <a:moveTo>
                    <a:pt x="11120" y="21552"/>
                  </a:moveTo>
                  <a:cubicBezTo>
                    <a:pt x="10620" y="21520"/>
                    <a:pt x="10131" y="21411"/>
                    <a:pt x="9619" y="21195"/>
                  </a:cubicBezTo>
                  <a:cubicBezTo>
                    <a:pt x="9375" y="21098"/>
                    <a:pt x="8980" y="20914"/>
                    <a:pt x="8352" y="20513"/>
                  </a:cubicBezTo>
                  <a:cubicBezTo>
                    <a:pt x="8177" y="20405"/>
                    <a:pt x="8003" y="20286"/>
                    <a:pt x="7828" y="20167"/>
                  </a:cubicBezTo>
                  <a:cubicBezTo>
                    <a:pt x="7223" y="19767"/>
                    <a:pt x="6584" y="19345"/>
                    <a:pt x="5816" y="19009"/>
                  </a:cubicBezTo>
                  <a:cubicBezTo>
                    <a:pt x="5560" y="18901"/>
                    <a:pt x="5304" y="18803"/>
                    <a:pt x="5037" y="18706"/>
                  </a:cubicBezTo>
                  <a:cubicBezTo>
                    <a:pt x="4827" y="18630"/>
                    <a:pt x="4618" y="18555"/>
                    <a:pt x="4408" y="18468"/>
                  </a:cubicBezTo>
                  <a:cubicBezTo>
                    <a:pt x="3652" y="18165"/>
                    <a:pt x="2966" y="17786"/>
                    <a:pt x="2350" y="17332"/>
                  </a:cubicBezTo>
                  <a:cubicBezTo>
                    <a:pt x="1698" y="16845"/>
                    <a:pt x="1163" y="16293"/>
                    <a:pt x="768" y="15698"/>
                  </a:cubicBezTo>
                  <a:cubicBezTo>
                    <a:pt x="582" y="15405"/>
                    <a:pt x="430" y="15102"/>
                    <a:pt x="314" y="14799"/>
                  </a:cubicBezTo>
                  <a:cubicBezTo>
                    <a:pt x="198" y="14475"/>
                    <a:pt x="105" y="14118"/>
                    <a:pt x="58" y="13717"/>
                  </a:cubicBezTo>
                  <a:cubicBezTo>
                    <a:pt x="12" y="13306"/>
                    <a:pt x="0" y="12906"/>
                    <a:pt x="0" y="12624"/>
                  </a:cubicBezTo>
                  <a:cubicBezTo>
                    <a:pt x="0" y="11888"/>
                    <a:pt x="35" y="11109"/>
                    <a:pt x="349" y="10406"/>
                  </a:cubicBezTo>
                  <a:cubicBezTo>
                    <a:pt x="535" y="9984"/>
                    <a:pt x="826" y="9583"/>
                    <a:pt x="1198" y="9237"/>
                  </a:cubicBezTo>
                  <a:cubicBezTo>
                    <a:pt x="1338" y="9118"/>
                    <a:pt x="1524" y="9032"/>
                    <a:pt x="1698" y="8945"/>
                  </a:cubicBezTo>
                  <a:cubicBezTo>
                    <a:pt x="1919" y="8848"/>
                    <a:pt x="2117" y="8750"/>
                    <a:pt x="2233" y="8599"/>
                  </a:cubicBezTo>
                  <a:cubicBezTo>
                    <a:pt x="2396" y="8404"/>
                    <a:pt x="2478" y="8133"/>
                    <a:pt x="2512" y="7776"/>
                  </a:cubicBezTo>
                  <a:cubicBezTo>
                    <a:pt x="2536" y="7452"/>
                    <a:pt x="2524" y="7084"/>
                    <a:pt x="2501" y="6727"/>
                  </a:cubicBezTo>
                  <a:cubicBezTo>
                    <a:pt x="2501" y="6694"/>
                    <a:pt x="2501" y="6662"/>
                    <a:pt x="2501" y="6629"/>
                  </a:cubicBezTo>
                  <a:cubicBezTo>
                    <a:pt x="2478" y="6272"/>
                    <a:pt x="2466" y="5958"/>
                    <a:pt x="2489" y="5698"/>
                  </a:cubicBezTo>
                  <a:cubicBezTo>
                    <a:pt x="2501" y="5385"/>
                    <a:pt x="2536" y="5125"/>
                    <a:pt x="2605" y="4941"/>
                  </a:cubicBezTo>
                  <a:cubicBezTo>
                    <a:pt x="2617" y="4898"/>
                    <a:pt x="2629" y="4854"/>
                    <a:pt x="2640" y="4822"/>
                  </a:cubicBezTo>
                  <a:cubicBezTo>
                    <a:pt x="2664" y="4746"/>
                    <a:pt x="2687" y="4670"/>
                    <a:pt x="2722" y="4605"/>
                  </a:cubicBezTo>
                  <a:cubicBezTo>
                    <a:pt x="2861" y="4248"/>
                    <a:pt x="3047" y="3967"/>
                    <a:pt x="3292" y="3707"/>
                  </a:cubicBezTo>
                  <a:cubicBezTo>
                    <a:pt x="3501" y="3469"/>
                    <a:pt x="3769" y="3264"/>
                    <a:pt x="4141" y="3004"/>
                  </a:cubicBezTo>
                  <a:cubicBezTo>
                    <a:pt x="4315" y="2896"/>
                    <a:pt x="4455" y="2820"/>
                    <a:pt x="4606" y="2766"/>
                  </a:cubicBezTo>
                  <a:cubicBezTo>
                    <a:pt x="4792" y="2690"/>
                    <a:pt x="4967" y="2668"/>
                    <a:pt x="5130" y="2679"/>
                  </a:cubicBezTo>
                  <a:cubicBezTo>
                    <a:pt x="5269" y="2690"/>
                    <a:pt x="5397" y="2723"/>
                    <a:pt x="5513" y="2755"/>
                  </a:cubicBezTo>
                  <a:cubicBezTo>
                    <a:pt x="5606" y="2777"/>
                    <a:pt x="5688" y="2798"/>
                    <a:pt x="5781" y="2809"/>
                  </a:cubicBezTo>
                  <a:cubicBezTo>
                    <a:pt x="6165" y="2874"/>
                    <a:pt x="6572" y="2798"/>
                    <a:pt x="6979" y="2571"/>
                  </a:cubicBezTo>
                  <a:cubicBezTo>
                    <a:pt x="7316" y="2387"/>
                    <a:pt x="7630" y="2106"/>
                    <a:pt x="7944" y="1749"/>
                  </a:cubicBezTo>
                  <a:cubicBezTo>
                    <a:pt x="8026" y="1651"/>
                    <a:pt x="8107" y="1543"/>
                    <a:pt x="8200" y="1446"/>
                  </a:cubicBezTo>
                  <a:cubicBezTo>
                    <a:pt x="8631" y="915"/>
                    <a:pt x="9084" y="353"/>
                    <a:pt x="9747" y="115"/>
                  </a:cubicBezTo>
                  <a:cubicBezTo>
                    <a:pt x="10154" y="-26"/>
                    <a:pt x="10620" y="-37"/>
                    <a:pt x="11073" y="82"/>
                  </a:cubicBezTo>
                  <a:cubicBezTo>
                    <a:pt x="11504" y="201"/>
                    <a:pt x="11888" y="428"/>
                    <a:pt x="12120" y="710"/>
                  </a:cubicBezTo>
                  <a:cubicBezTo>
                    <a:pt x="12225" y="840"/>
                    <a:pt x="12306" y="980"/>
                    <a:pt x="12388" y="1110"/>
                  </a:cubicBezTo>
                  <a:cubicBezTo>
                    <a:pt x="12551" y="1370"/>
                    <a:pt x="12713" y="1640"/>
                    <a:pt x="13027" y="1835"/>
                  </a:cubicBezTo>
                  <a:cubicBezTo>
                    <a:pt x="13423" y="2073"/>
                    <a:pt x="13935" y="2073"/>
                    <a:pt x="14202" y="2052"/>
                  </a:cubicBezTo>
                  <a:cubicBezTo>
                    <a:pt x="14307" y="2052"/>
                    <a:pt x="14412" y="2030"/>
                    <a:pt x="14540" y="2019"/>
                  </a:cubicBezTo>
                  <a:cubicBezTo>
                    <a:pt x="14644" y="1997"/>
                    <a:pt x="14761" y="1976"/>
                    <a:pt x="14877" y="1954"/>
                  </a:cubicBezTo>
                  <a:cubicBezTo>
                    <a:pt x="15040" y="1933"/>
                    <a:pt x="15191" y="1900"/>
                    <a:pt x="15354" y="1878"/>
                  </a:cubicBezTo>
                  <a:cubicBezTo>
                    <a:pt x="15784" y="1835"/>
                    <a:pt x="16226" y="1857"/>
                    <a:pt x="16622" y="1965"/>
                  </a:cubicBezTo>
                  <a:cubicBezTo>
                    <a:pt x="17064" y="2084"/>
                    <a:pt x="17436" y="2279"/>
                    <a:pt x="17750" y="2571"/>
                  </a:cubicBezTo>
                  <a:cubicBezTo>
                    <a:pt x="18425" y="3209"/>
                    <a:pt x="18657" y="4129"/>
                    <a:pt x="18878" y="5028"/>
                  </a:cubicBezTo>
                  <a:cubicBezTo>
                    <a:pt x="18890" y="5082"/>
                    <a:pt x="18901" y="5147"/>
                    <a:pt x="18913" y="5201"/>
                  </a:cubicBezTo>
                  <a:cubicBezTo>
                    <a:pt x="18971" y="5406"/>
                    <a:pt x="19029" y="5655"/>
                    <a:pt x="19099" y="5893"/>
                  </a:cubicBezTo>
                  <a:cubicBezTo>
                    <a:pt x="19355" y="6759"/>
                    <a:pt x="19762" y="7679"/>
                    <a:pt x="20355" y="8707"/>
                  </a:cubicBezTo>
                  <a:cubicBezTo>
                    <a:pt x="20402" y="8793"/>
                    <a:pt x="20448" y="8880"/>
                    <a:pt x="20507" y="8967"/>
                  </a:cubicBezTo>
                  <a:cubicBezTo>
                    <a:pt x="20844" y="9562"/>
                    <a:pt x="21205" y="10179"/>
                    <a:pt x="21402" y="10839"/>
                  </a:cubicBezTo>
                  <a:cubicBezTo>
                    <a:pt x="21530" y="11261"/>
                    <a:pt x="21600" y="11704"/>
                    <a:pt x="21588" y="12159"/>
                  </a:cubicBezTo>
                  <a:cubicBezTo>
                    <a:pt x="21577" y="12603"/>
                    <a:pt x="21507" y="13046"/>
                    <a:pt x="21367" y="13479"/>
                  </a:cubicBezTo>
                  <a:cubicBezTo>
                    <a:pt x="21100" y="14323"/>
                    <a:pt x="20611" y="15124"/>
                    <a:pt x="19948" y="15784"/>
                  </a:cubicBezTo>
                  <a:cubicBezTo>
                    <a:pt x="19309" y="16412"/>
                    <a:pt x="18541" y="16921"/>
                    <a:pt x="17785" y="17407"/>
                  </a:cubicBezTo>
                  <a:cubicBezTo>
                    <a:pt x="17459" y="17624"/>
                    <a:pt x="17122" y="17851"/>
                    <a:pt x="16796" y="18078"/>
                  </a:cubicBezTo>
                  <a:cubicBezTo>
                    <a:pt x="16261" y="18468"/>
                    <a:pt x="15749" y="18890"/>
                    <a:pt x="15249" y="19301"/>
                  </a:cubicBezTo>
                  <a:cubicBezTo>
                    <a:pt x="14726" y="19745"/>
                    <a:pt x="14179" y="20199"/>
                    <a:pt x="13609" y="20589"/>
                  </a:cubicBezTo>
                  <a:cubicBezTo>
                    <a:pt x="13458" y="20697"/>
                    <a:pt x="13295" y="20805"/>
                    <a:pt x="13144" y="20892"/>
                  </a:cubicBezTo>
                  <a:cubicBezTo>
                    <a:pt x="12806" y="21108"/>
                    <a:pt x="12492" y="21271"/>
                    <a:pt x="12190" y="21379"/>
                  </a:cubicBezTo>
                  <a:cubicBezTo>
                    <a:pt x="11864" y="21487"/>
                    <a:pt x="11550" y="21552"/>
                    <a:pt x="11236" y="21552"/>
                  </a:cubicBezTo>
                  <a:cubicBezTo>
                    <a:pt x="11201" y="21552"/>
                    <a:pt x="11155" y="21552"/>
                    <a:pt x="11120" y="21552"/>
                  </a:cubicBezTo>
                  <a:close/>
                  <a:moveTo>
                    <a:pt x="15354" y="1889"/>
                  </a:moveTo>
                  <a:cubicBezTo>
                    <a:pt x="15191" y="1900"/>
                    <a:pt x="15040" y="1933"/>
                    <a:pt x="14877" y="1965"/>
                  </a:cubicBezTo>
                  <a:cubicBezTo>
                    <a:pt x="14761" y="1987"/>
                    <a:pt x="14656" y="1997"/>
                    <a:pt x="14540" y="2019"/>
                  </a:cubicBezTo>
                  <a:cubicBezTo>
                    <a:pt x="14412" y="2041"/>
                    <a:pt x="14307" y="2052"/>
                    <a:pt x="14202" y="2062"/>
                  </a:cubicBezTo>
                  <a:cubicBezTo>
                    <a:pt x="13737" y="2095"/>
                    <a:pt x="13318" y="2019"/>
                    <a:pt x="13027" y="1846"/>
                  </a:cubicBezTo>
                  <a:cubicBezTo>
                    <a:pt x="12702" y="1651"/>
                    <a:pt x="12539" y="1381"/>
                    <a:pt x="12388" y="1121"/>
                  </a:cubicBezTo>
                  <a:cubicBezTo>
                    <a:pt x="12306" y="980"/>
                    <a:pt x="12225" y="840"/>
                    <a:pt x="12120" y="710"/>
                  </a:cubicBezTo>
                  <a:cubicBezTo>
                    <a:pt x="11888" y="428"/>
                    <a:pt x="11504" y="201"/>
                    <a:pt x="11073" y="82"/>
                  </a:cubicBezTo>
                  <a:cubicBezTo>
                    <a:pt x="10620" y="-37"/>
                    <a:pt x="10154" y="-26"/>
                    <a:pt x="9759" y="125"/>
                  </a:cubicBezTo>
                  <a:cubicBezTo>
                    <a:pt x="9084" y="363"/>
                    <a:pt x="8631" y="915"/>
                    <a:pt x="8200" y="1446"/>
                  </a:cubicBezTo>
                  <a:cubicBezTo>
                    <a:pt x="8119" y="1554"/>
                    <a:pt x="8026" y="1651"/>
                    <a:pt x="7944" y="1759"/>
                  </a:cubicBezTo>
                  <a:cubicBezTo>
                    <a:pt x="7642" y="2117"/>
                    <a:pt x="7316" y="2387"/>
                    <a:pt x="6979" y="2571"/>
                  </a:cubicBezTo>
                  <a:cubicBezTo>
                    <a:pt x="6572" y="2798"/>
                    <a:pt x="6165" y="2885"/>
                    <a:pt x="5781" y="2820"/>
                  </a:cubicBezTo>
                  <a:cubicBezTo>
                    <a:pt x="5688" y="2798"/>
                    <a:pt x="5606" y="2777"/>
                    <a:pt x="5513" y="2755"/>
                  </a:cubicBezTo>
                  <a:cubicBezTo>
                    <a:pt x="5397" y="2723"/>
                    <a:pt x="5269" y="2690"/>
                    <a:pt x="5130" y="2679"/>
                  </a:cubicBezTo>
                  <a:cubicBezTo>
                    <a:pt x="4967" y="2668"/>
                    <a:pt x="4792" y="2690"/>
                    <a:pt x="4606" y="2766"/>
                  </a:cubicBezTo>
                  <a:cubicBezTo>
                    <a:pt x="4467" y="2820"/>
                    <a:pt x="4315" y="2896"/>
                    <a:pt x="4141" y="3015"/>
                  </a:cubicBezTo>
                  <a:cubicBezTo>
                    <a:pt x="3769" y="3264"/>
                    <a:pt x="3501" y="3480"/>
                    <a:pt x="3292" y="3707"/>
                  </a:cubicBezTo>
                  <a:cubicBezTo>
                    <a:pt x="3047" y="3967"/>
                    <a:pt x="2861" y="4259"/>
                    <a:pt x="2722" y="4605"/>
                  </a:cubicBezTo>
                  <a:cubicBezTo>
                    <a:pt x="2687" y="4670"/>
                    <a:pt x="2664" y="4746"/>
                    <a:pt x="2652" y="4822"/>
                  </a:cubicBezTo>
                  <a:cubicBezTo>
                    <a:pt x="2629" y="4854"/>
                    <a:pt x="2617" y="4898"/>
                    <a:pt x="2605" y="4941"/>
                  </a:cubicBezTo>
                  <a:cubicBezTo>
                    <a:pt x="2489" y="5276"/>
                    <a:pt x="2454" y="5850"/>
                    <a:pt x="2501" y="6629"/>
                  </a:cubicBezTo>
                  <a:cubicBezTo>
                    <a:pt x="2501" y="6662"/>
                    <a:pt x="2501" y="6694"/>
                    <a:pt x="2501" y="6727"/>
                  </a:cubicBezTo>
                  <a:cubicBezTo>
                    <a:pt x="2524" y="7084"/>
                    <a:pt x="2547" y="7452"/>
                    <a:pt x="2512" y="7776"/>
                  </a:cubicBezTo>
                  <a:cubicBezTo>
                    <a:pt x="2489" y="8133"/>
                    <a:pt x="2396" y="8415"/>
                    <a:pt x="2245" y="8599"/>
                  </a:cubicBezTo>
                  <a:cubicBezTo>
                    <a:pt x="2129" y="8750"/>
                    <a:pt x="1919" y="8848"/>
                    <a:pt x="1710" y="8945"/>
                  </a:cubicBezTo>
                  <a:cubicBezTo>
                    <a:pt x="1524" y="9032"/>
                    <a:pt x="1338" y="9118"/>
                    <a:pt x="1210" y="9248"/>
                  </a:cubicBezTo>
                  <a:cubicBezTo>
                    <a:pt x="837" y="9583"/>
                    <a:pt x="547" y="9984"/>
                    <a:pt x="361" y="10406"/>
                  </a:cubicBezTo>
                  <a:cubicBezTo>
                    <a:pt x="47" y="11109"/>
                    <a:pt x="0" y="11888"/>
                    <a:pt x="0" y="12624"/>
                  </a:cubicBezTo>
                  <a:cubicBezTo>
                    <a:pt x="0" y="12906"/>
                    <a:pt x="12" y="13306"/>
                    <a:pt x="58" y="13717"/>
                  </a:cubicBezTo>
                  <a:cubicBezTo>
                    <a:pt x="116" y="14118"/>
                    <a:pt x="198" y="14475"/>
                    <a:pt x="314" y="14799"/>
                  </a:cubicBezTo>
                  <a:cubicBezTo>
                    <a:pt x="430" y="15102"/>
                    <a:pt x="582" y="15405"/>
                    <a:pt x="779" y="15698"/>
                  </a:cubicBezTo>
                  <a:cubicBezTo>
                    <a:pt x="1163" y="16293"/>
                    <a:pt x="1698" y="16845"/>
                    <a:pt x="2361" y="17332"/>
                  </a:cubicBezTo>
                  <a:cubicBezTo>
                    <a:pt x="2966" y="17786"/>
                    <a:pt x="3652" y="18165"/>
                    <a:pt x="4408" y="18468"/>
                  </a:cubicBezTo>
                  <a:cubicBezTo>
                    <a:pt x="4618" y="18555"/>
                    <a:pt x="4827" y="18630"/>
                    <a:pt x="5037" y="18706"/>
                  </a:cubicBezTo>
                  <a:cubicBezTo>
                    <a:pt x="5304" y="18803"/>
                    <a:pt x="5560" y="18890"/>
                    <a:pt x="5816" y="19009"/>
                  </a:cubicBezTo>
                  <a:cubicBezTo>
                    <a:pt x="6584" y="19334"/>
                    <a:pt x="7223" y="19756"/>
                    <a:pt x="7828" y="20167"/>
                  </a:cubicBezTo>
                  <a:cubicBezTo>
                    <a:pt x="8003" y="20286"/>
                    <a:pt x="8177" y="20394"/>
                    <a:pt x="8352" y="20513"/>
                  </a:cubicBezTo>
                  <a:cubicBezTo>
                    <a:pt x="8654" y="20708"/>
                    <a:pt x="9108" y="20979"/>
                    <a:pt x="9619" y="21195"/>
                  </a:cubicBezTo>
                  <a:cubicBezTo>
                    <a:pt x="10131" y="21411"/>
                    <a:pt x="10620" y="21520"/>
                    <a:pt x="11120" y="21541"/>
                  </a:cubicBezTo>
                  <a:cubicBezTo>
                    <a:pt x="11469" y="21563"/>
                    <a:pt x="11818" y="21498"/>
                    <a:pt x="12190" y="21368"/>
                  </a:cubicBezTo>
                  <a:cubicBezTo>
                    <a:pt x="12492" y="21260"/>
                    <a:pt x="12806" y="21108"/>
                    <a:pt x="13144" y="20892"/>
                  </a:cubicBezTo>
                  <a:cubicBezTo>
                    <a:pt x="13295" y="20795"/>
                    <a:pt x="13458" y="20697"/>
                    <a:pt x="13609" y="20589"/>
                  </a:cubicBezTo>
                  <a:cubicBezTo>
                    <a:pt x="14179" y="20189"/>
                    <a:pt x="14714" y="19734"/>
                    <a:pt x="15249" y="19301"/>
                  </a:cubicBezTo>
                  <a:cubicBezTo>
                    <a:pt x="15738" y="18890"/>
                    <a:pt x="16249" y="18468"/>
                    <a:pt x="16784" y="18078"/>
                  </a:cubicBezTo>
                  <a:cubicBezTo>
                    <a:pt x="17110" y="17851"/>
                    <a:pt x="17459" y="17624"/>
                    <a:pt x="17785" y="17407"/>
                  </a:cubicBezTo>
                  <a:cubicBezTo>
                    <a:pt x="18529" y="16910"/>
                    <a:pt x="19309" y="16401"/>
                    <a:pt x="19937" y="15773"/>
                  </a:cubicBezTo>
                  <a:cubicBezTo>
                    <a:pt x="20611" y="15124"/>
                    <a:pt x="21100" y="14323"/>
                    <a:pt x="21367" y="13479"/>
                  </a:cubicBezTo>
                  <a:cubicBezTo>
                    <a:pt x="21507" y="13046"/>
                    <a:pt x="21577" y="12603"/>
                    <a:pt x="21588" y="12159"/>
                  </a:cubicBezTo>
                  <a:cubicBezTo>
                    <a:pt x="21588" y="11704"/>
                    <a:pt x="21530" y="11261"/>
                    <a:pt x="21402" y="10839"/>
                  </a:cubicBezTo>
                  <a:cubicBezTo>
                    <a:pt x="21193" y="10179"/>
                    <a:pt x="20844" y="9562"/>
                    <a:pt x="20495" y="8967"/>
                  </a:cubicBezTo>
                  <a:cubicBezTo>
                    <a:pt x="20448" y="8880"/>
                    <a:pt x="20402" y="8793"/>
                    <a:pt x="20355" y="8707"/>
                  </a:cubicBezTo>
                  <a:cubicBezTo>
                    <a:pt x="19762" y="7679"/>
                    <a:pt x="19343" y="6759"/>
                    <a:pt x="19099" y="5893"/>
                  </a:cubicBezTo>
                  <a:cubicBezTo>
                    <a:pt x="19029" y="5655"/>
                    <a:pt x="18960" y="5406"/>
                    <a:pt x="18913" y="5201"/>
                  </a:cubicBezTo>
                  <a:cubicBezTo>
                    <a:pt x="18901" y="5147"/>
                    <a:pt x="18890" y="5082"/>
                    <a:pt x="18867" y="5028"/>
                  </a:cubicBezTo>
                  <a:cubicBezTo>
                    <a:pt x="18646" y="4129"/>
                    <a:pt x="18425" y="3209"/>
                    <a:pt x="17750" y="2571"/>
                  </a:cubicBezTo>
                  <a:cubicBezTo>
                    <a:pt x="17436" y="2290"/>
                    <a:pt x="17064" y="2084"/>
                    <a:pt x="16622" y="1965"/>
                  </a:cubicBezTo>
                  <a:cubicBezTo>
                    <a:pt x="16354" y="1900"/>
                    <a:pt x="16063" y="1857"/>
                    <a:pt x="15773" y="1857"/>
                  </a:cubicBezTo>
                  <a:cubicBezTo>
                    <a:pt x="15633" y="1857"/>
                    <a:pt x="15493" y="1868"/>
                    <a:pt x="15354" y="1889"/>
                  </a:cubicBezTo>
                  <a:close/>
                </a:path>
              </a:pathLst>
            </a:custGeom>
            <a:solidFill>
              <a:srgbClr val="BFBFBF">
                <a:alpha val="7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9481" name="Freeform 40"/>
            <p:cNvSpPr/>
            <p:nvPr/>
          </p:nvSpPr>
          <p:spPr>
            <a:xfrm flipH="1">
              <a:off x="850858" y="901378"/>
              <a:ext cx="3066444" cy="33442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31" h="21549" fill="norm" stroke="1" extrusionOk="0">
                  <a:moveTo>
                    <a:pt x="11010" y="21539"/>
                  </a:moveTo>
                  <a:cubicBezTo>
                    <a:pt x="10522" y="21518"/>
                    <a:pt x="10035" y="21394"/>
                    <a:pt x="9536" y="21154"/>
                  </a:cubicBezTo>
                  <a:cubicBezTo>
                    <a:pt x="9150" y="20977"/>
                    <a:pt x="8753" y="20748"/>
                    <a:pt x="8289" y="20415"/>
                  </a:cubicBezTo>
                  <a:cubicBezTo>
                    <a:pt x="8141" y="20311"/>
                    <a:pt x="7982" y="20187"/>
                    <a:pt x="7824" y="20083"/>
                  </a:cubicBezTo>
                  <a:cubicBezTo>
                    <a:pt x="7223" y="19635"/>
                    <a:pt x="6599" y="19167"/>
                    <a:pt x="5828" y="18824"/>
                  </a:cubicBezTo>
                  <a:cubicBezTo>
                    <a:pt x="5545" y="18699"/>
                    <a:pt x="5261" y="18605"/>
                    <a:pt x="4966" y="18501"/>
                  </a:cubicBezTo>
                  <a:cubicBezTo>
                    <a:pt x="4796" y="18439"/>
                    <a:pt x="4615" y="18366"/>
                    <a:pt x="4433" y="18303"/>
                  </a:cubicBezTo>
                  <a:cubicBezTo>
                    <a:pt x="3662" y="18002"/>
                    <a:pt x="2959" y="17627"/>
                    <a:pt x="2347" y="17190"/>
                  </a:cubicBezTo>
                  <a:cubicBezTo>
                    <a:pt x="1678" y="16711"/>
                    <a:pt x="1145" y="16170"/>
                    <a:pt x="748" y="15577"/>
                  </a:cubicBezTo>
                  <a:cubicBezTo>
                    <a:pt x="556" y="15286"/>
                    <a:pt x="408" y="14984"/>
                    <a:pt x="295" y="14683"/>
                  </a:cubicBezTo>
                  <a:cubicBezTo>
                    <a:pt x="34" y="13965"/>
                    <a:pt x="0" y="13226"/>
                    <a:pt x="0" y="12529"/>
                  </a:cubicBezTo>
                  <a:cubicBezTo>
                    <a:pt x="0" y="12196"/>
                    <a:pt x="11" y="11800"/>
                    <a:pt x="57" y="11405"/>
                  </a:cubicBezTo>
                  <a:cubicBezTo>
                    <a:pt x="113" y="10999"/>
                    <a:pt x="215" y="10635"/>
                    <a:pt x="351" y="10323"/>
                  </a:cubicBezTo>
                  <a:cubicBezTo>
                    <a:pt x="544" y="9896"/>
                    <a:pt x="839" y="9501"/>
                    <a:pt x="1213" y="9168"/>
                  </a:cubicBezTo>
                  <a:cubicBezTo>
                    <a:pt x="1349" y="9043"/>
                    <a:pt x="1542" y="8960"/>
                    <a:pt x="1735" y="8877"/>
                  </a:cubicBezTo>
                  <a:cubicBezTo>
                    <a:pt x="1950" y="8773"/>
                    <a:pt x="2154" y="8689"/>
                    <a:pt x="2279" y="8544"/>
                  </a:cubicBezTo>
                  <a:cubicBezTo>
                    <a:pt x="2426" y="8357"/>
                    <a:pt x="2517" y="8086"/>
                    <a:pt x="2540" y="7711"/>
                  </a:cubicBezTo>
                  <a:cubicBezTo>
                    <a:pt x="2563" y="7389"/>
                    <a:pt x="2540" y="7014"/>
                    <a:pt x="2506" y="6650"/>
                  </a:cubicBezTo>
                  <a:cubicBezTo>
                    <a:pt x="2506" y="6629"/>
                    <a:pt x="2506" y="6629"/>
                    <a:pt x="2506" y="6629"/>
                  </a:cubicBezTo>
                  <a:cubicBezTo>
                    <a:pt x="2438" y="5828"/>
                    <a:pt x="2460" y="5298"/>
                    <a:pt x="2551" y="4975"/>
                  </a:cubicBezTo>
                  <a:cubicBezTo>
                    <a:pt x="2563" y="4933"/>
                    <a:pt x="2574" y="4892"/>
                    <a:pt x="2585" y="4850"/>
                  </a:cubicBezTo>
                  <a:cubicBezTo>
                    <a:pt x="2597" y="4777"/>
                    <a:pt x="2619" y="4705"/>
                    <a:pt x="2642" y="4632"/>
                  </a:cubicBezTo>
                  <a:cubicBezTo>
                    <a:pt x="2767" y="4288"/>
                    <a:pt x="2937" y="3987"/>
                    <a:pt x="3152" y="3716"/>
                  </a:cubicBezTo>
                  <a:cubicBezTo>
                    <a:pt x="3356" y="3466"/>
                    <a:pt x="3617" y="3237"/>
                    <a:pt x="3957" y="2988"/>
                  </a:cubicBezTo>
                  <a:cubicBezTo>
                    <a:pt x="4127" y="2873"/>
                    <a:pt x="4275" y="2790"/>
                    <a:pt x="4422" y="2738"/>
                  </a:cubicBezTo>
                  <a:cubicBezTo>
                    <a:pt x="4603" y="2665"/>
                    <a:pt x="4785" y="2634"/>
                    <a:pt x="4966" y="2655"/>
                  </a:cubicBezTo>
                  <a:cubicBezTo>
                    <a:pt x="5091" y="2665"/>
                    <a:pt x="5227" y="2707"/>
                    <a:pt x="5352" y="2738"/>
                  </a:cubicBezTo>
                  <a:cubicBezTo>
                    <a:pt x="5431" y="2759"/>
                    <a:pt x="5522" y="2780"/>
                    <a:pt x="5613" y="2800"/>
                  </a:cubicBezTo>
                  <a:cubicBezTo>
                    <a:pt x="6009" y="2873"/>
                    <a:pt x="6418" y="2800"/>
                    <a:pt x="6826" y="2572"/>
                  </a:cubicBezTo>
                  <a:cubicBezTo>
                    <a:pt x="7155" y="2384"/>
                    <a:pt x="7483" y="2103"/>
                    <a:pt x="7790" y="1750"/>
                  </a:cubicBezTo>
                  <a:cubicBezTo>
                    <a:pt x="7869" y="1646"/>
                    <a:pt x="7960" y="1542"/>
                    <a:pt x="8039" y="1437"/>
                  </a:cubicBezTo>
                  <a:cubicBezTo>
                    <a:pt x="8470" y="896"/>
                    <a:pt x="8923" y="335"/>
                    <a:pt x="9604" y="106"/>
                  </a:cubicBezTo>
                  <a:cubicBezTo>
                    <a:pt x="10012" y="-30"/>
                    <a:pt x="10477" y="-40"/>
                    <a:pt x="10942" y="106"/>
                  </a:cubicBezTo>
                  <a:cubicBezTo>
                    <a:pt x="11373" y="231"/>
                    <a:pt x="11758" y="480"/>
                    <a:pt x="11985" y="782"/>
                  </a:cubicBezTo>
                  <a:cubicBezTo>
                    <a:pt x="12087" y="917"/>
                    <a:pt x="12166" y="1063"/>
                    <a:pt x="12234" y="1209"/>
                  </a:cubicBezTo>
                  <a:cubicBezTo>
                    <a:pt x="12382" y="1479"/>
                    <a:pt x="12540" y="1770"/>
                    <a:pt x="12858" y="1968"/>
                  </a:cubicBezTo>
                  <a:cubicBezTo>
                    <a:pt x="13255" y="2228"/>
                    <a:pt x="13765" y="2228"/>
                    <a:pt x="14037" y="2207"/>
                  </a:cubicBezTo>
                  <a:cubicBezTo>
                    <a:pt x="14139" y="2197"/>
                    <a:pt x="14253" y="2187"/>
                    <a:pt x="14377" y="2166"/>
                  </a:cubicBezTo>
                  <a:cubicBezTo>
                    <a:pt x="14491" y="2145"/>
                    <a:pt x="14615" y="2124"/>
                    <a:pt x="14729" y="2093"/>
                  </a:cubicBezTo>
                  <a:cubicBezTo>
                    <a:pt x="14876" y="2062"/>
                    <a:pt x="15035" y="2041"/>
                    <a:pt x="15194" y="2020"/>
                  </a:cubicBezTo>
                  <a:cubicBezTo>
                    <a:pt x="15625" y="1958"/>
                    <a:pt x="16078" y="1978"/>
                    <a:pt x="16475" y="2072"/>
                  </a:cubicBezTo>
                  <a:cubicBezTo>
                    <a:pt x="16929" y="2176"/>
                    <a:pt x="17314" y="2374"/>
                    <a:pt x="17631" y="2655"/>
                  </a:cubicBezTo>
                  <a:cubicBezTo>
                    <a:pt x="18334" y="3289"/>
                    <a:pt x="18561" y="4215"/>
                    <a:pt x="18777" y="5121"/>
                  </a:cubicBezTo>
                  <a:cubicBezTo>
                    <a:pt x="18788" y="5162"/>
                    <a:pt x="18799" y="5204"/>
                    <a:pt x="18811" y="5246"/>
                  </a:cubicBezTo>
                  <a:cubicBezTo>
                    <a:pt x="18856" y="5474"/>
                    <a:pt x="18913" y="5703"/>
                    <a:pt x="18981" y="5932"/>
                  </a:cubicBezTo>
                  <a:cubicBezTo>
                    <a:pt x="19117" y="6390"/>
                    <a:pt x="19287" y="6869"/>
                    <a:pt x="19514" y="7358"/>
                  </a:cubicBezTo>
                  <a:cubicBezTo>
                    <a:pt x="19706" y="7795"/>
                    <a:pt x="19956" y="8252"/>
                    <a:pt x="20228" y="8721"/>
                  </a:cubicBezTo>
                  <a:cubicBezTo>
                    <a:pt x="20296" y="8835"/>
                    <a:pt x="20364" y="8950"/>
                    <a:pt x="20432" y="9054"/>
                  </a:cubicBezTo>
                  <a:cubicBezTo>
                    <a:pt x="20761" y="9615"/>
                    <a:pt x="21112" y="10188"/>
                    <a:pt x="21317" y="10812"/>
                  </a:cubicBezTo>
                  <a:cubicBezTo>
                    <a:pt x="21600" y="11644"/>
                    <a:pt x="21600" y="12560"/>
                    <a:pt x="21328" y="13455"/>
                  </a:cubicBezTo>
                  <a:cubicBezTo>
                    <a:pt x="21192" y="13871"/>
                    <a:pt x="21010" y="14287"/>
                    <a:pt x="20772" y="14672"/>
                  </a:cubicBezTo>
                  <a:cubicBezTo>
                    <a:pt x="20523" y="15068"/>
                    <a:pt x="20239" y="15421"/>
                    <a:pt x="19911" y="15744"/>
                  </a:cubicBezTo>
                  <a:cubicBezTo>
                    <a:pt x="19276" y="16358"/>
                    <a:pt x="18505" y="16857"/>
                    <a:pt x="17756" y="17346"/>
                  </a:cubicBezTo>
                  <a:cubicBezTo>
                    <a:pt x="17416" y="17565"/>
                    <a:pt x="17065" y="17794"/>
                    <a:pt x="16736" y="18033"/>
                  </a:cubicBezTo>
                  <a:cubicBezTo>
                    <a:pt x="16169" y="18428"/>
                    <a:pt x="15636" y="18876"/>
                    <a:pt x="15126" y="19302"/>
                  </a:cubicBezTo>
                  <a:cubicBezTo>
                    <a:pt x="14604" y="19729"/>
                    <a:pt x="14083" y="20176"/>
                    <a:pt x="13527" y="20561"/>
                  </a:cubicBezTo>
                  <a:cubicBezTo>
                    <a:pt x="13368" y="20676"/>
                    <a:pt x="13209" y="20780"/>
                    <a:pt x="13062" y="20873"/>
                  </a:cubicBezTo>
                  <a:cubicBezTo>
                    <a:pt x="12711" y="21102"/>
                    <a:pt x="12404" y="21258"/>
                    <a:pt x="12098" y="21373"/>
                  </a:cubicBezTo>
                  <a:cubicBezTo>
                    <a:pt x="11769" y="21487"/>
                    <a:pt x="11463" y="21550"/>
                    <a:pt x="11146" y="21550"/>
                  </a:cubicBezTo>
                  <a:cubicBezTo>
                    <a:pt x="11100" y="21550"/>
                    <a:pt x="11055" y="21539"/>
                    <a:pt x="11010" y="21539"/>
                  </a:cubicBezTo>
                  <a:close/>
                  <a:moveTo>
                    <a:pt x="15194" y="2020"/>
                  </a:moveTo>
                  <a:cubicBezTo>
                    <a:pt x="15035" y="2041"/>
                    <a:pt x="14888" y="2072"/>
                    <a:pt x="14729" y="2103"/>
                  </a:cubicBezTo>
                  <a:cubicBezTo>
                    <a:pt x="14615" y="2124"/>
                    <a:pt x="14491" y="2145"/>
                    <a:pt x="14377" y="2166"/>
                  </a:cubicBezTo>
                  <a:cubicBezTo>
                    <a:pt x="14253" y="2187"/>
                    <a:pt x="14139" y="2197"/>
                    <a:pt x="14037" y="2207"/>
                  </a:cubicBezTo>
                  <a:cubicBezTo>
                    <a:pt x="13765" y="2228"/>
                    <a:pt x="13243" y="2228"/>
                    <a:pt x="12858" y="1978"/>
                  </a:cubicBezTo>
                  <a:cubicBezTo>
                    <a:pt x="12540" y="1770"/>
                    <a:pt x="12382" y="1489"/>
                    <a:pt x="12234" y="1209"/>
                  </a:cubicBezTo>
                  <a:cubicBezTo>
                    <a:pt x="12155" y="1063"/>
                    <a:pt x="12076" y="917"/>
                    <a:pt x="11985" y="782"/>
                  </a:cubicBezTo>
                  <a:cubicBezTo>
                    <a:pt x="11758" y="480"/>
                    <a:pt x="11373" y="231"/>
                    <a:pt x="10942" y="106"/>
                  </a:cubicBezTo>
                  <a:cubicBezTo>
                    <a:pt x="10477" y="-30"/>
                    <a:pt x="10012" y="-30"/>
                    <a:pt x="9604" y="106"/>
                  </a:cubicBezTo>
                  <a:cubicBezTo>
                    <a:pt x="8923" y="345"/>
                    <a:pt x="8470" y="907"/>
                    <a:pt x="8039" y="1448"/>
                  </a:cubicBezTo>
                  <a:cubicBezTo>
                    <a:pt x="7960" y="1542"/>
                    <a:pt x="7869" y="1646"/>
                    <a:pt x="7790" y="1750"/>
                  </a:cubicBezTo>
                  <a:cubicBezTo>
                    <a:pt x="7495" y="2103"/>
                    <a:pt x="7155" y="2395"/>
                    <a:pt x="6826" y="2572"/>
                  </a:cubicBezTo>
                  <a:cubicBezTo>
                    <a:pt x="6418" y="2800"/>
                    <a:pt x="6009" y="2884"/>
                    <a:pt x="5613" y="2800"/>
                  </a:cubicBezTo>
                  <a:cubicBezTo>
                    <a:pt x="5522" y="2790"/>
                    <a:pt x="5431" y="2759"/>
                    <a:pt x="5352" y="2738"/>
                  </a:cubicBezTo>
                  <a:cubicBezTo>
                    <a:pt x="5227" y="2707"/>
                    <a:pt x="5091" y="2676"/>
                    <a:pt x="4966" y="2655"/>
                  </a:cubicBezTo>
                  <a:cubicBezTo>
                    <a:pt x="4785" y="2644"/>
                    <a:pt x="4615" y="2665"/>
                    <a:pt x="4422" y="2738"/>
                  </a:cubicBezTo>
                  <a:cubicBezTo>
                    <a:pt x="4275" y="2800"/>
                    <a:pt x="4127" y="2884"/>
                    <a:pt x="3969" y="2998"/>
                  </a:cubicBezTo>
                  <a:cubicBezTo>
                    <a:pt x="3617" y="3237"/>
                    <a:pt x="3368" y="3466"/>
                    <a:pt x="3152" y="3716"/>
                  </a:cubicBezTo>
                  <a:cubicBezTo>
                    <a:pt x="2937" y="3987"/>
                    <a:pt x="2767" y="4288"/>
                    <a:pt x="2653" y="4642"/>
                  </a:cubicBezTo>
                  <a:cubicBezTo>
                    <a:pt x="2619" y="4705"/>
                    <a:pt x="2608" y="4777"/>
                    <a:pt x="2585" y="4850"/>
                  </a:cubicBezTo>
                  <a:cubicBezTo>
                    <a:pt x="2574" y="4892"/>
                    <a:pt x="2563" y="4933"/>
                    <a:pt x="2551" y="4975"/>
                  </a:cubicBezTo>
                  <a:cubicBezTo>
                    <a:pt x="2460" y="5298"/>
                    <a:pt x="2449" y="5828"/>
                    <a:pt x="2506" y="6629"/>
                  </a:cubicBezTo>
                  <a:cubicBezTo>
                    <a:pt x="2517" y="6650"/>
                    <a:pt x="2517" y="6650"/>
                    <a:pt x="2517" y="6650"/>
                  </a:cubicBezTo>
                  <a:cubicBezTo>
                    <a:pt x="2540" y="7014"/>
                    <a:pt x="2574" y="7389"/>
                    <a:pt x="2551" y="7711"/>
                  </a:cubicBezTo>
                  <a:cubicBezTo>
                    <a:pt x="2517" y="8086"/>
                    <a:pt x="2438" y="8357"/>
                    <a:pt x="2279" y="8544"/>
                  </a:cubicBezTo>
                  <a:cubicBezTo>
                    <a:pt x="2154" y="8689"/>
                    <a:pt x="1950" y="8783"/>
                    <a:pt x="1735" y="8877"/>
                  </a:cubicBezTo>
                  <a:cubicBezTo>
                    <a:pt x="1542" y="8960"/>
                    <a:pt x="1349" y="9043"/>
                    <a:pt x="1213" y="9168"/>
                  </a:cubicBezTo>
                  <a:cubicBezTo>
                    <a:pt x="839" y="9501"/>
                    <a:pt x="544" y="9896"/>
                    <a:pt x="363" y="10323"/>
                  </a:cubicBezTo>
                  <a:cubicBezTo>
                    <a:pt x="215" y="10646"/>
                    <a:pt x="125" y="10999"/>
                    <a:pt x="68" y="11405"/>
                  </a:cubicBezTo>
                  <a:cubicBezTo>
                    <a:pt x="11" y="11800"/>
                    <a:pt x="0" y="12196"/>
                    <a:pt x="0" y="12529"/>
                  </a:cubicBezTo>
                  <a:cubicBezTo>
                    <a:pt x="0" y="13226"/>
                    <a:pt x="34" y="13965"/>
                    <a:pt x="295" y="14683"/>
                  </a:cubicBezTo>
                  <a:cubicBezTo>
                    <a:pt x="408" y="14984"/>
                    <a:pt x="567" y="15286"/>
                    <a:pt x="760" y="15577"/>
                  </a:cubicBezTo>
                  <a:cubicBezTo>
                    <a:pt x="1145" y="16160"/>
                    <a:pt x="1678" y="16711"/>
                    <a:pt x="2358" y="17190"/>
                  </a:cubicBezTo>
                  <a:cubicBezTo>
                    <a:pt x="2971" y="17627"/>
                    <a:pt x="3662" y="18002"/>
                    <a:pt x="4433" y="18293"/>
                  </a:cubicBezTo>
                  <a:cubicBezTo>
                    <a:pt x="4615" y="18366"/>
                    <a:pt x="4796" y="18428"/>
                    <a:pt x="4966" y="18491"/>
                  </a:cubicBezTo>
                  <a:cubicBezTo>
                    <a:pt x="5272" y="18595"/>
                    <a:pt x="5545" y="18699"/>
                    <a:pt x="5828" y="18824"/>
                  </a:cubicBezTo>
                  <a:cubicBezTo>
                    <a:pt x="6610" y="19167"/>
                    <a:pt x="7234" y="19625"/>
                    <a:pt x="7835" y="20072"/>
                  </a:cubicBezTo>
                  <a:cubicBezTo>
                    <a:pt x="7982" y="20187"/>
                    <a:pt x="8141" y="20301"/>
                    <a:pt x="8300" y="20415"/>
                  </a:cubicBezTo>
                  <a:cubicBezTo>
                    <a:pt x="8753" y="20748"/>
                    <a:pt x="9150" y="20977"/>
                    <a:pt x="9536" y="21154"/>
                  </a:cubicBezTo>
                  <a:cubicBezTo>
                    <a:pt x="10035" y="21383"/>
                    <a:pt x="10522" y="21508"/>
                    <a:pt x="11010" y="21539"/>
                  </a:cubicBezTo>
                  <a:cubicBezTo>
                    <a:pt x="11361" y="21560"/>
                    <a:pt x="11724" y="21498"/>
                    <a:pt x="12098" y="21362"/>
                  </a:cubicBezTo>
                  <a:cubicBezTo>
                    <a:pt x="12393" y="21258"/>
                    <a:pt x="12711" y="21092"/>
                    <a:pt x="13062" y="20873"/>
                  </a:cubicBezTo>
                  <a:cubicBezTo>
                    <a:pt x="13209" y="20780"/>
                    <a:pt x="13368" y="20676"/>
                    <a:pt x="13527" y="20561"/>
                  </a:cubicBezTo>
                  <a:cubicBezTo>
                    <a:pt x="14071" y="20176"/>
                    <a:pt x="14604" y="19729"/>
                    <a:pt x="15126" y="19302"/>
                  </a:cubicBezTo>
                  <a:cubicBezTo>
                    <a:pt x="15636" y="18876"/>
                    <a:pt x="16169" y="18428"/>
                    <a:pt x="16724" y="18033"/>
                  </a:cubicBezTo>
                  <a:cubicBezTo>
                    <a:pt x="17065" y="17794"/>
                    <a:pt x="17416" y="17565"/>
                    <a:pt x="17756" y="17346"/>
                  </a:cubicBezTo>
                  <a:cubicBezTo>
                    <a:pt x="18505" y="16857"/>
                    <a:pt x="19276" y="16358"/>
                    <a:pt x="19911" y="15744"/>
                  </a:cubicBezTo>
                  <a:cubicBezTo>
                    <a:pt x="20239" y="15421"/>
                    <a:pt x="20523" y="15057"/>
                    <a:pt x="20761" y="14672"/>
                  </a:cubicBezTo>
                  <a:cubicBezTo>
                    <a:pt x="21010" y="14287"/>
                    <a:pt x="21192" y="13871"/>
                    <a:pt x="21317" y="13444"/>
                  </a:cubicBezTo>
                  <a:cubicBezTo>
                    <a:pt x="21589" y="12560"/>
                    <a:pt x="21589" y="11644"/>
                    <a:pt x="21317" y="10812"/>
                  </a:cubicBezTo>
                  <a:cubicBezTo>
                    <a:pt x="21101" y="10198"/>
                    <a:pt x="20761" y="9615"/>
                    <a:pt x="20421" y="9054"/>
                  </a:cubicBezTo>
                  <a:cubicBezTo>
                    <a:pt x="20353" y="8950"/>
                    <a:pt x="20296" y="8835"/>
                    <a:pt x="20228" y="8721"/>
                  </a:cubicBezTo>
                  <a:cubicBezTo>
                    <a:pt x="19945" y="8252"/>
                    <a:pt x="19706" y="7795"/>
                    <a:pt x="19514" y="7358"/>
                  </a:cubicBezTo>
                  <a:cubicBezTo>
                    <a:pt x="19287" y="6869"/>
                    <a:pt x="19106" y="6390"/>
                    <a:pt x="18981" y="5932"/>
                  </a:cubicBezTo>
                  <a:cubicBezTo>
                    <a:pt x="18913" y="5703"/>
                    <a:pt x="18856" y="5474"/>
                    <a:pt x="18799" y="5256"/>
                  </a:cubicBezTo>
                  <a:cubicBezTo>
                    <a:pt x="18788" y="5204"/>
                    <a:pt x="18777" y="5162"/>
                    <a:pt x="18765" y="5121"/>
                  </a:cubicBezTo>
                  <a:cubicBezTo>
                    <a:pt x="18550" y="4215"/>
                    <a:pt x="18323" y="3289"/>
                    <a:pt x="17620" y="2655"/>
                  </a:cubicBezTo>
                  <a:cubicBezTo>
                    <a:pt x="17314" y="2374"/>
                    <a:pt x="16929" y="2176"/>
                    <a:pt x="16475" y="2072"/>
                  </a:cubicBezTo>
                  <a:cubicBezTo>
                    <a:pt x="16226" y="2010"/>
                    <a:pt x="15965" y="1989"/>
                    <a:pt x="15693" y="1989"/>
                  </a:cubicBezTo>
                  <a:cubicBezTo>
                    <a:pt x="15523" y="1989"/>
                    <a:pt x="15364" y="1999"/>
                    <a:pt x="15194" y="2020"/>
                  </a:cubicBezTo>
                  <a:close/>
                </a:path>
              </a:pathLst>
            </a:custGeom>
            <a:solidFill>
              <a:srgbClr val="BFBFBF">
                <a:alpha val="7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9482" name="Freeform 41"/>
            <p:cNvSpPr/>
            <p:nvPr/>
          </p:nvSpPr>
          <p:spPr>
            <a:xfrm flipH="1">
              <a:off x="813298" y="829141"/>
              <a:ext cx="3139598" cy="347613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42" h="21418" fill="norm" stroke="1" extrusionOk="0">
                  <a:moveTo>
                    <a:pt x="10796" y="21418"/>
                  </a:moveTo>
                  <a:cubicBezTo>
                    <a:pt x="9704" y="21348"/>
                    <a:pt x="8808" y="20731"/>
                    <a:pt x="8142" y="20214"/>
                  </a:cubicBezTo>
                  <a:cubicBezTo>
                    <a:pt x="8010" y="20105"/>
                    <a:pt x="7868" y="19985"/>
                    <a:pt x="7737" y="19876"/>
                  </a:cubicBezTo>
                  <a:cubicBezTo>
                    <a:pt x="7147" y="19398"/>
                    <a:pt x="6546" y="18911"/>
                    <a:pt x="5771" y="18553"/>
                  </a:cubicBezTo>
                  <a:cubicBezTo>
                    <a:pt x="5487" y="18423"/>
                    <a:pt x="5170" y="18314"/>
                    <a:pt x="4875" y="18204"/>
                  </a:cubicBezTo>
                  <a:cubicBezTo>
                    <a:pt x="4722" y="18155"/>
                    <a:pt x="4558" y="18105"/>
                    <a:pt x="4405" y="18045"/>
                  </a:cubicBezTo>
                  <a:cubicBezTo>
                    <a:pt x="2766" y="17428"/>
                    <a:pt x="1466" y="16483"/>
                    <a:pt x="723" y="15379"/>
                  </a:cubicBezTo>
                  <a:cubicBezTo>
                    <a:pt x="537" y="15090"/>
                    <a:pt x="384" y="14792"/>
                    <a:pt x="275" y="14493"/>
                  </a:cubicBezTo>
                  <a:cubicBezTo>
                    <a:pt x="13" y="13767"/>
                    <a:pt x="-9" y="13011"/>
                    <a:pt x="2" y="12364"/>
                  </a:cubicBezTo>
                  <a:cubicBezTo>
                    <a:pt x="2" y="11678"/>
                    <a:pt x="46" y="10882"/>
                    <a:pt x="352" y="10185"/>
                  </a:cubicBezTo>
                  <a:cubicBezTo>
                    <a:pt x="537" y="9757"/>
                    <a:pt x="843" y="9359"/>
                    <a:pt x="1215" y="9031"/>
                  </a:cubicBezTo>
                  <a:cubicBezTo>
                    <a:pt x="1357" y="8912"/>
                    <a:pt x="1553" y="8832"/>
                    <a:pt x="1750" y="8753"/>
                  </a:cubicBezTo>
                  <a:cubicBezTo>
                    <a:pt x="1969" y="8653"/>
                    <a:pt x="2176" y="8573"/>
                    <a:pt x="2285" y="8434"/>
                  </a:cubicBezTo>
                  <a:cubicBezTo>
                    <a:pt x="2285" y="8434"/>
                    <a:pt x="2285" y="8434"/>
                    <a:pt x="2285" y="8434"/>
                  </a:cubicBezTo>
                  <a:cubicBezTo>
                    <a:pt x="2635" y="8036"/>
                    <a:pt x="2559" y="7270"/>
                    <a:pt x="2493" y="6593"/>
                  </a:cubicBezTo>
                  <a:cubicBezTo>
                    <a:pt x="2427" y="6016"/>
                    <a:pt x="2384" y="5370"/>
                    <a:pt x="2471" y="4982"/>
                  </a:cubicBezTo>
                  <a:cubicBezTo>
                    <a:pt x="2482" y="4942"/>
                    <a:pt x="2482" y="4902"/>
                    <a:pt x="2493" y="4862"/>
                  </a:cubicBezTo>
                  <a:cubicBezTo>
                    <a:pt x="2515" y="4793"/>
                    <a:pt x="2526" y="4723"/>
                    <a:pt x="2548" y="4643"/>
                  </a:cubicBezTo>
                  <a:cubicBezTo>
                    <a:pt x="2755" y="3947"/>
                    <a:pt x="3127" y="3420"/>
                    <a:pt x="3749" y="2962"/>
                  </a:cubicBezTo>
                  <a:cubicBezTo>
                    <a:pt x="4110" y="2693"/>
                    <a:pt x="4438" y="2584"/>
                    <a:pt x="4755" y="2614"/>
                  </a:cubicBezTo>
                  <a:cubicBezTo>
                    <a:pt x="4886" y="2634"/>
                    <a:pt x="5017" y="2664"/>
                    <a:pt x="5148" y="2703"/>
                  </a:cubicBezTo>
                  <a:cubicBezTo>
                    <a:pt x="5235" y="2723"/>
                    <a:pt x="5312" y="2753"/>
                    <a:pt x="5399" y="2773"/>
                  </a:cubicBezTo>
                  <a:cubicBezTo>
                    <a:pt x="6372" y="2972"/>
                    <a:pt x="7169" y="2206"/>
                    <a:pt x="7552" y="1728"/>
                  </a:cubicBezTo>
                  <a:cubicBezTo>
                    <a:pt x="7639" y="1639"/>
                    <a:pt x="7715" y="1529"/>
                    <a:pt x="7792" y="1430"/>
                  </a:cubicBezTo>
                  <a:cubicBezTo>
                    <a:pt x="8218" y="883"/>
                    <a:pt x="8666" y="325"/>
                    <a:pt x="9354" y="97"/>
                  </a:cubicBezTo>
                  <a:cubicBezTo>
                    <a:pt x="10185" y="-182"/>
                    <a:pt x="11266" y="166"/>
                    <a:pt x="11736" y="843"/>
                  </a:cubicBezTo>
                  <a:cubicBezTo>
                    <a:pt x="11834" y="982"/>
                    <a:pt x="11911" y="1141"/>
                    <a:pt x="11976" y="1291"/>
                  </a:cubicBezTo>
                  <a:cubicBezTo>
                    <a:pt x="12118" y="1579"/>
                    <a:pt x="12260" y="1878"/>
                    <a:pt x="12566" y="2086"/>
                  </a:cubicBezTo>
                  <a:cubicBezTo>
                    <a:pt x="12949" y="2345"/>
                    <a:pt x="13462" y="2355"/>
                    <a:pt x="13725" y="2325"/>
                  </a:cubicBezTo>
                  <a:cubicBezTo>
                    <a:pt x="13823" y="2315"/>
                    <a:pt x="13932" y="2305"/>
                    <a:pt x="14063" y="2285"/>
                  </a:cubicBezTo>
                  <a:cubicBezTo>
                    <a:pt x="14183" y="2266"/>
                    <a:pt x="14315" y="2236"/>
                    <a:pt x="14435" y="2206"/>
                  </a:cubicBezTo>
                  <a:cubicBezTo>
                    <a:pt x="14577" y="2176"/>
                    <a:pt x="14719" y="2146"/>
                    <a:pt x="14872" y="2126"/>
                  </a:cubicBezTo>
                  <a:cubicBezTo>
                    <a:pt x="15822" y="1977"/>
                    <a:pt x="16718" y="2196"/>
                    <a:pt x="17330" y="2723"/>
                  </a:cubicBezTo>
                  <a:cubicBezTo>
                    <a:pt x="18051" y="3350"/>
                    <a:pt x="18270" y="4275"/>
                    <a:pt x="18477" y="5181"/>
                  </a:cubicBezTo>
                  <a:cubicBezTo>
                    <a:pt x="18499" y="5270"/>
                    <a:pt x="18499" y="5270"/>
                    <a:pt x="18499" y="5270"/>
                  </a:cubicBezTo>
                  <a:cubicBezTo>
                    <a:pt x="18554" y="5489"/>
                    <a:pt x="18608" y="5718"/>
                    <a:pt x="18674" y="5937"/>
                  </a:cubicBezTo>
                  <a:cubicBezTo>
                    <a:pt x="18914" y="6812"/>
                    <a:pt x="19329" y="7738"/>
                    <a:pt x="19898" y="8683"/>
                  </a:cubicBezTo>
                  <a:cubicBezTo>
                    <a:pt x="19974" y="8812"/>
                    <a:pt x="20061" y="8942"/>
                    <a:pt x="20138" y="9071"/>
                  </a:cubicBezTo>
                  <a:cubicBezTo>
                    <a:pt x="20466" y="9598"/>
                    <a:pt x="20804" y="10145"/>
                    <a:pt x="21012" y="10722"/>
                  </a:cubicBezTo>
                  <a:cubicBezTo>
                    <a:pt x="21591" y="12344"/>
                    <a:pt x="21056" y="14274"/>
                    <a:pt x="19657" y="15627"/>
                  </a:cubicBezTo>
                  <a:cubicBezTo>
                    <a:pt x="19034" y="16234"/>
                    <a:pt x="18281" y="16722"/>
                    <a:pt x="17549" y="17190"/>
                  </a:cubicBezTo>
                  <a:cubicBezTo>
                    <a:pt x="17199" y="17418"/>
                    <a:pt x="16838" y="17647"/>
                    <a:pt x="16500" y="17886"/>
                  </a:cubicBezTo>
                  <a:cubicBezTo>
                    <a:pt x="15921" y="18294"/>
                    <a:pt x="15374" y="18752"/>
                    <a:pt x="14850" y="19199"/>
                  </a:cubicBezTo>
                  <a:cubicBezTo>
                    <a:pt x="14358" y="19607"/>
                    <a:pt x="13845" y="20045"/>
                    <a:pt x="13309" y="20423"/>
                  </a:cubicBezTo>
                  <a:cubicBezTo>
                    <a:pt x="13156" y="20533"/>
                    <a:pt x="13003" y="20642"/>
                    <a:pt x="12850" y="20741"/>
                  </a:cubicBezTo>
                  <a:cubicBezTo>
                    <a:pt x="11966" y="21319"/>
                    <a:pt x="11365" y="21418"/>
                    <a:pt x="10949" y="21418"/>
                  </a:cubicBezTo>
                  <a:cubicBezTo>
                    <a:pt x="10895" y="21418"/>
                    <a:pt x="10840" y="21418"/>
                    <a:pt x="10796" y="21418"/>
                  </a:cubicBezTo>
                  <a:close/>
                  <a:moveTo>
                    <a:pt x="14872" y="2156"/>
                  </a:moveTo>
                  <a:cubicBezTo>
                    <a:pt x="14730" y="2176"/>
                    <a:pt x="14588" y="2206"/>
                    <a:pt x="14446" y="2236"/>
                  </a:cubicBezTo>
                  <a:cubicBezTo>
                    <a:pt x="14315" y="2266"/>
                    <a:pt x="14194" y="2295"/>
                    <a:pt x="14063" y="2315"/>
                  </a:cubicBezTo>
                  <a:cubicBezTo>
                    <a:pt x="13943" y="2335"/>
                    <a:pt x="13834" y="2345"/>
                    <a:pt x="13725" y="2355"/>
                  </a:cubicBezTo>
                  <a:cubicBezTo>
                    <a:pt x="13451" y="2385"/>
                    <a:pt x="12938" y="2385"/>
                    <a:pt x="12545" y="2116"/>
                  </a:cubicBezTo>
                  <a:cubicBezTo>
                    <a:pt x="12228" y="1897"/>
                    <a:pt x="12086" y="1599"/>
                    <a:pt x="11944" y="1300"/>
                  </a:cubicBezTo>
                  <a:cubicBezTo>
                    <a:pt x="11878" y="1151"/>
                    <a:pt x="11802" y="1002"/>
                    <a:pt x="11703" y="863"/>
                  </a:cubicBezTo>
                  <a:cubicBezTo>
                    <a:pt x="11244" y="196"/>
                    <a:pt x="10174" y="-142"/>
                    <a:pt x="9365" y="126"/>
                  </a:cubicBezTo>
                  <a:cubicBezTo>
                    <a:pt x="8688" y="345"/>
                    <a:pt x="8251" y="912"/>
                    <a:pt x="7825" y="1450"/>
                  </a:cubicBezTo>
                  <a:cubicBezTo>
                    <a:pt x="7737" y="1549"/>
                    <a:pt x="7661" y="1649"/>
                    <a:pt x="7584" y="1748"/>
                  </a:cubicBezTo>
                  <a:cubicBezTo>
                    <a:pt x="7191" y="2226"/>
                    <a:pt x="6383" y="3002"/>
                    <a:pt x="5399" y="2803"/>
                  </a:cubicBezTo>
                  <a:cubicBezTo>
                    <a:pt x="5312" y="2783"/>
                    <a:pt x="5224" y="2753"/>
                    <a:pt x="5137" y="2733"/>
                  </a:cubicBezTo>
                  <a:cubicBezTo>
                    <a:pt x="5017" y="2693"/>
                    <a:pt x="4886" y="2664"/>
                    <a:pt x="4755" y="2644"/>
                  </a:cubicBezTo>
                  <a:cubicBezTo>
                    <a:pt x="4449" y="2614"/>
                    <a:pt x="4121" y="2723"/>
                    <a:pt x="3771" y="2982"/>
                  </a:cubicBezTo>
                  <a:cubicBezTo>
                    <a:pt x="3149" y="3440"/>
                    <a:pt x="2777" y="3957"/>
                    <a:pt x="2580" y="4653"/>
                  </a:cubicBezTo>
                  <a:cubicBezTo>
                    <a:pt x="2559" y="4723"/>
                    <a:pt x="2548" y="4803"/>
                    <a:pt x="2526" y="4872"/>
                  </a:cubicBezTo>
                  <a:cubicBezTo>
                    <a:pt x="2515" y="4912"/>
                    <a:pt x="2515" y="4952"/>
                    <a:pt x="2504" y="4982"/>
                  </a:cubicBezTo>
                  <a:cubicBezTo>
                    <a:pt x="2416" y="5370"/>
                    <a:pt x="2460" y="6016"/>
                    <a:pt x="2526" y="6593"/>
                  </a:cubicBezTo>
                  <a:cubicBezTo>
                    <a:pt x="2591" y="7270"/>
                    <a:pt x="2668" y="8046"/>
                    <a:pt x="2318" y="8454"/>
                  </a:cubicBezTo>
                  <a:cubicBezTo>
                    <a:pt x="2198" y="8593"/>
                    <a:pt x="1979" y="8683"/>
                    <a:pt x="1761" y="8782"/>
                  </a:cubicBezTo>
                  <a:cubicBezTo>
                    <a:pt x="1575" y="8862"/>
                    <a:pt x="1379" y="8942"/>
                    <a:pt x="1237" y="9061"/>
                  </a:cubicBezTo>
                  <a:cubicBezTo>
                    <a:pt x="865" y="9379"/>
                    <a:pt x="570" y="9767"/>
                    <a:pt x="384" y="10195"/>
                  </a:cubicBezTo>
                  <a:cubicBezTo>
                    <a:pt x="78" y="10892"/>
                    <a:pt x="46" y="11678"/>
                    <a:pt x="35" y="12364"/>
                  </a:cubicBezTo>
                  <a:cubicBezTo>
                    <a:pt x="24" y="13011"/>
                    <a:pt x="46" y="13757"/>
                    <a:pt x="308" y="14483"/>
                  </a:cubicBezTo>
                  <a:cubicBezTo>
                    <a:pt x="417" y="14782"/>
                    <a:pt x="570" y="15080"/>
                    <a:pt x="756" y="15359"/>
                  </a:cubicBezTo>
                  <a:cubicBezTo>
                    <a:pt x="1488" y="16463"/>
                    <a:pt x="2788" y="17398"/>
                    <a:pt x="4427" y="18015"/>
                  </a:cubicBezTo>
                  <a:cubicBezTo>
                    <a:pt x="4580" y="18075"/>
                    <a:pt x="4733" y="18125"/>
                    <a:pt x="4886" y="18175"/>
                  </a:cubicBezTo>
                  <a:cubicBezTo>
                    <a:pt x="5181" y="18284"/>
                    <a:pt x="5498" y="18393"/>
                    <a:pt x="5782" y="18523"/>
                  </a:cubicBezTo>
                  <a:cubicBezTo>
                    <a:pt x="6557" y="18881"/>
                    <a:pt x="7169" y="19378"/>
                    <a:pt x="7759" y="19856"/>
                  </a:cubicBezTo>
                  <a:cubicBezTo>
                    <a:pt x="7890" y="19965"/>
                    <a:pt x="8032" y="20075"/>
                    <a:pt x="8163" y="20184"/>
                  </a:cubicBezTo>
                  <a:cubicBezTo>
                    <a:pt x="8819" y="20712"/>
                    <a:pt x="9715" y="21309"/>
                    <a:pt x="10796" y="21378"/>
                  </a:cubicBezTo>
                  <a:cubicBezTo>
                    <a:pt x="11190" y="21408"/>
                    <a:pt x="11834" y="21368"/>
                    <a:pt x="12829" y="20722"/>
                  </a:cubicBezTo>
                  <a:cubicBezTo>
                    <a:pt x="12982" y="20622"/>
                    <a:pt x="13135" y="20513"/>
                    <a:pt x="13288" y="20403"/>
                  </a:cubicBezTo>
                  <a:cubicBezTo>
                    <a:pt x="13823" y="20015"/>
                    <a:pt x="14336" y="19587"/>
                    <a:pt x="14828" y="19169"/>
                  </a:cubicBezTo>
                  <a:cubicBezTo>
                    <a:pt x="15352" y="18732"/>
                    <a:pt x="15899" y="18274"/>
                    <a:pt x="16478" y="17866"/>
                  </a:cubicBezTo>
                  <a:cubicBezTo>
                    <a:pt x="16816" y="17617"/>
                    <a:pt x="17177" y="17389"/>
                    <a:pt x="17527" y="17170"/>
                  </a:cubicBezTo>
                  <a:cubicBezTo>
                    <a:pt x="18259" y="16692"/>
                    <a:pt x="19013" y="16205"/>
                    <a:pt x="19635" y="15608"/>
                  </a:cubicBezTo>
                  <a:cubicBezTo>
                    <a:pt x="21023" y="14254"/>
                    <a:pt x="21547" y="12344"/>
                    <a:pt x="20979" y="10732"/>
                  </a:cubicBezTo>
                  <a:cubicBezTo>
                    <a:pt x="20772" y="10155"/>
                    <a:pt x="20433" y="9608"/>
                    <a:pt x="20105" y="9091"/>
                  </a:cubicBezTo>
                  <a:cubicBezTo>
                    <a:pt x="20029" y="8961"/>
                    <a:pt x="19941" y="8822"/>
                    <a:pt x="19865" y="8693"/>
                  </a:cubicBezTo>
                  <a:cubicBezTo>
                    <a:pt x="19297" y="7748"/>
                    <a:pt x="18881" y="6822"/>
                    <a:pt x="18641" y="5947"/>
                  </a:cubicBezTo>
                  <a:cubicBezTo>
                    <a:pt x="18576" y="5718"/>
                    <a:pt x="18521" y="5489"/>
                    <a:pt x="18466" y="5280"/>
                  </a:cubicBezTo>
                  <a:cubicBezTo>
                    <a:pt x="18444" y="5181"/>
                    <a:pt x="18444" y="5181"/>
                    <a:pt x="18444" y="5181"/>
                  </a:cubicBezTo>
                  <a:cubicBezTo>
                    <a:pt x="18237" y="4285"/>
                    <a:pt x="18018" y="3360"/>
                    <a:pt x="17308" y="2743"/>
                  </a:cubicBezTo>
                  <a:cubicBezTo>
                    <a:pt x="16827" y="2325"/>
                    <a:pt x="16172" y="2106"/>
                    <a:pt x="15451" y="2106"/>
                  </a:cubicBezTo>
                  <a:cubicBezTo>
                    <a:pt x="15265" y="2106"/>
                    <a:pt x="15068" y="2126"/>
                    <a:pt x="14872" y="2156"/>
                  </a:cubicBezTo>
                  <a:close/>
                </a:path>
              </a:pathLst>
            </a:custGeom>
            <a:solidFill>
              <a:srgbClr val="BFBFBF">
                <a:alpha val="7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9483" name="Freeform 42"/>
            <p:cNvSpPr/>
            <p:nvPr/>
          </p:nvSpPr>
          <p:spPr>
            <a:xfrm flipH="1">
              <a:off x="779362" y="761307"/>
              <a:ext cx="3204954" cy="360000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09" h="21567" fill="norm" stroke="1" extrusionOk="0">
                  <a:moveTo>
                    <a:pt x="10865" y="21558"/>
                  </a:moveTo>
                  <a:cubicBezTo>
                    <a:pt x="10605" y="21548"/>
                    <a:pt x="10356" y="21490"/>
                    <a:pt x="10107" y="21413"/>
                  </a:cubicBezTo>
                  <a:cubicBezTo>
                    <a:pt x="9879" y="21345"/>
                    <a:pt x="9641" y="21239"/>
                    <a:pt x="9413" y="21123"/>
                  </a:cubicBezTo>
                  <a:cubicBezTo>
                    <a:pt x="9034" y="20920"/>
                    <a:pt x="8655" y="20649"/>
                    <a:pt x="8221" y="20271"/>
                  </a:cubicBezTo>
                  <a:cubicBezTo>
                    <a:pt x="8091" y="20165"/>
                    <a:pt x="7961" y="20049"/>
                    <a:pt x="7842" y="19943"/>
                  </a:cubicBezTo>
                  <a:cubicBezTo>
                    <a:pt x="7256" y="19430"/>
                    <a:pt x="6649" y="18898"/>
                    <a:pt x="5869" y="18530"/>
                  </a:cubicBezTo>
                  <a:cubicBezTo>
                    <a:pt x="5566" y="18385"/>
                    <a:pt x="5230" y="18269"/>
                    <a:pt x="4905" y="18163"/>
                  </a:cubicBezTo>
                  <a:cubicBezTo>
                    <a:pt x="4775" y="18114"/>
                    <a:pt x="4634" y="18066"/>
                    <a:pt x="4493" y="18018"/>
                  </a:cubicBezTo>
                  <a:cubicBezTo>
                    <a:pt x="4113" y="17882"/>
                    <a:pt x="3745" y="17727"/>
                    <a:pt x="3398" y="17553"/>
                  </a:cubicBezTo>
                  <a:cubicBezTo>
                    <a:pt x="3030" y="17370"/>
                    <a:pt x="2683" y="17176"/>
                    <a:pt x="2369" y="16963"/>
                  </a:cubicBezTo>
                  <a:cubicBezTo>
                    <a:pt x="1664" y="16489"/>
                    <a:pt x="1111" y="15957"/>
                    <a:pt x="721" y="15387"/>
                  </a:cubicBezTo>
                  <a:cubicBezTo>
                    <a:pt x="526" y="15096"/>
                    <a:pt x="374" y="14806"/>
                    <a:pt x="266" y="14497"/>
                  </a:cubicBezTo>
                  <a:cubicBezTo>
                    <a:pt x="147" y="14177"/>
                    <a:pt x="71" y="13829"/>
                    <a:pt x="38" y="13442"/>
                  </a:cubicBezTo>
                  <a:cubicBezTo>
                    <a:pt x="-5" y="13065"/>
                    <a:pt x="-5" y="12707"/>
                    <a:pt x="6" y="12369"/>
                  </a:cubicBezTo>
                  <a:cubicBezTo>
                    <a:pt x="17" y="11643"/>
                    <a:pt x="49" y="10879"/>
                    <a:pt x="363" y="10192"/>
                  </a:cubicBezTo>
                  <a:cubicBezTo>
                    <a:pt x="559" y="9766"/>
                    <a:pt x="862" y="9370"/>
                    <a:pt x="1252" y="9041"/>
                  </a:cubicBezTo>
                  <a:cubicBezTo>
                    <a:pt x="1393" y="8925"/>
                    <a:pt x="1599" y="8848"/>
                    <a:pt x="1794" y="8770"/>
                  </a:cubicBezTo>
                  <a:cubicBezTo>
                    <a:pt x="2022" y="8673"/>
                    <a:pt x="2238" y="8586"/>
                    <a:pt x="2358" y="8451"/>
                  </a:cubicBezTo>
                  <a:cubicBezTo>
                    <a:pt x="2509" y="8277"/>
                    <a:pt x="2596" y="8025"/>
                    <a:pt x="2607" y="7667"/>
                  </a:cubicBezTo>
                  <a:cubicBezTo>
                    <a:pt x="2629" y="7348"/>
                    <a:pt x="2585" y="6990"/>
                    <a:pt x="2542" y="6642"/>
                  </a:cubicBezTo>
                  <a:cubicBezTo>
                    <a:pt x="2466" y="6013"/>
                    <a:pt x="2401" y="5414"/>
                    <a:pt x="2466" y="5046"/>
                  </a:cubicBezTo>
                  <a:cubicBezTo>
                    <a:pt x="2466" y="5007"/>
                    <a:pt x="2477" y="4969"/>
                    <a:pt x="2488" y="4940"/>
                  </a:cubicBezTo>
                  <a:cubicBezTo>
                    <a:pt x="2499" y="4862"/>
                    <a:pt x="2509" y="4785"/>
                    <a:pt x="2520" y="4707"/>
                  </a:cubicBezTo>
                  <a:cubicBezTo>
                    <a:pt x="2607" y="4340"/>
                    <a:pt x="2737" y="4030"/>
                    <a:pt x="2921" y="3750"/>
                  </a:cubicBezTo>
                  <a:cubicBezTo>
                    <a:pt x="3105" y="3460"/>
                    <a:pt x="3344" y="3198"/>
                    <a:pt x="3647" y="2966"/>
                  </a:cubicBezTo>
                  <a:cubicBezTo>
                    <a:pt x="3951" y="2734"/>
                    <a:pt x="4254" y="2618"/>
                    <a:pt x="4547" y="2618"/>
                  </a:cubicBezTo>
                  <a:cubicBezTo>
                    <a:pt x="4590" y="2618"/>
                    <a:pt x="4623" y="2618"/>
                    <a:pt x="4666" y="2618"/>
                  </a:cubicBezTo>
                  <a:cubicBezTo>
                    <a:pt x="4796" y="2637"/>
                    <a:pt x="4926" y="2676"/>
                    <a:pt x="5056" y="2715"/>
                  </a:cubicBezTo>
                  <a:cubicBezTo>
                    <a:pt x="5143" y="2744"/>
                    <a:pt x="5241" y="2773"/>
                    <a:pt x="5327" y="2792"/>
                  </a:cubicBezTo>
                  <a:cubicBezTo>
                    <a:pt x="5728" y="2879"/>
                    <a:pt x="6151" y="2802"/>
                    <a:pt x="6574" y="2579"/>
                  </a:cubicBezTo>
                  <a:cubicBezTo>
                    <a:pt x="6910" y="2386"/>
                    <a:pt x="7246" y="2105"/>
                    <a:pt x="7538" y="1738"/>
                  </a:cubicBezTo>
                  <a:cubicBezTo>
                    <a:pt x="7614" y="1641"/>
                    <a:pt x="7701" y="1535"/>
                    <a:pt x="7777" y="1438"/>
                  </a:cubicBezTo>
                  <a:cubicBezTo>
                    <a:pt x="8210" y="887"/>
                    <a:pt x="8665" y="316"/>
                    <a:pt x="9370" y="84"/>
                  </a:cubicBezTo>
                  <a:cubicBezTo>
                    <a:pt x="9576" y="16"/>
                    <a:pt x="9803" y="-13"/>
                    <a:pt x="10053" y="6"/>
                  </a:cubicBezTo>
                  <a:cubicBezTo>
                    <a:pt x="10280" y="16"/>
                    <a:pt x="10508" y="55"/>
                    <a:pt x="10735" y="132"/>
                  </a:cubicBezTo>
                  <a:cubicBezTo>
                    <a:pt x="11191" y="297"/>
                    <a:pt x="11570" y="577"/>
                    <a:pt x="11776" y="906"/>
                  </a:cubicBezTo>
                  <a:cubicBezTo>
                    <a:pt x="11873" y="1061"/>
                    <a:pt x="11938" y="1225"/>
                    <a:pt x="12014" y="1380"/>
                  </a:cubicBezTo>
                  <a:cubicBezTo>
                    <a:pt x="12144" y="1680"/>
                    <a:pt x="12274" y="1999"/>
                    <a:pt x="12589" y="2221"/>
                  </a:cubicBezTo>
                  <a:cubicBezTo>
                    <a:pt x="12751" y="2328"/>
                    <a:pt x="12935" y="2405"/>
                    <a:pt x="13163" y="2454"/>
                  </a:cubicBezTo>
                  <a:cubicBezTo>
                    <a:pt x="13358" y="2492"/>
                    <a:pt x="13575" y="2502"/>
                    <a:pt x="13792" y="2483"/>
                  </a:cubicBezTo>
                  <a:cubicBezTo>
                    <a:pt x="13889" y="2473"/>
                    <a:pt x="14008" y="2454"/>
                    <a:pt x="14128" y="2434"/>
                  </a:cubicBezTo>
                  <a:cubicBezTo>
                    <a:pt x="14269" y="2405"/>
                    <a:pt x="14399" y="2376"/>
                    <a:pt x="14529" y="2347"/>
                  </a:cubicBezTo>
                  <a:cubicBezTo>
                    <a:pt x="14670" y="2318"/>
                    <a:pt x="14821" y="2289"/>
                    <a:pt x="14962" y="2260"/>
                  </a:cubicBezTo>
                  <a:cubicBezTo>
                    <a:pt x="15407" y="2183"/>
                    <a:pt x="15862" y="2183"/>
                    <a:pt x="16274" y="2270"/>
                  </a:cubicBezTo>
                  <a:cubicBezTo>
                    <a:pt x="16750" y="2357"/>
                    <a:pt x="17151" y="2541"/>
                    <a:pt x="17477" y="2812"/>
                  </a:cubicBezTo>
                  <a:cubicBezTo>
                    <a:pt x="18235" y="3440"/>
                    <a:pt x="18452" y="4379"/>
                    <a:pt x="18669" y="5298"/>
                  </a:cubicBezTo>
                  <a:cubicBezTo>
                    <a:pt x="18680" y="5346"/>
                    <a:pt x="18680" y="5346"/>
                    <a:pt x="18680" y="5346"/>
                  </a:cubicBezTo>
                  <a:cubicBezTo>
                    <a:pt x="18734" y="5578"/>
                    <a:pt x="18788" y="5801"/>
                    <a:pt x="18842" y="6023"/>
                  </a:cubicBezTo>
                  <a:cubicBezTo>
                    <a:pt x="19091" y="6913"/>
                    <a:pt x="19503" y="7832"/>
                    <a:pt x="20078" y="8760"/>
                  </a:cubicBezTo>
                  <a:cubicBezTo>
                    <a:pt x="20175" y="8915"/>
                    <a:pt x="20273" y="9060"/>
                    <a:pt x="20370" y="9205"/>
                  </a:cubicBezTo>
                  <a:cubicBezTo>
                    <a:pt x="20695" y="9708"/>
                    <a:pt x="21031" y="10231"/>
                    <a:pt x="21248" y="10792"/>
                  </a:cubicBezTo>
                  <a:cubicBezTo>
                    <a:pt x="21562" y="11614"/>
                    <a:pt x="21595" y="12523"/>
                    <a:pt x="21335" y="13423"/>
                  </a:cubicBezTo>
                  <a:cubicBezTo>
                    <a:pt x="21216" y="13849"/>
                    <a:pt x="21031" y="14255"/>
                    <a:pt x="20793" y="14651"/>
                  </a:cubicBezTo>
                  <a:cubicBezTo>
                    <a:pt x="20555" y="15029"/>
                    <a:pt x="20262" y="15387"/>
                    <a:pt x="19926" y="15706"/>
                  </a:cubicBezTo>
                  <a:cubicBezTo>
                    <a:pt x="19297" y="16305"/>
                    <a:pt x="18528" y="16789"/>
                    <a:pt x="17780" y="17263"/>
                  </a:cubicBezTo>
                  <a:cubicBezTo>
                    <a:pt x="17422" y="17486"/>
                    <a:pt x="17043" y="17727"/>
                    <a:pt x="16696" y="17969"/>
                  </a:cubicBezTo>
                  <a:cubicBezTo>
                    <a:pt x="16089" y="18395"/>
                    <a:pt x="15515" y="18869"/>
                    <a:pt x="14962" y="19333"/>
                  </a:cubicBezTo>
                  <a:cubicBezTo>
                    <a:pt x="14474" y="19749"/>
                    <a:pt x="13965" y="20175"/>
                    <a:pt x="13434" y="20552"/>
                  </a:cubicBezTo>
                  <a:cubicBezTo>
                    <a:pt x="13271" y="20668"/>
                    <a:pt x="13120" y="20774"/>
                    <a:pt x="12957" y="20881"/>
                  </a:cubicBezTo>
                  <a:cubicBezTo>
                    <a:pt x="12600" y="21113"/>
                    <a:pt x="12285" y="21277"/>
                    <a:pt x="11982" y="21384"/>
                  </a:cubicBezTo>
                  <a:cubicBezTo>
                    <a:pt x="11657" y="21510"/>
                    <a:pt x="11342" y="21568"/>
                    <a:pt x="11028" y="21568"/>
                  </a:cubicBezTo>
                  <a:cubicBezTo>
                    <a:pt x="10974" y="21568"/>
                    <a:pt x="10920" y="21568"/>
                    <a:pt x="10865" y="21558"/>
                  </a:cubicBezTo>
                  <a:close/>
                  <a:moveTo>
                    <a:pt x="14962" y="2260"/>
                  </a:moveTo>
                  <a:cubicBezTo>
                    <a:pt x="14821" y="2289"/>
                    <a:pt x="14670" y="2318"/>
                    <a:pt x="14529" y="2347"/>
                  </a:cubicBezTo>
                  <a:cubicBezTo>
                    <a:pt x="14399" y="2376"/>
                    <a:pt x="14269" y="2415"/>
                    <a:pt x="14128" y="2434"/>
                  </a:cubicBezTo>
                  <a:cubicBezTo>
                    <a:pt x="14008" y="2454"/>
                    <a:pt x="13889" y="2473"/>
                    <a:pt x="13792" y="2483"/>
                  </a:cubicBezTo>
                  <a:cubicBezTo>
                    <a:pt x="13575" y="2502"/>
                    <a:pt x="13358" y="2492"/>
                    <a:pt x="13163" y="2454"/>
                  </a:cubicBezTo>
                  <a:cubicBezTo>
                    <a:pt x="12935" y="2415"/>
                    <a:pt x="12751" y="2338"/>
                    <a:pt x="12589" y="2221"/>
                  </a:cubicBezTo>
                  <a:cubicBezTo>
                    <a:pt x="12274" y="1999"/>
                    <a:pt x="12133" y="1689"/>
                    <a:pt x="12003" y="1380"/>
                  </a:cubicBezTo>
                  <a:cubicBezTo>
                    <a:pt x="11938" y="1225"/>
                    <a:pt x="11873" y="1061"/>
                    <a:pt x="11776" y="906"/>
                  </a:cubicBezTo>
                  <a:cubicBezTo>
                    <a:pt x="11559" y="577"/>
                    <a:pt x="11180" y="297"/>
                    <a:pt x="10735" y="142"/>
                  </a:cubicBezTo>
                  <a:cubicBezTo>
                    <a:pt x="10508" y="64"/>
                    <a:pt x="10280" y="16"/>
                    <a:pt x="10053" y="6"/>
                  </a:cubicBezTo>
                  <a:cubicBezTo>
                    <a:pt x="9803" y="-3"/>
                    <a:pt x="9576" y="26"/>
                    <a:pt x="9370" y="93"/>
                  </a:cubicBezTo>
                  <a:cubicBezTo>
                    <a:pt x="8665" y="316"/>
                    <a:pt x="8210" y="887"/>
                    <a:pt x="7777" y="1438"/>
                  </a:cubicBezTo>
                  <a:cubicBezTo>
                    <a:pt x="7701" y="1544"/>
                    <a:pt x="7625" y="1641"/>
                    <a:pt x="7538" y="1738"/>
                  </a:cubicBezTo>
                  <a:cubicBezTo>
                    <a:pt x="7246" y="2105"/>
                    <a:pt x="6910" y="2396"/>
                    <a:pt x="6574" y="2579"/>
                  </a:cubicBezTo>
                  <a:cubicBezTo>
                    <a:pt x="6151" y="2812"/>
                    <a:pt x="5728" y="2879"/>
                    <a:pt x="5327" y="2792"/>
                  </a:cubicBezTo>
                  <a:cubicBezTo>
                    <a:pt x="5230" y="2773"/>
                    <a:pt x="5143" y="2744"/>
                    <a:pt x="5056" y="2715"/>
                  </a:cubicBezTo>
                  <a:cubicBezTo>
                    <a:pt x="4926" y="2676"/>
                    <a:pt x="4796" y="2637"/>
                    <a:pt x="4666" y="2628"/>
                  </a:cubicBezTo>
                  <a:cubicBezTo>
                    <a:pt x="4341" y="2589"/>
                    <a:pt x="3994" y="2705"/>
                    <a:pt x="3647" y="2966"/>
                  </a:cubicBezTo>
                  <a:cubicBezTo>
                    <a:pt x="3344" y="3208"/>
                    <a:pt x="3105" y="3460"/>
                    <a:pt x="2921" y="3750"/>
                  </a:cubicBezTo>
                  <a:cubicBezTo>
                    <a:pt x="2748" y="4030"/>
                    <a:pt x="2618" y="4340"/>
                    <a:pt x="2531" y="4707"/>
                  </a:cubicBezTo>
                  <a:cubicBezTo>
                    <a:pt x="2509" y="4785"/>
                    <a:pt x="2499" y="4862"/>
                    <a:pt x="2488" y="4940"/>
                  </a:cubicBezTo>
                  <a:cubicBezTo>
                    <a:pt x="2477" y="4969"/>
                    <a:pt x="2477" y="5007"/>
                    <a:pt x="2466" y="5046"/>
                  </a:cubicBezTo>
                  <a:cubicBezTo>
                    <a:pt x="2401" y="5414"/>
                    <a:pt x="2466" y="6013"/>
                    <a:pt x="2542" y="6642"/>
                  </a:cubicBezTo>
                  <a:cubicBezTo>
                    <a:pt x="2585" y="6990"/>
                    <a:pt x="2629" y="7348"/>
                    <a:pt x="2618" y="7667"/>
                  </a:cubicBezTo>
                  <a:cubicBezTo>
                    <a:pt x="2596" y="8025"/>
                    <a:pt x="2520" y="8277"/>
                    <a:pt x="2369" y="8451"/>
                  </a:cubicBezTo>
                  <a:cubicBezTo>
                    <a:pt x="2238" y="8596"/>
                    <a:pt x="2022" y="8673"/>
                    <a:pt x="1794" y="8770"/>
                  </a:cubicBezTo>
                  <a:cubicBezTo>
                    <a:pt x="1599" y="8848"/>
                    <a:pt x="1393" y="8925"/>
                    <a:pt x="1252" y="9051"/>
                  </a:cubicBezTo>
                  <a:cubicBezTo>
                    <a:pt x="862" y="9370"/>
                    <a:pt x="559" y="9766"/>
                    <a:pt x="363" y="10192"/>
                  </a:cubicBezTo>
                  <a:cubicBezTo>
                    <a:pt x="60" y="10879"/>
                    <a:pt x="17" y="11643"/>
                    <a:pt x="6" y="12369"/>
                  </a:cubicBezTo>
                  <a:cubicBezTo>
                    <a:pt x="6" y="12707"/>
                    <a:pt x="6" y="13065"/>
                    <a:pt x="38" y="13442"/>
                  </a:cubicBezTo>
                  <a:cubicBezTo>
                    <a:pt x="71" y="13829"/>
                    <a:pt x="147" y="14177"/>
                    <a:pt x="266" y="14497"/>
                  </a:cubicBezTo>
                  <a:cubicBezTo>
                    <a:pt x="374" y="14796"/>
                    <a:pt x="526" y="15096"/>
                    <a:pt x="721" y="15387"/>
                  </a:cubicBezTo>
                  <a:cubicBezTo>
                    <a:pt x="1111" y="15957"/>
                    <a:pt x="1664" y="16489"/>
                    <a:pt x="2369" y="16954"/>
                  </a:cubicBezTo>
                  <a:cubicBezTo>
                    <a:pt x="2683" y="17166"/>
                    <a:pt x="3030" y="17370"/>
                    <a:pt x="3398" y="17553"/>
                  </a:cubicBezTo>
                  <a:cubicBezTo>
                    <a:pt x="3745" y="17727"/>
                    <a:pt x="4113" y="17882"/>
                    <a:pt x="4493" y="18018"/>
                  </a:cubicBezTo>
                  <a:cubicBezTo>
                    <a:pt x="4634" y="18066"/>
                    <a:pt x="4775" y="18114"/>
                    <a:pt x="4905" y="18163"/>
                  </a:cubicBezTo>
                  <a:cubicBezTo>
                    <a:pt x="5230" y="18269"/>
                    <a:pt x="5566" y="18385"/>
                    <a:pt x="5869" y="18530"/>
                  </a:cubicBezTo>
                  <a:cubicBezTo>
                    <a:pt x="6660" y="18888"/>
                    <a:pt x="7256" y="19420"/>
                    <a:pt x="7842" y="19943"/>
                  </a:cubicBezTo>
                  <a:cubicBezTo>
                    <a:pt x="7972" y="20049"/>
                    <a:pt x="8102" y="20165"/>
                    <a:pt x="8221" y="20271"/>
                  </a:cubicBezTo>
                  <a:cubicBezTo>
                    <a:pt x="8655" y="20649"/>
                    <a:pt x="9034" y="20910"/>
                    <a:pt x="9413" y="21113"/>
                  </a:cubicBezTo>
                  <a:cubicBezTo>
                    <a:pt x="9641" y="21239"/>
                    <a:pt x="9879" y="21336"/>
                    <a:pt x="10107" y="21413"/>
                  </a:cubicBezTo>
                  <a:cubicBezTo>
                    <a:pt x="10356" y="21490"/>
                    <a:pt x="10616" y="21539"/>
                    <a:pt x="10865" y="21558"/>
                  </a:cubicBezTo>
                  <a:cubicBezTo>
                    <a:pt x="11223" y="21587"/>
                    <a:pt x="11592" y="21529"/>
                    <a:pt x="11982" y="21384"/>
                  </a:cubicBezTo>
                  <a:cubicBezTo>
                    <a:pt x="12285" y="21277"/>
                    <a:pt x="12600" y="21113"/>
                    <a:pt x="12957" y="20871"/>
                  </a:cubicBezTo>
                  <a:cubicBezTo>
                    <a:pt x="13109" y="20774"/>
                    <a:pt x="13271" y="20668"/>
                    <a:pt x="13434" y="20552"/>
                  </a:cubicBezTo>
                  <a:cubicBezTo>
                    <a:pt x="13954" y="20165"/>
                    <a:pt x="14464" y="19739"/>
                    <a:pt x="14962" y="19333"/>
                  </a:cubicBezTo>
                  <a:cubicBezTo>
                    <a:pt x="15515" y="18869"/>
                    <a:pt x="16078" y="18395"/>
                    <a:pt x="16685" y="17969"/>
                  </a:cubicBezTo>
                  <a:cubicBezTo>
                    <a:pt x="17043" y="17727"/>
                    <a:pt x="17422" y="17486"/>
                    <a:pt x="17780" y="17263"/>
                  </a:cubicBezTo>
                  <a:cubicBezTo>
                    <a:pt x="18528" y="16789"/>
                    <a:pt x="19297" y="16305"/>
                    <a:pt x="19926" y="15706"/>
                  </a:cubicBezTo>
                  <a:cubicBezTo>
                    <a:pt x="20262" y="15387"/>
                    <a:pt x="20544" y="15029"/>
                    <a:pt x="20782" y="14642"/>
                  </a:cubicBezTo>
                  <a:cubicBezTo>
                    <a:pt x="21031" y="14255"/>
                    <a:pt x="21216" y="13849"/>
                    <a:pt x="21335" y="13423"/>
                  </a:cubicBezTo>
                  <a:cubicBezTo>
                    <a:pt x="21595" y="12523"/>
                    <a:pt x="21562" y="11614"/>
                    <a:pt x="21248" y="10792"/>
                  </a:cubicBezTo>
                  <a:cubicBezTo>
                    <a:pt x="21031" y="10231"/>
                    <a:pt x="20695" y="9718"/>
                    <a:pt x="20370" y="9215"/>
                  </a:cubicBezTo>
                  <a:cubicBezTo>
                    <a:pt x="20273" y="9060"/>
                    <a:pt x="20175" y="8915"/>
                    <a:pt x="20078" y="8760"/>
                  </a:cubicBezTo>
                  <a:cubicBezTo>
                    <a:pt x="19503" y="7842"/>
                    <a:pt x="19091" y="6913"/>
                    <a:pt x="18842" y="6023"/>
                  </a:cubicBezTo>
                  <a:cubicBezTo>
                    <a:pt x="18788" y="5801"/>
                    <a:pt x="18734" y="5578"/>
                    <a:pt x="18680" y="5346"/>
                  </a:cubicBezTo>
                  <a:cubicBezTo>
                    <a:pt x="18658" y="5298"/>
                    <a:pt x="18658" y="5298"/>
                    <a:pt x="18658" y="5298"/>
                  </a:cubicBezTo>
                  <a:cubicBezTo>
                    <a:pt x="18452" y="4379"/>
                    <a:pt x="18224" y="3440"/>
                    <a:pt x="17477" y="2821"/>
                  </a:cubicBezTo>
                  <a:cubicBezTo>
                    <a:pt x="17151" y="2541"/>
                    <a:pt x="16750" y="2357"/>
                    <a:pt x="16274" y="2270"/>
                  </a:cubicBezTo>
                  <a:cubicBezTo>
                    <a:pt x="16068" y="2231"/>
                    <a:pt x="15840" y="2212"/>
                    <a:pt x="15612" y="2212"/>
                  </a:cubicBezTo>
                  <a:cubicBezTo>
                    <a:pt x="15396" y="2212"/>
                    <a:pt x="15179" y="2231"/>
                    <a:pt x="14962" y="2260"/>
                  </a:cubicBezTo>
                  <a:close/>
                </a:path>
              </a:pathLst>
            </a:custGeom>
            <a:solidFill>
              <a:srgbClr val="BFBFBF">
                <a:alpha val="7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9484" name="Freeform 43"/>
            <p:cNvSpPr/>
            <p:nvPr/>
          </p:nvSpPr>
          <p:spPr>
            <a:xfrm flipH="1">
              <a:off x="742228" y="692366"/>
              <a:ext cx="3275315" cy="372881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97" h="21568" fill="norm" stroke="1" extrusionOk="0">
                  <a:moveTo>
                    <a:pt x="10791" y="21559"/>
                  </a:moveTo>
                  <a:cubicBezTo>
                    <a:pt x="10537" y="21540"/>
                    <a:pt x="10282" y="21484"/>
                    <a:pt x="10038" y="21400"/>
                  </a:cubicBezTo>
                  <a:cubicBezTo>
                    <a:pt x="9816" y="21326"/>
                    <a:pt x="9583" y="21223"/>
                    <a:pt x="9350" y="21083"/>
                  </a:cubicBezTo>
                  <a:cubicBezTo>
                    <a:pt x="8979" y="20868"/>
                    <a:pt x="8608" y="20588"/>
                    <a:pt x="8184" y="20196"/>
                  </a:cubicBezTo>
                  <a:cubicBezTo>
                    <a:pt x="8067" y="20093"/>
                    <a:pt x="7951" y="19971"/>
                    <a:pt x="7834" y="19859"/>
                  </a:cubicBezTo>
                  <a:cubicBezTo>
                    <a:pt x="7262" y="19318"/>
                    <a:pt x="6668" y="18757"/>
                    <a:pt x="5894" y="18384"/>
                  </a:cubicBezTo>
                  <a:cubicBezTo>
                    <a:pt x="5566" y="18234"/>
                    <a:pt x="5216" y="18113"/>
                    <a:pt x="4888" y="18001"/>
                  </a:cubicBezTo>
                  <a:cubicBezTo>
                    <a:pt x="4771" y="17964"/>
                    <a:pt x="4644" y="17926"/>
                    <a:pt x="4527" y="17889"/>
                  </a:cubicBezTo>
                  <a:cubicBezTo>
                    <a:pt x="4146" y="17749"/>
                    <a:pt x="3764" y="17599"/>
                    <a:pt x="3414" y="17431"/>
                  </a:cubicBezTo>
                  <a:cubicBezTo>
                    <a:pt x="3043" y="17254"/>
                    <a:pt x="2694" y="17058"/>
                    <a:pt x="2365" y="16843"/>
                  </a:cubicBezTo>
                  <a:cubicBezTo>
                    <a:pt x="1655" y="16385"/>
                    <a:pt x="1104" y="15862"/>
                    <a:pt x="701" y="15293"/>
                  </a:cubicBezTo>
                  <a:cubicBezTo>
                    <a:pt x="510" y="15003"/>
                    <a:pt x="351" y="14705"/>
                    <a:pt x="245" y="14406"/>
                  </a:cubicBezTo>
                  <a:cubicBezTo>
                    <a:pt x="139" y="14088"/>
                    <a:pt x="65" y="13743"/>
                    <a:pt x="23" y="13350"/>
                  </a:cubicBezTo>
                  <a:cubicBezTo>
                    <a:pt x="-9" y="12996"/>
                    <a:pt x="2" y="12631"/>
                    <a:pt x="2" y="12286"/>
                  </a:cubicBezTo>
                  <a:cubicBezTo>
                    <a:pt x="12" y="11950"/>
                    <a:pt x="23" y="11567"/>
                    <a:pt x="76" y="11184"/>
                  </a:cubicBezTo>
                  <a:cubicBezTo>
                    <a:pt x="139" y="10773"/>
                    <a:pt x="224" y="10427"/>
                    <a:pt x="373" y="10129"/>
                  </a:cubicBezTo>
                  <a:cubicBezTo>
                    <a:pt x="563" y="9699"/>
                    <a:pt x="871" y="9298"/>
                    <a:pt x="1263" y="8980"/>
                  </a:cubicBezTo>
                  <a:cubicBezTo>
                    <a:pt x="1411" y="8868"/>
                    <a:pt x="1623" y="8784"/>
                    <a:pt x="1825" y="8709"/>
                  </a:cubicBezTo>
                  <a:cubicBezTo>
                    <a:pt x="2058" y="8625"/>
                    <a:pt x="2280" y="8541"/>
                    <a:pt x="2397" y="8401"/>
                  </a:cubicBezTo>
                  <a:cubicBezTo>
                    <a:pt x="2556" y="8242"/>
                    <a:pt x="2630" y="7990"/>
                    <a:pt x="2641" y="7654"/>
                  </a:cubicBezTo>
                  <a:cubicBezTo>
                    <a:pt x="2651" y="7355"/>
                    <a:pt x="2619" y="7038"/>
                    <a:pt x="2556" y="6636"/>
                  </a:cubicBezTo>
                  <a:cubicBezTo>
                    <a:pt x="2556" y="6580"/>
                    <a:pt x="2556" y="6580"/>
                    <a:pt x="2556" y="6580"/>
                  </a:cubicBezTo>
                  <a:cubicBezTo>
                    <a:pt x="2471" y="6010"/>
                    <a:pt x="2376" y="5422"/>
                    <a:pt x="2429" y="5076"/>
                  </a:cubicBezTo>
                  <a:cubicBezTo>
                    <a:pt x="2429" y="5039"/>
                    <a:pt x="2429" y="5011"/>
                    <a:pt x="2439" y="4974"/>
                  </a:cubicBezTo>
                  <a:cubicBezTo>
                    <a:pt x="2439" y="4899"/>
                    <a:pt x="2450" y="4815"/>
                    <a:pt x="2471" y="4740"/>
                  </a:cubicBezTo>
                  <a:cubicBezTo>
                    <a:pt x="2535" y="4367"/>
                    <a:pt x="2651" y="4049"/>
                    <a:pt x="2810" y="3760"/>
                  </a:cubicBezTo>
                  <a:cubicBezTo>
                    <a:pt x="2980" y="3452"/>
                    <a:pt x="3213" y="3190"/>
                    <a:pt x="3499" y="2957"/>
                  </a:cubicBezTo>
                  <a:cubicBezTo>
                    <a:pt x="3658" y="2835"/>
                    <a:pt x="3807" y="2742"/>
                    <a:pt x="3965" y="2676"/>
                  </a:cubicBezTo>
                  <a:cubicBezTo>
                    <a:pt x="4156" y="2611"/>
                    <a:pt x="4336" y="2583"/>
                    <a:pt x="4527" y="2602"/>
                  </a:cubicBezTo>
                  <a:cubicBezTo>
                    <a:pt x="4654" y="2620"/>
                    <a:pt x="4792" y="2667"/>
                    <a:pt x="4919" y="2705"/>
                  </a:cubicBezTo>
                  <a:cubicBezTo>
                    <a:pt x="5015" y="2733"/>
                    <a:pt x="5100" y="2761"/>
                    <a:pt x="5184" y="2779"/>
                  </a:cubicBezTo>
                  <a:cubicBezTo>
                    <a:pt x="5608" y="2873"/>
                    <a:pt x="6022" y="2807"/>
                    <a:pt x="6446" y="2574"/>
                  </a:cubicBezTo>
                  <a:cubicBezTo>
                    <a:pt x="6880" y="2340"/>
                    <a:pt x="7209" y="1995"/>
                    <a:pt x="7421" y="1733"/>
                  </a:cubicBezTo>
                  <a:cubicBezTo>
                    <a:pt x="7495" y="1640"/>
                    <a:pt x="7580" y="1537"/>
                    <a:pt x="7654" y="1434"/>
                  </a:cubicBezTo>
                  <a:cubicBezTo>
                    <a:pt x="8088" y="874"/>
                    <a:pt x="8533" y="295"/>
                    <a:pt x="9254" y="80"/>
                  </a:cubicBezTo>
                  <a:cubicBezTo>
                    <a:pt x="9466" y="15"/>
                    <a:pt x="9699" y="-13"/>
                    <a:pt x="9943" y="6"/>
                  </a:cubicBezTo>
                  <a:cubicBezTo>
                    <a:pt x="10176" y="15"/>
                    <a:pt x="10409" y="71"/>
                    <a:pt x="10632" y="155"/>
                  </a:cubicBezTo>
                  <a:cubicBezTo>
                    <a:pt x="11088" y="323"/>
                    <a:pt x="11469" y="622"/>
                    <a:pt x="11671" y="968"/>
                  </a:cubicBezTo>
                  <a:cubicBezTo>
                    <a:pt x="11766" y="1117"/>
                    <a:pt x="11840" y="1294"/>
                    <a:pt x="11904" y="1453"/>
                  </a:cubicBezTo>
                  <a:cubicBezTo>
                    <a:pt x="12020" y="1771"/>
                    <a:pt x="12148" y="2098"/>
                    <a:pt x="12466" y="2331"/>
                  </a:cubicBezTo>
                  <a:cubicBezTo>
                    <a:pt x="12625" y="2443"/>
                    <a:pt x="12815" y="2527"/>
                    <a:pt x="13038" y="2574"/>
                  </a:cubicBezTo>
                  <a:cubicBezTo>
                    <a:pt x="13229" y="2611"/>
                    <a:pt x="13451" y="2620"/>
                    <a:pt x="13663" y="2602"/>
                  </a:cubicBezTo>
                  <a:cubicBezTo>
                    <a:pt x="13769" y="2592"/>
                    <a:pt x="13886" y="2574"/>
                    <a:pt x="14013" y="2555"/>
                  </a:cubicBezTo>
                  <a:cubicBezTo>
                    <a:pt x="14151" y="2527"/>
                    <a:pt x="14289" y="2490"/>
                    <a:pt x="14426" y="2462"/>
                  </a:cubicBezTo>
                  <a:cubicBezTo>
                    <a:pt x="14564" y="2424"/>
                    <a:pt x="14702" y="2396"/>
                    <a:pt x="14850" y="2368"/>
                  </a:cubicBezTo>
                  <a:cubicBezTo>
                    <a:pt x="15295" y="2284"/>
                    <a:pt x="15762" y="2284"/>
                    <a:pt x="16175" y="2359"/>
                  </a:cubicBezTo>
                  <a:cubicBezTo>
                    <a:pt x="16652" y="2434"/>
                    <a:pt x="17065" y="2611"/>
                    <a:pt x="17405" y="2882"/>
                  </a:cubicBezTo>
                  <a:cubicBezTo>
                    <a:pt x="18178" y="3508"/>
                    <a:pt x="18390" y="4451"/>
                    <a:pt x="18602" y="5366"/>
                  </a:cubicBezTo>
                  <a:cubicBezTo>
                    <a:pt x="18613" y="5385"/>
                    <a:pt x="18613" y="5385"/>
                    <a:pt x="18613" y="5385"/>
                  </a:cubicBezTo>
                  <a:cubicBezTo>
                    <a:pt x="18666" y="5609"/>
                    <a:pt x="18719" y="5833"/>
                    <a:pt x="18772" y="6057"/>
                  </a:cubicBezTo>
                  <a:cubicBezTo>
                    <a:pt x="19016" y="6954"/>
                    <a:pt x="19429" y="7869"/>
                    <a:pt x="20001" y="8775"/>
                  </a:cubicBezTo>
                  <a:cubicBezTo>
                    <a:pt x="20107" y="8933"/>
                    <a:pt x="20224" y="9101"/>
                    <a:pt x="20330" y="9269"/>
                  </a:cubicBezTo>
                  <a:cubicBezTo>
                    <a:pt x="20658" y="9746"/>
                    <a:pt x="20987" y="10241"/>
                    <a:pt x="21209" y="10773"/>
                  </a:cubicBezTo>
                  <a:cubicBezTo>
                    <a:pt x="21538" y="11595"/>
                    <a:pt x="21591" y="12501"/>
                    <a:pt x="21337" y="13397"/>
                  </a:cubicBezTo>
                  <a:cubicBezTo>
                    <a:pt x="21209" y="13827"/>
                    <a:pt x="21029" y="14238"/>
                    <a:pt x="20786" y="14620"/>
                  </a:cubicBezTo>
                  <a:cubicBezTo>
                    <a:pt x="20552" y="15013"/>
                    <a:pt x="20266" y="15368"/>
                    <a:pt x="19927" y="15676"/>
                  </a:cubicBezTo>
                  <a:cubicBezTo>
                    <a:pt x="19302" y="16273"/>
                    <a:pt x="18528" y="16750"/>
                    <a:pt x="17786" y="17217"/>
                  </a:cubicBezTo>
                  <a:cubicBezTo>
                    <a:pt x="17415" y="17441"/>
                    <a:pt x="17023" y="17683"/>
                    <a:pt x="16663" y="17936"/>
                  </a:cubicBezTo>
                  <a:cubicBezTo>
                    <a:pt x="16037" y="18365"/>
                    <a:pt x="15454" y="18860"/>
                    <a:pt x="14882" y="19336"/>
                  </a:cubicBezTo>
                  <a:cubicBezTo>
                    <a:pt x="14405" y="19738"/>
                    <a:pt x="13896" y="20158"/>
                    <a:pt x="13377" y="20532"/>
                  </a:cubicBezTo>
                  <a:cubicBezTo>
                    <a:pt x="13218" y="20653"/>
                    <a:pt x="13059" y="20765"/>
                    <a:pt x="12911" y="20868"/>
                  </a:cubicBezTo>
                  <a:cubicBezTo>
                    <a:pt x="12540" y="21101"/>
                    <a:pt x="12232" y="21269"/>
                    <a:pt x="11914" y="21382"/>
                  </a:cubicBezTo>
                  <a:cubicBezTo>
                    <a:pt x="11596" y="21503"/>
                    <a:pt x="11279" y="21568"/>
                    <a:pt x="10971" y="21568"/>
                  </a:cubicBezTo>
                  <a:cubicBezTo>
                    <a:pt x="10908" y="21568"/>
                    <a:pt x="10844" y="21559"/>
                    <a:pt x="10791" y="21559"/>
                  </a:cubicBezTo>
                  <a:close/>
                  <a:moveTo>
                    <a:pt x="14850" y="2368"/>
                  </a:moveTo>
                  <a:cubicBezTo>
                    <a:pt x="14702" y="2396"/>
                    <a:pt x="14564" y="2434"/>
                    <a:pt x="14426" y="2462"/>
                  </a:cubicBezTo>
                  <a:cubicBezTo>
                    <a:pt x="14289" y="2499"/>
                    <a:pt x="14151" y="2527"/>
                    <a:pt x="14013" y="2555"/>
                  </a:cubicBezTo>
                  <a:cubicBezTo>
                    <a:pt x="13886" y="2574"/>
                    <a:pt x="13780" y="2592"/>
                    <a:pt x="13663" y="2602"/>
                  </a:cubicBezTo>
                  <a:cubicBezTo>
                    <a:pt x="13451" y="2620"/>
                    <a:pt x="13229" y="2611"/>
                    <a:pt x="13038" y="2574"/>
                  </a:cubicBezTo>
                  <a:cubicBezTo>
                    <a:pt x="12815" y="2527"/>
                    <a:pt x="12625" y="2452"/>
                    <a:pt x="12466" y="2331"/>
                  </a:cubicBezTo>
                  <a:cubicBezTo>
                    <a:pt x="12148" y="2098"/>
                    <a:pt x="12020" y="1771"/>
                    <a:pt x="11893" y="1462"/>
                  </a:cubicBezTo>
                  <a:cubicBezTo>
                    <a:pt x="11830" y="1294"/>
                    <a:pt x="11766" y="1126"/>
                    <a:pt x="11671" y="968"/>
                  </a:cubicBezTo>
                  <a:cubicBezTo>
                    <a:pt x="11469" y="622"/>
                    <a:pt x="11088" y="323"/>
                    <a:pt x="10632" y="155"/>
                  </a:cubicBezTo>
                  <a:cubicBezTo>
                    <a:pt x="10409" y="71"/>
                    <a:pt x="10176" y="24"/>
                    <a:pt x="9943" y="6"/>
                  </a:cubicBezTo>
                  <a:cubicBezTo>
                    <a:pt x="9699" y="-4"/>
                    <a:pt x="9466" y="15"/>
                    <a:pt x="9254" y="80"/>
                  </a:cubicBezTo>
                  <a:cubicBezTo>
                    <a:pt x="8533" y="305"/>
                    <a:pt x="8088" y="874"/>
                    <a:pt x="7654" y="1434"/>
                  </a:cubicBezTo>
                  <a:cubicBezTo>
                    <a:pt x="7580" y="1537"/>
                    <a:pt x="7505" y="1640"/>
                    <a:pt x="7421" y="1743"/>
                  </a:cubicBezTo>
                  <a:cubicBezTo>
                    <a:pt x="7050" y="2200"/>
                    <a:pt x="6689" y="2452"/>
                    <a:pt x="6446" y="2574"/>
                  </a:cubicBezTo>
                  <a:cubicBezTo>
                    <a:pt x="6032" y="2807"/>
                    <a:pt x="5608" y="2882"/>
                    <a:pt x="5184" y="2779"/>
                  </a:cubicBezTo>
                  <a:cubicBezTo>
                    <a:pt x="5100" y="2761"/>
                    <a:pt x="5004" y="2733"/>
                    <a:pt x="4919" y="2705"/>
                  </a:cubicBezTo>
                  <a:cubicBezTo>
                    <a:pt x="4792" y="2667"/>
                    <a:pt x="4654" y="2620"/>
                    <a:pt x="4517" y="2611"/>
                  </a:cubicBezTo>
                  <a:cubicBezTo>
                    <a:pt x="4336" y="2583"/>
                    <a:pt x="4156" y="2611"/>
                    <a:pt x="3965" y="2686"/>
                  </a:cubicBezTo>
                  <a:cubicBezTo>
                    <a:pt x="3817" y="2742"/>
                    <a:pt x="3658" y="2835"/>
                    <a:pt x="3510" y="2957"/>
                  </a:cubicBezTo>
                  <a:cubicBezTo>
                    <a:pt x="3213" y="3190"/>
                    <a:pt x="2990" y="3452"/>
                    <a:pt x="2810" y="3760"/>
                  </a:cubicBezTo>
                  <a:cubicBezTo>
                    <a:pt x="2651" y="4049"/>
                    <a:pt x="2535" y="4367"/>
                    <a:pt x="2471" y="4740"/>
                  </a:cubicBezTo>
                  <a:cubicBezTo>
                    <a:pt x="2460" y="4815"/>
                    <a:pt x="2450" y="4899"/>
                    <a:pt x="2439" y="4974"/>
                  </a:cubicBezTo>
                  <a:cubicBezTo>
                    <a:pt x="2439" y="5011"/>
                    <a:pt x="2429" y="5039"/>
                    <a:pt x="2429" y="5076"/>
                  </a:cubicBezTo>
                  <a:cubicBezTo>
                    <a:pt x="2386" y="5422"/>
                    <a:pt x="2471" y="6010"/>
                    <a:pt x="2556" y="6580"/>
                  </a:cubicBezTo>
                  <a:cubicBezTo>
                    <a:pt x="2566" y="6636"/>
                    <a:pt x="2566" y="6636"/>
                    <a:pt x="2566" y="6636"/>
                  </a:cubicBezTo>
                  <a:cubicBezTo>
                    <a:pt x="2619" y="7038"/>
                    <a:pt x="2662" y="7355"/>
                    <a:pt x="2651" y="7654"/>
                  </a:cubicBezTo>
                  <a:cubicBezTo>
                    <a:pt x="2630" y="7999"/>
                    <a:pt x="2556" y="8242"/>
                    <a:pt x="2407" y="8410"/>
                  </a:cubicBezTo>
                  <a:cubicBezTo>
                    <a:pt x="2280" y="8541"/>
                    <a:pt x="2058" y="8625"/>
                    <a:pt x="1825" y="8709"/>
                  </a:cubicBezTo>
                  <a:cubicBezTo>
                    <a:pt x="1623" y="8793"/>
                    <a:pt x="1411" y="8868"/>
                    <a:pt x="1263" y="8989"/>
                  </a:cubicBezTo>
                  <a:cubicBezTo>
                    <a:pt x="871" y="9307"/>
                    <a:pt x="563" y="9699"/>
                    <a:pt x="373" y="10129"/>
                  </a:cubicBezTo>
                  <a:cubicBezTo>
                    <a:pt x="65" y="10792"/>
                    <a:pt x="23" y="11529"/>
                    <a:pt x="12" y="12286"/>
                  </a:cubicBezTo>
                  <a:cubicBezTo>
                    <a:pt x="2" y="12631"/>
                    <a:pt x="2" y="12996"/>
                    <a:pt x="33" y="13350"/>
                  </a:cubicBezTo>
                  <a:cubicBezTo>
                    <a:pt x="65" y="13743"/>
                    <a:pt x="139" y="14088"/>
                    <a:pt x="256" y="14406"/>
                  </a:cubicBezTo>
                  <a:cubicBezTo>
                    <a:pt x="362" y="14705"/>
                    <a:pt x="510" y="15003"/>
                    <a:pt x="712" y="15283"/>
                  </a:cubicBezTo>
                  <a:cubicBezTo>
                    <a:pt x="1104" y="15853"/>
                    <a:pt x="1666" y="16376"/>
                    <a:pt x="2376" y="16843"/>
                  </a:cubicBezTo>
                  <a:cubicBezTo>
                    <a:pt x="2694" y="17048"/>
                    <a:pt x="3043" y="17245"/>
                    <a:pt x="3414" y="17431"/>
                  </a:cubicBezTo>
                  <a:cubicBezTo>
                    <a:pt x="3775" y="17599"/>
                    <a:pt x="4146" y="17749"/>
                    <a:pt x="4527" y="17880"/>
                  </a:cubicBezTo>
                  <a:cubicBezTo>
                    <a:pt x="4644" y="17926"/>
                    <a:pt x="4771" y="17964"/>
                    <a:pt x="4888" y="18001"/>
                  </a:cubicBezTo>
                  <a:cubicBezTo>
                    <a:pt x="5227" y="18113"/>
                    <a:pt x="5566" y="18234"/>
                    <a:pt x="5894" y="18384"/>
                  </a:cubicBezTo>
                  <a:cubicBezTo>
                    <a:pt x="6679" y="18757"/>
                    <a:pt x="7262" y="19318"/>
                    <a:pt x="7834" y="19859"/>
                  </a:cubicBezTo>
                  <a:cubicBezTo>
                    <a:pt x="7951" y="19971"/>
                    <a:pt x="8067" y="20083"/>
                    <a:pt x="8194" y="20196"/>
                  </a:cubicBezTo>
                  <a:cubicBezTo>
                    <a:pt x="8608" y="20588"/>
                    <a:pt x="8979" y="20868"/>
                    <a:pt x="9360" y="21083"/>
                  </a:cubicBezTo>
                  <a:cubicBezTo>
                    <a:pt x="9583" y="21213"/>
                    <a:pt x="9816" y="21316"/>
                    <a:pt x="10038" y="21400"/>
                  </a:cubicBezTo>
                  <a:cubicBezTo>
                    <a:pt x="10282" y="21484"/>
                    <a:pt x="10537" y="21531"/>
                    <a:pt x="10791" y="21550"/>
                  </a:cubicBezTo>
                  <a:cubicBezTo>
                    <a:pt x="11151" y="21587"/>
                    <a:pt x="11522" y="21522"/>
                    <a:pt x="11914" y="21382"/>
                  </a:cubicBezTo>
                  <a:cubicBezTo>
                    <a:pt x="12232" y="21269"/>
                    <a:pt x="12540" y="21101"/>
                    <a:pt x="12911" y="20859"/>
                  </a:cubicBezTo>
                  <a:cubicBezTo>
                    <a:pt x="13059" y="20756"/>
                    <a:pt x="13218" y="20653"/>
                    <a:pt x="13377" y="20532"/>
                  </a:cubicBezTo>
                  <a:cubicBezTo>
                    <a:pt x="13896" y="20158"/>
                    <a:pt x="14395" y="19738"/>
                    <a:pt x="14882" y="19336"/>
                  </a:cubicBezTo>
                  <a:cubicBezTo>
                    <a:pt x="15454" y="18860"/>
                    <a:pt x="16037" y="18365"/>
                    <a:pt x="16663" y="17936"/>
                  </a:cubicBezTo>
                  <a:cubicBezTo>
                    <a:pt x="17023" y="17683"/>
                    <a:pt x="17415" y="17441"/>
                    <a:pt x="17786" y="17207"/>
                  </a:cubicBezTo>
                  <a:cubicBezTo>
                    <a:pt x="18528" y="16750"/>
                    <a:pt x="19302" y="16273"/>
                    <a:pt x="19927" y="15676"/>
                  </a:cubicBezTo>
                  <a:cubicBezTo>
                    <a:pt x="20256" y="15358"/>
                    <a:pt x="20552" y="15003"/>
                    <a:pt x="20786" y="14620"/>
                  </a:cubicBezTo>
                  <a:cubicBezTo>
                    <a:pt x="21029" y="14238"/>
                    <a:pt x="21209" y="13827"/>
                    <a:pt x="21326" y="13397"/>
                  </a:cubicBezTo>
                  <a:cubicBezTo>
                    <a:pt x="21580" y="12501"/>
                    <a:pt x="21538" y="11595"/>
                    <a:pt x="21199" y="10773"/>
                  </a:cubicBezTo>
                  <a:cubicBezTo>
                    <a:pt x="20987" y="10241"/>
                    <a:pt x="20648" y="9746"/>
                    <a:pt x="20330" y="9269"/>
                  </a:cubicBezTo>
                  <a:cubicBezTo>
                    <a:pt x="20224" y="9101"/>
                    <a:pt x="20107" y="8943"/>
                    <a:pt x="20001" y="8775"/>
                  </a:cubicBezTo>
                  <a:cubicBezTo>
                    <a:pt x="19429" y="7869"/>
                    <a:pt x="19016" y="6963"/>
                    <a:pt x="18772" y="6057"/>
                  </a:cubicBezTo>
                  <a:cubicBezTo>
                    <a:pt x="18708" y="5833"/>
                    <a:pt x="18655" y="5609"/>
                    <a:pt x="18613" y="5394"/>
                  </a:cubicBezTo>
                  <a:cubicBezTo>
                    <a:pt x="18602" y="5366"/>
                    <a:pt x="18602" y="5366"/>
                    <a:pt x="18602" y="5366"/>
                  </a:cubicBezTo>
                  <a:cubicBezTo>
                    <a:pt x="18390" y="4451"/>
                    <a:pt x="18168" y="3508"/>
                    <a:pt x="17405" y="2882"/>
                  </a:cubicBezTo>
                  <a:cubicBezTo>
                    <a:pt x="17065" y="2620"/>
                    <a:pt x="16652" y="2443"/>
                    <a:pt x="16175" y="2359"/>
                  </a:cubicBezTo>
                  <a:cubicBezTo>
                    <a:pt x="15984" y="2322"/>
                    <a:pt x="15772" y="2303"/>
                    <a:pt x="15571" y="2303"/>
                  </a:cubicBezTo>
                  <a:cubicBezTo>
                    <a:pt x="15327" y="2303"/>
                    <a:pt x="15083" y="2331"/>
                    <a:pt x="14850" y="2368"/>
                  </a:cubicBezTo>
                  <a:close/>
                </a:path>
              </a:pathLst>
            </a:custGeom>
            <a:solidFill>
              <a:srgbClr val="BFBFBF">
                <a:alpha val="7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9485" name="Freeform 44"/>
            <p:cNvSpPr/>
            <p:nvPr/>
          </p:nvSpPr>
          <p:spPr>
            <a:xfrm flipH="1">
              <a:off x="705806" y="622638"/>
              <a:ext cx="3344840" cy="385660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91" h="21570" fill="norm" stroke="1" extrusionOk="0">
                  <a:moveTo>
                    <a:pt x="10724" y="21561"/>
                  </a:moveTo>
                  <a:cubicBezTo>
                    <a:pt x="10475" y="21543"/>
                    <a:pt x="10226" y="21489"/>
                    <a:pt x="9977" y="21398"/>
                  </a:cubicBezTo>
                  <a:cubicBezTo>
                    <a:pt x="9759" y="21317"/>
                    <a:pt x="9531" y="21209"/>
                    <a:pt x="9302" y="21064"/>
                  </a:cubicBezTo>
                  <a:cubicBezTo>
                    <a:pt x="8939" y="20848"/>
                    <a:pt x="8555" y="20541"/>
                    <a:pt x="8161" y="20134"/>
                  </a:cubicBezTo>
                  <a:cubicBezTo>
                    <a:pt x="8047" y="20026"/>
                    <a:pt x="7933" y="19908"/>
                    <a:pt x="7819" y="19800"/>
                  </a:cubicBezTo>
                  <a:cubicBezTo>
                    <a:pt x="7269" y="19231"/>
                    <a:pt x="6688" y="18635"/>
                    <a:pt x="5910" y="18265"/>
                  </a:cubicBezTo>
                  <a:cubicBezTo>
                    <a:pt x="5578" y="18102"/>
                    <a:pt x="5215" y="17985"/>
                    <a:pt x="4872" y="17868"/>
                  </a:cubicBezTo>
                  <a:cubicBezTo>
                    <a:pt x="4769" y="17841"/>
                    <a:pt x="4665" y="17804"/>
                    <a:pt x="4551" y="17768"/>
                  </a:cubicBezTo>
                  <a:cubicBezTo>
                    <a:pt x="4167" y="17633"/>
                    <a:pt x="3793" y="17488"/>
                    <a:pt x="3430" y="17317"/>
                  </a:cubicBezTo>
                  <a:cubicBezTo>
                    <a:pt x="3057" y="17145"/>
                    <a:pt x="2704" y="16956"/>
                    <a:pt x="2372" y="16748"/>
                  </a:cubicBezTo>
                  <a:cubicBezTo>
                    <a:pt x="1656" y="16287"/>
                    <a:pt x="1086" y="15773"/>
                    <a:pt x="691" y="15204"/>
                  </a:cubicBezTo>
                  <a:cubicBezTo>
                    <a:pt x="494" y="14924"/>
                    <a:pt x="339" y="14626"/>
                    <a:pt x="235" y="14328"/>
                  </a:cubicBezTo>
                  <a:cubicBezTo>
                    <a:pt x="-4" y="13651"/>
                    <a:pt x="-14" y="12946"/>
                    <a:pt x="7" y="12215"/>
                  </a:cubicBezTo>
                  <a:cubicBezTo>
                    <a:pt x="17" y="11863"/>
                    <a:pt x="38" y="11492"/>
                    <a:pt x="79" y="11122"/>
                  </a:cubicBezTo>
                  <a:cubicBezTo>
                    <a:pt x="142" y="10716"/>
                    <a:pt x="235" y="10373"/>
                    <a:pt x="370" y="10066"/>
                  </a:cubicBezTo>
                  <a:cubicBezTo>
                    <a:pt x="567" y="9641"/>
                    <a:pt x="878" y="9244"/>
                    <a:pt x="1283" y="8937"/>
                  </a:cubicBezTo>
                  <a:cubicBezTo>
                    <a:pt x="1428" y="8819"/>
                    <a:pt x="1646" y="8738"/>
                    <a:pt x="1853" y="8666"/>
                  </a:cubicBezTo>
                  <a:cubicBezTo>
                    <a:pt x="2092" y="8585"/>
                    <a:pt x="2310" y="8503"/>
                    <a:pt x="2445" y="8368"/>
                  </a:cubicBezTo>
                  <a:cubicBezTo>
                    <a:pt x="2590" y="8214"/>
                    <a:pt x="2663" y="7971"/>
                    <a:pt x="2673" y="7636"/>
                  </a:cubicBezTo>
                  <a:cubicBezTo>
                    <a:pt x="2683" y="7320"/>
                    <a:pt x="2632" y="6959"/>
                    <a:pt x="2580" y="6643"/>
                  </a:cubicBezTo>
                  <a:cubicBezTo>
                    <a:pt x="2559" y="6562"/>
                    <a:pt x="2549" y="6481"/>
                    <a:pt x="2538" y="6408"/>
                  </a:cubicBezTo>
                  <a:cubicBezTo>
                    <a:pt x="2445" y="5894"/>
                    <a:pt x="2362" y="5415"/>
                    <a:pt x="2383" y="5108"/>
                  </a:cubicBezTo>
                  <a:cubicBezTo>
                    <a:pt x="2393" y="5081"/>
                    <a:pt x="2393" y="5054"/>
                    <a:pt x="2393" y="5036"/>
                  </a:cubicBezTo>
                  <a:cubicBezTo>
                    <a:pt x="2393" y="4946"/>
                    <a:pt x="2403" y="4855"/>
                    <a:pt x="2414" y="4774"/>
                  </a:cubicBezTo>
                  <a:cubicBezTo>
                    <a:pt x="2517" y="3988"/>
                    <a:pt x="2829" y="3392"/>
                    <a:pt x="3368" y="2950"/>
                  </a:cubicBezTo>
                  <a:cubicBezTo>
                    <a:pt x="3596" y="2751"/>
                    <a:pt x="3959" y="2534"/>
                    <a:pt x="4385" y="2589"/>
                  </a:cubicBezTo>
                  <a:cubicBezTo>
                    <a:pt x="4530" y="2607"/>
                    <a:pt x="4665" y="2652"/>
                    <a:pt x="4800" y="2697"/>
                  </a:cubicBezTo>
                  <a:cubicBezTo>
                    <a:pt x="4883" y="2724"/>
                    <a:pt x="4976" y="2751"/>
                    <a:pt x="5059" y="2778"/>
                  </a:cubicBezTo>
                  <a:cubicBezTo>
                    <a:pt x="5485" y="2878"/>
                    <a:pt x="5910" y="2805"/>
                    <a:pt x="6335" y="2580"/>
                  </a:cubicBezTo>
                  <a:cubicBezTo>
                    <a:pt x="6771" y="2345"/>
                    <a:pt x="7103" y="1993"/>
                    <a:pt x="7310" y="1731"/>
                  </a:cubicBezTo>
                  <a:cubicBezTo>
                    <a:pt x="7383" y="1641"/>
                    <a:pt x="7466" y="1532"/>
                    <a:pt x="7539" y="1433"/>
                  </a:cubicBezTo>
                  <a:cubicBezTo>
                    <a:pt x="7974" y="873"/>
                    <a:pt x="8421" y="286"/>
                    <a:pt x="9147" y="78"/>
                  </a:cubicBezTo>
                  <a:cubicBezTo>
                    <a:pt x="9365" y="6"/>
                    <a:pt x="9603" y="-12"/>
                    <a:pt x="9842" y="6"/>
                  </a:cubicBezTo>
                  <a:cubicBezTo>
                    <a:pt x="10081" y="24"/>
                    <a:pt x="10319" y="78"/>
                    <a:pt x="10547" y="169"/>
                  </a:cubicBezTo>
                  <a:cubicBezTo>
                    <a:pt x="11004" y="349"/>
                    <a:pt x="11388" y="665"/>
                    <a:pt x="11585" y="1017"/>
                  </a:cubicBezTo>
                  <a:cubicBezTo>
                    <a:pt x="11678" y="1180"/>
                    <a:pt x="11740" y="1361"/>
                    <a:pt x="11803" y="1532"/>
                  </a:cubicBezTo>
                  <a:cubicBezTo>
                    <a:pt x="11855" y="1695"/>
                    <a:pt x="11917" y="1866"/>
                    <a:pt x="12000" y="2020"/>
                  </a:cubicBezTo>
                  <a:cubicBezTo>
                    <a:pt x="12093" y="2191"/>
                    <a:pt x="12207" y="2327"/>
                    <a:pt x="12353" y="2435"/>
                  </a:cubicBezTo>
                  <a:cubicBezTo>
                    <a:pt x="12508" y="2553"/>
                    <a:pt x="12695" y="2643"/>
                    <a:pt x="12923" y="2688"/>
                  </a:cubicBezTo>
                  <a:cubicBezTo>
                    <a:pt x="13120" y="2724"/>
                    <a:pt x="13338" y="2733"/>
                    <a:pt x="13556" y="2715"/>
                  </a:cubicBezTo>
                  <a:cubicBezTo>
                    <a:pt x="13670" y="2706"/>
                    <a:pt x="13774" y="2688"/>
                    <a:pt x="13909" y="2661"/>
                  </a:cubicBezTo>
                  <a:cubicBezTo>
                    <a:pt x="14054" y="2634"/>
                    <a:pt x="14199" y="2598"/>
                    <a:pt x="14334" y="2571"/>
                  </a:cubicBezTo>
                  <a:cubicBezTo>
                    <a:pt x="14469" y="2534"/>
                    <a:pt x="14604" y="2498"/>
                    <a:pt x="14749" y="2471"/>
                  </a:cubicBezTo>
                  <a:cubicBezTo>
                    <a:pt x="15195" y="2381"/>
                    <a:pt x="15662" y="2372"/>
                    <a:pt x="16087" y="2435"/>
                  </a:cubicBezTo>
                  <a:cubicBezTo>
                    <a:pt x="16575" y="2516"/>
                    <a:pt x="17000" y="2688"/>
                    <a:pt x="17332" y="2950"/>
                  </a:cubicBezTo>
                  <a:cubicBezTo>
                    <a:pt x="17530" y="3103"/>
                    <a:pt x="17685" y="3266"/>
                    <a:pt x="17830" y="3465"/>
                  </a:cubicBezTo>
                  <a:cubicBezTo>
                    <a:pt x="17955" y="3645"/>
                    <a:pt x="18069" y="3844"/>
                    <a:pt x="18162" y="4079"/>
                  </a:cubicBezTo>
                  <a:cubicBezTo>
                    <a:pt x="18349" y="4512"/>
                    <a:pt x="18453" y="4982"/>
                    <a:pt x="18557" y="5433"/>
                  </a:cubicBezTo>
                  <a:cubicBezTo>
                    <a:pt x="18557" y="5451"/>
                    <a:pt x="18557" y="5451"/>
                    <a:pt x="18557" y="5451"/>
                  </a:cubicBezTo>
                  <a:cubicBezTo>
                    <a:pt x="18608" y="5668"/>
                    <a:pt x="18660" y="5885"/>
                    <a:pt x="18712" y="6092"/>
                  </a:cubicBezTo>
                  <a:cubicBezTo>
                    <a:pt x="18837" y="6553"/>
                    <a:pt x="19003" y="7013"/>
                    <a:pt x="19210" y="7474"/>
                  </a:cubicBezTo>
                  <a:cubicBezTo>
                    <a:pt x="19418" y="7916"/>
                    <a:pt x="19656" y="8359"/>
                    <a:pt x="19936" y="8783"/>
                  </a:cubicBezTo>
                  <a:cubicBezTo>
                    <a:pt x="20061" y="8964"/>
                    <a:pt x="20185" y="9145"/>
                    <a:pt x="20300" y="9316"/>
                  </a:cubicBezTo>
                  <a:cubicBezTo>
                    <a:pt x="20621" y="9777"/>
                    <a:pt x="20953" y="10255"/>
                    <a:pt x="21171" y="10761"/>
                  </a:cubicBezTo>
                  <a:cubicBezTo>
                    <a:pt x="21534" y="11583"/>
                    <a:pt x="21586" y="12486"/>
                    <a:pt x="21337" y="13389"/>
                  </a:cubicBezTo>
                  <a:cubicBezTo>
                    <a:pt x="21223" y="13813"/>
                    <a:pt x="21047" y="14219"/>
                    <a:pt x="20798" y="14608"/>
                  </a:cubicBezTo>
                  <a:cubicBezTo>
                    <a:pt x="20569" y="14996"/>
                    <a:pt x="20279" y="15348"/>
                    <a:pt x="19936" y="15664"/>
                  </a:cubicBezTo>
                  <a:cubicBezTo>
                    <a:pt x="19314" y="16251"/>
                    <a:pt x="18536" y="16721"/>
                    <a:pt x="17799" y="17181"/>
                  </a:cubicBezTo>
                  <a:cubicBezTo>
                    <a:pt x="17415" y="17416"/>
                    <a:pt x="17021" y="17651"/>
                    <a:pt x="16648" y="17904"/>
                  </a:cubicBezTo>
                  <a:cubicBezTo>
                    <a:pt x="16004" y="18346"/>
                    <a:pt x="15403" y="18852"/>
                    <a:pt x="14822" y="19349"/>
                  </a:cubicBezTo>
                  <a:cubicBezTo>
                    <a:pt x="14345" y="19746"/>
                    <a:pt x="13847" y="20152"/>
                    <a:pt x="13338" y="20531"/>
                  </a:cubicBezTo>
                  <a:cubicBezTo>
                    <a:pt x="13183" y="20649"/>
                    <a:pt x="13017" y="20757"/>
                    <a:pt x="12861" y="20866"/>
                  </a:cubicBezTo>
                  <a:cubicBezTo>
                    <a:pt x="12498" y="21109"/>
                    <a:pt x="12176" y="21272"/>
                    <a:pt x="11865" y="21389"/>
                  </a:cubicBezTo>
                  <a:cubicBezTo>
                    <a:pt x="11543" y="21516"/>
                    <a:pt x="11232" y="21570"/>
                    <a:pt x="10921" y="21570"/>
                  </a:cubicBezTo>
                  <a:cubicBezTo>
                    <a:pt x="10859" y="21570"/>
                    <a:pt x="10786" y="21570"/>
                    <a:pt x="10724" y="21561"/>
                  </a:cubicBezTo>
                  <a:close/>
                  <a:moveTo>
                    <a:pt x="14749" y="2480"/>
                  </a:moveTo>
                  <a:cubicBezTo>
                    <a:pt x="14604" y="2507"/>
                    <a:pt x="14469" y="2534"/>
                    <a:pt x="14334" y="2571"/>
                  </a:cubicBezTo>
                  <a:cubicBezTo>
                    <a:pt x="14199" y="2607"/>
                    <a:pt x="14054" y="2643"/>
                    <a:pt x="13909" y="2670"/>
                  </a:cubicBezTo>
                  <a:cubicBezTo>
                    <a:pt x="13784" y="2688"/>
                    <a:pt x="13670" y="2706"/>
                    <a:pt x="13556" y="2715"/>
                  </a:cubicBezTo>
                  <a:cubicBezTo>
                    <a:pt x="13338" y="2742"/>
                    <a:pt x="13120" y="2724"/>
                    <a:pt x="12923" y="2688"/>
                  </a:cubicBezTo>
                  <a:cubicBezTo>
                    <a:pt x="12695" y="2643"/>
                    <a:pt x="12508" y="2562"/>
                    <a:pt x="12353" y="2444"/>
                  </a:cubicBezTo>
                  <a:cubicBezTo>
                    <a:pt x="12207" y="2336"/>
                    <a:pt x="12093" y="2191"/>
                    <a:pt x="12000" y="2020"/>
                  </a:cubicBezTo>
                  <a:cubicBezTo>
                    <a:pt x="11917" y="1866"/>
                    <a:pt x="11855" y="1695"/>
                    <a:pt x="11792" y="1532"/>
                  </a:cubicBezTo>
                  <a:cubicBezTo>
                    <a:pt x="11730" y="1361"/>
                    <a:pt x="11668" y="1180"/>
                    <a:pt x="11585" y="1017"/>
                  </a:cubicBezTo>
                  <a:cubicBezTo>
                    <a:pt x="11388" y="665"/>
                    <a:pt x="11004" y="358"/>
                    <a:pt x="10547" y="169"/>
                  </a:cubicBezTo>
                  <a:cubicBezTo>
                    <a:pt x="10319" y="78"/>
                    <a:pt x="10081" y="24"/>
                    <a:pt x="9842" y="6"/>
                  </a:cubicBezTo>
                  <a:cubicBezTo>
                    <a:pt x="9603" y="-12"/>
                    <a:pt x="9365" y="15"/>
                    <a:pt x="9147" y="78"/>
                  </a:cubicBezTo>
                  <a:cubicBezTo>
                    <a:pt x="8421" y="286"/>
                    <a:pt x="7974" y="873"/>
                    <a:pt x="7549" y="1433"/>
                  </a:cubicBezTo>
                  <a:cubicBezTo>
                    <a:pt x="7466" y="1532"/>
                    <a:pt x="7393" y="1641"/>
                    <a:pt x="7310" y="1740"/>
                  </a:cubicBezTo>
                  <a:cubicBezTo>
                    <a:pt x="7103" y="1993"/>
                    <a:pt x="6771" y="2345"/>
                    <a:pt x="6335" y="2580"/>
                  </a:cubicBezTo>
                  <a:cubicBezTo>
                    <a:pt x="5910" y="2814"/>
                    <a:pt x="5485" y="2878"/>
                    <a:pt x="5059" y="2778"/>
                  </a:cubicBezTo>
                  <a:cubicBezTo>
                    <a:pt x="4976" y="2760"/>
                    <a:pt x="4883" y="2724"/>
                    <a:pt x="4789" y="2697"/>
                  </a:cubicBezTo>
                  <a:cubicBezTo>
                    <a:pt x="4665" y="2652"/>
                    <a:pt x="4530" y="2616"/>
                    <a:pt x="4385" y="2598"/>
                  </a:cubicBezTo>
                  <a:cubicBezTo>
                    <a:pt x="4343" y="2589"/>
                    <a:pt x="4302" y="2589"/>
                    <a:pt x="4260" y="2589"/>
                  </a:cubicBezTo>
                  <a:cubicBezTo>
                    <a:pt x="3887" y="2589"/>
                    <a:pt x="3576" y="2778"/>
                    <a:pt x="3368" y="2950"/>
                  </a:cubicBezTo>
                  <a:cubicBezTo>
                    <a:pt x="2829" y="3392"/>
                    <a:pt x="2517" y="3988"/>
                    <a:pt x="2414" y="4774"/>
                  </a:cubicBezTo>
                  <a:cubicBezTo>
                    <a:pt x="2403" y="4855"/>
                    <a:pt x="2403" y="4946"/>
                    <a:pt x="2393" y="5036"/>
                  </a:cubicBezTo>
                  <a:cubicBezTo>
                    <a:pt x="2393" y="5054"/>
                    <a:pt x="2393" y="5081"/>
                    <a:pt x="2393" y="5108"/>
                  </a:cubicBezTo>
                  <a:cubicBezTo>
                    <a:pt x="2372" y="5415"/>
                    <a:pt x="2455" y="5894"/>
                    <a:pt x="2538" y="6408"/>
                  </a:cubicBezTo>
                  <a:cubicBezTo>
                    <a:pt x="2549" y="6481"/>
                    <a:pt x="2569" y="6562"/>
                    <a:pt x="2580" y="6643"/>
                  </a:cubicBezTo>
                  <a:cubicBezTo>
                    <a:pt x="2632" y="6959"/>
                    <a:pt x="2683" y="7320"/>
                    <a:pt x="2673" y="7636"/>
                  </a:cubicBezTo>
                  <a:cubicBezTo>
                    <a:pt x="2673" y="7971"/>
                    <a:pt x="2590" y="8214"/>
                    <a:pt x="2445" y="8368"/>
                  </a:cubicBezTo>
                  <a:cubicBezTo>
                    <a:pt x="2320" y="8503"/>
                    <a:pt x="2092" y="8585"/>
                    <a:pt x="1853" y="8666"/>
                  </a:cubicBezTo>
                  <a:cubicBezTo>
                    <a:pt x="1646" y="8738"/>
                    <a:pt x="1428" y="8819"/>
                    <a:pt x="1283" y="8937"/>
                  </a:cubicBezTo>
                  <a:cubicBezTo>
                    <a:pt x="889" y="9253"/>
                    <a:pt x="567" y="9641"/>
                    <a:pt x="380" y="10075"/>
                  </a:cubicBezTo>
                  <a:cubicBezTo>
                    <a:pt x="235" y="10373"/>
                    <a:pt x="142" y="10716"/>
                    <a:pt x="90" y="11122"/>
                  </a:cubicBezTo>
                  <a:cubicBezTo>
                    <a:pt x="38" y="11492"/>
                    <a:pt x="27" y="11863"/>
                    <a:pt x="17" y="12215"/>
                  </a:cubicBezTo>
                  <a:cubicBezTo>
                    <a:pt x="-4" y="12946"/>
                    <a:pt x="-4" y="13651"/>
                    <a:pt x="235" y="14328"/>
                  </a:cubicBezTo>
                  <a:cubicBezTo>
                    <a:pt x="349" y="14626"/>
                    <a:pt x="505" y="14924"/>
                    <a:pt x="691" y="15204"/>
                  </a:cubicBezTo>
                  <a:cubicBezTo>
                    <a:pt x="1086" y="15773"/>
                    <a:pt x="1656" y="16287"/>
                    <a:pt x="2372" y="16748"/>
                  </a:cubicBezTo>
                  <a:cubicBezTo>
                    <a:pt x="2704" y="16947"/>
                    <a:pt x="3057" y="17145"/>
                    <a:pt x="3441" y="17317"/>
                  </a:cubicBezTo>
                  <a:cubicBezTo>
                    <a:pt x="3793" y="17479"/>
                    <a:pt x="4167" y="17633"/>
                    <a:pt x="4561" y="17759"/>
                  </a:cubicBezTo>
                  <a:cubicBezTo>
                    <a:pt x="4665" y="17795"/>
                    <a:pt x="4769" y="17831"/>
                    <a:pt x="4872" y="17868"/>
                  </a:cubicBezTo>
                  <a:cubicBezTo>
                    <a:pt x="5225" y="17976"/>
                    <a:pt x="5578" y="18093"/>
                    <a:pt x="5910" y="18256"/>
                  </a:cubicBezTo>
                  <a:cubicBezTo>
                    <a:pt x="6698" y="18635"/>
                    <a:pt x="7269" y="19222"/>
                    <a:pt x="7829" y="19800"/>
                  </a:cubicBezTo>
                  <a:cubicBezTo>
                    <a:pt x="7933" y="19908"/>
                    <a:pt x="8047" y="20026"/>
                    <a:pt x="8161" y="20134"/>
                  </a:cubicBezTo>
                  <a:cubicBezTo>
                    <a:pt x="8566" y="20541"/>
                    <a:pt x="8939" y="20838"/>
                    <a:pt x="9302" y="21064"/>
                  </a:cubicBezTo>
                  <a:cubicBezTo>
                    <a:pt x="9531" y="21200"/>
                    <a:pt x="9759" y="21317"/>
                    <a:pt x="9977" y="21398"/>
                  </a:cubicBezTo>
                  <a:cubicBezTo>
                    <a:pt x="10226" y="21480"/>
                    <a:pt x="10475" y="21543"/>
                    <a:pt x="10724" y="21561"/>
                  </a:cubicBezTo>
                  <a:cubicBezTo>
                    <a:pt x="11097" y="21588"/>
                    <a:pt x="11471" y="21534"/>
                    <a:pt x="11865" y="21389"/>
                  </a:cubicBezTo>
                  <a:cubicBezTo>
                    <a:pt x="12176" y="21272"/>
                    <a:pt x="12498" y="21100"/>
                    <a:pt x="12861" y="20857"/>
                  </a:cubicBezTo>
                  <a:cubicBezTo>
                    <a:pt x="13017" y="20757"/>
                    <a:pt x="13172" y="20640"/>
                    <a:pt x="13338" y="20522"/>
                  </a:cubicBezTo>
                  <a:cubicBezTo>
                    <a:pt x="13847" y="20152"/>
                    <a:pt x="14334" y="19737"/>
                    <a:pt x="14811" y="19340"/>
                  </a:cubicBezTo>
                  <a:cubicBezTo>
                    <a:pt x="15392" y="18852"/>
                    <a:pt x="16004" y="18346"/>
                    <a:pt x="16648" y="17904"/>
                  </a:cubicBezTo>
                  <a:cubicBezTo>
                    <a:pt x="17021" y="17651"/>
                    <a:pt x="17415" y="17407"/>
                    <a:pt x="17789" y="17172"/>
                  </a:cubicBezTo>
                  <a:cubicBezTo>
                    <a:pt x="18536" y="16721"/>
                    <a:pt x="19304" y="16251"/>
                    <a:pt x="19936" y="15655"/>
                  </a:cubicBezTo>
                  <a:cubicBezTo>
                    <a:pt x="20268" y="15348"/>
                    <a:pt x="20559" y="14996"/>
                    <a:pt x="20798" y="14608"/>
                  </a:cubicBezTo>
                  <a:cubicBezTo>
                    <a:pt x="21036" y="14219"/>
                    <a:pt x="21223" y="13813"/>
                    <a:pt x="21337" y="13389"/>
                  </a:cubicBezTo>
                  <a:cubicBezTo>
                    <a:pt x="21586" y="12486"/>
                    <a:pt x="21524" y="11583"/>
                    <a:pt x="21171" y="10761"/>
                  </a:cubicBezTo>
                  <a:cubicBezTo>
                    <a:pt x="20953" y="10255"/>
                    <a:pt x="20621" y="9786"/>
                    <a:pt x="20300" y="9325"/>
                  </a:cubicBezTo>
                  <a:cubicBezTo>
                    <a:pt x="20175" y="9145"/>
                    <a:pt x="20051" y="8964"/>
                    <a:pt x="19936" y="8792"/>
                  </a:cubicBezTo>
                  <a:cubicBezTo>
                    <a:pt x="19656" y="8359"/>
                    <a:pt x="19407" y="7916"/>
                    <a:pt x="19210" y="7474"/>
                  </a:cubicBezTo>
                  <a:cubicBezTo>
                    <a:pt x="19003" y="7013"/>
                    <a:pt x="18826" y="6553"/>
                    <a:pt x="18712" y="6092"/>
                  </a:cubicBezTo>
                  <a:cubicBezTo>
                    <a:pt x="18660" y="5885"/>
                    <a:pt x="18608" y="5668"/>
                    <a:pt x="18557" y="5451"/>
                  </a:cubicBezTo>
                  <a:cubicBezTo>
                    <a:pt x="18557" y="5433"/>
                    <a:pt x="18557" y="5433"/>
                    <a:pt x="18557" y="5433"/>
                  </a:cubicBezTo>
                  <a:cubicBezTo>
                    <a:pt x="18453" y="4982"/>
                    <a:pt x="18339" y="4512"/>
                    <a:pt x="18162" y="4079"/>
                  </a:cubicBezTo>
                  <a:cubicBezTo>
                    <a:pt x="18069" y="3844"/>
                    <a:pt x="17955" y="3645"/>
                    <a:pt x="17830" y="3474"/>
                  </a:cubicBezTo>
                  <a:cubicBezTo>
                    <a:pt x="17685" y="3266"/>
                    <a:pt x="17519" y="3103"/>
                    <a:pt x="17332" y="2950"/>
                  </a:cubicBezTo>
                  <a:cubicBezTo>
                    <a:pt x="16990" y="2688"/>
                    <a:pt x="16575" y="2516"/>
                    <a:pt x="16087" y="2444"/>
                  </a:cubicBezTo>
                  <a:cubicBezTo>
                    <a:pt x="15911" y="2417"/>
                    <a:pt x="15724" y="2399"/>
                    <a:pt x="15527" y="2399"/>
                  </a:cubicBezTo>
                  <a:cubicBezTo>
                    <a:pt x="15268" y="2399"/>
                    <a:pt x="15008" y="2426"/>
                    <a:pt x="14749" y="2480"/>
                  </a:cubicBezTo>
                  <a:close/>
                </a:path>
              </a:pathLst>
            </a:custGeom>
            <a:solidFill>
              <a:srgbClr val="BFBFBF">
                <a:alpha val="7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9486" name="Freeform 45"/>
            <p:cNvSpPr/>
            <p:nvPr/>
          </p:nvSpPr>
          <p:spPr>
            <a:xfrm flipH="1">
              <a:off x="666634" y="551299"/>
              <a:ext cx="3419196" cy="398961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82" h="21503" fill="norm" stroke="1" extrusionOk="0">
                  <a:moveTo>
                    <a:pt x="10657" y="21494"/>
                  </a:moveTo>
                  <a:cubicBezTo>
                    <a:pt x="9541" y="21398"/>
                    <a:pt x="8679" y="20597"/>
                    <a:pt x="8121" y="20006"/>
                  </a:cubicBezTo>
                  <a:cubicBezTo>
                    <a:pt x="8009" y="19892"/>
                    <a:pt x="7908" y="19779"/>
                    <a:pt x="7806" y="19666"/>
                  </a:cubicBezTo>
                  <a:cubicBezTo>
                    <a:pt x="7258" y="19074"/>
                    <a:pt x="6700" y="18465"/>
                    <a:pt x="5929" y="18082"/>
                  </a:cubicBezTo>
                  <a:cubicBezTo>
                    <a:pt x="5595" y="17917"/>
                    <a:pt x="5219" y="17795"/>
                    <a:pt x="4864" y="17682"/>
                  </a:cubicBezTo>
                  <a:cubicBezTo>
                    <a:pt x="4773" y="17656"/>
                    <a:pt x="4681" y="17630"/>
                    <a:pt x="4590" y="17595"/>
                  </a:cubicBezTo>
                  <a:cubicBezTo>
                    <a:pt x="3555" y="17264"/>
                    <a:pt x="1688" y="16490"/>
                    <a:pt x="684" y="15080"/>
                  </a:cubicBezTo>
                  <a:cubicBezTo>
                    <a:pt x="481" y="14801"/>
                    <a:pt x="329" y="14506"/>
                    <a:pt x="217" y="14210"/>
                  </a:cubicBezTo>
                  <a:cubicBezTo>
                    <a:pt x="-16" y="13540"/>
                    <a:pt x="-16" y="12861"/>
                    <a:pt x="14" y="12112"/>
                  </a:cubicBezTo>
                  <a:cubicBezTo>
                    <a:pt x="35" y="11320"/>
                    <a:pt x="85" y="10615"/>
                    <a:pt x="380" y="9980"/>
                  </a:cubicBezTo>
                  <a:cubicBezTo>
                    <a:pt x="572" y="9545"/>
                    <a:pt x="897" y="9153"/>
                    <a:pt x="1303" y="8849"/>
                  </a:cubicBezTo>
                  <a:cubicBezTo>
                    <a:pt x="1455" y="8727"/>
                    <a:pt x="1668" y="8657"/>
                    <a:pt x="1891" y="8579"/>
                  </a:cubicBezTo>
                  <a:cubicBezTo>
                    <a:pt x="2125" y="8501"/>
                    <a:pt x="2348" y="8422"/>
                    <a:pt x="2480" y="8292"/>
                  </a:cubicBezTo>
                  <a:cubicBezTo>
                    <a:pt x="2794" y="7979"/>
                    <a:pt x="2713" y="7308"/>
                    <a:pt x="2591" y="6630"/>
                  </a:cubicBezTo>
                  <a:cubicBezTo>
                    <a:pt x="2561" y="6499"/>
                    <a:pt x="2541" y="6377"/>
                    <a:pt x="2510" y="6255"/>
                  </a:cubicBezTo>
                  <a:cubicBezTo>
                    <a:pt x="2429" y="5812"/>
                    <a:pt x="2338" y="5394"/>
                    <a:pt x="2348" y="5124"/>
                  </a:cubicBezTo>
                  <a:cubicBezTo>
                    <a:pt x="2348" y="5107"/>
                    <a:pt x="2348" y="5107"/>
                    <a:pt x="2348" y="5107"/>
                  </a:cubicBezTo>
                  <a:cubicBezTo>
                    <a:pt x="2348" y="5002"/>
                    <a:pt x="2348" y="4898"/>
                    <a:pt x="2358" y="4793"/>
                  </a:cubicBezTo>
                  <a:cubicBezTo>
                    <a:pt x="2429" y="3975"/>
                    <a:pt x="2713" y="3366"/>
                    <a:pt x="3231" y="2931"/>
                  </a:cubicBezTo>
                  <a:cubicBezTo>
                    <a:pt x="3413" y="2766"/>
                    <a:pt x="3799" y="2505"/>
                    <a:pt x="4276" y="2566"/>
                  </a:cubicBezTo>
                  <a:cubicBezTo>
                    <a:pt x="4418" y="2583"/>
                    <a:pt x="4550" y="2626"/>
                    <a:pt x="4681" y="2679"/>
                  </a:cubicBezTo>
                  <a:cubicBezTo>
                    <a:pt x="4773" y="2705"/>
                    <a:pt x="4864" y="2740"/>
                    <a:pt x="4955" y="2757"/>
                  </a:cubicBezTo>
                  <a:cubicBezTo>
                    <a:pt x="6021" y="3027"/>
                    <a:pt x="6873" y="2130"/>
                    <a:pt x="7198" y="1730"/>
                  </a:cubicBezTo>
                  <a:cubicBezTo>
                    <a:pt x="7269" y="1634"/>
                    <a:pt x="7350" y="1530"/>
                    <a:pt x="7421" y="1434"/>
                  </a:cubicBezTo>
                  <a:cubicBezTo>
                    <a:pt x="7857" y="860"/>
                    <a:pt x="8303" y="277"/>
                    <a:pt x="9044" y="68"/>
                  </a:cubicBezTo>
                  <a:cubicBezTo>
                    <a:pt x="9470" y="-54"/>
                    <a:pt x="9988" y="-10"/>
                    <a:pt x="10464" y="181"/>
                  </a:cubicBezTo>
                  <a:cubicBezTo>
                    <a:pt x="10931" y="372"/>
                    <a:pt x="11317" y="703"/>
                    <a:pt x="11509" y="1069"/>
                  </a:cubicBezTo>
                  <a:cubicBezTo>
                    <a:pt x="11601" y="1243"/>
                    <a:pt x="11651" y="1425"/>
                    <a:pt x="11712" y="1600"/>
                  </a:cubicBezTo>
                  <a:cubicBezTo>
                    <a:pt x="11824" y="1956"/>
                    <a:pt x="11936" y="2287"/>
                    <a:pt x="12250" y="2531"/>
                  </a:cubicBezTo>
                  <a:cubicBezTo>
                    <a:pt x="12534" y="2748"/>
                    <a:pt x="12970" y="2853"/>
                    <a:pt x="13447" y="2809"/>
                  </a:cubicBezTo>
                  <a:cubicBezTo>
                    <a:pt x="13549" y="2800"/>
                    <a:pt x="13670" y="2783"/>
                    <a:pt x="13792" y="2757"/>
                  </a:cubicBezTo>
                  <a:cubicBezTo>
                    <a:pt x="13944" y="2731"/>
                    <a:pt x="14097" y="2687"/>
                    <a:pt x="14239" y="2653"/>
                  </a:cubicBezTo>
                  <a:cubicBezTo>
                    <a:pt x="14370" y="2618"/>
                    <a:pt x="14502" y="2583"/>
                    <a:pt x="14634" y="2557"/>
                  </a:cubicBezTo>
                  <a:cubicBezTo>
                    <a:pt x="15649" y="2348"/>
                    <a:pt x="16613" y="2513"/>
                    <a:pt x="17272" y="3001"/>
                  </a:cubicBezTo>
                  <a:cubicBezTo>
                    <a:pt x="18094" y="3619"/>
                    <a:pt x="18307" y="4593"/>
                    <a:pt x="18500" y="5455"/>
                  </a:cubicBezTo>
                  <a:cubicBezTo>
                    <a:pt x="18520" y="5507"/>
                    <a:pt x="18520" y="5507"/>
                    <a:pt x="18520" y="5507"/>
                  </a:cubicBezTo>
                  <a:cubicBezTo>
                    <a:pt x="18561" y="5707"/>
                    <a:pt x="18611" y="5907"/>
                    <a:pt x="18662" y="6107"/>
                  </a:cubicBezTo>
                  <a:cubicBezTo>
                    <a:pt x="18895" y="7013"/>
                    <a:pt x="19301" y="7909"/>
                    <a:pt x="19880" y="8770"/>
                  </a:cubicBezTo>
                  <a:cubicBezTo>
                    <a:pt x="20001" y="8953"/>
                    <a:pt x="20143" y="9145"/>
                    <a:pt x="20275" y="9327"/>
                  </a:cubicBezTo>
                  <a:cubicBezTo>
                    <a:pt x="20590" y="9771"/>
                    <a:pt x="20914" y="10224"/>
                    <a:pt x="21138" y="10711"/>
                  </a:cubicBezTo>
                  <a:cubicBezTo>
                    <a:pt x="21513" y="11529"/>
                    <a:pt x="21584" y="12434"/>
                    <a:pt x="21341" y="13331"/>
                  </a:cubicBezTo>
                  <a:cubicBezTo>
                    <a:pt x="21117" y="14166"/>
                    <a:pt x="20620" y="14967"/>
                    <a:pt x="19951" y="15593"/>
                  </a:cubicBezTo>
                  <a:cubicBezTo>
                    <a:pt x="19311" y="16176"/>
                    <a:pt x="18540" y="16638"/>
                    <a:pt x="17800" y="17090"/>
                  </a:cubicBezTo>
                  <a:cubicBezTo>
                    <a:pt x="17414" y="17325"/>
                    <a:pt x="17008" y="17569"/>
                    <a:pt x="16633" y="17821"/>
                  </a:cubicBezTo>
                  <a:cubicBezTo>
                    <a:pt x="15973" y="18274"/>
                    <a:pt x="15355" y="18787"/>
                    <a:pt x="14756" y="19283"/>
                  </a:cubicBezTo>
                  <a:cubicBezTo>
                    <a:pt x="14289" y="19675"/>
                    <a:pt x="13802" y="20084"/>
                    <a:pt x="13305" y="20449"/>
                  </a:cubicBezTo>
                  <a:cubicBezTo>
                    <a:pt x="13143" y="20571"/>
                    <a:pt x="12981" y="20684"/>
                    <a:pt x="12828" y="20789"/>
                  </a:cubicBezTo>
                  <a:cubicBezTo>
                    <a:pt x="12311" y="21128"/>
                    <a:pt x="11641" y="21502"/>
                    <a:pt x="10870" y="21502"/>
                  </a:cubicBezTo>
                  <a:cubicBezTo>
                    <a:pt x="10799" y="21502"/>
                    <a:pt x="10728" y="21502"/>
                    <a:pt x="10657" y="21494"/>
                  </a:cubicBezTo>
                  <a:close/>
                  <a:moveTo>
                    <a:pt x="14644" y="2583"/>
                  </a:moveTo>
                  <a:cubicBezTo>
                    <a:pt x="14513" y="2609"/>
                    <a:pt x="14381" y="2644"/>
                    <a:pt x="14249" y="2679"/>
                  </a:cubicBezTo>
                  <a:cubicBezTo>
                    <a:pt x="14107" y="2713"/>
                    <a:pt x="13955" y="2757"/>
                    <a:pt x="13802" y="2783"/>
                  </a:cubicBezTo>
                  <a:cubicBezTo>
                    <a:pt x="13670" y="2809"/>
                    <a:pt x="13559" y="2827"/>
                    <a:pt x="13447" y="2835"/>
                  </a:cubicBezTo>
                  <a:cubicBezTo>
                    <a:pt x="12960" y="2879"/>
                    <a:pt x="12514" y="2774"/>
                    <a:pt x="12220" y="2548"/>
                  </a:cubicBezTo>
                  <a:cubicBezTo>
                    <a:pt x="11905" y="2296"/>
                    <a:pt x="11793" y="1948"/>
                    <a:pt x="11682" y="1608"/>
                  </a:cubicBezTo>
                  <a:cubicBezTo>
                    <a:pt x="11631" y="1434"/>
                    <a:pt x="11570" y="1251"/>
                    <a:pt x="11479" y="1086"/>
                  </a:cubicBezTo>
                  <a:cubicBezTo>
                    <a:pt x="11286" y="721"/>
                    <a:pt x="10911" y="399"/>
                    <a:pt x="10454" y="207"/>
                  </a:cubicBezTo>
                  <a:cubicBezTo>
                    <a:pt x="9988" y="16"/>
                    <a:pt x="9470" y="-28"/>
                    <a:pt x="9054" y="94"/>
                  </a:cubicBezTo>
                  <a:cubicBezTo>
                    <a:pt x="8324" y="303"/>
                    <a:pt x="7877" y="886"/>
                    <a:pt x="7451" y="1443"/>
                  </a:cubicBezTo>
                  <a:cubicBezTo>
                    <a:pt x="7370" y="1547"/>
                    <a:pt x="7299" y="1643"/>
                    <a:pt x="7218" y="1747"/>
                  </a:cubicBezTo>
                  <a:cubicBezTo>
                    <a:pt x="6944" y="2096"/>
                    <a:pt x="6244" y="2835"/>
                    <a:pt x="5351" y="2835"/>
                  </a:cubicBezTo>
                  <a:cubicBezTo>
                    <a:pt x="5219" y="2835"/>
                    <a:pt x="5077" y="2818"/>
                    <a:pt x="4945" y="2783"/>
                  </a:cubicBezTo>
                  <a:cubicBezTo>
                    <a:pt x="4854" y="2766"/>
                    <a:pt x="4763" y="2731"/>
                    <a:pt x="4671" y="2705"/>
                  </a:cubicBezTo>
                  <a:cubicBezTo>
                    <a:pt x="4539" y="2653"/>
                    <a:pt x="4407" y="2609"/>
                    <a:pt x="4265" y="2592"/>
                  </a:cubicBezTo>
                  <a:cubicBezTo>
                    <a:pt x="3809" y="2531"/>
                    <a:pt x="3434" y="2792"/>
                    <a:pt x="3251" y="2948"/>
                  </a:cubicBezTo>
                  <a:cubicBezTo>
                    <a:pt x="2744" y="3384"/>
                    <a:pt x="2460" y="3993"/>
                    <a:pt x="2389" y="4793"/>
                  </a:cubicBezTo>
                  <a:cubicBezTo>
                    <a:pt x="2389" y="4898"/>
                    <a:pt x="2378" y="5002"/>
                    <a:pt x="2378" y="5107"/>
                  </a:cubicBezTo>
                  <a:cubicBezTo>
                    <a:pt x="2378" y="5124"/>
                    <a:pt x="2378" y="5124"/>
                    <a:pt x="2378" y="5124"/>
                  </a:cubicBezTo>
                  <a:cubicBezTo>
                    <a:pt x="2378" y="5394"/>
                    <a:pt x="2460" y="5803"/>
                    <a:pt x="2551" y="6247"/>
                  </a:cubicBezTo>
                  <a:cubicBezTo>
                    <a:pt x="2571" y="6369"/>
                    <a:pt x="2602" y="6499"/>
                    <a:pt x="2622" y="6621"/>
                  </a:cubicBezTo>
                  <a:cubicBezTo>
                    <a:pt x="2754" y="7308"/>
                    <a:pt x="2825" y="7987"/>
                    <a:pt x="2500" y="8318"/>
                  </a:cubicBezTo>
                  <a:cubicBezTo>
                    <a:pt x="2368" y="8448"/>
                    <a:pt x="2145" y="8527"/>
                    <a:pt x="1902" y="8605"/>
                  </a:cubicBezTo>
                  <a:cubicBezTo>
                    <a:pt x="1688" y="8683"/>
                    <a:pt x="1465" y="8753"/>
                    <a:pt x="1323" y="8866"/>
                  </a:cubicBezTo>
                  <a:cubicBezTo>
                    <a:pt x="917" y="9171"/>
                    <a:pt x="603" y="9562"/>
                    <a:pt x="410" y="9989"/>
                  </a:cubicBezTo>
                  <a:cubicBezTo>
                    <a:pt x="116" y="10624"/>
                    <a:pt x="65" y="11320"/>
                    <a:pt x="45" y="12112"/>
                  </a:cubicBezTo>
                  <a:cubicBezTo>
                    <a:pt x="14" y="12861"/>
                    <a:pt x="14" y="13540"/>
                    <a:pt x="248" y="14201"/>
                  </a:cubicBezTo>
                  <a:cubicBezTo>
                    <a:pt x="359" y="14497"/>
                    <a:pt x="512" y="14784"/>
                    <a:pt x="704" y="15063"/>
                  </a:cubicBezTo>
                  <a:cubicBezTo>
                    <a:pt x="1709" y="16472"/>
                    <a:pt x="3576" y="17238"/>
                    <a:pt x="4600" y="17569"/>
                  </a:cubicBezTo>
                  <a:cubicBezTo>
                    <a:pt x="4692" y="17604"/>
                    <a:pt x="4783" y="17630"/>
                    <a:pt x="4874" y="17665"/>
                  </a:cubicBezTo>
                  <a:cubicBezTo>
                    <a:pt x="5229" y="17778"/>
                    <a:pt x="5605" y="17891"/>
                    <a:pt x="5950" y="18056"/>
                  </a:cubicBezTo>
                  <a:cubicBezTo>
                    <a:pt x="6721" y="18448"/>
                    <a:pt x="7289" y="19057"/>
                    <a:pt x="7827" y="19649"/>
                  </a:cubicBezTo>
                  <a:cubicBezTo>
                    <a:pt x="7928" y="19762"/>
                    <a:pt x="8040" y="19884"/>
                    <a:pt x="8141" y="19988"/>
                  </a:cubicBezTo>
                  <a:cubicBezTo>
                    <a:pt x="9024" y="20928"/>
                    <a:pt x="9825" y="21389"/>
                    <a:pt x="10657" y="21468"/>
                  </a:cubicBezTo>
                  <a:cubicBezTo>
                    <a:pt x="11509" y="21546"/>
                    <a:pt x="12250" y="21137"/>
                    <a:pt x="12808" y="20763"/>
                  </a:cubicBezTo>
                  <a:cubicBezTo>
                    <a:pt x="12960" y="20658"/>
                    <a:pt x="13123" y="20545"/>
                    <a:pt x="13285" y="20432"/>
                  </a:cubicBezTo>
                  <a:cubicBezTo>
                    <a:pt x="13782" y="20058"/>
                    <a:pt x="14269" y="19658"/>
                    <a:pt x="14736" y="19266"/>
                  </a:cubicBezTo>
                  <a:cubicBezTo>
                    <a:pt x="15334" y="18770"/>
                    <a:pt x="15943" y="18248"/>
                    <a:pt x="16613" y="17804"/>
                  </a:cubicBezTo>
                  <a:cubicBezTo>
                    <a:pt x="16988" y="17543"/>
                    <a:pt x="17394" y="17299"/>
                    <a:pt x="17779" y="17064"/>
                  </a:cubicBezTo>
                  <a:cubicBezTo>
                    <a:pt x="18520" y="16620"/>
                    <a:pt x="19291" y="16159"/>
                    <a:pt x="19920" y="15576"/>
                  </a:cubicBezTo>
                  <a:cubicBezTo>
                    <a:pt x="20590" y="14958"/>
                    <a:pt x="21087" y="14157"/>
                    <a:pt x="21310" y="13322"/>
                  </a:cubicBezTo>
                  <a:cubicBezTo>
                    <a:pt x="21554" y="12434"/>
                    <a:pt x="21483" y="11529"/>
                    <a:pt x="21117" y="10720"/>
                  </a:cubicBezTo>
                  <a:cubicBezTo>
                    <a:pt x="20894" y="10241"/>
                    <a:pt x="20559" y="9780"/>
                    <a:pt x="20245" y="9345"/>
                  </a:cubicBezTo>
                  <a:cubicBezTo>
                    <a:pt x="20113" y="9162"/>
                    <a:pt x="19981" y="8971"/>
                    <a:pt x="19849" y="8779"/>
                  </a:cubicBezTo>
                  <a:cubicBezTo>
                    <a:pt x="19271" y="7926"/>
                    <a:pt x="18865" y="7021"/>
                    <a:pt x="18621" y="6116"/>
                  </a:cubicBezTo>
                  <a:cubicBezTo>
                    <a:pt x="18571" y="5916"/>
                    <a:pt x="18530" y="5707"/>
                    <a:pt x="18479" y="5516"/>
                  </a:cubicBezTo>
                  <a:cubicBezTo>
                    <a:pt x="18469" y="5455"/>
                    <a:pt x="18469" y="5455"/>
                    <a:pt x="18469" y="5455"/>
                  </a:cubicBezTo>
                  <a:cubicBezTo>
                    <a:pt x="18277" y="4602"/>
                    <a:pt x="18063" y="3627"/>
                    <a:pt x="17252" y="3027"/>
                  </a:cubicBezTo>
                  <a:cubicBezTo>
                    <a:pt x="16785" y="2679"/>
                    <a:pt x="16166" y="2496"/>
                    <a:pt x="15486" y="2496"/>
                  </a:cubicBezTo>
                  <a:cubicBezTo>
                    <a:pt x="15213" y="2496"/>
                    <a:pt x="14928" y="2522"/>
                    <a:pt x="14644" y="2583"/>
                  </a:cubicBezTo>
                  <a:close/>
                </a:path>
              </a:pathLst>
            </a:custGeom>
            <a:solidFill>
              <a:srgbClr val="BFBFBF">
                <a:alpha val="7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9487" name="Freeform 46"/>
            <p:cNvSpPr/>
            <p:nvPr/>
          </p:nvSpPr>
          <p:spPr>
            <a:xfrm flipH="1">
              <a:off x="631667" y="484147"/>
              <a:ext cx="3485832" cy="411483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85" h="21569" fill="norm" stroke="1" extrusionOk="0">
                  <a:moveTo>
                    <a:pt x="10600" y="21552"/>
                  </a:moveTo>
                  <a:cubicBezTo>
                    <a:pt x="10361" y="21535"/>
                    <a:pt x="10112" y="21468"/>
                    <a:pt x="9873" y="21374"/>
                  </a:cubicBezTo>
                  <a:cubicBezTo>
                    <a:pt x="9654" y="21290"/>
                    <a:pt x="9425" y="21163"/>
                    <a:pt x="9206" y="21019"/>
                  </a:cubicBezTo>
                  <a:cubicBezTo>
                    <a:pt x="8848" y="20765"/>
                    <a:pt x="8480" y="20435"/>
                    <a:pt x="8101" y="20012"/>
                  </a:cubicBezTo>
                  <a:cubicBezTo>
                    <a:pt x="8002" y="19893"/>
                    <a:pt x="7892" y="19766"/>
                    <a:pt x="7793" y="19648"/>
                  </a:cubicBezTo>
                  <a:cubicBezTo>
                    <a:pt x="7265" y="19038"/>
                    <a:pt x="6728" y="18404"/>
                    <a:pt x="5951" y="18014"/>
                  </a:cubicBezTo>
                  <a:cubicBezTo>
                    <a:pt x="5613" y="17845"/>
                    <a:pt x="5235" y="17726"/>
                    <a:pt x="4866" y="17616"/>
                  </a:cubicBezTo>
                  <a:cubicBezTo>
                    <a:pt x="4787" y="17591"/>
                    <a:pt x="4697" y="17566"/>
                    <a:pt x="4618" y="17532"/>
                  </a:cubicBezTo>
                  <a:cubicBezTo>
                    <a:pt x="4219" y="17413"/>
                    <a:pt x="3841" y="17269"/>
                    <a:pt x="3473" y="17109"/>
                  </a:cubicBezTo>
                  <a:cubicBezTo>
                    <a:pt x="3085" y="16939"/>
                    <a:pt x="2716" y="16753"/>
                    <a:pt x="2388" y="16550"/>
                  </a:cubicBezTo>
                  <a:cubicBezTo>
                    <a:pt x="1651" y="16110"/>
                    <a:pt x="1074" y="15602"/>
                    <a:pt x="676" y="15043"/>
                  </a:cubicBezTo>
                  <a:cubicBezTo>
                    <a:pt x="477" y="14764"/>
                    <a:pt x="317" y="14476"/>
                    <a:pt x="218" y="14172"/>
                  </a:cubicBezTo>
                  <a:cubicBezTo>
                    <a:pt x="108" y="13867"/>
                    <a:pt x="39" y="13520"/>
                    <a:pt x="19" y="13131"/>
                  </a:cubicBezTo>
                  <a:cubicBezTo>
                    <a:pt x="-11" y="12792"/>
                    <a:pt x="-1" y="12453"/>
                    <a:pt x="19" y="12081"/>
                  </a:cubicBezTo>
                  <a:cubicBezTo>
                    <a:pt x="29" y="11692"/>
                    <a:pt x="49" y="11345"/>
                    <a:pt x="98" y="10998"/>
                  </a:cubicBezTo>
                  <a:cubicBezTo>
                    <a:pt x="158" y="10591"/>
                    <a:pt x="248" y="10253"/>
                    <a:pt x="387" y="9957"/>
                  </a:cubicBezTo>
                  <a:cubicBezTo>
                    <a:pt x="586" y="9525"/>
                    <a:pt x="905" y="9136"/>
                    <a:pt x="1313" y="8831"/>
                  </a:cubicBezTo>
                  <a:cubicBezTo>
                    <a:pt x="1472" y="8721"/>
                    <a:pt x="1691" y="8645"/>
                    <a:pt x="1910" y="8568"/>
                  </a:cubicBezTo>
                  <a:cubicBezTo>
                    <a:pt x="2159" y="8492"/>
                    <a:pt x="2388" y="8416"/>
                    <a:pt x="2517" y="8289"/>
                  </a:cubicBezTo>
                  <a:cubicBezTo>
                    <a:pt x="2836" y="7976"/>
                    <a:pt x="2746" y="7282"/>
                    <a:pt x="2617" y="6639"/>
                  </a:cubicBezTo>
                  <a:cubicBezTo>
                    <a:pt x="2577" y="6478"/>
                    <a:pt x="2537" y="6309"/>
                    <a:pt x="2507" y="6148"/>
                  </a:cubicBezTo>
                  <a:cubicBezTo>
                    <a:pt x="2418" y="5758"/>
                    <a:pt x="2328" y="5394"/>
                    <a:pt x="2318" y="5157"/>
                  </a:cubicBezTo>
                  <a:cubicBezTo>
                    <a:pt x="2318" y="5064"/>
                    <a:pt x="2318" y="4946"/>
                    <a:pt x="2318" y="4827"/>
                  </a:cubicBezTo>
                  <a:cubicBezTo>
                    <a:pt x="2348" y="4006"/>
                    <a:pt x="2617" y="3363"/>
                    <a:pt x="3105" y="2923"/>
                  </a:cubicBezTo>
                  <a:cubicBezTo>
                    <a:pt x="3244" y="2796"/>
                    <a:pt x="3413" y="2694"/>
                    <a:pt x="3572" y="2635"/>
                  </a:cubicBezTo>
                  <a:cubicBezTo>
                    <a:pt x="3762" y="2559"/>
                    <a:pt x="3961" y="2534"/>
                    <a:pt x="4140" y="2559"/>
                  </a:cubicBezTo>
                  <a:cubicBezTo>
                    <a:pt x="4289" y="2584"/>
                    <a:pt x="4428" y="2627"/>
                    <a:pt x="4558" y="2678"/>
                  </a:cubicBezTo>
                  <a:cubicBezTo>
                    <a:pt x="4647" y="2711"/>
                    <a:pt x="4737" y="2737"/>
                    <a:pt x="4827" y="2762"/>
                  </a:cubicBezTo>
                  <a:cubicBezTo>
                    <a:pt x="5255" y="2872"/>
                    <a:pt x="5693" y="2813"/>
                    <a:pt x="6121" y="2584"/>
                  </a:cubicBezTo>
                  <a:cubicBezTo>
                    <a:pt x="6569" y="2347"/>
                    <a:pt x="6897" y="1992"/>
                    <a:pt x="7106" y="1730"/>
                  </a:cubicBezTo>
                  <a:cubicBezTo>
                    <a:pt x="7176" y="1628"/>
                    <a:pt x="7255" y="1526"/>
                    <a:pt x="7335" y="1433"/>
                  </a:cubicBezTo>
                  <a:cubicBezTo>
                    <a:pt x="7763" y="858"/>
                    <a:pt x="8211" y="265"/>
                    <a:pt x="8957" y="62"/>
                  </a:cubicBezTo>
                  <a:cubicBezTo>
                    <a:pt x="9176" y="3"/>
                    <a:pt x="9415" y="-14"/>
                    <a:pt x="9664" y="11"/>
                  </a:cubicBezTo>
                  <a:cubicBezTo>
                    <a:pt x="9913" y="37"/>
                    <a:pt x="10152" y="96"/>
                    <a:pt x="10381" y="198"/>
                  </a:cubicBezTo>
                  <a:cubicBezTo>
                    <a:pt x="10610" y="299"/>
                    <a:pt x="10819" y="426"/>
                    <a:pt x="10998" y="578"/>
                  </a:cubicBezTo>
                  <a:cubicBezTo>
                    <a:pt x="11177" y="739"/>
                    <a:pt x="11327" y="925"/>
                    <a:pt x="11416" y="1120"/>
                  </a:cubicBezTo>
                  <a:cubicBezTo>
                    <a:pt x="11506" y="1289"/>
                    <a:pt x="11555" y="1484"/>
                    <a:pt x="11615" y="1662"/>
                  </a:cubicBezTo>
                  <a:cubicBezTo>
                    <a:pt x="11665" y="1840"/>
                    <a:pt x="11715" y="2017"/>
                    <a:pt x="11794" y="2187"/>
                  </a:cubicBezTo>
                  <a:cubicBezTo>
                    <a:pt x="11884" y="2364"/>
                    <a:pt x="11993" y="2508"/>
                    <a:pt x="12133" y="2627"/>
                  </a:cubicBezTo>
                  <a:cubicBezTo>
                    <a:pt x="12292" y="2754"/>
                    <a:pt x="12481" y="2838"/>
                    <a:pt x="12710" y="2889"/>
                  </a:cubicBezTo>
                  <a:cubicBezTo>
                    <a:pt x="12909" y="2931"/>
                    <a:pt x="13138" y="2940"/>
                    <a:pt x="13357" y="2923"/>
                  </a:cubicBezTo>
                  <a:cubicBezTo>
                    <a:pt x="13467" y="2915"/>
                    <a:pt x="13576" y="2889"/>
                    <a:pt x="13705" y="2864"/>
                  </a:cubicBezTo>
                  <a:cubicBezTo>
                    <a:pt x="13865" y="2838"/>
                    <a:pt x="14014" y="2796"/>
                    <a:pt x="14173" y="2754"/>
                  </a:cubicBezTo>
                  <a:cubicBezTo>
                    <a:pt x="14293" y="2720"/>
                    <a:pt x="14422" y="2686"/>
                    <a:pt x="14562" y="2661"/>
                  </a:cubicBezTo>
                  <a:cubicBezTo>
                    <a:pt x="15019" y="2559"/>
                    <a:pt x="15497" y="2534"/>
                    <a:pt x="15935" y="2584"/>
                  </a:cubicBezTo>
                  <a:cubicBezTo>
                    <a:pt x="16174" y="2618"/>
                    <a:pt x="16403" y="2669"/>
                    <a:pt x="16612" y="2745"/>
                  </a:cubicBezTo>
                  <a:cubicBezTo>
                    <a:pt x="16831" y="2830"/>
                    <a:pt x="17040" y="2940"/>
                    <a:pt x="17219" y="3067"/>
                  </a:cubicBezTo>
                  <a:cubicBezTo>
                    <a:pt x="17588" y="3338"/>
                    <a:pt x="17866" y="3693"/>
                    <a:pt x="18065" y="4167"/>
                  </a:cubicBezTo>
                  <a:cubicBezTo>
                    <a:pt x="18244" y="4573"/>
                    <a:pt x="18344" y="5014"/>
                    <a:pt x="18454" y="5504"/>
                  </a:cubicBezTo>
                  <a:cubicBezTo>
                    <a:pt x="18463" y="5530"/>
                    <a:pt x="18463" y="5555"/>
                    <a:pt x="18473" y="5581"/>
                  </a:cubicBezTo>
                  <a:cubicBezTo>
                    <a:pt x="18513" y="5767"/>
                    <a:pt x="18553" y="5970"/>
                    <a:pt x="18603" y="6156"/>
                  </a:cubicBezTo>
                  <a:cubicBezTo>
                    <a:pt x="18722" y="6613"/>
                    <a:pt x="18882" y="7070"/>
                    <a:pt x="19091" y="7510"/>
                  </a:cubicBezTo>
                  <a:cubicBezTo>
                    <a:pt x="19290" y="7959"/>
                    <a:pt x="19538" y="8391"/>
                    <a:pt x="19827" y="8805"/>
                  </a:cubicBezTo>
                  <a:cubicBezTo>
                    <a:pt x="19957" y="9009"/>
                    <a:pt x="20106" y="9203"/>
                    <a:pt x="20255" y="9398"/>
                  </a:cubicBezTo>
                  <a:cubicBezTo>
                    <a:pt x="20564" y="9830"/>
                    <a:pt x="20892" y="10270"/>
                    <a:pt x="21121" y="10735"/>
                  </a:cubicBezTo>
                  <a:cubicBezTo>
                    <a:pt x="21509" y="11548"/>
                    <a:pt x="21589" y="12453"/>
                    <a:pt x="21350" y="13351"/>
                  </a:cubicBezTo>
                  <a:cubicBezTo>
                    <a:pt x="21241" y="13774"/>
                    <a:pt x="21061" y="14180"/>
                    <a:pt x="20823" y="14569"/>
                  </a:cubicBezTo>
                  <a:cubicBezTo>
                    <a:pt x="20594" y="14950"/>
                    <a:pt x="20305" y="15306"/>
                    <a:pt x="19967" y="15619"/>
                  </a:cubicBezTo>
                  <a:cubicBezTo>
                    <a:pt x="19329" y="16194"/>
                    <a:pt x="18563" y="16660"/>
                    <a:pt x="17816" y="17100"/>
                  </a:cubicBezTo>
                  <a:cubicBezTo>
                    <a:pt x="17418" y="17337"/>
                    <a:pt x="17010" y="17583"/>
                    <a:pt x="16622" y="17836"/>
                  </a:cubicBezTo>
                  <a:cubicBezTo>
                    <a:pt x="15935" y="18302"/>
                    <a:pt x="15308" y="18827"/>
                    <a:pt x="14701" y="19343"/>
                  </a:cubicBezTo>
                  <a:cubicBezTo>
                    <a:pt x="14233" y="19732"/>
                    <a:pt x="13765" y="20130"/>
                    <a:pt x="13268" y="20494"/>
                  </a:cubicBezTo>
                  <a:cubicBezTo>
                    <a:pt x="13098" y="20621"/>
                    <a:pt x="12939" y="20731"/>
                    <a:pt x="12780" y="20841"/>
                  </a:cubicBezTo>
                  <a:cubicBezTo>
                    <a:pt x="12411" y="21095"/>
                    <a:pt x="12083" y="21264"/>
                    <a:pt x="11774" y="21383"/>
                  </a:cubicBezTo>
                  <a:cubicBezTo>
                    <a:pt x="11446" y="21510"/>
                    <a:pt x="11137" y="21569"/>
                    <a:pt x="10829" y="21569"/>
                  </a:cubicBezTo>
                  <a:cubicBezTo>
                    <a:pt x="10749" y="21569"/>
                    <a:pt x="10680" y="21561"/>
                    <a:pt x="10600" y="21552"/>
                  </a:cubicBezTo>
                  <a:close/>
                  <a:moveTo>
                    <a:pt x="14562" y="2661"/>
                  </a:moveTo>
                  <a:cubicBezTo>
                    <a:pt x="14432" y="2686"/>
                    <a:pt x="14293" y="2728"/>
                    <a:pt x="14173" y="2754"/>
                  </a:cubicBezTo>
                  <a:cubicBezTo>
                    <a:pt x="14024" y="2796"/>
                    <a:pt x="13865" y="2838"/>
                    <a:pt x="13705" y="2872"/>
                  </a:cubicBezTo>
                  <a:cubicBezTo>
                    <a:pt x="13576" y="2898"/>
                    <a:pt x="13467" y="2915"/>
                    <a:pt x="13357" y="2923"/>
                  </a:cubicBezTo>
                  <a:cubicBezTo>
                    <a:pt x="13138" y="2948"/>
                    <a:pt x="12909" y="2931"/>
                    <a:pt x="12710" y="2889"/>
                  </a:cubicBezTo>
                  <a:cubicBezTo>
                    <a:pt x="12481" y="2838"/>
                    <a:pt x="12292" y="2754"/>
                    <a:pt x="12133" y="2627"/>
                  </a:cubicBezTo>
                  <a:cubicBezTo>
                    <a:pt x="11993" y="2517"/>
                    <a:pt x="11884" y="2364"/>
                    <a:pt x="11794" y="2187"/>
                  </a:cubicBezTo>
                  <a:cubicBezTo>
                    <a:pt x="11715" y="2017"/>
                    <a:pt x="11665" y="1840"/>
                    <a:pt x="11615" y="1662"/>
                  </a:cubicBezTo>
                  <a:cubicBezTo>
                    <a:pt x="11555" y="1484"/>
                    <a:pt x="11496" y="1289"/>
                    <a:pt x="11416" y="1120"/>
                  </a:cubicBezTo>
                  <a:cubicBezTo>
                    <a:pt x="11227" y="739"/>
                    <a:pt x="10849" y="401"/>
                    <a:pt x="10381" y="198"/>
                  </a:cubicBezTo>
                  <a:cubicBezTo>
                    <a:pt x="10142" y="96"/>
                    <a:pt x="9903" y="37"/>
                    <a:pt x="9664" y="11"/>
                  </a:cubicBezTo>
                  <a:cubicBezTo>
                    <a:pt x="9415" y="-14"/>
                    <a:pt x="9176" y="3"/>
                    <a:pt x="8957" y="62"/>
                  </a:cubicBezTo>
                  <a:cubicBezTo>
                    <a:pt x="8211" y="265"/>
                    <a:pt x="7763" y="858"/>
                    <a:pt x="7335" y="1433"/>
                  </a:cubicBezTo>
                  <a:cubicBezTo>
                    <a:pt x="7255" y="1535"/>
                    <a:pt x="7186" y="1636"/>
                    <a:pt x="7106" y="1730"/>
                  </a:cubicBezTo>
                  <a:cubicBezTo>
                    <a:pt x="6907" y="1992"/>
                    <a:pt x="6569" y="2347"/>
                    <a:pt x="6131" y="2584"/>
                  </a:cubicBezTo>
                  <a:cubicBezTo>
                    <a:pt x="5693" y="2813"/>
                    <a:pt x="5255" y="2881"/>
                    <a:pt x="4827" y="2771"/>
                  </a:cubicBezTo>
                  <a:cubicBezTo>
                    <a:pt x="4737" y="2745"/>
                    <a:pt x="4647" y="2711"/>
                    <a:pt x="4558" y="2678"/>
                  </a:cubicBezTo>
                  <a:cubicBezTo>
                    <a:pt x="4418" y="2635"/>
                    <a:pt x="4289" y="2584"/>
                    <a:pt x="4140" y="2568"/>
                  </a:cubicBezTo>
                  <a:cubicBezTo>
                    <a:pt x="3961" y="2542"/>
                    <a:pt x="3762" y="2568"/>
                    <a:pt x="3572" y="2635"/>
                  </a:cubicBezTo>
                  <a:cubicBezTo>
                    <a:pt x="3413" y="2703"/>
                    <a:pt x="3254" y="2804"/>
                    <a:pt x="3105" y="2931"/>
                  </a:cubicBezTo>
                  <a:cubicBezTo>
                    <a:pt x="2617" y="3363"/>
                    <a:pt x="2358" y="4006"/>
                    <a:pt x="2318" y="4827"/>
                  </a:cubicBezTo>
                  <a:cubicBezTo>
                    <a:pt x="2318" y="4946"/>
                    <a:pt x="2318" y="5064"/>
                    <a:pt x="2328" y="5157"/>
                  </a:cubicBezTo>
                  <a:cubicBezTo>
                    <a:pt x="2328" y="5394"/>
                    <a:pt x="2418" y="5758"/>
                    <a:pt x="2507" y="6148"/>
                  </a:cubicBezTo>
                  <a:cubicBezTo>
                    <a:pt x="2547" y="6309"/>
                    <a:pt x="2577" y="6478"/>
                    <a:pt x="2617" y="6639"/>
                  </a:cubicBezTo>
                  <a:cubicBezTo>
                    <a:pt x="2746" y="7282"/>
                    <a:pt x="2846" y="7976"/>
                    <a:pt x="2517" y="8289"/>
                  </a:cubicBezTo>
                  <a:cubicBezTo>
                    <a:pt x="2388" y="8416"/>
                    <a:pt x="2159" y="8492"/>
                    <a:pt x="1910" y="8577"/>
                  </a:cubicBezTo>
                  <a:cubicBezTo>
                    <a:pt x="1691" y="8645"/>
                    <a:pt x="1472" y="8721"/>
                    <a:pt x="1313" y="8831"/>
                  </a:cubicBezTo>
                  <a:cubicBezTo>
                    <a:pt x="905" y="9144"/>
                    <a:pt x="586" y="9533"/>
                    <a:pt x="387" y="9957"/>
                  </a:cubicBezTo>
                  <a:cubicBezTo>
                    <a:pt x="258" y="10253"/>
                    <a:pt x="158" y="10591"/>
                    <a:pt x="98" y="10998"/>
                  </a:cubicBezTo>
                  <a:cubicBezTo>
                    <a:pt x="49" y="11345"/>
                    <a:pt x="39" y="11692"/>
                    <a:pt x="19" y="12081"/>
                  </a:cubicBezTo>
                  <a:cubicBezTo>
                    <a:pt x="9" y="12453"/>
                    <a:pt x="-1" y="12792"/>
                    <a:pt x="19" y="13131"/>
                  </a:cubicBezTo>
                  <a:cubicBezTo>
                    <a:pt x="39" y="13520"/>
                    <a:pt x="108" y="13867"/>
                    <a:pt x="218" y="14172"/>
                  </a:cubicBezTo>
                  <a:cubicBezTo>
                    <a:pt x="327" y="14468"/>
                    <a:pt x="477" y="14764"/>
                    <a:pt x="676" y="15043"/>
                  </a:cubicBezTo>
                  <a:cubicBezTo>
                    <a:pt x="1074" y="15594"/>
                    <a:pt x="1651" y="16101"/>
                    <a:pt x="2388" y="16550"/>
                  </a:cubicBezTo>
                  <a:cubicBezTo>
                    <a:pt x="2726" y="16753"/>
                    <a:pt x="3085" y="16939"/>
                    <a:pt x="3473" y="17109"/>
                  </a:cubicBezTo>
                  <a:cubicBezTo>
                    <a:pt x="3841" y="17261"/>
                    <a:pt x="4219" y="17405"/>
                    <a:pt x="4618" y="17532"/>
                  </a:cubicBezTo>
                  <a:cubicBezTo>
                    <a:pt x="4697" y="17557"/>
                    <a:pt x="4787" y="17583"/>
                    <a:pt x="4866" y="17608"/>
                  </a:cubicBezTo>
                  <a:cubicBezTo>
                    <a:pt x="5235" y="17726"/>
                    <a:pt x="5613" y="17836"/>
                    <a:pt x="5961" y="18014"/>
                  </a:cubicBezTo>
                  <a:cubicBezTo>
                    <a:pt x="6728" y="18404"/>
                    <a:pt x="7265" y="19038"/>
                    <a:pt x="7793" y="19648"/>
                  </a:cubicBezTo>
                  <a:cubicBezTo>
                    <a:pt x="7902" y="19766"/>
                    <a:pt x="8002" y="19885"/>
                    <a:pt x="8111" y="20003"/>
                  </a:cubicBezTo>
                  <a:cubicBezTo>
                    <a:pt x="8490" y="20435"/>
                    <a:pt x="8848" y="20765"/>
                    <a:pt x="9206" y="21010"/>
                  </a:cubicBezTo>
                  <a:cubicBezTo>
                    <a:pt x="9425" y="21163"/>
                    <a:pt x="9654" y="21281"/>
                    <a:pt x="9873" y="21374"/>
                  </a:cubicBezTo>
                  <a:cubicBezTo>
                    <a:pt x="10112" y="21468"/>
                    <a:pt x="10361" y="21527"/>
                    <a:pt x="10600" y="21552"/>
                  </a:cubicBezTo>
                  <a:cubicBezTo>
                    <a:pt x="10978" y="21586"/>
                    <a:pt x="11366" y="21535"/>
                    <a:pt x="11774" y="21383"/>
                  </a:cubicBezTo>
                  <a:cubicBezTo>
                    <a:pt x="12083" y="21264"/>
                    <a:pt x="12411" y="21087"/>
                    <a:pt x="12780" y="20833"/>
                  </a:cubicBezTo>
                  <a:cubicBezTo>
                    <a:pt x="12939" y="20731"/>
                    <a:pt x="13098" y="20621"/>
                    <a:pt x="13268" y="20494"/>
                  </a:cubicBezTo>
                  <a:cubicBezTo>
                    <a:pt x="13755" y="20130"/>
                    <a:pt x="14233" y="19724"/>
                    <a:pt x="14691" y="19343"/>
                  </a:cubicBezTo>
                  <a:cubicBezTo>
                    <a:pt x="15308" y="18827"/>
                    <a:pt x="15935" y="18302"/>
                    <a:pt x="16622" y="17836"/>
                  </a:cubicBezTo>
                  <a:cubicBezTo>
                    <a:pt x="17000" y="17583"/>
                    <a:pt x="17418" y="17337"/>
                    <a:pt x="17807" y="17100"/>
                  </a:cubicBezTo>
                  <a:cubicBezTo>
                    <a:pt x="18563" y="16652"/>
                    <a:pt x="19329" y="16194"/>
                    <a:pt x="19957" y="15610"/>
                  </a:cubicBezTo>
                  <a:cubicBezTo>
                    <a:pt x="20295" y="15306"/>
                    <a:pt x="20584" y="14950"/>
                    <a:pt x="20823" y="14569"/>
                  </a:cubicBezTo>
                  <a:cubicBezTo>
                    <a:pt x="21061" y="14180"/>
                    <a:pt x="21241" y="13774"/>
                    <a:pt x="21350" y="13351"/>
                  </a:cubicBezTo>
                  <a:cubicBezTo>
                    <a:pt x="21589" y="12453"/>
                    <a:pt x="21509" y="11548"/>
                    <a:pt x="21121" y="10735"/>
                  </a:cubicBezTo>
                  <a:cubicBezTo>
                    <a:pt x="20892" y="10270"/>
                    <a:pt x="20564" y="9830"/>
                    <a:pt x="20245" y="9398"/>
                  </a:cubicBezTo>
                  <a:cubicBezTo>
                    <a:pt x="20106" y="9212"/>
                    <a:pt x="19957" y="9009"/>
                    <a:pt x="19817" y="8805"/>
                  </a:cubicBezTo>
                  <a:cubicBezTo>
                    <a:pt x="19538" y="8391"/>
                    <a:pt x="19290" y="7959"/>
                    <a:pt x="19081" y="7519"/>
                  </a:cubicBezTo>
                  <a:cubicBezTo>
                    <a:pt x="18882" y="7070"/>
                    <a:pt x="18712" y="6613"/>
                    <a:pt x="18603" y="6156"/>
                  </a:cubicBezTo>
                  <a:cubicBezTo>
                    <a:pt x="18553" y="5970"/>
                    <a:pt x="18513" y="5767"/>
                    <a:pt x="18473" y="5581"/>
                  </a:cubicBezTo>
                  <a:cubicBezTo>
                    <a:pt x="18463" y="5555"/>
                    <a:pt x="18454" y="5530"/>
                    <a:pt x="18454" y="5504"/>
                  </a:cubicBezTo>
                  <a:cubicBezTo>
                    <a:pt x="18344" y="5014"/>
                    <a:pt x="18244" y="4573"/>
                    <a:pt x="18065" y="4167"/>
                  </a:cubicBezTo>
                  <a:cubicBezTo>
                    <a:pt x="17856" y="3693"/>
                    <a:pt x="17578" y="3338"/>
                    <a:pt x="17219" y="3075"/>
                  </a:cubicBezTo>
                  <a:cubicBezTo>
                    <a:pt x="17030" y="2940"/>
                    <a:pt x="16831" y="2830"/>
                    <a:pt x="16602" y="2754"/>
                  </a:cubicBezTo>
                  <a:cubicBezTo>
                    <a:pt x="16393" y="2678"/>
                    <a:pt x="16174" y="2618"/>
                    <a:pt x="15935" y="2593"/>
                  </a:cubicBezTo>
                  <a:cubicBezTo>
                    <a:pt x="15776" y="2568"/>
                    <a:pt x="15627" y="2559"/>
                    <a:pt x="15457" y="2559"/>
                  </a:cubicBezTo>
                  <a:cubicBezTo>
                    <a:pt x="15169" y="2559"/>
                    <a:pt x="14860" y="2593"/>
                    <a:pt x="14562" y="2661"/>
                  </a:cubicBezTo>
                  <a:close/>
                </a:path>
              </a:pathLst>
            </a:custGeom>
            <a:solidFill>
              <a:srgbClr val="BFBFBF">
                <a:alpha val="7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9488" name="Freeform 47"/>
            <p:cNvSpPr/>
            <p:nvPr/>
          </p:nvSpPr>
          <p:spPr>
            <a:xfrm flipH="1">
              <a:off x="593709" y="414504"/>
              <a:ext cx="3556160" cy="42439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85" h="21416" fill="norm" stroke="1" extrusionOk="0">
                  <a:moveTo>
                    <a:pt x="10537" y="21400"/>
                  </a:moveTo>
                  <a:cubicBezTo>
                    <a:pt x="10293" y="21375"/>
                    <a:pt x="10050" y="21310"/>
                    <a:pt x="9815" y="21212"/>
                  </a:cubicBezTo>
                  <a:cubicBezTo>
                    <a:pt x="9601" y="21123"/>
                    <a:pt x="9376" y="21000"/>
                    <a:pt x="9162" y="20846"/>
                  </a:cubicBezTo>
                  <a:cubicBezTo>
                    <a:pt x="8801" y="20585"/>
                    <a:pt x="8450" y="20251"/>
                    <a:pt x="8079" y="19811"/>
                  </a:cubicBezTo>
                  <a:cubicBezTo>
                    <a:pt x="7981" y="19697"/>
                    <a:pt x="7884" y="19575"/>
                    <a:pt x="7786" y="19461"/>
                  </a:cubicBezTo>
                  <a:cubicBezTo>
                    <a:pt x="7269" y="18825"/>
                    <a:pt x="6742" y="18173"/>
                    <a:pt x="5971" y="17782"/>
                  </a:cubicBezTo>
                  <a:cubicBezTo>
                    <a:pt x="5620" y="17603"/>
                    <a:pt x="5230" y="17481"/>
                    <a:pt x="4850" y="17375"/>
                  </a:cubicBezTo>
                  <a:cubicBezTo>
                    <a:pt x="4781" y="17350"/>
                    <a:pt x="4713" y="17326"/>
                    <a:pt x="4635" y="17309"/>
                  </a:cubicBezTo>
                  <a:cubicBezTo>
                    <a:pt x="3601" y="16992"/>
                    <a:pt x="2664" y="16560"/>
                    <a:pt x="1932" y="16055"/>
                  </a:cubicBezTo>
                  <a:cubicBezTo>
                    <a:pt x="1513" y="15770"/>
                    <a:pt x="1152" y="15460"/>
                    <a:pt x="869" y="15134"/>
                  </a:cubicBezTo>
                  <a:cubicBezTo>
                    <a:pt x="567" y="14775"/>
                    <a:pt x="342" y="14401"/>
                    <a:pt x="196" y="14010"/>
                  </a:cubicBezTo>
                  <a:cubicBezTo>
                    <a:pt x="89" y="13700"/>
                    <a:pt x="30" y="13366"/>
                    <a:pt x="11" y="12975"/>
                  </a:cubicBezTo>
                  <a:cubicBezTo>
                    <a:pt x="-9" y="12616"/>
                    <a:pt x="1" y="12258"/>
                    <a:pt x="20" y="11940"/>
                  </a:cubicBezTo>
                  <a:cubicBezTo>
                    <a:pt x="30" y="11606"/>
                    <a:pt x="50" y="11223"/>
                    <a:pt x="98" y="10865"/>
                  </a:cubicBezTo>
                  <a:cubicBezTo>
                    <a:pt x="157" y="10465"/>
                    <a:pt x="254" y="10131"/>
                    <a:pt x="391" y="9838"/>
                  </a:cubicBezTo>
                  <a:cubicBezTo>
                    <a:pt x="586" y="9414"/>
                    <a:pt x="918" y="9023"/>
                    <a:pt x="1328" y="8722"/>
                  </a:cubicBezTo>
                  <a:cubicBezTo>
                    <a:pt x="1484" y="8616"/>
                    <a:pt x="1718" y="8542"/>
                    <a:pt x="1932" y="8469"/>
                  </a:cubicBezTo>
                  <a:cubicBezTo>
                    <a:pt x="2186" y="8396"/>
                    <a:pt x="2420" y="8322"/>
                    <a:pt x="2547" y="8200"/>
                  </a:cubicBezTo>
                  <a:cubicBezTo>
                    <a:pt x="2957" y="7817"/>
                    <a:pt x="2693" y="6815"/>
                    <a:pt x="2479" y="6017"/>
                  </a:cubicBezTo>
                  <a:cubicBezTo>
                    <a:pt x="2381" y="5666"/>
                    <a:pt x="2303" y="5357"/>
                    <a:pt x="2284" y="5145"/>
                  </a:cubicBezTo>
                  <a:cubicBezTo>
                    <a:pt x="2225" y="4460"/>
                    <a:pt x="2303" y="3523"/>
                    <a:pt x="2976" y="2896"/>
                  </a:cubicBezTo>
                  <a:cubicBezTo>
                    <a:pt x="3123" y="2774"/>
                    <a:pt x="3279" y="2668"/>
                    <a:pt x="3445" y="2603"/>
                  </a:cubicBezTo>
                  <a:cubicBezTo>
                    <a:pt x="3640" y="2529"/>
                    <a:pt x="3835" y="2505"/>
                    <a:pt x="4030" y="2537"/>
                  </a:cubicBezTo>
                  <a:cubicBezTo>
                    <a:pt x="4167" y="2554"/>
                    <a:pt x="4303" y="2603"/>
                    <a:pt x="4440" y="2651"/>
                  </a:cubicBezTo>
                  <a:cubicBezTo>
                    <a:pt x="4528" y="2684"/>
                    <a:pt x="4625" y="2717"/>
                    <a:pt x="4713" y="2741"/>
                  </a:cubicBezTo>
                  <a:cubicBezTo>
                    <a:pt x="5142" y="2855"/>
                    <a:pt x="5591" y="2798"/>
                    <a:pt x="6020" y="2562"/>
                  </a:cubicBezTo>
                  <a:cubicBezTo>
                    <a:pt x="6469" y="2334"/>
                    <a:pt x="6801" y="1975"/>
                    <a:pt x="7006" y="1714"/>
                  </a:cubicBezTo>
                  <a:cubicBezTo>
                    <a:pt x="7074" y="1625"/>
                    <a:pt x="7152" y="1519"/>
                    <a:pt x="7230" y="1421"/>
                  </a:cubicBezTo>
                  <a:cubicBezTo>
                    <a:pt x="7659" y="851"/>
                    <a:pt x="8098" y="256"/>
                    <a:pt x="8859" y="60"/>
                  </a:cubicBezTo>
                  <a:cubicBezTo>
                    <a:pt x="9776" y="-184"/>
                    <a:pt x="10957" y="337"/>
                    <a:pt x="11337" y="1152"/>
                  </a:cubicBezTo>
                  <a:cubicBezTo>
                    <a:pt x="11415" y="1332"/>
                    <a:pt x="11474" y="1527"/>
                    <a:pt x="11523" y="1714"/>
                  </a:cubicBezTo>
                  <a:cubicBezTo>
                    <a:pt x="11571" y="1894"/>
                    <a:pt x="11620" y="2073"/>
                    <a:pt x="11698" y="2244"/>
                  </a:cubicBezTo>
                  <a:cubicBezTo>
                    <a:pt x="11786" y="2431"/>
                    <a:pt x="11893" y="2578"/>
                    <a:pt x="12030" y="2692"/>
                  </a:cubicBezTo>
                  <a:cubicBezTo>
                    <a:pt x="12186" y="2823"/>
                    <a:pt x="12381" y="2912"/>
                    <a:pt x="12606" y="2961"/>
                  </a:cubicBezTo>
                  <a:cubicBezTo>
                    <a:pt x="12811" y="3002"/>
                    <a:pt x="13035" y="3018"/>
                    <a:pt x="13259" y="2994"/>
                  </a:cubicBezTo>
                  <a:cubicBezTo>
                    <a:pt x="13542" y="2969"/>
                    <a:pt x="13815" y="2896"/>
                    <a:pt x="14079" y="2823"/>
                  </a:cubicBezTo>
                  <a:cubicBezTo>
                    <a:pt x="14206" y="2790"/>
                    <a:pt x="14332" y="2757"/>
                    <a:pt x="14469" y="2725"/>
                  </a:cubicBezTo>
                  <a:cubicBezTo>
                    <a:pt x="14928" y="2619"/>
                    <a:pt x="15415" y="2586"/>
                    <a:pt x="15854" y="2635"/>
                  </a:cubicBezTo>
                  <a:cubicBezTo>
                    <a:pt x="16098" y="2668"/>
                    <a:pt x="16323" y="2717"/>
                    <a:pt x="16537" y="2790"/>
                  </a:cubicBezTo>
                  <a:cubicBezTo>
                    <a:pt x="16762" y="2871"/>
                    <a:pt x="16976" y="2977"/>
                    <a:pt x="17162" y="3100"/>
                  </a:cubicBezTo>
                  <a:cubicBezTo>
                    <a:pt x="18011" y="3703"/>
                    <a:pt x="18225" y="4664"/>
                    <a:pt x="18430" y="5593"/>
                  </a:cubicBezTo>
                  <a:cubicBezTo>
                    <a:pt x="18469" y="5772"/>
                    <a:pt x="18508" y="5959"/>
                    <a:pt x="18547" y="6139"/>
                  </a:cubicBezTo>
                  <a:cubicBezTo>
                    <a:pt x="18664" y="6587"/>
                    <a:pt x="18820" y="7043"/>
                    <a:pt x="19025" y="7483"/>
                  </a:cubicBezTo>
                  <a:cubicBezTo>
                    <a:pt x="19230" y="7923"/>
                    <a:pt x="19474" y="8347"/>
                    <a:pt x="19767" y="8754"/>
                  </a:cubicBezTo>
                  <a:cubicBezTo>
                    <a:pt x="19913" y="8966"/>
                    <a:pt x="20069" y="9170"/>
                    <a:pt x="20225" y="9365"/>
                  </a:cubicBezTo>
                  <a:cubicBezTo>
                    <a:pt x="20537" y="9773"/>
                    <a:pt x="20859" y="10196"/>
                    <a:pt x="21093" y="10645"/>
                  </a:cubicBezTo>
                  <a:cubicBezTo>
                    <a:pt x="21503" y="11451"/>
                    <a:pt x="21591" y="12347"/>
                    <a:pt x="21357" y="13244"/>
                  </a:cubicBezTo>
                  <a:cubicBezTo>
                    <a:pt x="21250" y="13659"/>
                    <a:pt x="21074" y="14067"/>
                    <a:pt x="20830" y="14450"/>
                  </a:cubicBezTo>
                  <a:cubicBezTo>
                    <a:pt x="20596" y="14833"/>
                    <a:pt x="20303" y="15183"/>
                    <a:pt x="19971" y="15484"/>
                  </a:cubicBezTo>
                  <a:cubicBezTo>
                    <a:pt x="19337" y="16055"/>
                    <a:pt x="18567" y="16511"/>
                    <a:pt x="17815" y="16943"/>
                  </a:cubicBezTo>
                  <a:cubicBezTo>
                    <a:pt x="17415" y="17179"/>
                    <a:pt x="16996" y="17424"/>
                    <a:pt x="16606" y="17684"/>
                  </a:cubicBezTo>
                  <a:cubicBezTo>
                    <a:pt x="15903" y="18149"/>
                    <a:pt x="15259" y="18686"/>
                    <a:pt x="14645" y="19208"/>
                  </a:cubicBezTo>
                  <a:cubicBezTo>
                    <a:pt x="14040" y="19705"/>
                    <a:pt x="13415" y="20226"/>
                    <a:pt x="12742" y="20683"/>
                  </a:cubicBezTo>
                  <a:cubicBezTo>
                    <a:pt x="12362" y="20935"/>
                    <a:pt x="12040" y="21115"/>
                    <a:pt x="11718" y="21229"/>
                  </a:cubicBezTo>
                  <a:cubicBezTo>
                    <a:pt x="11532" y="21302"/>
                    <a:pt x="11337" y="21351"/>
                    <a:pt x="11152" y="21383"/>
                  </a:cubicBezTo>
                  <a:cubicBezTo>
                    <a:pt x="11025" y="21400"/>
                    <a:pt x="10898" y="21416"/>
                    <a:pt x="10771" y="21416"/>
                  </a:cubicBezTo>
                  <a:cubicBezTo>
                    <a:pt x="10693" y="21416"/>
                    <a:pt x="10615" y="21408"/>
                    <a:pt x="10537" y="21400"/>
                  </a:cubicBezTo>
                  <a:close/>
                  <a:moveTo>
                    <a:pt x="14469" y="2725"/>
                  </a:moveTo>
                  <a:cubicBezTo>
                    <a:pt x="14342" y="2757"/>
                    <a:pt x="14206" y="2790"/>
                    <a:pt x="14079" y="2823"/>
                  </a:cubicBezTo>
                  <a:cubicBezTo>
                    <a:pt x="13815" y="2896"/>
                    <a:pt x="13542" y="2969"/>
                    <a:pt x="13259" y="3002"/>
                  </a:cubicBezTo>
                  <a:cubicBezTo>
                    <a:pt x="13035" y="3018"/>
                    <a:pt x="12811" y="3010"/>
                    <a:pt x="12606" y="2961"/>
                  </a:cubicBezTo>
                  <a:cubicBezTo>
                    <a:pt x="12381" y="2912"/>
                    <a:pt x="12186" y="2823"/>
                    <a:pt x="12030" y="2692"/>
                  </a:cubicBezTo>
                  <a:cubicBezTo>
                    <a:pt x="11893" y="2578"/>
                    <a:pt x="11776" y="2431"/>
                    <a:pt x="11698" y="2244"/>
                  </a:cubicBezTo>
                  <a:cubicBezTo>
                    <a:pt x="11620" y="2073"/>
                    <a:pt x="11571" y="1894"/>
                    <a:pt x="11523" y="1714"/>
                  </a:cubicBezTo>
                  <a:cubicBezTo>
                    <a:pt x="11464" y="1527"/>
                    <a:pt x="11415" y="1332"/>
                    <a:pt x="11328" y="1160"/>
                  </a:cubicBezTo>
                  <a:cubicBezTo>
                    <a:pt x="10947" y="346"/>
                    <a:pt x="9776" y="-176"/>
                    <a:pt x="8859" y="60"/>
                  </a:cubicBezTo>
                  <a:cubicBezTo>
                    <a:pt x="8108" y="256"/>
                    <a:pt x="7659" y="851"/>
                    <a:pt x="7230" y="1421"/>
                  </a:cubicBezTo>
                  <a:cubicBezTo>
                    <a:pt x="7162" y="1519"/>
                    <a:pt x="7084" y="1625"/>
                    <a:pt x="7006" y="1714"/>
                  </a:cubicBezTo>
                  <a:cubicBezTo>
                    <a:pt x="6801" y="1975"/>
                    <a:pt x="6469" y="2334"/>
                    <a:pt x="6020" y="2570"/>
                  </a:cubicBezTo>
                  <a:cubicBezTo>
                    <a:pt x="5815" y="2676"/>
                    <a:pt x="5611" y="2749"/>
                    <a:pt x="5396" y="2782"/>
                  </a:cubicBezTo>
                  <a:cubicBezTo>
                    <a:pt x="5171" y="2814"/>
                    <a:pt x="4937" y="2806"/>
                    <a:pt x="4713" y="2741"/>
                  </a:cubicBezTo>
                  <a:cubicBezTo>
                    <a:pt x="4625" y="2717"/>
                    <a:pt x="4528" y="2684"/>
                    <a:pt x="4440" y="2651"/>
                  </a:cubicBezTo>
                  <a:cubicBezTo>
                    <a:pt x="4303" y="2611"/>
                    <a:pt x="4167" y="2554"/>
                    <a:pt x="4020" y="2537"/>
                  </a:cubicBezTo>
                  <a:cubicBezTo>
                    <a:pt x="3835" y="2513"/>
                    <a:pt x="3640" y="2529"/>
                    <a:pt x="3454" y="2611"/>
                  </a:cubicBezTo>
                  <a:cubicBezTo>
                    <a:pt x="3289" y="2668"/>
                    <a:pt x="3123" y="2774"/>
                    <a:pt x="2986" y="2904"/>
                  </a:cubicBezTo>
                  <a:cubicBezTo>
                    <a:pt x="2303" y="3523"/>
                    <a:pt x="2235" y="4460"/>
                    <a:pt x="2293" y="5145"/>
                  </a:cubicBezTo>
                  <a:cubicBezTo>
                    <a:pt x="2284" y="5145"/>
                    <a:pt x="2284" y="5145"/>
                    <a:pt x="2284" y="5145"/>
                  </a:cubicBezTo>
                  <a:cubicBezTo>
                    <a:pt x="2293" y="5145"/>
                    <a:pt x="2293" y="5145"/>
                    <a:pt x="2293" y="5145"/>
                  </a:cubicBezTo>
                  <a:cubicBezTo>
                    <a:pt x="2303" y="5357"/>
                    <a:pt x="2391" y="5674"/>
                    <a:pt x="2479" y="6017"/>
                  </a:cubicBezTo>
                  <a:cubicBezTo>
                    <a:pt x="2586" y="6416"/>
                    <a:pt x="2713" y="6872"/>
                    <a:pt x="2752" y="7263"/>
                  </a:cubicBezTo>
                  <a:cubicBezTo>
                    <a:pt x="2801" y="7728"/>
                    <a:pt x="2732" y="8029"/>
                    <a:pt x="2557" y="8200"/>
                  </a:cubicBezTo>
                  <a:cubicBezTo>
                    <a:pt x="2420" y="8322"/>
                    <a:pt x="2186" y="8396"/>
                    <a:pt x="1932" y="8477"/>
                  </a:cubicBezTo>
                  <a:cubicBezTo>
                    <a:pt x="1718" y="8542"/>
                    <a:pt x="1484" y="8616"/>
                    <a:pt x="1328" y="8730"/>
                  </a:cubicBezTo>
                  <a:cubicBezTo>
                    <a:pt x="918" y="9031"/>
                    <a:pt x="596" y="9414"/>
                    <a:pt x="391" y="9838"/>
                  </a:cubicBezTo>
                  <a:cubicBezTo>
                    <a:pt x="254" y="10131"/>
                    <a:pt x="167" y="10465"/>
                    <a:pt x="108" y="10865"/>
                  </a:cubicBezTo>
                  <a:cubicBezTo>
                    <a:pt x="50" y="11223"/>
                    <a:pt x="40" y="11606"/>
                    <a:pt x="20" y="11940"/>
                  </a:cubicBezTo>
                  <a:cubicBezTo>
                    <a:pt x="11" y="12258"/>
                    <a:pt x="-9" y="12616"/>
                    <a:pt x="11" y="12975"/>
                  </a:cubicBezTo>
                  <a:cubicBezTo>
                    <a:pt x="30" y="13366"/>
                    <a:pt x="98" y="13700"/>
                    <a:pt x="206" y="14001"/>
                  </a:cubicBezTo>
                  <a:cubicBezTo>
                    <a:pt x="342" y="14401"/>
                    <a:pt x="567" y="14775"/>
                    <a:pt x="879" y="15134"/>
                  </a:cubicBezTo>
                  <a:cubicBezTo>
                    <a:pt x="1162" y="15460"/>
                    <a:pt x="1513" y="15770"/>
                    <a:pt x="1932" y="16055"/>
                  </a:cubicBezTo>
                  <a:cubicBezTo>
                    <a:pt x="2664" y="16560"/>
                    <a:pt x="3601" y="16992"/>
                    <a:pt x="4645" y="17301"/>
                  </a:cubicBezTo>
                  <a:cubicBezTo>
                    <a:pt x="4713" y="17326"/>
                    <a:pt x="4781" y="17350"/>
                    <a:pt x="4859" y="17367"/>
                  </a:cubicBezTo>
                  <a:cubicBezTo>
                    <a:pt x="5230" y="17481"/>
                    <a:pt x="5620" y="17595"/>
                    <a:pt x="5971" y="17774"/>
                  </a:cubicBezTo>
                  <a:cubicBezTo>
                    <a:pt x="6742" y="18165"/>
                    <a:pt x="7279" y="18825"/>
                    <a:pt x="7786" y="19452"/>
                  </a:cubicBezTo>
                  <a:cubicBezTo>
                    <a:pt x="7884" y="19575"/>
                    <a:pt x="7981" y="19689"/>
                    <a:pt x="8079" y="19811"/>
                  </a:cubicBezTo>
                  <a:cubicBezTo>
                    <a:pt x="8450" y="20251"/>
                    <a:pt x="8801" y="20585"/>
                    <a:pt x="9162" y="20846"/>
                  </a:cubicBezTo>
                  <a:cubicBezTo>
                    <a:pt x="9376" y="20992"/>
                    <a:pt x="9601" y="21123"/>
                    <a:pt x="9815" y="21212"/>
                  </a:cubicBezTo>
                  <a:cubicBezTo>
                    <a:pt x="10059" y="21310"/>
                    <a:pt x="10293" y="21375"/>
                    <a:pt x="10537" y="21400"/>
                  </a:cubicBezTo>
                  <a:cubicBezTo>
                    <a:pt x="10742" y="21416"/>
                    <a:pt x="10947" y="21416"/>
                    <a:pt x="11152" y="21383"/>
                  </a:cubicBezTo>
                  <a:cubicBezTo>
                    <a:pt x="11337" y="21351"/>
                    <a:pt x="11523" y="21302"/>
                    <a:pt x="11718" y="21229"/>
                  </a:cubicBezTo>
                  <a:cubicBezTo>
                    <a:pt x="12040" y="21106"/>
                    <a:pt x="12362" y="20935"/>
                    <a:pt x="12742" y="20675"/>
                  </a:cubicBezTo>
                  <a:cubicBezTo>
                    <a:pt x="13415" y="20226"/>
                    <a:pt x="14040" y="19705"/>
                    <a:pt x="14635" y="19200"/>
                  </a:cubicBezTo>
                  <a:cubicBezTo>
                    <a:pt x="15259" y="18686"/>
                    <a:pt x="15903" y="18149"/>
                    <a:pt x="16606" y="17684"/>
                  </a:cubicBezTo>
                  <a:cubicBezTo>
                    <a:pt x="16996" y="17424"/>
                    <a:pt x="17406" y="17179"/>
                    <a:pt x="17815" y="16943"/>
                  </a:cubicBezTo>
                  <a:cubicBezTo>
                    <a:pt x="18567" y="16511"/>
                    <a:pt x="19337" y="16055"/>
                    <a:pt x="19971" y="15484"/>
                  </a:cubicBezTo>
                  <a:cubicBezTo>
                    <a:pt x="20303" y="15175"/>
                    <a:pt x="20596" y="14833"/>
                    <a:pt x="20830" y="14450"/>
                  </a:cubicBezTo>
                  <a:cubicBezTo>
                    <a:pt x="21074" y="14067"/>
                    <a:pt x="21250" y="13659"/>
                    <a:pt x="21357" y="13244"/>
                  </a:cubicBezTo>
                  <a:cubicBezTo>
                    <a:pt x="21591" y="12347"/>
                    <a:pt x="21493" y="11451"/>
                    <a:pt x="21093" y="10653"/>
                  </a:cubicBezTo>
                  <a:cubicBezTo>
                    <a:pt x="20859" y="10196"/>
                    <a:pt x="20537" y="9773"/>
                    <a:pt x="20215" y="9365"/>
                  </a:cubicBezTo>
                  <a:cubicBezTo>
                    <a:pt x="20069" y="9170"/>
                    <a:pt x="19913" y="8966"/>
                    <a:pt x="19767" y="8754"/>
                  </a:cubicBezTo>
                  <a:cubicBezTo>
                    <a:pt x="19474" y="8347"/>
                    <a:pt x="19230" y="7923"/>
                    <a:pt x="19025" y="7483"/>
                  </a:cubicBezTo>
                  <a:cubicBezTo>
                    <a:pt x="18820" y="7043"/>
                    <a:pt x="18654" y="6595"/>
                    <a:pt x="18547" y="6139"/>
                  </a:cubicBezTo>
                  <a:cubicBezTo>
                    <a:pt x="18498" y="5959"/>
                    <a:pt x="18459" y="5780"/>
                    <a:pt x="18420" y="5593"/>
                  </a:cubicBezTo>
                  <a:cubicBezTo>
                    <a:pt x="18225" y="4664"/>
                    <a:pt x="18011" y="3703"/>
                    <a:pt x="17152" y="3108"/>
                  </a:cubicBezTo>
                  <a:cubicBezTo>
                    <a:pt x="16976" y="2977"/>
                    <a:pt x="16762" y="2871"/>
                    <a:pt x="16537" y="2790"/>
                  </a:cubicBezTo>
                  <a:cubicBezTo>
                    <a:pt x="16323" y="2717"/>
                    <a:pt x="16098" y="2668"/>
                    <a:pt x="15854" y="2643"/>
                  </a:cubicBezTo>
                  <a:cubicBezTo>
                    <a:pt x="15718" y="2627"/>
                    <a:pt x="15571" y="2619"/>
                    <a:pt x="15425" y="2619"/>
                  </a:cubicBezTo>
                  <a:cubicBezTo>
                    <a:pt x="15113" y="2619"/>
                    <a:pt x="14781" y="2651"/>
                    <a:pt x="14469" y="2725"/>
                  </a:cubicBezTo>
                  <a:close/>
                </a:path>
              </a:pathLst>
            </a:custGeom>
            <a:solidFill>
              <a:srgbClr val="BFBFBF">
                <a:alpha val="7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9489" name="Freeform 48"/>
            <p:cNvSpPr/>
            <p:nvPr/>
          </p:nvSpPr>
          <p:spPr>
            <a:xfrm flipH="1">
              <a:off x="560873" y="401713"/>
              <a:ext cx="3611706" cy="427163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61" h="21378" fill="norm" stroke="1" extrusionOk="0">
                  <a:moveTo>
                    <a:pt x="10422" y="21361"/>
                  </a:moveTo>
                  <a:cubicBezTo>
                    <a:pt x="9606" y="21264"/>
                    <a:pt x="8810" y="20747"/>
                    <a:pt x="7994" y="19761"/>
                  </a:cubicBezTo>
                  <a:cubicBezTo>
                    <a:pt x="7898" y="19656"/>
                    <a:pt x="7802" y="19543"/>
                    <a:pt x="7716" y="19430"/>
                  </a:cubicBezTo>
                  <a:cubicBezTo>
                    <a:pt x="7610" y="19309"/>
                    <a:pt x="7514" y="19179"/>
                    <a:pt x="7409" y="19050"/>
                  </a:cubicBezTo>
                  <a:cubicBezTo>
                    <a:pt x="6996" y="18573"/>
                    <a:pt x="6535" y="18080"/>
                    <a:pt x="5902" y="17757"/>
                  </a:cubicBezTo>
                  <a:cubicBezTo>
                    <a:pt x="5557" y="17571"/>
                    <a:pt x="5163" y="17458"/>
                    <a:pt x="4789" y="17337"/>
                  </a:cubicBezTo>
                  <a:cubicBezTo>
                    <a:pt x="4722" y="17321"/>
                    <a:pt x="4664" y="17305"/>
                    <a:pt x="4597" y="17280"/>
                  </a:cubicBezTo>
                  <a:cubicBezTo>
                    <a:pt x="3378" y="16901"/>
                    <a:pt x="1718" y="16198"/>
                    <a:pt x="768" y="14994"/>
                  </a:cubicBezTo>
                  <a:cubicBezTo>
                    <a:pt x="529" y="14695"/>
                    <a:pt x="346" y="14379"/>
                    <a:pt x="231" y="14056"/>
                  </a:cubicBezTo>
                  <a:cubicBezTo>
                    <a:pt x="-28" y="13369"/>
                    <a:pt x="-9" y="12658"/>
                    <a:pt x="10" y="12028"/>
                  </a:cubicBezTo>
                  <a:cubicBezTo>
                    <a:pt x="39" y="11333"/>
                    <a:pt x="78" y="10606"/>
                    <a:pt x="346" y="9959"/>
                  </a:cubicBezTo>
                  <a:cubicBezTo>
                    <a:pt x="519" y="9547"/>
                    <a:pt x="816" y="9127"/>
                    <a:pt x="1191" y="8747"/>
                  </a:cubicBezTo>
                  <a:cubicBezTo>
                    <a:pt x="1219" y="8723"/>
                    <a:pt x="1248" y="8699"/>
                    <a:pt x="1277" y="8674"/>
                  </a:cubicBezTo>
                  <a:cubicBezTo>
                    <a:pt x="1431" y="8529"/>
                    <a:pt x="1661" y="8424"/>
                    <a:pt x="1891" y="8327"/>
                  </a:cubicBezTo>
                  <a:cubicBezTo>
                    <a:pt x="2121" y="8222"/>
                    <a:pt x="2342" y="8125"/>
                    <a:pt x="2486" y="7987"/>
                  </a:cubicBezTo>
                  <a:cubicBezTo>
                    <a:pt x="2870" y="7608"/>
                    <a:pt x="2659" y="6654"/>
                    <a:pt x="2486" y="5895"/>
                  </a:cubicBezTo>
                  <a:cubicBezTo>
                    <a:pt x="2419" y="5555"/>
                    <a:pt x="2342" y="5232"/>
                    <a:pt x="2333" y="5014"/>
                  </a:cubicBezTo>
                  <a:cubicBezTo>
                    <a:pt x="2304" y="4044"/>
                    <a:pt x="2553" y="3309"/>
                    <a:pt x="3081" y="2840"/>
                  </a:cubicBezTo>
                  <a:cubicBezTo>
                    <a:pt x="3398" y="2557"/>
                    <a:pt x="3782" y="2420"/>
                    <a:pt x="4137" y="2460"/>
                  </a:cubicBezTo>
                  <a:cubicBezTo>
                    <a:pt x="4280" y="2476"/>
                    <a:pt x="4415" y="2525"/>
                    <a:pt x="4549" y="2565"/>
                  </a:cubicBezTo>
                  <a:cubicBezTo>
                    <a:pt x="4636" y="2589"/>
                    <a:pt x="4731" y="2622"/>
                    <a:pt x="4818" y="2638"/>
                  </a:cubicBezTo>
                  <a:cubicBezTo>
                    <a:pt x="4943" y="2670"/>
                    <a:pt x="5067" y="2686"/>
                    <a:pt x="5182" y="2686"/>
                  </a:cubicBezTo>
                  <a:cubicBezTo>
                    <a:pt x="5182" y="2686"/>
                    <a:pt x="5182" y="2686"/>
                    <a:pt x="5182" y="2686"/>
                  </a:cubicBezTo>
                  <a:cubicBezTo>
                    <a:pt x="6046" y="2686"/>
                    <a:pt x="6737" y="2008"/>
                    <a:pt x="7073" y="1604"/>
                  </a:cubicBezTo>
                  <a:cubicBezTo>
                    <a:pt x="7140" y="1523"/>
                    <a:pt x="7207" y="1450"/>
                    <a:pt x="7265" y="1369"/>
                  </a:cubicBezTo>
                  <a:cubicBezTo>
                    <a:pt x="7725" y="804"/>
                    <a:pt x="8196" y="230"/>
                    <a:pt x="8973" y="44"/>
                  </a:cubicBezTo>
                  <a:cubicBezTo>
                    <a:pt x="9875" y="-158"/>
                    <a:pt x="11026" y="351"/>
                    <a:pt x="11429" y="1143"/>
                  </a:cubicBezTo>
                  <a:cubicBezTo>
                    <a:pt x="11477" y="1224"/>
                    <a:pt x="11516" y="1313"/>
                    <a:pt x="11554" y="1426"/>
                  </a:cubicBezTo>
                  <a:cubicBezTo>
                    <a:pt x="11583" y="1507"/>
                    <a:pt x="11612" y="1596"/>
                    <a:pt x="11640" y="1676"/>
                  </a:cubicBezTo>
                  <a:cubicBezTo>
                    <a:pt x="11756" y="2032"/>
                    <a:pt x="11861" y="2363"/>
                    <a:pt x="12168" y="2614"/>
                  </a:cubicBezTo>
                  <a:cubicBezTo>
                    <a:pt x="12456" y="2840"/>
                    <a:pt x="12897" y="2945"/>
                    <a:pt x="13368" y="2905"/>
                  </a:cubicBezTo>
                  <a:cubicBezTo>
                    <a:pt x="13579" y="2880"/>
                    <a:pt x="13771" y="2840"/>
                    <a:pt x="13915" y="2808"/>
                  </a:cubicBezTo>
                  <a:cubicBezTo>
                    <a:pt x="14001" y="2791"/>
                    <a:pt x="14078" y="2767"/>
                    <a:pt x="14164" y="2751"/>
                  </a:cubicBezTo>
                  <a:cubicBezTo>
                    <a:pt x="14289" y="2719"/>
                    <a:pt x="14423" y="2686"/>
                    <a:pt x="14558" y="2662"/>
                  </a:cubicBezTo>
                  <a:cubicBezTo>
                    <a:pt x="15555" y="2452"/>
                    <a:pt x="16534" y="2622"/>
                    <a:pt x="17177" y="3099"/>
                  </a:cubicBezTo>
                  <a:cubicBezTo>
                    <a:pt x="17935" y="3664"/>
                    <a:pt x="18137" y="4537"/>
                    <a:pt x="18338" y="5385"/>
                  </a:cubicBezTo>
                  <a:cubicBezTo>
                    <a:pt x="18367" y="5499"/>
                    <a:pt x="18396" y="5620"/>
                    <a:pt x="18425" y="5741"/>
                  </a:cubicBezTo>
                  <a:cubicBezTo>
                    <a:pt x="18453" y="5878"/>
                    <a:pt x="18492" y="6000"/>
                    <a:pt x="18521" y="6105"/>
                  </a:cubicBezTo>
                  <a:cubicBezTo>
                    <a:pt x="18617" y="6444"/>
                    <a:pt x="18741" y="6775"/>
                    <a:pt x="18904" y="7123"/>
                  </a:cubicBezTo>
                  <a:cubicBezTo>
                    <a:pt x="19144" y="7640"/>
                    <a:pt x="19442" y="8149"/>
                    <a:pt x="19787" y="8634"/>
                  </a:cubicBezTo>
                  <a:cubicBezTo>
                    <a:pt x="19922" y="8820"/>
                    <a:pt x="20065" y="8998"/>
                    <a:pt x="20200" y="9175"/>
                  </a:cubicBezTo>
                  <a:cubicBezTo>
                    <a:pt x="20526" y="9596"/>
                    <a:pt x="20862" y="10040"/>
                    <a:pt x="21092" y="10509"/>
                  </a:cubicBezTo>
                  <a:cubicBezTo>
                    <a:pt x="21495" y="11325"/>
                    <a:pt x="21572" y="12230"/>
                    <a:pt x="21303" y="13135"/>
                  </a:cubicBezTo>
                  <a:cubicBezTo>
                    <a:pt x="21073" y="13927"/>
                    <a:pt x="20574" y="14703"/>
                    <a:pt x="19864" y="15381"/>
                  </a:cubicBezTo>
                  <a:cubicBezTo>
                    <a:pt x="19787" y="15446"/>
                    <a:pt x="19710" y="15519"/>
                    <a:pt x="19624" y="15591"/>
                  </a:cubicBezTo>
                  <a:cubicBezTo>
                    <a:pt x="19375" y="15810"/>
                    <a:pt x="19115" y="16020"/>
                    <a:pt x="18828" y="16230"/>
                  </a:cubicBezTo>
                  <a:cubicBezTo>
                    <a:pt x="18434" y="16505"/>
                    <a:pt x="18012" y="16771"/>
                    <a:pt x="17599" y="17022"/>
                  </a:cubicBezTo>
                  <a:cubicBezTo>
                    <a:pt x="17264" y="17232"/>
                    <a:pt x="16918" y="17442"/>
                    <a:pt x="16592" y="17668"/>
                  </a:cubicBezTo>
                  <a:cubicBezTo>
                    <a:pt x="15911" y="18137"/>
                    <a:pt x="15268" y="18662"/>
                    <a:pt x="14644" y="19171"/>
                  </a:cubicBezTo>
                  <a:cubicBezTo>
                    <a:pt x="14577" y="19228"/>
                    <a:pt x="14500" y="19293"/>
                    <a:pt x="14433" y="19349"/>
                  </a:cubicBezTo>
                  <a:cubicBezTo>
                    <a:pt x="13857" y="19818"/>
                    <a:pt x="13291" y="20270"/>
                    <a:pt x="12667" y="20674"/>
                  </a:cubicBezTo>
                  <a:cubicBezTo>
                    <a:pt x="12149" y="21014"/>
                    <a:pt x="11477" y="21377"/>
                    <a:pt x="10710" y="21377"/>
                  </a:cubicBezTo>
                  <a:cubicBezTo>
                    <a:pt x="10614" y="21377"/>
                    <a:pt x="10518" y="21369"/>
                    <a:pt x="10422" y="21361"/>
                  </a:cubicBezTo>
                  <a:close/>
                  <a:moveTo>
                    <a:pt x="14558" y="2686"/>
                  </a:moveTo>
                  <a:cubicBezTo>
                    <a:pt x="14433" y="2711"/>
                    <a:pt x="14298" y="2743"/>
                    <a:pt x="14174" y="2775"/>
                  </a:cubicBezTo>
                  <a:cubicBezTo>
                    <a:pt x="14087" y="2791"/>
                    <a:pt x="14011" y="2816"/>
                    <a:pt x="13924" y="2832"/>
                  </a:cubicBezTo>
                  <a:cubicBezTo>
                    <a:pt x="13780" y="2864"/>
                    <a:pt x="13579" y="2905"/>
                    <a:pt x="13368" y="2929"/>
                  </a:cubicBezTo>
                  <a:cubicBezTo>
                    <a:pt x="12888" y="2969"/>
                    <a:pt x="12446" y="2856"/>
                    <a:pt x="12149" y="2630"/>
                  </a:cubicBezTo>
                  <a:cubicBezTo>
                    <a:pt x="11832" y="2379"/>
                    <a:pt x="11717" y="2024"/>
                    <a:pt x="11612" y="1684"/>
                  </a:cubicBezTo>
                  <a:cubicBezTo>
                    <a:pt x="11583" y="1604"/>
                    <a:pt x="11554" y="1515"/>
                    <a:pt x="11525" y="1434"/>
                  </a:cubicBezTo>
                  <a:cubicBezTo>
                    <a:pt x="11487" y="1321"/>
                    <a:pt x="11448" y="1232"/>
                    <a:pt x="11401" y="1151"/>
                  </a:cubicBezTo>
                  <a:cubicBezTo>
                    <a:pt x="11007" y="375"/>
                    <a:pt x="9875" y="-134"/>
                    <a:pt x="8982" y="68"/>
                  </a:cubicBezTo>
                  <a:cubicBezTo>
                    <a:pt x="8215" y="246"/>
                    <a:pt x="7745" y="828"/>
                    <a:pt x="7294" y="1385"/>
                  </a:cubicBezTo>
                  <a:cubicBezTo>
                    <a:pt x="7226" y="1458"/>
                    <a:pt x="7159" y="1539"/>
                    <a:pt x="7102" y="1620"/>
                  </a:cubicBezTo>
                  <a:cubicBezTo>
                    <a:pt x="6756" y="2024"/>
                    <a:pt x="6056" y="2711"/>
                    <a:pt x="5182" y="2711"/>
                  </a:cubicBezTo>
                  <a:cubicBezTo>
                    <a:pt x="5182" y="2711"/>
                    <a:pt x="5182" y="2711"/>
                    <a:pt x="5182" y="2711"/>
                  </a:cubicBezTo>
                  <a:cubicBezTo>
                    <a:pt x="5058" y="2711"/>
                    <a:pt x="4933" y="2695"/>
                    <a:pt x="4808" y="2662"/>
                  </a:cubicBezTo>
                  <a:cubicBezTo>
                    <a:pt x="4722" y="2646"/>
                    <a:pt x="4626" y="2614"/>
                    <a:pt x="4540" y="2589"/>
                  </a:cubicBezTo>
                  <a:cubicBezTo>
                    <a:pt x="4405" y="2549"/>
                    <a:pt x="4271" y="2501"/>
                    <a:pt x="4127" y="2493"/>
                  </a:cubicBezTo>
                  <a:cubicBezTo>
                    <a:pt x="3782" y="2452"/>
                    <a:pt x="3417" y="2581"/>
                    <a:pt x="3110" y="2856"/>
                  </a:cubicBezTo>
                  <a:cubicBezTo>
                    <a:pt x="2582" y="3325"/>
                    <a:pt x="2333" y="4052"/>
                    <a:pt x="2371" y="5014"/>
                  </a:cubicBezTo>
                  <a:cubicBezTo>
                    <a:pt x="2371" y="5232"/>
                    <a:pt x="2448" y="5547"/>
                    <a:pt x="2524" y="5886"/>
                  </a:cubicBezTo>
                  <a:cubicBezTo>
                    <a:pt x="2688" y="6654"/>
                    <a:pt x="2908" y="7616"/>
                    <a:pt x="2505" y="8004"/>
                  </a:cubicBezTo>
                  <a:cubicBezTo>
                    <a:pt x="2361" y="8149"/>
                    <a:pt x="2131" y="8246"/>
                    <a:pt x="1901" y="8351"/>
                  </a:cubicBezTo>
                  <a:cubicBezTo>
                    <a:pt x="1680" y="8448"/>
                    <a:pt x="1450" y="8545"/>
                    <a:pt x="1296" y="8690"/>
                  </a:cubicBezTo>
                  <a:cubicBezTo>
                    <a:pt x="1267" y="8715"/>
                    <a:pt x="1239" y="8739"/>
                    <a:pt x="1219" y="8771"/>
                  </a:cubicBezTo>
                  <a:cubicBezTo>
                    <a:pt x="836" y="9143"/>
                    <a:pt x="548" y="9563"/>
                    <a:pt x="375" y="9967"/>
                  </a:cubicBezTo>
                  <a:cubicBezTo>
                    <a:pt x="106" y="10614"/>
                    <a:pt x="68" y="11333"/>
                    <a:pt x="49" y="12028"/>
                  </a:cubicBezTo>
                  <a:cubicBezTo>
                    <a:pt x="30" y="12650"/>
                    <a:pt x="1" y="13369"/>
                    <a:pt x="260" y="14048"/>
                  </a:cubicBezTo>
                  <a:cubicBezTo>
                    <a:pt x="375" y="14371"/>
                    <a:pt x="557" y="14686"/>
                    <a:pt x="788" y="14977"/>
                  </a:cubicBezTo>
                  <a:cubicBezTo>
                    <a:pt x="1738" y="16181"/>
                    <a:pt x="3388" y="16876"/>
                    <a:pt x="4607" y="17256"/>
                  </a:cubicBezTo>
                  <a:cubicBezTo>
                    <a:pt x="4674" y="17280"/>
                    <a:pt x="4731" y="17297"/>
                    <a:pt x="4799" y="17321"/>
                  </a:cubicBezTo>
                  <a:cubicBezTo>
                    <a:pt x="5173" y="17434"/>
                    <a:pt x="5566" y="17555"/>
                    <a:pt x="5921" y="17733"/>
                  </a:cubicBezTo>
                  <a:cubicBezTo>
                    <a:pt x="6555" y="18064"/>
                    <a:pt x="7015" y="18557"/>
                    <a:pt x="7428" y="19042"/>
                  </a:cubicBezTo>
                  <a:cubicBezTo>
                    <a:pt x="7533" y="19163"/>
                    <a:pt x="7639" y="19293"/>
                    <a:pt x="7745" y="19414"/>
                  </a:cubicBezTo>
                  <a:cubicBezTo>
                    <a:pt x="7831" y="19527"/>
                    <a:pt x="7927" y="19640"/>
                    <a:pt x="8013" y="19745"/>
                  </a:cubicBezTo>
                  <a:cubicBezTo>
                    <a:pt x="8829" y="20723"/>
                    <a:pt x="9625" y="21240"/>
                    <a:pt x="10431" y="21337"/>
                  </a:cubicBezTo>
                  <a:cubicBezTo>
                    <a:pt x="11305" y="21442"/>
                    <a:pt x="12072" y="21030"/>
                    <a:pt x="12648" y="20658"/>
                  </a:cubicBezTo>
                  <a:cubicBezTo>
                    <a:pt x="13272" y="20254"/>
                    <a:pt x="13838" y="19802"/>
                    <a:pt x="14404" y="19333"/>
                  </a:cubicBezTo>
                  <a:cubicBezTo>
                    <a:pt x="14481" y="19268"/>
                    <a:pt x="14548" y="19212"/>
                    <a:pt x="14625" y="19155"/>
                  </a:cubicBezTo>
                  <a:cubicBezTo>
                    <a:pt x="15248" y="18646"/>
                    <a:pt x="15891" y="18113"/>
                    <a:pt x="16573" y="17652"/>
                  </a:cubicBezTo>
                  <a:cubicBezTo>
                    <a:pt x="16899" y="17426"/>
                    <a:pt x="17244" y="17208"/>
                    <a:pt x="17580" y="17006"/>
                  </a:cubicBezTo>
                  <a:cubicBezTo>
                    <a:pt x="17993" y="16747"/>
                    <a:pt x="18415" y="16488"/>
                    <a:pt x="18808" y="16206"/>
                  </a:cubicBezTo>
                  <a:cubicBezTo>
                    <a:pt x="19096" y="16004"/>
                    <a:pt x="19355" y="15794"/>
                    <a:pt x="19605" y="15575"/>
                  </a:cubicBezTo>
                  <a:cubicBezTo>
                    <a:pt x="19691" y="15503"/>
                    <a:pt x="19768" y="15430"/>
                    <a:pt x="19835" y="15357"/>
                  </a:cubicBezTo>
                  <a:cubicBezTo>
                    <a:pt x="20545" y="14695"/>
                    <a:pt x="21044" y="13919"/>
                    <a:pt x="21275" y="13127"/>
                  </a:cubicBezTo>
                  <a:cubicBezTo>
                    <a:pt x="21543" y="12230"/>
                    <a:pt x="21466" y="11333"/>
                    <a:pt x="21063" y="10517"/>
                  </a:cubicBezTo>
                  <a:cubicBezTo>
                    <a:pt x="20833" y="10048"/>
                    <a:pt x="20497" y="9612"/>
                    <a:pt x="20171" y="9191"/>
                  </a:cubicBezTo>
                  <a:cubicBezTo>
                    <a:pt x="20037" y="9014"/>
                    <a:pt x="19893" y="8828"/>
                    <a:pt x="19768" y="8650"/>
                  </a:cubicBezTo>
                  <a:cubicBezTo>
                    <a:pt x="19413" y="8165"/>
                    <a:pt x="19115" y="7656"/>
                    <a:pt x="18876" y="7139"/>
                  </a:cubicBezTo>
                  <a:cubicBezTo>
                    <a:pt x="18712" y="6783"/>
                    <a:pt x="18588" y="6444"/>
                    <a:pt x="18492" y="6113"/>
                  </a:cubicBezTo>
                  <a:cubicBezTo>
                    <a:pt x="18463" y="6008"/>
                    <a:pt x="18425" y="5886"/>
                    <a:pt x="18396" y="5749"/>
                  </a:cubicBezTo>
                  <a:cubicBezTo>
                    <a:pt x="18367" y="5628"/>
                    <a:pt x="18338" y="5507"/>
                    <a:pt x="18309" y="5385"/>
                  </a:cubicBezTo>
                  <a:cubicBezTo>
                    <a:pt x="18108" y="4545"/>
                    <a:pt x="17906" y="3672"/>
                    <a:pt x="17158" y="3115"/>
                  </a:cubicBezTo>
                  <a:cubicBezTo>
                    <a:pt x="16707" y="2775"/>
                    <a:pt x="16074" y="2598"/>
                    <a:pt x="15392" y="2598"/>
                  </a:cubicBezTo>
                  <a:cubicBezTo>
                    <a:pt x="15124" y="2598"/>
                    <a:pt x="14845" y="2630"/>
                    <a:pt x="14558" y="2686"/>
                  </a:cubicBezTo>
                  <a:close/>
                </a:path>
              </a:pathLst>
            </a:custGeom>
            <a:solidFill>
              <a:srgbClr val="BFBFBF">
                <a:alpha val="7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9490" name="Freeform 49"/>
            <p:cNvSpPr/>
            <p:nvPr/>
          </p:nvSpPr>
          <p:spPr>
            <a:xfrm flipH="1">
              <a:off x="533968" y="392326"/>
              <a:ext cx="3656660" cy="42903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77" h="21586" fill="norm" stroke="1" extrusionOk="0">
                  <a:moveTo>
                    <a:pt x="10379" y="21562"/>
                  </a:moveTo>
                  <a:cubicBezTo>
                    <a:pt x="10150" y="21529"/>
                    <a:pt x="9912" y="21464"/>
                    <a:pt x="9673" y="21359"/>
                  </a:cubicBezTo>
                  <a:cubicBezTo>
                    <a:pt x="9464" y="21261"/>
                    <a:pt x="9245" y="21139"/>
                    <a:pt x="9035" y="20985"/>
                  </a:cubicBezTo>
                  <a:cubicBezTo>
                    <a:pt x="8683" y="20725"/>
                    <a:pt x="8340" y="20392"/>
                    <a:pt x="7968" y="19945"/>
                  </a:cubicBezTo>
                  <a:cubicBezTo>
                    <a:pt x="7882" y="19848"/>
                    <a:pt x="7796" y="19734"/>
                    <a:pt x="7711" y="19628"/>
                  </a:cubicBezTo>
                  <a:cubicBezTo>
                    <a:pt x="7596" y="19498"/>
                    <a:pt x="7492" y="19368"/>
                    <a:pt x="7377" y="19238"/>
                  </a:cubicBezTo>
                  <a:cubicBezTo>
                    <a:pt x="7215" y="19043"/>
                    <a:pt x="6977" y="18767"/>
                    <a:pt x="6691" y="18515"/>
                  </a:cubicBezTo>
                  <a:cubicBezTo>
                    <a:pt x="6424" y="18272"/>
                    <a:pt x="6158" y="18077"/>
                    <a:pt x="5872" y="17930"/>
                  </a:cubicBezTo>
                  <a:cubicBezTo>
                    <a:pt x="5519" y="17744"/>
                    <a:pt x="5119" y="17622"/>
                    <a:pt x="4738" y="17500"/>
                  </a:cubicBezTo>
                  <a:cubicBezTo>
                    <a:pt x="4690" y="17484"/>
                    <a:pt x="4624" y="17459"/>
                    <a:pt x="4566" y="17443"/>
                  </a:cubicBezTo>
                  <a:cubicBezTo>
                    <a:pt x="3366" y="17061"/>
                    <a:pt x="1727" y="16355"/>
                    <a:pt x="784" y="15193"/>
                  </a:cubicBezTo>
                  <a:cubicBezTo>
                    <a:pt x="555" y="14900"/>
                    <a:pt x="365" y="14584"/>
                    <a:pt x="250" y="14267"/>
                  </a:cubicBezTo>
                  <a:cubicBezTo>
                    <a:pt x="3" y="13625"/>
                    <a:pt x="-7" y="12975"/>
                    <a:pt x="3" y="12252"/>
                  </a:cubicBezTo>
                  <a:cubicBezTo>
                    <a:pt x="12" y="11822"/>
                    <a:pt x="31" y="11497"/>
                    <a:pt x="69" y="11204"/>
                  </a:cubicBezTo>
                  <a:cubicBezTo>
                    <a:pt x="117" y="10823"/>
                    <a:pt x="193" y="10489"/>
                    <a:pt x="307" y="10197"/>
                  </a:cubicBezTo>
                  <a:cubicBezTo>
                    <a:pt x="508" y="9661"/>
                    <a:pt x="860" y="9182"/>
                    <a:pt x="1146" y="8824"/>
                  </a:cubicBezTo>
                  <a:cubicBezTo>
                    <a:pt x="1174" y="8784"/>
                    <a:pt x="1203" y="8759"/>
                    <a:pt x="1222" y="8727"/>
                  </a:cubicBezTo>
                  <a:cubicBezTo>
                    <a:pt x="1375" y="8548"/>
                    <a:pt x="1622" y="8410"/>
                    <a:pt x="1851" y="8280"/>
                  </a:cubicBezTo>
                  <a:cubicBezTo>
                    <a:pt x="2061" y="8158"/>
                    <a:pt x="2280" y="8036"/>
                    <a:pt x="2432" y="7882"/>
                  </a:cubicBezTo>
                  <a:cubicBezTo>
                    <a:pt x="2604" y="7703"/>
                    <a:pt x="2680" y="7411"/>
                    <a:pt x="2670" y="6988"/>
                  </a:cubicBezTo>
                  <a:cubicBezTo>
                    <a:pt x="2661" y="6623"/>
                    <a:pt x="2585" y="6192"/>
                    <a:pt x="2518" y="5827"/>
                  </a:cubicBezTo>
                  <a:cubicBezTo>
                    <a:pt x="2451" y="5477"/>
                    <a:pt x="2394" y="5161"/>
                    <a:pt x="2404" y="4933"/>
                  </a:cubicBezTo>
                  <a:cubicBezTo>
                    <a:pt x="2404" y="4503"/>
                    <a:pt x="2470" y="4113"/>
                    <a:pt x="2575" y="3780"/>
                  </a:cubicBezTo>
                  <a:cubicBezTo>
                    <a:pt x="2708" y="3382"/>
                    <a:pt x="2918" y="3057"/>
                    <a:pt x="3204" y="2805"/>
                  </a:cubicBezTo>
                  <a:cubicBezTo>
                    <a:pt x="3347" y="2683"/>
                    <a:pt x="3509" y="2577"/>
                    <a:pt x="3671" y="2512"/>
                  </a:cubicBezTo>
                  <a:cubicBezTo>
                    <a:pt x="3861" y="2439"/>
                    <a:pt x="4052" y="2407"/>
                    <a:pt x="4242" y="2423"/>
                  </a:cubicBezTo>
                  <a:cubicBezTo>
                    <a:pt x="4385" y="2439"/>
                    <a:pt x="4519" y="2472"/>
                    <a:pt x="4652" y="2512"/>
                  </a:cubicBezTo>
                  <a:cubicBezTo>
                    <a:pt x="4738" y="2537"/>
                    <a:pt x="4833" y="2561"/>
                    <a:pt x="4919" y="2577"/>
                  </a:cubicBezTo>
                  <a:cubicBezTo>
                    <a:pt x="5043" y="2602"/>
                    <a:pt x="5167" y="2610"/>
                    <a:pt x="5291" y="2602"/>
                  </a:cubicBezTo>
                  <a:cubicBezTo>
                    <a:pt x="5643" y="2594"/>
                    <a:pt x="5996" y="2472"/>
                    <a:pt x="6358" y="2244"/>
                  </a:cubicBezTo>
                  <a:cubicBezTo>
                    <a:pt x="6634" y="2066"/>
                    <a:pt x="6920" y="1814"/>
                    <a:pt x="7196" y="1497"/>
                  </a:cubicBezTo>
                  <a:cubicBezTo>
                    <a:pt x="7244" y="1440"/>
                    <a:pt x="7301" y="1383"/>
                    <a:pt x="7349" y="1326"/>
                  </a:cubicBezTo>
                  <a:cubicBezTo>
                    <a:pt x="7587" y="1050"/>
                    <a:pt x="7844" y="766"/>
                    <a:pt x="8130" y="530"/>
                  </a:cubicBezTo>
                  <a:cubicBezTo>
                    <a:pt x="8282" y="408"/>
                    <a:pt x="8435" y="303"/>
                    <a:pt x="8587" y="230"/>
                  </a:cubicBezTo>
                  <a:cubicBezTo>
                    <a:pt x="8768" y="140"/>
                    <a:pt x="8949" y="75"/>
                    <a:pt x="9140" y="35"/>
                  </a:cubicBezTo>
                  <a:cubicBezTo>
                    <a:pt x="9359" y="-6"/>
                    <a:pt x="9588" y="-14"/>
                    <a:pt x="9835" y="27"/>
                  </a:cubicBezTo>
                  <a:cubicBezTo>
                    <a:pt x="10074" y="59"/>
                    <a:pt x="10302" y="132"/>
                    <a:pt x="10531" y="230"/>
                  </a:cubicBezTo>
                  <a:cubicBezTo>
                    <a:pt x="10760" y="335"/>
                    <a:pt x="10960" y="465"/>
                    <a:pt x="11141" y="611"/>
                  </a:cubicBezTo>
                  <a:cubicBezTo>
                    <a:pt x="11322" y="774"/>
                    <a:pt x="11474" y="945"/>
                    <a:pt x="11579" y="1131"/>
                  </a:cubicBezTo>
                  <a:cubicBezTo>
                    <a:pt x="11617" y="1213"/>
                    <a:pt x="11655" y="1302"/>
                    <a:pt x="11703" y="1408"/>
                  </a:cubicBezTo>
                  <a:cubicBezTo>
                    <a:pt x="11732" y="1481"/>
                    <a:pt x="11770" y="1562"/>
                    <a:pt x="11798" y="1643"/>
                  </a:cubicBezTo>
                  <a:cubicBezTo>
                    <a:pt x="11855" y="1814"/>
                    <a:pt x="11922" y="1984"/>
                    <a:pt x="12008" y="2139"/>
                  </a:cubicBezTo>
                  <a:cubicBezTo>
                    <a:pt x="12103" y="2309"/>
                    <a:pt x="12227" y="2447"/>
                    <a:pt x="12370" y="2561"/>
                  </a:cubicBezTo>
                  <a:cubicBezTo>
                    <a:pt x="12522" y="2675"/>
                    <a:pt x="12713" y="2756"/>
                    <a:pt x="12942" y="2805"/>
                  </a:cubicBezTo>
                  <a:cubicBezTo>
                    <a:pt x="13132" y="2845"/>
                    <a:pt x="13351" y="2862"/>
                    <a:pt x="13570" y="2845"/>
                  </a:cubicBezTo>
                  <a:cubicBezTo>
                    <a:pt x="13771" y="2829"/>
                    <a:pt x="13971" y="2797"/>
                    <a:pt x="14114" y="2764"/>
                  </a:cubicBezTo>
                  <a:cubicBezTo>
                    <a:pt x="14190" y="2748"/>
                    <a:pt x="14266" y="2732"/>
                    <a:pt x="14342" y="2715"/>
                  </a:cubicBezTo>
                  <a:cubicBezTo>
                    <a:pt x="14476" y="2683"/>
                    <a:pt x="14609" y="2650"/>
                    <a:pt x="14752" y="2626"/>
                  </a:cubicBezTo>
                  <a:cubicBezTo>
                    <a:pt x="15200" y="2545"/>
                    <a:pt x="15667" y="2545"/>
                    <a:pt x="16086" y="2610"/>
                  </a:cubicBezTo>
                  <a:cubicBezTo>
                    <a:pt x="16314" y="2650"/>
                    <a:pt x="16534" y="2707"/>
                    <a:pt x="16734" y="2789"/>
                  </a:cubicBezTo>
                  <a:cubicBezTo>
                    <a:pt x="16943" y="2878"/>
                    <a:pt x="17134" y="2992"/>
                    <a:pt x="17305" y="3122"/>
                  </a:cubicBezTo>
                  <a:cubicBezTo>
                    <a:pt x="17467" y="3252"/>
                    <a:pt x="17601" y="3398"/>
                    <a:pt x="17725" y="3577"/>
                  </a:cubicBezTo>
                  <a:cubicBezTo>
                    <a:pt x="17839" y="3731"/>
                    <a:pt x="17925" y="3901"/>
                    <a:pt x="18010" y="4096"/>
                  </a:cubicBezTo>
                  <a:cubicBezTo>
                    <a:pt x="18172" y="4462"/>
                    <a:pt x="18268" y="4868"/>
                    <a:pt x="18363" y="5258"/>
                  </a:cubicBezTo>
                  <a:cubicBezTo>
                    <a:pt x="18401" y="5429"/>
                    <a:pt x="18449" y="5607"/>
                    <a:pt x="18496" y="5778"/>
                  </a:cubicBezTo>
                  <a:cubicBezTo>
                    <a:pt x="18525" y="5916"/>
                    <a:pt x="18563" y="6030"/>
                    <a:pt x="18601" y="6144"/>
                  </a:cubicBezTo>
                  <a:cubicBezTo>
                    <a:pt x="18706" y="6452"/>
                    <a:pt x="18839" y="6777"/>
                    <a:pt x="19020" y="7135"/>
                  </a:cubicBezTo>
                  <a:cubicBezTo>
                    <a:pt x="19278" y="7638"/>
                    <a:pt x="19592" y="8134"/>
                    <a:pt x="19945" y="8621"/>
                  </a:cubicBezTo>
                  <a:cubicBezTo>
                    <a:pt x="20059" y="8775"/>
                    <a:pt x="20183" y="8938"/>
                    <a:pt x="20297" y="9092"/>
                  </a:cubicBezTo>
                  <a:cubicBezTo>
                    <a:pt x="20640" y="9539"/>
                    <a:pt x="20993" y="10002"/>
                    <a:pt x="21231" y="10498"/>
                  </a:cubicBezTo>
                  <a:cubicBezTo>
                    <a:pt x="21441" y="10920"/>
                    <a:pt x="21555" y="11375"/>
                    <a:pt x="21574" y="11838"/>
                  </a:cubicBezTo>
                  <a:cubicBezTo>
                    <a:pt x="21593" y="12285"/>
                    <a:pt x="21536" y="12732"/>
                    <a:pt x="21393" y="13170"/>
                  </a:cubicBezTo>
                  <a:cubicBezTo>
                    <a:pt x="21145" y="13934"/>
                    <a:pt x="20640" y="14697"/>
                    <a:pt x="19887" y="15437"/>
                  </a:cubicBezTo>
                  <a:cubicBezTo>
                    <a:pt x="19811" y="15510"/>
                    <a:pt x="19745" y="15583"/>
                    <a:pt x="19659" y="15664"/>
                  </a:cubicBezTo>
                  <a:cubicBezTo>
                    <a:pt x="19392" y="15916"/>
                    <a:pt x="19135" y="16135"/>
                    <a:pt x="18887" y="16338"/>
                  </a:cubicBezTo>
                  <a:cubicBezTo>
                    <a:pt x="18458" y="16671"/>
                    <a:pt x="17982" y="16988"/>
                    <a:pt x="17515" y="17297"/>
                  </a:cubicBezTo>
                  <a:cubicBezTo>
                    <a:pt x="17239" y="17476"/>
                    <a:pt x="16953" y="17662"/>
                    <a:pt x="16677" y="17849"/>
                  </a:cubicBezTo>
                  <a:cubicBezTo>
                    <a:pt x="16010" y="18320"/>
                    <a:pt x="15362" y="18848"/>
                    <a:pt x="14742" y="19352"/>
                  </a:cubicBezTo>
                  <a:cubicBezTo>
                    <a:pt x="14657" y="19425"/>
                    <a:pt x="14561" y="19498"/>
                    <a:pt x="14476" y="19571"/>
                  </a:cubicBezTo>
                  <a:cubicBezTo>
                    <a:pt x="13885" y="20051"/>
                    <a:pt x="13304" y="20514"/>
                    <a:pt x="12656" y="20912"/>
                  </a:cubicBezTo>
                  <a:cubicBezTo>
                    <a:pt x="12275" y="21155"/>
                    <a:pt x="11922" y="21326"/>
                    <a:pt x="11589" y="21432"/>
                  </a:cubicBezTo>
                  <a:cubicBezTo>
                    <a:pt x="11389" y="21497"/>
                    <a:pt x="11188" y="21545"/>
                    <a:pt x="10998" y="21570"/>
                  </a:cubicBezTo>
                  <a:cubicBezTo>
                    <a:pt x="10903" y="21578"/>
                    <a:pt x="10798" y="21586"/>
                    <a:pt x="10702" y="21586"/>
                  </a:cubicBezTo>
                  <a:cubicBezTo>
                    <a:pt x="10598" y="21586"/>
                    <a:pt x="10483" y="21578"/>
                    <a:pt x="10379" y="21562"/>
                  </a:cubicBezTo>
                  <a:close/>
                  <a:moveTo>
                    <a:pt x="14752" y="2634"/>
                  </a:moveTo>
                  <a:cubicBezTo>
                    <a:pt x="14609" y="2659"/>
                    <a:pt x="14476" y="2683"/>
                    <a:pt x="14342" y="2715"/>
                  </a:cubicBezTo>
                  <a:cubicBezTo>
                    <a:pt x="14266" y="2732"/>
                    <a:pt x="14190" y="2748"/>
                    <a:pt x="14114" y="2764"/>
                  </a:cubicBezTo>
                  <a:cubicBezTo>
                    <a:pt x="13971" y="2797"/>
                    <a:pt x="13771" y="2837"/>
                    <a:pt x="13570" y="2845"/>
                  </a:cubicBezTo>
                  <a:cubicBezTo>
                    <a:pt x="13351" y="2862"/>
                    <a:pt x="13132" y="2854"/>
                    <a:pt x="12942" y="2805"/>
                  </a:cubicBezTo>
                  <a:cubicBezTo>
                    <a:pt x="12713" y="2764"/>
                    <a:pt x="12522" y="2675"/>
                    <a:pt x="12370" y="2561"/>
                  </a:cubicBezTo>
                  <a:cubicBezTo>
                    <a:pt x="12217" y="2447"/>
                    <a:pt x="12103" y="2317"/>
                    <a:pt x="12008" y="2139"/>
                  </a:cubicBezTo>
                  <a:cubicBezTo>
                    <a:pt x="11922" y="1984"/>
                    <a:pt x="11855" y="1814"/>
                    <a:pt x="11789" y="1643"/>
                  </a:cubicBezTo>
                  <a:cubicBezTo>
                    <a:pt x="11760" y="1570"/>
                    <a:pt x="11732" y="1489"/>
                    <a:pt x="11703" y="1408"/>
                  </a:cubicBezTo>
                  <a:cubicBezTo>
                    <a:pt x="11655" y="1302"/>
                    <a:pt x="11617" y="1213"/>
                    <a:pt x="11570" y="1140"/>
                  </a:cubicBezTo>
                  <a:cubicBezTo>
                    <a:pt x="11465" y="953"/>
                    <a:pt x="11322" y="774"/>
                    <a:pt x="11141" y="620"/>
                  </a:cubicBezTo>
                  <a:cubicBezTo>
                    <a:pt x="10960" y="465"/>
                    <a:pt x="10760" y="335"/>
                    <a:pt x="10531" y="238"/>
                  </a:cubicBezTo>
                  <a:cubicBezTo>
                    <a:pt x="10302" y="132"/>
                    <a:pt x="10074" y="59"/>
                    <a:pt x="9835" y="27"/>
                  </a:cubicBezTo>
                  <a:cubicBezTo>
                    <a:pt x="9588" y="-6"/>
                    <a:pt x="9359" y="-6"/>
                    <a:pt x="9140" y="43"/>
                  </a:cubicBezTo>
                  <a:cubicBezTo>
                    <a:pt x="8949" y="75"/>
                    <a:pt x="8768" y="140"/>
                    <a:pt x="8597" y="230"/>
                  </a:cubicBezTo>
                  <a:cubicBezTo>
                    <a:pt x="8435" y="311"/>
                    <a:pt x="8282" y="408"/>
                    <a:pt x="8130" y="530"/>
                  </a:cubicBezTo>
                  <a:cubicBezTo>
                    <a:pt x="7844" y="766"/>
                    <a:pt x="7596" y="1050"/>
                    <a:pt x="7349" y="1334"/>
                  </a:cubicBezTo>
                  <a:cubicBezTo>
                    <a:pt x="7301" y="1391"/>
                    <a:pt x="7244" y="1448"/>
                    <a:pt x="7196" y="1505"/>
                  </a:cubicBezTo>
                  <a:cubicBezTo>
                    <a:pt x="6920" y="1814"/>
                    <a:pt x="6634" y="2066"/>
                    <a:pt x="6358" y="2244"/>
                  </a:cubicBezTo>
                  <a:cubicBezTo>
                    <a:pt x="5996" y="2480"/>
                    <a:pt x="5643" y="2602"/>
                    <a:pt x="5291" y="2610"/>
                  </a:cubicBezTo>
                  <a:cubicBezTo>
                    <a:pt x="5167" y="2610"/>
                    <a:pt x="5043" y="2602"/>
                    <a:pt x="4919" y="2577"/>
                  </a:cubicBezTo>
                  <a:cubicBezTo>
                    <a:pt x="4833" y="2561"/>
                    <a:pt x="4738" y="2537"/>
                    <a:pt x="4652" y="2512"/>
                  </a:cubicBezTo>
                  <a:cubicBezTo>
                    <a:pt x="4519" y="2480"/>
                    <a:pt x="4385" y="2439"/>
                    <a:pt x="4242" y="2431"/>
                  </a:cubicBezTo>
                  <a:cubicBezTo>
                    <a:pt x="4052" y="2415"/>
                    <a:pt x="3861" y="2439"/>
                    <a:pt x="3680" y="2520"/>
                  </a:cubicBezTo>
                  <a:cubicBezTo>
                    <a:pt x="3509" y="2585"/>
                    <a:pt x="3347" y="2683"/>
                    <a:pt x="3204" y="2805"/>
                  </a:cubicBezTo>
                  <a:cubicBezTo>
                    <a:pt x="2918" y="3057"/>
                    <a:pt x="2708" y="3382"/>
                    <a:pt x="2575" y="3780"/>
                  </a:cubicBezTo>
                  <a:cubicBezTo>
                    <a:pt x="2470" y="4113"/>
                    <a:pt x="2413" y="4503"/>
                    <a:pt x="2404" y="4933"/>
                  </a:cubicBezTo>
                  <a:cubicBezTo>
                    <a:pt x="2404" y="5161"/>
                    <a:pt x="2461" y="5477"/>
                    <a:pt x="2518" y="5819"/>
                  </a:cubicBezTo>
                  <a:cubicBezTo>
                    <a:pt x="2585" y="6192"/>
                    <a:pt x="2661" y="6623"/>
                    <a:pt x="2670" y="6988"/>
                  </a:cubicBezTo>
                  <a:cubicBezTo>
                    <a:pt x="2680" y="7419"/>
                    <a:pt x="2604" y="7703"/>
                    <a:pt x="2432" y="7882"/>
                  </a:cubicBezTo>
                  <a:cubicBezTo>
                    <a:pt x="2280" y="8036"/>
                    <a:pt x="2061" y="8158"/>
                    <a:pt x="1851" y="8280"/>
                  </a:cubicBezTo>
                  <a:cubicBezTo>
                    <a:pt x="1622" y="8410"/>
                    <a:pt x="1375" y="8548"/>
                    <a:pt x="1222" y="8727"/>
                  </a:cubicBezTo>
                  <a:cubicBezTo>
                    <a:pt x="1203" y="8759"/>
                    <a:pt x="1174" y="8792"/>
                    <a:pt x="1146" y="8824"/>
                  </a:cubicBezTo>
                  <a:cubicBezTo>
                    <a:pt x="860" y="9182"/>
                    <a:pt x="508" y="9661"/>
                    <a:pt x="307" y="10197"/>
                  </a:cubicBezTo>
                  <a:cubicBezTo>
                    <a:pt x="60" y="10855"/>
                    <a:pt x="22" y="11570"/>
                    <a:pt x="3" y="12252"/>
                  </a:cubicBezTo>
                  <a:cubicBezTo>
                    <a:pt x="-7" y="12975"/>
                    <a:pt x="3" y="13625"/>
                    <a:pt x="250" y="14259"/>
                  </a:cubicBezTo>
                  <a:cubicBezTo>
                    <a:pt x="374" y="14584"/>
                    <a:pt x="555" y="14892"/>
                    <a:pt x="793" y="15193"/>
                  </a:cubicBezTo>
                  <a:cubicBezTo>
                    <a:pt x="1727" y="16355"/>
                    <a:pt x="3366" y="17061"/>
                    <a:pt x="4576" y="17443"/>
                  </a:cubicBezTo>
                  <a:cubicBezTo>
                    <a:pt x="4633" y="17459"/>
                    <a:pt x="4690" y="17476"/>
                    <a:pt x="4747" y="17500"/>
                  </a:cubicBezTo>
                  <a:cubicBezTo>
                    <a:pt x="5129" y="17614"/>
                    <a:pt x="5519" y="17744"/>
                    <a:pt x="5872" y="17930"/>
                  </a:cubicBezTo>
                  <a:cubicBezTo>
                    <a:pt x="6158" y="18077"/>
                    <a:pt x="6424" y="18272"/>
                    <a:pt x="6701" y="18515"/>
                  </a:cubicBezTo>
                  <a:cubicBezTo>
                    <a:pt x="6834" y="18629"/>
                    <a:pt x="7044" y="18840"/>
                    <a:pt x="7387" y="19238"/>
                  </a:cubicBezTo>
                  <a:cubicBezTo>
                    <a:pt x="7492" y="19368"/>
                    <a:pt x="7606" y="19498"/>
                    <a:pt x="7711" y="19628"/>
                  </a:cubicBezTo>
                  <a:cubicBezTo>
                    <a:pt x="7796" y="19734"/>
                    <a:pt x="7882" y="19839"/>
                    <a:pt x="7968" y="19945"/>
                  </a:cubicBezTo>
                  <a:cubicBezTo>
                    <a:pt x="8340" y="20384"/>
                    <a:pt x="8692" y="20725"/>
                    <a:pt x="9035" y="20985"/>
                  </a:cubicBezTo>
                  <a:cubicBezTo>
                    <a:pt x="9245" y="21139"/>
                    <a:pt x="9464" y="21261"/>
                    <a:pt x="9673" y="21359"/>
                  </a:cubicBezTo>
                  <a:cubicBezTo>
                    <a:pt x="9912" y="21456"/>
                    <a:pt x="10150" y="21529"/>
                    <a:pt x="10379" y="21562"/>
                  </a:cubicBezTo>
                  <a:cubicBezTo>
                    <a:pt x="10588" y="21586"/>
                    <a:pt x="10788" y="21586"/>
                    <a:pt x="10998" y="21562"/>
                  </a:cubicBezTo>
                  <a:cubicBezTo>
                    <a:pt x="11188" y="21537"/>
                    <a:pt x="11389" y="21497"/>
                    <a:pt x="11589" y="21432"/>
                  </a:cubicBezTo>
                  <a:cubicBezTo>
                    <a:pt x="11922" y="21318"/>
                    <a:pt x="12275" y="21155"/>
                    <a:pt x="12656" y="20912"/>
                  </a:cubicBezTo>
                  <a:cubicBezTo>
                    <a:pt x="13304" y="20506"/>
                    <a:pt x="13885" y="20043"/>
                    <a:pt x="14466" y="19571"/>
                  </a:cubicBezTo>
                  <a:cubicBezTo>
                    <a:pt x="14561" y="19498"/>
                    <a:pt x="14657" y="19417"/>
                    <a:pt x="14742" y="19344"/>
                  </a:cubicBezTo>
                  <a:cubicBezTo>
                    <a:pt x="15362" y="18840"/>
                    <a:pt x="16010" y="18320"/>
                    <a:pt x="16677" y="17849"/>
                  </a:cubicBezTo>
                  <a:cubicBezTo>
                    <a:pt x="16953" y="17662"/>
                    <a:pt x="17239" y="17476"/>
                    <a:pt x="17505" y="17289"/>
                  </a:cubicBezTo>
                  <a:cubicBezTo>
                    <a:pt x="17972" y="16988"/>
                    <a:pt x="18458" y="16671"/>
                    <a:pt x="18887" y="16330"/>
                  </a:cubicBezTo>
                  <a:cubicBezTo>
                    <a:pt x="19135" y="16135"/>
                    <a:pt x="19383" y="15916"/>
                    <a:pt x="19659" y="15664"/>
                  </a:cubicBezTo>
                  <a:cubicBezTo>
                    <a:pt x="19735" y="15583"/>
                    <a:pt x="19811" y="15510"/>
                    <a:pt x="19887" y="15437"/>
                  </a:cubicBezTo>
                  <a:cubicBezTo>
                    <a:pt x="20631" y="14697"/>
                    <a:pt x="21136" y="13926"/>
                    <a:pt x="21383" y="13170"/>
                  </a:cubicBezTo>
                  <a:cubicBezTo>
                    <a:pt x="21526" y="12732"/>
                    <a:pt x="21593" y="12285"/>
                    <a:pt x="21574" y="11838"/>
                  </a:cubicBezTo>
                  <a:cubicBezTo>
                    <a:pt x="21545" y="11375"/>
                    <a:pt x="21431" y="10920"/>
                    <a:pt x="21231" y="10498"/>
                  </a:cubicBezTo>
                  <a:cubicBezTo>
                    <a:pt x="20993" y="10002"/>
                    <a:pt x="20640" y="9539"/>
                    <a:pt x="20297" y="9092"/>
                  </a:cubicBezTo>
                  <a:cubicBezTo>
                    <a:pt x="20183" y="8938"/>
                    <a:pt x="20059" y="8775"/>
                    <a:pt x="19935" y="8621"/>
                  </a:cubicBezTo>
                  <a:cubicBezTo>
                    <a:pt x="19583" y="8134"/>
                    <a:pt x="19278" y="7638"/>
                    <a:pt x="19020" y="7135"/>
                  </a:cubicBezTo>
                  <a:cubicBezTo>
                    <a:pt x="18839" y="6777"/>
                    <a:pt x="18696" y="6452"/>
                    <a:pt x="18601" y="6144"/>
                  </a:cubicBezTo>
                  <a:cubicBezTo>
                    <a:pt x="18563" y="6030"/>
                    <a:pt x="18525" y="5916"/>
                    <a:pt x="18487" y="5778"/>
                  </a:cubicBezTo>
                  <a:cubicBezTo>
                    <a:pt x="18439" y="5607"/>
                    <a:pt x="18401" y="5429"/>
                    <a:pt x="18353" y="5258"/>
                  </a:cubicBezTo>
                  <a:cubicBezTo>
                    <a:pt x="18268" y="4868"/>
                    <a:pt x="18163" y="4462"/>
                    <a:pt x="18010" y="4096"/>
                  </a:cubicBezTo>
                  <a:cubicBezTo>
                    <a:pt x="17925" y="3901"/>
                    <a:pt x="17829" y="3731"/>
                    <a:pt x="17725" y="3577"/>
                  </a:cubicBezTo>
                  <a:cubicBezTo>
                    <a:pt x="17601" y="3406"/>
                    <a:pt x="17458" y="3252"/>
                    <a:pt x="17296" y="3122"/>
                  </a:cubicBezTo>
                  <a:cubicBezTo>
                    <a:pt x="17134" y="2992"/>
                    <a:pt x="16943" y="2878"/>
                    <a:pt x="16724" y="2797"/>
                  </a:cubicBezTo>
                  <a:cubicBezTo>
                    <a:pt x="16534" y="2715"/>
                    <a:pt x="16314" y="2650"/>
                    <a:pt x="16086" y="2610"/>
                  </a:cubicBezTo>
                  <a:cubicBezTo>
                    <a:pt x="15895" y="2585"/>
                    <a:pt x="15686" y="2569"/>
                    <a:pt x="15486" y="2569"/>
                  </a:cubicBezTo>
                  <a:cubicBezTo>
                    <a:pt x="15238" y="2569"/>
                    <a:pt x="14990" y="2585"/>
                    <a:pt x="14752" y="2634"/>
                  </a:cubicBezTo>
                  <a:close/>
                </a:path>
              </a:pathLst>
            </a:custGeom>
            <a:solidFill>
              <a:srgbClr val="BFBFBF">
                <a:alpha val="7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9491" name="Freeform 50"/>
            <p:cNvSpPr/>
            <p:nvPr/>
          </p:nvSpPr>
          <p:spPr>
            <a:xfrm flipH="1">
              <a:off x="505057" y="379871"/>
              <a:ext cx="3707965" cy="431264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84" h="21583" fill="norm" stroke="1" extrusionOk="0">
                  <a:moveTo>
                    <a:pt x="10283" y="21559"/>
                  </a:moveTo>
                  <a:cubicBezTo>
                    <a:pt x="10048" y="21526"/>
                    <a:pt x="9813" y="21454"/>
                    <a:pt x="9587" y="21349"/>
                  </a:cubicBezTo>
                  <a:cubicBezTo>
                    <a:pt x="9381" y="21252"/>
                    <a:pt x="9164" y="21122"/>
                    <a:pt x="8958" y="20969"/>
                  </a:cubicBezTo>
                  <a:cubicBezTo>
                    <a:pt x="8619" y="20718"/>
                    <a:pt x="8272" y="20379"/>
                    <a:pt x="7905" y="19943"/>
                  </a:cubicBezTo>
                  <a:cubicBezTo>
                    <a:pt x="7820" y="19846"/>
                    <a:pt x="7736" y="19740"/>
                    <a:pt x="7651" y="19644"/>
                  </a:cubicBezTo>
                  <a:cubicBezTo>
                    <a:pt x="7538" y="19506"/>
                    <a:pt x="7426" y="19369"/>
                    <a:pt x="7313" y="19231"/>
                  </a:cubicBezTo>
                  <a:cubicBezTo>
                    <a:pt x="6927" y="18779"/>
                    <a:pt x="6448" y="18270"/>
                    <a:pt x="5818" y="17938"/>
                  </a:cubicBezTo>
                  <a:cubicBezTo>
                    <a:pt x="5452" y="17745"/>
                    <a:pt x="5057" y="17615"/>
                    <a:pt x="4672" y="17494"/>
                  </a:cubicBezTo>
                  <a:cubicBezTo>
                    <a:pt x="4625" y="17478"/>
                    <a:pt x="4578" y="17462"/>
                    <a:pt x="4531" y="17446"/>
                  </a:cubicBezTo>
                  <a:cubicBezTo>
                    <a:pt x="3750" y="17195"/>
                    <a:pt x="3055" y="16896"/>
                    <a:pt x="2463" y="16565"/>
                  </a:cubicBezTo>
                  <a:cubicBezTo>
                    <a:pt x="1767" y="16177"/>
                    <a:pt x="1203" y="15724"/>
                    <a:pt x="808" y="15239"/>
                  </a:cubicBezTo>
                  <a:cubicBezTo>
                    <a:pt x="573" y="14957"/>
                    <a:pt x="395" y="14650"/>
                    <a:pt x="263" y="14334"/>
                  </a:cubicBezTo>
                  <a:cubicBezTo>
                    <a:pt x="150" y="14044"/>
                    <a:pt x="75" y="13720"/>
                    <a:pt x="38" y="13357"/>
                  </a:cubicBezTo>
                  <a:cubicBezTo>
                    <a:pt x="0" y="13009"/>
                    <a:pt x="0" y="12678"/>
                    <a:pt x="0" y="12355"/>
                  </a:cubicBezTo>
                  <a:cubicBezTo>
                    <a:pt x="0" y="11781"/>
                    <a:pt x="28" y="11021"/>
                    <a:pt x="263" y="10326"/>
                  </a:cubicBezTo>
                  <a:cubicBezTo>
                    <a:pt x="442" y="9817"/>
                    <a:pt x="752" y="9332"/>
                    <a:pt x="1025" y="8912"/>
                  </a:cubicBezTo>
                  <a:cubicBezTo>
                    <a:pt x="1053" y="8872"/>
                    <a:pt x="1072" y="8839"/>
                    <a:pt x="1100" y="8799"/>
                  </a:cubicBezTo>
                  <a:cubicBezTo>
                    <a:pt x="1119" y="8767"/>
                    <a:pt x="1147" y="8726"/>
                    <a:pt x="1166" y="8694"/>
                  </a:cubicBezTo>
                  <a:cubicBezTo>
                    <a:pt x="1325" y="8468"/>
                    <a:pt x="1579" y="8290"/>
                    <a:pt x="1823" y="8120"/>
                  </a:cubicBezTo>
                  <a:cubicBezTo>
                    <a:pt x="2021" y="7991"/>
                    <a:pt x="2218" y="7854"/>
                    <a:pt x="2369" y="7692"/>
                  </a:cubicBezTo>
                  <a:cubicBezTo>
                    <a:pt x="2538" y="7514"/>
                    <a:pt x="2622" y="7231"/>
                    <a:pt x="2622" y="6827"/>
                  </a:cubicBezTo>
                  <a:cubicBezTo>
                    <a:pt x="2632" y="6472"/>
                    <a:pt x="2575" y="6060"/>
                    <a:pt x="2528" y="5704"/>
                  </a:cubicBezTo>
                  <a:cubicBezTo>
                    <a:pt x="2481" y="5365"/>
                    <a:pt x="2434" y="5042"/>
                    <a:pt x="2453" y="4815"/>
                  </a:cubicBezTo>
                  <a:cubicBezTo>
                    <a:pt x="2481" y="4379"/>
                    <a:pt x="2547" y="4007"/>
                    <a:pt x="2669" y="3692"/>
                  </a:cubicBezTo>
                  <a:cubicBezTo>
                    <a:pt x="2735" y="3506"/>
                    <a:pt x="2820" y="3336"/>
                    <a:pt x="2923" y="3183"/>
                  </a:cubicBezTo>
                  <a:cubicBezTo>
                    <a:pt x="3027" y="3021"/>
                    <a:pt x="3158" y="2876"/>
                    <a:pt x="3299" y="2747"/>
                  </a:cubicBezTo>
                  <a:cubicBezTo>
                    <a:pt x="3450" y="2625"/>
                    <a:pt x="3609" y="2520"/>
                    <a:pt x="3779" y="2456"/>
                  </a:cubicBezTo>
                  <a:cubicBezTo>
                    <a:pt x="3967" y="2383"/>
                    <a:pt x="4155" y="2351"/>
                    <a:pt x="4343" y="2359"/>
                  </a:cubicBezTo>
                  <a:cubicBezTo>
                    <a:pt x="4474" y="2367"/>
                    <a:pt x="4615" y="2399"/>
                    <a:pt x="4747" y="2431"/>
                  </a:cubicBezTo>
                  <a:cubicBezTo>
                    <a:pt x="4831" y="2448"/>
                    <a:pt x="4925" y="2472"/>
                    <a:pt x="5010" y="2480"/>
                  </a:cubicBezTo>
                  <a:cubicBezTo>
                    <a:pt x="5132" y="2504"/>
                    <a:pt x="5254" y="2504"/>
                    <a:pt x="5377" y="2496"/>
                  </a:cubicBezTo>
                  <a:cubicBezTo>
                    <a:pt x="5555" y="2488"/>
                    <a:pt x="5743" y="2448"/>
                    <a:pt x="5922" y="2375"/>
                  </a:cubicBezTo>
                  <a:cubicBezTo>
                    <a:pt x="6091" y="2318"/>
                    <a:pt x="6260" y="2229"/>
                    <a:pt x="6429" y="2116"/>
                  </a:cubicBezTo>
                  <a:cubicBezTo>
                    <a:pt x="6702" y="1938"/>
                    <a:pt x="6974" y="1696"/>
                    <a:pt x="7275" y="1381"/>
                  </a:cubicBezTo>
                  <a:cubicBezTo>
                    <a:pt x="7303" y="1357"/>
                    <a:pt x="7332" y="1324"/>
                    <a:pt x="7360" y="1292"/>
                  </a:cubicBezTo>
                  <a:cubicBezTo>
                    <a:pt x="7623" y="1017"/>
                    <a:pt x="7896" y="726"/>
                    <a:pt x="8196" y="500"/>
                  </a:cubicBezTo>
                  <a:cubicBezTo>
                    <a:pt x="8366" y="371"/>
                    <a:pt x="8516" y="274"/>
                    <a:pt x="8685" y="201"/>
                  </a:cubicBezTo>
                  <a:cubicBezTo>
                    <a:pt x="8873" y="112"/>
                    <a:pt x="9052" y="56"/>
                    <a:pt x="9258" y="23"/>
                  </a:cubicBezTo>
                  <a:cubicBezTo>
                    <a:pt x="9465" y="-9"/>
                    <a:pt x="9700" y="-9"/>
                    <a:pt x="9945" y="31"/>
                  </a:cubicBezTo>
                  <a:cubicBezTo>
                    <a:pt x="10170" y="64"/>
                    <a:pt x="10405" y="136"/>
                    <a:pt x="10621" y="242"/>
                  </a:cubicBezTo>
                  <a:cubicBezTo>
                    <a:pt x="10847" y="338"/>
                    <a:pt x="11044" y="468"/>
                    <a:pt x="11223" y="613"/>
                  </a:cubicBezTo>
                  <a:cubicBezTo>
                    <a:pt x="11411" y="767"/>
                    <a:pt x="11561" y="936"/>
                    <a:pt x="11665" y="1114"/>
                  </a:cubicBezTo>
                  <a:cubicBezTo>
                    <a:pt x="11712" y="1195"/>
                    <a:pt x="11759" y="1276"/>
                    <a:pt x="11806" y="1381"/>
                  </a:cubicBezTo>
                  <a:cubicBezTo>
                    <a:pt x="11843" y="1454"/>
                    <a:pt x="11872" y="1526"/>
                    <a:pt x="11900" y="1599"/>
                  </a:cubicBezTo>
                  <a:cubicBezTo>
                    <a:pt x="12050" y="1930"/>
                    <a:pt x="12182" y="2246"/>
                    <a:pt x="12501" y="2480"/>
                  </a:cubicBezTo>
                  <a:cubicBezTo>
                    <a:pt x="12661" y="2585"/>
                    <a:pt x="12849" y="2666"/>
                    <a:pt x="13075" y="2714"/>
                  </a:cubicBezTo>
                  <a:cubicBezTo>
                    <a:pt x="13263" y="2755"/>
                    <a:pt x="13479" y="2771"/>
                    <a:pt x="13695" y="2755"/>
                  </a:cubicBezTo>
                  <a:cubicBezTo>
                    <a:pt x="13892" y="2747"/>
                    <a:pt x="14090" y="2714"/>
                    <a:pt x="14231" y="2682"/>
                  </a:cubicBezTo>
                  <a:cubicBezTo>
                    <a:pt x="14297" y="2674"/>
                    <a:pt x="14372" y="2658"/>
                    <a:pt x="14438" y="2642"/>
                  </a:cubicBezTo>
                  <a:cubicBezTo>
                    <a:pt x="14569" y="2617"/>
                    <a:pt x="14710" y="2593"/>
                    <a:pt x="14851" y="2569"/>
                  </a:cubicBezTo>
                  <a:cubicBezTo>
                    <a:pt x="15302" y="2496"/>
                    <a:pt x="15754" y="2504"/>
                    <a:pt x="16167" y="2585"/>
                  </a:cubicBezTo>
                  <a:cubicBezTo>
                    <a:pt x="16393" y="2625"/>
                    <a:pt x="16599" y="2690"/>
                    <a:pt x="16787" y="2779"/>
                  </a:cubicBezTo>
                  <a:cubicBezTo>
                    <a:pt x="16994" y="2868"/>
                    <a:pt x="17182" y="2981"/>
                    <a:pt x="17333" y="3118"/>
                  </a:cubicBezTo>
                  <a:cubicBezTo>
                    <a:pt x="17483" y="3239"/>
                    <a:pt x="17605" y="3385"/>
                    <a:pt x="17718" y="3547"/>
                  </a:cubicBezTo>
                  <a:cubicBezTo>
                    <a:pt x="17812" y="3684"/>
                    <a:pt x="17897" y="3846"/>
                    <a:pt x="17972" y="4031"/>
                  </a:cubicBezTo>
                  <a:cubicBezTo>
                    <a:pt x="18122" y="4371"/>
                    <a:pt x="18207" y="4743"/>
                    <a:pt x="18301" y="5106"/>
                  </a:cubicBezTo>
                  <a:cubicBezTo>
                    <a:pt x="18348" y="5324"/>
                    <a:pt x="18404" y="5551"/>
                    <a:pt x="18470" y="5769"/>
                  </a:cubicBezTo>
                  <a:cubicBezTo>
                    <a:pt x="18508" y="5890"/>
                    <a:pt x="18545" y="6011"/>
                    <a:pt x="18592" y="6116"/>
                  </a:cubicBezTo>
                  <a:cubicBezTo>
                    <a:pt x="18696" y="6407"/>
                    <a:pt x="18846" y="6706"/>
                    <a:pt x="19043" y="7070"/>
                  </a:cubicBezTo>
                  <a:cubicBezTo>
                    <a:pt x="19316" y="7555"/>
                    <a:pt x="19636" y="8039"/>
                    <a:pt x="19983" y="8516"/>
                  </a:cubicBezTo>
                  <a:cubicBezTo>
                    <a:pt x="20087" y="8646"/>
                    <a:pt x="20190" y="8783"/>
                    <a:pt x="20293" y="8912"/>
                  </a:cubicBezTo>
                  <a:cubicBezTo>
                    <a:pt x="20651" y="9381"/>
                    <a:pt x="21017" y="9858"/>
                    <a:pt x="21262" y="10375"/>
                  </a:cubicBezTo>
                  <a:cubicBezTo>
                    <a:pt x="21459" y="10803"/>
                    <a:pt x="21572" y="11264"/>
                    <a:pt x="21581" y="11740"/>
                  </a:cubicBezTo>
                  <a:cubicBezTo>
                    <a:pt x="21600" y="12193"/>
                    <a:pt x="21525" y="12646"/>
                    <a:pt x="21365" y="13082"/>
                  </a:cubicBezTo>
                  <a:cubicBezTo>
                    <a:pt x="21224" y="13478"/>
                    <a:pt x="21008" y="13874"/>
                    <a:pt x="20716" y="14286"/>
                  </a:cubicBezTo>
                  <a:cubicBezTo>
                    <a:pt x="20472" y="14625"/>
                    <a:pt x="20171" y="14973"/>
                    <a:pt x="19805" y="15361"/>
                  </a:cubicBezTo>
                  <a:cubicBezTo>
                    <a:pt x="19730" y="15442"/>
                    <a:pt x="19654" y="15522"/>
                    <a:pt x="19589" y="15587"/>
                  </a:cubicBezTo>
                  <a:cubicBezTo>
                    <a:pt x="19325" y="15854"/>
                    <a:pt x="19100" y="16072"/>
                    <a:pt x="18855" y="16290"/>
                  </a:cubicBezTo>
                  <a:cubicBezTo>
                    <a:pt x="18395" y="16686"/>
                    <a:pt x="17859" y="17058"/>
                    <a:pt x="17342" y="17413"/>
                  </a:cubicBezTo>
                  <a:cubicBezTo>
                    <a:pt x="17126" y="17559"/>
                    <a:pt x="16900" y="17712"/>
                    <a:pt x="16684" y="17866"/>
                  </a:cubicBezTo>
                  <a:cubicBezTo>
                    <a:pt x="16036" y="18326"/>
                    <a:pt x="15406" y="18835"/>
                    <a:pt x="14795" y="19320"/>
                  </a:cubicBezTo>
                  <a:cubicBezTo>
                    <a:pt x="14682" y="19417"/>
                    <a:pt x="14560" y="19514"/>
                    <a:pt x="14447" y="19603"/>
                  </a:cubicBezTo>
                  <a:cubicBezTo>
                    <a:pt x="13845" y="20088"/>
                    <a:pt x="13253" y="20549"/>
                    <a:pt x="12595" y="20945"/>
                  </a:cubicBezTo>
                  <a:cubicBezTo>
                    <a:pt x="12201" y="21179"/>
                    <a:pt x="11843" y="21349"/>
                    <a:pt x="11505" y="21454"/>
                  </a:cubicBezTo>
                  <a:cubicBezTo>
                    <a:pt x="11298" y="21510"/>
                    <a:pt x="11101" y="21551"/>
                    <a:pt x="10913" y="21575"/>
                  </a:cubicBezTo>
                  <a:cubicBezTo>
                    <a:pt x="10819" y="21583"/>
                    <a:pt x="10734" y="21583"/>
                    <a:pt x="10650" y="21583"/>
                  </a:cubicBezTo>
                  <a:cubicBezTo>
                    <a:pt x="10527" y="21583"/>
                    <a:pt x="10405" y="21575"/>
                    <a:pt x="10283" y="21559"/>
                  </a:cubicBezTo>
                  <a:close/>
                  <a:moveTo>
                    <a:pt x="14851" y="2569"/>
                  </a:moveTo>
                  <a:cubicBezTo>
                    <a:pt x="14710" y="2593"/>
                    <a:pt x="14569" y="2617"/>
                    <a:pt x="14438" y="2650"/>
                  </a:cubicBezTo>
                  <a:cubicBezTo>
                    <a:pt x="14372" y="2658"/>
                    <a:pt x="14297" y="2674"/>
                    <a:pt x="14231" y="2690"/>
                  </a:cubicBezTo>
                  <a:cubicBezTo>
                    <a:pt x="14090" y="2714"/>
                    <a:pt x="13892" y="2747"/>
                    <a:pt x="13695" y="2763"/>
                  </a:cubicBezTo>
                  <a:cubicBezTo>
                    <a:pt x="13479" y="2771"/>
                    <a:pt x="13263" y="2763"/>
                    <a:pt x="13075" y="2722"/>
                  </a:cubicBezTo>
                  <a:cubicBezTo>
                    <a:pt x="12849" y="2674"/>
                    <a:pt x="12661" y="2593"/>
                    <a:pt x="12501" y="2480"/>
                  </a:cubicBezTo>
                  <a:cubicBezTo>
                    <a:pt x="12182" y="2246"/>
                    <a:pt x="12041" y="1930"/>
                    <a:pt x="11900" y="1599"/>
                  </a:cubicBezTo>
                  <a:cubicBezTo>
                    <a:pt x="11872" y="1526"/>
                    <a:pt x="11834" y="1454"/>
                    <a:pt x="11806" y="1381"/>
                  </a:cubicBezTo>
                  <a:cubicBezTo>
                    <a:pt x="11759" y="1276"/>
                    <a:pt x="11712" y="1195"/>
                    <a:pt x="11665" y="1114"/>
                  </a:cubicBezTo>
                  <a:cubicBezTo>
                    <a:pt x="11552" y="936"/>
                    <a:pt x="11411" y="767"/>
                    <a:pt x="11223" y="613"/>
                  </a:cubicBezTo>
                  <a:cubicBezTo>
                    <a:pt x="11044" y="468"/>
                    <a:pt x="10847" y="338"/>
                    <a:pt x="10621" y="242"/>
                  </a:cubicBezTo>
                  <a:cubicBezTo>
                    <a:pt x="10405" y="136"/>
                    <a:pt x="10170" y="72"/>
                    <a:pt x="9945" y="31"/>
                  </a:cubicBezTo>
                  <a:cubicBezTo>
                    <a:pt x="9700" y="-9"/>
                    <a:pt x="9465" y="-9"/>
                    <a:pt x="9258" y="23"/>
                  </a:cubicBezTo>
                  <a:cubicBezTo>
                    <a:pt x="9061" y="56"/>
                    <a:pt x="8873" y="120"/>
                    <a:pt x="8685" y="201"/>
                  </a:cubicBezTo>
                  <a:cubicBezTo>
                    <a:pt x="8525" y="282"/>
                    <a:pt x="8366" y="379"/>
                    <a:pt x="8196" y="500"/>
                  </a:cubicBezTo>
                  <a:cubicBezTo>
                    <a:pt x="7896" y="726"/>
                    <a:pt x="7623" y="1017"/>
                    <a:pt x="7360" y="1292"/>
                  </a:cubicBezTo>
                  <a:cubicBezTo>
                    <a:pt x="7332" y="1324"/>
                    <a:pt x="7303" y="1357"/>
                    <a:pt x="7275" y="1389"/>
                  </a:cubicBezTo>
                  <a:cubicBezTo>
                    <a:pt x="6984" y="1704"/>
                    <a:pt x="6702" y="1938"/>
                    <a:pt x="6429" y="2116"/>
                  </a:cubicBezTo>
                  <a:cubicBezTo>
                    <a:pt x="6260" y="2229"/>
                    <a:pt x="6091" y="2318"/>
                    <a:pt x="5922" y="2383"/>
                  </a:cubicBezTo>
                  <a:cubicBezTo>
                    <a:pt x="5743" y="2448"/>
                    <a:pt x="5555" y="2488"/>
                    <a:pt x="5377" y="2504"/>
                  </a:cubicBezTo>
                  <a:cubicBezTo>
                    <a:pt x="5254" y="2512"/>
                    <a:pt x="5132" y="2504"/>
                    <a:pt x="5010" y="2488"/>
                  </a:cubicBezTo>
                  <a:cubicBezTo>
                    <a:pt x="4925" y="2472"/>
                    <a:pt x="4831" y="2448"/>
                    <a:pt x="4747" y="2431"/>
                  </a:cubicBezTo>
                  <a:cubicBezTo>
                    <a:pt x="4615" y="2399"/>
                    <a:pt x="4474" y="2367"/>
                    <a:pt x="4343" y="2359"/>
                  </a:cubicBezTo>
                  <a:cubicBezTo>
                    <a:pt x="4155" y="2351"/>
                    <a:pt x="3967" y="2383"/>
                    <a:pt x="3779" y="2464"/>
                  </a:cubicBezTo>
                  <a:cubicBezTo>
                    <a:pt x="3609" y="2528"/>
                    <a:pt x="3450" y="2625"/>
                    <a:pt x="3309" y="2747"/>
                  </a:cubicBezTo>
                  <a:cubicBezTo>
                    <a:pt x="3158" y="2876"/>
                    <a:pt x="3027" y="3021"/>
                    <a:pt x="2923" y="3183"/>
                  </a:cubicBezTo>
                  <a:cubicBezTo>
                    <a:pt x="2820" y="3336"/>
                    <a:pt x="2735" y="3506"/>
                    <a:pt x="2669" y="3692"/>
                  </a:cubicBezTo>
                  <a:cubicBezTo>
                    <a:pt x="2557" y="4015"/>
                    <a:pt x="2481" y="4379"/>
                    <a:pt x="2453" y="4815"/>
                  </a:cubicBezTo>
                  <a:cubicBezTo>
                    <a:pt x="2434" y="5042"/>
                    <a:pt x="2481" y="5357"/>
                    <a:pt x="2528" y="5704"/>
                  </a:cubicBezTo>
                  <a:cubicBezTo>
                    <a:pt x="2575" y="6060"/>
                    <a:pt x="2632" y="6464"/>
                    <a:pt x="2632" y="6827"/>
                  </a:cubicBezTo>
                  <a:cubicBezTo>
                    <a:pt x="2622" y="7231"/>
                    <a:pt x="2538" y="7514"/>
                    <a:pt x="2369" y="7692"/>
                  </a:cubicBezTo>
                  <a:cubicBezTo>
                    <a:pt x="2218" y="7854"/>
                    <a:pt x="2021" y="7991"/>
                    <a:pt x="1823" y="8128"/>
                  </a:cubicBezTo>
                  <a:cubicBezTo>
                    <a:pt x="1579" y="8298"/>
                    <a:pt x="1325" y="8468"/>
                    <a:pt x="1175" y="8694"/>
                  </a:cubicBezTo>
                  <a:cubicBezTo>
                    <a:pt x="1147" y="8726"/>
                    <a:pt x="1128" y="8767"/>
                    <a:pt x="1100" y="8799"/>
                  </a:cubicBezTo>
                  <a:cubicBezTo>
                    <a:pt x="1081" y="8839"/>
                    <a:pt x="1053" y="8872"/>
                    <a:pt x="1034" y="8912"/>
                  </a:cubicBezTo>
                  <a:cubicBezTo>
                    <a:pt x="752" y="9332"/>
                    <a:pt x="442" y="9817"/>
                    <a:pt x="273" y="10326"/>
                  </a:cubicBezTo>
                  <a:cubicBezTo>
                    <a:pt x="28" y="11029"/>
                    <a:pt x="0" y="11781"/>
                    <a:pt x="0" y="12355"/>
                  </a:cubicBezTo>
                  <a:cubicBezTo>
                    <a:pt x="0" y="12678"/>
                    <a:pt x="0" y="13009"/>
                    <a:pt x="38" y="13349"/>
                  </a:cubicBezTo>
                  <a:cubicBezTo>
                    <a:pt x="75" y="13720"/>
                    <a:pt x="160" y="14044"/>
                    <a:pt x="273" y="14334"/>
                  </a:cubicBezTo>
                  <a:cubicBezTo>
                    <a:pt x="395" y="14650"/>
                    <a:pt x="573" y="14957"/>
                    <a:pt x="808" y="15239"/>
                  </a:cubicBezTo>
                  <a:cubicBezTo>
                    <a:pt x="1213" y="15724"/>
                    <a:pt x="1767" y="16169"/>
                    <a:pt x="2463" y="16565"/>
                  </a:cubicBezTo>
                  <a:cubicBezTo>
                    <a:pt x="3055" y="16896"/>
                    <a:pt x="3750" y="17187"/>
                    <a:pt x="4531" y="17446"/>
                  </a:cubicBezTo>
                  <a:cubicBezTo>
                    <a:pt x="4578" y="17462"/>
                    <a:pt x="4625" y="17478"/>
                    <a:pt x="4681" y="17486"/>
                  </a:cubicBezTo>
                  <a:cubicBezTo>
                    <a:pt x="5057" y="17615"/>
                    <a:pt x="5461" y="17745"/>
                    <a:pt x="5818" y="17930"/>
                  </a:cubicBezTo>
                  <a:cubicBezTo>
                    <a:pt x="6448" y="18270"/>
                    <a:pt x="6927" y="18779"/>
                    <a:pt x="7313" y="19231"/>
                  </a:cubicBezTo>
                  <a:cubicBezTo>
                    <a:pt x="7435" y="19369"/>
                    <a:pt x="7548" y="19506"/>
                    <a:pt x="7661" y="19635"/>
                  </a:cubicBezTo>
                  <a:cubicBezTo>
                    <a:pt x="7736" y="19740"/>
                    <a:pt x="7820" y="19837"/>
                    <a:pt x="7905" y="19943"/>
                  </a:cubicBezTo>
                  <a:cubicBezTo>
                    <a:pt x="8272" y="20379"/>
                    <a:pt x="8619" y="20718"/>
                    <a:pt x="8958" y="20969"/>
                  </a:cubicBezTo>
                  <a:cubicBezTo>
                    <a:pt x="9164" y="21122"/>
                    <a:pt x="9381" y="21252"/>
                    <a:pt x="9587" y="21349"/>
                  </a:cubicBezTo>
                  <a:cubicBezTo>
                    <a:pt x="9822" y="21454"/>
                    <a:pt x="10057" y="21518"/>
                    <a:pt x="10283" y="21559"/>
                  </a:cubicBezTo>
                  <a:cubicBezTo>
                    <a:pt x="10490" y="21583"/>
                    <a:pt x="10697" y="21591"/>
                    <a:pt x="10913" y="21567"/>
                  </a:cubicBezTo>
                  <a:cubicBezTo>
                    <a:pt x="11101" y="21551"/>
                    <a:pt x="11298" y="21510"/>
                    <a:pt x="11505" y="21446"/>
                  </a:cubicBezTo>
                  <a:cubicBezTo>
                    <a:pt x="11843" y="21349"/>
                    <a:pt x="12201" y="21179"/>
                    <a:pt x="12586" y="20945"/>
                  </a:cubicBezTo>
                  <a:cubicBezTo>
                    <a:pt x="13244" y="20549"/>
                    <a:pt x="13845" y="20080"/>
                    <a:pt x="14447" y="19603"/>
                  </a:cubicBezTo>
                  <a:cubicBezTo>
                    <a:pt x="14560" y="19506"/>
                    <a:pt x="14682" y="19417"/>
                    <a:pt x="14795" y="19320"/>
                  </a:cubicBezTo>
                  <a:cubicBezTo>
                    <a:pt x="15406" y="18835"/>
                    <a:pt x="16036" y="18326"/>
                    <a:pt x="16684" y="17866"/>
                  </a:cubicBezTo>
                  <a:cubicBezTo>
                    <a:pt x="16900" y="17712"/>
                    <a:pt x="17126" y="17559"/>
                    <a:pt x="17342" y="17405"/>
                  </a:cubicBezTo>
                  <a:cubicBezTo>
                    <a:pt x="17859" y="17050"/>
                    <a:pt x="18395" y="16686"/>
                    <a:pt x="18846" y="16290"/>
                  </a:cubicBezTo>
                  <a:cubicBezTo>
                    <a:pt x="19100" y="16072"/>
                    <a:pt x="19316" y="15854"/>
                    <a:pt x="19579" y="15587"/>
                  </a:cubicBezTo>
                  <a:cubicBezTo>
                    <a:pt x="19645" y="15514"/>
                    <a:pt x="19730" y="15433"/>
                    <a:pt x="19805" y="15353"/>
                  </a:cubicBezTo>
                  <a:cubicBezTo>
                    <a:pt x="20171" y="14973"/>
                    <a:pt x="20472" y="14625"/>
                    <a:pt x="20707" y="14286"/>
                  </a:cubicBezTo>
                  <a:cubicBezTo>
                    <a:pt x="21008" y="13874"/>
                    <a:pt x="21215" y="13478"/>
                    <a:pt x="21356" y="13082"/>
                  </a:cubicBezTo>
                  <a:cubicBezTo>
                    <a:pt x="21515" y="12646"/>
                    <a:pt x="21591" y="12193"/>
                    <a:pt x="21581" y="11740"/>
                  </a:cubicBezTo>
                  <a:cubicBezTo>
                    <a:pt x="21572" y="11264"/>
                    <a:pt x="21459" y="10811"/>
                    <a:pt x="21262" y="10375"/>
                  </a:cubicBezTo>
                  <a:cubicBezTo>
                    <a:pt x="21017" y="9858"/>
                    <a:pt x="20651" y="9381"/>
                    <a:pt x="20284" y="8912"/>
                  </a:cubicBezTo>
                  <a:cubicBezTo>
                    <a:pt x="20190" y="8783"/>
                    <a:pt x="20087" y="8654"/>
                    <a:pt x="19983" y="8516"/>
                  </a:cubicBezTo>
                  <a:cubicBezTo>
                    <a:pt x="19626" y="8039"/>
                    <a:pt x="19316" y="7555"/>
                    <a:pt x="19043" y="7070"/>
                  </a:cubicBezTo>
                  <a:cubicBezTo>
                    <a:pt x="18837" y="6714"/>
                    <a:pt x="18696" y="6407"/>
                    <a:pt x="18583" y="6116"/>
                  </a:cubicBezTo>
                  <a:cubicBezTo>
                    <a:pt x="18545" y="6011"/>
                    <a:pt x="18508" y="5890"/>
                    <a:pt x="18470" y="5769"/>
                  </a:cubicBezTo>
                  <a:cubicBezTo>
                    <a:pt x="18404" y="5551"/>
                    <a:pt x="18348" y="5324"/>
                    <a:pt x="18291" y="5106"/>
                  </a:cubicBezTo>
                  <a:cubicBezTo>
                    <a:pt x="18207" y="4743"/>
                    <a:pt x="18113" y="4371"/>
                    <a:pt x="17972" y="4031"/>
                  </a:cubicBezTo>
                  <a:cubicBezTo>
                    <a:pt x="17897" y="3846"/>
                    <a:pt x="17812" y="3692"/>
                    <a:pt x="17709" y="3547"/>
                  </a:cubicBezTo>
                  <a:cubicBezTo>
                    <a:pt x="17605" y="3385"/>
                    <a:pt x="17483" y="3248"/>
                    <a:pt x="17333" y="3118"/>
                  </a:cubicBezTo>
                  <a:cubicBezTo>
                    <a:pt x="17173" y="2981"/>
                    <a:pt x="16994" y="2868"/>
                    <a:pt x="16787" y="2779"/>
                  </a:cubicBezTo>
                  <a:cubicBezTo>
                    <a:pt x="16599" y="2698"/>
                    <a:pt x="16383" y="2633"/>
                    <a:pt x="16167" y="2585"/>
                  </a:cubicBezTo>
                  <a:cubicBezTo>
                    <a:pt x="15942" y="2545"/>
                    <a:pt x="15716" y="2520"/>
                    <a:pt x="15481" y="2520"/>
                  </a:cubicBezTo>
                  <a:cubicBezTo>
                    <a:pt x="15274" y="2520"/>
                    <a:pt x="15067" y="2536"/>
                    <a:pt x="14851" y="2569"/>
                  </a:cubicBezTo>
                  <a:close/>
                </a:path>
              </a:pathLst>
            </a:custGeom>
            <a:solidFill>
              <a:srgbClr val="BFBFBF">
                <a:alpha val="7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9492" name="Freeform 51"/>
            <p:cNvSpPr/>
            <p:nvPr/>
          </p:nvSpPr>
          <p:spPr>
            <a:xfrm flipH="1">
              <a:off x="476309" y="365479"/>
              <a:ext cx="3761080" cy="43383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94" h="21560" fill="norm" stroke="1" extrusionOk="0">
                  <a:moveTo>
                    <a:pt x="10201" y="21528"/>
                  </a:moveTo>
                  <a:cubicBezTo>
                    <a:pt x="9969" y="21488"/>
                    <a:pt x="9737" y="21416"/>
                    <a:pt x="9505" y="21303"/>
                  </a:cubicBezTo>
                  <a:cubicBezTo>
                    <a:pt x="9301" y="21207"/>
                    <a:pt x="9098" y="21087"/>
                    <a:pt x="8884" y="20926"/>
                  </a:cubicBezTo>
                  <a:cubicBezTo>
                    <a:pt x="8551" y="20669"/>
                    <a:pt x="8217" y="20348"/>
                    <a:pt x="7846" y="19907"/>
                  </a:cubicBezTo>
                  <a:cubicBezTo>
                    <a:pt x="7763" y="19811"/>
                    <a:pt x="7688" y="19715"/>
                    <a:pt x="7605" y="19618"/>
                  </a:cubicBezTo>
                  <a:cubicBezTo>
                    <a:pt x="7494" y="19482"/>
                    <a:pt x="7373" y="19337"/>
                    <a:pt x="7253" y="19201"/>
                  </a:cubicBezTo>
                  <a:cubicBezTo>
                    <a:pt x="7002" y="18912"/>
                    <a:pt x="6789" y="18687"/>
                    <a:pt x="6576" y="18495"/>
                  </a:cubicBezTo>
                  <a:cubicBezTo>
                    <a:pt x="6307" y="18254"/>
                    <a:pt x="6048" y="18062"/>
                    <a:pt x="5769" y="17917"/>
                  </a:cubicBezTo>
                  <a:cubicBezTo>
                    <a:pt x="5399" y="17725"/>
                    <a:pt x="5000" y="17588"/>
                    <a:pt x="4620" y="17460"/>
                  </a:cubicBezTo>
                  <a:cubicBezTo>
                    <a:pt x="4574" y="17444"/>
                    <a:pt x="4536" y="17436"/>
                    <a:pt x="4499" y="17420"/>
                  </a:cubicBezTo>
                  <a:cubicBezTo>
                    <a:pt x="3721" y="17163"/>
                    <a:pt x="3044" y="16874"/>
                    <a:pt x="2478" y="16561"/>
                  </a:cubicBezTo>
                  <a:cubicBezTo>
                    <a:pt x="2145" y="16377"/>
                    <a:pt x="1839" y="16184"/>
                    <a:pt x="1579" y="15975"/>
                  </a:cubicBezTo>
                  <a:cubicBezTo>
                    <a:pt x="1292" y="15759"/>
                    <a:pt x="1042" y="15518"/>
                    <a:pt x="838" y="15269"/>
                  </a:cubicBezTo>
                  <a:cubicBezTo>
                    <a:pt x="606" y="14997"/>
                    <a:pt x="430" y="14700"/>
                    <a:pt x="300" y="14387"/>
                  </a:cubicBezTo>
                  <a:cubicBezTo>
                    <a:pt x="179" y="14098"/>
                    <a:pt x="105" y="13785"/>
                    <a:pt x="59" y="13424"/>
                  </a:cubicBezTo>
                  <a:cubicBezTo>
                    <a:pt x="13" y="13119"/>
                    <a:pt x="3" y="12814"/>
                    <a:pt x="3" y="12445"/>
                  </a:cubicBezTo>
                  <a:cubicBezTo>
                    <a:pt x="-6" y="12076"/>
                    <a:pt x="3" y="11739"/>
                    <a:pt x="40" y="11434"/>
                  </a:cubicBezTo>
                  <a:cubicBezTo>
                    <a:pt x="77" y="11073"/>
                    <a:pt x="142" y="10752"/>
                    <a:pt x="235" y="10447"/>
                  </a:cubicBezTo>
                  <a:cubicBezTo>
                    <a:pt x="374" y="9998"/>
                    <a:pt x="615" y="9572"/>
                    <a:pt x="847" y="9155"/>
                  </a:cubicBezTo>
                  <a:cubicBezTo>
                    <a:pt x="921" y="9027"/>
                    <a:pt x="995" y="8898"/>
                    <a:pt x="1060" y="8770"/>
                  </a:cubicBezTo>
                  <a:cubicBezTo>
                    <a:pt x="1088" y="8730"/>
                    <a:pt x="1106" y="8690"/>
                    <a:pt x="1125" y="8650"/>
                  </a:cubicBezTo>
                  <a:cubicBezTo>
                    <a:pt x="1283" y="8377"/>
                    <a:pt x="1542" y="8168"/>
                    <a:pt x="1820" y="7944"/>
                  </a:cubicBezTo>
                  <a:cubicBezTo>
                    <a:pt x="1987" y="7799"/>
                    <a:pt x="2173" y="7655"/>
                    <a:pt x="2321" y="7494"/>
                  </a:cubicBezTo>
                  <a:cubicBezTo>
                    <a:pt x="2478" y="7318"/>
                    <a:pt x="2571" y="7045"/>
                    <a:pt x="2590" y="6660"/>
                  </a:cubicBezTo>
                  <a:cubicBezTo>
                    <a:pt x="2608" y="6315"/>
                    <a:pt x="2571" y="5946"/>
                    <a:pt x="2543" y="5585"/>
                  </a:cubicBezTo>
                  <a:cubicBezTo>
                    <a:pt x="2506" y="5240"/>
                    <a:pt x="2478" y="4919"/>
                    <a:pt x="2506" y="4694"/>
                  </a:cubicBezTo>
                  <a:cubicBezTo>
                    <a:pt x="2562" y="4261"/>
                    <a:pt x="2645" y="3908"/>
                    <a:pt x="2766" y="3611"/>
                  </a:cubicBezTo>
                  <a:cubicBezTo>
                    <a:pt x="2840" y="3426"/>
                    <a:pt x="2923" y="3258"/>
                    <a:pt x="3025" y="3113"/>
                  </a:cubicBezTo>
                  <a:cubicBezTo>
                    <a:pt x="3137" y="2953"/>
                    <a:pt x="3266" y="2816"/>
                    <a:pt x="3406" y="2688"/>
                  </a:cubicBezTo>
                  <a:cubicBezTo>
                    <a:pt x="3554" y="2568"/>
                    <a:pt x="3721" y="2471"/>
                    <a:pt x="3888" y="2407"/>
                  </a:cubicBezTo>
                  <a:cubicBezTo>
                    <a:pt x="4073" y="2327"/>
                    <a:pt x="4258" y="2295"/>
                    <a:pt x="4444" y="2295"/>
                  </a:cubicBezTo>
                  <a:cubicBezTo>
                    <a:pt x="4574" y="2303"/>
                    <a:pt x="4713" y="2327"/>
                    <a:pt x="4842" y="2351"/>
                  </a:cubicBezTo>
                  <a:cubicBezTo>
                    <a:pt x="4926" y="2367"/>
                    <a:pt x="5019" y="2383"/>
                    <a:pt x="5111" y="2391"/>
                  </a:cubicBezTo>
                  <a:cubicBezTo>
                    <a:pt x="5232" y="2407"/>
                    <a:pt x="5352" y="2407"/>
                    <a:pt x="5473" y="2399"/>
                  </a:cubicBezTo>
                  <a:cubicBezTo>
                    <a:pt x="5649" y="2383"/>
                    <a:pt x="5825" y="2335"/>
                    <a:pt x="6010" y="2263"/>
                  </a:cubicBezTo>
                  <a:cubicBezTo>
                    <a:pt x="6168" y="2199"/>
                    <a:pt x="6335" y="2110"/>
                    <a:pt x="6502" y="1998"/>
                  </a:cubicBezTo>
                  <a:cubicBezTo>
                    <a:pt x="6845" y="1773"/>
                    <a:pt x="7141" y="1493"/>
                    <a:pt x="7355" y="1276"/>
                  </a:cubicBezTo>
                  <a:cubicBezTo>
                    <a:pt x="7642" y="995"/>
                    <a:pt x="7939" y="698"/>
                    <a:pt x="8263" y="474"/>
                  </a:cubicBezTo>
                  <a:cubicBezTo>
                    <a:pt x="8430" y="353"/>
                    <a:pt x="8606" y="257"/>
                    <a:pt x="8773" y="185"/>
                  </a:cubicBezTo>
                  <a:cubicBezTo>
                    <a:pt x="8968" y="96"/>
                    <a:pt x="9162" y="48"/>
                    <a:pt x="9376" y="16"/>
                  </a:cubicBezTo>
                  <a:cubicBezTo>
                    <a:pt x="9793" y="-40"/>
                    <a:pt x="10266" y="48"/>
                    <a:pt x="10720" y="257"/>
                  </a:cubicBezTo>
                  <a:cubicBezTo>
                    <a:pt x="10933" y="353"/>
                    <a:pt x="11137" y="474"/>
                    <a:pt x="11313" y="618"/>
                  </a:cubicBezTo>
                  <a:cubicBezTo>
                    <a:pt x="11499" y="770"/>
                    <a:pt x="11647" y="931"/>
                    <a:pt x="11758" y="1107"/>
                  </a:cubicBezTo>
                  <a:cubicBezTo>
                    <a:pt x="11814" y="1180"/>
                    <a:pt x="11860" y="1260"/>
                    <a:pt x="11906" y="1356"/>
                  </a:cubicBezTo>
                  <a:cubicBezTo>
                    <a:pt x="11944" y="1420"/>
                    <a:pt x="11981" y="1493"/>
                    <a:pt x="12008" y="1557"/>
                  </a:cubicBezTo>
                  <a:cubicBezTo>
                    <a:pt x="12166" y="1878"/>
                    <a:pt x="12314" y="2183"/>
                    <a:pt x="12648" y="2399"/>
                  </a:cubicBezTo>
                  <a:cubicBezTo>
                    <a:pt x="13037" y="2672"/>
                    <a:pt x="13547" y="2688"/>
                    <a:pt x="13816" y="2672"/>
                  </a:cubicBezTo>
                  <a:cubicBezTo>
                    <a:pt x="14011" y="2664"/>
                    <a:pt x="14196" y="2640"/>
                    <a:pt x="14354" y="2608"/>
                  </a:cubicBezTo>
                  <a:cubicBezTo>
                    <a:pt x="14409" y="2600"/>
                    <a:pt x="14474" y="2592"/>
                    <a:pt x="14530" y="2584"/>
                  </a:cubicBezTo>
                  <a:cubicBezTo>
                    <a:pt x="14669" y="2552"/>
                    <a:pt x="14817" y="2528"/>
                    <a:pt x="14966" y="2512"/>
                  </a:cubicBezTo>
                  <a:cubicBezTo>
                    <a:pt x="15401" y="2455"/>
                    <a:pt x="15846" y="2471"/>
                    <a:pt x="16245" y="2560"/>
                  </a:cubicBezTo>
                  <a:cubicBezTo>
                    <a:pt x="16699" y="2664"/>
                    <a:pt x="17079" y="2849"/>
                    <a:pt x="17376" y="3113"/>
                  </a:cubicBezTo>
                  <a:cubicBezTo>
                    <a:pt x="17617" y="3338"/>
                    <a:pt x="17802" y="3619"/>
                    <a:pt x="17951" y="3972"/>
                  </a:cubicBezTo>
                  <a:cubicBezTo>
                    <a:pt x="18081" y="4293"/>
                    <a:pt x="18164" y="4638"/>
                    <a:pt x="18238" y="4975"/>
                  </a:cubicBezTo>
                  <a:cubicBezTo>
                    <a:pt x="18303" y="5232"/>
                    <a:pt x="18368" y="5496"/>
                    <a:pt x="18451" y="5745"/>
                  </a:cubicBezTo>
                  <a:cubicBezTo>
                    <a:pt x="18488" y="5865"/>
                    <a:pt x="18535" y="5978"/>
                    <a:pt x="18581" y="6090"/>
                  </a:cubicBezTo>
                  <a:cubicBezTo>
                    <a:pt x="18720" y="6427"/>
                    <a:pt x="18906" y="6740"/>
                    <a:pt x="19063" y="7005"/>
                  </a:cubicBezTo>
                  <a:cubicBezTo>
                    <a:pt x="19351" y="7470"/>
                    <a:pt x="19675" y="7936"/>
                    <a:pt x="20027" y="8409"/>
                  </a:cubicBezTo>
                  <a:cubicBezTo>
                    <a:pt x="20111" y="8513"/>
                    <a:pt x="20194" y="8618"/>
                    <a:pt x="20278" y="8722"/>
                  </a:cubicBezTo>
                  <a:cubicBezTo>
                    <a:pt x="20648" y="9203"/>
                    <a:pt x="21038" y="9701"/>
                    <a:pt x="21288" y="10246"/>
                  </a:cubicBezTo>
                  <a:cubicBezTo>
                    <a:pt x="21483" y="10680"/>
                    <a:pt x="21585" y="11145"/>
                    <a:pt x="21594" y="11627"/>
                  </a:cubicBezTo>
                  <a:cubicBezTo>
                    <a:pt x="21594" y="12084"/>
                    <a:pt x="21511" y="12541"/>
                    <a:pt x="21334" y="12975"/>
                  </a:cubicBezTo>
                  <a:cubicBezTo>
                    <a:pt x="21186" y="13368"/>
                    <a:pt x="20964" y="13761"/>
                    <a:pt x="20648" y="14178"/>
                  </a:cubicBezTo>
                  <a:cubicBezTo>
                    <a:pt x="20361" y="14571"/>
                    <a:pt x="20018" y="14940"/>
                    <a:pt x="19731" y="15253"/>
                  </a:cubicBezTo>
                  <a:cubicBezTo>
                    <a:pt x="19721" y="15269"/>
                    <a:pt x="19721" y="15269"/>
                    <a:pt x="19721" y="15269"/>
                  </a:cubicBezTo>
                  <a:cubicBezTo>
                    <a:pt x="19647" y="15342"/>
                    <a:pt x="19582" y="15422"/>
                    <a:pt x="19517" y="15494"/>
                  </a:cubicBezTo>
                  <a:cubicBezTo>
                    <a:pt x="19490" y="15518"/>
                    <a:pt x="19462" y="15550"/>
                    <a:pt x="19434" y="15574"/>
                  </a:cubicBezTo>
                  <a:cubicBezTo>
                    <a:pt x="19230" y="15799"/>
                    <a:pt x="19035" y="16016"/>
                    <a:pt x="18822" y="16224"/>
                  </a:cubicBezTo>
                  <a:cubicBezTo>
                    <a:pt x="18340" y="16682"/>
                    <a:pt x="17747" y="17099"/>
                    <a:pt x="17181" y="17500"/>
                  </a:cubicBezTo>
                  <a:cubicBezTo>
                    <a:pt x="17024" y="17612"/>
                    <a:pt x="16857" y="17733"/>
                    <a:pt x="16690" y="17853"/>
                  </a:cubicBezTo>
                  <a:cubicBezTo>
                    <a:pt x="16078" y="18302"/>
                    <a:pt x="15476" y="18784"/>
                    <a:pt x="14892" y="19241"/>
                  </a:cubicBezTo>
                  <a:cubicBezTo>
                    <a:pt x="14734" y="19361"/>
                    <a:pt x="14576" y="19490"/>
                    <a:pt x="14428" y="19610"/>
                  </a:cubicBezTo>
                  <a:cubicBezTo>
                    <a:pt x="13807" y="20092"/>
                    <a:pt x="13204" y="20557"/>
                    <a:pt x="12528" y="20950"/>
                  </a:cubicBezTo>
                  <a:cubicBezTo>
                    <a:pt x="12138" y="21175"/>
                    <a:pt x="11777" y="21335"/>
                    <a:pt x="11424" y="21440"/>
                  </a:cubicBezTo>
                  <a:cubicBezTo>
                    <a:pt x="11220" y="21496"/>
                    <a:pt x="11016" y="21536"/>
                    <a:pt x="10822" y="21552"/>
                  </a:cubicBezTo>
                  <a:cubicBezTo>
                    <a:pt x="10757" y="21552"/>
                    <a:pt x="10683" y="21560"/>
                    <a:pt x="10609" y="21560"/>
                  </a:cubicBezTo>
                  <a:cubicBezTo>
                    <a:pt x="10470" y="21560"/>
                    <a:pt x="10330" y="21544"/>
                    <a:pt x="10201" y="21528"/>
                  </a:cubicBezTo>
                  <a:close/>
                  <a:moveTo>
                    <a:pt x="14966" y="2512"/>
                  </a:moveTo>
                  <a:cubicBezTo>
                    <a:pt x="14817" y="2536"/>
                    <a:pt x="14669" y="2560"/>
                    <a:pt x="14530" y="2584"/>
                  </a:cubicBezTo>
                  <a:cubicBezTo>
                    <a:pt x="14474" y="2592"/>
                    <a:pt x="14409" y="2608"/>
                    <a:pt x="14354" y="2616"/>
                  </a:cubicBezTo>
                  <a:cubicBezTo>
                    <a:pt x="14196" y="2640"/>
                    <a:pt x="14011" y="2664"/>
                    <a:pt x="13816" y="2680"/>
                  </a:cubicBezTo>
                  <a:cubicBezTo>
                    <a:pt x="13547" y="2688"/>
                    <a:pt x="13037" y="2672"/>
                    <a:pt x="12639" y="2407"/>
                  </a:cubicBezTo>
                  <a:cubicBezTo>
                    <a:pt x="12314" y="2183"/>
                    <a:pt x="12166" y="1878"/>
                    <a:pt x="12008" y="1557"/>
                  </a:cubicBezTo>
                  <a:cubicBezTo>
                    <a:pt x="11971" y="1493"/>
                    <a:pt x="11944" y="1420"/>
                    <a:pt x="11906" y="1356"/>
                  </a:cubicBezTo>
                  <a:cubicBezTo>
                    <a:pt x="11860" y="1260"/>
                    <a:pt x="11804" y="1180"/>
                    <a:pt x="11758" y="1107"/>
                  </a:cubicBezTo>
                  <a:cubicBezTo>
                    <a:pt x="11647" y="931"/>
                    <a:pt x="11499" y="770"/>
                    <a:pt x="11313" y="626"/>
                  </a:cubicBezTo>
                  <a:cubicBezTo>
                    <a:pt x="11137" y="482"/>
                    <a:pt x="10933" y="353"/>
                    <a:pt x="10720" y="257"/>
                  </a:cubicBezTo>
                  <a:cubicBezTo>
                    <a:pt x="10266" y="48"/>
                    <a:pt x="9793" y="-32"/>
                    <a:pt x="9376" y="24"/>
                  </a:cubicBezTo>
                  <a:cubicBezTo>
                    <a:pt x="9162" y="48"/>
                    <a:pt x="8968" y="104"/>
                    <a:pt x="8773" y="185"/>
                  </a:cubicBezTo>
                  <a:cubicBezTo>
                    <a:pt x="8606" y="257"/>
                    <a:pt x="8439" y="353"/>
                    <a:pt x="8263" y="474"/>
                  </a:cubicBezTo>
                  <a:cubicBezTo>
                    <a:pt x="7939" y="706"/>
                    <a:pt x="7642" y="995"/>
                    <a:pt x="7364" y="1276"/>
                  </a:cubicBezTo>
                  <a:cubicBezTo>
                    <a:pt x="7141" y="1493"/>
                    <a:pt x="6845" y="1773"/>
                    <a:pt x="6502" y="1998"/>
                  </a:cubicBezTo>
                  <a:cubicBezTo>
                    <a:pt x="6335" y="2110"/>
                    <a:pt x="6168" y="2199"/>
                    <a:pt x="6010" y="2263"/>
                  </a:cubicBezTo>
                  <a:cubicBezTo>
                    <a:pt x="5825" y="2335"/>
                    <a:pt x="5649" y="2383"/>
                    <a:pt x="5473" y="2399"/>
                  </a:cubicBezTo>
                  <a:cubicBezTo>
                    <a:pt x="5352" y="2407"/>
                    <a:pt x="5232" y="2407"/>
                    <a:pt x="5111" y="2399"/>
                  </a:cubicBezTo>
                  <a:cubicBezTo>
                    <a:pt x="5019" y="2383"/>
                    <a:pt x="4926" y="2367"/>
                    <a:pt x="4842" y="2351"/>
                  </a:cubicBezTo>
                  <a:cubicBezTo>
                    <a:pt x="4713" y="2327"/>
                    <a:pt x="4574" y="2303"/>
                    <a:pt x="4444" y="2303"/>
                  </a:cubicBezTo>
                  <a:cubicBezTo>
                    <a:pt x="4435" y="2303"/>
                    <a:pt x="4416" y="2303"/>
                    <a:pt x="4407" y="2303"/>
                  </a:cubicBezTo>
                  <a:cubicBezTo>
                    <a:pt x="4240" y="2303"/>
                    <a:pt x="4064" y="2335"/>
                    <a:pt x="3888" y="2407"/>
                  </a:cubicBezTo>
                  <a:cubicBezTo>
                    <a:pt x="3721" y="2471"/>
                    <a:pt x="3554" y="2576"/>
                    <a:pt x="3415" y="2696"/>
                  </a:cubicBezTo>
                  <a:cubicBezTo>
                    <a:pt x="3266" y="2816"/>
                    <a:pt x="3137" y="2961"/>
                    <a:pt x="3025" y="3113"/>
                  </a:cubicBezTo>
                  <a:cubicBezTo>
                    <a:pt x="2923" y="3266"/>
                    <a:pt x="2840" y="3426"/>
                    <a:pt x="2766" y="3611"/>
                  </a:cubicBezTo>
                  <a:cubicBezTo>
                    <a:pt x="2645" y="3908"/>
                    <a:pt x="2562" y="4261"/>
                    <a:pt x="2516" y="4694"/>
                  </a:cubicBezTo>
                  <a:cubicBezTo>
                    <a:pt x="2488" y="4919"/>
                    <a:pt x="2516" y="5240"/>
                    <a:pt x="2543" y="5585"/>
                  </a:cubicBezTo>
                  <a:cubicBezTo>
                    <a:pt x="2580" y="5946"/>
                    <a:pt x="2608" y="6315"/>
                    <a:pt x="2590" y="6660"/>
                  </a:cubicBezTo>
                  <a:cubicBezTo>
                    <a:pt x="2571" y="7045"/>
                    <a:pt x="2478" y="7326"/>
                    <a:pt x="2321" y="7494"/>
                  </a:cubicBezTo>
                  <a:cubicBezTo>
                    <a:pt x="2173" y="7655"/>
                    <a:pt x="1996" y="7807"/>
                    <a:pt x="1820" y="7944"/>
                  </a:cubicBezTo>
                  <a:cubicBezTo>
                    <a:pt x="1542" y="8168"/>
                    <a:pt x="1283" y="8377"/>
                    <a:pt x="1134" y="8650"/>
                  </a:cubicBezTo>
                  <a:cubicBezTo>
                    <a:pt x="1106" y="8690"/>
                    <a:pt x="1088" y="8730"/>
                    <a:pt x="1060" y="8770"/>
                  </a:cubicBezTo>
                  <a:cubicBezTo>
                    <a:pt x="995" y="8898"/>
                    <a:pt x="930" y="9027"/>
                    <a:pt x="847" y="9163"/>
                  </a:cubicBezTo>
                  <a:cubicBezTo>
                    <a:pt x="624" y="9572"/>
                    <a:pt x="383" y="9998"/>
                    <a:pt x="244" y="10447"/>
                  </a:cubicBezTo>
                  <a:cubicBezTo>
                    <a:pt x="142" y="10752"/>
                    <a:pt x="87" y="11073"/>
                    <a:pt x="40" y="11434"/>
                  </a:cubicBezTo>
                  <a:cubicBezTo>
                    <a:pt x="13" y="11739"/>
                    <a:pt x="-6" y="12076"/>
                    <a:pt x="3" y="12445"/>
                  </a:cubicBezTo>
                  <a:cubicBezTo>
                    <a:pt x="3" y="12814"/>
                    <a:pt x="22" y="13119"/>
                    <a:pt x="59" y="13424"/>
                  </a:cubicBezTo>
                  <a:cubicBezTo>
                    <a:pt x="105" y="13785"/>
                    <a:pt x="179" y="14098"/>
                    <a:pt x="300" y="14387"/>
                  </a:cubicBezTo>
                  <a:cubicBezTo>
                    <a:pt x="430" y="14692"/>
                    <a:pt x="615" y="14997"/>
                    <a:pt x="847" y="15269"/>
                  </a:cubicBezTo>
                  <a:cubicBezTo>
                    <a:pt x="1051" y="15518"/>
                    <a:pt x="1292" y="15751"/>
                    <a:pt x="1579" y="15975"/>
                  </a:cubicBezTo>
                  <a:cubicBezTo>
                    <a:pt x="1848" y="16176"/>
                    <a:pt x="2145" y="16377"/>
                    <a:pt x="2478" y="16561"/>
                  </a:cubicBezTo>
                  <a:cubicBezTo>
                    <a:pt x="3044" y="16874"/>
                    <a:pt x="3730" y="17163"/>
                    <a:pt x="4499" y="17420"/>
                  </a:cubicBezTo>
                  <a:cubicBezTo>
                    <a:pt x="4536" y="17428"/>
                    <a:pt x="4574" y="17444"/>
                    <a:pt x="4620" y="17460"/>
                  </a:cubicBezTo>
                  <a:cubicBezTo>
                    <a:pt x="5000" y="17588"/>
                    <a:pt x="5408" y="17717"/>
                    <a:pt x="5769" y="17917"/>
                  </a:cubicBezTo>
                  <a:cubicBezTo>
                    <a:pt x="6048" y="18062"/>
                    <a:pt x="6307" y="18254"/>
                    <a:pt x="6576" y="18487"/>
                  </a:cubicBezTo>
                  <a:cubicBezTo>
                    <a:pt x="6789" y="18679"/>
                    <a:pt x="7012" y="18912"/>
                    <a:pt x="7262" y="19201"/>
                  </a:cubicBezTo>
                  <a:cubicBezTo>
                    <a:pt x="7382" y="19337"/>
                    <a:pt x="7494" y="19482"/>
                    <a:pt x="7614" y="19618"/>
                  </a:cubicBezTo>
                  <a:cubicBezTo>
                    <a:pt x="7688" y="19715"/>
                    <a:pt x="7763" y="19811"/>
                    <a:pt x="7846" y="19899"/>
                  </a:cubicBezTo>
                  <a:cubicBezTo>
                    <a:pt x="8217" y="20348"/>
                    <a:pt x="8551" y="20669"/>
                    <a:pt x="8894" y="20926"/>
                  </a:cubicBezTo>
                  <a:cubicBezTo>
                    <a:pt x="9098" y="21079"/>
                    <a:pt x="9301" y="21207"/>
                    <a:pt x="9505" y="21303"/>
                  </a:cubicBezTo>
                  <a:cubicBezTo>
                    <a:pt x="9737" y="21408"/>
                    <a:pt x="9969" y="21488"/>
                    <a:pt x="10201" y="21520"/>
                  </a:cubicBezTo>
                  <a:cubicBezTo>
                    <a:pt x="10405" y="21552"/>
                    <a:pt x="10609" y="21560"/>
                    <a:pt x="10822" y="21544"/>
                  </a:cubicBezTo>
                  <a:cubicBezTo>
                    <a:pt x="11016" y="21528"/>
                    <a:pt x="11220" y="21496"/>
                    <a:pt x="11424" y="21432"/>
                  </a:cubicBezTo>
                  <a:cubicBezTo>
                    <a:pt x="11777" y="21335"/>
                    <a:pt x="12138" y="21175"/>
                    <a:pt x="12528" y="20942"/>
                  </a:cubicBezTo>
                  <a:cubicBezTo>
                    <a:pt x="13204" y="20557"/>
                    <a:pt x="13807" y="20092"/>
                    <a:pt x="14419" y="19610"/>
                  </a:cubicBezTo>
                  <a:cubicBezTo>
                    <a:pt x="14576" y="19482"/>
                    <a:pt x="14734" y="19361"/>
                    <a:pt x="14882" y="19241"/>
                  </a:cubicBezTo>
                  <a:cubicBezTo>
                    <a:pt x="15466" y="18776"/>
                    <a:pt x="16078" y="18302"/>
                    <a:pt x="16690" y="17853"/>
                  </a:cubicBezTo>
                  <a:cubicBezTo>
                    <a:pt x="16848" y="17733"/>
                    <a:pt x="17014" y="17612"/>
                    <a:pt x="17181" y="17500"/>
                  </a:cubicBezTo>
                  <a:cubicBezTo>
                    <a:pt x="17747" y="17099"/>
                    <a:pt x="18331" y="16674"/>
                    <a:pt x="18813" y="16216"/>
                  </a:cubicBezTo>
                  <a:cubicBezTo>
                    <a:pt x="19035" y="16016"/>
                    <a:pt x="19230" y="15799"/>
                    <a:pt x="19434" y="15574"/>
                  </a:cubicBezTo>
                  <a:cubicBezTo>
                    <a:pt x="19462" y="15550"/>
                    <a:pt x="19490" y="15518"/>
                    <a:pt x="19508" y="15486"/>
                  </a:cubicBezTo>
                  <a:cubicBezTo>
                    <a:pt x="19582" y="15414"/>
                    <a:pt x="19647" y="15342"/>
                    <a:pt x="19712" y="15269"/>
                  </a:cubicBezTo>
                  <a:cubicBezTo>
                    <a:pt x="19731" y="15253"/>
                    <a:pt x="19731" y="15253"/>
                    <a:pt x="19731" y="15253"/>
                  </a:cubicBezTo>
                  <a:cubicBezTo>
                    <a:pt x="20018" y="14940"/>
                    <a:pt x="20352" y="14563"/>
                    <a:pt x="20648" y="14178"/>
                  </a:cubicBezTo>
                  <a:cubicBezTo>
                    <a:pt x="20954" y="13753"/>
                    <a:pt x="21186" y="13368"/>
                    <a:pt x="21334" y="12975"/>
                  </a:cubicBezTo>
                  <a:cubicBezTo>
                    <a:pt x="21511" y="12541"/>
                    <a:pt x="21594" y="12084"/>
                    <a:pt x="21594" y="11627"/>
                  </a:cubicBezTo>
                  <a:cubicBezTo>
                    <a:pt x="21585" y="11145"/>
                    <a:pt x="21483" y="10688"/>
                    <a:pt x="21288" y="10246"/>
                  </a:cubicBezTo>
                  <a:cubicBezTo>
                    <a:pt x="21038" y="9701"/>
                    <a:pt x="20648" y="9203"/>
                    <a:pt x="20278" y="8722"/>
                  </a:cubicBezTo>
                  <a:cubicBezTo>
                    <a:pt x="20194" y="8618"/>
                    <a:pt x="20111" y="8513"/>
                    <a:pt x="20027" y="8409"/>
                  </a:cubicBezTo>
                  <a:cubicBezTo>
                    <a:pt x="19675" y="7944"/>
                    <a:pt x="19351" y="7470"/>
                    <a:pt x="19063" y="7005"/>
                  </a:cubicBezTo>
                  <a:cubicBezTo>
                    <a:pt x="18906" y="6748"/>
                    <a:pt x="18720" y="6435"/>
                    <a:pt x="18581" y="6090"/>
                  </a:cubicBezTo>
                  <a:cubicBezTo>
                    <a:pt x="18535" y="5986"/>
                    <a:pt x="18488" y="5865"/>
                    <a:pt x="18451" y="5745"/>
                  </a:cubicBezTo>
                  <a:cubicBezTo>
                    <a:pt x="18368" y="5496"/>
                    <a:pt x="18303" y="5232"/>
                    <a:pt x="18238" y="4975"/>
                  </a:cubicBezTo>
                  <a:cubicBezTo>
                    <a:pt x="18155" y="4638"/>
                    <a:pt x="18071" y="4293"/>
                    <a:pt x="17941" y="3972"/>
                  </a:cubicBezTo>
                  <a:cubicBezTo>
                    <a:pt x="17802" y="3619"/>
                    <a:pt x="17617" y="3338"/>
                    <a:pt x="17367" y="3121"/>
                  </a:cubicBezTo>
                  <a:cubicBezTo>
                    <a:pt x="17079" y="2849"/>
                    <a:pt x="16699" y="2664"/>
                    <a:pt x="16245" y="2560"/>
                  </a:cubicBezTo>
                  <a:cubicBezTo>
                    <a:pt x="16004" y="2512"/>
                    <a:pt x="15735" y="2479"/>
                    <a:pt x="15466" y="2479"/>
                  </a:cubicBezTo>
                  <a:cubicBezTo>
                    <a:pt x="15299" y="2479"/>
                    <a:pt x="15133" y="2496"/>
                    <a:pt x="14966" y="2512"/>
                  </a:cubicBezTo>
                  <a:close/>
                </a:path>
              </a:pathLst>
            </a:custGeom>
            <a:solidFill>
              <a:srgbClr val="BFBFBF">
                <a:alpha val="7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9493" name="Freeform 52"/>
            <p:cNvSpPr/>
            <p:nvPr/>
          </p:nvSpPr>
          <p:spPr>
            <a:xfrm flipH="1">
              <a:off x="448795" y="350381"/>
              <a:ext cx="3814749" cy="436310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76" h="21569" fill="norm" stroke="1" extrusionOk="0">
                  <a:moveTo>
                    <a:pt x="10105" y="21529"/>
                  </a:moveTo>
                  <a:cubicBezTo>
                    <a:pt x="9876" y="21489"/>
                    <a:pt x="9648" y="21409"/>
                    <a:pt x="9420" y="21306"/>
                  </a:cubicBezTo>
                  <a:cubicBezTo>
                    <a:pt x="9219" y="21202"/>
                    <a:pt x="9009" y="21074"/>
                    <a:pt x="8808" y="20922"/>
                  </a:cubicBezTo>
                  <a:cubicBezTo>
                    <a:pt x="8479" y="20667"/>
                    <a:pt x="8150" y="20340"/>
                    <a:pt x="7776" y="19901"/>
                  </a:cubicBezTo>
                  <a:cubicBezTo>
                    <a:pt x="7703" y="19813"/>
                    <a:pt x="7629" y="19725"/>
                    <a:pt x="7556" y="19637"/>
                  </a:cubicBezTo>
                  <a:cubicBezTo>
                    <a:pt x="7438" y="19494"/>
                    <a:pt x="7319" y="19342"/>
                    <a:pt x="7191" y="19206"/>
                  </a:cubicBezTo>
                  <a:cubicBezTo>
                    <a:pt x="6944" y="18919"/>
                    <a:pt x="6725" y="18695"/>
                    <a:pt x="6515" y="18496"/>
                  </a:cubicBezTo>
                  <a:cubicBezTo>
                    <a:pt x="6250" y="18264"/>
                    <a:pt x="5986" y="18073"/>
                    <a:pt x="5712" y="17929"/>
                  </a:cubicBezTo>
                  <a:cubicBezTo>
                    <a:pt x="5346" y="17730"/>
                    <a:pt x="4944" y="17586"/>
                    <a:pt x="4552" y="17458"/>
                  </a:cubicBezTo>
                  <a:cubicBezTo>
                    <a:pt x="4524" y="17442"/>
                    <a:pt x="4488" y="17434"/>
                    <a:pt x="4460" y="17426"/>
                  </a:cubicBezTo>
                  <a:cubicBezTo>
                    <a:pt x="3684" y="17163"/>
                    <a:pt x="3035" y="16891"/>
                    <a:pt x="2478" y="16580"/>
                  </a:cubicBezTo>
                  <a:cubicBezTo>
                    <a:pt x="2159" y="16404"/>
                    <a:pt x="1857" y="16213"/>
                    <a:pt x="1602" y="16013"/>
                  </a:cubicBezTo>
                  <a:cubicBezTo>
                    <a:pt x="1318" y="15798"/>
                    <a:pt x="1072" y="15566"/>
                    <a:pt x="871" y="15327"/>
                  </a:cubicBezTo>
                  <a:cubicBezTo>
                    <a:pt x="643" y="15055"/>
                    <a:pt x="460" y="14768"/>
                    <a:pt x="332" y="14465"/>
                  </a:cubicBezTo>
                  <a:cubicBezTo>
                    <a:pt x="67" y="13834"/>
                    <a:pt x="22" y="13180"/>
                    <a:pt x="3" y="12557"/>
                  </a:cubicBezTo>
                  <a:cubicBezTo>
                    <a:pt x="-15" y="11799"/>
                    <a:pt x="49" y="11152"/>
                    <a:pt x="213" y="10585"/>
                  </a:cubicBezTo>
                  <a:cubicBezTo>
                    <a:pt x="332" y="10154"/>
                    <a:pt x="542" y="9747"/>
                    <a:pt x="743" y="9348"/>
                  </a:cubicBezTo>
                  <a:cubicBezTo>
                    <a:pt x="844" y="9141"/>
                    <a:pt x="944" y="8949"/>
                    <a:pt x="1026" y="8757"/>
                  </a:cubicBezTo>
                  <a:cubicBezTo>
                    <a:pt x="1044" y="8710"/>
                    <a:pt x="1072" y="8662"/>
                    <a:pt x="1090" y="8622"/>
                  </a:cubicBezTo>
                  <a:cubicBezTo>
                    <a:pt x="1245" y="8294"/>
                    <a:pt x="1529" y="8031"/>
                    <a:pt x="1830" y="7752"/>
                  </a:cubicBezTo>
                  <a:cubicBezTo>
                    <a:pt x="1976" y="7608"/>
                    <a:pt x="2131" y="7464"/>
                    <a:pt x="2268" y="7313"/>
                  </a:cubicBezTo>
                  <a:cubicBezTo>
                    <a:pt x="2615" y="6922"/>
                    <a:pt x="2588" y="6155"/>
                    <a:pt x="2551" y="5469"/>
                  </a:cubicBezTo>
                  <a:cubicBezTo>
                    <a:pt x="2542" y="5126"/>
                    <a:pt x="2524" y="4806"/>
                    <a:pt x="2561" y="4575"/>
                  </a:cubicBezTo>
                  <a:cubicBezTo>
                    <a:pt x="2670" y="3944"/>
                    <a:pt x="2880" y="3154"/>
                    <a:pt x="3510" y="2635"/>
                  </a:cubicBezTo>
                  <a:cubicBezTo>
                    <a:pt x="3657" y="2523"/>
                    <a:pt x="3821" y="2420"/>
                    <a:pt x="3985" y="2356"/>
                  </a:cubicBezTo>
                  <a:cubicBezTo>
                    <a:pt x="4168" y="2276"/>
                    <a:pt x="4360" y="2236"/>
                    <a:pt x="4533" y="2236"/>
                  </a:cubicBezTo>
                  <a:cubicBezTo>
                    <a:pt x="4542" y="2236"/>
                    <a:pt x="4542" y="2236"/>
                    <a:pt x="4542" y="2236"/>
                  </a:cubicBezTo>
                  <a:cubicBezTo>
                    <a:pt x="4670" y="2236"/>
                    <a:pt x="4807" y="2260"/>
                    <a:pt x="4926" y="2276"/>
                  </a:cubicBezTo>
                  <a:cubicBezTo>
                    <a:pt x="5017" y="2284"/>
                    <a:pt x="5109" y="2300"/>
                    <a:pt x="5200" y="2308"/>
                  </a:cubicBezTo>
                  <a:cubicBezTo>
                    <a:pt x="5319" y="2316"/>
                    <a:pt x="5438" y="2308"/>
                    <a:pt x="5547" y="2300"/>
                  </a:cubicBezTo>
                  <a:cubicBezTo>
                    <a:pt x="6278" y="2204"/>
                    <a:pt x="6899" y="1661"/>
                    <a:pt x="7429" y="1166"/>
                  </a:cubicBezTo>
                  <a:cubicBezTo>
                    <a:pt x="7712" y="903"/>
                    <a:pt x="8022" y="624"/>
                    <a:pt x="8360" y="408"/>
                  </a:cubicBezTo>
                  <a:cubicBezTo>
                    <a:pt x="8534" y="304"/>
                    <a:pt x="8707" y="216"/>
                    <a:pt x="8881" y="153"/>
                  </a:cubicBezTo>
                  <a:cubicBezTo>
                    <a:pt x="9073" y="81"/>
                    <a:pt x="9273" y="33"/>
                    <a:pt x="9484" y="9"/>
                  </a:cubicBezTo>
                  <a:cubicBezTo>
                    <a:pt x="9885" y="-31"/>
                    <a:pt x="10360" y="57"/>
                    <a:pt x="10799" y="264"/>
                  </a:cubicBezTo>
                  <a:cubicBezTo>
                    <a:pt x="11237" y="464"/>
                    <a:pt x="11602" y="759"/>
                    <a:pt x="11840" y="1094"/>
                  </a:cubicBezTo>
                  <a:cubicBezTo>
                    <a:pt x="11895" y="1166"/>
                    <a:pt x="11940" y="1238"/>
                    <a:pt x="11995" y="1334"/>
                  </a:cubicBezTo>
                  <a:cubicBezTo>
                    <a:pt x="12032" y="1398"/>
                    <a:pt x="12068" y="1454"/>
                    <a:pt x="12105" y="1518"/>
                  </a:cubicBezTo>
                  <a:cubicBezTo>
                    <a:pt x="12269" y="1829"/>
                    <a:pt x="12434" y="2116"/>
                    <a:pt x="12762" y="2332"/>
                  </a:cubicBezTo>
                  <a:cubicBezTo>
                    <a:pt x="13055" y="2515"/>
                    <a:pt x="13466" y="2611"/>
                    <a:pt x="13922" y="2595"/>
                  </a:cubicBezTo>
                  <a:cubicBezTo>
                    <a:pt x="14114" y="2587"/>
                    <a:pt x="14297" y="2563"/>
                    <a:pt x="14443" y="2539"/>
                  </a:cubicBezTo>
                  <a:cubicBezTo>
                    <a:pt x="14498" y="2531"/>
                    <a:pt x="14552" y="2523"/>
                    <a:pt x="14598" y="2515"/>
                  </a:cubicBezTo>
                  <a:cubicBezTo>
                    <a:pt x="14744" y="2491"/>
                    <a:pt x="14900" y="2475"/>
                    <a:pt x="15046" y="2459"/>
                  </a:cubicBezTo>
                  <a:cubicBezTo>
                    <a:pt x="15484" y="2412"/>
                    <a:pt x="15922" y="2444"/>
                    <a:pt x="16306" y="2539"/>
                  </a:cubicBezTo>
                  <a:cubicBezTo>
                    <a:pt x="16744" y="2651"/>
                    <a:pt x="17110" y="2843"/>
                    <a:pt x="17393" y="3114"/>
                  </a:cubicBezTo>
                  <a:cubicBezTo>
                    <a:pt x="17603" y="3330"/>
                    <a:pt x="17776" y="3593"/>
                    <a:pt x="17904" y="3928"/>
                  </a:cubicBezTo>
                  <a:cubicBezTo>
                    <a:pt x="18023" y="4224"/>
                    <a:pt x="18096" y="4551"/>
                    <a:pt x="18169" y="4870"/>
                  </a:cubicBezTo>
                  <a:cubicBezTo>
                    <a:pt x="18242" y="5157"/>
                    <a:pt x="18306" y="5461"/>
                    <a:pt x="18416" y="5740"/>
                  </a:cubicBezTo>
                  <a:cubicBezTo>
                    <a:pt x="18452" y="5852"/>
                    <a:pt x="18498" y="5964"/>
                    <a:pt x="18553" y="6067"/>
                  </a:cubicBezTo>
                  <a:cubicBezTo>
                    <a:pt x="18699" y="6387"/>
                    <a:pt x="18882" y="6674"/>
                    <a:pt x="19064" y="6945"/>
                  </a:cubicBezTo>
                  <a:cubicBezTo>
                    <a:pt x="19366" y="7393"/>
                    <a:pt x="19694" y="7847"/>
                    <a:pt x="20051" y="8310"/>
                  </a:cubicBezTo>
                  <a:cubicBezTo>
                    <a:pt x="20115" y="8382"/>
                    <a:pt x="20169" y="8462"/>
                    <a:pt x="20233" y="8542"/>
                  </a:cubicBezTo>
                  <a:cubicBezTo>
                    <a:pt x="20626" y="9045"/>
                    <a:pt x="21037" y="9564"/>
                    <a:pt x="21293" y="10138"/>
                  </a:cubicBezTo>
                  <a:cubicBezTo>
                    <a:pt x="21485" y="10577"/>
                    <a:pt x="21585" y="11048"/>
                    <a:pt x="21576" y="11535"/>
                  </a:cubicBezTo>
                  <a:cubicBezTo>
                    <a:pt x="21576" y="11767"/>
                    <a:pt x="21548" y="11998"/>
                    <a:pt x="21503" y="12230"/>
                  </a:cubicBezTo>
                  <a:cubicBezTo>
                    <a:pt x="21448" y="12461"/>
                    <a:pt x="21384" y="12685"/>
                    <a:pt x="21293" y="12900"/>
                  </a:cubicBezTo>
                  <a:cubicBezTo>
                    <a:pt x="20946" y="13698"/>
                    <a:pt x="20334" y="14393"/>
                    <a:pt x="19740" y="15063"/>
                  </a:cubicBezTo>
                  <a:cubicBezTo>
                    <a:pt x="19704" y="15103"/>
                    <a:pt x="19667" y="15143"/>
                    <a:pt x="19640" y="15183"/>
                  </a:cubicBezTo>
                  <a:cubicBezTo>
                    <a:pt x="19548" y="15271"/>
                    <a:pt x="19484" y="15351"/>
                    <a:pt x="19420" y="15423"/>
                  </a:cubicBezTo>
                  <a:cubicBezTo>
                    <a:pt x="19366" y="15494"/>
                    <a:pt x="19302" y="15566"/>
                    <a:pt x="19238" y="15638"/>
                  </a:cubicBezTo>
                  <a:cubicBezTo>
                    <a:pt x="19083" y="15822"/>
                    <a:pt x="18927" y="16005"/>
                    <a:pt x="18763" y="16181"/>
                  </a:cubicBezTo>
                  <a:cubicBezTo>
                    <a:pt x="18270" y="16700"/>
                    <a:pt x="17630" y="17171"/>
                    <a:pt x="17009" y="17626"/>
                  </a:cubicBezTo>
                  <a:cubicBezTo>
                    <a:pt x="16900" y="17706"/>
                    <a:pt x="16790" y="17785"/>
                    <a:pt x="16680" y="17873"/>
                  </a:cubicBezTo>
                  <a:cubicBezTo>
                    <a:pt x="16123" y="18288"/>
                    <a:pt x="15566" y="18719"/>
                    <a:pt x="15027" y="19142"/>
                  </a:cubicBezTo>
                  <a:cubicBezTo>
                    <a:pt x="14817" y="19310"/>
                    <a:pt x="14598" y="19478"/>
                    <a:pt x="14388" y="19645"/>
                  </a:cubicBezTo>
                  <a:cubicBezTo>
                    <a:pt x="13767" y="20132"/>
                    <a:pt x="13146" y="20603"/>
                    <a:pt x="12461" y="20986"/>
                  </a:cubicBezTo>
                  <a:cubicBezTo>
                    <a:pt x="12059" y="21210"/>
                    <a:pt x="11694" y="21369"/>
                    <a:pt x="11338" y="21457"/>
                  </a:cubicBezTo>
                  <a:cubicBezTo>
                    <a:pt x="11127" y="21513"/>
                    <a:pt x="10927" y="21545"/>
                    <a:pt x="10726" y="21561"/>
                  </a:cubicBezTo>
                  <a:cubicBezTo>
                    <a:pt x="10671" y="21561"/>
                    <a:pt x="10616" y="21569"/>
                    <a:pt x="10561" y="21569"/>
                  </a:cubicBezTo>
                  <a:cubicBezTo>
                    <a:pt x="10406" y="21569"/>
                    <a:pt x="10251" y="21553"/>
                    <a:pt x="10105" y="21529"/>
                  </a:cubicBezTo>
                  <a:close/>
                  <a:moveTo>
                    <a:pt x="15055" y="2459"/>
                  </a:moveTo>
                  <a:cubicBezTo>
                    <a:pt x="14900" y="2475"/>
                    <a:pt x="14744" y="2499"/>
                    <a:pt x="14598" y="2523"/>
                  </a:cubicBezTo>
                  <a:cubicBezTo>
                    <a:pt x="14552" y="2531"/>
                    <a:pt x="14498" y="2539"/>
                    <a:pt x="14443" y="2539"/>
                  </a:cubicBezTo>
                  <a:cubicBezTo>
                    <a:pt x="14297" y="2563"/>
                    <a:pt x="14114" y="2587"/>
                    <a:pt x="13922" y="2595"/>
                  </a:cubicBezTo>
                  <a:cubicBezTo>
                    <a:pt x="13466" y="2611"/>
                    <a:pt x="13055" y="2515"/>
                    <a:pt x="12762" y="2332"/>
                  </a:cubicBezTo>
                  <a:cubicBezTo>
                    <a:pt x="12434" y="2116"/>
                    <a:pt x="12269" y="1829"/>
                    <a:pt x="12096" y="1518"/>
                  </a:cubicBezTo>
                  <a:cubicBezTo>
                    <a:pt x="12068" y="1462"/>
                    <a:pt x="12032" y="1398"/>
                    <a:pt x="11995" y="1334"/>
                  </a:cubicBezTo>
                  <a:cubicBezTo>
                    <a:pt x="11940" y="1246"/>
                    <a:pt x="11886" y="1166"/>
                    <a:pt x="11840" y="1094"/>
                  </a:cubicBezTo>
                  <a:cubicBezTo>
                    <a:pt x="11602" y="767"/>
                    <a:pt x="11237" y="472"/>
                    <a:pt x="10799" y="264"/>
                  </a:cubicBezTo>
                  <a:cubicBezTo>
                    <a:pt x="10360" y="65"/>
                    <a:pt x="9885" y="-31"/>
                    <a:pt x="9484" y="9"/>
                  </a:cubicBezTo>
                  <a:cubicBezTo>
                    <a:pt x="9273" y="33"/>
                    <a:pt x="9082" y="81"/>
                    <a:pt x="8881" y="153"/>
                  </a:cubicBezTo>
                  <a:cubicBezTo>
                    <a:pt x="8707" y="216"/>
                    <a:pt x="8534" y="304"/>
                    <a:pt x="8360" y="416"/>
                  </a:cubicBezTo>
                  <a:cubicBezTo>
                    <a:pt x="8022" y="624"/>
                    <a:pt x="7721" y="903"/>
                    <a:pt x="7429" y="1166"/>
                  </a:cubicBezTo>
                  <a:cubicBezTo>
                    <a:pt x="6899" y="1669"/>
                    <a:pt x="6278" y="2204"/>
                    <a:pt x="5556" y="2300"/>
                  </a:cubicBezTo>
                  <a:cubicBezTo>
                    <a:pt x="5438" y="2316"/>
                    <a:pt x="5319" y="2316"/>
                    <a:pt x="5200" y="2308"/>
                  </a:cubicBezTo>
                  <a:cubicBezTo>
                    <a:pt x="5109" y="2300"/>
                    <a:pt x="5017" y="2292"/>
                    <a:pt x="4926" y="2276"/>
                  </a:cubicBezTo>
                  <a:cubicBezTo>
                    <a:pt x="4807" y="2260"/>
                    <a:pt x="4670" y="2244"/>
                    <a:pt x="4542" y="2244"/>
                  </a:cubicBezTo>
                  <a:cubicBezTo>
                    <a:pt x="4542" y="2244"/>
                    <a:pt x="4542" y="2244"/>
                    <a:pt x="4533" y="2244"/>
                  </a:cubicBezTo>
                  <a:cubicBezTo>
                    <a:pt x="4360" y="2244"/>
                    <a:pt x="4168" y="2284"/>
                    <a:pt x="3985" y="2356"/>
                  </a:cubicBezTo>
                  <a:cubicBezTo>
                    <a:pt x="3821" y="2428"/>
                    <a:pt x="3657" y="2523"/>
                    <a:pt x="3510" y="2643"/>
                  </a:cubicBezTo>
                  <a:cubicBezTo>
                    <a:pt x="2880" y="3154"/>
                    <a:pt x="2670" y="3944"/>
                    <a:pt x="2570" y="4575"/>
                  </a:cubicBezTo>
                  <a:cubicBezTo>
                    <a:pt x="2524" y="4806"/>
                    <a:pt x="2542" y="5126"/>
                    <a:pt x="2561" y="5469"/>
                  </a:cubicBezTo>
                  <a:cubicBezTo>
                    <a:pt x="2588" y="6155"/>
                    <a:pt x="2624" y="6922"/>
                    <a:pt x="2268" y="7313"/>
                  </a:cubicBezTo>
                  <a:cubicBezTo>
                    <a:pt x="2131" y="7472"/>
                    <a:pt x="1976" y="7616"/>
                    <a:pt x="1830" y="7752"/>
                  </a:cubicBezTo>
                  <a:cubicBezTo>
                    <a:pt x="1529" y="8031"/>
                    <a:pt x="1245" y="8294"/>
                    <a:pt x="1090" y="8622"/>
                  </a:cubicBezTo>
                  <a:cubicBezTo>
                    <a:pt x="1072" y="8662"/>
                    <a:pt x="1054" y="8710"/>
                    <a:pt x="1026" y="8757"/>
                  </a:cubicBezTo>
                  <a:cubicBezTo>
                    <a:pt x="944" y="8949"/>
                    <a:pt x="844" y="9141"/>
                    <a:pt x="743" y="9348"/>
                  </a:cubicBezTo>
                  <a:cubicBezTo>
                    <a:pt x="542" y="9747"/>
                    <a:pt x="332" y="10154"/>
                    <a:pt x="213" y="10585"/>
                  </a:cubicBezTo>
                  <a:cubicBezTo>
                    <a:pt x="49" y="11152"/>
                    <a:pt x="-15" y="11799"/>
                    <a:pt x="3" y="12557"/>
                  </a:cubicBezTo>
                  <a:cubicBezTo>
                    <a:pt x="22" y="13180"/>
                    <a:pt x="67" y="13834"/>
                    <a:pt x="332" y="14457"/>
                  </a:cubicBezTo>
                  <a:cubicBezTo>
                    <a:pt x="460" y="14760"/>
                    <a:pt x="643" y="15055"/>
                    <a:pt x="871" y="15327"/>
                  </a:cubicBezTo>
                  <a:cubicBezTo>
                    <a:pt x="1081" y="15566"/>
                    <a:pt x="1318" y="15798"/>
                    <a:pt x="1602" y="16013"/>
                  </a:cubicBezTo>
                  <a:cubicBezTo>
                    <a:pt x="1866" y="16213"/>
                    <a:pt x="2159" y="16404"/>
                    <a:pt x="2487" y="16580"/>
                  </a:cubicBezTo>
                  <a:cubicBezTo>
                    <a:pt x="3045" y="16883"/>
                    <a:pt x="3684" y="17163"/>
                    <a:pt x="4460" y="17426"/>
                  </a:cubicBezTo>
                  <a:cubicBezTo>
                    <a:pt x="4488" y="17434"/>
                    <a:pt x="4524" y="17442"/>
                    <a:pt x="4552" y="17450"/>
                  </a:cubicBezTo>
                  <a:cubicBezTo>
                    <a:pt x="4944" y="17586"/>
                    <a:pt x="5346" y="17722"/>
                    <a:pt x="5712" y="17921"/>
                  </a:cubicBezTo>
                  <a:cubicBezTo>
                    <a:pt x="5986" y="18073"/>
                    <a:pt x="6250" y="18264"/>
                    <a:pt x="6515" y="18496"/>
                  </a:cubicBezTo>
                  <a:cubicBezTo>
                    <a:pt x="6734" y="18687"/>
                    <a:pt x="6944" y="18911"/>
                    <a:pt x="7191" y="19198"/>
                  </a:cubicBezTo>
                  <a:cubicBezTo>
                    <a:pt x="7319" y="19342"/>
                    <a:pt x="7438" y="19494"/>
                    <a:pt x="7556" y="19637"/>
                  </a:cubicBezTo>
                  <a:cubicBezTo>
                    <a:pt x="7629" y="19725"/>
                    <a:pt x="7703" y="19813"/>
                    <a:pt x="7776" y="19901"/>
                  </a:cubicBezTo>
                  <a:cubicBezTo>
                    <a:pt x="8150" y="20340"/>
                    <a:pt x="8479" y="20667"/>
                    <a:pt x="8817" y="20922"/>
                  </a:cubicBezTo>
                  <a:cubicBezTo>
                    <a:pt x="9018" y="21074"/>
                    <a:pt x="9219" y="21202"/>
                    <a:pt x="9420" y="21298"/>
                  </a:cubicBezTo>
                  <a:cubicBezTo>
                    <a:pt x="9648" y="21409"/>
                    <a:pt x="9876" y="21481"/>
                    <a:pt x="10105" y="21521"/>
                  </a:cubicBezTo>
                  <a:cubicBezTo>
                    <a:pt x="10306" y="21561"/>
                    <a:pt x="10516" y="21569"/>
                    <a:pt x="10726" y="21561"/>
                  </a:cubicBezTo>
                  <a:cubicBezTo>
                    <a:pt x="10927" y="21545"/>
                    <a:pt x="11127" y="21513"/>
                    <a:pt x="11338" y="21457"/>
                  </a:cubicBezTo>
                  <a:cubicBezTo>
                    <a:pt x="11694" y="21361"/>
                    <a:pt x="12059" y="21210"/>
                    <a:pt x="12461" y="20986"/>
                  </a:cubicBezTo>
                  <a:cubicBezTo>
                    <a:pt x="13146" y="20603"/>
                    <a:pt x="13758" y="20132"/>
                    <a:pt x="14388" y="19645"/>
                  </a:cubicBezTo>
                  <a:cubicBezTo>
                    <a:pt x="14598" y="19478"/>
                    <a:pt x="14817" y="19310"/>
                    <a:pt x="15027" y="19142"/>
                  </a:cubicBezTo>
                  <a:cubicBezTo>
                    <a:pt x="15566" y="18719"/>
                    <a:pt x="16123" y="18288"/>
                    <a:pt x="16680" y="17865"/>
                  </a:cubicBezTo>
                  <a:cubicBezTo>
                    <a:pt x="16790" y="17785"/>
                    <a:pt x="16900" y="17706"/>
                    <a:pt x="17009" y="17618"/>
                  </a:cubicBezTo>
                  <a:cubicBezTo>
                    <a:pt x="17630" y="17171"/>
                    <a:pt x="18261" y="16700"/>
                    <a:pt x="18763" y="16181"/>
                  </a:cubicBezTo>
                  <a:cubicBezTo>
                    <a:pt x="18927" y="16005"/>
                    <a:pt x="19083" y="15822"/>
                    <a:pt x="19238" y="15638"/>
                  </a:cubicBezTo>
                  <a:cubicBezTo>
                    <a:pt x="19302" y="15566"/>
                    <a:pt x="19357" y="15494"/>
                    <a:pt x="19420" y="15423"/>
                  </a:cubicBezTo>
                  <a:cubicBezTo>
                    <a:pt x="19484" y="15351"/>
                    <a:pt x="19548" y="15271"/>
                    <a:pt x="19630" y="15175"/>
                  </a:cubicBezTo>
                  <a:cubicBezTo>
                    <a:pt x="19667" y="15135"/>
                    <a:pt x="19704" y="15103"/>
                    <a:pt x="19740" y="15063"/>
                  </a:cubicBezTo>
                  <a:cubicBezTo>
                    <a:pt x="20334" y="14393"/>
                    <a:pt x="20946" y="13698"/>
                    <a:pt x="21284" y="12892"/>
                  </a:cubicBezTo>
                  <a:cubicBezTo>
                    <a:pt x="21375" y="12685"/>
                    <a:pt x="21448" y="12461"/>
                    <a:pt x="21494" y="12230"/>
                  </a:cubicBezTo>
                  <a:cubicBezTo>
                    <a:pt x="21548" y="11998"/>
                    <a:pt x="21567" y="11767"/>
                    <a:pt x="21576" y="11535"/>
                  </a:cubicBezTo>
                  <a:cubicBezTo>
                    <a:pt x="21576" y="11048"/>
                    <a:pt x="21485" y="10577"/>
                    <a:pt x="21284" y="10138"/>
                  </a:cubicBezTo>
                  <a:cubicBezTo>
                    <a:pt x="21037" y="9564"/>
                    <a:pt x="20626" y="9045"/>
                    <a:pt x="20233" y="8542"/>
                  </a:cubicBezTo>
                  <a:cubicBezTo>
                    <a:pt x="20169" y="8462"/>
                    <a:pt x="20105" y="8390"/>
                    <a:pt x="20051" y="8310"/>
                  </a:cubicBezTo>
                  <a:cubicBezTo>
                    <a:pt x="19694" y="7847"/>
                    <a:pt x="19357" y="7393"/>
                    <a:pt x="19064" y="6953"/>
                  </a:cubicBezTo>
                  <a:cubicBezTo>
                    <a:pt x="18882" y="6682"/>
                    <a:pt x="18690" y="6387"/>
                    <a:pt x="18544" y="6075"/>
                  </a:cubicBezTo>
                  <a:cubicBezTo>
                    <a:pt x="18498" y="5964"/>
                    <a:pt x="18452" y="5852"/>
                    <a:pt x="18407" y="5740"/>
                  </a:cubicBezTo>
                  <a:cubicBezTo>
                    <a:pt x="18306" y="5461"/>
                    <a:pt x="18233" y="5157"/>
                    <a:pt x="18169" y="4870"/>
                  </a:cubicBezTo>
                  <a:cubicBezTo>
                    <a:pt x="18096" y="4551"/>
                    <a:pt x="18014" y="4232"/>
                    <a:pt x="17904" y="3928"/>
                  </a:cubicBezTo>
                  <a:cubicBezTo>
                    <a:pt x="17767" y="3593"/>
                    <a:pt x="17603" y="3330"/>
                    <a:pt x="17384" y="3114"/>
                  </a:cubicBezTo>
                  <a:cubicBezTo>
                    <a:pt x="17110" y="2851"/>
                    <a:pt x="16744" y="2651"/>
                    <a:pt x="16306" y="2539"/>
                  </a:cubicBezTo>
                  <a:cubicBezTo>
                    <a:pt x="16032" y="2475"/>
                    <a:pt x="15740" y="2444"/>
                    <a:pt x="15438" y="2444"/>
                  </a:cubicBezTo>
                  <a:cubicBezTo>
                    <a:pt x="15310" y="2444"/>
                    <a:pt x="15183" y="2444"/>
                    <a:pt x="15055" y="2459"/>
                  </a:cubicBezTo>
                  <a:close/>
                </a:path>
              </a:pathLst>
            </a:custGeom>
            <a:solidFill>
              <a:srgbClr val="BFBFBF">
                <a:alpha val="7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9494" name="Freeform 53"/>
            <p:cNvSpPr/>
            <p:nvPr/>
          </p:nvSpPr>
          <p:spPr>
            <a:xfrm flipH="1">
              <a:off x="420968" y="334933"/>
              <a:ext cx="3868837" cy="43882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71" h="21574" fill="norm" stroke="1" extrusionOk="0">
                  <a:moveTo>
                    <a:pt x="10010" y="21518"/>
                  </a:moveTo>
                  <a:cubicBezTo>
                    <a:pt x="9785" y="21479"/>
                    <a:pt x="9560" y="21399"/>
                    <a:pt x="9344" y="21288"/>
                  </a:cubicBezTo>
                  <a:cubicBezTo>
                    <a:pt x="9146" y="21193"/>
                    <a:pt x="8939" y="21066"/>
                    <a:pt x="8741" y="20907"/>
                  </a:cubicBezTo>
                  <a:cubicBezTo>
                    <a:pt x="8417" y="20653"/>
                    <a:pt x="8092" y="20336"/>
                    <a:pt x="7714" y="19891"/>
                  </a:cubicBezTo>
                  <a:cubicBezTo>
                    <a:pt x="7651" y="19812"/>
                    <a:pt x="7579" y="19724"/>
                    <a:pt x="7516" y="19645"/>
                  </a:cubicBezTo>
                  <a:cubicBezTo>
                    <a:pt x="7390" y="19502"/>
                    <a:pt x="7264" y="19343"/>
                    <a:pt x="7138" y="19200"/>
                  </a:cubicBezTo>
                  <a:cubicBezTo>
                    <a:pt x="6778" y="18796"/>
                    <a:pt x="6292" y="18280"/>
                    <a:pt x="5661" y="17930"/>
                  </a:cubicBezTo>
                  <a:cubicBezTo>
                    <a:pt x="5283" y="17724"/>
                    <a:pt x="4869" y="17581"/>
                    <a:pt x="4464" y="17438"/>
                  </a:cubicBezTo>
                  <a:cubicBezTo>
                    <a:pt x="4428" y="17422"/>
                    <a:pt x="4428" y="17422"/>
                    <a:pt x="4428" y="17422"/>
                  </a:cubicBezTo>
                  <a:cubicBezTo>
                    <a:pt x="3654" y="17160"/>
                    <a:pt x="3023" y="16890"/>
                    <a:pt x="2492" y="16597"/>
                  </a:cubicBezTo>
                  <a:cubicBezTo>
                    <a:pt x="2168" y="16422"/>
                    <a:pt x="1880" y="16239"/>
                    <a:pt x="1628" y="16049"/>
                  </a:cubicBezTo>
                  <a:cubicBezTo>
                    <a:pt x="1349" y="15835"/>
                    <a:pt x="1105" y="15612"/>
                    <a:pt x="907" y="15382"/>
                  </a:cubicBezTo>
                  <a:cubicBezTo>
                    <a:pt x="673" y="15112"/>
                    <a:pt x="493" y="14826"/>
                    <a:pt x="358" y="14533"/>
                  </a:cubicBezTo>
                  <a:cubicBezTo>
                    <a:pt x="88" y="13914"/>
                    <a:pt x="34" y="13239"/>
                    <a:pt x="7" y="12659"/>
                  </a:cubicBezTo>
                  <a:cubicBezTo>
                    <a:pt x="-20" y="11945"/>
                    <a:pt x="34" y="11286"/>
                    <a:pt x="187" y="10714"/>
                  </a:cubicBezTo>
                  <a:cubicBezTo>
                    <a:pt x="295" y="10294"/>
                    <a:pt x="484" y="9889"/>
                    <a:pt x="664" y="9492"/>
                  </a:cubicBezTo>
                  <a:cubicBezTo>
                    <a:pt x="790" y="9230"/>
                    <a:pt x="907" y="8984"/>
                    <a:pt x="997" y="8738"/>
                  </a:cubicBezTo>
                  <a:cubicBezTo>
                    <a:pt x="1015" y="8690"/>
                    <a:pt x="1033" y="8643"/>
                    <a:pt x="1051" y="8595"/>
                  </a:cubicBezTo>
                  <a:cubicBezTo>
                    <a:pt x="1205" y="8190"/>
                    <a:pt x="1520" y="7865"/>
                    <a:pt x="1853" y="7523"/>
                  </a:cubicBezTo>
                  <a:cubicBezTo>
                    <a:pt x="1970" y="7404"/>
                    <a:pt x="2105" y="7269"/>
                    <a:pt x="2222" y="7134"/>
                  </a:cubicBezTo>
                  <a:cubicBezTo>
                    <a:pt x="2564" y="6745"/>
                    <a:pt x="2564" y="6007"/>
                    <a:pt x="2564" y="5364"/>
                  </a:cubicBezTo>
                  <a:cubicBezTo>
                    <a:pt x="2564" y="5015"/>
                    <a:pt x="2564" y="4697"/>
                    <a:pt x="2618" y="4459"/>
                  </a:cubicBezTo>
                  <a:cubicBezTo>
                    <a:pt x="2681" y="4197"/>
                    <a:pt x="2771" y="3808"/>
                    <a:pt x="2951" y="3451"/>
                  </a:cubicBezTo>
                  <a:cubicBezTo>
                    <a:pt x="3122" y="3086"/>
                    <a:pt x="3338" y="2808"/>
                    <a:pt x="3609" y="2586"/>
                  </a:cubicBezTo>
                  <a:cubicBezTo>
                    <a:pt x="3924" y="2340"/>
                    <a:pt x="4293" y="2189"/>
                    <a:pt x="4635" y="2181"/>
                  </a:cubicBezTo>
                  <a:cubicBezTo>
                    <a:pt x="4761" y="2173"/>
                    <a:pt x="4896" y="2189"/>
                    <a:pt x="5013" y="2205"/>
                  </a:cubicBezTo>
                  <a:cubicBezTo>
                    <a:pt x="5103" y="2213"/>
                    <a:pt x="5193" y="2221"/>
                    <a:pt x="5283" y="2221"/>
                  </a:cubicBezTo>
                  <a:cubicBezTo>
                    <a:pt x="5400" y="2228"/>
                    <a:pt x="5517" y="2221"/>
                    <a:pt x="5634" y="2197"/>
                  </a:cubicBezTo>
                  <a:cubicBezTo>
                    <a:pt x="5958" y="2149"/>
                    <a:pt x="6283" y="2006"/>
                    <a:pt x="6643" y="1768"/>
                  </a:cubicBezTo>
                  <a:cubicBezTo>
                    <a:pt x="6949" y="1554"/>
                    <a:pt x="7237" y="1300"/>
                    <a:pt x="7498" y="1069"/>
                  </a:cubicBezTo>
                  <a:cubicBezTo>
                    <a:pt x="7507" y="1062"/>
                    <a:pt x="7507" y="1062"/>
                    <a:pt x="7507" y="1062"/>
                  </a:cubicBezTo>
                  <a:cubicBezTo>
                    <a:pt x="7777" y="823"/>
                    <a:pt x="8101" y="553"/>
                    <a:pt x="8453" y="355"/>
                  </a:cubicBezTo>
                  <a:cubicBezTo>
                    <a:pt x="8822" y="141"/>
                    <a:pt x="9191" y="30"/>
                    <a:pt x="9587" y="6"/>
                  </a:cubicBezTo>
                  <a:cubicBezTo>
                    <a:pt x="9992" y="-26"/>
                    <a:pt x="10451" y="69"/>
                    <a:pt x="10884" y="276"/>
                  </a:cubicBezTo>
                  <a:cubicBezTo>
                    <a:pt x="11307" y="474"/>
                    <a:pt x="11676" y="760"/>
                    <a:pt x="11928" y="1085"/>
                  </a:cubicBezTo>
                  <a:cubicBezTo>
                    <a:pt x="11973" y="1149"/>
                    <a:pt x="12027" y="1228"/>
                    <a:pt x="12090" y="1308"/>
                  </a:cubicBezTo>
                  <a:cubicBezTo>
                    <a:pt x="12126" y="1363"/>
                    <a:pt x="12153" y="1419"/>
                    <a:pt x="12189" y="1474"/>
                  </a:cubicBezTo>
                  <a:cubicBezTo>
                    <a:pt x="12378" y="1776"/>
                    <a:pt x="12549" y="2054"/>
                    <a:pt x="12891" y="2260"/>
                  </a:cubicBezTo>
                  <a:cubicBezTo>
                    <a:pt x="13044" y="2355"/>
                    <a:pt x="13225" y="2419"/>
                    <a:pt x="13441" y="2467"/>
                  </a:cubicBezTo>
                  <a:cubicBezTo>
                    <a:pt x="13621" y="2498"/>
                    <a:pt x="13819" y="2522"/>
                    <a:pt x="14035" y="2514"/>
                  </a:cubicBezTo>
                  <a:cubicBezTo>
                    <a:pt x="14215" y="2506"/>
                    <a:pt x="14395" y="2490"/>
                    <a:pt x="14548" y="2475"/>
                  </a:cubicBezTo>
                  <a:cubicBezTo>
                    <a:pt x="14593" y="2467"/>
                    <a:pt x="14638" y="2459"/>
                    <a:pt x="14674" y="2459"/>
                  </a:cubicBezTo>
                  <a:cubicBezTo>
                    <a:pt x="14827" y="2435"/>
                    <a:pt x="14989" y="2419"/>
                    <a:pt x="15142" y="2403"/>
                  </a:cubicBezTo>
                  <a:cubicBezTo>
                    <a:pt x="15574" y="2371"/>
                    <a:pt x="15998" y="2411"/>
                    <a:pt x="16376" y="2522"/>
                  </a:cubicBezTo>
                  <a:cubicBezTo>
                    <a:pt x="16799" y="2641"/>
                    <a:pt x="17150" y="2840"/>
                    <a:pt x="17411" y="3118"/>
                  </a:cubicBezTo>
                  <a:cubicBezTo>
                    <a:pt x="17609" y="3324"/>
                    <a:pt x="17753" y="3570"/>
                    <a:pt x="17870" y="3888"/>
                  </a:cubicBezTo>
                  <a:cubicBezTo>
                    <a:pt x="17978" y="4173"/>
                    <a:pt x="18051" y="4475"/>
                    <a:pt x="18114" y="4777"/>
                  </a:cubicBezTo>
                  <a:cubicBezTo>
                    <a:pt x="18186" y="5094"/>
                    <a:pt x="18258" y="5420"/>
                    <a:pt x="18384" y="5729"/>
                  </a:cubicBezTo>
                  <a:cubicBezTo>
                    <a:pt x="18429" y="5832"/>
                    <a:pt x="18474" y="5944"/>
                    <a:pt x="18528" y="6055"/>
                  </a:cubicBezTo>
                  <a:cubicBezTo>
                    <a:pt x="18681" y="6348"/>
                    <a:pt x="18870" y="6618"/>
                    <a:pt x="19077" y="6896"/>
                  </a:cubicBezTo>
                  <a:cubicBezTo>
                    <a:pt x="19383" y="7317"/>
                    <a:pt x="19725" y="7761"/>
                    <a:pt x="20085" y="8214"/>
                  </a:cubicBezTo>
                  <a:cubicBezTo>
                    <a:pt x="20121" y="8262"/>
                    <a:pt x="20148" y="8301"/>
                    <a:pt x="20184" y="8349"/>
                  </a:cubicBezTo>
                  <a:cubicBezTo>
                    <a:pt x="20608" y="8873"/>
                    <a:pt x="21040" y="9421"/>
                    <a:pt x="21301" y="10024"/>
                  </a:cubicBezTo>
                  <a:cubicBezTo>
                    <a:pt x="21490" y="10468"/>
                    <a:pt x="21580" y="10953"/>
                    <a:pt x="21571" y="11445"/>
                  </a:cubicBezTo>
                  <a:cubicBezTo>
                    <a:pt x="21562" y="11675"/>
                    <a:pt x="21535" y="11913"/>
                    <a:pt x="21481" y="12143"/>
                  </a:cubicBezTo>
                  <a:cubicBezTo>
                    <a:pt x="21427" y="12374"/>
                    <a:pt x="21346" y="12596"/>
                    <a:pt x="21247" y="12810"/>
                  </a:cubicBezTo>
                  <a:cubicBezTo>
                    <a:pt x="20932" y="13517"/>
                    <a:pt x="20392" y="14136"/>
                    <a:pt x="19869" y="14731"/>
                  </a:cubicBezTo>
                  <a:cubicBezTo>
                    <a:pt x="19761" y="14850"/>
                    <a:pt x="19653" y="14977"/>
                    <a:pt x="19554" y="15104"/>
                  </a:cubicBezTo>
                  <a:cubicBezTo>
                    <a:pt x="19473" y="15192"/>
                    <a:pt x="19410" y="15271"/>
                    <a:pt x="19347" y="15350"/>
                  </a:cubicBezTo>
                  <a:cubicBezTo>
                    <a:pt x="19266" y="15446"/>
                    <a:pt x="19185" y="15549"/>
                    <a:pt x="19113" y="15644"/>
                  </a:cubicBezTo>
                  <a:cubicBezTo>
                    <a:pt x="18978" y="15819"/>
                    <a:pt x="18861" y="15978"/>
                    <a:pt x="18717" y="16136"/>
                  </a:cubicBezTo>
                  <a:cubicBezTo>
                    <a:pt x="18213" y="16716"/>
                    <a:pt x="17528" y="17240"/>
                    <a:pt x="16862" y="17740"/>
                  </a:cubicBezTo>
                  <a:cubicBezTo>
                    <a:pt x="16799" y="17787"/>
                    <a:pt x="16736" y="17835"/>
                    <a:pt x="16673" y="17883"/>
                  </a:cubicBezTo>
                  <a:cubicBezTo>
                    <a:pt x="16223" y="18232"/>
                    <a:pt x="15764" y="18589"/>
                    <a:pt x="15313" y="18931"/>
                  </a:cubicBezTo>
                  <a:cubicBezTo>
                    <a:pt x="15007" y="19177"/>
                    <a:pt x="14683" y="19431"/>
                    <a:pt x="14359" y="19677"/>
                  </a:cubicBezTo>
                  <a:cubicBezTo>
                    <a:pt x="13720" y="20169"/>
                    <a:pt x="13089" y="20637"/>
                    <a:pt x="12396" y="21018"/>
                  </a:cubicBezTo>
                  <a:cubicBezTo>
                    <a:pt x="11991" y="21241"/>
                    <a:pt x="11622" y="21391"/>
                    <a:pt x="11253" y="21479"/>
                  </a:cubicBezTo>
                  <a:cubicBezTo>
                    <a:pt x="11046" y="21526"/>
                    <a:pt x="10839" y="21558"/>
                    <a:pt x="10640" y="21566"/>
                  </a:cubicBezTo>
                  <a:cubicBezTo>
                    <a:pt x="10604" y="21566"/>
                    <a:pt x="10559" y="21574"/>
                    <a:pt x="10514" y="21574"/>
                  </a:cubicBezTo>
                  <a:cubicBezTo>
                    <a:pt x="10343" y="21574"/>
                    <a:pt x="10181" y="21558"/>
                    <a:pt x="10010" y="21518"/>
                  </a:cubicBezTo>
                  <a:close/>
                  <a:moveTo>
                    <a:pt x="15142" y="2411"/>
                  </a:moveTo>
                  <a:cubicBezTo>
                    <a:pt x="14989" y="2419"/>
                    <a:pt x="14827" y="2435"/>
                    <a:pt x="14674" y="2459"/>
                  </a:cubicBezTo>
                  <a:cubicBezTo>
                    <a:pt x="14638" y="2467"/>
                    <a:pt x="14593" y="2467"/>
                    <a:pt x="14548" y="2475"/>
                  </a:cubicBezTo>
                  <a:cubicBezTo>
                    <a:pt x="14395" y="2490"/>
                    <a:pt x="14215" y="2514"/>
                    <a:pt x="14035" y="2514"/>
                  </a:cubicBezTo>
                  <a:cubicBezTo>
                    <a:pt x="13819" y="2522"/>
                    <a:pt x="13621" y="2506"/>
                    <a:pt x="13441" y="2467"/>
                  </a:cubicBezTo>
                  <a:cubicBezTo>
                    <a:pt x="13225" y="2427"/>
                    <a:pt x="13035" y="2355"/>
                    <a:pt x="12882" y="2260"/>
                  </a:cubicBezTo>
                  <a:cubicBezTo>
                    <a:pt x="12549" y="2054"/>
                    <a:pt x="12378" y="1776"/>
                    <a:pt x="12189" y="1474"/>
                  </a:cubicBezTo>
                  <a:cubicBezTo>
                    <a:pt x="12153" y="1427"/>
                    <a:pt x="12117" y="1371"/>
                    <a:pt x="12081" y="1316"/>
                  </a:cubicBezTo>
                  <a:cubicBezTo>
                    <a:pt x="12027" y="1228"/>
                    <a:pt x="11973" y="1149"/>
                    <a:pt x="11919" y="1085"/>
                  </a:cubicBezTo>
                  <a:cubicBezTo>
                    <a:pt x="11676" y="768"/>
                    <a:pt x="11307" y="482"/>
                    <a:pt x="10884" y="284"/>
                  </a:cubicBezTo>
                  <a:cubicBezTo>
                    <a:pt x="10451" y="77"/>
                    <a:pt x="9983" y="-18"/>
                    <a:pt x="9587" y="6"/>
                  </a:cubicBezTo>
                  <a:cubicBezTo>
                    <a:pt x="9200" y="30"/>
                    <a:pt x="8822" y="149"/>
                    <a:pt x="8462" y="355"/>
                  </a:cubicBezTo>
                  <a:cubicBezTo>
                    <a:pt x="8101" y="553"/>
                    <a:pt x="7777" y="823"/>
                    <a:pt x="7507" y="1062"/>
                  </a:cubicBezTo>
                  <a:cubicBezTo>
                    <a:pt x="7498" y="1069"/>
                    <a:pt x="7498" y="1069"/>
                    <a:pt x="7498" y="1069"/>
                  </a:cubicBezTo>
                  <a:cubicBezTo>
                    <a:pt x="7246" y="1300"/>
                    <a:pt x="6949" y="1554"/>
                    <a:pt x="6643" y="1768"/>
                  </a:cubicBezTo>
                  <a:cubicBezTo>
                    <a:pt x="6283" y="2006"/>
                    <a:pt x="5958" y="2149"/>
                    <a:pt x="5634" y="2205"/>
                  </a:cubicBezTo>
                  <a:cubicBezTo>
                    <a:pt x="5526" y="2221"/>
                    <a:pt x="5400" y="2228"/>
                    <a:pt x="5283" y="2221"/>
                  </a:cubicBezTo>
                  <a:cubicBezTo>
                    <a:pt x="5193" y="2221"/>
                    <a:pt x="5103" y="2213"/>
                    <a:pt x="5013" y="2205"/>
                  </a:cubicBezTo>
                  <a:cubicBezTo>
                    <a:pt x="4896" y="2189"/>
                    <a:pt x="4761" y="2181"/>
                    <a:pt x="4635" y="2181"/>
                  </a:cubicBezTo>
                  <a:cubicBezTo>
                    <a:pt x="4293" y="2197"/>
                    <a:pt x="3924" y="2340"/>
                    <a:pt x="3618" y="2586"/>
                  </a:cubicBezTo>
                  <a:cubicBezTo>
                    <a:pt x="3338" y="2808"/>
                    <a:pt x="3122" y="3086"/>
                    <a:pt x="2951" y="3451"/>
                  </a:cubicBezTo>
                  <a:cubicBezTo>
                    <a:pt x="2870" y="3618"/>
                    <a:pt x="2744" y="3911"/>
                    <a:pt x="2618" y="4459"/>
                  </a:cubicBezTo>
                  <a:cubicBezTo>
                    <a:pt x="2573" y="4697"/>
                    <a:pt x="2564" y="5015"/>
                    <a:pt x="2564" y="5364"/>
                  </a:cubicBezTo>
                  <a:cubicBezTo>
                    <a:pt x="2564" y="6007"/>
                    <a:pt x="2564" y="6745"/>
                    <a:pt x="2222" y="7134"/>
                  </a:cubicBezTo>
                  <a:cubicBezTo>
                    <a:pt x="2105" y="7269"/>
                    <a:pt x="1979" y="7404"/>
                    <a:pt x="1853" y="7531"/>
                  </a:cubicBezTo>
                  <a:cubicBezTo>
                    <a:pt x="1520" y="7873"/>
                    <a:pt x="1214" y="8190"/>
                    <a:pt x="1051" y="8595"/>
                  </a:cubicBezTo>
                  <a:cubicBezTo>
                    <a:pt x="1033" y="8643"/>
                    <a:pt x="1015" y="8690"/>
                    <a:pt x="997" y="8738"/>
                  </a:cubicBezTo>
                  <a:cubicBezTo>
                    <a:pt x="907" y="8984"/>
                    <a:pt x="790" y="9230"/>
                    <a:pt x="673" y="9492"/>
                  </a:cubicBezTo>
                  <a:cubicBezTo>
                    <a:pt x="484" y="9889"/>
                    <a:pt x="295" y="10294"/>
                    <a:pt x="187" y="10714"/>
                  </a:cubicBezTo>
                  <a:cubicBezTo>
                    <a:pt x="43" y="11286"/>
                    <a:pt x="-20" y="11945"/>
                    <a:pt x="7" y="12659"/>
                  </a:cubicBezTo>
                  <a:cubicBezTo>
                    <a:pt x="34" y="13239"/>
                    <a:pt x="88" y="13906"/>
                    <a:pt x="367" y="14533"/>
                  </a:cubicBezTo>
                  <a:cubicBezTo>
                    <a:pt x="493" y="14826"/>
                    <a:pt x="673" y="15112"/>
                    <a:pt x="907" y="15374"/>
                  </a:cubicBezTo>
                  <a:cubicBezTo>
                    <a:pt x="1105" y="15612"/>
                    <a:pt x="1349" y="15835"/>
                    <a:pt x="1628" y="16049"/>
                  </a:cubicBezTo>
                  <a:cubicBezTo>
                    <a:pt x="1880" y="16239"/>
                    <a:pt x="2177" y="16422"/>
                    <a:pt x="2492" y="16597"/>
                  </a:cubicBezTo>
                  <a:cubicBezTo>
                    <a:pt x="3023" y="16882"/>
                    <a:pt x="3663" y="17160"/>
                    <a:pt x="4428" y="17422"/>
                  </a:cubicBezTo>
                  <a:cubicBezTo>
                    <a:pt x="4464" y="17438"/>
                    <a:pt x="4464" y="17438"/>
                    <a:pt x="4464" y="17438"/>
                  </a:cubicBezTo>
                  <a:cubicBezTo>
                    <a:pt x="4869" y="17573"/>
                    <a:pt x="5283" y="17716"/>
                    <a:pt x="5661" y="17930"/>
                  </a:cubicBezTo>
                  <a:cubicBezTo>
                    <a:pt x="6301" y="18280"/>
                    <a:pt x="6787" y="18788"/>
                    <a:pt x="7138" y="19200"/>
                  </a:cubicBezTo>
                  <a:cubicBezTo>
                    <a:pt x="7264" y="19343"/>
                    <a:pt x="7390" y="19494"/>
                    <a:pt x="7516" y="19645"/>
                  </a:cubicBezTo>
                  <a:cubicBezTo>
                    <a:pt x="7579" y="19724"/>
                    <a:pt x="7651" y="19812"/>
                    <a:pt x="7723" y="19891"/>
                  </a:cubicBezTo>
                  <a:cubicBezTo>
                    <a:pt x="8092" y="20336"/>
                    <a:pt x="8417" y="20653"/>
                    <a:pt x="8741" y="20907"/>
                  </a:cubicBezTo>
                  <a:cubicBezTo>
                    <a:pt x="8939" y="21058"/>
                    <a:pt x="9146" y="21193"/>
                    <a:pt x="9344" y="21288"/>
                  </a:cubicBezTo>
                  <a:cubicBezTo>
                    <a:pt x="9560" y="21399"/>
                    <a:pt x="9794" y="21479"/>
                    <a:pt x="10010" y="21518"/>
                  </a:cubicBezTo>
                  <a:cubicBezTo>
                    <a:pt x="10217" y="21558"/>
                    <a:pt x="10424" y="21574"/>
                    <a:pt x="10640" y="21566"/>
                  </a:cubicBezTo>
                  <a:cubicBezTo>
                    <a:pt x="10839" y="21558"/>
                    <a:pt x="11046" y="21526"/>
                    <a:pt x="11253" y="21471"/>
                  </a:cubicBezTo>
                  <a:cubicBezTo>
                    <a:pt x="11622" y="21383"/>
                    <a:pt x="11991" y="21233"/>
                    <a:pt x="12396" y="21018"/>
                  </a:cubicBezTo>
                  <a:cubicBezTo>
                    <a:pt x="13089" y="20637"/>
                    <a:pt x="13720" y="20169"/>
                    <a:pt x="14359" y="19677"/>
                  </a:cubicBezTo>
                  <a:cubicBezTo>
                    <a:pt x="14674" y="19431"/>
                    <a:pt x="14998" y="19177"/>
                    <a:pt x="15313" y="18931"/>
                  </a:cubicBezTo>
                  <a:cubicBezTo>
                    <a:pt x="15755" y="18589"/>
                    <a:pt x="16214" y="18224"/>
                    <a:pt x="16673" y="17883"/>
                  </a:cubicBezTo>
                  <a:cubicBezTo>
                    <a:pt x="16736" y="17835"/>
                    <a:pt x="16799" y="17787"/>
                    <a:pt x="16862" y="17740"/>
                  </a:cubicBezTo>
                  <a:cubicBezTo>
                    <a:pt x="17519" y="17240"/>
                    <a:pt x="18204" y="16716"/>
                    <a:pt x="18717" y="16136"/>
                  </a:cubicBezTo>
                  <a:cubicBezTo>
                    <a:pt x="18852" y="15978"/>
                    <a:pt x="18978" y="15811"/>
                    <a:pt x="19113" y="15644"/>
                  </a:cubicBezTo>
                  <a:cubicBezTo>
                    <a:pt x="19185" y="15549"/>
                    <a:pt x="19257" y="15446"/>
                    <a:pt x="19338" y="15350"/>
                  </a:cubicBezTo>
                  <a:cubicBezTo>
                    <a:pt x="19401" y="15271"/>
                    <a:pt x="19473" y="15192"/>
                    <a:pt x="19545" y="15096"/>
                  </a:cubicBezTo>
                  <a:cubicBezTo>
                    <a:pt x="19653" y="14977"/>
                    <a:pt x="19761" y="14850"/>
                    <a:pt x="19869" y="14731"/>
                  </a:cubicBezTo>
                  <a:cubicBezTo>
                    <a:pt x="20392" y="14128"/>
                    <a:pt x="20932" y="13517"/>
                    <a:pt x="21247" y="12810"/>
                  </a:cubicBezTo>
                  <a:cubicBezTo>
                    <a:pt x="21346" y="12596"/>
                    <a:pt x="21418" y="12374"/>
                    <a:pt x="21472" y="12143"/>
                  </a:cubicBezTo>
                  <a:cubicBezTo>
                    <a:pt x="21526" y="11913"/>
                    <a:pt x="21562" y="11675"/>
                    <a:pt x="21562" y="11445"/>
                  </a:cubicBezTo>
                  <a:cubicBezTo>
                    <a:pt x="21580" y="10953"/>
                    <a:pt x="21490" y="10476"/>
                    <a:pt x="21301" y="10024"/>
                  </a:cubicBezTo>
                  <a:cubicBezTo>
                    <a:pt x="21040" y="9421"/>
                    <a:pt x="20608" y="8873"/>
                    <a:pt x="20184" y="8349"/>
                  </a:cubicBezTo>
                  <a:cubicBezTo>
                    <a:pt x="20148" y="8301"/>
                    <a:pt x="20112" y="8262"/>
                    <a:pt x="20076" y="8214"/>
                  </a:cubicBezTo>
                  <a:cubicBezTo>
                    <a:pt x="19725" y="7761"/>
                    <a:pt x="19383" y="7317"/>
                    <a:pt x="19068" y="6896"/>
                  </a:cubicBezTo>
                  <a:cubicBezTo>
                    <a:pt x="18870" y="6618"/>
                    <a:pt x="18681" y="6348"/>
                    <a:pt x="18528" y="6055"/>
                  </a:cubicBezTo>
                  <a:cubicBezTo>
                    <a:pt x="18474" y="5944"/>
                    <a:pt x="18420" y="5832"/>
                    <a:pt x="18375" y="5729"/>
                  </a:cubicBezTo>
                  <a:cubicBezTo>
                    <a:pt x="18258" y="5420"/>
                    <a:pt x="18186" y="5094"/>
                    <a:pt x="18114" y="4777"/>
                  </a:cubicBezTo>
                  <a:cubicBezTo>
                    <a:pt x="18042" y="4475"/>
                    <a:pt x="17978" y="4173"/>
                    <a:pt x="17870" y="3888"/>
                  </a:cubicBezTo>
                  <a:cubicBezTo>
                    <a:pt x="17753" y="3578"/>
                    <a:pt x="17600" y="3324"/>
                    <a:pt x="17411" y="3118"/>
                  </a:cubicBezTo>
                  <a:cubicBezTo>
                    <a:pt x="17150" y="2848"/>
                    <a:pt x="16799" y="2641"/>
                    <a:pt x="16367" y="2522"/>
                  </a:cubicBezTo>
                  <a:cubicBezTo>
                    <a:pt x="16079" y="2443"/>
                    <a:pt x="15755" y="2395"/>
                    <a:pt x="15421" y="2395"/>
                  </a:cubicBezTo>
                  <a:cubicBezTo>
                    <a:pt x="15331" y="2395"/>
                    <a:pt x="15232" y="2403"/>
                    <a:pt x="15142" y="2411"/>
                  </a:cubicBezTo>
                  <a:close/>
                </a:path>
              </a:pathLst>
            </a:custGeom>
            <a:solidFill>
              <a:srgbClr val="BFBFBF">
                <a:alpha val="7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9495" name="Freeform 54"/>
            <p:cNvSpPr/>
            <p:nvPr/>
          </p:nvSpPr>
          <p:spPr>
            <a:xfrm flipH="1">
              <a:off x="394242" y="318304"/>
              <a:ext cx="3922936" cy="44133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60" h="21570" fill="norm" stroke="1" extrusionOk="0">
                  <a:moveTo>
                    <a:pt x="9928" y="21515"/>
                  </a:moveTo>
                  <a:cubicBezTo>
                    <a:pt x="9706" y="21468"/>
                    <a:pt x="9484" y="21389"/>
                    <a:pt x="9262" y="21278"/>
                  </a:cubicBezTo>
                  <a:cubicBezTo>
                    <a:pt x="9067" y="21176"/>
                    <a:pt x="8863" y="21049"/>
                    <a:pt x="8668" y="20892"/>
                  </a:cubicBezTo>
                  <a:cubicBezTo>
                    <a:pt x="8348" y="20647"/>
                    <a:pt x="8029" y="20323"/>
                    <a:pt x="7656" y="19881"/>
                  </a:cubicBezTo>
                  <a:cubicBezTo>
                    <a:pt x="7594" y="19803"/>
                    <a:pt x="7532" y="19732"/>
                    <a:pt x="7470" y="19653"/>
                  </a:cubicBezTo>
                  <a:cubicBezTo>
                    <a:pt x="7346" y="19503"/>
                    <a:pt x="7212" y="19345"/>
                    <a:pt x="7079" y="19195"/>
                  </a:cubicBezTo>
                  <a:cubicBezTo>
                    <a:pt x="6724" y="18792"/>
                    <a:pt x="6245" y="18287"/>
                    <a:pt x="5615" y="17932"/>
                  </a:cubicBezTo>
                  <a:cubicBezTo>
                    <a:pt x="5225" y="17719"/>
                    <a:pt x="4807" y="17569"/>
                    <a:pt x="4399" y="17427"/>
                  </a:cubicBezTo>
                  <a:cubicBezTo>
                    <a:pt x="3618" y="17151"/>
                    <a:pt x="3015" y="16890"/>
                    <a:pt x="2500" y="16614"/>
                  </a:cubicBezTo>
                  <a:cubicBezTo>
                    <a:pt x="2190" y="16449"/>
                    <a:pt x="1897" y="16267"/>
                    <a:pt x="1648" y="16078"/>
                  </a:cubicBezTo>
                  <a:cubicBezTo>
                    <a:pt x="1373" y="15872"/>
                    <a:pt x="1134" y="15659"/>
                    <a:pt x="938" y="15430"/>
                  </a:cubicBezTo>
                  <a:cubicBezTo>
                    <a:pt x="708" y="15170"/>
                    <a:pt x="530" y="14894"/>
                    <a:pt x="397" y="14602"/>
                  </a:cubicBezTo>
                  <a:cubicBezTo>
                    <a:pt x="273" y="14333"/>
                    <a:pt x="175" y="14034"/>
                    <a:pt x="122" y="13694"/>
                  </a:cubicBezTo>
                  <a:cubicBezTo>
                    <a:pt x="86" y="13521"/>
                    <a:pt x="42" y="13260"/>
                    <a:pt x="15" y="12763"/>
                  </a:cubicBezTo>
                  <a:cubicBezTo>
                    <a:pt x="-29" y="12076"/>
                    <a:pt x="24" y="11429"/>
                    <a:pt x="166" y="10845"/>
                  </a:cubicBezTo>
                  <a:cubicBezTo>
                    <a:pt x="264" y="10427"/>
                    <a:pt x="441" y="10017"/>
                    <a:pt x="610" y="9622"/>
                  </a:cubicBezTo>
                  <a:cubicBezTo>
                    <a:pt x="752" y="9306"/>
                    <a:pt x="876" y="9014"/>
                    <a:pt x="965" y="8722"/>
                  </a:cubicBezTo>
                  <a:cubicBezTo>
                    <a:pt x="983" y="8667"/>
                    <a:pt x="1000" y="8612"/>
                    <a:pt x="1009" y="8565"/>
                  </a:cubicBezTo>
                  <a:cubicBezTo>
                    <a:pt x="1178" y="8083"/>
                    <a:pt x="1533" y="7689"/>
                    <a:pt x="1906" y="7270"/>
                  </a:cubicBezTo>
                  <a:cubicBezTo>
                    <a:pt x="1994" y="7168"/>
                    <a:pt x="2083" y="7065"/>
                    <a:pt x="2172" y="6963"/>
                  </a:cubicBezTo>
                  <a:cubicBezTo>
                    <a:pt x="2509" y="6576"/>
                    <a:pt x="2545" y="5873"/>
                    <a:pt x="2571" y="5258"/>
                  </a:cubicBezTo>
                  <a:cubicBezTo>
                    <a:pt x="2589" y="4911"/>
                    <a:pt x="2607" y="4587"/>
                    <a:pt x="2669" y="4350"/>
                  </a:cubicBezTo>
                  <a:cubicBezTo>
                    <a:pt x="2749" y="4074"/>
                    <a:pt x="2864" y="3711"/>
                    <a:pt x="3033" y="3372"/>
                  </a:cubicBezTo>
                  <a:cubicBezTo>
                    <a:pt x="3219" y="3024"/>
                    <a:pt x="3441" y="2756"/>
                    <a:pt x="3707" y="2543"/>
                  </a:cubicBezTo>
                  <a:cubicBezTo>
                    <a:pt x="4027" y="2298"/>
                    <a:pt x="4382" y="2148"/>
                    <a:pt x="4728" y="2125"/>
                  </a:cubicBezTo>
                  <a:cubicBezTo>
                    <a:pt x="4852" y="2117"/>
                    <a:pt x="4976" y="2125"/>
                    <a:pt x="5100" y="2133"/>
                  </a:cubicBezTo>
                  <a:cubicBezTo>
                    <a:pt x="5189" y="2141"/>
                    <a:pt x="5287" y="2141"/>
                    <a:pt x="5375" y="2141"/>
                  </a:cubicBezTo>
                  <a:cubicBezTo>
                    <a:pt x="5491" y="2141"/>
                    <a:pt x="5606" y="2133"/>
                    <a:pt x="5713" y="2109"/>
                  </a:cubicBezTo>
                  <a:cubicBezTo>
                    <a:pt x="6369" y="1975"/>
                    <a:pt x="6946" y="1493"/>
                    <a:pt x="7443" y="1075"/>
                  </a:cubicBezTo>
                  <a:cubicBezTo>
                    <a:pt x="7488" y="1036"/>
                    <a:pt x="7532" y="996"/>
                    <a:pt x="7576" y="965"/>
                  </a:cubicBezTo>
                  <a:cubicBezTo>
                    <a:pt x="7949" y="649"/>
                    <a:pt x="8251" y="444"/>
                    <a:pt x="8552" y="302"/>
                  </a:cubicBezTo>
                  <a:cubicBezTo>
                    <a:pt x="8925" y="112"/>
                    <a:pt x="9298" y="18"/>
                    <a:pt x="9688" y="2"/>
                  </a:cubicBezTo>
                  <a:cubicBezTo>
                    <a:pt x="9892" y="-6"/>
                    <a:pt x="10105" y="18"/>
                    <a:pt x="10327" y="73"/>
                  </a:cubicBezTo>
                  <a:cubicBezTo>
                    <a:pt x="10540" y="120"/>
                    <a:pt x="10753" y="199"/>
                    <a:pt x="10966" y="294"/>
                  </a:cubicBezTo>
                  <a:cubicBezTo>
                    <a:pt x="11374" y="491"/>
                    <a:pt x="11747" y="767"/>
                    <a:pt x="12005" y="1075"/>
                  </a:cubicBezTo>
                  <a:cubicBezTo>
                    <a:pt x="12058" y="1138"/>
                    <a:pt x="12111" y="1209"/>
                    <a:pt x="12173" y="1296"/>
                  </a:cubicBezTo>
                  <a:cubicBezTo>
                    <a:pt x="12209" y="1344"/>
                    <a:pt x="12235" y="1391"/>
                    <a:pt x="12271" y="1438"/>
                  </a:cubicBezTo>
                  <a:cubicBezTo>
                    <a:pt x="12475" y="1722"/>
                    <a:pt x="12661" y="1991"/>
                    <a:pt x="13007" y="2188"/>
                  </a:cubicBezTo>
                  <a:cubicBezTo>
                    <a:pt x="13353" y="2393"/>
                    <a:pt x="13788" y="2440"/>
                    <a:pt x="14099" y="2440"/>
                  </a:cubicBezTo>
                  <a:cubicBezTo>
                    <a:pt x="14108" y="2440"/>
                    <a:pt x="14125" y="2440"/>
                    <a:pt x="14134" y="2440"/>
                  </a:cubicBezTo>
                  <a:cubicBezTo>
                    <a:pt x="14312" y="2440"/>
                    <a:pt x="14480" y="2425"/>
                    <a:pt x="14640" y="2409"/>
                  </a:cubicBezTo>
                  <a:cubicBezTo>
                    <a:pt x="14676" y="2401"/>
                    <a:pt x="14711" y="2401"/>
                    <a:pt x="14738" y="2393"/>
                  </a:cubicBezTo>
                  <a:cubicBezTo>
                    <a:pt x="14898" y="2377"/>
                    <a:pt x="15066" y="2362"/>
                    <a:pt x="15226" y="2354"/>
                  </a:cubicBezTo>
                  <a:cubicBezTo>
                    <a:pt x="15652" y="2338"/>
                    <a:pt x="16069" y="2393"/>
                    <a:pt x="16433" y="2504"/>
                  </a:cubicBezTo>
                  <a:cubicBezTo>
                    <a:pt x="16850" y="2638"/>
                    <a:pt x="17178" y="2843"/>
                    <a:pt x="17427" y="3119"/>
                  </a:cubicBezTo>
                  <a:cubicBezTo>
                    <a:pt x="17604" y="3316"/>
                    <a:pt x="17737" y="3561"/>
                    <a:pt x="17844" y="3861"/>
                  </a:cubicBezTo>
                  <a:cubicBezTo>
                    <a:pt x="17941" y="4129"/>
                    <a:pt x="18004" y="4413"/>
                    <a:pt x="18057" y="4698"/>
                  </a:cubicBezTo>
                  <a:cubicBezTo>
                    <a:pt x="18137" y="5037"/>
                    <a:pt x="18208" y="5392"/>
                    <a:pt x="18350" y="5723"/>
                  </a:cubicBezTo>
                  <a:cubicBezTo>
                    <a:pt x="18394" y="5826"/>
                    <a:pt x="18447" y="5929"/>
                    <a:pt x="18501" y="6039"/>
                  </a:cubicBezTo>
                  <a:cubicBezTo>
                    <a:pt x="18669" y="6323"/>
                    <a:pt x="18873" y="6592"/>
                    <a:pt x="19077" y="6844"/>
                  </a:cubicBezTo>
                  <a:cubicBezTo>
                    <a:pt x="19406" y="7255"/>
                    <a:pt x="19752" y="7681"/>
                    <a:pt x="20107" y="8123"/>
                  </a:cubicBezTo>
                  <a:cubicBezTo>
                    <a:pt x="20124" y="8154"/>
                    <a:pt x="20124" y="8154"/>
                    <a:pt x="20124" y="8154"/>
                  </a:cubicBezTo>
                  <a:cubicBezTo>
                    <a:pt x="20577" y="8707"/>
                    <a:pt x="21039" y="9275"/>
                    <a:pt x="21305" y="9914"/>
                  </a:cubicBezTo>
                  <a:cubicBezTo>
                    <a:pt x="21402" y="10143"/>
                    <a:pt x="21465" y="10380"/>
                    <a:pt x="21509" y="10624"/>
                  </a:cubicBezTo>
                  <a:cubicBezTo>
                    <a:pt x="21553" y="10861"/>
                    <a:pt x="21571" y="11106"/>
                    <a:pt x="21553" y="11350"/>
                  </a:cubicBezTo>
                  <a:cubicBezTo>
                    <a:pt x="21544" y="11587"/>
                    <a:pt x="21509" y="11824"/>
                    <a:pt x="21447" y="12061"/>
                  </a:cubicBezTo>
                  <a:cubicBezTo>
                    <a:pt x="21394" y="12290"/>
                    <a:pt x="21305" y="12518"/>
                    <a:pt x="21207" y="12731"/>
                  </a:cubicBezTo>
                  <a:cubicBezTo>
                    <a:pt x="20905" y="13363"/>
                    <a:pt x="20417" y="13923"/>
                    <a:pt x="19947" y="14460"/>
                  </a:cubicBezTo>
                  <a:cubicBezTo>
                    <a:pt x="19778" y="14641"/>
                    <a:pt x="19619" y="14831"/>
                    <a:pt x="19459" y="15020"/>
                  </a:cubicBezTo>
                  <a:cubicBezTo>
                    <a:pt x="19388" y="15115"/>
                    <a:pt x="19317" y="15194"/>
                    <a:pt x="19264" y="15281"/>
                  </a:cubicBezTo>
                  <a:cubicBezTo>
                    <a:pt x="19175" y="15399"/>
                    <a:pt x="19086" y="15517"/>
                    <a:pt x="19006" y="15636"/>
                  </a:cubicBezTo>
                  <a:cubicBezTo>
                    <a:pt x="18891" y="15793"/>
                    <a:pt x="18784" y="15943"/>
                    <a:pt x="18669" y="16093"/>
                  </a:cubicBezTo>
                  <a:cubicBezTo>
                    <a:pt x="18154" y="16741"/>
                    <a:pt x="17427" y="17309"/>
                    <a:pt x="16717" y="17853"/>
                  </a:cubicBezTo>
                  <a:cubicBezTo>
                    <a:pt x="16664" y="17893"/>
                    <a:pt x="16664" y="17893"/>
                    <a:pt x="16664" y="17893"/>
                  </a:cubicBezTo>
                  <a:cubicBezTo>
                    <a:pt x="16451" y="18066"/>
                    <a:pt x="16229" y="18240"/>
                    <a:pt x="16007" y="18406"/>
                  </a:cubicBezTo>
                  <a:cubicBezTo>
                    <a:pt x="15457" y="18832"/>
                    <a:pt x="14889" y="19282"/>
                    <a:pt x="14330" y="19708"/>
                  </a:cubicBezTo>
                  <a:cubicBezTo>
                    <a:pt x="13682" y="20205"/>
                    <a:pt x="13043" y="20679"/>
                    <a:pt x="12333" y="21049"/>
                  </a:cubicBezTo>
                  <a:cubicBezTo>
                    <a:pt x="11925" y="21255"/>
                    <a:pt x="11543" y="21405"/>
                    <a:pt x="11170" y="21491"/>
                  </a:cubicBezTo>
                  <a:cubicBezTo>
                    <a:pt x="10940" y="21547"/>
                    <a:pt x="10700" y="21570"/>
                    <a:pt x="10478" y="21570"/>
                  </a:cubicBezTo>
                  <a:cubicBezTo>
                    <a:pt x="10283" y="21570"/>
                    <a:pt x="10105" y="21555"/>
                    <a:pt x="9928" y="21515"/>
                  </a:cubicBezTo>
                  <a:close/>
                  <a:moveTo>
                    <a:pt x="15226" y="2362"/>
                  </a:moveTo>
                  <a:cubicBezTo>
                    <a:pt x="15066" y="2369"/>
                    <a:pt x="14898" y="2385"/>
                    <a:pt x="14738" y="2401"/>
                  </a:cubicBezTo>
                  <a:cubicBezTo>
                    <a:pt x="14711" y="2401"/>
                    <a:pt x="14676" y="2409"/>
                    <a:pt x="14640" y="2409"/>
                  </a:cubicBezTo>
                  <a:cubicBezTo>
                    <a:pt x="14480" y="2425"/>
                    <a:pt x="14312" y="2440"/>
                    <a:pt x="14134" y="2440"/>
                  </a:cubicBezTo>
                  <a:cubicBezTo>
                    <a:pt x="13824" y="2448"/>
                    <a:pt x="13371" y="2409"/>
                    <a:pt x="12998" y="2196"/>
                  </a:cubicBezTo>
                  <a:cubicBezTo>
                    <a:pt x="12661" y="1999"/>
                    <a:pt x="12466" y="1722"/>
                    <a:pt x="12271" y="1438"/>
                  </a:cubicBezTo>
                  <a:cubicBezTo>
                    <a:pt x="12235" y="1391"/>
                    <a:pt x="12200" y="1344"/>
                    <a:pt x="12173" y="1296"/>
                  </a:cubicBezTo>
                  <a:cubicBezTo>
                    <a:pt x="12111" y="1217"/>
                    <a:pt x="12058" y="1146"/>
                    <a:pt x="11996" y="1075"/>
                  </a:cubicBezTo>
                  <a:cubicBezTo>
                    <a:pt x="11747" y="775"/>
                    <a:pt x="11374" y="491"/>
                    <a:pt x="10957" y="302"/>
                  </a:cubicBezTo>
                  <a:cubicBezTo>
                    <a:pt x="10753" y="199"/>
                    <a:pt x="10540" y="120"/>
                    <a:pt x="10327" y="73"/>
                  </a:cubicBezTo>
                  <a:cubicBezTo>
                    <a:pt x="10105" y="18"/>
                    <a:pt x="9892" y="2"/>
                    <a:pt x="9688" y="2"/>
                  </a:cubicBezTo>
                  <a:cubicBezTo>
                    <a:pt x="9298" y="18"/>
                    <a:pt x="8925" y="112"/>
                    <a:pt x="8552" y="302"/>
                  </a:cubicBezTo>
                  <a:cubicBezTo>
                    <a:pt x="8251" y="452"/>
                    <a:pt x="7949" y="657"/>
                    <a:pt x="7576" y="965"/>
                  </a:cubicBezTo>
                  <a:cubicBezTo>
                    <a:pt x="7541" y="996"/>
                    <a:pt x="7496" y="1036"/>
                    <a:pt x="7452" y="1075"/>
                  </a:cubicBezTo>
                  <a:cubicBezTo>
                    <a:pt x="6946" y="1501"/>
                    <a:pt x="6369" y="1983"/>
                    <a:pt x="5722" y="2109"/>
                  </a:cubicBezTo>
                  <a:cubicBezTo>
                    <a:pt x="5606" y="2133"/>
                    <a:pt x="5491" y="2141"/>
                    <a:pt x="5375" y="2148"/>
                  </a:cubicBezTo>
                  <a:cubicBezTo>
                    <a:pt x="5367" y="2148"/>
                    <a:pt x="5358" y="2148"/>
                    <a:pt x="5349" y="2148"/>
                  </a:cubicBezTo>
                  <a:cubicBezTo>
                    <a:pt x="5269" y="2148"/>
                    <a:pt x="5180" y="2141"/>
                    <a:pt x="5100" y="2133"/>
                  </a:cubicBezTo>
                  <a:cubicBezTo>
                    <a:pt x="4976" y="2133"/>
                    <a:pt x="4852" y="2125"/>
                    <a:pt x="4728" y="2133"/>
                  </a:cubicBezTo>
                  <a:cubicBezTo>
                    <a:pt x="4382" y="2156"/>
                    <a:pt x="4027" y="2298"/>
                    <a:pt x="3716" y="2543"/>
                  </a:cubicBezTo>
                  <a:cubicBezTo>
                    <a:pt x="3441" y="2756"/>
                    <a:pt x="3219" y="3024"/>
                    <a:pt x="3042" y="3372"/>
                  </a:cubicBezTo>
                  <a:cubicBezTo>
                    <a:pt x="2864" y="3711"/>
                    <a:pt x="2758" y="4074"/>
                    <a:pt x="2678" y="4350"/>
                  </a:cubicBezTo>
                  <a:cubicBezTo>
                    <a:pt x="2607" y="4587"/>
                    <a:pt x="2598" y="4911"/>
                    <a:pt x="2580" y="5258"/>
                  </a:cubicBezTo>
                  <a:cubicBezTo>
                    <a:pt x="2545" y="5873"/>
                    <a:pt x="2509" y="6576"/>
                    <a:pt x="2181" y="6963"/>
                  </a:cubicBezTo>
                  <a:cubicBezTo>
                    <a:pt x="2083" y="7065"/>
                    <a:pt x="1994" y="7168"/>
                    <a:pt x="1906" y="7270"/>
                  </a:cubicBezTo>
                  <a:cubicBezTo>
                    <a:pt x="1533" y="7689"/>
                    <a:pt x="1178" y="8083"/>
                    <a:pt x="1018" y="8565"/>
                  </a:cubicBezTo>
                  <a:cubicBezTo>
                    <a:pt x="1000" y="8612"/>
                    <a:pt x="983" y="8667"/>
                    <a:pt x="965" y="8722"/>
                  </a:cubicBezTo>
                  <a:cubicBezTo>
                    <a:pt x="876" y="9014"/>
                    <a:pt x="752" y="9306"/>
                    <a:pt x="619" y="9622"/>
                  </a:cubicBezTo>
                  <a:cubicBezTo>
                    <a:pt x="441" y="10017"/>
                    <a:pt x="264" y="10427"/>
                    <a:pt x="166" y="10853"/>
                  </a:cubicBezTo>
                  <a:cubicBezTo>
                    <a:pt x="24" y="11429"/>
                    <a:pt x="-20" y="12076"/>
                    <a:pt x="15" y="12763"/>
                  </a:cubicBezTo>
                  <a:cubicBezTo>
                    <a:pt x="33" y="13023"/>
                    <a:pt x="60" y="13363"/>
                    <a:pt x="122" y="13694"/>
                  </a:cubicBezTo>
                  <a:cubicBezTo>
                    <a:pt x="184" y="14034"/>
                    <a:pt x="273" y="14333"/>
                    <a:pt x="397" y="14602"/>
                  </a:cubicBezTo>
                  <a:cubicBezTo>
                    <a:pt x="530" y="14894"/>
                    <a:pt x="716" y="15170"/>
                    <a:pt x="938" y="15430"/>
                  </a:cubicBezTo>
                  <a:cubicBezTo>
                    <a:pt x="1134" y="15651"/>
                    <a:pt x="1382" y="15872"/>
                    <a:pt x="1657" y="16078"/>
                  </a:cubicBezTo>
                  <a:cubicBezTo>
                    <a:pt x="1906" y="16267"/>
                    <a:pt x="2190" y="16441"/>
                    <a:pt x="2500" y="16614"/>
                  </a:cubicBezTo>
                  <a:cubicBezTo>
                    <a:pt x="3024" y="16890"/>
                    <a:pt x="3618" y="17151"/>
                    <a:pt x="4399" y="17419"/>
                  </a:cubicBezTo>
                  <a:cubicBezTo>
                    <a:pt x="4807" y="17569"/>
                    <a:pt x="5233" y="17719"/>
                    <a:pt x="5615" y="17932"/>
                  </a:cubicBezTo>
                  <a:cubicBezTo>
                    <a:pt x="6245" y="18287"/>
                    <a:pt x="6733" y="18792"/>
                    <a:pt x="7079" y="19195"/>
                  </a:cubicBezTo>
                  <a:cubicBezTo>
                    <a:pt x="7212" y="19345"/>
                    <a:pt x="7346" y="19503"/>
                    <a:pt x="7470" y="19653"/>
                  </a:cubicBezTo>
                  <a:cubicBezTo>
                    <a:pt x="7532" y="19724"/>
                    <a:pt x="7594" y="19803"/>
                    <a:pt x="7665" y="19881"/>
                  </a:cubicBezTo>
                  <a:cubicBezTo>
                    <a:pt x="8029" y="20323"/>
                    <a:pt x="8357" y="20639"/>
                    <a:pt x="8668" y="20892"/>
                  </a:cubicBezTo>
                  <a:cubicBezTo>
                    <a:pt x="8872" y="21049"/>
                    <a:pt x="9067" y="21176"/>
                    <a:pt x="9262" y="21278"/>
                  </a:cubicBezTo>
                  <a:cubicBezTo>
                    <a:pt x="9484" y="21389"/>
                    <a:pt x="9706" y="21468"/>
                    <a:pt x="9928" y="21515"/>
                  </a:cubicBezTo>
                  <a:cubicBezTo>
                    <a:pt x="10318" y="21594"/>
                    <a:pt x="10736" y="21586"/>
                    <a:pt x="11170" y="21491"/>
                  </a:cubicBezTo>
                  <a:cubicBezTo>
                    <a:pt x="11534" y="21405"/>
                    <a:pt x="11925" y="21255"/>
                    <a:pt x="12333" y="21042"/>
                  </a:cubicBezTo>
                  <a:cubicBezTo>
                    <a:pt x="13043" y="20671"/>
                    <a:pt x="13682" y="20197"/>
                    <a:pt x="14321" y="19708"/>
                  </a:cubicBezTo>
                  <a:cubicBezTo>
                    <a:pt x="14889" y="19274"/>
                    <a:pt x="15457" y="18832"/>
                    <a:pt x="16007" y="18406"/>
                  </a:cubicBezTo>
                  <a:cubicBezTo>
                    <a:pt x="16220" y="18232"/>
                    <a:pt x="16442" y="18058"/>
                    <a:pt x="16664" y="17893"/>
                  </a:cubicBezTo>
                  <a:cubicBezTo>
                    <a:pt x="16717" y="17853"/>
                    <a:pt x="16717" y="17853"/>
                    <a:pt x="16717" y="17853"/>
                  </a:cubicBezTo>
                  <a:cubicBezTo>
                    <a:pt x="17418" y="17309"/>
                    <a:pt x="18154" y="16741"/>
                    <a:pt x="18669" y="16093"/>
                  </a:cubicBezTo>
                  <a:cubicBezTo>
                    <a:pt x="18784" y="15943"/>
                    <a:pt x="18891" y="15793"/>
                    <a:pt x="19006" y="15628"/>
                  </a:cubicBezTo>
                  <a:cubicBezTo>
                    <a:pt x="19086" y="15517"/>
                    <a:pt x="19166" y="15399"/>
                    <a:pt x="19255" y="15281"/>
                  </a:cubicBezTo>
                  <a:cubicBezTo>
                    <a:pt x="19317" y="15194"/>
                    <a:pt x="19388" y="15115"/>
                    <a:pt x="19459" y="15020"/>
                  </a:cubicBezTo>
                  <a:cubicBezTo>
                    <a:pt x="19610" y="14831"/>
                    <a:pt x="19778" y="14641"/>
                    <a:pt x="19938" y="14460"/>
                  </a:cubicBezTo>
                  <a:cubicBezTo>
                    <a:pt x="20408" y="13915"/>
                    <a:pt x="20897" y="13363"/>
                    <a:pt x="21198" y="12731"/>
                  </a:cubicBezTo>
                  <a:cubicBezTo>
                    <a:pt x="21305" y="12518"/>
                    <a:pt x="21385" y="12290"/>
                    <a:pt x="21447" y="12061"/>
                  </a:cubicBezTo>
                  <a:cubicBezTo>
                    <a:pt x="21509" y="11824"/>
                    <a:pt x="21544" y="11587"/>
                    <a:pt x="21553" y="11350"/>
                  </a:cubicBezTo>
                  <a:cubicBezTo>
                    <a:pt x="21562" y="11106"/>
                    <a:pt x="21544" y="10861"/>
                    <a:pt x="21509" y="10624"/>
                  </a:cubicBezTo>
                  <a:cubicBezTo>
                    <a:pt x="21465" y="10388"/>
                    <a:pt x="21394" y="10143"/>
                    <a:pt x="21296" y="9914"/>
                  </a:cubicBezTo>
                  <a:cubicBezTo>
                    <a:pt x="21030" y="9275"/>
                    <a:pt x="20568" y="8707"/>
                    <a:pt x="20124" y="8154"/>
                  </a:cubicBezTo>
                  <a:cubicBezTo>
                    <a:pt x="20098" y="8123"/>
                    <a:pt x="20098" y="8123"/>
                    <a:pt x="20098" y="8123"/>
                  </a:cubicBezTo>
                  <a:cubicBezTo>
                    <a:pt x="19752" y="7689"/>
                    <a:pt x="19406" y="7255"/>
                    <a:pt x="19068" y="6844"/>
                  </a:cubicBezTo>
                  <a:cubicBezTo>
                    <a:pt x="18873" y="6592"/>
                    <a:pt x="18669" y="6331"/>
                    <a:pt x="18501" y="6039"/>
                  </a:cubicBezTo>
                  <a:cubicBezTo>
                    <a:pt x="18438" y="5929"/>
                    <a:pt x="18385" y="5826"/>
                    <a:pt x="18341" y="5723"/>
                  </a:cubicBezTo>
                  <a:cubicBezTo>
                    <a:pt x="18208" y="5392"/>
                    <a:pt x="18128" y="5037"/>
                    <a:pt x="18057" y="4698"/>
                  </a:cubicBezTo>
                  <a:cubicBezTo>
                    <a:pt x="17995" y="4413"/>
                    <a:pt x="17933" y="4129"/>
                    <a:pt x="17844" y="3861"/>
                  </a:cubicBezTo>
                  <a:cubicBezTo>
                    <a:pt x="17737" y="3561"/>
                    <a:pt x="17604" y="3316"/>
                    <a:pt x="17427" y="3127"/>
                  </a:cubicBezTo>
                  <a:cubicBezTo>
                    <a:pt x="17178" y="2843"/>
                    <a:pt x="16841" y="2638"/>
                    <a:pt x="16433" y="2512"/>
                  </a:cubicBezTo>
                  <a:cubicBezTo>
                    <a:pt x="16113" y="2409"/>
                    <a:pt x="15758" y="2354"/>
                    <a:pt x="15395" y="2354"/>
                  </a:cubicBezTo>
                  <a:cubicBezTo>
                    <a:pt x="15332" y="2354"/>
                    <a:pt x="15279" y="2354"/>
                    <a:pt x="15226" y="2362"/>
                  </a:cubicBezTo>
                  <a:close/>
                </a:path>
              </a:pathLst>
            </a:custGeom>
            <a:solidFill>
              <a:srgbClr val="BFBFBF">
                <a:alpha val="7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9496" name="Freeform 55"/>
            <p:cNvSpPr/>
            <p:nvPr/>
          </p:nvSpPr>
          <p:spPr>
            <a:xfrm flipH="1">
              <a:off x="365233" y="298850"/>
              <a:ext cx="3981499" cy="444383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49" h="21522" fill="norm" stroke="1" extrusionOk="0">
                  <a:moveTo>
                    <a:pt x="9795" y="21459"/>
                  </a:moveTo>
                  <a:cubicBezTo>
                    <a:pt x="8856" y="21248"/>
                    <a:pt x="8143" y="20513"/>
                    <a:pt x="7560" y="19825"/>
                  </a:cubicBezTo>
                  <a:cubicBezTo>
                    <a:pt x="7499" y="19754"/>
                    <a:pt x="7447" y="19684"/>
                    <a:pt x="7386" y="19614"/>
                  </a:cubicBezTo>
                  <a:cubicBezTo>
                    <a:pt x="7255" y="19457"/>
                    <a:pt x="7116" y="19293"/>
                    <a:pt x="6986" y="19144"/>
                  </a:cubicBezTo>
                  <a:cubicBezTo>
                    <a:pt x="6472" y="18558"/>
                    <a:pt x="6029" y="18175"/>
                    <a:pt x="5541" y="17901"/>
                  </a:cubicBezTo>
                  <a:cubicBezTo>
                    <a:pt x="5176" y="17690"/>
                    <a:pt x="4802" y="17549"/>
                    <a:pt x="4350" y="17385"/>
                  </a:cubicBezTo>
                  <a:cubicBezTo>
                    <a:pt x="3140" y="16947"/>
                    <a:pt x="1801" y="16376"/>
                    <a:pt x="966" y="15445"/>
                  </a:cubicBezTo>
                  <a:cubicBezTo>
                    <a:pt x="740" y="15195"/>
                    <a:pt x="557" y="14921"/>
                    <a:pt x="418" y="14632"/>
                  </a:cubicBezTo>
                  <a:cubicBezTo>
                    <a:pt x="139" y="14053"/>
                    <a:pt x="61" y="13428"/>
                    <a:pt x="17" y="12833"/>
                  </a:cubicBezTo>
                  <a:cubicBezTo>
                    <a:pt x="-26" y="12169"/>
                    <a:pt x="9" y="11535"/>
                    <a:pt x="139" y="10949"/>
                  </a:cubicBezTo>
                  <a:cubicBezTo>
                    <a:pt x="226" y="10526"/>
                    <a:pt x="400" y="10104"/>
                    <a:pt x="566" y="9705"/>
                  </a:cubicBezTo>
                  <a:cubicBezTo>
                    <a:pt x="705" y="9353"/>
                    <a:pt x="844" y="9017"/>
                    <a:pt x="922" y="8688"/>
                  </a:cubicBezTo>
                  <a:cubicBezTo>
                    <a:pt x="940" y="8626"/>
                    <a:pt x="957" y="8563"/>
                    <a:pt x="974" y="8516"/>
                  </a:cubicBezTo>
                  <a:cubicBezTo>
                    <a:pt x="1140" y="7930"/>
                    <a:pt x="1540" y="7445"/>
                    <a:pt x="1975" y="6937"/>
                  </a:cubicBezTo>
                  <a:cubicBezTo>
                    <a:pt x="2018" y="6882"/>
                    <a:pt x="2070" y="6827"/>
                    <a:pt x="2114" y="6765"/>
                  </a:cubicBezTo>
                  <a:cubicBezTo>
                    <a:pt x="2436" y="6389"/>
                    <a:pt x="2505" y="5725"/>
                    <a:pt x="2558" y="5146"/>
                  </a:cubicBezTo>
                  <a:cubicBezTo>
                    <a:pt x="2592" y="4802"/>
                    <a:pt x="2627" y="4473"/>
                    <a:pt x="2706" y="4239"/>
                  </a:cubicBezTo>
                  <a:cubicBezTo>
                    <a:pt x="2801" y="3949"/>
                    <a:pt x="2923" y="3613"/>
                    <a:pt x="3106" y="3292"/>
                  </a:cubicBezTo>
                  <a:cubicBezTo>
                    <a:pt x="3288" y="2956"/>
                    <a:pt x="3515" y="2690"/>
                    <a:pt x="3784" y="2487"/>
                  </a:cubicBezTo>
                  <a:cubicBezTo>
                    <a:pt x="4097" y="2252"/>
                    <a:pt x="4454" y="2096"/>
                    <a:pt x="4793" y="2065"/>
                  </a:cubicBezTo>
                  <a:cubicBezTo>
                    <a:pt x="4924" y="2057"/>
                    <a:pt x="5046" y="2057"/>
                    <a:pt x="5167" y="2057"/>
                  </a:cubicBezTo>
                  <a:cubicBezTo>
                    <a:pt x="5254" y="2057"/>
                    <a:pt x="5341" y="2057"/>
                    <a:pt x="5437" y="2057"/>
                  </a:cubicBezTo>
                  <a:cubicBezTo>
                    <a:pt x="5550" y="2049"/>
                    <a:pt x="5663" y="2033"/>
                    <a:pt x="5768" y="2010"/>
                  </a:cubicBezTo>
                  <a:cubicBezTo>
                    <a:pt x="6359" y="1869"/>
                    <a:pt x="6890" y="1439"/>
                    <a:pt x="7360" y="1056"/>
                  </a:cubicBezTo>
                  <a:cubicBezTo>
                    <a:pt x="7447" y="985"/>
                    <a:pt x="7525" y="923"/>
                    <a:pt x="7603" y="860"/>
                  </a:cubicBezTo>
                  <a:cubicBezTo>
                    <a:pt x="8151" y="438"/>
                    <a:pt x="8821" y="0"/>
                    <a:pt x="9743" y="0"/>
                  </a:cubicBezTo>
                  <a:cubicBezTo>
                    <a:pt x="9743" y="0"/>
                    <a:pt x="9743" y="0"/>
                    <a:pt x="9743" y="0"/>
                  </a:cubicBezTo>
                  <a:cubicBezTo>
                    <a:pt x="10526" y="0"/>
                    <a:pt x="11466" y="438"/>
                    <a:pt x="12031" y="1071"/>
                  </a:cubicBezTo>
                  <a:cubicBezTo>
                    <a:pt x="12083" y="1134"/>
                    <a:pt x="12144" y="1197"/>
                    <a:pt x="12205" y="1283"/>
                  </a:cubicBezTo>
                  <a:cubicBezTo>
                    <a:pt x="12240" y="1322"/>
                    <a:pt x="12266" y="1361"/>
                    <a:pt x="12301" y="1400"/>
                  </a:cubicBezTo>
                  <a:cubicBezTo>
                    <a:pt x="12509" y="1674"/>
                    <a:pt x="12710" y="1932"/>
                    <a:pt x="13058" y="2119"/>
                  </a:cubicBezTo>
                  <a:cubicBezTo>
                    <a:pt x="13414" y="2315"/>
                    <a:pt x="13858" y="2354"/>
                    <a:pt x="14162" y="2354"/>
                  </a:cubicBezTo>
                  <a:cubicBezTo>
                    <a:pt x="14328" y="2354"/>
                    <a:pt x="14475" y="2346"/>
                    <a:pt x="14658" y="2330"/>
                  </a:cubicBezTo>
                  <a:cubicBezTo>
                    <a:pt x="14728" y="2330"/>
                    <a:pt x="14728" y="2330"/>
                    <a:pt x="14728" y="2330"/>
                  </a:cubicBezTo>
                  <a:cubicBezTo>
                    <a:pt x="14893" y="2315"/>
                    <a:pt x="15067" y="2299"/>
                    <a:pt x="15232" y="2299"/>
                  </a:cubicBezTo>
                  <a:cubicBezTo>
                    <a:pt x="16154" y="2291"/>
                    <a:pt x="16929" y="2589"/>
                    <a:pt x="17364" y="3120"/>
                  </a:cubicBezTo>
                  <a:cubicBezTo>
                    <a:pt x="17712" y="3543"/>
                    <a:pt x="17825" y="4090"/>
                    <a:pt x="17929" y="4614"/>
                  </a:cubicBezTo>
                  <a:cubicBezTo>
                    <a:pt x="17999" y="4982"/>
                    <a:pt x="18077" y="5357"/>
                    <a:pt x="18234" y="5701"/>
                  </a:cubicBezTo>
                  <a:cubicBezTo>
                    <a:pt x="18277" y="5803"/>
                    <a:pt x="18329" y="5904"/>
                    <a:pt x="18390" y="6006"/>
                  </a:cubicBezTo>
                  <a:cubicBezTo>
                    <a:pt x="18555" y="6272"/>
                    <a:pt x="18755" y="6499"/>
                    <a:pt x="18973" y="6749"/>
                  </a:cubicBezTo>
                  <a:cubicBezTo>
                    <a:pt x="18990" y="6765"/>
                    <a:pt x="18990" y="6765"/>
                    <a:pt x="18990" y="6765"/>
                  </a:cubicBezTo>
                  <a:cubicBezTo>
                    <a:pt x="19347" y="7187"/>
                    <a:pt x="19695" y="7601"/>
                    <a:pt x="20034" y="8008"/>
                  </a:cubicBezTo>
                  <a:cubicBezTo>
                    <a:pt x="20521" y="8602"/>
                    <a:pt x="20956" y="9150"/>
                    <a:pt x="21209" y="9783"/>
                  </a:cubicBezTo>
                  <a:cubicBezTo>
                    <a:pt x="21574" y="10683"/>
                    <a:pt x="21522" y="11723"/>
                    <a:pt x="21061" y="12622"/>
                  </a:cubicBezTo>
                  <a:cubicBezTo>
                    <a:pt x="20774" y="13201"/>
                    <a:pt x="20321" y="13709"/>
                    <a:pt x="19886" y="14202"/>
                  </a:cubicBezTo>
                  <a:cubicBezTo>
                    <a:pt x="19686" y="14436"/>
                    <a:pt x="19478" y="14671"/>
                    <a:pt x="19286" y="14914"/>
                  </a:cubicBezTo>
                  <a:cubicBezTo>
                    <a:pt x="19217" y="15000"/>
                    <a:pt x="19147" y="15086"/>
                    <a:pt x="19095" y="15172"/>
                  </a:cubicBezTo>
                  <a:cubicBezTo>
                    <a:pt x="18999" y="15305"/>
                    <a:pt x="18912" y="15438"/>
                    <a:pt x="18825" y="15570"/>
                  </a:cubicBezTo>
                  <a:cubicBezTo>
                    <a:pt x="18738" y="15719"/>
                    <a:pt x="18642" y="15868"/>
                    <a:pt x="18538" y="16008"/>
                  </a:cubicBezTo>
                  <a:cubicBezTo>
                    <a:pt x="18060" y="16665"/>
                    <a:pt x="17398" y="17213"/>
                    <a:pt x="16581" y="17862"/>
                  </a:cubicBezTo>
                  <a:cubicBezTo>
                    <a:pt x="15719" y="18550"/>
                    <a:pt x="14945" y="19152"/>
                    <a:pt x="14232" y="19692"/>
                  </a:cubicBezTo>
                  <a:cubicBezTo>
                    <a:pt x="13579" y="20185"/>
                    <a:pt x="12936" y="20662"/>
                    <a:pt x="12214" y="21029"/>
                  </a:cubicBezTo>
                  <a:cubicBezTo>
                    <a:pt x="11561" y="21358"/>
                    <a:pt x="10952" y="21522"/>
                    <a:pt x="10387" y="21522"/>
                  </a:cubicBezTo>
                  <a:cubicBezTo>
                    <a:pt x="10178" y="21522"/>
                    <a:pt x="9987" y="21506"/>
                    <a:pt x="9795" y="21459"/>
                  </a:cubicBezTo>
                  <a:close/>
                  <a:moveTo>
                    <a:pt x="15232" y="2323"/>
                  </a:moveTo>
                  <a:cubicBezTo>
                    <a:pt x="15067" y="2330"/>
                    <a:pt x="14893" y="2338"/>
                    <a:pt x="14728" y="2354"/>
                  </a:cubicBezTo>
                  <a:cubicBezTo>
                    <a:pt x="14658" y="2362"/>
                    <a:pt x="14658" y="2362"/>
                    <a:pt x="14658" y="2362"/>
                  </a:cubicBezTo>
                  <a:cubicBezTo>
                    <a:pt x="14475" y="2370"/>
                    <a:pt x="14328" y="2385"/>
                    <a:pt x="14162" y="2385"/>
                  </a:cubicBezTo>
                  <a:cubicBezTo>
                    <a:pt x="13858" y="2377"/>
                    <a:pt x="13405" y="2338"/>
                    <a:pt x="13040" y="2143"/>
                  </a:cubicBezTo>
                  <a:cubicBezTo>
                    <a:pt x="12692" y="1947"/>
                    <a:pt x="12492" y="1689"/>
                    <a:pt x="12275" y="1408"/>
                  </a:cubicBezTo>
                  <a:cubicBezTo>
                    <a:pt x="12249" y="1369"/>
                    <a:pt x="12214" y="1329"/>
                    <a:pt x="12179" y="1290"/>
                  </a:cubicBezTo>
                  <a:cubicBezTo>
                    <a:pt x="12118" y="1212"/>
                    <a:pt x="12066" y="1150"/>
                    <a:pt x="12005" y="1087"/>
                  </a:cubicBezTo>
                  <a:cubicBezTo>
                    <a:pt x="11448" y="461"/>
                    <a:pt x="10517" y="23"/>
                    <a:pt x="9743" y="23"/>
                  </a:cubicBezTo>
                  <a:cubicBezTo>
                    <a:pt x="9743" y="23"/>
                    <a:pt x="9743" y="23"/>
                    <a:pt x="9743" y="23"/>
                  </a:cubicBezTo>
                  <a:cubicBezTo>
                    <a:pt x="8830" y="23"/>
                    <a:pt x="8160" y="461"/>
                    <a:pt x="7621" y="884"/>
                  </a:cubicBezTo>
                  <a:cubicBezTo>
                    <a:pt x="7542" y="946"/>
                    <a:pt x="7464" y="1009"/>
                    <a:pt x="7386" y="1071"/>
                  </a:cubicBezTo>
                  <a:cubicBezTo>
                    <a:pt x="6907" y="1455"/>
                    <a:pt x="6377" y="1893"/>
                    <a:pt x="5776" y="2033"/>
                  </a:cubicBezTo>
                  <a:cubicBezTo>
                    <a:pt x="5663" y="2057"/>
                    <a:pt x="5550" y="2072"/>
                    <a:pt x="5437" y="2080"/>
                  </a:cubicBezTo>
                  <a:cubicBezTo>
                    <a:pt x="5341" y="2080"/>
                    <a:pt x="5254" y="2080"/>
                    <a:pt x="5167" y="2080"/>
                  </a:cubicBezTo>
                  <a:cubicBezTo>
                    <a:pt x="5046" y="2080"/>
                    <a:pt x="4924" y="2080"/>
                    <a:pt x="4802" y="2088"/>
                  </a:cubicBezTo>
                  <a:cubicBezTo>
                    <a:pt x="4463" y="2127"/>
                    <a:pt x="4115" y="2268"/>
                    <a:pt x="3802" y="2503"/>
                  </a:cubicBezTo>
                  <a:cubicBezTo>
                    <a:pt x="3462" y="2761"/>
                    <a:pt x="3097" y="3152"/>
                    <a:pt x="2732" y="4246"/>
                  </a:cubicBezTo>
                  <a:cubicBezTo>
                    <a:pt x="2653" y="4481"/>
                    <a:pt x="2627" y="4802"/>
                    <a:pt x="2592" y="5146"/>
                  </a:cubicBezTo>
                  <a:cubicBezTo>
                    <a:pt x="2532" y="5732"/>
                    <a:pt x="2462" y="6397"/>
                    <a:pt x="2140" y="6780"/>
                  </a:cubicBezTo>
                  <a:cubicBezTo>
                    <a:pt x="2088" y="6843"/>
                    <a:pt x="2044" y="6898"/>
                    <a:pt x="1992" y="6952"/>
                  </a:cubicBezTo>
                  <a:cubicBezTo>
                    <a:pt x="1566" y="7461"/>
                    <a:pt x="1166" y="7938"/>
                    <a:pt x="1001" y="8524"/>
                  </a:cubicBezTo>
                  <a:cubicBezTo>
                    <a:pt x="983" y="8571"/>
                    <a:pt x="966" y="8634"/>
                    <a:pt x="948" y="8696"/>
                  </a:cubicBezTo>
                  <a:cubicBezTo>
                    <a:pt x="870" y="9025"/>
                    <a:pt x="731" y="9361"/>
                    <a:pt x="592" y="9713"/>
                  </a:cubicBezTo>
                  <a:cubicBezTo>
                    <a:pt x="426" y="10112"/>
                    <a:pt x="252" y="10534"/>
                    <a:pt x="165" y="10956"/>
                  </a:cubicBezTo>
                  <a:cubicBezTo>
                    <a:pt x="35" y="11543"/>
                    <a:pt x="0" y="12176"/>
                    <a:pt x="44" y="12833"/>
                  </a:cubicBezTo>
                  <a:cubicBezTo>
                    <a:pt x="87" y="13420"/>
                    <a:pt x="174" y="14045"/>
                    <a:pt x="444" y="14624"/>
                  </a:cubicBezTo>
                  <a:cubicBezTo>
                    <a:pt x="583" y="14914"/>
                    <a:pt x="757" y="15179"/>
                    <a:pt x="983" y="15430"/>
                  </a:cubicBezTo>
                  <a:cubicBezTo>
                    <a:pt x="1453" y="15954"/>
                    <a:pt x="2218" y="16587"/>
                    <a:pt x="4358" y="17361"/>
                  </a:cubicBezTo>
                  <a:cubicBezTo>
                    <a:pt x="4811" y="17526"/>
                    <a:pt x="5193" y="17674"/>
                    <a:pt x="5550" y="17877"/>
                  </a:cubicBezTo>
                  <a:cubicBezTo>
                    <a:pt x="6046" y="18159"/>
                    <a:pt x="6490" y="18542"/>
                    <a:pt x="7003" y="19129"/>
                  </a:cubicBezTo>
                  <a:cubicBezTo>
                    <a:pt x="7142" y="19285"/>
                    <a:pt x="7273" y="19442"/>
                    <a:pt x="7403" y="19598"/>
                  </a:cubicBezTo>
                  <a:cubicBezTo>
                    <a:pt x="7464" y="19668"/>
                    <a:pt x="7525" y="19739"/>
                    <a:pt x="7577" y="19809"/>
                  </a:cubicBezTo>
                  <a:cubicBezTo>
                    <a:pt x="8160" y="20497"/>
                    <a:pt x="8873" y="21225"/>
                    <a:pt x="9795" y="21436"/>
                  </a:cubicBezTo>
                  <a:cubicBezTo>
                    <a:pt x="10509" y="21600"/>
                    <a:pt x="11318" y="21451"/>
                    <a:pt x="12196" y="21006"/>
                  </a:cubicBezTo>
                  <a:cubicBezTo>
                    <a:pt x="12918" y="20638"/>
                    <a:pt x="13562" y="20169"/>
                    <a:pt x="14215" y="19676"/>
                  </a:cubicBezTo>
                  <a:cubicBezTo>
                    <a:pt x="14928" y="19129"/>
                    <a:pt x="15702" y="18534"/>
                    <a:pt x="16563" y="17846"/>
                  </a:cubicBezTo>
                  <a:cubicBezTo>
                    <a:pt x="17381" y="17197"/>
                    <a:pt x="18042" y="16650"/>
                    <a:pt x="18512" y="16001"/>
                  </a:cubicBezTo>
                  <a:cubicBezTo>
                    <a:pt x="18616" y="15852"/>
                    <a:pt x="18712" y="15703"/>
                    <a:pt x="18808" y="15563"/>
                  </a:cubicBezTo>
                  <a:cubicBezTo>
                    <a:pt x="18886" y="15430"/>
                    <a:pt x="18973" y="15297"/>
                    <a:pt x="19069" y="15164"/>
                  </a:cubicBezTo>
                  <a:cubicBezTo>
                    <a:pt x="19130" y="15078"/>
                    <a:pt x="19190" y="14992"/>
                    <a:pt x="19260" y="14898"/>
                  </a:cubicBezTo>
                  <a:cubicBezTo>
                    <a:pt x="19451" y="14655"/>
                    <a:pt x="19660" y="14421"/>
                    <a:pt x="19869" y="14186"/>
                  </a:cubicBezTo>
                  <a:cubicBezTo>
                    <a:pt x="20295" y="13694"/>
                    <a:pt x="20748" y="13185"/>
                    <a:pt x="21035" y="12614"/>
                  </a:cubicBezTo>
                  <a:cubicBezTo>
                    <a:pt x="21496" y="11715"/>
                    <a:pt x="21548" y="10691"/>
                    <a:pt x="21183" y="9791"/>
                  </a:cubicBezTo>
                  <a:cubicBezTo>
                    <a:pt x="20930" y="9166"/>
                    <a:pt x="20504" y="8618"/>
                    <a:pt x="20008" y="8016"/>
                  </a:cubicBezTo>
                  <a:cubicBezTo>
                    <a:pt x="19678" y="7617"/>
                    <a:pt x="19330" y="7203"/>
                    <a:pt x="18964" y="6780"/>
                  </a:cubicBezTo>
                  <a:cubicBezTo>
                    <a:pt x="18947" y="6765"/>
                    <a:pt x="18947" y="6765"/>
                    <a:pt x="18947" y="6765"/>
                  </a:cubicBezTo>
                  <a:cubicBezTo>
                    <a:pt x="18738" y="6514"/>
                    <a:pt x="18538" y="6288"/>
                    <a:pt x="18373" y="6014"/>
                  </a:cubicBezTo>
                  <a:cubicBezTo>
                    <a:pt x="18303" y="5912"/>
                    <a:pt x="18251" y="5811"/>
                    <a:pt x="18207" y="5709"/>
                  </a:cubicBezTo>
                  <a:cubicBezTo>
                    <a:pt x="18051" y="5365"/>
                    <a:pt x="17973" y="4989"/>
                    <a:pt x="17903" y="4622"/>
                  </a:cubicBezTo>
                  <a:cubicBezTo>
                    <a:pt x="17799" y="4098"/>
                    <a:pt x="17685" y="3550"/>
                    <a:pt x="17346" y="3136"/>
                  </a:cubicBezTo>
                  <a:cubicBezTo>
                    <a:pt x="16920" y="2620"/>
                    <a:pt x="16172" y="2323"/>
                    <a:pt x="15285" y="2323"/>
                  </a:cubicBezTo>
                  <a:cubicBezTo>
                    <a:pt x="15267" y="2323"/>
                    <a:pt x="15250" y="2323"/>
                    <a:pt x="15232" y="2323"/>
                  </a:cubicBezTo>
                  <a:close/>
                </a:path>
              </a:pathLst>
            </a:custGeom>
            <a:solidFill>
              <a:srgbClr val="BFBFBF">
                <a:alpha val="7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9497" name="Freeform 56"/>
            <p:cNvSpPr/>
            <p:nvPr/>
          </p:nvSpPr>
          <p:spPr>
            <a:xfrm flipH="1">
              <a:off x="340647" y="284057"/>
              <a:ext cx="4032292" cy="446689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83" h="21494" fill="norm" stroke="1" extrusionOk="0">
                  <a:moveTo>
                    <a:pt x="9776" y="21416"/>
                  </a:moveTo>
                  <a:cubicBezTo>
                    <a:pt x="9362" y="21315"/>
                    <a:pt x="8955" y="21105"/>
                    <a:pt x="8549" y="20779"/>
                  </a:cubicBezTo>
                  <a:cubicBezTo>
                    <a:pt x="8151" y="20460"/>
                    <a:pt x="7814" y="20080"/>
                    <a:pt x="7555" y="19784"/>
                  </a:cubicBezTo>
                  <a:cubicBezTo>
                    <a:pt x="7503" y="19722"/>
                    <a:pt x="7451" y="19652"/>
                    <a:pt x="7399" y="19590"/>
                  </a:cubicBezTo>
                  <a:cubicBezTo>
                    <a:pt x="7261" y="19427"/>
                    <a:pt x="7123" y="19264"/>
                    <a:pt x="6985" y="19108"/>
                  </a:cubicBezTo>
                  <a:cubicBezTo>
                    <a:pt x="6743" y="18844"/>
                    <a:pt x="6526" y="18619"/>
                    <a:pt x="6310" y="18432"/>
                  </a:cubicBezTo>
                  <a:cubicBezTo>
                    <a:pt x="6051" y="18207"/>
                    <a:pt x="5800" y="18021"/>
                    <a:pt x="5532" y="17873"/>
                  </a:cubicBezTo>
                  <a:cubicBezTo>
                    <a:pt x="5161" y="17655"/>
                    <a:pt x="4755" y="17508"/>
                    <a:pt x="4340" y="17352"/>
                  </a:cubicBezTo>
                  <a:cubicBezTo>
                    <a:pt x="3778" y="17150"/>
                    <a:pt x="3130" y="16894"/>
                    <a:pt x="2525" y="16583"/>
                  </a:cubicBezTo>
                  <a:cubicBezTo>
                    <a:pt x="1876" y="16241"/>
                    <a:pt x="1375" y="15876"/>
                    <a:pt x="995" y="15464"/>
                  </a:cubicBezTo>
                  <a:cubicBezTo>
                    <a:pt x="779" y="15224"/>
                    <a:pt x="597" y="14959"/>
                    <a:pt x="459" y="14680"/>
                  </a:cubicBezTo>
                  <a:cubicBezTo>
                    <a:pt x="329" y="14423"/>
                    <a:pt x="225" y="14136"/>
                    <a:pt x="156" y="13817"/>
                  </a:cubicBezTo>
                  <a:cubicBezTo>
                    <a:pt x="104" y="13561"/>
                    <a:pt x="61" y="13273"/>
                    <a:pt x="27" y="12916"/>
                  </a:cubicBezTo>
                  <a:cubicBezTo>
                    <a:pt x="1" y="12605"/>
                    <a:pt x="-8" y="12287"/>
                    <a:pt x="9" y="11984"/>
                  </a:cubicBezTo>
                  <a:cubicBezTo>
                    <a:pt x="27" y="11665"/>
                    <a:pt x="61" y="11354"/>
                    <a:pt x="122" y="11059"/>
                  </a:cubicBezTo>
                  <a:cubicBezTo>
                    <a:pt x="199" y="10632"/>
                    <a:pt x="372" y="10204"/>
                    <a:pt x="528" y="9785"/>
                  </a:cubicBezTo>
                  <a:cubicBezTo>
                    <a:pt x="683" y="9396"/>
                    <a:pt x="830" y="9023"/>
                    <a:pt x="908" y="8658"/>
                  </a:cubicBezTo>
                  <a:cubicBezTo>
                    <a:pt x="917" y="8604"/>
                    <a:pt x="925" y="8549"/>
                    <a:pt x="943" y="8479"/>
                  </a:cubicBezTo>
                  <a:cubicBezTo>
                    <a:pt x="1021" y="8153"/>
                    <a:pt x="1168" y="7842"/>
                    <a:pt x="1392" y="7500"/>
                  </a:cubicBezTo>
                  <a:cubicBezTo>
                    <a:pt x="1600" y="7182"/>
                    <a:pt x="1859" y="6863"/>
                    <a:pt x="2092" y="6591"/>
                  </a:cubicBezTo>
                  <a:cubicBezTo>
                    <a:pt x="2231" y="6420"/>
                    <a:pt x="2334" y="6187"/>
                    <a:pt x="2421" y="5876"/>
                  </a:cubicBezTo>
                  <a:cubicBezTo>
                    <a:pt x="2499" y="5605"/>
                    <a:pt x="2542" y="5317"/>
                    <a:pt x="2585" y="5030"/>
                  </a:cubicBezTo>
                  <a:cubicBezTo>
                    <a:pt x="2637" y="4688"/>
                    <a:pt x="2689" y="4361"/>
                    <a:pt x="2784" y="4121"/>
                  </a:cubicBezTo>
                  <a:cubicBezTo>
                    <a:pt x="2896" y="3841"/>
                    <a:pt x="3026" y="3514"/>
                    <a:pt x="3216" y="3211"/>
                  </a:cubicBezTo>
                  <a:cubicBezTo>
                    <a:pt x="3406" y="2885"/>
                    <a:pt x="3640" y="2636"/>
                    <a:pt x="3907" y="2434"/>
                  </a:cubicBezTo>
                  <a:cubicBezTo>
                    <a:pt x="4219" y="2209"/>
                    <a:pt x="4573" y="2054"/>
                    <a:pt x="4910" y="2015"/>
                  </a:cubicBezTo>
                  <a:cubicBezTo>
                    <a:pt x="5031" y="1999"/>
                    <a:pt x="5152" y="1992"/>
                    <a:pt x="5273" y="1992"/>
                  </a:cubicBezTo>
                  <a:cubicBezTo>
                    <a:pt x="5360" y="1992"/>
                    <a:pt x="5455" y="1984"/>
                    <a:pt x="5550" y="1976"/>
                  </a:cubicBezTo>
                  <a:cubicBezTo>
                    <a:pt x="5662" y="1968"/>
                    <a:pt x="5774" y="1945"/>
                    <a:pt x="5887" y="1914"/>
                  </a:cubicBezTo>
                  <a:cubicBezTo>
                    <a:pt x="6431" y="1774"/>
                    <a:pt x="6915" y="1393"/>
                    <a:pt x="7382" y="1028"/>
                  </a:cubicBezTo>
                  <a:cubicBezTo>
                    <a:pt x="7503" y="935"/>
                    <a:pt x="7616" y="849"/>
                    <a:pt x="7728" y="764"/>
                  </a:cubicBezTo>
                  <a:cubicBezTo>
                    <a:pt x="8082" y="500"/>
                    <a:pt x="8419" y="313"/>
                    <a:pt x="8748" y="189"/>
                  </a:cubicBezTo>
                  <a:cubicBezTo>
                    <a:pt x="9128" y="49"/>
                    <a:pt x="9500" y="-13"/>
                    <a:pt x="9906" y="3"/>
                  </a:cubicBezTo>
                  <a:cubicBezTo>
                    <a:pt x="10286" y="10"/>
                    <a:pt x="10710" y="127"/>
                    <a:pt x="11133" y="329"/>
                  </a:cubicBezTo>
                  <a:cubicBezTo>
                    <a:pt x="11531" y="515"/>
                    <a:pt x="11903" y="780"/>
                    <a:pt x="12171" y="1059"/>
                  </a:cubicBezTo>
                  <a:cubicBezTo>
                    <a:pt x="12231" y="1121"/>
                    <a:pt x="12292" y="1184"/>
                    <a:pt x="12361" y="1261"/>
                  </a:cubicBezTo>
                  <a:cubicBezTo>
                    <a:pt x="12387" y="1292"/>
                    <a:pt x="12413" y="1316"/>
                    <a:pt x="12439" y="1347"/>
                  </a:cubicBezTo>
                  <a:cubicBezTo>
                    <a:pt x="12672" y="1619"/>
                    <a:pt x="12888" y="1867"/>
                    <a:pt x="13251" y="2054"/>
                  </a:cubicBezTo>
                  <a:cubicBezTo>
                    <a:pt x="13407" y="2131"/>
                    <a:pt x="13588" y="2186"/>
                    <a:pt x="13787" y="2225"/>
                  </a:cubicBezTo>
                  <a:cubicBezTo>
                    <a:pt x="13960" y="2264"/>
                    <a:pt x="14159" y="2279"/>
                    <a:pt x="14357" y="2287"/>
                  </a:cubicBezTo>
                  <a:cubicBezTo>
                    <a:pt x="14530" y="2287"/>
                    <a:pt x="14695" y="2279"/>
                    <a:pt x="14850" y="2271"/>
                  </a:cubicBezTo>
                  <a:cubicBezTo>
                    <a:pt x="14885" y="2271"/>
                    <a:pt x="14885" y="2271"/>
                    <a:pt x="14885" y="2271"/>
                  </a:cubicBezTo>
                  <a:cubicBezTo>
                    <a:pt x="15058" y="2256"/>
                    <a:pt x="15239" y="2248"/>
                    <a:pt x="15421" y="2256"/>
                  </a:cubicBezTo>
                  <a:cubicBezTo>
                    <a:pt x="15835" y="2256"/>
                    <a:pt x="16233" y="2333"/>
                    <a:pt x="16579" y="2466"/>
                  </a:cubicBezTo>
                  <a:cubicBezTo>
                    <a:pt x="16968" y="2613"/>
                    <a:pt x="17279" y="2831"/>
                    <a:pt x="17495" y="3118"/>
                  </a:cubicBezTo>
                  <a:cubicBezTo>
                    <a:pt x="17633" y="3297"/>
                    <a:pt x="17746" y="3522"/>
                    <a:pt x="17832" y="3794"/>
                  </a:cubicBezTo>
                  <a:cubicBezTo>
                    <a:pt x="17901" y="4035"/>
                    <a:pt x="17953" y="4291"/>
                    <a:pt x="17996" y="4540"/>
                  </a:cubicBezTo>
                  <a:cubicBezTo>
                    <a:pt x="18065" y="4929"/>
                    <a:pt x="18143" y="5325"/>
                    <a:pt x="18316" y="5682"/>
                  </a:cubicBezTo>
                  <a:cubicBezTo>
                    <a:pt x="18368" y="5783"/>
                    <a:pt x="18420" y="5876"/>
                    <a:pt x="18489" y="5978"/>
                  </a:cubicBezTo>
                  <a:cubicBezTo>
                    <a:pt x="18653" y="6226"/>
                    <a:pt x="18852" y="6428"/>
                    <a:pt x="19059" y="6653"/>
                  </a:cubicBezTo>
                  <a:cubicBezTo>
                    <a:pt x="19077" y="6669"/>
                    <a:pt x="19094" y="6692"/>
                    <a:pt x="19111" y="6708"/>
                  </a:cubicBezTo>
                  <a:cubicBezTo>
                    <a:pt x="19474" y="7089"/>
                    <a:pt x="19837" y="7493"/>
                    <a:pt x="20183" y="7904"/>
                  </a:cubicBezTo>
                  <a:cubicBezTo>
                    <a:pt x="20408" y="8161"/>
                    <a:pt x="20633" y="8448"/>
                    <a:pt x="20840" y="8744"/>
                  </a:cubicBezTo>
                  <a:cubicBezTo>
                    <a:pt x="21065" y="9070"/>
                    <a:pt x="21238" y="9365"/>
                    <a:pt x="21350" y="9660"/>
                  </a:cubicBezTo>
                  <a:cubicBezTo>
                    <a:pt x="21445" y="9893"/>
                    <a:pt x="21514" y="10134"/>
                    <a:pt x="21549" y="10391"/>
                  </a:cubicBezTo>
                  <a:cubicBezTo>
                    <a:pt x="21583" y="10632"/>
                    <a:pt x="21592" y="10880"/>
                    <a:pt x="21575" y="11121"/>
                  </a:cubicBezTo>
                  <a:cubicBezTo>
                    <a:pt x="21557" y="11370"/>
                    <a:pt x="21514" y="11611"/>
                    <a:pt x="21436" y="11844"/>
                  </a:cubicBezTo>
                  <a:cubicBezTo>
                    <a:pt x="21367" y="12077"/>
                    <a:pt x="21281" y="12302"/>
                    <a:pt x="21160" y="12520"/>
                  </a:cubicBezTo>
                  <a:cubicBezTo>
                    <a:pt x="20875" y="13048"/>
                    <a:pt x="20451" y="13522"/>
                    <a:pt x="20036" y="13980"/>
                  </a:cubicBezTo>
                  <a:cubicBezTo>
                    <a:pt x="19794" y="14252"/>
                    <a:pt x="19544" y="14524"/>
                    <a:pt x="19327" y="14812"/>
                  </a:cubicBezTo>
                  <a:cubicBezTo>
                    <a:pt x="19258" y="14905"/>
                    <a:pt x="19198" y="14990"/>
                    <a:pt x="19137" y="15076"/>
                  </a:cubicBezTo>
                  <a:cubicBezTo>
                    <a:pt x="19042" y="15224"/>
                    <a:pt x="18956" y="15371"/>
                    <a:pt x="18869" y="15511"/>
                  </a:cubicBezTo>
                  <a:cubicBezTo>
                    <a:pt x="18792" y="15651"/>
                    <a:pt x="18705" y="15799"/>
                    <a:pt x="18610" y="15938"/>
                  </a:cubicBezTo>
                  <a:cubicBezTo>
                    <a:pt x="18394" y="16265"/>
                    <a:pt x="18117" y="16591"/>
                    <a:pt x="17746" y="16941"/>
                  </a:cubicBezTo>
                  <a:cubicBezTo>
                    <a:pt x="17426" y="17236"/>
                    <a:pt x="17089" y="17516"/>
                    <a:pt x="16683" y="17842"/>
                  </a:cubicBezTo>
                  <a:cubicBezTo>
                    <a:pt x="15939" y="18440"/>
                    <a:pt x="15135" y="19062"/>
                    <a:pt x="14288" y="19691"/>
                  </a:cubicBezTo>
                  <a:cubicBezTo>
                    <a:pt x="13623" y="20188"/>
                    <a:pt x="12966" y="20662"/>
                    <a:pt x="12231" y="21020"/>
                  </a:cubicBezTo>
                  <a:cubicBezTo>
                    <a:pt x="11583" y="21331"/>
                    <a:pt x="10978" y="21494"/>
                    <a:pt x="10425" y="21494"/>
                  </a:cubicBezTo>
                  <a:cubicBezTo>
                    <a:pt x="10200" y="21494"/>
                    <a:pt x="9984" y="21463"/>
                    <a:pt x="9776" y="21416"/>
                  </a:cubicBezTo>
                  <a:close/>
                  <a:moveTo>
                    <a:pt x="14885" y="2271"/>
                  </a:moveTo>
                  <a:cubicBezTo>
                    <a:pt x="14850" y="2271"/>
                    <a:pt x="14850" y="2271"/>
                    <a:pt x="14850" y="2271"/>
                  </a:cubicBezTo>
                  <a:cubicBezTo>
                    <a:pt x="14695" y="2279"/>
                    <a:pt x="14530" y="2287"/>
                    <a:pt x="14357" y="2287"/>
                  </a:cubicBezTo>
                  <a:cubicBezTo>
                    <a:pt x="14159" y="2287"/>
                    <a:pt x="13960" y="2264"/>
                    <a:pt x="13787" y="2232"/>
                  </a:cubicBezTo>
                  <a:cubicBezTo>
                    <a:pt x="13588" y="2194"/>
                    <a:pt x="13407" y="2131"/>
                    <a:pt x="13251" y="2054"/>
                  </a:cubicBezTo>
                  <a:cubicBezTo>
                    <a:pt x="12888" y="1867"/>
                    <a:pt x="12672" y="1619"/>
                    <a:pt x="12439" y="1354"/>
                  </a:cubicBezTo>
                  <a:cubicBezTo>
                    <a:pt x="12413" y="1323"/>
                    <a:pt x="12387" y="1292"/>
                    <a:pt x="12352" y="1261"/>
                  </a:cubicBezTo>
                  <a:cubicBezTo>
                    <a:pt x="12292" y="1184"/>
                    <a:pt x="12231" y="1121"/>
                    <a:pt x="12171" y="1059"/>
                  </a:cubicBezTo>
                  <a:cubicBezTo>
                    <a:pt x="11894" y="780"/>
                    <a:pt x="11531" y="523"/>
                    <a:pt x="11133" y="329"/>
                  </a:cubicBezTo>
                  <a:cubicBezTo>
                    <a:pt x="10710" y="127"/>
                    <a:pt x="10286" y="10"/>
                    <a:pt x="9906" y="3"/>
                  </a:cubicBezTo>
                  <a:cubicBezTo>
                    <a:pt x="9500" y="-13"/>
                    <a:pt x="9128" y="49"/>
                    <a:pt x="8748" y="189"/>
                  </a:cubicBezTo>
                  <a:cubicBezTo>
                    <a:pt x="8419" y="313"/>
                    <a:pt x="8091" y="500"/>
                    <a:pt x="7728" y="764"/>
                  </a:cubicBezTo>
                  <a:cubicBezTo>
                    <a:pt x="7616" y="849"/>
                    <a:pt x="7503" y="935"/>
                    <a:pt x="7382" y="1036"/>
                  </a:cubicBezTo>
                  <a:cubicBezTo>
                    <a:pt x="6915" y="1393"/>
                    <a:pt x="6431" y="1774"/>
                    <a:pt x="5887" y="1922"/>
                  </a:cubicBezTo>
                  <a:cubicBezTo>
                    <a:pt x="5774" y="1945"/>
                    <a:pt x="5662" y="1968"/>
                    <a:pt x="5550" y="1976"/>
                  </a:cubicBezTo>
                  <a:cubicBezTo>
                    <a:pt x="5455" y="1984"/>
                    <a:pt x="5360" y="1992"/>
                    <a:pt x="5273" y="1992"/>
                  </a:cubicBezTo>
                  <a:cubicBezTo>
                    <a:pt x="5152" y="1999"/>
                    <a:pt x="5031" y="1999"/>
                    <a:pt x="4910" y="2015"/>
                  </a:cubicBezTo>
                  <a:cubicBezTo>
                    <a:pt x="4573" y="2062"/>
                    <a:pt x="4219" y="2209"/>
                    <a:pt x="3907" y="2442"/>
                  </a:cubicBezTo>
                  <a:cubicBezTo>
                    <a:pt x="3640" y="2636"/>
                    <a:pt x="3415" y="2893"/>
                    <a:pt x="3216" y="3211"/>
                  </a:cubicBezTo>
                  <a:cubicBezTo>
                    <a:pt x="3034" y="3514"/>
                    <a:pt x="2896" y="3841"/>
                    <a:pt x="2784" y="4121"/>
                  </a:cubicBezTo>
                  <a:cubicBezTo>
                    <a:pt x="2689" y="4361"/>
                    <a:pt x="2637" y="4688"/>
                    <a:pt x="2585" y="5030"/>
                  </a:cubicBezTo>
                  <a:cubicBezTo>
                    <a:pt x="2542" y="5317"/>
                    <a:pt x="2499" y="5605"/>
                    <a:pt x="2421" y="5876"/>
                  </a:cubicBezTo>
                  <a:cubicBezTo>
                    <a:pt x="2343" y="6187"/>
                    <a:pt x="2231" y="6420"/>
                    <a:pt x="2092" y="6591"/>
                  </a:cubicBezTo>
                  <a:cubicBezTo>
                    <a:pt x="1859" y="6871"/>
                    <a:pt x="1600" y="7182"/>
                    <a:pt x="1392" y="7500"/>
                  </a:cubicBezTo>
                  <a:cubicBezTo>
                    <a:pt x="1168" y="7850"/>
                    <a:pt x="1029" y="8161"/>
                    <a:pt x="951" y="8479"/>
                  </a:cubicBezTo>
                  <a:cubicBezTo>
                    <a:pt x="934" y="8549"/>
                    <a:pt x="917" y="8604"/>
                    <a:pt x="908" y="8658"/>
                  </a:cubicBezTo>
                  <a:cubicBezTo>
                    <a:pt x="830" y="9023"/>
                    <a:pt x="692" y="9396"/>
                    <a:pt x="537" y="9792"/>
                  </a:cubicBezTo>
                  <a:cubicBezTo>
                    <a:pt x="372" y="10204"/>
                    <a:pt x="208" y="10632"/>
                    <a:pt x="122" y="11067"/>
                  </a:cubicBezTo>
                  <a:cubicBezTo>
                    <a:pt x="61" y="11354"/>
                    <a:pt x="27" y="11665"/>
                    <a:pt x="9" y="11984"/>
                  </a:cubicBezTo>
                  <a:cubicBezTo>
                    <a:pt x="1" y="12287"/>
                    <a:pt x="1" y="12605"/>
                    <a:pt x="27" y="12916"/>
                  </a:cubicBezTo>
                  <a:cubicBezTo>
                    <a:pt x="61" y="13273"/>
                    <a:pt x="104" y="13561"/>
                    <a:pt x="165" y="13817"/>
                  </a:cubicBezTo>
                  <a:cubicBezTo>
                    <a:pt x="234" y="14136"/>
                    <a:pt x="329" y="14415"/>
                    <a:pt x="459" y="14680"/>
                  </a:cubicBezTo>
                  <a:cubicBezTo>
                    <a:pt x="597" y="14959"/>
                    <a:pt x="779" y="15224"/>
                    <a:pt x="1003" y="15464"/>
                  </a:cubicBezTo>
                  <a:cubicBezTo>
                    <a:pt x="1375" y="15876"/>
                    <a:pt x="1876" y="16241"/>
                    <a:pt x="2525" y="16575"/>
                  </a:cubicBezTo>
                  <a:cubicBezTo>
                    <a:pt x="3130" y="16894"/>
                    <a:pt x="3786" y="17143"/>
                    <a:pt x="4348" y="17352"/>
                  </a:cubicBezTo>
                  <a:cubicBezTo>
                    <a:pt x="4755" y="17500"/>
                    <a:pt x="5161" y="17655"/>
                    <a:pt x="5532" y="17865"/>
                  </a:cubicBezTo>
                  <a:cubicBezTo>
                    <a:pt x="5800" y="18021"/>
                    <a:pt x="6051" y="18207"/>
                    <a:pt x="6310" y="18425"/>
                  </a:cubicBezTo>
                  <a:cubicBezTo>
                    <a:pt x="6526" y="18619"/>
                    <a:pt x="6751" y="18836"/>
                    <a:pt x="6985" y="19101"/>
                  </a:cubicBezTo>
                  <a:cubicBezTo>
                    <a:pt x="7123" y="19264"/>
                    <a:pt x="7270" y="19427"/>
                    <a:pt x="7399" y="19590"/>
                  </a:cubicBezTo>
                  <a:cubicBezTo>
                    <a:pt x="7451" y="19652"/>
                    <a:pt x="7512" y="19714"/>
                    <a:pt x="7564" y="19777"/>
                  </a:cubicBezTo>
                  <a:cubicBezTo>
                    <a:pt x="7814" y="20080"/>
                    <a:pt x="8160" y="20460"/>
                    <a:pt x="8549" y="20779"/>
                  </a:cubicBezTo>
                  <a:cubicBezTo>
                    <a:pt x="8955" y="21105"/>
                    <a:pt x="9362" y="21315"/>
                    <a:pt x="9776" y="21416"/>
                  </a:cubicBezTo>
                  <a:cubicBezTo>
                    <a:pt x="10502" y="21587"/>
                    <a:pt x="11332" y="21455"/>
                    <a:pt x="12231" y="21020"/>
                  </a:cubicBezTo>
                  <a:cubicBezTo>
                    <a:pt x="12957" y="20655"/>
                    <a:pt x="13623" y="20181"/>
                    <a:pt x="14288" y="19683"/>
                  </a:cubicBezTo>
                  <a:cubicBezTo>
                    <a:pt x="15135" y="19054"/>
                    <a:pt x="15939" y="18432"/>
                    <a:pt x="16674" y="17842"/>
                  </a:cubicBezTo>
                  <a:cubicBezTo>
                    <a:pt x="17089" y="17516"/>
                    <a:pt x="17426" y="17228"/>
                    <a:pt x="17746" y="16933"/>
                  </a:cubicBezTo>
                  <a:cubicBezTo>
                    <a:pt x="18109" y="16583"/>
                    <a:pt x="18394" y="16257"/>
                    <a:pt x="18610" y="15938"/>
                  </a:cubicBezTo>
                  <a:cubicBezTo>
                    <a:pt x="18705" y="15799"/>
                    <a:pt x="18783" y="15651"/>
                    <a:pt x="18869" y="15511"/>
                  </a:cubicBezTo>
                  <a:cubicBezTo>
                    <a:pt x="18956" y="15371"/>
                    <a:pt x="19042" y="15224"/>
                    <a:pt x="19137" y="15076"/>
                  </a:cubicBezTo>
                  <a:cubicBezTo>
                    <a:pt x="19189" y="14990"/>
                    <a:pt x="19258" y="14897"/>
                    <a:pt x="19327" y="14804"/>
                  </a:cubicBezTo>
                  <a:cubicBezTo>
                    <a:pt x="19544" y="14524"/>
                    <a:pt x="19794" y="14252"/>
                    <a:pt x="20028" y="13980"/>
                  </a:cubicBezTo>
                  <a:cubicBezTo>
                    <a:pt x="20442" y="13522"/>
                    <a:pt x="20875" y="13048"/>
                    <a:pt x="21160" y="12520"/>
                  </a:cubicBezTo>
                  <a:cubicBezTo>
                    <a:pt x="21272" y="12302"/>
                    <a:pt x="21367" y="12077"/>
                    <a:pt x="21436" y="11844"/>
                  </a:cubicBezTo>
                  <a:cubicBezTo>
                    <a:pt x="21506" y="11611"/>
                    <a:pt x="21549" y="11370"/>
                    <a:pt x="21566" y="11121"/>
                  </a:cubicBezTo>
                  <a:cubicBezTo>
                    <a:pt x="21592" y="10880"/>
                    <a:pt x="21583" y="10632"/>
                    <a:pt x="21540" y="10391"/>
                  </a:cubicBezTo>
                  <a:cubicBezTo>
                    <a:pt x="21506" y="10142"/>
                    <a:pt x="21445" y="9893"/>
                    <a:pt x="21350" y="9660"/>
                  </a:cubicBezTo>
                  <a:cubicBezTo>
                    <a:pt x="21229" y="9365"/>
                    <a:pt x="21065" y="9070"/>
                    <a:pt x="20840" y="8744"/>
                  </a:cubicBezTo>
                  <a:cubicBezTo>
                    <a:pt x="20633" y="8448"/>
                    <a:pt x="20399" y="8169"/>
                    <a:pt x="20183" y="7904"/>
                  </a:cubicBezTo>
                  <a:cubicBezTo>
                    <a:pt x="19837" y="7493"/>
                    <a:pt x="19474" y="7089"/>
                    <a:pt x="19111" y="6708"/>
                  </a:cubicBezTo>
                  <a:cubicBezTo>
                    <a:pt x="19094" y="6692"/>
                    <a:pt x="19077" y="6669"/>
                    <a:pt x="19059" y="6653"/>
                  </a:cubicBezTo>
                  <a:cubicBezTo>
                    <a:pt x="18852" y="6428"/>
                    <a:pt x="18653" y="6226"/>
                    <a:pt x="18489" y="5978"/>
                  </a:cubicBezTo>
                  <a:cubicBezTo>
                    <a:pt x="18420" y="5884"/>
                    <a:pt x="18359" y="5783"/>
                    <a:pt x="18307" y="5682"/>
                  </a:cubicBezTo>
                  <a:cubicBezTo>
                    <a:pt x="18135" y="5333"/>
                    <a:pt x="18065" y="4929"/>
                    <a:pt x="17996" y="4540"/>
                  </a:cubicBezTo>
                  <a:cubicBezTo>
                    <a:pt x="17944" y="4291"/>
                    <a:pt x="17901" y="4035"/>
                    <a:pt x="17823" y="3794"/>
                  </a:cubicBezTo>
                  <a:cubicBezTo>
                    <a:pt x="17746" y="3522"/>
                    <a:pt x="17633" y="3305"/>
                    <a:pt x="17495" y="3118"/>
                  </a:cubicBezTo>
                  <a:cubicBezTo>
                    <a:pt x="17279" y="2839"/>
                    <a:pt x="16968" y="2613"/>
                    <a:pt x="16579" y="2466"/>
                  </a:cubicBezTo>
                  <a:cubicBezTo>
                    <a:pt x="16233" y="2333"/>
                    <a:pt x="15835" y="2264"/>
                    <a:pt x="15421" y="2256"/>
                  </a:cubicBezTo>
                  <a:cubicBezTo>
                    <a:pt x="15395" y="2256"/>
                    <a:pt x="15377" y="2256"/>
                    <a:pt x="15351" y="2256"/>
                  </a:cubicBezTo>
                  <a:cubicBezTo>
                    <a:pt x="15196" y="2256"/>
                    <a:pt x="15040" y="2264"/>
                    <a:pt x="14885" y="2271"/>
                  </a:cubicBezTo>
                  <a:close/>
                </a:path>
              </a:pathLst>
            </a:custGeom>
            <a:solidFill>
              <a:srgbClr val="BFBFBF">
                <a:alpha val="7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9498" name="Freeform 57"/>
            <p:cNvSpPr/>
            <p:nvPr/>
          </p:nvSpPr>
          <p:spPr>
            <a:xfrm flipH="1">
              <a:off x="314137" y="264984"/>
              <a:ext cx="4087105" cy="449457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66" h="21572" fill="norm" stroke="1" extrusionOk="0">
                  <a:moveTo>
                    <a:pt x="9694" y="21484"/>
                  </a:moveTo>
                  <a:cubicBezTo>
                    <a:pt x="9277" y="21383"/>
                    <a:pt x="8885" y="21174"/>
                    <a:pt x="8484" y="20840"/>
                  </a:cubicBezTo>
                  <a:cubicBezTo>
                    <a:pt x="8101" y="20530"/>
                    <a:pt x="7760" y="20143"/>
                    <a:pt x="7504" y="19841"/>
                  </a:cubicBezTo>
                  <a:cubicBezTo>
                    <a:pt x="7453" y="19786"/>
                    <a:pt x="7411" y="19724"/>
                    <a:pt x="7359" y="19670"/>
                  </a:cubicBezTo>
                  <a:cubicBezTo>
                    <a:pt x="7223" y="19507"/>
                    <a:pt x="7078" y="19337"/>
                    <a:pt x="6925" y="19166"/>
                  </a:cubicBezTo>
                  <a:cubicBezTo>
                    <a:pt x="6431" y="18616"/>
                    <a:pt x="5971" y="18221"/>
                    <a:pt x="5485" y="17942"/>
                  </a:cubicBezTo>
                  <a:cubicBezTo>
                    <a:pt x="5110" y="17717"/>
                    <a:pt x="4701" y="17562"/>
                    <a:pt x="4318" y="17415"/>
                  </a:cubicBezTo>
                  <a:cubicBezTo>
                    <a:pt x="3764" y="17206"/>
                    <a:pt x="3125" y="16965"/>
                    <a:pt x="2537" y="16655"/>
                  </a:cubicBezTo>
                  <a:cubicBezTo>
                    <a:pt x="1898" y="16322"/>
                    <a:pt x="1403" y="15973"/>
                    <a:pt x="1029" y="15570"/>
                  </a:cubicBezTo>
                  <a:cubicBezTo>
                    <a:pt x="807" y="15330"/>
                    <a:pt x="628" y="15074"/>
                    <a:pt x="483" y="14803"/>
                  </a:cubicBezTo>
                  <a:cubicBezTo>
                    <a:pt x="194" y="14222"/>
                    <a:pt x="91" y="13602"/>
                    <a:pt x="32" y="13067"/>
                  </a:cubicBezTo>
                  <a:cubicBezTo>
                    <a:pt x="-28" y="12455"/>
                    <a:pt x="-2" y="11819"/>
                    <a:pt x="100" y="11230"/>
                  </a:cubicBezTo>
                  <a:cubicBezTo>
                    <a:pt x="176" y="10788"/>
                    <a:pt x="347" y="10347"/>
                    <a:pt x="500" y="9920"/>
                  </a:cubicBezTo>
                  <a:cubicBezTo>
                    <a:pt x="662" y="9486"/>
                    <a:pt x="816" y="9083"/>
                    <a:pt x="875" y="8680"/>
                  </a:cubicBezTo>
                  <a:cubicBezTo>
                    <a:pt x="884" y="8626"/>
                    <a:pt x="901" y="8564"/>
                    <a:pt x="918" y="8487"/>
                  </a:cubicBezTo>
                  <a:cubicBezTo>
                    <a:pt x="986" y="8138"/>
                    <a:pt x="1122" y="7797"/>
                    <a:pt x="1344" y="7433"/>
                  </a:cubicBezTo>
                  <a:cubicBezTo>
                    <a:pt x="1548" y="7076"/>
                    <a:pt x="1812" y="6735"/>
                    <a:pt x="2051" y="6448"/>
                  </a:cubicBezTo>
                  <a:cubicBezTo>
                    <a:pt x="2187" y="6278"/>
                    <a:pt x="2298" y="6053"/>
                    <a:pt x="2392" y="5766"/>
                  </a:cubicBezTo>
                  <a:cubicBezTo>
                    <a:pt x="2469" y="5503"/>
                    <a:pt x="2528" y="5224"/>
                    <a:pt x="2579" y="4960"/>
                  </a:cubicBezTo>
                  <a:cubicBezTo>
                    <a:pt x="2656" y="4611"/>
                    <a:pt x="2724" y="4286"/>
                    <a:pt x="2835" y="4038"/>
                  </a:cubicBezTo>
                  <a:cubicBezTo>
                    <a:pt x="2963" y="3751"/>
                    <a:pt x="3108" y="3441"/>
                    <a:pt x="3295" y="3162"/>
                  </a:cubicBezTo>
                  <a:cubicBezTo>
                    <a:pt x="3500" y="2844"/>
                    <a:pt x="3730" y="2596"/>
                    <a:pt x="3994" y="2410"/>
                  </a:cubicBezTo>
                  <a:cubicBezTo>
                    <a:pt x="4309" y="2186"/>
                    <a:pt x="4658" y="2031"/>
                    <a:pt x="4999" y="1976"/>
                  </a:cubicBezTo>
                  <a:cubicBezTo>
                    <a:pt x="5110" y="1961"/>
                    <a:pt x="5229" y="1953"/>
                    <a:pt x="5340" y="1938"/>
                  </a:cubicBezTo>
                  <a:cubicBezTo>
                    <a:pt x="5434" y="1930"/>
                    <a:pt x="5536" y="1930"/>
                    <a:pt x="5630" y="1914"/>
                  </a:cubicBezTo>
                  <a:cubicBezTo>
                    <a:pt x="5741" y="1899"/>
                    <a:pt x="5851" y="1876"/>
                    <a:pt x="5954" y="1845"/>
                  </a:cubicBezTo>
                  <a:cubicBezTo>
                    <a:pt x="6456" y="1690"/>
                    <a:pt x="6908" y="1341"/>
                    <a:pt x="7342" y="1008"/>
                  </a:cubicBezTo>
                  <a:cubicBezTo>
                    <a:pt x="7496" y="891"/>
                    <a:pt x="7649" y="783"/>
                    <a:pt x="7794" y="674"/>
                  </a:cubicBezTo>
                  <a:cubicBezTo>
                    <a:pt x="8450" y="217"/>
                    <a:pt x="9089" y="0"/>
                    <a:pt x="9771" y="0"/>
                  </a:cubicBezTo>
                  <a:cubicBezTo>
                    <a:pt x="9848" y="0"/>
                    <a:pt x="9924" y="0"/>
                    <a:pt x="9992" y="8"/>
                  </a:cubicBezTo>
                  <a:cubicBezTo>
                    <a:pt x="10367" y="31"/>
                    <a:pt x="10785" y="147"/>
                    <a:pt x="11202" y="349"/>
                  </a:cubicBezTo>
                  <a:cubicBezTo>
                    <a:pt x="11586" y="543"/>
                    <a:pt x="11961" y="791"/>
                    <a:pt x="12242" y="1062"/>
                  </a:cubicBezTo>
                  <a:cubicBezTo>
                    <a:pt x="12301" y="1124"/>
                    <a:pt x="12370" y="1186"/>
                    <a:pt x="12429" y="1256"/>
                  </a:cubicBezTo>
                  <a:cubicBezTo>
                    <a:pt x="12455" y="1279"/>
                    <a:pt x="12480" y="1302"/>
                    <a:pt x="12497" y="1325"/>
                  </a:cubicBezTo>
                  <a:cubicBezTo>
                    <a:pt x="12753" y="1581"/>
                    <a:pt x="12983" y="1821"/>
                    <a:pt x="13350" y="2000"/>
                  </a:cubicBezTo>
                  <a:cubicBezTo>
                    <a:pt x="13639" y="2139"/>
                    <a:pt x="14006" y="2217"/>
                    <a:pt x="14449" y="2224"/>
                  </a:cubicBezTo>
                  <a:cubicBezTo>
                    <a:pt x="14611" y="2232"/>
                    <a:pt x="14764" y="2224"/>
                    <a:pt x="14934" y="2224"/>
                  </a:cubicBezTo>
                  <a:cubicBezTo>
                    <a:pt x="15113" y="2217"/>
                    <a:pt x="15309" y="2209"/>
                    <a:pt x="15497" y="2224"/>
                  </a:cubicBezTo>
                  <a:cubicBezTo>
                    <a:pt x="15906" y="2240"/>
                    <a:pt x="16289" y="2325"/>
                    <a:pt x="16621" y="2465"/>
                  </a:cubicBezTo>
                  <a:cubicBezTo>
                    <a:pt x="17005" y="2627"/>
                    <a:pt x="17303" y="2852"/>
                    <a:pt x="17508" y="3139"/>
                  </a:cubicBezTo>
                  <a:cubicBezTo>
                    <a:pt x="17635" y="3317"/>
                    <a:pt x="17729" y="3534"/>
                    <a:pt x="17806" y="3790"/>
                  </a:cubicBezTo>
                  <a:cubicBezTo>
                    <a:pt x="17865" y="4022"/>
                    <a:pt x="17908" y="4270"/>
                    <a:pt x="17951" y="4511"/>
                  </a:cubicBezTo>
                  <a:cubicBezTo>
                    <a:pt x="18019" y="4914"/>
                    <a:pt x="18087" y="5332"/>
                    <a:pt x="18274" y="5704"/>
                  </a:cubicBezTo>
                  <a:cubicBezTo>
                    <a:pt x="18326" y="5797"/>
                    <a:pt x="18385" y="5898"/>
                    <a:pt x="18462" y="5991"/>
                  </a:cubicBezTo>
                  <a:cubicBezTo>
                    <a:pt x="18624" y="6216"/>
                    <a:pt x="18820" y="6402"/>
                    <a:pt x="19024" y="6603"/>
                  </a:cubicBezTo>
                  <a:cubicBezTo>
                    <a:pt x="19050" y="6634"/>
                    <a:pt x="19084" y="6657"/>
                    <a:pt x="19110" y="6688"/>
                  </a:cubicBezTo>
                  <a:cubicBezTo>
                    <a:pt x="19476" y="7045"/>
                    <a:pt x="19842" y="7433"/>
                    <a:pt x="20200" y="7851"/>
                  </a:cubicBezTo>
                  <a:cubicBezTo>
                    <a:pt x="20388" y="8068"/>
                    <a:pt x="20635" y="8363"/>
                    <a:pt x="20848" y="8680"/>
                  </a:cubicBezTo>
                  <a:cubicBezTo>
                    <a:pt x="21069" y="8998"/>
                    <a:pt x="21231" y="9300"/>
                    <a:pt x="21350" y="9595"/>
                  </a:cubicBezTo>
                  <a:cubicBezTo>
                    <a:pt x="21436" y="9827"/>
                    <a:pt x="21504" y="10075"/>
                    <a:pt x="21538" y="10331"/>
                  </a:cubicBezTo>
                  <a:cubicBezTo>
                    <a:pt x="21572" y="10579"/>
                    <a:pt x="21572" y="10827"/>
                    <a:pt x="21555" y="11083"/>
                  </a:cubicBezTo>
                  <a:cubicBezTo>
                    <a:pt x="21529" y="11323"/>
                    <a:pt x="21487" y="11571"/>
                    <a:pt x="21410" y="11811"/>
                  </a:cubicBezTo>
                  <a:cubicBezTo>
                    <a:pt x="21333" y="12044"/>
                    <a:pt x="21231" y="12276"/>
                    <a:pt x="21112" y="12493"/>
                  </a:cubicBezTo>
                  <a:cubicBezTo>
                    <a:pt x="20831" y="12989"/>
                    <a:pt x="20422" y="13431"/>
                    <a:pt x="20030" y="13865"/>
                  </a:cubicBezTo>
                  <a:cubicBezTo>
                    <a:pt x="19757" y="14160"/>
                    <a:pt x="19476" y="14470"/>
                    <a:pt x="19237" y="14788"/>
                  </a:cubicBezTo>
                  <a:cubicBezTo>
                    <a:pt x="19169" y="14881"/>
                    <a:pt x="19110" y="14974"/>
                    <a:pt x="19058" y="15067"/>
                  </a:cubicBezTo>
                  <a:cubicBezTo>
                    <a:pt x="18956" y="15222"/>
                    <a:pt x="18871" y="15384"/>
                    <a:pt x="18794" y="15532"/>
                  </a:cubicBezTo>
                  <a:cubicBezTo>
                    <a:pt x="18718" y="15671"/>
                    <a:pt x="18641" y="15818"/>
                    <a:pt x="18564" y="15958"/>
                  </a:cubicBezTo>
                  <a:cubicBezTo>
                    <a:pt x="18360" y="16291"/>
                    <a:pt x="18087" y="16632"/>
                    <a:pt x="17721" y="16989"/>
                  </a:cubicBezTo>
                  <a:cubicBezTo>
                    <a:pt x="17380" y="17330"/>
                    <a:pt x="16996" y="17647"/>
                    <a:pt x="16664" y="17919"/>
                  </a:cubicBezTo>
                  <a:cubicBezTo>
                    <a:pt x="15957" y="18500"/>
                    <a:pt x="15190" y="19097"/>
                    <a:pt x="14253" y="19786"/>
                  </a:cubicBezTo>
                  <a:cubicBezTo>
                    <a:pt x="13580" y="20290"/>
                    <a:pt x="12906" y="20771"/>
                    <a:pt x="12165" y="21119"/>
                  </a:cubicBezTo>
                  <a:cubicBezTo>
                    <a:pt x="11748" y="21321"/>
                    <a:pt x="11347" y="21453"/>
                    <a:pt x="10964" y="21522"/>
                  </a:cubicBezTo>
                  <a:cubicBezTo>
                    <a:pt x="10768" y="21553"/>
                    <a:pt x="10572" y="21569"/>
                    <a:pt x="10384" y="21569"/>
                  </a:cubicBezTo>
                  <a:cubicBezTo>
                    <a:pt x="10146" y="21569"/>
                    <a:pt x="9916" y="21546"/>
                    <a:pt x="9694" y="21484"/>
                  </a:cubicBezTo>
                  <a:close/>
                  <a:moveTo>
                    <a:pt x="14934" y="2224"/>
                  </a:moveTo>
                  <a:cubicBezTo>
                    <a:pt x="14764" y="2232"/>
                    <a:pt x="14611" y="2232"/>
                    <a:pt x="14449" y="2232"/>
                  </a:cubicBezTo>
                  <a:cubicBezTo>
                    <a:pt x="14006" y="2217"/>
                    <a:pt x="13639" y="2139"/>
                    <a:pt x="13350" y="2000"/>
                  </a:cubicBezTo>
                  <a:cubicBezTo>
                    <a:pt x="12983" y="1829"/>
                    <a:pt x="12745" y="1581"/>
                    <a:pt x="12497" y="1325"/>
                  </a:cubicBezTo>
                  <a:cubicBezTo>
                    <a:pt x="12472" y="1302"/>
                    <a:pt x="12455" y="1279"/>
                    <a:pt x="12429" y="1256"/>
                  </a:cubicBezTo>
                  <a:cubicBezTo>
                    <a:pt x="12361" y="1186"/>
                    <a:pt x="12301" y="1124"/>
                    <a:pt x="12242" y="1070"/>
                  </a:cubicBezTo>
                  <a:cubicBezTo>
                    <a:pt x="11952" y="798"/>
                    <a:pt x="11586" y="543"/>
                    <a:pt x="11202" y="357"/>
                  </a:cubicBezTo>
                  <a:cubicBezTo>
                    <a:pt x="10785" y="155"/>
                    <a:pt x="10367" y="31"/>
                    <a:pt x="9992" y="8"/>
                  </a:cubicBezTo>
                  <a:cubicBezTo>
                    <a:pt x="9924" y="0"/>
                    <a:pt x="9848" y="0"/>
                    <a:pt x="9771" y="0"/>
                  </a:cubicBezTo>
                  <a:cubicBezTo>
                    <a:pt x="9089" y="0"/>
                    <a:pt x="8450" y="217"/>
                    <a:pt x="7794" y="674"/>
                  </a:cubicBezTo>
                  <a:cubicBezTo>
                    <a:pt x="7649" y="783"/>
                    <a:pt x="7504" y="891"/>
                    <a:pt x="7342" y="1015"/>
                  </a:cubicBezTo>
                  <a:cubicBezTo>
                    <a:pt x="6908" y="1349"/>
                    <a:pt x="6465" y="1690"/>
                    <a:pt x="5962" y="1845"/>
                  </a:cubicBezTo>
                  <a:cubicBezTo>
                    <a:pt x="5851" y="1876"/>
                    <a:pt x="5741" y="1899"/>
                    <a:pt x="5630" y="1914"/>
                  </a:cubicBezTo>
                  <a:cubicBezTo>
                    <a:pt x="5536" y="1930"/>
                    <a:pt x="5434" y="1938"/>
                    <a:pt x="5340" y="1945"/>
                  </a:cubicBezTo>
                  <a:cubicBezTo>
                    <a:pt x="5229" y="1953"/>
                    <a:pt x="5110" y="1961"/>
                    <a:pt x="4999" y="1976"/>
                  </a:cubicBezTo>
                  <a:cubicBezTo>
                    <a:pt x="4658" y="2031"/>
                    <a:pt x="4309" y="2186"/>
                    <a:pt x="3994" y="2410"/>
                  </a:cubicBezTo>
                  <a:cubicBezTo>
                    <a:pt x="3730" y="2604"/>
                    <a:pt x="3500" y="2844"/>
                    <a:pt x="3295" y="3162"/>
                  </a:cubicBezTo>
                  <a:cubicBezTo>
                    <a:pt x="3108" y="3441"/>
                    <a:pt x="2963" y="3751"/>
                    <a:pt x="2835" y="4038"/>
                  </a:cubicBezTo>
                  <a:cubicBezTo>
                    <a:pt x="2724" y="4286"/>
                    <a:pt x="2656" y="4611"/>
                    <a:pt x="2588" y="4960"/>
                  </a:cubicBezTo>
                  <a:cubicBezTo>
                    <a:pt x="2528" y="5224"/>
                    <a:pt x="2469" y="5503"/>
                    <a:pt x="2392" y="5766"/>
                  </a:cubicBezTo>
                  <a:cubicBezTo>
                    <a:pt x="2298" y="6053"/>
                    <a:pt x="2187" y="6278"/>
                    <a:pt x="2051" y="6448"/>
                  </a:cubicBezTo>
                  <a:cubicBezTo>
                    <a:pt x="1821" y="6735"/>
                    <a:pt x="1548" y="7076"/>
                    <a:pt x="1344" y="7433"/>
                  </a:cubicBezTo>
                  <a:cubicBezTo>
                    <a:pt x="1131" y="7797"/>
                    <a:pt x="986" y="8138"/>
                    <a:pt x="918" y="8487"/>
                  </a:cubicBezTo>
                  <a:cubicBezTo>
                    <a:pt x="901" y="8564"/>
                    <a:pt x="892" y="8626"/>
                    <a:pt x="884" y="8680"/>
                  </a:cubicBezTo>
                  <a:cubicBezTo>
                    <a:pt x="816" y="9083"/>
                    <a:pt x="662" y="9486"/>
                    <a:pt x="500" y="9920"/>
                  </a:cubicBezTo>
                  <a:cubicBezTo>
                    <a:pt x="347" y="10347"/>
                    <a:pt x="185" y="10788"/>
                    <a:pt x="100" y="11238"/>
                  </a:cubicBezTo>
                  <a:cubicBezTo>
                    <a:pt x="-2" y="11819"/>
                    <a:pt x="-28" y="12455"/>
                    <a:pt x="40" y="13067"/>
                  </a:cubicBezTo>
                  <a:cubicBezTo>
                    <a:pt x="91" y="13602"/>
                    <a:pt x="194" y="14222"/>
                    <a:pt x="492" y="14803"/>
                  </a:cubicBezTo>
                  <a:cubicBezTo>
                    <a:pt x="628" y="15074"/>
                    <a:pt x="816" y="15330"/>
                    <a:pt x="1029" y="15570"/>
                  </a:cubicBezTo>
                  <a:cubicBezTo>
                    <a:pt x="1403" y="15966"/>
                    <a:pt x="1898" y="16322"/>
                    <a:pt x="2537" y="16655"/>
                  </a:cubicBezTo>
                  <a:cubicBezTo>
                    <a:pt x="3125" y="16958"/>
                    <a:pt x="3764" y="17206"/>
                    <a:pt x="4318" y="17415"/>
                  </a:cubicBezTo>
                  <a:cubicBezTo>
                    <a:pt x="4701" y="17554"/>
                    <a:pt x="5110" y="17717"/>
                    <a:pt x="5485" y="17934"/>
                  </a:cubicBezTo>
                  <a:cubicBezTo>
                    <a:pt x="5979" y="18221"/>
                    <a:pt x="6431" y="18608"/>
                    <a:pt x="6933" y="19166"/>
                  </a:cubicBezTo>
                  <a:cubicBezTo>
                    <a:pt x="7078" y="19329"/>
                    <a:pt x="7223" y="19507"/>
                    <a:pt x="7359" y="19670"/>
                  </a:cubicBezTo>
                  <a:cubicBezTo>
                    <a:pt x="7411" y="19724"/>
                    <a:pt x="7462" y="19786"/>
                    <a:pt x="7504" y="19841"/>
                  </a:cubicBezTo>
                  <a:cubicBezTo>
                    <a:pt x="7760" y="20143"/>
                    <a:pt x="8101" y="20523"/>
                    <a:pt x="8484" y="20840"/>
                  </a:cubicBezTo>
                  <a:cubicBezTo>
                    <a:pt x="8885" y="21166"/>
                    <a:pt x="9285" y="21375"/>
                    <a:pt x="9694" y="21484"/>
                  </a:cubicBezTo>
                  <a:cubicBezTo>
                    <a:pt x="10086" y="21584"/>
                    <a:pt x="10512" y="21600"/>
                    <a:pt x="10964" y="21522"/>
                  </a:cubicBezTo>
                  <a:cubicBezTo>
                    <a:pt x="11347" y="21453"/>
                    <a:pt x="11748" y="21321"/>
                    <a:pt x="12165" y="21119"/>
                  </a:cubicBezTo>
                  <a:cubicBezTo>
                    <a:pt x="12906" y="20763"/>
                    <a:pt x="13580" y="20290"/>
                    <a:pt x="14253" y="19786"/>
                  </a:cubicBezTo>
                  <a:cubicBezTo>
                    <a:pt x="15190" y="19089"/>
                    <a:pt x="15957" y="18500"/>
                    <a:pt x="16664" y="17919"/>
                  </a:cubicBezTo>
                  <a:cubicBezTo>
                    <a:pt x="16996" y="17647"/>
                    <a:pt x="17380" y="17330"/>
                    <a:pt x="17721" y="16989"/>
                  </a:cubicBezTo>
                  <a:cubicBezTo>
                    <a:pt x="18079" y="16624"/>
                    <a:pt x="18360" y="16291"/>
                    <a:pt x="18556" y="15958"/>
                  </a:cubicBezTo>
                  <a:cubicBezTo>
                    <a:pt x="18641" y="15818"/>
                    <a:pt x="18718" y="15671"/>
                    <a:pt x="18786" y="15532"/>
                  </a:cubicBezTo>
                  <a:cubicBezTo>
                    <a:pt x="18871" y="15377"/>
                    <a:pt x="18956" y="15222"/>
                    <a:pt x="19050" y="15059"/>
                  </a:cubicBezTo>
                  <a:cubicBezTo>
                    <a:pt x="19110" y="14974"/>
                    <a:pt x="19169" y="14881"/>
                    <a:pt x="19237" y="14788"/>
                  </a:cubicBezTo>
                  <a:cubicBezTo>
                    <a:pt x="19476" y="14470"/>
                    <a:pt x="19757" y="14160"/>
                    <a:pt x="20030" y="13865"/>
                  </a:cubicBezTo>
                  <a:cubicBezTo>
                    <a:pt x="20422" y="13431"/>
                    <a:pt x="20831" y="12989"/>
                    <a:pt x="21112" y="12486"/>
                  </a:cubicBezTo>
                  <a:cubicBezTo>
                    <a:pt x="21231" y="12276"/>
                    <a:pt x="21333" y="12044"/>
                    <a:pt x="21402" y="11811"/>
                  </a:cubicBezTo>
                  <a:cubicBezTo>
                    <a:pt x="21478" y="11571"/>
                    <a:pt x="21529" y="11323"/>
                    <a:pt x="21546" y="11083"/>
                  </a:cubicBezTo>
                  <a:cubicBezTo>
                    <a:pt x="21572" y="10827"/>
                    <a:pt x="21563" y="10579"/>
                    <a:pt x="21538" y="10331"/>
                  </a:cubicBezTo>
                  <a:cubicBezTo>
                    <a:pt x="21504" y="10083"/>
                    <a:pt x="21436" y="9835"/>
                    <a:pt x="21342" y="9595"/>
                  </a:cubicBezTo>
                  <a:cubicBezTo>
                    <a:pt x="21095" y="8944"/>
                    <a:pt x="20643" y="8370"/>
                    <a:pt x="20200" y="7851"/>
                  </a:cubicBezTo>
                  <a:cubicBezTo>
                    <a:pt x="19842" y="7440"/>
                    <a:pt x="19476" y="7045"/>
                    <a:pt x="19110" y="6688"/>
                  </a:cubicBezTo>
                  <a:cubicBezTo>
                    <a:pt x="19084" y="6657"/>
                    <a:pt x="19050" y="6634"/>
                    <a:pt x="19024" y="6603"/>
                  </a:cubicBezTo>
                  <a:cubicBezTo>
                    <a:pt x="18820" y="6402"/>
                    <a:pt x="18624" y="6216"/>
                    <a:pt x="18453" y="5991"/>
                  </a:cubicBezTo>
                  <a:cubicBezTo>
                    <a:pt x="18385" y="5898"/>
                    <a:pt x="18326" y="5797"/>
                    <a:pt x="18274" y="5704"/>
                  </a:cubicBezTo>
                  <a:cubicBezTo>
                    <a:pt x="18087" y="5332"/>
                    <a:pt x="18010" y="4914"/>
                    <a:pt x="17942" y="4511"/>
                  </a:cubicBezTo>
                  <a:cubicBezTo>
                    <a:pt x="17908" y="4270"/>
                    <a:pt x="17865" y="4022"/>
                    <a:pt x="17797" y="3790"/>
                  </a:cubicBezTo>
                  <a:cubicBezTo>
                    <a:pt x="17729" y="3534"/>
                    <a:pt x="17627" y="3317"/>
                    <a:pt x="17508" y="3139"/>
                  </a:cubicBezTo>
                  <a:cubicBezTo>
                    <a:pt x="17303" y="2852"/>
                    <a:pt x="17005" y="2627"/>
                    <a:pt x="16621" y="2465"/>
                  </a:cubicBezTo>
                  <a:cubicBezTo>
                    <a:pt x="16289" y="2325"/>
                    <a:pt x="15897" y="2240"/>
                    <a:pt x="15497" y="2224"/>
                  </a:cubicBezTo>
                  <a:cubicBezTo>
                    <a:pt x="15420" y="2217"/>
                    <a:pt x="15352" y="2217"/>
                    <a:pt x="15275" y="2217"/>
                  </a:cubicBezTo>
                  <a:cubicBezTo>
                    <a:pt x="15164" y="2217"/>
                    <a:pt x="15045" y="2224"/>
                    <a:pt x="14934" y="2224"/>
                  </a:cubicBezTo>
                  <a:close/>
                </a:path>
              </a:pathLst>
            </a:custGeom>
            <a:solidFill>
              <a:srgbClr val="BFBFBF">
                <a:alpha val="7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9499" name="Freeform 58"/>
            <p:cNvSpPr/>
            <p:nvPr/>
          </p:nvSpPr>
          <p:spPr>
            <a:xfrm flipH="1">
              <a:off x="285669" y="242595"/>
              <a:ext cx="4146652" cy="45291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25" h="21463" fill="norm" stroke="1" extrusionOk="0">
                  <a:moveTo>
                    <a:pt x="9552" y="21364"/>
                  </a:moveTo>
                  <a:cubicBezTo>
                    <a:pt x="9151" y="21257"/>
                    <a:pt x="8759" y="21043"/>
                    <a:pt x="8367" y="20714"/>
                  </a:cubicBezTo>
                  <a:cubicBezTo>
                    <a:pt x="7992" y="20408"/>
                    <a:pt x="7666" y="20040"/>
                    <a:pt x="7399" y="19727"/>
                  </a:cubicBezTo>
                  <a:cubicBezTo>
                    <a:pt x="7358" y="19673"/>
                    <a:pt x="7316" y="19627"/>
                    <a:pt x="7274" y="19574"/>
                  </a:cubicBezTo>
                  <a:cubicBezTo>
                    <a:pt x="7132" y="19405"/>
                    <a:pt x="6982" y="19229"/>
                    <a:pt x="6832" y="19061"/>
                  </a:cubicBezTo>
                  <a:cubicBezTo>
                    <a:pt x="6348" y="18518"/>
                    <a:pt x="5898" y="18135"/>
                    <a:pt x="5414" y="17852"/>
                  </a:cubicBezTo>
                  <a:cubicBezTo>
                    <a:pt x="5072" y="17653"/>
                    <a:pt x="4704" y="17492"/>
                    <a:pt x="4262" y="17324"/>
                  </a:cubicBezTo>
                  <a:cubicBezTo>
                    <a:pt x="3211" y="16926"/>
                    <a:pt x="1893" y="16421"/>
                    <a:pt x="1059" y="15541"/>
                  </a:cubicBezTo>
                  <a:cubicBezTo>
                    <a:pt x="842" y="15312"/>
                    <a:pt x="658" y="15059"/>
                    <a:pt x="516" y="14791"/>
                  </a:cubicBezTo>
                  <a:cubicBezTo>
                    <a:pt x="208" y="14218"/>
                    <a:pt x="99" y="13590"/>
                    <a:pt x="41" y="13100"/>
                  </a:cubicBezTo>
                  <a:cubicBezTo>
                    <a:pt x="-26" y="12511"/>
                    <a:pt x="-9" y="11884"/>
                    <a:pt x="82" y="11302"/>
                  </a:cubicBezTo>
                  <a:cubicBezTo>
                    <a:pt x="158" y="10843"/>
                    <a:pt x="316" y="10392"/>
                    <a:pt x="475" y="9948"/>
                  </a:cubicBezTo>
                  <a:cubicBezTo>
                    <a:pt x="633" y="9497"/>
                    <a:pt x="792" y="9061"/>
                    <a:pt x="850" y="8632"/>
                  </a:cubicBezTo>
                  <a:cubicBezTo>
                    <a:pt x="858" y="8571"/>
                    <a:pt x="867" y="8502"/>
                    <a:pt x="875" y="8425"/>
                  </a:cubicBezTo>
                  <a:cubicBezTo>
                    <a:pt x="1025" y="7576"/>
                    <a:pt x="1501" y="6880"/>
                    <a:pt x="2001" y="6252"/>
                  </a:cubicBezTo>
                  <a:cubicBezTo>
                    <a:pt x="2285" y="5893"/>
                    <a:pt x="2427" y="5365"/>
                    <a:pt x="2560" y="4852"/>
                  </a:cubicBezTo>
                  <a:cubicBezTo>
                    <a:pt x="2652" y="4508"/>
                    <a:pt x="2736" y="4179"/>
                    <a:pt x="2861" y="3926"/>
                  </a:cubicBezTo>
                  <a:cubicBezTo>
                    <a:pt x="3153" y="3360"/>
                    <a:pt x="3486" y="2771"/>
                    <a:pt x="4062" y="2366"/>
                  </a:cubicBezTo>
                  <a:cubicBezTo>
                    <a:pt x="4371" y="2144"/>
                    <a:pt x="4721" y="1991"/>
                    <a:pt x="5055" y="1929"/>
                  </a:cubicBezTo>
                  <a:cubicBezTo>
                    <a:pt x="5163" y="1906"/>
                    <a:pt x="5280" y="1891"/>
                    <a:pt x="5380" y="1883"/>
                  </a:cubicBezTo>
                  <a:cubicBezTo>
                    <a:pt x="5480" y="1868"/>
                    <a:pt x="5580" y="1861"/>
                    <a:pt x="5672" y="1838"/>
                  </a:cubicBezTo>
                  <a:cubicBezTo>
                    <a:pt x="5781" y="1822"/>
                    <a:pt x="5889" y="1792"/>
                    <a:pt x="5998" y="1761"/>
                  </a:cubicBezTo>
                  <a:cubicBezTo>
                    <a:pt x="6448" y="1600"/>
                    <a:pt x="6865" y="1287"/>
                    <a:pt x="7266" y="988"/>
                  </a:cubicBezTo>
                  <a:cubicBezTo>
                    <a:pt x="7441" y="851"/>
                    <a:pt x="7625" y="713"/>
                    <a:pt x="7808" y="590"/>
                  </a:cubicBezTo>
                  <a:cubicBezTo>
                    <a:pt x="8517" y="131"/>
                    <a:pt x="9243" y="-60"/>
                    <a:pt x="10027" y="17"/>
                  </a:cubicBezTo>
                  <a:cubicBezTo>
                    <a:pt x="10736" y="93"/>
                    <a:pt x="11604" y="506"/>
                    <a:pt x="12238" y="1072"/>
                  </a:cubicBezTo>
                  <a:cubicBezTo>
                    <a:pt x="12305" y="1126"/>
                    <a:pt x="12372" y="1187"/>
                    <a:pt x="12438" y="1248"/>
                  </a:cubicBezTo>
                  <a:cubicBezTo>
                    <a:pt x="12480" y="1287"/>
                    <a:pt x="12480" y="1287"/>
                    <a:pt x="12480" y="1287"/>
                  </a:cubicBezTo>
                  <a:cubicBezTo>
                    <a:pt x="12747" y="1531"/>
                    <a:pt x="12997" y="1769"/>
                    <a:pt x="13381" y="1937"/>
                  </a:cubicBezTo>
                  <a:cubicBezTo>
                    <a:pt x="13657" y="2067"/>
                    <a:pt x="14015" y="2136"/>
                    <a:pt x="14449" y="2159"/>
                  </a:cubicBezTo>
                  <a:cubicBezTo>
                    <a:pt x="14608" y="2167"/>
                    <a:pt x="14758" y="2167"/>
                    <a:pt x="14908" y="2159"/>
                  </a:cubicBezTo>
                  <a:cubicBezTo>
                    <a:pt x="14925" y="2159"/>
                    <a:pt x="14925" y="2159"/>
                    <a:pt x="14925" y="2159"/>
                  </a:cubicBezTo>
                  <a:cubicBezTo>
                    <a:pt x="15108" y="2159"/>
                    <a:pt x="15292" y="2159"/>
                    <a:pt x="15467" y="2174"/>
                  </a:cubicBezTo>
                  <a:cubicBezTo>
                    <a:pt x="16351" y="2243"/>
                    <a:pt x="17060" y="2595"/>
                    <a:pt x="17419" y="3146"/>
                  </a:cubicBezTo>
                  <a:cubicBezTo>
                    <a:pt x="17669" y="3529"/>
                    <a:pt x="17736" y="3995"/>
                    <a:pt x="17803" y="4454"/>
                  </a:cubicBezTo>
                  <a:cubicBezTo>
                    <a:pt x="17870" y="4875"/>
                    <a:pt x="17928" y="5304"/>
                    <a:pt x="18137" y="5679"/>
                  </a:cubicBezTo>
                  <a:cubicBezTo>
                    <a:pt x="18187" y="5770"/>
                    <a:pt x="18245" y="5862"/>
                    <a:pt x="18320" y="5954"/>
                  </a:cubicBezTo>
                  <a:cubicBezTo>
                    <a:pt x="18487" y="6161"/>
                    <a:pt x="18679" y="6329"/>
                    <a:pt x="18879" y="6505"/>
                  </a:cubicBezTo>
                  <a:cubicBezTo>
                    <a:pt x="18921" y="6543"/>
                    <a:pt x="18954" y="6574"/>
                    <a:pt x="18996" y="6604"/>
                  </a:cubicBezTo>
                  <a:cubicBezTo>
                    <a:pt x="19371" y="6941"/>
                    <a:pt x="19739" y="7316"/>
                    <a:pt x="20089" y="7722"/>
                  </a:cubicBezTo>
                  <a:cubicBezTo>
                    <a:pt x="20481" y="8173"/>
                    <a:pt x="20965" y="8770"/>
                    <a:pt x="21215" y="9443"/>
                  </a:cubicBezTo>
                  <a:cubicBezTo>
                    <a:pt x="21574" y="10384"/>
                    <a:pt x="21466" y="11471"/>
                    <a:pt x="20940" y="12358"/>
                  </a:cubicBezTo>
                  <a:cubicBezTo>
                    <a:pt x="20665" y="12825"/>
                    <a:pt x="20272" y="13246"/>
                    <a:pt x="19897" y="13651"/>
                  </a:cubicBezTo>
                  <a:cubicBezTo>
                    <a:pt x="19597" y="13965"/>
                    <a:pt x="19288" y="14294"/>
                    <a:pt x="19046" y="14638"/>
                  </a:cubicBezTo>
                  <a:cubicBezTo>
                    <a:pt x="18979" y="14738"/>
                    <a:pt x="18921" y="14830"/>
                    <a:pt x="18863" y="14922"/>
                  </a:cubicBezTo>
                  <a:cubicBezTo>
                    <a:pt x="18771" y="15082"/>
                    <a:pt x="18687" y="15251"/>
                    <a:pt x="18612" y="15419"/>
                  </a:cubicBezTo>
                  <a:cubicBezTo>
                    <a:pt x="18545" y="15557"/>
                    <a:pt x="18479" y="15694"/>
                    <a:pt x="18404" y="15832"/>
                  </a:cubicBezTo>
                  <a:cubicBezTo>
                    <a:pt x="17987" y="16590"/>
                    <a:pt x="17269" y="17240"/>
                    <a:pt x="16560" y="17837"/>
                  </a:cubicBezTo>
                  <a:cubicBezTo>
                    <a:pt x="15876" y="18411"/>
                    <a:pt x="15133" y="18984"/>
                    <a:pt x="14140" y="19711"/>
                  </a:cubicBezTo>
                  <a:cubicBezTo>
                    <a:pt x="13465" y="20216"/>
                    <a:pt x="12789" y="20691"/>
                    <a:pt x="12038" y="21035"/>
                  </a:cubicBezTo>
                  <a:cubicBezTo>
                    <a:pt x="11421" y="21318"/>
                    <a:pt x="10845" y="21463"/>
                    <a:pt x="10303" y="21463"/>
                  </a:cubicBezTo>
                  <a:cubicBezTo>
                    <a:pt x="10044" y="21463"/>
                    <a:pt x="9794" y="21433"/>
                    <a:pt x="9552" y="21364"/>
                  </a:cubicBezTo>
                  <a:close/>
                  <a:moveTo>
                    <a:pt x="14925" y="2190"/>
                  </a:moveTo>
                  <a:cubicBezTo>
                    <a:pt x="14908" y="2190"/>
                    <a:pt x="14908" y="2190"/>
                    <a:pt x="14908" y="2190"/>
                  </a:cubicBezTo>
                  <a:cubicBezTo>
                    <a:pt x="14758" y="2190"/>
                    <a:pt x="14599" y="2190"/>
                    <a:pt x="14449" y="2182"/>
                  </a:cubicBezTo>
                  <a:cubicBezTo>
                    <a:pt x="14015" y="2159"/>
                    <a:pt x="13648" y="2090"/>
                    <a:pt x="13364" y="1960"/>
                  </a:cubicBezTo>
                  <a:cubicBezTo>
                    <a:pt x="12981" y="1792"/>
                    <a:pt x="12730" y="1554"/>
                    <a:pt x="12455" y="1302"/>
                  </a:cubicBezTo>
                  <a:cubicBezTo>
                    <a:pt x="12422" y="1264"/>
                    <a:pt x="12422" y="1264"/>
                    <a:pt x="12422" y="1264"/>
                  </a:cubicBezTo>
                  <a:cubicBezTo>
                    <a:pt x="12355" y="1202"/>
                    <a:pt x="12288" y="1141"/>
                    <a:pt x="12222" y="1088"/>
                  </a:cubicBezTo>
                  <a:cubicBezTo>
                    <a:pt x="11587" y="522"/>
                    <a:pt x="10728" y="116"/>
                    <a:pt x="10027" y="47"/>
                  </a:cubicBezTo>
                  <a:cubicBezTo>
                    <a:pt x="9243" y="-37"/>
                    <a:pt x="8526" y="154"/>
                    <a:pt x="7825" y="613"/>
                  </a:cubicBezTo>
                  <a:cubicBezTo>
                    <a:pt x="7641" y="736"/>
                    <a:pt x="7458" y="873"/>
                    <a:pt x="7282" y="1004"/>
                  </a:cubicBezTo>
                  <a:cubicBezTo>
                    <a:pt x="6882" y="1310"/>
                    <a:pt x="6465" y="1623"/>
                    <a:pt x="6006" y="1776"/>
                  </a:cubicBezTo>
                  <a:cubicBezTo>
                    <a:pt x="5898" y="1815"/>
                    <a:pt x="5789" y="1845"/>
                    <a:pt x="5681" y="1861"/>
                  </a:cubicBezTo>
                  <a:cubicBezTo>
                    <a:pt x="5580" y="1883"/>
                    <a:pt x="5480" y="1891"/>
                    <a:pt x="5389" y="1906"/>
                  </a:cubicBezTo>
                  <a:cubicBezTo>
                    <a:pt x="5280" y="1914"/>
                    <a:pt x="5172" y="1929"/>
                    <a:pt x="5055" y="1952"/>
                  </a:cubicBezTo>
                  <a:cubicBezTo>
                    <a:pt x="4730" y="2014"/>
                    <a:pt x="4379" y="2167"/>
                    <a:pt x="4079" y="2381"/>
                  </a:cubicBezTo>
                  <a:cubicBezTo>
                    <a:pt x="3503" y="2786"/>
                    <a:pt x="3178" y="3368"/>
                    <a:pt x="2886" y="3934"/>
                  </a:cubicBezTo>
                  <a:cubicBezTo>
                    <a:pt x="2761" y="4187"/>
                    <a:pt x="2677" y="4516"/>
                    <a:pt x="2585" y="4860"/>
                  </a:cubicBezTo>
                  <a:cubicBezTo>
                    <a:pt x="2452" y="5373"/>
                    <a:pt x="2310" y="5900"/>
                    <a:pt x="2018" y="6268"/>
                  </a:cubicBezTo>
                  <a:cubicBezTo>
                    <a:pt x="1526" y="6895"/>
                    <a:pt x="1050" y="7591"/>
                    <a:pt x="900" y="8433"/>
                  </a:cubicBezTo>
                  <a:cubicBezTo>
                    <a:pt x="892" y="8510"/>
                    <a:pt x="883" y="8571"/>
                    <a:pt x="875" y="8632"/>
                  </a:cubicBezTo>
                  <a:cubicBezTo>
                    <a:pt x="817" y="9068"/>
                    <a:pt x="658" y="9497"/>
                    <a:pt x="500" y="9956"/>
                  </a:cubicBezTo>
                  <a:cubicBezTo>
                    <a:pt x="341" y="10400"/>
                    <a:pt x="183" y="10851"/>
                    <a:pt x="107" y="11310"/>
                  </a:cubicBezTo>
                  <a:cubicBezTo>
                    <a:pt x="16" y="11892"/>
                    <a:pt x="-1" y="12511"/>
                    <a:pt x="74" y="13100"/>
                  </a:cubicBezTo>
                  <a:cubicBezTo>
                    <a:pt x="133" y="13583"/>
                    <a:pt x="233" y="14210"/>
                    <a:pt x="541" y="14784"/>
                  </a:cubicBezTo>
                  <a:cubicBezTo>
                    <a:pt x="675" y="15052"/>
                    <a:pt x="858" y="15296"/>
                    <a:pt x="1075" y="15526"/>
                  </a:cubicBezTo>
                  <a:cubicBezTo>
                    <a:pt x="1910" y="16398"/>
                    <a:pt x="3219" y="16903"/>
                    <a:pt x="4271" y="17309"/>
                  </a:cubicBezTo>
                  <a:cubicBezTo>
                    <a:pt x="4713" y="17477"/>
                    <a:pt x="5080" y="17630"/>
                    <a:pt x="5422" y="17829"/>
                  </a:cubicBezTo>
                  <a:cubicBezTo>
                    <a:pt x="5914" y="18120"/>
                    <a:pt x="6365" y="18502"/>
                    <a:pt x="6849" y="19046"/>
                  </a:cubicBezTo>
                  <a:cubicBezTo>
                    <a:pt x="6999" y="19214"/>
                    <a:pt x="7149" y="19390"/>
                    <a:pt x="7291" y="19558"/>
                  </a:cubicBezTo>
                  <a:cubicBezTo>
                    <a:pt x="7333" y="19612"/>
                    <a:pt x="7374" y="19658"/>
                    <a:pt x="7424" y="19711"/>
                  </a:cubicBezTo>
                  <a:cubicBezTo>
                    <a:pt x="8017" y="20415"/>
                    <a:pt x="8692" y="21104"/>
                    <a:pt x="9560" y="21341"/>
                  </a:cubicBezTo>
                  <a:cubicBezTo>
                    <a:pt x="10294" y="21540"/>
                    <a:pt x="11120" y="21433"/>
                    <a:pt x="12021" y="21012"/>
                  </a:cubicBezTo>
                  <a:cubicBezTo>
                    <a:pt x="12772" y="20668"/>
                    <a:pt x="13448" y="20193"/>
                    <a:pt x="14124" y="19696"/>
                  </a:cubicBezTo>
                  <a:cubicBezTo>
                    <a:pt x="15117" y="18969"/>
                    <a:pt x="15859" y="18388"/>
                    <a:pt x="16535" y="17821"/>
                  </a:cubicBezTo>
                  <a:cubicBezTo>
                    <a:pt x="17252" y="17225"/>
                    <a:pt x="17970" y="16574"/>
                    <a:pt x="18379" y="15824"/>
                  </a:cubicBezTo>
                  <a:cubicBezTo>
                    <a:pt x="18454" y="15687"/>
                    <a:pt x="18520" y="15541"/>
                    <a:pt x="18587" y="15411"/>
                  </a:cubicBezTo>
                  <a:cubicBezTo>
                    <a:pt x="18662" y="15243"/>
                    <a:pt x="18746" y="15075"/>
                    <a:pt x="18846" y="14906"/>
                  </a:cubicBezTo>
                  <a:cubicBezTo>
                    <a:pt x="18896" y="14814"/>
                    <a:pt x="18954" y="14723"/>
                    <a:pt x="19021" y="14631"/>
                  </a:cubicBezTo>
                  <a:cubicBezTo>
                    <a:pt x="19271" y="14279"/>
                    <a:pt x="19580" y="13950"/>
                    <a:pt x="19872" y="13636"/>
                  </a:cubicBezTo>
                  <a:cubicBezTo>
                    <a:pt x="20256" y="13231"/>
                    <a:pt x="20640" y="12810"/>
                    <a:pt x="20923" y="12343"/>
                  </a:cubicBezTo>
                  <a:cubicBezTo>
                    <a:pt x="21441" y="11463"/>
                    <a:pt x="21541" y="10384"/>
                    <a:pt x="21190" y="9451"/>
                  </a:cubicBezTo>
                  <a:cubicBezTo>
                    <a:pt x="20940" y="8777"/>
                    <a:pt x="20464" y="8188"/>
                    <a:pt x="20072" y="7737"/>
                  </a:cubicBezTo>
                  <a:cubicBezTo>
                    <a:pt x="19722" y="7331"/>
                    <a:pt x="19346" y="6956"/>
                    <a:pt x="18979" y="6627"/>
                  </a:cubicBezTo>
                  <a:cubicBezTo>
                    <a:pt x="18938" y="6589"/>
                    <a:pt x="18904" y="6558"/>
                    <a:pt x="18863" y="6528"/>
                  </a:cubicBezTo>
                  <a:cubicBezTo>
                    <a:pt x="18662" y="6344"/>
                    <a:pt x="18470" y="6176"/>
                    <a:pt x="18304" y="5969"/>
                  </a:cubicBezTo>
                  <a:cubicBezTo>
                    <a:pt x="18228" y="5878"/>
                    <a:pt x="18162" y="5786"/>
                    <a:pt x="18112" y="5686"/>
                  </a:cubicBezTo>
                  <a:cubicBezTo>
                    <a:pt x="17903" y="5311"/>
                    <a:pt x="17845" y="4875"/>
                    <a:pt x="17778" y="4454"/>
                  </a:cubicBezTo>
                  <a:cubicBezTo>
                    <a:pt x="17711" y="4003"/>
                    <a:pt x="17644" y="3536"/>
                    <a:pt x="17394" y="3154"/>
                  </a:cubicBezTo>
                  <a:cubicBezTo>
                    <a:pt x="17044" y="2618"/>
                    <a:pt x="16335" y="2266"/>
                    <a:pt x="15467" y="2197"/>
                  </a:cubicBezTo>
                  <a:cubicBezTo>
                    <a:pt x="15325" y="2190"/>
                    <a:pt x="15175" y="2190"/>
                    <a:pt x="15025" y="2190"/>
                  </a:cubicBezTo>
                  <a:cubicBezTo>
                    <a:pt x="14991" y="2190"/>
                    <a:pt x="14958" y="2190"/>
                    <a:pt x="14925" y="2190"/>
                  </a:cubicBezTo>
                  <a:close/>
                </a:path>
              </a:pathLst>
            </a:custGeom>
            <a:solidFill>
              <a:srgbClr val="BFBFBF">
                <a:alpha val="7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9500" name="Freeform 59"/>
            <p:cNvSpPr/>
            <p:nvPr/>
          </p:nvSpPr>
          <p:spPr>
            <a:xfrm flipH="1">
              <a:off x="261022" y="224409"/>
              <a:ext cx="4197932" cy="455448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74" h="21498" fill="norm" stroke="1" extrusionOk="0">
                  <a:moveTo>
                    <a:pt x="9548" y="21389"/>
                  </a:moveTo>
                  <a:cubicBezTo>
                    <a:pt x="9149" y="21274"/>
                    <a:pt x="8768" y="21061"/>
                    <a:pt x="8369" y="20733"/>
                  </a:cubicBezTo>
                  <a:cubicBezTo>
                    <a:pt x="8004" y="20428"/>
                    <a:pt x="7681" y="20063"/>
                    <a:pt x="7415" y="19750"/>
                  </a:cubicBezTo>
                  <a:cubicBezTo>
                    <a:pt x="7374" y="19704"/>
                    <a:pt x="7332" y="19659"/>
                    <a:pt x="7299" y="19613"/>
                  </a:cubicBezTo>
                  <a:cubicBezTo>
                    <a:pt x="7150" y="19438"/>
                    <a:pt x="6992" y="19262"/>
                    <a:pt x="6843" y="19087"/>
                  </a:cubicBezTo>
                  <a:cubicBezTo>
                    <a:pt x="6610" y="18836"/>
                    <a:pt x="6394" y="18622"/>
                    <a:pt x="6170" y="18432"/>
                  </a:cubicBezTo>
                  <a:cubicBezTo>
                    <a:pt x="5921" y="18218"/>
                    <a:pt x="5673" y="18035"/>
                    <a:pt x="5415" y="17883"/>
                  </a:cubicBezTo>
                  <a:cubicBezTo>
                    <a:pt x="5042" y="17662"/>
                    <a:pt x="4644" y="17494"/>
                    <a:pt x="4270" y="17349"/>
                  </a:cubicBezTo>
                  <a:cubicBezTo>
                    <a:pt x="4204" y="17326"/>
                    <a:pt x="4204" y="17326"/>
                    <a:pt x="4204" y="17326"/>
                  </a:cubicBezTo>
                  <a:cubicBezTo>
                    <a:pt x="3648" y="17113"/>
                    <a:pt x="3067" y="16884"/>
                    <a:pt x="2528" y="16618"/>
                  </a:cubicBezTo>
                  <a:cubicBezTo>
                    <a:pt x="1922" y="16305"/>
                    <a:pt x="1449" y="15977"/>
                    <a:pt x="1092" y="15612"/>
                  </a:cubicBezTo>
                  <a:cubicBezTo>
                    <a:pt x="876" y="15391"/>
                    <a:pt x="694" y="15147"/>
                    <a:pt x="553" y="14887"/>
                  </a:cubicBezTo>
                  <a:cubicBezTo>
                    <a:pt x="420" y="14644"/>
                    <a:pt x="312" y="14377"/>
                    <a:pt x="229" y="14080"/>
                  </a:cubicBezTo>
                  <a:cubicBezTo>
                    <a:pt x="154" y="13828"/>
                    <a:pt x="96" y="13546"/>
                    <a:pt x="55" y="13226"/>
                  </a:cubicBezTo>
                  <a:cubicBezTo>
                    <a:pt x="-20" y="12647"/>
                    <a:pt x="-20" y="12037"/>
                    <a:pt x="63" y="11450"/>
                  </a:cubicBezTo>
                  <a:cubicBezTo>
                    <a:pt x="138" y="10978"/>
                    <a:pt x="295" y="10505"/>
                    <a:pt x="453" y="10048"/>
                  </a:cubicBezTo>
                  <a:cubicBezTo>
                    <a:pt x="619" y="9560"/>
                    <a:pt x="785" y="9095"/>
                    <a:pt x="835" y="8638"/>
                  </a:cubicBezTo>
                  <a:cubicBezTo>
                    <a:pt x="835" y="8577"/>
                    <a:pt x="843" y="8508"/>
                    <a:pt x="860" y="8424"/>
                  </a:cubicBezTo>
                  <a:cubicBezTo>
                    <a:pt x="918" y="8020"/>
                    <a:pt x="1042" y="7624"/>
                    <a:pt x="1250" y="7220"/>
                  </a:cubicBezTo>
                  <a:cubicBezTo>
                    <a:pt x="1424" y="6877"/>
                    <a:pt x="1665" y="6511"/>
                    <a:pt x="1980" y="6115"/>
                  </a:cubicBezTo>
                  <a:cubicBezTo>
                    <a:pt x="2262" y="5757"/>
                    <a:pt x="2420" y="5261"/>
                    <a:pt x="2569" y="4781"/>
                  </a:cubicBezTo>
                  <a:cubicBezTo>
                    <a:pt x="2685" y="4430"/>
                    <a:pt x="2785" y="4095"/>
                    <a:pt x="2934" y="3836"/>
                  </a:cubicBezTo>
                  <a:cubicBezTo>
                    <a:pt x="3083" y="3592"/>
                    <a:pt x="3249" y="3302"/>
                    <a:pt x="3457" y="3028"/>
                  </a:cubicBezTo>
                  <a:cubicBezTo>
                    <a:pt x="3681" y="2738"/>
                    <a:pt x="3913" y="2517"/>
                    <a:pt x="4179" y="2334"/>
                  </a:cubicBezTo>
                  <a:cubicBezTo>
                    <a:pt x="4486" y="2129"/>
                    <a:pt x="4834" y="1969"/>
                    <a:pt x="5166" y="1900"/>
                  </a:cubicBezTo>
                  <a:cubicBezTo>
                    <a:pt x="5274" y="1870"/>
                    <a:pt x="5382" y="1854"/>
                    <a:pt x="5490" y="1839"/>
                  </a:cubicBezTo>
                  <a:cubicBezTo>
                    <a:pt x="5590" y="1824"/>
                    <a:pt x="5689" y="1809"/>
                    <a:pt x="5789" y="1786"/>
                  </a:cubicBezTo>
                  <a:cubicBezTo>
                    <a:pt x="5905" y="1755"/>
                    <a:pt x="6013" y="1725"/>
                    <a:pt x="6112" y="1687"/>
                  </a:cubicBezTo>
                  <a:cubicBezTo>
                    <a:pt x="6536" y="1527"/>
                    <a:pt x="6926" y="1237"/>
                    <a:pt x="7299" y="955"/>
                  </a:cubicBezTo>
                  <a:cubicBezTo>
                    <a:pt x="7506" y="802"/>
                    <a:pt x="7722" y="642"/>
                    <a:pt x="7930" y="513"/>
                  </a:cubicBezTo>
                  <a:cubicBezTo>
                    <a:pt x="8635" y="78"/>
                    <a:pt x="9373" y="-74"/>
                    <a:pt x="10187" y="33"/>
                  </a:cubicBezTo>
                  <a:cubicBezTo>
                    <a:pt x="10378" y="56"/>
                    <a:pt x="10577" y="109"/>
                    <a:pt x="10776" y="170"/>
                  </a:cubicBezTo>
                  <a:cubicBezTo>
                    <a:pt x="10967" y="238"/>
                    <a:pt x="11166" y="315"/>
                    <a:pt x="11357" y="414"/>
                  </a:cubicBezTo>
                  <a:cubicBezTo>
                    <a:pt x="11722" y="597"/>
                    <a:pt x="12079" y="825"/>
                    <a:pt x="12394" y="1077"/>
                  </a:cubicBezTo>
                  <a:cubicBezTo>
                    <a:pt x="12460" y="1130"/>
                    <a:pt x="12527" y="1184"/>
                    <a:pt x="12601" y="1245"/>
                  </a:cubicBezTo>
                  <a:cubicBezTo>
                    <a:pt x="12892" y="1496"/>
                    <a:pt x="13174" y="1732"/>
                    <a:pt x="13572" y="1892"/>
                  </a:cubicBezTo>
                  <a:cubicBezTo>
                    <a:pt x="13863" y="2014"/>
                    <a:pt x="14211" y="2083"/>
                    <a:pt x="14643" y="2106"/>
                  </a:cubicBezTo>
                  <a:cubicBezTo>
                    <a:pt x="14784" y="2113"/>
                    <a:pt x="14925" y="2113"/>
                    <a:pt x="15058" y="2121"/>
                  </a:cubicBezTo>
                  <a:cubicBezTo>
                    <a:pt x="15083" y="2121"/>
                    <a:pt x="15099" y="2121"/>
                    <a:pt x="15116" y="2121"/>
                  </a:cubicBezTo>
                  <a:cubicBezTo>
                    <a:pt x="15323" y="2121"/>
                    <a:pt x="15489" y="2129"/>
                    <a:pt x="15663" y="2152"/>
                  </a:cubicBezTo>
                  <a:cubicBezTo>
                    <a:pt x="16062" y="2190"/>
                    <a:pt x="16435" y="2296"/>
                    <a:pt x="16750" y="2456"/>
                  </a:cubicBezTo>
                  <a:cubicBezTo>
                    <a:pt x="17107" y="2632"/>
                    <a:pt x="17381" y="2868"/>
                    <a:pt x="17555" y="3165"/>
                  </a:cubicBezTo>
                  <a:cubicBezTo>
                    <a:pt x="17779" y="3539"/>
                    <a:pt x="17838" y="3988"/>
                    <a:pt x="17896" y="4423"/>
                  </a:cubicBezTo>
                  <a:cubicBezTo>
                    <a:pt x="17954" y="4857"/>
                    <a:pt x="18012" y="5307"/>
                    <a:pt x="18236" y="5688"/>
                  </a:cubicBezTo>
                  <a:cubicBezTo>
                    <a:pt x="18286" y="5779"/>
                    <a:pt x="18352" y="5871"/>
                    <a:pt x="18435" y="5955"/>
                  </a:cubicBezTo>
                  <a:cubicBezTo>
                    <a:pt x="18601" y="6153"/>
                    <a:pt x="18792" y="6305"/>
                    <a:pt x="18999" y="6473"/>
                  </a:cubicBezTo>
                  <a:cubicBezTo>
                    <a:pt x="19041" y="6504"/>
                    <a:pt x="19091" y="6542"/>
                    <a:pt x="19132" y="6580"/>
                  </a:cubicBezTo>
                  <a:cubicBezTo>
                    <a:pt x="19522" y="6900"/>
                    <a:pt x="19895" y="7258"/>
                    <a:pt x="20261" y="7662"/>
                  </a:cubicBezTo>
                  <a:cubicBezTo>
                    <a:pt x="20518" y="7952"/>
                    <a:pt x="20734" y="8218"/>
                    <a:pt x="20900" y="8470"/>
                  </a:cubicBezTo>
                  <a:cubicBezTo>
                    <a:pt x="21115" y="8775"/>
                    <a:pt x="21265" y="9072"/>
                    <a:pt x="21373" y="9369"/>
                  </a:cubicBezTo>
                  <a:cubicBezTo>
                    <a:pt x="21464" y="9606"/>
                    <a:pt x="21522" y="9857"/>
                    <a:pt x="21555" y="10116"/>
                  </a:cubicBezTo>
                  <a:cubicBezTo>
                    <a:pt x="21580" y="10368"/>
                    <a:pt x="21580" y="10627"/>
                    <a:pt x="21555" y="10878"/>
                  </a:cubicBezTo>
                  <a:cubicBezTo>
                    <a:pt x="21497" y="11381"/>
                    <a:pt x="21323" y="11869"/>
                    <a:pt x="21057" y="12296"/>
                  </a:cubicBezTo>
                  <a:cubicBezTo>
                    <a:pt x="20775" y="12746"/>
                    <a:pt x="20393" y="13142"/>
                    <a:pt x="20028" y="13531"/>
                  </a:cubicBezTo>
                  <a:cubicBezTo>
                    <a:pt x="19696" y="13866"/>
                    <a:pt x="19364" y="14217"/>
                    <a:pt x="19107" y="14590"/>
                  </a:cubicBezTo>
                  <a:cubicBezTo>
                    <a:pt x="19041" y="14689"/>
                    <a:pt x="18983" y="14788"/>
                    <a:pt x="18925" y="14880"/>
                  </a:cubicBezTo>
                  <a:cubicBezTo>
                    <a:pt x="18833" y="15055"/>
                    <a:pt x="18759" y="15230"/>
                    <a:pt x="18684" y="15406"/>
                  </a:cubicBezTo>
                  <a:cubicBezTo>
                    <a:pt x="18626" y="15543"/>
                    <a:pt x="18559" y="15680"/>
                    <a:pt x="18493" y="15817"/>
                  </a:cubicBezTo>
                  <a:cubicBezTo>
                    <a:pt x="18311" y="16176"/>
                    <a:pt x="18053" y="16534"/>
                    <a:pt x="17705" y="16907"/>
                  </a:cubicBezTo>
                  <a:cubicBezTo>
                    <a:pt x="17431" y="17204"/>
                    <a:pt x="17116" y="17502"/>
                    <a:pt x="16668" y="17875"/>
                  </a:cubicBezTo>
                  <a:cubicBezTo>
                    <a:pt x="16219" y="18256"/>
                    <a:pt x="15531" y="18813"/>
                    <a:pt x="14220" y="19773"/>
                  </a:cubicBezTo>
                  <a:cubicBezTo>
                    <a:pt x="13523" y="20276"/>
                    <a:pt x="12834" y="20756"/>
                    <a:pt x="12062" y="21092"/>
                  </a:cubicBezTo>
                  <a:cubicBezTo>
                    <a:pt x="11647" y="21282"/>
                    <a:pt x="11232" y="21404"/>
                    <a:pt x="10834" y="21465"/>
                  </a:cubicBezTo>
                  <a:cubicBezTo>
                    <a:pt x="10668" y="21488"/>
                    <a:pt x="10502" y="21496"/>
                    <a:pt x="10344" y="21496"/>
                  </a:cubicBezTo>
                  <a:cubicBezTo>
                    <a:pt x="10071" y="21496"/>
                    <a:pt x="9805" y="21465"/>
                    <a:pt x="9548" y="21389"/>
                  </a:cubicBezTo>
                  <a:close/>
                  <a:moveTo>
                    <a:pt x="7938" y="513"/>
                  </a:moveTo>
                  <a:cubicBezTo>
                    <a:pt x="7722" y="650"/>
                    <a:pt x="7506" y="810"/>
                    <a:pt x="7307" y="963"/>
                  </a:cubicBezTo>
                  <a:cubicBezTo>
                    <a:pt x="6926" y="1245"/>
                    <a:pt x="6536" y="1534"/>
                    <a:pt x="6112" y="1687"/>
                  </a:cubicBezTo>
                  <a:cubicBezTo>
                    <a:pt x="6013" y="1732"/>
                    <a:pt x="5905" y="1763"/>
                    <a:pt x="5789" y="1786"/>
                  </a:cubicBezTo>
                  <a:cubicBezTo>
                    <a:pt x="5689" y="1809"/>
                    <a:pt x="5590" y="1824"/>
                    <a:pt x="5490" y="1839"/>
                  </a:cubicBezTo>
                  <a:cubicBezTo>
                    <a:pt x="5382" y="1862"/>
                    <a:pt x="5274" y="1877"/>
                    <a:pt x="5166" y="1900"/>
                  </a:cubicBezTo>
                  <a:cubicBezTo>
                    <a:pt x="4834" y="1976"/>
                    <a:pt x="4486" y="2129"/>
                    <a:pt x="4179" y="2342"/>
                  </a:cubicBezTo>
                  <a:cubicBezTo>
                    <a:pt x="3922" y="2517"/>
                    <a:pt x="3681" y="2746"/>
                    <a:pt x="3457" y="3036"/>
                  </a:cubicBezTo>
                  <a:cubicBezTo>
                    <a:pt x="3258" y="3302"/>
                    <a:pt x="3083" y="3592"/>
                    <a:pt x="2942" y="3836"/>
                  </a:cubicBezTo>
                  <a:cubicBezTo>
                    <a:pt x="2793" y="4095"/>
                    <a:pt x="2685" y="4430"/>
                    <a:pt x="2569" y="4781"/>
                  </a:cubicBezTo>
                  <a:cubicBezTo>
                    <a:pt x="2420" y="5261"/>
                    <a:pt x="2262" y="5757"/>
                    <a:pt x="1980" y="6115"/>
                  </a:cubicBezTo>
                  <a:cubicBezTo>
                    <a:pt x="1665" y="6519"/>
                    <a:pt x="1424" y="6877"/>
                    <a:pt x="1250" y="7228"/>
                  </a:cubicBezTo>
                  <a:cubicBezTo>
                    <a:pt x="1050" y="7624"/>
                    <a:pt x="918" y="8020"/>
                    <a:pt x="860" y="8424"/>
                  </a:cubicBezTo>
                  <a:cubicBezTo>
                    <a:pt x="851" y="8508"/>
                    <a:pt x="843" y="8577"/>
                    <a:pt x="835" y="8638"/>
                  </a:cubicBezTo>
                  <a:cubicBezTo>
                    <a:pt x="785" y="9095"/>
                    <a:pt x="627" y="9560"/>
                    <a:pt x="453" y="10048"/>
                  </a:cubicBezTo>
                  <a:cubicBezTo>
                    <a:pt x="304" y="10505"/>
                    <a:pt x="138" y="10978"/>
                    <a:pt x="71" y="11458"/>
                  </a:cubicBezTo>
                  <a:cubicBezTo>
                    <a:pt x="-20" y="12037"/>
                    <a:pt x="-20" y="12647"/>
                    <a:pt x="55" y="13226"/>
                  </a:cubicBezTo>
                  <a:cubicBezTo>
                    <a:pt x="104" y="13546"/>
                    <a:pt x="154" y="13828"/>
                    <a:pt x="229" y="14080"/>
                  </a:cubicBezTo>
                  <a:cubicBezTo>
                    <a:pt x="312" y="14377"/>
                    <a:pt x="420" y="14636"/>
                    <a:pt x="553" y="14880"/>
                  </a:cubicBezTo>
                  <a:cubicBezTo>
                    <a:pt x="694" y="15147"/>
                    <a:pt x="876" y="15391"/>
                    <a:pt x="1092" y="15612"/>
                  </a:cubicBezTo>
                  <a:cubicBezTo>
                    <a:pt x="1457" y="15977"/>
                    <a:pt x="1922" y="16305"/>
                    <a:pt x="2536" y="16610"/>
                  </a:cubicBezTo>
                  <a:cubicBezTo>
                    <a:pt x="3067" y="16884"/>
                    <a:pt x="3648" y="17105"/>
                    <a:pt x="4204" y="17326"/>
                  </a:cubicBezTo>
                  <a:cubicBezTo>
                    <a:pt x="4270" y="17349"/>
                    <a:pt x="4270" y="17349"/>
                    <a:pt x="4270" y="17349"/>
                  </a:cubicBezTo>
                  <a:cubicBezTo>
                    <a:pt x="4644" y="17494"/>
                    <a:pt x="5042" y="17662"/>
                    <a:pt x="5415" y="17883"/>
                  </a:cubicBezTo>
                  <a:cubicBezTo>
                    <a:pt x="5673" y="18035"/>
                    <a:pt x="5921" y="18211"/>
                    <a:pt x="6179" y="18432"/>
                  </a:cubicBezTo>
                  <a:cubicBezTo>
                    <a:pt x="6394" y="18622"/>
                    <a:pt x="6610" y="18836"/>
                    <a:pt x="6843" y="19087"/>
                  </a:cubicBezTo>
                  <a:cubicBezTo>
                    <a:pt x="7000" y="19255"/>
                    <a:pt x="7150" y="19438"/>
                    <a:pt x="7299" y="19613"/>
                  </a:cubicBezTo>
                  <a:cubicBezTo>
                    <a:pt x="7340" y="19659"/>
                    <a:pt x="7374" y="19704"/>
                    <a:pt x="7415" y="19750"/>
                  </a:cubicBezTo>
                  <a:cubicBezTo>
                    <a:pt x="7681" y="20063"/>
                    <a:pt x="8013" y="20428"/>
                    <a:pt x="8378" y="20733"/>
                  </a:cubicBezTo>
                  <a:cubicBezTo>
                    <a:pt x="8768" y="21061"/>
                    <a:pt x="9149" y="21274"/>
                    <a:pt x="9548" y="21389"/>
                  </a:cubicBezTo>
                  <a:cubicBezTo>
                    <a:pt x="9946" y="21503"/>
                    <a:pt x="10378" y="21526"/>
                    <a:pt x="10834" y="21465"/>
                  </a:cubicBezTo>
                  <a:cubicBezTo>
                    <a:pt x="11224" y="21404"/>
                    <a:pt x="11639" y="21282"/>
                    <a:pt x="12062" y="21092"/>
                  </a:cubicBezTo>
                  <a:cubicBezTo>
                    <a:pt x="12834" y="20756"/>
                    <a:pt x="13514" y="20276"/>
                    <a:pt x="14211" y="19765"/>
                  </a:cubicBezTo>
                  <a:cubicBezTo>
                    <a:pt x="14908" y="19270"/>
                    <a:pt x="15813" y="18599"/>
                    <a:pt x="16668" y="17875"/>
                  </a:cubicBezTo>
                  <a:cubicBezTo>
                    <a:pt x="17116" y="17502"/>
                    <a:pt x="17431" y="17197"/>
                    <a:pt x="17705" y="16907"/>
                  </a:cubicBezTo>
                  <a:cubicBezTo>
                    <a:pt x="18053" y="16534"/>
                    <a:pt x="18311" y="16176"/>
                    <a:pt x="18493" y="15817"/>
                  </a:cubicBezTo>
                  <a:cubicBezTo>
                    <a:pt x="18559" y="15680"/>
                    <a:pt x="18618" y="15543"/>
                    <a:pt x="18676" y="15406"/>
                  </a:cubicBezTo>
                  <a:cubicBezTo>
                    <a:pt x="18750" y="15230"/>
                    <a:pt x="18833" y="15048"/>
                    <a:pt x="18925" y="14880"/>
                  </a:cubicBezTo>
                  <a:cubicBezTo>
                    <a:pt x="18974" y="14781"/>
                    <a:pt x="19032" y="14689"/>
                    <a:pt x="19099" y="14590"/>
                  </a:cubicBezTo>
                  <a:cubicBezTo>
                    <a:pt x="19364" y="14217"/>
                    <a:pt x="19696" y="13866"/>
                    <a:pt x="20020" y="13531"/>
                  </a:cubicBezTo>
                  <a:cubicBezTo>
                    <a:pt x="20393" y="13142"/>
                    <a:pt x="20775" y="12746"/>
                    <a:pt x="21057" y="12296"/>
                  </a:cubicBezTo>
                  <a:cubicBezTo>
                    <a:pt x="21323" y="11869"/>
                    <a:pt x="21489" y="11381"/>
                    <a:pt x="21547" y="10878"/>
                  </a:cubicBezTo>
                  <a:cubicBezTo>
                    <a:pt x="21580" y="10627"/>
                    <a:pt x="21580" y="10368"/>
                    <a:pt x="21555" y="10116"/>
                  </a:cubicBezTo>
                  <a:cubicBezTo>
                    <a:pt x="21522" y="9865"/>
                    <a:pt x="21464" y="9606"/>
                    <a:pt x="21373" y="9369"/>
                  </a:cubicBezTo>
                  <a:cubicBezTo>
                    <a:pt x="21265" y="9072"/>
                    <a:pt x="21107" y="8782"/>
                    <a:pt x="20900" y="8470"/>
                  </a:cubicBezTo>
                  <a:cubicBezTo>
                    <a:pt x="20725" y="8218"/>
                    <a:pt x="20518" y="7952"/>
                    <a:pt x="20261" y="7662"/>
                  </a:cubicBezTo>
                  <a:cubicBezTo>
                    <a:pt x="19895" y="7266"/>
                    <a:pt x="19522" y="6900"/>
                    <a:pt x="19132" y="6580"/>
                  </a:cubicBezTo>
                  <a:cubicBezTo>
                    <a:pt x="19091" y="6549"/>
                    <a:pt x="19041" y="6511"/>
                    <a:pt x="18999" y="6473"/>
                  </a:cubicBezTo>
                  <a:cubicBezTo>
                    <a:pt x="18792" y="6305"/>
                    <a:pt x="18601" y="6153"/>
                    <a:pt x="18427" y="5962"/>
                  </a:cubicBezTo>
                  <a:cubicBezTo>
                    <a:pt x="18352" y="5871"/>
                    <a:pt x="18286" y="5779"/>
                    <a:pt x="18228" y="5688"/>
                  </a:cubicBezTo>
                  <a:cubicBezTo>
                    <a:pt x="18004" y="5307"/>
                    <a:pt x="17945" y="4857"/>
                    <a:pt x="17896" y="4423"/>
                  </a:cubicBezTo>
                  <a:cubicBezTo>
                    <a:pt x="17838" y="3988"/>
                    <a:pt x="17779" y="3539"/>
                    <a:pt x="17555" y="3165"/>
                  </a:cubicBezTo>
                  <a:cubicBezTo>
                    <a:pt x="17373" y="2868"/>
                    <a:pt x="17107" y="2632"/>
                    <a:pt x="16750" y="2456"/>
                  </a:cubicBezTo>
                  <a:cubicBezTo>
                    <a:pt x="16435" y="2296"/>
                    <a:pt x="16062" y="2197"/>
                    <a:pt x="15663" y="2152"/>
                  </a:cubicBezTo>
                  <a:cubicBezTo>
                    <a:pt x="15489" y="2136"/>
                    <a:pt x="15323" y="2129"/>
                    <a:pt x="15116" y="2121"/>
                  </a:cubicBezTo>
                  <a:cubicBezTo>
                    <a:pt x="15099" y="2121"/>
                    <a:pt x="15083" y="2121"/>
                    <a:pt x="15058" y="2121"/>
                  </a:cubicBezTo>
                  <a:cubicBezTo>
                    <a:pt x="14925" y="2121"/>
                    <a:pt x="14784" y="2113"/>
                    <a:pt x="14643" y="2106"/>
                  </a:cubicBezTo>
                  <a:cubicBezTo>
                    <a:pt x="14211" y="2083"/>
                    <a:pt x="13854" y="2014"/>
                    <a:pt x="13572" y="1900"/>
                  </a:cubicBezTo>
                  <a:cubicBezTo>
                    <a:pt x="13174" y="1732"/>
                    <a:pt x="12892" y="1496"/>
                    <a:pt x="12593" y="1252"/>
                  </a:cubicBezTo>
                  <a:cubicBezTo>
                    <a:pt x="12527" y="1191"/>
                    <a:pt x="12460" y="1130"/>
                    <a:pt x="12394" y="1077"/>
                  </a:cubicBezTo>
                  <a:cubicBezTo>
                    <a:pt x="12079" y="825"/>
                    <a:pt x="11722" y="597"/>
                    <a:pt x="11357" y="414"/>
                  </a:cubicBezTo>
                  <a:cubicBezTo>
                    <a:pt x="11158" y="322"/>
                    <a:pt x="10967" y="238"/>
                    <a:pt x="10776" y="178"/>
                  </a:cubicBezTo>
                  <a:cubicBezTo>
                    <a:pt x="10568" y="109"/>
                    <a:pt x="10378" y="63"/>
                    <a:pt x="10187" y="33"/>
                  </a:cubicBezTo>
                  <a:cubicBezTo>
                    <a:pt x="10021" y="10"/>
                    <a:pt x="9855" y="2"/>
                    <a:pt x="9697" y="2"/>
                  </a:cubicBezTo>
                  <a:cubicBezTo>
                    <a:pt x="9075" y="2"/>
                    <a:pt x="8494" y="170"/>
                    <a:pt x="7938" y="513"/>
                  </a:cubicBezTo>
                  <a:close/>
                </a:path>
              </a:pathLst>
            </a:custGeom>
            <a:solidFill>
              <a:srgbClr val="BFBFBF">
                <a:alpha val="7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9501" name="Freeform 60"/>
            <p:cNvSpPr/>
            <p:nvPr/>
          </p:nvSpPr>
          <p:spPr>
            <a:xfrm flipH="1">
              <a:off x="233989" y="201659"/>
              <a:ext cx="4254821" cy="45880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69" h="21557" fill="norm" stroke="1" extrusionOk="0">
                  <a:moveTo>
                    <a:pt x="9479" y="21435"/>
                  </a:moveTo>
                  <a:cubicBezTo>
                    <a:pt x="9086" y="21313"/>
                    <a:pt x="8701" y="21093"/>
                    <a:pt x="8316" y="20767"/>
                  </a:cubicBezTo>
                  <a:cubicBezTo>
                    <a:pt x="7964" y="20471"/>
                    <a:pt x="7653" y="20122"/>
                    <a:pt x="7367" y="19788"/>
                  </a:cubicBezTo>
                  <a:cubicBezTo>
                    <a:pt x="7334" y="19751"/>
                    <a:pt x="7302" y="19713"/>
                    <a:pt x="7269" y="19675"/>
                  </a:cubicBezTo>
                  <a:cubicBezTo>
                    <a:pt x="7113" y="19493"/>
                    <a:pt x="6958" y="19303"/>
                    <a:pt x="6794" y="19128"/>
                  </a:cubicBezTo>
                  <a:cubicBezTo>
                    <a:pt x="6319" y="18613"/>
                    <a:pt x="5861" y="18218"/>
                    <a:pt x="5378" y="17930"/>
                  </a:cubicBezTo>
                  <a:cubicBezTo>
                    <a:pt x="4993" y="17702"/>
                    <a:pt x="4592" y="17528"/>
                    <a:pt x="4249" y="17399"/>
                  </a:cubicBezTo>
                  <a:cubicBezTo>
                    <a:pt x="4183" y="17368"/>
                    <a:pt x="4118" y="17345"/>
                    <a:pt x="4044" y="17315"/>
                  </a:cubicBezTo>
                  <a:cubicBezTo>
                    <a:pt x="3520" y="17110"/>
                    <a:pt x="2980" y="16898"/>
                    <a:pt x="2481" y="16640"/>
                  </a:cubicBezTo>
                  <a:cubicBezTo>
                    <a:pt x="1916" y="16352"/>
                    <a:pt x="1474" y="16041"/>
                    <a:pt x="1130" y="15699"/>
                  </a:cubicBezTo>
                  <a:cubicBezTo>
                    <a:pt x="917" y="15487"/>
                    <a:pt x="729" y="15244"/>
                    <a:pt x="582" y="14994"/>
                  </a:cubicBezTo>
                  <a:cubicBezTo>
                    <a:pt x="451" y="14751"/>
                    <a:pt x="336" y="14493"/>
                    <a:pt x="254" y="14197"/>
                  </a:cubicBezTo>
                  <a:cubicBezTo>
                    <a:pt x="172" y="13954"/>
                    <a:pt x="115" y="13681"/>
                    <a:pt x="66" y="13362"/>
                  </a:cubicBezTo>
                  <a:cubicBezTo>
                    <a:pt x="-16" y="12801"/>
                    <a:pt x="-24" y="12194"/>
                    <a:pt x="58" y="11617"/>
                  </a:cubicBezTo>
                  <a:cubicBezTo>
                    <a:pt x="115" y="11117"/>
                    <a:pt x="279" y="10631"/>
                    <a:pt x="434" y="10161"/>
                  </a:cubicBezTo>
                  <a:cubicBezTo>
                    <a:pt x="606" y="9637"/>
                    <a:pt x="770" y="9152"/>
                    <a:pt x="811" y="8658"/>
                  </a:cubicBezTo>
                  <a:cubicBezTo>
                    <a:pt x="819" y="8590"/>
                    <a:pt x="827" y="8514"/>
                    <a:pt x="835" y="8431"/>
                  </a:cubicBezTo>
                  <a:cubicBezTo>
                    <a:pt x="885" y="7998"/>
                    <a:pt x="1007" y="7581"/>
                    <a:pt x="1212" y="7156"/>
                  </a:cubicBezTo>
                  <a:cubicBezTo>
                    <a:pt x="1384" y="6777"/>
                    <a:pt x="1629" y="6398"/>
                    <a:pt x="1949" y="5980"/>
                  </a:cubicBezTo>
                  <a:cubicBezTo>
                    <a:pt x="2210" y="5631"/>
                    <a:pt x="2391" y="5176"/>
                    <a:pt x="2554" y="4728"/>
                  </a:cubicBezTo>
                  <a:cubicBezTo>
                    <a:pt x="2693" y="4372"/>
                    <a:pt x="2816" y="4030"/>
                    <a:pt x="2988" y="3765"/>
                  </a:cubicBezTo>
                  <a:cubicBezTo>
                    <a:pt x="3144" y="3530"/>
                    <a:pt x="3324" y="3249"/>
                    <a:pt x="3536" y="2991"/>
                  </a:cubicBezTo>
                  <a:cubicBezTo>
                    <a:pt x="3766" y="2710"/>
                    <a:pt x="4003" y="2490"/>
                    <a:pt x="4265" y="2323"/>
                  </a:cubicBezTo>
                  <a:cubicBezTo>
                    <a:pt x="4576" y="2119"/>
                    <a:pt x="4920" y="1959"/>
                    <a:pt x="5255" y="1876"/>
                  </a:cubicBezTo>
                  <a:cubicBezTo>
                    <a:pt x="5353" y="1853"/>
                    <a:pt x="5452" y="1830"/>
                    <a:pt x="5550" y="1807"/>
                  </a:cubicBezTo>
                  <a:cubicBezTo>
                    <a:pt x="5656" y="1785"/>
                    <a:pt x="5763" y="1762"/>
                    <a:pt x="5869" y="1739"/>
                  </a:cubicBezTo>
                  <a:cubicBezTo>
                    <a:pt x="5976" y="1709"/>
                    <a:pt x="6082" y="1671"/>
                    <a:pt x="6188" y="1633"/>
                  </a:cubicBezTo>
                  <a:cubicBezTo>
                    <a:pt x="6573" y="1466"/>
                    <a:pt x="6933" y="1200"/>
                    <a:pt x="7285" y="943"/>
                  </a:cubicBezTo>
                  <a:cubicBezTo>
                    <a:pt x="7514" y="768"/>
                    <a:pt x="7752" y="586"/>
                    <a:pt x="7997" y="449"/>
                  </a:cubicBezTo>
                  <a:cubicBezTo>
                    <a:pt x="8349" y="245"/>
                    <a:pt x="8717" y="108"/>
                    <a:pt x="9102" y="47"/>
                  </a:cubicBezTo>
                  <a:cubicBezTo>
                    <a:pt x="9471" y="-21"/>
                    <a:pt x="9872" y="-13"/>
                    <a:pt x="10281" y="55"/>
                  </a:cubicBezTo>
                  <a:cubicBezTo>
                    <a:pt x="10633" y="116"/>
                    <a:pt x="11017" y="252"/>
                    <a:pt x="11427" y="457"/>
                  </a:cubicBezTo>
                  <a:cubicBezTo>
                    <a:pt x="11779" y="631"/>
                    <a:pt x="12139" y="851"/>
                    <a:pt x="12466" y="1102"/>
                  </a:cubicBezTo>
                  <a:cubicBezTo>
                    <a:pt x="12507" y="1132"/>
                    <a:pt x="12556" y="1170"/>
                    <a:pt x="12597" y="1200"/>
                  </a:cubicBezTo>
                  <a:cubicBezTo>
                    <a:pt x="12622" y="1223"/>
                    <a:pt x="12646" y="1238"/>
                    <a:pt x="12671" y="1261"/>
                  </a:cubicBezTo>
                  <a:cubicBezTo>
                    <a:pt x="12982" y="1496"/>
                    <a:pt x="13276" y="1709"/>
                    <a:pt x="13678" y="1861"/>
                  </a:cubicBezTo>
                  <a:cubicBezTo>
                    <a:pt x="13956" y="1967"/>
                    <a:pt x="14300" y="2035"/>
                    <a:pt x="14733" y="2065"/>
                  </a:cubicBezTo>
                  <a:cubicBezTo>
                    <a:pt x="14856" y="2073"/>
                    <a:pt x="14979" y="2081"/>
                    <a:pt x="15094" y="2081"/>
                  </a:cubicBezTo>
                  <a:cubicBezTo>
                    <a:pt x="15126" y="2088"/>
                    <a:pt x="15167" y="2088"/>
                    <a:pt x="15200" y="2088"/>
                  </a:cubicBezTo>
                  <a:cubicBezTo>
                    <a:pt x="15364" y="2096"/>
                    <a:pt x="15552" y="2103"/>
                    <a:pt x="15732" y="2134"/>
                  </a:cubicBezTo>
                  <a:cubicBezTo>
                    <a:pt x="16125" y="2187"/>
                    <a:pt x="16493" y="2301"/>
                    <a:pt x="16796" y="2468"/>
                  </a:cubicBezTo>
                  <a:cubicBezTo>
                    <a:pt x="17148" y="2657"/>
                    <a:pt x="17402" y="2900"/>
                    <a:pt x="17574" y="3196"/>
                  </a:cubicBezTo>
                  <a:cubicBezTo>
                    <a:pt x="17770" y="3560"/>
                    <a:pt x="17819" y="3992"/>
                    <a:pt x="17868" y="4417"/>
                  </a:cubicBezTo>
                  <a:cubicBezTo>
                    <a:pt x="17917" y="4865"/>
                    <a:pt x="17966" y="5328"/>
                    <a:pt x="18204" y="5715"/>
                  </a:cubicBezTo>
                  <a:cubicBezTo>
                    <a:pt x="18261" y="5806"/>
                    <a:pt x="18327" y="5889"/>
                    <a:pt x="18408" y="5973"/>
                  </a:cubicBezTo>
                  <a:cubicBezTo>
                    <a:pt x="18580" y="6155"/>
                    <a:pt x="18785" y="6307"/>
                    <a:pt x="18981" y="6451"/>
                  </a:cubicBezTo>
                  <a:cubicBezTo>
                    <a:pt x="19030" y="6489"/>
                    <a:pt x="19088" y="6527"/>
                    <a:pt x="19137" y="6564"/>
                  </a:cubicBezTo>
                  <a:cubicBezTo>
                    <a:pt x="19530" y="6860"/>
                    <a:pt x="19914" y="7217"/>
                    <a:pt x="20275" y="7611"/>
                  </a:cubicBezTo>
                  <a:cubicBezTo>
                    <a:pt x="20537" y="7892"/>
                    <a:pt x="20741" y="8150"/>
                    <a:pt x="20913" y="8408"/>
                  </a:cubicBezTo>
                  <a:cubicBezTo>
                    <a:pt x="21118" y="8712"/>
                    <a:pt x="21273" y="9007"/>
                    <a:pt x="21380" y="9303"/>
                  </a:cubicBezTo>
                  <a:cubicBezTo>
                    <a:pt x="21461" y="9546"/>
                    <a:pt x="21527" y="9804"/>
                    <a:pt x="21551" y="10062"/>
                  </a:cubicBezTo>
                  <a:cubicBezTo>
                    <a:pt x="21576" y="10312"/>
                    <a:pt x="21576" y="10578"/>
                    <a:pt x="21543" y="10828"/>
                  </a:cubicBezTo>
                  <a:cubicBezTo>
                    <a:pt x="21478" y="11337"/>
                    <a:pt x="21298" y="11837"/>
                    <a:pt x="21019" y="12262"/>
                  </a:cubicBezTo>
                  <a:cubicBezTo>
                    <a:pt x="20741" y="12695"/>
                    <a:pt x="20365" y="13074"/>
                    <a:pt x="20004" y="13446"/>
                  </a:cubicBezTo>
                  <a:cubicBezTo>
                    <a:pt x="19653" y="13795"/>
                    <a:pt x="19292" y="14159"/>
                    <a:pt x="19030" y="14561"/>
                  </a:cubicBezTo>
                  <a:cubicBezTo>
                    <a:pt x="18965" y="14660"/>
                    <a:pt x="18908" y="14758"/>
                    <a:pt x="18859" y="14849"/>
                  </a:cubicBezTo>
                  <a:cubicBezTo>
                    <a:pt x="18760" y="15031"/>
                    <a:pt x="18695" y="15221"/>
                    <a:pt x="18621" y="15403"/>
                  </a:cubicBezTo>
                  <a:cubicBezTo>
                    <a:pt x="18572" y="15540"/>
                    <a:pt x="18515" y="15684"/>
                    <a:pt x="18449" y="15821"/>
                  </a:cubicBezTo>
                  <a:cubicBezTo>
                    <a:pt x="18286" y="16192"/>
                    <a:pt x="18032" y="16556"/>
                    <a:pt x="17688" y="16943"/>
                  </a:cubicBezTo>
                  <a:cubicBezTo>
                    <a:pt x="17426" y="17247"/>
                    <a:pt x="17091" y="17558"/>
                    <a:pt x="16657" y="17930"/>
                  </a:cubicBezTo>
                  <a:cubicBezTo>
                    <a:pt x="15830" y="18650"/>
                    <a:pt x="14946" y="19303"/>
                    <a:pt x="14193" y="19849"/>
                  </a:cubicBezTo>
                  <a:cubicBezTo>
                    <a:pt x="13489" y="20350"/>
                    <a:pt x="12785" y="20835"/>
                    <a:pt x="12016" y="21169"/>
                  </a:cubicBezTo>
                  <a:cubicBezTo>
                    <a:pt x="11590" y="21351"/>
                    <a:pt x="11165" y="21473"/>
                    <a:pt x="10764" y="21526"/>
                  </a:cubicBezTo>
                  <a:cubicBezTo>
                    <a:pt x="10616" y="21541"/>
                    <a:pt x="10469" y="21556"/>
                    <a:pt x="10322" y="21556"/>
                  </a:cubicBezTo>
                  <a:cubicBezTo>
                    <a:pt x="10027" y="21556"/>
                    <a:pt x="9741" y="21511"/>
                    <a:pt x="9479" y="21435"/>
                  </a:cubicBezTo>
                  <a:close/>
                  <a:moveTo>
                    <a:pt x="9102" y="47"/>
                  </a:moveTo>
                  <a:cubicBezTo>
                    <a:pt x="8717" y="108"/>
                    <a:pt x="8349" y="245"/>
                    <a:pt x="7997" y="449"/>
                  </a:cubicBezTo>
                  <a:cubicBezTo>
                    <a:pt x="7760" y="594"/>
                    <a:pt x="7514" y="768"/>
                    <a:pt x="7285" y="943"/>
                  </a:cubicBezTo>
                  <a:cubicBezTo>
                    <a:pt x="6933" y="1200"/>
                    <a:pt x="6573" y="1474"/>
                    <a:pt x="6188" y="1633"/>
                  </a:cubicBezTo>
                  <a:cubicBezTo>
                    <a:pt x="6090" y="1671"/>
                    <a:pt x="5976" y="1709"/>
                    <a:pt x="5869" y="1739"/>
                  </a:cubicBezTo>
                  <a:cubicBezTo>
                    <a:pt x="5763" y="1770"/>
                    <a:pt x="5656" y="1792"/>
                    <a:pt x="5550" y="1807"/>
                  </a:cubicBezTo>
                  <a:cubicBezTo>
                    <a:pt x="5452" y="1830"/>
                    <a:pt x="5353" y="1853"/>
                    <a:pt x="5255" y="1876"/>
                  </a:cubicBezTo>
                  <a:cubicBezTo>
                    <a:pt x="4920" y="1967"/>
                    <a:pt x="4576" y="2119"/>
                    <a:pt x="4265" y="2323"/>
                  </a:cubicBezTo>
                  <a:cubicBezTo>
                    <a:pt x="4011" y="2498"/>
                    <a:pt x="3774" y="2718"/>
                    <a:pt x="3536" y="2991"/>
                  </a:cubicBezTo>
                  <a:cubicBezTo>
                    <a:pt x="3324" y="3249"/>
                    <a:pt x="3144" y="3530"/>
                    <a:pt x="2988" y="3765"/>
                  </a:cubicBezTo>
                  <a:cubicBezTo>
                    <a:pt x="2824" y="4030"/>
                    <a:pt x="2693" y="4372"/>
                    <a:pt x="2554" y="4728"/>
                  </a:cubicBezTo>
                  <a:cubicBezTo>
                    <a:pt x="2391" y="5176"/>
                    <a:pt x="2219" y="5631"/>
                    <a:pt x="1949" y="5980"/>
                  </a:cubicBezTo>
                  <a:cubicBezTo>
                    <a:pt x="1629" y="6398"/>
                    <a:pt x="1392" y="6784"/>
                    <a:pt x="1212" y="7164"/>
                  </a:cubicBezTo>
                  <a:cubicBezTo>
                    <a:pt x="1015" y="7581"/>
                    <a:pt x="893" y="7998"/>
                    <a:pt x="835" y="8431"/>
                  </a:cubicBezTo>
                  <a:cubicBezTo>
                    <a:pt x="827" y="8514"/>
                    <a:pt x="819" y="8590"/>
                    <a:pt x="819" y="8658"/>
                  </a:cubicBezTo>
                  <a:cubicBezTo>
                    <a:pt x="778" y="9152"/>
                    <a:pt x="614" y="9637"/>
                    <a:pt x="443" y="10161"/>
                  </a:cubicBezTo>
                  <a:cubicBezTo>
                    <a:pt x="279" y="10631"/>
                    <a:pt x="123" y="11124"/>
                    <a:pt x="58" y="11617"/>
                  </a:cubicBezTo>
                  <a:cubicBezTo>
                    <a:pt x="-16" y="12194"/>
                    <a:pt x="-16" y="12801"/>
                    <a:pt x="74" y="13362"/>
                  </a:cubicBezTo>
                  <a:cubicBezTo>
                    <a:pt x="115" y="13681"/>
                    <a:pt x="181" y="13954"/>
                    <a:pt x="254" y="14197"/>
                  </a:cubicBezTo>
                  <a:cubicBezTo>
                    <a:pt x="344" y="14493"/>
                    <a:pt x="451" y="14751"/>
                    <a:pt x="590" y="14986"/>
                  </a:cubicBezTo>
                  <a:cubicBezTo>
                    <a:pt x="729" y="15244"/>
                    <a:pt x="917" y="15487"/>
                    <a:pt x="1130" y="15699"/>
                  </a:cubicBezTo>
                  <a:cubicBezTo>
                    <a:pt x="1474" y="16041"/>
                    <a:pt x="1916" y="16352"/>
                    <a:pt x="2481" y="16640"/>
                  </a:cubicBezTo>
                  <a:cubicBezTo>
                    <a:pt x="2980" y="16890"/>
                    <a:pt x="3528" y="17110"/>
                    <a:pt x="4044" y="17315"/>
                  </a:cubicBezTo>
                  <a:cubicBezTo>
                    <a:pt x="4118" y="17338"/>
                    <a:pt x="4183" y="17368"/>
                    <a:pt x="4249" y="17391"/>
                  </a:cubicBezTo>
                  <a:cubicBezTo>
                    <a:pt x="4592" y="17528"/>
                    <a:pt x="4993" y="17702"/>
                    <a:pt x="5378" y="17930"/>
                  </a:cubicBezTo>
                  <a:cubicBezTo>
                    <a:pt x="5861" y="18218"/>
                    <a:pt x="6327" y="18613"/>
                    <a:pt x="6794" y="19128"/>
                  </a:cubicBezTo>
                  <a:cubicBezTo>
                    <a:pt x="6958" y="19303"/>
                    <a:pt x="7113" y="19493"/>
                    <a:pt x="7269" y="19667"/>
                  </a:cubicBezTo>
                  <a:cubicBezTo>
                    <a:pt x="7302" y="19705"/>
                    <a:pt x="7334" y="19743"/>
                    <a:pt x="7367" y="19781"/>
                  </a:cubicBezTo>
                  <a:cubicBezTo>
                    <a:pt x="7653" y="20115"/>
                    <a:pt x="7964" y="20471"/>
                    <a:pt x="8316" y="20767"/>
                  </a:cubicBezTo>
                  <a:cubicBezTo>
                    <a:pt x="8701" y="21093"/>
                    <a:pt x="9086" y="21313"/>
                    <a:pt x="9479" y="21427"/>
                  </a:cubicBezTo>
                  <a:cubicBezTo>
                    <a:pt x="9872" y="21549"/>
                    <a:pt x="10305" y="21579"/>
                    <a:pt x="10764" y="21526"/>
                  </a:cubicBezTo>
                  <a:cubicBezTo>
                    <a:pt x="11165" y="21473"/>
                    <a:pt x="11582" y="21351"/>
                    <a:pt x="12008" y="21169"/>
                  </a:cubicBezTo>
                  <a:cubicBezTo>
                    <a:pt x="12785" y="20835"/>
                    <a:pt x="13481" y="20350"/>
                    <a:pt x="14185" y="19842"/>
                  </a:cubicBezTo>
                  <a:cubicBezTo>
                    <a:pt x="14946" y="19303"/>
                    <a:pt x="15830" y="18650"/>
                    <a:pt x="16657" y="17930"/>
                  </a:cubicBezTo>
                  <a:cubicBezTo>
                    <a:pt x="17091" y="17558"/>
                    <a:pt x="17418" y="17239"/>
                    <a:pt x="17688" y="16943"/>
                  </a:cubicBezTo>
                  <a:cubicBezTo>
                    <a:pt x="18032" y="16556"/>
                    <a:pt x="18277" y="16185"/>
                    <a:pt x="18449" y="15821"/>
                  </a:cubicBezTo>
                  <a:cubicBezTo>
                    <a:pt x="18515" y="15684"/>
                    <a:pt x="18564" y="15540"/>
                    <a:pt x="18621" y="15403"/>
                  </a:cubicBezTo>
                  <a:cubicBezTo>
                    <a:pt x="18687" y="15221"/>
                    <a:pt x="18760" y="15031"/>
                    <a:pt x="18859" y="14849"/>
                  </a:cubicBezTo>
                  <a:cubicBezTo>
                    <a:pt x="18908" y="14758"/>
                    <a:pt x="18965" y="14660"/>
                    <a:pt x="19030" y="14561"/>
                  </a:cubicBezTo>
                  <a:cubicBezTo>
                    <a:pt x="19292" y="14159"/>
                    <a:pt x="19653" y="13795"/>
                    <a:pt x="19996" y="13438"/>
                  </a:cubicBezTo>
                  <a:cubicBezTo>
                    <a:pt x="20365" y="13074"/>
                    <a:pt x="20741" y="12687"/>
                    <a:pt x="21011" y="12262"/>
                  </a:cubicBezTo>
                  <a:cubicBezTo>
                    <a:pt x="21290" y="11830"/>
                    <a:pt x="21470" y="11337"/>
                    <a:pt x="21535" y="10828"/>
                  </a:cubicBezTo>
                  <a:cubicBezTo>
                    <a:pt x="21568" y="10578"/>
                    <a:pt x="21576" y="10312"/>
                    <a:pt x="21543" y="10062"/>
                  </a:cubicBezTo>
                  <a:cubicBezTo>
                    <a:pt x="21519" y="9804"/>
                    <a:pt x="21461" y="9546"/>
                    <a:pt x="21371" y="9303"/>
                  </a:cubicBezTo>
                  <a:cubicBezTo>
                    <a:pt x="21273" y="9007"/>
                    <a:pt x="21118" y="8712"/>
                    <a:pt x="20913" y="8408"/>
                  </a:cubicBezTo>
                  <a:cubicBezTo>
                    <a:pt x="20741" y="8150"/>
                    <a:pt x="20528" y="7892"/>
                    <a:pt x="20275" y="7611"/>
                  </a:cubicBezTo>
                  <a:cubicBezTo>
                    <a:pt x="19914" y="7217"/>
                    <a:pt x="19530" y="6868"/>
                    <a:pt x="19137" y="6564"/>
                  </a:cubicBezTo>
                  <a:cubicBezTo>
                    <a:pt x="19080" y="6527"/>
                    <a:pt x="19030" y="6489"/>
                    <a:pt x="18981" y="6451"/>
                  </a:cubicBezTo>
                  <a:cubicBezTo>
                    <a:pt x="18777" y="6307"/>
                    <a:pt x="18580" y="6155"/>
                    <a:pt x="18408" y="5980"/>
                  </a:cubicBezTo>
                  <a:cubicBezTo>
                    <a:pt x="18327" y="5889"/>
                    <a:pt x="18261" y="5806"/>
                    <a:pt x="18204" y="5715"/>
                  </a:cubicBezTo>
                  <a:cubicBezTo>
                    <a:pt x="17958" y="5328"/>
                    <a:pt x="17909" y="4865"/>
                    <a:pt x="17860" y="4417"/>
                  </a:cubicBezTo>
                  <a:cubicBezTo>
                    <a:pt x="17819" y="3992"/>
                    <a:pt x="17770" y="3560"/>
                    <a:pt x="17565" y="3196"/>
                  </a:cubicBezTo>
                  <a:cubicBezTo>
                    <a:pt x="17402" y="2900"/>
                    <a:pt x="17140" y="2657"/>
                    <a:pt x="16796" y="2468"/>
                  </a:cubicBezTo>
                  <a:cubicBezTo>
                    <a:pt x="16493" y="2308"/>
                    <a:pt x="16125" y="2187"/>
                    <a:pt x="15732" y="2134"/>
                  </a:cubicBezTo>
                  <a:cubicBezTo>
                    <a:pt x="15552" y="2111"/>
                    <a:pt x="15364" y="2096"/>
                    <a:pt x="15200" y="2088"/>
                  </a:cubicBezTo>
                  <a:cubicBezTo>
                    <a:pt x="15167" y="2088"/>
                    <a:pt x="15126" y="2088"/>
                    <a:pt x="15094" y="2088"/>
                  </a:cubicBezTo>
                  <a:cubicBezTo>
                    <a:pt x="14971" y="2081"/>
                    <a:pt x="14856" y="2073"/>
                    <a:pt x="14733" y="2065"/>
                  </a:cubicBezTo>
                  <a:cubicBezTo>
                    <a:pt x="14300" y="2035"/>
                    <a:pt x="13956" y="1967"/>
                    <a:pt x="13678" y="1861"/>
                  </a:cubicBezTo>
                  <a:cubicBezTo>
                    <a:pt x="13276" y="1709"/>
                    <a:pt x="12982" y="1504"/>
                    <a:pt x="12671" y="1261"/>
                  </a:cubicBezTo>
                  <a:cubicBezTo>
                    <a:pt x="12646" y="1246"/>
                    <a:pt x="12622" y="1223"/>
                    <a:pt x="12597" y="1200"/>
                  </a:cubicBezTo>
                  <a:cubicBezTo>
                    <a:pt x="12548" y="1170"/>
                    <a:pt x="12507" y="1132"/>
                    <a:pt x="12458" y="1102"/>
                  </a:cubicBezTo>
                  <a:cubicBezTo>
                    <a:pt x="12131" y="851"/>
                    <a:pt x="11779" y="631"/>
                    <a:pt x="11427" y="457"/>
                  </a:cubicBezTo>
                  <a:cubicBezTo>
                    <a:pt x="11017" y="252"/>
                    <a:pt x="10633" y="123"/>
                    <a:pt x="10281" y="62"/>
                  </a:cubicBezTo>
                  <a:cubicBezTo>
                    <a:pt x="10060" y="25"/>
                    <a:pt x="9847" y="2"/>
                    <a:pt x="9634" y="2"/>
                  </a:cubicBezTo>
                  <a:cubicBezTo>
                    <a:pt x="9454" y="2"/>
                    <a:pt x="9274" y="17"/>
                    <a:pt x="9102" y="47"/>
                  </a:cubicBezTo>
                  <a:close/>
                </a:path>
              </a:pathLst>
            </a:custGeom>
            <a:solidFill>
              <a:srgbClr val="BFBFBF">
                <a:alpha val="7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9502" name="Freeform 61"/>
            <p:cNvSpPr/>
            <p:nvPr/>
          </p:nvSpPr>
          <p:spPr>
            <a:xfrm flipH="1">
              <a:off x="206807" y="178824"/>
              <a:ext cx="4311273" cy="462008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67" h="21417" fill="norm" stroke="1" extrusionOk="0">
                  <a:moveTo>
                    <a:pt x="9412" y="21283"/>
                  </a:moveTo>
                  <a:cubicBezTo>
                    <a:pt x="8548" y="21013"/>
                    <a:pt x="7901" y="20325"/>
                    <a:pt x="7320" y="19651"/>
                  </a:cubicBezTo>
                  <a:cubicBezTo>
                    <a:pt x="7295" y="19614"/>
                    <a:pt x="7263" y="19584"/>
                    <a:pt x="7239" y="19554"/>
                  </a:cubicBezTo>
                  <a:cubicBezTo>
                    <a:pt x="7077" y="19367"/>
                    <a:pt x="6916" y="19180"/>
                    <a:pt x="6754" y="19000"/>
                  </a:cubicBezTo>
                  <a:cubicBezTo>
                    <a:pt x="6286" y="18498"/>
                    <a:pt x="5825" y="18109"/>
                    <a:pt x="5341" y="17817"/>
                  </a:cubicBezTo>
                  <a:cubicBezTo>
                    <a:pt x="5034" y="17638"/>
                    <a:pt x="4694" y="17473"/>
                    <a:pt x="4226" y="17286"/>
                  </a:cubicBezTo>
                  <a:cubicBezTo>
                    <a:pt x="4121" y="17241"/>
                    <a:pt x="4008" y="17196"/>
                    <a:pt x="3903" y="17159"/>
                  </a:cubicBezTo>
                  <a:cubicBezTo>
                    <a:pt x="2909" y="16762"/>
                    <a:pt x="1883" y="16358"/>
                    <a:pt x="1156" y="15654"/>
                  </a:cubicBezTo>
                  <a:cubicBezTo>
                    <a:pt x="946" y="15445"/>
                    <a:pt x="761" y="15213"/>
                    <a:pt x="615" y="14966"/>
                  </a:cubicBezTo>
                  <a:cubicBezTo>
                    <a:pt x="357" y="14532"/>
                    <a:pt x="187" y="14030"/>
                    <a:pt x="82" y="13379"/>
                  </a:cubicBezTo>
                  <a:cubicBezTo>
                    <a:pt x="-15" y="12833"/>
                    <a:pt x="-23" y="12241"/>
                    <a:pt x="42" y="11673"/>
                  </a:cubicBezTo>
                  <a:cubicBezTo>
                    <a:pt x="98" y="11164"/>
                    <a:pt x="260" y="10662"/>
                    <a:pt x="421" y="10176"/>
                  </a:cubicBezTo>
                  <a:cubicBezTo>
                    <a:pt x="591" y="9629"/>
                    <a:pt x="761" y="9120"/>
                    <a:pt x="793" y="8604"/>
                  </a:cubicBezTo>
                  <a:cubicBezTo>
                    <a:pt x="793" y="8529"/>
                    <a:pt x="801" y="8454"/>
                    <a:pt x="809" y="8372"/>
                  </a:cubicBezTo>
                  <a:cubicBezTo>
                    <a:pt x="857" y="7915"/>
                    <a:pt x="971" y="7474"/>
                    <a:pt x="1164" y="7040"/>
                  </a:cubicBezTo>
                  <a:cubicBezTo>
                    <a:pt x="1350" y="6628"/>
                    <a:pt x="1593" y="6224"/>
                    <a:pt x="1908" y="5805"/>
                  </a:cubicBezTo>
                  <a:cubicBezTo>
                    <a:pt x="2166" y="5468"/>
                    <a:pt x="2352" y="5056"/>
                    <a:pt x="2530" y="4652"/>
                  </a:cubicBezTo>
                  <a:cubicBezTo>
                    <a:pt x="2691" y="4286"/>
                    <a:pt x="2845" y="3941"/>
                    <a:pt x="3038" y="3664"/>
                  </a:cubicBezTo>
                  <a:cubicBezTo>
                    <a:pt x="3394" y="3170"/>
                    <a:pt x="3782" y="2654"/>
                    <a:pt x="4355" y="2287"/>
                  </a:cubicBezTo>
                  <a:cubicBezTo>
                    <a:pt x="4654" y="2093"/>
                    <a:pt x="4993" y="1935"/>
                    <a:pt x="5333" y="1838"/>
                  </a:cubicBezTo>
                  <a:cubicBezTo>
                    <a:pt x="5430" y="1816"/>
                    <a:pt x="5518" y="1793"/>
                    <a:pt x="5607" y="1771"/>
                  </a:cubicBezTo>
                  <a:cubicBezTo>
                    <a:pt x="5720" y="1741"/>
                    <a:pt x="5833" y="1711"/>
                    <a:pt x="5946" y="1681"/>
                  </a:cubicBezTo>
                  <a:cubicBezTo>
                    <a:pt x="6051" y="1644"/>
                    <a:pt x="6157" y="1606"/>
                    <a:pt x="6253" y="1561"/>
                  </a:cubicBezTo>
                  <a:cubicBezTo>
                    <a:pt x="6609" y="1404"/>
                    <a:pt x="6948" y="1157"/>
                    <a:pt x="7271" y="918"/>
                  </a:cubicBezTo>
                  <a:cubicBezTo>
                    <a:pt x="7522" y="730"/>
                    <a:pt x="7788" y="528"/>
                    <a:pt x="8063" y="379"/>
                  </a:cubicBezTo>
                  <a:cubicBezTo>
                    <a:pt x="8410" y="192"/>
                    <a:pt x="8790" y="72"/>
                    <a:pt x="9186" y="19"/>
                  </a:cubicBezTo>
                  <a:cubicBezTo>
                    <a:pt x="9557" y="-18"/>
                    <a:pt x="9953" y="-3"/>
                    <a:pt x="10365" y="87"/>
                  </a:cubicBezTo>
                  <a:cubicBezTo>
                    <a:pt x="11165" y="251"/>
                    <a:pt x="11989" y="738"/>
                    <a:pt x="12530" y="1112"/>
                  </a:cubicBezTo>
                  <a:cubicBezTo>
                    <a:pt x="12603" y="1165"/>
                    <a:pt x="12675" y="1217"/>
                    <a:pt x="12748" y="1262"/>
                  </a:cubicBezTo>
                  <a:cubicBezTo>
                    <a:pt x="13095" y="1501"/>
                    <a:pt x="13394" y="1681"/>
                    <a:pt x="13774" y="1816"/>
                  </a:cubicBezTo>
                  <a:cubicBezTo>
                    <a:pt x="14049" y="1913"/>
                    <a:pt x="14388" y="1973"/>
                    <a:pt x="14824" y="2010"/>
                  </a:cubicBezTo>
                  <a:cubicBezTo>
                    <a:pt x="14921" y="2018"/>
                    <a:pt x="15018" y="2025"/>
                    <a:pt x="15115" y="2033"/>
                  </a:cubicBezTo>
                  <a:cubicBezTo>
                    <a:pt x="15171" y="2033"/>
                    <a:pt x="15228" y="2040"/>
                    <a:pt x="15284" y="2040"/>
                  </a:cubicBezTo>
                  <a:cubicBezTo>
                    <a:pt x="15430" y="2055"/>
                    <a:pt x="15616" y="2070"/>
                    <a:pt x="15809" y="2100"/>
                  </a:cubicBezTo>
                  <a:cubicBezTo>
                    <a:pt x="16197" y="2167"/>
                    <a:pt x="16561" y="2295"/>
                    <a:pt x="16851" y="2459"/>
                  </a:cubicBezTo>
                  <a:cubicBezTo>
                    <a:pt x="17191" y="2654"/>
                    <a:pt x="17433" y="2908"/>
                    <a:pt x="17587" y="3208"/>
                  </a:cubicBezTo>
                  <a:cubicBezTo>
                    <a:pt x="17772" y="3560"/>
                    <a:pt x="17805" y="3971"/>
                    <a:pt x="17845" y="4375"/>
                  </a:cubicBezTo>
                  <a:cubicBezTo>
                    <a:pt x="17861" y="4600"/>
                    <a:pt x="17885" y="4839"/>
                    <a:pt x="17926" y="5064"/>
                  </a:cubicBezTo>
                  <a:cubicBezTo>
                    <a:pt x="17982" y="5311"/>
                    <a:pt x="18063" y="5513"/>
                    <a:pt x="18176" y="5685"/>
                  </a:cubicBezTo>
                  <a:cubicBezTo>
                    <a:pt x="18241" y="5775"/>
                    <a:pt x="18305" y="5857"/>
                    <a:pt x="18394" y="5940"/>
                  </a:cubicBezTo>
                  <a:cubicBezTo>
                    <a:pt x="18564" y="6112"/>
                    <a:pt x="18766" y="6246"/>
                    <a:pt x="18960" y="6374"/>
                  </a:cubicBezTo>
                  <a:cubicBezTo>
                    <a:pt x="19016" y="6411"/>
                    <a:pt x="19081" y="6456"/>
                    <a:pt x="19138" y="6493"/>
                  </a:cubicBezTo>
                  <a:cubicBezTo>
                    <a:pt x="19541" y="6770"/>
                    <a:pt x="19929" y="7107"/>
                    <a:pt x="20301" y="7496"/>
                  </a:cubicBezTo>
                  <a:cubicBezTo>
                    <a:pt x="20543" y="7758"/>
                    <a:pt x="20761" y="8020"/>
                    <a:pt x="20931" y="8275"/>
                  </a:cubicBezTo>
                  <a:cubicBezTo>
                    <a:pt x="21133" y="8567"/>
                    <a:pt x="21278" y="8866"/>
                    <a:pt x="21383" y="9158"/>
                  </a:cubicBezTo>
                  <a:cubicBezTo>
                    <a:pt x="21472" y="9405"/>
                    <a:pt x="21529" y="9659"/>
                    <a:pt x="21553" y="9921"/>
                  </a:cubicBezTo>
                  <a:cubicBezTo>
                    <a:pt x="21577" y="10176"/>
                    <a:pt x="21569" y="10430"/>
                    <a:pt x="21537" y="10692"/>
                  </a:cubicBezTo>
                  <a:cubicBezTo>
                    <a:pt x="21464" y="11201"/>
                    <a:pt x="21270" y="11695"/>
                    <a:pt x="20987" y="12122"/>
                  </a:cubicBezTo>
                  <a:cubicBezTo>
                    <a:pt x="20713" y="12526"/>
                    <a:pt x="20341" y="12893"/>
                    <a:pt x="19978" y="13244"/>
                  </a:cubicBezTo>
                  <a:cubicBezTo>
                    <a:pt x="19614" y="13611"/>
                    <a:pt x="19226" y="13985"/>
                    <a:pt x="18960" y="14404"/>
                  </a:cubicBezTo>
                  <a:cubicBezTo>
                    <a:pt x="18895" y="14502"/>
                    <a:pt x="18839" y="14599"/>
                    <a:pt x="18790" y="14696"/>
                  </a:cubicBezTo>
                  <a:cubicBezTo>
                    <a:pt x="18701" y="14883"/>
                    <a:pt x="18637" y="15078"/>
                    <a:pt x="18572" y="15265"/>
                  </a:cubicBezTo>
                  <a:cubicBezTo>
                    <a:pt x="18524" y="15407"/>
                    <a:pt x="18475" y="15542"/>
                    <a:pt x="18419" y="15684"/>
                  </a:cubicBezTo>
                  <a:cubicBezTo>
                    <a:pt x="18257" y="16059"/>
                    <a:pt x="18015" y="16433"/>
                    <a:pt x="17684" y="16829"/>
                  </a:cubicBezTo>
                  <a:cubicBezTo>
                    <a:pt x="17409" y="17136"/>
                    <a:pt x="17086" y="17458"/>
                    <a:pt x="16658" y="17832"/>
                  </a:cubicBezTo>
                  <a:cubicBezTo>
                    <a:pt x="15834" y="18543"/>
                    <a:pt x="14937" y="19194"/>
                    <a:pt x="14170" y="19741"/>
                  </a:cubicBezTo>
                  <a:cubicBezTo>
                    <a:pt x="13451" y="20250"/>
                    <a:pt x="12748" y="20729"/>
                    <a:pt x="11964" y="21058"/>
                  </a:cubicBezTo>
                  <a:cubicBezTo>
                    <a:pt x="11520" y="21238"/>
                    <a:pt x="10939" y="21417"/>
                    <a:pt x="10308" y="21417"/>
                  </a:cubicBezTo>
                  <a:cubicBezTo>
                    <a:pt x="10010" y="21417"/>
                    <a:pt x="9711" y="21380"/>
                    <a:pt x="9412" y="21283"/>
                  </a:cubicBezTo>
                  <a:close/>
                  <a:moveTo>
                    <a:pt x="9186" y="27"/>
                  </a:moveTo>
                  <a:cubicBezTo>
                    <a:pt x="8790" y="72"/>
                    <a:pt x="8410" y="192"/>
                    <a:pt x="8063" y="386"/>
                  </a:cubicBezTo>
                  <a:cubicBezTo>
                    <a:pt x="7788" y="536"/>
                    <a:pt x="7522" y="730"/>
                    <a:pt x="7271" y="918"/>
                  </a:cubicBezTo>
                  <a:cubicBezTo>
                    <a:pt x="6948" y="1157"/>
                    <a:pt x="6617" y="1404"/>
                    <a:pt x="6262" y="1561"/>
                  </a:cubicBezTo>
                  <a:cubicBezTo>
                    <a:pt x="6157" y="1606"/>
                    <a:pt x="6051" y="1651"/>
                    <a:pt x="5946" y="1681"/>
                  </a:cubicBezTo>
                  <a:cubicBezTo>
                    <a:pt x="5833" y="1718"/>
                    <a:pt x="5728" y="1741"/>
                    <a:pt x="5607" y="1771"/>
                  </a:cubicBezTo>
                  <a:cubicBezTo>
                    <a:pt x="5518" y="1793"/>
                    <a:pt x="5430" y="1816"/>
                    <a:pt x="5333" y="1846"/>
                  </a:cubicBezTo>
                  <a:cubicBezTo>
                    <a:pt x="4993" y="1943"/>
                    <a:pt x="4654" y="2093"/>
                    <a:pt x="4355" y="2295"/>
                  </a:cubicBezTo>
                  <a:cubicBezTo>
                    <a:pt x="3790" y="2654"/>
                    <a:pt x="3394" y="3170"/>
                    <a:pt x="3038" y="3664"/>
                  </a:cubicBezTo>
                  <a:cubicBezTo>
                    <a:pt x="2845" y="3941"/>
                    <a:pt x="2691" y="4286"/>
                    <a:pt x="2530" y="4652"/>
                  </a:cubicBezTo>
                  <a:cubicBezTo>
                    <a:pt x="2352" y="5056"/>
                    <a:pt x="2166" y="5476"/>
                    <a:pt x="1916" y="5805"/>
                  </a:cubicBezTo>
                  <a:cubicBezTo>
                    <a:pt x="1593" y="6231"/>
                    <a:pt x="1350" y="6628"/>
                    <a:pt x="1173" y="7040"/>
                  </a:cubicBezTo>
                  <a:cubicBezTo>
                    <a:pt x="971" y="7474"/>
                    <a:pt x="857" y="7915"/>
                    <a:pt x="817" y="8372"/>
                  </a:cubicBezTo>
                  <a:cubicBezTo>
                    <a:pt x="801" y="8454"/>
                    <a:pt x="801" y="8529"/>
                    <a:pt x="793" y="8604"/>
                  </a:cubicBezTo>
                  <a:cubicBezTo>
                    <a:pt x="761" y="9120"/>
                    <a:pt x="599" y="9629"/>
                    <a:pt x="421" y="10176"/>
                  </a:cubicBezTo>
                  <a:cubicBezTo>
                    <a:pt x="260" y="10662"/>
                    <a:pt x="98" y="11164"/>
                    <a:pt x="42" y="11673"/>
                  </a:cubicBezTo>
                  <a:cubicBezTo>
                    <a:pt x="-23" y="12241"/>
                    <a:pt x="-7" y="12833"/>
                    <a:pt x="82" y="13379"/>
                  </a:cubicBezTo>
                  <a:cubicBezTo>
                    <a:pt x="187" y="14030"/>
                    <a:pt x="365" y="14532"/>
                    <a:pt x="615" y="14966"/>
                  </a:cubicBezTo>
                  <a:cubicBezTo>
                    <a:pt x="769" y="15213"/>
                    <a:pt x="946" y="15445"/>
                    <a:pt x="1164" y="15647"/>
                  </a:cubicBezTo>
                  <a:cubicBezTo>
                    <a:pt x="1891" y="16358"/>
                    <a:pt x="2917" y="16762"/>
                    <a:pt x="3903" y="17151"/>
                  </a:cubicBezTo>
                  <a:cubicBezTo>
                    <a:pt x="4008" y="17196"/>
                    <a:pt x="4121" y="17241"/>
                    <a:pt x="4226" y="17286"/>
                  </a:cubicBezTo>
                  <a:cubicBezTo>
                    <a:pt x="4694" y="17473"/>
                    <a:pt x="5034" y="17638"/>
                    <a:pt x="5341" y="17817"/>
                  </a:cubicBezTo>
                  <a:cubicBezTo>
                    <a:pt x="5825" y="18109"/>
                    <a:pt x="6286" y="18498"/>
                    <a:pt x="6754" y="19000"/>
                  </a:cubicBezTo>
                  <a:cubicBezTo>
                    <a:pt x="6924" y="19180"/>
                    <a:pt x="7085" y="19367"/>
                    <a:pt x="7239" y="19554"/>
                  </a:cubicBezTo>
                  <a:cubicBezTo>
                    <a:pt x="7271" y="19584"/>
                    <a:pt x="7295" y="19614"/>
                    <a:pt x="7320" y="19644"/>
                  </a:cubicBezTo>
                  <a:cubicBezTo>
                    <a:pt x="7909" y="20325"/>
                    <a:pt x="8548" y="21013"/>
                    <a:pt x="9412" y="21283"/>
                  </a:cubicBezTo>
                  <a:cubicBezTo>
                    <a:pt x="10357" y="21582"/>
                    <a:pt x="11318" y="21320"/>
                    <a:pt x="11964" y="21058"/>
                  </a:cubicBezTo>
                  <a:cubicBezTo>
                    <a:pt x="12748" y="20729"/>
                    <a:pt x="13451" y="20250"/>
                    <a:pt x="14162" y="19741"/>
                  </a:cubicBezTo>
                  <a:cubicBezTo>
                    <a:pt x="14937" y="19194"/>
                    <a:pt x="15834" y="18536"/>
                    <a:pt x="16658" y="17825"/>
                  </a:cubicBezTo>
                  <a:cubicBezTo>
                    <a:pt x="17086" y="17458"/>
                    <a:pt x="17409" y="17136"/>
                    <a:pt x="17675" y="16822"/>
                  </a:cubicBezTo>
                  <a:cubicBezTo>
                    <a:pt x="18015" y="16433"/>
                    <a:pt x="18257" y="16059"/>
                    <a:pt x="18411" y="15684"/>
                  </a:cubicBezTo>
                  <a:cubicBezTo>
                    <a:pt x="18467" y="15542"/>
                    <a:pt x="18516" y="15407"/>
                    <a:pt x="18564" y="15265"/>
                  </a:cubicBezTo>
                  <a:cubicBezTo>
                    <a:pt x="18629" y="15078"/>
                    <a:pt x="18701" y="14883"/>
                    <a:pt x="18790" y="14696"/>
                  </a:cubicBezTo>
                  <a:cubicBezTo>
                    <a:pt x="18839" y="14599"/>
                    <a:pt x="18895" y="14502"/>
                    <a:pt x="18960" y="14404"/>
                  </a:cubicBezTo>
                  <a:cubicBezTo>
                    <a:pt x="19226" y="13985"/>
                    <a:pt x="19606" y="13604"/>
                    <a:pt x="19978" y="13244"/>
                  </a:cubicBezTo>
                  <a:cubicBezTo>
                    <a:pt x="20333" y="12893"/>
                    <a:pt x="20705" y="12526"/>
                    <a:pt x="20979" y="12122"/>
                  </a:cubicBezTo>
                  <a:cubicBezTo>
                    <a:pt x="21270" y="11695"/>
                    <a:pt x="21456" y="11201"/>
                    <a:pt x="21529" y="10692"/>
                  </a:cubicBezTo>
                  <a:cubicBezTo>
                    <a:pt x="21569" y="10430"/>
                    <a:pt x="21569" y="10176"/>
                    <a:pt x="21545" y="9921"/>
                  </a:cubicBezTo>
                  <a:cubicBezTo>
                    <a:pt x="21520" y="9659"/>
                    <a:pt x="21464" y="9405"/>
                    <a:pt x="21383" y="9158"/>
                  </a:cubicBezTo>
                  <a:cubicBezTo>
                    <a:pt x="21278" y="8866"/>
                    <a:pt x="21125" y="8574"/>
                    <a:pt x="20931" y="8275"/>
                  </a:cubicBezTo>
                  <a:cubicBezTo>
                    <a:pt x="20761" y="8020"/>
                    <a:pt x="20543" y="7758"/>
                    <a:pt x="20301" y="7496"/>
                  </a:cubicBezTo>
                  <a:cubicBezTo>
                    <a:pt x="19929" y="7107"/>
                    <a:pt x="19541" y="6770"/>
                    <a:pt x="19138" y="6493"/>
                  </a:cubicBezTo>
                  <a:cubicBezTo>
                    <a:pt x="19081" y="6456"/>
                    <a:pt x="19016" y="6411"/>
                    <a:pt x="18960" y="6374"/>
                  </a:cubicBezTo>
                  <a:cubicBezTo>
                    <a:pt x="18766" y="6246"/>
                    <a:pt x="18556" y="6112"/>
                    <a:pt x="18386" y="5947"/>
                  </a:cubicBezTo>
                  <a:cubicBezTo>
                    <a:pt x="18305" y="5865"/>
                    <a:pt x="18233" y="5782"/>
                    <a:pt x="18176" y="5693"/>
                  </a:cubicBezTo>
                  <a:cubicBezTo>
                    <a:pt x="18063" y="5520"/>
                    <a:pt x="17982" y="5311"/>
                    <a:pt x="17926" y="5064"/>
                  </a:cubicBezTo>
                  <a:cubicBezTo>
                    <a:pt x="17877" y="4839"/>
                    <a:pt x="17861" y="4600"/>
                    <a:pt x="17837" y="4375"/>
                  </a:cubicBezTo>
                  <a:cubicBezTo>
                    <a:pt x="17805" y="3971"/>
                    <a:pt x="17764" y="3560"/>
                    <a:pt x="17587" y="3208"/>
                  </a:cubicBezTo>
                  <a:cubicBezTo>
                    <a:pt x="17433" y="2908"/>
                    <a:pt x="17183" y="2661"/>
                    <a:pt x="16851" y="2467"/>
                  </a:cubicBezTo>
                  <a:cubicBezTo>
                    <a:pt x="16553" y="2295"/>
                    <a:pt x="16197" y="2167"/>
                    <a:pt x="15809" y="2100"/>
                  </a:cubicBezTo>
                  <a:cubicBezTo>
                    <a:pt x="15616" y="2070"/>
                    <a:pt x="15430" y="2055"/>
                    <a:pt x="15284" y="2048"/>
                  </a:cubicBezTo>
                  <a:cubicBezTo>
                    <a:pt x="15228" y="2040"/>
                    <a:pt x="15171" y="2040"/>
                    <a:pt x="15115" y="2033"/>
                  </a:cubicBezTo>
                  <a:cubicBezTo>
                    <a:pt x="15018" y="2025"/>
                    <a:pt x="14921" y="2018"/>
                    <a:pt x="14824" y="2010"/>
                  </a:cubicBezTo>
                  <a:cubicBezTo>
                    <a:pt x="14388" y="1973"/>
                    <a:pt x="14049" y="1913"/>
                    <a:pt x="13774" y="1816"/>
                  </a:cubicBezTo>
                  <a:cubicBezTo>
                    <a:pt x="13394" y="1681"/>
                    <a:pt x="13095" y="1509"/>
                    <a:pt x="12748" y="1269"/>
                  </a:cubicBezTo>
                  <a:cubicBezTo>
                    <a:pt x="12675" y="1217"/>
                    <a:pt x="12603" y="1165"/>
                    <a:pt x="12530" y="1120"/>
                  </a:cubicBezTo>
                  <a:cubicBezTo>
                    <a:pt x="11981" y="738"/>
                    <a:pt x="11165" y="251"/>
                    <a:pt x="10365" y="87"/>
                  </a:cubicBezTo>
                  <a:cubicBezTo>
                    <a:pt x="10090" y="34"/>
                    <a:pt x="9832" y="4"/>
                    <a:pt x="9573" y="4"/>
                  </a:cubicBezTo>
                  <a:cubicBezTo>
                    <a:pt x="9436" y="4"/>
                    <a:pt x="9307" y="12"/>
                    <a:pt x="9186" y="27"/>
                  </a:cubicBezTo>
                  <a:close/>
                </a:path>
              </a:pathLst>
            </a:custGeom>
            <a:solidFill>
              <a:srgbClr val="BFBFBF">
                <a:alpha val="7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9503" name="Freeform 62"/>
            <p:cNvSpPr/>
            <p:nvPr/>
          </p:nvSpPr>
          <p:spPr>
            <a:xfrm flipH="1">
              <a:off x="180078" y="154975"/>
              <a:ext cx="4368776" cy="46552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80" h="21558" fill="norm" stroke="1" extrusionOk="0">
                  <a:moveTo>
                    <a:pt x="9348" y="21408"/>
                  </a:moveTo>
                  <a:cubicBezTo>
                    <a:pt x="8965" y="21281"/>
                    <a:pt x="8598" y="21064"/>
                    <a:pt x="8216" y="20735"/>
                  </a:cubicBezTo>
                  <a:cubicBezTo>
                    <a:pt x="7865" y="20429"/>
                    <a:pt x="7554" y="20070"/>
                    <a:pt x="7282" y="19763"/>
                  </a:cubicBezTo>
                  <a:cubicBezTo>
                    <a:pt x="7266" y="19733"/>
                    <a:pt x="7243" y="19711"/>
                    <a:pt x="7219" y="19688"/>
                  </a:cubicBezTo>
                  <a:cubicBezTo>
                    <a:pt x="7059" y="19494"/>
                    <a:pt x="6892" y="19300"/>
                    <a:pt x="6716" y="19113"/>
                  </a:cubicBezTo>
                  <a:cubicBezTo>
                    <a:pt x="6261" y="18619"/>
                    <a:pt x="5799" y="18238"/>
                    <a:pt x="5312" y="17939"/>
                  </a:cubicBezTo>
                  <a:cubicBezTo>
                    <a:pt x="5009" y="17752"/>
                    <a:pt x="4658" y="17580"/>
                    <a:pt x="4211" y="17393"/>
                  </a:cubicBezTo>
                  <a:cubicBezTo>
                    <a:pt x="4076" y="17341"/>
                    <a:pt x="3924" y="17281"/>
                    <a:pt x="3789" y="17221"/>
                  </a:cubicBezTo>
                  <a:cubicBezTo>
                    <a:pt x="2856" y="16855"/>
                    <a:pt x="1890" y="16466"/>
                    <a:pt x="1196" y="15801"/>
                  </a:cubicBezTo>
                  <a:cubicBezTo>
                    <a:pt x="989" y="15599"/>
                    <a:pt x="806" y="15374"/>
                    <a:pt x="654" y="15128"/>
                  </a:cubicBezTo>
                  <a:cubicBezTo>
                    <a:pt x="510" y="14896"/>
                    <a:pt x="399" y="14649"/>
                    <a:pt x="303" y="14373"/>
                  </a:cubicBezTo>
                  <a:cubicBezTo>
                    <a:pt x="215" y="14133"/>
                    <a:pt x="152" y="13872"/>
                    <a:pt x="96" y="13573"/>
                  </a:cubicBezTo>
                  <a:cubicBezTo>
                    <a:pt x="48" y="13296"/>
                    <a:pt x="16" y="13012"/>
                    <a:pt x="8" y="12720"/>
                  </a:cubicBezTo>
                  <a:cubicBezTo>
                    <a:pt x="-8" y="12444"/>
                    <a:pt x="0" y="12159"/>
                    <a:pt x="32" y="11875"/>
                  </a:cubicBezTo>
                  <a:cubicBezTo>
                    <a:pt x="88" y="11352"/>
                    <a:pt x="247" y="10821"/>
                    <a:pt x="407" y="10320"/>
                  </a:cubicBezTo>
                  <a:cubicBezTo>
                    <a:pt x="590" y="9744"/>
                    <a:pt x="758" y="9206"/>
                    <a:pt x="782" y="8660"/>
                  </a:cubicBezTo>
                  <a:cubicBezTo>
                    <a:pt x="782" y="8586"/>
                    <a:pt x="790" y="8503"/>
                    <a:pt x="790" y="8414"/>
                  </a:cubicBezTo>
                  <a:cubicBezTo>
                    <a:pt x="814" y="8174"/>
                    <a:pt x="853" y="7928"/>
                    <a:pt x="909" y="7696"/>
                  </a:cubicBezTo>
                  <a:cubicBezTo>
                    <a:pt x="965" y="7464"/>
                    <a:pt x="1037" y="7232"/>
                    <a:pt x="1133" y="7008"/>
                  </a:cubicBezTo>
                  <a:cubicBezTo>
                    <a:pt x="1316" y="6567"/>
                    <a:pt x="1563" y="6141"/>
                    <a:pt x="1882" y="5707"/>
                  </a:cubicBezTo>
                  <a:cubicBezTo>
                    <a:pt x="2122" y="5393"/>
                    <a:pt x="2313" y="5012"/>
                    <a:pt x="2497" y="4645"/>
                  </a:cubicBezTo>
                  <a:cubicBezTo>
                    <a:pt x="2688" y="4264"/>
                    <a:pt x="2863" y="3905"/>
                    <a:pt x="3095" y="3614"/>
                  </a:cubicBezTo>
                  <a:cubicBezTo>
                    <a:pt x="3462" y="3143"/>
                    <a:pt x="3869" y="2649"/>
                    <a:pt x="4443" y="2290"/>
                  </a:cubicBezTo>
                  <a:cubicBezTo>
                    <a:pt x="4746" y="2103"/>
                    <a:pt x="5081" y="1946"/>
                    <a:pt x="5424" y="1834"/>
                  </a:cubicBezTo>
                  <a:cubicBezTo>
                    <a:pt x="5504" y="1812"/>
                    <a:pt x="5583" y="1782"/>
                    <a:pt x="5663" y="1759"/>
                  </a:cubicBezTo>
                  <a:cubicBezTo>
                    <a:pt x="5791" y="1722"/>
                    <a:pt x="5910" y="1692"/>
                    <a:pt x="6030" y="1647"/>
                  </a:cubicBezTo>
                  <a:cubicBezTo>
                    <a:pt x="6134" y="1610"/>
                    <a:pt x="6237" y="1565"/>
                    <a:pt x="6333" y="1520"/>
                  </a:cubicBezTo>
                  <a:cubicBezTo>
                    <a:pt x="6660" y="1363"/>
                    <a:pt x="6971" y="1131"/>
                    <a:pt x="7266" y="907"/>
                  </a:cubicBezTo>
                  <a:cubicBezTo>
                    <a:pt x="7546" y="698"/>
                    <a:pt x="7833" y="481"/>
                    <a:pt x="8136" y="324"/>
                  </a:cubicBezTo>
                  <a:cubicBezTo>
                    <a:pt x="8487" y="144"/>
                    <a:pt x="8870" y="40"/>
                    <a:pt x="9276" y="10"/>
                  </a:cubicBezTo>
                  <a:cubicBezTo>
                    <a:pt x="9643" y="-20"/>
                    <a:pt x="10050" y="17"/>
                    <a:pt x="10465" y="115"/>
                  </a:cubicBezTo>
                  <a:cubicBezTo>
                    <a:pt x="11247" y="309"/>
                    <a:pt x="12060" y="795"/>
                    <a:pt x="12611" y="1146"/>
                  </a:cubicBezTo>
                  <a:cubicBezTo>
                    <a:pt x="12690" y="1199"/>
                    <a:pt x="12762" y="1244"/>
                    <a:pt x="12834" y="1288"/>
                  </a:cubicBezTo>
                  <a:cubicBezTo>
                    <a:pt x="13121" y="1468"/>
                    <a:pt x="13456" y="1662"/>
                    <a:pt x="13887" y="1797"/>
                  </a:cubicBezTo>
                  <a:cubicBezTo>
                    <a:pt x="14230" y="1909"/>
                    <a:pt x="14621" y="1954"/>
                    <a:pt x="14924" y="1984"/>
                  </a:cubicBezTo>
                  <a:cubicBezTo>
                    <a:pt x="14996" y="1991"/>
                    <a:pt x="15067" y="1999"/>
                    <a:pt x="15139" y="2006"/>
                  </a:cubicBezTo>
                  <a:cubicBezTo>
                    <a:pt x="15211" y="2014"/>
                    <a:pt x="15299" y="2021"/>
                    <a:pt x="15370" y="2029"/>
                  </a:cubicBezTo>
                  <a:cubicBezTo>
                    <a:pt x="15578" y="2044"/>
                    <a:pt x="15745" y="2066"/>
                    <a:pt x="15897" y="2103"/>
                  </a:cubicBezTo>
                  <a:cubicBezTo>
                    <a:pt x="16280" y="2178"/>
                    <a:pt x="16631" y="2313"/>
                    <a:pt x="16918" y="2492"/>
                  </a:cubicBezTo>
                  <a:cubicBezTo>
                    <a:pt x="17245" y="2694"/>
                    <a:pt x="17476" y="2956"/>
                    <a:pt x="17620" y="3255"/>
                  </a:cubicBezTo>
                  <a:cubicBezTo>
                    <a:pt x="17779" y="3606"/>
                    <a:pt x="17811" y="4010"/>
                    <a:pt x="17835" y="4399"/>
                  </a:cubicBezTo>
                  <a:cubicBezTo>
                    <a:pt x="17851" y="4630"/>
                    <a:pt x="17867" y="4877"/>
                    <a:pt x="17907" y="5101"/>
                  </a:cubicBezTo>
                  <a:cubicBezTo>
                    <a:pt x="17963" y="5356"/>
                    <a:pt x="18043" y="5565"/>
                    <a:pt x="18170" y="5744"/>
                  </a:cubicBezTo>
                  <a:cubicBezTo>
                    <a:pt x="18226" y="5827"/>
                    <a:pt x="18298" y="5909"/>
                    <a:pt x="18385" y="5991"/>
                  </a:cubicBezTo>
                  <a:cubicBezTo>
                    <a:pt x="18561" y="6148"/>
                    <a:pt x="18768" y="6268"/>
                    <a:pt x="18968" y="6387"/>
                  </a:cubicBezTo>
                  <a:cubicBezTo>
                    <a:pt x="19032" y="6425"/>
                    <a:pt x="19095" y="6470"/>
                    <a:pt x="19159" y="6507"/>
                  </a:cubicBezTo>
                  <a:cubicBezTo>
                    <a:pt x="19574" y="6769"/>
                    <a:pt x="19965" y="7090"/>
                    <a:pt x="20332" y="7479"/>
                  </a:cubicBezTo>
                  <a:cubicBezTo>
                    <a:pt x="20858" y="8017"/>
                    <a:pt x="21217" y="8578"/>
                    <a:pt x="21409" y="9131"/>
                  </a:cubicBezTo>
                  <a:cubicBezTo>
                    <a:pt x="21488" y="9378"/>
                    <a:pt x="21544" y="9640"/>
                    <a:pt x="21568" y="9909"/>
                  </a:cubicBezTo>
                  <a:cubicBezTo>
                    <a:pt x="21592" y="10163"/>
                    <a:pt x="21576" y="10432"/>
                    <a:pt x="21544" y="10687"/>
                  </a:cubicBezTo>
                  <a:cubicBezTo>
                    <a:pt x="21464" y="11210"/>
                    <a:pt x="21265" y="11711"/>
                    <a:pt x="20970" y="12137"/>
                  </a:cubicBezTo>
                  <a:cubicBezTo>
                    <a:pt x="20691" y="12533"/>
                    <a:pt x="20324" y="12885"/>
                    <a:pt x="19973" y="13229"/>
                  </a:cubicBezTo>
                  <a:cubicBezTo>
                    <a:pt x="19582" y="13602"/>
                    <a:pt x="19183" y="13991"/>
                    <a:pt x="18904" y="14432"/>
                  </a:cubicBezTo>
                  <a:cubicBezTo>
                    <a:pt x="18840" y="14530"/>
                    <a:pt x="18792" y="14634"/>
                    <a:pt x="18744" y="14731"/>
                  </a:cubicBezTo>
                  <a:cubicBezTo>
                    <a:pt x="18657" y="14926"/>
                    <a:pt x="18593" y="15135"/>
                    <a:pt x="18529" y="15330"/>
                  </a:cubicBezTo>
                  <a:cubicBezTo>
                    <a:pt x="18489" y="15464"/>
                    <a:pt x="18449" y="15606"/>
                    <a:pt x="18393" y="15748"/>
                  </a:cubicBezTo>
                  <a:cubicBezTo>
                    <a:pt x="18242" y="16137"/>
                    <a:pt x="18011" y="16526"/>
                    <a:pt x="17684" y="16922"/>
                  </a:cubicBezTo>
                  <a:cubicBezTo>
                    <a:pt x="17412" y="17251"/>
                    <a:pt x="17093" y="17580"/>
                    <a:pt x="16663" y="17954"/>
                  </a:cubicBezTo>
                  <a:cubicBezTo>
                    <a:pt x="15857" y="18672"/>
                    <a:pt x="14980" y="19307"/>
                    <a:pt x="14158" y="19898"/>
                  </a:cubicBezTo>
                  <a:cubicBezTo>
                    <a:pt x="13432" y="20406"/>
                    <a:pt x="12722" y="20892"/>
                    <a:pt x="11925" y="21214"/>
                  </a:cubicBezTo>
                  <a:cubicBezTo>
                    <a:pt x="11494" y="21386"/>
                    <a:pt x="11063" y="21498"/>
                    <a:pt x="10648" y="21543"/>
                  </a:cubicBezTo>
                  <a:cubicBezTo>
                    <a:pt x="10529" y="21550"/>
                    <a:pt x="10417" y="21558"/>
                    <a:pt x="10297" y="21558"/>
                  </a:cubicBezTo>
                  <a:cubicBezTo>
                    <a:pt x="9962" y="21558"/>
                    <a:pt x="9643" y="21505"/>
                    <a:pt x="9348" y="21408"/>
                  </a:cubicBezTo>
                  <a:close/>
                  <a:moveTo>
                    <a:pt x="9276" y="10"/>
                  </a:moveTo>
                  <a:cubicBezTo>
                    <a:pt x="8870" y="40"/>
                    <a:pt x="8487" y="144"/>
                    <a:pt x="8136" y="331"/>
                  </a:cubicBezTo>
                  <a:cubicBezTo>
                    <a:pt x="7833" y="488"/>
                    <a:pt x="7546" y="698"/>
                    <a:pt x="7266" y="907"/>
                  </a:cubicBezTo>
                  <a:cubicBezTo>
                    <a:pt x="6971" y="1131"/>
                    <a:pt x="6660" y="1363"/>
                    <a:pt x="6333" y="1520"/>
                  </a:cubicBezTo>
                  <a:cubicBezTo>
                    <a:pt x="6237" y="1565"/>
                    <a:pt x="6134" y="1610"/>
                    <a:pt x="6030" y="1647"/>
                  </a:cubicBezTo>
                  <a:cubicBezTo>
                    <a:pt x="5910" y="1692"/>
                    <a:pt x="5791" y="1730"/>
                    <a:pt x="5663" y="1767"/>
                  </a:cubicBezTo>
                  <a:cubicBezTo>
                    <a:pt x="5583" y="1789"/>
                    <a:pt x="5504" y="1812"/>
                    <a:pt x="5424" y="1834"/>
                  </a:cubicBezTo>
                  <a:cubicBezTo>
                    <a:pt x="5081" y="1946"/>
                    <a:pt x="4746" y="2103"/>
                    <a:pt x="4443" y="2290"/>
                  </a:cubicBezTo>
                  <a:cubicBezTo>
                    <a:pt x="3876" y="2649"/>
                    <a:pt x="3462" y="3143"/>
                    <a:pt x="3095" y="3621"/>
                  </a:cubicBezTo>
                  <a:cubicBezTo>
                    <a:pt x="2871" y="3913"/>
                    <a:pt x="2688" y="4272"/>
                    <a:pt x="2497" y="4645"/>
                  </a:cubicBezTo>
                  <a:cubicBezTo>
                    <a:pt x="2313" y="5012"/>
                    <a:pt x="2122" y="5393"/>
                    <a:pt x="1890" y="5707"/>
                  </a:cubicBezTo>
                  <a:cubicBezTo>
                    <a:pt x="1563" y="6148"/>
                    <a:pt x="1316" y="6567"/>
                    <a:pt x="1133" y="7008"/>
                  </a:cubicBezTo>
                  <a:cubicBezTo>
                    <a:pt x="1045" y="7232"/>
                    <a:pt x="965" y="7464"/>
                    <a:pt x="909" y="7696"/>
                  </a:cubicBezTo>
                  <a:cubicBezTo>
                    <a:pt x="853" y="7928"/>
                    <a:pt x="814" y="8174"/>
                    <a:pt x="798" y="8414"/>
                  </a:cubicBezTo>
                  <a:cubicBezTo>
                    <a:pt x="790" y="8503"/>
                    <a:pt x="782" y="8586"/>
                    <a:pt x="782" y="8660"/>
                  </a:cubicBezTo>
                  <a:cubicBezTo>
                    <a:pt x="758" y="9206"/>
                    <a:pt x="590" y="9744"/>
                    <a:pt x="407" y="10320"/>
                  </a:cubicBezTo>
                  <a:cubicBezTo>
                    <a:pt x="255" y="10829"/>
                    <a:pt x="88" y="11352"/>
                    <a:pt x="32" y="11875"/>
                  </a:cubicBezTo>
                  <a:cubicBezTo>
                    <a:pt x="8" y="12159"/>
                    <a:pt x="0" y="12444"/>
                    <a:pt x="8" y="12720"/>
                  </a:cubicBezTo>
                  <a:cubicBezTo>
                    <a:pt x="16" y="13012"/>
                    <a:pt x="48" y="13296"/>
                    <a:pt x="96" y="13573"/>
                  </a:cubicBezTo>
                  <a:cubicBezTo>
                    <a:pt x="152" y="13864"/>
                    <a:pt x="223" y="14133"/>
                    <a:pt x="303" y="14373"/>
                  </a:cubicBezTo>
                  <a:cubicBezTo>
                    <a:pt x="399" y="14649"/>
                    <a:pt x="510" y="14896"/>
                    <a:pt x="654" y="15128"/>
                  </a:cubicBezTo>
                  <a:cubicBezTo>
                    <a:pt x="806" y="15367"/>
                    <a:pt x="989" y="15599"/>
                    <a:pt x="1196" y="15801"/>
                  </a:cubicBezTo>
                  <a:cubicBezTo>
                    <a:pt x="1898" y="16466"/>
                    <a:pt x="2856" y="16847"/>
                    <a:pt x="3789" y="17221"/>
                  </a:cubicBezTo>
                  <a:cubicBezTo>
                    <a:pt x="3924" y="17281"/>
                    <a:pt x="4076" y="17333"/>
                    <a:pt x="4211" y="17393"/>
                  </a:cubicBezTo>
                  <a:cubicBezTo>
                    <a:pt x="4658" y="17580"/>
                    <a:pt x="5009" y="17752"/>
                    <a:pt x="5320" y="17939"/>
                  </a:cubicBezTo>
                  <a:cubicBezTo>
                    <a:pt x="5799" y="18230"/>
                    <a:pt x="6261" y="18619"/>
                    <a:pt x="6724" y="19113"/>
                  </a:cubicBezTo>
                  <a:cubicBezTo>
                    <a:pt x="6892" y="19300"/>
                    <a:pt x="7059" y="19494"/>
                    <a:pt x="7227" y="19681"/>
                  </a:cubicBezTo>
                  <a:cubicBezTo>
                    <a:pt x="7243" y="19711"/>
                    <a:pt x="7266" y="19733"/>
                    <a:pt x="7290" y="19763"/>
                  </a:cubicBezTo>
                  <a:cubicBezTo>
                    <a:pt x="7554" y="20070"/>
                    <a:pt x="7873" y="20429"/>
                    <a:pt x="8224" y="20735"/>
                  </a:cubicBezTo>
                  <a:cubicBezTo>
                    <a:pt x="8598" y="21057"/>
                    <a:pt x="8965" y="21281"/>
                    <a:pt x="9356" y="21408"/>
                  </a:cubicBezTo>
                  <a:cubicBezTo>
                    <a:pt x="9747" y="21543"/>
                    <a:pt x="10186" y="21580"/>
                    <a:pt x="10648" y="21535"/>
                  </a:cubicBezTo>
                  <a:cubicBezTo>
                    <a:pt x="11063" y="21498"/>
                    <a:pt x="11494" y="21386"/>
                    <a:pt x="11925" y="21214"/>
                  </a:cubicBezTo>
                  <a:cubicBezTo>
                    <a:pt x="12722" y="20885"/>
                    <a:pt x="13432" y="20406"/>
                    <a:pt x="14158" y="19890"/>
                  </a:cubicBezTo>
                  <a:cubicBezTo>
                    <a:pt x="14980" y="19307"/>
                    <a:pt x="15857" y="18672"/>
                    <a:pt x="16663" y="17954"/>
                  </a:cubicBezTo>
                  <a:cubicBezTo>
                    <a:pt x="17093" y="17573"/>
                    <a:pt x="17412" y="17251"/>
                    <a:pt x="17676" y="16922"/>
                  </a:cubicBezTo>
                  <a:cubicBezTo>
                    <a:pt x="18011" y="16526"/>
                    <a:pt x="18242" y="16137"/>
                    <a:pt x="18393" y="15748"/>
                  </a:cubicBezTo>
                  <a:cubicBezTo>
                    <a:pt x="18441" y="15606"/>
                    <a:pt x="18489" y="15464"/>
                    <a:pt x="18529" y="15330"/>
                  </a:cubicBezTo>
                  <a:cubicBezTo>
                    <a:pt x="18585" y="15128"/>
                    <a:pt x="18649" y="14926"/>
                    <a:pt x="18736" y="14731"/>
                  </a:cubicBezTo>
                  <a:cubicBezTo>
                    <a:pt x="18784" y="14634"/>
                    <a:pt x="18840" y="14530"/>
                    <a:pt x="18904" y="14432"/>
                  </a:cubicBezTo>
                  <a:cubicBezTo>
                    <a:pt x="19175" y="13984"/>
                    <a:pt x="19582" y="13602"/>
                    <a:pt x="19973" y="13221"/>
                  </a:cubicBezTo>
                  <a:cubicBezTo>
                    <a:pt x="20324" y="12885"/>
                    <a:pt x="20691" y="12533"/>
                    <a:pt x="20962" y="12130"/>
                  </a:cubicBezTo>
                  <a:cubicBezTo>
                    <a:pt x="21265" y="11703"/>
                    <a:pt x="21456" y="11210"/>
                    <a:pt x="21536" y="10687"/>
                  </a:cubicBezTo>
                  <a:cubicBezTo>
                    <a:pt x="21576" y="10432"/>
                    <a:pt x="21584" y="10163"/>
                    <a:pt x="21560" y="9909"/>
                  </a:cubicBezTo>
                  <a:cubicBezTo>
                    <a:pt x="21544" y="9640"/>
                    <a:pt x="21488" y="9386"/>
                    <a:pt x="21401" y="9131"/>
                  </a:cubicBezTo>
                  <a:cubicBezTo>
                    <a:pt x="21209" y="8578"/>
                    <a:pt x="20850" y="8025"/>
                    <a:pt x="20332" y="7479"/>
                  </a:cubicBezTo>
                  <a:cubicBezTo>
                    <a:pt x="19965" y="7090"/>
                    <a:pt x="19574" y="6769"/>
                    <a:pt x="19159" y="6507"/>
                  </a:cubicBezTo>
                  <a:cubicBezTo>
                    <a:pt x="19095" y="6470"/>
                    <a:pt x="19024" y="6432"/>
                    <a:pt x="18960" y="6387"/>
                  </a:cubicBezTo>
                  <a:cubicBezTo>
                    <a:pt x="18760" y="6268"/>
                    <a:pt x="18561" y="6148"/>
                    <a:pt x="18385" y="5991"/>
                  </a:cubicBezTo>
                  <a:cubicBezTo>
                    <a:pt x="18298" y="5909"/>
                    <a:pt x="18226" y="5827"/>
                    <a:pt x="18162" y="5744"/>
                  </a:cubicBezTo>
                  <a:cubicBezTo>
                    <a:pt x="18043" y="5565"/>
                    <a:pt x="17963" y="5363"/>
                    <a:pt x="17907" y="5101"/>
                  </a:cubicBezTo>
                  <a:cubicBezTo>
                    <a:pt x="17859" y="4877"/>
                    <a:pt x="17843" y="4630"/>
                    <a:pt x="17827" y="4399"/>
                  </a:cubicBezTo>
                  <a:cubicBezTo>
                    <a:pt x="17803" y="4010"/>
                    <a:pt x="17779" y="3606"/>
                    <a:pt x="17620" y="3255"/>
                  </a:cubicBezTo>
                  <a:cubicBezTo>
                    <a:pt x="17476" y="2956"/>
                    <a:pt x="17237" y="2701"/>
                    <a:pt x="16910" y="2492"/>
                  </a:cubicBezTo>
                  <a:cubicBezTo>
                    <a:pt x="16631" y="2313"/>
                    <a:pt x="16280" y="2178"/>
                    <a:pt x="15897" y="2103"/>
                  </a:cubicBezTo>
                  <a:cubicBezTo>
                    <a:pt x="15745" y="2073"/>
                    <a:pt x="15578" y="2051"/>
                    <a:pt x="15370" y="2029"/>
                  </a:cubicBezTo>
                  <a:cubicBezTo>
                    <a:pt x="15299" y="2021"/>
                    <a:pt x="15211" y="2014"/>
                    <a:pt x="15139" y="2006"/>
                  </a:cubicBezTo>
                  <a:cubicBezTo>
                    <a:pt x="15067" y="1999"/>
                    <a:pt x="14996" y="1991"/>
                    <a:pt x="14924" y="1984"/>
                  </a:cubicBezTo>
                  <a:cubicBezTo>
                    <a:pt x="14621" y="1954"/>
                    <a:pt x="14230" y="1909"/>
                    <a:pt x="13879" y="1797"/>
                  </a:cubicBezTo>
                  <a:cubicBezTo>
                    <a:pt x="13456" y="1662"/>
                    <a:pt x="13121" y="1475"/>
                    <a:pt x="12826" y="1288"/>
                  </a:cubicBezTo>
                  <a:cubicBezTo>
                    <a:pt x="12762" y="1251"/>
                    <a:pt x="12690" y="1206"/>
                    <a:pt x="12603" y="1146"/>
                  </a:cubicBezTo>
                  <a:cubicBezTo>
                    <a:pt x="12060" y="795"/>
                    <a:pt x="11247" y="309"/>
                    <a:pt x="10465" y="122"/>
                  </a:cubicBezTo>
                  <a:cubicBezTo>
                    <a:pt x="10138" y="40"/>
                    <a:pt x="9819" y="2"/>
                    <a:pt x="9516" y="2"/>
                  </a:cubicBezTo>
                  <a:cubicBezTo>
                    <a:pt x="9436" y="2"/>
                    <a:pt x="9356" y="2"/>
                    <a:pt x="9276" y="10"/>
                  </a:cubicBezTo>
                  <a:close/>
                </a:path>
              </a:pathLst>
            </a:custGeom>
            <a:solidFill>
              <a:srgbClr val="BFBFBF">
                <a:alpha val="7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9504" name="Freeform 63"/>
            <p:cNvSpPr/>
            <p:nvPr/>
          </p:nvSpPr>
          <p:spPr>
            <a:xfrm flipH="1">
              <a:off x="152730" y="129189"/>
              <a:ext cx="4426117" cy="469253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53" h="21565" fill="norm" stroke="1" extrusionOk="0">
                  <a:moveTo>
                    <a:pt x="9275" y="21402"/>
                  </a:moveTo>
                  <a:cubicBezTo>
                    <a:pt x="8898" y="21276"/>
                    <a:pt x="8536" y="21054"/>
                    <a:pt x="8159" y="20727"/>
                  </a:cubicBezTo>
                  <a:cubicBezTo>
                    <a:pt x="7821" y="20430"/>
                    <a:pt x="7522" y="20082"/>
                    <a:pt x="7239" y="19755"/>
                  </a:cubicBezTo>
                  <a:cubicBezTo>
                    <a:pt x="7192" y="19696"/>
                    <a:pt x="7192" y="19696"/>
                    <a:pt x="7192" y="19696"/>
                  </a:cubicBezTo>
                  <a:cubicBezTo>
                    <a:pt x="7027" y="19503"/>
                    <a:pt x="6854" y="19303"/>
                    <a:pt x="6673" y="19117"/>
                  </a:cubicBezTo>
                  <a:cubicBezTo>
                    <a:pt x="6460" y="18887"/>
                    <a:pt x="6240" y="18672"/>
                    <a:pt x="6020" y="18486"/>
                  </a:cubicBezTo>
                  <a:cubicBezTo>
                    <a:pt x="5776" y="18286"/>
                    <a:pt x="5533" y="18108"/>
                    <a:pt x="5281" y="17952"/>
                  </a:cubicBezTo>
                  <a:cubicBezTo>
                    <a:pt x="4974" y="17759"/>
                    <a:pt x="4628" y="17589"/>
                    <a:pt x="4196" y="17403"/>
                  </a:cubicBezTo>
                  <a:cubicBezTo>
                    <a:pt x="4031" y="17336"/>
                    <a:pt x="3858" y="17269"/>
                    <a:pt x="3693" y="17203"/>
                  </a:cubicBezTo>
                  <a:cubicBezTo>
                    <a:pt x="2812" y="16847"/>
                    <a:pt x="1900" y="16483"/>
                    <a:pt x="1232" y="15860"/>
                  </a:cubicBezTo>
                  <a:cubicBezTo>
                    <a:pt x="1019" y="15659"/>
                    <a:pt x="838" y="15444"/>
                    <a:pt x="689" y="15207"/>
                  </a:cubicBezTo>
                  <a:cubicBezTo>
                    <a:pt x="422" y="14784"/>
                    <a:pt x="233" y="14287"/>
                    <a:pt x="107" y="13678"/>
                  </a:cubicBezTo>
                  <a:cubicBezTo>
                    <a:pt x="60" y="13411"/>
                    <a:pt x="21" y="13129"/>
                    <a:pt x="5" y="12847"/>
                  </a:cubicBezTo>
                  <a:cubicBezTo>
                    <a:pt x="-3" y="12573"/>
                    <a:pt x="-3" y="12291"/>
                    <a:pt x="21" y="12016"/>
                  </a:cubicBezTo>
                  <a:cubicBezTo>
                    <a:pt x="68" y="11467"/>
                    <a:pt x="233" y="10925"/>
                    <a:pt x="398" y="10406"/>
                  </a:cubicBezTo>
                  <a:cubicBezTo>
                    <a:pt x="579" y="9805"/>
                    <a:pt x="752" y="9241"/>
                    <a:pt x="760" y="8677"/>
                  </a:cubicBezTo>
                  <a:cubicBezTo>
                    <a:pt x="768" y="8595"/>
                    <a:pt x="768" y="8514"/>
                    <a:pt x="775" y="8417"/>
                  </a:cubicBezTo>
                  <a:cubicBezTo>
                    <a:pt x="838" y="7423"/>
                    <a:pt x="1192" y="6495"/>
                    <a:pt x="1861" y="5583"/>
                  </a:cubicBezTo>
                  <a:cubicBezTo>
                    <a:pt x="2065" y="5293"/>
                    <a:pt x="2254" y="4967"/>
                    <a:pt x="2435" y="4648"/>
                  </a:cubicBezTo>
                  <a:cubicBezTo>
                    <a:pt x="2663" y="4247"/>
                    <a:pt x="2875" y="3869"/>
                    <a:pt x="3142" y="3557"/>
                  </a:cubicBezTo>
                  <a:cubicBezTo>
                    <a:pt x="3315" y="3349"/>
                    <a:pt x="3528" y="3104"/>
                    <a:pt x="3771" y="2874"/>
                  </a:cubicBezTo>
                  <a:cubicBezTo>
                    <a:pt x="4023" y="2637"/>
                    <a:pt x="4267" y="2444"/>
                    <a:pt x="4526" y="2288"/>
                  </a:cubicBezTo>
                  <a:cubicBezTo>
                    <a:pt x="4817" y="2110"/>
                    <a:pt x="5155" y="1947"/>
                    <a:pt x="5493" y="1828"/>
                  </a:cubicBezTo>
                  <a:cubicBezTo>
                    <a:pt x="5564" y="1806"/>
                    <a:pt x="5635" y="1784"/>
                    <a:pt x="5706" y="1754"/>
                  </a:cubicBezTo>
                  <a:cubicBezTo>
                    <a:pt x="5839" y="1709"/>
                    <a:pt x="5965" y="1672"/>
                    <a:pt x="6099" y="1620"/>
                  </a:cubicBezTo>
                  <a:cubicBezTo>
                    <a:pt x="6201" y="1576"/>
                    <a:pt x="6303" y="1524"/>
                    <a:pt x="6398" y="1479"/>
                  </a:cubicBezTo>
                  <a:cubicBezTo>
                    <a:pt x="6696" y="1324"/>
                    <a:pt x="6979" y="1108"/>
                    <a:pt x="7255" y="901"/>
                  </a:cubicBezTo>
                  <a:cubicBezTo>
                    <a:pt x="7546" y="678"/>
                    <a:pt x="7852" y="441"/>
                    <a:pt x="8190" y="277"/>
                  </a:cubicBezTo>
                  <a:cubicBezTo>
                    <a:pt x="8544" y="107"/>
                    <a:pt x="8930" y="18"/>
                    <a:pt x="9346" y="3"/>
                  </a:cubicBezTo>
                  <a:cubicBezTo>
                    <a:pt x="9716" y="-12"/>
                    <a:pt x="10117" y="40"/>
                    <a:pt x="10541" y="159"/>
                  </a:cubicBezTo>
                  <a:cubicBezTo>
                    <a:pt x="10864" y="255"/>
                    <a:pt x="11226" y="396"/>
                    <a:pt x="11627" y="604"/>
                  </a:cubicBezTo>
                  <a:cubicBezTo>
                    <a:pt x="11973" y="782"/>
                    <a:pt x="12303" y="975"/>
                    <a:pt x="12657" y="1183"/>
                  </a:cubicBezTo>
                  <a:cubicBezTo>
                    <a:pt x="12743" y="1235"/>
                    <a:pt x="12814" y="1279"/>
                    <a:pt x="12885" y="1316"/>
                  </a:cubicBezTo>
                  <a:cubicBezTo>
                    <a:pt x="13270" y="1531"/>
                    <a:pt x="13600" y="1672"/>
                    <a:pt x="13962" y="1776"/>
                  </a:cubicBezTo>
                  <a:cubicBezTo>
                    <a:pt x="14292" y="1873"/>
                    <a:pt x="14646" y="1917"/>
                    <a:pt x="14992" y="1962"/>
                  </a:cubicBezTo>
                  <a:cubicBezTo>
                    <a:pt x="15031" y="1962"/>
                    <a:pt x="15078" y="1969"/>
                    <a:pt x="15118" y="1977"/>
                  </a:cubicBezTo>
                  <a:cubicBezTo>
                    <a:pt x="15220" y="1984"/>
                    <a:pt x="15330" y="1999"/>
                    <a:pt x="15432" y="2006"/>
                  </a:cubicBezTo>
                  <a:cubicBezTo>
                    <a:pt x="15629" y="2036"/>
                    <a:pt x="15794" y="2058"/>
                    <a:pt x="15951" y="2095"/>
                  </a:cubicBezTo>
                  <a:cubicBezTo>
                    <a:pt x="16329" y="2184"/>
                    <a:pt x="16667" y="2333"/>
                    <a:pt x="16950" y="2518"/>
                  </a:cubicBezTo>
                  <a:cubicBezTo>
                    <a:pt x="17264" y="2733"/>
                    <a:pt x="17485" y="2993"/>
                    <a:pt x="17618" y="3297"/>
                  </a:cubicBezTo>
                  <a:cubicBezTo>
                    <a:pt x="17760" y="3639"/>
                    <a:pt x="17776" y="4025"/>
                    <a:pt x="17791" y="4403"/>
                  </a:cubicBezTo>
                  <a:cubicBezTo>
                    <a:pt x="17807" y="4648"/>
                    <a:pt x="17815" y="4893"/>
                    <a:pt x="17862" y="5123"/>
                  </a:cubicBezTo>
                  <a:cubicBezTo>
                    <a:pt x="17909" y="5382"/>
                    <a:pt x="17996" y="5590"/>
                    <a:pt x="18122" y="5768"/>
                  </a:cubicBezTo>
                  <a:cubicBezTo>
                    <a:pt x="18184" y="5850"/>
                    <a:pt x="18263" y="5932"/>
                    <a:pt x="18350" y="6006"/>
                  </a:cubicBezTo>
                  <a:cubicBezTo>
                    <a:pt x="18523" y="6154"/>
                    <a:pt x="18735" y="6265"/>
                    <a:pt x="18931" y="6377"/>
                  </a:cubicBezTo>
                  <a:cubicBezTo>
                    <a:pt x="19002" y="6414"/>
                    <a:pt x="19073" y="6451"/>
                    <a:pt x="19144" y="6495"/>
                  </a:cubicBezTo>
                  <a:cubicBezTo>
                    <a:pt x="19356" y="6614"/>
                    <a:pt x="19560" y="6755"/>
                    <a:pt x="19765" y="6911"/>
                  </a:cubicBezTo>
                  <a:cubicBezTo>
                    <a:pt x="19961" y="7067"/>
                    <a:pt x="20150" y="7237"/>
                    <a:pt x="20331" y="7423"/>
                  </a:cubicBezTo>
                  <a:cubicBezTo>
                    <a:pt x="20575" y="7668"/>
                    <a:pt x="20779" y="7928"/>
                    <a:pt x="20952" y="8187"/>
                  </a:cubicBezTo>
                  <a:cubicBezTo>
                    <a:pt x="21141" y="8477"/>
                    <a:pt x="21290" y="8766"/>
                    <a:pt x="21385" y="9063"/>
                  </a:cubicBezTo>
                  <a:cubicBezTo>
                    <a:pt x="21550" y="9560"/>
                    <a:pt x="21597" y="10102"/>
                    <a:pt x="21511" y="10628"/>
                  </a:cubicBezTo>
                  <a:cubicBezTo>
                    <a:pt x="21424" y="11155"/>
                    <a:pt x="21220" y="11652"/>
                    <a:pt x="20913" y="12083"/>
                  </a:cubicBezTo>
                  <a:cubicBezTo>
                    <a:pt x="20638" y="12469"/>
                    <a:pt x="20276" y="12803"/>
                    <a:pt x="19922" y="13136"/>
                  </a:cubicBezTo>
                  <a:cubicBezTo>
                    <a:pt x="19513" y="13515"/>
                    <a:pt x="19097" y="13916"/>
                    <a:pt x="18821" y="14376"/>
                  </a:cubicBezTo>
                  <a:cubicBezTo>
                    <a:pt x="18758" y="14480"/>
                    <a:pt x="18703" y="14583"/>
                    <a:pt x="18656" y="14687"/>
                  </a:cubicBezTo>
                  <a:cubicBezTo>
                    <a:pt x="18570" y="14888"/>
                    <a:pt x="18515" y="15095"/>
                    <a:pt x="18460" y="15296"/>
                  </a:cubicBezTo>
                  <a:cubicBezTo>
                    <a:pt x="18428" y="15437"/>
                    <a:pt x="18389" y="15578"/>
                    <a:pt x="18342" y="15719"/>
                  </a:cubicBezTo>
                  <a:cubicBezTo>
                    <a:pt x="18200" y="16119"/>
                    <a:pt x="17972" y="16513"/>
                    <a:pt x="17650" y="16928"/>
                  </a:cubicBezTo>
                  <a:cubicBezTo>
                    <a:pt x="17390" y="17255"/>
                    <a:pt x="17060" y="17596"/>
                    <a:pt x="16643" y="17974"/>
                  </a:cubicBezTo>
                  <a:cubicBezTo>
                    <a:pt x="15841" y="18694"/>
                    <a:pt x="14961" y="19340"/>
                    <a:pt x="14119" y="19926"/>
                  </a:cubicBezTo>
                  <a:cubicBezTo>
                    <a:pt x="13388" y="20438"/>
                    <a:pt x="12672" y="20920"/>
                    <a:pt x="11862" y="21239"/>
                  </a:cubicBezTo>
                  <a:cubicBezTo>
                    <a:pt x="11430" y="21410"/>
                    <a:pt x="10998" y="21521"/>
                    <a:pt x="10581" y="21551"/>
                  </a:cubicBezTo>
                  <a:cubicBezTo>
                    <a:pt x="10479" y="21566"/>
                    <a:pt x="10376" y="21566"/>
                    <a:pt x="10274" y="21566"/>
                  </a:cubicBezTo>
                  <a:cubicBezTo>
                    <a:pt x="9920" y="21566"/>
                    <a:pt x="9590" y="21514"/>
                    <a:pt x="9275" y="21402"/>
                  </a:cubicBezTo>
                  <a:close/>
                  <a:moveTo>
                    <a:pt x="9346" y="3"/>
                  </a:moveTo>
                  <a:cubicBezTo>
                    <a:pt x="8930" y="18"/>
                    <a:pt x="8544" y="114"/>
                    <a:pt x="8190" y="285"/>
                  </a:cubicBezTo>
                  <a:cubicBezTo>
                    <a:pt x="7860" y="441"/>
                    <a:pt x="7553" y="678"/>
                    <a:pt x="7255" y="901"/>
                  </a:cubicBezTo>
                  <a:cubicBezTo>
                    <a:pt x="6979" y="1108"/>
                    <a:pt x="6696" y="1324"/>
                    <a:pt x="6398" y="1479"/>
                  </a:cubicBezTo>
                  <a:cubicBezTo>
                    <a:pt x="6303" y="1531"/>
                    <a:pt x="6201" y="1576"/>
                    <a:pt x="6099" y="1620"/>
                  </a:cubicBezTo>
                  <a:cubicBezTo>
                    <a:pt x="5965" y="1672"/>
                    <a:pt x="5839" y="1717"/>
                    <a:pt x="5706" y="1761"/>
                  </a:cubicBezTo>
                  <a:cubicBezTo>
                    <a:pt x="5635" y="1784"/>
                    <a:pt x="5564" y="1806"/>
                    <a:pt x="5493" y="1828"/>
                  </a:cubicBezTo>
                  <a:cubicBezTo>
                    <a:pt x="5155" y="1954"/>
                    <a:pt x="4817" y="2110"/>
                    <a:pt x="4526" y="2288"/>
                  </a:cubicBezTo>
                  <a:cubicBezTo>
                    <a:pt x="3944" y="2644"/>
                    <a:pt x="3504" y="3134"/>
                    <a:pt x="3142" y="3557"/>
                  </a:cubicBezTo>
                  <a:cubicBezTo>
                    <a:pt x="2883" y="3869"/>
                    <a:pt x="2663" y="4247"/>
                    <a:pt x="2435" y="4648"/>
                  </a:cubicBezTo>
                  <a:cubicBezTo>
                    <a:pt x="2254" y="4967"/>
                    <a:pt x="2073" y="5293"/>
                    <a:pt x="1861" y="5583"/>
                  </a:cubicBezTo>
                  <a:cubicBezTo>
                    <a:pt x="1192" y="6495"/>
                    <a:pt x="838" y="7423"/>
                    <a:pt x="775" y="8417"/>
                  </a:cubicBezTo>
                  <a:cubicBezTo>
                    <a:pt x="768" y="8514"/>
                    <a:pt x="768" y="8595"/>
                    <a:pt x="768" y="8677"/>
                  </a:cubicBezTo>
                  <a:cubicBezTo>
                    <a:pt x="760" y="8929"/>
                    <a:pt x="720" y="9211"/>
                    <a:pt x="642" y="9538"/>
                  </a:cubicBezTo>
                  <a:cubicBezTo>
                    <a:pt x="579" y="9820"/>
                    <a:pt x="485" y="10116"/>
                    <a:pt x="398" y="10406"/>
                  </a:cubicBezTo>
                  <a:cubicBezTo>
                    <a:pt x="241" y="10925"/>
                    <a:pt x="76" y="11467"/>
                    <a:pt x="28" y="12016"/>
                  </a:cubicBezTo>
                  <a:cubicBezTo>
                    <a:pt x="5" y="12291"/>
                    <a:pt x="-3" y="12573"/>
                    <a:pt x="13" y="12847"/>
                  </a:cubicBezTo>
                  <a:cubicBezTo>
                    <a:pt x="28" y="13129"/>
                    <a:pt x="60" y="13411"/>
                    <a:pt x="115" y="13678"/>
                  </a:cubicBezTo>
                  <a:cubicBezTo>
                    <a:pt x="233" y="14287"/>
                    <a:pt x="422" y="14784"/>
                    <a:pt x="689" y="15199"/>
                  </a:cubicBezTo>
                  <a:cubicBezTo>
                    <a:pt x="838" y="15444"/>
                    <a:pt x="1019" y="15659"/>
                    <a:pt x="1232" y="15852"/>
                  </a:cubicBezTo>
                  <a:cubicBezTo>
                    <a:pt x="1900" y="16483"/>
                    <a:pt x="2812" y="16847"/>
                    <a:pt x="3693" y="17195"/>
                  </a:cubicBezTo>
                  <a:cubicBezTo>
                    <a:pt x="3858" y="17262"/>
                    <a:pt x="4031" y="17336"/>
                    <a:pt x="4196" y="17403"/>
                  </a:cubicBezTo>
                  <a:cubicBezTo>
                    <a:pt x="4628" y="17589"/>
                    <a:pt x="4974" y="17759"/>
                    <a:pt x="5281" y="17945"/>
                  </a:cubicBezTo>
                  <a:cubicBezTo>
                    <a:pt x="5533" y="18101"/>
                    <a:pt x="5776" y="18286"/>
                    <a:pt x="6020" y="18486"/>
                  </a:cubicBezTo>
                  <a:cubicBezTo>
                    <a:pt x="6240" y="18672"/>
                    <a:pt x="6460" y="18887"/>
                    <a:pt x="6673" y="19117"/>
                  </a:cubicBezTo>
                  <a:cubicBezTo>
                    <a:pt x="6854" y="19303"/>
                    <a:pt x="7027" y="19503"/>
                    <a:pt x="7192" y="19696"/>
                  </a:cubicBezTo>
                  <a:cubicBezTo>
                    <a:pt x="7239" y="19755"/>
                    <a:pt x="7239" y="19755"/>
                    <a:pt x="7239" y="19755"/>
                  </a:cubicBezTo>
                  <a:cubicBezTo>
                    <a:pt x="7522" y="20082"/>
                    <a:pt x="7821" y="20423"/>
                    <a:pt x="8167" y="20720"/>
                  </a:cubicBezTo>
                  <a:cubicBezTo>
                    <a:pt x="8536" y="21046"/>
                    <a:pt x="8898" y="21269"/>
                    <a:pt x="9283" y="21402"/>
                  </a:cubicBezTo>
                  <a:cubicBezTo>
                    <a:pt x="9677" y="21543"/>
                    <a:pt x="10117" y="21588"/>
                    <a:pt x="10581" y="21551"/>
                  </a:cubicBezTo>
                  <a:cubicBezTo>
                    <a:pt x="10998" y="21514"/>
                    <a:pt x="11430" y="21410"/>
                    <a:pt x="11862" y="21239"/>
                  </a:cubicBezTo>
                  <a:cubicBezTo>
                    <a:pt x="12672" y="20920"/>
                    <a:pt x="13388" y="20438"/>
                    <a:pt x="14119" y="19926"/>
                  </a:cubicBezTo>
                  <a:cubicBezTo>
                    <a:pt x="14953" y="19332"/>
                    <a:pt x="15841" y="18687"/>
                    <a:pt x="16643" y="17967"/>
                  </a:cubicBezTo>
                  <a:cubicBezTo>
                    <a:pt x="17060" y="17596"/>
                    <a:pt x="17390" y="17255"/>
                    <a:pt x="17650" y="16921"/>
                  </a:cubicBezTo>
                  <a:cubicBezTo>
                    <a:pt x="17972" y="16513"/>
                    <a:pt x="18200" y="16119"/>
                    <a:pt x="18334" y="15719"/>
                  </a:cubicBezTo>
                  <a:cubicBezTo>
                    <a:pt x="18381" y="15578"/>
                    <a:pt x="18420" y="15437"/>
                    <a:pt x="18460" y="15296"/>
                  </a:cubicBezTo>
                  <a:cubicBezTo>
                    <a:pt x="18515" y="15095"/>
                    <a:pt x="18570" y="14888"/>
                    <a:pt x="18656" y="14680"/>
                  </a:cubicBezTo>
                  <a:cubicBezTo>
                    <a:pt x="18703" y="14583"/>
                    <a:pt x="18751" y="14480"/>
                    <a:pt x="18813" y="14376"/>
                  </a:cubicBezTo>
                  <a:cubicBezTo>
                    <a:pt x="19097" y="13916"/>
                    <a:pt x="19513" y="13515"/>
                    <a:pt x="19922" y="13136"/>
                  </a:cubicBezTo>
                  <a:cubicBezTo>
                    <a:pt x="20268" y="12803"/>
                    <a:pt x="20630" y="12461"/>
                    <a:pt x="20905" y="12083"/>
                  </a:cubicBezTo>
                  <a:cubicBezTo>
                    <a:pt x="21212" y="11652"/>
                    <a:pt x="21424" y="11155"/>
                    <a:pt x="21503" y="10628"/>
                  </a:cubicBezTo>
                  <a:cubicBezTo>
                    <a:pt x="21589" y="10102"/>
                    <a:pt x="21550" y="9560"/>
                    <a:pt x="21385" y="9063"/>
                  </a:cubicBezTo>
                  <a:cubicBezTo>
                    <a:pt x="21282" y="8773"/>
                    <a:pt x="21141" y="8477"/>
                    <a:pt x="20952" y="8187"/>
                  </a:cubicBezTo>
                  <a:cubicBezTo>
                    <a:pt x="20779" y="7928"/>
                    <a:pt x="20575" y="7675"/>
                    <a:pt x="20331" y="7423"/>
                  </a:cubicBezTo>
                  <a:cubicBezTo>
                    <a:pt x="20150" y="7237"/>
                    <a:pt x="19961" y="7067"/>
                    <a:pt x="19757" y="6911"/>
                  </a:cubicBezTo>
                  <a:cubicBezTo>
                    <a:pt x="19560" y="6755"/>
                    <a:pt x="19348" y="6614"/>
                    <a:pt x="19144" y="6495"/>
                  </a:cubicBezTo>
                  <a:cubicBezTo>
                    <a:pt x="19073" y="6458"/>
                    <a:pt x="19002" y="6414"/>
                    <a:pt x="18931" y="6377"/>
                  </a:cubicBezTo>
                  <a:cubicBezTo>
                    <a:pt x="18735" y="6273"/>
                    <a:pt x="18523" y="6154"/>
                    <a:pt x="18350" y="6006"/>
                  </a:cubicBezTo>
                  <a:cubicBezTo>
                    <a:pt x="18255" y="5932"/>
                    <a:pt x="18184" y="5857"/>
                    <a:pt x="18122" y="5768"/>
                  </a:cubicBezTo>
                  <a:cubicBezTo>
                    <a:pt x="17996" y="5598"/>
                    <a:pt x="17909" y="5382"/>
                    <a:pt x="17854" y="5123"/>
                  </a:cubicBezTo>
                  <a:cubicBezTo>
                    <a:pt x="17815" y="4893"/>
                    <a:pt x="17799" y="4648"/>
                    <a:pt x="17791" y="4403"/>
                  </a:cubicBezTo>
                  <a:cubicBezTo>
                    <a:pt x="17776" y="4025"/>
                    <a:pt x="17760" y="3639"/>
                    <a:pt x="17610" y="3297"/>
                  </a:cubicBezTo>
                  <a:cubicBezTo>
                    <a:pt x="17485" y="2993"/>
                    <a:pt x="17257" y="2733"/>
                    <a:pt x="16942" y="2518"/>
                  </a:cubicBezTo>
                  <a:cubicBezTo>
                    <a:pt x="16667" y="2333"/>
                    <a:pt x="16321" y="2192"/>
                    <a:pt x="15943" y="2103"/>
                  </a:cubicBezTo>
                  <a:cubicBezTo>
                    <a:pt x="15794" y="2066"/>
                    <a:pt x="15629" y="2036"/>
                    <a:pt x="15432" y="2014"/>
                  </a:cubicBezTo>
                  <a:cubicBezTo>
                    <a:pt x="15330" y="1999"/>
                    <a:pt x="15220" y="1984"/>
                    <a:pt x="15118" y="1977"/>
                  </a:cubicBezTo>
                  <a:cubicBezTo>
                    <a:pt x="15071" y="1969"/>
                    <a:pt x="15031" y="1969"/>
                    <a:pt x="14992" y="1962"/>
                  </a:cubicBezTo>
                  <a:cubicBezTo>
                    <a:pt x="14646" y="1925"/>
                    <a:pt x="14292" y="1873"/>
                    <a:pt x="13962" y="1776"/>
                  </a:cubicBezTo>
                  <a:cubicBezTo>
                    <a:pt x="13600" y="1672"/>
                    <a:pt x="13270" y="1531"/>
                    <a:pt x="12885" y="1316"/>
                  </a:cubicBezTo>
                  <a:cubicBezTo>
                    <a:pt x="12814" y="1279"/>
                    <a:pt x="12743" y="1235"/>
                    <a:pt x="12657" y="1183"/>
                  </a:cubicBezTo>
                  <a:cubicBezTo>
                    <a:pt x="12303" y="975"/>
                    <a:pt x="11973" y="782"/>
                    <a:pt x="11627" y="604"/>
                  </a:cubicBezTo>
                  <a:cubicBezTo>
                    <a:pt x="11218" y="396"/>
                    <a:pt x="10864" y="255"/>
                    <a:pt x="10541" y="166"/>
                  </a:cubicBezTo>
                  <a:cubicBezTo>
                    <a:pt x="10156" y="55"/>
                    <a:pt x="9787" y="3"/>
                    <a:pt x="9448" y="3"/>
                  </a:cubicBezTo>
                  <a:cubicBezTo>
                    <a:pt x="9409" y="3"/>
                    <a:pt x="9378" y="3"/>
                    <a:pt x="9346" y="3"/>
                  </a:cubicBezTo>
                  <a:close/>
                </a:path>
              </a:pathLst>
            </a:custGeom>
            <a:solidFill>
              <a:srgbClr val="BFBFBF">
                <a:alpha val="7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9505" name="Freeform 64"/>
            <p:cNvSpPr/>
            <p:nvPr/>
          </p:nvSpPr>
          <p:spPr>
            <a:xfrm flipH="1">
              <a:off x="124928" y="103518"/>
              <a:ext cx="4483019" cy="473090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48" h="21578" fill="norm" stroke="1" extrusionOk="0">
                  <a:moveTo>
                    <a:pt x="9219" y="21401"/>
                  </a:moveTo>
                  <a:cubicBezTo>
                    <a:pt x="8839" y="21261"/>
                    <a:pt x="8482" y="21040"/>
                    <a:pt x="8117" y="20716"/>
                  </a:cubicBezTo>
                  <a:cubicBezTo>
                    <a:pt x="7783" y="20422"/>
                    <a:pt x="7496" y="20090"/>
                    <a:pt x="7201" y="19752"/>
                  </a:cubicBezTo>
                  <a:cubicBezTo>
                    <a:pt x="7170" y="19715"/>
                    <a:pt x="7170" y="19715"/>
                    <a:pt x="7170" y="19715"/>
                  </a:cubicBezTo>
                  <a:cubicBezTo>
                    <a:pt x="7000" y="19516"/>
                    <a:pt x="6821" y="19310"/>
                    <a:pt x="6635" y="19118"/>
                  </a:cubicBezTo>
                  <a:cubicBezTo>
                    <a:pt x="6200" y="18654"/>
                    <a:pt x="5734" y="18264"/>
                    <a:pt x="5253" y="17962"/>
                  </a:cubicBezTo>
                  <a:cubicBezTo>
                    <a:pt x="4943" y="17770"/>
                    <a:pt x="4594" y="17594"/>
                    <a:pt x="4174" y="17410"/>
                  </a:cubicBezTo>
                  <a:cubicBezTo>
                    <a:pt x="3980" y="17329"/>
                    <a:pt x="3779" y="17248"/>
                    <a:pt x="3585" y="17174"/>
                  </a:cubicBezTo>
                  <a:cubicBezTo>
                    <a:pt x="2762" y="16843"/>
                    <a:pt x="1908" y="16496"/>
                    <a:pt x="1264" y="15915"/>
                  </a:cubicBezTo>
                  <a:cubicBezTo>
                    <a:pt x="1054" y="15723"/>
                    <a:pt x="876" y="15510"/>
                    <a:pt x="721" y="15281"/>
                  </a:cubicBezTo>
                  <a:cubicBezTo>
                    <a:pt x="449" y="14862"/>
                    <a:pt x="255" y="14375"/>
                    <a:pt x="123" y="13786"/>
                  </a:cubicBezTo>
                  <a:cubicBezTo>
                    <a:pt x="69" y="13529"/>
                    <a:pt x="30" y="13249"/>
                    <a:pt x="14" y="12969"/>
                  </a:cubicBezTo>
                  <a:cubicBezTo>
                    <a:pt x="-9" y="12704"/>
                    <a:pt x="-1" y="12424"/>
                    <a:pt x="14" y="12151"/>
                  </a:cubicBezTo>
                  <a:cubicBezTo>
                    <a:pt x="53" y="11584"/>
                    <a:pt x="224" y="11025"/>
                    <a:pt x="387" y="10480"/>
                  </a:cubicBezTo>
                  <a:cubicBezTo>
                    <a:pt x="472" y="10185"/>
                    <a:pt x="565" y="9883"/>
                    <a:pt x="635" y="9581"/>
                  </a:cubicBezTo>
                  <a:cubicBezTo>
                    <a:pt x="713" y="9250"/>
                    <a:pt x="744" y="8955"/>
                    <a:pt x="752" y="8690"/>
                  </a:cubicBezTo>
                  <a:cubicBezTo>
                    <a:pt x="752" y="8602"/>
                    <a:pt x="752" y="8506"/>
                    <a:pt x="759" y="8418"/>
                  </a:cubicBezTo>
                  <a:cubicBezTo>
                    <a:pt x="767" y="8152"/>
                    <a:pt x="798" y="7887"/>
                    <a:pt x="853" y="7637"/>
                  </a:cubicBezTo>
                  <a:cubicBezTo>
                    <a:pt x="899" y="7379"/>
                    <a:pt x="969" y="7129"/>
                    <a:pt x="1062" y="6878"/>
                  </a:cubicBezTo>
                  <a:cubicBezTo>
                    <a:pt x="1155" y="6635"/>
                    <a:pt x="1264" y="6392"/>
                    <a:pt x="1388" y="6157"/>
                  </a:cubicBezTo>
                  <a:cubicBezTo>
                    <a:pt x="1520" y="5921"/>
                    <a:pt x="1667" y="5685"/>
                    <a:pt x="1830" y="5457"/>
                  </a:cubicBezTo>
                  <a:cubicBezTo>
                    <a:pt x="2009" y="5214"/>
                    <a:pt x="2172" y="4949"/>
                    <a:pt x="2335" y="4699"/>
                  </a:cubicBezTo>
                  <a:cubicBezTo>
                    <a:pt x="2599" y="4271"/>
                    <a:pt x="2870" y="3837"/>
                    <a:pt x="3189" y="3498"/>
                  </a:cubicBezTo>
                  <a:cubicBezTo>
                    <a:pt x="3445" y="3226"/>
                    <a:pt x="3647" y="3027"/>
                    <a:pt x="3841" y="2850"/>
                  </a:cubicBezTo>
                  <a:cubicBezTo>
                    <a:pt x="4097" y="2622"/>
                    <a:pt x="4345" y="2438"/>
                    <a:pt x="4601" y="2283"/>
                  </a:cubicBezTo>
                  <a:cubicBezTo>
                    <a:pt x="4888" y="2114"/>
                    <a:pt x="5214" y="1959"/>
                    <a:pt x="5571" y="1819"/>
                  </a:cubicBezTo>
                  <a:cubicBezTo>
                    <a:pt x="5626" y="1804"/>
                    <a:pt x="5680" y="1782"/>
                    <a:pt x="5727" y="1760"/>
                  </a:cubicBezTo>
                  <a:cubicBezTo>
                    <a:pt x="5882" y="1709"/>
                    <a:pt x="6022" y="1650"/>
                    <a:pt x="6169" y="1591"/>
                  </a:cubicBezTo>
                  <a:cubicBezTo>
                    <a:pt x="6278" y="1539"/>
                    <a:pt x="6379" y="1488"/>
                    <a:pt x="6472" y="1436"/>
                  </a:cubicBezTo>
                  <a:cubicBezTo>
                    <a:pt x="6736" y="1281"/>
                    <a:pt x="7000" y="1083"/>
                    <a:pt x="7248" y="891"/>
                  </a:cubicBezTo>
                  <a:cubicBezTo>
                    <a:pt x="7558" y="648"/>
                    <a:pt x="7884" y="398"/>
                    <a:pt x="8249" y="236"/>
                  </a:cubicBezTo>
                  <a:cubicBezTo>
                    <a:pt x="8598" y="74"/>
                    <a:pt x="8979" y="0"/>
                    <a:pt x="9390" y="0"/>
                  </a:cubicBezTo>
                  <a:cubicBezTo>
                    <a:pt x="9406" y="0"/>
                    <a:pt x="9413" y="0"/>
                    <a:pt x="9421" y="0"/>
                  </a:cubicBezTo>
                  <a:cubicBezTo>
                    <a:pt x="9794" y="0"/>
                    <a:pt x="10197" y="66"/>
                    <a:pt x="10624" y="206"/>
                  </a:cubicBezTo>
                  <a:cubicBezTo>
                    <a:pt x="11230" y="398"/>
                    <a:pt x="11827" y="729"/>
                    <a:pt x="12409" y="1046"/>
                  </a:cubicBezTo>
                  <a:cubicBezTo>
                    <a:pt x="12518" y="1105"/>
                    <a:pt x="12619" y="1164"/>
                    <a:pt x="12720" y="1223"/>
                  </a:cubicBezTo>
                  <a:cubicBezTo>
                    <a:pt x="12805" y="1267"/>
                    <a:pt x="12883" y="1304"/>
                    <a:pt x="12960" y="1340"/>
                  </a:cubicBezTo>
                  <a:cubicBezTo>
                    <a:pt x="13325" y="1532"/>
                    <a:pt x="13674" y="1657"/>
                    <a:pt x="14055" y="1760"/>
                  </a:cubicBezTo>
                  <a:cubicBezTo>
                    <a:pt x="14373" y="1841"/>
                    <a:pt x="14699" y="1885"/>
                    <a:pt x="15071" y="1937"/>
                  </a:cubicBezTo>
                  <a:cubicBezTo>
                    <a:pt x="15095" y="1937"/>
                    <a:pt x="15095" y="1937"/>
                    <a:pt x="15095" y="1937"/>
                  </a:cubicBezTo>
                  <a:cubicBezTo>
                    <a:pt x="15234" y="1952"/>
                    <a:pt x="15374" y="1974"/>
                    <a:pt x="15506" y="1988"/>
                  </a:cubicBezTo>
                  <a:cubicBezTo>
                    <a:pt x="15700" y="2018"/>
                    <a:pt x="15863" y="2055"/>
                    <a:pt x="16018" y="2092"/>
                  </a:cubicBezTo>
                  <a:cubicBezTo>
                    <a:pt x="16391" y="2195"/>
                    <a:pt x="16725" y="2349"/>
                    <a:pt x="16996" y="2541"/>
                  </a:cubicBezTo>
                  <a:cubicBezTo>
                    <a:pt x="17299" y="2762"/>
                    <a:pt x="17516" y="3034"/>
                    <a:pt x="17633" y="3336"/>
                  </a:cubicBezTo>
                  <a:cubicBezTo>
                    <a:pt x="17757" y="3675"/>
                    <a:pt x="17765" y="4050"/>
                    <a:pt x="17772" y="4411"/>
                  </a:cubicBezTo>
                  <a:cubicBezTo>
                    <a:pt x="17780" y="4662"/>
                    <a:pt x="17788" y="4912"/>
                    <a:pt x="17827" y="5148"/>
                  </a:cubicBezTo>
                  <a:cubicBezTo>
                    <a:pt x="17873" y="5406"/>
                    <a:pt x="17966" y="5619"/>
                    <a:pt x="18098" y="5796"/>
                  </a:cubicBezTo>
                  <a:cubicBezTo>
                    <a:pt x="18160" y="5877"/>
                    <a:pt x="18238" y="5950"/>
                    <a:pt x="18331" y="6024"/>
                  </a:cubicBezTo>
                  <a:cubicBezTo>
                    <a:pt x="18510" y="6164"/>
                    <a:pt x="18719" y="6267"/>
                    <a:pt x="18921" y="6363"/>
                  </a:cubicBezTo>
                  <a:cubicBezTo>
                    <a:pt x="18999" y="6400"/>
                    <a:pt x="19076" y="6437"/>
                    <a:pt x="19146" y="6473"/>
                  </a:cubicBezTo>
                  <a:cubicBezTo>
                    <a:pt x="19363" y="6591"/>
                    <a:pt x="19573" y="6724"/>
                    <a:pt x="19775" y="6871"/>
                  </a:cubicBezTo>
                  <a:cubicBezTo>
                    <a:pt x="19977" y="7018"/>
                    <a:pt x="20171" y="7188"/>
                    <a:pt x="20349" y="7372"/>
                  </a:cubicBezTo>
                  <a:cubicBezTo>
                    <a:pt x="20590" y="7608"/>
                    <a:pt x="20799" y="7865"/>
                    <a:pt x="20970" y="8123"/>
                  </a:cubicBezTo>
                  <a:cubicBezTo>
                    <a:pt x="21156" y="8410"/>
                    <a:pt x="21296" y="8697"/>
                    <a:pt x="21389" y="8992"/>
                  </a:cubicBezTo>
                  <a:cubicBezTo>
                    <a:pt x="21552" y="9493"/>
                    <a:pt x="21591" y="10038"/>
                    <a:pt x="21498" y="10575"/>
                  </a:cubicBezTo>
                  <a:cubicBezTo>
                    <a:pt x="21405" y="11098"/>
                    <a:pt x="21195" y="11606"/>
                    <a:pt x="20877" y="12026"/>
                  </a:cubicBezTo>
                  <a:cubicBezTo>
                    <a:pt x="20605" y="12402"/>
                    <a:pt x="20241" y="12733"/>
                    <a:pt x="19899" y="13050"/>
                  </a:cubicBezTo>
                  <a:cubicBezTo>
                    <a:pt x="19682" y="13249"/>
                    <a:pt x="19464" y="13448"/>
                    <a:pt x="19263" y="13654"/>
                  </a:cubicBezTo>
                  <a:cubicBezTo>
                    <a:pt x="19045" y="13889"/>
                    <a:pt x="18875" y="14110"/>
                    <a:pt x="18750" y="14324"/>
                  </a:cubicBezTo>
                  <a:cubicBezTo>
                    <a:pt x="18688" y="14427"/>
                    <a:pt x="18642" y="14530"/>
                    <a:pt x="18595" y="14633"/>
                  </a:cubicBezTo>
                  <a:cubicBezTo>
                    <a:pt x="18517" y="14839"/>
                    <a:pt x="18463" y="15060"/>
                    <a:pt x="18417" y="15267"/>
                  </a:cubicBezTo>
                  <a:cubicBezTo>
                    <a:pt x="18378" y="15406"/>
                    <a:pt x="18347" y="15554"/>
                    <a:pt x="18300" y="15694"/>
                  </a:cubicBezTo>
                  <a:cubicBezTo>
                    <a:pt x="18238" y="15907"/>
                    <a:pt x="18145" y="16121"/>
                    <a:pt x="18029" y="16334"/>
                  </a:cubicBezTo>
                  <a:cubicBezTo>
                    <a:pt x="17920" y="16526"/>
                    <a:pt x="17788" y="16725"/>
                    <a:pt x="17640" y="16924"/>
                  </a:cubicBezTo>
                  <a:cubicBezTo>
                    <a:pt x="17377" y="17262"/>
                    <a:pt x="17051" y="17616"/>
                    <a:pt x="16639" y="17991"/>
                  </a:cubicBezTo>
                  <a:cubicBezTo>
                    <a:pt x="16274" y="18323"/>
                    <a:pt x="15871" y="18654"/>
                    <a:pt x="15405" y="19015"/>
                  </a:cubicBezTo>
                  <a:cubicBezTo>
                    <a:pt x="14939" y="19369"/>
                    <a:pt x="14458" y="19700"/>
                    <a:pt x="14101" y="19958"/>
                  </a:cubicBezTo>
                  <a:cubicBezTo>
                    <a:pt x="13364" y="20466"/>
                    <a:pt x="12634" y="20952"/>
                    <a:pt x="11819" y="21269"/>
                  </a:cubicBezTo>
                  <a:cubicBezTo>
                    <a:pt x="11385" y="21438"/>
                    <a:pt x="10942" y="21534"/>
                    <a:pt x="10523" y="21563"/>
                  </a:cubicBezTo>
                  <a:cubicBezTo>
                    <a:pt x="10438" y="21571"/>
                    <a:pt x="10345" y="21578"/>
                    <a:pt x="10259" y="21578"/>
                  </a:cubicBezTo>
                  <a:cubicBezTo>
                    <a:pt x="9887" y="21578"/>
                    <a:pt x="9538" y="21519"/>
                    <a:pt x="9219" y="21401"/>
                  </a:cubicBezTo>
                  <a:close/>
                  <a:moveTo>
                    <a:pt x="8249" y="236"/>
                  </a:moveTo>
                  <a:cubicBezTo>
                    <a:pt x="7892" y="405"/>
                    <a:pt x="7566" y="655"/>
                    <a:pt x="7248" y="898"/>
                  </a:cubicBezTo>
                  <a:cubicBezTo>
                    <a:pt x="7000" y="1090"/>
                    <a:pt x="6743" y="1289"/>
                    <a:pt x="6472" y="1436"/>
                  </a:cubicBezTo>
                  <a:cubicBezTo>
                    <a:pt x="6379" y="1495"/>
                    <a:pt x="6278" y="1539"/>
                    <a:pt x="6169" y="1591"/>
                  </a:cubicBezTo>
                  <a:cubicBezTo>
                    <a:pt x="6022" y="1650"/>
                    <a:pt x="5882" y="1709"/>
                    <a:pt x="5727" y="1767"/>
                  </a:cubicBezTo>
                  <a:cubicBezTo>
                    <a:pt x="5680" y="1782"/>
                    <a:pt x="5626" y="1804"/>
                    <a:pt x="5571" y="1826"/>
                  </a:cubicBezTo>
                  <a:cubicBezTo>
                    <a:pt x="5222" y="1959"/>
                    <a:pt x="4896" y="2121"/>
                    <a:pt x="4609" y="2290"/>
                  </a:cubicBezTo>
                  <a:cubicBezTo>
                    <a:pt x="4353" y="2438"/>
                    <a:pt x="4105" y="2622"/>
                    <a:pt x="3848" y="2850"/>
                  </a:cubicBezTo>
                  <a:cubicBezTo>
                    <a:pt x="3647" y="3027"/>
                    <a:pt x="3445" y="3226"/>
                    <a:pt x="3196" y="3498"/>
                  </a:cubicBezTo>
                  <a:cubicBezTo>
                    <a:pt x="2878" y="3844"/>
                    <a:pt x="2599" y="4279"/>
                    <a:pt x="2335" y="4699"/>
                  </a:cubicBezTo>
                  <a:cubicBezTo>
                    <a:pt x="2180" y="4956"/>
                    <a:pt x="2009" y="5221"/>
                    <a:pt x="1830" y="5464"/>
                  </a:cubicBezTo>
                  <a:cubicBezTo>
                    <a:pt x="1667" y="5693"/>
                    <a:pt x="1520" y="5928"/>
                    <a:pt x="1396" y="6157"/>
                  </a:cubicBezTo>
                  <a:cubicBezTo>
                    <a:pt x="1264" y="6392"/>
                    <a:pt x="1155" y="6643"/>
                    <a:pt x="1062" y="6886"/>
                  </a:cubicBezTo>
                  <a:cubicBezTo>
                    <a:pt x="977" y="7129"/>
                    <a:pt x="907" y="7379"/>
                    <a:pt x="853" y="7637"/>
                  </a:cubicBezTo>
                  <a:cubicBezTo>
                    <a:pt x="798" y="7895"/>
                    <a:pt x="767" y="8152"/>
                    <a:pt x="759" y="8425"/>
                  </a:cubicBezTo>
                  <a:cubicBezTo>
                    <a:pt x="752" y="8506"/>
                    <a:pt x="752" y="8602"/>
                    <a:pt x="752" y="8690"/>
                  </a:cubicBezTo>
                  <a:cubicBezTo>
                    <a:pt x="752" y="8955"/>
                    <a:pt x="713" y="9250"/>
                    <a:pt x="635" y="9581"/>
                  </a:cubicBezTo>
                  <a:cubicBezTo>
                    <a:pt x="565" y="9883"/>
                    <a:pt x="480" y="10185"/>
                    <a:pt x="387" y="10487"/>
                  </a:cubicBezTo>
                  <a:cubicBezTo>
                    <a:pt x="224" y="11025"/>
                    <a:pt x="61" y="11584"/>
                    <a:pt x="22" y="12151"/>
                  </a:cubicBezTo>
                  <a:cubicBezTo>
                    <a:pt x="-1" y="12424"/>
                    <a:pt x="-1" y="12704"/>
                    <a:pt x="14" y="12969"/>
                  </a:cubicBezTo>
                  <a:cubicBezTo>
                    <a:pt x="30" y="13249"/>
                    <a:pt x="69" y="13529"/>
                    <a:pt x="123" y="13786"/>
                  </a:cubicBezTo>
                  <a:cubicBezTo>
                    <a:pt x="255" y="14375"/>
                    <a:pt x="449" y="14862"/>
                    <a:pt x="721" y="15274"/>
                  </a:cubicBezTo>
                  <a:cubicBezTo>
                    <a:pt x="876" y="15510"/>
                    <a:pt x="1054" y="15723"/>
                    <a:pt x="1264" y="15915"/>
                  </a:cubicBezTo>
                  <a:cubicBezTo>
                    <a:pt x="1551" y="16172"/>
                    <a:pt x="1908" y="16408"/>
                    <a:pt x="2350" y="16636"/>
                  </a:cubicBezTo>
                  <a:cubicBezTo>
                    <a:pt x="2746" y="16835"/>
                    <a:pt x="3173" y="17005"/>
                    <a:pt x="3585" y="17167"/>
                  </a:cubicBezTo>
                  <a:cubicBezTo>
                    <a:pt x="3786" y="17248"/>
                    <a:pt x="3980" y="17329"/>
                    <a:pt x="4174" y="17410"/>
                  </a:cubicBezTo>
                  <a:cubicBezTo>
                    <a:pt x="4594" y="17586"/>
                    <a:pt x="4943" y="17770"/>
                    <a:pt x="5253" y="17962"/>
                  </a:cubicBezTo>
                  <a:cubicBezTo>
                    <a:pt x="5734" y="18257"/>
                    <a:pt x="6200" y="18647"/>
                    <a:pt x="6643" y="19111"/>
                  </a:cubicBezTo>
                  <a:cubicBezTo>
                    <a:pt x="6821" y="19310"/>
                    <a:pt x="7000" y="19516"/>
                    <a:pt x="7170" y="19715"/>
                  </a:cubicBezTo>
                  <a:cubicBezTo>
                    <a:pt x="7201" y="19752"/>
                    <a:pt x="7201" y="19752"/>
                    <a:pt x="7201" y="19752"/>
                  </a:cubicBezTo>
                  <a:cubicBezTo>
                    <a:pt x="7496" y="20090"/>
                    <a:pt x="7791" y="20422"/>
                    <a:pt x="8117" y="20709"/>
                  </a:cubicBezTo>
                  <a:cubicBezTo>
                    <a:pt x="8482" y="21040"/>
                    <a:pt x="8847" y="21261"/>
                    <a:pt x="9219" y="21401"/>
                  </a:cubicBezTo>
                  <a:cubicBezTo>
                    <a:pt x="9615" y="21541"/>
                    <a:pt x="10058" y="21600"/>
                    <a:pt x="10523" y="21563"/>
                  </a:cubicBezTo>
                  <a:cubicBezTo>
                    <a:pt x="10942" y="21534"/>
                    <a:pt x="11385" y="21431"/>
                    <a:pt x="11819" y="21261"/>
                  </a:cubicBezTo>
                  <a:cubicBezTo>
                    <a:pt x="12634" y="20952"/>
                    <a:pt x="13364" y="20466"/>
                    <a:pt x="14093" y="19950"/>
                  </a:cubicBezTo>
                  <a:cubicBezTo>
                    <a:pt x="14458" y="19700"/>
                    <a:pt x="14939" y="19361"/>
                    <a:pt x="15397" y="19008"/>
                  </a:cubicBezTo>
                  <a:cubicBezTo>
                    <a:pt x="15871" y="18654"/>
                    <a:pt x="16274" y="18315"/>
                    <a:pt x="16639" y="17984"/>
                  </a:cubicBezTo>
                  <a:cubicBezTo>
                    <a:pt x="17051" y="17608"/>
                    <a:pt x="17377" y="17262"/>
                    <a:pt x="17640" y="16924"/>
                  </a:cubicBezTo>
                  <a:cubicBezTo>
                    <a:pt x="17788" y="16725"/>
                    <a:pt x="17920" y="16526"/>
                    <a:pt x="18029" y="16327"/>
                  </a:cubicBezTo>
                  <a:cubicBezTo>
                    <a:pt x="18145" y="16121"/>
                    <a:pt x="18238" y="15900"/>
                    <a:pt x="18300" y="15694"/>
                  </a:cubicBezTo>
                  <a:cubicBezTo>
                    <a:pt x="18347" y="15554"/>
                    <a:pt x="18378" y="15406"/>
                    <a:pt x="18409" y="15267"/>
                  </a:cubicBezTo>
                  <a:cubicBezTo>
                    <a:pt x="18463" y="15060"/>
                    <a:pt x="18510" y="14839"/>
                    <a:pt x="18595" y="14633"/>
                  </a:cubicBezTo>
                  <a:cubicBezTo>
                    <a:pt x="18634" y="14530"/>
                    <a:pt x="18688" y="14427"/>
                    <a:pt x="18750" y="14324"/>
                  </a:cubicBezTo>
                  <a:cubicBezTo>
                    <a:pt x="18875" y="14103"/>
                    <a:pt x="19045" y="13889"/>
                    <a:pt x="19263" y="13654"/>
                  </a:cubicBezTo>
                  <a:cubicBezTo>
                    <a:pt x="19464" y="13448"/>
                    <a:pt x="19682" y="13241"/>
                    <a:pt x="19891" y="13050"/>
                  </a:cubicBezTo>
                  <a:cubicBezTo>
                    <a:pt x="20241" y="12726"/>
                    <a:pt x="20598" y="12402"/>
                    <a:pt x="20877" y="12026"/>
                  </a:cubicBezTo>
                  <a:cubicBezTo>
                    <a:pt x="21187" y="11606"/>
                    <a:pt x="21405" y="11098"/>
                    <a:pt x="21498" y="10575"/>
                  </a:cubicBezTo>
                  <a:cubicBezTo>
                    <a:pt x="21591" y="10038"/>
                    <a:pt x="21552" y="9493"/>
                    <a:pt x="21389" y="8992"/>
                  </a:cubicBezTo>
                  <a:cubicBezTo>
                    <a:pt x="21288" y="8697"/>
                    <a:pt x="21149" y="8410"/>
                    <a:pt x="20962" y="8123"/>
                  </a:cubicBezTo>
                  <a:cubicBezTo>
                    <a:pt x="20792" y="7865"/>
                    <a:pt x="20590" y="7608"/>
                    <a:pt x="20349" y="7372"/>
                  </a:cubicBezTo>
                  <a:cubicBezTo>
                    <a:pt x="20171" y="7188"/>
                    <a:pt x="19977" y="7026"/>
                    <a:pt x="19775" y="6871"/>
                  </a:cubicBezTo>
                  <a:cubicBezTo>
                    <a:pt x="19573" y="6724"/>
                    <a:pt x="19356" y="6591"/>
                    <a:pt x="19146" y="6481"/>
                  </a:cubicBezTo>
                  <a:cubicBezTo>
                    <a:pt x="19069" y="6444"/>
                    <a:pt x="18999" y="6407"/>
                    <a:pt x="18921" y="6370"/>
                  </a:cubicBezTo>
                  <a:cubicBezTo>
                    <a:pt x="18719" y="6267"/>
                    <a:pt x="18510" y="6164"/>
                    <a:pt x="18331" y="6024"/>
                  </a:cubicBezTo>
                  <a:cubicBezTo>
                    <a:pt x="18238" y="5958"/>
                    <a:pt x="18160" y="5877"/>
                    <a:pt x="18098" y="5796"/>
                  </a:cubicBezTo>
                  <a:cubicBezTo>
                    <a:pt x="17959" y="5619"/>
                    <a:pt x="17873" y="5413"/>
                    <a:pt x="17827" y="5148"/>
                  </a:cubicBezTo>
                  <a:cubicBezTo>
                    <a:pt x="17780" y="4912"/>
                    <a:pt x="17780" y="4662"/>
                    <a:pt x="17772" y="4411"/>
                  </a:cubicBezTo>
                  <a:cubicBezTo>
                    <a:pt x="17765" y="4050"/>
                    <a:pt x="17757" y="3675"/>
                    <a:pt x="17633" y="3343"/>
                  </a:cubicBezTo>
                  <a:cubicBezTo>
                    <a:pt x="17516" y="3034"/>
                    <a:pt x="17299" y="2769"/>
                    <a:pt x="16996" y="2548"/>
                  </a:cubicBezTo>
                  <a:cubicBezTo>
                    <a:pt x="16725" y="2349"/>
                    <a:pt x="16391" y="2195"/>
                    <a:pt x="16018" y="2099"/>
                  </a:cubicBezTo>
                  <a:cubicBezTo>
                    <a:pt x="15863" y="2055"/>
                    <a:pt x="15700" y="2025"/>
                    <a:pt x="15506" y="1996"/>
                  </a:cubicBezTo>
                  <a:cubicBezTo>
                    <a:pt x="15374" y="1974"/>
                    <a:pt x="15234" y="1959"/>
                    <a:pt x="15095" y="1937"/>
                  </a:cubicBezTo>
                  <a:cubicBezTo>
                    <a:pt x="15071" y="1937"/>
                    <a:pt x="15071" y="1937"/>
                    <a:pt x="15071" y="1937"/>
                  </a:cubicBezTo>
                  <a:cubicBezTo>
                    <a:pt x="14699" y="1885"/>
                    <a:pt x="14373" y="1841"/>
                    <a:pt x="14055" y="1760"/>
                  </a:cubicBezTo>
                  <a:cubicBezTo>
                    <a:pt x="13674" y="1664"/>
                    <a:pt x="13325" y="1532"/>
                    <a:pt x="12953" y="1348"/>
                  </a:cubicBezTo>
                  <a:cubicBezTo>
                    <a:pt x="12883" y="1304"/>
                    <a:pt x="12805" y="1267"/>
                    <a:pt x="12720" y="1223"/>
                  </a:cubicBezTo>
                  <a:cubicBezTo>
                    <a:pt x="12619" y="1164"/>
                    <a:pt x="12518" y="1112"/>
                    <a:pt x="12409" y="1046"/>
                  </a:cubicBezTo>
                  <a:cubicBezTo>
                    <a:pt x="11827" y="729"/>
                    <a:pt x="11230" y="398"/>
                    <a:pt x="10624" y="206"/>
                  </a:cubicBezTo>
                  <a:cubicBezTo>
                    <a:pt x="10197" y="74"/>
                    <a:pt x="9794" y="0"/>
                    <a:pt x="9421" y="0"/>
                  </a:cubicBezTo>
                  <a:cubicBezTo>
                    <a:pt x="9413" y="0"/>
                    <a:pt x="9406" y="0"/>
                    <a:pt x="9390" y="0"/>
                  </a:cubicBezTo>
                  <a:cubicBezTo>
                    <a:pt x="8979" y="0"/>
                    <a:pt x="8598" y="81"/>
                    <a:pt x="8249" y="236"/>
                  </a:cubicBezTo>
                  <a:close/>
                </a:path>
              </a:pathLst>
            </a:custGeom>
            <a:solidFill>
              <a:srgbClr val="BFBFBF">
                <a:alpha val="7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9506" name="Freeform 65"/>
            <p:cNvSpPr/>
            <p:nvPr/>
          </p:nvSpPr>
          <p:spPr>
            <a:xfrm flipH="1">
              <a:off x="96319" y="77216"/>
              <a:ext cx="4540973" cy="477051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48" h="21560" fill="norm" stroke="1" extrusionOk="0">
                  <a:moveTo>
                    <a:pt x="9157" y="21370"/>
                  </a:moveTo>
                  <a:cubicBezTo>
                    <a:pt x="8789" y="21232"/>
                    <a:pt x="8437" y="21006"/>
                    <a:pt x="8069" y="20677"/>
                  </a:cubicBezTo>
                  <a:cubicBezTo>
                    <a:pt x="7755" y="20400"/>
                    <a:pt x="7471" y="20079"/>
                    <a:pt x="7165" y="19721"/>
                  </a:cubicBezTo>
                  <a:cubicBezTo>
                    <a:pt x="7150" y="19707"/>
                    <a:pt x="7150" y="19707"/>
                    <a:pt x="7150" y="19707"/>
                  </a:cubicBezTo>
                  <a:cubicBezTo>
                    <a:pt x="6973" y="19502"/>
                    <a:pt x="6789" y="19291"/>
                    <a:pt x="6606" y="19094"/>
                  </a:cubicBezTo>
                  <a:cubicBezTo>
                    <a:pt x="6176" y="18641"/>
                    <a:pt x="5709" y="18254"/>
                    <a:pt x="5226" y="17955"/>
                  </a:cubicBezTo>
                  <a:cubicBezTo>
                    <a:pt x="4912" y="17758"/>
                    <a:pt x="4567" y="17576"/>
                    <a:pt x="4161" y="17401"/>
                  </a:cubicBezTo>
                  <a:cubicBezTo>
                    <a:pt x="3947" y="17306"/>
                    <a:pt x="3717" y="17218"/>
                    <a:pt x="3502" y="17131"/>
                  </a:cubicBezTo>
                  <a:cubicBezTo>
                    <a:pt x="3112" y="16977"/>
                    <a:pt x="2705" y="16817"/>
                    <a:pt x="2338" y="16627"/>
                  </a:cubicBezTo>
                  <a:cubicBezTo>
                    <a:pt x="1916" y="16416"/>
                    <a:pt x="1579" y="16197"/>
                    <a:pt x="1296" y="15956"/>
                  </a:cubicBezTo>
                  <a:cubicBezTo>
                    <a:pt x="1096" y="15773"/>
                    <a:pt x="912" y="15562"/>
                    <a:pt x="759" y="15336"/>
                  </a:cubicBezTo>
                  <a:cubicBezTo>
                    <a:pt x="614" y="15124"/>
                    <a:pt x="483" y="14890"/>
                    <a:pt x="384" y="14642"/>
                  </a:cubicBezTo>
                  <a:cubicBezTo>
                    <a:pt x="284" y="14409"/>
                    <a:pt x="208" y="14153"/>
                    <a:pt x="139" y="13883"/>
                  </a:cubicBezTo>
                  <a:cubicBezTo>
                    <a:pt x="85" y="13628"/>
                    <a:pt x="39" y="13358"/>
                    <a:pt x="16" y="13081"/>
                  </a:cubicBezTo>
                  <a:cubicBezTo>
                    <a:pt x="1" y="12818"/>
                    <a:pt x="-7" y="12548"/>
                    <a:pt x="8" y="12278"/>
                  </a:cubicBezTo>
                  <a:cubicBezTo>
                    <a:pt x="47" y="11694"/>
                    <a:pt x="215" y="11110"/>
                    <a:pt x="376" y="10556"/>
                  </a:cubicBezTo>
                  <a:cubicBezTo>
                    <a:pt x="468" y="10249"/>
                    <a:pt x="560" y="9928"/>
                    <a:pt x="629" y="9622"/>
                  </a:cubicBezTo>
                  <a:cubicBezTo>
                    <a:pt x="706" y="9279"/>
                    <a:pt x="744" y="8972"/>
                    <a:pt x="736" y="8702"/>
                  </a:cubicBezTo>
                  <a:cubicBezTo>
                    <a:pt x="736" y="8607"/>
                    <a:pt x="736" y="8513"/>
                    <a:pt x="744" y="8418"/>
                  </a:cubicBezTo>
                  <a:cubicBezTo>
                    <a:pt x="752" y="8148"/>
                    <a:pt x="782" y="7870"/>
                    <a:pt x="828" y="7600"/>
                  </a:cubicBezTo>
                  <a:cubicBezTo>
                    <a:pt x="874" y="7338"/>
                    <a:pt x="943" y="7075"/>
                    <a:pt x="1035" y="6820"/>
                  </a:cubicBezTo>
                  <a:cubicBezTo>
                    <a:pt x="1119" y="6564"/>
                    <a:pt x="1234" y="6309"/>
                    <a:pt x="1365" y="6068"/>
                  </a:cubicBezTo>
                  <a:cubicBezTo>
                    <a:pt x="1487" y="5820"/>
                    <a:pt x="1640" y="5579"/>
                    <a:pt x="1809" y="5346"/>
                  </a:cubicBezTo>
                  <a:cubicBezTo>
                    <a:pt x="1924" y="5178"/>
                    <a:pt x="2046" y="5003"/>
                    <a:pt x="2161" y="4842"/>
                  </a:cubicBezTo>
                  <a:cubicBezTo>
                    <a:pt x="2491" y="4353"/>
                    <a:pt x="2836" y="3842"/>
                    <a:pt x="3242" y="3441"/>
                  </a:cubicBezTo>
                  <a:cubicBezTo>
                    <a:pt x="3602" y="3091"/>
                    <a:pt x="4092" y="2638"/>
                    <a:pt x="4690" y="2288"/>
                  </a:cubicBezTo>
                  <a:cubicBezTo>
                    <a:pt x="4966" y="2135"/>
                    <a:pt x="5280" y="1981"/>
                    <a:pt x="5655" y="1821"/>
                  </a:cubicBezTo>
                  <a:cubicBezTo>
                    <a:pt x="5678" y="1814"/>
                    <a:pt x="5709" y="1799"/>
                    <a:pt x="5740" y="1784"/>
                  </a:cubicBezTo>
                  <a:cubicBezTo>
                    <a:pt x="5916" y="1711"/>
                    <a:pt x="6077" y="1646"/>
                    <a:pt x="6245" y="1566"/>
                  </a:cubicBezTo>
                  <a:cubicBezTo>
                    <a:pt x="6353" y="1514"/>
                    <a:pt x="6445" y="1463"/>
                    <a:pt x="6537" y="1405"/>
                  </a:cubicBezTo>
                  <a:cubicBezTo>
                    <a:pt x="6782" y="1259"/>
                    <a:pt x="7019" y="1077"/>
                    <a:pt x="7249" y="894"/>
                  </a:cubicBezTo>
                  <a:cubicBezTo>
                    <a:pt x="7579" y="639"/>
                    <a:pt x="7923" y="369"/>
                    <a:pt x="8314" y="201"/>
                  </a:cubicBezTo>
                  <a:cubicBezTo>
                    <a:pt x="8667" y="48"/>
                    <a:pt x="9073" y="-18"/>
                    <a:pt x="9502" y="4"/>
                  </a:cubicBezTo>
                  <a:cubicBezTo>
                    <a:pt x="9877" y="18"/>
                    <a:pt x="10283" y="106"/>
                    <a:pt x="10705" y="252"/>
                  </a:cubicBezTo>
                  <a:cubicBezTo>
                    <a:pt x="11211" y="434"/>
                    <a:pt x="11716" y="697"/>
                    <a:pt x="12199" y="960"/>
                  </a:cubicBezTo>
                  <a:cubicBezTo>
                    <a:pt x="12391" y="1062"/>
                    <a:pt x="12597" y="1164"/>
                    <a:pt x="12789" y="1266"/>
                  </a:cubicBezTo>
                  <a:cubicBezTo>
                    <a:pt x="12873" y="1310"/>
                    <a:pt x="12958" y="1347"/>
                    <a:pt x="13027" y="1376"/>
                  </a:cubicBezTo>
                  <a:cubicBezTo>
                    <a:pt x="13387" y="1536"/>
                    <a:pt x="13739" y="1653"/>
                    <a:pt x="14153" y="1748"/>
                  </a:cubicBezTo>
                  <a:cubicBezTo>
                    <a:pt x="14444" y="1814"/>
                    <a:pt x="14751" y="1857"/>
                    <a:pt x="15049" y="1901"/>
                  </a:cubicBezTo>
                  <a:cubicBezTo>
                    <a:pt x="15080" y="1908"/>
                    <a:pt x="15118" y="1908"/>
                    <a:pt x="15157" y="1916"/>
                  </a:cubicBezTo>
                  <a:cubicBezTo>
                    <a:pt x="15295" y="1938"/>
                    <a:pt x="15440" y="1960"/>
                    <a:pt x="15586" y="1981"/>
                  </a:cubicBezTo>
                  <a:cubicBezTo>
                    <a:pt x="15770" y="2018"/>
                    <a:pt x="15931" y="2054"/>
                    <a:pt x="16084" y="2098"/>
                  </a:cubicBezTo>
                  <a:cubicBezTo>
                    <a:pt x="16452" y="2208"/>
                    <a:pt x="16789" y="2376"/>
                    <a:pt x="17042" y="2573"/>
                  </a:cubicBezTo>
                  <a:cubicBezTo>
                    <a:pt x="17340" y="2806"/>
                    <a:pt x="17547" y="3076"/>
                    <a:pt x="17655" y="3383"/>
                  </a:cubicBezTo>
                  <a:cubicBezTo>
                    <a:pt x="17762" y="3711"/>
                    <a:pt x="17762" y="4076"/>
                    <a:pt x="17762" y="4433"/>
                  </a:cubicBezTo>
                  <a:cubicBezTo>
                    <a:pt x="17762" y="4681"/>
                    <a:pt x="17762" y="4937"/>
                    <a:pt x="17800" y="5170"/>
                  </a:cubicBezTo>
                  <a:cubicBezTo>
                    <a:pt x="17846" y="5433"/>
                    <a:pt x="17938" y="5645"/>
                    <a:pt x="18076" y="5820"/>
                  </a:cubicBezTo>
                  <a:cubicBezTo>
                    <a:pt x="18145" y="5900"/>
                    <a:pt x="18222" y="5973"/>
                    <a:pt x="18321" y="6039"/>
                  </a:cubicBezTo>
                  <a:cubicBezTo>
                    <a:pt x="18497" y="6170"/>
                    <a:pt x="18712" y="6265"/>
                    <a:pt x="18919" y="6360"/>
                  </a:cubicBezTo>
                  <a:cubicBezTo>
                    <a:pt x="18995" y="6389"/>
                    <a:pt x="19080" y="6426"/>
                    <a:pt x="19156" y="6462"/>
                  </a:cubicBezTo>
                  <a:cubicBezTo>
                    <a:pt x="19371" y="6564"/>
                    <a:pt x="19585" y="6688"/>
                    <a:pt x="19792" y="6834"/>
                  </a:cubicBezTo>
                  <a:cubicBezTo>
                    <a:pt x="19999" y="6980"/>
                    <a:pt x="20191" y="7141"/>
                    <a:pt x="20375" y="7316"/>
                  </a:cubicBezTo>
                  <a:cubicBezTo>
                    <a:pt x="20865" y="7797"/>
                    <a:pt x="21218" y="8352"/>
                    <a:pt x="21394" y="8921"/>
                  </a:cubicBezTo>
                  <a:cubicBezTo>
                    <a:pt x="21555" y="9425"/>
                    <a:pt x="21593" y="9972"/>
                    <a:pt x="21493" y="10505"/>
                  </a:cubicBezTo>
                  <a:cubicBezTo>
                    <a:pt x="21394" y="11037"/>
                    <a:pt x="21172" y="11548"/>
                    <a:pt x="20850" y="11964"/>
                  </a:cubicBezTo>
                  <a:cubicBezTo>
                    <a:pt x="20574" y="12329"/>
                    <a:pt x="20214" y="12650"/>
                    <a:pt x="19869" y="12957"/>
                  </a:cubicBezTo>
                  <a:cubicBezTo>
                    <a:pt x="19647" y="13154"/>
                    <a:pt x="19425" y="13358"/>
                    <a:pt x="19218" y="13570"/>
                  </a:cubicBezTo>
                  <a:cubicBezTo>
                    <a:pt x="18988" y="13810"/>
                    <a:pt x="18819" y="14037"/>
                    <a:pt x="18689" y="14256"/>
                  </a:cubicBezTo>
                  <a:cubicBezTo>
                    <a:pt x="18635" y="14358"/>
                    <a:pt x="18582" y="14467"/>
                    <a:pt x="18543" y="14577"/>
                  </a:cubicBezTo>
                  <a:cubicBezTo>
                    <a:pt x="18459" y="14788"/>
                    <a:pt x="18413" y="15007"/>
                    <a:pt x="18375" y="15219"/>
                  </a:cubicBezTo>
                  <a:cubicBezTo>
                    <a:pt x="18344" y="15365"/>
                    <a:pt x="18314" y="15511"/>
                    <a:pt x="18275" y="15649"/>
                  </a:cubicBezTo>
                  <a:cubicBezTo>
                    <a:pt x="18214" y="15868"/>
                    <a:pt x="18122" y="16087"/>
                    <a:pt x="18015" y="16306"/>
                  </a:cubicBezTo>
                  <a:cubicBezTo>
                    <a:pt x="17907" y="16503"/>
                    <a:pt x="17777" y="16707"/>
                    <a:pt x="17632" y="16912"/>
                  </a:cubicBezTo>
                  <a:cubicBezTo>
                    <a:pt x="17371" y="17255"/>
                    <a:pt x="17049" y="17612"/>
                    <a:pt x="16635" y="17984"/>
                  </a:cubicBezTo>
                  <a:cubicBezTo>
                    <a:pt x="15892" y="18678"/>
                    <a:pt x="15080" y="19276"/>
                    <a:pt x="14084" y="19962"/>
                  </a:cubicBezTo>
                  <a:cubicBezTo>
                    <a:pt x="13341" y="20480"/>
                    <a:pt x="12605" y="20962"/>
                    <a:pt x="11778" y="21268"/>
                  </a:cubicBezTo>
                  <a:cubicBezTo>
                    <a:pt x="11341" y="21436"/>
                    <a:pt x="10896" y="21531"/>
                    <a:pt x="10475" y="21553"/>
                  </a:cubicBezTo>
                  <a:cubicBezTo>
                    <a:pt x="10398" y="21560"/>
                    <a:pt x="10329" y="21560"/>
                    <a:pt x="10253" y="21560"/>
                  </a:cubicBezTo>
                  <a:cubicBezTo>
                    <a:pt x="9862" y="21560"/>
                    <a:pt x="9494" y="21494"/>
                    <a:pt x="9157" y="21370"/>
                  </a:cubicBezTo>
                  <a:close/>
                  <a:moveTo>
                    <a:pt x="8314" y="208"/>
                  </a:moveTo>
                  <a:cubicBezTo>
                    <a:pt x="7923" y="369"/>
                    <a:pt x="7579" y="639"/>
                    <a:pt x="7249" y="901"/>
                  </a:cubicBezTo>
                  <a:cubicBezTo>
                    <a:pt x="7019" y="1077"/>
                    <a:pt x="6789" y="1259"/>
                    <a:pt x="6544" y="1405"/>
                  </a:cubicBezTo>
                  <a:cubicBezTo>
                    <a:pt x="6445" y="1463"/>
                    <a:pt x="6353" y="1514"/>
                    <a:pt x="6245" y="1566"/>
                  </a:cubicBezTo>
                  <a:cubicBezTo>
                    <a:pt x="6077" y="1646"/>
                    <a:pt x="5916" y="1719"/>
                    <a:pt x="5740" y="1792"/>
                  </a:cubicBezTo>
                  <a:cubicBezTo>
                    <a:pt x="5709" y="1799"/>
                    <a:pt x="5686" y="1814"/>
                    <a:pt x="5655" y="1828"/>
                  </a:cubicBezTo>
                  <a:cubicBezTo>
                    <a:pt x="5280" y="1981"/>
                    <a:pt x="4966" y="2135"/>
                    <a:pt x="4690" y="2295"/>
                  </a:cubicBezTo>
                  <a:cubicBezTo>
                    <a:pt x="4092" y="2638"/>
                    <a:pt x="3602" y="3091"/>
                    <a:pt x="3242" y="3448"/>
                  </a:cubicBezTo>
                  <a:cubicBezTo>
                    <a:pt x="2843" y="3842"/>
                    <a:pt x="2499" y="4353"/>
                    <a:pt x="2161" y="4842"/>
                  </a:cubicBezTo>
                  <a:cubicBezTo>
                    <a:pt x="2046" y="5010"/>
                    <a:pt x="1932" y="5178"/>
                    <a:pt x="1809" y="5346"/>
                  </a:cubicBezTo>
                  <a:cubicBezTo>
                    <a:pt x="1640" y="5579"/>
                    <a:pt x="1495" y="5827"/>
                    <a:pt x="1365" y="6068"/>
                  </a:cubicBezTo>
                  <a:cubicBezTo>
                    <a:pt x="1234" y="6316"/>
                    <a:pt x="1127" y="6564"/>
                    <a:pt x="1035" y="6820"/>
                  </a:cubicBezTo>
                  <a:cubicBezTo>
                    <a:pt x="951" y="7075"/>
                    <a:pt x="882" y="7338"/>
                    <a:pt x="828" y="7608"/>
                  </a:cubicBezTo>
                  <a:cubicBezTo>
                    <a:pt x="782" y="7870"/>
                    <a:pt x="752" y="8148"/>
                    <a:pt x="744" y="8418"/>
                  </a:cubicBezTo>
                  <a:cubicBezTo>
                    <a:pt x="744" y="8513"/>
                    <a:pt x="744" y="8607"/>
                    <a:pt x="744" y="8702"/>
                  </a:cubicBezTo>
                  <a:cubicBezTo>
                    <a:pt x="744" y="8972"/>
                    <a:pt x="706" y="9279"/>
                    <a:pt x="629" y="9622"/>
                  </a:cubicBezTo>
                  <a:cubicBezTo>
                    <a:pt x="568" y="9928"/>
                    <a:pt x="476" y="10249"/>
                    <a:pt x="384" y="10556"/>
                  </a:cubicBezTo>
                  <a:cubicBezTo>
                    <a:pt x="215" y="11118"/>
                    <a:pt x="47" y="11694"/>
                    <a:pt x="16" y="12278"/>
                  </a:cubicBezTo>
                  <a:cubicBezTo>
                    <a:pt x="1" y="12548"/>
                    <a:pt x="1" y="12818"/>
                    <a:pt x="24" y="13081"/>
                  </a:cubicBezTo>
                  <a:cubicBezTo>
                    <a:pt x="47" y="13358"/>
                    <a:pt x="85" y="13628"/>
                    <a:pt x="146" y="13883"/>
                  </a:cubicBezTo>
                  <a:cubicBezTo>
                    <a:pt x="208" y="14153"/>
                    <a:pt x="292" y="14409"/>
                    <a:pt x="384" y="14642"/>
                  </a:cubicBezTo>
                  <a:cubicBezTo>
                    <a:pt x="491" y="14890"/>
                    <a:pt x="614" y="15124"/>
                    <a:pt x="759" y="15336"/>
                  </a:cubicBezTo>
                  <a:cubicBezTo>
                    <a:pt x="912" y="15562"/>
                    <a:pt x="1096" y="15766"/>
                    <a:pt x="1303" y="15948"/>
                  </a:cubicBezTo>
                  <a:cubicBezTo>
                    <a:pt x="1579" y="16197"/>
                    <a:pt x="1916" y="16416"/>
                    <a:pt x="2338" y="16627"/>
                  </a:cubicBezTo>
                  <a:cubicBezTo>
                    <a:pt x="2713" y="16810"/>
                    <a:pt x="3112" y="16970"/>
                    <a:pt x="3502" y="17131"/>
                  </a:cubicBezTo>
                  <a:cubicBezTo>
                    <a:pt x="3717" y="17218"/>
                    <a:pt x="3947" y="17306"/>
                    <a:pt x="4169" y="17401"/>
                  </a:cubicBezTo>
                  <a:cubicBezTo>
                    <a:pt x="4567" y="17576"/>
                    <a:pt x="4912" y="17751"/>
                    <a:pt x="5226" y="17948"/>
                  </a:cubicBezTo>
                  <a:cubicBezTo>
                    <a:pt x="5709" y="18254"/>
                    <a:pt x="6176" y="18641"/>
                    <a:pt x="6606" y="19094"/>
                  </a:cubicBezTo>
                  <a:cubicBezTo>
                    <a:pt x="6797" y="19291"/>
                    <a:pt x="6973" y="19502"/>
                    <a:pt x="7150" y="19707"/>
                  </a:cubicBezTo>
                  <a:cubicBezTo>
                    <a:pt x="7165" y="19721"/>
                    <a:pt x="7165" y="19721"/>
                    <a:pt x="7165" y="19721"/>
                  </a:cubicBezTo>
                  <a:cubicBezTo>
                    <a:pt x="7479" y="20079"/>
                    <a:pt x="7755" y="20393"/>
                    <a:pt x="8077" y="20677"/>
                  </a:cubicBezTo>
                  <a:cubicBezTo>
                    <a:pt x="8437" y="21006"/>
                    <a:pt x="8789" y="21232"/>
                    <a:pt x="9165" y="21370"/>
                  </a:cubicBezTo>
                  <a:cubicBezTo>
                    <a:pt x="9556" y="21516"/>
                    <a:pt x="10000" y="21582"/>
                    <a:pt x="10475" y="21553"/>
                  </a:cubicBezTo>
                  <a:cubicBezTo>
                    <a:pt x="10896" y="21524"/>
                    <a:pt x="11341" y="21429"/>
                    <a:pt x="11778" y="21268"/>
                  </a:cubicBezTo>
                  <a:cubicBezTo>
                    <a:pt x="12597" y="20962"/>
                    <a:pt x="13333" y="20473"/>
                    <a:pt x="14076" y="19962"/>
                  </a:cubicBezTo>
                  <a:cubicBezTo>
                    <a:pt x="15072" y="19276"/>
                    <a:pt x="15892" y="18670"/>
                    <a:pt x="16635" y="17984"/>
                  </a:cubicBezTo>
                  <a:cubicBezTo>
                    <a:pt x="17049" y="17605"/>
                    <a:pt x="17371" y="17255"/>
                    <a:pt x="17632" y="16904"/>
                  </a:cubicBezTo>
                  <a:cubicBezTo>
                    <a:pt x="17777" y="16707"/>
                    <a:pt x="17907" y="16503"/>
                    <a:pt x="18007" y="16299"/>
                  </a:cubicBezTo>
                  <a:cubicBezTo>
                    <a:pt x="18122" y="16087"/>
                    <a:pt x="18206" y="15868"/>
                    <a:pt x="18268" y="15649"/>
                  </a:cubicBezTo>
                  <a:cubicBezTo>
                    <a:pt x="18314" y="15511"/>
                    <a:pt x="18337" y="15365"/>
                    <a:pt x="18367" y="15219"/>
                  </a:cubicBezTo>
                  <a:cubicBezTo>
                    <a:pt x="18413" y="15007"/>
                    <a:pt x="18459" y="14781"/>
                    <a:pt x="18543" y="14569"/>
                  </a:cubicBezTo>
                  <a:cubicBezTo>
                    <a:pt x="18582" y="14467"/>
                    <a:pt x="18628" y="14358"/>
                    <a:pt x="18689" y="14256"/>
                  </a:cubicBezTo>
                  <a:cubicBezTo>
                    <a:pt x="18819" y="14037"/>
                    <a:pt x="18988" y="13810"/>
                    <a:pt x="19218" y="13570"/>
                  </a:cubicBezTo>
                  <a:cubicBezTo>
                    <a:pt x="19417" y="13358"/>
                    <a:pt x="19647" y="13154"/>
                    <a:pt x="19869" y="12957"/>
                  </a:cubicBezTo>
                  <a:cubicBezTo>
                    <a:pt x="20214" y="12650"/>
                    <a:pt x="20574" y="12329"/>
                    <a:pt x="20850" y="11964"/>
                  </a:cubicBezTo>
                  <a:cubicBezTo>
                    <a:pt x="21172" y="11541"/>
                    <a:pt x="21394" y="11037"/>
                    <a:pt x="21493" y="10505"/>
                  </a:cubicBezTo>
                  <a:cubicBezTo>
                    <a:pt x="21585" y="9972"/>
                    <a:pt x="21555" y="9425"/>
                    <a:pt x="21394" y="8921"/>
                  </a:cubicBezTo>
                  <a:cubicBezTo>
                    <a:pt x="21218" y="8352"/>
                    <a:pt x="20857" y="7797"/>
                    <a:pt x="20367" y="7316"/>
                  </a:cubicBezTo>
                  <a:cubicBezTo>
                    <a:pt x="20191" y="7141"/>
                    <a:pt x="19992" y="6980"/>
                    <a:pt x="19792" y="6834"/>
                  </a:cubicBezTo>
                  <a:cubicBezTo>
                    <a:pt x="19585" y="6688"/>
                    <a:pt x="19371" y="6564"/>
                    <a:pt x="19149" y="6462"/>
                  </a:cubicBezTo>
                  <a:cubicBezTo>
                    <a:pt x="19072" y="6426"/>
                    <a:pt x="18995" y="6396"/>
                    <a:pt x="18919" y="6360"/>
                  </a:cubicBezTo>
                  <a:cubicBezTo>
                    <a:pt x="18712" y="6272"/>
                    <a:pt x="18497" y="6177"/>
                    <a:pt x="18314" y="6046"/>
                  </a:cubicBezTo>
                  <a:cubicBezTo>
                    <a:pt x="18222" y="5973"/>
                    <a:pt x="18145" y="5900"/>
                    <a:pt x="18076" y="5820"/>
                  </a:cubicBezTo>
                  <a:cubicBezTo>
                    <a:pt x="17938" y="5652"/>
                    <a:pt x="17846" y="5440"/>
                    <a:pt x="17800" y="5170"/>
                  </a:cubicBezTo>
                  <a:cubicBezTo>
                    <a:pt x="17762" y="4937"/>
                    <a:pt x="17762" y="4681"/>
                    <a:pt x="17762" y="4433"/>
                  </a:cubicBezTo>
                  <a:cubicBezTo>
                    <a:pt x="17762" y="4076"/>
                    <a:pt x="17762" y="3711"/>
                    <a:pt x="17647" y="3390"/>
                  </a:cubicBezTo>
                  <a:cubicBezTo>
                    <a:pt x="17540" y="3076"/>
                    <a:pt x="17340" y="2806"/>
                    <a:pt x="17042" y="2580"/>
                  </a:cubicBezTo>
                  <a:cubicBezTo>
                    <a:pt x="16781" y="2376"/>
                    <a:pt x="16452" y="2215"/>
                    <a:pt x="16084" y="2106"/>
                  </a:cubicBezTo>
                  <a:cubicBezTo>
                    <a:pt x="15931" y="2054"/>
                    <a:pt x="15770" y="2018"/>
                    <a:pt x="15586" y="1989"/>
                  </a:cubicBezTo>
                  <a:cubicBezTo>
                    <a:pt x="15440" y="1960"/>
                    <a:pt x="15295" y="1938"/>
                    <a:pt x="15157" y="1916"/>
                  </a:cubicBezTo>
                  <a:cubicBezTo>
                    <a:pt x="15118" y="1916"/>
                    <a:pt x="15080" y="1908"/>
                    <a:pt x="15049" y="1901"/>
                  </a:cubicBezTo>
                  <a:cubicBezTo>
                    <a:pt x="14751" y="1865"/>
                    <a:pt x="14444" y="1821"/>
                    <a:pt x="14153" y="1748"/>
                  </a:cubicBezTo>
                  <a:cubicBezTo>
                    <a:pt x="13739" y="1660"/>
                    <a:pt x="13379" y="1536"/>
                    <a:pt x="13027" y="1383"/>
                  </a:cubicBezTo>
                  <a:cubicBezTo>
                    <a:pt x="12950" y="1347"/>
                    <a:pt x="12873" y="1310"/>
                    <a:pt x="12789" y="1266"/>
                  </a:cubicBezTo>
                  <a:cubicBezTo>
                    <a:pt x="12590" y="1171"/>
                    <a:pt x="12391" y="1062"/>
                    <a:pt x="12199" y="960"/>
                  </a:cubicBezTo>
                  <a:cubicBezTo>
                    <a:pt x="11709" y="704"/>
                    <a:pt x="11211" y="434"/>
                    <a:pt x="10705" y="259"/>
                  </a:cubicBezTo>
                  <a:cubicBezTo>
                    <a:pt x="10283" y="106"/>
                    <a:pt x="9877" y="26"/>
                    <a:pt x="9502" y="4"/>
                  </a:cubicBezTo>
                  <a:cubicBezTo>
                    <a:pt x="9448" y="4"/>
                    <a:pt x="9402" y="4"/>
                    <a:pt x="9349" y="4"/>
                  </a:cubicBezTo>
                  <a:cubicBezTo>
                    <a:pt x="8973" y="4"/>
                    <a:pt x="8628" y="70"/>
                    <a:pt x="8314" y="208"/>
                  </a:cubicBezTo>
                  <a:close/>
                </a:path>
              </a:pathLst>
            </a:custGeom>
            <a:solidFill>
              <a:srgbClr val="BFBFBF">
                <a:alpha val="7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9507" name="Freeform 66"/>
            <p:cNvSpPr/>
            <p:nvPr/>
          </p:nvSpPr>
          <p:spPr>
            <a:xfrm flipH="1">
              <a:off x="64887" y="49239"/>
              <a:ext cx="4602782" cy="481601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09" h="21440" fill="norm" stroke="1" extrusionOk="0">
                  <a:moveTo>
                    <a:pt x="9048" y="21232"/>
                  </a:moveTo>
                  <a:cubicBezTo>
                    <a:pt x="8222" y="20916"/>
                    <a:pt x="7644" y="20247"/>
                    <a:pt x="7080" y="19600"/>
                  </a:cubicBezTo>
                  <a:cubicBezTo>
                    <a:pt x="6900" y="19392"/>
                    <a:pt x="6720" y="19176"/>
                    <a:pt x="6525" y="18982"/>
                  </a:cubicBezTo>
                  <a:cubicBezTo>
                    <a:pt x="6112" y="18544"/>
                    <a:pt x="5653" y="18163"/>
                    <a:pt x="5165" y="17861"/>
                  </a:cubicBezTo>
                  <a:cubicBezTo>
                    <a:pt x="4850" y="17659"/>
                    <a:pt x="4512" y="17480"/>
                    <a:pt x="4129" y="17307"/>
                  </a:cubicBezTo>
                  <a:cubicBezTo>
                    <a:pt x="3888" y="17207"/>
                    <a:pt x="3641" y="17106"/>
                    <a:pt x="3400" y="17012"/>
                  </a:cubicBezTo>
                  <a:cubicBezTo>
                    <a:pt x="2672" y="16725"/>
                    <a:pt x="1913" y="16423"/>
                    <a:pt x="1327" y="15913"/>
                  </a:cubicBezTo>
                  <a:cubicBezTo>
                    <a:pt x="1125" y="15740"/>
                    <a:pt x="944" y="15539"/>
                    <a:pt x="787" y="15323"/>
                  </a:cubicBezTo>
                  <a:cubicBezTo>
                    <a:pt x="509" y="14928"/>
                    <a:pt x="291" y="14446"/>
                    <a:pt x="156" y="13907"/>
                  </a:cubicBezTo>
                  <a:cubicBezTo>
                    <a:pt x="36" y="13411"/>
                    <a:pt x="-17" y="12879"/>
                    <a:pt x="6" y="12333"/>
                  </a:cubicBezTo>
                  <a:cubicBezTo>
                    <a:pt x="36" y="11736"/>
                    <a:pt x="208" y="11140"/>
                    <a:pt x="374" y="10565"/>
                  </a:cubicBezTo>
                  <a:cubicBezTo>
                    <a:pt x="561" y="9911"/>
                    <a:pt x="734" y="9293"/>
                    <a:pt x="719" y="8667"/>
                  </a:cubicBezTo>
                  <a:cubicBezTo>
                    <a:pt x="719" y="8574"/>
                    <a:pt x="719" y="8473"/>
                    <a:pt x="719" y="8380"/>
                  </a:cubicBezTo>
                  <a:cubicBezTo>
                    <a:pt x="742" y="7215"/>
                    <a:pt x="1087" y="6173"/>
                    <a:pt x="1778" y="5203"/>
                  </a:cubicBezTo>
                  <a:cubicBezTo>
                    <a:pt x="1778" y="5203"/>
                    <a:pt x="1778" y="5203"/>
                    <a:pt x="1778" y="5203"/>
                  </a:cubicBezTo>
                  <a:cubicBezTo>
                    <a:pt x="2206" y="4592"/>
                    <a:pt x="2694" y="3909"/>
                    <a:pt x="3273" y="3377"/>
                  </a:cubicBezTo>
                  <a:cubicBezTo>
                    <a:pt x="3791" y="2902"/>
                    <a:pt x="4256" y="2557"/>
                    <a:pt x="4737" y="2284"/>
                  </a:cubicBezTo>
                  <a:cubicBezTo>
                    <a:pt x="5060" y="2105"/>
                    <a:pt x="5406" y="1946"/>
                    <a:pt x="5691" y="1817"/>
                  </a:cubicBezTo>
                  <a:cubicBezTo>
                    <a:pt x="5721" y="1803"/>
                    <a:pt x="5721" y="1803"/>
                    <a:pt x="5721" y="1803"/>
                  </a:cubicBezTo>
                  <a:cubicBezTo>
                    <a:pt x="5916" y="1716"/>
                    <a:pt x="6096" y="1637"/>
                    <a:pt x="6277" y="1537"/>
                  </a:cubicBezTo>
                  <a:cubicBezTo>
                    <a:pt x="6374" y="1486"/>
                    <a:pt x="6472" y="1429"/>
                    <a:pt x="6562" y="1371"/>
                  </a:cubicBezTo>
                  <a:cubicBezTo>
                    <a:pt x="6787" y="1228"/>
                    <a:pt x="6998" y="1062"/>
                    <a:pt x="7201" y="897"/>
                  </a:cubicBezTo>
                  <a:cubicBezTo>
                    <a:pt x="7546" y="624"/>
                    <a:pt x="7907" y="336"/>
                    <a:pt x="8320" y="171"/>
                  </a:cubicBezTo>
                  <a:cubicBezTo>
                    <a:pt x="8988" y="-95"/>
                    <a:pt x="9799" y="-52"/>
                    <a:pt x="10723" y="308"/>
                  </a:cubicBezTo>
                  <a:cubicBezTo>
                    <a:pt x="11136" y="466"/>
                    <a:pt x="11542" y="681"/>
                    <a:pt x="11940" y="890"/>
                  </a:cubicBezTo>
                  <a:cubicBezTo>
                    <a:pt x="12210" y="1026"/>
                    <a:pt x="12495" y="1177"/>
                    <a:pt x="12773" y="1307"/>
                  </a:cubicBezTo>
                  <a:cubicBezTo>
                    <a:pt x="12856" y="1343"/>
                    <a:pt x="12938" y="1379"/>
                    <a:pt x="13014" y="1407"/>
                  </a:cubicBezTo>
                  <a:cubicBezTo>
                    <a:pt x="13352" y="1544"/>
                    <a:pt x="13712" y="1645"/>
                    <a:pt x="14148" y="1731"/>
                  </a:cubicBezTo>
                  <a:cubicBezTo>
                    <a:pt x="14380" y="1774"/>
                    <a:pt x="14621" y="1810"/>
                    <a:pt x="14854" y="1846"/>
                  </a:cubicBezTo>
                  <a:cubicBezTo>
                    <a:pt x="14944" y="1860"/>
                    <a:pt x="15041" y="1875"/>
                    <a:pt x="15132" y="1889"/>
                  </a:cubicBezTo>
                  <a:cubicBezTo>
                    <a:pt x="15304" y="1918"/>
                    <a:pt x="15439" y="1939"/>
                    <a:pt x="15560" y="1968"/>
                  </a:cubicBezTo>
                  <a:cubicBezTo>
                    <a:pt x="15732" y="1997"/>
                    <a:pt x="15898" y="2040"/>
                    <a:pt x="16048" y="2097"/>
                  </a:cubicBezTo>
                  <a:cubicBezTo>
                    <a:pt x="17122" y="2457"/>
                    <a:pt x="17460" y="3082"/>
                    <a:pt x="17557" y="3420"/>
                  </a:cubicBezTo>
                  <a:cubicBezTo>
                    <a:pt x="17655" y="3736"/>
                    <a:pt x="17648" y="4088"/>
                    <a:pt x="17640" y="4433"/>
                  </a:cubicBezTo>
                  <a:cubicBezTo>
                    <a:pt x="17633" y="4951"/>
                    <a:pt x="17617" y="5440"/>
                    <a:pt x="17948" y="5814"/>
                  </a:cubicBezTo>
                  <a:cubicBezTo>
                    <a:pt x="18016" y="5893"/>
                    <a:pt x="18091" y="5965"/>
                    <a:pt x="18188" y="6029"/>
                  </a:cubicBezTo>
                  <a:cubicBezTo>
                    <a:pt x="18369" y="6151"/>
                    <a:pt x="18586" y="6230"/>
                    <a:pt x="18797" y="6317"/>
                  </a:cubicBezTo>
                  <a:cubicBezTo>
                    <a:pt x="18872" y="6345"/>
                    <a:pt x="18954" y="6374"/>
                    <a:pt x="19037" y="6410"/>
                  </a:cubicBezTo>
                  <a:cubicBezTo>
                    <a:pt x="19473" y="6597"/>
                    <a:pt x="19901" y="6877"/>
                    <a:pt x="20261" y="7222"/>
                  </a:cubicBezTo>
                  <a:cubicBezTo>
                    <a:pt x="20742" y="7682"/>
                    <a:pt x="21087" y="8229"/>
                    <a:pt x="21268" y="8804"/>
                  </a:cubicBezTo>
                  <a:cubicBezTo>
                    <a:pt x="21583" y="9832"/>
                    <a:pt x="21365" y="11003"/>
                    <a:pt x="20689" y="11851"/>
                  </a:cubicBezTo>
                  <a:cubicBezTo>
                    <a:pt x="20411" y="12204"/>
                    <a:pt x="20058" y="12513"/>
                    <a:pt x="19720" y="12815"/>
                  </a:cubicBezTo>
                  <a:cubicBezTo>
                    <a:pt x="19262" y="13210"/>
                    <a:pt x="18797" y="13620"/>
                    <a:pt x="18519" y="14123"/>
                  </a:cubicBezTo>
                  <a:cubicBezTo>
                    <a:pt x="18459" y="14231"/>
                    <a:pt x="18414" y="14331"/>
                    <a:pt x="18369" y="14439"/>
                  </a:cubicBezTo>
                  <a:cubicBezTo>
                    <a:pt x="18293" y="14655"/>
                    <a:pt x="18256" y="14885"/>
                    <a:pt x="18218" y="15100"/>
                  </a:cubicBezTo>
                  <a:cubicBezTo>
                    <a:pt x="18188" y="15244"/>
                    <a:pt x="18166" y="15388"/>
                    <a:pt x="18128" y="15532"/>
                  </a:cubicBezTo>
                  <a:cubicBezTo>
                    <a:pt x="17933" y="16315"/>
                    <a:pt x="17422" y="17063"/>
                    <a:pt x="16536" y="17897"/>
                  </a:cubicBezTo>
                  <a:cubicBezTo>
                    <a:pt x="15717" y="18659"/>
                    <a:pt x="14786" y="19320"/>
                    <a:pt x="13975" y="19873"/>
                  </a:cubicBezTo>
                  <a:cubicBezTo>
                    <a:pt x="13231" y="20384"/>
                    <a:pt x="12495" y="20865"/>
                    <a:pt x="11669" y="21167"/>
                  </a:cubicBezTo>
                  <a:cubicBezTo>
                    <a:pt x="11166" y="21347"/>
                    <a:pt x="10663" y="21440"/>
                    <a:pt x="10190" y="21440"/>
                  </a:cubicBezTo>
                  <a:cubicBezTo>
                    <a:pt x="9777" y="21440"/>
                    <a:pt x="9394" y="21368"/>
                    <a:pt x="9048" y="21232"/>
                  </a:cubicBezTo>
                  <a:close/>
                  <a:moveTo>
                    <a:pt x="8327" y="193"/>
                  </a:moveTo>
                  <a:cubicBezTo>
                    <a:pt x="7914" y="358"/>
                    <a:pt x="7561" y="638"/>
                    <a:pt x="7216" y="911"/>
                  </a:cubicBezTo>
                  <a:cubicBezTo>
                    <a:pt x="7013" y="1077"/>
                    <a:pt x="6795" y="1249"/>
                    <a:pt x="6577" y="1386"/>
                  </a:cubicBezTo>
                  <a:cubicBezTo>
                    <a:pt x="6487" y="1450"/>
                    <a:pt x="6389" y="1508"/>
                    <a:pt x="6284" y="1558"/>
                  </a:cubicBezTo>
                  <a:cubicBezTo>
                    <a:pt x="6104" y="1659"/>
                    <a:pt x="5924" y="1738"/>
                    <a:pt x="5728" y="1824"/>
                  </a:cubicBezTo>
                  <a:cubicBezTo>
                    <a:pt x="5706" y="1839"/>
                    <a:pt x="5706" y="1839"/>
                    <a:pt x="5706" y="1839"/>
                  </a:cubicBezTo>
                  <a:cubicBezTo>
                    <a:pt x="5413" y="1968"/>
                    <a:pt x="5075" y="2126"/>
                    <a:pt x="4752" y="2306"/>
                  </a:cubicBezTo>
                  <a:cubicBezTo>
                    <a:pt x="4271" y="2572"/>
                    <a:pt x="3806" y="2917"/>
                    <a:pt x="3288" y="3391"/>
                  </a:cubicBezTo>
                  <a:cubicBezTo>
                    <a:pt x="2709" y="3923"/>
                    <a:pt x="2221" y="4606"/>
                    <a:pt x="1793" y="5217"/>
                  </a:cubicBezTo>
                  <a:cubicBezTo>
                    <a:pt x="1110" y="6187"/>
                    <a:pt x="764" y="7222"/>
                    <a:pt x="742" y="8380"/>
                  </a:cubicBezTo>
                  <a:cubicBezTo>
                    <a:pt x="742" y="8480"/>
                    <a:pt x="742" y="8574"/>
                    <a:pt x="749" y="8667"/>
                  </a:cubicBezTo>
                  <a:cubicBezTo>
                    <a:pt x="757" y="9300"/>
                    <a:pt x="584" y="9918"/>
                    <a:pt x="396" y="10572"/>
                  </a:cubicBezTo>
                  <a:cubicBezTo>
                    <a:pt x="231" y="11147"/>
                    <a:pt x="58" y="11736"/>
                    <a:pt x="28" y="12333"/>
                  </a:cubicBezTo>
                  <a:cubicBezTo>
                    <a:pt x="6" y="12879"/>
                    <a:pt x="58" y="13404"/>
                    <a:pt x="178" y="13900"/>
                  </a:cubicBezTo>
                  <a:cubicBezTo>
                    <a:pt x="313" y="14439"/>
                    <a:pt x="524" y="14914"/>
                    <a:pt x="809" y="15309"/>
                  </a:cubicBezTo>
                  <a:cubicBezTo>
                    <a:pt x="959" y="15525"/>
                    <a:pt x="1140" y="15726"/>
                    <a:pt x="1342" y="15898"/>
                  </a:cubicBezTo>
                  <a:cubicBezTo>
                    <a:pt x="1928" y="16402"/>
                    <a:pt x="2679" y="16703"/>
                    <a:pt x="3408" y="16991"/>
                  </a:cubicBezTo>
                  <a:cubicBezTo>
                    <a:pt x="3648" y="17084"/>
                    <a:pt x="3896" y="17185"/>
                    <a:pt x="4136" y="17286"/>
                  </a:cubicBezTo>
                  <a:cubicBezTo>
                    <a:pt x="4519" y="17458"/>
                    <a:pt x="4865" y="17638"/>
                    <a:pt x="5180" y="17839"/>
                  </a:cubicBezTo>
                  <a:cubicBezTo>
                    <a:pt x="5668" y="18148"/>
                    <a:pt x="6127" y="18529"/>
                    <a:pt x="6547" y="18968"/>
                  </a:cubicBezTo>
                  <a:cubicBezTo>
                    <a:pt x="6735" y="19162"/>
                    <a:pt x="6923" y="19377"/>
                    <a:pt x="7103" y="19586"/>
                  </a:cubicBezTo>
                  <a:cubicBezTo>
                    <a:pt x="7659" y="20226"/>
                    <a:pt x="8237" y="20894"/>
                    <a:pt x="9056" y="21210"/>
                  </a:cubicBezTo>
                  <a:cubicBezTo>
                    <a:pt x="9799" y="21505"/>
                    <a:pt x="10723" y="21483"/>
                    <a:pt x="11662" y="21146"/>
                  </a:cubicBezTo>
                  <a:cubicBezTo>
                    <a:pt x="12480" y="20844"/>
                    <a:pt x="13216" y="20362"/>
                    <a:pt x="13967" y="19852"/>
                  </a:cubicBezTo>
                  <a:cubicBezTo>
                    <a:pt x="14771" y="19298"/>
                    <a:pt x="15702" y="18644"/>
                    <a:pt x="16521" y="17882"/>
                  </a:cubicBezTo>
                  <a:cubicBezTo>
                    <a:pt x="17407" y="17056"/>
                    <a:pt x="17910" y="16301"/>
                    <a:pt x="18106" y="15525"/>
                  </a:cubicBezTo>
                  <a:cubicBezTo>
                    <a:pt x="18143" y="15381"/>
                    <a:pt x="18166" y="15237"/>
                    <a:pt x="18196" y="15093"/>
                  </a:cubicBezTo>
                  <a:cubicBezTo>
                    <a:pt x="18233" y="14878"/>
                    <a:pt x="18271" y="14648"/>
                    <a:pt x="18346" y="14432"/>
                  </a:cubicBezTo>
                  <a:cubicBezTo>
                    <a:pt x="18391" y="14324"/>
                    <a:pt x="18436" y="14216"/>
                    <a:pt x="18496" y="14116"/>
                  </a:cubicBezTo>
                  <a:cubicBezTo>
                    <a:pt x="18774" y="13605"/>
                    <a:pt x="19247" y="13196"/>
                    <a:pt x="19698" y="12793"/>
                  </a:cubicBezTo>
                  <a:cubicBezTo>
                    <a:pt x="20043" y="12498"/>
                    <a:pt x="20396" y="12189"/>
                    <a:pt x="20667" y="11844"/>
                  </a:cubicBezTo>
                  <a:cubicBezTo>
                    <a:pt x="21343" y="10989"/>
                    <a:pt x="21560" y="9832"/>
                    <a:pt x="21245" y="8811"/>
                  </a:cubicBezTo>
                  <a:cubicBezTo>
                    <a:pt x="21065" y="8243"/>
                    <a:pt x="20719" y="7697"/>
                    <a:pt x="20246" y="7244"/>
                  </a:cubicBezTo>
                  <a:cubicBezTo>
                    <a:pt x="19886" y="6899"/>
                    <a:pt x="19465" y="6619"/>
                    <a:pt x="19022" y="6432"/>
                  </a:cubicBezTo>
                  <a:cubicBezTo>
                    <a:pt x="18947" y="6396"/>
                    <a:pt x="18864" y="6367"/>
                    <a:pt x="18789" y="6338"/>
                  </a:cubicBezTo>
                  <a:cubicBezTo>
                    <a:pt x="18579" y="6252"/>
                    <a:pt x="18361" y="6166"/>
                    <a:pt x="18173" y="6044"/>
                  </a:cubicBezTo>
                  <a:cubicBezTo>
                    <a:pt x="18076" y="5979"/>
                    <a:pt x="17993" y="5914"/>
                    <a:pt x="17925" y="5828"/>
                  </a:cubicBezTo>
                  <a:cubicBezTo>
                    <a:pt x="17595" y="5454"/>
                    <a:pt x="17610" y="4958"/>
                    <a:pt x="17617" y="4433"/>
                  </a:cubicBezTo>
                  <a:cubicBezTo>
                    <a:pt x="17625" y="4096"/>
                    <a:pt x="17633" y="3743"/>
                    <a:pt x="17535" y="3427"/>
                  </a:cubicBezTo>
                  <a:cubicBezTo>
                    <a:pt x="17437" y="3089"/>
                    <a:pt x="17107" y="2478"/>
                    <a:pt x="16040" y="2119"/>
                  </a:cubicBezTo>
                  <a:cubicBezTo>
                    <a:pt x="15890" y="2061"/>
                    <a:pt x="15725" y="2018"/>
                    <a:pt x="15552" y="1990"/>
                  </a:cubicBezTo>
                  <a:cubicBezTo>
                    <a:pt x="15432" y="1961"/>
                    <a:pt x="15304" y="1939"/>
                    <a:pt x="15132" y="1910"/>
                  </a:cubicBezTo>
                  <a:cubicBezTo>
                    <a:pt x="15034" y="1896"/>
                    <a:pt x="14944" y="1882"/>
                    <a:pt x="14846" y="1867"/>
                  </a:cubicBezTo>
                  <a:cubicBezTo>
                    <a:pt x="14613" y="1831"/>
                    <a:pt x="14373" y="1795"/>
                    <a:pt x="14148" y="1752"/>
                  </a:cubicBezTo>
                  <a:cubicBezTo>
                    <a:pt x="13705" y="1666"/>
                    <a:pt x="13344" y="1565"/>
                    <a:pt x="13006" y="1429"/>
                  </a:cubicBezTo>
                  <a:cubicBezTo>
                    <a:pt x="12931" y="1400"/>
                    <a:pt x="12848" y="1364"/>
                    <a:pt x="12766" y="1321"/>
                  </a:cubicBezTo>
                  <a:cubicBezTo>
                    <a:pt x="12488" y="1199"/>
                    <a:pt x="12202" y="1048"/>
                    <a:pt x="11925" y="904"/>
                  </a:cubicBezTo>
                  <a:cubicBezTo>
                    <a:pt x="11534" y="703"/>
                    <a:pt x="11128" y="487"/>
                    <a:pt x="10715" y="329"/>
                  </a:cubicBezTo>
                  <a:cubicBezTo>
                    <a:pt x="10190" y="128"/>
                    <a:pt x="9701" y="20"/>
                    <a:pt x="9251" y="20"/>
                  </a:cubicBezTo>
                  <a:cubicBezTo>
                    <a:pt x="8920" y="20"/>
                    <a:pt x="8612" y="78"/>
                    <a:pt x="8327" y="193"/>
                  </a:cubicBezTo>
                  <a:close/>
                </a:path>
              </a:pathLst>
            </a:custGeom>
            <a:solidFill>
              <a:srgbClr val="BFBFBF">
                <a:alpha val="7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9508" name="Freeform 67"/>
            <p:cNvSpPr/>
            <p:nvPr/>
          </p:nvSpPr>
          <p:spPr>
            <a:xfrm flipH="1">
              <a:off x="35341" y="26498"/>
              <a:ext cx="4657257" cy="485348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50" h="21564" fill="norm" stroke="1" extrusionOk="0">
                  <a:moveTo>
                    <a:pt x="9057" y="21341"/>
                  </a:moveTo>
                  <a:cubicBezTo>
                    <a:pt x="8863" y="21263"/>
                    <a:pt x="8676" y="21169"/>
                    <a:pt x="8489" y="21040"/>
                  </a:cubicBezTo>
                  <a:cubicBezTo>
                    <a:pt x="8325" y="20933"/>
                    <a:pt x="8168" y="20803"/>
                    <a:pt x="7996" y="20646"/>
                  </a:cubicBezTo>
                  <a:cubicBezTo>
                    <a:pt x="7682" y="20366"/>
                    <a:pt x="7391" y="20029"/>
                    <a:pt x="7114" y="19713"/>
                  </a:cubicBezTo>
                  <a:cubicBezTo>
                    <a:pt x="7099" y="19699"/>
                    <a:pt x="7099" y="19699"/>
                    <a:pt x="7099" y="19699"/>
                  </a:cubicBezTo>
                  <a:cubicBezTo>
                    <a:pt x="6935" y="19505"/>
                    <a:pt x="6741" y="19290"/>
                    <a:pt x="6546" y="19082"/>
                  </a:cubicBezTo>
                  <a:cubicBezTo>
                    <a:pt x="6128" y="18651"/>
                    <a:pt x="5672" y="18278"/>
                    <a:pt x="5179" y="17963"/>
                  </a:cubicBezTo>
                  <a:cubicBezTo>
                    <a:pt x="4858" y="17762"/>
                    <a:pt x="4507" y="17575"/>
                    <a:pt x="4141" y="17410"/>
                  </a:cubicBezTo>
                  <a:cubicBezTo>
                    <a:pt x="3887" y="17295"/>
                    <a:pt x="3610" y="17188"/>
                    <a:pt x="3349" y="17087"/>
                  </a:cubicBezTo>
                  <a:cubicBezTo>
                    <a:pt x="3005" y="16951"/>
                    <a:pt x="2646" y="16808"/>
                    <a:pt x="2310" y="16643"/>
                  </a:cubicBezTo>
                  <a:cubicBezTo>
                    <a:pt x="1929" y="16463"/>
                    <a:pt x="1623" y="16270"/>
                    <a:pt x="1369" y="16054"/>
                  </a:cubicBezTo>
                  <a:cubicBezTo>
                    <a:pt x="1167" y="15882"/>
                    <a:pt x="988" y="15689"/>
                    <a:pt x="823" y="15473"/>
                  </a:cubicBezTo>
                  <a:cubicBezTo>
                    <a:pt x="539" y="15086"/>
                    <a:pt x="323" y="14620"/>
                    <a:pt x="173" y="14089"/>
                  </a:cubicBezTo>
                  <a:cubicBezTo>
                    <a:pt x="114" y="13845"/>
                    <a:pt x="61" y="13587"/>
                    <a:pt x="31" y="13321"/>
                  </a:cubicBezTo>
                  <a:cubicBezTo>
                    <a:pt x="9" y="13063"/>
                    <a:pt x="-6" y="12798"/>
                    <a:pt x="1" y="12539"/>
                  </a:cubicBezTo>
                  <a:cubicBezTo>
                    <a:pt x="24" y="11915"/>
                    <a:pt x="196" y="11305"/>
                    <a:pt x="368" y="10703"/>
                  </a:cubicBezTo>
                  <a:cubicBezTo>
                    <a:pt x="457" y="10380"/>
                    <a:pt x="554" y="10043"/>
                    <a:pt x="622" y="9720"/>
                  </a:cubicBezTo>
                  <a:cubicBezTo>
                    <a:pt x="696" y="9347"/>
                    <a:pt x="726" y="9031"/>
                    <a:pt x="719" y="8737"/>
                  </a:cubicBezTo>
                  <a:cubicBezTo>
                    <a:pt x="719" y="8637"/>
                    <a:pt x="711" y="8536"/>
                    <a:pt x="719" y="8436"/>
                  </a:cubicBezTo>
                  <a:cubicBezTo>
                    <a:pt x="719" y="8142"/>
                    <a:pt x="741" y="7848"/>
                    <a:pt x="786" y="7561"/>
                  </a:cubicBezTo>
                  <a:cubicBezTo>
                    <a:pt x="831" y="7274"/>
                    <a:pt x="891" y="6987"/>
                    <a:pt x="980" y="6714"/>
                  </a:cubicBezTo>
                  <a:cubicBezTo>
                    <a:pt x="1070" y="6442"/>
                    <a:pt x="1174" y="6169"/>
                    <a:pt x="1309" y="5904"/>
                  </a:cubicBezTo>
                  <a:cubicBezTo>
                    <a:pt x="1436" y="5638"/>
                    <a:pt x="1593" y="5380"/>
                    <a:pt x="1765" y="5129"/>
                  </a:cubicBezTo>
                  <a:cubicBezTo>
                    <a:pt x="1765" y="5129"/>
                    <a:pt x="1765" y="5129"/>
                    <a:pt x="1765" y="5129"/>
                  </a:cubicBezTo>
                  <a:cubicBezTo>
                    <a:pt x="2288" y="4390"/>
                    <a:pt x="2803" y="3809"/>
                    <a:pt x="3341" y="3350"/>
                  </a:cubicBezTo>
                  <a:cubicBezTo>
                    <a:pt x="3834" y="2934"/>
                    <a:pt x="4342" y="2589"/>
                    <a:pt x="4850" y="2310"/>
                  </a:cubicBezTo>
                  <a:cubicBezTo>
                    <a:pt x="5112" y="2166"/>
                    <a:pt x="5388" y="2037"/>
                    <a:pt x="5657" y="1908"/>
                  </a:cubicBezTo>
                  <a:cubicBezTo>
                    <a:pt x="5702" y="1886"/>
                    <a:pt x="5754" y="1865"/>
                    <a:pt x="5807" y="1836"/>
                  </a:cubicBezTo>
                  <a:cubicBezTo>
                    <a:pt x="6023" y="1729"/>
                    <a:pt x="6210" y="1642"/>
                    <a:pt x="6390" y="1535"/>
                  </a:cubicBezTo>
                  <a:cubicBezTo>
                    <a:pt x="6487" y="1477"/>
                    <a:pt x="6584" y="1420"/>
                    <a:pt x="6673" y="1356"/>
                  </a:cubicBezTo>
                  <a:cubicBezTo>
                    <a:pt x="6875" y="1219"/>
                    <a:pt x="7069" y="1061"/>
                    <a:pt x="7256" y="911"/>
                  </a:cubicBezTo>
                  <a:cubicBezTo>
                    <a:pt x="7615" y="617"/>
                    <a:pt x="7988" y="308"/>
                    <a:pt x="8437" y="143"/>
                  </a:cubicBezTo>
                  <a:cubicBezTo>
                    <a:pt x="8795" y="7"/>
                    <a:pt x="9214" y="-29"/>
                    <a:pt x="9662" y="21"/>
                  </a:cubicBezTo>
                  <a:cubicBezTo>
                    <a:pt x="10036" y="71"/>
                    <a:pt x="10447" y="186"/>
                    <a:pt x="10872" y="366"/>
                  </a:cubicBezTo>
                  <a:cubicBezTo>
                    <a:pt x="11209" y="509"/>
                    <a:pt x="11545" y="688"/>
                    <a:pt x="11874" y="853"/>
                  </a:cubicBezTo>
                  <a:cubicBezTo>
                    <a:pt x="12210" y="1033"/>
                    <a:pt x="12561" y="1212"/>
                    <a:pt x="12920" y="1363"/>
                  </a:cubicBezTo>
                  <a:cubicBezTo>
                    <a:pt x="13002" y="1399"/>
                    <a:pt x="13084" y="1427"/>
                    <a:pt x="13166" y="1456"/>
                  </a:cubicBezTo>
                  <a:cubicBezTo>
                    <a:pt x="13383" y="1535"/>
                    <a:pt x="13712" y="1635"/>
                    <a:pt x="14332" y="1743"/>
                  </a:cubicBezTo>
                  <a:cubicBezTo>
                    <a:pt x="14489" y="1764"/>
                    <a:pt x="14653" y="1793"/>
                    <a:pt x="14817" y="1815"/>
                  </a:cubicBezTo>
                  <a:cubicBezTo>
                    <a:pt x="14982" y="1836"/>
                    <a:pt x="15146" y="1865"/>
                    <a:pt x="15318" y="1894"/>
                  </a:cubicBezTo>
                  <a:cubicBezTo>
                    <a:pt x="15475" y="1922"/>
                    <a:pt x="15609" y="1944"/>
                    <a:pt x="15736" y="1980"/>
                  </a:cubicBezTo>
                  <a:cubicBezTo>
                    <a:pt x="15908" y="2016"/>
                    <a:pt x="16065" y="2066"/>
                    <a:pt x="16222" y="2123"/>
                  </a:cubicBezTo>
                  <a:cubicBezTo>
                    <a:pt x="16581" y="2252"/>
                    <a:pt x="16902" y="2439"/>
                    <a:pt x="17141" y="2647"/>
                  </a:cubicBezTo>
                  <a:cubicBezTo>
                    <a:pt x="17417" y="2891"/>
                    <a:pt x="17604" y="3178"/>
                    <a:pt x="17686" y="3486"/>
                  </a:cubicBezTo>
                  <a:cubicBezTo>
                    <a:pt x="17776" y="3802"/>
                    <a:pt x="17761" y="4146"/>
                    <a:pt x="17746" y="4483"/>
                  </a:cubicBezTo>
                  <a:cubicBezTo>
                    <a:pt x="17731" y="4734"/>
                    <a:pt x="17724" y="5000"/>
                    <a:pt x="17754" y="5236"/>
                  </a:cubicBezTo>
                  <a:cubicBezTo>
                    <a:pt x="17776" y="5366"/>
                    <a:pt x="17806" y="5480"/>
                    <a:pt x="17843" y="5581"/>
                  </a:cubicBezTo>
                  <a:cubicBezTo>
                    <a:pt x="17896" y="5696"/>
                    <a:pt x="17955" y="5796"/>
                    <a:pt x="18038" y="5889"/>
                  </a:cubicBezTo>
                  <a:cubicBezTo>
                    <a:pt x="18112" y="5961"/>
                    <a:pt x="18194" y="6033"/>
                    <a:pt x="18292" y="6090"/>
                  </a:cubicBezTo>
                  <a:cubicBezTo>
                    <a:pt x="18478" y="6205"/>
                    <a:pt x="18703" y="6284"/>
                    <a:pt x="18919" y="6356"/>
                  </a:cubicBezTo>
                  <a:cubicBezTo>
                    <a:pt x="19001" y="6384"/>
                    <a:pt x="19084" y="6413"/>
                    <a:pt x="19166" y="6449"/>
                  </a:cubicBezTo>
                  <a:cubicBezTo>
                    <a:pt x="19397" y="6535"/>
                    <a:pt x="19614" y="6643"/>
                    <a:pt x="19831" y="6779"/>
                  </a:cubicBezTo>
                  <a:cubicBezTo>
                    <a:pt x="20040" y="6908"/>
                    <a:pt x="20234" y="7059"/>
                    <a:pt x="20414" y="7231"/>
                  </a:cubicBezTo>
                  <a:cubicBezTo>
                    <a:pt x="20645" y="7446"/>
                    <a:pt x="20854" y="7690"/>
                    <a:pt x="21019" y="7948"/>
                  </a:cubicBezTo>
                  <a:cubicBezTo>
                    <a:pt x="21191" y="8221"/>
                    <a:pt x="21325" y="8501"/>
                    <a:pt x="21415" y="8795"/>
                  </a:cubicBezTo>
                  <a:cubicBezTo>
                    <a:pt x="21564" y="9304"/>
                    <a:pt x="21594" y="9864"/>
                    <a:pt x="21482" y="10402"/>
                  </a:cubicBezTo>
                  <a:cubicBezTo>
                    <a:pt x="21377" y="10947"/>
                    <a:pt x="21138" y="11449"/>
                    <a:pt x="20795" y="11872"/>
                  </a:cubicBezTo>
                  <a:cubicBezTo>
                    <a:pt x="20518" y="12216"/>
                    <a:pt x="20159" y="12518"/>
                    <a:pt x="19823" y="12805"/>
                  </a:cubicBezTo>
                  <a:cubicBezTo>
                    <a:pt x="19584" y="13013"/>
                    <a:pt x="19338" y="13221"/>
                    <a:pt x="19121" y="13436"/>
                  </a:cubicBezTo>
                  <a:cubicBezTo>
                    <a:pt x="18882" y="13680"/>
                    <a:pt x="18703" y="13917"/>
                    <a:pt x="18576" y="14153"/>
                  </a:cubicBezTo>
                  <a:cubicBezTo>
                    <a:pt x="18523" y="14254"/>
                    <a:pt x="18471" y="14369"/>
                    <a:pt x="18434" y="14476"/>
                  </a:cubicBezTo>
                  <a:cubicBezTo>
                    <a:pt x="18359" y="14699"/>
                    <a:pt x="18329" y="14928"/>
                    <a:pt x="18292" y="15158"/>
                  </a:cubicBezTo>
                  <a:cubicBezTo>
                    <a:pt x="18269" y="15301"/>
                    <a:pt x="18247" y="15452"/>
                    <a:pt x="18217" y="15595"/>
                  </a:cubicBezTo>
                  <a:cubicBezTo>
                    <a:pt x="18165" y="15818"/>
                    <a:pt x="18082" y="16047"/>
                    <a:pt x="17978" y="16270"/>
                  </a:cubicBezTo>
                  <a:cubicBezTo>
                    <a:pt x="17881" y="16478"/>
                    <a:pt x="17761" y="16693"/>
                    <a:pt x="17619" y="16901"/>
                  </a:cubicBezTo>
                  <a:cubicBezTo>
                    <a:pt x="17365" y="17267"/>
                    <a:pt x="17044" y="17625"/>
                    <a:pt x="16640" y="18013"/>
                  </a:cubicBezTo>
                  <a:cubicBezTo>
                    <a:pt x="15819" y="18788"/>
                    <a:pt x="14870" y="19448"/>
                    <a:pt x="14048" y="20007"/>
                  </a:cubicBezTo>
                  <a:cubicBezTo>
                    <a:pt x="13293" y="20524"/>
                    <a:pt x="12539" y="21004"/>
                    <a:pt x="11702" y="21298"/>
                  </a:cubicBezTo>
                  <a:cubicBezTo>
                    <a:pt x="11253" y="21456"/>
                    <a:pt x="10805" y="21542"/>
                    <a:pt x="10372" y="21564"/>
                  </a:cubicBezTo>
                  <a:cubicBezTo>
                    <a:pt x="10327" y="21564"/>
                    <a:pt x="10282" y="21564"/>
                    <a:pt x="10245" y="21564"/>
                  </a:cubicBezTo>
                  <a:cubicBezTo>
                    <a:pt x="9812" y="21564"/>
                    <a:pt x="9416" y="21492"/>
                    <a:pt x="9057" y="21341"/>
                  </a:cubicBezTo>
                  <a:close/>
                  <a:moveTo>
                    <a:pt x="8437" y="150"/>
                  </a:moveTo>
                  <a:cubicBezTo>
                    <a:pt x="7996" y="315"/>
                    <a:pt x="7622" y="617"/>
                    <a:pt x="7256" y="911"/>
                  </a:cubicBezTo>
                  <a:cubicBezTo>
                    <a:pt x="7069" y="1061"/>
                    <a:pt x="6875" y="1219"/>
                    <a:pt x="6681" y="1356"/>
                  </a:cubicBezTo>
                  <a:cubicBezTo>
                    <a:pt x="6584" y="1420"/>
                    <a:pt x="6487" y="1477"/>
                    <a:pt x="6390" y="1535"/>
                  </a:cubicBezTo>
                  <a:cubicBezTo>
                    <a:pt x="6210" y="1642"/>
                    <a:pt x="6023" y="1736"/>
                    <a:pt x="5807" y="1836"/>
                  </a:cubicBezTo>
                  <a:cubicBezTo>
                    <a:pt x="5754" y="1865"/>
                    <a:pt x="5702" y="1886"/>
                    <a:pt x="5657" y="1915"/>
                  </a:cubicBezTo>
                  <a:cubicBezTo>
                    <a:pt x="5388" y="2037"/>
                    <a:pt x="5112" y="2173"/>
                    <a:pt x="4850" y="2317"/>
                  </a:cubicBezTo>
                  <a:cubicBezTo>
                    <a:pt x="4342" y="2589"/>
                    <a:pt x="3834" y="2941"/>
                    <a:pt x="3349" y="3350"/>
                  </a:cubicBezTo>
                  <a:cubicBezTo>
                    <a:pt x="2803" y="3809"/>
                    <a:pt x="2288" y="4390"/>
                    <a:pt x="1772" y="5129"/>
                  </a:cubicBezTo>
                  <a:cubicBezTo>
                    <a:pt x="1772" y="5129"/>
                    <a:pt x="1772" y="5129"/>
                    <a:pt x="1772" y="5129"/>
                  </a:cubicBezTo>
                  <a:cubicBezTo>
                    <a:pt x="1593" y="5380"/>
                    <a:pt x="1443" y="5638"/>
                    <a:pt x="1309" y="5904"/>
                  </a:cubicBezTo>
                  <a:cubicBezTo>
                    <a:pt x="1182" y="6169"/>
                    <a:pt x="1070" y="6442"/>
                    <a:pt x="980" y="6714"/>
                  </a:cubicBezTo>
                  <a:cubicBezTo>
                    <a:pt x="898" y="6987"/>
                    <a:pt x="831" y="7274"/>
                    <a:pt x="786" y="7561"/>
                  </a:cubicBezTo>
                  <a:cubicBezTo>
                    <a:pt x="741" y="7848"/>
                    <a:pt x="719" y="8142"/>
                    <a:pt x="719" y="8436"/>
                  </a:cubicBezTo>
                  <a:cubicBezTo>
                    <a:pt x="719" y="8536"/>
                    <a:pt x="719" y="8637"/>
                    <a:pt x="719" y="8737"/>
                  </a:cubicBezTo>
                  <a:cubicBezTo>
                    <a:pt x="734" y="9031"/>
                    <a:pt x="704" y="9347"/>
                    <a:pt x="622" y="9720"/>
                  </a:cubicBezTo>
                  <a:cubicBezTo>
                    <a:pt x="562" y="10043"/>
                    <a:pt x="465" y="10380"/>
                    <a:pt x="368" y="10710"/>
                  </a:cubicBezTo>
                  <a:cubicBezTo>
                    <a:pt x="203" y="11305"/>
                    <a:pt x="24" y="11922"/>
                    <a:pt x="9" y="12539"/>
                  </a:cubicBezTo>
                  <a:cubicBezTo>
                    <a:pt x="1" y="12798"/>
                    <a:pt x="9" y="13063"/>
                    <a:pt x="39" y="13321"/>
                  </a:cubicBezTo>
                  <a:cubicBezTo>
                    <a:pt x="69" y="13587"/>
                    <a:pt x="114" y="13845"/>
                    <a:pt x="181" y="14089"/>
                  </a:cubicBezTo>
                  <a:cubicBezTo>
                    <a:pt x="323" y="14620"/>
                    <a:pt x="539" y="15086"/>
                    <a:pt x="831" y="15473"/>
                  </a:cubicBezTo>
                  <a:cubicBezTo>
                    <a:pt x="988" y="15689"/>
                    <a:pt x="1167" y="15882"/>
                    <a:pt x="1369" y="16054"/>
                  </a:cubicBezTo>
                  <a:cubicBezTo>
                    <a:pt x="1623" y="16262"/>
                    <a:pt x="1937" y="16456"/>
                    <a:pt x="2310" y="16643"/>
                  </a:cubicBezTo>
                  <a:cubicBezTo>
                    <a:pt x="2646" y="16808"/>
                    <a:pt x="3005" y="16944"/>
                    <a:pt x="3349" y="17080"/>
                  </a:cubicBezTo>
                  <a:cubicBezTo>
                    <a:pt x="3610" y="17188"/>
                    <a:pt x="3887" y="17288"/>
                    <a:pt x="4141" y="17403"/>
                  </a:cubicBezTo>
                  <a:cubicBezTo>
                    <a:pt x="4507" y="17568"/>
                    <a:pt x="4858" y="17755"/>
                    <a:pt x="5179" y="17963"/>
                  </a:cubicBezTo>
                  <a:cubicBezTo>
                    <a:pt x="5672" y="18278"/>
                    <a:pt x="6128" y="18651"/>
                    <a:pt x="6546" y="19082"/>
                  </a:cubicBezTo>
                  <a:cubicBezTo>
                    <a:pt x="6741" y="19283"/>
                    <a:pt x="6935" y="19505"/>
                    <a:pt x="7107" y="19699"/>
                  </a:cubicBezTo>
                  <a:cubicBezTo>
                    <a:pt x="7114" y="19706"/>
                    <a:pt x="7114" y="19706"/>
                    <a:pt x="7114" y="19706"/>
                  </a:cubicBezTo>
                  <a:cubicBezTo>
                    <a:pt x="7391" y="20029"/>
                    <a:pt x="7682" y="20359"/>
                    <a:pt x="7996" y="20646"/>
                  </a:cubicBezTo>
                  <a:cubicBezTo>
                    <a:pt x="8168" y="20803"/>
                    <a:pt x="8325" y="20933"/>
                    <a:pt x="8497" y="21040"/>
                  </a:cubicBezTo>
                  <a:cubicBezTo>
                    <a:pt x="8676" y="21162"/>
                    <a:pt x="8863" y="21263"/>
                    <a:pt x="9057" y="21341"/>
                  </a:cubicBezTo>
                  <a:cubicBezTo>
                    <a:pt x="9453" y="21499"/>
                    <a:pt x="9894" y="21571"/>
                    <a:pt x="10372" y="21557"/>
                  </a:cubicBezTo>
                  <a:cubicBezTo>
                    <a:pt x="10805" y="21542"/>
                    <a:pt x="11253" y="21456"/>
                    <a:pt x="11702" y="21298"/>
                  </a:cubicBezTo>
                  <a:cubicBezTo>
                    <a:pt x="12539" y="21004"/>
                    <a:pt x="13293" y="20516"/>
                    <a:pt x="14048" y="20000"/>
                  </a:cubicBezTo>
                  <a:cubicBezTo>
                    <a:pt x="14870" y="19448"/>
                    <a:pt x="15819" y="18780"/>
                    <a:pt x="16640" y="18006"/>
                  </a:cubicBezTo>
                  <a:cubicBezTo>
                    <a:pt x="17044" y="17625"/>
                    <a:pt x="17365" y="17260"/>
                    <a:pt x="17612" y="16901"/>
                  </a:cubicBezTo>
                  <a:cubicBezTo>
                    <a:pt x="17761" y="16693"/>
                    <a:pt x="17881" y="16478"/>
                    <a:pt x="17978" y="16270"/>
                  </a:cubicBezTo>
                  <a:cubicBezTo>
                    <a:pt x="18082" y="16047"/>
                    <a:pt x="18165" y="15818"/>
                    <a:pt x="18209" y="15595"/>
                  </a:cubicBezTo>
                  <a:cubicBezTo>
                    <a:pt x="18247" y="15452"/>
                    <a:pt x="18269" y="15301"/>
                    <a:pt x="18292" y="15158"/>
                  </a:cubicBezTo>
                  <a:cubicBezTo>
                    <a:pt x="18322" y="14928"/>
                    <a:pt x="18359" y="14699"/>
                    <a:pt x="18434" y="14476"/>
                  </a:cubicBezTo>
                  <a:cubicBezTo>
                    <a:pt x="18471" y="14369"/>
                    <a:pt x="18516" y="14254"/>
                    <a:pt x="18576" y="14146"/>
                  </a:cubicBezTo>
                  <a:cubicBezTo>
                    <a:pt x="18703" y="13917"/>
                    <a:pt x="18882" y="13680"/>
                    <a:pt x="19121" y="13436"/>
                  </a:cubicBezTo>
                  <a:cubicBezTo>
                    <a:pt x="19338" y="13214"/>
                    <a:pt x="19584" y="13006"/>
                    <a:pt x="19816" y="12805"/>
                  </a:cubicBezTo>
                  <a:cubicBezTo>
                    <a:pt x="20159" y="12511"/>
                    <a:pt x="20518" y="12209"/>
                    <a:pt x="20795" y="11865"/>
                  </a:cubicBezTo>
                  <a:cubicBezTo>
                    <a:pt x="21138" y="11449"/>
                    <a:pt x="21370" y="10940"/>
                    <a:pt x="21482" y="10402"/>
                  </a:cubicBezTo>
                  <a:cubicBezTo>
                    <a:pt x="21587" y="9864"/>
                    <a:pt x="21564" y="9304"/>
                    <a:pt x="21407" y="8795"/>
                  </a:cubicBezTo>
                  <a:cubicBezTo>
                    <a:pt x="21325" y="8501"/>
                    <a:pt x="21191" y="8221"/>
                    <a:pt x="21019" y="7948"/>
                  </a:cubicBezTo>
                  <a:cubicBezTo>
                    <a:pt x="20847" y="7690"/>
                    <a:pt x="20645" y="7446"/>
                    <a:pt x="20414" y="7231"/>
                  </a:cubicBezTo>
                  <a:cubicBezTo>
                    <a:pt x="20234" y="7059"/>
                    <a:pt x="20032" y="6908"/>
                    <a:pt x="19831" y="6779"/>
                  </a:cubicBezTo>
                  <a:cubicBezTo>
                    <a:pt x="19614" y="6643"/>
                    <a:pt x="19397" y="6535"/>
                    <a:pt x="19166" y="6449"/>
                  </a:cubicBezTo>
                  <a:cubicBezTo>
                    <a:pt x="19084" y="6420"/>
                    <a:pt x="19001" y="6391"/>
                    <a:pt x="18919" y="6363"/>
                  </a:cubicBezTo>
                  <a:cubicBezTo>
                    <a:pt x="18703" y="6284"/>
                    <a:pt x="18478" y="6212"/>
                    <a:pt x="18292" y="6097"/>
                  </a:cubicBezTo>
                  <a:cubicBezTo>
                    <a:pt x="18194" y="6033"/>
                    <a:pt x="18112" y="5968"/>
                    <a:pt x="18038" y="5889"/>
                  </a:cubicBezTo>
                  <a:cubicBezTo>
                    <a:pt x="17955" y="5796"/>
                    <a:pt x="17896" y="5696"/>
                    <a:pt x="17843" y="5581"/>
                  </a:cubicBezTo>
                  <a:cubicBezTo>
                    <a:pt x="17798" y="5480"/>
                    <a:pt x="17769" y="5366"/>
                    <a:pt x="17754" y="5236"/>
                  </a:cubicBezTo>
                  <a:cubicBezTo>
                    <a:pt x="17716" y="5000"/>
                    <a:pt x="17731" y="4734"/>
                    <a:pt x="17739" y="4483"/>
                  </a:cubicBezTo>
                  <a:cubicBezTo>
                    <a:pt x="17754" y="4146"/>
                    <a:pt x="17769" y="3802"/>
                    <a:pt x="17686" y="3486"/>
                  </a:cubicBezTo>
                  <a:cubicBezTo>
                    <a:pt x="17604" y="3178"/>
                    <a:pt x="17417" y="2898"/>
                    <a:pt x="17141" y="2654"/>
                  </a:cubicBezTo>
                  <a:cubicBezTo>
                    <a:pt x="16894" y="2439"/>
                    <a:pt x="16581" y="2252"/>
                    <a:pt x="16222" y="2123"/>
                  </a:cubicBezTo>
                  <a:cubicBezTo>
                    <a:pt x="16065" y="2066"/>
                    <a:pt x="15901" y="2016"/>
                    <a:pt x="15736" y="1980"/>
                  </a:cubicBezTo>
                  <a:cubicBezTo>
                    <a:pt x="15609" y="1951"/>
                    <a:pt x="15475" y="1922"/>
                    <a:pt x="15311" y="1894"/>
                  </a:cubicBezTo>
                  <a:cubicBezTo>
                    <a:pt x="15146" y="1865"/>
                    <a:pt x="14982" y="1843"/>
                    <a:pt x="14817" y="1815"/>
                  </a:cubicBezTo>
                  <a:cubicBezTo>
                    <a:pt x="14653" y="1793"/>
                    <a:pt x="14489" y="1772"/>
                    <a:pt x="14332" y="1743"/>
                  </a:cubicBezTo>
                  <a:cubicBezTo>
                    <a:pt x="14003" y="1686"/>
                    <a:pt x="13577" y="1607"/>
                    <a:pt x="13166" y="1456"/>
                  </a:cubicBezTo>
                  <a:cubicBezTo>
                    <a:pt x="13084" y="1427"/>
                    <a:pt x="13002" y="1399"/>
                    <a:pt x="12912" y="1363"/>
                  </a:cubicBezTo>
                  <a:cubicBezTo>
                    <a:pt x="12561" y="1219"/>
                    <a:pt x="12210" y="1033"/>
                    <a:pt x="11874" y="861"/>
                  </a:cubicBezTo>
                  <a:cubicBezTo>
                    <a:pt x="11545" y="688"/>
                    <a:pt x="11209" y="509"/>
                    <a:pt x="10872" y="366"/>
                  </a:cubicBezTo>
                  <a:cubicBezTo>
                    <a:pt x="10447" y="186"/>
                    <a:pt x="10036" y="71"/>
                    <a:pt x="9655" y="28"/>
                  </a:cubicBezTo>
                  <a:cubicBezTo>
                    <a:pt x="9528" y="7"/>
                    <a:pt x="9408" y="0"/>
                    <a:pt x="9281" y="0"/>
                  </a:cubicBezTo>
                  <a:cubicBezTo>
                    <a:pt x="8982" y="0"/>
                    <a:pt x="8698" y="50"/>
                    <a:pt x="8437" y="150"/>
                  </a:cubicBezTo>
                  <a:close/>
                </a:path>
              </a:pathLst>
            </a:custGeom>
            <a:solidFill>
              <a:srgbClr val="BFBFBF">
                <a:alpha val="7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9509" name="Freeform 68"/>
            <p:cNvSpPr/>
            <p:nvPr/>
          </p:nvSpPr>
          <p:spPr>
            <a:xfrm flipH="1">
              <a:off x="-1" y="-1"/>
              <a:ext cx="4719878" cy="490073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10" h="21433" fill="norm" stroke="1" extrusionOk="0">
                  <a:moveTo>
                    <a:pt x="8938" y="21192"/>
                  </a:moveTo>
                  <a:cubicBezTo>
                    <a:pt x="8161" y="20868"/>
                    <a:pt x="7597" y="20225"/>
                    <a:pt x="7055" y="19604"/>
                  </a:cubicBezTo>
                  <a:cubicBezTo>
                    <a:pt x="6865" y="19385"/>
                    <a:pt x="6667" y="19166"/>
                    <a:pt x="6469" y="18954"/>
                  </a:cubicBezTo>
                  <a:cubicBezTo>
                    <a:pt x="5803" y="18276"/>
                    <a:pt x="4982" y="17704"/>
                    <a:pt x="4103" y="17309"/>
                  </a:cubicBezTo>
                  <a:cubicBezTo>
                    <a:pt x="3832" y="17182"/>
                    <a:pt x="3547" y="17069"/>
                    <a:pt x="3268" y="16963"/>
                  </a:cubicBezTo>
                  <a:cubicBezTo>
                    <a:pt x="2617" y="16709"/>
                    <a:pt x="1935" y="16447"/>
                    <a:pt x="1393" y="16010"/>
                  </a:cubicBezTo>
                  <a:cubicBezTo>
                    <a:pt x="917" y="15614"/>
                    <a:pt x="551" y="15099"/>
                    <a:pt x="309" y="14463"/>
                  </a:cubicBezTo>
                  <a:cubicBezTo>
                    <a:pt x="97" y="13898"/>
                    <a:pt x="-13" y="13249"/>
                    <a:pt x="2" y="12585"/>
                  </a:cubicBezTo>
                  <a:cubicBezTo>
                    <a:pt x="9" y="11949"/>
                    <a:pt x="185" y="11321"/>
                    <a:pt x="361" y="10714"/>
                  </a:cubicBezTo>
                  <a:cubicBezTo>
                    <a:pt x="551" y="10022"/>
                    <a:pt x="734" y="9365"/>
                    <a:pt x="705" y="8701"/>
                  </a:cubicBezTo>
                  <a:cubicBezTo>
                    <a:pt x="639" y="7303"/>
                    <a:pt x="976" y="6089"/>
                    <a:pt x="1738" y="4994"/>
                  </a:cubicBezTo>
                  <a:cubicBezTo>
                    <a:pt x="2463" y="3942"/>
                    <a:pt x="3554" y="3017"/>
                    <a:pt x="4894" y="2311"/>
                  </a:cubicBezTo>
                  <a:cubicBezTo>
                    <a:pt x="5063" y="2219"/>
                    <a:pt x="5239" y="2134"/>
                    <a:pt x="5407" y="2050"/>
                  </a:cubicBezTo>
                  <a:cubicBezTo>
                    <a:pt x="5847" y="1838"/>
                    <a:pt x="6293" y="1612"/>
                    <a:pt x="6696" y="1329"/>
                  </a:cubicBezTo>
                  <a:cubicBezTo>
                    <a:pt x="6872" y="1195"/>
                    <a:pt x="7048" y="1054"/>
                    <a:pt x="7209" y="913"/>
                  </a:cubicBezTo>
                  <a:cubicBezTo>
                    <a:pt x="7583" y="602"/>
                    <a:pt x="7971" y="284"/>
                    <a:pt x="8432" y="122"/>
                  </a:cubicBezTo>
                  <a:cubicBezTo>
                    <a:pt x="9113" y="-111"/>
                    <a:pt x="9934" y="-12"/>
                    <a:pt x="10879" y="426"/>
                  </a:cubicBezTo>
                  <a:cubicBezTo>
                    <a:pt x="11150" y="546"/>
                    <a:pt x="11421" y="687"/>
                    <a:pt x="11677" y="821"/>
                  </a:cubicBezTo>
                  <a:cubicBezTo>
                    <a:pt x="12146" y="1075"/>
                    <a:pt x="12629" y="1329"/>
                    <a:pt x="13149" y="1492"/>
                  </a:cubicBezTo>
                  <a:cubicBezTo>
                    <a:pt x="13596" y="1626"/>
                    <a:pt x="14072" y="1690"/>
                    <a:pt x="14526" y="1753"/>
                  </a:cubicBezTo>
                  <a:cubicBezTo>
                    <a:pt x="14914" y="1810"/>
                    <a:pt x="15317" y="1866"/>
                    <a:pt x="15705" y="1965"/>
                  </a:cubicBezTo>
                  <a:cubicBezTo>
                    <a:pt x="16160" y="2078"/>
                    <a:pt x="16570" y="2269"/>
                    <a:pt x="16892" y="2516"/>
                  </a:cubicBezTo>
                  <a:cubicBezTo>
                    <a:pt x="17266" y="2798"/>
                    <a:pt x="17500" y="3137"/>
                    <a:pt x="17595" y="3525"/>
                  </a:cubicBezTo>
                  <a:cubicBezTo>
                    <a:pt x="17668" y="3829"/>
                    <a:pt x="17646" y="4168"/>
                    <a:pt x="17624" y="4493"/>
                  </a:cubicBezTo>
                  <a:cubicBezTo>
                    <a:pt x="17588" y="5015"/>
                    <a:pt x="17551" y="5517"/>
                    <a:pt x="17903" y="5884"/>
                  </a:cubicBezTo>
                  <a:cubicBezTo>
                    <a:pt x="18130" y="6117"/>
                    <a:pt x="18467" y="6223"/>
                    <a:pt x="18789" y="6315"/>
                  </a:cubicBezTo>
                  <a:cubicBezTo>
                    <a:pt x="18870" y="6343"/>
                    <a:pt x="18957" y="6371"/>
                    <a:pt x="19045" y="6399"/>
                  </a:cubicBezTo>
                  <a:cubicBezTo>
                    <a:pt x="20107" y="6752"/>
                    <a:pt x="20964" y="7628"/>
                    <a:pt x="21279" y="8680"/>
                  </a:cubicBezTo>
                  <a:cubicBezTo>
                    <a:pt x="21587" y="9725"/>
                    <a:pt x="21345" y="10904"/>
                    <a:pt x="20635" y="11752"/>
                  </a:cubicBezTo>
                  <a:cubicBezTo>
                    <a:pt x="20356" y="12091"/>
                    <a:pt x="20005" y="12380"/>
                    <a:pt x="19661" y="12663"/>
                  </a:cubicBezTo>
                  <a:cubicBezTo>
                    <a:pt x="19060" y="13164"/>
                    <a:pt x="18489" y="13637"/>
                    <a:pt x="18262" y="14343"/>
                  </a:cubicBezTo>
                  <a:cubicBezTo>
                    <a:pt x="18196" y="14562"/>
                    <a:pt x="18166" y="14802"/>
                    <a:pt x="18137" y="15028"/>
                  </a:cubicBezTo>
                  <a:cubicBezTo>
                    <a:pt x="18115" y="15169"/>
                    <a:pt x="18101" y="15325"/>
                    <a:pt x="18071" y="15466"/>
                  </a:cubicBezTo>
                  <a:cubicBezTo>
                    <a:pt x="17910" y="16278"/>
                    <a:pt x="17405" y="17076"/>
                    <a:pt x="16533" y="17909"/>
                  </a:cubicBezTo>
                  <a:cubicBezTo>
                    <a:pt x="15720" y="18686"/>
                    <a:pt x="14768" y="19342"/>
                    <a:pt x="13948" y="19900"/>
                  </a:cubicBezTo>
                  <a:cubicBezTo>
                    <a:pt x="13186" y="20416"/>
                    <a:pt x="12431" y="20896"/>
                    <a:pt x="11589" y="21185"/>
                  </a:cubicBezTo>
                  <a:cubicBezTo>
                    <a:pt x="11106" y="21348"/>
                    <a:pt x="10630" y="21433"/>
                    <a:pt x="10175" y="21433"/>
                  </a:cubicBezTo>
                  <a:cubicBezTo>
                    <a:pt x="9729" y="21433"/>
                    <a:pt x="9311" y="21348"/>
                    <a:pt x="8938" y="21192"/>
                  </a:cubicBezTo>
                  <a:close/>
                  <a:moveTo>
                    <a:pt x="8439" y="143"/>
                  </a:moveTo>
                  <a:cubicBezTo>
                    <a:pt x="7978" y="306"/>
                    <a:pt x="7597" y="623"/>
                    <a:pt x="7224" y="934"/>
                  </a:cubicBezTo>
                  <a:cubicBezTo>
                    <a:pt x="7062" y="1068"/>
                    <a:pt x="6887" y="1216"/>
                    <a:pt x="6711" y="1344"/>
                  </a:cubicBezTo>
                  <a:cubicBezTo>
                    <a:pt x="6308" y="1633"/>
                    <a:pt x="5854" y="1852"/>
                    <a:pt x="5422" y="2071"/>
                  </a:cubicBezTo>
                  <a:cubicBezTo>
                    <a:pt x="5253" y="2156"/>
                    <a:pt x="5078" y="2240"/>
                    <a:pt x="4909" y="2332"/>
                  </a:cubicBezTo>
                  <a:cubicBezTo>
                    <a:pt x="3569" y="3031"/>
                    <a:pt x="2477" y="3956"/>
                    <a:pt x="1752" y="5001"/>
                  </a:cubicBezTo>
                  <a:cubicBezTo>
                    <a:pt x="998" y="6096"/>
                    <a:pt x="661" y="7310"/>
                    <a:pt x="727" y="8701"/>
                  </a:cubicBezTo>
                  <a:cubicBezTo>
                    <a:pt x="756" y="9372"/>
                    <a:pt x="566" y="10057"/>
                    <a:pt x="383" y="10714"/>
                  </a:cubicBezTo>
                  <a:cubicBezTo>
                    <a:pt x="214" y="11328"/>
                    <a:pt x="31" y="11956"/>
                    <a:pt x="24" y="12592"/>
                  </a:cubicBezTo>
                  <a:cubicBezTo>
                    <a:pt x="9" y="13242"/>
                    <a:pt x="119" y="13891"/>
                    <a:pt x="331" y="14456"/>
                  </a:cubicBezTo>
                  <a:cubicBezTo>
                    <a:pt x="573" y="15085"/>
                    <a:pt x="939" y="15600"/>
                    <a:pt x="1408" y="15988"/>
                  </a:cubicBezTo>
                  <a:cubicBezTo>
                    <a:pt x="1950" y="16433"/>
                    <a:pt x="2624" y="16694"/>
                    <a:pt x="3276" y="16942"/>
                  </a:cubicBezTo>
                  <a:cubicBezTo>
                    <a:pt x="3554" y="17055"/>
                    <a:pt x="3840" y="17161"/>
                    <a:pt x="4111" y="17288"/>
                  </a:cubicBezTo>
                  <a:cubicBezTo>
                    <a:pt x="4997" y="17683"/>
                    <a:pt x="5817" y="18255"/>
                    <a:pt x="6484" y="18940"/>
                  </a:cubicBezTo>
                  <a:cubicBezTo>
                    <a:pt x="6682" y="19152"/>
                    <a:pt x="6879" y="19371"/>
                    <a:pt x="7070" y="19590"/>
                  </a:cubicBezTo>
                  <a:cubicBezTo>
                    <a:pt x="7612" y="20211"/>
                    <a:pt x="8176" y="20846"/>
                    <a:pt x="8945" y="21171"/>
                  </a:cubicBezTo>
                  <a:cubicBezTo>
                    <a:pt x="9699" y="21489"/>
                    <a:pt x="10637" y="21482"/>
                    <a:pt x="11582" y="21164"/>
                  </a:cubicBezTo>
                  <a:cubicBezTo>
                    <a:pt x="12424" y="20875"/>
                    <a:pt x="13171" y="20395"/>
                    <a:pt x="13933" y="19886"/>
                  </a:cubicBezTo>
                  <a:cubicBezTo>
                    <a:pt x="14753" y="19328"/>
                    <a:pt x="15705" y="18672"/>
                    <a:pt x="16511" y="17895"/>
                  </a:cubicBezTo>
                  <a:cubicBezTo>
                    <a:pt x="17383" y="17062"/>
                    <a:pt x="17888" y="16271"/>
                    <a:pt x="18049" y="15466"/>
                  </a:cubicBezTo>
                  <a:cubicBezTo>
                    <a:pt x="18079" y="15318"/>
                    <a:pt x="18093" y="15169"/>
                    <a:pt x="18115" y="15028"/>
                  </a:cubicBezTo>
                  <a:cubicBezTo>
                    <a:pt x="18144" y="14795"/>
                    <a:pt x="18174" y="14555"/>
                    <a:pt x="18240" y="14336"/>
                  </a:cubicBezTo>
                  <a:cubicBezTo>
                    <a:pt x="18342" y="14018"/>
                    <a:pt x="18525" y="13715"/>
                    <a:pt x="18811" y="13411"/>
                  </a:cubicBezTo>
                  <a:cubicBezTo>
                    <a:pt x="19053" y="13136"/>
                    <a:pt x="19353" y="12889"/>
                    <a:pt x="19646" y="12648"/>
                  </a:cubicBezTo>
                  <a:cubicBezTo>
                    <a:pt x="19983" y="12366"/>
                    <a:pt x="20335" y="12077"/>
                    <a:pt x="20613" y="11738"/>
                  </a:cubicBezTo>
                  <a:cubicBezTo>
                    <a:pt x="21323" y="10897"/>
                    <a:pt x="21565" y="9725"/>
                    <a:pt x="21257" y="8687"/>
                  </a:cubicBezTo>
                  <a:cubicBezTo>
                    <a:pt x="20950" y="7642"/>
                    <a:pt x="20100" y="6774"/>
                    <a:pt x="19038" y="6413"/>
                  </a:cubicBezTo>
                  <a:cubicBezTo>
                    <a:pt x="18950" y="6392"/>
                    <a:pt x="18862" y="6364"/>
                    <a:pt x="18782" y="6336"/>
                  </a:cubicBezTo>
                  <a:cubicBezTo>
                    <a:pt x="18452" y="6237"/>
                    <a:pt x="18115" y="6138"/>
                    <a:pt x="17888" y="5898"/>
                  </a:cubicBezTo>
                  <a:cubicBezTo>
                    <a:pt x="17529" y="5524"/>
                    <a:pt x="17566" y="5022"/>
                    <a:pt x="17602" y="4486"/>
                  </a:cubicBezTo>
                  <a:cubicBezTo>
                    <a:pt x="17617" y="4168"/>
                    <a:pt x="17639" y="3829"/>
                    <a:pt x="17573" y="3525"/>
                  </a:cubicBezTo>
                  <a:cubicBezTo>
                    <a:pt x="17485" y="3151"/>
                    <a:pt x="17251" y="2812"/>
                    <a:pt x="16877" y="2530"/>
                  </a:cubicBezTo>
                  <a:cubicBezTo>
                    <a:pt x="16555" y="2290"/>
                    <a:pt x="16145" y="2099"/>
                    <a:pt x="15698" y="1986"/>
                  </a:cubicBezTo>
                  <a:cubicBezTo>
                    <a:pt x="15310" y="1887"/>
                    <a:pt x="14914" y="1831"/>
                    <a:pt x="14526" y="1774"/>
                  </a:cubicBezTo>
                  <a:cubicBezTo>
                    <a:pt x="14065" y="1711"/>
                    <a:pt x="13589" y="1647"/>
                    <a:pt x="13142" y="1513"/>
                  </a:cubicBezTo>
                  <a:cubicBezTo>
                    <a:pt x="12622" y="1351"/>
                    <a:pt x="12131" y="1089"/>
                    <a:pt x="11662" y="842"/>
                  </a:cubicBezTo>
                  <a:cubicBezTo>
                    <a:pt x="11406" y="708"/>
                    <a:pt x="11142" y="567"/>
                    <a:pt x="10871" y="440"/>
                  </a:cubicBezTo>
                  <a:cubicBezTo>
                    <a:pt x="10256" y="164"/>
                    <a:pt x="9699" y="23"/>
                    <a:pt x="9201" y="23"/>
                  </a:cubicBezTo>
                  <a:cubicBezTo>
                    <a:pt x="8930" y="23"/>
                    <a:pt x="8674" y="58"/>
                    <a:pt x="8439" y="143"/>
                  </a:cubicBezTo>
                  <a:close/>
                </a:path>
              </a:pathLst>
            </a:custGeom>
            <a:solidFill>
              <a:srgbClr val="BFBFBF">
                <a:alpha val="7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</p:grpSp>
      <p:sp>
        <p:nvSpPr>
          <p:cNvPr id="9511" name="Picture Placeholder 285"/>
          <p:cNvSpPr/>
          <p:nvPr>
            <p:ph type="pic" sz="half" idx="21"/>
          </p:nvPr>
        </p:nvSpPr>
        <p:spPr>
          <a:xfrm>
            <a:off x="6191962" y="1245676"/>
            <a:ext cx="5774647" cy="4385757"/>
          </a:xfrm>
          <a:prstGeom prst="rect">
            <a:avLst/>
          </a:prstGeom>
          <a:ln w="38100">
            <a:solidFill>
              <a:srgbClr val="FFFFFF"/>
            </a:solidFill>
            <a:round/>
          </a:ln>
          <a:effectLst>
            <a:outerShdw sx="100000" sy="100000" kx="0" ky="0" algn="b" rotWithShape="0" blurRad="1270000" dist="38100" dir="5400000">
              <a:srgbClr val="000000">
                <a:alpha val="14000"/>
              </a:srgbClr>
            </a:outerShdw>
          </a:effectLst>
        </p:spPr>
        <p:txBody>
          <a:bodyPr lIns="91439" rIns="91439"/>
          <a:lstStyle/>
          <a:p>
            <a:pPr/>
          </a:p>
        </p:txBody>
      </p:sp>
      <p:sp>
        <p:nvSpPr>
          <p:cNvPr id="9512" name="TextBox 67"/>
          <p:cNvSpPr txBox="1"/>
          <p:nvPr/>
        </p:nvSpPr>
        <p:spPr>
          <a:xfrm>
            <a:off x="371474" y="6361276"/>
            <a:ext cx="3119440" cy="2565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>
            <a:spAutoFit/>
          </a:bodyPr>
          <a:lstStyle/>
          <a:p>
            <a:pPr>
              <a:defRPr sz="1100">
                <a:solidFill>
                  <a:srgbClr val="BFBFBF"/>
                </a:solidFill>
              </a:defRPr>
            </a:pPr>
            <a:r>
              <a:t>©2019 </a:t>
            </a:r>
            <a:r>
              <a:rPr b="1"/>
              <a:t>ALAMIAN</a:t>
            </a:r>
            <a:r>
              <a:t>. </a:t>
            </a:r>
            <a:r>
              <a:t>ALL RIGHTS RESERVED</a:t>
            </a:r>
            <a:r>
              <a:t>.</a:t>
            </a:r>
          </a:p>
        </p:txBody>
      </p:sp>
      <p:sp>
        <p:nvSpPr>
          <p:cNvPr id="9513" name="TextBox 68"/>
          <p:cNvSpPr txBox="1"/>
          <p:nvPr/>
        </p:nvSpPr>
        <p:spPr>
          <a:xfrm>
            <a:off x="10924878" y="6361276"/>
            <a:ext cx="537667" cy="2565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>
            <a:spAutoFit/>
          </a:bodyPr>
          <a:lstStyle>
            <a:lvl1pPr>
              <a:defRPr sz="1100">
                <a:solidFill>
                  <a:srgbClr val="BFBFBF"/>
                </a:solidFill>
              </a:defRPr>
            </a:lvl1pPr>
          </a:lstStyle>
          <a:p>
            <a:pPr/>
            <a:r>
              <a:t>PAGE</a:t>
            </a:r>
          </a:p>
        </p:txBody>
      </p:sp>
      <p:sp>
        <p:nvSpPr>
          <p:cNvPr id="9514" name="Slide Number"/>
          <p:cNvSpPr txBox="1"/>
          <p:nvPr>
            <p:ph type="sldNum" sz="quarter" idx="2"/>
          </p:nvPr>
        </p:nvSpPr>
        <p:spPr>
          <a:xfrm>
            <a:off x="11493117" y="6361276"/>
            <a:ext cx="259530" cy="256541"/>
          </a:xfrm>
          <a:prstGeom prst="rect">
            <a:avLst/>
          </a:prstGeom>
        </p:spPr>
        <p:txBody>
          <a:bodyPr anchor="t"/>
          <a:lstStyle>
            <a:lvl1pPr algn="ctr">
              <a:defRPr b="1" sz="1100">
                <a:solidFill>
                  <a:srgbClr val="404040"/>
                </a:solidFill>
              </a:defRPr>
            </a:lvl1pPr>
          </a:lstStyle>
          <a:p>
            <a:pPr/>
            <a:fld id="{86CB4B4D-7CA3-9044-876B-883B54F8677D}" type="slidenum"/>
          </a:p>
        </p:txBody>
      </p:sp>
      <p:grpSp>
        <p:nvGrpSpPr>
          <p:cNvPr id="9862" name="Group 487"/>
          <p:cNvGrpSpPr/>
          <p:nvPr/>
        </p:nvGrpSpPr>
        <p:grpSpPr>
          <a:xfrm>
            <a:off x="441439" y="212247"/>
            <a:ext cx="1466734" cy="307341"/>
            <a:chOff x="0" y="0"/>
            <a:chExt cx="1466732" cy="307340"/>
          </a:xfrm>
        </p:grpSpPr>
        <p:grpSp>
          <p:nvGrpSpPr>
            <p:cNvPr id="9860" name="Group 488"/>
            <p:cNvGrpSpPr/>
            <p:nvPr/>
          </p:nvGrpSpPr>
          <p:grpSpPr>
            <a:xfrm>
              <a:off x="0" y="11590"/>
              <a:ext cx="296694" cy="284163"/>
              <a:chOff x="0" y="0"/>
              <a:chExt cx="296693" cy="284162"/>
            </a:xfrm>
          </p:grpSpPr>
          <p:grpSp>
            <p:nvGrpSpPr>
              <p:cNvPr id="9714" name="Group 556"/>
              <p:cNvGrpSpPr/>
              <p:nvPr/>
            </p:nvGrpSpPr>
            <p:grpSpPr>
              <a:xfrm>
                <a:off x="0" y="92324"/>
                <a:ext cx="157098" cy="191839"/>
                <a:chOff x="0" y="0"/>
                <a:chExt cx="157097" cy="191837"/>
              </a:xfrm>
            </p:grpSpPr>
            <p:sp>
              <p:nvSpPr>
                <p:cNvPr id="9515" name="Freeform 356"/>
                <p:cNvSpPr/>
                <p:nvPr/>
              </p:nvSpPr>
              <p:spPr>
                <a:xfrm>
                  <a:off x="0" y="83339"/>
                  <a:ext cx="12700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21600"/>
                      </a:moveTo>
                      <a:cubicBezTo>
                        <a:pt x="0" y="21600"/>
                        <a:pt x="0" y="21600"/>
                        <a:pt x="0" y="2160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21600" y="0"/>
                        <a:pt x="21600" y="7200"/>
                        <a:pt x="21600" y="7200"/>
                      </a:cubicBezTo>
                      <a:cubicBezTo>
                        <a:pt x="21600" y="14400"/>
                        <a:pt x="21600" y="21600"/>
                        <a:pt x="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9516" name="Freeform 357"/>
                <p:cNvSpPr/>
                <p:nvPr/>
              </p:nvSpPr>
              <p:spPr>
                <a:xfrm>
                  <a:off x="330" y="117094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21600"/>
                      </a:moveTo>
                      <a:cubicBezTo>
                        <a:pt x="0" y="21600"/>
                        <a:pt x="0" y="21600"/>
                        <a:pt x="0" y="2160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0800" y="0"/>
                        <a:pt x="10800" y="21600"/>
                      </a:cubicBezTo>
                      <a:cubicBezTo>
                        <a:pt x="21600" y="21600"/>
                        <a:pt x="21600" y="21600"/>
                        <a:pt x="21600" y="21600"/>
                      </a:cubicBezTo>
                      <a:cubicBezTo>
                        <a:pt x="21600" y="21600"/>
                        <a:pt x="21600" y="21600"/>
                        <a:pt x="21600" y="21600"/>
                      </a:cubicBezTo>
                      <a:cubicBezTo>
                        <a:pt x="10800" y="21600"/>
                        <a:pt x="10800" y="21600"/>
                        <a:pt x="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9517" name="Freeform 358"/>
                <p:cNvSpPr/>
                <p:nvPr/>
              </p:nvSpPr>
              <p:spPr>
                <a:xfrm>
                  <a:off x="882" y="111137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5400" y="21600"/>
                      </a:moveTo>
                      <a:cubicBezTo>
                        <a:pt x="5400" y="21600"/>
                        <a:pt x="0" y="21600"/>
                        <a:pt x="0" y="2160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5400" y="0"/>
                        <a:pt x="5400" y="0"/>
                      </a:cubicBezTo>
                      <a:cubicBezTo>
                        <a:pt x="10800" y="3086"/>
                        <a:pt x="16200" y="6171"/>
                        <a:pt x="16200" y="9257"/>
                      </a:cubicBezTo>
                      <a:cubicBezTo>
                        <a:pt x="21600" y="9257"/>
                        <a:pt x="21600" y="12343"/>
                        <a:pt x="21600" y="12343"/>
                      </a:cubicBezTo>
                      <a:cubicBezTo>
                        <a:pt x="21600" y="15429"/>
                        <a:pt x="21600" y="15429"/>
                        <a:pt x="16200" y="18514"/>
                      </a:cubicBezTo>
                      <a:cubicBezTo>
                        <a:pt x="10800" y="18514"/>
                        <a:pt x="10800" y="21600"/>
                        <a:pt x="540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9518" name="Freeform 359"/>
                <p:cNvSpPr/>
                <p:nvPr/>
              </p:nvSpPr>
              <p:spPr>
                <a:xfrm>
                  <a:off x="2095" y="87751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0800" y="0"/>
                      </a:moveTo>
                      <a:cubicBezTo>
                        <a:pt x="16200" y="0"/>
                        <a:pt x="21600" y="10800"/>
                        <a:pt x="21600" y="10800"/>
                      </a:cubicBezTo>
                      <a:cubicBezTo>
                        <a:pt x="21600" y="21600"/>
                        <a:pt x="21600" y="21600"/>
                        <a:pt x="10800" y="21600"/>
                      </a:cubicBezTo>
                      <a:cubicBezTo>
                        <a:pt x="5400" y="21600"/>
                        <a:pt x="0" y="16200"/>
                        <a:pt x="0" y="10800"/>
                      </a:cubicBezTo>
                      <a:cubicBezTo>
                        <a:pt x="0" y="10800"/>
                        <a:pt x="10800" y="0"/>
                        <a:pt x="108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9519" name="Freeform 360"/>
                <p:cNvSpPr/>
                <p:nvPr/>
              </p:nvSpPr>
              <p:spPr>
                <a:xfrm>
                  <a:off x="1875" y="14136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8514" y="21600"/>
                      </a:moveTo>
                      <a:cubicBezTo>
                        <a:pt x="12343" y="21600"/>
                        <a:pt x="6171" y="21600"/>
                        <a:pt x="0" y="2160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9257" y="5891"/>
                        <a:pt x="12343" y="13745"/>
                        <a:pt x="21600" y="19636"/>
                      </a:cubicBezTo>
                      <a:cubicBezTo>
                        <a:pt x="21600" y="19636"/>
                        <a:pt x="21600" y="19636"/>
                        <a:pt x="21600" y="19636"/>
                      </a:cubicBezTo>
                      <a:cubicBezTo>
                        <a:pt x="21600" y="19636"/>
                        <a:pt x="21600" y="21600"/>
                        <a:pt x="18514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9520" name="Freeform 361"/>
                <p:cNvSpPr/>
                <p:nvPr/>
              </p:nvSpPr>
              <p:spPr>
                <a:xfrm>
                  <a:off x="3860" y="114998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10800"/>
                      </a:moveTo>
                      <a:cubicBezTo>
                        <a:pt x="0" y="0"/>
                        <a:pt x="0" y="0"/>
                        <a:pt x="10800" y="0"/>
                      </a:cubicBezTo>
                      <a:cubicBezTo>
                        <a:pt x="21600" y="0"/>
                        <a:pt x="21600" y="0"/>
                        <a:pt x="21600" y="10800"/>
                      </a:cubicBezTo>
                      <a:cubicBezTo>
                        <a:pt x="21600" y="21600"/>
                        <a:pt x="10800" y="21600"/>
                        <a:pt x="10800" y="21600"/>
                      </a:cubicBezTo>
                      <a:cubicBezTo>
                        <a:pt x="10800" y="21600"/>
                        <a:pt x="10800" y="10800"/>
                        <a:pt x="0" y="108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9521" name="Freeform 362"/>
                <p:cNvSpPr/>
                <p:nvPr/>
              </p:nvSpPr>
              <p:spPr>
                <a:xfrm>
                  <a:off x="3860" y="93708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5400"/>
                      </a:moveTo>
                      <a:cubicBezTo>
                        <a:pt x="21600" y="16200"/>
                        <a:pt x="16200" y="21600"/>
                        <a:pt x="5400" y="21600"/>
                      </a:cubicBezTo>
                      <a:cubicBezTo>
                        <a:pt x="0" y="21600"/>
                        <a:pt x="0" y="16200"/>
                        <a:pt x="0" y="16200"/>
                      </a:cubicBezTo>
                      <a:cubicBezTo>
                        <a:pt x="0" y="0"/>
                        <a:pt x="0" y="0"/>
                        <a:pt x="16200" y="0"/>
                      </a:cubicBezTo>
                      <a:cubicBezTo>
                        <a:pt x="21600" y="0"/>
                        <a:pt x="21600" y="0"/>
                        <a:pt x="21600" y="54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9522" name="Freeform 363"/>
                <p:cNvSpPr/>
                <p:nvPr/>
              </p:nvSpPr>
              <p:spPr>
                <a:xfrm>
                  <a:off x="5625" y="13066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0"/>
                      </a:moveTo>
                      <a:cubicBezTo>
                        <a:pt x="0" y="0"/>
                        <a:pt x="10800" y="0"/>
                        <a:pt x="10800" y="0"/>
                      </a:cubicBezTo>
                      <a:cubicBezTo>
                        <a:pt x="10800" y="0"/>
                        <a:pt x="10800" y="0"/>
                        <a:pt x="21600" y="21600"/>
                      </a:cubicBezTo>
                      <a:cubicBezTo>
                        <a:pt x="10800" y="21600"/>
                        <a:pt x="10800" y="21600"/>
                        <a:pt x="10800" y="21600"/>
                      </a:cubicBezTo>
                      <a:cubicBezTo>
                        <a:pt x="10800" y="21600"/>
                        <a:pt x="0" y="21600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9523" name="Freeform 364"/>
                <p:cNvSpPr/>
                <p:nvPr/>
              </p:nvSpPr>
              <p:spPr>
                <a:xfrm>
                  <a:off x="4527" y="81794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378" h="17382" fill="norm" stroke="1" extrusionOk="0">
                      <a:moveTo>
                        <a:pt x="18514" y="5091"/>
                      </a:moveTo>
                      <a:cubicBezTo>
                        <a:pt x="21600" y="8691"/>
                        <a:pt x="15429" y="8691"/>
                        <a:pt x="15429" y="12291"/>
                      </a:cubicBezTo>
                      <a:cubicBezTo>
                        <a:pt x="15429" y="15891"/>
                        <a:pt x="12343" y="19491"/>
                        <a:pt x="9257" y="15891"/>
                      </a:cubicBezTo>
                      <a:cubicBezTo>
                        <a:pt x="6171" y="15891"/>
                        <a:pt x="6171" y="15891"/>
                        <a:pt x="3086" y="15891"/>
                      </a:cubicBezTo>
                      <a:cubicBezTo>
                        <a:pt x="3086" y="15891"/>
                        <a:pt x="0" y="12291"/>
                        <a:pt x="0" y="12291"/>
                      </a:cubicBezTo>
                      <a:cubicBezTo>
                        <a:pt x="0" y="12291"/>
                        <a:pt x="0" y="8691"/>
                        <a:pt x="3086" y="5091"/>
                      </a:cubicBezTo>
                      <a:cubicBezTo>
                        <a:pt x="3086" y="5091"/>
                        <a:pt x="6171" y="5091"/>
                        <a:pt x="9257" y="1491"/>
                      </a:cubicBezTo>
                      <a:cubicBezTo>
                        <a:pt x="12343" y="-2109"/>
                        <a:pt x="15429" y="1491"/>
                        <a:pt x="18514" y="509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9524" name="Freeform 365"/>
                <p:cNvSpPr/>
                <p:nvPr/>
              </p:nvSpPr>
              <p:spPr>
                <a:xfrm>
                  <a:off x="3309" y="161770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6200" y="20400"/>
                      </a:moveTo>
                      <a:cubicBezTo>
                        <a:pt x="10800" y="20400"/>
                        <a:pt x="5400" y="20400"/>
                        <a:pt x="0" y="1920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200"/>
                        <a:pt x="1800" y="2400"/>
                        <a:pt x="1800" y="2400"/>
                      </a:cubicBezTo>
                      <a:cubicBezTo>
                        <a:pt x="9000" y="8400"/>
                        <a:pt x="14400" y="13200"/>
                        <a:pt x="19800" y="19200"/>
                      </a:cubicBezTo>
                      <a:cubicBezTo>
                        <a:pt x="19800" y="19200"/>
                        <a:pt x="21600" y="20400"/>
                        <a:pt x="21600" y="21600"/>
                      </a:cubicBezTo>
                      <a:cubicBezTo>
                        <a:pt x="19800" y="21600"/>
                        <a:pt x="19800" y="21600"/>
                        <a:pt x="18000" y="20400"/>
                      </a:cubicBezTo>
                      <a:cubicBezTo>
                        <a:pt x="18000" y="20400"/>
                        <a:pt x="18000" y="20400"/>
                        <a:pt x="16200" y="204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9525" name="Freeform 366"/>
                <p:cNvSpPr/>
                <p:nvPr/>
              </p:nvSpPr>
              <p:spPr>
                <a:xfrm>
                  <a:off x="7170" y="89847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21600"/>
                      </a:moveTo>
                      <a:cubicBezTo>
                        <a:pt x="0" y="21600"/>
                        <a:pt x="0" y="0"/>
                        <a:pt x="0" y="0"/>
                      </a:cubicBezTo>
                      <a:cubicBezTo>
                        <a:pt x="21600" y="0"/>
                        <a:pt x="21600" y="0"/>
                        <a:pt x="21600" y="0"/>
                      </a:cubicBezTo>
                      <a:cubicBezTo>
                        <a:pt x="21600" y="21600"/>
                        <a:pt x="21600" y="21600"/>
                        <a:pt x="21600" y="21600"/>
                      </a:cubicBezTo>
                      <a:cubicBezTo>
                        <a:pt x="21600" y="21600"/>
                        <a:pt x="0" y="21600"/>
                        <a:pt x="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9526" name="Freeform 367"/>
                <p:cNvSpPr/>
                <p:nvPr/>
              </p:nvSpPr>
              <p:spPr>
                <a:xfrm>
                  <a:off x="7390" y="144341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0"/>
                      </a:moveTo>
                      <a:cubicBezTo>
                        <a:pt x="0" y="0"/>
                        <a:pt x="10800" y="0"/>
                        <a:pt x="10800" y="0"/>
                      </a:cubicBezTo>
                      <a:cubicBezTo>
                        <a:pt x="10800" y="0"/>
                        <a:pt x="21600" y="0"/>
                        <a:pt x="21600" y="21600"/>
                      </a:cubicBezTo>
                      <a:cubicBezTo>
                        <a:pt x="21600" y="21600"/>
                        <a:pt x="10800" y="21600"/>
                        <a:pt x="10800" y="21600"/>
                      </a:cubicBezTo>
                      <a:cubicBezTo>
                        <a:pt x="10800" y="21600"/>
                        <a:pt x="0" y="21600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9527" name="Freeform 368"/>
                <p:cNvSpPr/>
                <p:nvPr/>
              </p:nvSpPr>
              <p:spPr>
                <a:xfrm>
                  <a:off x="6508" y="117094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0"/>
                      </a:moveTo>
                      <a:cubicBezTo>
                        <a:pt x="21600" y="4320"/>
                        <a:pt x="21600" y="12960"/>
                        <a:pt x="12960" y="17280"/>
                      </a:cubicBezTo>
                      <a:cubicBezTo>
                        <a:pt x="12960" y="21600"/>
                        <a:pt x="12960" y="21600"/>
                        <a:pt x="8640" y="21600"/>
                      </a:cubicBezTo>
                      <a:cubicBezTo>
                        <a:pt x="4320" y="21600"/>
                        <a:pt x="0" y="21600"/>
                        <a:pt x="0" y="17280"/>
                      </a:cubicBezTo>
                      <a:cubicBezTo>
                        <a:pt x="0" y="12960"/>
                        <a:pt x="0" y="8640"/>
                        <a:pt x="0" y="8640"/>
                      </a:cubicBezTo>
                      <a:cubicBezTo>
                        <a:pt x="4320" y="4320"/>
                        <a:pt x="17280" y="0"/>
                        <a:pt x="216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9528" name="Freeform 369"/>
                <p:cNvSpPr/>
                <p:nvPr/>
              </p:nvSpPr>
              <p:spPr>
                <a:xfrm>
                  <a:off x="7059" y="6695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7600" fill="norm" stroke="1" extrusionOk="0">
                      <a:moveTo>
                        <a:pt x="21600" y="3200"/>
                      </a:moveTo>
                      <a:cubicBezTo>
                        <a:pt x="21600" y="10400"/>
                        <a:pt x="14400" y="10400"/>
                        <a:pt x="14400" y="17600"/>
                      </a:cubicBezTo>
                      <a:cubicBezTo>
                        <a:pt x="7200" y="10400"/>
                        <a:pt x="7200" y="10400"/>
                        <a:pt x="0" y="3200"/>
                      </a:cubicBezTo>
                      <a:cubicBezTo>
                        <a:pt x="7200" y="3200"/>
                        <a:pt x="7200" y="3200"/>
                        <a:pt x="7200" y="3200"/>
                      </a:cubicBezTo>
                      <a:cubicBezTo>
                        <a:pt x="14400" y="3200"/>
                        <a:pt x="21600" y="-4000"/>
                        <a:pt x="21600" y="32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9529" name="Freeform 370"/>
                <p:cNvSpPr/>
                <p:nvPr/>
              </p:nvSpPr>
              <p:spPr>
                <a:xfrm>
                  <a:off x="6839" y="7142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6200" y="0"/>
                      </a:moveTo>
                      <a:cubicBezTo>
                        <a:pt x="16200" y="0"/>
                        <a:pt x="16200" y="0"/>
                        <a:pt x="21600" y="7200"/>
                      </a:cubicBezTo>
                      <a:cubicBezTo>
                        <a:pt x="21600" y="14400"/>
                        <a:pt x="16200" y="21600"/>
                        <a:pt x="10800" y="21600"/>
                      </a:cubicBezTo>
                      <a:cubicBezTo>
                        <a:pt x="5400" y="21600"/>
                        <a:pt x="0" y="14400"/>
                        <a:pt x="0" y="7200"/>
                      </a:cubicBezTo>
                      <a:cubicBezTo>
                        <a:pt x="0" y="7200"/>
                        <a:pt x="5400" y="0"/>
                        <a:pt x="162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9530" name="Freeform 371"/>
                <p:cNvSpPr/>
                <p:nvPr/>
              </p:nvSpPr>
              <p:spPr>
                <a:xfrm>
                  <a:off x="8052" y="57857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0800" y="21600"/>
                      </a:moveTo>
                      <a:cubicBezTo>
                        <a:pt x="10800" y="21600"/>
                        <a:pt x="0" y="21600"/>
                        <a:pt x="0" y="21600"/>
                      </a:cubicBezTo>
                      <a:cubicBezTo>
                        <a:pt x="0" y="21600"/>
                        <a:pt x="0" y="0"/>
                        <a:pt x="10800" y="0"/>
                      </a:cubicBezTo>
                      <a:cubicBezTo>
                        <a:pt x="10800" y="0"/>
                        <a:pt x="10800" y="0"/>
                        <a:pt x="21600" y="0"/>
                      </a:cubicBezTo>
                      <a:cubicBezTo>
                        <a:pt x="10800" y="21600"/>
                        <a:pt x="10800" y="21600"/>
                        <a:pt x="1080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9531" name="Freeform 372"/>
                <p:cNvSpPr/>
                <p:nvPr/>
              </p:nvSpPr>
              <p:spPr>
                <a:xfrm>
                  <a:off x="7390" y="121564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6900" fill="norm" stroke="1" extrusionOk="0">
                      <a:moveTo>
                        <a:pt x="15120" y="11700"/>
                      </a:moveTo>
                      <a:cubicBezTo>
                        <a:pt x="12960" y="11700"/>
                        <a:pt x="10800" y="15300"/>
                        <a:pt x="8640" y="15300"/>
                      </a:cubicBezTo>
                      <a:cubicBezTo>
                        <a:pt x="6480" y="18900"/>
                        <a:pt x="4320" y="15300"/>
                        <a:pt x="0" y="15300"/>
                      </a:cubicBezTo>
                      <a:cubicBezTo>
                        <a:pt x="0" y="15300"/>
                        <a:pt x="0" y="11700"/>
                        <a:pt x="0" y="11700"/>
                      </a:cubicBezTo>
                      <a:cubicBezTo>
                        <a:pt x="0" y="11700"/>
                        <a:pt x="0" y="8100"/>
                        <a:pt x="2160" y="8100"/>
                      </a:cubicBezTo>
                      <a:cubicBezTo>
                        <a:pt x="4320" y="8100"/>
                        <a:pt x="8640" y="4500"/>
                        <a:pt x="10800" y="4500"/>
                      </a:cubicBezTo>
                      <a:cubicBezTo>
                        <a:pt x="12960" y="-2700"/>
                        <a:pt x="15120" y="900"/>
                        <a:pt x="17280" y="900"/>
                      </a:cubicBezTo>
                      <a:cubicBezTo>
                        <a:pt x="17280" y="900"/>
                        <a:pt x="19440" y="900"/>
                        <a:pt x="19440" y="900"/>
                      </a:cubicBezTo>
                      <a:cubicBezTo>
                        <a:pt x="19440" y="900"/>
                        <a:pt x="21600" y="900"/>
                        <a:pt x="21600" y="900"/>
                      </a:cubicBezTo>
                      <a:cubicBezTo>
                        <a:pt x="21600" y="900"/>
                        <a:pt x="21600" y="900"/>
                        <a:pt x="19440" y="4500"/>
                      </a:cubicBezTo>
                      <a:cubicBezTo>
                        <a:pt x="17280" y="4500"/>
                        <a:pt x="15120" y="8100"/>
                        <a:pt x="15120" y="117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9532" name="Freeform 373"/>
                <p:cNvSpPr/>
                <p:nvPr/>
              </p:nvSpPr>
              <p:spPr>
                <a:xfrm>
                  <a:off x="5405" y="177497"/>
                  <a:ext cx="12701" cy="1434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0463" y="20700"/>
                      </a:moveTo>
                      <a:cubicBezTo>
                        <a:pt x="20463" y="20700"/>
                        <a:pt x="20463" y="21600"/>
                        <a:pt x="21600" y="21600"/>
                      </a:cubicBezTo>
                      <a:cubicBezTo>
                        <a:pt x="0" y="21600"/>
                        <a:pt x="0" y="21600"/>
                        <a:pt x="0" y="2160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2274" y="1800"/>
                        <a:pt x="3411" y="4500"/>
                        <a:pt x="5684" y="6300"/>
                      </a:cubicBezTo>
                      <a:cubicBezTo>
                        <a:pt x="7958" y="9900"/>
                        <a:pt x="11368" y="13500"/>
                        <a:pt x="14779" y="17100"/>
                      </a:cubicBezTo>
                      <a:cubicBezTo>
                        <a:pt x="14779" y="18000"/>
                        <a:pt x="15916" y="18000"/>
                        <a:pt x="17053" y="18000"/>
                      </a:cubicBezTo>
                      <a:cubicBezTo>
                        <a:pt x="18189" y="18900"/>
                        <a:pt x="19326" y="19800"/>
                        <a:pt x="20463" y="207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9533" name="Freeform 374"/>
                <p:cNvSpPr/>
                <p:nvPr/>
              </p:nvSpPr>
              <p:spPr>
                <a:xfrm>
                  <a:off x="10207" y="100474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8437" h="19800" fill="norm" stroke="1" extrusionOk="0">
                      <a:moveTo>
                        <a:pt x="10800" y="0"/>
                      </a:moveTo>
                      <a:cubicBezTo>
                        <a:pt x="16200" y="0"/>
                        <a:pt x="21600" y="7200"/>
                        <a:pt x="16200" y="7200"/>
                      </a:cubicBezTo>
                      <a:cubicBezTo>
                        <a:pt x="16200" y="7200"/>
                        <a:pt x="16200" y="14400"/>
                        <a:pt x="10800" y="14400"/>
                      </a:cubicBezTo>
                      <a:cubicBezTo>
                        <a:pt x="10800" y="21600"/>
                        <a:pt x="5400" y="21600"/>
                        <a:pt x="5400" y="14400"/>
                      </a:cubicBezTo>
                      <a:cubicBezTo>
                        <a:pt x="0" y="14400"/>
                        <a:pt x="0" y="7200"/>
                        <a:pt x="0" y="7200"/>
                      </a:cubicBezTo>
                      <a:cubicBezTo>
                        <a:pt x="0" y="0"/>
                        <a:pt x="5400" y="0"/>
                        <a:pt x="108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9534" name="Freeform 375"/>
                <p:cNvSpPr/>
                <p:nvPr/>
              </p:nvSpPr>
              <p:spPr>
                <a:xfrm>
                  <a:off x="9699" y="12691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286" h="21600" fill="norm" stroke="1" extrusionOk="0">
                      <a:moveTo>
                        <a:pt x="19286" y="16200"/>
                      </a:moveTo>
                      <a:cubicBezTo>
                        <a:pt x="19286" y="16200"/>
                        <a:pt x="19286" y="21600"/>
                        <a:pt x="19286" y="21600"/>
                      </a:cubicBezTo>
                      <a:cubicBezTo>
                        <a:pt x="16200" y="21600"/>
                        <a:pt x="16200" y="21600"/>
                        <a:pt x="13115" y="21600"/>
                      </a:cubicBezTo>
                      <a:cubicBezTo>
                        <a:pt x="13115" y="21600"/>
                        <a:pt x="13115" y="21600"/>
                        <a:pt x="13115" y="21600"/>
                      </a:cubicBezTo>
                      <a:cubicBezTo>
                        <a:pt x="10029" y="21600"/>
                        <a:pt x="6943" y="16200"/>
                        <a:pt x="3857" y="16200"/>
                      </a:cubicBezTo>
                      <a:cubicBezTo>
                        <a:pt x="-2314" y="16200"/>
                        <a:pt x="772" y="10800"/>
                        <a:pt x="772" y="5400"/>
                      </a:cubicBezTo>
                      <a:cubicBezTo>
                        <a:pt x="772" y="0"/>
                        <a:pt x="3857" y="0"/>
                        <a:pt x="3857" y="0"/>
                      </a:cubicBezTo>
                      <a:cubicBezTo>
                        <a:pt x="6943" y="5400"/>
                        <a:pt x="13115" y="5400"/>
                        <a:pt x="16200" y="5400"/>
                      </a:cubicBezTo>
                      <a:cubicBezTo>
                        <a:pt x="16200" y="5400"/>
                        <a:pt x="19286" y="16200"/>
                        <a:pt x="19286" y="162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9535" name="Freeform 376"/>
                <p:cNvSpPr/>
                <p:nvPr/>
              </p:nvSpPr>
              <p:spPr>
                <a:xfrm>
                  <a:off x="11251" y="8830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21600"/>
                      </a:moveTo>
                      <a:cubicBezTo>
                        <a:pt x="0" y="10800"/>
                        <a:pt x="0" y="10800"/>
                        <a:pt x="0" y="0"/>
                      </a:cubicBezTo>
                      <a:cubicBezTo>
                        <a:pt x="0" y="0"/>
                        <a:pt x="0" y="0"/>
                        <a:pt x="21600" y="0"/>
                      </a:cubicBezTo>
                      <a:cubicBezTo>
                        <a:pt x="21600" y="0"/>
                        <a:pt x="21600" y="0"/>
                        <a:pt x="21600" y="10800"/>
                      </a:cubicBezTo>
                      <a:cubicBezTo>
                        <a:pt x="21600" y="10800"/>
                        <a:pt x="21600" y="10800"/>
                        <a:pt x="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9536" name="Freeform 377"/>
                <p:cNvSpPr/>
                <p:nvPr/>
              </p:nvSpPr>
              <p:spPr>
                <a:xfrm>
                  <a:off x="10920" y="75286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0800" y="0"/>
                      </a:moveTo>
                      <a:cubicBezTo>
                        <a:pt x="16200" y="0"/>
                        <a:pt x="16200" y="0"/>
                        <a:pt x="21600" y="5400"/>
                      </a:cubicBezTo>
                      <a:cubicBezTo>
                        <a:pt x="21600" y="5400"/>
                        <a:pt x="16200" y="10800"/>
                        <a:pt x="16200" y="10800"/>
                      </a:cubicBezTo>
                      <a:cubicBezTo>
                        <a:pt x="16200" y="10800"/>
                        <a:pt x="10800" y="16200"/>
                        <a:pt x="5400" y="16200"/>
                      </a:cubicBezTo>
                      <a:cubicBezTo>
                        <a:pt x="5400" y="16200"/>
                        <a:pt x="5400" y="16200"/>
                        <a:pt x="0" y="21600"/>
                      </a:cubicBezTo>
                      <a:cubicBezTo>
                        <a:pt x="0" y="16200"/>
                        <a:pt x="0" y="16200"/>
                        <a:pt x="0" y="16200"/>
                      </a:cubicBezTo>
                      <a:cubicBezTo>
                        <a:pt x="0" y="5400"/>
                        <a:pt x="5400" y="0"/>
                        <a:pt x="108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9537" name="Freeform 378"/>
                <p:cNvSpPr/>
                <p:nvPr/>
              </p:nvSpPr>
              <p:spPr>
                <a:xfrm>
                  <a:off x="6030" y="10606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343" h="20311" fill="norm" stroke="1" extrusionOk="0">
                      <a:moveTo>
                        <a:pt x="772" y="5824"/>
                      </a:moveTo>
                      <a:cubicBezTo>
                        <a:pt x="1800" y="5824"/>
                        <a:pt x="1800" y="5824"/>
                        <a:pt x="2829" y="5824"/>
                      </a:cubicBezTo>
                      <a:cubicBezTo>
                        <a:pt x="4886" y="5824"/>
                        <a:pt x="5914" y="4744"/>
                        <a:pt x="5914" y="2584"/>
                      </a:cubicBezTo>
                      <a:cubicBezTo>
                        <a:pt x="5914" y="424"/>
                        <a:pt x="6943" y="-656"/>
                        <a:pt x="7972" y="424"/>
                      </a:cubicBezTo>
                      <a:cubicBezTo>
                        <a:pt x="12086" y="1504"/>
                        <a:pt x="15172" y="3664"/>
                        <a:pt x="17229" y="6904"/>
                      </a:cubicBezTo>
                      <a:cubicBezTo>
                        <a:pt x="18257" y="7984"/>
                        <a:pt x="19286" y="9064"/>
                        <a:pt x="20314" y="10144"/>
                      </a:cubicBezTo>
                      <a:cubicBezTo>
                        <a:pt x="21343" y="10144"/>
                        <a:pt x="21343" y="11224"/>
                        <a:pt x="21343" y="11224"/>
                      </a:cubicBezTo>
                      <a:cubicBezTo>
                        <a:pt x="21343" y="11224"/>
                        <a:pt x="21343" y="11224"/>
                        <a:pt x="21343" y="11224"/>
                      </a:cubicBezTo>
                      <a:cubicBezTo>
                        <a:pt x="20314" y="13384"/>
                        <a:pt x="18257" y="14464"/>
                        <a:pt x="17229" y="15544"/>
                      </a:cubicBezTo>
                      <a:cubicBezTo>
                        <a:pt x="15172" y="15544"/>
                        <a:pt x="14143" y="15544"/>
                        <a:pt x="13114" y="13384"/>
                      </a:cubicBezTo>
                      <a:cubicBezTo>
                        <a:pt x="12086" y="12304"/>
                        <a:pt x="11057" y="10144"/>
                        <a:pt x="10029" y="11224"/>
                      </a:cubicBezTo>
                      <a:cubicBezTo>
                        <a:pt x="9000" y="11224"/>
                        <a:pt x="9000" y="12304"/>
                        <a:pt x="9000" y="12304"/>
                      </a:cubicBezTo>
                      <a:cubicBezTo>
                        <a:pt x="9000" y="12304"/>
                        <a:pt x="10029" y="13384"/>
                        <a:pt x="10029" y="13384"/>
                      </a:cubicBezTo>
                      <a:cubicBezTo>
                        <a:pt x="12086" y="15544"/>
                        <a:pt x="12086" y="18784"/>
                        <a:pt x="10029" y="19864"/>
                      </a:cubicBezTo>
                      <a:cubicBezTo>
                        <a:pt x="7972" y="20944"/>
                        <a:pt x="6943" y="19864"/>
                        <a:pt x="5914" y="18784"/>
                      </a:cubicBezTo>
                      <a:cubicBezTo>
                        <a:pt x="4886" y="13384"/>
                        <a:pt x="4886" y="13384"/>
                        <a:pt x="1800" y="9064"/>
                      </a:cubicBezTo>
                      <a:cubicBezTo>
                        <a:pt x="772" y="7984"/>
                        <a:pt x="772" y="7984"/>
                        <a:pt x="772" y="7984"/>
                      </a:cubicBezTo>
                      <a:cubicBezTo>
                        <a:pt x="-257" y="6904"/>
                        <a:pt x="-257" y="6904"/>
                        <a:pt x="772" y="5824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9538" name="Freeform 379"/>
                <p:cNvSpPr/>
                <p:nvPr/>
              </p:nvSpPr>
              <p:spPr>
                <a:xfrm>
                  <a:off x="10369" y="67344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7200"/>
                      </a:moveTo>
                      <a:cubicBezTo>
                        <a:pt x="21600" y="14400"/>
                        <a:pt x="18000" y="21600"/>
                        <a:pt x="18000" y="21600"/>
                      </a:cubicBezTo>
                      <a:cubicBezTo>
                        <a:pt x="14400" y="21600"/>
                        <a:pt x="10800" y="21600"/>
                        <a:pt x="10800" y="21600"/>
                      </a:cubicBezTo>
                      <a:cubicBezTo>
                        <a:pt x="7200" y="21600"/>
                        <a:pt x="3600" y="21600"/>
                        <a:pt x="3600" y="21600"/>
                      </a:cubicBezTo>
                      <a:cubicBezTo>
                        <a:pt x="3600" y="21600"/>
                        <a:pt x="0" y="14400"/>
                        <a:pt x="0" y="14400"/>
                      </a:cubicBezTo>
                      <a:cubicBezTo>
                        <a:pt x="3600" y="7200"/>
                        <a:pt x="7200" y="0"/>
                        <a:pt x="10800" y="0"/>
                      </a:cubicBezTo>
                      <a:cubicBezTo>
                        <a:pt x="14400" y="0"/>
                        <a:pt x="14400" y="0"/>
                        <a:pt x="18000" y="0"/>
                      </a:cubicBezTo>
                      <a:cubicBezTo>
                        <a:pt x="18000" y="0"/>
                        <a:pt x="21600" y="0"/>
                        <a:pt x="21600" y="72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9539" name="Freeform 380"/>
                <p:cNvSpPr/>
                <p:nvPr/>
              </p:nvSpPr>
              <p:spPr>
                <a:xfrm>
                  <a:off x="11031" y="114116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4400" y="21600"/>
                      </a:moveTo>
                      <a:cubicBezTo>
                        <a:pt x="10800" y="21600"/>
                        <a:pt x="7200" y="17280"/>
                        <a:pt x="3600" y="12960"/>
                      </a:cubicBezTo>
                      <a:cubicBezTo>
                        <a:pt x="0" y="12960"/>
                        <a:pt x="0" y="12960"/>
                        <a:pt x="0" y="8640"/>
                      </a:cubicBezTo>
                      <a:cubicBezTo>
                        <a:pt x="0" y="4320"/>
                        <a:pt x="3600" y="0"/>
                        <a:pt x="3600" y="0"/>
                      </a:cubicBezTo>
                      <a:cubicBezTo>
                        <a:pt x="7200" y="4320"/>
                        <a:pt x="10800" y="0"/>
                        <a:pt x="14400" y="4320"/>
                      </a:cubicBezTo>
                      <a:cubicBezTo>
                        <a:pt x="14400" y="8640"/>
                        <a:pt x="18000" y="8640"/>
                        <a:pt x="18000" y="12960"/>
                      </a:cubicBezTo>
                      <a:cubicBezTo>
                        <a:pt x="21600" y="17280"/>
                        <a:pt x="21600" y="17280"/>
                        <a:pt x="21600" y="21600"/>
                      </a:cubicBezTo>
                      <a:cubicBezTo>
                        <a:pt x="18000" y="21600"/>
                        <a:pt x="18000" y="21600"/>
                        <a:pt x="1440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9540" name="Freeform 381"/>
                <p:cNvSpPr/>
                <p:nvPr/>
              </p:nvSpPr>
              <p:spPr>
                <a:xfrm>
                  <a:off x="12354" y="119190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10800"/>
                      </a:moveTo>
                      <a:cubicBezTo>
                        <a:pt x="0" y="10800"/>
                        <a:pt x="7200" y="0"/>
                        <a:pt x="14400" y="0"/>
                      </a:cubicBezTo>
                      <a:cubicBezTo>
                        <a:pt x="21600" y="0"/>
                        <a:pt x="21600" y="5400"/>
                        <a:pt x="21600" y="16200"/>
                      </a:cubicBezTo>
                      <a:cubicBezTo>
                        <a:pt x="21600" y="16200"/>
                        <a:pt x="14400" y="21600"/>
                        <a:pt x="14400" y="21600"/>
                      </a:cubicBezTo>
                      <a:cubicBezTo>
                        <a:pt x="7200" y="21600"/>
                        <a:pt x="0" y="16200"/>
                        <a:pt x="0" y="108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9541" name="Freeform 382"/>
                <p:cNvSpPr/>
                <p:nvPr/>
              </p:nvSpPr>
              <p:spPr>
                <a:xfrm>
                  <a:off x="13016" y="12382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4400" y="21600"/>
                      </a:moveTo>
                      <a:cubicBezTo>
                        <a:pt x="7200" y="21600"/>
                        <a:pt x="7200" y="10800"/>
                        <a:pt x="0" y="10800"/>
                      </a:cubicBezTo>
                      <a:cubicBezTo>
                        <a:pt x="7200" y="0"/>
                        <a:pt x="7200" y="0"/>
                        <a:pt x="7200" y="0"/>
                      </a:cubicBezTo>
                      <a:cubicBezTo>
                        <a:pt x="14400" y="10800"/>
                        <a:pt x="14400" y="10800"/>
                        <a:pt x="21600" y="21600"/>
                      </a:cubicBezTo>
                      <a:cubicBezTo>
                        <a:pt x="14400" y="21600"/>
                        <a:pt x="14400" y="21600"/>
                        <a:pt x="1440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9542" name="Freeform 383"/>
                <p:cNvSpPr/>
                <p:nvPr/>
              </p:nvSpPr>
              <p:spPr>
                <a:xfrm>
                  <a:off x="13678" y="112418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5600" fill="norm" stroke="1" extrusionOk="0">
                      <a:moveTo>
                        <a:pt x="14400" y="10800"/>
                      </a:moveTo>
                      <a:cubicBezTo>
                        <a:pt x="7200" y="10800"/>
                        <a:pt x="0" y="21600"/>
                        <a:pt x="0" y="1080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7200" y="0"/>
                        <a:pt x="14400" y="0"/>
                        <a:pt x="21600" y="0"/>
                      </a:cubicBezTo>
                      <a:cubicBezTo>
                        <a:pt x="14400" y="10800"/>
                        <a:pt x="14400" y="10800"/>
                        <a:pt x="14400" y="108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9543" name="Freeform 384"/>
                <p:cNvSpPr/>
                <p:nvPr/>
              </p:nvSpPr>
              <p:spPr>
                <a:xfrm>
                  <a:off x="13485" y="9139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8900" h="21600" fill="norm" stroke="1" extrusionOk="0">
                      <a:moveTo>
                        <a:pt x="17280" y="10800"/>
                      </a:moveTo>
                      <a:cubicBezTo>
                        <a:pt x="17280" y="16200"/>
                        <a:pt x="17280" y="16200"/>
                        <a:pt x="12960" y="21600"/>
                      </a:cubicBezTo>
                      <a:cubicBezTo>
                        <a:pt x="12960" y="21600"/>
                        <a:pt x="8640" y="16200"/>
                        <a:pt x="8640" y="16200"/>
                      </a:cubicBezTo>
                      <a:cubicBezTo>
                        <a:pt x="4320" y="16200"/>
                        <a:pt x="4320" y="10800"/>
                        <a:pt x="0" y="10800"/>
                      </a:cubicBezTo>
                      <a:cubicBezTo>
                        <a:pt x="0" y="5400"/>
                        <a:pt x="0" y="5400"/>
                        <a:pt x="0" y="0"/>
                      </a:cubicBezTo>
                      <a:cubicBezTo>
                        <a:pt x="0" y="0"/>
                        <a:pt x="4320" y="0"/>
                        <a:pt x="4320" y="0"/>
                      </a:cubicBezTo>
                      <a:cubicBezTo>
                        <a:pt x="17280" y="0"/>
                        <a:pt x="21600" y="5400"/>
                        <a:pt x="17280" y="108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9544" name="Freeform 385"/>
                <p:cNvSpPr/>
                <p:nvPr/>
              </p:nvSpPr>
              <p:spPr>
                <a:xfrm>
                  <a:off x="15112" y="108490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0800" y="0"/>
                      </a:moveTo>
                      <a:cubicBezTo>
                        <a:pt x="10800" y="0"/>
                        <a:pt x="21600" y="0"/>
                        <a:pt x="21600" y="10800"/>
                      </a:cubicBezTo>
                      <a:cubicBezTo>
                        <a:pt x="21600" y="10800"/>
                        <a:pt x="10800" y="21600"/>
                        <a:pt x="10800" y="21600"/>
                      </a:cubicBezTo>
                      <a:cubicBezTo>
                        <a:pt x="10800" y="21600"/>
                        <a:pt x="10800" y="10800"/>
                        <a:pt x="0" y="10800"/>
                      </a:cubicBezTo>
                      <a:cubicBezTo>
                        <a:pt x="0" y="10800"/>
                        <a:pt x="10800" y="0"/>
                        <a:pt x="108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9545" name="Freeform 386"/>
                <p:cNvSpPr/>
                <p:nvPr/>
              </p:nvSpPr>
              <p:spPr>
                <a:xfrm>
                  <a:off x="13568" y="13661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3086" y="7200"/>
                      </a:moveTo>
                      <a:cubicBezTo>
                        <a:pt x="3086" y="7200"/>
                        <a:pt x="0" y="4800"/>
                        <a:pt x="0" y="2400"/>
                      </a:cubicBezTo>
                      <a:cubicBezTo>
                        <a:pt x="0" y="2400"/>
                        <a:pt x="3086" y="0"/>
                        <a:pt x="3086" y="0"/>
                      </a:cubicBezTo>
                      <a:cubicBezTo>
                        <a:pt x="9257" y="0"/>
                        <a:pt x="12343" y="0"/>
                        <a:pt x="12343" y="4800"/>
                      </a:cubicBezTo>
                      <a:cubicBezTo>
                        <a:pt x="9257" y="7200"/>
                        <a:pt x="12343" y="9600"/>
                        <a:pt x="15429" y="9600"/>
                      </a:cubicBezTo>
                      <a:cubicBezTo>
                        <a:pt x="21600" y="12000"/>
                        <a:pt x="21600" y="14400"/>
                        <a:pt x="21600" y="16800"/>
                      </a:cubicBezTo>
                      <a:cubicBezTo>
                        <a:pt x="21600" y="16800"/>
                        <a:pt x="21600" y="19200"/>
                        <a:pt x="18514" y="21600"/>
                      </a:cubicBezTo>
                      <a:cubicBezTo>
                        <a:pt x="18514" y="21600"/>
                        <a:pt x="15429" y="19200"/>
                        <a:pt x="12343" y="19200"/>
                      </a:cubicBezTo>
                      <a:cubicBezTo>
                        <a:pt x="12343" y="19200"/>
                        <a:pt x="12343" y="16800"/>
                        <a:pt x="12343" y="16800"/>
                      </a:cubicBezTo>
                      <a:cubicBezTo>
                        <a:pt x="12343" y="12000"/>
                        <a:pt x="9257" y="9600"/>
                        <a:pt x="3086" y="72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9546" name="Freeform 387"/>
                <p:cNvSpPr/>
                <p:nvPr/>
              </p:nvSpPr>
              <p:spPr>
                <a:xfrm>
                  <a:off x="16657" y="69488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0194" fill="norm" stroke="1" extrusionOk="0">
                      <a:moveTo>
                        <a:pt x="21600" y="0"/>
                      </a:moveTo>
                      <a:cubicBezTo>
                        <a:pt x="21600" y="0"/>
                        <a:pt x="21600" y="2400"/>
                        <a:pt x="21600" y="4800"/>
                      </a:cubicBezTo>
                      <a:cubicBezTo>
                        <a:pt x="18514" y="9600"/>
                        <a:pt x="12343" y="12000"/>
                        <a:pt x="12343" y="16800"/>
                      </a:cubicBezTo>
                      <a:cubicBezTo>
                        <a:pt x="12343" y="19200"/>
                        <a:pt x="6171" y="21600"/>
                        <a:pt x="3086" y="19200"/>
                      </a:cubicBezTo>
                      <a:cubicBezTo>
                        <a:pt x="3086" y="19200"/>
                        <a:pt x="0" y="19200"/>
                        <a:pt x="0" y="19200"/>
                      </a:cubicBezTo>
                      <a:cubicBezTo>
                        <a:pt x="0" y="16800"/>
                        <a:pt x="0" y="14400"/>
                        <a:pt x="0" y="14400"/>
                      </a:cubicBezTo>
                      <a:cubicBezTo>
                        <a:pt x="0" y="7200"/>
                        <a:pt x="6171" y="4800"/>
                        <a:pt x="9257" y="0"/>
                      </a:cubicBezTo>
                      <a:cubicBezTo>
                        <a:pt x="12343" y="0"/>
                        <a:pt x="15429" y="0"/>
                        <a:pt x="216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9547" name="Freeform 388"/>
                <p:cNvSpPr/>
                <p:nvPr/>
              </p:nvSpPr>
              <p:spPr>
                <a:xfrm>
                  <a:off x="14905" y="86376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294" h="20743" fill="norm" stroke="1" extrusionOk="0">
                      <a:moveTo>
                        <a:pt x="12690" y="12343"/>
                      </a:moveTo>
                      <a:cubicBezTo>
                        <a:pt x="11610" y="12343"/>
                        <a:pt x="10530" y="12343"/>
                        <a:pt x="10530" y="13886"/>
                      </a:cubicBezTo>
                      <a:cubicBezTo>
                        <a:pt x="9450" y="13886"/>
                        <a:pt x="8370" y="15429"/>
                        <a:pt x="8370" y="13886"/>
                      </a:cubicBezTo>
                      <a:cubicBezTo>
                        <a:pt x="7290" y="13886"/>
                        <a:pt x="7290" y="12343"/>
                        <a:pt x="6210" y="10800"/>
                      </a:cubicBezTo>
                      <a:cubicBezTo>
                        <a:pt x="6210" y="10800"/>
                        <a:pt x="6210" y="10800"/>
                        <a:pt x="6210" y="9257"/>
                      </a:cubicBezTo>
                      <a:cubicBezTo>
                        <a:pt x="7290" y="6171"/>
                        <a:pt x="7290" y="4629"/>
                        <a:pt x="4050" y="4629"/>
                      </a:cubicBezTo>
                      <a:cubicBezTo>
                        <a:pt x="2970" y="4629"/>
                        <a:pt x="1890" y="3086"/>
                        <a:pt x="810" y="1543"/>
                      </a:cubicBezTo>
                      <a:cubicBezTo>
                        <a:pt x="-270" y="1543"/>
                        <a:pt x="-270" y="0"/>
                        <a:pt x="810" y="0"/>
                      </a:cubicBezTo>
                      <a:cubicBezTo>
                        <a:pt x="1890" y="0"/>
                        <a:pt x="4050" y="0"/>
                        <a:pt x="4050" y="0"/>
                      </a:cubicBezTo>
                      <a:cubicBezTo>
                        <a:pt x="4050" y="0"/>
                        <a:pt x="4050" y="0"/>
                        <a:pt x="4050" y="0"/>
                      </a:cubicBezTo>
                      <a:cubicBezTo>
                        <a:pt x="4050" y="0"/>
                        <a:pt x="6210" y="0"/>
                        <a:pt x="7290" y="0"/>
                      </a:cubicBezTo>
                      <a:cubicBezTo>
                        <a:pt x="9450" y="0"/>
                        <a:pt x="10530" y="0"/>
                        <a:pt x="11610" y="3086"/>
                      </a:cubicBezTo>
                      <a:cubicBezTo>
                        <a:pt x="11610" y="4629"/>
                        <a:pt x="12690" y="4629"/>
                        <a:pt x="14850" y="4629"/>
                      </a:cubicBezTo>
                      <a:cubicBezTo>
                        <a:pt x="17010" y="4629"/>
                        <a:pt x="18090" y="4629"/>
                        <a:pt x="19170" y="9257"/>
                      </a:cubicBezTo>
                      <a:cubicBezTo>
                        <a:pt x="21330" y="13886"/>
                        <a:pt x="20250" y="15429"/>
                        <a:pt x="17010" y="18514"/>
                      </a:cubicBezTo>
                      <a:cubicBezTo>
                        <a:pt x="17010" y="18514"/>
                        <a:pt x="15930" y="20057"/>
                        <a:pt x="14850" y="20057"/>
                      </a:cubicBezTo>
                      <a:cubicBezTo>
                        <a:pt x="13770" y="21600"/>
                        <a:pt x="13770" y="20057"/>
                        <a:pt x="12690" y="20057"/>
                      </a:cubicBezTo>
                      <a:cubicBezTo>
                        <a:pt x="11610" y="18514"/>
                        <a:pt x="12690" y="18514"/>
                        <a:pt x="13770" y="18514"/>
                      </a:cubicBezTo>
                      <a:cubicBezTo>
                        <a:pt x="13770" y="16971"/>
                        <a:pt x="13770" y="16971"/>
                        <a:pt x="13770" y="16971"/>
                      </a:cubicBezTo>
                      <a:cubicBezTo>
                        <a:pt x="14850" y="15429"/>
                        <a:pt x="17010" y="13886"/>
                        <a:pt x="15930" y="12343"/>
                      </a:cubicBezTo>
                      <a:cubicBezTo>
                        <a:pt x="14850" y="12343"/>
                        <a:pt x="13770" y="12343"/>
                        <a:pt x="12690" y="12343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9548" name="Freeform 389"/>
                <p:cNvSpPr/>
                <p:nvPr/>
              </p:nvSpPr>
              <p:spPr>
                <a:xfrm>
                  <a:off x="19267" y="52068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700" h="19600" fill="norm" stroke="1" extrusionOk="0">
                      <a:moveTo>
                        <a:pt x="20700" y="7200"/>
                      </a:moveTo>
                      <a:cubicBezTo>
                        <a:pt x="20700" y="10800"/>
                        <a:pt x="17100" y="10800"/>
                        <a:pt x="17100" y="10800"/>
                      </a:cubicBezTo>
                      <a:cubicBezTo>
                        <a:pt x="13500" y="14400"/>
                        <a:pt x="13500" y="14400"/>
                        <a:pt x="9900" y="18000"/>
                      </a:cubicBezTo>
                      <a:cubicBezTo>
                        <a:pt x="6300" y="18000"/>
                        <a:pt x="2700" y="21600"/>
                        <a:pt x="2700" y="18000"/>
                      </a:cubicBezTo>
                      <a:cubicBezTo>
                        <a:pt x="-900" y="14400"/>
                        <a:pt x="-900" y="10800"/>
                        <a:pt x="2700" y="7200"/>
                      </a:cubicBezTo>
                      <a:cubicBezTo>
                        <a:pt x="6300" y="3600"/>
                        <a:pt x="9900" y="3600"/>
                        <a:pt x="9900" y="0"/>
                      </a:cubicBezTo>
                      <a:cubicBezTo>
                        <a:pt x="13500" y="0"/>
                        <a:pt x="20700" y="3600"/>
                        <a:pt x="20700" y="72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9549" name="Freeform 390"/>
                <p:cNvSpPr/>
                <p:nvPr/>
              </p:nvSpPr>
              <p:spPr>
                <a:xfrm>
                  <a:off x="18570" y="9607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925" h="20006" fill="norm" stroke="1" extrusionOk="0">
                      <a:moveTo>
                        <a:pt x="0" y="14954"/>
                      </a:moveTo>
                      <a:cubicBezTo>
                        <a:pt x="0" y="13292"/>
                        <a:pt x="0" y="11631"/>
                        <a:pt x="0" y="9969"/>
                      </a:cubicBezTo>
                      <a:cubicBezTo>
                        <a:pt x="2700" y="8308"/>
                        <a:pt x="5400" y="4985"/>
                        <a:pt x="2700" y="3323"/>
                      </a:cubicBezTo>
                      <a:cubicBezTo>
                        <a:pt x="2700" y="3323"/>
                        <a:pt x="2700" y="1662"/>
                        <a:pt x="2700" y="1662"/>
                      </a:cubicBezTo>
                      <a:cubicBezTo>
                        <a:pt x="5400" y="0"/>
                        <a:pt x="8100" y="0"/>
                        <a:pt x="10800" y="0"/>
                      </a:cubicBezTo>
                      <a:cubicBezTo>
                        <a:pt x="16200" y="1662"/>
                        <a:pt x="13500" y="3323"/>
                        <a:pt x="13500" y="4985"/>
                      </a:cubicBezTo>
                      <a:cubicBezTo>
                        <a:pt x="13500" y="8308"/>
                        <a:pt x="16200" y="9969"/>
                        <a:pt x="18900" y="11631"/>
                      </a:cubicBezTo>
                      <a:cubicBezTo>
                        <a:pt x="21600" y="13292"/>
                        <a:pt x="21600" y="14954"/>
                        <a:pt x="18900" y="16615"/>
                      </a:cubicBezTo>
                      <a:cubicBezTo>
                        <a:pt x="16200" y="16615"/>
                        <a:pt x="13500" y="18277"/>
                        <a:pt x="10800" y="18277"/>
                      </a:cubicBezTo>
                      <a:cubicBezTo>
                        <a:pt x="2700" y="21600"/>
                        <a:pt x="0" y="19938"/>
                        <a:pt x="0" y="14954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9550" name="Freeform 391"/>
                <p:cNvSpPr/>
                <p:nvPr/>
              </p:nvSpPr>
              <p:spPr>
                <a:xfrm>
                  <a:off x="20407" y="101320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0800" y="21600"/>
                      </a:moveTo>
                      <a:cubicBezTo>
                        <a:pt x="10800" y="21600"/>
                        <a:pt x="0" y="21600"/>
                        <a:pt x="0" y="10800"/>
                      </a:cubicBezTo>
                      <a:cubicBezTo>
                        <a:pt x="0" y="10800"/>
                        <a:pt x="10800" y="10800"/>
                        <a:pt x="10800" y="0"/>
                      </a:cubicBezTo>
                      <a:cubicBezTo>
                        <a:pt x="21600" y="10800"/>
                        <a:pt x="21600" y="10800"/>
                        <a:pt x="21600" y="10800"/>
                      </a:cubicBezTo>
                      <a:cubicBezTo>
                        <a:pt x="21600" y="21600"/>
                        <a:pt x="10800" y="21600"/>
                        <a:pt x="1080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9551" name="Freeform 392"/>
                <p:cNvSpPr/>
                <p:nvPr/>
              </p:nvSpPr>
              <p:spPr>
                <a:xfrm>
                  <a:off x="20738" y="125588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4400" y="21600"/>
                      </a:moveTo>
                      <a:cubicBezTo>
                        <a:pt x="7200" y="21600"/>
                        <a:pt x="7200" y="10800"/>
                        <a:pt x="0" y="10800"/>
                      </a:cubicBezTo>
                      <a:cubicBezTo>
                        <a:pt x="7200" y="0"/>
                        <a:pt x="7200" y="0"/>
                        <a:pt x="14400" y="0"/>
                      </a:cubicBezTo>
                      <a:cubicBezTo>
                        <a:pt x="14400" y="0"/>
                        <a:pt x="21600" y="10800"/>
                        <a:pt x="21600" y="10800"/>
                      </a:cubicBezTo>
                      <a:cubicBezTo>
                        <a:pt x="21600" y="21600"/>
                        <a:pt x="14400" y="21600"/>
                        <a:pt x="1440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9552" name="Freeform 393"/>
                <p:cNvSpPr/>
                <p:nvPr/>
              </p:nvSpPr>
              <p:spPr>
                <a:xfrm>
                  <a:off x="19635" y="117646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17280"/>
                      </a:moveTo>
                      <a:cubicBezTo>
                        <a:pt x="0" y="12960"/>
                        <a:pt x="0" y="12960"/>
                        <a:pt x="0" y="8640"/>
                      </a:cubicBezTo>
                      <a:cubicBezTo>
                        <a:pt x="4800" y="0"/>
                        <a:pt x="12000" y="0"/>
                        <a:pt x="19200" y="0"/>
                      </a:cubicBezTo>
                      <a:cubicBezTo>
                        <a:pt x="19200" y="0"/>
                        <a:pt x="21600" y="4320"/>
                        <a:pt x="21600" y="4320"/>
                      </a:cubicBezTo>
                      <a:cubicBezTo>
                        <a:pt x="19200" y="8640"/>
                        <a:pt x="19200" y="12960"/>
                        <a:pt x="19200" y="21600"/>
                      </a:cubicBezTo>
                      <a:cubicBezTo>
                        <a:pt x="19200" y="21600"/>
                        <a:pt x="16800" y="21600"/>
                        <a:pt x="16800" y="21600"/>
                      </a:cubicBezTo>
                      <a:cubicBezTo>
                        <a:pt x="14400" y="21600"/>
                        <a:pt x="12000" y="21600"/>
                        <a:pt x="9600" y="21600"/>
                      </a:cubicBezTo>
                      <a:cubicBezTo>
                        <a:pt x="7200" y="21600"/>
                        <a:pt x="4800" y="21600"/>
                        <a:pt x="2400" y="21600"/>
                      </a:cubicBezTo>
                      <a:cubicBezTo>
                        <a:pt x="2400" y="21600"/>
                        <a:pt x="0" y="17280"/>
                        <a:pt x="0" y="1728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9553" name="Freeform 394"/>
                <p:cNvSpPr/>
                <p:nvPr/>
              </p:nvSpPr>
              <p:spPr>
                <a:xfrm>
                  <a:off x="21122" y="10617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600" h="21600" fill="norm" stroke="1" extrusionOk="0">
                      <a:moveTo>
                        <a:pt x="1600" y="16200"/>
                      </a:moveTo>
                      <a:cubicBezTo>
                        <a:pt x="5200" y="5400"/>
                        <a:pt x="8800" y="5400"/>
                        <a:pt x="16000" y="0"/>
                      </a:cubicBezTo>
                      <a:cubicBezTo>
                        <a:pt x="19600" y="0"/>
                        <a:pt x="19600" y="0"/>
                        <a:pt x="19600" y="10800"/>
                      </a:cubicBezTo>
                      <a:cubicBezTo>
                        <a:pt x="19600" y="10800"/>
                        <a:pt x="19600" y="10800"/>
                        <a:pt x="19600" y="10800"/>
                      </a:cubicBezTo>
                      <a:cubicBezTo>
                        <a:pt x="16000" y="16200"/>
                        <a:pt x="12400" y="21600"/>
                        <a:pt x="8800" y="21600"/>
                      </a:cubicBezTo>
                      <a:cubicBezTo>
                        <a:pt x="8800" y="21600"/>
                        <a:pt x="5200" y="21600"/>
                        <a:pt x="1600" y="21600"/>
                      </a:cubicBezTo>
                      <a:cubicBezTo>
                        <a:pt x="1600" y="21600"/>
                        <a:pt x="-2000" y="16200"/>
                        <a:pt x="1600" y="162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9554" name="Freeform 395"/>
                <p:cNvSpPr/>
                <p:nvPr/>
              </p:nvSpPr>
              <p:spPr>
                <a:xfrm>
                  <a:off x="21290" y="8028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0520" fill="norm" stroke="1" extrusionOk="0">
                      <a:moveTo>
                        <a:pt x="15429" y="17280"/>
                      </a:moveTo>
                      <a:cubicBezTo>
                        <a:pt x="12343" y="21600"/>
                        <a:pt x="9257" y="21600"/>
                        <a:pt x="9257" y="17280"/>
                      </a:cubicBezTo>
                      <a:cubicBezTo>
                        <a:pt x="9257" y="17280"/>
                        <a:pt x="6171" y="17280"/>
                        <a:pt x="6171" y="17280"/>
                      </a:cubicBezTo>
                      <a:cubicBezTo>
                        <a:pt x="3086" y="17280"/>
                        <a:pt x="0" y="17280"/>
                        <a:pt x="0" y="8640"/>
                      </a:cubicBezTo>
                      <a:cubicBezTo>
                        <a:pt x="0" y="4320"/>
                        <a:pt x="6171" y="0"/>
                        <a:pt x="9257" y="0"/>
                      </a:cubicBezTo>
                      <a:cubicBezTo>
                        <a:pt x="12343" y="0"/>
                        <a:pt x="12343" y="0"/>
                        <a:pt x="12343" y="0"/>
                      </a:cubicBezTo>
                      <a:cubicBezTo>
                        <a:pt x="18514" y="0"/>
                        <a:pt x="21600" y="8640"/>
                        <a:pt x="21600" y="12960"/>
                      </a:cubicBezTo>
                      <a:cubicBezTo>
                        <a:pt x="21600" y="12960"/>
                        <a:pt x="18514" y="12960"/>
                        <a:pt x="15429" y="1728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9555" name="Freeform 396"/>
                <p:cNvSpPr/>
                <p:nvPr/>
              </p:nvSpPr>
              <p:spPr>
                <a:xfrm>
                  <a:off x="22724" y="12990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9430" fill="norm" stroke="1" extrusionOk="0">
                      <a:moveTo>
                        <a:pt x="0" y="19430"/>
                      </a:moveTo>
                      <a:cubicBezTo>
                        <a:pt x="0" y="19430"/>
                        <a:pt x="0" y="14030"/>
                        <a:pt x="3600" y="14030"/>
                      </a:cubicBezTo>
                      <a:cubicBezTo>
                        <a:pt x="10800" y="-2170"/>
                        <a:pt x="10800" y="-2170"/>
                        <a:pt x="10800" y="3230"/>
                      </a:cubicBezTo>
                      <a:cubicBezTo>
                        <a:pt x="14400" y="8630"/>
                        <a:pt x="18000" y="8630"/>
                        <a:pt x="21600" y="14030"/>
                      </a:cubicBezTo>
                      <a:cubicBezTo>
                        <a:pt x="18000" y="19430"/>
                        <a:pt x="10800" y="19430"/>
                        <a:pt x="7200" y="19430"/>
                      </a:cubicBezTo>
                      <a:cubicBezTo>
                        <a:pt x="7200" y="19430"/>
                        <a:pt x="7200" y="19430"/>
                        <a:pt x="3600" y="19430"/>
                      </a:cubicBezTo>
                      <a:cubicBezTo>
                        <a:pt x="3600" y="19430"/>
                        <a:pt x="0" y="19430"/>
                        <a:pt x="0" y="1943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9556" name="Freeform 397"/>
                <p:cNvSpPr/>
                <p:nvPr/>
              </p:nvSpPr>
              <p:spPr>
                <a:xfrm>
                  <a:off x="23386" y="112240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720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5400" y="0"/>
                        <a:pt x="16200" y="0"/>
                        <a:pt x="21600" y="7200"/>
                      </a:cubicBezTo>
                      <a:cubicBezTo>
                        <a:pt x="21600" y="7200"/>
                        <a:pt x="21600" y="14400"/>
                        <a:pt x="21600" y="21600"/>
                      </a:cubicBezTo>
                      <a:cubicBezTo>
                        <a:pt x="16200" y="21600"/>
                        <a:pt x="16200" y="21600"/>
                        <a:pt x="16200" y="21600"/>
                      </a:cubicBezTo>
                      <a:cubicBezTo>
                        <a:pt x="10800" y="21600"/>
                        <a:pt x="0" y="14400"/>
                        <a:pt x="0" y="72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9557" name="Freeform 398"/>
                <p:cNvSpPr/>
                <p:nvPr/>
              </p:nvSpPr>
              <p:spPr>
                <a:xfrm>
                  <a:off x="24325" y="120970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600" h="18459" fill="norm" stroke="1" extrusionOk="0">
                      <a:moveTo>
                        <a:pt x="10800" y="17259"/>
                      </a:moveTo>
                      <a:cubicBezTo>
                        <a:pt x="7200" y="14559"/>
                        <a:pt x="7200" y="11859"/>
                        <a:pt x="3600" y="11859"/>
                      </a:cubicBezTo>
                      <a:cubicBezTo>
                        <a:pt x="3600" y="9159"/>
                        <a:pt x="0" y="6459"/>
                        <a:pt x="0" y="6459"/>
                      </a:cubicBezTo>
                      <a:cubicBezTo>
                        <a:pt x="0" y="1059"/>
                        <a:pt x="3600" y="-1641"/>
                        <a:pt x="7200" y="1059"/>
                      </a:cubicBezTo>
                      <a:cubicBezTo>
                        <a:pt x="10800" y="1059"/>
                        <a:pt x="10800" y="3759"/>
                        <a:pt x="10800" y="6459"/>
                      </a:cubicBezTo>
                      <a:cubicBezTo>
                        <a:pt x="10800" y="9159"/>
                        <a:pt x="14400" y="9159"/>
                        <a:pt x="18000" y="11859"/>
                      </a:cubicBezTo>
                      <a:cubicBezTo>
                        <a:pt x="21600" y="14559"/>
                        <a:pt x="18000" y="14559"/>
                        <a:pt x="18000" y="17259"/>
                      </a:cubicBezTo>
                      <a:cubicBezTo>
                        <a:pt x="14400" y="19959"/>
                        <a:pt x="10800" y="17259"/>
                        <a:pt x="10800" y="17259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9558" name="Freeform 399"/>
                <p:cNvSpPr/>
                <p:nvPr/>
              </p:nvSpPr>
              <p:spPr>
                <a:xfrm>
                  <a:off x="23716" y="89847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8514" y="15429"/>
                      </a:moveTo>
                      <a:cubicBezTo>
                        <a:pt x="15429" y="18514"/>
                        <a:pt x="12343" y="21600"/>
                        <a:pt x="9257" y="21600"/>
                      </a:cubicBezTo>
                      <a:cubicBezTo>
                        <a:pt x="0" y="21600"/>
                        <a:pt x="0" y="18514"/>
                        <a:pt x="0" y="12343"/>
                      </a:cubicBezTo>
                      <a:cubicBezTo>
                        <a:pt x="3086" y="9257"/>
                        <a:pt x="6171" y="6171"/>
                        <a:pt x="6171" y="6171"/>
                      </a:cubicBezTo>
                      <a:cubicBezTo>
                        <a:pt x="9257" y="3086"/>
                        <a:pt x="12343" y="3086"/>
                        <a:pt x="15429" y="0"/>
                      </a:cubicBezTo>
                      <a:cubicBezTo>
                        <a:pt x="15429" y="3086"/>
                        <a:pt x="21600" y="6171"/>
                        <a:pt x="21600" y="12343"/>
                      </a:cubicBezTo>
                      <a:cubicBezTo>
                        <a:pt x="21600" y="15429"/>
                        <a:pt x="21600" y="15429"/>
                        <a:pt x="18514" y="15429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9559" name="Freeform 400"/>
                <p:cNvSpPr/>
                <p:nvPr/>
              </p:nvSpPr>
              <p:spPr>
                <a:xfrm>
                  <a:off x="26364" y="11621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10800"/>
                      </a:moveTo>
                      <a:cubicBezTo>
                        <a:pt x="0" y="10800"/>
                        <a:pt x="10800" y="0"/>
                        <a:pt x="10800" y="0"/>
                      </a:cubicBezTo>
                      <a:cubicBezTo>
                        <a:pt x="10800" y="0"/>
                        <a:pt x="21600" y="10800"/>
                        <a:pt x="21600" y="10800"/>
                      </a:cubicBezTo>
                      <a:cubicBezTo>
                        <a:pt x="21600" y="21600"/>
                        <a:pt x="10800" y="21600"/>
                        <a:pt x="10800" y="21600"/>
                      </a:cubicBezTo>
                      <a:cubicBezTo>
                        <a:pt x="10800" y="21600"/>
                        <a:pt x="0" y="10800"/>
                        <a:pt x="0" y="108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9560" name="Freeform 401"/>
                <p:cNvSpPr/>
                <p:nvPr/>
              </p:nvSpPr>
              <p:spPr>
                <a:xfrm>
                  <a:off x="25322" y="6348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200" h="21600" fill="norm" stroke="1" extrusionOk="0">
                      <a:moveTo>
                        <a:pt x="4320" y="0"/>
                      </a:moveTo>
                      <a:cubicBezTo>
                        <a:pt x="8640" y="0"/>
                        <a:pt x="8640" y="3600"/>
                        <a:pt x="8640" y="3600"/>
                      </a:cubicBezTo>
                      <a:cubicBezTo>
                        <a:pt x="8640" y="7200"/>
                        <a:pt x="12960" y="10800"/>
                        <a:pt x="17280" y="14400"/>
                      </a:cubicBezTo>
                      <a:cubicBezTo>
                        <a:pt x="17280" y="14400"/>
                        <a:pt x="21600" y="18000"/>
                        <a:pt x="17280" y="18000"/>
                      </a:cubicBezTo>
                      <a:cubicBezTo>
                        <a:pt x="17280" y="18000"/>
                        <a:pt x="12960" y="21600"/>
                        <a:pt x="12960" y="21600"/>
                      </a:cubicBezTo>
                      <a:cubicBezTo>
                        <a:pt x="12960" y="21600"/>
                        <a:pt x="8640" y="18000"/>
                        <a:pt x="8640" y="18000"/>
                      </a:cubicBezTo>
                      <a:cubicBezTo>
                        <a:pt x="12960" y="14400"/>
                        <a:pt x="4320" y="10800"/>
                        <a:pt x="0" y="7200"/>
                      </a:cubicBezTo>
                      <a:cubicBezTo>
                        <a:pt x="0" y="7200"/>
                        <a:pt x="0" y="3600"/>
                        <a:pt x="0" y="3600"/>
                      </a:cubicBezTo>
                      <a:cubicBezTo>
                        <a:pt x="0" y="3600"/>
                        <a:pt x="4320" y="0"/>
                        <a:pt x="432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9561" name="Freeform 402"/>
                <p:cNvSpPr/>
                <p:nvPr/>
              </p:nvSpPr>
              <p:spPr>
                <a:xfrm>
                  <a:off x="22907" y="7385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443" h="21600" fill="norm" stroke="1" extrusionOk="0">
                      <a:moveTo>
                        <a:pt x="8486" y="5891"/>
                      </a:moveTo>
                      <a:cubicBezTo>
                        <a:pt x="10029" y="5891"/>
                        <a:pt x="13115" y="3927"/>
                        <a:pt x="14658" y="1964"/>
                      </a:cubicBezTo>
                      <a:cubicBezTo>
                        <a:pt x="14658" y="1964"/>
                        <a:pt x="16200" y="1964"/>
                        <a:pt x="16200" y="0"/>
                      </a:cubicBezTo>
                      <a:cubicBezTo>
                        <a:pt x="17743" y="0"/>
                        <a:pt x="19286" y="0"/>
                        <a:pt x="19286" y="1964"/>
                      </a:cubicBezTo>
                      <a:cubicBezTo>
                        <a:pt x="20829" y="1964"/>
                        <a:pt x="20829" y="3927"/>
                        <a:pt x="19286" y="5891"/>
                      </a:cubicBezTo>
                      <a:cubicBezTo>
                        <a:pt x="19286" y="5891"/>
                        <a:pt x="19286" y="7855"/>
                        <a:pt x="19286" y="7855"/>
                      </a:cubicBezTo>
                      <a:cubicBezTo>
                        <a:pt x="14658" y="9818"/>
                        <a:pt x="13115" y="13745"/>
                        <a:pt x="11572" y="17673"/>
                      </a:cubicBezTo>
                      <a:cubicBezTo>
                        <a:pt x="10029" y="21600"/>
                        <a:pt x="10029" y="21600"/>
                        <a:pt x="6943" y="21600"/>
                      </a:cubicBezTo>
                      <a:cubicBezTo>
                        <a:pt x="5400" y="19636"/>
                        <a:pt x="3858" y="19636"/>
                        <a:pt x="2315" y="17673"/>
                      </a:cubicBezTo>
                      <a:cubicBezTo>
                        <a:pt x="-771" y="17673"/>
                        <a:pt x="-771" y="11782"/>
                        <a:pt x="2315" y="11782"/>
                      </a:cubicBezTo>
                      <a:cubicBezTo>
                        <a:pt x="5400" y="11782"/>
                        <a:pt x="6943" y="7855"/>
                        <a:pt x="8486" y="589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9562" name="Freeform 403"/>
                <p:cNvSpPr/>
                <p:nvPr/>
              </p:nvSpPr>
              <p:spPr>
                <a:xfrm>
                  <a:off x="26564" y="132207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7957" h="21600" fill="norm" stroke="1" extrusionOk="0">
                      <a:moveTo>
                        <a:pt x="1372" y="13500"/>
                      </a:moveTo>
                      <a:cubicBezTo>
                        <a:pt x="1372" y="8100"/>
                        <a:pt x="4457" y="8100"/>
                        <a:pt x="1372" y="5400"/>
                      </a:cubicBezTo>
                      <a:cubicBezTo>
                        <a:pt x="-1714" y="5400"/>
                        <a:pt x="1372" y="2700"/>
                        <a:pt x="1372" y="0"/>
                      </a:cubicBezTo>
                      <a:cubicBezTo>
                        <a:pt x="1372" y="0"/>
                        <a:pt x="7543" y="0"/>
                        <a:pt x="10629" y="2700"/>
                      </a:cubicBezTo>
                      <a:cubicBezTo>
                        <a:pt x="10629" y="5400"/>
                        <a:pt x="13715" y="8100"/>
                        <a:pt x="16800" y="13500"/>
                      </a:cubicBezTo>
                      <a:cubicBezTo>
                        <a:pt x="19886" y="18900"/>
                        <a:pt x="16800" y="21600"/>
                        <a:pt x="7543" y="21600"/>
                      </a:cubicBezTo>
                      <a:cubicBezTo>
                        <a:pt x="4457" y="21600"/>
                        <a:pt x="-1714" y="16200"/>
                        <a:pt x="1372" y="135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9563" name="Freeform 404"/>
                <p:cNvSpPr/>
                <p:nvPr/>
              </p:nvSpPr>
              <p:spPr>
                <a:xfrm>
                  <a:off x="26824" y="7969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135" h="21600" fill="norm" stroke="1" extrusionOk="0">
                      <a:moveTo>
                        <a:pt x="16049" y="12343"/>
                      </a:moveTo>
                      <a:cubicBezTo>
                        <a:pt x="16049" y="15429"/>
                        <a:pt x="12964" y="15429"/>
                        <a:pt x="12964" y="18514"/>
                      </a:cubicBezTo>
                      <a:cubicBezTo>
                        <a:pt x="12964" y="21600"/>
                        <a:pt x="3706" y="21600"/>
                        <a:pt x="3706" y="21600"/>
                      </a:cubicBezTo>
                      <a:cubicBezTo>
                        <a:pt x="621" y="18514"/>
                        <a:pt x="621" y="18514"/>
                        <a:pt x="621" y="15429"/>
                      </a:cubicBezTo>
                      <a:cubicBezTo>
                        <a:pt x="-2465" y="9257"/>
                        <a:pt x="6792" y="9257"/>
                        <a:pt x="9878" y="6171"/>
                      </a:cubicBezTo>
                      <a:cubicBezTo>
                        <a:pt x="9878" y="3086"/>
                        <a:pt x="12964" y="0"/>
                        <a:pt x="19135" y="0"/>
                      </a:cubicBezTo>
                      <a:cubicBezTo>
                        <a:pt x="19135" y="3086"/>
                        <a:pt x="19135" y="9257"/>
                        <a:pt x="16049" y="12343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9564" name="Freeform 405"/>
                <p:cNvSpPr/>
                <p:nvPr/>
              </p:nvSpPr>
              <p:spPr>
                <a:xfrm>
                  <a:off x="28129" y="91281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0800" y="0"/>
                      </a:moveTo>
                      <a:cubicBezTo>
                        <a:pt x="10800" y="10800"/>
                        <a:pt x="21600" y="10800"/>
                        <a:pt x="21600" y="10800"/>
                      </a:cubicBezTo>
                      <a:cubicBezTo>
                        <a:pt x="21600" y="10800"/>
                        <a:pt x="21600" y="21600"/>
                        <a:pt x="10800" y="21600"/>
                      </a:cubicBezTo>
                      <a:cubicBezTo>
                        <a:pt x="10800" y="21600"/>
                        <a:pt x="10800" y="21600"/>
                        <a:pt x="0" y="10800"/>
                      </a:cubicBezTo>
                      <a:cubicBezTo>
                        <a:pt x="0" y="10800"/>
                        <a:pt x="10800" y="10800"/>
                        <a:pt x="108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9565" name="Freeform 406"/>
                <p:cNvSpPr/>
                <p:nvPr/>
              </p:nvSpPr>
              <p:spPr>
                <a:xfrm>
                  <a:off x="27084" y="4135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100" h="18437" fill="norm" stroke="1" extrusionOk="0">
                      <a:moveTo>
                        <a:pt x="20100" y="5400"/>
                      </a:moveTo>
                      <a:cubicBezTo>
                        <a:pt x="20100" y="5400"/>
                        <a:pt x="20100" y="10800"/>
                        <a:pt x="20100" y="10800"/>
                      </a:cubicBezTo>
                      <a:cubicBezTo>
                        <a:pt x="17400" y="16200"/>
                        <a:pt x="12000" y="21600"/>
                        <a:pt x="6600" y="16200"/>
                      </a:cubicBezTo>
                      <a:cubicBezTo>
                        <a:pt x="6600" y="16200"/>
                        <a:pt x="6600" y="16200"/>
                        <a:pt x="6600" y="16200"/>
                      </a:cubicBezTo>
                      <a:cubicBezTo>
                        <a:pt x="6600" y="16200"/>
                        <a:pt x="3900" y="16200"/>
                        <a:pt x="3900" y="16200"/>
                      </a:cubicBezTo>
                      <a:cubicBezTo>
                        <a:pt x="1200" y="16200"/>
                        <a:pt x="-1500" y="16200"/>
                        <a:pt x="1200" y="10800"/>
                      </a:cubicBezTo>
                      <a:cubicBezTo>
                        <a:pt x="1200" y="10800"/>
                        <a:pt x="-1500" y="5400"/>
                        <a:pt x="1200" y="5400"/>
                      </a:cubicBezTo>
                      <a:cubicBezTo>
                        <a:pt x="3900" y="5400"/>
                        <a:pt x="3900" y="0"/>
                        <a:pt x="6600" y="0"/>
                      </a:cubicBezTo>
                      <a:cubicBezTo>
                        <a:pt x="9300" y="0"/>
                        <a:pt x="14700" y="0"/>
                        <a:pt x="20100" y="54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9566" name="Freeform 407"/>
                <p:cNvSpPr/>
                <p:nvPr/>
              </p:nvSpPr>
              <p:spPr>
                <a:xfrm>
                  <a:off x="27798" y="107607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2960" y="21600"/>
                      </a:moveTo>
                      <a:cubicBezTo>
                        <a:pt x="8640" y="21600"/>
                        <a:pt x="0" y="8640"/>
                        <a:pt x="0" y="4320"/>
                      </a:cubicBezTo>
                      <a:cubicBezTo>
                        <a:pt x="0" y="4320"/>
                        <a:pt x="4320" y="0"/>
                        <a:pt x="8640" y="0"/>
                      </a:cubicBezTo>
                      <a:cubicBezTo>
                        <a:pt x="17280" y="0"/>
                        <a:pt x="21600" y="4320"/>
                        <a:pt x="21600" y="8640"/>
                      </a:cubicBezTo>
                      <a:cubicBezTo>
                        <a:pt x="21600" y="17280"/>
                        <a:pt x="17280" y="21600"/>
                        <a:pt x="1296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9567" name="Freeform 408"/>
                <p:cNvSpPr/>
                <p:nvPr/>
              </p:nvSpPr>
              <p:spPr>
                <a:xfrm>
                  <a:off x="29342" y="4535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5600" fill="norm" stroke="1" extrusionOk="0">
                      <a:moveTo>
                        <a:pt x="21600" y="4800"/>
                      </a:moveTo>
                      <a:cubicBezTo>
                        <a:pt x="10800" y="15600"/>
                        <a:pt x="10800" y="15600"/>
                        <a:pt x="10800" y="15600"/>
                      </a:cubicBezTo>
                      <a:cubicBezTo>
                        <a:pt x="10800" y="15600"/>
                        <a:pt x="0" y="4800"/>
                        <a:pt x="0" y="4800"/>
                      </a:cubicBezTo>
                      <a:cubicBezTo>
                        <a:pt x="0" y="4800"/>
                        <a:pt x="10800" y="-6000"/>
                        <a:pt x="10800" y="4800"/>
                      </a:cubicBezTo>
                      <a:cubicBezTo>
                        <a:pt x="10800" y="4800"/>
                        <a:pt x="21600" y="4800"/>
                        <a:pt x="21600" y="48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9568" name="Freeform 409"/>
                <p:cNvSpPr/>
                <p:nvPr/>
              </p:nvSpPr>
              <p:spPr>
                <a:xfrm>
                  <a:off x="6129" y="-1"/>
                  <a:ext cx="30520" cy="65643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496" h="21422" fill="norm" stroke="1" extrusionOk="0">
                      <a:moveTo>
                        <a:pt x="4569" y="18722"/>
                      </a:moveTo>
                      <a:cubicBezTo>
                        <a:pt x="2908" y="19686"/>
                        <a:pt x="1662" y="20458"/>
                        <a:pt x="0" y="21422"/>
                      </a:cubicBezTo>
                      <a:cubicBezTo>
                        <a:pt x="0" y="1365"/>
                        <a:pt x="0" y="1365"/>
                        <a:pt x="0" y="1365"/>
                      </a:cubicBezTo>
                      <a:cubicBezTo>
                        <a:pt x="1246" y="979"/>
                        <a:pt x="2492" y="401"/>
                        <a:pt x="3323" y="15"/>
                      </a:cubicBezTo>
                      <a:cubicBezTo>
                        <a:pt x="3323" y="-178"/>
                        <a:pt x="5400" y="1558"/>
                        <a:pt x="6231" y="2329"/>
                      </a:cubicBezTo>
                      <a:cubicBezTo>
                        <a:pt x="7477" y="2908"/>
                        <a:pt x="8308" y="3679"/>
                        <a:pt x="9138" y="4451"/>
                      </a:cubicBezTo>
                      <a:cubicBezTo>
                        <a:pt x="9554" y="4643"/>
                        <a:pt x="10385" y="4836"/>
                        <a:pt x="10800" y="5029"/>
                      </a:cubicBezTo>
                      <a:cubicBezTo>
                        <a:pt x="14538" y="6186"/>
                        <a:pt x="17862" y="7151"/>
                        <a:pt x="21185" y="8115"/>
                      </a:cubicBezTo>
                      <a:cubicBezTo>
                        <a:pt x="21600" y="8308"/>
                        <a:pt x="21600" y="8308"/>
                        <a:pt x="21185" y="8501"/>
                      </a:cubicBezTo>
                      <a:cubicBezTo>
                        <a:pt x="20354" y="9272"/>
                        <a:pt x="19108" y="10043"/>
                        <a:pt x="17862" y="10622"/>
                      </a:cubicBezTo>
                      <a:cubicBezTo>
                        <a:pt x="17031" y="11201"/>
                        <a:pt x="15785" y="11779"/>
                        <a:pt x="14954" y="12551"/>
                      </a:cubicBezTo>
                      <a:cubicBezTo>
                        <a:pt x="14954" y="12551"/>
                        <a:pt x="14954" y="12743"/>
                        <a:pt x="14538" y="12743"/>
                      </a:cubicBezTo>
                      <a:cubicBezTo>
                        <a:pt x="13708" y="13322"/>
                        <a:pt x="12462" y="13901"/>
                        <a:pt x="11215" y="14479"/>
                      </a:cubicBezTo>
                      <a:cubicBezTo>
                        <a:pt x="9969" y="15251"/>
                        <a:pt x="9138" y="15829"/>
                        <a:pt x="7892" y="16601"/>
                      </a:cubicBezTo>
                      <a:cubicBezTo>
                        <a:pt x="6646" y="17372"/>
                        <a:pt x="5815" y="17951"/>
                        <a:pt x="4569" y="18722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9569" name="Freeform 410"/>
                <p:cNvSpPr/>
                <p:nvPr/>
              </p:nvSpPr>
              <p:spPr>
                <a:xfrm>
                  <a:off x="29161" y="11130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8514" h="19200" fill="norm" stroke="1" extrusionOk="0">
                      <a:moveTo>
                        <a:pt x="772" y="14880"/>
                      </a:moveTo>
                      <a:cubicBezTo>
                        <a:pt x="772" y="10560"/>
                        <a:pt x="-2314" y="6240"/>
                        <a:pt x="3857" y="1920"/>
                      </a:cubicBezTo>
                      <a:cubicBezTo>
                        <a:pt x="6943" y="-2400"/>
                        <a:pt x="10029" y="1920"/>
                        <a:pt x="16200" y="1920"/>
                      </a:cubicBezTo>
                      <a:cubicBezTo>
                        <a:pt x="19286" y="6240"/>
                        <a:pt x="19286" y="10560"/>
                        <a:pt x="16200" y="14880"/>
                      </a:cubicBezTo>
                      <a:cubicBezTo>
                        <a:pt x="13115" y="14880"/>
                        <a:pt x="10029" y="14880"/>
                        <a:pt x="6943" y="19200"/>
                      </a:cubicBezTo>
                      <a:cubicBezTo>
                        <a:pt x="3857" y="14880"/>
                        <a:pt x="772" y="19200"/>
                        <a:pt x="772" y="1488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9570" name="Freeform 411"/>
                <p:cNvSpPr/>
                <p:nvPr/>
              </p:nvSpPr>
              <p:spPr>
                <a:xfrm>
                  <a:off x="30958" y="7627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4912" h="21600" fill="norm" stroke="1" extrusionOk="0">
                      <a:moveTo>
                        <a:pt x="2982" y="0"/>
                      </a:moveTo>
                      <a:cubicBezTo>
                        <a:pt x="17382" y="14400"/>
                        <a:pt x="17382" y="21600"/>
                        <a:pt x="10182" y="21600"/>
                      </a:cubicBezTo>
                      <a:cubicBezTo>
                        <a:pt x="2982" y="21600"/>
                        <a:pt x="-4218" y="14400"/>
                        <a:pt x="2982" y="7200"/>
                      </a:cubicBezTo>
                      <a:cubicBezTo>
                        <a:pt x="2982" y="7200"/>
                        <a:pt x="2982" y="0"/>
                        <a:pt x="298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9571" name="Freeform 412"/>
                <p:cNvSpPr/>
                <p:nvPr/>
              </p:nvSpPr>
              <p:spPr>
                <a:xfrm>
                  <a:off x="31328" y="85986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7200" y="21600"/>
                      </a:moveTo>
                      <a:cubicBezTo>
                        <a:pt x="7200" y="21600"/>
                        <a:pt x="0" y="10800"/>
                        <a:pt x="0" y="10800"/>
                      </a:cubicBezTo>
                      <a:cubicBezTo>
                        <a:pt x="0" y="0"/>
                        <a:pt x="7200" y="0"/>
                        <a:pt x="7200" y="0"/>
                      </a:cubicBezTo>
                      <a:cubicBezTo>
                        <a:pt x="14400" y="0"/>
                        <a:pt x="14400" y="0"/>
                        <a:pt x="21600" y="10800"/>
                      </a:cubicBezTo>
                      <a:cubicBezTo>
                        <a:pt x="14400" y="10800"/>
                        <a:pt x="14400" y="21600"/>
                        <a:pt x="720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9572" name="Freeform 413"/>
                <p:cNvSpPr/>
                <p:nvPr/>
              </p:nvSpPr>
              <p:spPr>
                <a:xfrm>
                  <a:off x="31107" y="6697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9069" fill="norm" stroke="1" extrusionOk="0">
                      <a:moveTo>
                        <a:pt x="10800" y="1789"/>
                      </a:moveTo>
                      <a:cubicBezTo>
                        <a:pt x="16200" y="6109"/>
                        <a:pt x="16200" y="6109"/>
                        <a:pt x="21600" y="10429"/>
                      </a:cubicBezTo>
                      <a:cubicBezTo>
                        <a:pt x="16200" y="14749"/>
                        <a:pt x="16200" y="19069"/>
                        <a:pt x="10800" y="19069"/>
                      </a:cubicBezTo>
                      <a:cubicBezTo>
                        <a:pt x="10800" y="14749"/>
                        <a:pt x="5400" y="14749"/>
                        <a:pt x="0" y="10429"/>
                      </a:cubicBezTo>
                      <a:cubicBezTo>
                        <a:pt x="0" y="10429"/>
                        <a:pt x="0" y="6109"/>
                        <a:pt x="0" y="6109"/>
                      </a:cubicBezTo>
                      <a:cubicBezTo>
                        <a:pt x="5400" y="1789"/>
                        <a:pt x="5400" y="-2531"/>
                        <a:pt x="10800" y="1789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9573" name="Freeform 414"/>
                <p:cNvSpPr/>
                <p:nvPr/>
              </p:nvSpPr>
              <p:spPr>
                <a:xfrm>
                  <a:off x="31107" y="75948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21600"/>
                      </a:moveTo>
                      <a:cubicBezTo>
                        <a:pt x="10800" y="10800"/>
                        <a:pt x="0" y="1080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0800" y="0"/>
                        <a:pt x="21600" y="10800"/>
                        <a:pt x="2160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9574" name="Freeform 415"/>
                <p:cNvSpPr/>
                <p:nvPr/>
              </p:nvSpPr>
              <p:spPr>
                <a:xfrm>
                  <a:off x="30225" y="7337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0829" fill="norm" stroke="1" extrusionOk="0">
                      <a:moveTo>
                        <a:pt x="17280" y="2315"/>
                      </a:moveTo>
                      <a:cubicBezTo>
                        <a:pt x="21600" y="5400"/>
                        <a:pt x="21600" y="8486"/>
                        <a:pt x="21600" y="11572"/>
                      </a:cubicBezTo>
                      <a:cubicBezTo>
                        <a:pt x="17280" y="14658"/>
                        <a:pt x="8640" y="14658"/>
                        <a:pt x="12960" y="20829"/>
                      </a:cubicBezTo>
                      <a:cubicBezTo>
                        <a:pt x="8640" y="20829"/>
                        <a:pt x="8640" y="20829"/>
                        <a:pt x="8640" y="20829"/>
                      </a:cubicBezTo>
                      <a:cubicBezTo>
                        <a:pt x="4320" y="14658"/>
                        <a:pt x="0" y="11572"/>
                        <a:pt x="0" y="8486"/>
                      </a:cubicBezTo>
                      <a:cubicBezTo>
                        <a:pt x="0" y="8486"/>
                        <a:pt x="4320" y="5400"/>
                        <a:pt x="8640" y="2315"/>
                      </a:cubicBezTo>
                      <a:cubicBezTo>
                        <a:pt x="12960" y="-771"/>
                        <a:pt x="12960" y="-771"/>
                        <a:pt x="17280" y="2315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9575" name="Freeform 416"/>
                <p:cNvSpPr/>
                <p:nvPr/>
              </p:nvSpPr>
              <p:spPr>
                <a:xfrm>
                  <a:off x="33424" y="5642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10800"/>
                      </a:moveTo>
                      <a:cubicBezTo>
                        <a:pt x="21600" y="10800"/>
                        <a:pt x="10800" y="21600"/>
                        <a:pt x="10800" y="21600"/>
                      </a:cubicBezTo>
                      <a:cubicBezTo>
                        <a:pt x="10800" y="21600"/>
                        <a:pt x="0" y="10800"/>
                        <a:pt x="0" y="10800"/>
                      </a:cubicBezTo>
                      <a:cubicBezTo>
                        <a:pt x="0" y="0"/>
                        <a:pt x="0" y="0"/>
                        <a:pt x="10800" y="0"/>
                      </a:cubicBezTo>
                      <a:cubicBezTo>
                        <a:pt x="10800" y="0"/>
                        <a:pt x="21600" y="0"/>
                        <a:pt x="21600" y="108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9576" name="Freeform 417"/>
                <p:cNvSpPr/>
                <p:nvPr/>
              </p:nvSpPr>
              <p:spPr>
                <a:xfrm>
                  <a:off x="32210" y="4671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7200"/>
                      </a:moveTo>
                      <a:cubicBezTo>
                        <a:pt x="21600" y="7200"/>
                        <a:pt x="21600" y="14400"/>
                        <a:pt x="21600" y="14400"/>
                      </a:cubicBezTo>
                      <a:cubicBezTo>
                        <a:pt x="14400" y="14400"/>
                        <a:pt x="10800" y="14400"/>
                        <a:pt x="3600" y="21600"/>
                      </a:cubicBezTo>
                      <a:cubicBezTo>
                        <a:pt x="3600" y="21600"/>
                        <a:pt x="3600" y="14400"/>
                        <a:pt x="0" y="14400"/>
                      </a:cubicBezTo>
                      <a:cubicBezTo>
                        <a:pt x="3600" y="14400"/>
                        <a:pt x="3600" y="14400"/>
                        <a:pt x="3600" y="7200"/>
                      </a:cubicBezTo>
                      <a:cubicBezTo>
                        <a:pt x="7200" y="7200"/>
                        <a:pt x="7200" y="7200"/>
                        <a:pt x="7200" y="7200"/>
                      </a:cubicBezTo>
                      <a:cubicBezTo>
                        <a:pt x="10800" y="7200"/>
                        <a:pt x="18000" y="7200"/>
                        <a:pt x="21600" y="0"/>
                      </a:cubicBezTo>
                      <a:cubicBezTo>
                        <a:pt x="21600" y="0"/>
                        <a:pt x="21600" y="0"/>
                        <a:pt x="21600" y="72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9577" name="Oval 418"/>
                <p:cNvSpPr/>
                <p:nvPr/>
              </p:nvSpPr>
              <p:spPr>
                <a:xfrm>
                  <a:off x="34968" y="101540"/>
                  <a:ext cx="12701" cy="12701"/>
                </a:xfrm>
                <a:prstGeom prst="ellipse">
                  <a:avLst/>
                </a:pr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9578" name="Freeform 419"/>
                <p:cNvSpPr/>
                <p:nvPr/>
              </p:nvSpPr>
              <p:spPr>
                <a:xfrm>
                  <a:off x="35189" y="8477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0"/>
                      </a:moveTo>
                      <a:cubicBezTo>
                        <a:pt x="0" y="0"/>
                        <a:pt x="10800" y="0"/>
                        <a:pt x="10800" y="0"/>
                      </a:cubicBezTo>
                      <a:cubicBezTo>
                        <a:pt x="10800" y="10800"/>
                        <a:pt x="10800" y="10800"/>
                        <a:pt x="21600" y="21600"/>
                      </a:cubicBezTo>
                      <a:cubicBezTo>
                        <a:pt x="10800" y="21600"/>
                        <a:pt x="10800" y="21600"/>
                        <a:pt x="10800" y="21600"/>
                      </a:cubicBezTo>
                      <a:cubicBezTo>
                        <a:pt x="10800" y="21600"/>
                        <a:pt x="10800" y="21600"/>
                        <a:pt x="10800" y="21600"/>
                      </a:cubicBezTo>
                      <a:cubicBezTo>
                        <a:pt x="10800" y="21600"/>
                        <a:pt x="0" y="10800"/>
                        <a:pt x="0" y="10800"/>
                      </a:cubicBezTo>
                      <a:cubicBezTo>
                        <a:pt x="0" y="1080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9579" name="Freeform 420"/>
                <p:cNvSpPr/>
                <p:nvPr/>
              </p:nvSpPr>
              <p:spPr>
                <a:xfrm>
                  <a:off x="36402" y="110206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7382" fill="norm" stroke="1" extrusionOk="0">
                      <a:moveTo>
                        <a:pt x="21600" y="2982"/>
                      </a:moveTo>
                      <a:cubicBezTo>
                        <a:pt x="21600" y="17382"/>
                        <a:pt x="10800" y="17382"/>
                        <a:pt x="10800" y="17382"/>
                      </a:cubicBezTo>
                      <a:cubicBezTo>
                        <a:pt x="0" y="17382"/>
                        <a:pt x="0" y="10182"/>
                        <a:pt x="0" y="10182"/>
                      </a:cubicBezTo>
                      <a:cubicBezTo>
                        <a:pt x="0" y="2982"/>
                        <a:pt x="10800" y="-4218"/>
                        <a:pt x="10800" y="2982"/>
                      </a:cubicBezTo>
                      <a:cubicBezTo>
                        <a:pt x="21600" y="2982"/>
                        <a:pt x="21600" y="2982"/>
                        <a:pt x="21600" y="2982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9580" name="Freeform 421"/>
                <p:cNvSpPr/>
                <p:nvPr/>
              </p:nvSpPr>
              <p:spPr>
                <a:xfrm>
                  <a:off x="35913" y="41641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491" h="21600" fill="norm" stroke="1" extrusionOk="0">
                      <a:moveTo>
                        <a:pt x="1491" y="16971"/>
                      </a:moveTo>
                      <a:cubicBezTo>
                        <a:pt x="5091" y="13886"/>
                        <a:pt x="1491" y="10800"/>
                        <a:pt x="5091" y="7714"/>
                      </a:cubicBezTo>
                      <a:cubicBezTo>
                        <a:pt x="5091" y="6171"/>
                        <a:pt x="5091" y="3086"/>
                        <a:pt x="5091" y="1543"/>
                      </a:cubicBezTo>
                      <a:cubicBezTo>
                        <a:pt x="5091" y="1543"/>
                        <a:pt x="5091" y="0"/>
                        <a:pt x="8691" y="0"/>
                      </a:cubicBezTo>
                      <a:cubicBezTo>
                        <a:pt x="8691" y="0"/>
                        <a:pt x="12291" y="0"/>
                        <a:pt x="12291" y="1543"/>
                      </a:cubicBezTo>
                      <a:cubicBezTo>
                        <a:pt x="15891" y="1543"/>
                        <a:pt x="15891" y="3086"/>
                        <a:pt x="15891" y="4629"/>
                      </a:cubicBezTo>
                      <a:cubicBezTo>
                        <a:pt x="15891" y="6171"/>
                        <a:pt x="15891" y="7714"/>
                        <a:pt x="15891" y="10800"/>
                      </a:cubicBezTo>
                      <a:cubicBezTo>
                        <a:pt x="15891" y="12343"/>
                        <a:pt x="19491" y="13886"/>
                        <a:pt x="19491" y="15429"/>
                      </a:cubicBezTo>
                      <a:cubicBezTo>
                        <a:pt x="19491" y="16971"/>
                        <a:pt x="19491" y="18514"/>
                        <a:pt x="15891" y="20057"/>
                      </a:cubicBezTo>
                      <a:cubicBezTo>
                        <a:pt x="15891" y="20057"/>
                        <a:pt x="15891" y="21600"/>
                        <a:pt x="15891" y="21600"/>
                      </a:cubicBezTo>
                      <a:cubicBezTo>
                        <a:pt x="12291" y="21600"/>
                        <a:pt x="8691" y="21600"/>
                        <a:pt x="5091" y="21600"/>
                      </a:cubicBezTo>
                      <a:cubicBezTo>
                        <a:pt x="1491" y="21600"/>
                        <a:pt x="-2109" y="18514"/>
                        <a:pt x="1491" y="1697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9581" name="Freeform 422"/>
                <p:cNvSpPr/>
                <p:nvPr/>
              </p:nvSpPr>
              <p:spPr>
                <a:xfrm>
                  <a:off x="32641" y="125817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650" h="21164" fill="norm" stroke="1" extrusionOk="0">
                      <a:moveTo>
                        <a:pt x="3881" y="17788"/>
                      </a:moveTo>
                      <a:cubicBezTo>
                        <a:pt x="2745" y="17788"/>
                        <a:pt x="2745" y="17788"/>
                        <a:pt x="1608" y="17788"/>
                      </a:cubicBezTo>
                      <a:cubicBezTo>
                        <a:pt x="471" y="16518"/>
                        <a:pt x="-666" y="16518"/>
                        <a:pt x="471" y="15247"/>
                      </a:cubicBezTo>
                      <a:cubicBezTo>
                        <a:pt x="471" y="12706"/>
                        <a:pt x="1608" y="10165"/>
                        <a:pt x="2745" y="8894"/>
                      </a:cubicBezTo>
                      <a:cubicBezTo>
                        <a:pt x="3881" y="8894"/>
                        <a:pt x="3881" y="8894"/>
                        <a:pt x="5018" y="8894"/>
                      </a:cubicBezTo>
                      <a:cubicBezTo>
                        <a:pt x="5018" y="8894"/>
                        <a:pt x="6155" y="10165"/>
                        <a:pt x="6155" y="10165"/>
                      </a:cubicBezTo>
                      <a:cubicBezTo>
                        <a:pt x="7292" y="10165"/>
                        <a:pt x="7292" y="8894"/>
                        <a:pt x="7292" y="8894"/>
                      </a:cubicBezTo>
                      <a:cubicBezTo>
                        <a:pt x="7292" y="8894"/>
                        <a:pt x="7292" y="7624"/>
                        <a:pt x="7292" y="7624"/>
                      </a:cubicBezTo>
                      <a:cubicBezTo>
                        <a:pt x="7292" y="7624"/>
                        <a:pt x="7292" y="7624"/>
                        <a:pt x="7292" y="7624"/>
                      </a:cubicBezTo>
                      <a:cubicBezTo>
                        <a:pt x="6155" y="6353"/>
                        <a:pt x="3881" y="6353"/>
                        <a:pt x="5018" y="3812"/>
                      </a:cubicBezTo>
                      <a:cubicBezTo>
                        <a:pt x="6155" y="2541"/>
                        <a:pt x="7292" y="1271"/>
                        <a:pt x="8429" y="0"/>
                      </a:cubicBezTo>
                      <a:cubicBezTo>
                        <a:pt x="8429" y="0"/>
                        <a:pt x="9566" y="1271"/>
                        <a:pt x="9566" y="1271"/>
                      </a:cubicBezTo>
                      <a:cubicBezTo>
                        <a:pt x="11839" y="2541"/>
                        <a:pt x="11839" y="5082"/>
                        <a:pt x="11839" y="7624"/>
                      </a:cubicBezTo>
                      <a:cubicBezTo>
                        <a:pt x="11839" y="11435"/>
                        <a:pt x="12976" y="11435"/>
                        <a:pt x="15250" y="11435"/>
                      </a:cubicBezTo>
                      <a:cubicBezTo>
                        <a:pt x="17523" y="11435"/>
                        <a:pt x="18660" y="12706"/>
                        <a:pt x="19797" y="12706"/>
                      </a:cubicBezTo>
                      <a:cubicBezTo>
                        <a:pt x="20934" y="13976"/>
                        <a:pt x="20934" y="16518"/>
                        <a:pt x="19797" y="17788"/>
                      </a:cubicBezTo>
                      <a:cubicBezTo>
                        <a:pt x="18660" y="19059"/>
                        <a:pt x="17523" y="19059"/>
                        <a:pt x="16387" y="17788"/>
                      </a:cubicBezTo>
                      <a:cubicBezTo>
                        <a:pt x="14113" y="16518"/>
                        <a:pt x="12976" y="16518"/>
                        <a:pt x="11839" y="17788"/>
                      </a:cubicBezTo>
                      <a:cubicBezTo>
                        <a:pt x="10702" y="19059"/>
                        <a:pt x="10702" y="19059"/>
                        <a:pt x="9566" y="20329"/>
                      </a:cubicBezTo>
                      <a:cubicBezTo>
                        <a:pt x="8429" y="21600"/>
                        <a:pt x="8429" y="21600"/>
                        <a:pt x="6155" y="19059"/>
                      </a:cubicBezTo>
                      <a:cubicBezTo>
                        <a:pt x="6155" y="19059"/>
                        <a:pt x="5018" y="17788"/>
                        <a:pt x="3881" y="17788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9582" name="Freeform 423"/>
                <p:cNvSpPr/>
                <p:nvPr/>
              </p:nvSpPr>
              <p:spPr>
                <a:xfrm>
                  <a:off x="37031" y="104408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6820" h="21600" fill="norm" stroke="1" extrusionOk="0">
                      <a:moveTo>
                        <a:pt x="8612" y="0"/>
                      </a:moveTo>
                      <a:cubicBezTo>
                        <a:pt x="8612" y="0"/>
                        <a:pt x="12212" y="5400"/>
                        <a:pt x="12212" y="5400"/>
                      </a:cubicBezTo>
                      <a:cubicBezTo>
                        <a:pt x="19412" y="5400"/>
                        <a:pt x="15812" y="10800"/>
                        <a:pt x="15812" y="16200"/>
                      </a:cubicBezTo>
                      <a:cubicBezTo>
                        <a:pt x="19412" y="21600"/>
                        <a:pt x="12212" y="21600"/>
                        <a:pt x="12212" y="21600"/>
                      </a:cubicBezTo>
                      <a:cubicBezTo>
                        <a:pt x="5012" y="21600"/>
                        <a:pt x="1412" y="16200"/>
                        <a:pt x="1412" y="10800"/>
                      </a:cubicBezTo>
                      <a:cubicBezTo>
                        <a:pt x="-2188" y="0"/>
                        <a:pt x="1412" y="0"/>
                        <a:pt x="861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9583" name="Freeform 424"/>
                <p:cNvSpPr/>
                <p:nvPr/>
              </p:nvSpPr>
              <p:spPr>
                <a:xfrm>
                  <a:off x="36225" y="9161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018" h="21600" fill="norm" stroke="1" extrusionOk="0">
                      <a:moveTo>
                        <a:pt x="0" y="12000"/>
                      </a:moveTo>
                      <a:cubicBezTo>
                        <a:pt x="0" y="7200"/>
                        <a:pt x="2700" y="2400"/>
                        <a:pt x="8100" y="0"/>
                      </a:cubicBezTo>
                      <a:cubicBezTo>
                        <a:pt x="8100" y="0"/>
                        <a:pt x="10800" y="0"/>
                        <a:pt x="10800" y="2400"/>
                      </a:cubicBezTo>
                      <a:cubicBezTo>
                        <a:pt x="13500" y="2400"/>
                        <a:pt x="16200" y="4800"/>
                        <a:pt x="16200" y="4800"/>
                      </a:cubicBezTo>
                      <a:cubicBezTo>
                        <a:pt x="18900" y="4800"/>
                        <a:pt x="21600" y="4800"/>
                        <a:pt x="18900" y="7200"/>
                      </a:cubicBezTo>
                      <a:cubicBezTo>
                        <a:pt x="18900" y="7200"/>
                        <a:pt x="18900" y="9600"/>
                        <a:pt x="18900" y="9600"/>
                      </a:cubicBezTo>
                      <a:cubicBezTo>
                        <a:pt x="18900" y="12000"/>
                        <a:pt x="16200" y="12000"/>
                        <a:pt x="16200" y="12000"/>
                      </a:cubicBezTo>
                      <a:cubicBezTo>
                        <a:pt x="10800" y="12000"/>
                        <a:pt x="8100" y="16800"/>
                        <a:pt x="8100" y="21600"/>
                      </a:cubicBezTo>
                      <a:cubicBezTo>
                        <a:pt x="5400" y="21600"/>
                        <a:pt x="5400" y="21600"/>
                        <a:pt x="5400" y="21600"/>
                      </a:cubicBezTo>
                      <a:cubicBezTo>
                        <a:pt x="2700" y="21600"/>
                        <a:pt x="2700" y="21600"/>
                        <a:pt x="2700" y="21600"/>
                      </a:cubicBezTo>
                      <a:cubicBezTo>
                        <a:pt x="2700" y="16800"/>
                        <a:pt x="0" y="14400"/>
                        <a:pt x="0" y="120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9584" name="Freeform 425"/>
                <p:cNvSpPr/>
                <p:nvPr/>
              </p:nvSpPr>
              <p:spPr>
                <a:xfrm>
                  <a:off x="38829" y="93377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21600"/>
                      </a:moveTo>
                      <a:cubicBezTo>
                        <a:pt x="0" y="21600"/>
                        <a:pt x="0" y="2160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0800" y="0"/>
                        <a:pt x="10800" y="0"/>
                        <a:pt x="21600" y="21600"/>
                      </a:cubicBezTo>
                      <a:cubicBezTo>
                        <a:pt x="10800" y="21600"/>
                        <a:pt x="10800" y="21600"/>
                        <a:pt x="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9585" name="Freeform 426"/>
                <p:cNvSpPr/>
                <p:nvPr/>
              </p:nvSpPr>
              <p:spPr>
                <a:xfrm>
                  <a:off x="37616" y="13661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8640"/>
                      </a:moveTo>
                      <a:cubicBezTo>
                        <a:pt x="0" y="8640"/>
                        <a:pt x="0" y="4320"/>
                        <a:pt x="0" y="4320"/>
                      </a:cubicBezTo>
                      <a:cubicBezTo>
                        <a:pt x="0" y="0"/>
                        <a:pt x="5400" y="0"/>
                        <a:pt x="5400" y="0"/>
                      </a:cubicBezTo>
                      <a:cubicBezTo>
                        <a:pt x="10800" y="4320"/>
                        <a:pt x="16200" y="8640"/>
                        <a:pt x="16200" y="12960"/>
                      </a:cubicBezTo>
                      <a:cubicBezTo>
                        <a:pt x="21600" y="12960"/>
                        <a:pt x="21600" y="12960"/>
                        <a:pt x="21600" y="17280"/>
                      </a:cubicBezTo>
                      <a:cubicBezTo>
                        <a:pt x="21600" y="17280"/>
                        <a:pt x="16200" y="21600"/>
                        <a:pt x="16200" y="21600"/>
                      </a:cubicBezTo>
                      <a:cubicBezTo>
                        <a:pt x="0" y="21600"/>
                        <a:pt x="0" y="21600"/>
                        <a:pt x="0" y="864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9586" name="Freeform 427"/>
                <p:cNvSpPr/>
                <p:nvPr/>
              </p:nvSpPr>
              <p:spPr>
                <a:xfrm>
                  <a:off x="37947" y="133386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0250" fill="norm" stroke="1" extrusionOk="0">
                      <a:moveTo>
                        <a:pt x="21600" y="4050"/>
                      </a:moveTo>
                      <a:cubicBezTo>
                        <a:pt x="21600" y="4050"/>
                        <a:pt x="21600" y="9450"/>
                        <a:pt x="21600" y="9450"/>
                      </a:cubicBezTo>
                      <a:cubicBezTo>
                        <a:pt x="14400" y="9450"/>
                        <a:pt x="14400" y="14850"/>
                        <a:pt x="7200" y="14850"/>
                      </a:cubicBezTo>
                      <a:cubicBezTo>
                        <a:pt x="7200" y="14850"/>
                        <a:pt x="7200" y="20250"/>
                        <a:pt x="0" y="20250"/>
                      </a:cubicBezTo>
                      <a:cubicBezTo>
                        <a:pt x="0" y="20250"/>
                        <a:pt x="0" y="14850"/>
                        <a:pt x="0" y="14850"/>
                      </a:cubicBezTo>
                      <a:cubicBezTo>
                        <a:pt x="0" y="9450"/>
                        <a:pt x="0" y="4050"/>
                        <a:pt x="7200" y="4050"/>
                      </a:cubicBezTo>
                      <a:cubicBezTo>
                        <a:pt x="7200" y="-1350"/>
                        <a:pt x="14400" y="-1350"/>
                        <a:pt x="21600" y="405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9587" name="Freeform 428"/>
                <p:cNvSpPr/>
                <p:nvPr/>
              </p:nvSpPr>
              <p:spPr>
                <a:xfrm>
                  <a:off x="37767" y="9841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8900" h="20700" fill="norm" stroke="1" extrusionOk="0">
                      <a:moveTo>
                        <a:pt x="8100" y="6300"/>
                      </a:moveTo>
                      <a:cubicBezTo>
                        <a:pt x="8100" y="2700"/>
                        <a:pt x="13500" y="2700"/>
                        <a:pt x="13500" y="2700"/>
                      </a:cubicBezTo>
                      <a:cubicBezTo>
                        <a:pt x="18900" y="-900"/>
                        <a:pt x="18900" y="-900"/>
                        <a:pt x="18900" y="2700"/>
                      </a:cubicBezTo>
                      <a:cubicBezTo>
                        <a:pt x="18900" y="9900"/>
                        <a:pt x="18900" y="9900"/>
                        <a:pt x="18900" y="9900"/>
                      </a:cubicBezTo>
                      <a:cubicBezTo>
                        <a:pt x="18900" y="9900"/>
                        <a:pt x="18900" y="13500"/>
                        <a:pt x="18900" y="13500"/>
                      </a:cubicBezTo>
                      <a:cubicBezTo>
                        <a:pt x="18900" y="17100"/>
                        <a:pt x="13500" y="17100"/>
                        <a:pt x="13500" y="20700"/>
                      </a:cubicBezTo>
                      <a:cubicBezTo>
                        <a:pt x="13500" y="20700"/>
                        <a:pt x="8100" y="20700"/>
                        <a:pt x="8100" y="17100"/>
                      </a:cubicBezTo>
                      <a:cubicBezTo>
                        <a:pt x="-2700" y="13500"/>
                        <a:pt x="-2700" y="9900"/>
                        <a:pt x="8100" y="63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9588" name="Freeform 429"/>
                <p:cNvSpPr/>
                <p:nvPr/>
              </p:nvSpPr>
              <p:spPr>
                <a:xfrm>
                  <a:off x="39381" y="141694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0800" y="0"/>
                      </a:moveTo>
                      <a:cubicBezTo>
                        <a:pt x="10800" y="0"/>
                        <a:pt x="21600" y="0"/>
                        <a:pt x="21600" y="10800"/>
                      </a:cubicBezTo>
                      <a:cubicBezTo>
                        <a:pt x="21600" y="10800"/>
                        <a:pt x="10800" y="10800"/>
                        <a:pt x="10800" y="21600"/>
                      </a:cubicBezTo>
                      <a:cubicBezTo>
                        <a:pt x="10800" y="10800"/>
                        <a:pt x="0" y="10800"/>
                        <a:pt x="0" y="0"/>
                      </a:cubicBezTo>
                      <a:cubicBezTo>
                        <a:pt x="0" y="0"/>
                        <a:pt x="10800" y="0"/>
                        <a:pt x="108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9589" name="Freeform 430"/>
                <p:cNvSpPr/>
                <p:nvPr/>
              </p:nvSpPr>
              <p:spPr>
                <a:xfrm>
                  <a:off x="39050" y="12508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7382" fill="norm" stroke="1" extrusionOk="0">
                      <a:moveTo>
                        <a:pt x="21600" y="14400"/>
                      </a:moveTo>
                      <a:cubicBezTo>
                        <a:pt x="21600" y="14400"/>
                        <a:pt x="14400" y="14400"/>
                        <a:pt x="14400" y="14400"/>
                      </a:cubicBezTo>
                      <a:cubicBezTo>
                        <a:pt x="7200" y="21600"/>
                        <a:pt x="0" y="14400"/>
                        <a:pt x="0" y="7200"/>
                      </a:cubicBezTo>
                      <a:cubicBezTo>
                        <a:pt x="7200" y="7200"/>
                        <a:pt x="7200" y="0"/>
                        <a:pt x="7200" y="0"/>
                      </a:cubicBezTo>
                      <a:cubicBezTo>
                        <a:pt x="14400" y="7200"/>
                        <a:pt x="14400" y="7200"/>
                        <a:pt x="21600" y="144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9590" name="Freeform 431"/>
                <p:cNvSpPr/>
                <p:nvPr/>
              </p:nvSpPr>
              <p:spPr>
                <a:xfrm>
                  <a:off x="38498" y="5995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5429" y="13500"/>
                      </a:moveTo>
                      <a:cubicBezTo>
                        <a:pt x="18514" y="13500"/>
                        <a:pt x="18514" y="16200"/>
                        <a:pt x="21600" y="18900"/>
                      </a:cubicBezTo>
                      <a:cubicBezTo>
                        <a:pt x="21600" y="18900"/>
                        <a:pt x="18514" y="18900"/>
                        <a:pt x="18514" y="21600"/>
                      </a:cubicBezTo>
                      <a:cubicBezTo>
                        <a:pt x="15429" y="21600"/>
                        <a:pt x="15429" y="21600"/>
                        <a:pt x="15429" y="21600"/>
                      </a:cubicBezTo>
                      <a:cubicBezTo>
                        <a:pt x="9257" y="18900"/>
                        <a:pt x="6171" y="18900"/>
                        <a:pt x="3086" y="16200"/>
                      </a:cubicBezTo>
                      <a:cubicBezTo>
                        <a:pt x="0" y="16200"/>
                        <a:pt x="0" y="13500"/>
                        <a:pt x="0" y="10800"/>
                      </a:cubicBezTo>
                      <a:cubicBezTo>
                        <a:pt x="3086" y="8100"/>
                        <a:pt x="3086" y="5400"/>
                        <a:pt x="3086" y="0"/>
                      </a:cubicBezTo>
                      <a:cubicBezTo>
                        <a:pt x="3086" y="0"/>
                        <a:pt x="3086" y="0"/>
                        <a:pt x="6171" y="0"/>
                      </a:cubicBezTo>
                      <a:cubicBezTo>
                        <a:pt x="6171" y="0"/>
                        <a:pt x="6171" y="0"/>
                        <a:pt x="6171" y="0"/>
                      </a:cubicBezTo>
                      <a:cubicBezTo>
                        <a:pt x="9257" y="0"/>
                        <a:pt x="9257" y="2700"/>
                        <a:pt x="9257" y="2700"/>
                      </a:cubicBezTo>
                      <a:cubicBezTo>
                        <a:pt x="9257" y="8100"/>
                        <a:pt x="9257" y="13500"/>
                        <a:pt x="15429" y="135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9591" name="Freeform 432"/>
                <p:cNvSpPr/>
                <p:nvPr/>
              </p:nvSpPr>
              <p:spPr>
                <a:xfrm>
                  <a:off x="40374" y="42377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8318" fill="norm" stroke="1" extrusionOk="0">
                      <a:moveTo>
                        <a:pt x="21600" y="12918"/>
                      </a:moveTo>
                      <a:cubicBezTo>
                        <a:pt x="21600" y="12918"/>
                        <a:pt x="21600" y="18318"/>
                        <a:pt x="21600" y="18318"/>
                      </a:cubicBezTo>
                      <a:cubicBezTo>
                        <a:pt x="7200" y="18318"/>
                        <a:pt x="0" y="12918"/>
                        <a:pt x="0" y="7518"/>
                      </a:cubicBezTo>
                      <a:cubicBezTo>
                        <a:pt x="0" y="7518"/>
                        <a:pt x="0" y="2118"/>
                        <a:pt x="7200" y="2118"/>
                      </a:cubicBezTo>
                      <a:cubicBezTo>
                        <a:pt x="14400" y="-3282"/>
                        <a:pt x="21600" y="2118"/>
                        <a:pt x="21600" y="12918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9592" name="Freeform 433"/>
                <p:cNvSpPr/>
                <p:nvPr/>
              </p:nvSpPr>
              <p:spPr>
                <a:xfrm>
                  <a:off x="42083" y="53444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6200" h="21600" fill="norm" stroke="1" extrusionOk="0">
                      <a:moveTo>
                        <a:pt x="16200" y="10800"/>
                      </a:moveTo>
                      <a:cubicBezTo>
                        <a:pt x="16200" y="16200"/>
                        <a:pt x="16200" y="21600"/>
                        <a:pt x="10800" y="21600"/>
                      </a:cubicBezTo>
                      <a:cubicBezTo>
                        <a:pt x="5400" y="21600"/>
                        <a:pt x="0" y="10800"/>
                        <a:pt x="0" y="10800"/>
                      </a:cubicBezTo>
                      <a:cubicBezTo>
                        <a:pt x="0" y="5400"/>
                        <a:pt x="5400" y="0"/>
                        <a:pt x="10800" y="0"/>
                      </a:cubicBezTo>
                      <a:cubicBezTo>
                        <a:pt x="21600" y="0"/>
                        <a:pt x="10800" y="5400"/>
                        <a:pt x="16200" y="108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9593" name="Freeform 434"/>
                <p:cNvSpPr/>
                <p:nvPr/>
              </p:nvSpPr>
              <p:spPr>
                <a:xfrm>
                  <a:off x="43242" y="37670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4400" y="21600"/>
                      </a:moveTo>
                      <a:cubicBezTo>
                        <a:pt x="7200" y="21600"/>
                        <a:pt x="7200" y="14400"/>
                        <a:pt x="0" y="14400"/>
                      </a:cubicBezTo>
                      <a:cubicBezTo>
                        <a:pt x="7200" y="7200"/>
                        <a:pt x="7200" y="0"/>
                        <a:pt x="14400" y="0"/>
                      </a:cubicBezTo>
                      <a:cubicBezTo>
                        <a:pt x="14400" y="0"/>
                        <a:pt x="21600" y="7200"/>
                        <a:pt x="21600" y="14400"/>
                      </a:cubicBezTo>
                      <a:cubicBezTo>
                        <a:pt x="21600" y="14400"/>
                        <a:pt x="14400" y="21600"/>
                        <a:pt x="1440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9594" name="Freeform 435"/>
                <p:cNvSpPr/>
                <p:nvPr/>
              </p:nvSpPr>
              <p:spPr>
                <a:xfrm>
                  <a:off x="43242" y="79478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4400" y="21600"/>
                      </a:moveTo>
                      <a:cubicBezTo>
                        <a:pt x="7200" y="21600"/>
                        <a:pt x="7200" y="10800"/>
                        <a:pt x="0" y="10800"/>
                      </a:cubicBezTo>
                      <a:cubicBezTo>
                        <a:pt x="7200" y="10800"/>
                        <a:pt x="7200" y="0"/>
                        <a:pt x="14400" y="0"/>
                      </a:cubicBezTo>
                      <a:cubicBezTo>
                        <a:pt x="14400" y="0"/>
                        <a:pt x="21600" y="10800"/>
                        <a:pt x="21600" y="21600"/>
                      </a:cubicBezTo>
                      <a:cubicBezTo>
                        <a:pt x="21600" y="21600"/>
                        <a:pt x="21600" y="21600"/>
                        <a:pt x="21600" y="21600"/>
                      </a:cubicBezTo>
                      <a:cubicBezTo>
                        <a:pt x="14400" y="21600"/>
                        <a:pt x="14400" y="21600"/>
                        <a:pt x="1440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9595" name="Freeform 436"/>
                <p:cNvSpPr/>
                <p:nvPr/>
              </p:nvSpPr>
              <p:spPr>
                <a:xfrm>
                  <a:off x="18151" y="147933"/>
                  <a:ext cx="33427" cy="43905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389" h="21600" fill="norm" stroke="1" extrusionOk="0">
                      <a:moveTo>
                        <a:pt x="21389" y="19557"/>
                      </a:moveTo>
                      <a:cubicBezTo>
                        <a:pt x="20631" y="19557"/>
                        <a:pt x="20252" y="19849"/>
                        <a:pt x="19873" y="19849"/>
                      </a:cubicBezTo>
                      <a:cubicBezTo>
                        <a:pt x="19494" y="19849"/>
                        <a:pt x="19494" y="19557"/>
                        <a:pt x="19115" y="19557"/>
                      </a:cubicBezTo>
                      <a:cubicBezTo>
                        <a:pt x="18357" y="19557"/>
                        <a:pt x="17600" y="19265"/>
                        <a:pt x="16463" y="19265"/>
                      </a:cubicBezTo>
                      <a:cubicBezTo>
                        <a:pt x="16084" y="19265"/>
                        <a:pt x="15705" y="19557"/>
                        <a:pt x="16084" y="19849"/>
                      </a:cubicBezTo>
                      <a:cubicBezTo>
                        <a:pt x="16463" y="20141"/>
                        <a:pt x="16842" y="20432"/>
                        <a:pt x="16842" y="20432"/>
                      </a:cubicBezTo>
                      <a:cubicBezTo>
                        <a:pt x="17221" y="20724"/>
                        <a:pt x="17978" y="21308"/>
                        <a:pt x="18357" y="21600"/>
                      </a:cubicBezTo>
                      <a:cubicBezTo>
                        <a:pt x="3957" y="21600"/>
                        <a:pt x="3957" y="21600"/>
                        <a:pt x="3957" y="21600"/>
                      </a:cubicBezTo>
                      <a:cubicBezTo>
                        <a:pt x="3957" y="21600"/>
                        <a:pt x="3957" y="21308"/>
                        <a:pt x="3957" y="21308"/>
                      </a:cubicBezTo>
                      <a:cubicBezTo>
                        <a:pt x="4336" y="20724"/>
                        <a:pt x="4715" y="20141"/>
                        <a:pt x="5094" y="19557"/>
                      </a:cubicBezTo>
                      <a:cubicBezTo>
                        <a:pt x="5473" y="19265"/>
                        <a:pt x="5473" y="18973"/>
                        <a:pt x="5473" y="18973"/>
                      </a:cubicBezTo>
                      <a:cubicBezTo>
                        <a:pt x="5094" y="18681"/>
                        <a:pt x="4715" y="18681"/>
                        <a:pt x="4336" y="18973"/>
                      </a:cubicBezTo>
                      <a:cubicBezTo>
                        <a:pt x="3957" y="18973"/>
                        <a:pt x="3957" y="18973"/>
                        <a:pt x="3578" y="18973"/>
                      </a:cubicBezTo>
                      <a:cubicBezTo>
                        <a:pt x="2821" y="18973"/>
                        <a:pt x="1684" y="18973"/>
                        <a:pt x="1305" y="19265"/>
                      </a:cubicBezTo>
                      <a:cubicBezTo>
                        <a:pt x="547" y="19557"/>
                        <a:pt x="547" y="19265"/>
                        <a:pt x="168" y="19265"/>
                      </a:cubicBezTo>
                      <a:cubicBezTo>
                        <a:pt x="168" y="19265"/>
                        <a:pt x="-211" y="18973"/>
                        <a:pt x="168" y="18973"/>
                      </a:cubicBezTo>
                      <a:cubicBezTo>
                        <a:pt x="168" y="18681"/>
                        <a:pt x="547" y="18389"/>
                        <a:pt x="926" y="18097"/>
                      </a:cubicBezTo>
                      <a:cubicBezTo>
                        <a:pt x="1305" y="17805"/>
                        <a:pt x="1305" y="17514"/>
                        <a:pt x="1305" y="17222"/>
                      </a:cubicBezTo>
                      <a:cubicBezTo>
                        <a:pt x="3200" y="15762"/>
                        <a:pt x="4715" y="13719"/>
                        <a:pt x="5852" y="11968"/>
                      </a:cubicBezTo>
                      <a:cubicBezTo>
                        <a:pt x="5852" y="11676"/>
                        <a:pt x="6231" y="11676"/>
                        <a:pt x="5852" y="11676"/>
                      </a:cubicBezTo>
                      <a:cubicBezTo>
                        <a:pt x="5852" y="11384"/>
                        <a:pt x="5852" y="11384"/>
                        <a:pt x="5473" y="11384"/>
                      </a:cubicBezTo>
                      <a:cubicBezTo>
                        <a:pt x="5094" y="11676"/>
                        <a:pt x="4336" y="11384"/>
                        <a:pt x="3578" y="11968"/>
                      </a:cubicBezTo>
                      <a:cubicBezTo>
                        <a:pt x="2821" y="11384"/>
                        <a:pt x="2063" y="11676"/>
                        <a:pt x="1305" y="11676"/>
                      </a:cubicBezTo>
                      <a:cubicBezTo>
                        <a:pt x="1305" y="11676"/>
                        <a:pt x="1305" y="11384"/>
                        <a:pt x="1305" y="11384"/>
                      </a:cubicBezTo>
                      <a:cubicBezTo>
                        <a:pt x="3578" y="9049"/>
                        <a:pt x="5094" y="6422"/>
                        <a:pt x="7368" y="4378"/>
                      </a:cubicBezTo>
                      <a:cubicBezTo>
                        <a:pt x="8505" y="3211"/>
                        <a:pt x="9263" y="2335"/>
                        <a:pt x="9642" y="1168"/>
                      </a:cubicBezTo>
                      <a:cubicBezTo>
                        <a:pt x="10021" y="876"/>
                        <a:pt x="10400" y="584"/>
                        <a:pt x="10778" y="292"/>
                      </a:cubicBezTo>
                      <a:cubicBezTo>
                        <a:pt x="10778" y="0"/>
                        <a:pt x="11157" y="0"/>
                        <a:pt x="11157" y="0"/>
                      </a:cubicBezTo>
                      <a:cubicBezTo>
                        <a:pt x="11536" y="0"/>
                        <a:pt x="11915" y="292"/>
                        <a:pt x="11536" y="292"/>
                      </a:cubicBezTo>
                      <a:cubicBezTo>
                        <a:pt x="11536" y="876"/>
                        <a:pt x="11915" y="1168"/>
                        <a:pt x="12294" y="1459"/>
                      </a:cubicBezTo>
                      <a:cubicBezTo>
                        <a:pt x="12673" y="1751"/>
                        <a:pt x="13052" y="2043"/>
                        <a:pt x="13052" y="2335"/>
                      </a:cubicBezTo>
                      <a:cubicBezTo>
                        <a:pt x="13052" y="2335"/>
                        <a:pt x="13052" y="2627"/>
                        <a:pt x="13052" y="2627"/>
                      </a:cubicBezTo>
                      <a:cubicBezTo>
                        <a:pt x="13810" y="2627"/>
                        <a:pt x="13810" y="2919"/>
                        <a:pt x="13810" y="3211"/>
                      </a:cubicBezTo>
                      <a:cubicBezTo>
                        <a:pt x="14189" y="3795"/>
                        <a:pt x="14947" y="4378"/>
                        <a:pt x="15326" y="4962"/>
                      </a:cubicBezTo>
                      <a:cubicBezTo>
                        <a:pt x="16842" y="6422"/>
                        <a:pt x="17978" y="8465"/>
                        <a:pt x="19115" y="10216"/>
                      </a:cubicBezTo>
                      <a:cubicBezTo>
                        <a:pt x="19494" y="10508"/>
                        <a:pt x="19873" y="10800"/>
                        <a:pt x="19873" y="11092"/>
                      </a:cubicBezTo>
                      <a:cubicBezTo>
                        <a:pt x="19494" y="11384"/>
                        <a:pt x="18736" y="11092"/>
                        <a:pt x="18357" y="11092"/>
                      </a:cubicBezTo>
                      <a:cubicBezTo>
                        <a:pt x="17600" y="11384"/>
                        <a:pt x="16463" y="11384"/>
                        <a:pt x="15705" y="11676"/>
                      </a:cubicBezTo>
                      <a:cubicBezTo>
                        <a:pt x="14947" y="11676"/>
                        <a:pt x="14568" y="12259"/>
                        <a:pt x="14947" y="12551"/>
                      </a:cubicBezTo>
                      <a:cubicBezTo>
                        <a:pt x="15705" y="13427"/>
                        <a:pt x="16463" y="14595"/>
                        <a:pt x="17600" y="15178"/>
                      </a:cubicBezTo>
                      <a:cubicBezTo>
                        <a:pt x="18736" y="16346"/>
                        <a:pt x="19494" y="17222"/>
                        <a:pt x="20631" y="18389"/>
                      </a:cubicBezTo>
                      <a:cubicBezTo>
                        <a:pt x="20631" y="18681"/>
                        <a:pt x="21389" y="19265"/>
                        <a:pt x="21389" y="19557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9596" name="Freeform 437"/>
                <p:cNvSpPr/>
                <p:nvPr/>
              </p:nvSpPr>
              <p:spPr>
                <a:xfrm>
                  <a:off x="43573" y="84054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8318" fill="norm" stroke="1" extrusionOk="0">
                      <a:moveTo>
                        <a:pt x="0" y="16200"/>
                      </a:moveTo>
                      <a:cubicBezTo>
                        <a:pt x="0" y="5400"/>
                        <a:pt x="0" y="0"/>
                        <a:pt x="10800" y="0"/>
                      </a:cubicBezTo>
                      <a:cubicBezTo>
                        <a:pt x="21600" y="0"/>
                        <a:pt x="21600" y="5400"/>
                        <a:pt x="21600" y="5400"/>
                      </a:cubicBezTo>
                      <a:cubicBezTo>
                        <a:pt x="21600" y="16200"/>
                        <a:pt x="10800" y="21600"/>
                        <a:pt x="0" y="16200"/>
                      </a:cubicBezTo>
                      <a:cubicBezTo>
                        <a:pt x="0" y="16200"/>
                        <a:pt x="0" y="16200"/>
                        <a:pt x="0" y="162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9597" name="Freeform 438"/>
                <p:cNvSpPr/>
                <p:nvPr/>
              </p:nvSpPr>
              <p:spPr>
                <a:xfrm>
                  <a:off x="43573" y="12980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7280" fill="norm" stroke="1" extrusionOk="0">
                      <a:moveTo>
                        <a:pt x="0" y="8640"/>
                      </a:moveTo>
                      <a:cubicBezTo>
                        <a:pt x="0" y="0"/>
                        <a:pt x="2700" y="0"/>
                        <a:pt x="8100" y="0"/>
                      </a:cubicBezTo>
                      <a:cubicBezTo>
                        <a:pt x="10800" y="0"/>
                        <a:pt x="10800" y="0"/>
                        <a:pt x="10800" y="0"/>
                      </a:cubicBezTo>
                      <a:cubicBezTo>
                        <a:pt x="10800" y="0"/>
                        <a:pt x="10800" y="0"/>
                        <a:pt x="10800" y="0"/>
                      </a:cubicBezTo>
                      <a:cubicBezTo>
                        <a:pt x="18900" y="0"/>
                        <a:pt x="21600" y="0"/>
                        <a:pt x="21600" y="4320"/>
                      </a:cubicBezTo>
                      <a:cubicBezTo>
                        <a:pt x="21600" y="12960"/>
                        <a:pt x="16200" y="12960"/>
                        <a:pt x="13500" y="17280"/>
                      </a:cubicBezTo>
                      <a:cubicBezTo>
                        <a:pt x="13500" y="17280"/>
                        <a:pt x="10800" y="17280"/>
                        <a:pt x="8100" y="17280"/>
                      </a:cubicBezTo>
                      <a:cubicBezTo>
                        <a:pt x="5400" y="12960"/>
                        <a:pt x="0" y="21600"/>
                        <a:pt x="0" y="864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9598" name="Freeform 439"/>
                <p:cNvSpPr/>
                <p:nvPr/>
              </p:nvSpPr>
              <p:spPr>
                <a:xfrm>
                  <a:off x="44623" y="6083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069" h="21600" fill="norm" stroke="1" extrusionOk="0">
                      <a:moveTo>
                        <a:pt x="19069" y="4320"/>
                      </a:moveTo>
                      <a:cubicBezTo>
                        <a:pt x="19069" y="8640"/>
                        <a:pt x="19069" y="8640"/>
                        <a:pt x="19069" y="8640"/>
                      </a:cubicBezTo>
                      <a:cubicBezTo>
                        <a:pt x="19069" y="12960"/>
                        <a:pt x="19069" y="12960"/>
                        <a:pt x="19069" y="17280"/>
                      </a:cubicBezTo>
                      <a:cubicBezTo>
                        <a:pt x="19069" y="17280"/>
                        <a:pt x="10429" y="21600"/>
                        <a:pt x="6109" y="21600"/>
                      </a:cubicBezTo>
                      <a:cubicBezTo>
                        <a:pt x="1789" y="21600"/>
                        <a:pt x="-2531" y="17280"/>
                        <a:pt x="1789" y="12960"/>
                      </a:cubicBezTo>
                      <a:cubicBezTo>
                        <a:pt x="1789" y="8640"/>
                        <a:pt x="1789" y="4320"/>
                        <a:pt x="6109" y="0"/>
                      </a:cubicBezTo>
                      <a:cubicBezTo>
                        <a:pt x="6109" y="0"/>
                        <a:pt x="6109" y="0"/>
                        <a:pt x="10429" y="0"/>
                      </a:cubicBezTo>
                      <a:cubicBezTo>
                        <a:pt x="10429" y="0"/>
                        <a:pt x="19069" y="0"/>
                        <a:pt x="19069" y="432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9599" name="Freeform 440"/>
                <p:cNvSpPr/>
                <p:nvPr/>
              </p:nvSpPr>
              <p:spPr>
                <a:xfrm>
                  <a:off x="40761" y="70847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968" h="20435" fill="norm" stroke="1" extrusionOk="0">
                      <a:moveTo>
                        <a:pt x="10232" y="19145"/>
                      </a:moveTo>
                      <a:cubicBezTo>
                        <a:pt x="7958" y="21109"/>
                        <a:pt x="6821" y="21109"/>
                        <a:pt x="5684" y="17182"/>
                      </a:cubicBezTo>
                      <a:cubicBezTo>
                        <a:pt x="4547" y="15218"/>
                        <a:pt x="4547" y="13254"/>
                        <a:pt x="3411" y="15218"/>
                      </a:cubicBezTo>
                      <a:cubicBezTo>
                        <a:pt x="2274" y="15218"/>
                        <a:pt x="1137" y="15218"/>
                        <a:pt x="0" y="15218"/>
                      </a:cubicBezTo>
                      <a:cubicBezTo>
                        <a:pt x="0" y="13254"/>
                        <a:pt x="0" y="11291"/>
                        <a:pt x="0" y="9327"/>
                      </a:cubicBezTo>
                      <a:cubicBezTo>
                        <a:pt x="1137" y="7364"/>
                        <a:pt x="2274" y="3436"/>
                        <a:pt x="2274" y="1473"/>
                      </a:cubicBezTo>
                      <a:cubicBezTo>
                        <a:pt x="3411" y="-491"/>
                        <a:pt x="3411" y="-491"/>
                        <a:pt x="4547" y="1473"/>
                      </a:cubicBezTo>
                      <a:cubicBezTo>
                        <a:pt x="4547" y="1473"/>
                        <a:pt x="5684" y="3436"/>
                        <a:pt x="5684" y="5400"/>
                      </a:cubicBezTo>
                      <a:cubicBezTo>
                        <a:pt x="6821" y="9327"/>
                        <a:pt x="6821" y="9327"/>
                        <a:pt x="9095" y="9327"/>
                      </a:cubicBezTo>
                      <a:cubicBezTo>
                        <a:pt x="10232" y="9327"/>
                        <a:pt x="11368" y="9327"/>
                        <a:pt x="13642" y="5400"/>
                      </a:cubicBezTo>
                      <a:cubicBezTo>
                        <a:pt x="15916" y="3436"/>
                        <a:pt x="18189" y="3436"/>
                        <a:pt x="20463" y="7364"/>
                      </a:cubicBezTo>
                      <a:cubicBezTo>
                        <a:pt x="20463" y="7364"/>
                        <a:pt x="21600" y="9327"/>
                        <a:pt x="20463" y="9327"/>
                      </a:cubicBezTo>
                      <a:cubicBezTo>
                        <a:pt x="20463" y="9327"/>
                        <a:pt x="19326" y="11291"/>
                        <a:pt x="19326" y="11291"/>
                      </a:cubicBezTo>
                      <a:cubicBezTo>
                        <a:pt x="15916" y="11291"/>
                        <a:pt x="13642" y="17182"/>
                        <a:pt x="10232" y="19145"/>
                      </a:cubicBezTo>
                      <a:cubicBezTo>
                        <a:pt x="10232" y="19145"/>
                        <a:pt x="10232" y="19145"/>
                        <a:pt x="10232" y="19145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9600" name="Freeform 441"/>
                <p:cNvSpPr/>
                <p:nvPr/>
              </p:nvSpPr>
              <p:spPr>
                <a:xfrm>
                  <a:off x="43467" y="4660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127" h="21600" fill="norm" stroke="1" extrusionOk="0">
                      <a:moveTo>
                        <a:pt x="2454" y="14954"/>
                      </a:moveTo>
                      <a:cubicBezTo>
                        <a:pt x="4418" y="14954"/>
                        <a:pt x="8345" y="13292"/>
                        <a:pt x="8345" y="11631"/>
                      </a:cubicBezTo>
                      <a:cubicBezTo>
                        <a:pt x="10309" y="9969"/>
                        <a:pt x="10309" y="8308"/>
                        <a:pt x="10309" y="6646"/>
                      </a:cubicBezTo>
                      <a:cubicBezTo>
                        <a:pt x="10309" y="3323"/>
                        <a:pt x="10309" y="1662"/>
                        <a:pt x="12272" y="0"/>
                      </a:cubicBezTo>
                      <a:cubicBezTo>
                        <a:pt x="14236" y="0"/>
                        <a:pt x="18163" y="3323"/>
                        <a:pt x="18163" y="4985"/>
                      </a:cubicBezTo>
                      <a:cubicBezTo>
                        <a:pt x="18163" y="4985"/>
                        <a:pt x="20127" y="4985"/>
                        <a:pt x="20127" y="4985"/>
                      </a:cubicBezTo>
                      <a:cubicBezTo>
                        <a:pt x="18163" y="8308"/>
                        <a:pt x="18163" y="11631"/>
                        <a:pt x="14236" y="11631"/>
                      </a:cubicBezTo>
                      <a:cubicBezTo>
                        <a:pt x="10309" y="13292"/>
                        <a:pt x="10309" y="16615"/>
                        <a:pt x="8345" y="18277"/>
                      </a:cubicBezTo>
                      <a:cubicBezTo>
                        <a:pt x="8345" y="19938"/>
                        <a:pt x="6382" y="21600"/>
                        <a:pt x="4418" y="21600"/>
                      </a:cubicBezTo>
                      <a:cubicBezTo>
                        <a:pt x="2454" y="21600"/>
                        <a:pt x="491" y="19938"/>
                        <a:pt x="491" y="18277"/>
                      </a:cubicBezTo>
                      <a:cubicBezTo>
                        <a:pt x="491" y="18277"/>
                        <a:pt x="-1473" y="14954"/>
                        <a:pt x="2454" y="14954"/>
                      </a:cubicBezTo>
                      <a:cubicBezTo>
                        <a:pt x="2454" y="14954"/>
                        <a:pt x="2454" y="14954"/>
                        <a:pt x="2454" y="14954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9601" name="Freeform 442"/>
                <p:cNvSpPr/>
                <p:nvPr/>
              </p:nvSpPr>
              <p:spPr>
                <a:xfrm>
                  <a:off x="47103" y="3480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0800" y="0"/>
                      </a:moveTo>
                      <a:cubicBezTo>
                        <a:pt x="10800" y="7200"/>
                        <a:pt x="16200" y="7200"/>
                        <a:pt x="21600" y="14400"/>
                      </a:cubicBezTo>
                      <a:cubicBezTo>
                        <a:pt x="21600" y="14400"/>
                        <a:pt x="16200" y="14400"/>
                        <a:pt x="16200" y="14400"/>
                      </a:cubicBezTo>
                      <a:cubicBezTo>
                        <a:pt x="10800" y="21600"/>
                        <a:pt x="10800" y="21600"/>
                        <a:pt x="5400" y="21600"/>
                      </a:cubicBezTo>
                      <a:cubicBezTo>
                        <a:pt x="0" y="21600"/>
                        <a:pt x="0" y="14400"/>
                        <a:pt x="0" y="7200"/>
                      </a:cubicBezTo>
                      <a:cubicBezTo>
                        <a:pt x="0" y="7200"/>
                        <a:pt x="5400" y="7200"/>
                        <a:pt x="5400" y="0"/>
                      </a:cubicBezTo>
                      <a:cubicBezTo>
                        <a:pt x="5400" y="0"/>
                        <a:pt x="10800" y="0"/>
                        <a:pt x="108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9602" name="Freeform 443"/>
                <p:cNvSpPr/>
                <p:nvPr/>
              </p:nvSpPr>
              <p:spPr>
                <a:xfrm>
                  <a:off x="48206" y="77934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21600"/>
                      </a:moveTo>
                      <a:cubicBezTo>
                        <a:pt x="10800" y="21600"/>
                        <a:pt x="10800" y="21600"/>
                        <a:pt x="0" y="21600"/>
                      </a:cubicBezTo>
                      <a:cubicBezTo>
                        <a:pt x="0" y="21600"/>
                        <a:pt x="0" y="21600"/>
                        <a:pt x="0" y="21600"/>
                      </a:cubicBezTo>
                      <a:cubicBezTo>
                        <a:pt x="10800" y="0"/>
                        <a:pt x="10800" y="0"/>
                        <a:pt x="10800" y="0"/>
                      </a:cubicBezTo>
                      <a:cubicBezTo>
                        <a:pt x="10800" y="0"/>
                        <a:pt x="10800" y="21600"/>
                        <a:pt x="2160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9603" name="Freeform 444"/>
                <p:cNvSpPr/>
                <p:nvPr/>
              </p:nvSpPr>
              <p:spPr>
                <a:xfrm>
                  <a:off x="47654" y="4186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0"/>
                      </a:moveTo>
                      <a:cubicBezTo>
                        <a:pt x="21600" y="7200"/>
                        <a:pt x="21600" y="14400"/>
                        <a:pt x="16200" y="21600"/>
                      </a:cubicBezTo>
                      <a:cubicBezTo>
                        <a:pt x="16200" y="21600"/>
                        <a:pt x="10800" y="21600"/>
                        <a:pt x="10800" y="21600"/>
                      </a:cubicBezTo>
                      <a:cubicBezTo>
                        <a:pt x="5400" y="21600"/>
                        <a:pt x="5400" y="21600"/>
                        <a:pt x="5400" y="21600"/>
                      </a:cubicBezTo>
                      <a:cubicBezTo>
                        <a:pt x="5400" y="14400"/>
                        <a:pt x="0" y="14400"/>
                        <a:pt x="0" y="7200"/>
                      </a:cubicBezTo>
                      <a:cubicBezTo>
                        <a:pt x="5400" y="0"/>
                        <a:pt x="5400" y="0"/>
                        <a:pt x="10800" y="0"/>
                      </a:cubicBezTo>
                      <a:cubicBezTo>
                        <a:pt x="16200" y="0"/>
                        <a:pt x="21600" y="0"/>
                        <a:pt x="216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9604" name="Freeform 445"/>
                <p:cNvSpPr/>
                <p:nvPr/>
              </p:nvSpPr>
              <p:spPr>
                <a:xfrm>
                  <a:off x="48537" y="14577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0"/>
                      </a:moveTo>
                      <a:cubicBezTo>
                        <a:pt x="21600" y="10800"/>
                        <a:pt x="21600" y="10800"/>
                        <a:pt x="21600" y="16200"/>
                      </a:cubicBezTo>
                      <a:cubicBezTo>
                        <a:pt x="21600" y="16200"/>
                        <a:pt x="21600" y="21600"/>
                        <a:pt x="21600" y="21600"/>
                      </a:cubicBezTo>
                      <a:cubicBezTo>
                        <a:pt x="0" y="21600"/>
                        <a:pt x="0" y="16200"/>
                        <a:pt x="0" y="10800"/>
                      </a:cubicBezTo>
                      <a:cubicBezTo>
                        <a:pt x="0" y="10800"/>
                        <a:pt x="0" y="5400"/>
                        <a:pt x="216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9605" name="Freeform 446"/>
                <p:cNvSpPr/>
                <p:nvPr/>
              </p:nvSpPr>
              <p:spPr>
                <a:xfrm>
                  <a:off x="48868" y="13507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0800" y="21600"/>
                      </a:moveTo>
                      <a:cubicBezTo>
                        <a:pt x="5400" y="21600"/>
                        <a:pt x="0" y="16200"/>
                        <a:pt x="0" y="5400"/>
                      </a:cubicBezTo>
                      <a:cubicBezTo>
                        <a:pt x="0" y="5400"/>
                        <a:pt x="10800" y="0"/>
                        <a:pt x="10800" y="0"/>
                      </a:cubicBezTo>
                      <a:cubicBezTo>
                        <a:pt x="10800" y="0"/>
                        <a:pt x="21600" y="5400"/>
                        <a:pt x="21600" y="10800"/>
                      </a:cubicBezTo>
                      <a:cubicBezTo>
                        <a:pt x="21600" y="16200"/>
                        <a:pt x="16200" y="21600"/>
                        <a:pt x="1080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9606" name="Freeform 447"/>
                <p:cNvSpPr/>
                <p:nvPr/>
              </p:nvSpPr>
              <p:spPr>
                <a:xfrm>
                  <a:off x="49419" y="53824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9200" fill="norm" stroke="1" extrusionOk="0">
                      <a:moveTo>
                        <a:pt x="21600" y="10560"/>
                      </a:moveTo>
                      <a:cubicBezTo>
                        <a:pt x="18000" y="14880"/>
                        <a:pt x="14400" y="14880"/>
                        <a:pt x="14400" y="19200"/>
                      </a:cubicBezTo>
                      <a:cubicBezTo>
                        <a:pt x="10800" y="19200"/>
                        <a:pt x="10800" y="19200"/>
                        <a:pt x="10800" y="14880"/>
                      </a:cubicBezTo>
                      <a:cubicBezTo>
                        <a:pt x="7200" y="14880"/>
                        <a:pt x="7200" y="14880"/>
                        <a:pt x="3600" y="10560"/>
                      </a:cubicBezTo>
                      <a:cubicBezTo>
                        <a:pt x="3600" y="6240"/>
                        <a:pt x="3600" y="1920"/>
                        <a:pt x="0" y="1920"/>
                      </a:cubicBezTo>
                      <a:cubicBezTo>
                        <a:pt x="3600" y="1920"/>
                        <a:pt x="7200" y="-2400"/>
                        <a:pt x="10800" y="1920"/>
                      </a:cubicBezTo>
                      <a:cubicBezTo>
                        <a:pt x="14400" y="1920"/>
                        <a:pt x="14400" y="6240"/>
                        <a:pt x="21600" y="1056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9607" name="Freeform 448"/>
                <p:cNvSpPr/>
                <p:nvPr/>
              </p:nvSpPr>
              <p:spPr>
                <a:xfrm>
                  <a:off x="50889" y="15541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7587" h="18600" fill="norm" stroke="1" extrusionOk="0">
                      <a:moveTo>
                        <a:pt x="2838" y="7800"/>
                      </a:moveTo>
                      <a:cubicBezTo>
                        <a:pt x="2838" y="7800"/>
                        <a:pt x="2838" y="-3000"/>
                        <a:pt x="11478" y="2400"/>
                      </a:cubicBezTo>
                      <a:cubicBezTo>
                        <a:pt x="11478" y="2400"/>
                        <a:pt x="15798" y="-3000"/>
                        <a:pt x="15798" y="2400"/>
                      </a:cubicBezTo>
                      <a:cubicBezTo>
                        <a:pt x="20118" y="7800"/>
                        <a:pt x="15798" y="13200"/>
                        <a:pt x="11478" y="18600"/>
                      </a:cubicBezTo>
                      <a:cubicBezTo>
                        <a:pt x="11478" y="18600"/>
                        <a:pt x="7158" y="18600"/>
                        <a:pt x="7158" y="18600"/>
                      </a:cubicBezTo>
                      <a:cubicBezTo>
                        <a:pt x="-1482" y="18600"/>
                        <a:pt x="-1482" y="18600"/>
                        <a:pt x="2838" y="78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9608" name="Freeform 449"/>
                <p:cNvSpPr/>
                <p:nvPr/>
              </p:nvSpPr>
              <p:spPr>
                <a:xfrm>
                  <a:off x="51515" y="132758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10800"/>
                      </a:moveTo>
                      <a:cubicBezTo>
                        <a:pt x="21600" y="10800"/>
                        <a:pt x="14400" y="16200"/>
                        <a:pt x="14400" y="21600"/>
                      </a:cubicBezTo>
                      <a:cubicBezTo>
                        <a:pt x="7200" y="16200"/>
                        <a:pt x="0" y="16200"/>
                        <a:pt x="0" y="10800"/>
                      </a:cubicBezTo>
                      <a:cubicBezTo>
                        <a:pt x="0" y="5400"/>
                        <a:pt x="7200" y="0"/>
                        <a:pt x="14400" y="0"/>
                      </a:cubicBezTo>
                      <a:cubicBezTo>
                        <a:pt x="14400" y="5400"/>
                        <a:pt x="21600" y="5400"/>
                        <a:pt x="21600" y="108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9609" name="Freeform 450"/>
                <p:cNvSpPr/>
                <p:nvPr/>
              </p:nvSpPr>
              <p:spPr>
                <a:xfrm>
                  <a:off x="51294" y="48701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10800"/>
                      </a:moveTo>
                      <a:cubicBezTo>
                        <a:pt x="21600" y="18000"/>
                        <a:pt x="21600" y="18000"/>
                        <a:pt x="10800" y="21600"/>
                      </a:cubicBezTo>
                      <a:cubicBezTo>
                        <a:pt x="5400" y="21600"/>
                        <a:pt x="0" y="14400"/>
                        <a:pt x="0" y="10800"/>
                      </a:cubicBezTo>
                      <a:cubicBezTo>
                        <a:pt x="0" y="7200"/>
                        <a:pt x="10800" y="0"/>
                        <a:pt x="10800" y="0"/>
                      </a:cubicBezTo>
                      <a:cubicBezTo>
                        <a:pt x="16200" y="0"/>
                        <a:pt x="21600" y="7200"/>
                        <a:pt x="21600" y="108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9610" name="Freeform 451"/>
                <p:cNvSpPr/>
                <p:nvPr/>
              </p:nvSpPr>
              <p:spPr>
                <a:xfrm>
                  <a:off x="53059" y="160557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0800" y="0"/>
                      </a:moveTo>
                      <a:cubicBezTo>
                        <a:pt x="10800" y="0"/>
                        <a:pt x="21600" y="0"/>
                        <a:pt x="21600" y="10800"/>
                      </a:cubicBezTo>
                      <a:cubicBezTo>
                        <a:pt x="21600" y="10800"/>
                        <a:pt x="21600" y="10800"/>
                        <a:pt x="10800" y="21600"/>
                      </a:cubicBezTo>
                      <a:cubicBezTo>
                        <a:pt x="10800" y="10800"/>
                        <a:pt x="0" y="10800"/>
                        <a:pt x="0" y="10800"/>
                      </a:cubicBezTo>
                      <a:cubicBezTo>
                        <a:pt x="0" y="0"/>
                        <a:pt x="10800" y="0"/>
                        <a:pt x="108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9611" name="Freeform 452"/>
                <p:cNvSpPr/>
                <p:nvPr/>
              </p:nvSpPr>
              <p:spPr>
                <a:xfrm>
                  <a:off x="51515" y="12760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299" h="19774" fill="norm" stroke="1" extrusionOk="0">
                      <a:moveTo>
                        <a:pt x="18486" y="11134"/>
                      </a:moveTo>
                      <a:cubicBezTo>
                        <a:pt x="16523" y="11134"/>
                        <a:pt x="14559" y="11134"/>
                        <a:pt x="12595" y="11134"/>
                      </a:cubicBezTo>
                      <a:cubicBezTo>
                        <a:pt x="10632" y="13294"/>
                        <a:pt x="8668" y="13294"/>
                        <a:pt x="8668" y="15454"/>
                      </a:cubicBezTo>
                      <a:cubicBezTo>
                        <a:pt x="6705" y="17614"/>
                        <a:pt x="6705" y="19774"/>
                        <a:pt x="2777" y="19774"/>
                      </a:cubicBezTo>
                      <a:cubicBezTo>
                        <a:pt x="814" y="19774"/>
                        <a:pt x="-1150" y="17614"/>
                        <a:pt x="814" y="13294"/>
                      </a:cubicBezTo>
                      <a:cubicBezTo>
                        <a:pt x="2777" y="8974"/>
                        <a:pt x="4741" y="2494"/>
                        <a:pt x="10632" y="2494"/>
                      </a:cubicBezTo>
                      <a:cubicBezTo>
                        <a:pt x="12595" y="-1826"/>
                        <a:pt x="14559" y="334"/>
                        <a:pt x="16523" y="2494"/>
                      </a:cubicBezTo>
                      <a:cubicBezTo>
                        <a:pt x="18486" y="2494"/>
                        <a:pt x="20450" y="6814"/>
                        <a:pt x="18486" y="8974"/>
                      </a:cubicBezTo>
                      <a:cubicBezTo>
                        <a:pt x="18486" y="8974"/>
                        <a:pt x="18486" y="11134"/>
                        <a:pt x="18486" y="11134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9612" name="Freeform 453"/>
                <p:cNvSpPr/>
                <p:nvPr/>
              </p:nvSpPr>
              <p:spPr>
                <a:xfrm>
                  <a:off x="55045" y="3888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21600"/>
                      </a:moveTo>
                      <a:cubicBezTo>
                        <a:pt x="21600" y="21600"/>
                        <a:pt x="0" y="0"/>
                        <a:pt x="0" y="0"/>
                      </a:cubicBezTo>
                      <a:cubicBezTo>
                        <a:pt x="21600" y="0"/>
                        <a:pt x="21600" y="0"/>
                        <a:pt x="21600" y="0"/>
                      </a:cubicBezTo>
                      <a:cubicBezTo>
                        <a:pt x="21600" y="0"/>
                        <a:pt x="21600" y="0"/>
                        <a:pt x="21600" y="0"/>
                      </a:cubicBezTo>
                      <a:cubicBezTo>
                        <a:pt x="21600" y="0"/>
                        <a:pt x="21600" y="0"/>
                        <a:pt x="2160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9613" name="Freeform 454"/>
                <p:cNvSpPr/>
                <p:nvPr/>
              </p:nvSpPr>
              <p:spPr>
                <a:xfrm>
                  <a:off x="55548" y="4428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491" h="21600" fill="norm" stroke="1" extrusionOk="0">
                      <a:moveTo>
                        <a:pt x="5091" y="4320"/>
                      </a:moveTo>
                      <a:cubicBezTo>
                        <a:pt x="5091" y="4320"/>
                        <a:pt x="8691" y="0"/>
                        <a:pt x="12291" y="0"/>
                      </a:cubicBezTo>
                      <a:cubicBezTo>
                        <a:pt x="15891" y="0"/>
                        <a:pt x="19491" y="4320"/>
                        <a:pt x="19491" y="8640"/>
                      </a:cubicBezTo>
                      <a:cubicBezTo>
                        <a:pt x="19491" y="8640"/>
                        <a:pt x="19491" y="12960"/>
                        <a:pt x="15891" y="17280"/>
                      </a:cubicBezTo>
                      <a:cubicBezTo>
                        <a:pt x="12291" y="17280"/>
                        <a:pt x="12291" y="17280"/>
                        <a:pt x="8691" y="21600"/>
                      </a:cubicBezTo>
                      <a:cubicBezTo>
                        <a:pt x="5091" y="17280"/>
                        <a:pt x="1491" y="17280"/>
                        <a:pt x="1491" y="12960"/>
                      </a:cubicBezTo>
                      <a:cubicBezTo>
                        <a:pt x="-2109" y="8640"/>
                        <a:pt x="1491" y="8640"/>
                        <a:pt x="5091" y="432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9614" name="Freeform 455"/>
                <p:cNvSpPr/>
                <p:nvPr/>
              </p:nvSpPr>
              <p:spPr>
                <a:xfrm>
                  <a:off x="57242" y="138384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65" h="21600" fill="norm" stroke="1" extrusionOk="0">
                      <a:moveTo>
                        <a:pt x="9565" y="3086"/>
                      </a:moveTo>
                      <a:cubicBezTo>
                        <a:pt x="9565" y="6171"/>
                        <a:pt x="13165" y="9257"/>
                        <a:pt x="16765" y="12343"/>
                      </a:cubicBezTo>
                      <a:cubicBezTo>
                        <a:pt x="20365" y="12343"/>
                        <a:pt x="20365" y="15429"/>
                        <a:pt x="20365" y="18514"/>
                      </a:cubicBezTo>
                      <a:cubicBezTo>
                        <a:pt x="20365" y="21600"/>
                        <a:pt x="16765" y="21600"/>
                        <a:pt x="13165" y="21600"/>
                      </a:cubicBezTo>
                      <a:cubicBezTo>
                        <a:pt x="9565" y="21600"/>
                        <a:pt x="9565" y="18514"/>
                        <a:pt x="5965" y="18514"/>
                      </a:cubicBezTo>
                      <a:cubicBezTo>
                        <a:pt x="-1235" y="15429"/>
                        <a:pt x="-1235" y="12343"/>
                        <a:pt x="2365" y="3086"/>
                      </a:cubicBezTo>
                      <a:cubicBezTo>
                        <a:pt x="2365" y="0"/>
                        <a:pt x="5965" y="0"/>
                        <a:pt x="5965" y="0"/>
                      </a:cubicBezTo>
                      <a:cubicBezTo>
                        <a:pt x="5965" y="0"/>
                        <a:pt x="5965" y="0"/>
                        <a:pt x="9565" y="3086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9615" name="Freeform 456"/>
                <p:cNvSpPr/>
                <p:nvPr/>
              </p:nvSpPr>
              <p:spPr>
                <a:xfrm>
                  <a:off x="58503" y="129780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520" h="21600" fill="norm" stroke="1" extrusionOk="0">
                      <a:moveTo>
                        <a:pt x="17280" y="16200"/>
                      </a:moveTo>
                      <a:cubicBezTo>
                        <a:pt x="8640" y="16200"/>
                        <a:pt x="4320" y="21600"/>
                        <a:pt x="0" y="21600"/>
                      </a:cubicBezTo>
                      <a:cubicBezTo>
                        <a:pt x="0" y="21600"/>
                        <a:pt x="0" y="21600"/>
                        <a:pt x="0" y="21600"/>
                      </a:cubicBezTo>
                      <a:cubicBezTo>
                        <a:pt x="0" y="16200"/>
                        <a:pt x="0" y="10800"/>
                        <a:pt x="0" y="10800"/>
                      </a:cubicBezTo>
                      <a:cubicBezTo>
                        <a:pt x="4320" y="5400"/>
                        <a:pt x="8640" y="5400"/>
                        <a:pt x="12960" y="0"/>
                      </a:cubicBezTo>
                      <a:cubicBezTo>
                        <a:pt x="12960" y="0"/>
                        <a:pt x="17280" y="5400"/>
                        <a:pt x="17280" y="5400"/>
                      </a:cubicBezTo>
                      <a:cubicBezTo>
                        <a:pt x="21600" y="10800"/>
                        <a:pt x="21600" y="16200"/>
                        <a:pt x="17280" y="162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9616" name="Freeform 457"/>
                <p:cNvSpPr/>
                <p:nvPr/>
              </p:nvSpPr>
              <p:spPr>
                <a:xfrm>
                  <a:off x="57175" y="153931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938" h="20541" fill="norm" stroke="1" extrusionOk="0">
                      <a:moveTo>
                        <a:pt x="0" y="14370"/>
                      </a:moveTo>
                      <a:cubicBezTo>
                        <a:pt x="1662" y="11284"/>
                        <a:pt x="3323" y="8198"/>
                        <a:pt x="4985" y="8198"/>
                      </a:cubicBezTo>
                      <a:cubicBezTo>
                        <a:pt x="6646" y="8198"/>
                        <a:pt x="8308" y="5112"/>
                        <a:pt x="8308" y="2027"/>
                      </a:cubicBezTo>
                      <a:cubicBezTo>
                        <a:pt x="11631" y="-1059"/>
                        <a:pt x="14954" y="-1059"/>
                        <a:pt x="18277" y="5112"/>
                      </a:cubicBezTo>
                      <a:cubicBezTo>
                        <a:pt x="18277" y="8198"/>
                        <a:pt x="18277" y="8198"/>
                        <a:pt x="18277" y="8198"/>
                      </a:cubicBezTo>
                      <a:cubicBezTo>
                        <a:pt x="21600" y="17455"/>
                        <a:pt x="19938" y="20541"/>
                        <a:pt x="13292" y="20541"/>
                      </a:cubicBezTo>
                      <a:cubicBezTo>
                        <a:pt x="13292" y="20541"/>
                        <a:pt x="11631" y="20541"/>
                        <a:pt x="11631" y="20541"/>
                      </a:cubicBezTo>
                      <a:cubicBezTo>
                        <a:pt x="8308" y="17455"/>
                        <a:pt x="6646" y="17455"/>
                        <a:pt x="4985" y="20541"/>
                      </a:cubicBezTo>
                      <a:cubicBezTo>
                        <a:pt x="3323" y="20541"/>
                        <a:pt x="1662" y="20541"/>
                        <a:pt x="1662" y="20541"/>
                      </a:cubicBezTo>
                      <a:cubicBezTo>
                        <a:pt x="0" y="17455"/>
                        <a:pt x="0" y="14370"/>
                        <a:pt x="0" y="1437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9617" name="Freeform 458"/>
                <p:cNvSpPr/>
                <p:nvPr/>
              </p:nvSpPr>
              <p:spPr>
                <a:xfrm>
                  <a:off x="49812" y="172202"/>
                  <a:ext cx="19637" cy="19636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0291" y="20291"/>
                      </a:moveTo>
                      <a:cubicBezTo>
                        <a:pt x="20945" y="20291"/>
                        <a:pt x="20945" y="20945"/>
                        <a:pt x="21600" y="21600"/>
                      </a:cubicBezTo>
                      <a:cubicBezTo>
                        <a:pt x="0" y="21600"/>
                        <a:pt x="0" y="21600"/>
                        <a:pt x="0" y="21600"/>
                      </a:cubicBezTo>
                      <a:cubicBezTo>
                        <a:pt x="655" y="21600"/>
                        <a:pt x="655" y="21600"/>
                        <a:pt x="655" y="21600"/>
                      </a:cubicBezTo>
                      <a:cubicBezTo>
                        <a:pt x="1964" y="20945"/>
                        <a:pt x="2618" y="19636"/>
                        <a:pt x="3273" y="18327"/>
                      </a:cubicBezTo>
                      <a:cubicBezTo>
                        <a:pt x="3927" y="17018"/>
                        <a:pt x="5236" y="16364"/>
                        <a:pt x="5891" y="15055"/>
                      </a:cubicBezTo>
                      <a:cubicBezTo>
                        <a:pt x="5891" y="14400"/>
                        <a:pt x="5891" y="14400"/>
                        <a:pt x="5891" y="14400"/>
                      </a:cubicBezTo>
                      <a:cubicBezTo>
                        <a:pt x="5891" y="14400"/>
                        <a:pt x="5891" y="13745"/>
                        <a:pt x="5891" y="13745"/>
                      </a:cubicBezTo>
                      <a:cubicBezTo>
                        <a:pt x="5236" y="13745"/>
                        <a:pt x="5236" y="12436"/>
                        <a:pt x="3927" y="13745"/>
                      </a:cubicBezTo>
                      <a:cubicBezTo>
                        <a:pt x="3927" y="13745"/>
                        <a:pt x="3273" y="13745"/>
                        <a:pt x="2618" y="13745"/>
                      </a:cubicBezTo>
                      <a:cubicBezTo>
                        <a:pt x="1964" y="13745"/>
                        <a:pt x="1964" y="13091"/>
                        <a:pt x="1964" y="13091"/>
                      </a:cubicBezTo>
                      <a:cubicBezTo>
                        <a:pt x="1964" y="12436"/>
                        <a:pt x="2618" y="11782"/>
                        <a:pt x="2618" y="11782"/>
                      </a:cubicBezTo>
                      <a:cubicBezTo>
                        <a:pt x="3927" y="10473"/>
                        <a:pt x="4582" y="9164"/>
                        <a:pt x="5891" y="7855"/>
                      </a:cubicBezTo>
                      <a:cubicBezTo>
                        <a:pt x="7200" y="6545"/>
                        <a:pt x="8509" y="4582"/>
                        <a:pt x="9818" y="3273"/>
                      </a:cubicBezTo>
                      <a:cubicBezTo>
                        <a:pt x="10473" y="2618"/>
                        <a:pt x="10473" y="1964"/>
                        <a:pt x="11127" y="1309"/>
                      </a:cubicBezTo>
                      <a:cubicBezTo>
                        <a:pt x="11127" y="655"/>
                        <a:pt x="11127" y="655"/>
                        <a:pt x="11782" y="0"/>
                      </a:cubicBezTo>
                      <a:cubicBezTo>
                        <a:pt x="11782" y="655"/>
                        <a:pt x="11782" y="655"/>
                        <a:pt x="12436" y="655"/>
                      </a:cubicBezTo>
                      <a:cubicBezTo>
                        <a:pt x="12436" y="1309"/>
                        <a:pt x="13745" y="1964"/>
                        <a:pt x="13745" y="2618"/>
                      </a:cubicBezTo>
                      <a:cubicBezTo>
                        <a:pt x="13745" y="4582"/>
                        <a:pt x="15055" y="5891"/>
                        <a:pt x="16364" y="6545"/>
                      </a:cubicBezTo>
                      <a:cubicBezTo>
                        <a:pt x="17673" y="8509"/>
                        <a:pt x="19636" y="10473"/>
                        <a:pt x="20945" y="12436"/>
                      </a:cubicBezTo>
                      <a:cubicBezTo>
                        <a:pt x="20945" y="12436"/>
                        <a:pt x="20945" y="13091"/>
                        <a:pt x="20945" y="13091"/>
                      </a:cubicBezTo>
                      <a:cubicBezTo>
                        <a:pt x="20945" y="13091"/>
                        <a:pt x="20945" y="13091"/>
                        <a:pt x="20945" y="13091"/>
                      </a:cubicBezTo>
                      <a:cubicBezTo>
                        <a:pt x="18982" y="13091"/>
                        <a:pt x="17673" y="13091"/>
                        <a:pt x="16364" y="13091"/>
                      </a:cubicBezTo>
                      <a:cubicBezTo>
                        <a:pt x="15709" y="13091"/>
                        <a:pt x="15709" y="13091"/>
                        <a:pt x="15055" y="13745"/>
                      </a:cubicBezTo>
                      <a:cubicBezTo>
                        <a:pt x="15055" y="13745"/>
                        <a:pt x="15709" y="14400"/>
                        <a:pt x="15709" y="15055"/>
                      </a:cubicBezTo>
                      <a:cubicBezTo>
                        <a:pt x="17018" y="16364"/>
                        <a:pt x="18982" y="18327"/>
                        <a:pt x="20291" y="2029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9618" name="Freeform 459"/>
                <p:cNvSpPr/>
                <p:nvPr/>
              </p:nvSpPr>
              <p:spPr>
                <a:xfrm>
                  <a:off x="62509" y="135236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700" h="16822" fill="norm" stroke="1" extrusionOk="0">
                      <a:moveTo>
                        <a:pt x="2700" y="10800"/>
                      </a:moveTo>
                      <a:cubicBezTo>
                        <a:pt x="2700" y="3600"/>
                        <a:pt x="9900" y="3600"/>
                        <a:pt x="13500" y="0"/>
                      </a:cubicBezTo>
                      <a:cubicBezTo>
                        <a:pt x="17100" y="0"/>
                        <a:pt x="17100" y="0"/>
                        <a:pt x="20700" y="0"/>
                      </a:cubicBezTo>
                      <a:cubicBezTo>
                        <a:pt x="20700" y="3600"/>
                        <a:pt x="20700" y="7200"/>
                        <a:pt x="20700" y="7200"/>
                      </a:cubicBezTo>
                      <a:cubicBezTo>
                        <a:pt x="17100" y="10800"/>
                        <a:pt x="13500" y="21600"/>
                        <a:pt x="6300" y="14400"/>
                      </a:cubicBezTo>
                      <a:cubicBezTo>
                        <a:pt x="2700" y="14400"/>
                        <a:pt x="2700" y="14400"/>
                        <a:pt x="2700" y="14400"/>
                      </a:cubicBezTo>
                      <a:cubicBezTo>
                        <a:pt x="-900" y="14400"/>
                        <a:pt x="-900" y="14400"/>
                        <a:pt x="2700" y="108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9619" name="Freeform 460"/>
                <p:cNvSpPr/>
                <p:nvPr/>
              </p:nvSpPr>
              <p:spPr>
                <a:xfrm>
                  <a:off x="61553" y="12409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0677" fill="norm" stroke="1" extrusionOk="0">
                      <a:moveTo>
                        <a:pt x="13745" y="19938"/>
                      </a:moveTo>
                      <a:cubicBezTo>
                        <a:pt x="11782" y="19938"/>
                        <a:pt x="9818" y="18277"/>
                        <a:pt x="5891" y="18277"/>
                      </a:cubicBezTo>
                      <a:cubicBezTo>
                        <a:pt x="0" y="18277"/>
                        <a:pt x="0" y="18277"/>
                        <a:pt x="0" y="11631"/>
                      </a:cubicBezTo>
                      <a:cubicBezTo>
                        <a:pt x="0" y="9969"/>
                        <a:pt x="1964" y="4985"/>
                        <a:pt x="3927" y="3323"/>
                      </a:cubicBezTo>
                      <a:cubicBezTo>
                        <a:pt x="3927" y="0"/>
                        <a:pt x="7855" y="0"/>
                        <a:pt x="9818" y="0"/>
                      </a:cubicBezTo>
                      <a:cubicBezTo>
                        <a:pt x="13745" y="0"/>
                        <a:pt x="13745" y="3323"/>
                        <a:pt x="11782" y="4985"/>
                      </a:cubicBezTo>
                      <a:cubicBezTo>
                        <a:pt x="11782" y="8308"/>
                        <a:pt x="7855" y="8308"/>
                        <a:pt x="9818" y="11631"/>
                      </a:cubicBezTo>
                      <a:cubicBezTo>
                        <a:pt x="11782" y="13292"/>
                        <a:pt x="13745" y="14954"/>
                        <a:pt x="17673" y="14954"/>
                      </a:cubicBezTo>
                      <a:cubicBezTo>
                        <a:pt x="17673" y="14954"/>
                        <a:pt x="17673" y="14954"/>
                        <a:pt x="17673" y="14954"/>
                      </a:cubicBezTo>
                      <a:cubicBezTo>
                        <a:pt x="19636" y="14954"/>
                        <a:pt x="21600" y="18277"/>
                        <a:pt x="21600" y="18277"/>
                      </a:cubicBezTo>
                      <a:cubicBezTo>
                        <a:pt x="19636" y="19938"/>
                        <a:pt x="19636" y="19938"/>
                        <a:pt x="17673" y="19938"/>
                      </a:cubicBezTo>
                      <a:cubicBezTo>
                        <a:pt x="15709" y="21600"/>
                        <a:pt x="15709" y="19938"/>
                        <a:pt x="13745" y="19938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9620" name="Freeform 461"/>
                <p:cNvSpPr/>
                <p:nvPr/>
              </p:nvSpPr>
              <p:spPr>
                <a:xfrm>
                  <a:off x="65083" y="132207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5400"/>
                      </a:moveTo>
                      <a:cubicBezTo>
                        <a:pt x="0" y="0"/>
                        <a:pt x="0" y="0"/>
                        <a:pt x="7200" y="0"/>
                      </a:cubicBezTo>
                      <a:cubicBezTo>
                        <a:pt x="14400" y="5400"/>
                        <a:pt x="14400" y="5400"/>
                        <a:pt x="21600" y="5400"/>
                      </a:cubicBezTo>
                      <a:cubicBezTo>
                        <a:pt x="14400" y="10800"/>
                        <a:pt x="14400" y="16200"/>
                        <a:pt x="7200" y="21600"/>
                      </a:cubicBezTo>
                      <a:cubicBezTo>
                        <a:pt x="7200" y="16200"/>
                        <a:pt x="0" y="16200"/>
                        <a:pt x="0" y="54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9621" name="Freeform 462"/>
                <p:cNvSpPr/>
                <p:nvPr/>
              </p:nvSpPr>
              <p:spPr>
                <a:xfrm>
                  <a:off x="64933" y="154048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3901" h="21600" fill="norm" stroke="1" extrusionOk="0">
                      <a:moveTo>
                        <a:pt x="11664" y="5400"/>
                      </a:moveTo>
                      <a:cubicBezTo>
                        <a:pt x="17064" y="16200"/>
                        <a:pt x="11664" y="16200"/>
                        <a:pt x="6264" y="21600"/>
                      </a:cubicBezTo>
                      <a:cubicBezTo>
                        <a:pt x="864" y="21600"/>
                        <a:pt x="864" y="16200"/>
                        <a:pt x="864" y="10800"/>
                      </a:cubicBezTo>
                      <a:cubicBezTo>
                        <a:pt x="864" y="5400"/>
                        <a:pt x="-4536" y="0"/>
                        <a:pt x="11664" y="0"/>
                      </a:cubicBezTo>
                      <a:cubicBezTo>
                        <a:pt x="11664" y="5400"/>
                        <a:pt x="11664" y="5400"/>
                        <a:pt x="11664" y="54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9622" name="Freeform 463"/>
                <p:cNvSpPr/>
                <p:nvPr/>
              </p:nvSpPr>
              <p:spPr>
                <a:xfrm>
                  <a:off x="63649" y="112351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8900" y="10080"/>
                      </a:moveTo>
                      <a:cubicBezTo>
                        <a:pt x="18900" y="12960"/>
                        <a:pt x="16200" y="14400"/>
                        <a:pt x="21600" y="15840"/>
                      </a:cubicBezTo>
                      <a:cubicBezTo>
                        <a:pt x="21600" y="15840"/>
                        <a:pt x="21600" y="15840"/>
                        <a:pt x="21600" y="15840"/>
                      </a:cubicBezTo>
                      <a:cubicBezTo>
                        <a:pt x="21600" y="17280"/>
                        <a:pt x="21600" y="17280"/>
                        <a:pt x="18900" y="18720"/>
                      </a:cubicBezTo>
                      <a:cubicBezTo>
                        <a:pt x="16200" y="18720"/>
                        <a:pt x="13500" y="20160"/>
                        <a:pt x="10800" y="21600"/>
                      </a:cubicBezTo>
                      <a:cubicBezTo>
                        <a:pt x="8100" y="21600"/>
                        <a:pt x="5400" y="20160"/>
                        <a:pt x="5400" y="18720"/>
                      </a:cubicBezTo>
                      <a:cubicBezTo>
                        <a:pt x="5400" y="17280"/>
                        <a:pt x="2700" y="15840"/>
                        <a:pt x="0" y="14400"/>
                      </a:cubicBezTo>
                      <a:cubicBezTo>
                        <a:pt x="0" y="14400"/>
                        <a:pt x="0" y="12960"/>
                        <a:pt x="0" y="11520"/>
                      </a:cubicBezTo>
                      <a:cubicBezTo>
                        <a:pt x="8100" y="10080"/>
                        <a:pt x="5400" y="5760"/>
                        <a:pt x="10800" y="2880"/>
                      </a:cubicBezTo>
                      <a:cubicBezTo>
                        <a:pt x="10800" y="2880"/>
                        <a:pt x="10800" y="1440"/>
                        <a:pt x="13500" y="0"/>
                      </a:cubicBezTo>
                      <a:cubicBezTo>
                        <a:pt x="13500" y="1440"/>
                        <a:pt x="16200" y="2880"/>
                        <a:pt x="16200" y="4320"/>
                      </a:cubicBezTo>
                      <a:cubicBezTo>
                        <a:pt x="18900" y="7200"/>
                        <a:pt x="18900" y="8640"/>
                        <a:pt x="18900" y="1008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9623" name="Freeform 464"/>
                <p:cNvSpPr/>
                <p:nvPr/>
              </p:nvSpPr>
              <p:spPr>
                <a:xfrm>
                  <a:off x="62987" y="14577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5120" y="17280"/>
                      </a:moveTo>
                      <a:cubicBezTo>
                        <a:pt x="12960" y="19440"/>
                        <a:pt x="12960" y="21600"/>
                        <a:pt x="10800" y="21600"/>
                      </a:cubicBezTo>
                      <a:cubicBezTo>
                        <a:pt x="8640" y="19440"/>
                        <a:pt x="8640" y="17280"/>
                        <a:pt x="6480" y="15120"/>
                      </a:cubicBezTo>
                      <a:cubicBezTo>
                        <a:pt x="6480" y="15120"/>
                        <a:pt x="6480" y="15120"/>
                        <a:pt x="6480" y="15120"/>
                      </a:cubicBezTo>
                      <a:cubicBezTo>
                        <a:pt x="4320" y="12960"/>
                        <a:pt x="2160" y="10800"/>
                        <a:pt x="0" y="8640"/>
                      </a:cubicBezTo>
                      <a:cubicBezTo>
                        <a:pt x="4320" y="6480"/>
                        <a:pt x="6480" y="2160"/>
                        <a:pt x="8640" y="0"/>
                      </a:cubicBezTo>
                      <a:cubicBezTo>
                        <a:pt x="8640" y="0"/>
                        <a:pt x="10800" y="0"/>
                        <a:pt x="10800" y="0"/>
                      </a:cubicBezTo>
                      <a:cubicBezTo>
                        <a:pt x="12960" y="2160"/>
                        <a:pt x="15120" y="2160"/>
                        <a:pt x="15120" y="4320"/>
                      </a:cubicBezTo>
                      <a:cubicBezTo>
                        <a:pt x="15120" y="8640"/>
                        <a:pt x="17280" y="10800"/>
                        <a:pt x="21600" y="12960"/>
                      </a:cubicBezTo>
                      <a:cubicBezTo>
                        <a:pt x="21600" y="12960"/>
                        <a:pt x="21600" y="12960"/>
                        <a:pt x="21600" y="15120"/>
                      </a:cubicBezTo>
                      <a:cubicBezTo>
                        <a:pt x="21600" y="15120"/>
                        <a:pt x="21600" y="17280"/>
                        <a:pt x="19440" y="17280"/>
                      </a:cubicBezTo>
                      <a:cubicBezTo>
                        <a:pt x="19440" y="17280"/>
                        <a:pt x="17280" y="17280"/>
                        <a:pt x="15120" y="1728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9624" name="Freeform 465"/>
                <p:cNvSpPr/>
                <p:nvPr/>
              </p:nvSpPr>
              <p:spPr>
                <a:xfrm>
                  <a:off x="67241" y="122108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7008" h="18136" fill="norm" stroke="1" extrusionOk="0">
                      <a:moveTo>
                        <a:pt x="5200" y="16936"/>
                      </a:moveTo>
                      <a:cubicBezTo>
                        <a:pt x="-2000" y="14236"/>
                        <a:pt x="1600" y="14236"/>
                        <a:pt x="1600" y="8836"/>
                      </a:cubicBezTo>
                      <a:cubicBezTo>
                        <a:pt x="1600" y="8836"/>
                        <a:pt x="1600" y="8836"/>
                        <a:pt x="1600" y="8836"/>
                      </a:cubicBezTo>
                      <a:cubicBezTo>
                        <a:pt x="1600" y="3436"/>
                        <a:pt x="-2000" y="736"/>
                        <a:pt x="1600" y="736"/>
                      </a:cubicBezTo>
                      <a:cubicBezTo>
                        <a:pt x="8800" y="-1964"/>
                        <a:pt x="5200" y="3436"/>
                        <a:pt x="8800" y="6136"/>
                      </a:cubicBezTo>
                      <a:cubicBezTo>
                        <a:pt x="12400" y="6136"/>
                        <a:pt x="8800" y="8836"/>
                        <a:pt x="12400" y="11536"/>
                      </a:cubicBezTo>
                      <a:cubicBezTo>
                        <a:pt x="12400" y="11536"/>
                        <a:pt x="19600" y="14236"/>
                        <a:pt x="16000" y="16936"/>
                      </a:cubicBezTo>
                      <a:cubicBezTo>
                        <a:pt x="12400" y="16936"/>
                        <a:pt x="12400" y="19636"/>
                        <a:pt x="5200" y="16936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9625" name="Freeform 466"/>
                <p:cNvSpPr/>
                <p:nvPr/>
              </p:nvSpPr>
              <p:spPr>
                <a:xfrm>
                  <a:off x="67126" y="151286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600" h="19864" fill="norm" stroke="1" extrusionOk="0">
                      <a:moveTo>
                        <a:pt x="18000" y="0"/>
                      </a:moveTo>
                      <a:cubicBezTo>
                        <a:pt x="21600" y="0"/>
                        <a:pt x="18000" y="12960"/>
                        <a:pt x="18000" y="12960"/>
                      </a:cubicBezTo>
                      <a:cubicBezTo>
                        <a:pt x="14400" y="17280"/>
                        <a:pt x="10800" y="17280"/>
                        <a:pt x="10800" y="17280"/>
                      </a:cubicBezTo>
                      <a:cubicBezTo>
                        <a:pt x="3600" y="21600"/>
                        <a:pt x="0" y="21600"/>
                        <a:pt x="0" y="8640"/>
                      </a:cubicBezTo>
                      <a:cubicBezTo>
                        <a:pt x="0" y="8640"/>
                        <a:pt x="0" y="4320"/>
                        <a:pt x="3600" y="0"/>
                      </a:cubicBezTo>
                      <a:cubicBezTo>
                        <a:pt x="3600" y="0"/>
                        <a:pt x="7200" y="0"/>
                        <a:pt x="10800" y="0"/>
                      </a:cubicBezTo>
                      <a:cubicBezTo>
                        <a:pt x="14400" y="0"/>
                        <a:pt x="14400" y="0"/>
                        <a:pt x="180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9626" name="Freeform 467"/>
                <p:cNvSpPr/>
                <p:nvPr/>
              </p:nvSpPr>
              <p:spPr>
                <a:xfrm>
                  <a:off x="68724" y="103730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7672" h="17412" fill="norm" stroke="1" extrusionOk="0">
                      <a:moveTo>
                        <a:pt x="0" y="16000"/>
                      </a:moveTo>
                      <a:cubicBezTo>
                        <a:pt x="0" y="16000"/>
                        <a:pt x="0" y="16000"/>
                        <a:pt x="0" y="16000"/>
                      </a:cubicBezTo>
                      <a:cubicBezTo>
                        <a:pt x="0" y="12400"/>
                        <a:pt x="0" y="8800"/>
                        <a:pt x="0" y="1600"/>
                      </a:cubicBezTo>
                      <a:cubicBezTo>
                        <a:pt x="0" y="1600"/>
                        <a:pt x="0" y="-2000"/>
                        <a:pt x="5400" y="1600"/>
                      </a:cubicBezTo>
                      <a:cubicBezTo>
                        <a:pt x="10800" y="1600"/>
                        <a:pt x="21600" y="1600"/>
                        <a:pt x="16200" y="8800"/>
                      </a:cubicBezTo>
                      <a:cubicBezTo>
                        <a:pt x="16200" y="8800"/>
                        <a:pt x="16200" y="8800"/>
                        <a:pt x="16200" y="8800"/>
                      </a:cubicBezTo>
                      <a:cubicBezTo>
                        <a:pt x="16200" y="16000"/>
                        <a:pt x="10800" y="19600"/>
                        <a:pt x="0" y="160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9627" name="Freeform 468"/>
                <p:cNvSpPr/>
                <p:nvPr/>
              </p:nvSpPr>
              <p:spPr>
                <a:xfrm>
                  <a:off x="71549" y="128677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8437" h="21600" fill="norm" stroke="1" extrusionOk="0">
                      <a:moveTo>
                        <a:pt x="7637" y="0"/>
                      </a:moveTo>
                      <a:cubicBezTo>
                        <a:pt x="13037" y="0"/>
                        <a:pt x="18437" y="5400"/>
                        <a:pt x="18437" y="10800"/>
                      </a:cubicBezTo>
                      <a:cubicBezTo>
                        <a:pt x="18437" y="10800"/>
                        <a:pt x="18437" y="16200"/>
                        <a:pt x="13037" y="16200"/>
                      </a:cubicBezTo>
                      <a:cubicBezTo>
                        <a:pt x="13037" y="16200"/>
                        <a:pt x="7637" y="21600"/>
                        <a:pt x="7637" y="21600"/>
                      </a:cubicBezTo>
                      <a:cubicBezTo>
                        <a:pt x="2237" y="16200"/>
                        <a:pt x="2237" y="16200"/>
                        <a:pt x="2237" y="10800"/>
                      </a:cubicBezTo>
                      <a:cubicBezTo>
                        <a:pt x="-3163" y="5400"/>
                        <a:pt x="2237" y="0"/>
                        <a:pt x="763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9628" name="Freeform 469"/>
                <p:cNvSpPr/>
                <p:nvPr/>
              </p:nvSpPr>
              <p:spPr>
                <a:xfrm>
                  <a:off x="71424" y="138936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8102" h="21600" fill="norm" stroke="1" extrusionOk="0">
                      <a:moveTo>
                        <a:pt x="11502" y="0"/>
                      </a:moveTo>
                      <a:cubicBezTo>
                        <a:pt x="11502" y="0"/>
                        <a:pt x="14202" y="0"/>
                        <a:pt x="16902" y="2400"/>
                      </a:cubicBezTo>
                      <a:cubicBezTo>
                        <a:pt x="16902" y="4800"/>
                        <a:pt x="19602" y="7200"/>
                        <a:pt x="16902" y="12000"/>
                      </a:cubicBezTo>
                      <a:cubicBezTo>
                        <a:pt x="14202" y="12000"/>
                        <a:pt x="14202" y="14400"/>
                        <a:pt x="14202" y="14400"/>
                      </a:cubicBezTo>
                      <a:cubicBezTo>
                        <a:pt x="11502" y="16800"/>
                        <a:pt x="11502" y="19200"/>
                        <a:pt x="8802" y="21600"/>
                      </a:cubicBezTo>
                      <a:cubicBezTo>
                        <a:pt x="6102" y="21600"/>
                        <a:pt x="6102" y="16800"/>
                        <a:pt x="3402" y="14400"/>
                      </a:cubicBezTo>
                      <a:cubicBezTo>
                        <a:pt x="702" y="12000"/>
                        <a:pt x="3402" y="9600"/>
                        <a:pt x="702" y="4800"/>
                      </a:cubicBezTo>
                      <a:cubicBezTo>
                        <a:pt x="-1998" y="2400"/>
                        <a:pt x="3402" y="0"/>
                        <a:pt x="1150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9629" name="Freeform 470"/>
                <p:cNvSpPr/>
                <p:nvPr/>
              </p:nvSpPr>
              <p:spPr>
                <a:xfrm>
                  <a:off x="74901" y="107938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0800" y="21600"/>
                      </a:moveTo>
                      <a:cubicBezTo>
                        <a:pt x="10800" y="21600"/>
                        <a:pt x="0" y="10800"/>
                        <a:pt x="0" y="10800"/>
                      </a:cubicBezTo>
                      <a:cubicBezTo>
                        <a:pt x="0" y="10800"/>
                        <a:pt x="10800" y="0"/>
                        <a:pt x="10800" y="0"/>
                      </a:cubicBezTo>
                      <a:cubicBezTo>
                        <a:pt x="10800" y="0"/>
                        <a:pt x="21600" y="10800"/>
                        <a:pt x="21600" y="10800"/>
                      </a:cubicBezTo>
                      <a:cubicBezTo>
                        <a:pt x="21600" y="21600"/>
                        <a:pt x="10800" y="21600"/>
                        <a:pt x="1080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9630" name="Freeform 471"/>
                <p:cNvSpPr/>
                <p:nvPr/>
              </p:nvSpPr>
              <p:spPr>
                <a:xfrm>
                  <a:off x="73944" y="14842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829" h="21600" fill="norm" stroke="1" extrusionOk="0">
                      <a:moveTo>
                        <a:pt x="0" y="7200"/>
                      </a:moveTo>
                      <a:cubicBezTo>
                        <a:pt x="0" y="2400"/>
                        <a:pt x="0" y="2400"/>
                        <a:pt x="6171" y="2400"/>
                      </a:cubicBezTo>
                      <a:cubicBezTo>
                        <a:pt x="6171" y="2400"/>
                        <a:pt x="6171" y="0"/>
                        <a:pt x="6171" y="0"/>
                      </a:cubicBezTo>
                      <a:cubicBezTo>
                        <a:pt x="6171" y="2400"/>
                        <a:pt x="12343" y="2400"/>
                        <a:pt x="12343" y="4800"/>
                      </a:cubicBezTo>
                      <a:cubicBezTo>
                        <a:pt x="15429" y="7200"/>
                        <a:pt x="15429" y="12000"/>
                        <a:pt x="18514" y="14400"/>
                      </a:cubicBezTo>
                      <a:cubicBezTo>
                        <a:pt x="21600" y="16800"/>
                        <a:pt x="21600" y="19200"/>
                        <a:pt x="18514" y="21600"/>
                      </a:cubicBezTo>
                      <a:cubicBezTo>
                        <a:pt x="15429" y="21600"/>
                        <a:pt x="15429" y="21600"/>
                        <a:pt x="15429" y="21600"/>
                      </a:cubicBezTo>
                      <a:cubicBezTo>
                        <a:pt x="9257" y="16800"/>
                        <a:pt x="0" y="14400"/>
                        <a:pt x="0" y="72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9631" name="Freeform 472"/>
                <p:cNvSpPr/>
                <p:nvPr/>
              </p:nvSpPr>
              <p:spPr>
                <a:xfrm>
                  <a:off x="76115" y="13419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21600"/>
                      </a:moveTo>
                      <a:cubicBezTo>
                        <a:pt x="10800" y="21600"/>
                        <a:pt x="10800" y="21600"/>
                        <a:pt x="0" y="21600"/>
                      </a:cubicBezTo>
                      <a:cubicBezTo>
                        <a:pt x="0" y="2160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10800" y="0"/>
                      </a:cubicBezTo>
                      <a:cubicBezTo>
                        <a:pt x="10800" y="0"/>
                        <a:pt x="10800" y="0"/>
                        <a:pt x="2160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9632" name="Freeform 473"/>
                <p:cNvSpPr/>
                <p:nvPr/>
              </p:nvSpPr>
              <p:spPr>
                <a:xfrm>
                  <a:off x="74718" y="12591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491" h="19213" fill="norm" stroke="1" extrusionOk="0">
                      <a:moveTo>
                        <a:pt x="14400" y="4698"/>
                      </a:moveTo>
                      <a:cubicBezTo>
                        <a:pt x="10800" y="6662"/>
                        <a:pt x="10800" y="8625"/>
                        <a:pt x="14400" y="10589"/>
                      </a:cubicBezTo>
                      <a:cubicBezTo>
                        <a:pt x="18000" y="12552"/>
                        <a:pt x="21600" y="14516"/>
                        <a:pt x="18000" y="16480"/>
                      </a:cubicBezTo>
                      <a:cubicBezTo>
                        <a:pt x="18000" y="18443"/>
                        <a:pt x="18000" y="18443"/>
                        <a:pt x="18000" y="18443"/>
                      </a:cubicBezTo>
                      <a:cubicBezTo>
                        <a:pt x="10800" y="20407"/>
                        <a:pt x="3600" y="18443"/>
                        <a:pt x="3600" y="14516"/>
                      </a:cubicBezTo>
                      <a:cubicBezTo>
                        <a:pt x="0" y="12552"/>
                        <a:pt x="0" y="10589"/>
                        <a:pt x="0" y="8625"/>
                      </a:cubicBezTo>
                      <a:cubicBezTo>
                        <a:pt x="0" y="6662"/>
                        <a:pt x="0" y="6662"/>
                        <a:pt x="0" y="4698"/>
                      </a:cubicBezTo>
                      <a:cubicBezTo>
                        <a:pt x="0" y="771"/>
                        <a:pt x="7200" y="-1193"/>
                        <a:pt x="14400" y="771"/>
                      </a:cubicBezTo>
                      <a:cubicBezTo>
                        <a:pt x="18000" y="771"/>
                        <a:pt x="18000" y="771"/>
                        <a:pt x="18000" y="2734"/>
                      </a:cubicBezTo>
                      <a:cubicBezTo>
                        <a:pt x="14400" y="2734"/>
                        <a:pt x="14400" y="2734"/>
                        <a:pt x="14400" y="4698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9633" name="Freeform 474"/>
                <p:cNvSpPr/>
                <p:nvPr/>
              </p:nvSpPr>
              <p:spPr>
                <a:xfrm>
                  <a:off x="77328" y="109924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5400" y="21600"/>
                      </a:moveTo>
                      <a:cubicBezTo>
                        <a:pt x="5400" y="21600"/>
                        <a:pt x="5400" y="21600"/>
                        <a:pt x="0" y="17280"/>
                      </a:cubicBezTo>
                      <a:cubicBezTo>
                        <a:pt x="0" y="17280"/>
                        <a:pt x="0" y="12960"/>
                        <a:pt x="0" y="12960"/>
                      </a:cubicBezTo>
                      <a:cubicBezTo>
                        <a:pt x="0" y="8640"/>
                        <a:pt x="5400" y="4320"/>
                        <a:pt x="10800" y="0"/>
                      </a:cubicBezTo>
                      <a:cubicBezTo>
                        <a:pt x="10800" y="4320"/>
                        <a:pt x="16200" y="8640"/>
                        <a:pt x="21600" y="12960"/>
                      </a:cubicBezTo>
                      <a:cubicBezTo>
                        <a:pt x="21600" y="12960"/>
                        <a:pt x="10800" y="21600"/>
                        <a:pt x="540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9634" name="Freeform 475"/>
                <p:cNvSpPr/>
                <p:nvPr/>
              </p:nvSpPr>
              <p:spPr>
                <a:xfrm>
                  <a:off x="79644" y="7153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0"/>
                      </a:moveTo>
                      <a:cubicBezTo>
                        <a:pt x="10800" y="0"/>
                        <a:pt x="10800" y="0"/>
                        <a:pt x="21600" y="0"/>
                      </a:cubicBezTo>
                      <a:cubicBezTo>
                        <a:pt x="21600" y="21600"/>
                        <a:pt x="21600" y="21600"/>
                        <a:pt x="10800" y="21600"/>
                      </a:cubicBezTo>
                      <a:cubicBezTo>
                        <a:pt x="10800" y="21600"/>
                        <a:pt x="0" y="2160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9635" name="Freeform 476"/>
                <p:cNvSpPr/>
                <p:nvPr/>
              </p:nvSpPr>
              <p:spPr>
                <a:xfrm>
                  <a:off x="76078" y="10183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262" h="20057" fill="norm" stroke="1" extrusionOk="0">
                      <a:moveTo>
                        <a:pt x="15862" y="4012"/>
                      </a:moveTo>
                      <a:cubicBezTo>
                        <a:pt x="17212" y="5673"/>
                        <a:pt x="18562" y="7335"/>
                        <a:pt x="18562" y="7335"/>
                      </a:cubicBezTo>
                      <a:cubicBezTo>
                        <a:pt x="19912" y="8996"/>
                        <a:pt x="19912" y="8996"/>
                        <a:pt x="21262" y="10658"/>
                      </a:cubicBezTo>
                      <a:cubicBezTo>
                        <a:pt x="21262" y="10658"/>
                        <a:pt x="21262" y="10658"/>
                        <a:pt x="19912" y="10658"/>
                      </a:cubicBezTo>
                      <a:cubicBezTo>
                        <a:pt x="17212" y="13981"/>
                        <a:pt x="15862" y="18965"/>
                        <a:pt x="11812" y="18965"/>
                      </a:cubicBezTo>
                      <a:cubicBezTo>
                        <a:pt x="9112" y="20627"/>
                        <a:pt x="7762" y="20627"/>
                        <a:pt x="5062" y="17304"/>
                      </a:cubicBezTo>
                      <a:cubicBezTo>
                        <a:pt x="3712" y="17304"/>
                        <a:pt x="5062" y="15642"/>
                        <a:pt x="5062" y="15642"/>
                      </a:cubicBezTo>
                      <a:cubicBezTo>
                        <a:pt x="6412" y="12319"/>
                        <a:pt x="6412" y="12319"/>
                        <a:pt x="3712" y="8996"/>
                      </a:cubicBezTo>
                      <a:cubicBezTo>
                        <a:pt x="2362" y="8996"/>
                        <a:pt x="2362" y="7335"/>
                        <a:pt x="1012" y="5673"/>
                      </a:cubicBezTo>
                      <a:cubicBezTo>
                        <a:pt x="-338" y="4012"/>
                        <a:pt x="-338" y="4012"/>
                        <a:pt x="1012" y="2350"/>
                      </a:cubicBezTo>
                      <a:cubicBezTo>
                        <a:pt x="2362" y="689"/>
                        <a:pt x="2362" y="-973"/>
                        <a:pt x="3712" y="689"/>
                      </a:cubicBezTo>
                      <a:cubicBezTo>
                        <a:pt x="5062" y="2350"/>
                        <a:pt x="7762" y="689"/>
                        <a:pt x="7762" y="4012"/>
                      </a:cubicBezTo>
                      <a:cubicBezTo>
                        <a:pt x="7762" y="4012"/>
                        <a:pt x="7762" y="5673"/>
                        <a:pt x="7762" y="5673"/>
                      </a:cubicBezTo>
                      <a:cubicBezTo>
                        <a:pt x="7762" y="10658"/>
                        <a:pt x="9112" y="10658"/>
                        <a:pt x="11812" y="7335"/>
                      </a:cubicBezTo>
                      <a:cubicBezTo>
                        <a:pt x="13162" y="5673"/>
                        <a:pt x="14512" y="4012"/>
                        <a:pt x="15862" y="4012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9636" name="Freeform 477"/>
                <p:cNvSpPr/>
                <p:nvPr/>
              </p:nvSpPr>
              <p:spPr>
                <a:xfrm>
                  <a:off x="79093" y="1863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9600" fill="norm" stroke="1" extrusionOk="0">
                      <a:moveTo>
                        <a:pt x="8100" y="19600"/>
                      </a:moveTo>
                      <a:cubicBezTo>
                        <a:pt x="5400" y="16000"/>
                        <a:pt x="2700" y="16000"/>
                        <a:pt x="0" y="12400"/>
                      </a:cubicBezTo>
                      <a:cubicBezTo>
                        <a:pt x="2700" y="12400"/>
                        <a:pt x="2700" y="8800"/>
                        <a:pt x="2700" y="5200"/>
                      </a:cubicBezTo>
                      <a:cubicBezTo>
                        <a:pt x="5400" y="5200"/>
                        <a:pt x="5400" y="1600"/>
                        <a:pt x="8100" y="1600"/>
                      </a:cubicBezTo>
                      <a:cubicBezTo>
                        <a:pt x="10800" y="-2000"/>
                        <a:pt x="16200" y="1600"/>
                        <a:pt x="16200" y="1600"/>
                      </a:cubicBezTo>
                      <a:cubicBezTo>
                        <a:pt x="18900" y="5200"/>
                        <a:pt x="18900" y="8800"/>
                        <a:pt x="21600" y="12400"/>
                      </a:cubicBezTo>
                      <a:cubicBezTo>
                        <a:pt x="21600" y="12400"/>
                        <a:pt x="18900" y="12400"/>
                        <a:pt x="18900" y="16000"/>
                      </a:cubicBezTo>
                      <a:cubicBezTo>
                        <a:pt x="16200" y="19600"/>
                        <a:pt x="16200" y="19600"/>
                        <a:pt x="10800" y="19600"/>
                      </a:cubicBezTo>
                      <a:cubicBezTo>
                        <a:pt x="10800" y="19600"/>
                        <a:pt x="8100" y="19600"/>
                        <a:pt x="8100" y="19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9637" name="Freeform 478"/>
                <p:cNvSpPr/>
                <p:nvPr/>
              </p:nvSpPr>
              <p:spPr>
                <a:xfrm>
                  <a:off x="81961" y="110806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0800" y="21600"/>
                      </a:moveTo>
                      <a:cubicBezTo>
                        <a:pt x="0" y="21600"/>
                        <a:pt x="0" y="10800"/>
                        <a:pt x="0" y="10800"/>
                      </a:cubicBezTo>
                      <a:cubicBezTo>
                        <a:pt x="0" y="10800"/>
                        <a:pt x="0" y="0"/>
                        <a:pt x="10800" y="0"/>
                      </a:cubicBezTo>
                      <a:cubicBezTo>
                        <a:pt x="21600" y="0"/>
                        <a:pt x="21600" y="0"/>
                        <a:pt x="21600" y="10800"/>
                      </a:cubicBezTo>
                      <a:cubicBezTo>
                        <a:pt x="21600" y="21600"/>
                        <a:pt x="10800" y="21600"/>
                        <a:pt x="1080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9638" name="Freeform 479"/>
                <p:cNvSpPr/>
                <p:nvPr/>
              </p:nvSpPr>
              <p:spPr>
                <a:xfrm>
                  <a:off x="81079" y="12382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2960" y="0"/>
                      </a:moveTo>
                      <a:cubicBezTo>
                        <a:pt x="21600" y="0"/>
                        <a:pt x="21600" y="0"/>
                        <a:pt x="21600" y="10800"/>
                      </a:cubicBezTo>
                      <a:cubicBezTo>
                        <a:pt x="21600" y="16200"/>
                        <a:pt x="17280" y="21600"/>
                        <a:pt x="8640" y="21600"/>
                      </a:cubicBezTo>
                      <a:cubicBezTo>
                        <a:pt x="4320" y="21600"/>
                        <a:pt x="0" y="16200"/>
                        <a:pt x="0" y="10800"/>
                      </a:cubicBezTo>
                      <a:cubicBezTo>
                        <a:pt x="0" y="0"/>
                        <a:pt x="4320" y="0"/>
                        <a:pt x="8640" y="0"/>
                      </a:cubicBezTo>
                      <a:cubicBezTo>
                        <a:pt x="12960" y="0"/>
                        <a:pt x="12960" y="0"/>
                        <a:pt x="1296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9639" name="Freeform 480"/>
                <p:cNvSpPr/>
                <p:nvPr/>
              </p:nvSpPr>
              <p:spPr>
                <a:xfrm>
                  <a:off x="81361" y="117646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194" h="21600" fill="norm" stroke="1" extrusionOk="0">
                      <a:moveTo>
                        <a:pt x="15394" y="21600"/>
                      </a:moveTo>
                      <a:cubicBezTo>
                        <a:pt x="12994" y="19636"/>
                        <a:pt x="10594" y="19636"/>
                        <a:pt x="8194" y="19636"/>
                      </a:cubicBezTo>
                      <a:cubicBezTo>
                        <a:pt x="8194" y="17673"/>
                        <a:pt x="994" y="7855"/>
                        <a:pt x="994" y="5891"/>
                      </a:cubicBezTo>
                      <a:cubicBezTo>
                        <a:pt x="-1406" y="3927"/>
                        <a:pt x="994" y="1964"/>
                        <a:pt x="3394" y="1964"/>
                      </a:cubicBezTo>
                      <a:cubicBezTo>
                        <a:pt x="8194" y="1964"/>
                        <a:pt x="10594" y="0"/>
                        <a:pt x="15394" y="0"/>
                      </a:cubicBezTo>
                      <a:cubicBezTo>
                        <a:pt x="15394" y="0"/>
                        <a:pt x="17794" y="0"/>
                        <a:pt x="17794" y="0"/>
                      </a:cubicBezTo>
                      <a:cubicBezTo>
                        <a:pt x="17794" y="0"/>
                        <a:pt x="17794" y="1964"/>
                        <a:pt x="17794" y="3927"/>
                      </a:cubicBezTo>
                      <a:cubicBezTo>
                        <a:pt x="15394" y="3927"/>
                        <a:pt x="15394" y="5891"/>
                        <a:pt x="12994" y="5891"/>
                      </a:cubicBezTo>
                      <a:cubicBezTo>
                        <a:pt x="10594" y="7855"/>
                        <a:pt x="12994" y="9818"/>
                        <a:pt x="10594" y="11782"/>
                      </a:cubicBezTo>
                      <a:cubicBezTo>
                        <a:pt x="10594" y="13745"/>
                        <a:pt x="15394" y="13745"/>
                        <a:pt x="15394" y="15709"/>
                      </a:cubicBezTo>
                      <a:cubicBezTo>
                        <a:pt x="15394" y="15709"/>
                        <a:pt x="17794" y="15709"/>
                        <a:pt x="17794" y="15709"/>
                      </a:cubicBezTo>
                      <a:cubicBezTo>
                        <a:pt x="17794" y="15709"/>
                        <a:pt x="20194" y="17673"/>
                        <a:pt x="20194" y="17673"/>
                      </a:cubicBezTo>
                      <a:cubicBezTo>
                        <a:pt x="20194" y="19636"/>
                        <a:pt x="17794" y="19636"/>
                        <a:pt x="15394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9640" name="Freeform 481"/>
                <p:cNvSpPr/>
                <p:nvPr/>
              </p:nvSpPr>
              <p:spPr>
                <a:xfrm>
                  <a:off x="83672" y="80464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86" h="19575" fill="norm" stroke="1" extrusionOk="0">
                      <a:moveTo>
                        <a:pt x="16800" y="2700"/>
                      </a:moveTo>
                      <a:cubicBezTo>
                        <a:pt x="19886" y="2700"/>
                        <a:pt x="19886" y="5400"/>
                        <a:pt x="19886" y="8100"/>
                      </a:cubicBezTo>
                      <a:cubicBezTo>
                        <a:pt x="16800" y="10800"/>
                        <a:pt x="13715" y="13500"/>
                        <a:pt x="13715" y="16200"/>
                      </a:cubicBezTo>
                      <a:cubicBezTo>
                        <a:pt x="10629" y="21600"/>
                        <a:pt x="10629" y="18900"/>
                        <a:pt x="7543" y="18900"/>
                      </a:cubicBezTo>
                      <a:cubicBezTo>
                        <a:pt x="4457" y="18900"/>
                        <a:pt x="1372" y="18900"/>
                        <a:pt x="1372" y="16200"/>
                      </a:cubicBezTo>
                      <a:cubicBezTo>
                        <a:pt x="1372" y="13500"/>
                        <a:pt x="-1714" y="10800"/>
                        <a:pt x="1372" y="10800"/>
                      </a:cubicBezTo>
                      <a:cubicBezTo>
                        <a:pt x="4457" y="5400"/>
                        <a:pt x="7543" y="2700"/>
                        <a:pt x="10629" y="0"/>
                      </a:cubicBezTo>
                      <a:cubicBezTo>
                        <a:pt x="13715" y="0"/>
                        <a:pt x="16800" y="0"/>
                        <a:pt x="16800" y="27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9641" name="Freeform 482"/>
                <p:cNvSpPr/>
                <p:nvPr/>
              </p:nvSpPr>
              <p:spPr>
                <a:xfrm>
                  <a:off x="85160" y="73190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14400"/>
                      </a:moveTo>
                      <a:cubicBezTo>
                        <a:pt x="21600" y="14400"/>
                        <a:pt x="14400" y="21600"/>
                        <a:pt x="14400" y="21600"/>
                      </a:cubicBezTo>
                      <a:cubicBezTo>
                        <a:pt x="7200" y="21600"/>
                        <a:pt x="0" y="21600"/>
                        <a:pt x="0" y="14400"/>
                      </a:cubicBezTo>
                      <a:cubicBezTo>
                        <a:pt x="0" y="7200"/>
                        <a:pt x="7200" y="0"/>
                        <a:pt x="7200" y="0"/>
                      </a:cubicBezTo>
                      <a:cubicBezTo>
                        <a:pt x="14400" y="0"/>
                        <a:pt x="21600" y="7200"/>
                        <a:pt x="21600" y="144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9642" name="Freeform 483"/>
                <p:cNvSpPr/>
                <p:nvPr/>
              </p:nvSpPr>
              <p:spPr>
                <a:xfrm>
                  <a:off x="87035" y="7717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9430" fill="norm" stroke="1" extrusionOk="0">
                      <a:moveTo>
                        <a:pt x="0" y="8630"/>
                      </a:moveTo>
                      <a:cubicBezTo>
                        <a:pt x="0" y="8630"/>
                        <a:pt x="7200" y="8630"/>
                        <a:pt x="7200" y="3230"/>
                      </a:cubicBezTo>
                      <a:cubicBezTo>
                        <a:pt x="21600" y="-2170"/>
                        <a:pt x="21600" y="-2170"/>
                        <a:pt x="21600" y="14030"/>
                      </a:cubicBezTo>
                      <a:cubicBezTo>
                        <a:pt x="21600" y="14030"/>
                        <a:pt x="21600" y="19430"/>
                        <a:pt x="14400" y="19430"/>
                      </a:cubicBezTo>
                      <a:cubicBezTo>
                        <a:pt x="14400" y="19430"/>
                        <a:pt x="7200" y="19430"/>
                        <a:pt x="0" y="19430"/>
                      </a:cubicBezTo>
                      <a:cubicBezTo>
                        <a:pt x="0" y="19430"/>
                        <a:pt x="0" y="8630"/>
                        <a:pt x="0" y="863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9643" name="Freeform 484"/>
                <p:cNvSpPr/>
                <p:nvPr/>
              </p:nvSpPr>
              <p:spPr>
                <a:xfrm>
                  <a:off x="84388" y="103674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214" fill="norm" stroke="1" extrusionOk="0">
                      <a:moveTo>
                        <a:pt x="7714" y="20057"/>
                      </a:moveTo>
                      <a:cubicBezTo>
                        <a:pt x="7714" y="18514"/>
                        <a:pt x="7714" y="18514"/>
                        <a:pt x="7714" y="16971"/>
                      </a:cubicBezTo>
                      <a:cubicBezTo>
                        <a:pt x="7714" y="15429"/>
                        <a:pt x="7714" y="15429"/>
                        <a:pt x="6171" y="15429"/>
                      </a:cubicBezTo>
                      <a:cubicBezTo>
                        <a:pt x="6171" y="16971"/>
                        <a:pt x="4629" y="16971"/>
                        <a:pt x="6171" y="16971"/>
                      </a:cubicBezTo>
                      <a:cubicBezTo>
                        <a:pt x="7714" y="20057"/>
                        <a:pt x="4629" y="20057"/>
                        <a:pt x="4629" y="20057"/>
                      </a:cubicBezTo>
                      <a:cubicBezTo>
                        <a:pt x="3086" y="21600"/>
                        <a:pt x="1543" y="20057"/>
                        <a:pt x="0" y="18514"/>
                      </a:cubicBezTo>
                      <a:cubicBezTo>
                        <a:pt x="0" y="18514"/>
                        <a:pt x="0" y="16971"/>
                        <a:pt x="0" y="15429"/>
                      </a:cubicBezTo>
                      <a:cubicBezTo>
                        <a:pt x="0" y="15429"/>
                        <a:pt x="0" y="15429"/>
                        <a:pt x="1543" y="15429"/>
                      </a:cubicBezTo>
                      <a:cubicBezTo>
                        <a:pt x="4629" y="13886"/>
                        <a:pt x="3086" y="9257"/>
                        <a:pt x="6171" y="7714"/>
                      </a:cubicBezTo>
                      <a:cubicBezTo>
                        <a:pt x="7714" y="7714"/>
                        <a:pt x="6171" y="4629"/>
                        <a:pt x="4629" y="4629"/>
                      </a:cubicBezTo>
                      <a:cubicBezTo>
                        <a:pt x="3086" y="4629"/>
                        <a:pt x="3086" y="3086"/>
                        <a:pt x="3086" y="3086"/>
                      </a:cubicBezTo>
                      <a:cubicBezTo>
                        <a:pt x="3086" y="1543"/>
                        <a:pt x="4629" y="0"/>
                        <a:pt x="4629" y="0"/>
                      </a:cubicBezTo>
                      <a:cubicBezTo>
                        <a:pt x="6171" y="0"/>
                        <a:pt x="7714" y="0"/>
                        <a:pt x="7714" y="1543"/>
                      </a:cubicBezTo>
                      <a:cubicBezTo>
                        <a:pt x="7714" y="3086"/>
                        <a:pt x="9257" y="4629"/>
                        <a:pt x="12343" y="6171"/>
                      </a:cubicBezTo>
                      <a:cubicBezTo>
                        <a:pt x="15429" y="6171"/>
                        <a:pt x="18514" y="9257"/>
                        <a:pt x="21600" y="10800"/>
                      </a:cubicBezTo>
                      <a:cubicBezTo>
                        <a:pt x="21600" y="10800"/>
                        <a:pt x="21600" y="10800"/>
                        <a:pt x="21600" y="10800"/>
                      </a:cubicBezTo>
                      <a:cubicBezTo>
                        <a:pt x="21600" y="10800"/>
                        <a:pt x="20057" y="12343"/>
                        <a:pt x="20057" y="12343"/>
                      </a:cubicBezTo>
                      <a:cubicBezTo>
                        <a:pt x="18514" y="12343"/>
                        <a:pt x="18514" y="12343"/>
                        <a:pt x="16971" y="12343"/>
                      </a:cubicBezTo>
                      <a:cubicBezTo>
                        <a:pt x="15429" y="12343"/>
                        <a:pt x="15429" y="13886"/>
                        <a:pt x="15429" y="15429"/>
                      </a:cubicBezTo>
                      <a:cubicBezTo>
                        <a:pt x="15429" y="16971"/>
                        <a:pt x="13886" y="20057"/>
                        <a:pt x="12343" y="20057"/>
                      </a:cubicBezTo>
                      <a:cubicBezTo>
                        <a:pt x="9257" y="21600"/>
                        <a:pt x="7714" y="21600"/>
                        <a:pt x="7714" y="20057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9644" name="Freeform 485"/>
                <p:cNvSpPr/>
                <p:nvPr/>
              </p:nvSpPr>
              <p:spPr>
                <a:xfrm>
                  <a:off x="88249" y="11139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0250" fill="norm" stroke="1" extrusionOk="0">
                      <a:moveTo>
                        <a:pt x="0" y="16200"/>
                      </a:moveTo>
                      <a:cubicBezTo>
                        <a:pt x="0" y="10800"/>
                        <a:pt x="7200" y="5400"/>
                        <a:pt x="7200" y="0"/>
                      </a:cubicBezTo>
                      <a:cubicBezTo>
                        <a:pt x="14400" y="0"/>
                        <a:pt x="14400" y="5400"/>
                        <a:pt x="21600" y="10800"/>
                      </a:cubicBezTo>
                      <a:cubicBezTo>
                        <a:pt x="14400" y="16200"/>
                        <a:pt x="14400" y="16200"/>
                        <a:pt x="14400" y="16200"/>
                      </a:cubicBezTo>
                      <a:cubicBezTo>
                        <a:pt x="7200" y="21600"/>
                        <a:pt x="0" y="21600"/>
                        <a:pt x="0" y="162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9645" name="Freeform 486"/>
                <p:cNvSpPr/>
                <p:nvPr/>
              </p:nvSpPr>
              <p:spPr>
                <a:xfrm>
                  <a:off x="85099" y="90178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856" h="21600" fill="norm" stroke="1" extrusionOk="0">
                      <a:moveTo>
                        <a:pt x="0" y="18000"/>
                      </a:moveTo>
                      <a:cubicBezTo>
                        <a:pt x="1271" y="16200"/>
                        <a:pt x="2541" y="16200"/>
                        <a:pt x="3812" y="14400"/>
                      </a:cubicBezTo>
                      <a:cubicBezTo>
                        <a:pt x="5082" y="14400"/>
                        <a:pt x="6353" y="14400"/>
                        <a:pt x="6353" y="12600"/>
                      </a:cubicBezTo>
                      <a:cubicBezTo>
                        <a:pt x="7624" y="10800"/>
                        <a:pt x="8894" y="7200"/>
                        <a:pt x="12706" y="9000"/>
                      </a:cubicBezTo>
                      <a:cubicBezTo>
                        <a:pt x="12706" y="9000"/>
                        <a:pt x="13976" y="9000"/>
                        <a:pt x="13976" y="7200"/>
                      </a:cubicBezTo>
                      <a:cubicBezTo>
                        <a:pt x="15247" y="5400"/>
                        <a:pt x="15247" y="3600"/>
                        <a:pt x="16518" y="1800"/>
                      </a:cubicBezTo>
                      <a:cubicBezTo>
                        <a:pt x="17788" y="1800"/>
                        <a:pt x="17788" y="0"/>
                        <a:pt x="19059" y="0"/>
                      </a:cubicBezTo>
                      <a:cubicBezTo>
                        <a:pt x="20329" y="1800"/>
                        <a:pt x="21600" y="3600"/>
                        <a:pt x="20329" y="7200"/>
                      </a:cubicBezTo>
                      <a:cubicBezTo>
                        <a:pt x="20329" y="7200"/>
                        <a:pt x="20329" y="9000"/>
                        <a:pt x="19059" y="10800"/>
                      </a:cubicBezTo>
                      <a:cubicBezTo>
                        <a:pt x="17788" y="12600"/>
                        <a:pt x="16518" y="12600"/>
                        <a:pt x="15247" y="14400"/>
                      </a:cubicBezTo>
                      <a:cubicBezTo>
                        <a:pt x="12706" y="14400"/>
                        <a:pt x="8894" y="16200"/>
                        <a:pt x="6353" y="18000"/>
                      </a:cubicBezTo>
                      <a:cubicBezTo>
                        <a:pt x="5082" y="21600"/>
                        <a:pt x="3812" y="21600"/>
                        <a:pt x="1271" y="21600"/>
                      </a:cubicBezTo>
                      <a:cubicBezTo>
                        <a:pt x="1271" y="21600"/>
                        <a:pt x="0" y="21600"/>
                        <a:pt x="0" y="21600"/>
                      </a:cubicBezTo>
                      <a:cubicBezTo>
                        <a:pt x="0" y="19800"/>
                        <a:pt x="0" y="18000"/>
                        <a:pt x="0" y="180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9646" name="Freeform 487"/>
                <p:cNvSpPr/>
                <p:nvPr/>
              </p:nvSpPr>
              <p:spPr>
                <a:xfrm>
                  <a:off x="90014" y="10003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8437" fill="norm" stroke="1" extrusionOk="0">
                      <a:moveTo>
                        <a:pt x="8640" y="0"/>
                      </a:moveTo>
                      <a:cubicBezTo>
                        <a:pt x="12960" y="5400"/>
                        <a:pt x="17280" y="5400"/>
                        <a:pt x="21600" y="10800"/>
                      </a:cubicBezTo>
                      <a:cubicBezTo>
                        <a:pt x="17280" y="16200"/>
                        <a:pt x="12960" y="21600"/>
                        <a:pt x="8640" y="16200"/>
                      </a:cubicBezTo>
                      <a:cubicBezTo>
                        <a:pt x="8640" y="16200"/>
                        <a:pt x="4320" y="10800"/>
                        <a:pt x="0" y="10800"/>
                      </a:cubicBezTo>
                      <a:cubicBezTo>
                        <a:pt x="0" y="5400"/>
                        <a:pt x="8640" y="0"/>
                        <a:pt x="864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9647" name="Freeform 488"/>
                <p:cNvSpPr/>
                <p:nvPr/>
              </p:nvSpPr>
              <p:spPr>
                <a:xfrm>
                  <a:off x="90014" y="118307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12960"/>
                      </a:moveTo>
                      <a:cubicBezTo>
                        <a:pt x="0" y="8640"/>
                        <a:pt x="0" y="8640"/>
                        <a:pt x="4320" y="4320"/>
                      </a:cubicBezTo>
                      <a:cubicBezTo>
                        <a:pt x="4320" y="4320"/>
                        <a:pt x="8640" y="0"/>
                        <a:pt x="12960" y="0"/>
                      </a:cubicBezTo>
                      <a:cubicBezTo>
                        <a:pt x="12960" y="0"/>
                        <a:pt x="17280" y="0"/>
                        <a:pt x="17280" y="0"/>
                      </a:cubicBezTo>
                      <a:cubicBezTo>
                        <a:pt x="17280" y="4320"/>
                        <a:pt x="21600" y="12960"/>
                        <a:pt x="21600" y="17280"/>
                      </a:cubicBezTo>
                      <a:cubicBezTo>
                        <a:pt x="21600" y="21600"/>
                        <a:pt x="17280" y="21600"/>
                        <a:pt x="12960" y="21600"/>
                      </a:cubicBezTo>
                      <a:cubicBezTo>
                        <a:pt x="8640" y="17280"/>
                        <a:pt x="4320" y="17280"/>
                        <a:pt x="0" y="1296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9648" name="Freeform 489"/>
                <p:cNvSpPr/>
                <p:nvPr/>
              </p:nvSpPr>
              <p:spPr>
                <a:xfrm>
                  <a:off x="75405" y="160950"/>
                  <a:ext cx="22504" cy="30888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18692"/>
                      </a:moveTo>
                      <a:cubicBezTo>
                        <a:pt x="21600" y="18692"/>
                        <a:pt x="21600" y="19108"/>
                        <a:pt x="21600" y="19108"/>
                      </a:cubicBezTo>
                      <a:cubicBezTo>
                        <a:pt x="21032" y="19108"/>
                        <a:pt x="21032" y="19523"/>
                        <a:pt x="21032" y="19108"/>
                      </a:cubicBezTo>
                      <a:cubicBezTo>
                        <a:pt x="19895" y="18692"/>
                        <a:pt x="18758" y="19108"/>
                        <a:pt x="17621" y="19108"/>
                      </a:cubicBezTo>
                      <a:cubicBezTo>
                        <a:pt x="17053" y="19108"/>
                        <a:pt x="17053" y="18692"/>
                        <a:pt x="16484" y="18692"/>
                      </a:cubicBezTo>
                      <a:cubicBezTo>
                        <a:pt x="16484" y="18692"/>
                        <a:pt x="15916" y="18692"/>
                        <a:pt x="15916" y="18692"/>
                      </a:cubicBezTo>
                      <a:cubicBezTo>
                        <a:pt x="15916" y="19108"/>
                        <a:pt x="15916" y="19108"/>
                        <a:pt x="15916" y="19108"/>
                      </a:cubicBezTo>
                      <a:cubicBezTo>
                        <a:pt x="17053" y="19938"/>
                        <a:pt x="18189" y="20769"/>
                        <a:pt x="18758" y="21600"/>
                      </a:cubicBezTo>
                      <a:cubicBezTo>
                        <a:pt x="2842" y="21600"/>
                        <a:pt x="2842" y="21600"/>
                        <a:pt x="2842" y="21600"/>
                      </a:cubicBezTo>
                      <a:cubicBezTo>
                        <a:pt x="3979" y="20769"/>
                        <a:pt x="4547" y="19938"/>
                        <a:pt x="5116" y="18692"/>
                      </a:cubicBezTo>
                      <a:cubicBezTo>
                        <a:pt x="5684" y="18277"/>
                        <a:pt x="5684" y="18277"/>
                        <a:pt x="5116" y="18277"/>
                      </a:cubicBezTo>
                      <a:cubicBezTo>
                        <a:pt x="3979" y="18277"/>
                        <a:pt x="3411" y="18692"/>
                        <a:pt x="2842" y="18692"/>
                      </a:cubicBezTo>
                      <a:cubicBezTo>
                        <a:pt x="2274" y="18692"/>
                        <a:pt x="1705" y="18277"/>
                        <a:pt x="568" y="19108"/>
                      </a:cubicBezTo>
                      <a:cubicBezTo>
                        <a:pt x="568" y="19108"/>
                        <a:pt x="0" y="18692"/>
                        <a:pt x="0" y="18692"/>
                      </a:cubicBezTo>
                      <a:cubicBezTo>
                        <a:pt x="0" y="18692"/>
                        <a:pt x="0" y="18277"/>
                        <a:pt x="0" y="18277"/>
                      </a:cubicBezTo>
                      <a:cubicBezTo>
                        <a:pt x="1137" y="17446"/>
                        <a:pt x="1705" y="16615"/>
                        <a:pt x="2842" y="15369"/>
                      </a:cubicBezTo>
                      <a:cubicBezTo>
                        <a:pt x="3411" y="14538"/>
                        <a:pt x="4547" y="13292"/>
                        <a:pt x="5684" y="12046"/>
                      </a:cubicBezTo>
                      <a:cubicBezTo>
                        <a:pt x="5684" y="11631"/>
                        <a:pt x="5684" y="11215"/>
                        <a:pt x="5116" y="11215"/>
                      </a:cubicBezTo>
                      <a:cubicBezTo>
                        <a:pt x="4547" y="11215"/>
                        <a:pt x="3979" y="11215"/>
                        <a:pt x="3411" y="11215"/>
                      </a:cubicBezTo>
                      <a:cubicBezTo>
                        <a:pt x="2842" y="11215"/>
                        <a:pt x="2274" y="11215"/>
                        <a:pt x="1705" y="10800"/>
                      </a:cubicBezTo>
                      <a:cubicBezTo>
                        <a:pt x="1705" y="10800"/>
                        <a:pt x="2274" y="10385"/>
                        <a:pt x="2274" y="9969"/>
                      </a:cubicBezTo>
                      <a:cubicBezTo>
                        <a:pt x="3411" y="8723"/>
                        <a:pt x="4547" y="7062"/>
                        <a:pt x="5684" y="6231"/>
                      </a:cubicBezTo>
                      <a:cubicBezTo>
                        <a:pt x="6821" y="4985"/>
                        <a:pt x="7958" y="3738"/>
                        <a:pt x="9095" y="2077"/>
                      </a:cubicBezTo>
                      <a:cubicBezTo>
                        <a:pt x="9663" y="1662"/>
                        <a:pt x="10232" y="831"/>
                        <a:pt x="10800" y="0"/>
                      </a:cubicBezTo>
                      <a:cubicBezTo>
                        <a:pt x="10800" y="0"/>
                        <a:pt x="10800" y="0"/>
                        <a:pt x="10800" y="0"/>
                      </a:cubicBezTo>
                      <a:cubicBezTo>
                        <a:pt x="11368" y="0"/>
                        <a:pt x="11368" y="0"/>
                        <a:pt x="11368" y="0"/>
                      </a:cubicBezTo>
                      <a:cubicBezTo>
                        <a:pt x="11368" y="831"/>
                        <a:pt x="11368" y="1246"/>
                        <a:pt x="11937" y="1662"/>
                      </a:cubicBezTo>
                      <a:cubicBezTo>
                        <a:pt x="12505" y="1662"/>
                        <a:pt x="12505" y="2077"/>
                        <a:pt x="13074" y="2492"/>
                      </a:cubicBezTo>
                      <a:cubicBezTo>
                        <a:pt x="13642" y="3323"/>
                        <a:pt x="14211" y="4154"/>
                        <a:pt x="15347" y="4985"/>
                      </a:cubicBezTo>
                      <a:cubicBezTo>
                        <a:pt x="16484" y="6646"/>
                        <a:pt x="18189" y="8308"/>
                        <a:pt x="19895" y="10385"/>
                      </a:cubicBezTo>
                      <a:cubicBezTo>
                        <a:pt x="19895" y="10385"/>
                        <a:pt x="20463" y="10800"/>
                        <a:pt x="19326" y="10800"/>
                      </a:cubicBezTo>
                      <a:cubicBezTo>
                        <a:pt x="18189" y="10800"/>
                        <a:pt x="16484" y="10800"/>
                        <a:pt x="15347" y="11215"/>
                      </a:cubicBezTo>
                      <a:cubicBezTo>
                        <a:pt x="14779" y="11215"/>
                        <a:pt x="14211" y="11631"/>
                        <a:pt x="14779" y="11631"/>
                      </a:cubicBezTo>
                      <a:cubicBezTo>
                        <a:pt x="14779" y="12046"/>
                        <a:pt x="15347" y="12462"/>
                        <a:pt x="15347" y="12877"/>
                      </a:cubicBezTo>
                      <a:cubicBezTo>
                        <a:pt x="15916" y="12877"/>
                        <a:pt x="15916" y="13292"/>
                        <a:pt x="16484" y="13708"/>
                      </a:cubicBezTo>
                      <a:cubicBezTo>
                        <a:pt x="16484" y="14123"/>
                        <a:pt x="17053" y="14123"/>
                        <a:pt x="17053" y="14538"/>
                      </a:cubicBezTo>
                      <a:cubicBezTo>
                        <a:pt x="17621" y="14954"/>
                        <a:pt x="18189" y="14954"/>
                        <a:pt x="18189" y="15369"/>
                      </a:cubicBezTo>
                      <a:cubicBezTo>
                        <a:pt x="18758" y="15785"/>
                        <a:pt x="18758" y="16200"/>
                        <a:pt x="18758" y="16615"/>
                      </a:cubicBezTo>
                      <a:cubicBezTo>
                        <a:pt x="19326" y="17031"/>
                        <a:pt x="19326" y="17446"/>
                        <a:pt x="19895" y="17446"/>
                      </a:cubicBezTo>
                      <a:cubicBezTo>
                        <a:pt x="19895" y="17862"/>
                        <a:pt x="20463" y="18277"/>
                        <a:pt x="20463" y="18692"/>
                      </a:cubicBezTo>
                      <a:cubicBezTo>
                        <a:pt x="20463" y="19523"/>
                        <a:pt x="21032" y="18277"/>
                        <a:pt x="21600" y="18692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9649" name="Freeform 490"/>
                <p:cNvSpPr/>
                <p:nvPr/>
              </p:nvSpPr>
              <p:spPr>
                <a:xfrm>
                  <a:off x="91448" y="14720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0"/>
                      </a:moveTo>
                      <a:cubicBezTo>
                        <a:pt x="0" y="0"/>
                        <a:pt x="10800" y="0"/>
                        <a:pt x="10800" y="0"/>
                      </a:cubicBezTo>
                      <a:cubicBezTo>
                        <a:pt x="10800" y="0"/>
                        <a:pt x="10800" y="0"/>
                        <a:pt x="21600" y="21600"/>
                      </a:cubicBezTo>
                      <a:cubicBezTo>
                        <a:pt x="10800" y="21600"/>
                        <a:pt x="10800" y="21600"/>
                        <a:pt x="10800" y="21600"/>
                      </a:cubicBezTo>
                      <a:cubicBezTo>
                        <a:pt x="10800" y="21600"/>
                        <a:pt x="0" y="21600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9650" name="Freeform 491"/>
                <p:cNvSpPr/>
                <p:nvPr/>
              </p:nvSpPr>
              <p:spPr>
                <a:xfrm>
                  <a:off x="91448" y="129780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21600"/>
                      </a:moveTo>
                      <a:cubicBezTo>
                        <a:pt x="0" y="10800"/>
                        <a:pt x="0" y="10800"/>
                        <a:pt x="0" y="10800"/>
                      </a:cubicBezTo>
                      <a:cubicBezTo>
                        <a:pt x="0" y="0"/>
                        <a:pt x="10800" y="0"/>
                        <a:pt x="21600" y="0"/>
                      </a:cubicBezTo>
                      <a:cubicBezTo>
                        <a:pt x="21600" y="0"/>
                        <a:pt x="21600" y="10800"/>
                        <a:pt x="21600" y="10800"/>
                      </a:cubicBezTo>
                      <a:cubicBezTo>
                        <a:pt x="21600" y="10800"/>
                        <a:pt x="10800" y="10800"/>
                        <a:pt x="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9651" name="Freeform 492"/>
                <p:cNvSpPr/>
                <p:nvPr/>
              </p:nvSpPr>
              <p:spPr>
                <a:xfrm>
                  <a:off x="91606" y="5227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7382" h="17382" fill="norm" stroke="1" extrusionOk="0">
                      <a:moveTo>
                        <a:pt x="0" y="7200"/>
                      </a:moveTo>
                      <a:cubicBezTo>
                        <a:pt x="0" y="0"/>
                        <a:pt x="0" y="0"/>
                        <a:pt x="7200" y="0"/>
                      </a:cubicBezTo>
                      <a:cubicBezTo>
                        <a:pt x="14400" y="0"/>
                        <a:pt x="21600" y="0"/>
                        <a:pt x="14400" y="7200"/>
                      </a:cubicBezTo>
                      <a:cubicBezTo>
                        <a:pt x="14400" y="14400"/>
                        <a:pt x="14400" y="14400"/>
                        <a:pt x="14400" y="14400"/>
                      </a:cubicBezTo>
                      <a:cubicBezTo>
                        <a:pt x="7200" y="21600"/>
                        <a:pt x="0" y="14400"/>
                        <a:pt x="0" y="72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9652" name="Freeform 493"/>
                <p:cNvSpPr/>
                <p:nvPr/>
              </p:nvSpPr>
              <p:spPr>
                <a:xfrm>
                  <a:off x="91999" y="9403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3600" y="8640"/>
                      </a:moveTo>
                      <a:cubicBezTo>
                        <a:pt x="7200" y="4320"/>
                        <a:pt x="10800" y="0"/>
                        <a:pt x="14400" y="0"/>
                      </a:cubicBezTo>
                      <a:cubicBezTo>
                        <a:pt x="18000" y="0"/>
                        <a:pt x="21600" y="8640"/>
                        <a:pt x="21600" y="12960"/>
                      </a:cubicBezTo>
                      <a:cubicBezTo>
                        <a:pt x="18000" y="17280"/>
                        <a:pt x="14400" y="21600"/>
                        <a:pt x="7200" y="21600"/>
                      </a:cubicBezTo>
                      <a:cubicBezTo>
                        <a:pt x="3600" y="21600"/>
                        <a:pt x="3600" y="17280"/>
                        <a:pt x="0" y="12960"/>
                      </a:cubicBezTo>
                      <a:cubicBezTo>
                        <a:pt x="0" y="12960"/>
                        <a:pt x="3600" y="8640"/>
                        <a:pt x="3600" y="864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9653" name="Freeform 494"/>
                <p:cNvSpPr/>
                <p:nvPr/>
              </p:nvSpPr>
              <p:spPr>
                <a:xfrm>
                  <a:off x="94978" y="73521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10800"/>
                      </a:moveTo>
                      <a:cubicBezTo>
                        <a:pt x="0" y="10800"/>
                        <a:pt x="0" y="0"/>
                        <a:pt x="0" y="0"/>
                      </a:cubicBezTo>
                      <a:cubicBezTo>
                        <a:pt x="10800" y="0"/>
                        <a:pt x="10800" y="0"/>
                        <a:pt x="21600" y="10800"/>
                      </a:cubicBezTo>
                      <a:cubicBezTo>
                        <a:pt x="10800" y="10800"/>
                        <a:pt x="10800" y="21600"/>
                        <a:pt x="10800" y="21600"/>
                      </a:cubicBezTo>
                      <a:cubicBezTo>
                        <a:pt x="0" y="21600"/>
                        <a:pt x="0" y="10800"/>
                        <a:pt x="0" y="108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9654" name="Freeform 495"/>
                <p:cNvSpPr/>
                <p:nvPr/>
              </p:nvSpPr>
              <p:spPr>
                <a:xfrm>
                  <a:off x="95309" y="10672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0"/>
                      </a:moveTo>
                      <a:cubicBezTo>
                        <a:pt x="21600" y="10800"/>
                        <a:pt x="21600" y="10800"/>
                        <a:pt x="21600" y="10800"/>
                      </a:cubicBezTo>
                      <a:cubicBezTo>
                        <a:pt x="21600" y="21600"/>
                        <a:pt x="21600" y="21600"/>
                        <a:pt x="0" y="21600"/>
                      </a:cubicBezTo>
                      <a:cubicBezTo>
                        <a:pt x="0" y="21600"/>
                        <a:pt x="0" y="21600"/>
                        <a:pt x="0" y="10800"/>
                      </a:cubicBezTo>
                      <a:cubicBezTo>
                        <a:pt x="0" y="10800"/>
                        <a:pt x="0" y="10800"/>
                        <a:pt x="216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9655" name="Freeform 496"/>
                <p:cNvSpPr/>
                <p:nvPr/>
              </p:nvSpPr>
              <p:spPr>
                <a:xfrm>
                  <a:off x="94209" y="7859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8936" h="21600" fill="norm" stroke="1" extrusionOk="0">
                      <a:moveTo>
                        <a:pt x="3600" y="4320"/>
                      </a:moveTo>
                      <a:cubicBezTo>
                        <a:pt x="7200" y="0"/>
                        <a:pt x="14400" y="0"/>
                        <a:pt x="18000" y="0"/>
                      </a:cubicBezTo>
                      <a:cubicBezTo>
                        <a:pt x="18000" y="4320"/>
                        <a:pt x="18000" y="4320"/>
                        <a:pt x="18000" y="4320"/>
                      </a:cubicBezTo>
                      <a:cubicBezTo>
                        <a:pt x="21600" y="12960"/>
                        <a:pt x="14400" y="21600"/>
                        <a:pt x="3600" y="21600"/>
                      </a:cubicBezTo>
                      <a:cubicBezTo>
                        <a:pt x="3600" y="21600"/>
                        <a:pt x="3600" y="21600"/>
                        <a:pt x="0" y="17280"/>
                      </a:cubicBezTo>
                      <a:cubicBezTo>
                        <a:pt x="0" y="17280"/>
                        <a:pt x="0" y="12960"/>
                        <a:pt x="0" y="12960"/>
                      </a:cubicBezTo>
                      <a:cubicBezTo>
                        <a:pt x="0" y="8640"/>
                        <a:pt x="0" y="8640"/>
                        <a:pt x="3600" y="432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9656" name="Freeform 497"/>
                <p:cNvSpPr/>
                <p:nvPr/>
              </p:nvSpPr>
              <p:spPr>
                <a:xfrm>
                  <a:off x="94542" y="85104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378" h="21600" fill="norm" stroke="1" extrusionOk="0">
                      <a:moveTo>
                        <a:pt x="18514" y="8640"/>
                      </a:moveTo>
                      <a:cubicBezTo>
                        <a:pt x="21600" y="12960"/>
                        <a:pt x="15429" y="17280"/>
                        <a:pt x="15429" y="21600"/>
                      </a:cubicBezTo>
                      <a:cubicBezTo>
                        <a:pt x="15429" y="21600"/>
                        <a:pt x="12343" y="21600"/>
                        <a:pt x="12343" y="21600"/>
                      </a:cubicBezTo>
                      <a:cubicBezTo>
                        <a:pt x="9257" y="17280"/>
                        <a:pt x="6171" y="17280"/>
                        <a:pt x="3086" y="12960"/>
                      </a:cubicBezTo>
                      <a:cubicBezTo>
                        <a:pt x="0" y="12960"/>
                        <a:pt x="0" y="8640"/>
                        <a:pt x="0" y="8640"/>
                      </a:cubicBezTo>
                      <a:cubicBezTo>
                        <a:pt x="3086" y="4320"/>
                        <a:pt x="3086" y="4320"/>
                        <a:pt x="6171" y="0"/>
                      </a:cubicBezTo>
                      <a:cubicBezTo>
                        <a:pt x="6171" y="0"/>
                        <a:pt x="9257" y="0"/>
                        <a:pt x="9257" y="0"/>
                      </a:cubicBezTo>
                      <a:cubicBezTo>
                        <a:pt x="15429" y="0"/>
                        <a:pt x="15429" y="4320"/>
                        <a:pt x="18514" y="864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9657" name="Freeform 498"/>
                <p:cNvSpPr/>
                <p:nvPr/>
              </p:nvSpPr>
              <p:spPr>
                <a:xfrm>
                  <a:off x="83716" y="135578"/>
                  <a:ext cx="18826" cy="1721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431" h="21600" fill="norm" stroke="1" extrusionOk="0">
                      <a:moveTo>
                        <a:pt x="15356" y="5959"/>
                      </a:moveTo>
                      <a:cubicBezTo>
                        <a:pt x="14681" y="5959"/>
                        <a:pt x="14006" y="6703"/>
                        <a:pt x="13331" y="7448"/>
                      </a:cubicBezTo>
                      <a:cubicBezTo>
                        <a:pt x="13331" y="8193"/>
                        <a:pt x="13331" y="8938"/>
                        <a:pt x="11981" y="9683"/>
                      </a:cubicBezTo>
                      <a:cubicBezTo>
                        <a:pt x="11306" y="9683"/>
                        <a:pt x="11306" y="11172"/>
                        <a:pt x="11306" y="11917"/>
                      </a:cubicBezTo>
                      <a:cubicBezTo>
                        <a:pt x="10631" y="13407"/>
                        <a:pt x="10631" y="13407"/>
                        <a:pt x="9956" y="12662"/>
                      </a:cubicBezTo>
                      <a:cubicBezTo>
                        <a:pt x="9281" y="11917"/>
                        <a:pt x="9281" y="11917"/>
                        <a:pt x="8606" y="11172"/>
                      </a:cubicBezTo>
                      <a:cubicBezTo>
                        <a:pt x="7931" y="11172"/>
                        <a:pt x="7256" y="11172"/>
                        <a:pt x="6581" y="11172"/>
                      </a:cubicBezTo>
                      <a:cubicBezTo>
                        <a:pt x="5906" y="11917"/>
                        <a:pt x="5906" y="12662"/>
                        <a:pt x="5231" y="12662"/>
                      </a:cubicBezTo>
                      <a:cubicBezTo>
                        <a:pt x="4556" y="13407"/>
                        <a:pt x="4556" y="14152"/>
                        <a:pt x="4556" y="14152"/>
                      </a:cubicBezTo>
                      <a:cubicBezTo>
                        <a:pt x="5231" y="15641"/>
                        <a:pt x="5231" y="16386"/>
                        <a:pt x="5231" y="17131"/>
                      </a:cubicBezTo>
                      <a:cubicBezTo>
                        <a:pt x="5231" y="18621"/>
                        <a:pt x="5906" y="19366"/>
                        <a:pt x="6581" y="20110"/>
                      </a:cubicBezTo>
                      <a:cubicBezTo>
                        <a:pt x="6581" y="20110"/>
                        <a:pt x="6581" y="20855"/>
                        <a:pt x="5906" y="20855"/>
                      </a:cubicBezTo>
                      <a:cubicBezTo>
                        <a:pt x="5231" y="21600"/>
                        <a:pt x="4556" y="21600"/>
                        <a:pt x="3881" y="21600"/>
                      </a:cubicBezTo>
                      <a:cubicBezTo>
                        <a:pt x="2531" y="20855"/>
                        <a:pt x="1181" y="20110"/>
                        <a:pt x="506" y="18621"/>
                      </a:cubicBezTo>
                      <a:cubicBezTo>
                        <a:pt x="-169" y="17876"/>
                        <a:pt x="-169" y="16386"/>
                        <a:pt x="506" y="16386"/>
                      </a:cubicBezTo>
                      <a:cubicBezTo>
                        <a:pt x="1856" y="15641"/>
                        <a:pt x="1856" y="14897"/>
                        <a:pt x="2531" y="14152"/>
                      </a:cubicBezTo>
                      <a:cubicBezTo>
                        <a:pt x="2531" y="13407"/>
                        <a:pt x="2531" y="11917"/>
                        <a:pt x="3881" y="11917"/>
                      </a:cubicBezTo>
                      <a:cubicBezTo>
                        <a:pt x="5231" y="11172"/>
                        <a:pt x="5906" y="8938"/>
                        <a:pt x="6581" y="8193"/>
                      </a:cubicBezTo>
                      <a:cubicBezTo>
                        <a:pt x="7256" y="7448"/>
                        <a:pt x="7256" y="6703"/>
                        <a:pt x="7256" y="6703"/>
                      </a:cubicBezTo>
                      <a:cubicBezTo>
                        <a:pt x="7256" y="5959"/>
                        <a:pt x="6581" y="5214"/>
                        <a:pt x="7256" y="4469"/>
                      </a:cubicBezTo>
                      <a:cubicBezTo>
                        <a:pt x="8606" y="2979"/>
                        <a:pt x="8606" y="1490"/>
                        <a:pt x="9956" y="1490"/>
                      </a:cubicBezTo>
                      <a:cubicBezTo>
                        <a:pt x="10631" y="1490"/>
                        <a:pt x="10631" y="1490"/>
                        <a:pt x="10631" y="2234"/>
                      </a:cubicBezTo>
                      <a:cubicBezTo>
                        <a:pt x="11306" y="2979"/>
                        <a:pt x="10631" y="3724"/>
                        <a:pt x="10631" y="4469"/>
                      </a:cubicBezTo>
                      <a:cubicBezTo>
                        <a:pt x="9956" y="5214"/>
                        <a:pt x="10631" y="5959"/>
                        <a:pt x="11306" y="5959"/>
                      </a:cubicBezTo>
                      <a:cubicBezTo>
                        <a:pt x="11981" y="5214"/>
                        <a:pt x="12656" y="5959"/>
                        <a:pt x="12656" y="5214"/>
                      </a:cubicBezTo>
                      <a:cubicBezTo>
                        <a:pt x="13331" y="4469"/>
                        <a:pt x="14681" y="3724"/>
                        <a:pt x="15356" y="3724"/>
                      </a:cubicBezTo>
                      <a:cubicBezTo>
                        <a:pt x="16706" y="3724"/>
                        <a:pt x="17381" y="3724"/>
                        <a:pt x="16706" y="2234"/>
                      </a:cubicBezTo>
                      <a:cubicBezTo>
                        <a:pt x="18056" y="1490"/>
                        <a:pt x="18731" y="745"/>
                        <a:pt x="19406" y="0"/>
                      </a:cubicBezTo>
                      <a:cubicBezTo>
                        <a:pt x="20081" y="0"/>
                        <a:pt x="21431" y="745"/>
                        <a:pt x="21431" y="745"/>
                      </a:cubicBezTo>
                      <a:cubicBezTo>
                        <a:pt x="21431" y="1490"/>
                        <a:pt x="21431" y="2234"/>
                        <a:pt x="20756" y="2979"/>
                      </a:cubicBezTo>
                      <a:cubicBezTo>
                        <a:pt x="19406" y="2979"/>
                        <a:pt x="18731" y="3724"/>
                        <a:pt x="18056" y="5214"/>
                      </a:cubicBezTo>
                      <a:cubicBezTo>
                        <a:pt x="17381" y="5959"/>
                        <a:pt x="16706" y="5959"/>
                        <a:pt x="15356" y="5959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9658" name="Freeform 499"/>
                <p:cNvSpPr/>
                <p:nvPr/>
              </p:nvSpPr>
              <p:spPr>
                <a:xfrm>
                  <a:off x="95419" y="143751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7895" h="20520" fill="norm" stroke="1" extrusionOk="0">
                      <a:moveTo>
                        <a:pt x="1695" y="11880"/>
                      </a:moveTo>
                      <a:cubicBezTo>
                        <a:pt x="-2625" y="7560"/>
                        <a:pt x="1695" y="3240"/>
                        <a:pt x="10335" y="3240"/>
                      </a:cubicBezTo>
                      <a:cubicBezTo>
                        <a:pt x="10335" y="-1080"/>
                        <a:pt x="14655" y="-1080"/>
                        <a:pt x="14655" y="3240"/>
                      </a:cubicBezTo>
                      <a:cubicBezTo>
                        <a:pt x="18975" y="7560"/>
                        <a:pt x="18975" y="11880"/>
                        <a:pt x="14655" y="16200"/>
                      </a:cubicBezTo>
                      <a:cubicBezTo>
                        <a:pt x="14655" y="16200"/>
                        <a:pt x="14655" y="20520"/>
                        <a:pt x="6015" y="20520"/>
                      </a:cubicBezTo>
                      <a:cubicBezTo>
                        <a:pt x="1695" y="20520"/>
                        <a:pt x="1695" y="16200"/>
                        <a:pt x="1695" y="1188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9659" name="Freeform 500"/>
                <p:cNvSpPr/>
                <p:nvPr/>
              </p:nvSpPr>
              <p:spPr>
                <a:xfrm>
                  <a:off x="94095" y="149594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7548" fill="norm" stroke="1" extrusionOk="0">
                      <a:moveTo>
                        <a:pt x="19636" y="4363"/>
                      </a:moveTo>
                      <a:cubicBezTo>
                        <a:pt x="21600" y="7449"/>
                        <a:pt x="21600" y="10535"/>
                        <a:pt x="21600" y="13621"/>
                      </a:cubicBezTo>
                      <a:cubicBezTo>
                        <a:pt x="19636" y="19792"/>
                        <a:pt x="17673" y="16706"/>
                        <a:pt x="17673" y="16706"/>
                      </a:cubicBezTo>
                      <a:cubicBezTo>
                        <a:pt x="13745" y="19792"/>
                        <a:pt x="11782" y="13621"/>
                        <a:pt x="9818" y="10535"/>
                      </a:cubicBezTo>
                      <a:cubicBezTo>
                        <a:pt x="7855" y="7449"/>
                        <a:pt x="7855" y="10535"/>
                        <a:pt x="7855" y="13621"/>
                      </a:cubicBezTo>
                      <a:cubicBezTo>
                        <a:pt x="5891" y="13621"/>
                        <a:pt x="5891" y="13621"/>
                        <a:pt x="5891" y="13621"/>
                      </a:cubicBezTo>
                      <a:cubicBezTo>
                        <a:pt x="5891" y="16706"/>
                        <a:pt x="1964" y="16706"/>
                        <a:pt x="0" y="16706"/>
                      </a:cubicBezTo>
                      <a:cubicBezTo>
                        <a:pt x="0" y="13621"/>
                        <a:pt x="0" y="10535"/>
                        <a:pt x="1964" y="7449"/>
                      </a:cubicBezTo>
                      <a:cubicBezTo>
                        <a:pt x="1964" y="7449"/>
                        <a:pt x="3927" y="4363"/>
                        <a:pt x="3927" y="4363"/>
                      </a:cubicBezTo>
                      <a:cubicBezTo>
                        <a:pt x="5891" y="1278"/>
                        <a:pt x="7855" y="-1808"/>
                        <a:pt x="11782" y="1278"/>
                      </a:cubicBezTo>
                      <a:cubicBezTo>
                        <a:pt x="13745" y="4363"/>
                        <a:pt x="15709" y="1278"/>
                        <a:pt x="19636" y="4363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9660" name="Freeform 501"/>
                <p:cNvSpPr/>
                <p:nvPr/>
              </p:nvSpPr>
              <p:spPr>
                <a:xfrm>
                  <a:off x="97405" y="75948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0800" y="0"/>
                      </a:moveTo>
                      <a:cubicBezTo>
                        <a:pt x="10800" y="0"/>
                        <a:pt x="10800" y="0"/>
                        <a:pt x="21600" y="10800"/>
                      </a:cubicBezTo>
                      <a:cubicBezTo>
                        <a:pt x="10800" y="10800"/>
                        <a:pt x="10800" y="21600"/>
                        <a:pt x="10800" y="21600"/>
                      </a:cubicBezTo>
                      <a:cubicBezTo>
                        <a:pt x="0" y="21600"/>
                        <a:pt x="0" y="10800"/>
                        <a:pt x="0" y="10800"/>
                      </a:cubicBezTo>
                      <a:cubicBezTo>
                        <a:pt x="0" y="10800"/>
                        <a:pt x="0" y="0"/>
                        <a:pt x="108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9661" name="Freeform 502"/>
                <p:cNvSpPr/>
                <p:nvPr/>
              </p:nvSpPr>
              <p:spPr>
                <a:xfrm>
                  <a:off x="97074" y="12277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9069" fill="norm" stroke="1" extrusionOk="0">
                      <a:moveTo>
                        <a:pt x="7200" y="0"/>
                      </a:moveTo>
                      <a:cubicBezTo>
                        <a:pt x="14400" y="0"/>
                        <a:pt x="21600" y="4320"/>
                        <a:pt x="21600" y="8640"/>
                      </a:cubicBezTo>
                      <a:cubicBezTo>
                        <a:pt x="21600" y="8640"/>
                        <a:pt x="21600" y="12960"/>
                        <a:pt x="21600" y="12960"/>
                      </a:cubicBezTo>
                      <a:cubicBezTo>
                        <a:pt x="21600" y="17280"/>
                        <a:pt x="21600" y="21600"/>
                        <a:pt x="14400" y="17280"/>
                      </a:cubicBezTo>
                      <a:cubicBezTo>
                        <a:pt x="14400" y="12960"/>
                        <a:pt x="7200" y="12960"/>
                        <a:pt x="7200" y="12960"/>
                      </a:cubicBezTo>
                      <a:cubicBezTo>
                        <a:pt x="0" y="8640"/>
                        <a:pt x="0" y="8640"/>
                        <a:pt x="0" y="4320"/>
                      </a:cubicBezTo>
                      <a:cubicBezTo>
                        <a:pt x="0" y="0"/>
                        <a:pt x="7200" y="0"/>
                        <a:pt x="72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9662" name="Freeform 503"/>
                <p:cNvSpPr/>
                <p:nvPr/>
              </p:nvSpPr>
              <p:spPr>
                <a:xfrm>
                  <a:off x="98508" y="6579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0"/>
                      </a:moveTo>
                      <a:cubicBezTo>
                        <a:pt x="10800" y="0"/>
                        <a:pt x="10800" y="0"/>
                        <a:pt x="21600" y="10800"/>
                      </a:cubicBezTo>
                      <a:cubicBezTo>
                        <a:pt x="10800" y="10800"/>
                        <a:pt x="0" y="21600"/>
                        <a:pt x="0" y="21600"/>
                      </a:cubicBezTo>
                      <a:cubicBezTo>
                        <a:pt x="0" y="10800"/>
                        <a:pt x="0" y="10800"/>
                        <a:pt x="0" y="1080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9663" name="Freeform 504"/>
                <p:cNvSpPr/>
                <p:nvPr/>
              </p:nvSpPr>
              <p:spPr>
                <a:xfrm>
                  <a:off x="98287" y="9161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21600"/>
                      </a:moveTo>
                      <a:cubicBezTo>
                        <a:pt x="21600" y="21600"/>
                        <a:pt x="0" y="21600"/>
                        <a:pt x="0" y="21600"/>
                      </a:cubicBezTo>
                      <a:cubicBezTo>
                        <a:pt x="0" y="21600"/>
                        <a:pt x="0" y="0"/>
                        <a:pt x="21600" y="0"/>
                      </a:cubicBezTo>
                      <a:cubicBezTo>
                        <a:pt x="21600" y="0"/>
                        <a:pt x="21600" y="21600"/>
                        <a:pt x="21600" y="21600"/>
                      </a:cubicBezTo>
                      <a:cubicBezTo>
                        <a:pt x="21600" y="21600"/>
                        <a:pt x="21600" y="21600"/>
                        <a:pt x="2160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9664" name="Freeform 505"/>
                <p:cNvSpPr/>
                <p:nvPr/>
              </p:nvSpPr>
              <p:spPr>
                <a:xfrm>
                  <a:off x="98618" y="11714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9491" fill="norm" stroke="1" extrusionOk="0">
                      <a:moveTo>
                        <a:pt x="0" y="3600"/>
                      </a:moveTo>
                      <a:cubicBezTo>
                        <a:pt x="3600" y="3600"/>
                        <a:pt x="7200" y="3600"/>
                        <a:pt x="7200" y="0"/>
                      </a:cubicBezTo>
                      <a:cubicBezTo>
                        <a:pt x="10800" y="0"/>
                        <a:pt x="21600" y="10800"/>
                        <a:pt x="21600" y="14400"/>
                      </a:cubicBezTo>
                      <a:cubicBezTo>
                        <a:pt x="18000" y="18000"/>
                        <a:pt x="10800" y="21600"/>
                        <a:pt x="7200" y="18000"/>
                      </a:cubicBezTo>
                      <a:cubicBezTo>
                        <a:pt x="7200" y="14400"/>
                        <a:pt x="3600" y="14400"/>
                        <a:pt x="3600" y="10800"/>
                      </a:cubicBezTo>
                      <a:cubicBezTo>
                        <a:pt x="0" y="10800"/>
                        <a:pt x="0" y="7200"/>
                        <a:pt x="0" y="3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9665" name="Freeform 506"/>
                <p:cNvSpPr/>
                <p:nvPr/>
              </p:nvSpPr>
              <p:spPr>
                <a:xfrm>
                  <a:off x="99020" y="86917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069" h="19491" fill="norm" stroke="1" extrusionOk="0">
                      <a:moveTo>
                        <a:pt x="6109" y="18000"/>
                      </a:moveTo>
                      <a:cubicBezTo>
                        <a:pt x="1789" y="18000"/>
                        <a:pt x="-2531" y="14400"/>
                        <a:pt x="1789" y="10800"/>
                      </a:cubicBezTo>
                      <a:cubicBezTo>
                        <a:pt x="1789" y="10800"/>
                        <a:pt x="1789" y="7200"/>
                        <a:pt x="1789" y="7200"/>
                      </a:cubicBezTo>
                      <a:cubicBezTo>
                        <a:pt x="1789" y="3600"/>
                        <a:pt x="6109" y="0"/>
                        <a:pt x="10429" y="0"/>
                      </a:cubicBezTo>
                      <a:cubicBezTo>
                        <a:pt x="14749" y="0"/>
                        <a:pt x="19069" y="3600"/>
                        <a:pt x="19069" y="10800"/>
                      </a:cubicBezTo>
                      <a:cubicBezTo>
                        <a:pt x="19069" y="10800"/>
                        <a:pt x="19069" y="10800"/>
                        <a:pt x="19069" y="14400"/>
                      </a:cubicBezTo>
                      <a:cubicBezTo>
                        <a:pt x="14749" y="18000"/>
                        <a:pt x="10429" y="21600"/>
                        <a:pt x="6109" y="180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9666" name="Freeform 507"/>
                <p:cNvSpPr/>
                <p:nvPr/>
              </p:nvSpPr>
              <p:spPr>
                <a:xfrm>
                  <a:off x="99832" y="7120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5400" y="18000"/>
                      </a:moveTo>
                      <a:cubicBezTo>
                        <a:pt x="5400" y="18000"/>
                        <a:pt x="0" y="14400"/>
                        <a:pt x="0" y="14400"/>
                      </a:cubicBezTo>
                      <a:cubicBezTo>
                        <a:pt x="5400" y="10800"/>
                        <a:pt x="16200" y="7200"/>
                        <a:pt x="16200" y="0"/>
                      </a:cubicBezTo>
                      <a:cubicBezTo>
                        <a:pt x="16200" y="0"/>
                        <a:pt x="21600" y="0"/>
                        <a:pt x="21600" y="0"/>
                      </a:cubicBezTo>
                      <a:cubicBezTo>
                        <a:pt x="21600" y="3600"/>
                        <a:pt x="21600" y="3600"/>
                        <a:pt x="21600" y="3600"/>
                      </a:cubicBezTo>
                      <a:cubicBezTo>
                        <a:pt x="21600" y="10800"/>
                        <a:pt x="16200" y="18000"/>
                        <a:pt x="10800" y="21600"/>
                      </a:cubicBezTo>
                      <a:cubicBezTo>
                        <a:pt x="10800" y="21600"/>
                        <a:pt x="5400" y="21600"/>
                        <a:pt x="5400" y="180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9667" name="Freeform 508"/>
                <p:cNvSpPr/>
                <p:nvPr/>
              </p:nvSpPr>
              <p:spPr>
                <a:xfrm>
                  <a:off x="101266" y="15548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7200" y="0"/>
                      </a:moveTo>
                      <a:cubicBezTo>
                        <a:pt x="14400" y="7200"/>
                        <a:pt x="14400" y="14400"/>
                        <a:pt x="21600" y="14400"/>
                      </a:cubicBezTo>
                      <a:cubicBezTo>
                        <a:pt x="14400" y="21600"/>
                        <a:pt x="14400" y="21600"/>
                        <a:pt x="14400" y="21600"/>
                      </a:cubicBezTo>
                      <a:cubicBezTo>
                        <a:pt x="7200" y="21600"/>
                        <a:pt x="0" y="21600"/>
                        <a:pt x="0" y="14400"/>
                      </a:cubicBezTo>
                      <a:cubicBezTo>
                        <a:pt x="0" y="7200"/>
                        <a:pt x="7200" y="7200"/>
                        <a:pt x="72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9668" name="Freeform 509"/>
                <p:cNvSpPr/>
                <p:nvPr/>
              </p:nvSpPr>
              <p:spPr>
                <a:xfrm>
                  <a:off x="51577" y="27914"/>
                  <a:ext cx="56260" cy="94649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4547" y="12960"/>
                      </a:moveTo>
                      <a:cubicBezTo>
                        <a:pt x="4775" y="12825"/>
                        <a:pt x="4547" y="12420"/>
                        <a:pt x="4547" y="12150"/>
                      </a:cubicBezTo>
                      <a:cubicBezTo>
                        <a:pt x="4547" y="12015"/>
                        <a:pt x="4547" y="11880"/>
                        <a:pt x="4547" y="11745"/>
                      </a:cubicBezTo>
                      <a:cubicBezTo>
                        <a:pt x="4775" y="11475"/>
                        <a:pt x="4547" y="11205"/>
                        <a:pt x="4320" y="11070"/>
                      </a:cubicBezTo>
                      <a:cubicBezTo>
                        <a:pt x="3865" y="10935"/>
                        <a:pt x="3865" y="10665"/>
                        <a:pt x="3638" y="10395"/>
                      </a:cubicBezTo>
                      <a:cubicBezTo>
                        <a:pt x="3411" y="10395"/>
                        <a:pt x="3638" y="10395"/>
                        <a:pt x="3638" y="10260"/>
                      </a:cubicBezTo>
                      <a:cubicBezTo>
                        <a:pt x="3411" y="10125"/>
                        <a:pt x="3183" y="9990"/>
                        <a:pt x="3183" y="9855"/>
                      </a:cubicBezTo>
                      <a:cubicBezTo>
                        <a:pt x="3183" y="9720"/>
                        <a:pt x="3638" y="9585"/>
                        <a:pt x="3865" y="9450"/>
                      </a:cubicBezTo>
                      <a:cubicBezTo>
                        <a:pt x="4320" y="9180"/>
                        <a:pt x="4775" y="9045"/>
                        <a:pt x="5002" y="8775"/>
                      </a:cubicBezTo>
                      <a:cubicBezTo>
                        <a:pt x="5457" y="8640"/>
                        <a:pt x="5684" y="8235"/>
                        <a:pt x="6366" y="8100"/>
                      </a:cubicBezTo>
                      <a:cubicBezTo>
                        <a:pt x="6366" y="8100"/>
                        <a:pt x="6594" y="8100"/>
                        <a:pt x="6594" y="7965"/>
                      </a:cubicBezTo>
                      <a:cubicBezTo>
                        <a:pt x="7503" y="7425"/>
                        <a:pt x="8413" y="7020"/>
                        <a:pt x="9322" y="6480"/>
                      </a:cubicBezTo>
                      <a:cubicBezTo>
                        <a:pt x="10686" y="5805"/>
                        <a:pt x="11823" y="5265"/>
                        <a:pt x="12960" y="4590"/>
                      </a:cubicBezTo>
                      <a:cubicBezTo>
                        <a:pt x="14097" y="3915"/>
                        <a:pt x="15234" y="3375"/>
                        <a:pt x="16371" y="2700"/>
                      </a:cubicBezTo>
                      <a:cubicBezTo>
                        <a:pt x="17507" y="2025"/>
                        <a:pt x="18872" y="1485"/>
                        <a:pt x="20008" y="810"/>
                      </a:cubicBezTo>
                      <a:cubicBezTo>
                        <a:pt x="20463" y="540"/>
                        <a:pt x="20918" y="270"/>
                        <a:pt x="21373" y="0"/>
                      </a:cubicBezTo>
                      <a:cubicBezTo>
                        <a:pt x="21600" y="0"/>
                        <a:pt x="21600" y="0"/>
                        <a:pt x="21600" y="0"/>
                      </a:cubicBezTo>
                      <a:cubicBezTo>
                        <a:pt x="21600" y="135"/>
                        <a:pt x="21600" y="135"/>
                        <a:pt x="21600" y="135"/>
                      </a:cubicBezTo>
                      <a:cubicBezTo>
                        <a:pt x="21600" y="0"/>
                        <a:pt x="21600" y="0"/>
                        <a:pt x="21600" y="0"/>
                      </a:cubicBezTo>
                      <a:cubicBezTo>
                        <a:pt x="21600" y="135"/>
                        <a:pt x="21600" y="135"/>
                        <a:pt x="21600" y="135"/>
                      </a:cubicBezTo>
                      <a:cubicBezTo>
                        <a:pt x="20918" y="540"/>
                        <a:pt x="20691" y="1080"/>
                        <a:pt x="20236" y="1485"/>
                      </a:cubicBezTo>
                      <a:cubicBezTo>
                        <a:pt x="19554" y="2025"/>
                        <a:pt x="19099" y="2430"/>
                        <a:pt x="18644" y="2970"/>
                      </a:cubicBezTo>
                      <a:cubicBezTo>
                        <a:pt x="17962" y="3510"/>
                        <a:pt x="17507" y="4050"/>
                        <a:pt x="16825" y="4725"/>
                      </a:cubicBezTo>
                      <a:cubicBezTo>
                        <a:pt x="16143" y="5400"/>
                        <a:pt x="15461" y="6210"/>
                        <a:pt x="14779" y="7020"/>
                      </a:cubicBezTo>
                      <a:cubicBezTo>
                        <a:pt x="13642" y="8100"/>
                        <a:pt x="12505" y="9315"/>
                        <a:pt x="11141" y="10395"/>
                      </a:cubicBezTo>
                      <a:cubicBezTo>
                        <a:pt x="10686" y="10665"/>
                        <a:pt x="10459" y="11070"/>
                        <a:pt x="10004" y="11475"/>
                      </a:cubicBezTo>
                      <a:cubicBezTo>
                        <a:pt x="9322" y="12420"/>
                        <a:pt x="8185" y="13365"/>
                        <a:pt x="7276" y="14310"/>
                      </a:cubicBezTo>
                      <a:cubicBezTo>
                        <a:pt x="6594" y="14985"/>
                        <a:pt x="5912" y="15525"/>
                        <a:pt x="5457" y="16200"/>
                      </a:cubicBezTo>
                      <a:cubicBezTo>
                        <a:pt x="5002" y="16740"/>
                        <a:pt x="4320" y="17145"/>
                        <a:pt x="4093" y="17685"/>
                      </a:cubicBezTo>
                      <a:cubicBezTo>
                        <a:pt x="3865" y="17955"/>
                        <a:pt x="3411" y="18090"/>
                        <a:pt x="3183" y="18225"/>
                      </a:cubicBezTo>
                      <a:cubicBezTo>
                        <a:pt x="2956" y="18495"/>
                        <a:pt x="2728" y="18765"/>
                        <a:pt x="2501" y="19035"/>
                      </a:cubicBezTo>
                      <a:cubicBezTo>
                        <a:pt x="2501" y="19305"/>
                        <a:pt x="2274" y="19440"/>
                        <a:pt x="2046" y="19575"/>
                      </a:cubicBezTo>
                      <a:cubicBezTo>
                        <a:pt x="1592" y="20250"/>
                        <a:pt x="682" y="20790"/>
                        <a:pt x="227" y="21465"/>
                      </a:cubicBezTo>
                      <a:cubicBezTo>
                        <a:pt x="227" y="21600"/>
                        <a:pt x="0" y="21600"/>
                        <a:pt x="0" y="21600"/>
                      </a:cubicBezTo>
                      <a:cubicBezTo>
                        <a:pt x="0" y="21600"/>
                        <a:pt x="0" y="21465"/>
                        <a:pt x="0" y="21465"/>
                      </a:cubicBezTo>
                      <a:cubicBezTo>
                        <a:pt x="227" y="21060"/>
                        <a:pt x="455" y="20655"/>
                        <a:pt x="682" y="20250"/>
                      </a:cubicBezTo>
                      <a:cubicBezTo>
                        <a:pt x="682" y="19980"/>
                        <a:pt x="909" y="19710"/>
                        <a:pt x="909" y="19440"/>
                      </a:cubicBezTo>
                      <a:cubicBezTo>
                        <a:pt x="1137" y="19170"/>
                        <a:pt x="1137" y="19035"/>
                        <a:pt x="1364" y="18765"/>
                      </a:cubicBezTo>
                      <a:cubicBezTo>
                        <a:pt x="1592" y="18225"/>
                        <a:pt x="1819" y="17820"/>
                        <a:pt x="2046" y="17415"/>
                      </a:cubicBezTo>
                      <a:cubicBezTo>
                        <a:pt x="2274" y="16740"/>
                        <a:pt x="2728" y="16065"/>
                        <a:pt x="2956" y="15390"/>
                      </a:cubicBezTo>
                      <a:cubicBezTo>
                        <a:pt x="3183" y="14985"/>
                        <a:pt x="3411" y="14580"/>
                        <a:pt x="3865" y="14175"/>
                      </a:cubicBezTo>
                      <a:cubicBezTo>
                        <a:pt x="4320" y="13770"/>
                        <a:pt x="4320" y="13365"/>
                        <a:pt x="4547" y="1296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9669" name="Freeform 510"/>
                <p:cNvSpPr/>
                <p:nvPr/>
              </p:nvSpPr>
              <p:spPr>
                <a:xfrm>
                  <a:off x="98672" y="13556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509" h="19886" fill="norm" stroke="1" extrusionOk="0">
                      <a:moveTo>
                        <a:pt x="5891" y="13715"/>
                      </a:moveTo>
                      <a:cubicBezTo>
                        <a:pt x="3927" y="13715"/>
                        <a:pt x="1964" y="10629"/>
                        <a:pt x="0" y="7543"/>
                      </a:cubicBezTo>
                      <a:cubicBezTo>
                        <a:pt x="0" y="4457"/>
                        <a:pt x="1964" y="1372"/>
                        <a:pt x="3927" y="1372"/>
                      </a:cubicBezTo>
                      <a:cubicBezTo>
                        <a:pt x="3927" y="-1714"/>
                        <a:pt x="5891" y="1372"/>
                        <a:pt x="5891" y="1372"/>
                      </a:cubicBezTo>
                      <a:cubicBezTo>
                        <a:pt x="11782" y="-1714"/>
                        <a:pt x="15709" y="4457"/>
                        <a:pt x="19636" y="4457"/>
                      </a:cubicBezTo>
                      <a:cubicBezTo>
                        <a:pt x="19636" y="4457"/>
                        <a:pt x="21600" y="7543"/>
                        <a:pt x="19636" y="7543"/>
                      </a:cubicBezTo>
                      <a:cubicBezTo>
                        <a:pt x="19636" y="10629"/>
                        <a:pt x="15709" y="10629"/>
                        <a:pt x="15709" y="16800"/>
                      </a:cubicBezTo>
                      <a:cubicBezTo>
                        <a:pt x="15709" y="16800"/>
                        <a:pt x="15709" y="19886"/>
                        <a:pt x="15709" y="19886"/>
                      </a:cubicBezTo>
                      <a:cubicBezTo>
                        <a:pt x="13745" y="19886"/>
                        <a:pt x="11782" y="19886"/>
                        <a:pt x="11782" y="19886"/>
                      </a:cubicBezTo>
                      <a:cubicBezTo>
                        <a:pt x="9818" y="16800"/>
                        <a:pt x="7855" y="16800"/>
                        <a:pt x="5891" y="13715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9670" name="Freeform 511"/>
                <p:cNvSpPr/>
                <p:nvPr/>
              </p:nvSpPr>
              <p:spPr>
                <a:xfrm>
                  <a:off x="101817" y="2123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0"/>
                      </a:moveTo>
                      <a:cubicBezTo>
                        <a:pt x="0" y="21600"/>
                        <a:pt x="0" y="21600"/>
                        <a:pt x="0" y="21600"/>
                      </a:cubicBezTo>
                      <a:cubicBezTo>
                        <a:pt x="0" y="21600"/>
                        <a:pt x="0" y="21600"/>
                        <a:pt x="0" y="21600"/>
                      </a:cubicBezTo>
                      <a:cubicBezTo>
                        <a:pt x="0" y="21600"/>
                        <a:pt x="0" y="21600"/>
                        <a:pt x="216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9671" name="Freeform 512"/>
                <p:cNvSpPr/>
                <p:nvPr/>
              </p:nvSpPr>
              <p:spPr>
                <a:xfrm>
                  <a:off x="101817" y="27914"/>
                  <a:ext cx="12701" cy="1271"/>
                </a:xfrm>
                <a:prstGeom prst="ellipse">
                  <a:avLst/>
                </a:prstGeom>
                <a:noFill/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9672" name="Freeform 513"/>
                <p:cNvSpPr/>
                <p:nvPr/>
              </p:nvSpPr>
              <p:spPr>
                <a:xfrm>
                  <a:off x="100827" y="8268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65" h="20118" fill="norm" stroke="1" extrusionOk="0">
                      <a:moveTo>
                        <a:pt x="18000" y="17280"/>
                      </a:moveTo>
                      <a:cubicBezTo>
                        <a:pt x="14400" y="21600"/>
                        <a:pt x="7200" y="21600"/>
                        <a:pt x="0" y="12960"/>
                      </a:cubicBezTo>
                      <a:cubicBezTo>
                        <a:pt x="0" y="8640"/>
                        <a:pt x="0" y="4320"/>
                        <a:pt x="0" y="0"/>
                      </a:cubicBezTo>
                      <a:cubicBezTo>
                        <a:pt x="0" y="0"/>
                        <a:pt x="3600" y="0"/>
                        <a:pt x="7200" y="0"/>
                      </a:cubicBezTo>
                      <a:cubicBezTo>
                        <a:pt x="10800" y="0"/>
                        <a:pt x="14400" y="0"/>
                        <a:pt x="14400" y="4320"/>
                      </a:cubicBezTo>
                      <a:cubicBezTo>
                        <a:pt x="21600" y="8640"/>
                        <a:pt x="21600" y="8640"/>
                        <a:pt x="18000" y="1728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9673" name="Freeform 514"/>
                <p:cNvSpPr/>
                <p:nvPr/>
              </p:nvSpPr>
              <p:spPr>
                <a:xfrm>
                  <a:off x="101729" y="151180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436" h="21600" fill="norm" stroke="1" extrusionOk="0">
                      <a:moveTo>
                        <a:pt x="11336" y="21600"/>
                      </a:moveTo>
                      <a:cubicBezTo>
                        <a:pt x="5936" y="21600"/>
                        <a:pt x="3236" y="16200"/>
                        <a:pt x="536" y="10800"/>
                      </a:cubicBezTo>
                      <a:cubicBezTo>
                        <a:pt x="-2164" y="5400"/>
                        <a:pt x="5936" y="0"/>
                        <a:pt x="11336" y="0"/>
                      </a:cubicBezTo>
                      <a:cubicBezTo>
                        <a:pt x="14036" y="0"/>
                        <a:pt x="16736" y="5400"/>
                        <a:pt x="16736" y="10800"/>
                      </a:cubicBezTo>
                      <a:cubicBezTo>
                        <a:pt x="19436" y="10800"/>
                        <a:pt x="19436" y="16200"/>
                        <a:pt x="19436" y="16200"/>
                      </a:cubicBezTo>
                      <a:cubicBezTo>
                        <a:pt x="19436" y="16200"/>
                        <a:pt x="16736" y="21600"/>
                        <a:pt x="16736" y="21600"/>
                      </a:cubicBezTo>
                      <a:cubicBezTo>
                        <a:pt x="14036" y="21600"/>
                        <a:pt x="11336" y="21600"/>
                        <a:pt x="11336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9674" name="Freeform 515"/>
                <p:cNvSpPr/>
                <p:nvPr/>
              </p:nvSpPr>
              <p:spPr>
                <a:xfrm>
                  <a:off x="101817" y="14570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7505" fill="norm" stroke="1" extrusionOk="0">
                      <a:moveTo>
                        <a:pt x="1964" y="9257"/>
                      </a:moveTo>
                      <a:cubicBezTo>
                        <a:pt x="0" y="9257"/>
                        <a:pt x="0" y="6171"/>
                        <a:pt x="0" y="3086"/>
                      </a:cubicBezTo>
                      <a:cubicBezTo>
                        <a:pt x="0" y="3086"/>
                        <a:pt x="1964" y="3086"/>
                        <a:pt x="3927" y="3086"/>
                      </a:cubicBezTo>
                      <a:cubicBezTo>
                        <a:pt x="3927" y="3086"/>
                        <a:pt x="5891" y="3086"/>
                        <a:pt x="5891" y="3086"/>
                      </a:cubicBezTo>
                      <a:cubicBezTo>
                        <a:pt x="9818" y="9257"/>
                        <a:pt x="13745" y="6171"/>
                        <a:pt x="15709" y="0"/>
                      </a:cubicBezTo>
                      <a:cubicBezTo>
                        <a:pt x="17673" y="0"/>
                        <a:pt x="19636" y="0"/>
                        <a:pt x="19636" y="0"/>
                      </a:cubicBezTo>
                      <a:cubicBezTo>
                        <a:pt x="21600" y="0"/>
                        <a:pt x="21600" y="3086"/>
                        <a:pt x="21600" y="3086"/>
                      </a:cubicBezTo>
                      <a:cubicBezTo>
                        <a:pt x="21600" y="12343"/>
                        <a:pt x="21600" y="12343"/>
                        <a:pt x="15709" y="15429"/>
                      </a:cubicBezTo>
                      <a:cubicBezTo>
                        <a:pt x="9818" y="21600"/>
                        <a:pt x="5891" y="12343"/>
                        <a:pt x="1964" y="9257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9675" name="Freeform 516"/>
                <p:cNvSpPr/>
                <p:nvPr/>
              </p:nvSpPr>
              <p:spPr>
                <a:xfrm>
                  <a:off x="103249" y="119601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8171" h="18081" fill="norm" stroke="1" extrusionOk="0">
                      <a:moveTo>
                        <a:pt x="0" y="13500"/>
                      </a:moveTo>
                      <a:cubicBezTo>
                        <a:pt x="0" y="9900"/>
                        <a:pt x="0" y="2700"/>
                        <a:pt x="6171" y="2700"/>
                      </a:cubicBezTo>
                      <a:cubicBezTo>
                        <a:pt x="6171" y="2700"/>
                        <a:pt x="6171" y="2700"/>
                        <a:pt x="6171" y="2700"/>
                      </a:cubicBezTo>
                      <a:cubicBezTo>
                        <a:pt x="9257" y="-900"/>
                        <a:pt x="15429" y="-900"/>
                        <a:pt x="15429" y="2700"/>
                      </a:cubicBezTo>
                      <a:cubicBezTo>
                        <a:pt x="15429" y="6300"/>
                        <a:pt x="21600" y="6300"/>
                        <a:pt x="15429" y="9900"/>
                      </a:cubicBezTo>
                      <a:cubicBezTo>
                        <a:pt x="15429" y="13500"/>
                        <a:pt x="15429" y="20700"/>
                        <a:pt x="9257" y="17100"/>
                      </a:cubicBezTo>
                      <a:cubicBezTo>
                        <a:pt x="9257" y="17100"/>
                        <a:pt x="9257" y="17100"/>
                        <a:pt x="9257" y="17100"/>
                      </a:cubicBezTo>
                      <a:cubicBezTo>
                        <a:pt x="3086" y="17100"/>
                        <a:pt x="0" y="17100"/>
                        <a:pt x="0" y="135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9676" name="Freeform 517"/>
                <p:cNvSpPr/>
                <p:nvPr/>
              </p:nvSpPr>
              <p:spPr>
                <a:xfrm>
                  <a:off x="104796" y="57857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21600"/>
                      </a:moveTo>
                      <a:cubicBezTo>
                        <a:pt x="14400" y="17280"/>
                        <a:pt x="7200" y="12960"/>
                        <a:pt x="7200" y="12960"/>
                      </a:cubicBezTo>
                      <a:cubicBezTo>
                        <a:pt x="0" y="8640"/>
                        <a:pt x="0" y="8640"/>
                        <a:pt x="0" y="4320"/>
                      </a:cubicBezTo>
                      <a:cubicBezTo>
                        <a:pt x="0" y="4320"/>
                        <a:pt x="7200" y="0"/>
                        <a:pt x="14400" y="0"/>
                      </a:cubicBezTo>
                      <a:cubicBezTo>
                        <a:pt x="14400" y="0"/>
                        <a:pt x="21600" y="4320"/>
                        <a:pt x="21600" y="4320"/>
                      </a:cubicBezTo>
                      <a:cubicBezTo>
                        <a:pt x="21600" y="8640"/>
                        <a:pt x="21600" y="12960"/>
                        <a:pt x="21600" y="17280"/>
                      </a:cubicBezTo>
                      <a:cubicBezTo>
                        <a:pt x="21600" y="17280"/>
                        <a:pt x="21600" y="21600"/>
                        <a:pt x="21600" y="21600"/>
                      </a:cubicBezTo>
                      <a:cubicBezTo>
                        <a:pt x="21600" y="21600"/>
                        <a:pt x="21600" y="21600"/>
                        <a:pt x="2160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9677" name="Freeform 518"/>
                <p:cNvSpPr/>
                <p:nvPr/>
              </p:nvSpPr>
              <p:spPr>
                <a:xfrm>
                  <a:off x="105457" y="104408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16200"/>
                      </a:moveTo>
                      <a:cubicBezTo>
                        <a:pt x="21600" y="16200"/>
                        <a:pt x="14400" y="21600"/>
                        <a:pt x="14400" y="21600"/>
                      </a:cubicBezTo>
                      <a:cubicBezTo>
                        <a:pt x="0" y="21600"/>
                        <a:pt x="7200" y="16200"/>
                        <a:pt x="7200" y="10800"/>
                      </a:cubicBezTo>
                      <a:cubicBezTo>
                        <a:pt x="0" y="10800"/>
                        <a:pt x="0" y="10800"/>
                        <a:pt x="0" y="5400"/>
                      </a:cubicBezTo>
                      <a:cubicBezTo>
                        <a:pt x="0" y="5400"/>
                        <a:pt x="0" y="0"/>
                        <a:pt x="0" y="0"/>
                      </a:cubicBezTo>
                      <a:cubicBezTo>
                        <a:pt x="7200" y="0"/>
                        <a:pt x="7200" y="0"/>
                        <a:pt x="14400" y="0"/>
                      </a:cubicBezTo>
                      <a:cubicBezTo>
                        <a:pt x="21600" y="0"/>
                        <a:pt x="21600" y="5400"/>
                        <a:pt x="21600" y="162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9678" name="Freeform 519"/>
                <p:cNvSpPr/>
                <p:nvPr/>
              </p:nvSpPr>
              <p:spPr>
                <a:xfrm>
                  <a:off x="106230" y="140480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10800"/>
                      </a:moveTo>
                      <a:cubicBezTo>
                        <a:pt x="21600" y="10800"/>
                        <a:pt x="10800" y="21600"/>
                        <a:pt x="10800" y="21600"/>
                      </a:cubicBezTo>
                      <a:cubicBezTo>
                        <a:pt x="0" y="21600"/>
                        <a:pt x="0" y="10800"/>
                        <a:pt x="0" y="10800"/>
                      </a:cubicBezTo>
                      <a:cubicBezTo>
                        <a:pt x="0" y="0"/>
                        <a:pt x="10800" y="0"/>
                        <a:pt x="10800" y="0"/>
                      </a:cubicBezTo>
                      <a:cubicBezTo>
                        <a:pt x="10800" y="0"/>
                        <a:pt x="21600" y="0"/>
                        <a:pt x="21600" y="108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9679" name="Freeform 520"/>
                <p:cNvSpPr/>
                <p:nvPr/>
              </p:nvSpPr>
              <p:spPr>
                <a:xfrm>
                  <a:off x="106561" y="14242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5600" fill="norm" stroke="1" extrusionOk="0">
                      <a:moveTo>
                        <a:pt x="0" y="4800"/>
                      </a:moveTo>
                      <a:cubicBezTo>
                        <a:pt x="7200" y="4800"/>
                        <a:pt x="7200" y="4800"/>
                        <a:pt x="7200" y="4800"/>
                      </a:cubicBezTo>
                      <a:cubicBezTo>
                        <a:pt x="14400" y="-6000"/>
                        <a:pt x="14400" y="4800"/>
                        <a:pt x="21600" y="4800"/>
                      </a:cubicBezTo>
                      <a:cubicBezTo>
                        <a:pt x="14400" y="15600"/>
                        <a:pt x="7200" y="15600"/>
                        <a:pt x="7200" y="15600"/>
                      </a:cubicBezTo>
                      <a:cubicBezTo>
                        <a:pt x="7200" y="15600"/>
                        <a:pt x="0" y="4800"/>
                        <a:pt x="0" y="48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9680" name="Freeform 521"/>
                <p:cNvSpPr/>
                <p:nvPr/>
              </p:nvSpPr>
              <p:spPr>
                <a:xfrm>
                  <a:off x="104909" y="3728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575" h="21029" fill="norm" stroke="1" extrusionOk="0">
                      <a:moveTo>
                        <a:pt x="10800" y="1486"/>
                      </a:moveTo>
                      <a:cubicBezTo>
                        <a:pt x="10800" y="3543"/>
                        <a:pt x="8100" y="5600"/>
                        <a:pt x="13500" y="6629"/>
                      </a:cubicBezTo>
                      <a:cubicBezTo>
                        <a:pt x="16200" y="6629"/>
                        <a:pt x="13500" y="7658"/>
                        <a:pt x="13500" y="8686"/>
                      </a:cubicBezTo>
                      <a:cubicBezTo>
                        <a:pt x="13500" y="8686"/>
                        <a:pt x="13500" y="9715"/>
                        <a:pt x="13500" y="9715"/>
                      </a:cubicBezTo>
                      <a:cubicBezTo>
                        <a:pt x="10800" y="11772"/>
                        <a:pt x="10800" y="12800"/>
                        <a:pt x="16200" y="14858"/>
                      </a:cubicBezTo>
                      <a:cubicBezTo>
                        <a:pt x="21600" y="15886"/>
                        <a:pt x="18900" y="16915"/>
                        <a:pt x="18900" y="18972"/>
                      </a:cubicBezTo>
                      <a:cubicBezTo>
                        <a:pt x="18900" y="20000"/>
                        <a:pt x="16200" y="20000"/>
                        <a:pt x="13500" y="21029"/>
                      </a:cubicBezTo>
                      <a:cubicBezTo>
                        <a:pt x="10800" y="20000"/>
                        <a:pt x="10800" y="20000"/>
                        <a:pt x="8100" y="18972"/>
                      </a:cubicBezTo>
                      <a:cubicBezTo>
                        <a:pt x="8100" y="18972"/>
                        <a:pt x="8100" y="17943"/>
                        <a:pt x="8100" y="17943"/>
                      </a:cubicBezTo>
                      <a:cubicBezTo>
                        <a:pt x="10800" y="15886"/>
                        <a:pt x="10800" y="13829"/>
                        <a:pt x="8100" y="11772"/>
                      </a:cubicBezTo>
                      <a:cubicBezTo>
                        <a:pt x="5400" y="10743"/>
                        <a:pt x="5400" y="8686"/>
                        <a:pt x="8100" y="7658"/>
                      </a:cubicBezTo>
                      <a:cubicBezTo>
                        <a:pt x="8100" y="6629"/>
                        <a:pt x="8100" y="5600"/>
                        <a:pt x="5400" y="4572"/>
                      </a:cubicBezTo>
                      <a:cubicBezTo>
                        <a:pt x="2700" y="3543"/>
                        <a:pt x="2700" y="3543"/>
                        <a:pt x="2700" y="2515"/>
                      </a:cubicBezTo>
                      <a:cubicBezTo>
                        <a:pt x="0" y="2515"/>
                        <a:pt x="0" y="1486"/>
                        <a:pt x="0" y="458"/>
                      </a:cubicBezTo>
                      <a:cubicBezTo>
                        <a:pt x="0" y="458"/>
                        <a:pt x="2700" y="-571"/>
                        <a:pt x="5400" y="458"/>
                      </a:cubicBezTo>
                      <a:cubicBezTo>
                        <a:pt x="8100" y="458"/>
                        <a:pt x="8100" y="458"/>
                        <a:pt x="10800" y="1486"/>
                      </a:cubicBezTo>
                      <a:cubicBezTo>
                        <a:pt x="10800" y="1486"/>
                        <a:pt x="10800" y="1486"/>
                        <a:pt x="10800" y="1486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9681" name="Freeform 522"/>
                <p:cNvSpPr/>
                <p:nvPr/>
              </p:nvSpPr>
              <p:spPr>
                <a:xfrm>
                  <a:off x="103251" y="111468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9257" y="7200"/>
                      </a:moveTo>
                      <a:cubicBezTo>
                        <a:pt x="9257" y="5400"/>
                        <a:pt x="10800" y="3600"/>
                        <a:pt x="12343" y="1800"/>
                      </a:cubicBezTo>
                      <a:cubicBezTo>
                        <a:pt x="12343" y="0"/>
                        <a:pt x="15429" y="1800"/>
                        <a:pt x="16971" y="0"/>
                      </a:cubicBezTo>
                      <a:cubicBezTo>
                        <a:pt x="16971" y="0"/>
                        <a:pt x="18514" y="0"/>
                        <a:pt x="20057" y="1800"/>
                      </a:cubicBezTo>
                      <a:cubicBezTo>
                        <a:pt x="20057" y="1800"/>
                        <a:pt x="21600" y="1800"/>
                        <a:pt x="21600" y="3600"/>
                      </a:cubicBezTo>
                      <a:cubicBezTo>
                        <a:pt x="20057" y="3600"/>
                        <a:pt x="20057" y="3600"/>
                        <a:pt x="20057" y="5400"/>
                      </a:cubicBezTo>
                      <a:cubicBezTo>
                        <a:pt x="18514" y="5400"/>
                        <a:pt x="18514" y="3600"/>
                        <a:pt x="18514" y="5400"/>
                      </a:cubicBezTo>
                      <a:cubicBezTo>
                        <a:pt x="15429" y="5400"/>
                        <a:pt x="13886" y="7200"/>
                        <a:pt x="15429" y="9000"/>
                      </a:cubicBezTo>
                      <a:cubicBezTo>
                        <a:pt x="15429" y="10800"/>
                        <a:pt x="15429" y="12600"/>
                        <a:pt x="16971" y="12600"/>
                      </a:cubicBezTo>
                      <a:cubicBezTo>
                        <a:pt x="16971" y="14400"/>
                        <a:pt x="15429" y="18000"/>
                        <a:pt x="15429" y="18000"/>
                      </a:cubicBezTo>
                      <a:cubicBezTo>
                        <a:pt x="10800" y="18000"/>
                        <a:pt x="7714" y="16200"/>
                        <a:pt x="6171" y="19800"/>
                      </a:cubicBezTo>
                      <a:cubicBezTo>
                        <a:pt x="4629" y="21600"/>
                        <a:pt x="4629" y="21600"/>
                        <a:pt x="1543" y="21600"/>
                      </a:cubicBezTo>
                      <a:cubicBezTo>
                        <a:pt x="1543" y="21600"/>
                        <a:pt x="0" y="18000"/>
                        <a:pt x="0" y="16200"/>
                      </a:cubicBezTo>
                      <a:cubicBezTo>
                        <a:pt x="1543" y="14400"/>
                        <a:pt x="3086" y="12600"/>
                        <a:pt x="3086" y="12600"/>
                      </a:cubicBezTo>
                      <a:cubicBezTo>
                        <a:pt x="4629" y="10800"/>
                        <a:pt x="7714" y="9000"/>
                        <a:pt x="9257" y="72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9682" name="Freeform 523"/>
                <p:cNvSpPr/>
                <p:nvPr/>
              </p:nvSpPr>
              <p:spPr>
                <a:xfrm>
                  <a:off x="105384" y="13114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000" h="19371" fill="norm" stroke="1" extrusionOk="0">
                      <a:moveTo>
                        <a:pt x="19200" y="8776"/>
                      </a:moveTo>
                      <a:cubicBezTo>
                        <a:pt x="14400" y="11176"/>
                        <a:pt x="12000" y="13576"/>
                        <a:pt x="9600" y="18376"/>
                      </a:cubicBezTo>
                      <a:cubicBezTo>
                        <a:pt x="9600" y="18376"/>
                        <a:pt x="7200" y="18376"/>
                        <a:pt x="7200" y="18376"/>
                      </a:cubicBezTo>
                      <a:cubicBezTo>
                        <a:pt x="2400" y="20776"/>
                        <a:pt x="0" y="18376"/>
                        <a:pt x="0" y="15976"/>
                      </a:cubicBezTo>
                      <a:cubicBezTo>
                        <a:pt x="2400" y="11176"/>
                        <a:pt x="2400" y="8776"/>
                        <a:pt x="4800" y="8776"/>
                      </a:cubicBezTo>
                      <a:cubicBezTo>
                        <a:pt x="7200" y="6376"/>
                        <a:pt x="7200" y="3976"/>
                        <a:pt x="9600" y="1576"/>
                      </a:cubicBezTo>
                      <a:cubicBezTo>
                        <a:pt x="12000" y="-824"/>
                        <a:pt x="16800" y="-824"/>
                        <a:pt x="19200" y="3976"/>
                      </a:cubicBezTo>
                      <a:cubicBezTo>
                        <a:pt x="19200" y="3976"/>
                        <a:pt x="19200" y="3976"/>
                        <a:pt x="19200" y="6376"/>
                      </a:cubicBezTo>
                      <a:cubicBezTo>
                        <a:pt x="21600" y="8776"/>
                        <a:pt x="21600" y="8776"/>
                        <a:pt x="19200" y="8776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9683" name="Freeform 524"/>
                <p:cNvSpPr/>
                <p:nvPr/>
              </p:nvSpPr>
              <p:spPr>
                <a:xfrm>
                  <a:off x="107774" y="7506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2960" y="0"/>
                      </a:moveTo>
                      <a:cubicBezTo>
                        <a:pt x="12960" y="0"/>
                        <a:pt x="21600" y="8640"/>
                        <a:pt x="21600" y="12960"/>
                      </a:cubicBezTo>
                      <a:cubicBezTo>
                        <a:pt x="21600" y="17280"/>
                        <a:pt x="17280" y="21600"/>
                        <a:pt x="12960" y="21600"/>
                      </a:cubicBezTo>
                      <a:cubicBezTo>
                        <a:pt x="4320" y="21600"/>
                        <a:pt x="0" y="17280"/>
                        <a:pt x="0" y="12960"/>
                      </a:cubicBezTo>
                      <a:cubicBezTo>
                        <a:pt x="0" y="8640"/>
                        <a:pt x="8640" y="0"/>
                        <a:pt x="1296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9684" name="Freeform 525"/>
                <p:cNvSpPr/>
                <p:nvPr/>
              </p:nvSpPr>
              <p:spPr>
                <a:xfrm>
                  <a:off x="108656" y="14577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16200"/>
                      </a:moveTo>
                      <a:cubicBezTo>
                        <a:pt x="0" y="5400"/>
                        <a:pt x="0" y="0"/>
                        <a:pt x="10800" y="0"/>
                      </a:cubicBezTo>
                      <a:cubicBezTo>
                        <a:pt x="21600" y="0"/>
                        <a:pt x="21600" y="5400"/>
                        <a:pt x="21600" y="10800"/>
                      </a:cubicBezTo>
                      <a:cubicBezTo>
                        <a:pt x="21600" y="16200"/>
                        <a:pt x="10800" y="21600"/>
                        <a:pt x="0" y="21600"/>
                      </a:cubicBezTo>
                      <a:cubicBezTo>
                        <a:pt x="0" y="16200"/>
                        <a:pt x="0" y="16200"/>
                        <a:pt x="0" y="162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9685" name="Freeform 526"/>
                <p:cNvSpPr/>
                <p:nvPr/>
              </p:nvSpPr>
              <p:spPr>
                <a:xfrm>
                  <a:off x="109208" y="3480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0800" y="0"/>
                      </a:moveTo>
                      <a:cubicBezTo>
                        <a:pt x="10800" y="4320"/>
                        <a:pt x="16200" y="8640"/>
                        <a:pt x="21600" y="12960"/>
                      </a:cubicBezTo>
                      <a:cubicBezTo>
                        <a:pt x="16200" y="12960"/>
                        <a:pt x="21600" y="21600"/>
                        <a:pt x="10800" y="21600"/>
                      </a:cubicBezTo>
                      <a:cubicBezTo>
                        <a:pt x="5400" y="21600"/>
                        <a:pt x="0" y="17280"/>
                        <a:pt x="0" y="12960"/>
                      </a:cubicBezTo>
                      <a:cubicBezTo>
                        <a:pt x="0" y="8640"/>
                        <a:pt x="0" y="4320"/>
                        <a:pt x="5400" y="0"/>
                      </a:cubicBezTo>
                      <a:cubicBezTo>
                        <a:pt x="5400" y="0"/>
                        <a:pt x="10800" y="0"/>
                        <a:pt x="108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9686" name="Freeform 527"/>
                <p:cNvSpPr/>
                <p:nvPr/>
              </p:nvSpPr>
              <p:spPr>
                <a:xfrm>
                  <a:off x="108587" y="91281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7948" h="21600" fill="norm" stroke="1" extrusionOk="0">
                      <a:moveTo>
                        <a:pt x="4988" y="16200"/>
                      </a:moveTo>
                      <a:cubicBezTo>
                        <a:pt x="-3652" y="10800"/>
                        <a:pt x="668" y="8100"/>
                        <a:pt x="4988" y="2700"/>
                      </a:cubicBezTo>
                      <a:cubicBezTo>
                        <a:pt x="4988" y="2700"/>
                        <a:pt x="9308" y="0"/>
                        <a:pt x="9308" y="0"/>
                      </a:cubicBezTo>
                      <a:cubicBezTo>
                        <a:pt x="13628" y="0"/>
                        <a:pt x="17948" y="2700"/>
                        <a:pt x="17948" y="2700"/>
                      </a:cubicBezTo>
                      <a:cubicBezTo>
                        <a:pt x="17948" y="5400"/>
                        <a:pt x="17948" y="8100"/>
                        <a:pt x="17948" y="10800"/>
                      </a:cubicBezTo>
                      <a:cubicBezTo>
                        <a:pt x="17948" y="13500"/>
                        <a:pt x="17948" y="13500"/>
                        <a:pt x="17948" y="16200"/>
                      </a:cubicBezTo>
                      <a:cubicBezTo>
                        <a:pt x="17948" y="18900"/>
                        <a:pt x="13628" y="18900"/>
                        <a:pt x="9308" y="21600"/>
                      </a:cubicBezTo>
                      <a:cubicBezTo>
                        <a:pt x="9308" y="21600"/>
                        <a:pt x="4988" y="18900"/>
                        <a:pt x="4988" y="162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9687" name="Freeform 528"/>
                <p:cNvSpPr/>
                <p:nvPr/>
              </p:nvSpPr>
              <p:spPr>
                <a:xfrm>
                  <a:off x="107609" y="8333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677" h="21600" fill="norm" stroke="1" extrusionOk="0">
                      <a:moveTo>
                        <a:pt x="6646" y="19636"/>
                      </a:moveTo>
                      <a:cubicBezTo>
                        <a:pt x="4985" y="19636"/>
                        <a:pt x="0" y="15709"/>
                        <a:pt x="0" y="13745"/>
                      </a:cubicBezTo>
                      <a:cubicBezTo>
                        <a:pt x="1662" y="11782"/>
                        <a:pt x="3323" y="9818"/>
                        <a:pt x="4985" y="7855"/>
                      </a:cubicBezTo>
                      <a:cubicBezTo>
                        <a:pt x="6646" y="5891"/>
                        <a:pt x="9969" y="5891"/>
                        <a:pt x="9969" y="1964"/>
                      </a:cubicBezTo>
                      <a:cubicBezTo>
                        <a:pt x="9969" y="0"/>
                        <a:pt x="11631" y="0"/>
                        <a:pt x="13292" y="0"/>
                      </a:cubicBezTo>
                      <a:cubicBezTo>
                        <a:pt x="13292" y="0"/>
                        <a:pt x="13292" y="1964"/>
                        <a:pt x="13292" y="1964"/>
                      </a:cubicBezTo>
                      <a:cubicBezTo>
                        <a:pt x="13292" y="9818"/>
                        <a:pt x="13292" y="9818"/>
                        <a:pt x="16615" y="11782"/>
                      </a:cubicBezTo>
                      <a:cubicBezTo>
                        <a:pt x="18277" y="13745"/>
                        <a:pt x="18277" y="15709"/>
                        <a:pt x="19938" y="17673"/>
                      </a:cubicBezTo>
                      <a:cubicBezTo>
                        <a:pt x="19938" y="19636"/>
                        <a:pt x="21600" y="19636"/>
                        <a:pt x="19938" y="19636"/>
                      </a:cubicBezTo>
                      <a:cubicBezTo>
                        <a:pt x="18277" y="21600"/>
                        <a:pt x="18277" y="21600"/>
                        <a:pt x="18277" y="21600"/>
                      </a:cubicBezTo>
                      <a:cubicBezTo>
                        <a:pt x="16615" y="21600"/>
                        <a:pt x="16615" y="19636"/>
                        <a:pt x="14954" y="19636"/>
                      </a:cubicBezTo>
                      <a:cubicBezTo>
                        <a:pt x="13292" y="17673"/>
                        <a:pt x="9969" y="17673"/>
                        <a:pt x="6646" y="19636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9688" name="Freeform 529"/>
                <p:cNvSpPr/>
                <p:nvPr/>
              </p:nvSpPr>
              <p:spPr>
                <a:xfrm>
                  <a:off x="111525" y="56824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9069" fill="norm" stroke="1" extrusionOk="0">
                      <a:moveTo>
                        <a:pt x="21600" y="14749"/>
                      </a:moveTo>
                      <a:cubicBezTo>
                        <a:pt x="21600" y="19069"/>
                        <a:pt x="16200" y="19069"/>
                        <a:pt x="10800" y="19069"/>
                      </a:cubicBezTo>
                      <a:cubicBezTo>
                        <a:pt x="5400" y="19069"/>
                        <a:pt x="0" y="19069"/>
                        <a:pt x="0" y="10429"/>
                      </a:cubicBezTo>
                      <a:cubicBezTo>
                        <a:pt x="0" y="10429"/>
                        <a:pt x="0" y="10429"/>
                        <a:pt x="0" y="6109"/>
                      </a:cubicBezTo>
                      <a:cubicBezTo>
                        <a:pt x="0" y="1789"/>
                        <a:pt x="0" y="-2531"/>
                        <a:pt x="10800" y="1789"/>
                      </a:cubicBezTo>
                      <a:cubicBezTo>
                        <a:pt x="16200" y="1789"/>
                        <a:pt x="21600" y="6109"/>
                        <a:pt x="21600" y="14749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9689" name="Freeform 530"/>
                <p:cNvSpPr/>
                <p:nvPr/>
              </p:nvSpPr>
              <p:spPr>
                <a:xfrm>
                  <a:off x="110642" y="51467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9618" fill="norm" stroke="1" extrusionOk="0">
                      <a:moveTo>
                        <a:pt x="21600" y="10800"/>
                      </a:moveTo>
                      <a:cubicBezTo>
                        <a:pt x="21600" y="16200"/>
                        <a:pt x="15429" y="21600"/>
                        <a:pt x="9257" y="18900"/>
                      </a:cubicBezTo>
                      <a:cubicBezTo>
                        <a:pt x="6171" y="18900"/>
                        <a:pt x="6171" y="18900"/>
                        <a:pt x="3086" y="16200"/>
                      </a:cubicBezTo>
                      <a:cubicBezTo>
                        <a:pt x="3086" y="16200"/>
                        <a:pt x="3086" y="16200"/>
                        <a:pt x="0" y="16200"/>
                      </a:cubicBezTo>
                      <a:cubicBezTo>
                        <a:pt x="0" y="13500"/>
                        <a:pt x="0" y="13500"/>
                        <a:pt x="3086" y="13500"/>
                      </a:cubicBezTo>
                      <a:cubicBezTo>
                        <a:pt x="9257" y="13500"/>
                        <a:pt x="9257" y="5400"/>
                        <a:pt x="9257" y="2700"/>
                      </a:cubicBezTo>
                      <a:cubicBezTo>
                        <a:pt x="9257" y="0"/>
                        <a:pt x="12343" y="0"/>
                        <a:pt x="12343" y="0"/>
                      </a:cubicBezTo>
                      <a:cubicBezTo>
                        <a:pt x="15429" y="2700"/>
                        <a:pt x="21600" y="5400"/>
                        <a:pt x="21600" y="108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9690" name="Freeform 531"/>
                <p:cNvSpPr/>
                <p:nvPr/>
              </p:nvSpPr>
              <p:spPr>
                <a:xfrm>
                  <a:off x="112517" y="11389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7200" y="0"/>
                      </a:moveTo>
                      <a:cubicBezTo>
                        <a:pt x="14400" y="5400"/>
                        <a:pt x="14400" y="10800"/>
                        <a:pt x="21600" y="16200"/>
                      </a:cubicBezTo>
                      <a:cubicBezTo>
                        <a:pt x="14400" y="16200"/>
                        <a:pt x="14400" y="16200"/>
                        <a:pt x="14400" y="21600"/>
                      </a:cubicBezTo>
                      <a:cubicBezTo>
                        <a:pt x="7200" y="21600"/>
                        <a:pt x="0" y="21600"/>
                        <a:pt x="0" y="16200"/>
                      </a:cubicBezTo>
                      <a:cubicBezTo>
                        <a:pt x="0" y="10800"/>
                        <a:pt x="0" y="10800"/>
                        <a:pt x="72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9691" name="Freeform 532"/>
                <p:cNvSpPr/>
                <p:nvPr/>
              </p:nvSpPr>
              <p:spPr>
                <a:xfrm>
                  <a:off x="113069" y="12713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17280"/>
                      </a:moveTo>
                      <a:cubicBezTo>
                        <a:pt x="4320" y="8640"/>
                        <a:pt x="8640" y="0"/>
                        <a:pt x="12960" y="0"/>
                      </a:cubicBezTo>
                      <a:cubicBezTo>
                        <a:pt x="17280" y="0"/>
                        <a:pt x="21600" y="4320"/>
                        <a:pt x="21600" y="8640"/>
                      </a:cubicBezTo>
                      <a:cubicBezTo>
                        <a:pt x="21600" y="17280"/>
                        <a:pt x="17280" y="21600"/>
                        <a:pt x="8640" y="21600"/>
                      </a:cubicBezTo>
                      <a:cubicBezTo>
                        <a:pt x="4320" y="21600"/>
                        <a:pt x="0" y="17280"/>
                        <a:pt x="0" y="1728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9692" name="Freeform 533"/>
                <p:cNvSpPr/>
                <p:nvPr/>
              </p:nvSpPr>
              <p:spPr>
                <a:xfrm>
                  <a:off x="113290" y="2079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0800" y="0"/>
                      </a:moveTo>
                      <a:cubicBezTo>
                        <a:pt x="16200" y="5400"/>
                        <a:pt x="16200" y="10800"/>
                        <a:pt x="21600" y="16200"/>
                      </a:cubicBezTo>
                      <a:cubicBezTo>
                        <a:pt x="21600" y="16200"/>
                        <a:pt x="16200" y="21600"/>
                        <a:pt x="16200" y="21600"/>
                      </a:cubicBezTo>
                      <a:cubicBezTo>
                        <a:pt x="10800" y="21600"/>
                        <a:pt x="0" y="16200"/>
                        <a:pt x="0" y="10800"/>
                      </a:cubicBezTo>
                      <a:cubicBezTo>
                        <a:pt x="0" y="10800"/>
                        <a:pt x="5400" y="5400"/>
                        <a:pt x="108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9693" name="Freeform 534"/>
                <p:cNvSpPr/>
                <p:nvPr/>
              </p:nvSpPr>
              <p:spPr>
                <a:xfrm>
                  <a:off x="110642" y="12249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9579" fill="norm" stroke="1" extrusionOk="0">
                      <a:moveTo>
                        <a:pt x="6646" y="18288"/>
                      </a:moveTo>
                      <a:cubicBezTo>
                        <a:pt x="4985" y="20252"/>
                        <a:pt x="3323" y="20252"/>
                        <a:pt x="1662" y="16325"/>
                      </a:cubicBezTo>
                      <a:cubicBezTo>
                        <a:pt x="1662" y="16325"/>
                        <a:pt x="1662" y="14361"/>
                        <a:pt x="0" y="12397"/>
                      </a:cubicBezTo>
                      <a:cubicBezTo>
                        <a:pt x="0" y="10434"/>
                        <a:pt x="0" y="8470"/>
                        <a:pt x="1662" y="8470"/>
                      </a:cubicBezTo>
                      <a:cubicBezTo>
                        <a:pt x="4985" y="6507"/>
                        <a:pt x="6646" y="4543"/>
                        <a:pt x="8308" y="2579"/>
                      </a:cubicBezTo>
                      <a:cubicBezTo>
                        <a:pt x="13292" y="-1348"/>
                        <a:pt x="18277" y="-1348"/>
                        <a:pt x="19938" y="6507"/>
                      </a:cubicBezTo>
                      <a:cubicBezTo>
                        <a:pt x="21600" y="6507"/>
                        <a:pt x="21600" y="6507"/>
                        <a:pt x="21600" y="6507"/>
                      </a:cubicBezTo>
                      <a:cubicBezTo>
                        <a:pt x="21600" y="10434"/>
                        <a:pt x="18277" y="14361"/>
                        <a:pt x="14954" y="12397"/>
                      </a:cubicBezTo>
                      <a:cubicBezTo>
                        <a:pt x="13292" y="10434"/>
                        <a:pt x="11631" y="12397"/>
                        <a:pt x="9969" y="14361"/>
                      </a:cubicBezTo>
                      <a:cubicBezTo>
                        <a:pt x="8308" y="14361"/>
                        <a:pt x="8308" y="16325"/>
                        <a:pt x="6646" y="18288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9694" name="Freeform 535"/>
                <p:cNvSpPr/>
                <p:nvPr/>
              </p:nvSpPr>
              <p:spPr>
                <a:xfrm>
                  <a:off x="113724" y="13077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7550" h="21600" fill="norm" stroke="1" extrusionOk="0">
                      <a:moveTo>
                        <a:pt x="16200" y="14400"/>
                      </a:moveTo>
                      <a:cubicBezTo>
                        <a:pt x="16200" y="21600"/>
                        <a:pt x="16200" y="21600"/>
                        <a:pt x="5400" y="21600"/>
                      </a:cubicBezTo>
                      <a:cubicBezTo>
                        <a:pt x="5400" y="21600"/>
                        <a:pt x="0" y="21600"/>
                        <a:pt x="0" y="14400"/>
                      </a:cubicBezTo>
                      <a:cubicBezTo>
                        <a:pt x="0" y="7200"/>
                        <a:pt x="5400" y="0"/>
                        <a:pt x="10800" y="0"/>
                      </a:cubicBezTo>
                      <a:cubicBezTo>
                        <a:pt x="21600" y="0"/>
                        <a:pt x="16200" y="7200"/>
                        <a:pt x="16200" y="144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9695" name="Freeform 536"/>
                <p:cNvSpPr/>
                <p:nvPr/>
              </p:nvSpPr>
              <p:spPr>
                <a:xfrm>
                  <a:off x="115496" y="40269"/>
                  <a:ext cx="12701" cy="1271"/>
                </a:xfrm>
                <a:prstGeom prst="ellipse">
                  <a:avLst/>
                </a:prstGeom>
                <a:noFill/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9696" name="Freeform 537"/>
                <p:cNvSpPr/>
                <p:nvPr/>
              </p:nvSpPr>
              <p:spPr>
                <a:xfrm>
                  <a:off x="113069" y="3833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4800" y="0"/>
                      </a:moveTo>
                      <a:cubicBezTo>
                        <a:pt x="7200" y="8640"/>
                        <a:pt x="9600" y="4320"/>
                        <a:pt x="12000" y="4320"/>
                      </a:cubicBezTo>
                      <a:cubicBezTo>
                        <a:pt x="14400" y="0"/>
                        <a:pt x="16800" y="0"/>
                        <a:pt x="19200" y="0"/>
                      </a:cubicBezTo>
                      <a:cubicBezTo>
                        <a:pt x="19200" y="0"/>
                        <a:pt x="21600" y="4320"/>
                        <a:pt x="21600" y="4320"/>
                      </a:cubicBezTo>
                      <a:cubicBezTo>
                        <a:pt x="21600" y="8640"/>
                        <a:pt x="21600" y="12960"/>
                        <a:pt x="21600" y="12960"/>
                      </a:cubicBezTo>
                      <a:cubicBezTo>
                        <a:pt x="16800" y="12960"/>
                        <a:pt x="12000" y="17280"/>
                        <a:pt x="9600" y="21600"/>
                      </a:cubicBezTo>
                      <a:cubicBezTo>
                        <a:pt x="7200" y="17280"/>
                        <a:pt x="7200" y="17280"/>
                        <a:pt x="4800" y="17280"/>
                      </a:cubicBezTo>
                      <a:cubicBezTo>
                        <a:pt x="4800" y="12960"/>
                        <a:pt x="2400" y="12960"/>
                        <a:pt x="0" y="8640"/>
                      </a:cubicBezTo>
                      <a:cubicBezTo>
                        <a:pt x="0" y="8640"/>
                        <a:pt x="0" y="4320"/>
                        <a:pt x="0" y="4320"/>
                      </a:cubicBezTo>
                      <a:cubicBezTo>
                        <a:pt x="0" y="4320"/>
                        <a:pt x="0" y="0"/>
                        <a:pt x="2400" y="0"/>
                      </a:cubicBezTo>
                      <a:cubicBezTo>
                        <a:pt x="2400" y="0"/>
                        <a:pt x="4800" y="0"/>
                        <a:pt x="48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9697" name="Freeform 538"/>
                <p:cNvSpPr/>
                <p:nvPr/>
              </p:nvSpPr>
              <p:spPr>
                <a:xfrm>
                  <a:off x="104968" y="169482"/>
                  <a:ext cx="17651" cy="22356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458" fill="norm" stroke="1" extrusionOk="0">
                      <a:moveTo>
                        <a:pt x="21600" y="19753"/>
                      </a:moveTo>
                      <a:cubicBezTo>
                        <a:pt x="21600" y="19753"/>
                        <a:pt x="21600" y="19753"/>
                        <a:pt x="21600" y="20321"/>
                      </a:cubicBezTo>
                      <a:cubicBezTo>
                        <a:pt x="21600" y="20321"/>
                        <a:pt x="20880" y="20321"/>
                        <a:pt x="20880" y="20321"/>
                      </a:cubicBezTo>
                      <a:cubicBezTo>
                        <a:pt x="20160" y="19184"/>
                        <a:pt x="19440" y="19753"/>
                        <a:pt x="18000" y="19753"/>
                      </a:cubicBezTo>
                      <a:cubicBezTo>
                        <a:pt x="17280" y="19753"/>
                        <a:pt x="16560" y="19184"/>
                        <a:pt x="16560" y="19184"/>
                      </a:cubicBezTo>
                      <a:cubicBezTo>
                        <a:pt x="15120" y="20321"/>
                        <a:pt x="17280" y="20321"/>
                        <a:pt x="17280" y="21458"/>
                      </a:cubicBezTo>
                      <a:cubicBezTo>
                        <a:pt x="17280" y="21458"/>
                        <a:pt x="17280" y="21458"/>
                        <a:pt x="17280" y="21458"/>
                      </a:cubicBezTo>
                      <a:cubicBezTo>
                        <a:pt x="4320" y="21458"/>
                        <a:pt x="4320" y="21458"/>
                        <a:pt x="4320" y="21458"/>
                      </a:cubicBezTo>
                      <a:cubicBezTo>
                        <a:pt x="4320" y="20890"/>
                        <a:pt x="5040" y="20321"/>
                        <a:pt x="5040" y="19753"/>
                      </a:cubicBezTo>
                      <a:cubicBezTo>
                        <a:pt x="5760" y="19753"/>
                        <a:pt x="5040" y="19184"/>
                        <a:pt x="5040" y="19184"/>
                      </a:cubicBezTo>
                      <a:cubicBezTo>
                        <a:pt x="3600" y="19184"/>
                        <a:pt x="2160" y="18616"/>
                        <a:pt x="1440" y="19753"/>
                      </a:cubicBezTo>
                      <a:cubicBezTo>
                        <a:pt x="720" y="19753"/>
                        <a:pt x="720" y="19753"/>
                        <a:pt x="0" y="19753"/>
                      </a:cubicBezTo>
                      <a:cubicBezTo>
                        <a:pt x="720" y="19753"/>
                        <a:pt x="720" y="19184"/>
                        <a:pt x="720" y="19184"/>
                      </a:cubicBezTo>
                      <a:cubicBezTo>
                        <a:pt x="2160" y="17479"/>
                        <a:pt x="4320" y="15205"/>
                        <a:pt x="5760" y="12932"/>
                      </a:cubicBezTo>
                      <a:cubicBezTo>
                        <a:pt x="5760" y="12932"/>
                        <a:pt x="6480" y="12363"/>
                        <a:pt x="6480" y="11795"/>
                      </a:cubicBezTo>
                      <a:cubicBezTo>
                        <a:pt x="6480" y="11226"/>
                        <a:pt x="5040" y="11226"/>
                        <a:pt x="4320" y="11226"/>
                      </a:cubicBezTo>
                      <a:cubicBezTo>
                        <a:pt x="4320" y="11226"/>
                        <a:pt x="4320" y="11226"/>
                        <a:pt x="4320" y="11226"/>
                      </a:cubicBezTo>
                      <a:cubicBezTo>
                        <a:pt x="1440" y="11226"/>
                        <a:pt x="1440" y="11226"/>
                        <a:pt x="2880" y="9521"/>
                      </a:cubicBezTo>
                      <a:cubicBezTo>
                        <a:pt x="3600" y="8953"/>
                        <a:pt x="4320" y="7816"/>
                        <a:pt x="5040" y="7247"/>
                      </a:cubicBezTo>
                      <a:cubicBezTo>
                        <a:pt x="6480" y="4974"/>
                        <a:pt x="8640" y="2700"/>
                        <a:pt x="10800" y="426"/>
                      </a:cubicBezTo>
                      <a:cubicBezTo>
                        <a:pt x="10800" y="-142"/>
                        <a:pt x="11520" y="-142"/>
                        <a:pt x="12240" y="426"/>
                      </a:cubicBezTo>
                      <a:cubicBezTo>
                        <a:pt x="12960" y="2132"/>
                        <a:pt x="13680" y="3269"/>
                        <a:pt x="15120" y="4974"/>
                      </a:cubicBezTo>
                      <a:cubicBezTo>
                        <a:pt x="16560" y="6679"/>
                        <a:pt x="18000" y="8384"/>
                        <a:pt x="20160" y="10658"/>
                      </a:cubicBezTo>
                      <a:cubicBezTo>
                        <a:pt x="20160" y="10658"/>
                        <a:pt x="20160" y="11226"/>
                        <a:pt x="20880" y="11226"/>
                      </a:cubicBezTo>
                      <a:cubicBezTo>
                        <a:pt x="20160" y="11226"/>
                        <a:pt x="20160" y="11226"/>
                        <a:pt x="19440" y="11226"/>
                      </a:cubicBezTo>
                      <a:cubicBezTo>
                        <a:pt x="18720" y="11226"/>
                        <a:pt x="18000" y="11226"/>
                        <a:pt x="18000" y="11226"/>
                      </a:cubicBezTo>
                      <a:cubicBezTo>
                        <a:pt x="17280" y="11226"/>
                        <a:pt x="16560" y="11226"/>
                        <a:pt x="15840" y="11226"/>
                      </a:cubicBezTo>
                      <a:cubicBezTo>
                        <a:pt x="15840" y="11226"/>
                        <a:pt x="15120" y="11226"/>
                        <a:pt x="15120" y="11795"/>
                      </a:cubicBezTo>
                      <a:cubicBezTo>
                        <a:pt x="15120" y="11795"/>
                        <a:pt x="15120" y="12363"/>
                        <a:pt x="15120" y="12932"/>
                      </a:cubicBezTo>
                      <a:cubicBezTo>
                        <a:pt x="16560" y="14069"/>
                        <a:pt x="18000" y="15774"/>
                        <a:pt x="19440" y="16911"/>
                      </a:cubicBezTo>
                      <a:cubicBezTo>
                        <a:pt x="20160" y="18047"/>
                        <a:pt x="20880" y="18616"/>
                        <a:pt x="21600" y="19753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9698" name="Freeform 539"/>
                <p:cNvSpPr/>
                <p:nvPr/>
              </p:nvSpPr>
              <p:spPr>
                <a:xfrm>
                  <a:off x="114668" y="30058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86" h="21600" fill="norm" stroke="1" extrusionOk="0">
                      <a:moveTo>
                        <a:pt x="18514" y="17280"/>
                      </a:moveTo>
                      <a:cubicBezTo>
                        <a:pt x="18514" y="21600"/>
                        <a:pt x="15429" y="17280"/>
                        <a:pt x="15429" y="21600"/>
                      </a:cubicBezTo>
                      <a:cubicBezTo>
                        <a:pt x="9257" y="21600"/>
                        <a:pt x="6171" y="17280"/>
                        <a:pt x="3086" y="8640"/>
                      </a:cubicBezTo>
                      <a:cubicBezTo>
                        <a:pt x="0" y="8640"/>
                        <a:pt x="0" y="4320"/>
                        <a:pt x="0" y="4320"/>
                      </a:cubicBezTo>
                      <a:cubicBezTo>
                        <a:pt x="3086" y="0"/>
                        <a:pt x="6171" y="0"/>
                        <a:pt x="9257" y="0"/>
                      </a:cubicBezTo>
                      <a:cubicBezTo>
                        <a:pt x="12343" y="0"/>
                        <a:pt x="15429" y="4320"/>
                        <a:pt x="18514" y="8640"/>
                      </a:cubicBezTo>
                      <a:cubicBezTo>
                        <a:pt x="18514" y="8640"/>
                        <a:pt x="21600" y="12960"/>
                        <a:pt x="18514" y="1728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9699" name="Freeform 540"/>
                <p:cNvSpPr/>
                <p:nvPr/>
              </p:nvSpPr>
              <p:spPr>
                <a:xfrm>
                  <a:off x="117592" y="150187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8000" y="4320"/>
                      </a:moveTo>
                      <a:cubicBezTo>
                        <a:pt x="21600" y="4320"/>
                        <a:pt x="21600" y="4320"/>
                        <a:pt x="21600" y="8640"/>
                      </a:cubicBezTo>
                      <a:cubicBezTo>
                        <a:pt x="21600" y="12960"/>
                        <a:pt x="14400" y="21600"/>
                        <a:pt x="10800" y="21600"/>
                      </a:cubicBezTo>
                      <a:cubicBezTo>
                        <a:pt x="7200" y="21600"/>
                        <a:pt x="0" y="12960"/>
                        <a:pt x="0" y="8640"/>
                      </a:cubicBezTo>
                      <a:cubicBezTo>
                        <a:pt x="0" y="8640"/>
                        <a:pt x="0" y="8640"/>
                        <a:pt x="0" y="8640"/>
                      </a:cubicBezTo>
                      <a:cubicBezTo>
                        <a:pt x="3600" y="4320"/>
                        <a:pt x="7200" y="0"/>
                        <a:pt x="10800" y="0"/>
                      </a:cubicBezTo>
                      <a:cubicBezTo>
                        <a:pt x="14400" y="0"/>
                        <a:pt x="18000" y="4320"/>
                        <a:pt x="18000" y="432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9700" name="Freeform 542"/>
                <p:cNvSpPr/>
                <p:nvPr/>
              </p:nvSpPr>
              <p:spPr>
                <a:xfrm>
                  <a:off x="122121" y="15526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674" h="21600" fill="norm" stroke="1" extrusionOk="0">
                      <a:moveTo>
                        <a:pt x="16200" y="21600"/>
                      </a:moveTo>
                      <a:cubicBezTo>
                        <a:pt x="10800" y="21600"/>
                        <a:pt x="8100" y="21600"/>
                        <a:pt x="5400" y="21600"/>
                      </a:cubicBezTo>
                      <a:cubicBezTo>
                        <a:pt x="0" y="16200"/>
                        <a:pt x="0" y="10800"/>
                        <a:pt x="0" y="5400"/>
                      </a:cubicBezTo>
                      <a:cubicBezTo>
                        <a:pt x="0" y="5400"/>
                        <a:pt x="2700" y="0"/>
                        <a:pt x="2700" y="0"/>
                      </a:cubicBezTo>
                      <a:cubicBezTo>
                        <a:pt x="5400" y="0"/>
                        <a:pt x="5400" y="0"/>
                        <a:pt x="8100" y="0"/>
                      </a:cubicBezTo>
                      <a:cubicBezTo>
                        <a:pt x="10800" y="0"/>
                        <a:pt x="16200" y="0"/>
                        <a:pt x="18900" y="5400"/>
                      </a:cubicBezTo>
                      <a:cubicBezTo>
                        <a:pt x="21600" y="16200"/>
                        <a:pt x="21600" y="16200"/>
                        <a:pt x="1620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9701" name="Freeform 543"/>
                <p:cNvSpPr/>
                <p:nvPr/>
              </p:nvSpPr>
              <p:spPr>
                <a:xfrm>
                  <a:off x="126062" y="21678"/>
                  <a:ext cx="14869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095" h="20510" fill="norm" stroke="1" extrusionOk="0">
                      <a:moveTo>
                        <a:pt x="19433" y="9847"/>
                      </a:moveTo>
                      <a:cubicBezTo>
                        <a:pt x="19433" y="11117"/>
                        <a:pt x="21095" y="12388"/>
                        <a:pt x="21095" y="13658"/>
                      </a:cubicBezTo>
                      <a:cubicBezTo>
                        <a:pt x="21095" y="13658"/>
                        <a:pt x="21095" y="13658"/>
                        <a:pt x="21095" y="13658"/>
                      </a:cubicBezTo>
                      <a:cubicBezTo>
                        <a:pt x="21095" y="17470"/>
                        <a:pt x="19433" y="17470"/>
                        <a:pt x="16941" y="16200"/>
                      </a:cubicBezTo>
                      <a:cubicBezTo>
                        <a:pt x="16110" y="16200"/>
                        <a:pt x="15280" y="14929"/>
                        <a:pt x="15280" y="13658"/>
                      </a:cubicBezTo>
                      <a:cubicBezTo>
                        <a:pt x="15280" y="9847"/>
                        <a:pt x="15280" y="9847"/>
                        <a:pt x="11957" y="9847"/>
                      </a:cubicBezTo>
                      <a:cubicBezTo>
                        <a:pt x="11126" y="9847"/>
                        <a:pt x="9464" y="11117"/>
                        <a:pt x="7803" y="8576"/>
                      </a:cubicBezTo>
                      <a:cubicBezTo>
                        <a:pt x="7803" y="8576"/>
                        <a:pt x="6972" y="8576"/>
                        <a:pt x="6972" y="7306"/>
                      </a:cubicBezTo>
                      <a:cubicBezTo>
                        <a:pt x="6141" y="7306"/>
                        <a:pt x="5310" y="8576"/>
                        <a:pt x="4480" y="9847"/>
                      </a:cubicBezTo>
                      <a:cubicBezTo>
                        <a:pt x="4480" y="11117"/>
                        <a:pt x="5310" y="12388"/>
                        <a:pt x="6141" y="13658"/>
                      </a:cubicBezTo>
                      <a:cubicBezTo>
                        <a:pt x="6972" y="13658"/>
                        <a:pt x="7803" y="13658"/>
                        <a:pt x="7803" y="13658"/>
                      </a:cubicBezTo>
                      <a:cubicBezTo>
                        <a:pt x="9464" y="14929"/>
                        <a:pt x="9464" y="16200"/>
                        <a:pt x="7803" y="18741"/>
                      </a:cubicBezTo>
                      <a:cubicBezTo>
                        <a:pt x="6972" y="18741"/>
                        <a:pt x="6972" y="18741"/>
                        <a:pt x="6141" y="20011"/>
                      </a:cubicBezTo>
                      <a:cubicBezTo>
                        <a:pt x="4480" y="21282"/>
                        <a:pt x="1987" y="20011"/>
                        <a:pt x="326" y="17470"/>
                      </a:cubicBezTo>
                      <a:cubicBezTo>
                        <a:pt x="326" y="16200"/>
                        <a:pt x="326" y="16200"/>
                        <a:pt x="326" y="16200"/>
                      </a:cubicBezTo>
                      <a:cubicBezTo>
                        <a:pt x="1987" y="13658"/>
                        <a:pt x="1157" y="12388"/>
                        <a:pt x="326" y="11117"/>
                      </a:cubicBezTo>
                      <a:cubicBezTo>
                        <a:pt x="-505" y="8576"/>
                        <a:pt x="326" y="6035"/>
                        <a:pt x="1987" y="6035"/>
                      </a:cubicBezTo>
                      <a:cubicBezTo>
                        <a:pt x="4480" y="6035"/>
                        <a:pt x="6141" y="3494"/>
                        <a:pt x="6972" y="953"/>
                      </a:cubicBezTo>
                      <a:cubicBezTo>
                        <a:pt x="7803" y="-318"/>
                        <a:pt x="7803" y="-318"/>
                        <a:pt x="8633" y="953"/>
                      </a:cubicBezTo>
                      <a:cubicBezTo>
                        <a:pt x="8633" y="953"/>
                        <a:pt x="8633" y="953"/>
                        <a:pt x="8633" y="953"/>
                      </a:cubicBezTo>
                      <a:cubicBezTo>
                        <a:pt x="10295" y="2223"/>
                        <a:pt x="8633" y="4764"/>
                        <a:pt x="10295" y="4764"/>
                      </a:cubicBezTo>
                      <a:cubicBezTo>
                        <a:pt x="11126" y="6035"/>
                        <a:pt x="11957" y="6035"/>
                        <a:pt x="12787" y="6035"/>
                      </a:cubicBezTo>
                      <a:cubicBezTo>
                        <a:pt x="14449" y="6035"/>
                        <a:pt x="16941" y="7306"/>
                        <a:pt x="17772" y="8576"/>
                      </a:cubicBezTo>
                      <a:cubicBezTo>
                        <a:pt x="18603" y="8576"/>
                        <a:pt x="19433" y="9847"/>
                        <a:pt x="19433" y="9847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9702" name="Freeform 544"/>
                <p:cNvSpPr/>
                <p:nvPr/>
              </p:nvSpPr>
              <p:spPr>
                <a:xfrm>
                  <a:off x="132263" y="14577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10800"/>
                      </a:moveTo>
                      <a:cubicBezTo>
                        <a:pt x="0" y="10800"/>
                        <a:pt x="10800" y="0"/>
                        <a:pt x="10800" y="0"/>
                      </a:cubicBezTo>
                      <a:cubicBezTo>
                        <a:pt x="21600" y="0"/>
                        <a:pt x="21600" y="10800"/>
                        <a:pt x="21600" y="10800"/>
                      </a:cubicBezTo>
                      <a:cubicBezTo>
                        <a:pt x="21600" y="10800"/>
                        <a:pt x="21600" y="21600"/>
                        <a:pt x="21600" y="21600"/>
                      </a:cubicBezTo>
                      <a:cubicBezTo>
                        <a:pt x="10800" y="21600"/>
                        <a:pt x="10800" y="10800"/>
                        <a:pt x="0" y="108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9703" name="Oval 545"/>
                <p:cNvSpPr/>
                <p:nvPr/>
              </p:nvSpPr>
              <p:spPr>
                <a:xfrm>
                  <a:off x="132594" y="27411"/>
                  <a:ext cx="12701" cy="12701"/>
                </a:xfrm>
                <a:prstGeom prst="ellipse">
                  <a:avLst/>
                </a:pr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9704" name="Freeform 546"/>
                <p:cNvSpPr/>
                <p:nvPr/>
              </p:nvSpPr>
              <p:spPr>
                <a:xfrm>
                  <a:off x="133649" y="1406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491" h="21600" fill="norm" stroke="1" extrusionOk="0">
                      <a:moveTo>
                        <a:pt x="12291" y="21600"/>
                      </a:moveTo>
                      <a:cubicBezTo>
                        <a:pt x="8691" y="21600"/>
                        <a:pt x="5091" y="17280"/>
                        <a:pt x="1491" y="12960"/>
                      </a:cubicBezTo>
                      <a:cubicBezTo>
                        <a:pt x="-2109" y="8640"/>
                        <a:pt x="1491" y="4320"/>
                        <a:pt x="5091" y="0"/>
                      </a:cubicBezTo>
                      <a:cubicBezTo>
                        <a:pt x="12291" y="0"/>
                        <a:pt x="19491" y="4320"/>
                        <a:pt x="19491" y="12960"/>
                      </a:cubicBezTo>
                      <a:cubicBezTo>
                        <a:pt x="19491" y="17280"/>
                        <a:pt x="19491" y="17280"/>
                        <a:pt x="19491" y="21600"/>
                      </a:cubicBezTo>
                      <a:cubicBezTo>
                        <a:pt x="15891" y="21600"/>
                        <a:pt x="15891" y="21600"/>
                        <a:pt x="12291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9705" name="Freeform 547"/>
                <p:cNvSpPr/>
                <p:nvPr/>
              </p:nvSpPr>
              <p:spPr>
                <a:xfrm>
                  <a:off x="137786" y="7334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7550" h="21600" fill="norm" stroke="1" extrusionOk="0">
                      <a:moveTo>
                        <a:pt x="17550" y="10800"/>
                      </a:moveTo>
                      <a:cubicBezTo>
                        <a:pt x="17550" y="16200"/>
                        <a:pt x="12150" y="16200"/>
                        <a:pt x="12150" y="21600"/>
                      </a:cubicBezTo>
                      <a:cubicBezTo>
                        <a:pt x="12150" y="21600"/>
                        <a:pt x="6750" y="21600"/>
                        <a:pt x="6750" y="21600"/>
                      </a:cubicBezTo>
                      <a:cubicBezTo>
                        <a:pt x="-4050" y="21600"/>
                        <a:pt x="1350" y="16200"/>
                        <a:pt x="1350" y="10800"/>
                      </a:cubicBezTo>
                      <a:cubicBezTo>
                        <a:pt x="1350" y="5400"/>
                        <a:pt x="6750" y="5400"/>
                        <a:pt x="6750" y="0"/>
                      </a:cubicBezTo>
                      <a:cubicBezTo>
                        <a:pt x="12150" y="5400"/>
                        <a:pt x="12150" y="5400"/>
                        <a:pt x="17550" y="108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9706" name="Freeform 548"/>
                <p:cNvSpPr/>
                <p:nvPr/>
              </p:nvSpPr>
              <p:spPr>
                <a:xfrm>
                  <a:off x="137657" y="56301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8360" h="18457" fill="norm" stroke="1" extrusionOk="0">
                      <a:moveTo>
                        <a:pt x="12960" y="1177"/>
                      </a:moveTo>
                      <a:cubicBezTo>
                        <a:pt x="21600" y="-3143"/>
                        <a:pt x="17280" y="5497"/>
                        <a:pt x="17280" y="9817"/>
                      </a:cubicBezTo>
                      <a:cubicBezTo>
                        <a:pt x="17280" y="9817"/>
                        <a:pt x="17280" y="14137"/>
                        <a:pt x="17280" y="14137"/>
                      </a:cubicBezTo>
                      <a:cubicBezTo>
                        <a:pt x="12960" y="14137"/>
                        <a:pt x="12960" y="18457"/>
                        <a:pt x="8640" y="18457"/>
                      </a:cubicBezTo>
                      <a:cubicBezTo>
                        <a:pt x="8640" y="18457"/>
                        <a:pt x="4320" y="14137"/>
                        <a:pt x="4320" y="14137"/>
                      </a:cubicBezTo>
                      <a:cubicBezTo>
                        <a:pt x="0" y="14137"/>
                        <a:pt x="0" y="9817"/>
                        <a:pt x="0" y="9817"/>
                      </a:cubicBezTo>
                      <a:cubicBezTo>
                        <a:pt x="0" y="1177"/>
                        <a:pt x="4320" y="1177"/>
                        <a:pt x="12960" y="1177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9707" name="Freeform 549"/>
                <p:cNvSpPr/>
                <p:nvPr/>
              </p:nvSpPr>
              <p:spPr>
                <a:xfrm>
                  <a:off x="138330" y="143017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6200" h="17672" fill="norm" stroke="1" extrusionOk="0">
                      <a:moveTo>
                        <a:pt x="14400" y="12272"/>
                      </a:moveTo>
                      <a:cubicBezTo>
                        <a:pt x="14400" y="12272"/>
                        <a:pt x="14400" y="12272"/>
                        <a:pt x="7200" y="17672"/>
                      </a:cubicBezTo>
                      <a:cubicBezTo>
                        <a:pt x="7200" y="12272"/>
                        <a:pt x="0" y="12272"/>
                        <a:pt x="0" y="6872"/>
                      </a:cubicBezTo>
                      <a:cubicBezTo>
                        <a:pt x="0" y="1472"/>
                        <a:pt x="7200" y="1472"/>
                        <a:pt x="7200" y="1472"/>
                      </a:cubicBezTo>
                      <a:cubicBezTo>
                        <a:pt x="21600" y="-3928"/>
                        <a:pt x="14400" y="6872"/>
                        <a:pt x="14400" y="12272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9708" name="Freeform 550"/>
                <p:cNvSpPr/>
                <p:nvPr/>
              </p:nvSpPr>
              <p:spPr>
                <a:xfrm>
                  <a:off x="141529" y="16380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0"/>
                      </a:moveTo>
                      <a:cubicBezTo>
                        <a:pt x="21600" y="21600"/>
                        <a:pt x="21600" y="21600"/>
                        <a:pt x="21600" y="21600"/>
                      </a:cubicBezTo>
                      <a:cubicBezTo>
                        <a:pt x="0" y="21600"/>
                        <a:pt x="0" y="21600"/>
                        <a:pt x="0" y="21600"/>
                      </a:cubicBezTo>
                      <a:cubicBezTo>
                        <a:pt x="0" y="0"/>
                        <a:pt x="21600" y="0"/>
                        <a:pt x="21600" y="0"/>
                      </a:cubicBezTo>
                      <a:cubicBezTo>
                        <a:pt x="21600" y="0"/>
                        <a:pt x="21600" y="0"/>
                        <a:pt x="216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9709" name="Freeform 551"/>
                <p:cNvSpPr/>
                <p:nvPr/>
              </p:nvSpPr>
              <p:spPr>
                <a:xfrm>
                  <a:off x="142081" y="45171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7200" y="0"/>
                      </a:moveTo>
                      <a:cubicBezTo>
                        <a:pt x="14400" y="0"/>
                        <a:pt x="14400" y="0"/>
                        <a:pt x="14400" y="0"/>
                      </a:cubicBezTo>
                      <a:cubicBezTo>
                        <a:pt x="21600" y="0"/>
                        <a:pt x="21600" y="0"/>
                        <a:pt x="21600" y="0"/>
                      </a:cubicBezTo>
                      <a:cubicBezTo>
                        <a:pt x="21600" y="0"/>
                        <a:pt x="21600" y="0"/>
                        <a:pt x="21600" y="10800"/>
                      </a:cubicBezTo>
                      <a:cubicBezTo>
                        <a:pt x="21600" y="10800"/>
                        <a:pt x="21600" y="10800"/>
                        <a:pt x="21600" y="21600"/>
                      </a:cubicBezTo>
                      <a:cubicBezTo>
                        <a:pt x="21600" y="21600"/>
                        <a:pt x="14400" y="21600"/>
                        <a:pt x="14400" y="21600"/>
                      </a:cubicBezTo>
                      <a:cubicBezTo>
                        <a:pt x="7200" y="21600"/>
                        <a:pt x="7200" y="10800"/>
                        <a:pt x="0" y="10800"/>
                      </a:cubicBezTo>
                      <a:cubicBezTo>
                        <a:pt x="7200" y="10800"/>
                        <a:pt x="7200" y="0"/>
                        <a:pt x="72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9710" name="Freeform 552"/>
                <p:cNvSpPr/>
                <p:nvPr/>
              </p:nvSpPr>
              <p:spPr>
                <a:xfrm>
                  <a:off x="142802" y="14184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8437" h="20520" fill="norm" stroke="1" extrusionOk="0">
                      <a:moveTo>
                        <a:pt x="16200" y="0"/>
                      </a:moveTo>
                      <a:cubicBezTo>
                        <a:pt x="16200" y="0"/>
                        <a:pt x="16200" y="4320"/>
                        <a:pt x="16200" y="4320"/>
                      </a:cubicBezTo>
                      <a:cubicBezTo>
                        <a:pt x="21600" y="12960"/>
                        <a:pt x="16200" y="12960"/>
                        <a:pt x="10800" y="17280"/>
                      </a:cubicBezTo>
                      <a:cubicBezTo>
                        <a:pt x="5400" y="21600"/>
                        <a:pt x="0" y="21600"/>
                        <a:pt x="0" y="17280"/>
                      </a:cubicBezTo>
                      <a:cubicBezTo>
                        <a:pt x="0" y="12960"/>
                        <a:pt x="0" y="8640"/>
                        <a:pt x="0" y="4320"/>
                      </a:cubicBezTo>
                      <a:cubicBezTo>
                        <a:pt x="0" y="4320"/>
                        <a:pt x="0" y="0"/>
                        <a:pt x="5400" y="0"/>
                      </a:cubicBezTo>
                      <a:cubicBezTo>
                        <a:pt x="5400" y="0"/>
                        <a:pt x="10800" y="0"/>
                        <a:pt x="162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9711" name="Freeform 553"/>
                <p:cNvSpPr/>
                <p:nvPr/>
              </p:nvSpPr>
              <p:spPr>
                <a:xfrm>
                  <a:off x="142704" y="39377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520" h="19069" fill="norm" stroke="1" extrusionOk="0">
                      <a:moveTo>
                        <a:pt x="11880" y="17280"/>
                      </a:moveTo>
                      <a:cubicBezTo>
                        <a:pt x="7560" y="17280"/>
                        <a:pt x="7560" y="12960"/>
                        <a:pt x="3240" y="12960"/>
                      </a:cubicBezTo>
                      <a:cubicBezTo>
                        <a:pt x="-1080" y="8640"/>
                        <a:pt x="-1080" y="4320"/>
                        <a:pt x="3240" y="4320"/>
                      </a:cubicBezTo>
                      <a:cubicBezTo>
                        <a:pt x="7560" y="0"/>
                        <a:pt x="7560" y="0"/>
                        <a:pt x="11880" y="0"/>
                      </a:cubicBezTo>
                      <a:cubicBezTo>
                        <a:pt x="11880" y="4320"/>
                        <a:pt x="16200" y="8640"/>
                        <a:pt x="20520" y="8640"/>
                      </a:cubicBezTo>
                      <a:cubicBezTo>
                        <a:pt x="20520" y="12960"/>
                        <a:pt x="20520" y="12960"/>
                        <a:pt x="20520" y="12960"/>
                      </a:cubicBezTo>
                      <a:cubicBezTo>
                        <a:pt x="20520" y="17280"/>
                        <a:pt x="16200" y="21600"/>
                        <a:pt x="11880" y="1728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9712" name="Freeform 554"/>
                <p:cNvSpPr/>
                <p:nvPr/>
              </p:nvSpPr>
              <p:spPr>
                <a:xfrm>
                  <a:off x="141750" y="21058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9792" fill="norm" stroke="1" extrusionOk="0">
                      <a:moveTo>
                        <a:pt x="8100" y="0"/>
                      </a:moveTo>
                      <a:cubicBezTo>
                        <a:pt x="10800" y="0"/>
                        <a:pt x="16200" y="0"/>
                        <a:pt x="16200" y="0"/>
                      </a:cubicBezTo>
                      <a:cubicBezTo>
                        <a:pt x="18900" y="3086"/>
                        <a:pt x="21600" y="9257"/>
                        <a:pt x="21600" y="12343"/>
                      </a:cubicBezTo>
                      <a:cubicBezTo>
                        <a:pt x="21600" y="15429"/>
                        <a:pt x="21600" y="15429"/>
                        <a:pt x="21600" y="15429"/>
                      </a:cubicBezTo>
                      <a:cubicBezTo>
                        <a:pt x="21600" y="18514"/>
                        <a:pt x="18900" y="21600"/>
                        <a:pt x="16200" y="18514"/>
                      </a:cubicBezTo>
                      <a:cubicBezTo>
                        <a:pt x="16200" y="15429"/>
                        <a:pt x="13500" y="15429"/>
                        <a:pt x="10800" y="15429"/>
                      </a:cubicBezTo>
                      <a:cubicBezTo>
                        <a:pt x="8100" y="15429"/>
                        <a:pt x="5400" y="15429"/>
                        <a:pt x="2700" y="12343"/>
                      </a:cubicBezTo>
                      <a:cubicBezTo>
                        <a:pt x="2700" y="12343"/>
                        <a:pt x="0" y="12343"/>
                        <a:pt x="0" y="9257"/>
                      </a:cubicBezTo>
                      <a:cubicBezTo>
                        <a:pt x="0" y="6171"/>
                        <a:pt x="2700" y="3086"/>
                        <a:pt x="2700" y="3086"/>
                      </a:cubicBezTo>
                      <a:cubicBezTo>
                        <a:pt x="5400" y="3086"/>
                        <a:pt x="8100" y="0"/>
                        <a:pt x="81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9713" name="Freeform 555"/>
                <p:cNvSpPr/>
                <p:nvPr/>
              </p:nvSpPr>
              <p:spPr>
                <a:xfrm>
                  <a:off x="144397" y="48432"/>
                  <a:ext cx="12701" cy="1271"/>
                </a:xfrm>
                <a:prstGeom prst="ellipse">
                  <a:avLst/>
                </a:prstGeom>
                <a:noFill/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</p:grpSp>
          <p:sp>
            <p:nvSpPr>
              <p:cNvPr id="9715" name="Freeform 557"/>
              <p:cNvSpPr/>
              <p:nvPr/>
            </p:nvSpPr>
            <p:spPr>
              <a:xfrm>
                <a:off x="144728" y="151064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10800"/>
                    </a:moveTo>
                    <a:cubicBezTo>
                      <a:pt x="0" y="10800"/>
                      <a:pt x="10800" y="10800"/>
                      <a:pt x="10800" y="0"/>
                    </a:cubicBezTo>
                    <a:cubicBezTo>
                      <a:pt x="10800" y="0"/>
                      <a:pt x="21600" y="10800"/>
                      <a:pt x="21600" y="10800"/>
                    </a:cubicBezTo>
                    <a:cubicBezTo>
                      <a:pt x="21600" y="21600"/>
                      <a:pt x="10800" y="21600"/>
                      <a:pt x="10800" y="21600"/>
                    </a:cubicBezTo>
                    <a:cubicBezTo>
                      <a:pt x="10800" y="21600"/>
                      <a:pt x="0" y="10800"/>
                      <a:pt x="0" y="108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9716" name="Freeform 558"/>
              <p:cNvSpPr/>
              <p:nvPr/>
            </p:nvSpPr>
            <p:spPr>
              <a:xfrm>
                <a:off x="142570" y="144555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194" h="21600" fill="norm" stroke="1" extrusionOk="0">
                    <a:moveTo>
                      <a:pt x="0" y="4320"/>
                    </a:moveTo>
                    <a:cubicBezTo>
                      <a:pt x="0" y="4320"/>
                      <a:pt x="0" y="4320"/>
                      <a:pt x="2400" y="4320"/>
                    </a:cubicBezTo>
                    <a:cubicBezTo>
                      <a:pt x="2400" y="2160"/>
                      <a:pt x="4800" y="2160"/>
                      <a:pt x="7200" y="0"/>
                    </a:cubicBezTo>
                    <a:cubicBezTo>
                      <a:pt x="9600" y="2160"/>
                      <a:pt x="12000" y="2160"/>
                      <a:pt x="12000" y="2160"/>
                    </a:cubicBezTo>
                    <a:cubicBezTo>
                      <a:pt x="14400" y="6480"/>
                      <a:pt x="16800" y="10800"/>
                      <a:pt x="19200" y="12960"/>
                    </a:cubicBezTo>
                    <a:cubicBezTo>
                      <a:pt x="21600" y="17280"/>
                      <a:pt x="19200" y="21600"/>
                      <a:pt x="16800" y="21600"/>
                    </a:cubicBezTo>
                    <a:cubicBezTo>
                      <a:pt x="16800" y="21600"/>
                      <a:pt x="16800" y="21600"/>
                      <a:pt x="14400" y="21600"/>
                    </a:cubicBezTo>
                    <a:cubicBezTo>
                      <a:pt x="14400" y="21600"/>
                      <a:pt x="12000" y="19440"/>
                      <a:pt x="12000" y="17280"/>
                    </a:cubicBezTo>
                    <a:cubicBezTo>
                      <a:pt x="12000" y="10800"/>
                      <a:pt x="7200" y="8640"/>
                      <a:pt x="2400" y="6480"/>
                    </a:cubicBezTo>
                    <a:cubicBezTo>
                      <a:pt x="0" y="6480"/>
                      <a:pt x="0" y="4320"/>
                      <a:pt x="0" y="432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9717" name="Freeform 559"/>
              <p:cNvSpPr/>
              <p:nvPr/>
            </p:nvSpPr>
            <p:spPr>
              <a:xfrm>
                <a:off x="141906" y="103078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590" h="21600" fill="norm" stroke="1" extrusionOk="0">
                    <a:moveTo>
                      <a:pt x="6646" y="10800"/>
                    </a:moveTo>
                    <a:cubicBezTo>
                      <a:pt x="8308" y="9257"/>
                      <a:pt x="4985" y="7714"/>
                      <a:pt x="6646" y="6171"/>
                    </a:cubicBezTo>
                    <a:cubicBezTo>
                      <a:pt x="8308" y="4629"/>
                      <a:pt x="8308" y="1543"/>
                      <a:pt x="8308" y="0"/>
                    </a:cubicBezTo>
                    <a:cubicBezTo>
                      <a:pt x="8308" y="0"/>
                      <a:pt x="9969" y="0"/>
                      <a:pt x="11631" y="0"/>
                    </a:cubicBezTo>
                    <a:cubicBezTo>
                      <a:pt x="11631" y="0"/>
                      <a:pt x="11631" y="0"/>
                      <a:pt x="11631" y="1543"/>
                    </a:cubicBezTo>
                    <a:cubicBezTo>
                      <a:pt x="11631" y="4629"/>
                      <a:pt x="11631" y="6171"/>
                      <a:pt x="14954" y="6171"/>
                    </a:cubicBezTo>
                    <a:cubicBezTo>
                      <a:pt x="14954" y="6171"/>
                      <a:pt x="16615" y="6171"/>
                      <a:pt x="16615" y="6171"/>
                    </a:cubicBezTo>
                    <a:cubicBezTo>
                      <a:pt x="19938" y="6171"/>
                      <a:pt x="21600" y="7714"/>
                      <a:pt x="19938" y="10800"/>
                    </a:cubicBezTo>
                    <a:cubicBezTo>
                      <a:pt x="19938" y="12343"/>
                      <a:pt x="18277" y="13886"/>
                      <a:pt x="18277" y="16971"/>
                    </a:cubicBezTo>
                    <a:cubicBezTo>
                      <a:pt x="18277" y="18514"/>
                      <a:pt x="16615" y="16971"/>
                      <a:pt x="16615" y="16971"/>
                    </a:cubicBezTo>
                    <a:cubicBezTo>
                      <a:pt x="13292" y="15429"/>
                      <a:pt x="9969" y="15429"/>
                      <a:pt x="8308" y="20057"/>
                    </a:cubicBezTo>
                    <a:cubicBezTo>
                      <a:pt x="8308" y="20057"/>
                      <a:pt x="4985" y="21600"/>
                      <a:pt x="3323" y="21600"/>
                    </a:cubicBezTo>
                    <a:cubicBezTo>
                      <a:pt x="3323" y="21600"/>
                      <a:pt x="1662" y="21600"/>
                      <a:pt x="0" y="20057"/>
                    </a:cubicBezTo>
                    <a:cubicBezTo>
                      <a:pt x="0" y="20057"/>
                      <a:pt x="0" y="18514"/>
                      <a:pt x="1662" y="16971"/>
                    </a:cubicBezTo>
                    <a:cubicBezTo>
                      <a:pt x="3323" y="15429"/>
                      <a:pt x="4985" y="13886"/>
                      <a:pt x="6646" y="12343"/>
                    </a:cubicBezTo>
                    <a:cubicBezTo>
                      <a:pt x="6646" y="12343"/>
                      <a:pt x="6646" y="10800"/>
                      <a:pt x="6646" y="108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9718" name="Freeform 560"/>
              <p:cNvSpPr/>
              <p:nvPr/>
            </p:nvSpPr>
            <p:spPr>
              <a:xfrm>
                <a:off x="121056" y="131932"/>
                <a:ext cx="31126" cy="10612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60" h="21600" fill="norm" stroke="1" extrusionOk="0">
                    <a:moveTo>
                      <a:pt x="5973" y="11343"/>
                    </a:moveTo>
                    <a:cubicBezTo>
                      <a:pt x="5973" y="11222"/>
                      <a:pt x="6381" y="10981"/>
                      <a:pt x="6381" y="10860"/>
                    </a:cubicBezTo>
                    <a:cubicBezTo>
                      <a:pt x="5973" y="10619"/>
                      <a:pt x="5973" y="10498"/>
                      <a:pt x="5973" y="10257"/>
                    </a:cubicBezTo>
                    <a:cubicBezTo>
                      <a:pt x="5973" y="10136"/>
                      <a:pt x="5566" y="9895"/>
                      <a:pt x="5566" y="9774"/>
                    </a:cubicBezTo>
                    <a:cubicBezTo>
                      <a:pt x="5566" y="9654"/>
                      <a:pt x="5158" y="9533"/>
                      <a:pt x="5158" y="9412"/>
                    </a:cubicBezTo>
                    <a:cubicBezTo>
                      <a:pt x="4343" y="9292"/>
                      <a:pt x="3935" y="9050"/>
                      <a:pt x="3935" y="8809"/>
                    </a:cubicBezTo>
                    <a:cubicBezTo>
                      <a:pt x="3528" y="8568"/>
                      <a:pt x="2713" y="8447"/>
                      <a:pt x="2713" y="8326"/>
                    </a:cubicBezTo>
                    <a:cubicBezTo>
                      <a:pt x="2305" y="8085"/>
                      <a:pt x="2713" y="7844"/>
                      <a:pt x="2713" y="7723"/>
                    </a:cubicBezTo>
                    <a:cubicBezTo>
                      <a:pt x="1898" y="7361"/>
                      <a:pt x="2713" y="6999"/>
                      <a:pt x="2713" y="6758"/>
                    </a:cubicBezTo>
                    <a:cubicBezTo>
                      <a:pt x="3120" y="6275"/>
                      <a:pt x="3935" y="5913"/>
                      <a:pt x="3935" y="5551"/>
                    </a:cubicBezTo>
                    <a:cubicBezTo>
                      <a:pt x="4343" y="5189"/>
                      <a:pt x="4751" y="4947"/>
                      <a:pt x="5158" y="4706"/>
                    </a:cubicBezTo>
                    <a:cubicBezTo>
                      <a:pt x="5158" y="4465"/>
                      <a:pt x="5566" y="4103"/>
                      <a:pt x="5973" y="3861"/>
                    </a:cubicBezTo>
                    <a:cubicBezTo>
                      <a:pt x="6381" y="3620"/>
                      <a:pt x="6381" y="3379"/>
                      <a:pt x="6788" y="3137"/>
                    </a:cubicBezTo>
                    <a:cubicBezTo>
                      <a:pt x="7196" y="2775"/>
                      <a:pt x="6788" y="2534"/>
                      <a:pt x="7603" y="2293"/>
                    </a:cubicBezTo>
                    <a:cubicBezTo>
                      <a:pt x="8011" y="1569"/>
                      <a:pt x="8826" y="845"/>
                      <a:pt x="9641" y="121"/>
                    </a:cubicBezTo>
                    <a:cubicBezTo>
                      <a:pt x="9641" y="0"/>
                      <a:pt x="9641" y="0"/>
                      <a:pt x="9641" y="0"/>
                    </a:cubicBezTo>
                    <a:cubicBezTo>
                      <a:pt x="9641" y="0"/>
                      <a:pt x="10049" y="0"/>
                      <a:pt x="10049" y="121"/>
                    </a:cubicBezTo>
                    <a:cubicBezTo>
                      <a:pt x="10049" y="362"/>
                      <a:pt x="10049" y="483"/>
                      <a:pt x="10456" y="724"/>
                    </a:cubicBezTo>
                    <a:cubicBezTo>
                      <a:pt x="10456" y="965"/>
                      <a:pt x="10456" y="1207"/>
                      <a:pt x="10456" y="1448"/>
                    </a:cubicBezTo>
                    <a:cubicBezTo>
                      <a:pt x="10864" y="1689"/>
                      <a:pt x="10864" y="2051"/>
                      <a:pt x="10864" y="2413"/>
                    </a:cubicBezTo>
                    <a:cubicBezTo>
                      <a:pt x="10864" y="2655"/>
                      <a:pt x="11271" y="2775"/>
                      <a:pt x="11271" y="2896"/>
                    </a:cubicBezTo>
                    <a:cubicBezTo>
                      <a:pt x="11271" y="3137"/>
                      <a:pt x="10864" y="3258"/>
                      <a:pt x="11679" y="3379"/>
                    </a:cubicBezTo>
                    <a:cubicBezTo>
                      <a:pt x="11679" y="3379"/>
                      <a:pt x="11679" y="3379"/>
                      <a:pt x="11679" y="3379"/>
                    </a:cubicBezTo>
                    <a:cubicBezTo>
                      <a:pt x="11679" y="3741"/>
                      <a:pt x="11679" y="3982"/>
                      <a:pt x="12086" y="4223"/>
                    </a:cubicBezTo>
                    <a:cubicBezTo>
                      <a:pt x="12086" y="4465"/>
                      <a:pt x="12086" y="4706"/>
                      <a:pt x="12086" y="4947"/>
                    </a:cubicBezTo>
                    <a:cubicBezTo>
                      <a:pt x="12494" y="5309"/>
                      <a:pt x="12494" y="5551"/>
                      <a:pt x="12494" y="5913"/>
                    </a:cubicBezTo>
                    <a:cubicBezTo>
                      <a:pt x="12086" y="6516"/>
                      <a:pt x="12494" y="6516"/>
                      <a:pt x="12086" y="6637"/>
                    </a:cubicBezTo>
                    <a:cubicBezTo>
                      <a:pt x="12086" y="7120"/>
                      <a:pt x="12902" y="7482"/>
                      <a:pt x="13717" y="7844"/>
                    </a:cubicBezTo>
                    <a:cubicBezTo>
                      <a:pt x="14532" y="8206"/>
                      <a:pt x="14532" y="8206"/>
                      <a:pt x="16162" y="8568"/>
                    </a:cubicBezTo>
                    <a:cubicBezTo>
                      <a:pt x="16977" y="8688"/>
                      <a:pt x="17792" y="8930"/>
                      <a:pt x="18607" y="9050"/>
                    </a:cubicBezTo>
                    <a:cubicBezTo>
                      <a:pt x="19015" y="9171"/>
                      <a:pt x="19422" y="9292"/>
                      <a:pt x="19830" y="9412"/>
                    </a:cubicBezTo>
                    <a:cubicBezTo>
                      <a:pt x="20237" y="9533"/>
                      <a:pt x="21460" y="9654"/>
                      <a:pt x="21460" y="10016"/>
                    </a:cubicBezTo>
                    <a:cubicBezTo>
                      <a:pt x="21052" y="10257"/>
                      <a:pt x="21460" y="10498"/>
                      <a:pt x="21052" y="10740"/>
                    </a:cubicBezTo>
                    <a:cubicBezTo>
                      <a:pt x="21052" y="10740"/>
                      <a:pt x="21052" y="10860"/>
                      <a:pt x="21052" y="10860"/>
                    </a:cubicBezTo>
                    <a:cubicBezTo>
                      <a:pt x="21052" y="11343"/>
                      <a:pt x="20645" y="11826"/>
                      <a:pt x="20645" y="12308"/>
                    </a:cubicBezTo>
                    <a:cubicBezTo>
                      <a:pt x="20237" y="12912"/>
                      <a:pt x="20237" y="13394"/>
                      <a:pt x="19830" y="13877"/>
                    </a:cubicBezTo>
                    <a:cubicBezTo>
                      <a:pt x="19422" y="13998"/>
                      <a:pt x="19830" y="14118"/>
                      <a:pt x="19830" y="14239"/>
                    </a:cubicBezTo>
                    <a:cubicBezTo>
                      <a:pt x="19830" y="14722"/>
                      <a:pt x="19830" y="15325"/>
                      <a:pt x="19830" y="15808"/>
                    </a:cubicBezTo>
                    <a:cubicBezTo>
                      <a:pt x="19422" y="16049"/>
                      <a:pt x="19422" y="16291"/>
                      <a:pt x="19422" y="16532"/>
                    </a:cubicBezTo>
                    <a:cubicBezTo>
                      <a:pt x="19422" y="16773"/>
                      <a:pt x="19422" y="17015"/>
                      <a:pt x="19422" y="17135"/>
                    </a:cubicBezTo>
                    <a:cubicBezTo>
                      <a:pt x="19015" y="17377"/>
                      <a:pt x="19015" y="17497"/>
                      <a:pt x="19015" y="17739"/>
                    </a:cubicBezTo>
                    <a:cubicBezTo>
                      <a:pt x="19015" y="17859"/>
                      <a:pt x="18607" y="17859"/>
                      <a:pt x="18607" y="17980"/>
                    </a:cubicBezTo>
                    <a:cubicBezTo>
                      <a:pt x="17792" y="18101"/>
                      <a:pt x="17385" y="18342"/>
                      <a:pt x="16569" y="18463"/>
                    </a:cubicBezTo>
                    <a:cubicBezTo>
                      <a:pt x="16569" y="18463"/>
                      <a:pt x="16162" y="18583"/>
                      <a:pt x="15754" y="18704"/>
                    </a:cubicBezTo>
                    <a:cubicBezTo>
                      <a:pt x="14532" y="19066"/>
                      <a:pt x="12902" y="19549"/>
                      <a:pt x="11271" y="19790"/>
                    </a:cubicBezTo>
                    <a:cubicBezTo>
                      <a:pt x="10864" y="19911"/>
                      <a:pt x="10864" y="20031"/>
                      <a:pt x="10456" y="20152"/>
                    </a:cubicBezTo>
                    <a:cubicBezTo>
                      <a:pt x="8826" y="20514"/>
                      <a:pt x="8011" y="20997"/>
                      <a:pt x="6381" y="21359"/>
                    </a:cubicBezTo>
                    <a:cubicBezTo>
                      <a:pt x="5973" y="21359"/>
                      <a:pt x="5566" y="21479"/>
                      <a:pt x="5158" y="21600"/>
                    </a:cubicBezTo>
                    <a:cubicBezTo>
                      <a:pt x="5158" y="21600"/>
                      <a:pt x="5158" y="21479"/>
                      <a:pt x="5158" y="21479"/>
                    </a:cubicBezTo>
                    <a:cubicBezTo>
                      <a:pt x="5158" y="21359"/>
                      <a:pt x="5566" y="21238"/>
                      <a:pt x="5566" y="21117"/>
                    </a:cubicBezTo>
                    <a:cubicBezTo>
                      <a:pt x="5973" y="20876"/>
                      <a:pt x="5973" y="20514"/>
                      <a:pt x="6788" y="20273"/>
                    </a:cubicBezTo>
                    <a:cubicBezTo>
                      <a:pt x="7603" y="19790"/>
                      <a:pt x="8011" y="19307"/>
                      <a:pt x="8826" y="18825"/>
                    </a:cubicBezTo>
                    <a:cubicBezTo>
                      <a:pt x="8826" y="18583"/>
                      <a:pt x="9641" y="18463"/>
                      <a:pt x="9641" y="18342"/>
                    </a:cubicBezTo>
                    <a:cubicBezTo>
                      <a:pt x="10456" y="17980"/>
                      <a:pt x="11271" y="17739"/>
                      <a:pt x="12086" y="17497"/>
                    </a:cubicBezTo>
                    <a:cubicBezTo>
                      <a:pt x="12494" y="17377"/>
                      <a:pt x="12494" y="17256"/>
                      <a:pt x="12902" y="17135"/>
                    </a:cubicBezTo>
                    <a:cubicBezTo>
                      <a:pt x="12902" y="17015"/>
                      <a:pt x="13309" y="16894"/>
                      <a:pt x="13717" y="16773"/>
                    </a:cubicBezTo>
                    <a:cubicBezTo>
                      <a:pt x="14124" y="16653"/>
                      <a:pt x="14124" y="16532"/>
                      <a:pt x="13717" y="16411"/>
                    </a:cubicBezTo>
                    <a:cubicBezTo>
                      <a:pt x="13309" y="16049"/>
                      <a:pt x="12902" y="15808"/>
                      <a:pt x="12086" y="15446"/>
                    </a:cubicBezTo>
                    <a:cubicBezTo>
                      <a:pt x="11679" y="15204"/>
                      <a:pt x="10864" y="15204"/>
                      <a:pt x="10049" y="15084"/>
                    </a:cubicBezTo>
                    <a:cubicBezTo>
                      <a:pt x="9641" y="15084"/>
                      <a:pt x="7196" y="15084"/>
                      <a:pt x="6788" y="15084"/>
                    </a:cubicBezTo>
                    <a:cubicBezTo>
                      <a:pt x="6788" y="15084"/>
                      <a:pt x="6381" y="15204"/>
                      <a:pt x="6381" y="15204"/>
                    </a:cubicBezTo>
                    <a:cubicBezTo>
                      <a:pt x="4343" y="14963"/>
                      <a:pt x="2305" y="14842"/>
                      <a:pt x="675" y="14601"/>
                    </a:cubicBezTo>
                    <a:cubicBezTo>
                      <a:pt x="-140" y="14601"/>
                      <a:pt x="-140" y="14601"/>
                      <a:pt x="268" y="14480"/>
                    </a:cubicBezTo>
                    <a:cubicBezTo>
                      <a:pt x="1083" y="13998"/>
                      <a:pt x="1898" y="13636"/>
                      <a:pt x="2713" y="13153"/>
                    </a:cubicBezTo>
                    <a:cubicBezTo>
                      <a:pt x="3120" y="12791"/>
                      <a:pt x="3935" y="12308"/>
                      <a:pt x="5158" y="11946"/>
                    </a:cubicBezTo>
                    <a:cubicBezTo>
                      <a:pt x="5566" y="11826"/>
                      <a:pt x="5566" y="11584"/>
                      <a:pt x="5973" y="11343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9719" name="Freeform 561"/>
              <p:cNvSpPr/>
              <p:nvPr/>
            </p:nvSpPr>
            <p:spPr>
              <a:xfrm>
                <a:off x="129678" y="251509"/>
                <a:ext cx="22836" cy="3265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92" h="21600" fill="norm" stroke="1" extrusionOk="0">
                    <a:moveTo>
                      <a:pt x="21046" y="17280"/>
                    </a:moveTo>
                    <a:cubicBezTo>
                      <a:pt x="21600" y="17673"/>
                      <a:pt x="21046" y="17673"/>
                      <a:pt x="21046" y="18065"/>
                    </a:cubicBezTo>
                    <a:cubicBezTo>
                      <a:pt x="21046" y="18065"/>
                      <a:pt x="20492" y="18065"/>
                      <a:pt x="20492" y="18065"/>
                    </a:cubicBezTo>
                    <a:cubicBezTo>
                      <a:pt x="19385" y="17673"/>
                      <a:pt x="18831" y="18065"/>
                      <a:pt x="17723" y="17673"/>
                    </a:cubicBezTo>
                    <a:cubicBezTo>
                      <a:pt x="17169" y="17673"/>
                      <a:pt x="16615" y="18065"/>
                      <a:pt x="16615" y="18458"/>
                    </a:cubicBezTo>
                    <a:cubicBezTo>
                      <a:pt x="17169" y="18851"/>
                      <a:pt x="17169" y="19244"/>
                      <a:pt x="17723" y="19636"/>
                    </a:cubicBezTo>
                    <a:cubicBezTo>
                      <a:pt x="18831" y="20029"/>
                      <a:pt x="19385" y="20815"/>
                      <a:pt x="19938" y="21600"/>
                    </a:cubicBezTo>
                    <a:cubicBezTo>
                      <a:pt x="2215" y="21600"/>
                      <a:pt x="2215" y="21600"/>
                      <a:pt x="2215" y="21600"/>
                    </a:cubicBezTo>
                    <a:cubicBezTo>
                      <a:pt x="2769" y="20815"/>
                      <a:pt x="3877" y="19636"/>
                      <a:pt x="4985" y="18851"/>
                    </a:cubicBezTo>
                    <a:cubicBezTo>
                      <a:pt x="4985" y="18851"/>
                      <a:pt x="4985" y="18065"/>
                      <a:pt x="5538" y="17673"/>
                    </a:cubicBezTo>
                    <a:cubicBezTo>
                      <a:pt x="4985" y="17673"/>
                      <a:pt x="4431" y="17673"/>
                      <a:pt x="3877" y="17673"/>
                    </a:cubicBezTo>
                    <a:cubicBezTo>
                      <a:pt x="2769" y="17673"/>
                      <a:pt x="2215" y="17280"/>
                      <a:pt x="1662" y="17673"/>
                    </a:cubicBezTo>
                    <a:cubicBezTo>
                      <a:pt x="1108" y="18065"/>
                      <a:pt x="554" y="18065"/>
                      <a:pt x="554" y="17673"/>
                    </a:cubicBezTo>
                    <a:cubicBezTo>
                      <a:pt x="0" y="17673"/>
                      <a:pt x="0" y="17280"/>
                      <a:pt x="0" y="17280"/>
                    </a:cubicBezTo>
                    <a:cubicBezTo>
                      <a:pt x="554" y="16495"/>
                      <a:pt x="1108" y="15709"/>
                      <a:pt x="2215" y="15316"/>
                    </a:cubicBezTo>
                    <a:cubicBezTo>
                      <a:pt x="3877" y="14138"/>
                      <a:pt x="4431" y="12567"/>
                      <a:pt x="5538" y="11389"/>
                    </a:cubicBezTo>
                    <a:cubicBezTo>
                      <a:pt x="6092" y="10996"/>
                      <a:pt x="6092" y="10604"/>
                      <a:pt x="5538" y="10604"/>
                    </a:cubicBezTo>
                    <a:cubicBezTo>
                      <a:pt x="4431" y="10604"/>
                      <a:pt x="3323" y="10604"/>
                      <a:pt x="2215" y="10604"/>
                    </a:cubicBezTo>
                    <a:cubicBezTo>
                      <a:pt x="2215" y="10604"/>
                      <a:pt x="1662" y="10211"/>
                      <a:pt x="1662" y="10211"/>
                    </a:cubicBezTo>
                    <a:cubicBezTo>
                      <a:pt x="1662" y="10211"/>
                      <a:pt x="1662" y="9818"/>
                      <a:pt x="2215" y="9818"/>
                    </a:cubicBezTo>
                    <a:cubicBezTo>
                      <a:pt x="2769" y="9033"/>
                      <a:pt x="3323" y="8640"/>
                      <a:pt x="3323" y="7855"/>
                    </a:cubicBezTo>
                    <a:cubicBezTo>
                      <a:pt x="4985" y="6284"/>
                      <a:pt x="6646" y="4713"/>
                      <a:pt x="8308" y="3142"/>
                    </a:cubicBezTo>
                    <a:cubicBezTo>
                      <a:pt x="9415" y="1964"/>
                      <a:pt x="11077" y="1178"/>
                      <a:pt x="11077" y="0"/>
                    </a:cubicBezTo>
                    <a:cubicBezTo>
                      <a:pt x="11077" y="0"/>
                      <a:pt x="11077" y="0"/>
                      <a:pt x="11077" y="0"/>
                    </a:cubicBezTo>
                    <a:cubicBezTo>
                      <a:pt x="11631" y="393"/>
                      <a:pt x="12185" y="785"/>
                      <a:pt x="12738" y="1178"/>
                    </a:cubicBezTo>
                    <a:cubicBezTo>
                      <a:pt x="14400" y="2749"/>
                      <a:pt x="15508" y="4713"/>
                      <a:pt x="17169" y="6284"/>
                    </a:cubicBezTo>
                    <a:cubicBezTo>
                      <a:pt x="18831" y="7462"/>
                      <a:pt x="19385" y="9033"/>
                      <a:pt x="20492" y="10211"/>
                    </a:cubicBezTo>
                    <a:cubicBezTo>
                      <a:pt x="20492" y="10211"/>
                      <a:pt x="20492" y="10211"/>
                      <a:pt x="20492" y="10211"/>
                    </a:cubicBezTo>
                    <a:cubicBezTo>
                      <a:pt x="20492" y="10211"/>
                      <a:pt x="20492" y="10604"/>
                      <a:pt x="20492" y="10604"/>
                    </a:cubicBezTo>
                    <a:cubicBezTo>
                      <a:pt x="19938" y="10211"/>
                      <a:pt x="19385" y="10211"/>
                      <a:pt x="19385" y="10211"/>
                    </a:cubicBezTo>
                    <a:cubicBezTo>
                      <a:pt x="18277" y="10211"/>
                      <a:pt x="17169" y="10604"/>
                      <a:pt x="15508" y="10604"/>
                    </a:cubicBezTo>
                    <a:cubicBezTo>
                      <a:pt x="14954" y="10604"/>
                      <a:pt x="14954" y="11389"/>
                      <a:pt x="14954" y="11782"/>
                    </a:cubicBezTo>
                    <a:cubicBezTo>
                      <a:pt x="15508" y="12175"/>
                      <a:pt x="16062" y="12960"/>
                      <a:pt x="17169" y="13353"/>
                    </a:cubicBezTo>
                    <a:cubicBezTo>
                      <a:pt x="17723" y="14138"/>
                      <a:pt x="18831" y="14924"/>
                      <a:pt x="19385" y="15709"/>
                    </a:cubicBezTo>
                    <a:cubicBezTo>
                      <a:pt x="19938" y="16495"/>
                      <a:pt x="20492" y="16887"/>
                      <a:pt x="21046" y="1728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9720" name="Freeform 562"/>
              <p:cNvSpPr/>
              <p:nvPr/>
            </p:nvSpPr>
            <p:spPr>
              <a:xfrm>
                <a:off x="147547" y="115654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200" h="21600" fill="norm" stroke="1" extrusionOk="0">
                    <a:moveTo>
                      <a:pt x="14880" y="0"/>
                    </a:moveTo>
                    <a:cubicBezTo>
                      <a:pt x="14880" y="3600"/>
                      <a:pt x="19200" y="3600"/>
                      <a:pt x="19200" y="3600"/>
                    </a:cubicBezTo>
                    <a:cubicBezTo>
                      <a:pt x="19200" y="10800"/>
                      <a:pt x="14880" y="18000"/>
                      <a:pt x="6240" y="21600"/>
                    </a:cubicBezTo>
                    <a:cubicBezTo>
                      <a:pt x="6240" y="21600"/>
                      <a:pt x="1920" y="21600"/>
                      <a:pt x="1920" y="21600"/>
                    </a:cubicBezTo>
                    <a:cubicBezTo>
                      <a:pt x="1920" y="18000"/>
                      <a:pt x="-2400" y="18000"/>
                      <a:pt x="1920" y="14400"/>
                    </a:cubicBezTo>
                    <a:cubicBezTo>
                      <a:pt x="1920" y="14400"/>
                      <a:pt x="1920" y="10800"/>
                      <a:pt x="1920" y="10800"/>
                    </a:cubicBezTo>
                    <a:cubicBezTo>
                      <a:pt x="6240" y="7200"/>
                      <a:pt x="6240" y="7200"/>
                      <a:pt x="10560" y="3600"/>
                    </a:cubicBezTo>
                    <a:cubicBezTo>
                      <a:pt x="10560" y="3600"/>
                      <a:pt x="14880" y="0"/>
                      <a:pt x="1488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9721" name="Freeform 563"/>
              <p:cNvSpPr/>
              <p:nvPr/>
            </p:nvSpPr>
            <p:spPr>
              <a:xfrm>
                <a:off x="147319" y="157978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600" h="20829" fill="norm" stroke="1" extrusionOk="0">
                    <a:moveTo>
                      <a:pt x="19600" y="11572"/>
                    </a:moveTo>
                    <a:cubicBezTo>
                      <a:pt x="19600" y="17743"/>
                      <a:pt x="16000" y="17743"/>
                      <a:pt x="16000" y="20829"/>
                    </a:cubicBezTo>
                    <a:cubicBezTo>
                      <a:pt x="16000" y="20829"/>
                      <a:pt x="16000" y="20829"/>
                      <a:pt x="16000" y="20829"/>
                    </a:cubicBezTo>
                    <a:cubicBezTo>
                      <a:pt x="8800" y="17743"/>
                      <a:pt x="5200" y="11572"/>
                      <a:pt x="1600" y="8486"/>
                    </a:cubicBezTo>
                    <a:cubicBezTo>
                      <a:pt x="-2000" y="8486"/>
                      <a:pt x="1600" y="5400"/>
                      <a:pt x="1600" y="5400"/>
                    </a:cubicBezTo>
                    <a:cubicBezTo>
                      <a:pt x="1600" y="2315"/>
                      <a:pt x="1600" y="2315"/>
                      <a:pt x="1600" y="2315"/>
                    </a:cubicBezTo>
                    <a:cubicBezTo>
                      <a:pt x="5200" y="-771"/>
                      <a:pt x="8800" y="-771"/>
                      <a:pt x="8800" y="2315"/>
                    </a:cubicBezTo>
                    <a:cubicBezTo>
                      <a:pt x="12400" y="5400"/>
                      <a:pt x="16000" y="8486"/>
                      <a:pt x="19600" y="11572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9722" name="Freeform 564"/>
              <p:cNvSpPr/>
              <p:nvPr/>
            </p:nvSpPr>
            <p:spPr>
              <a:xfrm>
                <a:off x="148200" y="121831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8600" h="21600" fill="norm" stroke="1" extrusionOk="0">
                    <a:moveTo>
                      <a:pt x="16200" y="14400"/>
                    </a:moveTo>
                    <a:cubicBezTo>
                      <a:pt x="16200" y="21600"/>
                      <a:pt x="16200" y="21600"/>
                      <a:pt x="5400" y="21600"/>
                    </a:cubicBezTo>
                    <a:cubicBezTo>
                      <a:pt x="5400" y="21600"/>
                      <a:pt x="0" y="21600"/>
                      <a:pt x="0" y="14400"/>
                    </a:cubicBezTo>
                    <a:cubicBezTo>
                      <a:pt x="0" y="7200"/>
                      <a:pt x="5400" y="0"/>
                      <a:pt x="16200" y="0"/>
                    </a:cubicBezTo>
                    <a:cubicBezTo>
                      <a:pt x="21600" y="7200"/>
                      <a:pt x="16200" y="7200"/>
                      <a:pt x="16200" y="144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9723" name="Freeform 565"/>
              <p:cNvSpPr/>
              <p:nvPr/>
            </p:nvSpPr>
            <p:spPr>
              <a:xfrm>
                <a:off x="148810" y="143452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10800"/>
                    </a:moveTo>
                    <a:cubicBezTo>
                      <a:pt x="0" y="9000"/>
                      <a:pt x="0" y="5400"/>
                      <a:pt x="5400" y="3600"/>
                    </a:cubicBezTo>
                    <a:cubicBezTo>
                      <a:pt x="5400" y="1800"/>
                      <a:pt x="5400" y="0"/>
                      <a:pt x="10800" y="0"/>
                    </a:cubicBezTo>
                    <a:cubicBezTo>
                      <a:pt x="16200" y="1800"/>
                      <a:pt x="21600" y="1800"/>
                      <a:pt x="21600" y="3600"/>
                    </a:cubicBezTo>
                    <a:cubicBezTo>
                      <a:pt x="16200" y="9000"/>
                      <a:pt x="21600" y="14400"/>
                      <a:pt x="10800" y="19800"/>
                    </a:cubicBezTo>
                    <a:cubicBezTo>
                      <a:pt x="5400" y="19800"/>
                      <a:pt x="5400" y="19800"/>
                      <a:pt x="5400" y="21600"/>
                    </a:cubicBezTo>
                    <a:cubicBezTo>
                      <a:pt x="5400" y="19800"/>
                      <a:pt x="0" y="19800"/>
                      <a:pt x="0" y="19800"/>
                    </a:cubicBezTo>
                    <a:cubicBezTo>
                      <a:pt x="0" y="16200"/>
                      <a:pt x="0" y="14400"/>
                      <a:pt x="0" y="108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9724" name="Freeform 566"/>
              <p:cNvSpPr/>
              <p:nvPr/>
            </p:nvSpPr>
            <p:spPr>
              <a:xfrm>
                <a:off x="150023" y="136282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0800" y="0"/>
                    </a:moveTo>
                    <a:cubicBezTo>
                      <a:pt x="14400" y="0"/>
                      <a:pt x="21600" y="7200"/>
                      <a:pt x="21600" y="10800"/>
                    </a:cubicBezTo>
                    <a:cubicBezTo>
                      <a:pt x="21600" y="14400"/>
                      <a:pt x="14400" y="21600"/>
                      <a:pt x="14400" y="21600"/>
                    </a:cubicBezTo>
                    <a:cubicBezTo>
                      <a:pt x="7200" y="21600"/>
                      <a:pt x="0" y="14400"/>
                      <a:pt x="0" y="7200"/>
                    </a:cubicBezTo>
                    <a:cubicBezTo>
                      <a:pt x="0" y="3600"/>
                      <a:pt x="3600" y="0"/>
                      <a:pt x="108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9725" name="Freeform 567"/>
              <p:cNvSpPr/>
              <p:nvPr/>
            </p:nvSpPr>
            <p:spPr>
              <a:xfrm>
                <a:off x="151899" y="161212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6200" y="0"/>
                    </a:moveTo>
                    <a:cubicBezTo>
                      <a:pt x="16200" y="0"/>
                      <a:pt x="21600" y="5400"/>
                      <a:pt x="21600" y="5400"/>
                    </a:cubicBezTo>
                    <a:cubicBezTo>
                      <a:pt x="16200" y="10800"/>
                      <a:pt x="10800" y="16200"/>
                      <a:pt x="10800" y="21600"/>
                    </a:cubicBezTo>
                    <a:cubicBezTo>
                      <a:pt x="5400" y="16200"/>
                      <a:pt x="5400" y="16200"/>
                      <a:pt x="0" y="16200"/>
                    </a:cubicBezTo>
                    <a:cubicBezTo>
                      <a:pt x="0" y="10800"/>
                      <a:pt x="0" y="10800"/>
                      <a:pt x="0" y="10800"/>
                    </a:cubicBezTo>
                    <a:cubicBezTo>
                      <a:pt x="5400" y="5400"/>
                      <a:pt x="5400" y="0"/>
                      <a:pt x="10800" y="0"/>
                    </a:cubicBezTo>
                    <a:cubicBezTo>
                      <a:pt x="16200" y="0"/>
                      <a:pt x="16200" y="0"/>
                      <a:pt x="162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9726" name="Freeform 568"/>
              <p:cNvSpPr/>
              <p:nvPr/>
            </p:nvSpPr>
            <p:spPr>
              <a:xfrm>
                <a:off x="152671" y="101424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10800"/>
                    </a:moveTo>
                    <a:cubicBezTo>
                      <a:pt x="14400" y="10800"/>
                      <a:pt x="14400" y="21600"/>
                      <a:pt x="14400" y="21600"/>
                    </a:cubicBezTo>
                    <a:cubicBezTo>
                      <a:pt x="7200" y="10800"/>
                      <a:pt x="7200" y="10800"/>
                      <a:pt x="0" y="0"/>
                    </a:cubicBezTo>
                    <a:cubicBezTo>
                      <a:pt x="7200" y="0"/>
                      <a:pt x="7200" y="0"/>
                      <a:pt x="7200" y="0"/>
                    </a:cubicBezTo>
                    <a:cubicBezTo>
                      <a:pt x="14400" y="0"/>
                      <a:pt x="14400" y="10800"/>
                      <a:pt x="21600" y="108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9727" name="Freeform 569"/>
              <p:cNvSpPr/>
              <p:nvPr/>
            </p:nvSpPr>
            <p:spPr>
              <a:xfrm>
                <a:off x="152119" y="123817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7280" y="0"/>
                    </a:moveTo>
                    <a:cubicBezTo>
                      <a:pt x="17280" y="3600"/>
                      <a:pt x="17280" y="3600"/>
                      <a:pt x="21600" y="7200"/>
                    </a:cubicBezTo>
                    <a:cubicBezTo>
                      <a:pt x="21600" y="7200"/>
                      <a:pt x="17280" y="10800"/>
                      <a:pt x="17280" y="10800"/>
                    </a:cubicBezTo>
                    <a:cubicBezTo>
                      <a:pt x="12960" y="21600"/>
                      <a:pt x="12960" y="21600"/>
                      <a:pt x="4320" y="21600"/>
                    </a:cubicBezTo>
                    <a:cubicBezTo>
                      <a:pt x="0" y="21600"/>
                      <a:pt x="0" y="21600"/>
                      <a:pt x="0" y="18000"/>
                    </a:cubicBezTo>
                    <a:cubicBezTo>
                      <a:pt x="0" y="10800"/>
                      <a:pt x="0" y="7200"/>
                      <a:pt x="4320" y="3600"/>
                    </a:cubicBezTo>
                    <a:cubicBezTo>
                      <a:pt x="4320" y="0"/>
                      <a:pt x="12960" y="0"/>
                      <a:pt x="1728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9728" name="Freeform 570"/>
              <p:cNvSpPr/>
              <p:nvPr/>
            </p:nvSpPr>
            <p:spPr>
              <a:xfrm>
                <a:off x="153884" y="144555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0"/>
                    </a:moveTo>
                    <a:cubicBezTo>
                      <a:pt x="21600" y="0"/>
                      <a:pt x="21600" y="0"/>
                      <a:pt x="21600" y="10800"/>
                    </a:cubicBezTo>
                    <a:cubicBezTo>
                      <a:pt x="21600" y="10800"/>
                      <a:pt x="21600" y="10800"/>
                      <a:pt x="21600" y="21600"/>
                    </a:cubicBezTo>
                    <a:cubicBezTo>
                      <a:pt x="0" y="10800"/>
                      <a:pt x="0" y="10800"/>
                      <a:pt x="0" y="10800"/>
                    </a:cubicBezTo>
                    <a:cubicBezTo>
                      <a:pt x="0" y="1080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9729" name="Freeform 571"/>
              <p:cNvSpPr/>
              <p:nvPr/>
            </p:nvSpPr>
            <p:spPr>
              <a:xfrm>
                <a:off x="151837" y="149139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196" h="19200" fill="norm" stroke="1" extrusionOk="0">
                    <a:moveTo>
                      <a:pt x="9450" y="19200"/>
                    </a:moveTo>
                    <a:cubicBezTo>
                      <a:pt x="4050" y="19200"/>
                      <a:pt x="4050" y="19200"/>
                      <a:pt x="2250" y="19200"/>
                    </a:cubicBezTo>
                    <a:cubicBezTo>
                      <a:pt x="2250" y="19200"/>
                      <a:pt x="450" y="19200"/>
                      <a:pt x="450" y="14880"/>
                    </a:cubicBezTo>
                    <a:cubicBezTo>
                      <a:pt x="450" y="10560"/>
                      <a:pt x="-1350" y="6240"/>
                      <a:pt x="2250" y="1920"/>
                    </a:cubicBezTo>
                    <a:cubicBezTo>
                      <a:pt x="2250" y="1920"/>
                      <a:pt x="4050" y="-2400"/>
                      <a:pt x="5850" y="1920"/>
                    </a:cubicBezTo>
                    <a:cubicBezTo>
                      <a:pt x="7650" y="1920"/>
                      <a:pt x="9450" y="1920"/>
                      <a:pt x="11250" y="1920"/>
                    </a:cubicBezTo>
                    <a:cubicBezTo>
                      <a:pt x="13050" y="1920"/>
                      <a:pt x="14850" y="1920"/>
                      <a:pt x="16650" y="1920"/>
                    </a:cubicBezTo>
                    <a:cubicBezTo>
                      <a:pt x="16650" y="1920"/>
                      <a:pt x="18450" y="6240"/>
                      <a:pt x="18450" y="6240"/>
                    </a:cubicBezTo>
                    <a:cubicBezTo>
                      <a:pt x="20250" y="10560"/>
                      <a:pt x="18450" y="10560"/>
                      <a:pt x="16650" y="14880"/>
                    </a:cubicBezTo>
                    <a:cubicBezTo>
                      <a:pt x="14850" y="19200"/>
                      <a:pt x="11250" y="14880"/>
                      <a:pt x="7650" y="19200"/>
                    </a:cubicBezTo>
                    <a:cubicBezTo>
                      <a:pt x="7650" y="19200"/>
                      <a:pt x="9450" y="19200"/>
                      <a:pt x="9450" y="192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9730" name="Freeform 572"/>
              <p:cNvSpPr/>
              <p:nvPr/>
            </p:nvSpPr>
            <p:spPr>
              <a:xfrm>
                <a:off x="155098" y="101424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21600"/>
                    </a:moveTo>
                    <a:cubicBezTo>
                      <a:pt x="0" y="21600"/>
                      <a:pt x="0" y="10800"/>
                      <a:pt x="0" y="10800"/>
                    </a:cubicBezTo>
                    <a:cubicBezTo>
                      <a:pt x="0" y="10800"/>
                      <a:pt x="21600" y="0"/>
                      <a:pt x="21600" y="0"/>
                    </a:cubicBezTo>
                    <a:cubicBezTo>
                      <a:pt x="0" y="21600"/>
                      <a:pt x="0" y="21600"/>
                      <a:pt x="0" y="216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9731" name="Freeform 573"/>
              <p:cNvSpPr/>
              <p:nvPr/>
            </p:nvSpPr>
            <p:spPr>
              <a:xfrm>
                <a:off x="154274" y="110572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8793" h="20541" fill="norm" stroke="1" extrusionOk="0">
                    <a:moveTo>
                      <a:pt x="12343" y="14370"/>
                    </a:moveTo>
                    <a:cubicBezTo>
                      <a:pt x="9257" y="14370"/>
                      <a:pt x="6171" y="17455"/>
                      <a:pt x="6171" y="17455"/>
                    </a:cubicBezTo>
                    <a:cubicBezTo>
                      <a:pt x="3086" y="20541"/>
                      <a:pt x="3086" y="20541"/>
                      <a:pt x="0" y="20541"/>
                    </a:cubicBezTo>
                    <a:cubicBezTo>
                      <a:pt x="0" y="20541"/>
                      <a:pt x="0" y="17455"/>
                      <a:pt x="0" y="17455"/>
                    </a:cubicBezTo>
                    <a:cubicBezTo>
                      <a:pt x="0" y="14370"/>
                      <a:pt x="3086" y="8198"/>
                      <a:pt x="3086" y="5112"/>
                    </a:cubicBezTo>
                    <a:cubicBezTo>
                      <a:pt x="6171" y="-1059"/>
                      <a:pt x="12343" y="-1059"/>
                      <a:pt x="15429" y="2027"/>
                    </a:cubicBezTo>
                    <a:cubicBezTo>
                      <a:pt x="21600" y="8198"/>
                      <a:pt x="18514" y="14370"/>
                      <a:pt x="12343" y="1437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9732" name="Freeform 574"/>
              <p:cNvSpPr/>
              <p:nvPr/>
            </p:nvSpPr>
            <p:spPr>
              <a:xfrm>
                <a:off x="156494" y="152608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785" h="21600" fill="norm" stroke="1" extrusionOk="0">
                    <a:moveTo>
                      <a:pt x="0" y="12960"/>
                    </a:moveTo>
                    <a:cubicBezTo>
                      <a:pt x="0" y="8640"/>
                      <a:pt x="0" y="4320"/>
                      <a:pt x="0" y="432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1600" y="4320"/>
                      <a:pt x="21600" y="8640"/>
                      <a:pt x="18000" y="12960"/>
                    </a:cubicBezTo>
                    <a:cubicBezTo>
                      <a:pt x="14400" y="12960"/>
                      <a:pt x="10800" y="17280"/>
                      <a:pt x="7200" y="21600"/>
                    </a:cubicBezTo>
                    <a:cubicBezTo>
                      <a:pt x="7200" y="21600"/>
                      <a:pt x="3600" y="21600"/>
                      <a:pt x="3600" y="21600"/>
                    </a:cubicBezTo>
                    <a:cubicBezTo>
                      <a:pt x="0" y="17280"/>
                      <a:pt x="0" y="17280"/>
                      <a:pt x="0" y="1296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9733" name="Freeform 575"/>
              <p:cNvSpPr/>
              <p:nvPr/>
            </p:nvSpPr>
            <p:spPr>
              <a:xfrm>
                <a:off x="156863" y="150150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8225" fill="norm" stroke="1" extrusionOk="0">
                    <a:moveTo>
                      <a:pt x="21600" y="18225"/>
                    </a:moveTo>
                    <a:cubicBezTo>
                      <a:pt x="12343" y="18225"/>
                      <a:pt x="6171" y="12825"/>
                      <a:pt x="0" y="12825"/>
                    </a:cubicBezTo>
                    <a:cubicBezTo>
                      <a:pt x="0" y="12825"/>
                      <a:pt x="0" y="7425"/>
                      <a:pt x="3086" y="7425"/>
                    </a:cubicBezTo>
                    <a:cubicBezTo>
                      <a:pt x="3086" y="2025"/>
                      <a:pt x="6171" y="2025"/>
                      <a:pt x="9257" y="2025"/>
                    </a:cubicBezTo>
                    <a:cubicBezTo>
                      <a:pt x="18514" y="-3375"/>
                      <a:pt x="21600" y="2025"/>
                      <a:pt x="21600" y="18225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9734" name="Freeform 576"/>
              <p:cNvSpPr/>
              <p:nvPr/>
            </p:nvSpPr>
            <p:spPr>
              <a:xfrm>
                <a:off x="156863" y="127626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8600" fill="norm" stroke="1" extrusionOk="0">
                    <a:moveTo>
                      <a:pt x="21600" y="2400"/>
                    </a:moveTo>
                    <a:cubicBezTo>
                      <a:pt x="21600" y="2400"/>
                      <a:pt x="21600" y="2400"/>
                      <a:pt x="21600" y="2400"/>
                    </a:cubicBezTo>
                    <a:cubicBezTo>
                      <a:pt x="17280" y="13200"/>
                      <a:pt x="12960" y="18600"/>
                      <a:pt x="4320" y="18600"/>
                    </a:cubicBezTo>
                    <a:cubicBezTo>
                      <a:pt x="4320" y="18600"/>
                      <a:pt x="0" y="13200"/>
                      <a:pt x="0" y="13200"/>
                    </a:cubicBezTo>
                    <a:cubicBezTo>
                      <a:pt x="0" y="7800"/>
                      <a:pt x="0" y="2400"/>
                      <a:pt x="4320" y="2400"/>
                    </a:cubicBezTo>
                    <a:cubicBezTo>
                      <a:pt x="4320" y="2400"/>
                      <a:pt x="4320" y="2400"/>
                      <a:pt x="8640" y="2400"/>
                    </a:cubicBezTo>
                    <a:cubicBezTo>
                      <a:pt x="12960" y="2400"/>
                      <a:pt x="17280" y="-3000"/>
                      <a:pt x="21600" y="24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9735" name="Freeform 577"/>
              <p:cNvSpPr/>
              <p:nvPr/>
            </p:nvSpPr>
            <p:spPr>
              <a:xfrm>
                <a:off x="157582" y="157125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069" h="19747" fill="norm" stroke="1" extrusionOk="0">
                    <a:moveTo>
                      <a:pt x="19069" y="3547"/>
                    </a:moveTo>
                    <a:cubicBezTo>
                      <a:pt x="19069" y="3547"/>
                      <a:pt x="19069" y="8947"/>
                      <a:pt x="19069" y="8947"/>
                    </a:cubicBezTo>
                    <a:cubicBezTo>
                      <a:pt x="14749" y="14347"/>
                      <a:pt x="14749" y="19747"/>
                      <a:pt x="6109" y="19747"/>
                    </a:cubicBezTo>
                    <a:cubicBezTo>
                      <a:pt x="1789" y="19747"/>
                      <a:pt x="-2531" y="14347"/>
                      <a:pt x="1789" y="8947"/>
                    </a:cubicBezTo>
                    <a:cubicBezTo>
                      <a:pt x="1789" y="-1853"/>
                      <a:pt x="14749" y="-1853"/>
                      <a:pt x="19069" y="3547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9736" name="Freeform 578"/>
              <p:cNvSpPr/>
              <p:nvPr/>
            </p:nvSpPr>
            <p:spPr>
              <a:xfrm>
                <a:off x="161743" y="130656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5274" h="21600" fill="norm" stroke="1" extrusionOk="0">
                    <a:moveTo>
                      <a:pt x="0" y="14400"/>
                    </a:moveTo>
                    <a:cubicBezTo>
                      <a:pt x="0" y="7200"/>
                      <a:pt x="0" y="7200"/>
                      <a:pt x="0" y="0"/>
                    </a:cubicBezTo>
                    <a:cubicBezTo>
                      <a:pt x="10800" y="7200"/>
                      <a:pt x="10800" y="14400"/>
                      <a:pt x="10800" y="14400"/>
                    </a:cubicBezTo>
                    <a:cubicBezTo>
                      <a:pt x="21600" y="21600"/>
                      <a:pt x="10800" y="21600"/>
                      <a:pt x="0" y="21600"/>
                    </a:cubicBezTo>
                    <a:cubicBezTo>
                      <a:pt x="0" y="21600"/>
                      <a:pt x="0" y="14400"/>
                      <a:pt x="0" y="144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9737" name="Freeform 579"/>
              <p:cNvSpPr/>
              <p:nvPr/>
            </p:nvSpPr>
            <p:spPr>
              <a:xfrm>
                <a:off x="160724" y="141687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0800" y="0"/>
                    </a:moveTo>
                    <a:cubicBezTo>
                      <a:pt x="14400" y="0"/>
                      <a:pt x="21600" y="10800"/>
                      <a:pt x="21600" y="14400"/>
                    </a:cubicBezTo>
                    <a:cubicBezTo>
                      <a:pt x="18000" y="18000"/>
                      <a:pt x="18000" y="18000"/>
                      <a:pt x="18000" y="21600"/>
                    </a:cubicBezTo>
                    <a:cubicBezTo>
                      <a:pt x="14400" y="21600"/>
                      <a:pt x="10800" y="21600"/>
                      <a:pt x="10800" y="21600"/>
                    </a:cubicBezTo>
                    <a:cubicBezTo>
                      <a:pt x="0" y="21600"/>
                      <a:pt x="0" y="21600"/>
                      <a:pt x="0" y="14400"/>
                    </a:cubicBezTo>
                    <a:cubicBezTo>
                      <a:pt x="0" y="7200"/>
                      <a:pt x="3600" y="0"/>
                      <a:pt x="108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9738" name="Freeform 580"/>
              <p:cNvSpPr/>
              <p:nvPr/>
            </p:nvSpPr>
            <p:spPr>
              <a:xfrm>
                <a:off x="162013" y="200636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925" h="20018" fill="norm" stroke="1" extrusionOk="0">
                    <a:moveTo>
                      <a:pt x="2025" y="8100"/>
                    </a:moveTo>
                    <a:cubicBezTo>
                      <a:pt x="-675" y="5400"/>
                      <a:pt x="-675" y="2700"/>
                      <a:pt x="2025" y="0"/>
                    </a:cubicBezTo>
                    <a:cubicBezTo>
                      <a:pt x="4725" y="0"/>
                      <a:pt x="4725" y="0"/>
                      <a:pt x="7425" y="0"/>
                    </a:cubicBezTo>
                    <a:cubicBezTo>
                      <a:pt x="10125" y="2700"/>
                      <a:pt x="12825" y="8100"/>
                      <a:pt x="18225" y="8100"/>
                    </a:cubicBezTo>
                    <a:cubicBezTo>
                      <a:pt x="20925" y="8100"/>
                      <a:pt x="20925" y="10800"/>
                      <a:pt x="20925" y="13500"/>
                    </a:cubicBezTo>
                    <a:cubicBezTo>
                      <a:pt x="20925" y="16200"/>
                      <a:pt x="18225" y="18900"/>
                      <a:pt x="18225" y="18900"/>
                    </a:cubicBezTo>
                    <a:cubicBezTo>
                      <a:pt x="15525" y="21600"/>
                      <a:pt x="12825" y="18900"/>
                      <a:pt x="10125" y="16200"/>
                    </a:cubicBezTo>
                    <a:cubicBezTo>
                      <a:pt x="7425" y="13500"/>
                      <a:pt x="2025" y="13500"/>
                      <a:pt x="2025" y="81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9739" name="Freeform 581"/>
              <p:cNvSpPr/>
              <p:nvPr/>
            </p:nvSpPr>
            <p:spPr>
              <a:xfrm>
                <a:off x="159620" y="191402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214" fill="norm" stroke="1" extrusionOk="0">
                    <a:moveTo>
                      <a:pt x="0" y="11957"/>
                    </a:moveTo>
                    <a:cubicBezTo>
                      <a:pt x="0" y="10414"/>
                      <a:pt x="0" y="10414"/>
                      <a:pt x="0" y="10414"/>
                    </a:cubicBezTo>
                    <a:cubicBezTo>
                      <a:pt x="2700" y="7328"/>
                      <a:pt x="2700" y="2700"/>
                      <a:pt x="4050" y="1157"/>
                    </a:cubicBezTo>
                    <a:cubicBezTo>
                      <a:pt x="5400" y="-386"/>
                      <a:pt x="5400" y="-386"/>
                      <a:pt x="5400" y="1157"/>
                    </a:cubicBezTo>
                    <a:cubicBezTo>
                      <a:pt x="6750" y="1157"/>
                      <a:pt x="6750" y="2700"/>
                      <a:pt x="6750" y="2700"/>
                    </a:cubicBezTo>
                    <a:cubicBezTo>
                      <a:pt x="8100" y="4243"/>
                      <a:pt x="9450" y="5785"/>
                      <a:pt x="10800" y="4243"/>
                    </a:cubicBezTo>
                    <a:cubicBezTo>
                      <a:pt x="12150" y="2700"/>
                      <a:pt x="13500" y="2700"/>
                      <a:pt x="13500" y="5785"/>
                    </a:cubicBezTo>
                    <a:cubicBezTo>
                      <a:pt x="13500" y="10414"/>
                      <a:pt x="16200" y="15043"/>
                      <a:pt x="20250" y="16585"/>
                    </a:cubicBezTo>
                    <a:cubicBezTo>
                      <a:pt x="20250" y="16585"/>
                      <a:pt x="20250" y="16585"/>
                      <a:pt x="20250" y="16585"/>
                    </a:cubicBezTo>
                    <a:cubicBezTo>
                      <a:pt x="21600" y="18128"/>
                      <a:pt x="21600" y="19671"/>
                      <a:pt x="21600" y="19671"/>
                    </a:cubicBezTo>
                    <a:cubicBezTo>
                      <a:pt x="20250" y="21214"/>
                      <a:pt x="18900" y="21214"/>
                      <a:pt x="18900" y="21214"/>
                    </a:cubicBezTo>
                    <a:cubicBezTo>
                      <a:pt x="17550" y="21214"/>
                      <a:pt x="17550" y="19671"/>
                      <a:pt x="16200" y="19671"/>
                    </a:cubicBezTo>
                    <a:cubicBezTo>
                      <a:pt x="16200" y="18128"/>
                      <a:pt x="16200" y="16585"/>
                      <a:pt x="14850" y="16585"/>
                    </a:cubicBezTo>
                    <a:cubicBezTo>
                      <a:pt x="12150" y="18128"/>
                      <a:pt x="12150" y="15043"/>
                      <a:pt x="10800" y="11957"/>
                    </a:cubicBezTo>
                    <a:cubicBezTo>
                      <a:pt x="10800" y="8871"/>
                      <a:pt x="9450" y="8871"/>
                      <a:pt x="9450" y="7328"/>
                    </a:cubicBezTo>
                    <a:cubicBezTo>
                      <a:pt x="9450" y="7328"/>
                      <a:pt x="4050" y="8871"/>
                      <a:pt x="4050" y="8871"/>
                    </a:cubicBezTo>
                    <a:cubicBezTo>
                      <a:pt x="4050" y="10414"/>
                      <a:pt x="4050" y="11957"/>
                      <a:pt x="2700" y="11957"/>
                    </a:cubicBezTo>
                    <a:cubicBezTo>
                      <a:pt x="2700" y="13500"/>
                      <a:pt x="1350" y="13500"/>
                      <a:pt x="1350" y="13500"/>
                    </a:cubicBezTo>
                    <a:cubicBezTo>
                      <a:pt x="0" y="11957"/>
                      <a:pt x="0" y="11957"/>
                      <a:pt x="0" y="11957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9740" name="Freeform 582"/>
              <p:cNvSpPr/>
              <p:nvPr/>
            </p:nvSpPr>
            <p:spPr>
              <a:xfrm>
                <a:off x="164243" y="133304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8429" h="21600" fill="norm" stroke="1" extrusionOk="0">
                    <a:moveTo>
                      <a:pt x="18429" y="3600"/>
                    </a:moveTo>
                    <a:cubicBezTo>
                      <a:pt x="14109" y="10800"/>
                      <a:pt x="14109" y="14400"/>
                      <a:pt x="9789" y="21600"/>
                    </a:cubicBezTo>
                    <a:cubicBezTo>
                      <a:pt x="9789" y="21600"/>
                      <a:pt x="5469" y="21600"/>
                      <a:pt x="5469" y="21600"/>
                    </a:cubicBezTo>
                    <a:cubicBezTo>
                      <a:pt x="1149" y="21600"/>
                      <a:pt x="1149" y="18000"/>
                      <a:pt x="1149" y="14400"/>
                    </a:cubicBezTo>
                    <a:cubicBezTo>
                      <a:pt x="-3171" y="10800"/>
                      <a:pt x="5469" y="0"/>
                      <a:pt x="14109" y="0"/>
                    </a:cubicBezTo>
                    <a:cubicBezTo>
                      <a:pt x="14109" y="0"/>
                      <a:pt x="18429" y="3600"/>
                      <a:pt x="18429" y="36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9741" name="Freeform 583"/>
              <p:cNvSpPr/>
              <p:nvPr/>
            </p:nvSpPr>
            <p:spPr>
              <a:xfrm>
                <a:off x="164254" y="157170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0520" fill="norm" stroke="1" extrusionOk="0">
                    <a:moveTo>
                      <a:pt x="16200" y="0"/>
                    </a:moveTo>
                    <a:cubicBezTo>
                      <a:pt x="21600" y="4320"/>
                      <a:pt x="21600" y="4320"/>
                      <a:pt x="21600" y="8640"/>
                    </a:cubicBezTo>
                    <a:cubicBezTo>
                      <a:pt x="21600" y="12960"/>
                      <a:pt x="21600" y="17280"/>
                      <a:pt x="16200" y="17280"/>
                    </a:cubicBezTo>
                    <a:cubicBezTo>
                      <a:pt x="10800" y="21600"/>
                      <a:pt x="5400" y="21600"/>
                      <a:pt x="5400" y="17280"/>
                    </a:cubicBezTo>
                    <a:cubicBezTo>
                      <a:pt x="0" y="17280"/>
                      <a:pt x="0" y="17280"/>
                      <a:pt x="0" y="12960"/>
                    </a:cubicBezTo>
                    <a:cubicBezTo>
                      <a:pt x="0" y="8640"/>
                      <a:pt x="0" y="8640"/>
                      <a:pt x="5400" y="4320"/>
                    </a:cubicBezTo>
                    <a:cubicBezTo>
                      <a:pt x="5400" y="0"/>
                      <a:pt x="10800" y="0"/>
                      <a:pt x="162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9742" name="Freeform 584"/>
              <p:cNvSpPr/>
              <p:nvPr/>
            </p:nvSpPr>
            <p:spPr>
              <a:xfrm>
                <a:off x="162343" y="178311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829" h="21600" fill="norm" stroke="1" extrusionOk="0">
                    <a:moveTo>
                      <a:pt x="15429" y="20400"/>
                    </a:moveTo>
                    <a:cubicBezTo>
                      <a:pt x="15429" y="21600"/>
                      <a:pt x="12343" y="21600"/>
                      <a:pt x="10800" y="21600"/>
                    </a:cubicBezTo>
                    <a:cubicBezTo>
                      <a:pt x="7714" y="21600"/>
                      <a:pt x="9257" y="20400"/>
                      <a:pt x="9257" y="19200"/>
                    </a:cubicBezTo>
                    <a:cubicBezTo>
                      <a:pt x="9257" y="16800"/>
                      <a:pt x="9257" y="15600"/>
                      <a:pt x="6171" y="15600"/>
                    </a:cubicBezTo>
                    <a:cubicBezTo>
                      <a:pt x="4629" y="15600"/>
                      <a:pt x="3086" y="15600"/>
                      <a:pt x="3086" y="13200"/>
                    </a:cubicBezTo>
                    <a:cubicBezTo>
                      <a:pt x="3086" y="13200"/>
                      <a:pt x="3086" y="12000"/>
                      <a:pt x="6171" y="12000"/>
                    </a:cubicBezTo>
                    <a:cubicBezTo>
                      <a:pt x="6171" y="12000"/>
                      <a:pt x="7714" y="12000"/>
                      <a:pt x="9257" y="12000"/>
                    </a:cubicBezTo>
                    <a:cubicBezTo>
                      <a:pt x="10800" y="12000"/>
                      <a:pt x="10800" y="12000"/>
                      <a:pt x="10800" y="10800"/>
                    </a:cubicBezTo>
                    <a:cubicBezTo>
                      <a:pt x="10800" y="10800"/>
                      <a:pt x="10800" y="9600"/>
                      <a:pt x="10800" y="9600"/>
                    </a:cubicBezTo>
                    <a:cubicBezTo>
                      <a:pt x="10800" y="8400"/>
                      <a:pt x="9257" y="8400"/>
                      <a:pt x="9257" y="8400"/>
                    </a:cubicBezTo>
                    <a:cubicBezTo>
                      <a:pt x="6171" y="7200"/>
                      <a:pt x="4629" y="7200"/>
                      <a:pt x="3086" y="6000"/>
                    </a:cubicBezTo>
                    <a:cubicBezTo>
                      <a:pt x="1543" y="4800"/>
                      <a:pt x="0" y="3600"/>
                      <a:pt x="0" y="2400"/>
                    </a:cubicBezTo>
                    <a:cubicBezTo>
                      <a:pt x="0" y="2400"/>
                      <a:pt x="3086" y="0"/>
                      <a:pt x="4629" y="0"/>
                    </a:cubicBezTo>
                    <a:cubicBezTo>
                      <a:pt x="6171" y="0"/>
                      <a:pt x="6171" y="0"/>
                      <a:pt x="7714" y="0"/>
                    </a:cubicBezTo>
                    <a:cubicBezTo>
                      <a:pt x="7714" y="0"/>
                      <a:pt x="9257" y="1200"/>
                      <a:pt x="10800" y="1200"/>
                    </a:cubicBezTo>
                    <a:cubicBezTo>
                      <a:pt x="12343" y="2400"/>
                      <a:pt x="13886" y="2400"/>
                      <a:pt x="15429" y="2400"/>
                    </a:cubicBezTo>
                    <a:cubicBezTo>
                      <a:pt x="18514" y="2400"/>
                      <a:pt x="20057" y="3600"/>
                      <a:pt x="18514" y="6000"/>
                    </a:cubicBezTo>
                    <a:cubicBezTo>
                      <a:pt x="16971" y="7200"/>
                      <a:pt x="16971" y="8400"/>
                      <a:pt x="18514" y="10800"/>
                    </a:cubicBezTo>
                    <a:cubicBezTo>
                      <a:pt x="21600" y="12000"/>
                      <a:pt x="21600" y="15600"/>
                      <a:pt x="18514" y="16800"/>
                    </a:cubicBezTo>
                    <a:cubicBezTo>
                      <a:pt x="16971" y="18000"/>
                      <a:pt x="15429" y="19200"/>
                      <a:pt x="15429" y="204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9743" name="Freeform 585"/>
              <p:cNvSpPr/>
              <p:nvPr/>
            </p:nvSpPr>
            <p:spPr>
              <a:xfrm>
                <a:off x="165467" y="170532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7600" fill="norm" stroke="1" extrusionOk="0">
                    <a:moveTo>
                      <a:pt x="21600" y="3200"/>
                    </a:moveTo>
                    <a:cubicBezTo>
                      <a:pt x="21600" y="3200"/>
                      <a:pt x="21600" y="10400"/>
                      <a:pt x="21600" y="10400"/>
                    </a:cubicBezTo>
                    <a:cubicBezTo>
                      <a:pt x="10800" y="10400"/>
                      <a:pt x="10800" y="17600"/>
                      <a:pt x="0" y="17600"/>
                    </a:cubicBezTo>
                    <a:cubicBezTo>
                      <a:pt x="0" y="17600"/>
                      <a:pt x="0" y="17600"/>
                      <a:pt x="0" y="10400"/>
                    </a:cubicBezTo>
                    <a:cubicBezTo>
                      <a:pt x="0" y="10400"/>
                      <a:pt x="0" y="3200"/>
                      <a:pt x="0" y="3200"/>
                    </a:cubicBezTo>
                    <a:cubicBezTo>
                      <a:pt x="10800" y="-4000"/>
                      <a:pt x="10800" y="3200"/>
                      <a:pt x="21600" y="32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9744" name="Freeform 586"/>
              <p:cNvSpPr/>
              <p:nvPr/>
            </p:nvSpPr>
            <p:spPr>
              <a:xfrm>
                <a:off x="163702" y="123122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8975" fill="norm" stroke="1" extrusionOk="0">
                    <a:moveTo>
                      <a:pt x="21600" y="10335"/>
                    </a:moveTo>
                    <a:cubicBezTo>
                      <a:pt x="21600" y="10335"/>
                      <a:pt x="21600" y="14655"/>
                      <a:pt x="18900" y="14655"/>
                    </a:cubicBezTo>
                    <a:cubicBezTo>
                      <a:pt x="16200" y="18975"/>
                      <a:pt x="13500" y="18975"/>
                      <a:pt x="8100" y="18975"/>
                    </a:cubicBezTo>
                    <a:cubicBezTo>
                      <a:pt x="8100" y="18975"/>
                      <a:pt x="8100" y="18975"/>
                      <a:pt x="8100" y="18975"/>
                    </a:cubicBezTo>
                    <a:cubicBezTo>
                      <a:pt x="8100" y="18975"/>
                      <a:pt x="8100" y="18975"/>
                      <a:pt x="5400" y="18975"/>
                    </a:cubicBezTo>
                    <a:cubicBezTo>
                      <a:pt x="2700" y="18975"/>
                      <a:pt x="0" y="18975"/>
                      <a:pt x="0" y="14655"/>
                    </a:cubicBezTo>
                    <a:cubicBezTo>
                      <a:pt x="0" y="10335"/>
                      <a:pt x="2700" y="10335"/>
                      <a:pt x="2700" y="6015"/>
                    </a:cubicBezTo>
                    <a:cubicBezTo>
                      <a:pt x="5400" y="1695"/>
                      <a:pt x="8100" y="1695"/>
                      <a:pt x="8100" y="1695"/>
                    </a:cubicBezTo>
                    <a:cubicBezTo>
                      <a:pt x="13500" y="-2625"/>
                      <a:pt x="21600" y="1695"/>
                      <a:pt x="21600" y="10335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9745" name="Freeform 587"/>
              <p:cNvSpPr/>
              <p:nvPr/>
            </p:nvSpPr>
            <p:spPr>
              <a:xfrm>
                <a:off x="164364" y="165625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4320"/>
                    </a:moveTo>
                    <a:cubicBezTo>
                      <a:pt x="21600" y="12960"/>
                      <a:pt x="14400" y="21600"/>
                      <a:pt x="7200" y="21600"/>
                    </a:cubicBezTo>
                    <a:cubicBezTo>
                      <a:pt x="7200" y="21600"/>
                      <a:pt x="3600" y="21600"/>
                      <a:pt x="0" y="17280"/>
                    </a:cubicBezTo>
                    <a:cubicBezTo>
                      <a:pt x="0" y="17280"/>
                      <a:pt x="0" y="17280"/>
                      <a:pt x="0" y="17280"/>
                    </a:cubicBezTo>
                    <a:cubicBezTo>
                      <a:pt x="7200" y="17280"/>
                      <a:pt x="7200" y="8640"/>
                      <a:pt x="10800" y="4320"/>
                    </a:cubicBezTo>
                    <a:cubicBezTo>
                      <a:pt x="14400" y="4320"/>
                      <a:pt x="14400" y="4320"/>
                      <a:pt x="18000" y="0"/>
                    </a:cubicBezTo>
                    <a:cubicBezTo>
                      <a:pt x="18000" y="0"/>
                      <a:pt x="21600" y="0"/>
                      <a:pt x="21600" y="432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9746" name="Freeform 588"/>
              <p:cNvSpPr/>
              <p:nvPr/>
            </p:nvSpPr>
            <p:spPr>
              <a:xfrm>
                <a:off x="166018" y="195902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8600" fill="norm" stroke="1" extrusionOk="0">
                    <a:moveTo>
                      <a:pt x="0" y="10800"/>
                    </a:moveTo>
                    <a:cubicBezTo>
                      <a:pt x="5400" y="5400"/>
                      <a:pt x="0" y="0"/>
                      <a:pt x="5400" y="0"/>
                    </a:cubicBezTo>
                    <a:cubicBezTo>
                      <a:pt x="16200" y="0"/>
                      <a:pt x="21600" y="5400"/>
                      <a:pt x="21600" y="16200"/>
                    </a:cubicBezTo>
                    <a:cubicBezTo>
                      <a:pt x="21600" y="21600"/>
                      <a:pt x="16200" y="16200"/>
                      <a:pt x="10800" y="16200"/>
                    </a:cubicBezTo>
                    <a:cubicBezTo>
                      <a:pt x="5400" y="21600"/>
                      <a:pt x="0" y="16200"/>
                      <a:pt x="0" y="108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9747" name="Freeform 589"/>
              <p:cNvSpPr/>
              <p:nvPr/>
            </p:nvSpPr>
            <p:spPr>
              <a:xfrm>
                <a:off x="168997" y="125361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0800" y="21600"/>
                    </a:moveTo>
                    <a:cubicBezTo>
                      <a:pt x="10800" y="21600"/>
                      <a:pt x="0" y="0"/>
                      <a:pt x="0" y="0"/>
                    </a:cubicBezTo>
                    <a:cubicBezTo>
                      <a:pt x="10800" y="0"/>
                      <a:pt x="10800" y="0"/>
                      <a:pt x="10800" y="0"/>
                    </a:cubicBezTo>
                    <a:cubicBezTo>
                      <a:pt x="10800" y="0"/>
                      <a:pt x="21600" y="0"/>
                      <a:pt x="21600" y="21600"/>
                    </a:cubicBezTo>
                    <a:cubicBezTo>
                      <a:pt x="10800" y="21600"/>
                      <a:pt x="10800" y="21600"/>
                      <a:pt x="10800" y="216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9748" name="Freeform 590"/>
              <p:cNvSpPr/>
              <p:nvPr/>
            </p:nvSpPr>
            <p:spPr>
              <a:xfrm>
                <a:off x="168335" y="144886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3600" y="0"/>
                    </a:moveTo>
                    <a:cubicBezTo>
                      <a:pt x="10800" y="3086"/>
                      <a:pt x="14400" y="6171"/>
                      <a:pt x="18000" y="9257"/>
                    </a:cubicBezTo>
                    <a:cubicBezTo>
                      <a:pt x="21600" y="9257"/>
                      <a:pt x="21600" y="12343"/>
                      <a:pt x="21600" y="15429"/>
                    </a:cubicBezTo>
                    <a:cubicBezTo>
                      <a:pt x="21600" y="15429"/>
                      <a:pt x="18000" y="18514"/>
                      <a:pt x="18000" y="18514"/>
                    </a:cubicBezTo>
                    <a:cubicBezTo>
                      <a:pt x="14400" y="21600"/>
                      <a:pt x="14400" y="21600"/>
                      <a:pt x="10800" y="21600"/>
                    </a:cubicBezTo>
                    <a:cubicBezTo>
                      <a:pt x="7200" y="15429"/>
                      <a:pt x="3600" y="9257"/>
                      <a:pt x="0" y="6171"/>
                    </a:cubicBezTo>
                    <a:cubicBezTo>
                      <a:pt x="0" y="6171"/>
                      <a:pt x="0" y="3086"/>
                      <a:pt x="0" y="0"/>
                    </a:cubicBezTo>
                    <a:cubicBezTo>
                      <a:pt x="0" y="0"/>
                      <a:pt x="3600" y="0"/>
                      <a:pt x="36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9749" name="Freeform 591"/>
              <p:cNvSpPr/>
              <p:nvPr/>
            </p:nvSpPr>
            <p:spPr>
              <a:xfrm>
                <a:off x="167452" y="184096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9200" fill="norm" stroke="1" extrusionOk="0">
                    <a:moveTo>
                      <a:pt x="16800" y="10560"/>
                    </a:moveTo>
                    <a:cubicBezTo>
                      <a:pt x="12000" y="14880"/>
                      <a:pt x="7200" y="19200"/>
                      <a:pt x="2400" y="19200"/>
                    </a:cubicBezTo>
                    <a:cubicBezTo>
                      <a:pt x="2400" y="19200"/>
                      <a:pt x="0" y="14880"/>
                      <a:pt x="0" y="14880"/>
                    </a:cubicBezTo>
                    <a:cubicBezTo>
                      <a:pt x="0" y="10560"/>
                      <a:pt x="0" y="10560"/>
                      <a:pt x="2400" y="6240"/>
                    </a:cubicBezTo>
                    <a:cubicBezTo>
                      <a:pt x="4800" y="1920"/>
                      <a:pt x="9600" y="-2400"/>
                      <a:pt x="12000" y="1920"/>
                    </a:cubicBezTo>
                    <a:cubicBezTo>
                      <a:pt x="14400" y="1920"/>
                      <a:pt x="16800" y="-2400"/>
                      <a:pt x="19200" y="1920"/>
                    </a:cubicBezTo>
                    <a:cubicBezTo>
                      <a:pt x="19200" y="1920"/>
                      <a:pt x="21600" y="1920"/>
                      <a:pt x="21600" y="1920"/>
                    </a:cubicBezTo>
                    <a:cubicBezTo>
                      <a:pt x="21600" y="6240"/>
                      <a:pt x="21600" y="10560"/>
                      <a:pt x="19200" y="10560"/>
                    </a:cubicBezTo>
                    <a:cubicBezTo>
                      <a:pt x="19200" y="10560"/>
                      <a:pt x="16800" y="10560"/>
                      <a:pt x="16800" y="1056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9750" name="Freeform 592"/>
              <p:cNvSpPr/>
              <p:nvPr/>
            </p:nvSpPr>
            <p:spPr>
              <a:xfrm>
                <a:off x="170946" y="181620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5600" h="21600" fill="norm" stroke="1" extrusionOk="0">
                    <a:moveTo>
                      <a:pt x="4800" y="14400"/>
                    </a:moveTo>
                    <a:cubicBezTo>
                      <a:pt x="4800" y="14400"/>
                      <a:pt x="-6000" y="7200"/>
                      <a:pt x="4800" y="0"/>
                    </a:cubicBezTo>
                    <a:cubicBezTo>
                      <a:pt x="4800" y="0"/>
                      <a:pt x="15600" y="7200"/>
                      <a:pt x="15600" y="7200"/>
                    </a:cubicBezTo>
                    <a:cubicBezTo>
                      <a:pt x="15600" y="7200"/>
                      <a:pt x="15600" y="14400"/>
                      <a:pt x="15600" y="21600"/>
                    </a:cubicBezTo>
                    <a:cubicBezTo>
                      <a:pt x="4800" y="21600"/>
                      <a:pt x="4800" y="14400"/>
                      <a:pt x="4800" y="144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9751" name="Freeform 593"/>
              <p:cNvSpPr/>
              <p:nvPr/>
            </p:nvSpPr>
            <p:spPr>
              <a:xfrm>
                <a:off x="169403" y="135179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829" h="21600" fill="norm" stroke="1" extrusionOk="0">
                    <a:moveTo>
                      <a:pt x="2315" y="2160"/>
                    </a:moveTo>
                    <a:cubicBezTo>
                      <a:pt x="5400" y="0"/>
                      <a:pt x="5400" y="0"/>
                      <a:pt x="8486" y="0"/>
                    </a:cubicBezTo>
                    <a:cubicBezTo>
                      <a:pt x="11572" y="2160"/>
                      <a:pt x="17743" y="2160"/>
                      <a:pt x="20829" y="4320"/>
                    </a:cubicBezTo>
                    <a:cubicBezTo>
                      <a:pt x="20829" y="4320"/>
                      <a:pt x="20829" y="6480"/>
                      <a:pt x="20829" y="6480"/>
                    </a:cubicBezTo>
                    <a:cubicBezTo>
                      <a:pt x="20829" y="8640"/>
                      <a:pt x="17743" y="8640"/>
                      <a:pt x="17743" y="8640"/>
                    </a:cubicBezTo>
                    <a:cubicBezTo>
                      <a:pt x="11572" y="12960"/>
                      <a:pt x="11572" y="12960"/>
                      <a:pt x="11572" y="17280"/>
                    </a:cubicBezTo>
                    <a:cubicBezTo>
                      <a:pt x="11572" y="19440"/>
                      <a:pt x="8486" y="19440"/>
                      <a:pt x="8486" y="21600"/>
                    </a:cubicBezTo>
                    <a:cubicBezTo>
                      <a:pt x="8486" y="19440"/>
                      <a:pt x="5400" y="19440"/>
                      <a:pt x="5400" y="19440"/>
                    </a:cubicBezTo>
                    <a:cubicBezTo>
                      <a:pt x="2315" y="15120"/>
                      <a:pt x="11572" y="15120"/>
                      <a:pt x="8486" y="10800"/>
                    </a:cubicBezTo>
                    <a:cubicBezTo>
                      <a:pt x="5400" y="10800"/>
                      <a:pt x="5400" y="8640"/>
                      <a:pt x="2315" y="6480"/>
                    </a:cubicBezTo>
                    <a:cubicBezTo>
                      <a:pt x="-771" y="4320"/>
                      <a:pt x="-771" y="4320"/>
                      <a:pt x="2315" y="216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9752" name="Freeform 594"/>
              <p:cNvSpPr/>
              <p:nvPr/>
            </p:nvSpPr>
            <p:spPr>
              <a:xfrm>
                <a:off x="170431" y="154582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8457" fill="norm" stroke="1" extrusionOk="0">
                    <a:moveTo>
                      <a:pt x="4320" y="1177"/>
                    </a:moveTo>
                    <a:cubicBezTo>
                      <a:pt x="4320" y="1177"/>
                      <a:pt x="4320" y="1177"/>
                      <a:pt x="4320" y="1177"/>
                    </a:cubicBezTo>
                    <a:cubicBezTo>
                      <a:pt x="12960" y="-3143"/>
                      <a:pt x="17280" y="5497"/>
                      <a:pt x="21600" y="9817"/>
                    </a:cubicBezTo>
                    <a:cubicBezTo>
                      <a:pt x="21600" y="9817"/>
                      <a:pt x="21600" y="14137"/>
                      <a:pt x="21600" y="18457"/>
                    </a:cubicBezTo>
                    <a:cubicBezTo>
                      <a:pt x="17280" y="18457"/>
                      <a:pt x="12960" y="18457"/>
                      <a:pt x="12960" y="14137"/>
                    </a:cubicBezTo>
                    <a:cubicBezTo>
                      <a:pt x="8640" y="14137"/>
                      <a:pt x="4320" y="9817"/>
                      <a:pt x="0" y="5497"/>
                    </a:cubicBezTo>
                    <a:cubicBezTo>
                      <a:pt x="0" y="5497"/>
                      <a:pt x="0" y="1177"/>
                      <a:pt x="0" y="1177"/>
                    </a:cubicBezTo>
                    <a:cubicBezTo>
                      <a:pt x="0" y="1177"/>
                      <a:pt x="4320" y="1177"/>
                      <a:pt x="4320" y="1177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9753" name="Freeform 595"/>
              <p:cNvSpPr/>
              <p:nvPr/>
            </p:nvSpPr>
            <p:spPr>
              <a:xfrm>
                <a:off x="171424" y="178150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6868" fill="norm" stroke="1" extrusionOk="0">
                    <a:moveTo>
                      <a:pt x="18000" y="9308"/>
                    </a:moveTo>
                    <a:cubicBezTo>
                      <a:pt x="14400" y="13628"/>
                      <a:pt x="10800" y="13628"/>
                      <a:pt x="7200" y="13628"/>
                    </a:cubicBezTo>
                    <a:cubicBezTo>
                      <a:pt x="3600" y="17948"/>
                      <a:pt x="3600" y="17948"/>
                      <a:pt x="0" y="13628"/>
                    </a:cubicBezTo>
                    <a:cubicBezTo>
                      <a:pt x="0" y="13628"/>
                      <a:pt x="0" y="9308"/>
                      <a:pt x="3600" y="4988"/>
                    </a:cubicBezTo>
                    <a:cubicBezTo>
                      <a:pt x="7200" y="668"/>
                      <a:pt x="14400" y="-3652"/>
                      <a:pt x="18000" y="4988"/>
                    </a:cubicBezTo>
                    <a:cubicBezTo>
                      <a:pt x="21600" y="4988"/>
                      <a:pt x="21600" y="4988"/>
                      <a:pt x="21600" y="4988"/>
                    </a:cubicBezTo>
                    <a:cubicBezTo>
                      <a:pt x="18000" y="9308"/>
                      <a:pt x="18000" y="9308"/>
                      <a:pt x="18000" y="9308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9754" name="Freeform 596"/>
              <p:cNvSpPr/>
              <p:nvPr/>
            </p:nvSpPr>
            <p:spPr>
              <a:xfrm>
                <a:off x="172858" y="135951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4400" y="0"/>
                    </a:moveTo>
                    <a:cubicBezTo>
                      <a:pt x="14400" y="0"/>
                      <a:pt x="14400" y="7200"/>
                      <a:pt x="21600" y="7200"/>
                    </a:cubicBezTo>
                    <a:cubicBezTo>
                      <a:pt x="14400" y="14400"/>
                      <a:pt x="14400" y="21600"/>
                      <a:pt x="7200" y="21600"/>
                    </a:cubicBezTo>
                    <a:cubicBezTo>
                      <a:pt x="7200" y="14400"/>
                      <a:pt x="0" y="7200"/>
                      <a:pt x="0" y="7200"/>
                    </a:cubicBezTo>
                    <a:cubicBezTo>
                      <a:pt x="0" y="0"/>
                      <a:pt x="7200" y="0"/>
                      <a:pt x="144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9755" name="Freeform 597"/>
              <p:cNvSpPr/>
              <p:nvPr/>
            </p:nvSpPr>
            <p:spPr>
              <a:xfrm>
                <a:off x="171170" y="189079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000" h="20506" fill="norm" stroke="1" extrusionOk="0">
                    <a:moveTo>
                      <a:pt x="1800" y="18706"/>
                    </a:moveTo>
                    <a:cubicBezTo>
                      <a:pt x="-600" y="16906"/>
                      <a:pt x="-600" y="15106"/>
                      <a:pt x="1800" y="15106"/>
                    </a:cubicBezTo>
                    <a:cubicBezTo>
                      <a:pt x="4200" y="13306"/>
                      <a:pt x="6600" y="9706"/>
                      <a:pt x="6600" y="7906"/>
                    </a:cubicBezTo>
                    <a:cubicBezTo>
                      <a:pt x="6600" y="4306"/>
                      <a:pt x="6600" y="4306"/>
                      <a:pt x="9000" y="4306"/>
                    </a:cubicBezTo>
                    <a:cubicBezTo>
                      <a:pt x="11400" y="2506"/>
                      <a:pt x="16200" y="2506"/>
                      <a:pt x="18600" y="706"/>
                    </a:cubicBezTo>
                    <a:cubicBezTo>
                      <a:pt x="21000" y="-1094"/>
                      <a:pt x="21000" y="706"/>
                      <a:pt x="21000" y="4306"/>
                    </a:cubicBezTo>
                    <a:cubicBezTo>
                      <a:pt x="21000" y="4306"/>
                      <a:pt x="21000" y="4306"/>
                      <a:pt x="18600" y="6106"/>
                    </a:cubicBezTo>
                    <a:cubicBezTo>
                      <a:pt x="18600" y="7906"/>
                      <a:pt x="18600" y="9706"/>
                      <a:pt x="18600" y="11506"/>
                    </a:cubicBezTo>
                    <a:cubicBezTo>
                      <a:pt x="18600" y="16906"/>
                      <a:pt x="11400" y="18706"/>
                      <a:pt x="6600" y="20506"/>
                    </a:cubicBezTo>
                    <a:cubicBezTo>
                      <a:pt x="4200" y="20506"/>
                      <a:pt x="1800" y="20506"/>
                      <a:pt x="1800" y="18706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9756" name="Freeform 598"/>
              <p:cNvSpPr/>
              <p:nvPr/>
            </p:nvSpPr>
            <p:spPr>
              <a:xfrm>
                <a:off x="171269" y="174399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407" h="20018" fill="norm" stroke="1" extrusionOk="0">
                    <a:moveTo>
                      <a:pt x="18443" y="11918"/>
                    </a:moveTo>
                    <a:cubicBezTo>
                      <a:pt x="18443" y="11918"/>
                      <a:pt x="16480" y="11918"/>
                      <a:pt x="16480" y="11918"/>
                    </a:cubicBezTo>
                    <a:cubicBezTo>
                      <a:pt x="12552" y="9218"/>
                      <a:pt x="8625" y="11918"/>
                      <a:pt x="8625" y="17318"/>
                    </a:cubicBezTo>
                    <a:cubicBezTo>
                      <a:pt x="6662" y="20018"/>
                      <a:pt x="4698" y="20018"/>
                      <a:pt x="4698" y="20018"/>
                    </a:cubicBezTo>
                    <a:cubicBezTo>
                      <a:pt x="771" y="20018"/>
                      <a:pt x="-1193" y="14618"/>
                      <a:pt x="771" y="11918"/>
                    </a:cubicBezTo>
                    <a:cubicBezTo>
                      <a:pt x="771" y="9218"/>
                      <a:pt x="2734" y="6518"/>
                      <a:pt x="4698" y="3818"/>
                    </a:cubicBezTo>
                    <a:cubicBezTo>
                      <a:pt x="6662" y="1118"/>
                      <a:pt x="8625" y="-1582"/>
                      <a:pt x="10589" y="1118"/>
                    </a:cubicBezTo>
                    <a:cubicBezTo>
                      <a:pt x="12552" y="1118"/>
                      <a:pt x="16480" y="1118"/>
                      <a:pt x="18443" y="3818"/>
                    </a:cubicBezTo>
                    <a:cubicBezTo>
                      <a:pt x="20407" y="3818"/>
                      <a:pt x="20407" y="6518"/>
                      <a:pt x="20407" y="9218"/>
                    </a:cubicBezTo>
                    <a:cubicBezTo>
                      <a:pt x="20407" y="9218"/>
                      <a:pt x="20407" y="9218"/>
                      <a:pt x="18443" y="11918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9757" name="Freeform 599"/>
              <p:cNvSpPr/>
              <p:nvPr/>
            </p:nvSpPr>
            <p:spPr>
              <a:xfrm>
                <a:off x="172233" y="165956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000" h="21600" fill="norm" stroke="1" extrusionOk="0">
                    <a:moveTo>
                      <a:pt x="19200" y="14400"/>
                    </a:moveTo>
                    <a:cubicBezTo>
                      <a:pt x="16800" y="14400"/>
                      <a:pt x="14400" y="18000"/>
                      <a:pt x="12000" y="18000"/>
                    </a:cubicBezTo>
                    <a:cubicBezTo>
                      <a:pt x="9600" y="21600"/>
                      <a:pt x="7200" y="18000"/>
                      <a:pt x="4800" y="21600"/>
                    </a:cubicBezTo>
                    <a:cubicBezTo>
                      <a:pt x="4800" y="21600"/>
                      <a:pt x="2400" y="21600"/>
                      <a:pt x="0" y="18000"/>
                    </a:cubicBezTo>
                    <a:cubicBezTo>
                      <a:pt x="0" y="18000"/>
                      <a:pt x="0" y="14400"/>
                      <a:pt x="0" y="10800"/>
                    </a:cubicBezTo>
                    <a:cubicBezTo>
                      <a:pt x="2400" y="3600"/>
                      <a:pt x="4800" y="0"/>
                      <a:pt x="9600" y="0"/>
                    </a:cubicBezTo>
                    <a:cubicBezTo>
                      <a:pt x="12000" y="0"/>
                      <a:pt x="12000" y="0"/>
                      <a:pt x="12000" y="0"/>
                    </a:cubicBezTo>
                    <a:cubicBezTo>
                      <a:pt x="14400" y="0"/>
                      <a:pt x="16800" y="3600"/>
                      <a:pt x="19200" y="3600"/>
                    </a:cubicBezTo>
                    <a:cubicBezTo>
                      <a:pt x="21600" y="7200"/>
                      <a:pt x="21600" y="10800"/>
                      <a:pt x="19200" y="144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9758" name="Freeform 600"/>
              <p:cNvSpPr/>
              <p:nvPr/>
            </p:nvSpPr>
            <p:spPr>
              <a:xfrm>
                <a:off x="174402" y="153160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14400"/>
                    </a:moveTo>
                    <a:cubicBezTo>
                      <a:pt x="21600" y="14400"/>
                      <a:pt x="21600" y="14400"/>
                      <a:pt x="21600" y="21600"/>
                    </a:cubicBezTo>
                    <a:cubicBezTo>
                      <a:pt x="21600" y="21600"/>
                      <a:pt x="21600" y="21600"/>
                      <a:pt x="21600" y="21600"/>
                    </a:cubicBezTo>
                    <a:cubicBezTo>
                      <a:pt x="10800" y="14400"/>
                      <a:pt x="10800" y="14400"/>
                      <a:pt x="0" y="14400"/>
                    </a:cubicBezTo>
                    <a:cubicBezTo>
                      <a:pt x="0" y="14400"/>
                      <a:pt x="0" y="7200"/>
                      <a:pt x="0" y="7200"/>
                    </a:cubicBezTo>
                    <a:cubicBezTo>
                      <a:pt x="0" y="7200"/>
                      <a:pt x="0" y="0"/>
                      <a:pt x="10800" y="0"/>
                    </a:cubicBezTo>
                    <a:cubicBezTo>
                      <a:pt x="10800" y="0"/>
                      <a:pt x="21600" y="0"/>
                      <a:pt x="21600" y="7200"/>
                    </a:cubicBezTo>
                    <a:cubicBezTo>
                      <a:pt x="21600" y="7200"/>
                      <a:pt x="21600" y="7200"/>
                      <a:pt x="21600" y="144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9759" name="Freeform 601"/>
              <p:cNvSpPr/>
              <p:nvPr/>
            </p:nvSpPr>
            <p:spPr>
              <a:xfrm>
                <a:off x="175788" y="154373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1982" h="21600" fill="norm" stroke="1" extrusionOk="0">
                    <a:moveTo>
                      <a:pt x="2982" y="0"/>
                    </a:moveTo>
                    <a:cubicBezTo>
                      <a:pt x="17382" y="21600"/>
                      <a:pt x="10182" y="21600"/>
                      <a:pt x="10182" y="21600"/>
                    </a:cubicBezTo>
                    <a:cubicBezTo>
                      <a:pt x="2982" y="21600"/>
                      <a:pt x="-4218" y="0"/>
                      <a:pt x="298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9760" name="Freeform 602"/>
              <p:cNvSpPr/>
              <p:nvPr/>
            </p:nvSpPr>
            <p:spPr>
              <a:xfrm>
                <a:off x="176498" y="153711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21600"/>
                    </a:moveTo>
                    <a:cubicBezTo>
                      <a:pt x="14400" y="21600"/>
                      <a:pt x="7200" y="21600"/>
                      <a:pt x="0" y="21600"/>
                    </a:cubicBezTo>
                    <a:cubicBezTo>
                      <a:pt x="0" y="0"/>
                      <a:pt x="7200" y="0"/>
                      <a:pt x="7200" y="0"/>
                    </a:cubicBezTo>
                    <a:cubicBezTo>
                      <a:pt x="14400" y="0"/>
                      <a:pt x="14400" y="21600"/>
                      <a:pt x="21600" y="216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9761" name="Freeform 603"/>
              <p:cNvSpPr/>
              <p:nvPr/>
            </p:nvSpPr>
            <p:spPr>
              <a:xfrm>
                <a:off x="175542" y="158785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700" h="21600" fill="norm" stroke="1" extrusionOk="0">
                    <a:moveTo>
                      <a:pt x="7200" y="21600"/>
                    </a:moveTo>
                    <a:cubicBezTo>
                      <a:pt x="7200" y="21600"/>
                      <a:pt x="3600" y="21600"/>
                      <a:pt x="3600" y="18900"/>
                    </a:cubicBezTo>
                    <a:cubicBezTo>
                      <a:pt x="3600" y="16200"/>
                      <a:pt x="0" y="10800"/>
                      <a:pt x="0" y="5400"/>
                    </a:cubicBezTo>
                    <a:cubicBezTo>
                      <a:pt x="0" y="5400"/>
                      <a:pt x="3600" y="2700"/>
                      <a:pt x="3600" y="0"/>
                    </a:cubicBezTo>
                    <a:cubicBezTo>
                      <a:pt x="7200" y="0"/>
                      <a:pt x="14400" y="0"/>
                      <a:pt x="18000" y="2700"/>
                    </a:cubicBezTo>
                    <a:cubicBezTo>
                      <a:pt x="21600" y="5400"/>
                      <a:pt x="21600" y="10800"/>
                      <a:pt x="18000" y="16200"/>
                    </a:cubicBezTo>
                    <a:cubicBezTo>
                      <a:pt x="18000" y="16200"/>
                      <a:pt x="18000" y="18900"/>
                      <a:pt x="14400" y="18900"/>
                    </a:cubicBezTo>
                    <a:cubicBezTo>
                      <a:pt x="14400" y="21600"/>
                      <a:pt x="10800" y="21600"/>
                      <a:pt x="7200" y="216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9762" name="Freeform 604"/>
              <p:cNvSpPr/>
              <p:nvPr/>
            </p:nvSpPr>
            <p:spPr>
              <a:xfrm>
                <a:off x="178484" y="175994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0"/>
                    </a:moveTo>
                    <a:cubicBezTo>
                      <a:pt x="10800" y="0"/>
                      <a:pt x="10800" y="10800"/>
                      <a:pt x="21600" y="10800"/>
                    </a:cubicBezTo>
                    <a:cubicBezTo>
                      <a:pt x="10800" y="10800"/>
                      <a:pt x="10800" y="21600"/>
                      <a:pt x="10800" y="21600"/>
                    </a:cubicBezTo>
                    <a:cubicBezTo>
                      <a:pt x="0" y="21600"/>
                      <a:pt x="0" y="10800"/>
                      <a:pt x="0" y="10800"/>
                    </a:cubicBezTo>
                    <a:cubicBezTo>
                      <a:pt x="0" y="1080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9763" name="Freeform 605"/>
              <p:cNvSpPr/>
              <p:nvPr/>
            </p:nvSpPr>
            <p:spPr>
              <a:xfrm>
                <a:off x="178263" y="162938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8256" fill="norm" stroke="1" extrusionOk="0">
                    <a:moveTo>
                      <a:pt x="21600" y="8691"/>
                    </a:moveTo>
                    <a:cubicBezTo>
                      <a:pt x="21600" y="8691"/>
                      <a:pt x="14400" y="12291"/>
                      <a:pt x="14400" y="12291"/>
                    </a:cubicBezTo>
                    <a:cubicBezTo>
                      <a:pt x="14400" y="19491"/>
                      <a:pt x="14400" y="19491"/>
                      <a:pt x="7200" y="15891"/>
                    </a:cubicBezTo>
                    <a:cubicBezTo>
                      <a:pt x="0" y="15891"/>
                      <a:pt x="0" y="15891"/>
                      <a:pt x="0" y="12291"/>
                    </a:cubicBezTo>
                    <a:cubicBezTo>
                      <a:pt x="0" y="8691"/>
                      <a:pt x="0" y="5091"/>
                      <a:pt x="7200" y="5091"/>
                    </a:cubicBezTo>
                    <a:cubicBezTo>
                      <a:pt x="7200" y="1491"/>
                      <a:pt x="14400" y="-2109"/>
                      <a:pt x="14400" y="1491"/>
                    </a:cubicBezTo>
                    <a:cubicBezTo>
                      <a:pt x="21600" y="1491"/>
                      <a:pt x="21600" y="5091"/>
                      <a:pt x="21600" y="869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9764" name="Freeform 606"/>
              <p:cNvSpPr/>
              <p:nvPr/>
            </p:nvSpPr>
            <p:spPr>
              <a:xfrm>
                <a:off x="178484" y="183054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7200" y="7200"/>
                    </a:moveTo>
                    <a:cubicBezTo>
                      <a:pt x="7200" y="3600"/>
                      <a:pt x="7200" y="3600"/>
                      <a:pt x="7200" y="3600"/>
                    </a:cubicBezTo>
                    <a:cubicBezTo>
                      <a:pt x="10800" y="0"/>
                      <a:pt x="14400" y="0"/>
                      <a:pt x="14400" y="0"/>
                    </a:cubicBezTo>
                    <a:cubicBezTo>
                      <a:pt x="18000" y="0"/>
                      <a:pt x="18000" y="3600"/>
                      <a:pt x="21600" y="7200"/>
                    </a:cubicBezTo>
                    <a:cubicBezTo>
                      <a:pt x="21600" y="10800"/>
                      <a:pt x="18000" y="14400"/>
                      <a:pt x="18000" y="14400"/>
                    </a:cubicBezTo>
                    <a:cubicBezTo>
                      <a:pt x="10800" y="18000"/>
                      <a:pt x="7200" y="21600"/>
                      <a:pt x="0" y="21600"/>
                    </a:cubicBezTo>
                    <a:cubicBezTo>
                      <a:pt x="0" y="18000"/>
                      <a:pt x="0" y="10800"/>
                      <a:pt x="7200" y="72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9765" name="Freeform 607"/>
              <p:cNvSpPr/>
              <p:nvPr/>
            </p:nvSpPr>
            <p:spPr>
              <a:xfrm>
                <a:off x="180249" y="193644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10800"/>
                    </a:moveTo>
                    <a:cubicBezTo>
                      <a:pt x="21600" y="10800"/>
                      <a:pt x="10800" y="10800"/>
                      <a:pt x="10800" y="21600"/>
                    </a:cubicBezTo>
                    <a:cubicBezTo>
                      <a:pt x="0" y="10800"/>
                      <a:pt x="0" y="10800"/>
                      <a:pt x="0" y="0"/>
                    </a:cubicBezTo>
                    <a:cubicBezTo>
                      <a:pt x="0" y="0"/>
                      <a:pt x="10800" y="0"/>
                      <a:pt x="10800" y="0"/>
                    </a:cubicBezTo>
                    <a:cubicBezTo>
                      <a:pt x="10800" y="0"/>
                      <a:pt x="10800" y="0"/>
                      <a:pt x="21600" y="108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9766" name="Freeform 608"/>
              <p:cNvSpPr/>
              <p:nvPr/>
            </p:nvSpPr>
            <p:spPr>
              <a:xfrm>
                <a:off x="179697" y="187108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8900" fill="norm" stroke="1" extrusionOk="0">
                    <a:moveTo>
                      <a:pt x="21600" y="18900"/>
                    </a:moveTo>
                    <a:cubicBezTo>
                      <a:pt x="21600" y="18900"/>
                      <a:pt x="16200" y="18900"/>
                      <a:pt x="16200" y="18900"/>
                    </a:cubicBezTo>
                    <a:cubicBezTo>
                      <a:pt x="16200" y="18900"/>
                      <a:pt x="16200" y="18900"/>
                      <a:pt x="10800" y="18900"/>
                    </a:cubicBezTo>
                    <a:cubicBezTo>
                      <a:pt x="5400" y="14580"/>
                      <a:pt x="5400" y="5940"/>
                      <a:pt x="0" y="1620"/>
                    </a:cubicBezTo>
                    <a:cubicBezTo>
                      <a:pt x="0" y="1620"/>
                      <a:pt x="5400" y="1620"/>
                      <a:pt x="5400" y="1620"/>
                    </a:cubicBezTo>
                    <a:cubicBezTo>
                      <a:pt x="16200" y="-2700"/>
                      <a:pt x="21600" y="1620"/>
                      <a:pt x="21600" y="14580"/>
                    </a:cubicBezTo>
                    <a:cubicBezTo>
                      <a:pt x="21600" y="14580"/>
                      <a:pt x="21600" y="14580"/>
                      <a:pt x="21600" y="189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9767" name="Freeform 609"/>
              <p:cNvSpPr/>
              <p:nvPr/>
            </p:nvSpPr>
            <p:spPr>
              <a:xfrm>
                <a:off x="181867" y="165073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800" h="21600" fill="norm" stroke="1" extrusionOk="0">
                    <a:moveTo>
                      <a:pt x="5400" y="21600"/>
                    </a:moveTo>
                    <a:cubicBezTo>
                      <a:pt x="-1800" y="21600"/>
                      <a:pt x="-1800" y="14400"/>
                      <a:pt x="5400" y="7200"/>
                    </a:cubicBezTo>
                    <a:cubicBezTo>
                      <a:pt x="5400" y="7200"/>
                      <a:pt x="5400" y="7200"/>
                      <a:pt x="5400" y="0"/>
                    </a:cubicBezTo>
                    <a:cubicBezTo>
                      <a:pt x="12600" y="7200"/>
                      <a:pt x="12600" y="7200"/>
                      <a:pt x="19800" y="14400"/>
                    </a:cubicBezTo>
                    <a:cubicBezTo>
                      <a:pt x="12600" y="14400"/>
                      <a:pt x="12600" y="21600"/>
                      <a:pt x="5400" y="216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9768" name="Freeform 610"/>
              <p:cNvSpPr/>
              <p:nvPr/>
            </p:nvSpPr>
            <p:spPr>
              <a:xfrm>
                <a:off x="182175" y="191659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8437" h="21600" fill="norm" stroke="1" extrusionOk="0">
                    <a:moveTo>
                      <a:pt x="7637" y="0"/>
                    </a:moveTo>
                    <a:cubicBezTo>
                      <a:pt x="7637" y="0"/>
                      <a:pt x="13037" y="0"/>
                      <a:pt x="18437" y="0"/>
                    </a:cubicBezTo>
                    <a:cubicBezTo>
                      <a:pt x="13037" y="21600"/>
                      <a:pt x="7637" y="21600"/>
                      <a:pt x="7637" y="21600"/>
                    </a:cubicBezTo>
                    <a:cubicBezTo>
                      <a:pt x="2237" y="21600"/>
                      <a:pt x="-3163" y="21600"/>
                      <a:pt x="2237" y="0"/>
                    </a:cubicBezTo>
                    <a:cubicBezTo>
                      <a:pt x="2237" y="0"/>
                      <a:pt x="2237" y="0"/>
                      <a:pt x="763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9769" name="Freeform 611"/>
              <p:cNvSpPr/>
              <p:nvPr/>
            </p:nvSpPr>
            <p:spPr>
              <a:xfrm>
                <a:off x="183049" y="174229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546" h="21600" fill="norm" stroke="1" extrusionOk="0">
                    <a:moveTo>
                      <a:pt x="14400" y="10800"/>
                    </a:moveTo>
                    <a:cubicBezTo>
                      <a:pt x="16200" y="14850"/>
                      <a:pt x="10800" y="17550"/>
                      <a:pt x="9000" y="20250"/>
                    </a:cubicBezTo>
                    <a:cubicBezTo>
                      <a:pt x="9000" y="20250"/>
                      <a:pt x="9000" y="21600"/>
                      <a:pt x="7200" y="21600"/>
                    </a:cubicBezTo>
                    <a:cubicBezTo>
                      <a:pt x="7200" y="20250"/>
                      <a:pt x="5400" y="20250"/>
                      <a:pt x="5400" y="18900"/>
                    </a:cubicBezTo>
                    <a:cubicBezTo>
                      <a:pt x="3600" y="18900"/>
                      <a:pt x="3600" y="17550"/>
                      <a:pt x="5400" y="17550"/>
                    </a:cubicBezTo>
                    <a:cubicBezTo>
                      <a:pt x="5400" y="14850"/>
                      <a:pt x="5400" y="12150"/>
                      <a:pt x="1800" y="10800"/>
                    </a:cubicBezTo>
                    <a:cubicBezTo>
                      <a:pt x="0" y="10800"/>
                      <a:pt x="0" y="9450"/>
                      <a:pt x="0" y="8100"/>
                    </a:cubicBezTo>
                    <a:cubicBezTo>
                      <a:pt x="1800" y="5400"/>
                      <a:pt x="0" y="2700"/>
                      <a:pt x="3600" y="1350"/>
                    </a:cubicBezTo>
                    <a:cubicBezTo>
                      <a:pt x="3600" y="0"/>
                      <a:pt x="5400" y="0"/>
                      <a:pt x="7200" y="0"/>
                    </a:cubicBezTo>
                    <a:cubicBezTo>
                      <a:pt x="9000" y="0"/>
                      <a:pt x="10800" y="0"/>
                      <a:pt x="10800" y="2700"/>
                    </a:cubicBezTo>
                    <a:cubicBezTo>
                      <a:pt x="10800" y="2700"/>
                      <a:pt x="10800" y="4050"/>
                      <a:pt x="10800" y="4050"/>
                    </a:cubicBezTo>
                    <a:cubicBezTo>
                      <a:pt x="10800" y="6750"/>
                      <a:pt x="12600" y="8100"/>
                      <a:pt x="16200" y="6750"/>
                    </a:cubicBezTo>
                    <a:cubicBezTo>
                      <a:pt x="16200" y="5400"/>
                      <a:pt x="18000" y="5400"/>
                      <a:pt x="18000" y="5400"/>
                    </a:cubicBezTo>
                    <a:cubicBezTo>
                      <a:pt x="19800" y="5400"/>
                      <a:pt x="19800" y="5400"/>
                      <a:pt x="19800" y="5400"/>
                    </a:cubicBezTo>
                    <a:cubicBezTo>
                      <a:pt x="21600" y="8100"/>
                      <a:pt x="19800" y="8100"/>
                      <a:pt x="18000" y="8100"/>
                    </a:cubicBezTo>
                    <a:cubicBezTo>
                      <a:pt x="16200" y="8100"/>
                      <a:pt x="14400" y="9450"/>
                      <a:pt x="14400" y="108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9770" name="Freeform 612"/>
              <p:cNvSpPr/>
              <p:nvPr/>
            </p:nvSpPr>
            <p:spPr>
              <a:xfrm>
                <a:off x="190618" y="189562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2960" y="5400"/>
                    </a:moveTo>
                    <a:cubicBezTo>
                      <a:pt x="17280" y="5400"/>
                      <a:pt x="17280" y="10800"/>
                      <a:pt x="17280" y="10800"/>
                    </a:cubicBezTo>
                    <a:cubicBezTo>
                      <a:pt x="17280" y="10800"/>
                      <a:pt x="21600" y="16200"/>
                      <a:pt x="21600" y="16200"/>
                    </a:cubicBezTo>
                    <a:cubicBezTo>
                      <a:pt x="17280" y="16200"/>
                      <a:pt x="17280" y="21600"/>
                      <a:pt x="17280" y="21600"/>
                    </a:cubicBezTo>
                    <a:cubicBezTo>
                      <a:pt x="12960" y="21600"/>
                      <a:pt x="12960" y="21600"/>
                      <a:pt x="8640" y="21600"/>
                    </a:cubicBezTo>
                    <a:cubicBezTo>
                      <a:pt x="8640" y="21600"/>
                      <a:pt x="8640" y="21600"/>
                      <a:pt x="4320" y="21600"/>
                    </a:cubicBezTo>
                    <a:cubicBezTo>
                      <a:pt x="4320" y="16200"/>
                      <a:pt x="4320" y="16200"/>
                      <a:pt x="0" y="16200"/>
                    </a:cubicBezTo>
                    <a:cubicBezTo>
                      <a:pt x="0" y="10800"/>
                      <a:pt x="4320" y="5400"/>
                      <a:pt x="8640" y="0"/>
                    </a:cubicBezTo>
                    <a:cubicBezTo>
                      <a:pt x="8640" y="0"/>
                      <a:pt x="12960" y="5400"/>
                      <a:pt x="12960" y="54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9771" name="Freeform 613"/>
              <p:cNvSpPr/>
              <p:nvPr/>
            </p:nvSpPr>
            <p:spPr>
              <a:xfrm>
                <a:off x="194148" y="197836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10800"/>
                    </a:moveTo>
                    <a:cubicBezTo>
                      <a:pt x="0" y="10800"/>
                      <a:pt x="0" y="0"/>
                      <a:pt x="21600" y="0"/>
                    </a:cubicBezTo>
                    <a:cubicBezTo>
                      <a:pt x="21600" y="0"/>
                      <a:pt x="21600" y="10800"/>
                      <a:pt x="21600" y="10800"/>
                    </a:cubicBezTo>
                    <a:cubicBezTo>
                      <a:pt x="21600" y="10800"/>
                      <a:pt x="21600" y="10800"/>
                      <a:pt x="0" y="21600"/>
                    </a:cubicBezTo>
                    <a:cubicBezTo>
                      <a:pt x="0" y="21600"/>
                      <a:pt x="0" y="10800"/>
                      <a:pt x="0" y="108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9772" name="Freeform 614"/>
              <p:cNvSpPr/>
              <p:nvPr/>
            </p:nvSpPr>
            <p:spPr>
              <a:xfrm>
                <a:off x="156373" y="205067"/>
                <a:ext cx="55598" cy="7909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510" fill="norm" stroke="1" extrusionOk="0">
                    <a:moveTo>
                      <a:pt x="21140" y="21188"/>
                    </a:moveTo>
                    <a:cubicBezTo>
                      <a:pt x="21370" y="21349"/>
                      <a:pt x="21370" y="21349"/>
                      <a:pt x="21600" y="21510"/>
                    </a:cubicBezTo>
                    <a:cubicBezTo>
                      <a:pt x="4366" y="21510"/>
                      <a:pt x="4366" y="21510"/>
                      <a:pt x="4366" y="21510"/>
                    </a:cubicBezTo>
                    <a:cubicBezTo>
                      <a:pt x="4366" y="21510"/>
                      <a:pt x="4366" y="21510"/>
                      <a:pt x="4366" y="21349"/>
                    </a:cubicBezTo>
                    <a:cubicBezTo>
                      <a:pt x="4596" y="21188"/>
                      <a:pt x="4596" y="21188"/>
                      <a:pt x="4366" y="21188"/>
                    </a:cubicBezTo>
                    <a:cubicBezTo>
                      <a:pt x="3217" y="21188"/>
                      <a:pt x="2298" y="21188"/>
                      <a:pt x="1149" y="21188"/>
                    </a:cubicBezTo>
                    <a:cubicBezTo>
                      <a:pt x="919" y="21188"/>
                      <a:pt x="460" y="21188"/>
                      <a:pt x="0" y="21188"/>
                    </a:cubicBezTo>
                    <a:cubicBezTo>
                      <a:pt x="230" y="20865"/>
                      <a:pt x="460" y="20543"/>
                      <a:pt x="689" y="20220"/>
                    </a:cubicBezTo>
                    <a:cubicBezTo>
                      <a:pt x="689" y="20220"/>
                      <a:pt x="689" y="20220"/>
                      <a:pt x="689" y="20220"/>
                    </a:cubicBezTo>
                    <a:cubicBezTo>
                      <a:pt x="2298" y="18931"/>
                      <a:pt x="3906" y="17641"/>
                      <a:pt x="4826" y="15868"/>
                    </a:cubicBezTo>
                    <a:cubicBezTo>
                      <a:pt x="4826" y="15546"/>
                      <a:pt x="5285" y="15385"/>
                      <a:pt x="5745" y="15223"/>
                    </a:cubicBezTo>
                    <a:cubicBezTo>
                      <a:pt x="5745" y="15062"/>
                      <a:pt x="5745" y="14901"/>
                      <a:pt x="5745" y="14901"/>
                    </a:cubicBezTo>
                    <a:cubicBezTo>
                      <a:pt x="5285" y="14901"/>
                      <a:pt x="4826" y="14579"/>
                      <a:pt x="4366" y="14901"/>
                    </a:cubicBezTo>
                    <a:cubicBezTo>
                      <a:pt x="4136" y="14901"/>
                      <a:pt x="4136" y="14901"/>
                      <a:pt x="3906" y="14901"/>
                    </a:cubicBezTo>
                    <a:cubicBezTo>
                      <a:pt x="3447" y="14901"/>
                      <a:pt x="2987" y="14901"/>
                      <a:pt x="2298" y="15223"/>
                    </a:cubicBezTo>
                    <a:cubicBezTo>
                      <a:pt x="2298" y="15223"/>
                      <a:pt x="2068" y="15223"/>
                      <a:pt x="1838" y="15223"/>
                    </a:cubicBezTo>
                    <a:cubicBezTo>
                      <a:pt x="1609" y="15062"/>
                      <a:pt x="1379" y="15062"/>
                      <a:pt x="1149" y="14901"/>
                    </a:cubicBezTo>
                    <a:cubicBezTo>
                      <a:pt x="919" y="14740"/>
                      <a:pt x="1379" y="14579"/>
                      <a:pt x="1609" y="14417"/>
                    </a:cubicBezTo>
                    <a:cubicBezTo>
                      <a:pt x="1609" y="14256"/>
                      <a:pt x="1838" y="13934"/>
                      <a:pt x="2068" y="13773"/>
                    </a:cubicBezTo>
                    <a:cubicBezTo>
                      <a:pt x="2757" y="13450"/>
                      <a:pt x="3217" y="12806"/>
                      <a:pt x="3677" y="12322"/>
                    </a:cubicBezTo>
                    <a:cubicBezTo>
                      <a:pt x="4596" y="11677"/>
                      <a:pt x="5055" y="10871"/>
                      <a:pt x="5745" y="10065"/>
                    </a:cubicBezTo>
                    <a:cubicBezTo>
                      <a:pt x="5974" y="9743"/>
                      <a:pt x="6434" y="9582"/>
                      <a:pt x="6204" y="9259"/>
                    </a:cubicBezTo>
                    <a:cubicBezTo>
                      <a:pt x="5745" y="9098"/>
                      <a:pt x="5515" y="9098"/>
                      <a:pt x="5055" y="9098"/>
                    </a:cubicBezTo>
                    <a:cubicBezTo>
                      <a:pt x="4826" y="9098"/>
                      <a:pt x="4826" y="9259"/>
                      <a:pt x="4596" y="9259"/>
                    </a:cubicBezTo>
                    <a:cubicBezTo>
                      <a:pt x="4136" y="9098"/>
                      <a:pt x="3677" y="9582"/>
                      <a:pt x="2987" y="9259"/>
                    </a:cubicBezTo>
                    <a:cubicBezTo>
                      <a:pt x="2757" y="9098"/>
                      <a:pt x="2528" y="9259"/>
                      <a:pt x="2298" y="9259"/>
                    </a:cubicBezTo>
                    <a:cubicBezTo>
                      <a:pt x="2528" y="9098"/>
                      <a:pt x="2757" y="8937"/>
                      <a:pt x="2757" y="8776"/>
                    </a:cubicBezTo>
                    <a:cubicBezTo>
                      <a:pt x="2757" y="8776"/>
                      <a:pt x="2757" y="8614"/>
                      <a:pt x="2757" y="8614"/>
                    </a:cubicBezTo>
                    <a:cubicBezTo>
                      <a:pt x="3447" y="7970"/>
                      <a:pt x="4136" y="7164"/>
                      <a:pt x="4826" y="6358"/>
                    </a:cubicBezTo>
                    <a:cubicBezTo>
                      <a:pt x="5285" y="5874"/>
                      <a:pt x="5974" y="5229"/>
                      <a:pt x="6204" y="4585"/>
                    </a:cubicBezTo>
                    <a:cubicBezTo>
                      <a:pt x="6664" y="4262"/>
                      <a:pt x="6894" y="3779"/>
                      <a:pt x="7353" y="3456"/>
                    </a:cubicBezTo>
                    <a:cubicBezTo>
                      <a:pt x="8043" y="2811"/>
                      <a:pt x="8732" y="2006"/>
                      <a:pt x="9421" y="1200"/>
                    </a:cubicBezTo>
                    <a:cubicBezTo>
                      <a:pt x="9651" y="1038"/>
                      <a:pt x="9651" y="716"/>
                      <a:pt x="9881" y="555"/>
                    </a:cubicBezTo>
                    <a:cubicBezTo>
                      <a:pt x="10111" y="555"/>
                      <a:pt x="10111" y="232"/>
                      <a:pt x="10340" y="71"/>
                    </a:cubicBezTo>
                    <a:cubicBezTo>
                      <a:pt x="10340" y="71"/>
                      <a:pt x="10570" y="-90"/>
                      <a:pt x="10570" y="71"/>
                    </a:cubicBezTo>
                    <a:cubicBezTo>
                      <a:pt x="10570" y="232"/>
                      <a:pt x="10800" y="232"/>
                      <a:pt x="10800" y="232"/>
                    </a:cubicBezTo>
                    <a:cubicBezTo>
                      <a:pt x="11030" y="555"/>
                      <a:pt x="11030" y="877"/>
                      <a:pt x="11260" y="1038"/>
                    </a:cubicBezTo>
                    <a:cubicBezTo>
                      <a:pt x="12179" y="1844"/>
                      <a:pt x="13098" y="2650"/>
                      <a:pt x="13557" y="3617"/>
                    </a:cubicBezTo>
                    <a:cubicBezTo>
                      <a:pt x="13787" y="3940"/>
                      <a:pt x="14247" y="4423"/>
                      <a:pt x="14706" y="4746"/>
                    </a:cubicBezTo>
                    <a:cubicBezTo>
                      <a:pt x="15396" y="5713"/>
                      <a:pt x="16315" y="6519"/>
                      <a:pt x="17004" y="7486"/>
                    </a:cubicBezTo>
                    <a:cubicBezTo>
                      <a:pt x="17234" y="7809"/>
                      <a:pt x="17464" y="8292"/>
                      <a:pt x="17694" y="8614"/>
                    </a:cubicBezTo>
                    <a:cubicBezTo>
                      <a:pt x="17923" y="8776"/>
                      <a:pt x="18153" y="8776"/>
                      <a:pt x="18153" y="8937"/>
                    </a:cubicBezTo>
                    <a:cubicBezTo>
                      <a:pt x="17923" y="8937"/>
                      <a:pt x="17694" y="8937"/>
                      <a:pt x="17464" y="8937"/>
                    </a:cubicBezTo>
                    <a:cubicBezTo>
                      <a:pt x="17004" y="8937"/>
                      <a:pt x="16545" y="8937"/>
                      <a:pt x="15855" y="8937"/>
                    </a:cubicBezTo>
                    <a:cubicBezTo>
                      <a:pt x="15166" y="8937"/>
                      <a:pt x="14477" y="9098"/>
                      <a:pt x="13557" y="9259"/>
                    </a:cubicBezTo>
                    <a:cubicBezTo>
                      <a:pt x="13328" y="9259"/>
                      <a:pt x="13328" y="9582"/>
                      <a:pt x="13557" y="9582"/>
                    </a:cubicBezTo>
                    <a:cubicBezTo>
                      <a:pt x="13557" y="9743"/>
                      <a:pt x="13787" y="9743"/>
                      <a:pt x="13787" y="9904"/>
                    </a:cubicBezTo>
                    <a:cubicBezTo>
                      <a:pt x="14477" y="10549"/>
                      <a:pt x="15166" y="11355"/>
                      <a:pt x="15855" y="12000"/>
                    </a:cubicBezTo>
                    <a:cubicBezTo>
                      <a:pt x="16545" y="12644"/>
                      <a:pt x="17004" y="13289"/>
                      <a:pt x="17694" y="13773"/>
                    </a:cubicBezTo>
                    <a:cubicBezTo>
                      <a:pt x="17923" y="14095"/>
                      <a:pt x="18383" y="14579"/>
                      <a:pt x="18613" y="14901"/>
                    </a:cubicBezTo>
                    <a:cubicBezTo>
                      <a:pt x="18843" y="15062"/>
                      <a:pt x="19072" y="15223"/>
                      <a:pt x="19072" y="15385"/>
                    </a:cubicBezTo>
                    <a:cubicBezTo>
                      <a:pt x="18843" y="15385"/>
                      <a:pt x="18613" y="15546"/>
                      <a:pt x="18153" y="15546"/>
                    </a:cubicBezTo>
                    <a:cubicBezTo>
                      <a:pt x="18153" y="15546"/>
                      <a:pt x="17923" y="15385"/>
                      <a:pt x="17923" y="15385"/>
                    </a:cubicBezTo>
                    <a:cubicBezTo>
                      <a:pt x="17234" y="15223"/>
                      <a:pt x="16545" y="15223"/>
                      <a:pt x="15626" y="15062"/>
                    </a:cubicBezTo>
                    <a:cubicBezTo>
                      <a:pt x="15626" y="15062"/>
                      <a:pt x="15166" y="15062"/>
                      <a:pt x="14936" y="15062"/>
                    </a:cubicBezTo>
                    <a:cubicBezTo>
                      <a:pt x="14936" y="15062"/>
                      <a:pt x="14706" y="15385"/>
                      <a:pt x="14706" y="15385"/>
                    </a:cubicBezTo>
                    <a:cubicBezTo>
                      <a:pt x="14936" y="15707"/>
                      <a:pt x="15166" y="16029"/>
                      <a:pt x="15626" y="16191"/>
                    </a:cubicBezTo>
                    <a:cubicBezTo>
                      <a:pt x="15855" y="16352"/>
                      <a:pt x="15855" y="16513"/>
                      <a:pt x="16085" y="16513"/>
                    </a:cubicBezTo>
                    <a:cubicBezTo>
                      <a:pt x="16315" y="16674"/>
                      <a:pt x="16315" y="16835"/>
                      <a:pt x="16545" y="16997"/>
                    </a:cubicBezTo>
                    <a:cubicBezTo>
                      <a:pt x="17004" y="17480"/>
                      <a:pt x="17464" y="17803"/>
                      <a:pt x="17923" y="18286"/>
                    </a:cubicBezTo>
                    <a:cubicBezTo>
                      <a:pt x="18383" y="19092"/>
                      <a:pt x="19072" y="19737"/>
                      <a:pt x="19991" y="20382"/>
                    </a:cubicBezTo>
                    <a:cubicBezTo>
                      <a:pt x="20221" y="20382"/>
                      <a:pt x="20451" y="20543"/>
                      <a:pt x="20681" y="20704"/>
                    </a:cubicBezTo>
                    <a:cubicBezTo>
                      <a:pt x="20911" y="20865"/>
                      <a:pt x="20911" y="21026"/>
                      <a:pt x="21140" y="21188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9773" name="Freeform 615"/>
              <p:cNvSpPr/>
              <p:nvPr/>
            </p:nvSpPr>
            <p:spPr>
              <a:xfrm>
                <a:off x="230148" y="214867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520" h="18437" fill="norm" stroke="1" extrusionOk="0">
                    <a:moveTo>
                      <a:pt x="17280" y="0"/>
                    </a:moveTo>
                    <a:cubicBezTo>
                      <a:pt x="21600" y="5400"/>
                      <a:pt x="21600" y="5400"/>
                      <a:pt x="17280" y="10800"/>
                    </a:cubicBezTo>
                    <a:cubicBezTo>
                      <a:pt x="12960" y="16200"/>
                      <a:pt x="12960" y="21600"/>
                      <a:pt x="4320" y="16200"/>
                    </a:cubicBezTo>
                    <a:cubicBezTo>
                      <a:pt x="4320" y="16200"/>
                      <a:pt x="0" y="16200"/>
                      <a:pt x="0" y="16200"/>
                    </a:cubicBezTo>
                    <a:cubicBezTo>
                      <a:pt x="0" y="10800"/>
                      <a:pt x="0" y="10800"/>
                      <a:pt x="0" y="5400"/>
                    </a:cubicBezTo>
                    <a:cubicBezTo>
                      <a:pt x="4320" y="0"/>
                      <a:pt x="8640" y="0"/>
                      <a:pt x="1728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9774" name="Freeform 616"/>
              <p:cNvSpPr/>
              <p:nvPr/>
            </p:nvSpPr>
            <p:spPr>
              <a:xfrm>
                <a:off x="237721" y="206109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0800" y="21600"/>
                    </a:moveTo>
                    <a:cubicBezTo>
                      <a:pt x="0" y="21600"/>
                      <a:pt x="0" y="10800"/>
                      <a:pt x="0" y="10800"/>
                    </a:cubicBezTo>
                    <a:cubicBezTo>
                      <a:pt x="0" y="10800"/>
                      <a:pt x="0" y="0"/>
                      <a:pt x="0" y="0"/>
                    </a:cubicBezTo>
                    <a:cubicBezTo>
                      <a:pt x="10800" y="0"/>
                      <a:pt x="10800" y="0"/>
                      <a:pt x="21600" y="10800"/>
                    </a:cubicBezTo>
                    <a:cubicBezTo>
                      <a:pt x="10800" y="10800"/>
                      <a:pt x="10800" y="21600"/>
                      <a:pt x="10800" y="216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9775" name="Freeform 617"/>
              <p:cNvSpPr/>
              <p:nvPr/>
            </p:nvSpPr>
            <p:spPr>
              <a:xfrm>
                <a:off x="211015" y="232684"/>
                <a:ext cx="34712" cy="5147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08" h="21538" fill="norm" stroke="1" extrusionOk="0">
                    <a:moveTo>
                      <a:pt x="21142" y="17566"/>
                    </a:moveTo>
                    <a:cubicBezTo>
                      <a:pt x="21508" y="17566"/>
                      <a:pt x="21508" y="17566"/>
                      <a:pt x="21508" y="17566"/>
                    </a:cubicBezTo>
                    <a:cubicBezTo>
                      <a:pt x="21142" y="17814"/>
                      <a:pt x="21142" y="17814"/>
                      <a:pt x="21142" y="17814"/>
                    </a:cubicBezTo>
                    <a:cubicBezTo>
                      <a:pt x="20776" y="17566"/>
                      <a:pt x="20410" y="17566"/>
                      <a:pt x="20410" y="17566"/>
                    </a:cubicBezTo>
                    <a:cubicBezTo>
                      <a:pt x="18945" y="17566"/>
                      <a:pt x="17847" y="17317"/>
                      <a:pt x="16749" y="17069"/>
                    </a:cubicBezTo>
                    <a:cubicBezTo>
                      <a:pt x="16383" y="17069"/>
                      <a:pt x="16383" y="17069"/>
                      <a:pt x="16383" y="17069"/>
                    </a:cubicBezTo>
                    <a:cubicBezTo>
                      <a:pt x="16016" y="17317"/>
                      <a:pt x="16016" y="17566"/>
                      <a:pt x="16383" y="17814"/>
                    </a:cubicBezTo>
                    <a:cubicBezTo>
                      <a:pt x="17115" y="18310"/>
                      <a:pt x="17481" y="18807"/>
                      <a:pt x="17847" y="19055"/>
                    </a:cubicBezTo>
                    <a:cubicBezTo>
                      <a:pt x="18213" y="19304"/>
                      <a:pt x="18945" y="19552"/>
                      <a:pt x="18945" y="19800"/>
                    </a:cubicBezTo>
                    <a:cubicBezTo>
                      <a:pt x="19677" y="20297"/>
                      <a:pt x="20044" y="21041"/>
                      <a:pt x="20410" y="21538"/>
                    </a:cubicBezTo>
                    <a:cubicBezTo>
                      <a:pt x="1372" y="21538"/>
                      <a:pt x="1372" y="21538"/>
                      <a:pt x="1372" y="21538"/>
                    </a:cubicBezTo>
                    <a:cubicBezTo>
                      <a:pt x="2105" y="21041"/>
                      <a:pt x="2471" y="20545"/>
                      <a:pt x="2837" y="20048"/>
                    </a:cubicBezTo>
                    <a:cubicBezTo>
                      <a:pt x="3203" y="19552"/>
                      <a:pt x="3935" y="19304"/>
                      <a:pt x="3935" y="18559"/>
                    </a:cubicBezTo>
                    <a:cubicBezTo>
                      <a:pt x="3935" y="18559"/>
                      <a:pt x="4301" y="18062"/>
                      <a:pt x="4301" y="18062"/>
                    </a:cubicBezTo>
                    <a:cubicBezTo>
                      <a:pt x="5033" y="18310"/>
                      <a:pt x="5033" y="17814"/>
                      <a:pt x="5400" y="17317"/>
                    </a:cubicBezTo>
                    <a:cubicBezTo>
                      <a:pt x="5766" y="17317"/>
                      <a:pt x="5400" y="16821"/>
                      <a:pt x="5033" y="16821"/>
                    </a:cubicBezTo>
                    <a:cubicBezTo>
                      <a:pt x="4301" y="16821"/>
                      <a:pt x="3569" y="16821"/>
                      <a:pt x="2837" y="16821"/>
                    </a:cubicBezTo>
                    <a:cubicBezTo>
                      <a:pt x="2837" y="16821"/>
                      <a:pt x="2471" y="17069"/>
                      <a:pt x="2105" y="17069"/>
                    </a:cubicBezTo>
                    <a:cubicBezTo>
                      <a:pt x="1372" y="17317"/>
                      <a:pt x="1372" y="17317"/>
                      <a:pt x="274" y="17069"/>
                    </a:cubicBezTo>
                    <a:cubicBezTo>
                      <a:pt x="-92" y="17069"/>
                      <a:pt x="-92" y="17069"/>
                      <a:pt x="274" y="16821"/>
                    </a:cubicBezTo>
                    <a:cubicBezTo>
                      <a:pt x="640" y="16572"/>
                      <a:pt x="640" y="16324"/>
                      <a:pt x="1006" y="16076"/>
                    </a:cubicBezTo>
                    <a:cubicBezTo>
                      <a:pt x="1372" y="16076"/>
                      <a:pt x="1372" y="15579"/>
                      <a:pt x="1739" y="15331"/>
                    </a:cubicBezTo>
                    <a:cubicBezTo>
                      <a:pt x="3203" y="14090"/>
                      <a:pt x="4667" y="12352"/>
                      <a:pt x="5766" y="10862"/>
                    </a:cubicBezTo>
                    <a:cubicBezTo>
                      <a:pt x="6132" y="10366"/>
                      <a:pt x="6132" y="10117"/>
                      <a:pt x="5400" y="10117"/>
                    </a:cubicBezTo>
                    <a:cubicBezTo>
                      <a:pt x="5033" y="10117"/>
                      <a:pt x="4667" y="10117"/>
                      <a:pt x="4667" y="10117"/>
                    </a:cubicBezTo>
                    <a:cubicBezTo>
                      <a:pt x="3569" y="10614"/>
                      <a:pt x="2471" y="10366"/>
                      <a:pt x="1739" y="10366"/>
                    </a:cubicBezTo>
                    <a:cubicBezTo>
                      <a:pt x="1372" y="10366"/>
                      <a:pt x="1372" y="10366"/>
                      <a:pt x="1372" y="10117"/>
                    </a:cubicBezTo>
                    <a:cubicBezTo>
                      <a:pt x="2105" y="9869"/>
                      <a:pt x="2471" y="9372"/>
                      <a:pt x="2837" y="8876"/>
                    </a:cubicBezTo>
                    <a:cubicBezTo>
                      <a:pt x="4301" y="7635"/>
                      <a:pt x="5766" y="6145"/>
                      <a:pt x="6864" y="4655"/>
                    </a:cubicBezTo>
                    <a:cubicBezTo>
                      <a:pt x="6864" y="4159"/>
                      <a:pt x="7230" y="3910"/>
                      <a:pt x="7596" y="3414"/>
                    </a:cubicBezTo>
                    <a:cubicBezTo>
                      <a:pt x="8694" y="2669"/>
                      <a:pt x="9427" y="1924"/>
                      <a:pt x="10159" y="931"/>
                    </a:cubicBezTo>
                    <a:cubicBezTo>
                      <a:pt x="10159" y="683"/>
                      <a:pt x="10525" y="435"/>
                      <a:pt x="10891" y="186"/>
                    </a:cubicBezTo>
                    <a:cubicBezTo>
                      <a:pt x="11257" y="-62"/>
                      <a:pt x="11257" y="-62"/>
                      <a:pt x="11623" y="186"/>
                    </a:cubicBezTo>
                    <a:cubicBezTo>
                      <a:pt x="12355" y="1179"/>
                      <a:pt x="12722" y="2172"/>
                      <a:pt x="13820" y="2917"/>
                    </a:cubicBezTo>
                    <a:cubicBezTo>
                      <a:pt x="14918" y="4655"/>
                      <a:pt x="16749" y="5897"/>
                      <a:pt x="18213" y="7386"/>
                    </a:cubicBezTo>
                    <a:cubicBezTo>
                      <a:pt x="18579" y="8131"/>
                      <a:pt x="19311" y="8876"/>
                      <a:pt x="20044" y="9621"/>
                    </a:cubicBezTo>
                    <a:cubicBezTo>
                      <a:pt x="20044" y="9869"/>
                      <a:pt x="20044" y="10117"/>
                      <a:pt x="19677" y="10117"/>
                    </a:cubicBezTo>
                    <a:cubicBezTo>
                      <a:pt x="18213" y="9869"/>
                      <a:pt x="17115" y="10117"/>
                      <a:pt x="15650" y="10366"/>
                    </a:cubicBezTo>
                    <a:cubicBezTo>
                      <a:pt x="15284" y="10614"/>
                      <a:pt x="14918" y="10117"/>
                      <a:pt x="14552" y="10614"/>
                    </a:cubicBezTo>
                    <a:cubicBezTo>
                      <a:pt x="14552" y="10862"/>
                      <a:pt x="14918" y="11110"/>
                      <a:pt x="15284" y="11359"/>
                    </a:cubicBezTo>
                    <a:cubicBezTo>
                      <a:pt x="15650" y="11855"/>
                      <a:pt x="16383" y="12352"/>
                      <a:pt x="16749" y="12848"/>
                    </a:cubicBezTo>
                    <a:cubicBezTo>
                      <a:pt x="17847" y="13841"/>
                      <a:pt x="18945" y="14835"/>
                      <a:pt x="19677" y="15828"/>
                    </a:cubicBezTo>
                    <a:cubicBezTo>
                      <a:pt x="20044" y="16572"/>
                      <a:pt x="20410" y="17069"/>
                      <a:pt x="21142" y="17566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9776" name="Freeform 618"/>
              <p:cNvSpPr/>
              <p:nvPr/>
            </p:nvSpPr>
            <p:spPr>
              <a:xfrm>
                <a:off x="240589" y="220339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0"/>
                    </a:moveTo>
                    <a:cubicBezTo>
                      <a:pt x="21600" y="21600"/>
                      <a:pt x="21600" y="21600"/>
                      <a:pt x="10800" y="21600"/>
                    </a:cubicBezTo>
                    <a:cubicBezTo>
                      <a:pt x="0" y="21600"/>
                      <a:pt x="0" y="21600"/>
                      <a:pt x="0" y="10800"/>
                    </a:cubicBezTo>
                    <a:cubicBezTo>
                      <a:pt x="0" y="0"/>
                      <a:pt x="0" y="0"/>
                      <a:pt x="10800" y="0"/>
                    </a:cubicBezTo>
                    <a:cubicBezTo>
                      <a:pt x="10800" y="0"/>
                      <a:pt x="21600" y="0"/>
                      <a:pt x="216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9777" name="Freeform 619"/>
              <p:cNvSpPr/>
              <p:nvPr/>
            </p:nvSpPr>
            <p:spPr>
              <a:xfrm>
                <a:off x="241251" y="131869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9257"/>
                    </a:moveTo>
                    <a:cubicBezTo>
                      <a:pt x="21600" y="9257"/>
                      <a:pt x="21600" y="9257"/>
                      <a:pt x="21600" y="9257"/>
                    </a:cubicBezTo>
                    <a:cubicBezTo>
                      <a:pt x="21600" y="15429"/>
                      <a:pt x="16200" y="21600"/>
                      <a:pt x="10800" y="21600"/>
                    </a:cubicBezTo>
                    <a:cubicBezTo>
                      <a:pt x="5400" y="18514"/>
                      <a:pt x="0" y="12343"/>
                      <a:pt x="0" y="9257"/>
                    </a:cubicBezTo>
                    <a:cubicBezTo>
                      <a:pt x="0" y="9257"/>
                      <a:pt x="0" y="9257"/>
                      <a:pt x="0" y="9257"/>
                    </a:cubicBezTo>
                    <a:cubicBezTo>
                      <a:pt x="0" y="3086"/>
                      <a:pt x="5400" y="0"/>
                      <a:pt x="10800" y="0"/>
                    </a:cubicBezTo>
                    <a:cubicBezTo>
                      <a:pt x="16200" y="0"/>
                      <a:pt x="21600" y="3086"/>
                      <a:pt x="21600" y="9257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9778" name="Freeform 620"/>
              <p:cNvSpPr/>
              <p:nvPr/>
            </p:nvSpPr>
            <p:spPr>
              <a:xfrm>
                <a:off x="242354" y="211184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0800" y="21600"/>
                    </a:moveTo>
                    <a:cubicBezTo>
                      <a:pt x="10800" y="21600"/>
                      <a:pt x="0" y="21600"/>
                      <a:pt x="0" y="2160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0800" y="0"/>
                      <a:pt x="10800" y="0"/>
                      <a:pt x="21600" y="0"/>
                    </a:cubicBezTo>
                    <a:cubicBezTo>
                      <a:pt x="10800" y="21600"/>
                      <a:pt x="10800" y="21600"/>
                      <a:pt x="10800" y="216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9779" name="Freeform 621"/>
              <p:cNvSpPr/>
              <p:nvPr/>
            </p:nvSpPr>
            <p:spPr>
              <a:xfrm>
                <a:off x="238824" y="215476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0776" fill="norm" stroke="1" extrusionOk="0">
                    <a:moveTo>
                      <a:pt x="4050" y="8776"/>
                    </a:moveTo>
                    <a:cubicBezTo>
                      <a:pt x="8100" y="6376"/>
                      <a:pt x="10800" y="3976"/>
                      <a:pt x="13500" y="1576"/>
                    </a:cubicBezTo>
                    <a:cubicBezTo>
                      <a:pt x="16200" y="-824"/>
                      <a:pt x="18900" y="-824"/>
                      <a:pt x="21600" y="3976"/>
                    </a:cubicBezTo>
                    <a:cubicBezTo>
                      <a:pt x="21600" y="3976"/>
                      <a:pt x="21600" y="6376"/>
                      <a:pt x="21600" y="6376"/>
                    </a:cubicBezTo>
                    <a:cubicBezTo>
                      <a:pt x="21600" y="6376"/>
                      <a:pt x="21600" y="8776"/>
                      <a:pt x="20250" y="8776"/>
                    </a:cubicBezTo>
                    <a:cubicBezTo>
                      <a:pt x="16200" y="11176"/>
                      <a:pt x="13500" y="13576"/>
                      <a:pt x="9450" y="18376"/>
                    </a:cubicBezTo>
                    <a:cubicBezTo>
                      <a:pt x="9450" y="20776"/>
                      <a:pt x="6750" y="20776"/>
                      <a:pt x="6750" y="20776"/>
                    </a:cubicBezTo>
                    <a:cubicBezTo>
                      <a:pt x="4050" y="18376"/>
                      <a:pt x="2700" y="15976"/>
                      <a:pt x="1350" y="15976"/>
                    </a:cubicBezTo>
                    <a:cubicBezTo>
                      <a:pt x="1350" y="15976"/>
                      <a:pt x="0" y="15976"/>
                      <a:pt x="0" y="13576"/>
                    </a:cubicBezTo>
                    <a:cubicBezTo>
                      <a:pt x="0" y="11176"/>
                      <a:pt x="1350" y="11176"/>
                      <a:pt x="1350" y="11176"/>
                    </a:cubicBezTo>
                    <a:cubicBezTo>
                      <a:pt x="2700" y="8776"/>
                      <a:pt x="4050" y="8776"/>
                      <a:pt x="4050" y="8776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9780" name="Freeform 622"/>
              <p:cNvSpPr/>
              <p:nvPr/>
            </p:nvSpPr>
            <p:spPr>
              <a:xfrm>
                <a:off x="242685" y="135020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7382" fill="norm" stroke="1" extrusionOk="0">
                    <a:moveTo>
                      <a:pt x="21600" y="10182"/>
                    </a:moveTo>
                    <a:cubicBezTo>
                      <a:pt x="21600" y="10182"/>
                      <a:pt x="21600" y="17382"/>
                      <a:pt x="21600" y="17382"/>
                    </a:cubicBezTo>
                    <a:cubicBezTo>
                      <a:pt x="14400" y="17382"/>
                      <a:pt x="7200" y="17382"/>
                      <a:pt x="0" y="10182"/>
                    </a:cubicBezTo>
                    <a:cubicBezTo>
                      <a:pt x="0" y="10182"/>
                      <a:pt x="0" y="2982"/>
                      <a:pt x="0" y="2982"/>
                    </a:cubicBezTo>
                    <a:cubicBezTo>
                      <a:pt x="0" y="2982"/>
                      <a:pt x="7200" y="2982"/>
                      <a:pt x="7200" y="2982"/>
                    </a:cubicBezTo>
                    <a:cubicBezTo>
                      <a:pt x="14400" y="-4218"/>
                      <a:pt x="21600" y="2982"/>
                      <a:pt x="21600" y="10182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9781" name="Freeform 623"/>
              <p:cNvSpPr/>
              <p:nvPr/>
            </p:nvSpPr>
            <p:spPr>
              <a:xfrm>
                <a:off x="242338" y="145837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8527" h="19412" fill="norm" stroke="1" extrusionOk="0">
                    <a:moveTo>
                      <a:pt x="1247" y="12212"/>
                    </a:moveTo>
                    <a:cubicBezTo>
                      <a:pt x="-3073" y="8612"/>
                      <a:pt x="5567" y="8612"/>
                      <a:pt x="1247" y="5012"/>
                    </a:cubicBezTo>
                    <a:cubicBezTo>
                      <a:pt x="5567" y="5012"/>
                      <a:pt x="9887" y="1412"/>
                      <a:pt x="9887" y="1412"/>
                    </a:cubicBezTo>
                    <a:cubicBezTo>
                      <a:pt x="14207" y="-2188"/>
                      <a:pt x="18527" y="1412"/>
                      <a:pt x="18527" y="8612"/>
                    </a:cubicBezTo>
                    <a:cubicBezTo>
                      <a:pt x="18527" y="8612"/>
                      <a:pt x="18527" y="12212"/>
                      <a:pt x="18527" y="12212"/>
                    </a:cubicBezTo>
                    <a:cubicBezTo>
                      <a:pt x="18527" y="19412"/>
                      <a:pt x="14207" y="19412"/>
                      <a:pt x="9887" y="19412"/>
                    </a:cubicBezTo>
                    <a:cubicBezTo>
                      <a:pt x="1247" y="19412"/>
                      <a:pt x="1247" y="15812"/>
                      <a:pt x="1247" y="12212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9782" name="Freeform 624"/>
              <p:cNvSpPr/>
              <p:nvPr/>
            </p:nvSpPr>
            <p:spPr>
              <a:xfrm>
                <a:off x="242685" y="140695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8640"/>
                    </a:moveTo>
                    <a:cubicBezTo>
                      <a:pt x="21600" y="8640"/>
                      <a:pt x="21600" y="8640"/>
                      <a:pt x="21600" y="8640"/>
                    </a:cubicBezTo>
                    <a:cubicBezTo>
                      <a:pt x="21600" y="8640"/>
                      <a:pt x="21600" y="12960"/>
                      <a:pt x="21600" y="12960"/>
                    </a:cubicBezTo>
                    <a:cubicBezTo>
                      <a:pt x="21600" y="17280"/>
                      <a:pt x="21600" y="17280"/>
                      <a:pt x="14400" y="21600"/>
                    </a:cubicBezTo>
                    <a:cubicBezTo>
                      <a:pt x="14400" y="17280"/>
                      <a:pt x="7200" y="17280"/>
                      <a:pt x="7200" y="17280"/>
                    </a:cubicBezTo>
                    <a:cubicBezTo>
                      <a:pt x="0" y="12960"/>
                      <a:pt x="0" y="8640"/>
                      <a:pt x="0" y="4320"/>
                    </a:cubicBezTo>
                    <a:cubicBezTo>
                      <a:pt x="0" y="0"/>
                      <a:pt x="7200" y="0"/>
                      <a:pt x="14400" y="0"/>
                    </a:cubicBezTo>
                    <a:cubicBezTo>
                      <a:pt x="14400" y="0"/>
                      <a:pt x="21600" y="4320"/>
                      <a:pt x="21600" y="4320"/>
                    </a:cubicBezTo>
                    <a:cubicBezTo>
                      <a:pt x="21600" y="4320"/>
                      <a:pt x="21600" y="8640"/>
                      <a:pt x="21600" y="864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9783" name="Freeform 625"/>
              <p:cNvSpPr/>
              <p:nvPr/>
            </p:nvSpPr>
            <p:spPr>
              <a:xfrm>
                <a:off x="243768" y="196402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7672" h="21600" fill="norm" stroke="1" extrusionOk="0">
                    <a:moveTo>
                      <a:pt x="12272" y="21600"/>
                    </a:moveTo>
                    <a:cubicBezTo>
                      <a:pt x="6872" y="21600"/>
                      <a:pt x="-3928" y="14400"/>
                      <a:pt x="1472" y="7200"/>
                    </a:cubicBezTo>
                    <a:cubicBezTo>
                      <a:pt x="1472" y="7200"/>
                      <a:pt x="6872" y="0"/>
                      <a:pt x="6872" y="0"/>
                    </a:cubicBezTo>
                    <a:cubicBezTo>
                      <a:pt x="12272" y="0"/>
                      <a:pt x="17672" y="7200"/>
                      <a:pt x="17672" y="21600"/>
                    </a:cubicBezTo>
                    <a:cubicBezTo>
                      <a:pt x="17672" y="21600"/>
                      <a:pt x="12272" y="21600"/>
                      <a:pt x="12272" y="216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9784" name="Freeform 626"/>
              <p:cNvSpPr/>
              <p:nvPr/>
            </p:nvSpPr>
            <p:spPr>
              <a:xfrm>
                <a:off x="244781" y="149629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0800" y="0"/>
                    </a:moveTo>
                    <a:cubicBezTo>
                      <a:pt x="16200" y="0"/>
                      <a:pt x="16200" y="7200"/>
                      <a:pt x="21600" y="7200"/>
                    </a:cubicBezTo>
                    <a:cubicBezTo>
                      <a:pt x="16200" y="7200"/>
                      <a:pt x="16200" y="14400"/>
                      <a:pt x="10800" y="21600"/>
                    </a:cubicBezTo>
                    <a:cubicBezTo>
                      <a:pt x="5400" y="14400"/>
                      <a:pt x="0" y="14400"/>
                      <a:pt x="0" y="14400"/>
                    </a:cubicBezTo>
                    <a:cubicBezTo>
                      <a:pt x="5400" y="7200"/>
                      <a:pt x="5400" y="0"/>
                      <a:pt x="108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9785" name="Freeform 627"/>
              <p:cNvSpPr/>
              <p:nvPr/>
            </p:nvSpPr>
            <p:spPr>
              <a:xfrm>
                <a:off x="245333" y="200263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0800" y="0"/>
                    </a:moveTo>
                    <a:cubicBezTo>
                      <a:pt x="10800" y="0"/>
                      <a:pt x="10800" y="10800"/>
                      <a:pt x="21600" y="10800"/>
                    </a:cubicBezTo>
                    <a:cubicBezTo>
                      <a:pt x="10800" y="10800"/>
                      <a:pt x="10800" y="21600"/>
                      <a:pt x="10800" y="21600"/>
                    </a:cubicBezTo>
                    <a:cubicBezTo>
                      <a:pt x="10800" y="21600"/>
                      <a:pt x="0" y="10800"/>
                      <a:pt x="0" y="10800"/>
                    </a:cubicBezTo>
                    <a:cubicBezTo>
                      <a:pt x="0" y="10800"/>
                      <a:pt x="0" y="0"/>
                      <a:pt x="108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9786" name="Freeform 628"/>
              <p:cNvSpPr/>
              <p:nvPr/>
            </p:nvSpPr>
            <p:spPr>
              <a:xfrm>
                <a:off x="245333" y="143121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0800" y="0"/>
                      <a:pt x="10800" y="0"/>
                      <a:pt x="21600" y="21600"/>
                    </a:cubicBezTo>
                    <a:cubicBezTo>
                      <a:pt x="10800" y="21600"/>
                      <a:pt x="10800" y="21600"/>
                      <a:pt x="10800" y="21600"/>
                    </a:cubicBezTo>
                    <a:cubicBezTo>
                      <a:pt x="10800" y="21600"/>
                      <a:pt x="0" y="21600"/>
                      <a:pt x="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9787" name="Freeform 629"/>
              <p:cNvSpPr/>
              <p:nvPr/>
            </p:nvSpPr>
            <p:spPr>
              <a:xfrm>
                <a:off x="245663" y="191327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10800"/>
                    </a:moveTo>
                    <a:cubicBezTo>
                      <a:pt x="21600" y="10800"/>
                      <a:pt x="21600" y="10800"/>
                      <a:pt x="21600" y="21600"/>
                    </a:cubicBezTo>
                    <a:cubicBezTo>
                      <a:pt x="0" y="10800"/>
                      <a:pt x="0" y="1080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1600" y="0"/>
                      <a:pt x="21600" y="0"/>
                      <a:pt x="21600" y="108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9788" name="Freeform 630"/>
              <p:cNvSpPr/>
              <p:nvPr/>
            </p:nvSpPr>
            <p:spPr>
              <a:xfrm>
                <a:off x="246877" y="132201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10800"/>
                    </a:moveTo>
                    <a:cubicBezTo>
                      <a:pt x="7200" y="7200"/>
                      <a:pt x="7200" y="3600"/>
                      <a:pt x="14400" y="0"/>
                    </a:cubicBezTo>
                    <a:cubicBezTo>
                      <a:pt x="21600" y="3600"/>
                      <a:pt x="21600" y="7200"/>
                      <a:pt x="21600" y="10800"/>
                    </a:cubicBezTo>
                    <a:cubicBezTo>
                      <a:pt x="21600" y="14400"/>
                      <a:pt x="14400" y="18000"/>
                      <a:pt x="14400" y="21600"/>
                    </a:cubicBezTo>
                    <a:cubicBezTo>
                      <a:pt x="7200" y="21600"/>
                      <a:pt x="0" y="14400"/>
                      <a:pt x="0" y="108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9789" name="Freeform 631"/>
              <p:cNvSpPr/>
              <p:nvPr/>
            </p:nvSpPr>
            <p:spPr>
              <a:xfrm>
                <a:off x="158025" y="45448"/>
                <a:ext cx="96860" cy="18245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55" h="21600" fill="norm" stroke="1" extrusionOk="0">
                    <a:moveTo>
                      <a:pt x="21396" y="7294"/>
                    </a:moveTo>
                    <a:cubicBezTo>
                      <a:pt x="21396" y="7364"/>
                      <a:pt x="21527" y="7434"/>
                      <a:pt x="21396" y="7434"/>
                    </a:cubicBezTo>
                    <a:cubicBezTo>
                      <a:pt x="21396" y="7574"/>
                      <a:pt x="21265" y="7644"/>
                      <a:pt x="21134" y="7784"/>
                    </a:cubicBezTo>
                    <a:cubicBezTo>
                      <a:pt x="20742" y="8275"/>
                      <a:pt x="20349" y="8766"/>
                      <a:pt x="19956" y="9257"/>
                    </a:cubicBezTo>
                    <a:cubicBezTo>
                      <a:pt x="19694" y="9468"/>
                      <a:pt x="19563" y="9678"/>
                      <a:pt x="19432" y="9958"/>
                    </a:cubicBezTo>
                    <a:cubicBezTo>
                      <a:pt x="19302" y="10029"/>
                      <a:pt x="19171" y="10169"/>
                      <a:pt x="19040" y="10239"/>
                    </a:cubicBezTo>
                    <a:cubicBezTo>
                      <a:pt x="19040" y="10449"/>
                      <a:pt x="18778" y="10660"/>
                      <a:pt x="18516" y="10870"/>
                    </a:cubicBezTo>
                    <a:cubicBezTo>
                      <a:pt x="18254" y="11010"/>
                      <a:pt x="18123" y="11221"/>
                      <a:pt x="17862" y="11361"/>
                    </a:cubicBezTo>
                    <a:cubicBezTo>
                      <a:pt x="17600" y="11571"/>
                      <a:pt x="17338" y="11782"/>
                      <a:pt x="17207" y="11992"/>
                    </a:cubicBezTo>
                    <a:cubicBezTo>
                      <a:pt x="17207" y="12132"/>
                      <a:pt x="17076" y="12273"/>
                      <a:pt x="17076" y="12483"/>
                    </a:cubicBezTo>
                    <a:cubicBezTo>
                      <a:pt x="17076" y="12623"/>
                      <a:pt x="17076" y="12834"/>
                      <a:pt x="17076" y="12974"/>
                    </a:cubicBezTo>
                    <a:cubicBezTo>
                      <a:pt x="17076" y="13325"/>
                      <a:pt x="17338" y="13675"/>
                      <a:pt x="17731" y="13956"/>
                    </a:cubicBezTo>
                    <a:cubicBezTo>
                      <a:pt x="18123" y="14166"/>
                      <a:pt x="18385" y="14517"/>
                      <a:pt x="18647" y="14797"/>
                    </a:cubicBezTo>
                    <a:cubicBezTo>
                      <a:pt x="18778" y="15078"/>
                      <a:pt x="19040" y="15288"/>
                      <a:pt x="19171" y="15499"/>
                    </a:cubicBezTo>
                    <a:cubicBezTo>
                      <a:pt x="19432" y="15849"/>
                      <a:pt x="19694" y="16200"/>
                      <a:pt x="19956" y="16481"/>
                    </a:cubicBezTo>
                    <a:cubicBezTo>
                      <a:pt x="19956" y="16621"/>
                      <a:pt x="19956" y="16761"/>
                      <a:pt x="19825" y="16901"/>
                    </a:cubicBezTo>
                    <a:cubicBezTo>
                      <a:pt x="19432" y="17182"/>
                      <a:pt x="19040" y="17462"/>
                      <a:pt x="18647" y="17743"/>
                    </a:cubicBezTo>
                    <a:cubicBezTo>
                      <a:pt x="18123" y="18164"/>
                      <a:pt x="17600" y="18514"/>
                      <a:pt x="17076" y="18865"/>
                    </a:cubicBezTo>
                    <a:cubicBezTo>
                      <a:pt x="16683" y="19216"/>
                      <a:pt x="16291" y="19566"/>
                      <a:pt x="15767" y="19847"/>
                    </a:cubicBezTo>
                    <a:cubicBezTo>
                      <a:pt x="15374" y="20127"/>
                      <a:pt x="14982" y="20478"/>
                      <a:pt x="14589" y="20758"/>
                    </a:cubicBezTo>
                    <a:cubicBezTo>
                      <a:pt x="14196" y="21039"/>
                      <a:pt x="13803" y="21319"/>
                      <a:pt x="13542" y="21600"/>
                    </a:cubicBezTo>
                    <a:cubicBezTo>
                      <a:pt x="13542" y="21600"/>
                      <a:pt x="13411" y="21600"/>
                      <a:pt x="13411" y="21600"/>
                    </a:cubicBezTo>
                    <a:cubicBezTo>
                      <a:pt x="13280" y="21460"/>
                      <a:pt x="13280" y="21390"/>
                      <a:pt x="13149" y="21249"/>
                    </a:cubicBezTo>
                    <a:cubicBezTo>
                      <a:pt x="13018" y="20969"/>
                      <a:pt x="12756" y="20618"/>
                      <a:pt x="12756" y="20338"/>
                    </a:cubicBezTo>
                    <a:cubicBezTo>
                      <a:pt x="12494" y="19777"/>
                      <a:pt x="12102" y="19286"/>
                      <a:pt x="11971" y="18795"/>
                    </a:cubicBezTo>
                    <a:cubicBezTo>
                      <a:pt x="11709" y="18514"/>
                      <a:pt x="11578" y="18234"/>
                      <a:pt x="11447" y="18023"/>
                    </a:cubicBezTo>
                    <a:cubicBezTo>
                      <a:pt x="11185" y="17603"/>
                      <a:pt x="10923" y="17252"/>
                      <a:pt x="10792" y="16831"/>
                    </a:cubicBezTo>
                    <a:cubicBezTo>
                      <a:pt x="10792" y="16761"/>
                      <a:pt x="10662" y="16691"/>
                      <a:pt x="10662" y="16551"/>
                    </a:cubicBezTo>
                    <a:cubicBezTo>
                      <a:pt x="10531" y="16200"/>
                      <a:pt x="10138" y="15919"/>
                      <a:pt x="10138" y="15569"/>
                    </a:cubicBezTo>
                    <a:cubicBezTo>
                      <a:pt x="10138" y="15499"/>
                      <a:pt x="10138" y="15499"/>
                      <a:pt x="10007" y="15429"/>
                    </a:cubicBezTo>
                    <a:cubicBezTo>
                      <a:pt x="9745" y="15148"/>
                      <a:pt x="9352" y="14938"/>
                      <a:pt x="9091" y="14657"/>
                    </a:cubicBezTo>
                    <a:cubicBezTo>
                      <a:pt x="8829" y="14447"/>
                      <a:pt x="8567" y="14166"/>
                      <a:pt x="8174" y="13956"/>
                    </a:cubicBezTo>
                    <a:cubicBezTo>
                      <a:pt x="7912" y="13675"/>
                      <a:pt x="7651" y="13465"/>
                      <a:pt x="7258" y="13184"/>
                    </a:cubicBezTo>
                    <a:cubicBezTo>
                      <a:pt x="7127" y="12974"/>
                      <a:pt x="6865" y="12834"/>
                      <a:pt x="6603" y="12623"/>
                    </a:cubicBezTo>
                    <a:cubicBezTo>
                      <a:pt x="6603" y="12553"/>
                      <a:pt x="6472" y="12483"/>
                      <a:pt x="6603" y="12413"/>
                    </a:cubicBezTo>
                    <a:cubicBezTo>
                      <a:pt x="6734" y="12273"/>
                      <a:pt x="6865" y="12132"/>
                      <a:pt x="6865" y="12062"/>
                    </a:cubicBezTo>
                    <a:cubicBezTo>
                      <a:pt x="6996" y="11852"/>
                      <a:pt x="7127" y="11712"/>
                      <a:pt x="7520" y="11571"/>
                    </a:cubicBezTo>
                    <a:cubicBezTo>
                      <a:pt x="7651" y="11501"/>
                      <a:pt x="7782" y="11431"/>
                      <a:pt x="7912" y="11291"/>
                    </a:cubicBezTo>
                    <a:cubicBezTo>
                      <a:pt x="8174" y="11081"/>
                      <a:pt x="8174" y="10940"/>
                      <a:pt x="8043" y="10590"/>
                    </a:cubicBezTo>
                    <a:cubicBezTo>
                      <a:pt x="8043" y="10379"/>
                      <a:pt x="7912" y="10239"/>
                      <a:pt x="7651" y="10099"/>
                    </a:cubicBezTo>
                    <a:cubicBezTo>
                      <a:pt x="7520" y="10029"/>
                      <a:pt x="7127" y="9888"/>
                      <a:pt x="6996" y="9818"/>
                    </a:cubicBezTo>
                    <a:cubicBezTo>
                      <a:pt x="6734" y="9678"/>
                      <a:pt x="6211" y="9608"/>
                      <a:pt x="5949" y="9468"/>
                    </a:cubicBezTo>
                    <a:cubicBezTo>
                      <a:pt x="5818" y="9468"/>
                      <a:pt x="5687" y="9397"/>
                      <a:pt x="5556" y="9327"/>
                    </a:cubicBezTo>
                    <a:cubicBezTo>
                      <a:pt x="5425" y="9257"/>
                      <a:pt x="5294" y="9257"/>
                      <a:pt x="5163" y="9187"/>
                    </a:cubicBezTo>
                    <a:cubicBezTo>
                      <a:pt x="4771" y="8977"/>
                      <a:pt x="4378" y="8766"/>
                      <a:pt x="3985" y="8556"/>
                    </a:cubicBezTo>
                    <a:cubicBezTo>
                      <a:pt x="3200" y="8275"/>
                      <a:pt x="2545" y="7855"/>
                      <a:pt x="1891" y="7504"/>
                    </a:cubicBezTo>
                    <a:cubicBezTo>
                      <a:pt x="1760" y="7504"/>
                      <a:pt x="1629" y="7434"/>
                      <a:pt x="1629" y="7364"/>
                    </a:cubicBezTo>
                    <a:cubicBezTo>
                      <a:pt x="1498" y="7294"/>
                      <a:pt x="843" y="7013"/>
                      <a:pt x="582" y="6943"/>
                    </a:cubicBezTo>
                    <a:cubicBezTo>
                      <a:pt x="451" y="6803"/>
                      <a:pt x="320" y="6732"/>
                      <a:pt x="58" y="6592"/>
                    </a:cubicBezTo>
                    <a:cubicBezTo>
                      <a:pt x="-73" y="6592"/>
                      <a:pt x="58" y="6522"/>
                      <a:pt x="58" y="6452"/>
                    </a:cubicBezTo>
                    <a:cubicBezTo>
                      <a:pt x="320" y="6171"/>
                      <a:pt x="712" y="5891"/>
                      <a:pt x="1105" y="5610"/>
                    </a:cubicBezTo>
                    <a:cubicBezTo>
                      <a:pt x="1236" y="5470"/>
                      <a:pt x="1498" y="5330"/>
                      <a:pt x="1498" y="5190"/>
                    </a:cubicBezTo>
                    <a:cubicBezTo>
                      <a:pt x="1498" y="5119"/>
                      <a:pt x="1629" y="5119"/>
                      <a:pt x="1629" y="5049"/>
                    </a:cubicBezTo>
                    <a:cubicBezTo>
                      <a:pt x="2152" y="4769"/>
                      <a:pt x="2545" y="4418"/>
                      <a:pt x="3069" y="3997"/>
                    </a:cubicBezTo>
                    <a:cubicBezTo>
                      <a:pt x="3200" y="3857"/>
                      <a:pt x="5687" y="2034"/>
                      <a:pt x="6080" y="1683"/>
                    </a:cubicBezTo>
                    <a:cubicBezTo>
                      <a:pt x="7258" y="631"/>
                      <a:pt x="7258" y="631"/>
                      <a:pt x="7258" y="631"/>
                    </a:cubicBezTo>
                    <a:cubicBezTo>
                      <a:pt x="7520" y="491"/>
                      <a:pt x="8043" y="0"/>
                      <a:pt x="8043" y="0"/>
                    </a:cubicBezTo>
                    <a:cubicBezTo>
                      <a:pt x="8436" y="0"/>
                      <a:pt x="8960" y="351"/>
                      <a:pt x="9352" y="561"/>
                    </a:cubicBezTo>
                    <a:cubicBezTo>
                      <a:pt x="9614" y="631"/>
                      <a:pt x="9745" y="701"/>
                      <a:pt x="9876" y="842"/>
                    </a:cubicBezTo>
                    <a:cubicBezTo>
                      <a:pt x="10400" y="1122"/>
                      <a:pt x="10531" y="1332"/>
                      <a:pt x="11054" y="1473"/>
                    </a:cubicBezTo>
                    <a:cubicBezTo>
                      <a:pt x="11316" y="1613"/>
                      <a:pt x="11578" y="1683"/>
                      <a:pt x="11840" y="1823"/>
                    </a:cubicBezTo>
                    <a:cubicBezTo>
                      <a:pt x="11971" y="1894"/>
                      <a:pt x="12102" y="1964"/>
                      <a:pt x="12363" y="2034"/>
                    </a:cubicBezTo>
                    <a:cubicBezTo>
                      <a:pt x="12887" y="2174"/>
                      <a:pt x="13280" y="2314"/>
                      <a:pt x="13803" y="2525"/>
                    </a:cubicBezTo>
                    <a:cubicBezTo>
                      <a:pt x="14589" y="2735"/>
                      <a:pt x="15374" y="2875"/>
                      <a:pt x="16029" y="3156"/>
                    </a:cubicBezTo>
                    <a:cubicBezTo>
                      <a:pt x="16160" y="3156"/>
                      <a:pt x="16291" y="3226"/>
                      <a:pt x="16422" y="3226"/>
                    </a:cubicBezTo>
                    <a:cubicBezTo>
                      <a:pt x="16683" y="3296"/>
                      <a:pt x="16945" y="3366"/>
                      <a:pt x="17207" y="3436"/>
                    </a:cubicBezTo>
                    <a:cubicBezTo>
                      <a:pt x="17469" y="3577"/>
                      <a:pt x="17469" y="3717"/>
                      <a:pt x="17731" y="3857"/>
                    </a:cubicBezTo>
                    <a:cubicBezTo>
                      <a:pt x="18123" y="4278"/>
                      <a:pt x="18647" y="4699"/>
                      <a:pt x="19040" y="5119"/>
                    </a:cubicBezTo>
                    <a:cubicBezTo>
                      <a:pt x="19302" y="5400"/>
                      <a:pt x="19694" y="5681"/>
                      <a:pt x="19956" y="5961"/>
                    </a:cubicBezTo>
                    <a:cubicBezTo>
                      <a:pt x="20349" y="6312"/>
                      <a:pt x="20742" y="6732"/>
                      <a:pt x="21265" y="7083"/>
                    </a:cubicBezTo>
                    <a:cubicBezTo>
                      <a:pt x="21265" y="7153"/>
                      <a:pt x="21396" y="7223"/>
                      <a:pt x="21396" y="7294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9790" name="Freeform 633"/>
              <p:cNvSpPr/>
              <p:nvPr/>
            </p:nvSpPr>
            <p:spPr>
              <a:xfrm>
                <a:off x="248311" y="151395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14400"/>
                    </a:moveTo>
                    <a:cubicBezTo>
                      <a:pt x="21600" y="14400"/>
                      <a:pt x="21600" y="21600"/>
                      <a:pt x="10800" y="21600"/>
                    </a:cubicBezTo>
                    <a:cubicBezTo>
                      <a:pt x="0" y="21600"/>
                      <a:pt x="0" y="14400"/>
                      <a:pt x="0" y="7200"/>
                    </a:cubicBezTo>
                    <a:cubicBezTo>
                      <a:pt x="0" y="7200"/>
                      <a:pt x="0" y="0"/>
                      <a:pt x="10800" y="0"/>
                    </a:cubicBezTo>
                    <a:cubicBezTo>
                      <a:pt x="21600" y="0"/>
                      <a:pt x="21600" y="7200"/>
                      <a:pt x="21600" y="144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9791" name="Freeform 634"/>
              <p:cNvSpPr/>
              <p:nvPr/>
            </p:nvSpPr>
            <p:spPr>
              <a:xfrm>
                <a:off x="248311" y="167942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5400" y="13745"/>
                    </a:moveTo>
                    <a:cubicBezTo>
                      <a:pt x="5400" y="11782"/>
                      <a:pt x="16200" y="7855"/>
                      <a:pt x="0" y="3927"/>
                    </a:cubicBezTo>
                    <a:cubicBezTo>
                      <a:pt x="0" y="3927"/>
                      <a:pt x="0" y="1964"/>
                      <a:pt x="0" y="1964"/>
                    </a:cubicBezTo>
                    <a:cubicBezTo>
                      <a:pt x="0" y="1964"/>
                      <a:pt x="5400" y="0"/>
                      <a:pt x="5400" y="0"/>
                    </a:cubicBezTo>
                    <a:cubicBezTo>
                      <a:pt x="16200" y="3927"/>
                      <a:pt x="21600" y="5891"/>
                      <a:pt x="21600" y="11782"/>
                    </a:cubicBezTo>
                    <a:cubicBezTo>
                      <a:pt x="21600" y="13745"/>
                      <a:pt x="21600" y="15709"/>
                      <a:pt x="16200" y="19636"/>
                    </a:cubicBezTo>
                    <a:cubicBezTo>
                      <a:pt x="16200" y="19636"/>
                      <a:pt x="10800" y="19636"/>
                      <a:pt x="5400" y="21600"/>
                    </a:cubicBezTo>
                    <a:cubicBezTo>
                      <a:pt x="5400" y="19636"/>
                      <a:pt x="0" y="17673"/>
                      <a:pt x="0" y="17673"/>
                    </a:cubicBezTo>
                    <a:cubicBezTo>
                      <a:pt x="0" y="15709"/>
                      <a:pt x="5400" y="15709"/>
                      <a:pt x="5400" y="13745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9792" name="Freeform 635"/>
              <p:cNvSpPr/>
              <p:nvPr/>
            </p:nvSpPr>
            <p:spPr>
              <a:xfrm>
                <a:off x="246877" y="207128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8250" fill="norm" stroke="1" extrusionOk="0">
                    <a:moveTo>
                      <a:pt x="4800" y="13621"/>
                    </a:moveTo>
                    <a:cubicBezTo>
                      <a:pt x="2400" y="7449"/>
                      <a:pt x="2400" y="4363"/>
                      <a:pt x="0" y="1278"/>
                    </a:cubicBezTo>
                    <a:cubicBezTo>
                      <a:pt x="4800" y="-1808"/>
                      <a:pt x="7200" y="1278"/>
                      <a:pt x="9600" y="4363"/>
                    </a:cubicBezTo>
                    <a:cubicBezTo>
                      <a:pt x="14400" y="4363"/>
                      <a:pt x="16800" y="4363"/>
                      <a:pt x="19200" y="7449"/>
                    </a:cubicBezTo>
                    <a:cubicBezTo>
                      <a:pt x="21600" y="7449"/>
                      <a:pt x="21600" y="7449"/>
                      <a:pt x="21600" y="10535"/>
                    </a:cubicBezTo>
                    <a:cubicBezTo>
                      <a:pt x="21600" y="10535"/>
                      <a:pt x="21600" y="13621"/>
                      <a:pt x="21600" y="13621"/>
                    </a:cubicBezTo>
                    <a:cubicBezTo>
                      <a:pt x="16800" y="19792"/>
                      <a:pt x="9600" y="19792"/>
                      <a:pt x="4800" y="13621"/>
                    </a:cubicBezTo>
                    <a:cubicBezTo>
                      <a:pt x="4800" y="13621"/>
                      <a:pt x="4800" y="13621"/>
                      <a:pt x="4800" y="1362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9793" name="Freeform 636"/>
              <p:cNvSpPr/>
              <p:nvPr/>
            </p:nvSpPr>
            <p:spPr>
              <a:xfrm>
                <a:off x="247098" y="155476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7985" fill="norm" stroke="1" extrusionOk="0">
                    <a:moveTo>
                      <a:pt x="16971" y="7449"/>
                    </a:moveTo>
                    <a:cubicBezTo>
                      <a:pt x="16971" y="4363"/>
                      <a:pt x="18514" y="4363"/>
                      <a:pt x="20057" y="4363"/>
                    </a:cubicBezTo>
                    <a:cubicBezTo>
                      <a:pt x="20057" y="7449"/>
                      <a:pt x="21600" y="10535"/>
                      <a:pt x="21600" y="10535"/>
                    </a:cubicBezTo>
                    <a:cubicBezTo>
                      <a:pt x="21600" y="13621"/>
                      <a:pt x="21600" y="13621"/>
                      <a:pt x="21600" y="13621"/>
                    </a:cubicBezTo>
                    <a:cubicBezTo>
                      <a:pt x="20057" y="16706"/>
                      <a:pt x="16971" y="19792"/>
                      <a:pt x="15429" y="16706"/>
                    </a:cubicBezTo>
                    <a:cubicBezTo>
                      <a:pt x="12343" y="13621"/>
                      <a:pt x="10800" y="10535"/>
                      <a:pt x="7714" y="13621"/>
                    </a:cubicBezTo>
                    <a:cubicBezTo>
                      <a:pt x="6171" y="16706"/>
                      <a:pt x="1543" y="7449"/>
                      <a:pt x="0" y="4363"/>
                    </a:cubicBezTo>
                    <a:cubicBezTo>
                      <a:pt x="0" y="1278"/>
                      <a:pt x="3086" y="-1808"/>
                      <a:pt x="4629" y="1278"/>
                    </a:cubicBezTo>
                    <a:cubicBezTo>
                      <a:pt x="7714" y="1278"/>
                      <a:pt x="9257" y="1278"/>
                      <a:pt x="12343" y="4363"/>
                    </a:cubicBezTo>
                    <a:cubicBezTo>
                      <a:pt x="13886" y="7449"/>
                      <a:pt x="15429" y="7449"/>
                      <a:pt x="16971" y="7449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9794" name="Freeform 637"/>
              <p:cNvSpPr/>
              <p:nvPr/>
            </p:nvSpPr>
            <p:spPr>
              <a:xfrm>
                <a:off x="250738" y="127126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21600"/>
                    </a:moveTo>
                    <a:cubicBezTo>
                      <a:pt x="10800" y="21600"/>
                      <a:pt x="10800" y="14400"/>
                      <a:pt x="0" y="14400"/>
                    </a:cubicBezTo>
                    <a:cubicBezTo>
                      <a:pt x="0" y="7200"/>
                      <a:pt x="10800" y="7200"/>
                      <a:pt x="10800" y="0"/>
                    </a:cubicBezTo>
                    <a:cubicBezTo>
                      <a:pt x="21600" y="7200"/>
                      <a:pt x="21600" y="14400"/>
                      <a:pt x="21600" y="14400"/>
                    </a:cubicBezTo>
                    <a:cubicBezTo>
                      <a:pt x="21600" y="14400"/>
                      <a:pt x="21600" y="21600"/>
                      <a:pt x="21600" y="216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9795" name="Freeform 638"/>
              <p:cNvSpPr/>
              <p:nvPr/>
            </p:nvSpPr>
            <p:spPr>
              <a:xfrm>
                <a:off x="250560" y="135400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8437" h="17672" fill="norm" stroke="1" extrusionOk="0">
                    <a:moveTo>
                      <a:pt x="0" y="6872"/>
                    </a:moveTo>
                    <a:cubicBezTo>
                      <a:pt x="5400" y="1472"/>
                      <a:pt x="5400" y="1472"/>
                      <a:pt x="10800" y="1472"/>
                    </a:cubicBezTo>
                    <a:cubicBezTo>
                      <a:pt x="16200" y="-3928"/>
                      <a:pt x="21600" y="6872"/>
                      <a:pt x="16200" y="12272"/>
                    </a:cubicBezTo>
                    <a:cubicBezTo>
                      <a:pt x="16200" y="17672"/>
                      <a:pt x="16200" y="17672"/>
                      <a:pt x="10800" y="17672"/>
                    </a:cubicBezTo>
                    <a:cubicBezTo>
                      <a:pt x="5400" y="17672"/>
                      <a:pt x="0" y="12272"/>
                      <a:pt x="0" y="6872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9796" name="Freeform 639"/>
              <p:cNvSpPr/>
              <p:nvPr/>
            </p:nvSpPr>
            <p:spPr>
              <a:xfrm>
                <a:off x="250213" y="196578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103" h="20450" fill="norm" stroke="1" extrusionOk="0">
                    <a:moveTo>
                      <a:pt x="18946" y="12595"/>
                    </a:moveTo>
                    <a:cubicBezTo>
                      <a:pt x="15860" y="18486"/>
                      <a:pt x="11232" y="20450"/>
                      <a:pt x="6603" y="20450"/>
                    </a:cubicBezTo>
                    <a:cubicBezTo>
                      <a:pt x="5060" y="20450"/>
                      <a:pt x="5060" y="20450"/>
                      <a:pt x="3518" y="20450"/>
                    </a:cubicBezTo>
                    <a:cubicBezTo>
                      <a:pt x="1975" y="20450"/>
                      <a:pt x="432" y="20450"/>
                      <a:pt x="432" y="20450"/>
                    </a:cubicBezTo>
                    <a:cubicBezTo>
                      <a:pt x="-1111" y="16523"/>
                      <a:pt x="1975" y="16523"/>
                      <a:pt x="1975" y="14559"/>
                    </a:cubicBezTo>
                    <a:cubicBezTo>
                      <a:pt x="3518" y="10632"/>
                      <a:pt x="8146" y="8668"/>
                      <a:pt x="8146" y="2777"/>
                    </a:cubicBezTo>
                    <a:cubicBezTo>
                      <a:pt x="8146" y="814"/>
                      <a:pt x="11232" y="-1150"/>
                      <a:pt x="12775" y="814"/>
                    </a:cubicBezTo>
                    <a:cubicBezTo>
                      <a:pt x="15860" y="2777"/>
                      <a:pt x="17403" y="4741"/>
                      <a:pt x="18946" y="6705"/>
                    </a:cubicBezTo>
                    <a:cubicBezTo>
                      <a:pt x="20489" y="8668"/>
                      <a:pt x="20489" y="10632"/>
                      <a:pt x="18946" y="12595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9797" name="Freeform 640"/>
              <p:cNvSpPr/>
              <p:nvPr/>
            </p:nvSpPr>
            <p:spPr>
              <a:xfrm>
                <a:off x="254094" y="160368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886" h="19491" fill="norm" stroke="1" extrusionOk="0">
                    <a:moveTo>
                      <a:pt x="1372" y="10800"/>
                    </a:moveTo>
                    <a:cubicBezTo>
                      <a:pt x="4457" y="7200"/>
                      <a:pt x="7543" y="3600"/>
                      <a:pt x="10629" y="0"/>
                    </a:cubicBezTo>
                    <a:cubicBezTo>
                      <a:pt x="10629" y="0"/>
                      <a:pt x="13715" y="0"/>
                      <a:pt x="16800" y="0"/>
                    </a:cubicBezTo>
                    <a:cubicBezTo>
                      <a:pt x="19886" y="0"/>
                      <a:pt x="19886" y="0"/>
                      <a:pt x="19886" y="3600"/>
                    </a:cubicBezTo>
                    <a:cubicBezTo>
                      <a:pt x="19886" y="3600"/>
                      <a:pt x="19886" y="7200"/>
                      <a:pt x="19886" y="7200"/>
                    </a:cubicBezTo>
                    <a:cubicBezTo>
                      <a:pt x="13715" y="7200"/>
                      <a:pt x="10629" y="14400"/>
                      <a:pt x="7543" y="18000"/>
                    </a:cubicBezTo>
                    <a:cubicBezTo>
                      <a:pt x="4457" y="21600"/>
                      <a:pt x="4457" y="18000"/>
                      <a:pt x="1372" y="14400"/>
                    </a:cubicBezTo>
                    <a:cubicBezTo>
                      <a:pt x="1372" y="14400"/>
                      <a:pt x="-1714" y="14400"/>
                      <a:pt x="1372" y="108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9798" name="Freeform 641"/>
              <p:cNvSpPr/>
              <p:nvPr/>
            </p:nvSpPr>
            <p:spPr>
              <a:xfrm>
                <a:off x="254819" y="153046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0029" fill="norm" stroke="1" extrusionOk="0">
                    <a:moveTo>
                      <a:pt x="14400" y="589"/>
                    </a:moveTo>
                    <a:cubicBezTo>
                      <a:pt x="14400" y="589"/>
                      <a:pt x="18000" y="589"/>
                      <a:pt x="18000" y="2749"/>
                    </a:cubicBezTo>
                    <a:cubicBezTo>
                      <a:pt x="18000" y="4909"/>
                      <a:pt x="21600" y="7069"/>
                      <a:pt x="21600" y="9229"/>
                    </a:cubicBezTo>
                    <a:cubicBezTo>
                      <a:pt x="21600" y="11389"/>
                      <a:pt x="18000" y="13549"/>
                      <a:pt x="18000" y="17869"/>
                    </a:cubicBezTo>
                    <a:cubicBezTo>
                      <a:pt x="18000" y="20029"/>
                      <a:pt x="10800" y="20029"/>
                      <a:pt x="10800" y="20029"/>
                    </a:cubicBezTo>
                    <a:cubicBezTo>
                      <a:pt x="7200" y="17869"/>
                      <a:pt x="0" y="7069"/>
                      <a:pt x="0" y="4909"/>
                    </a:cubicBezTo>
                    <a:cubicBezTo>
                      <a:pt x="0" y="2749"/>
                      <a:pt x="7200" y="-1571"/>
                      <a:pt x="14400" y="589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9799" name="Freeform 643"/>
              <p:cNvSpPr/>
              <p:nvPr/>
            </p:nvSpPr>
            <p:spPr>
              <a:xfrm>
                <a:off x="254706" y="171251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380" h="21600" fill="norm" stroke="1" extrusionOk="0">
                    <a:moveTo>
                      <a:pt x="442" y="0"/>
                    </a:moveTo>
                    <a:cubicBezTo>
                      <a:pt x="2103" y="0"/>
                      <a:pt x="3765" y="0"/>
                      <a:pt x="3765" y="0"/>
                    </a:cubicBezTo>
                    <a:cubicBezTo>
                      <a:pt x="7088" y="3086"/>
                      <a:pt x="10411" y="4629"/>
                      <a:pt x="13734" y="6171"/>
                    </a:cubicBezTo>
                    <a:cubicBezTo>
                      <a:pt x="15395" y="7714"/>
                      <a:pt x="17057" y="9257"/>
                      <a:pt x="17057" y="12343"/>
                    </a:cubicBezTo>
                    <a:cubicBezTo>
                      <a:pt x="18718" y="13886"/>
                      <a:pt x="20380" y="16971"/>
                      <a:pt x="20380" y="18514"/>
                    </a:cubicBezTo>
                    <a:cubicBezTo>
                      <a:pt x="20380" y="20057"/>
                      <a:pt x="20380" y="21600"/>
                      <a:pt x="18718" y="21600"/>
                    </a:cubicBezTo>
                    <a:cubicBezTo>
                      <a:pt x="18718" y="21600"/>
                      <a:pt x="17057" y="21600"/>
                      <a:pt x="17057" y="20057"/>
                    </a:cubicBezTo>
                    <a:cubicBezTo>
                      <a:pt x="15395" y="18514"/>
                      <a:pt x="13734" y="16971"/>
                      <a:pt x="10411" y="15429"/>
                    </a:cubicBezTo>
                    <a:cubicBezTo>
                      <a:pt x="10411" y="15429"/>
                      <a:pt x="8749" y="13886"/>
                      <a:pt x="8749" y="12343"/>
                    </a:cubicBezTo>
                    <a:cubicBezTo>
                      <a:pt x="10411" y="7714"/>
                      <a:pt x="7088" y="7714"/>
                      <a:pt x="5426" y="7714"/>
                    </a:cubicBezTo>
                    <a:cubicBezTo>
                      <a:pt x="2103" y="6171"/>
                      <a:pt x="-1220" y="1543"/>
                      <a:pt x="442" y="0"/>
                    </a:cubicBezTo>
                    <a:cubicBezTo>
                      <a:pt x="442" y="0"/>
                      <a:pt x="442" y="0"/>
                      <a:pt x="44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9800" name="Freeform 644"/>
              <p:cNvSpPr/>
              <p:nvPr/>
            </p:nvSpPr>
            <p:spPr>
              <a:xfrm>
                <a:off x="258349" y="179524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0800" y="21600"/>
                    </a:moveTo>
                    <a:cubicBezTo>
                      <a:pt x="0" y="10800"/>
                      <a:pt x="0" y="10800"/>
                      <a:pt x="0" y="10800"/>
                    </a:cubicBezTo>
                    <a:cubicBezTo>
                      <a:pt x="0" y="0"/>
                      <a:pt x="10800" y="0"/>
                      <a:pt x="10800" y="0"/>
                    </a:cubicBezTo>
                    <a:cubicBezTo>
                      <a:pt x="10800" y="0"/>
                      <a:pt x="21600" y="10800"/>
                      <a:pt x="21600" y="10800"/>
                    </a:cubicBezTo>
                    <a:cubicBezTo>
                      <a:pt x="21600" y="10800"/>
                      <a:pt x="10800" y="10800"/>
                      <a:pt x="10800" y="216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9801" name="Freeform 645"/>
              <p:cNvSpPr/>
              <p:nvPr/>
            </p:nvSpPr>
            <p:spPr>
              <a:xfrm>
                <a:off x="255530" y="184598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8710" h="18171" fill="norm" stroke="1" extrusionOk="0">
                    <a:moveTo>
                      <a:pt x="7616" y="16800"/>
                    </a:moveTo>
                    <a:cubicBezTo>
                      <a:pt x="6176" y="13715"/>
                      <a:pt x="3296" y="16800"/>
                      <a:pt x="3296" y="16800"/>
                    </a:cubicBezTo>
                    <a:cubicBezTo>
                      <a:pt x="416" y="19886"/>
                      <a:pt x="1856" y="16800"/>
                      <a:pt x="416" y="16800"/>
                    </a:cubicBezTo>
                    <a:cubicBezTo>
                      <a:pt x="-1024" y="13715"/>
                      <a:pt x="1856" y="10629"/>
                      <a:pt x="416" y="7543"/>
                    </a:cubicBezTo>
                    <a:cubicBezTo>
                      <a:pt x="1856" y="7543"/>
                      <a:pt x="3296" y="7543"/>
                      <a:pt x="3296" y="7543"/>
                    </a:cubicBezTo>
                    <a:cubicBezTo>
                      <a:pt x="4736" y="7543"/>
                      <a:pt x="4736" y="10629"/>
                      <a:pt x="4736" y="10629"/>
                    </a:cubicBezTo>
                    <a:cubicBezTo>
                      <a:pt x="6176" y="13715"/>
                      <a:pt x="7616" y="13715"/>
                      <a:pt x="7616" y="10629"/>
                    </a:cubicBezTo>
                    <a:cubicBezTo>
                      <a:pt x="9056" y="4457"/>
                      <a:pt x="11936" y="1372"/>
                      <a:pt x="13376" y="1372"/>
                    </a:cubicBezTo>
                    <a:cubicBezTo>
                      <a:pt x="14816" y="-1714"/>
                      <a:pt x="16256" y="1372"/>
                      <a:pt x="17696" y="1372"/>
                    </a:cubicBezTo>
                    <a:cubicBezTo>
                      <a:pt x="16256" y="4457"/>
                      <a:pt x="20576" y="7543"/>
                      <a:pt x="17696" y="10629"/>
                    </a:cubicBezTo>
                    <a:cubicBezTo>
                      <a:pt x="16256" y="10629"/>
                      <a:pt x="16256" y="13715"/>
                      <a:pt x="16256" y="16800"/>
                    </a:cubicBezTo>
                    <a:cubicBezTo>
                      <a:pt x="16256" y="13715"/>
                      <a:pt x="14816" y="13715"/>
                      <a:pt x="14816" y="13715"/>
                    </a:cubicBezTo>
                    <a:cubicBezTo>
                      <a:pt x="14816" y="13715"/>
                      <a:pt x="13376" y="13715"/>
                      <a:pt x="13376" y="13715"/>
                    </a:cubicBezTo>
                    <a:cubicBezTo>
                      <a:pt x="10496" y="10629"/>
                      <a:pt x="10496" y="19886"/>
                      <a:pt x="7616" y="168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9802" name="Freeform 646"/>
              <p:cNvSpPr/>
              <p:nvPr/>
            </p:nvSpPr>
            <p:spPr>
              <a:xfrm>
                <a:off x="258791" y="167390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8900" h="21600" fill="norm" stroke="1" extrusionOk="0">
                    <a:moveTo>
                      <a:pt x="10800" y="17673"/>
                    </a:moveTo>
                    <a:cubicBezTo>
                      <a:pt x="7200" y="15709"/>
                      <a:pt x="7200" y="11782"/>
                      <a:pt x="7200" y="9818"/>
                    </a:cubicBezTo>
                    <a:cubicBezTo>
                      <a:pt x="7200" y="7855"/>
                      <a:pt x="7200" y="5891"/>
                      <a:pt x="7200" y="5891"/>
                    </a:cubicBezTo>
                    <a:cubicBezTo>
                      <a:pt x="3600" y="3927"/>
                      <a:pt x="3600" y="1964"/>
                      <a:pt x="0" y="1964"/>
                    </a:cubicBezTo>
                    <a:cubicBezTo>
                      <a:pt x="3600" y="1964"/>
                      <a:pt x="7200" y="0"/>
                      <a:pt x="10800" y="0"/>
                    </a:cubicBezTo>
                    <a:cubicBezTo>
                      <a:pt x="18000" y="1964"/>
                      <a:pt x="18000" y="3927"/>
                      <a:pt x="18000" y="5891"/>
                    </a:cubicBezTo>
                    <a:cubicBezTo>
                      <a:pt x="18000" y="7855"/>
                      <a:pt x="18000" y="9818"/>
                      <a:pt x="18000" y="13745"/>
                    </a:cubicBezTo>
                    <a:cubicBezTo>
                      <a:pt x="18000" y="13745"/>
                      <a:pt x="18000" y="15709"/>
                      <a:pt x="18000" y="17673"/>
                    </a:cubicBezTo>
                    <a:cubicBezTo>
                      <a:pt x="18000" y="19636"/>
                      <a:pt x="21600" y="21600"/>
                      <a:pt x="14400" y="21600"/>
                    </a:cubicBezTo>
                    <a:cubicBezTo>
                      <a:pt x="14400" y="21600"/>
                      <a:pt x="10800" y="19636"/>
                      <a:pt x="10800" y="17673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9803" name="Freeform 647"/>
              <p:cNvSpPr/>
              <p:nvPr/>
            </p:nvSpPr>
            <p:spPr>
              <a:xfrm>
                <a:off x="260445" y="156690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0"/>
                    </a:moveTo>
                    <a:cubicBezTo>
                      <a:pt x="21600" y="0"/>
                      <a:pt x="21600" y="0"/>
                      <a:pt x="21600" y="21600"/>
                    </a:cubicBezTo>
                    <a:cubicBezTo>
                      <a:pt x="21600" y="21600"/>
                      <a:pt x="21600" y="21600"/>
                      <a:pt x="21600" y="21600"/>
                    </a:cubicBezTo>
                    <a:cubicBezTo>
                      <a:pt x="0" y="21600"/>
                      <a:pt x="0" y="21600"/>
                      <a:pt x="0" y="21600"/>
                    </a:cubicBezTo>
                    <a:cubicBezTo>
                      <a:pt x="0" y="21600"/>
                      <a:pt x="0" y="0"/>
                      <a:pt x="216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9804" name="Freeform 648"/>
              <p:cNvSpPr/>
              <p:nvPr/>
            </p:nvSpPr>
            <p:spPr>
              <a:xfrm>
                <a:off x="257722" y="140643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150" h="20018" fill="norm" stroke="1" extrusionOk="0">
                    <a:moveTo>
                      <a:pt x="3600" y="6518"/>
                    </a:moveTo>
                    <a:cubicBezTo>
                      <a:pt x="7200" y="6518"/>
                      <a:pt x="9000" y="6518"/>
                      <a:pt x="10800" y="1118"/>
                    </a:cubicBezTo>
                    <a:cubicBezTo>
                      <a:pt x="12600" y="-1582"/>
                      <a:pt x="18000" y="1118"/>
                      <a:pt x="19800" y="3818"/>
                    </a:cubicBezTo>
                    <a:cubicBezTo>
                      <a:pt x="21600" y="9218"/>
                      <a:pt x="21600" y="11918"/>
                      <a:pt x="19800" y="17318"/>
                    </a:cubicBezTo>
                    <a:cubicBezTo>
                      <a:pt x="19800" y="17318"/>
                      <a:pt x="18000" y="17318"/>
                      <a:pt x="16200" y="20018"/>
                    </a:cubicBezTo>
                    <a:cubicBezTo>
                      <a:pt x="16200" y="20018"/>
                      <a:pt x="16200" y="17318"/>
                      <a:pt x="16200" y="17318"/>
                    </a:cubicBezTo>
                    <a:cubicBezTo>
                      <a:pt x="12600" y="17318"/>
                      <a:pt x="9000" y="17318"/>
                      <a:pt x="3600" y="17318"/>
                    </a:cubicBezTo>
                    <a:cubicBezTo>
                      <a:pt x="3600" y="17318"/>
                      <a:pt x="1800" y="17318"/>
                      <a:pt x="1800" y="14618"/>
                    </a:cubicBezTo>
                    <a:cubicBezTo>
                      <a:pt x="1800" y="14618"/>
                      <a:pt x="0" y="11918"/>
                      <a:pt x="0" y="11918"/>
                    </a:cubicBezTo>
                    <a:cubicBezTo>
                      <a:pt x="0" y="9218"/>
                      <a:pt x="1800" y="9218"/>
                      <a:pt x="1800" y="6518"/>
                    </a:cubicBezTo>
                    <a:cubicBezTo>
                      <a:pt x="1800" y="6518"/>
                      <a:pt x="3600" y="6518"/>
                      <a:pt x="3600" y="6518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9805" name="Freeform 649"/>
              <p:cNvSpPr/>
              <p:nvPr/>
            </p:nvSpPr>
            <p:spPr>
              <a:xfrm>
                <a:off x="261659" y="112014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10800"/>
                    </a:moveTo>
                    <a:cubicBezTo>
                      <a:pt x="0" y="10800"/>
                      <a:pt x="0" y="0"/>
                      <a:pt x="0" y="0"/>
                    </a:cubicBezTo>
                    <a:cubicBezTo>
                      <a:pt x="21600" y="0"/>
                      <a:pt x="21600" y="10800"/>
                      <a:pt x="21600" y="10800"/>
                    </a:cubicBezTo>
                    <a:cubicBezTo>
                      <a:pt x="21600" y="10800"/>
                      <a:pt x="21600" y="10800"/>
                      <a:pt x="21600" y="21600"/>
                    </a:cubicBezTo>
                    <a:cubicBezTo>
                      <a:pt x="0" y="21600"/>
                      <a:pt x="0" y="10800"/>
                      <a:pt x="0" y="108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9806" name="Freeform 650"/>
              <p:cNvSpPr/>
              <p:nvPr/>
            </p:nvSpPr>
            <p:spPr>
              <a:xfrm>
                <a:off x="261486" y="178862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7382" h="21600" fill="norm" stroke="1" extrusionOk="0">
                    <a:moveTo>
                      <a:pt x="7200" y="0"/>
                    </a:moveTo>
                    <a:cubicBezTo>
                      <a:pt x="14400" y="0"/>
                      <a:pt x="21600" y="5400"/>
                      <a:pt x="14400" y="16200"/>
                    </a:cubicBezTo>
                    <a:cubicBezTo>
                      <a:pt x="14400" y="16200"/>
                      <a:pt x="14400" y="16200"/>
                      <a:pt x="14400" y="21600"/>
                    </a:cubicBezTo>
                    <a:cubicBezTo>
                      <a:pt x="7200" y="21600"/>
                      <a:pt x="0" y="10800"/>
                      <a:pt x="0" y="5400"/>
                    </a:cubicBezTo>
                    <a:cubicBezTo>
                      <a:pt x="0" y="0"/>
                      <a:pt x="7200" y="0"/>
                      <a:pt x="72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9807" name="Freeform 651"/>
              <p:cNvSpPr/>
              <p:nvPr/>
            </p:nvSpPr>
            <p:spPr>
              <a:xfrm>
                <a:off x="262541" y="153491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5400" y="0"/>
                    </a:moveTo>
                    <a:cubicBezTo>
                      <a:pt x="10800" y="0"/>
                      <a:pt x="21600" y="5400"/>
                      <a:pt x="21600" y="10800"/>
                    </a:cubicBezTo>
                    <a:cubicBezTo>
                      <a:pt x="21600" y="16200"/>
                      <a:pt x="16200" y="21600"/>
                      <a:pt x="10800" y="21600"/>
                    </a:cubicBezTo>
                    <a:cubicBezTo>
                      <a:pt x="5400" y="16200"/>
                      <a:pt x="5400" y="10800"/>
                      <a:pt x="0" y="5400"/>
                    </a:cubicBezTo>
                    <a:cubicBezTo>
                      <a:pt x="0" y="5400"/>
                      <a:pt x="5400" y="0"/>
                      <a:pt x="54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9808" name="Freeform 652"/>
              <p:cNvSpPr/>
              <p:nvPr/>
            </p:nvSpPr>
            <p:spPr>
              <a:xfrm>
                <a:off x="263755" y="149961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10800"/>
                    </a:moveTo>
                    <a:cubicBezTo>
                      <a:pt x="0" y="5400"/>
                      <a:pt x="5400" y="0"/>
                      <a:pt x="16200" y="0"/>
                    </a:cubicBezTo>
                    <a:cubicBezTo>
                      <a:pt x="16200" y="0"/>
                      <a:pt x="21600" y="10800"/>
                      <a:pt x="21600" y="16200"/>
                    </a:cubicBezTo>
                    <a:cubicBezTo>
                      <a:pt x="21600" y="16200"/>
                      <a:pt x="16200" y="21600"/>
                      <a:pt x="16200" y="21600"/>
                    </a:cubicBezTo>
                    <a:cubicBezTo>
                      <a:pt x="10800" y="21600"/>
                      <a:pt x="5400" y="16200"/>
                      <a:pt x="0" y="108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9809" name="Freeform 653"/>
              <p:cNvSpPr/>
              <p:nvPr/>
            </p:nvSpPr>
            <p:spPr>
              <a:xfrm>
                <a:off x="263424" y="162095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3086" y="4320"/>
                    </a:moveTo>
                    <a:cubicBezTo>
                      <a:pt x="6171" y="4320"/>
                      <a:pt x="9257" y="0"/>
                      <a:pt x="9257" y="0"/>
                    </a:cubicBezTo>
                    <a:cubicBezTo>
                      <a:pt x="18514" y="0"/>
                      <a:pt x="21600" y="4320"/>
                      <a:pt x="21600" y="8640"/>
                    </a:cubicBezTo>
                    <a:cubicBezTo>
                      <a:pt x="21600" y="17280"/>
                      <a:pt x="21600" y="17280"/>
                      <a:pt x="18514" y="21600"/>
                    </a:cubicBezTo>
                    <a:cubicBezTo>
                      <a:pt x="15429" y="21600"/>
                      <a:pt x="12343" y="21600"/>
                      <a:pt x="12343" y="17280"/>
                    </a:cubicBezTo>
                    <a:cubicBezTo>
                      <a:pt x="12343" y="8640"/>
                      <a:pt x="6171" y="12960"/>
                      <a:pt x="3086" y="12960"/>
                    </a:cubicBezTo>
                    <a:cubicBezTo>
                      <a:pt x="3086" y="12960"/>
                      <a:pt x="0" y="17280"/>
                      <a:pt x="0" y="8640"/>
                    </a:cubicBezTo>
                    <a:cubicBezTo>
                      <a:pt x="0" y="8640"/>
                      <a:pt x="0" y="4320"/>
                      <a:pt x="3086" y="432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9810" name="Freeform 654"/>
              <p:cNvSpPr/>
              <p:nvPr/>
            </p:nvSpPr>
            <p:spPr>
              <a:xfrm>
                <a:off x="264858" y="175994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10800"/>
                    </a:moveTo>
                    <a:cubicBezTo>
                      <a:pt x="21600" y="16200"/>
                      <a:pt x="21600" y="21600"/>
                      <a:pt x="16200" y="21600"/>
                    </a:cubicBezTo>
                    <a:cubicBezTo>
                      <a:pt x="5400" y="21600"/>
                      <a:pt x="0" y="16200"/>
                      <a:pt x="0" y="10800"/>
                    </a:cubicBezTo>
                    <a:cubicBezTo>
                      <a:pt x="0" y="5400"/>
                      <a:pt x="5400" y="0"/>
                      <a:pt x="10800" y="0"/>
                    </a:cubicBezTo>
                    <a:cubicBezTo>
                      <a:pt x="21600" y="0"/>
                      <a:pt x="21600" y="5400"/>
                      <a:pt x="21600" y="108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9811" name="Oval 655"/>
              <p:cNvSpPr/>
              <p:nvPr/>
            </p:nvSpPr>
            <p:spPr>
              <a:xfrm>
                <a:off x="266071" y="158455"/>
                <a:ext cx="12701" cy="12701"/>
              </a:xfrm>
              <a:prstGeom prst="ellipse">
                <a:avLst/>
              </a:pr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9812" name="Freeform 656"/>
              <p:cNvSpPr/>
              <p:nvPr/>
            </p:nvSpPr>
            <p:spPr>
              <a:xfrm>
                <a:off x="264465" y="182410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400" h="19425" fill="norm" stroke="1" extrusionOk="0">
                    <a:moveTo>
                      <a:pt x="960" y="2025"/>
                    </a:moveTo>
                    <a:cubicBezTo>
                      <a:pt x="3120" y="-675"/>
                      <a:pt x="5280" y="-675"/>
                      <a:pt x="7440" y="2025"/>
                    </a:cubicBezTo>
                    <a:cubicBezTo>
                      <a:pt x="9600" y="4725"/>
                      <a:pt x="13920" y="7425"/>
                      <a:pt x="16080" y="10125"/>
                    </a:cubicBezTo>
                    <a:cubicBezTo>
                      <a:pt x="18240" y="10125"/>
                      <a:pt x="20400" y="10125"/>
                      <a:pt x="20400" y="15525"/>
                    </a:cubicBezTo>
                    <a:cubicBezTo>
                      <a:pt x="18240" y="15525"/>
                      <a:pt x="18240" y="18225"/>
                      <a:pt x="18240" y="18225"/>
                    </a:cubicBezTo>
                    <a:cubicBezTo>
                      <a:pt x="16080" y="20925"/>
                      <a:pt x="13920" y="18225"/>
                      <a:pt x="13920" y="18225"/>
                    </a:cubicBezTo>
                    <a:cubicBezTo>
                      <a:pt x="7440" y="18225"/>
                      <a:pt x="5280" y="12825"/>
                      <a:pt x="960" y="7425"/>
                    </a:cubicBezTo>
                    <a:cubicBezTo>
                      <a:pt x="960" y="7425"/>
                      <a:pt x="-1200" y="4725"/>
                      <a:pt x="960" y="2025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9813" name="Freeform 657"/>
              <p:cNvSpPr/>
              <p:nvPr/>
            </p:nvSpPr>
            <p:spPr>
              <a:xfrm>
                <a:off x="262451" y="124459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633" h="20809" fill="norm" stroke="1" extrusionOk="0">
                    <a:moveTo>
                      <a:pt x="900" y="4364"/>
                    </a:moveTo>
                    <a:cubicBezTo>
                      <a:pt x="3300" y="3382"/>
                      <a:pt x="5700" y="1419"/>
                      <a:pt x="8100" y="437"/>
                    </a:cubicBezTo>
                    <a:cubicBezTo>
                      <a:pt x="8100" y="437"/>
                      <a:pt x="9300" y="-545"/>
                      <a:pt x="10500" y="437"/>
                    </a:cubicBezTo>
                    <a:cubicBezTo>
                      <a:pt x="11700" y="1419"/>
                      <a:pt x="12900" y="1419"/>
                      <a:pt x="14100" y="437"/>
                    </a:cubicBezTo>
                    <a:cubicBezTo>
                      <a:pt x="17700" y="-545"/>
                      <a:pt x="18900" y="2400"/>
                      <a:pt x="20100" y="4364"/>
                    </a:cubicBezTo>
                    <a:cubicBezTo>
                      <a:pt x="21300" y="4364"/>
                      <a:pt x="20100" y="5346"/>
                      <a:pt x="20100" y="5346"/>
                    </a:cubicBezTo>
                    <a:cubicBezTo>
                      <a:pt x="21300" y="6328"/>
                      <a:pt x="18900" y="7310"/>
                      <a:pt x="18900" y="6328"/>
                    </a:cubicBezTo>
                    <a:cubicBezTo>
                      <a:pt x="16500" y="5346"/>
                      <a:pt x="15300" y="5346"/>
                      <a:pt x="14100" y="4364"/>
                    </a:cubicBezTo>
                    <a:cubicBezTo>
                      <a:pt x="10500" y="3382"/>
                      <a:pt x="8100" y="4364"/>
                      <a:pt x="8100" y="7310"/>
                    </a:cubicBezTo>
                    <a:cubicBezTo>
                      <a:pt x="8100" y="9273"/>
                      <a:pt x="9300" y="13200"/>
                      <a:pt x="10500" y="14182"/>
                    </a:cubicBezTo>
                    <a:cubicBezTo>
                      <a:pt x="10500" y="14182"/>
                      <a:pt x="10500" y="14182"/>
                      <a:pt x="10500" y="14182"/>
                    </a:cubicBezTo>
                    <a:cubicBezTo>
                      <a:pt x="14100" y="18110"/>
                      <a:pt x="14100" y="18110"/>
                      <a:pt x="10500" y="20073"/>
                    </a:cubicBezTo>
                    <a:cubicBezTo>
                      <a:pt x="9300" y="21055"/>
                      <a:pt x="8100" y="21055"/>
                      <a:pt x="6900" y="20073"/>
                    </a:cubicBezTo>
                    <a:cubicBezTo>
                      <a:pt x="6900" y="18110"/>
                      <a:pt x="6900" y="16146"/>
                      <a:pt x="4500" y="15164"/>
                    </a:cubicBezTo>
                    <a:cubicBezTo>
                      <a:pt x="4500" y="14182"/>
                      <a:pt x="4500" y="14182"/>
                      <a:pt x="4500" y="14182"/>
                    </a:cubicBezTo>
                    <a:cubicBezTo>
                      <a:pt x="5700" y="13200"/>
                      <a:pt x="6900" y="11237"/>
                      <a:pt x="4500" y="10255"/>
                    </a:cubicBezTo>
                    <a:cubicBezTo>
                      <a:pt x="3300" y="9273"/>
                      <a:pt x="3300" y="7310"/>
                      <a:pt x="900" y="7310"/>
                    </a:cubicBezTo>
                    <a:cubicBezTo>
                      <a:pt x="-300" y="7310"/>
                      <a:pt x="-300" y="5346"/>
                      <a:pt x="900" y="4364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9814" name="Freeform 658"/>
              <p:cNvSpPr/>
              <p:nvPr/>
            </p:nvSpPr>
            <p:spPr>
              <a:xfrm>
                <a:off x="265447" y="167721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925" h="21600" fill="norm" stroke="1" extrusionOk="0">
                    <a:moveTo>
                      <a:pt x="5400" y="21600"/>
                    </a:moveTo>
                    <a:cubicBezTo>
                      <a:pt x="2700" y="21600"/>
                      <a:pt x="2700" y="18000"/>
                      <a:pt x="0" y="18000"/>
                    </a:cubicBezTo>
                    <a:cubicBezTo>
                      <a:pt x="0" y="18000"/>
                      <a:pt x="0" y="14400"/>
                      <a:pt x="0" y="10800"/>
                    </a:cubicBezTo>
                    <a:cubicBezTo>
                      <a:pt x="0" y="10800"/>
                      <a:pt x="2700" y="7200"/>
                      <a:pt x="5400" y="7200"/>
                    </a:cubicBezTo>
                    <a:cubicBezTo>
                      <a:pt x="5400" y="3600"/>
                      <a:pt x="8100" y="3600"/>
                      <a:pt x="10800" y="0"/>
                    </a:cubicBezTo>
                    <a:cubicBezTo>
                      <a:pt x="13500" y="0"/>
                      <a:pt x="16200" y="0"/>
                      <a:pt x="18900" y="0"/>
                    </a:cubicBezTo>
                    <a:cubicBezTo>
                      <a:pt x="21600" y="3600"/>
                      <a:pt x="21600" y="7200"/>
                      <a:pt x="18900" y="10800"/>
                    </a:cubicBezTo>
                    <a:cubicBezTo>
                      <a:pt x="18900" y="18000"/>
                      <a:pt x="13500" y="21600"/>
                      <a:pt x="5400" y="216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9815" name="Freeform 659"/>
              <p:cNvSpPr/>
              <p:nvPr/>
            </p:nvSpPr>
            <p:spPr>
              <a:xfrm>
                <a:off x="267615" y="186915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14400"/>
                    </a:moveTo>
                    <a:cubicBezTo>
                      <a:pt x="0" y="7200"/>
                      <a:pt x="7200" y="7200"/>
                      <a:pt x="7200" y="0"/>
                    </a:cubicBezTo>
                    <a:cubicBezTo>
                      <a:pt x="14400" y="7200"/>
                      <a:pt x="14400" y="7200"/>
                      <a:pt x="21600" y="14400"/>
                    </a:cubicBezTo>
                    <a:cubicBezTo>
                      <a:pt x="14400" y="14400"/>
                      <a:pt x="14400" y="21600"/>
                      <a:pt x="7200" y="21600"/>
                    </a:cubicBezTo>
                    <a:cubicBezTo>
                      <a:pt x="7200" y="21600"/>
                      <a:pt x="0" y="21600"/>
                      <a:pt x="0" y="144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9816" name="Freeform 660"/>
              <p:cNvSpPr/>
              <p:nvPr/>
            </p:nvSpPr>
            <p:spPr>
              <a:xfrm>
                <a:off x="259848" y="141418"/>
                <a:ext cx="14339" cy="1442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952" h="21076" fill="norm" stroke="1" extrusionOk="0">
                    <a:moveTo>
                      <a:pt x="1944" y="13824"/>
                    </a:moveTo>
                    <a:cubicBezTo>
                      <a:pt x="2808" y="14688"/>
                      <a:pt x="3672" y="15552"/>
                      <a:pt x="5400" y="14688"/>
                    </a:cubicBezTo>
                    <a:cubicBezTo>
                      <a:pt x="6264" y="14688"/>
                      <a:pt x="7128" y="14688"/>
                      <a:pt x="7992" y="13824"/>
                    </a:cubicBezTo>
                    <a:cubicBezTo>
                      <a:pt x="7992" y="13824"/>
                      <a:pt x="8856" y="12960"/>
                      <a:pt x="8856" y="12960"/>
                    </a:cubicBezTo>
                    <a:cubicBezTo>
                      <a:pt x="10584" y="11232"/>
                      <a:pt x="10584" y="11232"/>
                      <a:pt x="12312" y="12960"/>
                    </a:cubicBezTo>
                    <a:cubicBezTo>
                      <a:pt x="12312" y="12960"/>
                      <a:pt x="13176" y="13824"/>
                      <a:pt x="14040" y="13824"/>
                    </a:cubicBezTo>
                    <a:cubicBezTo>
                      <a:pt x="14040" y="12960"/>
                      <a:pt x="14904" y="12096"/>
                      <a:pt x="14904" y="12096"/>
                    </a:cubicBezTo>
                    <a:cubicBezTo>
                      <a:pt x="14904" y="10368"/>
                      <a:pt x="14904" y="9504"/>
                      <a:pt x="15768" y="8640"/>
                    </a:cubicBezTo>
                    <a:cubicBezTo>
                      <a:pt x="15768" y="6912"/>
                      <a:pt x="15768" y="6048"/>
                      <a:pt x="14040" y="4320"/>
                    </a:cubicBezTo>
                    <a:cubicBezTo>
                      <a:pt x="13176" y="4320"/>
                      <a:pt x="13176" y="3456"/>
                      <a:pt x="14040" y="2592"/>
                    </a:cubicBezTo>
                    <a:cubicBezTo>
                      <a:pt x="14904" y="1728"/>
                      <a:pt x="15768" y="864"/>
                      <a:pt x="16632" y="864"/>
                    </a:cubicBezTo>
                    <a:cubicBezTo>
                      <a:pt x="17496" y="864"/>
                      <a:pt x="18360" y="0"/>
                      <a:pt x="19224" y="0"/>
                    </a:cubicBezTo>
                    <a:cubicBezTo>
                      <a:pt x="20088" y="0"/>
                      <a:pt x="20088" y="864"/>
                      <a:pt x="20952" y="864"/>
                    </a:cubicBezTo>
                    <a:cubicBezTo>
                      <a:pt x="20952" y="1728"/>
                      <a:pt x="20952" y="1728"/>
                      <a:pt x="20088" y="2592"/>
                    </a:cubicBezTo>
                    <a:cubicBezTo>
                      <a:pt x="20088" y="3456"/>
                      <a:pt x="20088" y="5184"/>
                      <a:pt x="19224" y="6048"/>
                    </a:cubicBezTo>
                    <a:cubicBezTo>
                      <a:pt x="19224" y="6912"/>
                      <a:pt x="19224" y="6912"/>
                      <a:pt x="19224" y="7776"/>
                    </a:cubicBezTo>
                    <a:cubicBezTo>
                      <a:pt x="19224" y="8640"/>
                      <a:pt x="20088" y="9504"/>
                      <a:pt x="19224" y="9504"/>
                    </a:cubicBezTo>
                    <a:cubicBezTo>
                      <a:pt x="18360" y="12096"/>
                      <a:pt x="17496" y="13824"/>
                      <a:pt x="16632" y="16416"/>
                    </a:cubicBezTo>
                    <a:cubicBezTo>
                      <a:pt x="16632" y="16416"/>
                      <a:pt x="15768" y="16416"/>
                      <a:pt x="14904" y="16416"/>
                    </a:cubicBezTo>
                    <a:cubicBezTo>
                      <a:pt x="14040" y="17280"/>
                      <a:pt x="13176" y="15552"/>
                      <a:pt x="12312" y="16416"/>
                    </a:cubicBezTo>
                    <a:cubicBezTo>
                      <a:pt x="10584" y="16416"/>
                      <a:pt x="9720" y="18144"/>
                      <a:pt x="7992" y="19008"/>
                    </a:cubicBezTo>
                    <a:cubicBezTo>
                      <a:pt x="7128" y="21600"/>
                      <a:pt x="6264" y="21600"/>
                      <a:pt x="5400" y="19872"/>
                    </a:cubicBezTo>
                    <a:cubicBezTo>
                      <a:pt x="3672" y="18144"/>
                      <a:pt x="2808" y="18144"/>
                      <a:pt x="1080" y="17280"/>
                    </a:cubicBezTo>
                    <a:cubicBezTo>
                      <a:pt x="-648" y="17280"/>
                      <a:pt x="216" y="16416"/>
                      <a:pt x="216" y="15552"/>
                    </a:cubicBezTo>
                    <a:cubicBezTo>
                      <a:pt x="216" y="14688"/>
                      <a:pt x="216" y="14688"/>
                      <a:pt x="216" y="13824"/>
                    </a:cubicBezTo>
                    <a:cubicBezTo>
                      <a:pt x="1080" y="13824"/>
                      <a:pt x="1080" y="12960"/>
                      <a:pt x="1944" y="13824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9817" name="Freeform 661"/>
              <p:cNvSpPr/>
              <p:nvPr/>
            </p:nvSpPr>
            <p:spPr>
              <a:xfrm>
                <a:off x="266623" y="154602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8162" fill="norm" stroke="1" extrusionOk="0">
                    <a:moveTo>
                      <a:pt x="21600" y="9522"/>
                    </a:moveTo>
                    <a:cubicBezTo>
                      <a:pt x="21600" y="9522"/>
                      <a:pt x="16200" y="13842"/>
                      <a:pt x="10800" y="18162"/>
                    </a:cubicBezTo>
                    <a:cubicBezTo>
                      <a:pt x="5400" y="13842"/>
                      <a:pt x="5400" y="13842"/>
                      <a:pt x="0" y="9522"/>
                    </a:cubicBezTo>
                    <a:cubicBezTo>
                      <a:pt x="0" y="9522"/>
                      <a:pt x="10800" y="-3438"/>
                      <a:pt x="16200" y="882"/>
                    </a:cubicBezTo>
                    <a:cubicBezTo>
                      <a:pt x="16200" y="882"/>
                      <a:pt x="21600" y="5202"/>
                      <a:pt x="21600" y="9522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9818" name="Freeform 662"/>
              <p:cNvSpPr/>
              <p:nvPr/>
            </p:nvSpPr>
            <p:spPr>
              <a:xfrm>
                <a:off x="269208" y="173016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7382" h="21600" fill="norm" stroke="1" extrusionOk="0">
                    <a:moveTo>
                      <a:pt x="7200" y="21600"/>
                    </a:moveTo>
                    <a:cubicBezTo>
                      <a:pt x="7200" y="21600"/>
                      <a:pt x="0" y="10800"/>
                      <a:pt x="0" y="10800"/>
                    </a:cubicBezTo>
                    <a:cubicBezTo>
                      <a:pt x="7200" y="10800"/>
                      <a:pt x="7200" y="0"/>
                      <a:pt x="14400" y="0"/>
                    </a:cubicBezTo>
                    <a:cubicBezTo>
                      <a:pt x="14400" y="0"/>
                      <a:pt x="14400" y="0"/>
                      <a:pt x="14400" y="0"/>
                    </a:cubicBezTo>
                    <a:cubicBezTo>
                      <a:pt x="21600" y="21600"/>
                      <a:pt x="14400" y="21600"/>
                      <a:pt x="7200" y="216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9819" name="Freeform 663"/>
              <p:cNvSpPr/>
              <p:nvPr/>
            </p:nvSpPr>
            <p:spPr>
              <a:xfrm>
                <a:off x="268498" y="145438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0800" y="21600"/>
                    </a:moveTo>
                    <a:cubicBezTo>
                      <a:pt x="7200" y="21600"/>
                      <a:pt x="3600" y="19200"/>
                      <a:pt x="3600" y="16800"/>
                    </a:cubicBezTo>
                    <a:cubicBezTo>
                      <a:pt x="3600" y="14400"/>
                      <a:pt x="3600" y="12000"/>
                      <a:pt x="0" y="9600"/>
                    </a:cubicBezTo>
                    <a:cubicBezTo>
                      <a:pt x="0" y="7200"/>
                      <a:pt x="3600" y="4800"/>
                      <a:pt x="7200" y="2400"/>
                    </a:cubicBezTo>
                    <a:cubicBezTo>
                      <a:pt x="10800" y="0"/>
                      <a:pt x="18000" y="2400"/>
                      <a:pt x="21600" y="0"/>
                    </a:cubicBezTo>
                    <a:cubicBezTo>
                      <a:pt x="21600" y="2400"/>
                      <a:pt x="21600" y="4800"/>
                      <a:pt x="21600" y="7200"/>
                    </a:cubicBezTo>
                    <a:cubicBezTo>
                      <a:pt x="21600" y="9600"/>
                      <a:pt x="21600" y="12000"/>
                      <a:pt x="21600" y="16800"/>
                    </a:cubicBezTo>
                    <a:cubicBezTo>
                      <a:pt x="18000" y="19200"/>
                      <a:pt x="18000" y="19200"/>
                      <a:pt x="10800" y="216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9820" name="Freeform 664"/>
              <p:cNvSpPr/>
              <p:nvPr/>
            </p:nvSpPr>
            <p:spPr>
              <a:xfrm>
                <a:off x="269381" y="139040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21600"/>
                    </a:moveTo>
                    <a:cubicBezTo>
                      <a:pt x="0" y="14400"/>
                      <a:pt x="7200" y="0"/>
                      <a:pt x="14400" y="0"/>
                    </a:cubicBezTo>
                    <a:cubicBezTo>
                      <a:pt x="14400" y="0"/>
                      <a:pt x="21600" y="7200"/>
                      <a:pt x="21600" y="7200"/>
                    </a:cubicBezTo>
                    <a:cubicBezTo>
                      <a:pt x="21600" y="14400"/>
                      <a:pt x="14400" y="21600"/>
                      <a:pt x="7200" y="21600"/>
                    </a:cubicBezTo>
                    <a:cubicBezTo>
                      <a:pt x="7200" y="21600"/>
                      <a:pt x="0" y="21600"/>
                      <a:pt x="0" y="216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9821" name="Freeform 665"/>
              <p:cNvSpPr/>
              <p:nvPr/>
            </p:nvSpPr>
            <p:spPr>
              <a:xfrm>
                <a:off x="270153" y="130656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8171" fill="norm" stroke="1" extrusionOk="0">
                    <a:moveTo>
                      <a:pt x="21600" y="4457"/>
                    </a:moveTo>
                    <a:cubicBezTo>
                      <a:pt x="19440" y="7543"/>
                      <a:pt x="19440" y="7543"/>
                      <a:pt x="19440" y="7543"/>
                    </a:cubicBezTo>
                    <a:cubicBezTo>
                      <a:pt x="17280" y="10629"/>
                      <a:pt x="15120" y="13715"/>
                      <a:pt x="15120" y="13715"/>
                    </a:cubicBezTo>
                    <a:cubicBezTo>
                      <a:pt x="10800" y="13715"/>
                      <a:pt x="6480" y="13715"/>
                      <a:pt x="4320" y="16800"/>
                    </a:cubicBezTo>
                    <a:cubicBezTo>
                      <a:pt x="2160" y="16800"/>
                      <a:pt x="0" y="19886"/>
                      <a:pt x="0" y="16800"/>
                    </a:cubicBezTo>
                    <a:cubicBezTo>
                      <a:pt x="0" y="13715"/>
                      <a:pt x="0" y="10629"/>
                      <a:pt x="2160" y="10629"/>
                    </a:cubicBezTo>
                    <a:cubicBezTo>
                      <a:pt x="6480" y="7543"/>
                      <a:pt x="10800" y="7543"/>
                      <a:pt x="15120" y="1372"/>
                    </a:cubicBezTo>
                    <a:cubicBezTo>
                      <a:pt x="15120" y="-1714"/>
                      <a:pt x="17280" y="1372"/>
                      <a:pt x="19440" y="1372"/>
                    </a:cubicBezTo>
                    <a:cubicBezTo>
                      <a:pt x="19440" y="1372"/>
                      <a:pt x="19440" y="4457"/>
                      <a:pt x="21600" y="4457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9822" name="Freeform 666"/>
              <p:cNvSpPr/>
              <p:nvPr/>
            </p:nvSpPr>
            <p:spPr>
              <a:xfrm>
                <a:off x="270816" y="181179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335" h="21600" fill="norm" stroke="1" extrusionOk="0">
                    <a:moveTo>
                      <a:pt x="3086" y="18000"/>
                    </a:moveTo>
                    <a:cubicBezTo>
                      <a:pt x="3086" y="14400"/>
                      <a:pt x="0" y="10800"/>
                      <a:pt x="0" y="7200"/>
                    </a:cubicBezTo>
                    <a:cubicBezTo>
                      <a:pt x="0" y="3600"/>
                      <a:pt x="6171" y="0"/>
                      <a:pt x="9257" y="0"/>
                    </a:cubicBezTo>
                    <a:cubicBezTo>
                      <a:pt x="15429" y="0"/>
                      <a:pt x="21600" y="3600"/>
                      <a:pt x="18514" y="10800"/>
                    </a:cubicBezTo>
                    <a:cubicBezTo>
                      <a:pt x="18514" y="14400"/>
                      <a:pt x="12343" y="21600"/>
                      <a:pt x="9257" y="21600"/>
                    </a:cubicBezTo>
                    <a:cubicBezTo>
                      <a:pt x="6171" y="18000"/>
                      <a:pt x="6171" y="18000"/>
                      <a:pt x="3086" y="180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9823" name="Freeform 667"/>
              <p:cNvSpPr/>
              <p:nvPr/>
            </p:nvSpPr>
            <p:spPr>
              <a:xfrm>
                <a:off x="275558" y="177170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0925" fill="norm" stroke="1" extrusionOk="0">
                    <a:moveTo>
                      <a:pt x="18900" y="2025"/>
                    </a:moveTo>
                    <a:cubicBezTo>
                      <a:pt x="21600" y="2025"/>
                      <a:pt x="21600" y="4725"/>
                      <a:pt x="21600" y="4725"/>
                    </a:cubicBezTo>
                    <a:cubicBezTo>
                      <a:pt x="16200" y="7425"/>
                      <a:pt x="13500" y="12825"/>
                      <a:pt x="10800" y="18225"/>
                    </a:cubicBezTo>
                    <a:cubicBezTo>
                      <a:pt x="8100" y="20925"/>
                      <a:pt x="5400" y="20925"/>
                      <a:pt x="5400" y="20925"/>
                    </a:cubicBezTo>
                    <a:cubicBezTo>
                      <a:pt x="0" y="20925"/>
                      <a:pt x="0" y="15525"/>
                      <a:pt x="0" y="12825"/>
                    </a:cubicBezTo>
                    <a:cubicBezTo>
                      <a:pt x="0" y="7425"/>
                      <a:pt x="5400" y="7425"/>
                      <a:pt x="8100" y="4725"/>
                    </a:cubicBezTo>
                    <a:cubicBezTo>
                      <a:pt x="10800" y="4725"/>
                      <a:pt x="16200" y="4725"/>
                      <a:pt x="16200" y="2025"/>
                    </a:cubicBezTo>
                    <a:cubicBezTo>
                      <a:pt x="16200" y="-675"/>
                      <a:pt x="18900" y="-675"/>
                      <a:pt x="18900" y="2025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9824" name="Freeform 668"/>
              <p:cNvSpPr/>
              <p:nvPr/>
            </p:nvSpPr>
            <p:spPr>
              <a:xfrm>
                <a:off x="276992" y="181933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9425" fill="norm" stroke="1" extrusionOk="0">
                    <a:moveTo>
                      <a:pt x="21600" y="12000"/>
                    </a:moveTo>
                    <a:cubicBezTo>
                      <a:pt x="17280" y="14700"/>
                      <a:pt x="21600" y="17400"/>
                      <a:pt x="17280" y="17400"/>
                    </a:cubicBezTo>
                    <a:cubicBezTo>
                      <a:pt x="12960" y="20100"/>
                      <a:pt x="8640" y="20100"/>
                      <a:pt x="4320" y="17400"/>
                    </a:cubicBezTo>
                    <a:cubicBezTo>
                      <a:pt x="0" y="17400"/>
                      <a:pt x="0" y="14700"/>
                      <a:pt x="0" y="12000"/>
                    </a:cubicBezTo>
                    <a:cubicBezTo>
                      <a:pt x="0" y="9300"/>
                      <a:pt x="0" y="6600"/>
                      <a:pt x="0" y="3900"/>
                    </a:cubicBezTo>
                    <a:cubicBezTo>
                      <a:pt x="0" y="3900"/>
                      <a:pt x="0" y="1200"/>
                      <a:pt x="4320" y="1200"/>
                    </a:cubicBezTo>
                    <a:cubicBezTo>
                      <a:pt x="8640" y="1200"/>
                      <a:pt x="8640" y="-1500"/>
                      <a:pt x="12960" y="1200"/>
                    </a:cubicBezTo>
                    <a:cubicBezTo>
                      <a:pt x="12960" y="1200"/>
                      <a:pt x="12960" y="3900"/>
                      <a:pt x="17280" y="3900"/>
                    </a:cubicBezTo>
                    <a:cubicBezTo>
                      <a:pt x="21600" y="6600"/>
                      <a:pt x="17280" y="9300"/>
                      <a:pt x="21600" y="120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9825" name="Freeform 669"/>
              <p:cNvSpPr/>
              <p:nvPr/>
            </p:nvSpPr>
            <p:spPr>
              <a:xfrm>
                <a:off x="279308" y="186915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14400"/>
                    </a:moveTo>
                    <a:cubicBezTo>
                      <a:pt x="21600" y="14400"/>
                      <a:pt x="14400" y="21600"/>
                      <a:pt x="14400" y="21600"/>
                    </a:cubicBezTo>
                    <a:cubicBezTo>
                      <a:pt x="7200" y="14400"/>
                      <a:pt x="7200" y="14400"/>
                      <a:pt x="0" y="7200"/>
                    </a:cubicBezTo>
                    <a:cubicBezTo>
                      <a:pt x="7200" y="7200"/>
                      <a:pt x="7200" y="7200"/>
                      <a:pt x="14400" y="0"/>
                    </a:cubicBezTo>
                    <a:cubicBezTo>
                      <a:pt x="14400" y="7200"/>
                      <a:pt x="14400" y="7200"/>
                      <a:pt x="21600" y="144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9826" name="Freeform 670"/>
              <p:cNvSpPr/>
              <p:nvPr/>
            </p:nvSpPr>
            <p:spPr>
              <a:xfrm>
                <a:off x="49572" y="20565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8600" h="21600" fill="norm" stroke="1" extrusionOk="0">
                    <a:moveTo>
                      <a:pt x="18600" y="14400"/>
                    </a:moveTo>
                    <a:cubicBezTo>
                      <a:pt x="18600" y="14400"/>
                      <a:pt x="18600" y="21600"/>
                      <a:pt x="18600" y="21600"/>
                    </a:cubicBezTo>
                    <a:cubicBezTo>
                      <a:pt x="18600" y="21600"/>
                      <a:pt x="13200" y="21600"/>
                      <a:pt x="13200" y="21600"/>
                    </a:cubicBezTo>
                    <a:cubicBezTo>
                      <a:pt x="13200" y="21600"/>
                      <a:pt x="7800" y="21600"/>
                      <a:pt x="7800" y="21600"/>
                    </a:cubicBezTo>
                    <a:cubicBezTo>
                      <a:pt x="7800" y="21600"/>
                      <a:pt x="2400" y="21600"/>
                      <a:pt x="2400" y="21600"/>
                    </a:cubicBezTo>
                    <a:cubicBezTo>
                      <a:pt x="-3000" y="14400"/>
                      <a:pt x="2400" y="7200"/>
                      <a:pt x="2400" y="7200"/>
                    </a:cubicBezTo>
                    <a:cubicBezTo>
                      <a:pt x="7800" y="7200"/>
                      <a:pt x="7800" y="7200"/>
                      <a:pt x="7800" y="0"/>
                    </a:cubicBezTo>
                    <a:cubicBezTo>
                      <a:pt x="13200" y="0"/>
                      <a:pt x="13200" y="7200"/>
                      <a:pt x="13200" y="7200"/>
                    </a:cubicBezTo>
                    <a:cubicBezTo>
                      <a:pt x="18600" y="7200"/>
                      <a:pt x="18600" y="14400"/>
                      <a:pt x="18600" y="144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9827" name="Freeform 671"/>
              <p:cNvSpPr/>
              <p:nvPr/>
            </p:nvSpPr>
            <p:spPr>
              <a:xfrm>
                <a:off x="52177" y="23544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21600"/>
                    </a:moveTo>
                    <a:cubicBezTo>
                      <a:pt x="0" y="2160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1600" y="0"/>
                      <a:pt x="21600" y="0"/>
                      <a:pt x="21600" y="0"/>
                    </a:cubicBezTo>
                    <a:cubicBezTo>
                      <a:pt x="21600" y="21600"/>
                      <a:pt x="21600" y="21600"/>
                      <a:pt x="0" y="216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9828" name="Freeform 672"/>
              <p:cNvSpPr/>
              <p:nvPr/>
            </p:nvSpPr>
            <p:spPr>
              <a:xfrm>
                <a:off x="52891" y="26659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8600" h="17250" fill="norm" stroke="1" extrusionOk="0">
                    <a:moveTo>
                      <a:pt x="16200" y="9450"/>
                    </a:moveTo>
                    <a:cubicBezTo>
                      <a:pt x="21600" y="14850"/>
                      <a:pt x="16200" y="14850"/>
                      <a:pt x="16200" y="14850"/>
                    </a:cubicBezTo>
                    <a:cubicBezTo>
                      <a:pt x="10800" y="14850"/>
                      <a:pt x="10800" y="14850"/>
                      <a:pt x="10800" y="14850"/>
                    </a:cubicBezTo>
                    <a:cubicBezTo>
                      <a:pt x="10800" y="14850"/>
                      <a:pt x="10800" y="20250"/>
                      <a:pt x="5400" y="14850"/>
                    </a:cubicBezTo>
                    <a:cubicBezTo>
                      <a:pt x="5400" y="14850"/>
                      <a:pt x="5400" y="14850"/>
                      <a:pt x="0" y="14850"/>
                    </a:cubicBezTo>
                    <a:cubicBezTo>
                      <a:pt x="0" y="14850"/>
                      <a:pt x="0" y="9450"/>
                      <a:pt x="5400" y="9450"/>
                    </a:cubicBezTo>
                    <a:cubicBezTo>
                      <a:pt x="5400" y="9450"/>
                      <a:pt x="5400" y="4050"/>
                      <a:pt x="5400" y="4050"/>
                    </a:cubicBezTo>
                    <a:cubicBezTo>
                      <a:pt x="5400" y="-1350"/>
                      <a:pt x="10800" y="-1350"/>
                      <a:pt x="10800" y="4050"/>
                    </a:cubicBezTo>
                    <a:cubicBezTo>
                      <a:pt x="16200" y="4050"/>
                      <a:pt x="16200" y="9450"/>
                      <a:pt x="16200" y="945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9829" name="Freeform 673"/>
              <p:cNvSpPr/>
              <p:nvPr/>
            </p:nvSpPr>
            <p:spPr>
              <a:xfrm>
                <a:off x="54824" y="35678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10800"/>
                    </a:moveTo>
                    <a:cubicBezTo>
                      <a:pt x="21600" y="10800"/>
                      <a:pt x="10800" y="21600"/>
                      <a:pt x="10800" y="21600"/>
                    </a:cubicBezTo>
                    <a:cubicBezTo>
                      <a:pt x="0" y="21600"/>
                      <a:pt x="0" y="21600"/>
                      <a:pt x="0" y="21600"/>
                    </a:cubicBezTo>
                    <a:cubicBezTo>
                      <a:pt x="0" y="10800"/>
                      <a:pt x="0" y="0"/>
                      <a:pt x="10800" y="0"/>
                    </a:cubicBezTo>
                    <a:cubicBezTo>
                      <a:pt x="10800" y="10800"/>
                      <a:pt x="21600" y="10800"/>
                      <a:pt x="21600" y="108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9830" name="Freeform 674"/>
              <p:cNvSpPr/>
              <p:nvPr/>
            </p:nvSpPr>
            <p:spPr>
              <a:xfrm>
                <a:off x="55859" y="34796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8900" h="21600" fill="norm" stroke="1" extrusionOk="0">
                    <a:moveTo>
                      <a:pt x="10800" y="21600"/>
                    </a:moveTo>
                    <a:cubicBezTo>
                      <a:pt x="10800" y="21600"/>
                      <a:pt x="10800" y="21600"/>
                      <a:pt x="10800" y="21600"/>
                    </a:cubicBezTo>
                    <a:cubicBezTo>
                      <a:pt x="0" y="21600"/>
                      <a:pt x="0" y="21600"/>
                      <a:pt x="0" y="0"/>
                    </a:cubicBezTo>
                    <a:cubicBezTo>
                      <a:pt x="0" y="0"/>
                      <a:pt x="10800" y="0"/>
                      <a:pt x="10800" y="0"/>
                    </a:cubicBezTo>
                    <a:cubicBezTo>
                      <a:pt x="21600" y="0"/>
                      <a:pt x="21600" y="0"/>
                      <a:pt x="10800" y="216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9831" name="Oval 675"/>
              <p:cNvSpPr/>
              <p:nvPr/>
            </p:nvSpPr>
            <p:spPr>
              <a:xfrm>
                <a:off x="56258" y="30714"/>
                <a:ext cx="12701" cy="12701"/>
              </a:xfrm>
              <a:prstGeom prst="ellipse">
                <a:avLst/>
              </a:pr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9832" name="Freeform 676"/>
              <p:cNvSpPr/>
              <p:nvPr/>
            </p:nvSpPr>
            <p:spPr>
              <a:xfrm>
                <a:off x="56589" y="28591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8900" fill="norm" stroke="1" extrusionOk="0">
                    <a:moveTo>
                      <a:pt x="0" y="8100"/>
                    </a:moveTo>
                    <a:cubicBezTo>
                      <a:pt x="0" y="8100"/>
                      <a:pt x="0" y="8100"/>
                      <a:pt x="0" y="8100"/>
                    </a:cubicBezTo>
                    <a:cubicBezTo>
                      <a:pt x="10800" y="-2700"/>
                      <a:pt x="21600" y="-2700"/>
                      <a:pt x="21600" y="8100"/>
                    </a:cubicBezTo>
                    <a:cubicBezTo>
                      <a:pt x="21600" y="8100"/>
                      <a:pt x="21600" y="8100"/>
                      <a:pt x="21600" y="8100"/>
                    </a:cubicBezTo>
                    <a:cubicBezTo>
                      <a:pt x="21600" y="8100"/>
                      <a:pt x="21600" y="8100"/>
                      <a:pt x="21600" y="8100"/>
                    </a:cubicBezTo>
                    <a:cubicBezTo>
                      <a:pt x="21600" y="8100"/>
                      <a:pt x="21600" y="18900"/>
                      <a:pt x="10800" y="18900"/>
                    </a:cubicBezTo>
                    <a:cubicBezTo>
                      <a:pt x="10800" y="18900"/>
                      <a:pt x="10800" y="8100"/>
                      <a:pt x="0" y="81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9833" name="Freeform 677"/>
              <p:cNvSpPr/>
              <p:nvPr/>
            </p:nvSpPr>
            <p:spPr>
              <a:xfrm>
                <a:off x="58023" y="33656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9800" fill="norm" stroke="1" extrusionOk="0">
                    <a:moveTo>
                      <a:pt x="21600" y="5400"/>
                    </a:moveTo>
                    <a:cubicBezTo>
                      <a:pt x="21600" y="5400"/>
                      <a:pt x="21600" y="12600"/>
                      <a:pt x="21600" y="19800"/>
                    </a:cubicBezTo>
                    <a:cubicBezTo>
                      <a:pt x="21600" y="19800"/>
                      <a:pt x="21600" y="19800"/>
                      <a:pt x="21600" y="19800"/>
                    </a:cubicBezTo>
                    <a:cubicBezTo>
                      <a:pt x="0" y="12600"/>
                      <a:pt x="0" y="12600"/>
                      <a:pt x="0" y="5400"/>
                    </a:cubicBezTo>
                    <a:cubicBezTo>
                      <a:pt x="0" y="5400"/>
                      <a:pt x="0" y="5400"/>
                      <a:pt x="0" y="5400"/>
                    </a:cubicBezTo>
                    <a:cubicBezTo>
                      <a:pt x="21600" y="-1800"/>
                      <a:pt x="21600" y="-1800"/>
                      <a:pt x="21600" y="54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9834" name="Freeform 678"/>
              <p:cNvSpPr/>
              <p:nvPr/>
            </p:nvSpPr>
            <p:spPr>
              <a:xfrm>
                <a:off x="58014" y="30604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3382" h="21600" fill="norm" stroke="1" extrusionOk="0">
                    <a:moveTo>
                      <a:pt x="3200" y="0"/>
                    </a:moveTo>
                    <a:cubicBezTo>
                      <a:pt x="3200" y="0"/>
                      <a:pt x="3200" y="0"/>
                      <a:pt x="3200" y="0"/>
                    </a:cubicBezTo>
                    <a:cubicBezTo>
                      <a:pt x="3200" y="0"/>
                      <a:pt x="3200" y="0"/>
                      <a:pt x="3200" y="0"/>
                    </a:cubicBezTo>
                    <a:cubicBezTo>
                      <a:pt x="10400" y="0"/>
                      <a:pt x="10400" y="0"/>
                      <a:pt x="10400" y="21600"/>
                    </a:cubicBezTo>
                    <a:cubicBezTo>
                      <a:pt x="17600" y="21600"/>
                      <a:pt x="10400" y="21600"/>
                      <a:pt x="3200" y="21600"/>
                    </a:cubicBezTo>
                    <a:cubicBezTo>
                      <a:pt x="3200" y="21600"/>
                      <a:pt x="-4000" y="21600"/>
                      <a:pt x="32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9835" name="Freeform 679"/>
              <p:cNvSpPr/>
              <p:nvPr/>
            </p:nvSpPr>
            <p:spPr>
              <a:xfrm>
                <a:off x="59237" y="43768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5600" fill="norm" stroke="1" extrusionOk="0">
                    <a:moveTo>
                      <a:pt x="21600" y="0"/>
                    </a:moveTo>
                    <a:cubicBezTo>
                      <a:pt x="21600" y="10800"/>
                      <a:pt x="21600" y="10800"/>
                      <a:pt x="21600" y="10800"/>
                    </a:cubicBezTo>
                    <a:cubicBezTo>
                      <a:pt x="21600" y="10800"/>
                      <a:pt x="21600" y="21600"/>
                      <a:pt x="21600" y="10800"/>
                    </a:cubicBezTo>
                    <a:cubicBezTo>
                      <a:pt x="21600" y="10800"/>
                      <a:pt x="0" y="10800"/>
                      <a:pt x="0" y="10800"/>
                    </a:cubicBezTo>
                    <a:cubicBezTo>
                      <a:pt x="21600" y="10800"/>
                      <a:pt x="21600" y="0"/>
                      <a:pt x="216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9836" name="Freeform 680"/>
              <p:cNvSpPr/>
              <p:nvPr/>
            </p:nvSpPr>
            <p:spPr>
              <a:xfrm>
                <a:off x="58575" y="38215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2400"/>
                    </a:moveTo>
                    <a:cubicBezTo>
                      <a:pt x="21600" y="2400"/>
                      <a:pt x="18514" y="4800"/>
                      <a:pt x="18514" y="4800"/>
                    </a:cubicBezTo>
                    <a:cubicBezTo>
                      <a:pt x="18514" y="4800"/>
                      <a:pt x="15429" y="4800"/>
                      <a:pt x="15429" y="4800"/>
                    </a:cubicBezTo>
                    <a:cubicBezTo>
                      <a:pt x="12343" y="4800"/>
                      <a:pt x="12343" y="4800"/>
                      <a:pt x="12343" y="7200"/>
                    </a:cubicBezTo>
                    <a:cubicBezTo>
                      <a:pt x="15429" y="7200"/>
                      <a:pt x="15429" y="7200"/>
                      <a:pt x="15429" y="9600"/>
                    </a:cubicBezTo>
                    <a:cubicBezTo>
                      <a:pt x="15429" y="9600"/>
                      <a:pt x="18514" y="9600"/>
                      <a:pt x="15429" y="9600"/>
                    </a:cubicBezTo>
                    <a:cubicBezTo>
                      <a:pt x="12343" y="12000"/>
                      <a:pt x="15429" y="14400"/>
                      <a:pt x="15429" y="16800"/>
                    </a:cubicBezTo>
                    <a:cubicBezTo>
                      <a:pt x="18514" y="16800"/>
                      <a:pt x="15429" y="19200"/>
                      <a:pt x="15429" y="19200"/>
                    </a:cubicBezTo>
                    <a:cubicBezTo>
                      <a:pt x="15429" y="21600"/>
                      <a:pt x="12343" y="21600"/>
                      <a:pt x="9257" y="21600"/>
                    </a:cubicBezTo>
                    <a:cubicBezTo>
                      <a:pt x="9257" y="19200"/>
                      <a:pt x="9257" y="19200"/>
                      <a:pt x="6171" y="19200"/>
                    </a:cubicBezTo>
                    <a:cubicBezTo>
                      <a:pt x="6171" y="16800"/>
                      <a:pt x="6171" y="16800"/>
                      <a:pt x="6171" y="14400"/>
                    </a:cubicBezTo>
                    <a:cubicBezTo>
                      <a:pt x="6171" y="14400"/>
                      <a:pt x="9257" y="12000"/>
                      <a:pt x="9257" y="9600"/>
                    </a:cubicBezTo>
                    <a:cubicBezTo>
                      <a:pt x="9257" y="7200"/>
                      <a:pt x="9257" y="7200"/>
                      <a:pt x="6171" y="7200"/>
                    </a:cubicBezTo>
                    <a:cubicBezTo>
                      <a:pt x="3086" y="7200"/>
                      <a:pt x="0" y="4800"/>
                      <a:pt x="0" y="2400"/>
                    </a:cubicBezTo>
                    <a:cubicBezTo>
                      <a:pt x="0" y="2400"/>
                      <a:pt x="3086" y="2400"/>
                      <a:pt x="3086" y="2400"/>
                    </a:cubicBezTo>
                    <a:cubicBezTo>
                      <a:pt x="6171" y="2400"/>
                      <a:pt x="9257" y="2400"/>
                      <a:pt x="12343" y="0"/>
                    </a:cubicBezTo>
                    <a:cubicBezTo>
                      <a:pt x="15429" y="0"/>
                      <a:pt x="15429" y="0"/>
                      <a:pt x="18514" y="0"/>
                    </a:cubicBezTo>
                    <a:cubicBezTo>
                      <a:pt x="21600" y="2400"/>
                      <a:pt x="21600" y="2400"/>
                      <a:pt x="21600" y="24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9837" name="Freeform 681"/>
              <p:cNvSpPr/>
              <p:nvPr/>
            </p:nvSpPr>
            <p:spPr>
              <a:xfrm>
                <a:off x="61689" y="40311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4678" h="21600" fill="norm" stroke="1" extrusionOk="0">
                    <a:moveTo>
                      <a:pt x="9278" y="10800"/>
                    </a:moveTo>
                    <a:cubicBezTo>
                      <a:pt x="9278" y="10800"/>
                      <a:pt x="9278" y="10800"/>
                      <a:pt x="2078" y="21600"/>
                    </a:cubicBezTo>
                    <a:cubicBezTo>
                      <a:pt x="2078" y="10800"/>
                      <a:pt x="2078" y="10800"/>
                      <a:pt x="2078" y="10800"/>
                    </a:cubicBezTo>
                    <a:cubicBezTo>
                      <a:pt x="-5122" y="10800"/>
                      <a:pt x="9278" y="0"/>
                      <a:pt x="2078" y="0"/>
                    </a:cubicBezTo>
                    <a:cubicBezTo>
                      <a:pt x="9278" y="0"/>
                      <a:pt x="9278" y="0"/>
                      <a:pt x="9278" y="0"/>
                    </a:cubicBezTo>
                    <a:cubicBezTo>
                      <a:pt x="16478" y="0"/>
                      <a:pt x="16478" y="10800"/>
                      <a:pt x="9278" y="108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9838" name="Freeform 682"/>
              <p:cNvSpPr/>
              <p:nvPr/>
            </p:nvSpPr>
            <p:spPr>
              <a:xfrm>
                <a:off x="64532" y="48536"/>
                <a:ext cx="12701" cy="1271"/>
              </a:xfrm>
              <a:prstGeom prst="ellipse">
                <a:avLst/>
              </a:prstGeom>
              <a:noFill/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9839" name="Freeform 683"/>
              <p:cNvSpPr/>
              <p:nvPr/>
            </p:nvSpPr>
            <p:spPr>
              <a:xfrm>
                <a:off x="64863" y="38546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0"/>
                    </a:moveTo>
                    <a:cubicBezTo>
                      <a:pt x="10800" y="10800"/>
                      <a:pt x="10800" y="10800"/>
                      <a:pt x="21600" y="10800"/>
                    </a:cubicBezTo>
                    <a:cubicBezTo>
                      <a:pt x="10800" y="10800"/>
                      <a:pt x="10800" y="21600"/>
                      <a:pt x="0" y="21600"/>
                    </a:cubicBezTo>
                    <a:cubicBezTo>
                      <a:pt x="0" y="21600"/>
                      <a:pt x="0" y="10800"/>
                      <a:pt x="0" y="10800"/>
                    </a:cubicBezTo>
                    <a:cubicBezTo>
                      <a:pt x="0" y="10800"/>
                      <a:pt x="0" y="10800"/>
                      <a:pt x="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9840" name="Freeform 684"/>
              <p:cNvSpPr/>
              <p:nvPr/>
            </p:nvSpPr>
            <p:spPr>
              <a:xfrm>
                <a:off x="66297" y="46048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0"/>
                    </a:moveTo>
                    <a:cubicBezTo>
                      <a:pt x="0" y="21600"/>
                      <a:pt x="0" y="21600"/>
                      <a:pt x="21600" y="21600"/>
                    </a:cubicBezTo>
                    <a:cubicBezTo>
                      <a:pt x="21600" y="21600"/>
                      <a:pt x="0" y="21600"/>
                      <a:pt x="0" y="21600"/>
                    </a:cubicBezTo>
                    <a:cubicBezTo>
                      <a:pt x="0" y="21600"/>
                      <a:pt x="0" y="21600"/>
                      <a:pt x="0" y="21600"/>
                    </a:cubicBezTo>
                    <a:cubicBezTo>
                      <a:pt x="0" y="2160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9841" name="Freeform 685"/>
              <p:cNvSpPr/>
              <p:nvPr/>
            </p:nvSpPr>
            <p:spPr>
              <a:xfrm>
                <a:off x="67348" y="50927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8600" h="17250" fill="norm" stroke="1" extrusionOk="0">
                    <a:moveTo>
                      <a:pt x="18600" y="14850"/>
                    </a:moveTo>
                    <a:cubicBezTo>
                      <a:pt x="18600" y="14850"/>
                      <a:pt x="18600" y="14850"/>
                      <a:pt x="18600" y="14850"/>
                    </a:cubicBezTo>
                    <a:cubicBezTo>
                      <a:pt x="18600" y="14850"/>
                      <a:pt x="13200" y="20250"/>
                      <a:pt x="13200" y="14850"/>
                    </a:cubicBezTo>
                    <a:cubicBezTo>
                      <a:pt x="13200" y="14850"/>
                      <a:pt x="7800" y="9450"/>
                      <a:pt x="2400" y="9450"/>
                    </a:cubicBezTo>
                    <a:cubicBezTo>
                      <a:pt x="2400" y="9450"/>
                      <a:pt x="-3000" y="9450"/>
                      <a:pt x="2400" y="4050"/>
                    </a:cubicBezTo>
                    <a:cubicBezTo>
                      <a:pt x="7800" y="-1350"/>
                      <a:pt x="7800" y="-1350"/>
                      <a:pt x="7800" y="4050"/>
                    </a:cubicBezTo>
                    <a:cubicBezTo>
                      <a:pt x="13200" y="4050"/>
                      <a:pt x="13200" y="4050"/>
                      <a:pt x="18600" y="4050"/>
                    </a:cubicBezTo>
                    <a:cubicBezTo>
                      <a:pt x="18600" y="4050"/>
                      <a:pt x="18600" y="9450"/>
                      <a:pt x="18600" y="1485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9842" name="Freeform 686"/>
              <p:cNvSpPr/>
              <p:nvPr/>
            </p:nvSpPr>
            <p:spPr>
              <a:xfrm>
                <a:off x="69606" y="49246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0800" y="0"/>
                    </a:moveTo>
                    <a:cubicBezTo>
                      <a:pt x="10800" y="10800"/>
                      <a:pt x="21600" y="10800"/>
                      <a:pt x="21600" y="21600"/>
                    </a:cubicBezTo>
                    <a:cubicBezTo>
                      <a:pt x="21600" y="21600"/>
                      <a:pt x="21600" y="21600"/>
                      <a:pt x="21600" y="21600"/>
                    </a:cubicBezTo>
                    <a:cubicBezTo>
                      <a:pt x="10800" y="21600"/>
                      <a:pt x="10800" y="21600"/>
                      <a:pt x="0" y="21600"/>
                    </a:cubicBezTo>
                    <a:cubicBezTo>
                      <a:pt x="0" y="10800"/>
                      <a:pt x="0" y="0"/>
                      <a:pt x="10800" y="0"/>
                    </a:cubicBezTo>
                    <a:cubicBezTo>
                      <a:pt x="10800" y="0"/>
                      <a:pt x="10800" y="0"/>
                      <a:pt x="108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9843" name="Freeform 687"/>
              <p:cNvSpPr/>
              <p:nvPr/>
            </p:nvSpPr>
            <p:spPr>
              <a:xfrm>
                <a:off x="71040" y="48915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0"/>
                    </a:moveTo>
                    <a:cubicBezTo>
                      <a:pt x="0" y="0"/>
                      <a:pt x="21600" y="0"/>
                      <a:pt x="21600" y="21600"/>
                    </a:cubicBezTo>
                    <a:cubicBezTo>
                      <a:pt x="21600" y="21600"/>
                      <a:pt x="21600" y="21600"/>
                      <a:pt x="0" y="21600"/>
                    </a:cubicBezTo>
                    <a:cubicBezTo>
                      <a:pt x="0" y="21600"/>
                      <a:pt x="0" y="2160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9844" name="Freeform 688"/>
              <p:cNvSpPr/>
              <p:nvPr/>
            </p:nvSpPr>
            <p:spPr>
              <a:xfrm>
                <a:off x="71923" y="54321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7200"/>
                    </a:moveTo>
                    <a:cubicBezTo>
                      <a:pt x="21600" y="7200"/>
                      <a:pt x="21600" y="7200"/>
                      <a:pt x="21600" y="7200"/>
                    </a:cubicBezTo>
                    <a:cubicBezTo>
                      <a:pt x="21600" y="14400"/>
                      <a:pt x="10800" y="14400"/>
                      <a:pt x="10800" y="21600"/>
                    </a:cubicBezTo>
                    <a:cubicBezTo>
                      <a:pt x="10800" y="14400"/>
                      <a:pt x="0" y="7200"/>
                      <a:pt x="0" y="7200"/>
                    </a:cubicBezTo>
                    <a:cubicBezTo>
                      <a:pt x="0" y="7200"/>
                      <a:pt x="10800" y="0"/>
                      <a:pt x="10800" y="0"/>
                    </a:cubicBezTo>
                    <a:cubicBezTo>
                      <a:pt x="10800" y="0"/>
                      <a:pt x="21600" y="0"/>
                      <a:pt x="21600" y="0"/>
                    </a:cubicBezTo>
                    <a:cubicBezTo>
                      <a:pt x="21600" y="0"/>
                      <a:pt x="21600" y="0"/>
                      <a:pt x="21600" y="72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9845" name="Freeform 689"/>
              <p:cNvSpPr/>
              <p:nvPr/>
            </p:nvSpPr>
            <p:spPr>
              <a:xfrm>
                <a:off x="73136" y="49798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0800" y="0"/>
                    </a:moveTo>
                    <a:cubicBezTo>
                      <a:pt x="10800" y="10800"/>
                      <a:pt x="10800" y="10800"/>
                      <a:pt x="21600" y="10800"/>
                    </a:cubicBezTo>
                    <a:cubicBezTo>
                      <a:pt x="10800" y="10800"/>
                      <a:pt x="10800" y="21600"/>
                      <a:pt x="10800" y="21600"/>
                    </a:cubicBezTo>
                    <a:cubicBezTo>
                      <a:pt x="10800" y="21600"/>
                      <a:pt x="0" y="10800"/>
                      <a:pt x="0" y="10800"/>
                    </a:cubicBezTo>
                    <a:cubicBezTo>
                      <a:pt x="0" y="0"/>
                      <a:pt x="0" y="0"/>
                      <a:pt x="108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9846" name="Freeform 690"/>
              <p:cNvSpPr/>
              <p:nvPr/>
            </p:nvSpPr>
            <p:spPr>
              <a:xfrm>
                <a:off x="74901" y="55922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7600" fill="norm" stroke="1" extrusionOk="0">
                    <a:moveTo>
                      <a:pt x="21600" y="0"/>
                    </a:moveTo>
                    <a:cubicBezTo>
                      <a:pt x="21600" y="0"/>
                      <a:pt x="21600" y="7200"/>
                      <a:pt x="21600" y="7200"/>
                    </a:cubicBezTo>
                    <a:cubicBezTo>
                      <a:pt x="16200" y="7200"/>
                      <a:pt x="16200" y="14400"/>
                      <a:pt x="10800" y="14400"/>
                    </a:cubicBezTo>
                    <a:cubicBezTo>
                      <a:pt x="10800" y="21600"/>
                      <a:pt x="5400" y="14400"/>
                      <a:pt x="0" y="14400"/>
                    </a:cubicBezTo>
                    <a:cubicBezTo>
                      <a:pt x="0" y="7200"/>
                      <a:pt x="0" y="7200"/>
                      <a:pt x="0" y="7200"/>
                    </a:cubicBezTo>
                    <a:cubicBezTo>
                      <a:pt x="5400" y="0"/>
                      <a:pt x="10800" y="0"/>
                      <a:pt x="16200" y="0"/>
                    </a:cubicBezTo>
                    <a:cubicBezTo>
                      <a:pt x="16200" y="0"/>
                      <a:pt x="21600" y="0"/>
                      <a:pt x="216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9847" name="Freeform 691"/>
              <p:cNvSpPr/>
              <p:nvPr/>
            </p:nvSpPr>
            <p:spPr>
              <a:xfrm>
                <a:off x="76445" y="59285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0"/>
                    </a:moveTo>
                    <a:cubicBezTo>
                      <a:pt x="21600" y="0"/>
                      <a:pt x="21600" y="10800"/>
                      <a:pt x="21600" y="10800"/>
                    </a:cubicBezTo>
                    <a:cubicBezTo>
                      <a:pt x="21600" y="10800"/>
                      <a:pt x="21600" y="10800"/>
                      <a:pt x="21600" y="21600"/>
                    </a:cubicBezTo>
                    <a:cubicBezTo>
                      <a:pt x="0" y="10800"/>
                      <a:pt x="0" y="10800"/>
                      <a:pt x="0" y="10800"/>
                    </a:cubicBezTo>
                    <a:cubicBezTo>
                      <a:pt x="0" y="10800"/>
                      <a:pt x="0" y="0"/>
                      <a:pt x="216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9848" name="Freeform 692"/>
              <p:cNvSpPr/>
              <p:nvPr/>
            </p:nvSpPr>
            <p:spPr>
              <a:xfrm>
                <a:off x="76666" y="57299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0"/>
                    </a:moveTo>
                    <a:cubicBezTo>
                      <a:pt x="21600" y="21600"/>
                      <a:pt x="10800" y="21600"/>
                      <a:pt x="10800" y="21600"/>
                    </a:cubicBezTo>
                    <a:cubicBezTo>
                      <a:pt x="10800" y="21600"/>
                      <a:pt x="10800" y="21600"/>
                      <a:pt x="0" y="21600"/>
                    </a:cubicBezTo>
                    <a:cubicBezTo>
                      <a:pt x="0" y="0"/>
                      <a:pt x="10800" y="0"/>
                      <a:pt x="21600" y="0"/>
                    </a:cubicBezTo>
                    <a:cubicBezTo>
                      <a:pt x="21600" y="0"/>
                      <a:pt x="21600" y="0"/>
                      <a:pt x="216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9849" name="Freeform 693"/>
              <p:cNvSpPr/>
              <p:nvPr/>
            </p:nvSpPr>
            <p:spPr>
              <a:xfrm>
                <a:off x="79093" y="58733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0"/>
                    </a:moveTo>
                    <a:cubicBezTo>
                      <a:pt x="10800" y="10800"/>
                      <a:pt x="10800" y="21600"/>
                      <a:pt x="0" y="21600"/>
                    </a:cubicBezTo>
                    <a:cubicBezTo>
                      <a:pt x="0" y="21600"/>
                      <a:pt x="0" y="21600"/>
                      <a:pt x="0" y="10800"/>
                    </a:cubicBezTo>
                    <a:cubicBezTo>
                      <a:pt x="0" y="10800"/>
                      <a:pt x="0" y="0"/>
                      <a:pt x="10800" y="0"/>
                    </a:cubicBezTo>
                    <a:cubicBezTo>
                      <a:pt x="10800" y="0"/>
                      <a:pt x="10800" y="0"/>
                      <a:pt x="216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9850" name="Freeform 694"/>
              <p:cNvSpPr/>
              <p:nvPr/>
            </p:nvSpPr>
            <p:spPr>
              <a:xfrm>
                <a:off x="77549" y="54652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9872" fill="norm" stroke="1" extrusionOk="0">
                    <a:moveTo>
                      <a:pt x="12343" y="12000"/>
                    </a:moveTo>
                    <a:cubicBezTo>
                      <a:pt x="12343" y="9600"/>
                      <a:pt x="12343" y="9600"/>
                      <a:pt x="12343" y="9600"/>
                    </a:cubicBezTo>
                    <a:cubicBezTo>
                      <a:pt x="9257" y="9600"/>
                      <a:pt x="6171" y="9600"/>
                      <a:pt x="6171" y="7200"/>
                    </a:cubicBezTo>
                    <a:cubicBezTo>
                      <a:pt x="3086" y="7200"/>
                      <a:pt x="3086" y="4800"/>
                      <a:pt x="0" y="4800"/>
                    </a:cubicBezTo>
                    <a:cubicBezTo>
                      <a:pt x="0" y="4800"/>
                      <a:pt x="0" y="4800"/>
                      <a:pt x="0" y="2400"/>
                    </a:cubicBezTo>
                    <a:cubicBezTo>
                      <a:pt x="3086" y="2400"/>
                      <a:pt x="3086" y="2400"/>
                      <a:pt x="6171" y="0"/>
                    </a:cubicBezTo>
                    <a:cubicBezTo>
                      <a:pt x="9257" y="2400"/>
                      <a:pt x="12343" y="0"/>
                      <a:pt x="15429" y="2400"/>
                    </a:cubicBezTo>
                    <a:cubicBezTo>
                      <a:pt x="15429" y="4800"/>
                      <a:pt x="15429" y="4800"/>
                      <a:pt x="15429" y="7200"/>
                    </a:cubicBezTo>
                    <a:cubicBezTo>
                      <a:pt x="15429" y="7200"/>
                      <a:pt x="15429" y="9600"/>
                      <a:pt x="18514" y="9600"/>
                    </a:cubicBezTo>
                    <a:cubicBezTo>
                      <a:pt x="18514" y="9600"/>
                      <a:pt x="21600" y="9600"/>
                      <a:pt x="21600" y="12000"/>
                    </a:cubicBezTo>
                    <a:cubicBezTo>
                      <a:pt x="21600" y="12000"/>
                      <a:pt x="21600" y="14400"/>
                      <a:pt x="21600" y="14400"/>
                    </a:cubicBezTo>
                    <a:cubicBezTo>
                      <a:pt x="21600" y="14400"/>
                      <a:pt x="21600" y="16800"/>
                      <a:pt x="21600" y="16800"/>
                    </a:cubicBezTo>
                    <a:cubicBezTo>
                      <a:pt x="21600" y="16800"/>
                      <a:pt x="21600" y="16800"/>
                      <a:pt x="21600" y="16800"/>
                    </a:cubicBezTo>
                    <a:cubicBezTo>
                      <a:pt x="18514" y="16800"/>
                      <a:pt x="21600" y="21600"/>
                      <a:pt x="18514" y="19200"/>
                    </a:cubicBezTo>
                    <a:cubicBezTo>
                      <a:pt x="15429" y="19200"/>
                      <a:pt x="18514" y="19200"/>
                      <a:pt x="18514" y="16800"/>
                    </a:cubicBezTo>
                    <a:cubicBezTo>
                      <a:pt x="18514" y="16800"/>
                      <a:pt x="18514" y="16800"/>
                      <a:pt x="18514" y="16800"/>
                    </a:cubicBezTo>
                    <a:cubicBezTo>
                      <a:pt x="18514" y="16800"/>
                      <a:pt x="18514" y="14400"/>
                      <a:pt x="18514" y="14400"/>
                    </a:cubicBezTo>
                    <a:cubicBezTo>
                      <a:pt x="15429" y="14400"/>
                      <a:pt x="12343" y="14400"/>
                      <a:pt x="12343" y="120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9851" name="Freeform 695"/>
              <p:cNvSpPr/>
              <p:nvPr/>
            </p:nvSpPr>
            <p:spPr>
              <a:xfrm>
                <a:off x="79645" y="60719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0"/>
                    </a:moveTo>
                    <a:cubicBezTo>
                      <a:pt x="21600" y="7200"/>
                      <a:pt x="21600" y="7200"/>
                      <a:pt x="21600" y="7200"/>
                    </a:cubicBezTo>
                    <a:cubicBezTo>
                      <a:pt x="21600" y="14400"/>
                      <a:pt x="21600" y="21600"/>
                      <a:pt x="10800" y="21600"/>
                    </a:cubicBezTo>
                    <a:cubicBezTo>
                      <a:pt x="0" y="21600"/>
                      <a:pt x="0" y="14400"/>
                      <a:pt x="0" y="14400"/>
                    </a:cubicBezTo>
                    <a:cubicBezTo>
                      <a:pt x="0" y="7200"/>
                      <a:pt x="0" y="7200"/>
                      <a:pt x="10800" y="0"/>
                    </a:cubicBezTo>
                    <a:cubicBezTo>
                      <a:pt x="10800" y="0"/>
                      <a:pt x="10800" y="0"/>
                      <a:pt x="216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9852" name="Freeform 696"/>
              <p:cNvSpPr/>
              <p:nvPr/>
            </p:nvSpPr>
            <p:spPr>
              <a:xfrm>
                <a:off x="81409" y="63318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7382" fill="norm" stroke="1" extrusionOk="0">
                    <a:moveTo>
                      <a:pt x="21600" y="10182"/>
                    </a:moveTo>
                    <a:cubicBezTo>
                      <a:pt x="21600" y="10182"/>
                      <a:pt x="10800" y="17382"/>
                      <a:pt x="0" y="17382"/>
                    </a:cubicBezTo>
                    <a:cubicBezTo>
                      <a:pt x="0" y="17382"/>
                      <a:pt x="0" y="10182"/>
                      <a:pt x="0" y="10182"/>
                    </a:cubicBezTo>
                    <a:cubicBezTo>
                      <a:pt x="0" y="2982"/>
                      <a:pt x="0" y="-4218"/>
                      <a:pt x="10800" y="2982"/>
                    </a:cubicBezTo>
                    <a:cubicBezTo>
                      <a:pt x="10800" y="2982"/>
                      <a:pt x="10800" y="2982"/>
                      <a:pt x="21600" y="10182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9853" name="Oval 697"/>
              <p:cNvSpPr/>
              <p:nvPr/>
            </p:nvSpPr>
            <p:spPr>
              <a:xfrm>
                <a:off x="83174" y="58182"/>
                <a:ext cx="12701" cy="12701"/>
              </a:xfrm>
              <a:prstGeom prst="ellipse">
                <a:avLst/>
              </a:pr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9854" name="Freeform 698"/>
              <p:cNvSpPr/>
              <p:nvPr/>
            </p:nvSpPr>
            <p:spPr>
              <a:xfrm>
                <a:off x="6129" y="0"/>
                <a:ext cx="284164" cy="13062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566" fill="norm" stroke="1" extrusionOk="0">
                    <a:moveTo>
                      <a:pt x="0" y="0"/>
                    </a:moveTo>
                    <a:cubicBezTo>
                      <a:pt x="0" y="12804"/>
                      <a:pt x="0" y="12804"/>
                      <a:pt x="0" y="12804"/>
                    </a:cubicBezTo>
                    <a:cubicBezTo>
                      <a:pt x="135" y="12510"/>
                      <a:pt x="270" y="12217"/>
                      <a:pt x="315" y="12217"/>
                    </a:cubicBezTo>
                    <a:cubicBezTo>
                      <a:pt x="630" y="12413"/>
                      <a:pt x="1125" y="13683"/>
                      <a:pt x="1170" y="13879"/>
                    </a:cubicBezTo>
                    <a:cubicBezTo>
                      <a:pt x="1260" y="14074"/>
                      <a:pt x="1305" y="14270"/>
                      <a:pt x="1395" y="14465"/>
                    </a:cubicBezTo>
                    <a:cubicBezTo>
                      <a:pt x="1440" y="14661"/>
                      <a:pt x="1485" y="14856"/>
                      <a:pt x="1575" y="15052"/>
                    </a:cubicBezTo>
                    <a:cubicBezTo>
                      <a:pt x="1620" y="15247"/>
                      <a:pt x="1710" y="15345"/>
                      <a:pt x="1755" y="15540"/>
                    </a:cubicBezTo>
                    <a:cubicBezTo>
                      <a:pt x="1800" y="15736"/>
                      <a:pt x="1890" y="15833"/>
                      <a:pt x="1980" y="15931"/>
                    </a:cubicBezTo>
                    <a:cubicBezTo>
                      <a:pt x="2070" y="16127"/>
                      <a:pt x="2160" y="16224"/>
                      <a:pt x="2250" y="16420"/>
                    </a:cubicBezTo>
                    <a:cubicBezTo>
                      <a:pt x="2430" y="16713"/>
                      <a:pt x="2610" y="17006"/>
                      <a:pt x="2835" y="17300"/>
                    </a:cubicBezTo>
                    <a:cubicBezTo>
                      <a:pt x="3150" y="17690"/>
                      <a:pt x="3375" y="18570"/>
                      <a:pt x="3510" y="19157"/>
                    </a:cubicBezTo>
                    <a:cubicBezTo>
                      <a:pt x="3555" y="19450"/>
                      <a:pt x="3600" y="19743"/>
                      <a:pt x="3735" y="19938"/>
                    </a:cubicBezTo>
                    <a:cubicBezTo>
                      <a:pt x="3960" y="20232"/>
                      <a:pt x="4050" y="20720"/>
                      <a:pt x="3960" y="21209"/>
                    </a:cubicBezTo>
                    <a:cubicBezTo>
                      <a:pt x="3960" y="21307"/>
                      <a:pt x="4005" y="21405"/>
                      <a:pt x="4005" y="21405"/>
                    </a:cubicBezTo>
                    <a:cubicBezTo>
                      <a:pt x="4005" y="21600"/>
                      <a:pt x="4050" y="21600"/>
                      <a:pt x="4095" y="21502"/>
                    </a:cubicBezTo>
                    <a:cubicBezTo>
                      <a:pt x="4140" y="21405"/>
                      <a:pt x="4185" y="21307"/>
                      <a:pt x="4230" y="21111"/>
                    </a:cubicBezTo>
                    <a:cubicBezTo>
                      <a:pt x="4275" y="20916"/>
                      <a:pt x="4365" y="20720"/>
                      <a:pt x="4410" y="20525"/>
                    </a:cubicBezTo>
                    <a:cubicBezTo>
                      <a:pt x="4545" y="20134"/>
                      <a:pt x="4635" y="19841"/>
                      <a:pt x="4770" y="19450"/>
                    </a:cubicBezTo>
                    <a:cubicBezTo>
                      <a:pt x="4860" y="19254"/>
                      <a:pt x="4950" y="19059"/>
                      <a:pt x="4995" y="18863"/>
                    </a:cubicBezTo>
                    <a:cubicBezTo>
                      <a:pt x="5040" y="18766"/>
                      <a:pt x="5085" y="18668"/>
                      <a:pt x="5130" y="18472"/>
                    </a:cubicBezTo>
                    <a:cubicBezTo>
                      <a:pt x="5175" y="18375"/>
                      <a:pt x="5220" y="18277"/>
                      <a:pt x="5220" y="18179"/>
                    </a:cubicBezTo>
                    <a:cubicBezTo>
                      <a:pt x="5355" y="17984"/>
                      <a:pt x="5625" y="16811"/>
                      <a:pt x="5805" y="16615"/>
                    </a:cubicBezTo>
                    <a:cubicBezTo>
                      <a:pt x="5895" y="16615"/>
                      <a:pt x="5985" y="16518"/>
                      <a:pt x="6120" y="16518"/>
                    </a:cubicBezTo>
                    <a:cubicBezTo>
                      <a:pt x="6255" y="16518"/>
                      <a:pt x="6435" y="16615"/>
                      <a:pt x="6570" y="16811"/>
                    </a:cubicBezTo>
                    <a:cubicBezTo>
                      <a:pt x="6750" y="17006"/>
                      <a:pt x="6930" y="17104"/>
                      <a:pt x="7110" y="17300"/>
                    </a:cubicBezTo>
                    <a:cubicBezTo>
                      <a:pt x="7335" y="17300"/>
                      <a:pt x="7560" y="17593"/>
                      <a:pt x="7785" y="17593"/>
                    </a:cubicBezTo>
                    <a:cubicBezTo>
                      <a:pt x="7920" y="17690"/>
                      <a:pt x="8055" y="17788"/>
                      <a:pt x="8190" y="17788"/>
                    </a:cubicBezTo>
                    <a:cubicBezTo>
                      <a:pt x="8235" y="17886"/>
                      <a:pt x="8325" y="17886"/>
                      <a:pt x="8370" y="17886"/>
                    </a:cubicBezTo>
                    <a:cubicBezTo>
                      <a:pt x="8460" y="17886"/>
                      <a:pt x="8505" y="17690"/>
                      <a:pt x="8595" y="17690"/>
                    </a:cubicBezTo>
                    <a:cubicBezTo>
                      <a:pt x="8820" y="17690"/>
                      <a:pt x="9045" y="17495"/>
                      <a:pt x="9135" y="17104"/>
                    </a:cubicBezTo>
                    <a:cubicBezTo>
                      <a:pt x="9270" y="16518"/>
                      <a:pt x="9495" y="16224"/>
                      <a:pt x="9720" y="15931"/>
                    </a:cubicBezTo>
                    <a:cubicBezTo>
                      <a:pt x="9900" y="15638"/>
                      <a:pt x="10080" y="15443"/>
                      <a:pt x="10260" y="15052"/>
                    </a:cubicBezTo>
                    <a:cubicBezTo>
                      <a:pt x="10350" y="14954"/>
                      <a:pt x="10440" y="14758"/>
                      <a:pt x="10485" y="14563"/>
                    </a:cubicBezTo>
                    <a:cubicBezTo>
                      <a:pt x="10665" y="14172"/>
                      <a:pt x="10845" y="13781"/>
                      <a:pt x="10980" y="13390"/>
                    </a:cubicBezTo>
                    <a:cubicBezTo>
                      <a:pt x="11070" y="13097"/>
                      <a:pt x="11205" y="12901"/>
                      <a:pt x="11250" y="12608"/>
                    </a:cubicBezTo>
                    <a:cubicBezTo>
                      <a:pt x="11430" y="12217"/>
                      <a:pt x="11565" y="11826"/>
                      <a:pt x="11700" y="11435"/>
                    </a:cubicBezTo>
                    <a:cubicBezTo>
                      <a:pt x="11790" y="11240"/>
                      <a:pt x="11835" y="11142"/>
                      <a:pt x="11925" y="10947"/>
                    </a:cubicBezTo>
                    <a:cubicBezTo>
                      <a:pt x="12060" y="10556"/>
                      <a:pt x="12240" y="10067"/>
                      <a:pt x="12375" y="9676"/>
                    </a:cubicBezTo>
                    <a:cubicBezTo>
                      <a:pt x="12465" y="9383"/>
                      <a:pt x="12600" y="9090"/>
                      <a:pt x="12690" y="8894"/>
                    </a:cubicBezTo>
                    <a:cubicBezTo>
                      <a:pt x="12825" y="8503"/>
                      <a:pt x="13005" y="8112"/>
                      <a:pt x="13140" y="7721"/>
                    </a:cubicBezTo>
                    <a:cubicBezTo>
                      <a:pt x="13275" y="7428"/>
                      <a:pt x="13410" y="7135"/>
                      <a:pt x="13500" y="6842"/>
                    </a:cubicBezTo>
                    <a:cubicBezTo>
                      <a:pt x="13545" y="6646"/>
                      <a:pt x="14175" y="4985"/>
                      <a:pt x="14355" y="4985"/>
                    </a:cubicBezTo>
                    <a:cubicBezTo>
                      <a:pt x="14670" y="4985"/>
                      <a:pt x="15255" y="6646"/>
                      <a:pt x="15435" y="7037"/>
                    </a:cubicBezTo>
                    <a:cubicBezTo>
                      <a:pt x="15660" y="7428"/>
                      <a:pt x="15840" y="7624"/>
                      <a:pt x="15930" y="7819"/>
                    </a:cubicBezTo>
                    <a:cubicBezTo>
                      <a:pt x="16065" y="8014"/>
                      <a:pt x="16200" y="8210"/>
                      <a:pt x="16335" y="8405"/>
                    </a:cubicBezTo>
                    <a:cubicBezTo>
                      <a:pt x="16425" y="8503"/>
                      <a:pt x="16515" y="8796"/>
                      <a:pt x="16605" y="8894"/>
                    </a:cubicBezTo>
                    <a:cubicBezTo>
                      <a:pt x="16785" y="9090"/>
                      <a:pt x="16965" y="9285"/>
                      <a:pt x="17100" y="9676"/>
                    </a:cubicBezTo>
                    <a:cubicBezTo>
                      <a:pt x="17145" y="9871"/>
                      <a:pt x="17235" y="9676"/>
                      <a:pt x="17280" y="9774"/>
                    </a:cubicBezTo>
                    <a:cubicBezTo>
                      <a:pt x="17325" y="9871"/>
                      <a:pt x="17415" y="9969"/>
                      <a:pt x="17505" y="9969"/>
                    </a:cubicBezTo>
                    <a:cubicBezTo>
                      <a:pt x="17595" y="10067"/>
                      <a:pt x="17685" y="10067"/>
                      <a:pt x="17775" y="10067"/>
                    </a:cubicBezTo>
                    <a:cubicBezTo>
                      <a:pt x="17955" y="10067"/>
                      <a:pt x="18090" y="10165"/>
                      <a:pt x="18225" y="10262"/>
                    </a:cubicBezTo>
                    <a:cubicBezTo>
                      <a:pt x="18315" y="10262"/>
                      <a:pt x="18360" y="10360"/>
                      <a:pt x="18450" y="10458"/>
                    </a:cubicBezTo>
                    <a:cubicBezTo>
                      <a:pt x="18585" y="10653"/>
                      <a:pt x="18675" y="10849"/>
                      <a:pt x="18765" y="11044"/>
                    </a:cubicBezTo>
                    <a:cubicBezTo>
                      <a:pt x="18855" y="11240"/>
                      <a:pt x="18900" y="11435"/>
                      <a:pt x="18900" y="11729"/>
                    </a:cubicBezTo>
                    <a:cubicBezTo>
                      <a:pt x="18900" y="11924"/>
                      <a:pt x="19035" y="13390"/>
                      <a:pt x="19080" y="13586"/>
                    </a:cubicBezTo>
                    <a:cubicBezTo>
                      <a:pt x="19215" y="14367"/>
                      <a:pt x="19395" y="15149"/>
                      <a:pt x="19485" y="15931"/>
                    </a:cubicBezTo>
                    <a:cubicBezTo>
                      <a:pt x="19485" y="16127"/>
                      <a:pt x="19530" y="16420"/>
                      <a:pt x="19575" y="16615"/>
                    </a:cubicBezTo>
                    <a:cubicBezTo>
                      <a:pt x="19620" y="16909"/>
                      <a:pt x="19665" y="17104"/>
                      <a:pt x="19710" y="17397"/>
                    </a:cubicBezTo>
                    <a:cubicBezTo>
                      <a:pt x="19710" y="17397"/>
                      <a:pt x="19710" y="17397"/>
                      <a:pt x="19710" y="17397"/>
                    </a:cubicBezTo>
                    <a:cubicBezTo>
                      <a:pt x="19755" y="17300"/>
                      <a:pt x="19800" y="17300"/>
                      <a:pt x="19800" y="17202"/>
                    </a:cubicBezTo>
                    <a:cubicBezTo>
                      <a:pt x="20025" y="16518"/>
                      <a:pt x="20250" y="15736"/>
                      <a:pt x="20475" y="15052"/>
                    </a:cubicBezTo>
                    <a:cubicBezTo>
                      <a:pt x="20565" y="14661"/>
                      <a:pt x="20655" y="14270"/>
                      <a:pt x="20745" y="13879"/>
                    </a:cubicBezTo>
                    <a:cubicBezTo>
                      <a:pt x="20790" y="13683"/>
                      <a:pt x="21240" y="11631"/>
                      <a:pt x="21375" y="11533"/>
                    </a:cubicBezTo>
                    <a:cubicBezTo>
                      <a:pt x="21420" y="11435"/>
                      <a:pt x="21465" y="11435"/>
                      <a:pt x="21510" y="11338"/>
                    </a:cubicBezTo>
                    <a:cubicBezTo>
                      <a:pt x="21510" y="11338"/>
                      <a:pt x="21600" y="11338"/>
                      <a:pt x="21600" y="11338"/>
                    </a:cubicBezTo>
                    <a:cubicBezTo>
                      <a:pt x="21600" y="0"/>
                      <a:pt x="21600" y="0"/>
                      <a:pt x="21600" y="0"/>
                    </a:cubicBezTo>
                    <a:lnTo>
                      <a:pt x="0" y="0"/>
                    </a:lnTo>
                    <a:close/>
                    <a:moveTo>
                      <a:pt x="7470" y="12608"/>
                    </a:moveTo>
                    <a:cubicBezTo>
                      <a:pt x="7470" y="12608"/>
                      <a:pt x="7425" y="12608"/>
                      <a:pt x="7425" y="12510"/>
                    </a:cubicBezTo>
                    <a:cubicBezTo>
                      <a:pt x="7425" y="12510"/>
                      <a:pt x="7380" y="12413"/>
                      <a:pt x="7335" y="12413"/>
                    </a:cubicBezTo>
                    <a:cubicBezTo>
                      <a:pt x="7335" y="12413"/>
                      <a:pt x="7335" y="12413"/>
                      <a:pt x="7335" y="12413"/>
                    </a:cubicBezTo>
                    <a:cubicBezTo>
                      <a:pt x="7335" y="12510"/>
                      <a:pt x="7335" y="12510"/>
                      <a:pt x="7380" y="12608"/>
                    </a:cubicBezTo>
                    <a:cubicBezTo>
                      <a:pt x="7380" y="12608"/>
                      <a:pt x="7380" y="12608"/>
                      <a:pt x="7380" y="12706"/>
                    </a:cubicBezTo>
                    <a:cubicBezTo>
                      <a:pt x="7335" y="12706"/>
                      <a:pt x="7335" y="12706"/>
                      <a:pt x="7290" y="12706"/>
                    </a:cubicBezTo>
                    <a:cubicBezTo>
                      <a:pt x="7290" y="12706"/>
                      <a:pt x="7245" y="12608"/>
                      <a:pt x="7245" y="12608"/>
                    </a:cubicBezTo>
                    <a:cubicBezTo>
                      <a:pt x="7245" y="12608"/>
                      <a:pt x="7200" y="12510"/>
                      <a:pt x="7200" y="12510"/>
                    </a:cubicBezTo>
                    <a:cubicBezTo>
                      <a:pt x="7155" y="12510"/>
                      <a:pt x="7155" y="12510"/>
                      <a:pt x="7155" y="12510"/>
                    </a:cubicBezTo>
                    <a:cubicBezTo>
                      <a:pt x="7110" y="12510"/>
                      <a:pt x="7155" y="12510"/>
                      <a:pt x="7155" y="12608"/>
                    </a:cubicBezTo>
                    <a:cubicBezTo>
                      <a:pt x="7155" y="12706"/>
                      <a:pt x="7200" y="12804"/>
                      <a:pt x="7200" y="12901"/>
                    </a:cubicBezTo>
                    <a:cubicBezTo>
                      <a:pt x="7200" y="12901"/>
                      <a:pt x="7200" y="12901"/>
                      <a:pt x="7200" y="12901"/>
                    </a:cubicBezTo>
                    <a:cubicBezTo>
                      <a:pt x="7200" y="12999"/>
                      <a:pt x="7155" y="12999"/>
                      <a:pt x="7155" y="12901"/>
                    </a:cubicBezTo>
                    <a:cubicBezTo>
                      <a:pt x="7110" y="12901"/>
                      <a:pt x="7110" y="12804"/>
                      <a:pt x="7065" y="12706"/>
                    </a:cubicBezTo>
                    <a:cubicBezTo>
                      <a:pt x="7020" y="12608"/>
                      <a:pt x="6975" y="12608"/>
                      <a:pt x="6975" y="12510"/>
                    </a:cubicBezTo>
                    <a:cubicBezTo>
                      <a:pt x="6975" y="12510"/>
                      <a:pt x="6975" y="12510"/>
                      <a:pt x="6930" y="12510"/>
                    </a:cubicBezTo>
                    <a:cubicBezTo>
                      <a:pt x="6930" y="12510"/>
                      <a:pt x="6930" y="12510"/>
                      <a:pt x="6930" y="12510"/>
                    </a:cubicBezTo>
                    <a:cubicBezTo>
                      <a:pt x="6975" y="12608"/>
                      <a:pt x="6975" y="12706"/>
                      <a:pt x="6975" y="12804"/>
                    </a:cubicBezTo>
                    <a:cubicBezTo>
                      <a:pt x="7020" y="12901"/>
                      <a:pt x="7020" y="12901"/>
                      <a:pt x="6975" y="12999"/>
                    </a:cubicBezTo>
                    <a:cubicBezTo>
                      <a:pt x="6975" y="12999"/>
                      <a:pt x="6930" y="12999"/>
                      <a:pt x="6930" y="12901"/>
                    </a:cubicBezTo>
                    <a:cubicBezTo>
                      <a:pt x="6885" y="12804"/>
                      <a:pt x="6840" y="12706"/>
                      <a:pt x="6840" y="12608"/>
                    </a:cubicBezTo>
                    <a:cubicBezTo>
                      <a:pt x="6840" y="12608"/>
                      <a:pt x="6795" y="12608"/>
                      <a:pt x="6795" y="12608"/>
                    </a:cubicBezTo>
                    <a:cubicBezTo>
                      <a:pt x="6795" y="12510"/>
                      <a:pt x="6795" y="12510"/>
                      <a:pt x="6795" y="12510"/>
                    </a:cubicBezTo>
                    <a:cubicBezTo>
                      <a:pt x="6795" y="12510"/>
                      <a:pt x="6750" y="12608"/>
                      <a:pt x="6750" y="12608"/>
                    </a:cubicBezTo>
                    <a:cubicBezTo>
                      <a:pt x="6750" y="12706"/>
                      <a:pt x="6750" y="12901"/>
                      <a:pt x="6750" y="12999"/>
                    </a:cubicBezTo>
                    <a:cubicBezTo>
                      <a:pt x="6750" y="12999"/>
                      <a:pt x="6750" y="13097"/>
                      <a:pt x="6750" y="13097"/>
                    </a:cubicBezTo>
                    <a:cubicBezTo>
                      <a:pt x="6750" y="13097"/>
                      <a:pt x="6705" y="13097"/>
                      <a:pt x="6705" y="12999"/>
                    </a:cubicBezTo>
                    <a:cubicBezTo>
                      <a:pt x="6660" y="12999"/>
                      <a:pt x="6615" y="12901"/>
                      <a:pt x="6570" y="12804"/>
                    </a:cubicBezTo>
                    <a:cubicBezTo>
                      <a:pt x="6525" y="12706"/>
                      <a:pt x="6480" y="12608"/>
                      <a:pt x="6390" y="12608"/>
                    </a:cubicBezTo>
                    <a:cubicBezTo>
                      <a:pt x="6390" y="12608"/>
                      <a:pt x="6345" y="12608"/>
                      <a:pt x="6345" y="12608"/>
                    </a:cubicBezTo>
                    <a:cubicBezTo>
                      <a:pt x="6300" y="12510"/>
                      <a:pt x="6255" y="12413"/>
                      <a:pt x="6165" y="12413"/>
                    </a:cubicBezTo>
                    <a:cubicBezTo>
                      <a:pt x="6165" y="12413"/>
                      <a:pt x="6120" y="12413"/>
                      <a:pt x="6120" y="12315"/>
                    </a:cubicBezTo>
                    <a:cubicBezTo>
                      <a:pt x="6030" y="12217"/>
                      <a:pt x="5985" y="12119"/>
                      <a:pt x="5895" y="11924"/>
                    </a:cubicBezTo>
                    <a:cubicBezTo>
                      <a:pt x="5850" y="11924"/>
                      <a:pt x="5850" y="11826"/>
                      <a:pt x="5760" y="11729"/>
                    </a:cubicBezTo>
                    <a:cubicBezTo>
                      <a:pt x="5760" y="11729"/>
                      <a:pt x="5760" y="11729"/>
                      <a:pt x="5715" y="11729"/>
                    </a:cubicBezTo>
                    <a:cubicBezTo>
                      <a:pt x="5715" y="11729"/>
                      <a:pt x="5670" y="11826"/>
                      <a:pt x="5670" y="11729"/>
                    </a:cubicBezTo>
                    <a:cubicBezTo>
                      <a:pt x="5625" y="11533"/>
                      <a:pt x="5580" y="11533"/>
                      <a:pt x="5535" y="11435"/>
                    </a:cubicBezTo>
                    <a:cubicBezTo>
                      <a:pt x="5490" y="11338"/>
                      <a:pt x="5445" y="11240"/>
                      <a:pt x="5400" y="11142"/>
                    </a:cubicBezTo>
                    <a:cubicBezTo>
                      <a:pt x="5355" y="11044"/>
                      <a:pt x="5310" y="10947"/>
                      <a:pt x="5310" y="10849"/>
                    </a:cubicBezTo>
                    <a:cubicBezTo>
                      <a:pt x="5265" y="10653"/>
                      <a:pt x="5175" y="10653"/>
                      <a:pt x="5130" y="10556"/>
                    </a:cubicBezTo>
                    <a:cubicBezTo>
                      <a:pt x="5040" y="10458"/>
                      <a:pt x="4995" y="10262"/>
                      <a:pt x="4950" y="10067"/>
                    </a:cubicBezTo>
                    <a:cubicBezTo>
                      <a:pt x="4950" y="10067"/>
                      <a:pt x="4950" y="9969"/>
                      <a:pt x="4905" y="9969"/>
                    </a:cubicBezTo>
                    <a:cubicBezTo>
                      <a:pt x="4860" y="9969"/>
                      <a:pt x="4860" y="9871"/>
                      <a:pt x="4815" y="9774"/>
                    </a:cubicBezTo>
                    <a:cubicBezTo>
                      <a:pt x="4770" y="9578"/>
                      <a:pt x="4680" y="9383"/>
                      <a:pt x="4635" y="9090"/>
                    </a:cubicBezTo>
                    <a:cubicBezTo>
                      <a:pt x="4590" y="9090"/>
                      <a:pt x="4590" y="9090"/>
                      <a:pt x="4590" y="9090"/>
                    </a:cubicBezTo>
                    <a:cubicBezTo>
                      <a:pt x="4545" y="9285"/>
                      <a:pt x="4500" y="9481"/>
                      <a:pt x="4455" y="9676"/>
                    </a:cubicBezTo>
                    <a:cubicBezTo>
                      <a:pt x="4455" y="9871"/>
                      <a:pt x="4410" y="10067"/>
                      <a:pt x="4365" y="10165"/>
                    </a:cubicBezTo>
                    <a:cubicBezTo>
                      <a:pt x="4320" y="10165"/>
                      <a:pt x="4320" y="10165"/>
                      <a:pt x="4275" y="10165"/>
                    </a:cubicBezTo>
                    <a:cubicBezTo>
                      <a:pt x="4275" y="10067"/>
                      <a:pt x="4230" y="10067"/>
                      <a:pt x="4230" y="10165"/>
                    </a:cubicBezTo>
                    <a:cubicBezTo>
                      <a:pt x="4185" y="10165"/>
                      <a:pt x="4185" y="10165"/>
                      <a:pt x="4140" y="10067"/>
                    </a:cubicBezTo>
                    <a:cubicBezTo>
                      <a:pt x="4140" y="10067"/>
                      <a:pt x="4095" y="10067"/>
                      <a:pt x="4050" y="10067"/>
                    </a:cubicBezTo>
                    <a:cubicBezTo>
                      <a:pt x="4005" y="10067"/>
                      <a:pt x="4005" y="9969"/>
                      <a:pt x="3960" y="9969"/>
                    </a:cubicBezTo>
                    <a:cubicBezTo>
                      <a:pt x="3960" y="9871"/>
                      <a:pt x="3915" y="9871"/>
                      <a:pt x="3870" y="9871"/>
                    </a:cubicBezTo>
                    <a:cubicBezTo>
                      <a:pt x="3870" y="9774"/>
                      <a:pt x="3825" y="9774"/>
                      <a:pt x="3825" y="9676"/>
                    </a:cubicBezTo>
                    <a:cubicBezTo>
                      <a:pt x="3825" y="9578"/>
                      <a:pt x="3825" y="9578"/>
                      <a:pt x="3780" y="9481"/>
                    </a:cubicBezTo>
                    <a:cubicBezTo>
                      <a:pt x="3780" y="9383"/>
                      <a:pt x="3735" y="9383"/>
                      <a:pt x="3735" y="9285"/>
                    </a:cubicBezTo>
                    <a:cubicBezTo>
                      <a:pt x="3780" y="9187"/>
                      <a:pt x="3735" y="9187"/>
                      <a:pt x="3735" y="9187"/>
                    </a:cubicBezTo>
                    <a:cubicBezTo>
                      <a:pt x="3735" y="9187"/>
                      <a:pt x="3690" y="9187"/>
                      <a:pt x="3690" y="9090"/>
                    </a:cubicBezTo>
                    <a:cubicBezTo>
                      <a:pt x="3690" y="9090"/>
                      <a:pt x="3735" y="8992"/>
                      <a:pt x="3735" y="8992"/>
                    </a:cubicBezTo>
                    <a:cubicBezTo>
                      <a:pt x="3735" y="8894"/>
                      <a:pt x="3690" y="8894"/>
                      <a:pt x="3690" y="8796"/>
                    </a:cubicBezTo>
                    <a:cubicBezTo>
                      <a:pt x="3690" y="8796"/>
                      <a:pt x="3690" y="8699"/>
                      <a:pt x="3690" y="8699"/>
                    </a:cubicBezTo>
                    <a:cubicBezTo>
                      <a:pt x="3690" y="8601"/>
                      <a:pt x="3690" y="8601"/>
                      <a:pt x="3690" y="8503"/>
                    </a:cubicBezTo>
                    <a:cubicBezTo>
                      <a:pt x="3690" y="8503"/>
                      <a:pt x="3645" y="8503"/>
                      <a:pt x="3690" y="8405"/>
                    </a:cubicBezTo>
                    <a:cubicBezTo>
                      <a:pt x="3690" y="8405"/>
                      <a:pt x="3690" y="8308"/>
                      <a:pt x="3735" y="8308"/>
                    </a:cubicBezTo>
                    <a:cubicBezTo>
                      <a:pt x="3780" y="8308"/>
                      <a:pt x="3825" y="8210"/>
                      <a:pt x="3870" y="8210"/>
                    </a:cubicBezTo>
                    <a:cubicBezTo>
                      <a:pt x="3960" y="8112"/>
                      <a:pt x="4050" y="8112"/>
                      <a:pt x="4140" y="8014"/>
                    </a:cubicBezTo>
                    <a:cubicBezTo>
                      <a:pt x="4185" y="8014"/>
                      <a:pt x="4185" y="7917"/>
                      <a:pt x="4140" y="7917"/>
                    </a:cubicBezTo>
                    <a:cubicBezTo>
                      <a:pt x="4140" y="7721"/>
                      <a:pt x="4095" y="7624"/>
                      <a:pt x="4050" y="7526"/>
                    </a:cubicBezTo>
                    <a:cubicBezTo>
                      <a:pt x="4005" y="7428"/>
                      <a:pt x="3960" y="7330"/>
                      <a:pt x="3915" y="7330"/>
                    </a:cubicBezTo>
                    <a:cubicBezTo>
                      <a:pt x="3825" y="7233"/>
                      <a:pt x="3780" y="7233"/>
                      <a:pt x="3780" y="7037"/>
                    </a:cubicBezTo>
                    <a:cubicBezTo>
                      <a:pt x="3780" y="7037"/>
                      <a:pt x="3780" y="6939"/>
                      <a:pt x="3780" y="6939"/>
                    </a:cubicBezTo>
                    <a:cubicBezTo>
                      <a:pt x="3825" y="6744"/>
                      <a:pt x="3780" y="6646"/>
                      <a:pt x="3735" y="6548"/>
                    </a:cubicBezTo>
                    <a:cubicBezTo>
                      <a:pt x="3690" y="6451"/>
                      <a:pt x="3645" y="6353"/>
                      <a:pt x="3645" y="6255"/>
                    </a:cubicBezTo>
                    <a:cubicBezTo>
                      <a:pt x="3600" y="6157"/>
                      <a:pt x="3555" y="6060"/>
                      <a:pt x="3555" y="5962"/>
                    </a:cubicBezTo>
                    <a:cubicBezTo>
                      <a:pt x="3555" y="5864"/>
                      <a:pt x="3555" y="5767"/>
                      <a:pt x="3510" y="5669"/>
                    </a:cubicBezTo>
                    <a:cubicBezTo>
                      <a:pt x="3465" y="5571"/>
                      <a:pt x="3465" y="5473"/>
                      <a:pt x="3465" y="5376"/>
                    </a:cubicBezTo>
                    <a:cubicBezTo>
                      <a:pt x="3420" y="5376"/>
                      <a:pt x="3420" y="5278"/>
                      <a:pt x="3465" y="5278"/>
                    </a:cubicBezTo>
                    <a:cubicBezTo>
                      <a:pt x="3465" y="5082"/>
                      <a:pt x="3465" y="4985"/>
                      <a:pt x="3420" y="4887"/>
                    </a:cubicBezTo>
                    <a:cubicBezTo>
                      <a:pt x="3375" y="4691"/>
                      <a:pt x="3375" y="4496"/>
                      <a:pt x="3285" y="4300"/>
                    </a:cubicBezTo>
                    <a:cubicBezTo>
                      <a:pt x="3285" y="4300"/>
                      <a:pt x="3285" y="4203"/>
                      <a:pt x="3285" y="4105"/>
                    </a:cubicBezTo>
                    <a:cubicBezTo>
                      <a:pt x="3330" y="4105"/>
                      <a:pt x="3330" y="4007"/>
                      <a:pt x="3285" y="3910"/>
                    </a:cubicBezTo>
                    <a:cubicBezTo>
                      <a:pt x="3240" y="3812"/>
                      <a:pt x="3240" y="3714"/>
                      <a:pt x="3285" y="3519"/>
                    </a:cubicBezTo>
                    <a:cubicBezTo>
                      <a:pt x="3285" y="3519"/>
                      <a:pt x="3285" y="3519"/>
                      <a:pt x="3285" y="3421"/>
                    </a:cubicBezTo>
                    <a:cubicBezTo>
                      <a:pt x="3285" y="3421"/>
                      <a:pt x="3330" y="3323"/>
                      <a:pt x="3330" y="3323"/>
                    </a:cubicBezTo>
                    <a:cubicBezTo>
                      <a:pt x="3285" y="3225"/>
                      <a:pt x="3285" y="3225"/>
                      <a:pt x="3285" y="3128"/>
                    </a:cubicBezTo>
                    <a:cubicBezTo>
                      <a:pt x="3240" y="3128"/>
                      <a:pt x="3195" y="3030"/>
                      <a:pt x="3195" y="2932"/>
                    </a:cubicBezTo>
                    <a:cubicBezTo>
                      <a:pt x="3150" y="2932"/>
                      <a:pt x="3150" y="2834"/>
                      <a:pt x="3150" y="2834"/>
                    </a:cubicBezTo>
                    <a:cubicBezTo>
                      <a:pt x="3195" y="2737"/>
                      <a:pt x="3195" y="2737"/>
                      <a:pt x="3240" y="2737"/>
                    </a:cubicBezTo>
                    <a:cubicBezTo>
                      <a:pt x="3240" y="2834"/>
                      <a:pt x="3285" y="2834"/>
                      <a:pt x="3330" y="2834"/>
                    </a:cubicBezTo>
                    <a:cubicBezTo>
                      <a:pt x="3375" y="2932"/>
                      <a:pt x="3375" y="2932"/>
                      <a:pt x="3420" y="2932"/>
                    </a:cubicBezTo>
                    <a:cubicBezTo>
                      <a:pt x="3420" y="2932"/>
                      <a:pt x="3420" y="2932"/>
                      <a:pt x="3420" y="2932"/>
                    </a:cubicBezTo>
                    <a:cubicBezTo>
                      <a:pt x="3420" y="2932"/>
                      <a:pt x="3420" y="2932"/>
                      <a:pt x="3420" y="2932"/>
                    </a:cubicBezTo>
                    <a:cubicBezTo>
                      <a:pt x="3420" y="2834"/>
                      <a:pt x="3420" y="2834"/>
                      <a:pt x="3375" y="2834"/>
                    </a:cubicBezTo>
                    <a:cubicBezTo>
                      <a:pt x="3375" y="2737"/>
                      <a:pt x="3330" y="2639"/>
                      <a:pt x="3285" y="2541"/>
                    </a:cubicBezTo>
                    <a:cubicBezTo>
                      <a:pt x="3285" y="2443"/>
                      <a:pt x="3285" y="2443"/>
                      <a:pt x="3285" y="2346"/>
                    </a:cubicBezTo>
                    <a:cubicBezTo>
                      <a:pt x="3330" y="2346"/>
                      <a:pt x="3375" y="2346"/>
                      <a:pt x="3375" y="2346"/>
                    </a:cubicBezTo>
                    <a:cubicBezTo>
                      <a:pt x="3420" y="2443"/>
                      <a:pt x="3465" y="2541"/>
                      <a:pt x="3465" y="2541"/>
                    </a:cubicBezTo>
                    <a:cubicBezTo>
                      <a:pt x="3510" y="2541"/>
                      <a:pt x="3510" y="2541"/>
                      <a:pt x="3510" y="2541"/>
                    </a:cubicBezTo>
                    <a:cubicBezTo>
                      <a:pt x="3510" y="2541"/>
                      <a:pt x="3510" y="2541"/>
                      <a:pt x="3510" y="2541"/>
                    </a:cubicBezTo>
                    <a:cubicBezTo>
                      <a:pt x="3465" y="2346"/>
                      <a:pt x="3420" y="2248"/>
                      <a:pt x="3375" y="2052"/>
                    </a:cubicBezTo>
                    <a:cubicBezTo>
                      <a:pt x="3375" y="2052"/>
                      <a:pt x="3375" y="2052"/>
                      <a:pt x="3375" y="1955"/>
                    </a:cubicBezTo>
                    <a:cubicBezTo>
                      <a:pt x="3420" y="1955"/>
                      <a:pt x="3420" y="1955"/>
                      <a:pt x="3465" y="1955"/>
                    </a:cubicBezTo>
                    <a:cubicBezTo>
                      <a:pt x="3465" y="2052"/>
                      <a:pt x="3510" y="2052"/>
                      <a:pt x="3555" y="2150"/>
                    </a:cubicBezTo>
                    <a:cubicBezTo>
                      <a:pt x="3555" y="2150"/>
                      <a:pt x="3555" y="2150"/>
                      <a:pt x="3555" y="2150"/>
                    </a:cubicBezTo>
                    <a:cubicBezTo>
                      <a:pt x="3555" y="2150"/>
                      <a:pt x="3555" y="2150"/>
                      <a:pt x="3555" y="2150"/>
                    </a:cubicBezTo>
                    <a:cubicBezTo>
                      <a:pt x="3555" y="1955"/>
                      <a:pt x="3510" y="1857"/>
                      <a:pt x="3510" y="1759"/>
                    </a:cubicBezTo>
                    <a:cubicBezTo>
                      <a:pt x="3510" y="1759"/>
                      <a:pt x="3510" y="1662"/>
                      <a:pt x="3510" y="1662"/>
                    </a:cubicBezTo>
                    <a:cubicBezTo>
                      <a:pt x="3510" y="1662"/>
                      <a:pt x="3555" y="1662"/>
                      <a:pt x="3555" y="1662"/>
                    </a:cubicBezTo>
                    <a:cubicBezTo>
                      <a:pt x="3600" y="1662"/>
                      <a:pt x="3600" y="1759"/>
                      <a:pt x="3600" y="1759"/>
                    </a:cubicBezTo>
                    <a:cubicBezTo>
                      <a:pt x="3600" y="1857"/>
                      <a:pt x="3600" y="1857"/>
                      <a:pt x="3645" y="1857"/>
                    </a:cubicBezTo>
                    <a:cubicBezTo>
                      <a:pt x="3645" y="1857"/>
                      <a:pt x="3645" y="1857"/>
                      <a:pt x="3645" y="1857"/>
                    </a:cubicBezTo>
                    <a:cubicBezTo>
                      <a:pt x="3645" y="1857"/>
                      <a:pt x="3645" y="1857"/>
                      <a:pt x="3645" y="1857"/>
                    </a:cubicBezTo>
                    <a:cubicBezTo>
                      <a:pt x="3645" y="1759"/>
                      <a:pt x="3600" y="1662"/>
                      <a:pt x="3600" y="1564"/>
                    </a:cubicBezTo>
                    <a:cubicBezTo>
                      <a:pt x="3600" y="1466"/>
                      <a:pt x="3645" y="1466"/>
                      <a:pt x="3645" y="1466"/>
                    </a:cubicBezTo>
                    <a:cubicBezTo>
                      <a:pt x="3645" y="1466"/>
                      <a:pt x="3645" y="1466"/>
                      <a:pt x="3645" y="1466"/>
                    </a:cubicBezTo>
                    <a:cubicBezTo>
                      <a:pt x="3690" y="1564"/>
                      <a:pt x="3735" y="1564"/>
                      <a:pt x="3735" y="1662"/>
                    </a:cubicBezTo>
                    <a:cubicBezTo>
                      <a:pt x="3780" y="1759"/>
                      <a:pt x="3825" y="1857"/>
                      <a:pt x="3870" y="1955"/>
                    </a:cubicBezTo>
                    <a:cubicBezTo>
                      <a:pt x="3870" y="1955"/>
                      <a:pt x="3870" y="1955"/>
                      <a:pt x="3870" y="1955"/>
                    </a:cubicBezTo>
                    <a:cubicBezTo>
                      <a:pt x="3870" y="1955"/>
                      <a:pt x="3870" y="1955"/>
                      <a:pt x="3870" y="1955"/>
                    </a:cubicBezTo>
                    <a:cubicBezTo>
                      <a:pt x="3870" y="1955"/>
                      <a:pt x="3870" y="1857"/>
                      <a:pt x="3870" y="1857"/>
                    </a:cubicBezTo>
                    <a:cubicBezTo>
                      <a:pt x="3870" y="1857"/>
                      <a:pt x="3870" y="1759"/>
                      <a:pt x="3915" y="1759"/>
                    </a:cubicBezTo>
                    <a:cubicBezTo>
                      <a:pt x="3915" y="1759"/>
                      <a:pt x="3915" y="1759"/>
                      <a:pt x="3915" y="1759"/>
                    </a:cubicBezTo>
                    <a:cubicBezTo>
                      <a:pt x="3960" y="1857"/>
                      <a:pt x="3960" y="1857"/>
                      <a:pt x="3960" y="1857"/>
                    </a:cubicBezTo>
                    <a:cubicBezTo>
                      <a:pt x="3960" y="2052"/>
                      <a:pt x="4050" y="2052"/>
                      <a:pt x="4095" y="2248"/>
                    </a:cubicBezTo>
                    <a:cubicBezTo>
                      <a:pt x="4095" y="2346"/>
                      <a:pt x="4140" y="2541"/>
                      <a:pt x="4140" y="2639"/>
                    </a:cubicBezTo>
                    <a:cubicBezTo>
                      <a:pt x="4230" y="2932"/>
                      <a:pt x="4275" y="3225"/>
                      <a:pt x="4320" y="3519"/>
                    </a:cubicBezTo>
                    <a:cubicBezTo>
                      <a:pt x="4410" y="3714"/>
                      <a:pt x="4455" y="3910"/>
                      <a:pt x="4500" y="4105"/>
                    </a:cubicBezTo>
                    <a:cubicBezTo>
                      <a:pt x="4545" y="4300"/>
                      <a:pt x="4545" y="4398"/>
                      <a:pt x="4545" y="4594"/>
                    </a:cubicBezTo>
                    <a:cubicBezTo>
                      <a:pt x="4590" y="4789"/>
                      <a:pt x="4590" y="4985"/>
                      <a:pt x="4635" y="5180"/>
                    </a:cubicBezTo>
                    <a:cubicBezTo>
                      <a:pt x="4680" y="5376"/>
                      <a:pt x="4770" y="5669"/>
                      <a:pt x="4815" y="5864"/>
                    </a:cubicBezTo>
                    <a:cubicBezTo>
                      <a:pt x="4815" y="5864"/>
                      <a:pt x="4815" y="5864"/>
                      <a:pt x="4815" y="5864"/>
                    </a:cubicBezTo>
                    <a:cubicBezTo>
                      <a:pt x="4905" y="6060"/>
                      <a:pt x="4995" y="6255"/>
                      <a:pt x="5130" y="6353"/>
                    </a:cubicBezTo>
                    <a:cubicBezTo>
                      <a:pt x="5175" y="6353"/>
                      <a:pt x="5220" y="6353"/>
                      <a:pt x="5265" y="6255"/>
                    </a:cubicBezTo>
                    <a:cubicBezTo>
                      <a:pt x="5355" y="6157"/>
                      <a:pt x="5445" y="6060"/>
                      <a:pt x="5580" y="6157"/>
                    </a:cubicBezTo>
                    <a:cubicBezTo>
                      <a:pt x="5625" y="6157"/>
                      <a:pt x="5715" y="6157"/>
                      <a:pt x="5760" y="6157"/>
                    </a:cubicBezTo>
                    <a:cubicBezTo>
                      <a:pt x="5805" y="6157"/>
                      <a:pt x="5805" y="6157"/>
                      <a:pt x="5805" y="6255"/>
                    </a:cubicBezTo>
                    <a:cubicBezTo>
                      <a:pt x="5805" y="6353"/>
                      <a:pt x="5805" y="6353"/>
                      <a:pt x="5805" y="6353"/>
                    </a:cubicBezTo>
                    <a:cubicBezTo>
                      <a:pt x="5715" y="6451"/>
                      <a:pt x="5625" y="6548"/>
                      <a:pt x="5580" y="6744"/>
                    </a:cubicBezTo>
                    <a:cubicBezTo>
                      <a:pt x="5490" y="6842"/>
                      <a:pt x="5445" y="7037"/>
                      <a:pt x="5400" y="7233"/>
                    </a:cubicBezTo>
                    <a:cubicBezTo>
                      <a:pt x="5400" y="7330"/>
                      <a:pt x="5400" y="7330"/>
                      <a:pt x="5400" y="7428"/>
                    </a:cubicBezTo>
                    <a:cubicBezTo>
                      <a:pt x="5445" y="7526"/>
                      <a:pt x="5445" y="7624"/>
                      <a:pt x="5445" y="7721"/>
                    </a:cubicBezTo>
                    <a:cubicBezTo>
                      <a:pt x="5490" y="7819"/>
                      <a:pt x="5535" y="7917"/>
                      <a:pt x="5535" y="8014"/>
                    </a:cubicBezTo>
                    <a:cubicBezTo>
                      <a:pt x="5625" y="8308"/>
                      <a:pt x="5715" y="8405"/>
                      <a:pt x="5805" y="8601"/>
                    </a:cubicBezTo>
                    <a:cubicBezTo>
                      <a:pt x="5940" y="8796"/>
                      <a:pt x="6075" y="8992"/>
                      <a:pt x="6210" y="9285"/>
                    </a:cubicBezTo>
                    <a:cubicBezTo>
                      <a:pt x="6300" y="9383"/>
                      <a:pt x="6390" y="9578"/>
                      <a:pt x="6480" y="9774"/>
                    </a:cubicBezTo>
                    <a:cubicBezTo>
                      <a:pt x="6480" y="9774"/>
                      <a:pt x="6525" y="9774"/>
                      <a:pt x="6525" y="9871"/>
                    </a:cubicBezTo>
                    <a:cubicBezTo>
                      <a:pt x="6525" y="9969"/>
                      <a:pt x="6570" y="9969"/>
                      <a:pt x="6615" y="10067"/>
                    </a:cubicBezTo>
                    <a:cubicBezTo>
                      <a:pt x="6660" y="10165"/>
                      <a:pt x="6750" y="10262"/>
                      <a:pt x="6795" y="10360"/>
                    </a:cubicBezTo>
                    <a:cubicBezTo>
                      <a:pt x="6885" y="10556"/>
                      <a:pt x="6975" y="10751"/>
                      <a:pt x="7020" y="10849"/>
                    </a:cubicBezTo>
                    <a:cubicBezTo>
                      <a:pt x="7155" y="11044"/>
                      <a:pt x="7245" y="11240"/>
                      <a:pt x="7335" y="11435"/>
                    </a:cubicBezTo>
                    <a:cubicBezTo>
                      <a:pt x="7380" y="11533"/>
                      <a:pt x="7380" y="11631"/>
                      <a:pt x="7425" y="11729"/>
                    </a:cubicBezTo>
                    <a:cubicBezTo>
                      <a:pt x="7425" y="11729"/>
                      <a:pt x="7470" y="11826"/>
                      <a:pt x="7425" y="11826"/>
                    </a:cubicBezTo>
                    <a:cubicBezTo>
                      <a:pt x="7425" y="11826"/>
                      <a:pt x="7380" y="11924"/>
                      <a:pt x="7380" y="11826"/>
                    </a:cubicBezTo>
                    <a:cubicBezTo>
                      <a:pt x="7335" y="11826"/>
                      <a:pt x="7335" y="11826"/>
                      <a:pt x="7335" y="11826"/>
                    </a:cubicBezTo>
                    <a:cubicBezTo>
                      <a:pt x="7335" y="11924"/>
                      <a:pt x="7335" y="11924"/>
                      <a:pt x="7335" y="11924"/>
                    </a:cubicBezTo>
                    <a:cubicBezTo>
                      <a:pt x="7380" y="12119"/>
                      <a:pt x="7425" y="12217"/>
                      <a:pt x="7470" y="12413"/>
                    </a:cubicBezTo>
                    <a:cubicBezTo>
                      <a:pt x="7470" y="12413"/>
                      <a:pt x="7470" y="12413"/>
                      <a:pt x="7470" y="12510"/>
                    </a:cubicBezTo>
                    <a:cubicBezTo>
                      <a:pt x="7515" y="12510"/>
                      <a:pt x="7470" y="12510"/>
                      <a:pt x="7470" y="12608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9855" name="Freeform 699"/>
              <p:cNvSpPr/>
              <p:nvPr/>
            </p:nvSpPr>
            <p:spPr>
              <a:xfrm>
                <a:off x="279419" y="89352"/>
                <a:ext cx="12701" cy="5140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0160" y="0"/>
                    </a:moveTo>
                    <a:cubicBezTo>
                      <a:pt x="21600" y="248"/>
                      <a:pt x="21600" y="248"/>
                      <a:pt x="21600" y="497"/>
                    </a:cubicBezTo>
                    <a:cubicBezTo>
                      <a:pt x="21600" y="21600"/>
                      <a:pt x="21600" y="21600"/>
                      <a:pt x="21600" y="21600"/>
                    </a:cubicBezTo>
                    <a:cubicBezTo>
                      <a:pt x="21600" y="21600"/>
                      <a:pt x="21600" y="21600"/>
                      <a:pt x="21600" y="21600"/>
                    </a:cubicBezTo>
                    <a:cubicBezTo>
                      <a:pt x="15840" y="20855"/>
                      <a:pt x="14400" y="19614"/>
                      <a:pt x="11520" y="18621"/>
                    </a:cubicBezTo>
                    <a:cubicBezTo>
                      <a:pt x="10080" y="18372"/>
                      <a:pt x="10080" y="18124"/>
                      <a:pt x="8640" y="17876"/>
                    </a:cubicBezTo>
                    <a:cubicBezTo>
                      <a:pt x="5760" y="16634"/>
                      <a:pt x="2880" y="15393"/>
                      <a:pt x="0" y="14152"/>
                    </a:cubicBezTo>
                    <a:cubicBezTo>
                      <a:pt x="0" y="13655"/>
                      <a:pt x="0" y="13407"/>
                      <a:pt x="0" y="12910"/>
                    </a:cubicBezTo>
                    <a:cubicBezTo>
                      <a:pt x="1440" y="11917"/>
                      <a:pt x="4320" y="10676"/>
                      <a:pt x="5760" y="9683"/>
                    </a:cubicBezTo>
                    <a:cubicBezTo>
                      <a:pt x="5760" y="8938"/>
                      <a:pt x="8640" y="8193"/>
                      <a:pt x="10080" y="7448"/>
                    </a:cubicBezTo>
                    <a:cubicBezTo>
                      <a:pt x="10080" y="6952"/>
                      <a:pt x="11520" y="6455"/>
                      <a:pt x="11520" y="5959"/>
                    </a:cubicBezTo>
                    <a:cubicBezTo>
                      <a:pt x="11520" y="5214"/>
                      <a:pt x="12960" y="4469"/>
                      <a:pt x="14400" y="3972"/>
                    </a:cubicBezTo>
                    <a:cubicBezTo>
                      <a:pt x="15840" y="3228"/>
                      <a:pt x="15840" y="2483"/>
                      <a:pt x="17280" y="1986"/>
                    </a:cubicBezTo>
                    <a:cubicBezTo>
                      <a:pt x="18720" y="1241"/>
                      <a:pt x="20160" y="745"/>
                      <a:pt x="20160" y="0"/>
                    </a:cubicBezTo>
                    <a:cubicBezTo>
                      <a:pt x="20160" y="0"/>
                      <a:pt x="20160" y="0"/>
                      <a:pt x="20160" y="0"/>
                    </a:cubicBezTo>
                    <a:cubicBezTo>
                      <a:pt x="20160" y="0"/>
                      <a:pt x="20160" y="0"/>
                      <a:pt x="2016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9856" name="Freeform 700"/>
              <p:cNvSpPr/>
              <p:nvPr/>
            </p:nvSpPr>
            <p:spPr>
              <a:xfrm>
                <a:off x="279378" y="155097"/>
                <a:ext cx="12701" cy="2184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782" h="21600" fill="norm" stroke="1" extrusionOk="0">
                    <a:moveTo>
                      <a:pt x="15382" y="2919"/>
                    </a:moveTo>
                    <a:cubicBezTo>
                      <a:pt x="16732" y="1751"/>
                      <a:pt x="15382" y="584"/>
                      <a:pt x="20782" y="0"/>
                    </a:cubicBezTo>
                    <a:cubicBezTo>
                      <a:pt x="20782" y="21600"/>
                      <a:pt x="20782" y="21600"/>
                      <a:pt x="20782" y="21600"/>
                    </a:cubicBezTo>
                    <a:cubicBezTo>
                      <a:pt x="20782" y="21600"/>
                      <a:pt x="20782" y="21600"/>
                      <a:pt x="20782" y="21600"/>
                    </a:cubicBezTo>
                    <a:cubicBezTo>
                      <a:pt x="15382" y="21600"/>
                      <a:pt x="11332" y="20432"/>
                      <a:pt x="7282" y="20432"/>
                    </a:cubicBezTo>
                    <a:cubicBezTo>
                      <a:pt x="5932" y="20432"/>
                      <a:pt x="4582" y="20432"/>
                      <a:pt x="3232" y="20432"/>
                    </a:cubicBezTo>
                    <a:cubicBezTo>
                      <a:pt x="-818" y="19849"/>
                      <a:pt x="-818" y="19849"/>
                      <a:pt x="1882" y="18097"/>
                    </a:cubicBezTo>
                    <a:cubicBezTo>
                      <a:pt x="5932" y="14011"/>
                      <a:pt x="8632" y="9924"/>
                      <a:pt x="12682" y="6422"/>
                    </a:cubicBezTo>
                    <a:cubicBezTo>
                      <a:pt x="12682" y="5254"/>
                      <a:pt x="14032" y="3503"/>
                      <a:pt x="15382" y="2919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9857" name="Freeform 701"/>
              <p:cNvSpPr/>
              <p:nvPr/>
            </p:nvSpPr>
            <p:spPr>
              <a:xfrm>
                <a:off x="283190" y="182826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7971" h="17550" fill="norm" stroke="1" extrusionOk="0">
                    <a:moveTo>
                      <a:pt x="17971" y="0"/>
                    </a:moveTo>
                    <a:cubicBezTo>
                      <a:pt x="17971" y="5400"/>
                      <a:pt x="17971" y="5400"/>
                      <a:pt x="17971" y="5400"/>
                    </a:cubicBezTo>
                    <a:cubicBezTo>
                      <a:pt x="13651" y="10800"/>
                      <a:pt x="9331" y="16200"/>
                      <a:pt x="9331" y="16200"/>
                    </a:cubicBezTo>
                    <a:cubicBezTo>
                      <a:pt x="5011" y="16200"/>
                      <a:pt x="691" y="21600"/>
                      <a:pt x="691" y="10800"/>
                    </a:cubicBezTo>
                    <a:cubicBezTo>
                      <a:pt x="691" y="0"/>
                      <a:pt x="-3629" y="0"/>
                      <a:pt x="9331" y="0"/>
                    </a:cubicBezTo>
                    <a:cubicBezTo>
                      <a:pt x="13651" y="0"/>
                      <a:pt x="13651" y="0"/>
                      <a:pt x="1797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9858" name="Freeform 702"/>
              <p:cNvSpPr/>
              <p:nvPr/>
            </p:nvSpPr>
            <p:spPr>
              <a:xfrm>
                <a:off x="283993" y="186032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5274" h="21600" fill="norm" stroke="1" extrusionOk="0">
                    <a:moveTo>
                      <a:pt x="15274" y="0"/>
                    </a:moveTo>
                    <a:cubicBezTo>
                      <a:pt x="15274" y="21600"/>
                      <a:pt x="15274" y="21600"/>
                      <a:pt x="15274" y="21600"/>
                    </a:cubicBezTo>
                    <a:cubicBezTo>
                      <a:pt x="4474" y="21600"/>
                      <a:pt x="4474" y="21600"/>
                      <a:pt x="4474" y="10800"/>
                    </a:cubicBezTo>
                    <a:cubicBezTo>
                      <a:pt x="-6326" y="10800"/>
                      <a:pt x="4474" y="0"/>
                      <a:pt x="1527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9859" name="Freeform 703"/>
              <p:cNvSpPr/>
              <p:nvPr/>
            </p:nvSpPr>
            <p:spPr>
              <a:xfrm>
                <a:off x="248814" y="199442"/>
                <a:ext cx="41479" cy="8472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291" y="7099"/>
                    </a:moveTo>
                    <a:cubicBezTo>
                      <a:pt x="21600" y="7250"/>
                      <a:pt x="21600" y="7401"/>
                      <a:pt x="21600" y="7552"/>
                    </a:cubicBezTo>
                    <a:cubicBezTo>
                      <a:pt x="21600" y="21600"/>
                      <a:pt x="21600" y="21600"/>
                      <a:pt x="21600" y="21600"/>
                    </a:cubicBezTo>
                    <a:cubicBezTo>
                      <a:pt x="5246" y="21600"/>
                      <a:pt x="5246" y="21600"/>
                      <a:pt x="5246" y="21600"/>
                    </a:cubicBezTo>
                    <a:cubicBezTo>
                      <a:pt x="5554" y="21449"/>
                      <a:pt x="5554" y="21298"/>
                      <a:pt x="5863" y="21147"/>
                    </a:cubicBezTo>
                    <a:cubicBezTo>
                      <a:pt x="5863" y="20845"/>
                      <a:pt x="5863" y="20845"/>
                      <a:pt x="5554" y="20845"/>
                    </a:cubicBezTo>
                    <a:cubicBezTo>
                      <a:pt x="4629" y="20694"/>
                      <a:pt x="3703" y="20845"/>
                      <a:pt x="2777" y="20845"/>
                    </a:cubicBezTo>
                    <a:cubicBezTo>
                      <a:pt x="2469" y="20845"/>
                      <a:pt x="2160" y="20694"/>
                      <a:pt x="1851" y="20845"/>
                    </a:cubicBezTo>
                    <a:cubicBezTo>
                      <a:pt x="1234" y="20996"/>
                      <a:pt x="617" y="20845"/>
                      <a:pt x="309" y="20845"/>
                    </a:cubicBezTo>
                    <a:cubicBezTo>
                      <a:pt x="0" y="20845"/>
                      <a:pt x="0" y="20845"/>
                      <a:pt x="0" y="20694"/>
                    </a:cubicBezTo>
                    <a:cubicBezTo>
                      <a:pt x="617" y="20392"/>
                      <a:pt x="926" y="20090"/>
                      <a:pt x="1543" y="19787"/>
                    </a:cubicBezTo>
                    <a:cubicBezTo>
                      <a:pt x="3394" y="18579"/>
                      <a:pt x="4937" y="17220"/>
                      <a:pt x="6480" y="15860"/>
                    </a:cubicBezTo>
                    <a:cubicBezTo>
                      <a:pt x="7406" y="15709"/>
                      <a:pt x="7097" y="15105"/>
                      <a:pt x="7714" y="14954"/>
                    </a:cubicBezTo>
                    <a:cubicBezTo>
                      <a:pt x="7714" y="14954"/>
                      <a:pt x="7714" y="14803"/>
                      <a:pt x="7714" y="14803"/>
                    </a:cubicBezTo>
                    <a:cubicBezTo>
                      <a:pt x="7406" y="14803"/>
                      <a:pt x="7406" y="14501"/>
                      <a:pt x="6789" y="14652"/>
                    </a:cubicBezTo>
                    <a:cubicBezTo>
                      <a:pt x="5863" y="14652"/>
                      <a:pt x="4937" y="14501"/>
                      <a:pt x="4011" y="14803"/>
                    </a:cubicBezTo>
                    <a:cubicBezTo>
                      <a:pt x="3394" y="14954"/>
                      <a:pt x="2777" y="14803"/>
                      <a:pt x="2160" y="14652"/>
                    </a:cubicBezTo>
                    <a:cubicBezTo>
                      <a:pt x="1851" y="14652"/>
                      <a:pt x="1851" y="14501"/>
                      <a:pt x="1851" y="14350"/>
                    </a:cubicBezTo>
                    <a:cubicBezTo>
                      <a:pt x="2469" y="14048"/>
                      <a:pt x="2777" y="13745"/>
                      <a:pt x="3394" y="13443"/>
                    </a:cubicBezTo>
                    <a:cubicBezTo>
                      <a:pt x="4320" y="12839"/>
                      <a:pt x="4937" y="12235"/>
                      <a:pt x="5863" y="11480"/>
                    </a:cubicBezTo>
                    <a:cubicBezTo>
                      <a:pt x="6789" y="10724"/>
                      <a:pt x="7406" y="9969"/>
                      <a:pt x="8023" y="9214"/>
                    </a:cubicBezTo>
                    <a:cubicBezTo>
                      <a:pt x="8331" y="9214"/>
                      <a:pt x="8331" y="9063"/>
                      <a:pt x="8331" y="9063"/>
                    </a:cubicBezTo>
                    <a:cubicBezTo>
                      <a:pt x="8023" y="8912"/>
                      <a:pt x="7714" y="8761"/>
                      <a:pt x="7406" y="8912"/>
                    </a:cubicBezTo>
                    <a:cubicBezTo>
                      <a:pt x="6789" y="9063"/>
                      <a:pt x="6171" y="8912"/>
                      <a:pt x="5554" y="9063"/>
                    </a:cubicBezTo>
                    <a:cubicBezTo>
                      <a:pt x="5246" y="9063"/>
                      <a:pt x="4937" y="9063"/>
                      <a:pt x="4320" y="9063"/>
                    </a:cubicBezTo>
                    <a:cubicBezTo>
                      <a:pt x="4011" y="9063"/>
                      <a:pt x="3703" y="8912"/>
                      <a:pt x="3394" y="8912"/>
                    </a:cubicBezTo>
                    <a:cubicBezTo>
                      <a:pt x="3394" y="8761"/>
                      <a:pt x="3703" y="8610"/>
                      <a:pt x="4011" y="8459"/>
                    </a:cubicBezTo>
                    <a:cubicBezTo>
                      <a:pt x="4629" y="8157"/>
                      <a:pt x="4937" y="7703"/>
                      <a:pt x="5246" y="7401"/>
                    </a:cubicBezTo>
                    <a:cubicBezTo>
                      <a:pt x="6171" y="6646"/>
                      <a:pt x="6789" y="6042"/>
                      <a:pt x="7406" y="5438"/>
                    </a:cubicBezTo>
                    <a:cubicBezTo>
                      <a:pt x="8640" y="4380"/>
                      <a:pt x="9874" y="3323"/>
                      <a:pt x="10800" y="2417"/>
                    </a:cubicBezTo>
                    <a:cubicBezTo>
                      <a:pt x="11417" y="1964"/>
                      <a:pt x="11726" y="1662"/>
                      <a:pt x="12034" y="1208"/>
                    </a:cubicBezTo>
                    <a:cubicBezTo>
                      <a:pt x="12651" y="755"/>
                      <a:pt x="13269" y="453"/>
                      <a:pt x="13269" y="0"/>
                    </a:cubicBezTo>
                    <a:cubicBezTo>
                      <a:pt x="13269" y="0"/>
                      <a:pt x="13577" y="0"/>
                      <a:pt x="13577" y="0"/>
                    </a:cubicBezTo>
                    <a:cubicBezTo>
                      <a:pt x="13577" y="0"/>
                      <a:pt x="13886" y="0"/>
                      <a:pt x="13886" y="0"/>
                    </a:cubicBezTo>
                    <a:cubicBezTo>
                      <a:pt x="13886" y="151"/>
                      <a:pt x="13886" y="302"/>
                      <a:pt x="14194" y="453"/>
                    </a:cubicBezTo>
                    <a:cubicBezTo>
                      <a:pt x="14194" y="604"/>
                      <a:pt x="14503" y="906"/>
                      <a:pt x="14811" y="1208"/>
                    </a:cubicBezTo>
                    <a:cubicBezTo>
                      <a:pt x="15120" y="1510"/>
                      <a:pt x="16046" y="1662"/>
                      <a:pt x="15737" y="1964"/>
                    </a:cubicBezTo>
                    <a:cubicBezTo>
                      <a:pt x="15737" y="2115"/>
                      <a:pt x="15737" y="2115"/>
                      <a:pt x="16046" y="2115"/>
                    </a:cubicBezTo>
                    <a:cubicBezTo>
                      <a:pt x="16354" y="2115"/>
                      <a:pt x="16354" y="2417"/>
                      <a:pt x="16663" y="2568"/>
                    </a:cubicBezTo>
                    <a:cubicBezTo>
                      <a:pt x="16971" y="2870"/>
                      <a:pt x="17280" y="3323"/>
                      <a:pt x="17589" y="3625"/>
                    </a:cubicBezTo>
                    <a:cubicBezTo>
                      <a:pt x="18823" y="4531"/>
                      <a:pt x="19440" y="5438"/>
                      <a:pt x="20366" y="6193"/>
                    </a:cubicBezTo>
                    <a:cubicBezTo>
                      <a:pt x="20983" y="6495"/>
                      <a:pt x="20983" y="6797"/>
                      <a:pt x="21291" y="7099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</p:grpSp>
        <p:sp>
          <p:nvSpPr>
            <p:cNvPr id="9861" name="TextBox 489"/>
            <p:cNvSpPr txBox="1"/>
            <p:nvPr/>
          </p:nvSpPr>
          <p:spPr>
            <a:xfrm>
              <a:off x="276172" y="0"/>
              <a:ext cx="1190561" cy="307341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  <a:extLst>
              <a:ext uri="{C572A759-6A51-4108-AA02-DFA0A04FC94B}">
                <ma14:wrappingTextBoxFlag xmlns:ma14="http://schemas.microsoft.com/office/mac/drawingml/2011/main" val="1"/>
              </a:ext>
            </a:extLst>
          </p:spPr>
          <p:txBody>
            <a:bodyPr wrap="none" lIns="45719" tIns="45719" rIns="45719" bIns="45719" numCol="1" anchor="ctr">
              <a:spAutoFit/>
            </a:bodyPr>
            <a:lstStyle>
              <a:lvl1pPr>
                <a:defRPr b="1" spc="300" sz="1400">
                  <a:solidFill>
                    <a:srgbClr val="404040"/>
                  </a:solidFill>
                  <a:latin typeface="Holtzberg"/>
                  <a:ea typeface="Holtzberg"/>
                  <a:cs typeface="Holtzberg"/>
                  <a:sym typeface="Holtzberg"/>
                </a:defRPr>
              </a:lvl1pPr>
            </a:lstStyle>
            <a:p>
              <a:pPr/>
              <a:r>
                <a:t>ALAMIAN</a:t>
              </a:r>
            </a:p>
          </p:txBody>
        </p:sp>
      </p:grpSp>
    </p:spTree>
  </p:cSld>
  <p:clrMapOvr>
    <a:masterClrMapping/>
  </p:clrMapOvr>
  <p:transition xmlns:p14="http://schemas.microsoft.com/office/powerpoint/2010/main" spd="med" advClick="1"/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xmlns:m="http://schemas.openxmlformats.org/officeDocument/2006/math" xmlns:a14="http://schemas.microsoft.com/office/drawing/2010/main" type="tx" showMasterSp="1" showMasterPhAnim="1">
  <p:cSld name="Alamian Template - 3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933" name="Group 140"/>
          <p:cNvGrpSpPr/>
          <p:nvPr/>
        </p:nvGrpSpPr>
        <p:grpSpPr>
          <a:xfrm>
            <a:off x="770769" y="981135"/>
            <a:ext cx="4719878" cy="4900736"/>
            <a:chOff x="0" y="0"/>
            <a:chExt cx="4719877" cy="4900734"/>
          </a:xfrm>
        </p:grpSpPr>
        <p:sp>
          <p:nvSpPr>
            <p:cNvPr id="9869" name="Freeform 5"/>
            <p:cNvSpPr/>
            <p:nvPr/>
          </p:nvSpPr>
          <p:spPr>
            <a:xfrm flipH="1">
              <a:off x="1934346" y="2369142"/>
              <a:ext cx="69547" cy="6929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153" fill="norm" stroke="1" extrusionOk="0">
                  <a:moveTo>
                    <a:pt x="5023" y="21153"/>
                  </a:moveTo>
                  <a:cubicBezTo>
                    <a:pt x="4019" y="20662"/>
                    <a:pt x="2512" y="20171"/>
                    <a:pt x="2009" y="18698"/>
                  </a:cubicBezTo>
                  <a:cubicBezTo>
                    <a:pt x="2009" y="18208"/>
                    <a:pt x="2009" y="17717"/>
                    <a:pt x="2009" y="17226"/>
                  </a:cubicBezTo>
                  <a:cubicBezTo>
                    <a:pt x="2512" y="16735"/>
                    <a:pt x="2512" y="16735"/>
                    <a:pt x="2512" y="16244"/>
                  </a:cubicBezTo>
                  <a:cubicBezTo>
                    <a:pt x="2512" y="15262"/>
                    <a:pt x="2009" y="13789"/>
                    <a:pt x="1507" y="12808"/>
                  </a:cubicBezTo>
                  <a:cubicBezTo>
                    <a:pt x="1005" y="12317"/>
                    <a:pt x="1005" y="11826"/>
                    <a:pt x="502" y="11335"/>
                  </a:cubicBezTo>
                  <a:cubicBezTo>
                    <a:pt x="0" y="8880"/>
                    <a:pt x="0" y="6426"/>
                    <a:pt x="0" y="4462"/>
                  </a:cubicBezTo>
                  <a:cubicBezTo>
                    <a:pt x="0" y="2989"/>
                    <a:pt x="0" y="2008"/>
                    <a:pt x="1005" y="1026"/>
                  </a:cubicBezTo>
                  <a:cubicBezTo>
                    <a:pt x="2009" y="44"/>
                    <a:pt x="3516" y="535"/>
                    <a:pt x="4019" y="535"/>
                  </a:cubicBezTo>
                  <a:cubicBezTo>
                    <a:pt x="4521" y="1026"/>
                    <a:pt x="5023" y="1026"/>
                    <a:pt x="5023" y="1026"/>
                  </a:cubicBezTo>
                  <a:cubicBezTo>
                    <a:pt x="6028" y="1517"/>
                    <a:pt x="6530" y="1517"/>
                    <a:pt x="7535" y="1517"/>
                  </a:cubicBezTo>
                  <a:cubicBezTo>
                    <a:pt x="8540" y="1517"/>
                    <a:pt x="9544" y="1026"/>
                    <a:pt x="10549" y="1026"/>
                  </a:cubicBezTo>
                  <a:cubicBezTo>
                    <a:pt x="12056" y="44"/>
                    <a:pt x="13563" y="-447"/>
                    <a:pt x="15070" y="535"/>
                  </a:cubicBezTo>
                  <a:cubicBezTo>
                    <a:pt x="16577" y="1026"/>
                    <a:pt x="17079" y="2498"/>
                    <a:pt x="17581" y="3971"/>
                  </a:cubicBezTo>
                  <a:cubicBezTo>
                    <a:pt x="17581" y="4462"/>
                    <a:pt x="17581" y="4953"/>
                    <a:pt x="18084" y="4953"/>
                  </a:cubicBezTo>
                  <a:cubicBezTo>
                    <a:pt x="18084" y="6426"/>
                    <a:pt x="19088" y="7408"/>
                    <a:pt x="19591" y="7898"/>
                  </a:cubicBezTo>
                  <a:cubicBezTo>
                    <a:pt x="19591" y="8389"/>
                    <a:pt x="20093" y="8880"/>
                    <a:pt x="20093" y="9371"/>
                  </a:cubicBezTo>
                  <a:cubicBezTo>
                    <a:pt x="21098" y="11335"/>
                    <a:pt x="21600" y="12808"/>
                    <a:pt x="21600" y="14280"/>
                  </a:cubicBezTo>
                  <a:cubicBezTo>
                    <a:pt x="21098" y="16244"/>
                    <a:pt x="19591" y="17226"/>
                    <a:pt x="17581" y="17717"/>
                  </a:cubicBezTo>
                  <a:cubicBezTo>
                    <a:pt x="17079" y="17717"/>
                    <a:pt x="17079" y="17717"/>
                    <a:pt x="17079" y="17717"/>
                  </a:cubicBezTo>
                  <a:cubicBezTo>
                    <a:pt x="16074" y="18208"/>
                    <a:pt x="15070" y="18698"/>
                    <a:pt x="14065" y="18698"/>
                  </a:cubicBezTo>
                  <a:cubicBezTo>
                    <a:pt x="12056" y="19680"/>
                    <a:pt x="10549" y="20171"/>
                    <a:pt x="8540" y="20662"/>
                  </a:cubicBezTo>
                  <a:cubicBezTo>
                    <a:pt x="8540" y="20662"/>
                    <a:pt x="8540" y="20662"/>
                    <a:pt x="8540" y="20662"/>
                  </a:cubicBezTo>
                  <a:cubicBezTo>
                    <a:pt x="7535" y="20662"/>
                    <a:pt x="6530" y="21153"/>
                    <a:pt x="6028" y="21153"/>
                  </a:cubicBezTo>
                  <a:cubicBezTo>
                    <a:pt x="5526" y="21153"/>
                    <a:pt x="5023" y="21153"/>
                    <a:pt x="5023" y="21153"/>
                  </a:cubicBezTo>
                  <a:close/>
                  <a:moveTo>
                    <a:pt x="11051" y="1026"/>
                  </a:moveTo>
                  <a:cubicBezTo>
                    <a:pt x="9544" y="1517"/>
                    <a:pt x="8540" y="2008"/>
                    <a:pt x="7535" y="2008"/>
                  </a:cubicBezTo>
                  <a:cubicBezTo>
                    <a:pt x="7535" y="2008"/>
                    <a:pt x="7535" y="2008"/>
                    <a:pt x="7535" y="2008"/>
                  </a:cubicBezTo>
                  <a:cubicBezTo>
                    <a:pt x="6530" y="1517"/>
                    <a:pt x="6028" y="1517"/>
                    <a:pt x="5023" y="1026"/>
                  </a:cubicBezTo>
                  <a:cubicBezTo>
                    <a:pt x="5023" y="1026"/>
                    <a:pt x="4521" y="1026"/>
                    <a:pt x="4019" y="1026"/>
                  </a:cubicBezTo>
                  <a:cubicBezTo>
                    <a:pt x="3516" y="535"/>
                    <a:pt x="2009" y="535"/>
                    <a:pt x="1005" y="1026"/>
                  </a:cubicBezTo>
                  <a:cubicBezTo>
                    <a:pt x="0" y="2008"/>
                    <a:pt x="0" y="2989"/>
                    <a:pt x="0" y="4462"/>
                  </a:cubicBezTo>
                  <a:cubicBezTo>
                    <a:pt x="0" y="6426"/>
                    <a:pt x="0" y="8880"/>
                    <a:pt x="1005" y="11335"/>
                  </a:cubicBezTo>
                  <a:cubicBezTo>
                    <a:pt x="1005" y="11826"/>
                    <a:pt x="1005" y="12317"/>
                    <a:pt x="1507" y="12808"/>
                  </a:cubicBezTo>
                  <a:cubicBezTo>
                    <a:pt x="2009" y="13789"/>
                    <a:pt x="2512" y="15262"/>
                    <a:pt x="2512" y="16244"/>
                  </a:cubicBezTo>
                  <a:cubicBezTo>
                    <a:pt x="2512" y="16735"/>
                    <a:pt x="2512" y="17226"/>
                    <a:pt x="2512" y="17226"/>
                  </a:cubicBezTo>
                  <a:cubicBezTo>
                    <a:pt x="2512" y="17717"/>
                    <a:pt x="2512" y="18208"/>
                    <a:pt x="2512" y="18698"/>
                  </a:cubicBezTo>
                  <a:cubicBezTo>
                    <a:pt x="2512" y="20171"/>
                    <a:pt x="4019" y="20662"/>
                    <a:pt x="5023" y="20662"/>
                  </a:cubicBezTo>
                  <a:cubicBezTo>
                    <a:pt x="6028" y="21153"/>
                    <a:pt x="7535" y="20662"/>
                    <a:pt x="8540" y="20662"/>
                  </a:cubicBezTo>
                  <a:cubicBezTo>
                    <a:pt x="8540" y="20662"/>
                    <a:pt x="8540" y="20662"/>
                    <a:pt x="8540" y="20662"/>
                  </a:cubicBezTo>
                  <a:cubicBezTo>
                    <a:pt x="10549" y="20171"/>
                    <a:pt x="12056" y="19189"/>
                    <a:pt x="13563" y="18698"/>
                  </a:cubicBezTo>
                  <a:cubicBezTo>
                    <a:pt x="15070" y="18208"/>
                    <a:pt x="16074" y="17717"/>
                    <a:pt x="17079" y="17717"/>
                  </a:cubicBezTo>
                  <a:cubicBezTo>
                    <a:pt x="17581" y="17717"/>
                    <a:pt x="17581" y="17717"/>
                    <a:pt x="17581" y="17717"/>
                  </a:cubicBezTo>
                  <a:cubicBezTo>
                    <a:pt x="19591" y="16735"/>
                    <a:pt x="21098" y="16244"/>
                    <a:pt x="21600" y="14280"/>
                  </a:cubicBezTo>
                  <a:cubicBezTo>
                    <a:pt x="21600" y="12808"/>
                    <a:pt x="21098" y="11335"/>
                    <a:pt x="20093" y="9371"/>
                  </a:cubicBezTo>
                  <a:cubicBezTo>
                    <a:pt x="20093" y="8880"/>
                    <a:pt x="19591" y="8880"/>
                    <a:pt x="19088" y="8389"/>
                  </a:cubicBezTo>
                  <a:cubicBezTo>
                    <a:pt x="18586" y="7408"/>
                    <a:pt x="18084" y="6426"/>
                    <a:pt x="17581" y="5444"/>
                  </a:cubicBezTo>
                  <a:cubicBezTo>
                    <a:pt x="17581" y="4953"/>
                    <a:pt x="17581" y="4462"/>
                    <a:pt x="17079" y="3971"/>
                  </a:cubicBezTo>
                  <a:cubicBezTo>
                    <a:pt x="16577" y="2498"/>
                    <a:pt x="16074" y="1026"/>
                    <a:pt x="15070" y="535"/>
                  </a:cubicBezTo>
                  <a:cubicBezTo>
                    <a:pt x="14567" y="535"/>
                    <a:pt x="14065" y="44"/>
                    <a:pt x="13563" y="44"/>
                  </a:cubicBezTo>
                  <a:cubicBezTo>
                    <a:pt x="12558" y="44"/>
                    <a:pt x="12056" y="535"/>
                    <a:pt x="11051" y="1026"/>
                  </a:cubicBezTo>
                  <a:close/>
                </a:path>
              </a:pathLst>
            </a:custGeom>
            <a:solidFill>
              <a:srgbClr val="BFBFBF">
                <a:alpha val="7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9870" name="Freeform 6"/>
            <p:cNvSpPr/>
            <p:nvPr/>
          </p:nvSpPr>
          <p:spPr>
            <a:xfrm flipH="1">
              <a:off x="1904691" y="2338651"/>
              <a:ext cx="161541" cy="15544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0" h="21437" fill="norm" stroke="1" extrusionOk="0">
                  <a:moveTo>
                    <a:pt x="4418" y="21377"/>
                  </a:moveTo>
                  <a:cubicBezTo>
                    <a:pt x="3990" y="21377"/>
                    <a:pt x="3563" y="21155"/>
                    <a:pt x="3135" y="20932"/>
                  </a:cubicBezTo>
                  <a:cubicBezTo>
                    <a:pt x="2279" y="20264"/>
                    <a:pt x="1424" y="19373"/>
                    <a:pt x="996" y="18482"/>
                  </a:cubicBezTo>
                  <a:cubicBezTo>
                    <a:pt x="569" y="17814"/>
                    <a:pt x="355" y="17369"/>
                    <a:pt x="141" y="16924"/>
                  </a:cubicBezTo>
                  <a:cubicBezTo>
                    <a:pt x="-73" y="16033"/>
                    <a:pt x="-73" y="15365"/>
                    <a:pt x="355" y="14474"/>
                  </a:cubicBezTo>
                  <a:cubicBezTo>
                    <a:pt x="355" y="14252"/>
                    <a:pt x="569" y="14029"/>
                    <a:pt x="569" y="13806"/>
                  </a:cubicBezTo>
                  <a:cubicBezTo>
                    <a:pt x="782" y="13361"/>
                    <a:pt x="996" y="13138"/>
                    <a:pt x="996" y="12915"/>
                  </a:cubicBezTo>
                  <a:cubicBezTo>
                    <a:pt x="996" y="12915"/>
                    <a:pt x="996" y="12915"/>
                    <a:pt x="996" y="12915"/>
                  </a:cubicBezTo>
                  <a:cubicBezTo>
                    <a:pt x="1210" y="12025"/>
                    <a:pt x="1210" y="11134"/>
                    <a:pt x="996" y="10243"/>
                  </a:cubicBezTo>
                  <a:cubicBezTo>
                    <a:pt x="996" y="9798"/>
                    <a:pt x="996" y="9575"/>
                    <a:pt x="782" y="9353"/>
                  </a:cubicBezTo>
                  <a:cubicBezTo>
                    <a:pt x="782" y="9130"/>
                    <a:pt x="782" y="8907"/>
                    <a:pt x="782" y="8685"/>
                  </a:cubicBezTo>
                  <a:cubicBezTo>
                    <a:pt x="782" y="7571"/>
                    <a:pt x="1210" y="6458"/>
                    <a:pt x="1638" y="5567"/>
                  </a:cubicBezTo>
                  <a:cubicBezTo>
                    <a:pt x="1852" y="5122"/>
                    <a:pt x="2066" y="4676"/>
                    <a:pt x="2493" y="4454"/>
                  </a:cubicBezTo>
                  <a:cubicBezTo>
                    <a:pt x="2921" y="3786"/>
                    <a:pt x="3349" y="3340"/>
                    <a:pt x="3990" y="3118"/>
                  </a:cubicBezTo>
                  <a:cubicBezTo>
                    <a:pt x="4846" y="2672"/>
                    <a:pt x="6129" y="2449"/>
                    <a:pt x="6984" y="2449"/>
                  </a:cubicBezTo>
                  <a:cubicBezTo>
                    <a:pt x="7198" y="2449"/>
                    <a:pt x="7198" y="2227"/>
                    <a:pt x="7412" y="2227"/>
                  </a:cubicBezTo>
                  <a:cubicBezTo>
                    <a:pt x="8268" y="2227"/>
                    <a:pt x="8909" y="2227"/>
                    <a:pt x="9765" y="1781"/>
                  </a:cubicBezTo>
                  <a:cubicBezTo>
                    <a:pt x="10192" y="1559"/>
                    <a:pt x="10620" y="1336"/>
                    <a:pt x="11262" y="1113"/>
                  </a:cubicBezTo>
                  <a:cubicBezTo>
                    <a:pt x="12331" y="668"/>
                    <a:pt x="13400" y="0"/>
                    <a:pt x="14470" y="0"/>
                  </a:cubicBezTo>
                  <a:cubicBezTo>
                    <a:pt x="14683" y="0"/>
                    <a:pt x="14683" y="0"/>
                    <a:pt x="14683" y="0"/>
                  </a:cubicBezTo>
                  <a:cubicBezTo>
                    <a:pt x="15539" y="0"/>
                    <a:pt x="16394" y="445"/>
                    <a:pt x="17036" y="1113"/>
                  </a:cubicBezTo>
                  <a:cubicBezTo>
                    <a:pt x="17677" y="2004"/>
                    <a:pt x="18105" y="2895"/>
                    <a:pt x="18319" y="4008"/>
                  </a:cubicBezTo>
                  <a:cubicBezTo>
                    <a:pt x="18533" y="4231"/>
                    <a:pt x="18533" y="4454"/>
                    <a:pt x="18533" y="4676"/>
                  </a:cubicBezTo>
                  <a:cubicBezTo>
                    <a:pt x="18747" y="4899"/>
                    <a:pt x="18747" y="5122"/>
                    <a:pt x="18747" y="5344"/>
                  </a:cubicBezTo>
                  <a:cubicBezTo>
                    <a:pt x="19175" y="6012"/>
                    <a:pt x="19602" y="6680"/>
                    <a:pt x="19816" y="7348"/>
                  </a:cubicBezTo>
                  <a:cubicBezTo>
                    <a:pt x="20030" y="7794"/>
                    <a:pt x="20458" y="8239"/>
                    <a:pt x="20672" y="8685"/>
                  </a:cubicBezTo>
                  <a:cubicBezTo>
                    <a:pt x="21099" y="9575"/>
                    <a:pt x="21527" y="10911"/>
                    <a:pt x="21313" y="12470"/>
                  </a:cubicBezTo>
                  <a:cubicBezTo>
                    <a:pt x="21099" y="15142"/>
                    <a:pt x="18533" y="16701"/>
                    <a:pt x="16608" y="17814"/>
                  </a:cubicBezTo>
                  <a:cubicBezTo>
                    <a:pt x="15325" y="18482"/>
                    <a:pt x="14042" y="18928"/>
                    <a:pt x="12973" y="19373"/>
                  </a:cubicBezTo>
                  <a:cubicBezTo>
                    <a:pt x="12117" y="19596"/>
                    <a:pt x="11262" y="19819"/>
                    <a:pt x="10406" y="20041"/>
                  </a:cubicBezTo>
                  <a:cubicBezTo>
                    <a:pt x="9765" y="20264"/>
                    <a:pt x="8909" y="20487"/>
                    <a:pt x="8268" y="20709"/>
                  </a:cubicBezTo>
                  <a:cubicBezTo>
                    <a:pt x="7198" y="21155"/>
                    <a:pt x="6129" y="21377"/>
                    <a:pt x="5060" y="21377"/>
                  </a:cubicBezTo>
                  <a:cubicBezTo>
                    <a:pt x="4846" y="21377"/>
                    <a:pt x="4632" y="21377"/>
                    <a:pt x="4418" y="21377"/>
                  </a:cubicBezTo>
                  <a:close/>
                  <a:moveTo>
                    <a:pt x="14470" y="223"/>
                  </a:moveTo>
                  <a:cubicBezTo>
                    <a:pt x="13614" y="223"/>
                    <a:pt x="12331" y="668"/>
                    <a:pt x="11262" y="1336"/>
                  </a:cubicBezTo>
                  <a:cubicBezTo>
                    <a:pt x="10834" y="1559"/>
                    <a:pt x="10192" y="1781"/>
                    <a:pt x="9765" y="2004"/>
                  </a:cubicBezTo>
                  <a:cubicBezTo>
                    <a:pt x="8909" y="2227"/>
                    <a:pt x="8268" y="2227"/>
                    <a:pt x="7412" y="2449"/>
                  </a:cubicBezTo>
                  <a:cubicBezTo>
                    <a:pt x="7198" y="2449"/>
                    <a:pt x="7198" y="2449"/>
                    <a:pt x="6984" y="2449"/>
                  </a:cubicBezTo>
                  <a:cubicBezTo>
                    <a:pt x="6129" y="2672"/>
                    <a:pt x="4846" y="2672"/>
                    <a:pt x="3990" y="3118"/>
                  </a:cubicBezTo>
                  <a:cubicBezTo>
                    <a:pt x="3349" y="3340"/>
                    <a:pt x="2921" y="3786"/>
                    <a:pt x="2493" y="4454"/>
                  </a:cubicBezTo>
                  <a:cubicBezTo>
                    <a:pt x="2066" y="4899"/>
                    <a:pt x="1852" y="5122"/>
                    <a:pt x="1638" y="5567"/>
                  </a:cubicBezTo>
                  <a:cubicBezTo>
                    <a:pt x="1210" y="6458"/>
                    <a:pt x="996" y="7571"/>
                    <a:pt x="996" y="8685"/>
                  </a:cubicBezTo>
                  <a:cubicBezTo>
                    <a:pt x="996" y="8907"/>
                    <a:pt x="996" y="9130"/>
                    <a:pt x="996" y="9130"/>
                  </a:cubicBezTo>
                  <a:cubicBezTo>
                    <a:pt x="996" y="9575"/>
                    <a:pt x="996" y="9798"/>
                    <a:pt x="996" y="10243"/>
                  </a:cubicBezTo>
                  <a:cubicBezTo>
                    <a:pt x="1210" y="11134"/>
                    <a:pt x="1424" y="12025"/>
                    <a:pt x="996" y="12915"/>
                  </a:cubicBezTo>
                  <a:cubicBezTo>
                    <a:pt x="996" y="13138"/>
                    <a:pt x="782" y="13584"/>
                    <a:pt x="782" y="13806"/>
                  </a:cubicBezTo>
                  <a:cubicBezTo>
                    <a:pt x="569" y="14029"/>
                    <a:pt x="355" y="14252"/>
                    <a:pt x="355" y="14474"/>
                  </a:cubicBezTo>
                  <a:cubicBezTo>
                    <a:pt x="141" y="15365"/>
                    <a:pt x="141" y="16033"/>
                    <a:pt x="355" y="16924"/>
                  </a:cubicBezTo>
                  <a:cubicBezTo>
                    <a:pt x="355" y="17369"/>
                    <a:pt x="782" y="17814"/>
                    <a:pt x="996" y="18482"/>
                  </a:cubicBezTo>
                  <a:cubicBezTo>
                    <a:pt x="1638" y="19373"/>
                    <a:pt x="2279" y="20264"/>
                    <a:pt x="3349" y="20932"/>
                  </a:cubicBezTo>
                  <a:cubicBezTo>
                    <a:pt x="3563" y="21155"/>
                    <a:pt x="3990" y="21155"/>
                    <a:pt x="4418" y="21377"/>
                  </a:cubicBezTo>
                  <a:cubicBezTo>
                    <a:pt x="5701" y="21600"/>
                    <a:pt x="6984" y="21155"/>
                    <a:pt x="8268" y="20709"/>
                  </a:cubicBezTo>
                  <a:cubicBezTo>
                    <a:pt x="8909" y="20487"/>
                    <a:pt x="9765" y="20041"/>
                    <a:pt x="10406" y="20041"/>
                  </a:cubicBezTo>
                  <a:cubicBezTo>
                    <a:pt x="11262" y="19819"/>
                    <a:pt x="12117" y="19596"/>
                    <a:pt x="12973" y="19373"/>
                  </a:cubicBezTo>
                  <a:cubicBezTo>
                    <a:pt x="14042" y="18928"/>
                    <a:pt x="15325" y="18482"/>
                    <a:pt x="16608" y="17592"/>
                  </a:cubicBezTo>
                  <a:cubicBezTo>
                    <a:pt x="18533" y="16701"/>
                    <a:pt x="20885" y="15142"/>
                    <a:pt x="21313" y="12470"/>
                  </a:cubicBezTo>
                  <a:cubicBezTo>
                    <a:pt x="21527" y="10911"/>
                    <a:pt x="20885" y="9575"/>
                    <a:pt x="20458" y="8685"/>
                  </a:cubicBezTo>
                  <a:cubicBezTo>
                    <a:pt x="20244" y="8239"/>
                    <a:pt x="20030" y="7794"/>
                    <a:pt x="19816" y="7348"/>
                  </a:cubicBezTo>
                  <a:cubicBezTo>
                    <a:pt x="19388" y="6680"/>
                    <a:pt x="18961" y="6012"/>
                    <a:pt x="18747" y="5344"/>
                  </a:cubicBezTo>
                  <a:cubicBezTo>
                    <a:pt x="18747" y="5122"/>
                    <a:pt x="18533" y="4899"/>
                    <a:pt x="18533" y="4676"/>
                  </a:cubicBezTo>
                  <a:cubicBezTo>
                    <a:pt x="18533" y="4454"/>
                    <a:pt x="18319" y="4231"/>
                    <a:pt x="18319" y="4008"/>
                  </a:cubicBezTo>
                  <a:cubicBezTo>
                    <a:pt x="18105" y="3118"/>
                    <a:pt x="17677" y="2004"/>
                    <a:pt x="17036" y="1336"/>
                  </a:cubicBezTo>
                  <a:cubicBezTo>
                    <a:pt x="16394" y="445"/>
                    <a:pt x="15539" y="223"/>
                    <a:pt x="14683" y="223"/>
                  </a:cubicBezTo>
                  <a:cubicBezTo>
                    <a:pt x="14683" y="223"/>
                    <a:pt x="14683" y="223"/>
                    <a:pt x="14470" y="223"/>
                  </a:cubicBezTo>
                  <a:close/>
                </a:path>
              </a:pathLst>
            </a:custGeom>
            <a:solidFill>
              <a:srgbClr val="BFBFBF">
                <a:alpha val="7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9871" name="Freeform 7"/>
            <p:cNvSpPr/>
            <p:nvPr/>
          </p:nvSpPr>
          <p:spPr>
            <a:xfrm flipH="1">
              <a:off x="1870788" y="2307809"/>
              <a:ext cx="264334" cy="2455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2" h="21600" fill="norm" stroke="1" extrusionOk="0">
                  <a:moveTo>
                    <a:pt x="4716" y="21600"/>
                  </a:moveTo>
                  <a:cubicBezTo>
                    <a:pt x="4196" y="21458"/>
                    <a:pt x="3806" y="21316"/>
                    <a:pt x="3415" y="21032"/>
                  </a:cubicBezTo>
                  <a:cubicBezTo>
                    <a:pt x="2244" y="20321"/>
                    <a:pt x="1594" y="19184"/>
                    <a:pt x="1073" y="18189"/>
                  </a:cubicBezTo>
                  <a:cubicBezTo>
                    <a:pt x="813" y="17763"/>
                    <a:pt x="422" y="17195"/>
                    <a:pt x="292" y="16484"/>
                  </a:cubicBezTo>
                  <a:cubicBezTo>
                    <a:pt x="-98" y="15489"/>
                    <a:pt x="-98" y="14495"/>
                    <a:pt x="292" y="13642"/>
                  </a:cubicBezTo>
                  <a:cubicBezTo>
                    <a:pt x="422" y="13216"/>
                    <a:pt x="553" y="13074"/>
                    <a:pt x="683" y="12789"/>
                  </a:cubicBezTo>
                  <a:cubicBezTo>
                    <a:pt x="813" y="12505"/>
                    <a:pt x="1073" y="12079"/>
                    <a:pt x="1073" y="11795"/>
                  </a:cubicBezTo>
                  <a:cubicBezTo>
                    <a:pt x="1333" y="11084"/>
                    <a:pt x="1333" y="10374"/>
                    <a:pt x="1333" y="9521"/>
                  </a:cubicBezTo>
                  <a:cubicBezTo>
                    <a:pt x="1333" y="9237"/>
                    <a:pt x="1333" y="8953"/>
                    <a:pt x="1333" y="8526"/>
                  </a:cubicBezTo>
                  <a:cubicBezTo>
                    <a:pt x="1333" y="8384"/>
                    <a:pt x="1333" y="8242"/>
                    <a:pt x="1333" y="7958"/>
                  </a:cubicBezTo>
                  <a:cubicBezTo>
                    <a:pt x="1463" y="6963"/>
                    <a:pt x="1984" y="5968"/>
                    <a:pt x="2504" y="5258"/>
                  </a:cubicBezTo>
                  <a:cubicBezTo>
                    <a:pt x="2765" y="4832"/>
                    <a:pt x="3155" y="4547"/>
                    <a:pt x="3545" y="4405"/>
                  </a:cubicBezTo>
                  <a:cubicBezTo>
                    <a:pt x="4066" y="3979"/>
                    <a:pt x="4586" y="3837"/>
                    <a:pt x="5367" y="3695"/>
                  </a:cubicBezTo>
                  <a:cubicBezTo>
                    <a:pt x="5627" y="3553"/>
                    <a:pt x="6018" y="3411"/>
                    <a:pt x="6408" y="3268"/>
                  </a:cubicBezTo>
                  <a:cubicBezTo>
                    <a:pt x="6929" y="3126"/>
                    <a:pt x="7449" y="2984"/>
                    <a:pt x="7969" y="2842"/>
                  </a:cubicBezTo>
                  <a:cubicBezTo>
                    <a:pt x="8880" y="2558"/>
                    <a:pt x="9661" y="2416"/>
                    <a:pt x="10442" y="1989"/>
                  </a:cubicBezTo>
                  <a:cubicBezTo>
                    <a:pt x="10702" y="1847"/>
                    <a:pt x="10962" y="1705"/>
                    <a:pt x="11353" y="1421"/>
                  </a:cubicBezTo>
                  <a:cubicBezTo>
                    <a:pt x="12654" y="711"/>
                    <a:pt x="13955" y="0"/>
                    <a:pt x="15256" y="0"/>
                  </a:cubicBezTo>
                  <a:cubicBezTo>
                    <a:pt x="16167" y="142"/>
                    <a:pt x="16948" y="568"/>
                    <a:pt x="17598" y="1563"/>
                  </a:cubicBezTo>
                  <a:cubicBezTo>
                    <a:pt x="18119" y="2274"/>
                    <a:pt x="18379" y="3126"/>
                    <a:pt x="18639" y="3979"/>
                  </a:cubicBezTo>
                  <a:cubicBezTo>
                    <a:pt x="18769" y="4263"/>
                    <a:pt x="18900" y="4547"/>
                    <a:pt x="18900" y="4832"/>
                  </a:cubicBezTo>
                  <a:cubicBezTo>
                    <a:pt x="19030" y="4974"/>
                    <a:pt x="19030" y="5116"/>
                    <a:pt x="19160" y="5400"/>
                  </a:cubicBezTo>
                  <a:cubicBezTo>
                    <a:pt x="19420" y="5968"/>
                    <a:pt x="19680" y="6537"/>
                    <a:pt x="19941" y="7105"/>
                  </a:cubicBezTo>
                  <a:cubicBezTo>
                    <a:pt x="20201" y="7532"/>
                    <a:pt x="20461" y="8100"/>
                    <a:pt x="20591" y="8526"/>
                  </a:cubicBezTo>
                  <a:cubicBezTo>
                    <a:pt x="20982" y="9379"/>
                    <a:pt x="21502" y="10658"/>
                    <a:pt x="21242" y="12079"/>
                  </a:cubicBezTo>
                  <a:cubicBezTo>
                    <a:pt x="20982" y="14211"/>
                    <a:pt x="19420" y="16200"/>
                    <a:pt x="16557" y="17905"/>
                  </a:cubicBezTo>
                  <a:cubicBezTo>
                    <a:pt x="15386" y="18616"/>
                    <a:pt x="14345" y="19184"/>
                    <a:pt x="13435" y="19468"/>
                  </a:cubicBezTo>
                  <a:cubicBezTo>
                    <a:pt x="12784" y="19753"/>
                    <a:pt x="12133" y="19895"/>
                    <a:pt x="11483" y="20037"/>
                  </a:cubicBezTo>
                  <a:cubicBezTo>
                    <a:pt x="11092" y="20037"/>
                    <a:pt x="11092" y="20037"/>
                    <a:pt x="11092" y="20037"/>
                  </a:cubicBezTo>
                  <a:cubicBezTo>
                    <a:pt x="10312" y="20179"/>
                    <a:pt x="9531" y="20605"/>
                    <a:pt x="8750" y="20889"/>
                  </a:cubicBezTo>
                  <a:cubicBezTo>
                    <a:pt x="7579" y="21316"/>
                    <a:pt x="6538" y="21600"/>
                    <a:pt x="5497" y="21600"/>
                  </a:cubicBezTo>
                  <a:cubicBezTo>
                    <a:pt x="5237" y="21600"/>
                    <a:pt x="4977" y="21600"/>
                    <a:pt x="4716" y="21600"/>
                  </a:cubicBezTo>
                  <a:close/>
                  <a:moveTo>
                    <a:pt x="11483" y="1847"/>
                  </a:moveTo>
                  <a:cubicBezTo>
                    <a:pt x="11222" y="1989"/>
                    <a:pt x="10832" y="2274"/>
                    <a:pt x="10572" y="2416"/>
                  </a:cubicBezTo>
                  <a:cubicBezTo>
                    <a:pt x="9791" y="2842"/>
                    <a:pt x="9010" y="2984"/>
                    <a:pt x="8100" y="3268"/>
                  </a:cubicBezTo>
                  <a:cubicBezTo>
                    <a:pt x="7579" y="3411"/>
                    <a:pt x="7059" y="3553"/>
                    <a:pt x="6538" y="3695"/>
                  </a:cubicBezTo>
                  <a:cubicBezTo>
                    <a:pt x="6148" y="3837"/>
                    <a:pt x="5757" y="3979"/>
                    <a:pt x="5497" y="4121"/>
                  </a:cubicBezTo>
                  <a:cubicBezTo>
                    <a:pt x="4716" y="4263"/>
                    <a:pt x="4326" y="4405"/>
                    <a:pt x="3806" y="4689"/>
                  </a:cubicBezTo>
                  <a:cubicBezTo>
                    <a:pt x="3415" y="4974"/>
                    <a:pt x="3025" y="5258"/>
                    <a:pt x="2765" y="5542"/>
                  </a:cubicBezTo>
                  <a:cubicBezTo>
                    <a:pt x="2244" y="6111"/>
                    <a:pt x="1854" y="7105"/>
                    <a:pt x="1724" y="8100"/>
                  </a:cubicBezTo>
                  <a:cubicBezTo>
                    <a:pt x="1724" y="8242"/>
                    <a:pt x="1724" y="8384"/>
                    <a:pt x="1724" y="8668"/>
                  </a:cubicBezTo>
                  <a:cubicBezTo>
                    <a:pt x="1724" y="8953"/>
                    <a:pt x="1724" y="9237"/>
                    <a:pt x="1724" y="9521"/>
                  </a:cubicBezTo>
                  <a:cubicBezTo>
                    <a:pt x="1724" y="10374"/>
                    <a:pt x="1724" y="11226"/>
                    <a:pt x="1463" y="11937"/>
                  </a:cubicBezTo>
                  <a:cubicBezTo>
                    <a:pt x="1463" y="11937"/>
                    <a:pt x="1463" y="11937"/>
                    <a:pt x="1463" y="11937"/>
                  </a:cubicBezTo>
                  <a:cubicBezTo>
                    <a:pt x="1333" y="12363"/>
                    <a:pt x="1203" y="12647"/>
                    <a:pt x="1073" y="12932"/>
                  </a:cubicBezTo>
                  <a:cubicBezTo>
                    <a:pt x="943" y="13216"/>
                    <a:pt x="813" y="13500"/>
                    <a:pt x="683" y="13784"/>
                  </a:cubicBezTo>
                  <a:cubicBezTo>
                    <a:pt x="292" y="14637"/>
                    <a:pt x="292" y="15347"/>
                    <a:pt x="553" y="16342"/>
                  </a:cubicBezTo>
                  <a:cubicBezTo>
                    <a:pt x="813" y="16911"/>
                    <a:pt x="1073" y="17479"/>
                    <a:pt x="1333" y="17905"/>
                  </a:cubicBezTo>
                  <a:cubicBezTo>
                    <a:pt x="1984" y="18900"/>
                    <a:pt x="2635" y="20037"/>
                    <a:pt x="3545" y="20605"/>
                  </a:cubicBezTo>
                  <a:cubicBezTo>
                    <a:pt x="3936" y="20889"/>
                    <a:pt x="4326" y="21032"/>
                    <a:pt x="4716" y="21174"/>
                  </a:cubicBezTo>
                  <a:cubicBezTo>
                    <a:pt x="6018" y="21458"/>
                    <a:pt x="7319" y="20889"/>
                    <a:pt x="8620" y="20463"/>
                  </a:cubicBezTo>
                  <a:cubicBezTo>
                    <a:pt x="9401" y="20179"/>
                    <a:pt x="10182" y="19753"/>
                    <a:pt x="11092" y="19611"/>
                  </a:cubicBezTo>
                  <a:cubicBezTo>
                    <a:pt x="11353" y="19611"/>
                    <a:pt x="11353" y="19611"/>
                    <a:pt x="11353" y="19611"/>
                  </a:cubicBezTo>
                  <a:cubicBezTo>
                    <a:pt x="12003" y="19468"/>
                    <a:pt x="12654" y="19326"/>
                    <a:pt x="13304" y="19042"/>
                  </a:cubicBezTo>
                  <a:cubicBezTo>
                    <a:pt x="14215" y="18758"/>
                    <a:pt x="15256" y="18332"/>
                    <a:pt x="16427" y="17621"/>
                  </a:cubicBezTo>
                  <a:cubicBezTo>
                    <a:pt x="19160" y="15916"/>
                    <a:pt x="20591" y="14068"/>
                    <a:pt x="20851" y="11937"/>
                  </a:cubicBezTo>
                  <a:cubicBezTo>
                    <a:pt x="20982" y="10942"/>
                    <a:pt x="20851" y="9947"/>
                    <a:pt x="20331" y="8668"/>
                  </a:cubicBezTo>
                  <a:cubicBezTo>
                    <a:pt x="20071" y="8242"/>
                    <a:pt x="19810" y="7816"/>
                    <a:pt x="19680" y="7389"/>
                  </a:cubicBezTo>
                  <a:cubicBezTo>
                    <a:pt x="19290" y="6821"/>
                    <a:pt x="19030" y="6111"/>
                    <a:pt x="18769" y="5542"/>
                  </a:cubicBezTo>
                  <a:cubicBezTo>
                    <a:pt x="18639" y="5400"/>
                    <a:pt x="18639" y="5116"/>
                    <a:pt x="18639" y="4974"/>
                  </a:cubicBezTo>
                  <a:cubicBezTo>
                    <a:pt x="18509" y="4689"/>
                    <a:pt x="18379" y="4405"/>
                    <a:pt x="18379" y="4121"/>
                  </a:cubicBezTo>
                  <a:cubicBezTo>
                    <a:pt x="17989" y="3268"/>
                    <a:pt x="17729" y="2416"/>
                    <a:pt x="17338" y="1847"/>
                  </a:cubicBezTo>
                  <a:cubicBezTo>
                    <a:pt x="16688" y="995"/>
                    <a:pt x="16037" y="568"/>
                    <a:pt x="15256" y="568"/>
                  </a:cubicBezTo>
                  <a:cubicBezTo>
                    <a:pt x="15126" y="568"/>
                    <a:pt x="15126" y="568"/>
                    <a:pt x="15126" y="568"/>
                  </a:cubicBezTo>
                  <a:cubicBezTo>
                    <a:pt x="13955" y="568"/>
                    <a:pt x="12654" y="1137"/>
                    <a:pt x="11483" y="1847"/>
                  </a:cubicBezTo>
                  <a:close/>
                </a:path>
              </a:pathLst>
            </a:custGeom>
            <a:solidFill>
              <a:srgbClr val="BFBFBF">
                <a:alpha val="7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9872" name="Freeform 8"/>
            <p:cNvSpPr/>
            <p:nvPr/>
          </p:nvSpPr>
          <p:spPr>
            <a:xfrm flipH="1">
              <a:off x="1839606" y="2283298"/>
              <a:ext cx="359818" cy="3282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4" h="21397" fill="norm" stroke="1" extrusionOk="0">
                  <a:moveTo>
                    <a:pt x="4800" y="21292"/>
                  </a:moveTo>
                  <a:cubicBezTo>
                    <a:pt x="4320" y="21187"/>
                    <a:pt x="3936" y="20976"/>
                    <a:pt x="3456" y="20765"/>
                  </a:cubicBezTo>
                  <a:cubicBezTo>
                    <a:pt x="2400" y="20028"/>
                    <a:pt x="1728" y="18869"/>
                    <a:pt x="1056" y="17710"/>
                  </a:cubicBezTo>
                  <a:cubicBezTo>
                    <a:pt x="768" y="17288"/>
                    <a:pt x="480" y="16656"/>
                    <a:pt x="288" y="16024"/>
                  </a:cubicBezTo>
                  <a:cubicBezTo>
                    <a:pt x="-96" y="14970"/>
                    <a:pt x="-96" y="14022"/>
                    <a:pt x="288" y="13074"/>
                  </a:cubicBezTo>
                  <a:cubicBezTo>
                    <a:pt x="480" y="12758"/>
                    <a:pt x="576" y="12442"/>
                    <a:pt x="768" y="12231"/>
                  </a:cubicBezTo>
                  <a:cubicBezTo>
                    <a:pt x="960" y="11915"/>
                    <a:pt x="1056" y="11599"/>
                    <a:pt x="1248" y="11177"/>
                  </a:cubicBezTo>
                  <a:cubicBezTo>
                    <a:pt x="1248" y="11177"/>
                    <a:pt x="1248" y="11177"/>
                    <a:pt x="1248" y="11177"/>
                  </a:cubicBezTo>
                  <a:cubicBezTo>
                    <a:pt x="1536" y="10545"/>
                    <a:pt x="1536" y="9702"/>
                    <a:pt x="1536" y="9070"/>
                  </a:cubicBezTo>
                  <a:cubicBezTo>
                    <a:pt x="1536" y="8648"/>
                    <a:pt x="1536" y="8332"/>
                    <a:pt x="1632" y="8016"/>
                  </a:cubicBezTo>
                  <a:cubicBezTo>
                    <a:pt x="1632" y="7805"/>
                    <a:pt x="1632" y="7700"/>
                    <a:pt x="1728" y="7489"/>
                  </a:cubicBezTo>
                  <a:cubicBezTo>
                    <a:pt x="1920" y="6436"/>
                    <a:pt x="2304" y="5487"/>
                    <a:pt x="2976" y="4961"/>
                  </a:cubicBezTo>
                  <a:cubicBezTo>
                    <a:pt x="3264" y="4644"/>
                    <a:pt x="3648" y="4434"/>
                    <a:pt x="4032" y="4328"/>
                  </a:cubicBezTo>
                  <a:cubicBezTo>
                    <a:pt x="4512" y="4118"/>
                    <a:pt x="4992" y="4118"/>
                    <a:pt x="5568" y="3907"/>
                  </a:cubicBezTo>
                  <a:cubicBezTo>
                    <a:pt x="5664" y="3907"/>
                    <a:pt x="5760" y="3907"/>
                    <a:pt x="5856" y="3907"/>
                  </a:cubicBezTo>
                  <a:cubicBezTo>
                    <a:pt x="6816" y="3696"/>
                    <a:pt x="7680" y="3380"/>
                    <a:pt x="8544" y="3064"/>
                  </a:cubicBezTo>
                  <a:cubicBezTo>
                    <a:pt x="9504" y="2748"/>
                    <a:pt x="10272" y="2326"/>
                    <a:pt x="10944" y="2010"/>
                  </a:cubicBezTo>
                  <a:cubicBezTo>
                    <a:pt x="11040" y="1905"/>
                    <a:pt x="11232" y="1800"/>
                    <a:pt x="11424" y="1589"/>
                  </a:cubicBezTo>
                  <a:cubicBezTo>
                    <a:pt x="12768" y="851"/>
                    <a:pt x="14304" y="-97"/>
                    <a:pt x="15648" y="8"/>
                  </a:cubicBezTo>
                  <a:cubicBezTo>
                    <a:pt x="16608" y="8"/>
                    <a:pt x="17376" y="535"/>
                    <a:pt x="17952" y="1589"/>
                  </a:cubicBezTo>
                  <a:cubicBezTo>
                    <a:pt x="18336" y="2221"/>
                    <a:pt x="18624" y="3064"/>
                    <a:pt x="18816" y="3802"/>
                  </a:cubicBezTo>
                  <a:cubicBezTo>
                    <a:pt x="18912" y="4118"/>
                    <a:pt x="19008" y="4434"/>
                    <a:pt x="19104" y="4750"/>
                  </a:cubicBezTo>
                  <a:cubicBezTo>
                    <a:pt x="19200" y="4855"/>
                    <a:pt x="19296" y="5066"/>
                    <a:pt x="19296" y="5171"/>
                  </a:cubicBezTo>
                  <a:cubicBezTo>
                    <a:pt x="19584" y="5803"/>
                    <a:pt x="19872" y="6330"/>
                    <a:pt x="20064" y="6857"/>
                  </a:cubicBezTo>
                  <a:cubicBezTo>
                    <a:pt x="20352" y="7384"/>
                    <a:pt x="20544" y="7805"/>
                    <a:pt x="20736" y="8227"/>
                  </a:cubicBezTo>
                  <a:cubicBezTo>
                    <a:pt x="21312" y="9491"/>
                    <a:pt x="21504" y="10545"/>
                    <a:pt x="21312" y="11599"/>
                  </a:cubicBezTo>
                  <a:cubicBezTo>
                    <a:pt x="21120" y="13074"/>
                    <a:pt x="20160" y="15286"/>
                    <a:pt x="16608" y="17604"/>
                  </a:cubicBezTo>
                  <a:cubicBezTo>
                    <a:pt x="15456" y="18342"/>
                    <a:pt x="14496" y="18869"/>
                    <a:pt x="13632" y="19080"/>
                  </a:cubicBezTo>
                  <a:cubicBezTo>
                    <a:pt x="13056" y="19290"/>
                    <a:pt x="12480" y="19396"/>
                    <a:pt x="11904" y="19501"/>
                  </a:cubicBezTo>
                  <a:cubicBezTo>
                    <a:pt x="11808" y="19606"/>
                    <a:pt x="11616" y="19606"/>
                    <a:pt x="11520" y="19606"/>
                  </a:cubicBezTo>
                  <a:cubicBezTo>
                    <a:pt x="10560" y="19817"/>
                    <a:pt x="9696" y="20133"/>
                    <a:pt x="8928" y="20449"/>
                  </a:cubicBezTo>
                  <a:cubicBezTo>
                    <a:pt x="7680" y="20976"/>
                    <a:pt x="6624" y="21398"/>
                    <a:pt x="5568" y="21398"/>
                  </a:cubicBezTo>
                  <a:cubicBezTo>
                    <a:pt x="5280" y="21398"/>
                    <a:pt x="4992" y="21292"/>
                    <a:pt x="4800" y="21292"/>
                  </a:cubicBezTo>
                  <a:close/>
                  <a:moveTo>
                    <a:pt x="11424" y="1694"/>
                  </a:moveTo>
                  <a:cubicBezTo>
                    <a:pt x="11328" y="1800"/>
                    <a:pt x="11136" y="1905"/>
                    <a:pt x="10944" y="2010"/>
                  </a:cubicBezTo>
                  <a:cubicBezTo>
                    <a:pt x="10272" y="2432"/>
                    <a:pt x="9504" y="2748"/>
                    <a:pt x="8544" y="3169"/>
                  </a:cubicBezTo>
                  <a:cubicBezTo>
                    <a:pt x="7680" y="3485"/>
                    <a:pt x="6816" y="3696"/>
                    <a:pt x="5856" y="3907"/>
                  </a:cubicBezTo>
                  <a:cubicBezTo>
                    <a:pt x="5760" y="3907"/>
                    <a:pt x="5664" y="3907"/>
                    <a:pt x="5568" y="4012"/>
                  </a:cubicBezTo>
                  <a:cubicBezTo>
                    <a:pt x="4992" y="4118"/>
                    <a:pt x="4512" y="4223"/>
                    <a:pt x="4128" y="4328"/>
                  </a:cubicBezTo>
                  <a:cubicBezTo>
                    <a:pt x="3648" y="4539"/>
                    <a:pt x="3264" y="4750"/>
                    <a:pt x="2976" y="5066"/>
                  </a:cubicBezTo>
                  <a:cubicBezTo>
                    <a:pt x="2400" y="5593"/>
                    <a:pt x="1920" y="6436"/>
                    <a:pt x="1728" y="7489"/>
                  </a:cubicBezTo>
                  <a:cubicBezTo>
                    <a:pt x="1728" y="7700"/>
                    <a:pt x="1632" y="7805"/>
                    <a:pt x="1632" y="8016"/>
                  </a:cubicBezTo>
                  <a:cubicBezTo>
                    <a:pt x="1632" y="8332"/>
                    <a:pt x="1632" y="8648"/>
                    <a:pt x="1632" y="9070"/>
                  </a:cubicBezTo>
                  <a:cubicBezTo>
                    <a:pt x="1536" y="9702"/>
                    <a:pt x="1536" y="10545"/>
                    <a:pt x="1248" y="11283"/>
                  </a:cubicBezTo>
                  <a:cubicBezTo>
                    <a:pt x="1248" y="11283"/>
                    <a:pt x="1248" y="11283"/>
                    <a:pt x="1248" y="11283"/>
                  </a:cubicBezTo>
                  <a:cubicBezTo>
                    <a:pt x="1152" y="11599"/>
                    <a:pt x="960" y="11915"/>
                    <a:pt x="768" y="12231"/>
                  </a:cubicBezTo>
                  <a:cubicBezTo>
                    <a:pt x="672" y="12442"/>
                    <a:pt x="480" y="12758"/>
                    <a:pt x="384" y="13074"/>
                  </a:cubicBezTo>
                  <a:cubicBezTo>
                    <a:pt x="0" y="14022"/>
                    <a:pt x="0" y="14970"/>
                    <a:pt x="288" y="15919"/>
                  </a:cubicBezTo>
                  <a:cubicBezTo>
                    <a:pt x="480" y="16656"/>
                    <a:pt x="864" y="17288"/>
                    <a:pt x="1056" y="17710"/>
                  </a:cubicBezTo>
                  <a:cubicBezTo>
                    <a:pt x="1728" y="18869"/>
                    <a:pt x="2400" y="20028"/>
                    <a:pt x="3456" y="20660"/>
                  </a:cubicBezTo>
                  <a:cubicBezTo>
                    <a:pt x="3936" y="20976"/>
                    <a:pt x="4320" y="21187"/>
                    <a:pt x="4800" y="21292"/>
                  </a:cubicBezTo>
                  <a:cubicBezTo>
                    <a:pt x="6144" y="21503"/>
                    <a:pt x="7488" y="20976"/>
                    <a:pt x="8832" y="20449"/>
                  </a:cubicBezTo>
                  <a:cubicBezTo>
                    <a:pt x="9696" y="20133"/>
                    <a:pt x="10560" y="19817"/>
                    <a:pt x="11520" y="19606"/>
                  </a:cubicBezTo>
                  <a:cubicBezTo>
                    <a:pt x="11616" y="19606"/>
                    <a:pt x="11808" y="19501"/>
                    <a:pt x="11904" y="19501"/>
                  </a:cubicBezTo>
                  <a:cubicBezTo>
                    <a:pt x="12480" y="19396"/>
                    <a:pt x="13056" y="19290"/>
                    <a:pt x="13632" y="19080"/>
                  </a:cubicBezTo>
                  <a:cubicBezTo>
                    <a:pt x="14496" y="18763"/>
                    <a:pt x="15456" y="18342"/>
                    <a:pt x="16608" y="17604"/>
                  </a:cubicBezTo>
                  <a:cubicBezTo>
                    <a:pt x="20160" y="15286"/>
                    <a:pt x="21120" y="13074"/>
                    <a:pt x="21312" y="11599"/>
                  </a:cubicBezTo>
                  <a:cubicBezTo>
                    <a:pt x="21408" y="10545"/>
                    <a:pt x="21312" y="9491"/>
                    <a:pt x="20736" y="8332"/>
                  </a:cubicBezTo>
                  <a:cubicBezTo>
                    <a:pt x="20544" y="7805"/>
                    <a:pt x="20256" y="7384"/>
                    <a:pt x="20064" y="6963"/>
                  </a:cubicBezTo>
                  <a:cubicBezTo>
                    <a:pt x="19776" y="6330"/>
                    <a:pt x="19488" y="5803"/>
                    <a:pt x="19296" y="5277"/>
                  </a:cubicBezTo>
                  <a:cubicBezTo>
                    <a:pt x="19200" y="5066"/>
                    <a:pt x="19200" y="4961"/>
                    <a:pt x="19104" y="4750"/>
                  </a:cubicBezTo>
                  <a:cubicBezTo>
                    <a:pt x="19008" y="4434"/>
                    <a:pt x="18912" y="4118"/>
                    <a:pt x="18816" y="3802"/>
                  </a:cubicBezTo>
                  <a:cubicBezTo>
                    <a:pt x="18528" y="3064"/>
                    <a:pt x="18336" y="2221"/>
                    <a:pt x="17952" y="1589"/>
                  </a:cubicBezTo>
                  <a:cubicBezTo>
                    <a:pt x="17280" y="641"/>
                    <a:pt x="16608" y="114"/>
                    <a:pt x="15648" y="8"/>
                  </a:cubicBezTo>
                  <a:cubicBezTo>
                    <a:pt x="15648" y="8"/>
                    <a:pt x="15552" y="8"/>
                    <a:pt x="15456" y="8"/>
                  </a:cubicBezTo>
                  <a:cubicBezTo>
                    <a:pt x="14208" y="8"/>
                    <a:pt x="12768" y="851"/>
                    <a:pt x="11424" y="1694"/>
                  </a:cubicBezTo>
                  <a:close/>
                </a:path>
              </a:pathLst>
            </a:custGeom>
            <a:solidFill>
              <a:srgbClr val="BFBFBF">
                <a:alpha val="7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9873" name="Freeform 9"/>
            <p:cNvSpPr/>
            <p:nvPr/>
          </p:nvSpPr>
          <p:spPr>
            <a:xfrm flipH="1">
              <a:off x="1806157" y="2255801"/>
              <a:ext cx="458999" cy="41344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59" h="21433" fill="norm" stroke="1" extrusionOk="0">
                  <a:moveTo>
                    <a:pt x="4901" y="21349"/>
                  </a:moveTo>
                  <a:cubicBezTo>
                    <a:pt x="4372" y="21265"/>
                    <a:pt x="3994" y="21098"/>
                    <a:pt x="3541" y="20847"/>
                  </a:cubicBezTo>
                  <a:cubicBezTo>
                    <a:pt x="2484" y="20093"/>
                    <a:pt x="1729" y="18921"/>
                    <a:pt x="1049" y="17665"/>
                  </a:cubicBezTo>
                  <a:cubicBezTo>
                    <a:pt x="822" y="17163"/>
                    <a:pt x="445" y="16577"/>
                    <a:pt x="218" y="15907"/>
                  </a:cubicBezTo>
                  <a:cubicBezTo>
                    <a:pt x="-84" y="14819"/>
                    <a:pt x="-84" y="13814"/>
                    <a:pt x="294" y="12893"/>
                  </a:cubicBezTo>
                  <a:cubicBezTo>
                    <a:pt x="445" y="12558"/>
                    <a:pt x="596" y="12223"/>
                    <a:pt x="747" y="11972"/>
                  </a:cubicBezTo>
                  <a:cubicBezTo>
                    <a:pt x="973" y="11637"/>
                    <a:pt x="1124" y="11302"/>
                    <a:pt x="1275" y="10967"/>
                  </a:cubicBezTo>
                  <a:cubicBezTo>
                    <a:pt x="1502" y="10298"/>
                    <a:pt x="1578" y="9544"/>
                    <a:pt x="1653" y="8874"/>
                  </a:cubicBezTo>
                  <a:cubicBezTo>
                    <a:pt x="1653" y="8540"/>
                    <a:pt x="1729" y="8205"/>
                    <a:pt x="1729" y="7870"/>
                  </a:cubicBezTo>
                  <a:cubicBezTo>
                    <a:pt x="1804" y="7702"/>
                    <a:pt x="1804" y="7535"/>
                    <a:pt x="1880" y="7367"/>
                  </a:cubicBezTo>
                  <a:cubicBezTo>
                    <a:pt x="2106" y="6279"/>
                    <a:pt x="2559" y="5442"/>
                    <a:pt x="3239" y="4940"/>
                  </a:cubicBezTo>
                  <a:cubicBezTo>
                    <a:pt x="3541" y="4688"/>
                    <a:pt x="3919" y="4437"/>
                    <a:pt x="4372" y="4353"/>
                  </a:cubicBezTo>
                  <a:cubicBezTo>
                    <a:pt x="4750" y="4270"/>
                    <a:pt x="5052" y="4270"/>
                    <a:pt x="5429" y="4186"/>
                  </a:cubicBezTo>
                  <a:cubicBezTo>
                    <a:pt x="5656" y="4186"/>
                    <a:pt x="5958" y="4102"/>
                    <a:pt x="6260" y="4102"/>
                  </a:cubicBezTo>
                  <a:cubicBezTo>
                    <a:pt x="7015" y="3935"/>
                    <a:pt x="7922" y="3684"/>
                    <a:pt x="8828" y="3265"/>
                  </a:cubicBezTo>
                  <a:cubicBezTo>
                    <a:pt x="9659" y="2930"/>
                    <a:pt x="10414" y="2512"/>
                    <a:pt x="11169" y="2009"/>
                  </a:cubicBezTo>
                  <a:cubicBezTo>
                    <a:pt x="11245" y="1926"/>
                    <a:pt x="11320" y="1926"/>
                    <a:pt x="11471" y="1842"/>
                  </a:cubicBezTo>
                  <a:cubicBezTo>
                    <a:pt x="12755" y="1005"/>
                    <a:pt x="14341" y="0"/>
                    <a:pt x="15701" y="0"/>
                  </a:cubicBezTo>
                  <a:cubicBezTo>
                    <a:pt x="15776" y="0"/>
                    <a:pt x="15852" y="0"/>
                    <a:pt x="15927" y="0"/>
                  </a:cubicBezTo>
                  <a:cubicBezTo>
                    <a:pt x="16833" y="84"/>
                    <a:pt x="17589" y="670"/>
                    <a:pt x="18193" y="1674"/>
                  </a:cubicBezTo>
                  <a:cubicBezTo>
                    <a:pt x="18571" y="2260"/>
                    <a:pt x="18797" y="3014"/>
                    <a:pt x="18948" y="3767"/>
                  </a:cubicBezTo>
                  <a:cubicBezTo>
                    <a:pt x="19099" y="4102"/>
                    <a:pt x="19175" y="4437"/>
                    <a:pt x="19326" y="4772"/>
                  </a:cubicBezTo>
                  <a:cubicBezTo>
                    <a:pt x="19326" y="4940"/>
                    <a:pt x="19401" y="5107"/>
                    <a:pt x="19477" y="5274"/>
                  </a:cubicBezTo>
                  <a:cubicBezTo>
                    <a:pt x="19703" y="5777"/>
                    <a:pt x="19930" y="6363"/>
                    <a:pt x="20232" y="6865"/>
                  </a:cubicBezTo>
                  <a:cubicBezTo>
                    <a:pt x="20459" y="7284"/>
                    <a:pt x="20685" y="7786"/>
                    <a:pt x="20836" y="8288"/>
                  </a:cubicBezTo>
                  <a:cubicBezTo>
                    <a:pt x="21365" y="9460"/>
                    <a:pt x="21516" y="10465"/>
                    <a:pt x="21440" y="11553"/>
                  </a:cubicBezTo>
                  <a:cubicBezTo>
                    <a:pt x="21214" y="12977"/>
                    <a:pt x="20232" y="15237"/>
                    <a:pt x="16682" y="17665"/>
                  </a:cubicBezTo>
                  <a:cubicBezTo>
                    <a:pt x="15927" y="18167"/>
                    <a:pt x="14870" y="18837"/>
                    <a:pt x="13813" y="19172"/>
                  </a:cubicBezTo>
                  <a:cubicBezTo>
                    <a:pt x="13284" y="19340"/>
                    <a:pt x="12755" y="19423"/>
                    <a:pt x="12226" y="19591"/>
                  </a:cubicBezTo>
                  <a:cubicBezTo>
                    <a:pt x="12075" y="19591"/>
                    <a:pt x="11924" y="19591"/>
                    <a:pt x="11698" y="19674"/>
                  </a:cubicBezTo>
                  <a:cubicBezTo>
                    <a:pt x="10792" y="19842"/>
                    <a:pt x="9885" y="20177"/>
                    <a:pt x="8979" y="20512"/>
                  </a:cubicBezTo>
                  <a:cubicBezTo>
                    <a:pt x="7846" y="21014"/>
                    <a:pt x="6713" y="21433"/>
                    <a:pt x="5656" y="21433"/>
                  </a:cubicBezTo>
                  <a:cubicBezTo>
                    <a:pt x="5354" y="21433"/>
                    <a:pt x="5127" y="21433"/>
                    <a:pt x="4901" y="21349"/>
                  </a:cubicBezTo>
                  <a:close/>
                  <a:moveTo>
                    <a:pt x="11471" y="1842"/>
                  </a:moveTo>
                  <a:cubicBezTo>
                    <a:pt x="11396" y="1926"/>
                    <a:pt x="11245" y="2009"/>
                    <a:pt x="11169" y="2009"/>
                  </a:cubicBezTo>
                  <a:cubicBezTo>
                    <a:pt x="10489" y="2512"/>
                    <a:pt x="9659" y="2930"/>
                    <a:pt x="8828" y="3265"/>
                  </a:cubicBezTo>
                  <a:cubicBezTo>
                    <a:pt x="7922" y="3684"/>
                    <a:pt x="7091" y="3935"/>
                    <a:pt x="6260" y="4102"/>
                  </a:cubicBezTo>
                  <a:cubicBezTo>
                    <a:pt x="5958" y="4186"/>
                    <a:pt x="5656" y="4186"/>
                    <a:pt x="5429" y="4186"/>
                  </a:cubicBezTo>
                  <a:cubicBezTo>
                    <a:pt x="5052" y="4270"/>
                    <a:pt x="4750" y="4353"/>
                    <a:pt x="4372" y="4437"/>
                  </a:cubicBezTo>
                  <a:cubicBezTo>
                    <a:pt x="3919" y="4521"/>
                    <a:pt x="3541" y="4688"/>
                    <a:pt x="3239" y="4940"/>
                  </a:cubicBezTo>
                  <a:cubicBezTo>
                    <a:pt x="2635" y="5442"/>
                    <a:pt x="2106" y="6279"/>
                    <a:pt x="1880" y="7367"/>
                  </a:cubicBezTo>
                  <a:cubicBezTo>
                    <a:pt x="1804" y="7535"/>
                    <a:pt x="1804" y="7702"/>
                    <a:pt x="1804" y="7870"/>
                  </a:cubicBezTo>
                  <a:cubicBezTo>
                    <a:pt x="1729" y="8205"/>
                    <a:pt x="1729" y="8540"/>
                    <a:pt x="1653" y="8874"/>
                  </a:cubicBezTo>
                  <a:cubicBezTo>
                    <a:pt x="1653" y="9544"/>
                    <a:pt x="1578" y="10298"/>
                    <a:pt x="1275" y="10967"/>
                  </a:cubicBezTo>
                  <a:cubicBezTo>
                    <a:pt x="1124" y="11302"/>
                    <a:pt x="973" y="11637"/>
                    <a:pt x="822" y="11972"/>
                  </a:cubicBezTo>
                  <a:cubicBezTo>
                    <a:pt x="671" y="12223"/>
                    <a:pt x="445" y="12558"/>
                    <a:pt x="369" y="12893"/>
                  </a:cubicBezTo>
                  <a:cubicBezTo>
                    <a:pt x="-8" y="13814"/>
                    <a:pt x="-84" y="14819"/>
                    <a:pt x="294" y="15907"/>
                  </a:cubicBezTo>
                  <a:cubicBezTo>
                    <a:pt x="520" y="16577"/>
                    <a:pt x="822" y="17163"/>
                    <a:pt x="1124" y="17665"/>
                  </a:cubicBezTo>
                  <a:cubicBezTo>
                    <a:pt x="1804" y="18921"/>
                    <a:pt x="2484" y="20093"/>
                    <a:pt x="3541" y="20763"/>
                  </a:cubicBezTo>
                  <a:cubicBezTo>
                    <a:pt x="3994" y="21098"/>
                    <a:pt x="4447" y="21265"/>
                    <a:pt x="4901" y="21349"/>
                  </a:cubicBezTo>
                  <a:cubicBezTo>
                    <a:pt x="6185" y="21600"/>
                    <a:pt x="7544" y="21098"/>
                    <a:pt x="8979" y="20512"/>
                  </a:cubicBezTo>
                  <a:cubicBezTo>
                    <a:pt x="9885" y="20177"/>
                    <a:pt x="10792" y="19842"/>
                    <a:pt x="11698" y="19591"/>
                  </a:cubicBezTo>
                  <a:cubicBezTo>
                    <a:pt x="11924" y="19591"/>
                    <a:pt x="12075" y="19591"/>
                    <a:pt x="12226" y="19507"/>
                  </a:cubicBezTo>
                  <a:cubicBezTo>
                    <a:pt x="12755" y="19423"/>
                    <a:pt x="13284" y="19340"/>
                    <a:pt x="13813" y="19172"/>
                  </a:cubicBezTo>
                  <a:cubicBezTo>
                    <a:pt x="14870" y="18753"/>
                    <a:pt x="15927" y="18084"/>
                    <a:pt x="16682" y="17665"/>
                  </a:cubicBezTo>
                  <a:cubicBezTo>
                    <a:pt x="20157" y="15237"/>
                    <a:pt x="21138" y="12977"/>
                    <a:pt x="21365" y="11553"/>
                  </a:cubicBezTo>
                  <a:cubicBezTo>
                    <a:pt x="21516" y="10465"/>
                    <a:pt x="21365" y="9460"/>
                    <a:pt x="20836" y="8288"/>
                  </a:cubicBezTo>
                  <a:cubicBezTo>
                    <a:pt x="20610" y="7786"/>
                    <a:pt x="20383" y="7367"/>
                    <a:pt x="20157" y="6865"/>
                  </a:cubicBezTo>
                  <a:cubicBezTo>
                    <a:pt x="19930" y="6363"/>
                    <a:pt x="19628" y="5860"/>
                    <a:pt x="19477" y="5274"/>
                  </a:cubicBezTo>
                  <a:cubicBezTo>
                    <a:pt x="19401" y="5107"/>
                    <a:pt x="19326" y="4940"/>
                    <a:pt x="19250" y="4772"/>
                  </a:cubicBezTo>
                  <a:cubicBezTo>
                    <a:pt x="19175" y="4437"/>
                    <a:pt x="19024" y="4102"/>
                    <a:pt x="18948" y="3767"/>
                  </a:cubicBezTo>
                  <a:cubicBezTo>
                    <a:pt x="18722" y="3014"/>
                    <a:pt x="18495" y="2260"/>
                    <a:pt x="18193" y="1674"/>
                  </a:cubicBezTo>
                  <a:cubicBezTo>
                    <a:pt x="17589" y="670"/>
                    <a:pt x="16833" y="84"/>
                    <a:pt x="15927" y="0"/>
                  </a:cubicBezTo>
                  <a:cubicBezTo>
                    <a:pt x="15852" y="0"/>
                    <a:pt x="15776" y="0"/>
                    <a:pt x="15701" y="0"/>
                  </a:cubicBezTo>
                  <a:cubicBezTo>
                    <a:pt x="14341" y="0"/>
                    <a:pt x="12831" y="1005"/>
                    <a:pt x="11471" y="1842"/>
                  </a:cubicBezTo>
                  <a:close/>
                </a:path>
              </a:pathLst>
            </a:custGeom>
            <a:solidFill>
              <a:srgbClr val="BFBFBF">
                <a:alpha val="7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9874" name="Freeform 10"/>
            <p:cNvSpPr/>
            <p:nvPr/>
          </p:nvSpPr>
          <p:spPr>
            <a:xfrm flipH="1">
              <a:off x="1773328" y="2228518"/>
              <a:ext cx="557942" cy="50088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28" h="21273" fill="norm" stroke="1" extrusionOk="0">
                  <a:moveTo>
                    <a:pt x="4881" y="21201"/>
                  </a:moveTo>
                  <a:cubicBezTo>
                    <a:pt x="4446" y="21064"/>
                    <a:pt x="4012" y="20926"/>
                    <a:pt x="3577" y="20584"/>
                  </a:cubicBezTo>
                  <a:cubicBezTo>
                    <a:pt x="2460" y="19898"/>
                    <a:pt x="1777" y="18732"/>
                    <a:pt x="1094" y="17498"/>
                  </a:cubicBezTo>
                  <a:cubicBezTo>
                    <a:pt x="784" y="16949"/>
                    <a:pt x="474" y="16332"/>
                    <a:pt x="225" y="15646"/>
                  </a:cubicBezTo>
                  <a:cubicBezTo>
                    <a:pt x="-85" y="14549"/>
                    <a:pt x="-85" y="13521"/>
                    <a:pt x="287" y="12629"/>
                  </a:cubicBezTo>
                  <a:cubicBezTo>
                    <a:pt x="474" y="12286"/>
                    <a:pt x="598" y="11944"/>
                    <a:pt x="784" y="11669"/>
                  </a:cubicBezTo>
                  <a:cubicBezTo>
                    <a:pt x="970" y="11395"/>
                    <a:pt x="1156" y="11052"/>
                    <a:pt x="1281" y="10709"/>
                  </a:cubicBezTo>
                  <a:cubicBezTo>
                    <a:pt x="1529" y="10024"/>
                    <a:pt x="1653" y="9338"/>
                    <a:pt x="1715" y="8652"/>
                  </a:cubicBezTo>
                  <a:cubicBezTo>
                    <a:pt x="1715" y="8309"/>
                    <a:pt x="1777" y="7966"/>
                    <a:pt x="1839" y="7624"/>
                  </a:cubicBezTo>
                  <a:cubicBezTo>
                    <a:pt x="1839" y="7486"/>
                    <a:pt x="1901" y="7349"/>
                    <a:pt x="1901" y="7144"/>
                  </a:cubicBezTo>
                  <a:cubicBezTo>
                    <a:pt x="2087" y="6595"/>
                    <a:pt x="2460" y="5498"/>
                    <a:pt x="3329" y="4881"/>
                  </a:cubicBezTo>
                  <a:cubicBezTo>
                    <a:pt x="3701" y="4606"/>
                    <a:pt x="4074" y="4469"/>
                    <a:pt x="4570" y="4332"/>
                  </a:cubicBezTo>
                  <a:cubicBezTo>
                    <a:pt x="4881" y="4332"/>
                    <a:pt x="5129" y="4264"/>
                    <a:pt x="5501" y="4264"/>
                  </a:cubicBezTo>
                  <a:cubicBezTo>
                    <a:pt x="5812" y="4264"/>
                    <a:pt x="6122" y="4195"/>
                    <a:pt x="6432" y="4195"/>
                  </a:cubicBezTo>
                  <a:cubicBezTo>
                    <a:pt x="7239" y="4058"/>
                    <a:pt x="8108" y="3784"/>
                    <a:pt x="8977" y="3372"/>
                  </a:cubicBezTo>
                  <a:cubicBezTo>
                    <a:pt x="9784" y="2961"/>
                    <a:pt x="10529" y="2549"/>
                    <a:pt x="11274" y="2069"/>
                  </a:cubicBezTo>
                  <a:cubicBezTo>
                    <a:pt x="11398" y="2001"/>
                    <a:pt x="11398" y="2001"/>
                    <a:pt x="11398" y="2001"/>
                  </a:cubicBezTo>
                  <a:cubicBezTo>
                    <a:pt x="12825" y="972"/>
                    <a:pt x="14501" y="-125"/>
                    <a:pt x="16053" y="12"/>
                  </a:cubicBezTo>
                  <a:cubicBezTo>
                    <a:pt x="16922" y="149"/>
                    <a:pt x="17729" y="698"/>
                    <a:pt x="18287" y="1726"/>
                  </a:cubicBezTo>
                  <a:cubicBezTo>
                    <a:pt x="18598" y="2344"/>
                    <a:pt x="18784" y="3029"/>
                    <a:pt x="19032" y="3715"/>
                  </a:cubicBezTo>
                  <a:cubicBezTo>
                    <a:pt x="19094" y="4058"/>
                    <a:pt x="19218" y="4469"/>
                    <a:pt x="19343" y="4812"/>
                  </a:cubicBezTo>
                  <a:cubicBezTo>
                    <a:pt x="19405" y="4949"/>
                    <a:pt x="19467" y="5086"/>
                    <a:pt x="19529" y="5224"/>
                  </a:cubicBezTo>
                  <a:cubicBezTo>
                    <a:pt x="19715" y="5772"/>
                    <a:pt x="19963" y="6252"/>
                    <a:pt x="20212" y="6801"/>
                  </a:cubicBezTo>
                  <a:cubicBezTo>
                    <a:pt x="20460" y="7212"/>
                    <a:pt x="20646" y="7692"/>
                    <a:pt x="20832" y="8172"/>
                  </a:cubicBezTo>
                  <a:cubicBezTo>
                    <a:pt x="21329" y="9338"/>
                    <a:pt x="21515" y="10298"/>
                    <a:pt x="21391" y="11326"/>
                  </a:cubicBezTo>
                  <a:cubicBezTo>
                    <a:pt x="21205" y="12492"/>
                    <a:pt x="20646" y="13658"/>
                    <a:pt x="19715" y="14755"/>
                  </a:cubicBezTo>
                  <a:cubicBezTo>
                    <a:pt x="18908" y="15715"/>
                    <a:pt x="17915" y="16675"/>
                    <a:pt x="16612" y="17498"/>
                  </a:cubicBezTo>
                  <a:cubicBezTo>
                    <a:pt x="15867" y="18046"/>
                    <a:pt x="14936" y="18664"/>
                    <a:pt x="13818" y="19006"/>
                  </a:cubicBezTo>
                  <a:cubicBezTo>
                    <a:pt x="13384" y="19144"/>
                    <a:pt x="12887" y="19281"/>
                    <a:pt x="12391" y="19349"/>
                  </a:cubicBezTo>
                  <a:cubicBezTo>
                    <a:pt x="12205" y="19349"/>
                    <a:pt x="12018" y="19418"/>
                    <a:pt x="11832" y="19418"/>
                  </a:cubicBezTo>
                  <a:cubicBezTo>
                    <a:pt x="10839" y="19624"/>
                    <a:pt x="9970" y="19966"/>
                    <a:pt x="9039" y="20378"/>
                  </a:cubicBezTo>
                  <a:cubicBezTo>
                    <a:pt x="7860" y="20789"/>
                    <a:pt x="6743" y="21269"/>
                    <a:pt x="5687" y="21269"/>
                  </a:cubicBezTo>
                  <a:cubicBezTo>
                    <a:pt x="5439" y="21269"/>
                    <a:pt x="5129" y="21269"/>
                    <a:pt x="4881" y="21201"/>
                  </a:cubicBezTo>
                  <a:close/>
                  <a:moveTo>
                    <a:pt x="11398" y="2001"/>
                  </a:moveTo>
                  <a:cubicBezTo>
                    <a:pt x="11336" y="2069"/>
                    <a:pt x="11336" y="2069"/>
                    <a:pt x="11336" y="2069"/>
                  </a:cubicBezTo>
                  <a:cubicBezTo>
                    <a:pt x="10529" y="2549"/>
                    <a:pt x="9784" y="3029"/>
                    <a:pt x="8977" y="3372"/>
                  </a:cubicBezTo>
                  <a:cubicBezTo>
                    <a:pt x="8108" y="3784"/>
                    <a:pt x="7239" y="4058"/>
                    <a:pt x="6432" y="4195"/>
                  </a:cubicBezTo>
                  <a:cubicBezTo>
                    <a:pt x="6122" y="4264"/>
                    <a:pt x="5812" y="4264"/>
                    <a:pt x="5501" y="4264"/>
                  </a:cubicBezTo>
                  <a:cubicBezTo>
                    <a:pt x="5191" y="4332"/>
                    <a:pt x="4881" y="4332"/>
                    <a:pt x="4570" y="4401"/>
                  </a:cubicBezTo>
                  <a:cubicBezTo>
                    <a:pt x="4074" y="4469"/>
                    <a:pt x="3701" y="4606"/>
                    <a:pt x="3329" y="4881"/>
                  </a:cubicBezTo>
                  <a:cubicBezTo>
                    <a:pt x="2522" y="5498"/>
                    <a:pt x="2087" y="6595"/>
                    <a:pt x="1963" y="7144"/>
                  </a:cubicBezTo>
                  <a:cubicBezTo>
                    <a:pt x="1901" y="7349"/>
                    <a:pt x="1901" y="7486"/>
                    <a:pt x="1839" y="7624"/>
                  </a:cubicBezTo>
                  <a:cubicBezTo>
                    <a:pt x="1777" y="7966"/>
                    <a:pt x="1777" y="8309"/>
                    <a:pt x="1715" y="8652"/>
                  </a:cubicBezTo>
                  <a:cubicBezTo>
                    <a:pt x="1653" y="9338"/>
                    <a:pt x="1591" y="10024"/>
                    <a:pt x="1281" y="10709"/>
                  </a:cubicBezTo>
                  <a:cubicBezTo>
                    <a:pt x="1156" y="11052"/>
                    <a:pt x="970" y="11395"/>
                    <a:pt x="784" y="11669"/>
                  </a:cubicBezTo>
                  <a:cubicBezTo>
                    <a:pt x="660" y="12012"/>
                    <a:pt x="474" y="12286"/>
                    <a:pt x="349" y="12629"/>
                  </a:cubicBezTo>
                  <a:cubicBezTo>
                    <a:pt x="-85" y="13589"/>
                    <a:pt x="-85" y="14549"/>
                    <a:pt x="287" y="15646"/>
                  </a:cubicBezTo>
                  <a:cubicBezTo>
                    <a:pt x="474" y="16332"/>
                    <a:pt x="784" y="16949"/>
                    <a:pt x="1094" y="17429"/>
                  </a:cubicBezTo>
                  <a:cubicBezTo>
                    <a:pt x="1839" y="18732"/>
                    <a:pt x="2522" y="19829"/>
                    <a:pt x="3577" y="20584"/>
                  </a:cubicBezTo>
                  <a:cubicBezTo>
                    <a:pt x="4012" y="20858"/>
                    <a:pt x="4446" y="21064"/>
                    <a:pt x="4881" y="21201"/>
                  </a:cubicBezTo>
                  <a:cubicBezTo>
                    <a:pt x="6246" y="21475"/>
                    <a:pt x="7612" y="20926"/>
                    <a:pt x="9039" y="20309"/>
                  </a:cubicBezTo>
                  <a:cubicBezTo>
                    <a:pt x="9970" y="19966"/>
                    <a:pt x="10839" y="19624"/>
                    <a:pt x="11832" y="19418"/>
                  </a:cubicBezTo>
                  <a:cubicBezTo>
                    <a:pt x="12018" y="19349"/>
                    <a:pt x="12205" y="19349"/>
                    <a:pt x="12391" y="19281"/>
                  </a:cubicBezTo>
                  <a:cubicBezTo>
                    <a:pt x="12825" y="19212"/>
                    <a:pt x="13322" y="19144"/>
                    <a:pt x="13818" y="19006"/>
                  </a:cubicBezTo>
                  <a:cubicBezTo>
                    <a:pt x="14874" y="18664"/>
                    <a:pt x="15867" y="17978"/>
                    <a:pt x="16612" y="17498"/>
                  </a:cubicBezTo>
                  <a:cubicBezTo>
                    <a:pt x="17853" y="16606"/>
                    <a:pt x="18908" y="15715"/>
                    <a:pt x="19715" y="14755"/>
                  </a:cubicBezTo>
                  <a:cubicBezTo>
                    <a:pt x="20646" y="13658"/>
                    <a:pt x="21205" y="12492"/>
                    <a:pt x="21329" y="11326"/>
                  </a:cubicBezTo>
                  <a:cubicBezTo>
                    <a:pt x="21515" y="10298"/>
                    <a:pt x="21329" y="9338"/>
                    <a:pt x="20832" y="8172"/>
                  </a:cubicBezTo>
                  <a:cubicBezTo>
                    <a:pt x="20646" y="7692"/>
                    <a:pt x="20398" y="7212"/>
                    <a:pt x="20212" y="6801"/>
                  </a:cubicBezTo>
                  <a:cubicBezTo>
                    <a:pt x="19963" y="6321"/>
                    <a:pt x="19715" y="5772"/>
                    <a:pt x="19467" y="5224"/>
                  </a:cubicBezTo>
                  <a:cubicBezTo>
                    <a:pt x="19405" y="5086"/>
                    <a:pt x="19343" y="4949"/>
                    <a:pt x="19281" y="4812"/>
                  </a:cubicBezTo>
                  <a:cubicBezTo>
                    <a:pt x="19218" y="4469"/>
                    <a:pt x="19094" y="4058"/>
                    <a:pt x="18970" y="3715"/>
                  </a:cubicBezTo>
                  <a:cubicBezTo>
                    <a:pt x="18784" y="3029"/>
                    <a:pt x="18598" y="2344"/>
                    <a:pt x="18225" y="1726"/>
                  </a:cubicBezTo>
                  <a:cubicBezTo>
                    <a:pt x="17667" y="698"/>
                    <a:pt x="16922" y="149"/>
                    <a:pt x="16053" y="81"/>
                  </a:cubicBezTo>
                  <a:cubicBezTo>
                    <a:pt x="15929" y="81"/>
                    <a:pt x="15867" y="12"/>
                    <a:pt x="15743" y="12"/>
                  </a:cubicBezTo>
                  <a:cubicBezTo>
                    <a:pt x="14315" y="12"/>
                    <a:pt x="12763" y="1109"/>
                    <a:pt x="11398" y="2001"/>
                  </a:cubicBezTo>
                  <a:close/>
                </a:path>
              </a:pathLst>
            </a:custGeom>
            <a:solidFill>
              <a:srgbClr val="BFBFBF">
                <a:alpha val="7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9875" name="Freeform 11"/>
            <p:cNvSpPr/>
            <p:nvPr/>
          </p:nvSpPr>
          <p:spPr>
            <a:xfrm flipH="1">
              <a:off x="1740228" y="2202127"/>
              <a:ext cx="656384" cy="58704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10" h="21266" fill="norm" stroke="1" extrusionOk="0">
                  <a:moveTo>
                    <a:pt x="4914" y="21148"/>
                  </a:moveTo>
                  <a:cubicBezTo>
                    <a:pt x="4440" y="21090"/>
                    <a:pt x="4018" y="20856"/>
                    <a:pt x="3597" y="20563"/>
                  </a:cubicBezTo>
                  <a:cubicBezTo>
                    <a:pt x="2490" y="19861"/>
                    <a:pt x="1806" y="18690"/>
                    <a:pt x="1068" y="17402"/>
                  </a:cubicBezTo>
                  <a:cubicBezTo>
                    <a:pt x="805" y="16875"/>
                    <a:pt x="436" y="16231"/>
                    <a:pt x="225" y="15529"/>
                  </a:cubicBezTo>
                  <a:cubicBezTo>
                    <a:pt x="-91" y="14417"/>
                    <a:pt x="-91" y="13421"/>
                    <a:pt x="330" y="12485"/>
                  </a:cubicBezTo>
                  <a:cubicBezTo>
                    <a:pt x="436" y="12134"/>
                    <a:pt x="594" y="11841"/>
                    <a:pt x="805" y="11490"/>
                  </a:cubicBezTo>
                  <a:cubicBezTo>
                    <a:pt x="963" y="11197"/>
                    <a:pt x="1173" y="10846"/>
                    <a:pt x="1279" y="10553"/>
                  </a:cubicBezTo>
                  <a:cubicBezTo>
                    <a:pt x="1542" y="9909"/>
                    <a:pt x="1648" y="9207"/>
                    <a:pt x="1700" y="8563"/>
                  </a:cubicBezTo>
                  <a:cubicBezTo>
                    <a:pt x="1753" y="8212"/>
                    <a:pt x="1806" y="7861"/>
                    <a:pt x="1858" y="7509"/>
                  </a:cubicBezTo>
                  <a:cubicBezTo>
                    <a:pt x="1911" y="7334"/>
                    <a:pt x="1964" y="7217"/>
                    <a:pt x="1964" y="7041"/>
                  </a:cubicBezTo>
                  <a:cubicBezTo>
                    <a:pt x="2174" y="6456"/>
                    <a:pt x="2543" y="5343"/>
                    <a:pt x="3439" y="4758"/>
                  </a:cubicBezTo>
                  <a:cubicBezTo>
                    <a:pt x="3808" y="4524"/>
                    <a:pt x="4176" y="4407"/>
                    <a:pt x="4703" y="4348"/>
                  </a:cubicBezTo>
                  <a:cubicBezTo>
                    <a:pt x="4967" y="4290"/>
                    <a:pt x="5230" y="4290"/>
                    <a:pt x="5546" y="4290"/>
                  </a:cubicBezTo>
                  <a:cubicBezTo>
                    <a:pt x="5862" y="4290"/>
                    <a:pt x="6231" y="4290"/>
                    <a:pt x="6600" y="4231"/>
                  </a:cubicBezTo>
                  <a:cubicBezTo>
                    <a:pt x="7337" y="4114"/>
                    <a:pt x="8180" y="3821"/>
                    <a:pt x="9076" y="3412"/>
                  </a:cubicBezTo>
                  <a:cubicBezTo>
                    <a:pt x="9813" y="3002"/>
                    <a:pt x="10604" y="2592"/>
                    <a:pt x="11394" y="2007"/>
                  </a:cubicBezTo>
                  <a:cubicBezTo>
                    <a:pt x="12816" y="1070"/>
                    <a:pt x="14555" y="-159"/>
                    <a:pt x="16083" y="17"/>
                  </a:cubicBezTo>
                  <a:cubicBezTo>
                    <a:pt x="17031" y="75"/>
                    <a:pt x="17769" y="661"/>
                    <a:pt x="18295" y="1714"/>
                  </a:cubicBezTo>
                  <a:cubicBezTo>
                    <a:pt x="18611" y="2300"/>
                    <a:pt x="18822" y="3002"/>
                    <a:pt x="19033" y="3646"/>
                  </a:cubicBezTo>
                  <a:cubicBezTo>
                    <a:pt x="19138" y="4056"/>
                    <a:pt x="19244" y="4407"/>
                    <a:pt x="19349" y="4758"/>
                  </a:cubicBezTo>
                  <a:cubicBezTo>
                    <a:pt x="19402" y="4875"/>
                    <a:pt x="19454" y="5051"/>
                    <a:pt x="19507" y="5226"/>
                  </a:cubicBezTo>
                  <a:cubicBezTo>
                    <a:pt x="19718" y="5695"/>
                    <a:pt x="19981" y="6221"/>
                    <a:pt x="20192" y="6690"/>
                  </a:cubicBezTo>
                  <a:cubicBezTo>
                    <a:pt x="20455" y="7158"/>
                    <a:pt x="20666" y="7626"/>
                    <a:pt x="20877" y="8095"/>
                  </a:cubicBezTo>
                  <a:cubicBezTo>
                    <a:pt x="21351" y="9265"/>
                    <a:pt x="21509" y="10261"/>
                    <a:pt x="21351" y="11256"/>
                  </a:cubicBezTo>
                  <a:cubicBezTo>
                    <a:pt x="21193" y="12368"/>
                    <a:pt x="20613" y="13539"/>
                    <a:pt x="19718" y="14709"/>
                  </a:cubicBezTo>
                  <a:cubicBezTo>
                    <a:pt x="18928" y="15646"/>
                    <a:pt x="17874" y="16582"/>
                    <a:pt x="16609" y="17461"/>
                  </a:cubicBezTo>
                  <a:cubicBezTo>
                    <a:pt x="15872" y="17987"/>
                    <a:pt x="14924" y="18631"/>
                    <a:pt x="13870" y="18982"/>
                  </a:cubicBezTo>
                  <a:cubicBezTo>
                    <a:pt x="13396" y="19100"/>
                    <a:pt x="12922" y="19217"/>
                    <a:pt x="12448" y="19275"/>
                  </a:cubicBezTo>
                  <a:cubicBezTo>
                    <a:pt x="12289" y="19334"/>
                    <a:pt x="12079" y="19334"/>
                    <a:pt x="11921" y="19392"/>
                  </a:cubicBezTo>
                  <a:cubicBezTo>
                    <a:pt x="10920" y="19568"/>
                    <a:pt x="9971" y="19978"/>
                    <a:pt x="9076" y="20329"/>
                  </a:cubicBezTo>
                  <a:cubicBezTo>
                    <a:pt x="7917" y="20797"/>
                    <a:pt x="6810" y="21265"/>
                    <a:pt x="5704" y="21265"/>
                  </a:cubicBezTo>
                  <a:cubicBezTo>
                    <a:pt x="5441" y="21265"/>
                    <a:pt x="5177" y="21207"/>
                    <a:pt x="4914" y="21148"/>
                  </a:cubicBezTo>
                  <a:close/>
                  <a:moveTo>
                    <a:pt x="11394" y="2007"/>
                  </a:moveTo>
                  <a:cubicBezTo>
                    <a:pt x="10604" y="2592"/>
                    <a:pt x="9813" y="3061"/>
                    <a:pt x="9129" y="3412"/>
                  </a:cubicBezTo>
                  <a:cubicBezTo>
                    <a:pt x="8180" y="3880"/>
                    <a:pt x="7337" y="4114"/>
                    <a:pt x="6600" y="4231"/>
                  </a:cubicBezTo>
                  <a:cubicBezTo>
                    <a:pt x="6231" y="4290"/>
                    <a:pt x="5862" y="4290"/>
                    <a:pt x="5546" y="4290"/>
                  </a:cubicBezTo>
                  <a:cubicBezTo>
                    <a:pt x="5230" y="4290"/>
                    <a:pt x="4967" y="4290"/>
                    <a:pt x="4703" y="4348"/>
                  </a:cubicBezTo>
                  <a:cubicBezTo>
                    <a:pt x="4229" y="4407"/>
                    <a:pt x="3808" y="4524"/>
                    <a:pt x="3439" y="4758"/>
                  </a:cubicBezTo>
                  <a:cubicBezTo>
                    <a:pt x="2596" y="5402"/>
                    <a:pt x="2174" y="6456"/>
                    <a:pt x="2016" y="7041"/>
                  </a:cubicBezTo>
                  <a:cubicBezTo>
                    <a:pt x="1964" y="7217"/>
                    <a:pt x="1911" y="7334"/>
                    <a:pt x="1911" y="7509"/>
                  </a:cubicBezTo>
                  <a:cubicBezTo>
                    <a:pt x="1806" y="7861"/>
                    <a:pt x="1806" y="8212"/>
                    <a:pt x="1753" y="8563"/>
                  </a:cubicBezTo>
                  <a:cubicBezTo>
                    <a:pt x="1648" y="9207"/>
                    <a:pt x="1595" y="9909"/>
                    <a:pt x="1331" y="10553"/>
                  </a:cubicBezTo>
                  <a:cubicBezTo>
                    <a:pt x="1331" y="10553"/>
                    <a:pt x="1331" y="10553"/>
                    <a:pt x="1331" y="10553"/>
                  </a:cubicBezTo>
                  <a:cubicBezTo>
                    <a:pt x="1173" y="10904"/>
                    <a:pt x="1015" y="11197"/>
                    <a:pt x="805" y="11548"/>
                  </a:cubicBezTo>
                  <a:cubicBezTo>
                    <a:pt x="647" y="11841"/>
                    <a:pt x="436" y="12134"/>
                    <a:pt x="330" y="12485"/>
                  </a:cubicBezTo>
                  <a:cubicBezTo>
                    <a:pt x="-91" y="13421"/>
                    <a:pt x="-91" y="14417"/>
                    <a:pt x="278" y="15529"/>
                  </a:cubicBezTo>
                  <a:cubicBezTo>
                    <a:pt x="489" y="16231"/>
                    <a:pt x="805" y="16817"/>
                    <a:pt x="1121" y="17402"/>
                  </a:cubicBezTo>
                  <a:cubicBezTo>
                    <a:pt x="1806" y="18690"/>
                    <a:pt x="2490" y="19802"/>
                    <a:pt x="3597" y="20563"/>
                  </a:cubicBezTo>
                  <a:cubicBezTo>
                    <a:pt x="4018" y="20856"/>
                    <a:pt x="4440" y="21031"/>
                    <a:pt x="4914" y="21148"/>
                  </a:cubicBezTo>
                  <a:cubicBezTo>
                    <a:pt x="6284" y="21441"/>
                    <a:pt x="7653" y="20856"/>
                    <a:pt x="9076" y="20329"/>
                  </a:cubicBezTo>
                  <a:cubicBezTo>
                    <a:pt x="9971" y="19919"/>
                    <a:pt x="10920" y="19568"/>
                    <a:pt x="11921" y="19392"/>
                  </a:cubicBezTo>
                  <a:cubicBezTo>
                    <a:pt x="12079" y="19334"/>
                    <a:pt x="12289" y="19275"/>
                    <a:pt x="12448" y="19275"/>
                  </a:cubicBezTo>
                  <a:cubicBezTo>
                    <a:pt x="12922" y="19158"/>
                    <a:pt x="13396" y="19100"/>
                    <a:pt x="13870" y="18924"/>
                  </a:cubicBezTo>
                  <a:cubicBezTo>
                    <a:pt x="14924" y="18631"/>
                    <a:pt x="15872" y="17987"/>
                    <a:pt x="16609" y="17461"/>
                  </a:cubicBezTo>
                  <a:cubicBezTo>
                    <a:pt x="17874" y="16582"/>
                    <a:pt x="18875" y="15646"/>
                    <a:pt x="19665" y="14709"/>
                  </a:cubicBezTo>
                  <a:cubicBezTo>
                    <a:pt x="20613" y="13539"/>
                    <a:pt x="21193" y="12368"/>
                    <a:pt x="21351" y="11256"/>
                  </a:cubicBezTo>
                  <a:cubicBezTo>
                    <a:pt x="21456" y="10261"/>
                    <a:pt x="21298" y="9265"/>
                    <a:pt x="20824" y="8095"/>
                  </a:cubicBezTo>
                  <a:cubicBezTo>
                    <a:pt x="20666" y="7626"/>
                    <a:pt x="20403" y="7158"/>
                    <a:pt x="20192" y="6690"/>
                  </a:cubicBezTo>
                  <a:cubicBezTo>
                    <a:pt x="19929" y="6221"/>
                    <a:pt x="19718" y="5753"/>
                    <a:pt x="19507" y="5226"/>
                  </a:cubicBezTo>
                  <a:cubicBezTo>
                    <a:pt x="19454" y="5051"/>
                    <a:pt x="19402" y="4934"/>
                    <a:pt x="19349" y="4758"/>
                  </a:cubicBezTo>
                  <a:cubicBezTo>
                    <a:pt x="19191" y="4407"/>
                    <a:pt x="19086" y="4056"/>
                    <a:pt x="18980" y="3704"/>
                  </a:cubicBezTo>
                  <a:cubicBezTo>
                    <a:pt x="18822" y="3002"/>
                    <a:pt x="18611" y="2300"/>
                    <a:pt x="18295" y="1714"/>
                  </a:cubicBezTo>
                  <a:cubicBezTo>
                    <a:pt x="17769" y="719"/>
                    <a:pt x="16978" y="75"/>
                    <a:pt x="16083" y="17"/>
                  </a:cubicBezTo>
                  <a:cubicBezTo>
                    <a:pt x="15977" y="17"/>
                    <a:pt x="15925" y="17"/>
                    <a:pt x="15819" y="17"/>
                  </a:cubicBezTo>
                  <a:cubicBezTo>
                    <a:pt x="14344" y="17"/>
                    <a:pt x="12711" y="1129"/>
                    <a:pt x="11394" y="2007"/>
                  </a:cubicBezTo>
                  <a:close/>
                </a:path>
              </a:pathLst>
            </a:custGeom>
            <a:solidFill>
              <a:srgbClr val="BFBFBF">
                <a:alpha val="7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9876" name="Freeform 12"/>
            <p:cNvSpPr/>
            <p:nvPr/>
          </p:nvSpPr>
          <p:spPr>
            <a:xfrm flipH="1">
              <a:off x="1704793" y="2171889"/>
              <a:ext cx="760724" cy="6785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12" h="21411" fill="norm" stroke="1" extrusionOk="0">
                  <a:moveTo>
                    <a:pt x="4997" y="21309"/>
                  </a:moveTo>
                  <a:cubicBezTo>
                    <a:pt x="4497" y="21207"/>
                    <a:pt x="4042" y="21004"/>
                    <a:pt x="3633" y="20698"/>
                  </a:cubicBezTo>
                  <a:cubicBezTo>
                    <a:pt x="2451" y="19883"/>
                    <a:pt x="1723" y="18558"/>
                    <a:pt x="1132" y="17488"/>
                  </a:cubicBezTo>
                  <a:cubicBezTo>
                    <a:pt x="813" y="16928"/>
                    <a:pt x="495" y="16266"/>
                    <a:pt x="268" y="15604"/>
                  </a:cubicBezTo>
                  <a:cubicBezTo>
                    <a:pt x="-96" y="14432"/>
                    <a:pt x="-96" y="13413"/>
                    <a:pt x="313" y="12445"/>
                  </a:cubicBezTo>
                  <a:cubicBezTo>
                    <a:pt x="450" y="12088"/>
                    <a:pt x="632" y="11783"/>
                    <a:pt x="813" y="11477"/>
                  </a:cubicBezTo>
                  <a:cubicBezTo>
                    <a:pt x="995" y="11171"/>
                    <a:pt x="1177" y="10815"/>
                    <a:pt x="1314" y="10509"/>
                  </a:cubicBezTo>
                  <a:cubicBezTo>
                    <a:pt x="1314" y="10509"/>
                    <a:pt x="1314" y="10509"/>
                    <a:pt x="1314" y="10509"/>
                  </a:cubicBezTo>
                  <a:cubicBezTo>
                    <a:pt x="1587" y="9898"/>
                    <a:pt x="1677" y="9185"/>
                    <a:pt x="1768" y="8573"/>
                  </a:cubicBezTo>
                  <a:cubicBezTo>
                    <a:pt x="1814" y="8217"/>
                    <a:pt x="1859" y="7860"/>
                    <a:pt x="1905" y="7554"/>
                  </a:cubicBezTo>
                  <a:cubicBezTo>
                    <a:pt x="1950" y="7351"/>
                    <a:pt x="1996" y="7198"/>
                    <a:pt x="2041" y="7045"/>
                  </a:cubicBezTo>
                  <a:cubicBezTo>
                    <a:pt x="2223" y="6434"/>
                    <a:pt x="2632" y="5364"/>
                    <a:pt x="3542" y="4804"/>
                  </a:cubicBezTo>
                  <a:cubicBezTo>
                    <a:pt x="3906" y="4549"/>
                    <a:pt x="4315" y="4396"/>
                    <a:pt x="4815" y="4396"/>
                  </a:cubicBezTo>
                  <a:cubicBezTo>
                    <a:pt x="5088" y="4345"/>
                    <a:pt x="5361" y="4345"/>
                    <a:pt x="5679" y="4345"/>
                  </a:cubicBezTo>
                  <a:cubicBezTo>
                    <a:pt x="5997" y="4345"/>
                    <a:pt x="6361" y="4345"/>
                    <a:pt x="6725" y="4294"/>
                  </a:cubicBezTo>
                  <a:cubicBezTo>
                    <a:pt x="7453" y="4243"/>
                    <a:pt x="8317" y="3937"/>
                    <a:pt x="9181" y="3479"/>
                  </a:cubicBezTo>
                  <a:cubicBezTo>
                    <a:pt x="9863" y="3122"/>
                    <a:pt x="10590" y="2664"/>
                    <a:pt x="11454" y="2104"/>
                  </a:cubicBezTo>
                  <a:cubicBezTo>
                    <a:pt x="13091" y="932"/>
                    <a:pt x="14683" y="-138"/>
                    <a:pt x="16138" y="15"/>
                  </a:cubicBezTo>
                  <a:cubicBezTo>
                    <a:pt x="17320" y="168"/>
                    <a:pt x="18003" y="1085"/>
                    <a:pt x="18366" y="1798"/>
                  </a:cubicBezTo>
                  <a:cubicBezTo>
                    <a:pt x="18685" y="2409"/>
                    <a:pt x="18867" y="3071"/>
                    <a:pt x="19048" y="3734"/>
                  </a:cubicBezTo>
                  <a:cubicBezTo>
                    <a:pt x="19185" y="4090"/>
                    <a:pt x="19276" y="4498"/>
                    <a:pt x="19412" y="4854"/>
                  </a:cubicBezTo>
                  <a:cubicBezTo>
                    <a:pt x="19458" y="5007"/>
                    <a:pt x="19503" y="5160"/>
                    <a:pt x="19549" y="5313"/>
                  </a:cubicBezTo>
                  <a:cubicBezTo>
                    <a:pt x="19776" y="5771"/>
                    <a:pt x="20003" y="6281"/>
                    <a:pt x="20231" y="6739"/>
                  </a:cubicBezTo>
                  <a:cubicBezTo>
                    <a:pt x="20458" y="7198"/>
                    <a:pt x="20685" y="7656"/>
                    <a:pt x="20867" y="8166"/>
                  </a:cubicBezTo>
                  <a:cubicBezTo>
                    <a:pt x="21322" y="9337"/>
                    <a:pt x="21504" y="10305"/>
                    <a:pt x="21368" y="11324"/>
                  </a:cubicBezTo>
                  <a:cubicBezTo>
                    <a:pt x="20958" y="14126"/>
                    <a:pt x="18230" y="16470"/>
                    <a:pt x="16638" y="17641"/>
                  </a:cubicBezTo>
                  <a:cubicBezTo>
                    <a:pt x="15911" y="18151"/>
                    <a:pt x="14956" y="18762"/>
                    <a:pt x="13910" y="19119"/>
                  </a:cubicBezTo>
                  <a:cubicBezTo>
                    <a:pt x="13455" y="19271"/>
                    <a:pt x="13000" y="19322"/>
                    <a:pt x="12546" y="19424"/>
                  </a:cubicBezTo>
                  <a:cubicBezTo>
                    <a:pt x="12364" y="19424"/>
                    <a:pt x="12182" y="19475"/>
                    <a:pt x="12000" y="19526"/>
                  </a:cubicBezTo>
                  <a:cubicBezTo>
                    <a:pt x="11000" y="19730"/>
                    <a:pt x="10090" y="20087"/>
                    <a:pt x="9181" y="20443"/>
                  </a:cubicBezTo>
                  <a:cubicBezTo>
                    <a:pt x="7998" y="20953"/>
                    <a:pt x="6861" y="21411"/>
                    <a:pt x="5770" y="21411"/>
                  </a:cubicBezTo>
                  <a:cubicBezTo>
                    <a:pt x="5497" y="21411"/>
                    <a:pt x="5224" y="21360"/>
                    <a:pt x="4997" y="21309"/>
                  </a:cubicBezTo>
                  <a:close/>
                  <a:moveTo>
                    <a:pt x="11500" y="2205"/>
                  </a:moveTo>
                  <a:cubicBezTo>
                    <a:pt x="10636" y="2817"/>
                    <a:pt x="9954" y="3275"/>
                    <a:pt x="9226" y="3632"/>
                  </a:cubicBezTo>
                  <a:cubicBezTo>
                    <a:pt x="8362" y="4090"/>
                    <a:pt x="7498" y="4396"/>
                    <a:pt x="6725" y="4498"/>
                  </a:cubicBezTo>
                  <a:cubicBezTo>
                    <a:pt x="6361" y="4498"/>
                    <a:pt x="5997" y="4498"/>
                    <a:pt x="5679" y="4498"/>
                  </a:cubicBezTo>
                  <a:cubicBezTo>
                    <a:pt x="5361" y="4498"/>
                    <a:pt x="5088" y="4498"/>
                    <a:pt x="4815" y="4549"/>
                  </a:cubicBezTo>
                  <a:cubicBezTo>
                    <a:pt x="4360" y="4549"/>
                    <a:pt x="3997" y="4702"/>
                    <a:pt x="3633" y="4905"/>
                  </a:cubicBezTo>
                  <a:cubicBezTo>
                    <a:pt x="2769" y="5466"/>
                    <a:pt x="2360" y="6536"/>
                    <a:pt x="2178" y="7096"/>
                  </a:cubicBezTo>
                  <a:cubicBezTo>
                    <a:pt x="2132" y="7249"/>
                    <a:pt x="2087" y="7402"/>
                    <a:pt x="2041" y="7554"/>
                  </a:cubicBezTo>
                  <a:cubicBezTo>
                    <a:pt x="1996" y="7911"/>
                    <a:pt x="1950" y="8268"/>
                    <a:pt x="1905" y="8573"/>
                  </a:cubicBezTo>
                  <a:cubicBezTo>
                    <a:pt x="1814" y="9236"/>
                    <a:pt x="1723" y="9898"/>
                    <a:pt x="1450" y="10560"/>
                  </a:cubicBezTo>
                  <a:cubicBezTo>
                    <a:pt x="1450" y="10560"/>
                    <a:pt x="1450" y="10560"/>
                    <a:pt x="1450" y="10560"/>
                  </a:cubicBezTo>
                  <a:cubicBezTo>
                    <a:pt x="1314" y="10917"/>
                    <a:pt x="1132" y="11222"/>
                    <a:pt x="950" y="11579"/>
                  </a:cubicBezTo>
                  <a:cubicBezTo>
                    <a:pt x="768" y="11885"/>
                    <a:pt x="586" y="12190"/>
                    <a:pt x="450" y="12496"/>
                  </a:cubicBezTo>
                  <a:cubicBezTo>
                    <a:pt x="86" y="13464"/>
                    <a:pt x="40" y="14432"/>
                    <a:pt x="404" y="15553"/>
                  </a:cubicBezTo>
                  <a:cubicBezTo>
                    <a:pt x="586" y="16215"/>
                    <a:pt x="950" y="16877"/>
                    <a:pt x="1223" y="17387"/>
                  </a:cubicBezTo>
                  <a:cubicBezTo>
                    <a:pt x="1814" y="18456"/>
                    <a:pt x="2541" y="19781"/>
                    <a:pt x="3678" y="20596"/>
                  </a:cubicBezTo>
                  <a:cubicBezTo>
                    <a:pt x="4133" y="20902"/>
                    <a:pt x="4542" y="21054"/>
                    <a:pt x="4997" y="21156"/>
                  </a:cubicBezTo>
                  <a:cubicBezTo>
                    <a:pt x="6361" y="21462"/>
                    <a:pt x="7680" y="20902"/>
                    <a:pt x="9135" y="20290"/>
                  </a:cubicBezTo>
                  <a:cubicBezTo>
                    <a:pt x="10045" y="19934"/>
                    <a:pt x="10954" y="19577"/>
                    <a:pt x="11955" y="19373"/>
                  </a:cubicBezTo>
                  <a:cubicBezTo>
                    <a:pt x="12136" y="19322"/>
                    <a:pt x="12318" y="19271"/>
                    <a:pt x="12546" y="19271"/>
                  </a:cubicBezTo>
                  <a:cubicBezTo>
                    <a:pt x="12955" y="19170"/>
                    <a:pt x="13455" y="19119"/>
                    <a:pt x="13910" y="18966"/>
                  </a:cubicBezTo>
                  <a:cubicBezTo>
                    <a:pt x="14865" y="18609"/>
                    <a:pt x="15820" y="17998"/>
                    <a:pt x="16547" y="17488"/>
                  </a:cubicBezTo>
                  <a:cubicBezTo>
                    <a:pt x="18139" y="16368"/>
                    <a:pt x="20822" y="14075"/>
                    <a:pt x="21231" y="11273"/>
                  </a:cubicBezTo>
                  <a:cubicBezTo>
                    <a:pt x="21368" y="10305"/>
                    <a:pt x="21186" y="9337"/>
                    <a:pt x="20731" y="8217"/>
                  </a:cubicBezTo>
                  <a:cubicBezTo>
                    <a:pt x="20549" y="7758"/>
                    <a:pt x="20322" y="7300"/>
                    <a:pt x="20094" y="6841"/>
                  </a:cubicBezTo>
                  <a:cubicBezTo>
                    <a:pt x="19867" y="6332"/>
                    <a:pt x="19640" y="5873"/>
                    <a:pt x="19412" y="5364"/>
                  </a:cubicBezTo>
                  <a:cubicBezTo>
                    <a:pt x="19367" y="5211"/>
                    <a:pt x="19321" y="5058"/>
                    <a:pt x="19276" y="4905"/>
                  </a:cubicBezTo>
                  <a:cubicBezTo>
                    <a:pt x="19139" y="4549"/>
                    <a:pt x="19048" y="4141"/>
                    <a:pt x="18912" y="3785"/>
                  </a:cubicBezTo>
                  <a:cubicBezTo>
                    <a:pt x="18730" y="3122"/>
                    <a:pt x="18548" y="2460"/>
                    <a:pt x="18275" y="1900"/>
                  </a:cubicBezTo>
                  <a:cubicBezTo>
                    <a:pt x="17912" y="1187"/>
                    <a:pt x="17229" y="320"/>
                    <a:pt x="16138" y="219"/>
                  </a:cubicBezTo>
                  <a:cubicBezTo>
                    <a:pt x="16047" y="168"/>
                    <a:pt x="15956" y="168"/>
                    <a:pt x="15865" y="168"/>
                  </a:cubicBezTo>
                  <a:cubicBezTo>
                    <a:pt x="14501" y="168"/>
                    <a:pt x="13000" y="1136"/>
                    <a:pt x="11500" y="2205"/>
                  </a:cubicBezTo>
                  <a:close/>
                </a:path>
              </a:pathLst>
            </a:custGeom>
            <a:solidFill>
              <a:srgbClr val="BFBFBF">
                <a:alpha val="7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9877" name="Freeform 13"/>
            <p:cNvSpPr/>
            <p:nvPr/>
          </p:nvSpPr>
          <p:spPr>
            <a:xfrm flipH="1">
              <a:off x="1674571" y="2148156"/>
              <a:ext cx="854506" cy="7585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03" h="21418" fill="norm" stroke="1" extrusionOk="0">
                  <a:moveTo>
                    <a:pt x="4983" y="21327"/>
                  </a:moveTo>
                  <a:cubicBezTo>
                    <a:pt x="4497" y="21235"/>
                    <a:pt x="4052" y="21053"/>
                    <a:pt x="3607" y="20734"/>
                  </a:cubicBezTo>
                  <a:cubicBezTo>
                    <a:pt x="2434" y="19914"/>
                    <a:pt x="1747" y="18638"/>
                    <a:pt x="1099" y="17453"/>
                  </a:cubicBezTo>
                  <a:cubicBezTo>
                    <a:pt x="816" y="16906"/>
                    <a:pt x="452" y="16268"/>
                    <a:pt x="250" y="15539"/>
                  </a:cubicBezTo>
                  <a:cubicBezTo>
                    <a:pt x="-114" y="14446"/>
                    <a:pt x="-74" y="13397"/>
                    <a:pt x="331" y="12441"/>
                  </a:cubicBezTo>
                  <a:cubicBezTo>
                    <a:pt x="452" y="12076"/>
                    <a:pt x="655" y="11757"/>
                    <a:pt x="816" y="11438"/>
                  </a:cubicBezTo>
                  <a:cubicBezTo>
                    <a:pt x="1019" y="11119"/>
                    <a:pt x="1180" y="10800"/>
                    <a:pt x="1342" y="10481"/>
                  </a:cubicBezTo>
                  <a:cubicBezTo>
                    <a:pt x="1585" y="9797"/>
                    <a:pt x="1706" y="9159"/>
                    <a:pt x="1787" y="8476"/>
                  </a:cubicBezTo>
                  <a:cubicBezTo>
                    <a:pt x="1828" y="8157"/>
                    <a:pt x="1868" y="7792"/>
                    <a:pt x="1949" y="7473"/>
                  </a:cubicBezTo>
                  <a:cubicBezTo>
                    <a:pt x="1989" y="7291"/>
                    <a:pt x="2030" y="7154"/>
                    <a:pt x="2070" y="6972"/>
                  </a:cubicBezTo>
                  <a:cubicBezTo>
                    <a:pt x="2273" y="6380"/>
                    <a:pt x="2717" y="5332"/>
                    <a:pt x="3607" y="4785"/>
                  </a:cubicBezTo>
                  <a:cubicBezTo>
                    <a:pt x="3971" y="4557"/>
                    <a:pt x="4376" y="4420"/>
                    <a:pt x="4861" y="4375"/>
                  </a:cubicBezTo>
                  <a:cubicBezTo>
                    <a:pt x="5144" y="4375"/>
                    <a:pt x="5387" y="4375"/>
                    <a:pt x="5711" y="4375"/>
                  </a:cubicBezTo>
                  <a:cubicBezTo>
                    <a:pt x="6034" y="4375"/>
                    <a:pt x="6398" y="4420"/>
                    <a:pt x="6762" y="4375"/>
                  </a:cubicBezTo>
                  <a:cubicBezTo>
                    <a:pt x="7531" y="4284"/>
                    <a:pt x="8380" y="4010"/>
                    <a:pt x="9270" y="3509"/>
                  </a:cubicBezTo>
                  <a:cubicBezTo>
                    <a:pt x="10120" y="3053"/>
                    <a:pt x="10969" y="2461"/>
                    <a:pt x="11535" y="2051"/>
                  </a:cubicBezTo>
                  <a:cubicBezTo>
                    <a:pt x="12992" y="1003"/>
                    <a:pt x="14529" y="0"/>
                    <a:pt x="15904" y="0"/>
                  </a:cubicBezTo>
                  <a:cubicBezTo>
                    <a:pt x="16025" y="0"/>
                    <a:pt x="16106" y="0"/>
                    <a:pt x="16228" y="0"/>
                  </a:cubicBezTo>
                  <a:cubicBezTo>
                    <a:pt x="17360" y="137"/>
                    <a:pt x="18048" y="1048"/>
                    <a:pt x="18412" y="1777"/>
                  </a:cubicBezTo>
                  <a:cubicBezTo>
                    <a:pt x="18695" y="2370"/>
                    <a:pt x="18897" y="3053"/>
                    <a:pt x="19059" y="3691"/>
                  </a:cubicBezTo>
                  <a:cubicBezTo>
                    <a:pt x="19180" y="4056"/>
                    <a:pt x="19261" y="4466"/>
                    <a:pt x="19423" y="4830"/>
                  </a:cubicBezTo>
                  <a:cubicBezTo>
                    <a:pt x="19464" y="4967"/>
                    <a:pt x="19504" y="5104"/>
                    <a:pt x="19585" y="5286"/>
                  </a:cubicBezTo>
                  <a:cubicBezTo>
                    <a:pt x="19787" y="5742"/>
                    <a:pt x="19989" y="6243"/>
                    <a:pt x="20232" y="6744"/>
                  </a:cubicBezTo>
                  <a:cubicBezTo>
                    <a:pt x="20434" y="7200"/>
                    <a:pt x="20677" y="7656"/>
                    <a:pt x="20879" y="8111"/>
                  </a:cubicBezTo>
                  <a:cubicBezTo>
                    <a:pt x="21324" y="9296"/>
                    <a:pt x="21486" y="10253"/>
                    <a:pt x="21365" y="11256"/>
                  </a:cubicBezTo>
                  <a:cubicBezTo>
                    <a:pt x="21203" y="12395"/>
                    <a:pt x="20637" y="13580"/>
                    <a:pt x="19706" y="14765"/>
                  </a:cubicBezTo>
                  <a:cubicBezTo>
                    <a:pt x="18897" y="15767"/>
                    <a:pt x="17886" y="16724"/>
                    <a:pt x="16632" y="17635"/>
                  </a:cubicBezTo>
                  <a:cubicBezTo>
                    <a:pt x="15904" y="18137"/>
                    <a:pt x="14933" y="18775"/>
                    <a:pt x="13962" y="19094"/>
                  </a:cubicBezTo>
                  <a:cubicBezTo>
                    <a:pt x="13517" y="19230"/>
                    <a:pt x="13032" y="19322"/>
                    <a:pt x="12587" y="19413"/>
                  </a:cubicBezTo>
                  <a:cubicBezTo>
                    <a:pt x="12425" y="19413"/>
                    <a:pt x="12223" y="19458"/>
                    <a:pt x="12021" y="19504"/>
                  </a:cubicBezTo>
                  <a:cubicBezTo>
                    <a:pt x="11010" y="19686"/>
                    <a:pt x="10079" y="20096"/>
                    <a:pt x="9149" y="20461"/>
                  </a:cubicBezTo>
                  <a:cubicBezTo>
                    <a:pt x="7976" y="20962"/>
                    <a:pt x="6843" y="21418"/>
                    <a:pt x="5751" y="21418"/>
                  </a:cubicBezTo>
                  <a:cubicBezTo>
                    <a:pt x="5468" y="21418"/>
                    <a:pt x="5225" y="21418"/>
                    <a:pt x="4983" y="21327"/>
                  </a:cubicBezTo>
                  <a:close/>
                  <a:moveTo>
                    <a:pt x="11535" y="2096"/>
                  </a:moveTo>
                  <a:cubicBezTo>
                    <a:pt x="10969" y="2461"/>
                    <a:pt x="10160" y="3053"/>
                    <a:pt x="9270" y="3554"/>
                  </a:cubicBezTo>
                  <a:cubicBezTo>
                    <a:pt x="8380" y="4010"/>
                    <a:pt x="7531" y="4329"/>
                    <a:pt x="6762" y="4375"/>
                  </a:cubicBezTo>
                  <a:cubicBezTo>
                    <a:pt x="6398" y="4420"/>
                    <a:pt x="6034" y="4420"/>
                    <a:pt x="5670" y="4420"/>
                  </a:cubicBezTo>
                  <a:cubicBezTo>
                    <a:pt x="5387" y="4375"/>
                    <a:pt x="5144" y="4375"/>
                    <a:pt x="4861" y="4420"/>
                  </a:cubicBezTo>
                  <a:cubicBezTo>
                    <a:pt x="4376" y="4420"/>
                    <a:pt x="3971" y="4557"/>
                    <a:pt x="3607" y="4785"/>
                  </a:cubicBezTo>
                  <a:cubicBezTo>
                    <a:pt x="2717" y="5332"/>
                    <a:pt x="2273" y="6380"/>
                    <a:pt x="2111" y="6972"/>
                  </a:cubicBezTo>
                  <a:cubicBezTo>
                    <a:pt x="2030" y="7154"/>
                    <a:pt x="1989" y="7291"/>
                    <a:pt x="1989" y="7473"/>
                  </a:cubicBezTo>
                  <a:cubicBezTo>
                    <a:pt x="1908" y="7792"/>
                    <a:pt x="1868" y="8157"/>
                    <a:pt x="1787" y="8476"/>
                  </a:cubicBezTo>
                  <a:cubicBezTo>
                    <a:pt x="1706" y="9159"/>
                    <a:pt x="1625" y="9797"/>
                    <a:pt x="1342" y="10481"/>
                  </a:cubicBezTo>
                  <a:cubicBezTo>
                    <a:pt x="1221" y="10800"/>
                    <a:pt x="1019" y="11119"/>
                    <a:pt x="857" y="11438"/>
                  </a:cubicBezTo>
                  <a:cubicBezTo>
                    <a:pt x="655" y="11757"/>
                    <a:pt x="452" y="12076"/>
                    <a:pt x="331" y="12441"/>
                  </a:cubicBezTo>
                  <a:cubicBezTo>
                    <a:pt x="-74" y="13397"/>
                    <a:pt x="-74" y="14446"/>
                    <a:pt x="250" y="15539"/>
                  </a:cubicBezTo>
                  <a:cubicBezTo>
                    <a:pt x="493" y="16268"/>
                    <a:pt x="816" y="16906"/>
                    <a:pt x="1140" y="17453"/>
                  </a:cubicBezTo>
                  <a:cubicBezTo>
                    <a:pt x="1747" y="18592"/>
                    <a:pt x="2475" y="19914"/>
                    <a:pt x="3607" y="20734"/>
                  </a:cubicBezTo>
                  <a:cubicBezTo>
                    <a:pt x="4052" y="21053"/>
                    <a:pt x="4497" y="21235"/>
                    <a:pt x="4983" y="21327"/>
                  </a:cubicBezTo>
                  <a:cubicBezTo>
                    <a:pt x="6317" y="21600"/>
                    <a:pt x="7693" y="21053"/>
                    <a:pt x="9149" y="20461"/>
                  </a:cubicBezTo>
                  <a:cubicBezTo>
                    <a:pt x="10079" y="20096"/>
                    <a:pt x="11010" y="19686"/>
                    <a:pt x="12021" y="19504"/>
                  </a:cubicBezTo>
                  <a:cubicBezTo>
                    <a:pt x="12223" y="19458"/>
                    <a:pt x="12425" y="19413"/>
                    <a:pt x="12587" y="19367"/>
                  </a:cubicBezTo>
                  <a:cubicBezTo>
                    <a:pt x="13032" y="19322"/>
                    <a:pt x="13517" y="19230"/>
                    <a:pt x="13962" y="19094"/>
                  </a:cubicBezTo>
                  <a:cubicBezTo>
                    <a:pt x="14933" y="18775"/>
                    <a:pt x="15904" y="18137"/>
                    <a:pt x="16592" y="17590"/>
                  </a:cubicBezTo>
                  <a:cubicBezTo>
                    <a:pt x="17846" y="16678"/>
                    <a:pt x="18897" y="15722"/>
                    <a:pt x="19666" y="14765"/>
                  </a:cubicBezTo>
                  <a:cubicBezTo>
                    <a:pt x="20637" y="13580"/>
                    <a:pt x="21162" y="12395"/>
                    <a:pt x="21324" y="11256"/>
                  </a:cubicBezTo>
                  <a:cubicBezTo>
                    <a:pt x="21486" y="10253"/>
                    <a:pt x="21324" y="9296"/>
                    <a:pt x="20879" y="8157"/>
                  </a:cubicBezTo>
                  <a:cubicBezTo>
                    <a:pt x="20677" y="7656"/>
                    <a:pt x="20434" y="7200"/>
                    <a:pt x="20232" y="6744"/>
                  </a:cubicBezTo>
                  <a:cubicBezTo>
                    <a:pt x="19989" y="6243"/>
                    <a:pt x="19747" y="5787"/>
                    <a:pt x="19544" y="5286"/>
                  </a:cubicBezTo>
                  <a:cubicBezTo>
                    <a:pt x="19504" y="5104"/>
                    <a:pt x="19423" y="4967"/>
                    <a:pt x="19383" y="4830"/>
                  </a:cubicBezTo>
                  <a:cubicBezTo>
                    <a:pt x="19261" y="4466"/>
                    <a:pt x="19140" y="4056"/>
                    <a:pt x="19059" y="3691"/>
                  </a:cubicBezTo>
                  <a:cubicBezTo>
                    <a:pt x="18857" y="3053"/>
                    <a:pt x="18695" y="2370"/>
                    <a:pt x="18412" y="1777"/>
                  </a:cubicBezTo>
                  <a:cubicBezTo>
                    <a:pt x="18048" y="1048"/>
                    <a:pt x="17360" y="137"/>
                    <a:pt x="16228" y="0"/>
                  </a:cubicBezTo>
                  <a:cubicBezTo>
                    <a:pt x="16106" y="0"/>
                    <a:pt x="16025" y="0"/>
                    <a:pt x="15904" y="0"/>
                  </a:cubicBezTo>
                  <a:cubicBezTo>
                    <a:pt x="14529" y="0"/>
                    <a:pt x="12992" y="1003"/>
                    <a:pt x="11535" y="2096"/>
                  </a:cubicBezTo>
                  <a:close/>
                </a:path>
              </a:pathLst>
            </a:custGeom>
            <a:solidFill>
              <a:srgbClr val="BFBFBF">
                <a:alpha val="7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9878" name="Freeform 14"/>
            <p:cNvSpPr/>
            <p:nvPr/>
          </p:nvSpPr>
          <p:spPr>
            <a:xfrm flipH="1">
              <a:off x="1641478" y="2119848"/>
              <a:ext cx="953108" cy="84692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97" h="21333" fill="norm" stroke="1" extrusionOk="0">
                  <a:moveTo>
                    <a:pt x="4998" y="21251"/>
                  </a:moveTo>
                  <a:cubicBezTo>
                    <a:pt x="4491" y="21170"/>
                    <a:pt x="4056" y="20967"/>
                    <a:pt x="3621" y="20641"/>
                  </a:cubicBezTo>
                  <a:cubicBezTo>
                    <a:pt x="2461" y="19828"/>
                    <a:pt x="1736" y="18526"/>
                    <a:pt x="1120" y="17387"/>
                  </a:cubicBezTo>
                  <a:cubicBezTo>
                    <a:pt x="794" y="16817"/>
                    <a:pt x="468" y="16167"/>
                    <a:pt x="250" y="15475"/>
                  </a:cubicBezTo>
                  <a:cubicBezTo>
                    <a:pt x="-112" y="14336"/>
                    <a:pt x="-76" y="13319"/>
                    <a:pt x="323" y="12343"/>
                  </a:cubicBezTo>
                  <a:cubicBezTo>
                    <a:pt x="468" y="11977"/>
                    <a:pt x="649" y="11651"/>
                    <a:pt x="830" y="11326"/>
                  </a:cubicBezTo>
                  <a:cubicBezTo>
                    <a:pt x="1011" y="11041"/>
                    <a:pt x="1193" y="10716"/>
                    <a:pt x="1338" y="10350"/>
                  </a:cubicBezTo>
                  <a:cubicBezTo>
                    <a:pt x="1591" y="9739"/>
                    <a:pt x="1700" y="9048"/>
                    <a:pt x="1809" y="8438"/>
                  </a:cubicBezTo>
                  <a:cubicBezTo>
                    <a:pt x="1845" y="8072"/>
                    <a:pt x="1918" y="7746"/>
                    <a:pt x="1990" y="7380"/>
                  </a:cubicBezTo>
                  <a:cubicBezTo>
                    <a:pt x="2026" y="7217"/>
                    <a:pt x="2062" y="7055"/>
                    <a:pt x="2099" y="6933"/>
                  </a:cubicBezTo>
                  <a:cubicBezTo>
                    <a:pt x="2280" y="6322"/>
                    <a:pt x="2751" y="5305"/>
                    <a:pt x="3657" y="4736"/>
                  </a:cubicBezTo>
                  <a:cubicBezTo>
                    <a:pt x="4020" y="4533"/>
                    <a:pt x="4418" y="4411"/>
                    <a:pt x="4926" y="4370"/>
                  </a:cubicBezTo>
                  <a:cubicBezTo>
                    <a:pt x="5179" y="4370"/>
                    <a:pt x="5469" y="4370"/>
                    <a:pt x="5723" y="4411"/>
                  </a:cubicBezTo>
                  <a:cubicBezTo>
                    <a:pt x="6085" y="4411"/>
                    <a:pt x="6448" y="4451"/>
                    <a:pt x="6846" y="4411"/>
                  </a:cubicBezTo>
                  <a:cubicBezTo>
                    <a:pt x="7607" y="4329"/>
                    <a:pt x="8405" y="4044"/>
                    <a:pt x="9311" y="3556"/>
                  </a:cubicBezTo>
                  <a:cubicBezTo>
                    <a:pt x="10144" y="3109"/>
                    <a:pt x="10942" y="2539"/>
                    <a:pt x="11558" y="2092"/>
                  </a:cubicBezTo>
                  <a:cubicBezTo>
                    <a:pt x="12319" y="1563"/>
                    <a:pt x="13080" y="994"/>
                    <a:pt x="13877" y="587"/>
                  </a:cubicBezTo>
                  <a:cubicBezTo>
                    <a:pt x="14783" y="139"/>
                    <a:pt x="15581" y="-64"/>
                    <a:pt x="16233" y="17"/>
                  </a:cubicBezTo>
                  <a:cubicBezTo>
                    <a:pt x="17393" y="180"/>
                    <a:pt x="18081" y="1075"/>
                    <a:pt x="18444" y="1807"/>
                  </a:cubicBezTo>
                  <a:cubicBezTo>
                    <a:pt x="18734" y="2377"/>
                    <a:pt x="18915" y="3068"/>
                    <a:pt x="19060" y="3678"/>
                  </a:cubicBezTo>
                  <a:cubicBezTo>
                    <a:pt x="19169" y="4044"/>
                    <a:pt x="19277" y="4451"/>
                    <a:pt x="19422" y="4817"/>
                  </a:cubicBezTo>
                  <a:cubicBezTo>
                    <a:pt x="19458" y="4980"/>
                    <a:pt x="19531" y="5102"/>
                    <a:pt x="19567" y="5265"/>
                  </a:cubicBezTo>
                  <a:cubicBezTo>
                    <a:pt x="19785" y="5753"/>
                    <a:pt x="20002" y="6241"/>
                    <a:pt x="20220" y="6689"/>
                  </a:cubicBezTo>
                  <a:cubicBezTo>
                    <a:pt x="20437" y="7136"/>
                    <a:pt x="20691" y="7624"/>
                    <a:pt x="20872" y="8112"/>
                  </a:cubicBezTo>
                  <a:cubicBezTo>
                    <a:pt x="21343" y="9251"/>
                    <a:pt x="21488" y="10187"/>
                    <a:pt x="21343" y="11204"/>
                  </a:cubicBezTo>
                  <a:cubicBezTo>
                    <a:pt x="21198" y="12343"/>
                    <a:pt x="20618" y="13522"/>
                    <a:pt x="19676" y="14702"/>
                  </a:cubicBezTo>
                  <a:cubicBezTo>
                    <a:pt x="18879" y="15678"/>
                    <a:pt x="17864" y="16614"/>
                    <a:pt x="16595" y="17550"/>
                  </a:cubicBezTo>
                  <a:cubicBezTo>
                    <a:pt x="15907" y="18038"/>
                    <a:pt x="14965" y="18689"/>
                    <a:pt x="13986" y="19014"/>
                  </a:cubicBezTo>
                  <a:cubicBezTo>
                    <a:pt x="13515" y="19136"/>
                    <a:pt x="13080" y="19217"/>
                    <a:pt x="12645" y="19299"/>
                  </a:cubicBezTo>
                  <a:cubicBezTo>
                    <a:pt x="12464" y="19339"/>
                    <a:pt x="12246" y="19380"/>
                    <a:pt x="12065" y="19421"/>
                  </a:cubicBezTo>
                  <a:cubicBezTo>
                    <a:pt x="11050" y="19624"/>
                    <a:pt x="10108" y="19990"/>
                    <a:pt x="9166" y="20397"/>
                  </a:cubicBezTo>
                  <a:cubicBezTo>
                    <a:pt x="8006" y="20844"/>
                    <a:pt x="6846" y="21333"/>
                    <a:pt x="5759" y="21333"/>
                  </a:cubicBezTo>
                  <a:cubicBezTo>
                    <a:pt x="5505" y="21333"/>
                    <a:pt x="5252" y="21292"/>
                    <a:pt x="4998" y="21251"/>
                  </a:cubicBezTo>
                  <a:close/>
                  <a:moveTo>
                    <a:pt x="13877" y="628"/>
                  </a:moveTo>
                  <a:cubicBezTo>
                    <a:pt x="13116" y="994"/>
                    <a:pt x="12319" y="1563"/>
                    <a:pt x="11558" y="2092"/>
                  </a:cubicBezTo>
                  <a:cubicBezTo>
                    <a:pt x="10942" y="2539"/>
                    <a:pt x="10144" y="3109"/>
                    <a:pt x="9311" y="3556"/>
                  </a:cubicBezTo>
                  <a:cubicBezTo>
                    <a:pt x="8405" y="4085"/>
                    <a:pt x="7607" y="4370"/>
                    <a:pt x="6846" y="4411"/>
                  </a:cubicBezTo>
                  <a:cubicBezTo>
                    <a:pt x="6448" y="4451"/>
                    <a:pt x="6085" y="4451"/>
                    <a:pt x="5723" y="4411"/>
                  </a:cubicBezTo>
                  <a:cubicBezTo>
                    <a:pt x="5469" y="4411"/>
                    <a:pt x="5179" y="4411"/>
                    <a:pt x="4926" y="4411"/>
                  </a:cubicBezTo>
                  <a:cubicBezTo>
                    <a:pt x="4418" y="4411"/>
                    <a:pt x="4020" y="4533"/>
                    <a:pt x="3657" y="4777"/>
                  </a:cubicBezTo>
                  <a:cubicBezTo>
                    <a:pt x="2751" y="5305"/>
                    <a:pt x="2316" y="6363"/>
                    <a:pt x="2135" y="6933"/>
                  </a:cubicBezTo>
                  <a:cubicBezTo>
                    <a:pt x="2062" y="7095"/>
                    <a:pt x="2026" y="7217"/>
                    <a:pt x="1990" y="7380"/>
                  </a:cubicBezTo>
                  <a:cubicBezTo>
                    <a:pt x="1918" y="7746"/>
                    <a:pt x="1881" y="8112"/>
                    <a:pt x="1809" y="8438"/>
                  </a:cubicBezTo>
                  <a:cubicBezTo>
                    <a:pt x="1700" y="9089"/>
                    <a:pt x="1628" y="9739"/>
                    <a:pt x="1338" y="10390"/>
                  </a:cubicBezTo>
                  <a:cubicBezTo>
                    <a:pt x="1338" y="10390"/>
                    <a:pt x="1338" y="10390"/>
                    <a:pt x="1338" y="10390"/>
                  </a:cubicBezTo>
                  <a:cubicBezTo>
                    <a:pt x="1193" y="10716"/>
                    <a:pt x="1011" y="11041"/>
                    <a:pt x="830" y="11326"/>
                  </a:cubicBezTo>
                  <a:cubicBezTo>
                    <a:pt x="649" y="11651"/>
                    <a:pt x="468" y="11977"/>
                    <a:pt x="323" y="12343"/>
                  </a:cubicBezTo>
                  <a:cubicBezTo>
                    <a:pt x="-76" y="13319"/>
                    <a:pt x="-112" y="14336"/>
                    <a:pt x="250" y="15475"/>
                  </a:cubicBezTo>
                  <a:cubicBezTo>
                    <a:pt x="468" y="16167"/>
                    <a:pt x="830" y="16817"/>
                    <a:pt x="1120" y="17346"/>
                  </a:cubicBezTo>
                  <a:cubicBezTo>
                    <a:pt x="1736" y="18526"/>
                    <a:pt x="2461" y="19828"/>
                    <a:pt x="3621" y="20641"/>
                  </a:cubicBezTo>
                  <a:cubicBezTo>
                    <a:pt x="4056" y="20926"/>
                    <a:pt x="4527" y="21129"/>
                    <a:pt x="4998" y="21251"/>
                  </a:cubicBezTo>
                  <a:cubicBezTo>
                    <a:pt x="6339" y="21536"/>
                    <a:pt x="7716" y="20967"/>
                    <a:pt x="9166" y="20356"/>
                  </a:cubicBezTo>
                  <a:cubicBezTo>
                    <a:pt x="10108" y="19990"/>
                    <a:pt x="11050" y="19583"/>
                    <a:pt x="12065" y="19380"/>
                  </a:cubicBezTo>
                  <a:cubicBezTo>
                    <a:pt x="12246" y="19339"/>
                    <a:pt x="12428" y="19339"/>
                    <a:pt x="12645" y="19299"/>
                  </a:cubicBezTo>
                  <a:cubicBezTo>
                    <a:pt x="13080" y="19217"/>
                    <a:pt x="13515" y="19136"/>
                    <a:pt x="13986" y="18973"/>
                  </a:cubicBezTo>
                  <a:cubicBezTo>
                    <a:pt x="14965" y="18689"/>
                    <a:pt x="15907" y="18038"/>
                    <a:pt x="16595" y="17509"/>
                  </a:cubicBezTo>
                  <a:cubicBezTo>
                    <a:pt x="17864" y="16614"/>
                    <a:pt x="18879" y="15678"/>
                    <a:pt x="19676" y="14661"/>
                  </a:cubicBezTo>
                  <a:cubicBezTo>
                    <a:pt x="20618" y="13482"/>
                    <a:pt x="21162" y="12343"/>
                    <a:pt x="21343" y="11204"/>
                  </a:cubicBezTo>
                  <a:cubicBezTo>
                    <a:pt x="21452" y="10187"/>
                    <a:pt x="21307" y="9251"/>
                    <a:pt x="20872" y="8112"/>
                  </a:cubicBezTo>
                  <a:cubicBezTo>
                    <a:pt x="20654" y="7624"/>
                    <a:pt x="20437" y="7177"/>
                    <a:pt x="20220" y="6689"/>
                  </a:cubicBezTo>
                  <a:cubicBezTo>
                    <a:pt x="20002" y="6241"/>
                    <a:pt x="19748" y="5753"/>
                    <a:pt x="19567" y="5265"/>
                  </a:cubicBezTo>
                  <a:cubicBezTo>
                    <a:pt x="19495" y="5102"/>
                    <a:pt x="19458" y="4980"/>
                    <a:pt x="19422" y="4817"/>
                  </a:cubicBezTo>
                  <a:cubicBezTo>
                    <a:pt x="19277" y="4451"/>
                    <a:pt x="19169" y="4044"/>
                    <a:pt x="19060" y="3678"/>
                  </a:cubicBezTo>
                  <a:cubicBezTo>
                    <a:pt x="18879" y="3068"/>
                    <a:pt x="18697" y="2417"/>
                    <a:pt x="18444" y="1807"/>
                  </a:cubicBezTo>
                  <a:cubicBezTo>
                    <a:pt x="18081" y="1075"/>
                    <a:pt x="17393" y="180"/>
                    <a:pt x="16233" y="58"/>
                  </a:cubicBezTo>
                  <a:cubicBezTo>
                    <a:pt x="16160" y="17"/>
                    <a:pt x="16052" y="17"/>
                    <a:pt x="15943" y="17"/>
                  </a:cubicBezTo>
                  <a:cubicBezTo>
                    <a:pt x="15327" y="17"/>
                    <a:pt x="14675" y="221"/>
                    <a:pt x="13877" y="628"/>
                  </a:cubicBezTo>
                  <a:close/>
                </a:path>
              </a:pathLst>
            </a:custGeom>
            <a:solidFill>
              <a:srgbClr val="BFBFBF">
                <a:alpha val="7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9879" name="Freeform 15"/>
            <p:cNvSpPr/>
            <p:nvPr/>
          </p:nvSpPr>
          <p:spPr>
            <a:xfrm flipH="1">
              <a:off x="1608848" y="2093682"/>
              <a:ext cx="1051847" cy="93235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07" h="21252" fill="norm" stroke="1" extrusionOk="0">
                  <a:moveTo>
                    <a:pt x="4986" y="21178"/>
                  </a:moveTo>
                  <a:cubicBezTo>
                    <a:pt x="4526" y="21068"/>
                    <a:pt x="4065" y="20847"/>
                    <a:pt x="3638" y="20553"/>
                  </a:cubicBezTo>
                  <a:cubicBezTo>
                    <a:pt x="2454" y="19743"/>
                    <a:pt x="1731" y="18419"/>
                    <a:pt x="1106" y="17278"/>
                  </a:cubicBezTo>
                  <a:cubicBezTo>
                    <a:pt x="811" y="16726"/>
                    <a:pt x="482" y="16064"/>
                    <a:pt x="252" y="15364"/>
                  </a:cubicBezTo>
                  <a:cubicBezTo>
                    <a:pt x="-110" y="14224"/>
                    <a:pt x="-77" y="13193"/>
                    <a:pt x="317" y="12237"/>
                  </a:cubicBezTo>
                  <a:cubicBezTo>
                    <a:pt x="449" y="11869"/>
                    <a:pt x="646" y="11538"/>
                    <a:pt x="843" y="11243"/>
                  </a:cubicBezTo>
                  <a:cubicBezTo>
                    <a:pt x="1008" y="10912"/>
                    <a:pt x="1205" y="10581"/>
                    <a:pt x="1337" y="10250"/>
                  </a:cubicBezTo>
                  <a:cubicBezTo>
                    <a:pt x="1600" y="9624"/>
                    <a:pt x="1698" y="8962"/>
                    <a:pt x="1830" y="8336"/>
                  </a:cubicBezTo>
                  <a:cubicBezTo>
                    <a:pt x="1863" y="8005"/>
                    <a:pt x="1928" y="7637"/>
                    <a:pt x="1994" y="7306"/>
                  </a:cubicBezTo>
                  <a:cubicBezTo>
                    <a:pt x="2027" y="7159"/>
                    <a:pt x="2093" y="6975"/>
                    <a:pt x="2126" y="6827"/>
                  </a:cubicBezTo>
                  <a:cubicBezTo>
                    <a:pt x="2323" y="6276"/>
                    <a:pt x="2783" y="5208"/>
                    <a:pt x="3671" y="4693"/>
                  </a:cubicBezTo>
                  <a:cubicBezTo>
                    <a:pt x="4065" y="4472"/>
                    <a:pt x="4460" y="4362"/>
                    <a:pt x="4986" y="4362"/>
                  </a:cubicBezTo>
                  <a:cubicBezTo>
                    <a:pt x="5249" y="4362"/>
                    <a:pt x="5512" y="4362"/>
                    <a:pt x="5775" y="4399"/>
                  </a:cubicBezTo>
                  <a:cubicBezTo>
                    <a:pt x="6137" y="4399"/>
                    <a:pt x="6498" y="4436"/>
                    <a:pt x="6893" y="4399"/>
                  </a:cubicBezTo>
                  <a:cubicBezTo>
                    <a:pt x="7649" y="4325"/>
                    <a:pt x="8471" y="4068"/>
                    <a:pt x="9391" y="3553"/>
                  </a:cubicBezTo>
                  <a:cubicBezTo>
                    <a:pt x="10180" y="3111"/>
                    <a:pt x="10937" y="2559"/>
                    <a:pt x="11627" y="2081"/>
                  </a:cubicBezTo>
                  <a:cubicBezTo>
                    <a:pt x="13074" y="977"/>
                    <a:pt x="14783" y="-164"/>
                    <a:pt x="16295" y="20"/>
                  </a:cubicBezTo>
                  <a:cubicBezTo>
                    <a:pt x="17479" y="130"/>
                    <a:pt x="18137" y="1050"/>
                    <a:pt x="18498" y="1786"/>
                  </a:cubicBezTo>
                  <a:cubicBezTo>
                    <a:pt x="18761" y="2375"/>
                    <a:pt x="18926" y="3001"/>
                    <a:pt x="19123" y="3626"/>
                  </a:cubicBezTo>
                  <a:cubicBezTo>
                    <a:pt x="19222" y="4031"/>
                    <a:pt x="19320" y="4399"/>
                    <a:pt x="19452" y="4804"/>
                  </a:cubicBezTo>
                  <a:cubicBezTo>
                    <a:pt x="19517" y="4914"/>
                    <a:pt x="19550" y="5061"/>
                    <a:pt x="19616" y="5245"/>
                  </a:cubicBezTo>
                  <a:cubicBezTo>
                    <a:pt x="19813" y="5724"/>
                    <a:pt x="20043" y="6165"/>
                    <a:pt x="20274" y="6643"/>
                  </a:cubicBezTo>
                  <a:cubicBezTo>
                    <a:pt x="20471" y="7085"/>
                    <a:pt x="20701" y="7563"/>
                    <a:pt x="20898" y="8042"/>
                  </a:cubicBezTo>
                  <a:cubicBezTo>
                    <a:pt x="21358" y="9183"/>
                    <a:pt x="21490" y="10139"/>
                    <a:pt x="21358" y="11096"/>
                  </a:cubicBezTo>
                  <a:cubicBezTo>
                    <a:pt x="21194" y="12237"/>
                    <a:pt x="20635" y="13414"/>
                    <a:pt x="19715" y="14592"/>
                  </a:cubicBezTo>
                  <a:cubicBezTo>
                    <a:pt x="18926" y="15585"/>
                    <a:pt x="17874" y="16542"/>
                    <a:pt x="16624" y="17462"/>
                  </a:cubicBezTo>
                  <a:cubicBezTo>
                    <a:pt x="15934" y="17977"/>
                    <a:pt x="14980" y="18603"/>
                    <a:pt x="14027" y="18934"/>
                  </a:cubicBezTo>
                  <a:cubicBezTo>
                    <a:pt x="13567" y="19044"/>
                    <a:pt x="13106" y="19118"/>
                    <a:pt x="12679" y="19191"/>
                  </a:cubicBezTo>
                  <a:cubicBezTo>
                    <a:pt x="12482" y="19228"/>
                    <a:pt x="12285" y="19265"/>
                    <a:pt x="12087" y="19302"/>
                  </a:cubicBezTo>
                  <a:cubicBezTo>
                    <a:pt x="11101" y="19523"/>
                    <a:pt x="10115" y="19891"/>
                    <a:pt x="9194" y="20295"/>
                  </a:cubicBezTo>
                  <a:cubicBezTo>
                    <a:pt x="8011" y="20774"/>
                    <a:pt x="6893" y="21252"/>
                    <a:pt x="5775" y="21252"/>
                  </a:cubicBezTo>
                  <a:cubicBezTo>
                    <a:pt x="5512" y="21252"/>
                    <a:pt x="5249" y="21215"/>
                    <a:pt x="4986" y="21178"/>
                  </a:cubicBezTo>
                  <a:close/>
                  <a:moveTo>
                    <a:pt x="11627" y="2081"/>
                  </a:moveTo>
                  <a:cubicBezTo>
                    <a:pt x="10969" y="2559"/>
                    <a:pt x="10180" y="3111"/>
                    <a:pt x="9391" y="3553"/>
                  </a:cubicBezTo>
                  <a:cubicBezTo>
                    <a:pt x="8471" y="4068"/>
                    <a:pt x="7649" y="4362"/>
                    <a:pt x="6893" y="4399"/>
                  </a:cubicBezTo>
                  <a:cubicBezTo>
                    <a:pt x="6498" y="4436"/>
                    <a:pt x="6137" y="4436"/>
                    <a:pt x="5775" y="4399"/>
                  </a:cubicBezTo>
                  <a:cubicBezTo>
                    <a:pt x="5512" y="4362"/>
                    <a:pt x="5249" y="4362"/>
                    <a:pt x="4986" y="4362"/>
                  </a:cubicBezTo>
                  <a:cubicBezTo>
                    <a:pt x="4460" y="4362"/>
                    <a:pt x="4065" y="4472"/>
                    <a:pt x="3704" y="4693"/>
                  </a:cubicBezTo>
                  <a:cubicBezTo>
                    <a:pt x="2783" y="5245"/>
                    <a:pt x="2323" y="6276"/>
                    <a:pt x="2158" y="6827"/>
                  </a:cubicBezTo>
                  <a:cubicBezTo>
                    <a:pt x="2093" y="7011"/>
                    <a:pt x="2060" y="7159"/>
                    <a:pt x="2027" y="7306"/>
                  </a:cubicBezTo>
                  <a:cubicBezTo>
                    <a:pt x="1928" y="7674"/>
                    <a:pt x="1863" y="8005"/>
                    <a:pt x="1830" y="8336"/>
                  </a:cubicBezTo>
                  <a:cubicBezTo>
                    <a:pt x="1731" y="8962"/>
                    <a:pt x="1632" y="9624"/>
                    <a:pt x="1337" y="10250"/>
                  </a:cubicBezTo>
                  <a:cubicBezTo>
                    <a:pt x="1205" y="10581"/>
                    <a:pt x="1008" y="10912"/>
                    <a:pt x="843" y="11243"/>
                  </a:cubicBezTo>
                  <a:cubicBezTo>
                    <a:pt x="646" y="11538"/>
                    <a:pt x="482" y="11906"/>
                    <a:pt x="317" y="12237"/>
                  </a:cubicBezTo>
                  <a:cubicBezTo>
                    <a:pt x="-77" y="13193"/>
                    <a:pt x="-110" y="14224"/>
                    <a:pt x="252" y="15364"/>
                  </a:cubicBezTo>
                  <a:cubicBezTo>
                    <a:pt x="482" y="16064"/>
                    <a:pt x="811" y="16726"/>
                    <a:pt x="1106" y="17278"/>
                  </a:cubicBezTo>
                  <a:cubicBezTo>
                    <a:pt x="1764" y="18419"/>
                    <a:pt x="2454" y="19743"/>
                    <a:pt x="3638" y="20553"/>
                  </a:cubicBezTo>
                  <a:cubicBezTo>
                    <a:pt x="4065" y="20847"/>
                    <a:pt x="4526" y="21031"/>
                    <a:pt x="5019" y="21142"/>
                  </a:cubicBezTo>
                  <a:cubicBezTo>
                    <a:pt x="6367" y="21436"/>
                    <a:pt x="7748" y="20884"/>
                    <a:pt x="9194" y="20258"/>
                  </a:cubicBezTo>
                  <a:cubicBezTo>
                    <a:pt x="10115" y="19891"/>
                    <a:pt x="11101" y="19486"/>
                    <a:pt x="12087" y="19302"/>
                  </a:cubicBezTo>
                  <a:cubicBezTo>
                    <a:pt x="12285" y="19265"/>
                    <a:pt x="12482" y="19228"/>
                    <a:pt x="12679" y="19191"/>
                  </a:cubicBezTo>
                  <a:cubicBezTo>
                    <a:pt x="13106" y="19118"/>
                    <a:pt x="13567" y="19044"/>
                    <a:pt x="13994" y="18897"/>
                  </a:cubicBezTo>
                  <a:cubicBezTo>
                    <a:pt x="14980" y="18603"/>
                    <a:pt x="15901" y="17977"/>
                    <a:pt x="16624" y="17462"/>
                  </a:cubicBezTo>
                  <a:cubicBezTo>
                    <a:pt x="17874" y="16542"/>
                    <a:pt x="18893" y="15585"/>
                    <a:pt x="19682" y="14592"/>
                  </a:cubicBezTo>
                  <a:cubicBezTo>
                    <a:pt x="20635" y="13414"/>
                    <a:pt x="21194" y="12237"/>
                    <a:pt x="21358" y="11096"/>
                  </a:cubicBezTo>
                  <a:cubicBezTo>
                    <a:pt x="21490" y="10139"/>
                    <a:pt x="21358" y="9183"/>
                    <a:pt x="20898" y="8042"/>
                  </a:cubicBezTo>
                  <a:cubicBezTo>
                    <a:pt x="20701" y="7563"/>
                    <a:pt x="20471" y="7085"/>
                    <a:pt x="20241" y="6643"/>
                  </a:cubicBezTo>
                  <a:cubicBezTo>
                    <a:pt x="20043" y="6202"/>
                    <a:pt x="19813" y="5724"/>
                    <a:pt x="19616" y="5245"/>
                  </a:cubicBezTo>
                  <a:cubicBezTo>
                    <a:pt x="19550" y="5098"/>
                    <a:pt x="19485" y="4951"/>
                    <a:pt x="19452" y="4804"/>
                  </a:cubicBezTo>
                  <a:cubicBezTo>
                    <a:pt x="19320" y="4436"/>
                    <a:pt x="19189" y="4031"/>
                    <a:pt x="19090" y="3626"/>
                  </a:cubicBezTo>
                  <a:cubicBezTo>
                    <a:pt x="18926" y="3001"/>
                    <a:pt x="18761" y="2375"/>
                    <a:pt x="18465" y="1823"/>
                  </a:cubicBezTo>
                  <a:cubicBezTo>
                    <a:pt x="18137" y="1087"/>
                    <a:pt x="17446" y="167"/>
                    <a:pt x="16295" y="20"/>
                  </a:cubicBezTo>
                  <a:cubicBezTo>
                    <a:pt x="16197" y="20"/>
                    <a:pt x="16098" y="20"/>
                    <a:pt x="15967" y="20"/>
                  </a:cubicBezTo>
                  <a:cubicBezTo>
                    <a:pt x="14553" y="20"/>
                    <a:pt x="12975" y="1050"/>
                    <a:pt x="11627" y="2081"/>
                  </a:cubicBezTo>
                  <a:close/>
                </a:path>
              </a:pathLst>
            </a:custGeom>
            <a:solidFill>
              <a:srgbClr val="BFBFBF">
                <a:alpha val="7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9880" name="Freeform 16"/>
            <p:cNvSpPr/>
            <p:nvPr/>
          </p:nvSpPr>
          <p:spPr>
            <a:xfrm flipH="1">
              <a:off x="1575219" y="2066638"/>
              <a:ext cx="1151560" cy="10177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22" h="21345" fill="norm" stroke="1" extrusionOk="0">
                  <a:moveTo>
                    <a:pt x="5010" y="21276"/>
                  </a:moveTo>
                  <a:cubicBezTo>
                    <a:pt x="4529" y="21175"/>
                    <a:pt x="4079" y="20971"/>
                    <a:pt x="3658" y="20667"/>
                  </a:cubicBezTo>
                  <a:cubicBezTo>
                    <a:pt x="2487" y="19854"/>
                    <a:pt x="1766" y="18534"/>
                    <a:pt x="1135" y="17349"/>
                  </a:cubicBezTo>
                  <a:cubicBezTo>
                    <a:pt x="804" y="16773"/>
                    <a:pt x="474" y="16130"/>
                    <a:pt x="264" y="15419"/>
                  </a:cubicBezTo>
                  <a:cubicBezTo>
                    <a:pt x="-97" y="14268"/>
                    <a:pt x="-97" y="13252"/>
                    <a:pt x="324" y="12271"/>
                  </a:cubicBezTo>
                  <a:cubicBezTo>
                    <a:pt x="474" y="11898"/>
                    <a:pt x="654" y="11560"/>
                    <a:pt x="834" y="11255"/>
                  </a:cubicBezTo>
                  <a:cubicBezTo>
                    <a:pt x="1015" y="10950"/>
                    <a:pt x="1225" y="10612"/>
                    <a:pt x="1345" y="10273"/>
                  </a:cubicBezTo>
                  <a:cubicBezTo>
                    <a:pt x="1615" y="9630"/>
                    <a:pt x="1736" y="8986"/>
                    <a:pt x="1826" y="8377"/>
                  </a:cubicBezTo>
                  <a:cubicBezTo>
                    <a:pt x="1886" y="8039"/>
                    <a:pt x="1946" y="7666"/>
                    <a:pt x="2036" y="7328"/>
                  </a:cubicBezTo>
                  <a:cubicBezTo>
                    <a:pt x="2066" y="7158"/>
                    <a:pt x="2126" y="6989"/>
                    <a:pt x="2156" y="6854"/>
                  </a:cubicBezTo>
                  <a:cubicBezTo>
                    <a:pt x="2366" y="6278"/>
                    <a:pt x="2817" y="5229"/>
                    <a:pt x="3718" y="4721"/>
                  </a:cubicBezTo>
                  <a:cubicBezTo>
                    <a:pt x="4109" y="4484"/>
                    <a:pt x="4529" y="4382"/>
                    <a:pt x="5010" y="4382"/>
                  </a:cubicBezTo>
                  <a:cubicBezTo>
                    <a:pt x="5040" y="4382"/>
                    <a:pt x="5070" y="4382"/>
                    <a:pt x="5070" y="4382"/>
                  </a:cubicBezTo>
                  <a:cubicBezTo>
                    <a:pt x="5311" y="4382"/>
                    <a:pt x="5581" y="4416"/>
                    <a:pt x="5821" y="4416"/>
                  </a:cubicBezTo>
                  <a:cubicBezTo>
                    <a:pt x="6182" y="4450"/>
                    <a:pt x="6572" y="4484"/>
                    <a:pt x="6963" y="4450"/>
                  </a:cubicBezTo>
                  <a:cubicBezTo>
                    <a:pt x="7684" y="4382"/>
                    <a:pt x="8495" y="4111"/>
                    <a:pt x="9426" y="3603"/>
                  </a:cubicBezTo>
                  <a:cubicBezTo>
                    <a:pt x="10177" y="3163"/>
                    <a:pt x="10958" y="2622"/>
                    <a:pt x="11649" y="2080"/>
                  </a:cubicBezTo>
                  <a:cubicBezTo>
                    <a:pt x="12340" y="1572"/>
                    <a:pt x="13151" y="997"/>
                    <a:pt x="13963" y="556"/>
                  </a:cubicBezTo>
                  <a:cubicBezTo>
                    <a:pt x="14864" y="116"/>
                    <a:pt x="15645" y="-53"/>
                    <a:pt x="16336" y="15"/>
                  </a:cubicBezTo>
                  <a:cubicBezTo>
                    <a:pt x="17507" y="150"/>
                    <a:pt x="18168" y="1064"/>
                    <a:pt x="18529" y="1843"/>
                  </a:cubicBezTo>
                  <a:cubicBezTo>
                    <a:pt x="18769" y="2385"/>
                    <a:pt x="18949" y="3028"/>
                    <a:pt x="19130" y="3637"/>
                  </a:cubicBezTo>
                  <a:cubicBezTo>
                    <a:pt x="19220" y="4044"/>
                    <a:pt x="19340" y="4450"/>
                    <a:pt x="19460" y="4822"/>
                  </a:cubicBezTo>
                  <a:cubicBezTo>
                    <a:pt x="19520" y="4958"/>
                    <a:pt x="19580" y="5127"/>
                    <a:pt x="19640" y="5262"/>
                  </a:cubicBezTo>
                  <a:cubicBezTo>
                    <a:pt x="19821" y="5736"/>
                    <a:pt x="20061" y="6210"/>
                    <a:pt x="20271" y="6650"/>
                  </a:cubicBezTo>
                  <a:cubicBezTo>
                    <a:pt x="20482" y="7124"/>
                    <a:pt x="20722" y="7598"/>
                    <a:pt x="20902" y="8072"/>
                  </a:cubicBezTo>
                  <a:cubicBezTo>
                    <a:pt x="21353" y="9223"/>
                    <a:pt x="21503" y="10171"/>
                    <a:pt x="21383" y="11153"/>
                  </a:cubicBezTo>
                  <a:cubicBezTo>
                    <a:pt x="21203" y="12304"/>
                    <a:pt x="20662" y="13489"/>
                    <a:pt x="19700" y="14674"/>
                  </a:cubicBezTo>
                  <a:cubicBezTo>
                    <a:pt x="18919" y="15656"/>
                    <a:pt x="17868" y="16638"/>
                    <a:pt x="16636" y="17552"/>
                  </a:cubicBezTo>
                  <a:cubicBezTo>
                    <a:pt x="15885" y="18094"/>
                    <a:pt x="14984" y="18703"/>
                    <a:pt x="14023" y="19008"/>
                  </a:cubicBezTo>
                  <a:cubicBezTo>
                    <a:pt x="13602" y="19177"/>
                    <a:pt x="13151" y="19245"/>
                    <a:pt x="12731" y="19313"/>
                  </a:cubicBezTo>
                  <a:cubicBezTo>
                    <a:pt x="12521" y="19346"/>
                    <a:pt x="12340" y="19380"/>
                    <a:pt x="12130" y="19414"/>
                  </a:cubicBezTo>
                  <a:cubicBezTo>
                    <a:pt x="11109" y="19617"/>
                    <a:pt x="10147" y="20023"/>
                    <a:pt x="9216" y="20396"/>
                  </a:cubicBezTo>
                  <a:cubicBezTo>
                    <a:pt x="8044" y="20904"/>
                    <a:pt x="6903" y="21344"/>
                    <a:pt x="5791" y="21344"/>
                  </a:cubicBezTo>
                  <a:cubicBezTo>
                    <a:pt x="5521" y="21344"/>
                    <a:pt x="5280" y="21344"/>
                    <a:pt x="5010" y="21276"/>
                  </a:cubicBezTo>
                  <a:close/>
                  <a:moveTo>
                    <a:pt x="13963" y="590"/>
                  </a:moveTo>
                  <a:cubicBezTo>
                    <a:pt x="13151" y="997"/>
                    <a:pt x="12340" y="1572"/>
                    <a:pt x="11649" y="2080"/>
                  </a:cubicBezTo>
                  <a:cubicBezTo>
                    <a:pt x="10958" y="2622"/>
                    <a:pt x="10207" y="3163"/>
                    <a:pt x="9426" y="3603"/>
                  </a:cubicBezTo>
                  <a:cubicBezTo>
                    <a:pt x="8495" y="4111"/>
                    <a:pt x="7714" y="4416"/>
                    <a:pt x="6963" y="4450"/>
                  </a:cubicBezTo>
                  <a:cubicBezTo>
                    <a:pt x="6572" y="4484"/>
                    <a:pt x="6182" y="4450"/>
                    <a:pt x="5821" y="4450"/>
                  </a:cubicBezTo>
                  <a:cubicBezTo>
                    <a:pt x="5551" y="4416"/>
                    <a:pt x="5280" y="4382"/>
                    <a:pt x="5010" y="4382"/>
                  </a:cubicBezTo>
                  <a:cubicBezTo>
                    <a:pt x="4529" y="4416"/>
                    <a:pt x="4109" y="4518"/>
                    <a:pt x="3718" y="4721"/>
                  </a:cubicBezTo>
                  <a:cubicBezTo>
                    <a:pt x="2817" y="5229"/>
                    <a:pt x="2366" y="6278"/>
                    <a:pt x="2186" y="6854"/>
                  </a:cubicBezTo>
                  <a:cubicBezTo>
                    <a:pt x="2126" y="7023"/>
                    <a:pt x="2066" y="7158"/>
                    <a:pt x="2036" y="7328"/>
                  </a:cubicBezTo>
                  <a:cubicBezTo>
                    <a:pt x="1946" y="7666"/>
                    <a:pt x="1886" y="8039"/>
                    <a:pt x="1856" y="8377"/>
                  </a:cubicBezTo>
                  <a:cubicBezTo>
                    <a:pt x="1736" y="8986"/>
                    <a:pt x="1645" y="9664"/>
                    <a:pt x="1375" y="10273"/>
                  </a:cubicBezTo>
                  <a:cubicBezTo>
                    <a:pt x="1225" y="10612"/>
                    <a:pt x="1045" y="10950"/>
                    <a:pt x="864" y="11255"/>
                  </a:cubicBezTo>
                  <a:cubicBezTo>
                    <a:pt x="684" y="11593"/>
                    <a:pt x="474" y="11932"/>
                    <a:pt x="324" y="12271"/>
                  </a:cubicBezTo>
                  <a:cubicBezTo>
                    <a:pt x="-67" y="13252"/>
                    <a:pt x="-97" y="14268"/>
                    <a:pt x="264" y="15419"/>
                  </a:cubicBezTo>
                  <a:cubicBezTo>
                    <a:pt x="474" y="16130"/>
                    <a:pt x="834" y="16773"/>
                    <a:pt x="1135" y="17349"/>
                  </a:cubicBezTo>
                  <a:cubicBezTo>
                    <a:pt x="1766" y="18500"/>
                    <a:pt x="2487" y="19820"/>
                    <a:pt x="3658" y="20667"/>
                  </a:cubicBezTo>
                  <a:cubicBezTo>
                    <a:pt x="4079" y="20971"/>
                    <a:pt x="4529" y="21175"/>
                    <a:pt x="5010" y="21276"/>
                  </a:cubicBezTo>
                  <a:cubicBezTo>
                    <a:pt x="6392" y="21547"/>
                    <a:pt x="7774" y="20971"/>
                    <a:pt x="9216" y="20396"/>
                  </a:cubicBezTo>
                  <a:cubicBezTo>
                    <a:pt x="10147" y="19990"/>
                    <a:pt x="11109" y="19617"/>
                    <a:pt x="12130" y="19414"/>
                  </a:cubicBezTo>
                  <a:cubicBezTo>
                    <a:pt x="12340" y="19346"/>
                    <a:pt x="12521" y="19313"/>
                    <a:pt x="12731" y="19279"/>
                  </a:cubicBezTo>
                  <a:cubicBezTo>
                    <a:pt x="13151" y="19211"/>
                    <a:pt x="13602" y="19143"/>
                    <a:pt x="14023" y="19008"/>
                  </a:cubicBezTo>
                  <a:cubicBezTo>
                    <a:pt x="14984" y="18703"/>
                    <a:pt x="15885" y="18094"/>
                    <a:pt x="16636" y="17552"/>
                  </a:cubicBezTo>
                  <a:cubicBezTo>
                    <a:pt x="17868" y="16638"/>
                    <a:pt x="18919" y="15656"/>
                    <a:pt x="19700" y="14674"/>
                  </a:cubicBezTo>
                  <a:cubicBezTo>
                    <a:pt x="20632" y="13489"/>
                    <a:pt x="21203" y="12304"/>
                    <a:pt x="21353" y="11153"/>
                  </a:cubicBezTo>
                  <a:cubicBezTo>
                    <a:pt x="21503" y="10171"/>
                    <a:pt x="21353" y="9223"/>
                    <a:pt x="20902" y="8072"/>
                  </a:cubicBezTo>
                  <a:cubicBezTo>
                    <a:pt x="20722" y="7598"/>
                    <a:pt x="20482" y="7124"/>
                    <a:pt x="20271" y="6684"/>
                  </a:cubicBezTo>
                  <a:cubicBezTo>
                    <a:pt x="20031" y="6210"/>
                    <a:pt x="19821" y="5736"/>
                    <a:pt x="19640" y="5262"/>
                  </a:cubicBezTo>
                  <a:cubicBezTo>
                    <a:pt x="19580" y="5127"/>
                    <a:pt x="19520" y="4958"/>
                    <a:pt x="19460" y="4822"/>
                  </a:cubicBezTo>
                  <a:cubicBezTo>
                    <a:pt x="19340" y="4450"/>
                    <a:pt x="19220" y="4044"/>
                    <a:pt x="19130" y="3671"/>
                  </a:cubicBezTo>
                  <a:cubicBezTo>
                    <a:pt x="18949" y="3028"/>
                    <a:pt x="18769" y="2385"/>
                    <a:pt x="18499" y="1843"/>
                  </a:cubicBezTo>
                  <a:cubicBezTo>
                    <a:pt x="18168" y="1098"/>
                    <a:pt x="17507" y="184"/>
                    <a:pt x="16336" y="15"/>
                  </a:cubicBezTo>
                  <a:cubicBezTo>
                    <a:pt x="16216" y="15"/>
                    <a:pt x="16126" y="15"/>
                    <a:pt x="16005" y="15"/>
                  </a:cubicBezTo>
                  <a:cubicBezTo>
                    <a:pt x="15405" y="15"/>
                    <a:pt x="14744" y="184"/>
                    <a:pt x="13963" y="590"/>
                  </a:cubicBezTo>
                  <a:close/>
                </a:path>
              </a:pathLst>
            </a:custGeom>
            <a:solidFill>
              <a:srgbClr val="BFBFBF">
                <a:alpha val="7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9881" name="Freeform 17"/>
            <p:cNvSpPr/>
            <p:nvPr/>
          </p:nvSpPr>
          <p:spPr>
            <a:xfrm flipH="1">
              <a:off x="1540288" y="2037015"/>
              <a:ext cx="1254888" cy="11101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05" h="21342" fill="norm" stroke="1" extrusionOk="0">
                  <a:moveTo>
                    <a:pt x="5043" y="21249"/>
                  </a:moveTo>
                  <a:cubicBezTo>
                    <a:pt x="4547" y="21156"/>
                    <a:pt x="4106" y="20938"/>
                    <a:pt x="3665" y="20628"/>
                  </a:cubicBezTo>
                  <a:cubicBezTo>
                    <a:pt x="2481" y="19821"/>
                    <a:pt x="1764" y="18487"/>
                    <a:pt x="1131" y="17307"/>
                  </a:cubicBezTo>
                  <a:cubicBezTo>
                    <a:pt x="828" y="16749"/>
                    <a:pt x="470" y="16066"/>
                    <a:pt x="249" y="15383"/>
                  </a:cubicBezTo>
                  <a:cubicBezTo>
                    <a:pt x="-109" y="14235"/>
                    <a:pt x="-81" y="13180"/>
                    <a:pt x="332" y="12187"/>
                  </a:cubicBezTo>
                  <a:cubicBezTo>
                    <a:pt x="470" y="11845"/>
                    <a:pt x="662" y="11504"/>
                    <a:pt x="855" y="11163"/>
                  </a:cubicBezTo>
                  <a:cubicBezTo>
                    <a:pt x="1048" y="10852"/>
                    <a:pt x="1213" y="10542"/>
                    <a:pt x="1351" y="10201"/>
                  </a:cubicBezTo>
                  <a:cubicBezTo>
                    <a:pt x="1351" y="10201"/>
                    <a:pt x="1351" y="10201"/>
                    <a:pt x="1351" y="10201"/>
                  </a:cubicBezTo>
                  <a:cubicBezTo>
                    <a:pt x="1627" y="9580"/>
                    <a:pt x="1737" y="8959"/>
                    <a:pt x="1847" y="8338"/>
                  </a:cubicBezTo>
                  <a:cubicBezTo>
                    <a:pt x="1902" y="7997"/>
                    <a:pt x="1957" y="7625"/>
                    <a:pt x="2040" y="7283"/>
                  </a:cubicBezTo>
                  <a:cubicBezTo>
                    <a:pt x="2068" y="7128"/>
                    <a:pt x="2123" y="6973"/>
                    <a:pt x="2178" y="6818"/>
                  </a:cubicBezTo>
                  <a:cubicBezTo>
                    <a:pt x="2371" y="6228"/>
                    <a:pt x="2839" y="5204"/>
                    <a:pt x="3748" y="4676"/>
                  </a:cubicBezTo>
                  <a:cubicBezTo>
                    <a:pt x="4161" y="4459"/>
                    <a:pt x="4575" y="4366"/>
                    <a:pt x="5071" y="4366"/>
                  </a:cubicBezTo>
                  <a:cubicBezTo>
                    <a:pt x="5346" y="4366"/>
                    <a:pt x="5622" y="4397"/>
                    <a:pt x="5870" y="4397"/>
                  </a:cubicBezTo>
                  <a:cubicBezTo>
                    <a:pt x="6228" y="4459"/>
                    <a:pt x="6613" y="4490"/>
                    <a:pt x="6999" y="4459"/>
                  </a:cubicBezTo>
                  <a:cubicBezTo>
                    <a:pt x="7743" y="4397"/>
                    <a:pt x="8542" y="4118"/>
                    <a:pt x="9451" y="3590"/>
                  </a:cubicBezTo>
                  <a:cubicBezTo>
                    <a:pt x="10223" y="3156"/>
                    <a:pt x="10994" y="2597"/>
                    <a:pt x="11655" y="2101"/>
                  </a:cubicBezTo>
                  <a:cubicBezTo>
                    <a:pt x="13226" y="921"/>
                    <a:pt x="14879" y="-165"/>
                    <a:pt x="16339" y="21"/>
                  </a:cubicBezTo>
                  <a:cubicBezTo>
                    <a:pt x="17524" y="176"/>
                    <a:pt x="18185" y="1107"/>
                    <a:pt x="18543" y="1852"/>
                  </a:cubicBezTo>
                  <a:cubicBezTo>
                    <a:pt x="18791" y="2411"/>
                    <a:pt x="18956" y="3063"/>
                    <a:pt x="19122" y="3652"/>
                  </a:cubicBezTo>
                  <a:cubicBezTo>
                    <a:pt x="19232" y="4056"/>
                    <a:pt x="19342" y="4459"/>
                    <a:pt x="19480" y="4832"/>
                  </a:cubicBezTo>
                  <a:cubicBezTo>
                    <a:pt x="19535" y="4956"/>
                    <a:pt x="19590" y="5111"/>
                    <a:pt x="19645" y="5266"/>
                  </a:cubicBezTo>
                  <a:cubicBezTo>
                    <a:pt x="19838" y="5732"/>
                    <a:pt x="20058" y="6197"/>
                    <a:pt x="20279" y="6632"/>
                  </a:cubicBezTo>
                  <a:cubicBezTo>
                    <a:pt x="20499" y="7097"/>
                    <a:pt x="20720" y="7563"/>
                    <a:pt x="20912" y="8059"/>
                  </a:cubicBezTo>
                  <a:cubicBezTo>
                    <a:pt x="21353" y="9207"/>
                    <a:pt x="21491" y="10138"/>
                    <a:pt x="21353" y="11132"/>
                  </a:cubicBezTo>
                  <a:cubicBezTo>
                    <a:pt x="20968" y="13956"/>
                    <a:pt x="18212" y="16345"/>
                    <a:pt x="16614" y="17525"/>
                  </a:cubicBezTo>
                  <a:cubicBezTo>
                    <a:pt x="15871" y="18083"/>
                    <a:pt x="14989" y="18704"/>
                    <a:pt x="14052" y="18983"/>
                  </a:cubicBezTo>
                  <a:cubicBezTo>
                    <a:pt x="13611" y="19138"/>
                    <a:pt x="13171" y="19201"/>
                    <a:pt x="12757" y="19263"/>
                  </a:cubicBezTo>
                  <a:cubicBezTo>
                    <a:pt x="12564" y="19325"/>
                    <a:pt x="12344" y="19356"/>
                    <a:pt x="12151" y="19387"/>
                  </a:cubicBezTo>
                  <a:cubicBezTo>
                    <a:pt x="11132" y="19573"/>
                    <a:pt x="10168" y="19976"/>
                    <a:pt x="9231" y="20380"/>
                  </a:cubicBezTo>
                  <a:cubicBezTo>
                    <a:pt x="8046" y="20845"/>
                    <a:pt x="6917" y="21342"/>
                    <a:pt x="5814" y="21342"/>
                  </a:cubicBezTo>
                  <a:cubicBezTo>
                    <a:pt x="5539" y="21342"/>
                    <a:pt x="5291" y="21311"/>
                    <a:pt x="5043" y="21249"/>
                  </a:cubicBezTo>
                  <a:close/>
                  <a:moveTo>
                    <a:pt x="11683" y="2163"/>
                  </a:moveTo>
                  <a:cubicBezTo>
                    <a:pt x="11022" y="2659"/>
                    <a:pt x="10250" y="3249"/>
                    <a:pt x="9479" y="3683"/>
                  </a:cubicBezTo>
                  <a:cubicBezTo>
                    <a:pt x="8570" y="4211"/>
                    <a:pt x="7743" y="4490"/>
                    <a:pt x="6999" y="4552"/>
                  </a:cubicBezTo>
                  <a:cubicBezTo>
                    <a:pt x="6613" y="4583"/>
                    <a:pt x="6228" y="4552"/>
                    <a:pt x="5870" y="4521"/>
                  </a:cubicBezTo>
                  <a:cubicBezTo>
                    <a:pt x="5594" y="4490"/>
                    <a:pt x="5346" y="4459"/>
                    <a:pt x="5071" y="4459"/>
                  </a:cubicBezTo>
                  <a:cubicBezTo>
                    <a:pt x="5071" y="4459"/>
                    <a:pt x="5071" y="4459"/>
                    <a:pt x="5071" y="4459"/>
                  </a:cubicBezTo>
                  <a:cubicBezTo>
                    <a:pt x="4575" y="4459"/>
                    <a:pt x="4161" y="4552"/>
                    <a:pt x="3803" y="4769"/>
                  </a:cubicBezTo>
                  <a:cubicBezTo>
                    <a:pt x="2894" y="5266"/>
                    <a:pt x="2453" y="6290"/>
                    <a:pt x="2260" y="6849"/>
                  </a:cubicBezTo>
                  <a:cubicBezTo>
                    <a:pt x="2205" y="7004"/>
                    <a:pt x="2150" y="7159"/>
                    <a:pt x="2123" y="7314"/>
                  </a:cubicBezTo>
                  <a:cubicBezTo>
                    <a:pt x="2040" y="7656"/>
                    <a:pt x="1985" y="7997"/>
                    <a:pt x="1930" y="8338"/>
                  </a:cubicBezTo>
                  <a:cubicBezTo>
                    <a:pt x="1820" y="8990"/>
                    <a:pt x="1709" y="9611"/>
                    <a:pt x="1434" y="10263"/>
                  </a:cubicBezTo>
                  <a:cubicBezTo>
                    <a:pt x="1296" y="10573"/>
                    <a:pt x="1103" y="10914"/>
                    <a:pt x="938" y="11225"/>
                  </a:cubicBezTo>
                  <a:cubicBezTo>
                    <a:pt x="745" y="11566"/>
                    <a:pt x="552" y="11876"/>
                    <a:pt x="414" y="12218"/>
                  </a:cubicBezTo>
                  <a:cubicBezTo>
                    <a:pt x="1" y="13211"/>
                    <a:pt x="-26" y="14235"/>
                    <a:pt x="332" y="15352"/>
                  </a:cubicBezTo>
                  <a:cubicBezTo>
                    <a:pt x="552" y="16035"/>
                    <a:pt x="910" y="16687"/>
                    <a:pt x="1213" y="17245"/>
                  </a:cubicBezTo>
                  <a:cubicBezTo>
                    <a:pt x="1820" y="18425"/>
                    <a:pt x="2536" y="19728"/>
                    <a:pt x="3693" y="20535"/>
                  </a:cubicBezTo>
                  <a:cubicBezTo>
                    <a:pt x="4134" y="20845"/>
                    <a:pt x="4575" y="21063"/>
                    <a:pt x="5043" y="21156"/>
                  </a:cubicBezTo>
                  <a:cubicBezTo>
                    <a:pt x="6393" y="21435"/>
                    <a:pt x="7771" y="20876"/>
                    <a:pt x="9203" y="20287"/>
                  </a:cubicBezTo>
                  <a:cubicBezTo>
                    <a:pt x="10140" y="19883"/>
                    <a:pt x="11104" y="19480"/>
                    <a:pt x="12151" y="19294"/>
                  </a:cubicBezTo>
                  <a:cubicBezTo>
                    <a:pt x="12344" y="19263"/>
                    <a:pt x="12537" y="19201"/>
                    <a:pt x="12730" y="19169"/>
                  </a:cubicBezTo>
                  <a:cubicBezTo>
                    <a:pt x="13171" y="19107"/>
                    <a:pt x="13584" y="19045"/>
                    <a:pt x="14025" y="18890"/>
                  </a:cubicBezTo>
                  <a:cubicBezTo>
                    <a:pt x="14961" y="18611"/>
                    <a:pt x="15843" y="17990"/>
                    <a:pt x="16587" y="17463"/>
                  </a:cubicBezTo>
                  <a:cubicBezTo>
                    <a:pt x="18157" y="16283"/>
                    <a:pt x="20885" y="13894"/>
                    <a:pt x="21271" y="11101"/>
                  </a:cubicBezTo>
                  <a:cubicBezTo>
                    <a:pt x="21408" y="10138"/>
                    <a:pt x="21271" y="9207"/>
                    <a:pt x="20830" y="8090"/>
                  </a:cubicBezTo>
                  <a:cubicBezTo>
                    <a:pt x="20637" y="7625"/>
                    <a:pt x="20417" y="7159"/>
                    <a:pt x="20196" y="6694"/>
                  </a:cubicBezTo>
                  <a:cubicBezTo>
                    <a:pt x="19976" y="6228"/>
                    <a:pt x="19755" y="5763"/>
                    <a:pt x="19562" y="5297"/>
                  </a:cubicBezTo>
                  <a:cubicBezTo>
                    <a:pt x="19507" y="5142"/>
                    <a:pt x="19452" y="5018"/>
                    <a:pt x="19397" y="4863"/>
                  </a:cubicBezTo>
                  <a:cubicBezTo>
                    <a:pt x="19259" y="4490"/>
                    <a:pt x="19149" y="4087"/>
                    <a:pt x="19039" y="3683"/>
                  </a:cubicBezTo>
                  <a:cubicBezTo>
                    <a:pt x="18874" y="3094"/>
                    <a:pt x="18708" y="2442"/>
                    <a:pt x="18460" y="1914"/>
                  </a:cubicBezTo>
                  <a:cubicBezTo>
                    <a:pt x="18102" y="1169"/>
                    <a:pt x="17469" y="269"/>
                    <a:pt x="16311" y="114"/>
                  </a:cubicBezTo>
                  <a:cubicBezTo>
                    <a:pt x="16229" y="114"/>
                    <a:pt x="16119" y="83"/>
                    <a:pt x="16008" y="83"/>
                  </a:cubicBezTo>
                  <a:cubicBezTo>
                    <a:pt x="14631" y="83"/>
                    <a:pt x="13143" y="1076"/>
                    <a:pt x="11683" y="2163"/>
                  </a:cubicBezTo>
                  <a:close/>
                </a:path>
              </a:pathLst>
            </a:custGeom>
            <a:solidFill>
              <a:srgbClr val="BFBFBF">
                <a:alpha val="7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9882" name="Freeform 18"/>
            <p:cNvSpPr/>
            <p:nvPr/>
          </p:nvSpPr>
          <p:spPr>
            <a:xfrm flipH="1">
              <a:off x="1509195" y="2012089"/>
              <a:ext cx="1350041" cy="11915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93" h="21397" fill="norm" stroke="1" extrusionOk="0">
                  <a:moveTo>
                    <a:pt x="5033" y="21310"/>
                  </a:moveTo>
                  <a:cubicBezTo>
                    <a:pt x="4547" y="21223"/>
                    <a:pt x="4112" y="21020"/>
                    <a:pt x="3651" y="20701"/>
                  </a:cubicBezTo>
                  <a:cubicBezTo>
                    <a:pt x="2499" y="19860"/>
                    <a:pt x="1757" y="18527"/>
                    <a:pt x="1143" y="17367"/>
                  </a:cubicBezTo>
                  <a:cubicBezTo>
                    <a:pt x="810" y="16758"/>
                    <a:pt x="478" y="16120"/>
                    <a:pt x="273" y="15424"/>
                  </a:cubicBezTo>
                  <a:cubicBezTo>
                    <a:pt x="-111" y="14265"/>
                    <a:pt x="-85" y="13221"/>
                    <a:pt x="324" y="12235"/>
                  </a:cubicBezTo>
                  <a:cubicBezTo>
                    <a:pt x="478" y="11887"/>
                    <a:pt x="682" y="11539"/>
                    <a:pt x="862" y="11191"/>
                  </a:cubicBezTo>
                  <a:cubicBezTo>
                    <a:pt x="1041" y="10901"/>
                    <a:pt x="1220" y="10554"/>
                    <a:pt x="1373" y="10235"/>
                  </a:cubicBezTo>
                  <a:cubicBezTo>
                    <a:pt x="1629" y="9597"/>
                    <a:pt x="1757" y="8959"/>
                    <a:pt x="1860" y="8321"/>
                  </a:cubicBezTo>
                  <a:cubicBezTo>
                    <a:pt x="1911" y="8002"/>
                    <a:pt x="1988" y="7625"/>
                    <a:pt x="2064" y="7277"/>
                  </a:cubicBezTo>
                  <a:cubicBezTo>
                    <a:pt x="2090" y="7132"/>
                    <a:pt x="2141" y="6987"/>
                    <a:pt x="2192" y="6813"/>
                  </a:cubicBezTo>
                  <a:cubicBezTo>
                    <a:pt x="2397" y="6234"/>
                    <a:pt x="2858" y="5219"/>
                    <a:pt x="3779" y="4697"/>
                  </a:cubicBezTo>
                  <a:cubicBezTo>
                    <a:pt x="4163" y="4494"/>
                    <a:pt x="4572" y="4407"/>
                    <a:pt x="5059" y="4407"/>
                  </a:cubicBezTo>
                  <a:cubicBezTo>
                    <a:pt x="5059" y="4407"/>
                    <a:pt x="5084" y="4407"/>
                    <a:pt x="5084" y="4407"/>
                  </a:cubicBezTo>
                  <a:cubicBezTo>
                    <a:pt x="5340" y="4407"/>
                    <a:pt x="5622" y="4436"/>
                    <a:pt x="5878" y="4465"/>
                  </a:cubicBezTo>
                  <a:cubicBezTo>
                    <a:pt x="6262" y="4494"/>
                    <a:pt x="6620" y="4523"/>
                    <a:pt x="7004" y="4494"/>
                  </a:cubicBezTo>
                  <a:cubicBezTo>
                    <a:pt x="7746" y="4465"/>
                    <a:pt x="8565" y="4175"/>
                    <a:pt x="9461" y="3624"/>
                  </a:cubicBezTo>
                  <a:cubicBezTo>
                    <a:pt x="10228" y="3189"/>
                    <a:pt x="10996" y="2638"/>
                    <a:pt x="11687" y="2088"/>
                  </a:cubicBezTo>
                  <a:cubicBezTo>
                    <a:pt x="13120" y="986"/>
                    <a:pt x="14630" y="0"/>
                    <a:pt x="16012" y="0"/>
                  </a:cubicBezTo>
                  <a:cubicBezTo>
                    <a:pt x="16140" y="0"/>
                    <a:pt x="16243" y="0"/>
                    <a:pt x="16345" y="29"/>
                  </a:cubicBezTo>
                  <a:cubicBezTo>
                    <a:pt x="16857" y="87"/>
                    <a:pt x="17292" y="290"/>
                    <a:pt x="17676" y="638"/>
                  </a:cubicBezTo>
                  <a:cubicBezTo>
                    <a:pt x="18008" y="957"/>
                    <a:pt x="18290" y="1363"/>
                    <a:pt x="18520" y="1856"/>
                  </a:cubicBezTo>
                  <a:cubicBezTo>
                    <a:pt x="18776" y="2406"/>
                    <a:pt x="18955" y="3044"/>
                    <a:pt x="19109" y="3653"/>
                  </a:cubicBezTo>
                  <a:cubicBezTo>
                    <a:pt x="19211" y="4030"/>
                    <a:pt x="19339" y="4465"/>
                    <a:pt x="19467" y="4842"/>
                  </a:cubicBezTo>
                  <a:cubicBezTo>
                    <a:pt x="19518" y="4987"/>
                    <a:pt x="19570" y="5132"/>
                    <a:pt x="19621" y="5277"/>
                  </a:cubicBezTo>
                  <a:cubicBezTo>
                    <a:pt x="19825" y="5741"/>
                    <a:pt x="20030" y="6205"/>
                    <a:pt x="20261" y="6668"/>
                  </a:cubicBezTo>
                  <a:cubicBezTo>
                    <a:pt x="20465" y="7132"/>
                    <a:pt x="20696" y="7596"/>
                    <a:pt x="20900" y="8089"/>
                  </a:cubicBezTo>
                  <a:cubicBezTo>
                    <a:pt x="21335" y="9220"/>
                    <a:pt x="21489" y="10148"/>
                    <a:pt x="21335" y="11133"/>
                  </a:cubicBezTo>
                  <a:cubicBezTo>
                    <a:pt x="21182" y="12293"/>
                    <a:pt x="20619" y="13482"/>
                    <a:pt x="19672" y="14671"/>
                  </a:cubicBezTo>
                  <a:cubicBezTo>
                    <a:pt x="18879" y="15685"/>
                    <a:pt x="17855" y="16642"/>
                    <a:pt x="16601" y="17570"/>
                  </a:cubicBezTo>
                  <a:cubicBezTo>
                    <a:pt x="15859" y="18121"/>
                    <a:pt x="14989" y="18730"/>
                    <a:pt x="14042" y="19049"/>
                  </a:cubicBezTo>
                  <a:cubicBezTo>
                    <a:pt x="13607" y="19194"/>
                    <a:pt x="13171" y="19252"/>
                    <a:pt x="12762" y="19310"/>
                  </a:cubicBezTo>
                  <a:cubicBezTo>
                    <a:pt x="12557" y="19368"/>
                    <a:pt x="12353" y="19397"/>
                    <a:pt x="12173" y="19426"/>
                  </a:cubicBezTo>
                  <a:cubicBezTo>
                    <a:pt x="11124" y="19628"/>
                    <a:pt x="10177" y="20034"/>
                    <a:pt x="9230" y="20440"/>
                  </a:cubicBezTo>
                  <a:cubicBezTo>
                    <a:pt x="8053" y="20933"/>
                    <a:pt x="6901" y="21397"/>
                    <a:pt x="5801" y="21397"/>
                  </a:cubicBezTo>
                  <a:cubicBezTo>
                    <a:pt x="5545" y="21397"/>
                    <a:pt x="5289" y="21368"/>
                    <a:pt x="5033" y="21310"/>
                  </a:cubicBezTo>
                  <a:close/>
                  <a:moveTo>
                    <a:pt x="11687" y="2117"/>
                  </a:moveTo>
                  <a:cubicBezTo>
                    <a:pt x="10996" y="2638"/>
                    <a:pt x="10254" y="3189"/>
                    <a:pt x="9486" y="3653"/>
                  </a:cubicBezTo>
                  <a:cubicBezTo>
                    <a:pt x="8565" y="4175"/>
                    <a:pt x="7746" y="4465"/>
                    <a:pt x="7029" y="4523"/>
                  </a:cubicBezTo>
                  <a:cubicBezTo>
                    <a:pt x="6620" y="4552"/>
                    <a:pt x="6262" y="4494"/>
                    <a:pt x="5878" y="4465"/>
                  </a:cubicBezTo>
                  <a:cubicBezTo>
                    <a:pt x="5622" y="4436"/>
                    <a:pt x="5340" y="4407"/>
                    <a:pt x="5084" y="4407"/>
                  </a:cubicBezTo>
                  <a:cubicBezTo>
                    <a:pt x="5084" y="4407"/>
                    <a:pt x="5059" y="4407"/>
                    <a:pt x="5059" y="4407"/>
                  </a:cubicBezTo>
                  <a:cubicBezTo>
                    <a:pt x="4572" y="4407"/>
                    <a:pt x="4163" y="4494"/>
                    <a:pt x="3779" y="4697"/>
                  </a:cubicBezTo>
                  <a:cubicBezTo>
                    <a:pt x="2858" y="5219"/>
                    <a:pt x="2397" y="6263"/>
                    <a:pt x="2218" y="6813"/>
                  </a:cubicBezTo>
                  <a:cubicBezTo>
                    <a:pt x="2167" y="6987"/>
                    <a:pt x="2116" y="7132"/>
                    <a:pt x="2064" y="7306"/>
                  </a:cubicBezTo>
                  <a:cubicBezTo>
                    <a:pt x="1988" y="7654"/>
                    <a:pt x="1911" y="8002"/>
                    <a:pt x="1860" y="8350"/>
                  </a:cubicBezTo>
                  <a:cubicBezTo>
                    <a:pt x="1757" y="8959"/>
                    <a:pt x="1655" y="9597"/>
                    <a:pt x="1373" y="10235"/>
                  </a:cubicBezTo>
                  <a:cubicBezTo>
                    <a:pt x="1245" y="10554"/>
                    <a:pt x="1041" y="10901"/>
                    <a:pt x="862" y="11220"/>
                  </a:cubicBezTo>
                  <a:cubicBezTo>
                    <a:pt x="682" y="11539"/>
                    <a:pt x="478" y="11887"/>
                    <a:pt x="350" y="12235"/>
                  </a:cubicBezTo>
                  <a:cubicBezTo>
                    <a:pt x="-60" y="13221"/>
                    <a:pt x="-85" y="14265"/>
                    <a:pt x="273" y="15424"/>
                  </a:cubicBezTo>
                  <a:cubicBezTo>
                    <a:pt x="503" y="16120"/>
                    <a:pt x="810" y="16758"/>
                    <a:pt x="1143" y="17338"/>
                  </a:cubicBezTo>
                  <a:cubicBezTo>
                    <a:pt x="1783" y="18527"/>
                    <a:pt x="2499" y="19860"/>
                    <a:pt x="3651" y="20701"/>
                  </a:cubicBezTo>
                  <a:cubicBezTo>
                    <a:pt x="4112" y="20991"/>
                    <a:pt x="4547" y="21194"/>
                    <a:pt x="5033" y="21310"/>
                  </a:cubicBezTo>
                  <a:cubicBezTo>
                    <a:pt x="6389" y="21600"/>
                    <a:pt x="7771" y="21020"/>
                    <a:pt x="9230" y="20411"/>
                  </a:cubicBezTo>
                  <a:cubicBezTo>
                    <a:pt x="10152" y="20034"/>
                    <a:pt x="11124" y="19628"/>
                    <a:pt x="12173" y="19426"/>
                  </a:cubicBezTo>
                  <a:cubicBezTo>
                    <a:pt x="12353" y="19368"/>
                    <a:pt x="12557" y="19339"/>
                    <a:pt x="12762" y="19310"/>
                  </a:cubicBezTo>
                  <a:cubicBezTo>
                    <a:pt x="13171" y="19252"/>
                    <a:pt x="13607" y="19165"/>
                    <a:pt x="14042" y="19049"/>
                  </a:cubicBezTo>
                  <a:cubicBezTo>
                    <a:pt x="14989" y="18730"/>
                    <a:pt x="15859" y="18121"/>
                    <a:pt x="16601" y="17570"/>
                  </a:cubicBezTo>
                  <a:cubicBezTo>
                    <a:pt x="17855" y="16642"/>
                    <a:pt x="18879" y="15656"/>
                    <a:pt x="19672" y="14671"/>
                  </a:cubicBezTo>
                  <a:cubicBezTo>
                    <a:pt x="20619" y="13482"/>
                    <a:pt x="21182" y="12293"/>
                    <a:pt x="21335" y="11133"/>
                  </a:cubicBezTo>
                  <a:cubicBezTo>
                    <a:pt x="21463" y="10148"/>
                    <a:pt x="21335" y="9220"/>
                    <a:pt x="20875" y="8089"/>
                  </a:cubicBezTo>
                  <a:cubicBezTo>
                    <a:pt x="20696" y="7596"/>
                    <a:pt x="20465" y="7132"/>
                    <a:pt x="20235" y="6668"/>
                  </a:cubicBezTo>
                  <a:cubicBezTo>
                    <a:pt x="20030" y="6205"/>
                    <a:pt x="19800" y="5741"/>
                    <a:pt x="19621" y="5277"/>
                  </a:cubicBezTo>
                  <a:cubicBezTo>
                    <a:pt x="19570" y="5132"/>
                    <a:pt x="19518" y="4987"/>
                    <a:pt x="19467" y="4842"/>
                  </a:cubicBezTo>
                  <a:cubicBezTo>
                    <a:pt x="19314" y="4465"/>
                    <a:pt x="19211" y="4059"/>
                    <a:pt x="19109" y="3653"/>
                  </a:cubicBezTo>
                  <a:cubicBezTo>
                    <a:pt x="18955" y="3044"/>
                    <a:pt x="18776" y="2406"/>
                    <a:pt x="18520" y="1856"/>
                  </a:cubicBezTo>
                  <a:cubicBezTo>
                    <a:pt x="18290" y="1363"/>
                    <a:pt x="18008" y="957"/>
                    <a:pt x="17676" y="638"/>
                  </a:cubicBezTo>
                  <a:cubicBezTo>
                    <a:pt x="17292" y="290"/>
                    <a:pt x="16831" y="87"/>
                    <a:pt x="16345" y="29"/>
                  </a:cubicBezTo>
                  <a:cubicBezTo>
                    <a:pt x="16243" y="0"/>
                    <a:pt x="16140" y="0"/>
                    <a:pt x="16012" y="0"/>
                  </a:cubicBezTo>
                  <a:cubicBezTo>
                    <a:pt x="14656" y="0"/>
                    <a:pt x="13120" y="1015"/>
                    <a:pt x="11687" y="2117"/>
                  </a:cubicBezTo>
                  <a:close/>
                </a:path>
              </a:pathLst>
            </a:custGeom>
            <a:solidFill>
              <a:srgbClr val="BFBFBF">
                <a:alpha val="7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9883" name="Freeform 19"/>
            <p:cNvSpPr/>
            <p:nvPr/>
          </p:nvSpPr>
          <p:spPr>
            <a:xfrm flipH="1">
              <a:off x="1473566" y="1983398"/>
              <a:ext cx="1453231" cy="128211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04" h="21299" fill="norm" stroke="1" extrusionOk="0">
                  <a:moveTo>
                    <a:pt x="5056" y="21219"/>
                  </a:moveTo>
                  <a:cubicBezTo>
                    <a:pt x="4557" y="21112"/>
                    <a:pt x="4105" y="20924"/>
                    <a:pt x="3653" y="20602"/>
                  </a:cubicBezTo>
                  <a:cubicBezTo>
                    <a:pt x="2487" y="19770"/>
                    <a:pt x="1773" y="18429"/>
                    <a:pt x="1131" y="17275"/>
                  </a:cubicBezTo>
                  <a:cubicBezTo>
                    <a:pt x="798" y="16658"/>
                    <a:pt x="489" y="16014"/>
                    <a:pt x="251" y="15316"/>
                  </a:cubicBezTo>
                  <a:cubicBezTo>
                    <a:pt x="-106" y="14162"/>
                    <a:pt x="-82" y="13116"/>
                    <a:pt x="322" y="12123"/>
                  </a:cubicBezTo>
                  <a:cubicBezTo>
                    <a:pt x="465" y="11774"/>
                    <a:pt x="679" y="11426"/>
                    <a:pt x="869" y="11104"/>
                  </a:cubicBezTo>
                  <a:cubicBezTo>
                    <a:pt x="1036" y="10782"/>
                    <a:pt x="1226" y="10460"/>
                    <a:pt x="1369" y="10138"/>
                  </a:cubicBezTo>
                  <a:cubicBezTo>
                    <a:pt x="1369" y="10138"/>
                    <a:pt x="1369" y="10138"/>
                    <a:pt x="1369" y="10138"/>
                  </a:cubicBezTo>
                  <a:cubicBezTo>
                    <a:pt x="1631" y="9520"/>
                    <a:pt x="1750" y="8903"/>
                    <a:pt x="1845" y="8286"/>
                  </a:cubicBezTo>
                  <a:cubicBezTo>
                    <a:pt x="1916" y="7937"/>
                    <a:pt x="1964" y="7589"/>
                    <a:pt x="2059" y="7240"/>
                  </a:cubicBezTo>
                  <a:cubicBezTo>
                    <a:pt x="2106" y="7079"/>
                    <a:pt x="2154" y="6918"/>
                    <a:pt x="2201" y="6757"/>
                  </a:cubicBezTo>
                  <a:cubicBezTo>
                    <a:pt x="2392" y="6193"/>
                    <a:pt x="2868" y="5147"/>
                    <a:pt x="3795" y="4664"/>
                  </a:cubicBezTo>
                  <a:cubicBezTo>
                    <a:pt x="4200" y="4449"/>
                    <a:pt x="4604" y="4342"/>
                    <a:pt x="5127" y="4342"/>
                  </a:cubicBezTo>
                  <a:cubicBezTo>
                    <a:pt x="5389" y="4369"/>
                    <a:pt x="5651" y="4395"/>
                    <a:pt x="5913" y="4422"/>
                  </a:cubicBezTo>
                  <a:cubicBezTo>
                    <a:pt x="6293" y="4449"/>
                    <a:pt x="6674" y="4503"/>
                    <a:pt x="7054" y="4476"/>
                  </a:cubicBezTo>
                  <a:cubicBezTo>
                    <a:pt x="7768" y="4422"/>
                    <a:pt x="8577" y="4154"/>
                    <a:pt x="9481" y="3617"/>
                  </a:cubicBezTo>
                  <a:cubicBezTo>
                    <a:pt x="10242" y="3188"/>
                    <a:pt x="10956" y="2651"/>
                    <a:pt x="11693" y="2088"/>
                  </a:cubicBezTo>
                  <a:cubicBezTo>
                    <a:pt x="13239" y="907"/>
                    <a:pt x="14881" y="-166"/>
                    <a:pt x="16356" y="22"/>
                  </a:cubicBezTo>
                  <a:cubicBezTo>
                    <a:pt x="17545" y="156"/>
                    <a:pt x="18211" y="1095"/>
                    <a:pt x="18544" y="1846"/>
                  </a:cubicBezTo>
                  <a:cubicBezTo>
                    <a:pt x="18806" y="2410"/>
                    <a:pt x="18972" y="3027"/>
                    <a:pt x="19139" y="3644"/>
                  </a:cubicBezTo>
                  <a:cubicBezTo>
                    <a:pt x="19234" y="4020"/>
                    <a:pt x="19353" y="4422"/>
                    <a:pt x="19496" y="4825"/>
                  </a:cubicBezTo>
                  <a:cubicBezTo>
                    <a:pt x="19543" y="4959"/>
                    <a:pt x="19591" y="5093"/>
                    <a:pt x="19638" y="5254"/>
                  </a:cubicBezTo>
                  <a:cubicBezTo>
                    <a:pt x="19829" y="5710"/>
                    <a:pt x="20043" y="6166"/>
                    <a:pt x="20257" y="6623"/>
                  </a:cubicBezTo>
                  <a:cubicBezTo>
                    <a:pt x="20495" y="7079"/>
                    <a:pt x="20709" y="7562"/>
                    <a:pt x="20899" y="8018"/>
                  </a:cubicBezTo>
                  <a:cubicBezTo>
                    <a:pt x="21351" y="9172"/>
                    <a:pt x="21494" y="10111"/>
                    <a:pt x="21351" y="11077"/>
                  </a:cubicBezTo>
                  <a:cubicBezTo>
                    <a:pt x="20947" y="13894"/>
                    <a:pt x="18211" y="16309"/>
                    <a:pt x="16617" y="17516"/>
                  </a:cubicBezTo>
                  <a:cubicBezTo>
                    <a:pt x="15880" y="18053"/>
                    <a:pt x="15000" y="18670"/>
                    <a:pt x="14048" y="18965"/>
                  </a:cubicBezTo>
                  <a:cubicBezTo>
                    <a:pt x="13620" y="19100"/>
                    <a:pt x="13192" y="19180"/>
                    <a:pt x="12787" y="19234"/>
                  </a:cubicBezTo>
                  <a:cubicBezTo>
                    <a:pt x="12573" y="19261"/>
                    <a:pt x="12383" y="19314"/>
                    <a:pt x="12193" y="19341"/>
                  </a:cubicBezTo>
                  <a:cubicBezTo>
                    <a:pt x="11146" y="19556"/>
                    <a:pt x="10194" y="19958"/>
                    <a:pt x="9243" y="20334"/>
                  </a:cubicBezTo>
                  <a:cubicBezTo>
                    <a:pt x="8053" y="20817"/>
                    <a:pt x="6935" y="21300"/>
                    <a:pt x="5817" y="21300"/>
                  </a:cubicBezTo>
                  <a:cubicBezTo>
                    <a:pt x="5556" y="21300"/>
                    <a:pt x="5294" y="21273"/>
                    <a:pt x="5056" y="21219"/>
                  </a:cubicBezTo>
                  <a:close/>
                  <a:moveTo>
                    <a:pt x="11717" y="2142"/>
                  </a:moveTo>
                  <a:cubicBezTo>
                    <a:pt x="10979" y="2705"/>
                    <a:pt x="10266" y="3242"/>
                    <a:pt x="9528" y="3698"/>
                  </a:cubicBezTo>
                  <a:cubicBezTo>
                    <a:pt x="8601" y="4234"/>
                    <a:pt x="7792" y="4503"/>
                    <a:pt x="7054" y="4556"/>
                  </a:cubicBezTo>
                  <a:cubicBezTo>
                    <a:pt x="6674" y="4583"/>
                    <a:pt x="6269" y="4530"/>
                    <a:pt x="5913" y="4503"/>
                  </a:cubicBezTo>
                  <a:cubicBezTo>
                    <a:pt x="5651" y="4476"/>
                    <a:pt x="5389" y="4449"/>
                    <a:pt x="5127" y="4449"/>
                  </a:cubicBezTo>
                  <a:cubicBezTo>
                    <a:pt x="4628" y="4422"/>
                    <a:pt x="4200" y="4530"/>
                    <a:pt x="3843" y="4717"/>
                  </a:cubicBezTo>
                  <a:cubicBezTo>
                    <a:pt x="2939" y="5227"/>
                    <a:pt x="2463" y="6247"/>
                    <a:pt x="2273" y="6784"/>
                  </a:cubicBezTo>
                  <a:cubicBezTo>
                    <a:pt x="2225" y="6945"/>
                    <a:pt x="2178" y="7106"/>
                    <a:pt x="2130" y="7267"/>
                  </a:cubicBezTo>
                  <a:cubicBezTo>
                    <a:pt x="2035" y="7615"/>
                    <a:pt x="1987" y="7964"/>
                    <a:pt x="1916" y="8286"/>
                  </a:cubicBezTo>
                  <a:cubicBezTo>
                    <a:pt x="1821" y="8903"/>
                    <a:pt x="1702" y="9547"/>
                    <a:pt x="1440" y="10191"/>
                  </a:cubicBezTo>
                  <a:cubicBezTo>
                    <a:pt x="1440" y="10191"/>
                    <a:pt x="1440" y="10191"/>
                    <a:pt x="1440" y="10191"/>
                  </a:cubicBezTo>
                  <a:cubicBezTo>
                    <a:pt x="1298" y="10513"/>
                    <a:pt x="1107" y="10835"/>
                    <a:pt x="917" y="11157"/>
                  </a:cubicBezTo>
                  <a:cubicBezTo>
                    <a:pt x="727" y="11479"/>
                    <a:pt x="536" y="11828"/>
                    <a:pt x="394" y="12150"/>
                  </a:cubicBezTo>
                  <a:cubicBezTo>
                    <a:pt x="-11" y="13143"/>
                    <a:pt x="-35" y="14162"/>
                    <a:pt x="322" y="15289"/>
                  </a:cubicBezTo>
                  <a:cubicBezTo>
                    <a:pt x="536" y="15987"/>
                    <a:pt x="869" y="16631"/>
                    <a:pt x="1179" y="17221"/>
                  </a:cubicBezTo>
                  <a:cubicBezTo>
                    <a:pt x="1821" y="18402"/>
                    <a:pt x="2535" y="19717"/>
                    <a:pt x="3700" y="20522"/>
                  </a:cubicBezTo>
                  <a:cubicBezTo>
                    <a:pt x="4128" y="20844"/>
                    <a:pt x="4580" y="21032"/>
                    <a:pt x="5056" y="21139"/>
                  </a:cubicBezTo>
                  <a:cubicBezTo>
                    <a:pt x="6412" y="21434"/>
                    <a:pt x="7768" y="20871"/>
                    <a:pt x="9219" y="20253"/>
                  </a:cubicBezTo>
                  <a:cubicBezTo>
                    <a:pt x="10171" y="19878"/>
                    <a:pt x="11146" y="19475"/>
                    <a:pt x="12169" y="19261"/>
                  </a:cubicBezTo>
                  <a:cubicBezTo>
                    <a:pt x="12359" y="19234"/>
                    <a:pt x="12573" y="19180"/>
                    <a:pt x="12764" y="19153"/>
                  </a:cubicBezTo>
                  <a:cubicBezTo>
                    <a:pt x="13192" y="19100"/>
                    <a:pt x="13620" y="19019"/>
                    <a:pt x="14024" y="18885"/>
                  </a:cubicBezTo>
                  <a:cubicBezTo>
                    <a:pt x="14952" y="18590"/>
                    <a:pt x="15832" y="17999"/>
                    <a:pt x="16570" y="17436"/>
                  </a:cubicBezTo>
                  <a:cubicBezTo>
                    <a:pt x="18164" y="16255"/>
                    <a:pt x="20875" y="13840"/>
                    <a:pt x="21280" y="11077"/>
                  </a:cubicBezTo>
                  <a:cubicBezTo>
                    <a:pt x="21399" y="10111"/>
                    <a:pt x="21280" y="9172"/>
                    <a:pt x="20828" y="8072"/>
                  </a:cubicBezTo>
                  <a:cubicBezTo>
                    <a:pt x="20638" y="7589"/>
                    <a:pt x="20424" y="7106"/>
                    <a:pt x="20209" y="6649"/>
                  </a:cubicBezTo>
                  <a:cubicBezTo>
                    <a:pt x="19995" y="6220"/>
                    <a:pt x="19757" y="5764"/>
                    <a:pt x="19567" y="5281"/>
                  </a:cubicBezTo>
                  <a:cubicBezTo>
                    <a:pt x="19520" y="5147"/>
                    <a:pt x="19472" y="4986"/>
                    <a:pt x="19424" y="4852"/>
                  </a:cubicBezTo>
                  <a:cubicBezTo>
                    <a:pt x="19282" y="4476"/>
                    <a:pt x="19163" y="4047"/>
                    <a:pt x="19068" y="3671"/>
                  </a:cubicBezTo>
                  <a:cubicBezTo>
                    <a:pt x="18901" y="3054"/>
                    <a:pt x="18735" y="2437"/>
                    <a:pt x="18497" y="1900"/>
                  </a:cubicBezTo>
                  <a:cubicBezTo>
                    <a:pt x="18140" y="1149"/>
                    <a:pt x="17498" y="236"/>
                    <a:pt x="16356" y="102"/>
                  </a:cubicBezTo>
                  <a:cubicBezTo>
                    <a:pt x="16237" y="75"/>
                    <a:pt x="16118" y="75"/>
                    <a:pt x="16023" y="75"/>
                  </a:cubicBezTo>
                  <a:cubicBezTo>
                    <a:pt x="14643" y="75"/>
                    <a:pt x="13144" y="1068"/>
                    <a:pt x="11717" y="2142"/>
                  </a:cubicBezTo>
                  <a:close/>
                </a:path>
              </a:pathLst>
            </a:custGeom>
            <a:solidFill>
              <a:srgbClr val="BFBFBF">
                <a:alpha val="7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9884" name="Freeform 20"/>
            <p:cNvSpPr/>
            <p:nvPr/>
          </p:nvSpPr>
          <p:spPr>
            <a:xfrm flipH="1">
              <a:off x="1443477" y="1957794"/>
              <a:ext cx="1547213" cy="13646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70" h="21321" fill="norm" stroke="1" extrusionOk="0">
                  <a:moveTo>
                    <a:pt x="5065" y="21238"/>
                  </a:moveTo>
                  <a:cubicBezTo>
                    <a:pt x="4572" y="21137"/>
                    <a:pt x="4124" y="20935"/>
                    <a:pt x="3676" y="20633"/>
                  </a:cubicBezTo>
                  <a:cubicBezTo>
                    <a:pt x="3160" y="20254"/>
                    <a:pt x="2690" y="19775"/>
                    <a:pt x="2219" y="19119"/>
                  </a:cubicBezTo>
                  <a:cubicBezTo>
                    <a:pt x="1816" y="18513"/>
                    <a:pt x="1457" y="17857"/>
                    <a:pt x="1121" y="17277"/>
                  </a:cubicBezTo>
                  <a:cubicBezTo>
                    <a:pt x="808" y="16696"/>
                    <a:pt x="472" y="16040"/>
                    <a:pt x="270" y="15334"/>
                  </a:cubicBezTo>
                  <a:cubicBezTo>
                    <a:pt x="-111" y="14173"/>
                    <a:pt x="-89" y="13138"/>
                    <a:pt x="337" y="12154"/>
                  </a:cubicBezTo>
                  <a:cubicBezTo>
                    <a:pt x="472" y="11801"/>
                    <a:pt x="673" y="11448"/>
                    <a:pt x="852" y="11120"/>
                  </a:cubicBezTo>
                  <a:cubicBezTo>
                    <a:pt x="1054" y="10817"/>
                    <a:pt x="1233" y="10489"/>
                    <a:pt x="1368" y="10161"/>
                  </a:cubicBezTo>
                  <a:cubicBezTo>
                    <a:pt x="1637" y="9530"/>
                    <a:pt x="1749" y="8899"/>
                    <a:pt x="1861" y="8268"/>
                  </a:cubicBezTo>
                  <a:cubicBezTo>
                    <a:pt x="1928" y="7940"/>
                    <a:pt x="1995" y="7587"/>
                    <a:pt x="2085" y="7234"/>
                  </a:cubicBezTo>
                  <a:cubicBezTo>
                    <a:pt x="2130" y="7082"/>
                    <a:pt x="2174" y="6931"/>
                    <a:pt x="2219" y="6779"/>
                  </a:cubicBezTo>
                  <a:cubicBezTo>
                    <a:pt x="2421" y="6199"/>
                    <a:pt x="2891" y="5164"/>
                    <a:pt x="3833" y="4685"/>
                  </a:cubicBezTo>
                  <a:cubicBezTo>
                    <a:pt x="4191" y="4483"/>
                    <a:pt x="4594" y="4382"/>
                    <a:pt x="5065" y="4382"/>
                  </a:cubicBezTo>
                  <a:cubicBezTo>
                    <a:pt x="5087" y="4382"/>
                    <a:pt x="5110" y="4382"/>
                    <a:pt x="5132" y="4382"/>
                  </a:cubicBezTo>
                  <a:cubicBezTo>
                    <a:pt x="5401" y="4382"/>
                    <a:pt x="5670" y="4433"/>
                    <a:pt x="5939" y="4458"/>
                  </a:cubicBezTo>
                  <a:cubicBezTo>
                    <a:pt x="6320" y="4508"/>
                    <a:pt x="6701" y="4534"/>
                    <a:pt x="7082" y="4508"/>
                  </a:cubicBezTo>
                  <a:cubicBezTo>
                    <a:pt x="7821" y="4483"/>
                    <a:pt x="8628" y="4205"/>
                    <a:pt x="9546" y="3650"/>
                  </a:cubicBezTo>
                  <a:cubicBezTo>
                    <a:pt x="10330" y="3196"/>
                    <a:pt x="11092" y="2616"/>
                    <a:pt x="11765" y="2111"/>
                  </a:cubicBezTo>
                  <a:cubicBezTo>
                    <a:pt x="12392" y="1606"/>
                    <a:pt x="13243" y="1001"/>
                    <a:pt x="14072" y="572"/>
                  </a:cubicBezTo>
                  <a:cubicBezTo>
                    <a:pt x="14991" y="118"/>
                    <a:pt x="15753" y="-59"/>
                    <a:pt x="16448" y="17"/>
                  </a:cubicBezTo>
                  <a:cubicBezTo>
                    <a:pt x="16940" y="92"/>
                    <a:pt x="17389" y="294"/>
                    <a:pt x="17769" y="648"/>
                  </a:cubicBezTo>
                  <a:cubicBezTo>
                    <a:pt x="18106" y="950"/>
                    <a:pt x="18397" y="1379"/>
                    <a:pt x="18621" y="1859"/>
                  </a:cubicBezTo>
                  <a:cubicBezTo>
                    <a:pt x="18867" y="2414"/>
                    <a:pt x="19047" y="3045"/>
                    <a:pt x="19204" y="3625"/>
                  </a:cubicBezTo>
                  <a:cubicBezTo>
                    <a:pt x="19316" y="4029"/>
                    <a:pt x="19428" y="4433"/>
                    <a:pt x="19562" y="4836"/>
                  </a:cubicBezTo>
                  <a:cubicBezTo>
                    <a:pt x="19607" y="4962"/>
                    <a:pt x="19652" y="5114"/>
                    <a:pt x="19719" y="5265"/>
                  </a:cubicBezTo>
                  <a:cubicBezTo>
                    <a:pt x="19898" y="5720"/>
                    <a:pt x="20122" y="6199"/>
                    <a:pt x="20324" y="6628"/>
                  </a:cubicBezTo>
                  <a:cubicBezTo>
                    <a:pt x="20548" y="7082"/>
                    <a:pt x="20794" y="7562"/>
                    <a:pt x="20974" y="8041"/>
                  </a:cubicBezTo>
                  <a:cubicBezTo>
                    <a:pt x="21175" y="8571"/>
                    <a:pt x="21310" y="9050"/>
                    <a:pt x="21399" y="9505"/>
                  </a:cubicBezTo>
                  <a:cubicBezTo>
                    <a:pt x="21489" y="10034"/>
                    <a:pt x="21489" y="10564"/>
                    <a:pt x="21422" y="11094"/>
                  </a:cubicBezTo>
                  <a:cubicBezTo>
                    <a:pt x="21265" y="12230"/>
                    <a:pt x="20705" y="13416"/>
                    <a:pt x="19741" y="14602"/>
                  </a:cubicBezTo>
                  <a:cubicBezTo>
                    <a:pt x="18957" y="15611"/>
                    <a:pt x="17926" y="16595"/>
                    <a:pt x="16672" y="17529"/>
                  </a:cubicBezTo>
                  <a:cubicBezTo>
                    <a:pt x="15932" y="18084"/>
                    <a:pt x="15036" y="18690"/>
                    <a:pt x="14117" y="18967"/>
                  </a:cubicBezTo>
                  <a:cubicBezTo>
                    <a:pt x="13691" y="19119"/>
                    <a:pt x="13243" y="19194"/>
                    <a:pt x="12840" y="19245"/>
                  </a:cubicBezTo>
                  <a:cubicBezTo>
                    <a:pt x="12638" y="19295"/>
                    <a:pt x="12437" y="19320"/>
                    <a:pt x="12235" y="19346"/>
                  </a:cubicBezTo>
                  <a:cubicBezTo>
                    <a:pt x="11204" y="19548"/>
                    <a:pt x="10218" y="19977"/>
                    <a:pt x="9277" y="20355"/>
                  </a:cubicBezTo>
                  <a:cubicBezTo>
                    <a:pt x="8090" y="20860"/>
                    <a:pt x="6947" y="21314"/>
                    <a:pt x="5827" y="21314"/>
                  </a:cubicBezTo>
                  <a:cubicBezTo>
                    <a:pt x="5558" y="21314"/>
                    <a:pt x="5311" y="21314"/>
                    <a:pt x="5065" y="21238"/>
                  </a:cubicBezTo>
                  <a:close/>
                  <a:moveTo>
                    <a:pt x="14072" y="572"/>
                  </a:moveTo>
                  <a:cubicBezTo>
                    <a:pt x="13243" y="1001"/>
                    <a:pt x="12392" y="1632"/>
                    <a:pt x="11765" y="2111"/>
                  </a:cubicBezTo>
                  <a:cubicBezTo>
                    <a:pt x="11092" y="2616"/>
                    <a:pt x="10330" y="3196"/>
                    <a:pt x="9546" y="3650"/>
                  </a:cubicBezTo>
                  <a:cubicBezTo>
                    <a:pt x="8628" y="4205"/>
                    <a:pt x="7821" y="4483"/>
                    <a:pt x="7082" y="4534"/>
                  </a:cubicBezTo>
                  <a:cubicBezTo>
                    <a:pt x="6701" y="4559"/>
                    <a:pt x="6320" y="4508"/>
                    <a:pt x="5939" y="4458"/>
                  </a:cubicBezTo>
                  <a:cubicBezTo>
                    <a:pt x="5670" y="4433"/>
                    <a:pt x="5401" y="4407"/>
                    <a:pt x="5132" y="4407"/>
                  </a:cubicBezTo>
                  <a:cubicBezTo>
                    <a:pt x="5110" y="4407"/>
                    <a:pt x="5087" y="4382"/>
                    <a:pt x="5065" y="4382"/>
                  </a:cubicBezTo>
                  <a:cubicBezTo>
                    <a:pt x="4594" y="4382"/>
                    <a:pt x="4191" y="4483"/>
                    <a:pt x="3833" y="4685"/>
                  </a:cubicBezTo>
                  <a:cubicBezTo>
                    <a:pt x="2914" y="5164"/>
                    <a:pt x="2443" y="6199"/>
                    <a:pt x="2242" y="6779"/>
                  </a:cubicBezTo>
                  <a:cubicBezTo>
                    <a:pt x="2174" y="6931"/>
                    <a:pt x="2130" y="7082"/>
                    <a:pt x="2085" y="7234"/>
                  </a:cubicBezTo>
                  <a:cubicBezTo>
                    <a:pt x="1995" y="7587"/>
                    <a:pt x="1928" y="7940"/>
                    <a:pt x="1883" y="8268"/>
                  </a:cubicBezTo>
                  <a:cubicBezTo>
                    <a:pt x="1771" y="8899"/>
                    <a:pt x="1659" y="9530"/>
                    <a:pt x="1390" y="10161"/>
                  </a:cubicBezTo>
                  <a:cubicBezTo>
                    <a:pt x="1233" y="10489"/>
                    <a:pt x="1054" y="10817"/>
                    <a:pt x="875" y="11120"/>
                  </a:cubicBezTo>
                  <a:cubicBezTo>
                    <a:pt x="673" y="11448"/>
                    <a:pt x="472" y="11801"/>
                    <a:pt x="337" y="12154"/>
                  </a:cubicBezTo>
                  <a:cubicBezTo>
                    <a:pt x="-66" y="13138"/>
                    <a:pt x="-111" y="14173"/>
                    <a:pt x="270" y="15334"/>
                  </a:cubicBezTo>
                  <a:cubicBezTo>
                    <a:pt x="494" y="16040"/>
                    <a:pt x="808" y="16671"/>
                    <a:pt x="1144" y="17277"/>
                  </a:cubicBezTo>
                  <a:cubicBezTo>
                    <a:pt x="1457" y="17857"/>
                    <a:pt x="1816" y="18513"/>
                    <a:pt x="2242" y="19119"/>
                  </a:cubicBezTo>
                  <a:cubicBezTo>
                    <a:pt x="2690" y="19775"/>
                    <a:pt x="3160" y="20254"/>
                    <a:pt x="3676" y="20633"/>
                  </a:cubicBezTo>
                  <a:cubicBezTo>
                    <a:pt x="4124" y="20935"/>
                    <a:pt x="4572" y="21137"/>
                    <a:pt x="5065" y="21238"/>
                  </a:cubicBezTo>
                  <a:cubicBezTo>
                    <a:pt x="6432" y="21541"/>
                    <a:pt x="7821" y="20961"/>
                    <a:pt x="9277" y="20355"/>
                  </a:cubicBezTo>
                  <a:cubicBezTo>
                    <a:pt x="10218" y="19951"/>
                    <a:pt x="11204" y="19548"/>
                    <a:pt x="12235" y="19346"/>
                  </a:cubicBezTo>
                  <a:cubicBezTo>
                    <a:pt x="12437" y="19320"/>
                    <a:pt x="12638" y="19270"/>
                    <a:pt x="12840" y="19245"/>
                  </a:cubicBezTo>
                  <a:cubicBezTo>
                    <a:pt x="13243" y="19169"/>
                    <a:pt x="13691" y="19119"/>
                    <a:pt x="14117" y="18967"/>
                  </a:cubicBezTo>
                  <a:cubicBezTo>
                    <a:pt x="15036" y="18664"/>
                    <a:pt x="15910" y="18059"/>
                    <a:pt x="16672" y="17529"/>
                  </a:cubicBezTo>
                  <a:cubicBezTo>
                    <a:pt x="17904" y="16570"/>
                    <a:pt x="18957" y="15586"/>
                    <a:pt x="19741" y="14602"/>
                  </a:cubicBezTo>
                  <a:cubicBezTo>
                    <a:pt x="20682" y="13416"/>
                    <a:pt x="21243" y="12230"/>
                    <a:pt x="21422" y="11069"/>
                  </a:cubicBezTo>
                  <a:cubicBezTo>
                    <a:pt x="21489" y="10564"/>
                    <a:pt x="21467" y="10034"/>
                    <a:pt x="21377" y="9505"/>
                  </a:cubicBezTo>
                  <a:cubicBezTo>
                    <a:pt x="21310" y="9050"/>
                    <a:pt x="21175" y="8571"/>
                    <a:pt x="20974" y="8041"/>
                  </a:cubicBezTo>
                  <a:cubicBezTo>
                    <a:pt x="20772" y="7562"/>
                    <a:pt x="20548" y="7107"/>
                    <a:pt x="20324" y="6628"/>
                  </a:cubicBezTo>
                  <a:cubicBezTo>
                    <a:pt x="20122" y="6199"/>
                    <a:pt x="19898" y="5745"/>
                    <a:pt x="19696" y="5265"/>
                  </a:cubicBezTo>
                  <a:cubicBezTo>
                    <a:pt x="19652" y="5114"/>
                    <a:pt x="19584" y="4988"/>
                    <a:pt x="19540" y="4836"/>
                  </a:cubicBezTo>
                  <a:cubicBezTo>
                    <a:pt x="19405" y="4433"/>
                    <a:pt x="19293" y="4029"/>
                    <a:pt x="19181" y="3625"/>
                  </a:cubicBezTo>
                  <a:cubicBezTo>
                    <a:pt x="19024" y="3045"/>
                    <a:pt x="18867" y="2414"/>
                    <a:pt x="18621" y="1859"/>
                  </a:cubicBezTo>
                  <a:cubicBezTo>
                    <a:pt x="18397" y="1379"/>
                    <a:pt x="18106" y="976"/>
                    <a:pt x="17769" y="648"/>
                  </a:cubicBezTo>
                  <a:cubicBezTo>
                    <a:pt x="17389" y="294"/>
                    <a:pt x="16940" y="92"/>
                    <a:pt x="16448" y="42"/>
                  </a:cubicBezTo>
                  <a:cubicBezTo>
                    <a:pt x="16335" y="17"/>
                    <a:pt x="16223" y="17"/>
                    <a:pt x="16089" y="17"/>
                  </a:cubicBezTo>
                  <a:cubicBezTo>
                    <a:pt x="15506" y="17"/>
                    <a:pt x="14834" y="193"/>
                    <a:pt x="14072" y="572"/>
                  </a:cubicBezTo>
                  <a:close/>
                </a:path>
              </a:pathLst>
            </a:custGeom>
            <a:solidFill>
              <a:srgbClr val="BFBFBF">
                <a:alpha val="7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9885" name="Freeform 21"/>
            <p:cNvSpPr/>
            <p:nvPr/>
          </p:nvSpPr>
          <p:spPr>
            <a:xfrm flipH="1">
              <a:off x="1410567" y="1931535"/>
              <a:ext cx="1646185" cy="144997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69" h="21321" fill="norm" stroke="1" extrusionOk="0">
                  <a:moveTo>
                    <a:pt x="5099" y="21246"/>
                  </a:moveTo>
                  <a:cubicBezTo>
                    <a:pt x="4591" y="21151"/>
                    <a:pt x="4147" y="20938"/>
                    <a:pt x="3702" y="20629"/>
                  </a:cubicBezTo>
                  <a:cubicBezTo>
                    <a:pt x="3173" y="20249"/>
                    <a:pt x="2708" y="19775"/>
                    <a:pt x="2243" y="19110"/>
                  </a:cubicBezTo>
                  <a:cubicBezTo>
                    <a:pt x="1819" y="18516"/>
                    <a:pt x="1460" y="17852"/>
                    <a:pt x="1142" y="17258"/>
                  </a:cubicBezTo>
                  <a:cubicBezTo>
                    <a:pt x="825" y="16665"/>
                    <a:pt x="487" y="16024"/>
                    <a:pt x="254" y="15336"/>
                  </a:cubicBezTo>
                  <a:cubicBezTo>
                    <a:pt x="85" y="14790"/>
                    <a:pt x="0" y="14268"/>
                    <a:pt x="0" y="13769"/>
                  </a:cubicBezTo>
                  <a:cubicBezTo>
                    <a:pt x="0" y="13200"/>
                    <a:pt x="106" y="12654"/>
                    <a:pt x="338" y="12131"/>
                  </a:cubicBezTo>
                  <a:cubicBezTo>
                    <a:pt x="487" y="11775"/>
                    <a:pt x="677" y="11419"/>
                    <a:pt x="867" y="11087"/>
                  </a:cubicBezTo>
                  <a:cubicBezTo>
                    <a:pt x="1058" y="10778"/>
                    <a:pt x="1248" y="10446"/>
                    <a:pt x="1375" y="10138"/>
                  </a:cubicBezTo>
                  <a:cubicBezTo>
                    <a:pt x="1650" y="9520"/>
                    <a:pt x="1777" y="8880"/>
                    <a:pt x="1883" y="8262"/>
                  </a:cubicBezTo>
                  <a:cubicBezTo>
                    <a:pt x="1946" y="7906"/>
                    <a:pt x="2010" y="7550"/>
                    <a:pt x="2094" y="7218"/>
                  </a:cubicBezTo>
                  <a:cubicBezTo>
                    <a:pt x="2137" y="7052"/>
                    <a:pt x="2200" y="6909"/>
                    <a:pt x="2243" y="6743"/>
                  </a:cubicBezTo>
                  <a:cubicBezTo>
                    <a:pt x="2454" y="6174"/>
                    <a:pt x="2941" y="5153"/>
                    <a:pt x="3850" y="4655"/>
                  </a:cubicBezTo>
                  <a:cubicBezTo>
                    <a:pt x="4231" y="4465"/>
                    <a:pt x="4612" y="4370"/>
                    <a:pt x="5077" y="4370"/>
                  </a:cubicBezTo>
                  <a:cubicBezTo>
                    <a:pt x="5120" y="4370"/>
                    <a:pt x="5141" y="4370"/>
                    <a:pt x="5183" y="4370"/>
                  </a:cubicBezTo>
                  <a:cubicBezTo>
                    <a:pt x="5458" y="4393"/>
                    <a:pt x="5733" y="4417"/>
                    <a:pt x="5987" y="4465"/>
                  </a:cubicBezTo>
                  <a:cubicBezTo>
                    <a:pt x="6368" y="4512"/>
                    <a:pt x="6749" y="4560"/>
                    <a:pt x="7151" y="4536"/>
                  </a:cubicBezTo>
                  <a:cubicBezTo>
                    <a:pt x="7891" y="4488"/>
                    <a:pt x="8695" y="4204"/>
                    <a:pt x="9605" y="3658"/>
                  </a:cubicBezTo>
                  <a:cubicBezTo>
                    <a:pt x="10387" y="3207"/>
                    <a:pt x="11149" y="2613"/>
                    <a:pt x="11826" y="2091"/>
                  </a:cubicBezTo>
                  <a:cubicBezTo>
                    <a:pt x="12461" y="1616"/>
                    <a:pt x="13307" y="999"/>
                    <a:pt x="14153" y="572"/>
                  </a:cubicBezTo>
                  <a:cubicBezTo>
                    <a:pt x="15063" y="97"/>
                    <a:pt x="15846" y="-69"/>
                    <a:pt x="16544" y="26"/>
                  </a:cubicBezTo>
                  <a:cubicBezTo>
                    <a:pt x="17030" y="73"/>
                    <a:pt x="17475" y="287"/>
                    <a:pt x="17877" y="643"/>
                  </a:cubicBezTo>
                  <a:cubicBezTo>
                    <a:pt x="18215" y="952"/>
                    <a:pt x="18490" y="1355"/>
                    <a:pt x="18723" y="1854"/>
                  </a:cubicBezTo>
                  <a:cubicBezTo>
                    <a:pt x="18977" y="2423"/>
                    <a:pt x="19125" y="3040"/>
                    <a:pt x="19294" y="3634"/>
                  </a:cubicBezTo>
                  <a:cubicBezTo>
                    <a:pt x="19400" y="4014"/>
                    <a:pt x="19506" y="4441"/>
                    <a:pt x="19654" y="4821"/>
                  </a:cubicBezTo>
                  <a:cubicBezTo>
                    <a:pt x="19696" y="4963"/>
                    <a:pt x="19759" y="5106"/>
                    <a:pt x="19823" y="5248"/>
                  </a:cubicBezTo>
                  <a:cubicBezTo>
                    <a:pt x="19992" y="5723"/>
                    <a:pt x="20225" y="6174"/>
                    <a:pt x="20436" y="6625"/>
                  </a:cubicBezTo>
                  <a:cubicBezTo>
                    <a:pt x="20648" y="7076"/>
                    <a:pt x="20881" y="7550"/>
                    <a:pt x="21071" y="8049"/>
                  </a:cubicBezTo>
                  <a:cubicBezTo>
                    <a:pt x="21283" y="8547"/>
                    <a:pt x="21410" y="9022"/>
                    <a:pt x="21494" y="9473"/>
                  </a:cubicBezTo>
                  <a:cubicBezTo>
                    <a:pt x="21579" y="10019"/>
                    <a:pt x="21600" y="10541"/>
                    <a:pt x="21515" y="11063"/>
                  </a:cubicBezTo>
                  <a:cubicBezTo>
                    <a:pt x="21346" y="12203"/>
                    <a:pt x="20796" y="13389"/>
                    <a:pt x="19844" y="14600"/>
                  </a:cubicBezTo>
                  <a:cubicBezTo>
                    <a:pt x="19040" y="15597"/>
                    <a:pt x="18004" y="16570"/>
                    <a:pt x="16755" y="17520"/>
                  </a:cubicBezTo>
                  <a:cubicBezTo>
                    <a:pt x="15994" y="18066"/>
                    <a:pt x="15105" y="18683"/>
                    <a:pt x="14174" y="18967"/>
                  </a:cubicBezTo>
                  <a:cubicBezTo>
                    <a:pt x="13751" y="19110"/>
                    <a:pt x="13328" y="19181"/>
                    <a:pt x="12905" y="19252"/>
                  </a:cubicBezTo>
                  <a:cubicBezTo>
                    <a:pt x="12715" y="19276"/>
                    <a:pt x="12503" y="19300"/>
                    <a:pt x="12313" y="19347"/>
                  </a:cubicBezTo>
                  <a:cubicBezTo>
                    <a:pt x="11255" y="19561"/>
                    <a:pt x="10282" y="19964"/>
                    <a:pt x="9330" y="20344"/>
                  </a:cubicBezTo>
                  <a:cubicBezTo>
                    <a:pt x="8124" y="20843"/>
                    <a:pt x="6981" y="21317"/>
                    <a:pt x="5860" y="21317"/>
                  </a:cubicBezTo>
                  <a:cubicBezTo>
                    <a:pt x="5606" y="21317"/>
                    <a:pt x="5352" y="21294"/>
                    <a:pt x="5099" y="21246"/>
                  </a:cubicBezTo>
                  <a:close/>
                  <a:moveTo>
                    <a:pt x="14153" y="572"/>
                  </a:moveTo>
                  <a:cubicBezTo>
                    <a:pt x="13307" y="999"/>
                    <a:pt x="12482" y="1616"/>
                    <a:pt x="11826" y="2115"/>
                  </a:cubicBezTo>
                  <a:cubicBezTo>
                    <a:pt x="11149" y="2613"/>
                    <a:pt x="10387" y="3207"/>
                    <a:pt x="9626" y="3658"/>
                  </a:cubicBezTo>
                  <a:cubicBezTo>
                    <a:pt x="8695" y="4204"/>
                    <a:pt x="7891" y="4488"/>
                    <a:pt x="7151" y="4536"/>
                  </a:cubicBezTo>
                  <a:cubicBezTo>
                    <a:pt x="6749" y="4560"/>
                    <a:pt x="6368" y="4512"/>
                    <a:pt x="5987" y="4465"/>
                  </a:cubicBezTo>
                  <a:cubicBezTo>
                    <a:pt x="5733" y="4441"/>
                    <a:pt x="5458" y="4393"/>
                    <a:pt x="5183" y="4393"/>
                  </a:cubicBezTo>
                  <a:cubicBezTo>
                    <a:pt x="4675" y="4370"/>
                    <a:pt x="4252" y="4465"/>
                    <a:pt x="3871" y="4678"/>
                  </a:cubicBezTo>
                  <a:cubicBezTo>
                    <a:pt x="2941" y="5153"/>
                    <a:pt x="2454" y="6174"/>
                    <a:pt x="2264" y="6743"/>
                  </a:cubicBezTo>
                  <a:cubicBezTo>
                    <a:pt x="2200" y="6909"/>
                    <a:pt x="2158" y="7052"/>
                    <a:pt x="2116" y="7218"/>
                  </a:cubicBezTo>
                  <a:cubicBezTo>
                    <a:pt x="2031" y="7574"/>
                    <a:pt x="1946" y="7906"/>
                    <a:pt x="1883" y="8262"/>
                  </a:cubicBezTo>
                  <a:cubicBezTo>
                    <a:pt x="1777" y="8880"/>
                    <a:pt x="1671" y="9520"/>
                    <a:pt x="1396" y="10138"/>
                  </a:cubicBezTo>
                  <a:cubicBezTo>
                    <a:pt x="1248" y="10470"/>
                    <a:pt x="1058" y="10778"/>
                    <a:pt x="889" y="11111"/>
                  </a:cubicBezTo>
                  <a:cubicBezTo>
                    <a:pt x="677" y="11443"/>
                    <a:pt x="487" y="11775"/>
                    <a:pt x="338" y="12131"/>
                  </a:cubicBezTo>
                  <a:cubicBezTo>
                    <a:pt x="127" y="12654"/>
                    <a:pt x="0" y="13223"/>
                    <a:pt x="0" y="13769"/>
                  </a:cubicBezTo>
                  <a:cubicBezTo>
                    <a:pt x="0" y="14268"/>
                    <a:pt x="106" y="14766"/>
                    <a:pt x="275" y="15312"/>
                  </a:cubicBezTo>
                  <a:cubicBezTo>
                    <a:pt x="487" y="16024"/>
                    <a:pt x="825" y="16665"/>
                    <a:pt x="1142" y="17258"/>
                  </a:cubicBezTo>
                  <a:cubicBezTo>
                    <a:pt x="1460" y="17852"/>
                    <a:pt x="1819" y="18516"/>
                    <a:pt x="2243" y="19110"/>
                  </a:cubicBezTo>
                  <a:cubicBezTo>
                    <a:pt x="2708" y="19751"/>
                    <a:pt x="3173" y="20249"/>
                    <a:pt x="3702" y="20629"/>
                  </a:cubicBezTo>
                  <a:cubicBezTo>
                    <a:pt x="4147" y="20938"/>
                    <a:pt x="4612" y="21127"/>
                    <a:pt x="5099" y="21246"/>
                  </a:cubicBezTo>
                  <a:cubicBezTo>
                    <a:pt x="6474" y="21531"/>
                    <a:pt x="7849" y="20961"/>
                    <a:pt x="9330" y="20344"/>
                  </a:cubicBezTo>
                  <a:cubicBezTo>
                    <a:pt x="10282" y="19941"/>
                    <a:pt x="11255" y="19537"/>
                    <a:pt x="12313" y="19347"/>
                  </a:cubicBezTo>
                  <a:cubicBezTo>
                    <a:pt x="12503" y="19300"/>
                    <a:pt x="12715" y="19276"/>
                    <a:pt x="12905" y="19229"/>
                  </a:cubicBezTo>
                  <a:cubicBezTo>
                    <a:pt x="13328" y="19181"/>
                    <a:pt x="13751" y="19110"/>
                    <a:pt x="14174" y="18967"/>
                  </a:cubicBezTo>
                  <a:cubicBezTo>
                    <a:pt x="15105" y="18659"/>
                    <a:pt x="15994" y="18066"/>
                    <a:pt x="16734" y="17520"/>
                  </a:cubicBezTo>
                  <a:cubicBezTo>
                    <a:pt x="18004" y="16570"/>
                    <a:pt x="19040" y="15597"/>
                    <a:pt x="19823" y="14600"/>
                  </a:cubicBezTo>
                  <a:cubicBezTo>
                    <a:pt x="20775" y="13389"/>
                    <a:pt x="21346" y="12203"/>
                    <a:pt x="21515" y="11063"/>
                  </a:cubicBezTo>
                  <a:cubicBezTo>
                    <a:pt x="21579" y="10541"/>
                    <a:pt x="21579" y="10019"/>
                    <a:pt x="21494" y="9473"/>
                  </a:cubicBezTo>
                  <a:cubicBezTo>
                    <a:pt x="21410" y="9022"/>
                    <a:pt x="21283" y="8571"/>
                    <a:pt x="21071" y="8049"/>
                  </a:cubicBezTo>
                  <a:cubicBezTo>
                    <a:pt x="20881" y="7550"/>
                    <a:pt x="20648" y="7076"/>
                    <a:pt x="20436" y="6625"/>
                  </a:cubicBezTo>
                  <a:cubicBezTo>
                    <a:pt x="20204" y="6174"/>
                    <a:pt x="19992" y="5723"/>
                    <a:pt x="19802" y="5272"/>
                  </a:cubicBezTo>
                  <a:cubicBezTo>
                    <a:pt x="19738" y="5106"/>
                    <a:pt x="19696" y="4963"/>
                    <a:pt x="19654" y="4821"/>
                  </a:cubicBezTo>
                  <a:cubicBezTo>
                    <a:pt x="19506" y="4441"/>
                    <a:pt x="19400" y="4014"/>
                    <a:pt x="19294" y="3634"/>
                  </a:cubicBezTo>
                  <a:cubicBezTo>
                    <a:pt x="19125" y="3040"/>
                    <a:pt x="18956" y="2423"/>
                    <a:pt x="18702" y="1877"/>
                  </a:cubicBezTo>
                  <a:cubicBezTo>
                    <a:pt x="18490" y="1379"/>
                    <a:pt x="18194" y="952"/>
                    <a:pt x="17855" y="643"/>
                  </a:cubicBezTo>
                  <a:cubicBezTo>
                    <a:pt x="17475" y="311"/>
                    <a:pt x="17030" y="97"/>
                    <a:pt x="16523" y="26"/>
                  </a:cubicBezTo>
                  <a:cubicBezTo>
                    <a:pt x="16417" y="2"/>
                    <a:pt x="16311" y="2"/>
                    <a:pt x="16184" y="2"/>
                  </a:cubicBezTo>
                  <a:cubicBezTo>
                    <a:pt x="15592" y="2"/>
                    <a:pt x="14915" y="192"/>
                    <a:pt x="14153" y="572"/>
                  </a:cubicBezTo>
                  <a:close/>
                </a:path>
              </a:pathLst>
            </a:custGeom>
            <a:solidFill>
              <a:srgbClr val="BFBFBF">
                <a:alpha val="7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9886" name="Freeform 22"/>
            <p:cNvSpPr/>
            <p:nvPr/>
          </p:nvSpPr>
          <p:spPr>
            <a:xfrm flipH="1">
              <a:off x="1377363" y="1903846"/>
              <a:ext cx="1745306" cy="15372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78" h="21331" fill="norm" stroke="1" extrusionOk="0">
                  <a:moveTo>
                    <a:pt x="5091" y="21264"/>
                  </a:moveTo>
                  <a:cubicBezTo>
                    <a:pt x="4611" y="21152"/>
                    <a:pt x="4152" y="20950"/>
                    <a:pt x="3713" y="20637"/>
                  </a:cubicBezTo>
                  <a:cubicBezTo>
                    <a:pt x="3174" y="20256"/>
                    <a:pt x="2715" y="19763"/>
                    <a:pt x="2256" y="19113"/>
                  </a:cubicBezTo>
                  <a:cubicBezTo>
                    <a:pt x="1817" y="18508"/>
                    <a:pt x="1457" y="17858"/>
                    <a:pt x="1138" y="17276"/>
                  </a:cubicBezTo>
                  <a:cubicBezTo>
                    <a:pt x="818" y="16671"/>
                    <a:pt x="479" y="16021"/>
                    <a:pt x="260" y="15326"/>
                  </a:cubicBezTo>
                  <a:cubicBezTo>
                    <a:pt x="100" y="14766"/>
                    <a:pt x="0" y="14273"/>
                    <a:pt x="0" y="13780"/>
                  </a:cubicBezTo>
                  <a:cubicBezTo>
                    <a:pt x="0" y="13198"/>
                    <a:pt x="120" y="12638"/>
                    <a:pt x="339" y="12122"/>
                  </a:cubicBezTo>
                  <a:cubicBezTo>
                    <a:pt x="479" y="11764"/>
                    <a:pt x="679" y="11405"/>
                    <a:pt x="878" y="11092"/>
                  </a:cubicBezTo>
                  <a:cubicBezTo>
                    <a:pt x="1058" y="10778"/>
                    <a:pt x="1238" y="10442"/>
                    <a:pt x="1397" y="10106"/>
                  </a:cubicBezTo>
                  <a:cubicBezTo>
                    <a:pt x="1397" y="10106"/>
                    <a:pt x="1397" y="10106"/>
                    <a:pt x="1397" y="10106"/>
                  </a:cubicBezTo>
                  <a:cubicBezTo>
                    <a:pt x="1657" y="9501"/>
                    <a:pt x="1777" y="8873"/>
                    <a:pt x="1896" y="8246"/>
                  </a:cubicBezTo>
                  <a:cubicBezTo>
                    <a:pt x="1956" y="7910"/>
                    <a:pt x="2016" y="7551"/>
                    <a:pt x="2116" y="7215"/>
                  </a:cubicBezTo>
                  <a:cubicBezTo>
                    <a:pt x="2156" y="7058"/>
                    <a:pt x="2196" y="6901"/>
                    <a:pt x="2256" y="6745"/>
                  </a:cubicBezTo>
                  <a:cubicBezTo>
                    <a:pt x="2455" y="6162"/>
                    <a:pt x="2955" y="5154"/>
                    <a:pt x="3873" y="4661"/>
                  </a:cubicBezTo>
                  <a:cubicBezTo>
                    <a:pt x="4232" y="4482"/>
                    <a:pt x="4631" y="4392"/>
                    <a:pt x="5091" y="4392"/>
                  </a:cubicBezTo>
                  <a:cubicBezTo>
                    <a:pt x="5130" y="4392"/>
                    <a:pt x="5170" y="4392"/>
                    <a:pt x="5210" y="4392"/>
                  </a:cubicBezTo>
                  <a:cubicBezTo>
                    <a:pt x="5470" y="4392"/>
                    <a:pt x="5749" y="4437"/>
                    <a:pt x="6009" y="4459"/>
                  </a:cubicBezTo>
                  <a:cubicBezTo>
                    <a:pt x="6388" y="4504"/>
                    <a:pt x="6767" y="4571"/>
                    <a:pt x="7167" y="4549"/>
                  </a:cubicBezTo>
                  <a:cubicBezTo>
                    <a:pt x="7905" y="4504"/>
                    <a:pt x="8704" y="4213"/>
                    <a:pt x="9642" y="3675"/>
                  </a:cubicBezTo>
                  <a:cubicBezTo>
                    <a:pt x="10401" y="3204"/>
                    <a:pt x="11179" y="2622"/>
                    <a:pt x="11858" y="2106"/>
                  </a:cubicBezTo>
                  <a:cubicBezTo>
                    <a:pt x="12477" y="1613"/>
                    <a:pt x="13335" y="986"/>
                    <a:pt x="14174" y="560"/>
                  </a:cubicBezTo>
                  <a:cubicBezTo>
                    <a:pt x="15092" y="112"/>
                    <a:pt x="15871" y="-67"/>
                    <a:pt x="16549" y="23"/>
                  </a:cubicBezTo>
                  <a:cubicBezTo>
                    <a:pt x="17048" y="90"/>
                    <a:pt x="17508" y="292"/>
                    <a:pt x="17887" y="650"/>
                  </a:cubicBezTo>
                  <a:cubicBezTo>
                    <a:pt x="18226" y="964"/>
                    <a:pt x="18506" y="1367"/>
                    <a:pt x="18745" y="1882"/>
                  </a:cubicBezTo>
                  <a:cubicBezTo>
                    <a:pt x="18985" y="2420"/>
                    <a:pt x="19145" y="3025"/>
                    <a:pt x="19304" y="3630"/>
                  </a:cubicBezTo>
                  <a:cubicBezTo>
                    <a:pt x="19424" y="4033"/>
                    <a:pt x="19524" y="4437"/>
                    <a:pt x="19664" y="4840"/>
                  </a:cubicBezTo>
                  <a:cubicBezTo>
                    <a:pt x="19723" y="4974"/>
                    <a:pt x="19763" y="5109"/>
                    <a:pt x="19823" y="5266"/>
                  </a:cubicBezTo>
                  <a:cubicBezTo>
                    <a:pt x="20023" y="5714"/>
                    <a:pt x="20243" y="6184"/>
                    <a:pt x="20442" y="6610"/>
                  </a:cubicBezTo>
                  <a:cubicBezTo>
                    <a:pt x="20662" y="7081"/>
                    <a:pt x="20901" y="7551"/>
                    <a:pt x="21081" y="8044"/>
                  </a:cubicBezTo>
                  <a:cubicBezTo>
                    <a:pt x="21301" y="8560"/>
                    <a:pt x="21420" y="9030"/>
                    <a:pt x="21500" y="9478"/>
                  </a:cubicBezTo>
                  <a:cubicBezTo>
                    <a:pt x="21600" y="10016"/>
                    <a:pt x="21600" y="10531"/>
                    <a:pt x="21520" y="11069"/>
                  </a:cubicBezTo>
                  <a:cubicBezTo>
                    <a:pt x="21360" y="12212"/>
                    <a:pt x="20801" y="13399"/>
                    <a:pt x="19843" y="14587"/>
                  </a:cubicBezTo>
                  <a:cubicBezTo>
                    <a:pt x="19045" y="15595"/>
                    <a:pt x="18007" y="16581"/>
                    <a:pt x="16749" y="17522"/>
                  </a:cubicBezTo>
                  <a:cubicBezTo>
                    <a:pt x="16010" y="18082"/>
                    <a:pt x="15132" y="18687"/>
                    <a:pt x="14194" y="18979"/>
                  </a:cubicBezTo>
                  <a:cubicBezTo>
                    <a:pt x="13774" y="19113"/>
                    <a:pt x="13335" y="19180"/>
                    <a:pt x="12936" y="19248"/>
                  </a:cubicBezTo>
                  <a:cubicBezTo>
                    <a:pt x="12736" y="19270"/>
                    <a:pt x="12537" y="19315"/>
                    <a:pt x="12317" y="19360"/>
                  </a:cubicBezTo>
                  <a:cubicBezTo>
                    <a:pt x="11279" y="19561"/>
                    <a:pt x="10301" y="19965"/>
                    <a:pt x="9343" y="20368"/>
                  </a:cubicBezTo>
                  <a:cubicBezTo>
                    <a:pt x="8145" y="20861"/>
                    <a:pt x="6987" y="21331"/>
                    <a:pt x="5869" y="21331"/>
                  </a:cubicBezTo>
                  <a:cubicBezTo>
                    <a:pt x="5610" y="21331"/>
                    <a:pt x="5350" y="21309"/>
                    <a:pt x="5091" y="21264"/>
                  </a:cubicBezTo>
                  <a:close/>
                  <a:moveTo>
                    <a:pt x="14174" y="583"/>
                  </a:moveTo>
                  <a:cubicBezTo>
                    <a:pt x="13335" y="1009"/>
                    <a:pt x="12497" y="1613"/>
                    <a:pt x="11858" y="2106"/>
                  </a:cubicBezTo>
                  <a:cubicBezTo>
                    <a:pt x="11179" y="2622"/>
                    <a:pt x="10401" y="3227"/>
                    <a:pt x="9642" y="3675"/>
                  </a:cubicBezTo>
                  <a:cubicBezTo>
                    <a:pt x="8724" y="4235"/>
                    <a:pt x="7905" y="4504"/>
                    <a:pt x="7167" y="4549"/>
                  </a:cubicBezTo>
                  <a:cubicBezTo>
                    <a:pt x="6767" y="4571"/>
                    <a:pt x="6388" y="4526"/>
                    <a:pt x="6009" y="4482"/>
                  </a:cubicBezTo>
                  <a:cubicBezTo>
                    <a:pt x="5749" y="4437"/>
                    <a:pt x="5470" y="4414"/>
                    <a:pt x="5210" y="4392"/>
                  </a:cubicBezTo>
                  <a:cubicBezTo>
                    <a:pt x="5170" y="4392"/>
                    <a:pt x="5130" y="4392"/>
                    <a:pt x="5091" y="4392"/>
                  </a:cubicBezTo>
                  <a:cubicBezTo>
                    <a:pt x="4631" y="4392"/>
                    <a:pt x="4232" y="4482"/>
                    <a:pt x="3873" y="4661"/>
                  </a:cubicBezTo>
                  <a:cubicBezTo>
                    <a:pt x="2955" y="5154"/>
                    <a:pt x="2475" y="6184"/>
                    <a:pt x="2276" y="6745"/>
                  </a:cubicBezTo>
                  <a:cubicBezTo>
                    <a:pt x="2216" y="6901"/>
                    <a:pt x="2156" y="7058"/>
                    <a:pt x="2116" y="7215"/>
                  </a:cubicBezTo>
                  <a:cubicBezTo>
                    <a:pt x="2036" y="7551"/>
                    <a:pt x="1956" y="7910"/>
                    <a:pt x="1896" y="8246"/>
                  </a:cubicBezTo>
                  <a:cubicBezTo>
                    <a:pt x="1777" y="8873"/>
                    <a:pt x="1657" y="9501"/>
                    <a:pt x="1397" y="10128"/>
                  </a:cubicBezTo>
                  <a:cubicBezTo>
                    <a:pt x="1397" y="10128"/>
                    <a:pt x="1397" y="10128"/>
                    <a:pt x="1397" y="10128"/>
                  </a:cubicBezTo>
                  <a:cubicBezTo>
                    <a:pt x="1258" y="10442"/>
                    <a:pt x="1058" y="10778"/>
                    <a:pt x="878" y="11092"/>
                  </a:cubicBezTo>
                  <a:cubicBezTo>
                    <a:pt x="699" y="11428"/>
                    <a:pt x="499" y="11764"/>
                    <a:pt x="339" y="12122"/>
                  </a:cubicBezTo>
                  <a:cubicBezTo>
                    <a:pt x="120" y="12660"/>
                    <a:pt x="0" y="13198"/>
                    <a:pt x="20" y="13780"/>
                  </a:cubicBezTo>
                  <a:cubicBezTo>
                    <a:pt x="20" y="14273"/>
                    <a:pt x="100" y="14766"/>
                    <a:pt x="279" y="15326"/>
                  </a:cubicBezTo>
                  <a:cubicBezTo>
                    <a:pt x="499" y="16021"/>
                    <a:pt x="818" y="16671"/>
                    <a:pt x="1158" y="17253"/>
                  </a:cubicBezTo>
                  <a:cubicBezTo>
                    <a:pt x="1477" y="17858"/>
                    <a:pt x="1837" y="18508"/>
                    <a:pt x="2256" y="19113"/>
                  </a:cubicBezTo>
                  <a:cubicBezTo>
                    <a:pt x="2715" y="19763"/>
                    <a:pt x="3194" y="20256"/>
                    <a:pt x="3713" y="20614"/>
                  </a:cubicBezTo>
                  <a:cubicBezTo>
                    <a:pt x="4152" y="20928"/>
                    <a:pt x="4611" y="21152"/>
                    <a:pt x="5091" y="21242"/>
                  </a:cubicBezTo>
                  <a:cubicBezTo>
                    <a:pt x="6468" y="21533"/>
                    <a:pt x="7865" y="20950"/>
                    <a:pt x="9343" y="20345"/>
                  </a:cubicBezTo>
                  <a:cubicBezTo>
                    <a:pt x="10301" y="19965"/>
                    <a:pt x="11279" y="19539"/>
                    <a:pt x="12317" y="19337"/>
                  </a:cubicBezTo>
                  <a:cubicBezTo>
                    <a:pt x="12517" y="19315"/>
                    <a:pt x="12736" y="19270"/>
                    <a:pt x="12936" y="19248"/>
                  </a:cubicBezTo>
                  <a:cubicBezTo>
                    <a:pt x="13335" y="19180"/>
                    <a:pt x="13774" y="19113"/>
                    <a:pt x="14194" y="18979"/>
                  </a:cubicBezTo>
                  <a:cubicBezTo>
                    <a:pt x="15132" y="18687"/>
                    <a:pt x="16010" y="18082"/>
                    <a:pt x="16749" y="17522"/>
                  </a:cubicBezTo>
                  <a:cubicBezTo>
                    <a:pt x="18007" y="16581"/>
                    <a:pt x="19045" y="15595"/>
                    <a:pt x="19843" y="14587"/>
                  </a:cubicBezTo>
                  <a:cubicBezTo>
                    <a:pt x="20801" y="13399"/>
                    <a:pt x="21360" y="12212"/>
                    <a:pt x="21520" y="11069"/>
                  </a:cubicBezTo>
                  <a:cubicBezTo>
                    <a:pt x="21600" y="10531"/>
                    <a:pt x="21580" y="10016"/>
                    <a:pt x="21500" y="9478"/>
                  </a:cubicBezTo>
                  <a:cubicBezTo>
                    <a:pt x="21420" y="9030"/>
                    <a:pt x="21281" y="8560"/>
                    <a:pt x="21081" y="8044"/>
                  </a:cubicBezTo>
                  <a:cubicBezTo>
                    <a:pt x="20881" y="7551"/>
                    <a:pt x="20662" y="7081"/>
                    <a:pt x="20442" y="6633"/>
                  </a:cubicBezTo>
                  <a:cubicBezTo>
                    <a:pt x="20223" y="6184"/>
                    <a:pt x="20003" y="5736"/>
                    <a:pt x="19823" y="5266"/>
                  </a:cubicBezTo>
                  <a:cubicBezTo>
                    <a:pt x="19763" y="5109"/>
                    <a:pt x="19704" y="4974"/>
                    <a:pt x="19664" y="4840"/>
                  </a:cubicBezTo>
                  <a:cubicBezTo>
                    <a:pt x="19524" y="4437"/>
                    <a:pt x="19404" y="4033"/>
                    <a:pt x="19304" y="3630"/>
                  </a:cubicBezTo>
                  <a:cubicBezTo>
                    <a:pt x="19145" y="3048"/>
                    <a:pt x="18985" y="2420"/>
                    <a:pt x="18725" y="1882"/>
                  </a:cubicBezTo>
                  <a:cubicBezTo>
                    <a:pt x="18506" y="1389"/>
                    <a:pt x="18226" y="964"/>
                    <a:pt x="17887" y="650"/>
                  </a:cubicBezTo>
                  <a:cubicBezTo>
                    <a:pt x="17488" y="314"/>
                    <a:pt x="17048" y="90"/>
                    <a:pt x="16549" y="23"/>
                  </a:cubicBezTo>
                  <a:cubicBezTo>
                    <a:pt x="16430" y="23"/>
                    <a:pt x="16330" y="0"/>
                    <a:pt x="16210" y="0"/>
                  </a:cubicBezTo>
                  <a:cubicBezTo>
                    <a:pt x="15611" y="0"/>
                    <a:pt x="14932" y="202"/>
                    <a:pt x="14174" y="583"/>
                  </a:cubicBezTo>
                  <a:close/>
                </a:path>
              </a:pathLst>
            </a:custGeom>
            <a:solidFill>
              <a:srgbClr val="BFBFBF">
                <a:alpha val="7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9887" name="Freeform 23"/>
            <p:cNvSpPr/>
            <p:nvPr/>
          </p:nvSpPr>
          <p:spPr>
            <a:xfrm flipH="1">
              <a:off x="1344045" y="1876627"/>
              <a:ext cx="1845146" cy="16243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73" h="21408" fill="norm" stroke="1" extrusionOk="0">
                  <a:moveTo>
                    <a:pt x="5098" y="21323"/>
                  </a:moveTo>
                  <a:cubicBezTo>
                    <a:pt x="4607" y="21217"/>
                    <a:pt x="4154" y="21025"/>
                    <a:pt x="3701" y="20706"/>
                  </a:cubicBezTo>
                  <a:cubicBezTo>
                    <a:pt x="3191" y="20323"/>
                    <a:pt x="2700" y="19834"/>
                    <a:pt x="2247" y="19174"/>
                  </a:cubicBezTo>
                  <a:cubicBezTo>
                    <a:pt x="1831" y="18578"/>
                    <a:pt x="1473" y="17918"/>
                    <a:pt x="1152" y="17323"/>
                  </a:cubicBezTo>
                  <a:cubicBezTo>
                    <a:pt x="831" y="16727"/>
                    <a:pt x="491" y="16067"/>
                    <a:pt x="264" y="15365"/>
                  </a:cubicBezTo>
                  <a:cubicBezTo>
                    <a:pt x="94" y="14811"/>
                    <a:pt x="0" y="14301"/>
                    <a:pt x="0" y="13811"/>
                  </a:cubicBezTo>
                  <a:cubicBezTo>
                    <a:pt x="0" y="13237"/>
                    <a:pt x="113" y="12683"/>
                    <a:pt x="340" y="12151"/>
                  </a:cubicBezTo>
                  <a:cubicBezTo>
                    <a:pt x="491" y="11790"/>
                    <a:pt x="680" y="11449"/>
                    <a:pt x="887" y="11109"/>
                  </a:cubicBezTo>
                  <a:cubicBezTo>
                    <a:pt x="1057" y="10789"/>
                    <a:pt x="1246" y="10470"/>
                    <a:pt x="1397" y="10130"/>
                  </a:cubicBezTo>
                  <a:cubicBezTo>
                    <a:pt x="1397" y="10130"/>
                    <a:pt x="1397" y="10130"/>
                    <a:pt x="1397" y="10130"/>
                  </a:cubicBezTo>
                  <a:cubicBezTo>
                    <a:pt x="1662" y="9513"/>
                    <a:pt x="1775" y="8895"/>
                    <a:pt x="1907" y="8278"/>
                  </a:cubicBezTo>
                  <a:cubicBezTo>
                    <a:pt x="1964" y="7938"/>
                    <a:pt x="2039" y="7576"/>
                    <a:pt x="2115" y="7214"/>
                  </a:cubicBezTo>
                  <a:cubicBezTo>
                    <a:pt x="2171" y="7065"/>
                    <a:pt x="2209" y="6916"/>
                    <a:pt x="2266" y="6746"/>
                  </a:cubicBezTo>
                  <a:cubicBezTo>
                    <a:pt x="2473" y="6193"/>
                    <a:pt x="2964" y="5150"/>
                    <a:pt x="3890" y="4682"/>
                  </a:cubicBezTo>
                  <a:cubicBezTo>
                    <a:pt x="4248" y="4490"/>
                    <a:pt x="4626" y="4405"/>
                    <a:pt x="5079" y="4405"/>
                  </a:cubicBezTo>
                  <a:cubicBezTo>
                    <a:pt x="5136" y="4405"/>
                    <a:pt x="5173" y="4405"/>
                    <a:pt x="5230" y="4405"/>
                  </a:cubicBezTo>
                  <a:cubicBezTo>
                    <a:pt x="5494" y="4426"/>
                    <a:pt x="5759" y="4448"/>
                    <a:pt x="6023" y="4490"/>
                  </a:cubicBezTo>
                  <a:cubicBezTo>
                    <a:pt x="6401" y="4533"/>
                    <a:pt x="6797" y="4597"/>
                    <a:pt x="7194" y="4575"/>
                  </a:cubicBezTo>
                  <a:cubicBezTo>
                    <a:pt x="7930" y="4533"/>
                    <a:pt x="8723" y="4256"/>
                    <a:pt x="9648" y="3703"/>
                  </a:cubicBezTo>
                  <a:cubicBezTo>
                    <a:pt x="10403" y="3235"/>
                    <a:pt x="11140" y="2660"/>
                    <a:pt x="11857" y="2107"/>
                  </a:cubicBezTo>
                  <a:cubicBezTo>
                    <a:pt x="13217" y="1064"/>
                    <a:pt x="14784" y="0"/>
                    <a:pt x="16200" y="0"/>
                  </a:cubicBezTo>
                  <a:cubicBezTo>
                    <a:pt x="16332" y="0"/>
                    <a:pt x="16445" y="0"/>
                    <a:pt x="16559" y="21"/>
                  </a:cubicBezTo>
                  <a:cubicBezTo>
                    <a:pt x="17050" y="85"/>
                    <a:pt x="17503" y="298"/>
                    <a:pt x="17899" y="660"/>
                  </a:cubicBezTo>
                  <a:cubicBezTo>
                    <a:pt x="18220" y="979"/>
                    <a:pt x="18522" y="1383"/>
                    <a:pt x="18730" y="1894"/>
                  </a:cubicBezTo>
                  <a:cubicBezTo>
                    <a:pt x="18994" y="2447"/>
                    <a:pt x="19145" y="3043"/>
                    <a:pt x="19315" y="3639"/>
                  </a:cubicBezTo>
                  <a:cubicBezTo>
                    <a:pt x="19410" y="4043"/>
                    <a:pt x="19523" y="4469"/>
                    <a:pt x="19655" y="4852"/>
                  </a:cubicBezTo>
                  <a:cubicBezTo>
                    <a:pt x="19712" y="5001"/>
                    <a:pt x="19769" y="5129"/>
                    <a:pt x="19825" y="5278"/>
                  </a:cubicBezTo>
                  <a:cubicBezTo>
                    <a:pt x="20014" y="5746"/>
                    <a:pt x="20222" y="6193"/>
                    <a:pt x="20448" y="6640"/>
                  </a:cubicBezTo>
                  <a:cubicBezTo>
                    <a:pt x="20656" y="7108"/>
                    <a:pt x="20883" y="7576"/>
                    <a:pt x="21071" y="8065"/>
                  </a:cubicBezTo>
                  <a:cubicBezTo>
                    <a:pt x="21279" y="8597"/>
                    <a:pt x="21430" y="9066"/>
                    <a:pt x="21506" y="9513"/>
                  </a:cubicBezTo>
                  <a:cubicBezTo>
                    <a:pt x="21581" y="10045"/>
                    <a:pt x="21600" y="10577"/>
                    <a:pt x="21524" y="11087"/>
                  </a:cubicBezTo>
                  <a:cubicBezTo>
                    <a:pt x="21355" y="12236"/>
                    <a:pt x="20788" y="13428"/>
                    <a:pt x="19844" y="14641"/>
                  </a:cubicBezTo>
                  <a:cubicBezTo>
                    <a:pt x="19051" y="15641"/>
                    <a:pt x="18013" y="16642"/>
                    <a:pt x="16748" y="17578"/>
                  </a:cubicBezTo>
                  <a:cubicBezTo>
                    <a:pt x="16011" y="18131"/>
                    <a:pt x="15124" y="18748"/>
                    <a:pt x="14199" y="19046"/>
                  </a:cubicBezTo>
                  <a:cubicBezTo>
                    <a:pt x="13783" y="19174"/>
                    <a:pt x="13349" y="19238"/>
                    <a:pt x="12934" y="19302"/>
                  </a:cubicBezTo>
                  <a:cubicBezTo>
                    <a:pt x="12745" y="19344"/>
                    <a:pt x="12537" y="19366"/>
                    <a:pt x="12329" y="19408"/>
                  </a:cubicBezTo>
                  <a:cubicBezTo>
                    <a:pt x="11291" y="19621"/>
                    <a:pt x="10309" y="20025"/>
                    <a:pt x="9346" y="20430"/>
                  </a:cubicBezTo>
                  <a:cubicBezTo>
                    <a:pt x="8138" y="20919"/>
                    <a:pt x="7005" y="21408"/>
                    <a:pt x="5872" y="21408"/>
                  </a:cubicBezTo>
                  <a:cubicBezTo>
                    <a:pt x="5608" y="21408"/>
                    <a:pt x="5362" y="21387"/>
                    <a:pt x="5098" y="21323"/>
                  </a:cubicBezTo>
                  <a:close/>
                  <a:moveTo>
                    <a:pt x="11857" y="2128"/>
                  </a:moveTo>
                  <a:cubicBezTo>
                    <a:pt x="11140" y="2681"/>
                    <a:pt x="10403" y="3235"/>
                    <a:pt x="9648" y="3703"/>
                  </a:cubicBezTo>
                  <a:cubicBezTo>
                    <a:pt x="8723" y="4256"/>
                    <a:pt x="7930" y="4533"/>
                    <a:pt x="7194" y="4575"/>
                  </a:cubicBezTo>
                  <a:cubicBezTo>
                    <a:pt x="6797" y="4597"/>
                    <a:pt x="6401" y="4554"/>
                    <a:pt x="6023" y="4490"/>
                  </a:cubicBezTo>
                  <a:cubicBezTo>
                    <a:pt x="5759" y="4469"/>
                    <a:pt x="5494" y="4426"/>
                    <a:pt x="5230" y="4405"/>
                  </a:cubicBezTo>
                  <a:cubicBezTo>
                    <a:pt x="5173" y="4405"/>
                    <a:pt x="5136" y="4405"/>
                    <a:pt x="5079" y="4405"/>
                  </a:cubicBezTo>
                  <a:cubicBezTo>
                    <a:pt x="4626" y="4405"/>
                    <a:pt x="4248" y="4490"/>
                    <a:pt x="3890" y="4682"/>
                  </a:cubicBezTo>
                  <a:cubicBezTo>
                    <a:pt x="2964" y="5171"/>
                    <a:pt x="2473" y="6193"/>
                    <a:pt x="2285" y="6767"/>
                  </a:cubicBezTo>
                  <a:cubicBezTo>
                    <a:pt x="2228" y="6916"/>
                    <a:pt x="2171" y="7065"/>
                    <a:pt x="2134" y="7235"/>
                  </a:cubicBezTo>
                  <a:cubicBezTo>
                    <a:pt x="2039" y="7576"/>
                    <a:pt x="1964" y="7938"/>
                    <a:pt x="1907" y="8278"/>
                  </a:cubicBezTo>
                  <a:cubicBezTo>
                    <a:pt x="1794" y="8895"/>
                    <a:pt x="1662" y="9513"/>
                    <a:pt x="1397" y="10130"/>
                  </a:cubicBezTo>
                  <a:cubicBezTo>
                    <a:pt x="1397" y="10130"/>
                    <a:pt x="1397" y="10130"/>
                    <a:pt x="1397" y="10130"/>
                  </a:cubicBezTo>
                  <a:cubicBezTo>
                    <a:pt x="1265" y="10470"/>
                    <a:pt x="1076" y="10789"/>
                    <a:pt x="887" y="11109"/>
                  </a:cubicBezTo>
                  <a:cubicBezTo>
                    <a:pt x="699" y="11449"/>
                    <a:pt x="491" y="11790"/>
                    <a:pt x="340" y="12151"/>
                  </a:cubicBezTo>
                  <a:cubicBezTo>
                    <a:pt x="132" y="12683"/>
                    <a:pt x="19" y="13237"/>
                    <a:pt x="19" y="13811"/>
                  </a:cubicBezTo>
                  <a:cubicBezTo>
                    <a:pt x="19" y="14301"/>
                    <a:pt x="94" y="14811"/>
                    <a:pt x="283" y="15365"/>
                  </a:cubicBezTo>
                  <a:cubicBezTo>
                    <a:pt x="491" y="16067"/>
                    <a:pt x="831" y="16705"/>
                    <a:pt x="1152" y="17323"/>
                  </a:cubicBezTo>
                  <a:cubicBezTo>
                    <a:pt x="1473" y="17897"/>
                    <a:pt x="1831" y="18578"/>
                    <a:pt x="2247" y="19174"/>
                  </a:cubicBezTo>
                  <a:cubicBezTo>
                    <a:pt x="2719" y="19834"/>
                    <a:pt x="3191" y="20323"/>
                    <a:pt x="3720" y="20685"/>
                  </a:cubicBezTo>
                  <a:cubicBezTo>
                    <a:pt x="4154" y="21004"/>
                    <a:pt x="4607" y="21217"/>
                    <a:pt x="5098" y="21323"/>
                  </a:cubicBezTo>
                  <a:cubicBezTo>
                    <a:pt x="6476" y="21600"/>
                    <a:pt x="7873" y="21025"/>
                    <a:pt x="9346" y="20408"/>
                  </a:cubicBezTo>
                  <a:cubicBezTo>
                    <a:pt x="10290" y="20025"/>
                    <a:pt x="11291" y="19621"/>
                    <a:pt x="12329" y="19408"/>
                  </a:cubicBezTo>
                  <a:cubicBezTo>
                    <a:pt x="12537" y="19366"/>
                    <a:pt x="12745" y="19344"/>
                    <a:pt x="12934" y="19302"/>
                  </a:cubicBezTo>
                  <a:cubicBezTo>
                    <a:pt x="13349" y="19238"/>
                    <a:pt x="13783" y="19174"/>
                    <a:pt x="14199" y="19025"/>
                  </a:cubicBezTo>
                  <a:cubicBezTo>
                    <a:pt x="15124" y="18748"/>
                    <a:pt x="16011" y="18131"/>
                    <a:pt x="16748" y="17578"/>
                  </a:cubicBezTo>
                  <a:cubicBezTo>
                    <a:pt x="17994" y="16642"/>
                    <a:pt x="19032" y="15641"/>
                    <a:pt x="19844" y="14641"/>
                  </a:cubicBezTo>
                  <a:cubicBezTo>
                    <a:pt x="20788" y="13428"/>
                    <a:pt x="21355" y="12236"/>
                    <a:pt x="21506" y="11087"/>
                  </a:cubicBezTo>
                  <a:cubicBezTo>
                    <a:pt x="21581" y="10577"/>
                    <a:pt x="21581" y="10045"/>
                    <a:pt x="21487" y="9513"/>
                  </a:cubicBezTo>
                  <a:cubicBezTo>
                    <a:pt x="21411" y="9066"/>
                    <a:pt x="21279" y="8597"/>
                    <a:pt x="21071" y="8065"/>
                  </a:cubicBezTo>
                  <a:cubicBezTo>
                    <a:pt x="20883" y="7576"/>
                    <a:pt x="20656" y="7108"/>
                    <a:pt x="20429" y="6640"/>
                  </a:cubicBezTo>
                  <a:cubicBezTo>
                    <a:pt x="20222" y="6214"/>
                    <a:pt x="19995" y="5746"/>
                    <a:pt x="19825" y="5299"/>
                  </a:cubicBezTo>
                  <a:cubicBezTo>
                    <a:pt x="19769" y="5150"/>
                    <a:pt x="19712" y="5001"/>
                    <a:pt x="19655" y="4852"/>
                  </a:cubicBezTo>
                  <a:cubicBezTo>
                    <a:pt x="19523" y="4469"/>
                    <a:pt x="19410" y="4043"/>
                    <a:pt x="19297" y="3639"/>
                  </a:cubicBezTo>
                  <a:cubicBezTo>
                    <a:pt x="19145" y="3043"/>
                    <a:pt x="18976" y="2447"/>
                    <a:pt x="18730" y="1894"/>
                  </a:cubicBezTo>
                  <a:cubicBezTo>
                    <a:pt x="18503" y="1383"/>
                    <a:pt x="18220" y="979"/>
                    <a:pt x="17880" y="660"/>
                  </a:cubicBezTo>
                  <a:cubicBezTo>
                    <a:pt x="17503" y="319"/>
                    <a:pt x="17050" y="106"/>
                    <a:pt x="16559" y="21"/>
                  </a:cubicBezTo>
                  <a:cubicBezTo>
                    <a:pt x="16445" y="21"/>
                    <a:pt x="16332" y="0"/>
                    <a:pt x="16200" y="0"/>
                  </a:cubicBezTo>
                  <a:cubicBezTo>
                    <a:pt x="14784" y="0"/>
                    <a:pt x="13236" y="1064"/>
                    <a:pt x="11857" y="2128"/>
                  </a:cubicBezTo>
                  <a:close/>
                </a:path>
              </a:pathLst>
            </a:custGeom>
            <a:solidFill>
              <a:srgbClr val="BFBFBF">
                <a:alpha val="7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9888" name="Freeform 24"/>
            <p:cNvSpPr/>
            <p:nvPr/>
          </p:nvSpPr>
          <p:spPr>
            <a:xfrm flipH="1">
              <a:off x="1311446" y="1849099"/>
              <a:ext cx="1942200" cy="17119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64" h="21238" fill="norm" stroke="1" extrusionOk="0">
                  <a:moveTo>
                    <a:pt x="5093" y="21158"/>
                  </a:moveTo>
                  <a:cubicBezTo>
                    <a:pt x="4609" y="21038"/>
                    <a:pt x="4143" y="20838"/>
                    <a:pt x="3695" y="20537"/>
                  </a:cubicBezTo>
                  <a:cubicBezTo>
                    <a:pt x="3175" y="20157"/>
                    <a:pt x="2691" y="19676"/>
                    <a:pt x="2243" y="19015"/>
                  </a:cubicBezTo>
                  <a:cubicBezTo>
                    <a:pt x="1812" y="18433"/>
                    <a:pt x="1454" y="17752"/>
                    <a:pt x="1131" y="17171"/>
                  </a:cubicBezTo>
                  <a:cubicBezTo>
                    <a:pt x="809" y="16570"/>
                    <a:pt x="486" y="15929"/>
                    <a:pt x="253" y="15227"/>
                  </a:cubicBezTo>
                  <a:cubicBezTo>
                    <a:pt x="74" y="14686"/>
                    <a:pt x="2" y="14186"/>
                    <a:pt x="2" y="13685"/>
                  </a:cubicBezTo>
                  <a:cubicBezTo>
                    <a:pt x="-16" y="13124"/>
                    <a:pt x="109" y="12563"/>
                    <a:pt x="325" y="12042"/>
                  </a:cubicBezTo>
                  <a:cubicBezTo>
                    <a:pt x="468" y="11681"/>
                    <a:pt x="683" y="11340"/>
                    <a:pt x="862" y="11000"/>
                  </a:cubicBezTo>
                  <a:cubicBezTo>
                    <a:pt x="1060" y="10699"/>
                    <a:pt x="1239" y="10379"/>
                    <a:pt x="1382" y="10038"/>
                  </a:cubicBezTo>
                  <a:cubicBezTo>
                    <a:pt x="1382" y="10038"/>
                    <a:pt x="1382" y="10038"/>
                    <a:pt x="1382" y="10038"/>
                  </a:cubicBezTo>
                  <a:cubicBezTo>
                    <a:pt x="1651" y="9437"/>
                    <a:pt x="1777" y="8796"/>
                    <a:pt x="1884" y="8194"/>
                  </a:cubicBezTo>
                  <a:cubicBezTo>
                    <a:pt x="1956" y="7854"/>
                    <a:pt x="2027" y="7493"/>
                    <a:pt x="2117" y="7153"/>
                  </a:cubicBezTo>
                  <a:cubicBezTo>
                    <a:pt x="2153" y="6992"/>
                    <a:pt x="2207" y="6852"/>
                    <a:pt x="2261" y="6692"/>
                  </a:cubicBezTo>
                  <a:cubicBezTo>
                    <a:pt x="2476" y="6131"/>
                    <a:pt x="2960" y="5109"/>
                    <a:pt x="3892" y="4628"/>
                  </a:cubicBezTo>
                  <a:cubicBezTo>
                    <a:pt x="4286" y="4427"/>
                    <a:pt x="4716" y="4347"/>
                    <a:pt x="5218" y="4367"/>
                  </a:cubicBezTo>
                  <a:cubicBezTo>
                    <a:pt x="5487" y="4387"/>
                    <a:pt x="5774" y="4427"/>
                    <a:pt x="6025" y="4468"/>
                  </a:cubicBezTo>
                  <a:cubicBezTo>
                    <a:pt x="6401" y="4508"/>
                    <a:pt x="6796" y="4568"/>
                    <a:pt x="7190" y="4548"/>
                  </a:cubicBezTo>
                  <a:cubicBezTo>
                    <a:pt x="7925" y="4508"/>
                    <a:pt x="8732" y="4227"/>
                    <a:pt x="9646" y="3666"/>
                  </a:cubicBezTo>
                  <a:cubicBezTo>
                    <a:pt x="10399" y="3225"/>
                    <a:pt x="11134" y="2664"/>
                    <a:pt x="11851" y="2123"/>
                  </a:cubicBezTo>
                  <a:cubicBezTo>
                    <a:pt x="11868" y="2103"/>
                    <a:pt x="11868" y="2103"/>
                    <a:pt x="11868" y="2103"/>
                  </a:cubicBezTo>
                  <a:cubicBezTo>
                    <a:pt x="13338" y="961"/>
                    <a:pt x="15041" y="-161"/>
                    <a:pt x="16565" y="19"/>
                  </a:cubicBezTo>
                  <a:cubicBezTo>
                    <a:pt x="17049" y="99"/>
                    <a:pt x="17497" y="300"/>
                    <a:pt x="17891" y="661"/>
                  </a:cubicBezTo>
                  <a:cubicBezTo>
                    <a:pt x="18232" y="981"/>
                    <a:pt x="18519" y="1382"/>
                    <a:pt x="18734" y="1883"/>
                  </a:cubicBezTo>
                  <a:cubicBezTo>
                    <a:pt x="18985" y="2424"/>
                    <a:pt x="19146" y="3025"/>
                    <a:pt x="19307" y="3606"/>
                  </a:cubicBezTo>
                  <a:cubicBezTo>
                    <a:pt x="19415" y="4007"/>
                    <a:pt x="19523" y="4427"/>
                    <a:pt x="19666" y="4828"/>
                  </a:cubicBezTo>
                  <a:cubicBezTo>
                    <a:pt x="19702" y="4948"/>
                    <a:pt x="19756" y="5109"/>
                    <a:pt x="19827" y="5249"/>
                  </a:cubicBezTo>
                  <a:cubicBezTo>
                    <a:pt x="20007" y="5710"/>
                    <a:pt x="20222" y="6151"/>
                    <a:pt x="20437" y="6592"/>
                  </a:cubicBezTo>
                  <a:cubicBezTo>
                    <a:pt x="20652" y="7052"/>
                    <a:pt x="20885" y="7513"/>
                    <a:pt x="21082" y="7994"/>
                  </a:cubicBezTo>
                  <a:cubicBezTo>
                    <a:pt x="21279" y="8515"/>
                    <a:pt x="21423" y="8976"/>
                    <a:pt x="21494" y="9437"/>
                  </a:cubicBezTo>
                  <a:cubicBezTo>
                    <a:pt x="21584" y="9958"/>
                    <a:pt x="21584" y="10479"/>
                    <a:pt x="21512" y="11000"/>
                  </a:cubicBezTo>
                  <a:cubicBezTo>
                    <a:pt x="21351" y="12142"/>
                    <a:pt x="20777" y="13324"/>
                    <a:pt x="19827" y="14526"/>
                  </a:cubicBezTo>
                  <a:cubicBezTo>
                    <a:pt x="19415" y="15047"/>
                    <a:pt x="18931" y="15568"/>
                    <a:pt x="18375" y="16069"/>
                  </a:cubicBezTo>
                  <a:cubicBezTo>
                    <a:pt x="17873" y="16550"/>
                    <a:pt x="17336" y="17011"/>
                    <a:pt x="16744" y="17432"/>
                  </a:cubicBezTo>
                  <a:cubicBezTo>
                    <a:pt x="16009" y="17993"/>
                    <a:pt x="15131" y="18594"/>
                    <a:pt x="14199" y="18894"/>
                  </a:cubicBezTo>
                  <a:cubicBezTo>
                    <a:pt x="13769" y="19015"/>
                    <a:pt x="13356" y="19095"/>
                    <a:pt x="12944" y="19155"/>
                  </a:cubicBezTo>
                  <a:cubicBezTo>
                    <a:pt x="12729" y="19175"/>
                    <a:pt x="12532" y="19215"/>
                    <a:pt x="12335" y="19255"/>
                  </a:cubicBezTo>
                  <a:cubicBezTo>
                    <a:pt x="11277" y="19455"/>
                    <a:pt x="10291" y="19856"/>
                    <a:pt x="9341" y="20257"/>
                  </a:cubicBezTo>
                  <a:cubicBezTo>
                    <a:pt x="8140" y="20758"/>
                    <a:pt x="6993" y="21239"/>
                    <a:pt x="5864" y="21239"/>
                  </a:cubicBezTo>
                  <a:cubicBezTo>
                    <a:pt x="5595" y="21239"/>
                    <a:pt x="5344" y="21199"/>
                    <a:pt x="5093" y="21158"/>
                  </a:cubicBezTo>
                  <a:close/>
                  <a:moveTo>
                    <a:pt x="11868" y="2103"/>
                  </a:moveTo>
                  <a:cubicBezTo>
                    <a:pt x="11851" y="2123"/>
                    <a:pt x="11851" y="2123"/>
                    <a:pt x="11851" y="2123"/>
                  </a:cubicBezTo>
                  <a:cubicBezTo>
                    <a:pt x="11134" y="2664"/>
                    <a:pt x="10417" y="3225"/>
                    <a:pt x="9646" y="3686"/>
                  </a:cubicBezTo>
                  <a:cubicBezTo>
                    <a:pt x="8732" y="4227"/>
                    <a:pt x="7925" y="4508"/>
                    <a:pt x="7190" y="4548"/>
                  </a:cubicBezTo>
                  <a:cubicBezTo>
                    <a:pt x="6796" y="4568"/>
                    <a:pt x="6401" y="4508"/>
                    <a:pt x="6025" y="4468"/>
                  </a:cubicBezTo>
                  <a:cubicBezTo>
                    <a:pt x="5774" y="4427"/>
                    <a:pt x="5487" y="4387"/>
                    <a:pt x="5218" y="4387"/>
                  </a:cubicBezTo>
                  <a:cubicBezTo>
                    <a:pt x="4716" y="4367"/>
                    <a:pt x="4286" y="4448"/>
                    <a:pt x="3892" y="4648"/>
                  </a:cubicBezTo>
                  <a:cubicBezTo>
                    <a:pt x="2960" y="5109"/>
                    <a:pt x="2476" y="6131"/>
                    <a:pt x="2278" y="6692"/>
                  </a:cubicBezTo>
                  <a:cubicBezTo>
                    <a:pt x="2207" y="6852"/>
                    <a:pt x="2171" y="7012"/>
                    <a:pt x="2117" y="7153"/>
                  </a:cubicBezTo>
                  <a:cubicBezTo>
                    <a:pt x="2027" y="7513"/>
                    <a:pt x="1956" y="7854"/>
                    <a:pt x="1902" y="8194"/>
                  </a:cubicBezTo>
                  <a:cubicBezTo>
                    <a:pt x="1777" y="8816"/>
                    <a:pt x="1651" y="9437"/>
                    <a:pt x="1382" y="10038"/>
                  </a:cubicBezTo>
                  <a:cubicBezTo>
                    <a:pt x="1382" y="10038"/>
                    <a:pt x="1382" y="10038"/>
                    <a:pt x="1382" y="10038"/>
                  </a:cubicBezTo>
                  <a:cubicBezTo>
                    <a:pt x="1239" y="10379"/>
                    <a:pt x="1060" y="10699"/>
                    <a:pt x="880" y="11000"/>
                  </a:cubicBezTo>
                  <a:cubicBezTo>
                    <a:pt x="683" y="11340"/>
                    <a:pt x="486" y="11681"/>
                    <a:pt x="325" y="12042"/>
                  </a:cubicBezTo>
                  <a:cubicBezTo>
                    <a:pt x="109" y="12563"/>
                    <a:pt x="2" y="13124"/>
                    <a:pt x="2" y="13685"/>
                  </a:cubicBezTo>
                  <a:cubicBezTo>
                    <a:pt x="2" y="14186"/>
                    <a:pt x="92" y="14686"/>
                    <a:pt x="253" y="15227"/>
                  </a:cubicBezTo>
                  <a:cubicBezTo>
                    <a:pt x="486" y="15929"/>
                    <a:pt x="809" y="16570"/>
                    <a:pt x="1149" y="17171"/>
                  </a:cubicBezTo>
                  <a:cubicBezTo>
                    <a:pt x="1454" y="17752"/>
                    <a:pt x="1830" y="18413"/>
                    <a:pt x="2243" y="19015"/>
                  </a:cubicBezTo>
                  <a:cubicBezTo>
                    <a:pt x="2709" y="19656"/>
                    <a:pt x="3175" y="20157"/>
                    <a:pt x="3695" y="20517"/>
                  </a:cubicBezTo>
                  <a:cubicBezTo>
                    <a:pt x="4143" y="20838"/>
                    <a:pt x="4609" y="21038"/>
                    <a:pt x="5093" y="21138"/>
                  </a:cubicBezTo>
                  <a:cubicBezTo>
                    <a:pt x="6473" y="21439"/>
                    <a:pt x="7871" y="20858"/>
                    <a:pt x="9341" y="20257"/>
                  </a:cubicBezTo>
                  <a:cubicBezTo>
                    <a:pt x="10291" y="19856"/>
                    <a:pt x="11277" y="19455"/>
                    <a:pt x="12335" y="19255"/>
                  </a:cubicBezTo>
                  <a:cubicBezTo>
                    <a:pt x="12532" y="19215"/>
                    <a:pt x="12729" y="19175"/>
                    <a:pt x="12926" y="19135"/>
                  </a:cubicBezTo>
                  <a:cubicBezTo>
                    <a:pt x="13338" y="19075"/>
                    <a:pt x="13769" y="19015"/>
                    <a:pt x="14199" y="18874"/>
                  </a:cubicBezTo>
                  <a:cubicBezTo>
                    <a:pt x="15113" y="18594"/>
                    <a:pt x="15991" y="17993"/>
                    <a:pt x="16744" y="17432"/>
                  </a:cubicBezTo>
                  <a:cubicBezTo>
                    <a:pt x="17318" y="16991"/>
                    <a:pt x="17873" y="16530"/>
                    <a:pt x="18375" y="16069"/>
                  </a:cubicBezTo>
                  <a:cubicBezTo>
                    <a:pt x="18931" y="15568"/>
                    <a:pt x="19415" y="15027"/>
                    <a:pt x="19827" y="14506"/>
                  </a:cubicBezTo>
                  <a:cubicBezTo>
                    <a:pt x="20777" y="13324"/>
                    <a:pt x="21351" y="12142"/>
                    <a:pt x="21512" y="11000"/>
                  </a:cubicBezTo>
                  <a:cubicBezTo>
                    <a:pt x="21584" y="10479"/>
                    <a:pt x="21566" y="9958"/>
                    <a:pt x="21476" y="9437"/>
                  </a:cubicBezTo>
                  <a:cubicBezTo>
                    <a:pt x="21405" y="8976"/>
                    <a:pt x="21279" y="8515"/>
                    <a:pt x="21064" y="7994"/>
                  </a:cubicBezTo>
                  <a:cubicBezTo>
                    <a:pt x="20885" y="7533"/>
                    <a:pt x="20652" y="7052"/>
                    <a:pt x="20437" y="6592"/>
                  </a:cubicBezTo>
                  <a:cubicBezTo>
                    <a:pt x="20222" y="6151"/>
                    <a:pt x="20007" y="5710"/>
                    <a:pt x="19809" y="5249"/>
                  </a:cubicBezTo>
                  <a:cubicBezTo>
                    <a:pt x="19756" y="5109"/>
                    <a:pt x="19702" y="4968"/>
                    <a:pt x="19648" y="4828"/>
                  </a:cubicBezTo>
                  <a:cubicBezTo>
                    <a:pt x="19523" y="4427"/>
                    <a:pt x="19397" y="4007"/>
                    <a:pt x="19290" y="3606"/>
                  </a:cubicBezTo>
                  <a:cubicBezTo>
                    <a:pt x="19146" y="3025"/>
                    <a:pt x="18985" y="2424"/>
                    <a:pt x="18734" y="1883"/>
                  </a:cubicBezTo>
                  <a:cubicBezTo>
                    <a:pt x="18519" y="1382"/>
                    <a:pt x="18232" y="981"/>
                    <a:pt x="17891" y="661"/>
                  </a:cubicBezTo>
                  <a:cubicBezTo>
                    <a:pt x="17497" y="320"/>
                    <a:pt x="17049" y="99"/>
                    <a:pt x="16565" y="39"/>
                  </a:cubicBezTo>
                  <a:cubicBezTo>
                    <a:pt x="16439" y="19"/>
                    <a:pt x="16332" y="19"/>
                    <a:pt x="16206" y="19"/>
                  </a:cubicBezTo>
                  <a:cubicBezTo>
                    <a:pt x="14790" y="19"/>
                    <a:pt x="13231" y="1061"/>
                    <a:pt x="11868" y="2103"/>
                  </a:cubicBezTo>
                  <a:close/>
                </a:path>
              </a:pathLst>
            </a:custGeom>
            <a:solidFill>
              <a:srgbClr val="BFBFBF">
                <a:alpha val="7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9889" name="Freeform 25"/>
            <p:cNvSpPr/>
            <p:nvPr/>
          </p:nvSpPr>
          <p:spPr>
            <a:xfrm flipH="1">
              <a:off x="1275437" y="1820244"/>
              <a:ext cx="2046865" cy="18020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08" h="21278" fill="norm" stroke="1" extrusionOk="0">
                  <a:moveTo>
                    <a:pt x="5078" y="21201"/>
                  </a:moveTo>
                  <a:cubicBezTo>
                    <a:pt x="4588" y="21087"/>
                    <a:pt x="4132" y="20877"/>
                    <a:pt x="3676" y="20572"/>
                  </a:cubicBezTo>
                  <a:cubicBezTo>
                    <a:pt x="2511" y="19733"/>
                    <a:pt x="1784" y="18399"/>
                    <a:pt x="1143" y="17198"/>
                  </a:cubicBezTo>
                  <a:cubicBezTo>
                    <a:pt x="805" y="16607"/>
                    <a:pt x="484" y="15959"/>
                    <a:pt x="265" y="15253"/>
                  </a:cubicBezTo>
                  <a:cubicBezTo>
                    <a:pt x="-107" y="14090"/>
                    <a:pt x="-90" y="13042"/>
                    <a:pt x="332" y="12031"/>
                  </a:cubicBezTo>
                  <a:cubicBezTo>
                    <a:pt x="484" y="11688"/>
                    <a:pt x="687" y="11326"/>
                    <a:pt x="873" y="11002"/>
                  </a:cubicBezTo>
                  <a:cubicBezTo>
                    <a:pt x="1058" y="10678"/>
                    <a:pt x="1244" y="10373"/>
                    <a:pt x="1379" y="10029"/>
                  </a:cubicBezTo>
                  <a:cubicBezTo>
                    <a:pt x="1379" y="10029"/>
                    <a:pt x="1379" y="10029"/>
                    <a:pt x="1379" y="10029"/>
                  </a:cubicBezTo>
                  <a:cubicBezTo>
                    <a:pt x="1649" y="9438"/>
                    <a:pt x="1768" y="8809"/>
                    <a:pt x="1886" y="8199"/>
                  </a:cubicBezTo>
                  <a:cubicBezTo>
                    <a:pt x="1953" y="7856"/>
                    <a:pt x="2021" y="7513"/>
                    <a:pt x="2105" y="7170"/>
                  </a:cubicBezTo>
                  <a:cubicBezTo>
                    <a:pt x="2156" y="6998"/>
                    <a:pt x="2207" y="6846"/>
                    <a:pt x="2257" y="6693"/>
                  </a:cubicBezTo>
                  <a:cubicBezTo>
                    <a:pt x="2460" y="6121"/>
                    <a:pt x="2950" y="5111"/>
                    <a:pt x="3879" y="4634"/>
                  </a:cubicBezTo>
                  <a:cubicBezTo>
                    <a:pt x="4284" y="4425"/>
                    <a:pt x="4706" y="4348"/>
                    <a:pt x="5213" y="4367"/>
                  </a:cubicBezTo>
                  <a:cubicBezTo>
                    <a:pt x="5483" y="4386"/>
                    <a:pt x="5753" y="4425"/>
                    <a:pt x="6023" y="4463"/>
                  </a:cubicBezTo>
                  <a:cubicBezTo>
                    <a:pt x="6395" y="4520"/>
                    <a:pt x="6766" y="4558"/>
                    <a:pt x="7155" y="4558"/>
                  </a:cubicBezTo>
                  <a:cubicBezTo>
                    <a:pt x="7881" y="4520"/>
                    <a:pt x="8675" y="4234"/>
                    <a:pt x="9587" y="3681"/>
                  </a:cubicBezTo>
                  <a:cubicBezTo>
                    <a:pt x="10330" y="3243"/>
                    <a:pt x="11039" y="2671"/>
                    <a:pt x="11749" y="2137"/>
                  </a:cubicBezTo>
                  <a:cubicBezTo>
                    <a:pt x="11765" y="2118"/>
                    <a:pt x="11765" y="2118"/>
                    <a:pt x="11765" y="2118"/>
                  </a:cubicBezTo>
                  <a:cubicBezTo>
                    <a:pt x="13235" y="974"/>
                    <a:pt x="14940" y="-170"/>
                    <a:pt x="16443" y="21"/>
                  </a:cubicBezTo>
                  <a:cubicBezTo>
                    <a:pt x="17355" y="154"/>
                    <a:pt x="18132" y="821"/>
                    <a:pt x="18605" y="1889"/>
                  </a:cubicBezTo>
                  <a:cubicBezTo>
                    <a:pt x="18858" y="2442"/>
                    <a:pt x="19010" y="3033"/>
                    <a:pt x="19162" y="3624"/>
                  </a:cubicBezTo>
                  <a:cubicBezTo>
                    <a:pt x="19281" y="4024"/>
                    <a:pt x="19382" y="4444"/>
                    <a:pt x="19517" y="4825"/>
                  </a:cubicBezTo>
                  <a:cubicBezTo>
                    <a:pt x="19568" y="4977"/>
                    <a:pt x="19618" y="5111"/>
                    <a:pt x="19686" y="5263"/>
                  </a:cubicBezTo>
                  <a:cubicBezTo>
                    <a:pt x="19855" y="5721"/>
                    <a:pt x="20074" y="6159"/>
                    <a:pt x="20277" y="6598"/>
                  </a:cubicBezTo>
                  <a:cubicBezTo>
                    <a:pt x="20497" y="7055"/>
                    <a:pt x="20733" y="7532"/>
                    <a:pt x="20919" y="8009"/>
                  </a:cubicBezTo>
                  <a:cubicBezTo>
                    <a:pt x="21358" y="9133"/>
                    <a:pt x="21493" y="10049"/>
                    <a:pt x="21358" y="11021"/>
                  </a:cubicBezTo>
                  <a:cubicBezTo>
                    <a:pt x="20953" y="13823"/>
                    <a:pt x="18217" y="16264"/>
                    <a:pt x="16612" y="17484"/>
                  </a:cubicBezTo>
                  <a:cubicBezTo>
                    <a:pt x="15886" y="18037"/>
                    <a:pt x="15025" y="18628"/>
                    <a:pt x="14096" y="18933"/>
                  </a:cubicBezTo>
                  <a:cubicBezTo>
                    <a:pt x="13674" y="19066"/>
                    <a:pt x="13252" y="19123"/>
                    <a:pt x="12846" y="19199"/>
                  </a:cubicBezTo>
                  <a:cubicBezTo>
                    <a:pt x="12660" y="19219"/>
                    <a:pt x="12458" y="19257"/>
                    <a:pt x="12255" y="19295"/>
                  </a:cubicBezTo>
                  <a:cubicBezTo>
                    <a:pt x="11208" y="19504"/>
                    <a:pt x="10245" y="19905"/>
                    <a:pt x="9300" y="20305"/>
                  </a:cubicBezTo>
                  <a:cubicBezTo>
                    <a:pt x="8101" y="20801"/>
                    <a:pt x="6952" y="21277"/>
                    <a:pt x="5838" y="21277"/>
                  </a:cubicBezTo>
                  <a:cubicBezTo>
                    <a:pt x="5584" y="21277"/>
                    <a:pt x="5331" y="21239"/>
                    <a:pt x="5078" y="21201"/>
                  </a:cubicBezTo>
                  <a:close/>
                  <a:moveTo>
                    <a:pt x="11799" y="2156"/>
                  </a:moveTo>
                  <a:cubicBezTo>
                    <a:pt x="11765" y="2175"/>
                    <a:pt x="11765" y="2175"/>
                    <a:pt x="11765" y="2175"/>
                  </a:cubicBezTo>
                  <a:cubicBezTo>
                    <a:pt x="11073" y="2728"/>
                    <a:pt x="10347" y="3281"/>
                    <a:pt x="9604" y="3738"/>
                  </a:cubicBezTo>
                  <a:cubicBezTo>
                    <a:pt x="8692" y="4291"/>
                    <a:pt x="7898" y="4577"/>
                    <a:pt x="7172" y="4615"/>
                  </a:cubicBezTo>
                  <a:cubicBezTo>
                    <a:pt x="6766" y="4634"/>
                    <a:pt x="6378" y="4577"/>
                    <a:pt x="6007" y="4520"/>
                  </a:cubicBezTo>
                  <a:cubicBezTo>
                    <a:pt x="5753" y="4482"/>
                    <a:pt x="5483" y="4444"/>
                    <a:pt x="5213" y="4425"/>
                  </a:cubicBezTo>
                  <a:cubicBezTo>
                    <a:pt x="4706" y="4405"/>
                    <a:pt x="4284" y="4482"/>
                    <a:pt x="3912" y="4691"/>
                  </a:cubicBezTo>
                  <a:cubicBezTo>
                    <a:pt x="2984" y="5149"/>
                    <a:pt x="2511" y="6159"/>
                    <a:pt x="2308" y="6712"/>
                  </a:cubicBezTo>
                  <a:cubicBezTo>
                    <a:pt x="2257" y="6865"/>
                    <a:pt x="2207" y="7017"/>
                    <a:pt x="2156" y="7170"/>
                  </a:cubicBezTo>
                  <a:cubicBezTo>
                    <a:pt x="2072" y="7532"/>
                    <a:pt x="2004" y="7875"/>
                    <a:pt x="1936" y="8218"/>
                  </a:cubicBezTo>
                  <a:cubicBezTo>
                    <a:pt x="1818" y="8828"/>
                    <a:pt x="1700" y="9458"/>
                    <a:pt x="1430" y="10068"/>
                  </a:cubicBezTo>
                  <a:cubicBezTo>
                    <a:pt x="1430" y="10068"/>
                    <a:pt x="1430" y="10068"/>
                    <a:pt x="1430" y="10068"/>
                  </a:cubicBezTo>
                  <a:cubicBezTo>
                    <a:pt x="1278" y="10392"/>
                    <a:pt x="1092" y="10716"/>
                    <a:pt x="923" y="11040"/>
                  </a:cubicBezTo>
                  <a:cubicBezTo>
                    <a:pt x="721" y="11364"/>
                    <a:pt x="518" y="11707"/>
                    <a:pt x="383" y="12050"/>
                  </a:cubicBezTo>
                  <a:cubicBezTo>
                    <a:pt x="-39" y="13042"/>
                    <a:pt x="-56" y="14090"/>
                    <a:pt x="315" y="15234"/>
                  </a:cubicBezTo>
                  <a:cubicBezTo>
                    <a:pt x="535" y="15920"/>
                    <a:pt x="856" y="16569"/>
                    <a:pt x="1177" y="17160"/>
                  </a:cubicBezTo>
                  <a:cubicBezTo>
                    <a:pt x="1852" y="18418"/>
                    <a:pt x="2544" y="19695"/>
                    <a:pt x="3710" y="20515"/>
                  </a:cubicBezTo>
                  <a:cubicBezTo>
                    <a:pt x="4149" y="20839"/>
                    <a:pt x="4605" y="21030"/>
                    <a:pt x="5078" y="21125"/>
                  </a:cubicBezTo>
                  <a:cubicBezTo>
                    <a:pt x="6446" y="21430"/>
                    <a:pt x="7814" y="20858"/>
                    <a:pt x="9283" y="20248"/>
                  </a:cubicBezTo>
                  <a:cubicBezTo>
                    <a:pt x="10229" y="19848"/>
                    <a:pt x="11208" y="19428"/>
                    <a:pt x="12238" y="19238"/>
                  </a:cubicBezTo>
                  <a:cubicBezTo>
                    <a:pt x="12441" y="19199"/>
                    <a:pt x="12644" y="19161"/>
                    <a:pt x="12846" y="19123"/>
                  </a:cubicBezTo>
                  <a:cubicBezTo>
                    <a:pt x="13252" y="19066"/>
                    <a:pt x="13674" y="19009"/>
                    <a:pt x="14079" y="18875"/>
                  </a:cubicBezTo>
                  <a:cubicBezTo>
                    <a:pt x="14991" y="18570"/>
                    <a:pt x="15869" y="17979"/>
                    <a:pt x="16595" y="17426"/>
                  </a:cubicBezTo>
                  <a:cubicBezTo>
                    <a:pt x="18183" y="16225"/>
                    <a:pt x="20902" y="13804"/>
                    <a:pt x="21307" y="11002"/>
                  </a:cubicBezTo>
                  <a:cubicBezTo>
                    <a:pt x="21442" y="10049"/>
                    <a:pt x="21307" y="9133"/>
                    <a:pt x="20868" y="8028"/>
                  </a:cubicBezTo>
                  <a:cubicBezTo>
                    <a:pt x="20682" y="7551"/>
                    <a:pt x="20463" y="7074"/>
                    <a:pt x="20243" y="6617"/>
                  </a:cubicBezTo>
                  <a:cubicBezTo>
                    <a:pt x="20024" y="6178"/>
                    <a:pt x="19821" y="5740"/>
                    <a:pt x="19635" y="5282"/>
                  </a:cubicBezTo>
                  <a:cubicBezTo>
                    <a:pt x="19568" y="5130"/>
                    <a:pt x="19517" y="4996"/>
                    <a:pt x="19466" y="4863"/>
                  </a:cubicBezTo>
                  <a:cubicBezTo>
                    <a:pt x="19331" y="4463"/>
                    <a:pt x="19230" y="4043"/>
                    <a:pt x="19112" y="3643"/>
                  </a:cubicBezTo>
                  <a:cubicBezTo>
                    <a:pt x="18960" y="3071"/>
                    <a:pt x="18808" y="2461"/>
                    <a:pt x="18571" y="1927"/>
                  </a:cubicBezTo>
                  <a:cubicBezTo>
                    <a:pt x="18098" y="859"/>
                    <a:pt x="17339" y="211"/>
                    <a:pt x="16427" y="78"/>
                  </a:cubicBezTo>
                  <a:cubicBezTo>
                    <a:pt x="16308" y="78"/>
                    <a:pt x="16190" y="59"/>
                    <a:pt x="16089" y="59"/>
                  </a:cubicBezTo>
                  <a:cubicBezTo>
                    <a:pt x="14687" y="59"/>
                    <a:pt x="13133" y="1107"/>
                    <a:pt x="11799" y="2156"/>
                  </a:cubicBezTo>
                  <a:close/>
                </a:path>
              </a:pathLst>
            </a:custGeom>
            <a:solidFill>
              <a:srgbClr val="BFBFBF">
                <a:alpha val="7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9890" name="Freeform 26"/>
            <p:cNvSpPr/>
            <p:nvPr/>
          </p:nvSpPr>
          <p:spPr>
            <a:xfrm flipH="1">
              <a:off x="1245044" y="1795593"/>
              <a:ext cx="2140946" cy="188276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86" h="21403" fill="norm" stroke="1" extrusionOk="0">
                  <a:moveTo>
                    <a:pt x="5074" y="21329"/>
                  </a:moveTo>
                  <a:cubicBezTo>
                    <a:pt x="4588" y="21219"/>
                    <a:pt x="4134" y="21017"/>
                    <a:pt x="3697" y="20705"/>
                  </a:cubicBezTo>
                  <a:cubicBezTo>
                    <a:pt x="3697" y="20687"/>
                    <a:pt x="3697" y="20687"/>
                    <a:pt x="3697" y="20687"/>
                  </a:cubicBezTo>
                  <a:cubicBezTo>
                    <a:pt x="3697" y="20705"/>
                    <a:pt x="3697" y="20705"/>
                    <a:pt x="3697" y="20705"/>
                  </a:cubicBezTo>
                  <a:cubicBezTo>
                    <a:pt x="3178" y="20320"/>
                    <a:pt x="2692" y="19824"/>
                    <a:pt x="2238" y="19164"/>
                  </a:cubicBezTo>
                  <a:cubicBezTo>
                    <a:pt x="1817" y="18576"/>
                    <a:pt x="1461" y="17897"/>
                    <a:pt x="1137" y="17310"/>
                  </a:cubicBezTo>
                  <a:cubicBezTo>
                    <a:pt x="731" y="16558"/>
                    <a:pt x="326" y="15732"/>
                    <a:pt x="132" y="14869"/>
                  </a:cubicBezTo>
                  <a:cubicBezTo>
                    <a:pt x="-95" y="13897"/>
                    <a:pt x="-30" y="12979"/>
                    <a:pt x="326" y="12117"/>
                  </a:cubicBezTo>
                  <a:cubicBezTo>
                    <a:pt x="488" y="11750"/>
                    <a:pt x="683" y="11401"/>
                    <a:pt x="877" y="11071"/>
                  </a:cubicBezTo>
                  <a:cubicBezTo>
                    <a:pt x="1055" y="10759"/>
                    <a:pt x="1250" y="10428"/>
                    <a:pt x="1396" y="10098"/>
                  </a:cubicBezTo>
                  <a:cubicBezTo>
                    <a:pt x="1655" y="9492"/>
                    <a:pt x="1785" y="8850"/>
                    <a:pt x="1898" y="8244"/>
                  </a:cubicBezTo>
                  <a:cubicBezTo>
                    <a:pt x="1963" y="7896"/>
                    <a:pt x="2028" y="7547"/>
                    <a:pt x="2125" y="7198"/>
                  </a:cubicBezTo>
                  <a:cubicBezTo>
                    <a:pt x="2271" y="6666"/>
                    <a:pt x="2481" y="6152"/>
                    <a:pt x="2757" y="5749"/>
                  </a:cubicBezTo>
                  <a:cubicBezTo>
                    <a:pt x="3081" y="5253"/>
                    <a:pt x="3470" y="4886"/>
                    <a:pt x="3907" y="4666"/>
                  </a:cubicBezTo>
                  <a:cubicBezTo>
                    <a:pt x="4231" y="4501"/>
                    <a:pt x="4588" y="4409"/>
                    <a:pt x="4977" y="4409"/>
                  </a:cubicBezTo>
                  <a:cubicBezTo>
                    <a:pt x="5333" y="4391"/>
                    <a:pt x="5690" y="4446"/>
                    <a:pt x="6030" y="4501"/>
                  </a:cubicBezTo>
                  <a:cubicBezTo>
                    <a:pt x="6419" y="4556"/>
                    <a:pt x="6808" y="4611"/>
                    <a:pt x="7197" y="4592"/>
                  </a:cubicBezTo>
                  <a:cubicBezTo>
                    <a:pt x="7894" y="4556"/>
                    <a:pt x="8671" y="4299"/>
                    <a:pt x="9546" y="3767"/>
                  </a:cubicBezTo>
                  <a:cubicBezTo>
                    <a:pt x="10324" y="3308"/>
                    <a:pt x="11070" y="2721"/>
                    <a:pt x="11799" y="2152"/>
                  </a:cubicBezTo>
                  <a:cubicBezTo>
                    <a:pt x="11831" y="2115"/>
                    <a:pt x="11831" y="2115"/>
                    <a:pt x="11831" y="2115"/>
                  </a:cubicBezTo>
                  <a:cubicBezTo>
                    <a:pt x="13306" y="977"/>
                    <a:pt x="15007" y="-179"/>
                    <a:pt x="16514" y="23"/>
                  </a:cubicBezTo>
                  <a:cubicBezTo>
                    <a:pt x="17016" y="96"/>
                    <a:pt x="17454" y="298"/>
                    <a:pt x="17843" y="665"/>
                  </a:cubicBezTo>
                  <a:cubicBezTo>
                    <a:pt x="18183" y="977"/>
                    <a:pt x="18459" y="1399"/>
                    <a:pt x="18685" y="1895"/>
                  </a:cubicBezTo>
                  <a:cubicBezTo>
                    <a:pt x="18929" y="2445"/>
                    <a:pt x="19091" y="3051"/>
                    <a:pt x="19236" y="3638"/>
                  </a:cubicBezTo>
                  <a:cubicBezTo>
                    <a:pt x="19350" y="4042"/>
                    <a:pt x="19463" y="4464"/>
                    <a:pt x="19593" y="4849"/>
                  </a:cubicBezTo>
                  <a:cubicBezTo>
                    <a:pt x="19804" y="5473"/>
                    <a:pt x="20095" y="6061"/>
                    <a:pt x="20371" y="6629"/>
                  </a:cubicBezTo>
                  <a:cubicBezTo>
                    <a:pt x="20679" y="7309"/>
                    <a:pt x="21019" y="8006"/>
                    <a:pt x="21230" y="8740"/>
                  </a:cubicBezTo>
                  <a:cubicBezTo>
                    <a:pt x="21359" y="9125"/>
                    <a:pt x="21424" y="9492"/>
                    <a:pt x="21456" y="9859"/>
                  </a:cubicBezTo>
                  <a:cubicBezTo>
                    <a:pt x="21505" y="10263"/>
                    <a:pt x="21489" y="10667"/>
                    <a:pt x="21440" y="11071"/>
                  </a:cubicBezTo>
                  <a:cubicBezTo>
                    <a:pt x="21278" y="12227"/>
                    <a:pt x="20711" y="13420"/>
                    <a:pt x="19755" y="14631"/>
                  </a:cubicBezTo>
                  <a:cubicBezTo>
                    <a:pt x="19350" y="15163"/>
                    <a:pt x="18864" y="15677"/>
                    <a:pt x="18313" y="16209"/>
                  </a:cubicBezTo>
                  <a:cubicBezTo>
                    <a:pt x="17810" y="16668"/>
                    <a:pt x="17260" y="17145"/>
                    <a:pt x="16676" y="17585"/>
                  </a:cubicBezTo>
                  <a:cubicBezTo>
                    <a:pt x="15947" y="18136"/>
                    <a:pt x="15072" y="18742"/>
                    <a:pt x="14165" y="19035"/>
                  </a:cubicBezTo>
                  <a:cubicBezTo>
                    <a:pt x="13743" y="19164"/>
                    <a:pt x="13322" y="19237"/>
                    <a:pt x="12901" y="19311"/>
                  </a:cubicBezTo>
                  <a:cubicBezTo>
                    <a:pt x="12706" y="19329"/>
                    <a:pt x="12512" y="19366"/>
                    <a:pt x="12301" y="19402"/>
                  </a:cubicBezTo>
                  <a:cubicBezTo>
                    <a:pt x="11264" y="19604"/>
                    <a:pt x="10276" y="20026"/>
                    <a:pt x="9320" y="20430"/>
                  </a:cubicBezTo>
                  <a:cubicBezTo>
                    <a:pt x="8331" y="20834"/>
                    <a:pt x="7391" y="21237"/>
                    <a:pt x="6468" y="21366"/>
                  </a:cubicBezTo>
                  <a:cubicBezTo>
                    <a:pt x="6257" y="21384"/>
                    <a:pt x="6046" y="21403"/>
                    <a:pt x="5852" y="21403"/>
                  </a:cubicBezTo>
                  <a:cubicBezTo>
                    <a:pt x="5576" y="21403"/>
                    <a:pt x="5317" y="21384"/>
                    <a:pt x="5074" y="21329"/>
                  </a:cubicBezTo>
                  <a:close/>
                  <a:moveTo>
                    <a:pt x="11847" y="2133"/>
                  </a:moveTo>
                  <a:cubicBezTo>
                    <a:pt x="11799" y="2152"/>
                    <a:pt x="11799" y="2152"/>
                    <a:pt x="11799" y="2152"/>
                  </a:cubicBezTo>
                  <a:cubicBezTo>
                    <a:pt x="11070" y="2721"/>
                    <a:pt x="10324" y="3308"/>
                    <a:pt x="9546" y="3767"/>
                  </a:cubicBezTo>
                  <a:cubicBezTo>
                    <a:pt x="8671" y="4299"/>
                    <a:pt x="7910" y="4574"/>
                    <a:pt x="7197" y="4592"/>
                  </a:cubicBezTo>
                  <a:cubicBezTo>
                    <a:pt x="6808" y="4611"/>
                    <a:pt x="6419" y="4556"/>
                    <a:pt x="6030" y="4501"/>
                  </a:cubicBezTo>
                  <a:cubicBezTo>
                    <a:pt x="5706" y="4464"/>
                    <a:pt x="5382" y="4409"/>
                    <a:pt x="5042" y="4409"/>
                  </a:cubicBezTo>
                  <a:cubicBezTo>
                    <a:pt x="5025" y="4409"/>
                    <a:pt x="5009" y="4409"/>
                    <a:pt x="4977" y="4409"/>
                  </a:cubicBezTo>
                  <a:cubicBezTo>
                    <a:pt x="4588" y="4427"/>
                    <a:pt x="4231" y="4501"/>
                    <a:pt x="3907" y="4666"/>
                  </a:cubicBezTo>
                  <a:cubicBezTo>
                    <a:pt x="3470" y="4886"/>
                    <a:pt x="3081" y="5253"/>
                    <a:pt x="2757" y="5749"/>
                  </a:cubicBezTo>
                  <a:cubicBezTo>
                    <a:pt x="2498" y="6171"/>
                    <a:pt x="2271" y="6666"/>
                    <a:pt x="2125" y="7198"/>
                  </a:cubicBezTo>
                  <a:cubicBezTo>
                    <a:pt x="2044" y="7547"/>
                    <a:pt x="1963" y="7896"/>
                    <a:pt x="1898" y="8244"/>
                  </a:cubicBezTo>
                  <a:cubicBezTo>
                    <a:pt x="1785" y="8850"/>
                    <a:pt x="1655" y="9492"/>
                    <a:pt x="1396" y="10098"/>
                  </a:cubicBezTo>
                  <a:cubicBezTo>
                    <a:pt x="1250" y="10428"/>
                    <a:pt x="1055" y="10759"/>
                    <a:pt x="877" y="11071"/>
                  </a:cubicBezTo>
                  <a:cubicBezTo>
                    <a:pt x="683" y="11401"/>
                    <a:pt x="488" y="11768"/>
                    <a:pt x="343" y="12117"/>
                  </a:cubicBezTo>
                  <a:cubicBezTo>
                    <a:pt x="-30" y="12979"/>
                    <a:pt x="-95" y="13897"/>
                    <a:pt x="132" y="14869"/>
                  </a:cubicBezTo>
                  <a:cubicBezTo>
                    <a:pt x="343" y="15732"/>
                    <a:pt x="748" y="16558"/>
                    <a:pt x="1153" y="17292"/>
                  </a:cubicBezTo>
                  <a:cubicBezTo>
                    <a:pt x="1461" y="17897"/>
                    <a:pt x="1833" y="18558"/>
                    <a:pt x="2238" y="19164"/>
                  </a:cubicBezTo>
                  <a:cubicBezTo>
                    <a:pt x="2708" y="19824"/>
                    <a:pt x="3178" y="20320"/>
                    <a:pt x="3697" y="20687"/>
                  </a:cubicBezTo>
                  <a:cubicBezTo>
                    <a:pt x="4134" y="20999"/>
                    <a:pt x="4588" y="21219"/>
                    <a:pt x="5074" y="21311"/>
                  </a:cubicBezTo>
                  <a:cubicBezTo>
                    <a:pt x="5512" y="21403"/>
                    <a:pt x="5965" y="21421"/>
                    <a:pt x="6468" y="21348"/>
                  </a:cubicBezTo>
                  <a:cubicBezTo>
                    <a:pt x="7391" y="21219"/>
                    <a:pt x="8331" y="20834"/>
                    <a:pt x="9320" y="20412"/>
                  </a:cubicBezTo>
                  <a:cubicBezTo>
                    <a:pt x="10276" y="20008"/>
                    <a:pt x="11264" y="19604"/>
                    <a:pt x="12301" y="19402"/>
                  </a:cubicBezTo>
                  <a:cubicBezTo>
                    <a:pt x="12512" y="19366"/>
                    <a:pt x="12706" y="19329"/>
                    <a:pt x="12901" y="19292"/>
                  </a:cubicBezTo>
                  <a:cubicBezTo>
                    <a:pt x="13322" y="19237"/>
                    <a:pt x="13743" y="19164"/>
                    <a:pt x="14148" y="19035"/>
                  </a:cubicBezTo>
                  <a:cubicBezTo>
                    <a:pt x="15072" y="18742"/>
                    <a:pt x="15947" y="18136"/>
                    <a:pt x="16676" y="17585"/>
                  </a:cubicBezTo>
                  <a:cubicBezTo>
                    <a:pt x="17260" y="17127"/>
                    <a:pt x="17810" y="16668"/>
                    <a:pt x="18313" y="16191"/>
                  </a:cubicBezTo>
                  <a:cubicBezTo>
                    <a:pt x="18864" y="15677"/>
                    <a:pt x="19350" y="15145"/>
                    <a:pt x="19755" y="14631"/>
                  </a:cubicBezTo>
                  <a:cubicBezTo>
                    <a:pt x="20711" y="13420"/>
                    <a:pt x="21262" y="12227"/>
                    <a:pt x="21424" y="11071"/>
                  </a:cubicBezTo>
                  <a:cubicBezTo>
                    <a:pt x="21489" y="10667"/>
                    <a:pt x="21489" y="10263"/>
                    <a:pt x="21456" y="9859"/>
                  </a:cubicBezTo>
                  <a:cubicBezTo>
                    <a:pt x="21424" y="9492"/>
                    <a:pt x="21343" y="9125"/>
                    <a:pt x="21230" y="8740"/>
                  </a:cubicBezTo>
                  <a:cubicBezTo>
                    <a:pt x="21019" y="8006"/>
                    <a:pt x="20679" y="7309"/>
                    <a:pt x="20355" y="6629"/>
                  </a:cubicBezTo>
                  <a:cubicBezTo>
                    <a:pt x="20079" y="6061"/>
                    <a:pt x="19804" y="5473"/>
                    <a:pt x="19593" y="4868"/>
                  </a:cubicBezTo>
                  <a:cubicBezTo>
                    <a:pt x="19447" y="4464"/>
                    <a:pt x="19350" y="4042"/>
                    <a:pt x="19236" y="3638"/>
                  </a:cubicBezTo>
                  <a:cubicBezTo>
                    <a:pt x="19074" y="3051"/>
                    <a:pt x="18912" y="2445"/>
                    <a:pt x="18685" y="1895"/>
                  </a:cubicBezTo>
                  <a:cubicBezTo>
                    <a:pt x="18459" y="1399"/>
                    <a:pt x="18183" y="977"/>
                    <a:pt x="17843" y="665"/>
                  </a:cubicBezTo>
                  <a:cubicBezTo>
                    <a:pt x="17454" y="316"/>
                    <a:pt x="17016" y="96"/>
                    <a:pt x="16514" y="23"/>
                  </a:cubicBezTo>
                  <a:cubicBezTo>
                    <a:pt x="16401" y="23"/>
                    <a:pt x="16287" y="5"/>
                    <a:pt x="16158" y="5"/>
                  </a:cubicBezTo>
                  <a:cubicBezTo>
                    <a:pt x="14748" y="5"/>
                    <a:pt x="13192" y="1069"/>
                    <a:pt x="11847" y="2133"/>
                  </a:cubicBezTo>
                  <a:close/>
                </a:path>
              </a:pathLst>
            </a:custGeom>
            <a:solidFill>
              <a:srgbClr val="BFBFBF">
                <a:alpha val="7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9891" name="Freeform 27"/>
            <p:cNvSpPr/>
            <p:nvPr/>
          </p:nvSpPr>
          <p:spPr>
            <a:xfrm flipH="1">
              <a:off x="1223505" y="1753863"/>
              <a:ext cx="2203103" cy="193598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94" h="21582" fill="norm" stroke="1" extrusionOk="0">
                  <a:moveTo>
                    <a:pt x="5311" y="21492"/>
                  </a:moveTo>
                  <a:cubicBezTo>
                    <a:pt x="4760" y="21384"/>
                    <a:pt x="4256" y="21168"/>
                    <a:pt x="3783" y="20826"/>
                  </a:cubicBezTo>
                  <a:cubicBezTo>
                    <a:pt x="2554" y="19980"/>
                    <a:pt x="1751" y="18612"/>
                    <a:pt x="1105" y="17406"/>
                  </a:cubicBezTo>
                  <a:cubicBezTo>
                    <a:pt x="932" y="17064"/>
                    <a:pt x="774" y="16776"/>
                    <a:pt x="664" y="16506"/>
                  </a:cubicBezTo>
                  <a:cubicBezTo>
                    <a:pt x="317" y="15714"/>
                    <a:pt x="112" y="15012"/>
                    <a:pt x="34" y="14328"/>
                  </a:cubicBezTo>
                  <a:cubicBezTo>
                    <a:pt x="-61" y="13500"/>
                    <a:pt x="49" y="12744"/>
                    <a:pt x="333" y="12024"/>
                  </a:cubicBezTo>
                  <a:cubicBezTo>
                    <a:pt x="506" y="11628"/>
                    <a:pt x="727" y="11232"/>
                    <a:pt x="932" y="10890"/>
                  </a:cubicBezTo>
                  <a:cubicBezTo>
                    <a:pt x="995" y="10800"/>
                    <a:pt x="1058" y="10692"/>
                    <a:pt x="1105" y="10602"/>
                  </a:cubicBezTo>
                  <a:cubicBezTo>
                    <a:pt x="1247" y="10404"/>
                    <a:pt x="1373" y="10188"/>
                    <a:pt x="1483" y="9972"/>
                  </a:cubicBezTo>
                  <a:cubicBezTo>
                    <a:pt x="1767" y="9360"/>
                    <a:pt x="1877" y="8694"/>
                    <a:pt x="1987" y="8064"/>
                  </a:cubicBezTo>
                  <a:cubicBezTo>
                    <a:pt x="2034" y="7740"/>
                    <a:pt x="2097" y="7416"/>
                    <a:pt x="2176" y="7092"/>
                  </a:cubicBezTo>
                  <a:cubicBezTo>
                    <a:pt x="2271" y="6660"/>
                    <a:pt x="2428" y="6246"/>
                    <a:pt x="2602" y="5868"/>
                  </a:cubicBezTo>
                  <a:cubicBezTo>
                    <a:pt x="2822" y="5454"/>
                    <a:pt x="3074" y="5112"/>
                    <a:pt x="3358" y="4860"/>
                  </a:cubicBezTo>
                  <a:cubicBezTo>
                    <a:pt x="3500" y="4716"/>
                    <a:pt x="3641" y="4626"/>
                    <a:pt x="3783" y="4536"/>
                  </a:cubicBezTo>
                  <a:cubicBezTo>
                    <a:pt x="4461" y="4140"/>
                    <a:pt x="5091" y="4194"/>
                    <a:pt x="5768" y="4248"/>
                  </a:cubicBezTo>
                  <a:cubicBezTo>
                    <a:pt x="6131" y="4284"/>
                    <a:pt x="6509" y="4320"/>
                    <a:pt x="6887" y="4266"/>
                  </a:cubicBezTo>
                  <a:cubicBezTo>
                    <a:pt x="7123" y="4248"/>
                    <a:pt x="7375" y="4194"/>
                    <a:pt x="7612" y="4140"/>
                  </a:cubicBezTo>
                  <a:cubicBezTo>
                    <a:pt x="7643" y="4122"/>
                    <a:pt x="7675" y="4122"/>
                    <a:pt x="7722" y="4104"/>
                  </a:cubicBezTo>
                  <a:cubicBezTo>
                    <a:pt x="7879" y="4068"/>
                    <a:pt x="8053" y="4032"/>
                    <a:pt x="8226" y="3978"/>
                  </a:cubicBezTo>
                  <a:cubicBezTo>
                    <a:pt x="8762" y="3816"/>
                    <a:pt x="9329" y="3492"/>
                    <a:pt x="10006" y="2970"/>
                  </a:cubicBezTo>
                  <a:cubicBezTo>
                    <a:pt x="10258" y="2772"/>
                    <a:pt x="10495" y="2574"/>
                    <a:pt x="10731" y="2376"/>
                  </a:cubicBezTo>
                  <a:cubicBezTo>
                    <a:pt x="11030" y="2142"/>
                    <a:pt x="11330" y="1890"/>
                    <a:pt x="11645" y="1656"/>
                  </a:cubicBezTo>
                  <a:cubicBezTo>
                    <a:pt x="12275" y="1188"/>
                    <a:pt x="13000" y="774"/>
                    <a:pt x="13677" y="486"/>
                  </a:cubicBezTo>
                  <a:cubicBezTo>
                    <a:pt x="14150" y="288"/>
                    <a:pt x="14591" y="162"/>
                    <a:pt x="15048" y="90"/>
                  </a:cubicBezTo>
                  <a:cubicBezTo>
                    <a:pt x="15395" y="18"/>
                    <a:pt x="15710" y="0"/>
                    <a:pt x="16009" y="0"/>
                  </a:cubicBezTo>
                  <a:cubicBezTo>
                    <a:pt x="16025" y="0"/>
                    <a:pt x="16041" y="0"/>
                    <a:pt x="16056" y="0"/>
                  </a:cubicBezTo>
                  <a:cubicBezTo>
                    <a:pt x="16151" y="0"/>
                    <a:pt x="16245" y="0"/>
                    <a:pt x="16340" y="0"/>
                  </a:cubicBezTo>
                  <a:cubicBezTo>
                    <a:pt x="16576" y="36"/>
                    <a:pt x="16813" y="90"/>
                    <a:pt x="17017" y="162"/>
                  </a:cubicBezTo>
                  <a:cubicBezTo>
                    <a:pt x="17364" y="288"/>
                    <a:pt x="17679" y="504"/>
                    <a:pt x="17963" y="792"/>
                  </a:cubicBezTo>
                  <a:cubicBezTo>
                    <a:pt x="18215" y="1062"/>
                    <a:pt x="18435" y="1404"/>
                    <a:pt x="18624" y="1782"/>
                  </a:cubicBezTo>
                  <a:cubicBezTo>
                    <a:pt x="18908" y="2358"/>
                    <a:pt x="19081" y="3042"/>
                    <a:pt x="19255" y="3690"/>
                  </a:cubicBezTo>
                  <a:cubicBezTo>
                    <a:pt x="19349" y="4050"/>
                    <a:pt x="19444" y="4428"/>
                    <a:pt x="19554" y="4788"/>
                  </a:cubicBezTo>
                  <a:cubicBezTo>
                    <a:pt x="19633" y="5022"/>
                    <a:pt x="19727" y="5256"/>
                    <a:pt x="19822" y="5526"/>
                  </a:cubicBezTo>
                  <a:cubicBezTo>
                    <a:pt x="19995" y="5940"/>
                    <a:pt x="20184" y="6354"/>
                    <a:pt x="20373" y="6750"/>
                  </a:cubicBezTo>
                  <a:cubicBezTo>
                    <a:pt x="20641" y="7344"/>
                    <a:pt x="20909" y="7956"/>
                    <a:pt x="21129" y="8568"/>
                  </a:cubicBezTo>
                  <a:cubicBezTo>
                    <a:pt x="21444" y="9486"/>
                    <a:pt x="21539" y="10314"/>
                    <a:pt x="21476" y="11142"/>
                  </a:cubicBezTo>
                  <a:cubicBezTo>
                    <a:pt x="21397" y="11916"/>
                    <a:pt x="21161" y="12708"/>
                    <a:pt x="20751" y="13500"/>
                  </a:cubicBezTo>
                  <a:cubicBezTo>
                    <a:pt x="20373" y="14238"/>
                    <a:pt x="19869" y="14976"/>
                    <a:pt x="19239" y="15678"/>
                  </a:cubicBezTo>
                  <a:cubicBezTo>
                    <a:pt x="18593" y="16398"/>
                    <a:pt x="17789" y="17136"/>
                    <a:pt x="16718" y="17964"/>
                  </a:cubicBezTo>
                  <a:cubicBezTo>
                    <a:pt x="15914" y="18594"/>
                    <a:pt x="15048" y="19242"/>
                    <a:pt x="14118" y="19602"/>
                  </a:cubicBezTo>
                  <a:cubicBezTo>
                    <a:pt x="14008" y="19638"/>
                    <a:pt x="13882" y="19692"/>
                    <a:pt x="13740" y="19728"/>
                  </a:cubicBezTo>
                  <a:cubicBezTo>
                    <a:pt x="13252" y="19890"/>
                    <a:pt x="12764" y="19962"/>
                    <a:pt x="12244" y="20052"/>
                  </a:cubicBezTo>
                  <a:cubicBezTo>
                    <a:pt x="12212" y="20052"/>
                    <a:pt x="12212" y="20052"/>
                    <a:pt x="12212" y="20052"/>
                  </a:cubicBezTo>
                  <a:cubicBezTo>
                    <a:pt x="11204" y="20214"/>
                    <a:pt x="10258" y="20538"/>
                    <a:pt x="9345" y="20844"/>
                  </a:cubicBezTo>
                  <a:cubicBezTo>
                    <a:pt x="9171" y="20898"/>
                    <a:pt x="8982" y="20970"/>
                    <a:pt x="8793" y="21024"/>
                  </a:cubicBezTo>
                  <a:cubicBezTo>
                    <a:pt x="8242" y="21204"/>
                    <a:pt x="7627" y="21402"/>
                    <a:pt x="7029" y="21492"/>
                  </a:cubicBezTo>
                  <a:cubicBezTo>
                    <a:pt x="6714" y="21546"/>
                    <a:pt x="6430" y="21582"/>
                    <a:pt x="6131" y="21582"/>
                  </a:cubicBezTo>
                  <a:cubicBezTo>
                    <a:pt x="5847" y="21582"/>
                    <a:pt x="5579" y="21546"/>
                    <a:pt x="5311" y="21492"/>
                  </a:cubicBezTo>
                  <a:close/>
                  <a:moveTo>
                    <a:pt x="15048" y="90"/>
                  </a:moveTo>
                  <a:cubicBezTo>
                    <a:pt x="14591" y="162"/>
                    <a:pt x="14150" y="306"/>
                    <a:pt x="13677" y="504"/>
                  </a:cubicBezTo>
                  <a:cubicBezTo>
                    <a:pt x="13000" y="792"/>
                    <a:pt x="12275" y="1206"/>
                    <a:pt x="11645" y="1674"/>
                  </a:cubicBezTo>
                  <a:cubicBezTo>
                    <a:pt x="11346" y="1890"/>
                    <a:pt x="11030" y="2142"/>
                    <a:pt x="10747" y="2394"/>
                  </a:cubicBezTo>
                  <a:cubicBezTo>
                    <a:pt x="10511" y="2574"/>
                    <a:pt x="10258" y="2790"/>
                    <a:pt x="10006" y="2970"/>
                  </a:cubicBezTo>
                  <a:cubicBezTo>
                    <a:pt x="9329" y="3492"/>
                    <a:pt x="8762" y="3816"/>
                    <a:pt x="8226" y="3978"/>
                  </a:cubicBezTo>
                  <a:cubicBezTo>
                    <a:pt x="8053" y="4032"/>
                    <a:pt x="7879" y="4086"/>
                    <a:pt x="7722" y="4122"/>
                  </a:cubicBezTo>
                  <a:cubicBezTo>
                    <a:pt x="7690" y="4122"/>
                    <a:pt x="7643" y="4140"/>
                    <a:pt x="7612" y="4140"/>
                  </a:cubicBezTo>
                  <a:cubicBezTo>
                    <a:pt x="7375" y="4194"/>
                    <a:pt x="7123" y="4248"/>
                    <a:pt x="6887" y="4284"/>
                  </a:cubicBezTo>
                  <a:cubicBezTo>
                    <a:pt x="6509" y="4320"/>
                    <a:pt x="6131" y="4284"/>
                    <a:pt x="5768" y="4266"/>
                  </a:cubicBezTo>
                  <a:cubicBezTo>
                    <a:pt x="5091" y="4212"/>
                    <a:pt x="4461" y="4158"/>
                    <a:pt x="3783" y="4536"/>
                  </a:cubicBezTo>
                  <a:cubicBezTo>
                    <a:pt x="3641" y="4626"/>
                    <a:pt x="3515" y="4734"/>
                    <a:pt x="3374" y="4860"/>
                  </a:cubicBezTo>
                  <a:cubicBezTo>
                    <a:pt x="3074" y="5112"/>
                    <a:pt x="2822" y="5454"/>
                    <a:pt x="2617" y="5886"/>
                  </a:cubicBezTo>
                  <a:cubicBezTo>
                    <a:pt x="2428" y="6246"/>
                    <a:pt x="2271" y="6660"/>
                    <a:pt x="2176" y="7092"/>
                  </a:cubicBezTo>
                  <a:cubicBezTo>
                    <a:pt x="2097" y="7416"/>
                    <a:pt x="2050" y="7740"/>
                    <a:pt x="1987" y="8064"/>
                  </a:cubicBezTo>
                  <a:cubicBezTo>
                    <a:pt x="1877" y="8694"/>
                    <a:pt x="1767" y="9360"/>
                    <a:pt x="1483" y="9972"/>
                  </a:cubicBezTo>
                  <a:cubicBezTo>
                    <a:pt x="1388" y="10188"/>
                    <a:pt x="1247" y="10404"/>
                    <a:pt x="1121" y="10620"/>
                  </a:cubicBezTo>
                  <a:cubicBezTo>
                    <a:pt x="1058" y="10710"/>
                    <a:pt x="995" y="10800"/>
                    <a:pt x="947" y="10890"/>
                  </a:cubicBezTo>
                  <a:cubicBezTo>
                    <a:pt x="743" y="11232"/>
                    <a:pt x="506" y="11628"/>
                    <a:pt x="349" y="12024"/>
                  </a:cubicBezTo>
                  <a:cubicBezTo>
                    <a:pt x="49" y="12744"/>
                    <a:pt x="-45" y="13500"/>
                    <a:pt x="34" y="14328"/>
                  </a:cubicBezTo>
                  <a:cubicBezTo>
                    <a:pt x="112" y="15012"/>
                    <a:pt x="317" y="15714"/>
                    <a:pt x="664" y="16488"/>
                  </a:cubicBezTo>
                  <a:cubicBezTo>
                    <a:pt x="790" y="16776"/>
                    <a:pt x="932" y="17064"/>
                    <a:pt x="1105" y="17406"/>
                  </a:cubicBezTo>
                  <a:cubicBezTo>
                    <a:pt x="1751" y="18612"/>
                    <a:pt x="2554" y="19980"/>
                    <a:pt x="3783" y="20826"/>
                  </a:cubicBezTo>
                  <a:cubicBezTo>
                    <a:pt x="4256" y="21168"/>
                    <a:pt x="4760" y="21384"/>
                    <a:pt x="5311" y="21492"/>
                  </a:cubicBezTo>
                  <a:cubicBezTo>
                    <a:pt x="5831" y="21600"/>
                    <a:pt x="6399" y="21600"/>
                    <a:pt x="7029" y="21492"/>
                  </a:cubicBezTo>
                  <a:cubicBezTo>
                    <a:pt x="7627" y="21384"/>
                    <a:pt x="8226" y="21204"/>
                    <a:pt x="8793" y="21024"/>
                  </a:cubicBezTo>
                  <a:cubicBezTo>
                    <a:pt x="8982" y="20970"/>
                    <a:pt x="9171" y="20898"/>
                    <a:pt x="9345" y="20844"/>
                  </a:cubicBezTo>
                  <a:cubicBezTo>
                    <a:pt x="10258" y="20538"/>
                    <a:pt x="11188" y="20214"/>
                    <a:pt x="12196" y="20052"/>
                  </a:cubicBezTo>
                  <a:cubicBezTo>
                    <a:pt x="12244" y="20034"/>
                    <a:pt x="12244" y="20034"/>
                    <a:pt x="12244" y="20034"/>
                  </a:cubicBezTo>
                  <a:cubicBezTo>
                    <a:pt x="12764" y="19962"/>
                    <a:pt x="13252" y="19872"/>
                    <a:pt x="13740" y="19728"/>
                  </a:cubicBezTo>
                  <a:cubicBezTo>
                    <a:pt x="13866" y="19692"/>
                    <a:pt x="14008" y="19638"/>
                    <a:pt x="14118" y="19584"/>
                  </a:cubicBezTo>
                  <a:cubicBezTo>
                    <a:pt x="15048" y="19242"/>
                    <a:pt x="15914" y="18594"/>
                    <a:pt x="16718" y="17946"/>
                  </a:cubicBezTo>
                  <a:cubicBezTo>
                    <a:pt x="17789" y="17118"/>
                    <a:pt x="18577" y="16398"/>
                    <a:pt x="19239" y="15678"/>
                  </a:cubicBezTo>
                  <a:cubicBezTo>
                    <a:pt x="19869" y="14976"/>
                    <a:pt x="20373" y="14238"/>
                    <a:pt x="20751" y="13500"/>
                  </a:cubicBezTo>
                  <a:cubicBezTo>
                    <a:pt x="21145" y="12708"/>
                    <a:pt x="21397" y="11916"/>
                    <a:pt x="21460" y="11142"/>
                  </a:cubicBezTo>
                  <a:cubicBezTo>
                    <a:pt x="21539" y="10314"/>
                    <a:pt x="21429" y="9486"/>
                    <a:pt x="21114" y="8568"/>
                  </a:cubicBezTo>
                  <a:cubicBezTo>
                    <a:pt x="20909" y="7956"/>
                    <a:pt x="20625" y="7344"/>
                    <a:pt x="20357" y="6750"/>
                  </a:cubicBezTo>
                  <a:cubicBezTo>
                    <a:pt x="20184" y="6354"/>
                    <a:pt x="19995" y="5940"/>
                    <a:pt x="19822" y="5526"/>
                  </a:cubicBezTo>
                  <a:cubicBezTo>
                    <a:pt x="19711" y="5256"/>
                    <a:pt x="19633" y="5022"/>
                    <a:pt x="19554" y="4788"/>
                  </a:cubicBezTo>
                  <a:cubicBezTo>
                    <a:pt x="19444" y="4428"/>
                    <a:pt x="19333" y="4050"/>
                    <a:pt x="19239" y="3690"/>
                  </a:cubicBezTo>
                  <a:cubicBezTo>
                    <a:pt x="19065" y="3042"/>
                    <a:pt x="18892" y="2376"/>
                    <a:pt x="18609" y="1782"/>
                  </a:cubicBezTo>
                  <a:cubicBezTo>
                    <a:pt x="18435" y="1404"/>
                    <a:pt x="18215" y="1080"/>
                    <a:pt x="17947" y="810"/>
                  </a:cubicBezTo>
                  <a:cubicBezTo>
                    <a:pt x="17679" y="522"/>
                    <a:pt x="17364" y="306"/>
                    <a:pt x="17017" y="162"/>
                  </a:cubicBezTo>
                  <a:cubicBezTo>
                    <a:pt x="16813" y="90"/>
                    <a:pt x="16576" y="36"/>
                    <a:pt x="16340" y="18"/>
                  </a:cubicBezTo>
                  <a:cubicBezTo>
                    <a:pt x="16245" y="0"/>
                    <a:pt x="16151" y="0"/>
                    <a:pt x="16056" y="0"/>
                  </a:cubicBezTo>
                  <a:cubicBezTo>
                    <a:pt x="16041" y="0"/>
                    <a:pt x="16025" y="0"/>
                    <a:pt x="16009" y="0"/>
                  </a:cubicBezTo>
                  <a:cubicBezTo>
                    <a:pt x="15710" y="0"/>
                    <a:pt x="15395" y="36"/>
                    <a:pt x="15048" y="90"/>
                  </a:cubicBezTo>
                  <a:close/>
                </a:path>
              </a:pathLst>
            </a:custGeom>
            <a:solidFill>
              <a:srgbClr val="BFBFBF">
                <a:alpha val="7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9892" name="Freeform 28"/>
            <p:cNvSpPr/>
            <p:nvPr/>
          </p:nvSpPr>
          <p:spPr>
            <a:xfrm flipH="1">
              <a:off x="1198684" y="1708508"/>
              <a:ext cx="2269632" cy="199443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03" h="21496" fill="norm" stroke="1" extrusionOk="0">
                  <a:moveTo>
                    <a:pt x="5371" y="21374"/>
                  </a:moveTo>
                  <a:cubicBezTo>
                    <a:pt x="4820" y="21252"/>
                    <a:pt x="4330" y="21026"/>
                    <a:pt x="3856" y="20712"/>
                  </a:cubicBezTo>
                  <a:cubicBezTo>
                    <a:pt x="2541" y="19842"/>
                    <a:pt x="1669" y="18432"/>
                    <a:pt x="1072" y="17301"/>
                  </a:cubicBezTo>
                  <a:cubicBezTo>
                    <a:pt x="888" y="16970"/>
                    <a:pt x="735" y="16657"/>
                    <a:pt x="613" y="16378"/>
                  </a:cubicBezTo>
                  <a:cubicBezTo>
                    <a:pt x="292" y="15613"/>
                    <a:pt x="93" y="14864"/>
                    <a:pt x="32" y="14151"/>
                  </a:cubicBezTo>
                  <a:cubicBezTo>
                    <a:pt x="-60" y="13298"/>
                    <a:pt x="47" y="12514"/>
                    <a:pt x="338" y="11801"/>
                  </a:cubicBezTo>
                  <a:cubicBezTo>
                    <a:pt x="506" y="11366"/>
                    <a:pt x="766" y="10948"/>
                    <a:pt x="965" y="10635"/>
                  </a:cubicBezTo>
                  <a:cubicBezTo>
                    <a:pt x="1041" y="10513"/>
                    <a:pt x="1118" y="10408"/>
                    <a:pt x="1194" y="10304"/>
                  </a:cubicBezTo>
                  <a:cubicBezTo>
                    <a:pt x="1332" y="10112"/>
                    <a:pt x="1470" y="9938"/>
                    <a:pt x="1562" y="9730"/>
                  </a:cubicBezTo>
                  <a:cubicBezTo>
                    <a:pt x="1852" y="9138"/>
                    <a:pt x="1944" y="8494"/>
                    <a:pt x="2051" y="7798"/>
                  </a:cubicBezTo>
                  <a:cubicBezTo>
                    <a:pt x="2097" y="7519"/>
                    <a:pt x="2143" y="7223"/>
                    <a:pt x="2204" y="6927"/>
                  </a:cubicBezTo>
                  <a:cubicBezTo>
                    <a:pt x="2311" y="6388"/>
                    <a:pt x="2602" y="5378"/>
                    <a:pt x="3275" y="4699"/>
                  </a:cubicBezTo>
                  <a:cubicBezTo>
                    <a:pt x="3428" y="4560"/>
                    <a:pt x="3550" y="4456"/>
                    <a:pt x="3673" y="4369"/>
                  </a:cubicBezTo>
                  <a:cubicBezTo>
                    <a:pt x="4300" y="3968"/>
                    <a:pt x="4896" y="3968"/>
                    <a:pt x="5539" y="3986"/>
                  </a:cubicBezTo>
                  <a:cubicBezTo>
                    <a:pt x="5875" y="3986"/>
                    <a:pt x="6243" y="3986"/>
                    <a:pt x="6594" y="3916"/>
                  </a:cubicBezTo>
                  <a:cubicBezTo>
                    <a:pt x="6732" y="3899"/>
                    <a:pt x="6870" y="3864"/>
                    <a:pt x="7007" y="3829"/>
                  </a:cubicBezTo>
                  <a:cubicBezTo>
                    <a:pt x="7145" y="3794"/>
                    <a:pt x="7298" y="3760"/>
                    <a:pt x="7451" y="3742"/>
                  </a:cubicBezTo>
                  <a:cubicBezTo>
                    <a:pt x="7497" y="3725"/>
                    <a:pt x="7543" y="3725"/>
                    <a:pt x="7589" y="3707"/>
                  </a:cubicBezTo>
                  <a:cubicBezTo>
                    <a:pt x="7711" y="3690"/>
                    <a:pt x="7833" y="3673"/>
                    <a:pt x="7971" y="3638"/>
                  </a:cubicBezTo>
                  <a:cubicBezTo>
                    <a:pt x="8522" y="3516"/>
                    <a:pt x="9088" y="3185"/>
                    <a:pt x="9776" y="2611"/>
                  </a:cubicBezTo>
                  <a:cubicBezTo>
                    <a:pt x="9960" y="2454"/>
                    <a:pt x="10143" y="2298"/>
                    <a:pt x="10312" y="2141"/>
                  </a:cubicBezTo>
                  <a:cubicBezTo>
                    <a:pt x="10664" y="1828"/>
                    <a:pt x="11046" y="1497"/>
                    <a:pt x="11428" y="1218"/>
                  </a:cubicBezTo>
                  <a:cubicBezTo>
                    <a:pt x="12040" y="801"/>
                    <a:pt x="12775" y="470"/>
                    <a:pt x="13509" y="261"/>
                  </a:cubicBezTo>
                  <a:cubicBezTo>
                    <a:pt x="13937" y="157"/>
                    <a:pt x="14335" y="87"/>
                    <a:pt x="14824" y="52"/>
                  </a:cubicBezTo>
                  <a:cubicBezTo>
                    <a:pt x="14932" y="52"/>
                    <a:pt x="14932" y="52"/>
                    <a:pt x="14932" y="52"/>
                  </a:cubicBezTo>
                  <a:cubicBezTo>
                    <a:pt x="15237" y="17"/>
                    <a:pt x="15559" y="0"/>
                    <a:pt x="15865" y="0"/>
                  </a:cubicBezTo>
                  <a:cubicBezTo>
                    <a:pt x="15865" y="0"/>
                    <a:pt x="15865" y="0"/>
                    <a:pt x="15865" y="0"/>
                  </a:cubicBezTo>
                  <a:cubicBezTo>
                    <a:pt x="15972" y="0"/>
                    <a:pt x="16064" y="0"/>
                    <a:pt x="16155" y="17"/>
                  </a:cubicBezTo>
                  <a:cubicBezTo>
                    <a:pt x="16415" y="17"/>
                    <a:pt x="16645" y="70"/>
                    <a:pt x="16844" y="139"/>
                  </a:cubicBezTo>
                  <a:cubicBezTo>
                    <a:pt x="17547" y="348"/>
                    <a:pt x="18144" y="888"/>
                    <a:pt x="18557" y="1671"/>
                  </a:cubicBezTo>
                  <a:cubicBezTo>
                    <a:pt x="18878" y="2280"/>
                    <a:pt x="19062" y="3011"/>
                    <a:pt x="19245" y="3707"/>
                  </a:cubicBezTo>
                  <a:cubicBezTo>
                    <a:pt x="19337" y="4038"/>
                    <a:pt x="19414" y="4369"/>
                    <a:pt x="19521" y="4699"/>
                  </a:cubicBezTo>
                  <a:cubicBezTo>
                    <a:pt x="19597" y="4926"/>
                    <a:pt x="19674" y="5169"/>
                    <a:pt x="19781" y="5430"/>
                  </a:cubicBezTo>
                  <a:cubicBezTo>
                    <a:pt x="19949" y="5900"/>
                    <a:pt x="20163" y="6370"/>
                    <a:pt x="20377" y="6823"/>
                  </a:cubicBezTo>
                  <a:cubicBezTo>
                    <a:pt x="20607" y="7380"/>
                    <a:pt x="20867" y="7937"/>
                    <a:pt x="21066" y="8511"/>
                  </a:cubicBezTo>
                  <a:cubicBezTo>
                    <a:pt x="21402" y="9434"/>
                    <a:pt x="21540" y="10252"/>
                    <a:pt x="21494" y="11087"/>
                  </a:cubicBezTo>
                  <a:cubicBezTo>
                    <a:pt x="21418" y="12654"/>
                    <a:pt x="20653" y="14307"/>
                    <a:pt x="19337" y="15787"/>
                  </a:cubicBezTo>
                  <a:cubicBezTo>
                    <a:pt x="18526" y="16692"/>
                    <a:pt x="17578" y="17475"/>
                    <a:pt x="16752" y="18119"/>
                  </a:cubicBezTo>
                  <a:cubicBezTo>
                    <a:pt x="16737" y="18119"/>
                    <a:pt x="16737" y="18119"/>
                    <a:pt x="16737" y="18119"/>
                  </a:cubicBezTo>
                  <a:cubicBezTo>
                    <a:pt x="15895" y="18798"/>
                    <a:pt x="15023" y="19494"/>
                    <a:pt x="14090" y="19912"/>
                  </a:cubicBezTo>
                  <a:cubicBezTo>
                    <a:pt x="13968" y="19964"/>
                    <a:pt x="13830" y="20016"/>
                    <a:pt x="13692" y="20068"/>
                  </a:cubicBezTo>
                  <a:cubicBezTo>
                    <a:pt x="13218" y="20242"/>
                    <a:pt x="12698" y="20364"/>
                    <a:pt x="12101" y="20451"/>
                  </a:cubicBezTo>
                  <a:cubicBezTo>
                    <a:pt x="11153" y="20573"/>
                    <a:pt x="10281" y="20799"/>
                    <a:pt x="9440" y="21008"/>
                  </a:cubicBezTo>
                  <a:cubicBezTo>
                    <a:pt x="9210" y="21060"/>
                    <a:pt x="8981" y="21113"/>
                    <a:pt x="8767" y="21165"/>
                  </a:cubicBezTo>
                  <a:cubicBezTo>
                    <a:pt x="8032" y="21339"/>
                    <a:pt x="7283" y="21496"/>
                    <a:pt x="6503" y="21496"/>
                  </a:cubicBezTo>
                  <a:cubicBezTo>
                    <a:pt x="6120" y="21496"/>
                    <a:pt x="5753" y="21461"/>
                    <a:pt x="5371" y="21374"/>
                  </a:cubicBezTo>
                  <a:close/>
                  <a:moveTo>
                    <a:pt x="14932" y="104"/>
                  </a:moveTo>
                  <a:cubicBezTo>
                    <a:pt x="14840" y="104"/>
                    <a:pt x="14840" y="104"/>
                    <a:pt x="14840" y="104"/>
                  </a:cubicBezTo>
                  <a:cubicBezTo>
                    <a:pt x="14335" y="139"/>
                    <a:pt x="13937" y="209"/>
                    <a:pt x="13524" y="313"/>
                  </a:cubicBezTo>
                  <a:cubicBezTo>
                    <a:pt x="12790" y="522"/>
                    <a:pt x="12056" y="853"/>
                    <a:pt x="11459" y="1271"/>
                  </a:cubicBezTo>
                  <a:cubicBezTo>
                    <a:pt x="11077" y="1549"/>
                    <a:pt x="10694" y="1880"/>
                    <a:pt x="10342" y="2193"/>
                  </a:cubicBezTo>
                  <a:cubicBezTo>
                    <a:pt x="10159" y="2350"/>
                    <a:pt x="9990" y="2506"/>
                    <a:pt x="9807" y="2646"/>
                  </a:cubicBezTo>
                  <a:cubicBezTo>
                    <a:pt x="9118" y="3220"/>
                    <a:pt x="8537" y="3551"/>
                    <a:pt x="7971" y="3690"/>
                  </a:cubicBezTo>
                  <a:cubicBezTo>
                    <a:pt x="7849" y="3725"/>
                    <a:pt x="7711" y="3742"/>
                    <a:pt x="7589" y="3760"/>
                  </a:cubicBezTo>
                  <a:cubicBezTo>
                    <a:pt x="7543" y="3777"/>
                    <a:pt x="7497" y="3777"/>
                    <a:pt x="7451" y="3794"/>
                  </a:cubicBezTo>
                  <a:cubicBezTo>
                    <a:pt x="7313" y="3812"/>
                    <a:pt x="7160" y="3847"/>
                    <a:pt x="7023" y="3881"/>
                  </a:cubicBezTo>
                  <a:cubicBezTo>
                    <a:pt x="6870" y="3916"/>
                    <a:pt x="6747" y="3951"/>
                    <a:pt x="6610" y="3968"/>
                  </a:cubicBezTo>
                  <a:cubicBezTo>
                    <a:pt x="6243" y="4038"/>
                    <a:pt x="5875" y="4038"/>
                    <a:pt x="5539" y="4038"/>
                  </a:cubicBezTo>
                  <a:cubicBezTo>
                    <a:pt x="4896" y="4021"/>
                    <a:pt x="4300" y="4021"/>
                    <a:pt x="3703" y="4421"/>
                  </a:cubicBezTo>
                  <a:cubicBezTo>
                    <a:pt x="3581" y="4508"/>
                    <a:pt x="3458" y="4612"/>
                    <a:pt x="3321" y="4752"/>
                  </a:cubicBezTo>
                  <a:cubicBezTo>
                    <a:pt x="2648" y="5396"/>
                    <a:pt x="2357" y="6405"/>
                    <a:pt x="2250" y="6945"/>
                  </a:cubicBezTo>
                  <a:cubicBezTo>
                    <a:pt x="2189" y="7223"/>
                    <a:pt x="2143" y="7519"/>
                    <a:pt x="2097" y="7815"/>
                  </a:cubicBezTo>
                  <a:cubicBezTo>
                    <a:pt x="1990" y="8494"/>
                    <a:pt x="1898" y="9155"/>
                    <a:pt x="1607" y="9764"/>
                  </a:cubicBezTo>
                  <a:cubicBezTo>
                    <a:pt x="1500" y="9973"/>
                    <a:pt x="1363" y="10147"/>
                    <a:pt x="1240" y="10339"/>
                  </a:cubicBezTo>
                  <a:cubicBezTo>
                    <a:pt x="1164" y="10443"/>
                    <a:pt x="1072" y="10548"/>
                    <a:pt x="1011" y="10669"/>
                  </a:cubicBezTo>
                  <a:cubicBezTo>
                    <a:pt x="812" y="10965"/>
                    <a:pt x="552" y="11383"/>
                    <a:pt x="384" y="11818"/>
                  </a:cubicBezTo>
                  <a:cubicBezTo>
                    <a:pt x="93" y="12532"/>
                    <a:pt x="-14" y="13298"/>
                    <a:pt x="78" y="14151"/>
                  </a:cubicBezTo>
                  <a:cubicBezTo>
                    <a:pt x="139" y="14864"/>
                    <a:pt x="338" y="15595"/>
                    <a:pt x="659" y="16344"/>
                  </a:cubicBezTo>
                  <a:cubicBezTo>
                    <a:pt x="781" y="16639"/>
                    <a:pt x="934" y="16935"/>
                    <a:pt x="1103" y="17266"/>
                  </a:cubicBezTo>
                  <a:cubicBezTo>
                    <a:pt x="1715" y="18397"/>
                    <a:pt x="2571" y="19807"/>
                    <a:pt x="3871" y="20678"/>
                  </a:cubicBezTo>
                  <a:cubicBezTo>
                    <a:pt x="4346" y="20991"/>
                    <a:pt x="4835" y="21200"/>
                    <a:pt x="5386" y="21322"/>
                  </a:cubicBezTo>
                  <a:cubicBezTo>
                    <a:pt x="6548" y="21600"/>
                    <a:pt x="7696" y="21374"/>
                    <a:pt x="8751" y="21113"/>
                  </a:cubicBezTo>
                  <a:cubicBezTo>
                    <a:pt x="8981" y="21060"/>
                    <a:pt x="9210" y="21008"/>
                    <a:pt x="9440" y="20956"/>
                  </a:cubicBezTo>
                  <a:cubicBezTo>
                    <a:pt x="10281" y="20730"/>
                    <a:pt x="11153" y="20521"/>
                    <a:pt x="12101" y="20399"/>
                  </a:cubicBezTo>
                  <a:cubicBezTo>
                    <a:pt x="12698" y="20312"/>
                    <a:pt x="13218" y="20190"/>
                    <a:pt x="13677" y="20016"/>
                  </a:cubicBezTo>
                  <a:cubicBezTo>
                    <a:pt x="13815" y="19964"/>
                    <a:pt x="13937" y="19912"/>
                    <a:pt x="14075" y="19859"/>
                  </a:cubicBezTo>
                  <a:cubicBezTo>
                    <a:pt x="14993" y="19442"/>
                    <a:pt x="15865" y="18746"/>
                    <a:pt x="16721" y="18084"/>
                  </a:cubicBezTo>
                  <a:cubicBezTo>
                    <a:pt x="16721" y="18084"/>
                    <a:pt x="16721" y="18084"/>
                    <a:pt x="16721" y="18084"/>
                  </a:cubicBezTo>
                  <a:cubicBezTo>
                    <a:pt x="17547" y="17423"/>
                    <a:pt x="18496" y="16657"/>
                    <a:pt x="19307" y="15752"/>
                  </a:cubicBezTo>
                  <a:cubicBezTo>
                    <a:pt x="20607" y="14290"/>
                    <a:pt x="21372" y="12636"/>
                    <a:pt x="21448" y="11087"/>
                  </a:cubicBezTo>
                  <a:cubicBezTo>
                    <a:pt x="21479" y="10269"/>
                    <a:pt x="21356" y="9451"/>
                    <a:pt x="21020" y="8529"/>
                  </a:cubicBezTo>
                  <a:cubicBezTo>
                    <a:pt x="20821" y="7972"/>
                    <a:pt x="20576" y="7397"/>
                    <a:pt x="20332" y="6858"/>
                  </a:cubicBezTo>
                  <a:cubicBezTo>
                    <a:pt x="20117" y="6405"/>
                    <a:pt x="19918" y="5918"/>
                    <a:pt x="19735" y="5448"/>
                  </a:cubicBezTo>
                  <a:cubicBezTo>
                    <a:pt x="19628" y="5204"/>
                    <a:pt x="19551" y="4943"/>
                    <a:pt x="19475" y="4717"/>
                  </a:cubicBezTo>
                  <a:cubicBezTo>
                    <a:pt x="19368" y="4386"/>
                    <a:pt x="19291" y="4055"/>
                    <a:pt x="19199" y="3725"/>
                  </a:cubicBezTo>
                  <a:cubicBezTo>
                    <a:pt x="19016" y="3029"/>
                    <a:pt x="18832" y="2298"/>
                    <a:pt x="18511" y="1688"/>
                  </a:cubicBezTo>
                  <a:cubicBezTo>
                    <a:pt x="18113" y="940"/>
                    <a:pt x="17517" y="400"/>
                    <a:pt x="16844" y="191"/>
                  </a:cubicBezTo>
                  <a:cubicBezTo>
                    <a:pt x="16630" y="122"/>
                    <a:pt x="16415" y="87"/>
                    <a:pt x="16155" y="70"/>
                  </a:cubicBezTo>
                  <a:cubicBezTo>
                    <a:pt x="16064" y="52"/>
                    <a:pt x="15972" y="52"/>
                    <a:pt x="15865" y="52"/>
                  </a:cubicBezTo>
                  <a:cubicBezTo>
                    <a:pt x="15865" y="52"/>
                    <a:pt x="15865" y="52"/>
                    <a:pt x="15865" y="52"/>
                  </a:cubicBezTo>
                  <a:cubicBezTo>
                    <a:pt x="15559" y="52"/>
                    <a:pt x="15237" y="87"/>
                    <a:pt x="14932" y="104"/>
                  </a:cubicBezTo>
                  <a:close/>
                </a:path>
              </a:pathLst>
            </a:custGeom>
            <a:solidFill>
              <a:srgbClr val="BFBFBF">
                <a:alpha val="7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9893" name="Freeform 29"/>
            <p:cNvSpPr/>
            <p:nvPr/>
          </p:nvSpPr>
          <p:spPr>
            <a:xfrm flipH="1">
              <a:off x="1178516" y="1669951"/>
              <a:ext cx="2328057" cy="20457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37" h="21586" fill="norm" stroke="1" extrusionOk="0">
                  <a:moveTo>
                    <a:pt x="5431" y="21399"/>
                  </a:moveTo>
                  <a:cubicBezTo>
                    <a:pt x="4878" y="21245"/>
                    <a:pt x="4386" y="21041"/>
                    <a:pt x="3922" y="20734"/>
                  </a:cubicBezTo>
                  <a:cubicBezTo>
                    <a:pt x="3340" y="20360"/>
                    <a:pt x="2787" y="19848"/>
                    <a:pt x="2279" y="19235"/>
                  </a:cubicBezTo>
                  <a:cubicBezTo>
                    <a:pt x="1846" y="18690"/>
                    <a:pt x="1443" y="18060"/>
                    <a:pt x="1039" y="17310"/>
                  </a:cubicBezTo>
                  <a:cubicBezTo>
                    <a:pt x="860" y="16970"/>
                    <a:pt x="711" y="16663"/>
                    <a:pt x="576" y="16356"/>
                  </a:cubicBezTo>
                  <a:cubicBezTo>
                    <a:pt x="278" y="15607"/>
                    <a:pt x="83" y="14840"/>
                    <a:pt x="24" y="14074"/>
                  </a:cubicBezTo>
                  <a:cubicBezTo>
                    <a:pt x="-51" y="13188"/>
                    <a:pt x="54" y="12404"/>
                    <a:pt x="337" y="11672"/>
                  </a:cubicBezTo>
                  <a:cubicBezTo>
                    <a:pt x="487" y="11297"/>
                    <a:pt x="696" y="10922"/>
                    <a:pt x="995" y="10479"/>
                  </a:cubicBezTo>
                  <a:cubicBezTo>
                    <a:pt x="1084" y="10343"/>
                    <a:pt x="1174" y="10224"/>
                    <a:pt x="1264" y="10122"/>
                  </a:cubicBezTo>
                  <a:cubicBezTo>
                    <a:pt x="1413" y="9934"/>
                    <a:pt x="1547" y="9781"/>
                    <a:pt x="1652" y="9577"/>
                  </a:cubicBezTo>
                  <a:cubicBezTo>
                    <a:pt x="1936" y="8980"/>
                    <a:pt x="2025" y="8316"/>
                    <a:pt x="2130" y="7601"/>
                  </a:cubicBezTo>
                  <a:cubicBezTo>
                    <a:pt x="2160" y="7345"/>
                    <a:pt x="2190" y="7055"/>
                    <a:pt x="2249" y="6800"/>
                  </a:cubicBezTo>
                  <a:cubicBezTo>
                    <a:pt x="2324" y="6374"/>
                    <a:pt x="2444" y="5948"/>
                    <a:pt x="2593" y="5590"/>
                  </a:cubicBezTo>
                  <a:cubicBezTo>
                    <a:pt x="2757" y="5182"/>
                    <a:pt x="2966" y="4841"/>
                    <a:pt x="3205" y="4585"/>
                  </a:cubicBezTo>
                  <a:cubicBezTo>
                    <a:pt x="3310" y="4483"/>
                    <a:pt x="3429" y="4347"/>
                    <a:pt x="3564" y="4245"/>
                  </a:cubicBezTo>
                  <a:cubicBezTo>
                    <a:pt x="4147" y="3819"/>
                    <a:pt x="4714" y="3785"/>
                    <a:pt x="5312" y="3751"/>
                  </a:cubicBezTo>
                  <a:cubicBezTo>
                    <a:pt x="5640" y="3717"/>
                    <a:pt x="5984" y="3700"/>
                    <a:pt x="6327" y="3614"/>
                  </a:cubicBezTo>
                  <a:cubicBezTo>
                    <a:pt x="6417" y="3597"/>
                    <a:pt x="6507" y="3563"/>
                    <a:pt x="6611" y="3546"/>
                  </a:cubicBezTo>
                  <a:cubicBezTo>
                    <a:pt x="6805" y="3495"/>
                    <a:pt x="7000" y="3427"/>
                    <a:pt x="7194" y="3410"/>
                  </a:cubicBezTo>
                  <a:cubicBezTo>
                    <a:pt x="7269" y="3393"/>
                    <a:pt x="7343" y="3393"/>
                    <a:pt x="7418" y="3376"/>
                  </a:cubicBezTo>
                  <a:cubicBezTo>
                    <a:pt x="7522" y="3376"/>
                    <a:pt x="7627" y="3359"/>
                    <a:pt x="7732" y="3342"/>
                  </a:cubicBezTo>
                  <a:cubicBezTo>
                    <a:pt x="8299" y="3240"/>
                    <a:pt x="8912" y="2882"/>
                    <a:pt x="9599" y="2269"/>
                  </a:cubicBezTo>
                  <a:cubicBezTo>
                    <a:pt x="9748" y="2132"/>
                    <a:pt x="9898" y="1996"/>
                    <a:pt x="10047" y="1860"/>
                  </a:cubicBezTo>
                  <a:cubicBezTo>
                    <a:pt x="10435" y="1485"/>
                    <a:pt x="10839" y="1093"/>
                    <a:pt x="11287" y="804"/>
                  </a:cubicBezTo>
                  <a:cubicBezTo>
                    <a:pt x="11600" y="582"/>
                    <a:pt x="11974" y="412"/>
                    <a:pt x="12362" y="276"/>
                  </a:cubicBezTo>
                  <a:cubicBezTo>
                    <a:pt x="12706" y="156"/>
                    <a:pt x="13064" y="71"/>
                    <a:pt x="13393" y="37"/>
                  </a:cubicBezTo>
                  <a:cubicBezTo>
                    <a:pt x="13811" y="-14"/>
                    <a:pt x="14170" y="3"/>
                    <a:pt x="14633" y="3"/>
                  </a:cubicBezTo>
                  <a:cubicBezTo>
                    <a:pt x="14663" y="3"/>
                    <a:pt x="14663" y="3"/>
                    <a:pt x="14663" y="3"/>
                  </a:cubicBezTo>
                  <a:cubicBezTo>
                    <a:pt x="14887" y="20"/>
                    <a:pt x="15126" y="3"/>
                    <a:pt x="15365" y="3"/>
                  </a:cubicBezTo>
                  <a:cubicBezTo>
                    <a:pt x="15484" y="3"/>
                    <a:pt x="15604" y="3"/>
                    <a:pt x="15723" y="3"/>
                  </a:cubicBezTo>
                  <a:cubicBezTo>
                    <a:pt x="15843" y="3"/>
                    <a:pt x="15932" y="3"/>
                    <a:pt x="16022" y="3"/>
                  </a:cubicBezTo>
                  <a:cubicBezTo>
                    <a:pt x="16306" y="3"/>
                    <a:pt x="16530" y="37"/>
                    <a:pt x="16724" y="88"/>
                  </a:cubicBezTo>
                  <a:cubicBezTo>
                    <a:pt x="17456" y="276"/>
                    <a:pt x="18083" y="787"/>
                    <a:pt x="18502" y="1536"/>
                  </a:cubicBezTo>
                  <a:cubicBezTo>
                    <a:pt x="18875" y="2183"/>
                    <a:pt x="19069" y="2967"/>
                    <a:pt x="19264" y="3717"/>
                  </a:cubicBezTo>
                  <a:cubicBezTo>
                    <a:pt x="19338" y="4006"/>
                    <a:pt x="19413" y="4313"/>
                    <a:pt x="19503" y="4602"/>
                  </a:cubicBezTo>
                  <a:cubicBezTo>
                    <a:pt x="19577" y="4858"/>
                    <a:pt x="19652" y="5113"/>
                    <a:pt x="19756" y="5352"/>
                  </a:cubicBezTo>
                  <a:cubicBezTo>
                    <a:pt x="19951" y="5897"/>
                    <a:pt x="20175" y="6442"/>
                    <a:pt x="20414" y="6970"/>
                  </a:cubicBezTo>
                  <a:cubicBezTo>
                    <a:pt x="20623" y="7464"/>
                    <a:pt x="20847" y="7992"/>
                    <a:pt x="21041" y="8503"/>
                  </a:cubicBezTo>
                  <a:cubicBezTo>
                    <a:pt x="21205" y="8946"/>
                    <a:pt x="21325" y="9355"/>
                    <a:pt x="21415" y="9747"/>
                  </a:cubicBezTo>
                  <a:cubicBezTo>
                    <a:pt x="21504" y="10207"/>
                    <a:pt x="21549" y="10650"/>
                    <a:pt x="21534" y="11093"/>
                  </a:cubicBezTo>
                  <a:cubicBezTo>
                    <a:pt x="21534" y="11927"/>
                    <a:pt x="21340" y="12796"/>
                    <a:pt x="20951" y="13648"/>
                  </a:cubicBezTo>
                  <a:cubicBezTo>
                    <a:pt x="20787" y="14057"/>
                    <a:pt x="20563" y="14465"/>
                    <a:pt x="20309" y="14857"/>
                  </a:cubicBezTo>
                  <a:cubicBezTo>
                    <a:pt x="20055" y="15249"/>
                    <a:pt x="19771" y="15607"/>
                    <a:pt x="19458" y="15965"/>
                  </a:cubicBezTo>
                  <a:cubicBezTo>
                    <a:pt x="18666" y="16884"/>
                    <a:pt x="17710" y="17634"/>
                    <a:pt x="16799" y="18366"/>
                  </a:cubicBezTo>
                  <a:cubicBezTo>
                    <a:pt x="16709" y="18435"/>
                    <a:pt x="16634" y="18503"/>
                    <a:pt x="16545" y="18588"/>
                  </a:cubicBezTo>
                  <a:cubicBezTo>
                    <a:pt x="15753" y="19218"/>
                    <a:pt x="14932" y="19883"/>
                    <a:pt x="14065" y="20325"/>
                  </a:cubicBezTo>
                  <a:cubicBezTo>
                    <a:pt x="13946" y="20394"/>
                    <a:pt x="13811" y="20445"/>
                    <a:pt x="13662" y="20513"/>
                  </a:cubicBezTo>
                  <a:cubicBezTo>
                    <a:pt x="13139" y="20717"/>
                    <a:pt x="12586" y="20871"/>
                    <a:pt x="12019" y="20939"/>
                  </a:cubicBezTo>
                  <a:cubicBezTo>
                    <a:pt x="11212" y="21024"/>
                    <a:pt x="10450" y="21143"/>
                    <a:pt x="9718" y="21262"/>
                  </a:cubicBezTo>
                  <a:cubicBezTo>
                    <a:pt x="9375" y="21330"/>
                    <a:pt x="9061" y="21382"/>
                    <a:pt x="8732" y="21433"/>
                  </a:cubicBezTo>
                  <a:cubicBezTo>
                    <a:pt x="8239" y="21501"/>
                    <a:pt x="7672" y="21586"/>
                    <a:pt x="7089" y="21586"/>
                  </a:cubicBezTo>
                  <a:cubicBezTo>
                    <a:pt x="7044" y="21586"/>
                    <a:pt x="7015" y="21586"/>
                    <a:pt x="6970" y="21586"/>
                  </a:cubicBezTo>
                  <a:cubicBezTo>
                    <a:pt x="6417" y="21586"/>
                    <a:pt x="5924" y="21535"/>
                    <a:pt x="5431" y="21399"/>
                  </a:cubicBezTo>
                  <a:close/>
                  <a:moveTo>
                    <a:pt x="15723" y="3"/>
                  </a:moveTo>
                  <a:cubicBezTo>
                    <a:pt x="15604" y="3"/>
                    <a:pt x="15484" y="3"/>
                    <a:pt x="15365" y="3"/>
                  </a:cubicBezTo>
                  <a:cubicBezTo>
                    <a:pt x="15126" y="20"/>
                    <a:pt x="14887" y="20"/>
                    <a:pt x="14663" y="20"/>
                  </a:cubicBezTo>
                  <a:cubicBezTo>
                    <a:pt x="14633" y="20"/>
                    <a:pt x="14633" y="20"/>
                    <a:pt x="14633" y="20"/>
                  </a:cubicBezTo>
                  <a:cubicBezTo>
                    <a:pt x="14170" y="3"/>
                    <a:pt x="13811" y="3"/>
                    <a:pt x="13393" y="37"/>
                  </a:cubicBezTo>
                  <a:cubicBezTo>
                    <a:pt x="13064" y="88"/>
                    <a:pt x="12706" y="173"/>
                    <a:pt x="12362" y="276"/>
                  </a:cubicBezTo>
                  <a:cubicBezTo>
                    <a:pt x="11974" y="412"/>
                    <a:pt x="11615" y="599"/>
                    <a:pt x="11287" y="804"/>
                  </a:cubicBezTo>
                  <a:cubicBezTo>
                    <a:pt x="10839" y="1093"/>
                    <a:pt x="10435" y="1485"/>
                    <a:pt x="10047" y="1860"/>
                  </a:cubicBezTo>
                  <a:cubicBezTo>
                    <a:pt x="9898" y="1996"/>
                    <a:pt x="9748" y="2132"/>
                    <a:pt x="9614" y="2269"/>
                  </a:cubicBezTo>
                  <a:cubicBezTo>
                    <a:pt x="8912" y="2899"/>
                    <a:pt x="8299" y="3240"/>
                    <a:pt x="7732" y="3342"/>
                  </a:cubicBezTo>
                  <a:cubicBezTo>
                    <a:pt x="7627" y="3359"/>
                    <a:pt x="7522" y="3376"/>
                    <a:pt x="7418" y="3393"/>
                  </a:cubicBezTo>
                  <a:cubicBezTo>
                    <a:pt x="7343" y="3393"/>
                    <a:pt x="7269" y="3410"/>
                    <a:pt x="7194" y="3410"/>
                  </a:cubicBezTo>
                  <a:cubicBezTo>
                    <a:pt x="7000" y="3444"/>
                    <a:pt x="6805" y="3495"/>
                    <a:pt x="6611" y="3546"/>
                  </a:cubicBezTo>
                  <a:cubicBezTo>
                    <a:pt x="6522" y="3580"/>
                    <a:pt x="6417" y="3597"/>
                    <a:pt x="6327" y="3631"/>
                  </a:cubicBezTo>
                  <a:cubicBezTo>
                    <a:pt x="5984" y="3717"/>
                    <a:pt x="5640" y="3734"/>
                    <a:pt x="5312" y="3751"/>
                  </a:cubicBezTo>
                  <a:cubicBezTo>
                    <a:pt x="4714" y="3785"/>
                    <a:pt x="4147" y="3819"/>
                    <a:pt x="3579" y="4262"/>
                  </a:cubicBezTo>
                  <a:cubicBezTo>
                    <a:pt x="3429" y="4364"/>
                    <a:pt x="3310" y="4483"/>
                    <a:pt x="3220" y="4585"/>
                  </a:cubicBezTo>
                  <a:cubicBezTo>
                    <a:pt x="2966" y="4858"/>
                    <a:pt x="2757" y="5182"/>
                    <a:pt x="2593" y="5590"/>
                  </a:cubicBezTo>
                  <a:cubicBezTo>
                    <a:pt x="2444" y="5965"/>
                    <a:pt x="2324" y="6374"/>
                    <a:pt x="2249" y="6800"/>
                  </a:cubicBezTo>
                  <a:cubicBezTo>
                    <a:pt x="2205" y="7072"/>
                    <a:pt x="2160" y="7345"/>
                    <a:pt x="2130" y="7601"/>
                  </a:cubicBezTo>
                  <a:cubicBezTo>
                    <a:pt x="2040" y="8316"/>
                    <a:pt x="1951" y="8980"/>
                    <a:pt x="1652" y="9577"/>
                  </a:cubicBezTo>
                  <a:cubicBezTo>
                    <a:pt x="1547" y="9781"/>
                    <a:pt x="1413" y="9951"/>
                    <a:pt x="1278" y="10122"/>
                  </a:cubicBezTo>
                  <a:cubicBezTo>
                    <a:pt x="1174" y="10241"/>
                    <a:pt x="1084" y="10343"/>
                    <a:pt x="995" y="10479"/>
                  </a:cubicBezTo>
                  <a:cubicBezTo>
                    <a:pt x="696" y="10922"/>
                    <a:pt x="487" y="11297"/>
                    <a:pt x="337" y="11672"/>
                  </a:cubicBezTo>
                  <a:cubicBezTo>
                    <a:pt x="54" y="12404"/>
                    <a:pt x="-51" y="13188"/>
                    <a:pt x="24" y="14074"/>
                  </a:cubicBezTo>
                  <a:cubicBezTo>
                    <a:pt x="98" y="14840"/>
                    <a:pt x="278" y="15607"/>
                    <a:pt x="591" y="16356"/>
                  </a:cubicBezTo>
                  <a:cubicBezTo>
                    <a:pt x="711" y="16663"/>
                    <a:pt x="860" y="16970"/>
                    <a:pt x="1039" y="17310"/>
                  </a:cubicBezTo>
                  <a:cubicBezTo>
                    <a:pt x="1443" y="18060"/>
                    <a:pt x="1846" y="18690"/>
                    <a:pt x="2294" y="19218"/>
                  </a:cubicBezTo>
                  <a:cubicBezTo>
                    <a:pt x="2787" y="19848"/>
                    <a:pt x="3340" y="20360"/>
                    <a:pt x="3922" y="20734"/>
                  </a:cubicBezTo>
                  <a:cubicBezTo>
                    <a:pt x="4386" y="21024"/>
                    <a:pt x="4878" y="21245"/>
                    <a:pt x="5431" y="21399"/>
                  </a:cubicBezTo>
                  <a:cubicBezTo>
                    <a:pt x="5924" y="21518"/>
                    <a:pt x="6417" y="21586"/>
                    <a:pt x="6970" y="21586"/>
                  </a:cubicBezTo>
                  <a:cubicBezTo>
                    <a:pt x="7015" y="21586"/>
                    <a:pt x="7044" y="21586"/>
                    <a:pt x="7089" y="21586"/>
                  </a:cubicBezTo>
                  <a:cubicBezTo>
                    <a:pt x="7672" y="21569"/>
                    <a:pt x="8239" y="21501"/>
                    <a:pt x="8732" y="21416"/>
                  </a:cubicBezTo>
                  <a:cubicBezTo>
                    <a:pt x="9046" y="21382"/>
                    <a:pt x="9375" y="21313"/>
                    <a:pt x="9718" y="21262"/>
                  </a:cubicBezTo>
                  <a:cubicBezTo>
                    <a:pt x="10450" y="21143"/>
                    <a:pt x="11212" y="21024"/>
                    <a:pt x="12019" y="20922"/>
                  </a:cubicBezTo>
                  <a:cubicBezTo>
                    <a:pt x="12586" y="20854"/>
                    <a:pt x="13139" y="20717"/>
                    <a:pt x="13662" y="20496"/>
                  </a:cubicBezTo>
                  <a:cubicBezTo>
                    <a:pt x="13796" y="20445"/>
                    <a:pt x="13946" y="20377"/>
                    <a:pt x="14065" y="20308"/>
                  </a:cubicBezTo>
                  <a:cubicBezTo>
                    <a:pt x="14932" y="19883"/>
                    <a:pt x="15753" y="19218"/>
                    <a:pt x="16545" y="18571"/>
                  </a:cubicBezTo>
                  <a:cubicBezTo>
                    <a:pt x="16634" y="18503"/>
                    <a:pt x="16709" y="18435"/>
                    <a:pt x="16799" y="18366"/>
                  </a:cubicBezTo>
                  <a:cubicBezTo>
                    <a:pt x="17710" y="17634"/>
                    <a:pt x="18666" y="16867"/>
                    <a:pt x="19458" y="15965"/>
                  </a:cubicBezTo>
                  <a:cubicBezTo>
                    <a:pt x="19771" y="15607"/>
                    <a:pt x="20055" y="15232"/>
                    <a:pt x="20309" y="14857"/>
                  </a:cubicBezTo>
                  <a:cubicBezTo>
                    <a:pt x="20563" y="14465"/>
                    <a:pt x="20772" y="14057"/>
                    <a:pt x="20951" y="13648"/>
                  </a:cubicBezTo>
                  <a:cubicBezTo>
                    <a:pt x="21325" y="12796"/>
                    <a:pt x="21534" y="11927"/>
                    <a:pt x="21534" y="11093"/>
                  </a:cubicBezTo>
                  <a:cubicBezTo>
                    <a:pt x="21534" y="10650"/>
                    <a:pt x="21504" y="10207"/>
                    <a:pt x="21400" y="9747"/>
                  </a:cubicBezTo>
                  <a:cubicBezTo>
                    <a:pt x="21325" y="9355"/>
                    <a:pt x="21205" y="8963"/>
                    <a:pt x="21041" y="8503"/>
                  </a:cubicBezTo>
                  <a:cubicBezTo>
                    <a:pt x="20847" y="7992"/>
                    <a:pt x="20623" y="7464"/>
                    <a:pt x="20399" y="6970"/>
                  </a:cubicBezTo>
                  <a:cubicBezTo>
                    <a:pt x="20175" y="6442"/>
                    <a:pt x="19936" y="5897"/>
                    <a:pt x="19742" y="5369"/>
                  </a:cubicBezTo>
                  <a:cubicBezTo>
                    <a:pt x="19652" y="5113"/>
                    <a:pt x="19562" y="4858"/>
                    <a:pt x="19503" y="4602"/>
                  </a:cubicBezTo>
                  <a:cubicBezTo>
                    <a:pt x="19413" y="4313"/>
                    <a:pt x="19323" y="4006"/>
                    <a:pt x="19249" y="3717"/>
                  </a:cubicBezTo>
                  <a:cubicBezTo>
                    <a:pt x="19069" y="2967"/>
                    <a:pt x="18860" y="2183"/>
                    <a:pt x="18502" y="1536"/>
                  </a:cubicBezTo>
                  <a:cubicBezTo>
                    <a:pt x="18083" y="787"/>
                    <a:pt x="17456" y="276"/>
                    <a:pt x="16724" y="88"/>
                  </a:cubicBezTo>
                  <a:cubicBezTo>
                    <a:pt x="16530" y="37"/>
                    <a:pt x="16291" y="3"/>
                    <a:pt x="16022" y="3"/>
                  </a:cubicBezTo>
                  <a:cubicBezTo>
                    <a:pt x="15962" y="3"/>
                    <a:pt x="15917" y="3"/>
                    <a:pt x="15858" y="3"/>
                  </a:cubicBezTo>
                  <a:cubicBezTo>
                    <a:pt x="15813" y="3"/>
                    <a:pt x="15768" y="3"/>
                    <a:pt x="15723" y="3"/>
                  </a:cubicBezTo>
                  <a:close/>
                </a:path>
              </a:pathLst>
            </a:custGeom>
            <a:solidFill>
              <a:srgbClr val="BFBFBF">
                <a:alpha val="7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9894" name="Freeform 30"/>
            <p:cNvSpPr/>
            <p:nvPr/>
          </p:nvSpPr>
          <p:spPr>
            <a:xfrm flipH="1">
              <a:off x="1153017" y="1611844"/>
              <a:ext cx="2393104" cy="21235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58" h="21554" fill="norm" stroke="1" extrusionOk="0">
                  <a:moveTo>
                    <a:pt x="5485" y="21259"/>
                  </a:moveTo>
                  <a:cubicBezTo>
                    <a:pt x="4918" y="21095"/>
                    <a:pt x="4438" y="20882"/>
                    <a:pt x="3987" y="20604"/>
                  </a:cubicBezTo>
                  <a:cubicBezTo>
                    <a:pt x="2838" y="19899"/>
                    <a:pt x="1834" y="18768"/>
                    <a:pt x="1005" y="17228"/>
                  </a:cubicBezTo>
                  <a:cubicBezTo>
                    <a:pt x="816" y="16884"/>
                    <a:pt x="671" y="16572"/>
                    <a:pt x="554" y="16261"/>
                  </a:cubicBezTo>
                  <a:cubicBezTo>
                    <a:pt x="249" y="15523"/>
                    <a:pt x="74" y="14753"/>
                    <a:pt x="16" y="13966"/>
                  </a:cubicBezTo>
                  <a:cubicBezTo>
                    <a:pt x="-42" y="13049"/>
                    <a:pt x="60" y="12262"/>
                    <a:pt x="336" y="11541"/>
                  </a:cubicBezTo>
                  <a:cubicBezTo>
                    <a:pt x="496" y="11148"/>
                    <a:pt x="714" y="10754"/>
                    <a:pt x="1020" y="10328"/>
                  </a:cubicBezTo>
                  <a:cubicBezTo>
                    <a:pt x="1107" y="10197"/>
                    <a:pt x="1223" y="10082"/>
                    <a:pt x="1325" y="9968"/>
                  </a:cubicBezTo>
                  <a:cubicBezTo>
                    <a:pt x="1485" y="9804"/>
                    <a:pt x="1616" y="9640"/>
                    <a:pt x="1718" y="9460"/>
                  </a:cubicBezTo>
                  <a:cubicBezTo>
                    <a:pt x="2023" y="8870"/>
                    <a:pt x="2096" y="8198"/>
                    <a:pt x="2183" y="7477"/>
                  </a:cubicBezTo>
                  <a:cubicBezTo>
                    <a:pt x="2213" y="7231"/>
                    <a:pt x="2242" y="6985"/>
                    <a:pt x="2271" y="6739"/>
                  </a:cubicBezTo>
                  <a:cubicBezTo>
                    <a:pt x="2343" y="6329"/>
                    <a:pt x="2445" y="5920"/>
                    <a:pt x="2576" y="5559"/>
                  </a:cubicBezTo>
                  <a:cubicBezTo>
                    <a:pt x="2736" y="5166"/>
                    <a:pt x="2925" y="4838"/>
                    <a:pt x="3143" y="4576"/>
                  </a:cubicBezTo>
                  <a:cubicBezTo>
                    <a:pt x="3231" y="4461"/>
                    <a:pt x="3347" y="4330"/>
                    <a:pt x="3463" y="4232"/>
                  </a:cubicBezTo>
                  <a:cubicBezTo>
                    <a:pt x="4002" y="3773"/>
                    <a:pt x="4540" y="3707"/>
                    <a:pt x="5122" y="3625"/>
                  </a:cubicBezTo>
                  <a:cubicBezTo>
                    <a:pt x="5427" y="3592"/>
                    <a:pt x="5733" y="3543"/>
                    <a:pt x="6067" y="3445"/>
                  </a:cubicBezTo>
                  <a:cubicBezTo>
                    <a:pt x="6125" y="3429"/>
                    <a:pt x="6198" y="3412"/>
                    <a:pt x="6271" y="3379"/>
                  </a:cubicBezTo>
                  <a:cubicBezTo>
                    <a:pt x="6489" y="3314"/>
                    <a:pt x="6707" y="3232"/>
                    <a:pt x="6940" y="3216"/>
                  </a:cubicBezTo>
                  <a:cubicBezTo>
                    <a:pt x="7042" y="3199"/>
                    <a:pt x="7129" y="3199"/>
                    <a:pt x="7216" y="3199"/>
                  </a:cubicBezTo>
                  <a:cubicBezTo>
                    <a:pt x="7303" y="3183"/>
                    <a:pt x="7405" y="3183"/>
                    <a:pt x="7493" y="3166"/>
                  </a:cubicBezTo>
                  <a:cubicBezTo>
                    <a:pt x="8089" y="3101"/>
                    <a:pt x="8714" y="2757"/>
                    <a:pt x="9413" y="2085"/>
                  </a:cubicBezTo>
                  <a:cubicBezTo>
                    <a:pt x="9543" y="1954"/>
                    <a:pt x="9660" y="1823"/>
                    <a:pt x="9791" y="1708"/>
                  </a:cubicBezTo>
                  <a:cubicBezTo>
                    <a:pt x="10198" y="1298"/>
                    <a:pt x="10620" y="872"/>
                    <a:pt x="11100" y="577"/>
                  </a:cubicBezTo>
                  <a:cubicBezTo>
                    <a:pt x="11434" y="364"/>
                    <a:pt x="11813" y="216"/>
                    <a:pt x="12220" y="118"/>
                  </a:cubicBezTo>
                  <a:cubicBezTo>
                    <a:pt x="12525" y="36"/>
                    <a:pt x="12845" y="3"/>
                    <a:pt x="13151" y="3"/>
                  </a:cubicBezTo>
                  <a:cubicBezTo>
                    <a:pt x="13180" y="3"/>
                    <a:pt x="13209" y="3"/>
                    <a:pt x="13253" y="3"/>
                  </a:cubicBezTo>
                  <a:cubicBezTo>
                    <a:pt x="13514" y="3"/>
                    <a:pt x="13747" y="36"/>
                    <a:pt x="13994" y="85"/>
                  </a:cubicBezTo>
                  <a:cubicBezTo>
                    <a:pt x="14154" y="102"/>
                    <a:pt x="14300" y="118"/>
                    <a:pt x="14489" y="151"/>
                  </a:cubicBezTo>
                  <a:cubicBezTo>
                    <a:pt x="14823" y="184"/>
                    <a:pt x="15187" y="167"/>
                    <a:pt x="15551" y="167"/>
                  </a:cubicBezTo>
                  <a:cubicBezTo>
                    <a:pt x="15653" y="167"/>
                    <a:pt x="15754" y="167"/>
                    <a:pt x="15856" y="167"/>
                  </a:cubicBezTo>
                  <a:cubicBezTo>
                    <a:pt x="15856" y="167"/>
                    <a:pt x="15871" y="167"/>
                    <a:pt x="15871" y="167"/>
                  </a:cubicBezTo>
                  <a:cubicBezTo>
                    <a:pt x="16162" y="167"/>
                    <a:pt x="16380" y="184"/>
                    <a:pt x="16569" y="216"/>
                  </a:cubicBezTo>
                  <a:cubicBezTo>
                    <a:pt x="17325" y="364"/>
                    <a:pt x="17994" y="839"/>
                    <a:pt x="18431" y="1577"/>
                  </a:cubicBezTo>
                  <a:cubicBezTo>
                    <a:pt x="18838" y="2249"/>
                    <a:pt x="19042" y="3052"/>
                    <a:pt x="19245" y="3838"/>
                  </a:cubicBezTo>
                  <a:cubicBezTo>
                    <a:pt x="19303" y="4101"/>
                    <a:pt x="19376" y="4379"/>
                    <a:pt x="19449" y="4641"/>
                  </a:cubicBezTo>
                  <a:cubicBezTo>
                    <a:pt x="19522" y="4887"/>
                    <a:pt x="19609" y="5149"/>
                    <a:pt x="19696" y="5395"/>
                  </a:cubicBezTo>
                  <a:cubicBezTo>
                    <a:pt x="19914" y="6002"/>
                    <a:pt x="20176" y="6608"/>
                    <a:pt x="20423" y="7198"/>
                  </a:cubicBezTo>
                  <a:cubicBezTo>
                    <a:pt x="20613" y="7640"/>
                    <a:pt x="20816" y="8099"/>
                    <a:pt x="20991" y="8542"/>
                  </a:cubicBezTo>
                  <a:cubicBezTo>
                    <a:pt x="21354" y="9509"/>
                    <a:pt x="21529" y="10295"/>
                    <a:pt x="21558" y="11098"/>
                  </a:cubicBezTo>
                  <a:cubicBezTo>
                    <a:pt x="21558" y="11541"/>
                    <a:pt x="21529" y="11983"/>
                    <a:pt x="21427" y="12426"/>
                  </a:cubicBezTo>
                  <a:cubicBezTo>
                    <a:pt x="21340" y="12852"/>
                    <a:pt x="21209" y="13294"/>
                    <a:pt x="21034" y="13721"/>
                  </a:cubicBezTo>
                  <a:cubicBezTo>
                    <a:pt x="20860" y="14130"/>
                    <a:pt x="20642" y="14556"/>
                    <a:pt x="20394" y="14950"/>
                  </a:cubicBezTo>
                  <a:cubicBezTo>
                    <a:pt x="20147" y="15343"/>
                    <a:pt x="19856" y="15720"/>
                    <a:pt x="19551" y="16064"/>
                  </a:cubicBezTo>
                  <a:cubicBezTo>
                    <a:pt x="18809" y="16916"/>
                    <a:pt x="17922" y="17621"/>
                    <a:pt x="17063" y="18309"/>
                  </a:cubicBezTo>
                  <a:cubicBezTo>
                    <a:pt x="16976" y="18375"/>
                    <a:pt x="16903" y="18440"/>
                    <a:pt x="16816" y="18506"/>
                  </a:cubicBezTo>
                  <a:cubicBezTo>
                    <a:pt x="16656" y="18637"/>
                    <a:pt x="16496" y="18768"/>
                    <a:pt x="16336" y="18899"/>
                  </a:cubicBezTo>
                  <a:cubicBezTo>
                    <a:pt x="15594" y="19506"/>
                    <a:pt x="14838" y="20128"/>
                    <a:pt x="14023" y="20571"/>
                  </a:cubicBezTo>
                  <a:cubicBezTo>
                    <a:pt x="13907" y="20636"/>
                    <a:pt x="13762" y="20702"/>
                    <a:pt x="13616" y="20784"/>
                  </a:cubicBezTo>
                  <a:cubicBezTo>
                    <a:pt x="13049" y="21046"/>
                    <a:pt x="12482" y="21194"/>
                    <a:pt x="11914" y="21243"/>
                  </a:cubicBezTo>
                  <a:cubicBezTo>
                    <a:pt x="11580" y="21276"/>
                    <a:pt x="11260" y="21308"/>
                    <a:pt x="10940" y="21341"/>
                  </a:cubicBezTo>
                  <a:cubicBezTo>
                    <a:pt x="10140" y="21407"/>
                    <a:pt x="9398" y="21472"/>
                    <a:pt x="8700" y="21521"/>
                  </a:cubicBezTo>
                  <a:cubicBezTo>
                    <a:pt x="8351" y="21538"/>
                    <a:pt x="8016" y="21554"/>
                    <a:pt x="7682" y="21554"/>
                  </a:cubicBezTo>
                  <a:cubicBezTo>
                    <a:pt x="6940" y="21554"/>
                    <a:pt x="6227" y="21489"/>
                    <a:pt x="5485" y="21259"/>
                  </a:cubicBezTo>
                  <a:close/>
                  <a:moveTo>
                    <a:pt x="15856" y="167"/>
                  </a:moveTo>
                  <a:cubicBezTo>
                    <a:pt x="15754" y="167"/>
                    <a:pt x="15653" y="167"/>
                    <a:pt x="15551" y="167"/>
                  </a:cubicBezTo>
                  <a:cubicBezTo>
                    <a:pt x="15187" y="184"/>
                    <a:pt x="14823" y="184"/>
                    <a:pt x="14489" y="151"/>
                  </a:cubicBezTo>
                  <a:cubicBezTo>
                    <a:pt x="14300" y="134"/>
                    <a:pt x="14154" y="102"/>
                    <a:pt x="13994" y="85"/>
                  </a:cubicBezTo>
                  <a:cubicBezTo>
                    <a:pt x="13747" y="53"/>
                    <a:pt x="13514" y="20"/>
                    <a:pt x="13253" y="3"/>
                  </a:cubicBezTo>
                  <a:cubicBezTo>
                    <a:pt x="12918" y="-13"/>
                    <a:pt x="12569" y="36"/>
                    <a:pt x="12220" y="118"/>
                  </a:cubicBezTo>
                  <a:cubicBezTo>
                    <a:pt x="11813" y="216"/>
                    <a:pt x="11434" y="364"/>
                    <a:pt x="11100" y="577"/>
                  </a:cubicBezTo>
                  <a:cubicBezTo>
                    <a:pt x="10620" y="872"/>
                    <a:pt x="10198" y="1298"/>
                    <a:pt x="9791" y="1708"/>
                  </a:cubicBezTo>
                  <a:cubicBezTo>
                    <a:pt x="9674" y="1839"/>
                    <a:pt x="9543" y="1970"/>
                    <a:pt x="9413" y="2085"/>
                  </a:cubicBezTo>
                  <a:cubicBezTo>
                    <a:pt x="8714" y="2757"/>
                    <a:pt x="8089" y="3117"/>
                    <a:pt x="7493" y="3183"/>
                  </a:cubicBezTo>
                  <a:cubicBezTo>
                    <a:pt x="7405" y="3183"/>
                    <a:pt x="7303" y="3199"/>
                    <a:pt x="7216" y="3199"/>
                  </a:cubicBezTo>
                  <a:cubicBezTo>
                    <a:pt x="7129" y="3199"/>
                    <a:pt x="7042" y="3216"/>
                    <a:pt x="6940" y="3216"/>
                  </a:cubicBezTo>
                  <a:cubicBezTo>
                    <a:pt x="6707" y="3248"/>
                    <a:pt x="6489" y="3314"/>
                    <a:pt x="6271" y="3379"/>
                  </a:cubicBezTo>
                  <a:cubicBezTo>
                    <a:pt x="6198" y="3412"/>
                    <a:pt x="6125" y="3429"/>
                    <a:pt x="6067" y="3461"/>
                  </a:cubicBezTo>
                  <a:cubicBezTo>
                    <a:pt x="5733" y="3560"/>
                    <a:pt x="5427" y="3592"/>
                    <a:pt x="5122" y="3642"/>
                  </a:cubicBezTo>
                  <a:cubicBezTo>
                    <a:pt x="4540" y="3707"/>
                    <a:pt x="4002" y="3789"/>
                    <a:pt x="3463" y="4232"/>
                  </a:cubicBezTo>
                  <a:cubicBezTo>
                    <a:pt x="3347" y="4346"/>
                    <a:pt x="3245" y="4461"/>
                    <a:pt x="3143" y="4576"/>
                  </a:cubicBezTo>
                  <a:cubicBezTo>
                    <a:pt x="2925" y="4838"/>
                    <a:pt x="2736" y="5166"/>
                    <a:pt x="2576" y="5575"/>
                  </a:cubicBezTo>
                  <a:cubicBezTo>
                    <a:pt x="2445" y="5920"/>
                    <a:pt x="2343" y="6329"/>
                    <a:pt x="2285" y="6739"/>
                  </a:cubicBezTo>
                  <a:cubicBezTo>
                    <a:pt x="2242" y="6985"/>
                    <a:pt x="2213" y="7231"/>
                    <a:pt x="2183" y="7477"/>
                  </a:cubicBezTo>
                  <a:cubicBezTo>
                    <a:pt x="2111" y="8198"/>
                    <a:pt x="2023" y="8870"/>
                    <a:pt x="1718" y="9460"/>
                  </a:cubicBezTo>
                  <a:cubicBezTo>
                    <a:pt x="1631" y="9656"/>
                    <a:pt x="1485" y="9804"/>
                    <a:pt x="1325" y="9968"/>
                  </a:cubicBezTo>
                  <a:cubicBezTo>
                    <a:pt x="1223" y="10082"/>
                    <a:pt x="1122" y="10197"/>
                    <a:pt x="1020" y="10328"/>
                  </a:cubicBezTo>
                  <a:cubicBezTo>
                    <a:pt x="714" y="10754"/>
                    <a:pt x="496" y="11148"/>
                    <a:pt x="336" y="11541"/>
                  </a:cubicBezTo>
                  <a:cubicBezTo>
                    <a:pt x="60" y="12262"/>
                    <a:pt x="-42" y="13049"/>
                    <a:pt x="16" y="13950"/>
                  </a:cubicBezTo>
                  <a:cubicBezTo>
                    <a:pt x="74" y="14753"/>
                    <a:pt x="263" y="15523"/>
                    <a:pt x="554" y="16261"/>
                  </a:cubicBezTo>
                  <a:cubicBezTo>
                    <a:pt x="671" y="16572"/>
                    <a:pt x="831" y="16884"/>
                    <a:pt x="1005" y="17211"/>
                  </a:cubicBezTo>
                  <a:cubicBezTo>
                    <a:pt x="1834" y="18752"/>
                    <a:pt x="2838" y="19899"/>
                    <a:pt x="3987" y="20604"/>
                  </a:cubicBezTo>
                  <a:cubicBezTo>
                    <a:pt x="4438" y="20882"/>
                    <a:pt x="4918" y="21095"/>
                    <a:pt x="5485" y="21259"/>
                  </a:cubicBezTo>
                  <a:cubicBezTo>
                    <a:pt x="6547" y="21571"/>
                    <a:pt x="7536" y="21587"/>
                    <a:pt x="8700" y="21505"/>
                  </a:cubicBezTo>
                  <a:cubicBezTo>
                    <a:pt x="9398" y="21472"/>
                    <a:pt x="10140" y="21407"/>
                    <a:pt x="10940" y="21325"/>
                  </a:cubicBezTo>
                  <a:cubicBezTo>
                    <a:pt x="11260" y="21292"/>
                    <a:pt x="11580" y="21276"/>
                    <a:pt x="11914" y="21243"/>
                  </a:cubicBezTo>
                  <a:cubicBezTo>
                    <a:pt x="12482" y="21194"/>
                    <a:pt x="13049" y="21030"/>
                    <a:pt x="13616" y="20768"/>
                  </a:cubicBezTo>
                  <a:cubicBezTo>
                    <a:pt x="13762" y="20702"/>
                    <a:pt x="13893" y="20636"/>
                    <a:pt x="14023" y="20571"/>
                  </a:cubicBezTo>
                  <a:cubicBezTo>
                    <a:pt x="14838" y="20128"/>
                    <a:pt x="15594" y="19506"/>
                    <a:pt x="16336" y="18899"/>
                  </a:cubicBezTo>
                  <a:cubicBezTo>
                    <a:pt x="16496" y="18768"/>
                    <a:pt x="16656" y="18637"/>
                    <a:pt x="16816" y="18506"/>
                  </a:cubicBezTo>
                  <a:cubicBezTo>
                    <a:pt x="16903" y="18440"/>
                    <a:pt x="16976" y="18375"/>
                    <a:pt x="17063" y="18309"/>
                  </a:cubicBezTo>
                  <a:cubicBezTo>
                    <a:pt x="17922" y="17621"/>
                    <a:pt x="18809" y="16916"/>
                    <a:pt x="19551" y="16064"/>
                  </a:cubicBezTo>
                  <a:cubicBezTo>
                    <a:pt x="19856" y="15720"/>
                    <a:pt x="20147" y="15343"/>
                    <a:pt x="20394" y="14950"/>
                  </a:cubicBezTo>
                  <a:cubicBezTo>
                    <a:pt x="20642" y="14540"/>
                    <a:pt x="20860" y="14130"/>
                    <a:pt x="21034" y="13721"/>
                  </a:cubicBezTo>
                  <a:cubicBezTo>
                    <a:pt x="21209" y="13294"/>
                    <a:pt x="21340" y="12852"/>
                    <a:pt x="21427" y="12426"/>
                  </a:cubicBezTo>
                  <a:cubicBezTo>
                    <a:pt x="21514" y="11983"/>
                    <a:pt x="21558" y="11541"/>
                    <a:pt x="21543" y="11098"/>
                  </a:cubicBezTo>
                  <a:cubicBezTo>
                    <a:pt x="21529" y="10295"/>
                    <a:pt x="21354" y="9509"/>
                    <a:pt x="20976" y="8542"/>
                  </a:cubicBezTo>
                  <a:cubicBezTo>
                    <a:pt x="20802" y="8099"/>
                    <a:pt x="20613" y="7640"/>
                    <a:pt x="20423" y="7198"/>
                  </a:cubicBezTo>
                  <a:cubicBezTo>
                    <a:pt x="20162" y="6608"/>
                    <a:pt x="19900" y="6002"/>
                    <a:pt x="19696" y="5395"/>
                  </a:cubicBezTo>
                  <a:cubicBezTo>
                    <a:pt x="19609" y="5149"/>
                    <a:pt x="19522" y="4887"/>
                    <a:pt x="19449" y="4641"/>
                  </a:cubicBezTo>
                  <a:cubicBezTo>
                    <a:pt x="19376" y="4379"/>
                    <a:pt x="19303" y="4101"/>
                    <a:pt x="19231" y="3838"/>
                  </a:cubicBezTo>
                  <a:cubicBezTo>
                    <a:pt x="19042" y="3052"/>
                    <a:pt x="18838" y="2249"/>
                    <a:pt x="18431" y="1577"/>
                  </a:cubicBezTo>
                  <a:cubicBezTo>
                    <a:pt x="17994" y="856"/>
                    <a:pt x="17325" y="364"/>
                    <a:pt x="16569" y="216"/>
                  </a:cubicBezTo>
                  <a:cubicBezTo>
                    <a:pt x="16380" y="184"/>
                    <a:pt x="16162" y="167"/>
                    <a:pt x="15871" y="167"/>
                  </a:cubicBezTo>
                  <a:cubicBezTo>
                    <a:pt x="15871" y="167"/>
                    <a:pt x="15856" y="167"/>
                    <a:pt x="15856" y="167"/>
                  </a:cubicBezTo>
                  <a:close/>
                </a:path>
              </a:pathLst>
            </a:custGeom>
            <a:solidFill>
              <a:srgbClr val="BFBFBF">
                <a:alpha val="7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9895" name="Freeform 31"/>
            <p:cNvSpPr/>
            <p:nvPr/>
          </p:nvSpPr>
          <p:spPr>
            <a:xfrm flipH="1">
              <a:off x="1127218" y="1545351"/>
              <a:ext cx="2458311" cy="221888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74" h="21524" fill="norm" stroke="1" extrusionOk="0">
                  <a:moveTo>
                    <a:pt x="8665" y="21509"/>
                  </a:moveTo>
                  <a:cubicBezTo>
                    <a:pt x="7715" y="21493"/>
                    <a:pt x="6681" y="21415"/>
                    <a:pt x="5533" y="21054"/>
                  </a:cubicBezTo>
                  <a:cubicBezTo>
                    <a:pt x="4952" y="20866"/>
                    <a:pt x="4484" y="20663"/>
                    <a:pt x="4045" y="20412"/>
                  </a:cubicBezTo>
                  <a:cubicBezTo>
                    <a:pt x="3421" y="20052"/>
                    <a:pt x="2840" y="19566"/>
                    <a:pt x="2301" y="18971"/>
                  </a:cubicBezTo>
                  <a:cubicBezTo>
                    <a:pt x="1805" y="18423"/>
                    <a:pt x="1366" y="17796"/>
                    <a:pt x="969" y="17092"/>
                  </a:cubicBezTo>
                  <a:cubicBezTo>
                    <a:pt x="785" y="16763"/>
                    <a:pt x="643" y="16449"/>
                    <a:pt x="515" y="16120"/>
                  </a:cubicBezTo>
                  <a:cubicBezTo>
                    <a:pt x="232" y="15416"/>
                    <a:pt x="62" y="14632"/>
                    <a:pt x="19" y="13818"/>
                  </a:cubicBezTo>
                  <a:cubicBezTo>
                    <a:pt x="-9" y="13379"/>
                    <a:pt x="-9" y="12988"/>
                    <a:pt x="34" y="12612"/>
                  </a:cubicBezTo>
                  <a:cubicBezTo>
                    <a:pt x="90" y="12189"/>
                    <a:pt x="189" y="11797"/>
                    <a:pt x="331" y="11406"/>
                  </a:cubicBezTo>
                  <a:cubicBezTo>
                    <a:pt x="501" y="11014"/>
                    <a:pt x="728" y="10607"/>
                    <a:pt x="1040" y="10184"/>
                  </a:cubicBezTo>
                  <a:cubicBezTo>
                    <a:pt x="1139" y="10059"/>
                    <a:pt x="1267" y="9949"/>
                    <a:pt x="1380" y="9824"/>
                  </a:cubicBezTo>
                  <a:cubicBezTo>
                    <a:pt x="1536" y="9683"/>
                    <a:pt x="1692" y="9526"/>
                    <a:pt x="1791" y="9354"/>
                  </a:cubicBezTo>
                  <a:cubicBezTo>
                    <a:pt x="2103" y="8774"/>
                    <a:pt x="2160" y="8101"/>
                    <a:pt x="2230" y="7380"/>
                  </a:cubicBezTo>
                  <a:cubicBezTo>
                    <a:pt x="2259" y="7161"/>
                    <a:pt x="2273" y="6942"/>
                    <a:pt x="2301" y="6722"/>
                  </a:cubicBezTo>
                  <a:cubicBezTo>
                    <a:pt x="2358" y="6315"/>
                    <a:pt x="2443" y="5923"/>
                    <a:pt x="2571" y="5579"/>
                  </a:cubicBezTo>
                  <a:cubicBezTo>
                    <a:pt x="2698" y="5187"/>
                    <a:pt x="2868" y="4858"/>
                    <a:pt x="3067" y="4608"/>
                  </a:cubicBezTo>
                  <a:cubicBezTo>
                    <a:pt x="3067" y="4608"/>
                    <a:pt x="3067" y="4608"/>
                    <a:pt x="3067" y="4608"/>
                  </a:cubicBezTo>
                  <a:cubicBezTo>
                    <a:pt x="3166" y="4482"/>
                    <a:pt x="3265" y="4373"/>
                    <a:pt x="3364" y="4263"/>
                  </a:cubicBezTo>
                  <a:cubicBezTo>
                    <a:pt x="3860" y="3793"/>
                    <a:pt x="4385" y="3684"/>
                    <a:pt x="4952" y="3574"/>
                  </a:cubicBezTo>
                  <a:cubicBezTo>
                    <a:pt x="5221" y="3511"/>
                    <a:pt x="5504" y="3449"/>
                    <a:pt x="5802" y="3339"/>
                  </a:cubicBezTo>
                  <a:cubicBezTo>
                    <a:pt x="5859" y="3323"/>
                    <a:pt x="5901" y="3308"/>
                    <a:pt x="5958" y="3292"/>
                  </a:cubicBezTo>
                  <a:cubicBezTo>
                    <a:pt x="6199" y="3198"/>
                    <a:pt x="6440" y="3104"/>
                    <a:pt x="6709" y="3088"/>
                  </a:cubicBezTo>
                  <a:cubicBezTo>
                    <a:pt x="6808" y="3088"/>
                    <a:pt x="6908" y="3088"/>
                    <a:pt x="7007" y="3088"/>
                  </a:cubicBezTo>
                  <a:cubicBezTo>
                    <a:pt x="7092" y="3088"/>
                    <a:pt x="7177" y="3088"/>
                    <a:pt x="7276" y="3073"/>
                  </a:cubicBezTo>
                  <a:cubicBezTo>
                    <a:pt x="7602" y="3057"/>
                    <a:pt x="7956" y="2947"/>
                    <a:pt x="8311" y="2728"/>
                  </a:cubicBezTo>
                  <a:cubicBezTo>
                    <a:pt x="8608" y="2540"/>
                    <a:pt x="8906" y="2305"/>
                    <a:pt x="9218" y="1976"/>
                  </a:cubicBezTo>
                  <a:cubicBezTo>
                    <a:pt x="9345" y="1867"/>
                    <a:pt x="9459" y="1741"/>
                    <a:pt x="9572" y="1616"/>
                  </a:cubicBezTo>
                  <a:cubicBezTo>
                    <a:pt x="9983" y="1177"/>
                    <a:pt x="10422" y="739"/>
                    <a:pt x="10933" y="441"/>
                  </a:cubicBezTo>
                  <a:cubicBezTo>
                    <a:pt x="11698" y="-13"/>
                    <a:pt x="12563" y="-60"/>
                    <a:pt x="13115" y="50"/>
                  </a:cubicBezTo>
                  <a:cubicBezTo>
                    <a:pt x="13314" y="81"/>
                    <a:pt x="13484" y="128"/>
                    <a:pt x="13668" y="191"/>
                  </a:cubicBezTo>
                  <a:cubicBezTo>
                    <a:pt x="13867" y="238"/>
                    <a:pt x="14065" y="300"/>
                    <a:pt x="14306" y="347"/>
                  </a:cubicBezTo>
                  <a:cubicBezTo>
                    <a:pt x="14646" y="410"/>
                    <a:pt x="15043" y="410"/>
                    <a:pt x="15397" y="410"/>
                  </a:cubicBezTo>
                  <a:cubicBezTo>
                    <a:pt x="15426" y="394"/>
                    <a:pt x="15468" y="394"/>
                    <a:pt x="15511" y="394"/>
                  </a:cubicBezTo>
                  <a:cubicBezTo>
                    <a:pt x="15567" y="394"/>
                    <a:pt x="15638" y="394"/>
                    <a:pt x="15695" y="394"/>
                  </a:cubicBezTo>
                  <a:cubicBezTo>
                    <a:pt x="15936" y="379"/>
                    <a:pt x="16191" y="379"/>
                    <a:pt x="16432" y="410"/>
                  </a:cubicBezTo>
                  <a:cubicBezTo>
                    <a:pt x="16815" y="473"/>
                    <a:pt x="17183" y="614"/>
                    <a:pt x="17509" y="817"/>
                  </a:cubicBezTo>
                  <a:cubicBezTo>
                    <a:pt x="17849" y="1036"/>
                    <a:pt x="18133" y="1334"/>
                    <a:pt x="18374" y="1679"/>
                  </a:cubicBezTo>
                  <a:cubicBezTo>
                    <a:pt x="18813" y="2352"/>
                    <a:pt x="19011" y="3198"/>
                    <a:pt x="19224" y="3997"/>
                  </a:cubicBezTo>
                  <a:cubicBezTo>
                    <a:pt x="19281" y="4232"/>
                    <a:pt x="19337" y="4467"/>
                    <a:pt x="19408" y="4702"/>
                  </a:cubicBezTo>
                  <a:cubicBezTo>
                    <a:pt x="19479" y="4968"/>
                    <a:pt x="19564" y="5219"/>
                    <a:pt x="19635" y="5454"/>
                  </a:cubicBezTo>
                  <a:cubicBezTo>
                    <a:pt x="19876" y="6143"/>
                    <a:pt x="20174" y="6816"/>
                    <a:pt x="20457" y="7474"/>
                  </a:cubicBezTo>
                  <a:cubicBezTo>
                    <a:pt x="20613" y="7834"/>
                    <a:pt x="20783" y="8210"/>
                    <a:pt x="20925" y="8586"/>
                  </a:cubicBezTo>
                  <a:cubicBezTo>
                    <a:pt x="21109" y="9041"/>
                    <a:pt x="21251" y="9432"/>
                    <a:pt x="21350" y="9808"/>
                  </a:cubicBezTo>
                  <a:cubicBezTo>
                    <a:pt x="21463" y="10262"/>
                    <a:pt x="21534" y="10685"/>
                    <a:pt x="21563" y="11108"/>
                  </a:cubicBezTo>
                  <a:cubicBezTo>
                    <a:pt x="21591" y="11547"/>
                    <a:pt x="21563" y="11985"/>
                    <a:pt x="21478" y="12439"/>
                  </a:cubicBezTo>
                  <a:cubicBezTo>
                    <a:pt x="21407" y="12878"/>
                    <a:pt x="21279" y="13317"/>
                    <a:pt x="21109" y="13755"/>
                  </a:cubicBezTo>
                  <a:cubicBezTo>
                    <a:pt x="20769" y="14601"/>
                    <a:pt x="20259" y="15416"/>
                    <a:pt x="19635" y="16120"/>
                  </a:cubicBezTo>
                  <a:cubicBezTo>
                    <a:pt x="18926" y="16919"/>
                    <a:pt x="18076" y="17577"/>
                    <a:pt x="17254" y="18235"/>
                  </a:cubicBezTo>
                  <a:cubicBezTo>
                    <a:pt x="17126" y="18345"/>
                    <a:pt x="16985" y="18454"/>
                    <a:pt x="16843" y="18564"/>
                  </a:cubicBezTo>
                  <a:cubicBezTo>
                    <a:pt x="16616" y="18736"/>
                    <a:pt x="16389" y="18924"/>
                    <a:pt x="16177" y="19096"/>
                  </a:cubicBezTo>
                  <a:cubicBezTo>
                    <a:pt x="15482" y="19676"/>
                    <a:pt x="14745" y="20287"/>
                    <a:pt x="13994" y="20725"/>
                  </a:cubicBezTo>
                  <a:cubicBezTo>
                    <a:pt x="13867" y="20788"/>
                    <a:pt x="13725" y="20866"/>
                    <a:pt x="13569" y="20945"/>
                  </a:cubicBezTo>
                  <a:cubicBezTo>
                    <a:pt x="12960" y="21242"/>
                    <a:pt x="12393" y="21415"/>
                    <a:pt x="11826" y="21446"/>
                  </a:cubicBezTo>
                  <a:cubicBezTo>
                    <a:pt x="11032" y="21493"/>
                    <a:pt x="10267" y="21524"/>
                    <a:pt x="9515" y="21524"/>
                  </a:cubicBezTo>
                  <a:cubicBezTo>
                    <a:pt x="9232" y="21524"/>
                    <a:pt x="8948" y="21524"/>
                    <a:pt x="8665" y="21509"/>
                  </a:cubicBezTo>
                  <a:close/>
                  <a:moveTo>
                    <a:pt x="15695" y="394"/>
                  </a:moveTo>
                  <a:cubicBezTo>
                    <a:pt x="15638" y="394"/>
                    <a:pt x="15567" y="394"/>
                    <a:pt x="15511" y="410"/>
                  </a:cubicBezTo>
                  <a:cubicBezTo>
                    <a:pt x="15468" y="410"/>
                    <a:pt x="15426" y="410"/>
                    <a:pt x="15397" y="410"/>
                  </a:cubicBezTo>
                  <a:cubicBezTo>
                    <a:pt x="15043" y="426"/>
                    <a:pt x="14646" y="426"/>
                    <a:pt x="14306" y="363"/>
                  </a:cubicBezTo>
                  <a:cubicBezTo>
                    <a:pt x="14065" y="316"/>
                    <a:pt x="13852" y="253"/>
                    <a:pt x="13668" y="191"/>
                  </a:cubicBezTo>
                  <a:cubicBezTo>
                    <a:pt x="13484" y="144"/>
                    <a:pt x="13314" y="81"/>
                    <a:pt x="13115" y="50"/>
                  </a:cubicBezTo>
                  <a:cubicBezTo>
                    <a:pt x="12563" y="-44"/>
                    <a:pt x="11698" y="3"/>
                    <a:pt x="10933" y="441"/>
                  </a:cubicBezTo>
                  <a:cubicBezTo>
                    <a:pt x="10422" y="739"/>
                    <a:pt x="9997" y="1193"/>
                    <a:pt x="9572" y="1632"/>
                  </a:cubicBezTo>
                  <a:cubicBezTo>
                    <a:pt x="9459" y="1741"/>
                    <a:pt x="9345" y="1867"/>
                    <a:pt x="9218" y="1992"/>
                  </a:cubicBezTo>
                  <a:cubicBezTo>
                    <a:pt x="8906" y="2305"/>
                    <a:pt x="8608" y="2540"/>
                    <a:pt x="8311" y="2728"/>
                  </a:cubicBezTo>
                  <a:cubicBezTo>
                    <a:pt x="7956" y="2947"/>
                    <a:pt x="7602" y="3073"/>
                    <a:pt x="7276" y="3088"/>
                  </a:cubicBezTo>
                  <a:cubicBezTo>
                    <a:pt x="7177" y="3088"/>
                    <a:pt x="7092" y="3088"/>
                    <a:pt x="7007" y="3088"/>
                  </a:cubicBezTo>
                  <a:cubicBezTo>
                    <a:pt x="6908" y="3088"/>
                    <a:pt x="6808" y="3088"/>
                    <a:pt x="6709" y="3104"/>
                  </a:cubicBezTo>
                  <a:cubicBezTo>
                    <a:pt x="6440" y="3120"/>
                    <a:pt x="6199" y="3198"/>
                    <a:pt x="5958" y="3292"/>
                  </a:cubicBezTo>
                  <a:cubicBezTo>
                    <a:pt x="5901" y="3308"/>
                    <a:pt x="5859" y="3339"/>
                    <a:pt x="5802" y="3355"/>
                  </a:cubicBezTo>
                  <a:cubicBezTo>
                    <a:pt x="5504" y="3449"/>
                    <a:pt x="5221" y="3511"/>
                    <a:pt x="4952" y="3574"/>
                  </a:cubicBezTo>
                  <a:cubicBezTo>
                    <a:pt x="4385" y="3684"/>
                    <a:pt x="3860" y="3809"/>
                    <a:pt x="3364" y="4279"/>
                  </a:cubicBezTo>
                  <a:cubicBezTo>
                    <a:pt x="3265" y="4373"/>
                    <a:pt x="3166" y="4498"/>
                    <a:pt x="3081" y="4608"/>
                  </a:cubicBezTo>
                  <a:cubicBezTo>
                    <a:pt x="3067" y="4623"/>
                    <a:pt x="3067" y="4623"/>
                    <a:pt x="3067" y="4623"/>
                  </a:cubicBezTo>
                  <a:cubicBezTo>
                    <a:pt x="2868" y="4858"/>
                    <a:pt x="2698" y="5187"/>
                    <a:pt x="2571" y="5579"/>
                  </a:cubicBezTo>
                  <a:cubicBezTo>
                    <a:pt x="2457" y="5923"/>
                    <a:pt x="2358" y="6315"/>
                    <a:pt x="2315" y="6722"/>
                  </a:cubicBezTo>
                  <a:cubicBezTo>
                    <a:pt x="2287" y="6942"/>
                    <a:pt x="2259" y="7161"/>
                    <a:pt x="2245" y="7380"/>
                  </a:cubicBezTo>
                  <a:cubicBezTo>
                    <a:pt x="2174" y="8101"/>
                    <a:pt x="2103" y="8774"/>
                    <a:pt x="1791" y="9354"/>
                  </a:cubicBezTo>
                  <a:cubicBezTo>
                    <a:pt x="1692" y="9542"/>
                    <a:pt x="1550" y="9683"/>
                    <a:pt x="1380" y="9839"/>
                  </a:cubicBezTo>
                  <a:cubicBezTo>
                    <a:pt x="1267" y="9949"/>
                    <a:pt x="1139" y="10059"/>
                    <a:pt x="1054" y="10200"/>
                  </a:cubicBezTo>
                  <a:cubicBezTo>
                    <a:pt x="742" y="10607"/>
                    <a:pt x="501" y="11014"/>
                    <a:pt x="345" y="11421"/>
                  </a:cubicBezTo>
                  <a:cubicBezTo>
                    <a:pt x="189" y="11797"/>
                    <a:pt x="90" y="12189"/>
                    <a:pt x="48" y="12627"/>
                  </a:cubicBezTo>
                  <a:cubicBezTo>
                    <a:pt x="5" y="12988"/>
                    <a:pt x="-9" y="13379"/>
                    <a:pt x="19" y="13818"/>
                  </a:cubicBezTo>
                  <a:cubicBezTo>
                    <a:pt x="76" y="14632"/>
                    <a:pt x="232" y="15416"/>
                    <a:pt x="515" y="16120"/>
                  </a:cubicBezTo>
                  <a:cubicBezTo>
                    <a:pt x="643" y="16434"/>
                    <a:pt x="785" y="16747"/>
                    <a:pt x="969" y="17092"/>
                  </a:cubicBezTo>
                  <a:cubicBezTo>
                    <a:pt x="1366" y="17796"/>
                    <a:pt x="1805" y="18423"/>
                    <a:pt x="2301" y="18971"/>
                  </a:cubicBezTo>
                  <a:cubicBezTo>
                    <a:pt x="2840" y="19551"/>
                    <a:pt x="3421" y="20036"/>
                    <a:pt x="4045" y="20412"/>
                  </a:cubicBezTo>
                  <a:cubicBezTo>
                    <a:pt x="4484" y="20663"/>
                    <a:pt x="4966" y="20866"/>
                    <a:pt x="5533" y="21054"/>
                  </a:cubicBezTo>
                  <a:cubicBezTo>
                    <a:pt x="6681" y="21415"/>
                    <a:pt x="7715" y="21477"/>
                    <a:pt x="8665" y="21509"/>
                  </a:cubicBezTo>
                  <a:cubicBezTo>
                    <a:pt x="9685" y="21540"/>
                    <a:pt x="10720" y="21509"/>
                    <a:pt x="11826" y="21446"/>
                  </a:cubicBezTo>
                  <a:cubicBezTo>
                    <a:pt x="12393" y="21399"/>
                    <a:pt x="12960" y="21242"/>
                    <a:pt x="13569" y="20945"/>
                  </a:cubicBezTo>
                  <a:cubicBezTo>
                    <a:pt x="13725" y="20866"/>
                    <a:pt x="13852" y="20788"/>
                    <a:pt x="13994" y="20710"/>
                  </a:cubicBezTo>
                  <a:cubicBezTo>
                    <a:pt x="14745" y="20271"/>
                    <a:pt x="15468" y="19676"/>
                    <a:pt x="16177" y="19096"/>
                  </a:cubicBezTo>
                  <a:cubicBezTo>
                    <a:pt x="16389" y="18924"/>
                    <a:pt x="16616" y="18736"/>
                    <a:pt x="16843" y="18548"/>
                  </a:cubicBezTo>
                  <a:cubicBezTo>
                    <a:pt x="16971" y="18439"/>
                    <a:pt x="17112" y="18329"/>
                    <a:pt x="17254" y="18219"/>
                  </a:cubicBezTo>
                  <a:cubicBezTo>
                    <a:pt x="18076" y="17577"/>
                    <a:pt x="18912" y="16919"/>
                    <a:pt x="19621" y="16120"/>
                  </a:cubicBezTo>
                  <a:cubicBezTo>
                    <a:pt x="20259" y="15416"/>
                    <a:pt x="20769" y="14601"/>
                    <a:pt x="21109" y="13755"/>
                  </a:cubicBezTo>
                  <a:cubicBezTo>
                    <a:pt x="21279" y="13317"/>
                    <a:pt x="21407" y="12878"/>
                    <a:pt x="21478" y="12439"/>
                  </a:cubicBezTo>
                  <a:cubicBezTo>
                    <a:pt x="21563" y="11985"/>
                    <a:pt x="21577" y="11547"/>
                    <a:pt x="21563" y="11108"/>
                  </a:cubicBezTo>
                  <a:cubicBezTo>
                    <a:pt x="21534" y="10685"/>
                    <a:pt x="21463" y="10262"/>
                    <a:pt x="21336" y="9808"/>
                  </a:cubicBezTo>
                  <a:cubicBezTo>
                    <a:pt x="21237" y="9432"/>
                    <a:pt x="21109" y="9041"/>
                    <a:pt x="20925" y="8586"/>
                  </a:cubicBezTo>
                  <a:cubicBezTo>
                    <a:pt x="20769" y="8226"/>
                    <a:pt x="20613" y="7850"/>
                    <a:pt x="20457" y="7474"/>
                  </a:cubicBezTo>
                  <a:cubicBezTo>
                    <a:pt x="20160" y="6816"/>
                    <a:pt x="19876" y="6143"/>
                    <a:pt x="19635" y="5454"/>
                  </a:cubicBezTo>
                  <a:cubicBezTo>
                    <a:pt x="19550" y="5219"/>
                    <a:pt x="19479" y="4968"/>
                    <a:pt x="19408" y="4702"/>
                  </a:cubicBezTo>
                  <a:cubicBezTo>
                    <a:pt x="19337" y="4467"/>
                    <a:pt x="19281" y="4232"/>
                    <a:pt x="19224" y="3997"/>
                  </a:cubicBezTo>
                  <a:cubicBezTo>
                    <a:pt x="19011" y="3198"/>
                    <a:pt x="18799" y="2352"/>
                    <a:pt x="18360" y="1694"/>
                  </a:cubicBezTo>
                  <a:cubicBezTo>
                    <a:pt x="18133" y="1334"/>
                    <a:pt x="17849" y="1052"/>
                    <a:pt x="17509" y="833"/>
                  </a:cubicBezTo>
                  <a:cubicBezTo>
                    <a:pt x="17183" y="614"/>
                    <a:pt x="16815" y="473"/>
                    <a:pt x="16432" y="426"/>
                  </a:cubicBezTo>
                  <a:cubicBezTo>
                    <a:pt x="16276" y="394"/>
                    <a:pt x="16106" y="394"/>
                    <a:pt x="15936" y="394"/>
                  </a:cubicBezTo>
                  <a:cubicBezTo>
                    <a:pt x="15851" y="394"/>
                    <a:pt x="15780" y="394"/>
                    <a:pt x="15695" y="394"/>
                  </a:cubicBezTo>
                  <a:close/>
                </a:path>
              </a:pathLst>
            </a:custGeom>
            <a:solidFill>
              <a:srgbClr val="BFBFBF">
                <a:alpha val="7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9896" name="Freeform 32"/>
            <p:cNvSpPr/>
            <p:nvPr/>
          </p:nvSpPr>
          <p:spPr>
            <a:xfrm flipH="1">
              <a:off x="1101470" y="1475696"/>
              <a:ext cx="2523735" cy="23336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44" h="21561" fill="norm" stroke="1" extrusionOk="0">
                  <a:moveTo>
                    <a:pt x="8616" y="21425"/>
                  </a:moveTo>
                  <a:cubicBezTo>
                    <a:pt x="7775" y="21320"/>
                    <a:pt x="6768" y="21171"/>
                    <a:pt x="5583" y="20783"/>
                  </a:cubicBezTo>
                  <a:cubicBezTo>
                    <a:pt x="5169" y="20649"/>
                    <a:pt x="4632" y="20455"/>
                    <a:pt x="4108" y="20157"/>
                  </a:cubicBezTo>
                  <a:cubicBezTo>
                    <a:pt x="3460" y="19799"/>
                    <a:pt x="2854" y="19322"/>
                    <a:pt x="2316" y="18755"/>
                  </a:cubicBezTo>
                  <a:cubicBezTo>
                    <a:pt x="1792" y="18218"/>
                    <a:pt x="1337" y="17591"/>
                    <a:pt x="938" y="16905"/>
                  </a:cubicBezTo>
                  <a:cubicBezTo>
                    <a:pt x="758" y="16577"/>
                    <a:pt x="607" y="16264"/>
                    <a:pt x="483" y="15950"/>
                  </a:cubicBezTo>
                  <a:cubicBezTo>
                    <a:pt x="221" y="15249"/>
                    <a:pt x="55" y="14488"/>
                    <a:pt x="14" y="13653"/>
                  </a:cubicBezTo>
                  <a:cubicBezTo>
                    <a:pt x="-41" y="12713"/>
                    <a:pt x="69" y="11953"/>
                    <a:pt x="345" y="11266"/>
                  </a:cubicBezTo>
                  <a:cubicBezTo>
                    <a:pt x="510" y="10849"/>
                    <a:pt x="758" y="10446"/>
                    <a:pt x="1076" y="10043"/>
                  </a:cubicBezTo>
                  <a:cubicBezTo>
                    <a:pt x="1172" y="9909"/>
                    <a:pt x="1310" y="9804"/>
                    <a:pt x="1434" y="9685"/>
                  </a:cubicBezTo>
                  <a:cubicBezTo>
                    <a:pt x="1599" y="9551"/>
                    <a:pt x="1765" y="9417"/>
                    <a:pt x="1861" y="9238"/>
                  </a:cubicBezTo>
                  <a:cubicBezTo>
                    <a:pt x="2178" y="8686"/>
                    <a:pt x="2233" y="7999"/>
                    <a:pt x="2289" y="7269"/>
                  </a:cubicBezTo>
                  <a:cubicBezTo>
                    <a:pt x="2302" y="7090"/>
                    <a:pt x="2316" y="6896"/>
                    <a:pt x="2344" y="6717"/>
                  </a:cubicBezTo>
                  <a:cubicBezTo>
                    <a:pt x="2426" y="5851"/>
                    <a:pt x="2661" y="5120"/>
                    <a:pt x="3005" y="4658"/>
                  </a:cubicBezTo>
                  <a:cubicBezTo>
                    <a:pt x="3005" y="4643"/>
                    <a:pt x="3019" y="4628"/>
                    <a:pt x="3033" y="4613"/>
                  </a:cubicBezTo>
                  <a:cubicBezTo>
                    <a:pt x="3102" y="4509"/>
                    <a:pt x="3185" y="4404"/>
                    <a:pt x="3267" y="4315"/>
                  </a:cubicBezTo>
                  <a:cubicBezTo>
                    <a:pt x="3488" y="4091"/>
                    <a:pt x="3722" y="3912"/>
                    <a:pt x="3998" y="3793"/>
                  </a:cubicBezTo>
                  <a:cubicBezTo>
                    <a:pt x="4246" y="3674"/>
                    <a:pt x="4508" y="3599"/>
                    <a:pt x="4784" y="3524"/>
                  </a:cubicBezTo>
                  <a:cubicBezTo>
                    <a:pt x="5032" y="3450"/>
                    <a:pt x="5294" y="3375"/>
                    <a:pt x="5555" y="3271"/>
                  </a:cubicBezTo>
                  <a:cubicBezTo>
                    <a:pt x="5597" y="3256"/>
                    <a:pt x="5624" y="3241"/>
                    <a:pt x="5666" y="3226"/>
                  </a:cubicBezTo>
                  <a:cubicBezTo>
                    <a:pt x="5914" y="3122"/>
                    <a:pt x="6190" y="3002"/>
                    <a:pt x="6479" y="3002"/>
                  </a:cubicBezTo>
                  <a:cubicBezTo>
                    <a:pt x="6575" y="2987"/>
                    <a:pt x="6686" y="3002"/>
                    <a:pt x="6782" y="3002"/>
                  </a:cubicBezTo>
                  <a:cubicBezTo>
                    <a:pt x="6879" y="3002"/>
                    <a:pt x="6961" y="3017"/>
                    <a:pt x="7044" y="3017"/>
                  </a:cubicBezTo>
                  <a:cubicBezTo>
                    <a:pt x="7389" y="3002"/>
                    <a:pt x="7747" y="2898"/>
                    <a:pt x="8106" y="2674"/>
                  </a:cubicBezTo>
                  <a:cubicBezTo>
                    <a:pt x="8409" y="2495"/>
                    <a:pt x="8712" y="2241"/>
                    <a:pt x="9029" y="1913"/>
                  </a:cubicBezTo>
                  <a:cubicBezTo>
                    <a:pt x="9139" y="1809"/>
                    <a:pt x="9250" y="1690"/>
                    <a:pt x="9360" y="1570"/>
                  </a:cubicBezTo>
                  <a:cubicBezTo>
                    <a:pt x="9773" y="1108"/>
                    <a:pt x="10215" y="630"/>
                    <a:pt x="10752" y="347"/>
                  </a:cubicBezTo>
                  <a:cubicBezTo>
                    <a:pt x="11097" y="153"/>
                    <a:pt x="11510" y="34"/>
                    <a:pt x="11924" y="4"/>
                  </a:cubicBezTo>
                  <a:cubicBezTo>
                    <a:pt x="12296" y="-11"/>
                    <a:pt x="12654" y="19"/>
                    <a:pt x="12958" y="123"/>
                  </a:cubicBezTo>
                  <a:cubicBezTo>
                    <a:pt x="13123" y="168"/>
                    <a:pt x="13261" y="243"/>
                    <a:pt x="13412" y="302"/>
                  </a:cubicBezTo>
                  <a:cubicBezTo>
                    <a:pt x="13619" y="407"/>
                    <a:pt x="13826" y="496"/>
                    <a:pt x="14102" y="571"/>
                  </a:cubicBezTo>
                  <a:cubicBezTo>
                    <a:pt x="14391" y="645"/>
                    <a:pt x="14736" y="675"/>
                    <a:pt x="15204" y="645"/>
                  </a:cubicBezTo>
                  <a:cubicBezTo>
                    <a:pt x="15273" y="645"/>
                    <a:pt x="15342" y="645"/>
                    <a:pt x="15411" y="645"/>
                  </a:cubicBezTo>
                  <a:cubicBezTo>
                    <a:pt x="15453" y="645"/>
                    <a:pt x="15480" y="630"/>
                    <a:pt x="15521" y="630"/>
                  </a:cubicBezTo>
                  <a:cubicBezTo>
                    <a:pt x="15783" y="616"/>
                    <a:pt x="16031" y="616"/>
                    <a:pt x="16266" y="630"/>
                  </a:cubicBezTo>
                  <a:cubicBezTo>
                    <a:pt x="16652" y="675"/>
                    <a:pt x="17024" y="795"/>
                    <a:pt x="17369" y="988"/>
                  </a:cubicBezTo>
                  <a:cubicBezTo>
                    <a:pt x="17727" y="1182"/>
                    <a:pt x="18016" y="1466"/>
                    <a:pt x="18265" y="1809"/>
                  </a:cubicBezTo>
                  <a:cubicBezTo>
                    <a:pt x="18733" y="2480"/>
                    <a:pt x="18954" y="3330"/>
                    <a:pt x="19161" y="4166"/>
                  </a:cubicBezTo>
                  <a:cubicBezTo>
                    <a:pt x="19216" y="4360"/>
                    <a:pt x="19271" y="4569"/>
                    <a:pt x="19326" y="4777"/>
                  </a:cubicBezTo>
                  <a:cubicBezTo>
                    <a:pt x="19395" y="5031"/>
                    <a:pt x="19464" y="5285"/>
                    <a:pt x="19546" y="5523"/>
                  </a:cubicBezTo>
                  <a:cubicBezTo>
                    <a:pt x="19795" y="6284"/>
                    <a:pt x="20139" y="7045"/>
                    <a:pt x="20456" y="7761"/>
                  </a:cubicBezTo>
                  <a:cubicBezTo>
                    <a:pt x="20580" y="8044"/>
                    <a:pt x="20704" y="8343"/>
                    <a:pt x="20828" y="8626"/>
                  </a:cubicBezTo>
                  <a:cubicBezTo>
                    <a:pt x="21118" y="9312"/>
                    <a:pt x="21435" y="10148"/>
                    <a:pt x="21531" y="11087"/>
                  </a:cubicBezTo>
                  <a:cubicBezTo>
                    <a:pt x="21559" y="11520"/>
                    <a:pt x="21545" y="11967"/>
                    <a:pt x="21476" y="12430"/>
                  </a:cubicBezTo>
                  <a:cubicBezTo>
                    <a:pt x="21421" y="12862"/>
                    <a:pt x="21297" y="13310"/>
                    <a:pt x="21132" y="13743"/>
                  </a:cubicBezTo>
                  <a:cubicBezTo>
                    <a:pt x="20815" y="14593"/>
                    <a:pt x="20305" y="15413"/>
                    <a:pt x="19671" y="16114"/>
                  </a:cubicBezTo>
                  <a:cubicBezTo>
                    <a:pt x="18981" y="16875"/>
                    <a:pt x="18168" y="17502"/>
                    <a:pt x="17369" y="18113"/>
                  </a:cubicBezTo>
                  <a:cubicBezTo>
                    <a:pt x="17189" y="18262"/>
                    <a:pt x="17010" y="18397"/>
                    <a:pt x="16817" y="18546"/>
                  </a:cubicBezTo>
                  <a:cubicBezTo>
                    <a:pt x="16555" y="18755"/>
                    <a:pt x="16280" y="18993"/>
                    <a:pt x="16004" y="19217"/>
                  </a:cubicBezTo>
                  <a:cubicBezTo>
                    <a:pt x="15342" y="19769"/>
                    <a:pt x="14653" y="20336"/>
                    <a:pt x="13922" y="20769"/>
                  </a:cubicBezTo>
                  <a:cubicBezTo>
                    <a:pt x="13798" y="20858"/>
                    <a:pt x="13661" y="20933"/>
                    <a:pt x="13509" y="21007"/>
                  </a:cubicBezTo>
                  <a:cubicBezTo>
                    <a:pt x="12875" y="21350"/>
                    <a:pt x="12282" y="21514"/>
                    <a:pt x="11717" y="21544"/>
                  </a:cubicBezTo>
                  <a:cubicBezTo>
                    <a:pt x="11455" y="21559"/>
                    <a:pt x="11193" y="21559"/>
                    <a:pt x="10931" y="21559"/>
                  </a:cubicBezTo>
                  <a:cubicBezTo>
                    <a:pt x="10201" y="21559"/>
                    <a:pt x="9443" y="21514"/>
                    <a:pt x="8616" y="21425"/>
                  </a:cubicBezTo>
                  <a:close/>
                  <a:moveTo>
                    <a:pt x="15521" y="645"/>
                  </a:moveTo>
                  <a:cubicBezTo>
                    <a:pt x="15480" y="645"/>
                    <a:pt x="15453" y="645"/>
                    <a:pt x="15411" y="645"/>
                  </a:cubicBezTo>
                  <a:cubicBezTo>
                    <a:pt x="15342" y="645"/>
                    <a:pt x="15273" y="660"/>
                    <a:pt x="15204" y="660"/>
                  </a:cubicBezTo>
                  <a:cubicBezTo>
                    <a:pt x="14736" y="675"/>
                    <a:pt x="14391" y="645"/>
                    <a:pt x="14102" y="571"/>
                  </a:cubicBezTo>
                  <a:cubicBezTo>
                    <a:pt x="13826" y="496"/>
                    <a:pt x="13619" y="407"/>
                    <a:pt x="13412" y="317"/>
                  </a:cubicBezTo>
                  <a:cubicBezTo>
                    <a:pt x="13261" y="243"/>
                    <a:pt x="13123" y="183"/>
                    <a:pt x="12958" y="123"/>
                  </a:cubicBezTo>
                  <a:cubicBezTo>
                    <a:pt x="12654" y="34"/>
                    <a:pt x="12296" y="-11"/>
                    <a:pt x="11924" y="19"/>
                  </a:cubicBezTo>
                  <a:cubicBezTo>
                    <a:pt x="11510" y="49"/>
                    <a:pt x="11110" y="168"/>
                    <a:pt x="10752" y="347"/>
                  </a:cubicBezTo>
                  <a:cubicBezTo>
                    <a:pt x="10215" y="645"/>
                    <a:pt x="9787" y="1108"/>
                    <a:pt x="9360" y="1570"/>
                  </a:cubicBezTo>
                  <a:cubicBezTo>
                    <a:pt x="9250" y="1690"/>
                    <a:pt x="9139" y="1809"/>
                    <a:pt x="9029" y="1913"/>
                  </a:cubicBezTo>
                  <a:cubicBezTo>
                    <a:pt x="8712" y="2241"/>
                    <a:pt x="8409" y="2495"/>
                    <a:pt x="8106" y="2674"/>
                  </a:cubicBezTo>
                  <a:cubicBezTo>
                    <a:pt x="7747" y="2898"/>
                    <a:pt x="7389" y="3017"/>
                    <a:pt x="7044" y="3017"/>
                  </a:cubicBezTo>
                  <a:cubicBezTo>
                    <a:pt x="6961" y="3017"/>
                    <a:pt x="6879" y="3017"/>
                    <a:pt x="6782" y="3002"/>
                  </a:cubicBezTo>
                  <a:cubicBezTo>
                    <a:pt x="6686" y="3002"/>
                    <a:pt x="6575" y="3002"/>
                    <a:pt x="6479" y="3002"/>
                  </a:cubicBezTo>
                  <a:cubicBezTo>
                    <a:pt x="6190" y="3017"/>
                    <a:pt x="5914" y="3122"/>
                    <a:pt x="5666" y="3226"/>
                  </a:cubicBezTo>
                  <a:cubicBezTo>
                    <a:pt x="5624" y="3241"/>
                    <a:pt x="5597" y="3256"/>
                    <a:pt x="5555" y="3271"/>
                  </a:cubicBezTo>
                  <a:cubicBezTo>
                    <a:pt x="5294" y="3375"/>
                    <a:pt x="5032" y="3450"/>
                    <a:pt x="4797" y="3524"/>
                  </a:cubicBezTo>
                  <a:cubicBezTo>
                    <a:pt x="4508" y="3599"/>
                    <a:pt x="4260" y="3674"/>
                    <a:pt x="3998" y="3793"/>
                  </a:cubicBezTo>
                  <a:cubicBezTo>
                    <a:pt x="3722" y="3927"/>
                    <a:pt x="3488" y="4091"/>
                    <a:pt x="3281" y="4315"/>
                  </a:cubicBezTo>
                  <a:cubicBezTo>
                    <a:pt x="3185" y="4404"/>
                    <a:pt x="3116" y="4509"/>
                    <a:pt x="3033" y="4613"/>
                  </a:cubicBezTo>
                  <a:cubicBezTo>
                    <a:pt x="3019" y="4628"/>
                    <a:pt x="3019" y="4643"/>
                    <a:pt x="3005" y="4658"/>
                  </a:cubicBezTo>
                  <a:cubicBezTo>
                    <a:pt x="2675" y="5120"/>
                    <a:pt x="2440" y="5851"/>
                    <a:pt x="2344" y="6717"/>
                  </a:cubicBezTo>
                  <a:cubicBezTo>
                    <a:pt x="2316" y="6896"/>
                    <a:pt x="2302" y="7090"/>
                    <a:pt x="2289" y="7269"/>
                  </a:cubicBezTo>
                  <a:cubicBezTo>
                    <a:pt x="2233" y="7999"/>
                    <a:pt x="2178" y="8686"/>
                    <a:pt x="1861" y="9238"/>
                  </a:cubicBezTo>
                  <a:cubicBezTo>
                    <a:pt x="1765" y="9417"/>
                    <a:pt x="1599" y="9551"/>
                    <a:pt x="1434" y="9700"/>
                  </a:cubicBezTo>
                  <a:cubicBezTo>
                    <a:pt x="1310" y="9804"/>
                    <a:pt x="1172" y="9924"/>
                    <a:pt x="1076" y="10043"/>
                  </a:cubicBezTo>
                  <a:cubicBezTo>
                    <a:pt x="758" y="10446"/>
                    <a:pt x="510" y="10849"/>
                    <a:pt x="345" y="11266"/>
                  </a:cubicBezTo>
                  <a:cubicBezTo>
                    <a:pt x="69" y="11953"/>
                    <a:pt x="-27" y="12713"/>
                    <a:pt x="14" y="13653"/>
                  </a:cubicBezTo>
                  <a:cubicBezTo>
                    <a:pt x="69" y="14488"/>
                    <a:pt x="221" y="15249"/>
                    <a:pt x="497" y="15950"/>
                  </a:cubicBezTo>
                  <a:cubicBezTo>
                    <a:pt x="621" y="16264"/>
                    <a:pt x="772" y="16577"/>
                    <a:pt x="951" y="16905"/>
                  </a:cubicBezTo>
                  <a:cubicBezTo>
                    <a:pt x="1337" y="17591"/>
                    <a:pt x="1792" y="18218"/>
                    <a:pt x="2316" y="18755"/>
                  </a:cubicBezTo>
                  <a:cubicBezTo>
                    <a:pt x="2867" y="19322"/>
                    <a:pt x="3460" y="19784"/>
                    <a:pt x="4108" y="20142"/>
                  </a:cubicBezTo>
                  <a:cubicBezTo>
                    <a:pt x="4632" y="20440"/>
                    <a:pt x="5169" y="20634"/>
                    <a:pt x="5583" y="20769"/>
                  </a:cubicBezTo>
                  <a:cubicBezTo>
                    <a:pt x="6768" y="21171"/>
                    <a:pt x="7775" y="21320"/>
                    <a:pt x="8616" y="21410"/>
                  </a:cubicBezTo>
                  <a:cubicBezTo>
                    <a:pt x="9746" y="21544"/>
                    <a:pt x="10738" y="21589"/>
                    <a:pt x="11717" y="21544"/>
                  </a:cubicBezTo>
                  <a:cubicBezTo>
                    <a:pt x="12282" y="21514"/>
                    <a:pt x="12875" y="21335"/>
                    <a:pt x="13495" y="21007"/>
                  </a:cubicBezTo>
                  <a:cubicBezTo>
                    <a:pt x="13647" y="20933"/>
                    <a:pt x="13785" y="20858"/>
                    <a:pt x="13922" y="20769"/>
                  </a:cubicBezTo>
                  <a:cubicBezTo>
                    <a:pt x="14653" y="20336"/>
                    <a:pt x="15342" y="19754"/>
                    <a:pt x="16004" y="19202"/>
                  </a:cubicBezTo>
                  <a:cubicBezTo>
                    <a:pt x="16266" y="18979"/>
                    <a:pt x="16542" y="18755"/>
                    <a:pt x="16817" y="18531"/>
                  </a:cubicBezTo>
                  <a:cubicBezTo>
                    <a:pt x="16996" y="18397"/>
                    <a:pt x="17189" y="18248"/>
                    <a:pt x="17369" y="18113"/>
                  </a:cubicBezTo>
                  <a:cubicBezTo>
                    <a:pt x="18154" y="17502"/>
                    <a:pt x="18981" y="16875"/>
                    <a:pt x="19657" y="16114"/>
                  </a:cubicBezTo>
                  <a:cubicBezTo>
                    <a:pt x="20291" y="15413"/>
                    <a:pt x="20801" y="14593"/>
                    <a:pt x="21132" y="13743"/>
                  </a:cubicBezTo>
                  <a:cubicBezTo>
                    <a:pt x="21297" y="13310"/>
                    <a:pt x="21407" y="12862"/>
                    <a:pt x="21476" y="12430"/>
                  </a:cubicBezTo>
                  <a:cubicBezTo>
                    <a:pt x="21545" y="11967"/>
                    <a:pt x="21559" y="11520"/>
                    <a:pt x="21518" y="11087"/>
                  </a:cubicBezTo>
                  <a:cubicBezTo>
                    <a:pt x="21435" y="10148"/>
                    <a:pt x="21118" y="9312"/>
                    <a:pt x="20828" y="8626"/>
                  </a:cubicBezTo>
                  <a:cubicBezTo>
                    <a:pt x="20704" y="8343"/>
                    <a:pt x="20580" y="8044"/>
                    <a:pt x="20456" y="7776"/>
                  </a:cubicBezTo>
                  <a:cubicBezTo>
                    <a:pt x="20125" y="7045"/>
                    <a:pt x="19795" y="6284"/>
                    <a:pt x="19546" y="5523"/>
                  </a:cubicBezTo>
                  <a:cubicBezTo>
                    <a:pt x="19464" y="5285"/>
                    <a:pt x="19395" y="5031"/>
                    <a:pt x="19312" y="4777"/>
                  </a:cubicBezTo>
                  <a:cubicBezTo>
                    <a:pt x="19257" y="4569"/>
                    <a:pt x="19216" y="4360"/>
                    <a:pt x="19161" y="4166"/>
                  </a:cubicBezTo>
                  <a:cubicBezTo>
                    <a:pt x="18954" y="3330"/>
                    <a:pt x="18733" y="2480"/>
                    <a:pt x="18265" y="1809"/>
                  </a:cubicBezTo>
                  <a:cubicBezTo>
                    <a:pt x="18016" y="1466"/>
                    <a:pt x="17713" y="1197"/>
                    <a:pt x="17369" y="988"/>
                  </a:cubicBezTo>
                  <a:cubicBezTo>
                    <a:pt x="17024" y="795"/>
                    <a:pt x="16652" y="675"/>
                    <a:pt x="16266" y="645"/>
                  </a:cubicBezTo>
                  <a:cubicBezTo>
                    <a:pt x="16156" y="630"/>
                    <a:pt x="16059" y="630"/>
                    <a:pt x="15963" y="630"/>
                  </a:cubicBezTo>
                  <a:cubicBezTo>
                    <a:pt x="15811" y="630"/>
                    <a:pt x="15673" y="630"/>
                    <a:pt x="15521" y="645"/>
                  </a:cubicBezTo>
                  <a:close/>
                </a:path>
              </a:pathLst>
            </a:custGeom>
            <a:solidFill>
              <a:srgbClr val="BFBFBF">
                <a:alpha val="7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9897" name="Freeform 33"/>
            <p:cNvSpPr/>
            <p:nvPr/>
          </p:nvSpPr>
          <p:spPr>
            <a:xfrm flipH="1">
              <a:off x="1073596" y="1404926"/>
              <a:ext cx="2589485" cy="245606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54" h="21586" fill="norm" stroke="1" extrusionOk="0">
                  <a:moveTo>
                    <a:pt x="8570" y="21288"/>
                  </a:moveTo>
                  <a:cubicBezTo>
                    <a:pt x="7535" y="21075"/>
                    <a:pt x="6621" y="20834"/>
                    <a:pt x="5613" y="20479"/>
                  </a:cubicBezTo>
                  <a:cubicBezTo>
                    <a:pt x="5156" y="20309"/>
                    <a:pt x="4659" y="20138"/>
                    <a:pt x="4148" y="19869"/>
                  </a:cubicBezTo>
                  <a:cubicBezTo>
                    <a:pt x="3490" y="19514"/>
                    <a:pt x="2871" y="19060"/>
                    <a:pt x="2320" y="18520"/>
                  </a:cubicBezTo>
                  <a:cubicBezTo>
                    <a:pt x="1769" y="17981"/>
                    <a:pt x="1299" y="17371"/>
                    <a:pt x="909" y="16690"/>
                  </a:cubicBezTo>
                  <a:cubicBezTo>
                    <a:pt x="734" y="16377"/>
                    <a:pt x="573" y="16065"/>
                    <a:pt x="452" y="15753"/>
                  </a:cubicBezTo>
                  <a:cubicBezTo>
                    <a:pt x="197" y="15072"/>
                    <a:pt x="49" y="14320"/>
                    <a:pt x="8" y="13468"/>
                  </a:cubicBezTo>
                  <a:cubicBezTo>
                    <a:pt x="-32" y="12517"/>
                    <a:pt x="76" y="11765"/>
                    <a:pt x="344" y="11098"/>
                  </a:cubicBezTo>
                  <a:cubicBezTo>
                    <a:pt x="506" y="10686"/>
                    <a:pt x="761" y="10275"/>
                    <a:pt x="1084" y="9892"/>
                  </a:cubicBezTo>
                  <a:cubicBezTo>
                    <a:pt x="1191" y="9764"/>
                    <a:pt x="1339" y="9650"/>
                    <a:pt x="1473" y="9551"/>
                  </a:cubicBezTo>
                  <a:cubicBezTo>
                    <a:pt x="1648" y="9409"/>
                    <a:pt x="1809" y="9281"/>
                    <a:pt x="1917" y="9111"/>
                  </a:cubicBezTo>
                  <a:cubicBezTo>
                    <a:pt x="2240" y="8572"/>
                    <a:pt x="2280" y="7891"/>
                    <a:pt x="2320" y="7167"/>
                  </a:cubicBezTo>
                  <a:cubicBezTo>
                    <a:pt x="2334" y="7011"/>
                    <a:pt x="2347" y="6840"/>
                    <a:pt x="2361" y="6684"/>
                  </a:cubicBezTo>
                  <a:cubicBezTo>
                    <a:pt x="2428" y="5847"/>
                    <a:pt x="2629" y="5137"/>
                    <a:pt x="2939" y="4683"/>
                  </a:cubicBezTo>
                  <a:cubicBezTo>
                    <a:pt x="2952" y="4669"/>
                    <a:pt x="2965" y="4641"/>
                    <a:pt x="2979" y="4627"/>
                  </a:cubicBezTo>
                  <a:cubicBezTo>
                    <a:pt x="3046" y="4527"/>
                    <a:pt x="3100" y="4428"/>
                    <a:pt x="3180" y="4343"/>
                  </a:cubicBezTo>
                  <a:cubicBezTo>
                    <a:pt x="3624" y="3832"/>
                    <a:pt x="4108" y="3661"/>
                    <a:pt x="4659" y="3463"/>
                  </a:cubicBezTo>
                  <a:cubicBezTo>
                    <a:pt x="4874" y="3378"/>
                    <a:pt x="5089" y="3307"/>
                    <a:pt x="5331" y="3193"/>
                  </a:cubicBezTo>
                  <a:cubicBezTo>
                    <a:pt x="5344" y="3193"/>
                    <a:pt x="5358" y="3179"/>
                    <a:pt x="5385" y="3165"/>
                  </a:cubicBezTo>
                  <a:cubicBezTo>
                    <a:pt x="5640" y="3051"/>
                    <a:pt x="5936" y="2924"/>
                    <a:pt x="6258" y="2924"/>
                  </a:cubicBezTo>
                  <a:cubicBezTo>
                    <a:pt x="6366" y="2909"/>
                    <a:pt x="6474" y="2924"/>
                    <a:pt x="6581" y="2938"/>
                  </a:cubicBezTo>
                  <a:cubicBezTo>
                    <a:pt x="6662" y="2938"/>
                    <a:pt x="6756" y="2952"/>
                    <a:pt x="6836" y="2952"/>
                  </a:cubicBezTo>
                  <a:cubicBezTo>
                    <a:pt x="6850" y="2952"/>
                    <a:pt x="6863" y="2952"/>
                    <a:pt x="6877" y="2952"/>
                  </a:cubicBezTo>
                  <a:cubicBezTo>
                    <a:pt x="7495" y="2952"/>
                    <a:pt x="8167" y="2583"/>
                    <a:pt x="8853" y="1859"/>
                  </a:cubicBezTo>
                  <a:cubicBezTo>
                    <a:pt x="8960" y="1746"/>
                    <a:pt x="9054" y="1632"/>
                    <a:pt x="9162" y="1519"/>
                  </a:cubicBezTo>
                  <a:cubicBezTo>
                    <a:pt x="9592" y="1050"/>
                    <a:pt x="10035" y="553"/>
                    <a:pt x="10600" y="270"/>
                  </a:cubicBezTo>
                  <a:cubicBezTo>
                    <a:pt x="10949" y="99"/>
                    <a:pt x="11366" y="0"/>
                    <a:pt x="11783" y="0"/>
                  </a:cubicBezTo>
                  <a:cubicBezTo>
                    <a:pt x="11796" y="0"/>
                    <a:pt x="11796" y="0"/>
                    <a:pt x="11796" y="0"/>
                  </a:cubicBezTo>
                  <a:cubicBezTo>
                    <a:pt x="12173" y="0"/>
                    <a:pt x="12536" y="71"/>
                    <a:pt x="12831" y="199"/>
                  </a:cubicBezTo>
                  <a:cubicBezTo>
                    <a:pt x="12979" y="270"/>
                    <a:pt x="13100" y="341"/>
                    <a:pt x="13234" y="426"/>
                  </a:cubicBezTo>
                  <a:cubicBezTo>
                    <a:pt x="13436" y="553"/>
                    <a:pt x="13638" y="681"/>
                    <a:pt x="13933" y="781"/>
                  </a:cubicBezTo>
                  <a:cubicBezTo>
                    <a:pt x="14229" y="880"/>
                    <a:pt x="14592" y="908"/>
                    <a:pt x="15049" y="880"/>
                  </a:cubicBezTo>
                  <a:cubicBezTo>
                    <a:pt x="15143" y="880"/>
                    <a:pt x="15237" y="880"/>
                    <a:pt x="15331" y="866"/>
                  </a:cubicBezTo>
                  <a:cubicBezTo>
                    <a:pt x="15398" y="866"/>
                    <a:pt x="15398" y="866"/>
                    <a:pt x="15398" y="866"/>
                  </a:cubicBezTo>
                  <a:cubicBezTo>
                    <a:pt x="15654" y="837"/>
                    <a:pt x="15882" y="823"/>
                    <a:pt x="16124" y="837"/>
                  </a:cubicBezTo>
                  <a:cubicBezTo>
                    <a:pt x="16528" y="866"/>
                    <a:pt x="16904" y="965"/>
                    <a:pt x="17253" y="1135"/>
                  </a:cubicBezTo>
                  <a:cubicBezTo>
                    <a:pt x="17630" y="1334"/>
                    <a:pt x="17939" y="1589"/>
                    <a:pt x="18194" y="1930"/>
                  </a:cubicBezTo>
                  <a:cubicBezTo>
                    <a:pt x="18692" y="2597"/>
                    <a:pt x="18920" y="3463"/>
                    <a:pt x="19135" y="4300"/>
                  </a:cubicBezTo>
                  <a:cubicBezTo>
                    <a:pt x="19175" y="4485"/>
                    <a:pt x="19216" y="4669"/>
                    <a:pt x="19270" y="4839"/>
                  </a:cubicBezTo>
                  <a:cubicBezTo>
                    <a:pt x="19337" y="5109"/>
                    <a:pt x="19404" y="5350"/>
                    <a:pt x="19485" y="5577"/>
                  </a:cubicBezTo>
                  <a:cubicBezTo>
                    <a:pt x="19767" y="6429"/>
                    <a:pt x="20143" y="7266"/>
                    <a:pt x="20506" y="8075"/>
                  </a:cubicBezTo>
                  <a:cubicBezTo>
                    <a:pt x="20600" y="8260"/>
                    <a:pt x="20681" y="8444"/>
                    <a:pt x="20762" y="8629"/>
                  </a:cubicBezTo>
                  <a:cubicBezTo>
                    <a:pt x="21084" y="9352"/>
                    <a:pt x="21407" y="10147"/>
                    <a:pt x="21514" y="11041"/>
                  </a:cubicBezTo>
                  <a:cubicBezTo>
                    <a:pt x="21568" y="11481"/>
                    <a:pt x="21568" y="11921"/>
                    <a:pt x="21514" y="12375"/>
                  </a:cubicBezTo>
                  <a:cubicBezTo>
                    <a:pt x="21460" y="12815"/>
                    <a:pt x="21339" y="13269"/>
                    <a:pt x="21178" y="13709"/>
                  </a:cubicBezTo>
                  <a:cubicBezTo>
                    <a:pt x="20869" y="14561"/>
                    <a:pt x="20358" y="15370"/>
                    <a:pt x="19727" y="16065"/>
                  </a:cubicBezTo>
                  <a:cubicBezTo>
                    <a:pt x="19054" y="16789"/>
                    <a:pt x="18248" y="17399"/>
                    <a:pt x="17482" y="17981"/>
                  </a:cubicBezTo>
                  <a:cubicBezTo>
                    <a:pt x="17267" y="18151"/>
                    <a:pt x="17038" y="18307"/>
                    <a:pt x="16823" y="18478"/>
                  </a:cubicBezTo>
                  <a:cubicBezTo>
                    <a:pt x="16501" y="18733"/>
                    <a:pt x="16178" y="19003"/>
                    <a:pt x="15869" y="19258"/>
                  </a:cubicBezTo>
                  <a:cubicBezTo>
                    <a:pt x="15237" y="19783"/>
                    <a:pt x="14565" y="20337"/>
                    <a:pt x="13880" y="20763"/>
                  </a:cubicBezTo>
                  <a:cubicBezTo>
                    <a:pt x="13745" y="20848"/>
                    <a:pt x="13597" y="20933"/>
                    <a:pt x="13450" y="21018"/>
                  </a:cubicBezTo>
                  <a:cubicBezTo>
                    <a:pt x="12791" y="21373"/>
                    <a:pt x="12199" y="21557"/>
                    <a:pt x="11622" y="21572"/>
                  </a:cubicBezTo>
                  <a:cubicBezTo>
                    <a:pt x="11514" y="21572"/>
                    <a:pt x="11420" y="21586"/>
                    <a:pt x="11312" y="21586"/>
                  </a:cubicBezTo>
                  <a:cubicBezTo>
                    <a:pt x="10237" y="21586"/>
                    <a:pt x="9296" y="21430"/>
                    <a:pt x="8570" y="21288"/>
                  </a:cubicBezTo>
                  <a:close/>
                  <a:moveTo>
                    <a:pt x="15398" y="866"/>
                  </a:moveTo>
                  <a:cubicBezTo>
                    <a:pt x="15331" y="866"/>
                    <a:pt x="15331" y="866"/>
                    <a:pt x="15331" y="866"/>
                  </a:cubicBezTo>
                  <a:cubicBezTo>
                    <a:pt x="15237" y="880"/>
                    <a:pt x="15143" y="880"/>
                    <a:pt x="15049" y="894"/>
                  </a:cubicBezTo>
                  <a:cubicBezTo>
                    <a:pt x="14592" y="908"/>
                    <a:pt x="14229" y="880"/>
                    <a:pt x="13933" y="781"/>
                  </a:cubicBezTo>
                  <a:cubicBezTo>
                    <a:pt x="13638" y="681"/>
                    <a:pt x="13436" y="553"/>
                    <a:pt x="13221" y="426"/>
                  </a:cubicBezTo>
                  <a:cubicBezTo>
                    <a:pt x="13100" y="355"/>
                    <a:pt x="12966" y="270"/>
                    <a:pt x="12831" y="213"/>
                  </a:cubicBezTo>
                  <a:cubicBezTo>
                    <a:pt x="12536" y="71"/>
                    <a:pt x="12173" y="0"/>
                    <a:pt x="11796" y="0"/>
                  </a:cubicBezTo>
                  <a:cubicBezTo>
                    <a:pt x="11796" y="0"/>
                    <a:pt x="11796" y="0"/>
                    <a:pt x="11783" y="0"/>
                  </a:cubicBezTo>
                  <a:cubicBezTo>
                    <a:pt x="11366" y="0"/>
                    <a:pt x="10949" y="99"/>
                    <a:pt x="10600" y="284"/>
                  </a:cubicBezTo>
                  <a:cubicBezTo>
                    <a:pt x="10035" y="553"/>
                    <a:pt x="9592" y="1050"/>
                    <a:pt x="9162" y="1533"/>
                  </a:cubicBezTo>
                  <a:cubicBezTo>
                    <a:pt x="9068" y="1632"/>
                    <a:pt x="8960" y="1760"/>
                    <a:pt x="8853" y="1859"/>
                  </a:cubicBezTo>
                  <a:cubicBezTo>
                    <a:pt x="8167" y="2583"/>
                    <a:pt x="7495" y="2952"/>
                    <a:pt x="6877" y="2952"/>
                  </a:cubicBezTo>
                  <a:cubicBezTo>
                    <a:pt x="6863" y="2952"/>
                    <a:pt x="6850" y="2952"/>
                    <a:pt x="6836" y="2952"/>
                  </a:cubicBezTo>
                  <a:cubicBezTo>
                    <a:pt x="6756" y="2952"/>
                    <a:pt x="6662" y="2952"/>
                    <a:pt x="6581" y="2938"/>
                  </a:cubicBezTo>
                  <a:cubicBezTo>
                    <a:pt x="6474" y="2924"/>
                    <a:pt x="6366" y="2924"/>
                    <a:pt x="6258" y="2924"/>
                  </a:cubicBezTo>
                  <a:cubicBezTo>
                    <a:pt x="5936" y="2924"/>
                    <a:pt x="5640" y="3051"/>
                    <a:pt x="5385" y="3179"/>
                  </a:cubicBezTo>
                  <a:cubicBezTo>
                    <a:pt x="5371" y="3179"/>
                    <a:pt x="5344" y="3193"/>
                    <a:pt x="5331" y="3207"/>
                  </a:cubicBezTo>
                  <a:cubicBezTo>
                    <a:pt x="5089" y="3307"/>
                    <a:pt x="4874" y="3392"/>
                    <a:pt x="4659" y="3463"/>
                  </a:cubicBezTo>
                  <a:cubicBezTo>
                    <a:pt x="4108" y="3661"/>
                    <a:pt x="3624" y="3832"/>
                    <a:pt x="3180" y="4343"/>
                  </a:cubicBezTo>
                  <a:cubicBezTo>
                    <a:pt x="3113" y="4428"/>
                    <a:pt x="3046" y="4527"/>
                    <a:pt x="2979" y="4627"/>
                  </a:cubicBezTo>
                  <a:cubicBezTo>
                    <a:pt x="2965" y="4655"/>
                    <a:pt x="2952" y="4669"/>
                    <a:pt x="2939" y="4698"/>
                  </a:cubicBezTo>
                  <a:cubicBezTo>
                    <a:pt x="2643" y="5137"/>
                    <a:pt x="2428" y="5847"/>
                    <a:pt x="2361" y="6684"/>
                  </a:cubicBezTo>
                  <a:cubicBezTo>
                    <a:pt x="2347" y="6840"/>
                    <a:pt x="2347" y="7011"/>
                    <a:pt x="2334" y="7167"/>
                  </a:cubicBezTo>
                  <a:cubicBezTo>
                    <a:pt x="2280" y="7891"/>
                    <a:pt x="2240" y="8586"/>
                    <a:pt x="1917" y="9111"/>
                  </a:cubicBezTo>
                  <a:cubicBezTo>
                    <a:pt x="1823" y="9281"/>
                    <a:pt x="1648" y="9409"/>
                    <a:pt x="1473" y="9551"/>
                  </a:cubicBezTo>
                  <a:cubicBezTo>
                    <a:pt x="1339" y="9650"/>
                    <a:pt x="1205" y="9764"/>
                    <a:pt x="1097" y="9892"/>
                  </a:cubicBezTo>
                  <a:cubicBezTo>
                    <a:pt x="761" y="10289"/>
                    <a:pt x="519" y="10686"/>
                    <a:pt x="344" y="11112"/>
                  </a:cubicBezTo>
                  <a:cubicBezTo>
                    <a:pt x="76" y="11765"/>
                    <a:pt x="-32" y="12517"/>
                    <a:pt x="8" y="13468"/>
                  </a:cubicBezTo>
                  <a:cubicBezTo>
                    <a:pt x="49" y="14320"/>
                    <a:pt x="197" y="15072"/>
                    <a:pt x="465" y="15753"/>
                  </a:cubicBezTo>
                  <a:cubicBezTo>
                    <a:pt x="573" y="16065"/>
                    <a:pt x="734" y="16377"/>
                    <a:pt x="909" y="16690"/>
                  </a:cubicBezTo>
                  <a:cubicBezTo>
                    <a:pt x="1299" y="17357"/>
                    <a:pt x="1769" y="17981"/>
                    <a:pt x="2320" y="18506"/>
                  </a:cubicBezTo>
                  <a:cubicBezTo>
                    <a:pt x="2871" y="19060"/>
                    <a:pt x="3490" y="19514"/>
                    <a:pt x="4148" y="19854"/>
                  </a:cubicBezTo>
                  <a:cubicBezTo>
                    <a:pt x="4659" y="20124"/>
                    <a:pt x="5156" y="20309"/>
                    <a:pt x="5613" y="20479"/>
                  </a:cubicBezTo>
                  <a:cubicBezTo>
                    <a:pt x="6621" y="20819"/>
                    <a:pt x="7535" y="21075"/>
                    <a:pt x="8570" y="21274"/>
                  </a:cubicBezTo>
                  <a:cubicBezTo>
                    <a:pt x="9363" y="21430"/>
                    <a:pt x="10412" y="21600"/>
                    <a:pt x="11622" y="21572"/>
                  </a:cubicBezTo>
                  <a:cubicBezTo>
                    <a:pt x="12199" y="21557"/>
                    <a:pt x="12791" y="21373"/>
                    <a:pt x="13450" y="21018"/>
                  </a:cubicBezTo>
                  <a:cubicBezTo>
                    <a:pt x="13597" y="20933"/>
                    <a:pt x="13745" y="20848"/>
                    <a:pt x="13880" y="20763"/>
                  </a:cubicBezTo>
                  <a:cubicBezTo>
                    <a:pt x="14565" y="20337"/>
                    <a:pt x="15224" y="19783"/>
                    <a:pt x="15869" y="19258"/>
                  </a:cubicBezTo>
                  <a:cubicBezTo>
                    <a:pt x="16178" y="18989"/>
                    <a:pt x="16501" y="18733"/>
                    <a:pt x="16823" y="18478"/>
                  </a:cubicBezTo>
                  <a:cubicBezTo>
                    <a:pt x="17038" y="18307"/>
                    <a:pt x="17253" y="18137"/>
                    <a:pt x="17468" y="17981"/>
                  </a:cubicBezTo>
                  <a:cubicBezTo>
                    <a:pt x="18248" y="17399"/>
                    <a:pt x="19054" y="16789"/>
                    <a:pt x="19713" y="16065"/>
                  </a:cubicBezTo>
                  <a:cubicBezTo>
                    <a:pt x="20358" y="15370"/>
                    <a:pt x="20869" y="14561"/>
                    <a:pt x="21178" y="13695"/>
                  </a:cubicBezTo>
                  <a:cubicBezTo>
                    <a:pt x="21339" y="13269"/>
                    <a:pt x="21447" y="12815"/>
                    <a:pt x="21501" y="12375"/>
                  </a:cubicBezTo>
                  <a:cubicBezTo>
                    <a:pt x="21568" y="11921"/>
                    <a:pt x="21568" y="11481"/>
                    <a:pt x="21514" y="11041"/>
                  </a:cubicBezTo>
                  <a:cubicBezTo>
                    <a:pt x="21407" y="10147"/>
                    <a:pt x="21084" y="9352"/>
                    <a:pt x="20762" y="8629"/>
                  </a:cubicBezTo>
                  <a:cubicBezTo>
                    <a:pt x="20681" y="8444"/>
                    <a:pt x="20587" y="8260"/>
                    <a:pt x="20506" y="8075"/>
                  </a:cubicBezTo>
                  <a:cubicBezTo>
                    <a:pt x="20143" y="7266"/>
                    <a:pt x="19753" y="6429"/>
                    <a:pt x="19485" y="5577"/>
                  </a:cubicBezTo>
                  <a:cubicBezTo>
                    <a:pt x="19404" y="5350"/>
                    <a:pt x="19337" y="5109"/>
                    <a:pt x="19256" y="4839"/>
                  </a:cubicBezTo>
                  <a:cubicBezTo>
                    <a:pt x="19216" y="4669"/>
                    <a:pt x="19162" y="4485"/>
                    <a:pt x="19122" y="4314"/>
                  </a:cubicBezTo>
                  <a:cubicBezTo>
                    <a:pt x="18907" y="3463"/>
                    <a:pt x="18692" y="2597"/>
                    <a:pt x="18181" y="1930"/>
                  </a:cubicBezTo>
                  <a:cubicBezTo>
                    <a:pt x="17939" y="1589"/>
                    <a:pt x="17616" y="1334"/>
                    <a:pt x="17253" y="1150"/>
                  </a:cubicBezTo>
                  <a:cubicBezTo>
                    <a:pt x="16904" y="965"/>
                    <a:pt x="16528" y="866"/>
                    <a:pt x="16124" y="837"/>
                  </a:cubicBezTo>
                  <a:cubicBezTo>
                    <a:pt x="16071" y="837"/>
                    <a:pt x="16017" y="837"/>
                    <a:pt x="15963" y="837"/>
                  </a:cubicBezTo>
                  <a:cubicBezTo>
                    <a:pt x="15775" y="837"/>
                    <a:pt x="15587" y="852"/>
                    <a:pt x="15398" y="866"/>
                  </a:cubicBezTo>
                  <a:close/>
                </a:path>
              </a:pathLst>
            </a:custGeom>
            <a:solidFill>
              <a:srgbClr val="BFBFBF">
                <a:alpha val="7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9898" name="Freeform 34"/>
            <p:cNvSpPr/>
            <p:nvPr/>
          </p:nvSpPr>
          <p:spPr>
            <a:xfrm flipH="1">
              <a:off x="1042157" y="1330446"/>
              <a:ext cx="2661441" cy="258416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67" h="21445" fill="norm" stroke="1" extrusionOk="0">
                  <a:moveTo>
                    <a:pt x="8448" y="21003"/>
                  </a:moveTo>
                  <a:cubicBezTo>
                    <a:pt x="7515" y="20748"/>
                    <a:pt x="6633" y="20440"/>
                    <a:pt x="5596" y="20065"/>
                  </a:cubicBezTo>
                  <a:cubicBezTo>
                    <a:pt x="5531" y="20038"/>
                    <a:pt x="5531" y="20038"/>
                    <a:pt x="5531" y="20038"/>
                  </a:cubicBezTo>
                  <a:cubicBezTo>
                    <a:pt x="5090" y="19864"/>
                    <a:pt x="4624" y="19703"/>
                    <a:pt x="4170" y="19462"/>
                  </a:cubicBezTo>
                  <a:cubicBezTo>
                    <a:pt x="2808" y="18778"/>
                    <a:pt x="1642" y="17693"/>
                    <a:pt x="877" y="16393"/>
                  </a:cubicBezTo>
                  <a:cubicBezTo>
                    <a:pt x="695" y="16085"/>
                    <a:pt x="539" y="15764"/>
                    <a:pt x="423" y="15455"/>
                  </a:cubicBezTo>
                  <a:cubicBezTo>
                    <a:pt x="176" y="14812"/>
                    <a:pt x="34" y="14075"/>
                    <a:pt x="8" y="13218"/>
                  </a:cubicBezTo>
                  <a:cubicBezTo>
                    <a:pt x="-31" y="12253"/>
                    <a:pt x="73" y="11529"/>
                    <a:pt x="332" y="10886"/>
                  </a:cubicBezTo>
                  <a:cubicBezTo>
                    <a:pt x="514" y="10457"/>
                    <a:pt x="773" y="10055"/>
                    <a:pt x="1097" y="9680"/>
                  </a:cubicBezTo>
                  <a:cubicBezTo>
                    <a:pt x="1214" y="9560"/>
                    <a:pt x="1356" y="9452"/>
                    <a:pt x="1512" y="9345"/>
                  </a:cubicBezTo>
                  <a:cubicBezTo>
                    <a:pt x="1680" y="9225"/>
                    <a:pt x="1849" y="9104"/>
                    <a:pt x="1953" y="8943"/>
                  </a:cubicBezTo>
                  <a:cubicBezTo>
                    <a:pt x="2277" y="8434"/>
                    <a:pt x="2303" y="7764"/>
                    <a:pt x="2342" y="7041"/>
                  </a:cubicBezTo>
                  <a:cubicBezTo>
                    <a:pt x="2342" y="6907"/>
                    <a:pt x="2355" y="6773"/>
                    <a:pt x="2355" y="6639"/>
                  </a:cubicBezTo>
                  <a:cubicBezTo>
                    <a:pt x="2406" y="5821"/>
                    <a:pt x="2575" y="5138"/>
                    <a:pt x="2847" y="4709"/>
                  </a:cubicBezTo>
                  <a:cubicBezTo>
                    <a:pt x="2860" y="4682"/>
                    <a:pt x="2873" y="4655"/>
                    <a:pt x="2886" y="4629"/>
                  </a:cubicBezTo>
                  <a:cubicBezTo>
                    <a:pt x="2938" y="4535"/>
                    <a:pt x="3003" y="4441"/>
                    <a:pt x="3055" y="4361"/>
                  </a:cubicBezTo>
                  <a:cubicBezTo>
                    <a:pt x="3483" y="3825"/>
                    <a:pt x="3962" y="3610"/>
                    <a:pt x="4520" y="3369"/>
                  </a:cubicBezTo>
                  <a:cubicBezTo>
                    <a:pt x="4688" y="3302"/>
                    <a:pt x="4870" y="3222"/>
                    <a:pt x="5051" y="3128"/>
                  </a:cubicBezTo>
                  <a:cubicBezTo>
                    <a:pt x="5077" y="3114"/>
                    <a:pt x="5077" y="3114"/>
                    <a:pt x="5077" y="3114"/>
                  </a:cubicBezTo>
                  <a:cubicBezTo>
                    <a:pt x="5350" y="2980"/>
                    <a:pt x="5648" y="2833"/>
                    <a:pt x="5985" y="2833"/>
                  </a:cubicBezTo>
                  <a:cubicBezTo>
                    <a:pt x="5985" y="2833"/>
                    <a:pt x="5998" y="2833"/>
                    <a:pt x="5998" y="2833"/>
                  </a:cubicBezTo>
                  <a:cubicBezTo>
                    <a:pt x="6114" y="2833"/>
                    <a:pt x="6231" y="2846"/>
                    <a:pt x="6335" y="2860"/>
                  </a:cubicBezTo>
                  <a:cubicBezTo>
                    <a:pt x="6413" y="2873"/>
                    <a:pt x="6503" y="2887"/>
                    <a:pt x="6581" y="2887"/>
                  </a:cubicBezTo>
                  <a:cubicBezTo>
                    <a:pt x="7230" y="2927"/>
                    <a:pt x="7904" y="2565"/>
                    <a:pt x="8591" y="1815"/>
                  </a:cubicBezTo>
                  <a:cubicBezTo>
                    <a:pt x="8695" y="1708"/>
                    <a:pt x="8785" y="1600"/>
                    <a:pt x="8876" y="1493"/>
                  </a:cubicBezTo>
                  <a:cubicBezTo>
                    <a:pt x="9317" y="1011"/>
                    <a:pt x="9758" y="502"/>
                    <a:pt x="10328" y="234"/>
                  </a:cubicBezTo>
                  <a:cubicBezTo>
                    <a:pt x="11158" y="-155"/>
                    <a:pt x="12078" y="-8"/>
                    <a:pt x="12584" y="301"/>
                  </a:cubicBezTo>
                  <a:cubicBezTo>
                    <a:pt x="12727" y="381"/>
                    <a:pt x="12830" y="461"/>
                    <a:pt x="12947" y="555"/>
                  </a:cubicBezTo>
                  <a:cubicBezTo>
                    <a:pt x="13142" y="703"/>
                    <a:pt x="13349" y="863"/>
                    <a:pt x="13647" y="984"/>
                  </a:cubicBezTo>
                  <a:cubicBezTo>
                    <a:pt x="13933" y="1091"/>
                    <a:pt x="14296" y="1131"/>
                    <a:pt x="14749" y="1105"/>
                  </a:cubicBezTo>
                  <a:cubicBezTo>
                    <a:pt x="14853" y="1105"/>
                    <a:pt x="14957" y="1091"/>
                    <a:pt x="15060" y="1091"/>
                  </a:cubicBezTo>
                  <a:cubicBezTo>
                    <a:pt x="15177" y="1078"/>
                    <a:pt x="15177" y="1078"/>
                    <a:pt x="15177" y="1078"/>
                  </a:cubicBezTo>
                  <a:cubicBezTo>
                    <a:pt x="15398" y="1051"/>
                    <a:pt x="15618" y="1038"/>
                    <a:pt x="15825" y="1038"/>
                  </a:cubicBezTo>
                  <a:cubicBezTo>
                    <a:pt x="16668" y="1051"/>
                    <a:pt x="17446" y="1413"/>
                    <a:pt x="17952" y="2043"/>
                  </a:cubicBezTo>
                  <a:cubicBezTo>
                    <a:pt x="18483" y="2699"/>
                    <a:pt x="18704" y="3583"/>
                    <a:pt x="18911" y="4428"/>
                  </a:cubicBezTo>
                  <a:cubicBezTo>
                    <a:pt x="18950" y="4575"/>
                    <a:pt x="18989" y="4736"/>
                    <a:pt x="19028" y="4883"/>
                  </a:cubicBezTo>
                  <a:cubicBezTo>
                    <a:pt x="19106" y="5151"/>
                    <a:pt x="19170" y="5379"/>
                    <a:pt x="19248" y="5607"/>
                  </a:cubicBezTo>
                  <a:cubicBezTo>
                    <a:pt x="19546" y="6545"/>
                    <a:pt x="19974" y="7469"/>
                    <a:pt x="20389" y="8354"/>
                  </a:cubicBezTo>
                  <a:cubicBezTo>
                    <a:pt x="20506" y="8581"/>
                    <a:pt x="20506" y="8581"/>
                    <a:pt x="20506" y="8581"/>
                  </a:cubicBezTo>
                  <a:cubicBezTo>
                    <a:pt x="20817" y="9265"/>
                    <a:pt x="21167" y="10055"/>
                    <a:pt x="21310" y="10926"/>
                  </a:cubicBezTo>
                  <a:cubicBezTo>
                    <a:pt x="21569" y="12615"/>
                    <a:pt x="20934" y="14491"/>
                    <a:pt x="19585" y="15924"/>
                  </a:cubicBezTo>
                  <a:cubicBezTo>
                    <a:pt x="18937" y="16621"/>
                    <a:pt x="18146" y="17197"/>
                    <a:pt x="17394" y="17747"/>
                  </a:cubicBezTo>
                  <a:cubicBezTo>
                    <a:pt x="17161" y="17934"/>
                    <a:pt x="16914" y="18109"/>
                    <a:pt x="16668" y="18296"/>
                  </a:cubicBezTo>
                  <a:cubicBezTo>
                    <a:pt x="16305" y="18578"/>
                    <a:pt x="15955" y="18872"/>
                    <a:pt x="15605" y="19154"/>
                  </a:cubicBezTo>
                  <a:cubicBezTo>
                    <a:pt x="14996" y="19663"/>
                    <a:pt x="14373" y="20185"/>
                    <a:pt x="13712" y="20614"/>
                  </a:cubicBezTo>
                  <a:cubicBezTo>
                    <a:pt x="13569" y="20695"/>
                    <a:pt x="13427" y="20788"/>
                    <a:pt x="13284" y="20869"/>
                  </a:cubicBezTo>
                  <a:cubicBezTo>
                    <a:pt x="12610" y="21257"/>
                    <a:pt x="12001" y="21445"/>
                    <a:pt x="11417" y="21445"/>
                  </a:cubicBezTo>
                  <a:cubicBezTo>
                    <a:pt x="11391" y="21445"/>
                    <a:pt x="11352" y="21445"/>
                    <a:pt x="11327" y="21445"/>
                  </a:cubicBezTo>
                  <a:cubicBezTo>
                    <a:pt x="10211" y="21445"/>
                    <a:pt x="9252" y="21231"/>
                    <a:pt x="8448" y="21003"/>
                  </a:cubicBezTo>
                  <a:close/>
                  <a:moveTo>
                    <a:pt x="15177" y="1118"/>
                  </a:moveTo>
                  <a:cubicBezTo>
                    <a:pt x="15060" y="1131"/>
                    <a:pt x="15060" y="1131"/>
                    <a:pt x="15060" y="1131"/>
                  </a:cubicBezTo>
                  <a:cubicBezTo>
                    <a:pt x="14957" y="1131"/>
                    <a:pt x="14853" y="1145"/>
                    <a:pt x="14749" y="1158"/>
                  </a:cubicBezTo>
                  <a:cubicBezTo>
                    <a:pt x="14296" y="1172"/>
                    <a:pt x="13920" y="1131"/>
                    <a:pt x="13634" y="1024"/>
                  </a:cubicBezTo>
                  <a:cubicBezTo>
                    <a:pt x="13323" y="904"/>
                    <a:pt x="13129" y="743"/>
                    <a:pt x="12921" y="595"/>
                  </a:cubicBezTo>
                  <a:cubicBezTo>
                    <a:pt x="12805" y="502"/>
                    <a:pt x="12701" y="408"/>
                    <a:pt x="12571" y="327"/>
                  </a:cubicBezTo>
                  <a:cubicBezTo>
                    <a:pt x="12066" y="33"/>
                    <a:pt x="11158" y="-115"/>
                    <a:pt x="10354" y="260"/>
                  </a:cubicBezTo>
                  <a:cubicBezTo>
                    <a:pt x="9784" y="542"/>
                    <a:pt x="9343" y="1038"/>
                    <a:pt x="8915" y="1520"/>
                  </a:cubicBezTo>
                  <a:cubicBezTo>
                    <a:pt x="8811" y="1627"/>
                    <a:pt x="8721" y="1748"/>
                    <a:pt x="8617" y="1842"/>
                  </a:cubicBezTo>
                  <a:cubicBezTo>
                    <a:pt x="7917" y="2605"/>
                    <a:pt x="7230" y="2967"/>
                    <a:pt x="6581" y="2940"/>
                  </a:cubicBezTo>
                  <a:cubicBezTo>
                    <a:pt x="6503" y="2927"/>
                    <a:pt x="6413" y="2913"/>
                    <a:pt x="6335" y="2913"/>
                  </a:cubicBezTo>
                  <a:cubicBezTo>
                    <a:pt x="6218" y="2887"/>
                    <a:pt x="6114" y="2873"/>
                    <a:pt x="5998" y="2873"/>
                  </a:cubicBezTo>
                  <a:cubicBezTo>
                    <a:pt x="5998" y="2873"/>
                    <a:pt x="5985" y="2873"/>
                    <a:pt x="5985" y="2873"/>
                  </a:cubicBezTo>
                  <a:cubicBezTo>
                    <a:pt x="5661" y="2873"/>
                    <a:pt x="5363" y="3021"/>
                    <a:pt x="5090" y="3155"/>
                  </a:cubicBezTo>
                  <a:cubicBezTo>
                    <a:pt x="5077" y="3168"/>
                    <a:pt x="5077" y="3168"/>
                    <a:pt x="5077" y="3168"/>
                  </a:cubicBezTo>
                  <a:cubicBezTo>
                    <a:pt x="4883" y="3262"/>
                    <a:pt x="4701" y="3329"/>
                    <a:pt x="4533" y="3409"/>
                  </a:cubicBezTo>
                  <a:cubicBezTo>
                    <a:pt x="3988" y="3650"/>
                    <a:pt x="3508" y="3851"/>
                    <a:pt x="3094" y="4387"/>
                  </a:cubicBezTo>
                  <a:cubicBezTo>
                    <a:pt x="3029" y="4468"/>
                    <a:pt x="2977" y="4548"/>
                    <a:pt x="2925" y="4642"/>
                  </a:cubicBezTo>
                  <a:cubicBezTo>
                    <a:pt x="2912" y="4669"/>
                    <a:pt x="2886" y="4696"/>
                    <a:pt x="2873" y="4722"/>
                  </a:cubicBezTo>
                  <a:cubicBezTo>
                    <a:pt x="2614" y="5151"/>
                    <a:pt x="2445" y="5821"/>
                    <a:pt x="2393" y="6639"/>
                  </a:cubicBezTo>
                  <a:cubicBezTo>
                    <a:pt x="2393" y="6773"/>
                    <a:pt x="2381" y="6907"/>
                    <a:pt x="2381" y="7041"/>
                  </a:cubicBezTo>
                  <a:cubicBezTo>
                    <a:pt x="2342" y="7764"/>
                    <a:pt x="2316" y="8447"/>
                    <a:pt x="1992" y="8957"/>
                  </a:cubicBezTo>
                  <a:cubicBezTo>
                    <a:pt x="1992" y="8957"/>
                    <a:pt x="1992" y="8957"/>
                    <a:pt x="1992" y="8957"/>
                  </a:cubicBezTo>
                  <a:cubicBezTo>
                    <a:pt x="1888" y="9131"/>
                    <a:pt x="1706" y="9251"/>
                    <a:pt x="1525" y="9385"/>
                  </a:cubicBezTo>
                  <a:cubicBezTo>
                    <a:pt x="1382" y="9479"/>
                    <a:pt x="1240" y="9586"/>
                    <a:pt x="1136" y="9707"/>
                  </a:cubicBezTo>
                  <a:cubicBezTo>
                    <a:pt x="799" y="10082"/>
                    <a:pt x="539" y="10484"/>
                    <a:pt x="371" y="10900"/>
                  </a:cubicBezTo>
                  <a:cubicBezTo>
                    <a:pt x="112" y="11543"/>
                    <a:pt x="8" y="12253"/>
                    <a:pt x="47" y="13204"/>
                  </a:cubicBezTo>
                  <a:cubicBezTo>
                    <a:pt x="73" y="14062"/>
                    <a:pt x="215" y="14799"/>
                    <a:pt x="462" y="15442"/>
                  </a:cubicBezTo>
                  <a:cubicBezTo>
                    <a:pt x="578" y="15750"/>
                    <a:pt x="734" y="16058"/>
                    <a:pt x="915" y="16367"/>
                  </a:cubicBezTo>
                  <a:cubicBezTo>
                    <a:pt x="1667" y="17666"/>
                    <a:pt x="2834" y="18752"/>
                    <a:pt x="4183" y="19422"/>
                  </a:cubicBezTo>
                  <a:cubicBezTo>
                    <a:pt x="4636" y="19663"/>
                    <a:pt x="5103" y="19824"/>
                    <a:pt x="5544" y="19998"/>
                  </a:cubicBezTo>
                  <a:cubicBezTo>
                    <a:pt x="5622" y="20025"/>
                    <a:pt x="5622" y="20025"/>
                    <a:pt x="5622" y="20025"/>
                  </a:cubicBezTo>
                  <a:cubicBezTo>
                    <a:pt x="6646" y="20400"/>
                    <a:pt x="7528" y="20708"/>
                    <a:pt x="8461" y="20963"/>
                  </a:cubicBezTo>
                  <a:cubicBezTo>
                    <a:pt x="9278" y="21190"/>
                    <a:pt x="10276" y="21418"/>
                    <a:pt x="11417" y="21405"/>
                  </a:cubicBezTo>
                  <a:cubicBezTo>
                    <a:pt x="12001" y="21405"/>
                    <a:pt x="12597" y="21217"/>
                    <a:pt x="13258" y="20842"/>
                  </a:cubicBezTo>
                  <a:cubicBezTo>
                    <a:pt x="13414" y="20748"/>
                    <a:pt x="13557" y="20668"/>
                    <a:pt x="13686" y="20574"/>
                  </a:cubicBezTo>
                  <a:cubicBezTo>
                    <a:pt x="14347" y="20159"/>
                    <a:pt x="14970" y="19636"/>
                    <a:pt x="15579" y="19127"/>
                  </a:cubicBezTo>
                  <a:cubicBezTo>
                    <a:pt x="15929" y="18832"/>
                    <a:pt x="16279" y="18537"/>
                    <a:pt x="16642" y="18256"/>
                  </a:cubicBezTo>
                  <a:cubicBezTo>
                    <a:pt x="16889" y="18082"/>
                    <a:pt x="17135" y="17894"/>
                    <a:pt x="17368" y="17720"/>
                  </a:cubicBezTo>
                  <a:cubicBezTo>
                    <a:pt x="18120" y="17157"/>
                    <a:pt x="18911" y="16581"/>
                    <a:pt x="19559" y="15884"/>
                  </a:cubicBezTo>
                  <a:cubicBezTo>
                    <a:pt x="20895" y="14464"/>
                    <a:pt x="21530" y="12615"/>
                    <a:pt x="21271" y="10926"/>
                  </a:cubicBezTo>
                  <a:cubicBezTo>
                    <a:pt x="21128" y="10069"/>
                    <a:pt x="20778" y="9278"/>
                    <a:pt x="20467" y="8608"/>
                  </a:cubicBezTo>
                  <a:cubicBezTo>
                    <a:pt x="20363" y="8367"/>
                    <a:pt x="20363" y="8367"/>
                    <a:pt x="20363" y="8367"/>
                  </a:cubicBezTo>
                  <a:cubicBezTo>
                    <a:pt x="19935" y="7483"/>
                    <a:pt x="19508" y="6558"/>
                    <a:pt x="19209" y="5620"/>
                  </a:cubicBezTo>
                  <a:cubicBezTo>
                    <a:pt x="19132" y="5392"/>
                    <a:pt x="19067" y="5165"/>
                    <a:pt x="18989" y="4897"/>
                  </a:cubicBezTo>
                  <a:cubicBezTo>
                    <a:pt x="18950" y="4749"/>
                    <a:pt x="18911" y="4588"/>
                    <a:pt x="18872" y="4441"/>
                  </a:cubicBezTo>
                  <a:cubicBezTo>
                    <a:pt x="18665" y="3597"/>
                    <a:pt x="18444" y="2726"/>
                    <a:pt x="17913" y="2069"/>
                  </a:cubicBezTo>
                  <a:cubicBezTo>
                    <a:pt x="17420" y="1453"/>
                    <a:pt x="16655" y="1091"/>
                    <a:pt x="15825" y="1078"/>
                  </a:cubicBezTo>
                  <a:cubicBezTo>
                    <a:pt x="15812" y="1078"/>
                    <a:pt x="15799" y="1078"/>
                    <a:pt x="15787" y="1078"/>
                  </a:cubicBezTo>
                  <a:cubicBezTo>
                    <a:pt x="15592" y="1078"/>
                    <a:pt x="15385" y="1091"/>
                    <a:pt x="15177" y="1118"/>
                  </a:cubicBezTo>
                  <a:close/>
                </a:path>
              </a:pathLst>
            </a:custGeom>
            <a:solidFill>
              <a:srgbClr val="BFBFBF">
                <a:alpha val="7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9899" name="Freeform 35"/>
            <p:cNvSpPr/>
            <p:nvPr/>
          </p:nvSpPr>
          <p:spPr>
            <a:xfrm flipH="1">
              <a:off x="1014731" y="1259238"/>
              <a:ext cx="2725290" cy="270678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69" h="21566" fill="norm" stroke="1" extrusionOk="0">
                  <a:moveTo>
                    <a:pt x="11442" y="21566"/>
                  </a:moveTo>
                  <a:cubicBezTo>
                    <a:pt x="10304" y="21566"/>
                    <a:pt x="9320" y="21270"/>
                    <a:pt x="8489" y="20974"/>
                  </a:cubicBezTo>
                  <a:cubicBezTo>
                    <a:pt x="7953" y="20781"/>
                    <a:pt x="7416" y="20575"/>
                    <a:pt x="6853" y="20344"/>
                  </a:cubicBezTo>
                  <a:cubicBezTo>
                    <a:pt x="6483" y="20202"/>
                    <a:pt x="6099" y="20048"/>
                    <a:pt x="5690" y="19894"/>
                  </a:cubicBezTo>
                  <a:cubicBezTo>
                    <a:pt x="5601" y="19855"/>
                    <a:pt x="5511" y="19816"/>
                    <a:pt x="5409" y="19791"/>
                  </a:cubicBezTo>
                  <a:cubicBezTo>
                    <a:pt x="5039" y="19649"/>
                    <a:pt x="4642" y="19495"/>
                    <a:pt x="4246" y="19315"/>
                  </a:cubicBezTo>
                  <a:cubicBezTo>
                    <a:pt x="2827" y="18633"/>
                    <a:pt x="1626" y="17565"/>
                    <a:pt x="859" y="16291"/>
                  </a:cubicBezTo>
                  <a:cubicBezTo>
                    <a:pt x="680" y="15996"/>
                    <a:pt x="527" y="15674"/>
                    <a:pt x="412" y="15365"/>
                  </a:cubicBezTo>
                  <a:cubicBezTo>
                    <a:pt x="169" y="14722"/>
                    <a:pt x="41" y="14014"/>
                    <a:pt x="3" y="13127"/>
                  </a:cubicBezTo>
                  <a:cubicBezTo>
                    <a:pt x="-10" y="12483"/>
                    <a:pt x="16" y="11634"/>
                    <a:pt x="348" y="10824"/>
                  </a:cubicBezTo>
                  <a:cubicBezTo>
                    <a:pt x="527" y="10399"/>
                    <a:pt x="795" y="9988"/>
                    <a:pt x="1140" y="9627"/>
                  </a:cubicBezTo>
                  <a:cubicBezTo>
                    <a:pt x="1255" y="9499"/>
                    <a:pt x="1409" y="9396"/>
                    <a:pt x="1562" y="9293"/>
                  </a:cubicBezTo>
                  <a:cubicBezTo>
                    <a:pt x="1754" y="9177"/>
                    <a:pt x="1933" y="9061"/>
                    <a:pt x="2035" y="8894"/>
                  </a:cubicBezTo>
                  <a:cubicBezTo>
                    <a:pt x="2035" y="8894"/>
                    <a:pt x="2035" y="8894"/>
                    <a:pt x="2035" y="8894"/>
                  </a:cubicBezTo>
                  <a:cubicBezTo>
                    <a:pt x="2367" y="8405"/>
                    <a:pt x="2380" y="7723"/>
                    <a:pt x="2406" y="6990"/>
                  </a:cubicBezTo>
                  <a:cubicBezTo>
                    <a:pt x="2406" y="6887"/>
                    <a:pt x="2406" y="6771"/>
                    <a:pt x="2418" y="6656"/>
                  </a:cubicBezTo>
                  <a:cubicBezTo>
                    <a:pt x="2431" y="6283"/>
                    <a:pt x="2470" y="5935"/>
                    <a:pt x="2521" y="5627"/>
                  </a:cubicBezTo>
                  <a:cubicBezTo>
                    <a:pt x="2597" y="5279"/>
                    <a:pt x="2700" y="4996"/>
                    <a:pt x="2815" y="4777"/>
                  </a:cubicBezTo>
                  <a:cubicBezTo>
                    <a:pt x="2840" y="4739"/>
                    <a:pt x="2853" y="4713"/>
                    <a:pt x="2866" y="4675"/>
                  </a:cubicBezTo>
                  <a:cubicBezTo>
                    <a:pt x="2917" y="4597"/>
                    <a:pt x="2955" y="4507"/>
                    <a:pt x="3019" y="4430"/>
                  </a:cubicBezTo>
                  <a:cubicBezTo>
                    <a:pt x="3198" y="4160"/>
                    <a:pt x="3415" y="3954"/>
                    <a:pt x="3684" y="3761"/>
                  </a:cubicBezTo>
                  <a:cubicBezTo>
                    <a:pt x="3927" y="3594"/>
                    <a:pt x="4208" y="3452"/>
                    <a:pt x="4502" y="3311"/>
                  </a:cubicBezTo>
                  <a:cubicBezTo>
                    <a:pt x="4630" y="3247"/>
                    <a:pt x="4757" y="3182"/>
                    <a:pt x="4898" y="3105"/>
                  </a:cubicBezTo>
                  <a:cubicBezTo>
                    <a:pt x="5141" y="2976"/>
                    <a:pt x="5473" y="2809"/>
                    <a:pt x="5818" y="2809"/>
                  </a:cubicBezTo>
                  <a:cubicBezTo>
                    <a:pt x="5831" y="2809"/>
                    <a:pt x="5844" y="2809"/>
                    <a:pt x="5844" y="2809"/>
                  </a:cubicBezTo>
                  <a:cubicBezTo>
                    <a:pt x="5972" y="2809"/>
                    <a:pt x="6087" y="2835"/>
                    <a:pt x="6202" y="2848"/>
                  </a:cubicBezTo>
                  <a:cubicBezTo>
                    <a:pt x="6278" y="2861"/>
                    <a:pt x="6368" y="2873"/>
                    <a:pt x="6457" y="2886"/>
                  </a:cubicBezTo>
                  <a:cubicBezTo>
                    <a:pt x="6815" y="2912"/>
                    <a:pt x="7199" y="2822"/>
                    <a:pt x="7582" y="2590"/>
                  </a:cubicBezTo>
                  <a:cubicBezTo>
                    <a:pt x="7901" y="2410"/>
                    <a:pt x="8208" y="2140"/>
                    <a:pt x="8528" y="1806"/>
                  </a:cubicBezTo>
                  <a:cubicBezTo>
                    <a:pt x="8617" y="1703"/>
                    <a:pt x="8719" y="1587"/>
                    <a:pt x="8809" y="1484"/>
                  </a:cubicBezTo>
                  <a:cubicBezTo>
                    <a:pt x="9243" y="982"/>
                    <a:pt x="9691" y="468"/>
                    <a:pt x="10292" y="198"/>
                  </a:cubicBezTo>
                  <a:cubicBezTo>
                    <a:pt x="10662" y="30"/>
                    <a:pt x="11097" y="-34"/>
                    <a:pt x="11531" y="17"/>
                  </a:cubicBezTo>
                  <a:cubicBezTo>
                    <a:pt x="11940" y="56"/>
                    <a:pt x="12311" y="198"/>
                    <a:pt x="12579" y="391"/>
                  </a:cubicBezTo>
                  <a:cubicBezTo>
                    <a:pt x="12694" y="481"/>
                    <a:pt x="12809" y="584"/>
                    <a:pt x="12912" y="686"/>
                  </a:cubicBezTo>
                  <a:cubicBezTo>
                    <a:pt x="13103" y="867"/>
                    <a:pt x="13295" y="1047"/>
                    <a:pt x="13615" y="1188"/>
                  </a:cubicBezTo>
                  <a:cubicBezTo>
                    <a:pt x="13972" y="1343"/>
                    <a:pt x="14433" y="1355"/>
                    <a:pt x="14739" y="1343"/>
                  </a:cubicBezTo>
                  <a:cubicBezTo>
                    <a:pt x="14854" y="1330"/>
                    <a:pt x="14969" y="1317"/>
                    <a:pt x="15072" y="1304"/>
                  </a:cubicBezTo>
                  <a:cubicBezTo>
                    <a:pt x="15123" y="1304"/>
                    <a:pt x="15187" y="1291"/>
                    <a:pt x="15238" y="1291"/>
                  </a:cubicBezTo>
                  <a:cubicBezTo>
                    <a:pt x="15455" y="1265"/>
                    <a:pt x="15647" y="1240"/>
                    <a:pt x="15839" y="1240"/>
                  </a:cubicBezTo>
                  <a:cubicBezTo>
                    <a:pt x="16260" y="1227"/>
                    <a:pt x="16669" y="1304"/>
                    <a:pt x="17027" y="1458"/>
                  </a:cubicBezTo>
                  <a:cubicBezTo>
                    <a:pt x="17423" y="1613"/>
                    <a:pt x="17768" y="1857"/>
                    <a:pt x="18037" y="2166"/>
                  </a:cubicBezTo>
                  <a:cubicBezTo>
                    <a:pt x="18599" y="2822"/>
                    <a:pt x="18829" y="3723"/>
                    <a:pt x="19047" y="4584"/>
                  </a:cubicBezTo>
                  <a:cubicBezTo>
                    <a:pt x="19085" y="4713"/>
                    <a:pt x="19110" y="4842"/>
                    <a:pt x="19149" y="4970"/>
                  </a:cubicBezTo>
                  <a:cubicBezTo>
                    <a:pt x="19213" y="5241"/>
                    <a:pt x="19289" y="5472"/>
                    <a:pt x="19353" y="5691"/>
                  </a:cubicBezTo>
                  <a:cubicBezTo>
                    <a:pt x="19660" y="6669"/>
                    <a:pt x="20107" y="7608"/>
                    <a:pt x="20619" y="8650"/>
                  </a:cubicBezTo>
                  <a:cubicBezTo>
                    <a:pt x="20989" y="9396"/>
                    <a:pt x="21334" y="10129"/>
                    <a:pt x="21488" y="10953"/>
                  </a:cubicBezTo>
                  <a:cubicBezTo>
                    <a:pt x="21564" y="11390"/>
                    <a:pt x="21590" y="11840"/>
                    <a:pt x="21552" y="12290"/>
                  </a:cubicBezTo>
                  <a:cubicBezTo>
                    <a:pt x="21501" y="12728"/>
                    <a:pt x="21411" y="13178"/>
                    <a:pt x="21258" y="13603"/>
                  </a:cubicBezTo>
                  <a:cubicBezTo>
                    <a:pt x="20964" y="14465"/>
                    <a:pt x="20465" y="15275"/>
                    <a:pt x="19813" y="15944"/>
                  </a:cubicBezTo>
                  <a:cubicBezTo>
                    <a:pt x="19162" y="16626"/>
                    <a:pt x="18382" y="17192"/>
                    <a:pt x="17628" y="17732"/>
                  </a:cubicBezTo>
                  <a:cubicBezTo>
                    <a:pt x="17359" y="17925"/>
                    <a:pt x="17078" y="18118"/>
                    <a:pt x="16823" y="18324"/>
                  </a:cubicBezTo>
                  <a:cubicBezTo>
                    <a:pt x="16414" y="18633"/>
                    <a:pt x="16017" y="18954"/>
                    <a:pt x="15634" y="19276"/>
                  </a:cubicBezTo>
                  <a:cubicBezTo>
                    <a:pt x="15033" y="19765"/>
                    <a:pt x="14420" y="20280"/>
                    <a:pt x="13794" y="20691"/>
                  </a:cubicBezTo>
                  <a:cubicBezTo>
                    <a:pt x="13640" y="20794"/>
                    <a:pt x="13500" y="20884"/>
                    <a:pt x="13346" y="20974"/>
                  </a:cubicBezTo>
                  <a:cubicBezTo>
                    <a:pt x="13027" y="21154"/>
                    <a:pt x="12733" y="21296"/>
                    <a:pt x="12439" y="21386"/>
                  </a:cubicBezTo>
                  <a:cubicBezTo>
                    <a:pt x="12094" y="21502"/>
                    <a:pt x="11774" y="21566"/>
                    <a:pt x="11455" y="21566"/>
                  </a:cubicBezTo>
                  <a:cubicBezTo>
                    <a:pt x="11442" y="21566"/>
                    <a:pt x="11442" y="21566"/>
                    <a:pt x="11442" y="21566"/>
                  </a:cubicBezTo>
                  <a:close/>
                  <a:moveTo>
                    <a:pt x="15839" y="1240"/>
                  </a:moveTo>
                  <a:cubicBezTo>
                    <a:pt x="15647" y="1252"/>
                    <a:pt x="15455" y="1265"/>
                    <a:pt x="15238" y="1291"/>
                  </a:cubicBezTo>
                  <a:cubicBezTo>
                    <a:pt x="15187" y="1304"/>
                    <a:pt x="15123" y="1304"/>
                    <a:pt x="15072" y="1317"/>
                  </a:cubicBezTo>
                  <a:cubicBezTo>
                    <a:pt x="14969" y="1317"/>
                    <a:pt x="14854" y="1330"/>
                    <a:pt x="14752" y="1343"/>
                  </a:cubicBezTo>
                  <a:cubicBezTo>
                    <a:pt x="14177" y="1381"/>
                    <a:pt x="13806" y="1278"/>
                    <a:pt x="13602" y="1188"/>
                  </a:cubicBezTo>
                  <a:cubicBezTo>
                    <a:pt x="13295" y="1047"/>
                    <a:pt x="13103" y="867"/>
                    <a:pt x="12912" y="686"/>
                  </a:cubicBezTo>
                  <a:cubicBezTo>
                    <a:pt x="12797" y="584"/>
                    <a:pt x="12694" y="481"/>
                    <a:pt x="12579" y="391"/>
                  </a:cubicBezTo>
                  <a:cubicBezTo>
                    <a:pt x="12298" y="198"/>
                    <a:pt x="11928" y="69"/>
                    <a:pt x="11531" y="17"/>
                  </a:cubicBezTo>
                  <a:cubicBezTo>
                    <a:pt x="11097" y="-34"/>
                    <a:pt x="10662" y="30"/>
                    <a:pt x="10292" y="198"/>
                  </a:cubicBezTo>
                  <a:cubicBezTo>
                    <a:pt x="9691" y="468"/>
                    <a:pt x="9243" y="982"/>
                    <a:pt x="8809" y="1484"/>
                  </a:cubicBezTo>
                  <a:cubicBezTo>
                    <a:pt x="8719" y="1587"/>
                    <a:pt x="8617" y="1703"/>
                    <a:pt x="8528" y="1806"/>
                  </a:cubicBezTo>
                  <a:cubicBezTo>
                    <a:pt x="8221" y="2153"/>
                    <a:pt x="7901" y="2410"/>
                    <a:pt x="7582" y="2603"/>
                  </a:cubicBezTo>
                  <a:cubicBezTo>
                    <a:pt x="7199" y="2822"/>
                    <a:pt x="6815" y="2925"/>
                    <a:pt x="6457" y="2886"/>
                  </a:cubicBezTo>
                  <a:cubicBezTo>
                    <a:pt x="6368" y="2886"/>
                    <a:pt x="6278" y="2873"/>
                    <a:pt x="6202" y="2861"/>
                  </a:cubicBezTo>
                  <a:cubicBezTo>
                    <a:pt x="6087" y="2835"/>
                    <a:pt x="5972" y="2822"/>
                    <a:pt x="5844" y="2809"/>
                  </a:cubicBezTo>
                  <a:cubicBezTo>
                    <a:pt x="5844" y="2809"/>
                    <a:pt x="5831" y="2809"/>
                    <a:pt x="5818" y="2809"/>
                  </a:cubicBezTo>
                  <a:cubicBezTo>
                    <a:pt x="5473" y="2809"/>
                    <a:pt x="5141" y="2989"/>
                    <a:pt x="4898" y="3118"/>
                  </a:cubicBezTo>
                  <a:cubicBezTo>
                    <a:pt x="4757" y="3182"/>
                    <a:pt x="4630" y="3247"/>
                    <a:pt x="4502" y="3311"/>
                  </a:cubicBezTo>
                  <a:cubicBezTo>
                    <a:pt x="4208" y="3465"/>
                    <a:pt x="3939" y="3594"/>
                    <a:pt x="3684" y="3761"/>
                  </a:cubicBezTo>
                  <a:cubicBezTo>
                    <a:pt x="3415" y="3954"/>
                    <a:pt x="3211" y="4173"/>
                    <a:pt x="3019" y="4443"/>
                  </a:cubicBezTo>
                  <a:cubicBezTo>
                    <a:pt x="2968" y="4520"/>
                    <a:pt x="2917" y="4597"/>
                    <a:pt x="2879" y="4687"/>
                  </a:cubicBezTo>
                  <a:cubicBezTo>
                    <a:pt x="2853" y="4713"/>
                    <a:pt x="2840" y="4752"/>
                    <a:pt x="2815" y="4777"/>
                  </a:cubicBezTo>
                  <a:cubicBezTo>
                    <a:pt x="2700" y="4996"/>
                    <a:pt x="2597" y="5279"/>
                    <a:pt x="2533" y="5627"/>
                  </a:cubicBezTo>
                  <a:cubicBezTo>
                    <a:pt x="2470" y="5935"/>
                    <a:pt x="2431" y="6283"/>
                    <a:pt x="2418" y="6656"/>
                  </a:cubicBezTo>
                  <a:cubicBezTo>
                    <a:pt x="2418" y="6771"/>
                    <a:pt x="2406" y="6887"/>
                    <a:pt x="2406" y="6990"/>
                  </a:cubicBezTo>
                  <a:cubicBezTo>
                    <a:pt x="2393" y="7723"/>
                    <a:pt x="2367" y="8405"/>
                    <a:pt x="2048" y="8907"/>
                  </a:cubicBezTo>
                  <a:cubicBezTo>
                    <a:pt x="1933" y="9061"/>
                    <a:pt x="1754" y="9177"/>
                    <a:pt x="1562" y="9306"/>
                  </a:cubicBezTo>
                  <a:cubicBezTo>
                    <a:pt x="1409" y="9396"/>
                    <a:pt x="1255" y="9499"/>
                    <a:pt x="1140" y="9627"/>
                  </a:cubicBezTo>
                  <a:cubicBezTo>
                    <a:pt x="795" y="10001"/>
                    <a:pt x="527" y="10399"/>
                    <a:pt x="348" y="10824"/>
                  </a:cubicBezTo>
                  <a:cubicBezTo>
                    <a:pt x="16" y="11634"/>
                    <a:pt x="-10" y="12483"/>
                    <a:pt x="16" y="13127"/>
                  </a:cubicBezTo>
                  <a:cubicBezTo>
                    <a:pt x="41" y="14014"/>
                    <a:pt x="169" y="14722"/>
                    <a:pt x="412" y="15365"/>
                  </a:cubicBezTo>
                  <a:cubicBezTo>
                    <a:pt x="527" y="15674"/>
                    <a:pt x="680" y="15983"/>
                    <a:pt x="872" y="16291"/>
                  </a:cubicBezTo>
                  <a:cubicBezTo>
                    <a:pt x="1626" y="17552"/>
                    <a:pt x="2840" y="18633"/>
                    <a:pt x="4259" y="19302"/>
                  </a:cubicBezTo>
                  <a:cubicBezTo>
                    <a:pt x="4642" y="19495"/>
                    <a:pt x="5039" y="19636"/>
                    <a:pt x="5409" y="19778"/>
                  </a:cubicBezTo>
                  <a:cubicBezTo>
                    <a:pt x="5511" y="19816"/>
                    <a:pt x="5601" y="19855"/>
                    <a:pt x="5690" y="19894"/>
                  </a:cubicBezTo>
                  <a:cubicBezTo>
                    <a:pt x="6099" y="20048"/>
                    <a:pt x="6483" y="20202"/>
                    <a:pt x="6853" y="20344"/>
                  </a:cubicBezTo>
                  <a:cubicBezTo>
                    <a:pt x="7416" y="20563"/>
                    <a:pt x="7953" y="20781"/>
                    <a:pt x="8489" y="20974"/>
                  </a:cubicBezTo>
                  <a:cubicBezTo>
                    <a:pt x="9320" y="21257"/>
                    <a:pt x="10304" y="21553"/>
                    <a:pt x="11442" y="21553"/>
                  </a:cubicBezTo>
                  <a:cubicBezTo>
                    <a:pt x="11442" y="21553"/>
                    <a:pt x="11442" y="21553"/>
                    <a:pt x="11455" y="21553"/>
                  </a:cubicBezTo>
                  <a:cubicBezTo>
                    <a:pt x="11774" y="21553"/>
                    <a:pt x="12094" y="21502"/>
                    <a:pt x="12439" y="21386"/>
                  </a:cubicBezTo>
                  <a:cubicBezTo>
                    <a:pt x="12733" y="21296"/>
                    <a:pt x="13027" y="21154"/>
                    <a:pt x="13346" y="20961"/>
                  </a:cubicBezTo>
                  <a:cubicBezTo>
                    <a:pt x="13487" y="20884"/>
                    <a:pt x="13640" y="20794"/>
                    <a:pt x="13781" y="20691"/>
                  </a:cubicBezTo>
                  <a:cubicBezTo>
                    <a:pt x="14420" y="20267"/>
                    <a:pt x="15033" y="19765"/>
                    <a:pt x="15634" y="19276"/>
                  </a:cubicBezTo>
                  <a:cubicBezTo>
                    <a:pt x="16017" y="18954"/>
                    <a:pt x="16414" y="18620"/>
                    <a:pt x="16823" y="18311"/>
                  </a:cubicBezTo>
                  <a:cubicBezTo>
                    <a:pt x="17078" y="18118"/>
                    <a:pt x="17359" y="17925"/>
                    <a:pt x="17615" y="17732"/>
                  </a:cubicBezTo>
                  <a:cubicBezTo>
                    <a:pt x="18382" y="17192"/>
                    <a:pt x="19162" y="16626"/>
                    <a:pt x="19813" y="15944"/>
                  </a:cubicBezTo>
                  <a:cubicBezTo>
                    <a:pt x="20452" y="15262"/>
                    <a:pt x="20951" y="14465"/>
                    <a:pt x="21258" y="13603"/>
                  </a:cubicBezTo>
                  <a:cubicBezTo>
                    <a:pt x="21411" y="13165"/>
                    <a:pt x="21501" y="12728"/>
                    <a:pt x="21539" y="12290"/>
                  </a:cubicBezTo>
                  <a:cubicBezTo>
                    <a:pt x="21577" y="11840"/>
                    <a:pt x="21564" y="11390"/>
                    <a:pt x="21475" y="10953"/>
                  </a:cubicBezTo>
                  <a:cubicBezTo>
                    <a:pt x="21322" y="10129"/>
                    <a:pt x="20989" y="9396"/>
                    <a:pt x="20619" y="8650"/>
                  </a:cubicBezTo>
                  <a:cubicBezTo>
                    <a:pt x="20107" y="7608"/>
                    <a:pt x="19660" y="6669"/>
                    <a:pt x="19353" y="5691"/>
                  </a:cubicBezTo>
                  <a:cubicBezTo>
                    <a:pt x="19277" y="5472"/>
                    <a:pt x="19213" y="5241"/>
                    <a:pt x="19136" y="4970"/>
                  </a:cubicBezTo>
                  <a:cubicBezTo>
                    <a:pt x="19110" y="4842"/>
                    <a:pt x="19072" y="4713"/>
                    <a:pt x="19047" y="4584"/>
                  </a:cubicBezTo>
                  <a:cubicBezTo>
                    <a:pt x="18829" y="3723"/>
                    <a:pt x="18599" y="2835"/>
                    <a:pt x="18037" y="2166"/>
                  </a:cubicBezTo>
                  <a:cubicBezTo>
                    <a:pt x="17756" y="1857"/>
                    <a:pt x="17423" y="1613"/>
                    <a:pt x="17027" y="1458"/>
                  </a:cubicBezTo>
                  <a:cubicBezTo>
                    <a:pt x="16682" y="1317"/>
                    <a:pt x="16299" y="1240"/>
                    <a:pt x="15902" y="1240"/>
                  </a:cubicBezTo>
                  <a:cubicBezTo>
                    <a:pt x="15890" y="1240"/>
                    <a:pt x="15864" y="1240"/>
                    <a:pt x="15839" y="1240"/>
                  </a:cubicBezTo>
                  <a:close/>
                </a:path>
              </a:pathLst>
            </a:custGeom>
            <a:solidFill>
              <a:srgbClr val="BFBFBF">
                <a:alpha val="7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9900" name="Freeform 36"/>
            <p:cNvSpPr/>
            <p:nvPr/>
          </p:nvSpPr>
          <p:spPr>
            <a:xfrm flipH="1">
              <a:off x="984848" y="1186383"/>
              <a:ext cx="2792168" cy="283285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68" h="21593" fill="norm" stroke="1" extrusionOk="0">
                  <a:moveTo>
                    <a:pt x="11352" y="21593"/>
                  </a:moveTo>
                  <a:cubicBezTo>
                    <a:pt x="10853" y="21593"/>
                    <a:pt x="10342" y="21507"/>
                    <a:pt x="9806" y="21359"/>
                  </a:cubicBezTo>
                  <a:cubicBezTo>
                    <a:pt x="9270" y="21224"/>
                    <a:pt x="8808" y="21027"/>
                    <a:pt x="8459" y="20879"/>
                  </a:cubicBezTo>
                  <a:cubicBezTo>
                    <a:pt x="8110" y="20731"/>
                    <a:pt x="7785" y="20584"/>
                    <a:pt x="7436" y="20424"/>
                  </a:cubicBezTo>
                  <a:cubicBezTo>
                    <a:pt x="6900" y="20178"/>
                    <a:pt x="6351" y="19919"/>
                    <a:pt x="5728" y="19673"/>
                  </a:cubicBezTo>
                  <a:cubicBezTo>
                    <a:pt x="5578" y="19611"/>
                    <a:pt x="5428" y="19562"/>
                    <a:pt x="5279" y="19501"/>
                  </a:cubicBezTo>
                  <a:cubicBezTo>
                    <a:pt x="4955" y="19378"/>
                    <a:pt x="4630" y="19255"/>
                    <a:pt x="4294" y="19107"/>
                  </a:cubicBezTo>
                  <a:cubicBezTo>
                    <a:pt x="2822" y="18430"/>
                    <a:pt x="1600" y="17384"/>
                    <a:pt x="839" y="16153"/>
                  </a:cubicBezTo>
                  <a:cubicBezTo>
                    <a:pt x="652" y="15845"/>
                    <a:pt x="502" y="15538"/>
                    <a:pt x="378" y="15230"/>
                  </a:cubicBezTo>
                  <a:cubicBezTo>
                    <a:pt x="153" y="14602"/>
                    <a:pt x="28" y="13901"/>
                    <a:pt x="3" y="13015"/>
                  </a:cubicBezTo>
                  <a:cubicBezTo>
                    <a:pt x="-9" y="12559"/>
                    <a:pt x="16" y="12190"/>
                    <a:pt x="53" y="11858"/>
                  </a:cubicBezTo>
                  <a:cubicBezTo>
                    <a:pt x="103" y="11427"/>
                    <a:pt x="203" y="11058"/>
                    <a:pt x="353" y="10713"/>
                  </a:cubicBezTo>
                  <a:cubicBezTo>
                    <a:pt x="527" y="10295"/>
                    <a:pt x="802" y="9888"/>
                    <a:pt x="1151" y="9531"/>
                  </a:cubicBezTo>
                  <a:cubicBezTo>
                    <a:pt x="1276" y="9408"/>
                    <a:pt x="1438" y="9310"/>
                    <a:pt x="1600" y="9211"/>
                  </a:cubicBezTo>
                  <a:cubicBezTo>
                    <a:pt x="1799" y="9101"/>
                    <a:pt x="1986" y="8990"/>
                    <a:pt x="2099" y="8830"/>
                  </a:cubicBezTo>
                  <a:cubicBezTo>
                    <a:pt x="2248" y="8608"/>
                    <a:pt x="2336" y="8338"/>
                    <a:pt x="2385" y="7968"/>
                  </a:cubicBezTo>
                  <a:cubicBezTo>
                    <a:pt x="2435" y="7648"/>
                    <a:pt x="2435" y="7279"/>
                    <a:pt x="2435" y="6935"/>
                  </a:cubicBezTo>
                  <a:cubicBezTo>
                    <a:pt x="2435" y="6836"/>
                    <a:pt x="2435" y="6750"/>
                    <a:pt x="2435" y="6651"/>
                  </a:cubicBezTo>
                  <a:cubicBezTo>
                    <a:pt x="2448" y="6098"/>
                    <a:pt x="2510" y="5322"/>
                    <a:pt x="2760" y="4830"/>
                  </a:cubicBezTo>
                  <a:cubicBezTo>
                    <a:pt x="2785" y="4793"/>
                    <a:pt x="2797" y="4756"/>
                    <a:pt x="2809" y="4719"/>
                  </a:cubicBezTo>
                  <a:cubicBezTo>
                    <a:pt x="2847" y="4645"/>
                    <a:pt x="2884" y="4559"/>
                    <a:pt x="2934" y="4485"/>
                  </a:cubicBezTo>
                  <a:cubicBezTo>
                    <a:pt x="3333" y="3845"/>
                    <a:pt x="3845" y="3562"/>
                    <a:pt x="4481" y="3205"/>
                  </a:cubicBezTo>
                  <a:cubicBezTo>
                    <a:pt x="4543" y="3168"/>
                    <a:pt x="4618" y="3119"/>
                    <a:pt x="4693" y="3082"/>
                  </a:cubicBezTo>
                  <a:cubicBezTo>
                    <a:pt x="4967" y="2935"/>
                    <a:pt x="5279" y="2775"/>
                    <a:pt x="5615" y="2775"/>
                  </a:cubicBezTo>
                  <a:cubicBezTo>
                    <a:pt x="5628" y="2775"/>
                    <a:pt x="5640" y="2775"/>
                    <a:pt x="5653" y="2775"/>
                  </a:cubicBezTo>
                  <a:cubicBezTo>
                    <a:pt x="5778" y="2775"/>
                    <a:pt x="5902" y="2799"/>
                    <a:pt x="6015" y="2824"/>
                  </a:cubicBezTo>
                  <a:cubicBezTo>
                    <a:pt x="6102" y="2836"/>
                    <a:pt x="6189" y="2861"/>
                    <a:pt x="6276" y="2861"/>
                  </a:cubicBezTo>
                  <a:cubicBezTo>
                    <a:pt x="6339" y="2873"/>
                    <a:pt x="6389" y="2873"/>
                    <a:pt x="6451" y="2873"/>
                  </a:cubicBezTo>
                  <a:cubicBezTo>
                    <a:pt x="7224" y="2873"/>
                    <a:pt x="7910" y="2295"/>
                    <a:pt x="8372" y="1790"/>
                  </a:cubicBezTo>
                  <a:cubicBezTo>
                    <a:pt x="8459" y="1691"/>
                    <a:pt x="8546" y="1581"/>
                    <a:pt x="8646" y="1470"/>
                  </a:cubicBezTo>
                  <a:cubicBezTo>
                    <a:pt x="9070" y="965"/>
                    <a:pt x="9531" y="436"/>
                    <a:pt x="10143" y="165"/>
                  </a:cubicBezTo>
                  <a:cubicBezTo>
                    <a:pt x="10342" y="91"/>
                    <a:pt x="10554" y="30"/>
                    <a:pt x="10779" y="18"/>
                  </a:cubicBezTo>
                  <a:cubicBezTo>
                    <a:pt x="10991" y="-7"/>
                    <a:pt x="11203" y="-7"/>
                    <a:pt x="11415" y="30"/>
                  </a:cubicBezTo>
                  <a:cubicBezTo>
                    <a:pt x="11614" y="67"/>
                    <a:pt x="11814" y="116"/>
                    <a:pt x="11988" y="190"/>
                  </a:cubicBezTo>
                  <a:cubicBezTo>
                    <a:pt x="12163" y="276"/>
                    <a:pt x="12325" y="362"/>
                    <a:pt x="12450" y="473"/>
                  </a:cubicBezTo>
                  <a:cubicBezTo>
                    <a:pt x="12574" y="584"/>
                    <a:pt x="12674" y="695"/>
                    <a:pt x="12774" y="805"/>
                  </a:cubicBezTo>
                  <a:cubicBezTo>
                    <a:pt x="12949" y="1002"/>
                    <a:pt x="13136" y="1211"/>
                    <a:pt x="13447" y="1371"/>
                  </a:cubicBezTo>
                  <a:cubicBezTo>
                    <a:pt x="13821" y="1544"/>
                    <a:pt x="14283" y="1556"/>
                    <a:pt x="14595" y="1544"/>
                  </a:cubicBezTo>
                  <a:cubicBezTo>
                    <a:pt x="14719" y="1531"/>
                    <a:pt x="14832" y="1519"/>
                    <a:pt x="14919" y="1507"/>
                  </a:cubicBezTo>
                  <a:cubicBezTo>
                    <a:pt x="14994" y="1495"/>
                    <a:pt x="15081" y="1495"/>
                    <a:pt x="15143" y="1482"/>
                  </a:cubicBezTo>
                  <a:cubicBezTo>
                    <a:pt x="15343" y="1458"/>
                    <a:pt x="15530" y="1433"/>
                    <a:pt x="15705" y="1421"/>
                  </a:cubicBezTo>
                  <a:cubicBezTo>
                    <a:pt x="16129" y="1396"/>
                    <a:pt x="16540" y="1458"/>
                    <a:pt x="16914" y="1593"/>
                  </a:cubicBezTo>
                  <a:cubicBezTo>
                    <a:pt x="17326" y="1741"/>
                    <a:pt x="17675" y="1975"/>
                    <a:pt x="17962" y="2282"/>
                  </a:cubicBezTo>
                  <a:cubicBezTo>
                    <a:pt x="18561" y="2935"/>
                    <a:pt x="18785" y="3833"/>
                    <a:pt x="18997" y="4707"/>
                  </a:cubicBezTo>
                  <a:cubicBezTo>
                    <a:pt x="19022" y="4818"/>
                    <a:pt x="19059" y="4928"/>
                    <a:pt x="19084" y="5039"/>
                  </a:cubicBezTo>
                  <a:cubicBezTo>
                    <a:pt x="19159" y="5322"/>
                    <a:pt x="19221" y="5544"/>
                    <a:pt x="19284" y="5753"/>
                  </a:cubicBezTo>
                  <a:cubicBezTo>
                    <a:pt x="19596" y="6762"/>
                    <a:pt x="20070" y="7759"/>
                    <a:pt x="20543" y="8682"/>
                  </a:cubicBezTo>
                  <a:cubicBezTo>
                    <a:pt x="20893" y="9347"/>
                    <a:pt x="21279" y="10110"/>
                    <a:pt x="21466" y="10935"/>
                  </a:cubicBezTo>
                  <a:cubicBezTo>
                    <a:pt x="21554" y="11365"/>
                    <a:pt x="21591" y="11821"/>
                    <a:pt x="21554" y="12276"/>
                  </a:cubicBezTo>
                  <a:cubicBezTo>
                    <a:pt x="21529" y="12707"/>
                    <a:pt x="21429" y="13162"/>
                    <a:pt x="21279" y="13593"/>
                  </a:cubicBezTo>
                  <a:cubicBezTo>
                    <a:pt x="20992" y="14442"/>
                    <a:pt x="20494" y="15255"/>
                    <a:pt x="19845" y="15931"/>
                  </a:cubicBezTo>
                  <a:cubicBezTo>
                    <a:pt x="19197" y="16596"/>
                    <a:pt x="18423" y="17138"/>
                    <a:pt x="17675" y="17667"/>
                  </a:cubicBezTo>
                  <a:cubicBezTo>
                    <a:pt x="17388" y="17864"/>
                    <a:pt x="17089" y="18073"/>
                    <a:pt x="16815" y="18282"/>
                  </a:cubicBezTo>
                  <a:cubicBezTo>
                    <a:pt x="16366" y="18615"/>
                    <a:pt x="15942" y="18971"/>
                    <a:pt x="15518" y="19316"/>
                  </a:cubicBezTo>
                  <a:cubicBezTo>
                    <a:pt x="14944" y="19796"/>
                    <a:pt x="14358" y="20288"/>
                    <a:pt x="13734" y="20695"/>
                  </a:cubicBezTo>
                  <a:cubicBezTo>
                    <a:pt x="13597" y="20805"/>
                    <a:pt x="13447" y="20891"/>
                    <a:pt x="13298" y="20990"/>
                  </a:cubicBezTo>
                  <a:cubicBezTo>
                    <a:pt x="12587" y="21396"/>
                    <a:pt x="11988" y="21593"/>
                    <a:pt x="11402" y="21593"/>
                  </a:cubicBezTo>
                  <a:cubicBezTo>
                    <a:pt x="11377" y="21593"/>
                    <a:pt x="11365" y="21593"/>
                    <a:pt x="11352" y="21593"/>
                  </a:cubicBezTo>
                  <a:close/>
                  <a:moveTo>
                    <a:pt x="15705" y="1421"/>
                  </a:moveTo>
                  <a:cubicBezTo>
                    <a:pt x="15530" y="1433"/>
                    <a:pt x="15343" y="1458"/>
                    <a:pt x="15143" y="1482"/>
                  </a:cubicBezTo>
                  <a:cubicBezTo>
                    <a:pt x="15081" y="1495"/>
                    <a:pt x="14994" y="1507"/>
                    <a:pt x="14919" y="1507"/>
                  </a:cubicBezTo>
                  <a:cubicBezTo>
                    <a:pt x="14832" y="1519"/>
                    <a:pt x="14719" y="1531"/>
                    <a:pt x="14595" y="1544"/>
                  </a:cubicBezTo>
                  <a:cubicBezTo>
                    <a:pt x="14283" y="1568"/>
                    <a:pt x="13821" y="1556"/>
                    <a:pt x="13447" y="1371"/>
                  </a:cubicBezTo>
                  <a:cubicBezTo>
                    <a:pt x="13136" y="1224"/>
                    <a:pt x="12949" y="1002"/>
                    <a:pt x="12761" y="805"/>
                  </a:cubicBezTo>
                  <a:cubicBezTo>
                    <a:pt x="12674" y="695"/>
                    <a:pt x="12574" y="584"/>
                    <a:pt x="12450" y="485"/>
                  </a:cubicBezTo>
                  <a:cubicBezTo>
                    <a:pt x="12325" y="375"/>
                    <a:pt x="12163" y="276"/>
                    <a:pt x="11988" y="202"/>
                  </a:cubicBezTo>
                  <a:cubicBezTo>
                    <a:pt x="11801" y="116"/>
                    <a:pt x="11614" y="67"/>
                    <a:pt x="11415" y="30"/>
                  </a:cubicBezTo>
                  <a:cubicBezTo>
                    <a:pt x="11203" y="5"/>
                    <a:pt x="10991" y="-7"/>
                    <a:pt x="10779" y="18"/>
                  </a:cubicBezTo>
                  <a:cubicBezTo>
                    <a:pt x="10554" y="42"/>
                    <a:pt x="10342" y="91"/>
                    <a:pt x="10143" y="178"/>
                  </a:cubicBezTo>
                  <a:cubicBezTo>
                    <a:pt x="9531" y="436"/>
                    <a:pt x="9082" y="965"/>
                    <a:pt x="8646" y="1470"/>
                  </a:cubicBezTo>
                  <a:cubicBezTo>
                    <a:pt x="8559" y="1581"/>
                    <a:pt x="8459" y="1691"/>
                    <a:pt x="8372" y="1790"/>
                  </a:cubicBezTo>
                  <a:cubicBezTo>
                    <a:pt x="8060" y="2135"/>
                    <a:pt x="7748" y="2405"/>
                    <a:pt x="7424" y="2590"/>
                  </a:cubicBezTo>
                  <a:cubicBezTo>
                    <a:pt x="7037" y="2824"/>
                    <a:pt x="6651" y="2910"/>
                    <a:pt x="6276" y="2873"/>
                  </a:cubicBezTo>
                  <a:cubicBezTo>
                    <a:pt x="6189" y="2861"/>
                    <a:pt x="6102" y="2848"/>
                    <a:pt x="6015" y="2824"/>
                  </a:cubicBezTo>
                  <a:cubicBezTo>
                    <a:pt x="5902" y="2811"/>
                    <a:pt x="5778" y="2787"/>
                    <a:pt x="5653" y="2775"/>
                  </a:cubicBezTo>
                  <a:cubicBezTo>
                    <a:pt x="5640" y="2775"/>
                    <a:pt x="5628" y="2775"/>
                    <a:pt x="5615" y="2775"/>
                  </a:cubicBezTo>
                  <a:cubicBezTo>
                    <a:pt x="5279" y="2775"/>
                    <a:pt x="4967" y="2935"/>
                    <a:pt x="4693" y="3082"/>
                  </a:cubicBezTo>
                  <a:cubicBezTo>
                    <a:pt x="4618" y="3131"/>
                    <a:pt x="4555" y="3168"/>
                    <a:pt x="4481" y="3205"/>
                  </a:cubicBezTo>
                  <a:cubicBezTo>
                    <a:pt x="3845" y="3562"/>
                    <a:pt x="3333" y="3845"/>
                    <a:pt x="2934" y="4485"/>
                  </a:cubicBezTo>
                  <a:cubicBezTo>
                    <a:pt x="2897" y="4559"/>
                    <a:pt x="2859" y="4645"/>
                    <a:pt x="2822" y="4719"/>
                  </a:cubicBezTo>
                  <a:cubicBezTo>
                    <a:pt x="2797" y="4756"/>
                    <a:pt x="2785" y="4793"/>
                    <a:pt x="2760" y="4830"/>
                  </a:cubicBezTo>
                  <a:cubicBezTo>
                    <a:pt x="2510" y="5335"/>
                    <a:pt x="2448" y="6098"/>
                    <a:pt x="2435" y="6651"/>
                  </a:cubicBezTo>
                  <a:cubicBezTo>
                    <a:pt x="2435" y="6750"/>
                    <a:pt x="2435" y="6836"/>
                    <a:pt x="2435" y="6935"/>
                  </a:cubicBezTo>
                  <a:cubicBezTo>
                    <a:pt x="2435" y="7279"/>
                    <a:pt x="2435" y="7648"/>
                    <a:pt x="2385" y="7968"/>
                  </a:cubicBezTo>
                  <a:cubicBezTo>
                    <a:pt x="2348" y="8338"/>
                    <a:pt x="2248" y="8621"/>
                    <a:pt x="2099" y="8830"/>
                  </a:cubicBezTo>
                  <a:cubicBezTo>
                    <a:pt x="1986" y="8990"/>
                    <a:pt x="1799" y="9101"/>
                    <a:pt x="1600" y="9211"/>
                  </a:cubicBezTo>
                  <a:cubicBezTo>
                    <a:pt x="1438" y="9310"/>
                    <a:pt x="1276" y="9408"/>
                    <a:pt x="1151" y="9531"/>
                  </a:cubicBezTo>
                  <a:cubicBezTo>
                    <a:pt x="802" y="9888"/>
                    <a:pt x="540" y="10295"/>
                    <a:pt x="353" y="10725"/>
                  </a:cubicBezTo>
                  <a:cubicBezTo>
                    <a:pt x="215" y="11058"/>
                    <a:pt x="116" y="11427"/>
                    <a:pt x="66" y="11858"/>
                  </a:cubicBezTo>
                  <a:cubicBezTo>
                    <a:pt x="16" y="12190"/>
                    <a:pt x="3" y="12559"/>
                    <a:pt x="16" y="13015"/>
                  </a:cubicBezTo>
                  <a:cubicBezTo>
                    <a:pt x="28" y="13901"/>
                    <a:pt x="153" y="14602"/>
                    <a:pt x="390" y="15230"/>
                  </a:cubicBezTo>
                  <a:cubicBezTo>
                    <a:pt x="502" y="15538"/>
                    <a:pt x="652" y="15845"/>
                    <a:pt x="839" y="16153"/>
                  </a:cubicBezTo>
                  <a:cubicBezTo>
                    <a:pt x="1600" y="17384"/>
                    <a:pt x="2834" y="18430"/>
                    <a:pt x="4294" y="19107"/>
                  </a:cubicBezTo>
                  <a:cubicBezTo>
                    <a:pt x="4630" y="19255"/>
                    <a:pt x="4955" y="19378"/>
                    <a:pt x="5279" y="19501"/>
                  </a:cubicBezTo>
                  <a:cubicBezTo>
                    <a:pt x="5428" y="19550"/>
                    <a:pt x="5578" y="19611"/>
                    <a:pt x="5728" y="19673"/>
                  </a:cubicBezTo>
                  <a:cubicBezTo>
                    <a:pt x="6351" y="19919"/>
                    <a:pt x="6900" y="20165"/>
                    <a:pt x="7436" y="20411"/>
                  </a:cubicBezTo>
                  <a:cubicBezTo>
                    <a:pt x="7785" y="20571"/>
                    <a:pt x="8110" y="20731"/>
                    <a:pt x="8459" y="20879"/>
                  </a:cubicBezTo>
                  <a:cubicBezTo>
                    <a:pt x="9257" y="21224"/>
                    <a:pt x="10230" y="21568"/>
                    <a:pt x="11352" y="21593"/>
                  </a:cubicBezTo>
                  <a:cubicBezTo>
                    <a:pt x="11365" y="21593"/>
                    <a:pt x="11377" y="21593"/>
                    <a:pt x="11402" y="21593"/>
                  </a:cubicBezTo>
                  <a:cubicBezTo>
                    <a:pt x="11988" y="21593"/>
                    <a:pt x="12587" y="21396"/>
                    <a:pt x="13285" y="20978"/>
                  </a:cubicBezTo>
                  <a:cubicBezTo>
                    <a:pt x="13435" y="20891"/>
                    <a:pt x="13585" y="20793"/>
                    <a:pt x="13734" y="20695"/>
                  </a:cubicBezTo>
                  <a:cubicBezTo>
                    <a:pt x="14358" y="20288"/>
                    <a:pt x="14944" y="19796"/>
                    <a:pt x="15518" y="19316"/>
                  </a:cubicBezTo>
                  <a:cubicBezTo>
                    <a:pt x="15929" y="18971"/>
                    <a:pt x="16366" y="18615"/>
                    <a:pt x="16815" y="18282"/>
                  </a:cubicBezTo>
                  <a:cubicBezTo>
                    <a:pt x="17089" y="18073"/>
                    <a:pt x="17388" y="17864"/>
                    <a:pt x="17663" y="17667"/>
                  </a:cubicBezTo>
                  <a:cubicBezTo>
                    <a:pt x="18423" y="17138"/>
                    <a:pt x="19197" y="16584"/>
                    <a:pt x="19845" y="15919"/>
                  </a:cubicBezTo>
                  <a:cubicBezTo>
                    <a:pt x="20494" y="15255"/>
                    <a:pt x="20992" y="14442"/>
                    <a:pt x="21279" y="13593"/>
                  </a:cubicBezTo>
                  <a:cubicBezTo>
                    <a:pt x="21429" y="13150"/>
                    <a:pt x="21516" y="12707"/>
                    <a:pt x="21554" y="12276"/>
                  </a:cubicBezTo>
                  <a:cubicBezTo>
                    <a:pt x="21579" y="11821"/>
                    <a:pt x="21554" y="11365"/>
                    <a:pt x="21454" y="10935"/>
                  </a:cubicBezTo>
                  <a:cubicBezTo>
                    <a:pt x="21279" y="10110"/>
                    <a:pt x="20893" y="9347"/>
                    <a:pt x="20543" y="8682"/>
                  </a:cubicBezTo>
                  <a:cubicBezTo>
                    <a:pt x="20070" y="7759"/>
                    <a:pt x="19596" y="6762"/>
                    <a:pt x="19284" y="5753"/>
                  </a:cubicBezTo>
                  <a:cubicBezTo>
                    <a:pt x="19209" y="5544"/>
                    <a:pt x="19147" y="5322"/>
                    <a:pt x="19084" y="5039"/>
                  </a:cubicBezTo>
                  <a:cubicBezTo>
                    <a:pt x="19047" y="4928"/>
                    <a:pt x="19022" y="4818"/>
                    <a:pt x="18997" y="4707"/>
                  </a:cubicBezTo>
                  <a:cubicBezTo>
                    <a:pt x="18773" y="3845"/>
                    <a:pt x="18548" y="2935"/>
                    <a:pt x="17949" y="2282"/>
                  </a:cubicBezTo>
                  <a:cubicBezTo>
                    <a:pt x="17675" y="1975"/>
                    <a:pt x="17326" y="1753"/>
                    <a:pt x="16914" y="1605"/>
                  </a:cubicBezTo>
                  <a:cubicBezTo>
                    <a:pt x="16590" y="1482"/>
                    <a:pt x="16228" y="1421"/>
                    <a:pt x="15867" y="1421"/>
                  </a:cubicBezTo>
                  <a:cubicBezTo>
                    <a:pt x="15817" y="1421"/>
                    <a:pt x="15767" y="1421"/>
                    <a:pt x="15705" y="1421"/>
                  </a:cubicBezTo>
                  <a:close/>
                </a:path>
              </a:pathLst>
            </a:custGeom>
            <a:solidFill>
              <a:srgbClr val="BFBFBF">
                <a:alpha val="7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9901" name="Freeform 37"/>
            <p:cNvSpPr/>
            <p:nvPr/>
          </p:nvSpPr>
          <p:spPr>
            <a:xfrm flipH="1">
              <a:off x="951065" y="1111790"/>
              <a:ext cx="2864493" cy="29642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02" h="21411" fill="norm" stroke="1" extrusionOk="0">
                  <a:moveTo>
                    <a:pt x="11132" y="21411"/>
                  </a:moveTo>
                  <a:cubicBezTo>
                    <a:pt x="10028" y="21388"/>
                    <a:pt x="9091" y="20979"/>
                    <a:pt x="8311" y="20595"/>
                  </a:cubicBezTo>
                  <a:cubicBezTo>
                    <a:pt x="8058" y="20466"/>
                    <a:pt x="7818" y="20338"/>
                    <a:pt x="7566" y="20198"/>
                  </a:cubicBezTo>
                  <a:cubicBezTo>
                    <a:pt x="6978" y="19895"/>
                    <a:pt x="6390" y="19580"/>
                    <a:pt x="5681" y="19288"/>
                  </a:cubicBezTo>
                  <a:cubicBezTo>
                    <a:pt x="5501" y="19207"/>
                    <a:pt x="5309" y="19137"/>
                    <a:pt x="5117" y="19067"/>
                  </a:cubicBezTo>
                  <a:cubicBezTo>
                    <a:pt x="4841" y="18962"/>
                    <a:pt x="4565" y="18857"/>
                    <a:pt x="4288" y="18740"/>
                  </a:cubicBezTo>
                  <a:cubicBezTo>
                    <a:pt x="2788" y="18075"/>
                    <a:pt x="1551" y="17061"/>
                    <a:pt x="806" y="15871"/>
                  </a:cubicBezTo>
                  <a:cubicBezTo>
                    <a:pt x="626" y="15568"/>
                    <a:pt x="470" y="15265"/>
                    <a:pt x="350" y="14961"/>
                  </a:cubicBezTo>
                  <a:cubicBezTo>
                    <a:pt x="62" y="14180"/>
                    <a:pt x="14" y="13387"/>
                    <a:pt x="2" y="12769"/>
                  </a:cubicBezTo>
                  <a:cubicBezTo>
                    <a:pt x="-10" y="12081"/>
                    <a:pt x="26" y="11276"/>
                    <a:pt x="350" y="10518"/>
                  </a:cubicBezTo>
                  <a:cubicBezTo>
                    <a:pt x="530" y="10098"/>
                    <a:pt x="806" y="9690"/>
                    <a:pt x="1155" y="9351"/>
                  </a:cubicBezTo>
                  <a:cubicBezTo>
                    <a:pt x="1287" y="9223"/>
                    <a:pt x="1455" y="9130"/>
                    <a:pt x="1623" y="9036"/>
                  </a:cubicBezTo>
                  <a:cubicBezTo>
                    <a:pt x="1815" y="8932"/>
                    <a:pt x="2007" y="8827"/>
                    <a:pt x="2115" y="8675"/>
                  </a:cubicBezTo>
                  <a:cubicBezTo>
                    <a:pt x="2439" y="8220"/>
                    <a:pt x="2439" y="7532"/>
                    <a:pt x="2427" y="6809"/>
                  </a:cubicBezTo>
                  <a:cubicBezTo>
                    <a:pt x="2427" y="6739"/>
                    <a:pt x="2427" y="6669"/>
                    <a:pt x="2427" y="6611"/>
                  </a:cubicBezTo>
                  <a:cubicBezTo>
                    <a:pt x="2415" y="6062"/>
                    <a:pt x="2451" y="5304"/>
                    <a:pt x="2667" y="4838"/>
                  </a:cubicBezTo>
                  <a:cubicBezTo>
                    <a:pt x="2692" y="4791"/>
                    <a:pt x="2704" y="4756"/>
                    <a:pt x="2716" y="4721"/>
                  </a:cubicBezTo>
                  <a:cubicBezTo>
                    <a:pt x="2752" y="4651"/>
                    <a:pt x="2788" y="4570"/>
                    <a:pt x="2824" y="4500"/>
                  </a:cubicBezTo>
                  <a:cubicBezTo>
                    <a:pt x="3220" y="3776"/>
                    <a:pt x="3760" y="3450"/>
                    <a:pt x="4444" y="3030"/>
                  </a:cubicBezTo>
                  <a:cubicBezTo>
                    <a:pt x="4745" y="2855"/>
                    <a:pt x="5057" y="2692"/>
                    <a:pt x="5417" y="2715"/>
                  </a:cubicBezTo>
                  <a:cubicBezTo>
                    <a:pt x="5537" y="2727"/>
                    <a:pt x="5669" y="2750"/>
                    <a:pt x="5777" y="2773"/>
                  </a:cubicBezTo>
                  <a:cubicBezTo>
                    <a:pt x="5861" y="2797"/>
                    <a:pt x="5945" y="2808"/>
                    <a:pt x="6029" y="2820"/>
                  </a:cubicBezTo>
                  <a:cubicBezTo>
                    <a:pt x="6882" y="2937"/>
                    <a:pt x="7626" y="2307"/>
                    <a:pt x="8107" y="1770"/>
                  </a:cubicBezTo>
                  <a:cubicBezTo>
                    <a:pt x="8191" y="1665"/>
                    <a:pt x="8287" y="1560"/>
                    <a:pt x="8371" y="1455"/>
                  </a:cubicBezTo>
                  <a:cubicBezTo>
                    <a:pt x="8803" y="942"/>
                    <a:pt x="9247" y="406"/>
                    <a:pt x="9883" y="149"/>
                  </a:cubicBezTo>
                  <a:cubicBezTo>
                    <a:pt x="10724" y="-189"/>
                    <a:pt x="11721" y="91"/>
                    <a:pt x="12189" y="557"/>
                  </a:cubicBezTo>
                  <a:cubicBezTo>
                    <a:pt x="12309" y="674"/>
                    <a:pt x="12393" y="791"/>
                    <a:pt x="12489" y="907"/>
                  </a:cubicBezTo>
                  <a:cubicBezTo>
                    <a:pt x="12657" y="1129"/>
                    <a:pt x="12837" y="1362"/>
                    <a:pt x="13137" y="1525"/>
                  </a:cubicBezTo>
                  <a:cubicBezTo>
                    <a:pt x="13510" y="1724"/>
                    <a:pt x="13954" y="1735"/>
                    <a:pt x="14278" y="1712"/>
                  </a:cubicBezTo>
                  <a:cubicBezTo>
                    <a:pt x="14362" y="1700"/>
                    <a:pt x="14470" y="1689"/>
                    <a:pt x="14590" y="1677"/>
                  </a:cubicBezTo>
                  <a:cubicBezTo>
                    <a:pt x="14686" y="1665"/>
                    <a:pt x="14770" y="1654"/>
                    <a:pt x="14854" y="1642"/>
                  </a:cubicBezTo>
                  <a:cubicBezTo>
                    <a:pt x="15034" y="1607"/>
                    <a:pt x="15202" y="1584"/>
                    <a:pt x="15383" y="1572"/>
                  </a:cubicBezTo>
                  <a:cubicBezTo>
                    <a:pt x="16283" y="1502"/>
                    <a:pt x="17112" y="1794"/>
                    <a:pt x="17664" y="2377"/>
                  </a:cubicBezTo>
                  <a:cubicBezTo>
                    <a:pt x="18288" y="3018"/>
                    <a:pt x="18504" y="3916"/>
                    <a:pt x="18720" y="4791"/>
                  </a:cubicBezTo>
                  <a:cubicBezTo>
                    <a:pt x="18744" y="4884"/>
                    <a:pt x="18768" y="4978"/>
                    <a:pt x="18792" y="5071"/>
                  </a:cubicBezTo>
                  <a:cubicBezTo>
                    <a:pt x="18864" y="5339"/>
                    <a:pt x="18925" y="5561"/>
                    <a:pt x="18985" y="5759"/>
                  </a:cubicBezTo>
                  <a:cubicBezTo>
                    <a:pt x="19297" y="6821"/>
                    <a:pt x="19813" y="7847"/>
                    <a:pt x="20221" y="8617"/>
                  </a:cubicBezTo>
                  <a:cubicBezTo>
                    <a:pt x="20257" y="8687"/>
                    <a:pt x="20257" y="8687"/>
                    <a:pt x="20257" y="8687"/>
                  </a:cubicBezTo>
                  <a:cubicBezTo>
                    <a:pt x="20617" y="9363"/>
                    <a:pt x="20990" y="10051"/>
                    <a:pt x="21170" y="10809"/>
                  </a:cubicBezTo>
                  <a:cubicBezTo>
                    <a:pt x="21590" y="12477"/>
                    <a:pt x="20990" y="14367"/>
                    <a:pt x="19633" y="15754"/>
                  </a:cubicBezTo>
                  <a:cubicBezTo>
                    <a:pt x="18997" y="16408"/>
                    <a:pt x="18228" y="16932"/>
                    <a:pt x="17496" y="17446"/>
                  </a:cubicBezTo>
                  <a:cubicBezTo>
                    <a:pt x="17196" y="17644"/>
                    <a:pt x="16883" y="17854"/>
                    <a:pt x="16595" y="18075"/>
                  </a:cubicBezTo>
                  <a:cubicBezTo>
                    <a:pt x="16127" y="18425"/>
                    <a:pt x="15671" y="18798"/>
                    <a:pt x="15238" y="19172"/>
                  </a:cubicBezTo>
                  <a:cubicBezTo>
                    <a:pt x="14686" y="19627"/>
                    <a:pt x="14122" y="20105"/>
                    <a:pt x="13534" y="20501"/>
                  </a:cubicBezTo>
                  <a:cubicBezTo>
                    <a:pt x="13377" y="20606"/>
                    <a:pt x="13233" y="20700"/>
                    <a:pt x="13077" y="20793"/>
                  </a:cubicBezTo>
                  <a:cubicBezTo>
                    <a:pt x="12381" y="21213"/>
                    <a:pt x="11781" y="21411"/>
                    <a:pt x="11204" y="21411"/>
                  </a:cubicBezTo>
                  <a:cubicBezTo>
                    <a:pt x="11180" y="21411"/>
                    <a:pt x="11156" y="21411"/>
                    <a:pt x="11132" y="21411"/>
                  </a:cubicBezTo>
                  <a:close/>
                  <a:moveTo>
                    <a:pt x="15383" y="1607"/>
                  </a:moveTo>
                  <a:cubicBezTo>
                    <a:pt x="15214" y="1619"/>
                    <a:pt x="15046" y="1642"/>
                    <a:pt x="14866" y="1677"/>
                  </a:cubicBezTo>
                  <a:cubicBezTo>
                    <a:pt x="14770" y="1689"/>
                    <a:pt x="14686" y="1700"/>
                    <a:pt x="14602" y="1712"/>
                  </a:cubicBezTo>
                  <a:cubicBezTo>
                    <a:pt x="14470" y="1735"/>
                    <a:pt x="14374" y="1735"/>
                    <a:pt x="14278" y="1747"/>
                  </a:cubicBezTo>
                  <a:cubicBezTo>
                    <a:pt x="13954" y="1770"/>
                    <a:pt x="13498" y="1759"/>
                    <a:pt x="13125" y="1560"/>
                  </a:cubicBezTo>
                  <a:cubicBezTo>
                    <a:pt x="12813" y="1386"/>
                    <a:pt x="12633" y="1164"/>
                    <a:pt x="12465" y="931"/>
                  </a:cubicBezTo>
                  <a:cubicBezTo>
                    <a:pt x="12369" y="814"/>
                    <a:pt x="12273" y="697"/>
                    <a:pt x="12165" y="592"/>
                  </a:cubicBezTo>
                  <a:cubicBezTo>
                    <a:pt x="11697" y="126"/>
                    <a:pt x="10724" y="-142"/>
                    <a:pt x="9896" y="184"/>
                  </a:cubicBezTo>
                  <a:cubicBezTo>
                    <a:pt x="9271" y="429"/>
                    <a:pt x="8827" y="966"/>
                    <a:pt x="8395" y="1479"/>
                  </a:cubicBezTo>
                  <a:cubicBezTo>
                    <a:pt x="8311" y="1584"/>
                    <a:pt x="8227" y="1689"/>
                    <a:pt x="8131" y="1794"/>
                  </a:cubicBezTo>
                  <a:cubicBezTo>
                    <a:pt x="7650" y="2342"/>
                    <a:pt x="6894" y="2972"/>
                    <a:pt x="6029" y="2855"/>
                  </a:cubicBezTo>
                  <a:cubicBezTo>
                    <a:pt x="5945" y="2843"/>
                    <a:pt x="5861" y="2832"/>
                    <a:pt x="5777" y="2808"/>
                  </a:cubicBezTo>
                  <a:cubicBezTo>
                    <a:pt x="5657" y="2785"/>
                    <a:pt x="5537" y="2762"/>
                    <a:pt x="5417" y="2750"/>
                  </a:cubicBezTo>
                  <a:cubicBezTo>
                    <a:pt x="5069" y="2727"/>
                    <a:pt x="4757" y="2890"/>
                    <a:pt x="4468" y="3065"/>
                  </a:cubicBezTo>
                  <a:cubicBezTo>
                    <a:pt x="3784" y="3473"/>
                    <a:pt x="3244" y="3800"/>
                    <a:pt x="2860" y="4511"/>
                  </a:cubicBezTo>
                  <a:cubicBezTo>
                    <a:pt x="2812" y="4581"/>
                    <a:pt x="2788" y="4651"/>
                    <a:pt x="2752" y="4733"/>
                  </a:cubicBezTo>
                  <a:cubicBezTo>
                    <a:pt x="2740" y="4768"/>
                    <a:pt x="2716" y="4814"/>
                    <a:pt x="2704" y="4849"/>
                  </a:cubicBezTo>
                  <a:cubicBezTo>
                    <a:pt x="2487" y="5316"/>
                    <a:pt x="2451" y="6062"/>
                    <a:pt x="2463" y="6599"/>
                  </a:cubicBezTo>
                  <a:cubicBezTo>
                    <a:pt x="2463" y="6669"/>
                    <a:pt x="2463" y="6739"/>
                    <a:pt x="2463" y="6809"/>
                  </a:cubicBezTo>
                  <a:cubicBezTo>
                    <a:pt x="2475" y="7544"/>
                    <a:pt x="2487" y="8232"/>
                    <a:pt x="2151" y="8698"/>
                  </a:cubicBezTo>
                  <a:cubicBezTo>
                    <a:pt x="2031" y="8850"/>
                    <a:pt x="1839" y="8955"/>
                    <a:pt x="1635" y="9071"/>
                  </a:cubicBezTo>
                  <a:cubicBezTo>
                    <a:pt x="1479" y="9153"/>
                    <a:pt x="1311" y="9246"/>
                    <a:pt x="1191" y="9375"/>
                  </a:cubicBezTo>
                  <a:cubicBezTo>
                    <a:pt x="842" y="9713"/>
                    <a:pt x="566" y="10121"/>
                    <a:pt x="386" y="10529"/>
                  </a:cubicBezTo>
                  <a:cubicBezTo>
                    <a:pt x="62" y="11276"/>
                    <a:pt x="26" y="12081"/>
                    <a:pt x="38" y="12769"/>
                  </a:cubicBezTo>
                  <a:cubicBezTo>
                    <a:pt x="50" y="13375"/>
                    <a:pt x="98" y="14168"/>
                    <a:pt x="386" y="14950"/>
                  </a:cubicBezTo>
                  <a:cubicBezTo>
                    <a:pt x="506" y="15253"/>
                    <a:pt x="650" y="15556"/>
                    <a:pt x="842" y="15848"/>
                  </a:cubicBezTo>
                  <a:cubicBezTo>
                    <a:pt x="1587" y="17037"/>
                    <a:pt x="2812" y="18052"/>
                    <a:pt x="4300" y="18705"/>
                  </a:cubicBezTo>
                  <a:cubicBezTo>
                    <a:pt x="4577" y="18822"/>
                    <a:pt x="4853" y="18927"/>
                    <a:pt x="5129" y="19032"/>
                  </a:cubicBezTo>
                  <a:cubicBezTo>
                    <a:pt x="5321" y="19102"/>
                    <a:pt x="5513" y="19183"/>
                    <a:pt x="5705" y="19253"/>
                  </a:cubicBezTo>
                  <a:cubicBezTo>
                    <a:pt x="6402" y="19545"/>
                    <a:pt x="7002" y="19860"/>
                    <a:pt x="7578" y="20175"/>
                  </a:cubicBezTo>
                  <a:cubicBezTo>
                    <a:pt x="7830" y="20303"/>
                    <a:pt x="8082" y="20431"/>
                    <a:pt x="8323" y="20560"/>
                  </a:cubicBezTo>
                  <a:cubicBezTo>
                    <a:pt x="9103" y="20944"/>
                    <a:pt x="10040" y="21353"/>
                    <a:pt x="11132" y="21376"/>
                  </a:cubicBezTo>
                  <a:cubicBezTo>
                    <a:pt x="11733" y="21399"/>
                    <a:pt x="12345" y="21201"/>
                    <a:pt x="13065" y="20758"/>
                  </a:cubicBezTo>
                  <a:cubicBezTo>
                    <a:pt x="13209" y="20676"/>
                    <a:pt x="13353" y="20571"/>
                    <a:pt x="13510" y="20478"/>
                  </a:cubicBezTo>
                  <a:cubicBezTo>
                    <a:pt x="14098" y="20070"/>
                    <a:pt x="14662" y="19603"/>
                    <a:pt x="15202" y="19137"/>
                  </a:cubicBezTo>
                  <a:cubicBezTo>
                    <a:pt x="15647" y="18775"/>
                    <a:pt x="16103" y="18390"/>
                    <a:pt x="16571" y="18052"/>
                  </a:cubicBezTo>
                  <a:cubicBezTo>
                    <a:pt x="16871" y="17830"/>
                    <a:pt x="17172" y="17621"/>
                    <a:pt x="17472" y="17411"/>
                  </a:cubicBezTo>
                  <a:cubicBezTo>
                    <a:pt x="18204" y="16897"/>
                    <a:pt x="18973" y="16373"/>
                    <a:pt x="19597" y="15731"/>
                  </a:cubicBezTo>
                  <a:cubicBezTo>
                    <a:pt x="20954" y="14355"/>
                    <a:pt x="21542" y="12477"/>
                    <a:pt x="21134" y="10821"/>
                  </a:cubicBezTo>
                  <a:cubicBezTo>
                    <a:pt x="20954" y="10063"/>
                    <a:pt x="20593" y="9398"/>
                    <a:pt x="20221" y="8698"/>
                  </a:cubicBezTo>
                  <a:cubicBezTo>
                    <a:pt x="20185" y="8640"/>
                    <a:pt x="20185" y="8640"/>
                    <a:pt x="20185" y="8640"/>
                  </a:cubicBezTo>
                  <a:cubicBezTo>
                    <a:pt x="19777" y="7859"/>
                    <a:pt x="19261" y="6832"/>
                    <a:pt x="18949" y="5771"/>
                  </a:cubicBezTo>
                  <a:cubicBezTo>
                    <a:pt x="18888" y="5573"/>
                    <a:pt x="18828" y="5351"/>
                    <a:pt x="18756" y="5071"/>
                  </a:cubicBezTo>
                  <a:cubicBezTo>
                    <a:pt x="18732" y="4989"/>
                    <a:pt x="18708" y="4896"/>
                    <a:pt x="18684" y="4803"/>
                  </a:cubicBezTo>
                  <a:cubicBezTo>
                    <a:pt x="18468" y="3928"/>
                    <a:pt x="18252" y="3030"/>
                    <a:pt x="17640" y="2400"/>
                  </a:cubicBezTo>
                  <a:cubicBezTo>
                    <a:pt x="17148" y="1887"/>
                    <a:pt x="16427" y="1595"/>
                    <a:pt x="15635" y="1595"/>
                  </a:cubicBezTo>
                  <a:cubicBezTo>
                    <a:pt x="15551" y="1595"/>
                    <a:pt x="15467" y="1607"/>
                    <a:pt x="15383" y="1607"/>
                  </a:cubicBezTo>
                  <a:close/>
                </a:path>
              </a:pathLst>
            </a:custGeom>
            <a:solidFill>
              <a:srgbClr val="BFBFBF">
                <a:alpha val="7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9902" name="Freeform 38"/>
            <p:cNvSpPr/>
            <p:nvPr/>
          </p:nvSpPr>
          <p:spPr>
            <a:xfrm flipH="1">
              <a:off x="919751" y="1042856"/>
              <a:ext cx="2929820" cy="308765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90" h="21561" fill="norm" stroke="1" extrusionOk="0">
                  <a:moveTo>
                    <a:pt x="11199" y="21550"/>
                  </a:moveTo>
                  <a:cubicBezTo>
                    <a:pt x="10092" y="21516"/>
                    <a:pt x="9152" y="21065"/>
                    <a:pt x="8390" y="20614"/>
                  </a:cubicBezTo>
                  <a:cubicBezTo>
                    <a:pt x="8188" y="20501"/>
                    <a:pt x="7974" y="20377"/>
                    <a:pt x="7783" y="20253"/>
                  </a:cubicBezTo>
                  <a:cubicBezTo>
                    <a:pt x="7164" y="19893"/>
                    <a:pt x="6545" y="19520"/>
                    <a:pt x="5796" y="19205"/>
                  </a:cubicBezTo>
                  <a:cubicBezTo>
                    <a:pt x="5570" y="19115"/>
                    <a:pt x="5343" y="19024"/>
                    <a:pt x="5094" y="18934"/>
                  </a:cubicBezTo>
                  <a:cubicBezTo>
                    <a:pt x="4867" y="18855"/>
                    <a:pt x="4618" y="18765"/>
                    <a:pt x="4380" y="18664"/>
                  </a:cubicBezTo>
                  <a:cubicBezTo>
                    <a:pt x="3630" y="18348"/>
                    <a:pt x="2951" y="17953"/>
                    <a:pt x="2356" y="17491"/>
                  </a:cubicBezTo>
                  <a:cubicBezTo>
                    <a:pt x="1714" y="16995"/>
                    <a:pt x="1190" y="16443"/>
                    <a:pt x="797" y="15834"/>
                  </a:cubicBezTo>
                  <a:cubicBezTo>
                    <a:pt x="607" y="15541"/>
                    <a:pt x="452" y="15237"/>
                    <a:pt x="345" y="14921"/>
                  </a:cubicBezTo>
                  <a:cubicBezTo>
                    <a:pt x="214" y="14594"/>
                    <a:pt x="131" y="14245"/>
                    <a:pt x="71" y="13839"/>
                  </a:cubicBezTo>
                  <a:cubicBezTo>
                    <a:pt x="36" y="13523"/>
                    <a:pt x="12" y="13174"/>
                    <a:pt x="0" y="12745"/>
                  </a:cubicBezTo>
                  <a:cubicBezTo>
                    <a:pt x="0" y="12283"/>
                    <a:pt x="24" y="11933"/>
                    <a:pt x="60" y="11607"/>
                  </a:cubicBezTo>
                  <a:cubicBezTo>
                    <a:pt x="119" y="11189"/>
                    <a:pt x="214" y="10829"/>
                    <a:pt x="357" y="10490"/>
                  </a:cubicBezTo>
                  <a:cubicBezTo>
                    <a:pt x="536" y="10073"/>
                    <a:pt x="833" y="9667"/>
                    <a:pt x="1190" y="9329"/>
                  </a:cubicBezTo>
                  <a:cubicBezTo>
                    <a:pt x="1321" y="9205"/>
                    <a:pt x="1500" y="9115"/>
                    <a:pt x="1678" y="9025"/>
                  </a:cubicBezTo>
                  <a:cubicBezTo>
                    <a:pt x="1880" y="8912"/>
                    <a:pt x="2083" y="8811"/>
                    <a:pt x="2202" y="8664"/>
                  </a:cubicBezTo>
                  <a:cubicBezTo>
                    <a:pt x="2344" y="8461"/>
                    <a:pt x="2440" y="8191"/>
                    <a:pt x="2475" y="7830"/>
                  </a:cubicBezTo>
                  <a:cubicBezTo>
                    <a:pt x="2511" y="7503"/>
                    <a:pt x="2499" y="7131"/>
                    <a:pt x="2487" y="6781"/>
                  </a:cubicBezTo>
                  <a:cubicBezTo>
                    <a:pt x="2487" y="6725"/>
                    <a:pt x="2487" y="6680"/>
                    <a:pt x="2475" y="6635"/>
                  </a:cubicBezTo>
                  <a:cubicBezTo>
                    <a:pt x="2452" y="5846"/>
                    <a:pt x="2511" y="5260"/>
                    <a:pt x="2654" y="4899"/>
                  </a:cubicBezTo>
                  <a:cubicBezTo>
                    <a:pt x="2678" y="4865"/>
                    <a:pt x="2690" y="4820"/>
                    <a:pt x="2701" y="4786"/>
                  </a:cubicBezTo>
                  <a:cubicBezTo>
                    <a:pt x="2725" y="4707"/>
                    <a:pt x="2761" y="4628"/>
                    <a:pt x="2797" y="4561"/>
                  </a:cubicBezTo>
                  <a:cubicBezTo>
                    <a:pt x="2951" y="4222"/>
                    <a:pt x="3154" y="3941"/>
                    <a:pt x="3427" y="3693"/>
                  </a:cubicBezTo>
                  <a:cubicBezTo>
                    <a:pt x="3689" y="3433"/>
                    <a:pt x="4011" y="3219"/>
                    <a:pt x="4320" y="3027"/>
                  </a:cubicBezTo>
                  <a:cubicBezTo>
                    <a:pt x="4606" y="2858"/>
                    <a:pt x="4939" y="2678"/>
                    <a:pt x="5308" y="2700"/>
                  </a:cubicBezTo>
                  <a:cubicBezTo>
                    <a:pt x="5439" y="2712"/>
                    <a:pt x="5558" y="2746"/>
                    <a:pt x="5677" y="2768"/>
                  </a:cubicBezTo>
                  <a:cubicBezTo>
                    <a:pt x="5772" y="2791"/>
                    <a:pt x="5855" y="2813"/>
                    <a:pt x="5939" y="2824"/>
                  </a:cubicBezTo>
                  <a:cubicBezTo>
                    <a:pt x="6331" y="2881"/>
                    <a:pt x="6724" y="2802"/>
                    <a:pt x="7129" y="2576"/>
                  </a:cubicBezTo>
                  <a:cubicBezTo>
                    <a:pt x="7450" y="2385"/>
                    <a:pt x="7771" y="2114"/>
                    <a:pt x="8081" y="1765"/>
                  </a:cubicBezTo>
                  <a:cubicBezTo>
                    <a:pt x="8164" y="1663"/>
                    <a:pt x="8259" y="1551"/>
                    <a:pt x="8342" y="1449"/>
                  </a:cubicBezTo>
                  <a:cubicBezTo>
                    <a:pt x="8783" y="919"/>
                    <a:pt x="9235" y="378"/>
                    <a:pt x="9878" y="130"/>
                  </a:cubicBezTo>
                  <a:cubicBezTo>
                    <a:pt x="10270" y="-16"/>
                    <a:pt x="10735" y="-39"/>
                    <a:pt x="11187" y="62"/>
                  </a:cubicBezTo>
                  <a:cubicBezTo>
                    <a:pt x="11615" y="164"/>
                    <a:pt x="11996" y="367"/>
                    <a:pt x="12234" y="637"/>
                  </a:cubicBezTo>
                  <a:cubicBezTo>
                    <a:pt x="12341" y="750"/>
                    <a:pt x="12436" y="885"/>
                    <a:pt x="12520" y="1009"/>
                  </a:cubicBezTo>
                  <a:cubicBezTo>
                    <a:pt x="12686" y="1257"/>
                    <a:pt x="12853" y="1505"/>
                    <a:pt x="13162" y="1686"/>
                  </a:cubicBezTo>
                  <a:cubicBezTo>
                    <a:pt x="13460" y="1855"/>
                    <a:pt x="13876" y="1934"/>
                    <a:pt x="14340" y="1900"/>
                  </a:cubicBezTo>
                  <a:cubicBezTo>
                    <a:pt x="14436" y="1889"/>
                    <a:pt x="14543" y="1877"/>
                    <a:pt x="14662" y="1855"/>
                  </a:cubicBezTo>
                  <a:cubicBezTo>
                    <a:pt x="14769" y="1844"/>
                    <a:pt x="14876" y="1821"/>
                    <a:pt x="14971" y="1810"/>
                  </a:cubicBezTo>
                  <a:cubicBezTo>
                    <a:pt x="15150" y="1776"/>
                    <a:pt x="15304" y="1753"/>
                    <a:pt x="15471" y="1742"/>
                  </a:cubicBezTo>
                  <a:cubicBezTo>
                    <a:pt x="15900" y="1697"/>
                    <a:pt x="16328" y="1731"/>
                    <a:pt x="16721" y="1844"/>
                  </a:cubicBezTo>
                  <a:cubicBezTo>
                    <a:pt x="17149" y="1979"/>
                    <a:pt x="17518" y="2182"/>
                    <a:pt x="17827" y="2475"/>
                  </a:cubicBezTo>
                  <a:cubicBezTo>
                    <a:pt x="18482" y="3118"/>
                    <a:pt x="18708" y="4042"/>
                    <a:pt x="18922" y="4921"/>
                  </a:cubicBezTo>
                  <a:cubicBezTo>
                    <a:pt x="18934" y="5000"/>
                    <a:pt x="18958" y="5079"/>
                    <a:pt x="18982" y="5147"/>
                  </a:cubicBezTo>
                  <a:cubicBezTo>
                    <a:pt x="19029" y="5338"/>
                    <a:pt x="19089" y="5598"/>
                    <a:pt x="19160" y="5846"/>
                  </a:cubicBezTo>
                  <a:cubicBezTo>
                    <a:pt x="19422" y="6703"/>
                    <a:pt x="19815" y="7604"/>
                    <a:pt x="20422" y="8698"/>
                  </a:cubicBezTo>
                  <a:cubicBezTo>
                    <a:pt x="20458" y="8754"/>
                    <a:pt x="20481" y="8811"/>
                    <a:pt x="20517" y="8867"/>
                  </a:cubicBezTo>
                  <a:cubicBezTo>
                    <a:pt x="20874" y="9498"/>
                    <a:pt x="21231" y="10152"/>
                    <a:pt x="21433" y="10862"/>
                  </a:cubicBezTo>
                  <a:cubicBezTo>
                    <a:pt x="21552" y="11291"/>
                    <a:pt x="21600" y="11742"/>
                    <a:pt x="21588" y="12193"/>
                  </a:cubicBezTo>
                  <a:cubicBezTo>
                    <a:pt x="21564" y="12632"/>
                    <a:pt x="21493" y="13072"/>
                    <a:pt x="21350" y="13512"/>
                  </a:cubicBezTo>
                  <a:cubicBezTo>
                    <a:pt x="21076" y="14357"/>
                    <a:pt x="20577" y="15158"/>
                    <a:pt x="19922" y="15823"/>
                  </a:cubicBezTo>
                  <a:cubicBezTo>
                    <a:pt x="19279" y="16454"/>
                    <a:pt x="18506" y="16973"/>
                    <a:pt x="17756" y="17480"/>
                  </a:cubicBezTo>
                  <a:cubicBezTo>
                    <a:pt x="17447" y="17694"/>
                    <a:pt x="17113" y="17908"/>
                    <a:pt x="16804" y="18134"/>
                  </a:cubicBezTo>
                  <a:cubicBezTo>
                    <a:pt x="16304" y="18506"/>
                    <a:pt x="15816" y="18912"/>
                    <a:pt x="15340" y="19306"/>
                  </a:cubicBezTo>
                  <a:cubicBezTo>
                    <a:pt x="14793" y="19757"/>
                    <a:pt x="14233" y="20219"/>
                    <a:pt x="13662" y="20614"/>
                  </a:cubicBezTo>
                  <a:cubicBezTo>
                    <a:pt x="13507" y="20727"/>
                    <a:pt x="13353" y="20828"/>
                    <a:pt x="13198" y="20918"/>
                  </a:cubicBezTo>
                  <a:cubicBezTo>
                    <a:pt x="12865" y="21121"/>
                    <a:pt x="12555" y="21279"/>
                    <a:pt x="12258" y="21381"/>
                  </a:cubicBezTo>
                  <a:cubicBezTo>
                    <a:pt x="11925" y="21505"/>
                    <a:pt x="11603" y="21561"/>
                    <a:pt x="11294" y="21561"/>
                  </a:cubicBezTo>
                  <a:cubicBezTo>
                    <a:pt x="11258" y="21561"/>
                    <a:pt x="11234" y="21561"/>
                    <a:pt x="11199" y="21550"/>
                  </a:cubicBezTo>
                  <a:close/>
                  <a:moveTo>
                    <a:pt x="15471" y="1742"/>
                  </a:moveTo>
                  <a:cubicBezTo>
                    <a:pt x="15304" y="1753"/>
                    <a:pt x="15150" y="1787"/>
                    <a:pt x="14971" y="1810"/>
                  </a:cubicBezTo>
                  <a:cubicBezTo>
                    <a:pt x="14876" y="1832"/>
                    <a:pt x="14769" y="1844"/>
                    <a:pt x="14662" y="1866"/>
                  </a:cubicBezTo>
                  <a:cubicBezTo>
                    <a:pt x="14543" y="1877"/>
                    <a:pt x="14436" y="1889"/>
                    <a:pt x="14340" y="1900"/>
                  </a:cubicBezTo>
                  <a:cubicBezTo>
                    <a:pt x="13876" y="1934"/>
                    <a:pt x="13460" y="1866"/>
                    <a:pt x="13162" y="1697"/>
                  </a:cubicBezTo>
                  <a:cubicBezTo>
                    <a:pt x="12853" y="1517"/>
                    <a:pt x="12674" y="1257"/>
                    <a:pt x="12520" y="1021"/>
                  </a:cubicBezTo>
                  <a:cubicBezTo>
                    <a:pt x="12424" y="885"/>
                    <a:pt x="12341" y="761"/>
                    <a:pt x="12234" y="637"/>
                  </a:cubicBezTo>
                  <a:cubicBezTo>
                    <a:pt x="11984" y="378"/>
                    <a:pt x="11603" y="164"/>
                    <a:pt x="11187" y="62"/>
                  </a:cubicBezTo>
                  <a:cubicBezTo>
                    <a:pt x="10735" y="-39"/>
                    <a:pt x="10282" y="-16"/>
                    <a:pt x="9890" y="130"/>
                  </a:cubicBezTo>
                  <a:cubicBezTo>
                    <a:pt x="9235" y="378"/>
                    <a:pt x="8783" y="931"/>
                    <a:pt x="8342" y="1449"/>
                  </a:cubicBezTo>
                  <a:cubicBezTo>
                    <a:pt x="8259" y="1562"/>
                    <a:pt x="8176" y="1663"/>
                    <a:pt x="8081" y="1765"/>
                  </a:cubicBezTo>
                  <a:cubicBezTo>
                    <a:pt x="7783" y="2114"/>
                    <a:pt x="7462" y="2396"/>
                    <a:pt x="7129" y="2576"/>
                  </a:cubicBezTo>
                  <a:cubicBezTo>
                    <a:pt x="6724" y="2802"/>
                    <a:pt x="6331" y="2892"/>
                    <a:pt x="5939" y="2824"/>
                  </a:cubicBezTo>
                  <a:cubicBezTo>
                    <a:pt x="5855" y="2813"/>
                    <a:pt x="5760" y="2791"/>
                    <a:pt x="5677" y="2779"/>
                  </a:cubicBezTo>
                  <a:cubicBezTo>
                    <a:pt x="5558" y="2746"/>
                    <a:pt x="5439" y="2723"/>
                    <a:pt x="5308" y="2712"/>
                  </a:cubicBezTo>
                  <a:cubicBezTo>
                    <a:pt x="5284" y="2712"/>
                    <a:pt x="5260" y="2700"/>
                    <a:pt x="5224" y="2700"/>
                  </a:cubicBezTo>
                  <a:cubicBezTo>
                    <a:pt x="4891" y="2700"/>
                    <a:pt x="4582" y="2870"/>
                    <a:pt x="4320" y="3027"/>
                  </a:cubicBezTo>
                  <a:cubicBezTo>
                    <a:pt x="4022" y="3230"/>
                    <a:pt x="3689" y="3445"/>
                    <a:pt x="3427" y="3693"/>
                  </a:cubicBezTo>
                  <a:cubicBezTo>
                    <a:pt x="3154" y="3952"/>
                    <a:pt x="2963" y="4222"/>
                    <a:pt x="2797" y="4561"/>
                  </a:cubicBezTo>
                  <a:cubicBezTo>
                    <a:pt x="2761" y="4639"/>
                    <a:pt x="2737" y="4707"/>
                    <a:pt x="2701" y="4786"/>
                  </a:cubicBezTo>
                  <a:cubicBezTo>
                    <a:pt x="2690" y="4820"/>
                    <a:pt x="2678" y="4865"/>
                    <a:pt x="2666" y="4899"/>
                  </a:cubicBezTo>
                  <a:cubicBezTo>
                    <a:pt x="2523" y="5260"/>
                    <a:pt x="2463" y="5846"/>
                    <a:pt x="2487" y="6635"/>
                  </a:cubicBezTo>
                  <a:cubicBezTo>
                    <a:pt x="2487" y="6680"/>
                    <a:pt x="2487" y="6725"/>
                    <a:pt x="2487" y="6781"/>
                  </a:cubicBezTo>
                  <a:cubicBezTo>
                    <a:pt x="2499" y="7131"/>
                    <a:pt x="2511" y="7503"/>
                    <a:pt x="2487" y="7830"/>
                  </a:cubicBezTo>
                  <a:cubicBezTo>
                    <a:pt x="2440" y="8191"/>
                    <a:pt x="2356" y="8472"/>
                    <a:pt x="2202" y="8664"/>
                  </a:cubicBezTo>
                  <a:cubicBezTo>
                    <a:pt x="2083" y="8822"/>
                    <a:pt x="1892" y="8923"/>
                    <a:pt x="1678" y="9025"/>
                  </a:cubicBezTo>
                  <a:cubicBezTo>
                    <a:pt x="1500" y="9115"/>
                    <a:pt x="1321" y="9205"/>
                    <a:pt x="1190" y="9329"/>
                  </a:cubicBezTo>
                  <a:cubicBezTo>
                    <a:pt x="833" y="9667"/>
                    <a:pt x="547" y="10073"/>
                    <a:pt x="357" y="10502"/>
                  </a:cubicBezTo>
                  <a:cubicBezTo>
                    <a:pt x="214" y="10829"/>
                    <a:pt x="119" y="11189"/>
                    <a:pt x="71" y="11607"/>
                  </a:cubicBezTo>
                  <a:cubicBezTo>
                    <a:pt x="24" y="11933"/>
                    <a:pt x="12" y="12283"/>
                    <a:pt x="12" y="12745"/>
                  </a:cubicBezTo>
                  <a:cubicBezTo>
                    <a:pt x="12" y="13174"/>
                    <a:pt x="36" y="13523"/>
                    <a:pt x="83" y="13839"/>
                  </a:cubicBezTo>
                  <a:cubicBezTo>
                    <a:pt x="131" y="14245"/>
                    <a:pt x="226" y="14594"/>
                    <a:pt x="345" y="14921"/>
                  </a:cubicBezTo>
                  <a:cubicBezTo>
                    <a:pt x="452" y="15225"/>
                    <a:pt x="607" y="15541"/>
                    <a:pt x="797" y="15834"/>
                  </a:cubicBezTo>
                  <a:cubicBezTo>
                    <a:pt x="1190" y="16432"/>
                    <a:pt x="1714" y="16995"/>
                    <a:pt x="2356" y="17491"/>
                  </a:cubicBezTo>
                  <a:cubicBezTo>
                    <a:pt x="2951" y="17953"/>
                    <a:pt x="3642" y="18348"/>
                    <a:pt x="4380" y="18652"/>
                  </a:cubicBezTo>
                  <a:cubicBezTo>
                    <a:pt x="4618" y="18754"/>
                    <a:pt x="4867" y="18844"/>
                    <a:pt x="5105" y="18934"/>
                  </a:cubicBezTo>
                  <a:cubicBezTo>
                    <a:pt x="5343" y="19024"/>
                    <a:pt x="5570" y="19103"/>
                    <a:pt x="5796" y="19205"/>
                  </a:cubicBezTo>
                  <a:cubicBezTo>
                    <a:pt x="6545" y="19520"/>
                    <a:pt x="7176" y="19893"/>
                    <a:pt x="7783" y="20253"/>
                  </a:cubicBezTo>
                  <a:cubicBezTo>
                    <a:pt x="7985" y="20377"/>
                    <a:pt x="8188" y="20501"/>
                    <a:pt x="8390" y="20614"/>
                  </a:cubicBezTo>
                  <a:cubicBezTo>
                    <a:pt x="9164" y="21054"/>
                    <a:pt x="10092" y="21516"/>
                    <a:pt x="11199" y="21550"/>
                  </a:cubicBezTo>
                  <a:cubicBezTo>
                    <a:pt x="11544" y="21561"/>
                    <a:pt x="11889" y="21505"/>
                    <a:pt x="12258" y="21381"/>
                  </a:cubicBezTo>
                  <a:cubicBezTo>
                    <a:pt x="12555" y="21279"/>
                    <a:pt x="12865" y="21121"/>
                    <a:pt x="13198" y="20918"/>
                  </a:cubicBezTo>
                  <a:cubicBezTo>
                    <a:pt x="13353" y="20817"/>
                    <a:pt x="13507" y="20715"/>
                    <a:pt x="13650" y="20614"/>
                  </a:cubicBezTo>
                  <a:cubicBezTo>
                    <a:pt x="14233" y="20208"/>
                    <a:pt x="14793" y="19746"/>
                    <a:pt x="15340" y="19295"/>
                  </a:cubicBezTo>
                  <a:cubicBezTo>
                    <a:pt x="15804" y="18912"/>
                    <a:pt x="16292" y="18506"/>
                    <a:pt x="16804" y="18134"/>
                  </a:cubicBezTo>
                  <a:cubicBezTo>
                    <a:pt x="17113" y="17908"/>
                    <a:pt x="17447" y="17694"/>
                    <a:pt x="17756" y="17480"/>
                  </a:cubicBezTo>
                  <a:cubicBezTo>
                    <a:pt x="18506" y="16973"/>
                    <a:pt x="19279" y="16454"/>
                    <a:pt x="19922" y="15823"/>
                  </a:cubicBezTo>
                  <a:cubicBezTo>
                    <a:pt x="20577" y="15158"/>
                    <a:pt x="21076" y="14357"/>
                    <a:pt x="21350" y="13512"/>
                  </a:cubicBezTo>
                  <a:cubicBezTo>
                    <a:pt x="21481" y="13072"/>
                    <a:pt x="21564" y="12632"/>
                    <a:pt x="21576" y="12193"/>
                  </a:cubicBezTo>
                  <a:cubicBezTo>
                    <a:pt x="21600" y="11742"/>
                    <a:pt x="21540" y="11291"/>
                    <a:pt x="21421" y="10862"/>
                  </a:cubicBezTo>
                  <a:cubicBezTo>
                    <a:pt x="21231" y="10152"/>
                    <a:pt x="20862" y="9498"/>
                    <a:pt x="20517" y="8867"/>
                  </a:cubicBezTo>
                  <a:cubicBezTo>
                    <a:pt x="20481" y="8811"/>
                    <a:pt x="20446" y="8754"/>
                    <a:pt x="20422" y="8698"/>
                  </a:cubicBezTo>
                  <a:cubicBezTo>
                    <a:pt x="19815" y="7604"/>
                    <a:pt x="19410" y="6703"/>
                    <a:pt x="19160" y="5846"/>
                  </a:cubicBezTo>
                  <a:cubicBezTo>
                    <a:pt x="19089" y="5598"/>
                    <a:pt x="19018" y="5338"/>
                    <a:pt x="18970" y="5147"/>
                  </a:cubicBezTo>
                  <a:cubicBezTo>
                    <a:pt x="18958" y="5079"/>
                    <a:pt x="18934" y="5000"/>
                    <a:pt x="18922" y="4921"/>
                  </a:cubicBezTo>
                  <a:cubicBezTo>
                    <a:pt x="18696" y="4042"/>
                    <a:pt x="18470" y="3129"/>
                    <a:pt x="17816" y="2486"/>
                  </a:cubicBezTo>
                  <a:cubicBezTo>
                    <a:pt x="17518" y="2193"/>
                    <a:pt x="17149" y="1979"/>
                    <a:pt x="16721" y="1855"/>
                  </a:cubicBezTo>
                  <a:cubicBezTo>
                    <a:pt x="16435" y="1765"/>
                    <a:pt x="16126" y="1720"/>
                    <a:pt x="15804" y="1720"/>
                  </a:cubicBezTo>
                  <a:cubicBezTo>
                    <a:pt x="15697" y="1720"/>
                    <a:pt x="15590" y="1731"/>
                    <a:pt x="15471" y="1742"/>
                  </a:cubicBezTo>
                  <a:close/>
                </a:path>
              </a:pathLst>
            </a:custGeom>
            <a:solidFill>
              <a:srgbClr val="BFBFBF">
                <a:alpha val="7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9903" name="Freeform 39"/>
            <p:cNvSpPr/>
            <p:nvPr/>
          </p:nvSpPr>
          <p:spPr>
            <a:xfrm flipH="1">
              <a:off x="885952" y="971432"/>
              <a:ext cx="2997485" cy="321551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90" h="21552" fill="norm" stroke="1" extrusionOk="0">
                  <a:moveTo>
                    <a:pt x="11120" y="21552"/>
                  </a:moveTo>
                  <a:cubicBezTo>
                    <a:pt x="10620" y="21520"/>
                    <a:pt x="10131" y="21411"/>
                    <a:pt x="9619" y="21195"/>
                  </a:cubicBezTo>
                  <a:cubicBezTo>
                    <a:pt x="9375" y="21098"/>
                    <a:pt x="8980" y="20914"/>
                    <a:pt x="8352" y="20513"/>
                  </a:cubicBezTo>
                  <a:cubicBezTo>
                    <a:pt x="8177" y="20405"/>
                    <a:pt x="8003" y="20286"/>
                    <a:pt x="7828" y="20167"/>
                  </a:cubicBezTo>
                  <a:cubicBezTo>
                    <a:pt x="7223" y="19767"/>
                    <a:pt x="6584" y="19345"/>
                    <a:pt x="5816" y="19009"/>
                  </a:cubicBezTo>
                  <a:cubicBezTo>
                    <a:pt x="5560" y="18901"/>
                    <a:pt x="5304" y="18803"/>
                    <a:pt x="5037" y="18706"/>
                  </a:cubicBezTo>
                  <a:cubicBezTo>
                    <a:pt x="4827" y="18630"/>
                    <a:pt x="4618" y="18555"/>
                    <a:pt x="4408" y="18468"/>
                  </a:cubicBezTo>
                  <a:cubicBezTo>
                    <a:pt x="3652" y="18165"/>
                    <a:pt x="2966" y="17786"/>
                    <a:pt x="2350" y="17332"/>
                  </a:cubicBezTo>
                  <a:cubicBezTo>
                    <a:pt x="1698" y="16845"/>
                    <a:pt x="1163" y="16293"/>
                    <a:pt x="768" y="15698"/>
                  </a:cubicBezTo>
                  <a:cubicBezTo>
                    <a:pt x="582" y="15405"/>
                    <a:pt x="430" y="15102"/>
                    <a:pt x="314" y="14799"/>
                  </a:cubicBezTo>
                  <a:cubicBezTo>
                    <a:pt x="198" y="14475"/>
                    <a:pt x="105" y="14118"/>
                    <a:pt x="58" y="13717"/>
                  </a:cubicBezTo>
                  <a:cubicBezTo>
                    <a:pt x="12" y="13306"/>
                    <a:pt x="0" y="12906"/>
                    <a:pt x="0" y="12624"/>
                  </a:cubicBezTo>
                  <a:cubicBezTo>
                    <a:pt x="0" y="11888"/>
                    <a:pt x="35" y="11109"/>
                    <a:pt x="349" y="10406"/>
                  </a:cubicBezTo>
                  <a:cubicBezTo>
                    <a:pt x="535" y="9984"/>
                    <a:pt x="826" y="9583"/>
                    <a:pt x="1198" y="9237"/>
                  </a:cubicBezTo>
                  <a:cubicBezTo>
                    <a:pt x="1338" y="9118"/>
                    <a:pt x="1524" y="9032"/>
                    <a:pt x="1698" y="8945"/>
                  </a:cubicBezTo>
                  <a:cubicBezTo>
                    <a:pt x="1919" y="8848"/>
                    <a:pt x="2117" y="8750"/>
                    <a:pt x="2233" y="8599"/>
                  </a:cubicBezTo>
                  <a:cubicBezTo>
                    <a:pt x="2396" y="8404"/>
                    <a:pt x="2478" y="8133"/>
                    <a:pt x="2512" y="7776"/>
                  </a:cubicBezTo>
                  <a:cubicBezTo>
                    <a:pt x="2536" y="7452"/>
                    <a:pt x="2524" y="7084"/>
                    <a:pt x="2501" y="6727"/>
                  </a:cubicBezTo>
                  <a:cubicBezTo>
                    <a:pt x="2501" y="6694"/>
                    <a:pt x="2501" y="6662"/>
                    <a:pt x="2501" y="6629"/>
                  </a:cubicBezTo>
                  <a:cubicBezTo>
                    <a:pt x="2478" y="6272"/>
                    <a:pt x="2466" y="5958"/>
                    <a:pt x="2489" y="5698"/>
                  </a:cubicBezTo>
                  <a:cubicBezTo>
                    <a:pt x="2501" y="5385"/>
                    <a:pt x="2536" y="5125"/>
                    <a:pt x="2605" y="4941"/>
                  </a:cubicBezTo>
                  <a:cubicBezTo>
                    <a:pt x="2617" y="4898"/>
                    <a:pt x="2629" y="4854"/>
                    <a:pt x="2640" y="4822"/>
                  </a:cubicBezTo>
                  <a:cubicBezTo>
                    <a:pt x="2664" y="4746"/>
                    <a:pt x="2687" y="4670"/>
                    <a:pt x="2722" y="4605"/>
                  </a:cubicBezTo>
                  <a:cubicBezTo>
                    <a:pt x="2861" y="4248"/>
                    <a:pt x="3047" y="3967"/>
                    <a:pt x="3292" y="3707"/>
                  </a:cubicBezTo>
                  <a:cubicBezTo>
                    <a:pt x="3501" y="3469"/>
                    <a:pt x="3769" y="3264"/>
                    <a:pt x="4141" y="3004"/>
                  </a:cubicBezTo>
                  <a:cubicBezTo>
                    <a:pt x="4315" y="2896"/>
                    <a:pt x="4455" y="2820"/>
                    <a:pt x="4606" y="2766"/>
                  </a:cubicBezTo>
                  <a:cubicBezTo>
                    <a:pt x="4792" y="2690"/>
                    <a:pt x="4967" y="2668"/>
                    <a:pt x="5130" y="2679"/>
                  </a:cubicBezTo>
                  <a:cubicBezTo>
                    <a:pt x="5269" y="2690"/>
                    <a:pt x="5397" y="2723"/>
                    <a:pt x="5513" y="2755"/>
                  </a:cubicBezTo>
                  <a:cubicBezTo>
                    <a:pt x="5606" y="2777"/>
                    <a:pt x="5688" y="2798"/>
                    <a:pt x="5781" y="2809"/>
                  </a:cubicBezTo>
                  <a:cubicBezTo>
                    <a:pt x="6165" y="2874"/>
                    <a:pt x="6572" y="2798"/>
                    <a:pt x="6979" y="2571"/>
                  </a:cubicBezTo>
                  <a:cubicBezTo>
                    <a:pt x="7316" y="2387"/>
                    <a:pt x="7630" y="2106"/>
                    <a:pt x="7944" y="1749"/>
                  </a:cubicBezTo>
                  <a:cubicBezTo>
                    <a:pt x="8026" y="1651"/>
                    <a:pt x="8107" y="1543"/>
                    <a:pt x="8200" y="1446"/>
                  </a:cubicBezTo>
                  <a:cubicBezTo>
                    <a:pt x="8631" y="915"/>
                    <a:pt x="9084" y="353"/>
                    <a:pt x="9747" y="115"/>
                  </a:cubicBezTo>
                  <a:cubicBezTo>
                    <a:pt x="10154" y="-26"/>
                    <a:pt x="10620" y="-37"/>
                    <a:pt x="11073" y="82"/>
                  </a:cubicBezTo>
                  <a:cubicBezTo>
                    <a:pt x="11504" y="201"/>
                    <a:pt x="11888" y="428"/>
                    <a:pt x="12120" y="710"/>
                  </a:cubicBezTo>
                  <a:cubicBezTo>
                    <a:pt x="12225" y="840"/>
                    <a:pt x="12306" y="980"/>
                    <a:pt x="12388" y="1110"/>
                  </a:cubicBezTo>
                  <a:cubicBezTo>
                    <a:pt x="12551" y="1370"/>
                    <a:pt x="12713" y="1640"/>
                    <a:pt x="13027" y="1835"/>
                  </a:cubicBezTo>
                  <a:cubicBezTo>
                    <a:pt x="13423" y="2073"/>
                    <a:pt x="13935" y="2073"/>
                    <a:pt x="14202" y="2052"/>
                  </a:cubicBezTo>
                  <a:cubicBezTo>
                    <a:pt x="14307" y="2052"/>
                    <a:pt x="14412" y="2030"/>
                    <a:pt x="14540" y="2019"/>
                  </a:cubicBezTo>
                  <a:cubicBezTo>
                    <a:pt x="14644" y="1997"/>
                    <a:pt x="14761" y="1976"/>
                    <a:pt x="14877" y="1954"/>
                  </a:cubicBezTo>
                  <a:cubicBezTo>
                    <a:pt x="15040" y="1933"/>
                    <a:pt x="15191" y="1900"/>
                    <a:pt x="15354" y="1878"/>
                  </a:cubicBezTo>
                  <a:cubicBezTo>
                    <a:pt x="15784" y="1835"/>
                    <a:pt x="16226" y="1857"/>
                    <a:pt x="16622" y="1965"/>
                  </a:cubicBezTo>
                  <a:cubicBezTo>
                    <a:pt x="17064" y="2084"/>
                    <a:pt x="17436" y="2279"/>
                    <a:pt x="17750" y="2571"/>
                  </a:cubicBezTo>
                  <a:cubicBezTo>
                    <a:pt x="18425" y="3209"/>
                    <a:pt x="18657" y="4129"/>
                    <a:pt x="18878" y="5028"/>
                  </a:cubicBezTo>
                  <a:cubicBezTo>
                    <a:pt x="18890" y="5082"/>
                    <a:pt x="18901" y="5147"/>
                    <a:pt x="18913" y="5201"/>
                  </a:cubicBezTo>
                  <a:cubicBezTo>
                    <a:pt x="18971" y="5406"/>
                    <a:pt x="19029" y="5655"/>
                    <a:pt x="19099" y="5893"/>
                  </a:cubicBezTo>
                  <a:cubicBezTo>
                    <a:pt x="19355" y="6759"/>
                    <a:pt x="19762" y="7679"/>
                    <a:pt x="20355" y="8707"/>
                  </a:cubicBezTo>
                  <a:cubicBezTo>
                    <a:pt x="20402" y="8793"/>
                    <a:pt x="20448" y="8880"/>
                    <a:pt x="20507" y="8967"/>
                  </a:cubicBezTo>
                  <a:cubicBezTo>
                    <a:pt x="20844" y="9562"/>
                    <a:pt x="21205" y="10179"/>
                    <a:pt x="21402" y="10839"/>
                  </a:cubicBezTo>
                  <a:cubicBezTo>
                    <a:pt x="21530" y="11261"/>
                    <a:pt x="21600" y="11704"/>
                    <a:pt x="21588" y="12159"/>
                  </a:cubicBezTo>
                  <a:cubicBezTo>
                    <a:pt x="21577" y="12603"/>
                    <a:pt x="21507" y="13046"/>
                    <a:pt x="21367" y="13479"/>
                  </a:cubicBezTo>
                  <a:cubicBezTo>
                    <a:pt x="21100" y="14323"/>
                    <a:pt x="20611" y="15124"/>
                    <a:pt x="19948" y="15784"/>
                  </a:cubicBezTo>
                  <a:cubicBezTo>
                    <a:pt x="19309" y="16412"/>
                    <a:pt x="18541" y="16921"/>
                    <a:pt x="17785" y="17407"/>
                  </a:cubicBezTo>
                  <a:cubicBezTo>
                    <a:pt x="17459" y="17624"/>
                    <a:pt x="17122" y="17851"/>
                    <a:pt x="16796" y="18078"/>
                  </a:cubicBezTo>
                  <a:cubicBezTo>
                    <a:pt x="16261" y="18468"/>
                    <a:pt x="15749" y="18890"/>
                    <a:pt x="15249" y="19301"/>
                  </a:cubicBezTo>
                  <a:cubicBezTo>
                    <a:pt x="14726" y="19745"/>
                    <a:pt x="14179" y="20199"/>
                    <a:pt x="13609" y="20589"/>
                  </a:cubicBezTo>
                  <a:cubicBezTo>
                    <a:pt x="13458" y="20697"/>
                    <a:pt x="13295" y="20805"/>
                    <a:pt x="13144" y="20892"/>
                  </a:cubicBezTo>
                  <a:cubicBezTo>
                    <a:pt x="12806" y="21108"/>
                    <a:pt x="12492" y="21271"/>
                    <a:pt x="12190" y="21379"/>
                  </a:cubicBezTo>
                  <a:cubicBezTo>
                    <a:pt x="11864" y="21487"/>
                    <a:pt x="11550" y="21552"/>
                    <a:pt x="11236" y="21552"/>
                  </a:cubicBezTo>
                  <a:cubicBezTo>
                    <a:pt x="11201" y="21552"/>
                    <a:pt x="11155" y="21552"/>
                    <a:pt x="11120" y="21552"/>
                  </a:cubicBezTo>
                  <a:close/>
                  <a:moveTo>
                    <a:pt x="15354" y="1889"/>
                  </a:moveTo>
                  <a:cubicBezTo>
                    <a:pt x="15191" y="1900"/>
                    <a:pt x="15040" y="1933"/>
                    <a:pt x="14877" y="1965"/>
                  </a:cubicBezTo>
                  <a:cubicBezTo>
                    <a:pt x="14761" y="1987"/>
                    <a:pt x="14656" y="1997"/>
                    <a:pt x="14540" y="2019"/>
                  </a:cubicBezTo>
                  <a:cubicBezTo>
                    <a:pt x="14412" y="2041"/>
                    <a:pt x="14307" y="2052"/>
                    <a:pt x="14202" y="2062"/>
                  </a:cubicBezTo>
                  <a:cubicBezTo>
                    <a:pt x="13737" y="2095"/>
                    <a:pt x="13318" y="2019"/>
                    <a:pt x="13027" y="1846"/>
                  </a:cubicBezTo>
                  <a:cubicBezTo>
                    <a:pt x="12702" y="1651"/>
                    <a:pt x="12539" y="1381"/>
                    <a:pt x="12388" y="1121"/>
                  </a:cubicBezTo>
                  <a:cubicBezTo>
                    <a:pt x="12306" y="980"/>
                    <a:pt x="12225" y="840"/>
                    <a:pt x="12120" y="710"/>
                  </a:cubicBezTo>
                  <a:cubicBezTo>
                    <a:pt x="11888" y="428"/>
                    <a:pt x="11504" y="201"/>
                    <a:pt x="11073" y="82"/>
                  </a:cubicBezTo>
                  <a:cubicBezTo>
                    <a:pt x="10620" y="-37"/>
                    <a:pt x="10154" y="-26"/>
                    <a:pt x="9759" y="125"/>
                  </a:cubicBezTo>
                  <a:cubicBezTo>
                    <a:pt x="9084" y="363"/>
                    <a:pt x="8631" y="915"/>
                    <a:pt x="8200" y="1446"/>
                  </a:cubicBezTo>
                  <a:cubicBezTo>
                    <a:pt x="8119" y="1554"/>
                    <a:pt x="8026" y="1651"/>
                    <a:pt x="7944" y="1759"/>
                  </a:cubicBezTo>
                  <a:cubicBezTo>
                    <a:pt x="7642" y="2117"/>
                    <a:pt x="7316" y="2387"/>
                    <a:pt x="6979" y="2571"/>
                  </a:cubicBezTo>
                  <a:cubicBezTo>
                    <a:pt x="6572" y="2798"/>
                    <a:pt x="6165" y="2885"/>
                    <a:pt x="5781" y="2820"/>
                  </a:cubicBezTo>
                  <a:cubicBezTo>
                    <a:pt x="5688" y="2798"/>
                    <a:pt x="5606" y="2777"/>
                    <a:pt x="5513" y="2755"/>
                  </a:cubicBezTo>
                  <a:cubicBezTo>
                    <a:pt x="5397" y="2723"/>
                    <a:pt x="5269" y="2690"/>
                    <a:pt x="5130" y="2679"/>
                  </a:cubicBezTo>
                  <a:cubicBezTo>
                    <a:pt x="4967" y="2668"/>
                    <a:pt x="4792" y="2690"/>
                    <a:pt x="4606" y="2766"/>
                  </a:cubicBezTo>
                  <a:cubicBezTo>
                    <a:pt x="4467" y="2820"/>
                    <a:pt x="4315" y="2896"/>
                    <a:pt x="4141" y="3015"/>
                  </a:cubicBezTo>
                  <a:cubicBezTo>
                    <a:pt x="3769" y="3264"/>
                    <a:pt x="3501" y="3480"/>
                    <a:pt x="3292" y="3707"/>
                  </a:cubicBezTo>
                  <a:cubicBezTo>
                    <a:pt x="3047" y="3967"/>
                    <a:pt x="2861" y="4259"/>
                    <a:pt x="2722" y="4605"/>
                  </a:cubicBezTo>
                  <a:cubicBezTo>
                    <a:pt x="2687" y="4670"/>
                    <a:pt x="2664" y="4746"/>
                    <a:pt x="2652" y="4822"/>
                  </a:cubicBezTo>
                  <a:cubicBezTo>
                    <a:pt x="2629" y="4854"/>
                    <a:pt x="2617" y="4898"/>
                    <a:pt x="2605" y="4941"/>
                  </a:cubicBezTo>
                  <a:cubicBezTo>
                    <a:pt x="2489" y="5276"/>
                    <a:pt x="2454" y="5850"/>
                    <a:pt x="2501" y="6629"/>
                  </a:cubicBezTo>
                  <a:cubicBezTo>
                    <a:pt x="2501" y="6662"/>
                    <a:pt x="2501" y="6694"/>
                    <a:pt x="2501" y="6727"/>
                  </a:cubicBezTo>
                  <a:cubicBezTo>
                    <a:pt x="2524" y="7084"/>
                    <a:pt x="2547" y="7452"/>
                    <a:pt x="2512" y="7776"/>
                  </a:cubicBezTo>
                  <a:cubicBezTo>
                    <a:pt x="2489" y="8133"/>
                    <a:pt x="2396" y="8415"/>
                    <a:pt x="2245" y="8599"/>
                  </a:cubicBezTo>
                  <a:cubicBezTo>
                    <a:pt x="2129" y="8750"/>
                    <a:pt x="1919" y="8848"/>
                    <a:pt x="1710" y="8945"/>
                  </a:cubicBezTo>
                  <a:cubicBezTo>
                    <a:pt x="1524" y="9032"/>
                    <a:pt x="1338" y="9118"/>
                    <a:pt x="1210" y="9248"/>
                  </a:cubicBezTo>
                  <a:cubicBezTo>
                    <a:pt x="837" y="9583"/>
                    <a:pt x="547" y="9984"/>
                    <a:pt x="361" y="10406"/>
                  </a:cubicBezTo>
                  <a:cubicBezTo>
                    <a:pt x="47" y="11109"/>
                    <a:pt x="0" y="11888"/>
                    <a:pt x="0" y="12624"/>
                  </a:cubicBezTo>
                  <a:cubicBezTo>
                    <a:pt x="0" y="12906"/>
                    <a:pt x="12" y="13306"/>
                    <a:pt x="58" y="13717"/>
                  </a:cubicBezTo>
                  <a:cubicBezTo>
                    <a:pt x="116" y="14118"/>
                    <a:pt x="198" y="14475"/>
                    <a:pt x="314" y="14799"/>
                  </a:cubicBezTo>
                  <a:cubicBezTo>
                    <a:pt x="430" y="15102"/>
                    <a:pt x="582" y="15405"/>
                    <a:pt x="779" y="15698"/>
                  </a:cubicBezTo>
                  <a:cubicBezTo>
                    <a:pt x="1163" y="16293"/>
                    <a:pt x="1698" y="16845"/>
                    <a:pt x="2361" y="17332"/>
                  </a:cubicBezTo>
                  <a:cubicBezTo>
                    <a:pt x="2966" y="17786"/>
                    <a:pt x="3652" y="18165"/>
                    <a:pt x="4408" y="18468"/>
                  </a:cubicBezTo>
                  <a:cubicBezTo>
                    <a:pt x="4618" y="18555"/>
                    <a:pt x="4827" y="18630"/>
                    <a:pt x="5037" y="18706"/>
                  </a:cubicBezTo>
                  <a:cubicBezTo>
                    <a:pt x="5304" y="18803"/>
                    <a:pt x="5560" y="18890"/>
                    <a:pt x="5816" y="19009"/>
                  </a:cubicBezTo>
                  <a:cubicBezTo>
                    <a:pt x="6584" y="19334"/>
                    <a:pt x="7223" y="19756"/>
                    <a:pt x="7828" y="20167"/>
                  </a:cubicBezTo>
                  <a:cubicBezTo>
                    <a:pt x="8003" y="20286"/>
                    <a:pt x="8177" y="20394"/>
                    <a:pt x="8352" y="20513"/>
                  </a:cubicBezTo>
                  <a:cubicBezTo>
                    <a:pt x="8654" y="20708"/>
                    <a:pt x="9108" y="20979"/>
                    <a:pt x="9619" y="21195"/>
                  </a:cubicBezTo>
                  <a:cubicBezTo>
                    <a:pt x="10131" y="21411"/>
                    <a:pt x="10620" y="21520"/>
                    <a:pt x="11120" y="21541"/>
                  </a:cubicBezTo>
                  <a:cubicBezTo>
                    <a:pt x="11469" y="21563"/>
                    <a:pt x="11818" y="21498"/>
                    <a:pt x="12190" y="21368"/>
                  </a:cubicBezTo>
                  <a:cubicBezTo>
                    <a:pt x="12492" y="21260"/>
                    <a:pt x="12806" y="21108"/>
                    <a:pt x="13144" y="20892"/>
                  </a:cubicBezTo>
                  <a:cubicBezTo>
                    <a:pt x="13295" y="20795"/>
                    <a:pt x="13458" y="20697"/>
                    <a:pt x="13609" y="20589"/>
                  </a:cubicBezTo>
                  <a:cubicBezTo>
                    <a:pt x="14179" y="20189"/>
                    <a:pt x="14714" y="19734"/>
                    <a:pt x="15249" y="19301"/>
                  </a:cubicBezTo>
                  <a:cubicBezTo>
                    <a:pt x="15738" y="18890"/>
                    <a:pt x="16249" y="18468"/>
                    <a:pt x="16784" y="18078"/>
                  </a:cubicBezTo>
                  <a:cubicBezTo>
                    <a:pt x="17110" y="17851"/>
                    <a:pt x="17459" y="17624"/>
                    <a:pt x="17785" y="17407"/>
                  </a:cubicBezTo>
                  <a:cubicBezTo>
                    <a:pt x="18529" y="16910"/>
                    <a:pt x="19309" y="16401"/>
                    <a:pt x="19937" y="15773"/>
                  </a:cubicBezTo>
                  <a:cubicBezTo>
                    <a:pt x="20611" y="15124"/>
                    <a:pt x="21100" y="14323"/>
                    <a:pt x="21367" y="13479"/>
                  </a:cubicBezTo>
                  <a:cubicBezTo>
                    <a:pt x="21507" y="13046"/>
                    <a:pt x="21577" y="12603"/>
                    <a:pt x="21588" y="12159"/>
                  </a:cubicBezTo>
                  <a:cubicBezTo>
                    <a:pt x="21588" y="11704"/>
                    <a:pt x="21530" y="11261"/>
                    <a:pt x="21402" y="10839"/>
                  </a:cubicBezTo>
                  <a:cubicBezTo>
                    <a:pt x="21193" y="10179"/>
                    <a:pt x="20844" y="9562"/>
                    <a:pt x="20495" y="8967"/>
                  </a:cubicBezTo>
                  <a:cubicBezTo>
                    <a:pt x="20448" y="8880"/>
                    <a:pt x="20402" y="8793"/>
                    <a:pt x="20355" y="8707"/>
                  </a:cubicBezTo>
                  <a:cubicBezTo>
                    <a:pt x="19762" y="7679"/>
                    <a:pt x="19343" y="6759"/>
                    <a:pt x="19099" y="5893"/>
                  </a:cubicBezTo>
                  <a:cubicBezTo>
                    <a:pt x="19029" y="5655"/>
                    <a:pt x="18960" y="5406"/>
                    <a:pt x="18913" y="5201"/>
                  </a:cubicBezTo>
                  <a:cubicBezTo>
                    <a:pt x="18901" y="5147"/>
                    <a:pt x="18890" y="5082"/>
                    <a:pt x="18867" y="5028"/>
                  </a:cubicBezTo>
                  <a:cubicBezTo>
                    <a:pt x="18646" y="4129"/>
                    <a:pt x="18425" y="3209"/>
                    <a:pt x="17750" y="2571"/>
                  </a:cubicBezTo>
                  <a:cubicBezTo>
                    <a:pt x="17436" y="2290"/>
                    <a:pt x="17064" y="2084"/>
                    <a:pt x="16622" y="1965"/>
                  </a:cubicBezTo>
                  <a:cubicBezTo>
                    <a:pt x="16354" y="1900"/>
                    <a:pt x="16063" y="1857"/>
                    <a:pt x="15773" y="1857"/>
                  </a:cubicBezTo>
                  <a:cubicBezTo>
                    <a:pt x="15633" y="1857"/>
                    <a:pt x="15493" y="1868"/>
                    <a:pt x="15354" y="1889"/>
                  </a:cubicBezTo>
                  <a:close/>
                </a:path>
              </a:pathLst>
            </a:custGeom>
            <a:solidFill>
              <a:srgbClr val="BFBFBF">
                <a:alpha val="7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9904" name="Freeform 40"/>
            <p:cNvSpPr/>
            <p:nvPr/>
          </p:nvSpPr>
          <p:spPr>
            <a:xfrm flipH="1">
              <a:off x="850858" y="901378"/>
              <a:ext cx="3066444" cy="33442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31" h="21549" fill="norm" stroke="1" extrusionOk="0">
                  <a:moveTo>
                    <a:pt x="11010" y="21539"/>
                  </a:moveTo>
                  <a:cubicBezTo>
                    <a:pt x="10522" y="21518"/>
                    <a:pt x="10035" y="21394"/>
                    <a:pt x="9536" y="21154"/>
                  </a:cubicBezTo>
                  <a:cubicBezTo>
                    <a:pt x="9150" y="20977"/>
                    <a:pt x="8753" y="20748"/>
                    <a:pt x="8289" y="20415"/>
                  </a:cubicBezTo>
                  <a:cubicBezTo>
                    <a:pt x="8141" y="20311"/>
                    <a:pt x="7982" y="20187"/>
                    <a:pt x="7824" y="20083"/>
                  </a:cubicBezTo>
                  <a:cubicBezTo>
                    <a:pt x="7223" y="19635"/>
                    <a:pt x="6599" y="19167"/>
                    <a:pt x="5828" y="18824"/>
                  </a:cubicBezTo>
                  <a:cubicBezTo>
                    <a:pt x="5545" y="18699"/>
                    <a:pt x="5261" y="18605"/>
                    <a:pt x="4966" y="18501"/>
                  </a:cubicBezTo>
                  <a:cubicBezTo>
                    <a:pt x="4796" y="18439"/>
                    <a:pt x="4615" y="18366"/>
                    <a:pt x="4433" y="18303"/>
                  </a:cubicBezTo>
                  <a:cubicBezTo>
                    <a:pt x="3662" y="18002"/>
                    <a:pt x="2959" y="17627"/>
                    <a:pt x="2347" y="17190"/>
                  </a:cubicBezTo>
                  <a:cubicBezTo>
                    <a:pt x="1678" y="16711"/>
                    <a:pt x="1145" y="16170"/>
                    <a:pt x="748" y="15577"/>
                  </a:cubicBezTo>
                  <a:cubicBezTo>
                    <a:pt x="556" y="15286"/>
                    <a:pt x="408" y="14984"/>
                    <a:pt x="295" y="14683"/>
                  </a:cubicBezTo>
                  <a:cubicBezTo>
                    <a:pt x="34" y="13965"/>
                    <a:pt x="0" y="13226"/>
                    <a:pt x="0" y="12529"/>
                  </a:cubicBezTo>
                  <a:cubicBezTo>
                    <a:pt x="0" y="12196"/>
                    <a:pt x="11" y="11800"/>
                    <a:pt x="57" y="11405"/>
                  </a:cubicBezTo>
                  <a:cubicBezTo>
                    <a:pt x="113" y="10999"/>
                    <a:pt x="215" y="10635"/>
                    <a:pt x="351" y="10323"/>
                  </a:cubicBezTo>
                  <a:cubicBezTo>
                    <a:pt x="544" y="9896"/>
                    <a:pt x="839" y="9501"/>
                    <a:pt x="1213" y="9168"/>
                  </a:cubicBezTo>
                  <a:cubicBezTo>
                    <a:pt x="1349" y="9043"/>
                    <a:pt x="1542" y="8960"/>
                    <a:pt x="1735" y="8877"/>
                  </a:cubicBezTo>
                  <a:cubicBezTo>
                    <a:pt x="1950" y="8773"/>
                    <a:pt x="2154" y="8689"/>
                    <a:pt x="2279" y="8544"/>
                  </a:cubicBezTo>
                  <a:cubicBezTo>
                    <a:pt x="2426" y="8357"/>
                    <a:pt x="2517" y="8086"/>
                    <a:pt x="2540" y="7711"/>
                  </a:cubicBezTo>
                  <a:cubicBezTo>
                    <a:pt x="2563" y="7389"/>
                    <a:pt x="2540" y="7014"/>
                    <a:pt x="2506" y="6650"/>
                  </a:cubicBezTo>
                  <a:cubicBezTo>
                    <a:pt x="2506" y="6629"/>
                    <a:pt x="2506" y="6629"/>
                    <a:pt x="2506" y="6629"/>
                  </a:cubicBezTo>
                  <a:cubicBezTo>
                    <a:pt x="2438" y="5828"/>
                    <a:pt x="2460" y="5298"/>
                    <a:pt x="2551" y="4975"/>
                  </a:cubicBezTo>
                  <a:cubicBezTo>
                    <a:pt x="2563" y="4933"/>
                    <a:pt x="2574" y="4892"/>
                    <a:pt x="2585" y="4850"/>
                  </a:cubicBezTo>
                  <a:cubicBezTo>
                    <a:pt x="2597" y="4777"/>
                    <a:pt x="2619" y="4705"/>
                    <a:pt x="2642" y="4632"/>
                  </a:cubicBezTo>
                  <a:cubicBezTo>
                    <a:pt x="2767" y="4288"/>
                    <a:pt x="2937" y="3987"/>
                    <a:pt x="3152" y="3716"/>
                  </a:cubicBezTo>
                  <a:cubicBezTo>
                    <a:pt x="3356" y="3466"/>
                    <a:pt x="3617" y="3237"/>
                    <a:pt x="3957" y="2988"/>
                  </a:cubicBezTo>
                  <a:cubicBezTo>
                    <a:pt x="4127" y="2873"/>
                    <a:pt x="4275" y="2790"/>
                    <a:pt x="4422" y="2738"/>
                  </a:cubicBezTo>
                  <a:cubicBezTo>
                    <a:pt x="4603" y="2665"/>
                    <a:pt x="4785" y="2634"/>
                    <a:pt x="4966" y="2655"/>
                  </a:cubicBezTo>
                  <a:cubicBezTo>
                    <a:pt x="5091" y="2665"/>
                    <a:pt x="5227" y="2707"/>
                    <a:pt x="5352" y="2738"/>
                  </a:cubicBezTo>
                  <a:cubicBezTo>
                    <a:pt x="5431" y="2759"/>
                    <a:pt x="5522" y="2780"/>
                    <a:pt x="5613" y="2800"/>
                  </a:cubicBezTo>
                  <a:cubicBezTo>
                    <a:pt x="6009" y="2873"/>
                    <a:pt x="6418" y="2800"/>
                    <a:pt x="6826" y="2572"/>
                  </a:cubicBezTo>
                  <a:cubicBezTo>
                    <a:pt x="7155" y="2384"/>
                    <a:pt x="7483" y="2103"/>
                    <a:pt x="7790" y="1750"/>
                  </a:cubicBezTo>
                  <a:cubicBezTo>
                    <a:pt x="7869" y="1646"/>
                    <a:pt x="7960" y="1542"/>
                    <a:pt x="8039" y="1437"/>
                  </a:cubicBezTo>
                  <a:cubicBezTo>
                    <a:pt x="8470" y="896"/>
                    <a:pt x="8923" y="335"/>
                    <a:pt x="9604" y="106"/>
                  </a:cubicBezTo>
                  <a:cubicBezTo>
                    <a:pt x="10012" y="-30"/>
                    <a:pt x="10477" y="-40"/>
                    <a:pt x="10942" y="106"/>
                  </a:cubicBezTo>
                  <a:cubicBezTo>
                    <a:pt x="11373" y="231"/>
                    <a:pt x="11758" y="480"/>
                    <a:pt x="11985" y="782"/>
                  </a:cubicBezTo>
                  <a:cubicBezTo>
                    <a:pt x="12087" y="917"/>
                    <a:pt x="12166" y="1063"/>
                    <a:pt x="12234" y="1209"/>
                  </a:cubicBezTo>
                  <a:cubicBezTo>
                    <a:pt x="12382" y="1479"/>
                    <a:pt x="12540" y="1770"/>
                    <a:pt x="12858" y="1968"/>
                  </a:cubicBezTo>
                  <a:cubicBezTo>
                    <a:pt x="13255" y="2228"/>
                    <a:pt x="13765" y="2228"/>
                    <a:pt x="14037" y="2207"/>
                  </a:cubicBezTo>
                  <a:cubicBezTo>
                    <a:pt x="14139" y="2197"/>
                    <a:pt x="14253" y="2187"/>
                    <a:pt x="14377" y="2166"/>
                  </a:cubicBezTo>
                  <a:cubicBezTo>
                    <a:pt x="14491" y="2145"/>
                    <a:pt x="14615" y="2124"/>
                    <a:pt x="14729" y="2093"/>
                  </a:cubicBezTo>
                  <a:cubicBezTo>
                    <a:pt x="14876" y="2062"/>
                    <a:pt x="15035" y="2041"/>
                    <a:pt x="15194" y="2020"/>
                  </a:cubicBezTo>
                  <a:cubicBezTo>
                    <a:pt x="15625" y="1958"/>
                    <a:pt x="16078" y="1978"/>
                    <a:pt x="16475" y="2072"/>
                  </a:cubicBezTo>
                  <a:cubicBezTo>
                    <a:pt x="16929" y="2176"/>
                    <a:pt x="17314" y="2374"/>
                    <a:pt x="17631" y="2655"/>
                  </a:cubicBezTo>
                  <a:cubicBezTo>
                    <a:pt x="18334" y="3289"/>
                    <a:pt x="18561" y="4215"/>
                    <a:pt x="18777" y="5121"/>
                  </a:cubicBezTo>
                  <a:cubicBezTo>
                    <a:pt x="18788" y="5162"/>
                    <a:pt x="18799" y="5204"/>
                    <a:pt x="18811" y="5246"/>
                  </a:cubicBezTo>
                  <a:cubicBezTo>
                    <a:pt x="18856" y="5474"/>
                    <a:pt x="18913" y="5703"/>
                    <a:pt x="18981" y="5932"/>
                  </a:cubicBezTo>
                  <a:cubicBezTo>
                    <a:pt x="19117" y="6390"/>
                    <a:pt x="19287" y="6869"/>
                    <a:pt x="19514" y="7358"/>
                  </a:cubicBezTo>
                  <a:cubicBezTo>
                    <a:pt x="19706" y="7795"/>
                    <a:pt x="19956" y="8252"/>
                    <a:pt x="20228" y="8721"/>
                  </a:cubicBezTo>
                  <a:cubicBezTo>
                    <a:pt x="20296" y="8835"/>
                    <a:pt x="20364" y="8950"/>
                    <a:pt x="20432" y="9054"/>
                  </a:cubicBezTo>
                  <a:cubicBezTo>
                    <a:pt x="20761" y="9615"/>
                    <a:pt x="21112" y="10188"/>
                    <a:pt x="21317" y="10812"/>
                  </a:cubicBezTo>
                  <a:cubicBezTo>
                    <a:pt x="21600" y="11644"/>
                    <a:pt x="21600" y="12560"/>
                    <a:pt x="21328" y="13455"/>
                  </a:cubicBezTo>
                  <a:cubicBezTo>
                    <a:pt x="21192" y="13871"/>
                    <a:pt x="21010" y="14287"/>
                    <a:pt x="20772" y="14672"/>
                  </a:cubicBezTo>
                  <a:cubicBezTo>
                    <a:pt x="20523" y="15068"/>
                    <a:pt x="20239" y="15421"/>
                    <a:pt x="19911" y="15744"/>
                  </a:cubicBezTo>
                  <a:cubicBezTo>
                    <a:pt x="19276" y="16358"/>
                    <a:pt x="18505" y="16857"/>
                    <a:pt x="17756" y="17346"/>
                  </a:cubicBezTo>
                  <a:cubicBezTo>
                    <a:pt x="17416" y="17565"/>
                    <a:pt x="17065" y="17794"/>
                    <a:pt x="16736" y="18033"/>
                  </a:cubicBezTo>
                  <a:cubicBezTo>
                    <a:pt x="16169" y="18428"/>
                    <a:pt x="15636" y="18876"/>
                    <a:pt x="15126" y="19302"/>
                  </a:cubicBezTo>
                  <a:cubicBezTo>
                    <a:pt x="14604" y="19729"/>
                    <a:pt x="14083" y="20176"/>
                    <a:pt x="13527" y="20561"/>
                  </a:cubicBezTo>
                  <a:cubicBezTo>
                    <a:pt x="13368" y="20676"/>
                    <a:pt x="13209" y="20780"/>
                    <a:pt x="13062" y="20873"/>
                  </a:cubicBezTo>
                  <a:cubicBezTo>
                    <a:pt x="12711" y="21102"/>
                    <a:pt x="12404" y="21258"/>
                    <a:pt x="12098" y="21373"/>
                  </a:cubicBezTo>
                  <a:cubicBezTo>
                    <a:pt x="11769" y="21487"/>
                    <a:pt x="11463" y="21550"/>
                    <a:pt x="11146" y="21550"/>
                  </a:cubicBezTo>
                  <a:cubicBezTo>
                    <a:pt x="11100" y="21550"/>
                    <a:pt x="11055" y="21539"/>
                    <a:pt x="11010" y="21539"/>
                  </a:cubicBezTo>
                  <a:close/>
                  <a:moveTo>
                    <a:pt x="15194" y="2020"/>
                  </a:moveTo>
                  <a:cubicBezTo>
                    <a:pt x="15035" y="2041"/>
                    <a:pt x="14888" y="2072"/>
                    <a:pt x="14729" y="2103"/>
                  </a:cubicBezTo>
                  <a:cubicBezTo>
                    <a:pt x="14615" y="2124"/>
                    <a:pt x="14491" y="2145"/>
                    <a:pt x="14377" y="2166"/>
                  </a:cubicBezTo>
                  <a:cubicBezTo>
                    <a:pt x="14253" y="2187"/>
                    <a:pt x="14139" y="2197"/>
                    <a:pt x="14037" y="2207"/>
                  </a:cubicBezTo>
                  <a:cubicBezTo>
                    <a:pt x="13765" y="2228"/>
                    <a:pt x="13243" y="2228"/>
                    <a:pt x="12858" y="1978"/>
                  </a:cubicBezTo>
                  <a:cubicBezTo>
                    <a:pt x="12540" y="1770"/>
                    <a:pt x="12382" y="1489"/>
                    <a:pt x="12234" y="1209"/>
                  </a:cubicBezTo>
                  <a:cubicBezTo>
                    <a:pt x="12155" y="1063"/>
                    <a:pt x="12076" y="917"/>
                    <a:pt x="11985" y="782"/>
                  </a:cubicBezTo>
                  <a:cubicBezTo>
                    <a:pt x="11758" y="480"/>
                    <a:pt x="11373" y="231"/>
                    <a:pt x="10942" y="106"/>
                  </a:cubicBezTo>
                  <a:cubicBezTo>
                    <a:pt x="10477" y="-30"/>
                    <a:pt x="10012" y="-30"/>
                    <a:pt x="9604" y="106"/>
                  </a:cubicBezTo>
                  <a:cubicBezTo>
                    <a:pt x="8923" y="345"/>
                    <a:pt x="8470" y="907"/>
                    <a:pt x="8039" y="1448"/>
                  </a:cubicBezTo>
                  <a:cubicBezTo>
                    <a:pt x="7960" y="1542"/>
                    <a:pt x="7869" y="1646"/>
                    <a:pt x="7790" y="1750"/>
                  </a:cubicBezTo>
                  <a:cubicBezTo>
                    <a:pt x="7495" y="2103"/>
                    <a:pt x="7155" y="2395"/>
                    <a:pt x="6826" y="2572"/>
                  </a:cubicBezTo>
                  <a:cubicBezTo>
                    <a:pt x="6418" y="2800"/>
                    <a:pt x="6009" y="2884"/>
                    <a:pt x="5613" y="2800"/>
                  </a:cubicBezTo>
                  <a:cubicBezTo>
                    <a:pt x="5522" y="2790"/>
                    <a:pt x="5431" y="2759"/>
                    <a:pt x="5352" y="2738"/>
                  </a:cubicBezTo>
                  <a:cubicBezTo>
                    <a:pt x="5227" y="2707"/>
                    <a:pt x="5091" y="2676"/>
                    <a:pt x="4966" y="2655"/>
                  </a:cubicBezTo>
                  <a:cubicBezTo>
                    <a:pt x="4785" y="2644"/>
                    <a:pt x="4615" y="2665"/>
                    <a:pt x="4422" y="2738"/>
                  </a:cubicBezTo>
                  <a:cubicBezTo>
                    <a:pt x="4275" y="2800"/>
                    <a:pt x="4127" y="2884"/>
                    <a:pt x="3969" y="2998"/>
                  </a:cubicBezTo>
                  <a:cubicBezTo>
                    <a:pt x="3617" y="3237"/>
                    <a:pt x="3368" y="3466"/>
                    <a:pt x="3152" y="3716"/>
                  </a:cubicBezTo>
                  <a:cubicBezTo>
                    <a:pt x="2937" y="3987"/>
                    <a:pt x="2767" y="4288"/>
                    <a:pt x="2653" y="4642"/>
                  </a:cubicBezTo>
                  <a:cubicBezTo>
                    <a:pt x="2619" y="4705"/>
                    <a:pt x="2608" y="4777"/>
                    <a:pt x="2585" y="4850"/>
                  </a:cubicBezTo>
                  <a:cubicBezTo>
                    <a:pt x="2574" y="4892"/>
                    <a:pt x="2563" y="4933"/>
                    <a:pt x="2551" y="4975"/>
                  </a:cubicBezTo>
                  <a:cubicBezTo>
                    <a:pt x="2460" y="5298"/>
                    <a:pt x="2449" y="5828"/>
                    <a:pt x="2506" y="6629"/>
                  </a:cubicBezTo>
                  <a:cubicBezTo>
                    <a:pt x="2517" y="6650"/>
                    <a:pt x="2517" y="6650"/>
                    <a:pt x="2517" y="6650"/>
                  </a:cubicBezTo>
                  <a:cubicBezTo>
                    <a:pt x="2540" y="7014"/>
                    <a:pt x="2574" y="7389"/>
                    <a:pt x="2551" y="7711"/>
                  </a:cubicBezTo>
                  <a:cubicBezTo>
                    <a:pt x="2517" y="8086"/>
                    <a:pt x="2438" y="8357"/>
                    <a:pt x="2279" y="8544"/>
                  </a:cubicBezTo>
                  <a:cubicBezTo>
                    <a:pt x="2154" y="8689"/>
                    <a:pt x="1950" y="8783"/>
                    <a:pt x="1735" y="8877"/>
                  </a:cubicBezTo>
                  <a:cubicBezTo>
                    <a:pt x="1542" y="8960"/>
                    <a:pt x="1349" y="9043"/>
                    <a:pt x="1213" y="9168"/>
                  </a:cubicBezTo>
                  <a:cubicBezTo>
                    <a:pt x="839" y="9501"/>
                    <a:pt x="544" y="9896"/>
                    <a:pt x="363" y="10323"/>
                  </a:cubicBezTo>
                  <a:cubicBezTo>
                    <a:pt x="215" y="10646"/>
                    <a:pt x="125" y="10999"/>
                    <a:pt x="68" y="11405"/>
                  </a:cubicBezTo>
                  <a:cubicBezTo>
                    <a:pt x="11" y="11800"/>
                    <a:pt x="0" y="12196"/>
                    <a:pt x="0" y="12529"/>
                  </a:cubicBezTo>
                  <a:cubicBezTo>
                    <a:pt x="0" y="13226"/>
                    <a:pt x="34" y="13965"/>
                    <a:pt x="295" y="14683"/>
                  </a:cubicBezTo>
                  <a:cubicBezTo>
                    <a:pt x="408" y="14984"/>
                    <a:pt x="567" y="15286"/>
                    <a:pt x="760" y="15577"/>
                  </a:cubicBezTo>
                  <a:cubicBezTo>
                    <a:pt x="1145" y="16160"/>
                    <a:pt x="1678" y="16711"/>
                    <a:pt x="2358" y="17190"/>
                  </a:cubicBezTo>
                  <a:cubicBezTo>
                    <a:pt x="2971" y="17627"/>
                    <a:pt x="3662" y="18002"/>
                    <a:pt x="4433" y="18293"/>
                  </a:cubicBezTo>
                  <a:cubicBezTo>
                    <a:pt x="4615" y="18366"/>
                    <a:pt x="4796" y="18428"/>
                    <a:pt x="4966" y="18491"/>
                  </a:cubicBezTo>
                  <a:cubicBezTo>
                    <a:pt x="5272" y="18595"/>
                    <a:pt x="5545" y="18699"/>
                    <a:pt x="5828" y="18824"/>
                  </a:cubicBezTo>
                  <a:cubicBezTo>
                    <a:pt x="6610" y="19167"/>
                    <a:pt x="7234" y="19625"/>
                    <a:pt x="7835" y="20072"/>
                  </a:cubicBezTo>
                  <a:cubicBezTo>
                    <a:pt x="7982" y="20187"/>
                    <a:pt x="8141" y="20301"/>
                    <a:pt x="8300" y="20415"/>
                  </a:cubicBezTo>
                  <a:cubicBezTo>
                    <a:pt x="8753" y="20748"/>
                    <a:pt x="9150" y="20977"/>
                    <a:pt x="9536" y="21154"/>
                  </a:cubicBezTo>
                  <a:cubicBezTo>
                    <a:pt x="10035" y="21383"/>
                    <a:pt x="10522" y="21508"/>
                    <a:pt x="11010" y="21539"/>
                  </a:cubicBezTo>
                  <a:cubicBezTo>
                    <a:pt x="11361" y="21560"/>
                    <a:pt x="11724" y="21498"/>
                    <a:pt x="12098" y="21362"/>
                  </a:cubicBezTo>
                  <a:cubicBezTo>
                    <a:pt x="12393" y="21258"/>
                    <a:pt x="12711" y="21092"/>
                    <a:pt x="13062" y="20873"/>
                  </a:cubicBezTo>
                  <a:cubicBezTo>
                    <a:pt x="13209" y="20780"/>
                    <a:pt x="13368" y="20676"/>
                    <a:pt x="13527" y="20561"/>
                  </a:cubicBezTo>
                  <a:cubicBezTo>
                    <a:pt x="14071" y="20176"/>
                    <a:pt x="14604" y="19729"/>
                    <a:pt x="15126" y="19302"/>
                  </a:cubicBezTo>
                  <a:cubicBezTo>
                    <a:pt x="15636" y="18876"/>
                    <a:pt x="16169" y="18428"/>
                    <a:pt x="16724" y="18033"/>
                  </a:cubicBezTo>
                  <a:cubicBezTo>
                    <a:pt x="17065" y="17794"/>
                    <a:pt x="17416" y="17565"/>
                    <a:pt x="17756" y="17346"/>
                  </a:cubicBezTo>
                  <a:cubicBezTo>
                    <a:pt x="18505" y="16857"/>
                    <a:pt x="19276" y="16358"/>
                    <a:pt x="19911" y="15744"/>
                  </a:cubicBezTo>
                  <a:cubicBezTo>
                    <a:pt x="20239" y="15421"/>
                    <a:pt x="20523" y="15057"/>
                    <a:pt x="20761" y="14672"/>
                  </a:cubicBezTo>
                  <a:cubicBezTo>
                    <a:pt x="21010" y="14287"/>
                    <a:pt x="21192" y="13871"/>
                    <a:pt x="21317" y="13444"/>
                  </a:cubicBezTo>
                  <a:cubicBezTo>
                    <a:pt x="21589" y="12560"/>
                    <a:pt x="21589" y="11644"/>
                    <a:pt x="21317" y="10812"/>
                  </a:cubicBezTo>
                  <a:cubicBezTo>
                    <a:pt x="21101" y="10198"/>
                    <a:pt x="20761" y="9615"/>
                    <a:pt x="20421" y="9054"/>
                  </a:cubicBezTo>
                  <a:cubicBezTo>
                    <a:pt x="20353" y="8950"/>
                    <a:pt x="20296" y="8835"/>
                    <a:pt x="20228" y="8721"/>
                  </a:cubicBezTo>
                  <a:cubicBezTo>
                    <a:pt x="19945" y="8252"/>
                    <a:pt x="19706" y="7795"/>
                    <a:pt x="19514" y="7358"/>
                  </a:cubicBezTo>
                  <a:cubicBezTo>
                    <a:pt x="19287" y="6869"/>
                    <a:pt x="19106" y="6390"/>
                    <a:pt x="18981" y="5932"/>
                  </a:cubicBezTo>
                  <a:cubicBezTo>
                    <a:pt x="18913" y="5703"/>
                    <a:pt x="18856" y="5474"/>
                    <a:pt x="18799" y="5256"/>
                  </a:cubicBezTo>
                  <a:cubicBezTo>
                    <a:pt x="18788" y="5204"/>
                    <a:pt x="18777" y="5162"/>
                    <a:pt x="18765" y="5121"/>
                  </a:cubicBezTo>
                  <a:cubicBezTo>
                    <a:pt x="18550" y="4215"/>
                    <a:pt x="18323" y="3289"/>
                    <a:pt x="17620" y="2655"/>
                  </a:cubicBezTo>
                  <a:cubicBezTo>
                    <a:pt x="17314" y="2374"/>
                    <a:pt x="16929" y="2176"/>
                    <a:pt x="16475" y="2072"/>
                  </a:cubicBezTo>
                  <a:cubicBezTo>
                    <a:pt x="16226" y="2010"/>
                    <a:pt x="15965" y="1989"/>
                    <a:pt x="15693" y="1989"/>
                  </a:cubicBezTo>
                  <a:cubicBezTo>
                    <a:pt x="15523" y="1989"/>
                    <a:pt x="15364" y="1999"/>
                    <a:pt x="15194" y="2020"/>
                  </a:cubicBezTo>
                  <a:close/>
                </a:path>
              </a:pathLst>
            </a:custGeom>
            <a:solidFill>
              <a:srgbClr val="BFBFBF">
                <a:alpha val="7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9905" name="Freeform 41"/>
            <p:cNvSpPr/>
            <p:nvPr/>
          </p:nvSpPr>
          <p:spPr>
            <a:xfrm flipH="1">
              <a:off x="813298" y="829141"/>
              <a:ext cx="3139598" cy="347613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42" h="21418" fill="norm" stroke="1" extrusionOk="0">
                  <a:moveTo>
                    <a:pt x="10796" y="21418"/>
                  </a:moveTo>
                  <a:cubicBezTo>
                    <a:pt x="9704" y="21348"/>
                    <a:pt x="8808" y="20731"/>
                    <a:pt x="8142" y="20214"/>
                  </a:cubicBezTo>
                  <a:cubicBezTo>
                    <a:pt x="8010" y="20105"/>
                    <a:pt x="7868" y="19985"/>
                    <a:pt x="7737" y="19876"/>
                  </a:cubicBezTo>
                  <a:cubicBezTo>
                    <a:pt x="7147" y="19398"/>
                    <a:pt x="6546" y="18911"/>
                    <a:pt x="5771" y="18553"/>
                  </a:cubicBezTo>
                  <a:cubicBezTo>
                    <a:pt x="5487" y="18423"/>
                    <a:pt x="5170" y="18314"/>
                    <a:pt x="4875" y="18204"/>
                  </a:cubicBezTo>
                  <a:cubicBezTo>
                    <a:pt x="4722" y="18155"/>
                    <a:pt x="4558" y="18105"/>
                    <a:pt x="4405" y="18045"/>
                  </a:cubicBezTo>
                  <a:cubicBezTo>
                    <a:pt x="2766" y="17428"/>
                    <a:pt x="1466" y="16483"/>
                    <a:pt x="723" y="15379"/>
                  </a:cubicBezTo>
                  <a:cubicBezTo>
                    <a:pt x="537" y="15090"/>
                    <a:pt x="384" y="14792"/>
                    <a:pt x="275" y="14493"/>
                  </a:cubicBezTo>
                  <a:cubicBezTo>
                    <a:pt x="13" y="13767"/>
                    <a:pt x="-9" y="13011"/>
                    <a:pt x="2" y="12364"/>
                  </a:cubicBezTo>
                  <a:cubicBezTo>
                    <a:pt x="2" y="11678"/>
                    <a:pt x="46" y="10882"/>
                    <a:pt x="352" y="10185"/>
                  </a:cubicBezTo>
                  <a:cubicBezTo>
                    <a:pt x="537" y="9757"/>
                    <a:pt x="843" y="9359"/>
                    <a:pt x="1215" y="9031"/>
                  </a:cubicBezTo>
                  <a:cubicBezTo>
                    <a:pt x="1357" y="8912"/>
                    <a:pt x="1553" y="8832"/>
                    <a:pt x="1750" y="8753"/>
                  </a:cubicBezTo>
                  <a:cubicBezTo>
                    <a:pt x="1969" y="8653"/>
                    <a:pt x="2176" y="8573"/>
                    <a:pt x="2285" y="8434"/>
                  </a:cubicBezTo>
                  <a:cubicBezTo>
                    <a:pt x="2285" y="8434"/>
                    <a:pt x="2285" y="8434"/>
                    <a:pt x="2285" y="8434"/>
                  </a:cubicBezTo>
                  <a:cubicBezTo>
                    <a:pt x="2635" y="8036"/>
                    <a:pt x="2559" y="7270"/>
                    <a:pt x="2493" y="6593"/>
                  </a:cubicBezTo>
                  <a:cubicBezTo>
                    <a:pt x="2427" y="6016"/>
                    <a:pt x="2384" y="5370"/>
                    <a:pt x="2471" y="4982"/>
                  </a:cubicBezTo>
                  <a:cubicBezTo>
                    <a:pt x="2482" y="4942"/>
                    <a:pt x="2482" y="4902"/>
                    <a:pt x="2493" y="4862"/>
                  </a:cubicBezTo>
                  <a:cubicBezTo>
                    <a:pt x="2515" y="4793"/>
                    <a:pt x="2526" y="4723"/>
                    <a:pt x="2548" y="4643"/>
                  </a:cubicBezTo>
                  <a:cubicBezTo>
                    <a:pt x="2755" y="3947"/>
                    <a:pt x="3127" y="3420"/>
                    <a:pt x="3749" y="2962"/>
                  </a:cubicBezTo>
                  <a:cubicBezTo>
                    <a:pt x="4110" y="2693"/>
                    <a:pt x="4438" y="2584"/>
                    <a:pt x="4755" y="2614"/>
                  </a:cubicBezTo>
                  <a:cubicBezTo>
                    <a:pt x="4886" y="2634"/>
                    <a:pt x="5017" y="2664"/>
                    <a:pt x="5148" y="2703"/>
                  </a:cubicBezTo>
                  <a:cubicBezTo>
                    <a:pt x="5235" y="2723"/>
                    <a:pt x="5312" y="2753"/>
                    <a:pt x="5399" y="2773"/>
                  </a:cubicBezTo>
                  <a:cubicBezTo>
                    <a:pt x="6372" y="2972"/>
                    <a:pt x="7169" y="2206"/>
                    <a:pt x="7552" y="1728"/>
                  </a:cubicBezTo>
                  <a:cubicBezTo>
                    <a:pt x="7639" y="1639"/>
                    <a:pt x="7715" y="1529"/>
                    <a:pt x="7792" y="1430"/>
                  </a:cubicBezTo>
                  <a:cubicBezTo>
                    <a:pt x="8218" y="883"/>
                    <a:pt x="8666" y="325"/>
                    <a:pt x="9354" y="97"/>
                  </a:cubicBezTo>
                  <a:cubicBezTo>
                    <a:pt x="10185" y="-182"/>
                    <a:pt x="11266" y="166"/>
                    <a:pt x="11736" y="843"/>
                  </a:cubicBezTo>
                  <a:cubicBezTo>
                    <a:pt x="11834" y="982"/>
                    <a:pt x="11911" y="1141"/>
                    <a:pt x="11976" y="1291"/>
                  </a:cubicBezTo>
                  <a:cubicBezTo>
                    <a:pt x="12118" y="1579"/>
                    <a:pt x="12260" y="1878"/>
                    <a:pt x="12566" y="2086"/>
                  </a:cubicBezTo>
                  <a:cubicBezTo>
                    <a:pt x="12949" y="2345"/>
                    <a:pt x="13462" y="2355"/>
                    <a:pt x="13725" y="2325"/>
                  </a:cubicBezTo>
                  <a:cubicBezTo>
                    <a:pt x="13823" y="2315"/>
                    <a:pt x="13932" y="2305"/>
                    <a:pt x="14063" y="2285"/>
                  </a:cubicBezTo>
                  <a:cubicBezTo>
                    <a:pt x="14183" y="2266"/>
                    <a:pt x="14315" y="2236"/>
                    <a:pt x="14435" y="2206"/>
                  </a:cubicBezTo>
                  <a:cubicBezTo>
                    <a:pt x="14577" y="2176"/>
                    <a:pt x="14719" y="2146"/>
                    <a:pt x="14872" y="2126"/>
                  </a:cubicBezTo>
                  <a:cubicBezTo>
                    <a:pt x="15822" y="1977"/>
                    <a:pt x="16718" y="2196"/>
                    <a:pt x="17330" y="2723"/>
                  </a:cubicBezTo>
                  <a:cubicBezTo>
                    <a:pt x="18051" y="3350"/>
                    <a:pt x="18270" y="4275"/>
                    <a:pt x="18477" y="5181"/>
                  </a:cubicBezTo>
                  <a:cubicBezTo>
                    <a:pt x="18499" y="5270"/>
                    <a:pt x="18499" y="5270"/>
                    <a:pt x="18499" y="5270"/>
                  </a:cubicBezTo>
                  <a:cubicBezTo>
                    <a:pt x="18554" y="5489"/>
                    <a:pt x="18608" y="5718"/>
                    <a:pt x="18674" y="5937"/>
                  </a:cubicBezTo>
                  <a:cubicBezTo>
                    <a:pt x="18914" y="6812"/>
                    <a:pt x="19329" y="7738"/>
                    <a:pt x="19898" y="8683"/>
                  </a:cubicBezTo>
                  <a:cubicBezTo>
                    <a:pt x="19974" y="8812"/>
                    <a:pt x="20061" y="8942"/>
                    <a:pt x="20138" y="9071"/>
                  </a:cubicBezTo>
                  <a:cubicBezTo>
                    <a:pt x="20466" y="9598"/>
                    <a:pt x="20804" y="10145"/>
                    <a:pt x="21012" y="10722"/>
                  </a:cubicBezTo>
                  <a:cubicBezTo>
                    <a:pt x="21591" y="12344"/>
                    <a:pt x="21056" y="14274"/>
                    <a:pt x="19657" y="15627"/>
                  </a:cubicBezTo>
                  <a:cubicBezTo>
                    <a:pt x="19034" y="16234"/>
                    <a:pt x="18281" y="16722"/>
                    <a:pt x="17549" y="17190"/>
                  </a:cubicBezTo>
                  <a:cubicBezTo>
                    <a:pt x="17199" y="17418"/>
                    <a:pt x="16838" y="17647"/>
                    <a:pt x="16500" y="17886"/>
                  </a:cubicBezTo>
                  <a:cubicBezTo>
                    <a:pt x="15921" y="18294"/>
                    <a:pt x="15374" y="18752"/>
                    <a:pt x="14850" y="19199"/>
                  </a:cubicBezTo>
                  <a:cubicBezTo>
                    <a:pt x="14358" y="19607"/>
                    <a:pt x="13845" y="20045"/>
                    <a:pt x="13309" y="20423"/>
                  </a:cubicBezTo>
                  <a:cubicBezTo>
                    <a:pt x="13156" y="20533"/>
                    <a:pt x="13003" y="20642"/>
                    <a:pt x="12850" y="20741"/>
                  </a:cubicBezTo>
                  <a:cubicBezTo>
                    <a:pt x="11966" y="21319"/>
                    <a:pt x="11365" y="21418"/>
                    <a:pt x="10949" y="21418"/>
                  </a:cubicBezTo>
                  <a:cubicBezTo>
                    <a:pt x="10895" y="21418"/>
                    <a:pt x="10840" y="21418"/>
                    <a:pt x="10796" y="21418"/>
                  </a:cubicBezTo>
                  <a:close/>
                  <a:moveTo>
                    <a:pt x="14872" y="2156"/>
                  </a:moveTo>
                  <a:cubicBezTo>
                    <a:pt x="14730" y="2176"/>
                    <a:pt x="14588" y="2206"/>
                    <a:pt x="14446" y="2236"/>
                  </a:cubicBezTo>
                  <a:cubicBezTo>
                    <a:pt x="14315" y="2266"/>
                    <a:pt x="14194" y="2295"/>
                    <a:pt x="14063" y="2315"/>
                  </a:cubicBezTo>
                  <a:cubicBezTo>
                    <a:pt x="13943" y="2335"/>
                    <a:pt x="13834" y="2345"/>
                    <a:pt x="13725" y="2355"/>
                  </a:cubicBezTo>
                  <a:cubicBezTo>
                    <a:pt x="13451" y="2385"/>
                    <a:pt x="12938" y="2385"/>
                    <a:pt x="12545" y="2116"/>
                  </a:cubicBezTo>
                  <a:cubicBezTo>
                    <a:pt x="12228" y="1897"/>
                    <a:pt x="12086" y="1599"/>
                    <a:pt x="11944" y="1300"/>
                  </a:cubicBezTo>
                  <a:cubicBezTo>
                    <a:pt x="11878" y="1151"/>
                    <a:pt x="11802" y="1002"/>
                    <a:pt x="11703" y="863"/>
                  </a:cubicBezTo>
                  <a:cubicBezTo>
                    <a:pt x="11244" y="196"/>
                    <a:pt x="10174" y="-142"/>
                    <a:pt x="9365" y="126"/>
                  </a:cubicBezTo>
                  <a:cubicBezTo>
                    <a:pt x="8688" y="345"/>
                    <a:pt x="8251" y="912"/>
                    <a:pt x="7825" y="1450"/>
                  </a:cubicBezTo>
                  <a:cubicBezTo>
                    <a:pt x="7737" y="1549"/>
                    <a:pt x="7661" y="1649"/>
                    <a:pt x="7584" y="1748"/>
                  </a:cubicBezTo>
                  <a:cubicBezTo>
                    <a:pt x="7191" y="2226"/>
                    <a:pt x="6383" y="3002"/>
                    <a:pt x="5399" y="2803"/>
                  </a:cubicBezTo>
                  <a:cubicBezTo>
                    <a:pt x="5312" y="2783"/>
                    <a:pt x="5224" y="2753"/>
                    <a:pt x="5137" y="2733"/>
                  </a:cubicBezTo>
                  <a:cubicBezTo>
                    <a:pt x="5017" y="2693"/>
                    <a:pt x="4886" y="2664"/>
                    <a:pt x="4755" y="2644"/>
                  </a:cubicBezTo>
                  <a:cubicBezTo>
                    <a:pt x="4449" y="2614"/>
                    <a:pt x="4121" y="2723"/>
                    <a:pt x="3771" y="2982"/>
                  </a:cubicBezTo>
                  <a:cubicBezTo>
                    <a:pt x="3149" y="3440"/>
                    <a:pt x="2777" y="3957"/>
                    <a:pt x="2580" y="4653"/>
                  </a:cubicBezTo>
                  <a:cubicBezTo>
                    <a:pt x="2559" y="4723"/>
                    <a:pt x="2548" y="4803"/>
                    <a:pt x="2526" y="4872"/>
                  </a:cubicBezTo>
                  <a:cubicBezTo>
                    <a:pt x="2515" y="4912"/>
                    <a:pt x="2515" y="4952"/>
                    <a:pt x="2504" y="4982"/>
                  </a:cubicBezTo>
                  <a:cubicBezTo>
                    <a:pt x="2416" y="5370"/>
                    <a:pt x="2460" y="6016"/>
                    <a:pt x="2526" y="6593"/>
                  </a:cubicBezTo>
                  <a:cubicBezTo>
                    <a:pt x="2591" y="7270"/>
                    <a:pt x="2668" y="8046"/>
                    <a:pt x="2318" y="8454"/>
                  </a:cubicBezTo>
                  <a:cubicBezTo>
                    <a:pt x="2198" y="8593"/>
                    <a:pt x="1979" y="8683"/>
                    <a:pt x="1761" y="8782"/>
                  </a:cubicBezTo>
                  <a:cubicBezTo>
                    <a:pt x="1575" y="8862"/>
                    <a:pt x="1379" y="8942"/>
                    <a:pt x="1237" y="9061"/>
                  </a:cubicBezTo>
                  <a:cubicBezTo>
                    <a:pt x="865" y="9379"/>
                    <a:pt x="570" y="9767"/>
                    <a:pt x="384" y="10195"/>
                  </a:cubicBezTo>
                  <a:cubicBezTo>
                    <a:pt x="78" y="10892"/>
                    <a:pt x="46" y="11678"/>
                    <a:pt x="35" y="12364"/>
                  </a:cubicBezTo>
                  <a:cubicBezTo>
                    <a:pt x="24" y="13011"/>
                    <a:pt x="46" y="13757"/>
                    <a:pt x="308" y="14483"/>
                  </a:cubicBezTo>
                  <a:cubicBezTo>
                    <a:pt x="417" y="14782"/>
                    <a:pt x="570" y="15080"/>
                    <a:pt x="756" y="15359"/>
                  </a:cubicBezTo>
                  <a:cubicBezTo>
                    <a:pt x="1488" y="16463"/>
                    <a:pt x="2788" y="17398"/>
                    <a:pt x="4427" y="18015"/>
                  </a:cubicBezTo>
                  <a:cubicBezTo>
                    <a:pt x="4580" y="18075"/>
                    <a:pt x="4733" y="18125"/>
                    <a:pt x="4886" y="18175"/>
                  </a:cubicBezTo>
                  <a:cubicBezTo>
                    <a:pt x="5181" y="18284"/>
                    <a:pt x="5498" y="18393"/>
                    <a:pt x="5782" y="18523"/>
                  </a:cubicBezTo>
                  <a:cubicBezTo>
                    <a:pt x="6557" y="18881"/>
                    <a:pt x="7169" y="19378"/>
                    <a:pt x="7759" y="19856"/>
                  </a:cubicBezTo>
                  <a:cubicBezTo>
                    <a:pt x="7890" y="19965"/>
                    <a:pt x="8032" y="20075"/>
                    <a:pt x="8163" y="20184"/>
                  </a:cubicBezTo>
                  <a:cubicBezTo>
                    <a:pt x="8819" y="20712"/>
                    <a:pt x="9715" y="21309"/>
                    <a:pt x="10796" y="21378"/>
                  </a:cubicBezTo>
                  <a:cubicBezTo>
                    <a:pt x="11190" y="21408"/>
                    <a:pt x="11834" y="21368"/>
                    <a:pt x="12829" y="20722"/>
                  </a:cubicBezTo>
                  <a:cubicBezTo>
                    <a:pt x="12982" y="20622"/>
                    <a:pt x="13135" y="20513"/>
                    <a:pt x="13288" y="20403"/>
                  </a:cubicBezTo>
                  <a:cubicBezTo>
                    <a:pt x="13823" y="20015"/>
                    <a:pt x="14336" y="19587"/>
                    <a:pt x="14828" y="19169"/>
                  </a:cubicBezTo>
                  <a:cubicBezTo>
                    <a:pt x="15352" y="18732"/>
                    <a:pt x="15899" y="18274"/>
                    <a:pt x="16478" y="17866"/>
                  </a:cubicBezTo>
                  <a:cubicBezTo>
                    <a:pt x="16816" y="17617"/>
                    <a:pt x="17177" y="17389"/>
                    <a:pt x="17527" y="17170"/>
                  </a:cubicBezTo>
                  <a:cubicBezTo>
                    <a:pt x="18259" y="16692"/>
                    <a:pt x="19013" y="16205"/>
                    <a:pt x="19635" y="15608"/>
                  </a:cubicBezTo>
                  <a:cubicBezTo>
                    <a:pt x="21023" y="14254"/>
                    <a:pt x="21547" y="12344"/>
                    <a:pt x="20979" y="10732"/>
                  </a:cubicBezTo>
                  <a:cubicBezTo>
                    <a:pt x="20772" y="10155"/>
                    <a:pt x="20433" y="9608"/>
                    <a:pt x="20105" y="9091"/>
                  </a:cubicBezTo>
                  <a:cubicBezTo>
                    <a:pt x="20029" y="8961"/>
                    <a:pt x="19941" y="8822"/>
                    <a:pt x="19865" y="8693"/>
                  </a:cubicBezTo>
                  <a:cubicBezTo>
                    <a:pt x="19297" y="7748"/>
                    <a:pt x="18881" y="6822"/>
                    <a:pt x="18641" y="5947"/>
                  </a:cubicBezTo>
                  <a:cubicBezTo>
                    <a:pt x="18576" y="5718"/>
                    <a:pt x="18521" y="5489"/>
                    <a:pt x="18466" y="5280"/>
                  </a:cubicBezTo>
                  <a:cubicBezTo>
                    <a:pt x="18444" y="5181"/>
                    <a:pt x="18444" y="5181"/>
                    <a:pt x="18444" y="5181"/>
                  </a:cubicBezTo>
                  <a:cubicBezTo>
                    <a:pt x="18237" y="4285"/>
                    <a:pt x="18018" y="3360"/>
                    <a:pt x="17308" y="2743"/>
                  </a:cubicBezTo>
                  <a:cubicBezTo>
                    <a:pt x="16827" y="2325"/>
                    <a:pt x="16172" y="2106"/>
                    <a:pt x="15451" y="2106"/>
                  </a:cubicBezTo>
                  <a:cubicBezTo>
                    <a:pt x="15265" y="2106"/>
                    <a:pt x="15068" y="2126"/>
                    <a:pt x="14872" y="2156"/>
                  </a:cubicBezTo>
                  <a:close/>
                </a:path>
              </a:pathLst>
            </a:custGeom>
            <a:solidFill>
              <a:srgbClr val="BFBFBF">
                <a:alpha val="7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9906" name="Freeform 42"/>
            <p:cNvSpPr/>
            <p:nvPr/>
          </p:nvSpPr>
          <p:spPr>
            <a:xfrm flipH="1">
              <a:off x="779362" y="761307"/>
              <a:ext cx="3204954" cy="360000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09" h="21567" fill="norm" stroke="1" extrusionOk="0">
                  <a:moveTo>
                    <a:pt x="10865" y="21558"/>
                  </a:moveTo>
                  <a:cubicBezTo>
                    <a:pt x="10605" y="21548"/>
                    <a:pt x="10356" y="21490"/>
                    <a:pt x="10107" y="21413"/>
                  </a:cubicBezTo>
                  <a:cubicBezTo>
                    <a:pt x="9879" y="21345"/>
                    <a:pt x="9641" y="21239"/>
                    <a:pt x="9413" y="21123"/>
                  </a:cubicBezTo>
                  <a:cubicBezTo>
                    <a:pt x="9034" y="20920"/>
                    <a:pt x="8655" y="20649"/>
                    <a:pt x="8221" y="20271"/>
                  </a:cubicBezTo>
                  <a:cubicBezTo>
                    <a:pt x="8091" y="20165"/>
                    <a:pt x="7961" y="20049"/>
                    <a:pt x="7842" y="19943"/>
                  </a:cubicBezTo>
                  <a:cubicBezTo>
                    <a:pt x="7256" y="19430"/>
                    <a:pt x="6649" y="18898"/>
                    <a:pt x="5869" y="18530"/>
                  </a:cubicBezTo>
                  <a:cubicBezTo>
                    <a:pt x="5566" y="18385"/>
                    <a:pt x="5230" y="18269"/>
                    <a:pt x="4905" y="18163"/>
                  </a:cubicBezTo>
                  <a:cubicBezTo>
                    <a:pt x="4775" y="18114"/>
                    <a:pt x="4634" y="18066"/>
                    <a:pt x="4493" y="18018"/>
                  </a:cubicBezTo>
                  <a:cubicBezTo>
                    <a:pt x="4113" y="17882"/>
                    <a:pt x="3745" y="17727"/>
                    <a:pt x="3398" y="17553"/>
                  </a:cubicBezTo>
                  <a:cubicBezTo>
                    <a:pt x="3030" y="17370"/>
                    <a:pt x="2683" y="17176"/>
                    <a:pt x="2369" y="16963"/>
                  </a:cubicBezTo>
                  <a:cubicBezTo>
                    <a:pt x="1664" y="16489"/>
                    <a:pt x="1111" y="15957"/>
                    <a:pt x="721" y="15387"/>
                  </a:cubicBezTo>
                  <a:cubicBezTo>
                    <a:pt x="526" y="15096"/>
                    <a:pt x="374" y="14806"/>
                    <a:pt x="266" y="14497"/>
                  </a:cubicBezTo>
                  <a:cubicBezTo>
                    <a:pt x="147" y="14177"/>
                    <a:pt x="71" y="13829"/>
                    <a:pt x="38" y="13442"/>
                  </a:cubicBezTo>
                  <a:cubicBezTo>
                    <a:pt x="-5" y="13065"/>
                    <a:pt x="-5" y="12707"/>
                    <a:pt x="6" y="12369"/>
                  </a:cubicBezTo>
                  <a:cubicBezTo>
                    <a:pt x="17" y="11643"/>
                    <a:pt x="49" y="10879"/>
                    <a:pt x="363" y="10192"/>
                  </a:cubicBezTo>
                  <a:cubicBezTo>
                    <a:pt x="559" y="9766"/>
                    <a:pt x="862" y="9370"/>
                    <a:pt x="1252" y="9041"/>
                  </a:cubicBezTo>
                  <a:cubicBezTo>
                    <a:pt x="1393" y="8925"/>
                    <a:pt x="1599" y="8848"/>
                    <a:pt x="1794" y="8770"/>
                  </a:cubicBezTo>
                  <a:cubicBezTo>
                    <a:pt x="2022" y="8673"/>
                    <a:pt x="2238" y="8586"/>
                    <a:pt x="2358" y="8451"/>
                  </a:cubicBezTo>
                  <a:cubicBezTo>
                    <a:pt x="2509" y="8277"/>
                    <a:pt x="2596" y="8025"/>
                    <a:pt x="2607" y="7667"/>
                  </a:cubicBezTo>
                  <a:cubicBezTo>
                    <a:pt x="2629" y="7348"/>
                    <a:pt x="2585" y="6990"/>
                    <a:pt x="2542" y="6642"/>
                  </a:cubicBezTo>
                  <a:cubicBezTo>
                    <a:pt x="2466" y="6013"/>
                    <a:pt x="2401" y="5414"/>
                    <a:pt x="2466" y="5046"/>
                  </a:cubicBezTo>
                  <a:cubicBezTo>
                    <a:pt x="2466" y="5007"/>
                    <a:pt x="2477" y="4969"/>
                    <a:pt x="2488" y="4940"/>
                  </a:cubicBezTo>
                  <a:cubicBezTo>
                    <a:pt x="2499" y="4862"/>
                    <a:pt x="2509" y="4785"/>
                    <a:pt x="2520" y="4707"/>
                  </a:cubicBezTo>
                  <a:cubicBezTo>
                    <a:pt x="2607" y="4340"/>
                    <a:pt x="2737" y="4030"/>
                    <a:pt x="2921" y="3750"/>
                  </a:cubicBezTo>
                  <a:cubicBezTo>
                    <a:pt x="3105" y="3460"/>
                    <a:pt x="3344" y="3198"/>
                    <a:pt x="3647" y="2966"/>
                  </a:cubicBezTo>
                  <a:cubicBezTo>
                    <a:pt x="3951" y="2734"/>
                    <a:pt x="4254" y="2618"/>
                    <a:pt x="4547" y="2618"/>
                  </a:cubicBezTo>
                  <a:cubicBezTo>
                    <a:pt x="4590" y="2618"/>
                    <a:pt x="4623" y="2618"/>
                    <a:pt x="4666" y="2618"/>
                  </a:cubicBezTo>
                  <a:cubicBezTo>
                    <a:pt x="4796" y="2637"/>
                    <a:pt x="4926" y="2676"/>
                    <a:pt x="5056" y="2715"/>
                  </a:cubicBezTo>
                  <a:cubicBezTo>
                    <a:pt x="5143" y="2744"/>
                    <a:pt x="5241" y="2773"/>
                    <a:pt x="5327" y="2792"/>
                  </a:cubicBezTo>
                  <a:cubicBezTo>
                    <a:pt x="5728" y="2879"/>
                    <a:pt x="6151" y="2802"/>
                    <a:pt x="6574" y="2579"/>
                  </a:cubicBezTo>
                  <a:cubicBezTo>
                    <a:pt x="6910" y="2386"/>
                    <a:pt x="7246" y="2105"/>
                    <a:pt x="7538" y="1738"/>
                  </a:cubicBezTo>
                  <a:cubicBezTo>
                    <a:pt x="7614" y="1641"/>
                    <a:pt x="7701" y="1535"/>
                    <a:pt x="7777" y="1438"/>
                  </a:cubicBezTo>
                  <a:cubicBezTo>
                    <a:pt x="8210" y="887"/>
                    <a:pt x="8665" y="316"/>
                    <a:pt x="9370" y="84"/>
                  </a:cubicBezTo>
                  <a:cubicBezTo>
                    <a:pt x="9576" y="16"/>
                    <a:pt x="9803" y="-13"/>
                    <a:pt x="10053" y="6"/>
                  </a:cubicBezTo>
                  <a:cubicBezTo>
                    <a:pt x="10280" y="16"/>
                    <a:pt x="10508" y="55"/>
                    <a:pt x="10735" y="132"/>
                  </a:cubicBezTo>
                  <a:cubicBezTo>
                    <a:pt x="11191" y="297"/>
                    <a:pt x="11570" y="577"/>
                    <a:pt x="11776" y="906"/>
                  </a:cubicBezTo>
                  <a:cubicBezTo>
                    <a:pt x="11873" y="1061"/>
                    <a:pt x="11938" y="1225"/>
                    <a:pt x="12014" y="1380"/>
                  </a:cubicBezTo>
                  <a:cubicBezTo>
                    <a:pt x="12144" y="1680"/>
                    <a:pt x="12274" y="1999"/>
                    <a:pt x="12589" y="2221"/>
                  </a:cubicBezTo>
                  <a:cubicBezTo>
                    <a:pt x="12751" y="2328"/>
                    <a:pt x="12935" y="2405"/>
                    <a:pt x="13163" y="2454"/>
                  </a:cubicBezTo>
                  <a:cubicBezTo>
                    <a:pt x="13358" y="2492"/>
                    <a:pt x="13575" y="2502"/>
                    <a:pt x="13792" y="2483"/>
                  </a:cubicBezTo>
                  <a:cubicBezTo>
                    <a:pt x="13889" y="2473"/>
                    <a:pt x="14008" y="2454"/>
                    <a:pt x="14128" y="2434"/>
                  </a:cubicBezTo>
                  <a:cubicBezTo>
                    <a:pt x="14269" y="2405"/>
                    <a:pt x="14399" y="2376"/>
                    <a:pt x="14529" y="2347"/>
                  </a:cubicBezTo>
                  <a:cubicBezTo>
                    <a:pt x="14670" y="2318"/>
                    <a:pt x="14821" y="2289"/>
                    <a:pt x="14962" y="2260"/>
                  </a:cubicBezTo>
                  <a:cubicBezTo>
                    <a:pt x="15407" y="2183"/>
                    <a:pt x="15862" y="2183"/>
                    <a:pt x="16274" y="2270"/>
                  </a:cubicBezTo>
                  <a:cubicBezTo>
                    <a:pt x="16750" y="2357"/>
                    <a:pt x="17151" y="2541"/>
                    <a:pt x="17477" y="2812"/>
                  </a:cubicBezTo>
                  <a:cubicBezTo>
                    <a:pt x="18235" y="3440"/>
                    <a:pt x="18452" y="4379"/>
                    <a:pt x="18669" y="5298"/>
                  </a:cubicBezTo>
                  <a:cubicBezTo>
                    <a:pt x="18680" y="5346"/>
                    <a:pt x="18680" y="5346"/>
                    <a:pt x="18680" y="5346"/>
                  </a:cubicBezTo>
                  <a:cubicBezTo>
                    <a:pt x="18734" y="5578"/>
                    <a:pt x="18788" y="5801"/>
                    <a:pt x="18842" y="6023"/>
                  </a:cubicBezTo>
                  <a:cubicBezTo>
                    <a:pt x="19091" y="6913"/>
                    <a:pt x="19503" y="7832"/>
                    <a:pt x="20078" y="8760"/>
                  </a:cubicBezTo>
                  <a:cubicBezTo>
                    <a:pt x="20175" y="8915"/>
                    <a:pt x="20273" y="9060"/>
                    <a:pt x="20370" y="9205"/>
                  </a:cubicBezTo>
                  <a:cubicBezTo>
                    <a:pt x="20695" y="9708"/>
                    <a:pt x="21031" y="10231"/>
                    <a:pt x="21248" y="10792"/>
                  </a:cubicBezTo>
                  <a:cubicBezTo>
                    <a:pt x="21562" y="11614"/>
                    <a:pt x="21595" y="12523"/>
                    <a:pt x="21335" y="13423"/>
                  </a:cubicBezTo>
                  <a:cubicBezTo>
                    <a:pt x="21216" y="13849"/>
                    <a:pt x="21031" y="14255"/>
                    <a:pt x="20793" y="14651"/>
                  </a:cubicBezTo>
                  <a:cubicBezTo>
                    <a:pt x="20555" y="15029"/>
                    <a:pt x="20262" y="15387"/>
                    <a:pt x="19926" y="15706"/>
                  </a:cubicBezTo>
                  <a:cubicBezTo>
                    <a:pt x="19297" y="16305"/>
                    <a:pt x="18528" y="16789"/>
                    <a:pt x="17780" y="17263"/>
                  </a:cubicBezTo>
                  <a:cubicBezTo>
                    <a:pt x="17422" y="17486"/>
                    <a:pt x="17043" y="17727"/>
                    <a:pt x="16696" y="17969"/>
                  </a:cubicBezTo>
                  <a:cubicBezTo>
                    <a:pt x="16089" y="18395"/>
                    <a:pt x="15515" y="18869"/>
                    <a:pt x="14962" y="19333"/>
                  </a:cubicBezTo>
                  <a:cubicBezTo>
                    <a:pt x="14474" y="19749"/>
                    <a:pt x="13965" y="20175"/>
                    <a:pt x="13434" y="20552"/>
                  </a:cubicBezTo>
                  <a:cubicBezTo>
                    <a:pt x="13271" y="20668"/>
                    <a:pt x="13120" y="20774"/>
                    <a:pt x="12957" y="20881"/>
                  </a:cubicBezTo>
                  <a:cubicBezTo>
                    <a:pt x="12600" y="21113"/>
                    <a:pt x="12285" y="21277"/>
                    <a:pt x="11982" y="21384"/>
                  </a:cubicBezTo>
                  <a:cubicBezTo>
                    <a:pt x="11657" y="21510"/>
                    <a:pt x="11342" y="21568"/>
                    <a:pt x="11028" y="21568"/>
                  </a:cubicBezTo>
                  <a:cubicBezTo>
                    <a:pt x="10974" y="21568"/>
                    <a:pt x="10920" y="21568"/>
                    <a:pt x="10865" y="21558"/>
                  </a:cubicBezTo>
                  <a:close/>
                  <a:moveTo>
                    <a:pt x="14962" y="2260"/>
                  </a:moveTo>
                  <a:cubicBezTo>
                    <a:pt x="14821" y="2289"/>
                    <a:pt x="14670" y="2318"/>
                    <a:pt x="14529" y="2347"/>
                  </a:cubicBezTo>
                  <a:cubicBezTo>
                    <a:pt x="14399" y="2376"/>
                    <a:pt x="14269" y="2415"/>
                    <a:pt x="14128" y="2434"/>
                  </a:cubicBezTo>
                  <a:cubicBezTo>
                    <a:pt x="14008" y="2454"/>
                    <a:pt x="13889" y="2473"/>
                    <a:pt x="13792" y="2483"/>
                  </a:cubicBezTo>
                  <a:cubicBezTo>
                    <a:pt x="13575" y="2502"/>
                    <a:pt x="13358" y="2492"/>
                    <a:pt x="13163" y="2454"/>
                  </a:cubicBezTo>
                  <a:cubicBezTo>
                    <a:pt x="12935" y="2415"/>
                    <a:pt x="12751" y="2338"/>
                    <a:pt x="12589" y="2221"/>
                  </a:cubicBezTo>
                  <a:cubicBezTo>
                    <a:pt x="12274" y="1999"/>
                    <a:pt x="12133" y="1689"/>
                    <a:pt x="12003" y="1380"/>
                  </a:cubicBezTo>
                  <a:cubicBezTo>
                    <a:pt x="11938" y="1225"/>
                    <a:pt x="11873" y="1061"/>
                    <a:pt x="11776" y="906"/>
                  </a:cubicBezTo>
                  <a:cubicBezTo>
                    <a:pt x="11559" y="577"/>
                    <a:pt x="11180" y="297"/>
                    <a:pt x="10735" y="142"/>
                  </a:cubicBezTo>
                  <a:cubicBezTo>
                    <a:pt x="10508" y="64"/>
                    <a:pt x="10280" y="16"/>
                    <a:pt x="10053" y="6"/>
                  </a:cubicBezTo>
                  <a:cubicBezTo>
                    <a:pt x="9803" y="-3"/>
                    <a:pt x="9576" y="26"/>
                    <a:pt x="9370" y="93"/>
                  </a:cubicBezTo>
                  <a:cubicBezTo>
                    <a:pt x="8665" y="316"/>
                    <a:pt x="8210" y="887"/>
                    <a:pt x="7777" y="1438"/>
                  </a:cubicBezTo>
                  <a:cubicBezTo>
                    <a:pt x="7701" y="1544"/>
                    <a:pt x="7625" y="1641"/>
                    <a:pt x="7538" y="1738"/>
                  </a:cubicBezTo>
                  <a:cubicBezTo>
                    <a:pt x="7246" y="2105"/>
                    <a:pt x="6910" y="2396"/>
                    <a:pt x="6574" y="2579"/>
                  </a:cubicBezTo>
                  <a:cubicBezTo>
                    <a:pt x="6151" y="2812"/>
                    <a:pt x="5728" y="2879"/>
                    <a:pt x="5327" y="2792"/>
                  </a:cubicBezTo>
                  <a:cubicBezTo>
                    <a:pt x="5230" y="2773"/>
                    <a:pt x="5143" y="2744"/>
                    <a:pt x="5056" y="2715"/>
                  </a:cubicBezTo>
                  <a:cubicBezTo>
                    <a:pt x="4926" y="2676"/>
                    <a:pt x="4796" y="2637"/>
                    <a:pt x="4666" y="2628"/>
                  </a:cubicBezTo>
                  <a:cubicBezTo>
                    <a:pt x="4341" y="2589"/>
                    <a:pt x="3994" y="2705"/>
                    <a:pt x="3647" y="2966"/>
                  </a:cubicBezTo>
                  <a:cubicBezTo>
                    <a:pt x="3344" y="3208"/>
                    <a:pt x="3105" y="3460"/>
                    <a:pt x="2921" y="3750"/>
                  </a:cubicBezTo>
                  <a:cubicBezTo>
                    <a:pt x="2748" y="4030"/>
                    <a:pt x="2618" y="4340"/>
                    <a:pt x="2531" y="4707"/>
                  </a:cubicBezTo>
                  <a:cubicBezTo>
                    <a:pt x="2509" y="4785"/>
                    <a:pt x="2499" y="4862"/>
                    <a:pt x="2488" y="4940"/>
                  </a:cubicBezTo>
                  <a:cubicBezTo>
                    <a:pt x="2477" y="4969"/>
                    <a:pt x="2477" y="5007"/>
                    <a:pt x="2466" y="5046"/>
                  </a:cubicBezTo>
                  <a:cubicBezTo>
                    <a:pt x="2401" y="5414"/>
                    <a:pt x="2466" y="6013"/>
                    <a:pt x="2542" y="6642"/>
                  </a:cubicBezTo>
                  <a:cubicBezTo>
                    <a:pt x="2585" y="6990"/>
                    <a:pt x="2629" y="7348"/>
                    <a:pt x="2618" y="7667"/>
                  </a:cubicBezTo>
                  <a:cubicBezTo>
                    <a:pt x="2596" y="8025"/>
                    <a:pt x="2520" y="8277"/>
                    <a:pt x="2369" y="8451"/>
                  </a:cubicBezTo>
                  <a:cubicBezTo>
                    <a:pt x="2238" y="8596"/>
                    <a:pt x="2022" y="8673"/>
                    <a:pt x="1794" y="8770"/>
                  </a:cubicBezTo>
                  <a:cubicBezTo>
                    <a:pt x="1599" y="8848"/>
                    <a:pt x="1393" y="8925"/>
                    <a:pt x="1252" y="9051"/>
                  </a:cubicBezTo>
                  <a:cubicBezTo>
                    <a:pt x="862" y="9370"/>
                    <a:pt x="559" y="9766"/>
                    <a:pt x="363" y="10192"/>
                  </a:cubicBezTo>
                  <a:cubicBezTo>
                    <a:pt x="60" y="10879"/>
                    <a:pt x="17" y="11643"/>
                    <a:pt x="6" y="12369"/>
                  </a:cubicBezTo>
                  <a:cubicBezTo>
                    <a:pt x="6" y="12707"/>
                    <a:pt x="6" y="13065"/>
                    <a:pt x="38" y="13442"/>
                  </a:cubicBezTo>
                  <a:cubicBezTo>
                    <a:pt x="71" y="13829"/>
                    <a:pt x="147" y="14177"/>
                    <a:pt x="266" y="14497"/>
                  </a:cubicBezTo>
                  <a:cubicBezTo>
                    <a:pt x="374" y="14796"/>
                    <a:pt x="526" y="15096"/>
                    <a:pt x="721" y="15387"/>
                  </a:cubicBezTo>
                  <a:cubicBezTo>
                    <a:pt x="1111" y="15957"/>
                    <a:pt x="1664" y="16489"/>
                    <a:pt x="2369" y="16954"/>
                  </a:cubicBezTo>
                  <a:cubicBezTo>
                    <a:pt x="2683" y="17166"/>
                    <a:pt x="3030" y="17370"/>
                    <a:pt x="3398" y="17553"/>
                  </a:cubicBezTo>
                  <a:cubicBezTo>
                    <a:pt x="3745" y="17727"/>
                    <a:pt x="4113" y="17882"/>
                    <a:pt x="4493" y="18018"/>
                  </a:cubicBezTo>
                  <a:cubicBezTo>
                    <a:pt x="4634" y="18066"/>
                    <a:pt x="4775" y="18114"/>
                    <a:pt x="4905" y="18163"/>
                  </a:cubicBezTo>
                  <a:cubicBezTo>
                    <a:pt x="5230" y="18269"/>
                    <a:pt x="5566" y="18385"/>
                    <a:pt x="5869" y="18530"/>
                  </a:cubicBezTo>
                  <a:cubicBezTo>
                    <a:pt x="6660" y="18888"/>
                    <a:pt x="7256" y="19420"/>
                    <a:pt x="7842" y="19943"/>
                  </a:cubicBezTo>
                  <a:cubicBezTo>
                    <a:pt x="7972" y="20049"/>
                    <a:pt x="8102" y="20165"/>
                    <a:pt x="8221" y="20271"/>
                  </a:cubicBezTo>
                  <a:cubicBezTo>
                    <a:pt x="8655" y="20649"/>
                    <a:pt x="9034" y="20910"/>
                    <a:pt x="9413" y="21113"/>
                  </a:cubicBezTo>
                  <a:cubicBezTo>
                    <a:pt x="9641" y="21239"/>
                    <a:pt x="9879" y="21336"/>
                    <a:pt x="10107" y="21413"/>
                  </a:cubicBezTo>
                  <a:cubicBezTo>
                    <a:pt x="10356" y="21490"/>
                    <a:pt x="10616" y="21539"/>
                    <a:pt x="10865" y="21558"/>
                  </a:cubicBezTo>
                  <a:cubicBezTo>
                    <a:pt x="11223" y="21587"/>
                    <a:pt x="11592" y="21529"/>
                    <a:pt x="11982" y="21384"/>
                  </a:cubicBezTo>
                  <a:cubicBezTo>
                    <a:pt x="12285" y="21277"/>
                    <a:pt x="12600" y="21113"/>
                    <a:pt x="12957" y="20871"/>
                  </a:cubicBezTo>
                  <a:cubicBezTo>
                    <a:pt x="13109" y="20774"/>
                    <a:pt x="13271" y="20668"/>
                    <a:pt x="13434" y="20552"/>
                  </a:cubicBezTo>
                  <a:cubicBezTo>
                    <a:pt x="13954" y="20165"/>
                    <a:pt x="14464" y="19739"/>
                    <a:pt x="14962" y="19333"/>
                  </a:cubicBezTo>
                  <a:cubicBezTo>
                    <a:pt x="15515" y="18869"/>
                    <a:pt x="16078" y="18395"/>
                    <a:pt x="16685" y="17969"/>
                  </a:cubicBezTo>
                  <a:cubicBezTo>
                    <a:pt x="17043" y="17727"/>
                    <a:pt x="17422" y="17486"/>
                    <a:pt x="17780" y="17263"/>
                  </a:cubicBezTo>
                  <a:cubicBezTo>
                    <a:pt x="18528" y="16789"/>
                    <a:pt x="19297" y="16305"/>
                    <a:pt x="19926" y="15706"/>
                  </a:cubicBezTo>
                  <a:cubicBezTo>
                    <a:pt x="20262" y="15387"/>
                    <a:pt x="20544" y="15029"/>
                    <a:pt x="20782" y="14642"/>
                  </a:cubicBezTo>
                  <a:cubicBezTo>
                    <a:pt x="21031" y="14255"/>
                    <a:pt x="21216" y="13849"/>
                    <a:pt x="21335" y="13423"/>
                  </a:cubicBezTo>
                  <a:cubicBezTo>
                    <a:pt x="21595" y="12523"/>
                    <a:pt x="21562" y="11614"/>
                    <a:pt x="21248" y="10792"/>
                  </a:cubicBezTo>
                  <a:cubicBezTo>
                    <a:pt x="21031" y="10231"/>
                    <a:pt x="20695" y="9718"/>
                    <a:pt x="20370" y="9215"/>
                  </a:cubicBezTo>
                  <a:cubicBezTo>
                    <a:pt x="20273" y="9060"/>
                    <a:pt x="20175" y="8915"/>
                    <a:pt x="20078" y="8760"/>
                  </a:cubicBezTo>
                  <a:cubicBezTo>
                    <a:pt x="19503" y="7842"/>
                    <a:pt x="19091" y="6913"/>
                    <a:pt x="18842" y="6023"/>
                  </a:cubicBezTo>
                  <a:cubicBezTo>
                    <a:pt x="18788" y="5801"/>
                    <a:pt x="18734" y="5578"/>
                    <a:pt x="18680" y="5346"/>
                  </a:cubicBezTo>
                  <a:cubicBezTo>
                    <a:pt x="18658" y="5298"/>
                    <a:pt x="18658" y="5298"/>
                    <a:pt x="18658" y="5298"/>
                  </a:cubicBezTo>
                  <a:cubicBezTo>
                    <a:pt x="18452" y="4379"/>
                    <a:pt x="18224" y="3440"/>
                    <a:pt x="17477" y="2821"/>
                  </a:cubicBezTo>
                  <a:cubicBezTo>
                    <a:pt x="17151" y="2541"/>
                    <a:pt x="16750" y="2357"/>
                    <a:pt x="16274" y="2270"/>
                  </a:cubicBezTo>
                  <a:cubicBezTo>
                    <a:pt x="16068" y="2231"/>
                    <a:pt x="15840" y="2212"/>
                    <a:pt x="15612" y="2212"/>
                  </a:cubicBezTo>
                  <a:cubicBezTo>
                    <a:pt x="15396" y="2212"/>
                    <a:pt x="15179" y="2231"/>
                    <a:pt x="14962" y="2260"/>
                  </a:cubicBezTo>
                  <a:close/>
                </a:path>
              </a:pathLst>
            </a:custGeom>
            <a:solidFill>
              <a:srgbClr val="BFBFBF">
                <a:alpha val="7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9907" name="Freeform 43"/>
            <p:cNvSpPr/>
            <p:nvPr/>
          </p:nvSpPr>
          <p:spPr>
            <a:xfrm flipH="1">
              <a:off x="742228" y="692366"/>
              <a:ext cx="3275315" cy="372881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97" h="21568" fill="norm" stroke="1" extrusionOk="0">
                  <a:moveTo>
                    <a:pt x="10791" y="21559"/>
                  </a:moveTo>
                  <a:cubicBezTo>
                    <a:pt x="10537" y="21540"/>
                    <a:pt x="10282" y="21484"/>
                    <a:pt x="10038" y="21400"/>
                  </a:cubicBezTo>
                  <a:cubicBezTo>
                    <a:pt x="9816" y="21326"/>
                    <a:pt x="9583" y="21223"/>
                    <a:pt x="9350" y="21083"/>
                  </a:cubicBezTo>
                  <a:cubicBezTo>
                    <a:pt x="8979" y="20868"/>
                    <a:pt x="8608" y="20588"/>
                    <a:pt x="8184" y="20196"/>
                  </a:cubicBezTo>
                  <a:cubicBezTo>
                    <a:pt x="8067" y="20093"/>
                    <a:pt x="7951" y="19971"/>
                    <a:pt x="7834" y="19859"/>
                  </a:cubicBezTo>
                  <a:cubicBezTo>
                    <a:pt x="7262" y="19318"/>
                    <a:pt x="6668" y="18757"/>
                    <a:pt x="5894" y="18384"/>
                  </a:cubicBezTo>
                  <a:cubicBezTo>
                    <a:pt x="5566" y="18234"/>
                    <a:pt x="5216" y="18113"/>
                    <a:pt x="4888" y="18001"/>
                  </a:cubicBezTo>
                  <a:cubicBezTo>
                    <a:pt x="4771" y="17964"/>
                    <a:pt x="4644" y="17926"/>
                    <a:pt x="4527" y="17889"/>
                  </a:cubicBezTo>
                  <a:cubicBezTo>
                    <a:pt x="4146" y="17749"/>
                    <a:pt x="3764" y="17599"/>
                    <a:pt x="3414" y="17431"/>
                  </a:cubicBezTo>
                  <a:cubicBezTo>
                    <a:pt x="3043" y="17254"/>
                    <a:pt x="2694" y="17058"/>
                    <a:pt x="2365" y="16843"/>
                  </a:cubicBezTo>
                  <a:cubicBezTo>
                    <a:pt x="1655" y="16385"/>
                    <a:pt x="1104" y="15862"/>
                    <a:pt x="701" y="15293"/>
                  </a:cubicBezTo>
                  <a:cubicBezTo>
                    <a:pt x="510" y="15003"/>
                    <a:pt x="351" y="14705"/>
                    <a:pt x="245" y="14406"/>
                  </a:cubicBezTo>
                  <a:cubicBezTo>
                    <a:pt x="139" y="14088"/>
                    <a:pt x="65" y="13743"/>
                    <a:pt x="23" y="13350"/>
                  </a:cubicBezTo>
                  <a:cubicBezTo>
                    <a:pt x="-9" y="12996"/>
                    <a:pt x="2" y="12631"/>
                    <a:pt x="2" y="12286"/>
                  </a:cubicBezTo>
                  <a:cubicBezTo>
                    <a:pt x="12" y="11950"/>
                    <a:pt x="23" y="11567"/>
                    <a:pt x="76" y="11184"/>
                  </a:cubicBezTo>
                  <a:cubicBezTo>
                    <a:pt x="139" y="10773"/>
                    <a:pt x="224" y="10427"/>
                    <a:pt x="373" y="10129"/>
                  </a:cubicBezTo>
                  <a:cubicBezTo>
                    <a:pt x="563" y="9699"/>
                    <a:pt x="871" y="9298"/>
                    <a:pt x="1263" y="8980"/>
                  </a:cubicBezTo>
                  <a:cubicBezTo>
                    <a:pt x="1411" y="8868"/>
                    <a:pt x="1623" y="8784"/>
                    <a:pt x="1825" y="8709"/>
                  </a:cubicBezTo>
                  <a:cubicBezTo>
                    <a:pt x="2058" y="8625"/>
                    <a:pt x="2280" y="8541"/>
                    <a:pt x="2397" y="8401"/>
                  </a:cubicBezTo>
                  <a:cubicBezTo>
                    <a:pt x="2556" y="8242"/>
                    <a:pt x="2630" y="7990"/>
                    <a:pt x="2641" y="7654"/>
                  </a:cubicBezTo>
                  <a:cubicBezTo>
                    <a:pt x="2651" y="7355"/>
                    <a:pt x="2619" y="7038"/>
                    <a:pt x="2556" y="6636"/>
                  </a:cubicBezTo>
                  <a:cubicBezTo>
                    <a:pt x="2556" y="6580"/>
                    <a:pt x="2556" y="6580"/>
                    <a:pt x="2556" y="6580"/>
                  </a:cubicBezTo>
                  <a:cubicBezTo>
                    <a:pt x="2471" y="6010"/>
                    <a:pt x="2376" y="5422"/>
                    <a:pt x="2429" y="5076"/>
                  </a:cubicBezTo>
                  <a:cubicBezTo>
                    <a:pt x="2429" y="5039"/>
                    <a:pt x="2429" y="5011"/>
                    <a:pt x="2439" y="4974"/>
                  </a:cubicBezTo>
                  <a:cubicBezTo>
                    <a:pt x="2439" y="4899"/>
                    <a:pt x="2450" y="4815"/>
                    <a:pt x="2471" y="4740"/>
                  </a:cubicBezTo>
                  <a:cubicBezTo>
                    <a:pt x="2535" y="4367"/>
                    <a:pt x="2651" y="4049"/>
                    <a:pt x="2810" y="3760"/>
                  </a:cubicBezTo>
                  <a:cubicBezTo>
                    <a:pt x="2980" y="3452"/>
                    <a:pt x="3213" y="3190"/>
                    <a:pt x="3499" y="2957"/>
                  </a:cubicBezTo>
                  <a:cubicBezTo>
                    <a:pt x="3658" y="2835"/>
                    <a:pt x="3807" y="2742"/>
                    <a:pt x="3965" y="2676"/>
                  </a:cubicBezTo>
                  <a:cubicBezTo>
                    <a:pt x="4156" y="2611"/>
                    <a:pt x="4336" y="2583"/>
                    <a:pt x="4527" y="2602"/>
                  </a:cubicBezTo>
                  <a:cubicBezTo>
                    <a:pt x="4654" y="2620"/>
                    <a:pt x="4792" y="2667"/>
                    <a:pt x="4919" y="2705"/>
                  </a:cubicBezTo>
                  <a:cubicBezTo>
                    <a:pt x="5015" y="2733"/>
                    <a:pt x="5100" y="2761"/>
                    <a:pt x="5184" y="2779"/>
                  </a:cubicBezTo>
                  <a:cubicBezTo>
                    <a:pt x="5608" y="2873"/>
                    <a:pt x="6022" y="2807"/>
                    <a:pt x="6446" y="2574"/>
                  </a:cubicBezTo>
                  <a:cubicBezTo>
                    <a:pt x="6880" y="2340"/>
                    <a:pt x="7209" y="1995"/>
                    <a:pt x="7421" y="1733"/>
                  </a:cubicBezTo>
                  <a:cubicBezTo>
                    <a:pt x="7495" y="1640"/>
                    <a:pt x="7580" y="1537"/>
                    <a:pt x="7654" y="1434"/>
                  </a:cubicBezTo>
                  <a:cubicBezTo>
                    <a:pt x="8088" y="874"/>
                    <a:pt x="8533" y="295"/>
                    <a:pt x="9254" y="80"/>
                  </a:cubicBezTo>
                  <a:cubicBezTo>
                    <a:pt x="9466" y="15"/>
                    <a:pt x="9699" y="-13"/>
                    <a:pt x="9943" y="6"/>
                  </a:cubicBezTo>
                  <a:cubicBezTo>
                    <a:pt x="10176" y="15"/>
                    <a:pt x="10409" y="71"/>
                    <a:pt x="10632" y="155"/>
                  </a:cubicBezTo>
                  <a:cubicBezTo>
                    <a:pt x="11088" y="323"/>
                    <a:pt x="11469" y="622"/>
                    <a:pt x="11671" y="968"/>
                  </a:cubicBezTo>
                  <a:cubicBezTo>
                    <a:pt x="11766" y="1117"/>
                    <a:pt x="11840" y="1294"/>
                    <a:pt x="11904" y="1453"/>
                  </a:cubicBezTo>
                  <a:cubicBezTo>
                    <a:pt x="12020" y="1771"/>
                    <a:pt x="12148" y="2098"/>
                    <a:pt x="12466" y="2331"/>
                  </a:cubicBezTo>
                  <a:cubicBezTo>
                    <a:pt x="12625" y="2443"/>
                    <a:pt x="12815" y="2527"/>
                    <a:pt x="13038" y="2574"/>
                  </a:cubicBezTo>
                  <a:cubicBezTo>
                    <a:pt x="13229" y="2611"/>
                    <a:pt x="13451" y="2620"/>
                    <a:pt x="13663" y="2602"/>
                  </a:cubicBezTo>
                  <a:cubicBezTo>
                    <a:pt x="13769" y="2592"/>
                    <a:pt x="13886" y="2574"/>
                    <a:pt x="14013" y="2555"/>
                  </a:cubicBezTo>
                  <a:cubicBezTo>
                    <a:pt x="14151" y="2527"/>
                    <a:pt x="14289" y="2490"/>
                    <a:pt x="14426" y="2462"/>
                  </a:cubicBezTo>
                  <a:cubicBezTo>
                    <a:pt x="14564" y="2424"/>
                    <a:pt x="14702" y="2396"/>
                    <a:pt x="14850" y="2368"/>
                  </a:cubicBezTo>
                  <a:cubicBezTo>
                    <a:pt x="15295" y="2284"/>
                    <a:pt x="15762" y="2284"/>
                    <a:pt x="16175" y="2359"/>
                  </a:cubicBezTo>
                  <a:cubicBezTo>
                    <a:pt x="16652" y="2434"/>
                    <a:pt x="17065" y="2611"/>
                    <a:pt x="17405" y="2882"/>
                  </a:cubicBezTo>
                  <a:cubicBezTo>
                    <a:pt x="18178" y="3508"/>
                    <a:pt x="18390" y="4451"/>
                    <a:pt x="18602" y="5366"/>
                  </a:cubicBezTo>
                  <a:cubicBezTo>
                    <a:pt x="18613" y="5385"/>
                    <a:pt x="18613" y="5385"/>
                    <a:pt x="18613" y="5385"/>
                  </a:cubicBezTo>
                  <a:cubicBezTo>
                    <a:pt x="18666" y="5609"/>
                    <a:pt x="18719" y="5833"/>
                    <a:pt x="18772" y="6057"/>
                  </a:cubicBezTo>
                  <a:cubicBezTo>
                    <a:pt x="19016" y="6954"/>
                    <a:pt x="19429" y="7869"/>
                    <a:pt x="20001" y="8775"/>
                  </a:cubicBezTo>
                  <a:cubicBezTo>
                    <a:pt x="20107" y="8933"/>
                    <a:pt x="20224" y="9101"/>
                    <a:pt x="20330" y="9269"/>
                  </a:cubicBezTo>
                  <a:cubicBezTo>
                    <a:pt x="20658" y="9746"/>
                    <a:pt x="20987" y="10241"/>
                    <a:pt x="21209" y="10773"/>
                  </a:cubicBezTo>
                  <a:cubicBezTo>
                    <a:pt x="21538" y="11595"/>
                    <a:pt x="21591" y="12501"/>
                    <a:pt x="21337" y="13397"/>
                  </a:cubicBezTo>
                  <a:cubicBezTo>
                    <a:pt x="21209" y="13827"/>
                    <a:pt x="21029" y="14238"/>
                    <a:pt x="20786" y="14620"/>
                  </a:cubicBezTo>
                  <a:cubicBezTo>
                    <a:pt x="20552" y="15013"/>
                    <a:pt x="20266" y="15368"/>
                    <a:pt x="19927" y="15676"/>
                  </a:cubicBezTo>
                  <a:cubicBezTo>
                    <a:pt x="19302" y="16273"/>
                    <a:pt x="18528" y="16750"/>
                    <a:pt x="17786" y="17217"/>
                  </a:cubicBezTo>
                  <a:cubicBezTo>
                    <a:pt x="17415" y="17441"/>
                    <a:pt x="17023" y="17683"/>
                    <a:pt x="16663" y="17936"/>
                  </a:cubicBezTo>
                  <a:cubicBezTo>
                    <a:pt x="16037" y="18365"/>
                    <a:pt x="15454" y="18860"/>
                    <a:pt x="14882" y="19336"/>
                  </a:cubicBezTo>
                  <a:cubicBezTo>
                    <a:pt x="14405" y="19738"/>
                    <a:pt x="13896" y="20158"/>
                    <a:pt x="13377" y="20532"/>
                  </a:cubicBezTo>
                  <a:cubicBezTo>
                    <a:pt x="13218" y="20653"/>
                    <a:pt x="13059" y="20765"/>
                    <a:pt x="12911" y="20868"/>
                  </a:cubicBezTo>
                  <a:cubicBezTo>
                    <a:pt x="12540" y="21101"/>
                    <a:pt x="12232" y="21269"/>
                    <a:pt x="11914" y="21382"/>
                  </a:cubicBezTo>
                  <a:cubicBezTo>
                    <a:pt x="11596" y="21503"/>
                    <a:pt x="11279" y="21568"/>
                    <a:pt x="10971" y="21568"/>
                  </a:cubicBezTo>
                  <a:cubicBezTo>
                    <a:pt x="10908" y="21568"/>
                    <a:pt x="10844" y="21559"/>
                    <a:pt x="10791" y="21559"/>
                  </a:cubicBezTo>
                  <a:close/>
                  <a:moveTo>
                    <a:pt x="14850" y="2368"/>
                  </a:moveTo>
                  <a:cubicBezTo>
                    <a:pt x="14702" y="2396"/>
                    <a:pt x="14564" y="2434"/>
                    <a:pt x="14426" y="2462"/>
                  </a:cubicBezTo>
                  <a:cubicBezTo>
                    <a:pt x="14289" y="2499"/>
                    <a:pt x="14151" y="2527"/>
                    <a:pt x="14013" y="2555"/>
                  </a:cubicBezTo>
                  <a:cubicBezTo>
                    <a:pt x="13886" y="2574"/>
                    <a:pt x="13780" y="2592"/>
                    <a:pt x="13663" y="2602"/>
                  </a:cubicBezTo>
                  <a:cubicBezTo>
                    <a:pt x="13451" y="2620"/>
                    <a:pt x="13229" y="2611"/>
                    <a:pt x="13038" y="2574"/>
                  </a:cubicBezTo>
                  <a:cubicBezTo>
                    <a:pt x="12815" y="2527"/>
                    <a:pt x="12625" y="2452"/>
                    <a:pt x="12466" y="2331"/>
                  </a:cubicBezTo>
                  <a:cubicBezTo>
                    <a:pt x="12148" y="2098"/>
                    <a:pt x="12020" y="1771"/>
                    <a:pt x="11893" y="1462"/>
                  </a:cubicBezTo>
                  <a:cubicBezTo>
                    <a:pt x="11830" y="1294"/>
                    <a:pt x="11766" y="1126"/>
                    <a:pt x="11671" y="968"/>
                  </a:cubicBezTo>
                  <a:cubicBezTo>
                    <a:pt x="11469" y="622"/>
                    <a:pt x="11088" y="323"/>
                    <a:pt x="10632" y="155"/>
                  </a:cubicBezTo>
                  <a:cubicBezTo>
                    <a:pt x="10409" y="71"/>
                    <a:pt x="10176" y="24"/>
                    <a:pt x="9943" y="6"/>
                  </a:cubicBezTo>
                  <a:cubicBezTo>
                    <a:pt x="9699" y="-4"/>
                    <a:pt x="9466" y="15"/>
                    <a:pt x="9254" y="80"/>
                  </a:cubicBezTo>
                  <a:cubicBezTo>
                    <a:pt x="8533" y="305"/>
                    <a:pt x="8088" y="874"/>
                    <a:pt x="7654" y="1434"/>
                  </a:cubicBezTo>
                  <a:cubicBezTo>
                    <a:pt x="7580" y="1537"/>
                    <a:pt x="7505" y="1640"/>
                    <a:pt x="7421" y="1743"/>
                  </a:cubicBezTo>
                  <a:cubicBezTo>
                    <a:pt x="7050" y="2200"/>
                    <a:pt x="6689" y="2452"/>
                    <a:pt x="6446" y="2574"/>
                  </a:cubicBezTo>
                  <a:cubicBezTo>
                    <a:pt x="6032" y="2807"/>
                    <a:pt x="5608" y="2882"/>
                    <a:pt x="5184" y="2779"/>
                  </a:cubicBezTo>
                  <a:cubicBezTo>
                    <a:pt x="5100" y="2761"/>
                    <a:pt x="5004" y="2733"/>
                    <a:pt x="4919" y="2705"/>
                  </a:cubicBezTo>
                  <a:cubicBezTo>
                    <a:pt x="4792" y="2667"/>
                    <a:pt x="4654" y="2620"/>
                    <a:pt x="4517" y="2611"/>
                  </a:cubicBezTo>
                  <a:cubicBezTo>
                    <a:pt x="4336" y="2583"/>
                    <a:pt x="4156" y="2611"/>
                    <a:pt x="3965" y="2686"/>
                  </a:cubicBezTo>
                  <a:cubicBezTo>
                    <a:pt x="3817" y="2742"/>
                    <a:pt x="3658" y="2835"/>
                    <a:pt x="3510" y="2957"/>
                  </a:cubicBezTo>
                  <a:cubicBezTo>
                    <a:pt x="3213" y="3190"/>
                    <a:pt x="2990" y="3452"/>
                    <a:pt x="2810" y="3760"/>
                  </a:cubicBezTo>
                  <a:cubicBezTo>
                    <a:pt x="2651" y="4049"/>
                    <a:pt x="2535" y="4367"/>
                    <a:pt x="2471" y="4740"/>
                  </a:cubicBezTo>
                  <a:cubicBezTo>
                    <a:pt x="2460" y="4815"/>
                    <a:pt x="2450" y="4899"/>
                    <a:pt x="2439" y="4974"/>
                  </a:cubicBezTo>
                  <a:cubicBezTo>
                    <a:pt x="2439" y="5011"/>
                    <a:pt x="2429" y="5039"/>
                    <a:pt x="2429" y="5076"/>
                  </a:cubicBezTo>
                  <a:cubicBezTo>
                    <a:pt x="2386" y="5422"/>
                    <a:pt x="2471" y="6010"/>
                    <a:pt x="2556" y="6580"/>
                  </a:cubicBezTo>
                  <a:cubicBezTo>
                    <a:pt x="2566" y="6636"/>
                    <a:pt x="2566" y="6636"/>
                    <a:pt x="2566" y="6636"/>
                  </a:cubicBezTo>
                  <a:cubicBezTo>
                    <a:pt x="2619" y="7038"/>
                    <a:pt x="2662" y="7355"/>
                    <a:pt x="2651" y="7654"/>
                  </a:cubicBezTo>
                  <a:cubicBezTo>
                    <a:pt x="2630" y="7999"/>
                    <a:pt x="2556" y="8242"/>
                    <a:pt x="2407" y="8410"/>
                  </a:cubicBezTo>
                  <a:cubicBezTo>
                    <a:pt x="2280" y="8541"/>
                    <a:pt x="2058" y="8625"/>
                    <a:pt x="1825" y="8709"/>
                  </a:cubicBezTo>
                  <a:cubicBezTo>
                    <a:pt x="1623" y="8793"/>
                    <a:pt x="1411" y="8868"/>
                    <a:pt x="1263" y="8989"/>
                  </a:cubicBezTo>
                  <a:cubicBezTo>
                    <a:pt x="871" y="9307"/>
                    <a:pt x="563" y="9699"/>
                    <a:pt x="373" y="10129"/>
                  </a:cubicBezTo>
                  <a:cubicBezTo>
                    <a:pt x="65" y="10792"/>
                    <a:pt x="23" y="11529"/>
                    <a:pt x="12" y="12286"/>
                  </a:cubicBezTo>
                  <a:cubicBezTo>
                    <a:pt x="2" y="12631"/>
                    <a:pt x="2" y="12996"/>
                    <a:pt x="33" y="13350"/>
                  </a:cubicBezTo>
                  <a:cubicBezTo>
                    <a:pt x="65" y="13743"/>
                    <a:pt x="139" y="14088"/>
                    <a:pt x="256" y="14406"/>
                  </a:cubicBezTo>
                  <a:cubicBezTo>
                    <a:pt x="362" y="14705"/>
                    <a:pt x="510" y="15003"/>
                    <a:pt x="712" y="15283"/>
                  </a:cubicBezTo>
                  <a:cubicBezTo>
                    <a:pt x="1104" y="15853"/>
                    <a:pt x="1666" y="16376"/>
                    <a:pt x="2376" y="16843"/>
                  </a:cubicBezTo>
                  <a:cubicBezTo>
                    <a:pt x="2694" y="17048"/>
                    <a:pt x="3043" y="17245"/>
                    <a:pt x="3414" y="17431"/>
                  </a:cubicBezTo>
                  <a:cubicBezTo>
                    <a:pt x="3775" y="17599"/>
                    <a:pt x="4146" y="17749"/>
                    <a:pt x="4527" y="17880"/>
                  </a:cubicBezTo>
                  <a:cubicBezTo>
                    <a:pt x="4644" y="17926"/>
                    <a:pt x="4771" y="17964"/>
                    <a:pt x="4888" y="18001"/>
                  </a:cubicBezTo>
                  <a:cubicBezTo>
                    <a:pt x="5227" y="18113"/>
                    <a:pt x="5566" y="18234"/>
                    <a:pt x="5894" y="18384"/>
                  </a:cubicBezTo>
                  <a:cubicBezTo>
                    <a:pt x="6679" y="18757"/>
                    <a:pt x="7262" y="19318"/>
                    <a:pt x="7834" y="19859"/>
                  </a:cubicBezTo>
                  <a:cubicBezTo>
                    <a:pt x="7951" y="19971"/>
                    <a:pt x="8067" y="20083"/>
                    <a:pt x="8194" y="20196"/>
                  </a:cubicBezTo>
                  <a:cubicBezTo>
                    <a:pt x="8608" y="20588"/>
                    <a:pt x="8979" y="20868"/>
                    <a:pt x="9360" y="21083"/>
                  </a:cubicBezTo>
                  <a:cubicBezTo>
                    <a:pt x="9583" y="21213"/>
                    <a:pt x="9816" y="21316"/>
                    <a:pt x="10038" y="21400"/>
                  </a:cubicBezTo>
                  <a:cubicBezTo>
                    <a:pt x="10282" y="21484"/>
                    <a:pt x="10537" y="21531"/>
                    <a:pt x="10791" y="21550"/>
                  </a:cubicBezTo>
                  <a:cubicBezTo>
                    <a:pt x="11151" y="21587"/>
                    <a:pt x="11522" y="21522"/>
                    <a:pt x="11914" y="21382"/>
                  </a:cubicBezTo>
                  <a:cubicBezTo>
                    <a:pt x="12232" y="21269"/>
                    <a:pt x="12540" y="21101"/>
                    <a:pt x="12911" y="20859"/>
                  </a:cubicBezTo>
                  <a:cubicBezTo>
                    <a:pt x="13059" y="20756"/>
                    <a:pt x="13218" y="20653"/>
                    <a:pt x="13377" y="20532"/>
                  </a:cubicBezTo>
                  <a:cubicBezTo>
                    <a:pt x="13896" y="20158"/>
                    <a:pt x="14395" y="19738"/>
                    <a:pt x="14882" y="19336"/>
                  </a:cubicBezTo>
                  <a:cubicBezTo>
                    <a:pt x="15454" y="18860"/>
                    <a:pt x="16037" y="18365"/>
                    <a:pt x="16663" y="17936"/>
                  </a:cubicBezTo>
                  <a:cubicBezTo>
                    <a:pt x="17023" y="17683"/>
                    <a:pt x="17415" y="17441"/>
                    <a:pt x="17786" y="17207"/>
                  </a:cubicBezTo>
                  <a:cubicBezTo>
                    <a:pt x="18528" y="16750"/>
                    <a:pt x="19302" y="16273"/>
                    <a:pt x="19927" y="15676"/>
                  </a:cubicBezTo>
                  <a:cubicBezTo>
                    <a:pt x="20256" y="15358"/>
                    <a:pt x="20552" y="15003"/>
                    <a:pt x="20786" y="14620"/>
                  </a:cubicBezTo>
                  <a:cubicBezTo>
                    <a:pt x="21029" y="14238"/>
                    <a:pt x="21209" y="13827"/>
                    <a:pt x="21326" y="13397"/>
                  </a:cubicBezTo>
                  <a:cubicBezTo>
                    <a:pt x="21580" y="12501"/>
                    <a:pt x="21538" y="11595"/>
                    <a:pt x="21199" y="10773"/>
                  </a:cubicBezTo>
                  <a:cubicBezTo>
                    <a:pt x="20987" y="10241"/>
                    <a:pt x="20648" y="9746"/>
                    <a:pt x="20330" y="9269"/>
                  </a:cubicBezTo>
                  <a:cubicBezTo>
                    <a:pt x="20224" y="9101"/>
                    <a:pt x="20107" y="8943"/>
                    <a:pt x="20001" y="8775"/>
                  </a:cubicBezTo>
                  <a:cubicBezTo>
                    <a:pt x="19429" y="7869"/>
                    <a:pt x="19016" y="6963"/>
                    <a:pt x="18772" y="6057"/>
                  </a:cubicBezTo>
                  <a:cubicBezTo>
                    <a:pt x="18708" y="5833"/>
                    <a:pt x="18655" y="5609"/>
                    <a:pt x="18613" y="5394"/>
                  </a:cubicBezTo>
                  <a:cubicBezTo>
                    <a:pt x="18602" y="5366"/>
                    <a:pt x="18602" y="5366"/>
                    <a:pt x="18602" y="5366"/>
                  </a:cubicBezTo>
                  <a:cubicBezTo>
                    <a:pt x="18390" y="4451"/>
                    <a:pt x="18168" y="3508"/>
                    <a:pt x="17405" y="2882"/>
                  </a:cubicBezTo>
                  <a:cubicBezTo>
                    <a:pt x="17065" y="2620"/>
                    <a:pt x="16652" y="2443"/>
                    <a:pt x="16175" y="2359"/>
                  </a:cubicBezTo>
                  <a:cubicBezTo>
                    <a:pt x="15984" y="2322"/>
                    <a:pt x="15772" y="2303"/>
                    <a:pt x="15571" y="2303"/>
                  </a:cubicBezTo>
                  <a:cubicBezTo>
                    <a:pt x="15327" y="2303"/>
                    <a:pt x="15083" y="2331"/>
                    <a:pt x="14850" y="2368"/>
                  </a:cubicBezTo>
                  <a:close/>
                </a:path>
              </a:pathLst>
            </a:custGeom>
            <a:solidFill>
              <a:srgbClr val="BFBFBF">
                <a:alpha val="7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9908" name="Freeform 44"/>
            <p:cNvSpPr/>
            <p:nvPr/>
          </p:nvSpPr>
          <p:spPr>
            <a:xfrm flipH="1">
              <a:off x="705806" y="622638"/>
              <a:ext cx="3344840" cy="385660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91" h="21570" fill="norm" stroke="1" extrusionOk="0">
                  <a:moveTo>
                    <a:pt x="10724" y="21561"/>
                  </a:moveTo>
                  <a:cubicBezTo>
                    <a:pt x="10475" y="21543"/>
                    <a:pt x="10226" y="21489"/>
                    <a:pt x="9977" y="21398"/>
                  </a:cubicBezTo>
                  <a:cubicBezTo>
                    <a:pt x="9759" y="21317"/>
                    <a:pt x="9531" y="21209"/>
                    <a:pt x="9302" y="21064"/>
                  </a:cubicBezTo>
                  <a:cubicBezTo>
                    <a:pt x="8939" y="20848"/>
                    <a:pt x="8555" y="20541"/>
                    <a:pt x="8161" y="20134"/>
                  </a:cubicBezTo>
                  <a:cubicBezTo>
                    <a:pt x="8047" y="20026"/>
                    <a:pt x="7933" y="19908"/>
                    <a:pt x="7819" y="19800"/>
                  </a:cubicBezTo>
                  <a:cubicBezTo>
                    <a:pt x="7269" y="19231"/>
                    <a:pt x="6688" y="18635"/>
                    <a:pt x="5910" y="18265"/>
                  </a:cubicBezTo>
                  <a:cubicBezTo>
                    <a:pt x="5578" y="18102"/>
                    <a:pt x="5215" y="17985"/>
                    <a:pt x="4872" y="17868"/>
                  </a:cubicBezTo>
                  <a:cubicBezTo>
                    <a:pt x="4769" y="17841"/>
                    <a:pt x="4665" y="17804"/>
                    <a:pt x="4551" y="17768"/>
                  </a:cubicBezTo>
                  <a:cubicBezTo>
                    <a:pt x="4167" y="17633"/>
                    <a:pt x="3793" y="17488"/>
                    <a:pt x="3430" y="17317"/>
                  </a:cubicBezTo>
                  <a:cubicBezTo>
                    <a:pt x="3057" y="17145"/>
                    <a:pt x="2704" y="16956"/>
                    <a:pt x="2372" y="16748"/>
                  </a:cubicBezTo>
                  <a:cubicBezTo>
                    <a:pt x="1656" y="16287"/>
                    <a:pt x="1086" y="15773"/>
                    <a:pt x="691" y="15204"/>
                  </a:cubicBezTo>
                  <a:cubicBezTo>
                    <a:pt x="494" y="14924"/>
                    <a:pt x="339" y="14626"/>
                    <a:pt x="235" y="14328"/>
                  </a:cubicBezTo>
                  <a:cubicBezTo>
                    <a:pt x="-4" y="13651"/>
                    <a:pt x="-14" y="12946"/>
                    <a:pt x="7" y="12215"/>
                  </a:cubicBezTo>
                  <a:cubicBezTo>
                    <a:pt x="17" y="11863"/>
                    <a:pt x="38" y="11492"/>
                    <a:pt x="79" y="11122"/>
                  </a:cubicBezTo>
                  <a:cubicBezTo>
                    <a:pt x="142" y="10716"/>
                    <a:pt x="235" y="10373"/>
                    <a:pt x="370" y="10066"/>
                  </a:cubicBezTo>
                  <a:cubicBezTo>
                    <a:pt x="567" y="9641"/>
                    <a:pt x="878" y="9244"/>
                    <a:pt x="1283" y="8937"/>
                  </a:cubicBezTo>
                  <a:cubicBezTo>
                    <a:pt x="1428" y="8819"/>
                    <a:pt x="1646" y="8738"/>
                    <a:pt x="1853" y="8666"/>
                  </a:cubicBezTo>
                  <a:cubicBezTo>
                    <a:pt x="2092" y="8585"/>
                    <a:pt x="2310" y="8503"/>
                    <a:pt x="2445" y="8368"/>
                  </a:cubicBezTo>
                  <a:cubicBezTo>
                    <a:pt x="2590" y="8214"/>
                    <a:pt x="2663" y="7971"/>
                    <a:pt x="2673" y="7636"/>
                  </a:cubicBezTo>
                  <a:cubicBezTo>
                    <a:pt x="2683" y="7320"/>
                    <a:pt x="2632" y="6959"/>
                    <a:pt x="2580" y="6643"/>
                  </a:cubicBezTo>
                  <a:cubicBezTo>
                    <a:pt x="2559" y="6562"/>
                    <a:pt x="2549" y="6481"/>
                    <a:pt x="2538" y="6408"/>
                  </a:cubicBezTo>
                  <a:cubicBezTo>
                    <a:pt x="2445" y="5894"/>
                    <a:pt x="2362" y="5415"/>
                    <a:pt x="2383" y="5108"/>
                  </a:cubicBezTo>
                  <a:cubicBezTo>
                    <a:pt x="2393" y="5081"/>
                    <a:pt x="2393" y="5054"/>
                    <a:pt x="2393" y="5036"/>
                  </a:cubicBezTo>
                  <a:cubicBezTo>
                    <a:pt x="2393" y="4946"/>
                    <a:pt x="2403" y="4855"/>
                    <a:pt x="2414" y="4774"/>
                  </a:cubicBezTo>
                  <a:cubicBezTo>
                    <a:pt x="2517" y="3988"/>
                    <a:pt x="2829" y="3392"/>
                    <a:pt x="3368" y="2950"/>
                  </a:cubicBezTo>
                  <a:cubicBezTo>
                    <a:pt x="3596" y="2751"/>
                    <a:pt x="3959" y="2534"/>
                    <a:pt x="4385" y="2589"/>
                  </a:cubicBezTo>
                  <a:cubicBezTo>
                    <a:pt x="4530" y="2607"/>
                    <a:pt x="4665" y="2652"/>
                    <a:pt x="4800" y="2697"/>
                  </a:cubicBezTo>
                  <a:cubicBezTo>
                    <a:pt x="4883" y="2724"/>
                    <a:pt x="4976" y="2751"/>
                    <a:pt x="5059" y="2778"/>
                  </a:cubicBezTo>
                  <a:cubicBezTo>
                    <a:pt x="5485" y="2878"/>
                    <a:pt x="5910" y="2805"/>
                    <a:pt x="6335" y="2580"/>
                  </a:cubicBezTo>
                  <a:cubicBezTo>
                    <a:pt x="6771" y="2345"/>
                    <a:pt x="7103" y="1993"/>
                    <a:pt x="7310" y="1731"/>
                  </a:cubicBezTo>
                  <a:cubicBezTo>
                    <a:pt x="7383" y="1641"/>
                    <a:pt x="7466" y="1532"/>
                    <a:pt x="7539" y="1433"/>
                  </a:cubicBezTo>
                  <a:cubicBezTo>
                    <a:pt x="7974" y="873"/>
                    <a:pt x="8421" y="286"/>
                    <a:pt x="9147" y="78"/>
                  </a:cubicBezTo>
                  <a:cubicBezTo>
                    <a:pt x="9365" y="6"/>
                    <a:pt x="9603" y="-12"/>
                    <a:pt x="9842" y="6"/>
                  </a:cubicBezTo>
                  <a:cubicBezTo>
                    <a:pt x="10081" y="24"/>
                    <a:pt x="10319" y="78"/>
                    <a:pt x="10547" y="169"/>
                  </a:cubicBezTo>
                  <a:cubicBezTo>
                    <a:pt x="11004" y="349"/>
                    <a:pt x="11388" y="665"/>
                    <a:pt x="11585" y="1017"/>
                  </a:cubicBezTo>
                  <a:cubicBezTo>
                    <a:pt x="11678" y="1180"/>
                    <a:pt x="11740" y="1361"/>
                    <a:pt x="11803" y="1532"/>
                  </a:cubicBezTo>
                  <a:cubicBezTo>
                    <a:pt x="11855" y="1695"/>
                    <a:pt x="11917" y="1866"/>
                    <a:pt x="12000" y="2020"/>
                  </a:cubicBezTo>
                  <a:cubicBezTo>
                    <a:pt x="12093" y="2191"/>
                    <a:pt x="12207" y="2327"/>
                    <a:pt x="12353" y="2435"/>
                  </a:cubicBezTo>
                  <a:cubicBezTo>
                    <a:pt x="12508" y="2553"/>
                    <a:pt x="12695" y="2643"/>
                    <a:pt x="12923" y="2688"/>
                  </a:cubicBezTo>
                  <a:cubicBezTo>
                    <a:pt x="13120" y="2724"/>
                    <a:pt x="13338" y="2733"/>
                    <a:pt x="13556" y="2715"/>
                  </a:cubicBezTo>
                  <a:cubicBezTo>
                    <a:pt x="13670" y="2706"/>
                    <a:pt x="13774" y="2688"/>
                    <a:pt x="13909" y="2661"/>
                  </a:cubicBezTo>
                  <a:cubicBezTo>
                    <a:pt x="14054" y="2634"/>
                    <a:pt x="14199" y="2598"/>
                    <a:pt x="14334" y="2571"/>
                  </a:cubicBezTo>
                  <a:cubicBezTo>
                    <a:pt x="14469" y="2534"/>
                    <a:pt x="14604" y="2498"/>
                    <a:pt x="14749" y="2471"/>
                  </a:cubicBezTo>
                  <a:cubicBezTo>
                    <a:pt x="15195" y="2381"/>
                    <a:pt x="15662" y="2372"/>
                    <a:pt x="16087" y="2435"/>
                  </a:cubicBezTo>
                  <a:cubicBezTo>
                    <a:pt x="16575" y="2516"/>
                    <a:pt x="17000" y="2688"/>
                    <a:pt x="17332" y="2950"/>
                  </a:cubicBezTo>
                  <a:cubicBezTo>
                    <a:pt x="17530" y="3103"/>
                    <a:pt x="17685" y="3266"/>
                    <a:pt x="17830" y="3465"/>
                  </a:cubicBezTo>
                  <a:cubicBezTo>
                    <a:pt x="17955" y="3645"/>
                    <a:pt x="18069" y="3844"/>
                    <a:pt x="18162" y="4079"/>
                  </a:cubicBezTo>
                  <a:cubicBezTo>
                    <a:pt x="18349" y="4512"/>
                    <a:pt x="18453" y="4982"/>
                    <a:pt x="18557" y="5433"/>
                  </a:cubicBezTo>
                  <a:cubicBezTo>
                    <a:pt x="18557" y="5451"/>
                    <a:pt x="18557" y="5451"/>
                    <a:pt x="18557" y="5451"/>
                  </a:cubicBezTo>
                  <a:cubicBezTo>
                    <a:pt x="18608" y="5668"/>
                    <a:pt x="18660" y="5885"/>
                    <a:pt x="18712" y="6092"/>
                  </a:cubicBezTo>
                  <a:cubicBezTo>
                    <a:pt x="18837" y="6553"/>
                    <a:pt x="19003" y="7013"/>
                    <a:pt x="19210" y="7474"/>
                  </a:cubicBezTo>
                  <a:cubicBezTo>
                    <a:pt x="19418" y="7916"/>
                    <a:pt x="19656" y="8359"/>
                    <a:pt x="19936" y="8783"/>
                  </a:cubicBezTo>
                  <a:cubicBezTo>
                    <a:pt x="20061" y="8964"/>
                    <a:pt x="20185" y="9145"/>
                    <a:pt x="20300" y="9316"/>
                  </a:cubicBezTo>
                  <a:cubicBezTo>
                    <a:pt x="20621" y="9777"/>
                    <a:pt x="20953" y="10255"/>
                    <a:pt x="21171" y="10761"/>
                  </a:cubicBezTo>
                  <a:cubicBezTo>
                    <a:pt x="21534" y="11583"/>
                    <a:pt x="21586" y="12486"/>
                    <a:pt x="21337" y="13389"/>
                  </a:cubicBezTo>
                  <a:cubicBezTo>
                    <a:pt x="21223" y="13813"/>
                    <a:pt x="21047" y="14219"/>
                    <a:pt x="20798" y="14608"/>
                  </a:cubicBezTo>
                  <a:cubicBezTo>
                    <a:pt x="20569" y="14996"/>
                    <a:pt x="20279" y="15348"/>
                    <a:pt x="19936" y="15664"/>
                  </a:cubicBezTo>
                  <a:cubicBezTo>
                    <a:pt x="19314" y="16251"/>
                    <a:pt x="18536" y="16721"/>
                    <a:pt x="17799" y="17181"/>
                  </a:cubicBezTo>
                  <a:cubicBezTo>
                    <a:pt x="17415" y="17416"/>
                    <a:pt x="17021" y="17651"/>
                    <a:pt x="16648" y="17904"/>
                  </a:cubicBezTo>
                  <a:cubicBezTo>
                    <a:pt x="16004" y="18346"/>
                    <a:pt x="15403" y="18852"/>
                    <a:pt x="14822" y="19349"/>
                  </a:cubicBezTo>
                  <a:cubicBezTo>
                    <a:pt x="14345" y="19746"/>
                    <a:pt x="13847" y="20152"/>
                    <a:pt x="13338" y="20531"/>
                  </a:cubicBezTo>
                  <a:cubicBezTo>
                    <a:pt x="13183" y="20649"/>
                    <a:pt x="13017" y="20757"/>
                    <a:pt x="12861" y="20866"/>
                  </a:cubicBezTo>
                  <a:cubicBezTo>
                    <a:pt x="12498" y="21109"/>
                    <a:pt x="12176" y="21272"/>
                    <a:pt x="11865" y="21389"/>
                  </a:cubicBezTo>
                  <a:cubicBezTo>
                    <a:pt x="11543" y="21516"/>
                    <a:pt x="11232" y="21570"/>
                    <a:pt x="10921" y="21570"/>
                  </a:cubicBezTo>
                  <a:cubicBezTo>
                    <a:pt x="10859" y="21570"/>
                    <a:pt x="10786" y="21570"/>
                    <a:pt x="10724" y="21561"/>
                  </a:cubicBezTo>
                  <a:close/>
                  <a:moveTo>
                    <a:pt x="14749" y="2480"/>
                  </a:moveTo>
                  <a:cubicBezTo>
                    <a:pt x="14604" y="2507"/>
                    <a:pt x="14469" y="2534"/>
                    <a:pt x="14334" y="2571"/>
                  </a:cubicBezTo>
                  <a:cubicBezTo>
                    <a:pt x="14199" y="2607"/>
                    <a:pt x="14054" y="2643"/>
                    <a:pt x="13909" y="2670"/>
                  </a:cubicBezTo>
                  <a:cubicBezTo>
                    <a:pt x="13784" y="2688"/>
                    <a:pt x="13670" y="2706"/>
                    <a:pt x="13556" y="2715"/>
                  </a:cubicBezTo>
                  <a:cubicBezTo>
                    <a:pt x="13338" y="2742"/>
                    <a:pt x="13120" y="2724"/>
                    <a:pt x="12923" y="2688"/>
                  </a:cubicBezTo>
                  <a:cubicBezTo>
                    <a:pt x="12695" y="2643"/>
                    <a:pt x="12508" y="2562"/>
                    <a:pt x="12353" y="2444"/>
                  </a:cubicBezTo>
                  <a:cubicBezTo>
                    <a:pt x="12207" y="2336"/>
                    <a:pt x="12093" y="2191"/>
                    <a:pt x="12000" y="2020"/>
                  </a:cubicBezTo>
                  <a:cubicBezTo>
                    <a:pt x="11917" y="1866"/>
                    <a:pt x="11855" y="1695"/>
                    <a:pt x="11792" y="1532"/>
                  </a:cubicBezTo>
                  <a:cubicBezTo>
                    <a:pt x="11730" y="1361"/>
                    <a:pt x="11668" y="1180"/>
                    <a:pt x="11585" y="1017"/>
                  </a:cubicBezTo>
                  <a:cubicBezTo>
                    <a:pt x="11388" y="665"/>
                    <a:pt x="11004" y="358"/>
                    <a:pt x="10547" y="169"/>
                  </a:cubicBezTo>
                  <a:cubicBezTo>
                    <a:pt x="10319" y="78"/>
                    <a:pt x="10081" y="24"/>
                    <a:pt x="9842" y="6"/>
                  </a:cubicBezTo>
                  <a:cubicBezTo>
                    <a:pt x="9603" y="-12"/>
                    <a:pt x="9365" y="15"/>
                    <a:pt x="9147" y="78"/>
                  </a:cubicBezTo>
                  <a:cubicBezTo>
                    <a:pt x="8421" y="286"/>
                    <a:pt x="7974" y="873"/>
                    <a:pt x="7549" y="1433"/>
                  </a:cubicBezTo>
                  <a:cubicBezTo>
                    <a:pt x="7466" y="1532"/>
                    <a:pt x="7393" y="1641"/>
                    <a:pt x="7310" y="1740"/>
                  </a:cubicBezTo>
                  <a:cubicBezTo>
                    <a:pt x="7103" y="1993"/>
                    <a:pt x="6771" y="2345"/>
                    <a:pt x="6335" y="2580"/>
                  </a:cubicBezTo>
                  <a:cubicBezTo>
                    <a:pt x="5910" y="2814"/>
                    <a:pt x="5485" y="2878"/>
                    <a:pt x="5059" y="2778"/>
                  </a:cubicBezTo>
                  <a:cubicBezTo>
                    <a:pt x="4976" y="2760"/>
                    <a:pt x="4883" y="2724"/>
                    <a:pt x="4789" y="2697"/>
                  </a:cubicBezTo>
                  <a:cubicBezTo>
                    <a:pt x="4665" y="2652"/>
                    <a:pt x="4530" y="2616"/>
                    <a:pt x="4385" y="2598"/>
                  </a:cubicBezTo>
                  <a:cubicBezTo>
                    <a:pt x="4343" y="2589"/>
                    <a:pt x="4302" y="2589"/>
                    <a:pt x="4260" y="2589"/>
                  </a:cubicBezTo>
                  <a:cubicBezTo>
                    <a:pt x="3887" y="2589"/>
                    <a:pt x="3576" y="2778"/>
                    <a:pt x="3368" y="2950"/>
                  </a:cubicBezTo>
                  <a:cubicBezTo>
                    <a:pt x="2829" y="3392"/>
                    <a:pt x="2517" y="3988"/>
                    <a:pt x="2414" y="4774"/>
                  </a:cubicBezTo>
                  <a:cubicBezTo>
                    <a:pt x="2403" y="4855"/>
                    <a:pt x="2403" y="4946"/>
                    <a:pt x="2393" y="5036"/>
                  </a:cubicBezTo>
                  <a:cubicBezTo>
                    <a:pt x="2393" y="5054"/>
                    <a:pt x="2393" y="5081"/>
                    <a:pt x="2393" y="5108"/>
                  </a:cubicBezTo>
                  <a:cubicBezTo>
                    <a:pt x="2372" y="5415"/>
                    <a:pt x="2455" y="5894"/>
                    <a:pt x="2538" y="6408"/>
                  </a:cubicBezTo>
                  <a:cubicBezTo>
                    <a:pt x="2549" y="6481"/>
                    <a:pt x="2569" y="6562"/>
                    <a:pt x="2580" y="6643"/>
                  </a:cubicBezTo>
                  <a:cubicBezTo>
                    <a:pt x="2632" y="6959"/>
                    <a:pt x="2683" y="7320"/>
                    <a:pt x="2673" y="7636"/>
                  </a:cubicBezTo>
                  <a:cubicBezTo>
                    <a:pt x="2673" y="7971"/>
                    <a:pt x="2590" y="8214"/>
                    <a:pt x="2445" y="8368"/>
                  </a:cubicBezTo>
                  <a:cubicBezTo>
                    <a:pt x="2320" y="8503"/>
                    <a:pt x="2092" y="8585"/>
                    <a:pt x="1853" y="8666"/>
                  </a:cubicBezTo>
                  <a:cubicBezTo>
                    <a:pt x="1646" y="8738"/>
                    <a:pt x="1428" y="8819"/>
                    <a:pt x="1283" y="8937"/>
                  </a:cubicBezTo>
                  <a:cubicBezTo>
                    <a:pt x="889" y="9253"/>
                    <a:pt x="567" y="9641"/>
                    <a:pt x="380" y="10075"/>
                  </a:cubicBezTo>
                  <a:cubicBezTo>
                    <a:pt x="235" y="10373"/>
                    <a:pt x="142" y="10716"/>
                    <a:pt x="90" y="11122"/>
                  </a:cubicBezTo>
                  <a:cubicBezTo>
                    <a:pt x="38" y="11492"/>
                    <a:pt x="27" y="11863"/>
                    <a:pt x="17" y="12215"/>
                  </a:cubicBezTo>
                  <a:cubicBezTo>
                    <a:pt x="-4" y="12946"/>
                    <a:pt x="-4" y="13651"/>
                    <a:pt x="235" y="14328"/>
                  </a:cubicBezTo>
                  <a:cubicBezTo>
                    <a:pt x="349" y="14626"/>
                    <a:pt x="505" y="14924"/>
                    <a:pt x="691" y="15204"/>
                  </a:cubicBezTo>
                  <a:cubicBezTo>
                    <a:pt x="1086" y="15773"/>
                    <a:pt x="1656" y="16287"/>
                    <a:pt x="2372" y="16748"/>
                  </a:cubicBezTo>
                  <a:cubicBezTo>
                    <a:pt x="2704" y="16947"/>
                    <a:pt x="3057" y="17145"/>
                    <a:pt x="3441" y="17317"/>
                  </a:cubicBezTo>
                  <a:cubicBezTo>
                    <a:pt x="3793" y="17479"/>
                    <a:pt x="4167" y="17633"/>
                    <a:pt x="4561" y="17759"/>
                  </a:cubicBezTo>
                  <a:cubicBezTo>
                    <a:pt x="4665" y="17795"/>
                    <a:pt x="4769" y="17831"/>
                    <a:pt x="4872" y="17868"/>
                  </a:cubicBezTo>
                  <a:cubicBezTo>
                    <a:pt x="5225" y="17976"/>
                    <a:pt x="5578" y="18093"/>
                    <a:pt x="5910" y="18256"/>
                  </a:cubicBezTo>
                  <a:cubicBezTo>
                    <a:pt x="6698" y="18635"/>
                    <a:pt x="7269" y="19222"/>
                    <a:pt x="7829" y="19800"/>
                  </a:cubicBezTo>
                  <a:cubicBezTo>
                    <a:pt x="7933" y="19908"/>
                    <a:pt x="8047" y="20026"/>
                    <a:pt x="8161" y="20134"/>
                  </a:cubicBezTo>
                  <a:cubicBezTo>
                    <a:pt x="8566" y="20541"/>
                    <a:pt x="8939" y="20838"/>
                    <a:pt x="9302" y="21064"/>
                  </a:cubicBezTo>
                  <a:cubicBezTo>
                    <a:pt x="9531" y="21200"/>
                    <a:pt x="9759" y="21317"/>
                    <a:pt x="9977" y="21398"/>
                  </a:cubicBezTo>
                  <a:cubicBezTo>
                    <a:pt x="10226" y="21480"/>
                    <a:pt x="10475" y="21543"/>
                    <a:pt x="10724" y="21561"/>
                  </a:cubicBezTo>
                  <a:cubicBezTo>
                    <a:pt x="11097" y="21588"/>
                    <a:pt x="11471" y="21534"/>
                    <a:pt x="11865" y="21389"/>
                  </a:cubicBezTo>
                  <a:cubicBezTo>
                    <a:pt x="12176" y="21272"/>
                    <a:pt x="12498" y="21100"/>
                    <a:pt x="12861" y="20857"/>
                  </a:cubicBezTo>
                  <a:cubicBezTo>
                    <a:pt x="13017" y="20757"/>
                    <a:pt x="13172" y="20640"/>
                    <a:pt x="13338" y="20522"/>
                  </a:cubicBezTo>
                  <a:cubicBezTo>
                    <a:pt x="13847" y="20152"/>
                    <a:pt x="14334" y="19737"/>
                    <a:pt x="14811" y="19340"/>
                  </a:cubicBezTo>
                  <a:cubicBezTo>
                    <a:pt x="15392" y="18852"/>
                    <a:pt x="16004" y="18346"/>
                    <a:pt x="16648" y="17904"/>
                  </a:cubicBezTo>
                  <a:cubicBezTo>
                    <a:pt x="17021" y="17651"/>
                    <a:pt x="17415" y="17407"/>
                    <a:pt x="17789" y="17172"/>
                  </a:cubicBezTo>
                  <a:cubicBezTo>
                    <a:pt x="18536" y="16721"/>
                    <a:pt x="19304" y="16251"/>
                    <a:pt x="19936" y="15655"/>
                  </a:cubicBezTo>
                  <a:cubicBezTo>
                    <a:pt x="20268" y="15348"/>
                    <a:pt x="20559" y="14996"/>
                    <a:pt x="20798" y="14608"/>
                  </a:cubicBezTo>
                  <a:cubicBezTo>
                    <a:pt x="21036" y="14219"/>
                    <a:pt x="21223" y="13813"/>
                    <a:pt x="21337" y="13389"/>
                  </a:cubicBezTo>
                  <a:cubicBezTo>
                    <a:pt x="21586" y="12486"/>
                    <a:pt x="21524" y="11583"/>
                    <a:pt x="21171" y="10761"/>
                  </a:cubicBezTo>
                  <a:cubicBezTo>
                    <a:pt x="20953" y="10255"/>
                    <a:pt x="20621" y="9786"/>
                    <a:pt x="20300" y="9325"/>
                  </a:cubicBezTo>
                  <a:cubicBezTo>
                    <a:pt x="20175" y="9145"/>
                    <a:pt x="20051" y="8964"/>
                    <a:pt x="19936" y="8792"/>
                  </a:cubicBezTo>
                  <a:cubicBezTo>
                    <a:pt x="19656" y="8359"/>
                    <a:pt x="19407" y="7916"/>
                    <a:pt x="19210" y="7474"/>
                  </a:cubicBezTo>
                  <a:cubicBezTo>
                    <a:pt x="19003" y="7013"/>
                    <a:pt x="18826" y="6553"/>
                    <a:pt x="18712" y="6092"/>
                  </a:cubicBezTo>
                  <a:cubicBezTo>
                    <a:pt x="18660" y="5885"/>
                    <a:pt x="18608" y="5668"/>
                    <a:pt x="18557" y="5451"/>
                  </a:cubicBezTo>
                  <a:cubicBezTo>
                    <a:pt x="18557" y="5433"/>
                    <a:pt x="18557" y="5433"/>
                    <a:pt x="18557" y="5433"/>
                  </a:cubicBezTo>
                  <a:cubicBezTo>
                    <a:pt x="18453" y="4982"/>
                    <a:pt x="18339" y="4512"/>
                    <a:pt x="18162" y="4079"/>
                  </a:cubicBezTo>
                  <a:cubicBezTo>
                    <a:pt x="18069" y="3844"/>
                    <a:pt x="17955" y="3645"/>
                    <a:pt x="17830" y="3474"/>
                  </a:cubicBezTo>
                  <a:cubicBezTo>
                    <a:pt x="17685" y="3266"/>
                    <a:pt x="17519" y="3103"/>
                    <a:pt x="17332" y="2950"/>
                  </a:cubicBezTo>
                  <a:cubicBezTo>
                    <a:pt x="16990" y="2688"/>
                    <a:pt x="16575" y="2516"/>
                    <a:pt x="16087" y="2444"/>
                  </a:cubicBezTo>
                  <a:cubicBezTo>
                    <a:pt x="15911" y="2417"/>
                    <a:pt x="15724" y="2399"/>
                    <a:pt x="15527" y="2399"/>
                  </a:cubicBezTo>
                  <a:cubicBezTo>
                    <a:pt x="15268" y="2399"/>
                    <a:pt x="15008" y="2426"/>
                    <a:pt x="14749" y="2480"/>
                  </a:cubicBezTo>
                  <a:close/>
                </a:path>
              </a:pathLst>
            </a:custGeom>
            <a:solidFill>
              <a:srgbClr val="BFBFBF">
                <a:alpha val="7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9909" name="Freeform 45"/>
            <p:cNvSpPr/>
            <p:nvPr/>
          </p:nvSpPr>
          <p:spPr>
            <a:xfrm flipH="1">
              <a:off x="666634" y="551299"/>
              <a:ext cx="3419196" cy="398961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82" h="21503" fill="norm" stroke="1" extrusionOk="0">
                  <a:moveTo>
                    <a:pt x="10657" y="21494"/>
                  </a:moveTo>
                  <a:cubicBezTo>
                    <a:pt x="9541" y="21398"/>
                    <a:pt x="8679" y="20597"/>
                    <a:pt x="8121" y="20006"/>
                  </a:cubicBezTo>
                  <a:cubicBezTo>
                    <a:pt x="8009" y="19892"/>
                    <a:pt x="7908" y="19779"/>
                    <a:pt x="7806" y="19666"/>
                  </a:cubicBezTo>
                  <a:cubicBezTo>
                    <a:pt x="7258" y="19074"/>
                    <a:pt x="6700" y="18465"/>
                    <a:pt x="5929" y="18082"/>
                  </a:cubicBezTo>
                  <a:cubicBezTo>
                    <a:pt x="5595" y="17917"/>
                    <a:pt x="5219" y="17795"/>
                    <a:pt x="4864" y="17682"/>
                  </a:cubicBezTo>
                  <a:cubicBezTo>
                    <a:pt x="4773" y="17656"/>
                    <a:pt x="4681" y="17630"/>
                    <a:pt x="4590" y="17595"/>
                  </a:cubicBezTo>
                  <a:cubicBezTo>
                    <a:pt x="3555" y="17264"/>
                    <a:pt x="1688" y="16490"/>
                    <a:pt x="684" y="15080"/>
                  </a:cubicBezTo>
                  <a:cubicBezTo>
                    <a:pt x="481" y="14801"/>
                    <a:pt x="329" y="14506"/>
                    <a:pt x="217" y="14210"/>
                  </a:cubicBezTo>
                  <a:cubicBezTo>
                    <a:pt x="-16" y="13540"/>
                    <a:pt x="-16" y="12861"/>
                    <a:pt x="14" y="12112"/>
                  </a:cubicBezTo>
                  <a:cubicBezTo>
                    <a:pt x="35" y="11320"/>
                    <a:pt x="85" y="10615"/>
                    <a:pt x="380" y="9980"/>
                  </a:cubicBezTo>
                  <a:cubicBezTo>
                    <a:pt x="572" y="9545"/>
                    <a:pt x="897" y="9153"/>
                    <a:pt x="1303" y="8849"/>
                  </a:cubicBezTo>
                  <a:cubicBezTo>
                    <a:pt x="1455" y="8727"/>
                    <a:pt x="1668" y="8657"/>
                    <a:pt x="1891" y="8579"/>
                  </a:cubicBezTo>
                  <a:cubicBezTo>
                    <a:pt x="2125" y="8501"/>
                    <a:pt x="2348" y="8422"/>
                    <a:pt x="2480" y="8292"/>
                  </a:cubicBezTo>
                  <a:cubicBezTo>
                    <a:pt x="2794" y="7979"/>
                    <a:pt x="2713" y="7308"/>
                    <a:pt x="2591" y="6630"/>
                  </a:cubicBezTo>
                  <a:cubicBezTo>
                    <a:pt x="2561" y="6499"/>
                    <a:pt x="2541" y="6377"/>
                    <a:pt x="2510" y="6255"/>
                  </a:cubicBezTo>
                  <a:cubicBezTo>
                    <a:pt x="2429" y="5812"/>
                    <a:pt x="2338" y="5394"/>
                    <a:pt x="2348" y="5124"/>
                  </a:cubicBezTo>
                  <a:cubicBezTo>
                    <a:pt x="2348" y="5107"/>
                    <a:pt x="2348" y="5107"/>
                    <a:pt x="2348" y="5107"/>
                  </a:cubicBezTo>
                  <a:cubicBezTo>
                    <a:pt x="2348" y="5002"/>
                    <a:pt x="2348" y="4898"/>
                    <a:pt x="2358" y="4793"/>
                  </a:cubicBezTo>
                  <a:cubicBezTo>
                    <a:pt x="2429" y="3975"/>
                    <a:pt x="2713" y="3366"/>
                    <a:pt x="3231" y="2931"/>
                  </a:cubicBezTo>
                  <a:cubicBezTo>
                    <a:pt x="3413" y="2766"/>
                    <a:pt x="3799" y="2505"/>
                    <a:pt x="4276" y="2566"/>
                  </a:cubicBezTo>
                  <a:cubicBezTo>
                    <a:pt x="4418" y="2583"/>
                    <a:pt x="4550" y="2626"/>
                    <a:pt x="4681" y="2679"/>
                  </a:cubicBezTo>
                  <a:cubicBezTo>
                    <a:pt x="4773" y="2705"/>
                    <a:pt x="4864" y="2740"/>
                    <a:pt x="4955" y="2757"/>
                  </a:cubicBezTo>
                  <a:cubicBezTo>
                    <a:pt x="6021" y="3027"/>
                    <a:pt x="6873" y="2130"/>
                    <a:pt x="7198" y="1730"/>
                  </a:cubicBezTo>
                  <a:cubicBezTo>
                    <a:pt x="7269" y="1634"/>
                    <a:pt x="7350" y="1530"/>
                    <a:pt x="7421" y="1434"/>
                  </a:cubicBezTo>
                  <a:cubicBezTo>
                    <a:pt x="7857" y="860"/>
                    <a:pt x="8303" y="277"/>
                    <a:pt x="9044" y="68"/>
                  </a:cubicBezTo>
                  <a:cubicBezTo>
                    <a:pt x="9470" y="-54"/>
                    <a:pt x="9988" y="-10"/>
                    <a:pt x="10464" y="181"/>
                  </a:cubicBezTo>
                  <a:cubicBezTo>
                    <a:pt x="10931" y="372"/>
                    <a:pt x="11317" y="703"/>
                    <a:pt x="11509" y="1069"/>
                  </a:cubicBezTo>
                  <a:cubicBezTo>
                    <a:pt x="11601" y="1243"/>
                    <a:pt x="11651" y="1425"/>
                    <a:pt x="11712" y="1600"/>
                  </a:cubicBezTo>
                  <a:cubicBezTo>
                    <a:pt x="11824" y="1956"/>
                    <a:pt x="11936" y="2287"/>
                    <a:pt x="12250" y="2531"/>
                  </a:cubicBezTo>
                  <a:cubicBezTo>
                    <a:pt x="12534" y="2748"/>
                    <a:pt x="12970" y="2853"/>
                    <a:pt x="13447" y="2809"/>
                  </a:cubicBezTo>
                  <a:cubicBezTo>
                    <a:pt x="13549" y="2800"/>
                    <a:pt x="13670" y="2783"/>
                    <a:pt x="13792" y="2757"/>
                  </a:cubicBezTo>
                  <a:cubicBezTo>
                    <a:pt x="13944" y="2731"/>
                    <a:pt x="14097" y="2687"/>
                    <a:pt x="14239" y="2653"/>
                  </a:cubicBezTo>
                  <a:cubicBezTo>
                    <a:pt x="14370" y="2618"/>
                    <a:pt x="14502" y="2583"/>
                    <a:pt x="14634" y="2557"/>
                  </a:cubicBezTo>
                  <a:cubicBezTo>
                    <a:pt x="15649" y="2348"/>
                    <a:pt x="16613" y="2513"/>
                    <a:pt x="17272" y="3001"/>
                  </a:cubicBezTo>
                  <a:cubicBezTo>
                    <a:pt x="18094" y="3619"/>
                    <a:pt x="18307" y="4593"/>
                    <a:pt x="18500" y="5455"/>
                  </a:cubicBezTo>
                  <a:cubicBezTo>
                    <a:pt x="18520" y="5507"/>
                    <a:pt x="18520" y="5507"/>
                    <a:pt x="18520" y="5507"/>
                  </a:cubicBezTo>
                  <a:cubicBezTo>
                    <a:pt x="18561" y="5707"/>
                    <a:pt x="18611" y="5907"/>
                    <a:pt x="18662" y="6107"/>
                  </a:cubicBezTo>
                  <a:cubicBezTo>
                    <a:pt x="18895" y="7013"/>
                    <a:pt x="19301" y="7909"/>
                    <a:pt x="19880" y="8770"/>
                  </a:cubicBezTo>
                  <a:cubicBezTo>
                    <a:pt x="20001" y="8953"/>
                    <a:pt x="20143" y="9145"/>
                    <a:pt x="20275" y="9327"/>
                  </a:cubicBezTo>
                  <a:cubicBezTo>
                    <a:pt x="20590" y="9771"/>
                    <a:pt x="20914" y="10224"/>
                    <a:pt x="21138" y="10711"/>
                  </a:cubicBezTo>
                  <a:cubicBezTo>
                    <a:pt x="21513" y="11529"/>
                    <a:pt x="21584" y="12434"/>
                    <a:pt x="21341" y="13331"/>
                  </a:cubicBezTo>
                  <a:cubicBezTo>
                    <a:pt x="21117" y="14166"/>
                    <a:pt x="20620" y="14967"/>
                    <a:pt x="19951" y="15593"/>
                  </a:cubicBezTo>
                  <a:cubicBezTo>
                    <a:pt x="19311" y="16176"/>
                    <a:pt x="18540" y="16638"/>
                    <a:pt x="17800" y="17090"/>
                  </a:cubicBezTo>
                  <a:cubicBezTo>
                    <a:pt x="17414" y="17325"/>
                    <a:pt x="17008" y="17569"/>
                    <a:pt x="16633" y="17821"/>
                  </a:cubicBezTo>
                  <a:cubicBezTo>
                    <a:pt x="15973" y="18274"/>
                    <a:pt x="15355" y="18787"/>
                    <a:pt x="14756" y="19283"/>
                  </a:cubicBezTo>
                  <a:cubicBezTo>
                    <a:pt x="14289" y="19675"/>
                    <a:pt x="13802" y="20084"/>
                    <a:pt x="13305" y="20449"/>
                  </a:cubicBezTo>
                  <a:cubicBezTo>
                    <a:pt x="13143" y="20571"/>
                    <a:pt x="12981" y="20684"/>
                    <a:pt x="12828" y="20789"/>
                  </a:cubicBezTo>
                  <a:cubicBezTo>
                    <a:pt x="12311" y="21128"/>
                    <a:pt x="11641" y="21502"/>
                    <a:pt x="10870" y="21502"/>
                  </a:cubicBezTo>
                  <a:cubicBezTo>
                    <a:pt x="10799" y="21502"/>
                    <a:pt x="10728" y="21502"/>
                    <a:pt x="10657" y="21494"/>
                  </a:cubicBezTo>
                  <a:close/>
                  <a:moveTo>
                    <a:pt x="14644" y="2583"/>
                  </a:moveTo>
                  <a:cubicBezTo>
                    <a:pt x="14513" y="2609"/>
                    <a:pt x="14381" y="2644"/>
                    <a:pt x="14249" y="2679"/>
                  </a:cubicBezTo>
                  <a:cubicBezTo>
                    <a:pt x="14107" y="2713"/>
                    <a:pt x="13955" y="2757"/>
                    <a:pt x="13802" y="2783"/>
                  </a:cubicBezTo>
                  <a:cubicBezTo>
                    <a:pt x="13670" y="2809"/>
                    <a:pt x="13559" y="2827"/>
                    <a:pt x="13447" y="2835"/>
                  </a:cubicBezTo>
                  <a:cubicBezTo>
                    <a:pt x="12960" y="2879"/>
                    <a:pt x="12514" y="2774"/>
                    <a:pt x="12220" y="2548"/>
                  </a:cubicBezTo>
                  <a:cubicBezTo>
                    <a:pt x="11905" y="2296"/>
                    <a:pt x="11793" y="1948"/>
                    <a:pt x="11682" y="1608"/>
                  </a:cubicBezTo>
                  <a:cubicBezTo>
                    <a:pt x="11631" y="1434"/>
                    <a:pt x="11570" y="1251"/>
                    <a:pt x="11479" y="1086"/>
                  </a:cubicBezTo>
                  <a:cubicBezTo>
                    <a:pt x="11286" y="721"/>
                    <a:pt x="10911" y="399"/>
                    <a:pt x="10454" y="207"/>
                  </a:cubicBezTo>
                  <a:cubicBezTo>
                    <a:pt x="9988" y="16"/>
                    <a:pt x="9470" y="-28"/>
                    <a:pt x="9054" y="94"/>
                  </a:cubicBezTo>
                  <a:cubicBezTo>
                    <a:pt x="8324" y="303"/>
                    <a:pt x="7877" y="886"/>
                    <a:pt x="7451" y="1443"/>
                  </a:cubicBezTo>
                  <a:cubicBezTo>
                    <a:pt x="7370" y="1547"/>
                    <a:pt x="7299" y="1643"/>
                    <a:pt x="7218" y="1747"/>
                  </a:cubicBezTo>
                  <a:cubicBezTo>
                    <a:pt x="6944" y="2096"/>
                    <a:pt x="6244" y="2835"/>
                    <a:pt x="5351" y="2835"/>
                  </a:cubicBezTo>
                  <a:cubicBezTo>
                    <a:pt x="5219" y="2835"/>
                    <a:pt x="5077" y="2818"/>
                    <a:pt x="4945" y="2783"/>
                  </a:cubicBezTo>
                  <a:cubicBezTo>
                    <a:pt x="4854" y="2766"/>
                    <a:pt x="4763" y="2731"/>
                    <a:pt x="4671" y="2705"/>
                  </a:cubicBezTo>
                  <a:cubicBezTo>
                    <a:pt x="4539" y="2653"/>
                    <a:pt x="4407" y="2609"/>
                    <a:pt x="4265" y="2592"/>
                  </a:cubicBezTo>
                  <a:cubicBezTo>
                    <a:pt x="3809" y="2531"/>
                    <a:pt x="3434" y="2792"/>
                    <a:pt x="3251" y="2948"/>
                  </a:cubicBezTo>
                  <a:cubicBezTo>
                    <a:pt x="2744" y="3384"/>
                    <a:pt x="2460" y="3993"/>
                    <a:pt x="2389" y="4793"/>
                  </a:cubicBezTo>
                  <a:cubicBezTo>
                    <a:pt x="2389" y="4898"/>
                    <a:pt x="2378" y="5002"/>
                    <a:pt x="2378" y="5107"/>
                  </a:cubicBezTo>
                  <a:cubicBezTo>
                    <a:pt x="2378" y="5124"/>
                    <a:pt x="2378" y="5124"/>
                    <a:pt x="2378" y="5124"/>
                  </a:cubicBezTo>
                  <a:cubicBezTo>
                    <a:pt x="2378" y="5394"/>
                    <a:pt x="2460" y="5803"/>
                    <a:pt x="2551" y="6247"/>
                  </a:cubicBezTo>
                  <a:cubicBezTo>
                    <a:pt x="2571" y="6369"/>
                    <a:pt x="2602" y="6499"/>
                    <a:pt x="2622" y="6621"/>
                  </a:cubicBezTo>
                  <a:cubicBezTo>
                    <a:pt x="2754" y="7308"/>
                    <a:pt x="2825" y="7987"/>
                    <a:pt x="2500" y="8318"/>
                  </a:cubicBezTo>
                  <a:cubicBezTo>
                    <a:pt x="2368" y="8448"/>
                    <a:pt x="2145" y="8527"/>
                    <a:pt x="1902" y="8605"/>
                  </a:cubicBezTo>
                  <a:cubicBezTo>
                    <a:pt x="1688" y="8683"/>
                    <a:pt x="1465" y="8753"/>
                    <a:pt x="1323" y="8866"/>
                  </a:cubicBezTo>
                  <a:cubicBezTo>
                    <a:pt x="917" y="9171"/>
                    <a:pt x="603" y="9562"/>
                    <a:pt x="410" y="9989"/>
                  </a:cubicBezTo>
                  <a:cubicBezTo>
                    <a:pt x="116" y="10624"/>
                    <a:pt x="65" y="11320"/>
                    <a:pt x="45" y="12112"/>
                  </a:cubicBezTo>
                  <a:cubicBezTo>
                    <a:pt x="14" y="12861"/>
                    <a:pt x="14" y="13540"/>
                    <a:pt x="248" y="14201"/>
                  </a:cubicBezTo>
                  <a:cubicBezTo>
                    <a:pt x="359" y="14497"/>
                    <a:pt x="512" y="14784"/>
                    <a:pt x="704" y="15063"/>
                  </a:cubicBezTo>
                  <a:cubicBezTo>
                    <a:pt x="1709" y="16472"/>
                    <a:pt x="3576" y="17238"/>
                    <a:pt x="4600" y="17569"/>
                  </a:cubicBezTo>
                  <a:cubicBezTo>
                    <a:pt x="4692" y="17604"/>
                    <a:pt x="4783" y="17630"/>
                    <a:pt x="4874" y="17665"/>
                  </a:cubicBezTo>
                  <a:cubicBezTo>
                    <a:pt x="5229" y="17778"/>
                    <a:pt x="5605" y="17891"/>
                    <a:pt x="5950" y="18056"/>
                  </a:cubicBezTo>
                  <a:cubicBezTo>
                    <a:pt x="6721" y="18448"/>
                    <a:pt x="7289" y="19057"/>
                    <a:pt x="7827" y="19649"/>
                  </a:cubicBezTo>
                  <a:cubicBezTo>
                    <a:pt x="7928" y="19762"/>
                    <a:pt x="8040" y="19884"/>
                    <a:pt x="8141" y="19988"/>
                  </a:cubicBezTo>
                  <a:cubicBezTo>
                    <a:pt x="9024" y="20928"/>
                    <a:pt x="9825" y="21389"/>
                    <a:pt x="10657" y="21468"/>
                  </a:cubicBezTo>
                  <a:cubicBezTo>
                    <a:pt x="11509" y="21546"/>
                    <a:pt x="12250" y="21137"/>
                    <a:pt x="12808" y="20763"/>
                  </a:cubicBezTo>
                  <a:cubicBezTo>
                    <a:pt x="12960" y="20658"/>
                    <a:pt x="13123" y="20545"/>
                    <a:pt x="13285" y="20432"/>
                  </a:cubicBezTo>
                  <a:cubicBezTo>
                    <a:pt x="13782" y="20058"/>
                    <a:pt x="14269" y="19658"/>
                    <a:pt x="14736" y="19266"/>
                  </a:cubicBezTo>
                  <a:cubicBezTo>
                    <a:pt x="15334" y="18770"/>
                    <a:pt x="15943" y="18248"/>
                    <a:pt x="16613" y="17804"/>
                  </a:cubicBezTo>
                  <a:cubicBezTo>
                    <a:pt x="16988" y="17543"/>
                    <a:pt x="17394" y="17299"/>
                    <a:pt x="17779" y="17064"/>
                  </a:cubicBezTo>
                  <a:cubicBezTo>
                    <a:pt x="18520" y="16620"/>
                    <a:pt x="19291" y="16159"/>
                    <a:pt x="19920" y="15576"/>
                  </a:cubicBezTo>
                  <a:cubicBezTo>
                    <a:pt x="20590" y="14958"/>
                    <a:pt x="21087" y="14157"/>
                    <a:pt x="21310" y="13322"/>
                  </a:cubicBezTo>
                  <a:cubicBezTo>
                    <a:pt x="21554" y="12434"/>
                    <a:pt x="21483" y="11529"/>
                    <a:pt x="21117" y="10720"/>
                  </a:cubicBezTo>
                  <a:cubicBezTo>
                    <a:pt x="20894" y="10241"/>
                    <a:pt x="20559" y="9780"/>
                    <a:pt x="20245" y="9345"/>
                  </a:cubicBezTo>
                  <a:cubicBezTo>
                    <a:pt x="20113" y="9162"/>
                    <a:pt x="19981" y="8971"/>
                    <a:pt x="19849" y="8779"/>
                  </a:cubicBezTo>
                  <a:cubicBezTo>
                    <a:pt x="19271" y="7926"/>
                    <a:pt x="18865" y="7021"/>
                    <a:pt x="18621" y="6116"/>
                  </a:cubicBezTo>
                  <a:cubicBezTo>
                    <a:pt x="18571" y="5916"/>
                    <a:pt x="18530" y="5707"/>
                    <a:pt x="18479" y="5516"/>
                  </a:cubicBezTo>
                  <a:cubicBezTo>
                    <a:pt x="18469" y="5455"/>
                    <a:pt x="18469" y="5455"/>
                    <a:pt x="18469" y="5455"/>
                  </a:cubicBezTo>
                  <a:cubicBezTo>
                    <a:pt x="18277" y="4602"/>
                    <a:pt x="18063" y="3627"/>
                    <a:pt x="17252" y="3027"/>
                  </a:cubicBezTo>
                  <a:cubicBezTo>
                    <a:pt x="16785" y="2679"/>
                    <a:pt x="16166" y="2496"/>
                    <a:pt x="15486" y="2496"/>
                  </a:cubicBezTo>
                  <a:cubicBezTo>
                    <a:pt x="15213" y="2496"/>
                    <a:pt x="14928" y="2522"/>
                    <a:pt x="14644" y="2583"/>
                  </a:cubicBezTo>
                  <a:close/>
                </a:path>
              </a:pathLst>
            </a:custGeom>
            <a:solidFill>
              <a:srgbClr val="BFBFBF">
                <a:alpha val="7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9910" name="Freeform 46"/>
            <p:cNvSpPr/>
            <p:nvPr/>
          </p:nvSpPr>
          <p:spPr>
            <a:xfrm flipH="1">
              <a:off x="631667" y="484147"/>
              <a:ext cx="3485832" cy="411483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85" h="21569" fill="norm" stroke="1" extrusionOk="0">
                  <a:moveTo>
                    <a:pt x="10600" y="21552"/>
                  </a:moveTo>
                  <a:cubicBezTo>
                    <a:pt x="10361" y="21535"/>
                    <a:pt x="10112" y="21468"/>
                    <a:pt x="9873" y="21374"/>
                  </a:cubicBezTo>
                  <a:cubicBezTo>
                    <a:pt x="9654" y="21290"/>
                    <a:pt x="9425" y="21163"/>
                    <a:pt x="9206" y="21019"/>
                  </a:cubicBezTo>
                  <a:cubicBezTo>
                    <a:pt x="8848" y="20765"/>
                    <a:pt x="8480" y="20435"/>
                    <a:pt x="8101" y="20012"/>
                  </a:cubicBezTo>
                  <a:cubicBezTo>
                    <a:pt x="8002" y="19893"/>
                    <a:pt x="7892" y="19766"/>
                    <a:pt x="7793" y="19648"/>
                  </a:cubicBezTo>
                  <a:cubicBezTo>
                    <a:pt x="7265" y="19038"/>
                    <a:pt x="6728" y="18404"/>
                    <a:pt x="5951" y="18014"/>
                  </a:cubicBezTo>
                  <a:cubicBezTo>
                    <a:pt x="5613" y="17845"/>
                    <a:pt x="5235" y="17726"/>
                    <a:pt x="4866" y="17616"/>
                  </a:cubicBezTo>
                  <a:cubicBezTo>
                    <a:pt x="4787" y="17591"/>
                    <a:pt x="4697" y="17566"/>
                    <a:pt x="4618" y="17532"/>
                  </a:cubicBezTo>
                  <a:cubicBezTo>
                    <a:pt x="4219" y="17413"/>
                    <a:pt x="3841" y="17269"/>
                    <a:pt x="3473" y="17109"/>
                  </a:cubicBezTo>
                  <a:cubicBezTo>
                    <a:pt x="3085" y="16939"/>
                    <a:pt x="2716" y="16753"/>
                    <a:pt x="2388" y="16550"/>
                  </a:cubicBezTo>
                  <a:cubicBezTo>
                    <a:pt x="1651" y="16110"/>
                    <a:pt x="1074" y="15602"/>
                    <a:pt x="676" y="15043"/>
                  </a:cubicBezTo>
                  <a:cubicBezTo>
                    <a:pt x="477" y="14764"/>
                    <a:pt x="317" y="14476"/>
                    <a:pt x="218" y="14172"/>
                  </a:cubicBezTo>
                  <a:cubicBezTo>
                    <a:pt x="108" y="13867"/>
                    <a:pt x="39" y="13520"/>
                    <a:pt x="19" y="13131"/>
                  </a:cubicBezTo>
                  <a:cubicBezTo>
                    <a:pt x="-11" y="12792"/>
                    <a:pt x="-1" y="12453"/>
                    <a:pt x="19" y="12081"/>
                  </a:cubicBezTo>
                  <a:cubicBezTo>
                    <a:pt x="29" y="11692"/>
                    <a:pt x="49" y="11345"/>
                    <a:pt x="98" y="10998"/>
                  </a:cubicBezTo>
                  <a:cubicBezTo>
                    <a:pt x="158" y="10591"/>
                    <a:pt x="248" y="10253"/>
                    <a:pt x="387" y="9957"/>
                  </a:cubicBezTo>
                  <a:cubicBezTo>
                    <a:pt x="586" y="9525"/>
                    <a:pt x="905" y="9136"/>
                    <a:pt x="1313" y="8831"/>
                  </a:cubicBezTo>
                  <a:cubicBezTo>
                    <a:pt x="1472" y="8721"/>
                    <a:pt x="1691" y="8645"/>
                    <a:pt x="1910" y="8568"/>
                  </a:cubicBezTo>
                  <a:cubicBezTo>
                    <a:pt x="2159" y="8492"/>
                    <a:pt x="2388" y="8416"/>
                    <a:pt x="2517" y="8289"/>
                  </a:cubicBezTo>
                  <a:cubicBezTo>
                    <a:pt x="2836" y="7976"/>
                    <a:pt x="2746" y="7282"/>
                    <a:pt x="2617" y="6639"/>
                  </a:cubicBezTo>
                  <a:cubicBezTo>
                    <a:pt x="2577" y="6478"/>
                    <a:pt x="2537" y="6309"/>
                    <a:pt x="2507" y="6148"/>
                  </a:cubicBezTo>
                  <a:cubicBezTo>
                    <a:pt x="2418" y="5758"/>
                    <a:pt x="2328" y="5394"/>
                    <a:pt x="2318" y="5157"/>
                  </a:cubicBezTo>
                  <a:cubicBezTo>
                    <a:pt x="2318" y="5064"/>
                    <a:pt x="2318" y="4946"/>
                    <a:pt x="2318" y="4827"/>
                  </a:cubicBezTo>
                  <a:cubicBezTo>
                    <a:pt x="2348" y="4006"/>
                    <a:pt x="2617" y="3363"/>
                    <a:pt x="3105" y="2923"/>
                  </a:cubicBezTo>
                  <a:cubicBezTo>
                    <a:pt x="3244" y="2796"/>
                    <a:pt x="3413" y="2694"/>
                    <a:pt x="3572" y="2635"/>
                  </a:cubicBezTo>
                  <a:cubicBezTo>
                    <a:pt x="3762" y="2559"/>
                    <a:pt x="3961" y="2534"/>
                    <a:pt x="4140" y="2559"/>
                  </a:cubicBezTo>
                  <a:cubicBezTo>
                    <a:pt x="4289" y="2584"/>
                    <a:pt x="4428" y="2627"/>
                    <a:pt x="4558" y="2678"/>
                  </a:cubicBezTo>
                  <a:cubicBezTo>
                    <a:pt x="4647" y="2711"/>
                    <a:pt x="4737" y="2737"/>
                    <a:pt x="4827" y="2762"/>
                  </a:cubicBezTo>
                  <a:cubicBezTo>
                    <a:pt x="5255" y="2872"/>
                    <a:pt x="5693" y="2813"/>
                    <a:pt x="6121" y="2584"/>
                  </a:cubicBezTo>
                  <a:cubicBezTo>
                    <a:pt x="6569" y="2347"/>
                    <a:pt x="6897" y="1992"/>
                    <a:pt x="7106" y="1730"/>
                  </a:cubicBezTo>
                  <a:cubicBezTo>
                    <a:pt x="7176" y="1628"/>
                    <a:pt x="7255" y="1526"/>
                    <a:pt x="7335" y="1433"/>
                  </a:cubicBezTo>
                  <a:cubicBezTo>
                    <a:pt x="7763" y="858"/>
                    <a:pt x="8211" y="265"/>
                    <a:pt x="8957" y="62"/>
                  </a:cubicBezTo>
                  <a:cubicBezTo>
                    <a:pt x="9176" y="3"/>
                    <a:pt x="9415" y="-14"/>
                    <a:pt x="9664" y="11"/>
                  </a:cubicBezTo>
                  <a:cubicBezTo>
                    <a:pt x="9913" y="37"/>
                    <a:pt x="10152" y="96"/>
                    <a:pt x="10381" y="198"/>
                  </a:cubicBezTo>
                  <a:cubicBezTo>
                    <a:pt x="10610" y="299"/>
                    <a:pt x="10819" y="426"/>
                    <a:pt x="10998" y="578"/>
                  </a:cubicBezTo>
                  <a:cubicBezTo>
                    <a:pt x="11177" y="739"/>
                    <a:pt x="11327" y="925"/>
                    <a:pt x="11416" y="1120"/>
                  </a:cubicBezTo>
                  <a:cubicBezTo>
                    <a:pt x="11506" y="1289"/>
                    <a:pt x="11555" y="1484"/>
                    <a:pt x="11615" y="1662"/>
                  </a:cubicBezTo>
                  <a:cubicBezTo>
                    <a:pt x="11665" y="1840"/>
                    <a:pt x="11715" y="2017"/>
                    <a:pt x="11794" y="2187"/>
                  </a:cubicBezTo>
                  <a:cubicBezTo>
                    <a:pt x="11884" y="2364"/>
                    <a:pt x="11993" y="2508"/>
                    <a:pt x="12133" y="2627"/>
                  </a:cubicBezTo>
                  <a:cubicBezTo>
                    <a:pt x="12292" y="2754"/>
                    <a:pt x="12481" y="2838"/>
                    <a:pt x="12710" y="2889"/>
                  </a:cubicBezTo>
                  <a:cubicBezTo>
                    <a:pt x="12909" y="2931"/>
                    <a:pt x="13138" y="2940"/>
                    <a:pt x="13357" y="2923"/>
                  </a:cubicBezTo>
                  <a:cubicBezTo>
                    <a:pt x="13467" y="2915"/>
                    <a:pt x="13576" y="2889"/>
                    <a:pt x="13705" y="2864"/>
                  </a:cubicBezTo>
                  <a:cubicBezTo>
                    <a:pt x="13865" y="2838"/>
                    <a:pt x="14014" y="2796"/>
                    <a:pt x="14173" y="2754"/>
                  </a:cubicBezTo>
                  <a:cubicBezTo>
                    <a:pt x="14293" y="2720"/>
                    <a:pt x="14422" y="2686"/>
                    <a:pt x="14562" y="2661"/>
                  </a:cubicBezTo>
                  <a:cubicBezTo>
                    <a:pt x="15019" y="2559"/>
                    <a:pt x="15497" y="2534"/>
                    <a:pt x="15935" y="2584"/>
                  </a:cubicBezTo>
                  <a:cubicBezTo>
                    <a:pt x="16174" y="2618"/>
                    <a:pt x="16403" y="2669"/>
                    <a:pt x="16612" y="2745"/>
                  </a:cubicBezTo>
                  <a:cubicBezTo>
                    <a:pt x="16831" y="2830"/>
                    <a:pt x="17040" y="2940"/>
                    <a:pt x="17219" y="3067"/>
                  </a:cubicBezTo>
                  <a:cubicBezTo>
                    <a:pt x="17588" y="3338"/>
                    <a:pt x="17866" y="3693"/>
                    <a:pt x="18065" y="4167"/>
                  </a:cubicBezTo>
                  <a:cubicBezTo>
                    <a:pt x="18244" y="4573"/>
                    <a:pt x="18344" y="5014"/>
                    <a:pt x="18454" y="5504"/>
                  </a:cubicBezTo>
                  <a:cubicBezTo>
                    <a:pt x="18463" y="5530"/>
                    <a:pt x="18463" y="5555"/>
                    <a:pt x="18473" y="5581"/>
                  </a:cubicBezTo>
                  <a:cubicBezTo>
                    <a:pt x="18513" y="5767"/>
                    <a:pt x="18553" y="5970"/>
                    <a:pt x="18603" y="6156"/>
                  </a:cubicBezTo>
                  <a:cubicBezTo>
                    <a:pt x="18722" y="6613"/>
                    <a:pt x="18882" y="7070"/>
                    <a:pt x="19091" y="7510"/>
                  </a:cubicBezTo>
                  <a:cubicBezTo>
                    <a:pt x="19290" y="7959"/>
                    <a:pt x="19538" y="8391"/>
                    <a:pt x="19827" y="8805"/>
                  </a:cubicBezTo>
                  <a:cubicBezTo>
                    <a:pt x="19957" y="9009"/>
                    <a:pt x="20106" y="9203"/>
                    <a:pt x="20255" y="9398"/>
                  </a:cubicBezTo>
                  <a:cubicBezTo>
                    <a:pt x="20564" y="9830"/>
                    <a:pt x="20892" y="10270"/>
                    <a:pt x="21121" y="10735"/>
                  </a:cubicBezTo>
                  <a:cubicBezTo>
                    <a:pt x="21509" y="11548"/>
                    <a:pt x="21589" y="12453"/>
                    <a:pt x="21350" y="13351"/>
                  </a:cubicBezTo>
                  <a:cubicBezTo>
                    <a:pt x="21241" y="13774"/>
                    <a:pt x="21061" y="14180"/>
                    <a:pt x="20823" y="14569"/>
                  </a:cubicBezTo>
                  <a:cubicBezTo>
                    <a:pt x="20594" y="14950"/>
                    <a:pt x="20305" y="15306"/>
                    <a:pt x="19967" y="15619"/>
                  </a:cubicBezTo>
                  <a:cubicBezTo>
                    <a:pt x="19329" y="16194"/>
                    <a:pt x="18563" y="16660"/>
                    <a:pt x="17816" y="17100"/>
                  </a:cubicBezTo>
                  <a:cubicBezTo>
                    <a:pt x="17418" y="17337"/>
                    <a:pt x="17010" y="17583"/>
                    <a:pt x="16622" y="17836"/>
                  </a:cubicBezTo>
                  <a:cubicBezTo>
                    <a:pt x="15935" y="18302"/>
                    <a:pt x="15308" y="18827"/>
                    <a:pt x="14701" y="19343"/>
                  </a:cubicBezTo>
                  <a:cubicBezTo>
                    <a:pt x="14233" y="19732"/>
                    <a:pt x="13765" y="20130"/>
                    <a:pt x="13268" y="20494"/>
                  </a:cubicBezTo>
                  <a:cubicBezTo>
                    <a:pt x="13098" y="20621"/>
                    <a:pt x="12939" y="20731"/>
                    <a:pt x="12780" y="20841"/>
                  </a:cubicBezTo>
                  <a:cubicBezTo>
                    <a:pt x="12411" y="21095"/>
                    <a:pt x="12083" y="21264"/>
                    <a:pt x="11774" y="21383"/>
                  </a:cubicBezTo>
                  <a:cubicBezTo>
                    <a:pt x="11446" y="21510"/>
                    <a:pt x="11137" y="21569"/>
                    <a:pt x="10829" y="21569"/>
                  </a:cubicBezTo>
                  <a:cubicBezTo>
                    <a:pt x="10749" y="21569"/>
                    <a:pt x="10680" y="21561"/>
                    <a:pt x="10600" y="21552"/>
                  </a:cubicBezTo>
                  <a:close/>
                  <a:moveTo>
                    <a:pt x="14562" y="2661"/>
                  </a:moveTo>
                  <a:cubicBezTo>
                    <a:pt x="14432" y="2686"/>
                    <a:pt x="14293" y="2728"/>
                    <a:pt x="14173" y="2754"/>
                  </a:cubicBezTo>
                  <a:cubicBezTo>
                    <a:pt x="14024" y="2796"/>
                    <a:pt x="13865" y="2838"/>
                    <a:pt x="13705" y="2872"/>
                  </a:cubicBezTo>
                  <a:cubicBezTo>
                    <a:pt x="13576" y="2898"/>
                    <a:pt x="13467" y="2915"/>
                    <a:pt x="13357" y="2923"/>
                  </a:cubicBezTo>
                  <a:cubicBezTo>
                    <a:pt x="13138" y="2948"/>
                    <a:pt x="12909" y="2931"/>
                    <a:pt x="12710" y="2889"/>
                  </a:cubicBezTo>
                  <a:cubicBezTo>
                    <a:pt x="12481" y="2838"/>
                    <a:pt x="12292" y="2754"/>
                    <a:pt x="12133" y="2627"/>
                  </a:cubicBezTo>
                  <a:cubicBezTo>
                    <a:pt x="11993" y="2517"/>
                    <a:pt x="11884" y="2364"/>
                    <a:pt x="11794" y="2187"/>
                  </a:cubicBezTo>
                  <a:cubicBezTo>
                    <a:pt x="11715" y="2017"/>
                    <a:pt x="11665" y="1840"/>
                    <a:pt x="11615" y="1662"/>
                  </a:cubicBezTo>
                  <a:cubicBezTo>
                    <a:pt x="11555" y="1484"/>
                    <a:pt x="11496" y="1289"/>
                    <a:pt x="11416" y="1120"/>
                  </a:cubicBezTo>
                  <a:cubicBezTo>
                    <a:pt x="11227" y="739"/>
                    <a:pt x="10849" y="401"/>
                    <a:pt x="10381" y="198"/>
                  </a:cubicBezTo>
                  <a:cubicBezTo>
                    <a:pt x="10142" y="96"/>
                    <a:pt x="9903" y="37"/>
                    <a:pt x="9664" y="11"/>
                  </a:cubicBezTo>
                  <a:cubicBezTo>
                    <a:pt x="9415" y="-14"/>
                    <a:pt x="9176" y="3"/>
                    <a:pt x="8957" y="62"/>
                  </a:cubicBezTo>
                  <a:cubicBezTo>
                    <a:pt x="8211" y="265"/>
                    <a:pt x="7763" y="858"/>
                    <a:pt x="7335" y="1433"/>
                  </a:cubicBezTo>
                  <a:cubicBezTo>
                    <a:pt x="7255" y="1535"/>
                    <a:pt x="7186" y="1636"/>
                    <a:pt x="7106" y="1730"/>
                  </a:cubicBezTo>
                  <a:cubicBezTo>
                    <a:pt x="6907" y="1992"/>
                    <a:pt x="6569" y="2347"/>
                    <a:pt x="6131" y="2584"/>
                  </a:cubicBezTo>
                  <a:cubicBezTo>
                    <a:pt x="5693" y="2813"/>
                    <a:pt x="5255" y="2881"/>
                    <a:pt x="4827" y="2771"/>
                  </a:cubicBezTo>
                  <a:cubicBezTo>
                    <a:pt x="4737" y="2745"/>
                    <a:pt x="4647" y="2711"/>
                    <a:pt x="4558" y="2678"/>
                  </a:cubicBezTo>
                  <a:cubicBezTo>
                    <a:pt x="4418" y="2635"/>
                    <a:pt x="4289" y="2584"/>
                    <a:pt x="4140" y="2568"/>
                  </a:cubicBezTo>
                  <a:cubicBezTo>
                    <a:pt x="3961" y="2542"/>
                    <a:pt x="3762" y="2568"/>
                    <a:pt x="3572" y="2635"/>
                  </a:cubicBezTo>
                  <a:cubicBezTo>
                    <a:pt x="3413" y="2703"/>
                    <a:pt x="3254" y="2804"/>
                    <a:pt x="3105" y="2931"/>
                  </a:cubicBezTo>
                  <a:cubicBezTo>
                    <a:pt x="2617" y="3363"/>
                    <a:pt x="2358" y="4006"/>
                    <a:pt x="2318" y="4827"/>
                  </a:cubicBezTo>
                  <a:cubicBezTo>
                    <a:pt x="2318" y="4946"/>
                    <a:pt x="2318" y="5064"/>
                    <a:pt x="2328" y="5157"/>
                  </a:cubicBezTo>
                  <a:cubicBezTo>
                    <a:pt x="2328" y="5394"/>
                    <a:pt x="2418" y="5758"/>
                    <a:pt x="2507" y="6148"/>
                  </a:cubicBezTo>
                  <a:cubicBezTo>
                    <a:pt x="2547" y="6309"/>
                    <a:pt x="2577" y="6478"/>
                    <a:pt x="2617" y="6639"/>
                  </a:cubicBezTo>
                  <a:cubicBezTo>
                    <a:pt x="2746" y="7282"/>
                    <a:pt x="2846" y="7976"/>
                    <a:pt x="2517" y="8289"/>
                  </a:cubicBezTo>
                  <a:cubicBezTo>
                    <a:pt x="2388" y="8416"/>
                    <a:pt x="2159" y="8492"/>
                    <a:pt x="1910" y="8577"/>
                  </a:cubicBezTo>
                  <a:cubicBezTo>
                    <a:pt x="1691" y="8645"/>
                    <a:pt x="1472" y="8721"/>
                    <a:pt x="1313" y="8831"/>
                  </a:cubicBezTo>
                  <a:cubicBezTo>
                    <a:pt x="905" y="9144"/>
                    <a:pt x="586" y="9533"/>
                    <a:pt x="387" y="9957"/>
                  </a:cubicBezTo>
                  <a:cubicBezTo>
                    <a:pt x="258" y="10253"/>
                    <a:pt x="158" y="10591"/>
                    <a:pt x="98" y="10998"/>
                  </a:cubicBezTo>
                  <a:cubicBezTo>
                    <a:pt x="49" y="11345"/>
                    <a:pt x="39" y="11692"/>
                    <a:pt x="19" y="12081"/>
                  </a:cubicBezTo>
                  <a:cubicBezTo>
                    <a:pt x="9" y="12453"/>
                    <a:pt x="-1" y="12792"/>
                    <a:pt x="19" y="13131"/>
                  </a:cubicBezTo>
                  <a:cubicBezTo>
                    <a:pt x="39" y="13520"/>
                    <a:pt x="108" y="13867"/>
                    <a:pt x="218" y="14172"/>
                  </a:cubicBezTo>
                  <a:cubicBezTo>
                    <a:pt x="327" y="14468"/>
                    <a:pt x="477" y="14764"/>
                    <a:pt x="676" y="15043"/>
                  </a:cubicBezTo>
                  <a:cubicBezTo>
                    <a:pt x="1074" y="15594"/>
                    <a:pt x="1651" y="16101"/>
                    <a:pt x="2388" y="16550"/>
                  </a:cubicBezTo>
                  <a:cubicBezTo>
                    <a:pt x="2726" y="16753"/>
                    <a:pt x="3085" y="16939"/>
                    <a:pt x="3473" y="17109"/>
                  </a:cubicBezTo>
                  <a:cubicBezTo>
                    <a:pt x="3841" y="17261"/>
                    <a:pt x="4219" y="17405"/>
                    <a:pt x="4618" y="17532"/>
                  </a:cubicBezTo>
                  <a:cubicBezTo>
                    <a:pt x="4697" y="17557"/>
                    <a:pt x="4787" y="17583"/>
                    <a:pt x="4866" y="17608"/>
                  </a:cubicBezTo>
                  <a:cubicBezTo>
                    <a:pt x="5235" y="17726"/>
                    <a:pt x="5613" y="17836"/>
                    <a:pt x="5961" y="18014"/>
                  </a:cubicBezTo>
                  <a:cubicBezTo>
                    <a:pt x="6728" y="18404"/>
                    <a:pt x="7265" y="19038"/>
                    <a:pt x="7793" y="19648"/>
                  </a:cubicBezTo>
                  <a:cubicBezTo>
                    <a:pt x="7902" y="19766"/>
                    <a:pt x="8002" y="19885"/>
                    <a:pt x="8111" y="20003"/>
                  </a:cubicBezTo>
                  <a:cubicBezTo>
                    <a:pt x="8490" y="20435"/>
                    <a:pt x="8848" y="20765"/>
                    <a:pt x="9206" y="21010"/>
                  </a:cubicBezTo>
                  <a:cubicBezTo>
                    <a:pt x="9425" y="21163"/>
                    <a:pt x="9654" y="21281"/>
                    <a:pt x="9873" y="21374"/>
                  </a:cubicBezTo>
                  <a:cubicBezTo>
                    <a:pt x="10112" y="21468"/>
                    <a:pt x="10361" y="21527"/>
                    <a:pt x="10600" y="21552"/>
                  </a:cubicBezTo>
                  <a:cubicBezTo>
                    <a:pt x="10978" y="21586"/>
                    <a:pt x="11366" y="21535"/>
                    <a:pt x="11774" y="21383"/>
                  </a:cubicBezTo>
                  <a:cubicBezTo>
                    <a:pt x="12083" y="21264"/>
                    <a:pt x="12411" y="21087"/>
                    <a:pt x="12780" y="20833"/>
                  </a:cubicBezTo>
                  <a:cubicBezTo>
                    <a:pt x="12939" y="20731"/>
                    <a:pt x="13098" y="20621"/>
                    <a:pt x="13268" y="20494"/>
                  </a:cubicBezTo>
                  <a:cubicBezTo>
                    <a:pt x="13755" y="20130"/>
                    <a:pt x="14233" y="19724"/>
                    <a:pt x="14691" y="19343"/>
                  </a:cubicBezTo>
                  <a:cubicBezTo>
                    <a:pt x="15308" y="18827"/>
                    <a:pt x="15935" y="18302"/>
                    <a:pt x="16622" y="17836"/>
                  </a:cubicBezTo>
                  <a:cubicBezTo>
                    <a:pt x="17000" y="17583"/>
                    <a:pt x="17418" y="17337"/>
                    <a:pt x="17807" y="17100"/>
                  </a:cubicBezTo>
                  <a:cubicBezTo>
                    <a:pt x="18563" y="16652"/>
                    <a:pt x="19329" y="16194"/>
                    <a:pt x="19957" y="15610"/>
                  </a:cubicBezTo>
                  <a:cubicBezTo>
                    <a:pt x="20295" y="15306"/>
                    <a:pt x="20584" y="14950"/>
                    <a:pt x="20823" y="14569"/>
                  </a:cubicBezTo>
                  <a:cubicBezTo>
                    <a:pt x="21061" y="14180"/>
                    <a:pt x="21241" y="13774"/>
                    <a:pt x="21350" y="13351"/>
                  </a:cubicBezTo>
                  <a:cubicBezTo>
                    <a:pt x="21589" y="12453"/>
                    <a:pt x="21509" y="11548"/>
                    <a:pt x="21121" y="10735"/>
                  </a:cubicBezTo>
                  <a:cubicBezTo>
                    <a:pt x="20892" y="10270"/>
                    <a:pt x="20564" y="9830"/>
                    <a:pt x="20245" y="9398"/>
                  </a:cubicBezTo>
                  <a:cubicBezTo>
                    <a:pt x="20106" y="9212"/>
                    <a:pt x="19957" y="9009"/>
                    <a:pt x="19817" y="8805"/>
                  </a:cubicBezTo>
                  <a:cubicBezTo>
                    <a:pt x="19538" y="8391"/>
                    <a:pt x="19290" y="7959"/>
                    <a:pt x="19081" y="7519"/>
                  </a:cubicBezTo>
                  <a:cubicBezTo>
                    <a:pt x="18882" y="7070"/>
                    <a:pt x="18712" y="6613"/>
                    <a:pt x="18603" y="6156"/>
                  </a:cubicBezTo>
                  <a:cubicBezTo>
                    <a:pt x="18553" y="5970"/>
                    <a:pt x="18513" y="5767"/>
                    <a:pt x="18473" y="5581"/>
                  </a:cubicBezTo>
                  <a:cubicBezTo>
                    <a:pt x="18463" y="5555"/>
                    <a:pt x="18454" y="5530"/>
                    <a:pt x="18454" y="5504"/>
                  </a:cubicBezTo>
                  <a:cubicBezTo>
                    <a:pt x="18344" y="5014"/>
                    <a:pt x="18244" y="4573"/>
                    <a:pt x="18065" y="4167"/>
                  </a:cubicBezTo>
                  <a:cubicBezTo>
                    <a:pt x="17856" y="3693"/>
                    <a:pt x="17578" y="3338"/>
                    <a:pt x="17219" y="3075"/>
                  </a:cubicBezTo>
                  <a:cubicBezTo>
                    <a:pt x="17030" y="2940"/>
                    <a:pt x="16831" y="2830"/>
                    <a:pt x="16602" y="2754"/>
                  </a:cubicBezTo>
                  <a:cubicBezTo>
                    <a:pt x="16393" y="2678"/>
                    <a:pt x="16174" y="2618"/>
                    <a:pt x="15935" y="2593"/>
                  </a:cubicBezTo>
                  <a:cubicBezTo>
                    <a:pt x="15776" y="2568"/>
                    <a:pt x="15627" y="2559"/>
                    <a:pt x="15457" y="2559"/>
                  </a:cubicBezTo>
                  <a:cubicBezTo>
                    <a:pt x="15169" y="2559"/>
                    <a:pt x="14860" y="2593"/>
                    <a:pt x="14562" y="2661"/>
                  </a:cubicBezTo>
                  <a:close/>
                </a:path>
              </a:pathLst>
            </a:custGeom>
            <a:solidFill>
              <a:srgbClr val="BFBFBF">
                <a:alpha val="7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9911" name="Freeform 47"/>
            <p:cNvSpPr/>
            <p:nvPr/>
          </p:nvSpPr>
          <p:spPr>
            <a:xfrm flipH="1">
              <a:off x="593709" y="414504"/>
              <a:ext cx="3556160" cy="42439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85" h="21416" fill="norm" stroke="1" extrusionOk="0">
                  <a:moveTo>
                    <a:pt x="10537" y="21400"/>
                  </a:moveTo>
                  <a:cubicBezTo>
                    <a:pt x="10293" y="21375"/>
                    <a:pt x="10050" y="21310"/>
                    <a:pt x="9815" y="21212"/>
                  </a:cubicBezTo>
                  <a:cubicBezTo>
                    <a:pt x="9601" y="21123"/>
                    <a:pt x="9376" y="21000"/>
                    <a:pt x="9162" y="20846"/>
                  </a:cubicBezTo>
                  <a:cubicBezTo>
                    <a:pt x="8801" y="20585"/>
                    <a:pt x="8450" y="20251"/>
                    <a:pt x="8079" y="19811"/>
                  </a:cubicBezTo>
                  <a:cubicBezTo>
                    <a:pt x="7981" y="19697"/>
                    <a:pt x="7884" y="19575"/>
                    <a:pt x="7786" y="19461"/>
                  </a:cubicBezTo>
                  <a:cubicBezTo>
                    <a:pt x="7269" y="18825"/>
                    <a:pt x="6742" y="18173"/>
                    <a:pt x="5971" y="17782"/>
                  </a:cubicBezTo>
                  <a:cubicBezTo>
                    <a:pt x="5620" y="17603"/>
                    <a:pt x="5230" y="17481"/>
                    <a:pt x="4850" y="17375"/>
                  </a:cubicBezTo>
                  <a:cubicBezTo>
                    <a:pt x="4781" y="17350"/>
                    <a:pt x="4713" y="17326"/>
                    <a:pt x="4635" y="17309"/>
                  </a:cubicBezTo>
                  <a:cubicBezTo>
                    <a:pt x="3601" y="16992"/>
                    <a:pt x="2664" y="16560"/>
                    <a:pt x="1932" y="16055"/>
                  </a:cubicBezTo>
                  <a:cubicBezTo>
                    <a:pt x="1513" y="15770"/>
                    <a:pt x="1152" y="15460"/>
                    <a:pt x="869" y="15134"/>
                  </a:cubicBezTo>
                  <a:cubicBezTo>
                    <a:pt x="567" y="14775"/>
                    <a:pt x="342" y="14401"/>
                    <a:pt x="196" y="14010"/>
                  </a:cubicBezTo>
                  <a:cubicBezTo>
                    <a:pt x="89" y="13700"/>
                    <a:pt x="30" y="13366"/>
                    <a:pt x="11" y="12975"/>
                  </a:cubicBezTo>
                  <a:cubicBezTo>
                    <a:pt x="-9" y="12616"/>
                    <a:pt x="1" y="12258"/>
                    <a:pt x="20" y="11940"/>
                  </a:cubicBezTo>
                  <a:cubicBezTo>
                    <a:pt x="30" y="11606"/>
                    <a:pt x="50" y="11223"/>
                    <a:pt x="98" y="10865"/>
                  </a:cubicBezTo>
                  <a:cubicBezTo>
                    <a:pt x="157" y="10465"/>
                    <a:pt x="254" y="10131"/>
                    <a:pt x="391" y="9838"/>
                  </a:cubicBezTo>
                  <a:cubicBezTo>
                    <a:pt x="586" y="9414"/>
                    <a:pt x="918" y="9023"/>
                    <a:pt x="1328" y="8722"/>
                  </a:cubicBezTo>
                  <a:cubicBezTo>
                    <a:pt x="1484" y="8616"/>
                    <a:pt x="1718" y="8542"/>
                    <a:pt x="1932" y="8469"/>
                  </a:cubicBezTo>
                  <a:cubicBezTo>
                    <a:pt x="2186" y="8396"/>
                    <a:pt x="2420" y="8322"/>
                    <a:pt x="2547" y="8200"/>
                  </a:cubicBezTo>
                  <a:cubicBezTo>
                    <a:pt x="2957" y="7817"/>
                    <a:pt x="2693" y="6815"/>
                    <a:pt x="2479" y="6017"/>
                  </a:cubicBezTo>
                  <a:cubicBezTo>
                    <a:pt x="2381" y="5666"/>
                    <a:pt x="2303" y="5357"/>
                    <a:pt x="2284" y="5145"/>
                  </a:cubicBezTo>
                  <a:cubicBezTo>
                    <a:pt x="2225" y="4460"/>
                    <a:pt x="2303" y="3523"/>
                    <a:pt x="2976" y="2896"/>
                  </a:cubicBezTo>
                  <a:cubicBezTo>
                    <a:pt x="3123" y="2774"/>
                    <a:pt x="3279" y="2668"/>
                    <a:pt x="3445" y="2603"/>
                  </a:cubicBezTo>
                  <a:cubicBezTo>
                    <a:pt x="3640" y="2529"/>
                    <a:pt x="3835" y="2505"/>
                    <a:pt x="4030" y="2537"/>
                  </a:cubicBezTo>
                  <a:cubicBezTo>
                    <a:pt x="4167" y="2554"/>
                    <a:pt x="4303" y="2603"/>
                    <a:pt x="4440" y="2651"/>
                  </a:cubicBezTo>
                  <a:cubicBezTo>
                    <a:pt x="4528" y="2684"/>
                    <a:pt x="4625" y="2717"/>
                    <a:pt x="4713" y="2741"/>
                  </a:cubicBezTo>
                  <a:cubicBezTo>
                    <a:pt x="5142" y="2855"/>
                    <a:pt x="5591" y="2798"/>
                    <a:pt x="6020" y="2562"/>
                  </a:cubicBezTo>
                  <a:cubicBezTo>
                    <a:pt x="6469" y="2334"/>
                    <a:pt x="6801" y="1975"/>
                    <a:pt x="7006" y="1714"/>
                  </a:cubicBezTo>
                  <a:cubicBezTo>
                    <a:pt x="7074" y="1625"/>
                    <a:pt x="7152" y="1519"/>
                    <a:pt x="7230" y="1421"/>
                  </a:cubicBezTo>
                  <a:cubicBezTo>
                    <a:pt x="7659" y="851"/>
                    <a:pt x="8098" y="256"/>
                    <a:pt x="8859" y="60"/>
                  </a:cubicBezTo>
                  <a:cubicBezTo>
                    <a:pt x="9776" y="-184"/>
                    <a:pt x="10957" y="337"/>
                    <a:pt x="11337" y="1152"/>
                  </a:cubicBezTo>
                  <a:cubicBezTo>
                    <a:pt x="11415" y="1332"/>
                    <a:pt x="11474" y="1527"/>
                    <a:pt x="11523" y="1714"/>
                  </a:cubicBezTo>
                  <a:cubicBezTo>
                    <a:pt x="11571" y="1894"/>
                    <a:pt x="11620" y="2073"/>
                    <a:pt x="11698" y="2244"/>
                  </a:cubicBezTo>
                  <a:cubicBezTo>
                    <a:pt x="11786" y="2431"/>
                    <a:pt x="11893" y="2578"/>
                    <a:pt x="12030" y="2692"/>
                  </a:cubicBezTo>
                  <a:cubicBezTo>
                    <a:pt x="12186" y="2823"/>
                    <a:pt x="12381" y="2912"/>
                    <a:pt x="12606" y="2961"/>
                  </a:cubicBezTo>
                  <a:cubicBezTo>
                    <a:pt x="12811" y="3002"/>
                    <a:pt x="13035" y="3018"/>
                    <a:pt x="13259" y="2994"/>
                  </a:cubicBezTo>
                  <a:cubicBezTo>
                    <a:pt x="13542" y="2969"/>
                    <a:pt x="13815" y="2896"/>
                    <a:pt x="14079" y="2823"/>
                  </a:cubicBezTo>
                  <a:cubicBezTo>
                    <a:pt x="14206" y="2790"/>
                    <a:pt x="14332" y="2757"/>
                    <a:pt x="14469" y="2725"/>
                  </a:cubicBezTo>
                  <a:cubicBezTo>
                    <a:pt x="14928" y="2619"/>
                    <a:pt x="15415" y="2586"/>
                    <a:pt x="15854" y="2635"/>
                  </a:cubicBezTo>
                  <a:cubicBezTo>
                    <a:pt x="16098" y="2668"/>
                    <a:pt x="16323" y="2717"/>
                    <a:pt x="16537" y="2790"/>
                  </a:cubicBezTo>
                  <a:cubicBezTo>
                    <a:pt x="16762" y="2871"/>
                    <a:pt x="16976" y="2977"/>
                    <a:pt x="17162" y="3100"/>
                  </a:cubicBezTo>
                  <a:cubicBezTo>
                    <a:pt x="18011" y="3703"/>
                    <a:pt x="18225" y="4664"/>
                    <a:pt x="18430" y="5593"/>
                  </a:cubicBezTo>
                  <a:cubicBezTo>
                    <a:pt x="18469" y="5772"/>
                    <a:pt x="18508" y="5959"/>
                    <a:pt x="18547" y="6139"/>
                  </a:cubicBezTo>
                  <a:cubicBezTo>
                    <a:pt x="18664" y="6587"/>
                    <a:pt x="18820" y="7043"/>
                    <a:pt x="19025" y="7483"/>
                  </a:cubicBezTo>
                  <a:cubicBezTo>
                    <a:pt x="19230" y="7923"/>
                    <a:pt x="19474" y="8347"/>
                    <a:pt x="19767" y="8754"/>
                  </a:cubicBezTo>
                  <a:cubicBezTo>
                    <a:pt x="19913" y="8966"/>
                    <a:pt x="20069" y="9170"/>
                    <a:pt x="20225" y="9365"/>
                  </a:cubicBezTo>
                  <a:cubicBezTo>
                    <a:pt x="20537" y="9773"/>
                    <a:pt x="20859" y="10196"/>
                    <a:pt x="21093" y="10645"/>
                  </a:cubicBezTo>
                  <a:cubicBezTo>
                    <a:pt x="21503" y="11451"/>
                    <a:pt x="21591" y="12347"/>
                    <a:pt x="21357" y="13244"/>
                  </a:cubicBezTo>
                  <a:cubicBezTo>
                    <a:pt x="21250" y="13659"/>
                    <a:pt x="21074" y="14067"/>
                    <a:pt x="20830" y="14450"/>
                  </a:cubicBezTo>
                  <a:cubicBezTo>
                    <a:pt x="20596" y="14833"/>
                    <a:pt x="20303" y="15183"/>
                    <a:pt x="19971" y="15484"/>
                  </a:cubicBezTo>
                  <a:cubicBezTo>
                    <a:pt x="19337" y="16055"/>
                    <a:pt x="18567" y="16511"/>
                    <a:pt x="17815" y="16943"/>
                  </a:cubicBezTo>
                  <a:cubicBezTo>
                    <a:pt x="17415" y="17179"/>
                    <a:pt x="16996" y="17424"/>
                    <a:pt x="16606" y="17684"/>
                  </a:cubicBezTo>
                  <a:cubicBezTo>
                    <a:pt x="15903" y="18149"/>
                    <a:pt x="15259" y="18686"/>
                    <a:pt x="14645" y="19208"/>
                  </a:cubicBezTo>
                  <a:cubicBezTo>
                    <a:pt x="14040" y="19705"/>
                    <a:pt x="13415" y="20226"/>
                    <a:pt x="12742" y="20683"/>
                  </a:cubicBezTo>
                  <a:cubicBezTo>
                    <a:pt x="12362" y="20935"/>
                    <a:pt x="12040" y="21115"/>
                    <a:pt x="11718" y="21229"/>
                  </a:cubicBezTo>
                  <a:cubicBezTo>
                    <a:pt x="11532" y="21302"/>
                    <a:pt x="11337" y="21351"/>
                    <a:pt x="11152" y="21383"/>
                  </a:cubicBezTo>
                  <a:cubicBezTo>
                    <a:pt x="11025" y="21400"/>
                    <a:pt x="10898" y="21416"/>
                    <a:pt x="10771" y="21416"/>
                  </a:cubicBezTo>
                  <a:cubicBezTo>
                    <a:pt x="10693" y="21416"/>
                    <a:pt x="10615" y="21408"/>
                    <a:pt x="10537" y="21400"/>
                  </a:cubicBezTo>
                  <a:close/>
                  <a:moveTo>
                    <a:pt x="14469" y="2725"/>
                  </a:moveTo>
                  <a:cubicBezTo>
                    <a:pt x="14342" y="2757"/>
                    <a:pt x="14206" y="2790"/>
                    <a:pt x="14079" y="2823"/>
                  </a:cubicBezTo>
                  <a:cubicBezTo>
                    <a:pt x="13815" y="2896"/>
                    <a:pt x="13542" y="2969"/>
                    <a:pt x="13259" y="3002"/>
                  </a:cubicBezTo>
                  <a:cubicBezTo>
                    <a:pt x="13035" y="3018"/>
                    <a:pt x="12811" y="3010"/>
                    <a:pt x="12606" y="2961"/>
                  </a:cubicBezTo>
                  <a:cubicBezTo>
                    <a:pt x="12381" y="2912"/>
                    <a:pt x="12186" y="2823"/>
                    <a:pt x="12030" y="2692"/>
                  </a:cubicBezTo>
                  <a:cubicBezTo>
                    <a:pt x="11893" y="2578"/>
                    <a:pt x="11776" y="2431"/>
                    <a:pt x="11698" y="2244"/>
                  </a:cubicBezTo>
                  <a:cubicBezTo>
                    <a:pt x="11620" y="2073"/>
                    <a:pt x="11571" y="1894"/>
                    <a:pt x="11523" y="1714"/>
                  </a:cubicBezTo>
                  <a:cubicBezTo>
                    <a:pt x="11464" y="1527"/>
                    <a:pt x="11415" y="1332"/>
                    <a:pt x="11328" y="1160"/>
                  </a:cubicBezTo>
                  <a:cubicBezTo>
                    <a:pt x="10947" y="346"/>
                    <a:pt x="9776" y="-176"/>
                    <a:pt x="8859" y="60"/>
                  </a:cubicBezTo>
                  <a:cubicBezTo>
                    <a:pt x="8108" y="256"/>
                    <a:pt x="7659" y="851"/>
                    <a:pt x="7230" y="1421"/>
                  </a:cubicBezTo>
                  <a:cubicBezTo>
                    <a:pt x="7162" y="1519"/>
                    <a:pt x="7084" y="1625"/>
                    <a:pt x="7006" y="1714"/>
                  </a:cubicBezTo>
                  <a:cubicBezTo>
                    <a:pt x="6801" y="1975"/>
                    <a:pt x="6469" y="2334"/>
                    <a:pt x="6020" y="2570"/>
                  </a:cubicBezTo>
                  <a:cubicBezTo>
                    <a:pt x="5815" y="2676"/>
                    <a:pt x="5611" y="2749"/>
                    <a:pt x="5396" y="2782"/>
                  </a:cubicBezTo>
                  <a:cubicBezTo>
                    <a:pt x="5171" y="2814"/>
                    <a:pt x="4937" y="2806"/>
                    <a:pt x="4713" y="2741"/>
                  </a:cubicBezTo>
                  <a:cubicBezTo>
                    <a:pt x="4625" y="2717"/>
                    <a:pt x="4528" y="2684"/>
                    <a:pt x="4440" y="2651"/>
                  </a:cubicBezTo>
                  <a:cubicBezTo>
                    <a:pt x="4303" y="2611"/>
                    <a:pt x="4167" y="2554"/>
                    <a:pt x="4020" y="2537"/>
                  </a:cubicBezTo>
                  <a:cubicBezTo>
                    <a:pt x="3835" y="2513"/>
                    <a:pt x="3640" y="2529"/>
                    <a:pt x="3454" y="2611"/>
                  </a:cubicBezTo>
                  <a:cubicBezTo>
                    <a:pt x="3289" y="2668"/>
                    <a:pt x="3123" y="2774"/>
                    <a:pt x="2986" y="2904"/>
                  </a:cubicBezTo>
                  <a:cubicBezTo>
                    <a:pt x="2303" y="3523"/>
                    <a:pt x="2235" y="4460"/>
                    <a:pt x="2293" y="5145"/>
                  </a:cubicBezTo>
                  <a:cubicBezTo>
                    <a:pt x="2284" y="5145"/>
                    <a:pt x="2284" y="5145"/>
                    <a:pt x="2284" y="5145"/>
                  </a:cubicBezTo>
                  <a:cubicBezTo>
                    <a:pt x="2293" y="5145"/>
                    <a:pt x="2293" y="5145"/>
                    <a:pt x="2293" y="5145"/>
                  </a:cubicBezTo>
                  <a:cubicBezTo>
                    <a:pt x="2303" y="5357"/>
                    <a:pt x="2391" y="5674"/>
                    <a:pt x="2479" y="6017"/>
                  </a:cubicBezTo>
                  <a:cubicBezTo>
                    <a:pt x="2586" y="6416"/>
                    <a:pt x="2713" y="6872"/>
                    <a:pt x="2752" y="7263"/>
                  </a:cubicBezTo>
                  <a:cubicBezTo>
                    <a:pt x="2801" y="7728"/>
                    <a:pt x="2732" y="8029"/>
                    <a:pt x="2557" y="8200"/>
                  </a:cubicBezTo>
                  <a:cubicBezTo>
                    <a:pt x="2420" y="8322"/>
                    <a:pt x="2186" y="8396"/>
                    <a:pt x="1932" y="8477"/>
                  </a:cubicBezTo>
                  <a:cubicBezTo>
                    <a:pt x="1718" y="8542"/>
                    <a:pt x="1484" y="8616"/>
                    <a:pt x="1328" y="8730"/>
                  </a:cubicBezTo>
                  <a:cubicBezTo>
                    <a:pt x="918" y="9031"/>
                    <a:pt x="596" y="9414"/>
                    <a:pt x="391" y="9838"/>
                  </a:cubicBezTo>
                  <a:cubicBezTo>
                    <a:pt x="254" y="10131"/>
                    <a:pt x="167" y="10465"/>
                    <a:pt x="108" y="10865"/>
                  </a:cubicBezTo>
                  <a:cubicBezTo>
                    <a:pt x="50" y="11223"/>
                    <a:pt x="40" y="11606"/>
                    <a:pt x="20" y="11940"/>
                  </a:cubicBezTo>
                  <a:cubicBezTo>
                    <a:pt x="11" y="12258"/>
                    <a:pt x="-9" y="12616"/>
                    <a:pt x="11" y="12975"/>
                  </a:cubicBezTo>
                  <a:cubicBezTo>
                    <a:pt x="30" y="13366"/>
                    <a:pt x="98" y="13700"/>
                    <a:pt x="206" y="14001"/>
                  </a:cubicBezTo>
                  <a:cubicBezTo>
                    <a:pt x="342" y="14401"/>
                    <a:pt x="567" y="14775"/>
                    <a:pt x="879" y="15134"/>
                  </a:cubicBezTo>
                  <a:cubicBezTo>
                    <a:pt x="1162" y="15460"/>
                    <a:pt x="1513" y="15770"/>
                    <a:pt x="1932" y="16055"/>
                  </a:cubicBezTo>
                  <a:cubicBezTo>
                    <a:pt x="2664" y="16560"/>
                    <a:pt x="3601" y="16992"/>
                    <a:pt x="4645" y="17301"/>
                  </a:cubicBezTo>
                  <a:cubicBezTo>
                    <a:pt x="4713" y="17326"/>
                    <a:pt x="4781" y="17350"/>
                    <a:pt x="4859" y="17367"/>
                  </a:cubicBezTo>
                  <a:cubicBezTo>
                    <a:pt x="5230" y="17481"/>
                    <a:pt x="5620" y="17595"/>
                    <a:pt x="5971" y="17774"/>
                  </a:cubicBezTo>
                  <a:cubicBezTo>
                    <a:pt x="6742" y="18165"/>
                    <a:pt x="7279" y="18825"/>
                    <a:pt x="7786" y="19452"/>
                  </a:cubicBezTo>
                  <a:cubicBezTo>
                    <a:pt x="7884" y="19575"/>
                    <a:pt x="7981" y="19689"/>
                    <a:pt x="8079" y="19811"/>
                  </a:cubicBezTo>
                  <a:cubicBezTo>
                    <a:pt x="8450" y="20251"/>
                    <a:pt x="8801" y="20585"/>
                    <a:pt x="9162" y="20846"/>
                  </a:cubicBezTo>
                  <a:cubicBezTo>
                    <a:pt x="9376" y="20992"/>
                    <a:pt x="9601" y="21123"/>
                    <a:pt x="9815" y="21212"/>
                  </a:cubicBezTo>
                  <a:cubicBezTo>
                    <a:pt x="10059" y="21310"/>
                    <a:pt x="10293" y="21375"/>
                    <a:pt x="10537" y="21400"/>
                  </a:cubicBezTo>
                  <a:cubicBezTo>
                    <a:pt x="10742" y="21416"/>
                    <a:pt x="10947" y="21416"/>
                    <a:pt x="11152" y="21383"/>
                  </a:cubicBezTo>
                  <a:cubicBezTo>
                    <a:pt x="11337" y="21351"/>
                    <a:pt x="11523" y="21302"/>
                    <a:pt x="11718" y="21229"/>
                  </a:cubicBezTo>
                  <a:cubicBezTo>
                    <a:pt x="12040" y="21106"/>
                    <a:pt x="12362" y="20935"/>
                    <a:pt x="12742" y="20675"/>
                  </a:cubicBezTo>
                  <a:cubicBezTo>
                    <a:pt x="13415" y="20226"/>
                    <a:pt x="14040" y="19705"/>
                    <a:pt x="14635" y="19200"/>
                  </a:cubicBezTo>
                  <a:cubicBezTo>
                    <a:pt x="15259" y="18686"/>
                    <a:pt x="15903" y="18149"/>
                    <a:pt x="16606" y="17684"/>
                  </a:cubicBezTo>
                  <a:cubicBezTo>
                    <a:pt x="16996" y="17424"/>
                    <a:pt x="17406" y="17179"/>
                    <a:pt x="17815" y="16943"/>
                  </a:cubicBezTo>
                  <a:cubicBezTo>
                    <a:pt x="18567" y="16511"/>
                    <a:pt x="19337" y="16055"/>
                    <a:pt x="19971" y="15484"/>
                  </a:cubicBezTo>
                  <a:cubicBezTo>
                    <a:pt x="20303" y="15175"/>
                    <a:pt x="20596" y="14833"/>
                    <a:pt x="20830" y="14450"/>
                  </a:cubicBezTo>
                  <a:cubicBezTo>
                    <a:pt x="21074" y="14067"/>
                    <a:pt x="21250" y="13659"/>
                    <a:pt x="21357" y="13244"/>
                  </a:cubicBezTo>
                  <a:cubicBezTo>
                    <a:pt x="21591" y="12347"/>
                    <a:pt x="21493" y="11451"/>
                    <a:pt x="21093" y="10653"/>
                  </a:cubicBezTo>
                  <a:cubicBezTo>
                    <a:pt x="20859" y="10196"/>
                    <a:pt x="20537" y="9773"/>
                    <a:pt x="20215" y="9365"/>
                  </a:cubicBezTo>
                  <a:cubicBezTo>
                    <a:pt x="20069" y="9170"/>
                    <a:pt x="19913" y="8966"/>
                    <a:pt x="19767" y="8754"/>
                  </a:cubicBezTo>
                  <a:cubicBezTo>
                    <a:pt x="19474" y="8347"/>
                    <a:pt x="19230" y="7923"/>
                    <a:pt x="19025" y="7483"/>
                  </a:cubicBezTo>
                  <a:cubicBezTo>
                    <a:pt x="18820" y="7043"/>
                    <a:pt x="18654" y="6595"/>
                    <a:pt x="18547" y="6139"/>
                  </a:cubicBezTo>
                  <a:cubicBezTo>
                    <a:pt x="18498" y="5959"/>
                    <a:pt x="18459" y="5780"/>
                    <a:pt x="18420" y="5593"/>
                  </a:cubicBezTo>
                  <a:cubicBezTo>
                    <a:pt x="18225" y="4664"/>
                    <a:pt x="18011" y="3703"/>
                    <a:pt x="17152" y="3108"/>
                  </a:cubicBezTo>
                  <a:cubicBezTo>
                    <a:pt x="16976" y="2977"/>
                    <a:pt x="16762" y="2871"/>
                    <a:pt x="16537" y="2790"/>
                  </a:cubicBezTo>
                  <a:cubicBezTo>
                    <a:pt x="16323" y="2717"/>
                    <a:pt x="16098" y="2668"/>
                    <a:pt x="15854" y="2643"/>
                  </a:cubicBezTo>
                  <a:cubicBezTo>
                    <a:pt x="15718" y="2627"/>
                    <a:pt x="15571" y="2619"/>
                    <a:pt x="15425" y="2619"/>
                  </a:cubicBezTo>
                  <a:cubicBezTo>
                    <a:pt x="15113" y="2619"/>
                    <a:pt x="14781" y="2651"/>
                    <a:pt x="14469" y="2725"/>
                  </a:cubicBezTo>
                  <a:close/>
                </a:path>
              </a:pathLst>
            </a:custGeom>
            <a:solidFill>
              <a:srgbClr val="BFBFBF">
                <a:alpha val="7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9912" name="Freeform 48"/>
            <p:cNvSpPr/>
            <p:nvPr/>
          </p:nvSpPr>
          <p:spPr>
            <a:xfrm flipH="1">
              <a:off x="560873" y="401713"/>
              <a:ext cx="3611706" cy="427163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61" h="21378" fill="norm" stroke="1" extrusionOk="0">
                  <a:moveTo>
                    <a:pt x="10422" y="21361"/>
                  </a:moveTo>
                  <a:cubicBezTo>
                    <a:pt x="9606" y="21264"/>
                    <a:pt x="8810" y="20747"/>
                    <a:pt x="7994" y="19761"/>
                  </a:cubicBezTo>
                  <a:cubicBezTo>
                    <a:pt x="7898" y="19656"/>
                    <a:pt x="7802" y="19543"/>
                    <a:pt x="7716" y="19430"/>
                  </a:cubicBezTo>
                  <a:cubicBezTo>
                    <a:pt x="7610" y="19309"/>
                    <a:pt x="7514" y="19179"/>
                    <a:pt x="7409" y="19050"/>
                  </a:cubicBezTo>
                  <a:cubicBezTo>
                    <a:pt x="6996" y="18573"/>
                    <a:pt x="6535" y="18080"/>
                    <a:pt x="5902" y="17757"/>
                  </a:cubicBezTo>
                  <a:cubicBezTo>
                    <a:pt x="5557" y="17571"/>
                    <a:pt x="5163" y="17458"/>
                    <a:pt x="4789" y="17337"/>
                  </a:cubicBezTo>
                  <a:cubicBezTo>
                    <a:pt x="4722" y="17321"/>
                    <a:pt x="4664" y="17305"/>
                    <a:pt x="4597" y="17280"/>
                  </a:cubicBezTo>
                  <a:cubicBezTo>
                    <a:pt x="3378" y="16901"/>
                    <a:pt x="1718" y="16198"/>
                    <a:pt x="768" y="14994"/>
                  </a:cubicBezTo>
                  <a:cubicBezTo>
                    <a:pt x="529" y="14695"/>
                    <a:pt x="346" y="14379"/>
                    <a:pt x="231" y="14056"/>
                  </a:cubicBezTo>
                  <a:cubicBezTo>
                    <a:pt x="-28" y="13369"/>
                    <a:pt x="-9" y="12658"/>
                    <a:pt x="10" y="12028"/>
                  </a:cubicBezTo>
                  <a:cubicBezTo>
                    <a:pt x="39" y="11333"/>
                    <a:pt x="78" y="10606"/>
                    <a:pt x="346" y="9959"/>
                  </a:cubicBezTo>
                  <a:cubicBezTo>
                    <a:pt x="519" y="9547"/>
                    <a:pt x="816" y="9127"/>
                    <a:pt x="1191" y="8747"/>
                  </a:cubicBezTo>
                  <a:cubicBezTo>
                    <a:pt x="1219" y="8723"/>
                    <a:pt x="1248" y="8699"/>
                    <a:pt x="1277" y="8674"/>
                  </a:cubicBezTo>
                  <a:cubicBezTo>
                    <a:pt x="1431" y="8529"/>
                    <a:pt x="1661" y="8424"/>
                    <a:pt x="1891" y="8327"/>
                  </a:cubicBezTo>
                  <a:cubicBezTo>
                    <a:pt x="2121" y="8222"/>
                    <a:pt x="2342" y="8125"/>
                    <a:pt x="2486" y="7987"/>
                  </a:cubicBezTo>
                  <a:cubicBezTo>
                    <a:pt x="2870" y="7608"/>
                    <a:pt x="2659" y="6654"/>
                    <a:pt x="2486" y="5895"/>
                  </a:cubicBezTo>
                  <a:cubicBezTo>
                    <a:pt x="2419" y="5555"/>
                    <a:pt x="2342" y="5232"/>
                    <a:pt x="2333" y="5014"/>
                  </a:cubicBezTo>
                  <a:cubicBezTo>
                    <a:pt x="2304" y="4044"/>
                    <a:pt x="2553" y="3309"/>
                    <a:pt x="3081" y="2840"/>
                  </a:cubicBezTo>
                  <a:cubicBezTo>
                    <a:pt x="3398" y="2557"/>
                    <a:pt x="3782" y="2420"/>
                    <a:pt x="4137" y="2460"/>
                  </a:cubicBezTo>
                  <a:cubicBezTo>
                    <a:pt x="4280" y="2476"/>
                    <a:pt x="4415" y="2525"/>
                    <a:pt x="4549" y="2565"/>
                  </a:cubicBezTo>
                  <a:cubicBezTo>
                    <a:pt x="4636" y="2589"/>
                    <a:pt x="4731" y="2622"/>
                    <a:pt x="4818" y="2638"/>
                  </a:cubicBezTo>
                  <a:cubicBezTo>
                    <a:pt x="4943" y="2670"/>
                    <a:pt x="5067" y="2686"/>
                    <a:pt x="5182" y="2686"/>
                  </a:cubicBezTo>
                  <a:cubicBezTo>
                    <a:pt x="5182" y="2686"/>
                    <a:pt x="5182" y="2686"/>
                    <a:pt x="5182" y="2686"/>
                  </a:cubicBezTo>
                  <a:cubicBezTo>
                    <a:pt x="6046" y="2686"/>
                    <a:pt x="6737" y="2008"/>
                    <a:pt x="7073" y="1604"/>
                  </a:cubicBezTo>
                  <a:cubicBezTo>
                    <a:pt x="7140" y="1523"/>
                    <a:pt x="7207" y="1450"/>
                    <a:pt x="7265" y="1369"/>
                  </a:cubicBezTo>
                  <a:cubicBezTo>
                    <a:pt x="7725" y="804"/>
                    <a:pt x="8196" y="230"/>
                    <a:pt x="8973" y="44"/>
                  </a:cubicBezTo>
                  <a:cubicBezTo>
                    <a:pt x="9875" y="-158"/>
                    <a:pt x="11026" y="351"/>
                    <a:pt x="11429" y="1143"/>
                  </a:cubicBezTo>
                  <a:cubicBezTo>
                    <a:pt x="11477" y="1224"/>
                    <a:pt x="11516" y="1313"/>
                    <a:pt x="11554" y="1426"/>
                  </a:cubicBezTo>
                  <a:cubicBezTo>
                    <a:pt x="11583" y="1507"/>
                    <a:pt x="11612" y="1596"/>
                    <a:pt x="11640" y="1676"/>
                  </a:cubicBezTo>
                  <a:cubicBezTo>
                    <a:pt x="11756" y="2032"/>
                    <a:pt x="11861" y="2363"/>
                    <a:pt x="12168" y="2614"/>
                  </a:cubicBezTo>
                  <a:cubicBezTo>
                    <a:pt x="12456" y="2840"/>
                    <a:pt x="12897" y="2945"/>
                    <a:pt x="13368" y="2905"/>
                  </a:cubicBezTo>
                  <a:cubicBezTo>
                    <a:pt x="13579" y="2880"/>
                    <a:pt x="13771" y="2840"/>
                    <a:pt x="13915" y="2808"/>
                  </a:cubicBezTo>
                  <a:cubicBezTo>
                    <a:pt x="14001" y="2791"/>
                    <a:pt x="14078" y="2767"/>
                    <a:pt x="14164" y="2751"/>
                  </a:cubicBezTo>
                  <a:cubicBezTo>
                    <a:pt x="14289" y="2719"/>
                    <a:pt x="14423" y="2686"/>
                    <a:pt x="14558" y="2662"/>
                  </a:cubicBezTo>
                  <a:cubicBezTo>
                    <a:pt x="15555" y="2452"/>
                    <a:pt x="16534" y="2622"/>
                    <a:pt x="17177" y="3099"/>
                  </a:cubicBezTo>
                  <a:cubicBezTo>
                    <a:pt x="17935" y="3664"/>
                    <a:pt x="18137" y="4537"/>
                    <a:pt x="18338" y="5385"/>
                  </a:cubicBezTo>
                  <a:cubicBezTo>
                    <a:pt x="18367" y="5499"/>
                    <a:pt x="18396" y="5620"/>
                    <a:pt x="18425" y="5741"/>
                  </a:cubicBezTo>
                  <a:cubicBezTo>
                    <a:pt x="18453" y="5878"/>
                    <a:pt x="18492" y="6000"/>
                    <a:pt x="18521" y="6105"/>
                  </a:cubicBezTo>
                  <a:cubicBezTo>
                    <a:pt x="18617" y="6444"/>
                    <a:pt x="18741" y="6775"/>
                    <a:pt x="18904" y="7123"/>
                  </a:cubicBezTo>
                  <a:cubicBezTo>
                    <a:pt x="19144" y="7640"/>
                    <a:pt x="19442" y="8149"/>
                    <a:pt x="19787" y="8634"/>
                  </a:cubicBezTo>
                  <a:cubicBezTo>
                    <a:pt x="19922" y="8820"/>
                    <a:pt x="20065" y="8998"/>
                    <a:pt x="20200" y="9175"/>
                  </a:cubicBezTo>
                  <a:cubicBezTo>
                    <a:pt x="20526" y="9596"/>
                    <a:pt x="20862" y="10040"/>
                    <a:pt x="21092" y="10509"/>
                  </a:cubicBezTo>
                  <a:cubicBezTo>
                    <a:pt x="21495" y="11325"/>
                    <a:pt x="21572" y="12230"/>
                    <a:pt x="21303" y="13135"/>
                  </a:cubicBezTo>
                  <a:cubicBezTo>
                    <a:pt x="21073" y="13927"/>
                    <a:pt x="20574" y="14703"/>
                    <a:pt x="19864" y="15381"/>
                  </a:cubicBezTo>
                  <a:cubicBezTo>
                    <a:pt x="19787" y="15446"/>
                    <a:pt x="19710" y="15519"/>
                    <a:pt x="19624" y="15591"/>
                  </a:cubicBezTo>
                  <a:cubicBezTo>
                    <a:pt x="19375" y="15810"/>
                    <a:pt x="19115" y="16020"/>
                    <a:pt x="18828" y="16230"/>
                  </a:cubicBezTo>
                  <a:cubicBezTo>
                    <a:pt x="18434" y="16505"/>
                    <a:pt x="18012" y="16771"/>
                    <a:pt x="17599" y="17022"/>
                  </a:cubicBezTo>
                  <a:cubicBezTo>
                    <a:pt x="17264" y="17232"/>
                    <a:pt x="16918" y="17442"/>
                    <a:pt x="16592" y="17668"/>
                  </a:cubicBezTo>
                  <a:cubicBezTo>
                    <a:pt x="15911" y="18137"/>
                    <a:pt x="15268" y="18662"/>
                    <a:pt x="14644" y="19171"/>
                  </a:cubicBezTo>
                  <a:cubicBezTo>
                    <a:pt x="14577" y="19228"/>
                    <a:pt x="14500" y="19293"/>
                    <a:pt x="14433" y="19349"/>
                  </a:cubicBezTo>
                  <a:cubicBezTo>
                    <a:pt x="13857" y="19818"/>
                    <a:pt x="13291" y="20270"/>
                    <a:pt x="12667" y="20674"/>
                  </a:cubicBezTo>
                  <a:cubicBezTo>
                    <a:pt x="12149" y="21014"/>
                    <a:pt x="11477" y="21377"/>
                    <a:pt x="10710" y="21377"/>
                  </a:cubicBezTo>
                  <a:cubicBezTo>
                    <a:pt x="10614" y="21377"/>
                    <a:pt x="10518" y="21369"/>
                    <a:pt x="10422" y="21361"/>
                  </a:cubicBezTo>
                  <a:close/>
                  <a:moveTo>
                    <a:pt x="14558" y="2686"/>
                  </a:moveTo>
                  <a:cubicBezTo>
                    <a:pt x="14433" y="2711"/>
                    <a:pt x="14298" y="2743"/>
                    <a:pt x="14174" y="2775"/>
                  </a:cubicBezTo>
                  <a:cubicBezTo>
                    <a:pt x="14087" y="2791"/>
                    <a:pt x="14011" y="2816"/>
                    <a:pt x="13924" y="2832"/>
                  </a:cubicBezTo>
                  <a:cubicBezTo>
                    <a:pt x="13780" y="2864"/>
                    <a:pt x="13579" y="2905"/>
                    <a:pt x="13368" y="2929"/>
                  </a:cubicBezTo>
                  <a:cubicBezTo>
                    <a:pt x="12888" y="2969"/>
                    <a:pt x="12446" y="2856"/>
                    <a:pt x="12149" y="2630"/>
                  </a:cubicBezTo>
                  <a:cubicBezTo>
                    <a:pt x="11832" y="2379"/>
                    <a:pt x="11717" y="2024"/>
                    <a:pt x="11612" y="1684"/>
                  </a:cubicBezTo>
                  <a:cubicBezTo>
                    <a:pt x="11583" y="1604"/>
                    <a:pt x="11554" y="1515"/>
                    <a:pt x="11525" y="1434"/>
                  </a:cubicBezTo>
                  <a:cubicBezTo>
                    <a:pt x="11487" y="1321"/>
                    <a:pt x="11448" y="1232"/>
                    <a:pt x="11401" y="1151"/>
                  </a:cubicBezTo>
                  <a:cubicBezTo>
                    <a:pt x="11007" y="375"/>
                    <a:pt x="9875" y="-134"/>
                    <a:pt x="8982" y="68"/>
                  </a:cubicBezTo>
                  <a:cubicBezTo>
                    <a:pt x="8215" y="246"/>
                    <a:pt x="7745" y="828"/>
                    <a:pt x="7294" y="1385"/>
                  </a:cubicBezTo>
                  <a:cubicBezTo>
                    <a:pt x="7226" y="1458"/>
                    <a:pt x="7159" y="1539"/>
                    <a:pt x="7102" y="1620"/>
                  </a:cubicBezTo>
                  <a:cubicBezTo>
                    <a:pt x="6756" y="2024"/>
                    <a:pt x="6056" y="2711"/>
                    <a:pt x="5182" y="2711"/>
                  </a:cubicBezTo>
                  <a:cubicBezTo>
                    <a:pt x="5182" y="2711"/>
                    <a:pt x="5182" y="2711"/>
                    <a:pt x="5182" y="2711"/>
                  </a:cubicBezTo>
                  <a:cubicBezTo>
                    <a:pt x="5058" y="2711"/>
                    <a:pt x="4933" y="2695"/>
                    <a:pt x="4808" y="2662"/>
                  </a:cubicBezTo>
                  <a:cubicBezTo>
                    <a:pt x="4722" y="2646"/>
                    <a:pt x="4626" y="2614"/>
                    <a:pt x="4540" y="2589"/>
                  </a:cubicBezTo>
                  <a:cubicBezTo>
                    <a:pt x="4405" y="2549"/>
                    <a:pt x="4271" y="2501"/>
                    <a:pt x="4127" y="2493"/>
                  </a:cubicBezTo>
                  <a:cubicBezTo>
                    <a:pt x="3782" y="2452"/>
                    <a:pt x="3417" y="2581"/>
                    <a:pt x="3110" y="2856"/>
                  </a:cubicBezTo>
                  <a:cubicBezTo>
                    <a:pt x="2582" y="3325"/>
                    <a:pt x="2333" y="4052"/>
                    <a:pt x="2371" y="5014"/>
                  </a:cubicBezTo>
                  <a:cubicBezTo>
                    <a:pt x="2371" y="5232"/>
                    <a:pt x="2448" y="5547"/>
                    <a:pt x="2524" y="5886"/>
                  </a:cubicBezTo>
                  <a:cubicBezTo>
                    <a:pt x="2688" y="6654"/>
                    <a:pt x="2908" y="7616"/>
                    <a:pt x="2505" y="8004"/>
                  </a:cubicBezTo>
                  <a:cubicBezTo>
                    <a:pt x="2361" y="8149"/>
                    <a:pt x="2131" y="8246"/>
                    <a:pt x="1901" y="8351"/>
                  </a:cubicBezTo>
                  <a:cubicBezTo>
                    <a:pt x="1680" y="8448"/>
                    <a:pt x="1450" y="8545"/>
                    <a:pt x="1296" y="8690"/>
                  </a:cubicBezTo>
                  <a:cubicBezTo>
                    <a:pt x="1267" y="8715"/>
                    <a:pt x="1239" y="8739"/>
                    <a:pt x="1219" y="8771"/>
                  </a:cubicBezTo>
                  <a:cubicBezTo>
                    <a:pt x="836" y="9143"/>
                    <a:pt x="548" y="9563"/>
                    <a:pt x="375" y="9967"/>
                  </a:cubicBezTo>
                  <a:cubicBezTo>
                    <a:pt x="106" y="10614"/>
                    <a:pt x="68" y="11333"/>
                    <a:pt x="49" y="12028"/>
                  </a:cubicBezTo>
                  <a:cubicBezTo>
                    <a:pt x="30" y="12650"/>
                    <a:pt x="1" y="13369"/>
                    <a:pt x="260" y="14048"/>
                  </a:cubicBezTo>
                  <a:cubicBezTo>
                    <a:pt x="375" y="14371"/>
                    <a:pt x="557" y="14686"/>
                    <a:pt x="788" y="14977"/>
                  </a:cubicBezTo>
                  <a:cubicBezTo>
                    <a:pt x="1738" y="16181"/>
                    <a:pt x="3388" y="16876"/>
                    <a:pt x="4607" y="17256"/>
                  </a:cubicBezTo>
                  <a:cubicBezTo>
                    <a:pt x="4674" y="17280"/>
                    <a:pt x="4731" y="17297"/>
                    <a:pt x="4799" y="17321"/>
                  </a:cubicBezTo>
                  <a:cubicBezTo>
                    <a:pt x="5173" y="17434"/>
                    <a:pt x="5566" y="17555"/>
                    <a:pt x="5921" y="17733"/>
                  </a:cubicBezTo>
                  <a:cubicBezTo>
                    <a:pt x="6555" y="18064"/>
                    <a:pt x="7015" y="18557"/>
                    <a:pt x="7428" y="19042"/>
                  </a:cubicBezTo>
                  <a:cubicBezTo>
                    <a:pt x="7533" y="19163"/>
                    <a:pt x="7639" y="19293"/>
                    <a:pt x="7745" y="19414"/>
                  </a:cubicBezTo>
                  <a:cubicBezTo>
                    <a:pt x="7831" y="19527"/>
                    <a:pt x="7927" y="19640"/>
                    <a:pt x="8013" y="19745"/>
                  </a:cubicBezTo>
                  <a:cubicBezTo>
                    <a:pt x="8829" y="20723"/>
                    <a:pt x="9625" y="21240"/>
                    <a:pt x="10431" y="21337"/>
                  </a:cubicBezTo>
                  <a:cubicBezTo>
                    <a:pt x="11305" y="21442"/>
                    <a:pt x="12072" y="21030"/>
                    <a:pt x="12648" y="20658"/>
                  </a:cubicBezTo>
                  <a:cubicBezTo>
                    <a:pt x="13272" y="20254"/>
                    <a:pt x="13838" y="19802"/>
                    <a:pt x="14404" y="19333"/>
                  </a:cubicBezTo>
                  <a:cubicBezTo>
                    <a:pt x="14481" y="19268"/>
                    <a:pt x="14548" y="19212"/>
                    <a:pt x="14625" y="19155"/>
                  </a:cubicBezTo>
                  <a:cubicBezTo>
                    <a:pt x="15248" y="18646"/>
                    <a:pt x="15891" y="18113"/>
                    <a:pt x="16573" y="17652"/>
                  </a:cubicBezTo>
                  <a:cubicBezTo>
                    <a:pt x="16899" y="17426"/>
                    <a:pt x="17244" y="17208"/>
                    <a:pt x="17580" y="17006"/>
                  </a:cubicBezTo>
                  <a:cubicBezTo>
                    <a:pt x="17993" y="16747"/>
                    <a:pt x="18415" y="16488"/>
                    <a:pt x="18808" y="16206"/>
                  </a:cubicBezTo>
                  <a:cubicBezTo>
                    <a:pt x="19096" y="16004"/>
                    <a:pt x="19355" y="15794"/>
                    <a:pt x="19605" y="15575"/>
                  </a:cubicBezTo>
                  <a:cubicBezTo>
                    <a:pt x="19691" y="15503"/>
                    <a:pt x="19768" y="15430"/>
                    <a:pt x="19835" y="15357"/>
                  </a:cubicBezTo>
                  <a:cubicBezTo>
                    <a:pt x="20545" y="14695"/>
                    <a:pt x="21044" y="13919"/>
                    <a:pt x="21275" y="13127"/>
                  </a:cubicBezTo>
                  <a:cubicBezTo>
                    <a:pt x="21543" y="12230"/>
                    <a:pt x="21466" y="11333"/>
                    <a:pt x="21063" y="10517"/>
                  </a:cubicBezTo>
                  <a:cubicBezTo>
                    <a:pt x="20833" y="10048"/>
                    <a:pt x="20497" y="9612"/>
                    <a:pt x="20171" y="9191"/>
                  </a:cubicBezTo>
                  <a:cubicBezTo>
                    <a:pt x="20037" y="9014"/>
                    <a:pt x="19893" y="8828"/>
                    <a:pt x="19768" y="8650"/>
                  </a:cubicBezTo>
                  <a:cubicBezTo>
                    <a:pt x="19413" y="8165"/>
                    <a:pt x="19115" y="7656"/>
                    <a:pt x="18876" y="7139"/>
                  </a:cubicBezTo>
                  <a:cubicBezTo>
                    <a:pt x="18712" y="6783"/>
                    <a:pt x="18588" y="6444"/>
                    <a:pt x="18492" y="6113"/>
                  </a:cubicBezTo>
                  <a:cubicBezTo>
                    <a:pt x="18463" y="6008"/>
                    <a:pt x="18425" y="5886"/>
                    <a:pt x="18396" y="5749"/>
                  </a:cubicBezTo>
                  <a:cubicBezTo>
                    <a:pt x="18367" y="5628"/>
                    <a:pt x="18338" y="5507"/>
                    <a:pt x="18309" y="5385"/>
                  </a:cubicBezTo>
                  <a:cubicBezTo>
                    <a:pt x="18108" y="4545"/>
                    <a:pt x="17906" y="3672"/>
                    <a:pt x="17158" y="3115"/>
                  </a:cubicBezTo>
                  <a:cubicBezTo>
                    <a:pt x="16707" y="2775"/>
                    <a:pt x="16074" y="2598"/>
                    <a:pt x="15392" y="2598"/>
                  </a:cubicBezTo>
                  <a:cubicBezTo>
                    <a:pt x="15124" y="2598"/>
                    <a:pt x="14845" y="2630"/>
                    <a:pt x="14558" y="2686"/>
                  </a:cubicBezTo>
                  <a:close/>
                </a:path>
              </a:pathLst>
            </a:custGeom>
            <a:solidFill>
              <a:srgbClr val="BFBFBF">
                <a:alpha val="7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9913" name="Freeform 49"/>
            <p:cNvSpPr/>
            <p:nvPr/>
          </p:nvSpPr>
          <p:spPr>
            <a:xfrm flipH="1">
              <a:off x="533968" y="392326"/>
              <a:ext cx="3656660" cy="42903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77" h="21586" fill="norm" stroke="1" extrusionOk="0">
                  <a:moveTo>
                    <a:pt x="10379" y="21562"/>
                  </a:moveTo>
                  <a:cubicBezTo>
                    <a:pt x="10150" y="21529"/>
                    <a:pt x="9912" y="21464"/>
                    <a:pt x="9673" y="21359"/>
                  </a:cubicBezTo>
                  <a:cubicBezTo>
                    <a:pt x="9464" y="21261"/>
                    <a:pt x="9245" y="21139"/>
                    <a:pt x="9035" y="20985"/>
                  </a:cubicBezTo>
                  <a:cubicBezTo>
                    <a:pt x="8683" y="20725"/>
                    <a:pt x="8340" y="20392"/>
                    <a:pt x="7968" y="19945"/>
                  </a:cubicBezTo>
                  <a:cubicBezTo>
                    <a:pt x="7882" y="19848"/>
                    <a:pt x="7796" y="19734"/>
                    <a:pt x="7711" y="19628"/>
                  </a:cubicBezTo>
                  <a:cubicBezTo>
                    <a:pt x="7596" y="19498"/>
                    <a:pt x="7492" y="19368"/>
                    <a:pt x="7377" y="19238"/>
                  </a:cubicBezTo>
                  <a:cubicBezTo>
                    <a:pt x="7215" y="19043"/>
                    <a:pt x="6977" y="18767"/>
                    <a:pt x="6691" y="18515"/>
                  </a:cubicBezTo>
                  <a:cubicBezTo>
                    <a:pt x="6424" y="18272"/>
                    <a:pt x="6158" y="18077"/>
                    <a:pt x="5872" y="17930"/>
                  </a:cubicBezTo>
                  <a:cubicBezTo>
                    <a:pt x="5519" y="17744"/>
                    <a:pt x="5119" y="17622"/>
                    <a:pt x="4738" y="17500"/>
                  </a:cubicBezTo>
                  <a:cubicBezTo>
                    <a:pt x="4690" y="17484"/>
                    <a:pt x="4624" y="17459"/>
                    <a:pt x="4566" y="17443"/>
                  </a:cubicBezTo>
                  <a:cubicBezTo>
                    <a:pt x="3366" y="17061"/>
                    <a:pt x="1727" y="16355"/>
                    <a:pt x="784" y="15193"/>
                  </a:cubicBezTo>
                  <a:cubicBezTo>
                    <a:pt x="555" y="14900"/>
                    <a:pt x="365" y="14584"/>
                    <a:pt x="250" y="14267"/>
                  </a:cubicBezTo>
                  <a:cubicBezTo>
                    <a:pt x="3" y="13625"/>
                    <a:pt x="-7" y="12975"/>
                    <a:pt x="3" y="12252"/>
                  </a:cubicBezTo>
                  <a:cubicBezTo>
                    <a:pt x="12" y="11822"/>
                    <a:pt x="31" y="11497"/>
                    <a:pt x="69" y="11204"/>
                  </a:cubicBezTo>
                  <a:cubicBezTo>
                    <a:pt x="117" y="10823"/>
                    <a:pt x="193" y="10489"/>
                    <a:pt x="307" y="10197"/>
                  </a:cubicBezTo>
                  <a:cubicBezTo>
                    <a:pt x="508" y="9661"/>
                    <a:pt x="860" y="9182"/>
                    <a:pt x="1146" y="8824"/>
                  </a:cubicBezTo>
                  <a:cubicBezTo>
                    <a:pt x="1174" y="8784"/>
                    <a:pt x="1203" y="8759"/>
                    <a:pt x="1222" y="8727"/>
                  </a:cubicBezTo>
                  <a:cubicBezTo>
                    <a:pt x="1375" y="8548"/>
                    <a:pt x="1622" y="8410"/>
                    <a:pt x="1851" y="8280"/>
                  </a:cubicBezTo>
                  <a:cubicBezTo>
                    <a:pt x="2061" y="8158"/>
                    <a:pt x="2280" y="8036"/>
                    <a:pt x="2432" y="7882"/>
                  </a:cubicBezTo>
                  <a:cubicBezTo>
                    <a:pt x="2604" y="7703"/>
                    <a:pt x="2680" y="7411"/>
                    <a:pt x="2670" y="6988"/>
                  </a:cubicBezTo>
                  <a:cubicBezTo>
                    <a:pt x="2661" y="6623"/>
                    <a:pt x="2585" y="6192"/>
                    <a:pt x="2518" y="5827"/>
                  </a:cubicBezTo>
                  <a:cubicBezTo>
                    <a:pt x="2451" y="5477"/>
                    <a:pt x="2394" y="5161"/>
                    <a:pt x="2404" y="4933"/>
                  </a:cubicBezTo>
                  <a:cubicBezTo>
                    <a:pt x="2404" y="4503"/>
                    <a:pt x="2470" y="4113"/>
                    <a:pt x="2575" y="3780"/>
                  </a:cubicBezTo>
                  <a:cubicBezTo>
                    <a:pt x="2708" y="3382"/>
                    <a:pt x="2918" y="3057"/>
                    <a:pt x="3204" y="2805"/>
                  </a:cubicBezTo>
                  <a:cubicBezTo>
                    <a:pt x="3347" y="2683"/>
                    <a:pt x="3509" y="2577"/>
                    <a:pt x="3671" y="2512"/>
                  </a:cubicBezTo>
                  <a:cubicBezTo>
                    <a:pt x="3861" y="2439"/>
                    <a:pt x="4052" y="2407"/>
                    <a:pt x="4242" y="2423"/>
                  </a:cubicBezTo>
                  <a:cubicBezTo>
                    <a:pt x="4385" y="2439"/>
                    <a:pt x="4519" y="2472"/>
                    <a:pt x="4652" y="2512"/>
                  </a:cubicBezTo>
                  <a:cubicBezTo>
                    <a:pt x="4738" y="2537"/>
                    <a:pt x="4833" y="2561"/>
                    <a:pt x="4919" y="2577"/>
                  </a:cubicBezTo>
                  <a:cubicBezTo>
                    <a:pt x="5043" y="2602"/>
                    <a:pt x="5167" y="2610"/>
                    <a:pt x="5291" y="2602"/>
                  </a:cubicBezTo>
                  <a:cubicBezTo>
                    <a:pt x="5643" y="2594"/>
                    <a:pt x="5996" y="2472"/>
                    <a:pt x="6358" y="2244"/>
                  </a:cubicBezTo>
                  <a:cubicBezTo>
                    <a:pt x="6634" y="2066"/>
                    <a:pt x="6920" y="1814"/>
                    <a:pt x="7196" y="1497"/>
                  </a:cubicBezTo>
                  <a:cubicBezTo>
                    <a:pt x="7244" y="1440"/>
                    <a:pt x="7301" y="1383"/>
                    <a:pt x="7349" y="1326"/>
                  </a:cubicBezTo>
                  <a:cubicBezTo>
                    <a:pt x="7587" y="1050"/>
                    <a:pt x="7844" y="766"/>
                    <a:pt x="8130" y="530"/>
                  </a:cubicBezTo>
                  <a:cubicBezTo>
                    <a:pt x="8282" y="408"/>
                    <a:pt x="8435" y="303"/>
                    <a:pt x="8587" y="230"/>
                  </a:cubicBezTo>
                  <a:cubicBezTo>
                    <a:pt x="8768" y="140"/>
                    <a:pt x="8949" y="75"/>
                    <a:pt x="9140" y="35"/>
                  </a:cubicBezTo>
                  <a:cubicBezTo>
                    <a:pt x="9359" y="-6"/>
                    <a:pt x="9588" y="-14"/>
                    <a:pt x="9835" y="27"/>
                  </a:cubicBezTo>
                  <a:cubicBezTo>
                    <a:pt x="10074" y="59"/>
                    <a:pt x="10302" y="132"/>
                    <a:pt x="10531" y="230"/>
                  </a:cubicBezTo>
                  <a:cubicBezTo>
                    <a:pt x="10760" y="335"/>
                    <a:pt x="10960" y="465"/>
                    <a:pt x="11141" y="611"/>
                  </a:cubicBezTo>
                  <a:cubicBezTo>
                    <a:pt x="11322" y="774"/>
                    <a:pt x="11474" y="945"/>
                    <a:pt x="11579" y="1131"/>
                  </a:cubicBezTo>
                  <a:cubicBezTo>
                    <a:pt x="11617" y="1213"/>
                    <a:pt x="11655" y="1302"/>
                    <a:pt x="11703" y="1408"/>
                  </a:cubicBezTo>
                  <a:cubicBezTo>
                    <a:pt x="11732" y="1481"/>
                    <a:pt x="11770" y="1562"/>
                    <a:pt x="11798" y="1643"/>
                  </a:cubicBezTo>
                  <a:cubicBezTo>
                    <a:pt x="11855" y="1814"/>
                    <a:pt x="11922" y="1984"/>
                    <a:pt x="12008" y="2139"/>
                  </a:cubicBezTo>
                  <a:cubicBezTo>
                    <a:pt x="12103" y="2309"/>
                    <a:pt x="12227" y="2447"/>
                    <a:pt x="12370" y="2561"/>
                  </a:cubicBezTo>
                  <a:cubicBezTo>
                    <a:pt x="12522" y="2675"/>
                    <a:pt x="12713" y="2756"/>
                    <a:pt x="12942" y="2805"/>
                  </a:cubicBezTo>
                  <a:cubicBezTo>
                    <a:pt x="13132" y="2845"/>
                    <a:pt x="13351" y="2862"/>
                    <a:pt x="13570" y="2845"/>
                  </a:cubicBezTo>
                  <a:cubicBezTo>
                    <a:pt x="13771" y="2829"/>
                    <a:pt x="13971" y="2797"/>
                    <a:pt x="14114" y="2764"/>
                  </a:cubicBezTo>
                  <a:cubicBezTo>
                    <a:pt x="14190" y="2748"/>
                    <a:pt x="14266" y="2732"/>
                    <a:pt x="14342" y="2715"/>
                  </a:cubicBezTo>
                  <a:cubicBezTo>
                    <a:pt x="14476" y="2683"/>
                    <a:pt x="14609" y="2650"/>
                    <a:pt x="14752" y="2626"/>
                  </a:cubicBezTo>
                  <a:cubicBezTo>
                    <a:pt x="15200" y="2545"/>
                    <a:pt x="15667" y="2545"/>
                    <a:pt x="16086" y="2610"/>
                  </a:cubicBezTo>
                  <a:cubicBezTo>
                    <a:pt x="16314" y="2650"/>
                    <a:pt x="16534" y="2707"/>
                    <a:pt x="16734" y="2789"/>
                  </a:cubicBezTo>
                  <a:cubicBezTo>
                    <a:pt x="16943" y="2878"/>
                    <a:pt x="17134" y="2992"/>
                    <a:pt x="17305" y="3122"/>
                  </a:cubicBezTo>
                  <a:cubicBezTo>
                    <a:pt x="17467" y="3252"/>
                    <a:pt x="17601" y="3398"/>
                    <a:pt x="17725" y="3577"/>
                  </a:cubicBezTo>
                  <a:cubicBezTo>
                    <a:pt x="17839" y="3731"/>
                    <a:pt x="17925" y="3901"/>
                    <a:pt x="18010" y="4096"/>
                  </a:cubicBezTo>
                  <a:cubicBezTo>
                    <a:pt x="18172" y="4462"/>
                    <a:pt x="18268" y="4868"/>
                    <a:pt x="18363" y="5258"/>
                  </a:cubicBezTo>
                  <a:cubicBezTo>
                    <a:pt x="18401" y="5429"/>
                    <a:pt x="18449" y="5607"/>
                    <a:pt x="18496" y="5778"/>
                  </a:cubicBezTo>
                  <a:cubicBezTo>
                    <a:pt x="18525" y="5916"/>
                    <a:pt x="18563" y="6030"/>
                    <a:pt x="18601" y="6144"/>
                  </a:cubicBezTo>
                  <a:cubicBezTo>
                    <a:pt x="18706" y="6452"/>
                    <a:pt x="18839" y="6777"/>
                    <a:pt x="19020" y="7135"/>
                  </a:cubicBezTo>
                  <a:cubicBezTo>
                    <a:pt x="19278" y="7638"/>
                    <a:pt x="19592" y="8134"/>
                    <a:pt x="19945" y="8621"/>
                  </a:cubicBezTo>
                  <a:cubicBezTo>
                    <a:pt x="20059" y="8775"/>
                    <a:pt x="20183" y="8938"/>
                    <a:pt x="20297" y="9092"/>
                  </a:cubicBezTo>
                  <a:cubicBezTo>
                    <a:pt x="20640" y="9539"/>
                    <a:pt x="20993" y="10002"/>
                    <a:pt x="21231" y="10498"/>
                  </a:cubicBezTo>
                  <a:cubicBezTo>
                    <a:pt x="21441" y="10920"/>
                    <a:pt x="21555" y="11375"/>
                    <a:pt x="21574" y="11838"/>
                  </a:cubicBezTo>
                  <a:cubicBezTo>
                    <a:pt x="21593" y="12285"/>
                    <a:pt x="21536" y="12732"/>
                    <a:pt x="21393" y="13170"/>
                  </a:cubicBezTo>
                  <a:cubicBezTo>
                    <a:pt x="21145" y="13934"/>
                    <a:pt x="20640" y="14697"/>
                    <a:pt x="19887" y="15437"/>
                  </a:cubicBezTo>
                  <a:cubicBezTo>
                    <a:pt x="19811" y="15510"/>
                    <a:pt x="19745" y="15583"/>
                    <a:pt x="19659" y="15664"/>
                  </a:cubicBezTo>
                  <a:cubicBezTo>
                    <a:pt x="19392" y="15916"/>
                    <a:pt x="19135" y="16135"/>
                    <a:pt x="18887" y="16338"/>
                  </a:cubicBezTo>
                  <a:cubicBezTo>
                    <a:pt x="18458" y="16671"/>
                    <a:pt x="17982" y="16988"/>
                    <a:pt x="17515" y="17297"/>
                  </a:cubicBezTo>
                  <a:cubicBezTo>
                    <a:pt x="17239" y="17476"/>
                    <a:pt x="16953" y="17662"/>
                    <a:pt x="16677" y="17849"/>
                  </a:cubicBezTo>
                  <a:cubicBezTo>
                    <a:pt x="16010" y="18320"/>
                    <a:pt x="15362" y="18848"/>
                    <a:pt x="14742" y="19352"/>
                  </a:cubicBezTo>
                  <a:cubicBezTo>
                    <a:pt x="14657" y="19425"/>
                    <a:pt x="14561" y="19498"/>
                    <a:pt x="14476" y="19571"/>
                  </a:cubicBezTo>
                  <a:cubicBezTo>
                    <a:pt x="13885" y="20051"/>
                    <a:pt x="13304" y="20514"/>
                    <a:pt x="12656" y="20912"/>
                  </a:cubicBezTo>
                  <a:cubicBezTo>
                    <a:pt x="12275" y="21155"/>
                    <a:pt x="11922" y="21326"/>
                    <a:pt x="11589" y="21432"/>
                  </a:cubicBezTo>
                  <a:cubicBezTo>
                    <a:pt x="11389" y="21497"/>
                    <a:pt x="11188" y="21545"/>
                    <a:pt x="10998" y="21570"/>
                  </a:cubicBezTo>
                  <a:cubicBezTo>
                    <a:pt x="10903" y="21578"/>
                    <a:pt x="10798" y="21586"/>
                    <a:pt x="10702" y="21586"/>
                  </a:cubicBezTo>
                  <a:cubicBezTo>
                    <a:pt x="10598" y="21586"/>
                    <a:pt x="10483" y="21578"/>
                    <a:pt x="10379" y="21562"/>
                  </a:cubicBezTo>
                  <a:close/>
                  <a:moveTo>
                    <a:pt x="14752" y="2634"/>
                  </a:moveTo>
                  <a:cubicBezTo>
                    <a:pt x="14609" y="2659"/>
                    <a:pt x="14476" y="2683"/>
                    <a:pt x="14342" y="2715"/>
                  </a:cubicBezTo>
                  <a:cubicBezTo>
                    <a:pt x="14266" y="2732"/>
                    <a:pt x="14190" y="2748"/>
                    <a:pt x="14114" y="2764"/>
                  </a:cubicBezTo>
                  <a:cubicBezTo>
                    <a:pt x="13971" y="2797"/>
                    <a:pt x="13771" y="2837"/>
                    <a:pt x="13570" y="2845"/>
                  </a:cubicBezTo>
                  <a:cubicBezTo>
                    <a:pt x="13351" y="2862"/>
                    <a:pt x="13132" y="2854"/>
                    <a:pt x="12942" y="2805"/>
                  </a:cubicBezTo>
                  <a:cubicBezTo>
                    <a:pt x="12713" y="2764"/>
                    <a:pt x="12522" y="2675"/>
                    <a:pt x="12370" y="2561"/>
                  </a:cubicBezTo>
                  <a:cubicBezTo>
                    <a:pt x="12217" y="2447"/>
                    <a:pt x="12103" y="2317"/>
                    <a:pt x="12008" y="2139"/>
                  </a:cubicBezTo>
                  <a:cubicBezTo>
                    <a:pt x="11922" y="1984"/>
                    <a:pt x="11855" y="1814"/>
                    <a:pt x="11789" y="1643"/>
                  </a:cubicBezTo>
                  <a:cubicBezTo>
                    <a:pt x="11760" y="1570"/>
                    <a:pt x="11732" y="1489"/>
                    <a:pt x="11703" y="1408"/>
                  </a:cubicBezTo>
                  <a:cubicBezTo>
                    <a:pt x="11655" y="1302"/>
                    <a:pt x="11617" y="1213"/>
                    <a:pt x="11570" y="1140"/>
                  </a:cubicBezTo>
                  <a:cubicBezTo>
                    <a:pt x="11465" y="953"/>
                    <a:pt x="11322" y="774"/>
                    <a:pt x="11141" y="620"/>
                  </a:cubicBezTo>
                  <a:cubicBezTo>
                    <a:pt x="10960" y="465"/>
                    <a:pt x="10760" y="335"/>
                    <a:pt x="10531" y="238"/>
                  </a:cubicBezTo>
                  <a:cubicBezTo>
                    <a:pt x="10302" y="132"/>
                    <a:pt x="10074" y="59"/>
                    <a:pt x="9835" y="27"/>
                  </a:cubicBezTo>
                  <a:cubicBezTo>
                    <a:pt x="9588" y="-6"/>
                    <a:pt x="9359" y="-6"/>
                    <a:pt x="9140" y="43"/>
                  </a:cubicBezTo>
                  <a:cubicBezTo>
                    <a:pt x="8949" y="75"/>
                    <a:pt x="8768" y="140"/>
                    <a:pt x="8597" y="230"/>
                  </a:cubicBezTo>
                  <a:cubicBezTo>
                    <a:pt x="8435" y="311"/>
                    <a:pt x="8282" y="408"/>
                    <a:pt x="8130" y="530"/>
                  </a:cubicBezTo>
                  <a:cubicBezTo>
                    <a:pt x="7844" y="766"/>
                    <a:pt x="7596" y="1050"/>
                    <a:pt x="7349" y="1334"/>
                  </a:cubicBezTo>
                  <a:cubicBezTo>
                    <a:pt x="7301" y="1391"/>
                    <a:pt x="7244" y="1448"/>
                    <a:pt x="7196" y="1505"/>
                  </a:cubicBezTo>
                  <a:cubicBezTo>
                    <a:pt x="6920" y="1814"/>
                    <a:pt x="6634" y="2066"/>
                    <a:pt x="6358" y="2244"/>
                  </a:cubicBezTo>
                  <a:cubicBezTo>
                    <a:pt x="5996" y="2480"/>
                    <a:pt x="5643" y="2602"/>
                    <a:pt x="5291" y="2610"/>
                  </a:cubicBezTo>
                  <a:cubicBezTo>
                    <a:pt x="5167" y="2610"/>
                    <a:pt x="5043" y="2602"/>
                    <a:pt x="4919" y="2577"/>
                  </a:cubicBezTo>
                  <a:cubicBezTo>
                    <a:pt x="4833" y="2561"/>
                    <a:pt x="4738" y="2537"/>
                    <a:pt x="4652" y="2512"/>
                  </a:cubicBezTo>
                  <a:cubicBezTo>
                    <a:pt x="4519" y="2480"/>
                    <a:pt x="4385" y="2439"/>
                    <a:pt x="4242" y="2431"/>
                  </a:cubicBezTo>
                  <a:cubicBezTo>
                    <a:pt x="4052" y="2415"/>
                    <a:pt x="3861" y="2439"/>
                    <a:pt x="3680" y="2520"/>
                  </a:cubicBezTo>
                  <a:cubicBezTo>
                    <a:pt x="3509" y="2585"/>
                    <a:pt x="3347" y="2683"/>
                    <a:pt x="3204" y="2805"/>
                  </a:cubicBezTo>
                  <a:cubicBezTo>
                    <a:pt x="2918" y="3057"/>
                    <a:pt x="2708" y="3382"/>
                    <a:pt x="2575" y="3780"/>
                  </a:cubicBezTo>
                  <a:cubicBezTo>
                    <a:pt x="2470" y="4113"/>
                    <a:pt x="2413" y="4503"/>
                    <a:pt x="2404" y="4933"/>
                  </a:cubicBezTo>
                  <a:cubicBezTo>
                    <a:pt x="2404" y="5161"/>
                    <a:pt x="2461" y="5477"/>
                    <a:pt x="2518" y="5819"/>
                  </a:cubicBezTo>
                  <a:cubicBezTo>
                    <a:pt x="2585" y="6192"/>
                    <a:pt x="2661" y="6623"/>
                    <a:pt x="2670" y="6988"/>
                  </a:cubicBezTo>
                  <a:cubicBezTo>
                    <a:pt x="2680" y="7419"/>
                    <a:pt x="2604" y="7703"/>
                    <a:pt x="2432" y="7882"/>
                  </a:cubicBezTo>
                  <a:cubicBezTo>
                    <a:pt x="2280" y="8036"/>
                    <a:pt x="2061" y="8158"/>
                    <a:pt x="1851" y="8280"/>
                  </a:cubicBezTo>
                  <a:cubicBezTo>
                    <a:pt x="1622" y="8410"/>
                    <a:pt x="1375" y="8548"/>
                    <a:pt x="1222" y="8727"/>
                  </a:cubicBezTo>
                  <a:cubicBezTo>
                    <a:pt x="1203" y="8759"/>
                    <a:pt x="1174" y="8792"/>
                    <a:pt x="1146" y="8824"/>
                  </a:cubicBezTo>
                  <a:cubicBezTo>
                    <a:pt x="860" y="9182"/>
                    <a:pt x="508" y="9661"/>
                    <a:pt x="307" y="10197"/>
                  </a:cubicBezTo>
                  <a:cubicBezTo>
                    <a:pt x="60" y="10855"/>
                    <a:pt x="22" y="11570"/>
                    <a:pt x="3" y="12252"/>
                  </a:cubicBezTo>
                  <a:cubicBezTo>
                    <a:pt x="-7" y="12975"/>
                    <a:pt x="3" y="13625"/>
                    <a:pt x="250" y="14259"/>
                  </a:cubicBezTo>
                  <a:cubicBezTo>
                    <a:pt x="374" y="14584"/>
                    <a:pt x="555" y="14892"/>
                    <a:pt x="793" y="15193"/>
                  </a:cubicBezTo>
                  <a:cubicBezTo>
                    <a:pt x="1727" y="16355"/>
                    <a:pt x="3366" y="17061"/>
                    <a:pt x="4576" y="17443"/>
                  </a:cubicBezTo>
                  <a:cubicBezTo>
                    <a:pt x="4633" y="17459"/>
                    <a:pt x="4690" y="17476"/>
                    <a:pt x="4747" y="17500"/>
                  </a:cubicBezTo>
                  <a:cubicBezTo>
                    <a:pt x="5129" y="17614"/>
                    <a:pt x="5519" y="17744"/>
                    <a:pt x="5872" y="17930"/>
                  </a:cubicBezTo>
                  <a:cubicBezTo>
                    <a:pt x="6158" y="18077"/>
                    <a:pt x="6424" y="18272"/>
                    <a:pt x="6701" y="18515"/>
                  </a:cubicBezTo>
                  <a:cubicBezTo>
                    <a:pt x="6834" y="18629"/>
                    <a:pt x="7044" y="18840"/>
                    <a:pt x="7387" y="19238"/>
                  </a:cubicBezTo>
                  <a:cubicBezTo>
                    <a:pt x="7492" y="19368"/>
                    <a:pt x="7606" y="19498"/>
                    <a:pt x="7711" y="19628"/>
                  </a:cubicBezTo>
                  <a:cubicBezTo>
                    <a:pt x="7796" y="19734"/>
                    <a:pt x="7882" y="19839"/>
                    <a:pt x="7968" y="19945"/>
                  </a:cubicBezTo>
                  <a:cubicBezTo>
                    <a:pt x="8340" y="20384"/>
                    <a:pt x="8692" y="20725"/>
                    <a:pt x="9035" y="20985"/>
                  </a:cubicBezTo>
                  <a:cubicBezTo>
                    <a:pt x="9245" y="21139"/>
                    <a:pt x="9464" y="21261"/>
                    <a:pt x="9673" y="21359"/>
                  </a:cubicBezTo>
                  <a:cubicBezTo>
                    <a:pt x="9912" y="21456"/>
                    <a:pt x="10150" y="21529"/>
                    <a:pt x="10379" y="21562"/>
                  </a:cubicBezTo>
                  <a:cubicBezTo>
                    <a:pt x="10588" y="21586"/>
                    <a:pt x="10788" y="21586"/>
                    <a:pt x="10998" y="21562"/>
                  </a:cubicBezTo>
                  <a:cubicBezTo>
                    <a:pt x="11188" y="21537"/>
                    <a:pt x="11389" y="21497"/>
                    <a:pt x="11589" y="21432"/>
                  </a:cubicBezTo>
                  <a:cubicBezTo>
                    <a:pt x="11922" y="21318"/>
                    <a:pt x="12275" y="21155"/>
                    <a:pt x="12656" y="20912"/>
                  </a:cubicBezTo>
                  <a:cubicBezTo>
                    <a:pt x="13304" y="20506"/>
                    <a:pt x="13885" y="20043"/>
                    <a:pt x="14466" y="19571"/>
                  </a:cubicBezTo>
                  <a:cubicBezTo>
                    <a:pt x="14561" y="19498"/>
                    <a:pt x="14657" y="19417"/>
                    <a:pt x="14742" y="19344"/>
                  </a:cubicBezTo>
                  <a:cubicBezTo>
                    <a:pt x="15362" y="18840"/>
                    <a:pt x="16010" y="18320"/>
                    <a:pt x="16677" y="17849"/>
                  </a:cubicBezTo>
                  <a:cubicBezTo>
                    <a:pt x="16953" y="17662"/>
                    <a:pt x="17239" y="17476"/>
                    <a:pt x="17505" y="17289"/>
                  </a:cubicBezTo>
                  <a:cubicBezTo>
                    <a:pt x="17972" y="16988"/>
                    <a:pt x="18458" y="16671"/>
                    <a:pt x="18887" y="16330"/>
                  </a:cubicBezTo>
                  <a:cubicBezTo>
                    <a:pt x="19135" y="16135"/>
                    <a:pt x="19383" y="15916"/>
                    <a:pt x="19659" y="15664"/>
                  </a:cubicBezTo>
                  <a:cubicBezTo>
                    <a:pt x="19735" y="15583"/>
                    <a:pt x="19811" y="15510"/>
                    <a:pt x="19887" y="15437"/>
                  </a:cubicBezTo>
                  <a:cubicBezTo>
                    <a:pt x="20631" y="14697"/>
                    <a:pt x="21136" y="13926"/>
                    <a:pt x="21383" y="13170"/>
                  </a:cubicBezTo>
                  <a:cubicBezTo>
                    <a:pt x="21526" y="12732"/>
                    <a:pt x="21593" y="12285"/>
                    <a:pt x="21574" y="11838"/>
                  </a:cubicBezTo>
                  <a:cubicBezTo>
                    <a:pt x="21545" y="11375"/>
                    <a:pt x="21431" y="10920"/>
                    <a:pt x="21231" y="10498"/>
                  </a:cubicBezTo>
                  <a:cubicBezTo>
                    <a:pt x="20993" y="10002"/>
                    <a:pt x="20640" y="9539"/>
                    <a:pt x="20297" y="9092"/>
                  </a:cubicBezTo>
                  <a:cubicBezTo>
                    <a:pt x="20183" y="8938"/>
                    <a:pt x="20059" y="8775"/>
                    <a:pt x="19935" y="8621"/>
                  </a:cubicBezTo>
                  <a:cubicBezTo>
                    <a:pt x="19583" y="8134"/>
                    <a:pt x="19278" y="7638"/>
                    <a:pt x="19020" y="7135"/>
                  </a:cubicBezTo>
                  <a:cubicBezTo>
                    <a:pt x="18839" y="6777"/>
                    <a:pt x="18696" y="6452"/>
                    <a:pt x="18601" y="6144"/>
                  </a:cubicBezTo>
                  <a:cubicBezTo>
                    <a:pt x="18563" y="6030"/>
                    <a:pt x="18525" y="5916"/>
                    <a:pt x="18487" y="5778"/>
                  </a:cubicBezTo>
                  <a:cubicBezTo>
                    <a:pt x="18439" y="5607"/>
                    <a:pt x="18401" y="5429"/>
                    <a:pt x="18353" y="5258"/>
                  </a:cubicBezTo>
                  <a:cubicBezTo>
                    <a:pt x="18268" y="4868"/>
                    <a:pt x="18163" y="4462"/>
                    <a:pt x="18010" y="4096"/>
                  </a:cubicBezTo>
                  <a:cubicBezTo>
                    <a:pt x="17925" y="3901"/>
                    <a:pt x="17829" y="3731"/>
                    <a:pt x="17725" y="3577"/>
                  </a:cubicBezTo>
                  <a:cubicBezTo>
                    <a:pt x="17601" y="3406"/>
                    <a:pt x="17458" y="3252"/>
                    <a:pt x="17296" y="3122"/>
                  </a:cubicBezTo>
                  <a:cubicBezTo>
                    <a:pt x="17134" y="2992"/>
                    <a:pt x="16943" y="2878"/>
                    <a:pt x="16724" y="2797"/>
                  </a:cubicBezTo>
                  <a:cubicBezTo>
                    <a:pt x="16534" y="2715"/>
                    <a:pt x="16314" y="2650"/>
                    <a:pt x="16086" y="2610"/>
                  </a:cubicBezTo>
                  <a:cubicBezTo>
                    <a:pt x="15895" y="2585"/>
                    <a:pt x="15686" y="2569"/>
                    <a:pt x="15486" y="2569"/>
                  </a:cubicBezTo>
                  <a:cubicBezTo>
                    <a:pt x="15238" y="2569"/>
                    <a:pt x="14990" y="2585"/>
                    <a:pt x="14752" y="2634"/>
                  </a:cubicBezTo>
                  <a:close/>
                </a:path>
              </a:pathLst>
            </a:custGeom>
            <a:solidFill>
              <a:srgbClr val="BFBFBF">
                <a:alpha val="7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9914" name="Freeform 50"/>
            <p:cNvSpPr/>
            <p:nvPr/>
          </p:nvSpPr>
          <p:spPr>
            <a:xfrm flipH="1">
              <a:off x="505057" y="379871"/>
              <a:ext cx="3707965" cy="431264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84" h="21583" fill="norm" stroke="1" extrusionOk="0">
                  <a:moveTo>
                    <a:pt x="10283" y="21559"/>
                  </a:moveTo>
                  <a:cubicBezTo>
                    <a:pt x="10048" y="21526"/>
                    <a:pt x="9813" y="21454"/>
                    <a:pt x="9587" y="21349"/>
                  </a:cubicBezTo>
                  <a:cubicBezTo>
                    <a:pt x="9381" y="21252"/>
                    <a:pt x="9164" y="21122"/>
                    <a:pt x="8958" y="20969"/>
                  </a:cubicBezTo>
                  <a:cubicBezTo>
                    <a:pt x="8619" y="20718"/>
                    <a:pt x="8272" y="20379"/>
                    <a:pt x="7905" y="19943"/>
                  </a:cubicBezTo>
                  <a:cubicBezTo>
                    <a:pt x="7820" y="19846"/>
                    <a:pt x="7736" y="19740"/>
                    <a:pt x="7651" y="19644"/>
                  </a:cubicBezTo>
                  <a:cubicBezTo>
                    <a:pt x="7538" y="19506"/>
                    <a:pt x="7426" y="19369"/>
                    <a:pt x="7313" y="19231"/>
                  </a:cubicBezTo>
                  <a:cubicBezTo>
                    <a:pt x="6927" y="18779"/>
                    <a:pt x="6448" y="18270"/>
                    <a:pt x="5818" y="17938"/>
                  </a:cubicBezTo>
                  <a:cubicBezTo>
                    <a:pt x="5452" y="17745"/>
                    <a:pt x="5057" y="17615"/>
                    <a:pt x="4672" y="17494"/>
                  </a:cubicBezTo>
                  <a:cubicBezTo>
                    <a:pt x="4625" y="17478"/>
                    <a:pt x="4578" y="17462"/>
                    <a:pt x="4531" y="17446"/>
                  </a:cubicBezTo>
                  <a:cubicBezTo>
                    <a:pt x="3750" y="17195"/>
                    <a:pt x="3055" y="16896"/>
                    <a:pt x="2463" y="16565"/>
                  </a:cubicBezTo>
                  <a:cubicBezTo>
                    <a:pt x="1767" y="16177"/>
                    <a:pt x="1203" y="15724"/>
                    <a:pt x="808" y="15239"/>
                  </a:cubicBezTo>
                  <a:cubicBezTo>
                    <a:pt x="573" y="14957"/>
                    <a:pt x="395" y="14650"/>
                    <a:pt x="263" y="14334"/>
                  </a:cubicBezTo>
                  <a:cubicBezTo>
                    <a:pt x="150" y="14044"/>
                    <a:pt x="75" y="13720"/>
                    <a:pt x="38" y="13357"/>
                  </a:cubicBezTo>
                  <a:cubicBezTo>
                    <a:pt x="0" y="13009"/>
                    <a:pt x="0" y="12678"/>
                    <a:pt x="0" y="12355"/>
                  </a:cubicBezTo>
                  <a:cubicBezTo>
                    <a:pt x="0" y="11781"/>
                    <a:pt x="28" y="11021"/>
                    <a:pt x="263" y="10326"/>
                  </a:cubicBezTo>
                  <a:cubicBezTo>
                    <a:pt x="442" y="9817"/>
                    <a:pt x="752" y="9332"/>
                    <a:pt x="1025" y="8912"/>
                  </a:cubicBezTo>
                  <a:cubicBezTo>
                    <a:pt x="1053" y="8872"/>
                    <a:pt x="1072" y="8839"/>
                    <a:pt x="1100" y="8799"/>
                  </a:cubicBezTo>
                  <a:cubicBezTo>
                    <a:pt x="1119" y="8767"/>
                    <a:pt x="1147" y="8726"/>
                    <a:pt x="1166" y="8694"/>
                  </a:cubicBezTo>
                  <a:cubicBezTo>
                    <a:pt x="1325" y="8468"/>
                    <a:pt x="1579" y="8290"/>
                    <a:pt x="1823" y="8120"/>
                  </a:cubicBezTo>
                  <a:cubicBezTo>
                    <a:pt x="2021" y="7991"/>
                    <a:pt x="2218" y="7854"/>
                    <a:pt x="2369" y="7692"/>
                  </a:cubicBezTo>
                  <a:cubicBezTo>
                    <a:pt x="2538" y="7514"/>
                    <a:pt x="2622" y="7231"/>
                    <a:pt x="2622" y="6827"/>
                  </a:cubicBezTo>
                  <a:cubicBezTo>
                    <a:pt x="2632" y="6472"/>
                    <a:pt x="2575" y="6060"/>
                    <a:pt x="2528" y="5704"/>
                  </a:cubicBezTo>
                  <a:cubicBezTo>
                    <a:pt x="2481" y="5365"/>
                    <a:pt x="2434" y="5042"/>
                    <a:pt x="2453" y="4815"/>
                  </a:cubicBezTo>
                  <a:cubicBezTo>
                    <a:pt x="2481" y="4379"/>
                    <a:pt x="2547" y="4007"/>
                    <a:pt x="2669" y="3692"/>
                  </a:cubicBezTo>
                  <a:cubicBezTo>
                    <a:pt x="2735" y="3506"/>
                    <a:pt x="2820" y="3336"/>
                    <a:pt x="2923" y="3183"/>
                  </a:cubicBezTo>
                  <a:cubicBezTo>
                    <a:pt x="3027" y="3021"/>
                    <a:pt x="3158" y="2876"/>
                    <a:pt x="3299" y="2747"/>
                  </a:cubicBezTo>
                  <a:cubicBezTo>
                    <a:pt x="3450" y="2625"/>
                    <a:pt x="3609" y="2520"/>
                    <a:pt x="3779" y="2456"/>
                  </a:cubicBezTo>
                  <a:cubicBezTo>
                    <a:pt x="3967" y="2383"/>
                    <a:pt x="4155" y="2351"/>
                    <a:pt x="4343" y="2359"/>
                  </a:cubicBezTo>
                  <a:cubicBezTo>
                    <a:pt x="4474" y="2367"/>
                    <a:pt x="4615" y="2399"/>
                    <a:pt x="4747" y="2431"/>
                  </a:cubicBezTo>
                  <a:cubicBezTo>
                    <a:pt x="4831" y="2448"/>
                    <a:pt x="4925" y="2472"/>
                    <a:pt x="5010" y="2480"/>
                  </a:cubicBezTo>
                  <a:cubicBezTo>
                    <a:pt x="5132" y="2504"/>
                    <a:pt x="5254" y="2504"/>
                    <a:pt x="5377" y="2496"/>
                  </a:cubicBezTo>
                  <a:cubicBezTo>
                    <a:pt x="5555" y="2488"/>
                    <a:pt x="5743" y="2448"/>
                    <a:pt x="5922" y="2375"/>
                  </a:cubicBezTo>
                  <a:cubicBezTo>
                    <a:pt x="6091" y="2318"/>
                    <a:pt x="6260" y="2229"/>
                    <a:pt x="6429" y="2116"/>
                  </a:cubicBezTo>
                  <a:cubicBezTo>
                    <a:pt x="6702" y="1938"/>
                    <a:pt x="6974" y="1696"/>
                    <a:pt x="7275" y="1381"/>
                  </a:cubicBezTo>
                  <a:cubicBezTo>
                    <a:pt x="7303" y="1357"/>
                    <a:pt x="7332" y="1324"/>
                    <a:pt x="7360" y="1292"/>
                  </a:cubicBezTo>
                  <a:cubicBezTo>
                    <a:pt x="7623" y="1017"/>
                    <a:pt x="7896" y="726"/>
                    <a:pt x="8196" y="500"/>
                  </a:cubicBezTo>
                  <a:cubicBezTo>
                    <a:pt x="8366" y="371"/>
                    <a:pt x="8516" y="274"/>
                    <a:pt x="8685" y="201"/>
                  </a:cubicBezTo>
                  <a:cubicBezTo>
                    <a:pt x="8873" y="112"/>
                    <a:pt x="9052" y="56"/>
                    <a:pt x="9258" y="23"/>
                  </a:cubicBezTo>
                  <a:cubicBezTo>
                    <a:pt x="9465" y="-9"/>
                    <a:pt x="9700" y="-9"/>
                    <a:pt x="9945" y="31"/>
                  </a:cubicBezTo>
                  <a:cubicBezTo>
                    <a:pt x="10170" y="64"/>
                    <a:pt x="10405" y="136"/>
                    <a:pt x="10621" y="242"/>
                  </a:cubicBezTo>
                  <a:cubicBezTo>
                    <a:pt x="10847" y="338"/>
                    <a:pt x="11044" y="468"/>
                    <a:pt x="11223" y="613"/>
                  </a:cubicBezTo>
                  <a:cubicBezTo>
                    <a:pt x="11411" y="767"/>
                    <a:pt x="11561" y="936"/>
                    <a:pt x="11665" y="1114"/>
                  </a:cubicBezTo>
                  <a:cubicBezTo>
                    <a:pt x="11712" y="1195"/>
                    <a:pt x="11759" y="1276"/>
                    <a:pt x="11806" y="1381"/>
                  </a:cubicBezTo>
                  <a:cubicBezTo>
                    <a:pt x="11843" y="1454"/>
                    <a:pt x="11872" y="1526"/>
                    <a:pt x="11900" y="1599"/>
                  </a:cubicBezTo>
                  <a:cubicBezTo>
                    <a:pt x="12050" y="1930"/>
                    <a:pt x="12182" y="2246"/>
                    <a:pt x="12501" y="2480"/>
                  </a:cubicBezTo>
                  <a:cubicBezTo>
                    <a:pt x="12661" y="2585"/>
                    <a:pt x="12849" y="2666"/>
                    <a:pt x="13075" y="2714"/>
                  </a:cubicBezTo>
                  <a:cubicBezTo>
                    <a:pt x="13263" y="2755"/>
                    <a:pt x="13479" y="2771"/>
                    <a:pt x="13695" y="2755"/>
                  </a:cubicBezTo>
                  <a:cubicBezTo>
                    <a:pt x="13892" y="2747"/>
                    <a:pt x="14090" y="2714"/>
                    <a:pt x="14231" y="2682"/>
                  </a:cubicBezTo>
                  <a:cubicBezTo>
                    <a:pt x="14297" y="2674"/>
                    <a:pt x="14372" y="2658"/>
                    <a:pt x="14438" y="2642"/>
                  </a:cubicBezTo>
                  <a:cubicBezTo>
                    <a:pt x="14569" y="2617"/>
                    <a:pt x="14710" y="2593"/>
                    <a:pt x="14851" y="2569"/>
                  </a:cubicBezTo>
                  <a:cubicBezTo>
                    <a:pt x="15302" y="2496"/>
                    <a:pt x="15754" y="2504"/>
                    <a:pt x="16167" y="2585"/>
                  </a:cubicBezTo>
                  <a:cubicBezTo>
                    <a:pt x="16393" y="2625"/>
                    <a:pt x="16599" y="2690"/>
                    <a:pt x="16787" y="2779"/>
                  </a:cubicBezTo>
                  <a:cubicBezTo>
                    <a:pt x="16994" y="2868"/>
                    <a:pt x="17182" y="2981"/>
                    <a:pt x="17333" y="3118"/>
                  </a:cubicBezTo>
                  <a:cubicBezTo>
                    <a:pt x="17483" y="3239"/>
                    <a:pt x="17605" y="3385"/>
                    <a:pt x="17718" y="3547"/>
                  </a:cubicBezTo>
                  <a:cubicBezTo>
                    <a:pt x="17812" y="3684"/>
                    <a:pt x="17897" y="3846"/>
                    <a:pt x="17972" y="4031"/>
                  </a:cubicBezTo>
                  <a:cubicBezTo>
                    <a:pt x="18122" y="4371"/>
                    <a:pt x="18207" y="4743"/>
                    <a:pt x="18301" y="5106"/>
                  </a:cubicBezTo>
                  <a:cubicBezTo>
                    <a:pt x="18348" y="5324"/>
                    <a:pt x="18404" y="5551"/>
                    <a:pt x="18470" y="5769"/>
                  </a:cubicBezTo>
                  <a:cubicBezTo>
                    <a:pt x="18508" y="5890"/>
                    <a:pt x="18545" y="6011"/>
                    <a:pt x="18592" y="6116"/>
                  </a:cubicBezTo>
                  <a:cubicBezTo>
                    <a:pt x="18696" y="6407"/>
                    <a:pt x="18846" y="6706"/>
                    <a:pt x="19043" y="7070"/>
                  </a:cubicBezTo>
                  <a:cubicBezTo>
                    <a:pt x="19316" y="7555"/>
                    <a:pt x="19636" y="8039"/>
                    <a:pt x="19983" y="8516"/>
                  </a:cubicBezTo>
                  <a:cubicBezTo>
                    <a:pt x="20087" y="8646"/>
                    <a:pt x="20190" y="8783"/>
                    <a:pt x="20293" y="8912"/>
                  </a:cubicBezTo>
                  <a:cubicBezTo>
                    <a:pt x="20651" y="9381"/>
                    <a:pt x="21017" y="9858"/>
                    <a:pt x="21262" y="10375"/>
                  </a:cubicBezTo>
                  <a:cubicBezTo>
                    <a:pt x="21459" y="10803"/>
                    <a:pt x="21572" y="11264"/>
                    <a:pt x="21581" y="11740"/>
                  </a:cubicBezTo>
                  <a:cubicBezTo>
                    <a:pt x="21600" y="12193"/>
                    <a:pt x="21525" y="12646"/>
                    <a:pt x="21365" y="13082"/>
                  </a:cubicBezTo>
                  <a:cubicBezTo>
                    <a:pt x="21224" y="13478"/>
                    <a:pt x="21008" y="13874"/>
                    <a:pt x="20716" y="14286"/>
                  </a:cubicBezTo>
                  <a:cubicBezTo>
                    <a:pt x="20472" y="14625"/>
                    <a:pt x="20171" y="14973"/>
                    <a:pt x="19805" y="15361"/>
                  </a:cubicBezTo>
                  <a:cubicBezTo>
                    <a:pt x="19730" y="15442"/>
                    <a:pt x="19654" y="15522"/>
                    <a:pt x="19589" y="15587"/>
                  </a:cubicBezTo>
                  <a:cubicBezTo>
                    <a:pt x="19325" y="15854"/>
                    <a:pt x="19100" y="16072"/>
                    <a:pt x="18855" y="16290"/>
                  </a:cubicBezTo>
                  <a:cubicBezTo>
                    <a:pt x="18395" y="16686"/>
                    <a:pt x="17859" y="17058"/>
                    <a:pt x="17342" y="17413"/>
                  </a:cubicBezTo>
                  <a:cubicBezTo>
                    <a:pt x="17126" y="17559"/>
                    <a:pt x="16900" y="17712"/>
                    <a:pt x="16684" y="17866"/>
                  </a:cubicBezTo>
                  <a:cubicBezTo>
                    <a:pt x="16036" y="18326"/>
                    <a:pt x="15406" y="18835"/>
                    <a:pt x="14795" y="19320"/>
                  </a:cubicBezTo>
                  <a:cubicBezTo>
                    <a:pt x="14682" y="19417"/>
                    <a:pt x="14560" y="19514"/>
                    <a:pt x="14447" y="19603"/>
                  </a:cubicBezTo>
                  <a:cubicBezTo>
                    <a:pt x="13845" y="20088"/>
                    <a:pt x="13253" y="20549"/>
                    <a:pt x="12595" y="20945"/>
                  </a:cubicBezTo>
                  <a:cubicBezTo>
                    <a:pt x="12201" y="21179"/>
                    <a:pt x="11843" y="21349"/>
                    <a:pt x="11505" y="21454"/>
                  </a:cubicBezTo>
                  <a:cubicBezTo>
                    <a:pt x="11298" y="21510"/>
                    <a:pt x="11101" y="21551"/>
                    <a:pt x="10913" y="21575"/>
                  </a:cubicBezTo>
                  <a:cubicBezTo>
                    <a:pt x="10819" y="21583"/>
                    <a:pt x="10734" y="21583"/>
                    <a:pt x="10650" y="21583"/>
                  </a:cubicBezTo>
                  <a:cubicBezTo>
                    <a:pt x="10527" y="21583"/>
                    <a:pt x="10405" y="21575"/>
                    <a:pt x="10283" y="21559"/>
                  </a:cubicBezTo>
                  <a:close/>
                  <a:moveTo>
                    <a:pt x="14851" y="2569"/>
                  </a:moveTo>
                  <a:cubicBezTo>
                    <a:pt x="14710" y="2593"/>
                    <a:pt x="14569" y="2617"/>
                    <a:pt x="14438" y="2650"/>
                  </a:cubicBezTo>
                  <a:cubicBezTo>
                    <a:pt x="14372" y="2658"/>
                    <a:pt x="14297" y="2674"/>
                    <a:pt x="14231" y="2690"/>
                  </a:cubicBezTo>
                  <a:cubicBezTo>
                    <a:pt x="14090" y="2714"/>
                    <a:pt x="13892" y="2747"/>
                    <a:pt x="13695" y="2763"/>
                  </a:cubicBezTo>
                  <a:cubicBezTo>
                    <a:pt x="13479" y="2771"/>
                    <a:pt x="13263" y="2763"/>
                    <a:pt x="13075" y="2722"/>
                  </a:cubicBezTo>
                  <a:cubicBezTo>
                    <a:pt x="12849" y="2674"/>
                    <a:pt x="12661" y="2593"/>
                    <a:pt x="12501" y="2480"/>
                  </a:cubicBezTo>
                  <a:cubicBezTo>
                    <a:pt x="12182" y="2246"/>
                    <a:pt x="12041" y="1930"/>
                    <a:pt x="11900" y="1599"/>
                  </a:cubicBezTo>
                  <a:cubicBezTo>
                    <a:pt x="11872" y="1526"/>
                    <a:pt x="11834" y="1454"/>
                    <a:pt x="11806" y="1381"/>
                  </a:cubicBezTo>
                  <a:cubicBezTo>
                    <a:pt x="11759" y="1276"/>
                    <a:pt x="11712" y="1195"/>
                    <a:pt x="11665" y="1114"/>
                  </a:cubicBezTo>
                  <a:cubicBezTo>
                    <a:pt x="11552" y="936"/>
                    <a:pt x="11411" y="767"/>
                    <a:pt x="11223" y="613"/>
                  </a:cubicBezTo>
                  <a:cubicBezTo>
                    <a:pt x="11044" y="468"/>
                    <a:pt x="10847" y="338"/>
                    <a:pt x="10621" y="242"/>
                  </a:cubicBezTo>
                  <a:cubicBezTo>
                    <a:pt x="10405" y="136"/>
                    <a:pt x="10170" y="72"/>
                    <a:pt x="9945" y="31"/>
                  </a:cubicBezTo>
                  <a:cubicBezTo>
                    <a:pt x="9700" y="-9"/>
                    <a:pt x="9465" y="-9"/>
                    <a:pt x="9258" y="23"/>
                  </a:cubicBezTo>
                  <a:cubicBezTo>
                    <a:pt x="9061" y="56"/>
                    <a:pt x="8873" y="120"/>
                    <a:pt x="8685" y="201"/>
                  </a:cubicBezTo>
                  <a:cubicBezTo>
                    <a:pt x="8525" y="282"/>
                    <a:pt x="8366" y="379"/>
                    <a:pt x="8196" y="500"/>
                  </a:cubicBezTo>
                  <a:cubicBezTo>
                    <a:pt x="7896" y="726"/>
                    <a:pt x="7623" y="1017"/>
                    <a:pt x="7360" y="1292"/>
                  </a:cubicBezTo>
                  <a:cubicBezTo>
                    <a:pt x="7332" y="1324"/>
                    <a:pt x="7303" y="1357"/>
                    <a:pt x="7275" y="1389"/>
                  </a:cubicBezTo>
                  <a:cubicBezTo>
                    <a:pt x="6984" y="1704"/>
                    <a:pt x="6702" y="1938"/>
                    <a:pt x="6429" y="2116"/>
                  </a:cubicBezTo>
                  <a:cubicBezTo>
                    <a:pt x="6260" y="2229"/>
                    <a:pt x="6091" y="2318"/>
                    <a:pt x="5922" y="2383"/>
                  </a:cubicBezTo>
                  <a:cubicBezTo>
                    <a:pt x="5743" y="2448"/>
                    <a:pt x="5555" y="2488"/>
                    <a:pt x="5377" y="2504"/>
                  </a:cubicBezTo>
                  <a:cubicBezTo>
                    <a:pt x="5254" y="2512"/>
                    <a:pt x="5132" y="2504"/>
                    <a:pt x="5010" y="2488"/>
                  </a:cubicBezTo>
                  <a:cubicBezTo>
                    <a:pt x="4925" y="2472"/>
                    <a:pt x="4831" y="2448"/>
                    <a:pt x="4747" y="2431"/>
                  </a:cubicBezTo>
                  <a:cubicBezTo>
                    <a:pt x="4615" y="2399"/>
                    <a:pt x="4474" y="2367"/>
                    <a:pt x="4343" y="2359"/>
                  </a:cubicBezTo>
                  <a:cubicBezTo>
                    <a:pt x="4155" y="2351"/>
                    <a:pt x="3967" y="2383"/>
                    <a:pt x="3779" y="2464"/>
                  </a:cubicBezTo>
                  <a:cubicBezTo>
                    <a:pt x="3609" y="2528"/>
                    <a:pt x="3450" y="2625"/>
                    <a:pt x="3309" y="2747"/>
                  </a:cubicBezTo>
                  <a:cubicBezTo>
                    <a:pt x="3158" y="2876"/>
                    <a:pt x="3027" y="3021"/>
                    <a:pt x="2923" y="3183"/>
                  </a:cubicBezTo>
                  <a:cubicBezTo>
                    <a:pt x="2820" y="3336"/>
                    <a:pt x="2735" y="3506"/>
                    <a:pt x="2669" y="3692"/>
                  </a:cubicBezTo>
                  <a:cubicBezTo>
                    <a:pt x="2557" y="4015"/>
                    <a:pt x="2481" y="4379"/>
                    <a:pt x="2453" y="4815"/>
                  </a:cubicBezTo>
                  <a:cubicBezTo>
                    <a:pt x="2434" y="5042"/>
                    <a:pt x="2481" y="5357"/>
                    <a:pt x="2528" y="5704"/>
                  </a:cubicBezTo>
                  <a:cubicBezTo>
                    <a:pt x="2575" y="6060"/>
                    <a:pt x="2632" y="6464"/>
                    <a:pt x="2632" y="6827"/>
                  </a:cubicBezTo>
                  <a:cubicBezTo>
                    <a:pt x="2622" y="7231"/>
                    <a:pt x="2538" y="7514"/>
                    <a:pt x="2369" y="7692"/>
                  </a:cubicBezTo>
                  <a:cubicBezTo>
                    <a:pt x="2218" y="7854"/>
                    <a:pt x="2021" y="7991"/>
                    <a:pt x="1823" y="8128"/>
                  </a:cubicBezTo>
                  <a:cubicBezTo>
                    <a:pt x="1579" y="8298"/>
                    <a:pt x="1325" y="8468"/>
                    <a:pt x="1175" y="8694"/>
                  </a:cubicBezTo>
                  <a:cubicBezTo>
                    <a:pt x="1147" y="8726"/>
                    <a:pt x="1128" y="8767"/>
                    <a:pt x="1100" y="8799"/>
                  </a:cubicBezTo>
                  <a:cubicBezTo>
                    <a:pt x="1081" y="8839"/>
                    <a:pt x="1053" y="8872"/>
                    <a:pt x="1034" y="8912"/>
                  </a:cubicBezTo>
                  <a:cubicBezTo>
                    <a:pt x="752" y="9332"/>
                    <a:pt x="442" y="9817"/>
                    <a:pt x="273" y="10326"/>
                  </a:cubicBezTo>
                  <a:cubicBezTo>
                    <a:pt x="28" y="11029"/>
                    <a:pt x="0" y="11781"/>
                    <a:pt x="0" y="12355"/>
                  </a:cubicBezTo>
                  <a:cubicBezTo>
                    <a:pt x="0" y="12678"/>
                    <a:pt x="0" y="13009"/>
                    <a:pt x="38" y="13349"/>
                  </a:cubicBezTo>
                  <a:cubicBezTo>
                    <a:pt x="75" y="13720"/>
                    <a:pt x="160" y="14044"/>
                    <a:pt x="273" y="14334"/>
                  </a:cubicBezTo>
                  <a:cubicBezTo>
                    <a:pt x="395" y="14650"/>
                    <a:pt x="573" y="14957"/>
                    <a:pt x="808" y="15239"/>
                  </a:cubicBezTo>
                  <a:cubicBezTo>
                    <a:pt x="1213" y="15724"/>
                    <a:pt x="1767" y="16169"/>
                    <a:pt x="2463" y="16565"/>
                  </a:cubicBezTo>
                  <a:cubicBezTo>
                    <a:pt x="3055" y="16896"/>
                    <a:pt x="3750" y="17187"/>
                    <a:pt x="4531" y="17446"/>
                  </a:cubicBezTo>
                  <a:cubicBezTo>
                    <a:pt x="4578" y="17462"/>
                    <a:pt x="4625" y="17478"/>
                    <a:pt x="4681" y="17486"/>
                  </a:cubicBezTo>
                  <a:cubicBezTo>
                    <a:pt x="5057" y="17615"/>
                    <a:pt x="5461" y="17745"/>
                    <a:pt x="5818" y="17930"/>
                  </a:cubicBezTo>
                  <a:cubicBezTo>
                    <a:pt x="6448" y="18270"/>
                    <a:pt x="6927" y="18779"/>
                    <a:pt x="7313" y="19231"/>
                  </a:cubicBezTo>
                  <a:cubicBezTo>
                    <a:pt x="7435" y="19369"/>
                    <a:pt x="7548" y="19506"/>
                    <a:pt x="7661" y="19635"/>
                  </a:cubicBezTo>
                  <a:cubicBezTo>
                    <a:pt x="7736" y="19740"/>
                    <a:pt x="7820" y="19837"/>
                    <a:pt x="7905" y="19943"/>
                  </a:cubicBezTo>
                  <a:cubicBezTo>
                    <a:pt x="8272" y="20379"/>
                    <a:pt x="8619" y="20718"/>
                    <a:pt x="8958" y="20969"/>
                  </a:cubicBezTo>
                  <a:cubicBezTo>
                    <a:pt x="9164" y="21122"/>
                    <a:pt x="9381" y="21252"/>
                    <a:pt x="9587" y="21349"/>
                  </a:cubicBezTo>
                  <a:cubicBezTo>
                    <a:pt x="9822" y="21454"/>
                    <a:pt x="10057" y="21518"/>
                    <a:pt x="10283" y="21559"/>
                  </a:cubicBezTo>
                  <a:cubicBezTo>
                    <a:pt x="10490" y="21583"/>
                    <a:pt x="10697" y="21591"/>
                    <a:pt x="10913" y="21567"/>
                  </a:cubicBezTo>
                  <a:cubicBezTo>
                    <a:pt x="11101" y="21551"/>
                    <a:pt x="11298" y="21510"/>
                    <a:pt x="11505" y="21446"/>
                  </a:cubicBezTo>
                  <a:cubicBezTo>
                    <a:pt x="11843" y="21349"/>
                    <a:pt x="12201" y="21179"/>
                    <a:pt x="12586" y="20945"/>
                  </a:cubicBezTo>
                  <a:cubicBezTo>
                    <a:pt x="13244" y="20549"/>
                    <a:pt x="13845" y="20080"/>
                    <a:pt x="14447" y="19603"/>
                  </a:cubicBezTo>
                  <a:cubicBezTo>
                    <a:pt x="14560" y="19506"/>
                    <a:pt x="14682" y="19417"/>
                    <a:pt x="14795" y="19320"/>
                  </a:cubicBezTo>
                  <a:cubicBezTo>
                    <a:pt x="15406" y="18835"/>
                    <a:pt x="16036" y="18326"/>
                    <a:pt x="16684" y="17866"/>
                  </a:cubicBezTo>
                  <a:cubicBezTo>
                    <a:pt x="16900" y="17712"/>
                    <a:pt x="17126" y="17559"/>
                    <a:pt x="17342" y="17405"/>
                  </a:cubicBezTo>
                  <a:cubicBezTo>
                    <a:pt x="17859" y="17050"/>
                    <a:pt x="18395" y="16686"/>
                    <a:pt x="18846" y="16290"/>
                  </a:cubicBezTo>
                  <a:cubicBezTo>
                    <a:pt x="19100" y="16072"/>
                    <a:pt x="19316" y="15854"/>
                    <a:pt x="19579" y="15587"/>
                  </a:cubicBezTo>
                  <a:cubicBezTo>
                    <a:pt x="19645" y="15514"/>
                    <a:pt x="19730" y="15433"/>
                    <a:pt x="19805" y="15353"/>
                  </a:cubicBezTo>
                  <a:cubicBezTo>
                    <a:pt x="20171" y="14973"/>
                    <a:pt x="20472" y="14625"/>
                    <a:pt x="20707" y="14286"/>
                  </a:cubicBezTo>
                  <a:cubicBezTo>
                    <a:pt x="21008" y="13874"/>
                    <a:pt x="21215" y="13478"/>
                    <a:pt x="21356" y="13082"/>
                  </a:cubicBezTo>
                  <a:cubicBezTo>
                    <a:pt x="21515" y="12646"/>
                    <a:pt x="21591" y="12193"/>
                    <a:pt x="21581" y="11740"/>
                  </a:cubicBezTo>
                  <a:cubicBezTo>
                    <a:pt x="21572" y="11264"/>
                    <a:pt x="21459" y="10811"/>
                    <a:pt x="21262" y="10375"/>
                  </a:cubicBezTo>
                  <a:cubicBezTo>
                    <a:pt x="21017" y="9858"/>
                    <a:pt x="20651" y="9381"/>
                    <a:pt x="20284" y="8912"/>
                  </a:cubicBezTo>
                  <a:cubicBezTo>
                    <a:pt x="20190" y="8783"/>
                    <a:pt x="20087" y="8654"/>
                    <a:pt x="19983" y="8516"/>
                  </a:cubicBezTo>
                  <a:cubicBezTo>
                    <a:pt x="19626" y="8039"/>
                    <a:pt x="19316" y="7555"/>
                    <a:pt x="19043" y="7070"/>
                  </a:cubicBezTo>
                  <a:cubicBezTo>
                    <a:pt x="18837" y="6714"/>
                    <a:pt x="18696" y="6407"/>
                    <a:pt x="18583" y="6116"/>
                  </a:cubicBezTo>
                  <a:cubicBezTo>
                    <a:pt x="18545" y="6011"/>
                    <a:pt x="18508" y="5890"/>
                    <a:pt x="18470" y="5769"/>
                  </a:cubicBezTo>
                  <a:cubicBezTo>
                    <a:pt x="18404" y="5551"/>
                    <a:pt x="18348" y="5324"/>
                    <a:pt x="18291" y="5106"/>
                  </a:cubicBezTo>
                  <a:cubicBezTo>
                    <a:pt x="18207" y="4743"/>
                    <a:pt x="18113" y="4371"/>
                    <a:pt x="17972" y="4031"/>
                  </a:cubicBezTo>
                  <a:cubicBezTo>
                    <a:pt x="17897" y="3846"/>
                    <a:pt x="17812" y="3692"/>
                    <a:pt x="17709" y="3547"/>
                  </a:cubicBezTo>
                  <a:cubicBezTo>
                    <a:pt x="17605" y="3385"/>
                    <a:pt x="17483" y="3248"/>
                    <a:pt x="17333" y="3118"/>
                  </a:cubicBezTo>
                  <a:cubicBezTo>
                    <a:pt x="17173" y="2981"/>
                    <a:pt x="16994" y="2868"/>
                    <a:pt x="16787" y="2779"/>
                  </a:cubicBezTo>
                  <a:cubicBezTo>
                    <a:pt x="16599" y="2698"/>
                    <a:pt x="16383" y="2633"/>
                    <a:pt x="16167" y="2585"/>
                  </a:cubicBezTo>
                  <a:cubicBezTo>
                    <a:pt x="15942" y="2545"/>
                    <a:pt x="15716" y="2520"/>
                    <a:pt x="15481" y="2520"/>
                  </a:cubicBezTo>
                  <a:cubicBezTo>
                    <a:pt x="15274" y="2520"/>
                    <a:pt x="15067" y="2536"/>
                    <a:pt x="14851" y="2569"/>
                  </a:cubicBezTo>
                  <a:close/>
                </a:path>
              </a:pathLst>
            </a:custGeom>
            <a:solidFill>
              <a:srgbClr val="BFBFBF">
                <a:alpha val="7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9915" name="Freeform 51"/>
            <p:cNvSpPr/>
            <p:nvPr/>
          </p:nvSpPr>
          <p:spPr>
            <a:xfrm flipH="1">
              <a:off x="476309" y="365479"/>
              <a:ext cx="3761080" cy="43383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94" h="21560" fill="norm" stroke="1" extrusionOk="0">
                  <a:moveTo>
                    <a:pt x="10201" y="21528"/>
                  </a:moveTo>
                  <a:cubicBezTo>
                    <a:pt x="9969" y="21488"/>
                    <a:pt x="9737" y="21416"/>
                    <a:pt x="9505" y="21303"/>
                  </a:cubicBezTo>
                  <a:cubicBezTo>
                    <a:pt x="9301" y="21207"/>
                    <a:pt x="9098" y="21087"/>
                    <a:pt x="8884" y="20926"/>
                  </a:cubicBezTo>
                  <a:cubicBezTo>
                    <a:pt x="8551" y="20669"/>
                    <a:pt x="8217" y="20348"/>
                    <a:pt x="7846" y="19907"/>
                  </a:cubicBezTo>
                  <a:cubicBezTo>
                    <a:pt x="7763" y="19811"/>
                    <a:pt x="7688" y="19715"/>
                    <a:pt x="7605" y="19618"/>
                  </a:cubicBezTo>
                  <a:cubicBezTo>
                    <a:pt x="7494" y="19482"/>
                    <a:pt x="7373" y="19337"/>
                    <a:pt x="7253" y="19201"/>
                  </a:cubicBezTo>
                  <a:cubicBezTo>
                    <a:pt x="7002" y="18912"/>
                    <a:pt x="6789" y="18687"/>
                    <a:pt x="6576" y="18495"/>
                  </a:cubicBezTo>
                  <a:cubicBezTo>
                    <a:pt x="6307" y="18254"/>
                    <a:pt x="6048" y="18062"/>
                    <a:pt x="5769" y="17917"/>
                  </a:cubicBezTo>
                  <a:cubicBezTo>
                    <a:pt x="5399" y="17725"/>
                    <a:pt x="5000" y="17588"/>
                    <a:pt x="4620" y="17460"/>
                  </a:cubicBezTo>
                  <a:cubicBezTo>
                    <a:pt x="4574" y="17444"/>
                    <a:pt x="4536" y="17436"/>
                    <a:pt x="4499" y="17420"/>
                  </a:cubicBezTo>
                  <a:cubicBezTo>
                    <a:pt x="3721" y="17163"/>
                    <a:pt x="3044" y="16874"/>
                    <a:pt x="2478" y="16561"/>
                  </a:cubicBezTo>
                  <a:cubicBezTo>
                    <a:pt x="2145" y="16377"/>
                    <a:pt x="1839" y="16184"/>
                    <a:pt x="1579" y="15975"/>
                  </a:cubicBezTo>
                  <a:cubicBezTo>
                    <a:pt x="1292" y="15759"/>
                    <a:pt x="1042" y="15518"/>
                    <a:pt x="838" y="15269"/>
                  </a:cubicBezTo>
                  <a:cubicBezTo>
                    <a:pt x="606" y="14997"/>
                    <a:pt x="430" y="14700"/>
                    <a:pt x="300" y="14387"/>
                  </a:cubicBezTo>
                  <a:cubicBezTo>
                    <a:pt x="179" y="14098"/>
                    <a:pt x="105" y="13785"/>
                    <a:pt x="59" y="13424"/>
                  </a:cubicBezTo>
                  <a:cubicBezTo>
                    <a:pt x="13" y="13119"/>
                    <a:pt x="3" y="12814"/>
                    <a:pt x="3" y="12445"/>
                  </a:cubicBezTo>
                  <a:cubicBezTo>
                    <a:pt x="-6" y="12076"/>
                    <a:pt x="3" y="11739"/>
                    <a:pt x="40" y="11434"/>
                  </a:cubicBezTo>
                  <a:cubicBezTo>
                    <a:pt x="77" y="11073"/>
                    <a:pt x="142" y="10752"/>
                    <a:pt x="235" y="10447"/>
                  </a:cubicBezTo>
                  <a:cubicBezTo>
                    <a:pt x="374" y="9998"/>
                    <a:pt x="615" y="9572"/>
                    <a:pt x="847" y="9155"/>
                  </a:cubicBezTo>
                  <a:cubicBezTo>
                    <a:pt x="921" y="9027"/>
                    <a:pt x="995" y="8898"/>
                    <a:pt x="1060" y="8770"/>
                  </a:cubicBezTo>
                  <a:cubicBezTo>
                    <a:pt x="1088" y="8730"/>
                    <a:pt x="1106" y="8690"/>
                    <a:pt x="1125" y="8650"/>
                  </a:cubicBezTo>
                  <a:cubicBezTo>
                    <a:pt x="1283" y="8377"/>
                    <a:pt x="1542" y="8168"/>
                    <a:pt x="1820" y="7944"/>
                  </a:cubicBezTo>
                  <a:cubicBezTo>
                    <a:pt x="1987" y="7799"/>
                    <a:pt x="2173" y="7655"/>
                    <a:pt x="2321" y="7494"/>
                  </a:cubicBezTo>
                  <a:cubicBezTo>
                    <a:pt x="2478" y="7318"/>
                    <a:pt x="2571" y="7045"/>
                    <a:pt x="2590" y="6660"/>
                  </a:cubicBezTo>
                  <a:cubicBezTo>
                    <a:pt x="2608" y="6315"/>
                    <a:pt x="2571" y="5946"/>
                    <a:pt x="2543" y="5585"/>
                  </a:cubicBezTo>
                  <a:cubicBezTo>
                    <a:pt x="2506" y="5240"/>
                    <a:pt x="2478" y="4919"/>
                    <a:pt x="2506" y="4694"/>
                  </a:cubicBezTo>
                  <a:cubicBezTo>
                    <a:pt x="2562" y="4261"/>
                    <a:pt x="2645" y="3908"/>
                    <a:pt x="2766" y="3611"/>
                  </a:cubicBezTo>
                  <a:cubicBezTo>
                    <a:pt x="2840" y="3426"/>
                    <a:pt x="2923" y="3258"/>
                    <a:pt x="3025" y="3113"/>
                  </a:cubicBezTo>
                  <a:cubicBezTo>
                    <a:pt x="3137" y="2953"/>
                    <a:pt x="3266" y="2816"/>
                    <a:pt x="3406" y="2688"/>
                  </a:cubicBezTo>
                  <a:cubicBezTo>
                    <a:pt x="3554" y="2568"/>
                    <a:pt x="3721" y="2471"/>
                    <a:pt x="3888" y="2407"/>
                  </a:cubicBezTo>
                  <a:cubicBezTo>
                    <a:pt x="4073" y="2327"/>
                    <a:pt x="4258" y="2295"/>
                    <a:pt x="4444" y="2295"/>
                  </a:cubicBezTo>
                  <a:cubicBezTo>
                    <a:pt x="4574" y="2303"/>
                    <a:pt x="4713" y="2327"/>
                    <a:pt x="4842" y="2351"/>
                  </a:cubicBezTo>
                  <a:cubicBezTo>
                    <a:pt x="4926" y="2367"/>
                    <a:pt x="5019" y="2383"/>
                    <a:pt x="5111" y="2391"/>
                  </a:cubicBezTo>
                  <a:cubicBezTo>
                    <a:pt x="5232" y="2407"/>
                    <a:pt x="5352" y="2407"/>
                    <a:pt x="5473" y="2399"/>
                  </a:cubicBezTo>
                  <a:cubicBezTo>
                    <a:pt x="5649" y="2383"/>
                    <a:pt x="5825" y="2335"/>
                    <a:pt x="6010" y="2263"/>
                  </a:cubicBezTo>
                  <a:cubicBezTo>
                    <a:pt x="6168" y="2199"/>
                    <a:pt x="6335" y="2110"/>
                    <a:pt x="6502" y="1998"/>
                  </a:cubicBezTo>
                  <a:cubicBezTo>
                    <a:pt x="6845" y="1773"/>
                    <a:pt x="7141" y="1493"/>
                    <a:pt x="7355" y="1276"/>
                  </a:cubicBezTo>
                  <a:cubicBezTo>
                    <a:pt x="7642" y="995"/>
                    <a:pt x="7939" y="698"/>
                    <a:pt x="8263" y="474"/>
                  </a:cubicBezTo>
                  <a:cubicBezTo>
                    <a:pt x="8430" y="353"/>
                    <a:pt x="8606" y="257"/>
                    <a:pt x="8773" y="185"/>
                  </a:cubicBezTo>
                  <a:cubicBezTo>
                    <a:pt x="8968" y="96"/>
                    <a:pt x="9162" y="48"/>
                    <a:pt x="9376" y="16"/>
                  </a:cubicBezTo>
                  <a:cubicBezTo>
                    <a:pt x="9793" y="-40"/>
                    <a:pt x="10266" y="48"/>
                    <a:pt x="10720" y="257"/>
                  </a:cubicBezTo>
                  <a:cubicBezTo>
                    <a:pt x="10933" y="353"/>
                    <a:pt x="11137" y="474"/>
                    <a:pt x="11313" y="618"/>
                  </a:cubicBezTo>
                  <a:cubicBezTo>
                    <a:pt x="11499" y="770"/>
                    <a:pt x="11647" y="931"/>
                    <a:pt x="11758" y="1107"/>
                  </a:cubicBezTo>
                  <a:cubicBezTo>
                    <a:pt x="11814" y="1180"/>
                    <a:pt x="11860" y="1260"/>
                    <a:pt x="11906" y="1356"/>
                  </a:cubicBezTo>
                  <a:cubicBezTo>
                    <a:pt x="11944" y="1420"/>
                    <a:pt x="11981" y="1493"/>
                    <a:pt x="12008" y="1557"/>
                  </a:cubicBezTo>
                  <a:cubicBezTo>
                    <a:pt x="12166" y="1878"/>
                    <a:pt x="12314" y="2183"/>
                    <a:pt x="12648" y="2399"/>
                  </a:cubicBezTo>
                  <a:cubicBezTo>
                    <a:pt x="13037" y="2672"/>
                    <a:pt x="13547" y="2688"/>
                    <a:pt x="13816" y="2672"/>
                  </a:cubicBezTo>
                  <a:cubicBezTo>
                    <a:pt x="14011" y="2664"/>
                    <a:pt x="14196" y="2640"/>
                    <a:pt x="14354" y="2608"/>
                  </a:cubicBezTo>
                  <a:cubicBezTo>
                    <a:pt x="14409" y="2600"/>
                    <a:pt x="14474" y="2592"/>
                    <a:pt x="14530" y="2584"/>
                  </a:cubicBezTo>
                  <a:cubicBezTo>
                    <a:pt x="14669" y="2552"/>
                    <a:pt x="14817" y="2528"/>
                    <a:pt x="14966" y="2512"/>
                  </a:cubicBezTo>
                  <a:cubicBezTo>
                    <a:pt x="15401" y="2455"/>
                    <a:pt x="15846" y="2471"/>
                    <a:pt x="16245" y="2560"/>
                  </a:cubicBezTo>
                  <a:cubicBezTo>
                    <a:pt x="16699" y="2664"/>
                    <a:pt x="17079" y="2849"/>
                    <a:pt x="17376" y="3113"/>
                  </a:cubicBezTo>
                  <a:cubicBezTo>
                    <a:pt x="17617" y="3338"/>
                    <a:pt x="17802" y="3619"/>
                    <a:pt x="17951" y="3972"/>
                  </a:cubicBezTo>
                  <a:cubicBezTo>
                    <a:pt x="18081" y="4293"/>
                    <a:pt x="18164" y="4638"/>
                    <a:pt x="18238" y="4975"/>
                  </a:cubicBezTo>
                  <a:cubicBezTo>
                    <a:pt x="18303" y="5232"/>
                    <a:pt x="18368" y="5496"/>
                    <a:pt x="18451" y="5745"/>
                  </a:cubicBezTo>
                  <a:cubicBezTo>
                    <a:pt x="18488" y="5865"/>
                    <a:pt x="18535" y="5978"/>
                    <a:pt x="18581" y="6090"/>
                  </a:cubicBezTo>
                  <a:cubicBezTo>
                    <a:pt x="18720" y="6427"/>
                    <a:pt x="18906" y="6740"/>
                    <a:pt x="19063" y="7005"/>
                  </a:cubicBezTo>
                  <a:cubicBezTo>
                    <a:pt x="19351" y="7470"/>
                    <a:pt x="19675" y="7936"/>
                    <a:pt x="20027" y="8409"/>
                  </a:cubicBezTo>
                  <a:cubicBezTo>
                    <a:pt x="20111" y="8513"/>
                    <a:pt x="20194" y="8618"/>
                    <a:pt x="20278" y="8722"/>
                  </a:cubicBezTo>
                  <a:cubicBezTo>
                    <a:pt x="20648" y="9203"/>
                    <a:pt x="21038" y="9701"/>
                    <a:pt x="21288" y="10246"/>
                  </a:cubicBezTo>
                  <a:cubicBezTo>
                    <a:pt x="21483" y="10680"/>
                    <a:pt x="21585" y="11145"/>
                    <a:pt x="21594" y="11627"/>
                  </a:cubicBezTo>
                  <a:cubicBezTo>
                    <a:pt x="21594" y="12084"/>
                    <a:pt x="21511" y="12541"/>
                    <a:pt x="21334" y="12975"/>
                  </a:cubicBezTo>
                  <a:cubicBezTo>
                    <a:pt x="21186" y="13368"/>
                    <a:pt x="20964" y="13761"/>
                    <a:pt x="20648" y="14178"/>
                  </a:cubicBezTo>
                  <a:cubicBezTo>
                    <a:pt x="20361" y="14571"/>
                    <a:pt x="20018" y="14940"/>
                    <a:pt x="19731" y="15253"/>
                  </a:cubicBezTo>
                  <a:cubicBezTo>
                    <a:pt x="19721" y="15269"/>
                    <a:pt x="19721" y="15269"/>
                    <a:pt x="19721" y="15269"/>
                  </a:cubicBezTo>
                  <a:cubicBezTo>
                    <a:pt x="19647" y="15342"/>
                    <a:pt x="19582" y="15422"/>
                    <a:pt x="19517" y="15494"/>
                  </a:cubicBezTo>
                  <a:cubicBezTo>
                    <a:pt x="19490" y="15518"/>
                    <a:pt x="19462" y="15550"/>
                    <a:pt x="19434" y="15574"/>
                  </a:cubicBezTo>
                  <a:cubicBezTo>
                    <a:pt x="19230" y="15799"/>
                    <a:pt x="19035" y="16016"/>
                    <a:pt x="18822" y="16224"/>
                  </a:cubicBezTo>
                  <a:cubicBezTo>
                    <a:pt x="18340" y="16682"/>
                    <a:pt x="17747" y="17099"/>
                    <a:pt x="17181" y="17500"/>
                  </a:cubicBezTo>
                  <a:cubicBezTo>
                    <a:pt x="17024" y="17612"/>
                    <a:pt x="16857" y="17733"/>
                    <a:pt x="16690" y="17853"/>
                  </a:cubicBezTo>
                  <a:cubicBezTo>
                    <a:pt x="16078" y="18302"/>
                    <a:pt x="15476" y="18784"/>
                    <a:pt x="14892" y="19241"/>
                  </a:cubicBezTo>
                  <a:cubicBezTo>
                    <a:pt x="14734" y="19361"/>
                    <a:pt x="14576" y="19490"/>
                    <a:pt x="14428" y="19610"/>
                  </a:cubicBezTo>
                  <a:cubicBezTo>
                    <a:pt x="13807" y="20092"/>
                    <a:pt x="13204" y="20557"/>
                    <a:pt x="12528" y="20950"/>
                  </a:cubicBezTo>
                  <a:cubicBezTo>
                    <a:pt x="12138" y="21175"/>
                    <a:pt x="11777" y="21335"/>
                    <a:pt x="11424" y="21440"/>
                  </a:cubicBezTo>
                  <a:cubicBezTo>
                    <a:pt x="11220" y="21496"/>
                    <a:pt x="11016" y="21536"/>
                    <a:pt x="10822" y="21552"/>
                  </a:cubicBezTo>
                  <a:cubicBezTo>
                    <a:pt x="10757" y="21552"/>
                    <a:pt x="10683" y="21560"/>
                    <a:pt x="10609" y="21560"/>
                  </a:cubicBezTo>
                  <a:cubicBezTo>
                    <a:pt x="10470" y="21560"/>
                    <a:pt x="10330" y="21544"/>
                    <a:pt x="10201" y="21528"/>
                  </a:cubicBezTo>
                  <a:close/>
                  <a:moveTo>
                    <a:pt x="14966" y="2512"/>
                  </a:moveTo>
                  <a:cubicBezTo>
                    <a:pt x="14817" y="2536"/>
                    <a:pt x="14669" y="2560"/>
                    <a:pt x="14530" y="2584"/>
                  </a:cubicBezTo>
                  <a:cubicBezTo>
                    <a:pt x="14474" y="2592"/>
                    <a:pt x="14409" y="2608"/>
                    <a:pt x="14354" y="2616"/>
                  </a:cubicBezTo>
                  <a:cubicBezTo>
                    <a:pt x="14196" y="2640"/>
                    <a:pt x="14011" y="2664"/>
                    <a:pt x="13816" y="2680"/>
                  </a:cubicBezTo>
                  <a:cubicBezTo>
                    <a:pt x="13547" y="2688"/>
                    <a:pt x="13037" y="2672"/>
                    <a:pt x="12639" y="2407"/>
                  </a:cubicBezTo>
                  <a:cubicBezTo>
                    <a:pt x="12314" y="2183"/>
                    <a:pt x="12166" y="1878"/>
                    <a:pt x="12008" y="1557"/>
                  </a:cubicBezTo>
                  <a:cubicBezTo>
                    <a:pt x="11971" y="1493"/>
                    <a:pt x="11944" y="1420"/>
                    <a:pt x="11906" y="1356"/>
                  </a:cubicBezTo>
                  <a:cubicBezTo>
                    <a:pt x="11860" y="1260"/>
                    <a:pt x="11804" y="1180"/>
                    <a:pt x="11758" y="1107"/>
                  </a:cubicBezTo>
                  <a:cubicBezTo>
                    <a:pt x="11647" y="931"/>
                    <a:pt x="11499" y="770"/>
                    <a:pt x="11313" y="626"/>
                  </a:cubicBezTo>
                  <a:cubicBezTo>
                    <a:pt x="11137" y="482"/>
                    <a:pt x="10933" y="353"/>
                    <a:pt x="10720" y="257"/>
                  </a:cubicBezTo>
                  <a:cubicBezTo>
                    <a:pt x="10266" y="48"/>
                    <a:pt x="9793" y="-32"/>
                    <a:pt x="9376" y="24"/>
                  </a:cubicBezTo>
                  <a:cubicBezTo>
                    <a:pt x="9162" y="48"/>
                    <a:pt x="8968" y="104"/>
                    <a:pt x="8773" y="185"/>
                  </a:cubicBezTo>
                  <a:cubicBezTo>
                    <a:pt x="8606" y="257"/>
                    <a:pt x="8439" y="353"/>
                    <a:pt x="8263" y="474"/>
                  </a:cubicBezTo>
                  <a:cubicBezTo>
                    <a:pt x="7939" y="706"/>
                    <a:pt x="7642" y="995"/>
                    <a:pt x="7364" y="1276"/>
                  </a:cubicBezTo>
                  <a:cubicBezTo>
                    <a:pt x="7141" y="1493"/>
                    <a:pt x="6845" y="1773"/>
                    <a:pt x="6502" y="1998"/>
                  </a:cubicBezTo>
                  <a:cubicBezTo>
                    <a:pt x="6335" y="2110"/>
                    <a:pt x="6168" y="2199"/>
                    <a:pt x="6010" y="2263"/>
                  </a:cubicBezTo>
                  <a:cubicBezTo>
                    <a:pt x="5825" y="2335"/>
                    <a:pt x="5649" y="2383"/>
                    <a:pt x="5473" y="2399"/>
                  </a:cubicBezTo>
                  <a:cubicBezTo>
                    <a:pt x="5352" y="2407"/>
                    <a:pt x="5232" y="2407"/>
                    <a:pt x="5111" y="2399"/>
                  </a:cubicBezTo>
                  <a:cubicBezTo>
                    <a:pt x="5019" y="2383"/>
                    <a:pt x="4926" y="2367"/>
                    <a:pt x="4842" y="2351"/>
                  </a:cubicBezTo>
                  <a:cubicBezTo>
                    <a:pt x="4713" y="2327"/>
                    <a:pt x="4574" y="2303"/>
                    <a:pt x="4444" y="2303"/>
                  </a:cubicBezTo>
                  <a:cubicBezTo>
                    <a:pt x="4435" y="2303"/>
                    <a:pt x="4416" y="2303"/>
                    <a:pt x="4407" y="2303"/>
                  </a:cubicBezTo>
                  <a:cubicBezTo>
                    <a:pt x="4240" y="2303"/>
                    <a:pt x="4064" y="2335"/>
                    <a:pt x="3888" y="2407"/>
                  </a:cubicBezTo>
                  <a:cubicBezTo>
                    <a:pt x="3721" y="2471"/>
                    <a:pt x="3554" y="2576"/>
                    <a:pt x="3415" y="2696"/>
                  </a:cubicBezTo>
                  <a:cubicBezTo>
                    <a:pt x="3266" y="2816"/>
                    <a:pt x="3137" y="2961"/>
                    <a:pt x="3025" y="3113"/>
                  </a:cubicBezTo>
                  <a:cubicBezTo>
                    <a:pt x="2923" y="3266"/>
                    <a:pt x="2840" y="3426"/>
                    <a:pt x="2766" y="3611"/>
                  </a:cubicBezTo>
                  <a:cubicBezTo>
                    <a:pt x="2645" y="3908"/>
                    <a:pt x="2562" y="4261"/>
                    <a:pt x="2516" y="4694"/>
                  </a:cubicBezTo>
                  <a:cubicBezTo>
                    <a:pt x="2488" y="4919"/>
                    <a:pt x="2516" y="5240"/>
                    <a:pt x="2543" y="5585"/>
                  </a:cubicBezTo>
                  <a:cubicBezTo>
                    <a:pt x="2580" y="5946"/>
                    <a:pt x="2608" y="6315"/>
                    <a:pt x="2590" y="6660"/>
                  </a:cubicBezTo>
                  <a:cubicBezTo>
                    <a:pt x="2571" y="7045"/>
                    <a:pt x="2478" y="7326"/>
                    <a:pt x="2321" y="7494"/>
                  </a:cubicBezTo>
                  <a:cubicBezTo>
                    <a:pt x="2173" y="7655"/>
                    <a:pt x="1996" y="7807"/>
                    <a:pt x="1820" y="7944"/>
                  </a:cubicBezTo>
                  <a:cubicBezTo>
                    <a:pt x="1542" y="8168"/>
                    <a:pt x="1283" y="8377"/>
                    <a:pt x="1134" y="8650"/>
                  </a:cubicBezTo>
                  <a:cubicBezTo>
                    <a:pt x="1106" y="8690"/>
                    <a:pt x="1088" y="8730"/>
                    <a:pt x="1060" y="8770"/>
                  </a:cubicBezTo>
                  <a:cubicBezTo>
                    <a:pt x="995" y="8898"/>
                    <a:pt x="930" y="9027"/>
                    <a:pt x="847" y="9163"/>
                  </a:cubicBezTo>
                  <a:cubicBezTo>
                    <a:pt x="624" y="9572"/>
                    <a:pt x="383" y="9998"/>
                    <a:pt x="244" y="10447"/>
                  </a:cubicBezTo>
                  <a:cubicBezTo>
                    <a:pt x="142" y="10752"/>
                    <a:pt x="87" y="11073"/>
                    <a:pt x="40" y="11434"/>
                  </a:cubicBezTo>
                  <a:cubicBezTo>
                    <a:pt x="13" y="11739"/>
                    <a:pt x="-6" y="12076"/>
                    <a:pt x="3" y="12445"/>
                  </a:cubicBezTo>
                  <a:cubicBezTo>
                    <a:pt x="3" y="12814"/>
                    <a:pt x="22" y="13119"/>
                    <a:pt x="59" y="13424"/>
                  </a:cubicBezTo>
                  <a:cubicBezTo>
                    <a:pt x="105" y="13785"/>
                    <a:pt x="179" y="14098"/>
                    <a:pt x="300" y="14387"/>
                  </a:cubicBezTo>
                  <a:cubicBezTo>
                    <a:pt x="430" y="14692"/>
                    <a:pt x="615" y="14997"/>
                    <a:pt x="847" y="15269"/>
                  </a:cubicBezTo>
                  <a:cubicBezTo>
                    <a:pt x="1051" y="15518"/>
                    <a:pt x="1292" y="15751"/>
                    <a:pt x="1579" y="15975"/>
                  </a:cubicBezTo>
                  <a:cubicBezTo>
                    <a:pt x="1848" y="16176"/>
                    <a:pt x="2145" y="16377"/>
                    <a:pt x="2478" y="16561"/>
                  </a:cubicBezTo>
                  <a:cubicBezTo>
                    <a:pt x="3044" y="16874"/>
                    <a:pt x="3730" y="17163"/>
                    <a:pt x="4499" y="17420"/>
                  </a:cubicBezTo>
                  <a:cubicBezTo>
                    <a:pt x="4536" y="17428"/>
                    <a:pt x="4574" y="17444"/>
                    <a:pt x="4620" y="17460"/>
                  </a:cubicBezTo>
                  <a:cubicBezTo>
                    <a:pt x="5000" y="17588"/>
                    <a:pt x="5408" y="17717"/>
                    <a:pt x="5769" y="17917"/>
                  </a:cubicBezTo>
                  <a:cubicBezTo>
                    <a:pt x="6048" y="18062"/>
                    <a:pt x="6307" y="18254"/>
                    <a:pt x="6576" y="18487"/>
                  </a:cubicBezTo>
                  <a:cubicBezTo>
                    <a:pt x="6789" y="18679"/>
                    <a:pt x="7012" y="18912"/>
                    <a:pt x="7262" y="19201"/>
                  </a:cubicBezTo>
                  <a:cubicBezTo>
                    <a:pt x="7382" y="19337"/>
                    <a:pt x="7494" y="19482"/>
                    <a:pt x="7614" y="19618"/>
                  </a:cubicBezTo>
                  <a:cubicBezTo>
                    <a:pt x="7688" y="19715"/>
                    <a:pt x="7763" y="19811"/>
                    <a:pt x="7846" y="19899"/>
                  </a:cubicBezTo>
                  <a:cubicBezTo>
                    <a:pt x="8217" y="20348"/>
                    <a:pt x="8551" y="20669"/>
                    <a:pt x="8894" y="20926"/>
                  </a:cubicBezTo>
                  <a:cubicBezTo>
                    <a:pt x="9098" y="21079"/>
                    <a:pt x="9301" y="21207"/>
                    <a:pt x="9505" y="21303"/>
                  </a:cubicBezTo>
                  <a:cubicBezTo>
                    <a:pt x="9737" y="21408"/>
                    <a:pt x="9969" y="21488"/>
                    <a:pt x="10201" y="21520"/>
                  </a:cubicBezTo>
                  <a:cubicBezTo>
                    <a:pt x="10405" y="21552"/>
                    <a:pt x="10609" y="21560"/>
                    <a:pt x="10822" y="21544"/>
                  </a:cubicBezTo>
                  <a:cubicBezTo>
                    <a:pt x="11016" y="21528"/>
                    <a:pt x="11220" y="21496"/>
                    <a:pt x="11424" y="21432"/>
                  </a:cubicBezTo>
                  <a:cubicBezTo>
                    <a:pt x="11777" y="21335"/>
                    <a:pt x="12138" y="21175"/>
                    <a:pt x="12528" y="20942"/>
                  </a:cubicBezTo>
                  <a:cubicBezTo>
                    <a:pt x="13204" y="20557"/>
                    <a:pt x="13807" y="20092"/>
                    <a:pt x="14419" y="19610"/>
                  </a:cubicBezTo>
                  <a:cubicBezTo>
                    <a:pt x="14576" y="19482"/>
                    <a:pt x="14734" y="19361"/>
                    <a:pt x="14882" y="19241"/>
                  </a:cubicBezTo>
                  <a:cubicBezTo>
                    <a:pt x="15466" y="18776"/>
                    <a:pt x="16078" y="18302"/>
                    <a:pt x="16690" y="17853"/>
                  </a:cubicBezTo>
                  <a:cubicBezTo>
                    <a:pt x="16848" y="17733"/>
                    <a:pt x="17014" y="17612"/>
                    <a:pt x="17181" y="17500"/>
                  </a:cubicBezTo>
                  <a:cubicBezTo>
                    <a:pt x="17747" y="17099"/>
                    <a:pt x="18331" y="16674"/>
                    <a:pt x="18813" y="16216"/>
                  </a:cubicBezTo>
                  <a:cubicBezTo>
                    <a:pt x="19035" y="16016"/>
                    <a:pt x="19230" y="15799"/>
                    <a:pt x="19434" y="15574"/>
                  </a:cubicBezTo>
                  <a:cubicBezTo>
                    <a:pt x="19462" y="15550"/>
                    <a:pt x="19490" y="15518"/>
                    <a:pt x="19508" y="15486"/>
                  </a:cubicBezTo>
                  <a:cubicBezTo>
                    <a:pt x="19582" y="15414"/>
                    <a:pt x="19647" y="15342"/>
                    <a:pt x="19712" y="15269"/>
                  </a:cubicBezTo>
                  <a:cubicBezTo>
                    <a:pt x="19731" y="15253"/>
                    <a:pt x="19731" y="15253"/>
                    <a:pt x="19731" y="15253"/>
                  </a:cubicBezTo>
                  <a:cubicBezTo>
                    <a:pt x="20018" y="14940"/>
                    <a:pt x="20352" y="14563"/>
                    <a:pt x="20648" y="14178"/>
                  </a:cubicBezTo>
                  <a:cubicBezTo>
                    <a:pt x="20954" y="13753"/>
                    <a:pt x="21186" y="13368"/>
                    <a:pt x="21334" y="12975"/>
                  </a:cubicBezTo>
                  <a:cubicBezTo>
                    <a:pt x="21511" y="12541"/>
                    <a:pt x="21594" y="12084"/>
                    <a:pt x="21594" y="11627"/>
                  </a:cubicBezTo>
                  <a:cubicBezTo>
                    <a:pt x="21585" y="11145"/>
                    <a:pt x="21483" y="10688"/>
                    <a:pt x="21288" y="10246"/>
                  </a:cubicBezTo>
                  <a:cubicBezTo>
                    <a:pt x="21038" y="9701"/>
                    <a:pt x="20648" y="9203"/>
                    <a:pt x="20278" y="8722"/>
                  </a:cubicBezTo>
                  <a:cubicBezTo>
                    <a:pt x="20194" y="8618"/>
                    <a:pt x="20111" y="8513"/>
                    <a:pt x="20027" y="8409"/>
                  </a:cubicBezTo>
                  <a:cubicBezTo>
                    <a:pt x="19675" y="7944"/>
                    <a:pt x="19351" y="7470"/>
                    <a:pt x="19063" y="7005"/>
                  </a:cubicBezTo>
                  <a:cubicBezTo>
                    <a:pt x="18906" y="6748"/>
                    <a:pt x="18720" y="6435"/>
                    <a:pt x="18581" y="6090"/>
                  </a:cubicBezTo>
                  <a:cubicBezTo>
                    <a:pt x="18535" y="5986"/>
                    <a:pt x="18488" y="5865"/>
                    <a:pt x="18451" y="5745"/>
                  </a:cubicBezTo>
                  <a:cubicBezTo>
                    <a:pt x="18368" y="5496"/>
                    <a:pt x="18303" y="5232"/>
                    <a:pt x="18238" y="4975"/>
                  </a:cubicBezTo>
                  <a:cubicBezTo>
                    <a:pt x="18155" y="4638"/>
                    <a:pt x="18071" y="4293"/>
                    <a:pt x="17941" y="3972"/>
                  </a:cubicBezTo>
                  <a:cubicBezTo>
                    <a:pt x="17802" y="3619"/>
                    <a:pt x="17617" y="3338"/>
                    <a:pt x="17367" y="3121"/>
                  </a:cubicBezTo>
                  <a:cubicBezTo>
                    <a:pt x="17079" y="2849"/>
                    <a:pt x="16699" y="2664"/>
                    <a:pt x="16245" y="2560"/>
                  </a:cubicBezTo>
                  <a:cubicBezTo>
                    <a:pt x="16004" y="2512"/>
                    <a:pt x="15735" y="2479"/>
                    <a:pt x="15466" y="2479"/>
                  </a:cubicBezTo>
                  <a:cubicBezTo>
                    <a:pt x="15299" y="2479"/>
                    <a:pt x="15133" y="2496"/>
                    <a:pt x="14966" y="2512"/>
                  </a:cubicBezTo>
                  <a:close/>
                </a:path>
              </a:pathLst>
            </a:custGeom>
            <a:solidFill>
              <a:srgbClr val="BFBFBF">
                <a:alpha val="7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9916" name="Freeform 52"/>
            <p:cNvSpPr/>
            <p:nvPr/>
          </p:nvSpPr>
          <p:spPr>
            <a:xfrm flipH="1">
              <a:off x="448795" y="350381"/>
              <a:ext cx="3814749" cy="436310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76" h="21569" fill="norm" stroke="1" extrusionOk="0">
                  <a:moveTo>
                    <a:pt x="10105" y="21529"/>
                  </a:moveTo>
                  <a:cubicBezTo>
                    <a:pt x="9876" y="21489"/>
                    <a:pt x="9648" y="21409"/>
                    <a:pt x="9420" y="21306"/>
                  </a:cubicBezTo>
                  <a:cubicBezTo>
                    <a:pt x="9219" y="21202"/>
                    <a:pt x="9009" y="21074"/>
                    <a:pt x="8808" y="20922"/>
                  </a:cubicBezTo>
                  <a:cubicBezTo>
                    <a:pt x="8479" y="20667"/>
                    <a:pt x="8150" y="20340"/>
                    <a:pt x="7776" y="19901"/>
                  </a:cubicBezTo>
                  <a:cubicBezTo>
                    <a:pt x="7703" y="19813"/>
                    <a:pt x="7629" y="19725"/>
                    <a:pt x="7556" y="19637"/>
                  </a:cubicBezTo>
                  <a:cubicBezTo>
                    <a:pt x="7438" y="19494"/>
                    <a:pt x="7319" y="19342"/>
                    <a:pt x="7191" y="19206"/>
                  </a:cubicBezTo>
                  <a:cubicBezTo>
                    <a:pt x="6944" y="18919"/>
                    <a:pt x="6725" y="18695"/>
                    <a:pt x="6515" y="18496"/>
                  </a:cubicBezTo>
                  <a:cubicBezTo>
                    <a:pt x="6250" y="18264"/>
                    <a:pt x="5986" y="18073"/>
                    <a:pt x="5712" y="17929"/>
                  </a:cubicBezTo>
                  <a:cubicBezTo>
                    <a:pt x="5346" y="17730"/>
                    <a:pt x="4944" y="17586"/>
                    <a:pt x="4552" y="17458"/>
                  </a:cubicBezTo>
                  <a:cubicBezTo>
                    <a:pt x="4524" y="17442"/>
                    <a:pt x="4488" y="17434"/>
                    <a:pt x="4460" y="17426"/>
                  </a:cubicBezTo>
                  <a:cubicBezTo>
                    <a:pt x="3684" y="17163"/>
                    <a:pt x="3035" y="16891"/>
                    <a:pt x="2478" y="16580"/>
                  </a:cubicBezTo>
                  <a:cubicBezTo>
                    <a:pt x="2159" y="16404"/>
                    <a:pt x="1857" y="16213"/>
                    <a:pt x="1602" y="16013"/>
                  </a:cubicBezTo>
                  <a:cubicBezTo>
                    <a:pt x="1318" y="15798"/>
                    <a:pt x="1072" y="15566"/>
                    <a:pt x="871" y="15327"/>
                  </a:cubicBezTo>
                  <a:cubicBezTo>
                    <a:pt x="643" y="15055"/>
                    <a:pt x="460" y="14768"/>
                    <a:pt x="332" y="14465"/>
                  </a:cubicBezTo>
                  <a:cubicBezTo>
                    <a:pt x="67" y="13834"/>
                    <a:pt x="22" y="13180"/>
                    <a:pt x="3" y="12557"/>
                  </a:cubicBezTo>
                  <a:cubicBezTo>
                    <a:pt x="-15" y="11799"/>
                    <a:pt x="49" y="11152"/>
                    <a:pt x="213" y="10585"/>
                  </a:cubicBezTo>
                  <a:cubicBezTo>
                    <a:pt x="332" y="10154"/>
                    <a:pt x="542" y="9747"/>
                    <a:pt x="743" y="9348"/>
                  </a:cubicBezTo>
                  <a:cubicBezTo>
                    <a:pt x="844" y="9141"/>
                    <a:pt x="944" y="8949"/>
                    <a:pt x="1026" y="8757"/>
                  </a:cubicBezTo>
                  <a:cubicBezTo>
                    <a:pt x="1044" y="8710"/>
                    <a:pt x="1072" y="8662"/>
                    <a:pt x="1090" y="8622"/>
                  </a:cubicBezTo>
                  <a:cubicBezTo>
                    <a:pt x="1245" y="8294"/>
                    <a:pt x="1529" y="8031"/>
                    <a:pt x="1830" y="7752"/>
                  </a:cubicBezTo>
                  <a:cubicBezTo>
                    <a:pt x="1976" y="7608"/>
                    <a:pt x="2131" y="7464"/>
                    <a:pt x="2268" y="7313"/>
                  </a:cubicBezTo>
                  <a:cubicBezTo>
                    <a:pt x="2615" y="6922"/>
                    <a:pt x="2588" y="6155"/>
                    <a:pt x="2551" y="5469"/>
                  </a:cubicBezTo>
                  <a:cubicBezTo>
                    <a:pt x="2542" y="5126"/>
                    <a:pt x="2524" y="4806"/>
                    <a:pt x="2561" y="4575"/>
                  </a:cubicBezTo>
                  <a:cubicBezTo>
                    <a:pt x="2670" y="3944"/>
                    <a:pt x="2880" y="3154"/>
                    <a:pt x="3510" y="2635"/>
                  </a:cubicBezTo>
                  <a:cubicBezTo>
                    <a:pt x="3657" y="2523"/>
                    <a:pt x="3821" y="2420"/>
                    <a:pt x="3985" y="2356"/>
                  </a:cubicBezTo>
                  <a:cubicBezTo>
                    <a:pt x="4168" y="2276"/>
                    <a:pt x="4360" y="2236"/>
                    <a:pt x="4533" y="2236"/>
                  </a:cubicBezTo>
                  <a:cubicBezTo>
                    <a:pt x="4542" y="2236"/>
                    <a:pt x="4542" y="2236"/>
                    <a:pt x="4542" y="2236"/>
                  </a:cubicBezTo>
                  <a:cubicBezTo>
                    <a:pt x="4670" y="2236"/>
                    <a:pt x="4807" y="2260"/>
                    <a:pt x="4926" y="2276"/>
                  </a:cubicBezTo>
                  <a:cubicBezTo>
                    <a:pt x="5017" y="2284"/>
                    <a:pt x="5109" y="2300"/>
                    <a:pt x="5200" y="2308"/>
                  </a:cubicBezTo>
                  <a:cubicBezTo>
                    <a:pt x="5319" y="2316"/>
                    <a:pt x="5438" y="2308"/>
                    <a:pt x="5547" y="2300"/>
                  </a:cubicBezTo>
                  <a:cubicBezTo>
                    <a:pt x="6278" y="2204"/>
                    <a:pt x="6899" y="1661"/>
                    <a:pt x="7429" y="1166"/>
                  </a:cubicBezTo>
                  <a:cubicBezTo>
                    <a:pt x="7712" y="903"/>
                    <a:pt x="8022" y="624"/>
                    <a:pt x="8360" y="408"/>
                  </a:cubicBezTo>
                  <a:cubicBezTo>
                    <a:pt x="8534" y="304"/>
                    <a:pt x="8707" y="216"/>
                    <a:pt x="8881" y="153"/>
                  </a:cubicBezTo>
                  <a:cubicBezTo>
                    <a:pt x="9073" y="81"/>
                    <a:pt x="9273" y="33"/>
                    <a:pt x="9484" y="9"/>
                  </a:cubicBezTo>
                  <a:cubicBezTo>
                    <a:pt x="9885" y="-31"/>
                    <a:pt x="10360" y="57"/>
                    <a:pt x="10799" y="264"/>
                  </a:cubicBezTo>
                  <a:cubicBezTo>
                    <a:pt x="11237" y="464"/>
                    <a:pt x="11602" y="759"/>
                    <a:pt x="11840" y="1094"/>
                  </a:cubicBezTo>
                  <a:cubicBezTo>
                    <a:pt x="11895" y="1166"/>
                    <a:pt x="11940" y="1238"/>
                    <a:pt x="11995" y="1334"/>
                  </a:cubicBezTo>
                  <a:cubicBezTo>
                    <a:pt x="12032" y="1398"/>
                    <a:pt x="12068" y="1454"/>
                    <a:pt x="12105" y="1518"/>
                  </a:cubicBezTo>
                  <a:cubicBezTo>
                    <a:pt x="12269" y="1829"/>
                    <a:pt x="12434" y="2116"/>
                    <a:pt x="12762" y="2332"/>
                  </a:cubicBezTo>
                  <a:cubicBezTo>
                    <a:pt x="13055" y="2515"/>
                    <a:pt x="13466" y="2611"/>
                    <a:pt x="13922" y="2595"/>
                  </a:cubicBezTo>
                  <a:cubicBezTo>
                    <a:pt x="14114" y="2587"/>
                    <a:pt x="14297" y="2563"/>
                    <a:pt x="14443" y="2539"/>
                  </a:cubicBezTo>
                  <a:cubicBezTo>
                    <a:pt x="14498" y="2531"/>
                    <a:pt x="14552" y="2523"/>
                    <a:pt x="14598" y="2515"/>
                  </a:cubicBezTo>
                  <a:cubicBezTo>
                    <a:pt x="14744" y="2491"/>
                    <a:pt x="14900" y="2475"/>
                    <a:pt x="15046" y="2459"/>
                  </a:cubicBezTo>
                  <a:cubicBezTo>
                    <a:pt x="15484" y="2412"/>
                    <a:pt x="15922" y="2444"/>
                    <a:pt x="16306" y="2539"/>
                  </a:cubicBezTo>
                  <a:cubicBezTo>
                    <a:pt x="16744" y="2651"/>
                    <a:pt x="17110" y="2843"/>
                    <a:pt x="17393" y="3114"/>
                  </a:cubicBezTo>
                  <a:cubicBezTo>
                    <a:pt x="17603" y="3330"/>
                    <a:pt x="17776" y="3593"/>
                    <a:pt x="17904" y="3928"/>
                  </a:cubicBezTo>
                  <a:cubicBezTo>
                    <a:pt x="18023" y="4224"/>
                    <a:pt x="18096" y="4551"/>
                    <a:pt x="18169" y="4870"/>
                  </a:cubicBezTo>
                  <a:cubicBezTo>
                    <a:pt x="18242" y="5157"/>
                    <a:pt x="18306" y="5461"/>
                    <a:pt x="18416" y="5740"/>
                  </a:cubicBezTo>
                  <a:cubicBezTo>
                    <a:pt x="18452" y="5852"/>
                    <a:pt x="18498" y="5964"/>
                    <a:pt x="18553" y="6067"/>
                  </a:cubicBezTo>
                  <a:cubicBezTo>
                    <a:pt x="18699" y="6387"/>
                    <a:pt x="18882" y="6674"/>
                    <a:pt x="19064" y="6945"/>
                  </a:cubicBezTo>
                  <a:cubicBezTo>
                    <a:pt x="19366" y="7393"/>
                    <a:pt x="19694" y="7847"/>
                    <a:pt x="20051" y="8310"/>
                  </a:cubicBezTo>
                  <a:cubicBezTo>
                    <a:pt x="20115" y="8382"/>
                    <a:pt x="20169" y="8462"/>
                    <a:pt x="20233" y="8542"/>
                  </a:cubicBezTo>
                  <a:cubicBezTo>
                    <a:pt x="20626" y="9045"/>
                    <a:pt x="21037" y="9564"/>
                    <a:pt x="21293" y="10138"/>
                  </a:cubicBezTo>
                  <a:cubicBezTo>
                    <a:pt x="21485" y="10577"/>
                    <a:pt x="21585" y="11048"/>
                    <a:pt x="21576" y="11535"/>
                  </a:cubicBezTo>
                  <a:cubicBezTo>
                    <a:pt x="21576" y="11767"/>
                    <a:pt x="21548" y="11998"/>
                    <a:pt x="21503" y="12230"/>
                  </a:cubicBezTo>
                  <a:cubicBezTo>
                    <a:pt x="21448" y="12461"/>
                    <a:pt x="21384" y="12685"/>
                    <a:pt x="21293" y="12900"/>
                  </a:cubicBezTo>
                  <a:cubicBezTo>
                    <a:pt x="20946" y="13698"/>
                    <a:pt x="20334" y="14393"/>
                    <a:pt x="19740" y="15063"/>
                  </a:cubicBezTo>
                  <a:cubicBezTo>
                    <a:pt x="19704" y="15103"/>
                    <a:pt x="19667" y="15143"/>
                    <a:pt x="19640" y="15183"/>
                  </a:cubicBezTo>
                  <a:cubicBezTo>
                    <a:pt x="19548" y="15271"/>
                    <a:pt x="19484" y="15351"/>
                    <a:pt x="19420" y="15423"/>
                  </a:cubicBezTo>
                  <a:cubicBezTo>
                    <a:pt x="19366" y="15494"/>
                    <a:pt x="19302" y="15566"/>
                    <a:pt x="19238" y="15638"/>
                  </a:cubicBezTo>
                  <a:cubicBezTo>
                    <a:pt x="19083" y="15822"/>
                    <a:pt x="18927" y="16005"/>
                    <a:pt x="18763" y="16181"/>
                  </a:cubicBezTo>
                  <a:cubicBezTo>
                    <a:pt x="18270" y="16700"/>
                    <a:pt x="17630" y="17171"/>
                    <a:pt x="17009" y="17626"/>
                  </a:cubicBezTo>
                  <a:cubicBezTo>
                    <a:pt x="16900" y="17706"/>
                    <a:pt x="16790" y="17785"/>
                    <a:pt x="16680" y="17873"/>
                  </a:cubicBezTo>
                  <a:cubicBezTo>
                    <a:pt x="16123" y="18288"/>
                    <a:pt x="15566" y="18719"/>
                    <a:pt x="15027" y="19142"/>
                  </a:cubicBezTo>
                  <a:cubicBezTo>
                    <a:pt x="14817" y="19310"/>
                    <a:pt x="14598" y="19478"/>
                    <a:pt x="14388" y="19645"/>
                  </a:cubicBezTo>
                  <a:cubicBezTo>
                    <a:pt x="13767" y="20132"/>
                    <a:pt x="13146" y="20603"/>
                    <a:pt x="12461" y="20986"/>
                  </a:cubicBezTo>
                  <a:cubicBezTo>
                    <a:pt x="12059" y="21210"/>
                    <a:pt x="11694" y="21369"/>
                    <a:pt x="11338" y="21457"/>
                  </a:cubicBezTo>
                  <a:cubicBezTo>
                    <a:pt x="11127" y="21513"/>
                    <a:pt x="10927" y="21545"/>
                    <a:pt x="10726" y="21561"/>
                  </a:cubicBezTo>
                  <a:cubicBezTo>
                    <a:pt x="10671" y="21561"/>
                    <a:pt x="10616" y="21569"/>
                    <a:pt x="10561" y="21569"/>
                  </a:cubicBezTo>
                  <a:cubicBezTo>
                    <a:pt x="10406" y="21569"/>
                    <a:pt x="10251" y="21553"/>
                    <a:pt x="10105" y="21529"/>
                  </a:cubicBezTo>
                  <a:close/>
                  <a:moveTo>
                    <a:pt x="15055" y="2459"/>
                  </a:moveTo>
                  <a:cubicBezTo>
                    <a:pt x="14900" y="2475"/>
                    <a:pt x="14744" y="2499"/>
                    <a:pt x="14598" y="2523"/>
                  </a:cubicBezTo>
                  <a:cubicBezTo>
                    <a:pt x="14552" y="2531"/>
                    <a:pt x="14498" y="2539"/>
                    <a:pt x="14443" y="2539"/>
                  </a:cubicBezTo>
                  <a:cubicBezTo>
                    <a:pt x="14297" y="2563"/>
                    <a:pt x="14114" y="2587"/>
                    <a:pt x="13922" y="2595"/>
                  </a:cubicBezTo>
                  <a:cubicBezTo>
                    <a:pt x="13466" y="2611"/>
                    <a:pt x="13055" y="2515"/>
                    <a:pt x="12762" y="2332"/>
                  </a:cubicBezTo>
                  <a:cubicBezTo>
                    <a:pt x="12434" y="2116"/>
                    <a:pt x="12269" y="1829"/>
                    <a:pt x="12096" y="1518"/>
                  </a:cubicBezTo>
                  <a:cubicBezTo>
                    <a:pt x="12068" y="1462"/>
                    <a:pt x="12032" y="1398"/>
                    <a:pt x="11995" y="1334"/>
                  </a:cubicBezTo>
                  <a:cubicBezTo>
                    <a:pt x="11940" y="1246"/>
                    <a:pt x="11886" y="1166"/>
                    <a:pt x="11840" y="1094"/>
                  </a:cubicBezTo>
                  <a:cubicBezTo>
                    <a:pt x="11602" y="767"/>
                    <a:pt x="11237" y="472"/>
                    <a:pt x="10799" y="264"/>
                  </a:cubicBezTo>
                  <a:cubicBezTo>
                    <a:pt x="10360" y="65"/>
                    <a:pt x="9885" y="-31"/>
                    <a:pt x="9484" y="9"/>
                  </a:cubicBezTo>
                  <a:cubicBezTo>
                    <a:pt x="9273" y="33"/>
                    <a:pt x="9082" y="81"/>
                    <a:pt x="8881" y="153"/>
                  </a:cubicBezTo>
                  <a:cubicBezTo>
                    <a:pt x="8707" y="216"/>
                    <a:pt x="8534" y="304"/>
                    <a:pt x="8360" y="416"/>
                  </a:cubicBezTo>
                  <a:cubicBezTo>
                    <a:pt x="8022" y="624"/>
                    <a:pt x="7721" y="903"/>
                    <a:pt x="7429" y="1166"/>
                  </a:cubicBezTo>
                  <a:cubicBezTo>
                    <a:pt x="6899" y="1669"/>
                    <a:pt x="6278" y="2204"/>
                    <a:pt x="5556" y="2300"/>
                  </a:cubicBezTo>
                  <a:cubicBezTo>
                    <a:pt x="5438" y="2316"/>
                    <a:pt x="5319" y="2316"/>
                    <a:pt x="5200" y="2308"/>
                  </a:cubicBezTo>
                  <a:cubicBezTo>
                    <a:pt x="5109" y="2300"/>
                    <a:pt x="5017" y="2292"/>
                    <a:pt x="4926" y="2276"/>
                  </a:cubicBezTo>
                  <a:cubicBezTo>
                    <a:pt x="4807" y="2260"/>
                    <a:pt x="4670" y="2244"/>
                    <a:pt x="4542" y="2244"/>
                  </a:cubicBezTo>
                  <a:cubicBezTo>
                    <a:pt x="4542" y="2244"/>
                    <a:pt x="4542" y="2244"/>
                    <a:pt x="4533" y="2244"/>
                  </a:cubicBezTo>
                  <a:cubicBezTo>
                    <a:pt x="4360" y="2244"/>
                    <a:pt x="4168" y="2284"/>
                    <a:pt x="3985" y="2356"/>
                  </a:cubicBezTo>
                  <a:cubicBezTo>
                    <a:pt x="3821" y="2428"/>
                    <a:pt x="3657" y="2523"/>
                    <a:pt x="3510" y="2643"/>
                  </a:cubicBezTo>
                  <a:cubicBezTo>
                    <a:pt x="2880" y="3154"/>
                    <a:pt x="2670" y="3944"/>
                    <a:pt x="2570" y="4575"/>
                  </a:cubicBezTo>
                  <a:cubicBezTo>
                    <a:pt x="2524" y="4806"/>
                    <a:pt x="2542" y="5126"/>
                    <a:pt x="2561" y="5469"/>
                  </a:cubicBezTo>
                  <a:cubicBezTo>
                    <a:pt x="2588" y="6155"/>
                    <a:pt x="2624" y="6922"/>
                    <a:pt x="2268" y="7313"/>
                  </a:cubicBezTo>
                  <a:cubicBezTo>
                    <a:pt x="2131" y="7472"/>
                    <a:pt x="1976" y="7616"/>
                    <a:pt x="1830" y="7752"/>
                  </a:cubicBezTo>
                  <a:cubicBezTo>
                    <a:pt x="1529" y="8031"/>
                    <a:pt x="1245" y="8294"/>
                    <a:pt x="1090" y="8622"/>
                  </a:cubicBezTo>
                  <a:cubicBezTo>
                    <a:pt x="1072" y="8662"/>
                    <a:pt x="1054" y="8710"/>
                    <a:pt x="1026" y="8757"/>
                  </a:cubicBezTo>
                  <a:cubicBezTo>
                    <a:pt x="944" y="8949"/>
                    <a:pt x="844" y="9141"/>
                    <a:pt x="743" y="9348"/>
                  </a:cubicBezTo>
                  <a:cubicBezTo>
                    <a:pt x="542" y="9747"/>
                    <a:pt x="332" y="10154"/>
                    <a:pt x="213" y="10585"/>
                  </a:cubicBezTo>
                  <a:cubicBezTo>
                    <a:pt x="49" y="11152"/>
                    <a:pt x="-15" y="11799"/>
                    <a:pt x="3" y="12557"/>
                  </a:cubicBezTo>
                  <a:cubicBezTo>
                    <a:pt x="22" y="13180"/>
                    <a:pt x="67" y="13834"/>
                    <a:pt x="332" y="14457"/>
                  </a:cubicBezTo>
                  <a:cubicBezTo>
                    <a:pt x="460" y="14760"/>
                    <a:pt x="643" y="15055"/>
                    <a:pt x="871" y="15327"/>
                  </a:cubicBezTo>
                  <a:cubicBezTo>
                    <a:pt x="1081" y="15566"/>
                    <a:pt x="1318" y="15798"/>
                    <a:pt x="1602" y="16013"/>
                  </a:cubicBezTo>
                  <a:cubicBezTo>
                    <a:pt x="1866" y="16213"/>
                    <a:pt x="2159" y="16404"/>
                    <a:pt x="2487" y="16580"/>
                  </a:cubicBezTo>
                  <a:cubicBezTo>
                    <a:pt x="3045" y="16883"/>
                    <a:pt x="3684" y="17163"/>
                    <a:pt x="4460" y="17426"/>
                  </a:cubicBezTo>
                  <a:cubicBezTo>
                    <a:pt x="4488" y="17434"/>
                    <a:pt x="4524" y="17442"/>
                    <a:pt x="4552" y="17450"/>
                  </a:cubicBezTo>
                  <a:cubicBezTo>
                    <a:pt x="4944" y="17586"/>
                    <a:pt x="5346" y="17722"/>
                    <a:pt x="5712" y="17921"/>
                  </a:cubicBezTo>
                  <a:cubicBezTo>
                    <a:pt x="5986" y="18073"/>
                    <a:pt x="6250" y="18264"/>
                    <a:pt x="6515" y="18496"/>
                  </a:cubicBezTo>
                  <a:cubicBezTo>
                    <a:pt x="6734" y="18687"/>
                    <a:pt x="6944" y="18911"/>
                    <a:pt x="7191" y="19198"/>
                  </a:cubicBezTo>
                  <a:cubicBezTo>
                    <a:pt x="7319" y="19342"/>
                    <a:pt x="7438" y="19494"/>
                    <a:pt x="7556" y="19637"/>
                  </a:cubicBezTo>
                  <a:cubicBezTo>
                    <a:pt x="7629" y="19725"/>
                    <a:pt x="7703" y="19813"/>
                    <a:pt x="7776" y="19901"/>
                  </a:cubicBezTo>
                  <a:cubicBezTo>
                    <a:pt x="8150" y="20340"/>
                    <a:pt x="8479" y="20667"/>
                    <a:pt x="8817" y="20922"/>
                  </a:cubicBezTo>
                  <a:cubicBezTo>
                    <a:pt x="9018" y="21074"/>
                    <a:pt x="9219" y="21202"/>
                    <a:pt x="9420" y="21298"/>
                  </a:cubicBezTo>
                  <a:cubicBezTo>
                    <a:pt x="9648" y="21409"/>
                    <a:pt x="9876" y="21481"/>
                    <a:pt x="10105" y="21521"/>
                  </a:cubicBezTo>
                  <a:cubicBezTo>
                    <a:pt x="10306" y="21561"/>
                    <a:pt x="10516" y="21569"/>
                    <a:pt x="10726" y="21561"/>
                  </a:cubicBezTo>
                  <a:cubicBezTo>
                    <a:pt x="10927" y="21545"/>
                    <a:pt x="11127" y="21513"/>
                    <a:pt x="11338" y="21457"/>
                  </a:cubicBezTo>
                  <a:cubicBezTo>
                    <a:pt x="11694" y="21361"/>
                    <a:pt x="12059" y="21210"/>
                    <a:pt x="12461" y="20986"/>
                  </a:cubicBezTo>
                  <a:cubicBezTo>
                    <a:pt x="13146" y="20603"/>
                    <a:pt x="13758" y="20132"/>
                    <a:pt x="14388" y="19645"/>
                  </a:cubicBezTo>
                  <a:cubicBezTo>
                    <a:pt x="14598" y="19478"/>
                    <a:pt x="14817" y="19310"/>
                    <a:pt x="15027" y="19142"/>
                  </a:cubicBezTo>
                  <a:cubicBezTo>
                    <a:pt x="15566" y="18719"/>
                    <a:pt x="16123" y="18288"/>
                    <a:pt x="16680" y="17865"/>
                  </a:cubicBezTo>
                  <a:cubicBezTo>
                    <a:pt x="16790" y="17785"/>
                    <a:pt x="16900" y="17706"/>
                    <a:pt x="17009" y="17618"/>
                  </a:cubicBezTo>
                  <a:cubicBezTo>
                    <a:pt x="17630" y="17171"/>
                    <a:pt x="18261" y="16700"/>
                    <a:pt x="18763" y="16181"/>
                  </a:cubicBezTo>
                  <a:cubicBezTo>
                    <a:pt x="18927" y="16005"/>
                    <a:pt x="19083" y="15822"/>
                    <a:pt x="19238" y="15638"/>
                  </a:cubicBezTo>
                  <a:cubicBezTo>
                    <a:pt x="19302" y="15566"/>
                    <a:pt x="19357" y="15494"/>
                    <a:pt x="19420" y="15423"/>
                  </a:cubicBezTo>
                  <a:cubicBezTo>
                    <a:pt x="19484" y="15351"/>
                    <a:pt x="19548" y="15271"/>
                    <a:pt x="19630" y="15175"/>
                  </a:cubicBezTo>
                  <a:cubicBezTo>
                    <a:pt x="19667" y="15135"/>
                    <a:pt x="19704" y="15103"/>
                    <a:pt x="19740" y="15063"/>
                  </a:cubicBezTo>
                  <a:cubicBezTo>
                    <a:pt x="20334" y="14393"/>
                    <a:pt x="20946" y="13698"/>
                    <a:pt x="21284" y="12892"/>
                  </a:cubicBezTo>
                  <a:cubicBezTo>
                    <a:pt x="21375" y="12685"/>
                    <a:pt x="21448" y="12461"/>
                    <a:pt x="21494" y="12230"/>
                  </a:cubicBezTo>
                  <a:cubicBezTo>
                    <a:pt x="21548" y="11998"/>
                    <a:pt x="21567" y="11767"/>
                    <a:pt x="21576" y="11535"/>
                  </a:cubicBezTo>
                  <a:cubicBezTo>
                    <a:pt x="21576" y="11048"/>
                    <a:pt x="21485" y="10577"/>
                    <a:pt x="21284" y="10138"/>
                  </a:cubicBezTo>
                  <a:cubicBezTo>
                    <a:pt x="21037" y="9564"/>
                    <a:pt x="20626" y="9045"/>
                    <a:pt x="20233" y="8542"/>
                  </a:cubicBezTo>
                  <a:cubicBezTo>
                    <a:pt x="20169" y="8462"/>
                    <a:pt x="20105" y="8390"/>
                    <a:pt x="20051" y="8310"/>
                  </a:cubicBezTo>
                  <a:cubicBezTo>
                    <a:pt x="19694" y="7847"/>
                    <a:pt x="19357" y="7393"/>
                    <a:pt x="19064" y="6953"/>
                  </a:cubicBezTo>
                  <a:cubicBezTo>
                    <a:pt x="18882" y="6682"/>
                    <a:pt x="18690" y="6387"/>
                    <a:pt x="18544" y="6075"/>
                  </a:cubicBezTo>
                  <a:cubicBezTo>
                    <a:pt x="18498" y="5964"/>
                    <a:pt x="18452" y="5852"/>
                    <a:pt x="18407" y="5740"/>
                  </a:cubicBezTo>
                  <a:cubicBezTo>
                    <a:pt x="18306" y="5461"/>
                    <a:pt x="18233" y="5157"/>
                    <a:pt x="18169" y="4870"/>
                  </a:cubicBezTo>
                  <a:cubicBezTo>
                    <a:pt x="18096" y="4551"/>
                    <a:pt x="18014" y="4232"/>
                    <a:pt x="17904" y="3928"/>
                  </a:cubicBezTo>
                  <a:cubicBezTo>
                    <a:pt x="17767" y="3593"/>
                    <a:pt x="17603" y="3330"/>
                    <a:pt x="17384" y="3114"/>
                  </a:cubicBezTo>
                  <a:cubicBezTo>
                    <a:pt x="17110" y="2851"/>
                    <a:pt x="16744" y="2651"/>
                    <a:pt x="16306" y="2539"/>
                  </a:cubicBezTo>
                  <a:cubicBezTo>
                    <a:pt x="16032" y="2475"/>
                    <a:pt x="15740" y="2444"/>
                    <a:pt x="15438" y="2444"/>
                  </a:cubicBezTo>
                  <a:cubicBezTo>
                    <a:pt x="15310" y="2444"/>
                    <a:pt x="15183" y="2444"/>
                    <a:pt x="15055" y="2459"/>
                  </a:cubicBezTo>
                  <a:close/>
                </a:path>
              </a:pathLst>
            </a:custGeom>
            <a:solidFill>
              <a:srgbClr val="BFBFBF">
                <a:alpha val="7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9917" name="Freeform 53"/>
            <p:cNvSpPr/>
            <p:nvPr/>
          </p:nvSpPr>
          <p:spPr>
            <a:xfrm flipH="1">
              <a:off x="420968" y="334933"/>
              <a:ext cx="3868837" cy="43882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71" h="21574" fill="norm" stroke="1" extrusionOk="0">
                  <a:moveTo>
                    <a:pt x="10010" y="21518"/>
                  </a:moveTo>
                  <a:cubicBezTo>
                    <a:pt x="9785" y="21479"/>
                    <a:pt x="9560" y="21399"/>
                    <a:pt x="9344" y="21288"/>
                  </a:cubicBezTo>
                  <a:cubicBezTo>
                    <a:pt x="9146" y="21193"/>
                    <a:pt x="8939" y="21066"/>
                    <a:pt x="8741" y="20907"/>
                  </a:cubicBezTo>
                  <a:cubicBezTo>
                    <a:pt x="8417" y="20653"/>
                    <a:pt x="8092" y="20336"/>
                    <a:pt x="7714" y="19891"/>
                  </a:cubicBezTo>
                  <a:cubicBezTo>
                    <a:pt x="7651" y="19812"/>
                    <a:pt x="7579" y="19724"/>
                    <a:pt x="7516" y="19645"/>
                  </a:cubicBezTo>
                  <a:cubicBezTo>
                    <a:pt x="7390" y="19502"/>
                    <a:pt x="7264" y="19343"/>
                    <a:pt x="7138" y="19200"/>
                  </a:cubicBezTo>
                  <a:cubicBezTo>
                    <a:pt x="6778" y="18796"/>
                    <a:pt x="6292" y="18280"/>
                    <a:pt x="5661" y="17930"/>
                  </a:cubicBezTo>
                  <a:cubicBezTo>
                    <a:pt x="5283" y="17724"/>
                    <a:pt x="4869" y="17581"/>
                    <a:pt x="4464" y="17438"/>
                  </a:cubicBezTo>
                  <a:cubicBezTo>
                    <a:pt x="4428" y="17422"/>
                    <a:pt x="4428" y="17422"/>
                    <a:pt x="4428" y="17422"/>
                  </a:cubicBezTo>
                  <a:cubicBezTo>
                    <a:pt x="3654" y="17160"/>
                    <a:pt x="3023" y="16890"/>
                    <a:pt x="2492" y="16597"/>
                  </a:cubicBezTo>
                  <a:cubicBezTo>
                    <a:pt x="2168" y="16422"/>
                    <a:pt x="1880" y="16239"/>
                    <a:pt x="1628" y="16049"/>
                  </a:cubicBezTo>
                  <a:cubicBezTo>
                    <a:pt x="1349" y="15835"/>
                    <a:pt x="1105" y="15612"/>
                    <a:pt x="907" y="15382"/>
                  </a:cubicBezTo>
                  <a:cubicBezTo>
                    <a:pt x="673" y="15112"/>
                    <a:pt x="493" y="14826"/>
                    <a:pt x="358" y="14533"/>
                  </a:cubicBezTo>
                  <a:cubicBezTo>
                    <a:pt x="88" y="13914"/>
                    <a:pt x="34" y="13239"/>
                    <a:pt x="7" y="12659"/>
                  </a:cubicBezTo>
                  <a:cubicBezTo>
                    <a:pt x="-20" y="11945"/>
                    <a:pt x="34" y="11286"/>
                    <a:pt x="187" y="10714"/>
                  </a:cubicBezTo>
                  <a:cubicBezTo>
                    <a:pt x="295" y="10294"/>
                    <a:pt x="484" y="9889"/>
                    <a:pt x="664" y="9492"/>
                  </a:cubicBezTo>
                  <a:cubicBezTo>
                    <a:pt x="790" y="9230"/>
                    <a:pt x="907" y="8984"/>
                    <a:pt x="997" y="8738"/>
                  </a:cubicBezTo>
                  <a:cubicBezTo>
                    <a:pt x="1015" y="8690"/>
                    <a:pt x="1033" y="8643"/>
                    <a:pt x="1051" y="8595"/>
                  </a:cubicBezTo>
                  <a:cubicBezTo>
                    <a:pt x="1205" y="8190"/>
                    <a:pt x="1520" y="7865"/>
                    <a:pt x="1853" y="7523"/>
                  </a:cubicBezTo>
                  <a:cubicBezTo>
                    <a:pt x="1970" y="7404"/>
                    <a:pt x="2105" y="7269"/>
                    <a:pt x="2222" y="7134"/>
                  </a:cubicBezTo>
                  <a:cubicBezTo>
                    <a:pt x="2564" y="6745"/>
                    <a:pt x="2564" y="6007"/>
                    <a:pt x="2564" y="5364"/>
                  </a:cubicBezTo>
                  <a:cubicBezTo>
                    <a:pt x="2564" y="5015"/>
                    <a:pt x="2564" y="4697"/>
                    <a:pt x="2618" y="4459"/>
                  </a:cubicBezTo>
                  <a:cubicBezTo>
                    <a:pt x="2681" y="4197"/>
                    <a:pt x="2771" y="3808"/>
                    <a:pt x="2951" y="3451"/>
                  </a:cubicBezTo>
                  <a:cubicBezTo>
                    <a:pt x="3122" y="3086"/>
                    <a:pt x="3338" y="2808"/>
                    <a:pt x="3609" y="2586"/>
                  </a:cubicBezTo>
                  <a:cubicBezTo>
                    <a:pt x="3924" y="2340"/>
                    <a:pt x="4293" y="2189"/>
                    <a:pt x="4635" y="2181"/>
                  </a:cubicBezTo>
                  <a:cubicBezTo>
                    <a:pt x="4761" y="2173"/>
                    <a:pt x="4896" y="2189"/>
                    <a:pt x="5013" y="2205"/>
                  </a:cubicBezTo>
                  <a:cubicBezTo>
                    <a:pt x="5103" y="2213"/>
                    <a:pt x="5193" y="2221"/>
                    <a:pt x="5283" y="2221"/>
                  </a:cubicBezTo>
                  <a:cubicBezTo>
                    <a:pt x="5400" y="2228"/>
                    <a:pt x="5517" y="2221"/>
                    <a:pt x="5634" y="2197"/>
                  </a:cubicBezTo>
                  <a:cubicBezTo>
                    <a:pt x="5958" y="2149"/>
                    <a:pt x="6283" y="2006"/>
                    <a:pt x="6643" y="1768"/>
                  </a:cubicBezTo>
                  <a:cubicBezTo>
                    <a:pt x="6949" y="1554"/>
                    <a:pt x="7237" y="1300"/>
                    <a:pt x="7498" y="1069"/>
                  </a:cubicBezTo>
                  <a:cubicBezTo>
                    <a:pt x="7507" y="1062"/>
                    <a:pt x="7507" y="1062"/>
                    <a:pt x="7507" y="1062"/>
                  </a:cubicBezTo>
                  <a:cubicBezTo>
                    <a:pt x="7777" y="823"/>
                    <a:pt x="8101" y="553"/>
                    <a:pt x="8453" y="355"/>
                  </a:cubicBezTo>
                  <a:cubicBezTo>
                    <a:pt x="8822" y="141"/>
                    <a:pt x="9191" y="30"/>
                    <a:pt x="9587" y="6"/>
                  </a:cubicBezTo>
                  <a:cubicBezTo>
                    <a:pt x="9992" y="-26"/>
                    <a:pt x="10451" y="69"/>
                    <a:pt x="10884" y="276"/>
                  </a:cubicBezTo>
                  <a:cubicBezTo>
                    <a:pt x="11307" y="474"/>
                    <a:pt x="11676" y="760"/>
                    <a:pt x="11928" y="1085"/>
                  </a:cubicBezTo>
                  <a:cubicBezTo>
                    <a:pt x="11973" y="1149"/>
                    <a:pt x="12027" y="1228"/>
                    <a:pt x="12090" y="1308"/>
                  </a:cubicBezTo>
                  <a:cubicBezTo>
                    <a:pt x="12126" y="1363"/>
                    <a:pt x="12153" y="1419"/>
                    <a:pt x="12189" y="1474"/>
                  </a:cubicBezTo>
                  <a:cubicBezTo>
                    <a:pt x="12378" y="1776"/>
                    <a:pt x="12549" y="2054"/>
                    <a:pt x="12891" y="2260"/>
                  </a:cubicBezTo>
                  <a:cubicBezTo>
                    <a:pt x="13044" y="2355"/>
                    <a:pt x="13225" y="2419"/>
                    <a:pt x="13441" y="2467"/>
                  </a:cubicBezTo>
                  <a:cubicBezTo>
                    <a:pt x="13621" y="2498"/>
                    <a:pt x="13819" y="2522"/>
                    <a:pt x="14035" y="2514"/>
                  </a:cubicBezTo>
                  <a:cubicBezTo>
                    <a:pt x="14215" y="2506"/>
                    <a:pt x="14395" y="2490"/>
                    <a:pt x="14548" y="2475"/>
                  </a:cubicBezTo>
                  <a:cubicBezTo>
                    <a:pt x="14593" y="2467"/>
                    <a:pt x="14638" y="2459"/>
                    <a:pt x="14674" y="2459"/>
                  </a:cubicBezTo>
                  <a:cubicBezTo>
                    <a:pt x="14827" y="2435"/>
                    <a:pt x="14989" y="2419"/>
                    <a:pt x="15142" y="2403"/>
                  </a:cubicBezTo>
                  <a:cubicBezTo>
                    <a:pt x="15574" y="2371"/>
                    <a:pt x="15998" y="2411"/>
                    <a:pt x="16376" y="2522"/>
                  </a:cubicBezTo>
                  <a:cubicBezTo>
                    <a:pt x="16799" y="2641"/>
                    <a:pt x="17150" y="2840"/>
                    <a:pt x="17411" y="3118"/>
                  </a:cubicBezTo>
                  <a:cubicBezTo>
                    <a:pt x="17609" y="3324"/>
                    <a:pt x="17753" y="3570"/>
                    <a:pt x="17870" y="3888"/>
                  </a:cubicBezTo>
                  <a:cubicBezTo>
                    <a:pt x="17978" y="4173"/>
                    <a:pt x="18051" y="4475"/>
                    <a:pt x="18114" y="4777"/>
                  </a:cubicBezTo>
                  <a:cubicBezTo>
                    <a:pt x="18186" y="5094"/>
                    <a:pt x="18258" y="5420"/>
                    <a:pt x="18384" y="5729"/>
                  </a:cubicBezTo>
                  <a:cubicBezTo>
                    <a:pt x="18429" y="5832"/>
                    <a:pt x="18474" y="5944"/>
                    <a:pt x="18528" y="6055"/>
                  </a:cubicBezTo>
                  <a:cubicBezTo>
                    <a:pt x="18681" y="6348"/>
                    <a:pt x="18870" y="6618"/>
                    <a:pt x="19077" y="6896"/>
                  </a:cubicBezTo>
                  <a:cubicBezTo>
                    <a:pt x="19383" y="7317"/>
                    <a:pt x="19725" y="7761"/>
                    <a:pt x="20085" y="8214"/>
                  </a:cubicBezTo>
                  <a:cubicBezTo>
                    <a:pt x="20121" y="8262"/>
                    <a:pt x="20148" y="8301"/>
                    <a:pt x="20184" y="8349"/>
                  </a:cubicBezTo>
                  <a:cubicBezTo>
                    <a:pt x="20608" y="8873"/>
                    <a:pt x="21040" y="9421"/>
                    <a:pt x="21301" y="10024"/>
                  </a:cubicBezTo>
                  <a:cubicBezTo>
                    <a:pt x="21490" y="10468"/>
                    <a:pt x="21580" y="10953"/>
                    <a:pt x="21571" y="11445"/>
                  </a:cubicBezTo>
                  <a:cubicBezTo>
                    <a:pt x="21562" y="11675"/>
                    <a:pt x="21535" y="11913"/>
                    <a:pt x="21481" y="12143"/>
                  </a:cubicBezTo>
                  <a:cubicBezTo>
                    <a:pt x="21427" y="12374"/>
                    <a:pt x="21346" y="12596"/>
                    <a:pt x="21247" y="12810"/>
                  </a:cubicBezTo>
                  <a:cubicBezTo>
                    <a:pt x="20932" y="13517"/>
                    <a:pt x="20392" y="14136"/>
                    <a:pt x="19869" y="14731"/>
                  </a:cubicBezTo>
                  <a:cubicBezTo>
                    <a:pt x="19761" y="14850"/>
                    <a:pt x="19653" y="14977"/>
                    <a:pt x="19554" y="15104"/>
                  </a:cubicBezTo>
                  <a:cubicBezTo>
                    <a:pt x="19473" y="15192"/>
                    <a:pt x="19410" y="15271"/>
                    <a:pt x="19347" y="15350"/>
                  </a:cubicBezTo>
                  <a:cubicBezTo>
                    <a:pt x="19266" y="15446"/>
                    <a:pt x="19185" y="15549"/>
                    <a:pt x="19113" y="15644"/>
                  </a:cubicBezTo>
                  <a:cubicBezTo>
                    <a:pt x="18978" y="15819"/>
                    <a:pt x="18861" y="15978"/>
                    <a:pt x="18717" y="16136"/>
                  </a:cubicBezTo>
                  <a:cubicBezTo>
                    <a:pt x="18213" y="16716"/>
                    <a:pt x="17528" y="17240"/>
                    <a:pt x="16862" y="17740"/>
                  </a:cubicBezTo>
                  <a:cubicBezTo>
                    <a:pt x="16799" y="17787"/>
                    <a:pt x="16736" y="17835"/>
                    <a:pt x="16673" y="17883"/>
                  </a:cubicBezTo>
                  <a:cubicBezTo>
                    <a:pt x="16223" y="18232"/>
                    <a:pt x="15764" y="18589"/>
                    <a:pt x="15313" y="18931"/>
                  </a:cubicBezTo>
                  <a:cubicBezTo>
                    <a:pt x="15007" y="19177"/>
                    <a:pt x="14683" y="19431"/>
                    <a:pt x="14359" y="19677"/>
                  </a:cubicBezTo>
                  <a:cubicBezTo>
                    <a:pt x="13720" y="20169"/>
                    <a:pt x="13089" y="20637"/>
                    <a:pt x="12396" y="21018"/>
                  </a:cubicBezTo>
                  <a:cubicBezTo>
                    <a:pt x="11991" y="21241"/>
                    <a:pt x="11622" y="21391"/>
                    <a:pt x="11253" y="21479"/>
                  </a:cubicBezTo>
                  <a:cubicBezTo>
                    <a:pt x="11046" y="21526"/>
                    <a:pt x="10839" y="21558"/>
                    <a:pt x="10640" y="21566"/>
                  </a:cubicBezTo>
                  <a:cubicBezTo>
                    <a:pt x="10604" y="21566"/>
                    <a:pt x="10559" y="21574"/>
                    <a:pt x="10514" y="21574"/>
                  </a:cubicBezTo>
                  <a:cubicBezTo>
                    <a:pt x="10343" y="21574"/>
                    <a:pt x="10181" y="21558"/>
                    <a:pt x="10010" y="21518"/>
                  </a:cubicBezTo>
                  <a:close/>
                  <a:moveTo>
                    <a:pt x="15142" y="2411"/>
                  </a:moveTo>
                  <a:cubicBezTo>
                    <a:pt x="14989" y="2419"/>
                    <a:pt x="14827" y="2435"/>
                    <a:pt x="14674" y="2459"/>
                  </a:cubicBezTo>
                  <a:cubicBezTo>
                    <a:pt x="14638" y="2467"/>
                    <a:pt x="14593" y="2467"/>
                    <a:pt x="14548" y="2475"/>
                  </a:cubicBezTo>
                  <a:cubicBezTo>
                    <a:pt x="14395" y="2490"/>
                    <a:pt x="14215" y="2514"/>
                    <a:pt x="14035" y="2514"/>
                  </a:cubicBezTo>
                  <a:cubicBezTo>
                    <a:pt x="13819" y="2522"/>
                    <a:pt x="13621" y="2506"/>
                    <a:pt x="13441" y="2467"/>
                  </a:cubicBezTo>
                  <a:cubicBezTo>
                    <a:pt x="13225" y="2427"/>
                    <a:pt x="13035" y="2355"/>
                    <a:pt x="12882" y="2260"/>
                  </a:cubicBezTo>
                  <a:cubicBezTo>
                    <a:pt x="12549" y="2054"/>
                    <a:pt x="12378" y="1776"/>
                    <a:pt x="12189" y="1474"/>
                  </a:cubicBezTo>
                  <a:cubicBezTo>
                    <a:pt x="12153" y="1427"/>
                    <a:pt x="12117" y="1371"/>
                    <a:pt x="12081" y="1316"/>
                  </a:cubicBezTo>
                  <a:cubicBezTo>
                    <a:pt x="12027" y="1228"/>
                    <a:pt x="11973" y="1149"/>
                    <a:pt x="11919" y="1085"/>
                  </a:cubicBezTo>
                  <a:cubicBezTo>
                    <a:pt x="11676" y="768"/>
                    <a:pt x="11307" y="482"/>
                    <a:pt x="10884" y="284"/>
                  </a:cubicBezTo>
                  <a:cubicBezTo>
                    <a:pt x="10451" y="77"/>
                    <a:pt x="9983" y="-18"/>
                    <a:pt x="9587" y="6"/>
                  </a:cubicBezTo>
                  <a:cubicBezTo>
                    <a:pt x="9200" y="30"/>
                    <a:pt x="8822" y="149"/>
                    <a:pt x="8462" y="355"/>
                  </a:cubicBezTo>
                  <a:cubicBezTo>
                    <a:pt x="8101" y="553"/>
                    <a:pt x="7777" y="823"/>
                    <a:pt x="7507" y="1062"/>
                  </a:cubicBezTo>
                  <a:cubicBezTo>
                    <a:pt x="7498" y="1069"/>
                    <a:pt x="7498" y="1069"/>
                    <a:pt x="7498" y="1069"/>
                  </a:cubicBezTo>
                  <a:cubicBezTo>
                    <a:pt x="7246" y="1300"/>
                    <a:pt x="6949" y="1554"/>
                    <a:pt x="6643" y="1768"/>
                  </a:cubicBezTo>
                  <a:cubicBezTo>
                    <a:pt x="6283" y="2006"/>
                    <a:pt x="5958" y="2149"/>
                    <a:pt x="5634" y="2205"/>
                  </a:cubicBezTo>
                  <a:cubicBezTo>
                    <a:pt x="5526" y="2221"/>
                    <a:pt x="5400" y="2228"/>
                    <a:pt x="5283" y="2221"/>
                  </a:cubicBezTo>
                  <a:cubicBezTo>
                    <a:pt x="5193" y="2221"/>
                    <a:pt x="5103" y="2213"/>
                    <a:pt x="5013" y="2205"/>
                  </a:cubicBezTo>
                  <a:cubicBezTo>
                    <a:pt x="4896" y="2189"/>
                    <a:pt x="4761" y="2181"/>
                    <a:pt x="4635" y="2181"/>
                  </a:cubicBezTo>
                  <a:cubicBezTo>
                    <a:pt x="4293" y="2197"/>
                    <a:pt x="3924" y="2340"/>
                    <a:pt x="3618" y="2586"/>
                  </a:cubicBezTo>
                  <a:cubicBezTo>
                    <a:pt x="3338" y="2808"/>
                    <a:pt x="3122" y="3086"/>
                    <a:pt x="2951" y="3451"/>
                  </a:cubicBezTo>
                  <a:cubicBezTo>
                    <a:pt x="2870" y="3618"/>
                    <a:pt x="2744" y="3911"/>
                    <a:pt x="2618" y="4459"/>
                  </a:cubicBezTo>
                  <a:cubicBezTo>
                    <a:pt x="2573" y="4697"/>
                    <a:pt x="2564" y="5015"/>
                    <a:pt x="2564" y="5364"/>
                  </a:cubicBezTo>
                  <a:cubicBezTo>
                    <a:pt x="2564" y="6007"/>
                    <a:pt x="2564" y="6745"/>
                    <a:pt x="2222" y="7134"/>
                  </a:cubicBezTo>
                  <a:cubicBezTo>
                    <a:pt x="2105" y="7269"/>
                    <a:pt x="1979" y="7404"/>
                    <a:pt x="1853" y="7531"/>
                  </a:cubicBezTo>
                  <a:cubicBezTo>
                    <a:pt x="1520" y="7873"/>
                    <a:pt x="1214" y="8190"/>
                    <a:pt x="1051" y="8595"/>
                  </a:cubicBezTo>
                  <a:cubicBezTo>
                    <a:pt x="1033" y="8643"/>
                    <a:pt x="1015" y="8690"/>
                    <a:pt x="997" y="8738"/>
                  </a:cubicBezTo>
                  <a:cubicBezTo>
                    <a:pt x="907" y="8984"/>
                    <a:pt x="790" y="9230"/>
                    <a:pt x="673" y="9492"/>
                  </a:cubicBezTo>
                  <a:cubicBezTo>
                    <a:pt x="484" y="9889"/>
                    <a:pt x="295" y="10294"/>
                    <a:pt x="187" y="10714"/>
                  </a:cubicBezTo>
                  <a:cubicBezTo>
                    <a:pt x="43" y="11286"/>
                    <a:pt x="-20" y="11945"/>
                    <a:pt x="7" y="12659"/>
                  </a:cubicBezTo>
                  <a:cubicBezTo>
                    <a:pt x="34" y="13239"/>
                    <a:pt x="88" y="13906"/>
                    <a:pt x="367" y="14533"/>
                  </a:cubicBezTo>
                  <a:cubicBezTo>
                    <a:pt x="493" y="14826"/>
                    <a:pt x="673" y="15112"/>
                    <a:pt x="907" y="15374"/>
                  </a:cubicBezTo>
                  <a:cubicBezTo>
                    <a:pt x="1105" y="15612"/>
                    <a:pt x="1349" y="15835"/>
                    <a:pt x="1628" y="16049"/>
                  </a:cubicBezTo>
                  <a:cubicBezTo>
                    <a:pt x="1880" y="16239"/>
                    <a:pt x="2177" y="16422"/>
                    <a:pt x="2492" y="16597"/>
                  </a:cubicBezTo>
                  <a:cubicBezTo>
                    <a:pt x="3023" y="16882"/>
                    <a:pt x="3663" y="17160"/>
                    <a:pt x="4428" y="17422"/>
                  </a:cubicBezTo>
                  <a:cubicBezTo>
                    <a:pt x="4464" y="17438"/>
                    <a:pt x="4464" y="17438"/>
                    <a:pt x="4464" y="17438"/>
                  </a:cubicBezTo>
                  <a:cubicBezTo>
                    <a:pt x="4869" y="17573"/>
                    <a:pt x="5283" y="17716"/>
                    <a:pt x="5661" y="17930"/>
                  </a:cubicBezTo>
                  <a:cubicBezTo>
                    <a:pt x="6301" y="18280"/>
                    <a:pt x="6787" y="18788"/>
                    <a:pt x="7138" y="19200"/>
                  </a:cubicBezTo>
                  <a:cubicBezTo>
                    <a:pt x="7264" y="19343"/>
                    <a:pt x="7390" y="19494"/>
                    <a:pt x="7516" y="19645"/>
                  </a:cubicBezTo>
                  <a:cubicBezTo>
                    <a:pt x="7579" y="19724"/>
                    <a:pt x="7651" y="19812"/>
                    <a:pt x="7723" y="19891"/>
                  </a:cubicBezTo>
                  <a:cubicBezTo>
                    <a:pt x="8092" y="20336"/>
                    <a:pt x="8417" y="20653"/>
                    <a:pt x="8741" y="20907"/>
                  </a:cubicBezTo>
                  <a:cubicBezTo>
                    <a:pt x="8939" y="21058"/>
                    <a:pt x="9146" y="21193"/>
                    <a:pt x="9344" y="21288"/>
                  </a:cubicBezTo>
                  <a:cubicBezTo>
                    <a:pt x="9560" y="21399"/>
                    <a:pt x="9794" y="21479"/>
                    <a:pt x="10010" y="21518"/>
                  </a:cubicBezTo>
                  <a:cubicBezTo>
                    <a:pt x="10217" y="21558"/>
                    <a:pt x="10424" y="21574"/>
                    <a:pt x="10640" y="21566"/>
                  </a:cubicBezTo>
                  <a:cubicBezTo>
                    <a:pt x="10839" y="21558"/>
                    <a:pt x="11046" y="21526"/>
                    <a:pt x="11253" y="21471"/>
                  </a:cubicBezTo>
                  <a:cubicBezTo>
                    <a:pt x="11622" y="21383"/>
                    <a:pt x="11991" y="21233"/>
                    <a:pt x="12396" y="21018"/>
                  </a:cubicBezTo>
                  <a:cubicBezTo>
                    <a:pt x="13089" y="20637"/>
                    <a:pt x="13720" y="20169"/>
                    <a:pt x="14359" y="19677"/>
                  </a:cubicBezTo>
                  <a:cubicBezTo>
                    <a:pt x="14674" y="19431"/>
                    <a:pt x="14998" y="19177"/>
                    <a:pt x="15313" y="18931"/>
                  </a:cubicBezTo>
                  <a:cubicBezTo>
                    <a:pt x="15755" y="18589"/>
                    <a:pt x="16214" y="18224"/>
                    <a:pt x="16673" y="17883"/>
                  </a:cubicBezTo>
                  <a:cubicBezTo>
                    <a:pt x="16736" y="17835"/>
                    <a:pt x="16799" y="17787"/>
                    <a:pt x="16862" y="17740"/>
                  </a:cubicBezTo>
                  <a:cubicBezTo>
                    <a:pt x="17519" y="17240"/>
                    <a:pt x="18204" y="16716"/>
                    <a:pt x="18717" y="16136"/>
                  </a:cubicBezTo>
                  <a:cubicBezTo>
                    <a:pt x="18852" y="15978"/>
                    <a:pt x="18978" y="15811"/>
                    <a:pt x="19113" y="15644"/>
                  </a:cubicBezTo>
                  <a:cubicBezTo>
                    <a:pt x="19185" y="15549"/>
                    <a:pt x="19257" y="15446"/>
                    <a:pt x="19338" y="15350"/>
                  </a:cubicBezTo>
                  <a:cubicBezTo>
                    <a:pt x="19401" y="15271"/>
                    <a:pt x="19473" y="15192"/>
                    <a:pt x="19545" y="15096"/>
                  </a:cubicBezTo>
                  <a:cubicBezTo>
                    <a:pt x="19653" y="14977"/>
                    <a:pt x="19761" y="14850"/>
                    <a:pt x="19869" y="14731"/>
                  </a:cubicBezTo>
                  <a:cubicBezTo>
                    <a:pt x="20392" y="14128"/>
                    <a:pt x="20932" y="13517"/>
                    <a:pt x="21247" y="12810"/>
                  </a:cubicBezTo>
                  <a:cubicBezTo>
                    <a:pt x="21346" y="12596"/>
                    <a:pt x="21418" y="12374"/>
                    <a:pt x="21472" y="12143"/>
                  </a:cubicBezTo>
                  <a:cubicBezTo>
                    <a:pt x="21526" y="11913"/>
                    <a:pt x="21562" y="11675"/>
                    <a:pt x="21562" y="11445"/>
                  </a:cubicBezTo>
                  <a:cubicBezTo>
                    <a:pt x="21580" y="10953"/>
                    <a:pt x="21490" y="10476"/>
                    <a:pt x="21301" y="10024"/>
                  </a:cubicBezTo>
                  <a:cubicBezTo>
                    <a:pt x="21040" y="9421"/>
                    <a:pt x="20608" y="8873"/>
                    <a:pt x="20184" y="8349"/>
                  </a:cubicBezTo>
                  <a:cubicBezTo>
                    <a:pt x="20148" y="8301"/>
                    <a:pt x="20112" y="8262"/>
                    <a:pt x="20076" y="8214"/>
                  </a:cubicBezTo>
                  <a:cubicBezTo>
                    <a:pt x="19725" y="7761"/>
                    <a:pt x="19383" y="7317"/>
                    <a:pt x="19068" y="6896"/>
                  </a:cubicBezTo>
                  <a:cubicBezTo>
                    <a:pt x="18870" y="6618"/>
                    <a:pt x="18681" y="6348"/>
                    <a:pt x="18528" y="6055"/>
                  </a:cubicBezTo>
                  <a:cubicBezTo>
                    <a:pt x="18474" y="5944"/>
                    <a:pt x="18420" y="5832"/>
                    <a:pt x="18375" y="5729"/>
                  </a:cubicBezTo>
                  <a:cubicBezTo>
                    <a:pt x="18258" y="5420"/>
                    <a:pt x="18186" y="5094"/>
                    <a:pt x="18114" y="4777"/>
                  </a:cubicBezTo>
                  <a:cubicBezTo>
                    <a:pt x="18042" y="4475"/>
                    <a:pt x="17978" y="4173"/>
                    <a:pt x="17870" y="3888"/>
                  </a:cubicBezTo>
                  <a:cubicBezTo>
                    <a:pt x="17753" y="3578"/>
                    <a:pt x="17600" y="3324"/>
                    <a:pt x="17411" y="3118"/>
                  </a:cubicBezTo>
                  <a:cubicBezTo>
                    <a:pt x="17150" y="2848"/>
                    <a:pt x="16799" y="2641"/>
                    <a:pt x="16367" y="2522"/>
                  </a:cubicBezTo>
                  <a:cubicBezTo>
                    <a:pt x="16079" y="2443"/>
                    <a:pt x="15755" y="2395"/>
                    <a:pt x="15421" y="2395"/>
                  </a:cubicBezTo>
                  <a:cubicBezTo>
                    <a:pt x="15331" y="2395"/>
                    <a:pt x="15232" y="2403"/>
                    <a:pt x="15142" y="2411"/>
                  </a:cubicBezTo>
                  <a:close/>
                </a:path>
              </a:pathLst>
            </a:custGeom>
            <a:solidFill>
              <a:srgbClr val="BFBFBF">
                <a:alpha val="7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9918" name="Freeform 54"/>
            <p:cNvSpPr/>
            <p:nvPr/>
          </p:nvSpPr>
          <p:spPr>
            <a:xfrm flipH="1">
              <a:off x="394242" y="318304"/>
              <a:ext cx="3922936" cy="44133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60" h="21570" fill="norm" stroke="1" extrusionOk="0">
                  <a:moveTo>
                    <a:pt x="9928" y="21515"/>
                  </a:moveTo>
                  <a:cubicBezTo>
                    <a:pt x="9706" y="21468"/>
                    <a:pt x="9484" y="21389"/>
                    <a:pt x="9262" y="21278"/>
                  </a:cubicBezTo>
                  <a:cubicBezTo>
                    <a:pt x="9067" y="21176"/>
                    <a:pt x="8863" y="21049"/>
                    <a:pt x="8668" y="20892"/>
                  </a:cubicBezTo>
                  <a:cubicBezTo>
                    <a:pt x="8348" y="20647"/>
                    <a:pt x="8029" y="20323"/>
                    <a:pt x="7656" y="19881"/>
                  </a:cubicBezTo>
                  <a:cubicBezTo>
                    <a:pt x="7594" y="19803"/>
                    <a:pt x="7532" y="19732"/>
                    <a:pt x="7470" y="19653"/>
                  </a:cubicBezTo>
                  <a:cubicBezTo>
                    <a:pt x="7346" y="19503"/>
                    <a:pt x="7212" y="19345"/>
                    <a:pt x="7079" y="19195"/>
                  </a:cubicBezTo>
                  <a:cubicBezTo>
                    <a:pt x="6724" y="18792"/>
                    <a:pt x="6245" y="18287"/>
                    <a:pt x="5615" y="17932"/>
                  </a:cubicBezTo>
                  <a:cubicBezTo>
                    <a:pt x="5225" y="17719"/>
                    <a:pt x="4807" y="17569"/>
                    <a:pt x="4399" y="17427"/>
                  </a:cubicBezTo>
                  <a:cubicBezTo>
                    <a:pt x="3618" y="17151"/>
                    <a:pt x="3015" y="16890"/>
                    <a:pt x="2500" y="16614"/>
                  </a:cubicBezTo>
                  <a:cubicBezTo>
                    <a:pt x="2190" y="16449"/>
                    <a:pt x="1897" y="16267"/>
                    <a:pt x="1648" y="16078"/>
                  </a:cubicBezTo>
                  <a:cubicBezTo>
                    <a:pt x="1373" y="15872"/>
                    <a:pt x="1134" y="15659"/>
                    <a:pt x="938" y="15430"/>
                  </a:cubicBezTo>
                  <a:cubicBezTo>
                    <a:pt x="708" y="15170"/>
                    <a:pt x="530" y="14894"/>
                    <a:pt x="397" y="14602"/>
                  </a:cubicBezTo>
                  <a:cubicBezTo>
                    <a:pt x="273" y="14333"/>
                    <a:pt x="175" y="14034"/>
                    <a:pt x="122" y="13694"/>
                  </a:cubicBezTo>
                  <a:cubicBezTo>
                    <a:pt x="86" y="13521"/>
                    <a:pt x="42" y="13260"/>
                    <a:pt x="15" y="12763"/>
                  </a:cubicBezTo>
                  <a:cubicBezTo>
                    <a:pt x="-29" y="12076"/>
                    <a:pt x="24" y="11429"/>
                    <a:pt x="166" y="10845"/>
                  </a:cubicBezTo>
                  <a:cubicBezTo>
                    <a:pt x="264" y="10427"/>
                    <a:pt x="441" y="10017"/>
                    <a:pt x="610" y="9622"/>
                  </a:cubicBezTo>
                  <a:cubicBezTo>
                    <a:pt x="752" y="9306"/>
                    <a:pt x="876" y="9014"/>
                    <a:pt x="965" y="8722"/>
                  </a:cubicBezTo>
                  <a:cubicBezTo>
                    <a:pt x="983" y="8667"/>
                    <a:pt x="1000" y="8612"/>
                    <a:pt x="1009" y="8565"/>
                  </a:cubicBezTo>
                  <a:cubicBezTo>
                    <a:pt x="1178" y="8083"/>
                    <a:pt x="1533" y="7689"/>
                    <a:pt x="1906" y="7270"/>
                  </a:cubicBezTo>
                  <a:cubicBezTo>
                    <a:pt x="1994" y="7168"/>
                    <a:pt x="2083" y="7065"/>
                    <a:pt x="2172" y="6963"/>
                  </a:cubicBezTo>
                  <a:cubicBezTo>
                    <a:pt x="2509" y="6576"/>
                    <a:pt x="2545" y="5873"/>
                    <a:pt x="2571" y="5258"/>
                  </a:cubicBezTo>
                  <a:cubicBezTo>
                    <a:pt x="2589" y="4911"/>
                    <a:pt x="2607" y="4587"/>
                    <a:pt x="2669" y="4350"/>
                  </a:cubicBezTo>
                  <a:cubicBezTo>
                    <a:pt x="2749" y="4074"/>
                    <a:pt x="2864" y="3711"/>
                    <a:pt x="3033" y="3372"/>
                  </a:cubicBezTo>
                  <a:cubicBezTo>
                    <a:pt x="3219" y="3024"/>
                    <a:pt x="3441" y="2756"/>
                    <a:pt x="3707" y="2543"/>
                  </a:cubicBezTo>
                  <a:cubicBezTo>
                    <a:pt x="4027" y="2298"/>
                    <a:pt x="4382" y="2148"/>
                    <a:pt x="4728" y="2125"/>
                  </a:cubicBezTo>
                  <a:cubicBezTo>
                    <a:pt x="4852" y="2117"/>
                    <a:pt x="4976" y="2125"/>
                    <a:pt x="5100" y="2133"/>
                  </a:cubicBezTo>
                  <a:cubicBezTo>
                    <a:pt x="5189" y="2141"/>
                    <a:pt x="5287" y="2141"/>
                    <a:pt x="5375" y="2141"/>
                  </a:cubicBezTo>
                  <a:cubicBezTo>
                    <a:pt x="5491" y="2141"/>
                    <a:pt x="5606" y="2133"/>
                    <a:pt x="5713" y="2109"/>
                  </a:cubicBezTo>
                  <a:cubicBezTo>
                    <a:pt x="6369" y="1975"/>
                    <a:pt x="6946" y="1493"/>
                    <a:pt x="7443" y="1075"/>
                  </a:cubicBezTo>
                  <a:cubicBezTo>
                    <a:pt x="7488" y="1036"/>
                    <a:pt x="7532" y="996"/>
                    <a:pt x="7576" y="965"/>
                  </a:cubicBezTo>
                  <a:cubicBezTo>
                    <a:pt x="7949" y="649"/>
                    <a:pt x="8251" y="444"/>
                    <a:pt x="8552" y="302"/>
                  </a:cubicBezTo>
                  <a:cubicBezTo>
                    <a:pt x="8925" y="112"/>
                    <a:pt x="9298" y="18"/>
                    <a:pt x="9688" y="2"/>
                  </a:cubicBezTo>
                  <a:cubicBezTo>
                    <a:pt x="9892" y="-6"/>
                    <a:pt x="10105" y="18"/>
                    <a:pt x="10327" y="73"/>
                  </a:cubicBezTo>
                  <a:cubicBezTo>
                    <a:pt x="10540" y="120"/>
                    <a:pt x="10753" y="199"/>
                    <a:pt x="10966" y="294"/>
                  </a:cubicBezTo>
                  <a:cubicBezTo>
                    <a:pt x="11374" y="491"/>
                    <a:pt x="11747" y="767"/>
                    <a:pt x="12005" y="1075"/>
                  </a:cubicBezTo>
                  <a:cubicBezTo>
                    <a:pt x="12058" y="1138"/>
                    <a:pt x="12111" y="1209"/>
                    <a:pt x="12173" y="1296"/>
                  </a:cubicBezTo>
                  <a:cubicBezTo>
                    <a:pt x="12209" y="1344"/>
                    <a:pt x="12235" y="1391"/>
                    <a:pt x="12271" y="1438"/>
                  </a:cubicBezTo>
                  <a:cubicBezTo>
                    <a:pt x="12475" y="1722"/>
                    <a:pt x="12661" y="1991"/>
                    <a:pt x="13007" y="2188"/>
                  </a:cubicBezTo>
                  <a:cubicBezTo>
                    <a:pt x="13353" y="2393"/>
                    <a:pt x="13788" y="2440"/>
                    <a:pt x="14099" y="2440"/>
                  </a:cubicBezTo>
                  <a:cubicBezTo>
                    <a:pt x="14108" y="2440"/>
                    <a:pt x="14125" y="2440"/>
                    <a:pt x="14134" y="2440"/>
                  </a:cubicBezTo>
                  <a:cubicBezTo>
                    <a:pt x="14312" y="2440"/>
                    <a:pt x="14480" y="2425"/>
                    <a:pt x="14640" y="2409"/>
                  </a:cubicBezTo>
                  <a:cubicBezTo>
                    <a:pt x="14676" y="2401"/>
                    <a:pt x="14711" y="2401"/>
                    <a:pt x="14738" y="2393"/>
                  </a:cubicBezTo>
                  <a:cubicBezTo>
                    <a:pt x="14898" y="2377"/>
                    <a:pt x="15066" y="2362"/>
                    <a:pt x="15226" y="2354"/>
                  </a:cubicBezTo>
                  <a:cubicBezTo>
                    <a:pt x="15652" y="2338"/>
                    <a:pt x="16069" y="2393"/>
                    <a:pt x="16433" y="2504"/>
                  </a:cubicBezTo>
                  <a:cubicBezTo>
                    <a:pt x="16850" y="2638"/>
                    <a:pt x="17178" y="2843"/>
                    <a:pt x="17427" y="3119"/>
                  </a:cubicBezTo>
                  <a:cubicBezTo>
                    <a:pt x="17604" y="3316"/>
                    <a:pt x="17737" y="3561"/>
                    <a:pt x="17844" y="3861"/>
                  </a:cubicBezTo>
                  <a:cubicBezTo>
                    <a:pt x="17941" y="4129"/>
                    <a:pt x="18004" y="4413"/>
                    <a:pt x="18057" y="4698"/>
                  </a:cubicBezTo>
                  <a:cubicBezTo>
                    <a:pt x="18137" y="5037"/>
                    <a:pt x="18208" y="5392"/>
                    <a:pt x="18350" y="5723"/>
                  </a:cubicBezTo>
                  <a:cubicBezTo>
                    <a:pt x="18394" y="5826"/>
                    <a:pt x="18447" y="5929"/>
                    <a:pt x="18501" y="6039"/>
                  </a:cubicBezTo>
                  <a:cubicBezTo>
                    <a:pt x="18669" y="6323"/>
                    <a:pt x="18873" y="6592"/>
                    <a:pt x="19077" y="6844"/>
                  </a:cubicBezTo>
                  <a:cubicBezTo>
                    <a:pt x="19406" y="7255"/>
                    <a:pt x="19752" y="7681"/>
                    <a:pt x="20107" y="8123"/>
                  </a:cubicBezTo>
                  <a:cubicBezTo>
                    <a:pt x="20124" y="8154"/>
                    <a:pt x="20124" y="8154"/>
                    <a:pt x="20124" y="8154"/>
                  </a:cubicBezTo>
                  <a:cubicBezTo>
                    <a:pt x="20577" y="8707"/>
                    <a:pt x="21039" y="9275"/>
                    <a:pt x="21305" y="9914"/>
                  </a:cubicBezTo>
                  <a:cubicBezTo>
                    <a:pt x="21402" y="10143"/>
                    <a:pt x="21465" y="10380"/>
                    <a:pt x="21509" y="10624"/>
                  </a:cubicBezTo>
                  <a:cubicBezTo>
                    <a:pt x="21553" y="10861"/>
                    <a:pt x="21571" y="11106"/>
                    <a:pt x="21553" y="11350"/>
                  </a:cubicBezTo>
                  <a:cubicBezTo>
                    <a:pt x="21544" y="11587"/>
                    <a:pt x="21509" y="11824"/>
                    <a:pt x="21447" y="12061"/>
                  </a:cubicBezTo>
                  <a:cubicBezTo>
                    <a:pt x="21394" y="12290"/>
                    <a:pt x="21305" y="12518"/>
                    <a:pt x="21207" y="12731"/>
                  </a:cubicBezTo>
                  <a:cubicBezTo>
                    <a:pt x="20905" y="13363"/>
                    <a:pt x="20417" y="13923"/>
                    <a:pt x="19947" y="14460"/>
                  </a:cubicBezTo>
                  <a:cubicBezTo>
                    <a:pt x="19778" y="14641"/>
                    <a:pt x="19619" y="14831"/>
                    <a:pt x="19459" y="15020"/>
                  </a:cubicBezTo>
                  <a:cubicBezTo>
                    <a:pt x="19388" y="15115"/>
                    <a:pt x="19317" y="15194"/>
                    <a:pt x="19264" y="15281"/>
                  </a:cubicBezTo>
                  <a:cubicBezTo>
                    <a:pt x="19175" y="15399"/>
                    <a:pt x="19086" y="15517"/>
                    <a:pt x="19006" y="15636"/>
                  </a:cubicBezTo>
                  <a:cubicBezTo>
                    <a:pt x="18891" y="15793"/>
                    <a:pt x="18784" y="15943"/>
                    <a:pt x="18669" y="16093"/>
                  </a:cubicBezTo>
                  <a:cubicBezTo>
                    <a:pt x="18154" y="16741"/>
                    <a:pt x="17427" y="17309"/>
                    <a:pt x="16717" y="17853"/>
                  </a:cubicBezTo>
                  <a:cubicBezTo>
                    <a:pt x="16664" y="17893"/>
                    <a:pt x="16664" y="17893"/>
                    <a:pt x="16664" y="17893"/>
                  </a:cubicBezTo>
                  <a:cubicBezTo>
                    <a:pt x="16451" y="18066"/>
                    <a:pt x="16229" y="18240"/>
                    <a:pt x="16007" y="18406"/>
                  </a:cubicBezTo>
                  <a:cubicBezTo>
                    <a:pt x="15457" y="18832"/>
                    <a:pt x="14889" y="19282"/>
                    <a:pt x="14330" y="19708"/>
                  </a:cubicBezTo>
                  <a:cubicBezTo>
                    <a:pt x="13682" y="20205"/>
                    <a:pt x="13043" y="20679"/>
                    <a:pt x="12333" y="21049"/>
                  </a:cubicBezTo>
                  <a:cubicBezTo>
                    <a:pt x="11925" y="21255"/>
                    <a:pt x="11543" y="21405"/>
                    <a:pt x="11170" y="21491"/>
                  </a:cubicBezTo>
                  <a:cubicBezTo>
                    <a:pt x="10940" y="21547"/>
                    <a:pt x="10700" y="21570"/>
                    <a:pt x="10478" y="21570"/>
                  </a:cubicBezTo>
                  <a:cubicBezTo>
                    <a:pt x="10283" y="21570"/>
                    <a:pt x="10105" y="21555"/>
                    <a:pt x="9928" y="21515"/>
                  </a:cubicBezTo>
                  <a:close/>
                  <a:moveTo>
                    <a:pt x="15226" y="2362"/>
                  </a:moveTo>
                  <a:cubicBezTo>
                    <a:pt x="15066" y="2369"/>
                    <a:pt x="14898" y="2385"/>
                    <a:pt x="14738" y="2401"/>
                  </a:cubicBezTo>
                  <a:cubicBezTo>
                    <a:pt x="14711" y="2401"/>
                    <a:pt x="14676" y="2409"/>
                    <a:pt x="14640" y="2409"/>
                  </a:cubicBezTo>
                  <a:cubicBezTo>
                    <a:pt x="14480" y="2425"/>
                    <a:pt x="14312" y="2440"/>
                    <a:pt x="14134" y="2440"/>
                  </a:cubicBezTo>
                  <a:cubicBezTo>
                    <a:pt x="13824" y="2448"/>
                    <a:pt x="13371" y="2409"/>
                    <a:pt x="12998" y="2196"/>
                  </a:cubicBezTo>
                  <a:cubicBezTo>
                    <a:pt x="12661" y="1999"/>
                    <a:pt x="12466" y="1722"/>
                    <a:pt x="12271" y="1438"/>
                  </a:cubicBezTo>
                  <a:cubicBezTo>
                    <a:pt x="12235" y="1391"/>
                    <a:pt x="12200" y="1344"/>
                    <a:pt x="12173" y="1296"/>
                  </a:cubicBezTo>
                  <a:cubicBezTo>
                    <a:pt x="12111" y="1217"/>
                    <a:pt x="12058" y="1146"/>
                    <a:pt x="11996" y="1075"/>
                  </a:cubicBezTo>
                  <a:cubicBezTo>
                    <a:pt x="11747" y="775"/>
                    <a:pt x="11374" y="491"/>
                    <a:pt x="10957" y="302"/>
                  </a:cubicBezTo>
                  <a:cubicBezTo>
                    <a:pt x="10753" y="199"/>
                    <a:pt x="10540" y="120"/>
                    <a:pt x="10327" y="73"/>
                  </a:cubicBezTo>
                  <a:cubicBezTo>
                    <a:pt x="10105" y="18"/>
                    <a:pt x="9892" y="2"/>
                    <a:pt x="9688" y="2"/>
                  </a:cubicBezTo>
                  <a:cubicBezTo>
                    <a:pt x="9298" y="18"/>
                    <a:pt x="8925" y="112"/>
                    <a:pt x="8552" y="302"/>
                  </a:cubicBezTo>
                  <a:cubicBezTo>
                    <a:pt x="8251" y="452"/>
                    <a:pt x="7949" y="657"/>
                    <a:pt x="7576" y="965"/>
                  </a:cubicBezTo>
                  <a:cubicBezTo>
                    <a:pt x="7541" y="996"/>
                    <a:pt x="7496" y="1036"/>
                    <a:pt x="7452" y="1075"/>
                  </a:cubicBezTo>
                  <a:cubicBezTo>
                    <a:pt x="6946" y="1501"/>
                    <a:pt x="6369" y="1983"/>
                    <a:pt x="5722" y="2109"/>
                  </a:cubicBezTo>
                  <a:cubicBezTo>
                    <a:pt x="5606" y="2133"/>
                    <a:pt x="5491" y="2141"/>
                    <a:pt x="5375" y="2148"/>
                  </a:cubicBezTo>
                  <a:cubicBezTo>
                    <a:pt x="5367" y="2148"/>
                    <a:pt x="5358" y="2148"/>
                    <a:pt x="5349" y="2148"/>
                  </a:cubicBezTo>
                  <a:cubicBezTo>
                    <a:pt x="5269" y="2148"/>
                    <a:pt x="5180" y="2141"/>
                    <a:pt x="5100" y="2133"/>
                  </a:cubicBezTo>
                  <a:cubicBezTo>
                    <a:pt x="4976" y="2133"/>
                    <a:pt x="4852" y="2125"/>
                    <a:pt x="4728" y="2133"/>
                  </a:cubicBezTo>
                  <a:cubicBezTo>
                    <a:pt x="4382" y="2156"/>
                    <a:pt x="4027" y="2298"/>
                    <a:pt x="3716" y="2543"/>
                  </a:cubicBezTo>
                  <a:cubicBezTo>
                    <a:pt x="3441" y="2756"/>
                    <a:pt x="3219" y="3024"/>
                    <a:pt x="3042" y="3372"/>
                  </a:cubicBezTo>
                  <a:cubicBezTo>
                    <a:pt x="2864" y="3711"/>
                    <a:pt x="2758" y="4074"/>
                    <a:pt x="2678" y="4350"/>
                  </a:cubicBezTo>
                  <a:cubicBezTo>
                    <a:pt x="2607" y="4587"/>
                    <a:pt x="2598" y="4911"/>
                    <a:pt x="2580" y="5258"/>
                  </a:cubicBezTo>
                  <a:cubicBezTo>
                    <a:pt x="2545" y="5873"/>
                    <a:pt x="2509" y="6576"/>
                    <a:pt x="2181" y="6963"/>
                  </a:cubicBezTo>
                  <a:cubicBezTo>
                    <a:pt x="2083" y="7065"/>
                    <a:pt x="1994" y="7168"/>
                    <a:pt x="1906" y="7270"/>
                  </a:cubicBezTo>
                  <a:cubicBezTo>
                    <a:pt x="1533" y="7689"/>
                    <a:pt x="1178" y="8083"/>
                    <a:pt x="1018" y="8565"/>
                  </a:cubicBezTo>
                  <a:cubicBezTo>
                    <a:pt x="1000" y="8612"/>
                    <a:pt x="983" y="8667"/>
                    <a:pt x="965" y="8722"/>
                  </a:cubicBezTo>
                  <a:cubicBezTo>
                    <a:pt x="876" y="9014"/>
                    <a:pt x="752" y="9306"/>
                    <a:pt x="619" y="9622"/>
                  </a:cubicBezTo>
                  <a:cubicBezTo>
                    <a:pt x="441" y="10017"/>
                    <a:pt x="264" y="10427"/>
                    <a:pt x="166" y="10853"/>
                  </a:cubicBezTo>
                  <a:cubicBezTo>
                    <a:pt x="24" y="11429"/>
                    <a:pt x="-20" y="12076"/>
                    <a:pt x="15" y="12763"/>
                  </a:cubicBezTo>
                  <a:cubicBezTo>
                    <a:pt x="33" y="13023"/>
                    <a:pt x="60" y="13363"/>
                    <a:pt x="122" y="13694"/>
                  </a:cubicBezTo>
                  <a:cubicBezTo>
                    <a:pt x="184" y="14034"/>
                    <a:pt x="273" y="14333"/>
                    <a:pt x="397" y="14602"/>
                  </a:cubicBezTo>
                  <a:cubicBezTo>
                    <a:pt x="530" y="14894"/>
                    <a:pt x="716" y="15170"/>
                    <a:pt x="938" y="15430"/>
                  </a:cubicBezTo>
                  <a:cubicBezTo>
                    <a:pt x="1134" y="15651"/>
                    <a:pt x="1382" y="15872"/>
                    <a:pt x="1657" y="16078"/>
                  </a:cubicBezTo>
                  <a:cubicBezTo>
                    <a:pt x="1906" y="16267"/>
                    <a:pt x="2190" y="16441"/>
                    <a:pt x="2500" y="16614"/>
                  </a:cubicBezTo>
                  <a:cubicBezTo>
                    <a:pt x="3024" y="16890"/>
                    <a:pt x="3618" y="17151"/>
                    <a:pt x="4399" y="17419"/>
                  </a:cubicBezTo>
                  <a:cubicBezTo>
                    <a:pt x="4807" y="17569"/>
                    <a:pt x="5233" y="17719"/>
                    <a:pt x="5615" y="17932"/>
                  </a:cubicBezTo>
                  <a:cubicBezTo>
                    <a:pt x="6245" y="18287"/>
                    <a:pt x="6733" y="18792"/>
                    <a:pt x="7079" y="19195"/>
                  </a:cubicBezTo>
                  <a:cubicBezTo>
                    <a:pt x="7212" y="19345"/>
                    <a:pt x="7346" y="19503"/>
                    <a:pt x="7470" y="19653"/>
                  </a:cubicBezTo>
                  <a:cubicBezTo>
                    <a:pt x="7532" y="19724"/>
                    <a:pt x="7594" y="19803"/>
                    <a:pt x="7665" y="19881"/>
                  </a:cubicBezTo>
                  <a:cubicBezTo>
                    <a:pt x="8029" y="20323"/>
                    <a:pt x="8357" y="20639"/>
                    <a:pt x="8668" y="20892"/>
                  </a:cubicBezTo>
                  <a:cubicBezTo>
                    <a:pt x="8872" y="21049"/>
                    <a:pt x="9067" y="21176"/>
                    <a:pt x="9262" y="21278"/>
                  </a:cubicBezTo>
                  <a:cubicBezTo>
                    <a:pt x="9484" y="21389"/>
                    <a:pt x="9706" y="21468"/>
                    <a:pt x="9928" y="21515"/>
                  </a:cubicBezTo>
                  <a:cubicBezTo>
                    <a:pt x="10318" y="21594"/>
                    <a:pt x="10736" y="21586"/>
                    <a:pt x="11170" y="21491"/>
                  </a:cubicBezTo>
                  <a:cubicBezTo>
                    <a:pt x="11534" y="21405"/>
                    <a:pt x="11925" y="21255"/>
                    <a:pt x="12333" y="21042"/>
                  </a:cubicBezTo>
                  <a:cubicBezTo>
                    <a:pt x="13043" y="20671"/>
                    <a:pt x="13682" y="20197"/>
                    <a:pt x="14321" y="19708"/>
                  </a:cubicBezTo>
                  <a:cubicBezTo>
                    <a:pt x="14889" y="19274"/>
                    <a:pt x="15457" y="18832"/>
                    <a:pt x="16007" y="18406"/>
                  </a:cubicBezTo>
                  <a:cubicBezTo>
                    <a:pt x="16220" y="18232"/>
                    <a:pt x="16442" y="18058"/>
                    <a:pt x="16664" y="17893"/>
                  </a:cubicBezTo>
                  <a:cubicBezTo>
                    <a:pt x="16717" y="17853"/>
                    <a:pt x="16717" y="17853"/>
                    <a:pt x="16717" y="17853"/>
                  </a:cubicBezTo>
                  <a:cubicBezTo>
                    <a:pt x="17418" y="17309"/>
                    <a:pt x="18154" y="16741"/>
                    <a:pt x="18669" y="16093"/>
                  </a:cubicBezTo>
                  <a:cubicBezTo>
                    <a:pt x="18784" y="15943"/>
                    <a:pt x="18891" y="15793"/>
                    <a:pt x="19006" y="15628"/>
                  </a:cubicBezTo>
                  <a:cubicBezTo>
                    <a:pt x="19086" y="15517"/>
                    <a:pt x="19166" y="15399"/>
                    <a:pt x="19255" y="15281"/>
                  </a:cubicBezTo>
                  <a:cubicBezTo>
                    <a:pt x="19317" y="15194"/>
                    <a:pt x="19388" y="15115"/>
                    <a:pt x="19459" y="15020"/>
                  </a:cubicBezTo>
                  <a:cubicBezTo>
                    <a:pt x="19610" y="14831"/>
                    <a:pt x="19778" y="14641"/>
                    <a:pt x="19938" y="14460"/>
                  </a:cubicBezTo>
                  <a:cubicBezTo>
                    <a:pt x="20408" y="13915"/>
                    <a:pt x="20897" y="13363"/>
                    <a:pt x="21198" y="12731"/>
                  </a:cubicBezTo>
                  <a:cubicBezTo>
                    <a:pt x="21305" y="12518"/>
                    <a:pt x="21385" y="12290"/>
                    <a:pt x="21447" y="12061"/>
                  </a:cubicBezTo>
                  <a:cubicBezTo>
                    <a:pt x="21509" y="11824"/>
                    <a:pt x="21544" y="11587"/>
                    <a:pt x="21553" y="11350"/>
                  </a:cubicBezTo>
                  <a:cubicBezTo>
                    <a:pt x="21562" y="11106"/>
                    <a:pt x="21544" y="10861"/>
                    <a:pt x="21509" y="10624"/>
                  </a:cubicBezTo>
                  <a:cubicBezTo>
                    <a:pt x="21465" y="10388"/>
                    <a:pt x="21394" y="10143"/>
                    <a:pt x="21296" y="9914"/>
                  </a:cubicBezTo>
                  <a:cubicBezTo>
                    <a:pt x="21030" y="9275"/>
                    <a:pt x="20568" y="8707"/>
                    <a:pt x="20124" y="8154"/>
                  </a:cubicBezTo>
                  <a:cubicBezTo>
                    <a:pt x="20098" y="8123"/>
                    <a:pt x="20098" y="8123"/>
                    <a:pt x="20098" y="8123"/>
                  </a:cubicBezTo>
                  <a:cubicBezTo>
                    <a:pt x="19752" y="7689"/>
                    <a:pt x="19406" y="7255"/>
                    <a:pt x="19068" y="6844"/>
                  </a:cubicBezTo>
                  <a:cubicBezTo>
                    <a:pt x="18873" y="6592"/>
                    <a:pt x="18669" y="6331"/>
                    <a:pt x="18501" y="6039"/>
                  </a:cubicBezTo>
                  <a:cubicBezTo>
                    <a:pt x="18438" y="5929"/>
                    <a:pt x="18385" y="5826"/>
                    <a:pt x="18341" y="5723"/>
                  </a:cubicBezTo>
                  <a:cubicBezTo>
                    <a:pt x="18208" y="5392"/>
                    <a:pt x="18128" y="5037"/>
                    <a:pt x="18057" y="4698"/>
                  </a:cubicBezTo>
                  <a:cubicBezTo>
                    <a:pt x="17995" y="4413"/>
                    <a:pt x="17933" y="4129"/>
                    <a:pt x="17844" y="3861"/>
                  </a:cubicBezTo>
                  <a:cubicBezTo>
                    <a:pt x="17737" y="3561"/>
                    <a:pt x="17604" y="3316"/>
                    <a:pt x="17427" y="3127"/>
                  </a:cubicBezTo>
                  <a:cubicBezTo>
                    <a:pt x="17178" y="2843"/>
                    <a:pt x="16841" y="2638"/>
                    <a:pt x="16433" y="2512"/>
                  </a:cubicBezTo>
                  <a:cubicBezTo>
                    <a:pt x="16113" y="2409"/>
                    <a:pt x="15758" y="2354"/>
                    <a:pt x="15395" y="2354"/>
                  </a:cubicBezTo>
                  <a:cubicBezTo>
                    <a:pt x="15332" y="2354"/>
                    <a:pt x="15279" y="2354"/>
                    <a:pt x="15226" y="2362"/>
                  </a:cubicBezTo>
                  <a:close/>
                </a:path>
              </a:pathLst>
            </a:custGeom>
            <a:solidFill>
              <a:srgbClr val="BFBFBF">
                <a:alpha val="7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9919" name="Freeform 55"/>
            <p:cNvSpPr/>
            <p:nvPr/>
          </p:nvSpPr>
          <p:spPr>
            <a:xfrm flipH="1">
              <a:off x="365233" y="298850"/>
              <a:ext cx="3981499" cy="444383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49" h="21522" fill="norm" stroke="1" extrusionOk="0">
                  <a:moveTo>
                    <a:pt x="9795" y="21459"/>
                  </a:moveTo>
                  <a:cubicBezTo>
                    <a:pt x="8856" y="21248"/>
                    <a:pt x="8143" y="20513"/>
                    <a:pt x="7560" y="19825"/>
                  </a:cubicBezTo>
                  <a:cubicBezTo>
                    <a:pt x="7499" y="19754"/>
                    <a:pt x="7447" y="19684"/>
                    <a:pt x="7386" y="19614"/>
                  </a:cubicBezTo>
                  <a:cubicBezTo>
                    <a:pt x="7255" y="19457"/>
                    <a:pt x="7116" y="19293"/>
                    <a:pt x="6986" y="19144"/>
                  </a:cubicBezTo>
                  <a:cubicBezTo>
                    <a:pt x="6472" y="18558"/>
                    <a:pt x="6029" y="18175"/>
                    <a:pt x="5541" y="17901"/>
                  </a:cubicBezTo>
                  <a:cubicBezTo>
                    <a:pt x="5176" y="17690"/>
                    <a:pt x="4802" y="17549"/>
                    <a:pt x="4350" y="17385"/>
                  </a:cubicBezTo>
                  <a:cubicBezTo>
                    <a:pt x="3140" y="16947"/>
                    <a:pt x="1801" y="16376"/>
                    <a:pt x="966" y="15445"/>
                  </a:cubicBezTo>
                  <a:cubicBezTo>
                    <a:pt x="740" y="15195"/>
                    <a:pt x="557" y="14921"/>
                    <a:pt x="418" y="14632"/>
                  </a:cubicBezTo>
                  <a:cubicBezTo>
                    <a:pt x="139" y="14053"/>
                    <a:pt x="61" y="13428"/>
                    <a:pt x="17" y="12833"/>
                  </a:cubicBezTo>
                  <a:cubicBezTo>
                    <a:pt x="-26" y="12169"/>
                    <a:pt x="9" y="11535"/>
                    <a:pt x="139" y="10949"/>
                  </a:cubicBezTo>
                  <a:cubicBezTo>
                    <a:pt x="226" y="10526"/>
                    <a:pt x="400" y="10104"/>
                    <a:pt x="566" y="9705"/>
                  </a:cubicBezTo>
                  <a:cubicBezTo>
                    <a:pt x="705" y="9353"/>
                    <a:pt x="844" y="9017"/>
                    <a:pt x="922" y="8688"/>
                  </a:cubicBezTo>
                  <a:cubicBezTo>
                    <a:pt x="940" y="8626"/>
                    <a:pt x="957" y="8563"/>
                    <a:pt x="974" y="8516"/>
                  </a:cubicBezTo>
                  <a:cubicBezTo>
                    <a:pt x="1140" y="7930"/>
                    <a:pt x="1540" y="7445"/>
                    <a:pt x="1975" y="6937"/>
                  </a:cubicBezTo>
                  <a:cubicBezTo>
                    <a:pt x="2018" y="6882"/>
                    <a:pt x="2070" y="6827"/>
                    <a:pt x="2114" y="6765"/>
                  </a:cubicBezTo>
                  <a:cubicBezTo>
                    <a:pt x="2436" y="6389"/>
                    <a:pt x="2505" y="5725"/>
                    <a:pt x="2558" y="5146"/>
                  </a:cubicBezTo>
                  <a:cubicBezTo>
                    <a:pt x="2592" y="4802"/>
                    <a:pt x="2627" y="4473"/>
                    <a:pt x="2706" y="4239"/>
                  </a:cubicBezTo>
                  <a:cubicBezTo>
                    <a:pt x="2801" y="3949"/>
                    <a:pt x="2923" y="3613"/>
                    <a:pt x="3106" y="3292"/>
                  </a:cubicBezTo>
                  <a:cubicBezTo>
                    <a:pt x="3288" y="2956"/>
                    <a:pt x="3515" y="2690"/>
                    <a:pt x="3784" y="2487"/>
                  </a:cubicBezTo>
                  <a:cubicBezTo>
                    <a:pt x="4097" y="2252"/>
                    <a:pt x="4454" y="2096"/>
                    <a:pt x="4793" y="2065"/>
                  </a:cubicBezTo>
                  <a:cubicBezTo>
                    <a:pt x="4924" y="2057"/>
                    <a:pt x="5046" y="2057"/>
                    <a:pt x="5167" y="2057"/>
                  </a:cubicBezTo>
                  <a:cubicBezTo>
                    <a:pt x="5254" y="2057"/>
                    <a:pt x="5341" y="2057"/>
                    <a:pt x="5437" y="2057"/>
                  </a:cubicBezTo>
                  <a:cubicBezTo>
                    <a:pt x="5550" y="2049"/>
                    <a:pt x="5663" y="2033"/>
                    <a:pt x="5768" y="2010"/>
                  </a:cubicBezTo>
                  <a:cubicBezTo>
                    <a:pt x="6359" y="1869"/>
                    <a:pt x="6890" y="1439"/>
                    <a:pt x="7360" y="1056"/>
                  </a:cubicBezTo>
                  <a:cubicBezTo>
                    <a:pt x="7447" y="985"/>
                    <a:pt x="7525" y="923"/>
                    <a:pt x="7603" y="860"/>
                  </a:cubicBezTo>
                  <a:cubicBezTo>
                    <a:pt x="8151" y="438"/>
                    <a:pt x="8821" y="0"/>
                    <a:pt x="9743" y="0"/>
                  </a:cubicBezTo>
                  <a:cubicBezTo>
                    <a:pt x="9743" y="0"/>
                    <a:pt x="9743" y="0"/>
                    <a:pt x="9743" y="0"/>
                  </a:cubicBezTo>
                  <a:cubicBezTo>
                    <a:pt x="10526" y="0"/>
                    <a:pt x="11466" y="438"/>
                    <a:pt x="12031" y="1071"/>
                  </a:cubicBezTo>
                  <a:cubicBezTo>
                    <a:pt x="12083" y="1134"/>
                    <a:pt x="12144" y="1197"/>
                    <a:pt x="12205" y="1283"/>
                  </a:cubicBezTo>
                  <a:cubicBezTo>
                    <a:pt x="12240" y="1322"/>
                    <a:pt x="12266" y="1361"/>
                    <a:pt x="12301" y="1400"/>
                  </a:cubicBezTo>
                  <a:cubicBezTo>
                    <a:pt x="12509" y="1674"/>
                    <a:pt x="12710" y="1932"/>
                    <a:pt x="13058" y="2119"/>
                  </a:cubicBezTo>
                  <a:cubicBezTo>
                    <a:pt x="13414" y="2315"/>
                    <a:pt x="13858" y="2354"/>
                    <a:pt x="14162" y="2354"/>
                  </a:cubicBezTo>
                  <a:cubicBezTo>
                    <a:pt x="14328" y="2354"/>
                    <a:pt x="14475" y="2346"/>
                    <a:pt x="14658" y="2330"/>
                  </a:cubicBezTo>
                  <a:cubicBezTo>
                    <a:pt x="14728" y="2330"/>
                    <a:pt x="14728" y="2330"/>
                    <a:pt x="14728" y="2330"/>
                  </a:cubicBezTo>
                  <a:cubicBezTo>
                    <a:pt x="14893" y="2315"/>
                    <a:pt x="15067" y="2299"/>
                    <a:pt x="15232" y="2299"/>
                  </a:cubicBezTo>
                  <a:cubicBezTo>
                    <a:pt x="16154" y="2291"/>
                    <a:pt x="16929" y="2589"/>
                    <a:pt x="17364" y="3120"/>
                  </a:cubicBezTo>
                  <a:cubicBezTo>
                    <a:pt x="17712" y="3543"/>
                    <a:pt x="17825" y="4090"/>
                    <a:pt x="17929" y="4614"/>
                  </a:cubicBezTo>
                  <a:cubicBezTo>
                    <a:pt x="17999" y="4982"/>
                    <a:pt x="18077" y="5357"/>
                    <a:pt x="18234" y="5701"/>
                  </a:cubicBezTo>
                  <a:cubicBezTo>
                    <a:pt x="18277" y="5803"/>
                    <a:pt x="18329" y="5904"/>
                    <a:pt x="18390" y="6006"/>
                  </a:cubicBezTo>
                  <a:cubicBezTo>
                    <a:pt x="18555" y="6272"/>
                    <a:pt x="18755" y="6499"/>
                    <a:pt x="18973" y="6749"/>
                  </a:cubicBezTo>
                  <a:cubicBezTo>
                    <a:pt x="18990" y="6765"/>
                    <a:pt x="18990" y="6765"/>
                    <a:pt x="18990" y="6765"/>
                  </a:cubicBezTo>
                  <a:cubicBezTo>
                    <a:pt x="19347" y="7187"/>
                    <a:pt x="19695" y="7601"/>
                    <a:pt x="20034" y="8008"/>
                  </a:cubicBezTo>
                  <a:cubicBezTo>
                    <a:pt x="20521" y="8602"/>
                    <a:pt x="20956" y="9150"/>
                    <a:pt x="21209" y="9783"/>
                  </a:cubicBezTo>
                  <a:cubicBezTo>
                    <a:pt x="21574" y="10683"/>
                    <a:pt x="21522" y="11723"/>
                    <a:pt x="21061" y="12622"/>
                  </a:cubicBezTo>
                  <a:cubicBezTo>
                    <a:pt x="20774" y="13201"/>
                    <a:pt x="20321" y="13709"/>
                    <a:pt x="19886" y="14202"/>
                  </a:cubicBezTo>
                  <a:cubicBezTo>
                    <a:pt x="19686" y="14436"/>
                    <a:pt x="19478" y="14671"/>
                    <a:pt x="19286" y="14914"/>
                  </a:cubicBezTo>
                  <a:cubicBezTo>
                    <a:pt x="19217" y="15000"/>
                    <a:pt x="19147" y="15086"/>
                    <a:pt x="19095" y="15172"/>
                  </a:cubicBezTo>
                  <a:cubicBezTo>
                    <a:pt x="18999" y="15305"/>
                    <a:pt x="18912" y="15438"/>
                    <a:pt x="18825" y="15570"/>
                  </a:cubicBezTo>
                  <a:cubicBezTo>
                    <a:pt x="18738" y="15719"/>
                    <a:pt x="18642" y="15868"/>
                    <a:pt x="18538" y="16008"/>
                  </a:cubicBezTo>
                  <a:cubicBezTo>
                    <a:pt x="18060" y="16665"/>
                    <a:pt x="17398" y="17213"/>
                    <a:pt x="16581" y="17862"/>
                  </a:cubicBezTo>
                  <a:cubicBezTo>
                    <a:pt x="15719" y="18550"/>
                    <a:pt x="14945" y="19152"/>
                    <a:pt x="14232" y="19692"/>
                  </a:cubicBezTo>
                  <a:cubicBezTo>
                    <a:pt x="13579" y="20185"/>
                    <a:pt x="12936" y="20662"/>
                    <a:pt x="12214" y="21029"/>
                  </a:cubicBezTo>
                  <a:cubicBezTo>
                    <a:pt x="11561" y="21358"/>
                    <a:pt x="10952" y="21522"/>
                    <a:pt x="10387" y="21522"/>
                  </a:cubicBezTo>
                  <a:cubicBezTo>
                    <a:pt x="10178" y="21522"/>
                    <a:pt x="9987" y="21506"/>
                    <a:pt x="9795" y="21459"/>
                  </a:cubicBezTo>
                  <a:close/>
                  <a:moveTo>
                    <a:pt x="15232" y="2323"/>
                  </a:moveTo>
                  <a:cubicBezTo>
                    <a:pt x="15067" y="2330"/>
                    <a:pt x="14893" y="2338"/>
                    <a:pt x="14728" y="2354"/>
                  </a:cubicBezTo>
                  <a:cubicBezTo>
                    <a:pt x="14658" y="2362"/>
                    <a:pt x="14658" y="2362"/>
                    <a:pt x="14658" y="2362"/>
                  </a:cubicBezTo>
                  <a:cubicBezTo>
                    <a:pt x="14475" y="2370"/>
                    <a:pt x="14328" y="2385"/>
                    <a:pt x="14162" y="2385"/>
                  </a:cubicBezTo>
                  <a:cubicBezTo>
                    <a:pt x="13858" y="2377"/>
                    <a:pt x="13405" y="2338"/>
                    <a:pt x="13040" y="2143"/>
                  </a:cubicBezTo>
                  <a:cubicBezTo>
                    <a:pt x="12692" y="1947"/>
                    <a:pt x="12492" y="1689"/>
                    <a:pt x="12275" y="1408"/>
                  </a:cubicBezTo>
                  <a:cubicBezTo>
                    <a:pt x="12249" y="1369"/>
                    <a:pt x="12214" y="1329"/>
                    <a:pt x="12179" y="1290"/>
                  </a:cubicBezTo>
                  <a:cubicBezTo>
                    <a:pt x="12118" y="1212"/>
                    <a:pt x="12066" y="1150"/>
                    <a:pt x="12005" y="1087"/>
                  </a:cubicBezTo>
                  <a:cubicBezTo>
                    <a:pt x="11448" y="461"/>
                    <a:pt x="10517" y="23"/>
                    <a:pt x="9743" y="23"/>
                  </a:cubicBezTo>
                  <a:cubicBezTo>
                    <a:pt x="9743" y="23"/>
                    <a:pt x="9743" y="23"/>
                    <a:pt x="9743" y="23"/>
                  </a:cubicBezTo>
                  <a:cubicBezTo>
                    <a:pt x="8830" y="23"/>
                    <a:pt x="8160" y="461"/>
                    <a:pt x="7621" y="884"/>
                  </a:cubicBezTo>
                  <a:cubicBezTo>
                    <a:pt x="7542" y="946"/>
                    <a:pt x="7464" y="1009"/>
                    <a:pt x="7386" y="1071"/>
                  </a:cubicBezTo>
                  <a:cubicBezTo>
                    <a:pt x="6907" y="1455"/>
                    <a:pt x="6377" y="1893"/>
                    <a:pt x="5776" y="2033"/>
                  </a:cubicBezTo>
                  <a:cubicBezTo>
                    <a:pt x="5663" y="2057"/>
                    <a:pt x="5550" y="2072"/>
                    <a:pt x="5437" y="2080"/>
                  </a:cubicBezTo>
                  <a:cubicBezTo>
                    <a:pt x="5341" y="2080"/>
                    <a:pt x="5254" y="2080"/>
                    <a:pt x="5167" y="2080"/>
                  </a:cubicBezTo>
                  <a:cubicBezTo>
                    <a:pt x="5046" y="2080"/>
                    <a:pt x="4924" y="2080"/>
                    <a:pt x="4802" y="2088"/>
                  </a:cubicBezTo>
                  <a:cubicBezTo>
                    <a:pt x="4463" y="2127"/>
                    <a:pt x="4115" y="2268"/>
                    <a:pt x="3802" y="2503"/>
                  </a:cubicBezTo>
                  <a:cubicBezTo>
                    <a:pt x="3462" y="2761"/>
                    <a:pt x="3097" y="3152"/>
                    <a:pt x="2732" y="4246"/>
                  </a:cubicBezTo>
                  <a:cubicBezTo>
                    <a:pt x="2653" y="4481"/>
                    <a:pt x="2627" y="4802"/>
                    <a:pt x="2592" y="5146"/>
                  </a:cubicBezTo>
                  <a:cubicBezTo>
                    <a:pt x="2532" y="5732"/>
                    <a:pt x="2462" y="6397"/>
                    <a:pt x="2140" y="6780"/>
                  </a:cubicBezTo>
                  <a:cubicBezTo>
                    <a:pt x="2088" y="6843"/>
                    <a:pt x="2044" y="6898"/>
                    <a:pt x="1992" y="6952"/>
                  </a:cubicBezTo>
                  <a:cubicBezTo>
                    <a:pt x="1566" y="7461"/>
                    <a:pt x="1166" y="7938"/>
                    <a:pt x="1001" y="8524"/>
                  </a:cubicBezTo>
                  <a:cubicBezTo>
                    <a:pt x="983" y="8571"/>
                    <a:pt x="966" y="8634"/>
                    <a:pt x="948" y="8696"/>
                  </a:cubicBezTo>
                  <a:cubicBezTo>
                    <a:pt x="870" y="9025"/>
                    <a:pt x="731" y="9361"/>
                    <a:pt x="592" y="9713"/>
                  </a:cubicBezTo>
                  <a:cubicBezTo>
                    <a:pt x="426" y="10112"/>
                    <a:pt x="252" y="10534"/>
                    <a:pt x="165" y="10956"/>
                  </a:cubicBezTo>
                  <a:cubicBezTo>
                    <a:pt x="35" y="11543"/>
                    <a:pt x="0" y="12176"/>
                    <a:pt x="44" y="12833"/>
                  </a:cubicBezTo>
                  <a:cubicBezTo>
                    <a:pt x="87" y="13420"/>
                    <a:pt x="174" y="14045"/>
                    <a:pt x="444" y="14624"/>
                  </a:cubicBezTo>
                  <a:cubicBezTo>
                    <a:pt x="583" y="14914"/>
                    <a:pt x="757" y="15179"/>
                    <a:pt x="983" y="15430"/>
                  </a:cubicBezTo>
                  <a:cubicBezTo>
                    <a:pt x="1453" y="15954"/>
                    <a:pt x="2218" y="16587"/>
                    <a:pt x="4358" y="17361"/>
                  </a:cubicBezTo>
                  <a:cubicBezTo>
                    <a:pt x="4811" y="17526"/>
                    <a:pt x="5193" y="17674"/>
                    <a:pt x="5550" y="17877"/>
                  </a:cubicBezTo>
                  <a:cubicBezTo>
                    <a:pt x="6046" y="18159"/>
                    <a:pt x="6490" y="18542"/>
                    <a:pt x="7003" y="19129"/>
                  </a:cubicBezTo>
                  <a:cubicBezTo>
                    <a:pt x="7142" y="19285"/>
                    <a:pt x="7273" y="19442"/>
                    <a:pt x="7403" y="19598"/>
                  </a:cubicBezTo>
                  <a:cubicBezTo>
                    <a:pt x="7464" y="19668"/>
                    <a:pt x="7525" y="19739"/>
                    <a:pt x="7577" y="19809"/>
                  </a:cubicBezTo>
                  <a:cubicBezTo>
                    <a:pt x="8160" y="20497"/>
                    <a:pt x="8873" y="21225"/>
                    <a:pt x="9795" y="21436"/>
                  </a:cubicBezTo>
                  <a:cubicBezTo>
                    <a:pt x="10509" y="21600"/>
                    <a:pt x="11318" y="21451"/>
                    <a:pt x="12196" y="21006"/>
                  </a:cubicBezTo>
                  <a:cubicBezTo>
                    <a:pt x="12918" y="20638"/>
                    <a:pt x="13562" y="20169"/>
                    <a:pt x="14215" y="19676"/>
                  </a:cubicBezTo>
                  <a:cubicBezTo>
                    <a:pt x="14928" y="19129"/>
                    <a:pt x="15702" y="18534"/>
                    <a:pt x="16563" y="17846"/>
                  </a:cubicBezTo>
                  <a:cubicBezTo>
                    <a:pt x="17381" y="17197"/>
                    <a:pt x="18042" y="16650"/>
                    <a:pt x="18512" y="16001"/>
                  </a:cubicBezTo>
                  <a:cubicBezTo>
                    <a:pt x="18616" y="15852"/>
                    <a:pt x="18712" y="15703"/>
                    <a:pt x="18808" y="15563"/>
                  </a:cubicBezTo>
                  <a:cubicBezTo>
                    <a:pt x="18886" y="15430"/>
                    <a:pt x="18973" y="15297"/>
                    <a:pt x="19069" y="15164"/>
                  </a:cubicBezTo>
                  <a:cubicBezTo>
                    <a:pt x="19130" y="15078"/>
                    <a:pt x="19190" y="14992"/>
                    <a:pt x="19260" y="14898"/>
                  </a:cubicBezTo>
                  <a:cubicBezTo>
                    <a:pt x="19451" y="14655"/>
                    <a:pt x="19660" y="14421"/>
                    <a:pt x="19869" y="14186"/>
                  </a:cubicBezTo>
                  <a:cubicBezTo>
                    <a:pt x="20295" y="13694"/>
                    <a:pt x="20748" y="13185"/>
                    <a:pt x="21035" y="12614"/>
                  </a:cubicBezTo>
                  <a:cubicBezTo>
                    <a:pt x="21496" y="11715"/>
                    <a:pt x="21548" y="10691"/>
                    <a:pt x="21183" y="9791"/>
                  </a:cubicBezTo>
                  <a:cubicBezTo>
                    <a:pt x="20930" y="9166"/>
                    <a:pt x="20504" y="8618"/>
                    <a:pt x="20008" y="8016"/>
                  </a:cubicBezTo>
                  <a:cubicBezTo>
                    <a:pt x="19678" y="7617"/>
                    <a:pt x="19330" y="7203"/>
                    <a:pt x="18964" y="6780"/>
                  </a:cubicBezTo>
                  <a:cubicBezTo>
                    <a:pt x="18947" y="6765"/>
                    <a:pt x="18947" y="6765"/>
                    <a:pt x="18947" y="6765"/>
                  </a:cubicBezTo>
                  <a:cubicBezTo>
                    <a:pt x="18738" y="6514"/>
                    <a:pt x="18538" y="6288"/>
                    <a:pt x="18373" y="6014"/>
                  </a:cubicBezTo>
                  <a:cubicBezTo>
                    <a:pt x="18303" y="5912"/>
                    <a:pt x="18251" y="5811"/>
                    <a:pt x="18207" y="5709"/>
                  </a:cubicBezTo>
                  <a:cubicBezTo>
                    <a:pt x="18051" y="5365"/>
                    <a:pt x="17973" y="4989"/>
                    <a:pt x="17903" y="4622"/>
                  </a:cubicBezTo>
                  <a:cubicBezTo>
                    <a:pt x="17799" y="4098"/>
                    <a:pt x="17685" y="3550"/>
                    <a:pt x="17346" y="3136"/>
                  </a:cubicBezTo>
                  <a:cubicBezTo>
                    <a:pt x="16920" y="2620"/>
                    <a:pt x="16172" y="2323"/>
                    <a:pt x="15285" y="2323"/>
                  </a:cubicBezTo>
                  <a:cubicBezTo>
                    <a:pt x="15267" y="2323"/>
                    <a:pt x="15250" y="2323"/>
                    <a:pt x="15232" y="2323"/>
                  </a:cubicBezTo>
                  <a:close/>
                </a:path>
              </a:pathLst>
            </a:custGeom>
            <a:solidFill>
              <a:srgbClr val="BFBFBF">
                <a:alpha val="7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9920" name="Freeform 56"/>
            <p:cNvSpPr/>
            <p:nvPr/>
          </p:nvSpPr>
          <p:spPr>
            <a:xfrm flipH="1">
              <a:off x="340647" y="284057"/>
              <a:ext cx="4032292" cy="446689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83" h="21494" fill="norm" stroke="1" extrusionOk="0">
                  <a:moveTo>
                    <a:pt x="9776" y="21416"/>
                  </a:moveTo>
                  <a:cubicBezTo>
                    <a:pt x="9362" y="21315"/>
                    <a:pt x="8955" y="21105"/>
                    <a:pt x="8549" y="20779"/>
                  </a:cubicBezTo>
                  <a:cubicBezTo>
                    <a:pt x="8151" y="20460"/>
                    <a:pt x="7814" y="20080"/>
                    <a:pt x="7555" y="19784"/>
                  </a:cubicBezTo>
                  <a:cubicBezTo>
                    <a:pt x="7503" y="19722"/>
                    <a:pt x="7451" y="19652"/>
                    <a:pt x="7399" y="19590"/>
                  </a:cubicBezTo>
                  <a:cubicBezTo>
                    <a:pt x="7261" y="19427"/>
                    <a:pt x="7123" y="19264"/>
                    <a:pt x="6985" y="19108"/>
                  </a:cubicBezTo>
                  <a:cubicBezTo>
                    <a:pt x="6743" y="18844"/>
                    <a:pt x="6526" y="18619"/>
                    <a:pt x="6310" y="18432"/>
                  </a:cubicBezTo>
                  <a:cubicBezTo>
                    <a:pt x="6051" y="18207"/>
                    <a:pt x="5800" y="18021"/>
                    <a:pt x="5532" y="17873"/>
                  </a:cubicBezTo>
                  <a:cubicBezTo>
                    <a:pt x="5161" y="17655"/>
                    <a:pt x="4755" y="17508"/>
                    <a:pt x="4340" y="17352"/>
                  </a:cubicBezTo>
                  <a:cubicBezTo>
                    <a:pt x="3778" y="17150"/>
                    <a:pt x="3130" y="16894"/>
                    <a:pt x="2525" y="16583"/>
                  </a:cubicBezTo>
                  <a:cubicBezTo>
                    <a:pt x="1876" y="16241"/>
                    <a:pt x="1375" y="15876"/>
                    <a:pt x="995" y="15464"/>
                  </a:cubicBezTo>
                  <a:cubicBezTo>
                    <a:pt x="779" y="15224"/>
                    <a:pt x="597" y="14959"/>
                    <a:pt x="459" y="14680"/>
                  </a:cubicBezTo>
                  <a:cubicBezTo>
                    <a:pt x="329" y="14423"/>
                    <a:pt x="225" y="14136"/>
                    <a:pt x="156" y="13817"/>
                  </a:cubicBezTo>
                  <a:cubicBezTo>
                    <a:pt x="104" y="13561"/>
                    <a:pt x="61" y="13273"/>
                    <a:pt x="27" y="12916"/>
                  </a:cubicBezTo>
                  <a:cubicBezTo>
                    <a:pt x="1" y="12605"/>
                    <a:pt x="-8" y="12287"/>
                    <a:pt x="9" y="11984"/>
                  </a:cubicBezTo>
                  <a:cubicBezTo>
                    <a:pt x="27" y="11665"/>
                    <a:pt x="61" y="11354"/>
                    <a:pt x="122" y="11059"/>
                  </a:cubicBezTo>
                  <a:cubicBezTo>
                    <a:pt x="199" y="10632"/>
                    <a:pt x="372" y="10204"/>
                    <a:pt x="528" y="9785"/>
                  </a:cubicBezTo>
                  <a:cubicBezTo>
                    <a:pt x="683" y="9396"/>
                    <a:pt x="830" y="9023"/>
                    <a:pt x="908" y="8658"/>
                  </a:cubicBezTo>
                  <a:cubicBezTo>
                    <a:pt x="917" y="8604"/>
                    <a:pt x="925" y="8549"/>
                    <a:pt x="943" y="8479"/>
                  </a:cubicBezTo>
                  <a:cubicBezTo>
                    <a:pt x="1021" y="8153"/>
                    <a:pt x="1168" y="7842"/>
                    <a:pt x="1392" y="7500"/>
                  </a:cubicBezTo>
                  <a:cubicBezTo>
                    <a:pt x="1600" y="7182"/>
                    <a:pt x="1859" y="6863"/>
                    <a:pt x="2092" y="6591"/>
                  </a:cubicBezTo>
                  <a:cubicBezTo>
                    <a:pt x="2231" y="6420"/>
                    <a:pt x="2334" y="6187"/>
                    <a:pt x="2421" y="5876"/>
                  </a:cubicBezTo>
                  <a:cubicBezTo>
                    <a:pt x="2499" y="5605"/>
                    <a:pt x="2542" y="5317"/>
                    <a:pt x="2585" y="5030"/>
                  </a:cubicBezTo>
                  <a:cubicBezTo>
                    <a:pt x="2637" y="4688"/>
                    <a:pt x="2689" y="4361"/>
                    <a:pt x="2784" y="4121"/>
                  </a:cubicBezTo>
                  <a:cubicBezTo>
                    <a:pt x="2896" y="3841"/>
                    <a:pt x="3026" y="3514"/>
                    <a:pt x="3216" y="3211"/>
                  </a:cubicBezTo>
                  <a:cubicBezTo>
                    <a:pt x="3406" y="2885"/>
                    <a:pt x="3640" y="2636"/>
                    <a:pt x="3907" y="2434"/>
                  </a:cubicBezTo>
                  <a:cubicBezTo>
                    <a:pt x="4219" y="2209"/>
                    <a:pt x="4573" y="2054"/>
                    <a:pt x="4910" y="2015"/>
                  </a:cubicBezTo>
                  <a:cubicBezTo>
                    <a:pt x="5031" y="1999"/>
                    <a:pt x="5152" y="1992"/>
                    <a:pt x="5273" y="1992"/>
                  </a:cubicBezTo>
                  <a:cubicBezTo>
                    <a:pt x="5360" y="1992"/>
                    <a:pt x="5455" y="1984"/>
                    <a:pt x="5550" y="1976"/>
                  </a:cubicBezTo>
                  <a:cubicBezTo>
                    <a:pt x="5662" y="1968"/>
                    <a:pt x="5774" y="1945"/>
                    <a:pt x="5887" y="1914"/>
                  </a:cubicBezTo>
                  <a:cubicBezTo>
                    <a:pt x="6431" y="1774"/>
                    <a:pt x="6915" y="1393"/>
                    <a:pt x="7382" y="1028"/>
                  </a:cubicBezTo>
                  <a:cubicBezTo>
                    <a:pt x="7503" y="935"/>
                    <a:pt x="7616" y="849"/>
                    <a:pt x="7728" y="764"/>
                  </a:cubicBezTo>
                  <a:cubicBezTo>
                    <a:pt x="8082" y="500"/>
                    <a:pt x="8419" y="313"/>
                    <a:pt x="8748" y="189"/>
                  </a:cubicBezTo>
                  <a:cubicBezTo>
                    <a:pt x="9128" y="49"/>
                    <a:pt x="9500" y="-13"/>
                    <a:pt x="9906" y="3"/>
                  </a:cubicBezTo>
                  <a:cubicBezTo>
                    <a:pt x="10286" y="10"/>
                    <a:pt x="10710" y="127"/>
                    <a:pt x="11133" y="329"/>
                  </a:cubicBezTo>
                  <a:cubicBezTo>
                    <a:pt x="11531" y="515"/>
                    <a:pt x="11903" y="780"/>
                    <a:pt x="12171" y="1059"/>
                  </a:cubicBezTo>
                  <a:cubicBezTo>
                    <a:pt x="12231" y="1121"/>
                    <a:pt x="12292" y="1184"/>
                    <a:pt x="12361" y="1261"/>
                  </a:cubicBezTo>
                  <a:cubicBezTo>
                    <a:pt x="12387" y="1292"/>
                    <a:pt x="12413" y="1316"/>
                    <a:pt x="12439" y="1347"/>
                  </a:cubicBezTo>
                  <a:cubicBezTo>
                    <a:pt x="12672" y="1619"/>
                    <a:pt x="12888" y="1867"/>
                    <a:pt x="13251" y="2054"/>
                  </a:cubicBezTo>
                  <a:cubicBezTo>
                    <a:pt x="13407" y="2131"/>
                    <a:pt x="13588" y="2186"/>
                    <a:pt x="13787" y="2225"/>
                  </a:cubicBezTo>
                  <a:cubicBezTo>
                    <a:pt x="13960" y="2264"/>
                    <a:pt x="14159" y="2279"/>
                    <a:pt x="14357" y="2287"/>
                  </a:cubicBezTo>
                  <a:cubicBezTo>
                    <a:pt x="14530" y="2287"/>
                    <a:pt x="14695" y="2279"/>
                    <a:pt x="14850" y="2271"/>
                  </a:cubicBezTo>
                  <a:cubicBezTo>
                    <a:pt x="14885" y="2271"/>
                    <a:pt x="14885" y="2271"/>
                    <a:pt x="14885" y="2271"/>
                  </a:cubicBezTo>
                  <a:cubicBezTo>
                    <a:pt x="15058" y="2256"/>
                    <a:pt x="15239" y="2248"/>
                    <a:pt x="15421" y="2256"/>
                  </a:cubicBezTo>
                  <a:cubicBezTo>
                    <a:pt x="15835" y="2256"/>
                    <a:pt x="16233" y="2333"/>
                    <a:pt x="16579" y="2466"/>
                  </a:cubicBezTo>
                  <a:cubicBezTo>
                    <a:pt x="16968" y="2613"/>
                    <a:pt x="17279" y="2831"/>
                    <a:pt x="17495" y="3118"/>
                  </a:cubicBezTo>
                  <a:cubicBezTo>
                    <a:pt x="17633" y="3297"/>
                    <a:pt x="17746" y="3522"/>
                    <a:pt x="17832" y="3794"/>
                  </a:cubicBezTo>
                  <a:cubicBezTo>
                    <a:pt x="17901" y="4035"/>
                    <a:pt x="17953" y="4291"/>
                    <a:pt x="17996" y="4540"/>
                  </a:cubicBezTo>
                  <a:cubicBezTo>
                    <a:pt x="18065" y="4929"/>
                    <a:pt x="18143" y="5325"/>
                    <a:pt x="18316" y="5682"/>
                  </a:cubicBezTo>
                  <a:cubicBezTo>
                    <a:pt x="18368" y="5783"/>
                    <a:pt x="18420" y="5876"/>
                    <a:pt x="18489" y="5978"/>
                  </a:cubicBezTo>
                  <a:cubicBezTo>
                    <a:pt x="18653" y="6226"/>
                    <a:pt x="18852" y="6428"/>
                    <a:pt x="19059" y="6653"/>
                  </a:cubicBezTo>
                  <a:cubicBezTo>
                    <a:pt x="19077" y="6669"/>
                    <a:pt x="19094" y="6692"/>
                    <a:pt x="19111" y="6708"/>
                  </a:cubicBezTo>
                  <a:cubicBezTo>
                    <a:pt x="19474" y="7089"/>
                    <a:pt x="19837" y="7493"/>
                    <a:pt x="20183" y="7904"/>
                  </a:cubicBezTo>
                  <a:cubicBezTo>
                    <a:pt x="20408" y="8161"/>
                    <a:pt x="20633" y="8448"/>
                    <a:pt x="20840" y="8744"/>
                  </a:cubicBezTo>
                  <a:cubicBezTo>
                    <a:pt x="21065" y="9070"/>
                    <a:pt x="21238" y="9365"/>
                    <a:pt x="21350" y="9660"/>
                  </a:cubicBezTo>
                  <a:cubicBezTo>
                    <a:pt x="21445" y="9893"/>
                    <a:pt x="21514" y="10134"/>
                    <a:pt x="21549" y="10391"/>
                  </a:cubicBezTo>
                  <a:cubicBezTo>
                    <a:pt x="21583" y="10632"/>
                    <a:pt x="21592" y="10880"/>
                    <a:pt x="21575" y="11121"/>
                  </a:cubicBezTo>
                  <a:cubicBezTo>
                    <a:pt x="21557" y="11370"/>
                    <a:pt x="21514" y="11611"/>
                    <a:pt x="21436" y="11844"/>
                  </a:cubicBezTo>
                  <a:cubicBezTo>
                    <a:pt x="21367" y="12077"/>
                    <a:pt x="21281" y="12302"/>
                    <a:pt x="21160" y="12520"/>
                  </a:cubicBezTo>
                  <a:cubicBezTo>
                    <a:pt x="20875" y="13048"/>
                    <a:pt x="20451" y="13522"/>
                    <a:pt x="20036" y="13980"/>
                  </a:cubicBezTo>
                  <a:cubicBezTo>
                    <a:pt x="19794" y="14252"/>
                    <a:pt x="19544" y="14524"/>
                    <a:pt x="19327" y="14812"/>
                  </a:cubicBezTo>
                  <a:cubicBezTo>
                    <a:pt x="19258" y="14905"/>
                    <a:pt x="19198" y="14990"/>
                    <a:pt x="19137" y="15076"/>
                  </a:cubicBezTo>
                  <a:cubicBezTo>
                    <a:pt x="19042" y="15224"/>
                    <a:pt x="18956" y="15371"/>
                    <a:pt x="18869" y="15511"/>
                  </a:cubicBezTo>
                  <a:cubicBezTo>
                    <a:pt x="18792" y="15651"/>
                    <a:pt x="18705" y="15799"/>
                    <a:pt x="18610" y="15938"/>
                  </a:cubicBezTo>
                  <a:cubicBezTo>
                    <a:pt x="18394" y="16265"/>
                    <a:pt x="18117" y="16591"/>
                    <a:pt x="17746" y="16941"/>
                  </a:cubicBezTo>
                  <a:cubicBezTo>
                    <a:pt x="17426" y="17236"/>
                    <a:pt x="17089" y="17516"/>
                    <a:pt x="16683" y="17842"/>
                  </a:cubicBezTo>
                  <a:cubicBezTo>
                    <a:pt x="15939" y="18440"/>
                    <a:pt x="15135" y="19062"/>
                    <a:pt x="14288" y="19691"/>
                  </a:cubicBezTo>
                  <a:cubicBezTo>
                    <a:pt x="13623" y="20188"/>
                    <a:pt x="12966" y="20662"/>
                    <a:pt x="12231" y="21020"/>
                  </a:cubicBezTo>
                  <a:cubicBezTo>
                    <a:pt x="11583" y="21331"/>
                    <a:pt x="10978" y="21494"/>
                    <a:pt x="10425" y="21494"/>
                  </a:cubicBezTo>
                  <a:cubicBezTo>
                    <a:pt x="10200" y="21494"/>
                    <a:pt x="9984" y="21463"/>
                    <a:pt x="9776" y="21416"/>
                  </a:cubicBezTo>
                  <a:close/>
                  <a:moveTo>
                    <a:pt x="14885" y="2271"/>
                  </a:moveTo>
                  <a:cubicBezTo>
                    <a:pt x="14850" y="2271"/>
                    <a:pt x="14850" y="2271"/>
                    <a:pt x="14850" y="2271"/>
                  </a:cubicBezTo>
                  <a:cubicBezTo>
                    <a:pt x="14695" y="2279"/>
                    <a:pt x="14530" y="2287"/>
                    <a:pt x="14357" y="2287"/>
                  </a:cubicBezTo>
                  <a:cubicBezTo>
                    <a:pt x="14159" y="2287"/>
                    <a:pt x="13960" y="2264"/>
                    <a:pt x="13787" y="2232"/>
                  </a:cubicBezTo>
                  <a:cubicBezTo>
                    <a:pt x="13588" y="2194"/>
                    <a:pt x="13407" y="2131"/>
                    <a:pt x="13251" y="2054"/>
                  </a:cubicBezTo>
                  <a:cubicBezTo>
                    <a:pt x="12888" y="1867"/>
                    <a:pt x="12672" y="1619"/>
                    <a:pt x="12439" y="1354"/>
                  </a:cubicBezTo>
                  <a:cubicBezTo>
                    <a:pt x="12413" y="1323"/>
                    <a:pt x="12387" y="1292"/>
                    <a:pt x="12352" y="1261"/>
                  </a:cubicBezTo>
                  <a:cubicBezTo>
                    <a:pt x="12292" y="1184"/>
                    <a:pt x="12231" y="1121"/>
                    <a:pt x="12171" y="1059"/>
                  </a:cubicBezTo>
                  <a:cubicBezTo>
                    <a:pt x="11894" y="780"/>
                    <a:pt x="11531" y="523"/>
                    <a:pt x="11133" y="329"/>
                  </a:cubicBezTo>
                  <a:cubicBezTo>
                    <a:pt x="10710" y="127"/>
                    <a:pt x="10286" y="10"/>
                    <a:pt x="9906" y="3"/>
                  </a:cubicBezTo>
                  <a:cubicBezTo>
                    <a:pt x="9500" y="-13"/>
                    <a:pt x="9128" y="49"/>
                    <a:pt x="8748" y="189"/>
                  </a:cubicBezTo>
                  <a:cubicBezTo>
                    <a:pt x="8419" y="313"/>
                    <a:pt x="8091" y="500"/>
                    <a:pt x="7728" y="764"/>
                  </a:cubicBezTo>
                  <a:cubicBezTo>
                    <a:pt x="7616" y="849"/>
                    <a:pt x="7503" y="935"/>
                    <a:pt x="7382" y="1036"/>
                  </a:cubicBezTo>
                  <a:cubicBezTo>
                    <a:pt x="6915" y="1393"/>
                    <a:pt x="6431" y="1774"/>
                    <a:pt x="5887" y="1922"/>
                  </a:cubicBezTo>
                  <a:cubicBezTo>
                    <a:pt x="5774" y="1945"/>
                    <a:pt x="5662" y="1968"/>
                    <a:pt x="5550" y="1976"/>
                  </a:cubicBezTo>
                  <a:cubicBezTo>
                    <a:pt x="5455" y="1984"/>
                    <a:pt x="5360" y="1992"/>
                    <a:pt x="5273" y="1992"/>
                  </a:cubicBezTo>
                  <a:cubicBezTo>
                    <a:pt x="5152" y="1999"/>
                    <a:pt x="5031" y="1999"/>
                    <a:pt x="4910" y="2015"/>
                  </a:cubicBezTo>
                  <a:cubicBezTo>
                    <a:pt x="4573" y="2062"/>
                    <a:pt x="4219" y="2209"/>
                    <a:pt x="3907" y="2442"/>
                  </a:cubicBezTo>
                  <a:cubicBezTo>
                    <a:pt x="3640" y="2636"/>
                    <a:pt x="3415" y="2893"/>
                    <a:pt x="3216" y="3211"/>
                  </a:cubicBezTo>
                  <a:cubicBezTo>
                    <a:pt x="3034" y="3514"/>
                    <a:pt x="2896" y="3841"/>
                    <a:pt x="2784" y="4121"/>
                  </a:cubicBezTo>
                  <a:cubicBezTo>
                    <a:pt x="2689" y="4361"/>
                    <a:pt x="2637" y="4688"/>
                    <a:pt x="2585" y="5030"/>
                  </a:cubicBezTo>
                  <a:cubicBezTo>
                    <a:pt x="2542" y="5317"/>
                    <a:pt x="2499" y="5605"/>
                    <a:pt x="2421" y="5876"/>
                  </a:cubicBezTo>
                  <a:cubicBezTo>
                    <a:pt x="2343" y="6187"/>
                    <a:pt x="2231" y="6420"/>
                    <a:pt x="2092" y="6591"/>
                  </a:cubicBezTo>
                  <a:cubicBezTo>
                    <a:pt x="1859" y="6871"/>
                    <a:pt x="1600" y="7182"/>
                    <a:pt x="1392" y="7500"/>
                  </a:cubicBezTo>
                  <a:cubicBezTo>
                    <a:pt x="1168" y="7850"/>
                    <a:pt x="1029" y="8161"/>
                    <a:pt x="951" y="8479"/>
                  </a:cubicBezTo>
                  <a:cubicBezTo>
                    <a:pt x="934" y="8549"/>
                    <a:pt x="917" y="8604"/>
                    <a:pt x="908" y="8658"/>
                  </a:cubicBezTo>
                  <a:cubicBezTo>
                    <a:pt x="830" y="9023"/>
                    <a:pt x="692" y="9396"/>
                    <a:pt x="537" y="9792"/>
                  </a:cubicBezTo>
                  <a:cubicBezTo>
                    <a:pt x="372" y="10204"/>
                    <a:pt x="208" y="10632"/>
                    <a:pt x="122" y="11067"/>
                  </a:cubicBezTo>
                  <a:cubicBezTo>
                    <a:pt x="61" y="11354"/>
                    <a:pt x="27" y="11665"/>
                    <a:pt x="9" y="11984"/>
                  </a:cubicBezTo>
                  <a:cubicBezTo>
                    <a:pt x="1" y="12287"/>
                    <a:pt x="1" y="12605"/>
                    <a:pt x="27" y="12916"/>
                  </a:cubicBezTo>
                  <a:cubicBezTo>
                    <a:pt x="61" y="13273"/>
                    <a:pt x="104" y="13561"/>
                    <a:pt x="165" y="13817"/>
                  </a:cubicBezTo>
                  <a:cubicBezTo>
                    <a:pt x="234" y="14136"/>
                    <a:pt x="329" y="14415"/>
                    <a:pt x="459" y="14680"/>
                  </a:cubicBezTo>
                  <a:cubicBezTo>
                    <a:pt x="597" y="14959"/>
                    <a:pt x="779" y="15224"/>
                    <a:pt x="1003" y="15464"/>
                  </a:cubicBezTo>
                  <a:cubicBezTo>
                    <a:pt x="1375" y="15876"/>
                    <a:pt x="1876" y="16241"/>
                    <a:pt x="2525" y="16575"/>
                  </a:cubicBezTo>
                  <a:cubicBezTo>
                    <a:pt x="3130" y="16894"/>
                    <a:pt x="3786" y="17143"/>
                    <a:pt x="4348" y="17352"/>
                  </a:cubicBezTo>
                  <a:cubicBezTo>
                    <a:pt x="4755" y="17500"/>
                    <a:pt x="5161" y="17655"/>
                    <a:pt x="5532" y="17865"/>
                  </a:cubicBezTo>
                  <a:cubicBezTo>
                    <a:pt x="5800" y="18021"/>
                    <a:pt x="6051" y="18207"/>
                    <a:pt x="6310" y="18425"/>
                  </a:cubicBezTo>
                  <a:cubicBezTo>
                    <a:pt x="6526" y="18619"/>
                    <a:pt x="6751" y="18836"/>
                    <a:pt x="6985" y="19101"/>
                  </a:cubicBezTo>
                  <a:cubicBezTo>
                    <a:pt x="7123" y="19264"/>
                    <a:pt x="7270" y="19427"/>
                    <a:pt x="7399" y="19590"/>
                  </a:cubicBezTo>
                  <a:cubicBezTo>
                    <a:pt x="7451" y="19652"/>
                    <a:pt x="7512" y="19714"/>
                    <a:pt x="7564" y="19777"/>
                  </a:cubicBezTo>
                  <a:cubicBezTo>
                    <a:pt x="7814" y="20080"/>
                    <a:pt x="8160" y="20460"/>
                    <a:pt x="8549" y="20779"/>
                  </a:cubicBezTo>
                  <a:cubicBezTo>
                    <a:pt x="8955" y="21105"/>
                    <a:pt x="9362" y="21315"/>
                    <a:pt x="9776" y="21416"/>
                  </a:cubicBezTo>
                  <a:cubicBezTo>
                    <a:pt x="10502" y="21587"/>
                    <a:pt x="11332" y="21455"/>
                    <a:pt x="12231" y="21020"/>
                  </a:cubicBezTo>
                  <a:cubicBezTo>
                    <a:pt x="12957" y="20655"/>
                    <a:pt x="13623" y="20181"/>
                    <a:pt x="14288" y="19683"/>
                  </a:cubicBezTo>
                  <a:cubicBezTo>
                    <a:pt x="15135" y="19054"/>
                    <a:pt x="15939" y="18432"/>
                    <a:pt x="16674" y="17842"/>
                  </a:cubicBezTo>
                  <a:cubicBezTo>
                    <a:pt x="17089" y="17516"/>
                    <a:pt x="17426" y="17228"/>
                    <a:pt x="17746" y="16933"/>
                  </a:cubicBezTo>
                  <a:cubicBezTo>
                    <a:pt x="18109" y="16583"/>
                    <a:pt x="18394" y="16257"/>
                    <a:pt x="18610" y="15938"/>
                  </a:cubicBezTo>
                  <a:cubicBezTo>
                    <a:pt x="18705" y="15799"/>
                    <a:pt x="18783" y="15651"/>
                    <a:pt x="18869" y="15511"/>
                  </a:cubicBezTo>
                  <a:cubicBezTo>
                    <a:pt x="18956" y="15371"/>
                    <a:pt x="19042" y="15224"/>
                    <a:pt x="19137" y="15076"/>
                  </a:cubicBezTo>
                  <a:cubicBezTo>
                    <a:pt x="19189" y="14990"/>
                    <a:pt x="19258" y="14897"/>
                    <a:pt x="19327" y="14804"/>
                  </a:cubicBezTo>
                  <a:cubicBezTo>
                    <a:pt x="19544" y="14524"/>
                    <a:pt x="19794" y="14252"/>
                    <a:pt x="20028" y="13980"/>
                  </a:cubicBezTo>
                  <a:cubicBezTo>
                    <a:pt x="20442" y="13522"/>
                    <a:pt x="20875" y="13048"/>
                    <a:pt x="21160" y="12520"/>
                  </a:cubicBezTo>
                  <a:cubicBezTo>
                    <a:pt x="21272" y="12302"/>
                    <a:pt x="21367" y="12077"/>
                    <a:pt x="21436" y="11844"/>
                  </a:cubicBezTo>
                  <a:cubicBezTo>
                    <a:pt x="21506" y="11611"/>
                    <a:pt x="21549" y="11370"/>
                    <a:pt x="21566" y="11121"/>
                  </a:cubicBezTo>
                  <a:cubicBezTo>
                    <a:pt x="21592" y="10880"/>
                    <a:pt x="21583" y="10632"/>
                    <a:pt x="21540" y="10391"/>
                  </a:cubicBezTo>
                  <a:cubicBezTo>
                    <a:pt x="21506" y="10142"/>
                    <a:pt x="21445" y="9893"/>
                    <a:pt x="21350" y="9660"/>
                  </a:cubicBezTo>
                  <a:cubicBezTo>
                    <a:pt x="21229" y="9365"/>
                    <a:pt x="21065" y="9070"/>
                    <a:pt x="20840" y="8744"/>
                  </a:cubicBezTo>
                  <a:cubicBezTo>
                    <a:pt x="20633" y="8448"/>
                    <a:pt x="20399" y="8169"/>
                    <a:pt x="20183" y="7904"/>
                  </a:cubicBezTo>
                  <a:cubicBezTo>
                    <a:pt x="19837" y="7493"/>
                    <a:pt x="19474" y="7089"/>
                    <a:pt x="19111" y="6708"/>
                  </a:cubicBezTo>
                  <a:cubicBezTo>
                    <a:pt x="19094" y="6692"/>
                    <a:pt x="19077" y="6669"/>
                    <a:pt x="19059" y="6653"/>
                  </a:cubicBezTo>
                  <a:cubicBezTo>
                    <a:pt x="18852" y="6428"/>
                    <a:pt x="18653" y="6226"/>
                    <a:pt x="18489" y="5978"/>
                  </a:cubicBezTo>
                  <a:cubicBezTo>
                    <a:pt x="18420" y="5884"/>
                    <a:pt x="18359" y="5783"/>
                    <a:pt x="18307" y="5682"/>
                  </a:cubicBezTo>
                  <a:cubicBezTo>
                    <a:pt x="18135" y="5333"/>
                    <a:pt x="18065" y="4929"/>
                    <a:pt x="17996" y="4540"/>
                  </a:cubicBezTo>
                  <a:cubicBezTo>
                    <a:pt x="17944" y="4291"/>
                    <a:pt x="17901" y="4035"/>
                    <a:pt x="17823" y="3794"/>
                  </a:cubicBezTo>
                  <a:cubicBezTo>
                    <a:pt x="17746" y="3522"/>
                    <a:pt x="17633" y="3305"/>
                    <a:pt x="17495" y="3118"/>
                  </a:cubicBezTo>
                  <a:cubicBezTo>
                    <a:pt x="17279" y="2839"/>
                    <a:pt x="16968" y="2613"/>
                    <a:pt x="16579" y="2466"/>
                  </a:cubicBezTo>
                  <a:cubicBezTo>
                    <a:pt x="16233" y="2333"/>
                    <a:pt x="15835" y="2264"/>
                    <a:pt x="15421" y="2256"/>
                  </a:cubicBezTo>
                  <a:cubicBezTo>
                    <a:pt x="15395" y="2256"/>
                    <a:pt x="15377" y="2256"/>
                    <a:pt x="15351" y="2256"/>
                  </a:cubicBezTo>
                  <a:cubicBezTo>
                    <a:pt x="15196" y="2256"/>
                    <a:pt x="15040" y="2264"/>
                    <a:pt x="14885" y="2271"/>
                  </a:cubicBezTo>
                  <a:close/>
                </a:path>
              </a:pathLst>
            </a:custGeom>
            <a:solidFill>
              <a:srgbClr val="BFBFBF">
                <a:alpha val="7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9921" name="Freeform 57"/>
            <p:cNvSpPr/>
            <p:nvPr/>
          </p:nvSpPr>
          <p:spPr>
            <a:xfrm flipH="1">
              <a:off x="314137" y="264984"/>
              <a:ext cx="4087105" cy="449457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66" h="21572" fill="norm" stroke="1" extrusionOk="0">
                  <a:moveTo>
                    <a:pt x="9694" y="21484"/>
                  </a:moveTo>
                  <a:cubicBezTo>
                    <a:pt x="9277" y="21383"/>
                    <a:pt x="8885" y="21174"/>
                    <a:pt x="8484" y="20840"/>
                  </a:cubicBezTo>
                  <a:cubicBezTo>
                    <a:pt x="8101" y="20530"/>
                    <a:pt x="7760" y="20143"/>
                    <a:pt x="7504" y="19841"/>
                  </a:cubicBezTo>
                  <a:cubicBezTo>
                    <a:pt x="7453" y="19786"/>
                    <a:pt x="7411" y="19724"/>
                    <a:pt x="7359" y="19670"/>
                  </a:cubicBezTo>
                  <a:cubicBezTo>
                    <a:pt x="7223" y="19507"/>
                    <a:pt x="7078" y="19337"/>
                    <a:pt x="6925" y="19166"/>
                  </a:cubicBezTo>
                  <a:cubicBezTo>
                    <a:pt x="6431" y="18616"/>
                    <a:pt x="5971" y="18221"/>
                    <a:pt x="5485" y="17942"/>
                  </a:cubicBezTo>
                  <a:cubicBezTo>
                    <a:pt x="5110" y="17717"/>
                    <a:pt x="4701" y="17562"/>
                    <a:pt x="4318" y="17415"/>
                  </a:cubicBezTo>
                  <a:cubicBezTo>
                    <a:pt x="3764" y="17206"/>
                    <a:pt x="3125" y="16965"/>
                    <a:pt x="2537" y="16655"/>
                  </a:cubicBezTo>
                  <a:cubicBezTo>
                    <a:pt x="1898" y="16322"/>
                    <a:pt x="1403" y="15973"/>
                    <a:pt x="1029" y="15570"/>
                  </a:cubicBezTo>
                  <a:cubicBezTo>
                    <a:pt x="807" y="15330"/>
                    <a:pt x="628" y="15074"/>
                    <a:pt x="483" y="14803"/>
                  </a:cubicBezTo>
                  <a:cubicBezTo>
                    <a:pt x="194" y="14222"/>
                    <a:pt x="91" y="13602"/>
                    <a:pt x="32" y="13067"/>
                  </a:cubicBezTo>
                  <a:cubicBezTo>
                    <a:pt x="-28" y="12455"/>
                    <a:pt x="-2" y="11819"/>
                    <a:pt x="100" y="11230"/>
                  </a:cubicBezTo>
                  <a:cubicBezTo>
                    <a:pt x="176" y="10788"/>
                    <a:pt x="347" y="10347"/>
                    <a:pt x="500" y="9920"/>
                  </a:cubicBezTo>
                  <a:cubicBezTo>
                    <a:pt x="662" y="9486"/>
                    <a:pt x="816" y="9083"/>
                    <a:pt x="875" y="8680"/>
                  </a:cubicBezTo>
                  <a:cubicBezTo>
                    <a:pt x="884" y="8626"/>
                    <a:pt x="901" y="8564"/>
                    <a:pt x="918" y="8487"/>
                  </a:cubicBezTo>
                  <a:cubicBezTo>
                    <a:pt x="986" y="8138"/>
                    <a:pt x="1122" y="7797"/>
                    <a:pt x="1344" y="7433"/>
                  </a:cubicBezTo>
                  <a:cubicBezTo>
                    <a:pt x="1548" y="7076"/>
                    <a:pt x="1812" y="6735"/>
                    <a:pt x="2051" y="6448"/>
                  </a:cubicBezTo>
                  <a:cubicBezTo>
                    <a:pt x="2187" y="6278"/>
                    <a:pt x="2298" y="6053"/>
                    <a:pt x="2392" y="5766"/>
                  </a:cubicBezTo>
                  <a:cubicBezTo>
                    <a:pt x="2469" y="5503"/>
                    <a:pt x="2528" y="5224"/>
                    <a:pt x="2579" y="4960"/>
                  </a:cubicBezTo>
                  <a:cubicBezTo>
                    <a:pt x="2656" y="4611"/>
                    <a:pt x="2724" y="4286"/>
                    <a:pt x="2835" y="4038"/>
                  </a:cubicBezTo>
                  <a:cubicBezTo>
                    <a:pt x="2963" y="3751"/>
                    <a:pt x="3108" y="3441"/>
                    <a:pt x="3295" y="3162"/>
                  </a:cubicBezTo>
                  <a:cubicBezTo>
                    <a:pt x="3500" y="2844"/>
                    <a:pt x="3730" y="2596"/>
                    <a:pt x="3994" y="2410"/>
                  </a:cubicBezTo>
                  <a:cubicBezTo>
                    <a:pt x="4309" y="2186"/>
                    <a:pt x="4658" y="2031"/>
                    <a:pt x="4999" y="1976"/>
                  </a:cubicBezTo>
                  <a:cubicBezTo>
                    <a:pt x="5110" y="1961"/>
                    <a:pt x="5229" y="1953"/>
                    <a:pt x="5340" y="1938"/>
                  </a:cubicBezTo>
                  <a:cubicBezTo>
                    <a:pt x="5434" y="1930"/>
                    <a:pt x="5536" y="1930"/>
                    <a:pt x="5630" y="1914"/>
                  </a:cubicBezTo>
                  <a:cubicBezTo>
                    <a:pt x="5741" y="1899"/>
                    <a:pt x="5851" y="1876"/>
                    <a:pt x="5954" y="1845"/>
                  </a:cubicBezTo>
                  <a:cubicBezTo>
                    <a:pt x="6456" y="1690"/>
                    <a:pt x="6908" y="1341"/>
                    <a:pt x="7342" y="1008"/>
                  </a:cubicBezTo>
                  <a:cubicBezTo>
                    <a:pt x="7496" y="891"/>
                    <a:pt x="7649" y="783"/>
                    <a:pt x="7794" y="674"/>
                  </a:cubicBezTo>
                  <a:cubicBezTo>
                    <a:pt x="8450" y="217"/>
                    <a:pt x="9089" y="0"/>
                    <a:pt x="9771" y="0"/>
                  </a:cubicBezTo>
                  <a:cubicBezTo>
                    <a:pt x="9848" y="0"/>
                    <a:pt x="9924" y="0"/>
                    <a:pt x="9992" y="8"/>
                  </a:cubicBezTo>
                  <a:cubicBezTo>
                    <a:pt x="10367" y="31"/>
                    <a:pt x="10785" y="147"/>
                    <a:pt x="11202" y="349"/>
                  </a:cubicBezTo>
                  <a:cubicBezTo>
                    <a:pt x="11586" y="543"/>
                    <a:pt x="11961" y="791"/>
                    <a:pt x="12242" y="1062"/>
                  </a:cubicBezTo>
                  <a:cubicBezTo>
                    <a:pt x="12301" y="1124"/>
                    <a:pt x="12370" y="1186"/>
                    <a:pt x="12429" y="1256"/>
                  </a:cubicBezTo>
                  <a:cubicBezTo>
                    <a:pt x="12455" y="1279"/>
                    <a:pt x="12480" y="1302"/>
                    <a:pt x="12497" y="1325"/>
                  </a:cubicBezTo>
                  <a:cubicBezTo>
                    <a:pt x="12753" y="1581"/>
                    <a:pt x="12983" y="1821"/>
                    <a:pt x="13350" y="2000"/>
                  </a:cubicBezTo>
                  <a:cubicBezTo>
                    <a:pt x="13639" y="2139"/>
                    <a:pt x="14006" y="2217"/>
                    <a:pt x="14449" y="2224"/>
                  </a:cubicBezTo>
                  <a:cubicBezTo>
                    <a:pt x="14611" y="2232"/>
                    <a:pt x="14764" y="2224"/>
                    <a:pt x="14934" y="2224"/>
                  </a:cubicBezTo>
                  <a:cubicBezTo>
                    <a:pt x="15113" y="2217"/>
                    <a:pt x="15309" y="2209"/>
                    <a:pt x="15497" y="2224"/>
                  </a:cubicBezTo>
                  <a:cubicBezTo>
                    <a:pt x="15906" y="2240"/>
                    <a:pt x="16289" y="2325"/>
                    <a:pt x="16621" y="2465"/>
                  </a:cubicBezTo>
                  <a:cubicBezTo>
                    <a:pt x="17005" y="2627"/>
                    <a:pt x="17303" y="2852"/>
                    <a:pt x="17508" y="3139"/>
                  </a:cubicBezTo>
                  <a:cubicBezTo>
                    <a:pt x="17635" y="3317"/>
                    <a:pt x="17729" y="3534"/>
                    <a:pt x="17806" y="3790"/>
                  </a:cubicBezTo>
                  <a:cubicBezTo>
                    <a:pt x="17865" y="4022"/>
                    <a:pt x="17908" y="4270"/>
                    <a:pt x="17951" y="4511"/>
                  </a:cubicBezTo>
                  <a:cubicBezTo>
                    <a:pt x="18019" y="4914"/>
                    <a:pt x="18087" y="5332"/>
                    <a:pt x="18274" y="5704"/>
                  </a:cubicBezTo>
                  <a:cubicBezTo>
                    <a:pt x="18326" y="5797"/>
                    <a:pt x="18385" y="5898"/>
                    <a:pt x="18462" y="5991"/>
                  </a:cubicBezTo>
                  <a:cubicBezTo>
                    <a:pt x="18624" y="6216"/>
                    <a:pt x="18820" y="6402"/>
                    <a:pt x="19024" y="6603"/>
                  </a:cubicBezTo>
                  <a:cubicBezTo>
                    <a:pt x="19050" y="6634"/>
                    <a:pt x="19084" y="6657"/>
                    <a:pt x="19110" y="6688"/>
                  </a:cubicBezTo>
                  <a:cubicBezTo>
                    <a:pt x="19476" y="7045"/>
                    <a:pt x="19842" y="7433"/>
                    <a:pt x="20200" y="7851"/>
                  </a:cubicBezTo>
                  <a:cubicBezTo>
                    <a:pt x="20388" y="8068"/>
                    <a:pt x="20635" y="8363"/>
                    <a:pt x="20848" y="8680"/>
                  </a:cubicBezTo>
                  <a:cubicBezTo>
                    <a:pt x="21069" y="8998"/>
                    <a:pt x="21231" y="9300"/>
                    <a:pt x="21350" y="9595"/>
                  </a:cubicBezTo>
                  <a:cubicBezTo>
                    <a:pt x="21436" y="9827"/>
                    <a:pt x="21504" y="10075"/>
                    <a:pt x="21538" y="10331"/>
                  </a:cubicBezTo>
                  <a:cubicBezTo>
                    <a:pt x="21572" y="10579"/>
                    <a:pt x="21572" y="10827"/>
                    <a:pt x="21555" y="11083"/>
                  </a:cubicBezTo>
                  <a:cubicBezTo>
                    <a:pt x="21529" y="11323"/>
                    <a:pt x="21487" y="11571"/>
                    <a:pt x="21410" y="11811"/>
                  </a:cubicBezTo>
                  <a:cubicBezTo>
                    <a:pt x="21333" y="12044"/>
                    <a:pt x="21231" y="12276"/>
                    <a:pt x="21112" y="12493"/>
                  </a:cubicBezTo>
                  <a:cubicBezTo>
                    <a:pt x="20831" y="12989"/>
                    <a:pt x="20422" y="13431"/>
                    <a:pt x="20030" y="13865"/>
                  </a:cubicBezTo>
                  <a:cubicBezTo>
                    <a:pt x="19757" y="14160"/>
                    <a:pt x="19476" y="14470"/>
                    <a:pt x="19237" y="14788"/>
                  </a:cubicBezTo>
                  <a:cubicBezTo>
                    <a:pt x="19169" y="14881"/>
                    <a:pt x="19110" y="14974"/>
                    <a:pt x="19058" y="15067"/>
                  </a:cubicBezTo>
                  <a:cubicBezTo>
                    <a:pt x="18956" y="15222"/>
                    <a:pt x="18871" y="15384"/>
                    <a:pt x="18794" y="15532"/>
                  </a:cubicBezTo>
                  <a:cubicBezTo>
                    <a:pt x="18718" y="15671"/>
                    <a:pt x="18641" y="15818"/>
                    <a:pt x="18564" y="15958"/>
                  </a:cubicBezTo>
                  <a:cubicBezTo>
                    <a:pt x="18360" y="16291"/>
                    <a:pt x="18087" y="16632"/>
                    <a:pt x="17721" y="16989"/>
                  </a:cubicBezTo>
                  <a:cubicBezTo>
                    <a:pt x="17380" y="17330"/>
                    <a:pt x="16996" y="17647"/>
                    <a:pt x="16664" y="17919"/>
                  </a:cubicBezTo>
                  <a:cubicBezTo>
                    <a:pt x="15957" y="18500"/>
                    <a:pt x="15190" y="19097"/>
                    <a:pt x="14253" y="19786"/>
                  </a:cubicBezTo>
                  <a:cubicBezTo>
                    <a:pt x="13580" y="20290"/>
                    <a:pt x="12906" y="20771"/>
                    <a:pt x="12165" y="21119"/>
                  </a:cubicBezTo>
                  <a:cubicBezTo>
                    <a:pt x="11748" y="21321"/>
                    <a:pt x="11347" y="21453"/>
                    <a:pt x="10964" y="21522"/>
                  </a:cubicBezTo>
                  <a:cubicBezTo>
                    <a:pt x="10768" y="21553"/>
                    <a:pt x="10572" y="21569"/>
                    <a:pt x="10384" y="21569"/>
                  </a:cubicBezTo>
                  <a:cubicBezTo>
                    <a:pt x="10146" y="21569"/>
                    <a:pt x="9916" y="21546"/>
                    <a:pt x="9694" y="21484"/>
                  </a:cubicBezTo>
                  <a:close/>
                  <a:moveTo>
                    <a:pt x="14934" y="2224"/>
                  </a:moveTo>
                  <a:cubicBezTo>
                    <a:pt x="14764" y="2232"/>
                    <a:pt x="14611" y="2232"/>
                    <a:pt x="14449" y="2232"/>
                  </a:cubicBezTo>
                  <a:cubicBezTo>
                    <a:pt x="14006" y="2217"/>
                    <a:pt x="13639" y="2139"/>
                    <a:pt x="13350" y="2000"/>
                  </a:cubicBezTo>
                  <a:cubicBezTo>
                    <a:pt x="12983" y="1829"/>
                    <a:pt x="12745" y="1581"/>
                    <a:pt x="12497" y="1325"/>
                  </a:cubicBezTo>
                  <a:cubicBezTo>
                    <a:pt x="12472" y="1302"/>
                    <a:pt x="12455" y="1279"/>
                    <a:pt x="12429" y="1256"/>
                  </a:cubicBezTo>
                  <a:cubicBezTo>
                    <a:pt x="12361" y="1186"/>
                    <a:pt x="12301" y="1124"/>
                    <a:pt x="12242" y="1070"/>
                  </a:cubicBezTo>
                  <a:cubicBezTo>
                    <a:pt x="11952" y="798"/>
                    <a:pt x="11586" y="543"/>
                    <a:pt x="11202" y="357"/>
                  </a:cubicBezTo>
                  <a:cubicBezTo>
                    <a:pt x="10785" y="155"/>
                    <a:pt x="10367" y="31"/>
                    <a:pt x="9992" y="8"/>
                  </a:cubicBezTo>
                  <a:cubicBezTo>
                    <a:pt x="9924" y="0"/>
                    <a:pt x="9848" y="0"/>
                    <a:pt x="9771" y="0"/>
                  </a:cubicBezTo>
                  <a:cubicBezTo>
                    <a:pt x="9089" y="0"/>
                    <a:pt x="8450" y="217"/>
                    <a:pt x="7794" y="674"/>
                  </a:cubicBezTo>
                  <a:cubicBezTo>
                    <a:pt x="7649" y="783"/>
                    <a:pt x="7504" y="891"/>
                    <a:pt x="7342" y="1015"/>
                  </a:cubicBezTo>
                  <a:cubicBezTo>
                    <a:pt x="6908" y="1349"/>
                    <a:pt x="6465" y="1690"/>
                    <a:pt x="5962" y="1845"/>
                  </a:cubicBezTo>
                  <a:cubicBezTo>
                    <a:pt x="5851" y="1876"/>
                    <a:pt x="5741" y="1899"/>
                    <a:pt x="5630" y="1914"/>
                  </a:cubicBezTo>
                  <a:cubicBezTo>
                    <a:pt x="5536" y="1930"/>
                    <a:pt x="5434" y="1938"/>
                    <a:pt x="5340" y="1945"/>
                  </a:cubicBezTo>
                  <a:cubicBezTo>
                    <a:pt x="5229" y="1953"/>
                    <a:pt x="5110" y="1961"/>
                    <a:pt x="4999" y="1976"/>
                  </a:cubicBezTo>
                  <a:cubicBezTo>
                    <a:pt x="4658" y="2031"/>
                    <a:pt x="4309" y="2186"/>
                    <a:pt x="3994" y="2410"/>
                  </a:cubicBezTo>
                  <a:cubicBezTo>
                    <a:pt x="3730" y="2604"/>
                    <a:pt x="3500" y="2844"/>
                    <a:pt x="3295" y="3162"/>
                  </a:cubicBezTo>
                  <a:cubicBezTo>
                    <a:pt x="3108" y="3441"/>
                    <a:pt x="2963" y="3751"/>
                    <a:pt x="2835" y="4038"/>
                  </a:cubicBezTo>
                  <a:cubicBezTo>
                    <a:pt x="2724" y="4286"/>
                    <a:pt x="2656" y="4611"/>
                    <a:pt x="2588" y="4960"/>
                  </a:cubicBezTo>
                  <a:cubicBezTo>
                    <a:pt x="2528" y="5224"/>
                    <a:pt x="2469" y="5503"/>
                    <a:pt x="2392" y="5766"/>
                  </a:cubicBezTo>
                  <a:cubicBezTo>
                    <a:pt x="2298" y="6053"/>
                    <a:pt x="2187" y="6278"/>
                    <a:pt x="2051" y="6448"/>
                  </a:cubicBezTo>
                  <a:cubicBezTo>
                    <a:pt x="1821" y="6735"/>
                    <a:pt x="1548" y="7076"/>
                    <a:pt x="1344" y="7433"/>
                  </a:cubicBezTo>
                  <a:cubicBezTo>
                    <a:pt x="1131" y="7797"/>
                    <a:pt x="986" y="8138"/>
                    <a:pt x="918" y="8487"/>
                  </a:cubicBezTo>
                  <a:cubicBezTo>
                    <a:pt x="901" y="8564"/>
                    <a:pt x="892" y="8626"/>
                    <a:pt x="884" y="8680"/>
                  </a:cubicBezTo>
                  <a:cubicBezTo>
                    <a:pt x="816" y="9083"/>
                    <a:pt x="662" y="9486"/>
                    <a:pt x="500" y="9920"/>
                  </a:cubicBezTo>
                  <a:cubicBezTo>
                    <a:pt x="347" y="10347"/>
                    <a:pt x="185" y="10788"/>
                    <a:pt x="100" y="11238"/>
                  </a:cubicBezTo>
                  <a:cubicBezTo>
                    <a:pt x="-2" y="11819"/>
                    <a:pt x="-28" y="12455"/>
                    <a:pt x="40" y="13067"/>
                  </a:cubicBezTo>
                  <a:cubicBezTo>
                    <a:pt x="91" y="13602"/>
                    <a:pt x="194" y="14222"/>
                    <a:pt x="492" y="14803"/>
                  </a:cubicBezTo>
                  <a:cubicBezTo>
                    <a:pt x="628" y="15074"/>
                    <a:pt x="816" y="15330"/>
                    <a:pt x="1029" y="15570"/>
                  </a:cubicBezTo>
                  <a:cubicBezTo>
                    <a:pt x="1403" y="15966"/>
                    <a:pt x="1898" y="16322"/>
                    <a:pt x="2537" y="16655"/>
                  </a:cubicBezTo>
                  <a:cubicBezTo>
                    <a:pt x="3125" y="16958"/>
                    <a:pt x="3764" y="17206"/>
                    <a:pt x="4318" y="17415"/>
                  </a:cubicBezTo>
                  <a:cubicBezTo>
                    <a:pt x="4701" y="17554"/>
                    <a:pt x="5110" y="17717"/>
                    <a:pt x="5485" y="17934"/>
                  </a:cubicBezTo>
                  <a:cubicBezTo>
                    <a:pt x="5979" y="18221"/>
                    <a:pt x="6431" y="18608"/>
                    <a:pt x="6933" y="19166"/>
                  </a:cubicBezTo>
                  <a:cubicBezTo>
                    <a:pt x="7078" y="19329"/>
                    <a:pt x="7223" y="19507"/>
                    <a:pt x="7359" y="19670"/>
                  </a:cubicBezTo>
                  <a:cubicBezTo>
                    <a:pt x="7411" y="19724"/>
                    <a:pt x="7462" y="19786"/>
                    <a:pt x="7504" y="19841"/>
                  </a:cubicBezTo>
                  <a:cubicBezTo>
                    <a:pt x="7760" y="20143"/>
                    <a:pt x="8101" y="20523"/>
                    <a:pt x="8484" y="20840"/>
                  </a:cubicBezTo>
                  <a:cubicBezTo>
                    <a:pt x="8885" y="21166"/>
                    <a:pt x="9285" y="21375"/>
                    <a:pt x="9694" y="21484"/>
                  </a:cubicBezTo>
                  <a:cubicBezTo>
                    <a:pt x="10086" y="21584"/>
                    <a:pt x="10512" y="21600"/>
                    <a:pt x="10964" y="21522"/>
                  </a:cubicBezTo>
                  <a:cubicBezTo>
                    <a:pt x="11347" y="21453"/>
                    <a:pt x="11748" y="21321"/>
                    <a:pt x="12165" y="21119"/>
                  </a:cubicBezTo>
                  <a:cubicBezTo>
                    <a:pt x="12906" y="20763"/>
                    <a:pt x="13580" y="20290"/>
                    <a:pt x="14253" y="19786"/>
                  </a:cubicBezTo>
                  <a:cubicBezTo>
                    <a:pt x="15190" y="19089"/>
                    <a:pt x="15957" y="18500"/>
                    <a:pt x="16664" y="17919"/>
                  </a:cubicBezTo>
                  <a:cubicBezTo>
                    <a:pt x="16996" y="17647"/>
                    <a:pt x="17380" y="17330"/>
                    <a:pt x="17721" y="16989"/>
                  </a:cubicBezTo>
                  <a:cubicBezTo>
                    <a:pt x="18079" y="16624"/>
                    <a:pt x="18360" y="16291"/>
                    <a:pt x="18556" y="15958"/>
                  </a:cubicBezTo>
                  <a:cubicBezTo>
                    <a:pt x="18641" y="15818"/>
                    <a:pt x="18718" y="15671"/>
                    <a:pt x="18786" y="15532"/>
                  </a:cubicBezTo>
                  <a:cubicBezTo>
                    <a:pt x="18871" y="15377"/>
                    <a:pt x="18956" y="15222"/>
                    <a:pt x="19050" y="15059"/>
                  </a:cubicBezTo>
                  <a:cubicBezTo>
                    <a:pt x="19110" y="14974"/>
                    <a:pt x="19169" y="14881"/>
                    <a:pt x="19237" y="14788"/>
                  </a:cubicBezTo>
                  <a:cubicBezTo>
                    <a:pt x="19476" y="14470"/>
                    <a:pt x="19757" y="14160"/>
                    <a:pt x="20030" y="13865"/>
                  </a:cubicBezTo>
                  <a:cubicBezTo>
                    <a:pt x="20422" y="13431"/>
                    <a:pt x="20831" y="12989"/>
                    <a:pt x="21112" y="12486"/>
                  </a:cubicBezTo>
                  <a:cubicBezTo>
                    <a:pt x="21231" y="12276"/>
                    <a:pt x="21333" y="12044"/>
                    <a:pt x="21402" y="11811"/>
                  </a:cubicBezTo>
                  <a:cubicBezTo>
                    <a:pt x="21478" y="11571"/>
                    <a:pt x="21529" y="11323"/>
                    <a:pt x="21546" y="11083"/>
                  </a:cubicBezTo>
                  <a:cubicBezTo>
                    <a:pt x="21572" y="10827"/>
                    <a:pt x="21563" y="10579"/>
                    <a:pt x="21538" y="10331"/>
                  </a:cubicBezTo>
                  <a:cubicBezTo>
                    <a:pt x="21504" y="10083"/>
                    <a:pt x="21436" y="9835"/>
                    <a:pt x="21342" y="9595"/>
                  </a:cubicBezTo>
                  <a:cubicBezTo>
                    <a:pt x="21095" y="8944"/>
                    <a:pt x="20643" y="8370"/>
                    <a:pt x="20200" y="7851"/>
                  </a:cubicBezTo>
                  <a:cubicBezTo>
                    <a:pt x="19842" y="7440"/>
                    <a:pt x="19476" y="7045"/>
                    <a:pt x="19110" y="6688"/>
                  </a:cubicBezTo>
                  <a:cubicBezTo>
                    <a:pt x="19084" y="6657"/>
                    <a:pt x="19050" y="6634"/>
                    <a:pt x="19024" y="6603"/>
                  </a:cubicBezTo>
                  <a:cubicBezTo>
                    <a:pt x="18820" y="6402"/>
                    <a:pt x="18624" y="6216"/>
                    <a:pt x="18453" y="5991"/>
                  </a:cubicBezTo>
                  <a:cubicBezTo>
                    <a:pt x="18385" y="5898"/>
                    <a:pt x="18326" y="5797"/>
                    <a:pt x="18274" y="5704"/>
                  </a:cubicBezTo>
                  <a:cubicBezTo>
                    <a:pt x="18087" y="5332"/>
                    <a:pt x="18010" y="4914"/>
                    <a:pt x="17942" y="4511"/>
                  </a:cubicBezTo>
                  <a:cubicBezTo>
                    <a:pt x="17908" y="4270"/>
                    <a:pt x="17865" y="4022"/>
                    <a:pt x="17797" y="3790"/>
                  </a:cubicBezTo>
                  <a:cubicBezTo>
                    <a:pt x="17729" y="3534"/>
                    <a:pt x="17627" y="3317"/>
                    <a:pt x="17508" y="3139"/>
                  </a:cubicBezTo>
                  <a:cubicBezTo>
                    <a:pt x="17303" y="2852"/>
                    <a:pt x="17005" y="2627"/>
                    <a:pt x="16621" y="2465"/>
                  </a:cubicBezTo>
                  <a:cubicBezTo>
                    <a:pt x="16289" y="2325"/>
                    <a:pt x="15897" y="2240"/>
                    <a:pt x="15497" y="2224"/>
                  </a:cubicBezTo>
                  <a:cubicBezTo>
                    <a:pt x="15420" y="2217"/>
                    <a:pt x="15352" y="2217"/>
                    <a:pt x="15275" y="2217"/>
                  </a:cubicBezTo>
                  <a:cubicBezTo>
                    <a:pt x="15164" y="2217"/>
                    <a:pt x="15045" y="2224"/>
                    <a:pt x="14934" y="2224"/>
                  </a:cubicBezTo>
                  <a:close/>
                </a:path>
              </a:pathLst>
            </a:custGeom>
            <a:solidFill>
              <a:srgbClr val="BFBFBF">
                <a:alpha val="7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9922" name="Freeform 58"/>
            <p:cNvSpPr/>
            <p:nvPr/>
          </p:nvSpPr>
          <p:spPr>
            <a:xfrm flipH="1">
              <a:off x="285669" y="242595"/>
              <a:ext cx="4146652" cy="45291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25" h="21463" fill="norm" stroke="1" extrusionOk="0">
                  <a:moveTo>
                    <a:pt x="9552" y="21364"/>
                  </a:moveTo>
                  <a:cubicBezTo>
                    <a:pt x="9151" y="21257"/>
                    <a:pt x="8759" y="21043"/>
                    <a:pt x="8367" y="20714"/>
                  </a:cubicBezTo>
                  <a:cubicBezTo>
                    <a:pt x="7992" y="20408"/>
                    <a:pt x="7666" y="20040"/>
                    <a:pt x="7399" y="19727"/>
                  </a:cubicBezTo>
                  <a:cubicBezTo>
                    <a:pt x="7358" y="19673"/>
                    <a:pt x="7316" y="19627"/>
                    <a:pt x="7274" y="19574"/>
                  </a:cubicBezTo>
                  <a:cubicBezTo>
                    <a:pt x="7132" y="19405"/>
                    <a:pt x="6982" y="19229"/>
                    <a:pt x="6832" y="19061"/>
                  </a:cubicBezTo>
                  <a:cubicBezTo>
                    <a:pt x="6348" y="18518"/>
                    <a:pt x="5898" y="18135"/>
                    <a:pt x="5414" y="17852"/>
                  </a:cubicBezTo>
                  <a:cubicBezTo>
                    <a:pt x="5072" y="17653"/>
                    <a:pt x="4704" y="17492"/>
                    <a:pt x="4262" y="17324"/>
                  </a:cubicBezTo>
                  <a:cubicBezTo>
                    <a:pt x="3211" y="16926"/>
                    <a:pt x="1893" y="16421"/>
                    <a:pt x="1059" y="15541"/>
                  </a:cubicBezTo>
                  <a:cubicBezTo>
                    <a:pt x="842" y="15312"/>
                    <a:pt x="658" y="15059"/>
                    <a:pt x="516" y="14791"/>
                  </a:cubicBezTo>
                  <a:cubicBezTo>
                    <a:pt x="208" y="14218"/>
                    <a:pt x="99" y="13590"/>
                    <a:pt x="41" y="13100"/>
                  </a:cubicBezTo>
                  <a:cubicBezTo>
                    <a:pt x="-26" y="12511"/>
                    <a:pt x="-9" y="11884"/>
                    <a:pt x="82" y="11302"/>
                  </a:cubicBezTo>
                  <a:cubicBezTo>
                    <a:pt x="158" y="10843"/>
                    <a:pt x="316" y="10392"/>
                    <a:pt x="475" y="9948"/>
                  </a:cubicBezTo>
                  <a:cubicBezTo>
                    <a:pt x="633" y="9497"/>
                    <a:pt x="792" y="9061"/>
                    <a:pt x="850" y="8632"/>
                  </a:cubicBezTo>
                  <a:cubicBezTo>
                    <a:pt x="858" y="8571"/>
                    <a:pt x="867" y="8502"/>
                    <a:pt x="875" y="8425"/>
                  </a:cubicBezTo>
                  <a:cubicBezTo>
                    <a:pt x="1025" y="7576"/>
                    <a:pt x="1501" y="6880"/>
                    <a:pt x="2001" y="6252"/>
                  </a:cubicBezTo>
                  <a:cubicBezTo>
                    <a:pt x="2285" y="5893"/>
                    <a:pt x="2427" y="5365"/>
                    <a:pt x="2560" y="4852"/>
                  </a:cubicBezTo>
                  <a:cubicBezTo>
                    <a:pt x="2652" y="4508"/>
                    <a:pt x="2736" y="4179"/>
                    <a:pt x="2861" y="3926"/>
                  </a:cubicBezTo>
                  <a:cubicBezTo>
                    <a:pt x="3153" y="3360"/>
                    <a:pt x="3486" y="2771"/>
                    <a:pt x="4062" y="2366"/>
                  </a:cubicBezTo>
                  <a:cubicBezTo>
                    <a:pt x="4371" y="2144"/>
                    <a:pt x="4721" y="1991"/>
                    <a:pt x="5055" y="1929"/>
                  </a:cubicBezTo>
                  <a:cubicBezTo>
                    <a:pt x="5163" y="1906"/>
                    <a:pt x="5280" y="1891"/>
                    <a:pt x="5380" y="1883"/>
                  </a:cubicBezTo>
                  <a:cubicBezTo>
                    <a:pt x="5480" y="1868"/>
                    <a:pt x="5580" y="1861"/>
                    <a:pt x="5672" y="1838"/>
                  </a:cubicBezTo>
                  <a:cubicBezTo>
                    <a:pt x="5781" y="1822"/>
                    <a:pt x="5889" y="1792"/>
                    <a:pt x="5998" y="1761"/>
                  </a:cubicBezTo>
                  <a:cubicBezTo>
                    <a:pt x="6448" y="1600"/>
                    <a:pt x="6865" y="1287"/>
                    <a:pt x="7266" y="988"/>
                  </a:cubicBezTo>
                  <a:cubicBezTo>
                    <a:pt x="7441" y="851"/>
                    <a:pt x="7625" y="713"/>
                    <a:pt x="7808" y="590"/>
                  </a:cubicBezTo>
                  <a:cubicBezTo>
                    <a:pt x="8517" y="131"/>
                    <a:pt x="9243" y="-60"/>
                    <a:pt x="10027" y="17"/>
                  </a:cubicBezTo>
                  <a:cubicBezTo>
                    <a:pt x="10736" y="93"/>
                    <a:pt x="11604" y="506"/>
                    <a:pt x="12238" y="1072"/>
                  </a:cubicBezTo>
                  <a:cubicBezTo>
                    <a:pt x="12305" y="1126"/>
                    <a:pt x="12372" y="1187"/>
                    <a:pt x="12438" y="1248"/>
                  </a:cubicBezTo>
                  <a:cubicBezTo>
                    <a:pt x="12480" y="1287"/>
                    <a:pt x="12480" y="1287"/>
                    <a:pt x="12480" y="1287"/>
                  </a:cubicBezTo>
                  <a:cubicBezTo>
                    <a:pt x="12747" y="1531"/>
                    <a:pt x="12997" y="1769"/>
                    <a:pt x="13381" y="1937"/>
                  </a:cubicBezTo>
                  <a:cubicBezTo>
                    <a:pt x="13657" y="2067"/>
                    <a:pt x="14015" y="2136"/>
                    <a:pt x="14449" y="2159"/>
                  </a:cubicBezTo>
                  <a:cubicBezTo>
                    <a:pt x="14608" y="2167"/>
                    <a:pt x="14758" y="2167"/>
                    <a:pt x="14908" y="2159"/>
                  </a:cubicBezTo>
                  <a:cubicBezTo>
                    <a:pt x="14925" y="2159"/>
                    <a:pt x="14925" y="2159"/>
                    <a:pt x="14925" y="2159"/>
                  </a:cubicBezTo>
                  <a:cubicBezTo>
                    <a:pt x="15108" y="2159"/>
                    <a:pt x="15292" y="2159"/>
                    <a:pt x="15467" y="2174"/>
                  </a:cubicBezTo>
                  <a:cubicBezTo>
                    <a:pt x="16351" y="2243"/>
                    <a:pt x="17060" y="2595"/>
                    <a:pt x="17419" y="3146"/>
                  </a:cubicBezTo>
                  <a:cubicBezTo>
                    <a:pt x="17669" y="3529"/>
                    <a:pt x="17736" y="3995"/>
                    <a:pt x="17803" y="4454"/>
                  </a:cubicBezTo>
                  <a:cubicBezTo>
                    <a:pt x="17870" y="4875"/>
                    <a:pt x="17928" y="5304"/>
                    <a:pt x="18137" y="5679"/>
                  </a:cubicBezTo>
                  <a:cubicBezTo>
                    <a:pt x="18187" y="5770"/>
                    <a:pt x="18245" y="5862"/>
                    <a:pt x="18320" y="5954"/>
                  </a:cubicBezTo>
                  <a:cubicBezTo>
                    <a:pt x="18487" y="6161"/>
                    <a:pt x="18679" y="6329"/>
                    <a:pt x="18879" y="6505"/>
                  </a:cubicBezTo>
                  <a:cubicBezTo>
                    <a:pt x="18921" y="6543"/>
                    <a:pt x="18954" y="6574"/>
                    <a:pt x="18996" y="6604"/>
                  </a:cubicBezTo>
                  <a:cubicBezTo>
                    <a:pt x="19371" y="6941"/>
                    <a:pt x="19739" y="7316"/>
                    <a:pt x="20089" y="7722"/>
                  </a:cubicBezTo>
                  <a:cubicBezTo>
                    <a:pt x="20481" y="8173"/>
                    <a:pt x="20965" y="8770"/>
                    <a:pt x="21215" y="9443"/>
                  </a:cubicBezTo>
                  <a:cubicBezTo>
                    <a:pt x="21574" y="10384"/>
                    <a:pt x="21466" y="11471"/>
                    <a:pt x="20940" y="12358"/>
                  </a:cubicBezTo>
                  <a:cubicBezTo>
                    <a:pt x="20665" y="12825"/>
                    <a:pt x="20272" y="13246"/>
                    <a:pt x="19897" y="13651"/>
                  </a:cubicBezTo>
                  <a:cubicBezTo>
                    <a:pt x="19597" y="13965"/>
                    <a:pt x="19288" y="14294"/>
                    <a:pt x="19046" y="14638"/>
                  </a:cubicBezTo>
                  <a:cubicBezTo>
                    <a:pt x="18979" y="14738"/>
                    <a:pt x="18921" y="14830"/>
                    <a:pt x="18863" y="14922"/>
                  </a:cubicBezTo>
                  <a:cubicBezTo>
                    <a:pt x="18771" y="15082"/>
                    <a:pt x="18687" y="15251"/>
                    <a:pt x="18612" y="15419"/>
                  </a:cubicBezTo>
                  <a:cubicBezTo>
                    <a:pt x="18545" y="15557"/>
                    <a:pt x="18479" y="15694"/>
                    <a:pt x="18404" y="15832"/>
                  </a:cubicBezTo>
                  <a:cubicBezTo>
                    <a:pt x="17987" y="16590"/>
                    <a:pt x="17269" y="17240"/>
                    <a:pt x="16560" y="17837"/>
                  </a:cubicBezTo>
                  <a:cubicBezTo>
                    <a:pt x="15876" y="18411"/>
                    <a:pt x="15133" y="18984"/>
                    <a:pt x="14140" y="19711"/>
                  </a:cubicBezTo>
                  <a:cubicBezTo>
                    <a:pt x="13465" y="20216"/>
                    <a:pt x="12789" y="20691"/>
                    <a:pt x="12038" y="21035"/>
                  </a:cubicBezTo>
                  <a:cubicBezTo>
                    <a:pt x="11421" y="21318"/>
                    <a:pt x="10845" y="21463"/>
                    <a:pt x="10303" y="21463"/>
                  </a:cubicBezTo>
                  <a:cubicBezTo>
                    <a:pt x="10044" y="21463"/>
                    <a:pt x="9794" y="21433"/>
                    <a:pt x="9552" y="21364"/>
                  </a:cubicBezTo>
                  <a:close/>
                  <a:moveTo>
                    <a:pt x="14925" y="2190"/>
                  </a:moveTo>
                  <a:cubicBezTo>
                    <a:pt x="14908" y="2190"/>
                    <a:pt x="14908" y="2190"/>
                    <a:pt x="14908" y="2190"/>
                  </a:cubicBezTo>
                  <a:cubicBezTo>
                    <a:pt x="14758" y="2190"/>
                    <a:pt x="14599" y="2190"/>
                    <a:pt x="14449" y="2182"/>
                  </a:cubicBezTo>
                  <a:cubicBezTo>
                    <a:pt x="14015" y="2159"/>
                    <a:pt x="13648" y="2090"/>
                    <a:pt x="13364" y="1960"/>
                  </a:cubicBezTo>
                  <a:cubicBezTo>
                    <a:pt x="12981" y="1792"/>
                    <a:pt x="12730" y="1554"/>
                    <a:pt x="12455" y="1302"/>
                  </a:cubicBezTo>
                  <a:cubicBezTo>
                    <a:pt x="12422" y="1264"/>
                    <a:pt x="12422" y="1264"/>
                    <a:pt x="12422" y="1264"/>
                  </a:cubicBezTo>
                  <a:cubicBezTo>
                    <a:pt x="12355" y="1202"/>
                    <a:pt x="12288" y="1141"/>
                    <a:pt x="12222" y="1088"/>
                  </a:cubicBezTo>
                  <a:cubicBezTo>
                    <a:pt x="11587" y="522"/>
                    <a:pt x="10728" y="116"/>
                    <a:pt x="10027" y="47"/>
                  </a:cubicBezTo>
                  <a:cubicBezTo>
                    <a:pt x="9243" y="-37"/>
                    <a:pt x="8526" y="154"/>
                    <a:pt x="7825" y="613"/>
                  </a:cubicBezTo>
                  <a:cubicBezTo>
                    <a:pt x="7641" y="736"/>
                    <a:pt x="7458" y="873"/>
                    <a:pt x="7282" y="1004"/>
                  </a:cubicBezTo>
                  <a:cubicBezTo>
                    <a:pt x="6882" y="1310"/>
                    <a:pt x="6465" y="1623"/>
                    <a:pt x="6006" y="1776"/>
                  </a:cubicBezTo>
                  <a:cubicBezTo>
                    <a:pt x="5898" y="1815"/>
                    <a:pt x="5789" y="1845"/>
                    <a:pt x="5681" y="1861"/>
                  </a:cubicBezTo>
                  <a:cubicBezTo>
                    <a:pt x="5580" y="1883"/>
                    <a:pt x="5480" y="1891"/>
                    <a:pt x="5389" y="1906"/>
                  </a:cubicBezTo>
                  <a:cubicBezTo>
                    <a:pt x="5280" y="1914"/>
                    <a:pt x="5172" y="1929"/>
                    <a:pt x="5055" y="1952"/>
                  </a:cubicBezTo>
                  <a:cubicBezTo>
                    <a:pt x="4730" y="2014"/>
                    <a:pt x="4379" y="2167"/>
                    <a:pt x="4079" y="2381"/>
                  </a:cubicBezTo>
                  <a:cubicBezTo>
                    <a:pt x="3503" y="2786"/>
                    <a:pt x="3178" y="3368"/>
                    <a:pt x="2886" y="3934"/>
                  </a:cubicBezTo>
                  <a:cubicBezTo>
                    <a:pt x="2761" y="4187"/>
                    <a:pt x="2677" y="4516"/>
                    <a:pt x="2585" y="4860"/>
                  </a:cubicBezTo>
                  <a:cubicBezTo>
                    <a:pt x="2452" y="5373"/>
                    <a:pt x="2310" y="5900"/>
                    <a:pt x="2018" y="6268"/>
                  </a:cubicBezTo>
                  <a:cubicBezTo>
                    <a:pt x="1526" y="6895"/>
                    <a:pt x="1050" y="7591"/>
                    <a:pt x="900" y="8433"/>
                  </a:cubicBezTo>
                  <a:cubicBezTo>
                    <a:pt x="892" y="8510"/>
                    <a:pt x="883" y="8571"/>
                    <a:pt x="875" y="8632"/>
                  </a:cubicBezTo>
                  <a:cubicBezTo>
                    <a:pt x="817" y="9068"/>
                    <a:pt x="658" y="9497"/>
                    <a:pt x="500" y="9956"/>
                  </a:cubicBezTo>
                  <a:cubicBezTo>
                    <a:pt x="341" y="10400"/>
                    <a:pt x="183" y="10851"/>
                    <a:pt x="107" y="11310"/>
                  </a:cubicBezTo>
                  <a:cubicBezTo>
                    <a:pt x="16" y="11892"/>
                    <a:pt x="-1" y="12511"/>
                    <a:pt x="74" y="13100"/>
                  </a:cubicBezTo>
                  <a:cubicBezTo>
                    <a:pt x="133" y="13583"/>
                    <a:pt x="233" y="14210"/>
                    <a:pt x="541" y="14784"/>
                  </a:cubicBezTo>
                  <a:cubicBezTo>
                    <a:pt x="675" y="15052"/>
                    <a:pt x="858" y="15296"/>
                    <a:pt x="1075" y="15526"/>
                  </a:cubicBezTo>
                  <a:cubicBezTo>
                    <a:pt x="1910" y="16398"/>
                    <a:pt x="3219" y="16903"/>
                    <a:pt x="4271" y="17309"/>
                  </a:cubicBezTo>
                  <a:cubicBezTo>
                    <a:pt x="4713" y="17477"/>
                    <a:pt x="5080" y="17630"/>
                    <a:pt x="5422" y="17829"/>
                  </a:cubicBezTo>
                  <a:cubicBezTo>
                    <a:pt x="5914" y="18120"/>
                    <a:pt x="6365" y="18502"/>
                    <a:pt x="6849" y="19046"/>
                  </a:cubicBezTo>
                  <a:cubicBezTo>
                    <a:pt x="6999" y="19214"/>
                    <a:pt x="7149" y="19390"/>
                    <a:pt x="7291" y="19558"/>
                  </a:cubicBezTo>
                  <a:cubicBezTo>
                    <a:pt x="7333" y="19612"/>
                    <a:pt x="7374" y="19658"/>
                    <a:pt x="7424" y="19711"/>
                  </a:cubicBezTo>
                  <a:cubicBezTo>
                    <a:pt x="8017" y="20415"/>
                    <a:pt x="8692" y="21104"/>
                    <a:pt x="9560" y="21341"/>
                  </a:cubicBezTo>
                  <a:cubicBezTo>
                    <a:pt x="10294" y="21540"/>
                    <a:pt x="11120" y="21433"/>
                    <a:pt x="12021" y="21012"/>
                  </a:cubicBezTo>
                  <a:cubicBezTo>
                    <a:pt x="12772" y="20668"/>
                    <a:pt x="13448" y="20193"/>
                    <a:pt x="14124" y="19696"/>
                  </a:cubicBezTo>
                  <a:cubicBezTo>
                    <a:pt x="15117" y="18969"/>
                    <a:pt x="15859" y="18388"/>
                    <a:pt x="16535" y="17821"/>
                  </a:cubicBezTo>
                  <a:cubicBezTo>
                    <a:pt x="17252" y="17225"/>
                    <a:pt x="17970" y="16574"/>
                    <a:pt x="18379" y="15824"/>
                  </a:cubicBezTo>
                  <a:cubicBezTo>
                    <a:pt x="18454" y="15687"/>
                    <a:pt x="18520" y="15541"/>
                    <a:pt x="18587" y="15411"/>
                  </a:cubicBezTo>
                  <a:cubicBezTo>
                    <a:pt x="18662" y="15243"/>
                    <a:pt x="18746" y="15075"/>
                    <a:pt x="18846" y="14906"/>
                  </a:cubicBezTo>
                  <a:cubicBezTo>
                    <a:pt x="18896" y="14814"/>
                    <a:pt x="18954" y="14723"/>
                    <a:pt x="19021" y="14631"/>
                  </a:cubicBezTo>
                  <a:cubicBezTo>
                    <a:pt x="19271" y="14279"/>
                    <a:pt x="19580" y="13950"/>
                    <a:pt x="19872" y="13636"/>
                  </a:cubicBezTo>
                  <a:cubicBezTo>
                    <a:pt x="20256" y="13231"/>
                    <a:pt x="20640" y="12810"/>
                    <a:pt x="20923" y="12343"/>
                  </a:cubicBezTo>
                  <a:cubicBezTo>
                    <a:pt x="21441" y="11463"/>
                    <a:pt x="21541" y="10384"/>
                    <a:pt x="21190" y="9451"/>
                  </a:cubicBezTo>
                  <a:cubicBezTo>
                    <a:pt x="20940" y="8777"/>
                    <a:pt x="20464" y="8188"/>
                    <a:pt x="20072" y="7737"/>
                  </a:cubicBezTo>
                  <a:cubicBezTo>
                    <a:pt x="19722" y="7331"/>
                    <a:pt x="19346" y="6956"/>
                    <a:pt x="18979" y="6627"/>
                  </a:cubicBezTo>
                  <a:cubicBezTo>
                    <a:pt x="18938" y="6589"/>
                    <a:pt x="18904" y="6558"/>
                    <a:pt x="18863" y="6528"/>
                  </a:cubicBezTo>
                  <a:cubicBezTo>
                    <a:pt x="18662" y="6344"/>
                    <a:pt x="18470" y="6176"/>
                    <a:pt x="18304" y="5969"/>
                  </a:cubicBezTo>
                  <a:cubicBezTo>
                    <a:pt x="18228" y="5878"/>
                    <a:pt x="18162" y="5786"/>
                    <a:pt x="18112" y="5686"/>
                  </a:cubicBezTo>
                  <a:cubicBezTo>
                    <a:pt x="17903" y="5311"/>
                    <a:pt x="17845" y="4875"/>
                    <a:pt x="17778" y="4454"/>
                  </a:cubicBezTo>
                  <a:cubicBezTo>
                    <a:pt x="17711" y="4003"/>
                    <a:pt x="17644" y="3536"/>
                    <a:pt x="17394" y="3154"/>
                  </a:cubicBezTo>
                  <a:cubicBezTo>
                    <a:pt x="17044" y="2618"/>
                    <a:pt x="16335" y="2266"/>
                    <a:pt x="15467" y="2197"/>
                  </a:cubicBezTo>
                  <a:cubicBezTo>
                    <a:pt x="15325" y="2190"/>
                    <a:pt x="15175" y="2190"/>
                    <a:pt x="15025" y="2190"/>
                  </a:cubicBezTo>
                  <a:cubicBezTo>
                    <a:pt x="14991" y="2190"/>
                    <a:pt x="14958" y="2190"/>
                    <a:pt x="14925" y="2190"/>
                  </a:cubicBezTo>
                  <a:close/>
                </a:path>
              </a:pathLst>
            </a:custGeom>
            <a:solidFill>
              <a:srgbClr val="BFBFBF">
                <a:alpha val="7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9923" name="Freeform 59"/>
            <p:cNvSpPr/>
            <p:nvPr/>
          </p:nvSpPr>
          <p:spPr>
            <a:xfrm flipH="1">
              <a:off x="261022" y="224409"/>
              <a:ext cx="4197932" cy="455448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74" h="21498" fill="norm" stroke="1" extrusionOk="0">
                  <a:moveTo>
                    <a:pt x="9548" y="21389"/>
                  </a:moveTo>
                  <a:cubicBezTo>
                    <a:pt x="9149" y="21274"/>
                    <a:pt x="8768" y="21061"/>
                    <a:pt x="8369" y="20733"/>
                  </a:cubicBezTo>
                  <a:cubicBezTo>
                    <a:pt x="8004" y="20428"/>
                    <a:pt x="7681" y="20063"/>
                    <a:pt x="7415" y="19750"/>
                  </a:cubicBezTo>
                  <a:cubicBezTo>
                    <a:pt x="7374" y="19704"/>
                    <a:pt x="7332" y="19659"/>
                    <a:pt x="7299" y="19613"/>
                  </a:cubicBezTo>
                  <a:cubicBezTo>
                    <a:pt x="7150" y="19438"/>
                    <a:pt x="6992" y="19262"/>
                    <a:pt x="6843" y="19087"/>
                  </a:cubicBezTo>
                  <a:cubicBezTo>
                    <a:pt x="6610" y="18836"/>
                    <a:pt x="6394" y="18622"/>
                    <a:pt x="6170" y="18432"/>
                  </a:cubicBezTo>
                  <a:cubicBezTo>
                    <a:pt x="5921" y="18218"/>
                    <a:pt x="5673" y="18035"/>
                    <a:pt x="5415" y="17883"/>
                  </a:cubicBezTo>
                  <a:cubicBezTo>
                    <a:pt x="5042" y="17662"/>
                    <a:pt x="4644" y="17494"/>
                    <a:pt x="4270" y="17349"/>
                  </a:cubicBezTo>
                  <a:cubicBezTo>
                    <a:pt x="4204" y="17326"/>
                    <a:pt x="4204" y="17326"/>
                    <a:pt x="4204" y="17326"/>
                  </a:cubicBezTo>
                  <a:cubicBezTo>
                    <a:pt x="3648" y="17113"/>
                    <a:pt x="3067" y="16884"/>
                    <a:pt x="2528" y="16618"/>
                  </a:cubicBezTo>
                  <a:cubicBezTo>
                    <a:pt x="1922" y="16305"/>
                    <a:pt x="1449" y="15977"/>
                    <a:pt x="1092" y="15612"/>
                  </a:cubicBezTo>
                  <a:cubicBezTo>
                    <a:pt x="876" y="15391"/>
                    <a:pt x="694" y="15147"/>
                    <a:pt x="553" y="14887"/>
                  </a:cubicBezTo>
                  <a:cubicBezTo>
                    <a:pt x="420" y="14644"/>
                    <a:pt x="312" y="14377"/>
                    <a:pt x="229" y="14080"/>
                  </a:cubicBezTo>
                  <a:cubicBezTo>
                    <a:pt x="154" y="13828"/>
                    <a:pt x="96" y="13546"/>
                    <a:pt x="55" y="13226"/>
                  </a:cubicBezTo>
                  <a:cubicBezTo>
                    <a:pt x="-20" y="12647"/>
                    <a:pt x="-20" y="12037"/>
                    <a:pt x="63" y="11450"/>
                  </a:cubicBezTo>
                  <a:cubicBezTo>
                    <a:pt x="138" y="10978"/>
                    <a:pt x="295" y="10505"/>
                    <a:pt x="453" y="10048"/>
                  </a:cubicBezTo>
                  <a:cubicBezTo>
                    <a:pt x="619" y="9560"/>
                    <a:pt x="785" y="9095"/>
                    <a:pt x="835" y="8638"/>
                  </a:cubicBezTo>
                  <a:cubicBezTo>
                    <a:pt x="835" y="8577"/>
                    <a:pt x="843" y="8508"/>
                    <a:pt x="860" y="8424"/>
                  </a:cubicBezTo>
                  <a:cubicBezTo>
                    <a:pt x="918" y="8020"/>
                    <a:pt x="1042" y="7624"/>
                    <a:pt x="1250" y="7220"/>
                  </a:cubicBezTo>
                  <a:cubicBezTo>
                    <a:pt x="1424" y="6877"/>
                    <a:pt x="1665" y="6511"/>
                    <a:pt x="1980" y="6115"/>
                  </a:cubicBezTo>
                  <a:cubicBezTo>
                    <a:pt x="2262" y="5757"/>
                    <a:pt x="2420" y="5261"/>
                    <a:pt x="2569" y="4781"/>
                  </a:cubicBezTo>
                  <a:cubicBezTo>
                    <a:pt x="2685" y="4430"/>
                    <a:pt x="2785" y="4095"/>
                    <a:pt x="2934" y="3836"/>
                  </a:cubicBezTo>
                  <a:cubicBezTo>
                    <a:pt x="3083" y="3592"/>
                    <a:pt x="3249" y="3302"/>
                    <a:pt x="3457" y="3028"/>
                  </a:cubicBezTo>
                  <a:cubicBezTo>
                    <a:pt x="3681" y="2738"/>
                    <a:pt x="3913" y="2517"/>
                    <a:pt x="4179" y="2334"/>
                  </a:cubicBezTo>
                  <a:cubicBezTo>
                    <a:pt x="4486" y="2129"/>
                    <a:pt x="4834" y="1969"/>
                    <a:pt x="5166" y="1900"/>
                  </a:cubicBezTo>
                  <a:cubicBezTo>
                    <a:pt x="5274" y="1870"/>
                    <a:pt x="5382" y="1854"/>
                    <a:pt x="5490" y="1839"/>
                  </a:cubicBezTo>
                  <a:cubicBezTo>
                    <a:pt x="5590" y="1824"/>
                    <a:pt x="5689" y="1809"/>
                    <a:pt x="5789" y="1786"/>
                  </a:cubicBezTo>
                  <a:cubicBezTo>
                    <a:pt x="5905" y="1755"/>
                    <a:pt x="6013" y="1725"/>
                    <a:pt x="6112" y="1687"/>
                  </a:cubicBezTo>
                  <a:cubicBezTo>
                    <a:pt x="6536" y="1527"/>
                    <a:pt x="6926" y="1237"/>
                    <a:pt x="7299" y="955"/>
                  </a:cubicBezTo>
                  <a:cubicBezTo>
                    <a:pt x="7506" y="802"/>
                    <a:pt x="7722" y="642"/>
                    <a:pt x="7930" y="513"/>
                  </a:cubicBezTo>
                  <a:cubicBezTo>
                    <a:pt x="8635" y="78"/>
                    <a:pt x="9373" y="-74"/>
                    <a:pt x="10187" y="33"/>
                  </a:cubicBezTo>
                  <a:cubicBezTo>
                    <a:pt x="10378" y="56"/>
                    <a:pt x="10577" y="109"/>
                    <a:pt x="10776" y="170"/>
                  </a:cubicBezTo>
                  <a:cubicBezTo>
                    <a:pt x="10967" y="238"/>
                    <a:pt x="11166" y="315"/>
                    <a:pt x="11357" y="414"/>
                  </a:cubicBezTo>
                  <a:cubicBezTo>
                    <a:pt x="11722" y="597"/>
                    <a:pt x="12079" y="825"/>
                    <a:pt x="12394" y="1077"/>
                  </a:cubicBezTo>
                  <a:cubicBezTo>
                    <a:pt x="12460" y="1130"/>
                    <a:pt x="12527" y="1184"/>
                    <a:pt x="12601" y="1245"/>
                  </a:cubicBezTo>
                  <a:cubicBezTo>
                    <a:pt x="12892" y="1496"/>
                    <a:pt x="13174" y="1732"/>
                    <a:pt x="13572" y="1892"/>
                  </a:cubicBezTo>
                  <a:cubicBezTo>
                    <a:pt x="13863" y="2014"/>
                    <a:pt x="14211" y="2083"/>
                    <a:pt x="14643" y="2106"/>
                  </a:cubicBezTo>
                  <a:cubicBezTo>
                    <a:pt x="14784" y="2113"/>
                    <a:pt x="14925" y="2113"/>
                    <a:pt x="15058" y="2121"/>
                  </a:cubicBezTo>
                  <a:cubicBezTo>
                    <a:pt x="15083" y="2121"/>
                    <a:pt x="15099" y="2121"/>
                    <a:pt x="15116" y="2121"/>
                  </a:cubicBezTo>
                  <a:cubicBezTo>
                    <a:pt x="15323" y="2121"/>
                    <a:pt x="15489" y="2129"/>
                    <a:pt x="15663" y="2152"/>
                  </a:cubicBezTo>
                  <a:cubicBezTo>
                    <a:pt x="16062" y="2190"/>
                    <a:pt x="16435" y="2296"/>
                    <a:pt x="16750" y="2456"/>
                  </a:cubicBezTo>
                  <a:cubicBezTo>
                    <a:pt x="17107" y="2632"/>
                    <a:pt x="17381" y="2868"/>
                    <a:pt x="17555" y="3165"/>
                  </a:cubicBezTo>
                  <a:cubicBezTo>
                    <a:pt x="17779" y="3539"/>
                    <a:pt x="17838" y="3988"/>
                    <a:pt x="17896" y="4423"/>
                  </a:cubicBezTo>
                  <a:cubicBezTo>
                    <a:pt x="17954" y="4857"/>
                    <a:pt x="18012" y="5307"/>
                    <a:pt x="18236" y="5688"/>
                  </a:cubicBezTo>
                  <a:cubicBezTo>
                    <a:pt x="18286" y="5779"/>
                    <a:pt x="18352" y="5871"/>
                    <a:pt x="18435" y="5955"/>
                  </a:cubicBezTo>
                  <a:cubicBezTo>
                    <a:pt x="18601" y="6153"/>
                    <a:pt x="18792" y="6305"/>
                    <a:pt x="18999" y="6473"/>
                  </a:cubicBezTo>
                  <a:cubicBezTo>
                    <a:pt x="19041" y="6504"/>
                    <a:pt x="19091" y="6542"/>
                    <a:pt x="19132" y="6580"/>
                  </a:cubicBezTo>
                  <a:cubicBezTo>
                    <a:pt x="19522" y="6900"/>
                    <a:pt x="19895" y="7258"/>
                    <a:pt x="20261" y="7662"/>
                  </a:cubicBezTo>
                  <a:cubicBezTo>
                    <a:pt x="20518" y="7952"/>
                    <a:pt x="20734" y="8218"/>
                    <a:pt x="20900" y="8470"/>
                  </a:cubicBezTo>
                  <a:cubicBezTo>
                    <a:pt x="21115" y="8775"/>
                    <a:pt x="21265" y="9072"/>
                    <a:pt x="21373" y="9369"/>
                  </a:cubicBezTo>
                  <a:cubicBezTo>
                    <a:pt x="21464" y="9606"/>
                    <a:pt x="21522" y="9857"/>
                    <a:pt x="21555" y="10116"/>
                  </a:cubicBezTo>
                  <a:cubicBezTo>
                    <a:pt x="21580" y="10368"/>
                    <a:pt x="21580" y="10627"/>
                    <a:pt x="21555" y="10878"/>
                  </a:cubicBezTo>
                  <a:cubicBezTo>
                    <a:pt x="21497" y="11381"/>
                    <a:pt x="21323" y="11869"/>
                    <a:pt x="21057" y="12296"/>
                  </a:cubicBezTo>
                  <a:cubicBezTo>
                    <a:pt x="20775" y="12746"/>
                    <a:pt x="20393" y="13142"/>
                    <a:pt x="20028" y="13531"/>
                  </a:cubicBezTo>
                  <a:cubicBezTo>
                    <a:pt x="19696" y="13866"/>
                    <a:pt x="19364" y="14217"/>
                    <a:pt x="19107" y="14590"/>
                  </a:cubicBezTo>
                  <a:cubicBezTo>
                    <a:pt x="19041" y="14689"/>
                    <a:pt x="18983" y="14788"/>
                    <a:pt x="18925" y="14880"/>
                  </a:cubicBezTo>
                  <a:cubicBezTo>
                    <a:pt x="18833" y="15055"/>
                    <a:pt x="18759" y="15230"/>
                    <a:pt x="18684" y="15406"/>
                  </a:cubicBezTo>
                  <a:cubicBezTo>
                    <a:pt x="18626" y="15543"/>
                    <a:pt x="18559" y="15680"/>
                    <a:pt x="18493" y="15817"/>
                  </a:cubicBezTo>
                  <a:cubicBezTo>
                    <a:pt x="18311" y="16176"/>
                    <a:pt x="18053" y="16534"/>
                    <a:pt x="17705" y="16907"/>
                  </a:cubicBezTo>
                  <a:cubicBezTo>
                    <a:pt x="17431" y="17204"/>
                    <a:pt x="17116" y="17502"/>
                    <a:pt x="16668" y="17875"/>
                  </a:cubicBezTo>
                  <a:cubicBezTo>
                    <a:pt x="16219" y="18256"/>
                    <a:pt x="15531" y="18813"/>
                    <a:pt x="14220" y="19773"/>
                  </a:cubicBezTo>
                  <a:cubicBezTo>
                    <a:pt x="13523" y="20276"/>
                    <a:pt x="12834" y="20756"/>
                    <a:pt x="12062" y="21092"/>
                  </a:cubicBezTo>
                  <a:cubicBezTo>
                    <a:pt x="11647" y="21282"/>
                    <a:pt x="11232" y="21404"/>
                    <a:pt x="10834" y="21465"/>
                  </a:cubicBezTo>
                  <a:cubicBezTo>
                    <a:pt x="10668" y="21488"/>
                    <a:pt x="10502" y="21496"/>
                    <a:pt x="10344" y="21496"/>
                  </a:cubicBezTo>
                  <a:cubicBezTo>
                    <a:pt x="10071" y="21496"/>
                    <a:pt x="9805" y="21465"/>
                    <a:pt x="9548" y="21389"/>
                  </a:cubicBezTo>
                  <a:close/>
                  <a:moveTo>
                    <a:pt x="7938" y="513"/>
                  </a:moveTo>
                  <a:cubicBezTo>
                    <a:pt x="7722" y="650"/>
                    <a:pt x="7506" y="810"/>
                    <a:pt x="7307" y="963"/>
                  </a:cubicBezTo>
                  <a:cubicBezTo>
                    <a:pt x="6926" y="1245"/>
                    <a:pt x="6536" y="1534"/>
                    <a:pt x="6112" y="1687"/>
                  </a:cubicBezTo>
                  <a:cubicBezTo>
                    <a:pt x="6013" y="1732"/>
                    <a:pt x="5905" y="1763"/>
                    <a:pt x="5789" y="1786"/>
                  </a:cubicBezTo>
                  <a:cubicBezTo>
                    <a:pt x="5689" y="1809"/>
                    <a:pt x="5590" y="1824"/>
                    <a:pt x="5490" y="1839"/>
                  </a:cubicBezTo>
                  <a:cubicBezTo>
                    <a:pt x="5382" y="1862"/>
                    <a:pt x="5274" y="1877"/>
                    <a:pt x="5166" y="1900"/>
                  </a:cubicBezTo>
                  <a:cubicBezTo>
                    <a:pt x="4834" y="1976"/>
                    <a:pt x="4486" y="2129"/>
                    <a:pt x="4179" y="2342"/>
                  </a:cubicBezTo>
                  <a:cubicBezTo>
                    <a:pt x="3922" y="2517"/>
                    <a:pt x="3681" y="2746"/>
                    <a:pt x="3457" y="3036"/>
                  </a:cubicBezTo>
                  <a:cubicBezTo>
                    <a:pt x="3258" y="3302"/>
                    <a:pt x="3083" y="3592"/>
                    <a:pt x="2942" y="3836"/>
                  </a:cubicBezTo>
                  <a:cubicBezTo>
                    <a:pt x="2793" y="4095"/>
                    <a:pt x="2685" y="4430"/>
                    <a:pt x="2569" y="4781"/>
                  </a:cubicBezTo>
                  <a:cubicBezTo>
                    <a:pt x="2420" y="5261"/>
                    <a:pt x="2262" y="5757"/>
                    <a:pt x="1980" y="6115"/>
                  </a:cubicBezTo>
                  <a:cubicBezTo>
                    <a:pt x="1665" y="6519"/>
                    <a:pt x="1424" y="6877"/>
                    <a:pt x="1250" y="7228"/>
                  </a:cubicBezTo>
                  <a:cubicBezTo>
                    <a:pt x="1050" y="7624"/>
                    <a:pt x="918" y="8020"/>
                    <a:pt x="860" y="8424"/>
                  </a:cubicBezTo>
                  <a:cubicBezTo>
                    <a:pt x="851" y="8508"/>
                    <a:pt x="843" y="8577"/>
                    <a:pt x="835" y="8638"/>
                  </a:cubicBezTo>
                  <a:cubicBezTo>
                    <a:pt x="785" y="9095"/>
                    <a:pt x="627" y="9560"/>
                    <a:pt x="453" y="10048"/>
                  </a:cubicBezTo>
                  <a:cubicBezTo>
                    <a:pt x="304" y="10505"/>
                    <a:pt x="138" y="10978"/>
                    <a:pt x="71" y="11458"/>
                  </a:cubicBezTo>
                  <a:cubicBezTo>
                    <a:pt x="-20" y="12037"/>
                    <a:pt x="-20" y="12647"/>
                    <a:pt x="55" y="13226"/>
                  </a:cubicBezTo>
                  <a:cubicBezTo>
                    <a:pt x="104" y="13546"/>
                    <a:pt x="154" y="13828"/>
                    <a:pt x="229" y="14080"/>
                  </a:cubicBezTo>
                  <a:cubicBezTo>
                    <a:pt x="312" y="14377"/>
                    <a:pt x="420" y="14636"/>
                    <a:pt x="553" y="14880"/>
                  </a:cubicBezTo>
                  <a:cubicBezTo>
                    <a:pt x="694" y="15147"/>
                    <a:pt x="876" y="15391"/>
                    <a:pt x="1092" y="15612"/>
                  </a:cubicBezTo>
                  <a:cubicBezTo>
                    <a:pt x="1457" y="15977"/>
                    <a:pt x="1922" y="16305"/>
                    <a:pt x="2536" y="16610"/>
                  </a:cubicBezTo>
                  <a:cubicBezTo>
                    <a:pt x="3067" y="16884"/>
                    <a:pt x="3648" y="17105"/>
                    <a:pt x="4204" y="17326"/>
                  </a:cubicBezTo>
                  <a:cubicBezTo>
                    <a:pt x="4270" y="17349"/>
                    <a:pt x="4270" y="17349"/>
                    <a:pt x="4270" y="17349"/>
                  </a:cubicBezTo>
                  <a:cubicBezTo>
                    <a:pt x="4644" y="17494"/>
                    <a:pt x="5042" y="17662"/>
                    <a:pt x="5415" y="17883"/>
                  </a:cubicBezTo>
                  <a:cubicBezTo>
                    <a:pt x="5673" y="18035"/>
                    <a:pt x="5921" y="18211"/>
                    <a:pt x="6179" y="18432"/>
                  </a:cubicBezTo>
                  <a:cubicBezTo>
                    <a:pt x="6394" y="18622"/>
                    <a:pt x="6610" y="18836"/>
                    <a:pt x="6843" y="19087"/>
                  </a:cubicBezTo>
                  <a:cubicBezTo>
                    <a:pt x="7000" y="19255"/>
                    <a:pt x="7150" y="19438"/>
                    <a:pt x="7299" y="19613"/>
                  </a:cubicBezTo>
                  <a:cubicBezTo>
                    <a:pt x="7340" y="19659"/>
                    <a:pt x="7374" y="19704"/>
                    <a:pt x="7415" y="19750"/>
                  </a:cubicBezTo>
                  <a:cubicBezTo>
                    <a:pt x="7681" y="20063"/>
                    <a:pt x="8013" y="20428"/>
                    <a:pt x="8378" y="20733"/>
                  </a:cubicBezTo>
                  <a:cubicBezTo>
                    <a:pt x="8768" y="21061"/>
                    <a:pt x="9149" y="21274"/>
                    <a:pt x="9548" y="21389"/>
                  </a:cubicBezTo>
                  <a:cubicBezTo>
                    <a:pt x="9946" y="21503"/>
                    <a:pt x="10378" y="21526"/>
                    <a:pt x="10834" y="21465"/>
                  </a:cubicBezTo>
                  <a:cubicBezTo>
                    <a:pt x="11224" y="21404"/>
                    <a:pt x="11639" y="21282"/>
                    <a:pt x="12062" y="21092"/>
                  </a:cubicBezTo>
                  <a:cubicBezTo>
                    <a:pt x="12834" y="20756"/>
                    <a:pt x="13514" y="20276"/>
                    <a:pt x="14211" y="19765"/>
                  </a:cubicBezTo>
                  <a:cubicBezTo>
                    <a:pt x="14908" y="19270"/>
                    <a:pt x="15813" y="18599"/>
                    <a:pt x="16668" y="17875"/>
                  </a:cubicBezTo>
                  <a:cubicBezTo>
                    <a:pt x="17116" y="17502"/>
                    <a:pt x="17431" y="17197"/>
                    <a:pt x="17705" y="16907"/>
                  </a:cubicBezTo>
                  <a:cubicBezTo>
                    <a:pt x="18053" y="16534"/>
                    <a:pt x="18311" y="16176"/>
                    <a:pt x="18493" y="15817"/>
                  </a:cubicBezTo>
                  <a:cubicBezTo>
                    <a:pt x="18559" y="15680"/>
                    <a:pt x="18618" y="15543"/>
                    <a:pt x="18676" y="15406"/>
                  </a:cubicBezTo>
                  <a:cubicBezTo>
                    <a:pt x="18750" y="15230"/>
                    <a:pt x="18833" y="15048"/>
                    <a:pt x="18925" y="14880"/>
                  </a:cubicBezTo>
                  <a:cubicBezTo>
                    <a:pt x="18974" y="14781"/>
                    <a:pt x="19032" y="14689"/>
                    <a:pt x="19099" y="14590"/>
                  </a:cubicBezTo>
                  <a:cubicBezTo>
                    <a:pt x="19364" y="14217"/>
                    <a:pt x="19696" y="13866"/>
                    <a:pt x="20020" y="13531"/>
                  </a:cubicBezTo>
                  <a:cubicBezTo>
                    <a:pt x="20393" y="13142"/>
                    <a:pt x="20775" y="12746"/>
                    <a:pt x="21057" y="12296"/>
                  </a:cubicBezTo>
                  <a:cubicBezTo>
                    <a:pt x="21323" y="11869"/>
                    <a:pt x="21489" y="11381"/>
                    <a:pt x="21547" y="10878"/>
                  </a:cubicBezTo>
                  <a:cubicBezTo>
                    <a:pt x="21580" y="10627"/>
                    <a:pt x="21580" y="10368"/>
                    <a:pt x="21555" y="10116"/>
                  </a:cubicBezTo>
                  <a:cubicBezTo>
                    <a:pt x="21522" y="9865"/>
                    <a:pt x="21464" y="9606"/>
                    <a:pt x="21373" y="9369"/>
                  </a:cubicBezTo>
                  <a:cubicBezTo>
                    <a:pt x="21265" y="9072"/>
                    <a:pt x="21107" y="8782"/>
                    <a:pt x="20900" y="8470"/>
                  </a:cubicBezTo>
                  <a:cubicBezTo>
                    <a:pt x="20725" y="8218"/>
                    <a:pt x="20518" y="7952"/>
                    <a:pt x="20261" y="7662"/>
                  </a:cubicBezTo>
                  <a:cubicBezTo>
                    <a:pt x="19895" y="7266"/>
                    <a:pt x="19522" y="6900"/>
                    <a:pt x="19132" y="6580"/>
                  </a:cubicBezTo>
                  <a:cubicBezTo>
                    <a:pt x="19091" y="6549"/>
                    <a:pt x="19041" y="6511"/>
                    <a:pt x="18999" y="6473"/>
                  </a:cubicBezTo>
                  <a:cubicBezTo>
                    <a:pt x="18792" y="6305"/>
                    <a:pt x="18601" y="6153"/>
                    <a:pt x="18427" y="5962"/>
                  </a:cubicBezTo>
                  <a:cubicBezTo>
                    <a:pt x="18352" y="5871"/>
                    <a:pt x="18286" y="5779"/>
                    <a:pt x="18228" y="5688"/>
                  </a:cubicBezTo>
                  <a:cubicBezTo>
                    <a:pt x="18004" y="5307"/>
                    <a:pt x="17945" y="4857"/>
                    <a:pt x="17896" y="4423"/>
                  </a:cubicBezTo>
                  <a:cubicBezTo>
                    <a:pt x="17838" y="3988"/>
                    <a:pt x="17779" y="3539"/>
                    <a:pt x="17555" y="3165"/>
                  </a:cubicBezTo>
                  <a:cubicBezTo>
                    <a:pt x="17373" y="2868"/>
                    <a:pt x="17107" y="2632"/>
                    <a:pt x="16750" y="2456"/>
                  </a:cubicBezTo>
                  <a:cubicBezTo>
                    <a:pt x="16435" y="2296"/>
                    <a:pt x="16062" y="2197"/>
                    <a:pt x="15663" y="2152"/>
                  </a:cubicBezTo>
                  <a:cubicBezTo>
                    <a:pt x="15489" y="2136"/>
                    <a:pt x="15323" y="2129"/>
                    <a:pt x="15116" y="2121"/>
                  </a:cubicBezTo>
                  <a:cubicBezTo>
                    <a:pt x="15099" y="2121"/>
                    <a:pt x="15083" y="2121"/>
                    <a:pt x="15058" y="2121"/>
                  </a:cubicBezTo>
                  <a:cubicBezTo>
                    <a:pt x="14925" y="2121"/>
                    <a:pt x="14784" y="2113"/>
                    <a:pt x="14643" y="2106"/>
                  </a:cubicBezTo>
                  <a:cubicBezTo>
                    <a:pt x="14211" y="2083"/>
                    <a:pt x="13854" y="2014"/>
                    <a:pt x="13572" y="1900"/>
                  </a:cubicBezTo>
                  <a:cubicBezTo>
                    <a:pt x="13174" y="1732"/>
                    <a:pt x="12892" y="1496"/>
                    <a:pt x="12593" y="1252"/>
                  </a:cubicBezTo>
                  <a:cubicBezTo>
                    <a:pt x="12527" y="1191"/>
                    <a:pt x="12460" y="1130"/>
                    <a:pt x="12394" y="1077"/>
                  </a:cubicBezTo>
                  <a:cubicBezTo>
                    <a:pt x="12079" y="825"/>
                    <a:pt x="11722" y="597"/>
                    <a:pt x="11357" y="414"/>
                  </a:cubicBezTo>
                  <a:cubicBezTo>
                    <a:pt x="11158" y="322"/>
                    <a:pt x="10967" y="238"/>
                    <a:pt x="10776" y="178"/>
                  </a:cubicBezTo>
                  <a:cubicBezTo>
                    <a:pt x="10568" y="109"/>
                    <a:pt x="10378" y="63"/>
                    <a:pt x="10187" y="33"/>
                  </a:cubicBezTo>
                  <a:cubicBezTo>
                    <a:pt x="10021" y="10"/>
                    <a:pt x="9855" y="2"/>
                    <a:pt x="9697" y="2"/>
                  </a:cubicBezTo>
                  <a:cubicBezTo>
                    <a:pt x="9075" y="2"/>
                    <a:pt x="8494" y="170"/>
                    <a:pt x="7938" y="513"/>
                  </a:cubicBezTo>
                  <a:close/>
                </a:path>
              </a:pathLst>
            </a:custGeom>
            <a:solidFill>
              <a:srgbClr val="BFBFBF">
                <a:alpha val="7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9924" name="Freeform 60"/>
            <p:cNvSpPr/>
            <p:nvPr/>
          </p:nvSpPr>
          <p:spPr>
            <a:xfrm flipH="1">
              <a:off x="233989" y="201659"/>
              <a:ext cx="4254821" cy="45880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69" h="21557" fill="norm" stroke="1" extrusionOk="0">
                  <a:moveTo>
                    <a:pt x="9479" y="21435"/>
                  </a:moveTo>
                  <a:cubicBezTo>
                    <a:pt x="9086" y="21313"/>
                    <a:pt x="8701" y="21093"/>
                    <a:pt x="8316" y="20767"/>
                  </a:cubicBezTo>
                  <a:cubicBezTo>
                    <a:pt x="7964" y="20471"/>
                    <a:pt x="7653" y="20122"/>
                    <a:pt x="7367" y="19788"/>
                  </a:cubicBezTo>
                  <a:cubicBezTo>
                    <a:pt x="7334" y="19751"/>
                    <a:pt x="7302" y="19713"/>
                    <a:pt x="7269" y="19675"/>
                  </a:cubicBezTo>
                  <a:cubicBezTo>
                    <a:pt x="7113" y="19493"/>
                    <a:pt x="6958" y="19303"/>
                    <a:pt x="6794" y="19128"/>
                  </a:cubicBezTo>
                  <a:cubicBezTo>
                    <a:pt x="6319" y="18613"/>
                    <a:pt x="5861" y="18218"/>
                    <a:pt x="5378" y="17930"/>
                  </a:cubicBezTo>
                  <a:cubicBezTo>
                    <a:pt x="4993" y="17702"/>
                    <a:pt x="4592" y="17528"/>
                    <a:pt x="4249" y="17399"/>
                  </a:cubicBezTo>
                  <a:cubicBezTo>
                    <a:pt x="4183" y="17368"/>
                    <a:pt x="4118" y="17345"/>
                    <a:pt x="4044" y="17315"/>
                  </a:cubicBezTo>
                  <a:cubicBezTo>
                    <a:pt x="3520" y="17110"/>
                    <a:pt x="2980" y="16898"/>
                    <a:pt x="2481" y="16640"/>
                  </a:cubicBezTo>
                  <a:cubicBezTo>
                    <a:pt x="1916" y="16352"/>
                    <a:pt x="1474" y="16041"/>
                    <a:pt x="1130" y="15699"/>
                  </a:cubicBezTo>
                  <a:cubicBezTo>
                    <a:pt x="917" y="15487"/>
                    <a:pt x="729" y="15244"/>
                    <a:pt x="582" y="14994"/>
                  </a:cubicBezTo>
                  <a:cubicBezTo>
                    <a:pt x="451" y="14751"/>
                    <a:pt x="336" y="14493"/>
                    <a:pt x="254" y="14197"/>
                  </a:cubicBezTo>
                  <a:cubicBezTo>
                    <a:pt x="172" y="13954"/>
                    <a:pt x="115" y="13681"/>
                    <a:pt x="66" y="13362"/>
                  </a:cubicBezTo>
                  <a:cubicBezTo>
                    <a:pt x="-16" y="12801"/>
                    <a:pt x="-24" y="12194"/>
                    <a:pt x="58" y="11617"/>
                  </a:cubicBezTo>
                  <a:cubicBezTo>
                    <a:pt x="115" y="11117"/>
                    <a:pt x="279" y="10631"/>
                    <a:pt x="434" y="10161"/>
                  </a:cubicBezTo>
                  <a:cubicBezTo>
                    <a:pt x="606" y="9637"/>
                    <a:pt x="770" y="9152"/>
                    <a:pt x="811" y="8658"/>
                  </a:cubicBezTo>
                  <a:cubicBezTo>
                    <a:pt x="819" y="8590"/>
                    <a:pt x="827" y="8514"/>
                    <a:pt x="835" y="8431"/>
                  </a:cubicBezTo>
                  <a:cubicBezTo>
                    <a:pt x="885" y="7998"/>
                    <a:pt x="1007" y="7581"/>
                    <a:pt x="1212" y="7156"/>
                  </a:cubicBezTo>
                  <a:cubicBezTo>
                    <a:pt x="1384" y="6777"/>
                    <a:pt x="1629" y="6398"/>
                    <a:pt x="1949" y="5980"/>
                  </a:cubicBezTo>
                  <a:cubicBezTo>
                    <a:pt x="2210" y="5631"/>
                    <a:pt x="2391" y="5176"/>
                    <a:pt x="2554" y="4728"/>
                  </a:cubicBezTo>
                  <a:cubicBezTo>
                    <a:pt x="2693" y="4372"/>
                    <a:pt x="2816" y="4030"/>
                    <a:pt x="2988" y="3765"/>
                  </a:cubicBezTo>
                  <a:cubicBezTo>
                    <a:pt x="3144" y="3530"/>
                    <a:pt x="3324" y="3249"/>
                    <a:pt x="3536" y="2991"/>
                  </a:cubicBezTo>
                  <a:cubicBezTo>
                    <a:pt x="3766" y="2710"/>
                    <a:pt x="4003" y="2490"/>
                    <a:pt x="4265" y="2323"/>
                  </a:cubicBezTo>
                  <a:cubicBezTo>
                    <a:pt x="4576" y="2119"/>
                    <a:pt x="4920" y="1959"/>
                    <a:pt x="5255" y="1876"/>
                  </a:cubicBezTo>
                  <a:cubicBezTo>
                    <a:pt x="5353" y="1853"/>
                    <a:pt x="5452" y="1830"/>
                    <a:pt x="5550" y="1807"/>
                  </a:cubicBezTo>
                  <a:cubicBezTo>
                    <a:pt x="5656" y="1785"/>
                    <a:pt x="5763" y="1762"/>
                    <a:pt x="5869" y="1739"/>
                  </a:cubicBezTo>
                  <a:cubicBezTo>
                    <a:pt x="5976" y="1709"/>
                    <a:pt x="6082" y="1671"/>
                    <a:pt x="6188" y="1633"/>
                  </a:cubicBezTo>
                  <a:cubicBezTo>
                    <a:pt x="6573" y="1466"/>
                    <a:pt x="6933" y="1200"/>
                    <a:pt x="7285" y="943"/>
                  </a:cubicBezTo>
                  <a:cubicBezTo>
                    <a:pt x="7514" y="768"/>
                    <a:pt x="7752" y="586"/>
                    <a:pt x="7997" y="449"/>
                  </a:cubicBezTo>
                  <a:cubicBezTo>
                    <a:pt x="8349" y="245"/>
                    <a:pt x="8717" y="108"/>
                    <a:pt x="9102" y="47"/>
                  </a:cubicBezTo>
                  <a:cubicBezTo>
                    <a:pt x="9471" y="-21"/>
                    <a:pt x="9872" y="-13"/>
                    <a:pt x="10281" y="55"/>
                  </a:cubicBezTo>
                  <a:cubicBezTo>
                    <a:pt x="10633" y="116"/>
                    <a:pt x="11017" y="252"/>
                    <a:pt x="11427" y="457"/>
                  </a:cubicBezTo>
                  <a:cubicBezTo>
                    <a:pt x="11779" y="631"/>
                    <a:pt x="12139" y="851"/>
                    <a:pt x="12466" y="1102"/>
                  </a:cubicBezTo>
                  <a:cubicBezTo>
                    <a:pt x="12507" y="1132"/>
                    <a:pt x="12556" y="1170"/>
                    <a:pt x="12597" y="1200"/>
                  </a:cubicBezTo>
                  <a:cubicBezTo>
                    <a:pt x="12622" y="1223"/>
                    <a:pt x="12646" y="1238"/>
                    <a:pt x="12671" y="1261"/>
                  </a:cubicBezTo>
                  <a:cubicBezTo>
                    <a:pt x="12982" y="1496"/>
                    <a:pt x="13276" y="1709"/>
                    <a:pt x="13678" y="1861"/>
                  </a:cubicBezTo>
                  <a:cubicBezTo>
                    <a:pt x="13956" y="1967"/>
                    <a:pt x="14300" y="2035"/>
                    <a:pt x="14733" y="2065"/>
                  </a:cubicBezTo>
                  <a:cubicBezTo>
                    <a:pt x="14856" y="2073"/>
                    <a:pt x="14979" y="2081"/>
                    <a:pt x="15094" y="2081"/>
                  </a:cubicBezTo>
                  <a:cubicBezTo>
                    <a:pt x="15126" y="2088"/>
                    <a:pt x="15167" y="2088"/>
                    <a:pt x="15200" y="2088"/>
                  </a:cubicBezTo>
                  <a:cubicBezTo>
                    <a:pt x="15364" y="2096"/>
                    <a:pt x="15552" y="2103"/>
                    <a:pt x="15732" y="2134"/>
                  </a:cubicBezTo>
                  <a:cubicBezTo>
                    <a:pt x="16125" y="2187"/>
                    <a:pt x="16493" y="2301"/>
                    <a:pt x="16796" y="2468"/>
                  </a:cubicBezTo>
                  <a:cubicBezTo>
                    <a:pt x="17148" y="2657"/>
                    <a:pt x="17402" y="2900"/>
                    <a:pt x="17574" y="3196"/>
                  </a:cubicBezTo>
                  <a:cubicBezTo>
                    <a:pt x="17770" y="3560"/>
                    <a:pt x="17819" y="3992"/>
                    <a:pt x="17868" y="4417"/>
                  </a:cubicBezTo>
                  <a:cubicBezTo>
                    <a:pt x="17917" y="4865"/>
                    <a:pt x="17966" y="5328"/>
                    <a:pt x="18204" y="5715"/>
                  </a:cubicBezTo>
                  <a:cubicBezTo>
                    <a:pt x="18261" y="5806"/>
                    <a:pt x="18327" y="5889"/>
                    <a:pt x="18408" y="5973"/>
                  </a:cubicBezTo>
                  <a:cubicBezTo>
                    <a:pt x="18580" y="6155"/>
                    <a:pt x="18785" y="6307"/>
                    <a:pt x="18981" y="6451"/>
                  </a:cubicBezTo>
                  <a:cubicBezTo>
                    <a:pt x="19030" y="6489"/>
                    <a:pt x="19088" y="6527"/>
                    <a:pt x="19137" y="6564"/>
                  </a:cubicBezTo>
                  <a:cubicBezTo>
                    <a:pt x="19530" y="6860"/>
                    <a:pt x="19914" y="7217"/>
                    <a:pt x="20275" y="7611"/>
                  </a:cubicBezTo>
                  <a:cubicBezTo>
                    <a:pt x="20537" y="7892"/>
                    <a:pt x="20741" y="8150"/>
                    <a:pt x="20913" y="8408"/>
                  </a:cubicBezTo>
                  <a:cubicBezTo>
                    <a:pt x="21118" y="8712"/>
                    <a:pt x="21273" y="9007"/>
                    <a:pt x="21380" y="9303"/>
                  </a:cubicBezTo>
                  <a:cubicBezTo>
                    <a:pt x="21461" y="9546"/>
                    <a:pt x="21527" y="9804"/>
                    <a:pt x="21551" y="10062"/>
                  </a:cubicBezTo>
                  <a:cubicBezTo>
                    <a:pt x="21576" y="10312"/>
                    <a:pt x="21576" y="10578"/>
                    <a:pt x="21543" y="10828"/>
                  </a:cubicBezTo>
                  <a:cubicBezTo>
                    <a:pt x="21478" y="11337"/>
                    <a:pt x="21298" y="11837"/>
                    <a:pt x="21019" y="12262"/>
                  </a:cubicBezTo>
                  <a:cubicBezTo>
                    <a:pt x="20741" y="12695"/>
                    <a:pt x="20365" y="13074"/>
                    <a:pt x="20004" y="13446"/>
                  </a:cubicBezTo>
                  <a:cubicBezTo>
                    <a:pt x="19653" y="13795"/>
                    <a:pt x="19292" y="14159"/>
                    <a:pt x="19030" y="14561"/>
                  </a:cubicBezTo>
                  <a:cubicBezTo>
                    <a:pt x="18965" y="14660"/>
                    <a:pt x="18908" y="14758"/>
                    <a:pt x="18859" y="14849"/>
                  </a:cubicBezTo>
                  <a:cubicBezTo>
                    <a:pt x="18760" y="15031"/>
                    <a:pt x="18695" y="15221"/>
                    <a:pt x="18621" y="15403"/>
                  </a:cubicBezTo>
                  <a:cubicBezTo>
                    <a:pt x="18572" y="15540"/>
                    <a:pt x="18515" y="15684"/>
                    <a:pt x="18449" y="15821"/>
                  </a:cubicBezTo>
                  <a:cubicBezTo>
                    <a:pt x="18286" y="16192"/>
                    <a:pt x="18032" y="16556"/>
                    <a:pt x="17688" y="16943"/>
                  </a:cubicBezTo>
                  <a:cubicBezTo>
                    <a:pt x="17426" y="17247"/>
                    <a:pt x="17091" y="17558"/>
                    <a:pt x="16657" y="17930"/>
                  </a:cubicBezTo>
                  <a:cubicBezTo>
                    <a:pt x="15830" y="18650"/>
                    <a:pt x="14946" y="19303"/>
                    <a:pt x="14193" y="19849"/>
                  </a:cubicBezTo>
                  <a:cubicBezTo>
                    <a:pt x="13489" y="20350"/>
                    <a:pt x="12785" y="20835"/>
                    <a:pt x="12016" y="21169"/>
                  </a:cubicBezTo>
                  <a:cubicBezTo>
                    <a:pt x="11590" y="21351"/>
                    <a:pt x="11165" y="21473"/>
                    <a:pt x="10764" y="21526"/>
                  </a:cubicBezTo>
                  <a:cubicBezTo>
                    <a:pt x="10616" y="21541"/>
                    <a:pt x="10469" y="21556"/>
                    <a:pt x="10322" y="21556"/>
                  </a:cubicBezTo>
                  <a:cubicBezTo>
                    <a:pt x="10027" y="21556"/>
                    <a:pt x="9741" y="21511"/>
                    <a:pt x="9479" y="21435"/>
                  </a:cubicBezTo>
                  <a:close/>
                  <a:moveTo>
                    <a:pt x="9102" y="47"/>
                  </a:moveTo>
                  <a:cubicBezTo>
                    <a:pt x="8717" y="108"/>
                    <a:pt x="8349" y="245"/>
                    <a:pt x="7997" y="449"/>
                  </a:cubicBezTo>
                  <a:cubicBezTo>
                    <a:pt x="7760" y="594"/>
                    <a:pt x="7514" y="768"/>
                    <a:pt x="7285" y="943"/>
                  </a:cubicBezTo>
                  <a:cubicBezTo>
                    <a:pt x="6933" y="1200"/>
                    <a:pt x="6573" y="1474"/>
                    <a:pt x="6188" y="1633"/>
                  </a:cubicBezTo>
                  <a:cubicBezTo>
                    <a:pt x="6090" y="1671"/>
                    <a:pt x="5976" y="1709"/>
                    <a:pt x="5869" y="1739"/>
                  </a:cubicBezTo>
                  <a:cubicBezTo>
                    <a:pt x="5763" y="1770"/>
                    <a:pt x="5656" y="1792"/>
                    <a:pt x="5550" y="1807"/>
                  </a:cubicBezTo>
                  <a:cubicBezTo>
                    <a:pt x="5452" y="1830"/>
                    <a:pt x="5353" y="1853"/>
                    <a:pt x="5255" y="1876"/>
                  </a:cubicBezTo>
                  <a:cubicBezTo>
                    <a:pt x="4920" y="1967"/>
                    <a:pt x="4576" y="2119"/>
                    <a:pt x="4265" y="2323"/>
                  </a:cubicBezTo>
                  <a:cubicBezTo>
                    <a:pt x="4011" y="2498"/>
                    <a:pt x="3774" y="2718"/>
                    <a:pt x="3536" y="2991"/>
                  </a:cubicBezTo>
                  <a:cubicBezTo>
                    <a:pt x="3324" y="3249"/>
                    <a:pt x="3144" y="3530"/>
                    <a:pt x="2988" y="3765"/>
                  </a:cubicBezTo>
                  <a:cubicBezTo>
                    <a:pt x="2824" y="4030"/>
                    <a:pt x="2693" y="4372"/>
                    <a:pt x="2554" y="4728"/>
                  </a:cubicBezTo>
                  <a:cubicBezTo>
                    <a:pt x="2391" y="5176"/>
                    <a:pt x="2219" y="5631"/>
                    <a:pt x="1949" y="5980"/>
                  </a:cubicBezTo>
                  <a:cubicBezTo>
                    <a:pt x="1629" y="6398"/>
                    <a:pt x="1392" y="6784"/>
                    <a:pt x="1212" y="7164"/>
                  </a:cubicBezTo>
                  <a:cubicBezTo>
                    <a:pt x="1015" y="7581"/>
                    <a:pt x="893" y="7998"/>
                    <a:pt x="835" y="8431"/>
                  </a:cubicBezTo>
                  <a:cubicBezTo>
                    <a:pt x="827" y="8514"/>
                    <a:pt x="819" y="8590"/>
                    <a:pt x="819" y="8658"/>
                  </a:cubicBezTo>
                  <a:cubicBezTo>
                    <a:pt x="778" y="9152"/>
                    <a:pt x="614" y="9637"/>
                    <a:pt x="443" y="10161"/>
                  </a:cubicBezTo>
                  <a:cubicBezTo>
                    <a:pt x="279" y="10631"/>
                    <a:pt x="123" y="11124"/>
                    <a:pt x="58" y="11617"/>
                  </a:cubicBezTo>
                  <a:cubicBezTo>
                    <a:pt x="-16" y="12194"/>
                    <a:pt x="-16" y="12801"/>
                    <a:pt x="74" y="13362"/>
                  </a:cubicBezTo>
                  <a:cubicBezTo>
                    <a:pt x="115" y="13681"/>
                    <a:pt x="181" y="13954"/>
                    <a:pt x="254" y="14197"/>
                  </a:cubicBezTo>
                  <a:cubicBezTo>
                    <a:pt x="344" y="14493"/>
                    <a:pt x="451" y="14751"/>
                    <a:pt x="590" y="14986"/>
                  </a:cubicBezTo>
                  <a:cubicBezTo>
                    <a:pt x="729" y="15244"/>
                    <a:pt x="917" y="15487"/>
                    <a:pt x="1130" y="15699"/>
                  </a:cubicBezTo>
                  <a:cubicBezTo>
                    <a:pt x="1474" y="16041"/>
                    <a:pt x="1916" y="16352"/>
                    <a:pt x="2481" y="16640"/>
                  </a:cubicBezTo>
                  <a:cubicBezTo>
                    <a:pt x="2980" y="16890"/>
                    <a:pt x="3528" y="17110"/>
                    <a:pt x="4044" y="17315"/>
                  </a:cubicBezTo>
                  <a:cubicBezTo>
                    <a:pt x="4118" y="17338"/>
                    <a:pt x="4183" y="17368"/>
                    <a:pt x="4249" y="17391"/>
                  </a:cubicBezTo>
                  <a:cubicBezTo>
                    <a:pt x="4592" y="17528"/>
                    <a:pt x="4993" y="17702"/>
                    <a:pt x="5378" y="17930"/>
                  </a:cubicBezTo>
                  <a:cubicBezTo>
                    <a:pt x="5861" y="18218"/>
                    <a:pt x="6327" y="18613"/>
                    <a:pt x="6794" y="19128"/>
                  </a:cubicBezTo>
                  <a:cubicBezTo>
                    <a:pt x="6958" y="19303"/>
                    <a:pt x="7113" y="19493"/>
                    <a:pt x="7269" y="19667"/>
                  </a:cubicBezTo>
                  <a:cubicBezTo>
                    <a:pt x="7302" y="19705"/>
                    <a:pt x="7334" y="19743"/>
                    <a:pt x="7367" y="19781"/>
                  </a:cubicBezTo>
                  <a:cubicBezTo>
                    <a:pt x="7653" y="20115"/>
                    <a:pt x="7964" y="20471"/>
                    <a:pt x="8316" y="20767"/>
                  </a:cubicBezTo>
                  <a:cubicBezTo>
                    <a:pt x="8701" y="21093"/>
                    <a:pt x="9086" y="21313"/>
                    <a:pt x="9479" y="21427"/>
                  </a:cubicBezTo>
                  <a:cubicBezTo>
                    <a:pt x="9872" y="21549"/>
                    <a:pt x="10305" y="21579"/>
                    <a:pt x="10764" y="21526"/>
                  </a:cubicBezTo>
                  <a:cubicBezTo>
                    <a:pt x="11165" y="21473"/>
                    <a:pt x="11582" y="21351"/>
                    <a:pt x="12008" y="21169"/>
                  </a:cubicBezTo>
                  <a:cubicBezTo>
                    <a:pt x="12785" y="20835"/>
                    <a:pt x="13481" y="20350"/>
                    <a:pt x="14185" y="19842"/>
                  </a:cubicBezTo>
                  <a:cubicBezTo>
                    <a:pt x="14946" y="19303"/>
                    <a:pt x="15830" y="18650"/>
                    <a:pt x="16657" y="17930"/>
                  </a:cubicBezTo>
                  <a:cubicBezTo>
                    <a:pt x="17091" y="17558"/>
                    <a:pt x="17418" y="17239"/>
                    <a:pt x="17688" y="16943"/>
                  </a:cubicBezTo>
                  <a:cubicBezTo>
                    <a:pt x="18032" y="16556"/>
                    <a:pt x="18277" y="16185"/>
                    <a:pt x="18449" y="15821"/>
                  </a:cubicBezTo>
                  <a:cubicBezTo>
                    <a:pt x="18515" y="15684"/>
                    <a:pt x="18564" y="15540"/>
                    <a:pt x="18621" y="15403"/>
                  </a:cubicBezTo>
                  <a:cubicBezTo>
                    <a:pt x="18687" y="15221"/>
                    <a:pt x="18760" y="15031"/>
                    <a:pt x="18859" y="14849"/>
                  </a:cubicBezTo>
                  <a:cubicBezTo>
                    <a:pt x="18908" y="14758"/>
                    <a:pt x="18965" y="14660"/>
                    <a:pt x="19030" y="14561"/>
                  </a:cubicBezTo>
                  <a:cubicBezTo>
                    <a:pt x="19292" y="14159"/>
                    <a:pt x="19653" y="13795"/>
                    <a:pt x="19996" y="13438"/>
                  </a:cubicBezTo>
                  <a:cubicBezTo>
                    <a:pt x="20365" y="13074"/>
                    <a:pt x="20741" y="12687"/>
                    <a:pt x="21011" y="12262"/>
                  </a:cubicBezTo>
                  <a:cubicBezTo>
                    <a:pt x="21290" y="11830"/>
                    <a:pt x="21470" y="11337"/>
                    <a:pt x="21535" y="10828"/>
                  </a:cubicBezTo>
                  <a:cubicBezTo>
                    <a:pt x="21568" y="10578"/>
                    <a:pt x="21576" y="10312"/>
                    <a:pt x="21543" y="10062"/>
                  </a:cubicBezTo>
                  <a:cubicBezTo>
                    <a:pt x="21519" y="9804"/>
                    <a:pt x="21461" y="9546"/>
                    <a:pt x="21371" y="9303"/>
                  </a:cubicBezTo>
                  <a:cubicBezTo>
                    <a:pt x="21273" y="9007"/>
                    <a:pt x="21118" y="8712"/>
                    <a:pt x="20913" y="8408"/>
                  </a:cubicBezTo>
                  <a:cubicBezTo>
                    <a:pt x="20741" y="8150"/>
                    <a:pt x="20528" y="7892"/>
                    <a:pt x="20275" y="7611"/>
                  </a:cubicBezTo>
                  <a:cubicBezTo>
                    <a:pt x="19914" y="7217"/>
                    <a:pt x="19530" y="6868"/>
                    <a:pt x="19137" y="6564"/>
                  </a:cubicBezTo>
                  <a:cubicBezTo>
                    <a:pt x="19080" y="6527"/>
                    <a:pt x="19030" y="6489"/>
                    <a:pt x="18981" y="6451"/>
                  </a:cubicBezTo>
                  <a:cubicBezTo>
                    <a:pt x="18777" y="6307"/>
                    <a:pt x="18580" y="6155"/>
                    <a:pt x="18408" y="5980"/>
                  </a:cubicBezTo>
                  <a:cubicBezTo>
                    <a:pt x="18327" y="5889"/>
                    <a:pt x="18261" y="5806"/>
                    <a:pt x="18204" y="5715"/>
                  </a:cubicBezTo>
                  <a:cubicBezTo>
                    <a:pt x="17958" y="5328"/>
                    <a:pt x="17909" y="4865"/>
                    <a:pt x="17860" y="4417"/>
                  </a:cubicBezTo>
                  <a:cubicBezTo>
                    <a:pt x="17819" y="3992"/>
                    <a:pt x="17770" y="3560"/>
                    <a:pt x="17565" y="3196"/>
                  </a:cubicBezTo>
                  <a:cubicBezTo>
                    <a:pt x="17402" y="2900"/>
                    <a:pt x="17140" y="2657"/>
                    <a:pt x="16796" y="2468"/>
                  </a:cubicBezTo>
                  <a:cubicBezTo>
                    <a:pt x="16493" y="2308"/>
                    <a:pt x="16125" y="2187"/>
                    <a:pt x="15732" y="2134"/>
                  </a:cubicBezTo>
                  <a:cubicBezTo>
                    <a:pt x="15552" y="2111"/>
                    <a:pt x="15364" y="2096"/>
                    <a:pt x="15200" y="2088"/>
                  </a:cubicBezTo>
                  <a:cubicBezTo>
                    <a:pt x="15167" y="2088"/>
                    <a:pt x="15126" y="2088"/>
                    <a:pt x="15094" y="2088"/>
                  </a:cubicBezTo>
                  <a:cubicBezTo>
                    <a:pt x="14971" y="2081"/>
                    <a:pt x="14856" y="2073"/>
                    <a:pt x="14733" y="2065"/>
                  </a:cubicBezTo>
                  <a:cubicBezTo>
                    <a:pt x="14300" y="2035"/>
                    <a:pt x="13956" y="1967"/>
                    <a:pt x="13678" y="1861"/>
                  </a:cubicBezTo>
                  <a:cubicBezTo>
                    <a:pt x="13276" y="1709"/>
                    <a:pt x="12982" y="1504"/>
                    <a:pt x="12671" y="1261"/>
                  </a:cubicBezTo>
                  <a:cubicBezTo>
                    <a:pt x="12646" y="1246"/>
                    <a:pt x="12622" y="1223"/>
                    <a:pt x="12597" y="1200"/>
                  </a:cubicBezTo>
                  <a:cubicBezTo>
                    <a:pt x="12548" y="1170"/>
                    <a:pt x="12507" y="1132"/>
                    <a:pt x="12458" y="1102"/>
                  </a:cubicBezTo>
                  <a:cubicBezTo>
                    <a:pt x="12131" y="851"/>
                    <a:pt x="11779" y="631"/>
                    <a:pt x="11427" y="457"/>
                  </a:cubicBezTo>
                  <a:cubicBezTo>
                    <a:pt x="11017" y="252"/>
                    <a:pt x="10633" y="123"/>
                    <a:pt x="10281" y="62"/>
                  </a:cubicBezTo>
                  <a:cubicBezTo>
                    <a:pt x="10060" y="25"/>
                    <a:pt x="9847" y="2"/>
                    <a:pt x="9634" y="2"/>
                  </a:cubicBezTo>
                  <a:cubicBezTo>
                    <a:pt x="9454" y="2"/>
                    <a:pt x="9274" y="17"/>
                    <a:pt x="9102" y="47"/>
                  </a:cubicBezTo>
                  <a:close/>
                </a:path>
              </a:pathLst>
            </a:custGeom>
            <a:solidFill>
              <a:srgbClr val="BFBFBF">
                <a:alpha val="7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9925" name="Freeform 61"/>
            <p:cNvSpPr/>
            <p:nvPr/>
          </p:nvSpPr>
          <p:spPr>
            <a:xfrm flipH="1">
              <a:off x="206807" y="178824"/>
              <a:ext cx="4311273" cy="462008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67" h="21417" fill="norm" stroke="1" extrusionOk="0">
                  <a:moveTo>
                    <a:pt x="9412" y="21283"/>
                  </a:moveTo>
                  <a:cubicBezTo>
                    <a:pt x="8548" y="21013"/>
                    <a:pt x="7901" y="20325"/>
                    <a:pt x="7320" y="19651"/>
                  </a:cubicBezTo>
                  <a:cubicBezTo>
                    <a:pt x="7295" y="19614"/>
                    <a:pt x="7263" y="19584"/>
                    <a:pt x="7239" y="19554"/>
                  </a:cubicBezTo>
                  <a:cubicBezTo>
                    <a:pt x="7077" y="19367"/>
                    <a:pt x="6916" y="19180"/>
                    <a:pt x="6754" y="19000"/>
                  </a:cubicBezTo>
                  <a:cubicBezTo>
                    <a:pt x="6286" y="18498"/>
                    <a:pt x="5825" y="18109"/>
                    <a:pt x="5341" y="17817"/>
                  </a:cubicBezTo>
                  <a:cubicBezTo>
                    <a:pt x="5034" y="17638"/>
                    <a:pt x="4694" y="17473"/>
                    <a:pt x="4226" y="17286"/>
                  </a:cubicBezTo>
                  <a:cubicBezTo>
                    <a:pt x="4121" y="17241"/>
                    <a:pt x="4008" y="17196"/>
                    <a:pt x="3903" y="17159"/>
                  </a:cubicBezTo>
                  <a:cubicBezTo>
                    <a:pt x="2909" y="16762"/>
                    <a:pt x="1883" y="16358"/>
                    <a:pt x="1156" y="15654"/>
                  </a:cubicBezTo>
                  <a:cubicBezTo>
                    <a:pt x="946" y="15445"/>
                    <a:pt x="761" y="15213"/>
                    <a:pt x="615" y="14966"/>
                  </a:cubicBezTo>
                  <a:cubicBezTo>
                    <a:pt x="357" y="14532"/>
                    <a:pt x="187" y="14030"/>
                    <a:pt x="82" y="13379"/>
                  </a:cubicBezTo>
                  <a:cubicBezTo>
                    <a:pt x="-15" y="12833"/>
                    <a:pt x="-23" y="12241"/>
                    <a:pt x="42" y="11673"/>
                  </a:cubicBezTo>
                  <a:cubicBezTo>
                    <a:pt x="98" y="11164"/>
                    <a:pt x="260" y="10662"/>
                    <a:pt x="421" y="10176"/>
                  </a:cubicBezTo>
                  <a:cubicBezTo>
                    <a:pt x="591" y="9629"/>
                    <a:pt x="761" y="9120"/>
                    <a:pt x="793" y="8604"/>
                  </a:cubicBezTo>
                  <a:cubicBezTo>
                    <a:pt x="793" y="8529"/>
                    <a:pt x="801" y="8454"/>
                    <a:pt x="809" y="8372"/>
                  </a:cubicBezTo>
                  <a:cubicBezTo>
                    <a:pt x="857" y="7915"/>
                    <a:pt x="971" y="7474"/>
                    <a:pt x="1164" y="7040"/>
                  </a:cubicBezTo>
                  <a:cubicBezTo>
                    <a:pt x="1350" y="6628"/>
                    <a:pt x="1593" y="6224"/>
                    <a:pt x="1908" y="5805"/>
                  </a:cubicBezTo>
                  <a:cubicBezTo>
                    <a:pt x="2166" y="5468"/>
                    <a:pt x="2352" y="5056"/>
                    <a:pt x="2530" y="4652"/>
                  </a:cubicBezTo>
                  <a:cubicBezTo>
                    <a:pt x="2691" y="4286"/>
                    <a:pt x="2845" y="3941"/>
                    <a:pt x="3038" y="3664"/>
                  </a:cubicBezTo>
                  <a:cubicBezTo>
                    <a:pt x="3394" y="3170"/>
                    <a:pt x="3782" y="2654"/>
                    <a:pt x="4355" y="2287"/>
                  </a:cubicBezTo>
                  <a:cubicBezTo>
                    <a:pt x="4654" y="2093"/>
                    <a:pt x="4993" y="1935"/>
                    <a:pt x="5333" y="1838"/>
                  </a:cubicBezTo>
                  <a:cubicBezTo>
                    <a:pt x="5430" y="1816"/>
                    <a:pt x="5518" y="1793"/>
                    <a:pt x="5607" y="1771"/>
                  </a:cubicBezTo>
                  <a:cubicBezTo>
                    <a:pt x="5720" y="1741"/>
                    <a:pt x="5833" y="1711"/>
                    <a:pt x="5946" y="1681"/>
                  </a:cubicBezTo>
                  <a:cubicBezTo>
                    <a:pt x="6051" y="1644"/>
                    <a:pt x="6157" y="1606"/>
                    <a:pt x="6253" y="1561"/>
                  </a:cubicBezTo>
                  <a:cubicBezTo>
                    <a:pt x="6609" y="1404"/>
                    <a:pt x="6948" y="1157"/>
                    <a:pt x="7271" y="918"/>
                  </a:cubicBezTo>
                  <a:cubicBezTo>
                    <a:pt x="7522" y="730"/>
                    <a:pt x="7788" y="528"/>
                    <a:pt x="8063" y="379"/>
                  </a:cubicBezTo>
                  <a:cubicBezTo>
                    <a:pt x="8410" y="192"/>
                    <a:pt x="8790" y="72"/>
                    <a:pt x="9186" y="19"/>
                  </a:cubicBezTo>
                  <a:cubicBezTo>
                    <a:pt x="9557" y="-18"/>
                    <a:pt x="9953" y="-3"/>
                    <a:pt x="10365" y="87"/>
                  </a:cubicBezTo>
                  <a:cubicBezTo>
                    <a:pt x="11165" y="251"/>
                    <a:pt x="11989" y="738"/>
                    <a:pt x="12530" y="1112"/>
                  </a:cubicBezTo>
                  <a:cubicBezTo>
                    <a:pt x="12603" y="1165"/>
                    <a:pt x="12675" y="1217"/>
                    <a:pt x="12748" y="1262"/>
                  </a:cubicBezTo>
                  <a:cubicBezTo>
                    <a:pt x="13095" y="1501"/>
                    <a:pt x="13394" y="1681"/>
                    <a:pt x="13774" y="1816"/>
                  </a:cubicBezTo>
                  <a:cubicBezTo>
                    <a:pt x="14049" y="1913"/>
                    <a:pt x="14388" y="1973"/>
                    <a:pt x="14824" y="2010"/>
                  </a:cubicBezTo>
                  <a:cubicBezTo>
                    <a:pt x="14921" y="2018"/>
                    <a:pt x="15018" y="2025"/>
                    <a:pt x="15115" y="2033"/>
                  </a:cubicBezTo>
                  <a:cubicBezTo>
                    <a:pt x="15171" y="2033"/>
                    <a:pt x="15228" y="2040"/>
                    <a:pt x="15284" y="2040"/>
                  </a:cubicBezTo>
                  <a:cubicBezTo>
                    <a:pt x="15430" y="2055"/>
                    <a:pt x="15616" y="2070"/>
                    <a:pt x="15809" y="2100"/>
                  </a:cubicBezTo>
                  <a:cubicBezTo>
                    <a:pt x="16197" y="2167"/>
                    <a:pt x="16561" y="2295"/>
                    <a:pt x="16851" y="2459"/>
                  </a:cubicBezTo>
                  <a:cubicBezTo>
                    <a:pt x="17191" y="2654"/>
                    <a:pt x="17433" y="2908"/>
                    <a:pt x="17587" y="3208"/>
                  </a:cubicBezTo>
                  <a:cubicBezTo>
                    <a:pt x="17772" y="3560"/>
                    <a:pt x="17805" y="3971"/>
                    <a:pt x="17845" y="4375"/>
                  </a:cubicBezTo>
                  <a:cubicBezTo>
                    <a:pt x="17861" y="4600"/>
                    <a:pt x="17885" y="4839"/>
                    <a:pt x="17926" y="5064"/>
                  </a:cubicBezTo>
                  <a:cubicBezTo>
                    <a:pt x="17982" y="5311"/>
                    <a:pt x="18063" y="5513"/>
                    <a:pt x="18176" y="5685"/>
                  </a:cubicBezTo>
                  <a:cubicBezTo>
                    <a:pt x="18241" y="5775"/>
                    <a:pt x="18305" y="5857"/>
                    <a:pt x="18394" y="5940"/>
                  </a:cubicBezTo>
                  <a:cubicBezTo>
                    <a:pt x="18564" y="6112"/>
                    <a:pt x="18766" y="6246"/>
                    <a:pt x="18960" y="6374"/>
                  </a:cubicBezTo>
                  <a:cubicBezTo>
                    <a:pt x="19016" y="6411"/>
                    <a:pt x="19081" y="6456"/>
                    <a:pt x="19138" y="6493"/>
                  </a:cubicBezTo>
                  <a:cubicBezTo>
                    <a:pt x="19541" y="6770"/>
                    <a:pt x="19929" y="7107"/>
                    <a:pt x="20301" y="7496"/>
                  </a:cubicBezTo>
                  <a:cubicBezTo>
                    <a:pt x="20543" y="7758"/>
                    <a:pt x="20761" y="8020"/>
                    <a:pt x="20931" y="8275"/>
                  </a:cubicBezTo>
                  <a:cubicBezTo>
                    <a:pt x="21133" y="8567"/>
                    <a:pt x="21278" y="8866"/>
                    <a:pt x="21383" y="9158"/>
                  </a:cubicBezTo>
                  <a:cubicBezTo>
                    <a:pt x="21472" y="9405"/>
                    <a:pt x="21529" y="9659"/>
                    <a:pt x="21553" y="9921"/>
                  </a:cubicBezTo>
                  <a:cubicBezTo>
                    <a:pt x="21577" y="10176"/>
                    <a:pt x="21569" y="10430"/>
                    <a:pt x="21537" y="10692"/>
                  </a:cubicBezTo>
                  <a:cubicBezTo>
                    <a:pt x="21464" y="11201"/>
                    <a:pt x="21270" y="11695"/>
                    <a:pt x="20987" y="12122"/>
                  </a:cubicBezTo>
                  <a:cubicBezTo>
                    <a:pt x="20713" y="12526"/>
                    <a:pt x="20341" y="12893"/>
                    <a:pt x="19978" y="13244"/>
                  </a:cubicBezTo>
                  <a:cubicBezTo>
                    <a:pt x="19614" y="13611"/>
                    <a:pt x="19226" y="13985"/>
                    <a:pt x="18960" y="14404"/>
                  </a:cubicBezTo>
                  <a:cubicBezTo>
                    <a:pt x="18895" y="14502"/>
                    <a:pt x="18839" y="14599"/>
                    <a:pt x="18790" y="14696"/>
                  </a:cubicBezTo>
                  <a:cubicBezTo>
                    <a:pt x="18701" y="14883"/>
                    <a:pt x="18637" y="15078"/>
                    <a:pt x="18572" y="15265"/>
                  </a:cubicBezTo>
                  <a:cubicBezTo>
                    <a:pt x="18524" y="15407"/>
                    <a:pt x="18475" y="15542"/>
                    <a:pt x="18419" y="15684"/>
                  </a:cubicBezTo>
                  <a:cubicBezTo>
                    <a:pt x="18257" y="16059"/>
                    <a:pt x="18015" y="16433"/>
                    <a:pt x="17684" y="16829"/>
                  </a:cubicBezTo>
                  <a:cubicBezTo>
                    <a:pt x="17409" y="17136"/>
                    <a:pt x="17086" y="17458"/>
                    <a:pt x="16658" y="17832"/>
                  </a:cubicBezTo>
                  <a:cubicBezTo>
                    <a:pt x="15834" y="18543"/>
                    <a:pt x="14937" y="19194"/>
                    <a:pt x="14170" y="19741"/>
                  </a:cubicBezTo>
                  <a:cubicBezTo>
                    <a:pt x="13451" y="20250"/>
                    <a:pt x="12748" y="20729"/>
                    <a:pt x="11964" y="21058"/>
                  </a:cubicBezTo>
                  <a:cubicBezTo>
                    <a:pt x="11520" y="21238"/>
                    <a:pt x="10939" y="21417"/>
                    <a:pt x="10308" y="21417"/>
                  </a:cubicBezTo>
                  <a:cubicBezTo>
                    <a:pt x="10010" y="21417"/>
                    <a:pt x="9711" y="21380"/>
                    <a:pt x="9412" y="21283"/>
                  </a:cubicBezTo>
                  <a:close/>
                  <a:moveTo>
                    <a:pt x="9186" y="27"/>
                  </a:moveTo>
                  <a:cubicBezTo>
                    <a:pt x="8790" y="72"/>
                    <a:pt x="8410" y="192"/>
                    <a:pt x="8063" y="386"/>
                  </a:cubicBezTo>
                  <a:cubicBezTo>
                    <a:pt x="7788" y="536"/>
                    <a:pt x="7522" y="730"/>
                    <a:pt x="7271" y="918"/>
                  </a:cubicBezTo>
                  <a:cubicBezTo>
                    <a:pt x="6948" y="1157"/>
                    <a:pt x="6617" y="1404"/>
                    <a:pt x="6262" y="1561"/>
                  </a:cubicBezTo>
                  <a:cubicBezTo>
                    <a:pt x="6157" y="1606"/>
                    <a:pt x="6051" y="1651"/>
                    <a:pt x="5946" y="1681"/>
                  </a:cubicBezTo>
                  <a:cubicBezTo>
                    <a:pt x="5833" y="1718"/>
                    <a:pt x="5728" y="1741"/>
                    <a:pt x="5607" y="1771"/>
                  </a:cubicBezTo>
                  <a:cubicBezTo>
                    <a:pt x="5518" y="1793"/>
                    <a:pt x="5430" y="1816"/>
                    <a:pt x="5333" y="1846"/>
                  </a:cubicBezTo>
                  <a:cubicBezTo>
                    <a:pt x="4993" y="1943"/>
                    <a:pt x="4654" y="2093"/>
                    <a:pt x="4355" y="2295"/>
                  </a:cubicBezTo>
                  <a:cubicBezTo>
                    <a:pt x="3790" y="2654"/>
                    <a:pt x="3394" y="3170"/>
                    <a:pt x="3038" y="3664"/>
                  </a:cubicBezTo>
                  <a:cubicBezTo>
                    <a:pt x="2845" y="3941"/>
                    <a:pt x="2691" y="4286"/>
                    <a:pt x="2530" y="4652"/>
                  </a:cubicBezTo>
                  <a:cubicBezTo>
                    <a:pt x="2352" y="5056"/>
                    <a:pt x="2166" y="5476"/>
                    <a:pt x="1916" y="5805"/>
                  </a:cubicBezTo>
                  <a:cubicBezTo>
                    <a:pt x="1593" y="6231"/>
                    <a:pt x="1350" y="6628"/>
                    <a:pt x="1173" y="7040"/>
                  </a:cubicBezTo>
                  <a:cubicBezTo>
                    <a:pt x="971" y="7474"/>
                    <a:pt x="857" y="7915"/>
                    <a:pt x="817" y="8372"/>
                  </a:cubicBezTo>
                  <a:cubicBezTo>
                    <a:pt x="801" y="8454"/>
                    <a:pt x="801" y="8529"/>
                    <a:pt x="793" y="8604"/>
                  </a:cubicBezTo>
                  <a:cubicBezTo>
                    <a:pt x="761" y="9120"/>
                    <a:pt x="599" y="9629"/>
                    <a:pt x="421" y="10176"/>
                  </a:cubicBezTo>
                  <a:cubicBezTo>
                    <a:pt x="260" y="10662"/>
                    <a:pt x="98" y="11164"/>
                    <a:pt x="42" y="11673"/>
                  </a:cubicBezTo>
                  <a:cubicBezTo>
                    <a:pt x="-23" y="12241"/>
                    <a:pt x="-7" y="12833"/>
                    <a:pt x="82" y="13379"/>
                  </a:cubicBezTo>
                  <a:cubicBezTo>
                    <a:pt x="187" y="14030"/>
                    <a:pt x="365" y="14532"/>
                    <a:pt x="615" y="14966"/>
                  </a:cubicBezTo>
                  <a:cubicBezTo>
                    <a:pt x="769" y="15213"/>
                    <a:pt x="946" y="15445"/>
                    <a:pt x="1164" y="15647"/>
                  </a:cubicBezTo>
                  <a:cubicBezTo>
                    <a:pt x="1891" y="16358"/>
                    <a:pt x="2917" y="16762"/>
                    <a:pt x="3903" y="17151"/>
                  </a:cubicBezTo>
                  <a:cubicBezTo>
                    <a:pt x="4008" y="17196"/>
                    <a:pt x="4121" y="17241"/>
                    <a:pt x="4226" y="17286"/>
                  </a:cubicBezTo>
                  <a:cubicBezTo>
                    <a:pt x="4694" y="17473"/>
                    <a:pt x="5034" y="17638"/>
                    <a:pt x="5341" y="17817"/>
                  </a:cubicBezTo>
                  <a:cubicBezTo>
                    <a:pt x="5825" y="18109"/>
                    <a:pt x="6286" y="18498"/>
                    <a:pt x="6754" y="19000"/>
                  </a:cubicBezTo>
                  <a:cubicBezTo>
                    <a:pt x="6924" y="19180"/>
                    <a:pt x="7085" y="19367"/>
                    <a:pt x="7239" y="19554"/>
                  </a:cubicBezTo>
                  <a:cubicBezTo>
                    <a:pt x="7271" y="19584"/>
                    <a:pt x="7295" y="19614"/>
                    <a:pt x="7320" y="19644"/>
                  </a:cubicBezTo>
                  <a:cubicBezTo>
                    <a:pt x="7909" y="20325"/>
                    <a:pt x="8548" y="21013"/>
                    <a:pt x="9412" y="21283"/>
                  </a:cubicBezTo>
                  <a:cubicBezTo>
                    <a:pt x="10357" y="21582"/>
                    <a:pt x="11318" y="21320"/>
                    <a:pt x="11964" y="21058"/>
                  </a:cubicBezTo>
                  <a:cubicBezTo>
                    <a:pt x="12748" y="20729"/>
                    <a:pt x="13451" y="20250"/>
                    <a:pt x="14162" y="19741"/>
                  </a:cubicBezTo>
                  <a:cubicBezTo>
                    <a:pt x="14937" y="19194"/>
                    <a:pt x="15834" y="18536"/>
                    <a:pt x="16658" y="17825"/>
                  </a:cubicBezTo>
                  <a:cubicBezTo>
                    <a:pt x="17086" y="17458"/>
                    <a:pt x="17409" y="17136"/>
                    <a:pt x="17675" y="16822"/>
                  </a:cubicBezTo>
                  <a:cubicBezTo>
                    <a:pt x="18015" y="16433"/>
                    <a:pt x="18257" y="16059"/>
                    <a:pt x="18411" y="15684"/>
                  </a:cubicBezTo>
                  <a:cubicBezTo>
                    <a:pt x="18467" y="15542"/>
                    <a:pt x="18516" y="15407"/>
                    <a:pt x="18564" y="15265"/>
                  </a:cubicBezTo>
                  <a:cubicBezTo>
                    <a:pt x="18629" y="15078"/>
                    <a:pt x="18701" y="14883"/>
                    <a:pt x="18790" y="14696"/>
                  </a:cubicBezTo>
                  <a:cubicBezTo>
                    <a:pt x="18839" y="14599"/>
                    <a:pt x="18895" y="14502"/>
                    <a:pt x="18960" y="14404"/>
                  </a:cubicBezTo>
                  <a:cubicBezTo>
                    <a:pt x="19226" y="13985"/>
                    <a:pt x="19606" y="13604"/>
                    <a:pt x="19978" y="13244"/>
                  </a:cubicBezTo>
                  <a:cubicBezTo>
                    <a:pt x="20333" y="12893"/>
                    <a:pt x="20705" y="12526"/>
                    <a:pt x="20979" y="12122"/>
                  </a:cubicBezTo>
                  <a:cubicBezTo>
                    <a:pt x="21270" y="11695"/>
                    <a:pt x="21456" y="11201"/>
                    <a:pt x="21529" y="10692"/>
                  </a:cubicBezTo>
                  <a:cubicBezTo>
                    <a:pt x="21569" y="10430"/>
                    <a:pt x="21569" y="10176"/>
                    <a:pt x="21545" y="9921"/>
                  </a:cubicBezTo>
                  <a:cubicBezTo>
                    <a:pt x="21520" y="9659"/>
                    <a:pt x="21464" y="9405"/>
                    <a:pt x="21383" y="9158"/>
                  </a:cubicBezTo>
                  <a:cubicBezTo>
                    <a:pt x="21278" y="8866"/>
                    <a:pt x="21125" y="8574"/>
                    <a:pt x="20931" y="8275"/>
                  </a:cubicBezTo>
                  <a:cubicBezTo>
                    <a:pt x="20761" y="8020"/>
                    <a:pt x="20543" y="7758"/>
                    <a:pt x="20301" y="7496"/>
                  </a:cubicBezTo>
                  <a:cubicBezTo>
                    <a:pt x="19929" y="7107"/>
                    <a:pt x="19541" y="6770"/>
                    <a:pt x="19138" y="6493"/>
                  </a:cubicBezTo>
                  <a:cubicBezTo>
                    <a:pt x="19081" y="6456"/>
                    <a:pt x="19016" y="6411"/>
                    <a:pt x="18960" y="6374"/>
                  </a:cubicBezTo>
                  <a:cubicBezTo>
                    <a:pt x="18766" y="6246"/>
                    <a:pt x="18556" y="6112"/>
                    <a:pt x="18386" y="5947"/>
                  </a:cubicBezTo>
                  <a:cubicBezTo>
                    <a:pt x="18305" y="5865"/>
                    <a:pt x="18233" y="5782"/>
                    <a:pt x="18176" y="5693"/>
                  </a:cubicBezTo>
                  <a:cubicBezTo>
                    <a:pt x="18063" y="5520"/>
                    <a:pt x="17982" y="5311"/>
                    <a:pt x="17926" y="5064"/>
                  </a:cubicBezTo>
                  <a:cubicBezTo>
                    <a:pt x="17877" y="4839"/>
                    <a:pt x="17861" y="4600"/>
                    <a:pt x="17837" y="4375"/>
                  </a:cubicBezTo>
                  <a:cubicBezTo>
                    <a:pt x="17805" y="3971"/>
                    <a:pt x="17764" y="3560"/>
                    <a:pt x="17587" y="3208"/>
                  </a:cubicBezTo>
                  <a:cubicBezTo>
                    <a:pt x="17433" y="2908"/>
                    <a:pt x="17183" y="2661"/>
                    <a:pt x="16851" y="2467"/>
                  </a:cubicBezTo>
                  <a:cubicBezTo>
                    <a:pt x="16553" y="2295"/>
                    <a:pt x="16197" y="2167"/>
                    <a:pt x="15809" y="2100"/>
                  </a:cubicBezTo>
                  <a:cubicBezTo>
                    <a:pt x="15616" y="2070"/>
                    <a:pt x="15430" y="2055"/>
                    <a:pt x="15284" y="2048"/>
                  </a:cubicBezTo>
                  <a:cubicBezTo>
                    <a:pt x="15228" y="2040"/>
                    <a:pt x="15171" y="2040"/>
                    <a:pt x="15115" y="2033"/>
                  </a:cubicBezTo>
                  <a:cubicBezTo>
                    <a:pt x="15018" y="2025"/>
                    <a:pt x="14921" y="2018"/>
                    <a:pt x="14824" y="2010"/>
                  </a:cubicBezTo>
                  <a:cubicBezTo>
                    <a:pt x="14388" y="1973"/>
                    <a:pt x="14049" y="1913"/>
                    <a:pt x="13774" y="1816"/>
                  </a:cubicBezTo>
                  <a:cubicBezTo>
                    <a:pt x="13394" y="1681"/>
                    <a:pt x="13095" y="1509"/>
                    <a:pt x="12748" y="1269"/>
                  </a:cubicBezTo>
                  <a:cubicBezTo>
                    <a:pt x="12675" y="1217"/>
                    <a:pt x="12603" y="1165"/>
                    <a:pt x="12530" y="1120"/>
                  </a:cubicBezTo>
                  <a:cubicBezTo>
                    <a:pt x="11981" y="738"/>
                    <a:pt x="11165" y="251"/>
                    <a:pt x="10365" y="87"/>
                  </a:cubicBezTo>
                  <a:cubicBezTo>
                    <a:pt x="10090" y="34"/>
                    <a:pt x="9832" y="4"/>
                    <a:pt x="9573" y="4"/>
                  </a:cubicBezTo>
                  <a:cubicBezTo>
                    <a:pt x="9436" y="4"/>
                    <a:pt x="9307" y="12"/>
                    <a:pt x="9186" y="27"/>
                  </a:cubicBezTo>
                  <a:close/>
                </a:path>
              </a:pathLst>
            </a:custGeom>
            <a:solidFill>
              <a:srgbClr val="BFBFBF">
                <a:alpha val="7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9926" name="Freeform 62"/>
            <p:cNvSpPr/>
            <p:nvPr/>
          </p:nvSpPr>
          <p:spPr>
            <a:xfrm flipH="1">
              <a:off x="180078" y="154975"/>
              <a:ext cx="4368776" cy="46552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80" h="21558" fill="norm" stroke="1" extrusionOk="0">
                  <a:moveTo>
                    <a:pt x="9348" y="21408"/>
                  </a:moveTo>
                  <a:cubicBezTo>
                    <a:pt x="8965" y="21281"/>
                    <a:pt x="8598" y="21064"/>
                    <a:pt x="8216" y="20735"/>
                  </a:cubicBezTo>
                  <a:cubicBezTo>
                    <a:pt x="7865" y="20429"/>
                    <a:pt x="7554" y="20070"/>
                    <a:pt x="7282" y="19763"/>
                  </a:cubicBezTo>
                  <a:cubicBezTo>
                    <a:pt x="7266" y="19733"/>
                    <a:pt x="7243" y="19711"/>
                    <a:pt x="7219" y="19688"/>
                  </a:cubicBezTo>
                  <a:cubicBezTo>
                    <a:pt x="7059" y="19494"/>
                    <a:pt x="6892" y="19300"/>
                    <a:pt x="6716" y="19113"/>
                  </a:cubicBezTo>
                  <a:cubicBezTo>
                    <a:pt x="6261" y="18619"/>
                    <a:pt x="5799" y="18238"/>
                    <a:pt x="5312" y="17939"/>
                  </a:cubicBezTo>
                  <a:cubicBezTo>
                    <a:pt x="5009" y="17752"/>
                    <a:pt x="4658" y="17580"/>
                    <a:pt x="4211" y="17393"/>
                  </a:cubicBezTo>
                  <a:cubicBezTo>
                    <a:pt x="4076" y="17341"/>
                    <a:pt x="3924" y="17281"/>
                    <a:pt x="3789" y="17221"/>
                  </a:cubicBezTo>
                  <a:cubicBezTo>
                    <a:pt x="2856" y="16855"/>
                    <a:pt x="1890" y="16466"/>
                    <a:pt x="1196" y="15801"/>
                  </a:cubicBezTo>
                  <a:cubicBezTo>
                    <a:pt x="989" y="15599"/>
                    <a:pt x="806" y="15374"/>
                    <a:pt x="654" y="15128"/>
                  </a:cubicBezTo>
                  <a:cubicBezTo>
                    <a:pt x="510" y="14896"/>
                    <a:pt x="399" y="14649"/>
                    <a:pt x="303" y="14373"/>
                  </a:cubicBezTo>
                  <a:cubicBezTo>
                    <a:pt x="215" y="14133"/>
                    <a:pt x="152" y="13872"/>
                    <a:pt x="96" y="13573"/>
                  </a:cubicBezTo>
                  <a:cubicBezTo>
                    <a:pt x="48" y="13296"/>
                    <a:pt x="16" y="13012"/>
                    <a:pt x="8" y="12720"/>
                  </a:cubicBezTo>
                  <a:cubicBezTo>
                    <a:pt x="-8" y="12444"/>
                    <a:pt x="0" y="12159"/>
                    <a:pt x="32" y="11875"/>
                  </a:cubicBezTo>
                  <a:cubicBezTo>
                    <a:pt x="88" y="11352"/>
                    <a:pt x="247" y="10821"/>
                    <a:pt x="407" y="10320"/>
                  </a:cubicBezTo>
                  <a:cubicBezTo>
                    <a:pt x="590" y="9744"/>
                    <a:pt x="758" y="9206"/>
                    <a:pt x="782" y="8660"/>
                  </a:cubicBezTo>
                  <a:cubicBezTo>
                    <a:pt x="782" y="8586"/>
                    <a:pt x="790" y="8503"/>
                    <a:pt x="790" y="8414"/>
                  </a:cubicBezTo>
                  <a:cubicBezTo>
                    <a:pt x="814" y="8174"/>
                    <a:pt x="853" y="7928"/>
                    <a:pt x="909" y="7696"/>
                  </a:cubicBezTo>
                  <a:cubicBezTo>
                    <a:pt x="965" y="7464"/>
                    <a:pt x="1037" y="7232"/>
                    <a:pt x="1133" y="7008"/>
                  </a:cubicBezTo>
                  <a:cubicBezTo>
                    <a:pt x="1316" y="6567"/>
                    <a:pt x="1563" y="6141"/>
                    <a:pt x="1882" y="5707"/>
                  </a:cubicBezTo>
                  <a:cubicBezTo>
                    <a:pt x="2122" y="5393"/>
                    <a:pt x="2313" y="5012"/>
                    <a:pt x="2497" y="4645"/>
                  </a:cubicBezTo>
                  <a:cubicBezTo>
                    <a:pt x="2688" y="4264"/>
                    <a:pt x="2863" y="3905"/>
                    <a:pt x="3095" y="3614"/>
                  </a:cubicBezTo>
                  <a:cubicBezTo>
                    <a:pt x="3462" y="3143"/>
                    <a:pt x="3869" y="2649"/>
                    <a:pt x="4443" y="2290"/>
                  </a:cubicBezTo>
                  <a:cubicBezTo>
                    <a:pt x="4746" y="2103"/>
                    <a:pt x="5081" y="1946"/>
                    <a:pt x="5424" y="1834"/>
                  </a:cubicBezTo>
                  <a:cubicBezTo>
                    <a:pt x="5504" y="1812"/>
                    <a:pt x="5583" y="1782"/>
                    <a:pt x="5663" y="1759"/>
                  </a:cubicBezTo>
                  <a:cubicBezTo>
                    <a:pt x="5791" y="1722"/>
                    <a:pt x="5910" y="1692"/>
                    <a:pt x="6030" y="1647"/>
                  </a:cubicBezTo>
                  <a:cubicBezTo>
                    <a:pt x="6134" y="1610"/>
                    <a:pt x="6237" y="1565"/>
                    <a:pt x="6333" y="1520"/>
                  </a:cubicBezTo>
                  <a:cubicBezTo>
                    <a:pt x="6660" y="1363"/>
                    <a:pt x="6971" y="1131"/>
                    <a:pt x="7266" y="907"/>
                  </a:cubicBezTo>
                  <a:cubicBezTo>
                    <a:pt x="7546" y="698"/>
                    <a:pt x="7833" y="481"/>
                    <a:pt x="8136" y="324"/>
                  </a:cubicBezTo>
                  <a:cubicBezTo>
                    <a:pt x="8487" y="144"/>
                    <a:pt x="8870" y="40"/>
                    <a:pt x="9276" y="10"/>
                  </a:cubicBezTo>
                  <a:cubicBezTo>
                    <a:pt x="9643" y="-20"/>
                    <a:pt x="10050" y="17"/>
                    <a:pt x="10465" y="115"/>
                  </a:cubicBezTo>
                  <a:cubicBezTo>
                    <a:pt x="11247" y="309"/>
                    <a:pt x="12060" y="795"/>
                    <a:pt x="12611" y="1146"/>
                  </a:cubicBezTo>
                  <a:cubicBezTo>
                    <a:pt x="12690" y="1199"/>
                    <a:pt x="12762" y="1244"/>
                    <a:pt x="12834" y="1288"/>
                  </a:cubicBezTo>
                  <a:cubicBezTo>
                    <a:pt x="13121" y="1468"/>
                    <a:pt x="13456" y="1662"/>
                    <a:pt x="13887" y="1797"/>
                  </a:cubicBezTo>
                  <a:cubicBezTo>
                    <a:pt x="14230" y="1909"/>
                    <a:pt x="14621" y="1954"/>
                    <a:pt x="14924" y="1984"/>
                  </a:cubicBezTo>
                  <a:cubicBezTo>
                    <a:pt x="14996" y="1991"/>
                    <a:pt x="15067" y="1999"/>
                    <a:pt x="15139" y="2006"/>
                  </a:cubicBezTo>
                  <a:cubicBezTo>
                    <a:pt x="15211" y="2014"/>
                    <a:pt x="15299" y="2021"/>
                    <a:pt x="15370" y="2029"/>
                  </a:cubicBezTo>
                  <a:cubicBezTo>
                    <a:pt x="15578" y="2044"/>
                    <a:pt x="15745" y="2066"/>
                    <a:pt x="15897" y="2103"/>
                  </a:cubicBezTo>
                  <a:cubicBezTo>
                    <a:pt x="16280" y="2178"/>
                    <a:pt x="16631" y="2313"/>
                    <a:pt x="16918" y="2492"/>
                  </a:cubicBezTo>
                  <a:cubicBezTo>
                    <a:pt x="17245" y="2694"/>
                    <a:pt x="17476" y="2956"/>
                    <a:pt x="17620" y="3255"/>
                  </a:cubicBezTo>
                  <a:cubicBezTo>
                    <a:pt x="17779" y="3606"/>
                    <a:pt x="17811" y="4010"/>
                    <a:pt x="17835" y="4399"/>
                  </a:cubicBezTo>
                  <a:cubicBezTo>
                    <a:pt x="17851" y="4630"/>
                    <a:pt x="17867" y="4877"/>
                    <a:pt x="17907" y="5101"/>
                  </a:cubicBezTo>
                  <a:cubicBezTo>
                    <a:pt x="17963" y="5356"/>
                    <a:pt x="18043" y="5565"/>
                    <a:pt x="18170" y="5744"/>
                  </a:cubicBezTo>
                  <a:cubicBezTo>
                    <a:pt x="18226" y="5827"/>
                    <a:pt x="18298" y="5909"/>
                    <a:pt x="18385" y="5991"/>
                  </a:cubicBezTo>
                  <a:cubicBezTo>
                    <a:pt x="18561" y="6148"/>
                    <a:pt x="18768" y="6268"/>
                    <a:pt x="18968" y="6387"/>
                  </a:cubicBezTo>
                  <a:cubicBezTo>
                    <a:pt x="19032" y="6425"/>
                    <a:pt x="19095" y="6470"/>
                    <a:pt x="19159" y="6507"/>
                  </a:cubicBezTo>
                  <a:cubicBezTo>
                    <a:pt x="19574" y="6769"/>
                    <a:pt x="19965" y="7090"/>
                    <a:pt x="20332" y="7479"/>
                  </a:cubicBezTo>
                  <a:cubicBezTo>
                    <a:pt x="20858" y="8017"/>
                    <a:pt x="21217" y="8578"/>
                    <a:pt x="21409" y="9131"/>
                  </a:cubicBezTo>
                  <a:cubicBezTo>
                    <a:pt x="21488" y="9378"/>
                    <a:pt x="21544" y="9640"/>
                    <a:pt x="21568" y="9909"/>
                  </a:cubicBezTo>
                  <a:cubicBezTo>
                    <a:pt x="21592" y="10163"/>
                    <a:pt x="21576" y="10432"/>
                    <a:pt x="21544" y="10687"/>
                  </a:cubicBezTo>
                  <a:cubicBezTo>
                    <a:pt x="21464" y="11210"/>
                    <a:pt x="21265" y="11711"/>
                    <a:pt x="20970" y="12137"/>
                  </a:cubicBezTo>
                  <a:cubicBezTo>
                    <a:pt x="20691" y="12533"/>
                    <a:pt x="20324" y="12885"/>
                    <a:pt x="19973" y="13229"/>
                  </a:cubicBezTo>
                  <a:cubicBezTo>
                    <a:pt x="19582" y="13602"/>
                    <a:pt x="19183" y="13991"/>
                    <a:pt x="18904" y="14432"/>
                  </a:cubicBezTo>
                  <a:cubicBezTo>
                    <a:pt x="18840" y="14530"/>
                    <a:pt x="18792" y="14634"/>
                    <a:pt x="18744" y="14731"/>
                  </a:cubicBezTo>
                  <a:cubicBezTo>
                    <a:pt x="18657" y="14926"/>
                    <a:pt x="18593" y="15135"/>
                    <a:pt x="18529" y="15330"/>
                  </a:cubicBezTo>
                  <a:cubicBezTo>
                    <a:pt x="18489" y="15464"/>
                    <a:pt x="18449" y="15606"/>
                    <a:pt x="18393" y="15748"/>
                  </a:cubicBezTo>
                  <a:cubicBezTo>
                    <a:pt x="18242" y="16137"/>
                    <a:pt x="18011" y="16526"/>
                    <a:pt x="17684" y="16922"/>
                  </a:cubicBezTo>
                  <a:cubicBezTo>
                    <a:pt x="17412" y="17251"/>
                    <a:pt x="17093" y="17580"/>
                    <a:pt x="16663" y="17954"/>
                  </a:cubicBezTo>
                  <a:cubicBezTo>
                    <a:pt x="15857" y="18672"/>
                    <a:pt x="14980" y="19307"/>
                    <a:pt x="14158" y="19898"/>
                  </a:cubicBezTo>
                  <a:cubicBezTo>
                    <a:pt x="13432" y="20406"/>
                    <a:pt x="12722" y="20892"/>
                    <a:pt x="11925" y="21214"/>
                  </a:cubicBezTo>
                  <a:cubicBezTo>
                    <a:pt x="11494" y="21386"/>
                    <a:pt x="11063" y="21498"/>
                    <a:pt x="10648" y="21543"/>
                  </a:cubicBezTo>
                  <a:cubicBezTo>
                    <a:pt x="10529" y="21550"/>
                    <a:pt x="10417" y="21558"/>
                    <a:pt x="10297" y="21558"/>
                  </a:cubicBezTo>
                  <a:cubicBezTo>
                    <a:pt x="9962" y="21558"/>
                    <a:pt x="9643" y="21505"/>
                    <a:pt x="9348" y="21408"/>
                  </a:cubicBezTo>
                  <a:close/>
                  <a:moveTo>
                    <a:pt x="9276" y="10"/>
                  </a:moveTo>
                  <a:cubicBezTo>
                    <a:pt x="8870" y="40"/>
                    <a:pt x="8487" y="144"/>
                    <a:pt x="8136" y="331"/>
                  </a:cubicBezTo>
                  <a:cubicBezTo>
                    <a:pt x="7833" y="488"/>
                    <a:pt x="7546" y="698"/>
                    <a:pt x="7266" y="907"/>
                  </a:cubicBezTo>
                  <a:cubicBezTo>
                    <a:pt x="6971" y="1131"/>
                    <a:pt x="6660" y="1363"/>
                    <a:pt x="6333" y="1520"/>
                  </a:cubicBezTo>
                  <a:cubicBezTo>
                    <a:pt x="6237" y="1565"/>
                    <a:pt x="6134" y="1610"/>
                    <a:pt x="6030" y="1647"/>
                  </a:cubicBezTo>
                  <a:cubicBezTo>
                    <a:pt x="5910" y="1692"/>
                    <a:pt x="5791" y="1730"/>
                    <a:pt x="5663" y="1767"/>
                  </a:cubicBezTo>
                  <a:cubicBezTo>
                    <a:pt x="5583" y="1789"/>
                    <a:pt x="5504" y="1812"/>
                    <a:pt x="5424" y="1834"/>
                  </a:cubicBezTo>
                  <a:cubicBezTo>
                    <a:pt x="5081" y="1946"/>
                    <a:pt x="4746" y="2103"/>
                    <a:pt x="4443" y="2290"/>
                  </a:cubicBezTo>
                  <a:cubicBezTo>
                    <a:pt x="3876" y="2649"/>
                    <a:pt x="3462" y="3143"/>
                    <a:pt x="3095" y="3621"/>
                  </a:cubicBezTo>
                  <a:cubicBezTo>
                    <a:pt x="2871" y="3913"/>
                    <a:pt x="2688" y="4272"/>
                    <a:pt x="2497" y="4645"/>
                  </a:cubicBezTo>
                  <a:cubicBezTo>
                    <a:pt x="2313" y="5012"/>
                    <a:pt x="2122" y="5393"/>
                    <a:pt x="1890" y="5707"/>
                  </a:cubicBezTo>
                  <a:cubicBezTo>
                    <a:pt x="1563" y="6148"/>
                    <a:pt x="1316" y="6567"/>
                    <a:pt x="1133" y="7008"/>
                  </a:cubicBezTo>
                  <a:cubicBezTo>
                    <a:pt x="1045" y="7232"/>
                    <a:pt x="965" y="7464"/>
                    <a:pt x="909" y="7696"/>
                  </a:cubicBezTo>
                  <a:cubicBezTo>
                    <a:pt x="853" y="7928"/>
                    <a:pt x="814" y="8174"/>
                    <a:pt x="798" y="8414"/>
                  </a:cubicBezTo>
                  <a:cubicBezTo>
                    <a:pt x="790" y="8503"/>
                    <a:pt x="782" y="8586"/>
                    <a:pt x="782" y="8660"/>
                  </a:cubicBezTo>
                  <a:cubicBezTo>
                    <a:pt x="758" y="9206"/>
                    <a:pt x="590" y="9744"/>
                    <a:pt x="407" y="10320"/>
                  </a:cubicBezTo>
                  <a:cubicBezTo>
                    <a:pt x="255" y="10829"/>
                    <a:pt x="88" y="11352"/>
                    <a:pt x="32" y="11875"/>
                  </a:cubicBezTo>
                  <a:cubicBezTo>
                    <a:pt x="8" y="12159"/>
                    <a:pt x="0" y="12444"/>
                    <a:pt x="8" y="12720"/>
                  </a:cubicBezTo>
                  <a:cubicBezTo>
                    <a:pt x="16" y="13012"/>
                    <a:pt x="48" y="13296"/>
                    <a:pt x="96" y="13573"/>
                  </a:cubicBezTo>
                  <a:cubicBezTo>
                    <a:pt x="152" y="13864"/>
                    <a:pt x="223" y="14133"/>
                    <a:pt x="303" y="14373"/>
                  </a:cubicBezTo>
                  <a:cubicBezTo>
                    <a:pt x="399" y="14649"/>
                    <a:pt x="510" y="14896"/>
                    <a:pt x="654" y="15128"/>
                  </a:cubicBezTo>
                  <a:cubicBezTo>
                    <a:pt x="806" y="15367"/>
                    <a:pt x="989" y="15599"/>
                    <a:pt x="1196" y="15801"/>
                  </a:cubicBezTo>
                  <a:cubicBezTo>
                    <a:pt x="1898" y="16466"/>
                    <a:pt x="2856" y="16847"/>
                    <a:pt x="3789" y="17221"/>
                  </a:cubicBezTo>
                  <a:cubicBezTo>
                    <a:pt x="3924" y="17281"/>
                    <a:pt x="4076" y="17333"/>
                    <a:pt x="4211" y="17393"/>
                  </a:cubicBezTo>
                  <a:cubicBezTo>
                    <a:pt x="4658" y="17580"/>
                    <a:pt x="5009" y="17752"/>
                    <a:pt x="5320" y="17939"/>
                  </a:cubicBezTo>
                  <a:cubicBezTo>
                    <a:pt x="5799" y="18230"/>
                    <a:pt x="6261" y="18619"/>
                    <a:pt x="6724" y="19113"/>
                  </a:cubicBezTo>
                  <a:cubicBezTo>
                    <a:pt x="6892" y="19300"/>
                    <a:pt x="7059" y="19494"/>
                    <a:pt x="7227" y="19681"/>
                  </a:cubicBezTo>
                  <a:cubicBezTo>
                    <a:pt x="7243" y="19711"/>
                    <a:pt x="7266" y="19733"/>
                    <a:pt x="7290" y="19763"/>
                  </a:cubicBezTo>
                  <a:cubicBezTo>
                    <a:pt x="7554" y="20070"/>
                    <a:pt x="7873" y="20429"/>
                    <a:pt x="8224" y="20735"/>
                  </a:cubicBezTo>
                  <a:cubicBezTo>
                    <a:pt x="8598" y="21057"/>
                    <a:pt x="8965" y="21281"/>
                    <a:pt x="9356" y="21408"/>
                  </a:cubicBezTo>
                  <a:cubicBezTo>
                    <a:pt x="9747" y="21543"/>
                    <a:pt x="10186" y="21580"/>
                    <a:pt x="10648" y="21535"/>
                  </a:cubicBezTo>
                  <a:cubicBezTo>
                    <a:pt x="11063" y="21498"/>
                    <a:pt x="11494" y="21386"/>
                    <a:pt x="11925" y="21214"/>
                  </a:cubicBezTo>
                  <a:cubicBezTo>
                    <a:pt x="12722" y="20885"/>
                    <a:pt x="13432" y="20406"/>
                    <a:pt x="14158" y="19890"/>
                  </a:cubicBezTo>
                  <a:cubicBezTo>
                    <a:pt x="14980" y="19307"/>
                    <a:pt x="15857" y="18672"/>
                    <a:pt x="16663" y="17954"/>
                  </a:cubicBezTo>
                  <a:cubicBezTo>
                    <a:pt x="17093" y="17573"/>
                    <a:pt x="17412" y="17251"/>
                    <a:pt x="17676" y="16922"/>
                  </a:cubicBezTo>
                  <a:cubicBezTo>
                    <a:pt x="18011" y="16526"/>
                    <a:pt x="18242" y="16137"/>
                    <a:pt x="18393" y="15748"/>
                  </a:cubicBezTo>
                  <a:cubicBezTo>
                    <a:pt x="18441" y="15606"/>
                    <a:pt x="18489" y="15464"/>
                    <a:pt x="18529" y="15330"/>
                  </a:cubicBezTo>
                  <a:cubicBezTo>
                    <a:pt x="18585" y="15128"/>
                    <a:pt x="18649" y="14926"/>
                    <a:pt x="18736" y="14731"/>
                  </a:cubicBezTo>
                  <a:cubicBezTo>
                    <a:pt x="18784" y="14634"/>
                    <a:pt x="18840" y="14530"/>
                    <a:pt x="18904" y="14432"/>
                  </a:cubicBezTo>
                  <a:cubicBezTo>
                    <a:pt x="19175" y="13984"/>
                    <a:pt x="19582" y="13602"/>
                    <a:pt x="19973" y="13221"/>
                  </a:cubicBezTo>
                  <a:cubicBezTo>
                    <a:pt x="20324" y="12885"/>
                    <a:pt x="20691" y="12533"/>
                    <a:pt x="20962" y="12130"/>
                  </a:cubicBezTo>
                  <a:cubicBezTo>
                    <a:pt x="21265" y="11703"/>
                    <a:pt x="21456" y="11210"/>
                    <a:pt x="21536" y="10687"/>
                  </a:cubicBezTo>
                  <a:cubicBezTo>
                    <a:pt x="21576" y="10432"/>
                    <a:pt x="21584" y="10163"/>
                    <a:pt x="21560" y="9909"/>
                  </a:cubicBezTo>
                  <a:cubicBezTo>
                    <a:pt x="21544" y="9640"/>
                    <a:pt x="21488" y="9386"/>
                    <a:pt x="21401" y="9131"/>
                  </a:cubicBezTo>
                  <a:cubicBezTo>
                    <a:pt x="21209" y="8578"/>
                    <a:pt x="20850" y="8025"/>
                    <a:pt x="20332" y="7479"/>
                  </a:cubicBezTo>
                  <a:cubicBezTo>
                    <a:pt x="19965" y="7090"/>
                    <a:pt x="19574" y="6769"/>
                    <a:pt x="19159" y="6507"/>
                  </a:cubicBezTo>
                  <a:cubicBezTo>
                    <a:pt x="19095" y="6470"/>
                    <a:pt x="19024" y="6432"/>
                    <a:pt x="18960" y="6387"/>
                  </a:cubicBezTo>
                  <a:cubicBezTo>
                    <a:pt x="18760" y="6268"/>
                    <a:pt x="18561" y="6148"/>
                    <a:pt x="18385" y="5991"/>
                  </a:cubicBezTo>
                  <a:cubicBezTo>
                    <a:pt x="18298" y="5909"/>
                    <a:pt x="18226" y="5827"/>
                    <a:pt x="18162" y="5744"/>
                  </a:cubicBezTo>
                  <a:cubicBezTo>
                    <a:pt x="18043" y="5565"/>
                    <a:pt x="17963" y="5363"/>
                    <a:pt x="17907" y="5101"/>
                  </a:cubicBezTo>
                  <a:cubicBezTo>
                    <a:pt x="17859" y="4877"/>
                    <a:pt x="17843" y="4630"/>
                    <a:pt x="17827" y="4399"/>
                  </a:cubicBezTo>
                  <a:cubicBezTo>
                    <a:pt x="17803" y="4010"/>
                    <a:pt x="17779" y="3606"/>
                    <a:pt x="17620" y="3255"/>
                  </a:cubicBezTo>
                  <a:cubicBezTo>
                    <a:pt x="17476" y="2956"/>
                    <a:pt x="17237" y="2701"/>
                    <a:pt x="16910" y="2492"/>
                  </a:cubicBezTo>
                  <a:cubicBezTo>
                    <a:pt x="16631" y="2313"/>
                    <a:pt x="16280" y="2178"/>
                    <a:pt x="15897" y="2103"/>
                  </a:cubicBezTo>
                  <a:cubicBezTo>
                    <a:pt x="15745" y="2073"/>
                    <a:pt x="15578" y="2051"/>
                    <a:pt x="15370" y="2029"/>
                  </a:cubicBezTo>
                  <a:cubicBezTo>
                    <a:pt x="15299" y="2021"/>
                    <a:pt x="15211" y="2014"/>
                    <a:pt x="15139" y="2006"/>
                  </a:cubicBezTo>
                  <a:cubicBezTo>
                    <a:pt x="15067" y="1999"/>
                    <a:pt x="14996" y="1991"/>
                    <a:pt x="14924" y="1984"/>
                  </a:cubicBezTo>
                  <a:cubicBezTo>
                    <a:pt x="14621" y="1954"/>
                    <a:pt x="14230" y="1909"/>
                    <a:pt x="13879" y="1797"/>
                  </a:cubicBezTo>
                  <a:cubicBezTo>
                    <a:pt x="13456" y="1662"/>
                    <a:pt x="13121" y="1475"/>
                    <a:pt x="12826" y="1288"/>
                  </a:cubicBezTo>
                  <a:cubicBezTo>
                    <a:pt x="12762" y="1251"/>
                    <a:pt x="12690" y="1206"/>
                    <a:pt x="12603" y="1146"/>
                  </a:cubicBezTo>
                  <a:cubicBezTo>
                    <a:pt x="12060" y="795"/>
                    <a:pt x="11247" y="309"/>
                    <a:pt x="10465" y="122"/>
                  </a:cubicBezTo>
                  <a:cubicBezTo>
                    <a:pt x="10138" y="40"/>
                    <a:pt x="9819" y="2"/>
                    <a:pt x="9516" y="2"/>
                  </a:cubicBezTo>
                  <a:cubicBezTo>
                    <a:pt x="9436" y="2"/>
                    <a:pt x="9356" y="2"/>
                    <a:pt x="9276" y="10"/>
                  </a:cubicBezTo>
                  <a:close/>
                </a:path>
              </a:pathLst>
            </a:custGeom>
            <a:solidFill>
              <a:srgbClr val="BFBFBF">
                <a:alpha val="7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9927" name="Freeform 63"/>
            <p:cNvSpPr/>
            <p:nvPr/>
          </p:nvSpPr>
          <p:spPr>
            <a:xfrm flipH="1">
              <a:off x="152730" y="129189"/>
              <a:ext cx="4426117" cy="469253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53" h="21565" fill="norm" stroke="1" extrusionOk="0">
                  <a:moveTo>
                    <a:pt x="9275" y="21402"/>
                  </a:moveTo>
                  <a:cubicBezTo>
                    <a:pt x="8898" y="21276"/>
                    <a:pt x="8536" y="21054"/>
                    <a:pt x="8159" y="20727"/>
                  </a:cubicBezTo>
                  <a:cubicBezTo>
                    <a:pt x="7821" y="20430"/>
                    <a:pt x="7522" y="20082"/>
                    <a:pt x="7239" y="19755"/>
                  </a:cubicBezTo>
                  <a:cubicBezTo>
                    <a:pt x="7192" y="19696"/>
                    <a:pt x="7192" y="19696"/>
                    <a:pt x="7192" y="19696"/>
                  </a:cubicBezTo>
                  <a:cubicBezTo>
                    <a:pt x="7027" y="19503"/>
                    <a:pt x="6854" y="19303"/>
                    <a:pt x="6673" y="19117"/>
                  </a:cubicBezTo>
                  <a:cubicBezTo>
                    <a:pt x="6460" y="18887"/>
                    <a:pt x="6240" y="18672"/>
                    <a:pt x="6020" y="18486"/>
                  </a:cubicBezTo>
                  <a:cubicBezTo>
                    <a:pt x="5776" y="18286"/>
                    <a:pt x="5533" y="18108"/>
                    <a:pt x="5281" y="17952"/>
                  </a:cubicBezTo>
                  <a:cubicBezTo>
                    <a:pt x="4974" y="17759"/>
                    <a:pt x="4628" y="17589"/>
                    <a:pt x="4196" y="17403"/>
                  </a:cubicBezTo>
                  <a:cubicBezTo>
                    <a:pt x="4031" y="17336"/>
                    <a:pt x="3858" y="17269"/>
                    <a:pt x="3693" y="17203"/>
                  </a:cubicBezTo>
                  <a:cubicBezTo>
                    <a:pt x="2812" y="16847"/>
                    <a:pt x="1900" y="16483"/>
                    <a:pt x="1232" y="15860"/>
                  </a:cubicBezTo>
                  <a:cubicBezTo>
                    <a:pt x="1019" y="15659"/>
                    <a:pt x="838" y="15444"/>
                    <a:pt x="689" y="15207"/>
                  </a:cubicBezTo>
                  <a:cubicBezTo>
                    <a:pt x="422" y="14784"/>
                    <a:pt x="233" y="14287"/>
                    <a:pt x="107" y="13678"/>
                  </a:cubicBezTo>
                  <a:cubicBezTo>
                    <a:pt x="60" y="13411"/>
                    <a:pt x="21" y="13129"/>
                    <a:pt x="5" y="12847"/>
                  </a:cubicBezTo>
                  <a:cubicBezTo>
                    <a:pt x="-3" y="12573"/>
                    <a:pt x="-3" y="12291"/>
                    <a:pt x="21" y="12016"/>
                  </a:cubicBezTo>
                  <a:cubicBezTo>
                    <a:pt x="68" y="11467"/>
                    <a:pt x="233" y="10925"/>
                    <a:pt x="398" y="10406"/>
                  </a:cubicBezTo>
                  <a:cubicBezTo>
                    <a:pt x="579" y="9805"/>
                    <a:pt x="752" y="9241"/>
                    <a:pt x="760" y="8677"/>
                  </a:cubicBezTo>
                  <a:cubicBezTo>
                    <a:pt x="768" y="8595"/>
                    <a:pt x="768" y="8514"/>
                    <a:pt x="775" y="8417"/>
                  </a:cubicBezTo>
                  <a:cubicBezTo>
                    <a:pt x="838" y="7423"/>
                    <a:pt x="1192" y="6495"/>
                    <a:pt x="1861" y="5583"/>
                  </a:cubicBezTo>
                  <a:cubicBezTo>
                    <a:pt x="2065" y="5293"/>
                    <a:pt x="2254" y="4967"/>
                    <a:pt x="2435" y="4648"/>
                  </a:cubicBezTo>
                  <a:cubicBezTo>
                    <a:pt x="2663" y="4247"/>
                    <a:pt x="2875" y="3869"/>
                    <a:pt x="3142" y="3557"/>
                  </a:cubicBezTo>
                  <a:cubicBezTo>
                    <a:pt x="3315" y="3349"/>
                    <a:pt x="3528" y="3104"/>
                    <a:pt x="3771" y="2874"/>
                  </a:cubicBezTo>
                  <a:cubicBezTo>
                    <a:pt x="4023" y="2637"/>
                    <a:pt x="4267" y="2444"/>
                    <a:pt x="4526" y="2288"/>
                  </a:cubicBezTo>
                  <a:cubicBezTo>
                    <a:pt x="4817" y="2110"/>
                    <a:pt x="5155" y="1947"/>
                    <a:pt x="5493" y="1828"/>
                  </a:cubicBezTo>
                  <a:cubicBezTo>
                    <a:pt x="5564" y="1806"/>
                    <a:pt x="5635" y="1784"/>
                    <a:pt x="5706" y="1754"/>
                  </a:cubicBezTo>
                  <a:cubicBezTo>
                    <a:pt x="5839" y="1709"/>
                    <a:pt x="5965" y="1672"/>
                    <a:pt x="6099" y="1620"/>
                  </a:cubicBezTo>
                  <a:cubicBezTo>
                    <a:pt x="6201" y="1576"/>
                    <a:pt x="6303" y="1524"/>
                    <a:pt x="6398" y="1479"/>
                  </a:cubicBezTo>
                  <a:cubicBezTo>
                    <a:pt x="6696" y="1324"/>
                    <a:pt x="6979" y="1108"/>
                    <a:pt x="7255" y="901"/>
                  </a:cubicBezTo>
                  <a:cubicBezTo>
                    <a:pt x="7546" y="678"/>
                    <a:pt x="7852" y="441"/>
                    <a:pt x="8190" y="277"/>
                  </a:cubicBezTo>
                  <a:cubicBezTo>
                    <a:pt x="8544" y="107"/>
                    <a:pt x="8930" y="18"/>
                    <a:pt x="9346" y="3"/>
                  </a:cubicBezTo>
                  <a:cubicBezTo>
                    <a:pt x="9716" y="-12"/>
                    <a:pt x="10117" y="40"/>
                    <a:pt x="10541" y="159"/>
                  </a:cubicBezTo>
                  <a:cubicBezTo>
                    <a:pt x="10864" y="255"/>
                    <a:pt x="11226" y="396"/>
                    <a:pt x="11627" y="604"/>
                  </a:cubicBezTo>
                  <a:cubicBezTo>
                    <a:pt x="11973" y="782"/>
                    <a:pt x="12303" y="975"/>
                    <a:pt x="12657" y="1183"/>
                  </a:cubicBezTo>
                  <a:cubicBezTo>
                    <a:pt x="12743" y="1235"/>
                    <a:pt x="12814" y="1279"/>
                    <a:pt x="12885" y="1316"/>
                  </a:cubicBezTo>
                  <a:cubicBezTo>
                    <a:pt x="13270" y="1531"/>
                    <a:pt x="13600" y="1672"/>
                    <a:pt x="13962" y="1776"/>
                  </a:cubicBezTo>
                  <a:cubicBezTo>
                    <a:pt x="14292" y="1873"/>
                    <a:pt x="14646" y="1917"/>
                    <a:pt x="14992" y="1962"/>
                  </a:cubicBezTo>
                  <a:cubicBezTo>
                    <a:pt x="15031" y="1962"/>
                    <a:pt x="15078" y="1969"/>
                    <a:pt x="15118" y="1977"/>
                  </a:cubicBezTo>
                  <a:cubicBezTo>
                    <a:pt x="15220" y="1984"/>
                    <a:pt x="15330" y="1999"/>
                    <a:pt x="15432" y="2006"/>
                  </a:cubicBezTo>
                  <a:cubicBezTo>
                    <a:pt x="15629" y="2036"/>
                    <a:pt x="15794" y="2058"/>
                    <a:pt x="15951" y="2095"/>
                  </a:cubicBezTo>
                  <a:cubicBezTo>
                    <a:pt x="16329" y="2184"/>
                    <a:pt x="16667" y="2333"/>
                    <a:pt x="16950" y="2518"/>
                  </a:cubicBezTo>
                  <a:cubicBezTo>
                    <a:pt x="17264" y="2733"/>
                    <a:pt x="17485" y="2993"/>
                    <a:pt x="17618" y="3297"/>
                  </a:cubicBezTo>
                  <a:cubicBezTo>
                    <a:pt x="17760" y="3639"/>
                    <a:pt x="17776" y="4025"/>
                    <a:pt x="17791" y="4403"/>
                  </a:cubicBezTo>
                  <a:cubicBezTo>
                    <a:pt x="17807" y="4648"/>
                    <a:pt x="17815" y="4893"/>
                    <a:pt x="17862" y="5123"/>
                  </a:cubicBezTo>
                  <a:cubicBezTo>
                    <a:pt x="17909" y="5382"/>
                    <a:pt x="17996" y="5590"/>
                    <a:pt x="18122" y="5768"/>
                  </a:cubicBezTo>
                  <a:cubicBezTo>
                    <a:pt x="18184" y="5850"/>
                    <a:pt x="18263" y="5932"/>
                    <a:pt x="18350" y="6006"/>
                  </a:cubicBezTo>
                  <a:cubicBezTo>
                    <a:pt x="18523" y="6154"/>
                    <a:pt x="18735" y="6265"/>
                    <a:pt x="18931" y="6377"/>
                  </a:cubicBezTo>
                  <a:cubicBezTo>
                    <a:pt x="19002" y="6414"/>
                    <a:pt x="19073" y="6451"/>
                    <a:pt x="19144" y="6495"/>
                  </a:cubicBezTo>
                  <a:cubicBezTo>
                    <a:pt x="19356" y="6614"/>
                    <a:pt x="19560" y="6755"/>
                    <a:pt x="19765" y="6911"/>
                  </a:cubicBezTo>
                  <a:cubicBezTo>
                    <a:pt x="19961" y="7067"/>
                    <a:pt x="20150" y="7237"/>
                    <a:pt x="20331" y="7423"/>
                  </a:cubicBezTo>
                  <a:cubicBezTo>
                    <a:pt x="20575" y="7668"/>
                    <a:pt x="20779" y="7928"/>
                    <a:pt x="20952" y="8187"/>
                  </a:cubicBezTo>
                  <a:cubicBezTo>
                    <a:pt x="21141" y="8477"/>
                    <a:pt x="21290" y="8766"/>
                    <a:pt x="21385" y="9063"/>
                  </a:cubicBezTo>
                  <a:cubicBezTo>
                    <a:pt x="21550" y="9560"/>
                    <a:pt x="21597" y="10102"/>
                    <a:pt x="21511" y="10628"/>
                  </a:cubicBezTo>
                  <a:cubicBezTo>
                    <a:pt x="21424" y="11155"/>
                    <a:pt x="21220" y="11652"/>
                    <a:pt x="20913" y="12083"/>
                  </a:cubicBezTo>
                  <a:cubicBezTo>
                    <a:pt x="20638" y="12469"/>
                    <a:pt x="20276" y="12803"/>
                    <a:pt x="19922" y="13136"/>
                  </a:cubicBezTo>
                  <a:cubicBezTo>
                    <a:pt x="19513" y="13515"/>
                    <a:pt x="19097" y="13916"/>
                    <a:pt x="18821" y="14376"/>
                  </a:cubicBezTo>
                  <a:cubicBezTo>
                    <a:pt x="18758" y="14480"/>
                    <a:pt x="18703" y="14583"/>
                    <a:pt x="18656" y="14687"/>
                  </a:cubicBezTo>
                  <a:cubicBezTo>
                    <a:pt x="18570" y="14888"/>
                    <a:pt x="18515" y="15095"/>
                    <a:pt x="18460" y="15296"/>
                  </a:cubicBezTo>
                  <a:cubicBezTo>
                    <a:pt x="18428" y="15437"/>
                    <a:pt x="18389" y="15578"/>
                    <a:pt x="18342" y="15719"/>
                  </a:cubicBezTo>
                  <a:cubicBezTo>
                    <a:pt x="18200" y="16119"/>
                    <a:pt x="17972" y="16513"/>
                    <a:pt x="17650" y="16928"/>
                  </a:cubicBezTo>
                  <a:cubicBezTo>
                    <a:pt x="17390" y="17255"/>
                    <a:pt x="17060" y="17596"/>
                    <a:pt x="16643" y="17974"/>
                  </a:cubicBezTo>
                  <a:cubicBezTo>
                    <a:pt x="15841" y="18694"/>
                    <a:pt x="14961" y="19340"/>
                    <a:pt x="14119" y="19926"/>
                  </a:cubicBezTo>
                  <a:cubicBezTo>
                    <a:pt x="13388" y="20438"/>
                    <a:pt x="12672" y="20920"/>
                    <a:pt x="11862" y="21239"/>
                  </a:cubicBezTo>
                  <a:cubicBezTo>
                    <a:pt x="11430" y="21410"/>
                    <a:pt x="10998" y="21521"/>
                    <a:pt x="10581" y="21551"/>
                  </a:cubicBezTo>
                  <a:cubicBezTo>
                    <a:pt x="10479" y="21566"/>
                    <a:pt x="10376" y="21566"/>
                    <a:pt x="10274" y="21566"/>
                  </a:cubicBezTo>
                  <a:cubicBezTo>
                    <a:pt x="9920" y="21566"/>
                    <a:pt x="9590" y="21514"/>
                    <a:pt x="9275" y="21402"/>
                  </a:cubicBezTo>
                  <a:close/>
                  <a:moveTo>
                    <a:pt x="9346" y="3"/>
                  </a:moveTo>
                  <a:cubicBezTo>
                    <a:pt x="8930" y="18"/>
                    <a:pt x="8544" y="114"/>
                    <a:pt x="8190" y="285"/>
                  </a:cubicBezTo>
                  <a:cubicBezTo>
                    <a:pt x="7860" y="441"/>
                    <a:pt x="7553" y="678"/>
                    <a:pt x="7255" y="901"/>
                  </a:cubicBezTo>
                  <a:cubicBezTo>
                    <a:pt x="6979" y="1108"/>
                    <a:pt x="6696" y="1324"/>
                    <a:pt x="6398" y="1479"/>
                  </a:cubicBezTo>
                  <a:cubicBezTo>
                    <a:pt x="6303" y="1531"/>
                    <a:pt x="6201" y="1576"/>
                    <a:pt x="6099" y="1620"/>
                  </a:cubicBezTo>
                  <a:cubicBezTo>
                    <a:pt x="5965" y="1672"/>
                    <a:pt x="5839" y="1717"/>
                    <a:pt x="5706" y="1761"/>
                  </a:cubicBezTo>
                  <a:cubicBezTo>
                    <a:pt x="5635" y="1784"/>
                    <a:pt x="5564" y="1806"/>
                    <a:pt x="5493" y="1828"/>
                  </a:cubicBezTo>
                  <a:cubicBezTo>
                    <a:pt x="5155" y="1954"/>
                    <a:pt x="4817" y="2110"/>
                    <a:pt x="4526" y="2288"/>
                  </a:cubicBezTo>
                  <a:cubicBezTo>
                    <a:pt x="3944" y="2644"/>
                    <a:pt x="3504" y="3134"/>
                    <a:pt x="3142" y="3557"/>
                  </a:cubicBezTo>
                  <a:cubicBezTo>
                    <a:pt x="2883" y="3869"/>
                    <a:pt x="2663" y="4247"/>
                    <a:pt x="2435" y="4648"/>
                  </a:cubicBezTo>
                  <a:cubicBezTo>
                    <a:pt x="2254" y="4967"/>
                    <a:pt x="2073" y="5293"/>
                    <a:pt x="1861" y="5583"/>
                  </a:cubicBezTo>
                  <a:cubicBezTo>
                    <a:pt x="1192" y="6495"/>
                    <a:pt x="838" y="7423"/>
                    <a:pt x="775" y="8417"/>
                  </a:cubicBezTo>
                  <a:cubicBezTo>
                    <a:pt x="768" y="8514"/>
                    <a:pt x="768" y="8595"/>
                    <a:pt x="768" y="8677"/>
                  </a:cubicBezTo>
                  <a:cubicBezTo>
                    <a:pt x="760" y="8929"/>
                    <a:pt x="720" y="9211"/>
                    <a:pt x="642" y="9538"/>
                  </a:cubicBezTo>
                  <a:cubicBezTo>
                    <a:pt x="579" y="9820"/>
                    <a:pt x="485" y="10116"/>
                    <a:pt x="398" y="10406"/>
                  </a:cubicBezTo>
                  <a:cubicBezTo>
                    <a:pt x="241" y="10925"/>
                    <a:pt x="76" y="11467"/>
                    <a:pt x="28" y="12016"/>
                  </a:cubicBezTo>
                  <a:cubicBezTo>
                    <a:pt x="5" y="12291"/>
                    <a:pt x="-3" y="12573"/>
                    <a:pt x="13" y="12847"/>
                  </a:cubicBezTo>
                  <a:cubicBezTo>
                    <a:pt x="28" y="13129"/>
                    <a:pt x="60" y="13411"/>
                    <a:pt x="115" y="13678"/>
                  </a:cubicBezTo>
                  <a:cubicBezTo>
                    <a:pt x="233" y="14287"/>
                    <a:pt x="422" y="14784"/>
                    <a:pt x="689" y="15199"/>
                  </a:cubicBezTo>
                  <a:cubicBezTo>
                    <a:pt x="838" y="15444"/>
                    <a:pt x="1019" y="15659"/>
                    <a:pt x="1232" y="15852"/>
                  </a:cubicBezTo>
                  <a:cubicBezTo>
                    <a:pt x="1900" y="16483"/>
                    <a:pt x="2812" y="16847"/>
                    <a:pt x="3693" y="17195"/>
                  </a:cubicBezTo>
                  <a:cubicBezTo>
                    <a:pt x="3858" y="17262"/>
                    <a:pt x="4031" y="17336"/>
                    <a:pt x="4196" y="17403"/>
                  </a:cubicBezTo>
                  <a:cubicBezTo>
                    <a:pt x="4628" y="17589"/>
                    <a:pt x="4974" y="17759"/>
                    <a:pt x="5281" y="17945"/>
                  </a:cubicBezTo>
                  <a:cubicBezTo>
                    <a:pt x="5533" y="18101"/>
                    <a:pt x="5776" y="18286"/>
                    <a:pt x="6020" y="18486"/>
                  </a:cubicBezTo>
                  <a:cubicBezTo>
                    <a:pt x="6240" y="18672"/>
                    <a:pt x="6460" y="18887"/>
                    <a:pt x="6673" y="19117"/>
                  </a:cubicBezTo>
                  <a:cubicBezTo>
                    <a:pt x="6854" y="19303"/>
                    <a:pt x="7027" y="19503"/>
                    <a:pt x="7192" y="19696"/>
                  </a:cubicBezTo>
                  <a:cubicBezTo>
                    <a:pt x="7239" y="19755"/>
                    <a:pt x="7239" y="19755"/>
                    <a:pt x="7239" y="19755"/>
                  </a:cubicBezTo>
                  <a:cubicBezTo>
                    <a:pt x="7522" y="20082"/>
                    <a:pt x="7821" y="20423"/>
                    <a:pt x="8167" y="20720"/>
                  </a:cubicBezTo>
                  <a:cubicBezTo>
                    <a:pt x="8536" y="21046"/>
                    <a:pt x="8898" y="21269"/>
                    <a:pt x="9283" y="21402"/>
                  </a:cubicBezTo>
                  <a:cubicBezTo>
                    <a:pt x="9677" y="21543"/>
                    <a:pt x="10117" y="21588"/>
                    <a:pt x="10581" y="21551"/>
                  </a:cubicBezTo>
                  <a:cubicBezTo>
                    <a:pt x="10998" y="21514"/>
                    <a:pt x="11430" y="21410"/>
                    <a:pt x="11862" y="21239"/>
                  </a:cubicBezTo>
                  <a:cubicBezTo>
                    <a:pt x="12672" y="20920"/>
                    <a:pt x="13388" y="20438"/>
                    <a:pt x="14119" y="19926"/>
                  </a:cubicBezTo>
                  <a:cubicBezTo>
                    <a:pt x="14953" y="19332"/>
                    <a:pt x="15841" y="18687"/>
                    <a:pt x="16643" y="17967"/>
                  </a:cubicBezTo>
                  <a:cubicBezTo>
                    <a:pt x="17060" y="17596"/>
                    <a:pt x="17390" y="17255"/>
                    <a:pt x="17650" y="16921"/>
                  </a:cubicBezTo>
                  <a:cubicBezTo>
                    <a:pt x="17972" y="16513"/>
                    <a:pt x="18200" y="16119"/>
                    <a:pt x="18334" y="15719"/>
                  </a:cubicBezTo>
                  <a:cubicBezTo>
                    <a:pt x="18381" y="15578"/>
                    <a:pt x="18420" y="15437"/>
                    <a:pt x="18460" y="15296"/>
                  </a:cubicBezTo>
                  <a:cubicBezTo>
                    <a:pt x="18515" y="15095"/>
                    <a:pt x="18570" y="14888"/>
                    <a:pt x="18656" y="14680"/>
                  </a:cubicBezTo>
                  <a:cubicBezTo>
                    <a:pt x="18703" y="14583"/>
                    <a:pt x="18751" y="14480"/>
                    <a:pt x="18813" y="14376"/>
                  </a:cubicBezTo>
                  <a:cubicBezTo>
                    <a:pt x="19097" y="13916"/>
                    <a:pt x="19513" y="13515"/>
                    <a:pt x="19922" y="13136"/>
                  </a:cubicBezTo>
                  <a:cubicBezTo>
                    <a:pt x="20268" y="12803"/>
                    <a:pt x="20630" y="12461"/>
                    <a:pt x="20905" y="12083"/>
                  </a:cubicBezTo>
                  <a:cubicBezTo>
                    <a:pt x="21212" y="11652"/>
                    <a:pt x="21424" y="11155"/>
                    <a:pt x="21503" y="10628"/>
                  </a:cubicBezTo>
                  <a:cubicBezTo>
                    <a:pt x="21589" y="10102"/>
                    <a:pt x="21550" y="9560"/>
                    <a:pt x="21385" y="9063"/>
                  </a:cubicBezTo>
                  <a:cubicBezTo>
                    <a:pt x="21282" y="8773"/>
                    <a:pt x="21141" y="8477"/>
                    <a:pt x="20952" y="8187"/>
                  </a:cubicBezTo>
                  <a:cubicBezTo>
                    <a:pt x="20779" y="7928"/>
                    <a:pt x="20575" y="7675"/>
                    <a:pt x="20331" y="7423"/>
                  </a:cubicBezTo>
                  <a:cubicBezTo>
                    <a:pt x="20150" y="7237"/>
                    <a:pt x="19961" y="7067"/>
                    <a:pt x="19757" y="6911"/>
                  </a:cubicBezTo>
                  <a:cubicBezTo>
                    <a:pt x="19560" y="6755"/>
                    <a:pt x="19348" y="6614"/>
                    <a:pt x="19144" y="6495"/>
                  </a:cubicBezTo>
                  <a:cubicBezTo>
                    <a:pt x="19073" y="6458"/>
                    <a:pt x="19002" y="6414"/>
                    <a:pt x="18931" y="6377"/>
                  </a:cubicBezTo>
                  <a:cubicBezTo>
                    <a:pt x="18735" y="6273"/>
                    <a:pt x="18523" y="6154"/>
                    <a:pt x="18350" y="6006"/>
                  </a:cubicBezTo>
                  <a:cubicBezTo>
                    <a:pt x="18255" y="5932"/>
                    <a:pt x="18184" y="5857"/>
                    <a:pt x="18122" y="5768"/>
                  </a:cubicBezTo>
                  <a:cubicBezTo>
                    <a:pt x="17996" y="5598"/>
                    <a:pt x="17909" y="5382"/>
                    <a:pt x="17854" y="5123"/>
                  </a:cubicBezTo>
                  <a:cubicBezTo>
                    <a:pt x="17815" y="4893"/>
                    <a:pt x="17799" y="4648"/>
                    <a:pt x="17791" y="4403"/>
                  </a:cubicBezTo>
                  <a:cubicBezTo>
                    <a:pt x="17776" y="4025"/>
                    <a:pt x="17760" y="3639"/>
                    <a:pt x="17610" y="3297"/>
                  </a:cubicBezTo>
                  <a:cubicBezTo>
                    <a:pt x="17485" y="2993"/>
                    <a:pt x="17257" y="2733"/>
                    <a:pt x="16942" y="2518"/>
                  </a:cubicBezTo>
                  <a:cubicBezTo>
                    <a:pt x="16667" y="2333"/>
                    <a:pt x="16321" y="2192"/>
                    <a:pt x="15943" y="2103"/>
                  </a:cubicBezTo>
                  <a:cubicBezTo>
                    <a:pt x="15794" y="2066"/>
                    <a:pt x="15629" y="2036"/>
                    <a:pt x="15432" y="2014"/>
                  </a:cubicBezTo>
                  <a:cubicBezTo>
                    <a:pt x="15330" y="1999"/>
                    <a:pt x="15220" y="1984"/>
                    <a:pt x="15118" y="1977"/>
                  </a:cubicBezTo>
                  <a:cubicBezTo>
                    <a:pt x="15071" y="1969"/>
                    <a:pt x="15031" y="1969"/>
                    <a:pt x="14992" y="1962"/>
                  </a:cubicBezTo>
                  <a:cubicBezTo>
                    <a:pt x="14646" y="1925"/>
                    <a:pt x="14292" y="1873"/>
                    <a:pt x="13962" y="1776"/>
                  </a:cubicBezTo>
                  <a:cubicBezTo>
                    <a:pt x="13600" y="1672"/>
                    <a:pt x="13270" y="1531"/>
                    <a:pt x="12885" y="1316"/>
                  </a:cubicBezTo>
                  <a:cubicBezTo>
                    <a:pt x="12814" y="1279"/>
                    <a:pt x="12743" y="1235"/>
                    <a:pt x="12657" y="1183"/>
                  </a:cubicBezTo>
                  <a:cubicBezTo>
                    <a:pt x="12303" y="975"/>
                    <a:pt x="11973" y="782"/>
                    <a:pt x="11627" y="604"/>
                  </a:cubicBezTo>
                  <a:cubicBezTo>
                    <a:pt x="11218" y="396"/>
                    <a:pt x="10864" y="255"/>
                    <a:pt x="10541" y="166"/>
                  </a:cubicBezTo>
                  <a:cubicBezTo>
                    <a:pt x="10156" y="55"/>
                    <a:pt x="9787" y="3"/>
                    <a:pt x="9448" y="3"/>
                  </a:cubicBezTo>
                  <a:cubicBezTo>
                    <a:pt x="9409" y="3"/>
                    <a:pt x="9378" y="3"/>
                    <a:pt x="9346" y="3"/>
                  </a:cubicBezTo>
                  <a:close/>
                </a:path>
              </a:pathLst>
            </a:custGeom>
            <a:solidFill>
              <a:srgbClr val="BFBFBF">
                <a:alpha val="7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9928" name="Freeform 64"/>
            <p:cNvSpPr/>
            <p:nvPr/>
          </p:nvSpPr>
          <p:spPr>
            <a:xfrm flipH="1">
              <a:off x="124928" y="103518"/>
              <a:ext cx="4483019" cy="473090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48" h="21578" fill="norm" stroke="1" extrusionOk="0">
                  <a:moveTo>
                    <a:pt x="9219" y="21401"/>
                  </a:moveTo>
                  <a:cubicBezTo>
                    <a:pt x="8839" y="21261"/>
                    <a:pt x="8482" y="21040"/>
                    <a:pt x="8117" y="20716"/>
                  </a:cubicBezTo>
                  <a:cubicBezTo>
                    <a:pt x="7783" y="20422"/>
                    <a:pt x="7496" y="20090"/>
                    <a:pt x="7201" y="19752"/>
                  </a:cubicBezTo>
                  <a:cubicBezTo>
                    <a:pt x="7170" y="19715"/>
                    <a:pt x="7170" y="19715"/>
                    <a:pt x="7170" y="19715"/>
                  </a:cubicBezTo>
                  <a:cubicBezTo>
                    <a:pt x="7000" y="19516"/>
                    <a:pt x="6821" y="19310"/>
                    <a:pt x="6635" y="19118"/>
                  </a:cubicBezTo>
                  <a:cubicBezTo>
                    <a:pt x="6200" y="18654"/>
                    <a:pt x="5734" y="18264"/>
                    <a:pt x="5253" y="17962"/>
                  </a:cubicBezTo>
                  <a:cubicBezTo>
                    <a:pt x="4943" y="17770"/>
                    <a:pt x="4594" y="17594"/>
                    <a:pt x="4174" y="17410"/>
                  </a:cubicBezTo>
                  <a:cubicBezTo>
                    <a:pt x="3980" y="17329"/>
                    <a:pt x="3779" y="17248"/>
                    <a:pt x="3585" y="17174"/>
                  </a:cubicBezTo>
                  <a:cubicBezTo>
                    <a:pt x="2762" y="16843"/>
                    <a:pt x="1908" y="16496"/>
                    <a:pt x="1264" y="15915"/>
                  </a:cubicBezTo>
                  <a:cubicBezTo>
                    <a:pt x="1054" y="15723"/>
                    <a:pt x="876" y="15510"/>
                    <a:pt x="721" y="15281"/>
                  </a:cubicBezTo>
                  <a:cubicBezTo>
                    <a:pt x="449" y="14862"/>
                    <a:pt x="255" y="14375"/>
                    <a:pt x="123" y="13786"/>
                  </a:cubicBezTo>
                  <a:cubicBezTo>
                    <a:pt x="69" y="13529"/>
                    <a:pt x="30" y="13249"/>
                    <a:pt x="14" y="12969"/>
                  </a:cubicBezTo>
                  <a:cubicBezTo>
                    <a:pt x="-9" y="12704"/>
                    <a:pt x="-1" y="12424"/>
                    <a:pt x="14" y="12151"/>
                  </a:cubicBezTo>
                  <a:cubicBezTo>
                    <a:pt x="53" y="11584"/>
                    <a:pt x="224" y="11025"/>
                    <a:pt x="387" y="10480"/>
                  </a:cubicBezTo>
                  <a:cubicBezTo>
                    <a:pt x="472" y="10185"/>
                    <a:pt x="565" y="9883"/>
                    <a:pt x="635" y="9581"/>
                  </a:cubicBezTo>
                  <a:cubicBezTo>
                    <a:pt x="713" y="9250"/>
                    <a:pt x="744" y="8955"/>
                    <a:pt x="752" y="8690"/>
                  </a:cubicBezTo>
                  <a:cubicBezTo>
                    <a:pt x="752" y="8602"/>
                    <a:pt x="752" y="8506"/>
                    <a:pt x="759" y="8418"/>
                  </a:cubicBezTo>
                  <a:cubicBezTo>
                    <a:pt x="767" y="8152"/>
                    <a:pt x="798" y="7887"/>
                    <a:pt x="853" y="7637"/>
                  </a:cubicBezTo>
                  <a:cubicBezTo>
                    <a:pt x="899" y="7379"/>
                    <a:pt x="969" y="7129"/>
                    <a:pt x="1062" y="6878"/>
                  </a:cubicBezTo>
                  <a:cubicBezTo>
                    <a:pt x="1155" y="6635"/>
                    <a:pt x="1264" y="6392"/>
                    <a:pt x="1388" y="6157"/>
                  </a:cubicBezTo>
                  <a:cubicBezTo>
                    <a:pt x="1520" y="5921"/>
                    <a:pt x="1667" y="5685"/>
                    <a:pt x="1830" y="5457"/>
                  </a:cubicBezTo>
                  <a:cubicBezTo>
                    <a:pt x="2009" y="5214"/>
                    <a:pt x="2172" y="4949"/>
                    <a:pt x="2335" y="4699"/>
                  </a:cubicBezTo>
                  <a:cubicBezTo>
                    <a:pt x="2599" y="4271"/>
                    <a:pt x="2870" y="3837"/>
                    <a:pt x="3189" y="3498"/>
                  </a:cubicBezTo>
                  <a:cubicBezTo>
                    <a:pt x="3445" y="3226"/>
                    <a:pt x="3647" y="3027"/>
                    <a:pt x="3841" y="2850"/>
                  </a:cubicBezTo>
                  <a:cubicBezTo>
                    <a:pt x="4097" y="2622"/>
                    <a:pt x="4345" y="2438"/>
                    <a:pt x="4601" y="2283"/>
                  </a:cubicBezTo>
                  <a:cubicBezTo>
                    <a:pt x="4888" y="2114"/>
                    <a:pt x="5214" y="1959"/>
                    <a:pt x="5571" y="1819"/>
                  </a:cubicBezTo>
                  <a:cubicBezTo>
                    <a:pt x="5626" y="1804"/>
                    <a:pt x="5680" y="1782"/>
                    <a:pt x="5727" y="1760"/>
                  </a:cubicBezTo>
                  <a:cubicBezTo>
                    <a:pt x="5882" y="1709"/>
                    <a:pt x="6022" y="1650"/>
                    <a:pt x="6169" y="1591"/>
                  </a:cubicBezTo>
                  <a:cubicBezTo>
                    <a:pt x="6278" y="1539"/>
                    <a:pt x="6379" y="1488"/>
                    <a:pt x="6472" y="1436"/>
                  </a:cubicBezTo>
                  <a:cubicBezTo>
                    <a:pt x="6736" y="1281"/>
                    <a:pt x="7000" y="1083"/>
                    <a:pt x="7248" y="891"/>
                  </a:cubicBezTo>
                  <a:cubicBezTo>
                    <a:pt x="7558" y="648"/>
                    <a:pt x="7884" y="398"/>
                    <a:pt x="8249" y="236"/>
                  </a:cubicBezTo>
                  <a:cubicBezTo>
                    <a:pt x="8598" y="74"/>
                    <a:pt x="8979" y="0"/>
                    <a:pt x="9390" y="0"/>
                  </a:cubicBezTo>
                  <a:cubicBezTo>
                    <a:pt x="9406" y="0"/>
                    <a:pt x="9413" y="0"/>
                    <a:pt x="9421" y="0"/>
                  </a:cubicBezTo>
                  <a:cubicBezTo>
                    <a:pt x="9794" y="0"/>
                    <a:pt x="10197" y="66"/>
                    <a:pt x="10624" y="206"/>
                  </a:cubicBezTo>
                  <a:cubicBezTo>
                    <a:pt x="11230" y="398"/>
                    <a:pt x="11827" y="729"/>
                    <a:pt x="12409" y="1046"/>
                  </a:cubicBezTo>
                  <a:cubicBezTo>
                    <a:pt x="12518" y="1105"/>
                    <a:pt x="12619" y="1164"/>
                    <a:pt x="12720" y="1223"/>
                  </a:cubicBezTo>
                  <a:cubicBezTo>
                    <a:pt x="12805" y="1267"/>
                    <a:pt x="12883" y="1304"/>
                    <a:pt x="12960" y="1340"/>
                  </a:cubicBezTo>
                  <a:cubicBezTo>
                    <a:pt x="13325" y="1532"/>
                    <a:pt x="13674" y="1657"/>
                    <a:pt x="14055" y="1760"/>
                  </a:cubicBezTo>
                  <a:cubicBezTo>
                    <a:pt x="14373" y="1841"/>
                    <a:pt x="14699" y="1885"/>
                    <a:pt x="15071" y="1937"/>
                  </a:cubicBezTo>
                  <a:cubicBezTo>
                    <a:pt x="15095" y="1937"/>
                    <a:pt x="15095" y="1937"/>
                    <a:pt x="15095" y="1937"/>
                  </a:cubicBezTo>
                  <a:cubicBezTo>
                    <a:pt x="15234" y="1952"/>
                    <a:pt x="15374" y="1974"/>
                    <a:pt x="15506" y="1988"/>
                  </a:cubicBezTo>
                  <a:cubicBezTo>
                    <a:pt x="15700" y="2018"/>
                    <a:pt x="15863" y="2055"/>
                    <a:pt x="16018" y="2092"/>
                  </a:cubicBezTo>
                  <a:cubicBezTo>
                    <a:pt x="16391" y="2195"/>
                    <a:pt x="16725" y="2349"/>
                    <a:pt x="16996" y="2541"/>
                  </a:cubicBezTo>
                  <a:cubicBezTo>
                    <a:pt x="17299" y="2762"/>
                    <a:pt x="17516" y="3034"/>
                    <a:pt x="17633" y="3336"/>
                  </a:cubicBezTo>
                  <a:cubicBezTo>
                    <a:pt x="17757" y="3675"/>
                    <a:pt x="17765" y="4050"/>
                    <a:pt x="17772" y="4411"/>
                  </a:cubicBezTo>
                  <a:cubicBezTo>
                    <a:pt x="17780" y="4662"/>
                    <a:pt x="17788" y="4912"/>
                    <a:pt x="17827" y="5148"/>
                  </a:cubicBezTo>
                  <a:cubicBezTo>
                    <a:pt x="17873" y="5406"/>
                    <a:pt x="17966" y="5619"/>
                    <a:pt x="18098" y="5796"/>
                  </a:cubicBezTo>
                  <a:cubicBezTo>
                    <a:pt x="18160" y="5877"/>
                    <a:pt x="18238" y="5950"/>
                    <a:pt x="18331" y="6024"/>
                  </a:cubicBezTo>
                  <a:cubicBezTo>
                    <a:pt x="18510" y="6164"/>
                    <a:pt x="18719" y="6267"/>
                    <a:pt x="18921" y="6363"/>
                  </a:cubicBezTo>
                  <a:cubicBezTo>
                    <a:pt x="18999" y="6400"/>
                    <a:pt x="19076" y="6437"/>
                    <a:pt x="19146" y="6473"/>
                  </a:cubicBezTo>
                  <a:cubicBezTo>
                    <a:pt x="19363" y="6591"/>
                    <a:pt x="19573" y="6724"/>
                    <a:pt x="19775" y="6871"/>
                  </a:cubicBezTo>
                  <a:cubicBezTo>
                    <a:pt x="19977" y="7018"/>
                    <a:pt x="20171" y="7188"/>
                    <a:pt x="20349" y="7372"/>
                  </a:cubicBezTo>
                  <a:cubicBezTo>
                    <a:pt x="20590" y="7608"/>
                    <a:pt x="20799" y="7865"/>
                    <a:pt x="20970" y="8123"/>
                  </a:cubicBezTo>
                  <a:cubicBezTo>
                    <a:pt x="21156" y="8410"/>
                    <a:pt x="21296" y="8697"/>
                    <a:pt x="21389" y="8992"/>
                  </a:cubicBezTo>
                  <a:cubicBezTo>
                    <a:pt x="21552" y="9493"/>
                    <a:pt x="21591" y="10038"/>
                    <a:pt x="21498" y="10575"/>
                  </a:cubicBezTo>
                  <a:cubicBezTo>
                    <a:pt x="21405" y="11098"/>
                    <a:pt x="21195" y="11606"/>
                    <a:pt x="20877" y="12026"/>
                  </a:cubicBezTo>
                  <a:cubicBezTo>
                    <a:pt x="20605" y="12402"/>
                    <a:pt x="20241" y="12733"/>
                    <a:pt x="19899" y="13050"/>
                  </a:cubicBezTo>
                  <a:cubicBezTo>
                    <a:pt x="19682" y="13249"/>
                    <a:pt x="19464" y="13448"/>
                    <a:pt x="19263" y="13654"/>
                  </a:cubicBezTo>
                  <a:cubicBezTo>
                    <a:pt x="19045" y="13889"/>
                    <a:pt x="18875" y="14110"/>
                    <a:pt x="18750" y="14324"/>
                  </a:cubicBezTo>
                  <a:cubicBezTo>
                    <a:pt x="18688" y="14427"/>
                    <a:pt x="18642" y="14530"/>
                    <a:pt x="18595" y="14633"/>
                  </a:cubicBezTo>
                  <a:cubicBezTo>
                    <a:pt x="18517" y="14839"/>
                    <a:pt x="18463" y="15060"/>
                    <a:pt x="18417" y="15267"/>
                  </a:cubicBezTo>
                  <a:cubicBezTo>
                    <a:pt x="18378" y="15406"/>
                    <a:pt x="18347" y="15554"/>
                    <a:pt x="18300" y="15694"/>
                  </a:cubicBezTo>
                  <a:cubicBezTo>
                    <a:pt x="18238" y="15907"/>
                    <a:pt x="18145" y="16121"/>
                    <a:pt x="18029" y="16334"/>
                  </a:cubicBezTo>
                  <a:cubicBezTo>
                    <a:pt x="17920" y="16526"/>
                    <a:pt x="17788" y="16725"/>
                    <a:pt x="17640" y="16924"/>
                  </a:cubicBezTo>
                  <a:cubicBezTo>
                    <a:pt x="17377" y="17262"/>
                    <a:pt x="17051" y="17616"/>
                    <a:pt x="16639" y="17991"/>
                  </a:cubicBezTo>
                  <a:cubicBezTo>
                    <a:pt x="16274" y="18323"/>
                    <a:pt x="15871" y="18654"/>
                    <a:pt x="15405" y="19015"/>
                  </a:cubicBezTo>
                  <a:cubicBezTo>
                    <a:pt x="14939" y="19369"/>
                    <a:pt x="14458" y="19700"/>
                    <a:pt x="14101" y="19958"/>
                  </a:cubicBezTo>
                  <a:cubicBezTo>
                    <a:pt x="13364" y="20466"/>
                    <a:pt x="12634" y="20952"/>
                    <a:pt x="11819" y="21269"/>
                  </a:cubicBezTo>
                  <a:cubicBezTo>
                    <a:pt x="11385" y="21438"/>
                    <a:pt x="10942" y="21534"/>
                    <a:pt x="10523" y="21563"/>
                  </a:cubicBezTo>
                  <a:cubicBezTo>
                    <a:pt x="10438" y="21571"/>
                    <a:pt x="10345" y="21578"/>
                    <a:pt x="10259" y="21578"/>
                  </a:cubicBezTo>
                  <a:cubicBezTo>
                    <a:pt x="9887" y="21578"/>
                    <a:pt x="9538" y="21519"/>
                    <a:pt x="9219" y="21401"/>
                  </a:cubicBezTo>
                  <a:close/>
                  <a:moveTo>
                    <a:pt x="8249" y="236"/>
                  </a:moveTo>
                  <a:cubicBezTo>
                    <a:pt x="7892" y="405"/>
                    <a:pt x="7566" y="655"/>
                    <a:pt x="7248" y="898"/>
                  </a:cubicBezTo>
                  <a:cubicBezTo>
                    <a:pt x="7000" y="1090"/>
                    <a:pt x="6743" y="1289"/>
                    <a:pt x="6472" y="1436"/>
                  </a:cubicBezTo>
                  <a:cubicBezTo>
                    <a:pt x="6379" y="1495"/>
                    <a:pt x="6278" y="1539"/>
                    <a:pt x="6169" y="1591"/>
                  </a:cubicBezTo>
                  <a:cubicBezTo>
                    <a:pt x="6022" y="1650"/>
                    <a:pt x="5882" y="1709"/>
                    <a:pt x="5727" y="1767"/>
                  </a:cubicBezTo>
                  <a:cubicBezTo>
                    <a:pt x="5680" y="1782"/>
                    <a:pt x="5626" y="1804"/>
                    <a:pt x="5571" y="1826"/>
                  </a:cubicBezTo>
                  <a:cubicBezTo>
                    <a:pt x="5222" y="1959"/>
                    <a:pt x="4896" y="2121"/>
                    <a:pt x="4609" y="2290"/>
                  </a:cubicBezTo>
                  <a:cubicBezTo>
                    <a:pt x="4353" y="2438"/>
                    <a:pt x="4105" y="2622"/>
                    <a:pt x="3848" y="2850"/>
                  </a:cubicBezTo>
                  <a:cubicBezTo>
                    <a:pt x="3647" y="3027"/>
                    <a:pt x="3445" y="3226"/>
                    <a:pt x="3196" y="3498"/>
                  </a:cubicBezTo>
                  <a:cubicBezTo>
                    <a:pt x="2878" y="3844"/>
                    <a:pt x="2599" y="4279"/>
                    <a:pt x="2335" y="4699"/>
                  </a:cubicBezTo>
                  <a:cubicBezTo>
                    <a:pt x="2180" y="4956"/>
                    <a:pt x="2009" y="5221"/>
                    <a:pt x="1830" y="5464"/>
                  </a:cubicBezTo>
                  <a:cubicBezTo>
                    <a:pt x="1667" y="5693"/>
                    <a:pt x="1520" y="5928"/>
                    <a:pt x="1396" y="6157"/>
                  </a:cubicBezTo>
                  <a:cubicBezTo>
                    <a:pt x="1264" y="6392"/>
                    <a:pt x="1155" y="6643"/>
                    <a:pt x="1062" y="6886"/>
                  </a:cubicBezTo>
                  <a:cubicBezTo>
                    <a:pt x="977" y="7129"/>
                    <a:pt x="907" y="7379"/>
                    <a:pt x="853" y="7637"/>
                  </a:cubicBezTo>
                  <a:cubicBezTo>
                    <a:pt x="798" y="7895"/>
                    <a:pt x="767" y="8152"/>
                    <a:pt x="759" y="8425"/>
                  </a:cubicBezTo>
                  <a:cubicBezTo>
                    <a:pt x="752" y="8506"/>
                    <a:pt x="752" y="8602"/>
                    <a:pt x="752" y="8690"/>
                  </a:cubicBezTo>
                  <a:cubicBezTo>
                    <a:pt x="752" y="8955"/>
                    <a:pt x="713" y="9250"/>
                    <a:pt x="635" y="9581"/>
                  </a:cubicBezTo>
                  <a:cubicBezTo>
                    <a:pt x="565" y="9883"/>
                    <a:pt x="480" y="10185"/>
                    <a:pt x="387" y="10487"/>
                  </a:cubicBezTo>
                  <a:cubicBezTo>
                    <a:pt x="224" y="11025"/>
                    <a:pt x="61" y="11584"/>
                    <a:pt x="22" y="12151"/>
                  </a:cubicBezTo>
                  <a:cubicBezTo>
                    <a:pt x="-1" y="12424"/>
                    <a:pt x="-1" y="12704"/>
                    <a:pt x="14" y="12969"/>
                  </a:cubicBezTo>
                  <a:cubicBezTo>
                    <a:pt x="30" y="13249"/>
                    <a:pt x="69" y="13529"/>
                    <a:pt x="123" y="13786"/>
                  </a:cubicBezTo>
                  <a:cubicBezTo>
                    <a:pt x="255" y="14375"/>
                    <a:pt x="449" y="14862"/>
                    <a:pt x="721" y="15274"/>
                  </a:cubicBezTo>
                  <a:cubicBezTo>
                    <a:pt x="876" y="15510"/>
                    <a:pt x="1054" y="15723"/>
                    <a:pt x="1264" y="15915"/>
                  </a:cubicBezTo>
                  <a:cubicBezTo>
                    <a:pt x="1551" y="16172"/>
                    <a:pt x="1908" y="16408"/>
                    <a:pt x="2350" y="16636"/>
                  </a:cubicBezTo>
                  <a:cubicBezTo>
                    <a:pt x="2746" y="16835"/>
                    <a:pt x="3173" y="17005"/>
                    <a:pt x="3585" y="17167"/>
                  </a:cubicBezTo>
                  <a:cubicBezTo>
                    <a:pt x="3786" y="17248"/>
                    <a:pt x="3980" y="17329"/>
                    <a:pt x="4174" y="17410"/>
                  </a:cubicBezTo>
                  <a:cubicBezTo>
                    <a:pt x="4594" y="17586"/>
                    <a:pt x="4943" y="17770"/>
                    <a:pt x="5253" y="17962"/>
                  </a:cubicBezTo>
                  <a:cubicBezTo>
                    <a:pt x="5734" y="18257"/>
                    <a:pt x="6200" y="18647"/>
                    <a:pt x="6643" y="19111"/>
                  </a:cubicBezTo>
                  <a:cubicBezTo>
                    <a:pt x="6821" y="19310"/>
                    <a:pt x="7000" y="19516"/>
                    <a:pt x="7170" y="19715"/>
                  </a:cubicBezTo>
                  <a:cubicBezTo>
                    <a:pt x="7201" y="19752"/>
                    <a:pt x="7201" y="19752"/>
                    <a:pt x="7201" y="19752"/>
                  </a:cubicBezTo>
                  <a:cubicBezTo>
                    <a:pt x="7496" y="20090"/>
                    <a:pt x="7791" y="20422"/>
                    <a:pt x="8117" y="20709"/>
                  </a:cubicBezTo>
                  <a:cubicBezTo>
                    <a:pt x="8482" y="21040"/>
                    <a:pt x="8847" y="21261"/>
                    <a:pt x="9219" y="21401"/>
                  </a:cubicBezTo>
                  <a:cubicBezTo>
                    <a:pt x="9615" y="21541"/>
                    <a:pt x="10058" y="21600"/>
                    <a:pt x="10523" y="21563"/>
                  </a:cubicBezTo>
                  <a:cubicBezTo>
                    <a:pt x="10942" y="21534"/>
                    <a:pt x="11385" y="21431"/>
                    <a:pt x="11819" y="21261"/>
                  </a:cubicBezTo>
                  <a:cubicBezTo>
                    <a:pt x="12634" y="20952"/>
                    <a:pt x="13364" y="20466"/>
                    <a:pt x="14093" y="19950"/>
                  </a:cubicBezTo>
                  <a:cubicBezTo>
                    <a:pt x="14458" y="19700"/>
                    <a:pt x="14939" y="19361"/>
                    <a:pt x="15397" y="19008"/>
                  </a:cubicBezTo>
                  <a:cubicBezTo>
                    <a:pt x="15871" y="18654"/>
                    <a:pt x="16274" y="18315"/>
                    <a:pt x="16639" y="17984"/>
                  </a:cubicBezTo>
                  <a:cubicBezTo>
                    <a:pt x="17051" y="17608"/>
                    <a:pt x="17377" y="17262"/>
                    <a:pt x="17640" y="16924"/>
                  </a:cubicBezTo>
                  <a:cubicBezTo>
                    <a:pt x="17788" y="16725"/>
                    <a:pt x="17920" y="16526"/>
                    <a:pt x="18029" y="16327"/>
                  </a:cubicBezTo>
                  <a:cubicBezTo>
                    <a:pt x="18145" y="16121"/>
                    <a:pt x="18238" y="15900"/>
                    <a:pt x="18300" y="15694"/>
                  </a:cubicBezTo>
                  <a:cubicBezTo>
                    <a:pt x="18347" y="15554"/>
                    <a:pt x="18378" y="15406"/>
                    <a:pt x="18409" y="15267"/>
                  </a:cubicBezTo>
                  <a:cubicBezTo>
                    <a:pt x="18463" y="15060"/>
                    <a:pt x="18510" y="14839"/>
                    <a:pt x="18595" y="14633"/>
                  </a:cubicBezTo>
                  <a:cubicBezTo>
                    <a:pt x="18634" y="14530"/>
                    <a:pt x="18688" y="14427"/>
                    <a:pt x="18750" y="14324"/>
                  </a:cubicBezTo>
                  <a:cubicBezTo>
                    <a:pt x="18875" y="14103"/>
                    <a:pt x="19045" y="13889"/>
                    <a:pt x="19263" y="13654"/>
                  </a:cubicBezTo>
                  <a:cubicBezTo>
                    <a:pt x="19464" y="13448"/>
                    <a:pt x="19682" y="13241"/>
                    <a:pt x="19891" y="13050"/>
                  </a:cubicBezTo>
                  <a:cubicBezTo>
                    <a:pt x="20241" y="12726"/>
                    <a:pt x="20598" y="12402"/>
                    <a:pt x="20877" y="12026"/>
                  </a:cubicBezTo>
                  <a:cubicBezTo>
                    <a:pt x="21187" y="11606"/>
                    <a:pt x="21405" y="11098"/>
                    <a:pt x="21498" y="10575"/>
                  </a:cubicBezTo>
                  <a:cubicBezTo>
                    <a:pt x="21591" y="10038"/>
                    <a:pt x="21552" y="9493"/>
                    <a:pt x="21389" y="8992"/>
                  </a:cubicBezTo>
                  <a:cubicBezTo>
                    <a:pt x="21288" y="8697"/>
                    <a:pt x="21149" y="8410"/>
                    <a:pt x="20962" y="8123"/>
                  </a:cubicBezTo>
                  <a:cubicBezTo>
                    <a:pt x="20792" y="7865"/>
                    <a:pt x="20590" y="7608"/>
                    <a:pt x="20349" y="7372"/>
                  </a:cubicBezTo>
                  <a:cubicBezTo>
                    <a:pt x="20171" y="7188"/>
                    <a:pt x="19977" y="7026"/>
                    <a:pt x="19775" y="6871"/>
                  </a:cubicBezTo>
                  <a:cubicBezTo>
                    <a:pt x="19573" y="6724"/>
                    <a:pt x="19356" y="6591"/>
                    <a:pt x="19146" y="6481"/>
                  </a:cubicBezTo>
                  <a:cubicBezTo>
                    <a:pt x="19069" y="6444"/>
                    <a:pt x="18999" y="6407"/>
                    <a:pt x="18921" y="6370"/>
                  </a:cubicBezTo>
                  <a:cubicBezTo>
                    <a:pt x="18719" y="6267"/>
                    <a:pt x="18510" y="6164"/>
                    <a:pt x="18331" y="6024"/>
                  </a:cubicBezTo>
                  <a:cubicBezTo>
                    <a:pt x="18238" y="5958"/>
                    <a:pt x="18160" y="5877"/>
                    <a:pt x="18098" y="5796"/>
                  </a:cubicBezTo>
                  <a:cubicBezTo>
                    <a:pt x="17959" y="5619"/>
                    <a:pt x="17873" y="5413"/>
                    <a:pt x="17827" y="5148"/>
                  </a:cubicBezTo>
                  <a:cubicBezTo>
                    <a:pt x="17780" y="4912"/>
                    <a:pt x="17780" y="4662"/>
                    <a:pt x="17772" y="4411"/>
                  </a:cubicBezTo>
                  <a:cubicBezTo>
                    <a:pt x="17765" y="4050"/>
                    <a:pt x="17757" y="3675"/>
                    <a:pt x="17633" y="3343"/>
                  </a:cubicBezTo>
                  <a:cubicBezTo>
                    <a:pt x="17516" y="3034"/>
                    <a:pt x="17299" y="2769"/>
                    <a:pt x="16996" y="2548"/>
                  </a:cubicBezTo>
                  <a:cubicBezTo>
                    <a:pt x="16725" y="2349"/>
                    <a:pt x="16391" y="2195"/>
                    <a:pt x="16018" y="2099"/>
                  </a:cubicBezTo>
                  <a:cubicBezTo>
                    <a:pt x="15863" y="2055"/>
                    <a:pt x="15700" y="2025"/>
                    <a:pt x="15506" y="1996"/>
                  </a:cubicBezTo>
                  <a:cubicBezTo>
                    <a:pt x="15374" y="1974"/>
                    <a:pt x="15234" y="1959"/>
                    <a:pt x="15095" y="1937"/>
                  </a:cubicBezTo>
                  <a:cubicBezTo>
                    <a:pt x="15071" y="1937"/>
                    <a:pt x="15071" y="1937"/>
                    <a:pt x="15071" y="1937"/>
                  </a:cubicBezTo>
                  <a:cubicBezTo>
                    <a:pt x="14699" y="1885"/>
                    <a:pt x="14373" y="1841"/>
                    <a:pt x="14055" y="1760"/>
                  </a:cubicBezTo>
                  <a:cubicBezTo>
                    <a:pt x="13674" y="1664"/>
                    <a:pt x="13325" y="1532"/>
                    <a:pt x="12953" y="1348"/>
                  </a:cubicBezTo>
                  <a:cubicBezTo>
                    <a:pt x="12883" y="1304"/>
                    <a:pt x="12805" y="1267"/>
                    <a:pt x="12720" y="1223"/>
                  </a:cubicBezTo>
                  <a:cubicBezTo>
                    <a:pt x="12619" y="1164"/>
                    <a:pt x="12518" y="1112"/>
                    <a:pt x="12409" y="1046"/>
                  </a:cubicBezTo>
                  <a:cubicBezTo>
                    <a:pt x="11827" y="729"/>
                    <a:pt x="11230" y="398"/>
                    <a:pt x="10624" y="206"/>
                  </a:cubicBezTo>
                  <a:cubicBezTo>
                    <a:pt x="10197" y="74"/>
                    <a:pt x="9794" y="0"/>
                    <a:pt x="9421" y="0"/>
                  </a:cubicBezTo>
                  <a:cubicBezTo>
                    <a:pt x="9413" y="0"/>
                    <a:pt x="9406" y="0"/>
                    <a:pt x="9390" y="0"/>
                  </a:cubicBezTo>
                  <a:cubicBezTo>
                    <a:pt x="8979" y="0"/>
                    <a:pt x="8598" y="81"/>
                    <a:pt x="8249" y="236"/>
                  </a:cubicBezTo>
                  <a:close/>
                </a:path>
              </a:pathLst>
            </a:custGeom>
            <a:solidFill>
              <a:srgbClr val="BFBFBF">
                <a:alpha val="7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9929" name="Freeform 65"/>
            <p:cNvSpPr/>
            <p:nvPr/>
          </p:nvSpPr>
          <p:spPr>
            <a:xfrm flipH="1">
              <a:off x="96319" y="77216"/>
              <a:ext cx="4540973" cy="477051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48" h="21560" fill="norm" stroke="1" extrusionOk="0">
                  <a:moveTo>
                    <a:pt x="9157" y="21370"/>
                  </a:moveTo>
                  <a:cubicBezTo>
                    <a:pt x="8789" y="21232"/>
                    <a:pt x="8437" y="21006"/>
                    <a:pt x="8069" y="20677"/>
                  </a:cubicBezTo>
                  <a:cubicBezTo>
                    <a:pt x="7755" y="20400"/>
                    <a:pt x="7471" y="20079"/>
                    <a:pt x="7165" y="19721"/>
                  </a:cubicBezTo>
                  <a:cubicBezTo>
                    <a:pt x="7150" y="19707"/>
                    <a:pt x="7150" y="19707"/>
                    <a:pt x="7150" y="19707"/>
                  </a:cubicBezTo>
                  <a:cubicBezTo>
                    <a:pt x="6973" y="19502"/>
                    <a:pt x="6789" y="19291"/>
                    <a:pt x="6606" y="19094"/>
                  </a:cubicBezTo>
                  <a:cubicBezTo>
                    <a:pt x="6176" y="18641"/>
                    <a:pt x="5709" y="18254"/>
                    <a:pt x="5226" y="17955"/>
                  </a:cubicBezTo>
                  <a:cubicBezTo>
                    <a:pt x="4912" y="17758"/>
                    <a:pt x="4567" y="17576"/>
                    <a:pt x="4161" y="17401"/>
                  </a:cubicBezTo>
                  <a:cubicBezTo>
                    <a:pt x="3947" y="17306"/>
                    <a:pt x="3717" y="17218"/>
                    <a:pt x="3502" y="17131"/>
                  </a:cubicBezTo>
                  <a:cubicBezTo>
                    <a:pt x="3112" y="16977"/>
                    <a:pt x="2705" y="16817"/>
                    <a:pt x="2338" y="16627"/>
                  </a:cubicBezTo>
                  <a:cubicBezTo>
                    <a:pt x="1916" y="16416"/>
                    <a:pt x="1579" y="16197"/>
                    <a:pt x="1296" y="15956"/>
                  </a:cubicBezTo>
                  <a:cubicBezTo>
                    <a:pt x="1096" y="15773"/>
                    <a:pt x="912" y="15562"/>
                    <a:pt x="759" y="15336"/>
                  </a:cubicBezTo>
                  <a:cubicBezTo>
                    <a:pt x="614" y="15124"/>
                    <a:pt x="483" y="14890"/>
                    <a:pt x="384" y="14642"/>
                  </a:cubicBezTo>
                  <a:cubicBezTo>
                    <a:pt x="284" y="14409"/>
                    <a:pt x="208" y="14153"/>
                    <a:pt x="139" y="13883"/>
                  </a:cubicBezTo>
                  <a:cubicBezTo>
                    <a:pt x="85" y="13628"/>
                    <a:pt x="39" y="13358"/>
                    <a:pt x="16" y="13081"/>
                  </a:cubicBezTo>
                  <a:cubicBezTo>
                    <a:pt x="1" y="12818"/>
                    <a:pt x="-7" y="12548"/>
                    <a:pt x="8" y="12278"/>
                  </a:cubicBezTo>
                  <a:cubicBezTo>
                    <a:pt x="47" y="11694"/>
                    <a:pt x="215" y="11110"/>
                    <a:pt x="376" y="10556"/>
                  </a:cubicBezTo>
                  <a:cubicBezTo>
                    <a:pt x="468" y="10249"/>
                    <a:pt x="560" y="9928"/>
                    <a:pt x="629" y="9622"/>
                  </a:cubicBezTo>
                  <a:cubicBezTo>
                    <a:pt x="706" y="9279"/>
                    <a:pt x="744" y="8972"/>
                    <a:pt x="736" y="8702"/>
                  </a:cubicBezTo>
                  <a:cubicBezTo>
                    <a:pt x="736" y="8607"/>
                    <a:pt x="736" y="8513"/>
                    <a:pt x="744" y="8418"/>
                  </a:cubicBezTo>
                  <a:cubicBezTo>
                    <a:pt x="752" y="8148"/>
                    <a:pt x="782" y="7870"/>
                    <a:pt x="828" y="7600"/>
                  </a:cubicBezTo>
                  <a:cubicBezTo>
                    <a:pt x="874" y="7338"/>
                    <a:pt x="943" y="7075"/>
                    <a:pt x="1035" y="6820"/>
                  </a:cubicBezTo>
                  <a:cubicBezTo>
                    <a:pt x="1119" y="6564"/>
                    <a:pt x="1234" y="6309"/>
                    <a:pt x="1365" y="6068"/>
                  </a:cubicBezTo>
                  <a:cubicBezTo>
                    <a:pt x="1487" y="5820"/>
                    <a:pt x="1640" y="5579"/>
                    <a:pt x="1809" y="5346"/>
                  </a:cubicBezTo>
                  <a:cubicBezTo>
                    <a:pt x="1924" y="5178"/>
                    <a:pt x="2046" y="5003"/>
                    <a:pt x="2161" y="4842"/>
                  </a:cubicBezTo>
                  <a:cubicBezTo>
                    <a:pt x="2491" y="4353"/>
                    <a:pt x="2836" y="3842"/>
                    <a:pt x="3242" y="3441"/>
                  </a:cubicBezTo>
                  <a:cubicBezTo>
                    <a:pt x="3602" y="3091"/>
                    <a:pt x="4092" y="2638"/>
                    <a:pt x="4690" y="2288"/>
                  </a:cubicBezTo>
                  <a:cubicBezTo>
                    <a:pt x="4966" y="2135"/>
                    <a:pt x="5280" y="1981"/>
                    <a:pt x="5655" y="1821"/>
                  </a:cubicBezTo>
                  <a:cubicBezTo>
                    <a:pt x="5678" y="1814"/>
                    <a:pt x="5709" y="1799"/>
                    <a:pt x="5740" y="1784"/>
                  </a:cubicBezTo>
                  <a:cubicBezTo>
                    <a:pt x="5916" y="1711"/>
                    <a:pt x="6077" y="1646"/>
                    <a:pt x="6245" y="1566"/>
                  </a:cubicBezTo>
                  <a:cubicBezTo>
                    <a:pt x="6353" y="1514"/>
                    <a:pt x="6445" y="1463"/>
                    <a:pt x="6537" y="1405"/>
                  </a:cubicBezTo>
                  <a:cubicBezTo>
                    <a:pt x="6782" y="1259"/>
                    <a:pt x="7019" y="1077"/>
                    <a:pt x="7249" y="894"/>
                  </a:cubicBezTo>
                  <a:cubicBezTo>
                    <a:pt x="7579" y="639"/>
                    <a:pt x="7923" y="369"/>
                    <a:pt x="8314" y="201"/>
                  </a:cubicBezTo>
                  <a:cubicBezTo>
                    <a:pt x="8667" y="48"/>
                    <a:pt x="9073" y="-18"/>
                    <a:pt x="9502" y="4"/>
                  </a:cubicBezTo>
                  <a:cubicBezTo>
                    <a:pt x="9877" y="18"/>
                    <a:pt x="10283" y="106"/>
                    <a:pt x="10705" y="252"/>
                  </a:cubicBezTo>
                  <a:cubicBezTo>
                    <a:pt x="11211" y="434"/>
                    <a:pt x="11716" y="697"/>
                    <a:pt x="12199" y="960"/>
                  </a:cubicBezTo>
                  <a:cubicBezTo>
                    <a:pt x="12391" y="1062"/>
                    <a:pt x="12597" y="1164"/>
                    <a:pt x="12789" y="1266"/>
                  </a:cubicBezTo>
                  <a:cubicBezTo>
                    <a:pt x="12873" y="1310"/>
                    <a:pt x="12958" y="1347"/>
                    <a:pt x="13027" y="1376"/>
                  </a:cubicBezTo>
                  <a:cubicBezTo>
                    <a:pt x="13387" y="1536"/>
                    <a:pt x="13739" y="1653"/>
                    <a:pt x="14153" y="1748"/>
                  </a:cubicBezTo>
                  <a:cubicBezTo>
                    <a:pt x="14444" y="1814"/>
                    <a:pt x="14751" y="1857"/>
                    <a:pt x="15049" y="1901"/>
                  </a:cubicBezTo>
                  <a:cubicBezTo>
                    <a:pt x="15080" y="1908"/>
                    <a:pt x="15118" y="1908"/>
                    <a:pt x="15157" y="1916"/>
                  </a:cubicBezTo>
                  <a:cubicBezTo>
                    <a:pt x="15295" y="1938"/>
                    <a:pt x="15440" y="1960"/>
                    <a:pt x="15586" y="1981"/>
                  </a:cubicBezTo>
                  <a:cubicBezTo>
                    <a:pt x="15770" y="2018"/>
                    <a:pt x="15931" y="2054"/>
                    <a:pt x="16084" y="2098"/>
                  </a:cubicBezTo>
                  <a:cubicBezTo>
                    <a:pt x="16452" y="2208"/>
                    <a:pt x="16789" y="2376"/>
                    <a:pt x="17042" y="2573"/>
                  </a:cubicBezTo>
                  <a:cubicBezTo>
                    <a:pt x="17340" y="2806"/>
                    <a:pt x="17547" y="3076"/>
                    <a:pt x="17655" y="3383"/>
                  </a:cubicBezTo>
                  <a:cubicBezTo>
                    <a:pt x="17762" y="3711"/>
                    <a:pt x="17762" y="4076"/>
                    <a:pt x="17762" y="4433"/>
                  </a:cubicBezTo>
                  <a:cubicBezTo>
                    <a:pt x="17762" y="4681"/>
                    <a:pt x="17762" y="4937"/>
                    <a:pt x="17800" y="5170"/>
                  </a:cubicBezTo>
                  <a:cubicBezTo>
                    <a:pt x="17846" y="5433"/>
                    <a:pt x="17938" y="5645"/>
                    <a:pt x="18076" y="5820"/>
                  </a:cubicBezTo>
                  <a:cubicBezTo>
                    <a:pt x="18145" y="5900"/>
                    <a:pt x="18222" y="5973"/>
                    <a:pt x="18321" y="6039"/>
                  </a:cubicBezTo>
                  <a:cubicBezTo>
                    <a:pt x="18497" y="6170"/>
                    <a:pt x="18712" y="6265"/>
                    <a:pt x="18919" y="6360"/>
                  </a:cubicBezTo>
                  <a:cubicBezTo>
                    <a:pt x="18995" y="6389"/>
                    <a:pt x="19080" y="6426"/>
                    <a:pt x="19156" y="6462"/>
                  </a:cubicBezTo>
                  <a:cubicBezTo>
                    <a:pt x="19371" y="6564"/>
                    <a:pt x="19585" y="6688"/>
                    <a:pt x="19792" y="6834"/>
                  </a:cubicBezTo>
                  <a:cubicBezTo>
                    <a:pt x="19999" y="6980"/>
                    <a:pt x="20191" y="7141"/>
                    <a:pt x="20375" y="7316"/>
                  </a:cubicBezTo>
                  <a:cubicBezTo>
                    <a:pt x="20865" y="7797"/>
                    <a:pt x="21218" y="8352"/>
                    <a:pt x="21394" y="8921"/>
                  </a:cubicBezTo>
                  <a:cubicBezTo>
                    <a:pt x="21555" y="9425"/>
                    <a:pt x="21593" y="9972"/>
                    <a:pt x="21493" y="10505"/>
                  </a:cubicBezTo>
                  <a:cubicBezTo>
                    <a:pt x="21394" y="11037"/>
                    <a:pt x="21172" y="11548"/>
                    <a:pt x="20850" y="11964"/>
                  </a:cubicBezTo>
                  <a:cubicBezTo>
                    <a:pt x="20574" y="12329"/>
                    <a:pt x="20214" y="12650"/>
                    <a:pt x="19869" y="12957"/>
                  </a:cubicBezTo>
                  <a:cubicBezTo>
                    <a:pt x="19647" y="13154"/>
                    <a:pt x="19425" y="13358"/>
                    <a:pt x="19218" y="13570"/>
                  </a:cubicBezTo>
                  <a:cubicBezTo>
                    <a:pt x="18988" y="13810"/>
                    <a:pt x="18819" y="14037"/>
                    <a:pt x="18689" y="14256"/>
                  </a:cubicBezTo>
                  <a:cubicBezTo>
                    <a:pt x="18635" y="14358"/>
                    <a:pt x="18582" y="14467"/>
                    <a:pt x="18543" y="14577"/>
                  </a:cubicBezTo>
                  <a:cubicBezTo>
                    <a:pt x="18459" y="14788"/>
                    <a:pt x="18413" y="15007"/>
                    <a:pt x="18375" y="15219"/>
                  </a:cubicBezTo>
                  <a:cubicBezTo>
                    <a:pt x="18344" y="15365"/>
                    <a:pt x="18314" y="15511"/>
                    <a:pt x="18275" y="15649"/>
                  </a:cubicBezTo>
                  <a:cubicBezTo>
                    <a:pt x="18214" y="15868"/>
                    <a:pt x="18122" y="16087"/>
                    <a:pt x="18015" y="16306"/>
                  </a:cubicBezTo>
                  <a:cubicBezTo>
                    <a:pt x="17907" y="16503"/>
                    <a:pt x="17777" y="16707"/>
                    <a:pt x="17632" y="16912"/>
                  </a:cubicBezTo>
                  <a:cubicBezTo>
                    <a:pt x="17371" y="17255"/>
                    <a:pt x="17049" y="17612"/>
                    <a:pt x="16635" y="17984"/>
                  </a:cubicBezTo>
                  <a:cubicBezTo>
                    <a:pt x="15892" y="18678"/>
                    <a:pt x="15080" y="19276"/>
                    <a:pt x="14084" y="19962"/>
                  </a:cubicBezTo>
                  <a:cubicBezTo>
                    <a:pt x="13341" y="20480"/>
                    <a:pt x="12605" y="20962"/>
                    <a:pt x="11778" y="21268"/>
                  </a:cubicBezTo>
                  <a:cubicBezTo>
                    <a:pt x="11341" y="21436"/>
                    <a:pt x="10896" y="21531"/>
                    <a:pt x="10475" y="21553"/>
                  </a:cubicBezTo>
                  <a:cubicBezTo>
                    <a:pt x="10398" y="21560"/>
                    <a:pt x="10329" y="21560"/>
                    <a:pt x="10253" y="21560"/>
                  </a:cubicBezTo>
                  <a:cubicBezTo>
                    <a:pt x="9862" y="21560"/>
                    <a:pt x="9494" y="21494"/>
                    <a:pt x="9157" y="21370"/>
                  </a:cubicBezTo>
                  <a:close/>
                  <a:moveTo>
                    <a:pt x="8314" y="208"/>
                  </a:moveTo>
                  <a:cubicBezTo>
                    <a:pt x="7923" y="369"/>
                    <a:pt x="7579" y="639"/>
                    <a:pt x="7249" y="901"/>
                  </a:cubicBezTo>
                  <a:cubicBezTo>
                    <a:pt x="7019" y="1077"/>
                    <a:pt x="6789" y="1259"/>
                    <a:pt x="6544" y="1405"/>
                  </a:cubicBezTo>
                  <a:cubicBezTo>
                    <a:pt x="6445" y="1463"/>
                    <a:pt x="6353" y="1514"/>
                    <a:pt x="6245" y="1566"/>
                  </a:cubicBezTo>
                  <a:cubicBezTo>
                    <a:pt x="6077" y="1646"/>
                    <a:pt x="5916" y="1719"/>
                    <a:pt x="5740" y="1792"/>
                  </a:cubicBezTo>
                  <a:cubicBezTo>
                    <a:pt x="5709" y="1799"/>
                    <a:pt x="5686" y="1814"/>
                    <a:pt x="5655" y="1828"/>
                  </a:cubicBezTo>
                  <a:cubicBezTo>
                    <a:pt x="5280" y="1981"/>
                    <a:pt x="4966" y="2135"/>
                    <a:pt x="4690" y="2295"/>
                  </a:cubicBezTo>
                  <a:cubicBezTo>
                    <a:pt x="4092" y="2638"/>
                    <a:pt x="3602" y="3091"/>
                    <a:pt x="3242" y="3448"/>
                  </a:cubicBezTo>
                  <a:cubicBezTo>
                    <a:pt x="2843" y="3842"/>
                    <a:pt x="2499" y="4353"/>
                    <a:pt x="2161" y="4842"/>
                  </a:cubicBezTo>
                  <a:cubicBezTo>
                    <a:pt x="2046" y="5010"/>
                    <a:pt x="1932" y="5178"/>
                    <a:pt x="1809" y="5346"/>
                  </a:cubicBezTo>
                  <a:cubicBezTo>
                    <a:pt x="1640" y="5579"/>
                    <a:pt x="1495" y="5827"/>
                    <a:pt x="1365" y="6068"/>
                  </a:cubicBezTo>
                  <a:cubicBezTo>
                    <a:pt x="1234" y="6316"/>
                    <a:pt x="1127" y="6564"/>
                    <a:pt x="1035" y="6820"/>
                  </a:cubicBezTo>
                  <a:cubicBezTo>
                    <a:pt x="951" y="7075"/>
                    <a:pt x="882" y="7338"/>
                    <a:pt x="828" y="7608"/>
                  </a:cubicBezTo>
                  <a:cubicBezTo>
                    <a:pt x="782" y="7870"/>
                    <a:pt x="752" y="8148"/>
                    <a:pt x="744" y="8418"/>
                  </a:cubicBezTo>
                  <a:cubicBezTo>
                    <a:pt x="744" y="8513"/>
                    <a:pt x="744" y="8607"/>
                    <a:pt x="744" y="8702"/>
                  </a:cubicBezTo>
                  <a:cubicBezTo>
                    <a:pt x="744" y="8972"/>
                    <a:pt x="706" y="9279"/>
                    <a:pt x="629" y="9622"/>
                  </a:cubicBezTo>
                  <a:cubicBezTo>
                    <a:pt x="568" y="9928"/>
                    <a:pt x="476" y="10249"/>
                    <a:pt x="384" y="10556"/>
                  </a:cubicBezTo>
                  <a:cubicBezTo>
                    <a:pt x="215" y="11118"/>
                    <a:pt x="47" y="11694"/>
                    <a:pt x="16" y="12278"/>
                  </a:cubicBezTo>
                  <a:cubicBezTo>
                    <a:pt x="1" y="12548"/>
                    <a:pt x="1" y="12818"/>
                    <a:pt x="24" y="13081"/>
                  </a:cubicBezTo>
                  <a:cubicBezTo>
                    <a:pt x="47" y="13358"/>
                    <a:pt x="85" y="13628"/>
                    <a:pt x="146" y="13883"/>
                  </a:cubicBezTo>
                  <a:cubicBezTo>
                    <a:pt x="208" y="14153"/>
                    <a:pt x="292" y="14409"/>
                    <a:pt x="384" y="14642"/>
                  </a:cubicBezTo>
                  <a:cubicBezTo>
                    <a:pt x="491" y="14890"/>
                    <a:pt x="614" y="15124"/>
                    <a:pt x="759" y="15336"/>
                  </a:cubicBezTo>
                  <a:cubicBezTo>
                    <a:pt x="912" y="15562"/>
                    <a:pt x="1096" y="15766"/>
                    <a:pt x="1303" y="15948"/>
                  </a:cubicBezTo>
                  <a:cubicBezTo>
                    <a:pt x="1579" y="16197"/>
                    <a:pt x="1916" y="16416"/>
                    <a:pt x="2338" y="16627"/>
                  </a:cubicBezTo>
                  <a:cubicBezTo>
                    <a:pt x="2713" y="16810"/>
                    <a:pt x="3112" y="16970"/>
                    <a:pt x="3502" y="17131"/>
                  </a:cubicBezTo>
                  <a:cubicBezTo>
                    <a:pt x="3717" y="17218"/>
                    <a:pt x="3947" y="17306"/>
                    <a:pt x="4169" y="17401"/>
                  </a:cubicBezTo>
                  <a:cubicBezTo>
                    <a:pt x="4567" y="17576"/>
                    <a:pt x="4912" y="17751"/>
                    <a:pt x="5226" y="17948"/>
                  </a:cubicBezTo>
                  <a:cubicBezTo>
                    <a:pt x="5709" y="18254"/>
                    <a:pt x="6176" y="18641"/>
                    <a:pt x="6606" y="19094"/>
                  </a:cubicBezTo>
                  <a:cubicBezTo>
                    <a:pt x="6797" y="19291"/>
                    <a:pt x="6973" y="19502"/>
                    <a:pt x="7150" y="19707"/>
                  </a:cubicBezTo>
                  <a:cubicBezTo>
                    <a:pt x="7165" y="19721"/>
                    <a:pt x="7165" y="19721"/>
                    <a:pt x="7165" y="19721"/>
                  </a:cubicBezTo>
                  <a:cubicBezTo>
                    <a:pt x="7479" y="20079"/>
                    <a:pt x="7755" y="20393"/>
                    <a:pt x="8077" y="20677"/>
                  </a:cubicBezTo>
                  <a:cubicBezTo>
                    <a:pt x="8437" y="21006"/>
                    <a:pt x="8789" y="21232"/>
                    <a:pt x="9165" y="21370"/>
                  </a:cubicBezTo>
                  <a:cubicBezTo>
                    <a:pt x="9556" y="21516"/>
                    <a:pt x="10000" y="21582"/>
                    <a:pt x="10475" y="21553"/>
                  </a:cubicBezTo>
                  <a:cubicBezTo>
                    <a:pt x="10896" y="21524"/>
                    <a:pt x="11341" y="21429"/>
                    <a:pt x="11778" y="21268"/>
                  </a:cubicBezTo>
                  <a:cubicBezTo>
                    <a:pt x="12597" y="20962"/>
                    <a:pt x="13333" y="20473"/>
                    <a:pt x="14076" y="19962"/>
                  </a:cubicBezTo>
                  <a:cubicBezTo>
                    <a:pt x="15072" y="19276"/>
                    <a:pt x="15892" y="18670"/>
                    <a:pt x="16635" y="17984"/>
                  </a:cubicBezTo>
                  <a:cubicBezTo>
                    <a:pt x="17049" y="17605"/>
                    <a:pt x="17371" y="17255"/>
                    <a:pt x="17632" y="16904"/>
                  </a:cubicBezTo>
                  <a:cubicBezTo>
                    <a:pt x="17777" y="16707"/>
                    <a:pt x="17907" y="16503"/>
                    <a:pt x="18007" y="16299"/>
                  </a:cubicBezTo>
                  <a:cubicBezTo>
                    <a:pt x="18122" y="16087"/>
                    <a:pt x="18206" y="15868"/>
                    <a:pt x="18268" y="15649"/>
                  </a:cubicBezTo>
                  <a:cubicBezTo>
                    <a:pt x="18314" y="15511"/>
                    <a:pt x="18337" y="15365"/>
                    <a:pt x="18367" y="15219"/>
                  </a:cubicBezTo>
                  <a:cubicBezTo>
                    <a:pt x="18413" y="15007"/>
                    <a:pt x="18459" y="14781"/>
                    <a:pt x="18543" y="14569"/>
                  </a:cubicBezTo>
                  <a:cubicBezTo>
                    <a:pt x="18582" y="14467"/>
                    <a:pt x="18628" y="14358"/>
                    <a:pt x="18689" y="14256"/>
                  </a:cubicBezTo>
                  <a:cubicBezTo>
                    <a:pt x="18819" y="14037"/>
                    <a:pt x="18988" y="13810"/>
                    <a:pt x="19218" y="13570"/>
                  </a:cubicBezTo>
                  <a:cubicBezTo>
                    <a:pt x="19417" y="13358"/>
                    <a:pt x="19647" y="13154"/>
                    <a:pt x="19869" y="12957"/>
                  </a:cubicBezTo>
                  <a:cubicBezTo>
                    <a:pt x="20214" y="12650"/>
                    <a:pt x="20574" y="12329"/>
                    <a:pt x="20850" y="11964"/>
                  </a:cubicBezTo>
                  <a:cubicBezTo>
                    <a:pt x="21172" y="11541"/>
                    <a:pt x="21394" y="11037"/>
                    <a:pt x="21493" y="10505"/>
                  </a:cubicBezTo>
                  <a:cubicBezTo>
                    <a:pt x="21585" y="9972"/>
                    <a:pt x="21555" y="9425"/>
                    <a:pt x="21394" y="8921"/>
                  </a:cubicBezTo>
                  <a:cubicBezTo>
                    <a:pt x="21218" y="8352"/>
                    <a:pt x="20857" y="7797"/>
                    <a:pt x="20367" y="7316"/>
                  </a:cubicBezTo>
                  <a:cubicBezTo>
                    <a:pt x="20191" y="7141"/>
                    <a:pt x="19992" y="6980"/>
                    <a:pt x="19792" y="6834"/>
                  </a:cubicBezTo>
                  <a:cubicBezTo>
                    <a:pt x="19585" y="6688"/>
                    <a:pt x="19371" y="6564"/>
                    <a:pt x="19149" y="6462"/>
                  </a:cubicBezTo>
                  <a:cubicBezTo>
                    <a:pt x="19072" y="6426"/>
                    <a:pt x="18995" y="6396"/>
                    <a:pt x="18919" y="6360"/>
                  </a:cubicBezTo>
                  <a:cubicBezTo>
                    <a:pt x="18712" y="6272"/>
                    <a:pt x="18497" y="6177"/>
                    <a:pt x="18314" y="6046"/>
                  </a:cubicBezTo>
                  <a:cubicBezTo>
                    <a:pt x="18222" y="5973"/>
                    <a:pt x="18145" y="5900"/>
                    <a:pt x="18076" y="5820"/>
                  </a:cubicBezTo>
                  <a:cubicBezTo>
                    <a:pt x="17938" y="5652"/>
                    <a:pt x="17846" y="5440"/>
                    <a:pt x="17800" y="5170"/>
                  </a:cubicBezTo>
                  <a:cubicBezTo>
                    <a:pt x="17762" y="4937"/>
                    <a:pt x="17762" y="4681"/>
                    <a:pt x="17762" y="4433"/>
                  </a:cubicBezTo>
                  <a:cubicBezTo>
                    <a:pt x="17762" y="4076"/>
                    <a:pt x="17762" y="3711"/>
                    <a:pt x="17647" y="3390"/>
                  </a:cubicBezTo>
                  <a:cubicBezTo>
                    <a:pt x="17540" y="3076"/>
                    <a:pt x="17340" y="2806"/>
                    <a:pt x="17042" y="2580"/>
                  </a:cubicBezTo>
                  <a:cubicBezTo>
                    <a:pt x="16781" y="2376"/>
                    <a:pt x="16452" y="2215"/>
                    <a:pt x="16084" y="2106"/>
                  </a:cubicBezTo>
                  <a:cubicBezTo>
                    <a:pt x="15931" y="2054"/>
                    <a:pt x="15770" y="2018"/>
                    <a:pt x="15586" y="1989"/>
                  </a:cubicBezTo>
                  <a:cubicBezTo>
                    <a:pt x="15440" y="1960"/>
                    <a:pt x="15295" y="1938"/>
                    <a:pt x="15157" y="1916"/>
                  </a:cubicBezTo>
                  <a:cubicBezTo>
                    <a:pt x="15118" y="1916"/>
                    <a:pt x="15080" y="1908"/>
                    <a:pt x="15049" y="1901"/>
                  </a:cubicBezTo>
                  <a:cubicBezTo>
                    <a:pt x="14751" y="1865"/>
                    <a:pt x="14444" y="1821"/>
                    <a:pt x="14153" y="1748"/>
                  </a:cubicBezTo>
                  <a:cubicBezTo>
                    <a:pt x="13739" y="1660"/>
                    <a:pt x="13379" y="1536"/>
                    <a:pt x="13027" y="1383"/>
                  </a:cubicBezTo>
                  <a:cubicBezTo>
                    <a:pt x="12950" y="1347"/>
                    <a:pt x="12873" y="1310"/>
                    <a:pt x="12789" y="1266"/>
                  </a:cubicBezTo>
                  <a:cubicBezTo>
                    <a:pt x="12590" y="1171"/>
                    <a:pt x="12391" y="1062"/>
                    <a:pt x="12199" y="960"/>
                  </a:cubicBezTo>
                  <a:cubicBezTo>
                    <a:pt x="11709" y="704"/>
                    <a:pt x="11211" y="434"/>
                    <a:pt x="10705" y="259"/>
                  </a:cubicBezTo>
                  <a:cubicBezTo>
                    <a:pt x="10283" y="106"/>
                    <a:pt x="9877" y="26"/>
                    <a:pt x="9502" y="4"/>
                  </a:cubicBezTo>
                  <a:cubicBezTo>
                    <a:pt x="9448" y="4"/>
                    <a:pt x="9402" y="4"/>
                    <a:pt x="9349" y="4"/>
                  </a:cubicBezTo>
                  <a:cubicBezTo>
                    <a:pt x="8973" y="4"/>
                    <a:pt x="8628" y="70"/>
                    <a:pt x="8314" y="208"/>
                  </a:cubicBezTo>
                  <a:close/>
                </a:path>
              </a:pathLst>
            </a:custGeom>
            <a:solidFill>
              <a:srgbClr val="BFBFBF">
                <a:alpha val="7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9930" name="Freeform 66"/>
            <p:cNvSpPr/>
            <p:nvPr/>
          </p:nvSpPr>
          <p:spPr>
            <a:xfrm flipH="1">
              <a:off x="64887" y="49239"/>
              <a:ext cx="4602782" cy="481601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09" h="21440" fill="norm" stroke="1" extrusionOk="0">
                  <a:moveTo>
                    <a:pt x="9048" y="21232"/>
                  </a:moveTo>
                  <a:cubicBezTo>
                    <a:pt x="8222" y="20916"/>
                    <a:pt x="7644" y="20247"/>
                    <a:pt x="7080" y="19600"/>
                  </a:cubicBezTo>
                  <a:cubicBezTo>
                    <a:pt x="6900" y="19392"/>
                    <a:pt x="6720" y="19176"/>
                    <a:pt x="6525" y="18982"/>
                  </a:cubicBezTo>
                  <a:cubicBezTo>
                    <a:pt x="6112" y="18544"/>
                    <a:pt x="5653" y="18163"/>
                    <a:pt x="5165" y="17861"/>
                  </a:cubicBezTo>
                  <a:cubicBezTo>
                    <a:pt x="4850" y="17659"/>
                    <a:pt x="4512" y="17480"/>
                    <a:pt x="4129" y="17307"/>
                  </a:cubicBezTo>
                  <a:cubicBezTo>
                    <a:pt x="3888" y="17207"/>
                    <a:pt x="3641" y="17106"/>
                    <a:pt x="3400" y="17012"/>
                  </a:cubicBezTo>
                  <a:cubicBezTo>
                    <a:pt x="2672" y="16725"/>
                    <a:pt x="1913" y="16423"/>
                    <a:pt x="1327" y="15913"/>
                  </a:cubicBezTo>
                  <a:cubicBezTo>
                    <a:pt x="1125" y="15740"/>
                    <a:pt x="944" y="15539"/>
                    <a:pt x="787" y="15323"/>
                  </a:cubicBezTo>
                  <a:cubicBezTo>
                    <a:pt x="509" y="14928"/>
                    <a:pt x="291" y="14446"/>
                    <a:pt x="156" y="13907"/>
                  </a:cubicBezTo>
                  <a:cubicBezTo>
                    <a:pt x="36" y="13411"/>
                    <a:pt x="-17" y="12879"/>
                    <a:pt x="6" y="12333"/>
                  </a:cubicBezTo>
                  <a:cubicBezTo>
                    <a:pt x="36" y="11736"/>
                    <a:pt x="208" y="11140"/>
                    <a:pt x="374" y="10565"/>
                  </a:cubicBezTo>
                  <a:cubicBezTo>
                    <a:pt x="561" y="9911"/>
                    <a:pt x="734" y="9293"/>
                    <a:pt x="719" y="8667"/>
                  </a:cubicBezTo>
                  <a:cubicBezTo>
                    <a:pt x="719" y="8574"/>
                    <a:pt x="719" y="8473"/>
                    <a:pt x="719" y="8380"/>
                  </a:cubicBezTo>
                  <a:cubicBezTo>
                    <a:pt x="742" y="7215"/>
                    <a:pt x="1087" y="6173"/>
                    <a:pt x="1778" y="5203"/>
                  </a:cubicBezTo>
                  <a:cubicBezTo>
                    <a:pt x="1778" y="5203"/>
                    <a:pt x="1778" y="5203"/>
                    <a:pt x="1778" y="5203"/>
                  </a:cubicBezTo>
                  <a:cubicBezTo>
                    <a:pt x="2206" y="4592"/>
                    <a:pt x="2694" y="3909"/>
                    <a:pt x="3273" y="3377"/>
                  </a:cubicBezTo>
                  <a:cubicBezTo>
                    <a:pt x="3791" y="2902"/>
                    <a:pt x="4256" y="2557"/>
                    <a:pt x="4737" y="2284"/>
                  </a:cubicBezTo>
                  <a:cubicBezTo>
                    <a:pt x="5060" y="2105"/>
                    <a:pt x="5406" y="1946"/>
                    <a:pt x="5691" y="1817"/>
                  </a:cubicBezTo>
                  <a:cubicBezTo>
                    <a:pt x="5721" y="1803"/>
                    <a:pt x="5721" y="1803"/>
                    <a:pt x="5721" y="1803"/>
                  </a:cubicBezTo>
                  <a:cubicBezTo>
                    <a:pt x="5916" y="1716"/>
                    <a:pt x="6096" y="1637"/>
                    <a:pt x="6277" y="1537"/>
                  </a:cubicBezTo>
                  <a:cubicBezTo>
                    <a:pt x="6374" y="1486"/>
                    <a:pt x="6472" y="1429"/>
                    <a:pt x="6562" y="1371"/>
                  </a:cubicBezTo>
                  <a:cubicBezTo>
                    <a:pt x="6787" y="1228"/>
                    <a:pt x="6998" y="1062"/>
                    <a:pt x="7201" y="897"/>
                  </a:cubicBezTo>
                  <a:cubicBezTo>
                    <a:pt x="7546" y="624"/>
                    <a:pt x="7907" y="336"/>
                    <a:pt x="8320" y="171"/>
                  </a:cubicBezTo>
                  <a:cubicBezTo>
                    <a:pt x="8988" y="-95"/>
                    <a:pt x="9799" y="-52"/>
                    <a:pt x="10723" y="308"/>
                  </a:cubicBezTo>
                  <a:cubicBezTo>
                    <a:pt x="11136" y="466"/>
                    <a:pt x="11542" y="681"/>
                    <a:pt x="11940" y="890"/>
                  </a:cubicBezTo>
                  <a:cubicBezTo>
                    <a:pt x="12210" y="1026"/>
                    <a:pt x="12495" y="1177"/>
                    <a:pt x="12773" y="1307"/>
                  </a:cubicBezTo>
                  <a:cubicBezTo>
                    <a:pt x="12856" y="1343"/>
                    <a:pt x="12938" y="1379"/>
                    <a:pt x="13014" y="1407"/>
                  </a:cubicBezTo>
                  <a:cubicBezTo>
                    <a:pt x="13352" y="1544"/>
                    <a:pt x="13712" y="1645"/>
                    <a:pt x="14148" y="1731"/>
                  </a:cubicBezTo>
                  <a:cubicBezTo>
                    <a:pt x="14380" y="1774"/>
                    <a:pt x="14621" y="1810"/>
                    <a:pt x="14854" y="1846"/>
                  </a:cubicBezTo>
                  <a:cubicBezTo>
                    <a:pt x="14944" y="1860"/>
                    <a:pt x="15041" y="1875"/>
                    <a:pt x="15132" y="1889"/>
                  </a:cubicBezTo>
                  <a:cubicBezTo>
                    <a:pt x="15304" y="1918"/>
                    <a:pt x="15439" y="1939"/>
                    <a:pt x="15560" y="1968"/>
                  </a:cubicBezTo>
                  <a:cubicBezTo>
                    <a:pt x="15732" y="1997"/>
                    <a:pt x="15898" y="2040"/>
                    <a:pt x="16048" y="2097"/>
                  </a:cubicBezTo>
                  <a:cubicBezTo>
                    <a:pt x="17122" y="2457"/>
                    <a:pt x="17460" y="3082"/>
                    <a:pt x="17557" y="3420"/>
                  </a:cubicBezTo>
                  <a:cubicBezTo>
                    <a:pt x="17655" y="3736"/>
                    <a:pt x="17648" y="4088"/>
                    <a:pt x="17640" y="4433"/>
                  </a:cubicBezTo>
                  <a:cubicBezTo>
                    <a:pt x="17633" y="4951"/>
                    <a:pt x="17617" y="5440"/>
                    <a:pt x="17948" y="5814"/>
                  </a:cubicBezTo>
                  <a:cubicBezTo>
                    <a:pt x="18016" y="5893"/>
                    <a:pt x="18091" y="5965"/>
                    <a:pt x="18188" y="6029"/>
                  </a:cubicBezTo>
                  <a:cubicBezTo>
                    <a:pt x="18369" y="6151"/>
                    <a:pt x="18586" y="6230"/>
                    <a:pt x="18797" y="6317"/>
                  </a:cubicBezTo>
                  <a:cubicBezTo>
                    <a:pt x="18872" y="6345"/>
                    <a:pt x="18954" y="6374"/>
                    <a:pt x="19037" y="6410"/>
                  </a:cubicBezTo>
                  <a:cubicBezTo>
                    <a:pt x="19473" y="6597"/>
                    <a:pt x="19901" y="6877"/>
                    <a:pt x="20261" y="7222"/>
                  </a:cubicBezTo>
                  <a:cubicBezTo>
                    <a:pt x="20742" y="7682"/>
                    <a:pt x="21087" y="8229"/>
                    <a:pt x="21268" y="8804"/>
                  </a:cubicBezTo>
                  <a:cubicBezTo>
                    <a:pt x="21583" y="9832"/>
                    <a:pt x="21365" y="11003"/>
                    <a:pt x="20689" y="11851"/>
                  </a:cubicBezTo>
                  <a:cubicBezTo>
                    <a:pt x="20411" y="12204"/>
                    <a:pt x="20058" y="12513"/>
                    <a:pt x="19720" y="12815"/>
                  </a:cubicBezTo>
                  <a:cubicBezTo>
                    <a:pt x="19262" y="13210"/>
                    <a:pt x="18797" y="13620"/>
                    <a:pt x="18519" y="14123"/>
                  </a:cubicBezTo>
                  <a:cubicBezTo>
                    <a:pt x="18459" y="14231"/>
                    <a:pt x="18414" y="14331"/>
                    <a:pt x="18369" y="14439"/>
                  </a:cubicBezTo>
                  <a:cubicBezTo>
                    <a:pt x="18293" y="14655"/>
                    <a:pt x="18256" y="14885"/>
                    <a:pt x="18218" y="15100"/>
                  </a:cubicBezTo>
                  <a:cubicBezTo>
                    <a:pt x="18188" y="15244"/>
                    <a:pt x="18166" y="15388"/>
                    <a:pt x="18128" y="15532"/>
                  </a:cubicBezTo>
                  <a:cubicBezTo>
                    <a:pt x="17933" y="16315"/>
                    <a:pt x="17422" y="17063"/>
                    <a:pt x="16536" y="17897"/>
                  </a:cubicBezTo>
                  <a:cubicBezTo>
                    <a:pt x="15717" y="18659"/>
                    <a:pt x="14786" y="19320"/>
                    <a:pt x="13975" y="19873"/>
                  </a:cubicBezTo>
                  <a:cubicBezTo>
                    <a:pt x="13231" y="20384"/>
                    <a:pt x="12495" y="20865"/>
                    <a:pt x="11669" y="21167"/>
                  </a:cubicBezTo>
                  <a:cubicBezTo>
                    <a:pt x="11166" y="21347"/>
                    <a:pt x="10663" y="21440"/>
                    <a:pt x="10190" y="21440"/>
                  </a:cubicBezTo>
                  <a:cubicBezTo>
                    <a:pt x="9777" y="21440"/>
                    <a:pt x="9394" y="21368"/>
                    <a:pt x="9048" y="21232"/>
                  </a:cubicBezTo>
                  <a:close/>
                  <a:moveTo>
                    <a:pt x="8327" y="193"/>
                  </a:moveTo>
                  <a:cubicBezTo>
                    <a:pt x="7914" y="358"/>
                    <a:pt x="7561" y="638"/>
                    <a:pt x="7216" y="911"/>
                  </a:cubicBezTo>
                  <a:cubicBezTo>
                    <a:pt x="7013" y="1077"/>
                    <a:pt x="6795" y="1249"/>
                    <a:pt x="6577" y="1386"/>
                  </a:cubicBezTo>
                  <a:cubicBezTo>
                    <a:pt x="6487" y="1450"/>
                    <a:pt x="6389" y="1508"/>
                    <a:pt x="6284" y="1558"/>
                  </a:cubicBezTo>
                  <a:cubicBezTo>
                    <a:pt x="6104" y="1659"/>
                    <a:pt x="5924" y="1738"/>
                    <a:pt x="5728" y="1824"/>
                  </a:cubicBezTo>
                  <a:cubicBezTo>
                    <a:pt x="5706" y="1839"/>
                    <a:pt x="5706" y="1839"/>
                    <a:pt x="5706" y="1839"/>
                  </a:cubicBezTo>
                  <a:cubicBezTo>
                    <a:pt x="5413" y="1968"/>
                    <a:pt x="5075" y="2126"/>
                    <a:pt x="4752" y="2306"/>
                  </a:cubicBezTo>
                  <a:cubicBezTo>
                    <a:pt x="4271" y="2572"/>
                    <a:pt x="3806" y="2917"/>
                    <a:pt x="3288" y="3391"/>
                  </a:cubicBezTo>
                  <a:cubicBezTo>
                    <a:pt x="2709" y="3923"/>
                    <a:pt x="2221" y="4606"/>
                    <a:pt x="1793" y="5217"/>
                  </a:cubicBezTo>
                  <a:cubicBezTo>
                    <a:pt x="1110" y="6187"/>
                    <a:pt x="764" y="7222"/>
                    <a:pt x="742" y="8380"/>
                  </a:cubicBezTo>
                  <a:cubicBezTo>
                    <a:pt x="742" y="8480"/>
                    <a:pt x="742" y="8574"/>
                    <a:pt x="749" y="8667"/>
                  </a:cubicBezTo>
                  <a:cubicBezTo>
                    <a:pt x="757" y="9300"/>
                    <a:pt x="584" y="9918"/>
                    <a:pt x="396" y="10572"/>
                  </a:cubicBezTo>
                  <a:cubicBezTo>
                    <a:pt x="231" y="11147"/>
                    <a:pt x="58" y="11736"/>
                    <a:pt x="28" y="12333"/>
                  </a:cubicBezTo>
                  <a:cubicBezTo>
                    <a:pt x="6" y="12879"/>
                    <a:pt x="58" y="13404"/>
                    <a:pt x="178" y="13900"/>
                  </a:cubicBezTo>
                  <a:cubicBezTo>
                    <a:pt x="313" y="14439"/>
                    <a:pt x="524" y="14914"/>
                    <a:pt x="809" y="15309"/>
                  </a:cubicBezTo>
                  <a:cubicBezTo>
                    <a:pt x="959" y="15525"/>
                    <a:pt x="1140" y="15726"/>
                    <a:pt x="1342" y="15898"/>
                  </a:cubicBezTo>
                  <a:cubicBezTo>
                    <a:pt x="1928" y="16402"/>
                    <a:pt x="2679" y="16703"/>
                    <a:pt x="3408" y="16991"/>
                  </a:cubicBezTo>
                  <a:cubicBezTo>
                    <a:pt x="3648" y="17084"/>
                    <a:pt x="3896" y="17185"/>
                    <a:pt x="4136" y="17286"/>
                  </a:cubicBezTo>
                  <a:cubicBezTo>
                    <a:pt x="4519" y="17458"/>
                    <a:pt x="4865" y="17638"/>
                    <a:pt x="5180" y="17839"/>
                  </a:cubicBezTo>
                  <a:cubicBezTo>
                    <a:pt x="5668" y="18148"/>
                    <a:pt x="6127" y="18529"/>
                    <a:pt x="6547" y="18968"/>
                  </a:cubicBezTo>
                  <a:cubicBezTo>
                    <a:pt x="6735" y="19162"/>
                    <a:pt x="6923" y="19377"/>
                    <a:pt x="7103" y="19586"/>
                  </a:cubicBezTo>
                  <a:cubicBezTo>
                    <a:pt x="7659" y="20226"/>
                    <a:pt x="8237" y="20894"/>
                    <a:pt x="9056" y="21210"/>
                  </a:cubicBezTo>
                  <a:cubicBezTo>
                    <a:pt x="9799" y="21505"/>
                    <a:pt x="10723" y="21483"/>
                    <a:pt x="11662" y="21146"/>
                  </a:cubicBezTo>
                  <a:cubicBezTo>
                    <a:pt x="12480" y="20844"/>
                    <a:pt x="13216" y="20362"/>
                    <a:pt x="13967" y="19852"/>
                  </a:cubicBezTo>
                  <a:cubicBezTo>
                    <a:pt x="14771" y="19298"/>
                    <a:pt x="15702" y="18644"/>
                    <a:pt x="16521" y="17882"/>
                  </a:cubicBezTo>
                  <a:cubicBezTo>
                    <a:pt x="17407" y="17056"/>
                    <a:pt x="17910" y="16301"/>
                    <a:pt x="18106" y="15525"/>
                  </a:cubicBezTo>
                  <a:cubicBezTo>
                    <a:pt x="18143" y="15381"/>
                    <a:pt x="18166" y="15237"/>
                    <a:pt x="18196" y="15093"/>
                  </a:cubicBezTo>
                  <a:cubicBezTo>
                    <a:pt x="18233" y="14878"/>
                    <a:pt x="18271" y="14648"/>
                    <a:pt x="18346" y="14432"/>
                  </a:cubicBezTo>
                  <a:cubicBezTo>
                    <a:pt x="18391" y="14324"/>
                    <a:pt x="18436" y="14216"/>
                    <a:pt x="18496" y="14116"/>
                  </a:cubicBezTo>
                  <a:cubicBezTo>
                    <a:pt x="18774" y="13605"/>
                    <a:pt x="19247" y="13196"/>
                    <a:pt x="19698" y="12793"/>
                  </a:cubicBezTo>
                  <a:cubicBezTo>
                    <a:pt x="20043" y="12498"/>
                    <a:pt x="20396" y="12189"/>
                    <a:pt x="20667" y="11844"/>
                  </a:cubicBezTo>
                  <a:cubicBezTo>
                    <a:pt x="21343" y="10989"/>
                    <a:pt x="21560" y="9832"/>
                    <a:pt x="21245" y="8811"/>
                  </a:cubicBezTo>
                  <a:cubicBezTo>
                    <a:pt x="21065" y="8243"/>
                    <a:pt x="20719" y="7697"/>
                    <a:pt x="20246" y="7244"/>
                  </a:cubicBezTo>
                  <a:cubicBezTo>
                    <a:pt x="19886" y="6899"/>
                    <a:pt x="19465" y="6619"/>
                    <a:pt x="19022" y="6432"/>
                  </a:cubicBezTo>
                  <a:cubicBezTo>
                    <a:pt x="18947" y="6396"/>
                    <a:pt x="18864" y="6367"/>
                    <a:pt x="18789" y="6338"/>
                  </a:cubicBezTo>
                  <a:cubicBezTo>
                    <a:pt x="18579" y="6252"/>
                    <a:pt x="18361" y="6166"/>
                    <a:pt x="18173" y="6044"/>
                  </a:cubicBezTo>
                  <a:cubicBezTo>
                    <a:pt x="18076" y="5979"/>
                    <a:pt x="17993" y="5914"/>
                    <a:pt x="17925" y="5828"/>
                  </a:cubicBezTo>
                  <a:cubicBezTo>
                    <a:pt x="17595" y="5454"/>
                    <a:pt x="17610" y="4958"/>
                    <a:pt x="17617" y="4433"/>
                  </a:cubicBezTo>
                  <a:cubicBezTo>
                    <a:pt x="17625" y="4096"/>
                    <a:pt x="17633" y="3743"/>
                    <a:pt x="17535" y="3427"/>
                  </a:cubicBezTo>
                  <a:cubicBezTo>
                    <a:pt x="17437" y="3089"/>
                    <a:pt x="17107" y="2478"/>
                    <a:pt x="16040" y="2119"/>
                  </a:cubicBezTo>
                  <a:cubicBezTo>
                    <a:pt x="15890" y="2061"/>
                    <a:pt x="15725" y="2018"/>
                    <a:pt x="15552" y="1990"/>
                  </a:cubicBezTo>
                  <a:cubicBezTo>
                    <a:pt x="15432" y="1961"/>
                    <a:pt x="15304" y="1939"/>
                    <a:pt x="15132" y="1910"/>
                  </a:cubicBezTo>
                  <a:cubicBezTo>
                    <a:pt x="15034" y="1896"/>
                    <a:pt x="14944" y="1882"/>
                    <a:pt x="14846" y="1867"/>
                  </a:cubicBezTo>
                  <a:cubicBezTo>
                    <a:pt x="14613" y="1831"/>
                    <a:pt x="14373" y="1795"/>
                    <a:pt x="14148" y="1752"/>
                  </a:cubicBezTo>
                  <a:cubicBezTo>
                    <a:pt x="13705" y="1666"/>
                    <a:pt x="13344" y="1565"/>
                    <a:pt x="13006" y="1429"/>
                  </a:cubicBezTo>
                  <a:cubicBezTo>
                    <a:pt x="12931" y="1400"/>
                    <a:pt x="12848" y="1364"/>
                    <a:pt x="12766" y="1321"/>
                  </a:cubicBezTo>
                  <a:cubicBezTo>
                    <a:pt x="12488" y="1199"/>
                    <a:pt x="12202" y="1048"/>
                    <a:pt x="11925" y="904"/>
                  </a:cubicBezTo>
                  <a:cubicBezTo>
                    <a:pt x="11534" y="703"/>
                    <a:pt x="11128" y="487"/>
                    <a:pt x="10715" y="329"/>
                  </a:cubicBezTo>
                  <a:cubicBezTo>
                    <a:pt x="10190" y="128"/>
                    <a:pt x="9701" y="20"/>
                    <a:pt x="9251" y="20"/>
                  </a:cubicBezTo>
                  <a:cubicBezTo>
                    <a:pt x="8920" y="20"/>
                    <a:pt x="8612" y="78"/>
                    <a:pt x="8327" y="193"/>
                  </a:cubicBezTo>
                  <a:close/>
                </a:path>
              </a:pathLst>
            </a:custGeom>
            <a:solidFill>
              <a:srgbClr val="BFBFBF">
                <a:alpha val="7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9931" name="Freeform 67"/>
            <p:cNvSpPr/>
            <p:nvPr/>
          </p:nvSpPr>
          <p:spPr>
            <a:xfrm flipH="1">
              <a:off x="35341" y="26498"/>
              <a:ext cx="4657257" cy="485348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50" h="21564" fill="norm" stroke="1" extrusionOk="0">
                  <a:moveTo>
                    <a:pt x="9057" y="21341"/>
                  </a:moveTo>
                  <a:cubicBezTo>
                    <a:pt x="8863" y="21263"/>
                    <a:pt x="8676" y="21169"/>
                    <a:pt x="8489" y="21040"/>
                  </a:cubicBezTo>
                  <a:cubicBezTo>
                    <a:pt x="8325" y="20933"/>
                    <a:pt x="8168" y="20803"/>
                    <a:pt x="7996" y="20646"/>
                  </a:cubicBezTo>
                  <a:cubicBezTo>
                    <a:pt x="7682" y="20366"/>
                    <a:pt x="7391" y="20029"/>
                    <a:pt x="7114" y="19713"/>
                  </a:cubicBezTo>
                  <a:cubicBezTo>
                    <a:pt x="7099" y="19699"/>
                    <a:pt x="7099" y="19699"/>
                    <a:pt x="7099" y="19699"/>
                  </a:cubicBezTo>
                  <a:cubicBezTo>
                    <a:pt x="6935" y="19505"/>
                    <a:pt x="6741" y="19290"/>
                    <a:pt x="6546" y="19082"/>
                  </a:cubicBezTo>
                  <a:cubicBezTo>
                    <a:pt x="6128" y="18651"/>
                    <a:pt x="5672" y="18278"/>
                    <a:pt x="5179" y="17963"/>
                  </a:cubicBezTo>
                  <a:cubicBezTo>
                    <a:pt x="4858" y="17762"/>
                    <a:pt x="4507" y="17575"/>
                    <a:pt x="4141" y="17410"/>
                  </a:cubicBezTo>
                  <a:cubicBezTo>
                    <a:pt x="3887" y="17295"/>
                    <a:pt x="3610" y="17188"/>
                    <a:pt x="3349" y="17087"/>
                  </a:cubicBezTo>
                  <a:cubicBezTo>
                    <a:pt x="3005" y="16951"/>
                    <a:pt x="2646" y="16808"/>
                    <a:pt x="2310" y="16643"/>
                  </a:cubicBezTo>
                  <a:cubicBezTo>
                    <a:pt x="1929" y="16463"/>
                    <a:pt x="1623" y="16270"/>
                    <a:pt x="1369" y="16054"/>
                  </a:cubicBezTo>
                  <a:cubicBezTo>
                    <a:pt x="1167" y="15882"/>
                    <a:pt x="988" y="15689"/>
                    <a:pt x="823" y="15473"/>
                  </a:cubicBezTo>
                  <a:cubicBezTo>
                    <a:pt x="539" y="15086"/>
                    <a:pt x="323" y="14620"/>
                    <a:pt x="173" y="14089"/>
                  </a:cubicBezTo>
                  <a:cubicBezTo>
                    <a:pt x="114" y="13845"/>
                    <a:pt x="61" y="13587"/>
                    <a:pt x="31" y="13321"/>
                  </a:cubicBezTo>
                  <a:cubicBezTo>
                    <a:pt x="9" y="13063"/>
                    <a:pt x="-6" y="12798"/>
                    <a:pt x="1" y="12539"/>
                  </a:cubicBezTo>
                  <a:cubicBezTo>
                    <a:pt x="24" y="11915"/>
                    <a:pt x="196" y="11305"/>
                    <a:pt x="368" y="10703"/>
                  </a:cubicBezTo>
                  <a:cubicBezTo>
                    <a:pt x="457" y="10380"/>
                    <a:pt x="554" y="10043"/>
                    <a:pt x="622" y="9720"/>
                  </a:cubicBezTo>
                  <a:cubicBezTo>
                    <a:pt x="696" y="9347"/>
                    <a:pt x="726" y="9031"/>
                    <a:pt x="719" y="8737"/>
                  </a:cubicBezTo>
                  <a:cubicBezTo>
                    <a:pt x="719" y="8637"/>
                    <a:pt x="711" y="8536"/>
                    <a:pt x="719" y="8436"/>
                  </a:cubicBezTo>
                  <a:cubicBezTo>
                    <a:pt x="719" y="8142"/>
                    <a:pt x="741" y="7848"/>
                    <a:pt x="786" y="7561"/>
                  </a:cubicBezTo>
                  <a:cubicBezTo>
                    <a:pt x="831" y="7274"/>
                    <a:pt x="891" y="6987"/>
                    <a:pt x="980" y="6714"/>
                  </a:cubicBezTo>
                  <a:cubicBezTo>
                    <a:pt x="1070" y="6442"/>
                    <a:pt x="1174" y="6169"/>
                    <a:pt x="1309" y="5904"/>
                  </a:cubicBezTo>
                  <a:cubicBezTo>
                    <a:pt x="1436" y="5638"/>
                    <a:pt x="1593" y="5380"/>
                    <a:pt x="1765" y="5129"/>
                  </a:cubicBezTo>
                  <a:cubicBezTo>
                    <a:pt x="1765" y="5129"/>
                    <a:pt x="1765" y="5129"/>
                    <a:pt x="1765" y="5129"/>
                  </a:cubicBezTo>
                  <a:cubicBezTo>
                    <a:pt x="2288" y="4390"/>
                    <a:pt x="2803" y="3809"/>
                    <a:pt x="3341" y="3350"/>
                  </a:cubicBezTo>
                  <a:cubicBezTo>
                    <a:pt x="3834" y="2934"/>
                    <a:pt x="4342" y="2589"/>
                    <a:pt x="4850" y="2310"/>
                  </a:cubicBezTo>
                  <a:cubicBezTo>
                    <a:pt x="5112" y="2166"/>
                    <a:pt x="5388" y="2037"/>
                    <a:pt x="5657" y="1908"/>
                  </a:cubicBezTo>
                  <a:cubicBezTo>
                    <a:pt x="5702" y="1886"/>
                    <a:pt x="5754" y="1865"/>
                    <a:pt x="5807" y="1836"/>
                  </a:cubicBezTo>
                  <a:cubicBezTo>
                    <a:pt x="6023" y="1729"/>
                    <a:pt x="6210" y="1642"/>
                    <a:pt x="6390" y="1535"/>
                  </a:cubicBezTo>
                  <a:cubicBezTo>
                    <a:pt x="6487" y="1477"/>
                    <a:pt x="6584" y="1420"/>
                    <a:pt x="6673" y="1356"/>
                  </a:cubicBezTo>
                  <a:cubicBezTo>
                    <a:pt x="6875" y="1219"/>
                    <a:pt x="7069" y="1061"/>
                    <a:pt x="7256" y="911"/>
                  </a:cubicBezTo>
                  <a:cubicBezTo>
                    <a:pt x="7615" y="617"/>
                    <a:pt x="7988" y="308"/>
                    <a:pt x="8437" y="143"/>
                  </a:cubicBezTo>
                  <a:cubicBezTo>
                    <a:pt x="8795" y="7"/>
                    <a:pt x="9214" y="-29"/>
                    <a:pt x="9662" y="21"/>
                  </a:cubicBezTo>
                  <a:cubicBezTo>
                    <a:pt x="10036" y="71"/>
                    <a:pt x="10447" y="186"/>
                    <a:pt x="10872" y="366"/>
                  </a:cubicBezTo>
                  <a:cubicBezTo>
                    <a:pt x="11209" y="509"/>
                    <a:pt x="11545" y="688"/>
                    <a:pt x="11874" y="853"/>
                  </a:cubicBezTo>
                  <a:cubicBezTo>
                    <a:pt x="12210" y="1033"/>
                    <a:pt x="12561" y="1212"/>
                    <a:pt x="12920" y="1363"/>
                  </a:cubicBezTo>
                  <a:cubicBezTo>
                    <a:pt x="13002" y="1399"/>
                    <a:pt x="13084" y="1427"/>
                    <a:pt x="13166" y="1456"/>
                  </a:cubicBezTo>
                  <a:cubicBezTo>
                    <a:pt x="13383" y="1535"/>
                    <a:pt x="13712" y="1635"/>
                    <a:pt x="14332" y="1743"/>
                  </a:cubicBezTo>
                  <a:cubicBezTo>
                    <a:pt x="14489" y="1764"/>
                    <a:pt x="14653" y="1793"/>
                    <a:pt x="14817" y="1815"/>
                  </a:cubicBezTo>
                  <a:cubicBezTo>
                    <a:pt x="14982" y="1836"/>
                    <a:pt x="15146" y="1865"/>
                    <a:pt x="15318" y="1894"/>
                  </a:cubicBezTo>
                  <a:cubicBezTo>
                    <a:pt x="15475" y="1922"/>
                    <a:pt x="15609" y="1944"/>
                    <a:pt x="15736" y="1980"/>
                  </a:cubicBezTo>
                  <a:cubicBezTo>
                    <a:pt x="15908" y="2016"/>
                    <a:pt x="16065" y="2066"/>
                    <a:pt x="16222" y="2123"/>
                  </a:cubicBezTo>
                  <a:cubicBezTo>
                    <a:pt x="16581" y="2252"/>
                    <a:pt x="16902" y="2439"/>
                    <a:pt x="17141" y="2647"/>
                  </a:cubicBezTo>
                  <a:cubicBezTo>
                    <a:pt x="17417" y="2891"/>
                    <a:pt x="17604" y="3178"/>
                    <a:pt x="17686" y="3486"/>
                  </a:cubicBezTo>
                  <a:cubicBezTo>
                    <a:pt x="17776" y="3802"/>
                    <a:pt x="17761" y="4146"/>
                    <a:pt x="17746" y="4483"/>
                  </a:cubicBezTo>
                  <a:cubicBezTo>
                    <a:pt x="17731" y="4734"/>
                    <a:pt x="17724" y="5000"/>
                    <a:pt x="17754" y="5236"/>
                  </a:cubicBezTo>
                  <a:cubicBezTo>
                    <a:pt x="17776" y="5366"/>
                    <a:pt x="17806" y="5480"/>
                    <a:pt x="17843" y="5581"/>
                  </a:cubicBezTo>
                  <a:cubicBezTo>
                    <a:pt x="17896" y="5696"/>
                    <a:pt x="17955" y="5796"/>
                    <a:pt x="18038" y="5889"/>
                  </a:cubicBezTo>
                  <a:cubicBezTo>
                    <a:pt x="18112" y="5961"/>
                    <a:pt x="18194" y="6033"/>
                    <a:pt x="18292" y="6090"/>
                  </a:cubicBezTo>
                  <a:cubicBezTo>
                    <a:pt x="18478" y="6205"/>
                    <a:pt x="18703" y="6284"/>
                    <a:pt x="18919" y="6356"/>
                  </a:cubicBezTo>
                  <a:cubicBezTo>
                    <a:pt x="19001" y="6384"/>
                    <a:pt x="19084" y="6413"/>
                    <a:pt x="19166" y="6449"/>
                  </a:cubicBezTo>
                  <a:cubicBezTo>
                    <a:pt x="19397" y="6535"/>
                    <a:pt x="19614" y="6643"/>
                    <a:pt x="19831" y="6779"/>
                  </a:cubicBezTo>
                  <a:cubicBezTo>
                    <a:pt x="20040" y="6908"/>
                    <a:pt x="20234" y="7059"/>
                    <a:pt x="20414" y="7231"/>
                  </a:cubicBezTo>
                  <a:cubicBezTo>
                    <a:pt x="20645" y="7446"/>
                    <a:pt x="20854" y="7690"/>
                    <a:pt x="21019" y="7948"/>
                  </a:cubicBezTo>
                  <a:cubicBezTo>
                    <a:pt x="21191" y="8221"/>
                    <a:pt x="21325" y="8501"/>
                    <a:pt x="21415" y="8795"/>
                  </a:cubicBezTo>
                  <a:cubicBezTo>
                    <a:pt x="21564" y="9304"/>
                    <a:pt x="21594" y="9864"/>
                    <a:pt x="21482" y="10402"/>
                  </a:cubicBezTo>
                  <a:cubicBezTo>
                    <a:pt x="21377" y="10947"/>
                    <a:pt x="21138" y="11449"/>
                    <a:pt x="20795" y="11872"/>
                  </a:cubicBezTo>
                  <a:cubicBezTo>
                    <a:pt x="20518" y="12216"/>
                    <a:pt x="20159" y="12518"/>
                    <a:pt x="19823" y="12805"/>
                  </a:cubicBezTo>
                  <a:cubicBezTo>
                    <a:pt x="19584" y="13013"/>
                    <a:pt x="19338" y="13221"/>
                    <a:pt x="19121" y="13436"/>
                  </a:cubicBezTo>
                  <a:cubicBezTo>
                    <a:pt x="18882" y="13680"/>
                    <a:pt x="18703" y="13917"/>
                    <a:pt x="18576" y="14153"/>
                  </a:cubicBezTo>
                  <a:cubicBezTo>
                    <a:pt x="18523" y="14254"/>
                    <a:pt x="18471" y="14369"/>
                    <a:pt x="18434" y="14476"/>
                  </a:cubicBezTo>
                  <a:cubicBezTo>
                    <a:pt x="18359" y="14699"/>
                    <a:pt x="18329" y="14928"/>
                    <a:pt x="18292" y="15158"/>
                  </a:cubicBezTo>
                  <a:cubicBezTo>
                    <a:pt x="18269" y="15301"/>
                    <a:pt x="18247" y="15452"/>
                    <a:pt x="18217" y="15595"/>
                  </a:cubicBezTo>
                  <a:cubicBezTo>
                    <a:pt x="18165" y="15818"/>
                    <a:pt x="18082" y="16047"/>
                    <a:pt x="17978" y="16270"/>
                  </a:cubicBezTo>
                  <a:cubicBezTo>
                    <a:pt x="17881" y="16478"/>
                    <a:pt x="17761" y="16693"/>
                    <a:pt x="17619" y="16901"/>
                  </a:cubicBezTo>
                  <a:cubicBezTo>
                    <a:pt x="17365" y="17267"/>
                    <a:pt x="17044" y="17625"/>
                    <a:pt x="16640" y="18013"/>
                  </a:cubicBezTo>
                  <a:cubicBezTo>
                    <a:pt x="15819" y="18788"/>
                    <a:pt x="14870" y="19448"/>
                    <a:pt x="14048" y="20007"/>
                  </a:cubicBezTo>
                  <a:cubicBezTo>
                    <a:pt x="13293" y="20524"/>
                    <a:pt x="12539" y="21004"/>
                    <a:pt x="11702" y="21298"/>
                  </a:cubicBezTo>
                  <a:cubicBezTo>
                    <a:pt x="11253" y="21456"/>
                    <a:pt x="10805" y="21542"/>
                    <a:pt x="10372" y="21564"/>
                  </a:cubicBezTo>
                  <a:cubicBezTo>
                    <a:pt x="10327" y="21564"/>
                    <a:pt x="10282" y="21564"/>
                    <a:pt x="10245" y="21564"/>
                  </a:cubicBezTo>
                  <a:cubicBezTo>
                    <a:pt x="9812" y="21564"/>
                    <a:pt x="9416" y="21492"/>
                    <a:pt x="9057" y="21341"/>
                  </a:cubicBezTo>
                  <a:close/>
                  <a:moveTo>
                    <a:pt x="8437" y="150"/>
                  </a:moveTo>
                  <a:cubicBezTo>
                    <a:pt x="7996" y="315"/>
                    <a:pt x="7622" y="617"/>
                    <a:pt x="7256" y="911"/>
                  </a:cubicBezTo>
                  <a:cubicBezTo>
                    <a:pt x="7069" y="1061"/>
                    <a:pt x="6875" y="1219"/>
                    <a:pt x="6681" y="1356"/>
                  </a:cubicBezTo>
                  <a:cubicBezTo>
                    <a:pt x="6584" y="1420"/>
                    <a:pt x="6487" y="1477"/>
                    <a:pt x="6390" y="1535"/>
                  </a:cubicBezTo>
                  <a:cubicBezTo>
                    <a:pt x="6210" y="1642"/>
                    <a:pt x="6023" y="1736"/>
                    <a:pt x="5807" y="1836"/>
                  </a:cubicBezTo>
                  <a:cubicBezTo>
                    <a:pt x="5754" y="1865"/>
                    <a:pt x="5702" y="1886"/>
                    <a:pt x="5657" y="1915"/>
                  </a:cubicBezTo>
                  <a:cubicBezTo>
                    <a:pt x="5388" y="2037"/>
                    <a:pt x="5112" y="2173"/>
                    <a:pt x="4850" y="2317"/>
                  </a:cubicBezTo>
                  <a:cubicBezTo>
                    <a:pt x="4342" y="2589"/>
                    <a:pt x="3834" y="2941"/>
                    <a:pt x="3349" y="3350"/>
                  </a:cubicBezTo>
                  <a:cubicBezTo>
                    <a:pt x="2803" y="3809"/>
                    <a:pt x="2288" y="4390"/>
                    <a:pt x="1772" y="5129"/>
                  </a:cubicBezTo>
                  <a:cubicBezTo>
                    <a:pt x="1772" y="5129"/>
                    <a:pt x="1772" y="5129"/>
                    <a:pt x="1772" y="5129"/>
                  </a:cubicBezTo>
                  <a:cubicBezTo>
                    <a:pt x="1593" y="5380"/>
                    <a:pt x="1443" y="5638"/>
                    <a:pt x="1309" y="5904"/>
                  </a:cubicBezTo>
                  <a:cubicBezTo>
                    <a:pt x="1182" y="6169"/>
                    <a:pt x="1070" y="6442"/>
                    <a:pt x="980" y="6714"/>
                  </a:cubicBezTo>
                  <a:cubicBezTo>
                    <a:pt x="898" y="6987"/>
                    <a:pt x="831" y="7274"/>
                    <a:pt x="786" y="7561"/>
                  </a:cubicBezTo>
                  <a:cubicBezTo>
                    <a:pt x="741" y="7848"/>
                    <a:pt x="719" y="8142"/>
                    <a:pt x="719" y="8436"/>
                  </a:cubicBezTo>
                  <a:cubicBezTo>
                    <a:pt x="719" y="8536"/>
                    <a:pt x="719" y="8637"/>
                    <a:pt x="719" y="8737"/>
                  </a:cubicBezTo>
                  <a:cubicBezTo>
                    <a:pt x="734" y="9031"/>
                    <a:pt x="704" y="9347"/>
                    <a:pt x="622" y="9720"/>
                  </a:cubicBezTo>
                  <a:cubicBezTo>
                    <a:pt x="562" y="10043"/>
                    <a:pt x="465" y="10380"/>
                    <a:pt x="368" y="10710"/>
                  </a:cubicBezTo>
                  <a:cubicBezTo>
                    <a:pt x="203" y="11305"/>
                    <a:pt x="24" y="11922"/>
                    <a:pt x="9" y="12539"/>
                  </a:cubicBezTo>
                  <a:cubicBezTo>
                    <a:pt x="1" y="12798"/>
                    <a:pt x="9" y="13063"/>
                    <a:pt x="39" y="13321"/>
                  </a:cubicBezTo>
                  <a:cubicBezTo>
                    <a:pt x="69" y="13587"/>
                    <a:pt x="114" y="13845"/>
                    <a:pt x="181" y="14089"/>
                  </a:cubicBezTo>
                  <a:cubicBezTo>
                    <a:pt x="323" y="14620"/>
                    <a:pt x="539" y="15086"/>
                    <a:pt x="831" y="15473"/>
                  </a:cubicBezTo>
                  <a:cubicBezTo>
                    <a:pt x="988" y="15689"/>
                    <a:pt x="1167" y="15882"/>
                    <a:pt x="1369" y="16054"/>
                  </a:cubicBezTo>
                  <a:cubicBezTo>
                    <a:pt x="1623" y="16262"/>
                    <a:pt x="1937" y="16456"/>
                    <a:pt x="2310" y="16643"/>
                  </a:cubicBezTo>
                  <a:cubicBezTo>
                    <a:pt x="2646" y="16808"/>
                    <a:pt x="3005" y="16944"/>
                    <a:pt x="3349" y="17080"/>
                  </a:cubicBezTo>
                  <a:cubicBezTo>
                    <a:pt x="3610" y="17188"/>
                    <a:pt x="3887" y="17288"/>
                    <a:pt x="4141" y="17403"/>
                  </a:cubicBezTo>
                  <a:cubicBezTo>
                    <a:pt x="4507" y="17568"/>
                    <a:pt x="4858" y="17755"/>
                    <a:pt x="5179" y="17963"/>
                  </a:cubicBezTo>
                  <a:cubicBezTo>
                    <a:pt x="5672" y="18278"/>
                    <a:pt x="6128" y="18651"/>
                    <a:pt x="6546" y="19082"/>
                  </a:cubicBezTo>
                  <a:cubicBezTo>
                    <a:pt x="6741" y="19283"/>
                    <a:pt x="6935" y="19505"/>
                    <a:pt x="7107" y="19699"/>
                  </a:cubicBezTo>
                  <a:cubicBezTo>
                    <a:pt x="7114" y="19706"/>
                    <a:pt x="7114" y="19706"/>
                    <a:pt x="7114" y="19706"/>
                  </a:cubicBezTo>
                  <a:cubicBezTo>
                    <a:pt x="7391" y="20029"/>
                    <a:pt x="7682" y="20359"/>
                    <a:pt x="7996" y="20646"/>
                  </a:cubicBezTo>
                  <a:cubicBezTo>
                    <a:pt x="8168" y="20803"/>
                    <a:pt x="8325" y="20933"/>
                    <a:pt x="8497" y="21040"/>
                  </a:cubicBezTo>
                  <a:cubicBezTo>
                    <a:pt x="8676" y="21162"/>
                    <a:pt x="8863" y="21263"/>
                    <a:pt x="9057" y="21341"/>
                  </a:cubicBezTo>
                  <a:cubicBezTo>
                    <a:pt x="9453" y="21499"/>
                    <a:pt x="9894" y="21571"/>
                    <a:pt x="10372" y="21557"/>
                  </a:cubicBezTo>
                  <a:cubicBezTo>
                    <a:pt x="10805" y="21542"/>
                    <a:pt x="11253" y="21456"/>
                    <a:pt x="11702" y="21298"/>
                  </a:cubicBezTo>
                  <a:cubicBezTo>
                    <a:pt x="12539" y="21004"/>
                    <a:pt x="13293" y="20516"/>
                    <a:pt x="14048" y="20000"/>
                  </a:cubicBezTo>
                  <a:cubicBezTo>
                    <a:pt x="14870" y="19448"/>
                    <a:pt x="15819" y="18780"/>
                    <a:pt x="16640" y="18006"/>
                  </a:cubicBezTo>
                  <a:cubicBezTo>
                    <a:pt x="17044" y="17625"/>
                    <a:pt x="17365" y="17260"/>
                    <a:pt x="17612" y="16901"/>
                  </a:cubicBezTo>
                  <a:cubicBezTo>
                    <a:pt x="17761" y="16693"/>
                    <a:pt x="17881" y="16478"/>
                    <a:pt x="17978" y="16270"/>
                  </a:cubicBezTo>
                  <a:cubicBezTo>
                    <a:pt x="18082" y="16047"/>
                    <a:pt x="18165" y="15818"/>
                    <a:pt x="18209" y="15595"/>
                  </a:cubicBezTo>
                  <a:cubicBezTo>
                    <a:pt x="18247" y="15452"/>
                    <a:pt x="18269" y="15301"/>
                    <a:pt x="18292" y="15158"/>
                  </a:cubicBezTo>
                  <a:cubicBezTo>
                    <a:pt x="18322" y="14928"/>
                    <a:pt x="18359" y="14699"/>
                    <a:pt x="18434" y="14476"/>
                  </a:cubicBezTo>
                  <a:cubicBezTo>
                    <a:pt x="18471" y="14369"/>
                    <a:pt x="18516" y="14254"/>
                    <a:pt x="18576" y="14146"/>
                  </a:cubicBezTo>
                  <a:cubicBezTo>
                    <a:pt x="18703" y="13917"/>
                    <a:pt x="18882" y="13680"/>
                    <a:pt x="19121" y="13436"/>
                  </a:cubicBezTo>
                  <a:cubicBezTo>
                    <a:pt x="19338" y="13214"/>
                    <a:pt x="19584" y="13006"/>
                    <a:pt x="19816" y="12805"/>
                  </a:cubicBezTo>
                  <a:cubicBezTo>
                    <a:pt x="20159" y="12511"/>
                    <a:pt x="20518" y="12209"/>
                    <a:pt x="20795" y="11865"/>
                  </a:cubicBezTo>
                  <a:cubicBezTo>
                    <a:pt x="21138" y="11449"/>
                    <a:pt x="21370" y="10940"/>
                    <a:pt x="21482" y="10402"/>
                  </a:cubicBezTo>
                  <a:cubicBezTo>
                    <a:pt x="21587" y="9864"/>
                    <a:pt x="21564" y="9304"/>
                    <a:pt x="21407" y="8795"/>
                  </a:cubicBezTo>
                  <a:cubicBezTo>
                    <a:pt x="21325" y="8501"/>
                    <a:pt x="21191" y="8221"/>
                    <a:pt x="21019" y="7948"/>
                  </a:cubicBezTo>
                  <a:cubicBezTo>
                    <a:pt x="20847" y="7690"/>
                    <a:pt x="20645" y="7446"/>
                    <a:pt x="20414" y="7231"/>
                  </a:cubicBezTo>
                  <a:cubicBezTo>
                    <a:pt x="20234" y="7059"/>
                    <a:pt x="20032" y="6908"/>
                    <a:pt x="19831" y="6779"/>
                  </a:cubicBezTo>
                  <a:cubicBezTo>
                    <a:pt x="19614" y="6643"/>
                    <a:pt x="19397" y="6535"/>
                    <a:pt x="19166" y="6449"/>
                  </a:cubicBezTo>
                  <a:cubicBezTo>
                    <a:pt x="19084" y="6420"/>
                    <a:pt x="19001" y="6391"/>
                    <a:pt x="18919" y="6363"/>
                  </a:cubicBezTo>
                  <a:cubicBezTo>
                    <a:pt x="18703" y="6284"/>
                    <a:pt x="18478" y="6212"/>
                    <a:pt x="18292" y="6097"/>
                  </a:cubicBezTo>
                  <a:cubicBezTo>
                    <a:pt x="18194" y="6033"/>
                    <a:pt x="18112" y="5968"/>
                    <a:pt x="18038" y="5889"/>
                  </a:cubicBezTo>
                  <a:cubicBezTo>
                    <a:pt x="17955" y="5796"/>
                    <a:pt x="17896" y="5696"/>
                    <a:pt x="17843" y="5581"/>
                  </a:cubicBezTo>
                  <a:cubicBezTo>
                    <a:pt x="17798" y="5480"/>
                    <a:pt x="17769" y="5366"/>
                    <a:pt x="17754" y="5236"/>
                  </a:cubicBezTo>
                  <a:cubicBezTo>
                    <a:pt x="17716" y="5000"/>
                    <a:pt x="17731" y="4734"/>
                    <a:pt x="17739" y="4483"/>
                  </a:cubicBezTo>
                  <a:cubicBezTo>
                    <a:pt x="17754" y="4146"/>
                    <a:pt x="17769" y="3802"/>
                    <a:pt x="17686" y="3486"/>
                  </a:cubicBezTo>
                  <a:cubicBezTo>
                    <a:pt x="17604" y="3178"/>
                    <a:pt x="17417" y="2898"/>
                    <a:pt x="17141" y="2654"/>
                  </a:cubicBezTo>
                  <a:cubicBezTo>
                    <a:pt x="16894" y="2439"/>
                    <a:pt x="16581" y="2252"/>
                    <a:pt x="16222" y="2123"/>
                  </a:cubicBezTo>
                  <a:cubicBezTo>
                    <a:pt x="16065" y="2066"/>
                    <a:pt x="15901" y="2016"/>
                    <a:pt x="15736" y="1980"/>
                  </a:cubicBezTo>
                  <a:cubicBezTo>
                    <a:pt x="15609" y="1951"/>
                    <a:pt x="15475" y="1922"/>
                    <a:pt x="15311" y="1894"/>
                  </a:cubicBezTo>
                  <a:cubicBezTo>
                    <a:pt x="15146" y="1865"/>
                    <a:pt x="14982" y="1843"/>
                    <a:pt x="14817" y="1815"/>
                  </a:cubicBezTo>
                  <a:cubicBezTo>
                    <a:pt x="14653" y="1793"/>
                    <a:pt x="14489" y="1772"/>
                    <a:pt x="14332" y="1743"/>
                  </a:cubicBezTo>
                  <a:cubicBezTo>
                    <a:pt x="14003" y="1686"/>
                    <a:pt x="13577" y="1607"/>
                    <a:pt x="13166" y="1456"/>
                  </a:cubicBezTo>
                  <a:cubicBezTo>
                    <a:pt x="13084" y="1427"/>
                    <a:pt x="13002" y="1399"/>
                    <a:pt x="12912" y="1363"/>
                  </a:cubicBezTo>
                  <a:cubicBezTo>
                    <a:pt x="12561" y="1219"/>
                    <a:pt x="12210" y="1033"/>
                    <a:pt x="11874" y="861"/>
                  </a:cubicBezTo>
                  <a:cubicBezTo>
                    <a:pt x="11545" y="688"/>
                    <a:pt x="11209" y="509"/>
                    <a:pt x="10872" y="366"/>
                  </a:cubicBezTo>
                  <a:cubicBezTo>
                    <a:pt x="10447" y="186"/>
                    <a:pt x="10036" y="71"/>
                    <a:pt x="9655" y="28"/>
                  </a:cubicBezTo>
                  <a:cubicBezTo>
                    <a:pt x="9528" y="7"/>
                    <a:pt x="9408" y="0"/>
                    <a:pt x="9281" y="0"/>
                  </a:cubicBezTo>
                  <a:cubicBezTo>
                    <a:pt x="8982" y="0"/>
                    <a:pt x="8698" y="50"/>
                    <a:pt x="8437" y="150"/>
                  </a:cubicBezTo>
                  <a:close/>
                </a:path>
              </a:pathLst>
            </a:custGeom>
            <a:solidFill>
              <a:srgbClr val="BFBFBF">
                <a:alpha val="7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9932" name="Freeform 68"/>
            <p:cNvSpPr/>
            <p:nvPr/>
          </p:nvSpPr>
          <p:spPr>
            <a:xfrm flipH="1">
              <a:off x="-1" y="-1"/>
              <a:ext cx="4719878" cy="490073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10" h="21433" fill="norm" stroke="1" extrusionOk="0">
                  <a:moveTo>
                    <a:pt x="8938" y="21192"/>
                  </a:moveTo>
                  <a:cubicBezTo>
                    <a:pt x="8161" y="20868"/>
                    <a:pt x="7597" y="20225"/>
                    <a:pt x="7055" y="19604"/>
                  </a:cubicBezTo>
                  <a:cubicBezTo>
                    <a:pt x="6865" y="19385"/>
                    <a:pt x="6667" y="19166"/>
                    <a:pt x="6469" y="18954"/>
                  </a:cubicBezTo>
                  <a:cubicBezTo>
                    <a:pt x="5803" y="18276"/>
                    <a:pt x="4982" y="17704"/>
                    <a:pt x="4103" y="17309"/>
                  </a:cubicBezTo>
                  <a:cubicBezTo>
                    <a:pt x="3832" y="17182"/>
                    <a:pt x="3547" y="17069"/>
                    <a:pt x="3268" y="16963"/>
                  </a:cubicBezTo>
                  <a:cubicBezTo>
                    <a:pt x="2617" y="16709"/>
                    <a:pt x="1935" y="16447"/>
                    <a:pt x="1393" y="16010"/>
                  </a:cubicBezTo>
                  <a:cubicBezTo>
                    <a:pt x="917" y="15614"/>
                    <a:pt x="551" y="15099"/>
                    <a:pt x="309" y="14463"/>
                  </a:cubicBezTo>
                  <a:cubicBezTo>
                    <a:pt x="97" y="13898"/>
                    <a:pt x="-13" y="13249"/>
                    <a:pt x="2" y="12585"/>
                  </a:cubicBezTo>
                  <a:cubicBezTo>
                    <a:pt x="9" y="11949"/>
                    <a:pt x="185" y="11321"/>
                    <a:pt x="361" y="10714"/>
                  </a:cubicBezTo>
                  <a:cubicBezTo>
                    <a:pt x="551" y="10022"/>
                    <a:pt x="734" y="9365"/>
                    <a:pt x="705" y="8701"/>
                  </a:cubicBezTo>
                  <a:cubicBezTo>
                    <a:pt x="639" y="7303"/>
                    <a:pt x="976" y="6089"/>
                    <a:pt x="1738" y="4994"/>
                  </a:cubicBezTo>
                  <a:cubicBezTo>
                    <a:pt x="2463" y="3942"/>
                    <a:pt x="3554" y="3017"/>
                    <a:pt x="4894" y="2311"/>
                  </a:cubicBezTo>
                  <a:cubicBezTo>
                    <a:pt x="5063" y="2219"/>
                    <a:pt x="5239" y="2134"/>
                    <a:pt x="5407" y="2050"/>
                  </a:cubicBezTo>
                  <a:cubicBezTo>
                    <a:pt x="5847" y="1838"/>
                    <a:pt x="6293" y="1612"/>
                    <a:pt x="6696" y="1329"/>
                  </a:cubicBezTo>
                  <a:cubicBezTo>
                    <a:pt x="6872" y="1195"/>
                    <a:pt x="7048" y="1054"/>
                    <a:pt x="7209" y="913"/>
                  </a:cubicBezTo>
                  <a:cubicBezTo>
                    <a:pt x="7583" y="602"/>
                    <a:pt x="7971" y="284"/>
                    <a:pt x="8432" y="122"/>
                  </a:cubicBezTo>
                  <a:cubicBezTo>
                    <a:pt x="9113" y="-111"/>
                    <a:pt x="9934" y="-12"/>
                    <a:pt x="10879" y="426"/>
                  </a:cubicBezTo>
                  <a:cubicBezTo>
                    <a:pt x="11150" y="546"/>
                    <a:pt x="11421" y="687"/>
                    <a:pt x="11677" y="821"/>
                  </a:cubicBezTo>
                  <a:cubicBezTo>
                    <a:pt x="12146" y="1075"/>
                    <a:pt x="12629" y="1329"/>
                    <a:pt x="13149" y="1492"/>
                  </a:cubicBezTo>
                  <a:cubicBezTo>
                    <a:pt x="13596" y="1626"/>
                    <a:pt x="14072" y="1690"/>
                    <a:pt x="14526" y="1753"/>
                  </a:cubicBezTo>
                  <a:cubicBezTo>
                    <a:pt x="14914" y="1810"/>
                    <a:pt x="15317" y="1866"/>
                    <a:pt x="15705" y="1965"/>
                  </a:cubicBezTo>
                  <a:cubicBezTo>
                    <a:pt x="16160" y="2078"/>
                    <a:pt x="16570" y="2269"/>
                    <a:pt x="16892" y="2516"/>
                  </a:cubicBezTo>
                  <a:cubicBezTo>
                    <a:pt x="17266" y="2798"/>
                    <a:pt x="17500" y="3137"/>
                    <a:pt x="17595" y="3525"/>
                  </a:cubicBezTo>
                  <a:cubicBezTo>
                    <a:pt x="17668" y="3829"/>
                    <a:pt x="17646" y="4168"/>
                    <a:pt x="17624" y="4493"/>
                  </a:cubicBezTo>
                  <a:cubicBezTo>
                    <a:pt x="17588" y="5015"/>
                    <a:pt x="17551" y="5517"/>
                    <a:pt x="17903" y="5884"/>
                  </a:cubicBezTo>
                  <a:cubicBezTo>
                    <a:pt x="18130" y="6117"/>
                    <a:pt x="18467" y="6223"/>
                    <a:pt x="18789" y="6315"/>
                  </a:cubicBezTo>
                  <a:cubicBezTo>
                    <a:pt x="18870" y="6343"/>
                    <a:pt x="18957" y="6371"/>
                    <a:pt x="19045" y="6399"/>
                  </a:cubicBezTo>
                  <a:cubicBezTo>
                    <a:pt x="20107" y="6752"/>
                    <a:pt x="20964" y="7628"/>
                    <a:pt x="21279" y="8680"/>
                  </a:cubicBezTo>
                  <a:cubicBezTo>
                    <a:pt x="21587" y="9725"/>
                    <a:pt x="21345" y="10904"/>
                    <a:pt x="20635" y="11752"/>
                  </a:cubicBezTo>
                  <a:cubicBezTo>
                    <a:pt x="20356" y="12091"/>
                    <a:pt x="20005" y="12380"/>
                    <a:pt x="19661" y="12663"/>
                  </a:cubicBezTo>
                  <a:cubicBezTo>
                    <a:pt x="19060" y="13164"/>
                    <a:pt x="18489" y="13637"/>
                    <a:pt x="18262" y="14343"/>
                  </a:cubicBezTo>
                  <a:cubicBezTo>
                    <a:pt x="18196" y="14562"/>
                    <a:pt x="18166" y="14802"/>
                    <a:pt x="18137" y="15028"/>
                  </a:cubicBezTo>
                  <a:cubicBezTo>
                    <a:pt x="18115" y="15169"/>
                    <a:pt x="18101" y="15325"/>
                    <a:pt x="18071" y="15466"/>
                  </a:cubicBezTo>
                  <a:cubicBezTo>
                    <a:pt x="17910" y="16278"/>
                    <a:pt x="17405" y="17076"/>
                    <a:pt x="16533" y="17909"/>
                  </a:cubicBezTo>
                  <a:cubicBezTo>
                    <a:pt x="15720" y="18686"/>
                    <a:pt x="14768" y="19342"/>
                    <a:pt x="13948" y="19900"/>
                  </a:cubicBezTo>
                  <a:cubicBezTo>
                    <a:pt x="13186" y="20416"/>
                    <a:pt x="12431" y="20896"/>
                    <a:pt x="11589" y="21185"/>
                  </a:cubicBezTo>
                  <a:cubicBezTo>
                    <a:pt x="11106" y="21348"/>
                    <a:pt x="10630" y="21433"/>
                    <a:pt x="10175" y="21433"/>
                  </a:cubicBezTo>
                  <a:cubicBezTo>
                    <a:pt x="9729" y="21433"/>
                    <a:pt x="9311" y="21348"/>
                    <a:pt x="8938" y="21192"/>
                  </a:cubicBezTo>
                  <a:close/>
                  <a:moveTo>
                    <a:pt x="8439" y="143"/>
                  </a:moveTo>
                  <a:cubicBezTo>
                    <a:pt x="7978" y="306"/>
                    <a:pt x="7597" y="623"/>
                    <a:pt x="7224" y="934"/>
                  </a:cubicBezTo>
                  <a:cubicBezTo>
                    <a:pt x="7062" y="1068"/>
                    <a:pt x="6887" y="1216"/>
                    <a:pt x="6711" y="1344"/>
                  </a:cubicBezTo>
                  <a:cubicBezTo>
                    <a:pt x="6308" y="1633"/>
                    <a:pt x="5854" y="1852"/>
                    <a:pt x="5422" y="2071"/>
                  </a:cubicBezTo>
                  <a:cubicBezTo>
                    <a:pt x="5253" y="2156"/>
                    <a:pt x="5078" y="2240"/>
                    <a:pt x="4909" y="2332"/>
                  </a:cubicBezTo>
                  <a:cubicBezTo>
                    <a:pt x="3569" y="3031"/>
                    <a:pt x="2477" y="3956"/>
                    <a:pt x="1752" y="5001"/>
                  </a:cubicBezTo>
                  <a:cubicBezTo>
                    <a:pt x="998" y="6096"/>
                    <a:pt x="661" y="7310"/>
                    <a:pt x="727" y="8701"/>
                  </a:cubicBezTo>
                  <a:cubicBezTo>
                    <a:pt x="756" y="9372"/>
                    <a:pt x="566" y="10057"/>
                    <a:pt x="383" y="10714"/>
                  </a:cubicBezTo>
                  <a:cubicBezTo>
                    <a:pt x="214" y="11328"/>
                    <a:pt x="31" y="11956"/>
                    <a:pt x="24" y="12592"/>
                  </a:cubicBezTo>
                  <a:cubicBezTo>
                    <a:pt x="9" y="13242"/>
                    <a:pt x="119" y="13891"/>
                    <a:pt x="331" y="14456"/>
                  </a:cubicBezTo>
                  <a:cubicBezTo>
                    <a:pt x="573" y="15085"/>
                    <a:pt x="939" y="15600"/>
                    <a:pt x="1408" y="15988"/>
                  </a:cubicBezTo>
                  <a:cubicBezTo>
                    <a:pt x="1950" y="16433"/>
                    <a:pt x="2624" y="16694"/>
                    <a:pt x="3276" y="16942"/>
                  </a:cubicBezTo>
                  <a:cubicBezTo>
                    <a:pt x="3554" y="17055"/>
                    <a:pt x="3840" y="17161"/>
                    <a:pt x="4111" y="17288"/>
                  </a:cubicBezTo>
                  <a:cubicBezTo>
                    <a:pt x="4997" y="17683"/>
                    <a:pt x="5817" y="18255"/>
                    <a:pt x="6484" y="18940"/>
                  </a:cubicBezTo>
                  <a:cubicBezTo>
                    <a:pt x="6682" y="19152"/>
                    <a:pt x="6879" y="19371"/>
                    <a:pt x="7070" y="19590"/>
                  </a:cubicBezTo>
                  <a:cubicBezTo>
                    <a:pt x="7612" y="20211"/>
                    <a:pt x="8176" y="20846"/>
                    <a:pt x="8945" y="21171"/>
                  </a:cubicBezTo>
                  <a:cubicBezTo>
                    <a:pt x="9699" y="21489"/>
                    <a:pt x="10637" y="21482"/>
                    <a:pt x="11582" y="21164"/>
                  </a:cubicBezTo>
                  <a:cubicBezTo>
                    <a:pt x="12424" y="20875"/>
                    <a:pt x="13171" y="20395"/>
                    <a:pt x="13933" y="19886"/>
                  </a:cubicBezTo>
                  <a:cubicBezTo>
                    <a:pt x="14753" y="19328"/>
                    <a:pt x="15705" y="18672"/>
                    <a:pt x="16511" y="17895"/>
                  </a:cubicBezTo>
                  <a:cubicBezTo>
                    <a:pt x="17383" y="17062"/>
                    <a:pt x="17888" y="16271"/>
                    <a:pt x="18049" y="15466"/>
                  </a:cubicBezTo>
                  <a:cubicBezTo>
                    <a:pt x="18079" y="15318"/>
                    <a:pt x="18093" y="15169"/>
                    <a:pt x="18115" y="15028"/>
                  </a:cubicBezTo>
                  <a:cubicBezTo>
                    <a:pt x="18144" y="14795"/>
                    <a:pt x="18174" y="14555"/>
                    <a:pt x="18240" y="14336"/>
                  </a:cubicBezTo>
                  <a:cubicBezTo>
                    <a:pt x="18342" y="14018"/>
                    <a:pt x="18525" y="13715"/>
                    <a:pt x="18811" y="13411"/>
                  </a:cubicBezTo>
                  <a:cubicBezTo>
                    <a:pt x="19053" y="13136"/>
                    <a:pt x="19353" y="12889"/>
                    <a:pt x="19646" y="12648"/>
                  </a:cubicBezTo>
                  <a:cubicBezTo>
                    <a:pt x="19983" y="12366"/>
                    <a:pt x="20335" y="12077"/>
                    <a:pt x="20613" y="11738"/>
                  </a:cubicBezTo>
                  <a:cubicBezTo>
                    <a:pt x="21323" y="10897"/>
                    <a:pt x="21565" y="9725"/>
                    <a:pt x="21257" y="8687"/>
                  </a:cubicBezTo>
                  <a:cubicBezTo>
                    <a:pt x="20950" y="7642"/>
                    <a:pt x="20100" y="6774"/>
                    <a:pt x="19038" y="6413"/>
                  </a:cubicBezTo>
                  <a:cubicBezTo>
                    <a:pt x="18950" y="6392"/>
                    <a:pt x="18862" y="6364"/>
                    <a:pt x="18782" y="6336"/>
                  </a:cubicBezTo>
                  <a:cubicBezTo>
                    <a:pt x="18452" y="6237"/>
                    <a:pt x="18115" y="6138"/>
                    <a:pt x="17888" y="5898"/>
                  </a:cubicBezTo>
                  <a:cubicBezTo>
                    <a:pt x="17529" y="5524"/>
                    <a:pt x="17566" y="5022"/>
                    <a:pt x="17602" y="4486"/>
                  </a:cubicBezTo>
                  <a:cubicBezTo>
                    <a:pt x="17617" y="4168"/>
                    <a:pt x="17639" y="3829"/>
                    <a:pt x="17573" y="3525"/>
                  </a:cubicBezTo>
                  <a:cubicBezTo>
                    <a:pt x="17485" y="3151"/>
                    <a:pt x="17251" y="2812"/>
                    <a:pt x="16877" y="2530"/>
                  </a:cubicBezTo>
                  <a:cubicBezTo>
                    <a:pt x="16555" y="2290"/>
                    <a:pt x="16145" y="2099"/>
                    <a:pt x="15698" y="1986"/>
                  </a:cubicBezTo>
                  <a:cubicBezTo>
                    <a:pt x="15310" y="1887"/>
                    <a:pt x="14914" y="1831"/>
                    <a:pt x="14526" y="1774"/>
                  </a:cubicBezTo>
                  <a:cubicBezTo>
                    <a:pt x="14065" y="1711"/>
                    <a:pt x="13589" y="1647"/>
                    <a:pt x="13142" y="1513"/>
                  </a:cubicBezTo>
                  <a:cubicBezTo>
                    <a:pt x="12622" y="1351"/>
                    <a:pt x="12131" y="1089"/>
                    <a:pt x="11662" y="842"/>
                  </a:cubicBezTo>
                  <a:cubicBezTo>
                    <a:pt x="11406" y="708"/>
                    <a:pt x="11142" y="567"/>
                    <a:pt x="10871" y="440"/>
                  </a:cubicBezTo>
                  <a:cubicBezTo>
                    <a:pt x="10256" y="164"/>
                    <a:pt x="9699" y="23"/>
                    <a:pt x="9201" y="23"/>
                  </a:cubicBezTo>
                  <a:cubicBezTo>
                    <a:pt x="8930" y="23"/>
                    <a:pt x="8674" y="58"/>
                    <a:pt x="8439" y="143"/>
                  </a:cubicBezTo>
                  <a:close/>
                </a:path>
              </a:pathLst>
            </a:custGeom>
            <a:solidFill>
              <a:srgbClr val="BFBFBF">
                <a:alpha val="7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</p:grpSp>
      <p:sp>
        <p:nvSpPr>
          <p:cNvPr id="9934" name="Picture Placeholder 139"/>
          <p:cNvSpPr/>
          <p:nvPr>
            <p:ph type="pic" sz="half" idx="21"/>
          </p:nvPr>
        </p:nvSpPr>
        <p:spPr>
          <a:xfrm>
            <a:off x="817736" y="1236011"/>
            <a:ext cx="4589957" cy="4388056"/>
          </a:xfrm>
          <a:prstGeom prst="rect">
            <a:avLst/>
          </a:prstGeom>
          <a:ln w="38100">
            <a:solidFill>
              <a:srgbClr val="FFFFFF"/>
            </a:solidFill>
            <a:round/>
          </a:ln>
          <a:effectLst>
            <a:outerShdw sx="100000" sy="100000" kx="0" ky="0" algn="b" rotWithShape="0" blurRad="1270000" dist="38100" dir="5400000">
              <a:srgbClr val="000000">
                <a:alpha val="14000"/>
              </a:srgbClr>
            </a:outerShdw>
          </a:effectLst>
        </p:spPr>
        <p:txBody>
          <a:bodyPr lIns="91439" rIns="91439"/>
          <a:lstStyle/>
          <a:p>
            <a:pPr/>
          </a:p>
        </p:txBody>
      </p:sp>
      <p:sp>
        <p:nvSpPr>
          <p:cNvPr id="9935" name="TextBox 67"/>
          <p:cNvSpPr txBox="1"/>
          <p:nvPr/>
        </p:nvSpPr>
        <p:spPr>
          <a:xfrm>
            <a:off x="371474" y="6361276"/>
            <a:ext cx="3119440" cy="2565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>
            <a:spAutoFit/>
          </a:bodyPr>
          <a:lstStyle/>
          <a:p>
            <a:pPr>
              <a:defRPr sz="1100">
                <a:solidFill>
                  <a:srgbClr val="BFBFBF"/>
                </a:solidFill>
              </a:defRPr>
            </a:pPr>
            <a:r>
              <a:t>©2019 </a:t>
            </a:r>
            <a:r>
              <a:rPr b="1"/>
              <a:t>ALAMIAN</a:t>
            </a:r>
            <a:r>
              <a:t>. </a:t>
            </a:r>
            <a:r>
              <a:t>ALL RIGHTS RESERVED</a:t>
            </a:r>
            <a:r>
              <a:t>.</a:t>
            </a:r>
          </a:p>
        </p:txBody>
      </p:sp>
      <p:sp>
        <p:nvSpPr>
          <p:cNvPr id="9936" name="TextBox 68"/>
          <p:cNvSpPr txBox="1"/>
          <p:nvPr/>
        </p:nvSpPr>
        <p:spPr>
          <a:xfrm>
            <a:off x="10924878" y="6361276"/>
            <a:ext cx="537667" cy="2565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>
            <a:spAutoFit/>
          </a:bodyPr>
          <a:lstStyle>
            <a:lvl1pPr>
              <a:defRPr sz="1100">
                <a:solidFill>
                  <a:srgbClr val="BFBFBF"/>
                </a:solidFill>
              </a:defRPr>
            </a:lvl1pPr>
          </a:lstStyle>
          <a:p>
            <a:pPr/>
            <a:r>
              <a:t>PAGE</a:t>
            </a:r>
          </a:p>
        </p:txBody>
      </p:sp>
      <p:sp>
        <p:nvSpPr>
          <p:cNvPr id="9937" name="Slide Number"/>
          <p:cNvSpPr txBox="1"/>
          <p:nvPr>
            <p:ph type="sldNum" sz="quarter" idx="2"/>
          </p:nvPr>
        </p:nvSpPr>
        <p:spPr>
          <a:xfrm>
            <a:off x="11493117" y="6361276"/>
            <a:ext cx="259530" cy="256541"/>
          </a:xfrm>
          <a:prstGeom prst="rect">
            <a:avLst/>
          </a:prstGeom>
        </p:spPr>
        <p:txBody>
          <a:bodyPr anchor="t"/>
          <a:lstStyle>
            <a:lvl1pPr algn="ctr">
              <a:defRPr b="1" sz="1100">
                <a:solidFill>
                  <a:srgbClr val="404040"/>
                </a:solidFill>
              </a:defRPr>
            </a:lvl1pPr>
          </a:lstStyle>
          <a:p>
            <a:pPr/>
            <a:fld id="{86CB4B4D-7CA3-9044-876B-883B54F8677D}" type="slidenum"/>
          </a:p>
        </p:txBody>
      </p:sp>
      <p:grpSp>
        <p:nvGrpSpPr>
          <p:cNvPr id="10285" name="Group 487"/>
          <p:cNvGrpSpPr/>
          <p:nvPr/>
        </p:nvGrpSpPr>
        <p:grpSpPr>
          <a:xfrm>
            <a:off x="441439" y="212247"/>
            <a:ext cx="1466734" cy="307341"/>
            <a:chOff x="0" y="0"/>
            <a:chExt cx="1466732" cy="307340"/>
          </a:xfrm>
        </p:grpSpPr>
        <p:grpSp>
          <p:nvGrpSpPr>
            <p:cNvPr id="10283" name="Group 488"/>
            <p:cNvGrpSpPr/>
            <p:nvPr/>
          </p:nvGrpSpPr>
          <p:grpSpPr>
            <a:xfrm>
              <a:off x="0" y="11590"/>
              <a:ext cx="296694" cy="284163"/>
              <a:chOff x="0" y="0"/>
              <a:chExt cx="296693" cy="284162"/>
            </a:xfrm>
          </p:grpSpPr>
          <p:grpSp>
            <p:nvGrpSpPr>
              <p:cNvPr id="10137" name="Group 556"/>
              <p:cNvGrpSpPr/>
              <p:nvPr/>
            </p:nvGrpSpPr>
            <p:grpSpPr>
              <a:xfrm>
                <a:off x="0" y="92324"/>
                <a:ext cx="157098" cy="191839"/>
                <a:chOff x="0" y="0"/>
                <a:chExt cx="157097" cy="191837"/>
              </a:xfrm>
            </p:grpSpPr>
            <p:sp>
              <p:nvSpPr>
                <p:cNvPr id="9938" name="Freeform 356"/>
                <p:cNvSpPr/>
                <p:nvPr/>
              </p:nvSpPr>
              <p:spPr>
                <a:xfrm>
                  <a:off x="0" y="83339"/>
                  <a:ext cx="12700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21600"/>
                      </a:moveTo>
                      <a:cubicBezTo>
                        <a:pt x="0" y="21600"/>
                        <a:pt x="0" y="21600"/>
                        <a:pt x="0" y="2160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21600" y="0"/>
                        <a:pt x="21600" y="7200"/>
                        <a:pt x="21600" y="7200"/>
                      </a:cubicBezTo>
                      <a:cubicBezTo>
                        <a:pt x="21600" y="14400"/>
                        <a:pt x="21600" y="21600"/>
                        <a:pt x="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9939" name="Freeform 357"/>
                <p:cNvSpPr/>
                <p:nvPr/>
              </p:nvSpPr>
              <p:spPr>
                <a:xfrm>
                  <a:off x="330" y="117094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21600"/>
                      </a:moveTo>
                      <a:cubicBezTo>
                        <a:pt x="0" y="21600"/>
                        <a:pt x="0" y="21600"/>
                        <a:pt x="0" y="2160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0800" y="0"/>
                        <a:pt x="10800" y="21600"/>
                      </a:cubicBezTo>
                      <a:cubicBezTo>
                        <a:pt x="21600" y="21600"/>
                        <a:pt x="21600" y="21600"/>
                        <a:pt x="21600" y="21600"/>
                      </a:cubicBezTo>
                      <a:cubicBezTo>
                        <a:pt x="21600" y="21600"/>
                        <a:pt x="21600" y="21600"/>
                        <a:pt x="21600" y="21600"/>
                      </a:cubicBezTo>
                      <a:cubicBezTo>
                        <a:pt x="10800" y="21600"/>
                        <a:pt x="10800" y="21600"/>
                        <a:pt x="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9940" name="Freeform 358"/>
                <p:cNvSpPr/>
                <p:nvPr/>
              </p:nvSpPr>
              <p:spPr>
                <a:xfrm>
                  <a:off x="882" y="111137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5400" y="21600"/>
                      </a:moveTo>
                      <a:cubicBezTo>
                        <a:pt x="5400" y="21600"/>
                        <a:pt x="0" y="21600"/>
                        <a:pt x="0" y="2160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5400" y="0"/>
                        <a:pt x="5400" y="0"/>
                      </a:cubicBezTo>
                      <a:cubicBezTo>
                        <a:pt x="10800" y="3086"/>
                        <a:pt x="16200" y="6171"/>
                        <a:pt x="16200" y="9257"/>
                      </a:cubicBezTo>
                      <a:cubicBezTo>
                        <a:pt x="21600" y="9257"/>
                        <a:pt x="21600" y="12343"/>
                        <a:pt x="21600" y="12343"/>
                      </a:cubicBezTo>
                      <a:cubicBezTo>
                        <a:pt x="21600" y="15429"/>
                        <a:pt x="21600" y="15429"/>
                        <a:pt x="16200" y="18514"/>
                      </a:cubicBezTo>
                      <a:cubicBezTo>
                        <a:pt x="10800" y="18514"/>
                        <a:pt x="10800" y="21600"/>
                        <a:pt x="540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9941" name="Freeform 359"/>
                <p:cNvSpPr/>
                <p:nvPr/>
              </p:nvSpPr>
              <p:spPr>
                <a:xfrm>
                  <a:off x="2095" y="87751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0800" y="0"/>
                      </a:moveTo>
                      <a:cubicBezTo>
                        <a:pt x="16200" y="0"/>
                        <a:pt x="21600" y="10800"/>
                        <a:pt x="21600" y="10800"/>
                      </a:cubicBezTo>
                      <a:cubicBezTo>
                        <a:pt x="21600" y="21600"/>
                        <a:pt x="21600" y="21600"/>
                        <a:pt x="10800" y="21600"/>
                      </a:cubicBezTo>
                      <a:cubicBezTo>
                        <a:pt x="5400" y="21600"/>
                        <a:pt x="0" y="16200"/>
                        <a:pt x="0" y="10800"/>
                      </a:cubicBezTo>
                      <a:cubicBezTo>
                        <a:pt x="0" y="10800"/>
                        <a:pt x="10800" y="0"/>
                        <a:pt x="108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9942" name="Freeform 360"/>
                <p:cNvSpPr/>
                <p:nvPr/>
              </p:nvSpPr>
              <p:spPr>
                <a:xfrm>
                  <a:off x="1875" y="14136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8514" y="21600"/>
                      </a:moveTo>
                      <a:cubicBezTo>
                        <a:pt x="12343" y="21600"/>
                        <a:pt x="6171" y="21600"/>
                        <a:pt x="0" y="2160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9257" y="5891"/>
                        <a:pt x="12343" y="13745"/>
                        <a:pt x="21600" y="19636"/>
                      </a:cubicBezTo>
                      <a:cubicBezTo>
                        <a:pt x="21600" y="19636"/>
                        <a:pt x="21600" y="19636"/>
                        <a:pt x="21600" y="19636"/>
                      </a:cubicBezTo>
                      <a:cubicBezTo>
                        <a:pt x="21600" y="19636"/>
                        <a:pt x="21600" y="21600"/>
                        <a:pt x="18514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9943" name="Freeform 361"/>
                <p:cNvSpPr/>
                <p:nvPr/>
              </p:nvSpPr>
              <p:spPr>
                <a:xfrm>
                  <a:off x="3860" y="114998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10800"/>
                      </a:moveTo>
                      <a:cubicBezTo>
                        <a:pt x="0" y="0"/>
                        <a:pt x="0" y="0"/>
                        <a:pt x="10800" y="0"/>
                      </a:cubicBezTo>
                      <a:cubicBezTo>
                        <a:pt x="21600" y="0"/>
                        <a:pt x="21600" y="0"/>
                        <a:pt x="21600" y="10800"/>
                      </a:cubicBezTo>
                      <a:cubicBezTo>
                        <a:pt x="21600" y="21600"/>
                        <a:pt x="10800" y="21600"/>
                        <a:pt x="10800" y="21600"/>
                      </a:cubicBezTo>
                      <a:cubicBezTo>
                        <a:pt x="10800" y="21600"/>
                        <a:pt x="10800" y="10800"/>
                        <a:pt x="0" y="108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9944" name="Freeform 362"/>
                <p:cNvSpPr/>
                <p:nvPr/>
              </p:nvSpPr>
              <p:spPr>
                <a:xfrm>
                  <a:off x="3860" y="93708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5400"/>
                      </a:moveTo>
                      <a:cubicBezTo>
                        <a:pt x="21600" y="16200"/>
                        <a:pt x="16200" y="21600"/>
                        <a:pt x="5400" y="21600"/>
                      </a:cubicBezTo>
                      <a:cubicBezTo>
                        <a:pt x="0" y="21600"/>
                        <a:pt x="0" y="16200"/>
                        <a:pt x="0" y="16200"/>
                      </a:cubicBezTo>
                      <a:cubicBezTo>
                        <a:pt x="0" y="0"/>
                        <a:pt x="0" y="0"/>
                        <a:pt x="16200" y="0"/>
                      </a:cubicBezTo>
                      <a:cubicBezTo>
                        <a:pt x="21600" y="0"/>
                        <a:pt x="21600" y="0"/>
                        <a:pt x="21600" y="54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9945" name="Freeform 363"/>
                <p:cNvSpPr/>
                <p:nvPr/>
              </p:nvSpPr>
              <p:spPr>
                <a:xfrm>
                  <a:off x="5625" y="13066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0"/>
                      </a:moveTo>
                      <a:cubicBezTo>
                        <a:pt x="0" y="0"/>
                        <a:pt x="10800" y="0"/>
                        <a:pt x="10800" y="0"/>
                      </a:cubicBezTo>
                      <a:cubicBezTo>
                        <a:pt x="10800" y="0"/>
                        <a:pt x="10800" y="0"/>
                        <a:pt x="21600" y="21600"/>
                      </a:cubicBezTo>
                      <a:cubicBezTo>
                        <a:pt x="10800" y="21600"/>
                        <a:pt x="10800" y="21600"/>
                        <a:pt x="10800" y="21600"/>
                      </a:cubicBezTo>
                      <a:cubicBezTo>
                        <a:pt x="10800" y="21600"/>
                        <a:pt x="0" y="21600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9946" name="Freeform 364"/>
                <p:cNvSpPr/>
                <p:nvPr/>
              </p:nvSpPr>
              <p:spPr>
                <a:xfrm>
                  <a:off x="4527" y="81794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378" h="17382" fill="norm" stroke="1" extrusionOk="0">
                      <a:moveTo>
                        <a:pt x="18514" y="5091"/>
                      </a:moveTo>
                      <a:cubicBezTo>
                        <a:pt x="21600" y="8691"/>
                        <a:pt x="15429" y="8691"/>
                        <a:pt x="15429" y="12291"/>
                      </a:cubicBezTo>
                      <a:cubicBezTo>
                        <a:pt x="15429" y="15891"/>
                        <a:pt x="12343" y="19491"/>
                        <a:pt x="9257" y="15891"/>
                      </a:cubicBezTo>
                      <a:cubicBezTo>
                        <a:pt x="6171" y="15891"/>
                        <a:pt x="6171" y="15891"/>
                        <a:pt x="3086" y="15891"/>
                      </a:cubicBezTo>
                      <a:cubicBezTo>
                        <a:pt x="3086" y="15891"/>
                        <a:pt x="0" y="12291"/>
                        <a:pt x="0" y="12291"/>
                      </a:cubicBezTo>
                      <a:cubicBezTo>
                        <a:pt x="0" y="12291"/>
                        <a:pt x="0" y="8691"/>
                        <a:pt x="3086" y="5091"/>
                      </a:cubicBezTo>
                      <a:cubicBezTo>
                        <a:pt x="3086" y="5091"/>
                        <a:pt x="6171" y="5091"/>
                        <a:pt x="9257" y="1491"/>
                      </a:cubicBezTo>
                      <a:cubicBezTo>
                        <a:pt x="12343" y="-2109"/>
                        <a:pt x="15429" y="1491"/>
                        <a:pt x="18514" y="509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9947" name="Freeform 365"/>
                <p:cNvSpPr/>
                <p:nvPr/>
              </p:nvSpPr>
              <p:spPr>
                <a:xfrm>
                  <a:off x="3309" y="161770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6200" y="20400"/>
                      </a:moveTo>
                      <a:cubicBezTo>
                        <a:pt x="10800" y="20400"/>
                        <a:pt x="5400" y="20400"/>
                        <a:pt x="0" y="1920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200"/>
                        <a:pt x="1800" y="2400"/>
                        <a:pt x="1800" y="2400"/>
                      </a:cubicBezTo>
                      <a:cubicBezTo>
                        <a:pt x="9000" y="8400"/>
                        <a:pt x="14400" y="13200"/>
                        <a:pt x="19800" y="19200"/>
                      </a:cubicBezTo>
                      <a:cubicBezTo>
                        <a:pt x="19800" y="19200"/>
                        <a:pt x="21600" y="20400"/>
                        <a:pt x="21600" y="21600"/>
                      </a:cubicBezTo>
                      <a:cubicBezTo>
                        <a:pt x="19800" y="21600"/>
                        <a:pt x="19800" y="21600"/>
                        <a:pt x="18000" y="20400"/>
                      </a:cubicBezTo>
                      <a:cubicBezTo>
                        <a:pt x="18000" y="20400"/>
                        <a:pt x="18000" y="20400"/>
                        <a:pt x="16200" y="204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9948" name="Freeform 366"/>
                <p:cNvSpPr/>
                <p:nvPr/>
              </p:nvSpPr>
              <p:spPr>
                <a:xfrm>
                  <a:off x="7170" y="89847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21600"/>
                      </a:moveTo>
                      <a:cubicBezTo>
                        <a:pt x="0" y="21600"/>
                        <a:pt x="0" y="0"/>
                        <a:pt x="0" y="0"/>
                      </a:cubicBezTo>
                      <a:cubicBezTo>
                        <a:pt x="21600" y="0"/>
                        <a:pt x="21600" y="0"/>
                        <a:pt x="21600" y="0"/>
                      </a:cubicBezTo>
                      <a:cubicBezTo>
                        <a:pt x="21600" y="21600"/>
                        <a:pt x="21600" y="21600"/>
                        <a:pt x="21600" y="21600"/>
                      </a:cubicBezTo>
                      <a:cubicBezTo>
                        <a:pt x="21600" y="21600"/>
                        <a:pt x="0" y="21600"/>
                        <a:pt x="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9949" name="Freeform 367"/>
                <p:cNvSpPr/>
                <p:nvPr/>
              </p:nvSpPr>
              <p:spPr>
                <a:xfrm>
                  <a:off x="7390" y="144341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0"/>
                      </a:moveTo>
                      <a:cubicBezTo>
                        <a:pt x="0" y="0"/>
                        <a:pt x="10800" y="0"/>
                        <a:pt x="10800" y="0"/>
                      </a:cubicBezTo>
                      <a:cubicBezTo>
                        <a:pt x="10800" y="0"/>
                        <a:pt x="21600" y="0"/>
                        <a:pt x="21600" y="21600"/>
                      </a:cubicBezTo>
                      <a:cubicBezTo>
                        <a:pt x="21600" y="21600"/>
                        <a:pt x="10800" y="21600"/>
                        <a:pt x="10800" y="21600"/>
                      </a:cubicBezTo>
                      <a:cubicBezTo>
                        <a:pt x="10800" y="21600"/>
                        <a:pt x="0" y="21600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9950" name="Freeform 368"/>
                <p:cNvSpPr/>
                <p:nvPr/>
              </p:nvSpPr>
              <p:spPr>
                <a:xfrm>
                  <a:off x="6508" y="117094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0"/>
                      </a:moveTo>
                      <a:cubicBezTo>
                        <a:pt x="21600" y="4320"/>
                        <a:pt x="21600" y="12960"/>
                        <a:pt x="12960" y="17280"/>
                      </a:cubicBezTo>
                      <a:cubicBezTo>
                        <a:pt x="12960" y="21600"/>
                        <a:pt x="12960" y="21600"/>
                        <a:pt x="8640" y="21600"/>
                      </a:cubicBezTo>
                      <a:cubicBezTo>
                        <a:pt x="4320" y="21600"/>
                        <a:pt x="0" y="21600"/>
                        <a:pt x="0" y="17280"/>
                      </a:cubicBezTo>
                      <a:cubicBezTo>
                        <a:pt x="0" y="12960"/>
                        <a:pt x="0" y="8640"/>
                        <a:pt x="0" y="8640"/>
                      </a:cubicBezTo>
                      <a:cubicBezTo>
                        <a:pt x="4320" y="4320"/>
                        <a:pt x="17280" y="0"/>
                        <a:pt x="216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9951" name="Freeform 369"/>
                <p:cNvSpPr/>
                <p:nvPr/>
              </p:nvSpPr>
              <p:spPr>
                <a:xfrm>
                  <a:off x="7059" y="6695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7600" fill="norm" stroke="1" extrusionOk="0">
                      <a:moveTo>
                        <a:pt x="21600" y="3200"/>
                      </a:moveTo>
                      <a:cubicBezTo>
                        <a:pt x="21600" y="10400"/>
                        <a:pt x="14400" y="10400"/>
                        <a:pt x="14400" y="17600"/>
                      </a:cubicBezTo>
                      <a:cubicBezTo>
                        <a:pt x="7200" y="10400"/>
                        <a:pt x="7200" y="10400"/>
                        <a:pt x="0" y="3200"/>
                      </a:cubicBezTo>
                      <a:cubicBezTo>
                        <a:pt x="7200" y="3200"/>
                        <a:pt x="7200" y="3200"/>
                        <a:pt x="7200" y="3200"/>
                      </a:cubicBezTo>
                      <a:cubicBezTo>
                        <a:pt x="14400" y="3200"/>
                        <a:pt x="21600" y="-4000"/>
                        <a:pt x="21600" y="32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9952" name="Freeform 370"/>
                <p:cNvSpPr/>
                <p:nvPr/>
              </p:nvSpPr>
              <p:spPr>
                <a:xfrm>
                  <a:off x="6839" y="7142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6200" y="0"/>
                      </a:moveTo>
                      <a:cubicBezTo>
                        <a:pt x="16200" y="0"/>
                        <a:pt x="16200" y="0"/>
                        <a:pt x="21600" y="7200"/>
                      </a:cubicBezTo>
                      <a:cubicBezTo>
                        <a:pt x="21600" y="14400"/>
                        <a:pt x="16200" y="21600"/>
                        <a:pt x="10800" y="21600"/>
                      </a:cubicBezTo>
                      <a:cubicBezTo>
                        <a:pt x="5400" y="21600"/>
                        <a:pt x="0" y="14400"/>
                        <a:pt x="0" y="7200"/>
                      </a:cubicBezTo>
                      <a:cubicBezTo>
                        <a:pt x="0" y="7200"/>
                        <a:pt x="5400" y="0"/>
                        <a:pt x="162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9953" name="Freeform 371"/>
                <p:cNvSpPr/>
                <p:nvPr/>
              </p:nvSpPr>
              <p:spPr>
                <a:xfrm>
                  <a:off x="8052" y="57857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0800" y="21600"/>
                      </a:moveTo>
                      <a:cubicBezTo>
                        <a:pt x="10800" y="21600"/>
                        <a:pt x="0" y="21600"/>
                        <a:pt x="0" y="21600"/>
                      </a:cubicBezTo>
                      <a:cubicBezTo>
                        <a:pt x="0" y="21600"/>
                        <a:pt x="0" y="0"/>
                        <a:pt x="10800" y="0"/>
                      </a:cubicBezTo>
                      <a:cubicBezTo>
                        <a:pt x="10800" y="0"/>
                        <a:pt x="10800" y="0"/>
                        <a:pt x="21600" y="0"/>
                      </a:cubicBezTo>
                      <a:cubicBezTo>
                        <a:pt x="10800" y="21600"/>
                        <a:pt x="10800" y="21600"/>
                        <a:pt x="1080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9954" name="Freeform 372"/>
                <p:cNvSpPr/>
                <p:nvPr/>
              </p:nvSpPr>
              <p:spPr>
                <a:xfrm>
                  <a:off x="7390" y="121564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6900" fill="norm" stroke="1" extrusionOk="0">
                      <a:moveTo>
                        <a:pt x="15120" y="11700"/>
                      </a:moveTo>
                      <a:cubicBezTo>
                        <a:pt x="12960" y="11700"/>
                        <a:pt x="10800" y="15300"/>
                        <a:pt x="8640" y="15300"/>
                      </a:cubicBezTo>
                      <a:cubicBezTo>
                        <a:pt x="6480" y="18900"/>
                        <a:pt x="4320" y="15300"/>
                        <a:pt x="0" y="15300"/>
                      </a:cubicBezTo>
                      <a:cubicBezTo>
                        <a:pt x="0" y="15300"/>
                        <a:pt x="0" y="11700"/>
                        <a:pt x="0" y="11700"/>
                      </a:cubicBezTo>
                      <a:cubicBezTo>
                        <a:pt x="0" y="11700"/>
                        <a:pt x="0" y="8100"/>
                        <a:pt x="2160" y="8100"/>
                      </a:cubicBezTo>
                      <a:cubicBezTo>
                        <a:pt x="4320" y="8100"/>
                        <a:pt x="8640" y="4500"/>
                        <a:pt x="10800" y="4500"/>
                      </a:cubicBezTo>
                      <a:cubicBezTo>
                        <a:pt x="12960" y="-2700"/>
                        <a:pt x="15120" y="900"/>
                        <a:pt x="17280" y="900"/>
                      </a:cubicBezTo>
                      <a:cubicBezTo>
                        <a:pt x="17280" y="900"/>
                        <a:pt x="19440" y="900"/>
                        <a:pt x="19440" y="900"/>
                      </a:cubicBezTo>
                      <a:cubicBezTo>
                        <a:pt x="19440" y="900"/>
                        <a:pt x="21600" y="900"/>
                        <a:pt x="21600" y="900"/>
                      </a:cubicBezTo>
                      <a:cubicBezTo>
                        <a:pt x="21600" y="900"/>
                        <a:pt x="21600" y="900"/>
                        <a:pt x="19440" y="4500"/>
                      </a:cubicBezTo>
                      <a:cubicBezTo>
                        <a:pt x="17280" y="4500"/>
                        <a:pt x="15120" y="8100"/>
                        <a:pt x="15120" y="117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9955" name="Freeform 373"/>
                <p:cNvSpPr/>
                <p:nvPr/>
              </p:nvSpPr>
              <p:spPr>
                <a:xfrm>
                  <a:off x="5405" y="177497"/>
                  <a:ext cx="12701" cy="1434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0463" y="20700"/>
                      </a:moveTo>
                      <a:cubicBezTo>
                        <a:pt x="20463" y="20700"/>
                        <a:pt x="20463" y="21600"/>
                        <a:pt x="21600" y="21600"/>
                      </a:cubicBezTo>
                      <a:cubicBezTo>
                        <a:pt x="0" y="21600"/>
                        <a:pt x="0" y="21600"/>
                        <a:pt x="0" y="2160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2274" y="1800"/>
                        <a:pt x="3411" y="4500"/>
                        <a:pt x="5684" y="6300"/>
                      </a:cubicBezTo>
                      <a:cubicBezTo>
                        <a:pt x="7958" y="9900"/>
                        <a:pt x="11368" y="13500"/>
                        <a:pt x="14779" y="17100"/>
                      </a:cubicBezTo>
                      <a:cubicBezTo>
                        <a:pt x="14779" y="18000"/>
                        <a:pt x="15916" y="18000"/>
                        <a:pt x="17053" y="18000"/>
                      </a:cubicBezTo>
                      <a:cubicBezTo>
                        <a:pt x="18189" y="18900"/>
                        <a:pt x="19326" y="19800"/>
                        <a:pt x="20463" y="207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9956" name="Freeform 374"/>
                <p:cNvSpPr/>
                <p:nvPr/>
              </p:nvSpPr>
              <p:spPr>
                <a:xfrm>
                  <a:off x="10207" y="100474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8437" h="19800" fill="norm" stroke="1" extrusionOk="0">
                      <a:moveTo>
                        <a:pt x="10800" y="0"/>
                      </a:moveTo>
                      <a:cubicBezTo>
                        <a:pt x="16200" y="0"/>
                        <a:pt x="21600" y="7200"/>
                        <a:pt x="16200" y="7200"/>
                      </a:cubicBezTo>
                      <a:cubicBezTo>
                        <a:pt x="16200" y="7200"/>
                        <a:pt x="16200" y="14400"/>
                        <a:pt x="10800" y="14400"/>
                      </a:cubicBezTo>
                      <a:cubicBezTo>
                        <a:pt x="10800" y="21600"/>
                        <a:pt x="5400" y="21600"/>
                        <a:pt x="5400" y="14400"/>
                      </a:cubicBezTo>
                      <a:cubicBezTo>
                        <a:pt x="0" y="14400"/>
                        <a:pt x="0" y="7200"/>
                        <a:pt x="0" y="7200"/>
                      </a:cubicBezTo>
                      <a:cubicBezTo>
                        <a:pt x="0" y="0"/>
                        <a:pt x="5400" y="0"/>
                        <a:pt x="108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9957" name="Freeform 375"/>
                <p:cNvSpPr/>
                <p:nvPr/>
              </p:nvSpPr>
              <p:spPr>
                <a:xfrm>
                  <a:off x="9699" y="12691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286" h="21600" fill="norm" stroke="1" extrusionOk="0">
                      <a:moveTo>
                        <a:pt x="19286" y="16200"/>
                      </a:moveTo>
                      <a:cubicBezTo>
                        <a:pt x="19286" y="16200"/>
                        <a:pt x="19286" y="21600"/>
                        <a:pt x="19286" y="21600"/>
                      </a:cubicBezTo>
                      <a:cubicBezTo>
                        <a:pt x="16200" y="21600"/>
                        <a:pt x="16200" y="21600"/>
                        <a:pt x="13115" y="21600"/>
                      </a:cubicBezTo>
                      <a:cubicBezTo>
                        <a:pt x="13115" y="21600"/>
                        <a:pt x="13115" y="21600"/>
                        <a:pt x="13115" y="21600"/>
                      </a:cubicBezTo>
                      <a:cubicBezTo>
                        <a:pt x="10029" y="21600"/>
                        <a:pt x="6943" y="16200"/>
                        <a:pt x="3857" y="16200"/>
                      </a:cubicBezTo>
                      <a:cubicBezTo>
                        <a:pt x="-2314" y="16200"/>
                        <a:pt x="772" y="10800"/>
                        <a:pt x="772" y="5400"/>
                      </a:cubicBezTo>
                      <a:cubicBezTo>
                        <a:pt x="772" y="0"/>
                        <a:pt x="3857" y="0"/>
                        <a:pt x="3857" y="0"/>
                      </a:cubicBezTo>
                      <a:cubicBezTo>
                        <a:pt x="6943" y="5400"/>
                        <a:pt x="13115" y="5400"/>
                        <a:pt x="16200" y="5400"/>
                      </a:cubicBezTo>
                      <a:cubicBezTo>
                        <a:pt x="16200" y="5400"/>
                        <a:pt x="19286" y="16200"/>
                        <a:pt x="19286" y="162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9958" name="Freeform 376"/>
                <p:cNvSpPr/>
                <p:nvPr/>
              </p:nvSpPr>
              <p:spPr>
                <a:xfrm>
                  <a:off x="11251" y="8830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21600"/>
                      </a:moveTo>
                      <a:cubicBezTo>
                        <a:pt x="0" y="10800"/>
                        <a:pt x="0" y="10800"/>
                        <a:pt x="0" y="0"/>
                      </a:cubicBezTo>
                      <a:cubicBezTo>
                        <a:pt x="0" y="0"/>
                        <a:pt x="0" y="0"/>
                        <a:pt x="21600" y="0"/>
                      </a:cubicBezTo>
                      <a:cubicBezTo>
                        <a:pt x="21600" y="0"/>
                        <a:pt x="21600" y="0"/>
                        <a:pt x="21600" y="10800"/>
                      </a:cubicBezTo>
                      <a:cubicBezTo>
                        <a:pt x="21600" y="10800"/>
                        <a:pt x="21600" y="10800"/>
                        <a:pt x="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9959" name="Freeform 377"/>
                <p:cNvSpPr/>
                <p:nvPr/>
              </p:nvSpPr>
              <p:spPr>
                <a:xfrm>
                  <a:off x="10920" y="75286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0800" y="0"/>
                      </a:moveTo>
                      <a:cubicBezTo>
                        <a:pt x="16200" y="0"/>
                        <a:pt x="16200" y="0"/>
                        <a:pt x="21600" y="5400"/>
                      </a:cubicBezTo>
                      <a:cubicBezTo>
                        <a:pt x="21600" y="5400"/>
                        <a:pt x="16200" y="10800"/>
                        <a:pt x="16200" y="10800"/>
                      </a:cubicBezTo>
                      <a:cubicBezTo>
                        <a:pt x="16200" y="10800"/>
                        <a:pt x="10800" y="16200"/>
                        <a:pt x="5400" y="16200"/>
                      </a:cubicBezTo>
                      <a:cubicBezTo>
                        <a:pt x="5400" y="16200"/>
                        <a:pt x="5400" y="16200"/>
                        <a:pt x="0" y="21600"/>
                      </a:cubicBezTo>
                      <a:cubicBezTo>
                        <a:pt x="0" y="16200"/>
                        <a:pt x="0" y="16200"/>
                        <a:pt x="0" y="16200"/>
                      </a:cubicBezTo>
                      <a:cubicBezTo>
                        <a:pt x="0" y="5400"/>
                        <a:pt x="5400" y="0"/>
                        <a:pt x="108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9960" name="Freeform 378"/>
                <p:cNvSpPr/>
                <p:nvPr/>
              </p:nvSpPr>
              <p:spPr>
                <a:xfrm>
                  <a:off x="6030" y="10606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343" h="20311" fill="norm" stroke="1" extrusionOk="0">
                      <a:moveTo>
                        <a:pt x="772" y="5824"/>
                      </a:moveTo>
                      <a:cubicBezTo>
                        <a:pt x="1800" y="5824"/>
                        <a:pt x="1800" y="5824"/>
                        <a:pt x="2829" y="5824"/>
                      </a:cubicBezTo>
                      <a:cubicBezTo>
                        <a:pt x="4886" y="5824"/>
                        <a:pt x="5914" y="4744"/>
                        <a:pt x="5914" y="2584"/>
                      </a:cubicBezTo>
                      <a:cubicBezTo>
                        <a:pt x="5914" y="424"/>
                        <a:pt x="6943" y="-656"/>
                        <a:pt x="7972" y="424"/>
                      </a:cubicBezTo>
                      <a:cubicBezTo>
                        <a:pt x="12086" y="1504"/>
                        <a:pt x="15172" y="3664"/>
                        <a:pt x="17229" y="6904"/>
                      </a:cubicBezTo>
                      <a:cubicBezTo>
                        <a:pt x="18257" y="7984"/>
                        <a:pt x="19286" y="9064"/>
                        <a:pt x="20314" y="10144"/>
                      </a:cubicBezTo>
                      <a:cubicBezTo>
                        <a:pt x="21343" y="10144"/>
                        <a:pt x="21343" y="11224"/>
                        <a:pt x="21343" y="11224"/>
                      </a:cubicBezTo>
                      <a:cubicBezTo>
                        <a:pt x="21343" y="11224"/>
                        <a:pt x="21343" y="11224"/>
                        <a:pt x="21343" y="11224"/>
                      </a:cubicBezTo>
                      <a:cubicBezTo>
                        <a:pt x="20314" y="13384"/>
                        <a:pt x="18257" y="14464"/>
                        <a:pt x="17229" y="15544"/>
                      </a:cubicBezTo>
                      <a:cubicBezTo>
                        <a:pt x="15172" y="15544"/>
                        <a:pt x="14143" y="15544"/>
                        <a:pt x="13114" y="13384"/>
                      </a:cubicBezTo>
                      <a:cubicBezTo>
                        <a:pt x="12086" y="12304"/>
                        <a:pt x="11057" y="10144"/>
                        <a:pt x="10029" y="11224"/>
                      </a:cubicBezTo>
                      <a:cubicBezTo>
                        <a:pt x="9000" y="11224"/>
                        <a:pt x="9000" y="12304"/>
                        <a:pt x="9000" y="12304"/>
                      </a:cubicBezTo>
                      <a:cubicBezTo>
                        <a:pt x="9000" y="12304"/>
                        <a:pt x="10029" y="13384"/>
                        <a:pt x="10029" y="13384"/>
                      </a:cubicBezTo>
                      <a:cubicBezTo>
                        <a:pt x="12086" y="15544"/>
                        <a:pt x="12086" y="18784"/>
                        <a:pt x="10029" y="19864"/>
                      </a:cubicBezTo>
                      <a:cubicBezTo>
                        <a:pt x="7972" y="20944"/>
                        <a:pt x="6943" y="19864"/>
                        <a:pt x="5914" y="18784"/>
                      </a:cubicBezTo>
                      <a:cubicBezTo>
                        <a:pt x="4886" y="13384"/>
                        <a:pt x="4886" y="13384"/>
                        <a:pt x="1800" y="9064"/>
                      </a:cubicBezTo>
                      <a:cubicBezTo>
                        <a:pt x="772" y="7984"/>
                        <a:pt x="772" y="7984"/>
                        <a:pt x="772" y="7984"/>
                      </a:cubicBezTo>
                      <a:cubicBezTo>
                        <a:pt x="-257" y="6904"/>
                        <a:pt x="-257" y="6904"/>
                        <a:pt x="772" y="5824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9961" name="Freeform 379"/>
                <p:cNvSpPr/>
                <p:nvPr/>
              </p:nvSpPr>
              <p:spPr>
                <a:xfrm>
                  <a:off x="10369" y="67344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7200"/>
                      </a:moveTo>
                      <a:cubicBezTo>
                        <a:pt x="21600" y="14400"/>
                        <a:pt x="18000" y="21600"/>
                        <a:pt x="18000" y="21600"/>
                      </a:cubicBezTo>
                      <a:cubicBezTo>
                        <a:pt x="14400" y="21600"/>
                        <a:pt x="10800" y="21600"/>
                        <a:pt x="10800" y="21600"/>
                      </a:cubicBezTo>
                      <a:cubicBezTo>
                        <a:pt x="7200" y="21600"/>
                        <a:pt x="3600" y="21600"/>
                        <a:pt x="3600" y="21600"/>
                      </a:cubicBezTo>
                      <a:cubicBezTo>
                        <a:pt x="3600" y="21600"/>
                        <a:pt x="0" y="14400"/>
                        <a:pt x="0" y="14400"/>
                      </a:cubicBezTo>
                      <a:cubicBezTo>
                        <a:pt x="3600" y="7200"/>
                        <a:pt x="7200" y="0"/>
                        <a:pt x="10800" y="0"/>
                      </a:cubicBezTo>
                      <a:cubicBezTo>
                        <a:pt x="14400" y="0"/>
                        <a:pt x="14400" y="0"/>
                        <a:pt x="18000" y="0"/>
                      </a:cubicBezTo>
                      <a:cubicBezTo>
                        <a:pt x="18000" y="0"/>
                        <a:pt x="21600" y="0"/>
                        <a:pt x="21600" y="72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9962" name="Freeform 380"/>
                <p:cNvSpPr/>
                <p:nvPr/>
              </p:nvSpPr>
              <p:spPr>
                <a:xfrm>
                  <a:off x="11031" y="114116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4400" y="21600"/>
                      </a:moveTo>
                      <a:cubicBezTo>
                        <a:pt x="10800" y="21600"/>
                        <a:pt x="7200" y="17280"/>
                        <a:pt x="3600" y="12960"/>
                      </a:cubicBezTo>
                      <a:cubicBezTo>
                        <a:pt x="0" y="12960"/>
                        <a:pt x="0" y="12960"/>
                        <a:pt x="0" y="8640"/>
                      </a:cubicBezTo>
                      <a:cubicBezTo>
                        <a:pt x="0" y="4320"/>
                        <a:pt x="3600" y="0"/>
                        <a:pt x="3600" y="0"/>
                      </a:cubicBezTo>
                      <a:cubicBezTo>
                        <a:pt x="7200" y="4320"/>
                        <a:pt x="10800" y="0"/>
                        <a:pt x="14400" y="4320"/>
                      </a:cubicBezTo>
                      <a:cubicBezTo>
                        <a:pt x="14400" y="8640"/>
                        <a:pt x="18000" y="8640"/>
                        <a:pt x="18000" y="12960"/>
                      </a:cubicBezTo>
                      <a:cubicBezTo>
                        <a:pt x="21600" y="17280"/>
                        <a:pt x="21600" y="17280"/>
                        <a:pt x="21600" y="21600"/>
                      </a:cubicBezTo>
                      <a:cubicBezTo>
                        <a:pt x="18000" y="21600"/>
                        <a:pt x="18000" y="21600"/>
                        <a:pt x="1440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9963" name="Freeform 381"/>
                <p:cNvSpPr/>
                <p:nvPr/>
              </p:nvSpPr>
              <p:spPr>
                <a:xfrm>
                  <a:off x="12354" y="119190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10800"/>
                      </a:moveTo>
                      <a:cubicBezTo>
                        <a:pt x="0" y="10800"/>
                        <a:pt x="7200" y="0"/>
                        <a:pt x="14400" y="0"/>
                      </a:cubicBezTo>
                      <a:cubicBezTo>
                        <a:pt x="21600" y="0"/>
                        <a:pt x="21600" y="5400"/>
                        <a:pt x="21600" y="16200"/>
                      </a:cubicBezTo>
                      <a:cubicBezTo>
                        <a:pt x="21600" y="16200"/>
                        <a:pt x="14400" y="21600"/>
                        <a:pt x="14400" y="21600"/>
                      </a:cubicBezTo>
                      <a:cubicBezTo>
                        <a:pt x="7200" y="21600"/>
                        <a:pt x="0" y="16200"/>
                        <a:pt x="0" y="108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9964" name="Freeform 382"/>
                <p:cNvSpPr/>
                <p:nvPr/>
              </p:nvSpPr>
              <p:spPr>
                <a:xfrm>
                  <a:off x="13016" y="12382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4400" y="21600"/>
                      </a:moveTo>
                      <a:cubicBezTo>
                        <a:pt x="7200" y="21600"/>
                        <a:pt x="7200" y="10800"/>
                        <a:pt x="0" y="10800"/>
                      </a:cubicBezTo>
                      <a:cubicBezTo>
                        <a:pt x="7200" y="0"/>
                        <a:pt x="7200" y="0"/>
                        <a:pt x="7200" y="0"/>
                      </a:cubicBezTo>
                      <a:cubicBezTo>
                        <a:pt x="14400" y="10800"/>
                        <a:pt x="14400" y="10800"/>
                        <a:pt x="21600" y="21600"/>
                      </a:cubicBezTo>
                      <a:cubicBezTo>
                        <a:pt x="14400" y="21600"/>
                        <a:pt x="14400" y="21600"/>
                        <a:pt x="1440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9965" name="Freeform 383"/>
                <p:cNvSpPr/>
                <p:nvPr/>
              </p:nvSpPr>
              <p:spPr>
                <a:xfrm>
                  <a:off x="13678" y="112418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5600" fill="norm" stroke="1" extrusionOk="0">
                      <a:moveTo>
                        <a:pt x="14400" y="10800"/>
                      </a:moveTo>
                      <a:cubicBezTo>
                        <a:pt x="7200" y="10800"/>
                        <a:pt x="0" y="21600"/>
                        <a:pt x="0" y="1080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7200" y="0"/>
                        <a:pt x="14400" y="0"/>
                        <a:pt x="21600" y="0"/>
                      </a:cubicBezTo>
                      <a:cubicBezTo>
                        <a:pt x="14400" y="10800"/>
                        <a:pt x="14400" y="10800"/>
                        <a:pt x="14400" y="108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9966" name="Freeform 384"/>
                <p:cNvSpPr/>
                <p:nvPr/>
              </p:nvSpPr>
              <p:spPr>
                <a:xfrm>
                  <a:off x="13485" y="9139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8900" h="21600" fill="norm" stroke="1" extrusionOk="0">
                      <a:moveTo>
                        <a:pt x="17280" y="10800"/>
                      </a:moveTo>
                      <a:cubicBezTo>
                        <a:pt x="17280" y="16200"/>
                        <a:pt x="17280" y="16200"/>
                        <a:pt x="12960" y="21600"/>
                      </a:cubicBezTo>
                      <a:cubicBezTo>
                        <a:pt x="12960" y="21600"/>
                        <a:pt x="8640" y="16200"/>
                        <a:pt x="8640" y="16200"/>
                      </a:cubicBezTo>
                      <a:cubicBezTo>
                        <a:pt x="4320" y="16200"/>
                        <a:pt x="4320" y="10800"/>
                        <a:pt x="0" y="10800"/>
                      </a:cubicBezTo>
                      <a:cubicBezTo>
                        <a:pt x="0" y="5400"/>
                        <a:pt x="0" y="5400"/>
                        <a:pt x="0" y="0"/>
                      </a:cubicBezTo>
                      <a:cubicBezTo>
                        <a:pt x="0" y="0"/>
                        <a:pt x="4320" y="0"/>
                        <a:pt x="4320" y="0"/>
                      </a:cubicBezTo>
                      <a:cubicBezTo>
                        <a:pt x="17280" y="0"/>
                        <a:pt x="21600" y="5400"/>
                        <a:pt x="17280" y="108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9967" name="Freeform 385"/>
                <p:cNvSpPr/>
                <p:nvPr/>
              </p:nvSpPr>
              <p:spPr>
                <a:xfrm>
                  <a:off x="15112" y="108490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0800" y="0"/>
                      </a:moveTo>
                      <a:cubicBezTo>
                        <a:pt x="10800" y="0"/>
                        <a:pt x="21600" y="0"/>
                        <a:pt x="21600" y="10800"/>
                      </a:cubicBezTo>
                      <a:cubicBezTo>
                        <a:pt x="21600" y="10800"/>
                        <a:pt x="10800" y="21600"/>
                        <a:pt x="10800" y="21600"/>
                      </a:cubicBezTo>
                      <a:cubicBezTo>
                        <a:pt x="10800" y="21600"/>
                        <a:pt x="10800" y="10800"/>
                        <a:pt x="0" y="10800"/>
                      </a:cubicBezTo>
                      <a:cubicBezTo>
                        <a:pt x="0" y="10800"/>
                        <a:pt x="10800" y="0"/>
                        <a:pt x="108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9968" name="Freeform 386"/>
                <p:cNvSpPr/>
                <p:nvPr/>
              </p:nvSpPr>
              <p:spPr>
                <a:xfrm>
                  <a:off x="13568" y="13661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3086" y="7200"/>
                      </a:moveTo>
                      <a:cubicBezTo>
                        <a:pt x="3086" y="7200"/>
                        <a:pt x="0" y="4800"/>
                        <a:pt x="0" y="2400"/>
                      </a:cubicBezTo>
                      <a:cubicBezTo>
                        <a:pt x="0" y="2400"/>
                        <a:pt x="3086" y="0"/>
                        <a:pt x="3086" y="0"/>
                      </a:cubicBezTo>
                      <a:cubicBezTo>
                        <a:pt x="9257" y="0"/>
                        <a:pt x="12343" y="0"/>
                        <a:pt x="12343" y="4800"/>
                      </a:cubicBezTo>
                      <a:cubicBezTo>
                        <a:pt x="9257" y="7200"/>
                        <a:pt x="12343" y="9600"/>
                        <a:pt x="15429" y="9600"/>
                      </a:cubicBezTo>
                      <a:cubicBezTo>
                        <a:pt x="21600" y="12000"/>
                        <a:pt x="21600" y="14400"/>
                        <a:pt x="21600" y="16800"/>
                      </a:cubicBezTo>
                      <a:cubicBezTo>
                        <a:pt x="21600" y="16800"/>
                        <a:pt x="21600" y="19200"/>
                        <a:pt x="18514" y="21600"/>
                      </a:cubicBezTo>
                      <a:cubicBezTo>
                        <a:pt x="18514" y="21600"/>
                        <a:pt x="15429" y="19200"/>
                        <a:pt x="12343" y="19200"/>
                      </a:cubicBezTo>
                      <a:cubicBezTo>
                        <a:pt x="12343" y="19200"/>
                        <a:pt x="12343" y="16800"/>
                        <a:pt x="12343" y="16800"/>
                      </a:cubicBezTo>
                      <a:cubicBezTo>
                        <a:pt x="12343" y="12000"/>
                        <a:pt x="9257" y="9600"/>
                        <a:pt x="3086" y="72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9969" name="Freeform 387"/>
                <p:cNvSpPr/>
                <p:nvPr/>
              </p:nvSpPr>
              <p:spPr>
                <a:xfrm>
                  <a:off x="16657" y="69488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0194" fill="norm" stroke="1" extrusionOk="0">
                      <a:moveTo>
                        <a:pt x="21600" y="0"/>
                      </a:moveTo>
                      <a:cubicBezTo>
                        <a:pt x="21600" y="0"/>
                        <a:pt x="21600" y="2400"/>
                        <a:pt x="21600" y="4800"/>
                      </a:cubicBezTo>
                      <a:cubicBezTo>
                        <a:pt x="18514" y="9600"/>
                        <a:pt x="12343" y="12000"/>
                        <a:pt x="12343" y="16800"/>
                      </a:cubicBezTo>
                      <a:cubicBezTo>
                        <a:pt x="12343" y="19200"/>
                        <a:pt x="6171" y="21600"/>
                        <a:pt x="3086" y="19200"/>
                      </a:cubicBezTo>
                      <a:cubicBezTo>
                        <a:pt x="3086" y="19200"/>
                        <a:pt x="0" y="19200"/>
                        <a:pt x="0" y="19200"/>
                      </a:cubicBezTo>
                      <a:cubicBezTo>
                        <a:pt x="0" y="16800"/>
                        <a:pt x="0" y="14400"/>
                        <a:pt x="0" y="14400"/>
                      </a:cubicBezTo>
                      <a:cubicBezTo>
                        <a:pt x="0" y="7200"/>
                        <a:pt x="6171" y="4800"/>
                        <a:pt x="9257" y="0"/>
                      </a:cubicBezTo>
                      <a:cubicBezTo>
                        <a:pt x="12343" y="0"/>
                        <a:pt x="15429" y="0"/>
                        <a:pt x="216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9970" name="Freeform 388"/>
                <p:cNvSpPr/>
                <p:nvPr/>
              </p:nvSpPr>
              <p:spPr>
                <a:xfrm>
                  <a:off x="14905" y="86376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294" h="20743" fill="norm" stroke="1" extrusionOk="0">
                      <a:moveTo>
                        <a:pt x="12690" y="12343"/>
                      </a:moveTo>
                      <a:cubicBezTo>
                        <a:pt x="11610" y="12343"/>
                        <a:pt x="10530" y="12343"/>
                        <a:pt x="10530" y="13886"/>
                      </a:cubicBezTo>
                      <a:cubicBezTo>
                        <a:pt x="9450" y="13886"/>
                        <a:pt x="8370" y="15429"/>
                        <a:pt x="8370" y="13886"/>
                      </a:cubicBezTo>
                      <a:cubicBezTo>
                        <a:pt x="7290" y="13886"/>
                        <a:pt x="7290" y="12343"/>
                        <a:pt x="6210" y="10800"/>
                      </a:cubicBezTo>
                      <a:cubicBezTo>
                        <a:pt x="6210" y="10800"/>
                        <a:pt x="6210" y="10800"/>
                        <a:pt x="6210" y="9257"/>
                      </a:cubicBezTo>
                      <a:cubicBezTo>
                        <a:pt x="7290" y="6171"/>
                        <a:pt x="7290" y="4629"/>
                        <a:pt x="4050" y="4629"/>
                      </a:cubicBezTo>
                      <a:cubicBezTo>
                        <a:pt x="2970" y="4629"/>
                        <a:pt x="1890" y="3086"/>
                        <a:pt x="810" y="1543"/>
                      </a:cubicBezTo>
                      <a:cubicBezTo>
                        <a:pt x="-270" y="1543"/>
                        <a:pt x="-270" y="0"/>
                        <a:pt x="810" y="0"/>
                      </a:cubicBezTo>
                      <a:cubicBezTo>
                        <a:pt x="1890" y="0"/>
                        <a:pt x="4050" y="0"/>
                        <a:pt x="4050" y="0"/>
                      </a:cubicBezTo>
                      <a:cubicBezTo>
                        <a:pt x="4050" y="0"/>
                        <a:pt x="4050" y="0"/>
                        <a:pt x="4050" y="0"/>
                      </a:cubicBezTo>
                      <a:cubicBezTo>
                        <a:pt x="4050" y="0"/>
                        <a:pt x="6210" y="0"/>
                        <a:pt x="7290" y="0"/>
                      </a:cubicBezTo>
                      <a:cubicBezTo>
                        <a:pt x="9450" y="0"/>
                        <a:pt x="10530" y="0"/>
                        <a:pt x="11610" y="3086"/>
                      </a:cubicBezTo>
                      <a:cubicBezTo>
                        <a:pt x="11610" y="4629"/>
                        <a:pt x="12690" y="4629"/>
                        <a:pt x="14850" y="4629"/>
                      </a:cubicBezTo>
                      <a:cubicBezTo>
                        <a:pt x="17010" y="4629"/>
                        <a:pt x="18090" y="4629"/>
                        <a:pt x="19170" y="9257"/>
                      </a:cubicBezTo>
                      <a:cubicBezTo>
                        <a:pt x="21330" y="13886"/>
                        <a:pt x="20250" y="15429"/>
                        <a:pt x="17010" y="18514"/>
                      </a:cubicBezTo>
                      <a:cubicBezTo>
                        <a:pt x="17010" y="18514"/>
                        <a:pt x="15930" y="20057"/>
                        <a:pt x="14850" y="20057"/>
                      </a:cubicBezTo>
                      <a:cubicBezTo>
                        <a:pt x="13770" y="21600"/>
                        <a:pt x="13770" y="20057"/>
                        <a:pt x="12690" y="20057"/>
                      </a:cubicBezTo>
                      <a:cubicBezTo>
                        <a:pt x="11610" y="18514"/>
                        <a:pt x="12690" y="18514"/>
                        <a:pt x="13770" y="18514"/>
                      </a:cubicBezTo>
                      <a:cubicBezTo>
                        <a:pt x="13770" y="16971"/>
                        <a:pt x="13770" y="16971"/>
                        <a:pt x="13770" y="16971"/>
                      </a:cubicBezTo>
                      <a:cubicBezTo>
                        <a:pt x="14850" y="15429"/>
                        <a:pt x="17010" y="13886"/>
                        <a:pt x="15930" y="12343"/>
                      </a:cubicBezTo>
                      <a:cubicBezTo>
                        <a:pt x="14850" y="12343"/>
                        <a:pt x="13770" y="12343"/>
                        <a:pt x="12690" y="12343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9971" name="Freeform 389"/>
                <p:cNvSpPr/>
                <p:nvPr/>
              </p:nvSpPr>
              <p:spPr>
                <a:xfrm>
                  <a:off x="19267" y="52068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700" h="19600" fill="norm" stroke="1" extrusionOk="0">
                      <a:moveTo>
                        <a:pt x="20700" y="7200"/>
                      </a:moveTo>
                      <a:cubicBezTo>
                        <a:pt x="20700" y="10800"/>
                        <a:pt x="17100" y="10800"/>
                        <a:pt x="17100" y="10800"/>
                      </a:cubicBezTo>
                      <a:cubicBezTo>
                        <a:pt x="13500" y="14400"/>
                        <a:pt x="13500" y="14400"/>
                        <a:pt x="9900" y="18000"/>
                      </a:cubicBezTo>
                      <a:cubicBezTo>
                        <a:pt x="6300" y="18000"/>
                        <a:pt x="2700" y="21600"/>
                        <a:pt x="2700" y="18000"/>
                      </a:cubicBezTo>
                      <a:cubicBezTo>
                        <a:pt x="-900" y="14400"/>
                        <a:pt x="-900" y="10800"/>
                        <a:pt x="2700" y="7200"/>
                      </a:cubicBezTo>
                      <a:cubicBezTo>
                        <a:pt x="6300" y="3600"/>
                        <a:pt x="9900" y="3600"/>
                        <a:pt x="9900" y="0"/>
                      </a:cubicBezTo>
                      <a:cubicBezTo>
                        <a:pt x="13500" y="0"/>
                        <a:pt x="20700" y="3600"/>
                        <a:pt x="20700" y="72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9972" name="Freeform 390"/>
                <p:cNvSpPr/>
                <p:nvPr/>
              </p:nvSpPr>
              <p:spPr>
                <a:xfrm>
                  <a:off x="18570" y="9607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925" h="20006" fill="norm" stroke="1" extrusionOk="0">
                      <a:moveTo>
                        <a:pt x="0" y="14954"/>
                      </a:moveTo>
                      <a:cubicBezTo>
                        <a:pt x="0" y="13292"/>
                        <a:pt x="0" y="11631"/>
                        <a:pt x="0" y="9969"/>
                      </a:cubicBezTo>
                      <a:cubicBezTo>
                        <a:pt x="2700" y="8308"/>
                        <a:pt x="5400" y="4985"/>
                        <a:pt x="2700" y="3323"/>
                      </a:cubicBezTo>
                      <a:cubicBezTo>
                        <a:pt x="2700" y="3323"/>
                        <a:pt x="2700" y="1662"/>
                        <a:pt x="2700" y="1662"/>
                      </a:cubicBezTo>
                      <a:cubicBezTo>
                        <a:pt x="5400" y="0"/>
                        <a:pt x="8100" y="0"/>
                        <a:pt x="10800" y="0"/>
                      </a:cubicBezTo>
                      <a:cubicBezTo>
                        <a:pt x="16200" y="1662"/>
                        <a:pt x="13500" y="3323"/>
                        <a:pt x="13500" y="4985"/>
                      </a:cubicBezTo>
                      <a:cubicBezTo>
                        <a:pt x="13500" y="8308"/>
                        <a:pt x="16200" y="9969"/>
                        <a:pt x="18900" y="11631"/>
                      </a:cubicBezTo>
                      <a:cubicBezTo>
                        <a:pt x="21600" y="13292"/>
                        <a:pt x="21600" y="14954"/>
                        <a:pt x="18900" y="16615"/>
                      </a:cubicBezTo>
                      <a:cubicBezTo>
                        <a:pt x="16200" y="16615"/>
                        <a:pt x="13500" y="18277"/>
                        <a:pt x="10800" y="18277"/>
                      </a:cubicBezTo>
                      <a:cubicBezTo>
                        <a:pt x="2700" y="21600"/>
                        <a:pt x="0" y="19938"/>
                        <a:pt x="0" y="14954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9973" name="Freeform 391"/>
                <p:cNvSpPr/>
                <p:nvPr/>
              </p:nvSpPr>
              <p:spPr>
                <a:xfrm>
                  <a:off x="20407" y="101320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0800" y="21600"/>
                      </a:moveTo>
                      <a:cubicBezTo>
                        <a:pt x="10800" y="21600"/>
                        <a:pt x="0" y="21600"/>
                        <a:pt x="0" y="10800"/>
                      </a:cubicBezTo>
                      <a:cubicBezTo>
                        <a:pt x="0" y="10800"/>
                        <a:pt x="10800" y="10800"/>
                        <a:pt x="10800" y="0"/>
                      </a:cubicBezTo>
                      <a:cubicBezTo>
                        <a:pt x="21600" y="10800"/>
                        <a:pt x="21600" y="10800"/>
                        <a:pt x="21600" y="10800"/>
                      </a:cubicBezTo>
                      <a:cubicBezTo>
                        <a:pt x="21600" y="21600"/>
                        <a:pt x="10800" y="21600"/>
                        <a:pt x="1080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9974" name="Freeform 392"/>
                <p:cNvSpPr/>
                <p:nvPr/>
              </p:nvSpPr>
              <p:spPr>
                <a:xfrm>
                  <a:off x="20738" y="125588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4400" y="21600"/>
                      </a:moveTo>
                      <a:cubicBezTo>
                        <a:pt x="7200" y="21600"/>
                        <a:pt x="7200" y="10800"/>
                        <a:pt x="0" y="10800"/>
                      </a:cubicBezTo>
                      <a:cubicBezTo>
                        <a:pt x="7200" y="0"/>
                        <a:pt x="7200" y="0"/>
                        <a:pt x="14400" y="0"/>
                      </a:cubicBezTo>
                      <a:cubicBezTo>
                        <a:pt x="14400" y="0"/>
                        <a:pt x="21600" y="10800"/>
                        <a:pt x="21600" y="10800"/>
                      </a:cubicBezTo>
                      <a:cubicBezTo>
                        <a:pt x="21600" y="21600"/>
                        <a:pt x="14400" y="21600"/>
                        <a:pt x="1440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9975" name="Freeform 393"/>
                <p:cNvSpPr/>
                <p:nvPr/>
              </p:nvSpPr>
              <p:spPr>
                <a:xfrm>
                  <a:off x="19635" y="117646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17280"/>
                      </a:moveTo>
                      <a:cubicBezTo>
                        <a:pt x="0" y="12960"/>
                        <a:pt x="0" y="12960"/>
                        <a:pt x="0" y="8640"/>
                      </a:cubicBezTo>
                      <a:cubicBezTo>
                        <a:pt x="4800" y="0"/>
                        <a:pt x="12000" y="0"/>
                        <a:pt x="19200" y="0"/>
                      </a:cubicBezTo>
                      <a:cubicBezTo>
                        <a:pt x="19200" y="0"/>
                        <a:pt x="21600" y="4320"/>
                        <a:pt x="21600" y="4320"/>
                      </a:cubicBezTo>
                      <a:cubicBezTo>
                        <a:pt x="19200" y="8640"/>
                        <a:pt x="19200" y="12960"/>
                        <a:pt x="19200" y="21600"/>
                      </a:cubicBezTo>
                      <a:cubicBezTo>
                        <a:pt x="19200" y="21600"/>
                        <a:pt x="16800" y="21600"/>
                        <a:pt x="16800" y="21600"/>
                      </a:cubicBezTo>
                      <a:cubicBezTo>
                        <a:pt x="14400" y="21600"/>
                        <a:pt x="12000" y="21600"/>
                        <a:pt x="9600" y="21600"/>
                      </a:cubicBezTo>
                      <a:cubicBezTo>
                        <a:pt x="7200" y="21600"/>
                        <a:pt x="4800" y="21600"/>
                        <a:pt x="2400" y="21600"/>
                      </a:cubicBezTo>
                      <a:cubicBezTo>
                        <a:pt x="2400" y="21600"/>
                        <a:pt x="0" y="17280"/>
                        <a:pt x="0" y="1728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9976" name="Freeform 394"/>
                <p:cNvSpPr/>
                <p:nvPr/>
              </p:nvSpPr>
              <p:spPr>
                <a:xfrm>
                  <a:off x="21122" y="10617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600" h="21600" fill="norm" stroke="1" extrusionOk="0">
                      <a:moveTo>
                        <a:pt x="1600" y="16200"/>
                      </a:moveTo>
                      <a:cubicBezTo>
                        <a:pt x="5200" y="5400"/>
                        <a:pt x="8800" y="5400"/>
                        <a:pt x="16000" y="0"/>
                      </a:cubicBezTo>
                      <a:cubicBezTo>
                        <a:pt x="19600" y="0"/>
                        <a:pt x="19600" y="0"/>
                        <a:pt x="19600" y="10800"/>
                      </a:cubicBezTo>
                      <a:cubicBezTo>
                        <a:pt x="19600" y="10800"/>
                        <a:pt x="19600" y="10800"/>
                        <a:pt x="19600" y="10800"/>
                      </a:cubicBezTo>
                      <a:cubicBezTo>
                        <a:pt x="16000" y="16200"/>
                        <a:pt x="12400" y="21600"/>
                        <a:pt x="8800" y="21600"/>
                      </a:cubicBezTo>
                      <a:cubicBezTo>
                        <a:pt x="8800" y="21600"/>
                        <a:pt x="5200" y="21600"/>
                        <a:pt x="1600" y="21600"/>
                      </a:cubicBezTo>
                      <a:cubicBezTo>
                        <a:pt x="1600" y="21600"/>
                        <a:pt x="-2000" y="16200"/>
                        <a:pt x="1600" y="162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9977" name="Freeform 395"/>
                <p:cNvSpPr/>
                <p:nvPr/>
              </p:nvSpPr>
              <p:spPr>
                <a:xfrm>
                  <a:off x="21290" y="8028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0520" fill="norm" stroke="1" extrusionOk="0">
                      <a:moveTo>
                        <a:pt x="15429" y="17280"/>
                      </a:moveTo>
                      <a:cubicBezTo>
                        <a:pt x="12343" y="21600"/>
                        <a:pt x="9257" y="21600"/>
                        <a:pt x="9257" y="17280"/>
                      </a:cubicBezTo>
                      <a:cubicBezTo>
                        <a:pt x="9257" y="17280"/>
                        <a:pt x="6171" y="17280"/>
                        <a:pt x="6171" y="17280"/>
                      </a:cubicBezTo>
                      <a:cubicBezTo>
                        <a:pt x="3086" y="17280"/>
                        <a:pt x="0" y="17280"/>
                        <a:pt x="0" y="8640"/>
                      </a:cubicBezTo>
                      <a:cubicBezTo>
                        <a:pt x="0" y="4320"/>
                        <a:pt x="6171" y="0"/>
                        <a:pt x="9257" y="0"/>
                      </a:cubicBezTo>
                      <a:cubicBezTo>
                        <a:pt x="12343" y="0"/>
                        <a:pt x="12343" y="0"/>
                        <a:pt x="12343" y="0"/>
                      </a:cubicBezTo>
                      <a:cubicBezTo>
                        <a:pt x="18514" y="0"/>
                        <a:pt x="21600" y="8640"/>
                        <a:pt x="21600" y="12960"/>
                      </a:cubicBezTo>
                      <a:cubicBezTo>
                        <a:pt x="21600" y="12960"/>
                        <a:pt x="18514" y="12960"/>
                        <a:pt x="15429" y="1728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9978" name="Freeform 396"/>
                <p:cNvSpPr/>
                <p:nvPr/>
              </p:nvSpPr>
              <p:spPr>
                <a:xfrm>
                  <a:off x="22724" y="12990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9430" fill="norm" stroke="1" extrusionOk="0">
                      <a:moveTo>
                        <a:pt x="0" y="19430"/>
                      </a:moveTo>
                      <a:cubicBezTo>
                        <a:pt x="0" y="19430"/>
                        <a:pt x="0" y="14030"/>
                        <a:pt x="3600" y="14030"/>
                      </a:cubicBezTo>
                      <a:cubicBezTo>
                        <a:pt x="10800" y="-2170"/>
                        <a:pt x="10800" y="-2170"/>
                        <a:pt x="10800" y="3230"/>
                      </a:cubicBezTo>
                      <a:cubicBezTo>
                        <a:pt x="14400" y="8630"/>
                        <a:pt x="18000" y="8630"/>
                        <a:pt x="21600" y="14030"/>
                      </a:cubicBezTo>
                      <a:cubicBezTo>
                        <a:pt x="18000" y="19430"/>
                        <a:pt x="10800" y="19430"/>
                        <a:pt x="7200" y="19430"/>
                      </a:cubicBezTo>
                      <a:cubicBezTo>
                        <a:pt x="7200" y="19430"/>
                        <a:pt x="7200" y="19430"/>
                        <a:pt x="3600" y="19430"/>
                      </a:cubicBezTo>
                      <a:cubicBezTo>
                        <a:pt x="3600" y="19430"/>
                        <a:pt x="0" y="19430"/>
                        <a:pt x="0" y="1943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9979" name="Freeform 397"/>
                <p:cNvSpPr/>
                <p:nvPr/>
              </p:nvSpPr>
              <p:spPr>
                <a:xfrm>
                  <a:off x="23386" y="112240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720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5400" y="0"/>
                        <a:pt x="16200" y="0"/>
                        <a:pt x="21600" y="7200"/>
                      </a:cubicBezTo>
                      <a:cubicBezTo>
                        <a:pt x="21600" y="7200"/>
                        <a:pt x="21600" y="14400"/>
                        <a:pt x="21600" y="21600"/>
                      </a:cubicBezTo>
                      <a:cubicBezTo>
                        <a:pt x="16200" y="21600"/>
                        <a:pt x="16200" y="21600"/>
                        <a:pt x="16200" y="21600"/>
                      </a:cubicBezTo>
                      <a:cubicBezTo>
                        <a:pt x="10800" y="21600"/>
                        <a:pt x="0" y="14400"/>
                        <a:pt x="0" y="72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9980" name="Freeform 398"/>
                <p:cNvSpPr/>
                <p:nvPr/>
              </p:nvSpPr>
              <p:spPr>
                <a:xfrm>
                  <a:off x="24325" y="120970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600" h="18459" fill="norm" stroke="1" extrusionOk="0">
                      <a:moveTo>
                        <a:pt x="10800" y="17259"/>
                      </a:moveTo>
                      <a:cubicBezTo>
                        <a:pt x="7200" y="14559"/>
                        <a:pt x="7200" y="11859"/>
                        <a:pt x="3600" y="11859"/>
                      </a:cubicBezTo>
                      <a:cubicBezTo>
                        <a:pt x="3600" y="9159"/>
                        <a:pt x="0" y="6459"/>
                        <a:pt x="0" y="6459"/>
                      </a:cubicBezTo>
                      <a:cubicBezTo>
                        <a:pt x="0" y="1059"/>
                        <a:pt x="3600" y="-1641"/>
                        <a:pt x="7200" y="1059"/>
                      </a:cubicBezTo>
                      <a:cubicBezTo>
                        <a:pt x="10800" y="1059"/>
                        <a:pt x="10800" y="3759"/>
                        <a:pt x="10800" y="6459"/>
                      </a:cubicBezTo>
                      <a:cubicBezTo>
                        <a:pt x="10800" y="9159"/>
                        <a:pt x="14400" y="9159"/>
                        <a:pt x="18000" y="11859"/>
                      </a:cubicBezTo>
                      <a:cubicBezTo>
                        <a:pt x="21600" y="14559"/>
                        <a:pt x="18000" y="14559"/>
                        <a:pt x="18000" y="17259"/>
                      </a:cubicBezTo>
                      <a:cubicBezTo>
                        <a:pt x="14400" y="19959"/>
                        <a:pt x="10800" y="17259"/>
                        <a:pt x="10800" y="17259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9981" name="Freeform 399"/>
                <p:cNvSpPr/>
                <p:nvPr/>
              </p:nvSpPr>
              <p:spPr>
                <a:xfrm>
                  <a:off x="23716" y="89847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8514" y="15429"/>
                      </a:moveTo>
                      <a:cubicBezTo>
                        <a:pt x="15429" y="18514"/>
                        <a:pt x="12343" y="21600"/>
                        <a:pt x="9257" y="21600"/>
                      </a:cubicBezTo>
                      <a:cubicBezTo>
                        <a:pt x="0" y="21600"/>
                        <a:pt x="0" y="18514"/>
                        <a:pt x="0" y="12343"/>
                      </a:cubicBezTo>
                      <a:cubicBezTo>
                        <a:pt x="3086" y="9257"/>
                        <a:pt x="6171" y="6171"/>
                        <a:pt x="6171" y="6171"/>
                      </a:cubicBezTo>
                      <a:cubicBezTo>
                        <a:pt x="9257" y="3086"/>
                        <a:pt x="12343" y="3086"/>
                        <a:pt x="15429" y="0"/>
                      </a:cubicBezTo>
                      <a:cubicBezTo>
                        <a:pt x="15429" y="3086"/>
                        <a:pt x="21600" y="6171"/>
                        <a:pt x="21600" y="12343"/>
                      </a:cubicBezTo>
                      <a:cubicBezTo>
                        <a:pt x="21600" y="15429"/>
                        <a:pt x="21600" y="15429"/>
                        <a:pt x="18514" y="15429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9982" name="Freeform 400"/>
                <p:cNvSpPr/>
                <p:nvPr/>
              </p:nvSpPr>
              <p:spPr>
                <a:xfrm>
                  <a:off x="26364" y="11621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10800"/>
                      </a:moveTo>
                      <a:cubicBezTo>
                        <a:pt x="0" y="10800"/>
                        <a:pt x="10800" y="0"/>
                        <a:pt x="10800" y="0"/>
                      </a:cubicBezTo>
                      <a:cubicBezTo>
                        <a:pt x="10800" y="0"/>
                        <a:pt x="21600" y="10800"/>
                        <a:pt x="21600" y="10800"/>
                      </a:cubicBezTo>
                      <a:cubicBezTo>
                        <a:pt x="21600" y="21600"/>
                        <a:pt x="10800" y="21600"/>
                        <a:pt x="10800" y="21600"/>
                      </a:cubicBezTo>
                      <a:cubicBezTo>
                        <a:pt x="10800" y="21600"/>
                        <a:pt x="0" y="10800"/>
                        <a:pt x="0" y="108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9983" name="Freeform 401"/>
                <p:cNvSpPr/>
                <p:nvPr/>
              </p:nvSpPr>
              <p:spPr>
                <a:xfrm>
                  <a:off x="25322" y="6348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200" h="21600" fill="norm" stroke="1" extrusionOk="0">
                      <a:moveTo>
                        <a:pt x="4320" y="0"/>
                      </a:moveTo>
                      <a:cubicBezTo>
                        <a:pt x="8640" y="0"/>
                        <a:pt x="8640" y="3600"/>
                        <a:pt x="8640" y="3600"/>
                      </a:cubicBezTo>
                      <a:cubicBezTo>
                        <a:pt x="8640" y="7200"/>
                        <a:pt x="12960" y="10800"/>
                        <a:pt x="17280" y="14400"/>
                      </a:cubicBezTo>
                      <a:cubicBezTo>
                        <a:pt x="17280" y="14400"/>
                        <a:pt x="21600" y="18000"/>
                        <a:pt x="17280" y="18000"/>
                      </a:cubicBezTo>
                      <a:cubicBezTo>
                        <a:pt x="17280" y="18000"/>
                        <a:pt x="12960" y="21600"/>
                        <a:pt x="12960" y="21600"/>
                      </a:cubicBezTo>
                      <a:cubicBezTo>
                        <a:pt x="12960" y="21600"/>
                        <a:pt x="8640" y="18000"/>
                        <a:pt x="8640" y="18000"/>
                      </a:cubicBezTo>
                      <a:cubicBezTo>
                        <a:pt x="12960" y="14400"/>
                        <a:pt x="4320" y="10800"/>
                        <a:pt x="0" y="7200"/>
                      </a:cubicBezTo>
                      <a:cubicBezTo>
                        <a:pt x="0" y="7200"/>
                        <a:pt x="0" y="3600"/>
                        <a:pt x="0" y="3600"/>
                      </a:cubicBezTo>
                      <a:cubicBezTo>
                        <a:pt x="0" y="3600"/>
                        <a:pt x="4320" y="0"/>
                        <a:pt x="432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9984" name="Freeform 402"/>
                <p:cNvSpPr/>
                <p:nvPr/>
              </p:nvSpPr>
              <p:spPr>
                <a:xfrm>
                  <a:off x="22907" y="7385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443" h="21600" fill="norm" stroke="1" extrusionOk="0">
                      <a:moveTo>
                        <a:pt x="8486" y="5891"/>
                      </a:moveTo>
                      <a:cubicBezTo>
                        <a:pt x="10029" y="5891"/>
                        <a:pt x="13115" y="3927"/>
                        <a:pt x="14658" y="1964"/>
                      </a:cubicBezTo>
                      <a:cubicBezTo>
                        <a:pt x="14658" y="1964"/>
                        <a:pt x="16200" y="1964"/>
                        <a:pt x="16200" y="0"/>
                      </a:cubicBezTo>
                      <a:cubicBezTo>
                        <a:pt x="17743" y="0"/>
                        <a:pt x="19286" y="0"/>
                        <a:pt x="19286" y="1964"/>
                      </a:cubicBezTo>
                      <a:cubicBezTo>
                        <a:pt x="20829" y="1964"/>
                        <a:pt x="20829" y="3927"/>
                        <a:pt x="19286" y="5891"/>
                      </a:cubicBezTo>
                      <a:cubicBezTo>
                        <a:pt x="19286" y="5891"/>
                        <a:pt x="19286" y="7855"/>
                        <a:pt x="19286" y="7855"/>
                      </a:cubicBezTo>
                      <a:cubicBezTo>
                        <a:pt x="14658" y="9818"/>
                        <a:pt x="13115" y="13745"/>
                        <a:pt x="11572" y="17673"/>
                      </a:cubicBezTo>
                      <a:cubicBezTo>
                        <a:pt x="10029" y="21600"/>
                        <a:pt x="10029" y="21600"/>
                        <a:pt x="6943" y="21600"/>
                      </a:cubicBezTo>
                      <a:cubicBezTo>
                        <a:pt x="5400" y="19636"/>
                        <a:pt x="3858" y="19636"/>
                        <a:pt x="2315" y="17673"/>
                      </a:cubicBezTo>
                      <a:cubicBezTo>
                        <a:pt x="-771" y="17673"/>
                        <a:pt x="-771" y="11782"/>
                        <a:pt x="2315" y="11782"/>
                      </a:cubicBezTo>
                      <a:cubicBezTo>
                        <a:pt x="5400" y="11782"/>
                        <a:pt x="6943" y="7855"/>
                        <a:pt x="8486" y="589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9985" name="Freeform 403"/>
                <p:cNvSpPr/>
                <p:nvPr/>
              </p:nvSpPr>
              <p:spPr>
                <a:xfrm>
                  <a:off x="26564" y="132207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7957" h="21600" fill="norm" stroke="1" extrusionOk="0">
                      <a:moveTo>
                        <a:pt x="1372" y="13500"/>
                      </a:moveTo>
                      <a:cubicBezTo>
                        <a:pt x="1372" y="8100"/>
                        <a:pt x="4457" y="8100"/>
                        <a:pt x="1372" y="5400"/>
                      </a:cubicBezTo>
                      <a:cubicBezTo>
                        <a:pt x="-1714" y="5400"/>
                        <a:pt x="1372" y="2700"/>
                        <a:pt x="1372" y="0"/>
                      </a:cubicBezTo>
                      <a:cubicBezTo>
                        <a:pt x="1372" y="0"/>
                        <a:pt x="7543" y="0"/>
                        <a:pt x="10629" y="2700"/>
                      </a:cubicBezTo>
                      <a:cubicBezTo>
                        <a:pt x="10629" y="5400"/>
                        <a:pt x="13715" y="8100"/>
                        <a:pt x="16800" y="13500"/>
                      </a:cubicBezTo>
                      <a:cubicBezTo>
                        <a:pt x="19886" y="18900"/>
                        <a:pt x="16800" y="21600"/>
                        <a:pt x="7543" y="21600"/>
                      </a:cubicBezTo>
                      <a:cubicBezTo>
                        <a:pt x="4457" y="21600"/>
                        <a:pt x="-1714" y="16200"/>
                        <a:pt x="1372" y="135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9986" name="Freeform 404"/>
                <p:cNvSpPr/>
                <p:nvPr/>
              </p:nvSpPr>
              <p:spPr>
                <a:xfrm>
                  <a:off x="26824" y="7969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135" h="21600" fill="norm" stroke="1" extrusionOk="0">
                      <a:moveTo>
                        <a:pt x="16049" y="12343"/>
                      </a:moveTo>
                      <a:cubicBezTo>
                        <a:pt x="16049" y="15429"/>
                        <a:pt x="12964" y="15429"/>
                        <a:pt x="12964" y="18514"/>
                      </a:cubicBezTo>
                      <a:cubicBezTo>
                        <a:pt x="12964" y="21600"/>
                        <a:pt x="3706" y="21600"/>
                        <a:pt x="3706" y="21600"/>
                      </a:cubicBezTo>
                      <a:cubicBezTo>
                        <a:pt x="621" y="18514"/>
                        <a:pt x="621" y="18514"/>
                        <a:pt x="621" y="15429"/>
                      </a:cubicBezTo>
                      <a:cubicBezTo>
                        <a:pt x="-2465" y="9257"/>
                        <a:pt x="6792" y="9257"/>
                        <a:pt x="9878" y="6171"/>
                      </a:cubicBezTo>
                      <a:cubicBezTo>
                        <a:pt x="9878" y="3086"/>
                        <a:pt x="12964" y="0"/>
                        <a:pt x="19135" y="0"/>
                      </a:cubicBezTo>
                      <a:cubicBezTo>
                        <a:pt x="19135" y="3086"/>
                        <a:pt x="19135" y="9257"/>
                        <a:pt x="16049" y="12343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9987" name="Freeform 405"/>
                <p:cNvSpPr/>
                <p:nvPr/>
              </p:nvSpPr>
              <p:spPr>
                <a:xfrm>
                  <a:off x="28129" y="91281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0800" y="0"/>
                      </a:moveTo>
                      <a:cubicBezTo>
                        <a:pt x="10800" y="10800"/>
                        <a:pt x="21600" y="10800"/>
                        <a:pt x="21600" y="10800"/>
                      </a:cubicBezTo>
                      <a:cubicBezTo>
                        <a:pt x="21600" y="10800"/>
                        <a:pt x="21600" y="21600"/>
                        <a:pt x="10800" y="21600"/>
                      </a:cubicBezTo>
                      <a:cubicBezTo>
                        <a:pt x="10800" y="21600"/>
                        <a:pt x="10800" y="21600"/>
                        <a:pt x="0" y="10800"/>
                      </a:cubicBezTo>
                      <a:cubicBezTo>
                        <a:pt x="0" y="10800"/>
                        <a:pt x="10800" y="10800"/>
                        <a:pt x="108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9988" name="Freeform 406"/>
                <p:cNvSpPr/>
                <p:nvPr/>
              </p:nvSpPr>
              <p:spPr>
                <a:xfrm>
                  <a:off x="27084" y="4135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100" h="18437" fill="norm" stroke="1" extrusionOk="0">
                      <a:moveTo>
                        <a:pt x="20100" y="5400"/>
                      </a:moveTo>
                      <a:cubicBezTo>
                        <a:pt x="20100" y="5400"/>
                        <a:pt x="20100" y="10800"/>
                        <a:pt x="20100" y="10800"/>
                      </a:cubicBezTo>
                      <a:cubicBezTo>
                        <a:pt x="17400" y="16200"/>
                        <a:pt x="12000" y="21600"/>
                        <a:pt x="6600" y="16200"/>
                      </a:cubicBezTo>
                      <a:cubicBezTo>
                        <a:pt x="6600" y="16200"/>
                        <a:pt x="6600" y="16200"/>
                        <a:pt x="6600" y="16200"/>
                      </a:cubicBezTo>
                      <a:cubicBezTo>
                        <a:pt x="6600" y="16200"/>
                        <a:pt x="3900" y="16200"/>
                        <a:pt x="3900" y="16200"/>
                      </a:cubicBezTo>
                      <a:cubicBezTo>
                        <a:pt x="1200" y="16200"/>
                        <a:pt x="-1500" y="16200"/>
                        <a:pt x="1200" y="10800"/>
                      </a:cubicBezTo>
                      <a:cubicBezTo>
                        <a:pt x="1200" y="10800"/>
                        <a:pt x="-1500" y="5400"/>
                        <a:pt x="1200" y="5400"/>
                      </a:cubicBezTo>
                      <a:cubicBezTo>
                        <a:pt x="3900" y="5400"/>
                        <a:pt x="3900" y="0"/>
                        <a:pt x="6600" y="0"/>
                      </a:cubicBezTo>
                      <a:cubicBezTo>
                        <a:pt x="9300" y="0"/>
                        <a:pt x="14700" y="0"/>
                        <a:pt x="20100" y="54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9989" name="Freeform 407"/>
                <p:cNvSpPr/>
                <p:nvPr/>
              </p:nvSpPr>
              <p:spPr>
                <a:xfrm>
                  <a:off x="27798" y="107607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2960" y="21600"/>
                      </a:moveTo>
                      <a:cubicBezTo>
                        <a:pt x="8640" y="21600"/>
                        <a:pt x="0" y="8640"/>
                        <a:pt x="0" y="4320"/>
                      </a:cubicBezTo>
                      <a:cubicBezTo>
                        <a:pt x="0" y="4320"/>
                        <a:pt x="4320" y="0"/>
                        <a:pt x="8640" y="0"/>
                      </a:cubicBezTo>
                      <a:cubicBezTo>
                        <a:pt x="17280" y="0"/>
                        <a:pt x="21600" y="4320"/>
                        <a:pt x="21600" y="8640"/>
                      </a:cubicBezTo>
                      <a:cubicBezTo>
                        <a:pt x="21600" y="17280"/>
                        <a:pt x="17280" y="21600"/>
                        <a:pt x="1296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9990" name="Freeform 408"/>
                <p:cNvSpPr/>
                <p:nvPr/>
              </p:nvSpPr>
              <p:spPr>
                <a:xfrm>
                  <a:off x="29342" y="4535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5600" fill="norm" stroke="1" extrusionOk="0">
                      <a:moveTo>
                        <a:pt x="21600" y="4800"/>
                      </a:moveTo>
                      <a:cubicBezTo>
                        <a:pt x="10800" y="15600"/>
                        <a:pt x="10800" y="15600"/>
                        <a:pt x="10800" y="15600"/>
                      </a:cubicBezTo>
                      <a:cubicBezTo>
                        <a:pt x="10800" y="15600"/>
                        <a:pt x="0" y="4800"/>
                        <a:pt x="0" y="4800"/>
                      </a:cubicBezTo>
                      <a:cubicBezTo>
                        <a:pt x="0" y="4800"/>
                        <a:pt x="10800" y="-6000"/>
                        <a:pt x="10800" y="4800"/>
                      </a:cubicBezTo>
                      <a:cubicBezTo>
                        <a:pt x="10800" y="4800"/>
                        <a:pt x="21600" y="4800"/>
                        <a:pt x="21600" y="48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9991" name="Freeform 409"/>
                <p:cNvSpPr/>
                <p:nvPr/>
              </p:nvSpPr>
              <p:spPr>
                <a:xfrm>
                  <a:off x="6129" y="-1"/>
                  <a:ext cx="30520" cy="65643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496" h="21422" fill="norm" stroke="1" extrusionOk="0">
                      <a:moveTo>
                        <a:pt x="4569" y="18722"/>
                      </a:moveTo>
                      <a:cubicBezTo>
                        <a:pt x="2908" y="19686"/>
                        <a:pt x="1662" y="20458"/>
                        <a:pt x="0" y="21422"/>
                      </a:cubicBezTo>
                      <a:cubicBezTo>
                        <a:pt x="0" y="1365"/>
                        <a:pt x="0" y="1365"/>
                        <a:pt x="0" y="1365"/>
                      </a:cubicBezTo>
                      <a:cubicBezTo>
                        <a:pt x="1246" y="979"/>
                        <a:pt x="2492" y="401"/>
                        <a:pt x="3323" y="15"/>
                      </a:cubicBezTo>
                      <a:cubicBezTo>
                        <a:pt x="3323" y="-178"/>
                        <a:pt x="5400" y="1558"/>
                        <a:pt x="6231" y="2329"/>
                      </a:cubicBezTo>
                      <a:cubicBezTo>
                        <a:pt x="7477" y="2908"/>
                        <a:pt x="8308" y="3679"/>
                        <a:pt x="9138" y="4451"/>
                      </a:cubicBezTo>
                      <a:cubicBezTo>
                        <a:pt x="9554" y="4643"/>
                        <a:pt x="10385" y="4836"/>
                        <a:pt x="10800" y="5029"/>
                      </a:cubicBezTo>
                      <a:cubicBezTo>
                        <a:pt x="14538" y="6186"/>
                        <a:pt x="17862" y="7151"/>
                        <a:pt x="21185" y="8115"/>
                      </a:cubicBezTo>
                      <a:cubicBezTo>
                        <a:pt x="21600" y="8308"/>
                        <a:pt x="21600" y="8308"/>
                        <a:pt x="21185" y="8501"/>
                      </a:cubicBezTo>
                      <a:cubicBezTo>
                        <a:pt x="20354" y="9272"/>
                        <a:pt x="19108" y="10043"/>
                        <a:pt x="17862" y="10622"/>
                      </a:cubicBezTo>
                      <a:cubicBezTo>
                        <a:pt x="17031" y="11201"/>
                        <a:pt x="15785" y="11779"/>
                        <a:pt x="14954" y="12551"/>
                      </a:cubicBezTo>
                      <a:cubicBezTo>
                        <a:pt x="14954" y="12551"/>
                        <a:pt x="14954" y="12743"/>
                        <a:pt x="14538" y="12743"/>
                      </a:cubicBezTo>
                      <a:cubicBezTo>
                        <a:pt x="13708" y="13322"/>
                        <a:pt x="12462" y="13901"/>
                        <a:pt x="11215" y="14479"/>
                      </a:cubicBezTo>
                      <a:cubicBezTo>
                        <a:pt x="9969" y="15251"/>
                        <a:pt x="9138" y="15829"/>
                        <a:pt x="7892" y="16601"/>
                      </a:cubicBezTo>
                      <a:cubicBezTo>
                        <a:pt x="6646" y="17372"/>
                        <a:pt x="5815" y="17951"/>
                        <a:pt x="4569" y="18722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9992" name="Freeform 410"/>
                <p:cNvSpPr/>
                <p:nvPr/>
              </p:nvSpPr>
              <p:spPr>
                <a:xfrm>
                  <a:off x="29161" y="11130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8514" h="19200" fill="norm" stroke="1" extrusionOk="0">
                      <a:moveTo>
                        <a:pt x="772" y="14880"/>
                      </a:moveTo>
                      <a:cubicBezTo>
                        <a:pt x="772" y="10560"/>
                        <a:pt x="-2314" y="6240"/>
                        <a:pt x="3857" y="1920"/>
                      </a:cubicBezTo>
                      <a:cubicBezTo>
                        <a:pt x="6943" y="-2400"/>
                        <a:pt x="10029" y="1920"/>
                        <a:pt x="16200" y="1920"/>
                      </a:cubicBezTo>
                      <a:cubicBezTo>
                        <a:pt x="19286" y="6240"/>
                        <a:pt x="19286" y="10560"/>
                        <a:pt x="16200" y="14880"/>
                      </a:cubicBezTo>
                      <a:cubicBezTo>
                        <a:pt x="13115" y="14880"/>
                        <a:pt x="10029" y="14880"/>
                        <a:pt x="6943" y="19200"/>
                      </a:cubicBezTo>
                      <a:cubicBezTo>
                        <a:pt x="3857" y="14880"/>
                        <a:pt x="772" y="19200"/>
                        <a:pt x="772" y="1488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9993" name="Freeform 411"/>
                <p:cNvSpPr/>
                <p:nvPr/>
              </p:nvSpPr>
              <p:spPr>
                <a:xfrm>
                  <a:off x="30958" y="7627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4912" h="21600" fill="norm" stroke="1" extrusionOk="0">
                      <a:moveTo>
                        <a:pt x="2982" y="0"/>
                      </a:moveTo>
                      <a:cubicBezTo>
                        <a:pt x="17382" y="14400"/>
                        <a:pt x="17382" y="21600"/>
                        <a:pt x="10182" y="21600"/>
                      </a:cubicBezTo>
                      <a:cubicBezTo>
                        <a:pt x="2982" y="21600"/>
                        <a:pt x="-4218" y="14400"/>
                        <a:pt x="2982" y="7200"/>
                      </a:cubicBezTo>
                      <a:cubicBezTo>
                        <a:pt x="2982" y="7200"/>
                        <a:pt x="2982" y="0"/>
                        <a:pt x="298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9994" name="Freeform 412"/>
                <p:cNvSpPr/>
                <p:nvPr/>
              </p:nvSpPr>
              <p:spPr>
                <a:xfrm>
                  <a:off x="31328" y="85986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7200" y="21600"/>
                      </a:moveTo>
                      <a:cubicBezTo>
                        <a:pt x="7200" y="21600"/>
                        <a:pt x="0" y="10800"/>
                        <a:pt x="0" y="10800"/>
                      </a:cubicBezTo>
                      <a:cubicBezTo>
                        <a:pt x="0" y="0"/>
                        <a:pt x="7200" y="0"/>
                        <a:pt x="7200" y="0"/>
                      </a:cubicBezTo>
                      <a:cubicBezTo>
                        <a:pt x="14400" y="0"/>
                        <a:pt x="14400" y="0"/>
                        <a:pt x="21600" y="10800"/>
                      </a:cubicBezTo>
                      <a:cubicBezTo>
                        <a:pt x="14400" y="10800"/>
                        <a:pt x="14400" y="21600"/>
                        <a:pt x="720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9995" name="Freeform 413"/>
                <p:cNvSpPr/>
                <p:nvPr/>
              </p:nvSpPr>
              <p:spPr>
                <a:xfrm>
                  <a:off x="31107" y="6697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9069" fill="norm" stroke="1" extrusionOk="0">
                      <a:moveTo>
                        <a:pt x="10800" y="1789"/>
                      </a:moveTo>
                      <a:cubicBezTo>
                        <a:pt x="16200" y="6109"/>
                        <a:pt x="16200" y="6109"/>
                        <a:pt x="21600" y="10429"/>
                      </a:cubicBezTo>
                      <a:cubicBezTo>
                        <a:pt x="16200" y="14749"/>
                        <a:pt x="16200" y="19069"/>
                        <a:pt x="10800" y="19069"/>
                      </a:cubicBezTo>
                      <a:cubicBezTo>
                        <a:pt x="10800" y="14749"/>
                        <a:pt x="5400" y="14749"/>
                        <a:pt x="0" y="10429"/>
                      </a:cubicBezTo>
                      <a:cubicBezTo>
                        <a:pt x="0" y="10429"/>
                        <a:pt x="0" y="6109"/>
                        <a:pt x="0" y="6109"/>
                      </a:cubicBezTo>
                      <a:cubicBezTo>
                        <a:pt x="5400" y="1789"/>
                        <a:pt x="5400" y="-2531"/>
                        <a:pt x="10800" y="1789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9996" name="Freeform 414"/>
                <p:cNvSpPr/>
                <p:nvPr/>
              </p:nvSpPr>
              <p:spPr>
                <a:xfrm>
                  <a:off x="31107" y="75948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21600"/>
                      </a:moveTo>
                      <a:cubicBezTo>
                        <a:pt x="10800" y="10800"/>
                        <a:pt x="0" y="1080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0800" y="0"/>
                        <a:pt x="21600" y="10800"/>
                        <a:pt x="2160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9997" name="Freeform 415"/>
                <p:cNvSpPr/>
                <p:nvPr/>
              </p:nvSpPr>
              <p:spPr>
                <a:xfrm>
                  <a:off x="30225" y="7337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0829" fill="norm" stroke="1" extrusionOk="0">
                      <a:moveTo>
                        <a:pt x="17280" y="2315"/>
                      </a:moveTo>
                      <a:cubicBezTo>
                        <a:pt x="21600" y="5400"/>
                        <a:pt x="21600" y="8486"/>
                        <a:pt x="21600" y="11572"/>
                      </a:cubicBezTo>
                      <a:cubicBezTo>
                        <a:pt x="17280" y="14658"/>
                        <a:pt x="8640" y="14658"/>
                        <a:pt x="12960" y="20829"/>
                      </a:cubicBezTo>
                      <a:cubicBezTo>
                        <a:pt x="8640" y="20829"/>
                        <a:pt x="8640" y="20829"/>
                        <a:pt x="8640" y="20829"/>
                      </a:cubicBezTo>
                      <a:cubicBezTo>
                        <a:pt x="4320" y="14658"/>
                        <a:pt x="0" y="11572"/>
                        <a:pt x="0" y="8486"/>
                      </a:cubicBezTo>
                      <a:cubicBezTo>
                        <a:pt x="0" y="8486"/>
                        <a:pt x="4320" y="5400"/>
                        <a:pt x="8640" y="2315"/>
                      </a:cubicBezTo>
                      <a:cubicBezTo>
                        <a:pt x="12960" y="-771"/>
                        <a:pt x="12960" y="-771"/>
                        <a:pt x="17280" y="2315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9998" name="Freeform 416"/>
                <p:cNvSpPr/>
                <p:nvPr/>
              </p:nvSpPr>
              <p:spPr>
                <a:xfrm>
                  <a:off x="33424" y="5642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10800"/>
                      </a:moveTo>
                      <a:cubicBezTo>
                        <a:pt x="21600" y="10800"/>
                        <a:pt x="10800" y="21600"/>
                        <a:pt x="10800" y="21600"/>
                      </a:cubicBezTo>
                      <a:cubicBezTo>
                        <a:pt x="10800" y="21600"/>
                        <a:pt x="0" y="10800"/>
                        <a:pt x="0" y="10800"/>
                      </a:cubicBezTo>
                      <a:cubicBezTo>
                        <a:pt x="0" y="0"/>
                        <a:pt x="0" y="0"/>
                        <a:pt x="10800" y="0"/>
                      </a:cubicBezTo>
                      <a:cubicBezTo>
                        <a:pt x="10800" y="0"/>
                        <a:pt x="21600" y="0"/>
                        <a:pt x="21600" y="108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9999" name="Freeform 417"/>
                <p:cNvSpPr/>
                <p:nvPr/>
              </p:nvSpPr>
              <p:spPr>
                <a:xfrm>
                  <a:off x="32210" y="4671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7200"/>
                      </a:moveTo>
                      <a:cubicBezTo>
                        <a:pt x="21600" y="7200"/>
                        <a:pt x="21600" y="14400"/>
                        <a:pt x="21600" y="14400"/>
                      </a:cubicBezTo>
                      <a:cubicBezTo>
                        <a:pt x="14400" y="14400"/>
                        <a:pt x="10800" y="14400"/>
                        <a:pt x="3600" y="21600"/>
                      </a:cubicBezTo>
                      <a:cubicBezTo>
                        <a:pt x="3600" y="21600"/>
                        <a:pt x="3600" y="14400"/>
                        <a:pt x="0" y="14400"/>
                      </a:cubicBezTo>
                      <a:cubicBezTo>
                        <a:pt x="3600" y="14400"/>
                        <a:pt x="3600" y="14400"/>
                        <a:pt x="3600" y="7200"/>
                      </a:cubicBezTo>
                      <a:cubicBezTo>
                        <a:pt x="7200" y="7200"/>
                        <a:pt x="7200" y="7200"/>
                        <a:pt x="7200" y="7200"/>
                      </a:cubicBezTo>
                      <a:cubicBezTo>
                        <a:pt x="10800" y="7200"/>
                        <a:pt x="18000" y="7200"/>
                        <a:pt x="21600" y="0"/>
                      </a:cubicBezTo>
                      <a:cubicBezTo>
                        <a:pt x="21600" y="0"/>
                        <a:pt x="21600" y="0"/>
                        <a:pt x="21600" y="72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0000" name="Oval 418"/>
                <p:cNvSpPr/>
                <p:nvPr/>
              </p:nvSpPr>
              <p:spPr>
                <a:xfrm>
                  <a:off x="34968" y="101540"/>
                  <a:ext cx="12701" cy="12701"/>
                </a:xfrm>
                <a:prstGeom prst="ellipse">
                  <a:avLst/>
                </a:pr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0001" name="Freeform 419"/>
                <p:cNvSpPr/>
                <p:nvPr/>
              </p:nvSpPr>
              <p:spPr>
                <a:xfrm>
                  <a:off x="35189" y="8477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0"/>
                      </a:moveTo>
                      <a:cubicBezTo>
                        <a:pt x="0" y="0"/>
                        <a:pt x="10800" y="0"/>
                        <a:pt x="10800" y="0"/>
                      </a:cubicBezTo>
                      <a:cubicBezTo>
                        <a:pt x="10800" y="10800"/>
                        <a:pt x="10800" y="10800"/>
                        <a:pt x="21600" y="21600"/>
                      </a:cubicBezTo>
                      <a:cubicBezTo>
                        <a:pt x="10800" y="21600"/>
                        <a:pt x="10800" y="21600"/>
                        <a:pt x="10800" y="21600"/>
                      </a:cubicBezTo>
                      <a:cubicBezTo>
                        <a:pt x="10800" y="21600"/>
                        <a:pt x="10800" y="21600"/>
                        <a:pt x="10800" y="21600"/>
                      </a:cubicBezTo>
                      <a:cubicBezTo>
                        <a:pt x="10800" y="21600"/>
                        <a:pt x="0" y="10800"/>
                        <a:pt x="0" y="10800"/>
                      </a:cubicBezTo>
                      <a:cubicBezTo>
                        <a:pt x="0" y="1080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0002" name="Freeform 420"/>
                <p:cNvSpPr/>
                <p:nvPr/>
              </p:nvSpPr>
              <p:spPr>
                <a:xfrm>
                  <a:off x="36402" y="110206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7382" fill="norm" stroke="1" extrusionOk="0">
                      <a:moveTo>
                        <a:pt x="21600" y="2982"/>
                      </a:moveTo>
                      <a:cubicBezTo>
                        <a:pt x="21600" y="17382"/>
                        <a:pt x="10800" y="17382"/>
                        <a:pt x="10800" y="17382"/>
                      </a:cubicBezTo>
                      <a:cubicBezTo>
                        <a:pt x="0" y="17382"/>
                        <a:pt x="0" y="10182"/>
                        <a:pt x="0" y="10182"/>
                      </a:cubicBezTo>
                      <a:cubicBezTo>
                        <a:pt x="0" y="2982"/>
                        <a:pt x="10800" y="-4218"/>
                        <a:pt x="10800" y="2982"/>
                      </a:cubicBezTo>
                      <a:cubicBezTo>
                        <a:pt x="21600" y="2982"/>
                        <a:pt x="21600" y="2982"/>
                        <a:pt x="21600" y="2982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0003" name="Freeform 421"/>
                <p:cNvSpPr/>
                <p:nvPr/>
              </p:nvSpPr>
              <p:spPr>
                <a:xfrm>
                  <a:off x="35913" y="41641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491" h="21600" fill="norm" stroke="1" extrusionOk="0">
                      <a:moveTo>
                        <a:pt x="1491" y="16971"/>
                      </a:moveTo>
                      <a:cubicBezTo>
                        <a:pt x="5091" y="13886"/>
                        <a:pt x="1491" y="10800"/>
                        <a:pt x="5091" y="7714"/>
                      </a:cubicBezTo>
                      <a:cubicBezTo>
                        <a:pt x="5091" y="6171"/>
                        <a:pt x="5091" y="3086"/>
                        <a:pt x="5091" y="1543"/>
                      </a:cubicBezTo>
                      <a:cubicBezTo>
                        <a:pt x="5091" y="1543"/>
                        <a:pt x="5091" y="0"/>
                        <a:pt x="8691" y="0"/>
                      </a:cubicBezTo>
                      <a:cubicBezTo>
                        <a:pt x="8691" y="0"/>
                        <a:pt x="12291" y="0"/>
                        <a:pt x="12291" y="1543"/>
                      </a:cubicBezTo>
                      <a:cubicBezTo>
                        <a:pt x="15891" y="1543"/>
                        <a:pt x="15891" y="3086"/>
                        <a:pt x="15891" y="4629"/>
                      </a:cubicBezTo>
                      <a:cubicBezTo>
                        <a:pt x="15891" y="6171"/>
                        <a:pt x="15891" y="7714"/>
                        <a:pt x="15891" y="10800"/>
                      </a:cubicBezTo>
                      <a:cubicBezTo>
                        <a:pt x="15891" y="12343"/>
                        <a:pt x="19491" y="13886"/>
                        <a:pt x="19491" y="15429"/>
                      </a:cubicBezTo>
                      <a:cubicBezTo>
                        <a:pt x="19491" y="16971"/>
                        <a:pt x="19491" y="18514"/>
                        <a:pt x="15891" y="20057"/>
                      </a:cubicBezTo>
                      <a:cubicBezTo>
                        <a:pt x="15891" y="20057"/>
                        <a:pt x="15891" y="21600"/>
                        <a:pt x="15891" y="21600"/>
                      </a:cubicBezTo>
                      <a:cubicBezTo>
                        <a:pt x="12291" y="21600"/>
                        <a:pt x="8691" y="21600"/>
                        <a:pt x="5091" y="21600"/>
                      </a:cubicBezTo>
                      <a:cubicBezTo>
                        <a:pt x="1491" y="21600"/>
                        <a:pt x="-2109" y="18514"/>
                        <a:pt x="1491" y="1697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0004" name="Freeform 422"/>
                <p:cNvSpPr/>
                <p:nvPr/>
              </p:nvSpPr>
              <p:spPr>
                <a:xfrm>
                  <a:off x="32641" y="125817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650" h="21164" fill="norm" stroke="1" extrusionOk="0">
                      <a:moveTo>
                        <a:pt x="3881" y="17788"/>
                      </a:moveTo>
                      <a:cubicBezTo>
                        <a:pt x="2745" y="17788"/>
                        <a:pt x="2745" y="17788"/>
                        <a:pt x="1608" y="17788"/>
                      </a:cubicBezTo>
                      <a:cubicBezTo>
                        <a:pt x="471" y="16518"/>
                        <a:pt x="-666" y="16518"/>
                        <a:pt x="471" y="15247"/>
                      </a:cubicBezTo>
                      <a:cubicBezTo>
                        <a:pt x="471" y="12706"/>
                        <a:pt x="1608" y="10165"/>
                        <a:pt x="2745" y="8894"/>
                      </a:cubicBezTo>
                      <a:cubicBezTo>
                        <a:pt x="3881" y="8894"/>
                        <a:pt x="3881" y="8894"/>
                        <a:pt x="5018" y="8894"/>
                      </a:cubicBezTo>
                      <a:cubicBezTo>
                        <a:pt x="5018" y="8894"/>
                        <a:pt x="6155" y="10165"/>
                        <a:pt x="6155" y="10165"/>
                      </a:cubicBezTo>
                      <a:cubicBezTo>
                        <a:pt x="7292" y="10165"/>
                        <a:pt x="7292" y="8894"/>
                        <a:pt x="7292" y="8894"/>
                      </a:cubicBezTo>
                      <a:cubicBezTo>
                        <a:pt x="7292" y="8894"/>
                        <a:pt x="7292" y="7624"/>
                        <a:pt x="7292" y="7624"/>
                      </a:cubicBezTo>
                      <a:cubicBezTo>
                        <a:pt x="7292" y="7624"/>
                        <a:pt x="7292" y="7624"/>
                        <a:pt x="7292" y="7624"/>
                      </a:cubicBezTo>
                      <a:cubicBezTo>
                        <a:pt x="6155" y="6353"/>
                        <a:pt x="3881" y="6353"/>
                        <a:pt x="5018" y="3812"/>
                      </a:cubicBezTo>
                      <a:cubicBezTo>
                        <a:pt x="6155" y="2541"/>
                        <a:pt x="7292" y="1271"/>
                        <a:pt x="8429" y="0"/>
                      </a:cubicBezTo>
                      <a:cubicBezTo>
                        <a:pt x="8429" y="0"/>
                        <a:pt x="9566" y="1271"/>
                        <a:pt x="9566" y="1271"/>
                      </a:cubicBezTo>
                      <a:cubicBezTo>
                        <a:pt x="11839" y="2541"/>
                        <a:pt x="11839" y="5082"/>
                        <a:pt x="11839" y="7624"/>
                      </a:cubicBezTo>
                      <a:cubicBezTo>
                        <a:pt x="11839" y="11435"/>
                        <a:pt x="12976" y="11435"/>
                        <a:pt x="15250" y="11435"/>
                      </a:cubicBezTo>
                      <a:cubicBezTo>
                        <a:pt x="17523" y="11435"/>
                        <a:pt x="18660" y="12706"/>
                        <a:pt x="19797" y="12706"/>
                      </a:cubicBezTo>
                      <a:cubicBezTo>
                        <a:pt x="20934" y="13976"/>
                        <a:pt x="20934" y="16518"/>
                        <a:pt x="19797" y="17788"/>
                      </a:cubicBezTo>
                      <a:cubicBezTo>
                        <a:pt x="18660" y="19059"/>
                        <a:pt x="17523" y="19059"/>
                        <a:pt x="16387" y="17788"/>
                      </a:cubicBezTo>
                      <a:cubicBezTo>
                        <a:pt x="14113" y="16518"/>
                        <a:pt x="12976" y="16518"/>
                        <a:pt x="11839" y="17788"/>
                      </a:cubicBezTo>
                      <a:cubicBezTo>
                        <a:pt x="10702" y="19059"/>
                        <a:pt x="10702" y="19059"/>
                        <a:pt x="9566" y="20329"/>
                      </a:cubicBezTo>
                      <a:cubicBezTo>
                        <a:pt x="8429" y="21600"/>
                        <a:pt x="8429" y="21600"/>
                        <a:pt x="6155" y="19059"/>
                      </a:cubicBezTo>
                      <a:cubicBezTo>
                        <a:pt x="6155" y="19059"/>
                        <a:pt x="5018" y="17788"/>
                        <a:pt x="3881" y="17788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0005" name="Freeform 423"/>
                <p:cNvSpPr/>
                <p:nvPr/>
              </p:nvSpPr>
              <p:spPr>
                <a:xfrm>
                  <a:off x="37031" y="104408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6820" h="21600" fill="norm" stroke="1" extrusionOk="0">
                      <a:moveTo>
                        <a:pt x="8612" y="0"/>
                      </a:moveTo>
                      <a:cubicBezTo>
                        <a:pt x="8612" y="0"/>
                        <a:pt x="12212" y="5400"/>
                        <a:pt x="12212" y="5400"/>
                      </a:cubicBezTo>
                      <a:cubicBezTo>
                        <a:pt x="19412" y="5400"/>
                        <a:pt x="15812" y="10800"/>
                        <a:pt x="15812" y="16200"/>
                      </a:cubicBezTo>
                      <a:cubicBezTo>
                        <a:pt x="19412" y="21600"/>
                        <a:pt x="12212" y="21600"/>
                        <a:pt x="12212" y="21600"/>
                      </a:cubicBezTo>
                      <a:cubicBezTo>
                        <a:pt x="5012" y="21600"/>
                        <a:pt x="1412" y="16200"/>
                        <a:pt x="1412" y="10800"/>
                      </a:cubicBezTo>
                      <a:cubicBezTo>
                        <a:pt x="-2188" y="0"/>
                        <a:pt x="1412" y="0"/>
                        <a:pt x="861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0006" name="Freeform 424"/>
                <p:cNvSpPr/>
                <p:nvPr/>
              </p:nvSpPr>
              <p:spPr>
                <a:xfrm>
                  <a:off x="36225" y="9161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018" h="21600" fill="norm" stroke="1" extrusionOk="0">
                      <a:moveTo>
                        <a:pt x="0" y="12000"/>
                      </a:moveTo>
                      <a:cubicBezTo>
                        <a:pt x="0" y="7200"/>
                        <a:pt x="2700" y="2400"/>
                        <a:pt x="8100" y="0"/>
                      </a:cubicBezTo>
                      <a:cubicBezTo>
                        <a:pt x="8100" y="0"/>
                        <a:pt x="10800" y="0"/>
                        <a:pt x="10800" y="2400"/>
                      </a:cubicBezTo>
                      <a:cubicBezTo>
                        <a:pt x="13500" y="2400"/>
                        <a:pt x="16200" y="4800"/>
                        <a:pt x="16200" y="4800"/>
                      </a:cubicBezTo>
                      <a:cubicBezTo>
                        <a:pt x="18900" y="4800"/>
                        <a:pt x="21600" y="4800"/>
                        <a:pt x="18900" y="7200"/>
                      </a:cubicBezTo>
                      <a:cubicBezTo>
                        <a:pt x="18900" y="7200"/>
                        <a:pt x="18900" y="9600"/>
                        <a:pt x="18900" y="9600"/>
                      </a:cubicBezTo>
                      <a:cubicBezTo>
                        <a:pt x="18900" y="12000"/>
                        <a:pt x="16200" y="12000"/>
                        <a:pt x="16200" y="12000"/>
                      </a:cubicBezTo>
                      <a:cubicBezTo>
                        <a:pt x="10800" y="12000"/>
                        <a:pt x="8100" y="16800"/>
                        <a:pt x="8100" y="21600"/>
                      </a:cubicBezTo>
                      <a:cubicBezTo>
                        <a:pt x="5400" y="21600"/>
                        <a:pt x="5400" y="21600"/>
                        <a:pt x="5400" y="21600"/>
                      </a:cubicBezTo>
                      <a:cubicBezTo>
                        <a:pt x="2700" y="21600"/>
                        <a:pt x="2700" y="21600"/>
                        <a:pt x="2700" y="21600"/>
                      </a:cubicBezTo>
                      <a:cubicBezTo>
                        <a:pt x="2700" y="16800"/>
                        <a:pt x="0" y="14400"/>
                        <a:pt x="0" y="120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0007" name="Freeform 425"/>
                <p:cNvSpPr/>
                <p:nvPr/>
              </p:nvSpPr>
              <p:spPr>
                <a:xfrm>
                  <a:off x="38829" y="93377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21600"/>
                      </a:moveTo>
                      <a:cubicBezTo>
                        <a:pt x="0" y="21600"/>
                        <a:pt x="0" y="2160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0800" y="0"/>
                        <a:pt x="10800" y="0"/>
                        <a:pt x="21600" y="21600"/>
                      </a:cubicBezTo>
                      <a:cubicBezTo>
                        <a:pt x="10800" y="21600"/>
                        <a:pt x="10800" y="21600"/>
                        <a:pt x="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0008" name="Freeform 426"/>
                <p:cNvSpPr/>
                <p:nvPr/>
              </p:nvSpPr>
              <p:spPr>
                <a:xfrm>
                  <a:off x="37616" y="13661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8640"/>
                      </a:moveTo>
                      <a:cubicBezTo>
                        <a:pt x="0" y="8640"/>
                        <a:pt x="0" y="4320"/>
                        <a:pt x="0" y="4320"/>
                      </a:cubicBezTo>
                      <a:cubicBezTo>
                        <a:pt x="0" y="0"/>
                        <a:pt x="5400" y="0"/>
                        <a:pt x="5400" y="0"/>
                      </a:cubicBezTo>
                      <a:cubicBezTo>
                        <a:pt x="10800" y="4320"/>
                        <a:pt x="16200" y="8640"/>
                        <a:pt x="16200" y="12960"/>
                      </a:cubicBezTo>
                      <a:cubicBezTo>
                        <a:pt x="21600" y="12960"/>
                        <a:pt x="21600" y="12960"/>
                        <a:pt x="21600" y="17280"/>
                      </a:cubicBezTo>
                      <a:cubicBezTo>
                        <a:pt x="21600" y="17280"/>
                        <a:pt x="16200" y="21600"/>
                        <a:pt x="16200" y="21600"/>
                      </a:cubicBezTo>
                      <a:cubicBezTo>
                        <a:pt x="0" y="21600"/>
                        <a:pt x="0" y="21600"/>
                        <a:pt x="0" y="864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0009" name="Freeform 427"/>
                <p:cNvSpPr/>
                <p:nvPr/>
              </p:nvSpPr>
              <p:spPr>
                <a:xfrm>
                  <a:off x="37947" y="133386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0250" fill="norm" stroke="1" extrusionOk="0">
                      <a:moveTo>
                        <a:pt x="21600" y="4050"/>
                      </a:moveTo>
                      <a:cubicBezTo>
                        <a:pt x="21600" y="4050"/>
                        <a:pt x="21600" y="9450"/>
                        <a:pt x="21600" y="9450"/>
                      </a:cubicBezTo>
                      <a:cubicBezTo>
                        <a:pt x="14400" y="9450"/>
                        <a:pt x="14400" y="14850"/>
                        <a:pt x="7200" y="14850"/>
                      </a:cubicBezTo>
                      <a:cubicBezTo>
                        <a:pt x="7200" y="14850"/>
                        <a:pt x="7200" y="20250"/>
                        <a:pt x="0" y="20250"/>
                      </a:cubicBezTo>
                      <a:cubicBezTo>
                        <a:pt x="0" y="20250"/>
                        <a:pt x="0" y="14850"/>
                        <a:pt x="0" y="14850"/>
                      </a:cubicBezTo>
                      <a:cubicBezTo>
                        <a:pt x="0" y="9450"/>
                        <a:pt x="0" y="4050"/>
                        <a:pt x="7200" y="4050"/>
                      </a:cubicBezTo>
                      <a:cubicBezTo>
                        <a:pt x="7200" y="-1350"/>
                        <a:pt x="14400" y="-1350"/>
                        <a:pt x="21600" y="405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0010" name="Freeform 428"/>
                <p:cNvSpPr/>
                <p:nvPr/>
              </p:nvSpPr>
              <p:spPr>
                <a:xfrm>
                  <a:off x="37767" y="9841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8900" h="20700" fill="norm" stroke="1" extrusionOk="0">
                      <a:moveTo>
                        <a:pt x="8100" y="6300"/>
                      </a:moveTo>
                      <a:cubicBezTo>
                        <a:pt x="8100" y="2700"/>
                        <a:pt x="13500" y="2700"/>
                        <a:pt x="13500" y="2700"/>
                      </a:cubicBezTo>
                      <a:cubicBezTo>
                        <a:pt x="18900" y="-900"/>
                        <a:pt x="18900" y="-900"/>
                        <a:pt x="18900" y="2700"/>
                      </a:cubicBezTo>
                      <a:cubicBezTo>
                        <a:pt x="18900" y="9900"/>
                        <a:pt x="18900" y="9900"/>
                        <a:pt x="18900" y="9900"/>
                      </a:cubicBezTo>
                      <a:cubicBezTo>
                        <a:pt x="18900" y="9900"/>
                        <a:pt x="18900" y="13500"/>
                        <a:pt x="18900" y="13500"/>
                      </a:cubicBezTo>
                      <a:cubicBezTo>
                        <a:pt x="18900" y="17100"/>
                        <a:pt x="13500" y="17100"/>
                        <a:pt x="13500" y="20700"/>
                      </a:cubicBezTo>
                      <a:cubicBezTo>
                        <a:pt x="13500" y="20700"/>
                        <a:pt x="8100" y="20700"/>
                        <a:pt x="8100" y="17100"/>
                      </a:cubicBezTo>
                      <a:cubicBezTo>
                        <a:pt x="-2700" y="13500"/>
                        <a:pt x="-2700" y="9900"/>
                        <a:pt x="8100" y="63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0011" name="Freeform 429"/>
                <p:cNvSpPr/>
                <p:nvPr/>
              </p:nvSpPr>
              <p:spPr>
                <a:xfrm>
                  <a:off x="39381" y="141694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0800" y="0"/>
                      </a:moveTo>
                      <a:cubicBezTo>
                        <a:pt x="10800" y="0"/>
                        <a:pt x="21600" y="0"/>
                        <a:pt x="21600" y="10800"/>
                      </a:cubicBezTo>
                      <a:cubicBezTo>
                        <a:pt x="21600" y="10800"/>
                        <a:pt x="10800" y="10800"/>
                        <a:pt x="10800" y="21600"/>
                      </a:cubicBezTo>
                      <a:cubicBezTo>
                        <a:pt x="10800" y="10800"/>
                        <a:pt x="0" y="10800"/>
                        <a:pt x="0" y="0"/>
                      </a:cubicBezTo>
                      <a:cubicBezTo>
                        <a:pt x="0" y="0"/>
                        <a:pt x="10800" y="0"/>
                        <a:pt x="108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0012" name="Freeform 430"/>
                <p:cNvSpPr/>
                <p:nvPr/>
              </p:nvSpPr>
              <p:spPr>
                <a:xfrm>
                  <a:off x="39050" y="12508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7382" fill="norm" stroke="1" extrusionOk="0">
                      <a:moveTo>
                        <a:pt x="21600" y="14400"/>
                      </a:moveTo>
                      <a:cubicBezTo>
                        <a:pt x="21600" y="14400"/>
                        <a:pt x="14400" y="14400"/>
                        <a:pt x="14400" y="14400"/>
                      </a:cubicBezTo>
                      <a:cubicBezTo>
                        <a:pt x="7200" y="21600"/>
                        <a:pt x="0" y="14400"/>
                        <a:pt x="0" y="7200"/>
                      </a:cubicBezTo>
                      <a:cubicBezTo>
                        <a:pt x="7200" y="7200"/>
                        <a:pt x="7200" y="0"/>
                        <a:pt x="7200" y="0"/>
                      </a:cubicBezTo>
                      <a:cubicBezTo>
                        <a:pt x="14400" y="7200"/>
                        <a:pt x="14400" y="7200"/>
                        <a:pt x="21600" y="144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0013" name="Freeform 431"/>
                <p:cNvSpPr/>
                <p:nvPr/>
              </p:nvSpPr>
              <p:spPr>
                <a:xfrm>
                  <a:off x="38498" y="5995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5429" y="13500"/>
                      </a:moveTo>
                      <a:cubicBezTo>
                        <a:pt x="18514" y="13500"/>
                        <a:pt x="18514" y="16200"/>
                        <a:pt x="21600" y="18900"/>
                      </a:cubicBezTo>
                      <a:cubicBezTo>
                        <a:pt x="21600" y="18900"/>
                        <a:pt x="18514" y="18900"/>
                        <a:pt x="18514" y="21600"/>
                      </a:cubicBezTo>
                      <a:cubicBezTo>
                        <a:pt x="15429" y="21600"/>
                        <a:pt x="15429" y="21600"/>
                        <a:pt x="15429" y="21600"/>
                      </a:cubicBezTo>
                      <a:cubicBezTo>
                        <a:pt x="9257" y="18900"/>
                        <a:pt x="6171" y="18900"/>
                        <a:pt x="3086" y="16200"/>
                      </a:cubicBezTo>
                      <a:cubicBezTo>
                        <a:pt x="0" y="16200"/>
                        <a:pt x="0" y="13500"/>
                        <a:pt x="0" y="10800"/>
                      </a:cubicBezTo>
                      <a:cubicBezTo>
                        <a:pt x="3086" y="8100"/>
                        <a:pt x="3086" y="5400"/>
                        <a:pt x="3086" y="0"/>
                      </a:cubicBezTo>
                      <a:cubicBezTo>
                        <a:pt x="3086" y="0"/>
                        <a:pt x="3086" y="0"/>
                        <a:pt x="6171" y="0"/>
                      </a:cubicBezTo>
                      <a:cubicBezTo>
                        <a:pt x="6171" y="0"/>
                        <a:pt x="6171" y="0"/>
                        <a:pt x="6171" y="0"/>
                      </a:cubicBezTo>
                      <a:cubicBezTo>
                        <a:pt x="9257" y="0"/>
                        <a:pt x="9257" y="2700"/>
                        <a:pt x="9257" y="2700"/>
                      </a:cubicBezTo>
                      <a:cubicBezTo>
                        <a:pt x="9257" y="8100"/>
                        <a:pt x="9257" y="13500"/>
                        <a:pt x="15429" y="135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0014" name="Freeform 432"/>
                <p:cNvSpPr/>
                <p:nvPr/>
              </p:nvSpPr>
              <p:spPr>
                <a:xfrm>
                  <a:off x="40374" y="42377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8318" fill="norm" stroke="1" extrusionOk="0">
                      <a:moveTo>
                        <a:pt x="21600" y="12918"/>
                      </a:moveTo>
                      <a:cubicBezTo>
                        <a:pt x="21600" y="12918"/>
                        <a:pt x="21600" y="18318"/>
                        <a:pt x="21600" y="18318"/>
                      </a:cubicBezTo>
                      <a:cubicBezTo>
                        <a:pt x="7200" y="18318"/>
                        <a:pt x="0" y="12918"/>
                        <a:pt x="0" y="7518"/>
                      </a:cubicBezTo>
                      <a:cubicBezTo>
                        <a:pt x="0" y="7518"/>
                        <a:pt x="0" y="2118"/>
                        <a:pt x="7200" y="2118"/>
                      </a:cubicBezTo>
                      <a:cubicBezTo>
                        <a:pt x="14400" y="-3282"/>
                        <a:pt x="21600" y="2118"/>
                        <a:pt x="21600" y="12918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0015" name="Freeform 433"/>
                <p:cNvSpPr/>
                <p:nvPr/>
              </p:nvSpPr>
              <p:spPr>
                <a:xfrm>
                  <a:off x="42083" y="53444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6200" h="21600" fill="norm" stroke="1" extrusionOk="0">
                      <a:moveTo>
                        <a:pt x="16200" y="10800"/>
                      </a:moveTo>
                      <a:cubicBezTo>
                        <a:pt x="16200" y="16200"/>
                        <a:pt x="16200" y="21600"/>
                        <a:pt x="10800" y="21600"/>
                      </a:cubicBezTo>
                      <a:cubicBezTo>
                        <a:pt x="5400" y="21600"/>
                        <a:pt x="0" y="10800"/>
                        <a:pt x="0" y="10800"/>
                      </a:cubicBezTo>
                      <a:cubicBezTo>
                        <a:pt x="0" y="5400"/>
                        <a:pt x="5400" y="0"/>
                        <a:pt x="10800" y="0"/>
                      </a:cubicBezTo>
                      <a:cubicBezTo>
                        <a:pt x="21600" y="0"/>
                        <a:pt x="10800" y="5400"/>
                        <a:pt x="16200" y="108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0016" name="Freeform 434"/>
                <p:cNvSpPr/>
                <p:nvPr/>
              </p:nvSpPr>
              <p:spPr>
                <a:xfrm>
                  <a:off x="43242" y="37670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4400" y="21600"/>
                      </a:moveTo>
                      <a:cubicBezTo>
                        <a:pt x="7200" y="21600"/>
                        <a:pt x="7200" y="14400"/>
                        <a:pt x="0" y="14400"/>
                      </a:cubicBezTo>
                      <a:cubicBezTo>
                        <a:pt x="7200" y="7200"/>
                        <a:pt x="7200" y="0"/>
                        <a:pt x="14400" y="0"/>
                      </a:cubicBezTo>
                      <a:cubicBezTo>
                        <a:pt x="14400" y="0"/>
                        <a:pt x="21600" y="7200"/>
                        <a:pt x="21600" y="14400"/>
                      </a:cubicBezTo>
                      <a:cubicBezTo>
                        <a:pt x="21600" y="14400"/>
                        <a:pt x="14400" y="21600"/>
                        <a:pt x="1440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0017" name="Freeform 435"/>
                <p:cNvSpPr/>
                <p:nvPr/>
              </p:nvSpPr>
              <p:spPr>
                <a:xfrm>
                  <a:off x="43242" y="79478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4400" y="21600"/>
                      </a:moveTo>
                      <a:cubicBezTo>
                        <a:pt x="7200" y="21600"/>
                        <a:pt x="7200" y="10800"/>
                        <a:pt x="0" y="10800"/>
                      </a:cubicBezTo>
                      <a:cubicBezTo>
                        <a:pt x="7200" y="10800"/>
                        <a:pt x="7200" y="0"/>
                        <a:pt x="14400" y="0"/>
                      </a:cubicBezTo>
                      <a:cubicBezTo>
                        <a:pt x="14400" y="0"/>
                        <a:pt x="21600" y="10800"/>
                        <a:pt x="21600" y="21600"/>
                      </a:cubicBezTo>
                      <a:cubicBezTo>
                        <a:pt x="21600" y="21600"/>
                        <a:pt x="21600" y="21600"/>
                        <a:pt x="21600" y="21600"/>
                      </a:cubicBezTo>
                      <a:cubicBezTo>
                        <a:pt x="14400" y="21600"/>
                        <a:pt x="14400" y="21600"/>
                        <a:pt x="1440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0018" name="Freeform 436"/>
                <p:cNvSpPr/>
                <p:nvPr/>
              </p:nvSpPr>
              <p:spPr>
                <a:xfrm>
                  <a:off x="18151" y="147933"/>
                  <a:ext cx="33427" cy="43905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389" h="21600" fill="norm" stroke="1" extrusionOk="0">
                      <a:moveTo>
                        <a:pt x="21389" y="19557"/>
                      </a:moveTo>
                      <a:cubicBezTo>
                        <a:pt x="20631" y="19557"/>
                        <a:pt x="20252" y="19849"/>
                        <a:pt x="19873" y="19849"/>
                      </a:cubicBezTo>
                      <a:cubicBezTo>
                        <a:pt x="19494" y="19849"/>
                        <a:pt x="19494" y="19557"/>
                        <a:pt x="19115" y="19557"/>
                      </a:cubicBezTo>
                      <a:cubicBezTo>
                        <a:pt x="18357" y="19557"/>
                        <a:pt x="17600" y="19265"/>
                        <a:pt x="16463" y="19265"/>
                      </a:cubicBezTo>
                      <a:cubicBezTo>
                        <a:pt x="16084" y="19265"/>
                        <a:pt x="15705" y="19557"/>
                        <a:pt x="16084" y="19849"/>
                      </a:cubicBezTo>
                      <a:cubicBezTo>
                        <a:pt x="16463" y="20141"/>
                        <a:pt x="16842" y="20432"/>
                        <a:pt x="16842" y="20432"/>
                      </a:cubicBezTo>
                      <a:cubicBezTo>
                        <a:pt x="17221" y="20724"/>
                        <a:pt x="17978" y="21308"/>
                        <a:pt x="18357" y="21600"/>
                      </a:cubicBezTo>
                      <a:cubicBezTo>
                        <a:pt x="3957" y="21600"/>
                        <a:pt x="3957" y="21600"/>
                        <a:pt x="3957" y="21600"/>
                      </a:cubicBezTo>
                      <a:cubicBezTo>
                        <a:pt x="3957" y="21600"/>
                        <a:pt x="3957" y="21308"/>
                        <a:pt x="3957" y="21308"/>
                      </a:cubicBezTo>
                      <a:cubicBezTo>
                        <a:pt x="4336" y="20724"/>
                        <a:pt x="4715" y="20141"/>
                        <a:pt x="5094" y="19557"/>
                      </a:cubicBezTo>
                      <a:cubicBezTo>
                        <a:pt x="5473" y="19265"/>
                        <a:pt x="5473" y="18973"/>
                        <a:pt x="5473" y="18973"/>
                      </a:cubicBezTo>
                      <a:cubicBezTo>
                        <a:pt x="5094" y="18681"/>
                        <a:pt x="4715" y="18681"/>
                        <a:pt x="4336" y="18973"/>
                      </a:cubicBezTo>
                      <a:cubicBezTo>
                        <a:pt x="3957" y="18973"/>
                        <a:pt x="3957" y="18973"/>
                        <a:pt x="3578" y="18973"/>
                      </a:cubicBezTo>
                      <a:cubicBezTo>
                        <a:pt x="2821" y="18973"/>
                        <a:pt x="1684" y="18973"/>
                        <a:pt x="1305" y="19265"/>
                      </a:cubicBezTo>
                      <a:cubicBezTo>
                        <a:pt x="547" y="19557"/>
                        <a:pt x="547" y="19265"/>
                        <a:pt x="168" y="19265"/>
                      </a:cubicBezTo>
                      <a:cubicBezTo>
                        <a:pt x="168" y="19265"/>
                        <a:pt x="-211" y="18973"/>
                        <a:pt x="168" y="18973"/>
                      </a:cubicBezTo>
                      <a:cubicBezTo>
                        <a:pt x="168" y="18681"/>
                        <a:pt x="547" y="18389"/>
                        <a:pt x="926" y="18097"/>
                      </a:cubicBezTo>
                      <a:cubicBezTo>
                        <a:pt x="1305" y="17805"/>
                        <a:pt x="1305" y="17514"/>
                        <a:pt x="1305" y="17222"/>
                      </a:cubicBezTo>
                      <a:cubicBezTo>
                        <a:pt x="3200" y="15762"/>
                        <a:pt x="4715" y="13719"/>
                        <a:pt x="5852" y="11968"/>
                      </a:cubicBezTo>
                      <a:cubicBezTo>
                        <a:pt x="5852" y="11676"/>
                        <a:pt x="6231" y="11676"/>
                        <a:pt x="5852" y="11676"/>
                      </a:cubicBezTo>
                      <a:cubicBezTo>
                        <a:pt x="5852" y="11384"/>
                        <a:pt x="5852" y="11384"/>
                        <a:pt x="5473" y="11384"/>
                      </a:cubicBezTo>
                      <a:cubicBezTo>
                        <a:pt x="5094" y="11676"/>
                        <a:pt x="4336" y="11384"/>
                        <a:pt x="3578" y="11968"/>
                      </a:cubicBezTo>
                      <a:cubicBezTo>
                        <a:pt x="2821" y="11384"/>
                        <a:pt x="2063" y="11676"/>
                        <a:pt x="1305" y="11676"/>
                      </a:cubicBezTo>
                      <a:cubicBezTo>
                        <a:pt x="1305" y="11676"/>
                        <a:pt x="1305" y="11384"/>
                        <a:pt x="1305" y="11384"/>
                      </a:cubicBezTo>
                      <a:cubicBezTo>
                        <a:pt x="3578" y="9049"/>
                        <a:pt x="5094" y="6422"/>
                        <a:pt x="7368" y="4378"/>
                      </a:cubicBezTo>
                      <a:cubicBezTo>
                        <a:pt x="8505" y="3211"/>
                        <a:pt x="9263" y="2335"/>
                        <a:pt x="9642" y="1168"/>
                      </a:cubicBezTo>
                      <a:cubicBezTo>
                        <a:pt x="10021" y="876"/>
                        <a:pt x="10400" y="584"/>
                        <a:pt x="10778" y="292"/>
                      </a:cubicBezTo>
                      <a:cubicBezTo>
                        <a:pt x="10778" y="0"/>
                        <a:pt x="11157" y="0"/>
                        <a:pt x="11157" y="0"/>
                      </a:cubicBezTo>
                      <a:cubicBezTo>
                        <a:pt x="11536" y="0"/>
                        <a:pt x="11915" y="292"/>
                        <a:pt x="11536" y="292"/>
                      </a:cubicBezTo>
                      <a:cubicBezTo>
                        <a:pt x="11536" y="876"/>
                        <a:pt x="11915" y="1168"/>
                        <a:pt x="12294" y="1459"/>
                      </a:cubicBezTo>
                      <a:cubicBezTo>
                        <a:pt x="12673" y="1751"/>
                        <a:pt x="13052" y="2043"/>
                        <a:pt x="13052" y="2335"/>
                      </a:cubicBezTo>
                      <a:cubicBezTo>
                        <a:pt x="13052" y="2335"/>
                        <a:pt x="13052" y="2627"/>
                        <a:pt x="13052" y="2627"/>
                      </a:cubicBezTo>
                      <a:cubicBezTo>
                        <a:pt x="13810" y="2627"/>
                        <a:pt x="13810" y="2919"/>
                        <a:pt x="13810" y="3211"/>
                      </a:cubicBezTo>
                      <a:cubicBezTo>
                        <a:pt x="14189" y="3795"/>
                        <a:pt x="14947" y="4378"/>
                        <a:pt x="15326" y="4962"/>
                      </a:cubicBezTo>
                      <a:cubicBezTo>
                        <a:pt x="16842" y="6422"/>
                        <a:pt x="17978" y="8465"/>
                        <a:pt x="19115" y="10216"/>
                      </a:cubicBezTo>
                      <a:cubicBezTo>
                        <a:pt x="19494" y="10508"/>
                        <a:pt x="19873" y="10800"/>
                        <a:pt x="19873" y="11092"/>
                      </a:cubicBezTo>
                      <a:cubicBezTo>
                        <a:pt x="19494" y="11384"/>
                        <a:pt x="18736" y="11092"/>
                        <a:pt x="18357" y="11092"/>
                      </a:cubicBezTo>
                      <a:cubicBezTo>
                        <a:pt x="17600" y="11384"/>
                        <a:pt x="16463" y="11384"/>
                        <a:pt x="15705" y="11676"/>
                      </a:cubicBezTo>
                      <a:cubicBezTo>
                        <a:pt x="14947" y="11676"/>
                        <a:pt x="14568" y="12259"/>
                        <a:pt x="14947" y="12551"/>
                      </a:cubicBezTo>
                      <a:cubicBezTo>
                        <a:pt x="15705" y="13427"/>
                        <a:pt x="16463" y="14595"/>
                        <a:pt x="17600" y="15178"/>
                      </a:cubicBezTo>
                      <a:cubicBezTo>
                        <a:pt x="18736" y="16346"/>
                        <a:pt x="19494" y="17222"/>
                        <a:pt x="20631" y="18389"/>
                      </a:cubicBezTo>
                      <a:cubicBezTo>
                        <a:pt x="20631" y="18681"/>
                        <a:pt x="21389" y="19265"/>
                        <a:pt x="21389" y="19557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0019" name="Freeform 437"/>
                <p:cNvSpPr/>
                <p:nvPr/>
              </p:nvSpPr>
              <p:spPr>
                <a:xfrm>
                  <a:off x="43573" y="84054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8318" fill="norm" stroke="1" extrusionOk="0">
                      <a:moveTo>
                        <a:pt x="0" y="16200"/>
                      </a:moveTo>
                      <a:cubicBezTo>
                        <a:pt x="0" y="5400"/>
                        <a:pt x="0" y="0"/>
                        <a:pt x="10800" y="0"/>
                      </a:cubicBezTo>
                      <a:cubicBezTo>
                        <a:pt x="21600" y="0"/>
                        <a:pt x="21600" y="5400"/>
                        <a:pt x="21600" y="5400"/>
                      </a:cubicBezTo>
                      <a:cubicBezTo>
                        <a:pt x="21600" y="16200"/>
                        <a:pt x="10800" y="21600"/>
                        <a:pt x="0" y="16200"/>
                      </a:cubicBezTo>
                      <a:cubicBezTo>
                        <a:pt x="0" y="16200"/>
                        <a:pt x="0" y="16200"/>
                        <a:pt x="0" y="162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0020" name="Freeform 438"/>
                <p:cNvSpPr/>
                <p:nvPr/>
              </p:nvSpPr>
              <p:spPr>
                <a:xfrm>
                  <a:off x="43573" y="12980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7280" fill="norm" stroke="1" extrusionOk="0">
                      <a:moveTo>
                        <a:pt x="0" y="8640"/>
                      </a:moveTo>
                      <a:cubicBezTo>
                        <a:pt x="0" y="0"/>
                        <a:pt x="2700" y="0"/>
                        <a:pt x="8100" y="0"/>
                      </a:cubicBezTo>
                      <a:cubicBezTo>
                        <a:pt x="10800" y="0"/>
                        <a:pt x="10800" y="0"/>
                        <a:pt x="10800" y="0"/>
                      </a:cubicBezTo>
                      <a:cubicBezTo>
                        <a:pt x="10800" y="0"/>
                        <a:pt x="10800" y="0"/>
                        <a:pt x="10800" y="0"/>
                      </a:cubicBezTo>
                      <a:cubicBezTo>
                        <a:pt x="18900" y="0"/>
                        <a:pt x="21600" y="0"/>
                        <a:pt x="21600" y="4320"/>
                      </a:cubicBezTo>
                      <a:cubicBezTo>
                        <a:pt x="21600" y="12960"/>
                        <a:pt x="16200" y="12960"/>
                        <a:pt x="13500" y="17280"/>
                      </a:cubicBezTo>
                      <a:cubicBezTo>
                        <a:pt x="13500" y="17280"/>
                        <a:pt x="10800" y="17280"/>
                        <a:pt x="8100" y="17280"/>
                      </a:cubicBezTo>
                      <a:cubicBezTo>
                        <a:pt x="5400" y="12960"/>
                        <a:pt x="0" y="21600"/>
                        <a:pt x="0" y="864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0021" name="Freeform 439"/>
                <p:cNvSpPr/>
                <p:nvPr/>
              </p:nvSpPr>
              <p:spPr>
                <a:xfrm>
                  <a:off x="44623" y="6083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069" h="21600" fill="norm" stroke="1" extrusionOk="0">
                      <a:moveTo>
                        <a:pt x="19069" y="4320"/>
                      </a:moveTo>
                      <a:cubicBezTo>
                        <a:pt x="19069" y="8640"/>
                        <a:pt x="19069" y="8640"/>
                        <a:pt x="19069" y="8640"/>
                      </a:cubicBezTo>
                      <a:cubicBezTo>
                        <a:pt x="19069" y="12960"/>
                        <a:pt x="19069" y="12960"/>
                        <a:pt x="19069" y="17280"/>
                      </a:cubicBezTo>
                      <a:cubicBezTo>
                        <a:pt x="19069" y="17280"/>
                        <a:pt x="10429" y="21600"/>
                        <a:pt x="6109" y="21600"/>
                      </a:cubicBezTo>
                      <a:cubicBezTo>
                        <a:pt x="1789" y="21600"/>
                        <a:pt x="-2531" y="17280"/>
                        <a:pt x="1789" y="12960"/>
                      </a:cubicBezTo>
                      <a:cubicBezTo>
                        <a:pt x="1789" y="8640"/>
                        <a:pt x="1789" y="4320"/>
                        <a:pt x="6109" y="0"/>
                      </a:cubicBezTo>
                      <a:cubicBezTo>
                        <a:pt x="6109" y="0"/>
                        <a:pt x="6109" y="0"/>
                        <a:pt x="10429" y="0"/>
                      </a:cubicBezTo>
                      <a:cubicBezTo>
                        <a:pt x="10429" y="0"/>
                        <a:pt x="19069" y="0"/>
                        <a:pt x="19069" y="432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0022" name="Freeform 440"/>
                <p:cNvSpPr/>
                <p:nvPr/>
              </p:nvSpPr>
              <p:spPr>
                <a:xfrm>
                  <a:off x="40761" y="70847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968" h="20435" fill="norm" stroke="1" extrusionOk="0">
                      <a:moveTo>
                        <a:pt x="10232" y="19145"/>
                      </a:moveTo>
                      <a:cubicBezTo>
                        <a:pt x="7958" y="21109"/>
                        <a:pt x="6821" y="21109"/>
                        <a:pt x="5684" y="17182"/>
                      </a:cubicBezTo>
                      <a:cubicBezTo>
                        <a:pt x="4547" y="15218"/>
                        <a:pt x="4547" y="13254"/>
                        <a:pt x="3411" y="15218"/>
                      </a:cubicBezTo>
                      <a:cubicBezTo>
                        <a:pt x="2274" y="15218"/>
                        <a:pt x="1137" y="15218"/>
                        <a:pt x="0" y="15218"/>
                      </a:cubicBezTo>
                      <a:cubicBezTo>
                        <a:pt x="0" y="13254"/>
                        <a:pt x="0" y="11291"/>
                        <a:pt x="0" y="9327"/>
                      </a:cubicBezTo>
                      <a:cubicBezTo>
                        <a:pt x="1137" y="7364"/>
                        <a:pt x="2274" y="3436"/>
                        <a:pt x="2274" y="1473"/>
                      </a:cubicBezTo>
                      <a:cubicBezTo>
                        <a:pt x="3411" y="-491"/>
                        <a:pt x="3411" y="-491"/>
                        <a:pt x="4547" y="1473"/>
                      </a:cubicBezTo>
                      <a:cubicBezTo>
                        <a:pt x="4547" y="1473"/>
                        <a:pt x="5684" y="3436"/>
                        <a:pt x="5684" y="5400"/>
                      </a:cubicBezTo>
                      <a:cubicBezTo>
                        <a:pt x="6821" y="9327"/>
                        <a:pt x="6821" y="9327"/>
                        <a:pt x="9095" y="9327"/>
                      </a:cubicBezTo>
                      <a:cubicBezTo>
                        <a:pt x="10232" y="9327"/>
                        <a:pt x="11368" y="9327"/>
                        <a:pt x="13642" y="5400"/>
                      </a:cubicBezTo>
                      <a:cubicBezTo>
                        <a:pt x="15916" y="3436"/>
                        <a:pt x="18189" y="3436"/>
                        <a:pt x="20463" y="7364"/>
                      </a:cubicBezTo>
                      <a:cubicBezTo>
                        <a:pt x="20463" y="7364"/>
                        <a:pt x="21600" y="9327"/>
                        <a:pt x="20463" y="9327"/>
                      </a:cubicBezTo>
                      <a:cubicBezTo>
                        <a:pt x="20463" y="9327"/>
                        <a:pt x="19326" y="11291"/>
                        <a:pt x="19326" y="11291"/>
                      </a:cubicBezTo>
                      <a:cubicBezTo>
                        <a:pt x="15916" y="11291"/>
                        <a:pt x="13642" y="17182"/>
                        <a:pt x="10232" y="19145"/>
                      </a:cubicBezTo>
                      <a:cubicBezTo>
                        <a:pt x="10232" y="19145"/>
                        <a:pt x="10232" y="19145"/>
                        <a:pt x="10232" y="19145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0023" name="Freeform 441"/>
                <p:cNvSpPr/>
                <p:nvPr/>
              </p:nvSpPr>
              <p:spPr>
                <a:xfrm>
                  <a:off x="43467" y="4660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127" h="21600" fill="norm" stroke="1" extrusionOk="0">
                      <a:moveTo>
                        <a:pt x="2454" y="14954"/>
                      </a:moveTo>
                      <a:cubicBezTo>
                        <a:pt x="4418" y="14954"/>
                        <a:pt x="8345" y="13292"/>
                        <a:pt x="8345" y="11631"/>
                      </a:cubicBezTo>
                      <a:cubicBezTo>
                        <a:pt x="10309" y="9969"/>
                        <a:pt x="10309" y="8308"/>
                        <a:pt x="10309" y="6646"/>
                      </a:cubicBezTo>
                      <a:cubicBezTo>
                        <a:pt x="10309" y="3323"/>
                        <a:pt x="10309" y="1662"/>
                        <a:pt x="12272" y="0"/>
                      </a:cubicBezTo>
                      <a:cubicBezTo>
                        <a:pt x="14236" y="0"/>
                        <a:pt x="18163" y="3323"/>
                        <a:pt x="18163" y="4985"/>
                      </a:cubicBezTo>
                      <a:cubicBezTo>
                        <a:pt x="18163" y="4985"/>
                        <a:pt x="20127" y="4985"/>
                        <a:pt x="20127" y="4985"/>
                      </a:cubicBezTo>
                      <a:cubicBezTo>
                        <a:pt x="18163" y="8308"/>
                        <a:pt x="18163" y="11631"/>
                        <a:pt x="14236" y="11631"/>
                      </a:cubicBezTo>
                      <a:cubicBezTo>
                        <a:pt x="10309" y="13292"/>
                        <a:pt x="10309" y="16615"/>
                        <a:pt x="8345" y="18277"/>
                      </a:cubicBezTo>
                      <a:cubicBezTo>
                        <a:pt x="8345" y="19938"/>
                        <a:pt x="6382" y="21600"/>
                        <a:pt x="4418" y="21600"/>
                      </a:cubicBezTo>
                      <a:cubicBezTo>
                        <a:pt x="2454" y="21600"/>
                        <a:pt x="491" y="19938"/>
                        <a:pt x="491" y="18277"/>
                      </a:cubicBezTo>
                      <a:cubicBezTo>
                        <a:pt x="491" y="18277"/>
                        <a:pt x="-1473" y="14954"/>
                        <a:pt x="2454" y="14954"/>
                      </a:cubicBezTo>
                      <a:cubicBezTo>
                        <a:pt x="2454" y="14954"/>
                        <a:pt x="2454" y="14954"/>
                        <a:pt x="2454" y="14954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0024" name="Freeform 442"/>
                <p:cNvSpPr/>
                <p:nvPr/>
              </p:nvSpPr>
              <p:spPr>
                <a:xfrm>
                  <a:off x="47103" y="3480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0800" y="0"/>
                      </a:moveTo>
                      <a:cubicBezTo>
                        <a:pt x="10800" y="7200"/>
                        <a:pt x="16200" y="7200"/>
                        <a:pt x="21600" y="14400"/>
                      </a:cubicBezTo>
                      <a:cubicBezTo>
                        <a:pt x="21600" y="14400"/>
                        <a:pt x="16200" y="14400"/>
                        <a:pt x="16200" y="14400"/>
                      </a:cubicBezTo>
                      <a:cubicBezTo>
                        <a:pt x="10800" y="21600"/>
                        <a:pt x="10800" y="21600"/>
                        <a:pt x="5400" y="21600"/>
                      </a:cubicBezTo>
                      <a:cubicBezTo>
                        <a:pt x="0" y="21600"/>
                        <a:pt x="0" y="14400"/>
                        <a:pt x="0" y="7200"/>
                      </a:cubicBezTo>
                      <a:cubicBezTo>
                        <a:pt x="0" y="7200"/>
                        <a:pt x="5400" y="7200"/>
                        <a:pt x="5400" y="0"/>
                      </a:cubicBezTo>
                      <a:cubicBezTo>
                        <a:pt x="5400" y="0"/>
                        <a:pt x="10800" y="0"/>
                        <a:pt x="108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0025" name="Freeform 443"/>
                <p:cNvSpPr/>
                <p:nvPr/>
              </p:nvSpPr>
              <p:spPr>
                <a:xfrm>
                  <a:off x="48206" y="77934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21600"/>
                      </a:moveTo>
                      <a:cubicBezTo>
                        <a:pt x="10800" y="21600"/>
                        <a:pt x="10800" y="21600"/>
                        <a:pt x="0" y="21600"/>
                      </a:cubicBezTo>
                      <a:cubicBezTo>
                        <a:pt x="0" y="21600"/>
                        <a:pt x="0" y="21600"/>
                        <a:pt x="0" y="21600"/>
                      </a:cubicBezTo>
                      <a:cubicBezTo>
                        <a:pt x="10800" y="0"/>
                        <a:pt x="10800" y="0"/>
                        <a:pt x="10800" y="0"/>
                      </a:cubicBezTo>
                      <a:cubicBezTo>
                        <a:pt x="10800" y="0"/>
                        <a:pt x="10800" y="21600"/>
                        <a:pt x="2160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0026" name="Freeform 444"/>
                <p:cNvSpPr/>
                <p:nvPr/>
              </p:nvSpPr>
              <p:spPr>
                <a:xfrm>
                  <a:off x="47654" y="4186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0"/>
                      </a:moveTo>
                      <a:cubicBezTo>
                        <a:pt x="21600" y="7200"/>
                        <a:pt x="21600" y="14400"/>
                        <a:pt x="16200" y="21600"/>
                      </a:cubicBezTo>
                      <a:cubicBezTo>
                        <a:pt x="16200" y="21600"/>
                        <a:pt x="10800" y="21600"/>
                        <a:pt x="10800" y="21600"/>
                      </a:cubicBezTo>
                      <a:cubicBezTo>
                        <a:pt x="5400" y="21600"/>
                        <a:pt x="5400" y="21600"/>
                        <a:pt x="5400" y="21600"/>
                      </a:cubicBezTo>
                      <a:cubicBezTo>
                        <a:pt x="5400" y="14400"/>
                        <a:pt x="0" y="14400"/>
                        <a:pt x="0" y="7200"/>
                      </a:cubicBezTo>
                      <a:cubicBezTo>
                        <a:pt x="5400" y="0"/>
                        <a:pt x="5400" y="0"/>
                        <a:pt x="10800" y="0"/>
                      </a:cubicBezTo>
                      <a:cubicBezTo>
                        <a:pt x="16200" y="0"/>
                        <a:pt x="21600" y="0"/>
                        <a:pt x="216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0027" name="Freeform 445"/>
                <p:cNvSpPr/>
                <p:nvPr/>
              </p:nvSpPr>
              <p:spPr>
                <a:xfrm>
                  <a:off x="48537" y="14577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0"/>
                      </a:moveTo>
                      <a:cubicBezTo>
                        <a:pt x="21600" y="10800"/>
                        <a:pt x="21600" y="10800"/>
                        <a:pt x="21600" y="16200"/>
                      </a:cubicBezTo>
                      <a:cubicBezTo>
                        <a:pt x="21600" y="16200"/>
                        <a:pt x="21600" y="21600"/>
                        <a:pt x="21600" y="21600"/>
                      </a:cubicBezTo>
                      <a:cubicBezTo>
                        <a:pt x="0" y="21600"/>
                        <a:pt x="0" y="16200"/>
                        <a:pt x="0" y="10800"/>
                      </a:cubicBezTo>
                      <a:cubicBezTo>
                        <a:pt x="0" y="10800"/>
                        <a:pt x="0" y="5400"/>
                        <a:pt x="216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0028" name="Freeform 446"/>
                <p:cNvSpPr/>
                <p:nvPr/>
              </p:nvSpPr>
              <p:spPr>
                <a:xfrm>
                  <a:off x="48868" y="13507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0800" y="21600"/>
                      </a:moveTo>
                      <a:cubicBezTo>
                        <a:pt x="5400" y="21600"/>
                        <a:pt x="0" y="16200"/>
                        <a:pt x="0" y="5400"/>
                      </a:cubicBezTo>
                      <a:cubicBezTo>
                        <a:pt x="0" y="5400"/>
                        <a:pt x="10800" y="0"/>
                        <a:pt x="10800" y="0"/>
                      </a:cubicBezTo>
                      <a:cubicBezTo>
                        <a:pt x="10800" y="0"/>
                        <a:pt x="21600" y="5400"/>
                        <a:pt x="21600" y="10800"/>
                      </a:cubicBezTo>
                      <a:cubicBezTo>
                        <a:pt x="21600" y="16200"/>
                        <a:pt x="16200" y="21600"/>
                        <a:pt x="1080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0029" name="Freeform 447"/>
                <p:cNvSpPr/>
                <p:nvPr/>
              </p:nvSpPr>
              <p:spPr>
                <a:xfrm>
                  <a:off x="49419" y="53824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9200" fill="norm" stroke="1" extrusionOk="0">
                      <a:moveTo>
                        <a:pt x="21600" y="10560"/>
                      </a:moveTo>
                      <a:cubicBezTo>
                        <a:pt x="18000" y="14880"/>
                        <a:pt x="14400" y="14880"/>
                        <a:pt x="14400" y="19200"/>
                      </a:cubicBezTo>
                      <a:cubicBezTo>
                        <a:pt x="10800" y="19200"/>
                        <a:pt x="10800" y="19200"/>
                        <a:pt x="10800" y="14880"/>
                      </a:cubicBezTo>
                      <a:cubicBezTo>
                        <a:pt x="7200" y="14880"/>
                        <a:pt x="7200" y="14880"/>
                        <a:pt x="3600" y="10560"/>
                      </a:cubicBezTo>
                      <a:cubicBezTo>
                        <a:pt x="3600" y="6240"/>
                        <a:pt x="3600" y="1920"/>
                        <a:pt x="0" y="1920"/>
                      </a:cubicBezTo>
                      <a:cubicBezTo>
                        <a:pt x="3600" y="1920"/>
                        <a:pt x="7200" y="-2400"/>
                        <a:pt x="10800" y="1920"/>
                      </a:cubicBezTo>
                      <a:cubicBezTo>
                        <a:pt x="14400" y="1920"/>
                        <a:pt x="14400" y="6240"/>
                        <a:pt x="21600" y="1056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0030" name="Freeform 448"/>
                <p:cNvSpPr/>
                <p:nvPr/>
              </p:nvSpPr>
              <p:spPr>
                <a:xfrm>
                  <a:off x="50889" y="15541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7587" h="18600" fill="norm" stroke="1" extrusionOk="0">
                      <a:moveTo>
                        <a:pt x="2838" y="7800"/>
                      </a:moveTo>
                      <a:cubicBezTo>
                        <a:pt x="2838" y="7800"/>
                        <a:pt x="2838" y="-3000"/>
                        <a:pt x="11478" y="2400"/>
                      </a:cubicBezTo>
                      <a:cubicBezTo>
                        <a:pt x="11478" y="2400"/>
                        <a:pt x="15798" y="-3000"/>
                        <a:pt x="15798" y="2400"/>
                      </a:cubicBezTo>
                      <a:cubicBezTo>
                        <a:pt x="20118" y="7800"/>
                        <a:pt x="15798" y="13200"/>
                        <a:pt x="11478" y="18600"/>
                      </a:cubicBezTo>
                      <a:cubicBezTo>
                        <a:pt x="11478" y="18600"/>
                        <a:pt x="7158" y="18600"/>
                        <a:pt x="7158" y="18600"/>
                      </a:cubicBezTo>
                      <a:cubicBezTo>
                        <a:pt x="-1482" y="18600"/>
                        <a:pt x="-1482" y="18600"/>
                        <a:pt x="2838" y="78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0031" name="Freeform 449"/>
                <p:cNvSpPr/>
                <p:nvPr/>
              </p:nvSpPr>
              <p:spPr>
                <a:xfrm>
                  <a:off x="51515" y="132758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10800"/>
                      </a:moveTo>
                      <a:cubicBezTo>
                        <a:pt x="21600" y="10800"/>
                        <a:pt x="14400" y="16200"/>
                        <a:pt x="14400" y="21600"/>
                      </a:cubicBezTo>
                      <a:cubicBezTo>
                        <a:pt x="7200" y="16200"/>
                        <a:pt x="0" y="16200"/>
                        <a:pt x="0" y="10800"/>
                      </a:cubicBezTo>
                      <a:cubicBezTo>
                        <a:pt x="0" y="5400"/>
                        <a:pt x="7200" y="0"/>
                        <a:pt x="14400" y="0"/>
                      </a:cubicBezTo>
                      <a:cubicBezTo>
                        <a:pt x="14400" y="5400"/>
                        <a:pt x="21600" y="5400"/>
                        <a:pt x="21600" y="108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0032" name="Freeform 450"/>
                <p:cNvSpPr/>
                <p:nvPr/>
              </p:nvSpPr>
              <p:spPr>
                <a:xfrm>
                  <a:off x="51294" y="48701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10800"/>
                      </a:moveTo>
                      <a:cubicBezTo>
                        <a:pt x="21600" y="18000"/>
                        <a:pt x="21600" y="18000"/>
                        <a:pt x="10800" y="21600"/>
                      </a:cubicBezTo>
                      <a:cubicBezTo>
                        <a:pt x="5400" y="21600"/>
                        <a:pt x="0" y="14400"/>
                        <a:pt x="0" y="10800"/>
                      </a:cubicBezTo>
                      <a:cubicBezTo>
                        <a:pt x="0" y="7200"/>
                        <a:pt x="10800" y="0"/>
                        <a:pt x="10800" y="0"/>
                      </a:cubicBezTo>
                      <a:cubicBezTo>
                        <a:pt x="16200" y="0"/>
                        <a:pt x="21600" y="7200"/>
                        <a:pt x="21600" y="108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0033" name="Freeform 451"/>
                <p:cNvSpPr/>
                <p:nvPr/>
              </p:nvSpPr>
              <p:spPr>
                <a:xfrm>
                  <a:off x="53059" y="160557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0800" y="0"/>
                      </a:moveTo>
                      <a:cubicBezTo>
                        <a:pt x="10800" y="0"/>
                        <a:pt x="21600" y="0"/>
                        <a:pt x="21600" y="10800"/>
                      </a:cubicBezTo>
                      <a:cubicBezTo>
                        <a:pt x="21600" y="10800"/>
                        <a:pt x="21600" y="10800"/>
                        <a:pt x="10800" y="21600"/>
                      </a:cubicBezTo>
                      <a:cubicBezTo>
                        <a:pt x="10800" y="10800"/>
                        <a:pt x="0" y="10800"/>
                        <a:pt x="0" y="10800"/>
                      </a:cubicBezTo>
                      <a:cubicBezTo>
                        <a:pt x="0" y="0"/>
                        <a:pt x="10800" y="0"/>
                        <a:pt x="108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0034" name="Freeform 452"/>
                <p:cNvSpPr/>
                <p:nvPr/>
              </p:nvSpPr>
              <p:spPr>
                <a:xfrm>
                  <a:off x="51515" y="12760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299" h="19774" fill="norm" stroke="1" extrusionOk="0">
                      <a:moveTo>
                        <a:pt x="18486" y="11134"/>
                      </a:moveTo>
                      <a:cubicBezTo>
                        <a:pt x="16523" y="11134"/>
                        <a:pt x="14559" y="11134"/>
                        <a:pt x="12595" y="11134"/>
                      </a:cubicBezTo>
                      <a:cubicBezTo>
                        <a:pt x="10632" y="13294"/>
                        <a:pt x="8668" y="13294"/>
                        <a:pt x="8668" y="15454"/>
                      </a:cubicBezTo>
                      <a:cubicBezTo>
                        <a:pt x="6705" y="17614"/>
                        <a:pt x="6705" y="19774"/>
                        <a:pt x="2777" y="19774"/>
                      </a:cubicBezTo>
                      <a:cubicBezTo>
                        <a:pt x="814" y="19774"/>
                        <a:pt x="-1150" y="17614"/>
                        <a:pt x="814" y="13294"/>
                      </a:cubicBezTo>
                      <a:cubicBezTo>
                        <a:pt x="2777" y="8974"/>
                        <a:pt x="4741" y="2494"/>
                        <a:pt x="10632" y="2494"/>
                      </a:cubicBezTo>
                      <a:cubicBezTo>
                        <a:pt x="12595" y="-1826"/>
                        <a:pt x="14559" y="334"/>
                        <a:pt x="16523" y="2494"/>
                      </a:cubicBezTo>
                      <a:cubicBezTo>
                        <a:pt x="18486" y="2494"/>
                        <a:pt x="20450" y="6814"/>
                        <a:pt x="18486" y="8974"/>
                      </a:cubicBezTo>
                      <a:cubicBezTo>
                        <a:pt x="18486" y="8974"/>
                        <a:pt x="18486" y="11134"/>
                        <a:pt x="18486" y="11134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0035" name="Freeform 453"/>
                <p:cNvSpPr/>
                <p:nvPr/>
              </p:nvSpPr>
              <p:spPr>
                <a:xfrm>
                  <a:off x="55045" y="3888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21600"/>
                      </a:moveTo>
                      <a:cubicBezTo>
                        <a:pt x="21600" y="21600"/>
                        <a:pt x="0" y="0"/>
                        <a:pt x="0" y="0"/>
                      </a:cubicBezTo>
                      <a:cubicBezTo>
                        <a:pt x="21600" y="0"/>
                        <a:pt x="21600" y="0"/>
                        <a:pt x="21600" y="0"/>
                      </a:cubicBezTo>
                      <a:cubicBezTo>
                        <a:pt x="21600" y="0"/>
                        <a:pt x="21600" y="0"/>
                        <a:pt x="21600" y="0"/>
                      </a:cubicBezTo>
                      <a:cubicBezTo>
                        <a:pt x="21600" y="0"/>
                        <a:pt x="21600" y="0"/>
                        <a:pt x="2160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0036" name="Freeform 454"/>
                <p:cNvSpPr/>
                <p:nvPr/>
              </p:nvSpPr>
              <p:spPr>
                <a:xfrm>
                  <a:off x="55548" y="4428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491" h="21600" fill="norm" stroke="1" extrusionOk="0">
                      <a:moveTo>
                        <a:pt x="5091" y="4320"/>
                      </a:moveTo>
                      <a:cubicBezTo>
                        <a:pt x="5091" y="4320"/>
                        <a:pt x="8691" y="0"/>
                        <a:pt x="12291" y="0"/>
                      </a:cubicBezTo>
                      <a:cubicBezTo>
                        <a:pt x="15891" y="0"/>
                        <a:pt x="19491" y="4320"/>
                        <a:pt x="19491" y="8640"/>
                      </a:cubicBezTo>
                      <a:cubicBezTo>
                        <a:pt x="19491" y="8640"/>
                        <a:pt x="19491" y="12960"/>
                        <a:pt x="15891" y="17280"/>
                      </a:cubicBezTo>
                      <a:cubicBezTo>
                        <a:pt x="12291" y="17280"/>
                        <a:pt x="12291" y="17280"/>
                        <a:pt x="8691" y="21600"/>
                      </a:cubicBezTo>
                      <a:cubicBezTo>
                        <a:pt x="5091" y="17280"/>
                        <a:pt x="1491" y="17280"/>
                        <a:pt x="1491" y="12960"/>
                      </a:cubicBezTo>
                      <a:cubicBezTo>
                        <a:pt x="-2109" y="8640"/>
                        <a:pt x="1491" y="8640"/>
                        <a:pt x="5091" y="432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0037" name="Freeform 455"/>
                <p:cNvSpPr/>
                <p:nvPr/>
              </p:nvSpPr>
              <p:spPr>
                <a:xfrm>
                  <a:off x="57242" y="138384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65" h="21600" fill="norm" stroke="1" extrusionOk="0">
                      <a:moveTo>
                        <a:pt x="9565" y="3086"/>
                      </a:moveTo>
                      <a:cubicBezTo>
                        <a:pt x="9565" y="6171"/>
                        <a:pt x="13165" y="9257"/>
                        <a:pt x="16765" y="12343"/>
                      </a:cubicBezTo>
                      <a:cubicBezTo>
                        <a:pt x="20365" y="12343"/>
                        <a:pt x="20365" y="15429"/>
                        <a:pt x="20365" y="18514"/>
                      </a:cubicBezTo>
                      <a:cubicBezTo>
                        <a:pt x="20365" y="21600"/>
                        <a:pt x="16765" y="21600"/>
                        <a:pt x="13165" y="21600"/>
                      </a:cubicBezTo>
                      <a:cubicBezTo>
                        <a:pt x="9565" y="21600"/>
                        <a:pt x="9565" y="18514"/>
                        <a:pt x="5965" y="18514"/>
                      </a:cubicBezTo>
                      <a:cubicBezTo>
                        <a:pt x="-1235" y="15429"/>
                        <a:pt x="-1235" y="12343"/>
                        <a:pt x="2365" y="3086"/>
                      </a:cubicBezTo>
                      <a:cubicBezTo>
                        <a:pt x="2365" y="0"/>
                        <a:pt x="5965" y="0"/>
                        <a:pt x="5965" y="0"/>
                      </a:cubicBezTo>
                      <a:cubicBezTo>
                        <a:pt x="5965" y="0"/>
                        <a:pt x="5965" y="0"/>
                        <a:pt x="9565" y="3086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0038" name="Freeform 456"/>
                <p:cNvSpPr/>
                <p:nvPr/>
              </p:nvSpPr>
              <p:spPr>
                <a:xfrm>
                  <a:off x="58503" y="129780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520" h="21600" fill="norm" stroke="1" extrusionOk="0">
                      <a:moveTo>
                        <a:pt x="17280" y="16200"/>
                      </a:moveTo>
                      <a:cubicBezTo>
                        <a:pt x="8640" y="16200"/>
                        <a:pt x="4320" y="21600"/>
                        <a:pt x="0" y="21600"/>
                      </a:cubicBezTo>
                      <a:cubicBezTo>
                        <a:pt x="0" y="21600"/>
                        <a:pt x="0" y="21600"/>
                        <a:pt x="0" y="21600"/>
                      </a:cubicBezTo>
                      <a:cubicBezTo>
                        <a:pt x="0" y="16200"/>
                        <a:pt x="0" y="10800"/>
                        <a:pt x="0" y="10800"/>
                      </a:cubicBezTo>
                      <a:cubicBezTo>
                        <a:pt x="4320" y="5400"/>
                        <a:pt x="8640" y="5400"/>
                        <a:pt x="12960" y="0"/>
                      </a:cubicBezTo>
                      <a:cubicBezTo>
                        <a:pt x="12960" y="0"/>
                        <a:pt x="17280" y="5400"/>
                        <a:pt x="17280" y="5400"/>
                      </a:cubicBezTo>
                      <a:cubicBezTo>
                        <a:pt x="21600" y="10800"/>
                        <a:pt x="21600" y="16200"/>
                        <a:pt x="17280" y="162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0039" name="Freeform 457"/>
                <p:cNvSpPr/>
                <p:nvPr/>
              </p:nvSpPr>
              <p:spPr>
                <a:xfrm>
                  <a:off x="57175" y="153931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938" h="20541" fill="norm" stroke="1" extrusionOk="0">
                      <a:moveTo>
                        <a:pt x="0" y="14370"/>
                      </a:moveTo>
                      <a:cubicBezTo>
                        <a:pt x="1662" y="11284"/>
                        <a:pt x="3323" y="8198"/>
                        <a:pt x="4985" y="8198"/>
                      </a:cubicBezTo>
                      <a:cubicBezTo>
                        <a:pt x="6646" y="8198"/>
                        <a:pt x="8308" y="5112"/>
                        <a:pt x="8308" y="2027"/>
                      </a:cubicBezTo>
                      <a:cubicBezTo>
                        <a:pt x="11631" y="-1059"/>
                        <a:pt x="14954" y="-1059"/>
                        <a:pt x="18277" y="5112"/>
                      </a:cubicBezTo>
                      <a:cubicBezTo>
                        <a:pt x="18277" y="8198"/>
                        <a:pt x="18277" y="8198"/>
                        <a:pt x="18277" y="8198"/>
                      </a:cubicBezTo>
                      <a:cubicBezTo>
                        <a:pt x="21600" y="17455"/>
                        <a:pt x="19938" y="20541"/>
                        <a:pt x="13292" y="20541"/>
                      </a:cubicBezTo>
                      <a:cubicBezTo>
                        <a:pt x="13292" y="20541"/>
                        <a:pt x="11631" y="20541"/>
                        <a:pt x="11631" y="20541"/>
                      </a:cubicBezTo>
                      <a:cubicBezTo>
                        <a:pt x="8308" y="17455"/>
                        <a:pt x="6646" y="17455"/>
                        <a:pt x="4985" y="20541"/>
                      </a:cubicBezTo>
                      <a:cubicBezTo>
                        <a:pt x="3323" y="20541"/>
                        <a:pt x="1662" y="20541"/>
                        <a:pt x="1662" y="20541"/>
                      </a:cubicBezTo>
                      <a:cubicBezTo>
                        <a:pt x="0" y="17455"/>
                        <a:pt x="0" y="14370"/>
                        <a:pt x="0" y="1437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0040" name="Freeform 458"/>
                <p:cNvSpPr/>
                <p:nvPr/>
              </p:nvSpPr>
              <p:spPr>
                <a:xfrm>
                  <a:off x="49812" y="172202"/>
                  <a:ext cx="19637" cy="19636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0291" y="20291"/>
                      </a:moveTo>
                      <a:cubicBezTo>
                        <a:pt x="20945" y="20291"/>
                        <a:pt x="20945" y="20945"/>
                        <a:pt x="21600" y="21600"/>
                      </a:cubicBezTo>
                      <a:cubicBezTo>
                        <a:pt x="0" y="21600"/>
                        <a:pt x="0" y="21600"/>
                        <a:pt x="0" y="21600"/>
                      </a:cubicBezTo>
                      <a:cubicBezTo>
                        <a:pt x="655" y="21600"/>
                        <a:pt x="655" y="21600"/>
                        <a:pt x="655" y="21600"/>
                      </a:cubicBezTo>
                      <a:cubicBezTo>
                        <a:pt x="1964" y="20945"/>
                        <a:pt x="2618" y="19636"/>
                        <a:pt x="3273" y="18327"/>
                      </a:cubicBezTo>
                      <a:cubicBezTo>
                        <a:pt x="3927" y="17018"/>
                        <a:pt x="5236" y="16364"/>
                        <a:pt x="5891" y="15055"/>
                      </a:cubicBezTo>
                      <a:cubicBezTo>
                        <a:pt x="5891" y="14400"/>
                        <a:pt x="5891" y="14400"/>
                        <a:pt x="5891" y="14400"/>
                      </a:cubicBezTo>
                      <a:cubicBezTo>
                        <a:pt x="5891" y="14400"/>
                        <a:pt x="5891" y="13745"/>
                        <a:pt x="5891" y="13745"/>
                      </a:cubicBezTo>
                      <a:cubicBezTo>
                        <a:pt x="5236" y="13745"/>
                        <a:pt x="5236" y="12436"/>
                        <a:pt x="3927" y="13745"/>
                      </a:cubicBezTo>
                      <a:cubicBezTo>
                        <a:pt x="3927" y="13745"/>
                        <a:pt x="3273" y="13745"/>
                        <a:pt x="2618" y="13745"/>
                      </a:cubicBezTo>
                      <a:cubicBezTo>
                        <a:pt x="1964" y="13745"/>
                        <a:pt x="1964" y="13091"/>
                        <a:pt x="1964" y="13091"/>
                      </a:cubicBezTo>
                      <a:cubicBezTo>
                        <a:pt x="1964" y="12436"/>
                        <a:pt x="2618" y="11782"/>
                        <a:pt x="2618" y="11782"/>
                      </a:cubicBezTo>
                      <a:cubicBezTo>
                        <a:pt x="3927" y="10473"/>
                        <a:pt x="4582" y="9164"/>
                        <a:pt x="5891" y="7855"/>
                      </a:cubicBezTo>
                      <a:cubicBezTo>
                        <a:pt x="7200" y="6545"/>
                        <a:pt x="8509" y="4582"/>
                        <a:pt x="9818" y="3273"/>
                      </a:cubicBezTo>
                      <a:cubicBezTo>
                        <a:pt x="10473" y="2618"/>
                        <a:pt x="10473" y="1964"/>
                        <a:pt x="11127" y="1309"/>
                      </a:cubicBezTo>
                      <a:cubicBezTo>
                        <a:pt x="11127" y="655"/>
                        <a:pt x="11127" y="655"/>
                        <a:pt x="11782" y="0"/>
                      </a:cubicBezTo>
                      <a:cubicBezTo>
                        <a:pt x="11782" y="655"/>
                        <a:pt x="11782" y="655"/>
                        <a:pt x="12436" y="655"/>
                      </a:cubicBezTo>
                      <a:cubicBezTo>
                        <a:pt x="12436" y="1309"/>
                        <a:pt x="13745" y="1964"/>
                        <a:pt x="13745" y="2618"/>
                      </a:cubicBezTo>
                      <a:cubicBezTo>
                        <a:pt x="13745" y="4582"/>
                        <a:pt x="15055" y="5891"/>
                        <a:pt x="16364" y="6545"/>
                      </a:cubicBezTo>
                      <a:cubicBezTo>
                        <a:pt x="17673" y="8509"/>
                        <a:pt x="19636" y="10473"/>
                        <a:pt x="20945" y="12436"/>
                      </a:cubicBezTo>
                      <a:cubicBezTo>
                        <a:pt x="20945" y="12436"/>
                        <a:pt x="20945" y="13091"/>
                        <a:pt x="20945" y="13091"/>
                      </a:cubicBezTo>
                      <a:cubicBezTo>
                        <a:pt x="20945" y="13091"/>
                        <a:pt x="20945" y="13091"/>
                        <a:pt x="20945" y="13091"/>
                      </a:cubicBezTo>
                      <a:cubicBezTo>
                        <a:pt x="18982" y="13091"/>
                        <a:pt x="17673" y="13091"/>
                        <a:pt x="16364" y="13091"/>
                      </a:cubicBezTo>
                      <a:cubicBezTo>
                        <a:pt x="15709" y="13091"/>
                        <a:pt x="15709" y="13091"/>
                        <a:pt x="15055" y="13745"/>
                      </a:cubicBezTo>
                      <a:cubicBezTo>
                        <a:pt x="15055" y="13745"/>
                        <a:pt x="15709" y="14400"/>
                        <a:pt x="15709" y="15055"/>
                      </a:cubicBezTo>
                      <a:cubicBezTo>
                        <a:pt x="17018" y="16364"/>
                        <a:pt x="18982" y="18327"/>
                        <a:pt x="20291" y="2029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0041" name="Freeform 459"/>
                <p:cNvSpPr/>
                <p:nvPr/>
              </p:nvSpPr>
              <p:spPr>
                <a:xfrm>
                  <a:off x="62509" y="135236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700" h="16822" fill="norm" stroke="1" extrusionOk="0">
                      <a:moveTo>
                        <a:pt x="2700" y="10800"/>
                      </a:moveTo>
                      <a:cubicBezTo>
                        <a:pt x="2700" y="3600"/>
                        <a:pt x="9900" y="3600"/>
                        <a:pt x="13500" y="0"/>
                      </a:cubicBezTo>
                      <a:cubicBezTo>
                        <a:pt x="17100" y="0"/>
                        <a:pt x="17100" y="0"/>
                        <a:pt x="20700" y="0"/>
                      </a:cubicBezTo>
                      <a:cubicBezTo>
                        <a:pt x="20700" y="3600"/>
                        <a:pt x="20700" y="7200"/>
                        <a:pt x="20700" y="7200"/>
                      </a:cubicBezTo>
                      <a:cubicBezTo>
                        <a:pt x="17100" y="10800"/>
                        <a:pt x="13500" y="21600"/>
                        <a:pt x="6300" y="14400"/>
                      </a:cubicBezTo>
                      <a:cubicBezTo>
                        <a:pt x="2700" y="14400"/>
                        <a:pt x="2700" y="14400"/>
                        <a:pt x="2700" y="14400"/>
                      </a:cubicBezTo>
                      <a:cubicBezTo>
                        <a:pt x="-900" y="14400"/>
                        <a:pt x="-900" y="14400"/>
                        <a:pt x="2700" y="108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0042" name="Freeform 460"/>
                <p:cNvSpPr/>
                <p:nvPr/>
              </p:nvSpPr>
              <p:spPr>
                <a:xfrm>
                  <a:off x="61553" y="12409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0677" fill="norm" stroke="1" extrusionOk="0">
                      <a:moveTo>
                        <a:pt x="13745" y="19938"/>
                      </a:moveTo>
                      <a:cubicBezTo>
                        <a:pt x="11782" y="19938"/>
                        <a:pt x="9818" y="18277"/>
                        <a:pt x="5891" y="18277"/>
                      </a:cubicBezTo>
                      <a:cubicBezTo>
                        <a:pt x="0" y="18277"/>
                        <a:pt x="0" y="18277"/>
                        <a:pt x="0" y="11631"/>
                      </a:cubicBezTo>
                      <a:cubicBezTo>
                        <a:pt x="0" y="9969"/>
                        <a:pt x="1964" y="4985"/>
                        <a:pt x="3927" y="3323"/>
                      </a:cubicBezTo>
                      <a:cubicBezTo>
                        <a:pt x="3927" y="0"/>
                        <a:pt x="7855" y="0"/>
                        <a:pt x="9818" y="0"/>
                      </a:cubicBezTo>
                      <a:cubicBezTo>
                        <a:pt x="13745" y="0"/>
                        <a:pt x="13745" y="3323"/>
                        <a:pt x="11782" y="4985"/>
                      </a:cubicBezTo>
                      <a:cubicBezTo>
                        <a:pt x="11782" y="8308"/>
                        <a:pt x="7855" y="8308"/>
                        <a:pt x="9818" y="11631"/>
                      </a:cubicBezTo>
                      <a:cubicBezTo>
                        <a:pt x="11782" y="13292"/>
                        <a:pt x="13745" y="14954"/>
                        <a:pt x="17673" y="14954"/>
                      </a:cubicBezTo>
                      <a:cubicBezTo>
                        <a:pt x="17673" y="14954"/>
                        <a:pt x="17673" y="14954"/>
                        <a:pt x="17673" y="14954"/>
                      </a:cubicBezTo>
                      <a:cubicBezTo>
                        <a:pt x="19636" y="14954"/>
                        <a:pt x="21600" y="18277"/>
                        <a:pt x="21600" y="18277"/>
                      </a:cubicBezTo>
                      <a:cubicBezTo>
                        <a:pt x="19636" y="19938"/>
                        <a:pt x="19636" y="19938"/>
                        <a:pt x="17673" y="19938"/>
                      </a:cubicBezTo>
                      <a:cubicBezTo>
                        <a:pt x="15709" y="21600"/>
                        <a:pt x="15709" y="19938"/>
                        <a:pt x="13745" y="19938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0043" name="Freeform 461"/>
                <p:cNvSpPr/>
                <p:nvPr/>
              </p:nvSpPr>
              <p:spPr>
                <a:xfrm>
                  <a:off x="65083" y="132207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5400"/>
                      </a:moveTo>
                      <a:cubicBezTo>
                        <a:pt x="0" y="0"/>
                        <a:pt x="0" y="0"/>
                        <a:pt x="7200" y="0"/>
                      </a:cubicBezTo>
                      <a:cubicBezTo>
                        <a:pt x="14400" y="5400"/>
                        <a:pt x="14400" y="5400"/>
                        <a:pt x="21600" y="5400"/>
                      </a:cubicBezTo>
                      <a:cubicBezTo>
                        <a:pt x="14400" y="10800"/>
                        <a:pt x="14400" y="16200"/>
                        <a:pt x="7200" y="21600"/>
                      </a:cubicBezTo>
                      <a:cubicBezTo>
                        <a:pt x="7200" y="16200"/>
                        <a:pt x="0" y="16200"/>
                        <a:pt x="0" y="54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0044" name="Freeform 462"/>
                <p:cNvSpPr/>
                <p:nvPr/>
              </p:nvSpPr>
              <p:spPr>
                <a:xfrm>
                  <a:off x="64933" y="154048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3901" h="21600" fill="norm" stroke="1" extrusionOk="0">
                      <a:moveTo>
                        <a:pt x="11664" y="5400"/>
                      </a:moveTo>
                      <a:cubicBezTo>
                        <a:pt x="17064" y="16200"/>
                        <a:pt x="11664" y="16200"/>
                        <a:pt x="6264" y="21600"/>
                      </a:cubicBezTo>
                      <a:cubicBezTo>
                        <a:pt x="864" y="21600"/>
                        <a:pt x="864" y="16200"/>
                        <a:pt x="864" y="10800"/>
                      </a:cubicBezTo>
                      <a:cubicBezTo>
                        <a:pt x="864" y="5400"/>
                        <a:pt x="-4536" y="0"/>
                        <a:pt x="11664" y="0"/>
                      </a:cubicBezTo>
                      <a:cubicBezTo>
                        <a:pt x="11664" y="5400"/>
                        <a:pt x="11664" y="5400"/>
                        <a:pt x="11664" y="54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0045" name="Freeform 463"/>
                <p:cNvSpPr/>
                <p:nvPr/>
              </p:nvSpPr>
              <p:spPr>
                <a:xfrm>
                  <a:off x="63649" y="112351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8900" y="10080"/>
                      </a:moveTo>
                      <a:cubicBezTo>
                        <a:pt x="18900" y="12960"/>
                        <a:pt x="16200" y="14400"/>
                        <a:pt x="21600" y="15840"/>
                      </a:cubicBezTo>
                      <a:cubicBezTo>
                        <a:pt x="21600" y="15840"/>
                        <a:pt x="21600" y="15840"/>
                        <a:pt x="21600" y="15840"/>
                      </a:cubicBezTo>
                      <a:cubicBezTo>
                        <a:pt x="21600" y="17280"/>
                        <a:pt x="21600" y="17280"/>
                        <a:pt x="18900" y="18720"/>
                      </a:cubicBezTo>
                      <a:cubicBezTo>
                        <a:pt x="16200" y="18720"/>
                        <a:pt x="13500" y="20160"/>
                        <a:pt x="10800" y="21600"/>
                      </a:cubicBezTo>
                      <a:cubicBezTo>
                        <a:pt x="8100" y="21600"/>
                        <a:pt x="5400" y="20160"/>
                        <a:pt x="5400" y="18720"/>
                      </a:cubicBezTo>
                      <a:cubicBezTo>
                        <a:pt x="5400" y="17280"/>
                        <a:pt x="2700" y="15840"/>
                        <a:pt x="0" y="14400"/>
                      </a:cubicBezTo>
                      <a:cubicBezTo>
                        <a:pt x="0" y="14400"/>
                        <a:pt x="0" y="12960"/>
                        <a:pt x="0" y="11520"/>
                      </a:cubicBezTo>
                      <a:cubicBezTo>
                        <a:pt x="8100" y="10080"/>
                        <a:pt x="5400" y="5760"/>
                        <a:pt x="10800" y="2880"/>
                      </a:cubicBezTo>
                      <a:cubicBezTo>
                        <a:pt x="10800" y="2880"/>
                        <a:pt x="10800" y="1440"/>
                        <a:pt x="13500" y="0"/>
                      </a:cubicBezTo>
                      <a:cubicBezTo>
                        <a:pt x="13500" y="1440"/>
                        <a:pt x="16200" y="2880"/>
                        <a:pt x="16200" y="4320"/>
                      </a:cubicBezTo>
                      <a:cubicBezTo>
                        <a:pt x="18900" y="7200"/>
                        <a:pt x="18900" y="8640"/>
                        <a:pt x="18900" y="1008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0046" name="Freeform 464"/>
                <p:cNvSpPr/>
                <p:nvPr/>
              </p:nvSpPr>
              <p:spPr>
                <a:xfrm>
                  <a:off x="62987" y="14577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5120" y="17280"/>
                      </a:moveTo>
                      <a:cubicBezTo>
                        <a:pt x="12960" y="19440"/>
                        <a:pt x="12960" y="21600"/>
                        <a:pt x="10800" y="21600"/>
                      </a:cubicBezTo>
                      <a:cubicBezTo>
                        <a:pt x="8640" y="19440"/>
                        <a:pt x="8640" y="17280"/>
                        <a:pt x="6480" y="15120"/>
                      </a:cubicBezTo>
                      <a:cubicBezTo>
                        <a:pt x="6480" y="15120"/>
                        <a:pt x="6480" y="15120"/>
                        <a:pt x="6480" y="15120"/>
                      </a:cubicBezTo>
                      <a:cubicBezTo>
                        <a:pt x="4320" y="12960"/>
                        <a:pt x="2160" y="10800"/>
                        <a:pt x="0" y="8640"/>
                      </a:cubicBezTo>
                      <a:cubicBezTo>
                        <a:pt x="4320" y="6480"/>
                        <a:pt x="6480" y="2160"/>
                        <a:pt x="8640" y="0"/>
                      </a:cubicBezTo>
                      <a:cubicBezTo>
                        <a:pt x="8640" y="0"/>
                        <a:pt x="10800" y="0"/>
                        <a:pt x="10800" y="0"/>
                      </a:cubicBezTo>
                      <a:cubicBezTo>
                        <a:pt x="12960" y="2160"/>
                        <a:pt x="15120" y="2160"/>
                        <a:pt x="15120" y="4320"/>
                      </a:cubicBezTo>
                      <a:cubicBezTo>
                        <a:pt x="15120" y="8640"/>
                        <a:pt x="17280" y="10800"/>
                        <a:pt x="21600" y="12960"/>
                      </a:cubicBezTo>
                      <a:cubicBezTo>
                        <a:pt x="21600" y="12960"/>
                        <a:pt x="21600" y="12960"/>
                        <a:pt x="21600" y="15120"/>
                      </a:cubicBezTo>
                      <a:cubicBezTo>
                        <a:pt x="21600" y="15120"/>
                        <a:pt x="21600" y="17280"/>
                        <a:pt x="19440" y="17280"/>
                      </a:cubicBezTo>
                      <a:cubicBezTo>
                        <a:pt x="19440" y="17280"/>
                        <a:pt x="17280" y="17280"/>
                        <a:pt x="15120" y="1728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0047" name="Freeform 465"/>
                <p:cNvSpPr/>
                <p:nvPr/>
              </p:nvSpPr>
              <p:spPr>
                <a:xfrm>
                  <a:off x="67241" y="122108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7008" h="18136" fill="norm" stroke="1" extrusionOk="0">
                      <a:moveTo>
                        <a:pt x="5200" y="16936"/>
                      </a:moveTo>
                      <a:cubicBezTo>
                        <a:pt x="-2000" y="14236"/>
                        <a:pt x="1600" y="14236"/>
                        <a:pt x="1600" y="8836"/>
                      </a:cubicBezTo>
                      <a:cubicBezTo>
                        <a:pt x="1600" y="8836"/>
                        <a:pt x="1600" y="8836"/>
                        <a:pt x="1600" y="8836"/>
                      </a:cubicBezTo>
                      <a:cubicBezTo>
                        <a:pt x="1600" y="3436"/>
                        <a:pt x="-2000" y="736"/>
                        <a:pt x="1600" y="736"/>
                      </a:cubicBezTo>
                      <a:cubicBezTo>
                        <a:pt x="8800" y="-1964"/>
                        <a:pt x="5200" y="3436"/>
                        <a:pt x="8800" y="6136"/>
                      </a:cubicBezTo>
                      <a:cubicBezTo>
                        <a:pt x="12400" y="6136"/>
                        <a:pt x="8800" y="8836"/>
                        <a:pt x="12400" y="11536"/>
                      </a:cubicBezTo>
                      <a:cubicBezTo>
                        <a:pt x="12400" y="11536"/>
                        <a:pt x="19600" y="14236"/>
                        <a:pt x="16000" y="16936"/>
                      </a:cubicBezTo>
                      <a:cubicBezTo>
                        <a:pt x="12400" y="16936"/>
                        <a:pt x="12400" y="19636"/>
                        <a:pt x="5200" y="16936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0048" name="Freeform 466"/>
                <p:cNvSpPr/>
                <p:nvPr/>
              </p:nvSpPr>
              <p:spPr>
                <a:xfrm>
                  <a:off x="67126" y="151286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600" h="19864" fill="norm" stroke="1" extrusionOk="0">
                      <a:moveTo>
                        <a:pt x="18000" y="0"/>
                      </a:moveTo>
                      <a:cubicBezTo>
                        <a:pt x="21600" y="0"/>
                        <a:pt x="18000" y="12960"/>
                        <a:pt x="18000" y="12960"/>
                      </a:cubicBezTo>
                      <a:cubicBezTo>
                        <a:pt x="14400" y="17280"/>
                        <a:pt x="10800" y="17280"/>
                        <a:pt x="10800" y="17280"/>
                      </a:cubicBezTo>
                      <a:cubicBezTo>
                        <a:pt x="3600" y="21600"/>
                        <a:pt x="0" y="21600"/>
                        <a:pt x="0" y="8640"/>
                      </a:cubicBezTo>
                      <a:cubicBezTo>
                        <a:pt x="0" y="8640"/>
                        <a:pt x="0" y="4320"/>
                        <a:pt x="3600" y="0"/>
                      </a:cubicBezTo>
                      <a:cubicBezTo>
                        <a:pt x="3600" y="0"/>
                        <a:pt x="7200" y="0"/>
                        <a:pt x="10800" y="0"/>
                      </a:cubicBezTo>
                      <a:cubicBezTo>
                        <a:pt x="14400" y="0"/>
                        <a:pt x="14400" y="0"/>
                        <a:pt x="180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0049" name="Freeform 467"/>
                <p:cNvSpPr/>
                <p:nvPr/>
              </p:nvSpPr>
              <p:spPr>
                <a:xfrm>
                  <a:off x="68724" y="103730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7672" h="17412" fill="norm" stroke="1" extrusionOk="0">
                      <a:moveTo>
                        <a:pt x="0" y="16000"/>
                      </a:moveTo>
                      <a:cubicBezTo>
                        <a:pt x="0" y="16000"/>
                        <a:pt x="0" y="16000"/>
                        <a:pt x="0" y="16000"/>
                      </a:cubicBezTo>
                      <a:cubicBezTo>
                        <a:pt x="0" y="12400"/>
                        <a:pt x="0" y="8800"/>
                        <a:pt x="0" y="1600"/>
                      </a:cubicBezTo>
                      <a:cubicBezTo>
                        <a:pt x="0" y="1600"/>
                        <a:pt x="0" y="-2000"/>
                        <a:pt x="5400" y="1600"/>
                      </a:cubicBezTo>
                      <a:cubicBezTo>
                        <a:pt x="10800" y="1600"/>
                        <a:pt x="21600" y="1600"/>
                        <a:pt x="16200" y="8800"/>
                      </a:cubicBezTo>
                      <a:cubicBezTo>
                        <a:pt x="16200" y="8800"/>
                        <a:pt x="16200" y="8800"/>
                        <a:pt x="16200" y="8800"/>
                      </a:cubicBezTo>
                      <a:cubicBezTo>
                        <a:pt x="16200" y="16000"/>
                        <a:pt x="10800" y="19600"/>
                        <a:pt x="0" y="160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0050" name="Freeform 468"/>
                <p:cNvSpPr/>
                <p:nvPr/>
              </p:nvSpPr>
              <p:spPr>
                <a:xfrm>
                  <a:off x="71549" y="128677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8437" h="21600" fill="norm" stroke="1" extrusionOk="0">
                      <a:moveTo>
                        <a:pt x="7637" y="0"/>
                      </a:moveTo>
                      <a:cubicBezTo>
                        <a:pt x="13037" y="0"/>
                        <a:pt x="18437" y="5400"/>
                        <a:pt x="18437" y="10800"/>
                      </a:cubicBezTo>
                      <a:cubicBezTo>
                        <a:pt x="18437" y="10800"/>
                        <a:pt x="18437" y="16200"/>
                        <a:pt x="13037" y="16200"/>
                      </a:cubicBezTo>
                      <a:cubicBezTo>
                        <a:pt x="13037" y="16200"/>
                        <a:pt x="7637" y="21600"/>
                        <a:pt x="7637" y="21600"/>
                      </a:cubicBezTo>
                      <a:cubicBezTo>
                        <a:pt x="2237" y="16200"/>
                        <a:pt x="2237" y="16200"/>
                        <a:pt x="2237" y="10800"/>
                      </a:cubicBezTo>
                      <a:cubicBezTo>
                        <a:pt x="-3163" y="5400"/>
                        <a:pt x="2237" y="0"/>
                        <a:pt x="763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0051" name="Freeform 469"/>
                <p:cNvSpPr/>
                <p:nvPr/>
              </p:nvSpPr>
              <p:spPr>
                <a:xfrm>
                  <a:off x="71424" y="138936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8102" h="21600" fill="norm" stroke="1" extrusionOk="0">
                      <a:moveTo>
                        <a:pt x="11502" y="0"/>
                      </a:moveTo>
                      <a:cubicBezTo>
                        <a:pt x="11502" y="0"/>
                        <a:pt x="14202" y="0"/>
                        <a:pt x="16902" y="2400"/>
                      </a:cubicBezTo>
                      <a:cubicBezTo>
                        <a:pt x="16902" y="4800"/>
                        <a:pt x="19602" y="7200"/>
                        <a:pt x="16902" y="12000"/>
                      </a:cubicBezTo>
                      <a:cubicBezTo>
                        <a:pt x="14202" y="12000"/>
                        <a:pt x="14202" y="14400"/>
                        <a:pt x="14202" y="14400"/>
                      </a:cubicBezTo>
                      <a:cubicBezTo>
                        <a:pt x="11502" y="16800"/>
                        <a:pt x="11502" y="19200"/>
                        <a:pt x="8802" y="21600"/>
                      </a:cubicBezTo>
                      <a:cubicBezTo>
                        <a:pt x="6102" y="21600"/>
                        <a:pt x="6102" y="16800"/>
                        <a:pt x="3402" y="14400"/>
                      </a:cubicBezTo>
                      <a:cubicBezTo>
                        <a:pt x="702" y="12000"/>
                        <a:pt x="3402" y="9600"/>
                        <a:pt x="702" y="4800"/>
                      </a:cubicBezTo>
                      <a:cubicBezTo>
                        <a:pt x="-1998" y="2400"/>
                        <a:pt x="3402" y="0"/>
                        <a:pt x="1150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0052" name="Freeform 470"/>
                <p:cNvSpPr/>
                <p:nvPr/>
              </p:nvSpPr>
              <p:spPr>
                <a:xfrm>
                  <a:off x="74901" y="107938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0800" y="21600"/>
                      </a:moveTo>
                      <a:cubicBezTo>
                        <a:pt x="10800" y="21600"/>
                        <a:pt x="0" y="10800"/>
                        <a:pt x="0" y="10800"/>
                      </a:cubicBezTo>
                      <a:cubicBezTo>
                        <a:pt x="0" y="10800"/>
                        <a:pt x="10800" y="0"/>
                        <a:pt x="10800" y="0"/>
                      </a:cubicBezTo>
                      <a:cubicBezTo>
                        <a:pt x="10800" y="0"/>
                        <a:pt x="21600" y="10800"/>
                        <a:pt x="21600" y="10800"/>
                      </a:cubicBezTo>
                      <a:cubicBezTo>
                        <a:pt x="21600" y="21600"/>
                        <a:pt x="10800" y="21600"/>
                        <a:pt x="1080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0053" name="Freeform 471"/>
                <p:cNvSpPr/>
                <p:nvPr/>
              </p:nvSpPr>
              <p:spPr>
                <a:xfrm>
                  <a:off x="73944" y="14842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829" h="21600" fill="norm" stroke="1" extrusionOk="0">
                      <a:moveTo>
                        <a:pt x="0" y="7200"/>
                      </a:moveTo>
                      <a:cubicBezTo>
                        <a:pt x="0" y="2400"/>
                        <a:pt x="0" y="2400"/>
                        <a:pt x="6171" y="2400"/>
                      </a:cubicBezTo>
                      <a:cubicBezTo>
                        <a:pt x="6171" y="2400"/>
                        <a:pt x="6171" y="0"/>
                        <a:pt x="6171" y="0"/>
                      </a:cubicBezTo>
                      <a:cubicBezTo>
                        <a:pt x="6171" y="2400"/>
                        <a:pt x="12343" y="2400"/>
                        <a:pt x="12343" y="4800"/>
                      </a:cubicBezTo>
                      <a:cubicBezTo>
                        <a:pt x="15429" y="7200"/>
                        <a:pt x="15429" y="12000"/>
                        <a:pt x="18514" y="14400"/>
                      </a:cubicBezTo>
                      <a:cubicBezTo>
                        <a:pt x="21600" y="16800"/>
                        <a:pt x="21600" y="19200"/>
                        <a:pt x="18514" y="21600"/>
                      </a:cubicBezTo>
                      <a:cubicBezTo>
                        <a:pt x="15429" y="21600"/>
                        <a:pt x="15429" y="21600"/>
                        <a:pt x="15429" y="21600"/>
                      </a:cubicBezTo>
                      <a:cubicBezTo>
                        <a:pt x="9257" y="16800"/>
                        <a:pt x="0" y="14400"/>
                        <a:pt x="0" y="72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0054" name="Freeform 472"/>
                <p:cNvSpPr/>
                <p:nvPr/>
              </p:nvSpPr>
              <p:spPr>
                <a:xfrm>
                  <a:off x="76115" y="13419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21600"/>
                      </a:moveTo>
                      <a:cubicBezTo>
                        <a:pt x="10800" y="21600"/>
                        <a:pt x="10800" y="21600"/>
                        <a:pt x="0" y="21600"/>
                      </a:cubicBezTo>
                      <a:cubicBezTo>
                        <a:pt x="0" y="2160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10800" y="0"/>
                      </a:cubicBezTo>
                      <a:cubicBezTo>
                        <a:pt x="10800" y="0"/>
                        <a:pt x="10800" y="0"/>
                        <a:pt x="2160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0055" name="Freeform 473"/>
                <p:cNvSpPr/>
                <p:nvPr/>
              </p:nvSpPr>
              <p:spPr>
                <a:xfrm>
                  <a:off x="74718" y="12591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491" h="19213" fill="norm" stroke="1" extrusionOk="0">
                      <a:moveTo>
                        <a:pt x="14400" y="4698"/>
                      </a:moveTo>
                      <a:cubicBezTo>
                        <a:pt x="10800" y="6662"/>
                        <a:pt x="10800" y="8625"/>
                        <a:pt x="14400" y="10589"/>
                      </a:cubicBezTo>
                      <a:cubicBezTo>
                        <a:pt x="18000" y="12552"/>
                        <a:pt x="21600" y="14516"/>
                        <a:pt x="18000" y="16480"/>
                      </a:cubicBezTo>
                      <a:cubicBezTo>
                        <a:pt x="18000" y="18443"/>
                        <a:pt x="18000" y="18443"/>
                        <a:pt x="18000" y="18443"/>
                      </a:cubicBezTo>
                      <a:cubicBezTo>
                        <a:pt x="10800" y="20407"/>
                        <a:pt x="3600" y="18443"/>
                        <a:pt x="3600" y="14516"/>
                      </a:cubicBezTo>
                      <a:cubicBezTo>
                        <a:pt x="0" y="12552"/>
                        <a:pt x="0" y="10589"/>
                        <a:pt x="0" y="8625"/>
                      </a:cubicBezTo>
                      <a:cubicBezTo>
                        <a:pt x="0" y="6662"/>
                        <a:pt x="0" y="6662"/>
                        <a:pt x="0" y="4698"/>
                      </a:cubicBezTo>
                      <a:cubicBezTo>
                        <a:pt x="0" y="771"/>
                        <a:pt x="7200" y="-1193"/>
                        <a:pt x="14400" y="771"/>
                      </a:cubicBezTo>
                      <a:cubicBezTo>
                        <a:pt x="18000" y="771"/>
                        <a:pt x="18000" y="771"/>
                        <a:pt x="18000" y="2734"/>
                      </a:cubicBezTo>
                      <a:cubicBezTo>
                        <a:pt x="14400" y="2734"/>
                        <a:pt x="14400" y="2734"/>
                        <a:pt x="14400" y="4698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0056" name="Freeform 474"/>
                <p:cNvSpPr/>
                <p:nvPr/>
              </p:nvSpPr>
              <p:spPr>
                <a:xfrm>
                  <a:off x="77328" y="109924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5400" y="21600"/>
                      </a:moveTo>
                      <a:cubicBezTo>
                        <a:pt x="5400" y="21600"/>
                        <a:pt x="5400" y="21600"/>
                        <a:pt x="0" y="17280"/>
                      </a:cubicBezTo>
                      <a:cubicBezTo>
                        <a:pt x="0" y="17280"/>
                        <a:pt x="0" y="12960"/>
                        <a:pt x="0" y="12960"/>
                      </a:cubicBezTo>
                      <a:cubicBezTo>
                        <a:pt x="0" y="8640"/>
                        <a:pt x="5400" y="4320"/>
                        <a:pt x="10800" y="0"/>
                      </a:cubicBezTo>
                      <a:cubicBezTo>
                        <a:pt x="10800" y="4320"/>
                        <a:pt x="16200" y="8640"/>
                        <a:pt x="21600" y="12960"/>
                      </a:cubicBezTo>
                      <a:cubicBezTo>
                        <a:pt x="21600" y="12960"/>
                        <a:pt x="10800" y="21600"/>
                        <a:pt x="540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0057" name="Freeform 475"/>
                <p:cNvSpPr/>
                <p:nvPr/>
              </p:nvSpPr>
              <p:spPr>
                <a:xfrm>
                  <a:off x="79644" y="7153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0"/>
                      </a:moveTo>
                      <a:cubicBezTo>
                        <a:pt x="10800" y="0"/>
                        <a:pt x="10800" y="0"/>
                        <a:pt x="21600" y="0"/>
                      </a:cubicBezTo>
                      <a:cubicBezTo>
                        <a:pt x="21600" y="21600"/>
                        <a:pt x="21600" y="21600"/>
                        <a:pt x="10800" y="21600"/>
                      </a:cubicBezTo>
                      <a:cubicBezTo>
                        <a:pt x="10800" y="21600"/>
                        <a:pt x="0" y="2160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0058" name="Freeform 476"/>
                <p:cNvSpPr/>
                <p:nvPr/>
              </p:nvSpPr>
              <p:spPr>
                <a:xfrm>
                  <a:off x="76078" y="10183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262" h="20057" fill="norm" stroke="1" extrusionOk="0">
                      <a:moveTo>
                        <a:pt x="15862" y="4012"/>
                      </a:moveTo>
                      <a:cubicBezTo>
                        <a:pt x="17212" y="5673"/>
                        <a:pt x="18562" y="7335"/>
                        <a:pt x="18562" y="7335"/>
                      </a:cubicBezTo>
                      <a:cubicBezTo>
                        <a:pt x="19912" y="8996"/>
                        <a:pt x="19912" y="8996"/>
                        <a:pt x="21262" y="10658"/>
                      </a:cubicBezTo>
                      <a:cubicBezTo>
                        <a:pt x="21262" y="10658"/>
                        <a:pt x="21262" y="10658"/>
                        <a:pt x="19912" y="10658"/>
                      </a:cubicBezTo>
                      <a:cubicBezTo>
                        <a:pt x="17212" y="13981"/>
                        <a:pt x="15862" y="18965"/>
                        <a:pt x="11812" y="18965"/>
                      </a:cubicBezTo>
                      <a:cubicBezTo>
                        <a:pt x="9112" y="20627"/>
                        <a:pt x="7762" y="20627"/>
                        <a:pt x="5062" y="17304"/>
                      </a:cubicBezTo>
                      <a:cubicBezTo>
                        <a:pt x="3712" y="17304"/>
                        <a:pt x="5062" y="15642"/>
                        <a:pt x="5062" y="15642"/>
                      </a:cubicBezTo>
                      <a:cubicBezTo>
                        <a:pt x="6412" y="12319"/>
                        <a:pt x="6412" y="12319"/>
                        <a:pt x="3712" y="8996"/>
                      </a:cubicBezTo>
                      <a:cubicBezTo>
                        <a:pt x="2362" y="8996"/>
                        <a:pt x="2362" y="7335"/>
                        <a:pt x="1012" y="5673"/>
                      </a:cubicBezTo>
                      <a:cubicBezTo>
                        <a:pt x="-338" y="4012"/>
                        <a:pt x="-338" y="4012"/>
                        <a:pt x="1012" y="2350"/>
                      </a:cubicBezTo>
                      <a:cubicBezTo>
                        <a:pt x="2362" y="689"/>
                        <a:pt x="2362" y="-973"/>
                        <a:pt x="3712" y="689"/>
                      </a:cubicBezTo>
                      <a:cubicBezTo>
                        <a:pt x="5062" y="2350"/>
                        <a:pt x="7762" y="689"/>
                        <a:pt x="7762" y="4012"/>
                      </a:cubicBezTo>
                      <a:cubicBezTo>
                        <a:pt x="7762" y="4012"/>
                        <a:pt x="7762" y="5673"/>
                        <a:pt x="7762" y="5673"/>
                      </a:cubicBezTo>
                      <a:cubicBezTo>
                        <a:pt x="7762" y="10658"/>
                        <a:pt x="9112" y="10658"/>
                        <a:pt x="11812" y="7335"/>
                      </a:cubicBezTo>
                      <a:cubicBezTo>
                        <a:pt x="13162" y="5673"/>
                        <a:pt x="14512" y="4012"/>
                        <a:pt x="15862" y="4012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0059" name="Freeform 477"/>
                <p:cNvSpPr/>
                <p:nvPr/>
              </p:nvSpPr>
              <p:spPr>
                <a:xfrm>
                  <a:off x="79093" y="1863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9600" fill="norm" stroke="1" extrusionOk="0">
                      <a:moveTo>
                        <a:pt x="8100" y="19600"/>
                      </a:moveTo>
                      <a:cubicBezTo>
                        <a:pt x="5400" y="16000"/>
                        <a:pt x="2700" y="16000"/>
                        <a:pt x="0" y="12400"/>
                      </a:cubicBezTo>
                      <a:cubicBezTo>
                        <a:pt x="2700" y="12400"/>
                        <a:pt x="2700" y="8800"/>
                        <a:pt x="2700" y="5200"/>
                      </a:cubicBezTo>
                      <a:cubicBezTo>
                        <a:pt x="5400" y="5200"/>
                        <a:pt x="5400" y="1600"/>
                        <a:pt x="8100" y="1600"/>
                      </a:cubicBezTo>
                      <a:cubicBezTo>
                        <a:pt x="10800" y="-2000"/>
                        <a:pt x="16200" y="1600"/>
                        <a:pt x="16200" y="1600"/>
                      </a:cubicBezTo>
                      <a:cubicBezTo>
                        <a:pt x="18900" y="5200"/>
                        <a:pt x="18900" y="8800"/>
                        <a:pt x="21600" y="12400"/>
                      </a:cubicBezTo>
                      <a:cubicBezTo>
                        <a:pt x="21600" y="12400"/>
                        <a:pt x="18900" y="12400"/>
                        <a:pt x="18900" y="16000"/>
                      </a:cubicBezTo>
                      <a:cubicBezTo>
                        <a:pt x="16200" y="19600"/>
                        <a:pt x="16200" y="19600"/>
                        <a:pt x="10800" y="19600"/>
                      </a:cubicBezTo>
                      <a:cubicBezTo>
                        <a:pt x="10800" y="19600"/>
                        <a:pt x="8100" y="19600"/>
                        <a:pt x="8100" y="19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0060" name="Freeform 478"/>
                <p:cNvSpPr/>
                <p:nvPr/>
              </p:nvSpPr>
              <p:spPr>
                <a:xfrm>
                  <a:off x="81961" y="110806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0800" y="21600"/>
                      </a:moveTo>
                      <a:cubicBezTo>
                        <a:pt x="0" y="21600"/>
                        <a:pt x="0" y="10800"/>
                        <a:pt x="0" y="10800"/>
                      </a:cubicBezTo>
                      <a:cubicBezTo>
                        <a:pt x="0" y="10800"/>
                        <a:pt x="0" y="0"/>
                        <a:pt x="10800" y="0"/>
                      </a:cubicBezTo>
                      <a:cubicBezTo>
                        <a:pt x="21600" y="0"/>
                        <a:pt x="21600" y="0"/>
                        <a:pt x="21600" y="10800"/>
                      </a:cubicBezTo>
                      <a:cubicBezTo>
                        <a:pt x="21600" y="21600"/>
                        <a:pt x="10800" y="21600"/>
                        <a:pt x="1080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0061" name="Freeform 479"/>
                <p:cNvSpPr/>
                <p:nvPr/>
              </p:nvSpPr>
              <p:spPr>
                <a:xfrm>
                  <a:off x="81079" y="12382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2960" y="0"/>
                      </a:moveTo>
                      <a:cubicBezTo>
                        <a:pt x="21600" y="0"/>
                        <a:pt x="21600" y="0"/>
                        <a:pt x="21600" y="10800"/>
                      </a:cubicBezTo>
                      <a:cubicBezTo>
                        <a:pt x="21600" y="16200"/>
                        <a:pt x="17280" y="21600"/>
                        <a:pt x="8640" y="21600"/>
                      </a:cubicBezTo>
                      <a:cubicBezTo>
                        <a:pt x="4320" y="21600"/>
                        <a:pt x="0" y="16200"/>
                        <a:pt x="0" y="10800"/>
                      </a:cubicBezTo>
                      <a:cubicBezTo>
                        <a:pt x="0" y="0"/>
                        <a:pt x="4320" y="0"/>
                        <a:pt x="8640" y="0"/>
                      </a:cubicBezTo>
                      <a:cubicBezTo>
                        <a:pt x="12960" y="0"/>
                        <a:pt x="12960" y="0"/>
                        <a:pt x="1296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0062" name="Freeform 480"/>
                <p:cNvSpPr/>
                <p:nvPr/>
              </p:nvSpPr>
              <p:spPr>
                <a:xfrm>
                  <a:off x="81361" y="117646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194" h="21600" fill="norm" stroke="1" extrusionOk="0">
                      <a:moveTo>
                        <a:pt x="15394" y="21600"/>
                      </a:moveTo>
                      <a:cubicBezTo>
                        <a:pt x="12994" y="19636"/>
                        <a:pt x="10594" y="19636"/>
                        <a:pt x="8194" y="19636"/>
                      </a:cubicBezTo>
                      <a:cubicBezTo>
                        <a:pt x="8194" y="17673"/>
                        <a:pt x="994" y="7855"/>
                        <a:pt x="994" y="5891"/>
                      </a:cubicBezTo>
                      <a:cubicBezTo>
                        <a:pt x="-1406" y="3927"/>
                        <a:pt x="994" y="1964"/>
                        <a:pt x="3394" y="1964"/>
                      </a:cubicBezTo>
                      <a:cubicBezTo>
                        <a:pt x="8194" y="1964"/>
                        <a:pt x="10594" y="0"/>
                        <a:pt x="15394" y="0"/>
                      </a:cubicBezTo>
                      <a:cubicBezTo>
                        <a:pt x="15394" y="0"/>
                        <a:pt x="17794" y="0"/>
                        <a:pt x="17794" y="0"/>
                      </a:cubicBezTo>
                      <a:cubicBezTo>
                        <a:pt x="17794" y="0"/>
                        <a:pt x="17794" y="1964"/>
                        <a:pt x="17794" y="3927"/>
                      </a:cubicBezTo>
                      <a:cubicBezTo>
                        <a:pt x="15394" y="3927"/>
                        <a:pt x="15394" y="5891"/>
                        <a:pt x="12994" y="5891"/>
                      </a:cubicBezTo>
                      <a:cubicBezTo>
                        <a:pt x="10594" y="7855"/>
                        <a:pt x="12994" y="9818"/>
                        <a:pt x="10594" y="11782"/>
                      </a:cubicBezTo>
                      <a:cubicBezTo>
                        <a:pt x="10594" y="13745"/>
                        <a:pt x="15394" y="13745"/>
                        <a:pt x="15394" y="15709"/>
                      </a:cubicBezTo>
                      <a:cubicBezTo>
                        <a:pt x="15394" y="15709"/>
                        <a:pt x="17794" y="15709"/>
                        <a:pt x="17794" y="15709"/>
                      </a:cubicBezTo>
                      <a:cubicBezTo>
                        <a:pt x="17794" y="15709"/>
                        <a:pt x="20194" y="17673"/>
                        <a:pt x="20194" y="17673"/>
                      </a:cubicBezTo>
                      <a:cubicBezTo>
                        <a:pt x="20194" y="19636"/>
                        <a:pt x="17794" y="19636"/>
                        <a:pt x="15394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0063" name="Freeform 481"/>
                <p:cNvSpPr/>
                <p:nvPr/>
              </p:nvSpPr>
              <p:spPr>
                <a:xfrm>
                  <a:off x="83672" y="80464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86" h="19575" fill="norm" stroke="1" extrusionOk="0">
                      <a:moveTo>
                        <a:pt x="16800" y="2700"/>
                      </a:moveTo>
                      <a:cubicBezTo>
                        <a:pt x="19886" y="2700"/>
                        <a:pt x="19886" y="5400"/>
                        <a:pt x="19886" y="8100"/>
                      </a:cubicBezTo>
                      <a:cubicBezTo>
                        <a:pt x="16800" y="10800"/>
                        <a:pt x="13715" y="13500"/>
                        <a:pt x="13715" y="16200"/>
                      </a:cubicBezTo>
                      <a:cubicBezTo>
                        <a:pt x="10629" y="21600"/>
                        <a:pt x="10629" y="18900"/>
                        <a:pt x="7543" y="18900"/>
                      </a:cubicBezTo>
                      <a:cubicBezTo>
                        <a:pt x="4457" y="18900"/>
                        <a:pt x="1372" y="18900"/>
                        <a:pt x="1372" y="16200"/>
                      </a:cubicBezTo>
                      <a:cubicBezTo>
                        <a:pt x="1372" y="13500"/>
                        <a:pt x="-1714" y="10800"/>
                        <a:pt x="1372" y="10800"/>
                      </a:cubicBezTo>
                      <a:cubicBezTo>
                        <a:pt x="4457" y="5400"/>
                        <a:pt x="7543" y="2700"/>
                        <a:pt x="10629" y="0"/>
                      </a:cubicBezTo>
                      <a:cubicBezTo>
                        <a:pt x="13715" y="0"/>
                        <a:pt x="16800" y="0"/>
                        <a:pt x="16800" y="27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0064" name="Freeform 482"/>
                <p:cNvSpPr/>
                <p:nvPr/>
              </p:nvSpPr>
              <p:spPr>
                <a:xfrm>
                  <a:off x="85160" y="73190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14400"/>
                      </a:moveTo>
                      <a:cubicBezTo>
                        <a:pt x="21600" y="14400"/>
                        <a:pt x="14400" y="21600"/>
                        <a:pt x="14400" y="21600"/>
                      </a:cubicBezTo>
                      <a:cubicBezTo>
                        <a:pt x="7200" y="21600"/>
                        <a:pt x="0" y="21600"/>
                        <a:pt x="0" y="14400"/>
                      </a:cubicBezTo>
                      <a:cubicBezTo>
                        <a:pt x="0" y="7200"/>
                        <a:pt x="7200" y="0"/>
                        <a:pt x="7200" y="0"/>
                      </a:cubicBezTo>
                      <a:cubicBezTo>
                        <a:pt x="14400" y="0"/>
                        <a:pt x="21600" y="7200"/>
                        <a:pt x="21600" y="144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0065" name="Freeform 483"/>
                <p:cNvSpPr/>
                <p:nvPr/>
              </p:nvSpPr>
              <p:spPr>
                <a:xfrm>
                  <a:off x="87035" y="7717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9430" fill="norm" stroke="1" extrusionOk="0">
                      <a:moveTo>
                        <a:pt x="0" y="8630"/>
                      </a:moveTo>
                      <a:cubicBezTo>
                        <a:pt x="0" y="8630"/>
                        <a:pt x="7200" y="8630"/>
                        <a:pt x="7200" y="3230"/>
                      </a:cubicBezTo>
                      <a:cubicBezTo>
                        <a:pt x="21600" y="-2170"/>
                        <a:pt x="21600" y="-2170"/>
                        <a:pt x="21600" y="14030"/>
                      </a:cubicBezTo>
                      <a:cubicBezTo>
                        <a:pt x="21600" y="14030"/>
                        <a:pt x="21600" y="19430"/>
                        <a:pt x="14400" y="19430"/>
                      </a:cubicBezTo>
                      <a:cubicBezTo>
                        <a:pt x="14400" y="19430"/>
                        <a:pt x="7200" y="19430"/>
                        <a:pt x="0" y="19430"/>
                      </a:cubicBezTo>
                      <a:cubicBezTo>
                        <a:pt x="0" y="19430"/>
                        <a:pt x="0" y="8630"/>
                        <a:pt x="0" y="863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0066" name="Freeform 484"/>
                <p:cNvSpPr/>
                <p:nvPr/>
              </p:nvSpPr>
              <p:spPr>
                <a:xfrm>
                  <a:off x="84388" y="103674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214" fill="norm" stroke="1" extrusionOk="0">
                      <a:moveTo>
                        <a:pt x="7714" y="20057"/>
                      </a:moveTo>
                      <a:cubicBezTo>
                        <a:pt x="7714" y="18514"/>
                        <a:pt x="7714" y="18514"/>
                        <a:pt x="7714" y="16971"/>
                      </a:cubicBezTo>
                      <a:cubicBezTo>
                        <a:pt x="7714" y="15429"/>
                        <a:pt x="7714" y="15429"/>
                        <a:pt x="6171" y="15429"/>
                      </a:cubicBezTo>
                      <a:cubicBezTo>
                        <a:pt x="6171" y="16971"/>
                        <a:pt x="4629" y="16971"/>
                        <a:pt x="6171" y="16971"/>
                      </a:cubicBezTo>
                      <a:cubicBezTo>
                        <a:pt x="7714" y="20057"/>
                        <a:pt x="4629" y="20057"/>
                        <a:pt x="4629" y="20057"/>
                      </a:cubicBezTo>
                      <a:cubicBezTo>
                        <a:pt x="3086" y="21600"/>
                        <a:pt x="1543" y="20057"/>
                        <a:pt x="0" y="18514"/>
                      </a:cubicBezTo>
                      <a:cubicBezTo>
                        <a:pt x="0" y="18514"/>
                        <a:pt x="0" y="16971"/>
                        <a:pt x="0" y="15429"/>
                      </a:cubicBezTo>
                      <a:cubicBezTo>
                        <a:pt x="0" y="15429"/>
                        <a:pt x="0" y="15429"/>
                        <a:pt x="1543" y="15429"/>
                      </a:cubicBezTo>
                      <a:cubicBezTo>
                        <a:pt x="4629" y="13886"/>
                        <a:pt x="3086" y="9257"/>
                        <a:pt x="6171" y="7714"/>
                      </a:cubicBezTo>
                      <a:cubicBezTo>
                        <a:pt x="7714" y="7714"/>
                        <a:pt x="6171" y="4629"/>
                        <a:pt x="4629" y="4629"/>
                      </a:cubicBezTo>
                      <a:cubicBezTo>
                        <a:pt x="3086" y="4629"/>
                        <a:pt x="3086" y="3086"/>
                        <a:pt x="3086" y="3086"/>
                      </a:cubicBezTo>
                      <a:cubicBezTo>
                        <a:pt x="3086" y="1543"/>
                        <a:pt x="4629" y="0"/>
                        <a:pt x="4629" y="0"/>
                      </a:cubicBezTo>
                      <a:cubicBezTo>
                        <a:pt x="6171" y="0"/>
                        <a:pt x="7714" y="0"/>
                        <a:pt x="7714" y="1543"/>
                      </a:cubicBezTo>
                      <a:cubicBezTo>
                        <a:pt x="7714" y="3086"/>
                        <a:pt x="9257" y="4629"/>
                        <a:pt x="12343" y="6171"/>
                      </a:cubicBezTo>
                      <a:cubicBezTo>
                        <a:pt x="15429" y="6171"/>
                        <a:pt x="18514" y="9257"/>
                        <a:pt x="21600" y="10800"/>
                      </a:cubicBezTo>
                      <a:cubicBezTo>
                        <a:pt x="21600" y="10800"/>
                        <a:pt x="21600" y="10800"/>
                        <a:pt x="21600" y="10800"/>
                      </a:cubicBezTo>
                      <a:cubicBezTo>
                        <a:pt x="21600" y="10800"/>
                        <a:pt x="20057" y="12343"/>
                        <a:pt x="20057" y="12343"/>
                      </a:cubicBezTo>
                      <a:cubicBezTo>
                        <a:pt x="18514" y="12343"/>
                        <a:pt x="18514" y="12343"/>
                        <a:pt x="16971" y="12343"/>
                      </a:cubicBezTo>
                      <a:cubicBezTo>
                        <a:pt x="15429" y="12343"/>
                        <a:pt x="15429" y="13886"/>
                        <a:pt x="15429" y="15429"/>
                      </a:cubicBezTo>
                      <a:cubicBezTo>
                        <a:pt x="15429" y="16971"/>
                        <a:pt x="13886" y="20057"/>
                        <a:pt x="12343" y="20057"/>
                      </a:cubicBezTo>
                      <a:cubicBezTo>
                        <a:pt x="9257" y="21600"/>
                        <a:pt x="7714" y="21600"/>
                        <a:pt x="7714" y="20057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0067" name="Freeform 485"/>
                <p:cNvSpPr/>
                <p:nvPr/>
              </p:nvSpPr>
              <p:spPr>
                <a:xfrm>
                  <a:off x="88249" y="11139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0250" fill="norm" stroke="1" extrusionOk="0">
                      <a:moveTo>
                        <a:pt x="0" y="16200"/>
                      </a:moveTo>
                      <a:cubicBezTo>
                        <a:pt x="0" y="10800"/>
                        <a:pt x="7200" y="5400"/>
                        <a:pt x="7200" y="0"/>
                      </a:cubicBezTo>
                      <a:cubicBezTo>
                        <a:pt x="14400" y="0"/>
                        <a:pt x="14400" y="5400"/>
                        <a:pt x="21600" y="10800"/>
                      </a:cubicBezTo>
                      <a:cubicBezTo>
                        <a:pt x="14400" y="16200"/>
                        <a:pt x="14400" y="16200"/>
                        <a:pt x="14400" y="16200"/>
                      </a:cubicBezTo>
                      <a:cubicBezTo>
                        <a:pt x="7200" y="21600"/>
                        <a:pt x="0" y="21600"/>
                        <a:pt x="0" y="162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0068" name="Freeform 486"/>
                <p:cNvSpPr/>
                <p:nvPr/>
              </p:nvSpPr>
              <p:spPr>
                <a:xfrm>
                  <a:off x="85099" y="90178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856" h="21600" fill="norm" stroke="1" extrusionOk="0">
                      <a:moveTo>
                        <a:pt x="0" y="18000"/>
                      </a:moveTo>
                      <a:cubicBezTo>
                        <a:pt x="1271" y="16200"/>
                        <a:pt x="2541" y="16200"/>
                        <a:pt x="3812" y="14400"/>
                      </a:cubicBezTo>
                      <a:cubicBezTo>
                        <a:pt x="5082" y="14400"/>
                        <a:pt x="6353" y="14400"/>
                        <a:pt x="6353" y="12600"/>
                      </a:cubicBezTo>
                      <a:cubicBezTo>
                        <a:pt x="7624" y="10800"/>
                        <a:pt x="8894" y="7200"/>
                        <a:pt x="12706" y="9000"/>
                      </a:cubicBezTo>
                      <a:cubicBezTo>
                        <a:pt x="12706" y="9000"/>
                        <a:pt x="13976" y="9000"/>
                        <a:pt x="13976" y="7200"/>
                      </a:cubicBezTo>
                      <a:cubicBezTo>
                        <a:pt x="15247" y="5400"/>
                        <a:pt x="15247" y="3600"/>
                        <a:pt x="16518" y="1800"/>
                      </a:cubicBezTo>
                      <a:cubicBezTo>
                        <a:pt x="17788" y="1800"/>
                        <a:pt x="17788" y="0"/>
                        <a:pt x="19059" y="0"/>
                      </a:cubicBezTo>
                      <a:cubicBezTo>
                        <a:pt x="20329" y="1800"/>
                        <a:pt x="21600" y="3600"/>
                        <a:pt x="20329" y="7200"/>
                      </a:cubicBezTo>
                      <a:cubicBezTo>
                        <a:pt x="20329" y="7200"/>
                        <a:pt x="20329" y="9000"/>
                        <a:pt x="19059" y="10800"/>
                      </a:cubicBezTo>
                      <a:cubicBezTo>
                        <a:pt x="17788" y="12600"/>
                        <a:pt x="16518" y="12600"/>
                        <a:pt x="15247" y="14400"/>
                      </a:cubicBezTo>
                      <a:cubicBezTo>
                        <a:pt x="12706" y="14400"/>
                        <a:pt x="8894" y="16200"/>
                        <a:pt x="6353" y="18000"/>
                      </a:cubicBezTo>
                      <a:cubicBezTo>
                        <a:pt x="5082" y="21600"/>
                        <a:pt x="3812" y="21600"/>
                        <a:pt x="1271" y="21600"/>
                      </a:cubicBezTo>
                      <a:cubicBezTo>
                        <a:pt x="1271" y="21600"/>
                        <a:pt x="0" y="21600"/>
                        <a:pt x="0" y="21600"/>
                      </a:cubicBezTo>
                      <a:cubicBezTo>
                        <a:pt x="0" y="19800"/>
                        <a:pt x="0" y="18000"/>
                        <a:pt x="0" y="180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0069" name="Freeform 487"/>
                <p:cNvSpPr/>
                <p:nvPr/>
              </p:nvSpPr>
              <p:spPr>
                <a:xfrm>
                  <a:off x="90014" y="10003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8437" fill="norm" stroke="1" extrusionOk="0">
                      <a:moveTo>
                        <a:pt x="8640" y="0"/>
                      </a:moveTo>
                      <a:cubicBezTo>
                        <a:pt x="12960" y="5400"/>
                        <a:pt x="17280" y="5400"/>
                        <a:pt x="21600" y="10800"/>
                      </a:cubicBezTo>
                      <a:cubicBezTo>
                        <a:pt x="17280" y="16200"/>
                        <a:pt x="12960" y="21600"/>
                        <a:pt x="8640" y="16200"/>
                      </a:cubicBezTo>
                      <a:cubicBezTo>
                        <a:pt x="8640" y="16200"/>
                        <a:pt x="4320" y="10800"/>
                        <a:pt x="0" y="10800"/>
                      </a:cubicBezTo>
                      <a:cubicBezTo>
                        <a:pt x="0" y="5400"/>
                        <a:pt x="8640" y="0"/>
                        <a:pt x="864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0070" name="Freeform 488"/>
                <p:cNvSpPr/>
                <p:nvPr/>
              </p:nvSpPr>
              <p:spPr>
                <a:xfrm>
                  <a:off x="90014" y="118307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12960"/>
                      </a:moveTo>
                      <a:cubicBezTo>
                        <a:pt x="0" y="8640"/>
                        <a:pt x="0" y="8640"/>
                        <a:pt x="4320" y="4320"/>
                      </a:cubicBezTo>
                      <a:cubicBezTo>
                        <a:pt x="4320" y="4320"/>
                        <a:pt x="8640" y="0"/>
                        <a:pt x="12960" y="0"/>
                      </a:cubicBezTo>
                      <a:cubicBezTo>
                        <a:pt x="12960" y="0"/>
                        <a:pt x="17280" y="0"/>
                        <a:pt x="17280" y="0"/>
                      </a:cubicBezTo>
                      <a:cubicBezTo>
                        <a:pt x="17280" y="4320"/>
                        <a:pt x="21600" y="12960"/>
                        <a:pt x="21600" y="17280"/>
                      </a:cubicBezTo>
                      <a:cubicBezTo>
                        <a:pt x="21600" y="21600"/>
                        <a:pt x="17280" y="21600"/>
                        <a:pt x="12960" y="21600"/>
                      </a:cubicBezTo>
                      <a:cubicBezTo>
                        <a:pt x="8640" y="17280"/>
                        <a:pt x="4320" y="17280"/>
                        <a:pt x="0" y="1296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0071" name="Freeform 489"/>
                <p:cNvSpPr/>
                <p:nvPr/>
              </p:nvSpPr>
              <p:spPr>
                <a:xfrm>
                  <a:off x="75405" y="160950"/>
                  <a:ext cx="22504" cy="30888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18692"/>
                      </a:moveTo>
                      <a:cubicBezTo>
                        <a:pt x="21600" y="18692"/>
                        <a:pt x="21600" y="19108"/>
                        <a:pt x="21600" y="19108"/>
                      </a:cubicBezTo>
                      <a:cubicBezTo>
                        <a:pt x="21032" y="19108"/>
                        <a:pt x="21032" y="19523"/>
                        <a:pt x="21032" y="19108"/>
                      </a:cubicBezTo>
                      <a:cubicBezTo>
                        <a:pt x="19895" y="18692"/>
                        <a:pt x="18758" y="19108"/>
                        <a:pt x="17621" y="19108"/>
                      </a:cubicBezTo>
                      <a:cubicBezTo>
                        <a:pt x="17053" y="19108"/>
                        <a:pt x="17053" y="18692"/>
                        <a:pt x="16484" y="18692"/>
                      </a:cubicBezTo>
                      <a:cubicBezTo>
                        <a:pt x="16484" y="18692"/>
                        <a:pt x="15916" y="18692"/>
                        <a:pt x="15916" y="18692"/>
                      </a:cubicBezTo>
                      <a:cubicBezTo>
                        <a:pt x="15916" y="19108"/>
                        <a:pt x="15916" y="19108"/>
                        <a:pt x="15916" y="19108"/>
                      </a:cubicBezTo>
                      <a:cubicBezTo>
                        <a:pt x="17053" y="19938"/>
                        <a:pt x="18189" y="20769"/>
                        <a:pt x="18758" y="21600"/>
                      </a:cubicBezTo>
                      <a:cubicBezTo>
                        <a:pt x="2842" y="21600"/>
                        <a:pt x="2842" y="21600"/>
                        <a:pt x="2842" y="21600"/>
                      </a:cubicBezTo>
                      <a:cubicBezTo>
                        <a:pt x="3979" y="20769"/>
                        <a:pt x="4547" y="19938"/>
                        <a:pt x="5116" y="18692"/>
                      </a:cubicBezTo>
                      <a:cubicBezTo>
                        <a:pt x="5684" y="18277"/>
                        <a:pt x="5684" y="18277"/>
                        <a:pt x="5116" y="18277"/>
                      </a:cubicBezTo>
                      <a:cubicBezTo>
                        <a:pt x="3979" y="18277"/>
                        <a:pt x="3411" y="18692"/>
                        <a:pt x="2842" y="18692"/>
                      </a:cubicBezTo>
                      <a:cubicBezTo>
                        <a:pt x="2274" y="18692"/>
                        <a:pt x="1705" y="18277"/>
                        <a:pt x="568" y="19108"/>
                      </a:cubicBezTo>
                      <a:cubicBezTo>
                        <a:pt x="568" y="19108"/>
                        <a:pt x="0" y="18692"/>
                        <a:pt x="0" y="18692"/>
                      </a:cubicBezTo>
                      <a:cubicBezTo>
                        <a:pt x="0" y="18692"/>
                        <a:pt x="0" y="18277"/>
                        <a:pt x="0" y="18277"/>
                      </a:cubicBezTo>
                      <a:cubicBezTo>
                        <a:pt x="1137" y="17446"/>
                        <a:pt x="1705" y="16615"/>
                        <a:pt x="2842" y="15369"/>
                      </a:cubicBezTo>
                      <a:cubicBezTo>
                        <a:pt x="3411" y="14538"/>
                        <a:pt x="4547" y="13292"/>
                        <a:pt x="5684" y="12046"/>
                      </a:cubicBezTo>
                      <a:cubicBezTo>
                        <a:pt x="5684" y="11631"/>
                        <a:pt x="5684" y="11215"/>
                        <a:pt x="5116" y="11215"/>
                      </a:cubicBezTo>
                      <a:cubicBezTo>
                        <a:pt x="4547" y="11215"/>
                        <a:pt x="3979" y="11215"/>
                        <a:pt x="3411" y="11215"/>
                      </a:cubicBezTo>
                      <a:cubicBezTo>
                        <a:pt x="2842" y="11215"/>
                        <a:pt x="2274" y="11215"/>
                        <a:pt x="1705" y="10800"/>
                      </a:cubicBezTo>
                      <a:cubicBezTo>
                        <a:pt x="1705" y="10800"/>
                        <a:pt x="2274" y="10385"/>
                        <a:pt x="2274" y="9969"/>
                      </a:cubicBezTo>
                      <a:cubicBezTo>
                        <a:pt x="3411" y="8723"/>
                        <a:pt x="4547" y="7062"/>
                        <a:pt x="5684" y="6231"/>
                      </a:cubicBezTo>
                      <a:cubicBezTo>
                        <a:pt x="6821" y="4985"/>
                        <a:pt x="7958" y="3738"/>
                        <a:pt x="9095" y="2077"/>
                      </a:cubicBezTo>
                      <a:cubicBezTo>
                        <a:pt x="9663" y="1662"/>
                        <a:pt x="10232" y="831"/>
                        <a:pt x="10800" y="0"/>
                      </a:cubicBezTo>
                      <a:cubicBezTo>
                        <a:pt x="10800" y="0"/>
                        <a:pt x="10800" y="0"/>
                        <a:pt x="10800" y="0"/>
                      </a:cubicBezTo>
                      <a:cubicBezTo>
                        <a:pt x="11368" y="0"/>
                        <a:pt x="11368" y="0"/>
                        <a:pt x="11368" y="0"/>
                      </a:cubicBezTo>
                      <a:cubicBezTo>
                        <a:pt x="11368" y="831"/>
                        <a:pt x="11368" y="1246"/>
                        <a:pt x="11937" y="1662"/>
                      </a:cubicBezTo>
                      <a:cubicBezTo>
                        <a:pt x="12505" y="1662"/>
                        <a:pt x="12505" y="2077"/>
                        <a:pt x="13074" y="2492"/>
                      </a:cubicBezTo>
                      <a:cubicBezTo>
                        <a:pt x="13642" y="3323"/>
                        <a:pt x="14211" y="4154"/>
                        <a:pt x="15347" y="4985"/>
                      </a:cubicBezTo>
                      <a:cubicBezTo>
                        <a:pt x="16484" y="6646"/>
                        <a:pt x="18189" y="8308"/>
                        <a:pt x="19895" y="10385"/>
                      </a:cubicBezTo>
                      <a:cubicBezTo>
                        <a:pt x="19895" y="10385"/>
                        <a:pt x="20463" y="10800"/>
                        <a:pt x="19326" y="10800"/>
                      </a:cubicBezTo>
                      <a:cubicBezTo>
                        <a:pt x="18189" y="10800"/>
                        <a:pt x="16484" y="10800"/>
                        <a:pt x="15347" y="11215"/>
                      </a:cubicBezTo>
                      <a:cubicBezTo>
                        <a:pt x="14779" y="11215"/>
                        <a:pt x="14211" y="11631"/>
                        <a:pt x="14779" y="11631"/>
                      </a:cubicBezTo>
                      <a:cubicBezTo>
                        <a:pt x="14779" y="12046"/>
                        <a:pt x="15347" y="12462"/>
                        <a:pt x="15347" y="12877"/>
                      </a:cubicBezTo>
                      <a:cubicBezTo>
                        <a:pt x="15916" y="12877"/>
                        <a:pt x="15916" y="13292"/>
                        <a:pt x="16484" y="13708"/>
                      </a:cubicBezTo>
                      <a:cubicBezTo>
                        <a:pt x="16484" y="14123"/>
                        <a:pt x="17053" y="14123"/>
                        <a:pt x="17053" y="14538"/>
                      </a:cubicBezTo>
                      <a:cubicBezTo>
                        <a:pt x="17621" y="14954"/>
                        <a:pt x="18189" y="14954"/>
                        <a:pt x="18189" y="15369"/>
                      </a:cubicBezTo>
                      <a:cubicBezTo>
                        <a:pt x="18758" y="15785"/>
                        <a:pt x="18758" y="16200"/>
                        <a:pt x="18758" y="16615"/>
                      </a:cubicBezTo>
                      <a:cubicBezTo>
                        <a:pt x="19326" y="17031"/>
                        <a:pt x="19326" y="17446"/>
                        <a:pt x="19895" y="17446"/>
                      </a:cubicBezTo>
                      <a:cubicBezTo>
                        <a:pt x="19895" y="17862"/>
                        <a:pt x="20463" y="18277"/>
                        <a:pt x="20463" y="18692"/>
                      </a:cubicBezTo>
                      <a:cubicBezTo>
                        <a:pt x="20463" y="19523"/>
                        <a:pt x="21032" y="18277"/>
                        <a:pt x="21600" y="18692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0072" name="Freeform 490"/>
                <p:cNvSpPr/>
                <p:nvPr/>
              </p:nvSpPr>
              <p:spPr>
                <a:xfrm>
                  <a:off x="91448" y="14720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0"/>
                      </a:moveTo>
                      <a:cubicBezTo>
                        <a:pt x="0" y="0"/>
                        <a:pt x="10800" y="0"/>
                        <a:pt x="10800" y="0"/>
                      </a:cubicBezTo>
                      <a:cubicBezTo>
                        <a:pt x="10800" y="0"/>
                        <a:pt x="10800" y="0"/>
                        <a:pt x="21600" y="21600"/>
                      </a:cubicBezTo>
                      <a:cubicBezTo>
                        <a:pt x="10800" y="21600"/>
                        <a:pt x="10800" y="21600"/>
                        <a:pt x="10800" y="21600"/>
                      </a:cubicBezTo>
                      <a:cubicBezTo>
                        <a:pt x="10800" y="21600"/>
                        <a:pt x="0" y="21600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0073" name="Freeform 491"/>
                <p:cNvSpPr/>
                <p:nvPr/>
              </p:nvSpPr>
              <p:spPr>
                <a:xfrm>
                  <a:off x="91448" y="129780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21600"/>
                      </a:moveTo>
                      <a:cubicBezTo>
                        <a:pt x="0" y="10800"/>
                        <a:pt x="0" y="10800"/>
                        <a:pt x="0" y="10800"/>
                      </a:cubicBezTo>
                      <a:cubicBezTo>
                        <a:pt x="0" y="0"/>
                        <a:pt x="10800" y="0"/>
                        <a:pt x="21600" y="0"/>
                      </a:cubicBezTo>
                      <a:cubicBezTo>
                        <a:pt x="21600" y="0"/>
                        <a:pt x="21600" y="10800"/>
                        <a:pt x="21600" y="10800"/>
                      </a:cubicBezTo>
                      <a:cubicBezTo>
                        <a:pt x="21600" y="10800"/>
                        <a:pt x="10800" y="10800"/>
                        <a:pt x="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0074" name="Freeform 492"/>
                <p:cNvSpPr/>
                <p:nvPr/>
              </p:nvSpPr>
              <p:spPr>
                <a:xfrm>
                  <a:off x="91606" y="5227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7382" h="17382" fill="norm" stroke="1" extrusionOk="0">
                      <a:moveTo>
                        <a:pt x="0" y="7200"/>
                      </a:moveTo>
                      <a:cubicBezTo>
                        <a:pt x="0" y="0"/>
                        <a:pt x="0" y="0"/>
                        <a:pt x="7200" y="0"/>
                      </a:cubicBezTo>
                      <a:cubicBezTo>
                        <a:pt x="14400" y="0"/>
                        <a:pt x="21600" y="0"/>
                        <a:pt x="14400" y="7200"/>
                      </a:cubicBezTo>
                      <a:cubicBezTo>
                        <a:pt x="14400" y="14400"/>
                        <a:pt x="14400" y="14400"/>
                        <a:pt x="14400" y="14400"/>
                      </a:cubicBezTo>
                      <a:cubicBezTo>
                        <a:pt x="7200" y="21600"/>
                        <a:pt x="0" y="14400"/>
                        <a:pt x="0" y="72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0075" name="Freeform 493"/>
                <p:cNvSpPr/>
                <p:nvPr/>
              </p:nvSpPr>
              <p:spPr>
                <a:xfrm>
                  <a:off x="91999" y="9403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3600" y="8640"/>
                      </a:moveTo>
                      <a:cubicBezTo>
                        <a:pt x="7200" y="4320"/>
                        <a:pt x="10800" y="0"/>
                        <a:pt x="14400" y="0"/>
                      </a:cubicBezTo>
                      <a:cubicBezTo>
                        <a:pt x="18000" y="0"/>
                        <a:pt x="21600" y="8640"/>
                        <a:pt x="21600" y="12960"/>
                      </a:cubicBezTo>
                      <a:cubicBezTo>
                        <a:pt x="18000" y="17280"/>
                        <a:pt x="14400" y="21600"/>
                        <a:pt x="7200" y="21600"/>
                      </a:cubicBezTo>
                      <a:cubicBezTo>
                        <a:pt x="3600" y="21600"/>
                        <a:pt x="3600" y="17280"/>
                        <a:pt x="0" y="12960"/>
                      </a:cubicBezTo>
                      <a:cubicBezTo>
                        <a:pt x="0" y="12960"/>
                        <a:pt x="3600" y="8640"/>
                        <a:pt x="3600" y="864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0076" name="Freeform 494"/>
                <p:cNvSpPr/>
                <p:nvPr/>
              </p:nvSpPr>
              <p:spPr>
                <a:xfrm>
                  <a:off x="94978" y="73521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10800"/>
                      </a:moveTo>
                      <a:cubicBezTo>
                        <a:pt x="0" y="10800"/>
                        <a:pt x="0" y="0"/>
                        <a:pt x="0" y="0"/>
                      </a:cubicBezTo>
                      <a:cubicBezTo>
                        <a:pt x="10800" y="0"/>
                        <a:pt x="10800" y="0"/>
                        <a:pt x="21600" y="10800"/>
                      </a:cubicBezTo>
                      <a:cubicBezTo>
                        <a:pt x="10800" y="10800"/>
                        <a:pt x="10800" y="21600"/>
                        <a:pt x="10800" y="21600"/>
                      </a:cubicBezTo>
                      <a:cubicBezTo>
                        <a:pt x="0" y="21600"/>
                        <a:pt x="0" y="10800"/>
                        <a:pt x="0" y="108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0077" name="Freeform 495"/>
                <p:cNvSpPr/>
                <p:nvPr/>
              </p:nvSpPr>
              <p:spPr>
                <a:xfrm>
                  <a:off x="95309" y="10672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0"/>
                      </a:moveTo>
                      <a:cubicBezTo>
                        <a:pt x="21600" y="10800"/>
                        <a:pt x="21600" y="10800"/>
                        <a:pt x="21600" y="10800"/>
                      </a:cubicBezTo>
                      <a:cubicBezTo>
                        <a:pt x="21600" y="21600"/>
                        <a:pt x="21600" y="21600"/>
                        <a:pt x="0" y="21600"/>
                      </a:cubicBezTo>
                      <a:cubicBezTo>
                        <a:pt x="0" y="21600"/>
                        <a:pt x="0" y="21600"/>
                        <a:pt x="0" y="10800"/>
                      </a:cubicBezTo>
                      <a:cubicBezTo>
                        <a:pt x="0" y="10800"/>
                        <a:pt x="0" y="10800"/>
                        <a:pt x="216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0078" name="Freeform 496"/>
                <p:cNvSpPr/>
                <p:nvPr/>
              </p:nvSpPr>
              <p:spPr>
                <a:xfrm>
                  <a:off x="94209" y="7859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8936" h="21600" fill="norm" stroke="1" extrusionOk="0">
                      <a:moveTo>
                        <a:pt x="3600" y="4320"/>
                      </a:moveTo>
                      <a:cubicBezTo>
                        <a:pt x="7200" y="0"/>
                        <a:pt x="14400" y="0"/>
                        <a:pt x="18000" y="0"/>
                      </a:cubicBezTo>
                      <a:cubicBezTo>
                        <a:pt x="18000" y="4320"/>
                        <a:pt x="18000" y="4320"/>
                        <a:pt x="18000" y="4320"/>
                      </a:cubicBezTo>
                      <a:cubicBezTo>
                        <a:pt x="21600" y="12960"/>
                        <a:pt x="14400" y="21600"/>
                        <a:pt x="3600" y="21600"/>
                      </a:cubicBezTo>
                      <a:cubicBezTo>
                        <a:pt x="3600" y="21600"/>
                        <a:pt x="3600" y="21600"/>
                        <a:pt x="0" y="17280"/>
                      </a:cubicBezTo>
                      <a:cubicBezTo>
                        <a:pt x="0" y="17280"/>
                        <a:pt x="0" y="12960"/>
                        <a:pt x="0" y="12960"/>
                      </a:cubicBezTo>
                      <a:cubicBezTo>
                        <a:pt x="0" y="8640"/>
                        <a:pt x="0" y="8640"/>
                        <a:pt x="3600" y="432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0079" name="Freeform 497"/>
                <p:cNvSpPr/>
                <p:nvPr/>
              </p:nvSpPr>
              <p:spPr>
                <a:xfrm>
                  <a:off x="94542" y="85104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378" h="21600" fill="norm" stroke="1" extrusionOk="0">
                      <a:moveTo>
                        <a:pt x="18514" y="8640"/>
                      </a:moveTo>
                      <a:cubicBezTo>
                        <a:pt x="21600" y="12960"/>
                        <a:pt x="15429" y="17280"/>
                        <a:pt x="15429" y="21600"/>
                      </a:cubicBezTo>
                      <a:cubicBezTo>
                        <a:pt x="15429" y="21600"/>
                        <a:pt x="12343" y="21600"/>
                        <a:pt x="12343" y="21600"/>
                      </a:cubicBezTo>
                      <a:cubicBezTo>
                        <a:pt x="9257" y="17280"/>
                        <a:pt x="6171" y="17280"/>
                        <a:pt x="3086" y="12960"/>
                      </a:cubicBezTo>
                      <a:cubicBezTo>
                        <a:pt x="0" y="12960"/>
                        <a:pt x="0" y="8640"/>
                        <a:pt x="0" y="8640"/>
                      </a:cubicBezTo>
                      <a:cubicBezTo>
                        <a:pt x="3086" y="4320"/>
                        <a:pt x="3086" y="4320"/>
                        <a:pt x="6171" y="0"/>
                      </a:cubicBezTo>
                      <a:cubicBezTo>
                        <a:pt x="6171" y="0"/>
                        <a:pt x="9257" y="0"/>
                        <a:pt x="9257" y="0"/>
                      </a:cubicBezTo>
                      <a:cubicBezTo>
                        <a:pt x="15429" y="0"/>
                        <a:pt x="15429" y="4320"/>
                        <a:pt x="18514" y="864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0080" name="Freeform 498"/>
                <p:cNvSpPr/>
                <p:nvPr/>
              </p:nvSpPr>
              <p:spPr>
                <a:xfrm>
                  <a:off x="83716" y="135578"/>
                  <a:ext cx="18826" cy="1721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431" h="21600" fill="norm" stroke="1" extrusionOk="0">
                      <a:moveTo>
                        <a:pt x="15356" y="5959"/>
                      </a:moveTo>
                      <a:cubicBezTo>
                        <a:pt x="14681" y="5959"/>
                        <a:pt x="14006" y="6703"/>
                        <a:pt x="13331" y="7448"/>
                      </a:cubicBezTo>
                      <a:cubicBezTo>
                        <a:pt x="13331" y="8193"/>
                        <a:pt x="13331" y="8938"/>
                        <a:pt x="11981" y="9683"/>
                      </a:cubicBezTo>
                      <a:cubicBezTo>
                        <a:pt x="11306" y="9683"/>
                        <a:pt x="11306" y="11172"/>
                        <a:pt x="11306" y="11917"/>
                      </a:cubicBezTo>
                      <a:cubicBezTo>
                        <a:pt x="10631" y="13407"/>
                        <a:pt x="10631" y="13407"/>
                        <a:pt x="9956" y="12662"/>
                      </a:cubicBezTo>
                      <a:cubicBezTo>
                        <a:pt x="9281" y="11917"/>
                        <a:pt x="9281" y="11917"/>
                        <a:pt x="8606" y="11172"/>
                      </a:cubicBezTo>
                      <a:cubicBezTo>
                        <a:pt x="7931" y="11172"/>
                        <a:pt x="7256" y="11172"/>
                        <a:pt x="6581" y="11172"/>
                      </a:cubicBezTo>
                      <a:cubicBezTo>
                        <a:pt x="5906" y="11917"/>
                        <a:pt x="5906" y="12662"/>
                        <a:pt x="5231" y="12662"/>
                      </a:cubicBezTo>
                      <a:cubicBezTo>
                        <a:pt x="4556" y="13407"/>
                        <a:pt x="4556" y="14152"/>
                        <a:pt x="4556" y="14152"/>
                      </a:cubicBezTo>
                      <a:cubicBezTo>
                        <a:pt x="5231" y="15641"/>
                        <a:pt x="5231" y="16386"/>
                        <a:pt x="5231" y="17131"/>
                      </a:cubicBezTo>
                      <a:cubicBezTo>
                        <a:pt x="5231" y="18621"/>
                        <a:pt x="5906" y="19366"/>
                        <a:pt x="6581" y="20110"/>
                      </a:cubicBezTo>
                      <a:cubicBezTo>
                        <a:pt x="6581" y="20110"/>
                        <a:pt x="6581" y="20855"/>
                        <a:pt x="5906" y="20855"/>
                      </a:cubicBezTo>
                      <a:cubicBezTo>
                        <a:pt x="5231" y="21600"/>
                        <a:pt x="4556" y="21600"/>
                        <a:pt x="3881" y="21600"/>
                      </a:cubicBezTo>
                      <a:cubicBezTo>
                        <a:pt x="2531" y="20855"/>
                        <a:pt x="1181" y="20110"/>
                        <a:pt x="506" y="18621"/>
                      </a:cubicBezTo>
                      <a:cubicBezTo>
                        <a:pt x="-169" y="17876"/>
                        <a:pt x="-169" y="16386"/>
                        <a:pt x="506" y="16386"/>
                      </a:cubicBezTo>
                      <a:cubicBezTo>
                        <a:pt x="1856" y="15641"/>
                        <a:pt x="1856" y="14897"/>
                        <a:pt x="2531" y="14152"/>
                      </a:cubicBezTo>
                      <a:cubicBezTo>
                        <a:pt x="2531" y="13407"/>
                        <a:pt x="2531" y="11917"/>
                        <a:pt x="3881" y="11917"/>
                      </a:cubicBezTo>
                      <a:cubicBezTo>
                        <a:pt x="5231" y="11172"/>
                        <a:pt x="5906" y="8938"/>
                        <a:pt x="6581" y="8193"/>
                      </a:cubicBezTo>
                      <a:cubicBezTo>
                        <a:pt x="7256" y="7448"/>
                        <a:pt x="7256" y="6703"/>
                        <a:pt x="7256" y="6703"/>
                      </a:cubicBezTo>
                      <a:cubicBezTo>
                        <a:pt x="7256" y="5959"/>
                        <a:pt x="6581" y="5214"/>
                        <a:pt x="7256" y="4469"/>
                      </a:cubicBezTo>
                      <a:cubicBezTo>
                        <a:pt x="8606" y="2979"/>
                        <a:pt x="8606" y="1490"/>
                        <a:pt x="9956" y="1490"/>
                      </a:cubicBezTo>
                      <a:cubicBezTo>
                        <a:pt x="10631" y="1490"/>
                        <a:pt x="10631" y="1490"/>
                        <a:pt x="10631" y="2234"/>
                      </a:cubicBezTo>
                      <a:cubicBezTo>
                        <a:pt x="11306" y="2979"/>
                        <a:pt x="10631" y="3724"/>
                        <a:pt x="10631" y="4469"/>
                      </a:cubicBezTo>
                      <a:cubicBezTo>
                        <a:pt x="9956" y="5214"/>
                        <a:pt x="10631" y="5959"/>
                        <a:pt x="11306" y="5959"/>
                      </a:cubicBezTo>
                      <a:cubicBezTo>
                        <a:pt x="11981" y="5214"/>
                        <a:pt x="12656" y="5959"/>
                        <a:pt x="12656" y="5214"/>
                      </a:cubicBezTo>
                      <a:cubicBezTo>
                        <a:pt x="13331" y="4469"/>
                        <a:pt x="14681" y="3724"/>
                        <a:pt x="15356" y="3724"/>
                      </a:cubicBezTo>
                      <a:cubicBezTo>
                        <a:pt x="16706" y="3724"/>
                        <a:pt x="17381" y="3724"/>
                        <a:pt x="16706" y="2234"/>
                      </a:cubicBezTo>
                      <a:cubicBezTo>
                        <a:pt x="18056" y="1490"/>
                        <a:pt x="18731" y="745"/>
                        <a:pt x="19406" y="0"/>
                      </a:cubicBezTo>
                      <a:cubicBezTo>
                        <a:pt x="20081" y="0"/>
                        <a:pt x="21431" y="745"/>
                        <a:pt x="21431" y="745"/>
                      </a:cubicBezTo>
                      <a:cubicBezTo>
                        <a:pt x="21431" y="1490"/>
                        <a:pt x="21431" y="2234"/>
                        <a:pt x="20756" y="2979"/>
                      </a:cubicBezTo>
                      <a:cubicBezTo>
                        <a:pt x="19406" y="2979"/>
                        <a:pt x="18731" y="3724"/>
                        <a:pt x="18056" y="5214"/>
                      </a:cubicBezTo>
                      <a:cubicBezTo>
                        <a:pt x="17381" y="5959"/>
                        <a:pt x="16706" y="5959"/>
                        <a:pt x="15356" y="5959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0081" name="Freeform 499"/>
                <p:cNvSpPr/>
                <p:nvPr/>
              </p:nvSpPr>
              <p:spPr>
                <a:xfrm>
                  <a:off x="95419" y="143751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7895" h="20520" fill="norm" stroke="1" extrusionOk="0">
                      <a:moveTo>
                        <a:pt x="1695" y="11880"/>
                      </a:moveTo>
                      <a:cubicBezTo>
                        <a:pt x="-2625" y="7560"/>
                        <a:pt x="1695" y="3240"/>
                        <a:pt x="10335" y="3240"/>
                      </a:cubicBezTo>
                      <a:cubicBezTo>
                        <a:pt x="10335" y="-1080"/>
                        <a:pt x="14655" y="-1080"/>
                        <a:pt x="14655" y="3240"/>
                      </a:cubicBezTo>
                      <a:cubicBezTo>
                        <a:pt x="18975" y="7560"/>
                        <a:pt x="18975" y="11880"/>
                        <a:pt x="14655" y="16200"/>
                      </a:cubicBezTo>
                      <a:cubicBezTo>
                        <a:pt x="14655" y="16200"/>
                        <a:pt x="14655" y="20520"/>
                        <a:pt x="6015" y="20520"/>
                      </a:cubicBezTo>
                      <a:cubicBezTo>
                        <a:pt x="1695" y="20520"/>
                        <a:pt x="1695" y="16200"/>
                        <a:pt x="1695" y="1188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0082" name="Freeform 500"/>
                <p:cNvSpPr/>
                <p:nvPr/>
              </p:nvSpPr>
              <p:spPr>
                <a:xfrm>
                  <a:off x="94095" y="149594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7548" fill="norm" stroke="1" extrusionOk="0">
                      <a:moveTo>
                        <a:pt x="19636" y="4363"/>
                      </a:moveTo>
                      <a:cubicBezTo>
                        <a:pt x="21600" y="7449"/>
                        <a:pt x="21600" y="10535"/>
                        <a:pt x="21600" y="13621"/>
                      </a:cubicBezTo>
                      <a:cubicBezTo>
                        <a:pt x="19636" y="19792"/>
                        <a:pt x="17673" y="16706"/>
                        <a:pt x="17673" y="16706"/>
                      </a:cubicBezTo>
                      <a:cubicBezTo>
                        <a:pt x="13745" y="19792"/>
                        <a:pt x="11782" y="13621"/>
                        <a:pt x="9818" y="10535"/>
                      </a:cubicBezTo>
                      <a:cubicBezTo>
                        <a:pt x="7855" y="7449"/>
                        <a:pt x="7855" y="10535"/>
                        <a:pt x="7855" y="13621"/>
                      </a:cubicBezTo>
                      <a:cubicBezTo>
                        <a:pt x="5891" y="13621"/>
                        <a:pt x="5891" y="13621"/>
                        <a:pt x="5891" y="13621"/>
                      </a:cubicBezTo>
                      <a:cubicBezTo>
                        <a:pt x="5891" y="16706"/>
                        <a:pt x="1964" y="16706"/>
                        <a:pt x="0" y="16706"/>
                      </a:cubicBezTo>
                      <a:cubicBezTo>
                        <a:pt x="0" y="13621"/>
                        <a:pt x="0" y="10535"/>
                        <a:pt x="1964" y="7449"/>
                      </a:cubicBezTo>
                      <a:cubicBezTo>
                        <a:pt x="1964" y="7449"/>
                        <a:pt x="3927" y="4363"/>
                        <a:pt x="3927" y="4363"/>
                      </a:cubicBezTo>
                      <a:cubicBezTo>
                        <a:pt x="5891" y="1278"/>
                        <a:pt x="7855" y="-1808"/>
                        <a:pt x="11782" y="1278"/>
                      </a:cubicBezTo>
                      <a:cubicBezTo>
                        <a:pt x="13745" y="4363"/>
                        <a:pt x="15709" y="1278"/>
                        <a:pt x="19636" y="4363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0083" name="Freeform 501"/>
                <p:cNvSpPr/>
                <p:nvPr/>
              </p:nvSpPr>
              <p:spPr>
                <a:xfrm>
                  <a:off x="97405" y="75948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0800" y="0"/>
                      </a:moveTo>
                      <a:cubicBezTo>
                        <a:pt x="10800" y="0"/>
                        <a:pt x="10800" y="0"/>
                        <a:pt x="21600" y="10800"/>
                      </a:cubicBezTo>
                      <a:cubicBezTo>
                        <a:pt x="10800" y="10800"/>
                        <a:pt x="10800" y="21600"/>
                        <a:pt x="10800" y="21600"/>
                      </a:cubicBezTo>
                      <a:cubicBezTo>
                        <a:pt x="0" y="21600"/>
                        <a:pt x="0" y="10800"/>
                        <a:pt x="0" y="10800"/>
                      </a:cubicBezTo>
                      <a:cubicBezTo>
                        <a:pt x="0" y="10800"/>
                        <a:pt x="0" y="0"/>
                        <a:pt x="108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0084" name="Freeform 502"/>
                <p:cNvSpPr/>
                <p:nvPr/>
              </p:nvSpPr>
              <p:spPr>
                <a:xfrm>
                  <a:off x="97074" y="12277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9069" fill="norm" stroke="1" extrusionOk="0">
                      <a:moveTo>
                        <a:pt x="7200" y="0"/>
                      </a:moveTo>
                      <a:cubicBezTo>
                        <a:pt x="14400" y="0"/>
                        <a:pt x="21600" y="4320"/>
                        <a:pt x="21600" y="8640"/>
                      </a:cubicBezTo>
                      <a:cubicBezTo>
                        <a:pt x="21600" y="8640"/>
                        <a:pt x="21600" y="12960"/>
                        <a:pt x="21600" y="12960"/>
                      </a:cubicBezTo>
                      <a:cubicBezTo>
                        <a:pt x="21600" y="17280"/>
                        <a:pt x="21600" y="21600"/>
                        <a:pt x="14400" y="17280"/>
                      </a:cubicBezTo>
                      <a:cubicBezTo>
                        <a:pt x="14400" y="12960"/>
                        <a:pt x="7200" y="12960"/>
                        <a:pt x="7200" y="12960"/>
                      </a:cubicBezTo>
                      <a:cubicBezTo>
                        <a:pt x="0" y="8640"/>
                        <a:pt x="0" y="8640"/>
                        <a:pt x="0" y="4320"/>
                      </a:cubicBezTo>
                      <a:cubicBezTo>
                        <a:pt x="0" y="0"/>
                        <a:pt x="7200" y="0"/>
                        <a:pt x="72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0085" name="Freeform 503"/>
                <p:cNvSpPr/>
                <p:nvPr/>
              </p:nvSpPr>
              <p:spPr>
                <a:xfrm>
                  <a:off x="98508" y="6579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0"/>
                      </a:moveTo>
                      <a:cubicBezTo>
                        <a:pt x="10800" y="0"/>
                        <a:pt x="10800" y="0"/>
                        <a:pt x="21600" y="10800"/>
                      </a:cubicBezTo>
                      <a:cubicBezTo>
                        <a:pt x="10800" y="10800"/>
                        <a:pt x="0" y="21600"/>
                        <a:pt x="0" y="21600"/>
                      </a:cubicBezTo>
                      <a:cubicBezTo>
                        <a:pt x="0" y="10800"/>
                        <a:pt x="0" y="10800"/>
                        <a:pt x="0" y="1080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0086" name="Freeform 504"/>
                <p:cNvSpPr/>
                <p:nvPr/>
              </p:nvSpPr>
              <p:spPr>
                <a:xfrm>
                  <a:off x="98287" y="9161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21600"/>
                      </a:moveTo>
                      <a:cubicBezTo>
                        <a:pt x="21600" y="21600"/>
                        <a:pt x="0" y="21600"/>
                        <a:pt x="0" y="21600"/>
                      </a:cubicBezTo>
                      <a:cubicBezTo>
                        <a:pt x="0" y="21600"/>
                        <a:pt x="0" y="0"/>
                        <a:pt x="21600" y="0"/>
                      </a:cubicBezTo>
                      <a:cubicBezTo>
                        <a:pt x="21600" y="0"/>
                        <a:pt x="21600" y="21600"/>
                        <a:pt x="21600" y="21600"/>
                      </a:cubicBezTo>
                      <a:cubicBezTo>
                        <a:pt x="21600" y="21600"/>
                        <a:pt x="21600" y="21600"/>
                        <a:pt x="2160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0087" name="Freeform 505"/>
                <p:cNvSpPr/>
                <p:nvPr/>
              </p:nvSpPr>
              <p:spPr>
                <a:xfrm>
                  <a:off x="98618" y="11714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9491" fill="norm" stroke="1" extrusionOk="0">
                      <a:moveTo>
                        <a:pt x="0" y="3600"/>
                      </a:moveTo>
                      <a:cubicBezTo>
                        <a:pt x="3600" y="3600"/>
                        <a:pt x="7200" y="3600"/>
                        <a:pt x="7200" y="0"/>
                      </a:cubicBezTo>
                      <a:cubicBezTo>
                        <a:pt x="10800" y="0"/>
                        <a:pt x="21600" y="10800"/>
                        <a:pt x="21600" y="14400"/>
                      </a:cubicBezTo>
                      <a:cubicBezTo>
                        <a:pt x="18000" y="18000"/>
                        <a:pt x="10800" y="21600"/>
                        <a:pt x="7200" y="18000"/>
                      </a:cubicBezTo>
                      <a:cubicBezTo>
                        <a:pt x="7200" y="14400"/>
                        <a:pt x="3600" y="14400"/>
                        <a:pt x="3600" y="10800"/>
                      </a:cubicBezTo>
                      <a:cubicBezTo>
                        <a:pt x="0" y="10800"/>
                        <a:pt x="0" y="7200"/>
                        <a:pt x="0" y="3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0088" name="Freeform 506"/>
                <p:cNvSpPr/>
                <p:nvPr/>
              </p:nvSpPr>
              <p:spPr>
                <a:xfrm>
                  <a:off x="99020" y="86917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069" h="19491" fill="norm" stroke="1" extrusionOk="0">
                      <a:moveTo>
                        <a:pt x="6109" y="18000"/>
                      </a:moveTo>
                      <a:cubicBezTo>
                        <a:pt x="1789" y="18000"/>
                        <a:pt x="-2531" y="14400"/>
                        <a:pt x="1789" y="10800"/>
                      </a:cubicBezTo>
                      <a:cubicBezTo>
                        <a:pt x="1789" y="10800"/>
                        <a:pt x="1789" y="7200"/>
                        <a:pt x="1789" y="7200"/>
                      </a:cubicBezTo>
                      <a:cubicBezTo>
                        <a:pt x="1789" y="3600"/>
                        <a:pt x="6109" y="0"/>
                        <a:pt x="10429" y="0"/>
                      </a:cubicBezTo>
                      <a:cubicBezTo>
                        <a:pt x="14749" y="0"/>
                        <a:pt x="19069" y="3600"/>
                        <a:pt x="19069" y="10800"/>
                      </a:cubicBezTo>
                      <a:cubicBezTo>
                        <a:pt x="19069" y="10800"/>
                        <a:pt x="19069" y="10800"/>
                        <a:pt x="19069" y="14400"/>
                      </a:cubicBezTo>
                      <a:cubicBezTo>
                        <a:pt x="14749" y="18000"/>
                        <a:pt x="10429" y="21600"/>
                        <a:pt x="6109" y="180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0089" name="Freeform 507"/>
                <p:cNvSpPr/>
                <p:nvPr/>
              </p:nvSpPr>
              <p:spPr>
                <a:xfrm>
                  <a:off x="99832" y="7120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5400" y="18000"/>
                      </a:moveTo>
                      <a:cubicBezTo>
                        <a:pt x="5400" y="18000"/>
                        <a:pt x="0" y="14400"/>
                        <a:pt x="0" y="14400"/>
                      </a:cubicBezTo>
                      <a:cubicBezTo>
                        <a:pt x="5400" y="10800"/>
                        <a:pt x="16200" y="7200"/>
                        <a:pt x="16200" y="0"/>
                      </a:cubicBezTo>
                      <a:cubicBezTo>
                        <a:pt x="16200" y="0"/>
                        <a:pt x="21600" y="0"/>
                        <a:pt x="21600" y="0"/>
                      </a:cubicBezTo>
                      <a:cubicBezTo>
                        <a:pt x="21600" y="3600"/>
                        <a:pt x="21600" y="3600"/>
                        <a:pt x="21600" y="3600"/>
                      </a:cubicBezTo>
                      <a:cubicBezTo>
                        <a:pt x="21600" y="10800"/>
                        <a:pt x="16200" y="18000"/>
                        <a:pt x="10800" y="21600"/>
                      </a:cubicBezTo>
                      <a:cubicBezTo>
                        <a:pt x="10800" y="21600"/>
                        <a:pt x="5400" y="21600"/>
                        <a:pt x="5400" y="180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0090" name="Freeform 508"/>
                <p:cNvSpPr/>
                <p:nvPr/>
              </p:nvSpPr>
              <p:spPr>
                <a:xfrm>
                  <a:off x="101266" y="15548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7200" y="0"/>
                      </a:moveTo>
                      <a:cubicBezTo>
                        <a:pt x="14400" y="7200"/>
                        <a:pt x="14400" y="14400"/>
                        <a:pt x="21600" y="14400"/>
                      </a:cubicBezTo>
                      <a:cubicBezTo>
                        <a:pt x="14400" y="21600"/>
                        <a:pt x="14400" y="21600"/>
                        <a:pt x="14400" y="21600"/>
                      </a:cubicBezTo>
                      <a:cubicBezTo>
                        <a:pt x="7200" y="21600"/>
                        <a:pt x="0" y="21600"/>
                        <a:pt x="0" y="14400"/>
                      </a:cubicBezTo>
                      <a:cubicBezTo>
                        <a:pt x="0" y="7200"/>
                        <a:pt x="7200" y="7200"/>
                        <a:pt x="72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0091" name="Freeform 509"/>
                <p:cNvSpPr/>
                <p:nvPr/>
              </p:nvSpPr>
              <p:spPr>
                <a:xfrm>
                  <a:off x="51577" y="27914"/>
                  <a:ext cx="56260" cy="94649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4547" y="12960"/>
                      </a:moveTo>
                      <a:cubicBezTo>
                        <a:pt x="4775" y="12825"/>
                        <a:pt x="4547" y="12420"/>
                        <a:pt x="4547" y="12150"/>
                      </a:cubicBezTo>
                      <a:cubicBezTo>
                        <a:pt x="4547" y="12015"/>
                        <a:pt x="4547" y="11880"/>
                        <a:pt x="4547" y="11745"/>
                      </a:cubicBezTo>
                      <a:cubicBezTo>
                        <a:pt x="4775" y="11475"/>
                        <a:pt x="4547" y="11205"/>
                        <a:pt x="4320" y="11070"/>
                      </a:cubicBezTo>
                      <a:cubicBezTo>
                        <a:pt x="3865" y="10935"/>
                        <a:pt x="3865" y="10665"/>
                        <a:pt x="3638" y="10395"/>
                      </a:cubicBezTo>
                      <a:cubicBezTo>
                        <a:pt x="3411" y="10395"/>
                        <a:pt x="3638" y="10395"/>
                        <a:pt x="3638" y="10260"/>
                      </a:cubicBezTo>
                      <a:cubicBezTo>
                        <a:pt x="3411" y="10125"/>
                        <a:pt x="3183" y="9990"/>
                        <a:pt x="3183" y="9855"/>
                      </a:cubicBezTo>
                      <a:cubicBezTo>
                        <a:pt x="3183" y="9720"/>
                        <a:pt x="3638" y="9585"/>
                        <a:pt x="3865" y="9450"/>
                      </a:cubicBezTo>
                      <a:cubicBezTo>
                        <a:pt x="4320" y="9180"/>
                        <a:pt x="4775" y="9045"/>
                        <a:pt x="5002" y="8775"/>
                      </a:cubicBezTo>
                      <a:cubicBezTo>
                        <a:pt x="5457" y="8640"/>
                        <a:pt x="5684" y="8235"/>
                        <a:pt x="6366" y="8100"/>
                      </a:cubicBezTo>
                      <a:cubicBezTo>
                        <a:pt x="6366" y="8100"/>
                        <a:pt x="6594" y="8100"/>
                        <a:pt x="6594" y="7965"/>
                      </a:cubicBezTo>
                      <a:cubicBezTo>
                        <a:pt x="7503" y="7425"/>
                        <a:pt x="8413" y="7020"/>
                        <a:pt x="9322" y="6480"/>
                      </a:cubicBezTo>
                      <a:cubicBezTo>
                        <a:pt x="10686" y="5805"/>
                        <a:pt x="11823" y="5265"/>
                        <a:pt x="12960" y="4590"/>
                      </a:cubicBezTo>
                      <a:cubicBezTo>
                        <a:pt x="14097" y="3915"/>
                        <a:pt x="15234" y="3375"/>
                        <a:pt x="16371" y="2700"/>
                      </a:cubicBezTo>
                      <a:cubicBezTo>
                        <a:pt x="17507" y="2025"/>
                        <a:pt x="18872" y="1485"/>
                        <a:pt x="20008" y="810"/>
                      </a:cubicBezTo>
                      <a:cubicBezTo>
                        <a:pt x="20463" y="540"/>
                        <a:pt x="20918" y="270"/>
                        <a:pt x="21373" y="0"/>
                      </a:cubicBezTo>
                      <a:cubicBezTo>
                        <a:pt x="21600" y="0"/>
                        <a:pt x="21600" y="0"/>
                        <a:pt x="21600" y="0"/>
                      </a:cubicBezTo>
                      <a:cubicBezTo>
                        <a:pt x="21600" y="135"/>
                        <a:pt x="21600" y="135"/>
                        <a:pt x="21600" y="135"/>
                      </a:cubicBezTo>
                      <a:cubicBezTo>
                        <a:pt x="21600" y="0"/>
                        <a:pt x="21600" y="0"/>
                        <a:pt x="21600" y="0"/>
                      </a:cubicBezTo>
                      <a:cubicBezTo>
                        <a:pt x="21600" y="135"/>
                        <a:pt x="21600" y="135"/>
                        <a:pt x="21600" y="135"/>
                      </a:cubicBezTo>
                      <a:cubicBezTo>
                        <a:pt x="20918" y="540"/>
                        <a:pt x="20691" y="1080"/>
                        <a:pt x="20236" y="1485"/>
                      </a:cubicBezTo>
                      <a:cubicBezTo>
                        <a:pt x="19554" y="2025"/>
                        <a:pt x="19099" y="2430"/>
                        <a:pt x="18644" y="2970"/>
                      </a:cubicBezTo>
                      <a:cubicBezTo>
                        <a:pt x="17962" y="3510"/>
                        <a:pt x="17507" y="4050"/>
                        <a:pt x="16825" y="4725"/>
                      </a:cubicBezTo>
                      <a:cubicBezTo>
                        <a:pt x="16143" y="5400"/>
                        <a:pt x="15461" y="6210"/>
                        <a:pt x="14779" y="7020"/>
                      </a:cubicBezTo>
                      <a:cubicBezTo>
                        <a:pt x="13642" y="8100"/>
                        <a:pt x="12505" y="9315"/>
                        <a:pt x="11141" y="10395"/>
                      </a:cubicBezTo>
                      <a:cubicBezTo>
                        <a:pt x="10686" y="10665"/>
                        <a:pt x="10459" y="11070"/>
                        <a:pt x="10004" y="11475"/>
                      </a:cubicBezTo>
                      <a:cubicBezTo>
                        <a:pt x="9322" y="12420"/>
                        <a:pt x="8185" y="13365"/>
                        <a:pt x="7276" y="14310"/>
                      </a:cubicBezTo>
                      <a:cubicBezTo>
                        <a:pt x="6594" y="14985"/>
                        <a:pt x="5912" y="15525"/>
                        <a:pt x="5457" y="16200"/>
                      </a:cubicBezTo>
                      <a:cubicBezTo>
                        <a:pt x="5002" y="16740"/>
                        <a:pt x="4320" y="17145"/>
                        <a:pt x="4093" y="17685"/>
                      </a:cubicBezTo>
                      <a:cubicBezTo>
                        <a:pt x="3865" y="17955"/>
                        <a:pt x="3411" y="18090"/>
                        <a:pt x="3183" y="18225"/>
                      </a:cubicBezTo>
                      <a:cubicBezTo>
                        <a:pt x="2956" y="18495"/>
                        <a:pt x="2728" y="18765"/>
                        <a:pt x="2501" y="19035"/>
                      </a:cubicBezTo>
                      <a:cubicBezTo>
                        <a:pt x="2501" y="19305"/>
                        <a:pt x="2274" y="19440"/>
                        <a:pt x="2046" y="19575"/>
                      </a:cubicBezTo>
                      <a:cubicBezTo>
                        <a:pt x="1592" y="20250"/>
                        <a:pt x="682" y="20790"/>
                        <a:pt x="227" y="21465"/>
                      </a:cubicBezTo>
                      <a:cubicBezTo>
                        <a:pt x="227" y="21600"/>
                        <a:pt x="0" y="21600"/>
                        <a:pt x="0" y="21600"/>
                      </a:cubicBezTo>
                      <a:cubicBezTo>
                        <a:pt x="0" y="21600"/>
                        <a:pt x="0" y="21465"/>
                        <a:pt x="0" y="21465"/>
                      </a:cubicBezTo>
                      <a:cubicBezTo>
                        <a:pt x="227" y="21060"/>
                        <a:pt x="455" y="20655"/>
                        <a:pt x="682" y="20250"/>
                      </a:cubicBezTo>
                      <a:cubicBezTo>
                        <a:pt x="682" y="19980"/>
                        <a:pt x="909" y="19710"/>
                        <a:pt x="909" y="19440"/>
                      </a:cubicBezTo>
                      <a:cubicBezTo>
                        <a:pt x="1137" y="19170"/>
                        <a:pt x="1137" y="19035"/>
                        <a:pt x="1364" y="18765"/>
                      </a:cubicBezTo>
                      <a:cubicBezTo>
                        <a:pt x="1592" y="18225"/>
                        <a:pt x="1819" y="17820"/>
                        <a:pt x="2046" y="17415"/>
                      </a:cubicBezTo>
                      <a:cubicBezTo>
                        <a:pt x="2274" y="16740"/>
                        <a:pt x="2728" y="16065"/>
                        <a:pt x="2956" y="15390"/>
                      </a:cubicBezTo>
                      <a:cubicBezTo>
                        <a:pt x="3183" y="14985"/>
                        <a:pt x="3411" y="14580"/>
                        <a:pt x="3865" y="14175"/>
                      </a:cubicBezTo>
                      <a:cubicBezTo>
                        <a:pt x="4320" y="13770"/>
                        <a:pt x="4320" y="13365"/>
                        <a:pt x="4547" y="1296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0092" name="Freeform 510"/>
                <p:cNvSpPr/>
                <p:nvPr/>
              </p:nvSpPr>
              <p:spPr>
                <a:xfrm>
                  <a:off x="98672" y="13556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509" h="19886" fill="norm" stroke="1" extrusionOk="0">
                      <a:moveTo>
                        <a:pt x="5891" y="13715"/>
                      </a:moveTo>
                      <a:cubicBezTo>
                        <a:pt x="3927" y="13715"/>
                        <a:pt x="1964" y="10629"/>
                        <a:pt x="0" y="7543"/>
                      </a:cubicBezTo>
                      <a:cubicBezTo>
                        <a:pt x="0" y="4457"/>
                        <a:pt x="1964" y="1372"/>
                        <a:pt x="3927" y="1372"/>
                      </a:cubicBezTo>
                      <a:cubicBezTo>
                        <a:pt x="3927" y="-1714"/>
                        <a:pt x="5891" y="1372"/>
                        <a:pt x="5891" y="1372"/>
                      </a:cubicBezTo>
                      <a:cubicBezTo>
                        <a:pt x="11782" y="-1714"/>
                        <a:pt x="15709" y="4457"/>
                        <a:pt x="19636" y="4457"/>
                      </a:cubicBezTo>
                      <a:cubicBezTo>
                        <a:pt x="19636" y="4457"/>
                        <a:pt x="21600" y="7543"/>
                        <a:pt x="19636" y="7543"/>
                      </a:cubicBezTo>
                      <a:cubicBezTo>
                        <a:pt x="19636" y="10629"/>
                        <a:pt x="15709" y="10629"/>
                        <a:pt x="15709" y="16800"/>
                      </a:cubicBezTo>
                      <a:cubicBezTo>
                        <a:pt x="15709" y="16800"/>
                        <a:pt x="15709" y="19886"/>
                        <a:pt x="15709" y="19886"/>
                      </a:cubicBezTo>
                      <a:cubicBezTo>
                        <a:pt x="13745" y="19886"/>
                        <a:pt x="11782" y="19886"/>
                        <a:pt x="11782" y="19886"/>
                      </a:cubicBezTo>
                      <a:cubicBezTo>
                        <a:pt x="9818" y="16800"/>
                        <a:pt x="7855" y="16800"/>
                        <a:pt x="5891" y="13715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0093" name="Freeform 511"/>
                <p:cNvSpPr/>
                <p:nvPr/>
              </p:nvSpPr>
              <p:spPr>
                <a:xfrm>
                  <a:off x="101817" y="2123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0"/>
                      </a:moveTo>
                      <a:cubicBezTo>
                        <a:pt x="0" y="21600"/>
                        <a:pt x="0" y="21600"/>
                        <a:pt x="0" y="21600"/>
                      </a:cubicBezTo>
                      <a:cubicBezTo>
                        <a:pt x="0" y="21600"/>
                        <a:pt x="0" y="21600"/>
                        <a:pt x="0" y="21600"/>
                      </a:cubicBezTo>
                      <a:cubicBezTo>
                        <a:pt x="0" y="21600"/>
                        <a:pt x="0" y="21600"/>
                        <a:pt x="216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0094" name="Freeform 512"/>
                <p:cNvSpPr/>
                <p:nvPr/>
              </p:nvSpPr>
              <p:spPr>
                <a:xfrm>
                  <a:off x="101817" y="27914"/>
                  <a:ext cx="12701" cy="1271"/>
                </a:xfrm>
                <a:prstGeom prst="ellipse">
                  <a:avLst/>
                </a:prstGeom>
                <a:noFill/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0095" name="Freeform 513"/>
                <p:cNvSpPr/>
                <p:nvPr/>
              </p:nvSpPr>
              <p:spPr>
                <a:xfrm>
                  <a:off x="100827" y="8268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65" h="20118" fill="norm" stroke="1" extrusionOk="0">
                      <a:moveTo>
                        <a:pt x="18000" y="17280"/>
                      </a:moveTo>
                      <a:cubicBezTo>
                        <a:pt x="14400" y="21600"/>
                        <a:pt x="7200" y="21600"/>
                        <a:pt x="0" y="12960"/>
                      </a:cubicBezTo>
                      <a:cubicBezTo>
                        <a:pt x="0" y="8640"/>
                        <a:pt x="0" y="4320"/>
                        <a:pt x="0" y="0"/>
                      </a:cubicBezTo>
                      <a:cubicBezTo>
                        <a:pt x="0" y="0"/>
                        <a:pt x="3600" y="0"/>
                        <a:pt x="7200" y="0"/>
                      </a:cubicBezTo>
                      <a:cubicBezTo>
                        <a:pt x="10800" y="0"/>
                        <a:pt x="14400" y="0"/>
                        <a:pt x="14400" y="4320"/>
                      </a:cubicBezTo>
                      <a:cubicBezTo>
                        <a:pt x="21600" y="8640"/>
                        <a:pt x="21600" y="8640"/>
                        <a:pt x="18000" y="1728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0096" name="Freeform 514"/>
                <p:cNvSpPr/>
                <p:nvPr/>
              </p:nvSpPr>
              <p:spPr>
                <a:xfrm>
                  <a:off x="101729" y="151180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436" h="21600" fill="norm" stroke="1" extrusionOk="0">
                      <a:moveTo>
                        <a:pt x="11336" y="21600"/>
                      </a:moveTo>
                      <a:cubicBezTo>
                        <a:pt x="5936" y="21600"/>
                        <a:pt x="3236" y="16200"/>
                        <a:pt x="536" y="10800"/>
                      </a:cubicBezTo>
                      <a:cubicBezTo>
                        <a:pt x="-2164" y="5400"/>
                        <a:pt x="5936" y="0"/>
                        <a:pt x="11336" y="0"/>
                      </a:cubicBezTo>
                      <a:cubicBezTo>
                        <a:pt x="14036" y="0"/>
                        <a:pt x="16736" y="5400"/>
                        <a:pt x="16736" y="10800"/>
                      </a:cubicBezTo>
                      <a:cubicBezTo>
                        <a:pt x="19436" y="10800"/>
                        <a:pt x="19436" y="16200"/>
                        <a:pt x="19436" y="16200"/>
                      </a:cubicBezTo>
                      <a:cubicBezTo>
                        <a:pt x="19436" y="16200"/>
                        <a:pt x="16736" y="21600"/>
                        <a:pt x="16736" y="21600"/>
                      </a:cubicBezTo>
                      <a:cubicBezTo>
                        <a:pt x="14036" y="21600"/>
                        <a:pt x="11336" y="21600"/>
                        <a:pt x="11336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0097" name="Freeform 515"/>
                <p:cNvSpPr/>
                <p:nvPr/>
              </p:nvSpPr>
              <p:spPr>
                <a:xfrm>
                  <a:off x="101817" y="14570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7505" fill="norm" stroke="1" extrusionOk="0">
                      <a:moveTo>
                        <a:pt x="1964" y="9257"/>
                      </a:moveTo>
                      <a:cubicBezTo>
                        <a:pt x="0" y="9257"/>
                        <a:pt x="0" y="6171"/>
                        <a:pt x="0" y="3086"/>
                      </a:cubicBezTo>
                      <a:cubicBezTo>
                        <a:pt x="0" y="3086"/>
                        <a:pt x="1964" y="3086"/>
                        <a:pt x="3927" y="3086"/>
                      </a:cubicBezTo>
                      <a:cubicBezTo>
                        <a:pt x="3927" y="3086"/>
                        <a:pt x="5891" y="3086"/>
                        <a:pt x="5891" y="3086"/>
                      </a:cubicBezTo>
                      <a:cubicBezTo>
                        <a:pt x="9818" y="9257"/>
                        <a:pt x="13745" y="6171"/>
                        <a:pt x="15709" y="0"/>
                      </a:cubicBezTo>
                      <a:cubicBezTo>
                        <a:pt x="17673" y="0"/>
                        <a:pt x="19636" y="0"/>
                        <a:pt x="19636" y="0"/>
                      </a:cubicBezTo>
                      <a:cubicBezTo>
                        <a:pt x="21600" y="0"/>
                        <a:pt x="21600" y="3086"/>
                        <a:pt x="21600" y="3086"/>
                      </a:cubicBezTo>
                      <a:cubicBezTo>
                        <a:pt x="21600" y="12343"/>
                        <a:pt x="21600" y="12343"/>
                        <a:pt x="15709" y="15429"/>
                      </a:cubicBezTo>
                      <a:cubicBezTo>
                        <a:pt x="9818" y="21600"/>
                        <a:pt x="5891" y="12343"/>
                        <a:pt x="1964" y="9257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0098" name="Freeform 516"/>
                <p:cNvSpPr/>
                <p:nvPr/>
              </p:nvSpPr>
              <p:spPr>
                <a:xfrm>
                  <a:off x="103249" y="119601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8171" h="18081" fill="norm" stroke="1" extrusionOk="0">
                      <a:moveTo>
                        <a:pt x="0" y="13500"/>
                      </a:moveTo>
                      <a:cubicBezTo>
                        <a:pt x="0" y="9900"/>
                        <a:pt x="0" y="2700"/>
                        <a:pt x="6171" y="2700"/>
                      </a:cubicBezTo>
                      <a:cubicBezTo>
                        <a:pt x="6171" y="2700"/>
                        <a:pt x="6171" y="2700"/>
                        <a:pt x="6171" y="2700"/>
                      </a:cubicBezTo>
                      <a:cubicBezTo>
                        <a:pt x="9257" y="-900"/>
                        <a:pt x="15429" y="-900"/>
                        <a:pt x="15429" y="2700"/>
                      </a:cubicBezTo>
                      <a:cubicBezTo>
                        <a:pt x="15429" y="6300"/>
                        <a:pt x="21600" y="6300"/>
                        <a:pt x="15429" y="9900"/>
                      </a:cubicBezTo>
                      <a:cubicBezTo>
                        <a:pt x="15429" y="13500"/>
                        <a:pt x="15429" y="20700"/>
                        <a:pt x="9257" y="17100"/>
                      </a:cubicBezTo>
                      <a:cubicBezTo>
                        <a:pt x="9257" y="17100"/>
                        <a:pt x="9257" y="17100"/>
                        <a:pt x="9257" y="17100"/>
                      </a:cubicBezTo>
                      <a:cubicBezTo>
                        <a:pt x="3086" y="17100"/>
                        <a:pt x="0" y="17100"/>
                        <a:pt x="0" y="135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0099" name="Freeform 517"/>
                <p:cNvSpPr/>
                <p:nvPr/>
              </p:nvSpPr>
              <p:spPr>
                <a:xfrm>
                  <a:off x="104796" y="57857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21600"/>
                      </a:moveTo>
                      <a:cubicBezTo>
                        <a:pt x="14400" y="17280"/>
                        <a:pt x="7200" y="12960"/>
                        <a:pt x="7200" y="12960"/>
                      </a:cubicBezTo>
                      <a:cubicBezTo>
                        <a:pt x="0" y="8640"/>
                        <a:pt x="0" y="8640"/>
                        <a:pt x="0" y="4320"/>
                      </a:cubicBezTo>
                      <a:cubicBezTo>
                        <a:pt x="0" y="4320"/>
                        <a:pt x="7200" y="0"/>
                        <a:pt x="14400" y="0"/>
                      </a:cubicBezTo>
                      <a:cubicBezTo>
                        <a:pt x="14400" y="0"/>
                        <a:pt x="21600" y="4320"/>
                        <a:pt x="21600" y="4320"/>
                      </a:cubicBezTo>
                      <a:cubicBezTo>
                        <a:pt x="21600" y="8640"/>
                        <a:pt x="21600" y="12960"/>
                        <a:pt x="21600" y="17280"/>
                      </a:cubicBezTo>
                      <a:cubicBezTo>
                        <a:pt x="21600" y="17280"/>
                        <a:pt x="21600" y="21600"/>
                        <a:pt x="21600" y="21600"/>
                      </a:cubicBezTo>
                      <a:cubicBezTo>
                        <a:pt x="21600" y="21600"/>
                        <a:pt x="21600" y="21600"/>
                        <a:pt x="2160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0100" name="Freeform 518"/>
                <p:cNvSpPr/>
                <p:nvPr/>
              </p:nvSpPr>
              <p:spPr>
                <a:xfrm>
                  <a:off x="105457" y="104408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16200"/>
                      </a:moveTo>
                      <a:cubicBezTo>
                        <a:pt x="21600" y="16200"/>
                        <a:pt x="14400" y="21600"/>
                        <a:pt x="14400" y="21600"/>
                      </a:cubicBezTo>
                      <a:cubicBezTo>
                        <a:pt x="0" y="21600"/>
                        <a:pt x="7200" y="16200"/>
                        <a:pt x="7200" y="10800"/>
                      </a:cubicBezTo>
                      <a:cubicBezTo>
                        <a:pt x="0" y="10800"/>
                        <a:pt x="0" y="10800"/>
                        <a:pt x="0" y="5400"/>
                      </a:cubicBezTo>
                      <a:cubicBezTo>
                        <a:pt x="0" y="5400"/>
                        <a:pt x="0" y="0"/>
                        <a:pt x="0" y="0"/>
                      </a:cubicBezTo>
                      <a:cubicBezTo>
                        <a:pt x="7200" y="0"/>
                        <a:pt x="7200" y="0"/>
                        <a:pt x="14400" y="0"/>
                      </a:cubicBezTo>
                      <a:cubicBezTo>
                        <a:pt x="21600" y="0"/>
                        <a:pt x="21600" y="5400"/>
                        <a:pt x="21600" y="162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0101" name="Freeform 519"/>
                <p:cNvSpPr/>
                <p:nvPr/>
              </p:nvSpPr>
              <p:spPr>
                <a:xfrm>
                  <a:off x="106230" y="140480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10800"/>
                      </a:moveTo>
                      <a:cubicBezTo>
                        <a:pt x="21600" y="10800"/>
                        <a:pt x="10800" y="21600"/>
                        <a:pt x="10800" y="21600"/>
                      </a:cubicBezTo>
                      <a:cubicBezTo>
                        <a:pt x="0" y="21600"/>
                        <a:pt x="0" y="10800"/>
                        <a:pt x="0" y="10800"/>
                      </a:cubicBezTo>
                      <a:cubicBezTo>
                        <a:pt x="0" y="0"/>
                        <a:pt x="10800" y="0"/>
                        <a:pt x="10800" y="0"/>
                      </a:cubicBezTo>
                      <a:cubicBezTo>
                        <a:pt x="10800" y="0"/>
                        <a:pt x="21600" y="0"/>
                        <a:pt x="21600" y="108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0102" name="Freeform 520"/>
                <p:cNvSpPr/>
                <p:nvPr/>
              </p:nvSpPr>
              <p:spPr>
                <a:xfrm>
                  <a:off x="106561" y="14242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5600" fill="norm" stroke="1" extrusionOk="0">
                      <a:moveTo>
                        <a:pt x="0" y="4800"/>
                      </a:moveTo>
                      <a:cubicBezTo>
                        <a:pt x="7200" y="4800"/>
                        <a:pt x="7200" y="4800"/>
                        <a:pt x="7200" y="4800"/>
                      </a:cubicBezTo>
                      <a:cubicBezTo>
                        <a:pt x="14400" y="-6000"/>
                        <a:pt x="14400" y="4800"/>
                        <a:pt x="21600" y="4800"/>
                      </a:cubicBezTo>
                      <a:cubicBezTo>
                        <a:pt x="14400" y="15600"/>
                        <a:pt x="7200" y="15600"/>
                        <a:pt x="7200" y="15600"/>
                      </a:cubicBezTo>
                      <a:cubicBezTo>
                        <a:pt x="7200" y="15600"/>
                        <a:pt x="0" y="4800"/>
                        <a:pt x="0" y="48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0103" name="Freeform 521"/>
                <p:cNvSpPr/>
                <p:nvPr/>
              </p:nvSpPr>
              <p:spPr>
                <a:xfrm>
                  <a:off x="104909" y="3728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575" h="21029" fill="norm" stroke="1" extrusionOk="0">
                      <a:moveTo>
                        <a:pt x="10800" y="1486"/>
                      </a:moveTo>
                      <a:cubicBezTo>
                        <a:pt x="10800" y="3543"/>
                        <a:pt x="8100" y="5600"/>
                        <a:pt x="13500" y="6629"/>
                      </a:cubicBezTo>
                      <a:cubicBezTo>
                        <a:pt x="16200" y="6629"/>
                        <a:pt x="13500" y="7658"/>
                        <a:pt x="13500" y="8686"/>
                      </a:cubicBezTo>
                      <a:cubicBezTo>
                        <a:pt x="13500" y="8686"/>
                        <a:pt x="13500" y="9715"/>
                        <a:pt x="13500" y="9715"/>
                      </a:cubicBezTo>
                      <a:cubicBezTo>
                        <a:pt x="10800" y="11772"/>
                        <a:pt x="10800" y="12800"/>
                        <a:pt x="16200" y="14858"/>
                      </a:cubicBezTo>
                      <a:cubicBezTo>
                        <a:pt x="21600" y="15886"/>
                        <a:pt x="18900" y="16915"/>
                        <a:pt x="18900" y="18972"/>
                      </a:cubicBezTo>
                      <a:cubicBezTo>
                        <a:pt x="18900" y="20000"/>
                        <a:pt x="16200" y="20000"/>
                        <a:pt x="13500" y="21029"/>
                      </a:cubicBezTo>
                      <a:cubicBezTo>
                        <a:pt x="10800" y="20000"/>
                        <a:pt x="10800" y="20000"/>
                        <a:pt x="8100" y="18972"/>
                      </a:cubicBezTo>
                      <a:cubicBezTo>
                        <a:pt x="8100" y="18972"/>
                        <a:pt x="8100" y="17943"/>
                        <a:pt x="8100" y="17943"/>
                      </a:cubicBezTo>
                      <a:cubicBezTo>
                        <a:pt x="10800" y="15886"/>
                        <a:pt x="10800" y="13829"/>
                        <a:pt x="8100" y="11772"/>
                      </a:cubicBezTo>
                      <a:cubicBezTo>
                        <a:pt x="5400" y="10743"/>
                        <a:pt x="5400" y="8686"/>
                        <a:pt x="8100" y="7658"/>
                      </a:cubicBezTo>
                      <a:cubicBezTo>
                        <a:pt x="8100" y="6629"/>
                        <a:pt x="8100" y="5600"/>
                        <a:pt x="5400" y="4572"/>
                      </a:cubicBezTo>
                      <a:cubicBezTo>
                        <a:pt x="2700" y="3543"/>
                        <a:pt x="2700" y="3543"/>
                        <a:pt x="2700" y="2515"/>
                      </a:cubicBezTo>
                      <a:cubicBezTo>
                        <a:pt x="0" y="2515"/>
                        <a:pt x="0" y="1486"/>
                        <a:pt x="0" y="458"/>
                      </a:cubicBezTo>
                      <a:cubicBezTo>
                        <a:pt x="0" y="458"/>
                        <a:pt x="2700" y="-571"/>
                        <a:pt x="5400" y="458"/>
                      </a:cubicBezTo>
                      <a:cubicBezTo>
                        <a:pt x="8100" y="458"/>
                        <a:pt x="8100" y="458"/>
                        <a:pt x="10800" y="1486"/>
                      </a:cubicBezTo>
                      <a:cubicBezTo>
                        <a:pt x="10800" y="1486"/>
                        <a:pt x="10800" y="1486"/>
                        <a:pt x="10800" y="1486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0104" name="Freeform 522"/>
                <p:cNvSpPr/>
                <p:nvPr/>
              </p:nvSpPr>
              <p:spPr>
                <a:xfrm>
                  <a:off x="103251" y="111468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9257" y="7200"/>
                      </a:moveTo>
                      <a:cubicBezTo>
                        <a:pt x="9257" y="5400"/>
                        <a:pt x="10800" y="3600"/>
                        <a:pt x="12343" y="1800"/>
                      </a:cubicBezTo>
                      <a:cubicBezTo>
                        <a:pt x="12343" y="0"/>
                        <a:pt x="15429" y="1800"/>
                        <a:pt x="16971" y="0"/>
                      </a:cubicBezTo>
                      <a:cubicBezTo>
                        <a:pt x="16971" y="0"/>
                        <a:pt x="18514" y="0"/>
                        <a:pt x="20057" y="1800"/>
                      </a:cubicBezTo>
                      <a:cubicBezTo>
                        <a:pt x="20057" y="1800"/>
                        <a:pt x="21600" y="1800"/>
                        <a:pt x="21600" y="3600"/>
                      </a:cubicBezTo>
                      <a:cubicBezTo>
                        <a:pt x="20057" y="3600"/>
                        <a:pt x="20057" y="3600"/>
                        <a:pt x="20057" y="5400"/>
                      </a:cubicBezTo>
                      <a:cubicBezTo>
                        <a:pt x="18514" y="5400"/>
                        <a:pt x="18514" y="3600"/>
                        <a:pt x="18514" y="5400"/>
                      </a:cubicBezTo>
                      <a:cubicBezTo>
                        <a:pt x="15429" y="5400"/>
                        <a:pt x="13886" y="7200"/>
                        <a:pt x="15429" y="9000"/>
                      </a:cubicBezTo>
                      <a:cubicBezTo>
                        <a:pt x="15429" y="10800"/>
                        <a:pt x="15429" y="12600"/>
                        <a:pt x="16971" y="12600"/>
                      </a:cubicBezTo>
                      <a:cubicBezTo>
                        <a:pt x="16971" y="14400"/>
                        <a:pt x="15429" y="18000"/>
                        <a:pt x="15429" y="18000"/>
                      </a:cubicBezTo>
                      <a:cubicBezTo>
                        <a:pt x="10800" y="18000"/>
                        <a:pt x="7714" y="16200"/>
                        <a:pt x="6171" y="19800"/>
                      </a:cubicBezTo>
                      <a:cubicBezTo>
                        <a:pt x="4629" y="21600"/>
                        <a:pt x="4629" y="21600"/>
                        <a:pt x="1543" y="21600"/>
                      </a:cubicBezTo>
                      <a:cubicBezTo>
                        <a:pt x="1543" y="21600"/>
                        <a:pt x="0" y="18000"/>
                        <a:pt x="0" y="16200"/>
                      </a:cubicBezTo>
                      <a:cubicBezTo>
                        <a:pt x="1543" y="14400"/>
                        <a:pt x="3086" y="12600"/>
                        <a:pt x="3086" y="12600"/>
                      </a:cubicBezTo>
                      <a:cubicBezTo>
                        <a:pt x="4629" y="10800"/>
                        <a:pt x="7714" y="9000"/>
                        <a:pt x="9257" y="72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0105" name="Freeform 523"/>
                <p:cNvSpPr/>
                <p:nvPr/>
              </p:nvSpPr>
              <p:spPr>
                <a:xfrm>
                  <a:off x="105384" y="13114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000" h="19371" fill="norm" stroke="1" extrusionOk="0">
                      <a:moveTo>
                        <a:pt x="19200" y="8776"/>
                      </a:moveTo>
                      <a:cubicBezTo>
                        <a:pt x="14400" y="11176"/>
                        <a:pt x="12000" y="13576"/>
                        <a:pt x="9600" y="18376"/>
                      </a:cubicBezTo>
                      <a:cubicBezTo>
                        <a:pt x="9600" y="18376"/>
                        <a:pt x="7200" y="18376"/>
                        <a:pt x="7200" y="18376"/>
                      </a:cubicBezTo>
                      <a:cubicBezTo>
                        <a:pt x="2400" y="20776"/>
                        <a:pt x="0" y="18376"/>
                        <a:pt x="0" y="15976"/>
                      </a:cubicBezTo>
                      <a:cubicBezTo>
                        <a:pt x="2400" y="11176"/>
                        <a:pt x="2400" y="8776"/>
                        <a:pt x="4800" y="8776"/>
                      </a:cubicBezTo>
                      <a:cubicBezTo>
                        <a:pt x="7200" y="6376"/>
                        <a:pt x="7200" y="3976"/>
                        <a:pt x="9600" y="1576"/>
                      </a:cubicBezTo>
                      <a:cubicBezTo>
                        <a:pt x="12000" y="-824"/>
                        <a:pt x="16800" y="-824"/>
                        <a:pt x="19200" y="3976"/>
                      </a:cubicBezTo>
                      <a:cubicBezTo>
                        <a:pt x="19200" y="3976"/>
                        <a:pt x="19200" y="3976"/>
                        <a:pt x="19200" y="6376"/>
                      </a:cubicBezTo>
                      <a:cubicBezTo>
                        <a:pt x="21600" y="8776"/>
                        <a:pt x="21600" y="8776"/>
                        <a:pt x="19200" y="8776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0106" name="Freeform 524"/>
                <p:cNvSpPr/>
                <p:nvPr/>
              </p:nvSpPr>
              <p:spPr>
                <a:xfrm>
                  <a:off x="107774" y="7506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2960" y="0"/>
                      </a:moveTo>
                      <a:cubicBezTo>
                        <a:pt x="12960" y="0"/>
                        <a:pt x="21600" y="8640"/>
                        <a:pt x="21600" y="12960"/>
                      </a:cubicBezTo>
                      <a:cubicBezTo>
                        <a:pt x="21600" y="17280"/>
                        <a:pt x="17280" y="21600"/>
                        <a:pt x="12960" y="21600"/>
                      </a:cubicBezTo>
                      <a:cubicBezTo>
                        <a:pt x="4320" y="21600"/>
                        <a:pt x="0" y="17280"/>
                        <a:pt x="0" y="12960"/>
                      </a:cubicBezTo>
                      <a:cubicBezTo>
                        <a:pt x="0" y="8640"/>
                        <a:pt x="8640" y="0"/>
                        <a:pt x="1296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0107" name="Freeform 525"/>
                <p:cNvSpPr/>
                <p:nvPr/>
              </p:nvSpPr>
              <p:spPr>
                <a:xfrm>
                  <a:off x="108656" y="14577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16200"/>
                      </a:moveTo>
                      <a:cubicBezTo>
                        <a:pt x="0" y="5400"/>
                        <a:pt x="0" y="0"/>
                        <a:pt x="10800" y="0"/>
                      </a:cubicBezTo>
                      <a:cubicBezTo>
                        <a:pt x="21600" y="0"/>
                        <a:pt x="21600" y="5400"/>
                        <a:pt x="21600" y="10800"/>
                      </a:cubicBezTo>
                      <a:cubicBezTo>
                        <a:pt x="21600" y="16200"/>
                        <a:pt x="10800" y="21600"/>
                        <a:pt x="0" y="21600"/>
                      </a:cubicBezTo>
                      <a:cubicBezTo>
                        <a:pt x="0" y="16200"/>
                        <a:pt x="0" y="16200"/>
                        <a:pt x="0" y="162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0108" name="Freeform 526"/>
                <p:cNvSpPr/>
                <p:nvPr/>
              </p:nvSpPr>
              <p:spPr>
                <a:xfrm>
                  <a:off x="109208" y="3480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0800" y="0"/>
                      </a:moveTo>
                      <a:cubicBezTo>
                        <a:pt x="10800" y="4320"/>
                        <a:pt x="16200" y="8640"/>
                        <a:pt x="21600" y="12960"/>
                      </a:cubicBezTo>
                      <a:cubicBezTo>
                        <a:pt x="16200" y="12960"/>
                        <a:pt x="21600" y="21600"/>
                        <a:pt x="10800" y="21600"/>
                      </a:cubicBezTo>
                      <a:cubicBezTo>
                        <a:pt x="5400" y="21600"/>
                        <a:pt x="0" y="17280"/>
                        <a:pt x="0" y="12960"/>
                      </a:cubicBezTo>
                      <a:cubicBezTo>
                        <a:pt x="0" y="8640"/>
                        <a:pt x="0" y="4320"/>
                        <a:pt x="5400" y="0"/>
                      </a:cubicBezTo>
                      <a:cubicBezTo>
                        <a:pt x="5400" y="0"/>
                        <a:pt x="10800" y="0"/>
                        <a:pt x="108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0109" name="Freeform 527"/>
                <p:cNvSpPr/>
                <p:nvPr/>
              </p:nvSpPr>
              <p:spPr>
                <a:xfrm>
                  <a:off x="108587" y="91281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7948" h="21600" fill="norm" stroke="1" extrusionOk="0">
                      <a:moveTo>
                        <a:pt x="4988" y="16200"/>
                      </a:moveTo>
                      <a:cubicBezTo>
                        <a:pt x="-3652" y="10800"/>
                        <a:pt x="668" y="8100"/>
                        <a:pt x="4988" y="2700"/>
                      </a:cubicBezTo>
                      <a:cubicBezTo>
                        <a:pt x="4988" y="2700"/>
                        <a:pt x="9308" y="0"/>
                        <a:pt x="9308" y="0"/>
                      </a:cubicBezTo>
                      <a:cubicBezTo>
                        <a:pt x="13628" y="0"/>
                        <a:pt x="17948" y="2700"/>
                        <a:pt x="17948" y="2700"/>
                      </a:cubicBezTo>
                      <a:cubicBezTo>
                        <a:pt x="17948" y="5400"/>
                        <a:pt x="17948" y="8100"/>
                        <a:pt x="17948" y="10800"/>
                      </a:cubicBezTo>
                      <a:cubicBezTo>
                        <a:pt x="17948" y="13500"/>
                        <a:pt x="17948" y="13500"/>
                        <a:pt x="17948" y="16200"/>
                      </a:cubicBezTo>
                      <a:cubicBezTo>
                        <a:pt x="17948" y="18900"/>
                        <a:pt x="13628" y="18900"/>
                        <a:pt x="9308" y="21600"/>
                      </a:cubicBezTo>
                      <a:cubicBezTo>
                        <a:pt x="9308" y="21600"/>
                        <a:pt x="4988" y="18900"/>
                        <a:pt x="4988" y="162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0110" name="Freeform 528"/>
                <p:cNvSpPr/>
                <p:nvPr/>
              </p:nvSpPr>
              <p:spPr>
                <a:xfrm>
                  <a:off x="107609" y="8333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677" h="21600" fill="norm" stroke="1" extrusionOk="0">
                      <a:moveTo>
                        <a:pt x="6646" y="19636"/>
                      </a:moveTo>
                      <a:cubicBezTo>
                        <a:pt x="4985" y="19636"/>
                        <a:pt x="0" y="15709"/>
                        <a:pt x="0" y="13745"/>
                      </a:cubicBezTo>
                      <a:cubicBezTo>
                        <a:pt x="1662" y="11782"/>
                        <a:pt x="3323" y="9818"/>
                        <a:pt x="4985" y="7855"/>
                      </a:cubicBezTo>
                      <a:cubicBezTo>
                        <a:pt x="6646" y="5891"/>
                        <a:pt x="9969" y="5891"/>
                        <a:pt x="9969" y="1964"/>
                      </a:cubicBezTo>
                      <a:cubicBezTo>
                        <a:pt x="9969" y="0"/>
                        <a:pt x="11631" y="0"/>
                        <a:pt x="13292" y="0"/>
                      </a:cubicBezTo>
                      <a:cubicBezTo>
                        <a:pt x="13292" y="0"/>
                        <a:pt x="13292" y="1964"/>
                        <a:pt x="13292" y="1964"/>
                      </a:cubicBezTo>
                      <a:cubicBezTo>
                        <a:pt x="13292" y="9818"/>
                        <a:pt x="13292" y="9818"/>
                        <a:pt x="16615" y="11782"/>
                      </a:cubicBezTo>
                      <a:cubicBezTo>
                        <a:pt x="18277" y="13745"/>
                        <a:pt x="18277" y="15709"/>
                        <a:pt x="19938" y="17673"/>
                      </a:cubicBezTo>
                      <a:cubicBezTo>
                        <a:pt x="19938" y="19636"/>
                        <a:pt x="21600" y="19636"/>
                        <a:pt x="19938" y="19636"/>
                      </a:cubicBezTo>
                      <a:cubicBezTo>
                        <a:pt x="18277" y="21600"/>
                        <a:pt x="18277" y="21600"/>
                        <a:pt x="18277" y="21600"/>
                      </a:cubicBezTo>
                      <a:cubicBezTo>
                        <a:pt x="16615" y="21600"/>
                        <a:pt x="16615" y="19636"/>
                        <a:pt x="14954" y="19636"/>
                      </a:cubicBezTo>
                      <a:cubicBezTo>
                        <a:pt x="13292" y="17673"/>
                        <a:pt x="9969" y="17673"/>
                        <a:pt x="6646" y="19636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0111" name="Freeform 529"/>
                <p:cNvSpPr/>
                <p:nvPr/>
              </p:nvSpPr>
              <p:spPr>
                <a:xfrm>
                  <a:off x="111525" y="56824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9069" fill="norm" stroke="1" extrusionOk="0">
                      <a:moveTo>
                        <a:pt x="21600" y="14749"/>
                      </a:moveTo>
                      <a:cubicBezTo>
                        <a:pt x="21600" y="19069"/>
                        <a:pt x="16200" y="19069"/>
                        <a:pt x="10800" y="19069"/>
                      </a:cubicBezTo>
                      <a:cubicBezTo>
                        <a:pt x="5400" y="19069"/>
                        <a:pt x="0" y="19069"/>
                        <a:pt x="0" y="10429"/>
                      </a:cubicBezTo>
                      <a:cubicBezTo>
                        <a:pt x="0" y="10429"/>
                        <a:pt x="0" y="10429"/>
                        <a:pt x="0" y="6109"/>
                      </a:cubicBezTo>
                      <a:cubicBezTo>
                        <a:pt x="0" y="1789"/>
                        <a:pt x="0" y="-2531"/>
                        <a:pt x="10800" y="1789"/>
                      </a:cubicBezTo>
                      <a:cubicBezTo>
                        <a:pt x="16200" y="1789"/>
                        <a:pt x="21600" y="6109"/>
                        <a:pt x="21600" y="14749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0112" name="Freeform 530"/>
                <p:cNvSpPr/>
                <p:nvPr/>
              </p:nvSpPr>
              <p:spPr>
                <a:xfrm>
                  <a:off x="110642" y="51467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9618" fill="norm" stroke="1" extrusionOk="0">
                      <a:moveTo>
                        <a:pt x="21600" y="10800"/>
                      </a:moveTo>
                      <a:cubicBezTo>
                        <a:pt x="21600" y="16200"/>
                        <a:pt x="15429" y="21600"/>
                        <a:pt x="9257" y="18900"/>
                      </a:cubicBezTo>
                      <a:cubicBezTo>
                        <a:pt x="6171" y="18900"/>
                        <a:pt x="6171" y="18900"/>
                        <a:pt x="3086" y="16200"/>
                      </a:cubicBezTo>
                      <a:cubicBezTo>
                        <a:pt x="3086" y="16200"/>
                        <a:pt x="3086" y="16200"/>
                        <a:pt x="0" y="16200"/>
                      </a:cubicBezTo>
                      <a:cubicBezTo>
                        <a:pt x="0" y="13500"/>
                        <a:pt x="0" y="13500"/>
                        <a:pt x="3086" y="13500"/>
                      </a:cubicBezTo>
                      <a:cubicBezTo>
                        <a:pt x="9257" y="13500"/>
                        <a:pt x="9257" y="5400"/>
                        <a:pt x="9257" y="2700"/>
                      </a:cubicBezTo>
                      <a:cubicBezTo>
                        <a:pt x="9257" y="0"/>
                        <a:pt x="12343" y="0"/>
                        <a:pt x="12343" y="0"/>
                      </a:cubicBezTo>
                      <a:cubicBezTo>
                        <a:pt x="15429" y="2700"/>
                        <a:pt x="21600" y="5400"/>
                        <a:pt x="21600" y="108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0113" name="Freeform 531"/>
                <p:cNvSpPr/>
                <p:nvPr/>
              </p:nvSpPr>
              <p:spPr>
                <a:xfrm>
                  <a:off x="112517" y="11389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7200" y="0"/>
                      </a:moveTo>
                      <a:cubicBezTo>
                        <a:pt x="14400" y="5400"/>
                        <a:pt x="14400" y="10800"/>
                        <a:pt x="21600" y="16200"/>
                      </a:cubicBezTo>
                      <a:cubicBezTo>
                        <a:pt x="14400" y="16200"/>
                        <a:pt x="14400" y="16200"/>
                        <a:pt x="14400" y="21600"/>
                      </a:cubicBezTo>
                      <a:cubicBezTo>
                        <a:pt x="7200" y="21600"/>
                        <a:pt x="0" y="21600"/>
                        <a:pt x="0" y="16200"/>
                      </a:cubicBezTo>
                      <a:cubicBezTo>
                        <a:pt x="0" y="10800"/>
                        <a:pt x="0" y="10800"/>
                        <a:pt x="72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0114" name="Freeform 532"/>
                <p:cNvSpPr/>
                <p:nvPr/>
              </p:nvSpPr>
              <p:spPr>
                <a:xfrm>
                  <a:off x="113069" y="12713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17280"/>
                      </a:moveTo>
                      <a:cubicBezTo>
                        <a:pt x="4320" y="8640"/>
                        <a:pt x="8640" y="0"/>
                        <a:pt x="12960" y="0"/>
                      </a:cubicBezTo>
                      <a:cubicBezTo>
                        <a:pt x="17280" y="0"/>
                        <a:pt x="21600" y="4320"/>
                        <a:pt x="21600" y="8640"/>
                      </a:cubicBezTo>
                      <a:cubicBezTo>
                        <a:pt x="21600" y="17280"/>
                        <a:pt x="17280" y="21600"/>
                        <a:pt x="8640" y="21600"/>
                      </a:cubicBezTo>
                      <a:cubicBezTo>
                        <a:pt x="4320" y="21600"/>
                        <a:pt x="0" y="17280"/>
                        <a:pt x="0" y="1728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0115" name="Freeform 533"/>
                <p:cNvSpPr/>
                <p:nvPr/>
              </p:nvSpPr>
              <p:spPr>
                <a:xfrm>
                  <a:off x="113290" y="2079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0800" y="0"/>
                      </a:moveTo>
                      <a:cubicBezTo>
                        <a:pt x="16200" y="5400"/>
                        <a:pt x="16200" y="10800"/>
                        <a:pt x="21600" y="16200"/>
                      </a:cubicBezTo>
                      <a:cubicBezTo>
                        <a:pt x="21600" y="16200"/>
                        <a:pt x="16200" y="21600"/>
                        <a:pt x="16200" y="21600"/>
                      </a:cubicBezTo>
                      <a:cubicBezTo>
                        <a:pt x="10800" y="21600"/>
                        <a:pt x="0" y="16200"/>
                        <a:pt x="0" y="10800"/>
                      </a:cubicBezTo>
                      <a:cubicBezTo>
                        <a:pt x="0" y="10800"/>
                        <a:pt x="5400" y="5400"/>
                        <a:pt x="108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0116" name="Freeform 534"/>
                <p:cNvSpPr/>
                <p:nvPr/>
              </p:nvSpPr>
              <p:spPr>
                <a:xfrm>
                  <a:off x="110642" y="12249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9579" fill="norm" stroke="1" extrusionOk="0">
                      <a:moveTo>
                        <a:pt x="6646" y="18288"/>
                      </a:moveTo>
                      <a:cubicBezTo>
                        <a:pt x="4985" y="20252"/>
                        <a:pt x="3323" y="20252"/>
                        <a:pt x="1662" y="16325"/>
                      </a:cubicBezTo>
                      <a:cubicBezTo>
                        <a:pt x="1662" y="16325"/>
                        <a:pt x="1662" y="14361"/>
                        <a:pt x="0" y="12397"/>
                      </a:cubicBezTo>
                      <a:cubicBezTo>
                        <a:pt x="0" y="10434"/>
                        <a:pt x="0" y="8470"/>
                        <a:pt x="1662" y="8470"/>
                      </a:cubicBezTo>
                      <a:cubicBezTo>
                        <a:pt x="4985" y="6507"/>
                        <a:pt x="6646" y="4543"/>
                        <a:pt x="8308" y="2579"/>
                      </a:cubicBezTo>
                      <a:cubicBezTo>
                        <a:pt x="13292" y="-1348"/>
                        <a:pt x="18277" y="-1348"/>
                        <a:pt x="19938" y="6507"/>
                      </a:cubicBezTo>
                      <a:cubicBezTo>
                        <a:pt x="21600" y="6507"/>
                        <a:pt x="21600" y="6507"/>
                        <a:pt x="21600" y="6507"/>
                      </a:cubicBezTo>
                      <a:cubicBezTo>
                        <a:pt x="21600" y="10434"/>
                        <a:pt x="18277" y="14361"/>
                        <a:pt x="14954" y="12397"/>
                      </a:cubicBezTo>
                      <a:cubicBezTo>
                        <a:pt x="13292" y="10434"/>
                        <a:pt x="11631" y="12397"/>
                        <a:pt x="9969" y="14361"/>
                      </a:cubicBezTo>
                      <a:cubicBezTo>
                        <a:pt x="8308" y="14361"/>
                        <a:pt x="8308" y="16325"/>
                        <a:pt x="6646" y="18288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0117" name="Freeform 535"/>
                <p:cNvSpPr/>
                <p:nvPr/>
              </p:nvSpPr>
              <p:spPr>
                <a:xfrm>
                  <a:off x="113724" y="13077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7550" h="21600" fill="norm" stroke="1" extrusionOk="0">
                      <a:moveTo>
                        <a:pt x="16200" y="14400"/>
                      </a:moveTo>
                      <a:cubicBezTo>
                        <a:pt x="16200" y="21600"/>
                        <a:pt x="16200" y="21600"/>
                        <a:pt x="5400" y="21600"/>
                      </a:cubicBezTo>
                      <a:cubicBezTo>
                        <a:pt x="5400" y="21600"/>
                        <a:pt x="0" y="21600"/>
                        <a:pt x="0" y="14400"/>
                      </a:cubicBezTo>
                      <a:cubicBezTo>
                        <a:pt x="0" y="7200"/>
                        <a:pt x="5400" y="0"/>
                        <a:pt x="10800" y="0"/>
                      </a:cubicBezTo>
                      <a:cubicBezTo>
                        <a:pt x="21600" y="0"/>
                        <a:pt x="16200" y="7200"/>
                        <a:pt x="16200" y="144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0118" name="Freeform 536"/>
                <p:cNvSpPr/>
                <p:nvPr/>
              </p:nvSpPr>
              <p:spPr>
                <a:xfrm>
                  <a:off x="115496" y="40269"/>
                  <a:ext cx="12701" cy="1271"/>
                </a:xfrm>
                <a:prstGeom prst="ellipse">
                  <a:avLst/>
                </a:prstGeom>
                <a:noFill/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0119" name="Freeform 537"/>
                <p:cNvSpPr/>
                <p:nvPr/>
              </p:nvSpPr>
              <p:spPr>
                <a:xfrm>
                  <a:off x="113069" y="3833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4800" y="0"/>
                      </a:moveTo>
                      <a:cubicBezTo>
                        <a:pt x="7200" y="8640"/>
                        <a:pt x="9600" y="4320"/>
                        <a:pt x="12000" y="4320"/>
                      </a:cubicBezTo>
                      <a:cubicBezTo>
                        <a:pt x="14400" y="0"/>
                        <a:pt x="16800" y="0"/>
                        <a:pt x="19200" y="0"/>
                      </a:cubicBezTo>
                      <a:cubicBezTo>
                        <a:pt x="19200" y="0"/>
                        <a:pt x="21600" y="4320"/>
                        <a:pt x="21600" y="4320"/>
                      </a:cubicBezTo>
                      <a:cubicBezTo>
                        <a:pt x="21600" y="8640"/>
                        <a:pt x="21600" y="12960"/>
                        <a:pt x="21600" y="12960"/>
                      </a:cubicBezTo>
                      <a:cubicBezTo>
                        <a:pt x="16800" y="12960"/>
                        <a:pt x="12000" y="17280"/>
                        <a:pt x="9600" y="21600"/>
                      </a:cubicBezTo>
                      <a:cubicBezTo>
                        <a:pt x="7200" y="17280"/>
                        <a:pt x="7200" y="17280"/>
                        <a:pt x="4800" y="17280"/>
                      </a:cubicBezTo>
                      <a:cubicBezTo>
                        <a:pt x="4800" y="12960"/>
                        <a:pt x="2400" y="12960"/>
                        <a:pt x="0" y="8640"/>
                      </a:cubicBezTo>
                      <a:cubicBezTo>
                        <a:pt x="0" y="8640"/>
                        <a:pt x="0" y="4320"/>
                        <a:pt x="0" y="4320"/>
                      </a:cubicBezTo>
                      <a:cubicBezTo>
                        <a:pt x="0" y="4320"/>
                        <a:pt x="0" y="0"/>
                        <a:pt x="2400" y="0"/>
                      </a:cubicBezTo>
                      <a:cubicBezTo>
                        <a:pt x="2400" y="0"/>
                        <a:pt x="4800" y="0"/>
                        <a:pt x="48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0120" name="Freeform 538"/>
                <p:cNvSpPr/>
                <p:nvPr/>
              </p:nvSpPr>
              <p:spPr>
                <a:xfrm>
                  <a:off x="104968" y="169482"/>
                  <a:ext cx="17651" cy="22356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458" fill="norm" stroke="1" extrusionOk="0">
                      <a:moveTo>
                        <a:pt x="21600" y="19753"/>
                      </a:moveTo>
                      <a:cubicBezTo>
                        <a:pt x="21600" y="19753"/>
                        <a:pt x="21600" y="19753"/>
                        <a:pt x="21600" y="20321"/>
                      </a:cubicBezTo>
                      <a:cubicBezTo>
                        <a:pt x="21600" y="20321"/>
                        <a:pt x="20880" y="20321"/>
                        <a:pt x="20880" y="20321"/>
                      </a:cubicBezTo>
                      <a:cubicBezTo>
                        <a:pt x="20160" y="19184"/>
                        <a:pt x="19440" y="19753"/>
                        <a:pt x="18000" y="19753"/>
                      </a:cubicBezTo>
                      <a:cubicBezTo>
                        <a:pt x="17280" y="19753"/>
                        <a:pt x="16560" y="19184"/>
                        <a:pt x="16560" y="19184"/>
                      </a:cubicBezTo>
                      <a:cubicBezTo>
                        <a:pt x="15120" y="20321"/>
                        <a:pt x="17280" y="20321"/>
                        <a:pt x="17280" y="21458"/>
                      </a:cubicBezTo>
                      <a:cubicBezTo>
                        <a:pt x="17280" y="21458"/>
                        <a:pt x="17280" y="21458"/>
                        <a:pt x="17280" y="21458"/>
                      </a:cubicBezTo>
                      <a:cubicBezTo>
                        <a:pt x="4320" y="21458"/>
                        <a:pt x="4320" y="21458"/>
                        <a:pt x="4320" y="21458"/>
                      </a:cubicBezTo>
                      <a:cubicBezTo>
                        <a:pt x="4320" y="20890"/>
                        <a:pt x="5040" y="20321"/>
                        <a:pt x="5040" y="19753"/>
                      </a:cubicBezTo>
                      <a:cubicBezTo>
                        <a:pt x="5760" y="19753"/>
                        <a:pt x="5040" y="19184"/>
                        <a:pt x="5040" y="19184"/>
                      </a:cubicBezTo>
                      <a:cubicBezTo>
                        <a:pt x="3600" y="19184"/>
                        <a:pt x="2160" y="18616"/>
                        <a:pt x="1440" y="19753"/>
                      </a:cubicBezTo>
                      <a:cubicBezTo>
                        <a:pt x="720" y="19753"/>
                        <a:pt x="720" y="19753"/>
                        <a:pt x="0" y="19753"/>
                      </a:cubicBezTo>
                      <a:cubicBezTo>
                        <a:pt x="720" y="19753"/>
                        <a:pt x="720" y="19184"/>
                        <a:pt x="720" y="19184"/>
                      </a:cubicBezTo>
                      <a:cubicBezTo>
                        <a:pt x="2160" y="17479"/>
                        <a:pt x="4320" y="15205"/>
                        <a:pt x="5760" y="12932"/>
                      </a:cubicBezTo>
                      <a:cubicBezTo>
                        <a:pt x="5760" y="12932"/>
                        <a:pt x="6480" y="12363"/>
                        <a:pt x="6480" y="11795"/>
                      </a:cubicBezTo>
                      <a:cubicBezTo>
                        <a:pt x="6480" y="11226"/>
                        <a:pt x="5040" y="11226"/>
                        <a:pt x="4320" y="11226"/>
                      </a:cubicBezTo>
                      <a:cubicBezTo>
                        <a:pt x="4320" y="11226"/>
                        <a:pt x="4320" y="11226"/>
                        <a:pt x="4320" y="11226"/>
                      </a:cubicBezTo>
                      <a:cubicBezTo>
                        <a:pt x="1440" y="11226"/>
                        <a:pt x="1440" y="11226"/>
                        <a:pt x="2880" y="9521"/>
                      </a:cubicBezTo>
                      <a:cubicBezTo>
                        <a:pt x="3600" y="8953"/>
                        <a:pt x="4320" y="7816"/>
                        <a:pt x="5040" y="7247"/>
                      </a:cubicBezTo>
                      <a:cubicBezTo>
                        <a:pt x="6480" y="4974"/>
                        <a:pt x="8640" y="2700"/>
                        <a:pt x="10800" y="426"/>
                      </a:cubicBezTo>
                      <a:cubicBezTo>
                        <a:pt x="10800" y="-142"/>
                        <a:pt x="11520" y="-142"/>
                        <a:pt x="12240" y="426"/>
                      </a:cubicBezTo>
                      <a:cubicBezTo>
                        <a:pt x="12960" y="2132"/>
                        <a:pt x="13680" y="3269"/>
                        <a:pt x="15120" y="4974"/>
                      </a:cubicBezTo>
                      <a:cubicBezTo>
                        <a:pt x="16560" y="6679"/>
                        <a:pt x="18000" y="8384"/>
                        <a:pt x="20160" y="10658"/>
                      </a:cubicBezTo>
                      <a:cubicBezTo>
                        <a:pt x="20160" y="10658"/>
                        <a:pt x="20160" y="11226"/>
                        <a:pt x="20880" y="11226"/>
                      </a:cubicBezTo>
                      <a:cubicBezTo>
                        <a:pt x="20160" y="11226"/>
                        <a:pt x="20160" y="11226"/>
                        <a:pt x="19440" y="11226"/>
                      </a:cubicBezTo>
                      <a:cubicBezTo>
                        <a:pt x="18720" y="11226"/>
                        <a:pt x="18000" y="11226"/>
                        <a:pt x="18000" y="11226"/>
                      </a:cubicBezTo>
                      <a:cubicBezTo>
                        <a:pt x="17280" y="11226"/>
                        <a:pt x="16560" y="11226"/>
                        <a:pt x="15840" y="11226"/>
                      </a:cubicBezTo>
                      <a:cubicBezTo>
                        <a:pt x="15840" y="11226"/>
                        <a:pt x="15120" y="11226"/>
                        <a:pt x="15120" y="11795"/>
                      </a:cubicBezTo>
                      <a:cubicBezTo>
                        <a:pt x="15120" y="11795"/>
                        <a:pt x="15120" y="12363"/>
                        <a:pt x="15120" y="12932"/>
                      </a:cubicBezTo>
                      <a:cubicBezTo>
                        <a:pt x="16560" y="14069"/>
                        <a:pt x="18000" y="15774"/>
                        <a:pt x="19440" y="16911"/>
                      </a:cubicBezTo>
                      <a:cubicBezTo>
                        <a:pt x="20160" y="18047"/>
                        <a:pt x="20880" y="18616"/>
                        <a:pt x="21600" y="19753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0121" name="Freeform 539"/>
                <p:cNvSpPr/>
                <p:nvPr/>
              </p:nvSpPr>
              <p:spPr>
                <a:xfrm>
                  <a:off x="114668" y="30058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86" h="21600" fill="norm" stroke="1" extrusionOk="0">
                      <a:moveTo>
                        <a:pt x="18514" y="17280"/>
                      </a:moveTo>
                      <a:cubicBezTo>
                        <a:pt x="18514" y="21600"/>
                        <a:pt x="15429" y="17280"/>
                        <a:pt x="15429" y="21600"/>
                      </a:cubicBezTo>
                      <a:cubicBezTo>
                        <a:pt x="9257" y="21600"/>
                        <a:pt x="6171" y="17280"/>
                        <a:pt x="3086" y="8640"/>
                      </a:cubicBezTo>
                      <a:cubicBezTo>
                        <a:pt x="0" y="8640"/>
                        <a:pt x="0" y="4320"/>
                        <a:pt x="0" y="4320"/>
                      </a:cubicBezTo>
                      <a:cubicBezTo>
                        <a:pt x="3086" y="0"/>
                        <a:pt x="6171" y="0"/>
                        <a:pt x="9257" y="0"/>
                      </a:cubicBezTo>
                      <a:cubicBezTo>
                        <a:pt x="12343" y="0"/>
                        <a:pt x="15429" y="4320"/>
                        <a:pt x="18514" y="8640"/>
                      </a:cubicBezTo>
                      <a:cubicBezTo>
                        <a:pt x="18514" y="8640"/>
                        <a:pt x="21600" y="12960"/>
                        <a:pt x="18514" y="1728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0122" name="Freeform 540"/>
                <p:cNvSpPr/>
                <p:nvPr/>
              </p:nvSpPr>
              <p:spPr>
                <a:xfrm>
                  <a:off x="117592" y="150187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8000" y="4320"/>
                      </a:moveTo>
                      <a:cubicBezTo>
                        <a:pt x="21600" y="4320"/>
                        <a:pt x="21600" y="4320"/>
                        <a:pt x="21600" y="8640"/>
                      </a:cubicBezTo>
                      <a:cubicBezTo>
                        <a:pt x="21600" y="12960"/>
                        <a:pt x="14400" y="21600"/>
                        <a:pt x="10800" y="21600"/>
                      </a:cubicBezTo>
                      <a:cubicBezTo>
                        <a:pt x="7200" y="21600"/>
                        <a:pt x="0" y="12960"/>
                        <a:pt x="0" y="8640"/>
                      </a:cubicBezTo>
                      <a:cubicBezTo>
                        <a:pt x="0" y="8640"/>
                        <a:pt x="0" y="8640"/>
                        <a:pt x="0" y="8640"/>
                      </a:cubicBezTo>
                      <a:cubicBezTo>
                        <a:pt x="3600" y="4320"/>
                        <a:pt x="7200" y="0"/>
                        <a:pt x="10800" y="0"/>
                      </a:cubicBezTo>
                      <a:cubicBezTo>
                        <a:pt x="14400" y="0"/>
                        <a:pt x="18000" y="4320"/>
                        <a:pt x="18000" y="432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0123" name="Freeform 542"/>
                <p:cNvSpPr/>
                <p:nvPr/>
              </p:nvSpPr>
              <p:spPr>
                <a:xfrm>
                  <a:off x="122121" y="15526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674" h="21600" fill="norm" stroke="1" extrusionOk="0">
                      <a:moveTo>
                        <a:pt x="16200" y="21600"/>
                      </a:moveTo>
                      <a:cubicBezTo>
                        <a:pt x="10800" y="21600"/>
                        <a:pt x="8100" y="21600"/>
                        <a:pt x="5400" y="21600"/>
                      </a:cubicBezTo>
                      <a:cubicBezTo>
                        <a:pt x="0" y="16200"/>
                        <a:pt x="0" y="10800"/>
                        <a:pt x="0" y="5400"/>
                      </a:cubicBezTo>
                      <a:cubicBezTo>
                        <a:pt x="0" y="5400"/>
                        <a:pt x="2700" y="0"/>
                        <a:pt x="2700" y="0"/>
                      </a:cubicBezTo>
                      <a:cubicBezTo>
                        <a:pt x="5400" y="0"/>
                        <a:pt x="5400" y="0"/>
                        <a:pt x="8100" y="0"/>
                      </a:cubicBezTo>
                      <a:cubicBezTo>
                        <a:pt x="10800" y="0"/>
                        <a:pt x="16200" y="0"/>
                        <a:pt x="18900" y="5400"/>
                      </a:cubicBezTo>
                      <a:cubicBezTo>
                        <a:pt x="21600" y="16200"/>
                        <a:pt x="21600" y="16200"/>
                        <a:pt x="1620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0124" name="Freeform 543"/>
                <p:cNvSpPr/>
                <p:nvPr/>
              </p:nvSpPr>
              <p:spPr>
                <a:xfrm>
                  <a:off x="126062" y="21678"/>
                  <a:ext cx="14869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095" h="20510" fill="norm" stroke="1" extrusionOk="0">
                      <a:moveTo>
                        <a:pt x="19433" y="9847"/>
                      </a:moveTo>
                      <a:cubicBezTo>
                        <a:pt x="19433" y="11117"/>
                        <a:pt x="21095" y="12388"/>
                        <a:pt x="21095" y="13658"/>
                      </a:cubicBezTo>
                      <a:cubicBezTo>
                        <a:pt x="21095" y="13658"/>
                        <a:pt x="21095" y="13658"/>
                        <a:pt x="21095" y="13658"/>
                      </a:cubicBezTo>
                      <a:cubicBezTo>
                        <a:pt x="21095" y="17470"/>
                        <a:pt x="19433" y="17470"/>
                        <a:pt x="16941" y="16200"/>
                      </a:cubicBezTo>
                      <a:cubicBezTo>
                        <a:pt x="16110" y="16200"/>
                        <a:pt x="15280" y="14929"/>
                        <a:pt x="15280" y="13658"/>
                      </a:cubicBezTo>
                      <a:cubicBezTo>
                        <a:pt x="15280" y="9847"/>
                        <a:pt x="15280" y="9847"/>
                        <a:pt x="11957" y="9847"/>
                      </a:cubicBezTo>
                      <a:cubicBezTo>
                        <a:pt x="11126" y="9847"/>
                        <a:pt x="9464" y="11117"/>
                        <a:pt x="7803" y="8576"/>
                      </a:cubicBezTo>
                      <a:cubicBezTo>
                        <a:pt x="7803" y="8576"/>
                        <a:pt x="6972" y="8576"/>
                        <a:pt x="6972" y="7306"/>
                      </a:cubicBezTo>
                      <a:cubicBezTo>
                        <a:pt x="6141" y="7306"/>
                        <a:pt x="5310" y="8576"/>
                        <a:pt x="4480" y="9847"/>
                      </a:cubicBezTo>
                      <a:cubicBezTo>
                        <a:pt x="4480" y="11117"/>
                        <a:pt x="5310" y="12388"/>
                        <a:pt x="6141" y="13658"/>
                      </a:cubicBezTo>
                      <a:cubicBezTo>
                        <a:pt x="6972" y="13658"/>
                        <a:pt x="7803" y="13658"/>
                        <a:pt x="7803" y="13658"/>
                      </a:cubicBezTo>
                      <a:cubicBezTo>
                        <a:pt x="9464" y="14929"/>
                        <a:pt x="9464" y="16200"/>
                        <a:pt x="7803" y="18741"/>
                      </a:cubicBezTo>
                      <a:cubicBezTo>
                        <a:pt x="6972" y="18741"/>
                        <a:pt x="6972" y="18741"/>
                        <a:pt x="6141" y="20011"/>
                      </a:cubicBezTo>
                      <a:cubicBezTo>
                        <a:pt x="4480" y="21282"/>
                        <a:pt x="1987" y="20011"/>
                        <a:pt x="326" y="17470"/>
                      </a:cubicBezTo>
                      <a:cubicBezTo>
                        <a:pt x="326" y="16200"/>
                        <a:pt x="326" y="16200"/>
                        <a:pt x="326" y="16200"/>
                      </a:cubicBezTo>
                      <a:cubicBezTo>
                        <a:pt x="1987" y="13658"/>
                        <a:pt x="1157" y="12388"/>
                        <a:pt x="326" y="11117"/>
                      </a:cubicBezTo>
                      <a:cubicBezTo>
                        <a:pt x="-505" y="8576"/>
                        <a:pt x="326" y="6035"/>
                        <a:pt x="1987" y="6035"/>
                      </a:cubicBezTo>
                      <a:cubicBezTo>
                        <a:pt x="4480" y="6035"/>
                        <a:pt x="6141" y="3494"/>
                        <a:pt x="6972" y="953"/>
                      </a:cubicBezTo>
                      <a:cubicBezTo>
                        <a:pt x="7803" y="-318"/>
                        <a:pt x="7803" y="-318"/>
                        <a:pt x="8633" y="953"/>
                      </a:cubicBezTo>
                      <a:cubicBezTo>
                        <a:pt x="8633" y="953"/>
                        <a:pt x="8633" y="953"/>
                        <a:pt x="8633" y="953"/>
                      </a:cubicBezTo>
                      <a:cubicBezTo>
                        <a:pt x="10295" y="2223"/>
                        <a:pt x="8633" y="4764"/>
                        <a:pt x="10295" y="4764"/>
                      </a:cubicBezTo>
                      <a:cubicBezTo>
                        <a:pt x="11126" y="6035"/>
                        <a:pt x="11957" y="6035"/>
                        <a:pt x="12787" y="6035"/>
                      </a:cubicBezTo>
                      <a:cubicBezTo>
                        <a:pt x="14449" y="6035"/>
                        <a:pt x="16941" y="7306"/>
                        <a:pt x="17772" y="8576"/>
                      </a:cubicBezTo>
                      <a:cubicBezTo>
                        <a:pt x="18603" y="8576"/>
                        <a:pt x="19433" y="9847"/>
                        <a:pt x="19433" y="9847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0125" name="Freeform 544"/>
                <p:cNvSpPr/>
                <p:nvPr/>
              </p:nvSpPr>
              <p:spPr>
                <a:xfrm>
                  <a:off x="132263" y="14577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10800"/>
                      </a:moveTo>
                      <a:cubicBezTo>
                        <a:pt x="0" y="10800"/>
                        <a:pt x="10800" y="0"/>
                        <a:pt x="10800" y="0"/>
                      </a:cubicBezTo>
                      <a:cubicBezTo>
                        <a:pt x="21600" y="0"/>
                        <a:pt x="21600" y="10800"/>
                        <a:pt x="21600" y="10800"/>
                      </a:cubicBezTo>
                      <a:cubicBezTo>
                        <a:pt x="21600" y="10800"/>
                        <a:pt x="21600" y="21600"/>
                        <a:pt x="21600" y="21600"/>
                      </a:cubicBezTo>
                      <a:cubicBezTo>
                        <a:pt x="10800" y="21600"/>
                        <a:pt x="10800" y="10800"/>
                        <a:pt x="0" y="108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0126" name="Oval 545"/>
                <p:cNvSpPr/>
                <p:nvPr/>
              </p:nvSpPr>
              <p:spPr>
                <a:xfrm>
                  <a:off x="132594" y="27411"/>
                  <a:ext cx="12701" cy="12701"/>
                </a:xfrm>
                <a:prstGeom prst="ellipse">
                  <a:avLst/>
                </a:pr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0127" name="Freeform 546"/>
                <p:cNvSpPr/>
                <p:nvPr/>
              </p:nvSpPr>
              <p:spPr>
                <a:xfrm>
                  <a:off x="133649" y="1406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491" h="21600" fill="norm" stroke="1" extrusionOk="0">
                      <a:moveTo>
                        <a:pt x="12291" y="21600"/>
                      </a:moveTo>
                      <a:cubicBezTo>
                        <a:pt x="8691" y="21600"/>
                        <a:pt x="5091" y="17280"/>
                        <a:pt x="1491" y="12960"/>
                      </a:cubicBezTo>
                      <a:cubicBezTo>
                        <a:pt x="-2109" y="8640"/>
                        <a:pt x="1491" y="4320"/>
                        <a:pt x="5091" y="0"/>
                      </a:cubicBezTo>
                      <a:cubicBezTo>
                        <a:pt x="12291" y="0"/>
                        <a:pt x="19491" y="4320"/>
                        <a:pt x="19491" y="12960"/>
                      </a:cubicBezTo>
                      <a:cubicBezTo>
                        <a:pt x="19491" y="17280"/>
                        <a:pt x="19491" y="17280"/>
                        <a:pt x="19491" y="21600"/>
                      </a:cubicBezTo>
                      <a:cubicBezTo>
                        <a:pt x="15891" y="21600"/>
                        <a:pt x="15891" y="21600"/>
                        <a:pt x="12291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0128" name="Freeform 547"/>
                <p:cNvSpPr/>
                <p:nvPr/>
              </p:nvSpPr>
              <p:spPr>
                <a:xfrm>
                  <a:off x="137786" y="7334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7550" h="21600" fill="norm" stroke="1" extrusionOk="0">
                      <a:moveTo>
                        <a:pt x="17550" y="10800"/>
                      </a:moveTo>
                      <a:cubicBezTo>
                        <a:pt x="17550" y="16200"/>
                        <a:pt x="12150" y="16200"/>
                        <a:pt x="12150" y="21600"/>
                      </a:cubicBezTo>
                      <a:cubicBezTo>
                        <a:pt x="12150" y="21600"/>
                        <a:pt x="6750" y="21600"/>
                        <a:pt x="6750" y="21600"/>
                      </a:cubicBezTo>
                      <a:cubicBezTo>
                        <a:pt x="-4050" y="21600"/>
                        <a:pt x="1350" y="16200"/>
                        <a:pt x="1350" y="10800"/>
                      </a:cubicBezTo>
                      <a:cubicBezTo>
                        <a:pt x="1350" y="5400"/>
                        <a:pt x="6750" y="5400"/>
                        <a:pt x="6750" y="0"/>
                      </a:cubicBezTo>
                      <a:cubicBezTo>
                        <a:pt x="12150" y="5400"/>
                        <a:pt x="12150" y="5400"/>
                        <a:pt x="17550" y="108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0129" name="Freeform 548"/>
                <p:cNvSpPr/>
                <p:nvPr/>
              </p:nvSpPr>
              <p:spPr>
                <a:xfrm>
                  <a:off x="137657" y="56301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8360" h="18457" fill="norm" stroke="1" extrusionOk="0">
                      <a:moveTo>
                        <a:pt x="12960" y="1177"/>
                      </a:moveTo>
                      <a:cubicBezTo>
                        <a:pt x="21600" y="-3143"/>
                        <a:pt x="17280" y="5497"/>
                        <a:pt x="17280" y="9817"/>
                      </a:cubicBezTo>
                      <a:cubicBezTo>
                        <a:pt x="17280" y="9817"/>
                        <a:pt x="17280" y="14137"/>
                        <a:pt x="17280" y="14137"/>
                      </a:cubicBezTo>
                      <a:cubicBezTo>
                        <a:pt x="12960" y="14137"/>
                        <a:pt x="12960" y="18457"/>
                        <a:pt x="8640" y="18457"/>
                      </a:cubicBezTo>
                      <a:cubicBezTo>
                        <a:pt x="8640" y="18457"/>
                        <a:pt x="4320" y="14137"/>
                        <a:pt x="4320" y="14137"/>
                      </a:cubicBezTo>
                      <a:cubicBezTo>
                        <a:pt x="0" y="14137"/>
                        <a:pt x="0" y="9817"/>
                        <a:pt x="0" y="9817"/>
                      </a:cubicBezTo>
                      <a:cubicBezTo>
                        <a:pt x="0" y="1177"/>
                        <a:pt x="4320" y="1177"/>
                        <a:pt x="12960" y="1177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0130" name="Freeform 549"/>
                <p:cNvSpPr/>
                <p:nvPr/>
              </p:nvSpPr>
              <p:spPr>
                <a:xfrm>
                  <a:off x="138330" y="143017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6200" h="17672" fill="norm" stroke="1" extrusionOk="0">
                      <a:moveTo>
                        <a:pt x="14400" y="12272"/>
                      </a:moveTo>
                      <a:cubicBezTo>
                        <a:pt x="14400" y="12272"/>
                        <a:pt x="14400" y="12272"/>
                        <a:pt x="7200" y="17672"/>
                      </a:cubicBezTo>
                      <a:cubicBezTo>
                        <a:pt x="7200" y="12272"/>
                        <a:pt x="0" y="12272"/>
                        <a:pt x="0" y="6872"/>
                      </a:cubicBezTo>
                      <a:cubicBezTo>
                        <a:pt x="0" y="1472"/>
                        <a:pt x="7200" y="1472"/>
                        <a:pt x="7200" y="1472"/>
                      </a:cubicBezTo>
                      <a:cubicBezTo>
                        <a:pt x="21600" y="-3928"/>
                        <a:pt x="14400" y="6872"/>
                        <a:pt x="14400" y="12272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0131" name="Freeform 550"/>
                <p:cNvSpPr/>
                <p:nvPr/>
              </p:nvSpPr>
              <p:spPr>
                <a:xfrm>
                  <a:off x="141529" y="16380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0"/>
                      </a:moveTo>
                      <a:cubicBezTo>
                        <a:pt x="21600" y="21600"/>
                        <a:pt x="21600" y="21600"/>
                        <a:pt x="21600" y="21600"/>
                      </a:cubicBezTo>
                      <a:cubicBezTo>
                        <a:pt x="0" y="21600"/>
                        <a:pt x="0" y="21600"/>
                        <a:pt x="0" y="21600"/>
                      </a:cubicBezTo>
                      <a:cubicBezTo>
                        <a:pt x="0" y="0"/>
                        <a:pt x="21600" y="0"/>
                        <a:pt x="21600" y="0"/>
                      </a:cubicBezTo>
                      <a:cubicBezTo>
                        <a:pt x="21600" y="0"/>
                        <a:pt x="21600" y="0"/>
                        <a:pt x="216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0132" name="Freeform 551"/>
                <p:cNvSpPr/>
                <p:nvPr/>
              </p:nvSpPr>
              <p:spPr>
                <a:xfrm>
                  <a:off x="142081" y="45171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7200" y="0"/>
                      </a:moveTo>
                      <a:cubicBezTo>
                        <a:pt x="14400" y="0"/>
                        <a:pt x="14400" y="0"/>
                        <a:pt x="14400" y="0"/>
                      </a:cubicBezTo>
                      <a:cubicBezTo>
                        <a:pt x="21600" y="0"/>
                        <a:pt x="21600" y="0"/>
                        <a:pt x="21600" y="0"/>
                      </a:cubicBezTo>
                      <a:cubicBezTo>
                        <a:pt x="21600" y="0"/>
                        <a:pt x="21600" y="0"/>
                        <a:pt x="21600" y="10800"/>
                      </a:cubicBezTo>
                      <a:cubicBezTo>
                        <a:pt x="21600" y="10800"/>
                        <a:pt x="21600" y="10800"/>
                        <a:pt x="21600" y="21600"/>
                      </a:cubicBezTo>
                      <a:cubicBezTo>
                        <a:pt x="21600" y="21600"/>
                        <a:pt x="14400" y="21600"/>
                        <a:pt x="14400" y="21600"/>
                      </a:cubicBezTo>
                      <a:cubicBezTo>
                        <a:pt x="7200" y="21600"/>
                        <a:pt x="7200" y="10800"/>
                        <a:pt x="0" y="10800"/>
                      </a:cubicBezTo>
                      <a:cubicBezTo>
                        <a:pt x="7200" y="10800"/>
                        <a:pt x="7200" y="0"/>
                        <a:pt x="72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0133" name="Freeform 552"/>
                <p:cNvSpPr/>
                <p:nvPr/>
              </p:nvSpPr>
              <p:spPr>
                <a:xfrm>
                  <a:off x="142802" y="14184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8437" h="20520" fill="norm" stroke="1" extrusionOk="0">
                      <a:moveTo>
                        <a:pt x="16200" y="0"/>
                      </a:moveTo>
                      <a:cubicBezTo>
                        <a:pt x="16200" y="0"/>
                        <a:pt x="16200" y="4320"/>
                        <a:pt x="16200" y="4320"/>
                      </a:cubicBezTo>
                      <a:cubicBezTo>
                        <a:pt x="21600" y="12960"/>
                        <a:pt x="16200" y="12960"/>
                        <a:pt x="10800" y="17280"/>
                      </a:cubicBezTo>
                      <a:cubicBezTo>
                        <a:pt x="5400" y="21600"/>
                        <a:pt x="0" y="21600"/>
                        <a:pt x="0" y="17280"/>
                      </a:cubicBezTo>
                      <a:cubicBezTo>
                        <a:pt x="0" y="12960"/>
                        <a:pt x="0" y="8640"/>
                        <a:pt x="0" y="4320"/>
                      </a:cubicBezTo>
                      <a:cubicBezTo>
                        <a:pt x="0" y="4320"/>
                        <a:pt x="0" y="0"/>
                        <a:pt x="5400" y="0"/>
                      </a:cubicBezTo>
                      <a:cubicBezTo>
                        <a:pt x="5400" y="0"/>
                        <a:pt x="10800" y="0"/>
                        <a:pt x="162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0134" name="Freeform 553"/>
                <p:cNvSpPr/>
                <p:nvPr/>
              </p:nvSpPr>
              <p:spPr>
                <a:xfrm>
                  <a:off x="142704" y="39377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520" h="19069" fill="norm" stroke="1" extrusionOk="0">
                      <a:moveTo>
                        <a:pt x="11880" y="17280"/>
                      </a:moveTo>
                      <a:cubicBezTo>
                        <a:pt x="7560" y="17280"/>
                        <a:pt x="7560" y="12960"/>
                        <a:pt x="3240" y="12960"/>
                      </a:cubicBezTo>
                      <a:cubicBezTo>
                        <a:pt x="-1080" y="8640"/>
                        <a:pt x="-1080" y="4320"/>
                        <a:pt x="3240" y="4320"/>
                      </a:cubicBezTo>
                      <a:cubicBezTo>
                        <a:pt x="7560" y="0"/>
                        <a:pt x="7560" y="0"/>
                        <a:pt x="11880" y="0"/>
                      </a:cubicBezTo>
                      <a:cubicBezTo>
                        <a:pt x="11880" y="4320"/>
                        <a:pt x="16200" y="8640"/>
                        <a:pt x="20520" y="8640"/>
                      </a:cubicBezTo>
                      <a:cubicBezTo>
                        <a:pt x="20520" y="12960"/>
                        <a:pt x="20520" y="12960"/>
                        <a:pt x="20520" y="12960"/>
                      </a:cubicBezTo>
                      <a:cubicBezTo>
                        <a:pt x="20520" y="17280"/>
                        <a:pt x="16200" y="21600"/>
                        <a:pt x="11880" y="1728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0135" name="Freeform 554"/>
                <p:cNvSpPr/>
                <p:nvPr/>
              </p:nvSpPr>
              <p:spPr>
                <a:xfrm>
                  <a:off x="141750" y="21058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9792" fill="norm" stroke="1" extrusionOk="0">
                      <a:moveTo>
                        <a:pt x="8100" y="0"/>
                      </a:moveTo>
                      <a:cubicBezTo>
                        <a:pt x="10800" y="0"/>
                        <a:pt x="16200" y="0"/>
                        <a:pt x="16200" y="0"/>
                      </a:cubicBezTo>
                      <a:cubicBezTo>
                        <a:pt x="18900" y="3086"/>
                        <a:pt x="21600" y="9257"/>
                        <a:pt x="21600" y="12343"/>
                      </a:cubicBezTo>
                      <a:cubicBezTo>
                        <a:pt x="21600" y="15429"/>
                        <a:pt x="21600" y="15429"/>
                        <a:pt x="21600" y="15429"/>
                      </a:cubicBezTo>
                      <a:cubicBezTo>
                        <a:pt x="21600" y="18514"/>
                        <a:pt x="18900" y="21600"/>
                        <a:pt x="16200" y="18514"/>
                      </a:cubicBezTo>
                      <a:cubicBezTo>
                        <a:pt x="16200" y="15429"/>
                        <a:pt x="13500" y="15429"/>
                        <a:pt x="10800" y="15429"/>
                      </a:cubicBezTo>
                      <a:cubicBezTo>
                        <a:pt x="8100" y="15429"/>
                        <a:pt x="5400" y="15429"/>
                        <a:pt x="2700" y="12343"/>
                      </a:cubicBezTo>
                      <a:cubicBezTo>
                        <a:pt x="2700" y="12343"/>
                        <a:pt x="0" y="12343"/>
                        <a:pt x="0" y="9257"/>
                      </a:cubicBezTo>
                      <a:cubicBezTo>
                        <a:pt x="0" y="6171"/>
                        <a:pt x="2700" y="3086"/>
                        <a:pt x="2700" y="3086"/>
                      </a:cubicBezTo>
                      <a:cubicBezTo>
                        <a:pt x="5400" y="3086"/>
                        <a:pt x="8100" y="0"/>
                        <a:pt x="81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0136" name="Freeform 555"/>
                <p:cNvSpPr/>
                <p:nvPr/>
              </p:nvSpPr>
              <p:spPr>
                <a:xfrm>
                  <a:off x="144397" y="48432"/>
                  <a:ext cx="12701" cy="1271"/>
                </a:xfrm>
                <a:prstGeom prst="ellipse">
                  <a:avLst/>
                </a:prstGeom>
                <a:noFill/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</p:grpSp>
          <p:sp>
            <p:nvSpPr>
              <p:cNvPr id="10138" name="Freeform 557"/>
              <p:cNvSpPr/>
              <p:nvPr/>
            </p:nvSpPr>
            <p:spPr>
              <a:xfrm>
                <a:off x="144728" y="151064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10800"/>
                    </a:moveTo>
                    <a:cubicBezTo>
                      <a:pt x="0" y="10800"/>
                      <a:pt x="10800" y="10800"/>
                      <a:pt x="10800" y="0"/>
                    </a:cubicBezTo>
                    <a:cubicBezTo>
                      <a:pt x="10800" y="0"/>
                      <a:pt x="21600" y="10800"/>
                      <a:pt x="21600" y="10800"/>
                    </a:cubicBezTo>
                    <a:cubicBezTo>
                      <a:pt x="21600" y="21600"/>
                      <a:pt x="10800" y="21600"/>
                      <a:pt x="10800" y="21600"/>
                    </a:cubicBezTo>
                    <a:cubicBezTo>
                      <a:pt x="10800" y="21600"/>
                      <a:pt x="0" y="10800"/>
                      <a:pt x="0" y="108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0139" name="Freeform 558"/>
              <p:cNvSpPr/>
              <p:nvPr/>
            </p:nvSpPr>
            <p:spPr>
              <a:xfrm>
                <a:off x="142570" y="144555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194" h="21600" fill="norm" stroke="1" extrusionOk="0">
                    <a:moveTo>
                      <a:pt x="0" y="4320"/>
                    </a:moveTo>
                    <a:cubicBezTo>
                      <a:pt x="0" y="4320"/>
                      <a:pt x="0" y="4320"/>
                      <a:pt x="2400" y="4320"/>
                    </a:cubicBezTo>
                    <a:cubicBezTo>
                      <a:pt x="2400" y="2160"/>
                      <a:pt x="4800" y="2160"/>
                      <a:pt x="7200" y="0"/>
                    </a:cubicBezTo>
                    <a:cubicBezTo>
                      <a:pt x="9600" y="2160"/>
                      <a:pt x="12000" y="2160"/>
                      <a:pt x="12000" y="2160"/>
                    </a:cubicBezTo>
                    <a:cubicBezTo>
                      <a:pt x="14400" y="6480"/>
                      <a:pt x="16800" y="10800"/>
                      <a:pt x="19200" y="12960"/>
                    </a:cubicBezTo>
                    <a:cubicBezTo>
                      <a:pt x="21600" y="17280"/>
                      <a:pt x="19200" y="21600"/>
                      <a:pt x="16800" y="21600"/>
                    </a:cubicBezTo>
                    <a:cubicBezTo>
                      <a:pt x="16800" y="21600"/>
                      <a:pt x="16800" y="21600"/>
                      <a:pt x="14400" y="21600"/>
                    </a:cubicBezTo>
                    <a:cubicBezTo>
                      <a:pt x="14400" y="21600"/>
                      <a:pt x="12000" y="19440"/>
                      <a:pt x="12000" y="17280"/>
                    </a:cubicBezTo>
                    <a:cubicBezTo>
                      <a:pt x="12000" y="10800"/>
                      <a:pt x="7200" y="8640"/>
                      <a:pt x="2400" y="6480"/>
                    </a:cubicBezTo>
                    <a:cubicBezTo>
                      <a:pt x="0" y="6480"/>
                      <a:pt x="0" y="4320"/>
                      <a:pt x="0" y="432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0140" name="Freeform 559"/>
              <p:cNvSpPr/>
              <p:nvPr/>
            </p:nvSpPr>
            <p:spPr>
              <a:xfrm>
                <a:off x="141906" y="103078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590" h="21600" fill="norm" stroke="1" extrusionOk="0">
                    <a:moveTo>
                      <a:pt x="6646" y="10800"/>
                    </a:moveTo>
                    <a:cubicBezTo>
                      <a:pt x="8308" y="9257"/>
                      <a:pt x="4985" y="7714"/>
                      <a:pt x="6646" y="6171"/>
                    </a:cubicBezTo>
                    <a:cubicBezTo>
                      <a:pt x="8308" y="4629"/>
                      <a:pt x="8308" y="1543"/>
                      <a:pt x="8308" y="0"/>
                    </a:cubicBezTo>
                    <a:cubicBezTo>
                      <a:pt x="8308" y="0"/>
                      <a:pt x="9969" y="0"/>
                      <a:pt x="11631" y="0"/>
                    </a:cubicBezTo>
                    <a:cubicBezTo>
                      <a:pt x="11631" y="0"/>
                      <a:pt x="11631" y="0"/>
                      <a:pt x="11631" y="1543"/>
                    </a:cubicBezTo>
                    <a:cubicBezTo>
                      <a:pt x="11631" y="4629"/>
                      <a:pt x="11631" y="6171"/>
                      <a:pt x="14954" y="6171"/>
                    </a:cubicBezTo>
                    <a:cubicBezTo>
                      <a:pt x="14954" y="6171"/>
                      <a:pt x="16615" y="6171"/>
                      <a:pt x="16615" y="6171"/>
                    </a:cubicBezTo>
                    <a:cubicBezTo>
                      <a:pt x="19938" y="6171"/>
                      <a:pt x="21600" y="7714"/>
                      <a:pt x="19938" y="10800"/>
                    </a:cubicBezTo>
                    <a:cubicBezTo>
                      <a:pt x="19938" y="12343"/>
                      <a:pt x="18277" y="13886"/>
                      <a:pt x="18277" y="16971"/>
                    </a:cubicBezTo>
                    <a:cubicBezTo>
                      <a:pt x="18277" y="18514"/>
                      <a:pt x="16615" y="16971"/>
                      <a:pt x="16615" y="16971"/>
                    </a:cubicBezTo>
                    <a:cubicBezTo>
                      <a:pt x="13292" y="15429"/>
                      <a:pt x="9969" y="15429"/>
                      <a:pt x="8308" y="20057"/>
                    </a:cubicBezTo>
                    <a:cubicBezTo>
                      <a:pt x="8308" y="20057"/>
                      <a:pt x="4985" y="21600"/>
                      <a:pt x="3323" y="21600"/>
                    </a:cubicBezTo>
                    <a:cubicBezTo>
                      <a:pt x="3323" y="21600"/>
                      <a:pt x="1662" y="21600"/>
                      <a:pt x="0" y="20057"/>
                    </a:cubicBezTo>
                    <a:cubicBezTo>
                      <a:pt x="0" y="20057"/>
                      <a:pt x="0" y="18514"/>
                      <a:pt x="1662" y="16971"/>
                    </a:cubicBezTo>
                    <a:cubicBezTo>
                      <a:pt x="3323" y="15429"/>
                      <a:pt x="4985" y="13886"/>
                      <a:pt x="6646" y="12343"/>
                    </a:cubicBezTo>
                    <a:cubicBezTo>
                      <a:pt x="6646" y="12343"/>
                      <a:pt x="6646" y="10800"/>
                      <a:pt x="6646" y="108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0141" name="Freeform 560"/>
              <p:cNvSpPr/>
              <p:nvPr/>
            </p:nvSpPr>
            <p:spPr>
              <a:xfrm>
                <a:off x="121056" y="131932"/>
                <a:ext cx="31126" cy="10612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60" h="21600" fill="norm" stroke="1" extrusionOk="0">
                    <a:moveTo>
                      <a:pt x="5973" y="11343"/>
                    </a:moveTo>
                    <a:cubicBezTo>
                      <a:pt x="5973" y="11222"/>
                      <a:pt x="6381" y="10981"/>
                      <a:pt x="6381" y="10860"/>
                    </a:cubicBezTo>
                    <a:cubicBezTo>
                      <a:pt x="5973" y="10619"/>
                      <a:pt x="5973" y="10498"/>
                      <a:pt x="5973" y="10257"/>
                    </a:cubicBezTo>
                    <a:cubicBezTo>
                      <a:pt x="5973" y="10136"/>
                      <a:pt x="5566" y="9895"/>
                      <a:pt x="5566" y="9774"/>
                    </a:cubicBezTo>
                    <a:cubicBezTo>
                      <a:pt x="5566" y="9654"/>
                      <a:pt x="5158" y="9533"/>
                      <a:pt x="5158" y="9412"/>
                    </a:cubicBezTo>
                    <a:cubicBezTo>
                      <a:pt x="4343" y="9292"/>
                      <a:pt x="3935" y="9050"/>
                      <a:pt x="3935" y="8809"/>
                    </a:cubicBezTo>
                    <a:cubicBezTo>
                      <a:pt x="3528" y="8568"/>
                      <a:pt x="2713" y="8447"/>
                      <a:pt x="2713" y="8326"/>
                    </a:cubicBezTo>
                    <a:cubicBezTo>
                      <a:pt x="2305" y="8085"/>
                      <a:pt x="2713" y="7844"/>
                      <a:pt x="2713" y="7723"/>
                    </a:cubicBezTo>
                    <a:cubicBezTo>
                      <a:pt x="1898" y="7361"/>
                      <a:pt x="2713" y="6999"/>
                      <a:pt x="2713" y="6758"/>
                    </a:cubicBezTo>
                    <a:cubicBezTo>
                      <a:pt x="3120" y="6275"/>
                      <a:pt x="3935" y="5913"/>
                      <a:pt x="3935" y="5551"/>
                    </a:cubicBezTo>
                    <a:cubicBezTo>
                      <a:pt x="4343" y="5189"/>
                      <a:pt x="4751" y="4947"/>
                      <a:pt x="5158" y="4706"/>
                    </a:cubicBezTo>
                    <a:cubicBezTo>
                      <a:pt x="5158" y="4465"/>
                      <a:pt x="5566" y="4103"/>
                      <a:pt x="5973" y="3861"/>
                    </a:cubicBezTo>
                    <a:cubicBezTo>
                      <a:pt x="6381" y="3620"/>
                      <a:pt x="6381" y="3379"/>
                      <a:pt x="6788" y="3137"/>
                    </a:cubicBezTo>
                    <a:cubicBezTo>
                      <a:pt x="7196" y="2775"/>
                      <a:pt x="6788" y="2534"/>
                      <a:pt x="7603" y="2293"/>
                    </a:cubicBezTo>
                    <a:cubicBezTo>
                      <a:pt x="8011" y="1569"/>
                      <a:pt x="8826" y="845"/>
                      <a:pt x="9641" y="121"/>
                    </a:cubicBezTo>
                    <a:cubicBezTo>
                      <a:pt x="9641" y="0"/>
                      <a:pt x="9641" y="0"/>
                      <a:pt x="9641" y="0"/>
                    </a:cubicBezTo>
                    <a:cubicBezTo>
                      <a:pt x="9641" y="0"/>
                      <a:pt x="10049" y="0"/>
                      <a:pt x="10049" y="121"/>
                    </a:cubicBezTo>
                    <a:cubicBezTo>
                      <a:pt x="10049" y="362"/>
                      <a:pt x="10049" y="483"/>
                      <a:pt x="10456" y="724"/>
                    </a:cubicBezTo>
                    <a:cubicBezTo>
                      <a:pt x="10456" y="965"/>
                      <a:pt x="10456" y="1207"/>
                      <a:pt x="10456" y="1448"/>
                    </a:cubicBezTo>
                    <a:cubicBezTo>
                      <a:pt x="10864" y="1689"/>
                      <a:pt x="10864" y="2051"/>
                      <a:pt x="10864" y="2413"/>
                    </a:cubicBezTo>
                    <a:cubicBezTo>
                      <a:pt x="10864" y="2655"/>
                      <a:pt x="11271" y="2775"/>
                      <a:pt x="11271" y="2896"/>
                    </a:cubicBezTo>
                    <a:cubicBezTo>
                      <a:pt x="11271" y="3137"/>
                      <a:pt x="10864" y="3258"/>
                      <a:pt x="11679" y="3379"/>
                    </a:cubicBezTo>
                    <a:cubicBezTo>
                      <a:pt x="11679" y="3379"/>
                      <a:pt x="11679" y="3379"/>
                      <a:pt x="11679" y="3379"/>
                    </a:cubicBezTo>
                    <a:cubicBezTo>
                      <a:pt x="11679" y="3741"/>
                      <a:pt x="11679" y="3982"/>
                      <a:pt x="12086" y="4223"/>
                    </a:cubicBezTo>
                    <a:cubicBezTo>
                      <a:pt x="12086" y="4465"/>
                      <a:pt x="12086" y="4706"/>
                      <a:pt x="12086" y="4947"/>
                    </a:cubicBezTo>
                    <a:cubicBezTo>
                      <a:pt x="12494" y="5309"/>
                      <a:pt x="12494" y="5551"/>
                      <a:pt x="12494" y="5913"/>
                    </a:cubicBezTo>
                    <a:cubicBezTo>
                      <a:pt x="12086" y="6516"/>
                      <a:pt x="12494" y="6516"/>
                      <a:pt x="12086" y="6637"/>
                    </a:cubicBezTo>
                    <a:cubicBezTo>
                      <a:pt x="12086" y="7120"/>
                      <a:pt x="12902" y="7482"/>
                      <a:pt x="13717" y="7844"/>
                    </a:cubicBezTo>
                    <a:cubicBezTo>
                      <a:pt x="14532" y="8206"/>
                      <a:pt x="14532" y="8206"/>
                      <a:pt x="16162" y="8568"/>
                    </a:cubicBezTo>
                    <a:cubicBezTo>
                      <a:pt x="16977" y="8688"/>
                      <a:pt x="17792" y="8930"/>
                      <a:pt x="18607" y="9050"/>
                    </a:cubicBezTo>
                    <a:cubicBezTo>
                      <a:pt x="19015" y="9171"/>
                      <a:pt x="19422" y="9292"/>
                      <a:pt x="19830" y="9412"/>
                    </a:cubicBezTo>
                    <a:cubicBezTo>
                      <a:pt x="20237" y="9533"/>
                      <a:pt x="21460" y="9654"/>
                      <a:pt x="21460" y="10016"/>
                    </a:cubicBezTo>
                    <a:cubicBezTo>
                      <a:pt x="21052" y="10257"/>
                      <a:pt x="21460" y="10498"/>
                      <a:pt x="21052" y="10740"/>
                    </a:cubicBezTo>
                    <a:cubicBezTo>
                      <a:pt x="21052" y="10740"/>
                      <a:pt x="21052" y="10860"/>
                      <a:pt x="21052" y="10860"/>
                    </a:cubicBezTo>
                    <a:cubicBezTo>
                      <a:pt x="21052" y="11343"/>
                      <a:pt x="20645" y="11826"/>
                      <a:pt x="20645" y="12308"/>
                    </a:cubicBezTo>
                    <a:cubicBezTo>
                      <a:pt x="20237" y="12912"/>
                      <a:pt x="20237" y="13394"/>
                      <a:pt x="19830" y="13877"/>
                    </a:cubicBezTo>
                    <a:cubicBezTo>
                      <a:pt x="19422" y="13998"/>
                      <a:pt x="19830" y="14118"/>
                      <a:pt x="19830" y="14239"/>
                    </a:cubicBezTo>
                    <a:cubicBezTo>
                      <a:pt x="19830" y="14722"/>
                      <a:pt x="19830" y="15325"/>
                      <a:pt x="19830" y="15808"/>
                    </a:cubicBezTo>
                    <a:cubicBezTo>
                      <a:pt x="19422" y="16049"/>
                      <a:pt x="19422" y="16291"/>
                      <a:pt x="19422" y="16532"/>
                    </a:cubicBezTo>
                    <a:cubicBezTo>
                      <a:pt x="19422" y="16773"/>
                      <a:pt x="19422" y="17015"/>
                      <a:pt x="19422" y="17135"/>
                    </a:cubicBezTo>
                    <a:cubicBezTo>
                      <a:pt x="19015" y="17377"/>
                      <a:pt x="19015" y="17497"/>
                      <a:pt x="19015" y="17739"/>
                    </a:cubicBezTo>
                    <a:cubicBezTo>
                      <a:pt x="19015" y="17859"/>
                      <a:pt x="18607" y="17859"/>
                      <a:pt x="18607" y="17980"/>
                    </a:cubicBezTo>
                    <a:cubicBezTo>
                      <a:pt x="17792" y="18101"/>
                      <a:pt x="17385" y="18342"/>
                      <a:pt x="16569" y="18463"/>
                    </a:cubicBezTo>
                    <a:cubicBezTo>
                      <a:pt x="16569" y="18463"/>
                      <a:pt x="16162" y="18583"/>
                      <a:pt x="15754" y="18704"/>
                    </a:cubicBezTo>
                    <a:cubicBezTo>
                      <a:pt x="14532" y="19066"/>
                      <a:pt x="12902" y="19549"/>
                      <a:pt x="11271" y="19790"/>
                    </a:cubicBezTo>
                    <a:cubicBezTo>
                      <a:pt x="10864" y="19911"/>
                      <a:pt x="10864" y="20031"/>
                      <a:pt x="10456" y="20152"/>
                    </a:cubicBezTo>
                    <a:cubicBezTo>
                      <a:pt x="8826" y="20514"/>
                      <a:pt x="8011" y="20997"/>
                      <a:pt x="6381" y="21359"/>
                    </a:cubicBezTo>
                    <a:cubicBezTo>
                      <a:pt x="5973" y="21359"/>
                      <a:pt x="5566" y="21479"/>
                      <a:pt x="5158" y="21600"/>
                    </a:cubicBezTo>
                    <a:cubicBezTo>
                      <a:pt x="5158" y="21600"/>
                      <a:pt x="5158" y="21479"/>
                      <a:pt x="5158" y="21479"/>
                    </a:cubicBezTo>
                    <a:cubicBezTo>
                      <a:pt x="5158" y="21359"/>
                      <a:pt x="5566" y="21238"/>
                      <a:pt x="5566" y="21117"/>
                    </a:cubicBezTo>
                    <a:cubicBezTo>
                      <a:pt x="5973" y="20876"/>
                      <a:pt x="5973" y="20514"/>
                      <a:pt x="6788" y="20273"/>
                    </a:cubicBezTo>
                    <a:cubicBezTo>
                      <a:pt x="7603" y="19790"/>
                      <a:pt x="8011" y="19307"/>
                      <a:pt x="8826" y="18825"/>
                    </a:cubicBezTo>
                    <a:cubicBezTo>
                      <a:pt x="8826" y="18583"/>
                      <a:pt x="9641" y="18463"/>
                      <a:pt x="9641" y="18342"/>
                    </a:cubicBezTo>
                    <a:cubicBezTo>
                      <a:pt x="10456" y="17980"/>
                      <a:pt x="11271" y="17739"/>
                      <a:pt x="12086" y="17497"/>
                    </a:cubicBezTo>
                    <a:cubicBezTo>
                      <a:pt x="12494" y="17377"/>
                      <a:pt x="12494" y="17256"/>
                      <a:pt x="12902" y="17135"/>
                    </a:cubicBezTo>
                    <a:cubicBezTo>
                      <a:pt x="12902" y="17015"/>
                      <a:pt x="13309" y="16894"/>
                      <a:pt x="13717" y="16773"/>
                    </a:cubicBezTo>
                    <a:cubicBezTo>
                      <a:pt x="14124" y="16653"/>
                      <a:pt x="14124" y="16532"/>
                      <a:pt x="13717" y="16411"/>
                    </a:cubicBezTo>
                    <a:cubicBezTo>
                      <a:pt x="13309" y="16049"/>
                      <a:pt x="12902" y="15808"/>
                      <a:pt x="12086" y="15446"/>
                    </a:cubicBezTo>
                    <a:cubicBezTo>
                      <a:pt x="11679" y="15204"/>
                      <a:pt x="10864" y="15204"/>
                      <a:pt x="10049" y="15084"/>
                    </a:cubicBezTo>
                    <a:cubicBezTo>
                      <a:pt x="9641" y="15084"/>
                      <a:pt x="7196" y="15084"/>
                      <a:pt x="6788" y="15084"/>
                    </a:cubicBezTo>
                    <a:cubicBezTo>
                      <a:pt x="6788" y="15084"/>
                      <a:pt x="6381" y="15204"/>
                      <a:pt x="6381" y="15204"/>
                    </a:cubicBezTo>
                    <a:cubicBezTo>
                      <a:pt x="4343" y="14963"/>
                      <a:pt x="2305" y="14842"/>
                      <a:pt x="675" y="14601"/>
                    </a:cubicBezTo>
                    <a:cubicBezTo>
                      <a:pt x="-140" y="14601"/>
                      <a:pt x="-140" y="14601"/>
                      <a:pt x="268" y="14480"/>
                    </a:cubicBezTo>
                    <a:cubicBezTo>
                      <a:pt x="1083" y="13998"/>
                      <a:pt x="1898" y="13636"/>
                      <a:pt x="2713" y="13153"/>
                    </a:cubicBezTo>
                    <a:cubicBezTo>
                      <a:pt x="3120" y="12791"/>
                      <a:pt x="3935" y="12308"/>
                      <a:pt x="5158" y="11946"/>
                    </a:cubicBezTo>
                    <a:cubicBezTo>
                      <a:pt x="5566" y="11826"/>
                      <a:pt x="5566" y="11584"/>
                      <a:pt x="5973" y="11343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0142" name="Freeform 561"/>
              <p:cNvSpPr/>
              <p:nvPr/>
            </p:nvSpPr>
            <p:spPr>
              <a:xfrm>
                <a:off x="129678" y="251509"/>
                <a:ext cx="22836" cy="3265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92" h="21600" fill="norm" stroke="1" extrusionOk="0">
                    <a:moveTo>
                      <a:pt x="21046" y="17280"/>
                    </a:moveTo>
                    <a:cubicBezTo>
                      <a:pt x="21600" y="17673"/>
                      <a:pt x="21046" y="17673"/>
                      <a:pt x="21046" y="18065"/>
                    </a:cubicBezTo>
                    <a:cubicBezTo>
                      <a:pt x="21046" y="18065"/>
                      <a:pt x="20492" y="18065"/>
                      <a:pt x="20492" y="18065"/>
                    </a:cubicBezTo>
                    <a:cubicBezTo>
                      <a:pt x="19385" y="17673"/>
                      <a:pt x="18831" y="18065"/>
                      <a:pt x="17723" y="17673"/>
                    </a:cubicBezTo>
                    <a:cubicBezTo>
                      <a:pt x="17169" y="17673"/>
                      <a:pt x="16615" y="18065"/>
                      <a:pt x="16615" y="18458"/>
                    </a:cubicBezTo>
                    <a:cubicBezTo>
                      <a:pt x="17169" y="18851"/>
                      <a:pt x="17169" y="19244"/>
                      <a:pt x="17723" y="19636"/>
                    </a:cubicBezTo>
                    <a:cubicBezTo>
                      <a:pt x="18831" y="20029"/>
                      <a:pt x="19385" y="20815"/>
                      <a:pt x="19938" y="21600"/>
                    </a:cubicBezTo>
                    <a:cubicBezTo>
                      <a:pt x="2215" y="21600"/>
                      <a:pt x="2215" y="21600"/>
                      <a:pt x="2215" y="21600"/>
                    </a:cubicBezTo>
                    <a:cubicBezTo>
                      <a:pt x="2769" y="20815"/>
                      <a:pt x="3877" y="19636"/>
                      <a:pt x="4985" y="18851"/>
                    </a:cubicBezTo>
                    <a:cubicBezTo>
                      <a:pt x="4985" y="18851"/>
                      <a:pt x="4985" y="18065"/>
                      <a:pt x="5538" y="17673"/>
                    </a:cubicBezTo>
                    <a:cubicBezTo>
                      <a:pt x="4985" y="17673"/>
                      <a:pt x="4431" y="17673"/>
                      <a:pt x="3877" y="17673"/>
                    </a:cubicBezTo>
                    <a:cubicBezTo>
                      <a:pt x="2769" y="17673"/>
                      <a:pt x="2215" y="17280"/>
                      <a:pt x="1662" y="17673"/>
                    </a:cubicBezTo>
                    <a:cubicBezTo>
                      <a:pt x="1108" y="18065"/>
                      <a:pt x="554" y="18065"/>
                      <a:pt x="554" y="17673"/>
                    </a:cubicBezTo>
                    <a:cubicBezTo>
                      <a:pt x="0" y="17673"/>
                      <a:pt x="0" y="17280"/>
                      <a:pt x="0" y="17280"/>
                    </a:cubicBezTo>
                    <a:cubicBezTo>
                      <a:pt x="554" y="16495"/>
                      <a:pt x="1108" y="15709"/>
                      <a:pt x="2215" y="15316"/>
                    </a:cubicBezTo>
                    <a:cubicBezTo>
                      <a:pt x="3877" y="14138"/>
                      <a:pt x="4431" y="12567"/>
                      <a:pt x="5538" y="11389"/>
                    </a:cubicBezTo>
                    <a:cubicBezTo>
                      <a:pt x="6092" y="10996"/>
                      <a:pt x="6092" y="10604"/>
                      <a:pt x="5538" y="10604"/>
                    </a:cubicBezTo>
                    <a:cubicBezTo>
                      <a:pt x="4431" y="10604"/>
                      <a:pt x="3323" y="10604"/>
                      <a:pt x="2215" y="10604"/>
                    </a:cubicBezTo>
                    <a:cubicBezTo>
                      <a:pt x="2215" y="10604"/>
                      <a:pt x="1662" y="10211"/>
                      <a:pt x="1662" y="10211"/>
                    </a:cubicBezTo>
                    <a:cubicBezTo>
                      <a:pt x="1662" y="10211"/>
                      <a:pt x="1662" y="9818"/>
                      <a:pt x="2215" y="9818"/>
                    </a:cubicBezTo>
                    <a:cubicBezTo>
                      <a:pt x="2769" y="9033"/>
                      <a:pt x="3323" y="8640"/>
                      <a:pt x="3323" y="7855"/>
                    </a:cubicBezTo>
                    <a:cubicBezTo>
                      <a:pt x="4985" y="6284"/>
                      <a:pt x="6646" y="4713"/>
                      <a:pt x="8308" y="3142"/>
                    </a:cubicBezTo>
                    <a:cubicBezTo>
                      <a:pt x="9415" y="1964"/>
                      <a:pt x="11077" y="1178"/>
                      <a:pt x="11077" y="0"/>
                    </a:cubicBezTo>
                    <a:cubicBezTo>
                      <a:pt x="11077" y="0"/>
                      <a:pt x="11077" y="0"/>
                      <a:pt x="11077" y="0"/>
                    </a:cubicBezTo>
                    <a:cubicBezTo>
                      <a:pt x="11631" y="393"/>
                      <a:pt x="12185" y="785"/>
                      <a:pt x="12738" y="1178"/>
                    </a:cubicBezTo>
                    <a:cubicBezTo>
                      <a:pt x="14400" y="2749"/>
                      <a:pt x="15508" y="4713"/>
                      <a:pt x="17169" y="6284"/>
                    </a:cubicBezTo>
                    <a:cubicBezTo>
                      <a:pt x="18831" y="7462"/>
                      <a:pt x="19385" y="9033"/>
                      <a:pt x="20492" y="10211"/>
                    </a:cubicBezTo>
                    <a:cubicBezTo>
                      <a:pt x="20492" y="10211"/>
                      <a:pt x="20492" y="10211"/>
                      <a:pt x="20492" y="10211"/>
                    </a:cubicBezTo>
                    <a:cubicBezTo>
                      <a:pt x="20492" y="10211"/>
                      <a:pt x="20492" y="10604"/>
                      <a:pt x="20492" y="10604"/>
                    </a:cubicBezTo>
                    <a:cubicBezTo>
                      <a:pt x="19938" y="10211"/>
                      <a:pt x="19385" y="10211"/>
                      <a:pt x="19385" y="10211"/>
                    </a:cubicBezTo>
                    <a:cubicBezTo>
                      <a:pt x="18277" y="10211"/>
                      <a:pt x="17169" y="10604"/>
                      <a:pt x="15508" y="10604"/>
                    </a:cubicBezTo>
                    <a:cubicBezTo>
                      <a:pt x="14954" y="10604"/>
                      <a:pt x="14954" y="11389"/>
                      <a:pt x="14954" y="11782"/>
                    </a:cubicBezTo>
                    <a:cubicBezTo>
                      <a:pt x="15508" y="12175"/>
                      <a:pt x="16062" y="12960"/>
                      <a:pt x="17169" y="13353"/>
                    </a:cubicBezTo>
                    <a:cubicBezTo>
                      <a:pt x="17723" y="14138"/>
                      <a:pt x="18831" y="14924"/>
                      <a:pt x="19385" y="15709"/>
                    </a:cubicBezTo>
                    <a:cubicBezTo>
                      <a:pt x="19938" y="16495"/>
                      <a:pt x="20492" y="16887"/>
                      <a:pt x="21046" y="1728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0143" name="Freeform 562"/>
              <p:cNvSpPr/>
              <p:nvPr/>
            </p:nvSpPr>
            <p:spPr>
              <a:xfrm>
                <a:off x="147547" y="115654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200" h="21600" fill="norm" stroke="1" extrusionOk="0">
                    <a:moveTo>
                      <a:pt x="14880" y="0"/>
                    </a:moveTo>
                    <a:cubicBezTo>
                      <a:pt x="14880" y="3600"/>
                      <a:pt x="19200" y="3600"/>
                      <a:pt x="19200" y="3600"/>
                    </a:cubicBezTo>
                    <a:cubicBezTo>
                      <a:pt x="19200" y="10800"/>
                      <a:pt x="14880" y="18000"/>
                      <a:pt x="6240" y="21600"/>
                    </a:cubicBezTo>
                    <a:cubicBezTo>
                      <a:pt x="6240" y="21600"/>
                      <a:pt x="1920" y="21600"/>
                      <a:pt x="1920" y="21600"/>
                    </a:cubicBezTo>
                    <a:cubicBezTo>
                      <a:pt x="1920" y="18000"/>
                      <a:pt x="-2400" y="18000"/>
                      <a:pt x="1920" y="14400"/>
                    </a:cubicBezTo>
                    <a:cubicBezTo>
                      <a:pt x="1920" y="14400"/>
                      <a:pt x="1920" y="10800"/>
                      <a:pt x="1920" y="10800"/>
                    </a:cubicBezTo>
                    <a:cubicBezTo>
                      <a:pt x="6240" y="7200"/>
                      <a:pt x="6240" y="7200"/>
                      <a:pt x="10560" y="3600"/>
                    </a:cubicBezTo>
                    <a:cubicBezTo>
                      <a:pt x="10560" y="3600"/>
                      <a:pt x="14880" y="0"/>
                      <a:pt x="1488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0144" name="Freeform 563"/>
              <p:cNvSpPr/>
              <p:nvPr/>
            </p:nvSpPr>
            <p:spPr>
              <a:xfrm>
                <a:off x="147319" y="157978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600" h="20829" fill="norm" stroke="1" extrusionOk="0">
                    <a:moveTo>
                      <a:pt x="19600" y="11572"/>
                    </a:moveTo>
                    <a:cubicBezTo>
                      <a:pt x="19600" y="17743"/>
                      <a:pt x="16000" y="17743"/>
                      <a:pt x="16000" y="20829"/>
                    </a:cubicBezTo>
                    <a:cubicBezTo>
                      <a:pt x="16000" y="20829"/>
                      <a:pt x="16000" y="20829"/>
                      <a:pt x="16000" y="20829"/>
                    </a:cubicBezTo>
                    <a:cubicBezTo>
                      <a:pt x="8800" y="17743"/>
                      <a:pt x="5200" y="11572"/>
                      <a:pt x="1600" y="8486"/>
                    </a:cubicBezTo>
                    <a:cubicBezTo>
                      <a:pt x="-2000" y="8486"/>
                      <a:pt x="1600" y="5400"/>
                      <a:pt x="1600" y="5400"/>
                    </a:cubicBezTo>
                    <a:cubicBezTo>
                      <a:pt x="1600" y="2315"/>
                      <a:pt x="1600" y="2315"/>
                      <a:pt x="1600" y="2315"/>
                    </a:cubicBezTo>
                    <a:cubicBezTo>
                      <a:pt x="5200" y="-771"/>
                      <a:pt x="8800" y="-771"/>
                      <a:pt x="8800" y="2315"/>
                    </a:cubicBezTo>
                    <a:cubicBezTo>
                      <a:pt x="12400" y="5400"/>
                      <a:pt x="16000" y="8486"/>
                      <a:pt x="19600" y="11572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0145" name="Freeform 564"/>
              <p:cNvSpPr/>
              <p:nvPr/>
            </p:nvSpPr>
            <p:spPr>
              <a:xfrm>
                <a:off x="148200" y="121831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8600" h="21600" fill="norm" stroke="1" extrusionOk="0">
                    <a:moveTo>
                      <a:pt x="16200" y="14400"/>
                    </a:moveTo>
                    <a:cubicBezTo>
                      <a:pt x="16200" y="21600"/>
                      <a:pt x="16200" y="21600"/>
                      <a:pt x="5400" y="21600"/>
                    </a:cubicBezTo>
                    <a:cubicBezTo>
                      <a:pt x="5400" y="21600"/>
                      <a:pt x="0" y="21600"/>
                      <a:pt x="0" y="14400"/>
                    </a:cubicBezTo>
                    <a:cubicBezTo>
                      <a:pt x="0" y="7200"/>
                      <a:pt x="5400" y="0"/>
                      <a:pt x="16200" y="0"/>
                    </a:cubicBezTo>
                    <a:cubicBezTo>
                      <a:pt x="21600" y="7200"/>
                      <a:pt x="16200" y="7200"/>
                      <a:pt x="16200" y="144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0146" name="Freeform 565"/>
              <p:cNvSpPr/>
              <p:nvPr/>
            </p:nvSpPr>
            <p:spPr>
              <a:xfrm>
                <a:off x="148810" y="143452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10800"/>
                    </a:moveTo>
                    <a:cubicBezTo>
                      <a:pt x="0" y="9000"/>
                      <a:pt x="0" y="5400"/>
                      <a:pt x="5400" y="3600"/>
                    </a:cubicBezTo>
                    <a:cubicBezTo>
                      <a:pt x="5400" y="1800"/>
                      <a:pt x="5400" y="0"/>
                      <a:pt x="10800" y="0"/>
                    </a:cubicBezTo>
                    <a:cubicBezTo>
                      <a:pt x="16200" y="1800"/>
                      <a:pt x="21600" y="1800"/>
                      <a:pt x="21600" y="3600"/>
                    </a:cubicBezTo>
                    <a:cubicBezTo>
                      <a:pt x="16200" y="9000"/>
                      <a:pt x="21600" y="14400"/>
                      <a:pt x="10800" y="19800"/>
                    </a:cubicBezTo>
                    <a:cubicBezTo>
                      <a:pt x="5400" y="19800"/>
                      <a:pt x="5400" y="19800"/>
                      <a:pt x="5400" y="21600"/>
                    </a:cubicBezTo>
                    <a:cubicBezTo>
                      <a:pt x="5400" y="19800"/>
                      <a:pt x="0" y="19800"/>
                      <a:pt x="0" y="19800"/>
                    </a:cubicBezTo>
                    <a:cubicBezTo>
                      <a:pt x="0" y="16200"/>
                      <a:pt x="0" y="14400"/>
                      <a:pt x="0" y="108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0147" name="Freeform 566"/>
              <p:cNvSpPr/>
              <p:nvPr/>
            </p:nvSpPr>
            <p:spPr>
              <a:xfrm>
                <a:off x="150023" y="136282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0800" y="0"/>
                    </a:moveTo>
                    <a:cubicBezTo>
                      <a:pt x="14400" y="0"/>
                      <a:pt x="21600" y="7200"/>
                      <a:pt x="21600" y="10800"/>
                    </a:cubicBezTo>
                    <a:cubicBezTo>
                      <a:pt x="21600" y="14400"/>
                      <a:pt x="14400" y="21600"/>
                      <a:pt x="14400" y="21600"/>
                    </a:cubicBezTo>
                    <a:cubicBezTo>
                      <a:pt x="7200" y="21600"/>
                      <a:pt x="0" y="14400"/>
                      <a:pt x="0" y="7200"/>
                    </a:cubicBezTo>
                    <a:cubicBezTo>
                      <a:pt x="0" y="3600"/>
                      <a:pt x="3600" y="0"/>
                      <a:pt x="108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0148" name="Freeform 567"/>
              <p:cNvSpPr/>
              <p:nvPr/>
            </p:nvSpPr>
            <p:spPr>
              <a:xfrm>
                <a:off x="151899" y="161212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6200" y="0"/>
                    </a:moveTo>
                    <a:cubicBezTo>
                      <a:pt x="16200" y="0"/>
                      <a:pt x="21600" y="5400"/>
                      <a:pt x="21600" y="5400"/>
                    </a:cubicBezTo>
                    <a:cubicBezTo>
                      <a:pt x="16200" y="10800"/>
                      <a:pt x="10800" y="16200"/>
                      <a:pt x="10800" y="21600"/>
                    </a:cubicBezTo>
                    <a:cubicBezTo>
                      <a:pt x="5400" y="16200"/>
                      <a:pt x="5400" y="16200"/>
                      <a:pt x="0" y="16200"/>
                    </a:cubicBezTo>
                    <a:cubicBezTo>
                      <a:pt x="0" y="10800"/>
                      <a:pt x="0" y="10800"/>
                      <a:pt x="0" y="10800"/>
                    </a:cubicBezTo>
                    <a:cubicBezTo>
                      <a:pt x="5400" y="5400"/>
                      <a:pt x="5400" y="0"/>
                      <a:pt x="10800" y="0"/>
                    </a:cubicBezTo>
                    <a:cubicBezTo>
                      <a:pt x="16200" y="0"/>
                      <a:pt x="16200" y="0"/>
                      <a:pt x="162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0149" name="Freeform 568"/>
              <p:cNvSpPr/>
              <p:nvPr/>
            </p:nvSpPr>
            <p:spPr>
              <a:xfrm>
                <a:off x="152671" y="101424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10800"/>
                    </a:moveTo>
                    <a:cubicBezTo>
                      <a:pt x="14400" y="10800"/>
                      <a:pt x="14400" y="21600"/>
                      <a:pt x="14400" y="21600"/>
                    </a:cubicBezTo>
                    <a:cubicBezTo>
                      <a:pt x="7200" y="10800"/>
                      <a:pt x="7200" y="10800"/>
                      <a:pt x="0" y="0"/>
                    </a:cubicBezTo>
                    <a:cubicBezTo>
                      <a:pt x="7200" y="0"/>
                      <a:pt x="7200" y="0"/>
                      <a:pt x="7200" y="0"/>
                    </a:cubicBezTo>
                    <a:cubicBezTo>
                      <a:pt x="14400" y="0"/>
                      <a:pt x="14400" y="10800"/>
                      <a:pt x="21600" y="108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0150" name="Freeform 569"/>
              <p:cNvSpPr/>
              <p:nvPr/>
            </p:nvSpPr>
            <p:spPr>
              <a:xfrm>
                <a:off x="152119" y="123817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7280" y="0"/>
                    </a:moveTo>
                    <a:cubicBezTo>
                      <a:pt x="17280" y="3600"/>
                      <a:pt x="17280" y="3600"/>
                      <a:pt x="21600" y="7200"/>
                    </a:cubicBezTo>
                    <a:cubicBezTo>
                      <a:pt x="21600" y="7200"/>
                      <a:pt x="17280" y="10800"/>
                      <a:pt x="17280" y="10800"/>
                    </a:cubicBezTo>
                    <a:cubicBezTo>
                      <a:pt x="12960" y="21600"/>
                      <a:pt x="12960" y="21600"/>
                      <a:pt x="4320" y="21600"/>
                    </a:cubicBezTo>
                    <a:cubicBezTo>
                      <a:pt x="0" y="21600"/>
                      <a:pt x="0" y="21600"/>
                      <a:pt x="0" y="18000"/>
                    </a:cubicBezTo>
                    <a:cubicBezTo>
                      <a:pt x="0" y="10800"/>
                      <a:pt x="0" y="7200"/>
                      <a:pt x="4320" y="3600"/>
                    </a:cubicBezTo>
                    <a:cubicBezTo>
                      <a:pt x="4320" y="0"/>
                      <a:pt x="12960" y="0"/>
                      <a:pt x="1728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0151" name="Freeform 570"/>
              <p:cNvSpPr/>
              <p:nvPr/>
            </p:nvSpPr>
            <p:spPr>
              <a:xfrm>
                <a:off x="153884" y="144555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0"/>
                    </a:moveTo>
                    <a:cubicBezTo>
                      <a:pt x="21600" y="0"/>
                      <a:pt x="21600" y="0"/>
                      <a:pt x="21600" y="10800"/>
                    </a:cubicBezTo>
                    <a:cubicBezTo>
                      <a:pt x="21600" y="10800"/>
                      <a:pt x="21600" y="10800"/>
                      <a:pt x="21600" y="21600"/>
                    </a:cubicBezTo>
                    <a:cubicBezTo>
                      <a:pt x="0" y="10800"/>
                      <a:pt x="0" y="10800"/>
                      <a:pt x="0" y="10800"/>
                    </a:cubicBezTo>
                    <a:cubicBezTo>
                      <a:pt x="0" y="1080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0152" name="Freeform 571"/>
              <p:cNvSpPr/>
              <p:nvPr/>
            </p:nvSpPr>
            <p:spPr>
              <a:xfrm>
                <a:off x="151837" y="149139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196" h="19200" fill="norm" stroke="1" extrusionOk="0">
                    <a:moveTo>
                      <a:pt x="9450" y="19200"/>
                    </a:moveTo>
                    <a:cubicBezTo>
                      <a:pt x="4050" y="19200"/>
                      <a:pt x="4050" y="19200"/>
                      <a:pt x="2250" y="19200"/>
                    </a:cubicBezTo>
                    <a:cubicBezTo>
                      <a:pt x="2250" y="19200"/>
                      <a:pt x="450" y="19200"/>
                      <a:pt x="450" y="14880"/>
                    </a:cubicBezTo>
                    <a:cubicBezTo>
                      <a:pt x="450" y="10560"/>
                      <a:pt x="-1350" y="6240"/>
                      <a:pt x="2250" y="1920"/>
                    </a:cubicBezTo>
                    <a:cubicBezTo>
                      <a:pt x="2250" y="1920"/>
                      <a:pt x="4050" y="-2400"/>
                      <a:pt x="5850" y="1920"/>
                    </a:cubicBezTo>
                    <a:cubicBezTo>
                      <a:pt x="7650" y="1920"/>
                      <a:pt x="9450" y="1920"/>
                      <a:pt x="11250" y="1920"/>
                    </a:cubicBezTo>
                    <a:cubicBezTo>
                      <a:pt x="13050" y="1920"/>
                      <a:pt x="14850" y="1920"/>
                      <a:pt x="16650" y="1920"/>
                    </a:cubicBezTo>
                    <a:cubicBezTo>
                      <a:pt x="16650" y="1920"/>
                      <a:pt x="18450" y="6240"/>
                      <a:pt x="18450" y="6240"/>
                    </a:cubicBezTo>
                    <a:cubicBezTo>
                      <a:pt x="20250" y="10560"/>
                      <a:pt x="18450" y="10560"/>
                      <a:pt x="16650" y="14880"/>
                    </a:cubicBezTo>
                    <a:cubicBezTo>
                      <a:pt x="14850" y="19200"/>
                      <a:pt x="11250" y="14880"/>
                      <a:pt x="7650" y="19200"/>
                    </a:cubicBezTo>
                    <a:cubicBezTo>
                      <a:pt x="7650" y="19200"/>
                      <a:pt x="9450" y="19200"/>
                      <a:pt x="9450" y="192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0153" name="Freeform 572"/>
              <p:cNvSpPr/>
              <p:nvPr/>
            </p:nvSpPr>
            <p:spPr>
              <a:xfrm>
                <a:off x="155098" y="101424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21600"/>
                    </a:moveTo>
                    <a:cubicBezTo>
                      <a:pt x="0" y="21600"/>
                      <a:pt x="0" y="10800"/>
                      <a:pt x="0" y="10800"/>
                    </a:cubicBezTo>
                    <a:cubicBezTo>
                      <a:pt x="0" y="10800"/>
                      <a:pt x="21600" y="0"/>
                      <a:pt x="21600" y="0"/>
                    </a:cubicBezTo>
                    <a:cubicBezTo>
                      <a:pt x="0" y="21600"/>
                      <a:pt x="0" y="21600"/>
                      <a:pt x="0" y="216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0154" name="Freeform 573"/>
              <p:cNvSpPr/>
              <p:nvPr/>
            </p:nvSpPr>
            <p:spPr>
              <a:xfrm>
                <a:off x="154274" y="110572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8793" h="20541" fill="norm" stroke="1" extrusionOk="0">
                    <a:moveTo>
                      <a:pt x="12343" y="14370"/>
                    </a:moveTo>
                    <a:cubicBezTo>
                      <a:pt x="9257" y="14370"/>
                      <a:pt x="6171" y="17455"/>
                      <a:pt x="6171" y="17455"/>
                    </a:cubicBezTo>
                    <a:cubicBezTo>
                      <a:pt x="3086" y="20541"/>
                      <a:pt x="3086" y="20541"/>
                      <a:pt x="0" y="20541"/>
                    </a:cubicBezTo>
                    <a:cubicBezTo>
                      <a:pt x="0" y="20541"/>
                      <a:pt x="0" y="17455"/>
                      <a:pt x="0" y="17455"/>
                    </a:cubicBezTo>
                    <a:cubicBezTo>
                      <a:pt x="0" y="14370"/>
                      <a:pt x="3086" y="8198"/>
                      <a:pt x="3086" y="5112"/>
                    </a:cubicBezTo>
                    <a:cubicBezTo>
                      <a:pt x="6171" y="-1059"/>
                      <a:pt x="12343" y="-1059"/>
                      <a:pt x="15429" y="2027"/>
                    </a:cubicBezTo>
                    <a:cubicBezTo>
                      <a:pt x="21600" y="8198"/>
                      <a:pt x="18514" y="14370"/>
                      <a:pt x="12343" y="1437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0155" name="Freeform 574"/>
              <p:cNvSpPr/>
              <p:nvPr/>
            </p:nvSpPr>
            <p:spPr>
              <a:xfrm>
                <a:off x="156494" y="152608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785" h="21600" fill="norm" stroke="1" extrusionOk="0">
                    <a:moveTo>
                      <a:pt x="0" y="12960"/>
                    </a:moveTo>
                    <a:cubicBezTo>
                      <a:pt x="0" y="8640"/>
                      <a:pt x="0" y="4320"/>
                      <a:pt x="0" y="432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1600" y="4320"/>
                      <a:pt x="21600" y="8640"/>
                      <a:pt x="18000" y="12960"/>
                    </a:cubicBezTo>
                    <a:cubicBezTo>
                      <a:pt x="14400" y="12960"/>
                      <a:pt x="10800" y="17280"/>
                      <a:pt x="7200" y="21600"/>
                    </a:cubicBezTo>
                    <a:cubicBezTo>
                      <a:pt x="7200" y="21600"/>
                      <a:pt x="3600" y="21600"/>
                      <a:pt x="3600" y="21600"/>
                    </a:cubicBezTo>
                    <a:cubicBezTo>
                      <a:pt x="0" y="17280"/>
                      <a:pt x="0" y="17280"/>
                      <a:pt x="0" y="1296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0156" name="Freeform 575"/>
              <p:cNvSpPr/>
              <p:nvPr/>
            </p:nvSpPr>
            <p:spPr>
              <a:xfrm>
                <a:off x="156863" y="150150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8225" fill="norm" stroke="1" extrusionOk="0">
                    <a:moveTo>
                      <a:pt x="21600" y="18225"/>
                    </a:moveTo>
                    <a:cubicBezTo>
                      <a:pt x="12343" y="18225"/>
                      <a:pt x="6171" y="12825"/>
                      <a:pt x="0" y="12825"/>
                    </a:cubicBezTo>
                    <a:cubicBezTo>
                      <a:pt x="0" y="12825"/>
                      <a:pt x="0" y="7425"/>
                      <a:pt x="3086" y="7425"/>
                    </a:cubicBezTo>
                    <a:cubicBezTo>
                      <a:pt x="3086" y="2025"/>
                      <a:pt x="6171" y="2025"/>
                      <a:pt x="9257" y="2025"/>
                    </a:cubicBezTo>
                    <a:cubicBezTo>
                      <a:pt x="18514" y="-3375"/>
                      <a:pt x="21600" y="2025"/>
                      <a:pt x="21600" y="18225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0157" name="Freeform 576"/>
              <p:cNvSpPr/>
              <p:nvPr/>
            </p:nvSpPr>
            <p:spPr>
              <a:xfrm>
                <a:off x="156863" y="127626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8600" fill="norm" stroke="1" extrusionOk="0">
                    <a:moveTo>
                      <a:pt x="21600" y="2400"/>
                    </a:moveTo>
                    <a:cubicBezTo>
                      <a:pt x="21600" y="2400"/>
                      <a:pt x="21600" y="2400"/>
                      <a:pt x="21600" y="2400"/>
                    </a:cubicBezTo>
                    <a:cubicBezTo>
                      <a:pt x="17280" y="13200"/>
                      <a:pt x="12960" y="18600"/>
                      <a:pt x="4320" y="18600"/>
                    </a:cubicBezTo>
                    <a:cubicBezTo>
                      <a:pt x="4320" y="18600"/>
                      <a:pt x="0" y="13200"/>
                      <a:pt x="0" y="13200"/>
                    </a:cubicBezTo>
                    <a:cubicBezTo>
                      <a:pt x="0" y="7800"/>
                      <a:pt x="0" y="2400"/>
                      <a:pt x="4320" y="2400"/>
                    </a:cubicBezTo>
                    <a:cubicBezTo>
                      <a:pt x="4320" y="2400"/>
                      <a:pt x="4320" y="2400"/>
                      <a:pt x="8640" y="2400"/>
                    </a:cubicBezTo>
                    <a:cubicBezTo>
                      <a:pt x="12960" y="2400"/>
                      <a:pt x="17280" y="-3000"/>
                      <a:pt x="21600" y="24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0158" name="Freeform 577"/>
              <p:cNvSpPr/>
              <p:nvPr/>
            </p:nvSpPr>
            <p:spPr>
              <a:xfrm>
                <a:off x="157582" y="157125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069" h="19747" fill="norm" stroke="1" extrusionOk="0">
                    <a:moveTo>
                      <a:pt x="19069" y="3547"/>
                    </a:moveTo>
                    <a:cubicBezTo>
                      <a:pt x="19069" y="3547"/>
                      <a:pt x="19069" y="8947"/>
                      <a:pt x="19069" y="8947"/>
                    </a:cubicBezTo>
                    <a:cubicBezTo>
                      <a:pt x="14749" y="14347"/>
                      <a:pt x="14749" y="19747"/>
                      <a:pt x="6109" y="19747"/>
                    </a:cubicBezTo>
                    <a:cubicBezTo>
                      <a:pt x="1789" y="19747"/>
                      <a:pt x="-2531" y="14347"/>
                      <a:pt x="1789" y="8947"/>
                    </a:cubicBezTo>
                    <a:cubicBezTo>
                      <a:pt x="1789" y="-1853"/>
                      <a:pt x="14749" y="-1853"/>
                      <a:pt x="19069" y="3547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0159" name="Freeform 578"/>
              <p:cNvSpPr/>
              <p:nvPr/>
            </p:nvSpPr>
            <p:spPr>
              <a:xfrm>
                <a:off x="161743" y="130656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5274" h="21600" fill="norm" stroke="1" extrusionOk="0">
                    <a:moveTo>
                      <a:pt x="0" y="14400"/>
                    </a:moveTo>
                    <a:cubicBezTo>
                      <a:pt x="0" y="7200"/>
                      <a:pt x="0" y="7200"/>
                      <a:pt x="0" y="0"/>
                    </a:cubicBezTo>
                    <a:cubicBezTo>
                      <a:pt x="10800" y="7200"/>
                      <a:pt x="10800" y="14400"/>
                      <a:pt x="10800" y="14400"/>
                    </a:cubicBezTo>
                    <a:cubicBezTo>
                      <a:pt x="21600" y="21600"/>
                      <a:pt x="10800" y="21600"/>
                      <a:pt x="0" y="21600"/>
                    </a:cubicBezTo>
                    <a:cubicBezTo>
                      <a:pt x="0" y="21600"/>
                      <a:pt x="0" y="14400"/>
                      <a:pt x="0" y="144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0160" name="Freeform 579"/>
              <p:cNvSpPr/>
              <p:nvPr/>
            </p:nvSpPr>
            <p:spPr>
              <a:xfrm>
                <a:off x="160724" y="141687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0800" y="0"/>
                    </a:moveTo>
                    <a:cubicBezTo>
                      <a:pt x="14400" y="0"/>
                      <a:pt x="21600" y="10800"/>
                      <a:pt x="21600" y="14400"/>
                    </a:cubicBezTo>
                    <a:cubicBezTo>
                      <a:pt x="18000" y="18000"/>
                      <a:pt x="18000" y="18000"/>
                      <a:pt x="18000" y="21600"/>
                    </a:cubicBezTo>
                    <a:cubicBezTo>
                      <a:pt x="14400" y="21600"/>
                      <a:pt x="10800" y="21600"/>
                      <a:pt x="10800" y="21600"/>
                    </a:cubicBezTo>
                    <a:cubicBezTo>
                      <a:pt x="0" y="21600"/>
                      <a:pt x="0" y="21600"/>
                      <a:pt x="0" y="14400"/>
                    </a:cubicBezTo>
                    <a:cubicBezTo>
                      <a:pt x="0" y="7200"/>
                      <a:pt x="3600" y="0"/>
                      <a:pt x="108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0161" name="Freeform 580"/>
              <p:cNvSpPr/>
              <p:nvPr/>
            </p:nvSpPr>
            <p:spPr>
              <a:xfrm>
                <a:off x="162013" y="200636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925" h="20018" fill="norm" stroke="1" extrusionOk="0">
                    <a:moveTo>
                      <a:pt x="2025" y="8100"/>
                    </a:moveTo>
                    <a:cubicBezTo>
                      <a:pt x="-675" y="5400"/>
                      <a:pt x="-675" y="2700"/>
                      <a:pt x="2025" y="0"/>
                    </a:cubicBezTo>
                    <a:cubicBezTo>
                      <a:pt x="4725" y="0"/>
                      <a:pt x="4725" y="0"/>
                      <a:pt x="7425" y="0"/>
                    </a:cubicBezTo>
                    <a:cubicBezTo>
                      <a:pt x="10125" y="2700"/>
                      <a:pt x="12825" y="8100"/>
                      <a:pt x="18225" y="8100"/>
                    </a:cubicBezTo>
                    <a:cubicBezTo>
                      <a:pt x="20925" y="8100"/>
                      <a:pt x="20925" y="10800"/>
                      <a:pt x="20925" y="13500"/>
                    </a:cubicBezTo>
                    <a:cubicBezTo>
                      <a:pt x="20925" y="16200"/>
                      <a:pt x="18225" y="18900"/>
                      <a:pt x="18225" y="18900"/>
                    </a:cubicBezTo>
                    <a:cubicBezTo>
                      <a:pt x="15525" y="21600"/>
                      <a:pt x="12825" y="18900"/>
                      <a:pt x="10125" y="16200"/>
                    </a:cubicBezTo>
                    <a:cubicBezTo>
                      <a:pt x="7425" y="13500"/>
                      <a:pt x="2025" y="13500"/>
                      <a:pt x="2025" y="81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0162" name="Freeform 581"/>
              <p:cNvSpPr/>
              <p:nvPr/>
            </p:nvSpPr>
            <p:spPr>
              <a:xfrm>
                <a:off x="159620" y="191402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214" fill="norm" stroke="1" extrusionOk="0">
                    <a:moveTo>
                      <a:pt x="0" y="11957"/>
                    </a:moveTo>
                    <a:cubicBezTo>
                      <a:pt x="0" y="10414"/>
                      <a:pt x="0" y="10414"/>
                      <a:pt x="0" y="10414"/>
                    </a:cubicBezTo>
                    <a:cubicBezTo>
                      <a:pt x="2700" y="7328"/>
                      <a:pt x="2700" y="2700"/>
                      <a:pt x="4050" y="1157"/>
                    </a:cubicBezTo>
                    <a:cubicBezTo>
                      <a:pt x="5400" y="-386"/>
                      <a:pt x="5400" y="-386"/>
                      <a:pt x="5400" y="1157"/>
                    </a:cubicBezTo>
                    <a:cubicBezTo>
                      <a:pt x="6750" y="1157"/>
                      <a:pt x="6750" y="2700"/>
                      <a:pt x="6750" y="2700"/>
                    </a:cubicBezTo>
                    <a:cubicBezTo>
                      <a:pt x="8100" y="4243"/>
                      <a:pt x="9450" y="5785"/>
                      <a:pt x="10800" y="4243"/>
                    </a:cubicBezTo>
                    <a:cubicBezTo>
                      <a:pt x="12150" y="2700"/>
                      <a:pt x="13500" y="2700"/>
                      <a:pt x="13500" y="5785"/>
                    </a:cubicBezTo>
                    <a:cubicBezTo>
                      <a:pt x="13500" y="10414"/>
                      <a:pt x="16200" y="15043"/>
                      <a:pt x="20250" y="16585"/>
                    </a:cubicBezTo>
                    <a:cubicBezTo>
                      <a:pt x="20250" y="16585"/>
                      <a:pt x="20250" y="16585"/>
                      <a:pt x="20250" y="16585"/>
                    </a:cubicBezTo>
                    <a:cubicBezTo>
                      <a:pt x="21600" y="18128"/>
                      <a:pt x="21600" y="19671"/>
                      <a:pt x="21600" y="19671"/>
                    </a:cubicBezTo>
                    <a:cubicBezTo>
                      <a:pt x="20250" y="21214"/>
                      <a:pt x="18900" y="21214"/>
                      <a:pt x="18900" y="21214"/>
                    </a:cubicBezTo>
                    <a:cubicBezTo>
                      <a:pt x="17550" y="21214"/>
                      <a:pt x="17550" y="19671"/>
                      <a:pt x="16200" y="19671"/>
                    </a:cubicBezTo>
                    <a:cubicBezTo>
                      <a:pt x="16200" y="18128"/>
                      <a:pt x="16200" y="16585"/>
                      <a:pt x="14850" y="16585"/>
                    </a:cubicBezTo>
                    <a:cubicBezTo>
                      <a:pt x="12150" y="18128"/>
                      <a:pt x="12150" y="15043"/>
                      <a:pt x="10800" y="11957"/>
                    </a:cubicBezTo>
                    <a:cubicBezTo>
                      <a:pt x="10800" y="8871"/>
                      <a:pt x="9450" y="8871"/>
                      <a:pt x="9450" y="7328"/>
                    </a:cubicBezTo>
                    <a:cubicBezTo>
                      <a:pt x="9450" y="7328"/>
                      <a:pt x="4050" y="8871"/>
                      <a:pt x="4050" y="8871"/>
                    </a:cubicBezTo>
                    <a:cubicBezTo>
                      <a:pt x="4050" y="10414"/>
                      <a:pt x="4050" y="11957"/>
                      <a:pt x="2700" y="11957"/>
                    </a:cubicBezTo>
                    <a:cubicBezTo>
                      <a:pt x="2700" y="13500"/>
                      <a:pt x="1350" y="13500"/>
                      <a:pt x="1350" y="13500"/>
                    </a:cubicBezTo>
                    <a:cubicBezTo>
                      <a:pt x="0" y="11957"/>
                      <a:pt x="0" y="11957"/>
                      <a:pt x="0" y="11957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0163" name="Freeform 582"/>
              <p:cNvSpPr/>
              <p:nvPr/>
            </p:nvSpPr>
            <p:spPr>
              <a:xfrm>
                <a:off x="164243" y="133304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8429" h="21600" fill="norm" stroke="1" extrusionOk="0">
                    <a:moveTo>
                      <a:pt x="18429" y="3600"/>
                    </a:moveTo>
                    <a:cubicBezTo>
                      <a:pt x="14109" y="10800"/>
                      <a:pt x="14109" y="14400"/>
                      <a:pt x="9789" y="21600"/>
                    </a:cubicBezTo>
                    <a:cubicBezTo>
                      <a:pt x="9789" y="21600"/>
                      <a:pt x="5469" y="21600"/>
                      <a:pt x="5469" y="21600"/>
                    </a:cubicBezTo>
                    <a:cubicBezTo>
                      <a:pt x="1149" y="21600"/>
                      <a:pt x="1149" y="18000"/>
                      <a:pt x="1149" y="14400"/>
                    </a:cubicBezTo>
                    <a:cubicBezTo>
                      <a:pt x="-3171" y="10800"/>
                      <a:pt x="5469" y="0"/>
                      <a:pt x="14109" y="0"/>
                    </a:cubicBezTo>
                    <a:cubicBezTo>
                      <a:pt x="14109" y="0"/>
                      <a:pt x="18429" y="3600"/>
                      <a:pt x="18429" y="36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0164" name="Freeform 583"/>
              <p:cNvSpPr/>
              <p:nvPr/>
            </p:nvSpPr>
            <p:spPr>
              <a:xfrm>
                <a:off x="164254" y="157170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0520" fill="norm" stroke="1" extrusionOk="0">
                    <a:moveTo>
                      <a:pt x="16200" y="0"/>
                    </a:moveTo>
                    <a:cubicBezTo>
                      <a:pt x="21600" y="4320"/>
                      <a:pt x="21600" y="4320"/>
                      <a:pt x="21600" y="8640"/>
                    </a:cubicBezTo>
                    <a:cubicBezTo>
                      <a:pt x="21600" y="12960"/>
                      <a:pt x="21600" y="17280"/>
                      <a:pt x="16200" y="17280"/>
                    </a:cubicBezTo>
                    <a:cubicBezTo>
                      <a:pt x="10800" y="21600"/>
                      <a:pt x="5400" y="21600"/>
                      <a:pt x="5400" y="17280"/>
                    </a:cubicBezTo>
                    <a:cubicBezTo>
                      <a:pt x="0" y="17280"/>
                      <a:pt x="0" y="17280"/>
                      <a:pt x="0" y="12960"/>
                    </a:cubicBezTo>
                    <a:cubicBezTo>
                      <a:pt x="0" y="8640"/>
                      <a:pt x="0" y="8640"/>
                      <a:pt x="5400" y="4320"/>
                    </a:cubicBezTo>
                    <a:cubicBezTo>
                      <a:pt x="5400" y="0"/>
                      <a:pt x="10800" y="0"/>
                      <a:pt x="162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0165" name="Freeform 584"/>
              <p:cNvSpPr/>
              <p:nvPr/>
            </p:nvSpPr>
            <p:spPr>
              <a:xfrm>
                <a:off x="162343" y="178311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829" h="21600" fill="norm" stroke="1" extrusionOk="0">
                    <a:moveTo>
                      <a:pt x="15429" y="20400"/>
                    </a:moveTo>
                    <a:cubicBezTo>
                      <a:pt x="15429" y="21600"/>
                      <a:pt x="12343" y="21600"/>
                      <a:pt x="10800" y="21600"/>
                    </a:cubicBezTo>
                    <a:cubicBezTo>
                      <a:pt x="7714" y="21600"/>
                      <a:pt x="9257" y="20400"/>
                      <a:pt x="9257" y="19200"/>
                    </a:cubicBezTo>
                    <a:cubicBezTo>
                      <a:pt x="9257" y="16800"/>
                      <a:pt x="9257" y="15600"/>
                      <a:pt x="6171" y="15600"/>
                    </a:cubicBezTo>
                    <a:cubicBezTo>
                      <a:pt x="4629" y="15600"/>
                      <a:pt x="3086" y="15600"/>
                      <a:pt x="3086" y="13200"/>
                    </a:cubicBezTo>
                    <a:cubicBezTo>
                      <a:pt x="3086" y="13200"/>
                      <a:pt x="3086" y="12000"/>
                      <a:pt x="6171" y="12000"/>
                    </a:cubicBezTo>
                    <a:cubicBezTo>
                      <a:pt x="6171" y="12000"/>
                      <a:pt x="7714" y="12000"/>
                      <a:pt x="9257" y="12000"/>
                    </a:cubicBezTo>
                    <a:cubicBezTo>
                      <a:pt x="10800" y="12000"/>
                      <a:pt x="10800" y="12000"/>
                      <a:pt x="10800" y="10800"/>
                    </a:cubicBezTo>
                    <a:cubicBezTo>
                      <a:pt x="10800" y="10800"/>
                      <a:pt x="10800" y="9600"/>
                      <a:pt x="10800" y="9600"/>
                    </a:cubicBezTo>
                    <a:cubicBezTo>
                      <a:pt x="10800" y="8400"/>
                      <a:pt x="9257" y="8400"/>
                      <a:pt x="9257" y="8400"/>
                    </a:cubicBezTo>
                    <a:cubicBezTo>
                      <a:pt x="6171" y="7200"/>
                      <a:pt x="4629" y="7200"/>
                      <a:pt x="3086" y="6000"/>
                    </a:cubicBezTo>
                    <a:cubicBezTo>
                      <a:pt x="1543" y="4800"/>
                      <a:pt x="0" y="3600"/>
                      <a:pt x="0" y="2400"/>
                    </a:cubicBezTo>
                    <a:cubicBezTo>
                      <a:pt x="0" y="2400"/>
                      <a:pt x="3086" y="0"/>
                      <a:pt x="4629" y="0"/>
                    </a:cubicBezTo>
                    <a:cubicBezTo>
                      <a:pt x="6171" y="0"/>
                      <a:pt x="6171" y="0"/>
                      <a:pt x="7714" y="0"/>
                    </a:cubicBezTo>
                    <a:cubicBezTo>
                      <a:pt x="7714" y="0"/>
                      <a:pt x="9257" y="1200"/>
                      <a:pt x="10800" y="1200"/>
                    </a:cubicBezTo>
                    <a:cubicBezTo>
                      <a:pt x="12343" y="2400"/>
                      <a:pt x="13886" y="2400"/>
                      <a:pt x="15429" y="2400"/>
                    </a:cubicBezTo>
                    <a:cubicBezTo>
                      <a:pt x="18514" y="2400"/>
                      <a:pt x="20057" y="3600"/>
                      <a:pt x="18514" y="6000"/>
                    </a:cubicBezTo>
                    <a:cubicBezTo>
                      <a:pt x="16971" y="7200"/>
                      <a:pt x="16971" y="8400"/>
                      <a:pt x="18514" y="10800"/>
                    </a:cubicBezTo>
                    <a:cubicBezTo>
                      <a:pt x="21600" y="12000"/>
                      <a:pt x="21600" y="15600"/>
                      <a:pt x="18514" y="16800"/>
                    </a:cubicBezTo>
                    <a:cubicBezTo>
                      <a:pt x="16971" y="18000"/>
                      <a:pt x="15429" y="19200"/>
                      <a:pt x="15429" y="204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0166" name="Freeform 585"/>
              <p:cNvSpPr/>
              <p:nvPr/>
            </p:nvSpPr>
            <p:spPr>
              <a:xfrm>
                <a:off x="165467" y="170532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7600" fill="norm" stroke="1" extrusionOk="0">
                    <a:moveTo>
                      <a:pt x="21600" y="3200"/>
                    </a:moveTo>
                    <a:cubicBezTo>
                      <a:pt x="21600" y="3200"/>
                      <a:pt x="21600" y="10400"/>
                      <a:pt x="21600" y="10400"/>
                    </a:cubicBezTo>
                    <a:cubicBezTo>
                      <a:pt x="10800" y="10400"/>
                      <a:pt x="10800" y="17600"/>
                      <a:pt x="0" y="17600"/>
                    </a:cubicBezTo>
                    <a:cubicBezTo>
                      <a:pt x="0" y="17600"/>
                      <a:pt x="0" y="17600"/>
                      <a:pt x="0" y="10400"/>
                    </a:cubicBezTo>
                    <a:cubicBezTo>
                      <a:pt x="0" y="10400"/>
                      <a:pt x="0" y="3200"/>
                      <a:pt x="0" y="3200"/>
                    </a:cubicBezTo>
                    <a:cubicBezTo>
                      <a:pt x="10800" y="-4000"/>
                      <a:pt x="10800" y="3200"/>
                      <a:pt x="21600" y="32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0167" name="Freeform 586"/>
              <p:cNvSpPr/>
              <p:nvPr/>
            </p:nvSpPr>
            <p:spPr>
              <a:xfrm>
                <a:off x="163702" y="123122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8975" fill="norm" stroke="1" extrusionOk="0">
                    <a:moveTo>
                      <a:pt x="21600" y="10335"/>
                    </a:moveTo>
                    <a:cubicBezTo>
                      <a:pt x="21600" y="10335"/>
                      <a:pt x="21600" y="14655"/>
                      <a:pt x="18900" y="14655"/>
                    </a:cubicBezTo>
                    <a:cubicBezTo>
                      <a:pt x="16200" y="18975"/>
                      <a:pt x="13500" y="18975"/>
                      <a:pt x="8100" y="18975"/>
                    </a:cubicBezTo>
                    <a:cubicBezTo>
                      <a:pt x="8100" y="18975"/>
                      <a:pt x="8100" y="18975"/>
                      <a:pt x="8100" y="18975"/>
                    </a:cubicBezTo>
                    <a:cubicBezTo>
                      <a:pt x="8100" y="18975"/>
                      <a:pt x="8100" y="18975"/>
                      <a:pt x="5400" y="18975"/>
                    </a:cubicBezTo>
                    <a:cubicBezTo>
                      <a:pt x="2700" y="18975"/>
                      <a:pt x="0" y="18975"/>
                      <a:pt x="0" y="14655"/>
                    </a:cubicBezTo>
                    <a:cubicBezTo>
                      <a:pt x="0" y="10335"/>
                      <a:pt x="2700" y="10335"/>
                      <a:pt x="2700" y="6015"/>
                    </a:cubicBezTo>
                    <a:cubicBezTo>
                      <a:pt x="5400" y="1695"/>
                      <a:pt x="8100" y="1695"/>
                      <a:pt x="8100" y="1695"/>
                    </a:cubicBezTo>
                    <a:cubicBezTo>
                      <a:pt x="13500" y="-2625"/>
                      <a:pt x="21600" y="1695"/>
                      <a:pt x="21600" y="10335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0168" name="Freeform 587"/>
              <p:cNvSpPr/>
              <p:nvPr/>
            </p:nvSpPr>
            <p:spPr>
              <a:xfrm>
                <a:off x="164364" y="165625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4320"/>
                    </a:moveTo>
                    <a:cubicBezTo>
                      <a:pt x="21600" y="12960"/>
                      <a:pt x="14400" y="21600"/>
                      <a:pt x="7200" y="21600"/>
                    </a:cubicBezTo>
                    <a:cubicBezTo>
                      <a:pt x="7200" y="21600"/>
                      <a:pt x="3600" y="21600"/>
                      <a:pt x="0" y="17280"/>
                    </a:cubicBezTo>
                    <a:cubicBezTo>
                      <a:pt x="0" y="17280"/>
                      <a:pt x="0" y="17280"/>
                      <a:pt x="0" y="17280"/>
                    </a:cubicBezTo>
                    <a:cubicBezTo>
                      <a:pt x="7200" y="17280"/>
                      <a:pt x="7200" y="8640"/>
                      <a:pt x="10800" y="4320"/>
                    </a:cubicBezTo>
                    <a:cubicBezTo>
                      <a:pt x="14400" y="4320"/>
                      <a:pt x="14400" y="4320"/>
                      <a:pt x="18000" y="0"/>
                    </a:cubicBezTo>
                    <a:cubicBezTo>
                      <a:pt x="18000" y="0"/>
                      <a:pt x="21600" y="0"/>
                      <a:pt x="21600" y="432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0169" name="Freeform 588"/>
              <p:cNvSpPr/>
              <p:nvPr/>
            </p:nvSpPr>
            <p:spPr>
              <a:xfrm>
                <a:off x="166018" y="195902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8600" fill="norm" stroke="1" extrusionOk="0">
                    <a:moveTo>
                      <a:pt x="0" y="10800"/>
                    </a:moveTo>
                    <a:cubicBezTo>
                      <a:pt x="5400" y="5400"/>
                      <a:pt x="0" y="0"/>
                      <a:pt x="5400" y="0"/>
                    </a:cubicBezTo>
                    <a:cubicBezTo>
                      <a:pt x="16200" y="0"/>
                      <a:pt x="21600" y="5400"/>
                      <a:pt x="21600" y="16200"/>
                    </a:cubicBezTo>
                    <a:cubicBezTo>
                      <a:pt x="21600" y="21600"/>
                      <a:pt x="16200" y="16200"/>
                      <a:pt x="10800" y="16200"/>
                    </a:cubicBezTo>
                    <a:cubicBezTo>
                      <a:pt x="5400" y="21600"/>
                      <a:pt x="0" y="16200"/>
                      <a:pt x="0" y="108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0170" name="Freeform 589"/>
              <p:cNvSpPr/>
              <p:nvPr/>
            </p:nvSpPr>
            <p:spPr>
              <a:xfrm>
                <a:off x="168997" y="125361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0800" y="21600"/>
                    </a:moveTo>
                    <a:cubicBezTo>
                      <a:pt x="10800" y="21600"/>
                      <a:pt x="0" y="0"/>
                      <a:pt x="0" y="0"/>
                    </a:cubicBezTo>
                    <a:cubicBezTo>
                      <a:pt x="10800" y="0"/>
                      <a:pt x="10800" y="0"/>
                      <a:pt x="10800" y="0"/>
                    </a:cubicBezTo>
                    <a:cubicBezTo>
                      <a:pt x="10800" y="0"/>
                      <a:pt x="21600" y="0"/>
                      <a:pt x="21600" y="21600"/>
                    </a:cubicBezTo>
                    <a:cubicBezTo>
                      <a:pt x="10800" y="21600"/>
                      <a:pt x="10800" y="21600"/>
                      <a:pt x="10800" y="216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0171" name="Freeform 590"/>
              <p:cNvSpPr/>
              <p:nvPr/>
            </p:nvSpPr>
            <p:spPr>
              <a:xfrm>
                <a:off x="168335" y="144886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3600" y="0"/>
                    </a:moveTo>
                    <a:cubicBezTo>
                      <a:pt x="10800" y="3086"/>
                      <a:pt x="14400" y="6171"/>
                      <a:pt x="18000" y="9257"/>
                    </a:cubicBezTo>
                    <a:cubicBezTo>
                      <a:pt x="21600" y="9257"/>
                      <a:pt x="21600" y="12343"/>
                      <a:pt x="21600" y="15429"/>
                    </a:cubicBezTo>
                    <a:cubicBezTo>
                      <a:pt x="21600" y="15429"/>
                      <a:pt x="18000" y="18514"/>
                      <a:pt x="18000" y="18514"/>
                    </a:cubicBezTo>
                    <a:cubicBezTo>
                      <a:pt x="14400" y="21600"/>
                      <a:pt x="14400" y="21600"/>
                      <a:pt x="10800" y="21600"/>
                    </a:cubicBezTo>
                    <a:cubicBezTo>
                      <a:pt x="7200" y="15429"/>
                      <a:pt x="3600" y="9257"/>
                      <a:pt x="0" y="6171"/>
                    </a:cubicBezTo>
                    <a:cubicBezTo>
                      <a:pt x="0" y="6171"/>
                      <a:pt x="0" y="3086"/>
                      <a:pt x="0" y="0"/>
                    </a:cubicBezTo>
                    <a:cubicBezTo>
                      <a:pt x="0" y="0"/>
                      <a:pt x="3600" y="0"/>
                      <a:pt x="36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0172" name="Freeform 591"/>
              <p:cNvSpPr/>
              <p:nvPr/>
            </p:nvSpPr>
            <p:spPr>
              <a:xfrm>
                <a:off x="167452" y="184096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9200" fill="norm" stroke="1" extrusionOk="0">
                    <a:moveTo>
                      <a:pt x="16800" y="10560"/>
                    </a:moveTo>
                    <a:cubicBezTo>
                      <a:pt x="12000" y="14880"/>
                      <a:pt x="7200" y="19200"/>
                      <a:pt x="2400" y="19200"/>
                    </a:cubicBezTo>
                    <a:cubicBezTo>
                      <a:pt x="2400" y="19200"/>
                      <a:pt x="0" y="14880"/>
                      <a:pt x="0" y="14880"/>
                    </a:cubicBezTo>
                    <a:cubicBezTo>
                      <a:pt x="0" y="10560"/>
                      <a:pt x="0" y="10560"/>
                      <a:pt x="2400" y="6240"/>
                    </a:cubicBezTo>
                    <a:cubicBezTo>
                      <a:pt x="4800" y="1920"/>
                      <a:pt x="9600" y="-2400"/>
                      <a:pt x="12000" y="1920"/>
                    </a:cubicBezTo>
                    <a:cubicBezTo>
                      <a:pt x="14400" y="1920"/>
                      <a:pt x="16800" y="-2400"/>
                      <a:pt x="19200" y="1920"/>
                    </a:cubicBezTo>
                    <a:cubicBezTo>
                      <a:pt x="19200" y="1920"/>
                      <a:pt x="21600" y="1920"/>
                      <a:pt x="21600" y="1920"/>
                    </a:cubicBezTo>
                    <a:cubicBezTo>
                      <a:pt x="21600" y="6240"/>
                      <a:pt x="21600" y="10560"/>
                      <a:pt x="19200" y="10560"/>
                    </a:cubicBezTo>
                    <a:cubicBezTo>
                      <a:pt x="19200" y="10560"/>
                      <a:pt x="16800" y="10560"/>
                      <a:pt x="16800" y="1056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0173" name="Freeform 592"/>
              <p:cNvSpPr/>
              <p:nvPr/>
            </p:nvSpPr>
            <p:spPr>
              <a:xfrm>
                <a:off x="170946" y="181620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5600" h="21600" fill="norm" stroke="1" extrusionOk="0">
                    <a:moveTo>
                      <a:pt x="4800" y="14400"/>
                    </a:moveTo>
                    <a:cubicBezTo>
                      <a:pt x="4800" y="14400"/>
                      <a:pt x="-6000" y="7200"/>
                      <a:pt x="4800" y="0"/>
                    </a:cubicBezTo>
                    <a:cubicBezTo>
                      <a:pt x="4800" y="0"/>
                      <a:pt x="15600" y="7200"/>
                      <a:pt x="15600" y="7200"/>
                    </a:cubicBezTo>
                    <a:cubicBezTo>
                      <a:pt x="15600" y="7200"/>
                      <a:pt x="15600" y="14400"/>
                      <a:pt x="15600" y="21600"/>
                    </a:cubicBezTo>
                    <a:cubicBezTo>
                      <a:pt x="4800" y="21600"/>
                      <a:pt x="4800" y="14400"/>
                      <a:pt x="4800" y="144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0174" name="Freeform 593"/>
              <p:cNvSpPr/>
              <p:nvPr/>
            </p:nvSpPr>
            <p:spPr>
              <a:xfrm>
                <a:off x="169403" y="135179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829" h="21600" fill="norm" stroke="1" extrusionOk="0">
                    <a:moveTo>
                      <a:pt x="2315" y="2160"/>
                    </a:moveTo>
                    <a:cubicBezTo>
                      <a:pt x="5400" y="0"/>
                      <a:pt x="5400" y="0"/>
                      <a:pt x="8486" y="0"/>
                    </a:cubicBezTo>
                    <a:cubicBezTo>
                      <a:pt x="11572" y="2160"/>
                      <a:pt x="17743" y="2160"/>
                      <a:pt x="20829" y="4320"/>
                    </a:cubicBezTo>
                    <a:cubicBezTo>
                      <a:pt x="20829" y="4320"/>
                      <a:pt x="20829" y="6480"/>
                      <a:pt x="20829" y="6480"/>
                    </a:cubicBezTo>
                    <a:cubicBezTo>
                      <a:pt x="20829" y="8640"/>
                      <a:pt x="17743" y="8640"/>
                      <a:pt x="17743" y="8640"/>
                    </a:cubicBezTo>
                    <a:cubicBezTo>
                      <a:pt x="11572" y="12960"/>
                      <a:pt x="11572" y="12960"/>
                      <a:pt x="11572" y="17280"/>
                    </a:cubicBezTo>
                    <a:cubicBezTo>
                      <a:pt x="11572" y="19440"/>
                      <a:pt x="8486" y="19440"/>
                      <a:pt x="8486" y="21600"/>
                    </a:cubicBezTo>
                    <a:cubicBezTo>
                      <a:pt x="8486" y="19440"/>
                      <a:pt x="5400" y="19440"/>
                      <a:pt x="5400" y="19440"/>
                    </a:cubicBezTo>
                    <a:cubicBezTo>
                      <a:pt x="2315" y="15120"/>
                      <a:pt x="11572" y="15120"/>
                      <a:pt x="8486" y="10800"/>
                    </a:cubicBezTo>
                    <a:cubicBezTo>
                      <a:pt x="5400" y="10800"/>
                      <a:pt x="5400" y="8640"/>
                      <a:pt x="2315" y="6480"/>
                    </a:cubicBezTo>
                    <a:cubicBezTo>
                      <a:pt x="-771" y="4320"/>
                      <a:pt x="-771" y="4320"/>
                      <a:pt x="2315" y="216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0175" name="Freeform 594"/>
              <p:cNvSpPr/>
              <p:nvPr/>
            </p:nvSpPr>
            <p:spPr>
              <a:xfrm>
                <a:off x="170431" y="154582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8457" fill="norm" stroke="1" extrusionOk="0">
                    <a:moveTo>
                      <a:pt x="4320" y="1177"/>
                    </a:moveTo>
                    <a:cubicBezTo>
                      <a:pt x="4320" y="1177"/>
                      <a:pt x="4320" y="1177"/>
                      <a:pt x="4320" y="1177"/>
                    </a:cubicBezTo>
                    <a:cubicBezTo>
                      <a:pt x="12960" y="-3143"/>
                      <a:pt x="17280" y="5497"/>
                      <a:pt x="21600" y="9817"/>
                    </a:cubicBezTo>
                    <a:cubicBezTo>
                      <a:pt x="21600" y="9817"/>
                      <a:pt x="21600" y="14137"/>
                      <a:pt x="21600" y="18457"/>
                    </a:cubicBezTo>
                    <a:cubicBezTo>
                      <a:pt x="17280" y="18457"/>
                      <a:pt x="12960" y="18457"/>
                      <a:pt x="12960" y="14137"/>
                    </a:cubicBezTo>
                    <a:cubicBezTo>
                      <a:pt x="8640" y="14137"/>
                      <a:pt x="4320" y="9817"/>
                      <a:pt x="0" y="5497"/>
                    </a:cubicBezTo>
                    <a:cubicBezTo>
                      <a:pt x="0" y="5497"/>
                      <a:pt x="0" y="1177"/>
                      <a:pt x="0" y="1177"/>
                    </a:cubicBezTo>
                    <a:cubicBezTo>
                      <a:pt x="0" y="1177"/>
                      <a:pt x="4320" y="1177"/>
                      <a:pt x="4320" y="1177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0176" name="Freeform 595"/>
              <p:cNvSpPr/>
              <p:nvPr/>
            </p:nvSpPr>
            <p:spPr>
              <a:xfrm>
                <a:off x="171424" y="178150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6868" fill="norm" stroke="1" extrusionOk="0">
                    <a:moveTo>
                      <a:pt x="18000" y="9308"/>
                    </a:moveTo>
                    <a:cubicBezTo>
                      <a:pt x="14400" y="13628"/>
                      <a:pt x="10800" y="13628"/>
                      <a:pt x="7200" y="13628"/>
                    </a:cubicBezTo>
                    <a:cubicBezTo>
                      <a:pt x="3600" y="17948"/>
                      <a:pt x="3600" y="17948"/>
                      <a:pt x="0" y="13628"/>
                    </a:cubicBezTo>
                    <a:cubicBezTo>
                      <a:pt x="0" y="13628"/>
                      <a:pt x="0" y="9308"/>
                      <a:pt x="3600" y="4988"/>
                    </a:cubicBezTo>
                    <a:cubicBezTo>
                      <a:pt x="7200" y="668"/>
                      <a:pt x="14400" y="-3652"/>
                      <a:pt x="18000" y="4988"/>
                    </a:cubicBezTo>
                    <a:cubicBezTo>
                      <a:pt x="21600" y="4988"/>
                      <a:pt x="21600" y="4988"/>
                      <a:pt x="21600" y="4988"/>
                    </a:cubicBezTo>
                    <a:cubicBezTo>
                      <a:pt x="18000" y="9308"/>
                      <a:pt x="18000" y="9308"/>
                      <a:pt x="18000" y="9308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0177" name="Freeform 596"/>
              <p:cNvSpPr/>
              <p:nvPr/>
            </p:nvSpPr>
            <p:spPr>
              <a:xfrm>
                <a:off x="172858" y="135951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4400" y="0"/>
                    </a:moveTo>
                    <a:cubicBezTo>
                      <a:pt x="14400" y="0"/>
                      <a:pt x="14400" y="7200"/>
                      <a:pt x="21600" y="7200"/>
                    </a:cubicBezTo>
                    <a:cubicBezTo>
                      <a:pt x="14400" y="14400"/>
                      <a:pt x="14400" y="21600"/>
                      <a:pt x="7200" y="21600"/>
                    </a:cubicBezTo>
                    <a:cubicBezTo>
                      <a:pt x="7200" y="14400"/>
                      <a:pt x="0" y="7200"/>
                      <a:pt x="0" y="7200"/>
                    </a:cubicBezTo>
                    <a:cubicBezTo>
                      <a:pt x="0" y="0"/>
                      <a:pt x="7200" y="0"/>
                      <a:pt x="144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0178" name="Freeform 597"/>
              <p:cNvSpPr/>
              <p:nvPr/>
            </p:nvSpPr>
            <p:spPr>
              <a:xfrm>
                <a:off x="171170" y="189079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000" h="20506" fill="norm" stroke="1" extrusionOk="0">
                    <a:moveTo>
                      <a:pt x="1800" y="18706"/>
                    </a:moveTo>
                    <a:cubicBezTo>
                      <a:pt x="-600" y="16906"/>
                      <a:pt x="-600" y="15106"/>
                      <a:pt x="1800" y="15106"/>
                    </a:cubicBezTo>
                    <a:cubicBezTo>
                      <a:pt x="4200" y="13306"/>
                      <a:pt x="6600" y="9706"/>
                      <a:pt x="6600" y="7906"/>
                    </a:cubicBezTo>
                    <a:cubicBezTo>
                      <a:pt x="6600" y="4306"/>
                      <a:pt x="6600" y="4306"/>
                      <a:pt x="9000" y="4306"/>
                    </a:cubicBezTo>
                    <a:cubicBezTo>
                      <a:pt x="11400" y="2506"/>
                      <a:pt x="16200" y="2506"/>
                      <a:pt x="18600" y="706"/>
                    </a:cubicBezTo>
                    <a:cubicBezTo>
                      <a:pt x="21000" y="-1094"/>
                      <a:pt x="21000" y="706"/>
                      <a:pt x="21000" y="4306"/>
                    </a:cubicBezTo>
                    <a:cubicBezTo>
                      <a:pt x="21000" y="4306"/>
                      <a:pt x="21000" y="4306"/>
                      <a:pt x="18600" y="6106"/>
                    </a:cubicBezTo>
                    <a:cubicBezTo>
                      <a:pt x="18600" y="7906"/>
                      <a:pt x="18600" y="9706"/>
                      <a:pt x="18600" y="11506"/>
                    </a:cubicBezTo>
                    <a:cubicBezTo>
                      <a:pt x="18600" y="16906"/>
                      <a:pt x="11400" y="18706"/>
                      <a:pt x="6600" y="20506"/>
                    </a:cubicBezTo>
                    <a:cubicBezTo>
                      <a:pt x="4200" y="20506"/>
                      <a:pt x="1800" y="20506"/>
                      <a:pt x="1800" y="18706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0179" name="Freeform 598"/>
              <p:cNvSpPr/>
              <p:nvPr/>
            </p:nvSpPr>
            <p:spPr>
              <a:xfrm>
                <a:off x="171269" y="174399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407" h="20018" fill="norm" stroke="1" extrusionOk="0">
                    <a:moveTo>
                      <a:pt x="18443" y="11918"/>
                    </a:moveTo>
                    <a:cubicBezTo>
                      <a:pt x="18443" y="11918"/>
                      <a:pt x="16480" y="11918"/>
                      <a:pt x="16480" y="11918"/>
                    </a:cubicBezTo>
                    <a:cubicBezTo>
                      <a:pt x="12552" y="9218"/>
                      <a:pt x="8625" y="11918"/>
                      <a:pt x="8625" y="17318"/>
                    </a:cubicBezTo>
                    <a:cubicBezTo>
                      <a:pt x="6662" y="20018"/>
                      <a:pt x="4698" y="20018"/>
                      <a:pt x="4698" y="20018"/>
                    </a:cubicBezTo>
                    <a:cubicBezTo>
                      <a:pt x="771" y="20018"/>
                      <a:pt x="-1193" y="14618"/>
                      <a:pt x="771" y="11918"/>
                    </a:cubicBezTo>
                    <a:cubicBezTo>
                      <a:pt x="771" y="9218"/>
                      <a:pt x="2734" y="6518"/>
                      <a:pt x="4698" y="3818"/>
                    </a:cubicBezTo>
                    <a:cubicBezTo>
                      <a:pt x="6662" y="1118"/>
                      <a:pt x="8625" y="-1582"/>
                      <a:pt x="10589" y="1118"/>
                    </a:cubicBezTo>
                    <a:cubicBezTo>
                      <a:pt x="12552" y="1118"/>
                      <a:pt x="16480" y="1118"/>
                      <a:pt x="18443" y="3818"/>
                    </a:cubicBezTo>
                    <a:cubicBezTo>
                      <a:pt x="20407" y="3818"/>
                      <a:pt x="20407" y="6518"/>
                      <a:pt x="20407" y="9218"/>
                    </a:cubicBezTo>
                    <a:cubicBezTo>
                      <a:pt x="20407" y="9218"/>
                      <a:pt x="20407" y="9218"/>
                      <a:pt x="18443" y="11918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0180" name="Freeform 599"/>
              <p:cNvSpPr/>
              <p:nvPr/>
            </p:nvSpPr>
            <p:spPr>
              <a:xfrm>
                <a:off x="172233" y="165956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000" h="21600" fill="norm" stroke="1" extrusionOk="0">
                    <a:moveTo>
                      <a:pt x="19200" y="14400"/>
                    </a:moveTo>
                    <a:cubicBezTo>
                      <a:pt x="16800" y="14400"/>
                      <a:pt x="14400" y="18000"/>
                      <a:pt x="12000" y="18000"/>
                    </a:cubicBezTo>
                    <a:cubicBezTo>
                      <a:pt x="9600" y="21600"/>
                      <a:pt x="7200" y="18000"/>
                      <a:pt x="4800" y="21600"/>
                    </a:cubicBezTo>
                    <a:cubicBezTo>
                      <a:pt x="4800" y="21600"/>
                      <a:pt x="2400" y="21600"/>
                      <a:pt x="0" y="18000"/>
                    </a:cubicBezTo>
                    <a:cubicBezTo>
                      <a:pt x="0" y="18000"/>
                      <a:pt x="0" y="14400"/>
                      <a:pt x="0" y="10800"/>
                    </a:cubicBezTo>
                    <a:cubicBezTo>
                      <a:pt x="2400" y="3600"/>
                      <a:pt x="4800" y="0"/>
                      <a:pt x="9600" y="0"/>
                    </a:cubicBezTo>
                    <a:cubicBezTo>
                      <a:pt x="12000" y="0"/>
                      <a:pt x="12000" y="0"/>
                      <a:pt x="12000" y="0"/>
                    </a:cubicBezTo>
                    <a:cubicBezTo>
                      <a:pt x="14400" y="0"/>
                      <a:pt x="16800" y="3600"/>
                      <a:pt x="19200" y="3600"/>
                    </a:cubicBezTo>
                    <a:cubicBezTo>
                      <a:pt x="21600" y="7200"/>
                      <a:pt x="21600" y="10800"/>
                      <a:pt x="19200" y="144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0181" name="Freeform 600"/>
              <p:cNvSpPr/>
              <p:nvPr/>
            </p:nvSpPr>
            <p:spPr>
              <a:xfrm>
                <a:off x="174402" y="153160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14400"/>
                    </a:moveTo>
                    <a:cubicBezTo>
                      <a:pt x="21600" y="14400"/>
                      <a:pt x="21600" y="14400"/>
                      <a:pt x="21600" y="21600"/>
                    </a:cubicBezTo>
                    <a:cubicBezTo>
                      <a:pt x="21600" y="21600"/>
                      <a:pt x="21600" y="21600"/>
                      <a:pt x="21600" y="21600"/>
                    </a:cubicBezTo>
                    <a:cubicBezTo>
                      <a:pt x="10800" y="14400"/>
                      <a:pt x="10800" y="14400"/>
                      <a:pt x="0" y="14400"/>
                    </a:cubicBezTo>
                    <a:cubicBezTo>
                      <a:pt x="0" y="14400"/>
                      <a:pt x="0" y="7200"/>
                      <a:pt x="0" y="7200"/>
                    </a:cubicBezTo>
                    <a:cubicBezTo>
                      <a:pt x="0" y="7200"/>
                      <a:pt x="0" y="0"/>
                      <a:pt x="10800" y="0"/>
                    </a:cubicBezTo>
                    <a:cubicBezTo>
                      <a:pt x="10800" y="0"/>
                      <a:pt x="21600" y="0"/>
                      <a:pt x="21600" y="7200"/>
                    </a:cubicBezTo>
                    <a:cubicBezTo>
                      <a:pt x="21600" y="7200"/>
                      <a:pt x="21600" y="7200"/>
                      <a:pt x="21600" y="144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0182" name="Freeform 601"/>
              <p:cNvSpPr/>
              <p:nvPr/>
            </p:nvSpPr>
            <p:spPr>
              <a:xfrm>
                <a:off x="175788" y="154373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1982" h="21600" fill="norm" stroke="1" extrusionOk="0">
                    <a:moveTo>
                      <a:pt x="2982" y="0"/>
                    </a:moveTo>
                    <a:cubicBezTo>
                      <a:pt x="17382" y="21600"/>
                      <a:pt x="10182" y="21600"/>
                      <a:pt x="10182" y="21600"/>
                    </a:cubicBezTo>
                    <a:cubicBezTo>
                      <a:pt x="2982" y="21600"/>
                      <a:pt x="-4218" y="0"/>
                      <a:pt x="298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0183" name="Freeform 602"/>
              <p:cNvSpPr/>
              <p:nvPr/>
            </p:nvSpPr>
            <p:spPr>
              <a:xfrm>
                <a:off x="176498" y="153711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21600"/>
                    </a:moveTo>
                    <a:cubicBezTo>
                      <a:pt x="14400" y="21600"/>
                      <a:pt x="7200" y="21600"/>
                      <a:pt x="0" y="21600"/>
                    </a:cubicBezTo>
                    <a:cubicBezTo>
                      <a:pt x="0" y="0"/>
                      <a:pt x="7200" y="0"/>
                      <a:pt x="7200" y="0"/>
                    </a:cubicBezTo>
                    <a:cubicBezTo>
                      <a:pt x="14400" y="0"/>
                      <a:pt x="14400" y="21600"/>
                      <a:pt x="21600" y="216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0184" name="Freeform 603"/>
              <p:cNvSpPr/>
              <p:nvPr/>
            </p:nvSpPr>
            <p:spPr>
              <a:xfrm>
                <a:off x="175542" y="158785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700" h="21600" fill="norm" stroke="1" extrusionOk="0">
                    <a:moveTo>
                      <a:pt x="7200" y="21600"/>
                    </a:moveTo>
                    <a:cubicBezTo>
                      <a:pt x="7200" y="21600"/>
                      <a:pt x="3600" y="21600"/>
                      <a:pt x="3600" y="18900"/>
                    </a:cubicBezTo>
                    <a:cubicBezTo>
                      <a:pt x="3600" y="16200"/>
                      <a:pt x="0" y="10800"/>
                      <a:pt x="0" y="5400"/>
                    </a:cubicBezTo>
                    <a:cubicBezTo>
                      <a:pt x="0" y="5400"/>
                      <a:pt x="3600" y="2700"/>
                      <a:pt x="3600" y="0"/>
                    </a:cubicBezTo>
                    <a:cubicBezTo>
                      <a:pt x="7200" y="0"/>
                      <a:pt x="14400" y="0"/>
                      <a:pt x="18000" y="2700"/>
                    </a:cubicBezTo>
                    <a:cubicBezTo>
                      <a:pt x="21600" y="5400"/>
                      <a:pt x="21600" y="10800"/>
                      <a:pt x="18000" y="16200"/>
                    </a:cubicBezTo>
                    <a:cubicBezTo>
                      <a:pt x="18000" y="16200"/>
                      <a:pt x="18000" y="18900"/>
                      <a:pt x="14400" y="18900"/>
                    </a:cubicBezTo>
                    <a:cubicBezTo>
                      <a:pt x="14400" y="21600"/>
                      <a:pt x="10800" y="21600"/>
                      <a:pt x="7200" y="216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0185" name="Freeform 604"/>
              <p:cNvSpPr/>
              <p:nvPr/>
            </p:nvSpPr>
            <p:spPr>
              <a:xfrm>
                <a:off x="178484" y="175994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0"/>
                    </a:moveTo>
                    <a:cubicBezTo>
                      <a:pt x="10800" y="0"/>
                      <a:pt x="10800" y="10800"/>
                      <a:pt x="21600" y="10800"/>
                    </a:cubicBezTo>
                    <a:cubicBezTo>
                      <a:pt x="10800" y="10800"/>
                      <a:pt x="10800" y="21600"/>
                      <a:pt x="10800" y="21600"/>
                    </a:cubicBezTo>
                    <a:cubicBezTo>
                      <a:pt x="0" y="21600"/>
                      <a:pt x="0" y="10800"/>
                      <a:pt x="0" y="10800"/>
                    </a:cubicBezTo>
                    <a:cubicBezTo>
                      <a:pt x="0" y="1080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0186" name="Freeform 605"/>
              <p:cNvSpPr/>
              <p:nvPr/>
            </p:nvSpPr>
            <p:spPr>
              <a:xfrm>
                <a:off x="178263" y="162938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8256" fill="norm" stroke="1" extrusionOk="0">
                    <a:moveTo>
                      <a:pt x="21600" y="8691"/>
                    </a:moveTo>
                    <a:cubicBezTo>
                      <a:pt x="21600" y="8691"/>
                      <a:pt x="14400" y="12291"/>
                      <a:pt x="14400" y="12291"/>
                    </a:cubicBezTo>
                    <a:cubicBezTo>
                      <a:pt x="14400" y="19491"/>
                      <a:pt x="14400" y="19491"/>
                      <a:pt x="7200" y="15891"/>
                    </a:cubicBezTo>
                    <a:cubicBezTo>
                      <a:pt x="0" y="15891"/>
                      <a:pt x="0" y="15891"/>
                      <a:pt x="0" y="12291"/>
                    </a:cubicBezTo>
                    <a:cubicBezTo>
                      <a:pt x="0" y="8691"/>
                      <a:pt x="0" y="5091"/>
                      <a:pt x="7200" y="5091"/>
                    </a:cubicBezTo>
                    <a:cubicBezTo>
                      <a:pt x="7200" y="1491"/>
                      <a:pt x="14400" y="-2109"/>
                      <a:pt x="14400" y="1491"/>
                    </a:cubicBezTo>
                    <a:cubicBezTo>
                      <a:pt x="21600" y="1491"/>
                      <a:pt x="21600" y="5091"/>
                      <a:pt x="21600" y="869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0187" name="Freeform 606"/>
              <p:cNvSpPr/>
              <p:nvPr/>
            </p:nvSpPr>
            <p:spPr>
              <a:xfrm>
                <a:off x="178484" y="183054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7200" y="7200"/>
                    </a:moveTo>
                    <a:cubicBezTo>
                      <a:pt x="7200" y="3600"/>
                      <a:pt x="7200" y="3600"/>
                      <a:pt x="7200" y="3600"/>
                    </a:cubicBezTo>
                    <a:cubicBezTo>
                      <a:pt x="10800" y="0"/>
                      <a:pt x="14400" y="0"/>
                      <a:pt x="14400" y="0"/>
                    </a:cubicBezTo>
                    <a:cubicBezTo>
                      <a:pt x="18000" y="0"/>
                      <a:pt x="18000" y="3600"/>
                      <a:pt x="21600" y="7200"/>
                    </a:cubicBezTo>
                    <a:cubicBezTo>
                      <a:pt x="21600" y="10800"/>
                      <a:pt x="18000" y="14400"/>
                      <a:pt x="18000" y="14400"/>
                    </a:cubicBezTo>
                    <a:cubicBezTo>
                      <a:pt x="10800" y="18000"/>
                      <a:pt x="7200" y="21600"/>
                      <a:pt x="0" y="21600"/>
                    </a:cubicBezTo>
                    <a:cubicBezTo>
                      <a:pt x="0" y="18000"/>
                      <a:pt x="0" y="10800"/>
                      <a:pt x="7200" y="72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0188" name="Freeform 607"/>
              <p:cNvSpPr/>
              <p:nvPr/>
            </p:nvSpPr>
            <p:spPr>
              <a:xfrm>
                <a:off x="180249" y="193644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10800"/>
                    </a:moveTo>
                    <a:cubicBezTo>
                      <a:pt x="21600" y="10800"/>
                      <a:pt x="10800" y="10800"/>
                      <a:pt x="10800" y="21600"/>
                    </a:cubicBezTo>
                    <a:cubicBezTo>
                      <a:pt x="0" y="10800"/>
                      <a:pt x="0" y="10800"/>
                      <a:pt x="0" y="0"/>
                    </a:cubicBezTo>
                    <a:cubicBezTo>
                      <a:pt x="0" y="0"/>
                      <a:pt x="10800" y="0"/>
                      <a:pt x="10800" y="0"/>
                    </a:cubicBezTo>
                    <a:cubicBezTo>
                      <a:pt x="10800" y="0"/>
                      <a:pt x="10800" y="0"/>
                      <a:pt x="21600" y="108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0189" name="Freeform 608"/>
              <p:cNvSpPr/>
              <p:nvPr/>
            </p:nvSpPr>
            <p:spPr>
              <a:xfrm>
                <a:off x="179697" y="187108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8900" fill="norm" stroke="1" extrusionOk="0">
                    <a:moveTo>
                      <a:pt x="21600" y="18900"/>
                    </a:moveTo>
                    <a:cubicBezTo>
                      <a:pt x="21600" y="18900"/>
                      <a:pt x="16200" y="18900"/>
                      <a:pt x="16200" y="18900"/>
                    </a:cubicBezTo>
                    <a:cubicBezTo>
                      <a:pt x="16200" y="18900"/>
                      <a:pt x="16200" y="18900"/>
                      <a:pt x="10800" y="18900"/>
                    </a:cubicBezTo>
                    <a:cubicBezTo>
                      <a:pt x="5400" y="14580"/>
                      <a:pt x="5400" y="5940"/>
                      <a:pt x="0" y="1620"/>
                    </a:cubicBezTo>
                    <a:cubicBezTo>
                      <a:pt x="0" y="1620"/>
                      <a:pt x="5400" y="1620"/>
                      <a:pt x="5400" y="1620"/>
                    </a:cubicBezTo>
                    <a:cubicBezTo>
                      <a:pt x="16200" y="-2700"/>
                      <a:pt x="21600" y="1620"/>
                      <a:pt x="21600" y="14580"/>
                    </a:cubicBezTo>
                    <a:cubicBezTo>
                      <a:pt x="21600" y="14580"/>
                      <a:pt x="21600" y="14580"/>
                      <a:pt x="21600" y="189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0190" name="Freeform 609"/>
              <p:cNvSpPr/>
              <p:nvPr/>
            </p:nvSpPr>
            <p:spPr>
              <a:xfrm>
                <a:off x="181867" y="165073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800" h="21600" fill="norm" stroke="1" extrusionOk="0">
                    <a:moveTo>
                      <a:pt x="5400" y="21600"/>
                    </a:moveTo>
                    <a:cubicBezTo>
                      <a:pt x="-1800" y="21600"/>
                      <a:pt x="-1800" y="14400"/>
                      <a:pt x="5400" y="7200"/>
                    </a:cubicBezTo>
                    <a:cubicBezTo>
                      <a:pt x="5400" y="7200"/>
                      <a:pt x="5400" y="7200"/>
                      <a:pt x="5400" y="0"/>
                    </a:cubicBezTo>
                    <a:cubicBezTo>
                      <a:pt x="12600" y="7200"/>
                      <a:pt x="12600" y="7200"/>
                      <a:pt x="19800" y="14400"/>
                    </a:cubicBezTo>
                    <a:cubicBezTo>
                      <a:pt x="12600" y="14400"/>
                      <a:pt x="12600" y="21600"/>
                      <a:pt x="5400" y="216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0191" name="Freeform 610"/>
              <p:cNvSpPr/>
              <p:nvPr/>
            </p:nvSpPr>
            <p:spPr>
              <a:xfrm>
                <a:off x="182175" y="191659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8437" h="21600" fill="norm" stroke="1" extrusionOk="0">
                    <a:moveTo>
                      <a:pt x="7637" y="0"/>
                    </a:moveTo>
                    <a:cubicBezTo>
                      <a:pt x="7637" y="0"/>
                      <a:pt x="13037" y="0"/>
                      <a:pt x="18437" y="0"/>
                    </a:cubicBezTo>
                    <a:cubicBezTo>
                      <a:pt x="13037" y="21600"/>
                      <a:pt x="7637" y="21600"/>
                      <a:pt x="7637" y="21600"/>
                    </a:cubicBezTo>
                    <a:cubicBezTo>
                      <a:pt x="2237" y="21600"/>
                      <a:pt x="-3163" y="21600"/>
                      <a:pt x="2237" y="0"/>
                    </a:cubicBezTo>
                    <a:cubicBezTo>
                      <a:pt x="2237" y="0"/>
                      <a:pt x="2237" y="0"/>
                      <a:pt x="763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0192" name="Freeform 611"/>
              <p:cNvSpPr/>
              <p:nvPr/>
            </p:nvSpPr>
            <p:spPr>
              <a:xfrm>
                <a:off x="183049" y="174229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546" h="21600" fill="norm" stroke="1" extrusionOk="0">
                    <a:moveTo>
                      <a:pt x="14400" y="10800"/>
                    </a:moveTo>
                    <a:cubicBezTo>
                      <a:pt x="16200" y="14850"/>
                      <a:pt x="10800" y="17550"/>
                      <a:pt x="9000" y="20250"/>
                    </a:cubicBezTo>
                    <a:cubicBezTo>
                      <a:pt x="9000" y="20250"/>
                      <a:pt x="9000" y="21600"/>
                      <a:pt x="7200" y="21600"/>
                    </a:cubicBezTo>
                    <a:cubicBezTo>
                      <a:pt x="7200" y="20250"/>
                      <a:pt x="5400" y="20250"/>
                      <a:pt x="5400" y="18900"/>
                    </a:cubicBezTo>
                    <a:cubicBezTo>
                      <a:pt x="3600" y="18900"/>
                      <a:pt x="3600" y="17550"/>
                      <a:pt x="5400" y="17550"/>
                    </a:cubicBezTo>
                    <a:cubicBezTo>
                      <a:pt x="5400" y="14850"/>
                      <a:pt x="5400" y="12150"/>
                      <a:pt x="1800" y="10800"/>
                    </a:cubicBezTo>
                    <a:cubicBezTo>
                      <a:pt x="0" y="10800"/>
                      <a:pt x="0" y="9450"/>
                      <a:pt x="0" y="8100"/>
                    </a:cubicBezTo>
                    <a:cubicBezTo>
                      <a:pt x="1800" y="5400"/>
                      <a:pt x="0" y="2700"/>
                      <a:pt x="3600" y="1350"/>
                    </a:cubicBezTo>
                    <a:cubicBezTo>
                      <a:pt x="3600" y="0"/>
                      <a:pt x="5400" y="0"/>
                      <a:pt x="7200" y="0"/>
                    </a:cubicBezTo>
                    <a:cubicBezTo>
                      <a:pt x="9000" y="0"/>
                      <a:pt x="10800" y="0"/>
                      <a:pt x="10800" y="2700"/>
                    </a:cubicBezTo>
                    <a:cubicBezTo>
                      <a:pt x="10800" y="2700"/>
                      <a:pt x="10800" y="4050"/>
                      <a:pt x="10800" y="4050"/>
                    </a:cubicBezTo>
                    <a:cubicBezTo>
                      <a:pt x="10800" y="6750"/>
                      <a:pt x="12600" y="8100"/>
                      <a:pt x="16200" y="6750"/>
                    </a:cubicBezTo>
                    <a:cubicBezTo>
                      <a:pt x="16200" y="5400"/>
                      <a:pt x="18000" y="5400"/>
                      <a:pt x="18000" y="5400"/>
                    </a:cubicBezTo>
                    <a:cubicBezTo>
                      <a:pt x="19800" y="5400"/>
                      <a:pt x="19800" y="5400"/>
                      <a:pt x="19800" y="5400"/>
                    </a:cubicBezTo>
                    <a:cubicBezTo>
                      <a:pt x="21600" y="8100"/>
                      <a:pt x="19800" y="8100"/>
                      <a:pt x="18000" y="8100"/>
                    </a:cubicBezTo>
                    <a:cubicBezTo>
                      <a:pt x="16200" y="8100"/>
                      <a:pt x="14400" y="9450"/>
                      <a:pt x="14400" y="108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0193" name="Freeform 612"/>
              <p:cNvSpPr/>
              <p:nvPr/>
            </p:nvSpPr>
            <p:spPr>
              <a:xfrm>
                <a:off x="190618" y="189562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2960" y="5400"/>
                    </a:moveTo>
                    <a:cubicBezTo>
                      <a:pt x="17280" y="5400"/>
                      <a:pt x="17280" y="10800"/>
                      <a:pt x="17280" y="10800"/>
                    </a:cubicBezTo>
                    <a:cubicBezTo>
                      <a:pt x="17280" y="10800"/>
                      <a:pt x="21600" y="16200"/>
                      <a:pt x="21600" y="16200"/>
                    </a:cubicBezTo>
                    <a:cubicBezTo>
                      <a:pt x="17280" y="16200"/>
                      <a:pt x="17280" y="21600"/>
                      <a:pt x="17280" y="21600"/>
                    </a:cubicBezTo>
                    <a:cubicBezTo>
                      <a:pt x="12960" y="21600"/>
                      <a:pt x="12960" y="21600"/>
                      <a:pt x="8640" y="21600"/>
                    </a:cubicBezTo>
                    <a:cubicBezTo>
                      <a:pt x="8640" y="21600"/>
                      <a:pt x="8640" y="21600"/>
                      <a:pt x="4320" y="21600"/>
                    </a:cubicBezTo>
                    <a:cubicBezTo>
                      <a:pt x="4320" y="16200"/>
                      <a:pt x="4320" y="16200"/>
                      <a:pt x="0" y="16200"/>
                    </a:cubicBezTo>
                    <a:cubicBezTo>
                      <a:pt x="0" y="10800"/>
                      <a:pt x="4320" y="5400"/>
                      <a:pt x="8640" y="0"/>
                    </a:cubicBezTo>
                    <a:cubicBezTo>
                      <a:pt x="8640" y="0"/>
                      <a:pt x="12960" y="5400"/>
                      <a:pt x="12960" y="54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0194" name="Freeform 613"/>
              <p:cNvSpPr/>
              <p:nvPr/>
            </p:nvSpPr>
            <p:spPr>
              <a:xfrm>
                <a:off x="194148" y="197836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10800"/>
                    </a:moveTo>
                    <a:cubicBezTo>
                      <a:pt x="0" y="10800"/>
                      <a:pt x="0" y="0"/>
                      <a:pt x="21600" y="0"/>
                    </a:cubicBezTo>
                    <a:cubicBezTo>
                      <a:pt x="21600" y="0"/>
                      <a:pt x="21600" y="10800"/>
                      <a:pt x="21600" y="10800"/>
                    </a:cubicBezTo>
                    <a:cubicBezTo>
                      <a:pt x="21600" y="10800"/>
                      <a:pt x="21600" y="10800"/>
                      <a:pt x="0" y="21600"/>
                    </a:cubicBezTo>
                    <a:cubicBezTo>
                      <a:pt x="0" y="21600"/>
                      <a:pt x="0" y="10800"/>
                      <a:pt x="0" y="108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0195" name="Freeform 614"/>
              <p:cNvSpPr/>
              <p:nvPr/>
            </p:nvSpPr>
            <p:spPr>
              <a:xfrm>
                <a:off x="156373" y="205067"/>
                <a:ext cx="55598" cy="7909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510" fill="norm" stroke="1" extrusionOk="0">
                    <a:moveTo>
                      <a:pt x="21140" y="21188"/>
                    </a:moveTo>
                    <a:cubicBezTo>
                      <a:pt x="21370" y="21349"/>
                      <a:pt x="21370" y="21349"/>
                      <a:pt x="21600" y="21510"/>
                    </a:cubicBezTo>
                    <a:cubicBezTo>
                      <a:pt x="4366" y="21510"/>
                      <a:pt x="4366" y="21510"/>
                      <a:pt x="4366" y="21510"/>
                    </a:cubicBezTo>
                    <a:cubicBezTo>
                      <a:pt x="4366" y="21510"/>
                      <a:pt x="4366" y="21510"/>
                      <a:pt x="4366" y="21349"/>
                    </a:cubicBezTo>
                    <a:cubicBezTo>
                      <a:pt x="4596" y="21188"/>
                      <a:pt x="4596" y="21188"/>
                      <a:pt x="4366" y="21188"/>
                    </a:cubicBezTo>
                    <a:cubicBezTo>
                      <a:pt x="3217" y="21188"/>
                      <a:pt x="2298" y="21188"/>
                      <a:pt x="1149" y="21188"/>
                    </a:cubicBezTo>
                    <a:cubicBezTo>
                      <a:pt x="919" y="21188"/>
                      <a:pt x="460" y="21188"/>
                      <a:pt x="0" y="21188"/>
                    </a:cubicBezTo>
                    <a:cubicBezTo>
                      <a:pt x="230" y="20865"/>
                      <a:pt x="460" y="20543"/>
                      <a:pt x="689" y="20220"/>
                    </a:cubicBezTo>
                    <a:cubicBezTo>
                      <a:pt x="689" y="20220"/>
                      <a:pt x="689" y="20220"/>
                      <a:pt x="689" y="20220"/>
                    </a:cubicBezTo>
                    <a:cubicBezTo>
                      <a:pt x="2298" y="18931"/>
                      <a:pt x="3906" y="17641"/>
                      <a:pt x="4826" y="15868"/>
                    </a:cubicBezTo>
                    <a:cubicBezTo>
                      <a:pt x="4826" y="15546"/>
                      <a:pt x="5285" y="15385"/>
                      <a:pt x="5745" y="15223"/>
                    </a:cubicBezTo>
                    <a:cubicBezTo>
                      <a:pt x="5745" y="15062"/>
                      <a:pt x="5745" y="14901"/>
                      <a:pt x="5745" y="14901"/>
                    </a:cubicBezTo>
                    <a:cubicBezTo>
                      <a:pt x="5285" y="14901"/>
                      <a:pt x="4826" y="14579"/>
                      <a:pt x="4366" y="14901"/>
                    </a:cubicBezTo>
                    <a:cubicBezTo>
                      <a:pt x="4136" y="14901"/>
                      <a:pt x="4136" y="14901"/>
                      <a:pt x="3906" y="14901"/>
                    </a:cubicBezTo>
                    <a:cubicBezTo>
                      <a:pt x="3447" y="14901"/>
                      <a:pt x="2987" y="14901"/>
                      <a:pt x="2298" y="15223"/>
                    </a:cubicBezTo>
                    <a:cubicBezTo>
                      <a:pt x="2298" y="15223"/>
                      <a:pt x="2068" y="15223"/>
                      <a:pt x="1838" y="15223"/>
                    </a:cubicBezTo>
                    <a:cubicBezTo>
                      <a:pt x="1609" y="15062"/>
                      <a:pt x="1379" y="15062"/>
                      <a:pt x="1149" y="14901"/>
                    </a:cubicBezTo>
                    <a:cubicBezTo>
                      <a:pt x="919" y="14740"/>
                      <a:pt x="1379" y="14579"/>
                      <a:pt x="1609" y="14417"/>
                    </a:cubicBezTo>
                    <a:cubicBezTo>
                      <a:pt x="1609" y="14256"/>
                      <a:pt x="1838" y="13934"/>
                      <a:pt x="2068" y="13773"/>
                    </a:cubicBezTo>
                    <a:cubicBezTo>
                      <a:pt x="2757" y="13450"/>
                      <a:pt x="3217" y="12806"/>
                      <a:pt x="3677" y="12322"/>
                    </a:cubicBezTo>
                    <a:cubicBezTo>
                      <a:pt x="4596" y="11677"/>
                      <a:pt x="5055" y="10871"/>
                      <a:pt x="5745" y="10065"/>
                    </a:cubicBezTo>
                    <a:cubicBezTo>
                      <a:pt x="5974" y="9743"/>
                      <a:pt x="6434" y="9582"/>
                      <a:pt x="6204" y="9259"/>
                    </a:cubicBezTo>
                    <a:cubicBezTo>
                      <a:pt x="5745" y="9098"/>
                      <a:pt x="5515" y="9098"/>
                      <a:pt x="5055" y="9098"/>
                    </a:cubicBezTo>
                    <a:cubicBezTo>
                      <a:pt x="4826" y="9098"/>
                      <a:pt x="4826" y="9259"/>
                      <a:pt x="4596" y="9259"/>
                    </a:cubicBezTo>
                    <a:cubicBezTo>
                      <a:pt x="4136" y="9098"/>
                      <a:pt x="3677" y="9582"/>
                      <a:pt x="2987" y="9259"/>
                    </a:cubicBezTo>
                    <a:cubicBezTo>
                      <a:pt x="2757" y="9098"/>
                      <a:pt x="2528" y="9259"/>
                      <a:pt x="2298" y="9259"/>
                    </a:cubicBezTo>
                    <a:cubicBezTo>
                      <a:pt x="2528" y="9098"/>
                      <a:pt x="2757" y="8937"/>
                      <a:pt x="2757" y="8776"/>
                    </a:cubicBezTo>
                    <a:cubicBezTo>
                      <a:pt x="2757" y="8776"/>
                      <a:pt x="2757" y="8614"/>
                      <a:pt x="2757" y="8614"/>
                    </a:cubicBezTo>
                    <a:cubicBezTo>
                      <a:pt x="3447" y="7970"/>
                      <a:pt x="4136" y="7164"/>
                      <a:pt x="4826" y="6358"/>
                    </a:cubicBezTo>
                    <a:cubicBezTo>
                      <a:pt x="5285" y="5874"/>
                      <a:pt x="5974" y="5229"/>
                      <a:pt x="6204" y="4585"/>
                    </a:cubicBezTo>
                    <a:cubicBezTo>
                      <a:pt x="6664" y="4262"/>
                      <a:pt x="6894" y="3779"/>
                      <a:pt x="7353" y="3456"/>
                    </a:cubicBezTo>
                    <a:cubicBezTo>
                      <a:pt x="8043" y="2811"/>
                      <a:pt x="8732" y="2006"/>
                      <a:pt x="9421" y="1200"/>
                    </a:cubicBezTo>
                    <a:cubicBezTo>
                      <a:pt x="9651" y="1038"/>
                      <a:pt x="9651" y="716"/>
                      <a:pt x="9881" y="555"/>
                    </a:cubicBezTo>
                    <a:cubicBezTo>
                      <a:pt x="10111" y="555"/>
                      <a:pt x="10111" y="232"/>
                      <a:pt x="10340" y="71"/>
                    </a:cubicBezTo>
                    <a:cubicBezTo>
                      <a:pt x="10340" y="71"/>
                      <a:pt x="10570" y="-90"/>
                      <a:pt x="10570" y="71"/>
                    </a:cubicBezTo>
                    <a:cubicBezTo>
                      <a:pt x="10570" y="232"/>
                      <a:pt x="10800" y="232"/>
                      <a:pt x="10800" y="232"/>
                    </a:cubicBezTo>
                    <a:cubicBezTo>
                      <a:pt x="11030" y="555"/>
                      <a:pt x="11030" y="877"/>
                      <a:pt x="11260" y="1038"/>
                    </a:cubicBezTo>
                    <a:cubicBezTo>
                      <a:pt x="12179" y="1844"/>
                      <a:pt x="13098" y="2650"/>
                      <a:pt x="13557" y="3617"/>
                    </a:cubicBezTo>
                    <a:cubicBezTo>
                      <a:pt x="13787" y="3940"/>
                      <a:pt x="14247" y="4423"/>
                      <a:pt x="14706" y="4746"/>
                    </a:cubicBezTo>
                    <a:cubicBezTo>
                      <a:pt x="15396" y="5713"/>
                      <a:pt x="16315" y="6519"/>
                      <a:pt x="17004" y="7486"/>
                    </a:cubicBezTo>
                    <a:cubicBezTo>
                      <a:pt x="17234" y="7809"/>
                      <a:pt x="17464" y="8292"/>
                      <a:pt x="17694" y="8614"/>
                    </a:cubicBezTo>
                    <a:cubicBezTo>
                      <a:pt x="17923" y="8776"/>
                      <a:pt x="18153" y="8776"/>
                      <a:pt x="18153" y="8937"/>
                    </a:cubicBezTo>
                    <a:cubicBezTo>
                      <a:pt x="17923" y="8937"/>
                      <a:pt x="17694" y="8937"/>
                      <a:pt x="17464" y="8937"/>
                    </a:cubicBezTo>
                    <a:cubicBezTo>
                      <a:pt x="17004" y="8937"/>
                      <a:pt x="16545" y="8937"/>
                      <a:pt x="15855" y="8937"/>
                    </a:cubicBezTo>
                    <a:cubicBezTo>
                      <a:pt x="15166" y="8937"/>
                      <a:pt x="14477" y="9098"/>
                      <a:pt x="13557" y="9259"/>
                    </a:cubicBezTo>
                    <a:cubicBezTo>
                      <a:pt x="13328" y="9259"/>
                      <a:pt x="13328" y="9582"/>
                      <a:pt x="13557" y="9582"/>
                    </a:cubicBezTo>
                    <a:cubicBezTo>
                      <a:pt x="13557" y="9743"/>
                      <a:pt x="13787" y="9743"/>
                      <a:pt x="13787" y="9904"/>
                    </a:cubicBezTo>
                    <a:cubicBezTo>
                      <a:pt x="14477" y="10549"/>
                      <a:pt x="15166" y="11355"/>
                      <a:pt x="15855" y="12000"/>
                    </a:cubicBezTo>
                    <a:cubicBezTo>
                      <a:pt x="16545" y="12644"/>
                      <a:pt x="17004" y="13289"/>
                      <a:pt x="17694" y="13773"/>
                    </a:cubicBezTo>
                    <a:cubicBezTo>
                      <a:pt x="17923" y="14095"/>
                      <a:pt x="18383" y="14579"/>
                      <a:pt x="18613" y="14901"/>
                    </a:cubicBezTo>
                    <a:cubicBezTo>
                      <a:pt x="18843" y="15062"/>
                      <a:pt x="19072" y="15223"/>
                      <a:pt x="19072" y="15385"/>
                    </a:cubicBezTo>
                    <a:cubicBezTo>
                      <a:pt x="18843" y="15385"/>
                      <a:pt x="18613" y="15546"/>
                      <a:pt x="18153" y="15546"/>
                    </a:cubicBezTo>
                    <a:cubicBezTo>
                      <a:pt x="18153" y="15546"/>
                      <a:pt x="17923" y="15385"/>
                      <a:pt x="17923" y="15385"/>
                    </a:cubicBezTo>
                    <a:cubicBezTo>
                      <a:pt x="17234" y="15223"/>
                      <a:pt x="16545" y="15223"/>
                      <a:pt x="15626" y="15062"/>
                    </a:cubicBezTo>
                    <a:cubicBezTo>
                      <a:pt x="15626" y="15062"/>
                      <a:pt x="15166" y="15062"/>
                      <a:pt x="14936" y="15062"/>
                    </a:cubicBezTo>
                    <a:cubicBezTo>
                      <a:pt x="14936" y="15062"/>
                      <a:pt x="14706" y="15385"/>
                      <a:pt x="14706" y="15385"/>
                    </a:cubicBezTo>
                    <a:cubicBezTo>
                      <a:pt x="14936" y="15707"/>
                      <a:pt x="15166" y="16029"/>
                      <a:pt x="15626" y="16191"/>
                    </a:cubicBezTo>
                    <a:cubicBezTo>
                      <a:pt x="15855" y="16352"/>
                      <a:pt x="15855" y="16513"/>
                      <a:pt x="16085" y="16513"/>
                    </a:cubicBezTo>
                    <a:cubicBezTo>
                      <a:pt x="16315" y="16674"/>
                      <a:pt x="16315" y="16835"/>
                      <a:pt x="16545" y="16997"/>
                    </a:cubicBezTo>
                    <a:cubicBezTo>
                      <a:pt x="17004" y="17480"/>
                      <a:pt x="17464" y="17803"/>
                      <a:pt x="17923" y="18286"/>
                    </a:cubicBezTo>
                    <a:cubicBezTo>
                      <a:pt x="18383" y="19092"/>
                      <a:pt x="19072" y="19737"/>
                      <a:pt x="19991" y="20382"/>
                    </a:cubicBezTo>
                    <a:cubicBezTo>
                      <a:pt x="20221" y="20382"/>
                      <a:pt x="20451" y="20543"/>
                      <a:pt x="20681" y="20704"/>
                    </a:cubicBezTo>
                    <a:cubicBezTo>
                      <a:pt x="20911" y="20865"/>
                      <a:pt x="20911" y="21026"/>
                      <a:pt x="21140" y="21188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0196" name="Freeform 615"/>
              <p:cNvSpPr/>
              <p:nvPr/>
            </p:nvSpPr>
            <p:spPr>
              <a:xfrm>
                <a:off x="230148" y="214867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520" h="18437" fill="norm" stroke="1" extrusionOk="0">
                    <a:moveTo>
                      <a:pt x="17280" y="0"/>
                    </a:moveTo>
                    <a:cubicBezTo>
                      <a:pt x="21600" y="5400"/>
                      <a:pt x="21600" y="5400"/>
                      <a:pt x="17280" y="10800"/>
                    </a:cubicBezTo>
                    <a:cubicBezTo>
                      <a:pt x="12960" y="16200"/>
                      <a:pt x="12960" y="21600"/>
                      <a:pt x="4320" y="16200"/>
                    </a:cubicBezTo>
                    <a:cubicBezTo>
                      <a:pt x="4320" y="16200"/>
                      <a:pt x="0" y="16200"/>
                      <a:pt x="0" y="16200"/>
                    </a:cubicBezTo>
                    <a:cubicBezTo>
                      <a:pt x="0" y="10800"/>
                      <a:pt x="0" y="10800"/>
                      <a:pt x="0" y="5400"/>
                    </a:cubicBezTo>
                    <a:cubicBezTo>
                      <a:pt x="4320" y="0"/>
                      <a:pt x="8640" y="0"/>
                      <a:pt x="1728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0197" name="Freeform 616"/>
              <p:cNvSpPr/>
              <p:nvPr/>
            </p:nvSpPr>
            <p:spPr>
              <a:xfrm>
                <a:off x="237721" y="206109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0800" y="21600"/>
                    </a:moveTo>
                    <a:cubicBezTo>
                      <a:pt x="0" y="21600"/>
                      <a:pt x="0" y="10800"/>
                      <a:pt x="0" y="10800"/>
                    </a:cubicBezTo>
                    <a:cubicBezTo>
                      <a:pt x="0" y="10800"/>
                      <a:pt x="0" y="0"/>
                      <a:pt x="0" y="0"/>
                    </a:cubicBezTo>
                    <a:cubicBezTo>
                      <a:pt x="10800" y="0"/>
                      <a:pt x="10800" y="0"/>
                      <a:pt x="21600" y="10800"/>
                    </a:cubicBezTo>
                    <a:cubicBezTo>
                      <a:pt x="10800" y="10800"/>
                      <a:pt x="10800" y="21600"/>
                      <a:pt x="10800" y="216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0198" name="Freeform 617"/>
              <p:cNvSpPr/>
              <p:nvPr/>
            </p:nvSpPr>
            <p:spPr>
              <a:xfrm>
                <a:off x="211015" y="232684"/>
                <a:ext cx="34712" cy="5147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08" h="21538" fill="norm" stroke="1" extrusionOk="0">
                    <a:moveTo>
                      <a:pt x="21142" y="17566"/>
                    </a:moveTo>
                    <a:cubicBezTo>
                      <a:pt x="21508" y="17566"/>
                      <a:pt x="21508" y="17566"/>
                      <a:pt x="21508" y="17566"/>
                    </a:cubicBezTo>
                    <a:cubicBezTo>
                      <a:pt x="21142" y="17814"/>
                      <a:pt x="21142" y="17814"/>
                      <a:pt x="21142" y="17814"/>
                    </a:cubicBezTo>
                    <a:cubicBezTo>
                      <a:pt x="20776" y="17566"/>
                      <a:pt x="20410" y="17566"/>
                      <a:pt x="20410" y="17566"/>
                    </a:cubicBezTo>
                    <a:cubicBezTo>
                      <a:pt x="18945" y="17566"/>
                      <a:pt x="17847" y="17317"/>
                      <a:pt x="16749" y="17069"/>
                    </a:cubicBezTo>
                    <a:cubicBezTo>
                      <a:pt x="16383" y="17069"/>
                      <a:pt x="16383" y="17069"/>
                      <a:pt x="16383" y="17069"/>
                    </a:cubicBezTo>
                    <a:cubicBezTo>
                      <a:pt x="16016" y="17317"/>
                      <a:pt x="16016" y="17566"/>
                      <a:pt x="16383" y="17814"/>
                    </a:cubicBezTo>
                    <a:cubicBezTo>
                      <a:pt x="17115" y="18310"/>
                      <a:pt x="17481" y="18807"/>
                      <a:pt x="17847" y="19055"/>
                    </a:cubicBezTo>
                    <a:cubicBezTo>
                      <a:pt x="18213" y="19304"/>
                      <a:pt x="18945" y="19552"/>
                      <a:pt x="18945" y="19800"/>
                    </a:cubicBezTo>
                    <a:cubicBezTo>
                      <a:pt x="19677" y="20297"/>
                      <a:pt x="20044" y="21041"/>
                      <a:pt x="20410" y="21538"/>
                    </a:cubicBezTo>
                    <a:cubicBezTo>
                      <a:pt x="1372" y="21538"/>
                      <a:pt x="1372" y="21538"/>
                      <a:pt x="1372" y="21538"/>
                    </a:cubicBezTo>
                    <a:cubicBezTo>
                      <a:pt x="2105" y="21041"/>
                      <a:pt x="2471" y="20545"/>
                      <a:pt x="2837" y="20048"/>
                    </a:cubicBezTo>
                    <a:cubicBezTo>
                      <a:pt x="3203" y="19552"/>
                      <a:pt x="3935" y="19304"/>
                      <a:pt x="3935" y="18559"/>
                    </a:cubicBezTo>
                    <a:cubicBezTo>
                      <a:pt x="3935" y="18559"/>
                      <a:pt x="4301" y="18062"/>
                      <a:pt x="4301" y="18062"/>
                    </a:cubicBezTo>
                    <a:cubicBezTo>
                      <a:pt x="5033" y="18310"/>
                      <a:pt x="5033" y="17814"/>
                      <a:pt x="5400" y="17317"/>
                    </a:cubicBezTo>
                    <a:cubicBezTo>
                      <a:pt x="5766" y="17317"/>
                      <a:pt x="5400" y="16821"/>
                      <a:pt x="5033" y="16821"/>
                    </a:cubicBezTo>
                    <a:cubicBezTo>
                      <a:pt x="4301" y="16821"/>
                      <a:pt x="3569" y="16821"/>
                      <a:pt x="2837" y="16821"/>
                    </a:cubicBezTo>
                    <a:cubicBezTo>
                      <a:pt x="2837" y="16821"/>
                      <a:pt x="2471" y="17069"/>
                      <a:pt x="2105" y="17069"/>
                    </a:cubicBezTo>
                    <a:cubicBezTo>
                      <a:pt x="1372" y="17317"/>
                      <a:pt x="1372" y="17317"/>
                      <a:pt x="274" y="17069"/>
                    </a:cubicBezTo>
                    <a:cubicBezTo>
                      <a:pt x="-92" y="17069"/>
                      <a:pt x="-92" y="17069"/>
                      <a:pt x="274" y="16821"/>
                    </a:cubicBezTo>
                    <a:cubicBezTo>
                      <a:pt x="640" y="16572"/>
                      <a:pt x="640" y="16324"/>
                      <a:pt x="1006" y="16076"/>
                    </a:cubicBezTo>
                    <a:cubicBezTo>
                      <a:pt x="1372" y="16076"/>
                      <a:pt x="1372" y="15579"/>
                      <a:pt x="1739" y="15331"/>
                    </a:cubicBezTo>
                    <a:cubicBezTo>
                      <a:pt x="3203" y="14090"/>
                      <a:pt x="4667" y="12352"/>
                      <a:pt x="5766" y="10862"/>
                    </a:cubicBezTo>
                    <a:cubicBezTo>
                      <a:pt x="6132" y="10366"/>
                      <a:pt x="6132" y="10117"/>
                      <a:pt x="5400" y="10117"/>
                    </a:cubicBezTo>
                    <a:cubicBezTo>
                      <a:pt x="5033" y="10117"/>
                      <a:pt x="4667" y="10117"/>
                      <a:pt x="4667" y="10117"/>
                    </a:cubicBezTo>
                    <a:cubicBezTo>
                      <a:pt x="3569" y="10614"/>
                      <a:pt x="2471" y="10366"/>
                      <a:pt x="1739" y="10366"/>
                    </a:cubicBezTo>
                    <a:cubicBezTo>
                      <a:pt x="1372" y="10366"/>
                      <a:pt x="1372" y="10366"/>
                      <a:pt x="1372" y="10117"/>
                    </a:cubicBezTo>
                    <a:cubicBezTo>
                      <a:pt x="2105" y="9869"/>
                      <a:pt x="2471" y="9372"/>
                      <a:pt x="2837" y="8876"/>
                    </a:cubicBezTo>
                    <a:cubicBezTo>
                      <a:pt x="4301" y="7635"/>
                      <a:pt x="5766" y="6145"/>
                      <a:pt x="6864" y="4655"/>
                    </a:cubicBezTo>
                    <a:cubicBezTo>
                      <a:pt x="6864" y="4159"/>
                      <a:pt x="7230" y="3910"/>
                      <a:pt x="7596" y="3414"/>
                    </a:cubicBezTo>
                    <a:cubicBezTo>
                      <a:pt x="8694" y="2669"/>
                      <a:pt x="9427" y="1924"/>
                      <a:pt x="10159" y="931"/>
                    </a:cubicBezTo>
                    <a:cubicBezTo>
                      <a:pt x="10159" y="683"/>
                      <a:pt x="10525" y="435"/>
                      <a:pt x="10891" y="186"/>
                    </a:cubicBezTo>
                    <a:cubicBezTo>
                      <a:pt x="11257" y="-62"/>
                      <a:pt x="11257" y="-62"/>
                      <a:pt x="11623" y="186"/>
                    </a:cubicBezTo>
                    <a:cubicBezTo>
                      <a:pt x="12355" y="1179"/>
                      <a:pt x="12722" y="2172"/>
                      <a:pt x="13820" y="2917"/>
                    </a:cubicBezTo>
                    <a:cubicBezTo>
                      <a:pt x="14918" y="4655"/>
                      <a:pt x="16749" y="5897"/>
                      <a:pt x="18213" y="7386"/>
                    </a:cubicBezTo>
                    <a:cubicBezTo>
                      <a:pt x="18579" y="8131"/>
                      <a:pt x="19311" y="8876"/>
                      <a:pt x="20044" y="9621"/>
                    </a:cubicBezTo>
                    <a:cubicBezTo>
                      <a:pt x="20044" y="9869"/>
                      <a:pt x="20044" y="10117"/>
                      <a:pt x="19677" y="10117"/>
                    </a:cubicBezTo>
                    <a:cubicBezTo>
                      <a:pt x="18213" y="9869"/>
                      <a:pt x="17115" y="10117"/>
                      <a:pt x="15650" y="10366"/>
                    </a:cubicBezTo>
                    <a:cubicBezTo>
                      <a:pt x="15284" y="10614"/>
                      <a:pt x="14918" y="10117"/>
                      <a:pt x="14552" y="10614"/>
                    </a:cubicBezTo>
                    <a:cubicBezTo>
                      <a:pt x="14552" y="10862"/>
                      <a:pt x="14918" y="11110"/>
                      <a:pt x="15284" y="11359"/>
                    </a:cubicBezTo>
                    <a:cubicBezTo>
                      <a:pt x="15650" y="11855"/>
                      <a:pt x="16383" y="12352"/>
                      <a:pt x="16749" y="12848"/>
                    </a:cubicBezTo>
                    <a:cubicBezTo>
                      <a:pt x="17847" y="13841"/>
                      <a:pt x="18945" y="14835"/>
                      <a:pt x="19677" y="15828"/>
                    </a:cubicBezTo>
                    <a:cubicBezTo>
                      <a:pt x="20044" y="16572"/>
                      <a:pt x="20410" y="17069"/>
                      <a:pt x="21142" y="17566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0199" name="Freeform 618"/>
              <p:cNvSpPr/>
              <p:nvPr/>
            </p:nvSpPr>
            <p:spPr>
              <a:xfrm>
                <a:off x="240589" y="220339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0"/>
                    </a:moveTo>
                    <a:cubicBezTo>
                      <a:pt x="21600" y="21600"/>
                      <a:pt x="21600" y="21600"/>
                      <a:pt x="10800" y="21600"/>
                    </a:cubicBezTo>
                    <a:cubicBezTo>
                      <a:pt x="0" y="21600"/>
                      <a:pt x="0" y="21600"/>
                      <a:pt x="0" y="10800"/>
                    </a:cubicBezTo>
                    <a:cubicBezTo>
                      <a:pt x="0" y="0"/>
                      <a:pt x="0" y="0"/>
                      <a:pt x="10800" y="0"/>
                    </a:cubicBezTo>
                    <a:cubicBezTo>
                      <a:pt x="10800" y="0"/>
                      <a:pt x="21600" y="0"/>
                      <a:pt x="216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0200" name="Freeform 619"/>
              <p:cNvSpPr/>
              <p:nvPr/>
            </p:nvSpPr>
            <p:spPr>
              <a:xfrm>
                <a:off x="241251" y="131869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9257"/>
                    </a:moveTo>
                    <a:cubicBezTo>
                      <a:pt x="21600" y="9257"/>
                      <a:pt x="21600" y="9257"/>
                      <a:pt x="21600" y="9257"/>
                    </a:cubicBezTo>
                    <a:cubicBezTo>
                      <a:pt x="21600" y="15429"/>
                      <a:pt x="16200" y="21600"/>
                      <a:pt x="10800" y="21600"/>
                    </a:cubicBezTo>
                    <a:cubicBezTo>
                      <a:pt x="5400" y="18514"/>
                      <a:pt x="0" y="12343"/>
                      <a:pt x="0" y="9257"/>
                    </a:cubicBezTo>
                    <a:cubicBezTo>
                      <a:pt x="0" y="9257"/>
                      <a:pt x="0" y="9257"/>
                      <a:pt x="0" y="9257"/>
                    </a:cubicBezTo>
                    <a:cubicBezTo>
                      <a:pt x="0" y="3086"/>
                      <a:pt x="5400" y="0"/>
                      <a:pt x="10800" y="0"/>
                    </a:cubicBezTo>
                    <a:cubicBezTo>
                      <a:pt x="16200" y="0"/>
                      <a:pt x="21600" y="3086"/>
                      <a:pt x="21600" y="9257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0201" name="Freeform 620"/>
              <p:cNvSpPr/>
              <p:nvPr/>
            </p:nvSpPr>
            <p:spPr>
              <a:xfrm>
                <a:off x="242354" y="211184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0800" y="21600"/>
                    </a:moveTo>
                    <a:cubicBezTo>
                      <a:pt x="10800" y="21600"/>
                      <a:pt x="0" y="21600"/>
                      <a:pt x="0" y="2160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0800" y="0"/>
                      <a:pt x="10800" y="0"/>
                      <a:pt x="21600" y="0"/>
                    </a:cubicBezTo>
                    <a:cubicBezTo>
                      <a:pt x="10800" y="21600"/>
                      <a:pt x="10800" y="21600"/>
                      <a:pt x="10800" y="216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0202" name="Freeform 621"/>
              <p:cNvSpPr/>
              <p:nvPr/>
            </p:nvSpPr>
            <p:spPr>
              <a:xfrm>
                <a:off x="238824" y="215476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0776" fill="norm" stroke="1" extrusionOk="0">
                    <a:moveTo>
                      <a:pt x="4050" y="8776"/>
                    </a:moveTo>
                    <a:cubicBezTo>
                      <a:pt x="8100" y="6376"/>
                      <a:pt x="10800" y="3976"/>
                      <a:pt x="13500" y="1576"/>
                    </a:cubicBezTo>
                    <a:cubicBezTo>
                      <a:pt x="16200" y="-824"/>
                      <a:pt x="18900" y="-824"/>
                      <a:pt x="21600" y="3976"/>
                    </a:cubicBezTo>
                    <a:cubicBezTo>
                      <a:pt x="21600" y="3976"/>
                      <a:pt x="21600" y="6376"/>
                      <a:pt x="21600" y="6376"/>
                    </a:cubicBezTo>
                    <a:cubicBezTo>
                      <a:pt x="21600" y="6376"/>
                      <a:pt x="21600" y="8776"/>
                      <a:pt x="20250" y="8776"/>
                    </a:cubicBezTo>
                    <a:cubicBezTo>
                      <a:pt x="16200" y="11176"/>
                      <a:pt x="13500" y="13576"/>
                      <a:pt x="9450" y="18376"/>
                    </a:cubicBezTo>
                    <a:cubicBezTo>
                      <a:pt x="9450" y="20776"/>
                      <a:pt x="6750" y="20776"/>
                      <a:pt x="6750" y="20776"/>
                    </a:cubicBezTo>
                    <a:cubicBezTo>
                      <a:pt x="4050" y="18376"/>
                      <a:pt x="2700" y="15976"/>
                      <a:pt x="1350" y="15976"/>
                    </a:cubicBezTo>
                    <a:cubicBezTo>
                      <a:pt x="1350" y="15976"/>
                      <a:pt x="0" y="15976"/>
                      <a:pt x="0" y="13576"/>
                    </a:cubicBezTo>
                    <a:cubicBezTo>
                      <a:pt x="0" y="11176"/>
                      <a:pt x="1350" y="11176"/>
                      <a:pt x="1350" y="11176"/>
                    </a:cubicBezTo>
                    <a:cubicBezTo>
                      <a:pt x="2700" y="8776"/>
                      <a:pt x="4050" y="8776"/>
                      <a:pt x="4050" y="8776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0203" name="Freeform 622"/>
              <p:cNvSpPr/>
              <p:nvPr/>
            </p:nvSpPr>
            <p:spPr>
              <a:xfrm>
                <a:off x="242685" y="135020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7382" fill="norm" stroke="1" extrusionOk="0">
                    <a:moveTo>
                      <a:pt x="21600" y="10182"/>
                    </a:moveTo>
                    <a:cubicBezTo>
                      <a:pt x="21600" y="10182"/>
                      <a:pt x="21600" y="17382"/>
                      <a:pt x="21600" y="17382"/>
                    </a:cubicBezTo>
                    <a:cubicBezTo>
                      <a:pt x="14400" y="17382"/>
                      <a:pt x="7200" y="17382"/>
                      <a:pt x="0" y="10182"/>
                    </a:cubicBezTo>
                    <a:cubicBezTo>
                      <a:pt x="0" y="10182"/>
                      <a:pt x="0" y="2982"/>
                      <a:pt x="0" y="2982"/>
                    </a:cubicBezTo>
                    <a:cubicBezTo>
                      <a:pt x="0" y="2982"/>
                      <a:pt x="7200" y="2982"/>
                      <a:pt x="7200" y="2982"/>
                    </a:cubicBezTo>
                    <a:cubicBezTo>
                      <a:pt x="14400" y="-4218"/>
                      <a:pt x="21600" y="2982"/>
                      <a:pt x="21600" y="10182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0204" name="Freeform 623"/>
              <p:cNvSpPr/>
              <p:nvPr/>
            </p:nvSpPr>
            <p:spPr>
              <a:xfrm>
                <a:off x="242338" y="145837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8527" h="19412" fill="norm" stroke="1" extrusionOk="0">
                    <a:moveTo>
                      <a:pt x="1247" y="12212"/>
                    </a:moveTo>
                    <a:cubicBezTo>
                      <a:pt x="-3073" y="8612"/>
                      <a:pt x="5567" y="8612"/>
                      <a:pt x="1247" y="5012"/>
                    </a:cubicBezTo>
                    <a:cubicBezTo>
                      <a:pt x="5567" y="5012"/>
                      <a:pt x="9887" y="1412"/>
                      <a:pt x="9887" y="1412"/>
                    </a:cubicBezTo>
                    <a:cubicBezTo>
                      <a:pt x="14207" y="-2188"/>
                      <a:pt x="18527" y="1412"/>
                      <a:pt x="18527" y="8612"/>
                    </a:cubicBezTo>
                    <a:cubicBezTo>
                      <a:pt x="18527" y="8612"/>
                      <a:pt x="18527" y="12212"/>
                      <a:pt x="18527" y="12212"/>
                    </a:cubicBezTo>
                    <a:cubicBezTo>
                      <a:pt x="18527" y="19412"/>
                      <a:pt x="14207" y="19412"/>
                      <a:pt x="9887" y="19412"/>
                    </a:cubicBezTo>
                    <a:cubicBezTo>
                      <a:pt x="1247" y="19412"/>
                      <a:pt x="1247" y="15812"/>
                      <a:pt x="1247" y="12212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0205" name="Freeform 624"/>
              <p:cNvSpPr/>
              <p:nvPr/>
            </p:nvSpPr>
            <p:spPr>
              <a:xfrm>
                <a:off x="242685" y="140695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8640"/>
                    </a:moveTo>
                    <a:cubicBezTo>
                      <a:pt x="21600" y="8640"/>
                      <a:pt x="21600" y="8640"/>
                      <a:pt x="21600" y="8640"/>
                    </a:cubicBezTo>
                    <a:cubicBezTo>
                      <a:pt x="21600" y="8640"/>
                      <a:pt x="21600" y="12960"/>
                      <a:pt x="21600" y="12960"/>
                    </a:cubicBezTo>
                    <a:cubicBezTo>
                      <a:pt x="21600" y="17280"/>
                      <a:pt x="21600" y="17280"/>
                      <a:pt x="14400" y="21600"/>
                    </a:cubicBezTo>
                    <a:cubicBezTo>
                      <a:pt x="14400" y="17280"/>
                      <a:pt x="7200" y="17280"/>
                      <a:pt x="7200" y="17280"/>
                    </a:cubicBezTo>
                    <a:cubicBezTo>
                      <a:pt x="0" y="12960"/>
                      <a:pt x="0" y="8640"/>
                      <a:pt x="0" y="4320"/>
                    </a:cubicBezTo>
                    <a:cubicBezTo>
                      <a:pt x="0" y="0"/>
                      <a:pt x="7200" y="0"/>
                      <a:pt x="14400" y="0"/>
                    </a:cubicBezTo>
                    <a:cubicBezTo>
                      <a:pt x="14400" y="0"/>
                      <a:pt x="21600" y="4320"/>
                      <a:pt x="21600" y="4320"/>
                    </a:cubicBezTo>
                    <a:cubicBezTo>
                      <a:pt x="21600" y="4320"/>
                      <a:pt x="21600" y="8640"/>
                      <a:pt x="21600" y="864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0206" name="Freeform 625"/>
              <p:cNvSpPr/>
              <p:nvPr/>
            </p:nvSpPr>
            <p:spPr>
              <a:xfrm>
                <a:off x="243768" y="196402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7672" h="21600" fill="norm" stroke="1" extrusionOk="0">
                    <a:moveTo>
                      <a:pt x="12272" y="21600"/>
                    </a:moveTo>
                    <a:cubicBezTo>
                      <a:pt x="6872" y="21600"/>
                      <a:pt x="-3928" y="14400"/>
                      <a:pt x="1472" y="7200"/>
                    </a:cubicBezTo>
                    <a:cubicBezTo>
                      <a:pt x="1472" y="7200"/>
                      <a:pt x="6872" y="0"/>
                      <a:pt x="6872" y="0"/>
                    </a:cubicBezTo>
                    <a:cubicBezTo>
                      <a:pt x="12272" y="0"/>
                      <a:pt x="17672" y="7200"/>
                      <a:pt x="17672" y="21600"/>
                    </a:cubicBezTo>
                    <a:cubicBezTo>
                      <a:pt x="17672" y="21600"/>
                      <a:pt x="12272" y="21600"/>
                      <a:pt x="12272" y="216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0207" name="Freeform 626"/>
              <p:cNvSpPr/>
              <p:nvPr/>
            </p:nvSpPr>
            <p:spPr>
              <a:xfrm>
                <a:off x="244781" y="149629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0800" y="0"/>
                    </a:moveTo>
                    <a:cubicBezTo>
                      <a:pt x="16200" y="0"/>
                      <a:pt x="16200" y="7200"/>
                      <a:pt x="21600" y="7200"/>
                    </a:cubicBezTo>
                    <a:cubicBezTo>
                      <a:pt x="16200" y="7200"/>
                      <a:pt x="16200" y="14400"/>
                      <a:pt x="10800" y="21600"/>
                    </a:cubicBezTo>
                    <a:cubicBezTo>
                      <a:pt x="5400" y="14400"/>
                      <a:pt x="0" y="14400"/>
                      <a:pt x="0" y="14400"/>
                    </a:cubicBezTo>
                    <a:cubicBezTo>
                      <a:pt x="5400" y="7200"/>
                      <a:pt x="5400" y="0"/>
                      <a:pt x="108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0208" name="Freeform 627"/>
              <p:cNvSpPr/>
              <p:nvPr/>
            </p:nvSpPr>
            <p:spPr>
              <a:xfrm>
                <a:off x="245333" y="200263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0800" y="0"/>
                    </a:moveTo>
                    <a:cubicBezTo>
                      <a:pt x="10800" y="0"/>
                      <a:pt x="10800" y="10800"/>
                      <a:pt x="21600" y="10800"/>
                    </a:cubicBezTo>
                    <a:cubicBezTo>
                      <a:pt x="10800" y="10800"/>
                      <a:pt x="10800" y="21600"/>
                      <a:pt x="10800" y="21600"/>
                    </a:cubicBezTo>
                    <a:cubicBezTo>
                      <a:pt x="10800" y="21600"/>
                      <a:pt x="0" y="10800"/>
                      <a:pt x="0" y="10800"/>
                    </a:cubicBezTo>
                    <a:cubicBezTo>
                      <a:pt x="0" y="10800"/>
                      <a:pt x="0" y="0"/>
                      <a:pt x="108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0209" name="Freeform 628"/>
              <p:cNvSpPr/>
              <p:nvPr/>
            </p:nvSpPr>
            <p:spPr>
              <a:xfrm>
                <a:off x="245333" y="143121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0800" y="0"/>
                      <a:pt x="10800" y="0"/>
                      <a:pt x="21600" y="21600"/>
                    </a:cubicBezTo>
                    <a:cubicBezTo>
                      <a:pt x="10800" y="21600"/>
                      <a:pt x="10800" y="21600"/>
                      <a:pt x="10800" y="21600"/>
                    </a:cubicBezTo>
                    <a:cubicBezTo>
                      <a:pt x="10800" y="21600"/>
                      <a:pt x="0" y="21600"/>
                      <a:pt x="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0210" name="Freeform 629"/>
              <p:cNvSpPr/>
              <p:nvPr/>
            </p:nvSpPr>
            <p:spPr>
              <a:xfrm>
                <a:off x="245663" y="191327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10800"/>
                    </a:moveTo>
                    <a:cubicBezTo>
                      <a:pt x="21600" y="10800"/>
                      <a:pt x="21600" y="10800"/>
                      <a:pt x="21600" y="21600"/>
                    </a:cubicBezTo>
                    <a:cubicBezTo>
                      <a:pt x="0" y="10800"/>
                      <a:pt x="0" y="1080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1600" y="0"/>
                      <a:pt x="21600" y="0"/>
                      <a:pt x="21600" y="108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0211" name="Freeform 630"/>
              <p:cNvSpPr/>
              <p:nvPr/>
            </p:nvSpPr>
            <p:spPr>
              <a:xfrm>
                <a:off x="246877" y="132201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10800"/>
                    </a:moveTo>
                    <a:cubicBezTo>
                      <a:pt x="7200" y="7200"/>
                      <a:pt x="7200" y="3600"/>
                      <a:pt x="14400" y="0"/>
                    </a:cubicBezTo>
                    <a:cubicBezTo>
                      <a:pt x="21600" y="3600"/>
                      <a:pt x="21600" y="7200"/>
                      <a:pt x="21600" y="10800"/>
                    </a:cubicBezTo>
                    <a:cubicBezTo>
                      <a:pt x="21600" y="14400"/>
                      <a:pt x="14400" y="18000"/>
                      <a:pt x="14400" y="21600"/>
                    </a:cubicBezTo>
                    <a:cubicBezTo>
                      <a:pt x="7200" y="21600"/>
                      <a:pt x="0" y="14400"/>
                      <a:pt x="0" y="108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0212" name="Freeform 631"/>
              <p:cNvSpPr/>
              <p:nvPr/>
            </p:nvSpPr>
            <p:spPr>
              <a:xfrm>
                <a:off x="158025" y="45448"/>
                <a:ext cx="96860" cy="18245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55" h="21600" fill="norm" stroke="1" extrusionOk="0">
                    <a:moveTo>
                      <a:pt x="21396" y="7294"/>
                    </a:moveTo>
                    <a:cubicBezTo>
                      <a:pt x="21396" y="7364"/>
                      <a:pt x="21527" y="7434"/>
                      <a:pt x="21396" y="7434"/>
                    </a:cubicBezTo>
                    <a:cubicBezTo>
                      <a:pt x="21396" y="7574"/>
                      <a:pt x="21265" y="7644"/>
                      <a:pt x="21134" y="7784"/>
                    </a:cubicBezTo>
                    <a:cubicBezTo>
                      <a:pt x="20742" y="8275"/>
                      <a:pt x="20349" y="8766"/>
                      <a:pt x="19956" y="9257"/>
                    </a:cubicBezTo>
                    <a:cubicBezTo>
                      <a:pt x="19694" y="9468"/>
                      <a:pt x="19563" y="9678"/>
                      <a:pt x="19432" y="9958"/>
                    </a:cubicBezTo>
                    <a:cubicBezTo>
                      <a:pt x="19302" y="10029"/>
                      <a:pt x="19171" y="10169"/>
                      <a:pt x="19040" y="10239"/>
                    </a:cubicBezTo>
                    <a:cubicBezTo>
                      <a:pt x="19040" y="10449"/>
                      <a:pt x="18778" y="10660"/>
                      <a:pt x="18516" y="10870"/>
                    </a:cubicBezTo>
                    <a:cubicBezTo>
                      <a:pt x="18254" y="11010"/>
                      <a:pt x="18123" y="11221"/>
                      <a:pt x="17862" y="11361"/>
                    </a:cubicBezTo>
                    <a:cubicBezTo>
                      <a:pt x="17600" y="11571"/>
                      <a:pt x="17338" y="11782"/>
                      <a:pt x="17207" y="11992"/>
                    </a:cubicBezTo>
                    <a:cubicBezTo>
                      <a:pt x="17207" y="12132"/>
                      <a:pt x="17076" y="12273"/>
                      <a:pt x="17076" y="12483"/>
                    </a:cubicBezTo>
                    <a:cubicBezTo>
                      <a:pt x="17076" y="12623"/>
                      <a:pt x="17076" y="12834"/>
                      <a:pt x="17076" y="12974"/>
                    </a:cubicBezTo>
                    <a:cubicBezTo>
                      <a:pt x="17076" y="13325"/>
                      <a:pt x="17338" y="13675"/>
                      <a:pt x="17731" y="13956"/>
                    </a:cubicBezTo>
                    <a:cubicBezTo>
                      <a:pt x="18123" y="14166"/>
                      <a:pt x="18385" y="14517"/>
                      <a:pt x="18647" y="14797"/>
                    </a:cubicBezTo>
                    <a:cubicBezTo>
                      <a:pt x="18778" y="15078"/>
                      <a:pt x="19040" y="15288"/>
                      <a:pt x="19171" y="15499"/>
                    </a:cubicBezTo>
                    <a:cubicBezTo>
                      <a:pt x="19432" y="15849"/>
                      <a:pt x="19694" y="16200"/>
                      <a:pt x="19956" y="16481"/>
                    </a:cubicBezTo>
                    <a:cubicBezTo>
                      <a:pt x="19956" y="16621"/>
                      <a:pt x="19956" y="16761"/>
                      <a:pt x="19825" y="16901"/>
                    </a:cubicBezTo>
                    <a:cubicBezTo>
                      <a:pt x="19432" y="17182"/>
                      <a:pt x="19040" y="17462"/>
                      <a:pt x="18647" y="17743"/>
                    </a:cubicBezTo>
                    <a:cubicBezTo>
                      <a:pt x="18123" y="18164"/>
                      <a:pt x="17600" y="18514"/>
                      <a:pt x="17076" y="18865"/>
                    </a:cubicBezTo>
                    <a:cubicBezTo>
                      <a:pt x="16683" y="19216"/>
                      <a:pt x="16291" y="19566"/>
                      <a:pt x="15767" y="19847"/>
                    </a:cubicBezTo>
                    <a:cubicBezTo>
                      <a:pt x="15374" y="20127"/>
                      <a:pt x="14982" y="20478"/>
                      <a:pt x="14589" y="20758"/>
                    </a:cubicBezTo>
                    <a:cubicBezTo>
                      <a:pt x="14196" y="21039"/>
                      <a:pt x="13803" y="21319"/>
                      <a:pt x="13542" y="21600"/>
                    </a:cubicBezTo>
                    <a:cubicBezTo>
                      <a:pt x="13542" y="21600"/>
                      <a:pt x="13411" y="21600"/>
                      <a:pt x="13411" y="21600"/>
                    </a:cubicBezTo>
                    <a:cubicBezTo>
                      <a:pt x="13280" y="21460"/>
                      <a:pt x="13280" y="21390"/>
                      <a:pt x="13149" y="21249"/>
                    </a:cubicBezTo>
                    <a:cubicBezTo>
                      <a:pt x="13018" y="20969"/>
                      <a:pt x="12756" y="20618"/>
                      <a:pt x="12756" y="20338"/>
                    </a:cubicBezTo>
                    <a:cubicBezTo>
                      <a:pt x="12494" y="19777"/>
                      <a:pt x="12102" y="19286"/>
                      <a:pt x="11971" y="18795"/>
                    </a:cubicBezTo>
                    <a:cubicBezTo>
                      <a:pt x="11709" y="18514"/>
                      <a:pt x="11578" y="18234"/>
                      <a:pt x="11447" y="18023"/>
                    </a:cubicBezTo>
                    <a:cubicBezTo>
                      <a:pt x="11185" y="17603"/>
                      <a:pt x="10923" y="17252"/>
                      <a:pt x="10792" y="16831"/>
                    </a:cubicBezTo>
                    <a:cubicBezTo>
                      <a:pt x="10792" y="16761"/>
                      <a:pt x="10662" y="16691"/>
                      <a:pt x="10662" y="16551"/>
                    </a:cubicBezTo>
                    <a:cubicBezTo>
                      <a:pt x="10531" y="16200"/>
                      <a:pt x="10138" y="15919"/>
                      <a:pt x="10138" y="15569"/>
                    </a:cubicBezTo>
                    <a:cubicBezTo>
                      <a:pt x="10138" y="15499"/>
                      <a:pt x="10138" y="15499"/>
                      <a:pt x="10007" y="15429"/>
                    </a:cubicBezTo>
                    <a:cubicBezTo>
                      <a:pt x="9745" y="15148"/>
                      <a:pt x="9352" y="14938"/>
                      <a:pt x="9091" y="14657"/>
                    </a:cubicBezTo>
                    <a:cubicBezTo>
                      <a:pt x="8829" y="14447"/>
                      <a:pt x="8567" y="14166"/>
                      <a:pt x="8174" y="13956"/>
                    </a:cubicBezTo>
                    <a:cubicBezTo>
                      <a:pt x="7912" y="13675"/>
                      <a:pt x="7651" y="13465"/>
                      <a:pt x="7258" y="13184"/>
                    </a:cubicBezTo>
                    <a:cubicBezTo>
                      <a:pt x="7127" y="12974"/>
                      <a:pt x="6865" y="12834"/>
                      <a:pt x="6603" y="12623"/>
                    </a:cubicBezTo>
                    <a:cubicBezTo>
                      <a:pt x="6603" y="12553"/>
                      <a:pt x="6472" y="12483"/>
                      <a:pt x="6603" y="12413"/>
                    </a:cubicBezTo>
                    <a:cubicBezTo>
                      <a:pt x="6734" y="12273"/>
                      <a:pt x="6865" y="12132"/>
                      <a:pt x="6865" y="12062"/>
                    </a:cubicBezTo>
                    <a:cubicBezTo>
                      <a:pt x="6996" y="11852"/>
                      <a:pt x="7127" y="11712"/>
                      <a:pt x="7520" y="11571"/>
                    </a:cubicBezTo>
                    <a:cubicBezTo>
                      <a:pt x="7651" y="11501"/>
                      <a:pt x="7782" y="11431"/>
                      <a:pt x="7912" y="11291"/>
                    </a:cubicBezTo>
                    <a:cubicBezTo>
                      <a:pt x="8174" y="11081"/>
                      <a:pt x="8174" y="10940"/>
                      <a:pt x="8043" y="10590"/>
                    </a:cubicBezTo>
                    <a:cubicBezTo>
                      <a:pt x="8043" y="10379"/>
                      <a:pt x="7912" y="10239"/>
                      <a:pt x="7651" y="10099"/>
                    </a:cubicBezTo>
                    <a:cubicBezTo>
                      <a:pt x="7520" y="10029"/>
                      <a:pt x="7127" y="9888"/>
                      <a:pt x="6996" y="9818"/>
                    </a:cubicBezTo>
                    <a:cubicBezTo>
                      <a:pt x="6734" y="9678"/>
                      <a:pt x="6211" y="9608"/>
                      <a:pt x="5949" y="9468"/>
                    </a:cubicBezTo>
                    <a:cubicBezTo>
                      <a:pt x="5818" y="9468"/>
                      <a:pt x="5687" y="9397"/>
                      <a:pt x="5556" y="9327"/>
                    </a:cubicBezTo>
                    <a:cubicBezTo>
                      <a:pt x="5425" y="9257"/>
                      <a:pt x="5294" y="9257"/>
                      <a:pt x="5163" y="9187"/>
                    </a:cubicBezTo>
                    <a:cubicBezTo>
                      <a:pt x="4771" y="8977"/>
                      <a:pt x="4378" y="8766"/>
                      <a:pt x="3985" y="8556"/>
                    </a:cubicBezTo>
                    <a:cubicBezTo>
                      <a:pt x="3200" y="8275"/>
                      <a:pt x="2545" y="7855"/>
                      <a:pt x="1891" y="7504"/>
                    </a:cubicBezTo>
                    <a:cubicBezTo>
                      <a:pt x="1760" y="7504"/>
                      <a:pt x="1629" y="7434"/>
                      <a:pt x="1629" y="7364"/>
                    </a:cubicBezTo>
                    <a:cubicBezTo>
                      <a:pt x="1498" y="7294"/>
                      <a:pt x="843" y="7013"/>
                      <a:pt x="582" y="6943"/>
                    </a:cubicBezTo>
                    <a:cubicBezTo>
                      <a:pt x="451" y="6803"/>
                      <a:pt x="320" y="6732"/>
                      <a:pt x="58" y="6592"/>
                    </a:cubicBezTo>
                    <a:cubicBezTo>
                      <a:pt x="-73" y="6592"/>
                      <a:pt x="58" y="6522"/>
                      <a:pt x="58" y="6452"/>
                    </a:cubicBezTo>
                    <a:cubicBezTo>
                      <a:pt x="320" y="6171"/>
                      <a:pt x="712" y="5891"/>
                      <a:pt x="1105" y="5610"/>
                    </a:cubicBezTo>
                    <a:cubicBezTo>
                      <a:pt x="1236" y="5470"/>
                      <a:pt x="1498" y="5330"/>
                      <a:pt x="1498" y="5190"/>
                    </a:cubicBezTo>
                    <a:cubicBezTo>
                      <a:pt x="1498" y="5119"/>
                      <a:pt x="1629" y="5119"/>
                      <a:pt x="1629" y="5049"/>
                    </a:cubicBezTo>
                    <a:cubicBezTo>
                      <a:pt x="2152" y="4769"/>
                      <a:pt x="2545" y="4418"/>
                      <a:pt x="3069" y="3997"/>
                    </a:cubicBezTo>
                    <a:cubicBezTo>
                      <a:pt x="3200" y="3857"/>
                      <a:pt x="5687" y="2034"/>
                      <a:pt x="6080" y="1683"/>
                    </a:cubicBezTo>
                    <a:cubicBezTo>
                      <a:pt x="7258" y="631"/>
                      <a:pt x="7258" y="631"/>
                      <a:pt x="7258" y="631"/>
                    </a:cubicBezTo>
                    <a:cubicBezTo>
                      <a:pt x="7520" y="491"/>
                      <a:pt x="8043" y="0"/>
                      <a:pt x="8043" y="0"/>
                    </a:cubicBezTo>
                    <a:cubicBezTo>
                      <a:pt x="8436" y="0"/>
                      <a:pt x="8960" y="351"/>
                      <a:pt x="9352" y="561"/>
                    </a:cubicBezTo>
                    <a:cubicBezTo>
                      <a:pt x="9614" y="631"/>
                      <a:pt x="9745" y="701"/>
                      <a:pt x="9876" y="842"/>
                    </a:cubicBezTo>
                    <a:cubicBezTo>
                      <a:pt x="10400" y="1122"/>
                      <a:pt x="10531" y="1332"/>
                      <a:pt x="11054" y="1473"/>
                    </a:cubicBezTo>
                    <a:cubicBezTo>
                      <a:pt x="11316" y="1613"/>
                      <a:pt x="11578" y="1683"/>
                      <a:pt x="11840" y="1823"/>
                    </a:cubicBezTo>
                    <a:cubicBezTo>
                      <a:pt x="11971" y="1894"/>
                      <a:pt x="12102" y="1964"/>
                      <a:pt x="12363" y="2034"/>
                    </a:cubicBezTo>
                    <a:cubicBezTo>
                      <a:pt x="12887" y="2174"/>
                      <a:pt x="13280" y="2314"/>
                      <a:pt x="13803" y="2525"/>
                    </a:cubicBezTo>
                    <a:cubicBezTo>
                      <a:pt x="14589" y="2735"/>
                      <a:pt x="15374" y="2875"/>
                      <a:pt x="16029" y="3156"/>
                    </a:cubicBezTo>
                    <a:cubicBezTo>
                      <a:pt x="16160" y="3156"/>
                      <a:pt x="16291" y="3226"/>
                      <a:pt x="16422" y="3226"/>
                    </a:cubicBezTo>
                    <a:cubicBezTo>
                      <a:pt x="16683" y="3296"/>
                      <a:pt x="16945" y="3366"/>
                      <a:pt x="17207" y="3436"/>
                    </a:cubicBezTo>
                    <a:cubicBezTo>
                      <a:pt x="17469" y="3577"/>
                      <a:pt x="17469" y="3717"/>
                      <a:pt x="17731" y="3857"/>
                    </a:cubicBezTo>
                    <a:cubicBezTo>
                      <a:pt x="18123" y="4278"/>
                      <a:pt x="18647" y="4699"/>
                      <a:pt x="19040" y="5119"/>
                    </a:cubicBezTo>
                    <a:cubicBezTo>
                      <a:pt x="19302" y="5400"/>
                      <a:pt x="19694" y="5681"/>
                      <a:pt x="19956" y="5961"/>
                    </a:cubicBezTo>
                    <a:cubicBezTo>
                      <a:pt x="20349" y="6312"/>
                      <a:pt x="20742" y="6732"/>
                      <a:pt x="21265" y="7083"/>
                    </a:cubicBezTo>
                    <a:cubicBezTo>
                      <a:pt x="21265" y="7153"/>
                      <a:pt x="21396" y="7223"/>
                      <a:pt x="21396" y="7294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0213" name="Freeform 633"/>
              <p:cNvSpPr/>
              <p:nvPr/>
            </p:nvSpPr>
            <p:spPr>
              <a:xfrm>
                <a:off x="248311" y="151395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14400"/>
                    </a:moveTo>
                    <a:cubicBezTo>
                      <a:pt x="21600" y="14400"/>
                      <a:pt x="21600" y="21600"/>
                      <a:pt x="10800" y="21600"/>
                    </a:cubicBezTo>
                    <a:cubicBezTo>
                      <a:pt x="0" y="21600"/>
                      <a:pt x="0" y="14400"/>
                      <a:pt x="0" y="7200"/>
                    </a:cubicBezTo>
                    <a:cubicBezTo>
                      <a:pt x="0" y="7200"/>
                      <a:pt x="0" y="0"/>
                      <a:pt x="10800" y="0"/>
                    </a:cubicBezTo>
                    <a:cubicBezTo>
                      <a:pt x="21600" y="0"/>
                      <a:pt x="21600" y="7200"/>
                      <a:pt x="21600" y="144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0214" name="Freeform 634"/>
              <p:cNvSpPr/>
              <p:nvPr/>
            </p:nvSpPr>
            <p:spPr>
              <a:xfrm>
                <a:off x="248311" y="167942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5400" y="13745"/>
                    </a:moveTo>
                    <a:cubicBezTo>
                      <a:pt x="5400" y="11782"/>
                      <a:pt x="16200" y="7855"/>
                      <a:pt x="0" y="3927"/>
                    </a:cubicBezTo>
                    <a:cubicBezTo>
                      <a:pt x="0" y="3927"/>
                      <a:pt x="0" y="1964"/>
                      <a:pt x="0" y="1964"/>
                    </a:cubicBezTo>
                    <a:cubicBezTo>
                      <a:pt x="0" y="1964"/>
                      <a:pt x="5400" y="0"/>
                      <a:pt x="5400" y="0"/>
                    </a:cubicBezTo>
                    <a:cubicBezTo>
                      <a:pt x="16200" y="3927"/>
                      <a:pt x="21600" y="5891"/>
                      <a:pt x="21600" y="11782"/>
                    </a:cubicBezTo>
                    <a:cubicBezTo>
                      <a:pt x="21600" y="13745"/>
                      <a:pt x="21600" y="15709"/>
                      <a:pt x="16200" y="19636"/>
                    </a:cubicBezTo>
                    <a:cubicBezTo>
                      <a:pt x="16200" y="19636"/>
                      <a:pt x="10800" y="19636"/>
                      <a:pt x="5400" y="21600"/>
                    </a:cubicBezTo>
                    <a:cubicBezTo>
                      <a:pt x="5400" y="19636"/>
                      <a:pt x="0" y="17673"/>
                      <a:pt x="0" y="17673"/>
                    </a:cubicBezTo>
                    <a:cubicBezTo>
                      <a:pt x="0" y="15709"/>
                      <a:pt x="5400" y="15709"/>
                      <a:pt x="5400" y="13745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0215" name="Freeform 635"/>
              <p:cNvSpPr/>
              <p:nvPr/>
            </p:nvSpPr>
            <p:spPr>
              <a:xfrm>
                <a:off x="246877" y="207128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8250" fill="norm" stroke="1" extrusionOk="0">
                    <a:moveTo>
                      <a:pt x="4800" y="13621"/>
                    </a:moveTo>
                    <a:cubicBezTo>
                      <a:pt x="2400" y="7449"/>
                      <a:pt x="2400" y="4363"/>
                      <a:pt x="0" y="1278"/>
                    </a:cubicBezTo>
                    <a:cubicBezTo>
                      <a:pt x="4800" y="-1808"/>
                      <a:pt x="7200" y="1278"/>
                      <a:pt x="9600" y="4363"/>
                    </a:cubicBezTo>
                    <a:cubicBezTo>
                      <a:pt x="14400" y="4363"/>
                      <a:pt x="16800" y="4363"/>
                      <a:pt x="19200" y="7449"/>
                    </a:cubicBezTo>
                    <a:cubicBezTo>
                      <a:pt x="21600" y="7449"/>
                      <a:pt x="21600" y="7449"/>
                      <a:pt x="21600" y="10535"/>
                    </a:cubicBezTo>
                    <a:cubicBezTo>
                      <a:pt x="21600" y="10535"/>
                      <a:pt x="21600" y="13621"/>
                      <a:pt x="21600" y="13621"/>
                    </a:cubicBezTo>
                    <a:cubicBezTo>
                      <a:pt x="16800" y="19792"/>
                      <a:pt x="9600" y="19792"/>
                      <a:pt x="4800" y="13621"/>
                    </a:cubicBezTo>
                    <a:cubicBezTo>
                      <a:pt x="4800" y="13621"/>
                      <a:pt x="4800" y="13621"/>
                      <a:pt x="4800" y="1362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0216" name="Freeform 636"/>
              <p:cNvSpPr/>
              <p:nvPr/>
            </p:nvSpPr>
            <p:spPr>
              <a:xfrm>
                <a:off x="247098" y="155476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7985" fill="norm" stroke="1" extrusionOk="0">
                    <a:moveTo>
                      <a:pt x="16971" y="7449"/>
                    </a:moveTo>
                    <a:cubicBezTo>
                      <a:pt x="16971" y="4363"/>
                      <a:pt x="18514" y="4363"/>
                      <a:pt x="20057" y="4363"/>
                    </a:cubicBezTo>
                    <a:cubicBezTo>
                      <a:pt x="20057" y="7449"/>
                      <a:pt x="21600" y="10535"/>
                      <a:pt x="21600" y="10535"/>
                    </a:cubicBezTo>
                    <a:cubicBezTo>
                      <a:pt x="21600" y="13621"/>
                      <a:pt x="21600" y="13621"/>
                      <a:pt x="21600" y="13621"/>
                    </a:cubicBezTo>
                    <a:cubicBezTo>
                      <a:pt x="20057" y="16706"/>
                      <a:pt x="16971" y="19792"/>
                      <a:pt x="15429" y="16706"/>
                    </a:cubicBezTo>
                    <a:cubicBezTo>
                      <a:pt x="12343" y="13621"/>
                      <a:pt x="10800" y="10535"/>
                      <a:pt x="7714" y="13621"/>
                    </a:cubicBezTo>
                    <a:cubicBezTo>
                      <a:pt x="6171" y="16706"/>
                      <a:pt x="1543" y="7449"/>
                      <a:pt x="0" y="4363"/>
                    </a:cubicBezTo>
                    <a:cubicBezTo>
                      <a:pt x="0" y="1278"/>
                      <a:pt x="3086" y="-1808"/>
                      <a:pt x="4629" y="1278"/>
                    </a:cubicBezTo>
                    <a:cubicBezTo>
                      <a:pt x="7714" y="1278"/>
                      <a:pt x="9257" y="1278"/>
                      <a:pt x="12343" y="4363"/>
                    </a:cubicBezTo>
                    <a:cubicBezTo>
                      <a:pt x="13886" y="7449"/>
                      <a:pt x="15429" y="7449"/>
                      <a:pt x="16971" y="7449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0217" name="Freeform 637"/>
              <p:cNvSpPr/>
              <p:nvPr/>
            </p:nvSpPr>
            <p:spPr>
              <a:xfrm>
                <a:off x="250738" y="127126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21600"/>
                    </a:moveTo>
                    <a:cubicBezTo>
                      <a:pt x="10800" y="21600"/>
                      <a:pt x="10800" y="14400"/>
                      <a:pt x="0" y="14400"/>
                    </a:cubicBezTo>
                    <a:cubicBezTo>
                      <a:pt x="0" y="7200"/>
                      <a:pt x="10800" y="7200"/>
                      <a:pt x="10800" y="0"/>
                    </a:cubicBezTo>
                    <a:cubicBezTo>
                      <a:pt x="21600" y="7200"/>
                      <a:pt x="21600" y="14400"/>
                      <a:pt x="21600" y="14400"/>
                    </a:cubicBezTo>
                    <a:cubicBezTo>
                      <a:pt x="21600" y="14400"/>
                      <a:pt x="21600" y="21600"/>
                      <a:pt x="21600" y="216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0218" name="Freeform 638"/>
              <p:cNvSpPr/>
              <p:nvPr/>
            </p:nvSpPr>
            <p:spPr>
              <a:xfrm>
                <a:off x="250560" y="135400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8437" h="17672" fill="norm" stroke="1" extrusionOk="0">
                    <a:moveTo>
                      <a:pt x="0" y="6872"/>
                    </a:moveTo>
                    <a:cubicBezTo>
                      <a:pt x="5400" y="1472"/>
                      <a:pt x="5400" y="1472"/>
                      <a:pt x="10800" y="1472"/>
                    </a:cubicBezTo>
                    <a:cubicBezTo>
                      <a:pt x="16200" y="-3928"/>
                      <a:pt x="21600" y="6872"/>
                      <a:pt x="16200" y="12272"/>
                    </a:cubicBezTo>
                    <a:cubicBezTo>
                      <a:pt x="16200" y="17672"/>
                      <a:pt x="16200" y="17672"/>
                      <a:pt x="10800" y="17672"/>
                    </a:cubicBezTo>
                    <a:cubicBezTo>
                      <a:pt x="5400" y="17672"/>
                      <a:pt x="0" y="12272"/>
                      <a:pt x="0" y="6872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0219" name="Freeform 639"/>
              <p:cNvSpPr/>
              <p:nvPr/>
            </p:nvSpPr>
            <p:spPr>
              <a:xfrm>
                <a:off x="250213" y="196578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103" h="20450" fill="norm" stroke="1" extrusionOk="0">
                    <a:moveTo>
                      <a:pt x="18946" y="12595"/>
                    </a:moveTo>
                    <a:cubicBezTo>
                      <a:pt x="15860" y="18486"/>
                      <a:pt x="11232" y="20450"/>
                      <a:pt x="6603" y="20450"/>
                    </a:cubicBezTo>
                    <a:cubicBezTo>
                      <a:pt x="5060" y="20450"/>
                      <a:pt x="5060" y="20450"/>
                      <a:pt x="3518" y="20450"/>
                    </a:cubicBezTo>
                    <a:cubicBezTo>
                      <a:pt x="1975" y="20450"/>
                      <a:pt x="432" y="20450"/>
                      <a:pt x="432" y="20450"/>
                    </a:cubicBezTo>
                    <a:cubicBezTo>
                      <a:pt x="-1111" y="16523"/>
                      <a:pt x="1975" y="16523"/>
                      <a:pt x="1975" y="14559"/>
                    </a:cubicBezTo>
                    <a:cubicBezTo>
                      <a:pt x="3518" y="10632"/>
                      <a:pt x="8146" y="8668"/>
                      <a:pt x="8146" y="2777"/>
                    </a:cubicBezTo>
                    <a:cubicBezTo>
                      <a:pt x="8146" y="814"/>
                      <a:pt x="11232" y="-1150"/>
                      <a:pt x="12775" y="814"/>
                    </a:cubicBezTo>
                    <a:cubicBezTo>
                      <a:pt x="15860" y="2777"/>
                      <a:pt x="17403" y="4741"/>
                      <a:pt x="18946" y="6705"/>
                    </a:cubicBezTo>
                    <a:cubicBezTo>
                      <a:pt x="20489" y="8668"/>
                      <a:pt x="20489" y="10632"/>
                      <a:pt x="18946" y="12595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0220" name="Freeform 640"/>
              <p:cNvSpPr/>
              <p:nvPr/>
            </p:nvSpPr>
            <p:spPr>
              <a:xfrm>
                <a:off x="254094" y="160368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886" h="19491" fill="norm" stroke="1" extrusionOk="0">
                    <a:moveTo>
                      <a:pt x="1372" y="10800"/>
                    </a:moveTo>
                    <a:cubicBezTo>
                      <a:pt x="4457" y="7200"/>
                      <a:pt x="7543" y="3600"/>
                      <a:pt x="10629" y="0"/>
                    </a:cubicBezTo>
                    <a:cubicBezTo>
                      <a:pt x="10629" y="0"/>
                      <a:pt x="13715" y="0"/>
                      <a:pt x="16800" y="0"/>
                    </a:cubicBezTo>
                    <a:cubicBezTo>
                      <a:pt x="19886" y="0"/>
                      <a:pt x="19886" y="0"/>
                      <a:pt x="19886" y="3600"/>
                    </a:cubicBezTo>
                    <a:cubicBezTo>
                      <a:pt x="19886" y="3600"/>
                      <a:pt x="19886" y="7200"/>
                      <a:pt x="19886" y="7200"/>
                    </a:cubicBezTo>
                    <a:cubicBezTo>
                      <a:pt x="13715" y="7200"/>
                      <a:pt x="10629" y="14400"/>
                      <a:pt x="7543" y="18000"/>
                    </a:cubicBezTo>
                    <a:cubicBezTo>
                      <a:pt x="4457" y="21600"/>
                      <a:pt x="4457" y="18000"/>
                      <a:pt x="1372" y="14400"/>
                    </a:cubicBezTo>
                    <a:cubicBezTo>
                      <a:pt x="1372" y="14400"/>
                      <a:pt x="-1714" y="14400"/>
                      <a:pt x="1372" y="108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0221" name="Freeform 641"/>
              <p:cNvSpPr/>
              <p:nvPr/>
            </p:nvSpPr>
            <p:spPr>
              <a:xfrm>
                <a:off x="254819" y="153046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0029" fill="norm" stroke="1" extrusionOk="0">
                    <a:moveTo>
                      <a:pt x="14400" y="589"/>
                    </a:moveTo>
                    <a:cubicBezTo>
                      <a:pt x="14400" y="589"/>
                      <a:pt x="18000" y="589"/>
                      <a:pt x="18000" y="2749"/>
                    </a:cubicBezTo>
                    <a:cubicBezTo>
                      <a:pt x="18000" y="4909"/>
                      <a:pt x="21600" y="7069"/>
                      <a:pt x="21600" y="9229"/>
                    </a:cubicBezTo>
                    <a:cubicBezTo>
                      <a:pt x="21600" y="11389"/>
                      <a:pt x="18000" y="13549"/>
                      <a:pt x="18000" y="17869"/>
                    </a:cubicBezTo>
                    <a:cubicBezTo>
                      <a:pt x="18000" y="20029"/>
                      <a:pt x="10800" y="20029"/>
                      <a:pt x="10800" y="20029"/>
                    </a:cubicBezTo>
                    <a:cubicBezTo>
                      <a:pt x="7200" y="17869"/>
                      <a:pt x="0" y="7069"/>
                      <a:pt x="0" y="4909"/>
                    </a:cubicBezTo>
                    <a:cubicBezTo>
                      <a:pt x="0" y="2749"/>
                      <a:pt x="7200" y="-1571"/>
                      <a:pt x="14400" y="589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0222" name="Freeform 643"/>
              <p:cNvSpPr/>
              <p:nvPr/>
            </p:nvSpPr>
            <p:spPr>
              <a:xfrm>
                <a:off x="254706" y="171251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380" h="21600" fill="norm" stroke="1" extrusionOk="0">
                    <a:moveTo>
                      <a:pt x="442" y="0"/>
                    </a:moveTo>
                    <a:cubicBezTo>
                      <a:pt x="2103" y="0"/>
                      <a:pt x="3765" y="0"/>
                      <a:pt x="3765" y="0"/>
                    </a:cubicBezTo>
                    <a:cubicBezTo>
                      <a:pt x="7088" y="3086"/>
                      <a:pt x="10411" y="4629"/>
                      <a:pt x="13734" y="6171"/>
                    </a:cubicBezTo>
                    <a:cubicBezTo>
                      <a:pt x="15395" y="7714"/>
                      <a:pt x="17057" y="9257"/>
                      <a:pt x="17057" y="12343"/>
                    </a:cubicBezTo>
                    <a:cubicBezTo>
                      <a:pt x="18718" y="13886"/>
                      <a:pt x="20380" y="16971"/>
                      <a:pt x="20380" y="18514"/>
                    </a:cubicBezTo>
                    <a:cubicBezTo>
                      <a:pt x="20380" y="20057"/>
                      <a:pt x="20380" y="21600"/>
                      <a:pt x="18718" y="21600"/>
                    </a:cubicBezTo>
                    <a:cubicBezTo>
                      <a:pt x="18718" y="21600"/>
                      <a:pt x="17057" y="21600"/>
                      <a:pt x="17057" y="20057"/>
                    </a:cubicBezTo>
                    <a:cubicBezTo>
                      <a:pt x="15395" y="18514"/>
                      <a:pt x="13734" y="16971"/>
                      <a:pt x="10411" y="15429"/>
                    </a:cubicBezTo>
                    <a:cubicBezTo>
                      <a:pt x="10411" y="15429"/>
                      <a:pt x="8749" y="13886"/>
                      <a:pt x="8749" y="12343"/>
                    </a:cubicBezTo>
                    <a:cubicBezTo>
                      <a:pt x="10411" y="7714"/>
                      <a:pt x="7088" y="7714"/>
                      <a:pt x="5426" y="7714"/>
                    </a:cubicBezTo>
                    <a:cubicBezTo>
                      <a:pt x="2103" y="6171"/>
                      <a:pt x="-1220" y="1543"/>
                      <a:pt x="442" y="0"/>
                    </a:cubicBezTo>
                    <a:cubicBezTo>
                      <a:pt x="442" y="0"/>
                      <a:pt x="442" y="0"/>
                      <a:pt x="44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0223" name="Freeform 644"/>
              <p:cNvSpPr/>
              <p:nvPr/>
            </p:nvSpPr>
            <p:spPr>
              <a:xfrm>
                <a:off x="258349" y="179524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0800" y="21600"/>
                    </a:moveTo>
                    <a:cubicBezTo>
                      <a:pt x="0" y="10800"/>
                      <a:pt x="0" y="10800"/>
                      <a:pt x="0" y="10800"/>
                    </a:cubicBezTo>
                    <a:cubicBezTo>
                      <a:pt x="0" y="0"/>
                      <a:pt x="10800" y="0"/>
                      <a:pt x="10800" y="0"/>
                    </a:cubicBezTo>
                    <a:cubicBezTo>
                      <a:pt x="10800" y="0"/>
                      <a:pt x="21600" y="10800"/>
                      <a:pt x="21600" y="10800"/>
                    </a:cubicBezTo>
                    <a:cubicBezTo>
                      <a:pt x="21600" y="10800"/>
                      <a:pt x="10800" y="10800"/>
                      <a:pt x="10800" y="216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0224" name="Freeform 645"/>
              <p:cNvSpPr/>
              <p:nvPr/>
            </p:nvSpPr>
            <p:spPr>
              <a:xfrm>
                <a:off x="255530" y="184598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8710" h="18171" fill="norm" stroke="1" extrusionOk="0">
                    <a:moveTo>
                      <a:pt x="7616" y="16800"/>
                    </a:moveTo>
                    <a:cubicBezTo>
                      <a:pt x="6176" y="13715"/>
                      <a:pt x="3296" y="16800"/>
                      <a:pt x="3296" y="16800"/>
                    </a:cubicBezTo>
                    <a:cubicBezTo>
                      <a:pt x="416" y="19886"/>
                      <a:pt x="1856" y="16800"/>
                      <a:pt x="416" y="16800"/>
                    </a:cubicBezTo>
                    <a:cubicBezTo>
                      <a:pt x="-1024" y="13715"/>
                      <a:pt x="1856" y="10629"/>
                      <a:pt x="416" y="7543"/>
                    </a:cubicBezTo>
                    <a:cubicBezTo>
                      <a:pt x="1856" y="7543"/>
                      <a:pt x="3296" y="7543"/>
                      <a:pt x="3296" y="7543"/>
                    </a:cubicBezTo>
                    <a:cubicBezTo>
                      <a:pt x="4736" y="7543"/>
                      <a:pt x="4736" y="10629"/>
                      <a:pt x="4736" y="10629"/>
                    </a:cubicBezTo>
                    <a:cubicBezTo>
                      <a:pt x="6176" y="13715"/>
                      <a:pt x="7616" y="13715"/>
                      <a:pt x="7616" y="10629"/>
                    </a:cubicBezTo>
                    <a:cubicBezTo>
                      <a:pt x="9056" y="4457"/>
                      <a:pt x="11936" y="1372"/>
                      <a:pt x="13376" y="1372"/>
                    </a:cubicBezTo>
                    <a:cubicBezTo>
                      <a:pt x="14816" y="-1714"/>
                      <a:pt x="16256" y="1372"/>
                      <a:pt x="17696" y="1372"/>
                    </a:cubicBezTo>
                    <a:cubicBezTo>
                      <a:pt x="16256" y="4457"/>
                      <a:pt x="20576" y="7543"/>
                      <a:pt x="17696" y="10629"/>
                    </a:cubicBezTo>
                    <a:cubicBezTo>
                      <a:pt x="16256" y="10629"/>
                      <a:pt x="16256" y="13715"/>
                      <a:pt x="16256" y="16800"/>
                    </a:cubicBezTo>
                    <a:cubicBezTo>
                      <a:pt x="16256" y="13715"/>
                      <a:pt x="14816" y="13715"/>
                      <a:pt x="14816" y="13715"/>
                    </a:cubicBezTo>
                    <a:cubicBezTo>
                      <a:pt x="14816" y="13715"/>
                      <a:pt x="13376" y="13715"/>
                      <a:pt x="13376" y="13715"/>
                    </a:cubicBezTo>
                    <a:cubicBezTo>
                      <a:pt x="10496" y="10629"/>
                      <a:pt x="10496" y="19886"/>
                      <a:pt x="7616" y="168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0225" name="Freeform 646"/>
              <p:cNvSpPr/>
              <p:nvPr/>
            </p:nvSpPr>
            <p:spPr>
              <a:xfrm>
                <a:off x="258791" y="167390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8900" h="21600" fill="norm" stroke="1" extrusionOk="0">
                    <a:moveTo>
                      <a:pt x="10800" y="17673"/>
                    </a:moveTo>
                    <a:cubicBezTo>
                      <a:pt x="7200" y="15709"/>
                      <a:pt x="7200" y="11782"/>
                      <a:pt x="7200" y="9818"/>
                    </a:cubicBezTo>
                    <a:cubicBezTo>
                      <a:pt x="7200" y="7855"/>
                      <a:pt x="7200" y="5891"/>
                      <a:pt x="7200" y="5891"/>
                    </a:cubicBezTo>
                    <a:cubicBezTo>
                      <a:pt x="3600" y="3927"/>
                      <a:pt x="3600" y="1964"/>
                      <a:pt x="0" y="1964"/>
                    </a:cubicBezTo>
                    <a:cubicBezTo>
                      <a:pt x="3600" y="1964"/>
                      <a:pt x="7200" y="0"/>
                      <a:pt x="10800" y="0"/>
                    </a:cubicBezTo>
                    <a:cubicBezTo>
                      <a:pt x="18000" y="1964"/>
                      <a:pt x="18000" y="3927"/>
                      <a:pt x="18000" y="5891"/>
                    </a:cubicBezTo>
                    <a:cubicBezTo>
                      <a:pt x="18000" y="7855"/>
                      <a:pt x="18000" y="9818"/>
                      <a:pt x="18000" y="13745"/>
                    </a:cubicBezTo>
                    <a:cubicBezTo>
                      <a:pt x="18000" y="13745"/>
                      <a:pt x="18000" y="15709"/>
                      <a:pt x="18000" y="17673"/>
                    </a:cubicBezTo>
                    <a:cubicBezTo>
                      <a:pt x="18000" y="19636"/>
                      <a:pt x="21600" y="21600"/>
                      <a:pt x="14400" y="21600"/>
                    </a:cubicBezTo>
                    <a:cubicBezTo>
                      <a:pt x="14400" y="21600"/>
                      <a:pt x="10800" y="19636"/>
                      <a:pt x="10800" y="17673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0226" name="Freeform 647"/>
              <p:cNvSpPr/>
              <p:nvPr/>
            </p:nvSpPr>
            <p:spPr>
              <a:xfrm>
                <a:off x="260445" y="156690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0"/>
                    </a:moveTo>
                    <a:cubicBezTo>
                      <a:pt x="21600" y="0"/>
                      <a:pt x="21600" y="0"/>
                      <a:pt x="21600" y="21600"/>
                    </a:cubicBezTo>
                    <a:cubicBezTo>
                      <a:pt x="21600" y="21600"/>
                      <a:pt x="21600" y="21600"/>
                      <a:pt x="21600" y="21600"/>
                    </a:cubicBezTo>
                    <a:cubicBezTo>
                      <a:pt x="0" y="21600"/>
                      <a:pt x="0" y="21600"/>
                      <a:pt x="0" y="21600"/>
                    </a:cubicBezTo>
                    <a:cubicBezTo>
                      <a:pt x="0" y="21600"/>
                      <a:pt x="0" y="0"/>
                      <a:pt x="216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0227" name="Freeform 648"/>
              <p:cNvSpPr/>
              <p:nvPr/>
            </p:nvSpPr>
            <p:spPr>
              <a:xfrm>
                <a:off x="257722" y="140643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150" h="20018" fill="norm" stroke="1" extrusionOk="0">
                    <a:moveTo>
                      <a:pt x="3600" y="6518"/>
                    </a:moveTo>
                    <a:cubicBezTo>
                      <a:pt x="7200" y="6518"/>
                      <a:pt x="9000" y="6518"/>
                      <a:pt x="10800" y="1118"/>
                    </a:cubicBezTo>
                    <a:cubicBezTo>
                      <a:pt x="12600" y="-1582"/>
                      <a:pt x="18000" y="1118"/>
                      <a:pt x="19800" y="3818"/>
                    </a:cubicBezTo>
                    <a:cubicBezTo>
                      <a:pt x="21600" y="9218"/>
                      <a:pt x="21600" y="11918"/>
                      <a:pt x="19800" y="17318"/>
                    </a:cubicBezTo>
                    <a:cubicBezTo>
                      <a:pt x="19800" y="17318"/>
                      <a:pt x="18000" y="17318"/>
                      <a:pt x="16200" y="20018"/>
                    </a:cubicBezTo>
                    <a:cubicBezTo>
                      <a:pt x="16200" y="20018"/>
                      <a:pt x="16200" y="17318"/>
                      <a:pt x="16200" y="17318"/>
                    </a:cubicBezTo>
                    <a:cubicBezTo>
                      <a:pt x="12600" y="17318"/>
                      <a:pt x="9000" y="17318"/>
                      <a:pt x="3600" y="17318"/>
                    </a:cubicBezTo>
                    <a:cubicBezTo>
                      <a:pt x="3600" y="17318"/>
                      <a:pt x="1800" y="17318"/>
                      <a:pt x="1800" y="14618"/>
                    </a:cubicBezTo>
                    <a:cubicBezTo>
                      <a:pt x="1800" y="14618"/>
                      <a:pt x="0" y="11918"/>
                      <a:pt x="0" y="11918"/>
                    </a:cubicBezTo>
                    <a:cubicBezTo>
                      <a:pt x="0" y="9218"/>
                      <a:pt x="1800" y="9218"/>
                      <a:pt x="1800" y="6518"/>
                    </a:cubicBezTo>
                    <a:cubicBezTo>
                      <a:pt x="1800" y="6518"/>
                      <a:pt x="3600" y="6518"/>
                      <a:pt x="3600" y="6518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0228" name="Freeform 649"/>
              <p:cNvSpPr/>
              <p:nvPr/>
            </p:nvSpPr>
            <p:spPr>
              <a:xfrm>
                <a:off x="261659" y="112014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10800"/>
                    </a:moveTo>
                    <a:cubicBezTo>
                      <a:pt x="0" y="10800"/>
                      <a:pt x="0" y="0"/>
                      <a:pt x="0" y="0"/>
                    </a:cubicBezTo>
                    <a:cubicBezTo>
                      <a:pt x="21600" y="0"/>
                      <a:pt x="21600" y="10800"/>
                      <a:pt x="21600" y="10800"/>
                    </a:cubicBezTo>
                    <a:cubicBezTo>
                      <a:pt x="21600" y="10800"/>
                      <a:pt x="21600" y="10800"/>
                      <a:pt x="21600" y="21600"/>
                    </a:cubicBezTo>
                    <a:cubicBezTo>
                      <a:pt x="0" y="21600"/>
                      <a:pt x="0" y="10800"/>
                      <a:pt x="0" y="108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0229" name="Freeform 650"/>
              <p:cNvSpPr/>
              <p:nvPr/>
            </p:nvSpPr>
            <p:spPr>
              <a:xfrm>
                <a:off x="261486" y="178862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7382" h="21600" fill="norm" stroke="1" extrusionOk="0">
                    <a:moveTo>
                      <a:pt x="7200" y="0"/>
                    </a:moveTo>
                    <a:cubicBezTo>
                      <a:pt x="14400" y="0"/>
                      <a:pt x="21600" y="5400"/>
                      <a:pt x="14400" y="16200"/>
                    </a:cubicBezTo>
                    <a:cubicBezTo>
                      <a:pt x="14400" y="16200"/>
                      <a:pt x="14400" y="16200"/>
                      <a:pt x="14400" y="21600"/>
                    </a:cubicBezTo>
                    <a:cubicBezTo>
                      <a:pt x="7200" y="21600"/>
                      <a:pt x="0" y="10800"/>
                      <a:pt x="0" y="5400"/>
                    </a:cubicBezTo>
                    <a:cubicBezTo>
                      <a:pt x="0" y="0"/>
                      <a:pt x="7200" y="0"/>
                      <a:pt x="72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0230" name="Freeform 651"/>
              <p:cNvSpPr/>
              <p:nvPr/>
            </p:nvSpPr>
            <p:spPr>
              <a:xfrm>
                <a:off x="262541" y="153491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5400" y="0"/>
                    </a:moveTo>
                    <a:cubicBezTo>
                      <a:pt x="10800" y="0"/>
                      <a:pt x="21600" y="5400"/>
                      <a:pt x="21600" y="10800"/>
                    </a:cubicBezTo>
                    <a:cubicBezTo>
                      <a:pt x="21600" y="16200"/>
                      <a:pt x="16200" y="21600"/>
                      <a:pt x="10800" y="21600"/>
                    </a:cubicBezTo>
                    <a:cubicBezTo>
                      <a:pt x="5400" y="16200"/>
                      <a:pt x="5400" y="10800"/>
                      <a:pt x="0" y="5400"/>
                    </a:cubicBezTo>
                    <a:cubicBezTo>
                      <a:pt x="0" y="5400"/>
                      <a:pt x="5400" y="0"/>
                      <a:pt x="54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0231" name="Freeform 652"/>
              <p:cNvSpPr/>
              <p:nvPr/>
            </p:nvSpPr>
            <p:spPr>
              <a:xfrm>
                <a:off x="263755" y="149961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10800"/>
                    </a:moveTo>
                    <a:cubicBezTo>
                      <a:pt x="0" y="5400"/>
                      <a:pt x="5400" y="0"/>
                      <a:pt x="16200" y="0"/>
                    </a:cubicBezTo>
                    <a:cubicBezTo>
                      <a:pt x="16200" y="0"/>
                      <a:pt x="21600" y="10800"/>
                      <a:pt x="21600" y="16200"/>
                    </a:cubicBezTo>
                    <a:cubicBezTo>
                      <a:pt x="21600" y="16200"/>
                      <a:pt x="16200" y="21600"/>
                      <a:pt x="16200" y="21600"/>
                    </a:cubicBezTo>
                    <a:cubicBezTo>
                      <a:pt x="10800" y="21600"/>
                      <a:pt x="5400" y="16200"/>
                      <a:pt x="0" y="108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0232" name="Freeform 653"/>
              <p:cNvSpPr/>
              <p:nvPr/>
            </p:nvSpPr>
            <p:spPr>
              <a:xfrm>
                <a:off x="263424" y="162095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3086" y="4320"/>
                    </a:moveTo>
                    <a:cubicBezTo>
                      <a:pt x="6171" y="4320"/>
                      <a:pt x="9257" y="0"/>
                      <a:pt x="9257" y="0"/>
                    </a:cubicBezTo>
                    <a:cubicBezTo>
                      <a:pt x="18514" y="0"/>
                      <a:pt x="21600" y="4320"/>
                      <a:pt x="21600" y="8640"/>
                    </a:cubicBezTo>
                    <a:cubicBezTo>
                      <a:pt x="21600" y="17280"/>
                      <a:pt x="21600" y="17280"/>
                      <a:pt x="18514" y="21600"/>
                    </a:cubicBezTo>
                    <a:cubicBezTo>
                      <a:pt x="15429" y="21600"/>
                      <a:pt x="12343" y="21600"/>
                      <a:pt x="12343" y="17280"/>
                    </a:cubicBezTo>
                    <a:cubicBezTo>
                      <a:pt x="12343" y="8640"/>
                      <a:pt x="6171" y="12960"/>
                      <a:pt x="3086" y="12960"/>
                    </a:cubicBezTo>
                    <a:cubicBezTo>
                      <a:pt x="3086" y="12960"/>
                      <a:pt x="0" y="17280"/>
                      <a:pt x="0" y="8640"/>
                    </a:cubicBezTo>
                    <a:cubicBezTo>
                      <a:pt x="0" y="8640"/>
                      <a:pt x="0" y="4320"/>
                      <a:pt x="3086" y="432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0233" name="Freeform 654"/>
              <p:cNvSpPr/>
              <p:nvPr/>
            </p:nvSpPr>
            <p:spPr>
              <a:xfrm>
                <a:off x="264858" y="175994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10800"/>
                    </a:moveTo>
                    <a:cubicBezTo>
                      <a:pt x="21600" y="16200"/>
                      <a:pt x="21600" y="21600"/>
                      <a:pt x="16200" y="21600"/>
                    </a:cubicBezTo>
                    <a:cubicBezTo>
                      <a:pt x="5400" y="21600"/>
                      <a:pt x="0" y="16200"/>
                      <a:pt x="0" y="10800"/>
                    </a:cubicBezTo>
                    <a:cubicBezTo>
                      <a:pt x="0" y="5400"/>
                      <a:pt x="5400" y="0"/>
                      <a:pt x="10800" y="0"/>
                    </a:cubicBezTo>
                    <a:cubicBezTo>
                      <a:pt x="21600" y="0"/>
                      <a:pt x="21600" y="5400"/>
                      <a:pt x="21600" y="108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0234" name="Oval 655"/>
              <p:cNvSpPr/>
              <p:nvPr/>
            </p:nvSpPr>
            <p:spPr>
              <a:xfrm>
                <a:off x="266071" y="158455"/>
                <a:ext cx="12701" cy="12701"/>
              </a:xfrm>
              <a:prstGeom prst="ellipse">
                <a:avLst/>
              </a:pr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0235" name="Freeform 656"/>
              <p:cNvSpPr/>
              <p:nvPr/>
            </p:nvSpPr>
            <p:spPr>
              <a:xfrm>
                <a:off x="264465" y="182410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400" h="19425" fill="norm" stroke="1" extrusionOk="0">
                    <a:moveTo>
                      <a:pt x="960" y="2025"/>
                    </a:moveTo>
                    <a:cubicBezTo>
                      <a:pt x="3120" y="-675"/>
                      <a:pt x="5280" y="-675"/>
                      <a:pt x="7440" y="2025"/>
                    </a:cubicBezTo>
                    <a:cubicBezTo>
                      <a:pt x="9600" y="4725"/>
                      <a:pt x="13920" y="7425"/>
                      <a:pt x="16080" y="10125"/>
                    </a:cubicBezTo>
                    <a:cubicBezTo>
                      <a:pt x="18240" y="10125"/>
                      <a:pt x="20400" y="10125"/>
                      <a:pt x="20400" y="15525"/>
                    </a:cubicBezTo>
                    <a:cubicBezTo>
                      <a:pt x="18240" y="15525"/>
                      <a:pt x="18240" y="18225"/>
                      <a:pt x="18240" y="18225"/>
                    </a:cubicBezTo>
                    <a:cubicBezTo>
                      <a:pt x="16080" y="20925"/>
                      <a:pt x="13920" y="18225"/>
                      <a:pt x="13920" y="18225"/>
                    </a:cubicBezTo>
                    <a:cubicBezTo>
                      <a:pt x="7440" y="18225"/>
                      <a:pt x="5280" y="12825"/>
                      <a:pt x="960" y="7425"/>
                    </a:cubicBezTo>
                    <a:cubicBezTo>
                      <a:pt x="960" y="7425"/>
                      <a:pt x="-1200" y="4725"/>
                      <a:pt x="960" y="2025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0236" name="Freeform 657"/>
              <p:cNvSpPr/>
              <p:nvPr/>
            </p:nvSpPr>
            <p:spPr>
              <a:xfrm>
                <a:off x="262451" y="124459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633" h="20809" fill="norm" stroke="1" extrusionOk="0">
                    <a:moveTo>
                      <a:pt x="900" y="4364"/>
                    </a:moveTo>
                    <a:cubicBezTo>
                      <a:pt x="3300" y="3382"/>
                      <a:pt x="5700" y="1419"/>
                      <a:pt x="8100" y="437"/>
                    </a:cubicBezTo>
                    <a:cubicBezTo>
                      <a:pt x="8100" y="437"/>
                      <a:pt x="9300" y="-545"/>
                      <a:pt x="10500" y="437"/>
                    </a:cubicBezTo>
                    <a:cubicBezTo>
                      <a:pt x="11700" y="1419"/>
                      <a:pt x="12900" y="1419"/>
                      <a:pt x="14100" y="437"/>
                    </a:cubicBezTo>
                    <a:cubicBezTo>
                      <a:pt x="17700" y="-545"/>
                      <a:pt x="18900" y="2400"/>
                      <a:pt x="20100" y="4364"/>
                    </a:cubicBezTo>
                    <a:cubicBezTo>
                      <a:pt x="21300" y="4364"/>
                      <a:pt x="20100" y="5346"/>
                      <a:pt x="20100" y="5346"/>
                    </a:cubicBezTo>
                    <a:cubicBezTo>
                      <a:pt x="21300" y="6328"/>
                      <a:pt x="18900" y="7310"/>
                      <a:pt x="18900" y="6328"/>
                    </a:cubicBezTo>
                    <a:cubicBezTo>
                      <a:pt x="16500" y="5346"/>
                      <a:pt x="15300" y="5346"/>
                      <a:pt x="14100" y="4364"/>
                    </a:cubicBezTo>
                    <a:cubicBezTo>
                      <a:pt x="10500" y="3382"/>
                      <a:pt x="8100" y="4364"/>
                      <a:pt x="8100" y="7310"/>
                    </a:cubicBezTo>
                    <a:cubicBezTo>
                      <a:pt x="8100" y="9273"/>
                      <a:pt x="9300" y="13200"/>
                      <a:pt x="10500" y="14182"/>
                    </a:cubicBezTo>
                    <a:cubicBezTo>
                      <a:pt x="10500" y="14182"/>
                      <a:pt x="10500" y="14182"/>
                      <a:pt x="10500" y="14182"/>
                    </a:cubicBezTo>
                    <a:cubicBezTo>
                      <a:pt x="14100" y="18110"/>
                      <a:pt x="14100" y="18110"/>
                      <a:pt x="10500" y="20073"/>
                    </a:cubicBezTo>
                    <a:cubicBezTo>
                      <a:pt x="9300" y="21055"/>
                      <a:pt x="8100" y="21055"/>
                      <a:pt x="6900" y="20073"/>
                    </a:cubicBezTo>
                    <a:cubicBezTo>
                      <a:pt x="6900" y="18110"/>
                      <a:pt x="6900" y="16146"/>
                      <a:pt x="4500" y="15164"/>
                    </a:cubicBezTo>
                    <a:cubicBezTo>
                      <a:pt x="4500" y="14182"/>
                      <a:pt x="4500" y="14182"/>
                      <a:pt x="4500" y="14182"/>
                    </a:cubicBezTo>
                    <a:cubicBezTo>
                      <a:pt x="5700" y="13200"/>
                      <a:pt x="6900" y="11237"/>
                      <a:pt x="4500" y="10255"/>
                    </a:cubicBezTo>
                    <a:cubicBezTo>
                      <a:pt x="3300" y="9273"/>
                      <a:pt x="3300" y="7310"/>
                      <a:pt x="900" y="7310"/>
                    </a:cubicBezTo>
                    <a:cubicBezTo>
                      <a:pt x="-300" y="7310"/>
                      <a:pt x="-300" y="5346"/>
                      <a:pt x="900" y="4364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0237" name="Freeform 658"/>
              <p:cNvSpPr/>
              <p:nvPr/>
            </p:nvSpPr>
            <p:spPr>
              <a:xfrm>
                <a:off x="265447" y="167721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925" h="21600" fill="norm" stroke="1" extrusionOk="0">
                    <a:moveTo>
                      <a:pt x="5400" y="21600"/>
                    </a:moveTo>
                    <a:cubicBezTo>
                      <a:pt x="2700" y="21600"/>
                      <a:pt x="2700" y="18000"/>
                      <a:pt x="0" y="18000"/>
                    </a:cubicBezTo>
                    <a:cubicBezTo>
                      <a:pt x="0" y="18000"/>
                      <a:pt x="0" y="14400"/>
                      <a:pt x="0" y="10800"/>
                    </a:cubicBezTo>
                    <a:cubicBezTo>
                      <a:pt x="0" y="10800"/>
                      <a:pt x="2700" y="7200"/>
                      <a:pt x="5400" y="7200"/>
                    </a:cubicBezTo>
                    <a:cubicBezTo>
                      <a:pt x="5400" y="3600"/>
                      <a:pt x="8100" y="3600"/>
                      <a:pt x="10800" y="0"/>
                    </a:cubicBezTo>
                    <a:cubicBezTo>
                      <a:pt x="13500" y="0"/>
                      <a:pt x="16200" y="0"/>
                      <a:pt x="18900" y="0"/>
                    </a:cubicBezTo>
                    <a:cubicBezTo>
                      <a:pt x="21600" y="3600"/>
                      <a:pt x="21600" y="7200"/>
                      <a:pt x="18900" y="10800"/>
                    </a:cubicBezTo>
                    <a:cubicBezTo>
                      <a:pt x="18900" y="18000"/>
                      <a:pt x="13500" y="21600"/>
                      <a:pt x="5400" y="216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0238" name="Freeform 659"/>
              <p:cNvSpPr/>
              <p:nvPr/>
            </p:nvSpPr>
            <p:spPr>
              <a:xfrm>
                <a:off x="267615" y="186915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14400"/>
                    </a:moveTo>
                    <a:cubicBezTo>
                      <a:pt x="0" y="7200"/>
                      <a:pt x="7200" y="7200"/>
                      <a:pt x="7200" y="0"/>
                    </a:cubicBezTo>
                    <a:cubicBezTo>
                      <a:pt x="14400" y="7200"/>
                      <a:pt x="14400" y="7200"/>
                      <a:pt x="21600" y="14400"/>
                    </a:cubicBezTo>
                    <a:cubicBezTo>
                      <a:pt x="14400" y="14400"/>
                      <a:pt x="14400" y="21600"/>
                      <a:pt x="7200" y="21600"/>
                    </a:cubicBezTo>
                    <a:cubicBezTo>
                      <a:pt x="7200" y="21600"/>
                      <a:pt x="0" y="21600"/>
                      <a:pt x="0" y="144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0239" name="Freeform 660"/>
              <p:cNvSpPr/>
              <p:nvPr/>
            </p:nvSpPr>
            <p:spPr>
              <a:xfrm>
                <a:off x="259848" y="141418"/>
                <a:ext cx="14339" cy="1442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952" h="21076" fill="norm" stroke="1" extrusionOk="0">
                    <a:moveTo>
                      <a:pt x="1944" y="13824"/>
                    </a:moveTo>
                    <a:cubicBezTo>
                      <a:pt x="2808" y="14688"/>
                      <a:pt x="3672" y="15552"/>
                      <a:pt x="5400" y="14688"/>
                    </a:cubicBezTo>
                    <a:cubicBezTo>
                      <a:pt x="6264" y="14688"/>
                      <a:pt x="7128" y="14688"/>
                      <a:pt x="7992" y="13824"/>
                    </a:cubicBezTo>
                    <a:cubicBezTo>
                      <a:pt x="7992" y="13824"/>
                      <a:pt x="8856" y="12960"/>
                      <a:pt x="8856" y="12960"/>
                    </a:cubicBezTo>
                    <a:cubicBezTo>
                      <a:pt x="10584" y="11232"/>
                      <a:pt x="10584" y="11232"/>
                      <a:pt x="12312" y="12960"/>
                    </a:cubicBezTo>
                    <a:cubicBezTo>
                      <a:pt x="12312" y="12960"/>
                      <a:pt x="13176" y="13824"/>
                      <a:pt x="14040" y="13824"/>
                    </a:cubicBezTo>
                    <a:cubicBezTo>
                      <a:pt x="14040" y="12960"/>
                      <a:pt x="14904" y="12096"/>
                      <a:pt x="14904" y="12096"/>
                    </a:cubicBezTo>
                    <a:cubicBezTo>
                      <a:pt x="14904" y="10368"/>
                      <a:pt x="14904" y="9504"/>
                      <a:pt x="15768" y="8640"/>
                    </a:cubicBezTo>
                    <a:cubicBezTo>
                      <a:pt x="15768" y="6912"/>
                      <a:pt x="15768" y="6048"/>
                      <a:pt x="14040" y="4320"/>
                    </a:cubicBezTo>
                    <a:cubicBezTo>
                      <a:pt x="13176" y="4320"/>
                      <a:pt x="13176" y="3456"/>
                      <a:pt x="14040" y="2592"/>
                    </a:cubicBezTo>
                    <a:cubicBezTo>
                      <a:pt x="14904" y="1728"/>
                      <a:pt x="15768" y="864"/>
                      <a:pt x="16632" y="864"/>
                    </a:cubicBezTo>
                    <a:cubicBezTo>
                      <a:pt x="17496" y="864"/>
                      <a:pt x="18360" y="0"/>
                      <a:pt x="19224" y="0"/>
                    </a:cubicBezTo>
                    <a:cubicBezTo>
                      <a:pt x="20088" y="0"/>
                      <a:pt x="20088" y="864"/>
                      <a:pt x="20952" y="864"/>
                    </a:cubicBezTo>
                    <a:cubicBezTo>
                      <a:pt x="20952" y="1728"/>
                      <a:pt x="20952" y="1728"/>
                      <a:pt x="20088" y="2592"/>
                    </a:cubicBezTo>
                    <a:cubicBezTo>
                      <a:pt x="20088" y="3456"/>
                      <a:pt x="20088" y="5184"/>
                      <a:pt x="19224" y="6048"/>
                    </a:cubicBezTo>
                    <a:cubicBezTo>
                      <a:pt x="19224" y="6912"/>
                      <a:pt x="19224" y="6912"/>
                      <a:pt x="19224" y="7776"/>
                    </a:cubicBezTo>
                    <a:cubicBezTo>
                      <a:pt x="19224" y="8640"/>
                      <a:pt x="20088" y="9504"/>
                      <a:pt x="19224" y="9504"/>
                    </a:cubicBezTo>
                    <a:cubicBezTo>
                      <a:pt x="18360" y="12096"/>
                      <a:pt x="17496" y="13824"/>
                      <a:pt x="16632" y="16416"/>
                    </a:cubicBezTo>
                    <a:cubicBezTo>
                      <a:pt x="16632" y="16416"/>
                      <a:pt x="15768" y="16416"/>
                      <a:pt x="14904" y="16416"/>
                    </a:cubicBezTo>
                    <a:cubicBezTo>
                      <a:pt x="14040" y="17280"/>
                      <a:pt x="13176" y="15552"/>
                      <a:pt x="12312" y="16416"/>
                    </a:cubicBezTo>
                    <a:cubicBezTo>
                      <a:pt x="10584" y="16416"/>
                      <a:pt x="9720" y="18144"/>
                      <a:pt x="7992" y="19008"/>
                    </a:cubicBezTo>
                    <a:cubicBezTo>
                      <a:pt x="7128" y="21600"/>
                      <a:pt x="6264" y="21600"/>
                      <a:pt x="5400" y="19872"/>
                    </a:cubicBezTo>
                    <a:cubicBezTo>
                      <a:pt x="3672" y="18144"/>
                      <a:pt x="2808" y="18144"/>
                      <a:pt x="1080" y="17280"/>
                    </a:cubicBezTo>
                    <a:cubicBezTo>
                      <a:pt x="-648" y="17280"/>
                      <a:pt x="216" y="16416"/>
                      <a:pt x="216" y="15552"/>
                    </a:cubicBezTo>
                    <a:cubicBezTo>
                      <a:pt x="216" y="14688"/>
                      <a:pt x="216" y="14688"/>
                      <a:pt x="216" y="13824"/>
                    </a:cubicBezTo>
                    <a:cubicBezTo>
                      <a:pt x="1080" y="13824"/>
                      <a:pt x="1080" y="12960"/>
                      <a:pt x="1944" y="13824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0240" name="Freeform 661"/>
              <p:cNvSpPr/>
              <p:nvPr/>
            </p:nvSpPr>
            <p:spPr>
              <a:xfrm>
                <a:off x="266623" y="154602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8162" fill="norm" stroke="1" extrusionOk="0">
                    <a:moveTo>
                      <a:pt x="21600" y="9522"/>
                    </a:moveTo>
                    <a:cubicBezTo>
                      <a:pt x="21600" y="9522"/>
                      <a:pt x="16200" y="13842"/>
                      <a:pt x="10800" y="18162"/>
                    </a:cubicBezTo>
                    <a:cubicBezTo>
                      <a:pt x="5400" y="13842"/>
                      <a:pt x="5400" y="13842"/>
                      <a:pt x="0" y="9522"/>
                    </a:cubicBezTo>
                    <a:cubicBezTo>
                      <a:pt x="0" y="9522"/>
                      <a:pt x="10800" y="-3438"/>
                      <a:pt x="16200" y="882"/>
                    </a:cubicBezTo>
                    <a:cubicBezTo>
                      <a:pt x="16200" y="882"/>
                      <a:pt x="21600" y="5202"/>
                      <a:pt x="21600" y="9522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0241" name="Freeform 662"/>
              <p:cNvSpPr/>
              <p:nvPr/>
            </p:nvSpPr>
            <p:spPr>
              <a:xfrm>
                <a:off x="269208" y="173016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7382" h="21600" fill="norm" stroke="1" extrusionOk="0">
                    <a:moveTo>
                      <a:pt x="7200" y="21600"/>
                    </a:moveTo>
                    <a:cubicBezTo>
                      <a:pt x="7200" y="21600"/>
                      <a:pt x="0" y="10800"/>
                      <a:pt x="0" y="10800"/>
                    </a:cubicBezTo>
                    <a:cubicBezTo>
                      <a:pt x="7200" y="10800"/>
                      <a:pt x="7200" y="0"/>
                      <a:pt x="14400" y="0"/>
                    </a:cubicBezTo>
                    <a:cubicBezTo>
                      <a:pt x="14400" y="0"/>
                      <a:pt x="14400" y="0"/>
                      <a:pt x="14400" y="0"/>
                    </a:cubicBezTo>
                    <a:cubicBezTo>
                      <a:pt x="21600" y="21600"/>
                      <a:pt x="14400" y="21600"/>
                      <a:pt x="7200" y="216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0242" name="Freeform 663"/>
              <p:cNvSpPr/>
              <p:nvPr/>
            </p:nvSpPr>
            <p:spPr>
              <a:xfrm>
                <a:off x="268498" y="145438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0800" y="21600"/>
                    </a:moveTo>
                    <a:cubicBezTo>
                      <a:pt x="7200" y="21600"/>
                      <a:pt x="3600" y="19200"/>
                      <a:pt x="3600" y="16800"/>
                    </a:cubicBezTo>
                    <a:cubicBezTo>
                      <a:pt x="3600" y="14400"/>
                      <a:pt x="3600" y="12000"/>
                      <a:pt x="0" y="9600"/>
                    </a:cubicBezTo>
                    <a:cubicBezTo>
                      <a:pt x="0" y="7200"/>
                      <a:pt x="3600" y="4800"/>
                      <a:pt x="7200" y="2400"/>
                    </a:cubicBezTo>
                    <a:cubicBezTo>
                      <a:pt x="10800" y="0"/>
                      <a:pt x="18000" y="2400"/>
                      <a:pt x="21600" y="0"/>
                    </a:cubicBezTo>
                    <a:cubicBezTo>
                      <a:pt x="21600" y="2400"/>
                      <a:pt x="21600" y="4800"/>
                      <a:pt x="21600" y="7200"/>
                    </a:cubicBezTo>
                    <a:cubicBezTo>
                      <a:pt x="21600" y="9600"/>
                      <a:pt x="21600" y="12000"/>
                      <a:pt x="21600" y="16800"/>
                    </a:cubicBezTo>
                    <a:cubicBezTo>
                      <a:pt x="18000" y="19200"/>
                      <a:pt x="18000" y="19200"/>
                      <a:pt x="10800" y="216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0243" name="Freeform 664"/>
              <p:cNvSpPr/>
              <p:nvPr/>
            </p:nvSpPr>
            <p:spPr>
              <a:xfrm>
                <a:off x="269381" y="139040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21600"/>
                    </a:moveTo>
                    <a:cubicBezTo>
                      <a:pt x="0" y="14400"/>
                      <a:pt x="7200" y="0"/>
                      <a:pt x="14400" y="0"/>
                    </a:cubicBezTo>
                    <a:cubicBezTo>
                      <a:pt x="14400" y="0"/>
                      <a:pt x="21600" y="7200"/>
                      <a:pt x="21600" y="7200"/>
                    </a:cubicBezTo>
                    <a:cubicBezTo>
                      <a:pt x="21600" y="14400"/>
                      <a:pt x="14400" y="21600"/>
                      <a:pt x="7200" y="21600"/>
                    </a:cubicBezTo>
                    <a:cubicBezTo>
                      <a:pt x="7200" y="21600"/>
                      <a:pt x="0" y="21600"/>
                      <a:pt x="0" y="216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0244" name="Freeform 665"/>
              <p:cNvSpPr/>
              <p:nvPr/>
            </p:nvSpPr>
            <p:spPr>
              <a:xfrm>
                <a:off x="270153" y="130656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8171" fill="norm" stroke="1" extrusionOk="0">
                    <a:moveTo>
                      <a:pt x="21600" y="4457"/>
                    </a:moveTo>
                    <a:cubicBezTo>
                      <a:pt x="19440" y="7543"/>
                      <a:pt x="19440" y="7543"/>
                      <a:pt x="19440" y="7543"/>
                    </a:cubicBezTo>
                    <a:cubicBezTo>
                      <a:pt x="17280" y="10629"/>
                      <a:pt x="15120" y="13715"/>
                      <a:pt x="15120" y="13715"/>
                    </a:cubicBezTo>
                    <a:cubicBezTo>
                      <a:pt x="10800" y="13715"/>
                      <a:pt x="6480" y="13715"/>
                      <a:pt x="4320" y="16800"/>
                    </a:cubicBezTo>
                    <a:cubicBezTo>
                      <a:pt x="2160" y="16800"/>
                      <a:pt x="0" y="19886"/>
                      <a:pt x="0" y="16800"/>
                    </a:cubicBezTo>
                    <a:cubicBezTo>
                      <a:pt x="0" y="13715"/>
                      <a:pt x="0" y="10629"/>
                      <a:pt x="2160" y="10629"/>
                    </a:cubicBezTo>
                    <a:cubicBezTo>
                      <a:pt x="6480" y="7543"/>
                      <a:pt x="10800" y="7543"/>
                      <a:pt x="15120" y="1372"/>
                    </a:cubicBezTo>
                    <a:cubicBezTo>
                      <a:pt x="15120" y="-1714"/>
                      <a:pt x="17280" y="1372"/>
                      <a:pt x="19440" y="1372"/>
                    </a:cubicBezTo>
                    <a:cubicBezTo>
                      <a:pt x="19440" y="1372"/>
                      <a:pt x="19440" y="4457"/>
                      <a:pt x="21600" y="4457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0245" name="Freeform 666"/>
              <p:cNvSpPr/>
              <p:nvPr/>
            </p:nvSpPr>
            <p:spPr>
              <a:xfrm>
                <a:off x="270816" y="181179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335" h="21600" fill="norm" stroke="1" extrusionOk="0">
                    <a:moveTo>
                      <a:pt x="3086" y="18000"/>
                    </a:moveTo>
                    <a:cubicBezTo>
                      <a:pt x="3086" y="14400"/>
                      <a:pt x="0" y="10800"/>
                      <a:pt x="0" y="7200"/>
                    </a:cubicBezTo>
                    <a:cubicBezTo>
                      <a:pt x="0" y="3600"/>
                      <a:pt x="6171" y="0"/>
                      <a:pt x="9257" y="0"/>
                    </a:cubicBezTo>
                    <a:cubicBezTo>
                      <a:pt x="15429" y="0"/>
                      <a:pt x="21600" y="3600"/>
                      <a:pt x="18514" y="10800"/>
                    </a:cubicBezTo>
                    <a:cubicBezTo>
                      <a:pt x="18514" y="14400"/>
                      <a:pt x="12343" y="21600"/>
                      <a:pt x="9257" y="21600"/>
                    </a:cubicBezTo>
                    <a:cubicBezTo>
                      <a:pt x="6171" y="18000"/>
                      <a:pt x="6171" y="18000"/>
                      <a:pt x="3086" y="180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0246" name="Freeform 667"/>
              <p:cNvSpPr/>
              <p:nvPr/>
            </p:nvSpPr>
            <p:spPr>
              <a:xfrm>
                <a:off x="275558" y="177170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0925" fill="norm" stroke="1" extrusionOk="0">
                    <a:moveTo>
                      <a:pt x="18900" y="2025"/>
                    </a:moveTo>
                    <a:cubicBezTo>
                      <a:pt x="21600" y="2025"/>
                      <a:pt x="21600" y="4725"/>
                      <a:pt x="21600" y="4725"/>
                    </a:cubicBezTo>
                    <a:cubicBezTo>
                      <a:pt x="16200" y="7425"/>
                      <a:pt x="13500" y="12825"/>
                      <a:pt x="10800" y="18225"/>
                    </a:cubicBezTo>
                    <a:cubicBezTo>
                      <a:pt x="8100" y="20925"/>
                      <a:pt x="5400" y="20925"/>
                      <a:pt x="5400" y="20925"/>
                    </a:cubicBezTo>
                    <a:cubicBezTo>
                      <a:pt x="0" y="20925"/>
                      <a:pt x="0" y="15525"/>
                      <a:pt x="0" y="12825"/>
                    </a:cubicBezTo>
                    <a:cubicBezTo>
                      <a:pt x="0" y="7425"/>
                      <a:pt x="5400" y="7425"/>
                      <a:pt x="8100" y="4725"/>
                    </a:cubicBezTo>
                    <a:cubicBezTo>
                      <a:pt x="10800" y="4725"/>
                      <a:pt x="16200" y="4725"/>
                      <a:pt x="16200" y="2025"/>
                    </a:cubicBezTo>
                    <a:cubicBezTo>
                      <a:pt x="16200" y="-675"/>
                      <a:pt x="18900" y="-675"/>
                      <a:pt x="18900" y="2025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0247" name="Freeform 668"/>
              <p:cNvSpPr/>
              <p:nvPr/>
            </p:nvSpPr>
            <p:spPr>
              <a:xfrm>
                <a:off x="276992" y="181933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9425" fill="norm" stroke="1" extrusionOk="0">
                    <a:moveTo>
                      <a:pt x="21600" y="12000"/>
                    </a:moveTo>
                    <a:cubicBezTo>
                      <a:pt x="17280" y="14700"/>
                      <a:pt x="21600" y="17400"/>
                      <a:pt x="17280" y="17400"/>
                    </a:cubicBezTo>
                    <a:cubicBezTo>
                      <a:pt x="12960" y="20100"/>
                      <a:pt x="8640" y="20100"/>
                      <a:pt x="4320" y="17400"/>
                    </a:cubicBezTo>
                    <a:cubicBezTo>
                      <a:pt x="0" y="17400"/>
                      <a:pt x="0" y="14700"/>
                      <a:pt x="0" y="12000"/>
                    </a:cubicBezTo>
                    <a:cubicBezTo>
                      <a:pt x="0" y="9300"/>
                      <a:pt x="0" y="6600"/>
                      <a:pt x="0" y="3900"/>
                    </a:cubicBezTo>
                    <a:cubicBezTo>
                      <a:pt x="0" y="3900"/>
                      <a:pt x="0" y="1200"/>
                      <a:pt x="4320" y="1200"/>
                    </a:cubicBezTo>
                    <a:cubicBezTo>
                      <a:pt x="8640" y="1200"/>
                      <a:pt x="8640" y="-1500"/>
                      <a:pt x="12960" y="1200"/>
                    </a:cubicBezTo>
                    <a:cubicBezTo>
                      <a:pt x="12960" y="1200"/>
                      <a:pt x="12960" y="3900"/>
                      <a:pt x="17280" y="3900"/>
                    </a:cubicBezTo>
                    <a:cubicBezTo>
                      <a:pt x="21600" y="6600"/>
                      <a:pt x="17280" y="9300"/>
                      <a:pt x="21600" y="120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0248" name="Freeform 669"/>
              <p:cNvSpPr/>
              <p:nvPr/>
            </p:nvSpPr>
            <p:spPr>
              <a:xfrm>
                <a:off x="279308" y="186915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14400"/>
                    </a:moveTo>
                    <a:cubicBezTo>
                      <a:pt x="21600" y="14400"/>
                      <a:pt x="14400" y="21600"/>
                      <a:pt x="14400" y="21600"/>
                    </a:cubicBezTo>
                    <a:cubicBezTo>
                      <a:pt x="7200" y="14400"/>
                      <a:pt x="7200" y="14400"/>
                      <a:pt x="0" y="7200"/>
                    </a:cubicBezTo>
                    <a:cubicBezTo>
                      <a:pt x="7200" y="7200"/>
                      <a:pt x="7200" y="7200"/>
                      <a:pt x="14400" y="0"/>
                    </a:cubicBezTo>
                    <a:cubicBezTo>
                      <a:pt x="14400" y="7200"/>
                      <a:pt x="14400" y="7200"/>
                      <a:pt x="21600" y="144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0249" name="Freeform 670"/>
              <p:cNvSpPr/>
              <p:nvPr/>
            </p:nvSpPr>
            <p:spPr>
              <a:xfrm>
                <a:off x="49572" y="20565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8600" h="21600" fill="norm" stroke="1" extrusionOk="0">
                    <a:moveTo>
                      <a:pt x="18600" y="14400"/>
                    </a:moveTo>
                    <a:cubicBezTo>
                      <a:pt x="18600" y="14400"/>
                      <a:pt x="18600" y="21600"/>
                      <a:pt x="18600" y="21600"/>
                    </a:cubicBezTo>
                    <a:cubicBezTo>
                      <a:pt x="18600" y="21600"/>
                      <a:pt x="13200" y="21600"/>
                      <a:pt x="13200" y="21600"/>
                    </a:cubicBezTo>
                    <a:cubicBezTo>
                      <a:pt x="13200" y="21600"/>
                      <a:pt x="7800" y="21600"/>
                      <a:pt x="7800" y="21600"/>
                    </a:cubicBezTo>
                    <a:cubicBezTo>
                      <a:pt x="7800" y="21600"/>
                      <a:pt x="2400" y="21600"/>
                      <a:pt x="2400" y="21600"/>
                    </a:cubicBezTo>
                    <a:cubicBezTo>
                      <a:pt x="-3000" y="14400"/>
                      <a:pt x="2400" y="7200"/>
                      <a:pt x="2400" y="7200"/>
                    </a:cubicBezTo>
                    <a:cubicBezTo>
                      <a:pt x="7800" y="7200"/>
                      <a:pt x="7800" y="7200"/>
                      <a:pt x="7800" y="0"/>
                    </a:cubicBezTo>
                    <a:cubicBezTo>
                      <a:pt x="13200" y="0"/>
                      <a:pt x="13200" y="7200"/>
                      <a:pt x="13200" y="7200"/>
                    </a:cubicBezTo>
                    <a:cubicBezTo>
                      <a:pt x="18600" y="7200"/>
                      <a:pt x="18600" y="14400"/>
                      <a:pt x="18600" y="144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0250" name="Freeform 671"/>
              <p:cNvSpPr/>
              <p:nvPr/>
            </p:nvSpPr>
            <p:spPr>
              <a:xfrm>
                <a:off x="52177" y="23544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21600"/>
                    </a:moveTo>
                    <a:cubicBezTo>
                      <a:pt x="0" y="2160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1600" y="0"/>
                      <a:pt x="21600" y="0"/>
                      <a:pt x="21600" y="0"/>
                    </a:cubicBezTo>
                    <a:cubicBezTo>
                      <a:pt x="21600" y="21600"/>
                      <a:pt x="21600" y="21600"/>
                      <a:pt x="0" y="216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0251" name="Freeform 672"/>
              <p:cNvSpPr/>
              <p:nvPr/>
            </p:nvSpPr>
            <p:spPr>
              <a:xfrm>
                <a:off x="52891" y="26659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8600" h="17250" fill="norm" stroke="1" extrusionOk="0">
                    <a:moveTo>
                      <a:pt x="16200" y="9450"/>
                    </a:moveTo>
                    <a:cubicBezTo>
                      <a:pt x="21600" y="14850"/>
                      <a:pt x="16200" y="14850"/>
                      <a:pt x="16200" y="14850"/>
                    </a:cubicBezTo>
                    <a:cubicBezTo>
                      <a:pt x="10800" y="14850"/>
                      <a:pt x="10800" y="14850"/>
                      <a:pt x="10800" y="14850"/>
                    </a:cubicBezTo>
                    <a:cubicBezTo>
                      <a:pt x="10800" y="14850"/>
                      <a:pt x="10800" y="20250"/>
                      <a:pt x="5400" y="14850"/>
                    </a:cubicBezTo>
                    <a:cubicBezTo>
                      <a:pt x="5400" y="14850"/>
                      <a:pt x="5400" y="14850"/>
                      <a:pt x="0" y="14850"/>
                    </a:cubicBezTo>
                    <a:cubicBezTo>
                      <a:pt x="0" y="14850"/>
                      <a:pt x="0" y="9450"/>
                      <a:pt x="5400" y="9450"/>
                    </a:cubicBezTo>
                    <a:cubicBezTo>
                      <a:pt x="5400" y="9450"/>
                      <a:pt x="5400" y="4050"/>
                      <a:pt x="5400" y="4050"/>
                    </a:cubicBezTo>
                    <a:cubicBezTo>
                      <a:pt x="5400" y="-1350"/>
                      <a:pt x="10800" y="-1350"/>
                      <a:pt x="10800" y="4050"/>
                    </a:cubicBezTo>
                    <a:cubicBezTo>
                      <a:pt x="16200" y="4050"/>
                      <a:pt x="16200" y="9450"/>
                      <a:pt x="16200" y="945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0252" name="Freeform 673"/>
              <p:cNvSpPr/>
              <p:nvPr/>
            </p:nvSpPr>
            <p:spPr>
              <a:xfrm>
                <a:off x="54824" y="35678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10800"/>
                    </a:moveTo>
                    <a:cubicBezTo>
                      <a:pt x="21600" y="10800"/>
                      <a:pt x="10800" y="21600"/>
                      <a:pt x="10800" y="21600"/>
                    </a:cubicBezTo>
                    <a:cubicBezTo>
                      <a:pt x="0" y="21600"/>
                      <a:pt x="0" y="21600"/>
                      <a:pt x="0" y="21600"/>
                    </a:cubicBezTo>
                    <a:cubicBezTo>
                      <a:pt x="0" y="10800"/>
                      <a:pt x="0" y="0"/>
                      <a:pt x="10800" y="0"/>
                    </a:cubicBezTo>
                    <a:cubicBezTo>
                      <a:pt x="10800" y="10800"/>
                      <a:pt x="21600" y="10800"/>
                      <a:pt x="21600" y="108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0253" name="Freeform 674"/>
              <p:cNvSpPr/>
              <p:nvPr/>
            </p:nvSpPr>
            <p:spPr>
              <a:xfrm>
                <a:off x="55859" y="34796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8900" h="21600" fill="norm" stroke="1" extrusionOk="0">
                    <a:moveTo>
                      <a:pt x="10800" y="21600"/>
                    </a:moveTo>
                    <a:cubicBezTo>
                      <a:pt x="10800" y="21600"/>
                      <a:pt x="10800" y="21600"/>
                      <a:pt x="10800" y="21600"/>
                    </a:cubicBezTo>
                    <a:cubicBezTo>
                      <a:pt x="0" y="21600"/>
                      <a:pt x="0" y="21600"/>
                      <a:pt x="0" y="0"/>
                    </a:cubicBezTo>
                    <a:cubicBezTo>
                      <a:pt x="0" y="0"/>
                      <a:pt x="10800" y="0"/>
                      <a:pt x="10800" y="0"/>
                    </a:cubicBezTo>
                    <a:cubicBezTo>
                      <a:pt x="21600" y="0"/>
                      <a:pt x="21600" y="0"/>
                      <a:pt x="10800" y="216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0254" name="Oval 675"/>
              <p:cNvSpPr/>
              <p:nvPr/>
            </p:nvSpPr>
            <p:spPr>
              <a:xfrm>
                <a:off x="56258" y="30714"/>
                <a:ext cx="12701" cy="12701"/>
              </a:xfrm>
              <a:prstGeom prst="ellipse">
                <a:avLst/>
              </a:pr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0255" name="Freeform 676"/>
              <p:cNvSpPr/>
              <p:nvPr/>
            </p:nvSpPr>
            <p:spPr>
              <a:xfrm>
                <a:off x="56589" y="28591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8900" fill="norm" stroke="1" extrusionOk="0">
                    <a:moveTo>
                      <a:pt x="0" y="8100"/>
                    </a:moveTo>
                    <a:cubicBezTo>
                      <a:pt x="0" y="8100"/>
                      <a:pt x="0" y="8100"/>
                      <a:pt x="0" y="8100"/>
                    </a:cubicBezTo>
                    <a:cubicBezTo>
                      <a:pt x="10800" y="-2700"/>
                      <a:pt x="21600" y="-2700"/>
                      <a:pt x="21600" y="8100"/>
                    </a:cubicBezTo>
                    <a:cubicBezTo>
                      <a:pt x="21600" y="8100"/>
                      <a:pt x="21600" y="8100"/>
                      <a:pt x="21600" y="8100"/>
                    </a:cubicBezTo>
                    <a:cubicBezTo>
                      <a:pt x="21600" y="8100"/>
                      <a:pt x="21600" y="8100"/>
                      <a:pt x="21600" y="8100"/>
                    </a:cubicBezTo>
                    <a:cubicBezTo>
                      <a:pt x="21600" y="8100"/>
                      <a:pt x="21600" y="18900"/>
                      <a:pt x="10800" y="18900"/>
                    </a:cubicBezTo>
                    <a:cubicBezTo>
                      <a:pt x="10800" y="18900"/>
                      <a:pt x="10800" y="8100"/>
                      <a:pt x="0" y="81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0256" name="Freeform 677"/>
              <p:cNvSpPr/>
              <p:nvPr/>
            </p:nvSpPr>
            <p:spPr>
              <a:xfrm>
                <a:off x="58023" y="33656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9800" fill="norm" stroke="1" extrusionOk="0">
                    <a:moveTo>
                      <a:pt x="21600" y="5400"/>
                    </a:moveTo>
                    <a:cubicBezTo>
                      <a:pt x="21600" y="5400"/>
                      <a:pt x="21600" y="12600"/>
                      <a:pt x="21600" y="19800"/>
                    </a:cubicBezTo>
                    <a:cubicBezTo>
                      <a:pt x="21600" y="19800"/>
                      <a:pt x="21600" y="19800"/>
                      <a:pt x="21600" y="19800"/>
                    </a:cubicBezTo>
                    <a:cubicBezTo>
                      <a:pt x="0" y="12600"/>
                      <a:pt x="0" y="12600"/>
                      <a:pt x="0" y="5400"/>
                    </a:cubicBezTo>
                    <a:cubicBezTo>
                      <a:pt x="0" y="5400"/>
                      <a:pt x="0" y="5400"/>
                      <a:pt x="0" y="5400"/>
                    </a:cubicBezTo>
                    <a:cubicBezTo>
                      <a:pt x="21600" y="-1800"/>
                      <a:pt x="21600" y="-1800"/>
                      <a:pt x="21600" y="54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0257" name="Freeform 678"/>
              <p:cNvSpPr/>
              <p:nvPr/>
            </p:nvSpPr>
            <p:spPr>
              <a:xfrm>
                <a:off x="58014" y="30604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3382" h="21600" fill="norm" stroke="1" extrusionOk="0">
                    <a:moveTo>
                      <a:pt x="3200" y="0"/>
                    </a:moveTo>
                    <a:cubicBezTo>
                      <a:pt x="3200" y="0"/>
                      <a:pt x="3200" y="0"/>
                      <a:pt x="3200" y="0"/>
                    </a:cubicBezTo>
                    <a:cubicBezTo>
                      <a:pt x="3200" y="0"/>
                      <a:pt x="3200" y="0"/>
                      <a:pt x="3200" y="0"/>
                    </a:cubicBezTo>
                    <a:cubicBezTo>
                      <a:pt x="10400" y="0"/>
                      <a:pt x="10400" y="0"/>
                      <a:pt x="10400" y="21600"/>
                    </a:cubicBezTo>
                    <a:cubicBezTo>
                      <a:pt x="17600" y="21600"/>
                      <a:pt x="10400" y="21600"/>
                      <a:pt x="3200" y="21600"/>
                    </a:cubicBezTo>
                    <a:cubicBezTo>
                      <a:pt x="3200" y="21600"/>
                      <a:pt x="-4000" y="21600"/>
                      <a:pt x="32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0258" name="Freeform 679"/>
              <p:cNvSpPr/>
              <p:nvPr/>
            </p:nvSpPr>
            <p:spPr>
              <a:xfrm>
                <a:off x="59237" y="43768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5600" fill="norm" stroke="1" extrusionOk="0">
                    <a:moveTo>
                      <a:pt x="21600" y="0"/>
                    </a:moveTo>
                    <a:cubicBezTo>
                      <a:pt x="21600" y="10800"/>
                      <a:pt x="21600" y="10800"/>
                      <a:pt x="21600" y="10800"/>
                    </a:cubicBezTo>
                    <a:cubicBezTo>
                      <a:pt x="21600" y="10800"/>
                      <a:pt x="21600" y="21600"/>
                      <a:pt x="21600" y="10800"/>
                    </a:cubicBezTo>
                    <a:cubicBezTo>
                      <a:pt x="21600" y="10800"/>
                      <a:pt x="0" y="10800"/>
                      <a:pt x="0" y="10800"/>
                    </a:cubicBezTo>
                    <a:cubicBezTo>
                      <a:pt x="21600" y="10800"/>
                      <a:pt x="21600" y="0"/>
                      <a:pt x="216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0259" name="Freeform 680"/>
              <p:cNvSpPr/>
              <p:nvPr/>
            </p:nvSpPr>
            <p:spPr>
              <a:xfrm>
                <a:off x="58575" y="38215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2400"/>
                    </a:moveTo>
                    <a:cubicBezTo>
                      <a:pt x="21600" y="2400"/>
                      <a:pt x="18514" y="4800"/>
                      <a:pt x="18514" y="4800"/>
                    </a:cubicBezTo>
                    <a:cubicBezTo>
                      <a:pt x="18514" y="4800"/>
                      <a:pt x="15429" y="4800"/>
                      <a:pt x="15429" y="4800"/>
                    </a:cubicBezTo>
                    <a:cubicBezTo>
                      <a:pt x="12343" y="4800"/>
                      <a:pt x="12343" y="4800"/>
                      <a:pt x="12343" y="7200"/>
                    </a:cubicBezTo>
                    <a:cubicBezTo>
                      <a:pt x="15429" y="7200"/>
                      <a:pt x="15429" y="7200"/>
                      <a:pt x="15429" y="9600"/>
                    </a:cubicBezTo>
                    <a:cubicBezTo>
                      <a:pt x="15429" y="9600"/>
                      <a:pt x="18514" y="9600"/>
                      <a:pt x="15429" y="9600"/>
                    </a:cubicBezTo>
                    <a:cubicBezTo>
                      <a:pt x="12343" y="12000"/>
                      <a:pt x="15429" y="14400"/>
                      <a:pt x="15429" y="16800"/>
                    </a:cubicBezTo>
                    <a:cubicBezTo>
                      <a:pt x="18514" y="16800"/>
                      <a:pt x="15429" y="19200"/>
                      <a:pt x="15429" y="19200"/>
                    </a:cubicBezTo>
                    <a:cubicBezTo>
                      <a:pt x="15429" y="21600"/>
                      <a:pt x="12343" y="21600"/>
                      <a:pt x="9257" y="21600"/>
                    </a:cubicBezTo>
                    <a:cubicBezTo>
                      <a:pt x="9257" y="19200"/>
                      <a:pt x="9257" y="19200"/>
                      <a:pt x="6171" y="19200"/>
                    </a:cubicBezTo>
                    <a:cubicBezTo>
                      <a:pt x="6171" y="16800"/>
                      <a:pt x="6171" y="16800"/>
                      <a:pt x="6171" y="14400"/>
                    </a:cubicBezTo>
                    <a:cubicBezTo>
                      <a:pt x="6171" y="14400"/>
                      <a:pt x="9257" y="12000"/>
                      <a:pt x="9257" y="9600"/>
                    </a:cubicBezTo>
                    <a:cubicBezTo>
                      <a:pt x="9257" y="7200"/>
                      <a:pt x="9257" y="7200"/>
                      <a:pt x="6171" y="7200"/>
                    </a:cubicBezTo>
                    <a:cubicBezTo>
                      <a:pt x="3086" y="7200"/>
                      <a:pt x="0" y="4800"/>
                      <a:pt x="0" y="2400"/>
                    </a:cubicBezTo>
                    <a:cubicBezTo>
                      <a:pt x="0" y="2400"/>
                      <a:pt x="3086" y="2400"/>
                      <a:pt x="3086" y="2400"/>
                    </a:cubicBezTo>
                    <a:cubicBezTo>
                      <a:pt x="6171" y="2400"/>
                      <a:pt x="9257" y="2400"/>
                      <a:pt x="12343" y="0"/>
                    </a:cubicBezTo>
                    <a:cubicBezTo>
                      <a:pt x="15429" y="0"/>
                      <a:pt x="15429" y="0"/>
                      <a:pt x="18514" y="0"/>
                    </a:cubicBezTo>
                    <a:cubicBezTo>
                      <a:pt x="21600" y="2400"/>
                      <a:pt x="21600" y="2400"/>
                      <a:pt x="21600" y="24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0260" name="Freeform 681"/>
              <p:cNvSpPr/>
              <p:nvPr/>
            </p:nvSpPr>
            <p:spPr>
              <a:xfrm>
                <a:off x="61689" y="40311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4678" h="21600" fill="norm" stroke="1" extrusionOk="0">
                    <a:moveTo>
                      <a:pt x="9278" y="10800"/>
                    </a:moveTo>
                    <a:cubicBezTo>
                      <a:pt x="9278" y="10800"/>
                      <a:pt x="9278" y="10800"/>
                      <a:pt x="2078" y="21600"/>
                    </a:cubicBezTo>
                    <a:cubicBezTo>
                      <a:pt x="2078" y="10800"/>
                      <a:pt x="2078" y="10800"/>
                      <a:pt x="2078" y="10800"/>
                    </a:cubicBezTo>
                    <a:cubicBezTo>
                      <a:pt x="-5122" y="10800"/>
                      <a:pt x="9278" y="0"/>
                      <a:pt x="2078" y="0"/>
                    </a:cubicBezTo>
                    <a:cubicBezTo>
                      <a:pt x="9278" y="0"/>
                      <a:pt x="9278" y="0"/>
                      <a:pt x="9278" y="0"/>
                    </a:cubicBezTo>
                    <a:cubicBezTo>
                      <a:pt x="16478" y="0"/>
                      <a:pt x="16478" y="10800"/>
                      <a:pt x="9278" y="108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0261" name="Freeform 682"/>
              <p:cNvSpPr/>
              <p:nvPr/>
            </p:nvSpPr>
            <p:spPr>
              <a:xfrm>
                <a:off x="64532" y="48536"/>
                <a:ext cx="12701" cy="1271"/>
              </a:xfrm>
              <a:prstGeom prst="ellipse">
                <a:avLst/>
              </a:prstGeom>
              <a:noFill/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0262" name="Freeform 683"/>
              <p:cNvSpPr/>
              <p:nvPr/>
            </p:nvSpPr>
            <p:spPr>
              <a:xfrm>
                <a:off x="64863" y="38546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0"/>
                    </a:moveTo>
                    <a:cubicBezTo>
                      <a:pt x="10800" y="10800"/>
                      <a:pt x="10800" y="10800"/>
                      <a:pt x="21600" y="10800"/>
                    </a:cubicBezTo>
                    <a:cubicBezTo>
                      <a:pt x="10800" y="10800"/>
                      <a:pt x="10800" y="21600"/>
                      <a:pt x="0" y="21600"/>
                    </a:cubicBezTo>
                    <a:cubicBezTo>
                      <a:pt x="0" y="21600"/>
                      <a:pt x="0" y="10800"/>
                      <a:pt x="0" y="10800"/>
                    </a:cubicBezTo>
                    <a:cubicBezTo>
                      <a:pt x="0" y="10800"/>
                      <a:pt x="0" y="10800"/>
                      <a:pt x="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0263" name="Freeform 684"/>
              <p:cNvSpPr/>
              <p:nvPr/>
            </p:nvSpPr>
            <p:spPr>
              <a:xfrm>
                <a:off x="66297" y="46048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0"/>
                    </a:moveTo>
                    <a:cubicBezTo>
                      <a:pt x="0" y="21600"/>
                      <a:pt x="0" y="21600"/>
                      <a:pt x="21600" y="21600"/>
                    </a:cubicBezTo>
                    <a:cubicBezTo>
                      <a:pt x="21600" y="21600"/>
                      <a:pt x="0" y="21600"/>
                      <a:pt x="0" y="21600"/>
                    </a:cubicBezTo>
                    <a:cubicBezTo>
                      <a:pt x="0" y="21600"/>
                      <a:pt x="0" y="21600"/>
                      <a:pt x="0" y="21600"/>
                    </a:cubicBezTo>
                    <a:cubicBezTo>
                      <a:pt x="0" y="2160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0264" name="Freeform 685"/>
              <p:cNvSpPr/>
              <p:nvPr/>
            </p:nvSpPr>
            <p:spPr>
              <a:xfrm>
                <a:off x="67348" y="50927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8600" h="17250" fill="norm" stroke="1" extrusionOk="0">
                    <a:moveTo>
                      <a:pt x="18600" y="14850"/>
                    </a:moveTo>
                    <a:cubicBezTo>
                      <a:pt x="18600" y="14850"/>
                      <a:pt x="18600" y="14850"/>
                      <a:pt x="18600" y="14850"/>
                    </a:cubicBezTo>
                    <a:cubicBezTo>
                      <a:pt x="18600" y="14850"/>
                      <a:pt x="13200" y="20250"/>
                      <a:pt x="13200" y="14850"/>
                    </a:cubicBezTo>
                    <a:cubicBezTo>
                      <a:pt x="13200" y="14850"/>
                      <a:pt x="7800" y="9450"/>
                      <a:pt x="2400" y="9450"/>
                    </a:cubicBezTo>
                    <a:cubicBezTo>
                      <a:pt x="2400" y="9450"/>
                      <a:pt x="-3000" y="9450"/>
                      <a:pt x="2400" y="4050"/>
                    </a:cubicBezTo>
                    <a:cubicBezTo>
                      <a:pt x="7800" y="-1350"/>
                      <a:pt x="7800" y="-1350"/>
                      <a:pt x="7800" y="4050"/>
                    </a:cubicBezTo>
                    <a:cubicBezTo>
                      <a:pt x="13200" y="4050"/>
                      <a:pt x="13200" y="4050"/>
                      <a:pt x="18600" y="4050"/>
                    </a:cubicBezTo>
                    <a:cubicBezTo>
                      <a:pt x="18600" y="4050"/>
                      <a:pt x="18600" y="9450"/>
                      <a:pt x="18600" y="1485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0265" name="Freeform 686"/>
              <p:cNvSpPr/>
              <p:nvPr/>
            </p:nvSpPr>
            <p:spPr>
              <a:xfrm>
                <a:off x="69606" y="49246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0800" y="0"/>
                    </a:moveTo>
                    <a:cubicBezTo>
                      <a:pt x="10800" y="10800"/>
                      <a:pt x="21600" y="10800"/>
                      <a:pt x="21600" y="21600"/>
                    </a:cubicBezTo>
                    <a:cubicBezTo>
                      <a:pt x="21600" y="21600"/>
                      <a:pt x="21600" y="21600"/>
                      <a:pt x="21600" y="21600"/>
                    </a:cubicBezTo>
                    <a:cubicBezTo>
                      <a:pt x="10800" y="21600"/>
                      <a:pt x="10800" y="21600"/>
                      <a:pt x="0" y="21600"/>
                    </a:cubicBezTo>
                    <a:cubicBezTo>
                      <a:pt x="0" y="10800"/>
                      <a:pt x="0" y="0"/>
                      <a:pt x="10800" y="0"/>
                    </a:cubicBezTo>
                    <a:cubicBezTo>
                      <a:pt x="10800" y="0"/>
                      <a:pt x="10800" y="0"/>
                      <a:pt x="108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0266" name="Freeform 687"/>
              <p:cNvSpPr/>
              <p:nvPr/>
            </p:nvSpPr>
            <p:spPr>
              <a:xfrm>
                <a:off x="71040" y="48915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0"/>
                    </a:moveTo>
                    <a:cubicBezTo>
                      <a:pt x="0" y="0"/>
                      <a:pt x="21600" y="0"/>
                      <a:pt x="21600" y="21600"/>
                    </a:cubicBezTo>
                    <a:cubicBezTo>
                      <a:pt x="21600" y="21600"/>
                      <a:pt x="21600" y="21600"/>
                      <a:pt x="0" y="21600"/>
                    </a:cubicBezTo>
                    <a:cubicBezTo>
                      <a:pt x="0" y="21600"/>
                      <a:pt x="0" y="2160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0267" name="Freeform 688"/>
              <p:cNvSpPr/>
              <p:nvPr/>
            </p:nvSpPr>
            <p:spPr>
              <a:xfrm>
                <a:off x="71923" y="54321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7200"/>
                    </a:moveTo>
                    <a:cubicBezTo>
                      <a:pt x="21600" y="7200"/>
                      <a:pt x="21600" y="7200"/>
                      <a:pt x="21600" y="7200"/>
                    </a:cubicBezTo>
                    <a:cubicBezTo>
                      <a:pt x="21600" y="14400"/>
                      <a:pt x="10800" y="14400"/>
                      <a:pt x="10800" y="21600"/>
                    </a:cubicBezTo>
                    <a:cubicBezTo>
                      <a:pt x="10800" y="14400"/>
                      <a:pt x="0" y="7200"/>
                      <a:pt x="0" y="7200"/>
                    </a:cubicBezTo>
                    <a:cubicBezTo>
                      <a:pt x="0" y="7200"/>
                      <a:pt x="10800" y="0"/>
                      <a:pt x="10800" y="0"/>
                    </a:cubicBezTo>
                    <a:cubicBezTo>
                      <a:pt x="10800" y="0"/>
                      <a:pt x="21600" y="0"/>
                      <a:pt x="21600" y="0"/>
                    </a:cubicBezTo>
                    <a:cubicBezTo>
                      <a:pt x="21600" y="0"/>
                      <a:pt x="21600" y="0"/>
                      <a:pt x="21600" y="72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0268" name="Freeform 689"/>
              <p:cNvSpPr/>
              <p:nvPr/>
            </p:nvSpPr>
            <p:spPr>
              <a:xfrm>
                <a:off x="73136" y="49798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0800" y="0"/>
                    </a:moveTo>
                    <a:cubicBezTo>
                      <a:pt x="10800" y="10800"/>
                      <a:pt x="10800" y="10800"/>
                      <a:pt x="21600" y="10800"/>
                    </a:cubicBezTo>
                    <a:cubicBezTo>
                      <a:pt x="10800" y="10800"/>
                      <a:pt x="10800" y="21600"/>
                      <a:pt x="10800" y="21600"/>
                    </a:cubicBezTo>
                    <a:cubicBezTo>
                      <a:pt x="10800" y="21600"/>
                      <a:pt x="0" y="10800"/>
                      <a:pt x="0" y="10800"/>
                    </a:cubicBezTo>
                    <a:cubicBezTo>
                      <a:pt x="0" y="0"/>
                      <a:pt x="0" y="0"/>
                      <a:pt x="108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0269" name="Freeform 690"/>
              <p:cNvSpPr/>
              <p:nvPr/>
            </p:nvSpPr>
            <p:spPr>
              <a:xfrm>
                <a:off x="74901" y="55922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7600" fill="norm" stroke="1" extrusionOk="0">
                    <a:moveTo>
                      <a:pt x="21600" y="0"/>
                    </a:moveTo>
                    <a:cubicBezTo>
                      <a:pt x="21600" y="0"/>
                      <a:pt x="21600" y="7200"/>
                      <a:pt x="21600" y="7200"/>
                    </a:cubicBezTo>
                    <a:cubicBezTo>
                      <a:pt x="16200" y="7200"/>
                      <a:pt x="16200" y="14400"/>
                      <a:pt x="10800" y="14400"/>
                    </a:cubicBezTo>
                    <a:cubicBezTo>
                      <a:pt x="10800" y="21600"/>
                      <a:pt x="5400" y="14400"/>
                      <a:pt x="0" y="14400"/>
                    </a:cubicBezTo>
                    <a:cubicBezTo>
                      <a:pt x="0" y="7200"/>
                      <a:pt x="0" y="7200"/>
                      <a:pt x="0" y="7200"/>
                    </a:cubicBezTo>
                    <a:cubicBezTo>
                      <a:pt x="5400" y="0"/>
                      <a:pt x="10800" y="0"/>
                      <a:pt x="16200" y="0"/>
                    </a:cubicBezTo>
                    <a:cubicBezTo>
                      <a:pt x="16200" y="0"/>
                      <a:pt x="21600" y="0"/>
                      <a:pt x="216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0270" name="Freeform 691"/>
              <p:cNvSpPr/>
              <p:nvPr/>
            </p:nvSpPr>
            <p:spPr>
              <a:xfrm>
                <a:off x="76445" y="59285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0"/>
                    </a:moveTo>
                    <a:cubicBezTo>
                      <a:pt x="21600" y="0"/>
                      <a:pt x="21600" y="10800"/>
                      <a:pt x="21600" y="10800"/>
                    </a:cubicBezTo>
                    <a:cubicBezTo>
                      <a:pt x="21600" y="10800"/>
                      <a:pt x="21600" y="10800"/>
                      <a:pt x="21600" y="21600"/>
                    </a:cubicBezTo>
                    <a:cubicBezTo>
                      <a:pt x="0" y="10800"/>
                      <a:pt x="0" y="10800"/>
                      <a:pt x="0" y="10800"/>
                    </a:cubicBezTo>
                    <a:cubicBezTo>
                      <a:pt x="0" y="10800"/>
                      <a:pt x="0" y="0"/>
                      <a:pt x="216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0271" name="Freeform 692"/>
              <p:cNvSpPr/>
              <p:nvPr/>
            </p:nvSpPr>
            <p:spPr>
              <a:xfrm>
                <a:off x="76666" y="57299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0"/>
                    </a:moveTo>
                    <a:cubicBezTo>
                      <a:pt x="21600" y="21600"/>
                      <a:pt x="10800" y="21600"/>
                      <a:pt x="10800" y="21600"/>
                    </a:cubicBezTo>
                    <a:cubicBezTo>
                      <a:pt x="10800" y="21600"/>
                      <a:pt x="10800" y="21600"/>
                      <a:pt x="0" y="21600"/>
                    </a:cubicBezTo>
                    <a:cubicBezTo>
                      <a:pt x="0" y="0"/>
                      <a:pt x="10800" y="0"/>
                      <a:pt x="21600" y="0"/>
                    </a:cubicBezTo>
                    <a:cubicBezTo>
                      <a:pt x="21600" y="0"/>
                      <a:pt x="21600" y="0"/>
                      <a:pt x="216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0272" name="Freeform 693"/>
              <p:cNvSpPr/>
              <p:nvPr/>
            </p:nvSpPr>
            <p:spPr>
              <a:xfrm>
                <a:off x="79093" y="58733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0"/>
                    </a:moveTo>
                    <a:cubicBezTo>
                      <a:pt x="10800" y="10800"/>
                      <a:pt x="10800" y="21600"/>
                      <a:pt x="0" y="21600"/>
                    </a:cubicBezTo>
                    <a:cubicBezTo>
                      <a:pt x="0" y="21600"/>
                      <a:pt x="0" y="21600"/>
                      <a:pt x="0" y="10800"/>
                    </a:cubicBezTo>
                    <a:cubicBezTo>
                      <a:pt x="0" y="10800"/>
                      <a:pt x="0" y="0"/>
                      <a:pt x="10800" y="0"/>
                    </a:cubicBezTo>
                    <a:cubicBezTo>
                      <a:pt x="10800" y="0"/>
                      <a:pt x="10800" y="0"/>
                      <a:pt x="216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0273" name="Freeform 694"/>
              <p:cNvSpPr/>
              <p:nvPr/>
            </p:nvSpPr>
            <p:spPr>
              <a:xfrm>
                <a:off x="77549" y="54652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9872" fill="norm" stroke="1" extrusionOk="0">
                    <a:moveTo>
                      <a:pt x="12343" y="12000"/>
                    </a:moveTo>
                    <a:cubicBezTo>
                      <a:pt x="12343" y="9600"/>
                      <a:pt x="12343" y="9600"/>
                      <a:pt x="12343" y="9600"/>
                    </a:cubicBezTo>
                    <a:cubicBezTo>
                      <a:pt x="9257" y="9600"/>
                      <a:pt x="6171" y="9600"/>
                      <a:pt x="6171" y="7200"/>
                    </a:cubicBezTo>
                    <a:cubicBezTo>
                      <a:pt x="3086" y="7200"/>
                      <a:pt x="3086" y="4800"/>
                      <a:pt x="0" y="4800"/>
                    </a:cubicBezTo>
                    <a:cubicBezTo>
                      <a:pt x="0" y="4800"/>
                      <a:pt x="0" y="4800"/>
                      <a:pt x="0" y="2400"/>
                    </a:cubicBezTo>
                    <a:cubicBezTo>
                      <a:pt x="3086" y="2400"/>
                      <a:pt x="3086" y="2400"/>
                      <a:pt x="6171" y="0"/>
                    </a:cubicBezTo>
                    <a:cubicBezTo>
                      <a:pt x="9257" y="2400"/>
                      <a:pt x="12343" y="0"/>
                      <a:pt x="15429" y="2400"/>
                    </a:cubicBezTo>
                    <a:cubicBezTo>
                      <a:pt x="15429" y="4800"/>
                      <a:pt x="15429" y="4800"/>
                      <a:pt x="15429" y="7200"/>
                    </a:cubicBezTo>
                    <a:cubicBezTo>
                      <a:pt x="15429" y="7200"/>
                      <a:pt x="15429" y="9600"/>
                      <a:pt x="18514" y="9600"/>
                    </a:cubicBezTo>
                    <a:cubicBezTo>
                      <a:pt x="18514" y="9600"/>
                      <a:pt x="21600" y="9600"/>
                      <a:pt x="21600" y="12000"/>
                    </a:cubicBezTo>
                    <a:cubicBezTo>
                      <a:pt x="21600" y="12000"/>
                      <a:pt x="21600" y="14400"/>
                      <a:pt x="21600" y="14400"/>
                    </a:cubicBezTo>
                    <a:cubicBezTo>
                      <a:pt x="21600" y="14400"/>
                      <a:pt x="21600" y="16800"/>
                      <a:pt x="21600" y="16800"/>
                    </a:cubicBezTo>
                    <a:cubicBezTo>
                      <a:pt x="21600" y="16800"/>
                      <a:pt x="21600" y="16800"/>
                      <a:pt x="21600" y="16800"/>
                    </a:cubicBezTo>
                    <a:cubicBezTo>
                      <a:pt x="18514" y="16800"/>
                      <a:pt x="21600" y="21600"/>
                      <a:pt x="18514" y="19200"/>
                    </a:cubicBezTo>
                    <a:cubicBezTo>
                      <a:pt x="15429" y="19200"/>
                      <a:pt x="18514" y="19200"/>
                      <a:pt x="18514" y="16800"/>
                    </a:cubicBezTo>
                    <a:cubicBezTo>
                      <a:pt x="18514" y="16800"/>
                      <a:pt x="18514" y="16800"/>
                      <a:pt x="18514" y="16800"/>
                    </a:cubicBezTo>
                    <a:cubicBezTo>
                      <a:pt x="18514" y="16800"/>
                      <a:pt x="18514" y="14400"/>
                      <a:pt x="18514" y="14400"/>
                    </a:cubicBezTo>
                    <a:cubicBezTo>
                      <a:pt x="15429" y="14400"/>
                      <a:pt x="12343" y="14400"/>
                      <a:pt x="12343" y="120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0274" name="Freeform 695"/>
              <p:cNvSpPr/>
              <p:nvPr/>
            </p:nvSpPr>
            <p:spPr>
              <a:xfrm>
                <a:off x="79645" y="60719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0"/>
                    </a:moveTo>
                    <a:cubicBezTo>
                      <a:pt x="21600" y="7200"/>
                      <a:pt x="21600" y="7200"/>
                      <a:pt x="21600" y="7200"/>
                    </a:cubicBezTo>
                    <a:cubicBezTo>
                      <a:pt x="21600" y="14400"/>
                      <a:pt x="21600" y="21600"/>
                      <a:pt x="10800" y="21600"/>
                    </a:cubicBezTo>
                    <a:cubicBezTo>
                      <a:pt x="0" y="21600"/>
                      <a:pt x="0" y="14400"/>
                      <a:pt x="0" y="14400"/>
                    </a:cubicBezTo>
                    <a:cubicBezTo>
                      <a:pt x="0" y="7200"/>
                      <a:pt x="0" y="7200"/>
                      <a:pt x="10800" y="0"/>
                    </a:cubicBezTo>
                    <a:cubicBezTo>
                      <a:pt x="10800" y="0"/>
                      <a:pt x="10800" y="0"/>
                      <a:pt x="216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0275" name="Freeform 696"/>
              <p:cNvSpPr/>
              <p:nvPr/>
            </p:nvSpPr>
            <p:spPr>
              <a:xfrm>
                <a:off x="81409" y="63318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7382" fill="norm" stroke="1" extrusionOk="0">
                    <a:moveTo>
                      <a:pt x="21600" y="10182"/>
                    </a:moveTo>
                    <a:cubicBezTo>
                      <a:pt x="21600" y="10182"/>
                      <a:pt x="10800" y="17382"/>
                      <a:pt x="0" y="17382"/>
                    </a:cubicBezTo>
                    <a:cubicBezTo>
                      <a:pt x="0" y="17382"/>
                      <a:pt x="0" y="10182"/>
                      <a:pt x="0" y="10182"/>
                    </a:cubicBezTo>
                    <a:cubicBezTo>
                      <a:pt x="0" y="2982"/>
                      <a:pt x="0" y="-4218"/>
                      <a:pt x="10800" y="2982"/>
                    </a:cubicBezTo>
                    <a:cubicBezTo>
                      <a:pt x="10800" y="2982"/>
                      <a:pt x="10800" y="2982"/>
                      <a:pt x="21600" y="10182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0276" name="Oval 697"/>
              <p:cNvSpPr/>
              <p:nvPr/>
            </p:nvSpPr>
            <p:spPr>
              <a:xfrm>
                <a:off x="83174" y="58182"/>
                <a:ext cx="12701" cy="12701"/>
              </a:xfrm>
              <a:prstGeom prst="ellipse">
                <a:avLst/>
              </a:pr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0277" name="Freeform 698"/>
              <p:cNvSpPr/>
              <p:nvPr/>
            </p:nvSpPr>
            <p:spPr>
              <a:xfrm>
                <a:off x="6129" y="0"/>
                <a:ext cx="284164" cy="13062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566" fill="norm" stroke="1" extrusionOk="0">
                    <a:moveTo>
                      <a:pt x="0" y="0"/>
                    </a:moveTo>
                    <a:cubicBezTo>
                      <a:pt x="0" y="12804"/>
                      <a:pt x="0" y="12804"/>
                      <a:pt x="0" y="12804"/>
                    </a:cubicBezTo>
                    <a:cubicBezTo>
                      <a:pt x="135" y="12510"/>
                      <a:pt x="270" y="12217"/>
                      <a:pt x="315" y="12217"/>
                    </a:cubicBezTo>
                    <a:cubicBezTo>
                      <a:pt x="630" y="12413"/>
                      <a:pt x="1125" y="13683"/>
                      <a:pt x="1170" y="13879"/>
                    </a:cubicBezTo>
                    <a:cubicBezTo>
                      <a:pt x="1260" y="14074"/>
                      <a:pt x="1305" y="14270"/>
                      <a:pt x="1395" y="14465"/>
                    </a:cubicBezTo>
                    <a:cubicBezTo>
                      <a:pt x="1440" y="14661"/>
                      <a:pt x="1485" y="14856"/>
                      <a:pt x="1575" y="15052"/>
                    </a:cubicBezTo>
                    <a:cubicBezTo>
                      <a:pt x="1620" y="15247"/>
                      <a:pt x="1710" y="15345"/>
                      <a:pt x="1755" y="15540"/>
                    </a:cubicBezTo>
                    <a:cubicBezTo>
                      <a:pt x="1800" y="15736"/>
                      <a:pt x="1890" y="15833"/>
                      <a:pt x="1980" y="15931"/>
                    </a:cubicBezTo>
                    <a:cubicBezTo>
                      <a:pt x="2070" y="16127"/>
                      <a:pt x="2160" y="16224"/>
                      <a:pt x="2250" y="16420"/>
                    </a:cubicBezTo>
                    <a:cubicBezTo>
                      <a:pt x="2430" y="16713"/>
                      <a:pt x="2610" y="17006"/>
                      <a:pt x="2835" y="17300"/>
                    </a:cubicBezTo>
                    <a:cubicBezTo>
                      <a:pt x="3150" y="17690"/>
                      <a:pt x="3375" y="18570"/>
                      <a:pt x="3510" y="19157"/>
                    </a:cubicBezTo>
                    <a:cubicBezTo>
                      <a:pt x="3555" y="19450"/>
                      <a:pt x="3600" y="19743"/>
                      <a:pt x="3735" y="19938"/>
                    </a:cubicBezTo>
                    <a:cubicBezTo>
                      <a:pt x="3960" y="20232"/>
                      <a:pt x="4050" y="20720"/>
                      <a:pt x="3960" y="21209"/>
                    </a:cubicBezTo>
                    <a:cubicBezTo>
                      <a:pt x="3960" y="21307"/>
                      <a:pt x="4005" y="21405"/>
                      <a:pt x="4005" y="21405"/>
                    </a:cubicBezTo>
                    <a:cubicBezTo>
                      <a:pt x="4005" y="21600"/>
                      <a:pt x="4050" y="21600"/>
                      <a:pt x="4095" y="21502"/>
                    </a:cubicBezTo>
                    <a:cubicBezTo>
                      <a:pt x="4140" y="21405"/>
                      <a:pt x="4185" y="21307"/>
                      <a:pt x="4230" y="21111"/>
                    </a:cubicBezTo>
                    <a:cubicBezTo>
                      <a:pt x="4275" y="20916"/>
                      <a:pt x="4365" y="20720"/>
                      <a:pt x="4410" y="20525"/>
                    </a:cubicBezTo>
                    <a:cubicBezTo>
                      <a:pt x="4545" y="20134"/>
                      <a:pt x="4635" y="19841"/>
                      <a:pt x="4770" y="19450"/>
                    </a:cubicBezTo>
                    <a:cubicBezTo>
                      <a:pt x="4860" y="19254"/>
                      <a:pt x="4950" y="19059"/>
                      <a:pt x="4995" y="18863"/>
                    </a:cubicBezTo>
                    <a:cubicBezTo>
                      <a:pt x="5040" y="18766"/>
                      <a:pt x="5085" y="18668"/>
                      <a:pt x="5130" y="18472"/>
                    </a:cubicBezTo>
                    <a:cubicBezTo>
                      <a:pt x="5175" y="18375"/>
                      <a:pt x="5220" y="18277"/>
                      <a:pt x="5220" y="18179"/>
                    </a:cubicBezTo>
                    <a:cubicBezTo>
                      <a:pt x="5355" y="17984"/>
                      <a:pt x="5625" y="16811"/>
                      <a:pt x="5805" y="16615"/>
                    </a:cubicBezTo>
                    <a:cubicBezTo>
                      <a:pt x="5895" y="16615"/>
                      <a:pt x="5985" y="16518"/>
                      <a:pt x="6120" y="16518"/>
                    </a:cubicBezTo>
                    <a:cubicBezTo>
                      <a:pt x="6255" y="16518"/>
                      <a:pt x="6435" y="16615"/>
                      <a:pt x="6570" y="16811"/>
                    </a:cubicBezTo>
                    <a:cubicBezTo>
                      <a:pt x="6750" y="17006"/>
                      <a:pt x="6930" y="17104"/>
                      <a:pt x="7110" y="17300"/>
                    </a:cubicBezTo>
                    <a:cubicBezTo>
                      <a:pt x="7335" y="17300"/>
                      <a:pt x="7560" y="17593"/>
                      <a:pt x="7785" y="17593"/>
                    </a:cubicBezTo>
                    <a:cubicBezTo>
                      <a:pt x="7920" y="17690"/>
                      <a:pt x="8055" y="17788"/>
                      <a:pt x="8190" y="17788"/>
                    </a:cubicBezTo>
                    <a:cubicBezTo>
                      <a:pt x="8235" y="17886"/>
                      <a:pt x="8325" y="17886"/>
                      <a:pt x="8370" y="17886"/>
                    </a:cubicBezTo>
                    <a:cubicBezTo>
                      <a:pt x="8460" y="17886"/>
                      <a:pt x="8505" y="17690"/>
                      <a:pt x="8595" y="17690"/>
                    </a:cubicBezTo>
                    <a:cubicBezTo>
                      <a:pt x="8820" y="17690"/>
                      <a:pt x="9045" y="17495"/>
                      <a:pt x="9135" y="17104"/>
                    </a:cubicBezTo>
                    <a:cubicBezTo>
                      <a:pt x="9270" y="16518"/>
                      <a:pt x="9495" y="16224"/>
                      <a:pt x="9720" y="15931"/>
                    </a:cubicBezTo>
                    <a:cubicBezTo>
                      <a:pt x="9900" y="15638"/>
                      <a:pt x="10080" y="15443"/>
                      <a:pt x="10260" y="15052"/>
                    </a:cubicBezTo>
                    <a:cubicBezTo>
                      <a:pt x="10350" y="14954"/>
                      <a:pt x="10440" y="14758"/>
                      <a:pt x="10485" y="14563"/>
                    </a:cubicBezTo>
                    <a:cubicBezTo>
                      <a:pt x="10665" y="14172"/>
                      <a:pt x="10845" y="13781"/>
                      <a:pt x="10980" y="13390"/>
                    </a:cubicBezTo>
                    <a:cubicBezTo>
                      <a:pt x="11070" y="13097"/>
                      <a:pt x="11205" y="12901"/>
                      <a:pt x="11250" y="12608"/>
                    </a:cubicBezTo>
                    <a:cubicBezTo>
                      <a:pt x="11430" y="12217"/>
                      <a:pt x="11565" y="11826"/>
                      <a:pt x="11700" y="11435"/>
                    </a:cubicBezTo>
                    <a:cubicBezTo>
                      <a:pt x="11790" y="11240"/>
                      <a:pt x="11835" y="11142"/>
                      <a:pt x="11925" y="10947"/>
                    </a:cubicBezTo>
                    <a:cubicBezTo>
                      <a:pt x="12060" y="10556"/>
                      <a:pt x="12240" y="10067"/>
                      <a:pt x="12375" y="9676"/>
                    </a:cubicBezTo>
                    <a:cubicBezTo>
                      <a:pt x="12465" y="9383"/>
                      <a:pt x="12600" y="9090"/>
                      <a:pt x="12690" y="8894"/>
                    </a:cubicBezTo>
                    <a:cubicBezTo>
                      <a:pt x="12825" y="8503"/>
                      <a:pt x="13005" y="8112"/>
                      <a:pt x="13140" y="7721"/>
                    </a:cubicBezTo>
                    <a:cubicBezTo>
                      <a:pt x="13275" y="7428"/>
                      <a:pt x="13410" y="7135"/>
                      <a:pt x="13500" y="6842"/>
                    </a:cubicBezTo>
                    <a:cubicBezTo>
                      <a:pt x="13545" y="6646"/>
                      <a:pt x="14175" y="4985"/>
                      <a:pt x="14355" y="4985"/>
                    </a:cubicBezTo>
                    <a:cubicBezTo>
                      <a:pt x="14670" y="4985"/>
                      <a:pt x="15255" y="6646"/>
                      <a:pt x="15435" y="7037"/>
                    </a:cubicBezTo>
                    <a:cubicBezTo>
                      <a:pt x="15660" y="7428"/>
                      <a:pt x="15840" y="7624"/>
                      <a:pt x="15930" y="7819"/>
                    </a:cubicBezTo>
                    <a:cubicBezTo>
                      <a:pt x="16065" y="8014"/>
                      <a:pt x="16200" y="8210"/>
                      <a:pt x="16335" y="8405"/>
                    </a:cubicBezTo>
                    <a:cubicBezTo>
                      <a:pt x="16425" y="8503"/>
                      <a:pt x="16515" y="8796"/>
                      <a:pt x="16605" y="8894"/>
                    </a:cubicBezTo>
                    <a:cubicBezTo>
                      <a:pt x="16785" y="9090"/>
                      <a:pt x="16965" y="9285"/>
                      <a:pt x="17100" y="9676"/>
                    </a:cubicBezTo>
                    <a:cubicBezTo>
                      <a:pt x="17145" y="9871"/>
                      <a:pt x="17235" y="9676"/>
                      <a:pt x="17280" y="9774"/>
                    </a:cubicBezTo>
                    <a:cubicBezTo>
                      <a:pt x="17325" y="9871"/>
                      <a:pt x="17415" y="9969"/>
                      <a:pt x="17505" y="9969"/>
                    </a:cubicBezTo>
                    <a:cubicBezTo>
                      <a:pt x="17595" y="10067"/>
                      <a:pt x="17685" y="10067"/>
                      <a:pt x="17775" y="10067"/>
                    </a:cubicBezTo>
                    <a:cubicBezTo>
                      <a:pt x="17955" y="10067"/>
                      <a:pt x="18090" y="10165"/>
                      <a:pt x="18225" y="10262"/>
                    </a:cubicBezTo>
                    <a:cubicBezTo>
                      <a:pt x="18315" y="10262"/>
                      <a:pt x="18360" y="10360"/>
                      <a:pt x="18450" y="10458"/>
                    </a:cubicBezTo>
                    <a:cubicBezTo>
                      <a:pt x="18585" y="10653"/>
                      <a:pt x="18675" y="10849"/>
                      <a:pt x="18765" y="11044"/>
                    </a:cubicBezTo>
                    <a:cubicBezTo>
                      <a:pt x="18855" y="11240"/>
                      <a:pt x="18900" y="11435"/>
                      <a:pt x="18900" y="11729"/>
                    </a:cubicBezTo>
                    <a:cubicBezTo>
                      <a:pt x="18900" y="11924"/>
                      <a:pt x="19035" y="13390"/>
                      <a:pt x="19080" y="13586"/>
                    </a:cubicBezTo>
                    <a:cubicBezTo>
                      <a:pt x="19215" y="14367"/>
                      <a:pt x="19395" y="15149"/>
                      <a:pt x="19485" y="15931"/>
                    </a:cubicBezTo>
                    <a:cubicBezTo>
                      <a:pt x="19485" y="16127"/>
                      <a:pt x="19530" y="16420"/>
                      <a:pt x="19575" y="16615"/>
                    </a:cubicBezTo>
                    <a:cubicBezTo>
                      <a:pt x="19620" y="16909"/>
                      <a:pt x="19665" y="17104"/>
                      <a:pt x="19710" y="17397"/>
                    </a:cubicBezTo>
                    <a:cubicBezTo>
                      <a:pt x="19710" y="17397"/>
                      <a:pt x="19710" y="17397"/>
                      <a:pt x="19710" y="17397"/>
                    </a:cubicBezTo>
                    <a:cubicBezTo>
                      <a:pt x="19755" y="17300"/>
                      <a:pt x="19800" y="17300"/>
                      <a:pt x="19800" y="17202"/>
                    </a:cubicBezTo>
                    <a:cubicBezTo>
                      <a:pt x="20025" y="16518"/>
                      <a:pt x="20250" y="15736"/>
                      <a:pt x="20475" y="15052"/>
                    </a:cubicBezTo>
                    <a:cubicBezTo>
                      <a:pt x="20565" y="14661"/>
                      <a:pt x="20655" y="14270"/>
                      <a:pt x="20745" y="13879"/>
                    </a:cubicBezTo>
                    <a:cubicBezTo>
                      <a:pt x="20790" y="13683"/>
                      <a:pt x="21240" y="11631"/>
                      <a:pt x="21375" y="11533"/>
                    </a:cubicBezTo>
                    <a:cubicBezTo>
                      <a:pt x="21420" y="11435"/>
                      <a:pt x="21465" y="11435"/>
                      <a:pt x="21510" y="11338"/>
                    </a:cubicBezTo>
                    <a:cubicBezTo>
                      <a:pt x="21510" y="11338"/>
                      <a:pt x="21600" y="11338"/>
                      <a:pt x="21600" y="11338"/>
                    </a:cubicBezTo>
                    <a:cubicBezTo>
                      <a:pt x="21600" y="0"/>
                      <a:pt x="21600" y="0"/>
                      <a:pt x="21600" y="0"/>
                    </a:cubicBezTo>
                    <a:lnTo>
                      <a:pt x="0" y="0"/>
                    </a:lnTo>
                    <a:close/>
                    <a:moveTo>
                      <a:pt x="7470" y="12608"/>
                    </a:moveTo>
                    <a:cubicBezTo>
                      <a:pt x="7470" y="12608"/>
                      <a:pt x="7425" y="12608"/>
                      <a:pt x="7425" y="12510"/>
                    </a:cubicBezTo>
                    <a:cubicBezTo>
                      <a:pt x="7425" y="12510"/>
                      <a:pt x="7380" y="12413"/>
                      <a:pt x="7335" y="12413"/>
                    </a:cubicBezTo>
                    <a:cubicBezTo>
                      <a:pt x="7335" y="12413"/>
                      <a:pt x="7335" y="12413"/>
                      <a:pt x="7335" y="12413"/>
                    </a:cubicBezTo>
                    <a:cubicBezTo>
                      <a:pt x="7335" y="12510"/>
                      <a:pt x="7335" y="12510"/>
                      <a:pt x="7380" y="12608"/>
                    </a:cubicBezTo>
                    <a:cubicBezTo>
                      <a:pt x="7380" y="12608"/>
                      <a:pt x="7380" y="12608"/>
                      <a:pt x="7380" y="12706"/>
                    </a:cubicBezTo>
                    <a:cubicBezTo>
                      <a:pt x="7335" y="12706"/>
                      <a:pt x="7335" y="12706"/>
                      <a:pt x="7290" y="12706"/>
                    </a:cubicBezTo>
                    <a:cubicBezTo>
                      <a:pt x="7290" y="12706"/>
                      <a:pt x="7245" y="12608"/>
                      <a:pt x="7245" y="12608"/>
                    </a:cubicBezTo>
                    <a:cubicBezTo>
                      <a:pt x="7245" y="12608"/>
                      <a:pt x="7200" y="12510"/>
                      <a:pt x="7200" y="12510"/>
                    </a:cubicBezTo>
                    <a:cubicBezTo>
                      <a:pt x="7155" y="12510"/>
                      <a:pt x="7155" y="12510"/>
                      <a:pt x="7155" y="12510"/>
                    </a:cubicBezTo>
                    <a:cubicBezTo>
                      <a:pt x="7110" y="12510"/>
                      <a:pt x="7155" y="12510"/>
                      <a:pt x="7155" y="12608"/>
                    </a:cubicBezTo>
                    <a:cubicBezTo>
                      <a:pt x="7155" y="12706"/>
                      <a:pt x="7200" y="12804"/>
                      <a:pt x="7200" y="12901"/>
                    </a:cubicBezTo>
                    <a:cubicBezTo>
                      <a:pt x="7200" y="12901"/>
                      <a:pt x="7200" y="12901"/>
                      <a:pt x="7200" y="12901"/>
                    </a:cubicBezTo>
                    <a:cubicBezTo>
                      <a:pt x="7200" y="12999"/>
                      <a:pt x="7155" y="12999"/>
                      <a:pt x="7155" y="12901"/>
                    </a:cubicBezTo>
                    <a:cubicBezTo>
                      <a:pt x="7110" y="12901"/>
                      <a:pt x="7110" y="12804"/>
                      <a:pt x="7065" y="12706"/>
                    </a:cubicBezTo>
                    <a:cubicBezTo>
                      <a:pt x="7020" y="12608"/>
                      <a:pt x="6975" y="12608"/>
                      <a:pt x="6975" y="12510"/>
                    </a:cubicBezTo>
                    <a:cubicBezTo>
                      <a:pt x="6975" y="12510"/>
                      <a:pt x="6975" y="12510"/>
                      <a:pt x="6930" y="12510"/>
                    </a:cubicBezTo>
                    <a:cubicBezTo>
                      <a:pt x="6930" y="12510"/>
                      <a:pt x="6930" y="12510"/>
                      <a:pt x="6930" y="12510"/>
                    </a:cubicBezTo>
                    <a:cubicBezTo>
                      <a:pt x="6975" y="12608"/>
                      <a:pt x="6975" y="12706"/>
                      <a:pt x="6975" y="12804"/>
                    </a:cubicBezTo>
                    <a:cubicBezTo>
                      <a:pt x="7020" y="12901"/>
                      <a:pt x="7020" y="12901"/>
                      <a:pt x="6975" y="12999"/>
                    </a:cubicBezTo>
                    <a:cubicBezTo>
                      <a:pt x="6975" y="12999"/>
                      <a:pt x="6930" y="12999"/>
                      <a:pt x="6930" y="12901"/>
                    </a:cubicBezTo>
                    <a:cubicBezTo>
                      <a:pt x="6885" y="12804"/>
                      <a:pt x="6840" y="12706"/>
                      <a:pt x="6840" y="12608"/>
                    </a:cubicBezTo>
                    <a:cubicBezTo>
                      <a:pt x="6840" y="12608"/>
                      <a:pt x="6795" y="12608"/>
                      <a:pt x="6795" y="12608"/>
                    </a:cubicBezTo>
                    <a:cubicBezTo>
                      <a:pt x="6795" y="12510"/>
                      <a:pt x="6795" y="12510"/>
                      <a:pt x="6795" y="12510"/>
                    </a:cubicBezTo>
                    <a:cubicBezTo>
                      <a:pt x="6795" y="12510"/>
                      <a:pt x="6750" y="12608"/>
                      <a:pt x="6750" y="12608"/>
                    </a:cubicBezTo>
                    <a:cubicBezTo>
                      <a:pt x="6750" y="12706"/>
                      <a:pt x="6750" y="12901"/>
                      <a:pt x="6750" y="12999"/>
                    </a:cubicBezTo>
                    <a:cubicBezTo>
                      <a:pt x="6750" y="12999"/>
                      <a:pt x="6750" y="13097"/>
                      <a:pt x="6750" y="13097"/>
                    </a:cubicBezTo>
                    <a:cubicBezTo>
                      <a:pt x="6750" y="13097"/>
                      <a:pt x="6705" y="13097"/>
                      <a:pt x="6705" y="12999"/>
                    </a:cubicBezTo>
                    <a:cubicBezTo>
                      <a:pt x="6660" y="12999"/>
                      <a:pt x="6615" y="12901"/>
                      <a:pt x="6570" y="12804"/>
                    </a:cubicBezTo>
                    <a:cubicBezTo>
                      <a:pt x="6525" y="12706"/>
                      <a:pt x="6480" y="12608"/>
                      <a:pt x="6390" y="12608"/>
                    </a:cubicBezTo>
                    <a:cubicBezTo>
                      <a:pt x="6390" y="12608"/>
                      <a:pt x="6345" y="12608"/>
                      <a:pt x="6345" y="12608"/>
                    </a:cubicBezTo>
                    <a:cubicBezTo>
                      <a:pt x="6300" y="12510"/>
                      <a:pt x="6255" y="12413"/>
                      <a:pt x="6165" y="12413"/>
                    </a:cubicBezTo>
                    <a:cubicBezTo>
                      <a:pt x="6165" y="12413"/>
                      <a:pt x="6120" y="12413"/>
                      <a:pt x="6120" y="12315"/>
                    </a:cubicBezTo>
                    <a:cubicBezTo>
                      <a:pt x="6030" y="12217"/>
                      <a:pt x="5985" y="12119"/>
                      <a:pt x="5895" y="11924"/>
                    </a:cubicBezTo>
                    <a:cubicBezTo>
                      <a:pt x="5850" y="11924"/>
                      <a:pt x="5850" y="11826"/>
                      <a:pt x="5760" y="11729"/>
                    </a:cubicBezTo>
                    <a:cubicBezTo>
                      <a:pt x="5760" y="11729"/>
                      <a:pt x="5760" y="11729"/>
                      <a:pt x="5715" y="11729"/>
                    </a:cubicBezTo>
                    <a:cubicBezTo>
                      <a:pt x="5715" y="11729"/>
                      <a:pt x="5670" y="11826"/>
                      <a:pt x="5670" y="11729"/>
                    </a:cubicBezTo>
                    <a:cubicBezTo>
                      <a:pt x="5625" y="11533"/>
                      <a:pt x="5580" y="11533"/>
                      <a:pt x="5535" y="11435"/>
                    </a:cubicBezTo>
                    <a:cubicBezTo>
                      <a:pt x="5490" y="11338"/>
                      <a:pt x="5445" y="11240"/>
                      <a:pt x="5400" y="11142"/>
                    </a:cubicBezTo>
                    <a:cubicBezTo>
                      <a:pt x="5355" y="11044"/>
                      <a:pt x="5310" y="10947"/>
                      <a:pt x="5310" y="10849"/>
                    </a:cubicBezTo>
                    <a:cubicBezTo>
                      <a:pt x="5265" y="10653"/>
                      <a:pt x="5175" y="10653"/>
                      <a:pt x="5130" y="10556"/>
                    </a:cubicBezTo>
                    <a:cubicBezTo>
                      <a:pt x="5040" y="10458"/>
                      <a:pt x="4995" y="10262"/>
                      <a:pt x="4950" y="10067"/>
                    </a:cubicBezTo>
                    <a:cubicBezTo>
                      <a:pt x="4950" y="10067"/>
                      <a:pt x="4950" y="9969"/>
                      <a:pt x="4905" y="9969"/>
                    </a:cubicBezTo>
                    <a:cubicBezTo>
                      <a:pt x="4860" y="9969"/>
                      <a:pt x="4860" y="9871"/>
                      <a:pt x="4815" y="9774"/>
                    </a:cubicBezTo>
                    <a:cubicBezTo>
                      <a:pt x="4770" y="9578"/>
                      <a:pt x="4680" y="9383"/>
                      <a:pt x="4635" y="9090"/>
                    </a:cubicBezTo>
                    <a:cubicBezTo>
                      <a:pt x="4590" y="9090"/>
                      <a:pt x="4590" y="9090"/>
                      <a:pt x="4590" y="9090"/>
                    </a:cubicBezTo>
                    <a:cubicBezTo>
                      <a:pt x="4545" y="9285"/>
                      <a:pt x="4500" y="9481"/>
                      <a:pt x="4455" y="9676"/>
                    </a:cubicBezTo>
                    <a:cubicBezTo>
                      <a:pt x="4455" y="9871"/>
                      <a:pt x="4410" y="10067"/>
                      <a:pt x="4365" y="10165"/>
                    </a:cubicBezTo>
                    <a:cubicBezTo>
                      <a:pt x="4320" y="10165"/>
                      <a:pt x="4320" y="10165"/>
                      <a:pt x="4275" y="10165"/>
                    </a:cubicBezTo>
                    <a:cubicBezTo>
                      <a:pt x="4275" y="10067"/>
                      <a:pt x="4230" y="10067"/>
                      <a:pt x="4230" y="10165"/>
                    </a:cubicBezTo>
                    <a:cubicBezTo>
                      <a:pt x="4185" y="10165"/>
                      <a:pt x="4185" y="10165"/>
                      <a:pt x="4140" y="10067"/>
                    </a:cubicBezTo>
                    <a:cubicBezTo>
                      <a:pt x="4140" y="10067"/>
                      <a:pt x="4095" y="10067"/>
                      <a:pt x="4050" y="10067"/>
                    </a:cubicBezTo>
                    <a:cubicBezTo>
                      <a:pt x="4005" y="10067"/>
                      <a:pt x="4005" y="9969"/>
                      <a:pt x="3960" y="9969"/>
                    </a:cubicBezTo>
                    <a:cubicBezTo>
                      <a:pt x="3960" y="9871"/>
                      <a:pt x="3915" y="9871"/>
                      <a:pt x="3870" y="9871"/>
                    </a:cubicBezTo>
                    <a:cubicBezTo>
                      <a:pt x="3870" y="9774"/>
                      <a:pt x="3825" y="9774"/>
                      <a:pt x="3825" y="9676"/>
                    </a:cubicBezTo>
                    <a:cubicBezTo>
                      <a:pt x="3825" y="9578"/>
                      <a:pt x="3825" y="9578"/>
                      <a:pt x="3780" y="9481"/>
                    </a:cubicBezTo>
                    <a:cubicBezTo>
                      <a:pt x="3780" y="9383"/>
                      <a:pt x="3735" y="9383"/>
                      <a:pt x="3735" y="9285"/>
                    </a:cubicBezTo>
                    <a:cubicBezTo>
                      <a:pt x="3780" y="9187"/>
                      <a:pt x="3735" y="9187"/>
                      <a:pt x="3735" y="9187"/>
                    </a:cubicBezTo>
                    <a:cubicBezTo>
                      <a:pt x="3735" y="9187"/>
                      <a:pt x="3690" y="9187"/>
                      <a:pt x="3690" y="9090"/>
                    </a:cubicBezTo>
                    <a:cubicBezTo>
                      <a:pt x="3690" y="9090"/>
                      <a:pt x="3735" y="8992"/>
                      <a:pt x="3735" y="8992"/>
                    </a:cubicBezTo>
                    <a:cubicBezTo>
                      <a:pt x="3735" y="8894"/>
                      <a:pt x="3690" y="8894"/>
                      <a:pt x="3690" y="8796"/>
                    </a:cubicBezTo>
                    <a:cubicBezTo>
                      <a:pt x="3690" y="8796"/>
                      <a:pt x="3690" y="8699"/>
                      <a:pt x="3690" y="8699"/>
                    </a:cubicBezTo>
                    <a:cubicBezTo>
                      <a:pt x="3690" y="8601"/>
                      <a:pt x="3690" y="8601"/>
                      <a:pt x="3690" y="8503"/>
                    </a:cubicBezTo>
                    <a:cubicBezTo>
                      <a:pt x="3690" y="8503"/>
                      <a:pt x="3645" y="8503"/>
                      <a:pt x="3690" y="8405"/>
                    </a:cubicBezTo>
                    <a:cubicBezTo>
                      <a:pt x="3690" y="8405"/>
                      <a:pt x="3690" y="8308"/>
                      <a:pt x="3735" y="8308"/>
                    </a:cubicBezTo>
                    <a:cubicBezTo>
                      <a:pt x="3780" y="8308"/>
                      <a:pt x="3825" y="8210"/>
                      <a:pt x="3870" y="8210"/>
                    </a:cubicBezTo>
                    <a:cubicBezTo>
                      <a:pt x="3960" y="8112"/>
                      <a:pt x="4050" y="8112"/>
                      <a:pt x="4140" y="8014"/>
                    </a:cubicBezTo>
                    <a:cubicBezTo>
                      <a:pt x="4185" y="8014"/>
                      <a:pt x="4185" y="7917"/>
                      <a:pt x="4140" y="7917"/>
                    </a:cubicBezTo>
                    <a:cubicBezTo>
                      <a:pt x="4140" y="7721"/>
                      <a:pt x="4095" y="7624"/>
                      <a:pt x="4050" y="7526"/>
                    </a:cubicBezTo>
                    <a:cubicBezTo>
                      <a:pt x="4005" y="7428"/>
                      <a:pt x="3960" y="7330"/>
                      <a:pt x="3915" y="7330"/>
                    </a:cubicBezTo>
                    <a:cubicBezTo>
                      <a:pt x="3825" y="7233"/>
                      <a:pt x="3780" y="7233"/>
                      <a:pt x="3780" y="7037"/>
                    </a:cubicBezTo>
                    <a:cubicBezTo>
                      <a:pt x="3780" y="7037"/>
                      <a:pt x="3780" y="6939"/>
                      <a:pt x="3780" y="6939"/>
                    </a:cubicBezTo>
                    <a:cubicBezTo>
                      <a:pt x="3825" y="6744"/>
                      <a:pt x="3780" y="6646"/>
                      <a:pt x="3735" y="6548"/>
                    </a:cubicBezTo>
                    <a:cubicBezTo>
                      <a:pt x="3690" y="6451"/>
                      <a:pt x="3645" y="6353"/>
                      <a:pt x="3645" y="6255"/>
                    </a:cubicBezTo>
                    <a:cubicBezTo>
                      <a:pt x="3600" y="6157"/>
                      <a:pt x="3555" y="6060"/>
                      <a:pt x="3555" y="5962"/>
                    </a:cubicBezTo>
                    <a:cubicBezTo>
                      <a:pt x="3555" y="5864"/>
                      <a:pt x="3555" y="5767"/>
                      <a:pt x="3510" y="5669"/>
                    </a:cubicBezTo>
                    <a:cubicBezTo>
                      <a:pt x="3465" y="5571"/>
                      <a:pt x="3465" y="5473"/>
                      <a:pt x="3465" y="5376"/>
                    </a:cubicBezTo>
                    <a:cubicBezTo>
                      <a:pt x="3420" y="5376"/>
                      <a:pt x="3420" y="5278"/>
                      <a:pt x="3465" y="5278"/>
                    </a:cubicBezTo>
                    <a:cubicBezTo>
                      <a:pt x="3465" y="5082"/>
                      <a:pt x="3465" y="4985"/>
                      <a:pt x="3420" y="4887"/>
                    </a:cubicBezTo>
                    <a:cubicBezTo>
                      <a:pt x="3375" y="4691"/>
                      <a:pt x="3375" y="4496"/>
                      <a:pt x="3285" y="4300"/>
                    </a:cubicBezTo>
                    <a:cubicBezTo>
                      <a:pt x="3285" y="4300"/>
                      <a:pt x="3285" y="4203"/>
                      <a:pt x="3285" y="4105"/>
                    </a:cubicBezTo>
                    <a:cubicBezTo>
                      <a:pt x="3330" y="4105"/>
                      <a:pt x="3330" y="4007"/>
                      <a:pt x="3285" y="3910"/>
                    </a:cubicBezTo>
                    <a:cubicBezTo>
                      <a:pt x="3240" y="3812"/>
                      <a:pt x="3240" y="3714"/>
                      <a:pt x="3285" y="3519"/>
                    </a:cubicBezTo>
                    <a:cubicBezTo>
                      <a:pt x="3285" y="3519"/>
                      <a:pt x="3285" y="3519"/>
                      <a:pt x="3285" y="3421"/>
                    </a:cubicBezTo>
                    <a:cubicBezTo>
                      <a:pt x="3285" y="3421"/>
                      <a:pt x="3330" y="3323"/>
                      <a:pt x="3330" y="3323"/>
                    </a:cubicBezTo>
                    <a:cubicBezTo>
                      <a:pt x="3285" y="3225"/>
                      <a:pt x="3285" y="3225"/>
                      <a:pt x="3285" y="3128"/>
                    </a:cubicBezTo>
                    <a:cubicBezTo>
                      <a:pt x="3240" y="3128"/>
                      <a:pt x="3195" y="3030"/>
                      <a:pt x="3195" y="2932"/>
                    </a:cubicBezTo>
                    <a:cubicBezTo>
                      <a:pt x="3150" y="2932"/>
                      <a:pt x="3150" y="2834"/>
                      <a:pt x="3150" y="2834"/>
                    </a:cubicBezTo>
                    <a:cubicBezTo>
                      <a:pt x="3195" y="2737"/>
                      <a:pt x="3195" y="2737"/>
                      <a:pt x="3240" y="2737"/>
                    </a:cubicBezTo>
                    <a:cubicBezTo>
                      <a:pt x="3240" y="2834"/>
                      <a:pt x="3285" y="2834"/>
                      <a:pt x="3330" y="2834"/>
                    </a:cubicBezTo>
                    <a:cubicBezTo>
                      <a:pt x="3375" y="2932"/>
                      <a:pt x="3375" y="2932"/>
                      <a:pt x="3420" y="2932"/>
                    </a:cubicBezTo>
                    <a:cubicBezTo>
                      <a:pt x="3420" y="2932"/>
                      <a:pt x="3420" y="2932"/>
                      <a:pt x="3420" y="2932"/>
                    </a:cubicBezTo>
                    <a:cubicBezTo>
                      <a:pt x="3420" y="2932"/>
                      <a:pt x="3420" y="2932"/>
                      <a:pt x="3420" y="2932"/>
                    </a:cubicBezTo>
                    <a:cubicBezTo>
                      <a:pt x="3420" y="2834"/>
                      <a:pt x="3420" y="2834"/>
                      <a:pt x="3375" y="2834"/>
                    </a:cubicBezTo>
                    <a:cubicBezTo>
                      <a:pt x="3375" y="2737"/>
                      <a:pt x="3330" y="2639"/>
                      <a:pt x="3285" y="2541"/>
                    </a:cubicBezTo>
                    <a:cubicBezTo>
                      <a:pt x="3285" y="2443"/>
                      <a:pt x="3285" y="2443"/>
                      <a:pt x="3285" y="2346"/>
                    </a:cubicBezTo>
                    <a:cubicBezTo>
                      <a:pt x="3330" y="2346"/>
                      <a:pt x="3375" y="2346"/>
                      <a:pt x="3375" y="2346"/>
                    </a:cubicBezTo>
                    <a:cubicBezTo>
                      <a:pt x="3420" y="2443"/>
                      <a:pt x="3465" y="2541"/>
                      <a:pt x="3465" y="2541"/>
                    </a:cubicBezTo>
                    <a:cubicBezTo>
                      <a:pt x="3510" y="2541"/>
                      <a:pt x="3510" y="2541"/>
                      <a:pt x="3510" y="2541"/>
                    </a:cubicBezTo>
                    <a:cubicBezTo>
                      <a:pt x="3510" y="2541"/>
                      <a:pt x="3510" y="2541"/>
                      <a:pt x="3510" y="2541"/>
                    </a:cubicBezTo>
                    <a:cubicBezTo>
                      <a:pt x="3465" y="2346"/>
                      <a:pt x="3420" y="2248"/>
                      <a:pt x="3375" y="2052"/>
                    </a:cubicBezTo>
                    <a:cubicBezTo>
                      <a:pt x="3375" y="2052"/>
                      <a:pt x="3375" y="2052"/>
                      <a:pt x="3375" y="1955"/>
                    </a:cubicBezTo>
                    <a:cubicBezTo>
                      <a:pt x="3420" y="1955"/>
                      <a:pt x="3420" y="1955"/>
                      <a:pt x="3465" y="1955"/>
                    </a:cubicBezTo>
                    <a:cubicBezTo>
                      <a:pt x="3465" y="2052"/>
                      <a:pt x="3510" y="2052"/>
                      <a:pt x="3555" y="2150"/>
                    </a:cubicBezTo>
                    <a:cubicBezTo>
                      <a:pt x="3555" y="2150"/>
                      <a:pt x="3555" y="2150"/>
                      <a:pt x="3555" y="2150"/>
                    </a:cubicBezTo>
                    <a:cubicBezTo>
                      <a:pt x="3555" y="2150"/>
                      <a:pt x="3555" y="2150"/>
                      <a:pt x="3555" y="2150"/>
                    </a:cubicBezTo>
                    <a:cubicBezTo>
                      <a:pt x="3555" y="1955"/>
                      <a:pt x="3510" y="1857"/>
                      <a:pt x="3510" y="1759"/>
                    </a:cubicBezTo>
                    <a:cubicBezTo>
                      <a:pt x="3510" y="1759"/>
                      <a:pt x="3510" y="1662"/>
                      <a:pt x="3510" y="1662"/>
                    </a:cubicBezTo>
                    <a:cubicBezTo>
                      <a:pt x="3510" y="1662"/>
                      <a:pt x="3555" y="1662"/>
                      <a:pt x="3555" y="1662"/>
                    </a:cubicBezTo>
                    <a:cubicBezTo>
                      <a:pt x="3600" y="1662"/>
                      <a:pt x="3600" y="1759"/>
                      <a:pt x="3600" y="1759"/>
                    </a:cubicBezTo>
                    <a:cubicBezTo>
                      <a:pt x="3600" y="1857"/>
                      <a:pt x="3600" y="1857"/>
                      <a:pt x="3645" y="1857"/>
                    </a:cubicBezTo>
                    <a:cubicBezTo>
                      <a:pt x="3645" y="1857"/>
                      <a:pt x="3645" y="1857"/>
                      <a:pt x="3645" y="1857"/>
                    </a:cubicBezTo>
                    <a:cubicBezTo>
                      <a:pt x="3645" y="1857"/>
                      <a:pt x="3645" y="1857"/>
                      <a:pt x="3645" y="1857"/>
                    </a:cubicBezTo>
                    <a:cubicBezTo>
                      <a:pt x="3645" y="1759"/>
                      <a:pt x="3600" y="1662"/>
                      <a:pt x="3600" y="1564"/>
                    </a:cubicBezTo>
                    <a:cubicBezTo>
                      <a:pt x="3600" y="1466"/>
                      <a:pt x="3645" y="1466"/>
                      <a:pt x="3645" y="1466"/>
                    </a:cubicBezTo>
                    <a:cubicBezTo>
                      <a:pt x="3645" y="1466"/>
                      <a:pt x="3645" y="1466"/>
                      <a:pt x="3645" y="1466"/>
                    </a:cubicBezTo>
                    <a:cubicBezTo>
                      <a:pt x="3690" y="1564"/>
                      <a:pt x="3735" y="1564"/>
                      <a:pt x="3735" y="1662"/>
                    </a:cubicBezTo>
                    <a:cubicBezTo>
                      <a:pt x="3780" y="1759"/>
                      <a:pt x="3825" y="1857"/>
                      <a:pt x="3870" y="1955"/>
                    </a:cubicBezTo>
                    <a:cubicBezTo>
                      <a:pt x="3870" y="1955"/>
                      <a:pt x="3870" y="1955"/>
                      <a:pt x="3870" y="1955"/>
                    </a:cubicBezTo>
                    <a:cubicBezTo>
                      <a:pt x="3870" y="1955"/>
                      <a:pt x="3870" y="1955"/>
                      <a:pt x="3870" y="1955"/>
                    </a:cubicBezTo>
                    <a:cubicBezTo>
                      <a:pt x="3870" y="1955"/>
                      <a:pt x="3870" y="1857"/>
                      <a:pt x="3870" y="1857"/>
                    </a:cubicBezTo>
                    <a:cubicBezTo>
                      <a:pt x="3870" y="1857"/>
                      <a:pt x="3870" y="1759"/>
                      <a:pt x="3915" y="1759"/>
                    </a:cubicBezTo>
                    <a:cubicBezTo>
                      <a:pt x="3915" y="1759"/>
                      <a:pt x="3915" y="1759"/>
                      <a:pt x="3915" y="1759"/>
                    </a:cubicBezTo>
                    <a:cubicBezTo>
                      <a:pt x="3960" y="1857"/>
                      <a:pt x="3960" y="1857"/>
                      <a:pt x="3960" y="1857"/>
                    </a:cubicBezTo>
                    <a:cubicBezTo>
                      <a:pt x="3960" y="2052"/>
                      <a:pt x="4050" y="2052"/>
                      <a:pt x="4095" y="2248"/>
                    </a:cubicBezTo>
                    <a:cubicBezTo>
                      <a:pt x="4095" y="2346"/>
                      <a:pt x="4140" y="2541"/>
                      <a:pt x="4140" y="2639"/>
                    </a:cubicBezTo>
                    <a:cubicBezTo>
                      <a:pt x="4230" y="2932"/>
                      <a:pt x="4275" y="3225"/>
                      <a:pt x="4320" y="3519"/>
                    </a:cubicBezTo>
                    <a:cubicBezTo>
                      <a:pt x="4410" y="3714"/>
                      <a:pt x="4455" y="3910"/>
                      <a:pt x="4500" y="4105"/>
                    </a:cubicBezTo>
                    <a:cubicBezTo>
                      <a:pt x="4545" y="4300"/>
                      <a:pt x="4545" y="4398"/>
                      <a:pt x="4545" y="4594"/>
                    </a:cubicBezTo>
                    <a:cubicBezTo>
                      <a:pt x="4590" y="4789"/>
                      <a:pt x="4590" y="4985"/>
                      <a:pt x="4635" y="5180"/>
                    </a:cubicBezTo>
                    <a:cubicBezTo>
                      <a:pt x="4680" y="5376"/>
                      <a:pt x="4770" y="5669"/>
                      <a:pt x="4815" y="5864"/>
                    </a:cubicBezTo>
                    <a:cubicBezTo>
                      <a:pt x="4815" y="5864"/>
                      <a:pt x="4815" y="5864"/>
                      <a:pt x="4815" y="5864"/>
                    </a:cubicBezTo>
                    <a:cubicBezTo>
                      <a:pt x="4905" y="6060"/>
                      <a:pt x="4995" y="6255"/>
                      <a:pt x="5130" y="6353"/>
                    </a:cubicBezTo>
                    <a:cubicBezTo>
                      <a:pt x="5175" y="6353"/>
                      <a:pt x="5220" y="6353"/>
                      <a:pt x="5265" y="6255"/>
                    </a:cubicBezTo>
                    <a:cubicBezTo>
                      <a:pt x="5355" y="6157"/>
                      <a:pt x="5445" y="6060"/>
                      <a:pt x="5580" y="6157"/>
                    </a:cubicBezTo>
                    <a:cubicBezTo>
                      <a:pt x="5625" y="6157"/>
                      <a:pt x="5715" y="6157"/>
                      <a:pt x="5760" y="6157"/>
                    </a:cubicBezTo>
                    <a:cubicBezTo>
                      <a:pt x="5805" y="6157"/>
                      <a:pt x="5805" y="6157"/>
                      <a:pt x="5805" y="6255"/>
                    </a:cubicBezTo>
                    <a:cubicBezTo>
                      <a:pt x="5805" y="6353"/>
                      <a:pt x="5805" y="6353"/>
                      <a:pt x="5805" y="6353"/>
                    </a:cubicBezTo>
                    <a:cubicBezTo>
                      <a:pt x="5715" y="6451"/>
                      <a:pt x="5625" y="6548"/>
                      <a:pt x="5580" y="6744"/>
                    </a:cubicBezTo>
                    <a:cubicBezTo>
                      <a:pt x="5490" y="6842"/>
                      <a:pt x="5445" y="7037"/>
                      <a:pt x="5400" y="7233"/>
                    </a:cubicBezTo>
                    <a:cubicBezTo>
                      <a:pt x="5400" y="7330"/>
                      <a:pt x="5400" y="7330"/>
                      <a:pt x="5400" y="7428"/>
                    </a:cubicBezTo>
                    <a:cubicBezTo>
                      <a:pt x="5445" y="7526"/>
                      <a:pt x="5445" y="7624"/>
                      <a:pt x="5445" y="7721"/>
                    </a:cubicBezTo>
                    <a:cubicBezTo>
                      <a:pt x="5490" y="7819"/>
                      <a:pt x="5535" y="7917"/>
                      <a:pt x="5535" y="8014"/>
                    </a:cubicBezTo>
                    <a:cubicBezTo>
                      <a:pt x="5625" y="8308"/>
                      <a:pt x="5715" y="8405"/>
                      <a:pt x="5805" y="8601"/>
                    </a:cubicBezTo>
                    <a:cubicBezTo>
                      <a:pt x="5940" y="8796"/>
                      <a:pt x="6075" y="8992"/>
                      <a:pt x="6210" y="9285"/>
                    </a:cubicBezTo>
                    <a:cubicBezTo>
                      <a:pt x="6300" y="9383"/>
                      <a:pt x="6390" y="9578"/>
                      <a:pt x="6480" y="9774"/>
                    </a:cubicBezTo>
                    <a:cubicBezTo>
                      <a:pt x="6480" y="9774"/>
                      <a:pt x="6525" y="9774"/>
                      <a:pt x="6525" y="9871"/>
                    </a:cubicBezTo>
                    <a:cubicBezTo>
                      <a:pt x="6525" y="9969"/>
                      <a:pt x="6570" y="9969"/>
                      <a:pt x="6615" y="10067"/>
                    </a:cubicBezTo>
                    <a:cubicBezTo>
                      <a:pt x="6660" y="10165"/>
                      <a:pt x="6750" y="10262"/>
                      <a:pt x="6795" y="10360"/>
                    </a:cubicBezTo>
                    <a:cubicBezTo>
                      <a:pt x="6885" y="10556"/>
                      <a:pt x="6975" y="10751"/>
                      <a:pt x="7020" y="10849"/>
                    </a:cubicBezTo>
                    <a:cubicBezTo>
                      <a:pt x="7155" y="11044"/>
                      <a:pt x="7245" y="11240"/>
                      <a:pt x="7335" y="11435"/>
                    </a:cubicBezTo>
                    <a:cubicBezTo>
                      <a:pt x="7380" y="11533"/>
                      <a:pt x="7380" y="11631"/>
                      <a:pt x="7425" y="11729"/>
                    </a:cubicBezTo>
                    <a:cubicBezTo>
                      <a:pt x="7425" y="11729"/>
                      <a:pt x="7470" y="11826"/>
                      <a:pt x="7425" y="11826"/>
                    </a:cubicBezTo>
                    <a:cubicBezTo>
                      <a:pt x="7425" y="11826"/>
                      <a:pt x="7380" y="11924"/>
                      <a:pt x="7380" y="11826"/>
                    </a:cubicBezTo>
                    <a:cubicBezTo>
                      <a:pt x="7335" y="11826"/>
                      <a:pt x="7335" y="11826"/>
                      <a:pt x="7335" y="11826"/>
                    </a:cubicBezTo>
                    <a:cubicBezTo>
                      <a:pt x="7335" y="11924"/>
                      <a:pt x="7335" y="11924"/>
                      <a:pt x="7335" y="11924"/>
                    </a:cubicBezTo>
                    <a:cubicBezTo>
                      <a:pt x="7380" y="12119"/>
                      <a:pt x="7425" y="12217"/>
                      <a:pt x="7470" y="12413"/>
                    </a:cubicBezTo>
                    <a:cubicBezTo>
                      <a:pt x="7470" y="12413"/>
                      <a:pt x="7470" y="12413"/>
                      <a:pt x="7470" y="12510"/>
                    </a:cubicBezTo>
                    <a:cubicBezTo>
                      <a:pt x="7515" y="12510"/>
                      <a:pt x="7470" y="12510"/>
                      <a:pt x="7470" y="12608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0278" name="Freeform 699"/>
              <p:cNvSpPr/>
              <p:nvPr/>
            </p:nvSpPr>
            <p:spPr>
              <a:xfrm>
                <a:off x="279419" y="89352"/>
                <a:ext cx="12701" cy="5140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0160" y="0"/>
                    </a:moveTo>
                    <a:cubicBezTo>
                      <a:pt x="21600" y="248"/>
                      <a:pt x="21600" y="248"/>
                      <a:pt x="21600" y="497"/>
                    </a:cubicBezTo>
                    <a:cubicBezTo>
                      <a:pt x="21600" y="21600"/>
                      <a:pt x="21600" y="21600"/>
                      <a:pt x="21600" y="21600"/>
                    </a:cubicBezTo>
                    <a:cubicBezTo>
                      <a:pt x="21600" y="21600"/>
                      <a:pt x="21600" y="21600"/>
                      <a:pt x="21600" y="21600"/>
                    </a:cubicBezTo>
                    <a:cubicBezTo>
                      <a:pt x="15840" y="20855"/>
                      <a:pt x="14400" y="19614"/>
                      <a:pt x="11520" y="18621"/>
                    </a:cubicBezTo>
                    <a:cubicBezTo>
                      <a:pt x="10080" y="18372"/>
                      <a:pt x="10080" y="18124"/>
                      <a:pt x="8640" y="17876"/>
                    </a:cubicBezTo>
                    <a:cubicBezTo>
                      <a:pt x="5760" y="16634"/>
                      <a:pt x="2880" y="15393"/>
                      <a:pt x="0" y="14152"/>
                    </a:cubicBezTo>
                    <a:cubicBezTo>
                      <a:pt x="0" y="13655"/>
                      <a:pt x="0" y="13407"/>
                      <a:pt x="0" y="12910"/>
                    </a:cubicBezTo>
                    <a:cubicBezTo>
                      <a:pt x="1440" y="11917"/>
                      <a:pt x="4320" y="10676"/>
                      <a:pt x="5760" y="9683"/>
                    </a:cubicBezTo>
                    <a:cubicBezTo>
                      <a:pt x="5760" y="8938"/>
                      <a:pt x="8640" y="8193"/>
                      <a:pt x="10080" y="7448"/>
                    </a:cubicBezTo>
                    <a:cubicBezTo>
                      <a:pt x="10080" y="6952"/>
                      <a:pt x="11520" y="6455"/>
                      <a:pt x="11520" y="5959"/>
                    </a:cubicBezTo>
                    <a:cubicBezTo>
                      <a:pt x="11520" y="5214"/>
                      <a:pt x="12960" y="4469"/>
                      <a:pt x="14400" y="3972"/>
                    </a:cubicBezTo>
                    <a:cubicBezTo>
                      <a:pt x="15840" y="3228"/>
                      <a:pt x="15840" y="2483"/>
                      <a:pt x="17280" y="1986"/>
                    </a:cubicBezTo>
                    <a:cubicBezTo>
                      <a:pt x="18720" y="1241"/>
                      <a:pt x="20160" y="745"/>
                      <a:pt x="20160" y="0"/>
                    </a:cubicBezTo>
                    <a:cubicBezTo>
                      <a:pt x="20160" y="0"/>
                      <a:pt x="20160" y="0"/>
                      <a:pt x="20160" y="0"/>
                    </a:cubicBezTo>
                    <a:cubicBezTo>
                      <a:pt x="20160" y="0"/>
                      <a:pt x="20160" y="0"/>
                      <a:pt x="2016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0279" name="Freeform 700"/>
              <p:cNvSpPr/>
              <p:nvPr/>
            </p:nvSpPr>
            <p:spPr>
              <a:xfrm>
                <a:off x="279378" y="155097"/>
                <a:ext cx="12701" cy="2184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782" h="21600" fill="norm" stroke="1" extrusionOk="0">
                    <a:moveTo>
                      <a:pt x="15382" y="2919"/>
                    </a:moveTo>
                    <a:cubicBezTo>
                      <a:pt x="16732" y="1751"/>
                      <a:pt x="15382" y="584"/>
                      <a:pt x="20782" y="0"/>
                    </a:cubicBezTo>
                    <a:cubicBezTo>
                      <a:pt x="20782" y="21600"/>
                      <a:pt x="20782" y="21600"/>
                      <a:pt x="20782" y="21600"/>
                    </a:cubicBezTo>
                    <a:cubicBezTo>
                      <a:pt x="20782" y="21600"/>
                      <a:pt x="20782" y="21600"/>
                      <a:pt x="20782" y="21600"/>
                    </a:cubicBezTo>
                    <a:cubicBezTo>
                      <a:pt x="15382" y="21600"/>
                      <a:pt x="11332" y="20432"/>
                      <a:pt x="7282" y="20432"/>
                    </a:cubicBezTo>
                    <a:cubicBezTo>
                      <a:pt x="5932" y="20432"/>
                      <a:pt x="4582" y="20432"/>
                      <a:pt x="3232" y="20432"/>
                    </a:cubicBezTo>
                    <a:cubicBezTo>
                      <a:pt x="-818" y="19849"/>
                      <a:pt x="-818" y="19849"/>
                      <a:pt x="1882" y="18097"/>
                    </a:cubicBezTo>
                    <a:cubicBezTo>
                      <a:pt x="5932" y="14011"/>
                      <a:pt x="8632" y="9924"/>
                      <a:pt x="12682" y="6422"/>
                    </a:cubicBezTo>
                    <a:cubicBezTo>
                      <a:pt x="12682" y="5254"/>
                      <a:pt x="14032" y="3503"/>
                      <a:pt x="15382" y="2919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0280" name="Freeform 701"/>
              <p:cNvSpPr/>
              <p:nvPr/>
            </p:nvSpPr>
            <p:spPr>
              <a:xfrm>
                <a:off x="283190" y="182826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7971" h="17550" fill="norm" stroke="1" extrusionOk="0">
                    <a:moveTo>
                      <a:pt x="17971" y="0"/>
                    </a:moveTo>
                    <a:cubicBezTo>
                      <a:pt x="17971" y="5400"/>
                      <a:pt x="17971" y="5400"/>
                      <a:pt x="17971" y="5400"/>
                    </a:cubicBezTo>
                    <a:cubicBezTo>
                      <a:pt x="13651" y="10800"/>
                      <a:pt x="9331" y="16200"/>
                      <a:pt x="9331" y="16200"/>
                    </a:cubicBezTo>
                    <a:cubicBezTo>
                      <a:pt x="5011" y="16200"/>
                      <a:pt x="691" y="21600"/>
                      <a:pt x="691" y="10800"/>
                    </a:cubicBezTo>
                    <a:cubicBezTo>
                      <a:pt x="691" y="0"/>
                      <a:pt x="-3629" y="0"/>
                      <a:pt x="9331" y="0"/>
                    </a:cubicBezTo>
                    <a:cubicBezTo>
                      <a:pt x="13651" y="0"/>
                      <a:pt x="13651" y="0"/>
                      <a:pt x="1797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0281" name="Freeform 702"/>
              <p:cNvSpPr/>
              <p:nvPr/>
            </p:nvSpPr>
            <p:spPr>
              <a:xfrm>
                <a:off x="283993" y="186032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5274" h="21600" fill="norm" stroke="1" extrusionOk="0">
                    <a:moveTo>
                      <a:pt x="15274" y="0"/>
                    </a:moveTo>
                    <a:cubicBezTo>
                      <a:pt x="15274" y="21600"/>
                      <a:pt x="15274" y="21600"/>
                      <a:pt x="15274" y="21600"/>
                    </a:cubicBezTo>
                    <a:cubicBezTo>
                      <a:pt x="4474" y="21600"/>
                      <a:pt x="4474" y="21600"/>
                      <a:pt x="4474" y="10800"/>
                    </a:cubicBezTo>
                    <a:cubicBezTo>
                      <a:pt x="-6326" y="10800"/>
                      <a:pt x="4474" y="0"/>
                      <a:pt x="1527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0282" name="Freeform 703"/>
              <p:cNvSpPr/>
              <p:nvPr/>
            </p:nvSpPr>
            <p:spPr>
              <a:xfrm>
                <a:off x="248814" y="199442"/>
                <a:ext cx="41479" cy="8472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291" y="7099"/>
                    </a:moveTo>
                    <a:cubicBezTo>
                      <a:pt x="21600" y="7250"/>
                      <a:pt x="21600" y="7401"/>
                      <a:pt x="21600" y="7552"/>
                    </a:cubicBezTo>
                    <a:cubicBezTo>
                      <a:pt x="21600" y="21600"/>
                      <a:pt x="21600" y="21600"/>
                      <a:pt x="21600" y="21600"/>
                    </a:cubicBezTo>
                    <a:cubicBezTo>
                      <a:pt x="5246" y="21600"/>
                      <a:pt x="5246" y="21600"/>
                      <a:pt x="5246" y="21600"/>
                    </a:cubicBezTo>
                    <a:cubicBezTo>
                      <a:pt x="5554" y="21449"/>
                      <a:pt x="5554" y="21298"/>
                      <a:pt x="5863" y="21147"/>
                    </a:cubicBezTo>
                    <a:cubicBezTo>
                      <a:pt x="5863" y="20845"/>
                      <a:pt x="5863" y="20845"/>
                      <a:pt x="5554" y="20845"/>
                    </a:cubicBezTo>
                    <a:cubicBezTo>
                      <a:pt x="4629" y="20694"/>
                      <a:pt x="3703" y="20845"/>
                      <a:pt x="2777" y="20845"/>
                    </a:cubicBezTo>
                    <a:cubicBezTo>
                      <a:pt x="2469" y="20845"/>
                      <a:pt x="2160" y="20694"/>
                      <a:pt x="1851" y="20845"/>
                    </a:cubicBezTo>
                    <a:cubicBezTo>
                      <a:pt x="1234" y="20996"/>
                      <a:pt x="617" y="20845"/>
                      <a:pt x="309" y="20845"/>
                    </a:cubicBezTo>
                    <a:cubicBezTo>
                      <a:pt x="0" y="20845"/>
                      <a:pt x="0" y="20845"/>
                      <a:pt x="0" y="20694"/>
                    </a:cubicBezTo>
                    <a:cubicBezTo>
                      <a:pt x="617" y="20392"/>
                      <a:pt x="926" y="20090"/>
                      <a:pt x="1543" y="19787"/>
                    </a:cubicBezTo>
                    <a:cubicBezTo>
                      <a:pt x="3394" y="18579"/>
                      <a:pt x="4937" y="17220"/>
                      <a:pt x="6480" y="15860"/>
                    </a:cubicBezTo>
                    <a:cubicBezTo>
                      <a:pt x="7406" y="15709"/>
                      <a:pt x="7097" y="15105"/>
                      <a:pt x="7714" y="14954"/>
                    </a:cubicBezTo>
                    <a:cubicBezTo>
                      <a:pt x="7714" y="14954"/>
                      <a:pt x="7714" y="14803"/>
                      <a:pt x="7714" y="14803"/>
                    </a:cubicBezTo>
                    <a:cubicBezTo>
                      <a:pt x="7406" y="14803"/>
                      <a:pt x="7406" y="14501"/>
                      <a:pt x="6789" y="14652"/>
                    </a:cubicBezTo>
                    <a:cubicBezTo>
                      <a:pt x="5863" y="14652"/>
                      <a:pt x="4937" y="14501"/>
                      <a:pt x="4011" y="14803"/>
                    </a:cubicBezTo>
                    <a:cubicBezTo>
                      <a:pt x="3394" y="14954"/>
                      <a:pt x="2777" y="14803"/>
                      <a:pt x="2160" y="14652"/>
                    </a:cubicBezTo>
                    <a:cubicBezTo>
                      <a:pt x="1851" y="14652"/>
                      <a:pt x="1851" y="14501"/>
                      <a:pt x="1851" y="14350"/>
                    </a:cubicBezTo>
                    <a:cubicBezTo>
                      <a:pt x="2469" y="14048"/>
                      <a:pt x="2777" y="13745"/>
                      <a:pt x="3394" y="13443"/>
                    </a:cubicBezTo>
                    <a:cubicBezTo>
                      <a:pt x="4320" y="12839"/>
                      <a:pt x="4937" y="12235"/>
                      <a:pt x="5863" y="11480"/>
                    </a:cubicBezTo>
                    <a:cubicBezTo>
                      <a:pt x="6789" y="10724"/>
                      <a:pt x="7406" y="9969"/>
                      <a:pt x="8023" y="9214"/>
                    </a:cubicBezTo>
                    <a:cubicBezTo>
                      <a:pt x="8331" y="9214"/>
                      <a:pt x="8331" y="9063"/>
                      <a:pt x="8331" y="9063"/>
                    </a:cubicBezTo>
                    <a:cubicBezTo>
                      <a:pt x="8023" y="8912"/>
                      <a:pt x="7714" y="8761"/>
                      <a:pt x="7406" y="8912"/>
                    </a:cubicBezTo>
                    <a:cubicBezTo>
                      <a:pt x="6789" y="9063"/>
                      <a:pt x="6171" y="8912"/>
                      <a:pt x="5554" y="9063"/>
                    </a:cubicBezTo>
                    <a:cubicBezTo>
                      <a:pt x="5246" y="9063"/>
                      <a:pt x="4937" y="9063"/>
                      <a:pt x="4320" y="9063"/>
                    </a:cubicBezTo>
                    <a:cubicBezTo>
                      <a:pt x="4011" y="9063"/>
                      <a:pt x="3703" y="8912"/>
                      <a:pt x="3394" y="8912"/>
                    </a:cubicBezTo>
                    <a:cubicBezTo>
                      <a:pt x="3394" y="8761"/>
                      <a:pt x="3703" y="8610"/>
                      <a:pt x="4011" y="8459"/>
                    </a:cubicBezTo>
                    <a:cubicBezTo>
                      <a:pt x="4629" y="8157"/>
                      <a:pt x="4937" y="7703"/>
                      <a:pt x="5246" y="7401"/>
                    </a:cubicBezTo>
                    <a:cubicBezTo>
                      <a:pt x="6171" y="6646"/>
                      <a:pt x="6789" y="6042"/>
                      <a:pt x="7406" y="5438"/>
                    </a:cubicBezTo>
                    <a:cubicBezTo>
                      <a:pt x="8640" y="4380"/>
                      <a:pt x="9874" y="3323"/>
                      <a:pt x="10800" y="2417"/>
                    </a:cubicBezTo>
                    <a:cubicBezTo>
                      <a:pt x="11417" y="1964"/>
                      <a:pt x="11726" y="1662"/>
                      <a:pt x="12034" y="1208"/>
                    </a:cubicBezTo>
                    <a:cubicBezTo>
                      <a:pt x="12651" y="755"/>
                      <a:pt x="13269" y="453"/>
                      <a:pt x="13269" y="0"/>
                    </a:cubicBezTo>
                    <a:cubicBezTo>
                      <a:pt x="13269" y="0"/>
                      <a:pt x="13577" y="0"/>
                      <a:pt x="13577" y="0"/>
                    </a:cubicBezTo>
                    <a:cubicBezTo>
                      <a:pt x="13577" y="0"/>
                      <a:pt x="13886" y="0"/>
                      <a:pt x="13886" y="0"/>
                    </a:cubicBezTo>
                    <a:cubicBezTo>
                      <a:pt x="13886" y="151"/>
                      <a:pt x="13886" y="302"/>
                      <a:pt x="14194" y="453"/>
                    </a:cubicBezTo>
                    <a:cubicBezTo>
                      <a:pt x="14194" y="604"/>
                      <a:pt x="14503" y="906"/>
                      <a:pt x="14811" y="1208"/>
                    </a:cubicBezTo>
                    <a:cubicBezTo>
                      <a:pt x="15120" y="1510"/>
                      <a:pt x="16046" y="1662"/>
                      <a:pt x="15737" y="1964"/>
                    </a:cubicBezTo>
                    <a:cubicBezTo>
                      <a:pt x="15737" y="2115"/>
                      <a:pt x="15737" y="2115"/>
                      <a:pt x="16046" y="2115"/>
                    </a:cubicBezTo>
                    <a:cubicBezTo>
                      <a:pt x="16354" y="2115"/>
                      <a:pt x="16354" y="2417"/>
                      <a:pt x="16663" y="2568"/>
                    </a:cubicBezTo>
                    <a:cubicBezTo>
                      <a:pt x="16971" y="2870"/>
                      <a:pt x="17280" y="3323"/>
                      <a:pt x="17589" y="3625"/>
                    </a:cubicBezTo>
                    <a:cubicBezTo>
                      <a:pt x="18823" y="4531"/>
                      <a:pt x="19440" y="5438"/>
                      <a:pt x="20366" y="6193"/>
                    </a:cubicBezTo>
                    <a:cubicBezTo>
                      <a:pt x="20983" y="6495"/>
                      <a:pt x="20983" y="6797"/>
                      <a:pt x="21291" y="7099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</p:grpSp>
        <p:sp>
          <p:nvSpPr>
            <p:cNvPr id="10284" name="TextBox 489"/>
            <p:cNvSpPr txBox="1"/>
            <p:nvPr/>
          </p:nvSpPr>
          <p:spPr>
            <a:xfrm>
              <a:off x="276172" y="0"/>
              <a:ext cx="1190561" cy="307341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  <a:extLst>
              <a:ext uri="{C572A759-6A51-4108-AA02-DFA0A04FC94B}">
                <ma14:wrappingTextBoxFlag xmlns:ma14="http://schemas.microsoft.com/office/mac/drawingml/2011/main" val="1"/>
              </a:ext>
            </a:extLst>
          </p:spPr>
          <p:txBody>
            <a:bodyPr wrap="none" lIns="45719" tIns="45719" rIns="45719" bIns="45719" numCol="1" anchor="ctr">
              <a:spAutoFit/>
            </a:bodyPr>
            <a:lstStyle>
              <a:lvl1pPr>
                <a:defRPr b="1" spc="300" sz="1400">
                  <a:solidFill>
                    <a:srgbClr val="404040"/>
                  </a:solidFill>
                  <a:latin typeface="Holtzberg"/>
                  <a:ea typeface="Holtzberg"/>
                  <a:cs typeface="Holtzberg"/>
                  <a:sym typeface="Holtzberg"/>
                </a:defRPr>
              </a:lvl1pPr>
            </a:lstStyle>
            <a:p>
              <a:pPr/>
              <a:r>
                <a:t>ALAMIAN</a:t>
              </a:r>
            </a:p>
          </p:txBody>
        </p:sp>
      </p:grpSp>
    </p:spTree>
  </p:cSld>
  <p:clrMapOvr>
    <a:masterClrMapping/>
  </p:clrMapOvr>
  <p:transition xmlns:p14="http://schemas.microsoft.com/office/powerpoint/2010/main" spd="med" advClick="1"/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xmlns:m="http://schemas.openxmlformats.org/officeDocument/2006/math" xmlns:a14="http://schemas.microsoft.com/office/drawing/2010/main" type="tx" showMasterSp="1" showMasterPhAnim="1">
  <p:cSld name="Alamian Template - 3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356" name="Group 72"/>
          <p:cNvGrpSpPr/>
          <p:nvPr/>
        </p:nvGrpSpPr>
        <p:grpSpPr>
          <a:xfrm>
            <a:off x="4006840" y="2091223"/>
            <a:ext cx="6712561" cy="6969774"/>
            <a:chOff x="0" y="0"/>
            <a:chExt cx="6712560" cy="6969773"/>
          </a:xfrm>
        </p:grpSpPr>
        <p:sp>
          <p:nvSpPr>
            <p:cNvPr id="10292" name="Freeform 5"/>
            <p:cNvSpPr/>
            <p:nvPr/>
          </p:nvSpPr>
          <p:spPr>
            <a:xfrm flipH="1">
              <a:off x="2751007" y="3369369"/>
              <a:ext cx="98909" cy="985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153" fill="norm" stroke="1" extrusionOk="0">
                  <a:moveTo>
                    <a:pt x="5023" y="21153"/>
                  </a:moveTo>
                  <a:cubicBezTo>
                    <a:pt x="4019" y="20662"/>
                    <a:pt x="2512" y="20171"/>
                    <a:pt x="2009" y="18698"/>
                  </a:cubicBezTo>
                  <a:cubicBezTo>
                    <a:pt x="2009" y="18208"/>
                    <a:pt x="2009" y="17717"/>
                    <a:pt x="2009" y="17226"/>
                  </a:cubicBezTo>
                  <a:cubicBezTo>
                    <a:pt x="2512" y="16735"/>
                    <a:pt x="2512" y="16735"/>
                    <a:pt x="2512" y="16244"/>
                  </a:cubicBezTo>
                  <a:cubicBezTo>
                    <a:pt x="2512" y="15262"/>
                    <a:pt x="2009" y="13789"/>
                    <a:pt x="1507" y="12808"/>
                  </a:cubicBezTo>
                  <a:cubicBezTo>
                    <a:pt x="1005" y="12317"/>
                    <a:pt x="1005" y="11826"/>
                    <a:pt x="502" y="11335"/>
                  </a:cubicBezTo>
                  <a:cubicBezTo>
                    <a:pt x="0" y="8880"/>
                    <a:pt x="0" y="6426"/>
                    <a:pt x="0" y="4462"/>
                  </a:cubicBezTo>
                  <a:cubicBezTo>
                    <a:pt x="0" y="2989"/>
                    <a:pt x="0" y="2008"/>
                    <a:pt x="1005" y="1026"/>
                  </a:cubicBezTo>
                  <a:cubicBezTo>
                    <a:pt x="2009" y="44"/>
                    <a:pt x="3516" y="535"/>
                    <a:pt x="4019" y="535"/>
                  </a:cubicBezTo>
                  <a:cubicBezTo>
                    <a:pt x="4521" y="1026"/>
                    <a:pt x="5023" y="1026"/>
                    <a:pt x="5023" y="1026"/>
                  </a:cubicBezTo>
                  <a:cubicBezTo>
                    <a:pt x="6028" y="1517"/>
                    <a:pt x="6530" y="1517"/>
                    <a:pt x="7535" y="1517"/>
                  </a:cubicBezTo>
                  <a:cubicBezTo>
                    <a:pt x="8540" y="1517"/>
                    <a:pt x="9544" y="1026"/>
                    <a:pt x="10549" y="1026"/>
                  </a:cubicBezTo>
                  <a:cubicBezTo>
                    <a:pt x="12056" y="44"/>
                    <a:pt x="13563" y="-447"/>
                    <a:pt x="15070" y="535"/>
                  </a:cubicBezTo>
                  <a:cubicBezTo>
                    <a:pt x="16577" y="1026"/>
                    <a:pt x="17079" y="2498"/>
                    <a:pt x="17581" y="3971"/>
                  </a:cubicBezTo>
                  <a:cubicBezTo>
                    <a:pt x="17581" y="4462"/>
                    <a:pt x="17581" y="4953"/>
                    <a:pt x="18084" y="4953"/>
                  </a:cubicBezTo>
                  <a:cubicBezTo>
                    <a:pt x="18084" y="6426"/>
                    <a:pt x="19088" y="7408"/>
                    <a:pt x="19591" y="7898"/>
                  </a:cubicBezTo>
                  <a:cubicBezTo>
                    <a:pt x="19591" y="8389"/>
                    <a:pt x="20093" y="8880"/>
                    <a:pt x="20093" y="9371"/>
                  </a:cubicBezTo>
                  <a:cubicBezTo>
                    <a:pt x="21098" y="11335"/>
                    <a:pt x="21600" y="12808"/>
                    <a:pt x="21600" y="14280"/>
                  </a:cubicBezTo>
                  <a:cubicBezTo>
                    <a:pt x="21098" y="16244"/>
                    <a:pt x="19591" y="17226"/>
                    <a:pt x="17581" y="17717"/>
                  </a:cubicBezTo>
                  <a:cubicBezTo>
                    <a:pt x="17079" y="17717"/>
                    <a:pt x="17079" y="17717"/>
                    <a:pt x="17079" y="17717"/>
                  </a:cubicBezTo>
                  <a:cubicBezTo>
                    <a:pt x="16074" y="18208"/>
                    <a:pt x="15070" y="18698"/>
                    <a:pt x="14065" y="18698"/>
                  </a:cubicBezTo>
                  <a:cubicBezTo>
                    <a:pt x="12056" y="19680"/>
                    <a:pt x="10549" y="20171"/>
                    <a:pt x="8540" y="20662"/>
                  </a:cubicBezTo>
                  <a:cubicBezTo>
                    <a:pt x="8540" y="20662"/>
                    <a:pt x="8540" y="20662"/>
                    <a:pt x="8540" y="20662"/>
                  </a:cubicBezTo>
                  <a:cubicBezTo>
                    <a:pt x="7535" y="20662"/>
                    <a:pt x="6530" y="21153"/>
                    <a:pt x="6028" y="21153"/>
                  </a:cubicBezTo>
                  <a:cubicBezTo>
                    <a:pt x="5526" y="21153"/>
                    <a:pt x="5023" y="21153"/>
                    <a:pt x="5023" y="21153"/>
                  </a:cubicBezTo>
                  <a:close/>
                  <a:moveTo>
                    <a:pt x="11051" y="1026"/>
                  </a:moveTo>
                  <a:cubicBezTo>
                    <a:pt x="9544" y="1517"/>
                    <a:pt x="8540" y="2008"/>
                    <a:pt x="7535" y="2008"/>
                  </a:cubicBezTo>
                  <a:cubicBezTo>
                    <a:pt x="7535" y="2008"/>
                    <a:pt x="7535" y="2008"/>
                    <a:pt x="7535" y="2008"/>
                  </a:cubicBezTo>
                  <a:cubicBezTo>
                    <a:pt x="6530" y="1517"/>
                    <a:pt x="6028" y="1517"/>
                    <a:pt x="5023" y="1026"/>
                  </a:cubicBezTo>
                  <a:cubicBezTo>
                    <a:pt x="5023" y="1026"/>
                    <a:pt x="4521" y="1026"/>
                    <a:pt x="4019" y="1026"/>
                  </a:cubicBezTo>
                  <a:cubicBezTo>
                    <a:pt x="3516" y="535"/>
                    <a:pt x="2009" y="535"/>
                    <a:pt x="1005" y="1026"/>
                  </a:cubicBezTo>
                  <a:cubicBezTo>
                    <a:pt x="0" y="2008"/>
                    <a:pt x="0" y="2989"/>
                    <a:pt x="0" y="4462"/>
                  </a:cubicBezTo>
                  <a:cubicBezTo>
                    <a:pt x="0" y="6426"/>
                    <a:pt x="0" y="8880"/>
                    <a:pt x="1005" y="11335"/>
                  </a:cubicBezTo>
                  <a:cubicBezTo>
                    <a:pt x="1005" y="11826"/>
                    <a:pt x="1005" y="12317"/>
                    <a:pt x="1507" y="12808"/>
                  </a:cubicBezTo>
                  <a:cubicBezTo>
                    <a:pt x="2009" y="13789"/>
                    <a:pt x="2512" y="15262"/>
                    <a:pt x="2512" y="16244"/>
                  </a:cubicBezTo>
                  <a:cubicBezTo>
                    <a:pt x="2512" y="16735"/>
                    <a:pt x="2512" y="17226"/>
                    <a:pt x="2512" y="17226"/>
                  </a:cubicBezTo>
                  <a:cubicBezTo>
                    <a:pt x="2512" y="17717"/>
                    <a:pt x="2512" y="18208"/>
                    <a:pt x="2512" y="18698"/>
                  </a:cubicBezTo>
                  <a:cubicBezTo>
                    <a:pt x="2512" y="20171"/>
                    <a:pt x="4019" y="20662"/>
                    <a:pt x="5023" y="20662"/>
                  </a:cubicBezTo>
                  <a:cubicBezTo>
                    <a:pt x="6028" y="21153"/>
                    <a:pt x="7535" y="20662"/>
                    <a:pt x="8540" y="20662"/>
                  </a:cubicBezTo>
                  <a:cubicBezTo>
                    <a:pt x="8540" y="20662"/>
                    <a:pt x="8540" y="20662"/>
                    <a:pt x="8540" y="20662"/>
                  </a:cubicBezTo>
                  <a:cubicBezTo>
                    <a:pt x="10549" y="20171"/>
                    <a:pt x="12056" y="19189"/>
                    <a:pt x="13563" y="18698"/>
                  </a:cubicBezTo>
                  <a:cubicBezTo>
                    <a:pt x="15070" y="18208"/>
                    <a:pt x="16074" y="17717"/>
                    <a:pt x="17079" y="17717"/>
                  </a:cubicBezTo>
                  <a:cubicBezTo>
                    <a:pt x="17581" y="17717"/>
                    <a:pt x="17581" y="17717"/>
                    <a:pt x="17581" y="17717"/>
                  </a:cubicBezTo>
                  <a:cubicBezTo>
                    <a:pt x="19591" y="16735"/>
                    <a:pt x="21098" y="16244"/>
                    <a:pt x="21600" y="14280"/>
                  </a:cubicBezTo>
                  <a:cubicBezTo>
                    <a:pt x="21600" y="12808"/>
                    <a:pt x="21098" y="11335"/>
                    <a:pt x="20093" y="9371"/>
                  </a:cubicBezTo>
                  <a:cubicBezTo>
                    <a:pt x="20093" y="8880"/>
                    <a:pt x="19591" y="8880"/>
                    <a:pt x="19088" y="8389"/>
                  </a:cubicBezTo>
                  <a:cubicBezTo>
                    <a:pt x="18586" y="7408"/>
                    <a:pt x="18084" y="6426"/>
                    <a:pt x="17581" y="5444"/>
                  </a:cubicBezTo>
                  <a:cubicBezTo>
                    <a:pt x="17581" y="4953"/>
                    <a:pt x="17581" y="4462"/>
                    <a:pt x="17079" y="3971"/>
                  </a:cubicBezTo>
                  <a:cubicBezTo>
                    <a:pt x="16577" y="2498"/>
                    <a:pt x="16074" y="1026"/>
                    <a:pt x="15070" y="535"/>
                  </a:cubicBezTo>
                  <a:cubicBezTo>
                    <a:pt x="14567" y="535"/>
                    <a:pt x="14065" y="44"/>
                    <a:pt x="13563" y="44"/>
                  </a:cubicBezTo>
                  <a:cubicBezTo>
                    <a:pt x="12558" y="44"/>
                    <a:pt x="12056" y="535"/>
                    <a:pt x="11051" y="1026"/>
                  </a:cubicBezTo>
                  <a:close/>
                </a:path>
              </a:pathLst>
            </a:custGeom>
            <a:solidFill>
              <a:srgbClr val="BFBFBF">
                <a:alpha val="7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293" name="Freeform 6"/>
            <p:cNvSpPr/>
            <p:nvPr/>
          </p:nvSpPr>
          <p:spPr>
            <a:xfrm flipH="1">
              <a:off x="2708832" y="3326005"/>
              <a:ext cx="229741" cy="22107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0" h="21437" fill="norm" stroke="1" extrusionOk="0">
                  <a:moveTo>
                    <a:pt x="4418" y="21377"/>
                  </a:moveTo>
                  <a:cubicBezTo>
                    <a:pt x="3990" y="21377"/>
                    <a:pt x="3563" y="21155"/>
                    <a:pt x="3135" y="20932"/>
                  </a:cubicBezTo>
                  <a:cubicBezTo>
                    <a:pt x="2279" y="20264"/>
                    <a:pt x="1424" y="19373"/>
                    <a:pt x="996" y="18482"/>
                  </a:cubicBezTo>
                  <a:cubicBezTo>
                    <a:pt x="569" y="17814"/>
                    <a:pt x="355" y="17369"/>
                    <a:pt x="141" y="16924"/>
                  </a:cubicBezTo>
                  <a:cubicBezTo>
                    <a:pt x="-73" y="16033"/>
                    <a:pt x="-73" y="15365"/>
                    <a:pt x="355" y="14474"/>
                  </a:cubicBezTo>
                  <a:cubicBezTo>
                    <a:pt x="355" y="14252"/>
                    <a:pt x="569" y="14029"/>
                    <a:pt x="569" y="13806"/>
                  </a:cubicBezTo>
                  <a:cubicBezTo>
                    <a:pt x="782" y="13361"/>
                    <a:pt x="996" y="13138"/>
                    <a:pt x="996" y="12915"/>
                  </a:cubicBezTo>
                  <a:cubicBezTo>
                    <a:pt x="996" y="12915"/>
                    <a:pt x="996" y="12915"/>
                    <a:pt x="996" y="12915"/>
                  </a:cubicBezTo>
                  <a:cubicBezTo>
                    <a:pt x="1210" y="12025"/>
                    <a:pt x="1210" y="11134"/>
                    <a:pt x="996" y="10243"/>
                  </a:cubicBezTo>
                  <a:cubicBezTo>
                    <a:pt x="996" y="9798"/>
                    <a:pt x="996" y="9575"/>
                    <a:pt x="782" y="9353"/>
                  </a:cubicBezTo>
                  <a:cubicBezTo>
                    <a:pt x="782" y="9130"/>
                    <a:pt x="782" y="8907"/>
                    <a:pt x="782" y="8685"/>
                  </a:cubicBezTo>
                  <a:cubicBezTo>
                    <a:pt x="782" y="7571"/>
                    <a:pt x="1210" y="6458"/>
                    <a:pt x="1638" y="5567"/>
                  </a:cubicBezTo>
                  <a:cubicBezTo>
                    <a:pt x="1852" y="5122"/>
                    <a:pt x="2066" y="4676"/>
                    <a:pt x="2493" y="4454"/>
                  </a:cubicBezTo>
                  <a:cubicBezTo>
                    <a:pt x="2921" y="3786"/>
                    <a:pt x="3349" y="3340"/>
                    <a:pt x="3990" y="3118"/>
                  </a:cubicBezTo>
                  <a:cubicBezTo>
                    <a:pt x="4846" y="2672"/>
                    <a:pt x="6129" y="2449"/>
                    <a:pt x="6984" y="2449"/>
                  </a:cubicBezTo>
                  <a:cubicBezTo>
                    <a:pt x="7198" y="2449"/>
                    <a:pt x="7198" y="2227"/>
                    <a:pt x="7412" y="2227"/>
                  </a:cubicBezTo>
                  <a:cubicBezTo>
                    <a:pt x="8268" y="2227"/>
                    <a:pt x="8909" y="2227"/>
                    <a:pt x="9765" y="1781"/>
                  </a:cubicBezTo>
                  <a:cubicBezTo>
                    <a:pt x="10192" y="1559"/>
                    <a:pt x="10620" y="1336"/>
                    <a:pt x="11262" y="1113"/>
                  </a:cubicBezTo>
                  <a:cubicBezTo>
                    <a:pt x="12331" y="668"/>
                    <a:pt x="13400" y="0"/>
                    <a:pt x="14470" y="0"/>
                  </a:cubicBezTo>
                  <a:cubicBezTo>
                    <a:pt x="14683" y="0"/>
                    <a:pt x="14683" y="0"/>
                    <a:pt x="14683" y="0"/>
                  </a:cubicBezTo>
                  <a:cubicBezTo>
                    <a:pt x="15539" y="0"/>
                    <a:pt x="16394" y="445"/>
                    <a:pt x="17036" y="1113"/>
                  </a:cubicBezTo>
                  <a:cubicBezTo>
                    <a:pt x="17677" y="2004"/>
                    <a:pt x="18105" y="2895"/>
                    <a:pt x="18319" y="4008"/>
                  </a:cubicBezTo>
                  <a:cubicBezTo>
                    <a:pt x="18533" y="4231"/>
                    <a:pt x="18533" y="4454"/>
                    <a:pt x="18533" y="4676"/>
                  </a:cubicBezTo>
                  <a:cubicBezTo>
                    <a:pt x="18747" y="4899"/>
                    <a:pt x="18747" y="5122"/>
                    <a:pt x="18747" y="5344"/>
                  </a:cubicBezTo>
                  <a:cubicBezTo>
                    <a:pt x="19175" y="6012"/>
                    <a:pt x="19602" y="6680"/>
                    <a:pt x="19816" y="7348"/>
                  </a:cubicBezTo>
                  <a:cubicBezTo>
                    <a:pt x="20030" y="7794"/>
                    <a:pt x="20458" y="8239"/>
                    <a:pt x="20672" y="8685"/>
                  </a:cubicBezTo>
                  <a:cubicBezTo>
                    <a:pt x="21099" y="9575"/>
                    <a:pt x="21527" y="10911"/>
                    <a:pt x="21313" y="12470"/>
                  </a:cubicBezTo>
                  <a:cubicBezTo>
                    <a:pt x="21099" y="15142"/>
                    <a:pt x="18533" y="16701"/>
                    <a:pt x="16608" y="17814"/>
                  </a:cubicBezTo>
                  <a:cubicBezTo>
                    <a:pt x="15325" y="18482"/>
                    <a:pt x="14042" y="18928"/>
                    <a:pt x="12973" y="19373"/>
                  </a:cubicBezTo>
                  <a:cubicBezTo>
                    <a:pt x="12117" y="19596"/>
                    <a:pt x="11262" y="19819"/>
                    <a:pt x="10406" y="20041"/>
                  </a:cubicBezTo>
                  <a:cubicBezTo>
                    <a:pt x="9765" y="20264"/>
                    <a:pt x="8909" y="20487"/>
                    <a:pt x="8268" y="20709"/>
                  </a:cubicBezTo>
                  <a:cubicBezTo>
                    <a:pt x="7198" y="21155"/>
                    <a:pt x="6129" y="21377"/>
                    <a:pt x="5060" y="21377"/>
                  </a:cubicBezTo>
                  <a:cubicBezTo>
                    <a:pt x="4846" y="21377"/>
                    <a:pt x="4632" y="21377"/>
                    <a:pt x="4418" y="21377"/>
                  </a:cubicBezTo>
                  <a:close/>
                  <a:moveTo>
                    <a:pt x="14470" y="223"/>
                  </a:moveTo>
                  <a:cubicBezTo>
                    <a:pt x="13614" y="223"/>
                    <a:pt x="12331" y="668"/>
                    <a:pt x="11262" y="1336"/>
                  </a:cubicBezTo>
                  <a:cubicBezTo>
                    <a:pt x="10834" y="1559"/>
                    <a:pt x="10192" y="1781"/>
                    <a:pt x="9765" y="2004"/>
                  </a:cubicBezTo>
                  <a:cubicBezTo>
                    <a:pt x="8909" y="2227"/>
                    <a:pt x="8268" y="2227"/>
                    <a:pt x="7412" y="2449"/>
                  </a:cubicBezTo>
                  <a:cubicBezTo>
                    <a:pt x="7198" y="2449"/>
                    <a:pt x="7198" y="2449"/>
                    <a:pt x="6984" y="2449"/>
                  </a:cubicBezTo>
                  <a:cubicBezTo>
                    <a:pt x="6129" y="2672"/>
                    <a:pt x="4846" y="2672"/>
                    <a:pt x="3990" y="3118"/>
                  </a:cubicBezTo>
                  <a:cubicBezTo>
                    <a:pt x="3349" y="3340"/>
                    <a:pt x="2921" y="3786"/>
                    <a:pt x="2493" y="4454"/>
                  </a:cubicBezTo>
                  <a:cubicBezTo>
                    <a:pt x="2066" y="4899"/>
                    <a:pt x="1852" y="5122"/>
                    <a:pt x="1638" y="5567"/>
                  </a:cubicBezTo>
                  <a:cubicBezTo>
                    <a:pt x="1210" y="6458"/>
                    <a:pt x="996" y="7571"/>
                    <a:pt x="996" y="8685"/>
                  </a:cubicBezTo>
                  <a:cubicBezTo>
                    <a:pt x="996" y="8907"/>
                    <a:pt x="996" y="9130"/>
                    <a:pt x="996" y="9130"/>
                  </a:cubicBezTo>
                  <a:cubicBezTo>
                    <a:pt x="996" y="9575"/>
                    <a:pt x="996" y="9798"/>
                    <a:pt x="996" y="10243"/>
                  </a:cubicBezTo>
                  <a:cubicBezTo>
                    <a:pt x="1210" y="11134"/>
                    <a:pt x="1424" y="12025"/>
                    <a:pt x="996" y="12915"/>
                  </a:cubicBezTo>
                  <a:cubicBezTo>
                    <a:pt x="996" y="13138"/>
                    <a:pt x="782" y="13584"/>
                    <a:pt x="782" y="13806"/>
                  </a:cubicBezTo>
                  <a:cubicBezTo>
                    <a:pt x="569" y="14029"/>
                    <a:pt x="355" y="14252"/>
                    <a:pt x="355" y="14474"/>
                  </a:cubicBezTo>
                  <a:cubicBezTo>
                    <a:pt x="141" y="15365"/>
                    <a:pt x="141" y="16033"/>
                    <a:pt x="355" y="16924"/>
                  </a:cubicBezTo>
                  <a:cubicBezTo>
                    <a:pt x="355" y="17369"/>
                    <a:pt x="782" y="17814"/>
                    <a:pt x="996" y="18482"/>
                  </a:cubicBezTo>
                  <a:cubicBezTo>
                    <a:pt x="1638" y="19373"/>
                    <a:pt x="2279" y="20264"/>
                    <a:pt x="3349" y="20932"/>
                  </a:cubicBezTo>
                  <a:cubicBezTo>
                    <a:pt x="3563" y="21155"/>
                    <a:pt x="3990" y="21155"/>
                    <a:pt x="4418" y="21377"/>
                  </a:cubicBezTo>
                  <a:cubicBezTo>
                    <a:pt x="5701" y="21600"/>
                    <a:pt x="6984" y="21155"/>
                    <a:pt x="8268" y="20709"/>
                  </a:cubicBezTo>
                  <a:cubicBezTo>
                    <a:pt x="8909" y="20487"/>
                    <a:pt x="9765" y="20041"/>
                    <a:pt x="10406" y="20041"/>
                  </a:cubicBezTo>
                  <a:cubicBezTo>
                    <a:pt x="11262" y="19819"/>
                    <a:pt x="12117" y="19596"/>
                    <a:pt x="12973" y="19373"/>
                  </a:cubicBezTo>
                  <a:cubicBezTo>
                    <a:pt x="14042" y="18928"/>
                    <a:pt x="15325" y="18482"/>
                    <a:pt x="16608" y="17592"/>
                  </a:cubicBezTo>
                  <a:cubicBezTo>
                    <a:pt x="18533" y="16701"/>
                    <a:pt x="20885" y="15142"/>
                    <a:pt x="21313" y="12470"/>
                  </a:cubicBezTo>
                  <a:cubicBezTo>
                    <a:pt x="21527" y="10911"/>
                    <a:pt x="20885" y="9575"/>
                    <a:pt x="20458" y="8685"/>
                  </a:cubicBezTo>
                  <a:cubicBezTo>
                    <a:pt x="20244" y="8239"/>
                    <a:pt x="20030" y="7794"/>
                    <a:pt x="19816" y="7348"/>
                  </a:cubicBezTo>
                  <a:cubicBezTo>
                    <a:pt x="19388" y="6680"/>
                    <a:pt x="18961" y="6012"/>
                    <a:pt x="18747" y="5344"/>
                  </a:cubicBezTo>
                  <a:cubicBezTo>
                    <a:pt x="18747" y="5122"/>
                    <a:pt x="18533" y="4899"/>
                    <a:pt x="18533" y="4676"/>
                  </a:cubicBezTo>
                  <a:cubicBezTo>
                    <a:pt x="18533" y="4454"/>
                    <a:pt x="18319" y="4231"/>
                    <a:pt x="18319" y="4008"/>
                  </a:cubicBezTo>
                  <a:cubicBezTo>
                    <a:pt x="18105" y="3118"/>
                    <a:pt x="17677" y="2004"/>
                    <a:pt x="17036" y="1336"/>
                  </a:cubicBezTo>
                  <a:cubicBezTo>
                    <a:pt x="16394" y="445"/>
                    <a:pt x="15539" y="223"/>
                    <a:pt x="14683" y="223"/>
                  </a:cubicBezTo>
                  <a:cubicBezTo>
                    <a:pt x="14683" y="223"/>
                    <a:pt x="14683" y="223"/>
                    <a:pt x="14470" y="223"/>
                  </a:cubicBezTo>
                  <a:close/>
                </a:path>
              </a:pathLst>
            </a:custGeom>
            <a:solidFill>
              <a:srgbClr val="BFBFBF">
                <a:alpha val="7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294" name="Freeform 7"/>
            <p:cNvSpPr/>
            <p:nvPr/>
          </p:nvSpPr>
          <p:spPr>
            <a:xfrm flipH="1">
              <a:off x="2660616" y="3282141"/>
              <a:ext cx="375932" cy="34918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2" h="21600" fill="norm" stroke="1" extrusionOk="0">
                  <a:moveTo>
                    <a:pt x="4716" y="21600"/>
                  </a:moveTo>
                  <a:cubicBezTo>
                    <a:pt x="4196" y="21458"/>
                    <a:pt x="3806" y="21316"/>
                    <a:pt x="3415" y="21032"/>
                  </a:cubicBezTo>
                  <a:cubicBezTo>
                    <a:pt x="2244" y="20321"/>
                    <a:pt x="1594" y="19184"/>
                    <a:pt x="1073" y="18189"/>
                  </a:cubicBezTo>
                  <a:cubicBezTo>
                    <a:pt x="813" y="17763"/>
                    <a:pt x="422" y="17195"/>
                    <a:pt x="292" y="16484"/>
                  </a:cubicBezTo>
                  <a:cubicBezTo>
                    <a:pt x="-98" y="15489"/>
                    <a:pt x="-98" y="14495"/>
                    <a:pt x="292" y="13642"/>
                  </a:cubicBezTo>
                  <a:cubicBezTo>
                    <a:pt x="422" y="13216"/>
                    <a:pt x="553" y="13074"/>
                    <a:pt x="683" y="12789"/>
                  </a:cubicBezTo>
                  <a:cubicBezTo>
                    <a:pt x="813" y="12505"/>
                    <a:pt x="1073" y="12079"/>
                    <a:pt x="1073" y="11795"/>
                  </a:cubicBezTo>
                  <a:cubicBezTo>
                    <a:pt x="1333" y="11084"/>
                    <a:pt x="1333" y="10374"/>
                    <a:pt x="1333" y="9521"/>
                  </a:cubicBezTo>
                  <a:cubicBezTo>
                    <a:pt x="1333" y="9237"/>
                    <a:pt x="1333" y="8953"/>
                    <a:pt x="1333" y="8526"/>
                  </a:cubicBezTo>
                  <a:cubicBezTo>
                    <a:pt x="1333" y="8384"/>
                    <a:pt x="1333" y="8242"/>
                    <a:pt x="1333" y="7958"/>
                  </a:cubicBezTo>
                  <a:cubicBezTo>
                    <a:pt x="1463" y="6963"/>
                    <a:pt x="1984" y="5968"/>
                    <a:pt x="2504" y="5258"/>
                  </a:cubicBezTo>
                  <a:cubicBezTo>
                    <a:pt x="2765" y="4832"/>
                    <a:pt x="3155" y="4547"/>
                    <a:pt x="3545" y="4405"/>
                  </a:cubicBezTo>
                  <a:cubicBezTo>
                    <a:pt x="4066" y="3979"/>
                    <a:pt x="4586" y="3837"/>
                    <a:pt x="5367" y="3695"/>
                  </a:cubicBezTo>
                  <a:cubicBezTo>
                    <a:pt x="5627" y="3553"/>
                    <a:pt x="6018" y="3411"/>
                    <a:pt x="6408" y="3268"/>
                  </a:cubicBezTo>
                  <a:cubicBezTo>
                    <a:pt x="6929" y="3126"/>
                    <a:pt x="7449" y="2984"/>
                    <a:pt x="7969" y="2842"/>
                  </a:cubicBezTo>
                  <a:cubicBezTo>
                    <a:pt x="8880" y="2558"/>
                    <a:pt x="9661" y="2416"/>
                    <a:pt x="10442" y="1989"/>
                  </a:cubicBezTo>
                  <a:cubicBezTo>
                    <a:pt x="10702" y="1847"/>
                    <a:pt x="10962" y="1705"/>
                    <a:pt x="11353" y="1421"/>
                  </a:cubicBezTo>
                  <a:cubicBezTo>
                    <a:pt x="12654" y="711"/>
                    <a:pt x="13955" y="0"/>
                    <a:pt x="15256" y="0"/>
                  </a:cubicBezTo>
                  <a:cubicBezTo>
                    <a:pt x="16167" y="142"/>
                    <a:pt x="16948" y="568"/>
                    <a:pt x="17598" y="1563"/>
                  </a:cubicBezTo>
                  <a:cubicBezTo>
                    <a:pt x="18119" y="2274"/>
                    <a:pt x="18379" y="3126"/>
                    <a:pt x="18639" y="3979"/>
                  </a:cubicBezTo>
                  <a:cubicBezTo>
                    <a:pt x="18769" y="4263"/>
                    <a:pt x="18900" y="4547"/>
                    <a:pt x="18900" y="4832"/>
                  </a:cubicBezTo>
                  <a:cubicBezTo>
                    <a:pt x="19030" y="4974"/>
                    <a:pt x="19030" y="5116"/>
                    <a:pt x="19160" y="5400"/>
                  </a:cubicBezTo>
                  <a:cubicBezTo>
                    <a:pt x="19420" y="5968"/>
                    <a:pt x="19680" y="6537"/>
                    <a:pt x="19941" y="7105"/>
                  </a:cubicBezTo>
                  <a:cubicBezTo>
                    <a:pt x="20201" y="7532"/>
                    <a:pt x="20461" y="8100"/>
                    <a:pt x="20591" y="8526"/>
                  </a:cubicBezTo>
                  <a:cubicBezTo>
                    <a:pt x="20982" y="9379"/>
                    <a:pt x="21502" y="10658"/>
                    <a:pt x="21242" y="12079"/>
                  </a:cubicBezTo>
                  <a:cubicBezTo>
                    <a:pt x="20982" y="14211"/>
                    <a:pt x="19420" y="16200"/>
                    <a:pt x="16557" y="17905"/>
                  </a:cubicBezTo>
                  <a:cubicBezTo>
                    <a:pt x="15386" y="18616"/>
                    <a:pt x="14345" y="19184"/>
                    <a:pt x="13435" y="19468"/>
                  </a:cubicBezTo>
                  <a:cubicBezTo>
                    <a:pt x="12784" y="19753"/>
                    <a:pt x="12133" y="19895"/>
                    <a:pt x="11483" y="20037"/>
                  </a:cubicBezTo>
                  <a:cubicBezTo>
                    <a:pt x="11092" y="20037"/>
                    <a:pt x="11092" y="20037"/>
                    <a:pt x="11092" y="20037"/>
                  </a:cubicBezTo>
                  <a:cubicBezTo>
                    <a:pt x="10312" y="20179"/>
                    <a:pt x="9531" y="20605"/>
                    <a:pt x="8750" y="20889"/>
                  </a:cubicBezTo>
                  <a:cubicBezTo>
                    <a:pt x="7579" y="21316"/>
                    <a:pt x="6538" y="21600"/>
                    <a:pt x="5497" y="21600"/>
                  </a:cubicBezTo>
                  <a:cubicBezTo>
                    <a:pt x="5237" y="21600"/>
                    <a:pt x="4977" y="21600"/>
                    <a:pt x="4716" y="21600"/>
                  </a:cubicBezTo>
                  <a:close/>
                  <a:moveTo>
                    <a:pt x="11483" y="1847"/>
                  </a:moveTo>
                  <a:cubicBezTo>
                    <a:pt x="11222" y="1989"/>
                    <a:pt x="10832" y="2274"/>
                    <a:pt x="10572" y="2416"/>
                  </a:cubicBezTo>
                  <a:cubicBezTo>
                    <a:pt x="9791" y="2842"/>
                    <a:pt x="9010" y="2984"/>
                    <a:pt x="8100" y="3268"/>
                  </a:cubicBezTo>
                  <a:cubicBezTo>
                    <a:pt x="7579" y="3411"/>
                    <a:pt x="7059" y="3553"/>
                    <a:pt x="6538" y="3695"/>
                  </a:cubicBezTo>
                  <a:cubicBezTo>
                    <a:pt x="6148" y="3837"/>
                    <a:pt x="5757" y="3979"/>
                    <a:pt x="5497" y="4121"/>
                  </a:cubicBezTo>
                  <a:cubicBezTo>
                    <a:pt x="4716" y="4263"/>
                    <a:pt x="4326" y="4405"/>
                    <a:pt x="3806" y="4689"/>
                  </a:cubicBezTo>
                  <a:cubicBezTo>
                    <a:pt x="3415" y="4974"/>
                    <a:pt x="3025" y="5258"/>
                    <a:pt x="2765" y="5542"/>
                  </a:cubicBezTo>
                  <a:cubicBezTo>
                    <a:pt x="2244" y="6111"/>
                    <a:pt x="1854" y="7105"/>
                    <a:pt x="1724" y="8100"/>
                  </a:cubicBezTo>
                  <a:cubicBezTo>
                    <a:pt x="1724" y="8242"/>
                    <a:pt x="1724" y="8384"/>
                    <a:pt x="1724" y="8668"/>
                  </a:cubicBezTo>
                  <a:cubicBezTo>
                    <a:pt x="1724" y="8953"/>
                    <a:pt x="1724" y="9237"/>
                    <a:pt x="1724" y="9521"/>
                  </a:cubicBezTo>
                  <a:cubicBezTo>
                    <a:pt x="1724" y="10374"/>
                    <a:pt x="1724" y="11226"/>
                    <a:pt x="1463" y="11937"/>
                  </a:cubicBezTo>
                  <a:cubicBezTo>
                    <a:pt x="1463" y="11937"/>
                    <a:pt x="1463" y="11937"/>
                    <a:pt x="1463" y="11937"/>
                  </a:cubicBezTo>
                  <a:cubicBezTo>
                    <a:pt x="1333" y="12363"/>
                    <a:pt x="1203" y="12647"/>
                    <a:pt x="1073" y="12932"/>
                  </a:cubicBezTo>
                  <a:cubicBezTo>
                    <a:pt x="943" y="13216"/>
                    <a:pt x="813" y="13500"/>
                    <a:pt x="683" y="13784"/>
                  </a:cubicBezTo>
                  <a:cubicBezTo>
                    <a:pt x="292" y="14637"/>
                    <a:pt x="292" y="15347"/>
                    <a:pt x="553" y="16342"/>
                  </a:cubicBezTo>
                  <a:cubicBezTo>
                    <a:pt x="813" y="16911"/>
                    <a:pt x="1073" y="17479"/>
                    <a:pt x="1333" y="17905"/>
                  </a:cubicBezTo>
                  <a:cubicBezTo>
                    <a:pt x="1984" y="18900"/>
                    <a:pt x="2635" y="20037"/>
                    <a:pt x="3545" y="20605"/>
                  </a:cubicBezTo>
                  <a:cubicBezTo>
                    <a:pt x="3936" y="20889"/>
                    <a:pt x="4326" y="21032"/>
                    <a:pt x="4716" y="21174"/>
                  </a:cubicBezTo>
                  <a:cubicBezTo>
                    <a:pt x="6018" y="21458"/>
                    <a:pt x="7319" y="20889"/>
                    <a:pt x="8620" y="20463"/>
                  </a:cubicBezTo>
                  <a:cubicBezTo>
                    <a:pt x="9401" y="20179"/>
                    <a:pt x="10182" y="19753"/>
                    <a:pt x="11092" y="19611"/>
                  </a:cubicBezTo>
                  <a:cubicBezTo>
                    <a:pt x="11353" y="19611"/>
                    <a:pt x="11353" y="19611"/>
                    <a:pt x="11353" y="19611"/>
                  </a:cubicBezTo>
                  <a:cubicBezTo>
                    <a:pt x="12003" y="19468"/>
                    <a:pt x="12654" y="19326"/>
                    <a:pt x="13304" y="19042"/>
                  </a:cubicBezTo>
                  <a:cubicBezTo>
                    <a:pt x="14215" y="18758"/>
                    <a:pt x="15256" y="18332"/>
                    <a:pt x="16427" y="17621"/>
                  </a:cubicBezTo>
                  <a:cubicBezTo>
                    <a:pt x="19160" y="15916"/>
                    <a:pt x="20591" y="14068"/>
                    <a:pt x="20851" y="11937"/>
                  </a:cubicBezTo>
                  <a:cubicBezTo>
                    <a:pt x="20982" y="10942"/>
                    <a:pt x="20851" y="9947"/>
                    <a:pt x="20331" y="8668"/>
                  </a:cubicBezTo>
                  <a:cubicBezTo>
                    <a:pt x="20071" y="8242"/>
                    <a:pt x="19810" y="7816"/>
                    <a:pt x="19680" y="7389"/>
                  </a:cubicBezTo>
                  <a:cubicBezTo>
                    <a:pt x="19290" y="6821"/>
                    <a:pt x="19030" y="6111"/>
                    <a:pt x="18769" y="5542"/>
                  </a:cubicBezTo>
                  <a:cubicBezTo>
                    <a:pt x="18639" y="5400"/>
                    <a:pt x="18639" y="5116"/>
                    <a:pt x="18639" y="4974"/>
                  </a:cubicBezTo>
                  <a:cubicBezTo>
                    <a:pt x="18509" y="4689"/>
                    <a:pt x="18379" y="4405"/>
                    <a:pt x="18379" y="4121"/>
                  </a:cubicBezTo>
                  <a:cubicBezTo>
                    <a:pt x="17989" y="3268"/>
                    <a:pt x="17729" y="2416"/>
                    <a:pt x="17338" y="1847"/>
                  </a:cubicBezTo>
                  <a:cubicBezTo>
                    <a:pt x="16688" y="995"/>
                    <a:pt x="16037" y="568"/>
                    <a:pt x="15256" y="568"/>
                  </a:cubicBezTo>
                  <a:cubicBezTo>
                    <a:pt x="15126" y="568"/>
                    <a:pt x="15126" y="568"/>
                    <a:pt x="15126" y="568"/>
                  </a:cubicBezTo>
                  <a:cubicBezTo>
                    <a:pt x="13955" y="568"/>
                    <a:pt x="12654" y="1137"/>
                    <a:pt x="11483" y="1847"/>
                  </a:cubicBezTo>
                  <a:close/>
                </a:path>
              </a:pathLst>
            </a:custGeom>
            <a:solidFill>
              <a:srgbClr val="BFBFBF">
                <a:alpha val="7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295" name="Freeform 8"/>
            <p:cNvSpPr/>
            <p:nvPr/>
          </p:nvSpPr>
          <p:spPr>
            <a:xfrm flipH="1">
              <a:off x="2616269" y="3247282"/>
              <a:ext cx="511729" cy="46689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4" h="21397" fill="norm" stroke="1" extrusionOk="0">
                  <a:moveTo>
                    <a:pt x="4800" y="21292"/>
                  </a:moveTo>
                  <a:cubicBezTo>
                    <a:pt x="4320" y="21187"/>
                    <a:pt x="3936" y="20976"/>
                    <a:pt x="3456" y="20765"/>
                  </a:cubicBezTo>
                  <a:cubicBezTo>
                    <a:pt x="2400" y="20028"/>
                    <a:pt x="1728" y="18869"/>
                    <a:pt x="1056" y="17710"/>
                  </a:cubicBezTo>
                  <a:cubicBezTo>
                    <a:pt x="768" y="17288"/>
                    <a:pt x="480" y="16656"/>
                    <a:pt x="288" y="16024"/>
                  </a:cubicBezTo>
                  <a:cubicBezTo>
                    <a:pt x="-96" y="14970"/>
                    <a:pt x="-96" y="14022"/>
                    <a:pt x="288" y="13074"/>
                  </a:cubicBezTo>
                  <a:cubicBezTo>
                    <a:pt x="480" y="12758"/>
                    <a:pt x="576" y="12442"/>
                    <a:pt x="768" y="12231"/>
                  </a:cubicBezTo>
                  <a:cubicBezTo>
                    <a:pt x="960" y="11915"/>
                    <a:pt x="1056" y="11599"/>
                    <a:pt x="1248" y="11177"/>
                  </a:cubicBezTo>
                  <a:cubicBezTo>
                    <a:pt x="1248" y="11177"/>
                    <a:pt x="1248" y="11177"/>
                    <a:pt x="1248" y="11177"/>
                  </a:cubicBezTo>
                  <a:cubicBezTo>
                    <a:pt x="1536" y="10545"/>
                    <a:pt x="1536" y="9702"/>
                    <a:pt x="1536" y="9070"/>
                  </a:cubicBezTo>
                  <a:cubicBezTo>
                    <a:pt x="1536" y="8648"/>
                    <a:pt x="1536" y="8332"/>
                    <a:pt x="1632" y="8016"/>
                  </a:cubicBezTo>
                  <a:cubicBezTo>
                    <a:pt x="1632" y="7805"/>
                    <a:pt x="1632" y="7700"/>
                    <a:pt x="1728" y="7489"/>
                  </a:cubicBezTo>
                  <a:cubicBezTo>
                    <a:pt x="1920" y="6436"/>
                    <a:pt x="2304" y="5487"/>
                    <a:pt x="2976" y="4961"/>
                  </a:cubicBezTo>
                  <a:cubicBezTo>
                    <a:pt x="3264" y="4644"/>
                    <a:pt x="3648" y="4434"/>
                    <a:pt x="4032" y="4328"/>
                  </a:cubicBezTo>
                  <a:cubicBezTo>
                    <a:pt x="4512" y="4118"/>
                    <a:pt x="4992" y="4118"/>
                    <a:pt x="5568" y="3907"/>
                  </a:cubicBezTo>
                  <a:cubicBezTo>
                    <a:pt x="5664" y="3907"/>
                    <a:pt x="5760" y="3907"/>
                    <a:pt x="5856" y="3907"/>
                  </a:cubicBezTo>
                  <a:cubicBezTo>
                    <a:pt x="6816" y="3696"/>
                    <a:pt x="7680" y="3380"/>
                    <a:pt x="8544" y="3064"/>
                  </a:cubicBezTo>
                  <a:cubicBezTo>
                    <a:pt x="9504" y="2748"/>
                    <a:pt x="10272" y="2326"/>
                    <a:pt x="10944" y="2010"/>
                  </a:cubicBezTo>
                  <a:cubicBezTo>
                    <a:pt x="11040" y="1905"/>
                    <a:pt x="11232" y="1800"/>
                    <a:pt x="11424" y="1589"/>
                  </a:cubicBezTo>
                  <a:cubicBezTo>
                    <a:pt x="12768" y="851"/>
                    <a:pt x="14304" y="-97"/>
                    <a:pt x="15648" y="8"/>
                  </a:cubicBezTo>
                  <a:cubicBezTo>
                    <a:pt x="16608" y="8"/>
                    <a:pt x="17376" y="535"/>
                    <a:pt x="17952" y="1589"/>
                  </a:cubicBezTo>
                  <a:cubicBezTo>
                    <a:pt x="18336" y="2221"/>
                    <a:pt x="18624" y="3064"/>
                    <a:pt x="18816" y="3802"/>
                  </a:cubicBezTo>
                  <a:cubicBezTo>
                    <a:pt x="18912" y="4118"/>
                    <a:pt x="19008" y="4434"/>
                    <a:pt x="19104" y="4750"/>
                  </a:cubicBezTo>
                  <a:cubicBezTo>
                    <a:pt x="19200" y="4855"/>
                    <a:pt x="19296" y="5066"/>
                    <a:pt x="19296" y="5171"/>
                  </a:cubicBezTo>
                  <a:cubicBezTo>
                    <a:pt x="19584" y="5803"/>
                    <a:pt x="19872" y="6330"/>
                    <a:pt x="20064" y="6857"/>
                  </a:cubicBezTo>
                  <a:cubicBezTo>
                    <a:pt x="20352" y="7384"/>
                    <a:pt x="20544" y="7805"/>
                    <a:pt x="20736" y="8227"/>
                  </a:cubicBezTo>
                  <a:cubicBezTo>
                    <a:pt x="21312" y="9491"/>
                    <a:pt x="21504" y="10545"/>
                    <a:pt x="21312" y="11599"/>
                  </a:cubicBezTo>
                  <a:cubicBezTo>
                    <a:pt x="21120" y="13074"/>
                    <a:pt x="20160" y="15286"/>
                    <a:pt x="16608" y="17604"/>
                  </a:cubicBezTo>
                  <a:cubicBezTo>
                    <a:pt x="15456" y="18342"/>
                    <a:pt x="14496" y="18869"/>
                    <a:pt x="13632" y="19080"/>
                  </a:cubicBezTo>
                  <a:cubicBezTo>
                    <a:pt x="13056" y="19290"/>
                    <a:pt x="12480" y="19396"/>
                    <a:pt x="11904" y="19501"/>
                  </a:cubicBezTo>
                  <a:cubicBezTo>
                    <a:pt x="11808" y="19606"/>
                    <a:pt x="11616" y="19606"/>
                    <a:pt x="11520" y="19606"/>
                  </a:cubicBezTo>
                  <a:cubicBezTo>
                    <a:pt x="10560" y="19817"/>
                    <a:pt x="9696" y="20133"/>
                    <a:pt x="8928" y="20449"/>
                  </a:cubicBezTo>
                  <a:cubicBezTo>
                    <a:pt x="7680" y="20976"/>
                    <a:pt x="6624" y="21398"/>
                    <a:pt x="5568" y="21398"/>
                  </a:cubicBezTo>
                  <a:cubicBezTo>
                    <a:pt x="5280" y="21398"/>
                    <a:pt x="4992" y="21292"/>
                    <a:pt x="4800" y="21292"/>
                  </a:cubicBezTo>
                  <a:close/>
                  <a:moveTo>
                    <a:pt x="11424" y="1694"/>
                  </a:moveTo>
                  <a:cubicBezTo>
                    <a:pt x="11328" y="1800"/>
                    <a:pt x="11136" y="1905"/>
                    <a:pt x="10944" y="2010"/>
                  </a:cubicBezTo>
                  <a:cubicBezTo>
                    <a:pt x="10272" y="2432"/>
                    <a:pt x="9504" y="2748"/>
                    <a:pt x="8544" y="3169"/>
                  </a:cubicBezTo>
                  <a:cubicBezTo>
                    <a:pt x="7680" y="3485"/>
                    <a:pt x="6816" y="3696"/>
                    <a:pt x="5856" y="3907"/>
                  </a:cubicBezTo>
                  <a:cubicBezTo>
                    <a:pt x="5760" y="3907"/>
                    <a:pt x="5664" y="3907"/>
                    <a:pt x="5568" y="4012"/>
                  </a:cubicBezTo>
                  <a:cubicBezTo>
                    <a:pt x="4992" y="4118"/>
                    <a:pt x="4512" y="4223"/>
                    <a:pt x="4128" y="4328"/>
                  </a:cubicBezTo>
                  <a:cubicBezTo>
                    <a:pt x="3648" y="4539"/>
                    <a:pt x="3264" y="4750"/>
                    <a:pt x="2976" y="5066"/>
                  </a:cubicBezTo>
                  <a:cubicBezTo>
                    <a:pt x="2400" y="5593"/>
                    <a:pt x="1920" y="6436"/>
                    <a:pt x="1728" y="7489"/>
                  </a:cubicBezTo>
                  <a:cubicBezTo>
                    <a:pt x="1728" y="7700"/>
                    <a:pt x="1632" y="7805"/>
                    <a:pt x="1632" y="8016"/>
                  </a:cubicBezTo>
                  <a:cubicBezTo>
                    <a:pt x="1632" y="8332"/>
                    <a:pt x="1632" y="8648"/>
                    <a:pt x="1632" y="9070"/>
                  </a:cubicBezTo>
                  <a:cubicBezTo>
                    <a:pt x="1536" y="9702"/>
                    <a:pt x="1536" y="10545"/>
                    <a:pt x="1248" y="11283"/>
                  </a:cubicBezTo>
                  <a:cubicBezTo>
                    <a:pt x="1248" y="11283"/>
                    <a:pt x="1248" y="11283"/>
                    <a:pt x="1248" y="11283"/>
                  </a:cubicBezTo>
                  <a:cubicBezTo>
                    <a:pt x="1152" y="11599"/>
                    <a:pt x="960" y="11915"/>
                    <a:pt x="768" y="12231"/>
                  </a:cubicBezTo>
                  <a:cubicBezTo>
                    <a:pt x="672" y="12442"/>
                    <a:pt x="480" y="12758"/>
                    <a:pt x="384" y="13074"/>
                  </a:cubicBezTo>
                  <a:cubicBezTo>
                    <a:pt x="0" y="14022"/>
                    <a:pt x="0" y="14970"/>
                    <a:pt x="288" y="15919"/>
                  </a:cubicBezTo>
                  <a:cubicBezTo>
                    <a:pt x="480" y="16656"/>
                    <a:pt x="864" y="17288"/>
                    <a:pt x="1056" y="17710"/>
                  </a:cubicBezTo>
                  <a:cubicBezTo>
                    <a:pt x="1728" y="18869"/>
                    <a:pt x="2400" y="20028"/>
                    <a:pt x="3456" y="20660"/>
                  </a:cubicBezTo>
                  <a:cubicBezTo>
                    <a:pt x="3936" y="20976"/>
                    <a:pt x="4320" y="21187"/>
                    <a:pt x="4800" y="21292"/>
                  </a:cubicBezTo>
                  <a:cubicBezTo>
                    <a:pt x="6144" y="21503"/>
                    <a:pt x="7488" y="20976"/>
                    <a:pt x="8832" y="20449"/>
                  </a:cubicBezTo>
                  <a:cubicBezTo>
                    <a:pt x="9696" y="20133"/>
                    <a:pt x="10560" y="19817"/>
                    <a:pt x="11520" y="19606"/>
                  </a:cubicBezTo>
                  <a:cubicBezTo>
                    <a:pt x="11616" y="19606"/>
                    <a:pt x="11808" y="19501"/>
                    <a:pt x="11904" y="19501"/>
                  </a:cubicBezTo>
                  <a:cubicBezTo>
                    <a:pt x="12480" y="19396"/>
                    <a:pt x="13056" y="19290"/>
                    <a:pt x="13632" y="19080"/>
                  </a:cubicBezTo>
                  <a:cubicBezTo>
                    <a:pt x="14496" y="18763"/>
                    <a:pt x="15456" y="18342"/>
                    <a:pt x="16608" y="17604"/>
                  </a:cubicBezTo>
                  <a:cubicBezTo>
                    <a:pt x="20160" y="15286"/>
                    <a:pt x="21120" y="13074"/>
                    <a:pt x="21312" y="11599"/>
                  </a:cubicBezTo>
                  <a:cubicBezTo>
                    <a:pt x="21408" y="10545"/>
                    <a:pt x="21312" y="9491"/>
                    <a:pt x="20736" y="8332"/>
                  </a:cubicBezTo>
                  <a:cubicBezTo>
                    <a:pt x="20544" y="7805"/>
                    <a:pt x="20256" y="7384"/>
                    <a:pt x="20064" y="6963"/>
                  </a:cubicBezTo>
                  <a:cubicBezTo>
                    <a:pt x="19776" y="6330"/>
                    <a:pt x="19488" y="5803"/>
                    <a:pt x="19296" y="5277"/>
                  </a:cubicBezTo>
                  <a:cubicBezTo>
                    <a:pt x="19200" y="5066"/>
                    <a:pt x="19200" y="4961"/>
                    <a:pt x="19104" y="4750"/>
                  </a:cubicBezTo>
                  <a:cubicBezTo>
                    <a:pt x="19008" y="4434"/>
                    <a:pt x="18912" y="4118"/>
                    <a:pt x="18816" y="3802"/>
                  </a:cubicBezTo>
                  <a:cubicBezTo>
                    <a:pt x="18528" y="3064"/>
                    <a:pt x="18336" y="2221"/>
                    <a:pt x="17952" y="1589"/>
                  </a:cubicBezTo>
                  <a:cubicBezTo>
                    <a:pt x="17280" y="641"/>
                    <a:pt x="16608" y="114"/>
                    <a:pt x="15648" y="8"/>
                  </a:cubicBezTo>
                  <a:cubicBezTo>
                    <a:pt x="15648" y="8"/>
                    <a:pt x="15552" y="8"/>
                    <a:pt x="15456" y="8"/>
                  </a:cubicBezTo>
                  <a:cubicBezTo>
                    <a:pt x="14208" y="8"/>
                    <a:pt x="12768" y="851"/>
                    <a:pt x="11424" y="1694"/>
                  </a:cubicBezTo>
                  <a:close/>
                </a:path>
              </a:pathLst>
            </a:custGeom>
            <a:solidFill>
              <a:srgbClr val="BFBFBF">
                <a:alpha val="7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296" name="Freeform 9"/>
            <p:cNvSpPr/>
            <p:nvPr/>
          </p:nvSpPr>
          <p:spPr>
            <a:xfrm flipH="1">
              <a:off x="2568698" y="3208176"/>
              <a:ext cx="652784" cy="5879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59" h="21433" fill="norm" stroke="1" extrusionOk="0">
                  <a:moveTo>
                    <a:pt x="4901" y="21349"/>
                  </a:moveTo>
                  <a:cubicBezTo>
                    <a:pt x="4372" y="21265"/>
                    <a:pt x="3994" y="21098"/>
                    <a:pt x="3541" y="20847"/>
                  </a:cubicBezTo>
                  <a:cubicBezTo>
                    <a:pt x="2484" y="20093"/>
                    <a:pt x="1729" y="18921"/>
                    <a:pt x="1049" y="17665"/>
                  </a:cubicBezTo>
                  <a:cubicBezTo>
                    <a:pt x="822" y="17163"/>
                    <a:pt x="445" y="16577"/>
                    <a:pt x="218" y="15907"/>
                  </a:cubicBezTo>
                  <a:cubicBezTo>
                    <a:pt x="-84" y="14819"/>
                    <a:pt x="-84" y="13814"/>
                    <a:pt x="294" y="12893"/>
                  </a:cubicBezTo>
                  <a:cubicBezTo>
                    <a:pt x="445" y="12558"/>
                    <a:pt x="596" y="12223"/>
                    <a:pt x="747" y="11972"/>
                  </a:cubicBezTo>
                  <a:cubicBezTo>
                    <a:pt x="973" y="11637"/>
                    <a:pt x="1124" y="11302"/>
                    <a:pt x="1275" y="10967"/>
                  </a:cubicBezTo>
                  <a:cubicBezTo>
                    <a:pt x="1502" y="10298"/>
                    <a:pt x="1578" y="9544"/>
                    <a:pt x="1653" y="8874"/>
                  </a:cubicBezTo>
                  <a:cubicBezTo>
                    <a:pt x="1653" y="8540"/>
                    <a:pt x="1729" y="8205"/>
                    <a:pt x="1729" y="7870"/>
                  </a:cubicBezTo>
                  <a:cubicBezTo>
                    <a:pt x="1804" y="7702"/>
                    <a:pt x="1804" y="7535"/>
                    <a:pt x="1880" y="7367"/>
                  </a:cubicBezTo>
                  <a:cubicBezTo>
                    <a:pt x="2106" y="6279"/>
                    <a:pt x="2559" y="5442"/>
                    <a:pt x="3239" y="4940"/>
                  </a:cubicBezTo>
                  <a:cubicBezTo>
                    <a:pt x="3541" y="4688"/>
                    <a:pt x="3919" y="4437"/>
                    <a:pt x="4372" y="4353"/>
                  </a:cubicBezTo>
                  <a:cubicBezTo>
                    <a:pt x="4750" y="4270"/>
                    <a:pt x="5052" y="4270"/>
                    <a:pt x="5429" y="4186"/>
                  </a:cubicBezTo>
                  <a:cubicBezTo>
                    <a:pt x="5656" y="4186"/>
                    <a:pt x="5958" y="4102"/>
                    <a:pt x="6260" y="4102"/>
                  </a:cubicBezTo>
                  <a:cubicBezTo>
                    <a:pt x="7015" y="3935"/>
                    <a:pt x="7922" y="3684"/>
                    <a:pt x="8828" y="3265"/>
                  </a:cubicBezTo>
                  <a:cubicBezTo>
                    <a:pt x="9659" y="2930"/>
                    <a:pt x="10414" y="2512"/>
                    <a:pt x="11169" y="2009"/>
                  </a:cubicBezTo>
                  <a:cubicBezTo>
                    <a:pt x="11245" y="1926"/>
                    <a:pt x="11320" y="1926"/>
                    <a:pt x="11471" y="1842"/>
                  </a:cubicBezTo>
                  <a:cubicBezTo>
                    <a:pt x="12755" y="1005"/>
                    <a:pt x="14341" y="0"/>
                    <a:pt x="15701" y="0"/>
                  </a:cubicBezTo>
                  <a:cubicBezTo>
                    <a:pt x="15776" y="0"/>
                    <a:pt x="15852" y="0"/>
                    <a:pt x="15927" y="0"/>
                  </a:cubicBezTo>
                  <a:cubicBezTo>
                    <a:pt x="16833" y="84"/>
                    <a:pt x="17589" y="670"/>
                    <a:pt x="18193" y="1674"/>
                  </a:cubicBezTo>
                  <a:cubicBezTo>
                    <a:pt x="18571" y="2260"/>
                    <a:pt x="18797" y="3014"/>
                    <a:pt x="18948" y="3767"/>
                  </a:cubicBezTo>
                  <a:cubicBezTo>
                    <a:pt x="19099" y="4102"/>
                    <a:pt x="19175" y="4437"/>
                    <a:pt x="19326" y="4772"/>
                  </a:cubicBezTo>
                  <a:cubicBezTo>
                    <a:pt x="19326" y="4940"/>
                    <a:pt x="19401" y="5107"/>
                    <a:pt x="19477" y="5274"/>
                  </a:cubicBezTo>
                  <a:cubicBezTo>
                    <a:pt x="19703" y="5777"/>
                    <a:pt x="19930" y="6363"/>
                    <a:pt x="20232" y="6865"/>
                  </a:cubicBezTo>
                  <a:cubicBezTo>
                    <a:pt x="20459" y="7284"/>
                    <a:pt x="20685" y="7786"/>
                    <a:pt x="20836" y="8288"/>
                  </a:cubicBezTo>
                  <a:cubicBezTo>
                    <a:pt x="21365" y="9460"/>
                    <a:pt x="21516" y="10465"/>
                    <a:pt x="21440" y="11553"/>
                  </a:cubicBezTo>
                  <a:cubicBezTo>
                    <a:pt x="21214" y="12977"/>
                    <a:pt x="20232" y="15237"/>
                    <a:pt x="16682" y="17665"/>
                  </a:cubicBezTo>
                  <a:cubicBezTo>
                    <a:pt x="15927" y="18167"/>
                    <a:pt x="14870" y="18837"/>
                    <a:pt x="13813" y="19172"/>
                  </a:cubicBezTo>
                  <a:cubicBezTo>
                    <a:pt x="13284" y="19340"/>
                    <a:pt x="12755" y="19423"/>
                    <a:pt x="12226" y="19591"/>
                  </a:cubicBezTo>
                  <a:cubicBezTo>
                    <a:pt x="12075" y="19591"/>
                    <a:pt x="11924" y="19591"/>
                    <a:pt x="11698" y="19674"/>
                  </a:cubicBezTo>
                  <a:cubicBezTo>
                    <a:pt x="10792" y="19842"/>
                    <a:pt x="9885" y="20177"/>
                    <a:pt x="8979" y="20512"/>
                  </a:cubicBezTo>
                  <a:cubicBezTo>
                    <a:pt x="7846" y="21014"/>
                    <a:pt x="6713" y="21433"/>
                    <a:pt x="5656" y="21433"/>
                  </a:cubicBezTo>
                  <a:cubicBezTo>
                    <a:pt x="5354" y="21433"/>
                    <a:pt x="5127" y="21433"/>
                    <a:pt x="4901" y="21349"/>
                  </a:cubicBezTo>
                  <a:close/>
                  <a:moveTo>
                    <a:pt x="11471" y="1842"/>
                  </a:moveTo>
                  <a:cubicBezTo>
                    <a:pt x="11396" y="1926"/>
                    <a:pt x="11245" y="2009"/>
                    <a:pt x="11169" y="2009"/>
                  </a:cubicBezTo>
                  <a:cubicBezTo>
                    <a:pt x="10489" y="2512"/>
                    <a:pt x="9659" y="2930"/>
                    <a:pt x="8828" y="3265"/>
                  </a:cubicBezTo>
                  <a:cubicBezTo>
                    <a:pt x="7922" y="3684"/>
                    <a:pt x="7091" y="3935"/>
                    <a:pt x="6260" y="4102"/>
                  </a:cubicBezTo>
                  <a:cubicBezTo>
                    <a:pt x="5958" y="4186"/>
                    <a:pt x="5656" y="4186"/>
                    <a:pt x="5429" y="4186"/>
                  </a:cubicBezTo>
                  <a:cubicBezTo>
                    <a:pt x="5052" y="4270"/>
                    <a:pt x="4750" y="4353"/>
                    <a:pt x="4372" y="4437"/>
                  </a:cubicBezTo>
                  <a:cubicBezTo>
                    <a:pt x="3919" y="4521"/>
                    <a:pt x="3541" y="4688"/>
                    <a:pt x="3239" y="4940"/>
                  </a:cubicBezTo>
                  <a:cubicBezTo>
                    <a:pt x="2635" y="5442"/>
                    <a:pt x="2106" y="6279"/>
                    <a:pt x="1880" y="7367"/>
                  </a:cubicBezTo>
                  <a:cubicBezTo>
                    <a:pt x="1804" y="7535"/>
                    <a:pt x="1804" y="7702"/>
                    <a:pt x="1804" y="7870"/>
                  </a:cubicBezTo>
                  <a:cubicBezTo>
                    <a:pt x="1729" y="8205"/>
                    <a:pt x="1729" y="8540"/>
                    <a:pt x="1653" y="8874"/>
                  </a:cubicBezTo>
                  <a:cubicBezTo>
                    <a:pt x="1653" y="9544"/>
                    <a:pt x="1578" y="10298"/>
                    <a:pt x="1275" y="10967"/>
                  </a:cubicBezTo>
                  <a:cubicBezTo>
                    <a:pt x="1124" y="11302"/>
                    <a:pt x="973" y="11637"/>
                    <a:pt x="822" y="11972"/>
                  </a:cubicBezTo>
                  <a:cubicBezTo>
                    <a:pt x="671" y="12223"/>
                    <a:pt x="445" y="12558"/>
                    <a:pt x="369" y="12893"/>
                  </a:cubicBezTo>
                  <a:cubicBezTo>
                    <a:pt x="-8" y="13814"/>
                    <a:pt x="-84" y="14819"/>
                    <a:pt x="294" y="15907"/>
                  </a:cubicBezTo>
                  <a:cubicBezTo>
                    <a:pt x="520" y="16577"/>
                    <a:pt x="822" y="17163"/>
                    <a:pt x="1124" y="17665"/>
                  </a:cubicBezTo>
                  <a:cubicBezTo>
                    <a:pt x="1804" y="18921"/>
                    <a:pt x="2484" y="20093"/>
                    <a:pt x="3541" y="20763"/>
                  </a:cubicBezTo>
                  <a:cubicBezTo>
                    <a:pt x="3994" y="21098"/>
                    <a:pt x="4447" y="21265"/>
                    <a:pt x="4901" y="21349"/>
                  </a:cubicBezTo>
                  <a:cubicBezTo>
                    <a:pt x="6185" y="21600"/>
                    <a:pt x="7544" y="21098"/>
                    <a:pt x="8979" y="20512"/>
                  </a:cubicBezTo>
                  <a:cubicBezTo>
                    <a:pt x="9885" y="20177"/>
                    <a:pt x="10792" y="19842"/>
                    <a:pt x="11698" y="19591"/>
                  </a:cubicBezTo>
                  <a:cubicBezTo>
                    <a:pt x="11924" y="19591"/>
                    <a:pt x="12075" y="19591"/>
                    <a:pt x="12226" y="19507"/>
                  </a:cubicBezTo>
                  <a:cubicBezTo>
                    <a:pt x="12755" y="19423"/>
                    <a:pt x="13284" y="19340"/>
                    <a:pt x="13813" y="19172"/>
                  </a:cubicBezTo>
                  <a:cubicBezTo>
                    <a:pt x="14870" y="18753"/>
                    <a:pt x="15927" y="18084"/>
                    <a:pt x="16682" y="17665"/>
                  </a:cubicBezTo>
                  <a:cubicBezTo>
                    <a:pt x="20157" y="15237"/>
                    <a:pt x="21138" y="12977"/>
                    <a:pt x="21365" y="11553"/>
                  </a:cubicBezTo>
                  <a:cubicBezTo>
                    <a:pt x="21516" y="10465"/>
                    <a:pt x="21365" y="9460"/>
                    <a:pt x="20836" y="8288"/>
                  </a:cubicBezTo>
                  <a:cubicBezTo>
                    <a:pt x="20610" y="7786"/>
                    <a:pt x="20383" y="7367"/>
                    <a:pt x="20157" y="6865"/>
                  </a:cubicBezTo>
                  <a:cubicBezTo>
                    <a:pt x="19930" y="6363"/>
                    <a:pt x="19628" y="5860"/>
                    <a:pt x="19477" y="5274"/>
                  </a:cubicBezTo>
                  <a:cubicBezTo>
                    <a:pt x="19401" y="5107"/>
                    <a:pt x="19326" y="4940"/>
                    <a:pt x="19250" y="4772"/>
                  </a:cubicBezTo>
                  <a:cubicBezTo>
                    <a:pt x="19175" y="4437"/>
                    <a:pt x="19024" y="4102"/>
                    <a:pt x="18948" y="3767"/>
                  </a:cubicBezTo>
                  <a:cubicBezTo>
                    <a:pt x="18722" y="3014"/>
                    <a:pt x="18495" y="2260"/>
                    <a:pt x="18193" y="1674"/>
                  </a:cubicBezTo>
                  <a:cubicBezTo>
                    <a:pt x="17589" y="670"/>
                    <a:pt x="16833" y="84"/>
                    <a:pt x="15927" y="0"/>
                  </a:cubicBezTo>
                  <a:cubicBezTo>
                    <a:pt x="15852" y="0"/>
                    <a:pt x="15776" y="0"/>
                    <a:pt x="15701" y="0"/>
                  </a:cubicBezTo>
                  <a:cubicBezTo>
                    <a:pt x="14341" y="0"/>
                    <a:pt x="12831" y="1005"/>
                    <a:pt x="11471" y="1842"/>
                  </a:cubicBezTo>
                  <a:close/>
                </a:path>
              </a:pathLst>
            </a:custGeom>
            <a:solidFill>
              <a:srgbClr val="BFBFBF">
                <a:alpha val="7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297" name="Freeform 10"/>
            <p:cNvSpPr/>
            <p:nvPr/>
          </p:nvSpPr>
          <p:spPr>
            <a:xfrm flipH="1">
              <a:off x="2522009" y="3169375"/>
              <a:ext cx="793499" cy="71235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28" h="21273" fill="norm" stroke="1" extrusionOk="0">
                  <a:moveTo>
                    <a:pt x="4881" y="21201"/>
                  </a:moveTo>
                  <a:cubicBezTo>
                    <a:pt x="4446" y="21064"/>
                    <a:pt x="4012" y="20926"/>
                    <a:pt x="3577" y="20584"/>
                  </a:cubicBezTo>
                  <a:cubicBezTo>
                    <a:pt x="2460" y="19898"/>
                    <a:pt x="1777" y="18732"/>
                    <a:pt x="1094" y="17498"/>
                  </a:cubicBezTo>
                  <a:cubicBezTo>
                    <a:pt x="784" y="16949"/>
                    <a:pt x="474" y="16332"/>
                    <a:pt x="225" y="15646"/>
                  </a:cubicBezTo>
                  <a:cubicBezTo>
                    <a:pt x="-85" y="14549"/>
                    <a:pt x="-85" y="13521"/>
                    <a:pt x="287" y="12629"/>
                  </a:cubicBezTo>
                  <a:cubicBezTo>
                    <a:pt x="474" y="12286"/>
                    <a:pt x="598" y="11944"/>
                    <a:pt x="784" y="11669"/>
                  </a:cubicBezTo>
                  <a:cubicBezTo>
                    <a:pt x="970" y="11395"/>
                    <a:pt x="1156" y="11052"/>
                    <a:pt x="1281" y="10709"/>
                  </a:cubicBezTo>
                  <a:cubicBezTo>
                    <a:pt x="1529" y="10024"/>
                    <a:pt x="1653" y="9338"/>
                    <a:pt x="1715" y="8652"/>
                  </a:cubicBezTo>
                  <a:cubicBezTo>
                    <a:pt x="1715" y="8309"/>
                    <a:pt x="1777" y="7966"/>
                    <a:pt x="1839" y="7624"/>
                  </a:cubicBezTo>
                  <a:cubicBezTo>
                    <a:pt x="1839" y="7486"/>
                    <a:pt x="1901" y="7349"/>
                    <a:pt x="1901" y="7144"/>
                  </a:cubicBezTo>
                  <a:cubicBezTo>
                    <a:pt x="2087" y="6595"/>
                    <a:pt x="2460" y="5498"/>
                    <a:pt x="3329" y="4881"/>
                  </a:cubicBezTo>
                  <a:cubicBezTo>
                    <a:pt x="3701" y="4606"/>
                    <a:pt x="4074" y="4469"/>
                    <a:pt x="4570" y="4332"/>
                  </a:cubicBezTo>
                  <a:cubicBezTo>
                    <a:pt x="4881" y="4332"/>
                    <a:pt x="5129" y="4264"/>
                    <a:pt x="5501" y="4264"/>
                  </a:cubicBezTo>
                  <a:cubicBezTo>
                    <a:pt x="5812" y="4264"/>
                    <a:pt x="6122" y="4195"/>
                    <a:pt x="6432" y="4195"/>
                  </a:cubicBezTo>
                  <a:cubicBezTo>
                    <a:pt x="7239" y="4058"/>
                    <a:pt x="8108" y="3784"/>
                    <a:pt x="8977" y="3372"/>
                  </a:cubicBezTo>
                  <a:cubicBezTo>
                    <a:pt x="9784" y="2961"/>
                    <a:pt x="10529" y="2549"/>
                    <a:pt x="11274" y="2069"/>
                  </a:cubicBezTo>
                  <a:cubicBezTo>
                    <a:pt x="11398" y="2001"/>
                    <a:pt x="11398" y="2001"/>
                    <a:pt x="11398" y="2001"/>
                  </a:cubicBezTo>
                  <a:cubicBezTo>
                    <a:pt x="12825" y="972"/>
                    <a:pt x="14501" y="-125"/>
                    <a:pt x="16053" y="12"/>
                  </a:cubicBezTo>
                  <a:cubicBezTo>
                    <a:pt x="16922" y="149"/>
                    <a:pt x="17729" y="698"/>
                    <a:pt x="18287" y="1726"/>
                  </a:cubicBezTo>
                  <a:cubicBezTo>
                    <a:pt x="18598" y="2344"/>
                    <a:pt x="18784" y="3029"/>
                    <a:pt x="19032" y="3715"/>
                  </a:cubicBezTo>
                  <a:cubicBezTo>
                    <a:pt x="19094" y="4058"/>
                    <a:pt x="19218" y="4469"/>
                    <a:pt x="19343" y="4812"/>
                  </a:cubicBezTo>
                  <a:cubicBezTo>
                    <a:pt x="19405" y="4949"/>
                    <a:pt x="19467" y="5086"/>
                    <a:pt x="19529" y="5224"/>
                  </a:cubicBezTo>
                  <a:cubicBezTo>
                    <a:pt x="19715" y="5772"/>
                    <a:pt x="19963" y="6252"/>
                    <a:pt x="20212" y="6801"/>
                  </a:cubicBezTo>
                  <a:cubicBezTo>
                    <a:pt x="20460" y="7212"/>
                    <a:pt x="20646" y="7692"/>
                    <a:pt x="20832" y="8172"/>
                  </a:cubicBezTo>
                  <a:cubicBezTo>
                    <a:pt x="21329" y="9338"/>
                    <a:pt x="21515" y="10298"/>
                    <a:pt x="21391" y="11326"/>
                  </a:cubicBezTo>
                  <a:cubicBezTo>
                    <a:pt x="21205" y="12492"/>
                    <a:pt x="20646" y="13658"/>
                    <a:pt x="19715" y="14755"/>
                  </a:cubicBezTo>
                  <a:cubicBezTo>
                    <a:pt x="18908" y="15715"/>
                    <a:pt x="17915" y="16675"/>
                    <a:pt x="16612" y="17498"/>
                  </a:cubicBezTo>
                  <a:cubicBezTo>
                    <a:pt x="15867" y="18046"/>
                    <a:pt x="14936" y="18664"/>
                    <a:pt x="13818" y="19006"/>
                  </a:cubicBezTo>
                  <a:cubicBezTo>
                    <a:pt x="13384" y="19144"/>
                    <a:pt x="12887" y="19281"/>
                    <a:pt x="12391" y="19349"/>
                  </a:cubicBezTo>
                  <a:cubicBezTo>
                    <a:pt x="12205" y="19349"/>
                    <a:pt x="12018" y="19418"/>
                    <a:pt x="11832" y="19418"/>
                  </a:cubicBezTo>
                  <a:cubicBezTo>
                    <a:pt x="10839" y="19624"/>
                    <a:pt x="9970" y="19966"/>
                    <a:pt x="9039" y="20378"/>
                  </a:cubicBezTo>
                  <a:cubicBezTo>
                    <a:pt x="7860" y="20789"/>
                    <a:pt x="6743" y="21269"/>
                    <a:pt x="5687" y="21269"/>
                  </a:cubicBezTo>
                  <a:cubicBezTo>
                    <a:pt x="5439" y="21269"/>
                    <a:pt x="5129" y="21269"/>
                    <a:pt x="4881" y="21201"/>
                  </a:cubicBezTo>
                  <a:close/>
                  <a:moveTo>
                    <a:pt x="11398" y="2001"/>
                  </a:moveTo>
                  <a:cubicBezTo>
                    <a:pt x="11336" y="2069"/>
                    <a:pt x="11336" y="2069"/>
                    <a:pt x="11336" y="2069"/>
                  </a:cubicBezTo>
                  <a:cubicBezTo>
                    <a:pt x="10529" y="2549"/>
                    <a:pt x="9784" y="3029"/>
                    <a:pt x="8977" y="3372"/>
                  </a:cubicBezTo>
                  <a:cubicBezTo>
                    <a:pt x="8108" y="3784"/>
                    <a:pt x="7239" y="4058"/>
                    <a:pt x="6432" y="4195"/>
                  </a:cubicBezTo>
                  <a:cubicBezTo>
                    <a:pt x="6122" y="4264"/>
                    <a:pt x="5812" y="4264"/>
                    <a:pt x="5501" y="4264"/>
                  </a:cubicBezTo>
                  <a:cubicBezTo>
                    <a:pt x="5191" y="4332"/>
                    <a:pt x="4881" y="4332"/>
                    <a:pt x="4570" y="4401"/>
                  </a:cubicBezTo>
                  <a:cubicBezTo>
                    <a:pt x="4074" y="4469"/>
                    <a:pt x="3701" y="4606"/>
                    <a:pt x="3329" y="4881"/>
                  </a:cubicBezTo>
                  <a:cubicBezTo>
                    <a:pt x="2522" y="5498"/>
                    <a:pt x="2087" y="6595"/>
                    <a:pt x="1963" y="7144"/>
                  </a:cubicBezTo>
                  <a:cubicBezTo>
                    <a:pt x="1901" y="7349"/>
                    <a:pt x="1901" y="7486"/>
                    <a:pt x="1839" y="7624"/>
                  </a:cubicBezTo>
                  <a:cubicBezTo>
                    <a:pt x="1777" y="7966"/>
                    <a:pt x="1777" y="8309"/>
                    <a:pt x="1715" y="8652"/>
                  </a:cubicBezTo>
                  <a:cubicBezTo>
                    <a:pt x="1653" y="9338"/>
                    <a:pt x="1591" y="10024"/>
                    <a:pt x="1281" y="10709"/>
                  </a:cubicBezTo>
                  <a:cubicBezTo>
                    <a:pt x="1156" y="11052"/>
                    <a:pt x="970" y="11395"/>
                    <a:pt x="784" y="11669"/>
                  </a:cubicBezTo>
                  <a:cubicBezTo>
                    <a:pt x="660" y="12012"/>
                    <a:pt x="474" y="12286"/>
                    <a:pt x="349" y="12629"/>
                  </a:cubicBezTo>
                  <a:cubicBezTo>
                    <a:pt x="-85" y="13589"/>
                    <a:pt x="-85" y="14549"/>
                    <a:pt x="287" y="15646"/>
                  </a:cubicBezTo>
                  <a:cubicBezTo>
                    <a:pt x="474" y="16332"/>
                    <a:pt x="784" y="16949"/>
                    <a:pt x="1094" y="17429"/>
                  </a:cubicBezTo>
                  <a:cubicBezTo>
                    <a:pt x="1839" y="18732"/>
                    <a:pt x="2522" y="19829"/>
                    <a:pt x="3577" y="20584"/>
                  </a:cubicBezTo>
                  <a:cubicBezTo>
                    <a:pt x="4012" y="20858"/>
                    <a:pt x="4446" y="21064"/>
                    <a:pt x="4881" y="21201"/>
                  </a:cubicBezTo>
                  <a:cubicBezTo>
                    <a:pt x="6246" y="21475"/>
                    <a:pt x="7612" y="20926"/>
                    <a:pt x="9039" y="20309"/>
                  </a:cubicBezTo>
                  <a:cubicBezTo>
                    <a:pt x="9970" y="19966"/>
                    <a:pt x="10839" y="19624"/>
                    <a:pt x="11832" y="19418"/>
                  </a:cubicBezTo>
                  <a:cubicBezTo>
                    <a:pt x="12018" y="19349"/>
                    <a:pt x="12205" y="19349"/>
                    <a:pt x="12391" y="19281"/>
                  </a:cubicBezTo>
                  <a:cubicBezTo>
                    <a:pt x="12825" y="19212"/>
                    <a:pt x="13322" y="19144"/>
                    <a:pt x="13818" y="19006"/>
                  </a:cubicBezTo>
                  <a:cubicBezTo>
                    <a:pt x="14874" y="18664"/>
                    <a:pt x="15867" y="17978"/>
                    <a:pt x="16612" y="17498"/>
                  </a:cubicBezTo>
                  <a:cubicBezTo>
                    <a:pt x="17853" y="16606"/>
                    <a:pt x="18908" y="15715"/>
                    <a:pt x="19715" y="14755"/>
                  </a:cubicBezTo>
                  <a:cubicBezTo>
                    <a:pt x="20646" y="13658"/>
                    <a:pt x="21205" y="12492"/>
                    <a:pt x="21329" y="11326"/>
                  </a:cubicBezTo>
                  <a:cubicBezTo>
                    <a:pt x="21515" y="10298"/>
                    <a:pt x="21329" y="9338"/>
                    <a:pt x="20832" y="8172"/>
                  </a:cubicBezTo>
                  <a:cubicBezTo>
                    <a:pt x="20646" y="7692"/>
                    <a:pt x="20398" y="7212"/>
                    <a:pt x="20212" y="6801"/>
                  </a:cubicBezTo>
                  <a:cubicBezTo>
                    <a:pt x="19963" y="6321"/>
                    <a:pt x="19715" y="5772"/>
                    <a:pt x="19467" y="5224"/>
                  </a:cubicBezTo>
                  <a:cubicBezTo>
                    <a:pt x="19405" y="5086"/>
                    <a:pt x="19343" y="4949"/>
                    <a:pt x="19281" y="4812"/>
                  </a:cubicBezTo>
                  <a:cubicBezTo>
                    <a:pt x="19218" y="4469"/>
                    <a:pt x="19094" y="4058"/>
                    <a:pt x="18970" y="3715"/>
                  </a:cubicBezTo>
                  <a:cubicBezTo>
                    <a:pt x="18784" y="3029"/>
                    <a:pt x="18598" y="2344"/>
                    <a:pt x="18225" y="1726"/>
                  </a:cubicBezTo>
                  <a:cubicBezTo>
                    <a:pt x="17667" y="698"/>
                    <a:pt x="16922" y="149"/>
                    <a:pt x="16053" y="81"/>
                  </a:cubicBezTo>
                  <a:cubicBezTo>
                    <a:pt x="15929" y="81"/>
                    <a:pt x="15867" y="12"/>
                    <a:pt x="15743" y="12"/>
                  </a:cubicBezTo>
                  <a:cubicBezTo>
                    <a:pt x="14315" y="12"/>
                    <a:pt x="12763" y="1109"/>
                    <a:pt x="11398" y="2001"/>
                  </a:cubicBezTo>
                  <a:close/>
                </a:path>
              </a:pathLst>
            </a:custGeom>
            <a:solidFill>
              <a:srgbClr val="BFBFBF">
                <a:alpha val="7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298" name="Freeform 11"/>
            <p:cNvSpPr/>
            <p:nvPr/>
          </p:nvSpPr>
          <p:spPr>
            <a:xfrm flipH="1">
              <a:off x="2474934" y="3131841"/>
              <a:ext cx="933503" cy="8348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10" h="21266" fill="norm" stroke="1" extrusionOk="0">
                  <a:moveTo>
                    <a:pt x="4914" y="21148"/>
                  </a:moveTo>
                  <a:cubicBezTo>
                    <a:pt x="4440" y="21090"/>
                    <a:pt x="4018" y="20856"/>
                    <a:pt x="3597" y="20563"/>
                  </a:cubicBezTo>
                  <a:cubicBezTo>
                    <a:pt x="2490" y="19861"/>
                    <a:pt x="1806" y="18690"/>
                    <a:pt x="1068" y="17402"/>
                  </a:cubicBezTo>
                  <a:cubicBezTo>
                    <a:pt x="805" y="16875"/>
                    <a:pt x="436" y="16231"/>
                    <a:pt x="225" y="15529"/>
                  </a:cubicBezTo>
                  <a:cubicBezTo>
                    <a:pt x="-91" y="14417"/>
                    <a:pt x="-91" y="13421"/>
                    <a:pt x="330" y="12485"/>
                  </a:cubicBezTo>
                  <a:cubicBezTo>
                    <a:pt x="436" y="12134"/>
                    <a:pt x="594" y="11841"/>
                    <a:pt x="805" y="11490"/>
                  </a:cubicBezTo>
                  <a:cubicBezTo>
                    <a:pt x="963" y="11197"/>
                    <a:pt x="1173" y="10846"/>
                    <a:pt x="1279" y="10553"/>
                  </a:cubicBezTo>
                  <a:cubicBezTo>
                    <a:pt x="1542" y="9909"/>
                    <a:pt x="1648" y="9207"/>
                    <a:pt x="1700" y="8563"/>
                  </a:cubicBezTo>
                  <a:cubicBezTo>
                    <a:pt x="1753" y="8212"/>
                    <a:pt x="1806" y="7861"/>
                    <a:pt x="1858" y="7509"/>
                  </a:cubicBezTo>
                  <a:cubicBezTo>
                    <a:pt x="1911" y="7334"/>
                    <a:pt x="1964" y="7217"/>
                    <a:pt x="1964" y="7041"/>
                  </a:cubicBezTo>
                  <a:cubicBezTo>
                    <a:pt x="2174" y="6456"/>
                    <a:pt x="2543" y="5343"/>
                    <a:pt x="3439" y="4758"/>
                  </a:cubicBezTo>
                  <a:cubicBezTo>
                    <a:pt x="3808" y="4524"/>
                    <a:pt x="4176" y="4407"/>
                    <a:pt x="4703" y="4348"/>
                  </a:cubicBezTo>
                  <a:cubicBezTo>
                    <a:pt x="4967" y="4290"/>
                    <a:pt x="5230" y="4290"/>
                    <a:pt x="5546" y="4290"/>
                  </a:cubicBezTo>
                  <a:cubicBezTo>
                    <a:pt x="5862" y="4290"/>
                    <a:pt x="6231" y="4290"/>
                    <a:pt x="6600" y="4231"/>
                  </a:cubicBezTo>
                  <a:cubicBezTo>
                    <a:pt x="7337" y="4114"/>
                    <a:pt x="8180" y="3821"/>
                    <a:pt x="9076" y="3412"/>
                  </a:cubicBezTo>
                  <a:cubicBezTo>
                    <a:pt x="9813" y="3002"/>
                    <a:pt x="10604" y="2592"/>
                    <a:pt x="11394" y="2007"/>
                  </a:cubicBezTo>
                  <a:cubicBezTo>
                    <a:pt x="12816" y="1070"/>
                    <a:pt x="14555" y="-159"/>
                    <a:pt x="16083" y="17"/>
                  </a:cubicBezTo>
                  <a:cubicBezTo>
                    <a:pt x="17031" y="75"/>
                    <a:pt x="17769" y="661"/>
                    <a:pt x="18295" y="1714"/>
                  </a:cubicBezTo>
                  <a:cubicBezTo>
                    <a:pt x="18611" y="2300"/>
                    <a:pt x="18822" y="3002"/>
                    <a:pt x="19033" y="3646"/>
                  </a:cubicBezTo>
                  <a:cubicBezTo>
                    <a:pt x="19138" y="4056"/>
                    <a:pt x="19244" y="4407"/>
                    <a:pt x="19349" y="4758"/>
                  </a:cubicBezTo>
                  <a:cubicBezTo>
                    <a:pt x="19402" y="4875"/>
                    <a:pt x="19454" y="5051"/>
                    <a:pt x="19507" y="5226"/>
                  </a:cubicBezTo>
                  <a:cubicBezTo>
                    <a:pt x="19718" y="5695"/>
                    <a:pt x="19981" y="6221"/>
                    <a:pt x="20192" y="6690"/>
                  </a:cubicBezTo>
                  <a:cubicBezTo>
                    <a:pt x="20455" y="7158"/>
                    <a:pt x="20666" y="7626"/>
                    <a:pt x="20877" y="8095"/>
                  </a:cubicBezTo>
                  <a:cubicBezTo>
                    <a:pt x="21351" y="9265"/>
                    <a:pt x="21509" y="10261"/>
                    <a:pt x="21351" y="11256"/>
                  </a:cubicBezTo>
                  <a:cubicBezTo>
                    <a:pt x="21193" y="12368"/>
                    <a:pt x="20613" y="13539"/>
                    <a:pt x="19718" y="14709"/>
                  </a:cubicBezTo>
                  <a:cubicBezTo>
                    <a:pt x="18928" y="15646"/>
                    <a:pt x="17874" y="16582"/>
                    <a:pt x="16609" y="17461"/>
                  </a:cubicBezTo>
                  <a:cubicBezTo>
                    <a:pt x="15872" y="17987"/>
                    <a:pt x="14924" y="18631"/>
                    <a:pt x="13870" y="18982"/>
                  </a:cubicBezTo>
                  <a:cubicBezTo>
                    <a:pt x="13396" y="19100"/>
                    <a:pt x="12922" y="19217"/>
                    <a:pt x="12448" y="19275"/>
                  </a:cubicBezTo>
                  <a:cubicBezTo>
                    <a:pt x="12289" y="19334"/>
                    <a:pt x="12079" y="19334"/>
                    <a:pt x="11921" y="19392"/>
                  </a:cubicBezTo>
                  <a:cubicBezTo>
                    <a:pt x="10920" y="19568"/>
                    <a:pt x="9971" y="19978"/>
                    <a:pt x="9076" y="20329"/>
                  </a:cubicBezTo>
                  <a:cubicBezTo>
                    <a:pt x="7917" y="20797"/>
                    <a:pt x="6810" y="21265"/>
                    <a:pt x="5704" y="21265"/>
                  </a:cubicBezTo>
                  <a:cubicBezTo>
                    <a:pt x="5441" y="21265"/>
                    <a:pt x="5177" y="21207"/>
                    <a:pt x="4914" y="21148"/>
                  </a:cubicBezTo>
                  <a:close/>
                  <a:moveTo>
                    <a:pt x="11394" y="2007"/>
                  </a:moveTo>
                  <a:cubicBezTo>
                    <a:pt x="10604" y="2592"/>
                    <a:pt x="9813" y="3061"/>
                    <a:pt x="9129" y="3412"/>
                  </a:cubicBezTo>
                  <a:cubicBezTo>
                    <a:pt x="8180" y="3880"/>
                    <a:pt x="7337" y="4114"/>
                    <a:pt x="6600" y="4231"/>
                  </a:cubicBezTo>
                  <a:cubicBezTo>
                    <a:pt x="6231" y="4290"/>
                    <a:pt x="5862" y="4290"/>
                    <a:pt x="5546" y="4290"/>
                  </a:cubicBezTo>
                  <a:cubicBezTo>
                    <a:pt x="5230" y="4290"/>
                    <a:pt x="4967" y="4290"/>
                    <a:pt x="4703" y="4348"/>
                  </a:cubicBezTo>
                  <a:cubicBezTo>
                    <a:pt x="4229" y="4407"/>
                    <a:pt x="3808" y="4524"/>
                    <a:pt x="3439" y="4758"/>
                  </a:cubicBezTo>
                  <a:cubicBezTo>
                    <a:pt x="2596" y="5402"/>
                    <a:pt x="2174" y="6456"/>
                    <a:pt x="2016" y="7041"/>
                  </a:cubicBezTo>
                  <a:cubicBezTo>
                    <a:pt x="1964" y="7217"/>
                    <a:pt x="1911" y="7334"/>
                    <a:pt x="1911" y="7509"/>
                  </a:cubicBezTo>
                  <a:cubicBezTo>
                    <a:pt x="1806" y="7861"/>
                    <a:pt x="1806" y="8212"/>
                    <a:pt x="1753" y="8563"/>
                  </a:cubicBezTo>
                  <a:cubicBezTo>
                    <a:pt x="1648" y="9207"/>
                    <a:pt x="1595" y="9909"/>
                    <a:pt x="1331" y="10553"/>
                  </a:cubicBezTo>
                  <a:cubicBezTo>
                    <a:pt x="1331" y="10553"/>
                    <a:pt x="1331" y="10553"/>
                    <a:pt x="1331" y="10553"/>
                  </a:cubicBezTo>
                  <a:cubicBezTo>
                    <a:pt x="1173" y="10904"/>
                    <a:pt x="1015" y="11197"/>
                    <a:pt x="805" y="11548"/>
                  </a:cubicBezTo>
                  <a:cubicBezTo>
                    <a:pt x="647" y="11841"/>
                    <a:pt x="436" y="12134"/>
                    <a:pt x="330" y="12485"/>
                  </a:cubicBezTo>
                  <a:cubicBezTo>
                    <a:pt x="-91" y="13421"/>
                    <a:pt x="-91" y="14417"/>
                    <a:pt x="278" y="15529"/>
                  </a:cubicBezTo>
                  <a:cubicBezTo>
                    <a:pt x="489" y="16231"/>
                    <a:pt x="805" y="16817"/>
                    <a:pt x="1121" y="17402"/>
                  </a:cubicBezTo>
                  <a:cubicBezTo>
                    <a:pt x="1806" y="18690"/>
                    <a:pt x="2490" y="19802"/>
                    <a:pt x="3597" y="20563"/>
                  </a:cubicBezTo>
                  <a:cubicBezTo>
                    <a:pt x="4018" y="20856"/>
                    <a:pt x="4440" y="21031"/>
                    <a:pt x="4914" y="21148"/>
                  </a:cubicBezTo>
                  <a:cubicBezTo>
                    <a:pt x="6284" y="21441"/>
                    <a:pt x="7653" y="20856"/>
                    <a:pt x="9076" y="20329"/>
                  </a:cubicBezTo>
                  <a:cubicBezTo>
                    <a:pt x="9971" y="19919"/>
                    <a:pt x="10920" y="19568"/>
                    <a:pt x="11921" y="19392"/>
                  </a:cubicBezTo>
                  <a:cubicBezTo>
                    <a:pt x="12079" y="19334"/>
                    <a:pt x="12289" y="19275"/>
                    <a:pt x="12448" y="19275"/>
                  </a:cubicBezTo>
                  <a:cubicBezTo>
                    <a:pt x="12922" y="19158"/>
                    <a:pt x="13396" y="19100"/>
                    <a:pt x="13870" y="18924"/>
                  </a:cubicBezTo>
                  <a:cubicBezTo>
                    <a:pt x="14924" y="18631"/>
                    <a:pt x="15872" y="17987"/>
                    <a:pt x="16609" y="17461"/>
                  </a:cubicBezTo>
                  <a:cubicBezTo>
                    <a:pt x="17874" y="16582"/>
                    <a:pt x="18875" y="15646"/>
                    <a:pt x="19665" y="14709"/>
                  </a:cubicBezTo>
                  <a:cubicBezTo>
                    <a:pt x="20613" y="13539"/>
                    <a:pt x="21193" y="12368"/>
                    <a:pt x="21351" y="11256"/>
                  </a:cubicBezTo>
                  <a:cubicBezTo>
                    <a:pt x="21456" y="10261"/>
                    <a:pt x="21298" y="9265"/>
                    <a:pt x="20824" y="8095"/>
                  </a:cubicBezTo>
                  <a:cubicBezTo>
                    <a:pt x="20666" y="7626"/>
                    <a:pt x="20403" y="7158"/>
                    <a:pt x="20192" y="6690"/>
                  </a:cubicBezTo>
                  <a:cubicBezTo>
                    <a:pt x="19929" y="6221"/>
                    <a:pt x="19718" y="5753"/>
                    <a:pt x="19507" y="5226"/>
                  </a:cubicBezTo>
                  <a:cubicBezTo>
                    <a:pt x="19454" y="5051"/>
                    <a:pt x="19402" y="4934"/>
                    <a:pt x="19349" y="4758"/>
                  </a:cubicBezTo>
                  <a:cubicBezTo>
                    <a:pt x="19191" y="4407"/>
                    <a:pt x="19086" y="4056"/>
                    <a:pt x="18980" y="3704"/>
                  </a:cubicBezTo>
                  <a:cubicBezTo>
                    <a:pt x="18822" y="3002"/>
                    <a:pt x="18611" y="2300"/>
                    <a:pt x="18295" y="1714"/>
                  </a:cubicBezTo>
                  <a:cubicBezTo>
                    <a:pt x="17769" y="719"/>
                    <a:pt x="16978" y="75"/>
                    <a:pt x="16083" y="17"/>
                  </a:cubicBezTo>
                  <a:cubicBezTo>
                    <a:pt x="15977" y="17"/>
                    <a:pt x="15925" y="17"/>
                    <a:pt x="15819" y="17"/>
                  </a:cubicBezTo>
                  <a:cubicBezTo>
                    <a:pt x="14344" y="17"/>
                    <a:pt x="12711" y="1129"/>
                    <a:pt x="11394" y="2007"/>
                  </a:cubicBezTo>
                  <a:close/>
                </a:path>
              </a:pathLst>
            </a:custGeom>
            <a:solidFill>
              <a:srgbClr val="BFBFBF">
                <a:alpha val="7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299" name="Freeform 12"/>
            <p:cNvSpPr/>
            <p:nvPr/>
          </p:nvSpPr>
          <p:spPr>
            <a:xfrm flipH="1">
              <a:off x="2424539" y="3088837"/>
              <a:ext cx="1081893" cy="96506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12" h="21411" fill="norm" stroke="1" extrusionOk="0">
                  <a:moveTo>
                    <a:pt x="4997" y="21309"/>
                  </a:moveTo>
                  <a:cubicBezTo>
                    <a:pt x="4497" y="21207"/>
                    <a:pt x="4042" y="21004"/>
                    <a:pt x="3633" y="20698"/>
                  </a:cubicBezTo>
                  <a:cubicBezTo>
                    <a:pt x="2451" y="19883"/>
                    <a:pt x="1723" y="18558"/>
                    <a:pt x="1132" y="17488"/>
                  </a:cubicBezTo>
                  <a:cubicBezTo>
                    <a:pt x="813" y="16928"/>
                    <a:pt x="495" y="16266"/>
                    <a:pt x="268" y="15604"/>
                  </a:cubicBezTo>
                  <a:cubicBezTo>
                    <a:pt x="-96" y="14432"/>
                    <a:pt x="-96" y="13413"/>
                    <a:pt x="313" y="12445"/>
                  </a:cubicBezTo>
                  <a:cubicBezTo>
                    <a:pt x="450" y="12088"/>
                    <a:pt x="632" y="11783"/>
                    <a:pt x="813" y="11477"/>
                  </a:cubicBezTo>
                  <a:cubicBezTo>
                    <a:pt x="995" y="11171"/>
                    <a:pt x="1177" y="10815"/>
                    <a:pt x="1314" y="10509"/>
                  </a:cubicBezTo>
                  <a:cubicBezTo>
                    <a:pt x="1314" y="10509"/>
                    <a:pt x="1314" y="10509"/>
                    <a:pt x="1314" y="10509"/>
                  </a:cubicBezTo>
                  <a:cubicBezTo>
                    <a:pt x="1587" y="9898"/>
                    <a:pt x="1677" y="9185"/>
                    <a:pt x="1768" y="8573"/>
                  </a:cubicBezTo>
                  <a:cubicBezTo>
                    <a:pt x="1814" y="8217"/>
                    <a:pt x="1859" y="7860"/>
                    <a:pt x="1905" y="7554"/>
                  </a:cubicBezTo>
                  <a:cubicBezTo>
                    <a:pt x="1950" y="7351"/>
                    <a:pt x="1996" y="7198"/>
                    <a:pt x="2041" y="7045"/>
                  </a:cubicBezTo>
                  <a:cubicBezTo>
                    <a:pt x="2223" y="6434"/>
                    <a:pt x="2632" y="5364"/>
                    <a:pt x="3542" y="4804"/>
                  </a:cubicBezTo>
                  <a:cubicBezTo>
                    <a:pt x="3906" y="4549"/>
                    <a:pt x="4315" y="4396"/>
                    <a:pt x="4815" y="4396"/>
                  </a:cubicBezTo>
                  <a:cubicBezTo>
                    <a:pt x="5088" y="4345"/>
                    <a:pt x="5361" y="4345"/>
                    <a:pt x="5679" y="4345"/>
                  </a:cubicBezTo>
                  <a:cubicBezTo>
                    <a:pt x="5997" y="4345"/>
                    <a:pt x="6361" y="4345"/>
                    <a:pt x="6725" y="4294"/>
                  </a:cubicBezTo>
                  <a:cubicBezTo>
                    <a:pt x="7453" y="4243"/>
                    <a:pt x="8317" y="3937"/>
                    <a:pt x="9181" y="3479"/>
                  </a:cubicBezTo>
                  <a:cubicBezTo>
                    <a:pt x="9863" y="3122"/>
                    <a:pt x="10590" y="2664"/>
                    <a:pt x="11454" y="2104"/>
                  </a:cubicBezTo>
                  <a:cubicBezTo>
                    <a:pt x="13091" y="932"/>
                    <a:pt x="14683" y="-138"/>
                    <a:pt x="16138" y="15"/>
                  </a:cubicBezTo>
                  <a:cubicBezTo>
                    <a:pt x="17320" y="168"/>
                    <a:pt x="18003" y="1085"/>
                    <a:pt x="18366" y="1798"/>
                  </a:cubicBezTo>
                  <a:cubicBezTo>
                    <a:pt x="18685" y="2409"/>
                    <a:pt x="18867" y="3071"/>
                    <a:pt x="19048" y="3734"/>
                  </a:cubicBezTo>
                  <a:cubicBezTo>
                    <a:pt x="19185" y="4090"/>
                    <a:pt x="19276" y="4498"/>
                    <a:pt x="19412" y="4854"/>
                  </a:cubicBezTo>
                  <a:cubicBezTo>
                    <a:pt x="19458" y="5007"/>
                    <a:pt x="19503" y="5160"/>
                    <a:pt x="19549" y="5313"/>
                  </a:cubicBezTo>
                  <a:cubicBezTo>
                    <a:pt x="19776" y="5771"/>
                    <a:pt x="20003" y="6281"/>
                    <a:pt x="20231" y="6739"/>
                  </a:cubicBezTo>
                  <a:cubicBezTo>
                    <a:pt x="20458" y="7198"/>
                    <a:pt x="20685" y="7656"/>
                    <a:pt x="20867" y="8166"/>
                  </a:cubicBezTo>
                  <a:cubicBezTo>
                    <a:pt x="21322" y="9337"/>
                    <a:pt x="21504" y="10305"/>
                    <a:pt x="21368" y="11324"/>
                  </a:cubicBezTo>
                  <a:cubicBezTo>
                    <a:pt x="20958" y="14126"/>
                    <a:pt x="18230" y="16470"/>
                    <a:pt x="16638" y="17641"/>
                  </a:cubicBezTo>
                  <a:cubicBezTo>
                    <a:pt x="15911" y="18151"/>
                    <a:pt x="14956" y="18762"/>
                    <a:pt x="13910" y="19119"/>
                  </a:cubicBezTo>
                  <a:cubicBezTo>
                    <a:pt x="13455" y="19271"/>
                    <a:pt x="13000" y="19322"/>
                    <a:pt x="12546" y="19424"/>
                  </a:cubicBezTo>
                  <a:cubicBezTo>
                    <a:pt x="12364" y="19424"/>
                    <a:pt x="12182" y="19475"/>
                    <a:pt x="12000" y="19526"/>
                  </a:cubicBezTo>
                  <a:cubicBezTo>
                    <a:pt x="11000" y="19730"/>
                    <a:pt x="10090" y="20087"/>
                    <a:pt x="9181" y="20443"/>
                  </a:cubicBezTo>
                  <a:cubicBezTo>
                    <a:pt x="7998" y="20953"/>
                    <a:pt x="6861" y="21411"/>
                    <a:pt x="5770" y="21411"/>
                  </a:cubicBezTo>
                  <a:cubicBezTo>
                    <a:pt x="5497" y="21411"/>
                    <a:pt x="5224" y="21360"/>
                    <a:pt x="4997" y="21309"/>
                  </a:cubicBezTo>
                  <a:close/>
                  <a:moveTo>
                    <a:pt x="11500" y="2205"/>
                  </a:moveTo>
                  <a:cubicBezTo>
                    <a:pt x="10636" y="2817"/>
                    <a:pt x="9954" y="3275"/>
                    <a:pt x="9226" y="3632"/>
                  </a:cubicBezTo>
                  <a:cubicBezTo>
                    <a:pt x="8362" y="4090"/>
                    <a:pt x="7498" y="4396"/>
                    <a:pt x="6725" y="4498"/>
                  </a:cubicBezTo>
                  <a:cubicBezTo>
                    <a:pt x="6361" y="4498"/>
                    <a:pt x="5997" y="4498"/>
                    <a:pt x="5679" y="4498"/>
                  </a:cubicBezTo>
                  <a:cubicBezTo>
                    <a:pt x="5361" y="4498"/>
                    <a:pt x="5088" y="4498"/>
                    <a:pt x="4815" y="4549"/>
                  </a:cubicBezTo>
                  <a:cubicBezTo>
                    <a:pt x="4360" y="4549"/>
                    <a:pt x="3997" y="4702"/>
                    <a:pt x="3633" y="4905"/>
                  </a:cubicBezTo>
                  <a:cubicBezTo>
                    <a:pt x="2769" y="5466"/>
                    <a:pt x="2360" y="6536"/>
                    <a:pt x="2178" y="7096"/>
                  </a:cubicBezTo>
                  <a:cubicBezTo>
                    <a:pt x="2132" y="7249"/>
                    <a:pt x="2087" y="7402"/>
                    <a:pt x="2041" y="7554"/>
                  </a:cubicBezTo>
                  <a:cubicBezTo>
                    <a:pt x="1996" y="7911"/>
                    <a:pt x="1950" y="8268"/>
                    <a:pt x="1905" y="8573"/>
                  </a:cubicBezTo>
                  <a:cubicBezTo>
                    <a:pt x="1814" y="9236"/>
                    <a:pt x="1723" y="9898"/>
                    <a:pt x="1450" y="10560"/>
                  </a:cubicBezTo>
                  <a:cubicBezTo>
                    <a:pt x="1450" y="10560"/>
                    <a:pt x="1450" y="10560"/>
                    <a:pt x="1450" y="10560"/>
                  </a:cubicBezTo>
                  <a:cubicBezTo>
                    <a:pt x="1314" y="10917"/>
                    <a:pt x="1132" y="11222"/>
                    <a:pt x="950" y="11579"/>
                  </a:cubicBezTo>
                  <a:cubicBezTo>
                    <a:pt x="768" y="11885"/>
                    <a:pt x="586" y="12190"/>
                    <a:pt x="450" y="12496"/>
                  </a:cubicBezTo>
                  <a:cubicBezTo>
                    <a:pt x="86" y="13464"/>
                    <a:pt x="40" y="14432"/>
                    <a:pt x="404" y="15553"/>
                  </a:cubicBezTo>
                  <a:cubicBezTo>
                    <a:pt x="586" y="16215"/>
                    <a:pt x="950" y="16877"/>
                    <a:pt x="1223" y="17387"/>
                  </a:cubicBezTo>
                  <a:cubicBezTo>
                    <a:pt x="1814" y="18456"/>
                    <a:pt x="2541" y="19781"/>
                    <a:pt x="3678" y="20596"/>
                  </a:cubicBezTo>
                  <a:cubicBezTo>
                    <a:pt x="4133" y="20902"/>
                    <a:pt x="4542" y="21054"/>
                    <a:pt x="4997" y="21156"/>
                  </a:cubicBezTo>
                  <a:cubicBezTo>
                    <a:pt x="6361" y="21462"/>
                    <a:pt x="7680" y="20902"/>
                    <a:pt x="9135" y="20290"/>
                  </a:cubicBezTo>
                  <a:cubicBezTo>
                    <a:pt x="10045" y="19934"/>
                    <a:pt x="10954" y="19577"/>
                    <a:pt x="11955" y="19373"/>
                  </a:cubicBezTo>
                  <a:cubicBezTo>
                    <a:pt x="12136" y="19322"/>
                    <a:pt x="12318" y="19271"/>
                    <a:pt x="12546" y="19271"/>
                  </a:cubicBezTo>
                  <a:cubicBezTo>
                    <a:pt x="12955" y="19170"/>
                    <a:pt x="13455" y="19119"/>
                    <a:pt x="13910" y="18966"/>
                  </a:cubicBezTo>
                  <a:cubicBezTo>
                    <a:pt x="14865" y="18609"/>
                    <a:pt x="15820" y="17998"/>
                    <a:pt x="16547" y="17488"/>
                  </a:cubicBezTo>
                  <a:cubicBezTo>
                    <a:pt x="18139" y="16368"/>
                    <a:pt x="20822" y="14075"/>
                    <a:pt x="21231" y="11273"/>
                  </a:cubicBezTo>
                  <a:cubicBezTo>
                    <a:pt x="21368" y="10305"/>
                    <a:pt x="21186" y="9337"/>
                    <a:pt x="20731" y="8217"/>
                  </a:cubicBezTo>
                  <a:cubicBezTo>
                    <a:pt x="20549" y="7758"/>
                    <a:pt x="20322" y="7300"/>
                    <a:pt x="20094" y="6841"/>
                  </a:cubicBezTo>
                  <a:cubicBezTo>
                    <a:pt x="19867" y="6332"/>
                    <a:pt x="19640" y="5873"/>
                    <a:pt x="19412" y="5364"/>
                  </a:cubicBezTo>
                  <a:cubicBezTo>
                    <a:pt x="19367" y="5211"/>
                    <a:pt x="19321" y="5058"/>
                    <a:pt x="19276" y="4905"/>
                  </a:cubicBezTo>
                  <a:cubicBezTo>
                    <a:pt x="19139" y="4549"/>
                    <a:pt x="19048" y="4141"/>
                    <a:pt x="18912" y="3785"/>
                  </a:cubicBezTo>
                  <a:cubicBezTo>
                    <a:pt x="18730" y="3122"/>
                    <a:pt x="18548" y="2460"/>
                    <a:pt x="18275" y="1900"/>
                  </a:cubicBezTo>
                  <a:cubicBezTo>
                    <a:pt x="17912" y="1187"/>
                    <a:pt x="17229" y="320"/>
                    <a:pt x="16138" y="219"/>
                  </a:cubicBezTo>
                  <a:cubicBezTo>
                    <a:pt x="16047" y="168"/>
                    <a:pt x="15956" y="168"/>
                    <a:pt x="15865" y="168"/>
                  </a:cubicBezTo>
                  <a:cubicBezTo>
                    <a:pt x="14501" y="168"/>
                    <a:pt x="13000" y="1136"/>
                    <a:pt x="11500" y="2205"/>
                  </a:cubicBezTo>
                  <a:close/>
                </a:path>
              </a:pathLst>
            </a:custGeom>
            <a:solidFill>
              <a:srgbClr val="BFBFBF">
                <a:alpha val="7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300" name="Freeform 13"/>
            <p:cNvSpPr/>
            <p:nvPr/>
          </p:nvSpPr>
          <p:spPr>
            <a:xfrm flipH="1">
              <a:off x="2381557" y="3055086"/>
              <a:ext cx="1215270" cy="10787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03" h="21418" fill="norm" stroke="1" extrusionOk="0">
                  <a:moveTo>
                    <a:pt x="4983" y="21327"/>
                  </a:moveTo>
                  <a:cubicBezTo>
                    <a:pt x="4497" y="21235"/>
                    <a:pt x="4052" y="21053"/>
                    <a:pt x="3607" y="20734"/>
                  </a:cubicBezTo>
                  <a:cubicBezTo>
                    <a:pt x="2434" y="19914"/>
                    <a:pt x="1747" y="18638"/>
                    <a:pt x="1099" y="17453"/>
                  </a:cubicBezTo>
                  <a:cubicBezTo>
                    <a:pt x="816" y="16906"/>
                    <a:pt x="452" y="16268"/>
                    <a:pt x="250" y="15539"/>
                  </a:cubicBezTo>
                  <a:cubicBezTo>
                    <a:pt x="-114" y="14446"/>
                    <a:pt x="-74" y="13397"/>
                    <a:pt x="331" y="12441"/>
                  </a:cubicBezTo>
                  <a:cubicBezTo>
                    <a:pt x="452" y="12076"/>
                    <a:pt x="655" y="11757"/>
                    <a:pt x="816" y="11438"/>
                  </a:cubicBezTo>
                  <a:cubicBezTo>
                    <a:pt x="1019" y="11119"/>
                    <a:pt x="1180" y="10800"/>
                    <a:pt x="1342" y="10481"/>
                  </a:cubicBezTo>
                  <a:cubicBezTo>
                    <a:pt x="1585" y="9797"/>
                    <a:pt x="1706" y="9159"/>
                    <a:pt x="1787" y="8476"/>
                  </a:cubicBezTo>
                  <a:cubicBezTo>
                    <a:pt x="1828" y="8157"/>
                    <a:pt x="1868" y="7792"/>
                    <a:pt x="1949" y="7473"/>
                  </a:cubicBezTo>
                  <a:cubicBezTo>
                    <a:pt x="1989" y="7291"/>
                    <a:pt x="2030" y="7154"/>
                    <a:pt x="2070" y="6972"/>
                  </a:cubicBezTo>
                  <a:cubicBezTo>
                    <a:pt x="2273" y="6380"/>
                    <a:pt x="2717" y="5332"/>
                    <a:pt x="3607" y="4785"/>
                  </a:cubicBezTo>
                  <a:cubicBezTo>
                    <a:pt x="3971" y="4557"/>
                    <a:pt x="4376" y="4420"/>
                    <a:pt x="4861" y="4375"/>
                  </a:cubicBezTo>
                  <a:cubicBezTo>
                    <a:pt x="5144" y="4375"/>
                    <a:pt x="5387" y="4375"/>
                    <a:pt x="5711" y="4375"/>
                  </a:cubicBezTo>
                  <a:cubicBezTo>
                    <a:pt x="6034" y="4375"/>
                    <a:pt x="6398" y="4420"/>
                    <a:pt x="6762" y="4375"/>
                  </a:cubicBezTo>
                  <a:cubicBezTo>
                    <a:pt x="7531" y="4284"/>
                    <a:pt x="8380" y="4010"/>
                    <a:pt x="9270" y="3509"/>
                  </a:cubicBezTo>
                  <a:cubicBezTo>
                    <a:pt x="10120" y="3053"/>
                    <a:pt x="10969" y="2461"/>
                    <a:pt x="11535" y="2051"/>
                  </a:cubicBezTo>
                  <a:cubicBezTo>
                    <a:pt x="12992" y="1003"/>
                    <a:pt x="14529" y="0"/>
                    <a:pt x="15904" y="0"/>
                  </a:cubicBezTo>
                  <a:cubicBezTo>
                    <a:pt x="16025" y="0"/>
                    <a:pt x="16106" y="0"/>
                    <a:pt x="16228" y="0"/>
                  </a:cubicBezTo>
                  <a:cubicBezTo>
                    <a:pt x="17360" y="137"/>
                    <a:pt x="18048" y="1048"/>
                    <a:pt x="18412" y="1777"/>
                  </a:cubicBezTo>
                  <a:cubicBezTo>
                    <a:pt x="18695" y="2370"/>
                    <a:pt x="18897" y="3053"/>
                    <a:pt x="19059" y="3691"/>
                  </a:cubicBezTo>
                  <a:cubicBezTo>
                    <a:pt x="19180" y="4056"/>
                    <a:pt x="19261" y="4466"/>
                    <a:pt x="19423" y="4830"/>
                  </a:cubicBezTo>
                  <a:cubicBezTo>
                    <a:pt x="19464" y="4967"/>
                    <a:pt x="19504" y="5104"/>
                    <a:pt x="19585" y="5286"/>
                  </a:cubicBezTo>
                  <a:cubicBezTo>
                    <a:pt x="19787" y="5742"/>
                    <a:pt x="19989" y="6243"/>
                    <a:pt x="20232" y="6744"/>
                  </a:cubicBezTo>
                  <a:cubicBezTo>
                    <a:pt x="20434" y="7200"/>
                    <a:pt x="20677" y="7656"/>
                    <a:pt x="20879" y="8111"/>
                  </a:cubicBezTo>
                  <a:cubicBezTo>
                    <a:pt x="21324" y="9296"/>
                    <a:pt x="21486" y="10253"/>
                    <a:pt x="21365" y="11256"/>
                  </a:cubicBezTo>
                  <a:cubicBezTo>
                    <a:pt x="21203" y="12395"/>
                    <a:pt x="20637" y="13580"/>
                    <a:pt x="19706" y="14765"/>
                  </a:cubicBezTo>
                  <a:cubicBezTo>
                    <a:pt x="18897" y="15767"/>
                    <a:pt x="17886" y="16724"/>
                    <a:pt x="16632" y="17635"/>
                  </a:cubicBezTo>
                  <a:cubicBezTo>
                    <a:pt x="15904" y="18137"/>
                    <a:pt x="14933" y="18775"/>
                    <a:pt x="13962" y="19094"/>
                  </a:cubicBezTo>
                  <a:cubicBezTo>
                    <a:pt x="13517" y="19230"/>
                    <a:pt x="13032" y="19322"/>
                    <a:pt x="12587" y="19413"/>
                  </a:cubicBezTo>
                  <a:cubicBezTo>
                    <a:pt x="12425" y="19413"/>
                    <a:pt x="12223" y="19458"/>
                    <a:pt x="12021" y="19504"/>
                  </a:cubicBezTo>
                  <a:cubicBezTo>
                    <a:pt x="11010" y="19686"/>
                    <a:pt x="10079" y="20096"/>
                    <a:pt x="9149" y="20461"/>
                  </a:cubicBezTo>
                  <a:cubicBezTo>
                    <a:pt x="7976" y="20962"/>
                    <a:pt x="6843" y="21418"/>
                    <a:pt x="5751" y="21418"/>
                  </a:cubicBezTo>
                  <a:cubicBezTo>
                    <a:pt x="5468" y="21418"/>
                    <a:pt x="5225" y="21418"/>
                    <a:pt x="4983" y="21327"/>
                  </a:cubicBezTo>
                  <a:close/>
                  <a:moveTo>
                    <a:pt x="11535" y="2096"/>
                  </a:moveTo>
                  <a:cubicBezTo>
                    <a:pt x="10969" y="2461"/>
                    <a:pt x="10160" y="3053"/>
                    <a:pt x="9270" y="3554"/>
                  </a:cubicBezTo>
                  <a:cubicBezTo>
                    <a:pt x="8380" y="4010"/>
                    <a:pt x="7531" y="4329"/>
                    <a:pt x="6762" y="4375"/>
                  </a:cubicBezTo>
                  <a:cubicBezTo>
                    <a:pt x="6398" y="4420"/>
                    <a:pt x="6034" y="4420"/>
                    <a:pt x="5670" y="4420"/>
                  </a:cubicBezTo>
                  <a:cubicBezTo>
                    <a:pt x="5387" y="4375"/>
                    <a:pt x="5144" y="4375"/>
                    <a:pt x="4861" y="4420"/>
                  </a:cubicBezTo>
                  <a:cubicBezTo>
                    <a:pt x="4376" y="4420"/>
                    <a:pt x="3971" y="4557"/>
                    <a:pt x="3607" y="4785"/>
                  </a:cubicBezTo>
                  <a:cubicBezTo>
                    <a:pt x="2717" y="5332"/>
                    <a:pt x="2273" y="6380"/>
                    <a:pt x="2111" y="6972"/>
                  </a:cubicBezTo>
                  <a:cubicBezTo>
                    <a:pt x="2030" y="7154"/>
                    <a:pt x="1989" y="7291"/>
                    <a:pt x="1989" y="7473"/>
                  </a:cubicBezTo>
                  <a:cubicBezTo>
                    <a:pt x="1908" y="7792"/>
                    <a:pt x="1868" y="8157"/>
                    <a:pt x="1787" y="8476"/>
                  </a:cubicBezTo>
                  <a:cubicBezTo>
                    <a:pt x="1706" y="9159"/>
                    <a:pt x="1625" y="9797"/>
                    <a:pt x="1342" y="10481"/>
                  </a:cubicBezTo>
                  <a:cubicBezTo>
                    <a:pt x="1221" y="10800"/>
                    <a:pt x="1019" y="11119"/>
                    <a:pt x="857" y="11438"/>
                  </a:cubicBezTo>
                  <a:cubicBezTo>
                    <a:pt x="655" y="11757"/>
                    <a:pt x="452" y="12076"/>
                    <a:pt x="331" y="12441"/>
                  </a:cubicBezTo>
                  <a:cubicBezTo>
                    <a:pt x="-74" y="13397"/>
                    <a:pt x="-74" y="14446"/>
                    <a:pt x="250" y="15539"/>
                  </a:cubicBezTo>
                  <a:cubicBezTo>
                    <a:pt x="493" y="16268"/>
                    <a:pt x="816" y="16906"/>
                    <a:pt x="1140" y="17453"/>
                  </a:cubicBezTo>
                  <a:cubicBezTo>
                    <a:pt x="1747" y="18592"/>
                    <a:pt x="2475" y="19914"/>
                    <a:pt x="3607" y="20734"/>
                  </a:cubicBezTo>
                  <a:cubicBezTo>
                    <a:pt x="4052" y="21053"/>
                    <a:pt x="4497" y="21235"/>
                    <a:pt x="4983" y="21327"/>
                  </a:cubicBezTo>
                  <a:cubicBezTo>
                    <a:pt x="6317" y="21600"/>
                    <a:pt x="7693" y="21053"/>
                    <a:pt x="9149" y="20461"/>
                  </a:cubicBezTo>
                  <a:cubicBezTo>
                    <a:pt x="10079" y="20096"/>
                    <a:pt x="11010" y="19686"/>
                    <a:pt x="12021" y="19504"/>
                  </a:cubicBezTo>
                  <a:cubicBezTo>
                    <a:pt x="12223" y="19458"/>
                    <a:pt x="12425" y="19413"/>
                    <a:pt x="12587" y="19367"/>
                  </a:cubicBezTo>
                  <a:cubicBezTo>
                    <a:pt x="13032" y="19322"/>
                    <a:pt x="13517" y="19230"/>
                    <a:pt x="13962" y="19094"/>
                  </a:cubicBezTo>
                  <a:cubicBezTo>
                    <a:pt x="14933" y="18775"/>
                    <a:pt x="15904" y="18137"/>
                    <a:pt x="16592" y="17590"/>
                  </a:cubicBezTo>
                  <a:cubicBezTo>
                    <a:pt x="17846" y="16678"/>
                    <a:pt x="18897" y="15722"/>
                    <a:pt x="19666" y="14765"/>
                  </a:cubicBezTo>
                  <a:cubicBezTo>
                    <a:pt x="20637" y="13580"/>
                    <a:pt x="21162" y="12395"/>
                    <a:pt x="21324" y="11256"/>
                  </a:cubicBezTo>
                  <a:cubicBezTo>
                    <a:pt x="21486" y="10253"/>
                    <a:pt x="21324" y="9296"/>
                    <a:pt x="20879" y="8157"/>
                  </a:cubicBezTo>
                  <a:cubicBezTo>
                    <a:pt x="20677" y="7656"/>
                    <a:pt x="20434" y="7200"/>
                    <a:pt x="20232" y="6744"/>
                  </a:cubicBezTo>
                  <a:cubicBezTo>
                    <a:pt x="19989" y="6243"/>
                    <a:pt x="19747" y="5787"/>
                    <a:pt x="19544" y="5286"/>
                  </a:cubicBezTo>
                  <a:cubicBezTo>
                    <a:pt x="19504" y="5104"/>
                    <a:pt x="19423" y="4967"/>
                    <a:pt x="19383" y="4830"/>
                  </a:cubicBezTo>
                  <a:cubicBezTo>
                    <a:pt x="19261" y="4466"/>
                    <a:pt x="19140" y="4056"/>
                    <a:pt x="19059" y="3691"/>
                  </a:cubicBezTo>
                  <a:cubicBezTo>
                    <a:pt x="18857" y="3053"/>
                    <a:pt x="18695" y="2370"/>
                    <a:pt x="18412" y="1777"/>
                  </a:cubicBezTo>
                  <a:cubicBezTo>
                    <a:pt x="18048" y="1048"/>
                    <a:pt x="17360" y="137"/>
                    <a:pt x="16228" y="0"/>
                  </a:cubicBezTo>
                  <a:cubicBezTo>
                    <a:pt x="16106" y="0"/>
                    <a:pt x="16025" y="0"/>
                    <a:pt x="15904" y="0"/>
                  </a:cubicBezTo>
                  <a:cubicBezTo>
                    <a:pt x="14529" y="0"/>
                    <a:pt x="12992" y="1003"/>
                    <a:pt x="11535" y="2096"/>
                  </a:cubicBezTo>
                  <a:close/>
                </a:path>
              </a:pathLst>
            </a:custGeom>
            <a:solidFill>
              <a:srgbClr val="BFBFBF">
                <a:alpha val="7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301" name="Freeform 14"/>
            <p:cNvSpPr/>
            <p:nvPr/>
          </p:nvSpPr>
          <p:spPr>
            <a:xfrm flipH="1">
              <a:off x="2334493" y="3014825"/>
              <a:ext cx="1355500" cy="120448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97" h="21333" fill="norm" stroke="1" extrusionOk="0">
                  <a:moveTo>
                    <a:pt x="4998" y="21251"/>
                  </a:moveTo>
                  <a:cubicBezTo>
                    <a:pt x="4491" y="21170"/>
                    <a:pt x="4056" y="20967"/>
                    <a:pt x="3621" y="20641"/>
                  </a:cubicBezTo>
                  <a:cubicBezTo>
                    <a:pt x="2461" y="19828"/>
                    <a:pt x="1736" y="18526"/>
                    <a:pt x="1120" y="17387"/>
                  </a:cubicBezTo>
                  <a:cubicBezTo>
                    <a:pt x="794" y="16817"/>
                    <a:pt x="468" y="16167"/>
                    <a:pt x="250" y="15475"/>
                  </a:cubicBezTo>
                  <a:cubicBezTo>
                    <a:pt x="-112" y="14336"/>
                    <a:pt x="-76" y="13319"/>
                    <a:pt x="323" y="12343"/>
                  </a:cubicBezTo>
                  <a:cubicBezTo>
                    <a:pt x="468" y="11977"/>
                    <a:pt x="649" y="11651"/>
                    <a:pt x="830" y="11326"/>
                  </a:cubicBezTo>
                  <a:cubicBezTo>
                    <a:pt x="1011" y="11041"/>
                    <a:pt x="1193" y="10716"/>
                    <a:pt x="1338" y="10350"/>
                  </a:cubicBezTo>
                  <a:cubicBezTo>
                    <a:pt x="1591" y="9739"/>
                    <a:pt x="1700" y="9048"/>
                    <a:pt x="1809" y="8438"/>
                  </a:cubicBezTo>
                  <a:cubicBezTo>
                    <a:pt x="1845" y="8072"/>
                    <a:pt x="1918" y="7746"/>
                    <a:pt x="1990" y="7380"/>
                  </a:cubicBezTo>
                  <a:cubicBezTo>
                    <a:pt x="2026" y="7217"/>
                    <a:pt x="2062" y="7055"/>
                    <a:pt x="2099" y="6933"/>
                  </a:cubicBezTo>
                  <a:cubicBezTo>
                    <a:pt x="2280" y="6322"/>
                    <a:pt x="2751" y="5305"/>
                    <a:pt x="3657" y="4736"/>
                  </a:cubicBezTo>
                  <a:cubicBezTo>
                    <a:pt x="4020" y="4533"/>
                    <a:pt x="4418" y="4411"/>
                    <a:pt x="4926" y="4370"/>
                  </a:cubicBezTo>
                  <a:cubicBezTo>
                    <a:pt x="5179" y="4370"/>
                    <a:pt x="5469" y="4370"/>
                    <a:pt x="5723" y="4411"/>
                  </a:cubicBezTo>
                  <a:cubicBezTo>
                    <a:pt x="6085" y="4411"/>
                    <a:pt x="6448" y="4451"/>
                    <a:pt x="6846" y="4411"/>
                  </a:cubicBezTo>
                  <a:cubicBezTo>
                    <a:pt x="7607" y="4329"/>
                    <a:pt x="8405" y="4044"/>
                    <a:pt x="9311" y="3556"/>
                  </a:cubicBezTo>
                  <a:cubicBezTo>
                    <a:pt x="10144" y="3109"/>
                    <a:pt x="10942" y="2539"/>
                    <a:pt x="11558" y="2092"/>
                  </a:cubicBezTo>
                  <a:cubicBezTo>
                    <a:pt x="12319" y="1563"/>
                    <a:pt x="13080" y="994"/>
                    <a:pt x="13877" y="587"/>
                  </a:cubicBezTo>
                  <a:cubicBezTo>
                    <a:pt x="14783" y="139"/>
                    <a:pt x="15581" y="-64"/>
                    <a:pt x="16233" y="17"/>
                  </a:cubicBezTo>
                  <a:cubicBezTo>
                    <a:pt x="17393" y="180"/>
                    <a:pt x="18081" y="1075"/>
                    <a:pt x="18444" y="1807"/>
                  </a:cubicBezTo>
                  <a:cubicBezTo>
                    <a:pt x="18734" y="2377"/>
                    <a:pt x="18915" y="3068"/>
                    <a:pt x="19060" y="3678"/>
                  </a:cubicBezTo>
                  <a:cubicBezTo>
                    <a:pt x="19169" y="4044"/>
                    <a:pt x="19277" y="4451"/>
                    <a:pt x="19422" y="4817"/>
                  </a:cubicBezTo>
                  <a:cubicBezTo>
                    <a:pt x="19458" y="4980"/>
                    <a:pt x="19531" y="5102"/>
                    <a:pt x="19567" y="5265"/>
                  </a:cubicBezTo>
                  <a:cubicBezTo>
                    <a:pt x="19785" y="5753"/>
                    <a:pt x="20002" y="6241"/>
                    <a:pt x="20220" y="6689"/>
                  </a:cubicBezTo>
                  <a:cubicBezTo>
                    <a:pt x="20437" y="7136"/>
                    <a:pt x="20691" y="7624"/>
                    <a:pt x="20872" y="8112"/>
                  </a:cubicBezTo>
                  <a:cubicBezTo>
                    <a:pt x="21343" y="9251"/>
                    <a:pt x="21488" y="10187"/>
                    <a:pt x="21343" y="11204"/>
                  </a:cubicBezTo>
                  <a:cubicBezTo>
                    <a:pt x="21198" y="12343"/>
                    <a:pt x="20618" y="13522"/>
                    <a:pt x="19676" y="14702"/>
                  </a:cubicBezTo>
                  <a:cubicBezTo>
                    <a:pt x="18879" y="15678"/>
                    <a:pt x="17864" y="16614"/>
                    <a:pt x="16595" y="17550"/>
                  </a:cubicBezTo>
                  <a:cubicBezTo>
                    <a:pt x="15907" y="18038"/>
                    <a:pt x="14965" y="18689"/>
                    <a:pt x="13986" y="19014"/>
                  </a:cubicBezTo>
                  <a:cubicBezTo>
                    <a:pt x="13515" y="19136"/>
                    <a:pt x="13080" y="19217"/>
                    <a:pt x="12645" y="19299"/>
                  </a:cubicBezTo>
                  <a:cubicBezTo>
                    <a:pt x="12464" y="19339"/>
                    <a:pt x="12246" y="19380"/>
                    <a:pt x="12065" y="19421"/>
                  </a:cubicBezTo>
                  <a:cubicBezTo>
                    <a:pt x="11050" y="19624"/>
                    <a:pt x="10108" y="19990"/>
                    <a:pt x="9166" y="20397"/>
                  </a:cubicBezTo>
                  <a:cubicBezTo>
                    <a:pt x="8006" y="20844"/>
                    <a:pt x="6846" y="21333"/>
                    <a:pt x="5759" y="21333"/>
                  </a:cubicBezTo>
                  <a:cubicBezTo>
                    <a:pt x="5505" y="21333"/>
                    <a:pt x="5252" y="21292"/>
                    <a:pt x="4998" y="21251"/>
                  </a:cubicBezTo>
                  <a:close/>
                  <a:moveTo>
                    <a:pt x="13877" y="628"/>
                  </a:moveTo>
                  <a:cubicBezTo>
                    <a:pt x="13116" y="994"/>
                    <a:pt x="12319" y="1563"/>
                    <a:pt x="11558" y="2092"/>
                  </a:cubicBezTo>
                  <a:cubicBezTo>
                    <a:pt x="10942" y="2539"/>
                    <a:pt x="10144" y="3109"/>
                    <a:pt x="9311" y="3556"/>
                  </a:cubicBezTo>
                  <a:cubicBezTo>
                    <a:pt x="8405" y="4085"/>
                    <a:pt x="7607" y="4370"/>
                    <a:pt x="6846" y="4411"/>
                  </a:cubicBezTo>
                  <a:cubicBezTo>
                    <a:pt x="6448" y="4451"/>
                    <a:pt x="6085" y="4451"/>
                    <a:pt x="5723" y="4411"/>
                  </a:cubicBezTo>
                  <a:cubicBezTo>
                    <a:pt x="5469" y="4411"/>
                    <a:pt x="5179" y="4411"/>
                    <a:pt x="4926" y="4411"/>
                  </a:cubicBezTo>
                  <a:cubicBezTo>
                    <a:pt x="4418" y="4411"/>
                    <a:pt x="4020" y="4533"/>
                    <a:pt x="3657" y="4777"/>
                  </a:cubicBezTo>
                  <a:cubicBezTo>
                    <a:pt x="2751" y="5305"/>
                    <a:pt x="2316" y="6363"/>
                    <a:pt x="2135" y="6933"/>
                  </a:cubicBezTo>
                  <a:cubicBezTo>
                    <a:pt x="2062" y="7095"/>
                    <a:pt x="2026" y="7217"/>
                    <a:pt x="1990" y="7380"/>
                  </a:cubicBezTo>
                  <a:cubicBezTo>
                    <a:pt x="1918" y="7746"/>
                    <a:pt x="1881" y="8112"/>
                    <a:pt x="1809" y="8438"/>
                  </a:cubicBezTo>
                  <a:cubicBezTo>
                    <a:pt x="1700" y="9089"/>
                    <a:pt x="1628" y="9739"/>
                    <a:pt x="1338" y="10390"/>
                  </a:cubicBezTo>
                  <a:cubicBezTo>
                    <a:pt x="1338" y="10390"/>
                    <a:pt x="1338" y="10390"/>
                    <a:pt x="1338" y="10390"/>
                  </a:cubicBezTo>
                  <a:cubicBezTo>
                    <a:pt x="1193" y="10716"/>
                    <a:pt x="1011" y="11041"/>
                    <a:pt x="830" y="11326"/>
                  </a:cubicBezTo>
                  <a:cubicBezTo>
                    <a:pt x="649" y="11651"/>
                    <a:pt x="468" y="11977"/>
                    <a:pt x="323" y="12343"/>
                  </a:cubicBezTo>
                  <a:cubicBezTo>
                    <a:pt x="-76" y="13319"/>
                    <a:pt x="-112" y="14336"/>
                    <a:pt x="250" y="15475"/>
                  </a:cubicBezTo>
                  <a:cubicBezTo>
                    <a:pt x="468" y="16167"/>
                    <a:pt x="830" y="16817"/>
                    <a:pt x="1120" y="17346"/>
                  </a:cubicBezTo>
                  <a:cubicBezTo>
                    <a:pt x="1736" y="18526"/>
                    <a:pt x="2461" y="19828"/>
                    <a:pt x="3621" y="20641"/>
                  </a:cubicBezTo>
                  <a:cubicBezTo>
                    <a:pt x="4056" y="20926"/>
                    <a:pt x="4527" y="21129"/>
                    <a:pt x="4998" y="21251"/>
                  </a:cubicBezTo>
                  <a:cubicBezTo>
                    <a:pt x="6339" y="21536"/>
                    <a:pt x="7716" y="20967"/>
                    <a:pt x="9166" y="20356"/>
                  </a:cubicBezTo>
                  <a:cubicBezTo>
                    <a:pt x="10108" y="19990"/>
                    <a:pt x="11050" y="19583"/>
                    <a:pt x="12065" y="19380"/>
                  </a:cubicBezTo>
                  <a:cubicBezTo>
                    <a:pt x="12246" y="19339"/>
                    <a:pt x="12428" y="19339"/>
                    <a:pt x="12645" y="19299"/>
                  </a:cubicBezTo>
                  <a:cubicBezTo>
                    <a:pt x="13080" y="19217"/>
                    <a:pt x="13515" y="19136"/>
                    <a:pt x="13986" y="18973"/>
                  </a:cubicBezTo>
                  <a:cubicBezTo>
                    <a:pt x="14965" y="18689"/>
                    <a:pt x="15907" y="18038"/>
                    <a:pt x="16595" y="17509"/>
                  </a:cubicBezTo>
                  <a:cubicBezTo>
                    <a:pt x="17864" y="16614"/>
                    <a:pt x="18879" y="15678"/>
                    <a:pt x="19676" y="14661"/>
                  </a:cubicBezTo>
                  <a:cubicBezTo>
                    <a:pt x="20618" y="13482"/>
                    <a:pt x="21162" y="12343"/>
                    <a:pt x="21343" y="11204"/>
                  </a:cubicBezTo>
                  <a:cubicBezTo>
                    <a:pt x="21452" y="10187"/>
                    <a:pt x="21307" y="9251"/>
                    <a:pt x="20872" y="8112"/>
                  </a:cubicBezTo>
                  <a:cubicBezTo>
                    <a:pt x="20654" y="7624"/>
                    <a:pt x="20437" y="7177"/>
                    <a:pt x="20220" y="6689"/>
                  </a:cubicBezTo>
                  <a:cubicBezTo>
                    <a:pt x="20002" y="6241"/>
                    <a:pt x="19748" y="5753"/>
                    <a:pt x="19567" y="5265"/>
                  </a:cubicBezTo>
                  <a:cubicBezTo>
                    <a:pt x="19495" y="5102"/>
                    <a:pt x="19458" y="4980"/>
                    <a:pt x="19422" y="4817"/>
                  </a:cubicBezTo>
                  <a:cubicBezTo>
                    <a:pt x="19277" y="4451"/>
                    <a:pt x="19169" y="4044"/>
                    <a:pt x="19060" y="3678"/>
                  </a:cubicBezTo>
                  <a:cubicBezTo>
                    <a:pt x="18879" y="3068"/>
                    <a:pt x="18697" y="2417"/>
                    <a:pt x="18444" y="1807"/>
                  </a:cubicBezTo>
                  <a:cubicBezTo>
                    <a:pt x="18081" y="1075"/>
                    <a:pt x="17393" y="180"/>
                    <a:pt x="16233" y="58"/>
                  </a:cubicBezTo>
                  <a:cubicBezTo>
                    <a:pt x="16160" y="17"/>
                    <a:pt x="16052" y="17"/>
                    <a:pt x="15943" y="17"/>
                  </a:cubicBezTo>
                  <a:cubicBezTo>
                    <a:pt x="15327" y="17"/>
                    <a:pt x="14675" y="221"/>
                    <a:pt x="13877" y="628"/>
                  </a:cubicBezTo>
                  <a:close/>
                </a:path>
              </a:pathLst>
            </a:custGeom>
            <a:solidFill>
              <a:srgbClr val="BFBFBF">
                <a:alpha val="7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302" name="Freeform 15"/>
            <p:cNvSpPr/>
            <p:nvPr/>
          </p:nvSpPr>
          <p:spPr>
            <a:xfrm flipH="1">
              <a:off x="2288087" y="2977613"/>
              <a:ext cx="1495925" cy="132598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07" h="21252" fill="norm" stroke="1" extrusionOk="0">
                  <a:moveTo>
                    <a:pt x="4986" y="21178"/>
                  </a:moveTo>
                  <a:cubicBezTo>
                    <a:pt x="4526" y="21068"/>
                    <a:pt x="4065" y="20847"/>
                    <a:pt x="3638" y="20553"/>
                  </a:cubicBezTo>
                  <a:cubicBezTo>
                    <a:pt x="2454" y="19743"/>
                    <a:pt x="1731" y="18419"/>
                    <a:pt x="1106" y="17278"/>
                  </a:cubicBezTo>
                  <a:cubicBezTo>
                    <a:pt x="811" y="16726"/>
                    <a:pt x="482" y="16064"/>
                    <a:pt x="252" y="15364"/>
                  </a:cubicBezTo>
                  <a:cubicBezTo>
                    <a:pt x="-110" y="14224"/>
                    <a:pt x="-77" y="13193"/>
                    <a:pt x="317" y="12237"/>
                  </a:cubicBezTo>
                  <a:cubicBezTo>
                    <a:pt x="449" y="11869"/>
                    <a:pt x="646" y="11538"/>
                    <a:pt x="843" y="11243"/>
                  </a:cubicBezTo>
                  <a:cubicBezTo>
                    <a:pt x="1008" y="10912"/>
                    <a:pt x="1205" y="10581"/>
                    <a:pt x="1337" y="10250"/>
                  </a:cubicBezTo>
                  <a:cubicBezTo>
                    <a:pt x="1600" y="9624"/>
                    <a:pt x="1698" y="8962"/>
                    <a:pt x="1830" y="8336"/>
                  </a:cubicBezTo>
                  <a:cubicBezTo>
                    <a:pt x="1863" y="8005"/>
                    <a:pt x="1928" y="7637"/>
                    <a:pt x="1994" y="7306"/>
                  </a:cubicBezTo>
                  <a:cubicBezTo>
                    <a:pt x="2027" y="7159"/>
                    <a:pt x="2093" y="6975"/>
                    <a:pt x="2126" y="6827"/>
                  </a:cubicBezTo>
                  <a:cubicBezTo>
                    <a:pt x="2323" y="6276"/>
                    <a:pt x="2783" y="5208"/>
                    <a:pt x="3671" y="4693"/>
                  </a:cubicBezTo>
                  <a:cubicBezTo>
                    <a:pt x="4065" y="4472"/>
                    <a:pt x="4460" y="4362"/>
                    <a:pt x="4986" y="4362"/>
                  </a:cubicBezTo>
                  <a:cubicBezTo>
                    <a:pt x="5249" y="4362"/>
                    <a:pt x="5512" y="4362"/>
                    <a:pt x="5775" y="4399"/>
                  </a:cubicBezTo>
                  <a:cubicBezTo>
                    <a:pt x="6137" y="4399"/>
                    <a:pt x="6498" y="4436"/>
                    <a:pt x="6893" y="4399"/>
                  </a:cubicBezTo>
                  <a:cubicBezTo>
                    <a:pt x="7649" y="4325"/>
                    <a:pt x="8471" y="4068"/>
                    <a:pt x="9391" y="3553"/>
                  </a:cubicBezTo>
                  <a:cubicBezTo>
                    <a:pt x="10180" y="3111"/>
                    <a:pt x="10937" y="2559"/>
                    <a:pt x="11627" y="2081"/>
                  </a:cubicBezTo>
                  <a:cubicBezTo>
                    <a:pt x="13074" y="977"/>
                    <a:pt x="14783" y="-164"/>
                    <a:pt x="16295" y="20"/>
                  </a:cubicBezTo>
                  <a:cubicBezTo>
                    <a:pt x="17479" y="130"/>
                    <a:pt x="18137" y="1050"/>
                    <a:pt x="18498" y="1786"/>
                  </a:cubicBezTo>
                  <a:cubicBezTo>
                    <a:pt x="18761" y="2375"/>
                    <a:pt x="18926" y="3001"/>
                    <a:pt x="19123" y="3626"/>
                  </a:cubicBezTo>
                  <a:cubicBezTo>
                    <a:pt x="19222" y="4031"/>
                    <a:pt x="19320" y="4399"/>
                    <a:pt x="19452" y="4804"/>
                  </a:cubicBezTo>
                  <a:cubicBezTo>
                    <a:pt x="19517" y="4914"/>
                    <a:pt x="19550" y="5061"/>
                    <a:pt x="19616" y="5245"/>
                  </a:cubicBezTo>
                  <a:cubicBezTo>
                    <a:pt x="19813" y="5724"/>
                    <a:pt x="20043" y="6165"/>
                    <a:pt x="20274" y="6643"/>
                  </a:cubicBezTo>
                  <a:cubicBezTo>
                    <a:pt x="20471" y="7085"/>
                    <a:pt x="20701" y="7563"/>
                    <a:pt x="20898" y="8042"/>
                  </a:cubicBezTo>
                  <a:cubicBezTo>
                    <a:pt x="21358" y="9183"/>
                    <a:pt x="21490" y="10139"/>
                    <a:pt x="21358" y="11096"/>
                  </a:cubicBezTo>
                  <a:cubicBezTo>
                    <a:pt x="21194" y="12237"/>
                    <a:pt x="20635" y="13414"/>
                    <a:pt x="19715" y="14592"/>
                  </a:cubicBezTo>
                  <a:cubicBezTo>
                    <a:pt x="18926" y="15585"/>
                    <a:pt x="17874" y="16542"/>
                    <a:pt x="16624" y="17462"/>
                  </a:cubicBezTo>
                  <a:cubicBezTo>
                    <a:pt x="15934" y="17977"/>
                    <a:pt x="14980" y="18603"/>
                    <a:pt x="14027" y="18934"/>
                  </a:cubicBezTo>
                  <a:cubicBezTo>
                    <a:pt x="13567" y="19044"/>
                    <a:pt x="13106" y="19118"/>
                    <a:pt x="12679" y="19191"/>
                  </a:cubicBezTo>
                  <a:cubicBezTo>
                    <a:pt x="12482" y="19228"/>
                    <a:pt x="12285" y="19265"/>
                    <a:pt x="12087" y="19302"/>
                  </a:cubicBezTo>
                  <a:cubicBezTo>
                    <a:pt x="11101" y="19523"/>
                    <a:pt x="10115" y="19891"/>
                    <a:pt x="9194" y="20295"/>
                  </a:cubicBezTo>
                  <a:cubicBezTo>
                    <a:pt x="8011" y="20774"/>
                    <a:pt x="6893" y="21252"/>
                    <a:pt x="5775" y="21252"/>
                  </a:cubicBezTo>
                  <a:cubicBezTo>
                    <a:pt x="5512" y="21252"/>
                    <a:pt x="5249" y="21215"/>
                    <a:pt x="4986" y="21178"/>
                  </a:cubicBezTo>
                  <a:close/>
                  <a:moveTo>
                    <a:pt x="11627" y="2081"/>
                  </a:moveTo>
                  <a:cubicBezTo>
                    <a:pt x="10969" y="2559"/>
                    <a:pt x="10180" y="3111"/>
                    <a:pt x="9391" y="3553"/>
                  </a:cubicBezTo>
                  <a:cubicBezTo>
                    <a:pt x="8471" y="4068"/>
                    <a:pt x="7649" y="4362"/>
                    <a:pt x="6893" y="4399"/>
                  </a:cubicBezTo>
                  <a:cubicBezTo>
                    <a:pt x="6498" y="4436"/>
                    <a:pt x="6137" y="4436"/>
                    <a:pt x="5775" y="4399"/>
                  </a:cubicBezTo>
                  <a:cubicBezTo>
                    <a:pt x="5512" y="4362"/>
                    <a:pt x="5249" y="4362"/>
                    <a:pt x="4986" y="4362"/>
                  </a:cubicBezTo>
                  <a:cubicBezTo>
                    <a:pt x="4460" y="4362"/>
                    <a:pt x="4065" y="4472"/>
                    <a:pt x="3704" y="4693"/>
                  </a:cubicBezTo>
                  <a:cubicBezTo>
                    <a:pt x="2783" y="5245"/>
                    <a:pt x="2323" y="6276"/>
                    <a:pt x="2158" y="6827"/>
                  </a:cubicBezTo>
                  <a:cubicBezTo>
                    <a:pt x="2093" y="7011"/>
                    <a:pt x="2060" y="7159"/>
                    <a:pt x="2027" y="7306"/>
                  </a:cubicBezTo>
                  <a:cubicBezTo>
                    <a:pt x="1928" y="7674"/>
                    <a:pt x="1863" y="8005"/>
                    <a:pt x="1830" y="8336"/>
                  </a:cubicBezTo>
                  <a:cubicBezTo>
                    <a:pt x="1731" y="8962"/>
                    <a:pt x="1632" y="9624"/>
                    <a:pt x="1337" y="10250"/>
                  </a:cubicBezTo>
                  <a:cubicBezTo>
                    <a:pt x="1205" y="10581"/>
                    <a:pt x="1008" y="10912"/>
                    <a:pt x="843" y="11243"/>
                  </a:cubicBezTo>
                  <a:cubicBezTo>
                    <a:pt x="646" y="11538"/>
                    <a:pt x="482" y="11906"/>
                    <a:pt x="317" y="12237"/>
                  </a:cubicBezTo>
                  <a:cubicBezTo>
                    <a:pt x="-77" y="13193"/>
                    <a:pt x="-110" y="14224"/>
                    <a:pt x="252" y="15364"/>
                  </a:cubicBezTo>
                  <a:cubicBezTo>
                    <a:pt x="482" y="16064"/>
                    <a:pt x="811" y="16726"/>
                    <a:pt x="1106" y="17278"/>
                  </a:cubicBezTo>
                  <a:cubicBezTo>
                    <a:pt x="1764" y="18419"/>
                    <a:pt x="2454" y="19743"/>
                    <a:pt x="3638" y="20553"/>
                  </a:cubicBezTo>
                  <a:cubicBezTo>
                    <a:pt x="4065" y="20847"/>
                    <a:pt x="4526" y="21031"/>
                    <a:pt x="5019" y="21142"/>
                  </a:cubicBezTo>
                  <a:cubicBezTo>
                    <a:pt x="6367" y="21436"/>
                    <a:pt x="7748" y="20884"/>
                    <a:pt x="9194" y="20258"/>
                  </a:cubicBezTo>
                  <a:cubicBezTo>
                    <a:pt x="10115" y="19891"/>
                    <a:pt x="11101" y="19486"/>
                    <a:pt x="12087" y="19302"/>
                  </a:cubicBezTo>
                  <a:cubicBezTo>
                    <a:pt x="12285" y="19265"/>
                    <a:pt x="12482" y="19228"/>
                    <a:pt x="12679" y="19191"/>
                  </a:cubicBezTo>
                  <a:cubicBezTo>
                    <a:pt x="13106" y="19118"/>
                    <a:pt x="13567" y="19044"/>
                    <a:pt x="13994" y="18897"/>
                  </a:cubicBezTo>
                  <a:cubicBezTo>
                    <a:pt x="14980" y="18603"/>
                    <a:pt x="15901" y="17977"/>
                    <a:pt x="16624" y="17462"/>
                  </a:cubicBezTo>
                  <a:cubicBezTo>
                    <a:pt x="17874" y="16542"/>
                    <a:pt x="18893" y="15585"/>
                    <a:pt x="19682" y="14592"/>
                  </a:cubicBezTo>
                  <a:cubicBezTo>
                    <a:pt x="20635" y="13414"/>
                    <a:pt x="21194" y="12237"/>
                    <a:pt x="21358" y="11096"/>
                  </a:cubicBezTo>
                  <a:cubicBezTo>
                    <a:pt x="21490" y="10139"/>
                    <a:pt x="21358" y="9183"/>
                    <a:pt x="20898" y="8042"/>
                  </a:cubicBezTo>
                  <a:cubicBezTo>
                    <a:pt x="20701" y="7563"/>
                    <a:pt x="20471" y="7085"/>
                    <a:pt x="20241" y="6643"/>
                  </a:cubicBezTo>
                  <a:cubicBezTo>
                    <a:pt x="20043" y="6202"/>
                    <a:pt x="19813" y="5724"/>
                    <a:pt x="19616" y="5245"/>
                  </a:cubicBezTo>
                  <a:cubicBezTo>
                    <a:pt x="19550" y="5098"/>
                    <a:pt x="19485" y="4951"/>
                    <a:pt x="19452" y="4804"/>
                  </a:cubicBezTo>
                  <a:cubicBezTo>
                    <a:pt x="19320" y="4436"/>
                    <a:pt x="19189" y="4031"/>
                    <a:pt x="19090" y="3626"/>
                  </a:cubicBezTo>
                  <a:cubicBezTo>
                    <a:pt x="18926" y="3001"/>
                    <a:pt x="18761" y="2375"/>
                    <a:pt x="18465" y="1823"/>
                  </a:cubicBezTo>
                  <a:cubicBezTo>
                    <a:pt x="18137" y="1087"/>
                    <a:pt x="17446" y="167"/>
                    <a:pt x="16295" y="20"/>
                  </a:cubicBezTo>
                  <a:cubicBezTo>
                    <a:pt x="16197" y="20"/>
                    <a:pt x="16098" y="20"/>
                    <a:pt x="15967" y="20"/>
                  </a:cubicBezTo>
                  <a:cubicBezTo>
                    <a:pt x="14553" y="20"/>
                    <a:pt x="12975" y="1050"/>
                    <a:pt x="11627" y="2081"/>
                  </a:cubicBezTo>
                  <a:close/>
                </a:path>
              </a:pathLst>
            </a:custGeom>
            <a:solidFill>
              <a:srgbClr val="BFBFBF">
                <a:alpha val="7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303" name="Freeform 16"/>
            <p:cNvSpPr/>
            <p:nvPr/>
          </p:nvSpPr>
          <p:spPr>
            <a:xfrm flipH="1">
              <a:off x="2240261" y="2939151"/>
              <a:ext cx="1637736" cy="144738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22" h="21345" fill="norm" stroke="1" extrusionOk="0">
                  <a:moveTo>
                    <a:pt x="5010" y="21276"/>
                  </a:moveTo>
                  <a:cubicBezTo>
                    <a:pt x="4529" y="21175"/>
                    <a:pt x="4079" y="20971"/>
                    <a:pt x="3658" y="20667"/>
                  </a:cubicBezTo>
                  <a:cubicBezTo>
                    <a:pt x="2487" y="19854"/>
                    <a:pt x="1766" y="18534"/>
                    <a:pt x="1135" y="17349"/>
                  </a:cubicBezTo>
                  <a:cubicBezTo>
                    <a:pt x="804" y="16773"/>
                    <a:pt x="474" y="16130"/>
                    <a:pt x="264" y="15419"/>
                  </a:cubicBezTo>
                  <a:cubicBezTo>
                    <a:pt x="-97" y="14268"/>
                    <a:pt x="-97" y="13252"/>
                    <a:pt x="324" y="12271"/>
                  </a:cubicBezTo>
                  <a:cubicBezTo>
                    <a:pt x="474" y="11898"/>
                    <a:pt x="654" y="11560"/>
                    <a:pt x="834" y="11255"/>
                  </a:cubicBezTo>
                  <a:cubicBezTo>
                    <a:pt x="1015" y="10950"/>
                    <a:pt x="1225" y="10612"/>
                    <a:pt x="1345" y="10273"/>
                  </a:cubicBezTo>
                  <a:cubicBezTo>
                    <a:pt x="1615" y="9630"/>
                    <a:pt x="1736" y="8986"/>
                    <a:pt x="1826" y="8377"/>
                  </a:cubicBezTo>
                  <a:cubicBezTo>
                    <a:pt x="1886" y="8039"/>
                    <a:pt x="1946" y="7666"/>
                    <a:pt x="2036" y="7328"/>
                  </a:cubicBezTo>
                  <a:cubicBezTo>
                    <a:pt x="2066" y="7158"/>
                    <a:pt x="2126" y="6989"/>
                    <a:pt x="2156" y="6854"/>
                  </a:cubicBezTo>
                  <a:cubicBezTo>
                    <a:pt x="2366" y="6278"/>
                    <a:pt x="2817" y="5229"/>
                    <a:pt x="3718" y="4721"/>
                  </a:cubicBezTo>
                  <a:cubicBezTo>
                    <a:pt x="4109" y="4484"/>
                    <a:pt x="4529" y="4382"/>
                    <a:pt x="5010" y="4382"/>
                  </a:cubicBezTo>
                  <a:cubicBezTo>
                    <a:pt x="5040" y="4382"/>
                    <a:pt x="5070" y="4382"/>
                    <a:pt x="5070" y="4382"/>
                  </a:cubicBezTo>
                  <a:cubicBezTo>
                    <a:pt x="5311" y="4382"/>
                    <a:pt x="5581" y="4416"/>
                    <a:pt x="5821" y="4416"/>
                  </a:cubicBezTo>
                  <a:cubicBezTo>
                    <a:pt x="6182" y="4450"/>
                    <a:pt x="6572" y="4484"/>
                    <a:pt x="6963" y="4450"/>
                  </a:cubicBezTo>
                  <a:cubicBezTo>
                    <a:pt x="7684" y="4382"/>
                    <a:pt x="8495" y="4111"/>
                    <a:pt x="9426" y="3603"/>
                  </a:cubicBezTo>
                  <a:cubicBezTo>
                    <a:pt x="10177" y="3163"/>
                    <a:pt x="10958" y="2622"/>
                    <a:pt x="11649" y="2080"/>
                  </a:cubicBezTo>
                  <a:cubicBezTo>
                    <a:pt x="12340" y="1572"/>
                    <a:pt x="13151" y="997"/>
                    <a:pt x="13963" y="556"/>
                  </a:cubicBezTo>
                  <a:cubicBezTo>
                    <a:pt x="14864" y="116"/>
                    <a:pt x="15645" y="-53"/>
                    <a:pt x="16336" y="15"/>
                  </a:cubicBezTo>
                  <a:cubicBezTo>
                    <a:pt x="17507" y="150"/>
                    <a:pt x="18168" y="1064"/>
                    <a:pt x="18529" y="1843"/>
                  </a:cubicBezTo>
                  <a:cubicBezTo>
                    <a:pt x="18769" y="2385"/>
                    <a:pt x="18949" y="3028"/>
                    <a:pt x="19130" y="3637"/>
                  </a:cubicBezTo>
                  <a:cubicBezTo>
                    <a:pt x="19220" y="4044"/>
                    <a:pt x="19340" y="4450"/>
                    <a:pt x="19460" y="4822"/>
                  </a:cubicBezTo>
                  <a:cubicBezTo>
                    <a:pt x="19520" y="4958"/>
                    <a:pt x="19580" y="5127"/>
                    <a:pt x="19640" y="5262"/>
                  </a:cubicBezTo>
                  <a:cubicBezTo>
                    <a:pt x="19821" y="5736"/>
                    <a:pt x="20061" y="6210"/>
                    <a:pt x="20271" y="6650"/>
                  </a:cubicBezTo>
                  <a:cubicBezTo>
                    <a:pt x="20482" y="7124"/>
                    <a:pt x="20722" y="7598"/>
                    <a:pt x="20902" y="8072"/>
                  </a:cubicBezTo>
                  <a:cubicBezTo>
                    <a:pt x="21353" y="9223"/>
                    <a:pt x="21503" y="10171"/>
                    <a:pt x="21383" y="11153"/>
                  </a:cubicBezTo>
                  <a:cubicBezTo>
                    <a:pt x="21203" y="12304"/>
                    <a:pt x="20662" y="13489"/>
                    <a:pt x="19700" y="14674"/>
                  </a:cubicBezTo>
                  <a:cubicBezTo>
                    <a:pt x="18919" y="15656"/>
                    <a:pt x="17868" y="16638"/>
                    <a:pt x="16636" y="17552"/>
                  </a:cubicBezTo>
                  <a:cubicBezTo>
                    <a:pt x="15885" y="18094"/>
                    <a:pt x="14984" y="18703"/>
                    <a:pt x="14023" y="19008"/>
                  </a:cubicBezTo>
                  <a:cubicBezTo>
                    <a:pt x="13602" y="19177"/>
                    <a:pt x="13151" y="19245"/>
                    <a:pt x="12731" y="19313"/>
                  </a:cubicBezTo>
                  <a:cubicBezTo>
                    <a:pt x="12521" y="19346"/>
                    <a:pt x="12340" y="19380"/>
                    <a:pt x="12130" y="19414"/>
                  </a:cubicBezTo>
                  <a:cubicBezTo>
                    <a:pt x="11109" y="19617"/>
                    <a:pt x="10147" y="20023"/>
                    <a:pt x="9216" y="20396"/>
                  </a:cubicBezTo>
                  <a:cubicBezTo>
                    <a:pt x="8044" y="20904"/>
                    <a:pt x="6903" y="21344"/>
                    <a:pt x="5791" y="21344"/>
                  </a:cubicBezTo>
                  <a:cubicBezTo>
                    <a:pt x="5521" y="21344"/>
                    <a:pt x="5280" y="21344"/>
                    <a:pt x="5010" y="21276"/>
                  </a:cubicBezTo>
                  <a:close/>
                  <a:moveTo>
                    <a:pt x="13963" y="590"/>
                  </a:moveTo>
                  <a:cubicBezTo>
                    <a:pt x="13151" y="997"/>
                    <a:pt x="12340" y="1572"/>
                    <a:pt x="11649" y="2080"/>
                  </a:cubicBezTo>
                  <a:cubicBezTo>
                    <a:pt x="10958" y="2622"/>
                    <a:pt x="10207" y="3163"/>
                    <a:pt x="9426" y="3603"/>
                  </a:cubicBezTo>
                  <a:cubicBezTo>
                    <a:pt x="8495" y="4111"/>
                    <a:pt x="7714" y="4416"/>
                    <a:pt x="6963" y="4450"/>
                  </a:cubicBezTo>
                  <a:cubicBezTo>
                    <a:pt x="6572" y="4484"/>
                    <a:pt x="6182" y="4450"/>
                    <a:pt x="5821" y="4450"/>
                  </a:cubicBezTo>
                  <a:cubicBezTo>
                    <a:pt x="5551" y="4416"/>
                    <a:pt x="5280" y="4382"/>
                    <a:pt x="5010" y="4382"/>
                  </a:cubicBezTo>
                  <a:cubicBezTo>
                    <a:pt x="4529" y="4416"/>
                    <a:pt x="4109" y="4518"/>
                    <a:pt x="3718" y="4721"/>
                  </a:cubicBezTo>
                  <a:cubicBezTo>
                    <a:pt x="2817" y="5229"/>
                    <a:pt x="2366" y="6278"/>
                    <a:pt x="2186" y="6854"/>
                  </a:cubicBezTo>
                  <a:cubicBezTo>
                    <a:pt x="2126" y="7023"/>
                    <a:pt x="2066" y="7158"/>
                    <a:pt x="2036" y="7328"/>
                  </a:cubicBezTo>
                  <a:cubicBezTo>
                    <a:pt x="1946" y="7666"/>
                    <a:pt x="1886" y="8039"/>
                    <a:pt x="1856" y="8377"/>
                  </a:cubicBezTo>
                  <a:cubicBezTo>
                    <a:pt x="1736" y="8986"/>
                    <a:pt x="1645" y="9664"/>
                    <a:pt x="1375" y="10273"/>
                  </a:cubicBezTo>
                  <a:cubicBezTo>
                    <a:pt x="1225" y="10612"/>
                    <a:pt x="1045" y="10950"/>
                    <a:pt x="864" y="11255"/>
                  </a:cubicBezTo>
                  <a:cubicBezTo>
                    <a:pt x="684" y="11593"/>
                    <a:pt x="474" y="11932"/>
                    <a:pt x="324" y="12271"/>
                  </a:cubicBezTo>
                  <a:cubicBezTo>
                    <a:pt x="-67" y="13252"/>
                    <a:pt x="-97" y="14268"/>
                    <a:pt x="264" y="15419"/>
                  </a:cubicBezTo>
                  <a:cubicBezTo>
                    <a:pt x="474" y="16130"/>
                    <a:pt x="834" y="16773"/>
                    <a:pt x="1135" y="17349"/>
                  </a:cubicBezTo>
                  <a:cubicBezTo>
                    <a:pt x="1766" y="18500"/>
                    <a:pt x="2487" y="19820"/>
                    <a:pt x="3658" y="20667"/>
                  </a:cubicBezTo>
                  <a:cubicBezTo>
                    <a:pt x="4079" y="20971"/>
                    <a:pt x="4529" y="21175"/>
                    <a:pt x="5010" y="21276"/>
                  </a:cubicBezTo>
                  <a:cubicBezTo>
                    <a:pt x="6392" y="21547"/>
                    <a:pt x="7774" y="20971"/>
                    <a:pt x="9216" y="20396"/>
                  </a:cubicBezTo>
                  <a:cubicBezTo>
                    <a:pt x="10147" y="19990"/>
                    <a:pt x="11109" y="19617"/>
                    <a:pt x="12130" y="19414"/>
                  </a:cubicBezTo>
                  <a:cubicBezTo>
                    <a:pt x="12340" y="19346"/>
                    <a:pt x="12521" y="19313"/>
                    <a:pt x="12731" y="19279"/>
                  </a:cubicBezTo>
                  <a:cubicBezTo>
                    <a:pt x="13151" y="19211"/>
                    <a:pt x="13602" y="19143"/>
                    <a:pt x="14023" y="19008"/>
                  </a:cubicBezTo>
                  <a:cubicBezTo>
                    <a:pt x="14984" y="18703"/>
                    <a:pt x="15885" y="18094"/>
                    <a:pt x="16636" y="17552"/>
                  </a:cubicBezTo>
                  <a:cubicBezTo>
                    <a:pt x="17868" y="16638"/>
                    <a:pt x="18919" y="15656"/>
                    <a:pt x="19700" y="14674"/>
                  </a:cubicBezTo>
                  <a:cubicBezTo>
                    <a:pt x="20632" y="13489"/>
                    <a:pt x="21203" y="12304"/>
                    <a:pt x="21353" y="11153"/>
                  </a:cubicBezTo>
                  <a:cubicBezTo>
                    <a:pt x="21503" y="10171"/>
                    <a:pt x="21353" y="9223"/>
                    <a:pt x="20902" y="8072"/>
                  </a:cubicBezTo>
                  <a:cubicBezTo>
                    <a:pt x="20722" y="7598"/>
                    <a:pt x="20482" y="7124"/>
                    <a:pt x="20271" y="6684"/>
                  </a:cubicBezTo>
                  <a:cubicBezTo>
                    <a:pt x="20031" y="6210"/>
                    <a:pt x="19821" y="5736"/>
                    <a:pt x="19640" y="5262"/>
                  </a:cubicBezTo>
                  <a:cubicBezTo>
                    <a:pt x="19580" y="5127"/>
                    <a:pt x="19520" y="4958"/>
                    <a:pt x="19460" y="4822"/>
                  </a:cubicBezTo>
                  <a:cubicBezTo>
                    <a:pt x="19340" y="4450"/>
                    <a:pt x="19220" y="4044"/>
                    <a:pt x="19130" y="3671"/>
                  </a:cubicBezTo>
                  <a:cubicBezTo>
                    <a:pt x="18949" y="3028"/>
                    <a:pt x="18769" y="2385"/>
                    <a:pt x="18499" y="1843"/>
                  </a:cubicBezTo>
                  <a:cubicBezTo>
                    <a:pt x="18168" y="1098"/>
                    <a:pt x="17507" y="184"/>
                    <a:pt x="16336" y="15"/>
                  </a:cubicBezTo>
                  <a:cubicBezTo>
                    <a:pt x="16216" y="15"/>
                    <a:pt x="16126" y="15"/>
                    <a:pt x="16005" y="15"/>
                  </a:cubicBezTo>
                  <a:cubicBezTo>
                    <a:pt x="15405" y="15"/>
                    <a:pt x="14744" y="184"/>
                    <a:pt x="13963" y="590"/>
                  </a:cubicBezTo>
                  <a:close/>
                </a:path>
              </a:pathLst>
            </a:custGeom>
            <a:solidFill>
              <a:srgbClr val="BFBFBF">
                <a:alpha val="7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304" name="Freeform 17"/>
            <p:cNvSpPr/>
            <p:nvPr/>
          </p:nvSpPr>
          <p:spPr>
            <a:xfrm flipH="1">
              <a:off x="2190582" y="2897021"/>
              <a:ext cx="1784688" cy="157887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05" h="21342" fill="norm" stroke="1" extrusionOk="0">
                  <a:moveTo>
                    <a:pt x="5043" y="21249"/>
                  </a:moveTo>
                  <a:cubicBezTo>
                    <a:pt x="4547" y="21156"/>
                    <a:pt x="4106" y="20938"/>
                    <a:pt x="3665" y="20628"/>
                  </a:cubicBezTo>
                  <a:cubicBezTo>
                    <a:pt x="2481" y="19821"/>
                    <a:pt x="1764" y="18487"/>
                    <a:pt x="1131" y="17307"/>
                  </a:cubicBezTo>
                  <a:cubicBezTo>
                    <a:pt x="828" y="16749"/>
                    <a:pt x="470" y="16066"/>
                    <a:pt x="249" y="15383"/>
                  </a:cubicBezTo>
                  <a:cubicBezTo>
                    <a:pt x="-109" y="14235"/>
                    <a:pt x="-81" y="13180"/>
                    <a:pt x="332" y="12187"/>
                  </a:cubicBezTo>
                  <a:cubicBezTo>
                    <a:pt x="470" y="11845"/>
                    <a:pt x="662" y="11504"/>
                    <a:pt x="855" y="11163"/>
                  </a:cubicBezTo>
                  <a:cubicBezTo>
                    <a:pt x="1048" y="10852"/>
                    <a:pt x="1213" y="10542"/>
                    <a:pt x="1351" y="10201"/>
                  </a:cubicBezTo>
                  <a:cubicBezTo>
                    <a:pt x="1351" y="10201"/>
                    <a:pt x="1351" y="10201"/>
                    <a:pt x="1351" y="10201"/>
                  </a:cubicBezTo>
                  <a:cubicBezTo>
                    <a:pt x="1627" y="9580"/>
                    <a:pt x="1737" y="8959"/>
                    <a:pt x="1847" y="8338"/>
                  </a:cubicBezTo>
                  <a:cubicBezTo>
                    <a:pt x="1902" y="7997"/>
                    <a:pt x="1957" y="7625"/>
                    <a:pt x="2040" y="7283"/>
                  </a:cubicBezTo>
                  <a:cubicBezTo>
                    <a:pt x="2068" y="7128"/>
                    <a:pt x="2123" y="6973"/>
                    <a:pt x="2178" y="6818"/>
                  </a:cubicBezTo>
                  <a:cubicBezTo>
                    <a:pt x="2371" y="6228"/>
                    <a:pt x="2839" y="5204"/>
                    <a:pt x="3748" y="4676"/>
                  </a:cubicBezTo>
                  <a:cubicBezTo>
                    <a:pt x="4161" y="4459"/>
                    <a:pt x="4575" y="4366"/>
                    <a:pt x="5071" y="4366"/>
                  </a:cubicBezTo>
                  <a:cubicBezTo>
                    <a:pt x="5346" y="4366"/>
                    <a:pt x="5622" y="4397"/>
                    <a:pt x="5870" y="4397"/>
                  </a:cubicBezTo>
                  <a:cubicBezTo>
                    <a:pt x="6228" y="4459"/>
                    <a:pt x="6613" y="4490"/>
                    <a:pt x="6999" y="4459"/>
                  </a:cubicBezTo>
                  <a:cubicBezTo>
                    <a:pt x="7743" y="4397"/>
                    <a:pt x="8542" y="4118"/>
                    <a:pt x="9451" y="3590"/>
                  </a:cubicBezTo>
                  <a:cubicBezTo>
                    <a:pt x="10223" y="3156"/>
                    <a:pt x="10994" y="2597"/>
                    <a:pt x="11655" y="2101"/>
                  </a:cubicBezTo>
                  <a:cubicBezTo>
                    <a:pt x="13226" y="921"/>
                    <a:pt x="14879" y="-165"/>
                    <a:pt x="16339" y="21"/>
                  </a:cubicBezTo>
                  <a:cubicBezTo>
                    <a:pt x="17524" y="176"/>
                    <a:pt x="18185" y="1107"/>
                    <a:pt x="18543" y="1852"/>
                  </a:cubicBezTo>
                  <a:cubicBezTo>
                    <a:pt x="18791" y="2411"/>
                    <a:pt x="18956" y="3063"/>
                    <a:pt x="19122" y="3652"/>
                  </a:cubicBezTo>
                  <a:cubicBezTo>
                    <a:pt x="19232" y="4056"/>
                    <a:pt x="19342" y="4459"/>
                    <a:pt x="19480" y="4832"/>
                  </a:cubicBezTo>
                  <a:cubicBezTo>
                    <a:pt x="19535" y="4956"/>
                    <a:pt x="19590" y="5111"/>
                    <a:pt x="19645" y="5266"/>
                  </a:cubicBezTo>
                  <a:cubicBezTo>
                    <a:pt x="19838" y="5732"/>
                    <a:pt x="20058" y="6197"/>
                    <a:pt x="20279" y="6632"/>
                  </a:cubicBezTo>
                  <a:cubicBezTo>
                    <a:pt x="20499" y="7097"/>
                    <a:pt x="20720" y="7563"/>
                    <a:pt x="20912" y="8059"/>
                  </a:cubicBezTo>
                  <a:cubicBezTo>
                    <a:pt x="21353" y="9207"/>
                    <a:pt x="21491" y="10138"/>
                    <a:pt x="21353" y="11132"/>
                  </a:cubicBezTo>
                  <a:cubicBezTo>
                    <a:pt x="20968" y="13956"/>
                    <a:pt x="18212" y="16345"/>
                    <a:pt x="16614" y="17525"/>
                  </a:cubicBezTo>
                  <a:cubicBezTo>
                    <a:pt x="15871" y="18083"/>
                    <a:pt x="14989" y="18704"/>
                    <a:pt x="14052" y="18983"/>
                  </a:cubicBezTo>
                  <a:cubicBezTo>
                    <a:pt x="13611" y="19138"/>
                    <a:pt x="13171" y="19201"/>
                    <a:pt x="12757" y="19263"/>
                  </a:cubicBezTo>
                  <a:cubicBezTo>
                    <a:pt x="12564" y="19325"/>
                    <a:pt x="12344" y="19356"/>
                    <a:pt x="12151" y="19387"/>
                  </a:cubicBezTo>
                  <a:cubicBezTo>
                    <a:pt x="11132" y="19573"/>
                    <a:pt x="10168" y="19976"/>
                    <a:pt x="9231" y="20380"/>
                  </a:cubicBezTo>
                  <a:cubicBezTo>
                    <a:pt x="8046" y="20845"/>
                    <a:pt x="6917" y="21342"/>
                    <a:pt x="5814" y="21342"/>
                  </a:cubicBezTo>
                  <a:cubicBezTo>
                    <a:pt x="5539" y="21342"/>
                    <a:pt x="5291" y="21311"/>
                    <a:pt x="5043" y="21249"/>
                  </a:cubicBezTo>
                  <a:close/>
                  <a:moveTo>
                    <a:pt x="11683" y="2163"/>
                  </a:moveTo>
                  <a:cubicBezTo>
                    <a:pt x="11022" y="2659"/>
                    <a:pt x="10250" y="3249"/>
                    <a:pt x="9479" y="3683"/>
                  </a:cubicBezTo>
                  <a:cubicBezTo>
                    <a:pt x="8570" y="4211"/>
                    <a:pt x="7743" y="4490"/>
                    <a:pt x="6999" y="4552"/>
                  </a:cubicBezTo>
                  <a:cubicBezTo>
                    <a:pt x="6613" y="4583"/>
                    <a:pt x="6228" y="4552"/>
                    <a:pt x="5870" y="4521"/>
                  </a:cubicBezTo>
                  <a:cubicBezTo>
                    <a:pt x="5594" y="4490"/>
                    <a:pt x="5346" y="4459"/>
                    <a:pt x="5071" y="4459"/>
                  </a:cubicBezTo>
                  <a:cubicBezTo>
                    <a:pt x="5071" y="4459"/>
                    <a:pt x="5071" y="4459"/>
                    <a:pt x="5071" y="4459"/>
                  </a:cubicBezTo>
                  <a:cubicBezTo>
                    <a:pt x="4575" y="4459"/>
                    <a:pt x="4161" y="4552"/>
                    <a:pt x="3803" y="4769"/>
                  </a:cubicBezTo>
                  <a:cubicBezTo>
                    <a:pt x="2894" y="5266"/>
                    <a:pt x="2453" y="6290"/>
                    <a:pt x="2260" y="6849"/>
                  </a:cubicBezTo>
                  <a:cubicBezTo>
                    <a:pt x="2205" y="7004"/>
                    <a:pt x="2150" y="7159"/>
                    <a:pt x="2123" y="7314"/>
                  </a:cubicBezTo>
                  <a:cubicBezTo>
                    <a:pt x="2040" y="7656"/>
                    <a:pt x="1985" y="7997"/>
                    <a:pt x="1930" y="8338"/>
                  </a:cubicBezTo>
                  <a:cubicBezTo>
                    <a:pt x="1820" y="8990"/>
                    <a:pt x="1709" y="9611"/>
                    <a:pt x="1434" y="10263"/>
                  </a:cubicBezTo>
                  <a:cubicBezTo>
                    <a:pt x="1296" y="10573"/>
                    <a:pt x="1103" y="10914"/>
                    <a:pt x="938" y="11225"/>
                  </a:cubicBezTo>
                  <a:cubicBezTo>
                    <a:pt x="745" y="11566"/>
                    <a:pt x="552" y="11876"/>
                    <a:pt x="414" y="12218"/>
                  </a:cubicBezTo>
                  <a:cubicBezTo>
                    <a:pt x="1" y="13211"/>
                    <a:pt x="-26" y="14235"/>
                    <a:pt x="332" y="15352"/>
                  </a:cubicBezTo>
                  <a:cubicBezTo>
                    <a:pt x="552" y="16035"/>
                    <a:pt x="910" y="16687"/>
                    <a:pt x="1213" y="17245"/>
                  </a:cubicBezTo>
                  <a:cubicBezTo>
                    <a:pt x="1820" y="18425"/>
                    <a:pt x="2536" y="19728"/>
                    <a:pt x="3693" y="20535"/>
                  </a:cubicBezTo>
                  <a:cubicBezTo>
                    <a:pt x="4134" y="20845"/>
                    <a:pt x="4575" y="21063"/>
                    <a:pt x="5043" y="21156"/>
                  </a:cubicBezTo>
                  <a:cubicBezTo>
                    <a:pt x="6393" y="21435"/>
                    <a:pt x="7771" y="20876"/>
                    <a:pt x="9203" y="20287"/>
                  </a:cubicBezTo>
                  <a:cubicBezTo>
                    <a:pt x="10140" y="19883"/>
                    <a:pt x="11104" y="19480"/>
                    <a:pt x="12151" y="19294"/>
                  </a:cubicBezTo>
                  <a:cubicBezTo>
                    <a:pt x="12344" y="19263"/>
                    <a:pt x="12537" y="19201"/>
                    <a:pt x="12730" y="19169"/>
                  </a:cubicBezTo>
                  <a:cubicBezTo>
                    <a:pt x="13171" y="19107"/>
                    <a:pt x="13584" y="19045"/>
                    <a:pt x="14025" y="18890"/>
                  </a:cubicBezTo>
                  <a:cubicBezTo>
                    <a:pt x="14961" y="18611"/>
                    <a:pt x="15843" y="17990"/>
                    <a:pt x="16587" y="17463"/>
                  </a:cubicBezTo>
                  <a:cubicBezTo>
                    <a:pt x="18157" y="16283"/>
                    <a:pt x="20885" y="13894"/>
                    <a:pt x="21271" y="11101"/>
                  </a:cubicBezTo>
                  <a:cubicBezTo>
                    <a:pt x="21408" y="10138"/>
                    <a:pt x="21271" y="9207"/>
                    <a:pt x="20830" y="8090"/>
                  </a:cubicBezTo>
                  <a:cubicBezTo>
                    <a:pt x="20637" y="7625"/>
                    <a:pt x="20417" y="7159"/>
                    <a:pt x="20196" y="6694"/>
                  </a:cubicBezTo>
                  <a:cubicBezTo>
                    <a:pt x="19976" y="6228"/>
                    <a:pt x="19755" y="5763"/>
                    <a:pt x="19562" y="5297"/>
                  </a:cubicBezTo>
                  <a:cubicBezTo>
                    <a:pt x="19507" y="5142"/>
                    <a:pt x="19452" y="5018"/>
                    <a:pt x="19397" y="4863"/>
                  </a:cubicBezTo>
                  <a:cubicBezTo>
                    <a:pt x="19259" y="4490"/>
                    <a:pt x="19149" y="4087"/>
                    <a:pt x="19039" y="3683"/>
                  </a:cubicBezTo>
                  <a:cubicBezTo>
                    <a:pt x="18874" y="3094"/>
                    <a:pt x="18708" y="2442"/>
                    <a:pt x="18460" y="1914"/>
                  </a:cubicBezTo>
                  <a:cubicBezTo>
                    <a:pt x="18102" y="1169"/>
                    <a:pt x="17469" y="269"/>
                    <a:pt x="16311" y="114"/>
                  </a:cubicBezTo>
                  <a:cubicBezTo>
                    <a:pt x="16229" y="114"/>
                    <a:pt x="16119" y="83"/>
                    <a:pt x="16008" y="83"/>
                  </a:cubicBezTo>
                  <a:cubicBezTo>
                    <a:pt x="14631" y="83"/>
                    <a:pt x="13143" y="1076"/>
                    <a:pt x="11683" y="2163"/>
                  </a:cubicBezTo>
                  <a:close/>
                </a:path>
              </a:pathLst>
            </a:custGeom>
            <a:solidFill>
              <a:srgbClr val="BFBFBF">
                <a:alpha val="7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305" name="Freeform 18"/>
            <p:cNvSpPr/>
            <p:nvPr/>
          </p:nvSpPr>
          <p:spPr>
            <a:xfrm flipH="1">
              <a:off x="2146362" y="2861572"/>
              <a:ext cx="1920013" cy="169458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93" h="21397" fill="norm" stroke="1" extrusionOk="0">
                  <a:moveTo>
                    <a:pt x="5033" y="21310"/>
                  </a:moveTo>
                  <a:cubicBezTo>
                    <a:pt x="4547" y="21223"/>
                    <a:pt x="4112" y="21020"/>
                    <a:pt x="3651" y="20701"/>
                  </a:cubicBezTo>
                  <a:cubicBezTo>
                    <a:pt x="2499" y="19860"/>
                    <a:pt x="1757" y="18527"/>
                    <a:pt x="1143" y="17367"/>
                  </a:cubicBezTo>
                  <a:cubicBezTo>
                    <a:pt x="810" y="16758"/>
                    <a:pt x="478" y="16120"/>
                    <a:pt x="273" y="15424"/>
                  </a:cubicBezTo>
                  <a:cubicBezTo>
                    <a:pt x="-111" y="14265"/>
                    <a:pt x="-85" y="13221"/>
                    <a:pt x="324" y="12235"/>
                  </a:cubicBezTo>
                  <a:cubicBezTo>
                    <a:pt x="478" y="11887"/>
                    <a:pt x="682" y="11539"/>
                    <a:pt x="862" y="11191"/>
                  </a:cubicBezTo>
                  <a:cubicBezTo>
                    <a:pt x="1041" y="10901"/>
                    <a:pt x="1220" y="10554"/>
                    <a:pt x="1373" y="10235"/>
                  </a:cubicBezTo>
                  <a:cubicBezTo>
                    <a:pt x="1629" y="9597"/>
                    <a:pt x="1757" y="8959"/>
                    <a:pt x="1860" y="8321"/>
                  </a:cubicBezTo>
                  <a:cubicBezTo>
                    <a:pt x="1911" y="8002"/>
                    <a:pt x="1988" y="7625"/>
                    <a:pt x="2064" y="7277"/>
                  </a:cubicBezTo>
                  <a:cubicBezTo>
                    <a:pt x="2090" y="7132"/>
                    <a:pt x="2141" y="6987"/>
                    <a:pt x="2192" y="6813"/>
                  </a:cubicBezTo>
                  <a:cubicBezTo>
                    <a:pt x="2397" y="6234"/>
                    <a:pt x="2858" y="5219"/>
                    <a:pt x="3779" y="4697"/>
                  </a:cubicBezTo>
                  <a:cubicBezTo>
                    <a:pt x="4163" y="4494"/>
                    <a:pt x="4572" y="4407"/>
                    <a:pt x="5059" y="4407"/>
                  </a:cubicBezTo>
                  <a:cubicBezTo>
                    <a:pt x="5059" y="4407"/>
                    <a:pt x="5084" y="4407"/>
                    <a:pt x="5084" y="4407"/>
                  </a:cubicBezTo>
                  <a:cubicBezTo>
                    <a:pt x="5340" y="4407"/>
                    <a:pt x="5622" y="4436"/>
                    <a:pt x="5878" y="4465"/>
                  </a:cubicBezTo>
                  <a:cubicBezTo>
                    <a:pt x="6262" y="4494"/>
                    <a:pt x="6620" y="4523"/>
                    <a:pt x="7004" y="4494"/>
                  </a:cubicBezTo>
                  <a:cubicBezTo>
                    <a:pt x="7746" y="4465"/>
                    <a:pt x="8565" y="4175"/>
                    <a:pt x="9461" y="3624"/>
                  </a:cubicBezTo>
                  <a:cubicBezTo>
                    <a:pt x="10228" y="3189"/>
                    <a:pt x="10996" y="2638"/>
                    <a:pt x="11687" y="2088"/>
                  </a:cubicBezTo>
                  <a:cubicBezTo>
                    <a:pt x="13120" y="986"/>
                    <a:pt x="14630" y="0"/>
                    <a:pt x="16012" y="0"/>
                  </a:cubicBezTo>
                  <a:cubicBezTo>
                    <a:pt x="16140" y="0"/>
                    <a:pt x="16243" y="0"/>
                    <a:pt x="16345" y="29"/>
                  </a:cubicBezTo>
                  <a:cubicBezTo>
                    <a:pt x="16857" y="87"/>
                    <a:pt x="17292" y="290"/>
                    <a:pt x="17676" y="638"/>
                  </a:cubicBezTo>
                  <a:cubicBezTo>
                    <a:pt x="18008" y="957"/>
                    <a:pt x="18290" y="1363"/>
                    <a:pt x="18520" y="1856"/>
                  </a:cubicBezTo>
                  <a:cubicBezTo>
                    <a:pt x="18776" y="2406"/>
                    <a:pt x="18955" y="3044"/>
                    <a:pt x="19109" y="3653"/>
                  </a:cubicBezTo>
                  <a:cubicBezTo>
                    <a:pt x="19211" y="4030"/>
                    <a:pt x="19339" y="4465"/>
                    <a:pt x="19467" y="4842"/>
                  </a:cubicBezTo>
                  <a:cubicBezTo>
                    <a:pt x="19518" y="4987"/>
                    <a:pt x="19570" y="5132"/>
                    <a:pt x="19621" y="5277"/>
                  </a:cubicBezTo>
                  <a:cubicBezTo>
                    <a:pt x="19825" y="5741"/>
                    <a:pt x="20030" y="6205"/>
                    <a:pt x="20261" y="6668"/>
                  </a:cubicBezTo>
                  <a:cubicBezTo>
                    <a:pt x="20465" y="7132"/>
                    <a:pt x="20696" y="7596"/>
                    <a:pt x="20900" y="8089"/>
                  </a:cubicBezTo>
                  <a:cubicBezTo>
                    <a:pt x="21335" y="9220"/>
                    <a:pt x="21489" y="10148"/>
                    <a:pt x="21335" y="11133"/>
                  </a:cubicBezTo>
                  <a:cubicBezTo>
                    <a:pt x="21182" y="12293"/>
                    <a:pt x="20619" y="13482"/>
                    <a:pt x="19672" y="14671"/>
                  </a:cubicBezTo>
                  <a:cubicBezTo>
                    <a:pt x="18879" y="15685"/>
                    <a:pt x="17855" y="16642"/>
                    <a:pt x="16601" y="17570"/>
                  </a:cubicBezTo>
                  <a:cubicBezTo>
                    <a:pt x="15859" y="18121"/>
                    <a:pt x="14989" y="18730"/>
                    <a:pt x="14042" y="19049"/>
                  </a:cubicBezTo>
                  <a:cubicBezTo>
                    <a:pt x="13607" y="19194"/>
                    <a:pt x="13171" y="19252"/>
                    <a:pt x="12762" y="19310"/>
                  </a:cubicBezTo>
                  <a:cubicBezTo>
                    <a:pt x="12557" y="19368"/>
                    <a:pt x="12353" y="19397"/>
                    <a:pt x="12173" y="19426"/>
                  </a:cubicBezTo>
                  <a:cubicBezTo>
                    <a:pt x="11124" y="19628"/>
                    <a:pt x="10177" y="20034"/>
                    <a:pt x="9230" y="20440"/>
                  </a:cubicBezTo>
                  <a:cubicBezTo>
                    <a:pt x="8053" y="20933"/>
                    <a:pt x="6901" y="21397"/>
                    <a:pt x="5801" y="21397"/>
                  </a:cubicBezTo>
                  <a:cubicBezTo>
                    <a:pt x="5545" y="21397"/>
                    <a:pt x="5289" y="21368"/>
                    <a:pt x="5033" y="21310"/>
                  </a:cubicBezTo>
                  <a:close/>
                  <a:moveTo>
                    <a:pt x="11687" y="2117"/>
                  </a:moveTo>
                  <a:cubicBezTo>
                    <a:pt x="10996" y="2638"/>
                    <a:pt x="10254" y="3189"/>
                    <a:pt x="9486" y="3653"/>
                  </a:cubicBezTo>
                  <a:cubicBezTo>
                    <a:pt x="8565" y="4175"/>
                    <a:pt x="7746" y="4465"/>
                    <a:pt x="7029" y="4523"/>
                  </a:cubicBezTo>
                  <a:cubicBezTo>
                    <a:pt x="6620" y="4552"/>
                    <a:pt x="6262" y="4494"/>
                    <a:pt x="5878" y="4465"/>
                  </a:cubicBezTo>
                  <a:cubicBezTo>
                    <a:pt x="5622" y="4436"/>
                    <a:pt x="5340" y="4407"/>
                    <a:pt x="5084" y="4407"/>
                  </a:cubicBezTo>
                  <a:cubicBezTo>
                    <a:pt x="5084" y="4407"/>
                    <a:pt x="5059" y="4407"/>
                    <a:pt x="5059" y="4407"/>
                  </a:cubicBezTo>
                  <a:cubicBezTo>
                    <a:pt x="4572" y="4407"/>
                    <a:pt x="4163" y="4494"/>
                    <a:pt x="3779" y="4697"/>
                  </a:cubicBezTo>
                  <a:cubicBezTo>
                    <a:pt x="2858" y="5219"/>
                    <a:pt x="2397" y="6263"/>
                    <a:pt x="2218" y="6813"/>
                  </a:cubicBezTo>
                  <a:cubicBezTo>
                    <a:pt x="2167" y="6987"/>
                    <a:pt x="2116" y="7132"/>
                    <a:pt x="2064" y="7306"/>
                  </a:cubicBezTo>
                  <a:cubicBezTo>
                    <a:pt x="1988" y="7654"/>
                    <a:pt x="1911" y="8002"/>
                    <a:pt x="1860" y="8350"/>
                  </a:cubicBezTo>
                  <a:cubicBezTo>
                    <a:pt x="1757" y="8959"/>
                    <a:pt x="1655" y="9597"/>
                    <a:pt x="1373" y="10235"/>
                  </a:cubicBezTo>
                  <a:cubicBezTo>
                    <a:pt x="1245" y="10554"/>
                    <a:pt x="1041" y="10901"/>
                    <a:pt x="862" y="11220"/>
                  </a:cubicBezTo>
                  <a:cubicBezTo>
                    <a:pt x="682" y="11539"/>
                    <a:pt x="478" y="11887"/>
                    <a:pt x="350" y="12235"/>
                  </a:cubicBezTo>
                  <a:cubicBezTo>
                    <a:pt x="-60" y="13221"/>
                    <a:pt x="-85" y="14265"/>
                    <a:pt x="273" y="15424"/>
                  </a:cubicBezTo>
                  <a:cubicBezTo>
                    <a:pt x="503" y="16120"/>
                    <a:pt x="810" y="16758"/>
                    <a:pt x="1143" y="17338"/>
                  </a:cubicBezTo>
                  <a:cubicBezTo>
                    <a:pt x="1783" y="18527"/>
                    <a:pt x="2499" y="19860"/>
                    <a:pt x="3651" y="20701"/>
                  </a:cubicBezTo>
                  <a:cubicBezTo>
                    <a:pt x="4112" y="20991"/>
                    <a:pt x="4547" y="21194"/>
                    <a:pt x="5033" y="21310"/>
                  </a:cubicBezTo>
                  <a:cubicBezTo>
                    <a:pt x="6389" y="21600"/>
                    <a:pt x="7771" y="21020"/>
                    <a:pt x="9230" y="20411"/>
                  </a:cubicBezTo>
                  <a:cubicBezTo>
                    <a:pt x="10152" y="20034"/>
                    <a:pt x="11124" y="19628"/>
                    <a:pt x="12173" y="19426"/>
                  </a:cubicBezTo>
                  <a:cubicBezTo>
                    <a:pt x="12353" y="19368"/>
                    <a:pt x="12557" y="19339"/>
                    <a:pt x="12762" y="19310"/>
                  </a:cubicBezTo>
                  <a:cubicBezTo>
                    <a:pt x="13171" y="19252"/>
                    <a:pt x="13607" y="19165"/>
                    <a:pt x="14042" y="19049"/>
                  </a:cubicBezTo>
                  <a:cubicBezTo>
                    <a:pt x="14989" y="18730"/>
                    <a:pt x="15859" y="18121"/>
                    <a:pt x="16601" y="17570"/>
                  </a:cubicBezTo>
                  <a:cubicBezTo>
                    <a:pt x="17855" y="16642"/>
                    <a:pt x="18879" y="15656"/>
                    <a:pt x="19672" y="14671"/>
                  </a:cubicBezTo>
                  <a:cubicBezTo>
                    <a:pt x="20619" y="13482"/>
                    <a:pt x="21182" y="12293"/>
                    <a:pt x="21335" y="11133"/>
                  </a:cubicBezTo>
                  <a:cubicBezTo>
                    <a:pt x="21463" y="10148"/>
                    <a:pt x="21335" y="9220"/>
                    <a:pt x="20875" y="8089"/>
                  </a:cubicBezTo>
                  <a:cubicBezTo>
                    <a:pt x="20696" y="7596"/>
                    <a:pt x="20465" y="7132"/>
                    <a:pt x="20235" y="6668"/>
                  </a:cubicBezTo>
                  <a:cubicBezTo>
                    <a:pt x="20030" y="6205"/>
                    <a:pt x="19800" y="5741"/>
                    <a:pt x="19621" y="5277"/>
                  </a:cubicBezTo>
                  <a:cubicBezTo>
                    <a:pt x="19570" y="5132"/>
                    <a:pt x="19518" y="4987"/>
                    <a:pt x="19467" y="4842"/>
                  </a:cubicBezTo>
                  <a:cubicBezTo>
                    <a:pt x="19314" y="4465"/>
                    <a:pt x="19211" y="4059"/>
                    <a:pt x="19109" y="3653"/>
                  </a:cubicBezTo>
                  <a:cubicBezTo>
                    <a:pt x="18955" y="3044"/>
                    <a:pt x="18776" y="2406"/>
                    <a:pt x="18520" y="1856"/>
                  </a:cubicBezTo>
                  <a:cubicBezTo>
                    <a:pt x="18290" y="1363"/>
                    <a:pt x="18008" y="957"/>
                    <a:pt x="17676" y="638"/>
                  </a:cubicBezTo>
                  <a:cubicBezTo>
                    <a:pt x="17292" y="290"/>
                    <a:pt x="16831" y="87"/>
                    <a:pt x="16345" y="29"/>
                  </a:cubicBezTo>
                  <a:cubicBezTo>
                    <a:pt x="16243" y="0"/>
                    <a:pt x="16140" y="0"/>
                    <a:pt x="16012" y="0"/>
                  </a:cubicBezTo>
                  <a:cubicBezTo>
                    <a:pt x="14656" y="0"/>
                    <a:pt x="13120" y="1015"/>
                    <a:pt x="11687" y="2117"/>
                  </a:cubicBezTo>
                  <a:close/>
                </a:path>
              </a:pathLst>
            </a:custGeom>
            <a:solidFill>
              <a:srgbClr val="BFBFBF">
                <a:alpha val="7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306" name="Freeform 19"/>
            <p:cNvSpPr/>
            <p:nvPr/>
          </p:nvSpPr>
          <p:spPr>
            <a:xfrm flipH="1">
              <a:off x="2095690" y="2820768"/>
              <a:ext cx="2066769" cy="182340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04" h="21299" fill="norm" stroke="1" extrusionOk="0">
                  <a:moveTo>
                    <a:pt x="5056" y="21219"/>
                  </a:moveTo>
                  <a:cubicBezTo>
                    <a:pt x="4557" y="21112"/>
                    <a:pt x="4105" y="20924"/>
                    <a:pt x="3653" y="20602"/>
                  </a:cubicBezTo>
                  <a:cubicBezTo>
                    <a:pt x="2487" y="19770"/>
                    <a:pt x="1773" y="18429"/>
                    <a:pt x="1131" y="17275"/>
                  </a:cubicBezTo>
                  <a:cubicBezTo>
                    <a:pt x="798" y="16658"/>
                    <a:pt x="489" y="16014"/>
                    <a:pt x="251" y="15316"/>
                  </a:cubicBezTo>
                  <a:cubicBezTo>
                    <a:pt x="-106" y="14162"/>
                    <a:pt x="-82" y="13116"/>
                    <a:pt x="322" y="12123"/>
                  </a:cubicBezTo>
                  <a:cubicBezTo>
                    <a:pt x="465" y="11774"/>
                    <a:pt x="679" y="11426"/>
                    <a:pt x="869" y="11104"/>
                  </a:cubicBezTo>
                  <a:cubicBezTo>
                    <a:pt x="1036" y="10782"/>
                    <a:pt x="1226" y="10460"/>
                    <a:pt x="1369" y="10138"/>
                  </a:cubicBezTo>
                  <a:cubicBezTo>
                    <a:pt x="1369" y="10138"/>
                    <a:pt x="1369" y="10138"/>
                    <a:pt x="1369" y="10138"/>
                  </a:cubicBezTo>
                  <a:cubicBezTo>
                    <a:pt x="1631" y="9520"/>
                    <a:pt x="1750" y="8903"/>
                    <a:pt x="1845" y="8286"/>
                  </a:cubicBezTo>
                  <a:cubicBezTo>
                    <a:pt x="1916" y="7937"/>
                    <a:pt x="1964" y="7589"/>
                    <a:pt x="2059" y="7240"/>
                  </a:cubicBezTo>
                  <a:cubicBezTo>
                    <a:pt x="2106" y="7079"/>
                    <a:pt x="2154" y="6918"/>
                    <a:pt x="2201" y="6757"/>
                  </a:cubicBezTo>
                  <a:cubicBezTo>
                    <a:pt x="2392" y="6193"/>
                    <a:pt x="2868" y="5147"/>
                    <a:pt x="3795" y="4664"/>
                  </a:cubicBezTo>
                  <a:cubicBezTo>
                    <a:pt x="4200" y="4449"/>
                    <a:pt x="4604" y="4342"/>
                    <a:pt x="5127" y="4342"/>
                  </a:cubicBezTo>
                  <a:cubicBezTo>
                    <a:pt x="5389" y="4369"/>
                    <a:pt x="5651" y="4395"/>
                    <a:pt x="5913" y="4422"/>
                  </a:cubicBezTo>
                  <a:cubicBezTo>
                    <a:pt x="6293" y="4449"/>
                    <a:pt x="6674" y="4503"/>
                    <a:pt x="7054" y="4476"/>
                  </a:cubicBezTo>
                  <a:cubicBezTo>
                    <a:pt x="7768" y="4422"/>
                    <a:pt x="8577" y="4154"/>
                    <a:pt x="9481" y="3617"/>
                  </a:cubicBezTo>
                  <a:cubicBezTo>
                    <a:pt x="10242" y="3188"/>
                    <a:pt x="10956" y="2651"/>
                    <a:pt x="11693" y="2088"/>
                  </a:cubicBezTo>
                  <a:cubicBezTo>
                    <a:pt x="13239" y="907"/>
                    <a:pt x="14881" y="-166"/>
                    <a:pt x="16356" y="22"/>
                  </a:cubicBezTo>
                  <a:cubicBezTo>
                    <a:pt x="17545" y="156"/>
                    <a:pt x="18211" y="1095"/>
                    <a:pt x="18544" y="1846"/>
                  </a:cubicBezTo>
                  <a:cubicBezTo>
                    <a:pt x="18806" y="2410"/>
                    <a:pt x="18972" y="3027"/>
                    <a:pt x="19139" y="3644"/>
                  </a:cubicBezTo>
                  <a:cubicBezTo>
                    <a:pt x="19234" y="4020"/>
                    <a:pt x="19353" y="4422"/>
                    <a:pt x="19496" y="4825"/>
                  </a:cubicBezTo>
                  <a:cubicBezTo>
                    <a:pt x="19543" y="4959"/>
                    <a:pt x="19591" y="5093"/>
                    <a:pt x="19638" y="5254"/>
                  </a:cubicBezTo>
                  <a:cubicBezTo>
                    <a:pt x="19829" y="5710"/>
                    <a:pt x="20043" y="6166"/>
                    <a:pt x="20257" y="6623"/>
                  </a:cubicBezTo>
                  <a:cubicBezTo>
                    <a:pt x="20495" y="7079"/>
                    <a:pt x="20709" y="7562"/>
                    <a:pt x="20899" y="8018"/>
                  </a:cubicBezTo>
                  <a:cubicBezTo>
                    <a:pt x="21351" y="9172"/>
                    <a:pt x="21494" y="10111"/>
                    <a:pt x="21351" y="11077"/>
                  </a:cubicBezTo>
                  <a:cubicBezTo>
                    <a:pt x="20947" y="13894"/>
                    <a:pt x="18211" y="16309"/>
                    <a:pt x="16617" y="17516"/>
                  </a:cubicBezTo>
                  <a:cubicBezTo>
                    <a:pt x="15880" y="18053"/>
                    <a:pt x="15000" y="18670"/>
                    <a:pt x="14048" y="18965"/>
                  </a:cubicBezTo>
                  <a:cubicBezTo>
                    <a:pt x="13620" y="19100"/>
                    <a:pt x="13192" y="19180"/>
                    <a:pt x="12787" y="19234"/>
                  </a:cubicBezTo>
                  <a:cubicBezTo>
                    <a:pt x="12573" y="19261"/>
                    <a:pt x="12383" y="19314"/>
                    <a:pt x="12193" y="19341"/>
                  </a:cubicBezTo>
                  <a:cubicBezTo>
                    <a:pt x="11146" y="19556"/>
                    <a:pt x="10194" y="19958"/>
                    <a:pt x="9243" y="20334"/>
                  </a:cubicBezTo>
                  <a:cubicBezTo>
                    <a:pt x="8053" y="20817"/>
                    <a:pt x="6935" y="21300"/>
                    <a:pt x="5817" y="21300"/>
                  </a:cubicBezTo>
                  <a:cubicBezTo>
                    <a:pt x="5556" y="21300"/>
                    <a:pt x="5294" y="21273"/>
                    <a:pt x="5056" y="21219"/>
                  </a:cubicBezTo>
                  <a:close/>
                  <a:moveTo>
                    <a:pt x="11717" y="2142"/>
                  </a:moveTo>
                  <a:cubicBezTo>
                    <a:pt x="10979" y="2705"/>
                    <a:pt x="10266" y="3242"/>
                    <a:pt x="9528" y="3698"/>
                  </a:cubicBezTo>
                  <a:cubicBezTo>
                    <a:pt x="8601" y="4234"/>
                    <a:pt x="7792" y="4503"/>
                    <a:pt x="7054" y="4556"/>
                  </a:cubicBezTo>
                  <a:cubicBezTo>
                    <a:pt x="6674" y="4583"/>
                    <a:pt x="6269" y="4530"/>
                    <a:pt x="5913" y="4503"/>
                  </a:cubicBezTo>
                  <a:cubicBezTo>
                    <a:pt x="5651" y="4476"/>
                    <a:pt x="5389" y="4449"/>
                    <a:pt x="5127" y="4449"/>
                  </a:cubicBezTo>
                  <a:cubicBezTo>
                    <a:pt x="4628" y="4422"/>
                    <a:pt x="4200" y="4530"/>
                    <a:pt x="3843" y="4717"/>
                  </a:cubicBezTo>
                  <a:cubicBezTo>
                    <a:pt x="2939" y="5227"/>
                    <a:pt x="2463" y="6247"/>
                    <a:pt x="2273" y="6784"/>
                  </a:cubicBezTo>
                  <a:cubicBezTo>
                    <a:pt x="2225" y="6945"/>
                    <a:pt x="2178" y="7106"/>
                    <a:pt x="2130" y="7267"/>
                  </a:cubicBezTo>
                  <a:cubicBezTo>
                    <a:pt x="2035" y="7615"/>
                    <a:pt x="1987" y="7964"/>
                    <a:pt x="1916" y="8286"/>
                  </a:cubicBezTo>
                  <a:cubicBezTo>
                    <a:pt x="1821" y="8903"/>
                    <a:pt x="1702" y="9547"/>
                    <a:pt x="1440" y="10191"/>
                  </a:cubicBezTo>
                  <a:cubicBezTo>
                    <a:pt x="1440" y="10191"/>
                    <a:pt x="1440" y="10191"/>
                    <a:pt x="1440" y="10191"/>
                  </a:cubicBezTo>
                  <a:cubicBezTo>
                    <a:pt x="1298" y="10513"/>
                    <a:pt x="1107" y="10835"/>
                    <a:pt x="917" y="11157"/>
                  </a:cubicBezTo>
                  <a:cubicBezTo>
                    <a:pt x="727" y="11479"/>
                    <a:pt x="536" y="11828"/>
                    <a:pt x="394" y="12150"/>
                  </a:cubicBezTo>
                  <a:cubicBezTo>
                    <a:pt x="-11" y="13143"/>
                    <a:pt x="-35" y="14162"/>
                    <a:pt x="322" y="15289"/>
                  </a:cubicBezTo>
                  <a:cubicBezTo>
                    <a:pt x="536" y="15987"/>
                    <a:pt x="869" y="16631"/>
                    <a:pt x="1179" y="17221"/>
                  </a:cubicBezTo>
                  <a:cubicBezTo>
                    <a:pt x="1821" y="18402"/>
                    <a:pt x="2535" y="19717"/>
                    <a:pt x="3700" y="20522"/>
                  </a:cubicBezTo>
                  <a:cubicBezTo>
                    <a:pt x="4128" y="20844"/>
                    <a:pt x="4580" y="21032"/>
                    <a:pt x="5056" y="21139"/>
                  </a:cubicBezTo>
                  <a:cubicBezTo>
                    <a:pt x="6412" y="21434"/>
                    <a:pt x="7768" y="20871"/>
                    <a:pt x="9219" y="20253"/>
                  </a:cubicBezTo>
                  <a:cubicBezTo>
                    <a:pt x="10171" y="19878"/>
                    <a:pt x="11146" y="19475"/>
                    <a:pt x="12169" y="19261"/>
                  </a:cubicBezTo>
                  <a:cubicBezTo>
                    <a:pt x="12359" y="19234"/>
                    <a:pt x="12573" y="19180"/>
                    <a:pt x="12764" y="19153"/>
                  </a:cubicBezTo>
                  <a:cubicBezTo>
                    <a:pt x="13192" y="19100"/>
                    <a:pt x="13620" y="19019"/>
                    <a:pt x="14024" y="18885"/>
                  </a:cubicBezTo>
                  <a:cubicBezTo>
                    <a:pt x="14952" y="18590"/>
                    <a:pt x="15832" y="17999"/>
                    <a:pt x="16570" y="17436"/>
                  </a:cubicBezTo>
                  <a:cubicBezTo>
                    <a:pt x="18164" y="16255"/>
                    <a:pt x="20875" y="13840"/>
                    <a:pt x="21280" y="11077"/>
                  </a:cubicBezTo>
                  <a:cubicBezTo>
                    <a:pt x="21399" y="10111"/>
                    <a:pt x="21280" y="9172"/>
                    <a:pt x="20828" y="8072"/>
                  </a:cubicBezTo>
                  <a:cubicBezTo>
                    <a:pt x="20638" y="7589"/>
                    <a:pt x="20424" y="7106"/>
                    <a:pt x="20209" y="6649"/>
                  </a:cubicBezTo>
                  <a:cubicBezTo>
                    <a:pt x="19995" y="6220"/>
                    <a:pt x="19757" y="5764"/>
                    <a:pt x="19567" y="5281"/>
                  </a:cubicBezTo>
                  <a:cubicBezTo>
                    <a:pt x="19520" y="5147"/>
                    <a:pt x="19472" y="4986"/>
                    <a:pt x="19424" y="4852"/>
                  </a:cubicBezTo>
                  <a:cubicBezTo>
                    <a:pt x="19282" y="4476"/>
                    <a:pt x="19163" y="4047"/>
                    <a:pt x="19068" y="3671"/>
                  </a:cubicBezTo>
                  <a:cubicBezTo>
                    <a:pt x="18901" y="3054"/>
                    <a:pt x="18735" y="2437"/>
                    <a:pt x="18497" y="1900"/>
                  </a:cubicBezTo>
                  <a:cubicBezTo>
                    <a:pt x="18140" y="1149"/>
                    <a:pt x="17498" y="236"/>
                    <a:pt x="16356" y="102"/>
                  </a:cubicBezTo>
                  <a:cubicBezTo>
                    <a:pt x="16237" y="75"/>
                    <a:pt x="16118" y="75"/>
                    <a:pt x="16023" y="75"/>
                  </a:cubicBezTo>
                  <a:cubicBezTo>
                    <a:pt x="14643" y="75"/>
                    <a:pt x="13144" y="1068"/>
                    <a:pt x="11717" y="2142"/>
                  </a:cubicBezTo>
                  <a:close/>
                </a:path>
              </a:pathLst>
            </a:custGeom>
            <a:solidFill>
              <a:srgbClr val="BFBFBF">
                <a:alpha val="7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307" name="Freeform 20"/>
            <p:cNvSpPr/>
            <p:nvPr/>
          </p:nvSpPr>
          <p:spPr>
            <a:xfrm flipH="1">
              <a:off x="2052898" y="2784354"/>
              <a:ext cx="2200430" cy="19407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70" h="21321" fill="norm" stroke="1" extrusionOk="0">
                  <a:moveTo>
                    <a:pt x="5065" y="21238"/>
                  </a:moveTo>
                  <a:cubicBezTo>
                    <a:pt x="4572" y="21137"/>
                    <a:pt x="4124" y="20935"/>
                    <a:pt x="3676" y="20633"/>
                  </a:cubicBezTo>
                  <a:cubicBezTo>
                    <a:pt x="3160" y="20254"/>
                    <a:pt x="2690" y="19775"/>
                    <a:pt x="2219" y="19119"/>
                  </a:cubicBezTo>
                  <a:cubicBezTo>
                    <a:pt x="1816" y="18513"/>
                    <a:pt x="1457" y="17857"/>
                    <a:pt x="1121" y="17277"/>
                  </a:cubicBezTo>
                  <a:cubicBezTo>
                    <a:pt x="808" y="16696"/>
                    <a:pt x="472" y="16040"/>
                    <a:pt x="270" y="15334"/>
                  </a:cubicBezTo>
                  <a:cubicBezTo>
                    <a:pt x="-111" y="14173"/>
                    <a:pt x="-89" y="13138"/>
                    <a:pt x="337" y="12154"/>
                  </a:cubicBezTo>
                  <a:cubicBezTo>
                    <a:pt x="472" y="11801"/>
                    <a:pt x="673" y="11448"/>
                    <a:pt x="852" y="11120"/>
                  </a:cubicBezTo>
                  <a:cubicBezTo>
                    <a:pt x="1054" y="10817"/>
                    <a:pt x="1233" y="10489"/>
                    <a:pt x="1368" y="10161"/>
                  </a:cubicBezTo>
                  <a:cubicBezTo>
                    <a:pt x="1637" y="9530"/>
                    <a:pt x="1749" y="8899"/>
                    <a:pt x="1861" y="8268"/>
                  </a:cubicBezTo>
                  <a:cubicBezTo>
                    <a:pt x="1928" y="7940"/>
                    <a:pt x="1995" y="7587"/>
                    <a:pt x="2085" y="7234"/>
                  </a:cubicBezTo>
                  <a:cubicBezTo>
                    <a:pt x="2130" y="7082"/>
                    <a:pt x="2174" y="6931"/>
                    <a:pt x="2219" y="6779"/>
                  </a:cubicBezTo>
                  <a:cubicBezTo>
                    <a:pt x="2421" y="6199"/>
                    <a:pt x="2891" y="5164"/>
                    <a:pt x="3833" y="4685"/>
                  </a:cubicBezTo>
                  <a:cubicBezTo>
                    <a:pt x="4191" y="4483"/>
                    <a:pt x="4594" y="4382"/>
                    <a:pt x="5065" y="4382"/>
                  </a:cubicBezTo>
                  <a:cubicBezTo>
                    <a:pt x="5087" y="4382"/>
                    <a:pt x="5110" y="4382"/>
                    <a:pt x="5132" y="4382"/>
                  </a:cubicBezTo>
                  <a:cubicBezTo>
                    <a:pt x="5401" y="4382"/>
                    <a:pt x="5670" y="4433"/>
                    <a:pt x="5939" y="4458"/>
                  </a:cubicBezTo>
                  <a:cubicBezTo>
                    <a:pt x="6320" y="4508"/>
                    <a:pt x="6701" y="4534"/>
                    <a:pt x="7082" y="4508"/>
                  </a:cubicBezTo>
                  <a:cubicBezTo>
                    <a:pt x="7821" y="4483"/>
                    <a:pt x="8628" y="4205"/>
                    <a:pt x="9546" y="3650"/>
                  </a:cubicBezTo>
                  <a:cubicBezTo>
                    <a:pt x="10330" y="3196"/>
                    <a:pt x="11092" y="2616"/>
                    <a:pt x="11765" y="2111"/>
                  </a:cubicBezTo>
                  <a:cubicBezTo>
                    <a:pt x="12392" y="1606"/>
                    <a:pt x="13243" y="1001"/>
                    <a:pt x="14072" y="572"/>
                  </a:cubicBezTo>
                  <a:cubicBezTo>
                    <a:pt x="14991" y="118"/>
                    <a:pt x="15753" y="-59"/>
                    <a:pt x="16448" y="17"/>
                  </a:cubicBezTo>
                  <a:cubicBezTo>
                    <a:pt x="16940" y="92"/>
                    <a:pt x="17389" y="294"/>
                    <a:pt x="17769" y="648"/>
                  </a:cubicBezTo>
                  <a:cubicBezTo>
                    <a:pt x="18106" y="950"/>
                    <a:pt x="18397" y="1379"/>
                    <a:pt x="18621" y="1859"/>
                  </a:cubicBezTo>
                  <a:cubicBezTo>
                    <a:pt x="18867" y="2414"/>
                    <a:pt x="19047" y="3045"/>
                    <a:pt x="19204" y="3625"/>
                  </a:cubicBezTo>
                  <a:cubicBezTo>
                    <a:pt x="19316" y="4029"/>
                    <a:pt x="19428" y="4433"/>
                    <a:pt x="19562" y="4836"/>
                  </a:cubicBezTo>
                  <a:cubicBezTo>
                    <a:pt x="19607" y="4962"/>
                    <a:pt x="19652" y="5114"/>
                    <a:pt x="19719" y="5265"/>
                  </a:cubicBezTo>
                  <a:cubicBezTo>
                    <a:pt x="19898" y="5720"/>
                    <a:pt x="20122" y="6199"/>
                    <a:pt x="20324" y="6628"/>
                  </a:cubicBezTo>
                  <a:cubicBezTo>
                    <a:pt x="20548" y="7082"/>
                    <a:pt x="20794" y="7562"/>
                    <a:pt x="20974" y="8041"/>
                  </a:cubicBezTo>
                  <a:cubicBezTo>
                    <a:pt x="21175" y="8571"/>
                    <a:pt x="21310" y="9050"/>
                    <a:pt x="21399" y="9505"/>
                  </a:cubicBezTo>
                  <a:cubicBezTo>
                    <a:pt x="21489" y="10034"/>
                    <a:pt x="21489" y="10564"/>
                    <a:pt x="21422" y="11094"/>
                  </a:cubicBezTo>
                  <a:cubicBezTo>
                    <a:pt x="21265" y="12230"/>
                    <a:pt x="20705" y="13416"/>
                    <a:pt x="19741" y="14602"/>
                  </a:cubicBezTo>
                  <a:cubicBezTo>
                    <a:pt x="18957" y="15611"/>
                    <a:pt x="17926" y="16595"/>
                    <a:pt x="16672" y="17529"/>
                  </a:cubicBezTo>
                  <a:cubicBezTo>
                    <a:pt x="15932" y="18084"/>
                    <a:pt x="15036" y="18690"/>
                    <a:pt x="14117" y="18967"/>
                  </a:cubicBezTo>
                  <a:cubicBezTo>
                    <a:pt x="13691" y="19119"/>
                    <a:pt x="13243" y="19194"/>
                    <a:pt x="12840" y="19245"/>
                  </a:cubicBezTo>
                  <a:cubicBezTo>
                    <a:pt x="12638" y="19295"/>
                    <a:pt x="12437" y="19320"/>
                    <a:pt x="12235" y="19346"/>
                  </a:cubicBezTo>
                  <a:cubicBezTo>
                    <a:pt x="11204" y="19548"/>
                    <a:pt x="10218" y="19977"/>
                    <a:pt x="9277" y="20355"/>
                  </a:cubicBezTo>
                  <a:cubicBezTo>
                    <a:pt x="8090" y="20860"/>
                    <a:pt x="6947" y="21314"/>
                    <a:pt x="5827" y="21314"/>
                  </a:cubicBezTo>
                  <a:cubicBezTo>
                    <a:pt x="5558" y="21314"/>
                    <a:pt x="5311" y="21314"/>
                    <a:pt x="5065" y="21238"/>
                  </a:cubicBezTo>
                  <a:close/>
                  <a:moveTo>
                    <a:pt x="14072" y="572"/>
                  </a:moveTo>
                  <a:cubicBezTo>
                    <a:pt x="13243" y="1001"/>
                    <a:pt x="12392" y="1632"/>
                    <a:pt x="11765" y="2111"/>
                  </a:cubicBezTo>
                  <a:cubicBezTo>
                    <a:pt x="11092" y="2616"/>
                    <a:pt x="10330" y="3196"/>
                    <a:pt x="9546" y="3650"/>
                  </a:cubicBezTo>
                  <a:cubicBezTo>
                    <a:pt x="8628" y="4205"/>
                    <a:pt x="7821" y="4483"/>
                    <a:pt x="7082" y="4534"/>
                  </a:cubicBezTo>
                  <a:cubicBezTo>
                    <a:pt x="6701" y="4559"/>
                    <a:pt x="6320" y="4508"/>
                    <a:pt x="5939" y="4458"/>
                  </a:cubicBezTo>
                  <a:cubicBezTo>
                    <a:pt x="5670" y="4433"/>
                    <a:pt x="5401" y="4407"/>
                    <a:pt x="5132" y="4407"/>
                  </a:cubicBezTo>
                  <a:cubicBezTo>
                    <a:pt x="5110" y="4407"/>
                    <a:pt x="5087" y="4382"/>
                    <a:pt x="5065" y="4382"/>
                  </a:cubicBezTo>
                  <a:cubicBezTo>
                    <a:pt x="4594" y="4382"/>
                    <a:pt x="4191" y="4483"/>
                    <a:pt x="3833" y="4685"/>
                  </a:cubicBezTo>
                  <a:cubicBezTo>
                    <a:pt x="2914" y="5164"/>
                    <a:pt x="2443" y="6199"/>
                    <a:pt x="2242" y="6779"/>
                  </a:cubicBezTo>
                  <a:cubicBezTo>
                    <a:pt x="2174" y="6931"/>
                    <a:pt x="2130" y="7082"/>
                    <a:pt x="2085" y="7234"/>
                  </a:cubicBezTo>
                  <a:cubicBezTo>
                    <a:pt x="1995" y="7587"/>
                    <a:pt x="1928" y="7940"/>
                    <a:pt x="1883" y="8268"/>
                  </a:cubicBezTo>
                  <a:cubicBezTo>
                    <a:pt x="1771" y="8899"/>
                    <a:pt x="1659" y="9530"/>
                    <a:pt x="1390" y="10161"/>
                  </a:cubicBezTo>
                  <a:cubicBezTo>
                    <a:pt x="1233" y="10489"/>
                    <a:pt x="1054" y="10817"/>
                    <a:pt x="875" y="11120"/>
                  </a:cubicBezTo>
                  <a:cubicBezTo>
                    <a:pt x="673" y="11448"/>
                    <a:pt x="472" y="11801"/>
                    <a:pt x="337" y="12154"/>
                  </a:cubicBezTo>
                  <a:cubicBezTo>
                    <a:pt x="-66" y="13138"/>
                    <a:pt x="-111" y="14173"/>
                    <a:pt x="270" y="15334"/>
                  </a:cubicBezTo>
                  <a:cubicBezTo>
                    <a:pt x="494" y="16040"/>
                    <a:pt x="808" y="16671"/>
                    <a:pt x="1144" y="17277"/>
                  </a:cubicBezTo>
                  <a:cubicBezTo>
                    <a:pt x="1457" y="17857"/>
                    <a:pt x="1816" y="18513"/>
                    <a:pt x="2242" y="19119"/>
                  </a:cubicBezTo>
                  <a:cubicBezTo>
                    <a:pt x="2690" y="19775"/>
                    <a:pt x="3160" y="20254"/>
                    <a:pt x="3676" y="20633"/>
                  </a:cubicBezTo>
                  <a:cubicBezTo>
                    <a:pt x="4124" y="20935"/>
                    <a:pt x="4572" y="21137"/>
                    <a:pt x="5065" y="21238"/>
                  </a:cubicBezTo>
                  <a:cubicBezTo>
                    <a:pt x="6432" y="21541"/>
                    <a:pt x="7821" y="20961"/>
                    <a:pt x="9277" y="20355"/>
                  </a:cubicBezTo>
                  <a:cubicBezTo>
                    <a:pt x="10218" y="19951"/>
                    <a:pt x="11204" y="19548"/>
                    <a:pt x="12235" y="19346"/>
                  </a:cubicBezTo>
                  <a:cubicBezTo>
                    <a:pt x="12437" y="19320"/>
                    <a:pt x="12638" y="19270"/>
                    <a:pt x="12840" y="19245"/>
                  </a:cubicBezTo>
                  <a:cubicBezTo>
                    <a:pt x="13243" y="19169"/>
                    <a:pt x="13691" y="19119"/>
                    <a:pt x="14117" y="18967"/>
                  </a:cubicBezTo>
                  <a:cubicBezTo>
                    <a:pt x="15036" y="18664"/>
                    <a:pt x="15910" y="18059"/>
                    <a:pt x="16672" y="17529"/>
                  </a:cubicBezTo>
                  <a:cubicBezTo>
                    <a:pt x="17904" y="16570"/>
                    <a:pt x="18957" y="15586"/>
                    <a:pt x="19741" y="14602"/>
                  </a:cubicBezTo>
                  <a:cubicBezTo>
                    <a:pt x="20682" y="13416"/>
                    <a:pt x="21243" y="12230"/>
                    <a:pt x="21422" y="11069"/>
                  </a:cubicBezTo>
                  <a:cubicBezTo>
                    <a:pt x="21489" y="10564"/>
                    <a:pt x="21467" y="10034"/>
                    <a:pt x="21377" y="9505"/>
                  </a:cubicBezTo>
                  <a:cubicBezTo>
                    <a:pt x="21310" y="9050"/>
                    <a:pt x="21175" y="8571"/>
                    <a:pt x="20974" y="8041"/>
                  </a:cubicBezTo>
                  <a:cubicBezTo>
                    <a:pt x="20772" y="7562"/>
                    <a:pt x="20548" y="7107"/>
                    <a:pt x="20324" y="6628"/>
                  </a:cubicBezTo>
                  <a:cubicBezTo>
                    <a:pt x="20122" y="6199"/>
                    <a:pt x="19898" y="5745"/>
                    <a:pt x="19696" y="5265"/>
                  </a:cubicBezTo>
                  <a:cubicBezTo>
                    <a:pt x="19652" y="5114"/>
                    <a:pt x="19584" y="4988"/>
                    <a:pt x="19540" y="4836"/>
                  </a:cubicBezTo>
                  <a:cubicBezTo>
                    <a:pt x="19405" y="4433"/>
                    <a:pt x="19293" y="4029"/>
                    <a:pt x="19181" y="3625"/>
                  </a:cubicBezTo>
                  <a:cubicBezTo>
                    <a:pt x="19024" y="3045"/>
                    <a:pt x="18867" y="2414"/>
                    <a:pt x="18621" y="1859"/>
                  </a:cubicBezTo>
                  <a:cubicBezTo>
                    <a:pt x="18397" y="1379"/>
                    <a:pt x="18106" y="976"/>
                    <a:pt x="17769" y="648"/>
                  </a:cubicBezTo>
                  <a:cubicBezTo>
                    <a:pt x="17389" y="294"/>
                    <a:pt x="16940" y="92"/>
                    <a:pt x="16448" y="42"/>
                  </a:cubicBezTo>
                  <a:cubicBezTo>
                    <a:pt x="16335" y="17"/>
                    <a:pt x="16223" y="17"/>
                    <a:pt x="16089" y="17"/>
                  </a:cubicBezTo>
                  <a:cubicBezTo>
                    <a:pt x="15506" y="17"/>
                    <a:pt x="14834" y="193"/>
                    <a:pt x="14072" y="572"/>
                  </a:cubicBezTo>
                  <a:close/>
                </a:path>
              </a:pathLst>
            </a:custGeom>
            <a:solidFill>
              <a:srgbClr val="BFBFBF">
                <a:alpha val="7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308" name="Freeform 21"/>
            <p:cNvSpPr/>
            <p:nvPr/>
          </p:nvSpPr>
          <p:spPr>
            <a:xfrm flipH="1">
              <a:off x="2006093" y="2747009"/>
              <a:ext cx="2341187" cy="206213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69" h="21321" fill="norm" stroke="1" extrusionOk="0">
                  <a:moveTo>
                    <a:pt x="5099" y="21246"/>
                  </a:moveTo>
                  <a:cubicBezTo>
                    <a:pt x="4591" y="21151"/>
                    <a:pt x="4147" y="20938"/>
                    <a:pt x="3702" y="20629"/>
                  </a:cubicBezTo>
                  <a:cubicBezTo>
                    <a:pt x="3173" y="20249"/>
                    <a:pt x="2708" y="19775"/>
                    <a:pt x="2243" y="19110"/>
                  </a:cubicBezTo>
                  <a:cubicBezTo>
                    <a:pt x="1819" y="18516"/>
                    <a:pt x="1460" y="17852"/>
                    <a:pt x="1142" y="17258"/>
                  </a:cubicBezTo>
                  <a:cubicBezTo>
                    <a:pt x="825" y="16665"/>
                    <a:pt x="487" y="16024"/>
                    <a:pt x="254" y="15336"/>
                  </a:cubicBezTo>
                  <a:cubicBezTo>
                    <a:pt x="85" y="14790"/>
                    <a:pt x="0" y="14268"/>
                    <a:pt x="0" y="13769"/>
                  </a:cubicBezTo>
                  <a:cubicBezTo>
                    <a:pt x="0" y="13200"/>
                    <a:pt x="106" y="12654"/>
                    <a:pt x="338" y="12131"/>
                  </a:cubicBezTo>
                  <a:cubicBezTo>
                    <a:pt x="487" y="11775"/>
                    <a:pt x="677" y="11419"/>
                    <a:pt x="867" y="11087"/>
                  </a:cubicBezTo>
                  <a:cubicBezTo>
                    <a:pt x="1058" y="10778"/>
                    <a:pt x="1248" y="10446"/>
                    <a:pt x="1375" y="10138"/>
                  </a:cubicBezTo>
                  <a:cubicBezTo>
                    <a:pt x="1650" y="9520"/>
                    <a:pt x="1777" y="8880"/>
                    <a:pt x="1883" y="8262"/>
                  </a:cubicBezTo>
                  <a:cubicBezTo>
                    <a:pt x="1946" y="7906"/>
                    <a:pt x="2010" y="7550"/>
                    <a:pt x="2094" y="7218"/>
                  </a:cubicBezTo>
                  <a:cubicBezTo>
                    <a:pt x="2137" y="7052"/>
                    <a:pt x="2200" y="6909"/>
                    <a:pt x="2243" y="6743"/>
                  </a:cubicBezTo>
                  <a:cubicBezTo>
                    <a:pt x="2454" y="6174"/>
                    <a:pt x="2941" y="5153"/>
                    <a:pt x="3850" y="4655"/>
                  </a:cubicBezTo>
                  <a:cubicBezTo>
                    <a:pt x="4231" y="4465"/>
                    <a:pt x="4612" y="4370"/>
                    <a:pt x="5077" y="4370"/>
                  </a:cubicBezTo>
                  <a:cubicBezTo>
                    <a:pt x="5120" y="4370"/>
                    <a:pt x="5141" y="4370"/>
                    <a:pt x="5183" y="4370"/>
                  </a:cubicBezTo>
                  <a:cubicBezTo>
                    <a:pt x="5458" y="4393"/>
                    <a:pt x="5733" y="4417"/>
                    <a:pt x="5987" y="4465"/>
                  </a:cubicBezTo>
                  <a:cubicBezTo>
                    <a:pt x="6368" y="4512"/>
                    <a:pt x="6749" y="4560"/>
                    <a:pt x="7151" y="4536"/>
                  </a:cubicBezTo>
                  <a:cubicBezTo>
                    <a:pt x="7891" y="4488"/>
                    <a:pt x="8695" y="4204"/>
                    <a:pt x="9605" y="3658"/>
                  </a:cubicBezTo>
                  <a:cubicBezTo>
                    <a:pt x="10387" y="3207"/>
                    <a:pt x="11149" y="2613"/>
                    <a:pt x="11826" y="2091"/>
                  </a:cubicBezTo>
                  <a:cubicBezTo>
                    <a:pt x="12461" y="1616"/>
                    <a:pt x="13307" y="999"/>
                    <a:pt x="14153" y="572"/>
                  </a:cubicBezTo>
                  <a:cubicBezTo>
                    <a:pt x="15063" y="97"/>
                    <a:pt x="15846" y="-69"/>
                    <a:pt x="16544" y="26"/>
                  </a:cubicBezTo>
                  <a:cubicBezTo>
                    <a:pt x="17030" y="73"/>
                    <a:pt x="17475" y="287"/>
                    <a:pt x="17877" y="643"/>
                  </a:cubicBezTo>
                  <a:cubicBezTo>
                    <a:pt x="18215" y="952"/>
                    <a:pt x="18490" y="1355"/>
                    <a:pt x="18723" y="1854"/>
                  </a:cubicBezTo>
                  <a:cubicBezTo>
                    <a:pt x="18977" y="2423"/>
                    <a:pt x="19125" y="3040"/>
                    <a:pt x="19294" y="3634"/>
                  </a:cubicBezTo>
                  <a:cubicBezTo>
                    <a:pt x="19400" y="4014"/>
                    <a:pt x="19506" y="4441"/>
                    <a:pt x="19654" y="4821"/>
                  </a:cubicBezTo>
                  <a:cubicBezTo>
                    <a:pt x="19696" y="4963"/>
                    <a:pt x="19759" y="5106"/>
                    <a:pt x="19823" y="5248"/>
                  </a:cubicBezTo>
                  <a:cubicBezTo>
                    <a:pt x="19992" y="5723"/>
                    <a:pt x="20225" y="6174"/>
                    <a:pt x="20436" y="6625"/>
                  </a:cubicBezTo>
                  <a:cubicBezTo>
                    <a:pt x="20648" y="7076"/>
                    <a:pt x="20881" y="7550"/>
                    <a:pt x="21071" y="8049"/>
                  </a:cubicBezTo>
                  <a:cubicBezTo>
                    <a:pt x="21283" y="8547"/>
                    <a:pt x="21410" y="9022"/>
                    <a:pt x="21494" y="9473"/>
                  </a:cubicBezTo>
                  <a:cubicBezTo>
                    <a:pt x="21579" y="10019"/>
                    <a:pt x="21600" y="10541"/>
                    <a:pt x="21515" y="11063"/>
                  </a:cubicBezTo>
                  <a:cubicBezTo>
                    <a:pt x="21346" y="12203"/>
                    <a:pt x="20796" y="13389"/>
                    <a:pt x="19844" y="14600"/>
                  </a:cubicBezTo>
                  <a:cubicBezTo>
                    <a:pt x="19040" y="15597"/>
                    <a:pt x="18004" y="16570"/>
                    <a:pt x="16755" y="17520"/>
                  </a:cubicBezTo>
                  <a:cubicBezTo>
                    <a:pt x="15994" y="18066"/>
                    <a:pt x="15105" y="18683"/>
                    <a:pt x="14174" y="18967"/>
                  </a:cubicBezTo>
                  <a:cubicBezTo>
                    <a:pt x="13751" y="19110"/>
                    <a:pt x="13328" y="19181"/>
                    <a:pt x="12905" y="19252"/>
                  </a:cubicBezTo>
                  <a:cubicBezTo>
                    <a:pt x="12715" y="19276"/>
                    <a:pt x="12503" y="19300"/>
                    <a:pt x="12313" y="19347"/>
                  </a:cubicBezTo>
                  <a:cubicBezTo>
                    <a:pt x="11255" y="19561"/>
                    <a:pt x="10282" y="19964"/>
                    <a:pt x="9330" y="20344"/>
                  </a:cubicBezTo>
                  <a:cubicBezTo>
                    <a:pt x="8124" y="20843"/>
                    <a:pt x="6981" y="21317"/>
                    <a:pt x="5860" y="21317"/>
                  </a:cubicBezTo>
                  <a:cubicBezTo>
                    <a:pt x="5606" y="21317"/>
                    <a:pt x="5352" y="21294"/>
                    <a:pt x="5099" y="21246"/>
                  </a:cubicBezTo>
                  <a:close/>
                  <a:moveTo>
                    <a:pt x="14153" y="572"/>
                  </a:moveTo>
                  <a:cubicBezTo>
                    <a:pt x="13307" y="999"/>
                    <a:pt x="12482" y="1616"/>
                    <a:pt x="11826" y="2115"/>
                  </a:cubicBezTo>
                  <a:cubicBezTo>
                    <a:pt x="11149" y="2613"/>
                    <a:pt x="10387" y="3207"/>
                    <a:pt x="9626" y="3658"/>
                  </a:cubicBezTo>
                  <a:cubicBezTo>
                    <a:pt x="8695" y="4204"/>
                    <a:pt x="7891" y="4488"/>
                    <a:pt x="7151" y="4536"/>
                  </a:cubicBezTo>
                  <a:cubicBezTo>
                    <a:pt x="6749" y="4560"/>
                    <a:pt x="6368" y="4512"/>
                    <a:pt x="5987" y="4465"/>
                  </a:cubicBezTo>
                  <a:cubicBezTo>
                    <a:pt x="5733" y="4441"/>
                    <a:pt x="5458" y="4393"/>
                    <a:pt x="5183" y="4393"/>
                  </a:cubicBezTo>
                  <a:cubicBezTo>
                    <a:pt x="4675" y="4370"/>
                    <a:pt x="4252" y="4465"/>
                    <a:pt x="3871" y="4678"/>
                  </a:cubicBezTo>
                  <a:cubicBezTo>
                    <a:pt x="2941" y="5153"/>
                    <a:pt x="2454" y="6174"/>
                    <a:pt x="2264" y="6743"/>
                  </a:cubicBezTo>
                  <a:cubicBezTo>
                    <a:pt x="2200" y="6909"/>
                    <a:pt x="2158" y="7052"/>
                    <a:pt x="2116" y="7218"/>
                  </a:cubicBezTo>
                  <a:cubicBezTo>
                    <a:pt x="2031" y="7574"/>
                    <a:pt x="1946" y="7906"/>
                    <a:pt x="1883" y="8262"/>
                  </a:cubicBezTo>
                  <a:cubicBezTo>
                    <a:pt x="1777" y="8880"/>
                    <a:pt x="1671" y="9520"/>
                    <a:pt x="1396" y="10138"/>
                  </a:cubicBezTo>
                  <a:cubicBezTo>
                    <a:pt x="1248" y="10470"/>
                    <a:pt x="1058" y="10778"/>
                    <a:pt x="889" y="11111"/>
                  </a:cubicBezTo>
                  <a:cubicBezTo>
                    <a:pt x="677" y="11443"/>
                    <a:pt x="487" y="11775"/>
                    <a:pt x="338" y="12131"/>
                  </a:cubicBezTo>
                  <a:cubicBezTo>
                    <a:pt x="127" y="12654"/>
                    <a:pt x="0" y="13223"/>
                    <a:pt x="0" y="13769"/>
                  </a:cubicBezTo>
                  <a:cubicBezTo>
                    <a:pt x="0" y="14268"/>
                    <a:pt x="106" y="14766"/>
                    <a:pt x="275" y="15312"/>
                  </a:cubicBezTo>
                  <a:cubicBezTo>
                    <a:pt x="487" y="16024"/>
                    <a:pt x="825" y="16665"/>
                    <a:pt x="1142" y="17258"/>
                  </a:cubicBezTo>
                  <a:cubicBezTo>
                    <a:pt x="1460" y="17852"/>
                    <a:pt x="1819" y="18516"/>
                    <a:pt x="2243" y="19110"/>
                  </a:cubicBezTo>
                  <a:cubicBezTo>
                    <a:pt x="2708" y="19751"/>
                    <a:pt x="3173" y="20249"/>
                    <a:pt x="3702" y="20629"/>
                  </a:cubicBezTo>
                  <a:cubicBezTo>
                    <a:pt x="4147" y="20938"/>
                    <a:pt x="4612" y="21127"/>
                    <a:pt x="5099" y="21246"/>
                  </a:cubicBezTo>
                  <a:cubicBezTo>
                    <a:pt x="6474" y="21531"/>
                    <a:pt x="7849" y="20961"/>
                    <a:pt x="9330" y="20344"/>
                  </a:cubicBezTo>
                  <a:cubicBezTo>
                    <a:pt x="10282" y="19941"/>
                    <a:pt x="11255" y="19537"/>
                    <a:pt x="12313" y="19347"/>
                  </a:cubicBezTo>
                  <a:cubicBezTo>
                    <a:pt x="12503" y="19300"/>
                    <a:pt x="12715" y="19276"/>
                    <a:pt x="12905" y="19229"/>
                  </a:cubicBezTo>
                  <a:cubicBezTo>
                    <a:pt x="13328" y="19181"/>
                    <a:pt x="13751" y="19110"/>
                    <a:pt x="14174" y="18967"/>
                  </a:cubicBezTo>
                  <a:cubicBezTo>
                    <a:pt x="15105" y="18659"/>
                    <a:pt x="15994" y="18066"/>
                    <a:pt x="16734" y="17520"/>
                  </a:cubicBezTo>
                  <a:cubicBezTo>
                    <a:pt x="18004" y="16570"/>
                    <a:pt x="19040" y="15597"/>
                    <a:pt x="19823" y="14600"/>
                  </a:cubicBezTo>
                  <a:cubicBezTo>
                    <a:pt x="20775" y="13389"/>
                    <a:pt x="21346" y="12203"/>
                    <a:pt x="21515" y="11063"/>
                  </a:cubicBezTo>
                  <a:cubicBezTo>
                    <a:pt x="21579" y="10541"/>
                    <a:pt x="21579" y="10019"/>
                    <a:pt x="21494" y="9473"/>
                  </a:cubicBezTo>
                  <a:cubicBezTo>
                    <a:pt x="21410" y="9022"/>
                    <a:pt x="21283" y="8571"/>
                    <a:pt x="21071" y="8049"/>
                  </a:cubicBezTo>
                  <a:cubicBezTo>
                    <a:pt x="20881" y="7550"/>
                    <a:pt x="20648" y="7076"/>
                    <a:pt x="20436" y="6625"/>
                  </a:cubicBezTo>
                  <a:cubicBezTo>
                    <a:pt x="20204" y="6174"/>
                    <a:pt x="19992" y="5723"/>
                    <a:pt x="19802" y="5272"/>
                  </a:cubicBezTo>
                  <a:cubicBezTo>
                    <a:pt x="19738" y="5106"/>
                    <a:pt x="19696" y="4963"/>
                    <a:pt x="19654" y="4821"/>
                  </a:cubicBezTo>
                  <a:cubicBezTo>
                    <a:pt x="19506" y="4441"/>
                    <a:pt x="19400" y="4014"/>
                    <a:pt x="19294" y="3634"/>
                  </a:cubicBezTo>
                  <a:cubicBezTo>
                    <a:pt x="19125" y="3040"/>
                    <a:pt x="18956" y="2423"/>
                    <a:pt x="18702" y="1877"/>
                  </a:cubicBezTo>
                  <a:cubicBezTo>
                    <a:pt x="18490" y="1379"/>
                    <a:pt x="18194" y="952"/>
                    <a:pt x="17855" y="643"/>
                  </a:cubicBezTo>
                  <a:cubicBezTo>
                    <a:pt x="17475" y="311"/>
                    <a:pt x="17030" y="97"/>
                    <a:pt x="16523" y="26"/>
                  </a:cubicBezTo>
                  <a:cubicBezTo>
                    <a:pt x="16417" y="2"/>
                    <a:pt x="16311" y="2"/>
                    <a:pt x="16184" y="2"/>
                  </a:cubicBezTo>
                  <a:cubicBezTo>
                    <a:pt x="15592" y="2"/>
                    <a:pt x="14915" y="192"/>
                    <a:pt x="14153" y="572"/>
                  </a:cubicBezTo>
                  <a:close/>
                </a:path>
              </a:pathLst>
            </a:custGeom>
            <a:solidFill>
              <a:srgbClr val="BFBFBF">
                <a:alpha val="7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309" name="Freeform 22"/>
            <p:cNvSpPr/>
            <p:nvPr/>
          </p:nvSpPr>
          <p:spPr>
            <a:xfrm flipH="1">
              <a:off x="1958871" y="2707630"/>
              <a:ext cx="2482156" cy="218623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78" h="21331" fill="norm" stroke="1" extrusionOk="0">
                  <a:moveTo>
                    <a:pt x="5091" y="21264"/>
                  </a:moveTo>
                  <a:cubicBezTo>
                    <a:pt x="4611" y="21152"/>
                    <a:pt x="4152" y="20950"/>
                    <a:pt x="3713" y="20637"/>
                  </a:cubicBezTo>
                  <a:cubicBezTo>
                    <a:pt x="3174" y="20256"/>
                    <a:pt x="2715" y="19763"/>
                    <a:pt x="2256" y="19113"/>
                  </a:cubicBezTo>
                  <a:cubicBezTo>
                    <a:pt x="1817" y="18508"/>
                    <a:pt x="1457" y="17858"/>
                    <a:pt x="1138" y="17276"/>
                  </a:cubicBezTo>
                  <a:cubicBezTo>
                    <a:pt x="818" y="16671"/>
                    <a:pt x="479" y="16021"/>
                    <a:pt x="260" y="15326"/>
                  </a:cubicBezTo>
                  <a:cubicBezTo>
                    <a:pt x="100" y="14766"/>
                    <a:pt x="0" y="14273"/>
                    <a:pt x="0" y="13780"/>
                  </a:cubicBezTo>
                  <a:cubicBezTo>
                    <a:pt x="0" y="13198"/>
                    <a:pt x="120" y="12638"/>
                    <a:pt x="339" y="12122"/>
                  </a:cubicBezTo>
                  <a:cubicBezTo>
                    <a:pt x="479" y="11764"/>
                    <a:pt x="679" y="11405"/>
                    <a:pt x="878" y="11092"/>
                  </a:cubicBezTo>
                  <a:cubicBezTo>
                    <a:pt x="1058" y="10778"/>
                    <a:pt x="1238" y="10442"/>
                    <a:pt x="1397" y="10106"/>
                  </a:cubicBezTo>
                  <a:cubicBezTo>
                    <a:pt x="1397" y="10106"/>
                    <a:pt x="1397" y="10106"/>
                    <a:pt x="1397" y="10106"/>
                  </a:cubicBezTo>
                  <a:cubicBezTo>
                    <a:pt x="1657" y="9501"/>
                    <a:pt x="1777" y="8873"/>
                    <a:pt x="1896" y="8246"/>
                  </a:cubicBezTo>
                  <a:cubicBezTo>
                    <a:pt x="1956" y="7910"/>
                    <a:pt x="2016" y="7551"/>
                    <a:pt x="2116" y="7215"/>
                  </a:cubicBezTo>
                  <a:cubicBezTo>
                    <a:pt x="2156" y="7058"/>
                    <a:pt x="2196" y="6901"/>
                    <a:pt x="2256" y="6745"/>
                  </a:cubicBezTo>
                  <a:cubicBezTo>
                    <a:pt x="2455" y="6162"/>
                    <a:pt x="2955" y="5154"/>
                    <a:pt x="3873" y="4661"/>
                  </a:cubicBezTo>
                  <a:cubicBezTo>
                    <a:pt x="4232" y="4482"/>
                    <a:pt x="4631" y="4392"/>
                    <a:pt x="5091" y="4392"/>
                  </a:cubicBezTo>
                  <a:cubicBezTo>
                    <a:pt x="5130" y="4392"/>
                    <a:pt x="5170" y="4392"/>
                    <a:pt x="5210" y="4392"/>
                  </a:cubicBezTo>
                  <a:cubicBezTo>
                    <a:pt x="5470" y="4392"/>
                    <a:pt x="5749" y="4437"/>
                    <a:pt x="6009" y="4459"/>
                  </a:cubicBezTo>
                  <a:cubicBezTo>
                    <a:pt x="6388" y="4504"/>
                    <a:pt x="6767" y="4571"/>
                    <a:pt x="7167" y="4549"/>
                  </a:cubicBezTo>
                  <a:cubicBezTo>
                    <a:pt x="7905" y="4504"/>
                    <a:pt x="8704" y="4213"/>
                    <a:pt x="9642" y="3675"/>
                  </a:cubicBezTo>
                  <a:cubicBezTo>
                    <a:pt x="10401" y="3204"/>
                    <a:pt x="11179" y="2622"/>
                    <a:pt x="11858" y="2106"/>
                  </a:cubicBezTo>
                  <a:cubicBezTo>
                    <a:pt x="12477" y="1613"/>
                    <a:pt x="13335" y="986"/>
                    <a:pt x="14174" y="560"/>
                  </a:cubicBezTo>
                  <a:cubicBezTo>
                    <a:pt x="15092" y="112"/>
                    <a:pt x="15871" y="-67"/>
                    <a:pt x="16549" y="23"/>
                  </a:cubicBezTo>
                  <a:cubicBezTo>
                    <a:pt x="17048" y="90"/>
                    <a:pt x="17508" y="292"/>
                    <a:pt x="17887" y="650"/>
                  </a:cubicBezTo>
                  <a:cubicBezTo>
                    <a:pt x="18226" y="964"/>
                    <a:pt x="18506" y="1367"/>
                    <a:pt x="18745" y="1882"/>
                  </a:cubicBezTo>
                  <a:cubicBezTo>
                    <a:pt x="18985" y="2420"/>
                    <a:pt x="19145" y="3025"/>
                    <a:pt x="19304" y="3630"/>
                  </a:cubicBezTo>
                  <a:cubicBezTo>
                    <a:pt x="19424" y="4033"/>
                    <a:pt x="19524" y="4437"/>
                    <a:pt x="19664" y="4840"/>
                  </a:cubicBezTo>
                  <a:cubicBezTo>
                    <a:pt x="19723" y="4974"/>
                    <a:pt x="19763" y="5109"/>
                    <a:pt x="19823" y="5266"/>
                  </a:cubicBezTo>
                  <a:cubicBezTo>
                    <a:pt x="20023" y="5714"/>
                    <a:pt x="20243" y="6184"/>
                    <a:pt x="20442" y="6610"/>
                  </a:cubicBezTo>
                  <a:cubicBezTo>
                    <a:pt x="20662" y="7081"/>
                    <a:pt x="20901" y="7551"/>
                    <a:pt x="21081" y="8044"/>
                  </a:cubicBezTo>
                  <a:cubicBezTo>
                    <a:pt x="21301" y="8560"/>
                    <a:pt x="21420" y="9030"/>
                    <a:pt x="21500" y="9478"/>
                  </a:cubicBezTo>
                  <a:cubicBezTo>
                    <a:pt x="21600" y="10016"/>
                    <a:pt x="21600" y="10531"/>
                    <a:pt x="21520" y="11069"/>
                  </a:cubicBezTo>
                  <a:cubicBezTo>
                    <a:pt x="21360" y="12212"/>
                    <a:pt x="20801" y="13399"/>
                    <a:pt x="19843" y="14587"/>
                  </a:cubicBezTo>
                  <a:cubicBezTo>
                    <a:pt x="19045" y="15595"/>
                    <a:pt x="18007" y="16581"/>
                    <a:pt x="16749" y="17522"/>
                  </a:cubicBezTo>
                  <a:cubicBezTo>
                    <a:pt x="16010" y="18082"/>
                    <a:pt x="15132" y="18687"/>
                    <a:pt x="14194" y="18979"/>
                  </a:cubicBezTo>
                  <a:cubicBezTo>
                    <a:pt x="13774" y="19113"/>
                    <a:pt x="13335" y="19180"/>
                    <a:pt x="12936" y="19248"/>
                  </a:cubicBezTo>
                  <a:cubicBezTo>
                    <a:pt x="12736" y="19270"/>
                    <a:pt x="12537" y="19315"/>
                    <a:pt x="12317" y="19360"/>
                  </a:cubicBezTo>
                  <a:cubicBezTo>
                    <a:pt x="11279" y="19561"/>
                    <a:pt x="10301" y="19965"/>
                    <a:pt x="9343" y="20368"/>
                  </a:cubicBezTo>
                  <a:cubicBezTo>
                    <a:pt x="8145" y="20861"/>
                    <a:pt x="6987" y="21331"/>
                    <a:pt x="5869" y="21331"/>
                  </a:cubicBezTo>
                  <a:cubicBezTo>
                    <a:pt x="5610" y="21331"/>
                    <a:pt x="5350" y="21309"/>
                    <a:pt x="5091" y="21264"/>
                  </a:cubicBezTo>
                  <a:close/>
                  <a:moveTo>
                    <a:pt x="14174" y="583"/>
                  </a:moveTo>
                  <a:cubicBezTo>
                    <a:pt x="13335" y="1009"/>
                    <a:pt x="12497" y="1613"/>
                    <a:pt x="11858" y="2106"/>
                  </a:cubicBezTo>
                  <a:cubicBezTo>
                    <a:pt x="11179" y="2622"/>
                    <a:pt x="10401" y="3227"/>
                    <a:pt x="9642" y="3675"/>
                  </a:cubicBezTo>
                  <a:cubicBezTo>
                    <a:pt x="8724" y="4235"/>
                    <a:pt x="7905" y="4504"/>
                    <a:pt x="7167" y="4549"/>
                  </a:cubicBezTo>
                  <a:cubicBezTo>
                    <a:pt x="6767" y="4571"/>
                    <a:pt x="6388" y="4526"/>
                    <a:pt x="6009" y="4482"/>
                  </a:cubicBezTo>
                  <a:cubicBezTo>
                    <a:pt x="5749" y="4437"/>
                    <a:pt x="5470" y="4414"/>
                    <a:pt x="5210" y="4392"/>
                  </a:cubicBezTo>
                  <a:cubicBezTo>
                    <a:pt x="5170" y="4392"/>
                    <a:pt x="5130" y="4392"/>
                    <a:pt x="5091" y="4392"/>
                  </a:cubicBezTo>
                  <a:cubicBezTo>
                    <a:pt x="4631" y="4392"/>
                    <a:pt x="4232" y="4482"/>
                    <a:pt x="3873" y="4661"/>
                  </a:cubicBezTo>
                  <a:cubicBezTo>
                    <a:pt x="2955" y="5154"/>
                    <a:pt x="2475" y="6184"/>
                    <a:pt x="2276" y="6745"/>
                  </a:cubicBezTo>
                  <a:cubicBezTo>
                    <a:pt x="2216" y="6901"/>
                    <a:pt x="2156" y="7058"/>
                    <a:pt x="2116" y="7215"/>
                  </a:cubicBezTo>
                  <a:cubicBezTo>
                    <a:pt x="2036" y="7551"/>
                    <a:pt x="1956" y="7910"/>
                    <a:pt x="1896" y="8246"/>
                  </a:cubicBezTo>
                  <a:cubicBezTo>
                    <a:pt x="1777" y="8873"/>
                    <a:pt x="1657" y="9501"/>
                    <a:pt x="1397" y="10128"/>
                  </a:cubicBezTo>
                  <a:cubicBezTo>
                    <a:pt x="1397" y="10128"/>
                    <a:pt x="1397" y="10128"/>
                    <a:pt x="1397" y="10128"/>
                  </a:cubicBezTo>
                  <a:cubicBezTo>
                    <a:pt x="1258" y="10442"/>
                    <a:pt x="1058" y="10778"/>
                    <a:pt x="878" y="11092"/>
                  </a:cubicBezTo>
                  <a:cubicBezTo>
                    <a:pt x="699" y="11428"/>
                    <a:pt x="499" y="11764"/>
                    <a:pt x="339" y="12122"/>
                  </a:cubicBezTo>
                  <a:cubicBezTo>
                    <a:pt x="120" y="12660"/>
                    <a:pt x="0" y="13198"/>
                    <a:pt x="20" y="13780"/>
                  </a:cubicBezTo>
                  <a:cubicBezTo>
                    <a:pt x="20" y="14273"/>
                    <a:pt x="100" y="14766"/>
                    <a:pt x="279" y="15326"/>
                  </a:cubicBezTo>
                  <a:cubicBezTo>
                    <a:pt x="499" y="16021"/>
                    <a:pt x="818" y="16671"/>
                    <a:pt x="1158" y="17253"/>
                  </a:cubicBezTo>
                  <a:cubicBezTo>
                    <a:pt x="1477" y="17858"/>
                    <a:pt x="1837" y="18508"/>
                    <a:pt x="2256" y="19113"/>
                  </a:cubicBezTo>
                  <a:cubicBezTo>
                    <a:pt x="2715" y="19763"/>
                    <a:pt x="3194" y="20256"/>
                    <a:pt x="3713" y="20614"/>
                  </a:cubicBezTo>
                  <a:cubicBezTo>
                    <a:pt x="4152" y="20928"/>
                    <a:pt x="4611" y="21152"/>
                    <a:pt x="5091" y="21242"/>
                  </a:cubicBezTo>
                  <a:cubicBezTo>
                    <a:pt x="6468" y="21533"/>
                    <a:pt x="7865" y="20950"/>
                    <a:pt x="9343" y="20345"/>
                  </a:cubicBezTo>
                  <a:cubicBezTo>
                    <a:pt x="10301" y="19965"/>
                    <a:pt x="11279" y="19539"/>
                    <a:pt x="12317" y="19337"/>
                  </a:cubicBezTo>
                  <a:cubicBezTo>
                    <a:pt x="12517" y="19315"/>
                    <a:pt x="12736" y="19270"/>
                    <a:pt x="12936" y="19248"/>
                  </a:cubicBezTo>
                  <a:cubicBezTo>
                    <a:pt x="13335" y="19180"/>
                    <a:pt x="13774" y="19113"/>
                    <a:pt x="14194" y="18979"/>
                  </a:cubicBezTo>
                  <a:cubicBezTo>
                    <a:pt x="15132" y="18687"/>
                    <a:pt x="16010" y="18082"/>
                    <a:pt x="16749" y="17522"/>
                  </a:cubicBezTo>
                  <a:cubicBezTo>
                    <a:pt x="18007" y="16581"/>
                    <a:pt x="19045" y="15595"/>
                    <a:pt x="19843" y="14587"/>
                  </a:cubicBezTo>
                  <a:cubicBezTo>
                    <a:pt x="20801" y="13399"/>
                    <a:pt x="21360" y="12212"/>
                    <a:pt x="21520" y="11069"/>
                  </a:cubicBezTo>
                  <a:cubicBezTo>
                    <a:pt x="21600" y="10531"/>
                    <a:pt x="21580" y="10016"/>
                    <a:pt x="21500" y="9478"/>
                  </a:cubicBezTo>
                  <a:cubicBezTo>
                    <a:pt x="21420" y="9030"/>
                    <a:pt x="21281" y="8560"/>
                    <a:pt x="21081" y="8044"/>
                  </a:cubicBezTo>
                  <a:cubicBezTo>
                    <a:pt x="20881" y="7551"/>
                    <a:pt x="20662" y="7081"/>
                    <a:pt x="20442" y="6633"/>
                  </a:cubicBezTo>
                  <a:cubicBezTo>
                    <a:pt x="20223" y="6184"/>
                    <a:pt x="20003" y="5736"/>
                    <a:pt x="19823" y="5266"/>
                  </a:cubicBezTo>
                  <a:cubicBezTo>
                    <a:pt x="19763" y="5109"/>
                    <a:pt x="19704" y="4974"/>
                    <a:pt x="19664" y="4840"/>
                  </a:cubicBezTo>
                  <a:cubicBezTo>
                    <a:pt x="19524" y="4437"/>
                    <a:pt x="19404" y="4033"/>
                    <a:pt x="19304" y="3630"/>
                  </a:cubicBezTo>
                  <a:cubicBezTo>
                    <a:pt x="19145" y="3048"/>
                    <a:pt x="18985" y="2420"/>
                    <a:pt x="18725" y="1882"/>
                  </a:cubicBezTo>
                  <a:cubicBezTo>
                    <a:pt x="18506" y="1389"/>
                    <a:pt x="18226" y="964"/>
                    <a:pt x="17887" y="650"/>
                  </a:cubicBezTo>
                  <a:cubicBezTo>
                    <a:pt x="17488" y="314"/>
                    <a:pt x="17048" y="90"/>
                    <a:pt x="16549" y="23"/>
                  </a:cubicBezTo>
                  <a:cubicBezTo>
                    <a:pt x="16430" y="23"/>
                    <a:pt x="16330" y="0"/>
                    <a:pt x="16210" y="0"/>
                  </a:cubicBezTo>
                  <a:cubicBezTo>
                    <a:pt x="15611" y="0"/>
                    <a:pt x="14932" y="202"/>
                    <a:pt x="14174" y="583"/>
                  </a:cubicBezTo>
                  <a:close/>
                </a:path>
              </a:pathLst>
            </a:custGeom>
            <a:solidFill>
              <a:srgbClr val="BFBFBF">
                <a:alpha val="7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310" name="Freeform 23"/>
            <p:cNvSpPr/>
            <p:nvPr/>
          </p:nvSpPr>
          <p:spPr>
            <a:xfrm flipH="1">
              <a:off x="1911487" y="2668919"/>
              <a:ext cx="2624147" cy="2310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73" h="21408" fill="norm" stroke="1" extrusionOk="0">
                  <a:moveTo>
                    <a:pt x="5098" y="21323"/>
                  </a:moveTo>
                  <a:cubicBezTo>
                    <a:pt x="4607" y="21217"/>
                    <a:pt x="4154" y="21025"/>
                    <a:pt x="3701" y="20706"/>
                  </a:cubicBezTo>
                  <a:cubicBezTo>
                    <a:pt x="3191" y="20323"/>
                    <a:pt x="2700" y="19834"/>
                    <a:pt x="2247" y="19174"/>
                  </a:cubicBezTo>
                  <a:cubicBezTo>
                    <a:pt x="1831" y="18578"/>
                    <a:pt x="1473" y="17918"/>
                    <a:pt x="1152" y="17323"/>
                  </a:cubicBezTo>
                  <a:cubicBezTo>
                    <a:pt x="831" y="16727"/>
                    <a:pt x="491" y="16067"/>
                    <a:pt x="264" y="15365"/>
                  </a:cubicBezTo>
                  <a:cubicBezTo>
                    <a:pt x="94" y="14811"/>
                    <a:pt x="0" y="14301"/>
                    <a:pt x="0" y="13811"/>
                  </a:cubicBezTo>
                  <a:cubicBezTo>
                    <a:pt x="0" y="13237"/>
                    <a:pt x="113" y="12683"/>
                    <a:pt x="340" y="12151"/>
                  </a:cubicBezTo>
                  <a:cubicBezTo>
                    <a:pt x="491" y="11790"/>
                    <a:pt x="680" y="11449"/>
                    <a:pt x="887" y="11109"/>
                  </a:cubicBezTo>
                  <a:cubicBezTo>
                    <a:pt x="1057" y="10789"/>
                    <a:pt x="1246" y="10470"/>
                    <a:pt x="1397" y="10130"/>
                  </a:cubicBezTo>
                  <a:cubicBezTo>
                    <a:pt x="1397" y="10130"/>
                    <a:pt x="1397" y="10130"/>
                    <a:pt x="1397" y="10130"/>
                  </a:cubicBezTo>
                  <a:cubicBezTo>
                    <a:pt x="1662" y="9513"/>
                    <a:pt x="1775" y="8895"/>
                    <a:pt x="1907" y="8278"/>
                  </a:cubicBezTo>
                  <a:cubicBezTo>
                    <a:pt x="1964" y="7938"/>
                    <a:pt x="2039" y="7576"/>
                    <a:pt x="2115" y="7214"/>
                  </a:cubicBezTo>
                  <a:cubicBezTo>
                    <a:pt x="2171" y="7065"/>
                    <a:pt x="2209" y="6916"/>
                    <a:pt x="2266" y="6746"/>
                  </a:cubicBezTo>
                  <a:cubicBezTo>
                    <a:pt x="2473" y="6193"/>
                    <a:pt x="2964" y="5150"/>
                    <a:pt x="3890" y="4682"/>
                  </a:cubicBezTo>
                  <a:cubicBezTo>
                    <a:pt x="4248" y="4490"/>
                    <a:pt x="4626" y="4405"/>
                    <a:pt x="5079" y="4405"/>
                  </a:cubicBezTo>
                  <a:cubicBezTo>
                    <a:pt x="5136" y="4405"/>
                    <a:pt x="5173" y="4405"/>
                    <a:pt x="5230" y="4405"/>
                  </a:cubicBezTo>
                  <a:cubicBezTo>
                    <a:pt x="5494" y="4426"/>
                    <a:pt x="5759" y="4448"/>
                    <a:pt x="6023" y="4490"/>
                  </a:cubicBezTo>
                  <a:cubicBezTo>
                    <a:pt x="6401" y="4533"/>
                    <a:pt x="6797" y="4597"/>
                    <a:pt x="7194" y="4575"/>
                  </a:cubicBezTo>
                  <a:cubicBezTo>
                    <a:pt x="7930" y="4533"/>
                    <a:pt x="8723" y="4256"/>
                    <a:pt x="9648" y="3703"/>
                  </a:cubicBezTo>
                  <a:cubicBezTo>
                    <a:pt x="10403" y="3235"/>
                    <a:pt x="11140" y="2660"/>
                    <a:pt x="11857" y="2107"/>
                  </a:cubicBezTo>
                  <a:cubicBezTo>
                    <a:pt x="13217" y="1064"/>
                    <a:pt x="14784" y="0"/>
                    <a:pt x="16200" y="0"/>
                  </a:cubicBezTo>
                  <a:cubicBezTo>
                    <a:pt x="16332" y="0"/>
                    <a:pt x="16445" y="0"/>
                    <a:pt x="16559" y="21"/>
                  </a:cubicBezTo>
                  <a:cubicBezTo>
                    <a:pt x="17050" y="85"/>
                    <a:pt x="17503" y="298"/>
                    <a:pt x="17899" y="660"/>
                  </a:cubicBezTo>
                  <a:cubicBezTo>
                    <a:pt x="18220" y="979"/>
                    <a:pt x="18522" y="1383"/>
                    <a:pt x="18730" y="1894"/>
                  </a:cubicBezTo>
                  <a:cubicBezTo>
                    <a:pt x="18994" y="2447"/>
                    <a:pt x="19145" y="3043"/>
                    <a:pt x="19315" y="3639"/>
                  </a:cubicBezTo>
                  <a:cubicBezTo>
                    <a:pt x="19410" y="4043"/>
                    <a:pt x="19523" y="4469"/>
                    <a:pt x="19655" y="4852"/>
                  </a:cubicBezTo>
                  <a:cubicBezTo>
                    <a:pt x="19712" y="5001"/>
                    <a:pt x="19769" y="5129"/>
                    <a:pt x="19825" y="5278"/>
                  </a:cubicBezTo>
                  <a:cubicBezTo>
                    <a:pt x="20014" y="5746"/>
                    <a:pt x="20222" y="6193"/>
                    <a:pt x="20448" y="6640"/>
                  </a:cubicBezTo>
                  <a:cubicBezTo>
                    <a:pt x="20656" y="7108"/>
                    <a:pt x="20883" y="7576"/>
                    <a:pt x="21071" y="8065"/>
                  </a:cubicBezTo>
                  <a:cubicBezTo>
                    <a:pt x="21279" y="8597"/>
                    <a:pt x="21430" y="9066"/>
                    <a:pt x="21506" y="9513"/>
                  </a:cubicBezTo>
                  <a:cubicBezTo>
                    <a:pt x="21581" y="10045"/>
                    <a:pt x="21600" y="10577"/>
                    <a:pt x="21524" y="11087"/>
                  </a:cubicBezTo>
                  <a:cubicBezTo>
                    <a:pt x="21355" y="12236"/>
                    <a:pt x="20788" y="13428"/>
                    <a:pt x="19844" y="14641"/>
                  </a:cubicBezTo>
                  <a:cubicBezTo>
                    <a:pt x="19051" y="15641"/>
                    <a:pt x="18013" y="16642"/>
                    <a:pt x="16748" y="17578"/>
                  </a:cubicBezTo>
                  <a:cubicBezTo>
                    <a:pt x="16011" y="18131"/>
                    <a:pt x="15124" y="18748"/>
                    <a:pt x="14199" y="19046"/>
                  </a:cubicBezTo>
                  <a:cubicBezTo>
                    <a:pt x="13783" y="19174"/>
                    <a:pt x="13349" y="19238"/>
                    <a:pt x="12934" y="19302"/>
                  </a:cubicBezTo>
                  <a:cubicBezTo>
                    <a:pt x="12745" y="19344"/>
                    <a:pt x="12537" y="19366"/>
                    <a:pt x="12329" y="19408"/>
                  </a:cubicBezTo>
                  <a:cubicBezTo>
                    <a:pt x="11291" y="19621"/>
                    <a:pt x="10309" y="20025"/>
                    <a:pt x="9346" y="20430"/>
                  </a:cubicBezTo>
                  <a:cubicBezTo>
                    <a:pt x="8138" y="20919"/>
                    <a:pt x="7005" y="21408"/>
                    <a:pt x="5872" y="21408"/>
                  </a:cubicBezTo>
                  <a:cubicBezTo>
                    <a:pt x="5608" y="21408"/>
                    <a:pt x="5362" y="21387"/>
                    <a:pt x="5098" y="21323"/>
                  </a:cubicBezTo>
                  <a:close/>
                  <a:moveTo>
                    <a:pt x="11857" y="2128"/>
                  </a:moveTo>
                  <a:cubicBezTo>
                    <a:pt x="11140" y="2681"/>
                    <a:pt x="10403" y="3235"/>
                    <a:pt x="9648" y="3703"/>
                  </a:cubicBezTo>
                  <a:cubicBezTo>
                    <a:pt x="8723" y="4256"/>
                    <a:pt x="7930" y="4533"/>
                    <a:pt x="7194" y="4575"/>
                  </a:cubicBezTo>
                  <a:cubicBezTo>
                    <a:pt x="6797" y="4597"/>
                    <a:pt x="6401" y="4554"/>
                    <a:pt x="6023" y="4490"/>
                  </a:cubicBezTo>
                  <a:cubicBezTo>
                    <a:pt x="5759" y="4469"/>
                    <a:pt x="5494" y="4426"/>
                    <a:pt x="5230" y="4405"/>
                  </a:cubicBezTo>
                  <a:cubicBezTo>
                    <a:pt x="5173" y="4405"/>
                    <a:pt x="5136" y="4405"/>
                    <a:pt x="5079" y="4405"/>
                  </a:cubicBezTo>
                  <a:cubicBezTo>
                    <a:pt x="4626" y="4405"/>
                    <a:pt x="4248" y="4490"/>
                    <a:pt x="3890" y="4682"/>
                  </a:cubicBezTo>
                  <a:cubicBezTo>
                    <a:pt x="2964" y="5171"/>
                    <a:pt x="2473" y="6193"/>
                    <a:pt x="2285" y="6767"/>
                  </a:cubicBezTo>
                  <a:cubicBezTo>
                    <a:pt x="2228" y="6916"/>
                    <a:pt x="2171" y="7065"/>
                    <a:pt x="2134" y="7235"/>
                  </a:cubicBezTo>
                  <a:cubicBezTo>
                    <a:pt x="2039" y="7576"/>
                    <a:pt x="1964" y="7938"/>
                    <a:pt x="1907" y="8278"/>
                  </a:cubicBezTo>
                  <a:cubicBezTo>
                    <a:pt x="1794" y="8895"/>
                    <a:pt x="1662" y="9513"/>
                    <a:pt x="1397" y="10130"/>
                  </a:cubicBezTo>
                  <a:cubicBezTo>
                    <a:pt x="1397" y="10130"/>
                    <a:pt x="1397" y="10130"/>
                    <a:pt x="1397" y="10130"/>
                  </a:cubicBezTo>
                  <a:cubicBezTo>
                    <a:pt x="1265" y="10470"/>
                    <a:pt x="1076" y="10789"/>
                    <a:pt x="887" y="11109"/>
                  </a:cubicBezTo>
                  <a:cubicBezTo>
                    <a:pt x="699" y="11449"/>
                    <a:pt x="491" y="11790"/>
                    <a:pt x="340" y="12151"/>
                  </a:cubicBezTo>
                  <a:cubicBezTo>
                    <a:pt x="132" y="12683"/>
                    <a:pt x="19" y="13237"/>
                    <a:pt x="19" y="13811"/>
                  </a:cubicBezTo>
                  <a:cubicBezTo>
                    <a:pt x="19" y="14301"/>
                    <a:pt x="94" y="14811"/>
                    <a:pt x="283" y="15365"/>
                  </a:cubicBezTo>
                  <a:cubicBezTo>
                    <a:pt x="491" y="16067"/>
                    <a:pt x="831" y="16705"/>
                    <a:pt x="1152" y="17323"/>
                  </a:cubicBezTo>
                  <a:cubicBezTo>
                    <a:pt x="1473" y="17897"/>
                    <a:pt x="1831" y="18578"/>
                    <a:pt x="2247" y="19174"/>
                  </a:cubicBezTo>
                  <a:cubicBezTo>
                    <a:pt x="2719" y="19834"/>
                    <a:pt x="3191" y="20323"/>
                    <a:pt x="3720" y="20685"/>
                  </a:cubicBezTo>
                  <a:cubicBezTo>
                    <a:pt x="4154" y="21004"/>
                    <a:pt x="4607" y="21217"/>
                    <a:pt x="5098" y="21323"/>
                  </a:cubicBezTo>
                  <a:cubicBezTo>
                    <a:pt x="6476" y="21600"/>
                    <a:pt x="7873" y="21025"/>
                    <a:pt x="9346" y="20408"/>
                  </a:cubicBezTo>
                  <a:cubicBezTo>
                    <a:pt x="10290" y="20025"/>
                    <a:pt x="11291" y="19621"/>
                    <a:pt x="12329" y="19408"/>
                  </a:cubicBezTo>
                  <a:cubicBezTo>
                    <a:pt x="12537" y="19366"/>
                    <a:pt x="12745" y="19344"/>
                    <a:pt x="12934" y="19302"/>
                  </a:cubicBezTo>
                  <a:cubicBezTo>
                    <a:pt x="13349" y="19238"/>
                    <a:pt x="13783" y="19174"/>
                    <a:pt x="14199" y="19025"/>
                  </a:cubicBezTo>
                  <a:cubicBezTo>
                    <a:pt x="15124" y="18748"/>
                    <a:pt x="16011" y="18131"/>
                    <a:pt x="16748" y="17578"/>
                  </a:cubicBezTo>
                  <a:cubicBezTo>
                    <a:pt x="17994" y="16642"/>
                    <a:pt x="19032" y="15641"/>
                    <a:pt x="19844" y="14641"/>
                  </a:cubicBezTo>
                  <a:cubicBezTo>
                    <a:pt x="20788" y="13428"/>
                    <a:pt x="21355" y="12236"/>
                    <a:pt x="21506" y="11087"/>
                  </a:cubicBezTo>
                  <a:cubicBezTo>
                    <a:pt x="21581" y="10577"/>
                    <a:pt x="21581" y="10045"/>
                    <a:pt x="21487" y="9513"/>
                  </a:cubicBezTo>
                  <a:cubicBezTo>
                    <a:pt x="21411" y="9066"/>
                    <a:pt x="21279" y="8597"/>
                    <a:pt x="21071" y="8065"/>
                  </a:cubicBezTo>
                  <a:cubicBezTo>
                    <a:pt x="20883" y="7576"/>
                    <a:pt x="20656" y="7108"/>
                    <a:pt x="20429" y="6640"/>
                  </a:cubicBezTo>
                  <a:cubicBezTo>
                    <a:pt x="20222" y="6214"/>
                    <a:pt x="19995" y="5746"/>
                    <a:pt x="19825" y="5299"/>
                  </a:cubicBezTo>
                  <a:cubicBezTo>
                    <a:pt x="19769" y="5150"/>
                    <a:pt x="19712" y="5001"/>
                    <a:pt x="19655" y="4852"/>
                  </a:cubicBezTo>
                  <a:cubicBezTo>
                    <a:pt x="19523" y="4469"/>
                    <a:pt x="19410" y="4043"/>
                    <a:pt x="19297" y="3639"/>
                  </a:cubicBezTo>
                  <a:cubicBezTo>
                    <a:pt x="19145" y="3043"/>
                    <a:pt x="18976" y="2447"/>
                    <a:pt x="18730" y="1894"/>
                  </a:cubicBezTo>
                  <a:cubicBezTo>
                    <a:pt x="18503" y="1383"/>
                    <a:pt x="18220" y="979"/>
                    <a:pt x="17880" y="660"/>
                  </a:cubicBezTo>
                  <a:cubicBezTo>
                    <a:pt x="17503" y="319"/>
                    <a:pt x="17050" y="106"/>
                    <a:pt x="16559" y="21"/>
                  </a:cubicBezTo>
                  <a:cubicBezTo>
                    <a:pt x="16445" y="21"/>
                    <a:pt x="16332" y="0"/>
                    <a:pt x="16200" y="0"/>
                  </a:cubicBezTo>
                  <a:cubicBezTo>
                    <a:pt x="14784" y="0"/>
                    <a:pt x="13236" y="1064"/>
                    <a:pt x="11857" y="2128"/>
                  </a:cubicBezTo>
                  <a:close/>
                </a:path>
              </a:pathLst>
            </a:custGeom>
            <a:solidFill>
              <a:srgbClr val="BFBFBF">
                <a:alpha val="7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311" name="Freeform 24"/>
            <p:cNvSpPr/>
            <p:nvPr/>
          </p:nvSpPr>
          <p:spPr>
            <a:xfrm flipH="1">
              <a:off x="1865124" y="2629769"/>
              <a:ext cx="2762177" cy="243467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64" h="21238" fill="norm" stroke="1" extrusionOk="0">
                  <a:moveTo>
                    <a:pt x="5093" y="21158"/>
                  </a:moveTo>
                  <a:cubicBezTo>
                    <a:pt x="4609" y="21038"/>
                    <a:pt x="4143" y="20838"/>
                    <a:pt x="3695" y="20537"/>
                  </a:cubicBezTo>
                  <a:cubicBezTo>
                    <a:pt x="3175" y="20157"/>
                    <a:pt x="2691" y="19676"/>
                    <a:pt x="2243" y="19015"/>
                  </a:cubicBezTo>
                  <a:cubicBezTo>
                    <a:pt x="1812" y="18433"/>
                    <a:pt x="1454" y="17752"/>
                    <a:pt x="1131" y="17171"/>
                  </a:cubicBezTo>
                  <a:cubicBezTo>
                    <a:pt x="809" y="16570"/>
                    <a:pt x="486" y="15929"/>
                    <a:pt x="253" y="15227"/>
                  </a:cubicBezTo>
                  <a:cubicBezTo>
                    <a:pt x="74" y="14686"/>
                    <a:pt x="2" y="14186"/>
                    <a:pt x="2" y="13685"/>
                  </a:cubicBezTo>
                  <a:cubicBezTo>
                    <a:pt x="-16" y="13124"/>
                    <a:pt x="109" y="12563"/>
                    <a:pt x="325" y="12042"/>
                  </a:cubicBezTo>
                  <a:cubicBezTo>
                    <a:pt x="468" y="11681"/>
                    <a:pt x="683" y="11340"/>
                    <a:pt x="862" y="11000"/>
                  </a:cubicBezTo>
                  <a:cubicBezTo>
                    <a:pt x="1060" y="10699"/>
                    <a:pt x="1239" y="10379"/>
                    <a:pt x="1382" y="10038"/>
                  </a:cubicBezTo>
                  <a:cubicBezTo>
                    <a:pt x="1382" y="10038"/>
                    <a:pt x="1382" y="10038"/>
                    <a:pt x="1382" y="10038"/>
                  </a:cubicBezTo>
                  <a:cubicBezTo>
                    <a:pt x="1651" y="9437"/>
                    <a:pt x="1777" y="8796"/>
                    <a:pt x="1884" y="8194"/>
                  </a:cubicBezTo>
                  <a:cubicBezTo>
                    <a:pt x="1956" y="7854"/>
                    <a:pt x="2027" y="7493"/>
                    <a:pt x="2117" y="7153"/>
                  </a:cubicBezTo>
                  <a:cubicBezTo>
                    <a:pt x="2153" y="6992"/>
                    <a:pt x="2207" y="6852"/>
                    <a:pt x="2261" y="6692"/>
                  </a:cubicBezTo>
                  <a:cubicBezTo>
                    <a:pt x="2476" y="6131"/>
                    <a:pt x="2960" y="5109"/>
                    <a:pt x="3892" y="4628"/>
                  </a:cubicBezTo>
                  <a:cubicBezTo>
                    <a:pt x="4286" y="4427"/>
                    <a:pt x="4716" y="4347"/>
                    <a:pt x="5218" y="4367"/>
                  </a:cubicBezTo>
                  <a:cubicBezTo>
                    <a:pt x="5487" y="4387"/>
                    <a:pt x="5774" y="4427"/>
                    <a:pt x="6025" y="4468"/>
                  </a:cubicBezTo>
                  <a:cubicBezTo>
                    <a:pt x="6401" y="4508"/>
                    <a:pt x="6796" y="4568"/>
                    <a:pt x="7190" y="4548"/>
                  </a:cubicBezTo>
                  <a:cubicBezTo>
                    <a:pt x="7925" y="4508"/>
                    <a:pt x="8732" y="4227"/>
                    <a:pt x="9646" y="3666"/>
                  </a:cubicBezTo>
                  <a:cubicBezTo>
                    <a:pt x="10399" y="3225"/>
                    <a:pt x="11134" y="2664"/>
                    <a:pt x="11851" y="2123"/>
                  </a:cubicBezTo>
                  <a:cubicBezTo>
                    <a:pt x="11868" y="2103"/>
                    <a:pt x="11868" y="2103"/>
                    <a:pt x="11868" y="2103"/>
                  </a:cubicBezTo>
                  <a:cubicBezTo>
                    <a:pt x="13338" y="961"/>
                    <a:pt x="15041" y="-161"/>
                    <a:pt x="16565" y="19"/>
                  </a:cubicBezTo>
                  <a:cubicBezTo>
                    <a:pt x="17049" y="99"/>
                    <a:pt x="17497" y="300"/>
                    <a:pt x="17891" y="661"/>
                  </a:cubicBezTo>
                  <a:cubicBezTo>
                    <a:pt x="18232" y="981"/>
                    <a:pt x="18519" y="1382"/>
                    <a:pt x="18734" y="1883"/>
                  </a:cubicBezTo>
                  <a:cubicBezTo>
                    <a:pt x="18985" y="2424"/>
                    <a:pt x="19146" y="3025"/>
                    <a:pt x="19307" y="3606"/>
                  </a:cubicBezTo>
                  <a:cubicBezTo>
                    <a:pt x="19415" y="4007"/>
                    <a:pt x="19523" y="4427"/>
                    <a:pt x="19666" y="4828"/>
                  </a:cubicBezTo>
                  <a:cubicBezTo>
                    <a:pt x="19702" y="4948"/>
                    <a:pt x="19756" y="5109"/>
                    <a:pt x="19827" y="5249"/>
                  </a:cubicBezTo>
                  <a:cubicBezTo>
                    <a:pt x="20007" y="5710"/>
                    <a:pt x="20222" y="6151"/>
                    <a:pt x="20437" y="6592"/>
                  </a:cubicBezTo>
                  <a:cubicBezTo>
                    <a:pt x="20652" y="7052"/>
                    <a:pt x="20885" y="7513"/>
                    <a:pt x="21082" y="7994"/>
                  </a:cubicBezTo>
                  <a:cubicBezTo>
                    <a:pt x="21279" y="8515"/>
                    <a:pt x="21423" y="8976"/>
                    <a:pt x="21494" y="9437"/>
                  </a:cubicBezTo>
                  <a:cubicBezTo>
                    <a:pt x="21584" y="9958"/>
                    <a:pt x="21584" y="10479"/>
                    <a:pt x="21512" y="11000"/>
                  </a:cubicBezTo>
                  <a:cubicBezTo>
                    <a:pt x="21351" y="12142"/>
                    <a:pt x="20777" y="13324"/>
                    <a:pt x="19827" y="14526"/>
                  </a:cubicBezTo>
                  <a:cubicBezTo>
                    <a:pt x="19415" y="15047"/>
                    <a:pt x="18931" y="15568"/>
                    <a:pt x="18375" y="16069"/>
                  </a:cubicBezTo>
                  <a:cubicBezTo>
                    <a:pt x="17873" y="16550"/>
                    <a:pt x="17336" y="17011"/>
                    <a:pt x="16744" y="17432"/>
                  </a:cubicBezTo>
                  <a:cubicBezTo>
                    <a:pt x="16009" y="17993"/>
                    <a:pt x="15131" y="18594"/>
                    <a:pt x="14199" y="18894"/>
                  </a:cubicBezTo>
                  <a:cubicBezTo>
                    <a:pt x="13769" y="19015"/>
                    <a:pt x="13356" y="19095"/>
                    <a:pt x="12944" y="19155"/>
                  </a:cubicBezTo>
                  <a:cubicBezTo>
                    <a:pt x="12729" y="19175"/>
                    <a:pt x="12532" y="19215"/>
                    <a:pt x="12335" y="19255"/>
                  </a:cubicBezTo>
                  <a:cubicBezTo>
                    <a:pt x="11277" y="19455"/>
                    <a:pt x="10291" y="19856"/>
                    <a:pt x="9341" y="20257"/>
                  </a:cubicBezTo>
                  <a:cubicBezTo>
                    <a:pt x="8140" y="20758"/>
                    <a:pt x="6993" y="21239"/>
                    <a:pt x="5864" y="21239"/>
                  </a:cubicBezTo>
                  <a:cubicBezTo>
                    <a:pt x="5595" y="21239"/>
                    <a:pt x="5344" y="21199"/>
                    <a:pt x="5093" y="21158"/>
                  </a:cubicBezTo>
                  <a:close/>
                  <a:moveTo>
                    <a:pt x="11868" y="2103"/>
                  </a:moveTo>
                  <a:cubicBezTo>
                    <a:pt x="11851" y="2123"/>
                    <a:pt x="11851" y="2123"/>
                    <a:pt x="11851" y="2123"/>
                  </a:cubicBezTo>
                  <a:cubicBezTo>
                    <a:pt x="11134" y="2664"/>
                    <a:pt x="10417" y="3225"/>
                    <a:pt x="9646" y="3686"/>
                  </a:cubicBezTo>
                  <a:cubicBezTo>
                    <a:pt x="8732" y="4227"/>
                    <a:pt x="7925" y="4508"/>
                    <a:pt x="7190" y="4548"/>
                  </a:cubicBezTo>
                  <a:cubicBezTo>
                    <a:pt x="6796" y="4568"/>
                    <a:pt x="6401" y="4508"/>
                    <a:pt x="6025" y="4468"/>
                  </a:cubicBezTo>
                  <a:cubicBezTo>
                    <a:pt x="5774" y="4427"/>
                    <a:pt x="5487" y="4387"/>
                    <a:pt x="5218" y="4387"/>
                  </a:cubicBezTo>
                  <a:cubicBezTo>
                    <a:pt x="4716" y="4367"/>
                    <a:pt x="4286" y="4448"/>
                    <a:pt x="3892" y="4648"/>
                  </a:cubicBezTo>
                  <a:cubicBezTo>
                    <a:pt x="2960" y="5109"/>
                    <a:pt x="2476" y="6131"/>
                    <a:pt x="2278" y="6692"/>
                  </a:cubicBezTo>
                  <a:cubicBezTo>
                    <a:pt x="2207" y="6852"/>
                    <a:pt x="2171" y="7012"/>
                    <a:pt x="2117" y="7153"/>
                  </a:cubicBezTo>
                  <a:cubicBezTo>
                    <a:pt x="2027" y="7513"/>
                    <a:pt x="1956" y="7854"/>
                    <a:pt x="1902" y="8194"/>
                  </a:cubicBezTo>
                  <a:cubicBezTo>
                    <a:pt x="1777" y="8816"/>
                    <a:pt x="1651" y="9437"/>
                    <a:pt x="1382" y="10038"/>
                  </a:cubicBezTo>
                  <a:cubicBezTo>
                    <a:pt x="1382" y="10038"/>
                    <a:pt x="1382" y="10038"/>
                    <a:pt x="1382" y="10038"/>
                  </a:cubicBezTo>
                  <a:cubicBezTo>
                    <a:pt x="1239" y="10379"/>
                    <a:pt x="1060" y="10699"/>
                    <a:pt x="880" y="11000"/>
                  </a:cubicBezTo>
                  <a:cubicBezTo>
                    <a:pt x="683" y="11340"/>
                    <a:pt x="486" y="11681"/>
                    <a:pt x="325" y="12042"/>
                  </a:cubicBezTo>
                  <a:cubicBezTo>
                    <a:pt x="109" y="12563"/>
                    <a:pt x="2" y="13124"/>
                    <a:pt x="2" y="13685"/>
                  </a:cubicBezTo>
                  <a:cubicBezTo>
                    <a:pt x="2" y="14186"/>
                    <a:pt x="92" y="14686"/>
                    <a:pt x="253" y="15227"/>
                  </a:cubicBezTo>
                  <a:cubicBezTo>
                    <a:pt x="486" y="15929"/>
                    <a:pt x="809" y="16570"/>
                    <a:pt x="1149" y="17171"/>
                  </a:cubicBezTo>
                  <a:cubicBezTo>
                    <a:pt x="1454" y="17752"/>
                    <a:pt x="1830" y="18413"/>
                    <a:pt x="2243" y="19015"/>
                  </a:cubicBezTo>
                  <a:cubicBezTo>
                    <a:pt x="2709" y="19656"/>
                    <a:pt x="3175" y="20157"/>
                    <a:pt x="3695" y="20517"/>
                  </a:cubicBezTo>
                  <a:cubicBezTo>
                    <a:pt x="4143" y="20838"/>
                    <a:pt x="4609" y="21038"/>
                    <a:pt x="5093" y="21138"/>
                  </a:cubicBezTo>
                  <a:cubicBezTo>
                    <a:pt x="6473" y="21439"/>
                    <a:pt x="7871" y="20858"/>
                    <a:pt x="9341" y="20257"/>
                  </a:cubicBezTo>
                  <a:cubicBezTo>
                    <a:pt x="10291" y="19856"/>
                    <a:pt x="11277" y="19455"/>
                    <a:pt x="12335" y="19255"/>
                  </a:cubicBezTo>
                  <a:cubicBezTo>
                    <a:pt x="12532" y="19215"/>
                    <a:pt x="12729" y="19175"/>
                    <a:pt x="12926" y="19135"/>
                  </a:cubicBezTo>
                  <a:cubicBezTo>
                    <a:pt x="13338" y="19075"/>
                    <a:pt x="13769" y="19015"/>
                    <a:pt x="14199" y="18874"/>
                  </a:cubicBezTo>
                  <a:cubicBezTo>
                    <a:pt x="15113" y="18594"/>
                    <a:pt x="15991" y="17993"/>
                    <a:pt x="16744" y="17432"/>
                  </a:cubicBezTo>
                  <a:cubicBezTo>
                    <a:pt x="17318" y="16991"/>
                    <a:pt x="17873" y="16530"/>
                    <a:pt x="18375" y="16069"/>
                  </a:cubicBezTo>
                  <a:cubicBezTo>
                    <a:pt x="18931" y="15568"/>
                    <a:pt x="19415" y="15027"/>
                    <a:pt x="19827" y="14506"/>
                  </a:cubicBezTo>
                  <a:cubicBezTo>
                    <a:pt x="20777" y="13324"/>
                    <a:pt x="21351" y="12142"/>
                    <a:pt x="21512" y="11000"/>
                  </a:cubicBezTo>
                  <a:cubicBezTo>
                    <a:pt x="21584" y="10479"/>
                    <a:pt x="21566" y="9958"/>
                    <a:pt x="21476" y="9437"/>
                  </a:cubicBezTo>
                  <a:cubicBezTo>
                    <a:pt x="21405" y="8976"/>
                    <a:pt x="21279" y="8515"/>
                    <a:pt x="21064" y="7994"/>
                  </a:cubicBezTo>
                  <a:cubicBezTo>
                    <a:pt x="20885" y="7533"/>
                    <a:pt x="20652" y="7052"/>
                    <a:pt x="20437" y="6592"/>
                  </a:cubicBezTo>
                  <a:cubicBezTo>
                    <a:pt x="20222" y="6151"/>
                    <a:pt x="20007" y="5710"/>
                    <a:pt x="19809" y="5249"/>
                  </a:cubicBezTo>
                  <a:cubicBezTo>
                    <a:pt x="19756" y="5109"/>
                    <a:pt x="19702" y="4968"/>
                    <a:pt x="19648" y="4828"/>
                  </a:cubicBezTo>
                  <a:cubicBezTo>
                    <a:pt x="19523" y="4427"/>
                    <a:pt x="19397" y="4007"/>
                    <a:pt x="19290" y="3606"/>
                  </a:cubicBezTo>
                  <a:cubicBezTo>
                    <a:pt x="19146" y="3025"/>
                    <a:pt x="18985" y="2424"/>
                    <a:pt x="18734" y="1883"/>
                  </a:cubicBezTo>
                  <a:cubicBezTo>
                    <a:pt x="18519" y="1382"/>
                    <a:pt x="18232" y="981"/>
                    <a:pt x="17891" y="661"/>
                  </a:cubicBezTo>
                  <a:cubicBezTo>
                    <a:pt x="17497" y="320"/>
                    <a:pt x="17049" y="99"/>
                    <a:pt x="16565" y="39"/>
                  </a:cubicBezTo>
                  <a:cubicBezTo>
                    <a:pt x="16439" y="19"/>
                    <a:pt x="16332" y="19"/>
                    <a:pt x="16206" y="19"/>
                  </a:cubicBezTo>
                  <a:cubicBezTo>
                    <a:pt x="14790" y="19"/>
                    <a:pt x="13231" y="1061"/>
                    <a:pt x="11868" y="2103"/>
                  </a:cubicBezTo>
                  <a:close/>
                </a:path>
              </a:pathLst>
            </a:custGeom>
            <a:solidFill>
              <a:srgbClr val="BFBFBF">
                <a:alpha val="7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312" name="Freeform 25"/>
            <p:cNvSpPr/>
            <p:nvPr/>
          </p:nvSpPr>
          <p:spPr>
            <a:xfrm flipH="1">
              <a:off x="1813913" y="2588732"/>
              <a:ext cx="2911030" cy="256287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08" h="21278" fill="norm" stroke="1" extrusionOk="0">
                  <a:moveTo>
                    <a:pt x="5078" y="21201"/>
                  </a:moveTo>
                  <a:cubicBezTo>
                    <a:pt x="4588" y="21087"/>
                    <a:pt x="4132" y="20877"/>
                    <a:pt x="3676" y="20572"/>
                  </a:cubicBezTo>
                  <a:cubicBezTo>
                    <a:pt x="2511" y="19733"/>
                    <a:pt x="1784" y="18399"/>
                    <a:pt x="1143" y="17198"/>
                  </a:cubicBezTo>
                  <a:cubicBezTo>
                    <a:pt x="805" y="16607"/>
                    <a:pt x="484" y="15959"/>
                    <a:pt x="265" y="15253"/>
                  </a:cubicBezTo>
                  <a:cubicBezTo>
                    <a:pt x="-107" y="14090"/>
                    <a:pt x="-90" y="13042"/>
                    <a:pt x="332" y="12031"/>
                  </a:cubicBezTo>
                  <a:cubicBezTo>
                    <a:pt x="484" y="11688"/>
                    <a:pt x="687" y="11326"/>
                    <a:pt x="873" y="11002"/>
                  </a:cubicBezTo>
                  <a:cubicBezTo>
                    <a:pt x="1058" y="10678"/>
                    <a:pt x="1244" y="10373"/>
                    <a:pt x="1379" y="10029"/>
                  </a:cubicBezTo>
                  <a:cubicBezTo>
                    <a:pt x="1379" y="10029"/>
                    <a:pt x="1379" y="10029"/>
                    <a:pt x="1379" y="10029"/>
                  </a:cubicBezTo>
                  <a:cubicBezTo>
                    <a:pt x="1649" y="9438"/>
                    <a:pt x="1768" y="8809"/>
                    <a:pt x="1886" y="8199"/>
                  </a:cubicBezTo>
                  <a:cubicBezTo>
                    <a:pt x="1953" y="7856"/>
                    <a:pt x="2021" y="7513"/>
                    <a:pt x="2105" y="7170"/>
                  </a:cubicBezTo>
                  <a:cubicBezTo>
                    <a:pt x="2156" y="6998"/>
                    <a:pt x="2207" y="6846"/>
                    <a:pt x="2257" y="6693"/>
                  </a:cubicBezTo>
                  <a:cubicBezTo>
                    <a:pt x="2460" y="6121"/>
                    <a:pt x="2950" y="5111"/>
                    <a:pt x="3879" y="4634"/>
                  </a:cubicBezTo>
                  <a:cubicBezTo>
                    <a:pt x="4284" y="4425"/>
                    <a:pt x="4706" y="4348"/>
                    <a:pt x="5213" y="4367"/>
                  </a:cubicBezTo>
                  <a:cubicBezTo>
                    <a:pt x="5483" y="4386"/>
                    <a:pt x="5753" y="4425"/>
                    <a:pt x="6023" y="4463"/>
                  </a:cubicBezTo>
                  <a:cubicBezTo>
                    <a:pt x="6395" y="4520"/>
                    <a:pt x="6766" y="4558"/>
                    <a:pt x="7155" y="4558"/>
                  </a:cubicBezTo>
                  <a:cubicBezTo>
                    <a:pt x="7881" y="4520"/>
                    <a:pt x="8675" y="4234"/>
                    <a:pt x="9587" y="3681"/>
                  </a:cubicBezTo>
                  <a:cubicBezTo>
                    <a:pt x="10330" y="3243"/>
                    <a:pt x="11039" y="2671"/>
                    <a:pt x="11749" y="2137"/>
                  </a:cubicBezTo>
                  <a:cubicBezTo>
                    <a:pt x="11765" y="2118"/>
                    <a:pt x="11765" y="2118"/>
                    <a:pt x="11765" y="2118"/>
                  </a:cubicBezTo>
                  <a:cubicBezTo>
                    <a:pt x="13235" y="974"/>
                    <a:pt x="14940" y="-170"/>
                    <a:pt x="16443" y="21"/>
                  </a:cubicBezTo>
                  <a:cubicBezTo>
                    <a:pt x="17355" y="154"/>
                    <a:pt x="18132" y="821"/>
                    <a:pt x="18605" y="1889"/>
                  </a:cubicBezTo>
                  <a:cubicBezTo>
                    <a:pt x="18858" y="2442"/>
                    <a:pt x="19010" y="3033"/>
                    <a:pt x="19162" y="3624"/>
                  </a:cubicBezTo>
                  <a:cubicBezTo>
                    <a:pt x="19281" y="4024"/>
                    <a:pt x="19382" y="4444"/>
                    <a:pt x="19517" y="4825"/>
                  </a:cubicBezTo>
                  <a:cubicBezTo>
                    <a:pt x="19568" y="4977"/>
                    <a:pt x="19618" y="5111"/>
                    <a:pt x="19686" y="5263"/>
                  </a:cubicBezTo>
                  <a:cubicBezTo>
                    <a:pt x="19855" y="5721"/>
                    <a:pt x="20074" y="6159"/>
                    <a:pt x="20277" y="6598"/>
                  </a:cubicBezTo>
                  <a:cubicBezTo>
                    <a:pt x="20497" y="7055"/>
                    <a:pt x="20733" y="7532"/>
                    <a:pt x="20919" y="8009"/>
                  </a:cubicBezTo>
                  <a:cubicBezTo>
                    <a:pt x="21358" y="9133"/>
                    <a:pt x="21493" y="10049"/>
                    <a:pt x="21358" y="11021"/>
                  </a:cubicBezTo>
                  <a:cubicBezTo>
                    <a:pt x="20953" y="13823"/>
                    <a:pt x="18217" y="16264"/>
                    <a:pt x="16612" y="17484"/>
                  </a:cubicBezTo>
                  <a:cubicBezTo>
                    <a:pt x="15886" y="18037"/>
                    <a:pt x="15025" y="18628"/>
                    <a:pt x="14096" y="18933"/>
                  </a:cubicBezTo>
                  <a:cubicBezTo>
                    <a:pt x="13674" y="19066"/>
                    <a:pt x="13252" y="19123"/>
                    <a:pt x="12846" y="19199"/>
                  </a:cubicBezTo>
                  <a:cubicBezTo>
                    <a:pt x="12660" y="19219"/>
                    <a:pt x="12458" y="19257"/>
                    <a:pt x="12255" y="19295"/>
                  </a:cubicBezTo>
                  <a:cubicBezTo>
                    <a:pt x="11208" y="19504"/>
                    <a:pt x="10245" y="19905"/>
                    <a:pt x="9300" y="20305"/>
                  </a:cubicBezTo>
                  <a:cubicBezTo>
                    <a:pt x="8101" y="20801"/>
                    <a:pt x="6952" y="21277"/>
                    <a:pt x="5838" y="21277"/>
                  </a:cubicBezTo>
                  <a:cubicBezTo>
                    <a:pt x="5584" y="21277"/>
                    <a:pt x="5331" y="21239"/>
                    <a:pt x="5078" y="21201"/>
                  </a:cubicBezTo>
                  <a:close/>
                  <a:moveTo>
                    <a:pt x="11799" y="2156"/>
                  </a:moveTo>
                  <a:cubicBezTo>
                    <a:pt x="11765" y="2175"/>
                    <a:pt x="11765" y="2175"/>
                    <a:pt x="11765" y="2175"/>
                  </a:cubicBezTo>
                  <a:cubicBezTo>
                    <a:pt x="11073" y="2728"/>
                    <a:pt x="10347" y="3281"/>
                    <a:pt x="9604" y="3738"/>
                  </a:cubicBezTo>
                  <a:cubicBezTo>
                    <a:pt x="8692" y="4291"/>
                    <a:pt x="7898" y="4577"/>
                    <a:pt x="7172" y="4615"/>
                  </a:cubicBezTo>
                  <a:cubicBezTo>
                    <a:pt x="6766" y="4634"/>
                    <a:pt x="6378" y="4577"/>
                    <a:pt x="6007" y="4520"/>
                  </a:cubicBezTo>
                  <a:cubicBezTo>
                    <a:pt x="5753" y="4482"/>
                    <a:pt x="5483" y="4444"/>
                    <a:pt x="5213" y="4425"/>
                  </a:cubicBezTo>
                  <a:cubicBezTo>
                    <a:pt x="4706" y="4405"/>
                    <a:pt x="4284" y="4482"/>
                    <a:pt x="3912" y="4691"/>
                  </a:cubicBezTo>
                  <a:cubicBezTo>
                    <a:pt x="2984" y="5149"/>
                    <a:pt x="2511" y="6159"/>
                    <a:pt x="2308" y="6712"/>
                  </a:cubicBezTo>
                  <a:cubicBezTo>
                    <a:pt x="2257" y="6865"/>
                    <a:pt x="2207" y="7017"/>
                    <a:pt x="2156" y="7170"/>
                  </a:cubicBezTo>
                  <a:cubicBezTo>
                    <a:pt x="2072" y="7532"/>
                    <a:pt x="2004" y="7875"/>
                    <a:pt x="1936" y="8218"/>
                  </a:cubicBezTo>
                  <a:cubicBezTo>
                    <a:pt x="1818" y="8828"/>
                    <a:pt x="1700" y="9458"/>
                    <a:pt x="1430" y="10068"/>
                  </a:cubicBezTo>
                  <a:cubicBezTo>
                    <a:pt x="1430" y="10068"/>
                    <a:pt x="1430" y="10068"/>
                    <a:pt x="1430" y="10068"/>
                  </a:cubicBezTo>
                  <a:cubicBezTo>
                    <a:pt x="1278" y="10392"/>
                    <a:pt x="1092" y="10716"/>
                    <a:pt x="923" y="11040"/>
                  </a:cubicBezTo>
                  <a:cubicBezTo>
                    <a:pt x="721" y="11364"/>
                    <a:pt x="518" y="11707"/>
                    <a:pt x="383" y="12050"/>
                  </a:cubicBezTo>
                  <a:cubicBezTo>
                    <a:pt x="-39" y="13042"/>
                    <a:pt x="-56" y="14090"/>
                    <a:pt x="315" y="15234"/>
                  </a:cubicBezTo>
                  <a:cubicBezTo>
                    <a:pt x="535" y="15920"/>
                    <a:pt x="856" y="16569"/>
                    <a:pt x="1177" y="17160"/>
                  </a:cubicBezTo>
                  <a:cubicBezTo>
                    <a:pt x="1852" y="18418"/>
                    <a:pt x="2544" y="19695"/>
                    <a:pt x="3710" y="20515"/>
                  </a:cubicBezTo>
                  <a:cubicBezTo>
                    <a:pt x="4149" y="20839"/>
                    <a:pt x="4605" y="21030"/>
                    <a:pt x="5078" y="21125"/>
                  </a:cubicBezTo>
                  <a:cubicBezTo>
                    <a:pt x="6446" y="21430"/>
                    <a:pt x="7814" y="20858"/>
                    <a:pt x="9283" y="20248"/>
                  </a:cubicBezTo>
                  <a:cubicBezTo>
                    <a:pt x="10229" y="19848"/>
                    <a:pt x="11208" y="19428"/>
                    <a:pt x="12238" y="19238"/>
                  </a:cubicBezTo>
                  <a:cubicBezTo>
                    <a:pt x="12441" y="19199"/>
                    <a:pt x="12644" y="19161"/>
                    <a:pt x="12846" y="19123"/>
                  </a:cubicBezTo>
                  <a:cubicBezTo>
                    <a:pt x="13252" y="19066"/>
                    <a:pt x="13674" y="19009"/>
                    <a:pt x="14079" y="18875"/>
                  </a:cubicBezTo>
                  <a:cubicBezTo>
                    <a:pt x="14991" y="18570"/>
                    <a:pt x="15869" y="17979"/>
                    <a:pt x="16595" y="17426"/>
                  </a:cubicBezTo>
                  <a:cubicBezTo>
                    <a:pt x="18183" y="16225"/>
                    <a:pt x="20902" y="13804"/>
                    <a:pt x="21307" y="11002"/>
                  </a:cubicBezTo>
                  <a:cubicBezTo>
                    <a:pt x="21442" y="10049"/>
                    <a:pt x="21307" y="9133"/>
                    <a:pt x="20868" y="8028"/>
                  </a:cubicBezTo>
                  <a:cubicBezTo>
                    <a:pt x="20682" y="7551"/>
                    <a:pt x="20463" y="7074"/>
                    <a:pt x="20243" y="6617"/>
                  </a:cubicBezTo>
                  <a:cubicBezTo>
                    <a:pt x="20024" y="6178"/>
                    <a:pt x="19821" y="5740"/>
                    <a:pt x="19635" y="5282"/>
                  </a:cubicBezTo>
                  <a:cubicBezTo>
                    <a:pt x="19568" y="5130"/>
                    <a:pt x="19517" y="4996"/>
                    <a:pt x="19466" y="4863"/>
                  </a:cubicBezTo>
                  <a:cubicBezTo>
                    <a:pt x="19331" y="4463"/>
                    <a:pt x="19230" y="4043"/>
                    <a:pt x="19112" y="3643"/>
                  </a:cubicBezTo>
                  <a:cubicBezTo>
                    <a:pt x="18960" y="3071"/>
                    <a:pt x="18808" y="2461"/>
                    <a:pt x="18571" y="1927"/>
                  </a:cubicBezTo>
                  <a:cubicBezTo>
                    <a:pt x="18098" y="859"/>
                    <a:pt x="17339" y="211"/>
                    <a:pt x="16427" y="78"/>
                  </a:cubicBezTo>
                  <a:cubicBezTo>
                    <a:pt x="16308" y="78"/>
                    <a:pt x="16190" y="59"/>
                    <a:pt x="16089" y="59"/>
                  </a:cubicBezTo>
                  <a:cubicBezTo>
                    <a:pt x="14687" y="59"/>
                    <a:pt x="13133" y="1107"/>
                    <a:pt x="11799" y="2156"/>
                  </a:cubicBezTo>
                  <a:close/>
                </a:path>
              </a:pathLst>
            </a:custGeom>
            <a:solidFill>
              <a:srgbClr val="BFBFBF">
                <a:alpha val="7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313" name="Freeform 26"/>
            <p:cNvSpPr/>
            <p:nvPr/>
          </p:nvSpPr>
          <p:spPr>
            <a:xfrm flipH="1">
              <a:off x="1770688" y="2553673"/>
              <a:ext cx="3044832" cy="267765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86" h="21403" fill="norm" stroke="1" extrusionOk="0">
                  <a:moveTo>
                    <a:pt x="5074" y="21329"/>
                  </a:moveTo>
                  <a:cubicBezTo>
                    <a:pt x="4588" y="21219"/>
                    <a:pt x="4134" y="21017"/>
                    <a:pt x="3697" y="20705"/>
                  </a:cubicBezTo>
                  <a:cubicBezTo>
                    <a:pt x="3697" y="20687"/>
                    <a:pt x="3697" y="20687"/>
                    <a:pt x="3697" y="20687"/>
                  </a:cubicBezTo>
                  <a:cubicBezTo>
                    <a:pt x="3697" y="20705"/>
                    <a:pt x="3697" y="20705"/>
                    <a:pt x="3697" y="20705"/>
                  </a:cubicBezTo>
                  <a:cubicBezTo>
                    <a:pt x="3178" y="20320"/>
                    <a:pt x="2692" y="19824"/>
                    <a:pt x="2238" y="19164"/>
                  </a:cubicBezTo>
                  <a:cubicBezTo>
                    <a:pt x="1817" y="18576"/>
                    <a:pt x="1461" y="17897"/>
                    <a:pt x="1137" y="17310"/>
                  </a:cubicBezTo>
                  <a:cubicBezTo>
                    <a:pt x="731" y="16558"/>
                    <a:pt x="326" y="15732"/>
                    <a:pt x="132" y="14869"/>
                  </a:cubicBezTo>
                  <a:cubicBezTo>
                    <a:pt x="-95" y="13897"/>
                    <a:pt x="-30" y="12979"/>
                    <a:pt x="326" y="12117"/>
                  </a:cubicBezTo>
                  <a:cubicBezTo>
                    <a:pt x="488" y="11750"/>
                    <a:pt x="683" y="11401"/>
                    <a:pt x="877" y="11071"/>
                  </a:cubicBezTo>
                  <a:cubicBezTo>
                    <a:pt x="1055" y="10759"/>
                    <a:pt x="1250" y="10428"/>
                    <a:pt x="1396" y="10098"/>
                  </a:cubicBezTo>
                  <a:cubicBezTo>
                    <a:pt x="1655" y="9492"/>
                    <a:pt x="1785" y="8850"/>
                    <a:pt x="1898" y="8244"/>
                  </a:cubicBezTo>
                  <a:cubicBezTo>
                    <a:pt x="1963" y="7896"/>
                    <a:pt x="2028" y="7547"/>
                    <a:pt x="2125" y="7198"/>
                  </a:cubicBezTo>
                  <a:cubicBezTo>
                    <a:pt x="2271" y="6666"/>
                    <a:pt x="2481" y="6152"/>
                    <a:pt x="2757" y="5749"/>
                  </a:cubicBezTo>
                  <a:cubicBezTo>
                    <a:pt x="3081" y="5253"/>
                    <a:pt x="3470" y="4886"/>
                    <a:pt x="3907" y="4666"/>
                  </a:cubicBezTo>
                  <a:cubicBezTo>
                    <a:pt x="4231" y="4501"/>
                    <a:pt x="4588" y="4409"/>
                    <a:pt x="4977" y="4409"/>
                  </a:cubicBezTo>
                  <a:cubicBezTo>
                    <a:pt x="5333" y="4391"/>
                    <a:pt x="5690" y="4446"/>
                    <a:pt x="6030" y="4501"/>
                  </a:cubicBezTo>
                  <a:cubicBezTo>
                    <a:pt x="6419" y="4556"/>
                    <a:pt x="6808" y="4611"/>
                    <a:pt x="7197" y="4592"/>
                  </a:cubicBezTo>
                  <a:cubicBezTo>
                    <a:pt x="7894" y="4556"/>
                    <a:pt x="8671" y="4299"/>
                    <a:pt x="9546" y="3767"/>
                  </a:cubicBezTo>
                  <a:cubicBezTo>
                    <a:pt x="10324" y="3308"/>
                    <a:pt x="11070" y="2721"/>
                    <a:pt x="11799" y="2152"/>
                  </a:cubicBezTo>
                  <a:cubicBezTo>
                    <a:pt x="11831" y="2115"/>
                    <a:pt x="11831" y="2115"/>
                    <a:pt x="11831" y="2115"/>
                  </a:cubicBezTo>
                  <a:cubicBezTo>
                    <a:pt x="13306" y="977"/>
                    <a:pt x="15007" y="-179"/>
                    <a:pt x="16514" y="23"/>
                  </a:cubicBezTo>
                  <a:cubicBezTo>
                    <a:pt x="17016" y="96"/>
                    <a:pt x="17454" y="298"/>
                    <a:pt x="17843" y="665"/>
                  </a:cubicBezTo>
                  <a:cubicBezTo>
                    <a:pt x="18183" y="977"/>
                    <a:pt x="18459" y="1399"/>
                    <a:pt x="18685" y="1895"/>
                  </a:cubicBezTo>
                  <a:cubicBezTo>
                    <a:pt x="18929" y="2445"/>
                    <a:pt x="19091" y="3051"/>
                    <a:pt x="19236" y="3638"/>
                  </a:cubicBezTo>
                  <a:cubicBezTo>
                    <a:pt x="19350" y="4042"/>
                    <a:pt x="19463" y="4464"/>
                    <a:pt x="19593" y="4849"/>
                  </a:cubicBezTo>
                  <a:cubicBezTo>
                    <a:pt x="19804" y="5473"/>
                    <a:pt x="20095" y="6061"/>
                    <a:pt x="20371" y="6629"/>
                  </a:cubicBezTo>
                  <a:cubicBezTo>
                    <a:pt x="20679" y="7309"/>
                    <a:pt x="21019" y="8006"/>
                    <a:pt x="21230" y="8740"/>
                  </a:cubicBezTo>
                  <a:cubicBezTo>
                    <a:pt x="21359" y="9125"/>
                    <a:pt x="21424" y="9492"/>
                    <a:pt x="21456" y="9859"/>
                  </a:cubicBezTo>
                  <a:cubicBezTo>
                    <a:pt x="21505" y="10263"/>
                    <a:pt x="21489" y="10667"/>
                    <a:pt x="21440" y="11071"/>
                  </a:cubicBezTo>
                  <a:cubicBezTo>
                    <a:pt x="21278" y="12227"/>
                    <a:pt x="20711" y="13420"/>
                    <a:pt x="19755" y="14631"/>
                  </a:cubicBezTo>
                  <a:cubicBezTo>
                    <a:pt x="19350" y="15163"/>
                    <a:pt x="18864" y="15677"/>
                    <a:pt x="18313" y="16209"/>
                  </a:cubicBezTo>
                  <a:cubicBezTo>
                    <a:pt x="17810" y="16668"/>
                    <a:pt x="17260" y="17145"/>
                    <a:pt x="16676" y="17585"/>
                  </a:cubicBezTo>
                  <a:cubicBezTo>
                    <a:pt x="15947" y="18136"/>
                    <a:pt x="15072" y="18742"/>
                    <a:pt x="14165" y="19035"/>
                  </a:cubicBezTo>
                  <a:cubicBezTo>
                    <a:pt x="13743" y="19164"/>
                    <a:pt x="13322" y="19237"/>
                    <a:pt x="12901" y="19311"/>
                  </a:cubicBezTo>
                  <a:cubicBezTo>
                    <a:pt x="12706" y="19329"/>
                    <a:pt x="12512" y="19366"/>
                    <a:pt x="12301" y="19402"/>
                  </a:cubicBezTo>
                  <a:cubicBezTo>
                    <a:pt x="11264" y="19604"/>
                    <a:pt x="10276" y="20026"/>
                    <a:pt x="9320" y="20430"/>
                  </a:cubicBezTo>
                  <a:cubicBezTo>
                    <a:pt x="8331" y="20834"/>
                    <a:pt x="7391" y="21237"/>
                    <a:pt x="6468" y="21366"/>
                  </a:cubicBezTo>
                  <a:cubicBezTo>
                    <a:pt x="6257" y="21384"/>
                    <a:pt x="6046" y="21403"/>
                    <a:pt x="5852" y="21403"/>
                  </a:cubicBezTo>
                  <a:cubicBezTo>
                    <a:pt x="5576" y="21403"/>
                    <a:pt x="5317" y="21384"/>
                    <a:pt x="5074" y="21329"/>
                  </a:cubicBezTo>
                  <a:close/>
                  <a:moveTo>
                    <a:pt x="11847" y="2133"/>
                  </a:moveTo>
                  <a:cubicBezTo>
                    <a:pt x="11799" y="2152"/>
                    <a:pt x="11799" y="2152"/>
                    <a:pt x="11799" y="2152"/>
                  </a:cubicBezTo>
                  <a:cubicBezTo>
                    <a:pt x="11070" y="2721"/>
                    <a:pt x="10324" y="3308"/>
                    <a:pt x="9546" y="3767"/>
                  </a:cubicBezTo>
                  <a:cubicBezTo>
                    <a:pt x="8671" y="4299"/>
                    <a:pt x="7910" y="4574"/>
                    <a:pt x="7197" y="4592"/>
                  </a:cubicBezTo>
                  <a:cubicBezTo>
                    <a:pt x="6808" y="4611"/>
                    <a:pt x="6419" y="4556"/>
                    <a:pt x="6030" y="4501"/>
                  </a:cubicBezTo>
                  <a:cubicBezTo>
                    <a:pt x="5706" y="4464"/>
                    <a:pt x="5382" y="4409"/>
                    <a:pt x="5042" y="4409"/>
                  </a:cubicBezTo>
                  <a:cubicBezTo>
                    <a:pt x="5025" y="4409"/>
                    <a:pt x="5009" y="4409"/>
                    <a:pt x="4977" y="4409"/>
                  </a:cubicBezTo>
                  <a:cubicBezTo>
                    <a:pt x="4588" y="4427"/>
                    <a:pt x="4231" y="4501"/>
                    <a:pt x="3907" y="4666"/>
                  </a:cubicBezTo>
                  <a:cubicBezTo>
                    <a:pt x="3470" y="4886"/>
                    <a:pt x="3081" y="5253"/>
                    <a:pt x="2757" y="5749"/>
                  </a:cubicBezTo>
                  <a:cubicBezTo>
                    <a:pt x="2498" y="6171"/>
                    <a:pt x="2271" y="6666"/>
                    <a:pt x="2125" y="7198"/>
                  </a:cubicBezTo>
                  <a:cubicBezTo>
                    <a:pt x="2044" y="7547"/>
                    <a:pt x="1963" y="7896"/>
                    <a:pt x="1898" y="8244"/>
                  </a:cubicBezTo>
                  <a:cubicBezTo>
                    <a:pt x="1785" y="8850"/>
                    <a:pt x="1655" y="9492"/>
                    <a:pt x="1396" y="10098"/>
                  </a:cubicBezTo>
                  <a:cubicBezTo>
                    <a:pt x="1250" y="10428"/>
                    <a:pt x="1055" y="10759"/>
                    <a:pt x="877" y="11071"/>
                  </a:cubicBezTo>
                  <a:cubicBezTo>
                    <a:pt x="683" y="11401"/>
                    <a:pt x="488" y="11768"/>
                    <a:pt x="343" y="12117"/>
                  </a:cubicBezTo>
                  <a:cubicBezTo>
                    <a:pt x="-30" y="12979"/>
                    <a:pt x="-95" y="13897"/>
                    <a:pt x="132" y="14869"/>
                  </a:cubicBezTo>
                  <a:cubicBezTo>
                    <a:pt x="343" y="15732"/>
                    <a:pt x="748" y="16558"/>
                    <a:pt x="1153" y="17292"/>
                  </a:cubicBezTo>
                  <a:cubicBezTo>
                    <a:pt x="1461" y="17897"/>
                    <a:pt x="1833" y="18558"/>
                    <a:pt x="2238" y="19164"/>
                  </a:cubicBezTo>
                  <a:cubicBezTo>
                    <a:pt x="2708" y="19824"/>
                    <a:pt x="3178" y="20320"/>
                    <a:pt x="3697" y="20687"/>
                  </a:cubicBezTo>
                  <a:cubicBezTo>
                    <a:pt x="4134" y="20999"/>
                    <a:pt x="4588" y="21219"/>
                    <a:pt x="5074" y="21311"/>
                  </a:cubicBezTo>
                  <a:cubicBezTo>
                    <a:pt x="5512" y="21403"/>
                    <a:pt x="5965" y="21421"/>
                    <a:pt x="6468" y="21348"/>
                  </a:cubicBezTo>
                  <a:cubicBezTo>
                    <a:pt x="7391" y="21219"/>
                    <a:pt x="8331" y="20834"/>
                    <a:pt x="9320" y="20412"/>
                  </a:cubicBezTo>
                  <a:cubicBezTo>
                    <a:pt x="10276" y="20008"/>
                    <a:pt x="11264" y="19604"/>
                    <a:pt x="12301" y="19402"/>
                  </a:cubicBezTo>
                  <a:cubicBezTo>
                    <a:pt x="12512" y="19366"/>
                    <a:pt x="12706" y="19329"/>
                    <a:pt x="12901" y="19292"/>
                  </a:cubicBezTo>
                  <a:cubicBezTo>
                    <a:pt x="13322" y="19237"/>
                    <a:pt x="13743" y="19164"/>
                    <a:pt x="14148" y="19035"/>
                  </a:cubicBezTo>
                  <a:cubicBezTo>
                    <a:pt x="15072" y="18742"/>
                    <a:pt x="15947" y="18136"/>
                    <a:pt x="16676" y="17585"/>
                  </a:cubicBezTo>
                  <a:cubicBezTo>
                    <a:pt x="17260" y="17127"/>
                    <a:pt x="17810" y="16668"/>
                    <a:pt x="18313" y="16191"/>
                  </a:cubicBezTo>
                  <a:cubicBezTo>
                    <a:pt x="18864" y="15677"/>
                    <a:pt x="19350" y="15145"/>
                    <a:pt x="19755" y="14631"/>
                  </a:cubicBezTo>
                  <a:cubicBezTo>
                    <a:pt x="20711" y="13420"/>
                    <a:pt x="21262" y="12227"/>
                    <a:pt x="21424" y="11071"/>
                  </a:cubicBezTo>
                  <a:cubicBezTo>
                    <a:pt x="21489" y="10667"/>
                    <a:pt x="21489" y="10263"/>
                    <a:pt x="21456" y="9859"/>
                  </a:cubicBezTo>
                  <a:cubicBezTo>
                    <a:pt x="21424" y="9492"/>
                    <a:pt x="21343" y="9125"/>
                    <a:pt x="21230" y="8740"/>
                  </a:cubicBezTo>
                  <a:cubicBezTo>
                    <a:pt x="21019" y="8006"/>
                    <a:pt x="20679" y="7309"/>
                    <a:pt x="20355" y="6629"/>
                  </a:cubicBezTo>
                  <a:cubicBezTo>
                    <a:pt x="20079" y="6061"/>
                    <a:pt x="19804" y="5473"/>
                    <a:pt x="19593" y="4868"/>
                  </a:cubicBezTo>
                  <a:cubicBezTo>
                    <a:pt x="19447" y="4464"/>
                    <a:pt x="19350" y="4042"/>
                    <a:pt x="19236" y="3638"/>
                  </a:cubicBezTo>
                  <a:cubicBezTo>
                    <a:pt x="19074" y="3051"/>
                    <a:pt x="18912" y="2445"/>
                    <a:pt x="18685" y="1895"/>
                  </a:cubicBezTo>
                  <a:cubicBezTo>
                    <a:pt x="18459" y="1399"/>
                    <a:pt x="18183" y="977"/>
                    <a:pt x="17843" y="665"/>
                  </a:cubicBezTo>
                  <a:cubicBezTo>
                    <a:pt x="17454" y="316"/>
                    <a:pt x="17016" y="96"/>
                    <a:pt x="16514" y="23"/>
                  </a:cubicBezTo>
                  <a:cubicBezTo>
                    <a:pt x="16401" y="23"/>
                    <a:pt x="16287" y="5"/>
                    <a:pt x="16158" y="5"/>
                  </a:cubicBezTo>
                  <a:cubicBezTo>
                    <a:pt x="14748" y="5"/>
                    <a:pt x="13192" y="1069"/>
                    <a:pt x="11847" y="2133"/>
                  </a:cubicBezTo>
                  <a:close/>
                </a:path>
              </a:pathLst>
            </a:custGeom>
            <a:solidFill>
              <a:srgbClr val="BFBFBF">
                <a:alpha val="7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314" name="Freeform 27"/>
            <p:cNvSpPr/>
            <p:nvPr/>
          </p:nvSpPr>
          <p:spPr>
            <a:xfrm flipH="1">
              <a:off x="1740056" y="2494326"/>
              <a:ext cx="3133231" cy="275333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94" h="21582" fill="norm" stroke="1" extrusionOk="0">
                  <a:moveTo>
                    <a:pt x="5311" y="21492"/>
                  </a:moveTo>
                  <a:cubicBezTo>
                    <a:pt x="4760" y="21384"/>
                    <a:pt x="4256" y="21168"/>
                    <a:pt x="3783" y="20826"/>
                  </a:cubicBezTo>
                  <a:cubicBezTo>
                    <a:pt x="2554" y="19980"/>
                    <a:pt x="1751" y="18612"/>
                    <a:pt x="1105" y="17406"/>
                  </a:cubicBezTo>
                  <a:cubicBezTo>
                    <a:pt x="932" y="17064"/>
                    <a:pt x="774" y="16776"/>
                    <a:pt x="664" y="16506"/>
                  </a:cubicBezTo>
                  <a:cubicBezTo>
                    <a:pt x="317" y="15714"/>
                    <a:pt x="112" y="15012"/>
                    <a:pt x="34" y="14328"/>
                  </a:cubicBezTo>
                  <a:cubicBezTo>
                    <a:pt x="-61" y="13500"/>
                    <a:pt x="49" y="12744"/>
                    <a:pt x="333" y="12024"/>
                  </a:cubicBezTo>
                  <a:cubicBezTo>
                    <a:pt x="506" y="11628"/>
                    <a:pt x="727" y="11232"/>
                    <a:pt x="932" y="10890"/>
                  </a:cubicBezTo>
                  <a:cubicBezTo>
                    <a:pt x="995" y="10800"/>
                    <a:pt x="1058" y="10692"/>
                    <a:pt x="1105" y="10602"/>
                  </a:cubicBezTo>
                  <a:cubicBezTo>
                    <a:pt x="1247" y="10404"/>
                    <a:pt x="1373" y="10188"/>
                    <a:pt x="1483" y="9972"/>
                  </a:cubicBezTo>
                  <a:cubicBezTo>
                    <a:pt x="1767" y="9360"/>
                    <a:pt x="1877" y="8694"/>
                    <a:pt x="1987" y="8064"/>
                  </a:cubicBezTo>
                  <a:cubicBezTo>
                    <a:pt x="2034" y="7740"/>
                    <a:pt x="2097" y="7416"/>
                    <a:pt x="2176" y="7092"/>
                  </a:cubicBezTo>
                  <a:cubicBezTo>
                    <a:pt x="2271" y="6660"/>
                    <a:pt x="2428" y="6246"/>
                    <a:pt x="2602" y="5868"/>
                  </a:cubicBezTo>
                  <a:cubicBezTo>
                    <a:pt x="2822" y="5454"/>
                    <a:pt x="3074" y="5112"/>
                    <a:pt x="3358" y="4860"/>
                  </a:cubicBezTo>
                  <a:cubicBezTo>
                    <a:pt x="3500" y="4716"/>
                    <a:pt x="3641" y="4626"/>
                    <a:pt x="3783" y="4536"/>
                  </a:cubicBezTo>
                  <a:cubicBezTo>
                    <a:pt x="4461" y="4140"/>
                    <a:pt x="5091" y="4194"/>
                    <a:pt x="5768" y="4248"/>
                  </a:cubicBezTo>
                  <a:cubicBezTo>
                    <a:pt x="6131" y="4284"/>
                    <a:pt x="6509" y="4320"/>
                    <a:pt x="6887" y="4266"/>
                  </a:cubicBezTo>
                  <a:cubicBezTo>
                    <a:pt x="7123" y="4248"/>
                    <a:pt x="7375" y="4194"/>
                    <a:pt x="7612" y="4140"/>
                  </a:cubicBezTo>
                  <a:cubicBezTo>
                    <a:pt x="7643" y="4122"/>
                    <a:pt x="7675" y="4122"/>
                    <a:pt x="7722" y="4104"/>
                  </a:cubicBezTo>
                  <a:cubicBezTo>
                    <a:pt x="7879" y="4068"/>
                    <a:pt x="8053" y="4032"/>
                    <a:pt x="8226" y="3978"/>
                  </a:cubicBezTo>
                  <a:cubicBezTo>
                    <a:pt x="8762" y="3816"/>
                    <a:pt x="9329" y="3492"/>
                    <a:pt x="10006" y="2970"/>
                  </a:cubicBezTo>
                  <a:cubicBezTo>
                    <a:pt x="10258" y="2772"/>
                    <a:pt x="10495" y="2574"/>
                    <a:pt x="10731" y="2376"/>
                  </a:cubicBezTo>
                  <a:cubicBezTo>
                    <a:pt x="11030" y="2142"/>
                    <a:pt x="11330" y="1890"/>
                    <a:pt x="11645" y="1656"/>
                  </a:cubicBezTo>
                  <a:cubicBezTo>
                    <a:pt x="12275" y="1188"/>
                    <a:pt x="13000" y="774"/>
                    <a:pt x="13677" y="486"/>
                  </a:cubicBezTo>
                  <a:cubicBezTo>
                    <a:pt x="14150" y="288"/>
                    <a:pt x="14591" y="162"/>
                    <a:pt x="15048" y="90"/>
                  </a:cubicBezTo>
                  <a:cubicBezTo>
                    <a:pt x="15395" y="18"/>
                    <a:pt x="15710" y="0"/>
                    <a:pt x="16009" y="0"/>
                  </a:cubicBezTo>
                  <a:cubicBezTo>
                    <a:pt x="16025" y="0"/>
                    <a:pt x="16041" y="0"/>
                    <a:pt x="16056" y="0"/>
                  </a:cubicBezTo>
                  <a:cubicBezTo>
                    <a:pt x="16151" y="0"/>
                    <a:pt x="16245" y="0"/>
                    <a:pt x="16340" y="0"/>
                  </a:cubicBezTo>
                  <a:cubicBezTo>
                    <a:pt x="16576" y="36"/>
                    <a:pt x="16813" y="90"/>
                    <a:pt x="17017" y="162"/>
                  </a:cubicBezTo>
                  <a:cubicBezTo>
                    <a:pt x="17364" y="288"/>
                    <a:pt x="17679" y="504"/>
                    <a:pt x="17963" y="792"/>
                  </a:cubicBezTo>
                  <a:cubicBezTo>
                    <a:pt x="18215" y="1062"/>
                    <a:pt x="18435" y="1404"/>
                    <a:pt x="18624" y="1782"/>
                  </a:cubicBezTo>
                  <a:cubicBezTo>
                    <a:pt x="18908" y="2358"/>
                    <a:pt x="19081" y="3042"/>
                    <a:pt x="19255" y="3690"/>
                  </a:cubicBezTo>
                  <a:cubicBezTo>
                    <a:pt x="19349" y="4050"/>
                    <a:pt x="19444" y="4428"/>
                    <a:pt x="19554" y="4788"/>
                  </a:cubicBezTo>
                  <a:cubicBezTo>
                    <a:pt x="19633" y="5022"/>
                    <a:pt x="19727" y="5256"/>
                    <a:pt x="19822" y="5526"/>
                  </a:cubicBezTo>
                  <a:cubicBezTo>
                    <a:pt x="19995" y="5940"/>
                    <a:pt x="20184" y="6354"/>
                    <a:pt x="20373" y="6750"/>
                  </a:cubicBezTo>
                  <a:cubicBezTo>
                    <a:pt x="20641" y="7344"/>
                    <a:pt x="20909" y="7956"/>
                    <a:pt x="21129" y="8568"/>
                  </a:cubicBezTo>
                  <a:cubicBezTo>
                    <a:pt x="21444" y="9486"/>
                    <a:pt x="21539" y="10314"/>
                    <a:pt x="21476" y="11142"/>
                  </a:cubicBezTo>
                  <a:cubicBezTo>
                    <a:pt x="21397" y="11916"/>
                    <a:pt x="21161" y="12708"/>
                    <a:pt x="20751" y="13500"/>
                  </a:cubicBezTo>
                  <a:cubicBezTo>
                    <a:pt x="20373" y="14238"/>
                    <a:pt x="19869" y="14976"/>
                    <a:pt x="19239" y="15678"/>
                  </a:cubicBezTo>
                  <a:cubicBezTo>
                    <a:pt x="18593" y="16398"/>
                    <a:pt x="17789" y="17136"/>
                    <a:pt x="16718" y="17964"/>
                  </a:cubicBezTo>
                  <a:cubicBezTo>
                    <a:pt x="15914" y="18594"/>
                    <a:pt x="15048" y="19242"/>
                    <a:pt x="14118" y="19602"/>
                  </a:cubicBezTo>
                  <a:cubicBezTo>
                    <a:pt x="14008" y="19638"/>
                    <a:pt x="13882" y="19692"/>
                    <a:pt x="13740" y="19728"/>
                  </a:cubicBezTo>
                  <a:cubicBezTo>
                    <a:pt x="13252" y="19890"/>
                    <a:pt x="12764" y="19962"/>
                    <a:pt x="12244" y="20052"/>
                  </a:cubicBezTo>
                  <a:cubicBezTo>
                    <a:pt x="12212" y="20052"/>
                    <a:pt x="12212" y="20052"/>
                    <a:pt x="12212" y="20052"/>
                  </a:cubicBezTo>
                  <a:cubicBezTo>
                    <a:pt x="11204" y="20214"/>
                    <a:pt x="10258" y="20538"/>
                    <a:pt x="9345" y="20844"/>
                  </a:cubicBezTo>
                  <a:cubicBezTo>
                    <a:pt x="9171" y="20898"/>
                    <a:pt x="8982" y="20970"/>
                    <a:pt x="8793" y="21024"/>
                  </a:cubicBezTo>
                  <a:cubicBezTo>
                    <a:pt x="8242" y="21204"/>
                    <a:pt x="7627" y="21402"/>
                    <a:pt x="7029" y="21492"/>
                  </a:cubicBezTo>
                  <a:cubicBezTo>
                    <a:pt x="6714" y="21546"/>
                    <a:pt x="6430" y="21582"/>
                    <a:pt x="6131" y="21582"/>
                  </a:cubicBezTo>
                  <a:cubicBezTo>
                    <a:pt x="5847" y="21582"/>
                    <a:pt x="5579" y="21546"/>
                    <a:pt x="5311" y="21492"/>
                  </a:cubicBezTo>
                  <a:close/>
                  <a:moveTo>
                    <a:pt x="15048" y="90"/>
                  </a:moveTo>
                  <a:cubicBezTo>
                    <a:pt x="14591" y="162"/>
                    <a:pt x="14150" y="306"/>
                    <a:pt x="13677" y="504"/>
                  </a:cubicBezTo>
                  <a:cubicBezTo>
                    <a:pt x="13000" y="792"/>
                    <a:pt x="12275" y="1206"/>
                    <a:pt x="11645" y="1674"/>
                  </a:cubicBezTo>
                  <a:cubicBezTo>
                    <a:pt x="11346" y="1890"/>
                    <a:pt x="11030" y="2142"/>
                    <a:pt x="10747" y="2394"/>
                  </a:cubicBezTo>
                  <a:cubicBezTo>
                    <a:pt x="10511" y="2574"/>
                    <a:pt x="10258" y="2790"/>
                    <a:pt x="10006" y="2970"/>
                  </a:cubicBezTo>
                  <a:cubicBezTo>
                    <a:pt x="9329" y="3492"/>
                    <a:pt x="8762" y="3816"/>
                    <a:pt x="8226" y="3978"/>
                  </a:cubicBezTo>
                  <a:cubicBezTo>
                    <a:pt x="8053" y="4032"/>
                    <a:pt x="7879" y="4086"/>
                    <a:pt x="7722" y="4122"/>
                  </a:cubicBezTo>
                  <a:cubicBezTo>
                    <a:pt x="7690" y="4122"/>
                    <a:pt x="7643" y="4140"/>
                    <a:pt x="7612" y="4140"/>
                  </a:cubicBezTo>
                  <a:cubicBezTo>
                    <a:pt x="7375" y="4194"/>
                    <a:pt x="7123" y="4248"/>
                    <a:pt x="6887" y="4284"/>
                  </a:cubicBezTo>
                  <a:cubicBezTo>
                    <a:pt x="6509" y="4320"/>
                    <a:pt x="6131" y="4284"/>
                    <a:pt x="5768" y="4266"/>
                  </a:cubicBezTo>
                  <a:cubicBezTo>
                    <a:pt x="5091" y="4212"/>
                    <a:pt x="4461" y="4158"/>
                    <a:pt x="3783" y="4536"/>
                  </a:cubicBezTo>
                  <a:cubicBezTo>
                    <a:pt x="3641" y="4626"/>
                    <a:pt x="3515" y="4734"/>
                    <a:pt x="3374" y="4860"/>
                  </a:cubicBezTo>
                  <a:cubicBezTo>
                    <a:pt x="3074" y="5112"/>
                    <a:pt x="2822" y="5454"/>
                    <a:pt x="2617" y="5886"/>
                  </a:cubicBezTo>
                  <a:cubicBezTo>
                    <a:pt x="2428" y="6246"/>
                    <a:pt x="2271" y="6660"/>
                    <a:pt x="2176" y="7092"/>
                  </a:cubicBezTo>
                  <a:cubicBezTo>
                    <a:pt x="2097" y="7416"/>
                    <a:pt x="2050" y="7740"/>
                    <a:pt x="1987" y="8064"/>
                  </a:cubicBezTo>
                  <a:cubicBezTo>
                    <a:pt x="1877" y="8694"/>
                    <a:pt x="1767" y="9360"/>
                    <a:pt x="1483" y="9972"/>
                  </a:cubicBezTo>
                  <a:cubicBezTo>
                    <a:pt x="1388" y="10188"/>
                    <a:pt x="1247" y="10404"/>
                    <a:pt x="1121" y="10620"/>
                  </a:cubicBezTo>
                  <a:cubicBezTo>
                    <a:pt x="1058" y="10710"/>
                    <a:pt x="995" y="10800"/>
                    <a:pt x="947" y="10890"/>
                  </a:cubicBezTo>
                  <a:cubicBezTo>
                    <a:pt x="743" y="11232"/>
                    <a:pt x="506" y="11628"/>
                    <a:pt x="349" y="12024"/>
                  </a:cubicBezTo>
                  <a:cubicBezTo>
                    <a:pt x="49" y="12744"/>
                    <a:pt x="-45" y="13500"/>
                    <a:pt x="34" y="14328"/>
                  </a:cubicBezTo>
                  <a:cubicBezTo>
                    <a:pt x="112" y="15012"/>
                    <a:pt x="317" y="15714"/>
                    <a:pt x="664" y="16488"/>
                  </a:cubicBezTo>
                  <a:cubicBezTo>
                    <a:pt x="790" y="16776"/>
                    <a:pt x="932" y="17064"/>
                    <a:pt x="1105" y="17406"/>
                  </a:cubicBezTo>
                  <a:cubicBezTo>
                    <a:pt x="1751" y="18612"/>
                    <a:pt x="2554" y="19980"/>
                    <a:pt x="3783" y="20826"/>
                  </a:cubicBezTo>
                  <a:cubicBezTo>
                    <a:pt x="4256" y="21168"/>
                    <a:pt x="4760" y="21384"/>
                    <a:pt x="5311" y="21492"/>
                  </a:cubicBezTo>
                  <a:cubicBezTo>
                    <a:pt x="5831" y="21600"/>
                    <a:pt x="6399" y="21600"/>
                    <a:pt x="7029" y="21492"/>
                  </a:cubicBezTo>
                  <a:cubicBezTo>
                    <a:pt x="7627" y="21384"/>
                    <a:pt x="8226" y="21204"/>
                    <a:pt x="8793" y="21024"/>
                  </a:cubicBezTo>
                  <a:cubicBezTo>
                    <a:pt x="8982" y="20970"/>
                    <a:pt x="9171" y="20898"/>
                    <a:pt x="9345" y="20844"/>
                  </a:cubicBezTo>
                  <a:cubicBezTo>
                    <a:pt x="10258" y="20538"/>
                    <a:pt x="11188" y="20214"/>
                    <a:pt x="12196" y="20052"/>
                  </a:cubicBezTo>
                  <a:cubicBezTo>
                    <a:pt x="12244" y="20034"/>
                    <a:pt x="12244" y="20034"/>
                    <a:pt x="12244" y="20034"/>
                  </a:cubicBezTo>
                  <a:cubicBezTo>
                    <a:pt x="12764" y="19962"/>
                    <a:pt x="13252" y="19872"/>
                    <a:pt x="13740" y="19728"/>
                  </a:cubicBezTo>
                  <a:cubicBezTo>
                    <a:pt x="13866" y="19692"/>
                    <a:pt x="14008" y="19638"/>
                    <a:pt x="14118" y="19584"/>
                  </a:cubicBezTo>
                  <a:cubicBezTo>
                    <a:pt x="15048" y="19242"/>
                    <a:pt x="15914" y="18594"/>
                    <a:pt x="16718" y="17946"/>
                  </a:cubicBezTo>
                  <a:cubicBezTo>
                    <a:pt x="17789" y="17118"/>
                    <a:pt x="18577" y="16398"/>
                    <a:pt x="19239" y="15678"/>
                  </a:cubicBezTo>
                  <a:cubicBezTo>
                    <a:pt x="19869" y="14976"/>
                    <a:pt x="20373" y="14238"/>
                    <a:pt x="20751" y="13500"/>
                  </a:cubicBezTo>
                  <a:cubicBezTo>
                    <a:pt x="21145" y="12708"/>
                    <a:pt x="21397" y="11916"/>
                    <a:pt x="21460" y="11142"/>
                  </a:cubicBezTo>
                  <a:cubicBezTo>
                    <a:pt x="21539" y="10314"/>
                    <a:pt x="21429" y="9486"/>
                    <a:pt x="21114" y="8568"/>
                  </a:cubicBezTo>
                  <a:cubicBezTo>
                    <a:pt x="20909" y="7956"/>
                    <a:pt x="20625" y="7344"/>
                    <a:pt x="20357" y="6750"/>
                  </a:cubicBezTo>
                  <a:cubicBezTo>
                    <a:pt x="20184" y="6354"/>
                    <a:pt x="19995" y="5940"/>
                    <a:pt x="19822" y="5526"/>
                  </a:cubicBezTo>
                  <a:cubicBezTo>
                    <a:pt x="19711" y="5256"/>
                    <a:pt x="19633" y="5022"/>
                    <a:pt x="19554" y="4788"/>
                  </a:cubicBezTo>
                  <a:cubicBezTo>
                    <a:pt x="19444" y="4428"/>
                    <a:pt x="19333" y="4050"/>
                    <a:pt x="19239" y="3690"/>
                  </a:cubicBezTo>
                  <a:cubicBezTo>
                    <a:pt x="19065" y="3042"/>
                    <a:pt x="18892" y="2376"/>
                    <a:pt x="18609" y="1782"/>
                  </a:cubicBezTo>
                  <a:cubicBezTo>
                    <a:pt x="18435" y="1404"/>
                    <a:pt x="18215" y="1080"/>
                    <a:pt x="17947" y="810"/>
                  </a:cubicBezTo>
                  <a:cubicBezTo>
                    <a:pt x="17679" y="522"/>
                    <a:pt x="17364" y="306"/>
                    <a:pt x="17017" y="162"/>
                  </a:cubicBezTo>
                  <a:cubicBezTo>
                    <a:pt x="16813" y="90"/>
                    <a:pt x="16576" y="36"/>
                    <a:pt x="16340" y="18"/>
                  </a:cubicBezTo>
                  <a:cubicBezTo>
                    <a:pt x="16245" y="0"/>
                    <a:pt x="16151" y="0"/>
                    <a:pt x="16056" y="0"/>
                  </a:cubicBezTo>
                  <a:cubicBezTo>
                    <a:pt x="16041" y="0"/>
                    <a:pt x="16025" y="0"/>
                    <a:pt x="16009" y="0"/>
                  </a:cubicBezTo>
                  <a:cubicBezTo>
                    <a:pt x="15710" y="0"/>
                    <a:pt x="15395" y="36"/>
                    <a:pt x="15048" y="90"/>
                  </a:cubicBezTo>
                  <a:close/>
                </a:path>
              </a:pathLst>
            </a:custGeom>
            <a:solidFill>
              <a:srgbClr val="BFBFBF">
                <a:alpha val="7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315" name="Freeform 28"/>
            <p:cNvSpPr/>
            <p:nvPr/>
          </p:nvSpPr>
          <p:spPr>
            <a:xfrm flipH="1">
              <a:off x="1704756" y="2429822"/>
              <a:ext cx="3227846" cy="28364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03" h="21496" fill="norm" stroke="1" extrusionOk="0">
                  <a:moveTo>
                    <a:pt x="5371" y="21374"/>
                  </a:moveTo>
                  <a:cubicBezTo>
                    <a:pt x="4820" y="21252"/>
                    <a:pt x="4330" y="21026"/>
                    <a:pt x="3856" y="20712"/>
                  </a:cubicBezTo>
                  <a:cubicBezTo>
                    <a:pt x="2541" y="19842"/>
                    <a:pt x="1669" y="18432"/>
                    <a:pt x="1072" y="17301"/>
                  </a:cubicBezTo>
                  <a:cubicBezTo>
                    <a:pt x="888" y="16970"/>
                    <a:pt x="735" y="16657"/>
                    <a:pt x="613" y="16378"/>
                  </a:cubicBezTo>
                  <a:cubicBezTo>
                    <a:pt x="292" y="15613"/>
                    <a:pt x="93" y="14864"/>
                    <a:pt x="32" y="14151"/>
                  </a:cubicBezTo>
                  <a:cubicBezTo>
                    <a:pt x="-60" y="13298"/>
                    <a:pt x="47" y="12514"/>
                    <a:pt x="338" y="11801"/>
                  </a:cubicBezTo>
                  <a:cubicBezTo>
                    <a:pt x="506" y="11366"/>
                    <a:pt x="766" y="10948"/>
                    <a:pt x="965" y="10635"/>
                  </a:cubicBezTo>
                  <a:cubicBezTo>
                    <a:pt x="1041" y="10513"/>
                    <a:pt x="1118" y="10408"/>
                    <a:pt x="1194" y="10304"/>
                  </a:cubicBezTo>
                  <a:cubicBezTo>
                    <a:pt x="1332" y="10112"/>
                    <a:pt x="1470" y="9938"/>
                    <a:pt x="1562" y="9730"/>
                  </a:cubicBezTo>
                  <a:cubicBezTo>
                    <a:pt x="1852" y="9138"/>
                    <a:pt x="1944" y="8494"/>
                    <a:pt x="2051" y="7798"/>
                  </a:cubicBezTo>
                  <a:cubicBezTo>
                    <a:pt x="2097" y="7519"/>
                    <a:pt x="2143" y="7223"/>
                    <a:pt x="2204" y="6927"/>
                  </a:cubicBezTo>
                  <a:cubicBezTo>
                    <a:pt x="2311" y="6388"/>
                    <a:pt x="2602" y="5378"/>
                    <a:pt x="3275" y="4699"/>
                  </a:cubicBezTo>
                  <a:cubicBezTo>
                    <a:pt x="3428" y="4560"/>
                    <a:pt x="3550" y="4456"/>
                    <a:pt x="3673" y="4369"/>
                  </a:cubicBezTo>
                  <a:cubicBezTo>
                    <a:pt x="4300" y="3968"/>
                    <a:pt x="4896" y="3968"/>
                    <a:pt x="5539" y="3986"/>
                  </a:cubicBezTo>
                  <a:cubicBezTo>
                    <a:pt x="5875" y="3986"/>
                    <a:pt x="6243" y="3986"/>
                    <a:pt x="6594" y="3916"/>
                  </a:cubicBezTo>
                  <a:cubicBezTo>
                    <a:pt x="6732" y="3899"/>
                    <a:pt x="6870" y="3864"/>
                    <a:pt x="7007" y="3829"/>
                  </a:cubicBezTo>
                  <a:cubicBezTo>
                    <a:pt x="7145" y="3794"/>
                    <a:pt x="7298" y="3760"/>
                    <a:pt x="7451" y="3742"/>
                  </a:cubicBezTo>
                  <a:cubicBezTo>
                    <a:pt x="7497" y="3725"/>
                    <a:pt x="7543" y="3725"/>
                    <a:pt x="7589" y="3707"/>
                  </a:cubicBezTo>
                  <a:cubicBezTo>
                    <a:pt x="7711" y="3690"/>
                    <a:pt x="7833" y="3673"/>
                    <a:pt x="7971" y="3638"/>
                  </a:cubicBezTo>
                  <a:cubicBezTo>
                    <a:pt x="8522" y="3516"/>
                    <a:pt x="9088" y="3185"/>
                    <a:pt x="9776" y="2611"/>
                  </a:cubicBezTo>
                  <a:cubicBezTo>
                    <a:pt x="9960" y="2454"/>
                    <a:pt x="10143" y="2298"/>
                    <a:pt x="10312" y="2141"/>
                  </a:cubicBezTo>
                  <a:cubicBezTo>
                    <a:pt x="10664" y="1828"/>
                    <a:pt x="11046" y="1497"/>
                    <a:pt x="11428" y="1218"/>
                  </a:cubicBezTo>
                  <a:cubicBezTo>
                    <a:pt x="12040" y="801"/>
                    <a:pt x="12775" y="470"/>
                    <a:pt x="13509" y="261"/>
                  </a:cubicBezTo>
                  <a:cubicBezTo>
                    <a:pt x="13937" y="157"/>
                    <a:pt x="14335" y="87"/>
                    <a:pt x="14824" y="52"/>
                  </a:cubicBezTo>
                  <a:cubicBezTo>
                    <a:pt x="14932" y="52"/>
                    <a:pt x="14932" y="52"/>
                    <a:pt x="14932" y="52"/>
                  </a:cubicBezTo>
                  <a:cubicBezTo>
                    <a:pt x="15237" y="17"/>
                    <a:pt x="15559" y="0"/>
                    <a:pt x="15865" y="0"/>
                  </a:cubicBezTo>
                  <a:cubicBezTo>
                    <a:pt x="15865" y="0"/>
                    <a:pt x="15865" y="0"/>
                    <a:pt x="15865" y="0"/>
                  </a:cubicBezTo>
                  <a:cubicBezTo>
                    <a:pt x="15972" y="0"/>
                    <a:pt x="16064" y="0"/>
                    <a:pt x="16155" y="17"/>
                  </a:cubicBezTo>
                  <a:cubicBezTo>
                    <a:pt x="16415" y="17"/>
                    <a:pt x="16645" y="70"/>
                    <a:pt x="16844" y="139"/>
                  </a:cubicBezTo>
                  <a:cubicBezTo>
                    <a:pt x="17547" y="348"/>
                    <a:pt x="18144" y="888"/>
                    <a:pt x="18557" y="1671"/>
                  </a:cubicBezTo>
                  <a:cubicBezTo>
                    <a:pt x="18878" y="2280"/>
                    <a:pt x="19062" y="3011"/>
                    <a:pt x="19245" y="3707"/>
                  </a:cubicBezTo>
                  <a:cubicBezTo>
                    <a:pt x="19337" y="4038"/>
                    <a:pt x="19414" y="4369"/>
                    <a:pt x="19521" y="4699"/>
                  </a:cubicBezTo>
                  <a:cubicBezTo>
                    <a:pt x="19597" y="4926"/>
                    <a:pt x="19674" y="5169"/>
                    <a:pt x="19781" y="5430"/>
                  </a:cubicBezTo>
                  <a:cubicBezTo>
                    <a:pt x="19949" y="5900"/>
                    <a:pt x="20163" y="6370"/>
                    <a:pt x="20377" y="6823"/>
                  </a:cubicBezTo>
                  <a:cubicBezTo>
                    <a:pt x="20607" y="7380"/>
                    <a:pt x="20867" y="7937"/>
                    <a:pt x="21066" y="8511"/>
                  </a:cubicBezTo>
                  <a:cubicBezTo>
                    <a:pt x="21402" y="9434"/>
                    <a:pt x="21540" y="10252"/>
                    <a:pt x="21494" y="11087"/>
                  </a:cubicBezTo>
                  <a:cubicBezTo>
                    <a:pt x="21418" y="12654"/>
                    <a:pt x="20653" y="14307"/>
                    <a:pt x="19337" y="15787"/>
                  </a:cubicBezTo>
                  <a:cubicBezTo>
                    <a:pt x="18526" y="16692"/>
                    <a:pt x="17578" y="17475"/>
                    <a:pt x="16752" y="18119"/>
                  </a:cubicBezTo>
                  <a:cubicBezTo>
                    <a:pt x="16737" y="18119"/>
                    <a:pt x="16737" y="18119"/>
                    <a:pt x="16737" y="18119"/>
                  </a:cubicBezTo>
                  <a:cubicBezTo>
                    <a:pt x="15895" y="18798"/>
                    <a:pt x="15023" y="19494"/>
                    <a:pt x="14090" y="19912"/>
                  </a:cubicBezTo>
                  <a:cubicBezTo>
                    <a:pt x="13968" y="19964"/>
                    <a:pt x="13830" y="20016"/>
                    <a:pt x="13692" y="20068"/>
                  </a:cubicBezTo>
                  <a:cubicBezTo>
                    <a:pt x="13218" y="20242"/>
                    <a:pt x="12698" y="20364"/>
                    <a:pt x="12101" y="20451"/>
                  </a:cubicBezTo>
                  <a:cubicBezTo>
                    <a:pt x="11153" y="20573"/>
                    <a:pt x="10281" y="20799"/>
                    <a:pt x="9440" y="21008"/>
                  </a:cubicBezTo>
                  <a:cubicBezTo>
                    <a:pt x="9210" y="21060"/>
                    <a:pt x="8981" y="21113"/>
                    <a:pt x="8767" y="21165"/>
                  </a:cubicBezTo>
                  <a:cubicBezTo>
                    <a:pt x="8032" y="21339"/>
                    <a:pt x="7283" y="21496"/>
                    <a:pt x="6503" y="21496"/>
                  </a:cubicBezTo>
                  <a:cubicBezTo>
                    <a:pt x="6120" y="21496"/>
                    <a:pt x="5753" y="21461"/>
                    <a:pt x="5371" y="21374"/>
                  </a:cubicBezTo>
                  <a:close/>
                  <a:moveTo>
                    <a:pt x="14932" y="104"/>
                  </a:moveTo>
                  <a:cubicBezTo>
                    <a:pt x="14840" y="104"/>
                    <a:pt x="14840" y="104"/>
                    <a:pt x="14840" y="104"/>
                  </a:cubicBezTo>
                  <a:cubicBezTo>
                    <a:pt x="14335" y="139"/>
                    <a:pt x="13937" y="209"/>
                    <a:pt x="13524" y="313"/>
                  </a:cubicBezTo>
                  <a:cubicBezTo>
                    <a:pt x="12790" y="522"/>
                    <a:pt x="12056" y="853"/>
                    <a:pt x="11459" y="1271"/>
                  </a:cubicBezTo>
                  <a:cubicBezTo>
                    <a:pt x="11077" y="1549"/>
                    <a:pt x="10694" y="1880"/>
                    <a:pt x="10342" y="2193"/>
                  </a:cubicBezTo>
                  <a:cubicBezTo>
                    <a:pt x="10159" y="2350"/>
                    <a:pt x="9990" y="2506"/>
                    <a:pt x="9807" y="2646"/>
                  </a:cubicBezTo>
                  <a:cubicBezTo>
                    <a:pt x="9118" y="3220"/>
                    <a:pt x="8537" y="3551"/>
                    <a:pt x="7971" y="3690"/>
                  </a:cubicBezTo>
                  <a:cubicBezTo>
                    <a:pt x="7849" y="3725"/>
                    <a:pt x="7711" y="3742"/>
                    <a:pt x="7589" y="3760"/>
                  </a:cubicBezTo>
                  <a:cubicBezTo>
                    <a:pt x="7543" y="3777"/>
                    <a:pt x="7497" y="3777"/>
                    <a:pt x="7451" y="3794"/>
                  </a:cubicBezTo>
                  <a:cubicBezTo>
                    <a:pt x="7313" y="3812"/>
                    <a:pt x="7160" y="3847"/>
                    <a:pt x="7023" y="3881"/>
                  </a:cubicBezTo>
                  <a:cubicBezTo>
                    <a:pt x="6870" y="3916"/>
                    <a:pt x="6747" y="3951"/>
                    <a:pt x="6610" y="3968"/>
                  </a:cubicBezTo>
                  <a:cubicBezTo>
                    <a:pt x="6243" y="4038"/>
                    <a:pt x="5875" y="4038"/>
                    <a:pt x="5539" y="4038"/>
                  </a:cubicBezTo>
                  <a:cubicBezTo>
                    <a:pt x="4896" y="4021"/>
                    <a:pt x="4300" y="4021"/>
                    <a:pt x="3703" y="4421"/>
                  </a:cubicBezTo>
                  <a:cubicBezTo>
                    <a:pt x="3581" y="4508"/>
                    <a:pt x="3458" y="4612"/>
                    <a:pt x="3321" y="4752"/>
                  </a:cubicBezTo>
                  <a:cubicBezTo>
                    <a:pt x="2648" y="5396"/>
                    <a:pt x="2357" y="6405"/>
                    <a:pt x="2250" y="6945"/>
                  </a:cubicBezTo>
                  <a:cubicBezTo>
                    <a:pt x="2189" y="7223"/>
                    <a:pt x="2143" y="7519"/>
                    <a:pt x="2097" y="7815"/>
                  </a:cubicBezTo>
                  <a:cubicBezTo>
                    <a:pt x="1990" y="8494"/>
                    <a:pt x="1898" y="9155"/>
                    <a:pt x="1607" y="9764"/>
                  </a:cubicBezTo>
                  <a:cubicBezTo>
                    <a:pt x="1500" y="9973"/>
                    <a:pt x="1363" y="10147"/>
                    <a:pt x="1240" y="10339"/>
                  </a:cubicBezTo>
                  <a:cubicBezTo>
                    <a:pt x="1164" y="10443"/>
                    <a:pt x="1072" y="10548"/>
                    <a:pt x="1011" y="10669"/>
                  </a:cubicBezTo>
                  <a:cubicBezTo>
                    <a:pt x="812" y="10965"/>
                    <a:pt x="552" y="11383"/>
                    <a:pt x="384" y="11818"/>
                  </a:cubicBezTo>
                  <a:cubicBezTo>
                    <a:pt x="93" y="12532"/>
                    <a:pt x="-14" y="13298"/>
                    <a:pt x="78" y="14151"/>
                  </a:cubicBezTo>
                  <a:cubicBezTo>
                    <a:pt x="139" y="14864"/>
                    <a:pt x="338" y="15595"/>
                    <a:pt x="659" y="16344"/>
                  </a:cubicBezTo>
                  <a:cubicBezTo>
                    <a:pt x="781" y="16639"/>
                    <a:pt x="934" y="16935"/>
                    <a:pt x="1103" y="17266"/>
                  </a:cubicBezTo>
                  <a:cubicBezTo>
                    <a:pt x="1715" y="18397"/>
                    <a:pt x="2571" y="19807"/>
                    <a:pt x="3871" y="20678"/>
                  </a:cubicBezTo>
                  <a:cubicBezTo>
                    <a:pt x="4346" y="20991"/>
                    <a:pt x="4835" y="21200"/>
                    <a:pt x="5386" y="21322"/>
                  </a:cubicBezTo>
                  <a:cubicBezTo>
                    <a:pt x="6548" y="21600"/>
                    <a:pt x="7696" y="21374"/>
                    <a:pt x="8751" y="21113"/>
                  </a:cubicBezTo>
                  <a:cubicBezTo>
                    <a:pt x="8981" y="21060"/>
                    <a:pt x="9210" y="21008"/>
                    <a:pt x="9440" y="20956"/>
                  </a:cubicBezTo>
                  <a:cubicBezTo>
                    <a:pt x="10281" y="20730"/>
                    <a:pt x="11153" y="20521"/>
                    <a:pt x="12101" y="20399"/>
                  </a:cubicBezTo>
                  <a:cubicBezTo>
                    <a:pt x="12698" y="20312"/>
                    <a:pt x="13218" y="20190"/>
                    <a:pt x="13677" y="20016"/>
                  </a:cubicBezTo>
                  <a:cubicBezTo>
                    <a:pt x="13815" y="19964"/>
                    <a:pt x="13937" y="19912"/>
                    <a:pt x="14075" y="19859"/>
                  </a:cubicBezTo>
                  <a:cubicBezTo>
                    <a:pt x="14993" y="19442"/>
                    <a:pt x="15865" y="18746"/>
                    <a:pt x="16721" y="18084"/>
                  </a:cubicBezTo>
                  <a:cubicBezTo>
                    <a:pt x="16721" y="18084"/>
                    <a:pt x="16721" y="18084"/>
                    <a:pt x="16721" y="18084"/>
                  </a:cubicBezTo>
                  <a:cubicBezTo>
                    <a:pt x="17547" y="17423"/>
                    <a:pt x="18496" y="16657"/>
                    <a:pt x="19307" y="15752"/>
                  </a:cubicBezTo>
                  <a:cubicBezTo>
                    <a:pt x="20607" y="14290"/>
                    <a:pt x="21372" y="12636"/>
                    <a:pt x="21448" y="11087"/>
                  </a:cubicBezTo>
                  <a:cubicBezTo>
                    <a:pt x="21479" y="10269"/>
                    <a:pt x="21356" y="9451"/>
                    <a:pt x="21020" y="8529"/>
                  </a:cubicBezTo>
                  <a:cubicBezTo>
                    <a:pt x="20821" y="7972"/>
                    <a:pt x="20576" y="7397"/>
                    <a:pt x="20332" y="6858"/>
                  </a:cubicBezTo>
                  <a:cubicBezTo>
                    <a:pt x="20117" y="6405"/>
                    <a:pt x="19918" y="5918"/>
                    <a:pt x="19735" y="5448"/>
                  </a:cubicBezTo>
                  <a:cubicBezTo>
                    <a:pt x="19628" y="5204"/>
                    <a:pt x="19551" y="4943"/>
                    <a:pt x="19475" y="4717"/>
                  </a:cubicBezTo>
                  <a:cubicBezTo>
                    <a:pt x="19368" y="4386"/>
                    <a:pt x="19291" y="4055"/>
                    <a:pt x="19199" y="3725"/>
                  </a:cubicBezTo>
                  <a:cubicBezTo>
                    <a:pt x="19016" y="3029"/>
                    <a:pt x="18832" y="2298"/>
                    <a:pt x="18511" y="1688"/>
                  </a:cubicBezTo>
                  <a:cubicBezTo>
                    <a:pt x="18113" y="940"/>
                    <a:pt x="17517" y="400"/>
                    <a:pt x="16844" y="191"/>
                  </a:cubicBezTo>
                  <a:cubicBezTo>
                    <a:pt x="16630" y="122"/>
                    <a:pt x="16415" y="87"/>
                    <a:pt x="16155" y="70"/>
                  </a:cubicBezTo>
                  <a:cubicBezTo>
                    <a:pt x="16064" y="52"/>
                    <a:pt x="15972" y="52"/>
                    <a:pt x="15865" y="52"/>
                  </a:cubicBezTo>
                  <a:cubicBezTo>
                    <a:pt x="15865" y="52"/>
                    <a:pt x="15865" y="52"/>
                    <a:pt x="15865" y="52"/>
                  </a:cubicBezTo>
                  <a:cubicBezTo>
                    <a:pt x="15559" y="52"/>
                    <a:pt x="15237" y="87"/>
                    <a:pt x="14932" y="104"/>
                  </a:cubicBezTo>
                  <a:close/>
                </a:path>
              </a:pathLst>
            </a:custGeom>
            <a:solidFill>
              <a:srgbClr val="BFBFBF">
                <a:alpha val="7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316" name="Freeform 29"/>
            <p:cNvSpPr/>
            <p:nvPr/>
          </p:nvSpPr>
          <p:spPr>
            <a:xfrm flipH="1">
              <a:off x="1676073" y="2374987"/>
              <a:ext cx="3310939" cy="29093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37" h="21586" fill="norm" stroke="1" extrusionOk="0">
                  <a:moveTo>
                    <a:pt x="5431" y="21399"/>
                  </a:moveTo>
                  <a:cubicBezTo>
                    <a:pt x="4878" y="21245"/>
                    <a:pt x="4386" y="21041"/>
                    <a:pt x="3922" y="20734"/>
                  </a:cubicBezTo>
                  <a:cubicBezTo>
                    <a:pt x="3340" y="20360"/>
                    <a:pt x="2787" y="19848"/>
                    <a:pt x="2279" y="19235"/>
                  </a:cubicBezTo>
                  <a:cubicBezTo>
                    <a:pt x="1846" y="18690"/>
                    <a:pt x="1443" y="18060"/>
                    <a:pt x="1039" y="17310"/>
                  </a:cubicBezTo>
                  <a:cubicBezTo>
                    <a:pt x="860" y="16970"/>
                    <a:pt x="711" y="16663"/>
                    <a:pt x="576" y="16356"/>
                  </a:cubicBezTo>
                  <a:cubicBezTo>
                    <a:pt x="278" y="15607"/>
                    <a:pt x="83" y="14840"/>
                    <a:pt x="24" y="14074"/>
                  </a:cubicBezTo>
                  <a:cubicBezTo>
                    <a:pt x="-51" y="13188"/>
                    <a:pt x="54" y="12404"/>
                    <a:pt x="337" y="11672"/>
                  </a:cubicBezTo>
                  <a:cubicBezTo>
                    <a:pt x="487" y="11297"/>
                    <a:pt x="696" y="10922"/>
                    <a:pt x="995" y="10479"/>
                  </a:cubicBezTo>
                  <a:cubicBezTo>
                    <a:pt x="1084" y="10343"/>
                    <a:pt x="1174" y="10224"/>
                    <a:pt x="1264" y="10122"/>
                  </a:cubicBezTo>
                  <a:cubicBezTo>
                    <a:pt x="1413" y="9934"/>
                    <a:pt x="1547" y="9781"/>
                    <a:pt x="1652" y="9577"/>
                  </a:cubicBezTo>
                  <a:cubicBezTo>
                    <a:pt x="1936" y="8980"/>
                    <a:pt x="2025" y="8316"/>
                    <a:pt x="2130" y="7601"/>
                  </a:cubicBezTo>
                  <a:cubicBezTo>
                    <a:pt x="2160" y="7345"/>
                    <a:pt x="2190" y="7055"/>
                    <a:pt x="2249" y="6800"/>
                  </a:cubicBezTo>
                  <a:cubicBezTo>
                    <a:pt x="2324" y="6374"/>
                    <a:pt x="2444" y="5948"/>
                    <a:pt x="2593" y="5590"/>
                  </a:cubicBezTo>
                  <a:cubicBezTo>
                    <a:pt x="2757" y="5182"/>
                    <a:pt x="2966" y="4841"/>
                    <a:pt x="3205" y="4585"/>
                  </a:cubicBezTo>
                  <a:cubicBezTo>
                    <a:pt x="3310" y="4483"/>
                    <a:pt x="3429" y="4347"/>
                    <a:pt x="3564" y="4245"/>
                  </a:cubicBezTo>
                  <a:cubicBezTo>
                    <a:pt x="4147" y="3819"/>
                    <a:pt x="4714" y="3785"/>
                    <a:pt x="5312" y="3751"/>
                  </a:cubicBezTo>
                  <a:cubicBezTo>
                    <a:pt x="5640" y="3717"/>
                    <a:pt x="5984" y="3700"/>
                    <a:pt x="6327" y="3614"/>
                  </a:cubicBezTo>
                  <a:cubicBezTo>
                    <a:pt x="6417" y="3597"/>
                    <a:pt x="6507" y="3563"/>
                    <a:pt x="6611" y="3546"/>
                  </a:cubicBezTo>
                  <a:cubicBezTo>
                    <a:pt x="6805" y="3495"/>
                    <a:pt x="7000" y="3427"/>
                    <a:pt x="7194" y="3410"/>
                  </a:cubicBezTo>
                  <a:cubicBezTo>
                    <a:pt x="7269" y="3393"/>
                    <a:pt x="7343" y="3393"/>
                    <a:pt x="7418" y="3376"/>
                  </a:cubicBezTo>
                  <a:cubicBezTo>
                    <a:pt x="7522" y="3376"/>
                    <a:pt x="7627" y="3359"/>
                    <a:pt x="7732" y="3342"/>
                  </a:cubicBezTo>
                  <a:cubicBezTo>
                    <a:pt x="8299" y="3240"/>
                    <a:pt x="8912" y="2882"/>
                    <a:pt x="9599" y="2269"/>
                  </a:cubicBezTo>
                  <a:cubicBezTo>
                    <a:pt x="9748" y="2132"/>
                    <a:pt x="9898" y="1996"/>
                    <a:pt x="10047" y="1860"/>
                  </a:cubicBezTo>
                  <a:cubicBezTo>
                    <a:pt x="10435" y="1485"/>
                    <a:pt x="10839" y="1093"/>
                    <a:pt x="11287" y="804"/>
                  </a:cubicBezTo>
                  <a:cubicBezTo>
                    <a:pt x="11600" y="582"/>
                    <a:pt x="11974" y="412"/>
                    <a:pt x="12362" y="276"/>
                  </a:cubicBezTo>
                  <a:cubicBezTo>
                    <a:pt x="12706" y="156"/>
                    <a:pt x="13064" y="71"/>
                    <a:pt x="13393" y="37"/>
                  </a:cubicBezTo>
                  <a:cubicBezTo>
                    <a:pt x="13811" y="-14"/>
                    <a:pt x="14170" y="3"/>
                    <a:pt x="14633" y="3"/>
                  </a:cubicBezTo>
                  <a:cubicBezTo>
                    <a:pt x="14663" y="3"/>
                    <a:pt x="14663" y="3"/>
                    <a:pt x="14663" y="3"/>
                  </a:cubicBezTo>
                  <a:cubicBezTo>
                    <a:pt x="14887" y="20"/>
                    <a:pt x="15126" y="3"/>
                    <a:pt x="15365" y="3"/>
                  </a:cubicBezTo>
                  <a:cubicBezTo>
                    <a:pt x="15484" y="3"/>
                    <a:pt x="15604" y="3"/>
                    <a:pt x="15723" y="3"/>
                  </a:cubicBezTo>
                  <a:cubicBezTo>
                    <a:pt x="15843" y="3"/>
                    <a:pt x="15932" y="3"/>
                    <a:pt x="16022" y="3"/>
                  </a:cubicBezTo>
                  <a:cubicBezTo>
                    <a:pt x="16306" y="3"/>
                    <a:pt x="16530" y="37"/>
                    <a:pt x="16724" y="88"/>
                  </a:cubicBezTo>
                  <a:cubicBezTo>
                    <a:pt x="17456" y="276"/>
                    <a:pt x="18083" y="787"/>
                    <a:pt x="18502" y="1536"/>
                  </a:cubicBezTo>
                  <a:cubicBezTo>
                    <a:pt x="18875" y="2183"/>
                    <a:pt x="19069" y="2967"/>
                    <a:pt x="19264" y="3717"/>
                  </a:cubicBezTo>
                  <a:cubicBezTo>
                    <a:pt x="19338" y="4006"/>
                    <a:pt x="19413" y="4313"/>
                    <a:pt x="19503" y="4602"/>
                  </a:cubicBezTo>
                  <a:cubicBezTo>
                    <a:pt x="19577" y="4858"/>
                    <a:pt x="19652" y="5113"/>
                    <a:pt x="19756" y="5352"/>
                  </a:cubicBezTo>
                  <a:cubicBezTo>
                    <a:pt x="19951" y="5897"/>
                    <a:pt x="20175" y="6442"/>
                    <a:pt x="20414" y="6970"/>
                  </a:cubicBezTo>
                  <a:cubicBezTo>
                    <a:pt x="20623" y="7464"/>
                    <a:pt x="20847" y="7992"/>
                    <a:pt x="21041" y="8503"/>
                  </a:cubicBezTo>
                  <a:cubicBezTo>
                    <a:pt x="21205" y="8946"/>
                    <a:pt x="21325" y="9355"/>
                    <a:pt x="21415" y="9747"/>
                  </a:cubicBezTo>
                  <a:cubicBezTo>
                    <a:pt x="21504" y="10207"/>
                    <a:pt x="21549" y="10650"/>
                    <a:pt x="21534" y="11093"/>
                  </a:cubicBezTo>
                  <a:cubicBezTo>
                    <a:pt x="21534" y="11927"/>
                    <a:pt x="21340" y="12796"/>
                    <a:pt x="20951" y="13648"/>
                  </a:cubicBezTo>
                  <a:cubicBezTo>
                    <a:pt x="20787" y="14057"/>
                    <a:pt x="20563" y="14465"/>
                    <a:pt x="20309" y="14857"/>
                  </a:cubicBezTo>
                  <a:cubicBezTo>
                    <a:pt x="20055" y="15249"/>
                    <a:pt x="19771" y="15607"/>
                    <a:pt x="19458" y="15965"/>
                  </a:cubicBezTo>
                  <a:cubicBezTo>
                    <a:pt x="18666" y="16884"/>
                    <a:pt x="17710" y="17634"/>
                    <a:pt x="16799" y="18366"/>
                  </a:cubicBezTo>
                  <a:cubicBezTo>
                    <a:pt x="16709" y="18435"/>
                    <a:pt x="16634" y="18503"/>
                    <a:pt x="16545" y="18588"/>
                  </a:cubicBezTo>
                  <a:cubicBezTo>
                    <a:pt x="15753" y="19218"/>
                    <a:pt x="14932" y="19883"/>
                    <a:pt x="14065" y="20325"/>
                  </a:cubicBezTo>
                  <a:cubicBezTo>
                    <a:pt x="13946" y="20394"/>
                    <a:pt x="13811" y="20445"/>
                    <a:pt x="13662" y="20513"/>
                  </a:cubicBezTo>
                  <a:cubicBezTo>
                    <a:pt x="13139" y="20717"/>
                    <a:pt x="12586" y="20871"/>
                    <a:pt x="12019" y="20939"/>
                  </a:cubicBezTo>
                  <a:cubicBezTo>
                    <a:pt x="11212" y="21024"/>
                    <a:pt x="10450" y="21143"/>
                    <a:pt x="9718" y="21262"/>
                  </a:cubicBezTo>
                  <a:cubicBezTo>
                    <a:pt x="9375" y="21330"/>
                    <a:pt x="9061" y="21382"/>
                    <a:pt x="8732" y="21433"/>
                  </a:cubicBezTo>
                  <a:cubicBezTo>
                    <a:pt x="8239" y="21501"/>
                    <a:pt x="7672" y="21586"/>
                    <a:pt x="7089" y="21586"/>
                  </a:cubicBezTo>
                  <a:cubicBezTo>
                    <a:pt x="7044" y="21586"/>
                    <a:pt x="7015" y="21586"/>
                    <a:pt x="6970" y="21586"/>
                  </a:cubicBezTo>
                  <a:cubicBezTo>
                    <a:pt x="6417" y="21586"/>
                    <a:pt x="5924" y="21535"/>
                    <a:pt x="5431" y="21399"/>
                  </a:cubicBezTo>
                  <a:close/>
                  <a:moveTo>
                    <a:pt x="15723" y="3"/>
                  </a:moveTo>
                  <a:cubicBezTo>
                    <a:pt x="15604" y="3"/>
                    <a:pt x="15484" y="3"/>
                    <a:pt x="15365" y="3"/>
                  </a:cubicBezTo>
                  <a:cubicBezTo>
                    <a:pt x="15126" y="20"/>
                    <a:pt x="14887" y="20"/>
                    <a:pt x="14663" y="20"/>
                  </a:cubicBezTo>
                  <a:cubicBezTo>
                    <a:pt x="14633" y="20"/>
                    <a:pt x="14633" y="20"/>
                    <a:pt x="14633" y="20"/>
                  </a:cubicBezTo>
                  <a:cubicBezTo>
                    <a:pt x="14170" y="3"/>
                    <a:pt x="13811" y="3"/>
                    <a:pt x="13393" y="37"/>
                  </a:cubicBezTo>
                  <a:cubicBezTo>
                    <a:pt x="13064" y="88"/>
                    <a:pt x="12706" y="173"/>
                    <a:pt x="12362" y="276"/>
                  </a:cubicBezTo>
                  <a:cubicBezTo>
                    <a:pt x="11974" y="412"/>
                    <a:pt x="11615" y="599"/>
                    <a:pt x="11287" y="804"/>
                  </a:cubicBezTo>
                  <a:cubicBezTo>
                    <a:pt x="10839" y="1093"/>
                    <a:pt x="10435" y="1485"/>
                    <a:pt x="10047" y="1860"/>
                  </a:cubicBezTo>
                  <a:cubicBezTo>
                    <a:pt x="9898" y="1996"/>
                    <a:pt x="9748" y="2132"/>
                    <a:pt x="9614" y="2269"/>
                  </a:cubicBezTo>
                  <a:cubicBezTo>
                    <a:pt x="8912" y="2899"/>
                    <a:pt x="8299" y="3240"/>
                    <a:pt x="7732" y="3342"/>
                  </a:cubicBezTo>
                  <a:cubicBezTo>
                    <a:pt x="7627" y="3359"/>
                    <a:pt x="7522" y="3376"/>
                    <a:pt x="7418" y="3393"/>
                  </a:cubicBezTo>
                  <a:cubicBezTo>
                    <a:pt x="7343" y="3393"/>
                    <a:pt x="7269" y="3410"/>
                    <a:pt x="7194" y="3410"/>
                  </a:cubicBezTo>
                  <a:cubicBezTo>
                    <a:pt x="7000" y="3444"/>
                    <a:pt x="6805" y="3495"/>
                    <a:pt x="6611" y="3546"/>
                  </a:cubicBezTo>
                  <a:cubicBezTo>
                    <a:pt x="6522" y="3580"/>
                    <a:pt x="6417" y="3597"/>
                    <a:pt x="6327" y="3631"/>
                  </a:cubicBezTo>
                  <a:cubicBezTo>
                    <a:pt x="5984" y="3717"/>
                    <a:pt x="5640" y="3734"/>
                    <a:pt x="5312" y="3751"/>
                  </a:cubicBezTo>
                  <a:cubicBezTo>
                    <a:pt x="4714" y="3785"/>
                    <a:pt x="4147" y="3819"/>
                    <a:pt x="3579" y="4262"/>
                  </a:cubicBezTo>
                  <a:cubicBezTo>
                    <a:pt x="3429" y="4364"/>
                    <a:pt x="3310" y="4483"/>
                    <a:pt x="3220" y="4585"/>
                  </a:cubicBezTo>
                  <a:cubicBezTo>
                    <a:pt x="2966" y="4858"/>
                    <a:pt x="2757" y="5182"/>
                    <a:pt x="2593" y="5590"/>
                  </a:cubicBezTo>
                  <a:cubicBezTo>
                    <a:pt x="2444" y="5965"/>
                    <a:pt x="2324" y="6374"/>
                    <a:pt x="2249" y="6800"/>
                  </a:cubicBezTo>
                  <a:cubicBezTo>
                    <a:pt x="2205" y="7072"/>
                    <a:pt x="2160" y="7345"/>
                    <a:pt x="2130" y="7601"/>
                  </a:cubicBezTo>
                  <a:cubicBezTo>
                    <a:pt x="2040" y="8316"/>
                    <a:pt x="1951" y="8980"/>
                    <a:pt x="1652" y="9577"/>
                  </a:cubicBezTo>
                  <a:cubicBezTo>
                    <a:pt x="1547" y="9781"/>
                    <a:pt x="1413" y="9951"/>
                    <a:pt x="1278" y="10122"/>
                  </a:cubicBezTo>
                  <a:cubicBezTo>
                    <a:pt x="1174" y="10241"/>
                    <a:pt x="1084" y="10343"/>
                    <a:pt x="995" y="10479"/>
                  </a:cubicBezTo>
                  <a:cubicBezTo>
                    <a:pt x="696" y="10922"/>
                    <a:pt x="487" y="11297"/>
                    <a:pt x="337" y="11672"/>
                  </a:cubicBezTo>
                  <a:cubicBezTo>
                    <a:pt x="54" y="12404"/>
                    <a:pt x="-51" y="13188"/>
                    <a:pt x="24" y="14074"/>
                  </a:cubicBezTo>
                  <a:cubicBezTo>
                    <a:pt x="98" y="14840"/>
                    <a:pt x="278" y="15607"/>
                    <a:pt x="591" y="16356"/>
                  </a:cubicBezTo>
                  <a:cubicBezTo>
                    <a:pt x="711" y="16663"/>
                    <a:pt x="860" y="16970"/>
                    <a:pt x="1039" y="17310"/>
                  </a:cubicBezTo>
                  <a:cubicBezTo>
                    <a:pt x="1443" y="18060"/>
                    <a:pt x="1846" y="18690"/>
                    <a:pt x="2294" y="19218"/>
                  </a:cubicBezTo>
                  <a:cubicBezTo>
                    <a:pt x="2787" y="19848"/>
                    <a:pt x="3340" y="20360"/>
                    <a:pt x="3922" y="20734"/>
                  </a:cubicBezTo>
                  <a:cubicBezTo>
                    <a:pt x="4386" y="21024"/>
                    <a:pt x="4878" y="21245"/>
                    <a:pt x="5431" y="21399"/>
                  </a:cubicBezTo>
                  <a:cubicBezTo>
                    <a:pt x="5924" y="21518"/>
                    <a:pt x="6417" y="21586"/>
                    <a:pt x="6970" y="21586"/>
                  </a:cubicBezTo>
                  <a:cubicBezTo>
                    <a:pt x="7015" y="21586"/>
                    <a:pt x="7044" y="21586"/>
                    <a:pt x="7089" y="21586"/>
                  </a:cubicBezTo>
                  <a:cubicBezTo>
                    <a:pt x="7672" y="21569"/>
                    <a:pt x="8239" y="21501"/>
                    <a:pt x="8732" y="21416"/>
                  </a:cubicBezTo>
                  <a:cubicBezTo>
                    <a:pt x="9046" y="21382"/>
                    <a:pt x="9375" y="21313"/>
                    <a:pt x="9718" y="21262"/>
                  </a:cubicBezTo>
                  <a:cubicBezTo>
                    <a:pt x="10450" y="21143"/>
                    <a:pt x="11212" y="21024"/>
                    <a:pt x="12019" y="20922"/>
                  </a:cubicBezTo>
                  <a:cubicBezTo>
                    <a:pt x="12586" y="20854"/>
                    <a:pt x="13139" y="20717"/>
                    <a:pt x="13662" y="20496"/>
                  </a:cubicBezTo>
                  <a:cubicBezTo>
                    <a:pt x="13796" y="20445"/>
                    <a:pt x="13946" y="20377"/>
                    <a:pt x="14065" y="20308"/>
                  </a:cubicBezTo>
                  <a:cubicBezTo>
                    <a:pt x="14932" y="19883"/>
                    <a:pt x="15753" y="19218"/>
                    <a:pt x="16545" y="18571"/>
                  </a:cubicBezTo>
                  <a:cubicBezTo>
                    <a:pt x="16634" y="18503"/>
                    <a:pt x="16709" y="18435"/>
                    <a:pt x="16799" y="18366"/>
                  </a:cubicBezTo>
                  <a:cubicBezTo>
                    <a:pt x="17710" y="17634"/>
                    <a:pt x="18666" y="16867"/>
                    <a:pt x="19458" y="15965"/>
                  </a:cubicBezTo>
                  <a:cubicBezTo>
                    <a:pt x="19771" y="15607"/>
                    <a:pt x="20055" y="15232"/>
                    <a:pt x="20309" y="14857"/>
                  </a:cubicBezTo>
                  <a:cubicBezTo>
                    <a:pt x="20563" y="14465"/>
                    <a:pt x="20772" y="14057"/>
                    <a:pt x="20951" y="13648"/>
                  </a:cubicBezTo>
                  <a:cubicBezTo>
                    <a:pt x="21325" y="12796"/>
                    <a:pt x="21534" y="11927"/>
                    <a:pt x="21534" y="11093"/>
                  </a:cubicBezTo>
                  <a:cubicBezTo>
                    <a:pt x="21534" y="10650"/>
                    <a:pt x="21504" y="10207"/>
                    <a:pt x="21400" y="9747"/>
                  </a:cubicBezTo>
                  <a:cubicBezTo>
                    <a:pt x="21325" y="9355"/>
                    <a:pt x="21205" y="8963"/>
                    <a:pt x="21041" y="8503"/>
                  </a:cubicBezTo>
                  <a:cubicBezTo>
                    <a:pt x="20847" y="7992"/>
                    <a:pt x="20623" y="7464"/>
                    <a:pt x="20399" y="6970"/>
                  </a:cubicBezTo>
                  <a:cubicBezTo>
                    <a:pt x="20175" y="6442"/>
                    <a:pt x="19936" y="5897"/>
                    <a:pt x="19742" y="5369"/>
                  </a:cubicBezTo>
                  <a:cubicBezTo>
                    <a:pt x="19652" y="5113"/>
                    <a:pt x="19562" y="4858"/>
                    <a:pt x="19503" y="4602"/>
                  </a:cubicBezTo>
                  <a:cubicBezTo>
                    <a:pt x="19413" y="4313"/>
                    <a:pt x="19323" y="4006"/>
                    <a:pt x="19249" y="3717"/>
                  </a:cubicBezTo>
                  <a:cubicBezTo>
                    <a:pt x="19069" y="2967"/>
                    <a:pt x="18860" y="2183"/>
                    <a:pt x="18502" y="1536"/>
                  </a:cubicBezTo>
                  <a:cubicBezTo>
                    <a:pt x="18083" y="787"/>
                    <a:pt x="17456" y="276"/>
                    <a:pt x="16724" y="88"/>
                  </a:cubicBezTo>
                  <a:cubicBezTo>
                    <a:pt x="16530" y="37"/>
                    <a:pt x="16291" y="3"/>
                    <a:pt x="16022" y="3"/>
                  </a:cubicBezTo>
                  <a:cubicBezTo>
                    <a:pt x="15962" y="3"/>
                    <a:pt x="15917" y="3"/>
                    <a:pt x="15858" y="3"/>
                  </a:cubicBezTo>
                  <a:cubicBezTo>
                    <a:pt x="15813" y="3"/>
                    <a:pt x="15768" y="3"/>
                    <a:pt x="15723" y="3"/>
                  </a:cubicBezTo>
                  <a:close/>
                </a:path>
              </a:pathLst>
            </a:custGeom>
            <a:solidFill>
              <a:srgbClr val="BFBFBF">
                <a:alpha val="7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317" name="Freeform 30"/>
            <p:cNvSpPr/>
            <p:nvPr/>
          </p:nvSpPr>
          <p:spPr>
            <a:xfrm flipH="1">
              <a:off x="1639810" y="2292348"/>
              <a:ext cx="3403446" cy="302010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58" h="21554" fill="norm" stroke="1" extrusionOk="0">
                  <a:moveTo>
                    <a:pt x="5485" y="21259"/>
                  </a:moveTo>
                  <a:cubicBezTo>
                    <a:pt x="4918" y="21095"/>
                    <a:pt x="4438" y="20882"/>
                    <a:pt x="3987" y="20604"/>
                  </a:cubicBezTo>
                  <a:cubicBezTo>
                    <a:pt x="2838" y="19899"/>
                    <a:pt x="1834" y="18768"/>
                    <a:pt x="1005" y="17228"/>
                  </a:cubicBezTo>
                  <a:cubicBezTo>
                    <a:pt x="816" y="16884"/>
                    <a:pt x="671" y="16572"/>
                    <a:pt x="554" y="16261"/>
                  </a:cubicBezTo>
                  <a:cubicBezTo>
                    <a:pt x="249" y="15523"/>
                    <a:pt x="74" y="14753"/>
                    <a:pt x="16" y="13966"/>
                  </a:cubicBezTo>
                  <a:cubicBezTo>
                    <a:pt x="-42" y="13049"/>
                    <a:pt x="60" y="12262"/>
                    <a:pt x="336" y="11541"/>
                  </a:cubicBezTo>
                  <a:cubicBezTo>
                    <a:pt x="496" y="11148"/>
                    <a:pt x="714" y="10754"/>
                    <a:pt x="1020" y="10328"/>
                  </a:cubicBezTo>
                  <a:cubicBezTo>
                    <a:pt x="1107" y="10197"/>
                    <a:pt x="1223" y="10082"/>
                    <a:pt x="1325" y="9968"/>
                  </a:cubicBezTo>
                  <a:cubicBezTo>
                    <a:pt x="1485" y="9804"/>
                    <a:pt x="1616" y="9640"/>
                    <a:pt x="1718" y="9460"/>
                  </a:cubicBezTo>
                  <a:cubicBezTo>
                    <a:pt x="2023" y="8870"/>
                    <a:pt x="2096" y="8198"/>
                    <a:pt x="2183" y="7477"/>
                  </a:cubicBezTo>
                  <a:cubicBezTo>
                    <a:pt x="2213" y="7231"/>
                    <a:pt x="2242" y="6985"/>
                    <a:pt x="2271" y="6739"/>
                  </a:cubicBezTo>
                  <a:cubicBezTo>
                    <a:pt x="2343" y="6329"/>
                    <a:pt x="2445" y="5920"/>
                    <a:pt x="2576" y="5559"/>
                  </a:cubicBezTo>
                  <a:cubicBezTo>
                    <a:pt x="2736" y="5166"/>
                    <a:pt x="2925" y="4838"/>
                    <a:pt x="3143" y="4576"/>
                  </a:cubicBezTo>
                  <a:cubicBezTo>
                    <a:pt x="3231" y="4461"/>
                    <a:pt x="3347" y="4330"/>
                    <a:pt x="3463" y="4232"/>
                  </a:cubicBezTo>
                  <a:cubicBezTo>
                    <a:pt x="4002" y="3773"/>
                    <a:pt x="4540" y="3707"/>
                    <a:pt x="5122" y="3625"/>
                  </a:cubicBezTo>
                  <a:cubicBezTo>
                    <a:pt x="5427" y="3592"/>
                    <a:pt x="5733" y="3543"/>
                    <a:pt x="6067" y="3445"/>
                  </a:cubicBezTo>
                  <a:cubicBezTo>
                    <a:pt x="6125" y="3429"/>
                    <a:pt x="6198" y="3412"/>
                    <a:pt x="6271" y="3379"/>
                  </a:cubicBezTo>
                  <a:cubicBezTo>
                    <a:pt x="6489" y="3314"/>
                    <a:pt x="6707" y="3232"/>
                    <a:pt x="6940" y="3216"/>
                  </a:cubicBezTo>
                  <a:cubicBezTo>
                    <a:pt x="7042" y="3199"/>
                    <a:pt x="7129" y="3199"/>
                    <a:pt x="7216" y="3199"/>
                  </a:cubicBezTo>
                  <a:cubicBezTo>
                    <a:pt x="7303" y="3183"/>
                    <a:pt x="7405" y="3183"/>
                    <a:pt x="7493" y="3166"/>
                  </a:cubicBezTo>
                  <a:cubicBezTo>
                    <a:pt x="8089" y="3101"/>
                    <a:pt x="8714" y="2757"/>
                    <a:pt x="9413" y="2085"/>
                  </a:cubicBezTo>
                  <a:cubicBezTo>
                    <a:pt x="9543" y="1954"/>
                    <a:pt x="9660" y="1823"/>
                    <a:pt x="9791" y="1708"/>
                  </a:cubicBezTo>
                  <a:cubicBezTo>
                    <a:pt x="10198" y="1298"/>
                    <a:pt x="10620" y="872"/>
                    <a:pt x="11100" y="577"/>
                  </a:cubicBezTo>
                  <a:cubicBezTo>
                    <a:pt x="11434" y="364"/>
                    <a:pt x="11813" y="216"/>
                    <a:pt x="12220" y="118"/>
                  </a:cubicBezTo>
                  <a:cubicBezTo>
                    <a:pt x="12525" y="36"/>
                    <a:pt x="12845" y="3"/>
                    <a:pt x="13151" y="3"/>
                  </a:cubicBezTo>
                  <a:cubicBezTo>
                    <a:pt x="13180" y="3"/>
                    <a:pt x="13209" y="3"/>
                    <a:pt x="13253" y="3"/>
                  </a:cubicBezTo>
                  <a:cubicBezTo>
                    <a:pt x="13514" y="3"/>
                    <a:pt x="13747" y="36"/>
                    <a:pt x="13994" y="85"/>
                  </a:cubicBezTo>
                  <a:cubicBezTo>
                    <a:pt x="14154" y="102"/>
                    <a:pt x="14300" y="118"/>
                    <a:pt x="14489" y="151"/>
                  </a:cubicBezTo>
                  <a:cubicBezTo>
                    <a:pt x="14823" y="184"/>
                    <a:pt x="15187" y="167"/>
                    <a:pt x="15551" y="167"/>
                  </a:cubicBezTo>
                  <a:cubicBezTo>
                    <a:pt x="15653" y="167"/>
                    <a:pt x="15754" y="167"/>
                    <a:pt x="15856" y="167"/>
                  </a:cubicBezTo>
                  <a:cubicBezTo>
                    <a:pt x="15856" y="167"/>
                    <a:pt x="15871" y="167"/>
                    <a:pt x="15871" y="167"/>
                  </a:cubicBezTo>
                  <a:cubicBezTo>
                    <a:pt x="16162" y="167"/>
                    <a:pt x="16380" y="184"/>
                    <a:pt x="16569" y="216"/>
                  </a:cubicBezTo>
                  <a:cubicBezTo>
                    <a:pt x="17325" y="364"/>
                    <a:pt x="17994" y="839"/>
                    <a:pt x="18431" y="1577"/>
                  </a:cubicBezTo>
                  <a:cubicBezTo>
                    <a:pt x="18838" y="2249"/>
                    <a:pt x="19042" y="3052"/>
                    <a:pt x="19245" y="3838"/>
                  </a:cubicBezTo>
                  <a:cubicBezTo>
                    <a:pt x="19303" y="4101"/>
                    <a:pt x="19376" y="4379"/>
                    <a:pt x="19449" y="4641"/>
                  </a:cubicBezTo>
                  <a:cubicBezTo>
                    <a:pt x="19522" y="4887"/>
                    <a:pt x="19609" y="5149"/>
                    <a:pt x="19696" y="5395"/>
                  </a:cubicBezTo>
                  <a:cubicBezTo>
                    <a:pt x="19914" y="6002"/>
                    <a:pt x="20176" y="6608"/>
                    <a:pt x="20423" y="7198"/>
                  </a:cubicBezTo>
                  <a:cubicBezTo>
                    <a:pt x="20613" y="7640"/>
                    <a:pt x="20816" y="8099"/>
                    <a:pt x="20991" y="8542"/>
                  </a:cubicBezTo>
                  <a:cubicBezTo>
                    <a:pt x="21354" y="9509"/>
                    <a:pt x="21529" y="10295"/>
                    <a:pt x="21558" y="11098"/>
                  </a:cubicBezTo>
                  <a:cubicBezTo>
                    <a:pt x="21558" y="11541"/>
                    <a:pt x="21529" y="11983"/>
                    <a:pt x="21427" y="12426"/>
                  </a:cubicBezTo>
                  <a:cubicBezTo>
                    <a:pt x="21340" y="12852"/>
                    <a:pt x="21209" y="13294"/>
                    <a:pt x="21034" y="13721"/>
                  </a:cubicBezTo>
                  <a:cubicBezTo>
                    <a:pt x="20860" y="14130"/>
                    <a:pt x="20642" y="14556"/>
                    <a:pt x="20394" y="14950"/>
                  </a:cubicBezTo>
                  <a:cubicBezTo>
                    <a:pt x="20147" y="15343"/>
                    <a:pt x="19856" y="15720"/>
                    <a:pt x="19551" y="16064"/>
                  </a:cubicBezTo>
                  <a:cubicBezTo>
                    <a:pt x="18809" y="16916"/>
                    <a:pt x="17922" y="17621"/>
                    <a:pt x="17063" y="18309"/>
                  </a:cubicBezTo>
                  <a:cubicBezTo>
                    <a:pt x="16976" y="18375"/>
                    <a:pt x="16903" y="18440"/>
                    <a:pt x="16816" y="18506"/>
                  </a:cubicBezTo>
                  <a:cubicBezTo>
                    <a:pt x="16656" y="18637"/>
                    <a:pt x="16496" y="18768"/>
                    <a:pt x="16336" y="18899"/>
                  </a:cubicBezTo>
                  <a:cubicBezTo>
                    <a:pt x="15594" y="19506"/>
                    <a:pt x="14838" y="20128"/>
                    <a:pt x="14023" y="20571"/>
                  </a:cubicBezTo>
                  <a:cubicBezTo>
                    <a:pt x="13907" y="20636"/>
                    <a:pt x="13762" y="20702"/>
                    <a:pt x="13616" y="20784"/>
                  </a:cubicBezTo>
                  <a:cubicBezTo>
                    <a:pt x="13049" y="21046"/>
                    <a:pt x="12482" y="21194"/>
                    <a:pt x="11914" y="21243"/>
                  </a:cubicBezTo>
                  <a:cubicBezTo>
                    <a:pt x="11580" y="21276"/>
                    <a:pt x="11260" y="21308"/>
                    <a:pt x="10940" y="21341"/>
                  </a:cubicBezTo>
                  <a:cubicBezTo>
                    <a:pt x="10140" y="21407"/>
                    <a:pt x="9398" y="21472"/>
                    <a:pt x="8700" y="21521"/>
                  </a:cubicBezTo>
                  <a:cubicBezTo>
                    <a:pt x="8351" y="21538"/>
                    <a:pt x="8016" y="21554"/>
                    <a:pt x="7682" y="21554"/>
                  </a:cubicBezTo>
                  <a:cubicBezTo>
                    <a:pt x="6940" y="21554"/>
                    <a:pt x="6227" y="21489"/>
                    <a:pt x="5485" y="21259"/>
                  </a:cubicBezTo>
                  <a:close/>
                  <a:moveTo>
                    <a:pt x="15856" y="167"/>
                  </a:moveTo>
                  <a:cubicBezTo>
                    <a:pt x="15754" y="167"/>
                    <a:pt x="15653" y="167"/>
                    <a:pt x="15551" y="167"/>
                  </a:cubicBezTo>
                  <a:cubicBezTo>
                    <a:pt x="15187" y="184"/>
                    <a:pt x="14823" y="184"/>
                    <a:pt x="14489" y="151"/>
                  </a:cubicBezTo>
                  <a:cubicBezTo>
                    <a:pt x="14300" y="134"/>
                    <a:pt x="14154" y="102"/>
                    <a:pt x="13994" y="85"/>
                  </a:cubicBezTo>
                  <a:cubicBezTo>
                    <a:pt x="13747" y="53"/>
                    <a:pt x="13514" y="20"/>
                    <a:pt x="13253" y="3"/>
                  </a:cubicBezTo>
                  <a:cubicBezTo>
                    <a:pt x="12918" y="-13"/>
                    <a:pt x="12569" y="36"/>
                    <a:pt x="12220" y="118"/>
                  </a:cubicBezTo>
                  <a:cubicBezTo>
                    <a:pt x="11813" y="216"/>
                    <a:pt x="11434" y="364"/>
                    <a:pt x="11100" y="577"/>
                  </a:cubicBezTo>
                  <a:cubicBezTo>
                    <a:pt x="10620" y="872"/>
                    <a:pt x="10198" y="1298"/>
                    <a:pt x="9791" y="1708"/>
                  </a:cubicBezTo>
                  <a:cubicBezTo>
                    <a:pt x="9674" y="1839"/>
                    <a:pt x="9543" y="1970"/>
                    <a:pt x="9413" y="2085"/>
                  </a:cubicBezTo>
                  <a:cubicBezTo>
                    <a:pt x="8714" y="2757"/>
                    <a:pt x="8089" y="3117"/>
                    <a:pt x="7493" y="3183"/>
                  </a:cubicBezTo>
                  <a:cubicBezTo>
                    <a:pt x="7405" y="3183"/>
                    <a:pt x="7303" y="3199"/>
                    <a:pt x="7216" y="3199"/>
                  </a:cubicBezTo>
                  <a:cubicBezTo>
                    <a:pt x="7129" y="3199"/>
                    <a:pt x="7042" y="3216"/>
                    <a:pt x="6940" y="3216"/>
                  </a:cubicBezTo>
                  <a:cubicBezTo>
                    <a:pt x="6707" y="3248"/>
                    <a:pt x="6489" y="3314"/>
                    <a:pt x="6271" y="3379"/>
                  </a:cubicBezTo>
                  <a:cubicBezTo>
                    <a:pt x="6198" y="3412"/>
                    <a:pt x="6125" y="3429"/>
                    <a:pt x="6067" y="3461"/>
                  </a:cubicBezTo>
                  <a:cubicBezTo>
                    <a:pt x="5733" y="3560"/>
                    <a:pt x="5427" y="3592"/>
                    <a:pt x="5122" y="3642"/>
                  </a:cubicBezTo>
                  <a:cubicBezTo>
                    <a:pt x="4540" y="3707"/>
                    <a:pt x="4002" y="3789"/>
                    <a:pt x="3463" y="4232"/>
                  </a:cubicBezTo>
                  <a:cubicBezTo>
                    <a:pt x="3347" y="4346"/>
                    <a:pt x="3245" y="4461"/>
                    <a:pt x="3143" y="4576"/>
                  </a:cubicBezTo>
                  <a:cubicBezTo>
                    <a:pt x="2925" y="4838"/>
                    <a:pt x="2736" y="5166"/>
                    <a:pt x="2576" y="5575"/>
                  </a:cubicBezTo>
                  <a:cubicBezTo>
                    <a:pt x="2445" y="5920"/>
                    <a:pt x="2343" y="6329"/>
                    <a:pt x="2285" y="6739"/>
                  </a:cubicBezTo>
                  <a:cubicBezTo>
                    <a:pt x="2242" y="6985"/>
                    <a:pt x="2213" y="7231"/>
                    <a:pt x="2183" y="7477"/>
                  </a:cubicBezTo>
                  <a:cubicBezTo>
                    <a:pt x="2111" y="8198"/>
                    <a:pt x="2023" y="8870"/>
                    <a:pt x="1718" y="9460"/>
                  </a:cubicBezTo>
                  <a:cubicBezTo>
                    <a:pt x="1631" y="9656"/>
                    <a:pt x="1485" y="9804"/>
                    <a:pt x="1325" y="9968"/>
                  </a:cubicBezTo>
                  <a:cubicBezTo>
                    <a:pt x="1223" y="10082"/>
                    <a:pt x="1122" y="10197"/>
                    <a:pt x="1020" y="10328"/>
                  </a:cubicBezTo>
                  <a:cubicBezTo>
                    <a:pt x="714" y="10754"/>
                    <a:pt x="496" y="11148"/>
                    <a:pt x="336" y="11541"/>
                  </a:cubicBezTo>
                  <a:cubicBezTo>
                    <a:pt x="60" y="12262"/>
                    <a:pt x="-42" y="13049"/>
                    <a:pt x="16" y="13950"/>
                  </a:cubicBezTo>
                  <a:cubicBezTo>
                    <a:pt x="74" y="14753"/>
                    <a:pt x="263" y="15523"/>
                    <a:pt x="554" y="16261"/>
                  </a:cubicBezTo>
                  <a:cubicBezTo>
                    <a:pt x="671" y="16572"/>
                    <a:pt x="831" y="16884"/>
                    <a:pt x="1005" y="17211"/>
                  </a:cubicBezTo>
                  <a:cubicBezTo>
                    <a:pt x="1834" y="18752"/>
                    <a:pt x="2838" y="19899"/>
                    <a:pt x="3987" y="20604"/>
                  </a:cubicBezTo>
                  <a:cubicBezTo>
                    <a:pt x="4438" y="20882"/>
                    <a:pt x="4918" y="21095"/>
                    <a:pt x="5485" y="21259"/>
                  </a:cubicBezTo>
                  <a:cubicBezTo>
                    <a:pt x="6547" y="21571"/>
                    <a:pt x="7536" y="21587"/>
                    <a:pt x="8700" y="21505"/>
                  </a:cubicBezTo>
                  <a:cubicBezTo>
                    <a:pt x="9398" y="21472"/>
                    <a:pt x="10140" y="21407"/>
                    <a:pt x="10940" y="21325"/>
                  </a:cubicBezTo>
                  <a:cubicBezTo>
                    <a:pt x="11260" y="21292"/>
                    <a:pt x="11580" y="21276"/>
                    <a:pt x="11914" y="21243"/>
                  </a:cubicBezTo>
                  <a:cubicBezTo>
                    <a:pt x="12482" y="21194"/>
                    <a:pt x="13049" y="21030"/>
                    <a:pt x="13616" y="20768"/>
                  </a:cubicBezTo>
                  <a:cubicBezTo>
                    <a:pt x="13762" y="20702"/>
                    <a:pt x="13893" y="20636"/>
                    <a:pt x="14023" y="20571"/>
                  </a:cubicBezTo>
                  <a:cubicBezTo>
                    <a:pt x="14838" y="20128"/>
                    <a:pt x="15594" y="19506"/>
                    <a:pt x="16336" y="18899"/>
                  </a:cubicBezTo>
                  <a:cubicBezTo>
                    <a:pt x="16496" y="18768"/>
                    <a:pt x="16656" y="18637"/>
                    <a:pt x="16816" y="18506"/>
                  </a:cubicBezTo>
                  <a:cubicBezTo>
                    <a:pt x="16903" y="18440"/>
                    <a:pt x="16976" y="18375"/>
                    <a:pt x="17063" y="18309"/>
                  </a:cubicBezTo>
                  <a:cubicBezTo>
                    <a:pt x="17922" y="17621"/>
                    <a:pt x="18809" y="16916"/>
                    <a:pt x="19551" y="16064"/>
                  </a:cubicBezTo>
                  <a:cubicBezTo>
                    <a:pt x="19856" y="15720"/>
                    <a:pt x="20147" y="15343"/>
                    <a:pt x="20394" y="14950"/>
                  </a:cubicBezTo>
                  <a:cubicBezTo>
                    <a:pt x="20642" y="14540"/>
                    <a:pt x="20860" y="14130"/>
                    <a:pt x="21034" y="13721"/>
                  </a:cubicBezTo>
                  <a:cubicBezTo>
                    <a:pt x="21209" y="13294"/>
                    <a:pt x="21340" y="12852"/>
                    <a:pt x="21427" y="12426"/>
                  </a:cubicBezTo>
                  <a:cubicBezTo>
                    <a:pt x="21514" y="11983"/>
                    <a:pt x="21558" y="11541"/>
                    <a:pt x="21543" y="11098"/>
                  </a:cubicBezTo>
                  <a:cubicBezTo>
                    <a:pt x="21529" y="10295"/>
                    <a:pt x="21354" y="9509"/>
                    <a:pt x="20976" y="8542"/>
                  </a:cubicBezTo>
                  <a:cubicBezTo>
                    <a:pt x="20802" y="8099"/>
                    <a:pt x="20613" y="7640"/>
                    <a:pt x="20423" y="7198"/>
                  </a:cubicBezTo>
                  <a:cubicBezTo>
                    <a:pt x="20162" y="6608"/>
                    <a:pt x="19900" y="6002"/>
                    <a:pt x="19696" y="5395"/>
                  </a:cubicBezTo>
                  <a:cubicBezTo>
                    <a:pt x="19609" y="5149"/>
                    <a:pt x="19522" y="4887"/>
                    <a:pt x="19449" y="4641"/>
                  </a:cubicBezTo>
                  <a:cubicBezTo>
                    <a:pt x="19376" y="4379"/>
                    <a:pt x="19303" y="4101"/>
                    <a:pt x="19231" y="3838"/>
                  </a:cubicBezTo>
                  <a:cubicBezTo>
                    <a:pt x="19042" y="3052"/>
                    <a:pt x="18838" y="2249"/>
                    <a:pt x="18431" y="1577"/>
                  </a:cubicBezTo>
                  <a:cubicBezTo>
                    <a:pt x="17994" y="856"/>
                    <a:pt x="17325" y="364"/>
                    <a:pt x="16569" y="216"/>
                  </a:cubicBezTo>
                  <a:cubicBezTo>
                    <a:pt x="16380" y="184"/>
                    <a:pt x="16162" y="167"/>
                    <a:pt x="15871" y="167"/>
                  </a:cubicBezTo>
                  <a:cubicBezTo>
                    <a:pt x="15871" y="167"/>
                    <a:pt x="15856" y="167"/>
                    <a:pt x="15856" y="167"/>
                  </a:cubicBezTo>
                  <a:close/>
                </a:path>
              </a:pathLst>
            </a:custGeom>
            <a:solidFill>
              <a:srgbClr val="BFBFBF">
                <a:alpha val="7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318" name="Freeform 31"/>
            <p:cNvSpPr/>
            <p:nvPr/>
          </p:nvSpPr>
          <p:spPr>
            <a:xfrm flipH="1">
              <a:off x="1603118" y="2197782"/>
              <a:ext cx="3496183" cy="315567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74" h="21524" fill="norm" stroke="1" extrusionOk="0">
                  <a:moveTo>
                    <a:pt x="8665" y="21509"/>
                  </a:moveTo>
                  <a:cubicBezTo>
                    <a:pt x="7715" y="21493"/>
                    <a:pt x="6681" y="21415"/>
                    <a:pt x="5533" y="21054"/>
                  </a:cubicBezTo>
                  <a:cubicBezTo>
                    <a:pt x="4952" y="20866"/>
                    <a:pt x="4484" y="20663"/>
                    <a:pt x="4045" y="20412"/>
                  </a:cubicBezTo>
                  <a:cubicBezTo>
                    <a:pt x="3421" y="20052"/>
                    <a:pt x="2840" y="19566"/>
                    <a:pt x="2301" y="18971"/>
                  </a:cubicBezTo>
                  <a:cubicBezTo>
                    <a:pt x="1805" y="18423"/>
                    <a:pt x="1366" y="17796"/>
                    <a:pt x="969" y="17092"/>
                  </a:cubicBezTo>
                  <a:cubicBezTo>
                    <a:pt x="785" y="16763"/>
                    <a:pt x="643" y="16449"/>
                    <a:pt x="515" y="16120"/>
                  </a:cubicBezTo>
                  <a:cubicBezTo>
                    <a:pt x="232" y="15416"/>
                    <a:pt x="62" y="14632"/>
                    <a:pt x="19" y="13818"/>
                  </a:cubicBezTo>
                  <a:cubicBezTo>
                    <a:pt x="-9" y="13379"/>
                    <a:pt x="-9" y="12988"/>
                    <a:pt x="34" y="12612"/>
                  </a:cubicBezTo>
                  <a:cubicBezTo>
                    <a:pt x="90" y="12189"/>
                    <a:pt x="189" y="11797"/>
                    <a:pt x="331" y="11406"/>
                  </a:cubicBezTo>
                  <a:cubicBezTo>
                    <a:pt x="501" y="11014"/>
                    <a:pt x="728" y="10607"/>
                    <a:pt x="1040" y="10184"/>
                  </a:cubicBezTo>
                  <a:cubicBezTo>
                    <a:pt x="1139" y="10059"/>
                    <a:pt x="1267" y="9949"/>
                    <a:pt x="1380" y="9824"/>
                  </a:cubicBezTo>
                  <a:cubicBezTo>
                    <a:pt x="1536" y="9683"/>
                    <a:pt x="1692" y="9526"/>
                    <a:pt x="1791" y="9354"/>
                  </a:cubicBezTo>
                  <a:cubicBezTo>
                    <a:pt x="2103" y="8774"/>
                    <a:pt x="2160" y="8101"/>
                    <a:pt x="2230" y="7380"/>
                  </a:cubicBezTo>
                  <a:cubicBezTo>
                    <a:pt x="2259" y="7161"/>
                    <a:pt x="2273" y="6942"/>
                    <a:pt x="2301" y="6722"/>
                  </a:cubicBezTo>
                  <a:cubicBezTo>
                    <a:pt x="2358" y="6315"/>
                    <a:pt x="2443" y="5923"/>
                    <a:pt x="2571" y="5579"/>
                  </a:cubicBezTo>
                  <a:cubicBezTo>
                    <a:pt x="2698" y="5187"/>
                    <a:pt x="2868" y="4858"/>
                    <a:pt x="3067" y="4608"/>
                  </a:cubicBezTo>
                  <a:cubicBezTo>
                    <a:pt x="3067" y="4608"/>
                    <a:pt x="3067" y="4608"/>
                    <a:pt x="3067" y="4608"/>
                  </a:cubicBezTo>
                  <a:cubicBezTo>
                    <a:pt x="3166" y="4482"/>
                    <a:pt x="3265" y="4373"/>
                    <a:pt x="3364" y="4263"/>
                  </a:cubicBezTo>
                  <a:cubicBezTo>
                    <a:pt x="3860" y="3793"/>
                    <a:pt x="4385" y="3684"/>
                    <a:pt x="4952" y="3574"/>
                  </a:cubicBezTo>
                  <a:cubicBezTo>
                    <a:pt x="5221" y="3511"/>
                    <a:pt x="5504" y="3449"/>
                    <a:pt x="5802" y="3339"/>
                  </a:cubicBezTo>
                  <a:cubicBezTo>
                    <a:pt x="5859" y="3323"/>
                    <a:pt x="5901" y="3308"/>
                    <a:pt x="5958" y="3292"/>
                  </a:cubicBezTo>
                  <a:cubicBezTo>
                    <a:pt x="6199" y="3198"/>
                    <a:pt x="6440" y="3104"/>
                    <a:pt x="6709" y="3088"/>
                  </a:cubicBezTo>
                  <a:cubicBezTo>
                    <a:pt x="6808" y="3088"/>
                    <a:pt x="6908" y="3088"/>
                    <a:pt x="7007" y="3088"/>
                  </a:cubicBezTo>
                  <a:cubicBezTo>
                    <a:pt x="7092" y="3088"/>
                    <a:pt x="7177" y="3088"/>
                    <a:pt x="7276" y="3073"/>
                  </a:cubicBezTo>
                  <a:cubicBezTo>
                    <a:pt x="7602" y="3057"/>
                    <a:pt x="7956" y="2947"/>
                    <a:pt x="8311" y="2728"/>
                  </a:cubicBezTo>
                  <a:cubicBezTo>
                    <a:pt x="8608" y="2540"/>
                    <a:pt x="8906" y="2305"/>
                    <a:pt x="9218" y="1976"/>
                  </a:cubicBezTo>
                  <a:cubicBezTo>
                    <a:pt x="9345" y="1867"/>
                    <a:pt x="9459" y="1741"/>
                    <a:pt x="9572" y="1616"/>
                  </a:cubicBezTo>
                  <a:cubicBezTo>
                    <a:pt x="9983" y="1177"/>
                    <a:pt x="10422" y="739"/>
                    <a:pt x="10933" y="441"/>
                  </a:cubicBezTo>
                  <a:cubicBezTo>
                    <a:pt x="11698" y="-13"/>
                    <a:pt x="12563" y="-60"/>
                    <a:pt x="13115" y="50"/>
                  </a:cubicBezTo>
                  <a:cubicBezTo>
                    <a:pt x="13314" y="81"/>
                    <a:pt x="13484" y="128"/>
                    <a:pt x="13668" y="191"/>
                  </a:cubicBezTo>
                  <a:cubicBezTo>
                    <a:pt x="13867" y="238"/>
                    <a:pt x="14065" y="300"/>
                    <a:pt x="14306" y="347"/>
                  </a:cubicBezTo>
                  <a:cubicBezTo>
                    <a:pt x="14646" y="410"/>
                    <a:pt x="15043" y="410"/>
                    <a:pt x="15397" y="410"/>
                  </a:cubicBezTo>
                  <a:cubicBezTo>
                    <a:pt x="15426" y="394"/>
                    <a:pt x="15468" y="394"/>
                    <a:pt x="15511" y="394"/>
                  </a:cubicBezTo>
                  <a:cubicBezTo>
                    <a:pt x="15567" y="394"/>
                    <a:pt x="15638" y="394"/>
                    <a:pt x="15695" y="394"/>
                  </a:cubicBezTo>
                  <a:cubicBezTo>
                    <a:pt x="15936" y="379"/>
                    <a:pt x="16191" y="379"/>
                    <a:pt x="16432" y="410"/>
                  </a:cubicBezTo>
                  <a:cubicBezTo>
                    <a:pt x="16815" y="473"/>
                    <a:pt x="17183" y="614"/>
                    <a:pt x="17509" y="817"/>
                  </a:cubicBezTo>
                  <a:cubicBezTo>
                    <a:pt x="17849" y="1036"/>
                    <a:pt x="18133" y="1334"/>
                    <a:pt x="18374" y="1679"/>
                  </a:cubicBezTo>
                  <a:cubicBezTo>
                    <a:pt x="18813" y="2352"/>
                    <a:pt x="19011" y="3198"/>
                    <a:pt x="19224" y="3997"/>
                  </a:cubicBezTo>
                  <a:cubicBezTo>
                    <a:pt x="19281" y="4232"/>
                    <a:pt x="19337" y="4467"/>
                    <a:pt x="19408" y="4702"/>
                  </a:cubicBezTo>
                  <a:cubicBezTo>
                    <a:pt x="19479" y="4968"/>
                    <a:pt x="19564" y="5219"/>
                    <a:pt x="19635" y="5454"/>
                  </a:cubicBezTo>
                  <a:cubicBezTo>
                    <a:pt x="19876" y="6143"/>
                    <a:pt x="20174" y="6816"/>
                    <a:pt x="20457" y="7474"/>
                  </a:cubicBezTo>
                  <a:cubicBezTo>
                    <a:pt x="20613" y="7834"/>
                    <a:pt x="20783" y="8210"/>
                    <a:pt x="20925" y="8586"/>
                  </a:cubicBezTo>
                  <a:cubicBezTo>
                    <a:pt x="21109" y="9041"/>
                    <a:pt x="21251" y="9432"/>
                    <a:pt x="21350" y="9808"/>
                  </a:cubicBezTo>
                  <a:cubicBezTo>
                    <a:pt x="21463" y="10262"/>
                    <a:pt x="21534" y="10685"/>
                    <a:pt x="21563" y="11108"/>
                  </a:cubicBezTo>
                  <a:cubicBezTo>
                    <a:pt x="21591" y="11547"/>
                    <a:pt x="21563" y="11985"/>
                    <a:pt x="21478" y="12439"/>
                  </a:cubicBezTo>
                  <a:cubicBezTo>
                    <a:pt x="21407" y="12878"/>
                    <a:pt x="21279" y="13317"/>
                    <a:pt x="21109" y="13755"/>
                  </a:cubicBezTo>
                  <a:cubicBezTo>
                    <a:pt x="20769" y="14601"/>
                    <a:pt x="20259" y="15416"/>
                    <a:pt x="19635" y="16120"/>
                  </a:cubicBezTo>
                  <a:cubicBezTo>
                    <a:pt x="18926" y="16919"/>
                    <a:pt x="18076" y="17577"/>
                    <a:pt x="17254" y="18235"/>
                  </a:cubicBezTo>
                  <a:cubicBezTo>
                    <a:pt x="17126" y="18345"/>
                    <a:pt x="16985" y="18454"/>
                    <a:pt x="16843" y="18564"/>
                  </a:cubicBezTo>
                  <a:cubicBezTo>
                    <a:pt x="16616" y="18736"/>
                    <a:pt x="16389" y="18924"/>
                    <a:pt x="16177" y="19096"/>
                  </a:cubicBezTo>
                  <a:cubicBezTo>
                    <a:pt x="15482" y="19676"/>
                    <a:pt x="14745" y="20287"/>
                    <a:pt x="13994" y="20725"/>
                  </a:cubicBezTo>
                  <a:cubicBezTo>
                    <a:pt x="13867" y="20788"/>
                    <a:pt x="13725" y="20866"/>
                    <a:pt x="13569" y="20945"/>
                  </a:cubicBezTo>
                  <a:cubicBezTo>
                    <a:pt x="12960" y="21242"/>
                    <a:pt x="12393" y="21415"/>
                    <a:pt x="11826" y="21446"/>
                  </a:cubicBezTo>
                  <a:cubicBezTo>
                    <a:pt x="11032" y="21493"/>
                    <a:pt x="10267" y="21524"/>
                    <a:pt x="9515" y="21524"/>
                  </a:cubicBezTo>
                  <a:cubicBezTo>
                    <a:pt x="9232" y="21524"/>
                    <a:pt x="8948" y="21524"/>
                    <a:pt x="8665" y="21509"/>
                  </a:cubicBezTo>
                  <a:close/>
                  <a:moveTo>
                    <a:pt x="15695" y="394"/>
                  </a:moveTo>
                  <a:cubicBezTo>
                    <a:pt x="15638" y="394"/>
                    <a:pt x="15567" y="394"/>
                    <a:pt x="15511" y="410"/>
                  </a:cubicBezTo>
                  <a:cubicBezTo>
                    <a:pt x="15468" y="410"/>
                    <a:pt x="15426" y="410"/>
                    <a:pt x="15397" y="410"/>
                  </a:cubicBezTo>
                  <a:cubicBezTo>
                    <a:pt x="15043" y="426"/>
                    <a:pt x="14646" y="426"/>
                    <a:pt x="14306" y="363"/>
                  </a:cubicBezTo>
                  <a:cubicBezTo>
                    <a:pt x="14065" y="316"/>
                    <a:pt x="13852" y="253"/>
                    <a:pt x="13668" y="191"/>
                  </a:cubicBezTo>
                  <a:cubicBezTo>
                    <a:pt x="13484" y="144"/>
                    <a:pt x="13314" y="81"/>
                    <a:pt x="13115" y="50"/>
                  </a:cubicBezTo>
                  <a:cubicBezTo>
                    <a:pt x="12563" y="-44"/>
                    <a:pt x="11698" y="3"/>
                    <a:pt x="10933" y="441"/>
                  </a:cubicBezTo>
                  <a:cubicBezTo>
                    <a:pt x="10422" y="739"/>
                    <a:pt x="9997" y="1193"/>
                    <a:pt x="9572" y="1632"/>
                  </a:cubicBezTo>
                  <a:cubicBezTo>
                    <a:pt x="9459" y="1741"/>
                    <a:pt x="9345" y="1867"/>
                    <a:pt x="9218" y="1992"/>
                  </a:cubicBezTo>
                  <a:cubicBezTo>
                    <a:pt x="8906" y="2305"/>
                    <a:pt x="8608" y="2540"/>
                    <a:pt x="8311" y="2728"/>
                  </a:cubicBezTo>
                  <a:cubicBezTo>
                    <a:pt x="7956" y="2947"/>
                    <a:pt x="7602" y="3073"/>
                    <a:pt x="7276" y="3088"/>
                  </a:cubicBezTo>
                  <a:cubicBezTo>
                    <a:pt x="7177" y="3088"/>
                    <a:pt x="7092" y="3088"/>
                    <a:pt x="7007" y="3088"/>
                  </a:cubicBezTo>
                  <a:cubicBezTo>
                    <a:pt x="6908" y="3088"/>
                    <a:pt x="6808" y="3088"/>
                    <a:pt x="6709" y="3104"/>
                  </a:cubicBezTo>
                  <a:cubicBezTo>
                    <a:pt x="6440" y="3120"/>
                    <a:pt x="6199" y="3198"/>
                    <a:pt x="5958" y="3292"/>
                  </a:cubicBezTo>
                  <a:cubicBezTo>
                    <a:pt x="5901" y="3308"/>
                    <a:pt x="5859" y="3339"/>
                    <a:pt x="5802" y="3355"/>
                  </a:cubicBezTo>
                  <a:cubicBezTo>
                    <a:pt x="5504" y="3449"/>
                    <a:pt x="5221" y="3511"/>
                    <a:pt x="4952" y="3574"/>
                  </a:cubicBezTo>
                  <a:cubicBezTo>
                    <a:pt x="4385" y="3684"/>
                    <a:pt x="3860" y="3809"/>
                    <a:pt x="3364" y="4279"/>
                  </a:cubicBezTo>
                  <a:cubicBezTo>
                    <a:pt x="3265" y="4373"/>
                    <a:pt x="3166" y="4498"/>
                    <a:pt x="3081" y="4608"/>
                  </a:cubicBezTo>
                  <a:cubicBezTo>
                    <a:pt x="3067" y="4623"/>
                    <a:pt x="3067" y="4623"/>
                    <a:pt x="3067" y="4623"/>
                  </a:cubicBezTo>
                  <a:cubicBezTo>
                    <a:pt x="2868" y="4858"/>
                    <a:pt x="2698" y="5187"/>
                    <a:pt x="2571" y="5579"/>
                  </a:cubicBezTo>
                  <a:cubicBezTo>
                    <a:pt x="2457" y="5923"/>
                    <a:pt x="2358" y="6315"/>
                    <a:pt x="2315" y="6722"/>
                  </a:cubicBezTo>
                  <a:cubicBezTo>
                    <a:pt x="2287" y="6942"/>
                    <a:pt x="2259" y="7161"/>
                    <a:pt x="2245" y="7380"/>
                  </a:cubicBezTo>
                  <a:cubicBezTo>
                    <a:pt x="2174" y="8101"/>
                    <a:pt x="2103" y="8774"/>
                    <a:pt x="1791" y="9354"/>
                  </a:cubicBezTo>
                  <a:cubicBezTo>
                    <a:pt x="1692" y="9542"/>
                    <a:pt x="1550" y="9683"/>
                    <a:pt x="1380" y="9839"/>
                  </a:cubicBezTo>
                  <a:cubicBezTo>
                    <a:pt x="1267" y="9949"/>
                    <a:pt x="1139" y="10059"/>
                    <a:pt x="1054" y="10200"/>
                  </a:cubicBezTo>
                  <a:cubicBezTo>
                    <a:pt x="742" y="10607"/>
                    <a:pt x="501" y="11014"/>
                    <a:pt x="345" y="11421"/>
                  </a:cubicBezTo>
                  <a:cubicBezTo>
                    <a:pt x="189" y="11797"/>
                    <a:pt x="90" y="12189"/>
                    <a:pt x="48" y="12627"/>
                  </a:cubicBezTo>
                  <a:cubicBezTo>
                    <a:pt x="5" y="12988"/>
                    <a:pt x="-9" y="13379"/>
                    <a:pt x="19" y="13818"/>
                  </a:cubicBezTo>
                  <a:cubicBezTo>
                    <a:pt x="76" y="14632"/>
                    <a:pt x="232" y="15416"/>
                    <a:pt x="515" y="16120"/>
                  </a:cubicBezTo>
                  <a:cubicBezTo>
                    <a:pt x="643" y="16434"/>
                    <a:pt x="785" y="16747"/>
                    <a:pt x="969" y="17092"/>
                  </a:cubicBezTo>
                  <a:cubicBezTo>
                    <a:pt x="1366" y="17796"/>
                    <a:pt x="1805" y="18423"/>
                    <a:pt x="2301" y="18971"/>
                  </a:cubicBezTo>
                  <a:cubicBezTo>
                    <a:pt x="2840" y="19551"/>
                    <a:pt x="3421" y="20036"/>
                    <a:pt x="4045" y="20412"/>
                  </a:cubicBezTo>
                  <a:cubicBezTo>
                    <a:pt x="4484" y="20663"/>
                    <a:pt x="4966" y="20866"/>
                    <a:pt x="5533" y="21054"/>
                  </a:cubicBezTo>
                  <a:cubicBezTo>
                    <a:pt x="6681" y="21415"/>
                    <a:pt x="7715" y="21477"/>
                    <a:pt x="8665" y="21509"/>
                  </a:cubicBezTo>
                  <a:cubicBezTo>
                    <a:pt x="9685" y="21540"/>
                    <a:pt x="10720" y="21509"/>
                    <a:pt x="11826" y="21446"/>
                  </a:cubicBezTo>
                  <a:cubicBezTo>
                    <a:pt x="12393" y="21399"/>
                    <a:pt x="12960" y="21242"/>
                    <a:pt x="13569" y="20945"/>
                  </a:cubicBezTo>
                  <a:cubicBezTo>
                    <a:pt x="13725" y="20866"/>
                    <a:pt x="13852" y="20788"/>
                    <a:pt x="13994" y="20710"/>
                  </a:cubicBezTo>
                  <a:cubicBezTo>
                    <a:pt x="14745" y="20271"/>
                    <a:pt x="15468" y="19676"/>
                    <a:pt x="16177" y="19096"/>
                  </a:cubicBezTo>
                  <a:cubicBezTo>
                    <a:pt x="16389" y="18924"/>
                    <a:pt x="16616" y="18736"/>
                    <a:pt x="16843" y="18548"/>
                  </a:cubicBezTo>
                  <a:cubicBezTo>
                    <a:pt x="16971" y="18439"/>
                    <a:pt x="17112" y="18329"/>
                    <a:pt x="17254" y="18219"/>
                  </a:cubicBezTo>
                  <a:cubicBezTo>
                    <a:pt x="18076" y="17577"/>
                    <a:pt x="18912" y="16919"/>
                    <a:pt x="19621" y="16120"/>
                  </a:cubicBezTo>
                  <a:cubicBezTo>
                    <a:pt x="20259" y="15416"/>
                    <a:pt x="20769" y="14601"/>
                    <a:pt x="21109" y="13755"/>
                  </a:cubicBezTo>
                  <a:cubicBezTo>
                    <a:pt x="21279" y="13317"/>
                    <a:pt x="21407" y="12878"/>
                    <a:pt x="21478" y="12439"/>
                  </a:cubicBezTo>
                  <a:cubicBezTo>
                    <a:pt x="21563" y="11985"/>
                    <a:pt x="21577" y="11547"/>
                    <a:pt x="21563" y="11108"/>
                  </a:cubicBezTo>
                  <a:cubicBezTo>
                    <a:pt x="21534" y="10685"/>
                    <a:pt x="21463" y="10262"/>
                    <a:pt x="21336" y="9808"/>
                  </a:cubicBezTo>
                  <a:cubicBezTo>
                    <a:pt x="21237" y="9432"/>
                    <a:pt x="21109" y="9041"/>
                    <a:pt x="20925" y="8586"/>
                  </a:cubicBezTo>
                  <a:cubicBezTo>
                    <a:pt x="20769" y="8226"/>
                    <a:pt x="20613" y="7850"/>
                    <a:pt x="20457" y="7474"/>
                  </a:cubicBezTo>
                  <a:cubicBezTo>
                    <a:pt x="20160" y="6816"/>
                    <a:pt x="19876" y="6143"/>
                    <a:pt x="19635" y="5454"/>
                  </a:cubicBezTo>
                  <a:cubicBezTo>
                    <a:pt x="19550" y="5219"/>
                    <a:pt x="19479" y="4968"/>
                    <a:pt x="19408" y="4702"/>
                  </a:cubicBezTo>
                  <a:cubicBezTo>
                    <a:pt x="19337" y="4467"/>
                    <a:pt x="19281" y="4232"/>
                    <a:pt x="19224" y="3997"/>
                  </a:cubicBezTo>
                  <a:cubicBezTo>
                    <a:pt x="19011" y="3198"/>
                    <a:pt x="18799" y="2352"/>
                    <a:pt x="18360" y="1694"/>
                  </a:cubicBezTo>
                  <a:cubicBezTo>
                    <a:pt x="18133" y="1334"/>
                    <a:pt x="17849" y="1052"/>
                    <a:pt x="17509" y="833"/>
                  </a:cubicBezTo>
                  <a:cubicBezTo>
                    <a:pt x="17183" y="614"/>
                    <a:pt x="16815" y="473"/>
                    <a:pt x="16432" y="426"/>
                  </a:cubicBezTo>
                  <a:cubicBezTo>
                    <a:pt x="16276" y="394"/>
                    <a:pt x="16106" y="394"/>
                    <a:pt x="15936" y="394"/>
                  </a:cubicBezTo>
                  <a:cubicBezTo>
                    <a:pt x="15851" y="394"/>
                    <a:pt x="15780" y="394"/>
                    <a:pt x="15695" y="394"/>
                  </a:cubicBezTo>
                  <a:close/>
                </a:path>
              </a:pathLst>
            </a:custGeom>
            <a:solidFill>
              <a:srgbClr val="BFBFBF">
                <a:alpha val="7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319" name="Freeform 32"/>
            <p:cNvSpPr/>
            <p:nvPr/>
          </p:nvSpPr>
          <p:spPr>
            <a:xfrm flipH="1">
              <a:off x="1566500" y="2098720"/>
              <a:ext cx="3589228" cy="33189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44" h="21561" fill="norm" stroke="1" extrusionOk="0">
                  <a:moveTo>
                    <a:pt x="8616" y="21425"/>
                  </a:moveTo>
                  <a:cubicBezTo>
                    <a:pt x="7775" y="21320"/>
                    <a:pt x="6768" y="21171"/>
                    <a:pt x="5583" y="20783"/>
                  </a:cubicBezTo>
                  <a:cubicBezTo>
                    <a:pt x="5169" y="20649"/>
                    <a:pt x="4632" y="20455"/>
                    <a:pt x="4108" y="20157"/>
                  </a:cubicBezTo>
                  <a:cubicBezTo>
                    <a:pt x="3460" y="19799"/>
                    <a:pt x="2854" y="19322"/>
                    <a:pt x="2316" y="18755"/>
                  </a:cubicBezTo>
                  <a:cubicBezTo>
                    <a:pt x="1792" y="18218"/>
                    <a:pt x="1337" y="17591"/>
                    <a:pt x="938" y="16905"/>
                  </a:cubicBezTo>
                  <a:cubicBezTo>
                    <a:pt x="758" y="16577"/>
                    <a:pt x="607" y="16264"/>
                    <a:pt x="483" y="15950"/>
                  </a:cubicBezTo>
                  <a:cubicBezTo>
                    <a:pt x="221" y="15249"/>
                    <a:pt x="55" y="14488"/>
                    <a:pt x="14" y="13653"/>
                  </a:cubicBezTo>
                  <a:cubicBezTo>
                    <a:pt x="-41" y="12713"/>
                    <a:pt x="69" y="11953"/>
                    <a:pt x="345" y="11266"/>
                  </a:cubicBezTo>
                  <a:cubicBezTo>
                    <a:pt x="510" y="10849"/>
                    <a:pt x="758" y="10446"/>
                    <a:pt x="1076" y="10043"/>
                  </a:cubicBezTo>
                  <a:cubicBezTo>
                    <a:pt x="1172" y="9909"/>
                    <a:pt x="1310" y="9804"/>
                    <a:pt x="1434" y="9685"/>
                  </a:cubicBezTo>
                  <a:cubicBezTo>
                    <a:pt x="1599" y="9551"/>
                    <a:pt x="1765" y="9417"/>
                    <a:pt x="1861" y="9238"/>
                  </a:cubicBezTo>
                  <a:cubicBezTo>
                    <a:pt x="2178" y="8686"/>
                    <a:pt x="2233" y="7999"/>
                    <a:pt x="2289" y="7269"/>
                  </a:cubicBezTo>
                  <a:cubicBezTo>
                    <a:pt x="2302" y="7090"/>
                    <a:pt x="2316" y="6896"/>
                    <a:pt x="2344" y="6717"/>
                  </a:cubicBezTo>
                  <a:cubicBezTo>
                    <a:pt x="2426" y="5851"/>
                    <a:pt x="2661" y="5120"/>
                    <a:pt x="3005" y="4658"/>
                  </a:cubicBezTo>
                  <a:cubicBezTo>
                    <a:pt x="3005" y="4643"/>
                    <a:pt x="3019" y="4628"/>
                    <a:pt x="3033" y="4613"/>
                  </a:cubicBezTo>
                  <a:cubicBezTo>
                    <a:pt x="3102" y="4509"/>
                    <a:pt x="3185" y="4404"/>
                    <a:pt x="3267" y="4315"/>
                  </a:cubicBezTo>
                  <a:cubicBezTo>
                    <a:pt x="3488" y="4091"/>
                    <a:pt x="3722" y="3912"/>
                    <a:pt x="3998" y="3793"/>
                  </a:cubicBezTo>
                  <a:cubicBezTo>
                    <a:pt x="4246" y="3674"/>
                    <a:pt x="4508" y="3599"/>
                    <a:pt x="4784" y="3524"/>
                  </a:cubicBezTo>
                  <a:cubicBezTo>
                    <a:pt x="5032" y="3450"/>
                    <a:pt x="5294" y="3375"/>
                    <a:pt x="5555" y="3271"/>
                  </a:cubicBezTo>
                  <a:cubicBezTo>
                    <a:pt x="5597" y="3256"/>
                    <a:pt x="5624" y="3241"/>
                    <a:pt x="5666" y="3226"/>
                  </a:cubicBezTo>
                  <a:cubicBezTo>
                    <a:pt x="5914" y="3122"/>
                    <a:pt x="6190" y="3002"/>
                    <a:pt x="6479" y="3002"/>
                  </a:cubicBezTo>
                  <a:cubicBezTo>
                    <a:pt x="6575" y="2987"/>
                    <a:pt x="6686" y="3002"/>
                    <a:pt x="6782" y="3002"/>
                  </a:cubicBezTo>
                  <a:cubicBezTo>
                    <a:pt x="6879" y="3002"/>
                    <a:pt x="6961" y="3017"/>
                    <a:pt x="7044" y="3017"/>
                  </a:cubicBezTo>
                  <a:cubicBezTo>
                    <a:pt x="7389" y="3002"/>
                    <a:pt x="7747" y="2898"/>
                    <a:pt x="8106" y="2674"/>
                  </a:cubicBezTo>
                  <a:cubicBezTo>
                    <a:pt x="8409" y="2495"/>
                    <a:pt x="8712" y="2241"/>
                    <a:pt x="9029" y="1913"/>
                  </a:cubicBezTo>
                  <a:cubicBezTo>
                    <a:pt x="9139" y="1809"/>
                    <a:pt x="9250" y="1690"/>
                    <a:pt x="9360" y="1570"/>
                  </a:cubicBezTo>
                  <a:cubicBezTo>
                    <a:pt x="9773" y="1108"/>
                    <a:pt x="10215" y="630"/>
                    <a:pt x="10752" y="347"/>
                  </a:cubicBezTo>
                  <a:cubicBezTo>
                    <a:pt x="11097" y="153"/>
                    <a:pt x="11510" y="34"/>
                    <a:pt x="11924" y="4"/>
                  </a:cubicBezTo>
                  <a:cubicBezTo>
                    <a:pt x="12296" y="-11"/>
                    <a:pt x="12654" y="19"/>
                    <a:pt x="12958" y="123"/>
                  </a:cubicBezTo>
                  <a:cubicBezTo>
                    <a:pt x="13123" y="168"/>
                    <a:pt x="13261" y="243"/>
                    <a:pt x="13412" y="302"/>
                  </a:cubicBezTo>
                  <a:cubicBezTo>
                    <a:pt x="13619" y="407"/>
                    <a:pt x="13826" y="496"/>
                    <a:pt x="14102" y="571"/>
                  </a:cubicBezTo>
                  <a:cubicBezTo>
                    <a:pt x="14391" y="645"/>
                    <a:pt x="14736" y="675"/>
                    <a:pt x="15204" y="645"/>
                  </a:cubicBezTo>
                  <a:cubicBezTo>
                    <a:pt x="15273" y="645"/>
                    <a:pt x="15342" y="645"/>
                    <a:pt x="15411" y="645"/>
                  </a:cubicBezTo>
                  <a:cubicBezTo>
                    <a:pt x="15453" y="645"/>
                    <a:pt x="15480" y="630"/>
                    <a:pt x="15521" y="630"/>
                  </a:cubicBezTo>
                  <a:cubicBezTo>
                    <a:pt x="15783" y="616"/>
                    <a:pt x="16031" y="616"/>
                    <a:pt x="16266" y="630"/>
                  </a:cubicBezTo>
                  <a:cubicBezTo>
                    <a:pt x="16652" y="675"/>
                    <a:pt x="17024" y="795"/>
                    <a:pt x="17369" y="988"/>
                  </a:cubicBezTo>
                  <a:cubicBezTo>
                    <a:pt x="17727" y="1182"/>
                    <a:pt x="18016" y="1466"/>
                    <a:pt x="18265" y="1809"/>
                  </a:cubicBezTo>
                  <a:cubicBezTo>
                    <a:pt x="18733" y="2480"/>
                    <a:pt x="18954" y="3330"/>
                    <a:pt x="19161" y="4166"/>
                  </a:cubicBezTo>
                  <a:cubicBezTo>
                    <a:pt x="19216" y="4360"/>
                    <a:pt x="19271" y="4569"/>
                    <a:pt x="19326" y="4777"/>
                  </a:cubicBezTo>
                  <a:cubicBezTo>
                    <a:pt x="19395" y="5031"/>
                    <a:pt x="19464" y="5285"/>
                    <a:pt x="19546" y="5523"/>
                  </a:cubicBezTo>
                  <a:cubicBezTo>
                    <a:pt x="19795" y="6284"/>
                    <a:pt x="20139" y="7045"/>
                    <a:pt x="20456" y="7761"/>
                  </a:cubicBezTo>
                  <a:cubicBezTo>
                    <a:pt x="20580" y="8044"/>
                    <a:pt x="20704" y="8343"/>
                    <a:pt x="20828" y="8626"/>
                  </a:cubicBezTo>
                  <a:cubicBezTo>
                    <a:pt x="21118" y="9312"/>
                    <a:pt x="21435" y="10148"/>
                    <a:pt x="21531" y="11087"/>
                  </a:cubicBezTo>
                  <a:cubicBezTo>
                    <a:pt x="21559" y="11520"/>
                    <a:pt x="21545" y="11967"/>
                    <a:pt x="21476" y="12430"/>
                  </a:cubicBezTo>
                  <a:cubicBezTo>
                    <a:pt x="21421" y="12862"/>
                    <a:pt x="21297" y="13310"/>
                    <a:pt x="21132" y="13743"/>
                  </a:cubicBezTo>
                  <a:cubicBezTo>
                    <a:pt x="20815" y="14593"/>
                    <a:pt x="20305" y="15413"/>
                    <a:pt x="19671" y="16114"/>
                  </a:cubicBezTo>
                  <a:cubicBezTo>
                    <a:pt x="18981" y="16875"/>
                    <a:pt x="18168" y="17502"/>
                    <a:pt x="17369" y="18113"/>
                  </a:cubicBezTo>
                  <a:cubicBezTo>
                    <a:pt x="17189" y="18262"/>
                    <a:pt x="17010" y="18397"/>
                    <a:pt x="16817" y="18546"/>
                  </a:cubicBezTo>
                  <a:cubicBezTo>
                    <a:pt x="16555" y="18755"/>
                    <a:pt x="16280" y="18993"/>
                    <a:pt x="16004" y="19217"/>
                  </a:cubicBezTo>
                  <a:cubicBezTo>
                    <a:pt x="15342" y="19769"/>
                    <a:pt x="14653" y="20336"/>
                    <a:pt x="13922" y="20769"/>
                  </a:cubicBezTo>
                  <a:cubicBezTo>
                    <a:pt x="13798" y="20858"/>
                    <a:pt x="13661" y="20933"/>
                    <a:pt x="13509" y="21007"/>
                  </a:cubicBezTo>
                  <a:cubicBezTo>
                    <a:pt x="12875" y="21350"/>
                    <a:pt x="12282" y="21514"/>
                    <a:pt x="11717" y="21544"/>
                  </a:cubicBezTo>
                  <a:cubicBezTo>
                    <a:pt x="11455" y="21559"/>
                    <a:pt x="11193" y="21559"/>
                    <a:pt x="10931" y="21559"/>
                  </a:cubicBezTo>
                  <a:cubicBezTo>
                    <a:pt x="10201" y="21559"/>
                    <a:pt x="9443" y="21514"/>
                    <a:pt x="8616" y="21425"/>
                  </a:cubicBezTo>
                  <a:close/>
                  <a:moveTo>
                    <a:pt x="15521" y="645"/>
                  </a:moveTo>
                  <a:cubicBezTo>
                    <a:pt x="15480" y="645"/>
                    <a:pt x="15453" y="645"/>
                    <a:pt x="15411" y="645"/>
                  </a:cubicBezTo>
                  <a:cubicBezTo>
                    <a:pt x="15342" y="645"/>
                    <a:pt x="15273" y="660"/>
                    <a:pt x="15204" y="660"/>
                  </a:cubicBezTo>
                  <a:cubicBezTo>
                    <a:pt x="14736" y="675"/>
                    <a:pt x="14391" y="645"/>
                    <a:pt x="14102" y="571"/>
                  </a:cubicBezTo>
                  <a:cubicBezTo>
                    <a:pt x="13826" y="496"/>
                    <a:pt x="13619" y="407"/>
                    <a:pt x="13412" y="317"/>
                  </a:cubicBezTo>
                  <a:cubicBezTo>
                    <a:pt x="13261" y="243"/>
                    <a:pt x="13123" y="183"/>
                    <a:pt x="12958" y="123"/>
                  </a:cubicBezTo>
                  <a:cubicBezTo>
                    <a:pt x="12654" y="34"/>
                    <a:pt x="12296" y="-11"/>
                    <a:pt x="11924" y="19"/>
                  </a:cubicBezTo>
                  <a:cubicBezTo>
                    <a:pt x="11510" y="49"/>
                    <a:pt x="11110" y="168"/>
                    <a:pt x="10752" y="347"/>
                  </a:cubicBezTo>
                  <a:cubicBezTo>
                    <a:pt x="10215" y="645"/>
                    <a:pt x="9787" y="1108"/>
                    <a:pt x="9360" y="1570"/>
                  </a:cubicBezTo>
                  <a:cubicBezTo>
                    <a:pt x="9250" y="1690"/>
                    <a:pt x="9139" y="1809"/>
                    <a:pt x="9029" y="1913"/>
                  </a:cubicBezTo>
                  <a:cubicBezTo>
                    <a:pt x="8712" y="2241"/>
                    <a:pt x="8409" y="2495"/>
                    <a:pt x="8106" y="2674"/>
                  </a:cubicBezTo>
                  <a:cubicBezTo>
                    <a:pt x="7747" y="2898"/>
                    <a:pt x="7389" y="3017"/>
                    <a:pt x="7044" y="3017"/>
                  </a:cubicBezTo>
                  <a:cubicBezTo>
                    <a:pt x="6961" y="3017"/>
                    <a:pt x="6879" y="3017"/>
                    <a:pt x="6782" y="3002"/>
                  </a:cubicBezTo>
                  <a:cubicBezTo>
                    <a:pt x="6686" y="3002"/>
                    <a:pt x="6575" y="3002"/>
                    <a:pt x="6479" y="3002"/>
                  </a:cubicBezTo>
                  <a:cubicBezTo>
                    <a:pt x="6190" y="3017"/>
                    <a:pt x="5914" y="3122"/>
                    <a:pt x="5666" y="3226"/>
                  </a:cubicBezTo>
                  <a:cubicBezTo>
                    <a:pt x="5624" y="3241"/>
                    <a:pt x="5597" y="3256"/>
                    <a:pt x="5555" y="3271"/>
                  </a:cubicBezTo>
                  <a:cubicBezTo>
                    <a:pt x="5294" y="3375"/>
                    <a:pt x="5032" y="3450"/>
                    <a:pt x="4797" y="3524"/>
                  </a:cubicBezTo>
                  <a:cubicBezTo>
                    <a:pt x="4508" y="3599"/>
                    <a:pt x="4260" y="3674"/>
                    <a:pt x="3998" y="3793"/>
                  </a:cubicBezTo>
                  <a:cubicBezTo>
                    <a:pt x="3722" y="3927"/>
                    <a:pt x="3488" y="4091"/>
                    <a:pt x="3281" y="4315"/>
                  </a:cubicBezTo>
                  <a:cubicBezTo>
                    <a:pt x="3185" y="4404"/>
                    <a:pt x="3116" y="4509"/>
                    <a:pt x="3033" y="4613"/>
                  </a:cubicBezTo>
                  <a:cubicBezTo>
                    <a:pt x="3019" y="4628"/>
                    <a:pt x="3019" y="4643"/>
                    <a:pt x="3005" y="4658"/>
                  </a:cubicBezTo>
                  <a:cubicBezTo>
                    <a:pt x="2675" y="5120"/>
                    <a:pt x="2440" y="5851"/>
                    <a:pt x="2344" y="6717"/>
                  </a:cubicBezTo>
                  <a:cubicBezTo>
                    <a:pt x="2316" y="6896"/>
                    <a:pt x="2302" y="7090"/>
                    <a:pt x="2289" y="7269"/>
                  </a:cubicBezTo>
                  <a:cubicBezTo>
                    <a:pt x="2233" y="7999"/>
                    <a:pt x="2178" y="8686"/>
                    <a:pt x="1861" y="9238"/>
                  </a:cubicBezTo>
                  <a:cubicBezTo>
                    <a:pt x="1765" y="9417"/>
                    <a:pt x="1599" y="9551"/>
                    <a:pt x="1434" y="9700"/>
                  </a:cubicBezTo>
                  <a:cubicBezTo>
                    <a:pt x="1310" y="9804"/>
                    <a:pt x="1172" y="9924"/>
                    <a:pt x="1076" y="10043"/>
                  </a:cubicBezTo>
                  <a:cubicBezTo>
                    <a:pt x="758" y="10446"/>
                    <a:pt x="510" y="10849"/>
                    <a:pt x="345" y="11266"/>
                  </a:cubicBezTo>
                  <a:cubicBezTo>
                    <a:pt x="69" y="11953"/>
                    <a:pt x="-27" y="12713"/>
                    <a:pt x="14" y="13653"/>
                  </a:cubicBezTo>
                  <a:cubicBezTo>
                    <a:pt x="69" y="14488"/>
                    <a:pt x="221" y="15249"/>
                    <a:pt x="497" y="15950"/>
                  </a:cubicBezTo>
                  <a:cubicBezTo>
                    <a:pt x="621" y="16264"/>
                    <a:pt x="772" y="16577"/>
                    <a:pt x="951" y="16905"/>
                  </a:cubicBezTo>
                  <a:cubicBezTo>
                    <a:pt x="1337" y="17591"/>
                    <a:pt x="1792" y="18218"/>
                    <a:pt x="2316" y="18755"/>
                  </a:cubicBezTo>
                  <a:cubicBezTo>
                    <a:pt x="2867" y="19322"/>
                    <a:pt x="3460" y="19784"/>
                    <a:pt x="4108" y="20142"/>
                  </a:cubicBezTo>
                  <a:cubicBezTo>
                    <a:pt x="4632" y="20440"/>
                    <a:pt x="5169" y="20634"/>
                    <a:pt x="5583" y="20769"/>
                  </a:cubicBezTo>
                  <a:cubicBezTo>
                    <a:pt x="6768" y="21171"/>
                    <a:pt x="7775" y="21320"/>
                    <a:pt x="8616" y="21410"/>
                  </a:cubicBezTo>
                  <a:cubicBezTo>
                    <a:pt x="9746" y="21544"/>
                    <a:pt x="10738" y="21589"/>
                    <a:pt x="11717" y="21544"/>
                  </a:cubicBezTo>
                  <a:cubicBezTo>
                    <a:pt x="12282" y="21514"/>
                    <a:pt x="12875" y="21335"/>
                    <a:pt x="13495" y="21007"/>
                  </a:cubicBezTo>
                  <a:cubicBezTo>
                    <a:pt x="13647" y="20933"/>
                    <a:pt x="13785" y="20858"/>
                    <a:pt x="13922" y="20769"/>
                  </a:cubicBezTo>
                  <a:cubicBezTo>
                    <a:pt x="14653" y="20336"/>
                    <a:pt x="15342" y="19754"/>
                    <a:pt x="16004" y="19202"/>
                  </a:cubicBezTo>
                  <a:cubicBezTo>
                    <a:pt x="16266" y="18979"/>
                    <a:pt x="16542" y="18755"/>
                    <a:pt x="16817" y="18531"/>
                  </a:cubicBezTo>
                  <a:cubicBezTo>
                    <a:pt x="16996" y="18397"/>
                    <a:pt x="17189" y="18248"/>
                    <a:pt x="17369" y="18113"/>
                  </a:cubicBezTo>
                  <a:cubicBezTo>
                    <a:pt x="18154" y="17502"/>
                    <a:pt x="18981" y="16875"/>
                    <a:pt x="19657" y="16114"/>
                  </a:cubicBezTo>
                  <a:cubicBezTo>
                    <a:pt x="20291" y="15413"/>
                    <a:pt x="20801" y="14593"/>
                    <a:pt x="21132" y="13743"/>
                  </a:cubicBezTo>
                  <a:cubicBezTo>
                    <a:pt x="21297" y="13310"/>
                    <a:pt x="21407" y="12862"/>
                    <a:pt x="21476" y="12430"/>
                  </a:cubicBezTo>
                  <a:cubicBezTo>
                    <a:pt x="21545" y="11967"/>
                    <a:pt x="21559" y="11520"/>
                    <a:pt x="21518" y="11087"/>
                  </a:cubicBezTo>
                  <a:cubicBezTo>
                    <a:pt x="21435" y="10148"/>
                    <a:pt x="21118" y="9312"/>
                    <a:pt x="20828" y="8626"/>
                  </a:cubicBezTo>
                  <a:cubicBezTo>
                    <a:pt x="20704" y="8343"/>
                    <a:pt x="20580" y="8044"/>
                    <a:pt x="20456" y="7776"/>
                  </a:cubicBezTo>
                  <a:cubicBezTo>
                    <a:pt x="20125" y="7045"/>
                    <a:pt x="19795" y="6284"/>
                    <a:pt x="19546" y="5523"/>
                  </a:cubicBezTo>
                  <a:cubicBezTo>
                    <a:pt x="19464" y="5285"/>
                    <a:pt x="19395" y="5031"/>
                    <a:pt x="19312" y="4777"/>
                  </a:cubicBezTo>
                  <a:cubicBezTo>
                    <a:pt x="19257" y="4569"/>
                    <a:pt x="19216" y="4360"/>
                    <a:pt x="19161" y="4166"/>
                  </a:cubicBezTo>
                  <a:cubicBezTo>
                    <a:pt x="18954" y="3330"/>
                    <a:pt x="18733" y="2480"/>
                    <a:pt x="18265" y="1809"/>
                  </a:cubicBezTo>
                  <a:cubicBezTo>
                    <a:pt x="18016" y="1466"/>
                    <a:pt x="17713" y="1197"/>
                    <a:pt x="17369" y="988"/>
                  </a:cubicBezTo>
                  <a:cubicBezTo>
                    <a:pt x="17024" y="795"/>
                    <a:pt x="16652" y="675"/>
                    <a:pt x="16266" y="645"/>
                  </a:cubicBezTo>
                  <a:cubicBezTo>
                    <a:pt x="16156" y="630"/>
                    <a:pt x="16059" y="630"/>
                    <a:pt x="15963" y="630"/>
                  </a:cubicBezTo>
                  <a:cubicBezTo>
                    <a:pt x="15811" y="630"/>
                    <a:pt x="15673" y="630"/>
                    <a:pt x="15521" y="645"/>
                  </a:cubicBezTo>
                  <a:close/>
                </a:path>
              </a:pathLst>
            </a:custGeom>
            <a:solidFill>
              <a:srgbClr val="BFBFBF">
                <a:alpha val="7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320" name="Freeform 33"/>
            <p:cNvSpPr/>
            <p:nvPr/>
          </p:nvSpPr>
          <p:spPr>
            <a:xfrm flipH="1">
              <a:off x="1526858" y="1998072"/>
              <a:ext cx="3682737" cy="349299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54" h="21586" fill="norm" stroke="1" extrusionOk="0">
                  <a:moveTo>
                    <a:pt x="8570" y="21288"/>
                  </a:moveTo>
                  <a:cubicBezTo>
                    <a:pt x="7535" y="21075"/>
                    <a:pt x="6621" y="20834"/>
                    <a:pt x="5613" y="20479"/>
                  </a:cubicBezTo>
                  <a:cubicBezTo>
                    <a:pt x="5156" y="20309"/>
                    <a:pt x="4659" y="20138"/>
                    <a:pt x="4148" y="19869"/>
                  </a:cubicBezTo>
                  <a:cubicBezTo>
                    <a:pt x="3490" y="19514"/>
                    <a:pt x="2871" y="19060"/>
                    <a:pt x="2320" y="18520"/>
                  </a:cubicBezTo>
                  <a:cubicBezTo>
                    <a:pt x="1769" y="17981"/>
                    <a:pt x="1299" y="17371"/>
                    <a:pt x="909" y="16690"/>
                  </a:cubicBezTo>
                  <a:cubicBezTo>
                    <a:pt x="734" y="16377"/>
                    <a:pt x="573" y="16065"/>
                    <a:pt x="452" y="15753"/>
                  </a:cubicBezTo>
                  <a:cubicBezTo>
                    <a:pt x="197" y="15072"/>
                    <a:pt x="49" y="14320"/>
                    <a:pt x="8" y="13468"/>
                  </a:cubicBezTo>
                  <a:cubicBezTo>
                    <a:pt x="-32" y="12517"/>
                    <a:pt x="76" y="11765"/>
                    <a:pt x="344" y="11098"/>
                  </a:cubicBezTo>
                  <a:cubicBezTo>
                    <a:pt x="506" y="10686"/>
                    <a:pt x="761" y="10275"/>
                    <a:pt x="1084" y="9892"/>
                  </a:cubicBezTo>
                  <a:cubicBezTo>
                    <a:pt x="1191" y="9764"/>
                    <a:pt x="1339" y="9650"/>
                    <a:pt x="1473" y="9551"/>
                  </a:cubicBezTo>
                  <a:cubicBezTo>
                    <a:pt x="1648" y="9409"/>
                    <a:pt x="1809" y="9281"/>
                    <a:pt x="1917" y="9111"/>
                  </a:cubicBezTo>
                  <a:cubicBezTo>
                    <a:pt x="2240" y="8572"/>
                    <a:pt x="2280" y="7891"/>
                    <a:pt x="2320" y="7167"/>
                  </a:cubicBezTo>
                  <a:cubicBezTo>
                    <a:pt x="2334" y="7011"/>
                    <a:pt x="2347" y="6840"/>
                    <a:pt x="2361" y="6684"/>
                  </a:cubicBezTo>
                  <a:cubicBezTo>
                    <a:pt x="2428" y="5847"/>
                    <a:pt x="2629" y="5137"/>
                    <a:pt x="2939" y="4683"/>
                  </a:cubicBezTo>
                  <a:cubicBezTo>
                    <a:pt x="2952" y="4669"/>
                    <a:pt x="2965" y="4641"/>
                    <a:pt x="2979" y="4627"/>
                  </a:cubicBezTo>
                  <a:cubicBezTo>
                    <a:pt x="3046" y="4527"/>
                    <a:pt x="3100" y="4428"/>
                    <a:pt x="3180" y="4343"/>
                  </a:cubicBezTo>
                  <a:cubicBezTo>
                    <a:pt x="3624" y="3832"/>
                    <a:pt x="4108" y="3661"/>
                    <a:pt x="4659" y="3463"/>
                  </a:cubicBezTo>
                  <a:cubicBezTo>
                    <a:pt x="4874" y="3378"/>
                    <a:pt x="5089" y="3307"/>
                    <a:pt x="5331" y="3193"/>
                  </a:cubicBezTo>
                  <a:cubicBezTo>
                    <a:pt x="5344" y="3193"/>
                    <a:pt x="5358" y="3179"/>
                    <a:pt x="5385" y="3165"/>
                  </a:cubicBezTo>
                  <a:cubicBezTo>
                    <a:pt x="5640" y="3051"/>
                    <a:pt x="5936" y="2924"/>
                    <a:pt x="6258" y="2924"/>
                  </a:cubicBezTo>
                  <a:cubicBezTo>
                    <a:pt x="6366" y="2909"/>
                    <a:pt x="6474" y="2924"/>
                    <a:pt x="6581" y="2938"/>
                  </a:cubicBezTo>
                  <a:cubicBezTo>
                    <a:pt x="6662" y="2938"/>
                    <a:pt x="6756" y="2952"/>
                    <a:pt x="6836" y="2952"/>
                  </a:cubicBezTo>
                  <a:cubicBezTo>
                    <a:pt x="6850" y="2952"/>
                    <a:pt x="6863" y="2952"/>
                    <a:pt x="6877" y="2952"/>
                  </a:cubicBezTo>
                  <a:cubicBezTo>
                    <a:pt x="7495" y="2952"/>
                    <a:pt x="8167" y="2583"/>
                    <a:pt x="8853" y="1859"/>
                  </a:cubicBezTo>
                  <a:cubicBezTo>
                    <a:pt x="8960" y="1746"/>
                    <a:pt x="9054" y="1632"/>
                    <a:pt x="9162" y="1519"/>
                  </a:cubicBezTo>
                  <a:cubicBezTo>
                    <a:pt x="9592" y="1050"/>
                    <a:pt x="10035" y="553"/>
                    <a:pt x="10600" y="270"/>
                  </a:cubicBezTo>
                  <a:cubicBezTo>
                    <a:pt x="10949" y="99"/>
                    <a:pt x="11366" y="0"/>
                    <a:pt x="11783" y="0"/>
                  </a:cubicBezTo>
                  <a:cubicBezTo>
                    <a:pt x="11796" y="0"/>
                    <a:pt x="11796" y="0"/>
                    <a:pt x="11796" y="0"/>
                  </a:cubicBezTo>
                  <a:cubicBezTo>
                    <a:pt x="12173" y="0"/>
                    <a:pt x="12536" y="71"/>
                    <a:pt x="12831" y="199"/>
                  </a:cubicBezTo>
                  <a:cubicBezTo>
                    <a:pt x="12979" y="270"/>
                    <a:pt x="13100" y="341"/>
                    <a:pt x="13234" y="426"/>
                  </a:cubicBezTo>
                  <a:cubicBezTo>
                    <a:pt x="13436" y="553"/>
                    <a:pt x="13638" y="681"/>
                    <a:pt x="13933" y="781"/>
                  </a:cubicBezTo>
                  <a:cubicBezTo>
                    <a:pt x="14229" y="880"/>
                    <a:pt x="14592" y="908"/>
                    <a:pt x="15049" y="880"/>
                  </a:cubicBezTo>
                  <a:cubicBezTo>
                    <a:pt x="15143" y="880"/>
                    <a:pt x="15237" y="880"/>
                    <a:pt x="15331" y="866"/>
                  </a:cubicBezTo>
                  <a:cubicBezTo>
                    <a:pt x="15398" y="866"/>
                    <a:pt x="15398" y="866"/>
                    <a:pt x="15398" y="866"/>
                  </a:cubicBezTo>
                  <a:cubicBezTo>
                    <a:pt x="15654" y="837"/>
                    <a:pt x="15882" y="823"/>
                    <a:pt x="16124" y="837"/>
                  </a:cubicBezTo>
                  <a:cubicBezTo>
                    <a:pt x="16528" y="866"/>
                    <a:pt x="16904" y="965"/>
                    <a:pt x="17253" y="1135"/>
                  </a:cubicBezTo>
                  <a:cubicBezTo>
                    <a:pt x="17630" y="1334"/>
                    <a:pt x="17939" y="1589"/>
                    <a:pt x="18194" y="1930"/>
                  </a:cubicBezTo>
                  <a:cubicBezTo>
                    <a:pt x="18692" y="2597"/>
                    <a:pt x="18920" y="3463"/>
                    <a:pt x="19135" y="4300"/>
                  </a:cubicBezTo>
                  <a:cubicBezTo>
                    <a:pt x="19175" y="4485"/>
                    <a:pt x="19216" y="4669"/>
                    <a:pt x="19270" y="4839"/>
                  </a:cubicBezTo>
                  <a:cubicBezTo>
                    <a:pt x="19337" y="5109"/>
                    <a:pt x="19404" y="5350"/>
                    <a:pt x="19485" y="5577"/>
                  </a:cubicBezTo>
                  <a:cubicBezTo>
                    <a:pt x="19767" y="6429"/>
                    <a:pt x="20143" y="7266"/>
                    <a:pt x="20506" y="8075"/>
                  </a:cubicBezTo>
                  <a:cubicBezTo>
                    <a:pt x="20600" y="8260"/>
                    <a:pt x="20681" y="8444"/>
                    <a:pt x="20762" y="8629"/>
                  </a:cubicBezTo>
                  <a:cubicBezTo>
                    <a:pt x="21084" y="9352"/>
                    <a:pt x="21407" y="10147"/>
                    <a:pt x="21514" y="11041"/>
                  </a:cubicBezTo>
                  <a:cubicBezTo>
                    <a:pt x="21568" y="11481"/>
                    <a:pt x="21568" y="11921"/>
                    <a:pt x="21514" y="12375"/>
                  </a:cubicBezTo>
                  <a:cubicBezTo>
                    <a:pt x="21460" y="12815"/>
                    <a:pt x="21339" y="13269"/>
                    <a:pt x="21178" y="13709"/>
                  </a:cubicBezTo>
                  <a:cubicBezTo>
                    <a:pt x="20869" y="14561"/>
                    <a:pt x="20358" y="15370"/>
                    <a:pt x="19727" y="16065"/>
                  </a:cubicBezTo>
                  <a:cubicBezTo>
                    <a:pt x="19054" y="16789"/>
                    <a:pt x="18248" y="17399"/>
                    <a:pt x="17482" y="17981"/>
                  </a:cubicBezTo>
                  <a:cubicBezTo>
                    <a:pt x="17267" y="18151"/>
                    <a:pt x="17038" y="18307"/>
                    <a:pt x="16823" y="18478"/>
                  </a:cubicBezTo>
                  <a:cubicBezTo>
                    <a:pt x="16501" y="18733"/>
                    <a:pt x="16178" y="19003"/>
                    <a:pt x="15869" y="19258"/>
                  </a:cubicBezTo>
                  <a:cubicBezTo>
                    <a:pt x="15237" y="19783"/>
                    <a:pt x="14565" y="20337"/>
                    <a:pt x="13880" y="20763"/>
                  </a:cubicBezTo>
                  <a:cubicBezTo>
                    <a:pt x="13745" y="20848"/>
                    <a:pt x="13597" y="20933"/>
                    <a:pt x="13450" y="21018"/>
                  </a:cubicBezTo>
                  <a:cubicBezTo>
                    <a:pt x="12791" y="21373"/>
                    <a:pt x="12199" y="21557"/>
                    <a:pt x="11622" y="21572"/>
                  </a:cubicBezTo>
                  <a:cubicBezTo>
                    <a:pt x="11514" y="21572"/>
                    <a:pt x="11420" y="21586"/>
                    <a:pt x="11312" y="21586"/>
                  </a:cubicBezTo>
                  <a:cubicBezTo>
                    <a:pt x="10237" y="21586"/>
                    <a:pt x="9296" y="21430"/>
                    <a:pt x="8570" y="21288"/>
                  </a:cubicBezTo>
                  <a:close/>
                  <a:moveTo>
                    <a:pt x="15398" y="866"/>
                  </a:moveTo>
                  <a:cubicBezTo>
                    <a:pt x="15331" y="866"/>
                    <a:pt x="15331" y="866"/>
                    <a:pt x="15331" y="866"/>
                  </a:cubicBezTo>
                  <a:cubicBezTo>
                    <a:pt x="15237" y="880"/>
                    <a:pt x="15143" y="880"/>
                    <a:pt x="15049" y="894"/>
                  </a:cubicBezTo>
                  <a:cubicBezTo>
                    <a:pt x="14592" y="908"/>
                    <a:pt x="14229" y="880"/>
                    <a:pt x="13933" y="781"/>
                  </a:cubicBezTo>
                  <a:cubicBezTo>
                    <a:pt x="13638" y="681"/>
                    <a:pt x="13436" y="553"/>
                    <a:pt x="13221" y="426"/>
                  </a:cubicBezTo>
                  <a:cubicBezTo>
                    <a:pt x="13100" y="355"/>
                    <a:pt x="12966" y="270"/>
                    <a:pt x="12831" y="213"/>
                  </a:cubicBezTo>
                  <a:cubicBezTo>
                    <a:pt x="12536" y="71"/>
                    <a:pt x="12173" y="0"/>
                    <a:pt x="11796" y="0"/>
                  </a:cubicBezTo>
                  <a:cubicBezTo>
                    <a:pt x="11796" y="0"/>
                    <a:pt x="11796" y="0"/>
                    <a:pt x="11783" y="0"/>
                  </a:cubicBezTo>
                  <a:cubicBezTo>
                    <a:pt x="11366" y="0"/>
                    <a:pt x="10949" y="99"/>
                    <a:pt x="10600" y="284"/>
                  </a:cubicBezTo>
                  <a:cubicBezTo>
                    <a:pt x="10035" y="553"/>
                    <a:pt x="9592" y="1050"/>
                    <a:pt x="9162" y="1533"/>
                  </a:cubicBezTo>
                  <a:cubicBezTo>
                    <a:pt x="9068" y="1632"/>
                    <a:pt x="8960" y="1760"/>
                    <a:pt x="8853" y="1859"/>
                  </a:cubicBezTo>
                  <a:cubicBezTo>
                    <a:pt x="8167" y="2583"/>
                    <a:pt x="7495" y="2952"/>
                    <a:pt x="6877" y="2952"/>
                  </a:cubicBezTo>
                  <a:cubicBezTo>
                    <a:pt x="6863" y="2952"/>
                    <a:pt x="6850" y="2952"/>
                    <a:pt x="6836" y="2952"/>
                  </a:cubicBezTo>
                  <a:cubicBezTo>
                    <a:pt x="6756" y="2952"/>
                    <a:pt x="6662" y="2952"/>
                    <a:pt x="6581" y="2938"/>
                  </a:cubicBezTo>
                  <a:cubicBezTo>
                    <a:pt x="6474" y="2924"/>
                    <a:pt x="6366" y="2924"/>
                    <a:pt x="6258" y="2924"/>
                  </a:cubicBezTo>
                  <a:cubicBezTo>
                    <a:pt x="5936" y="2924"/>
                    <a:pt x="5640" y="3051"/>
                    <a:pt x="5385" y="3179"/>
                  </a:cubicBezTo>
                  <a:cubicBezTo>
                    <a:pt x="5371" y="3179"/>
                    <a:pt x="5344" y="3193"/>
                    <a:pt x="5331" y="3207"/>
                  </a:cubicBezTo>
                  <a:cubicBezTo>
                    <a:pt x="5089" y="3307"/>
                    <a:pt x="4874" y="3392"/>
                    <a:pt x="4659" y="3463"/>
                  </a:cubicBezTo>
                  <a:cubicBezTo>
                    <a:pt x="4108" y="3661"/>
                    <a:pt x="3624" y="3832"/>
                    <a:pt x="3180" y="4343"/>
                  </a:cubicBezTo>
                  <a:cubicBezTo>
                    <a:pt x="3113" y="4428"/>
                    <a:pt x="3046" y="4527"/>
                    <a:pt x="2979" y="4627"/>
                  </a:cubicBezTo>
                  <a:cubicBezTo>
                    <a:pt x="2965" y="4655"/>
                    <a:pt x="2952" y="4669"/>
                    <a:pt x="2939" y="4698"/>
                  </a:cubicBezTo>
                  <a:cubicBezTo>
                    <a:pt x="2643" y="5137"/>
                    <a:pt x="2428" y="5847"/>
                    <a:pt x="2361" y="6684"/>
                  </a:cubicBezTo>
                  <a:cubicBezTo>
                    <a:pt x="2347" y="6840"/>
                    <a:pt x="2347" y="7011"/>
                    <a:pt x="2334" y="7167"/>
                  </a:cubicBezTo>
                  <a:cubicBezTo>
                    <a:pt x="2280" y="7891"/>
                    <a:pt x="2240" y="8586"/>
                    <a:pt x="1917" y="9111"/>
                  </a:cubicBezTo>
                  <a:cubicBezTo>
                    <a:pt x="1823" y="9281"/>
                    <a:pt x="1648" y="9409"/>
                    <a:pt x="1473" y="9551"/>
                  </a:cubicBezTo>
                  <a:cubicBezTo>
                    <a:pt x="1339" y="9650"/>
                    <a:pt x="1205" y="9764"/>
                    <a:pt x="1097" y="9892"/>
                  </a:cubicBezTo>
                  <a:cubicBezTo>
                    <a:pt x="761" y="10289"/>
                    <a:pt x="519" y="10686"/>
                    <a:pt x="344" y="11112"/>
                  </a:cubicBezTo>
                  <a:cubicBezTo>
                    <a:pt x="76" y="11765"/>
                    <a:pt x="-32" y="12517"/>
                    <a:pt x="8" y="13468"/>
                  </a:cubicBezTo>
                  <a:cubicBezTo>
                    <a:pt x="49" y="14320"/>
                    <a:pt x="197" y="15072"/>
                    <a:pt x="465" y="15753"/>
                  </a:cubicBezTo>
                  <a:cubicBezTo>
                    <a:pt x="573" y="16065"/>
                    <a:pt x="734" y="16377"/>
                    <a:pt x="909" y="16690"/>
                  </a:cubicBezTo>
                  <a:cubicBezTo>
                    <a:pt x="1299" y="17357"/>
                    <a:pt x="1769" y="17981"/>
                    <a:pt x="2320" y="18506"/>
                  </a:cubicBezTo>
                  <a:cubicBezTo>
                    <a:pt x="2871" y="19060"/>
                    <a:pt x="3490" y="19514"/>
                    <a:pt x="4148" y="19854"/>
                  </a:cubicBezTo>
                  <a:cubicBezTo>
                    <a:pt x="4659" y="20124"/>
                    <a:pt x="5156" y="20309"/>
                    <a:pt x="5613" y="20479"/>
                  </a:cubicBezTo>
                  <a:cubicBezTo>
                    <a:pt x="6621" y="20819"/>
                    <a:pt x="7535" y="21075"/>
                    <a:pt x="8570" y="21274"/>
                  </a:cubicBezTo>
                  <a:cubicBezTo>
                    <a:pt x="9363" y="21430"/>
                    <a:pt x="10412" y="21600"/>
                    <a:pt x="11622" y="21572"/>
                  </a:cubicBezTo>
                  <a:cubicBezTo>
                    <a:pt x="12199" y="21557"/>
                    <a:pt x="12791" y="21373"/>
                    <a:pt x="13450" y="21018"/>
                  </a:cubicBezTo>
                  <a:cubicBezTo>
                    <a:pt x="13597" y="20933"/>
                    <a:pt x="13745" y="20848"/>
                    <a:pt x="13880" y="20763"/>
                  </a:cubicBezTo>
                  <a:cubicBezTo>
                    <a:pt x="14565" y="20337"/>
                    <a:pt x="15224" y="19783"/>
                    <a:pt x="15869" y="19258"/>
                  </a:cubicBezTo>
                  <a:cubicBezTo>
                    <a:pt x="16178" y="18989"/>
                    <a:pt x="16501" y="18733"/>
                    <a:pt x="16823" y="18478"/>
                  </a:cubicBezTo>
                  <a:cubicBezTo>
                    <a:pt x="17038" y="18307"/>
                    <a:pt x="17253" y="18137"/>
                    <a:pt x="17468" y="17981"/>
                  </a:cubicBezTo>
                  <a:cubicBezTo>
                    <a:pt x="18248" y="17399"/>
                    <a:pt x="19054" y="16789"/>
                    <a:pt x="19713" y="16065"/>
                  </a:cubicBezTo>
                  <a:cubicBezTo>
                    <a:pt x="20358" y="15370"/>
                    <a:pt x="20869" y="14561"/>
                    <a:pt x="21178" y="13695"/>
                  </a:cubicBezTo>
                  <a:cubicBezTo>
                    <a:pt x="21339" y="13269"/>
                    <a:pt x="21447" y="12815"/>
                    <a:pt x="21501" y="12375"/>
                  </a:cubicBezTo>
                  <a:cubicBezTo>
                    <a:pt x="21568" y="11921"/>
                    <a:pt x="21568" y="11481"/>
                    <a:pt x="21514" y="11041"/>
                  </a:cubicBezTo>
                  <a:cubicBezTo>
                    <a:pt x="21407" y="10147"/>
                    <a:pt x="21084" y="9352"/>
                    <a:pt x="20762" y="8629"/>
                  </a:cubicBezTo>
                  <a:cubicBezTo>
                    <a:pt x="20681" y="8444"/>
                    <a:pt x="20587" y="8260"/>
                    <a:pt x="20506" y="8075"/>
                  </a:cubicBezTo>
                  <a:cubicBezTo>
                    <a:pt x="20143" y="7266"/>
                    <a:pt x="19753" y="6429"/>
                    <a:pt x="19485" y="5577"/>
                  </a:cubicBezTo>
                  <a:cubicBezTo>
                    <a:pt x="19404" y="5350"/>
                    <a:pt x="19337" y="5109"/>
                    <a:pt x="19256" y="4839"/>
                  </a:cubicBezTo>
                  <a:cubicBezTo>
                    <a:pt x="19216" y="4669"/>
                    <a:pt x="19162" y="4485"/>
                    <a:pt x="19122" y="4314"/>
                  </a:cubicBezTo>
                  <a:cubicBezTo>
                    <a:pt x="18907" y="3463"/>
                    <a:pt x="18692" y="2597"/>
                    <a:pt x="18181" y="1930"/>
                  </a:cubicBezTo>
                  <a:cubicBezTo>
                    <a:pt x="17939" y="1589"/>
                    <a:pt x="17616" y="1334"/>
                    <a:pt x="17253" y="1150"/>
                  </a:cubicBezTo>
                  <a:cubicBezTo>
                    <a:pt x="16904" y="965"/>
                    <a:pt x="16528" y="866"/>
                    <a:pt x="16124" y="837"/>
                  </a:cubicBezTo>
                  <a:cubicBezTo>
                    <a:pt x="16071" y="837"/>
                    <a:pt x="16017" y="837"/>
                    <a:pt x="15963" y="837"/>
                  </a:cubicBezTo>
                  <a:cubicBezTo>
                    <a:pt x="15775" y="837"/>
                    <a:pt x="15587" y="852"/>
                    <a:pt x="15398" y="866"/>
                  </a:cubicBezTo>
                  <a:close/>
                </a:path>
              </a:pathLst>
            </a:custGeom>
            <a:solidFill>
              <a:srgbClr val="BFBFBF">
                <a:alpha val="7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321" name="Freeform 34"/>
            <p:cNvSpPr/>
            <p:nvPr/>
          </p:nvSpPr>
          <p:spPr>
            <a:xfrm flipH="1">
              <a:off x="1482145" y="1892146"/>
              <a:ext cx="3785074" cy="367517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67" h="21445" fill="norm" stroke="1" extrusionOk="0">
                  <a:moveTo>
                    <a:pt x="8448" y="21003"/>
                  </a:moveTo>
                  <a:cubicBezTo>
                    <a:pt x="7515" y="20748"/>
                    <a:pt x="6633" y="20440"/>
                    <a:pt x="5596" y="20065"/>
                  </a:cubicBezTo>
                  <a:cubicBezTo>
                    <a:pt x="5531" y="20038"/>
                    <a:pt x="5531" y="20038"/>
                    <a:pt x="5531" y="20038"/>
                  </a:cubicBezTo>
                  <a:cubicBezTo>
                    <a:pt x="5090" y="19864"/>
                    <a:pt x="4624" y="19703"/>
                    <a:pt x="4170" y="19462"/>
                  </a:cubicBezTo>
                  <a:cubicBezTo>
                    <a:pt x="2808" y="18778"/>
                    <a:pt x="1642" y="17693"/>
                    <a:pt x="877" y="16393"/>
                  </a:cubicBezTo>
                  <a:cubicBezTo>
                    <a:pt x="695" y="16085"/>
                    <a:pt x="539" y="15764"/>
                    <a:pt x="423" y="15455"/>
                  </a:cubicBezTo>
                  <a:cubicBezTo>
                    <a:pt x="176" y="14812"/>
                    <a:pt x="34" y="14075"/>
                    <a:pt x="8" y="13218"/>
                  </a:cubicBezTo>
                  <a:cubicBezTo>
                    <a:pt x="-31" y="12253"/>
                    <a:pt x="73" y="11529"/>
                    <a:pt x="332" y="10886"/>
                  </a:cubicBezTo>
                  <a:cubicBezTo>
                    <a:pt x="514" y="10457"/>
                    <a:pt x="773" y="10055"/>
                    <a:pt x="1097" y="9680"/>
                  </a:cubicBezTo>
                  <a:cubicBezTo>
                    <a:pt x="1214" y="9560"/>
                    <a:pt x="1356" y="9452"/>
                    <a:pt x="1512" y="9345"/>
                  </a:cubicBezTo>
                  <a:cubicBezTo>
                    <a:pt x="1680" y="9225"/>
                    <a:pt x="1849" y="9104"/>
                    <a:pt x="1953" y="8943"/>
                  </a:cubicBezTo>
                  <a:cubicBezTo>
                    <a:pt x="2277" y="8434"/>
                    <a:pt x="2303" y="7764"/>
                    <a:pt x="2342" y="7041"/>
                  </a:cubicBezTo>
                  <a:cubicBezTo>
                    <a:pt x="2342" y="6907"/>
                    <a:pt x="2355" y="6773"/>
                    <a:pt x="2355" y="6639"/>
                  </a:cubicBezTo>
                  <a:cubicBezTo>
                    <a:pt x="2406" y="5821"/>
                    <a:pt x="2575" y="5138"/>
                    <a:pt x="2847" y="4709"/>
                  </a:cubicBezTo>
                  <a:cubicBezTo>
                    <a:pt x="2860" y="4682"/>
                    <a:pt x="2873" y="4655"/>
                    <a:pt x="2886" y="4629"/>
                  </a:cubicBezTo>
                  <a:cubicBezTo>
                    <a:pt x="2938" y="4535"/>
                    <a:pt x="3003" y="4441"/>
                    <a:pt x="3055" y="4361"/>
                  </a:cubicBezTo>
                  <a:cubicBezTo>
                    <a:pt x="3483" y="3825"/>
                    <a:pt x="3962" y="3610"/>
                    <a:pt x="4520" y="3369"/>
                  </a:cubicBezTo>
                  <a:cubicBezTo>
                    <a:pt x="4688" y="3302"/>
                    <a:pt x="4870" y="3222"/>
                    <a:pt x="5051" y="3128"/>
                  </a:cubicBezTo>
                  <a:cubicBezTo>
                    <a:pt x="5077" y="3114"/>
                    <a:pt x="5077" y="3114"/>
                    <a:pt x="5077" y="3114"/>
                  </a:cubicBezTo>
                  <a:cubicBezTo>
                    <a:pt x="5350" y="2980"/>
                    <a:pt x="5648" y="2833"/>
                    <a:pt x="5985" y="2833"/>
                  </a:cubicBezTo>
                  <a:cubicBezTo>
                    <a:pt x="5985" y="2833"/>
                    <a:pt x="5998" y="2833"/>
                    <a:pt x="5998" y="2833"/>
                  </a:cubicBezTo>
                  <a:cubicBezTo>
                    <a:pt x="6114" y="2833"/>
                    <a:pt x="6231" y="2846"/>
                    <a:pt x="6335" y="2860"/>
                  </a:cubicBezTo>
                  <a:cubicBezTo>
                    <a:pt x="6413" y="2873"/>
                    <a:pt x="6503" y="2887"/>
                    <a:pt x="6581" y="2887"/>
                  </a:cubicBezTo>
                  <a:cubicBezTo>
                    <a:pt x="7230" y="2927"/>
                    <a:pt x="7904" y="2565"/>
                    <a:pt x="8591" y="1815"/>
                  </a:cubicBezTo>
                  <a:cubicBezTo>
                    <a:pt x="8695" y="1708"/>
                    <a:pt x="8785" y="1600"/>
                    <a:pt x="8876" y="1493"/>
                  </a:cubicBezTo>
                  <a:cubicBezTo>
                    <a:pt x="9317" y="1011"/>
                    <a:pt x="9758" y="502"/>
                    <a:pt x="10328" y="234"/>
                  </a:cubicBezTo>
                  <a:cubicBezTo>
                    <a:pt x="11158" y="-155"/>
                    <a:pt x="12078" y="-8"/>
                    <a:pt x="12584" y="301"/>
                  </a:cubicBezTo>
                  <a:cubicBezTo>
                    <a:pt x="12727" y="381"/>
                    <a:pt x="12830" y="461"/>
                    <a:pt x="12947" y="555"/>
                  </a:cubicBezTo>
                  <a:cubicBezTo>
                    <a:pt x="13142" y="703"/>
                    <a:pt x="13349" y="863"/>
                    <a:pt x="13647" y="984"/>
                  </a:cubicBezTo>
                  <a:cubicBezTo>
                    <a:pt x="13933" y="1091"/>
                    <a:pt x="14296" y="1131"/>
                    <a:pt x="14749" y="1105"/>
                  </a:cubicBezTo>
                  <a:cubicBezTo>
                    <a:pt x="14853" y="1105"/>
                    <a:pt x="14957" y="1091"/>
                    <a:pt x="15060" y="1091"/>
                  </a:cubicBezTo>
                  <a:cubicBezTo>
                    <a:pt x="15177" y="1078"/>
                    <a:pt x="15177" y="1078"/>
                    <a:pt x="15177" y="1078"/>
                  </a:cubicBezTo>
                  <a:cubicBezTo>
                    <a:pt x="15398" y="1051"/>
                    <a:pt x="15618" y="1038"/>
                    <a:pt x="15825" y="1038"/>
                  </a:cubicBezTo>
                  <a:cubicBezTo>
                    <a:pt x="16668" y="1051"/>
                    <a:pt x="17446" y="1413"/>
                    <a:pt x="17952" y="2043"/>
                  </a:cubicBezTo>
                  <a:cubicBezTo>
                    <a:pt x="18483" y="2699"/>
                    <a:pt x="18704" y="3583"/>
                    <a:pt x="18911" y="4428"/>
                  </a:cubicBezTo>
                  <a:cubicBezTo>
                    <a:pt x="18950" y="4575"/>
                    <a:pt x="18989" y="4736"/>
                    <a:pt x="19028" y="4883"/>
                  </a:cubicBezTo>
                  <a:cubicBezTo>
                    <a:pt x="19106" y="5151"/>
                    <a:pt x="19170" y="5379"/>
                    <a:pt x="19248" y="5607"/>
                  </a:cubicBezTo>
                  <a:cubicBezTo>
                    <a:pt x="19546" y="6545"/>
                    <a:pt x="19974" y="7469"/>
                    <a:pt x="20389" y="8354"/>
                  </a:cubicBezTo>
                  <a:cubicBezTo>
                    <a:pt x="20506" y="8581"/>
                    <a:pt x="20506" y="8581"/>
                    <a:pt x="20506" y="8581"/>
                  </a:cubicBezTo>
                  <a:cubicBezTo>
                    <a:pt x="20817" y="9265"/>
                    <a:pt x="21167" y="10055"/>
                    <a:pt x="21310" y="10926"/>
                  </a:cubicBezTo>
                  <a:cubicBezTo>
                    <a:pt x="21569" y="12615"/>
                    <a:pt x="20934" y="14491"/>
                    <a:pt x="19585" y="15924"/>
                  </a:cubicBezTo>
                  <a:cubicBezTo>
                    <a:pt x="18937" y="16621"/>
                    <a:pt x="18146" y="17197"/>
                    <a:pt x="17394" y="17747"/>
                  </a:cubicBezTo>
                  <a:cubicBezTo>
                    <a:pt x="17161" y="17934"/>
                    <a:pt x="16914" y="18109"/>
                    <a:pt x="16668" y="18296"/>
                  </a:cubicBezTo>
                  <a:cubicBezTo>
                    <a:pt x="16305" y="18578"/>
                    <a:pt x="15955" y="18872"/>
                    <a:pt x="15605" y="19154"/>
                  </a:cubicBezTo>
                  <a:cubicBezTo>
                    <a:pt x="14996" y="19663"/>
                    <a:pt x="14373" y="20185"/>
                    <a:pt x="13712" y="20614"/>
                  </a:cubicBezTo>
                  <a:cubicBezTo>
                    <a:pt x="13569" y="20695"/>
                    <a:pt x="13427" y="20788"/>
                    <a:pt x="13284" y="20869"/>
                  </a:cubicBezTo>
                  <a:cubicBezTo>
                    <a:pt x="12610" y="21257"/>
                    <a:pt x="12001" y="21445"/>
                    <a:pt x="11417" y="21445"/>
                  </a:cubicBezTo>
                  <a:cubicBezTo>
                    <a:pt x="11391" y="21445"/>
                    <a:pt x="11352" y="21445"/>
                    <a:pt x="11327" y="21445"/>
                  </a:cubicBezTo>
                  <a:cubicBezTo>
                    <a:pt x="10211" y="21445"/>
                    <a:pt x="9252" y="21231"/>
                    <a:pt x="8448" y="21003"/>
                  </a:cubicBezTo>
                  <a:close/>
                  <a:moveTo>
                    <a:pt x="15177" y="1118"/>
                  </a:moveTo>
                  <a:cubicBezTo>
                    <a:pt x="15060" y="1131"/>
                    <a:pt x="15060" y="1131"/>
                    <a:pt x="15060" y="1131"/>
                  </a:cubicBezTo>
                  <a:cubicBezTo>
                    <a:pt x="14957" y="1131"/>
                    <a:pt x="14853" y="1145"/>
                    <a:pt x="14749" y="1158"/>
                  </a:cubicBezTo>
                  <a:cubicBezTo>
                    <a:pt x="14296" y="1172"/>
                    <a:pt x="13920" y="1131"/>
                    <a:pt x="13634" y="1024"/>
                  </a:cubicBezTo>
                  <a:cubicBezTo>
                    <a:pt x="13323" y="904"/>
                    <a:pt x="13129" y="743"/>
                    <a:pt x="12921" y="595"/>
                  </a:cubicBezTo>
                  <a:cubicBezTo>
                    <a:pt x="12805" y="502"/>
                    <a:pt x="12701" y="408"/>
                    <a:pt x="12571" y="327"/>
                  </a:cubicBezTo>
                  <a:cubicBezTo>
                    <a:pt x="12066" y="33"/>
                    <a:pt x="11158" y="-115"/>
                    <a:pt x="10354" y="260"/>
                  </a:cubicBezTo>
                  <a:cubicBezTo>
                    <a:pt x="9784" y="542"/>
                    <a:pt x="9343" y="1038"/>
                    <a:pt x="8915" y="1520"/>
                  </a:cubicBezTo>
                  <a:cubicBezTo>
                    <a:pt x="8811" y="1627"/>
                    <a:pt x="8721" y="1748"/>
                    <a:pt x="8617" y="1842"/>
                  </a:cubicBezTo>
                  <a:cubicBezTo>
                    <a:pt x="7917" y="2605"/>
                    <a:pt x="7230" y="2967"/>
                    <a:pt x="6581" y="2940"/>
                  </a:cubicBezTo>
                  <a:cubicBezTo>
                    <a:pt x="6503" y="2927"/>
                    <a:pt x="6413" y="2913"/>
                    <a:pt x="6335" y="2913"/>
                  </a:cubicBezTo>
                  <a:cubicBezTo>
                    <a:pt x="6218" y="2887"/>
                    <a:pt x="6114" y="2873"/>
                    <a:pt x="5998" y="2873"/>
                  </a:cubicBezTo>
                  <a:cubicBezTo>
                    <a:pt x="5998" y="2873"/>
                    <a:pt x="5985" y="2873"/>
                    <a:pt x="5985" y="2873"/>
                  </a:cubicBezTo>
                  <a:cubicBezTo>
                    <a:pt x="5661" y="2873"/>
                    <a:pt x="5363" y="3021"/>
                    <a:pt x="5090" y="3155"/>
                  </a:cubicBezTo>
                  <a:cubicBezTo>
                    <a:pt x="5077" y="3168"/>
                    <a:pt x="5077" y="3168"/>
                    <a:pt x="5077" y="3168"/>
                  </a:cubicBezTo>
                  <a:cubicBezTo>
                    <a:pt x="4883" y="3262"/>
                    <a:pt x="4701" y="3329"/>
                    <a:pt x="4533" y="3409"/>
                  </a:cubicBezTo>
                  <a:cubicBezTo>
                    <a:pt x="3988" y="3650"/>
                    <a:pt x="3508" y="3851"/>
                    <a:pt x="3094" y="4387"/>
                  </a:cubicBezTo>
                  <a:cubicBezTo>
                    <a:pt x="3029" y="4468"/>
                    <a:pt x="2977" y="4548"/>
                    <a:pt x="2925" y="4642"/>
                  </a:cubicBezTo>
                  <a:cubicBezTo>
                    <a:pt x="2912" y="4669"/>
                    <a:pt x="2886" y="4696"/>
                    <a:pt x="2873" y="4722"/>
                  </a:cubicBezTo>
                  <a:cubicBezTo>
                    <a:pt x="2614" y="5151"/>
                    <a:pt x="2445" y="5821"/>
                    <a:pt x="2393" y="6639"/>
                  </a:cubicBezTo>
                  <a:cubicBezTo>
                    <a:pt x="2393" y="6773"/>
                    <a:pt x="2381" y="6907"/>
                    <a:pt x="2381" y="7041"/>
                  </a:cubicBezTo>
                  <a:cubicBezTo>
                    <a:pt x="2342" y="7764"/>
                    <a:pt x="2316" y="8447"/>
                    <a:pt x="1992" y="8957"/>
                  </a:cubicBezTo>
                  <a:cubicBezTo>
                    <a:pt x="1992" y="8957"/>
                    <a:pt x="1992" y="8957"/>
                    <a:pt x="1992" y="8957"/>
                  </a:cubicBezTo>
                  <a:cubicBezTo>
                    <a:pt x="1888" y="9131"/>
                    <a:pt x="1706" y="9251"/>
                    <a:pt x="1525" y="9385"/>
                  </a:cubicBezTo>
                  <a:cubicBezTo>
                    <a:pt x="1382" y="9479"/>
                    <a:pt x="1240" y="9586"/>
                    <a:pt x="1136" y="9707"/>
                  </a:cubicBezTo>
                  <a:cubicBezTo>
                    <a:pt x="799" y="10082"/>
                    <a:pt x="539" y="10484"/>
                    <a:pt x="371" y="10900"/>
                  </a:cubicBezTo>
                  <a:cubicBezTo>
                    <a:pt x="112" y="11543"/>
                    <a:pt x="8" y="12253"/>
                    <a:pt x="47" y="13204"/>
                  </a:cubicBezTo>
                  <a:cubicBezTo>
                    <a:pt x="73" y="14062"/>
                    <a:pt x="215" y="14799"/>
                    <a:pt x="462" y="15442"/>
                  </a:cubicBezTo>
                  <a:cubicBezTo>
                    <a:pt x="578" y="15750"/>
                    <a:pt x="734" y="16058"/>
                    <a:pt x="915" y="16367"/>
                  </a:cubicBezTo>
                  <a:cubicBezTo>
                    <a:pt x="1667" y="17666"/>
                    <a:pt x="2834" y="18752"/>
                    <a:pt x="4183" y="19422"/>
                  </a:cubicBezTo>
                  <a:cubicBezTo>
                    <a:pt x="4636" y="19663"/>
                    <a:pt x="5103" y="19824"/>
                    <a:pt x="5544" y="19998"/>
                  </a:cubicBezTo>
                  <a:cubicBezTo>
                    <a:pt x="5622" y="20025"/>
                    <a:pt x="5622" y="20025"/>
                    <a:pt x="5622" y="20025"/>
                  </a:cubicBezTo>
                  <a:cubicBezTo>
                    <a:pt x="6646" y="20400"/>
                    <a:pt x="7528" y="20708"/>
                    <a:pt x="8461" y="20963"/>
                  </a:cubicBezTo>
                  <a:cubicBezTo>
                    <a:pt x="9278" y="21190"/>
                    <a:pt x="10276" y="21418"/>
                    <a:pt x="11417" y="21405"/>
                  </a:cubicBezTo>
                  <a:cubicBezTo>
                    <a:pt x="12001" y="21405"/>
                    <a:pt x="12597" y="21217"/>
                    <a:pt x="13258" y="20842"/>
                  </a:cubicBezTo>
                  <a:cubicBezTo>
                    <a:pt x="13414" y="20748"/>
                    <a:pt x="13557" y="20668"/>
                    <a:pt x="13686" y="20574"/>
                  </a:cubicBezTo>
                  <a:cubicBezTo>
                    <a:pt x="14347" y="20159"/>
                    <a:pt x="14970" y="19636"/>
                    <a:pt x="15579" y="19127"/>
                  </a:cubicBezTo>
                  <a:cubicBezTo>
                    <a:pt x="15929" y="18832"/>
                    <a:pt x="16279" y="18537"/>
                    <a:pt x="16642" y="18256"/>
                  </a:cubicBezTo>
                  <a:cubicBezTo>
                    <a:pt x="16889" y="18082"/>
                    <a:pt x="17135" y="17894"/>
                    <a:pt x="17368" y="17720"/>
                  </a:cubicBezTo>
                  <a:cubicBezTo>
                    <a:pt x="18120" y="17157"/>
                    <a:pt x="18911" y="16581"/>
                    <a:pt x="19559" y="15884"/>
                  </a:cubicBezTo>
                  <a:cubicBezTo>
                    <a:pt x="20895" y="14464"/>
                    <a:pt x="21530" y="12615"/>
                    <a:pt x="21271" y="10926"/>
                  </a:cubicBezTo>
                  <a:cubicBezTo>
                    <a:pt x="21128" y="10069"/>
                    <a:pt x="20778" y="9278"/>
                    <a:pt x="20467" y="8608"/>
                  </a:cubicBezTo>
                  <a:cubicBezTo>
                    <a:pt x="20363" y="8367"/>
                    <a:pt x="20363" y="8367"/>
                    <a:pt x="20363" y="8367"/>
                  </a:cubicBezTo>
                  <a:cubicBezTo>
                    <a:pt x="19935" y="7483"/>
                    <a:pt x="19508" y="6558"/>
                    <a:pt x="19209" y="5620"/>
                  </a:cubicBezTo>
                  <a:cubicBezTo>
                    <a:pt x="19132" y="5392"/>
                    <a:pt x="19067" y="5165"/>
                    <a:pt x="18989" y="4897"/>
                  </a:cubicBezTo>
                  <a:cubicBezTo>
                    <a:pt x="18950" y="4749"/>
                    <a:pt x="18911" y="4588"/>
                    <a:pt x="18872" y="4441"/>
                  </a:cubicBezTo>
                  <a:cubicBezTo>
                    <a:pt x="18665" y="3597"/>
                    <a:pt x="18444" y="2726"/>
                    <a:pt x="17913" y="2069"/>
                  </a:cubicBezTo>
                  <a:cubicBezTo>
                    <a:pt x="17420" y="1453"/>
                    <a:pt x="16655" y="1091"/>
                    <a:pt x="15825" y="1078"/>
                  </a:cubicBezTo>
                  <a:cubicBezTo>
                    <a:pt x="15812" y="1078"/>
                    <a:pt x="15799" y="1078"/>
                    <a:pt x="15787" y="1078"/>
                  </a:cubicBezTo>
                  <a:cubicBezTo>
                    <a:pt x="15592" y="1078"/>
                    <a:pt x="15385" y="1091"/>
                    <a:pt x="15177" y="1118"/>
                  </a:cubicBezTo>
                  <a:close/>
                </a:path>
              </a:pathLst>
            </a:custGeom>
            <a:solidFill>
              <a:srgbClr val="BFBFBF">
                <a:alpha val="7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322" name="Freeform 35"/>
            <p:cNvSpPr/>
            <p:nvPr/>
          </p:nvSpPr>
          <p:spPr>
            <a:xfrm flipH="1">
              <a:off x="1443140" y="1790875"/>
              <a:ext cx="3875878" cy="384955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69" h="21566" fill="norm" stroke="1" extrusionOk="0">
                  <a:moveTo>
                    <a:pt x="11442" y="21566"/>
                  </a:moveTo>
                  <a:cubicBezTo>
                    <a:pt x="10304" y="21566"/>
                    <a:pt x="9320" y="21270"/>
                    <a:pt x="8489" y="20974"/>
                  </a:cubicBezTo>
                  <a:cubicBezTo>
                    <a:pt x="7953" y="20781"/>
                    <a:pt x="7416" y="20575"/>
                    <a:pt x="6853" y="20344"/>
                  </a:cubicBezTo>
                  <a:cubicBezTo>
                    <a:pt x="6483" y="20202"/>
                    <a:pt x="6099" y="20048"/>
                    <a:pt x="5690" y="19894"/>
                  </a:cubicBezTo>
                  <a:cubicBezTo>
                    <a:pt x="5601" y="19855"/>
                    <a:pt x="5511" y="19816"/>
                    <a:pt x="5409" y="19791"/>
                  </a:cubicBezTo>
                  <a:cubicBezTo>
                    <a:pt x="5039" y="19649"/>
                    <a:pt x="4642" y="19495"/>
                    <a:pt x="4246" y="19315"/>
                  </a:cubicBezTo>
                  <a:cubicBezTo>
                    <a:pt x="2827" y="18633"/>
                    <a:pt x="1626" y="17565"/>
                    <a:pt x="859" y="16291"/>
                  </a:cubicBezTo>
                  <a:cubicBezTo>
                    <a:pt x="680" y="15996"/>
                    <a:pt x="527" y="15674"/>
                    <a:pt x="412" y="15365"/>
                  </a:cubicBezTo>
                  <a:cubicBezTo>
                    <a:pt x="169" y="14722"/>
                    <a:pt x="41" y="14014"/>
                    <a:pt x="3" y="13127"/>
                  </a:cubicBezTo>
                  <a:cubicBezTo>
                    <a:pt x="-10" y="12483"/>
                    <a:pt x="16" y="11634"/>
                    <a:pt x="348" y="10824"/>
                  </a:cubicBezTo>
                  <a:cubicBezTo>
                    <a:pt x="527" y="10399"/>
                    <a:pt x="795" y="9988"/>
                    <a:pt x="1140" y="9627"/>
                  </a:cubicBezTo>
                  <a:cubicBezTo>
                    <a:pt x="1255" y="9499"/>
                    <a:pt x="1409" y="9396"/>
                    <a:pt x="1562" y="9293"/>
                  </a:cubicBezTo>
                  <a:cubicBezTo>
                    <a:pt x="1754" y="9177"/>
                    <a:pt x="1933" y="9061"/>
                    <a:pt x="2035" y="8894"/>
                  </a:cubicBezTo>
                  <a:cubicBezTo>
                    <a:pt x="2035" y="8894"/>
                    <a:pt x="2035" y="8894"/>
                    <a:pt x="2035" y="8894"/>
                  </a:cubicBezTo>
                  <a:cubicBezTo>
                    <a:pt x="2367" y="8405"/>
                    <a:pt x="2380" y="7723"/>
                    <a:pt x="2406" y="6990"/>
                  </a:cubicBezTo>
                  <a:cubicBezTo>
                    <a:pt x="2406" y="6887"/>
                    <a:pt x="2406" y="6771"/>
                    <a:pt x="2418" y="6656"/>
                  </a:cubicBezTo>
                  <a:cubicBezTo>
                    <a:pt x="2431" y="6283"/>
                    <a:pt x="2470" y="5935"/>
                    <a:pt x="2521" y="5627"/>
                  </a:cubicBezTo>
                  <a:cubicBezTo>
                    <a:pt x="2597" y="5279"/>
                    <a:pt x="2700" y="4996"/>
                    <a:pt x="2815" y="4777"/>
                  </a:cubicBezTo>
                  <a:cubicBezTo>
                    <a:pt x="2840" y="4739"/>
                    <a:pt x="2853" y="4713"/>
                    <a:pt x="2866" y="4675"/>
                  </a:cubicBezTo>
                  <a:cubicBezTo>
                    <a:pt x="2917" y="4597"/>
                    <a:pt x="2955" y="4507"/>
                    <a:pt x="3019" y="4430"/>
                  </a:cubicBezTo>
                  <a:cubicBezTo>
                    <a:pt x="3198" y="4160"/>
                    <a:pt x="3415" y="3954"/>
                    <a:pt x="3684" y="3761"/>
                  </a:cubicBezTo>
                  <a:cubicBezTo>
                    <a:pt x="3927" y="3594"/>
                    <a:pt x="4208" y="3452"/>
                    <a:pt x="4502" y="3311"/>
                  </a:cubicBezTo>
                  <a:cubicBezTo>
                    <a:pt x="4630" y="3247"/>
                    <a:pt x="4757" y="3182"/>
                    <a:pt x="4898" y="3105"/>
                  </a:cubicBezTo>
                  <a:cubicBezTo>
                    <a:pt x="5141" y="2976"/>
                    <a:pt x="5473" y="2809"/>
                    <a:pt x="5818" y="2809"/>
                  </a:cubicBezTo>
                  <a:cubicBezTo>
                    <a:pt x="5831" y="2809"/>
                    <a:pt x="5844" y="2809"/>
                    <a:pt x="5844" y="2809"/>
                  </a:cubicBezTo>
                  <a:cubicBezTo>
                    <a:pt x="5972" y="2809"/>
                    <a:pt x="6087" y="2835"/>
                    <a:pt x="6202" y="2848"/>
                  </a:cubicBezTo>
                  <a:cubicBezTo>
                    <a:pt x="6278" y="2861"/>
                    <a:pt x="6368" y="2873"/>
                    <a:pt x="6457" y="2886"/>
                  </a:cubicBezTo>
                  <a:cubicBezTo>
                    <a:pt x="6815" y="2912"/>
                    <a:pt x="7199" y="2822"/>
                    <a:pt x="7582" y="2590"/>
                  </a:cubicBezTo>
                  <a:cubicBezTo>
                    <a:pt x="7901" y="2410"/>
                    <a:pt x="8208" y="2140"/>
                    <a:pt x="8528" y="1806"/>
                  </a:cubicBezTo>
                  <a:cubicBezTo>
                    <a:pt x="8617" y="1703"/>
                    <a:pt x="8719" y="1587"/>
                    <a:pt x="8809" y="1484"/>
                  </a:cubicBezTo>
                  <a:cubicBezTo>
                    <a:pt x="9243" y="982"/>
                    <a:pt x="9691" y="468"/>
                    <a:pt x="10292" y="198"/>
                  </a:cubicBezTo>
                  <a:cubicBezTo>
                    <a:pt x="10662" y="30"/>
                    <a:pt x="11097" y="-34"/>
                    <a:pt x="11531" y="17"/>
                  </a:cubicBezTo>
                  <a:cubicBezTo>
                    <a:pt x="11940" y="56"/>
                    <a:pt x="12311" y="198"/>
                    <a:pt x="12579" y="391"/>
                  </a:cubicBezTo>
                  <a:cubicBezTo>
                    <a:pt x="12694" y="481"/>
                    <a:pt x="12809" y="584"/>
                    <a:pt x="12912" y="686"/>
                  </a:cubicBezTo>
                  <a:cubicBezTo>
                    <a:pt x="13103" y="867"/>
                    <a:pt x="13295" y="1047"/>
                    <a:pt x="13615" y="1188"/>
                  </a:cubicBezTo>
                  <a:cubicBezTo>
                    <a:pt x="13972" y="1343"/>
                    <a:pt x="14433" y="1355"/>
                    <a:pt x="14739" y="1343"/>
                  </a:cubicBezTo>
                  <a:cubicBezTo>
                    <a:pt x="14854" y="1330"/>
                    <a:pt x="14969" y="1317"/>
                    <a:pt x="15072" y="1304"/>
                  </a:cubicBezTo>
                  <a:cubicBezTo>
                    <a:pt x="15123" y="1304"/>
                    <a:pt x="15187" y="1291"/>
                    <a:pt x="15238" y="1291"/>
                  </a:cubicBezTo>
                  <a:cubicBezTo>
                    <a:pt x="15455" y="1265"/>
                    <a:pt x="15647" y="1240"/>
                    <a:pt x="15839" y="1240"/>
                  </a:cubicBezTo>
                  <a:cubicBezTo>
                    <a:pt x="16260" y="1227"/>
                    <a:pt x="16669" y="1304"/>
                    <a:pt x="17027" y="1458"/>
                  </a:cubicBezTo>
                  <a:cubicBezTo>
                    <a:pt x="17423" y="1613"/>
                    <a:pt x="17768" y="1857"/>
                    <a:pt x="18037" y="2166"/>
                  </a:cubicBezTo>
                  <a:cubicBezTo>
                    <a:pt x="18599" y="2822"/>
                    <a:pt x="18829" y="3723"/>
                    <a:pt x="19047" y="4584"/>
                  </a:cubicBezTo>
                  <a:cubicBezTo>
                    <a:pt x="19085" y="4713"/>
                    <a:pt x="19110" y="4842"/>
                    <a:pt x="19149" y="4970"/>
                  </a:cubicBezTo>
                  <a:cubicBezTo>
                    <a:pt x="19213" y="5241"/>
                    <a:pt x="19289" y="5472"/>
                    <a:pt x="19353" y="5691"/>
                  </a:cubicBezTo>
                  <a:cubicBezTo>
                    <a:pt x="19660" y="6669"/>
                    <a:pt x="20107" y="7608"/>
                    <a:pt x="20619" y="8650"/>
                  </a:cubicBezTo>
                  <a:cubicBezTo>
                    <a:pt x="20989" y="9396"/>
                    <a:pt x="21334" y="10129"/>
                    <a:pt x="21488" y="10953"/>
                  </a:cubicBezTo>
                  <a:cubicBezTo>
                    <a:pt x="21564" y="11390"/>
                    <a:pt x="21590" y="11840"/>
                    <a:pt x="21552" y="12290"/>
                  </a:cubicBezTo>
                  <a:cubicBezTo>
                    <a:pt x="21501" y="12728"/>
                    <a:pt x="21411" y="13178"/>
                    <a:pt x="21258" y="13603"/>
                  </a:cubicBezTo>
                  <a:cubicBezTo>
                    <a:pt x="20964" y="14465"/>
                    <a:pt x="20465" y="15275"/>
                    <a:pt x="19813" y="15944"/>
                  </a:cubicBezTo>
                  <a:cubicBezTo>
                    <a:pt x="19162" y="16626"/>
                    <a:pt x="18382" y="17192"/>
                    <a:pt x="17628" y="17732"/>
                  </a:cubicBezTo>
                  <a:cubicBezTo>
                    <a:pt x="17359" y="17925"/>
                    <a:pt x="17078" y="18118"/>
                    <a:pt x="16823" y="18324"/>
                  </a:cubicBezTo>
                  <a:cubicBezTo>
                    <a:pt x="16414" y="18633"/>
                    <a:pt x="16017" y="18954"/>
                    <a:pt x="15634" y="19276"/>
                  </a:cubicBezTo>
                  <a:cubicBezTo>
                    <a:pt x="15033" y="19765"/>
                    <a:pt x="14420" y="20280"/>
                    <a:pt x="13794" y="20691"/>
                  </a:cubicBezTo>
                  <a:cubicBezTo>
                    <a:pt x="13640" y="20794"/>
                    <a:pt x="13500" y="20884"/>
                    <a:pt x="13346" y="20974"/>
                  </a:cubicBezTo>
                  <a:cubicBezTo>
                    <a:pt x="13027" y="21154"/>
                    <a:pt x="12733" y="21296"/>
                    <a:pt x="12439" y="21386"/>
                  </a:cubicBezTo>
                  <a:cubicBezTo>
                    <a:pt x="12094" y="21502"/>
                    <a:pt x="11774" y="21566"/>
                    <a:pt x="11455" y="21566"/>
                  </a:cubicBezTo>
                  <a:cubicBezTo>
                    <a:pt x="11442" y="21566"/>
                    <a:pt x="11442" y="21566"/>
                    <a:pt x="11442" y="21566"/>
                  </a:cubicBezTo>
                  <a:close/>
                  <a:moveTo>
                    <a:pt x="15839" y="1240"/>
                  </a:moveTo>
                  <a:cubicBezTo>
                    <a:pt x="15647" y="1252"/>
                    <a:pt x="15455" y="1265"/>
                    <a:pt x="15238" y="1291"/>
                  </a:cubicBezTo>
                  <a:cubicBezTo>
                    <a:pt x="15187" y="1304"/>
                    <a:pt x="15123" y="1304"/>
                    <a:pt x="15072" y="1317"/>
                  </a:cubicBezTo>
                  <a:cubicBezTo>
                    <a:pt x="14969" y="1317"/>
                    <a:pt x="14854" y="1330"/>
                    <a:pt x="14752" y="1343"/>
                  </a:cubicBezTo>
                  <a:cubicBezTo>
                    <a:pt x="14177" y="1381"/>
                    <a:pt x="13806" y="1278"/>
                    <a:pt x="13602" y="1188"/>
                  </a:cubicBezTo>
                  <a:cubicBezTo>
                    <a:pt x="13295" y="1047"/>
                    <a:pt x="13103" y="867"/>
                    <a:pt x="12912" y="686"/>
                  </a:cubicBezTo>
                  <a:cubicBezTo>
                    <a:pt x="12797" y="584"/>
                    <a:pt x="12694" y="481"/>
                    <a:pt x="12579" y="391"/>
                  </a:cubicBezTo>
                  <a:cubicBezTo>
                    <a:pt x="12298" y="198"/>
                    <a:pt x="11928" y="69"/>
                    <a:pt x="11531" y="17"/>
                  </a:cubicBezTo>
                  <a:cubicBezTo>
                    <a:pt x="11097" y="-34"/>
                    <a:pt x="10662" y="30"/>
                    <a:pt x="10292" y="198"/>
                  </a:cubicBezTo>
                  <a:cubicBezTo>
                    <a:pt x="9691" y="468"/>
                    <a:pt x="9243" y="982"/>
                    <a:pt x="8809" y="1484"/>
                  </a:cubicBezTo>
                  <a:cubicBezTo>
                    <a:pt x="8719" y="1587"/>
                    <a:pt x="8617" y="1703"/>
                    <a:pt x="8528" y="1806"/>
                  </a:cubicBezTo>
                  <a:cubicBezTo>
                    <a:pt x="8221" y="2153"/>
                    <a:pt x="7901" y="2410"/>
                    <a:pt x="7582" y="2603"/>
                  </a:cubicBezTo>
                  <a:cubicBezTo>
                    <a:pt x="7199" y="2822"/>
                    <a:pt x="6815" y="2925"/>
                    <a:pt x="6457" y="2886"/>
                  </a:cubicBezTo>
                  <a:cubicBezTo>
                    <a:pt x="6368" y="2886"/>
                    <a:pt x="6278" y="2873"/>
                    <a:pt x="6202" y="2861"/>
                  </a:cubicBezTo>
                  <a:cubicBezTo>
                    <a:pt x="6087" y="2835"/>
                    <a:pt x="5972" y="2822"/>
                    <a:pt x="5844" y="2809"/>
                  </a:cubicBezTo>
                  <a:cubicBezTo>
                    <a:pt x="5844" y="2809"/>
                    <a:pt x="5831" y="2809"/>
                    <a:pt x="5818" y="2809"/>
                  </a:cubicBezTo>
                  <a:cubicBezTo>
                    <a:pt x="5473" y="2809"/>
                    <a:pt x="5141" y="2989"/>
                    <a:pt x="4898" y="3118"/>
                  </a:cubicBezTo>
                  <a:cubicBezTo>
                    <a:pt x="4757" y="3182"/>
                    <a:pt x="4630" y="3247"/>
                    <a:pt x="4502" y="3311"/>
                  </a:cubicBezTo>
                  <a:cubicBezTo>
                    <a:pt x="4208" y="3465"/>
                    <a:pt x="3939" y="3594"/>
                    <a:pt x="3684" y="3761"/>
                  </a:cubicBezTo>
                  <a:cubicBezTo>
                    <a:pt x="3415" y="3954"/>
                    <a:pt x="3211" y="4173"/>
                    <a:pt x="3019" y="4443"/>
                  </a:cubicBezTo>
                  <a:cubicBezTo>
                    <a:pt x="2968" y="4520"/>
                    <a:pt x="2917" y="4597"/>
                    <a:pt x="2879" y="4687"/>
                  </a:cubicBezTo>
                  <a:cubicBezTo>
                    <a:pt x="2853" y="4713"/>
                    <a:pt x="2840" y="4752"/>
                    <a:pt x="2815" y="4777"/>
                  </a:cubicBezTo>
                  <a:cubicBezTo>
                    <a:pt x="2700" y="4996"/>
                    <a:pt x="2597" y="5279"/>
                    <a:pt x="2533" y="5627"/>
                  </a:cubicBezTo>
                  <a:cubicBezTo>
                    <a:pt x="2470" y="5935"/>
                    <a:pt x="2431" y="6283"/>
                    <a:pt x="2418" y="6656"/>
                  </a:cubicBezTo>
                  <a:cubicBezTo>
                    <a:pt x="2418" y="6771"/>
                    <a:pt x="2406" y="6887"/>
                    <a:pt x="2406" y="6990"/>
                  </a:cubicBezTo>
                  <a:cubicBezTo>
                    <a:pt x="2393" y="7723"/>
                    <a:pt x="2367" y="8405"/>
                    <a:pt x="2048" y="8907"/>
                  </a:cubicBezTo>
                  <a:cubicBezTo>
                    <a:pt x="1933" y="9061"/>
                    <a:pt x="1754" y="9177"/>
                    <a:pt x="1562" y="9306"/>
                  </a:cubicBezTo>
                  <a:cubicBezTo>
                    <a:pt x="1409" y="9396"/>
                    <a:pt x="1255" y="9499"/>
                    <a:pt x="1140" y="9627"/>
                  </a:cubicBezTo>
                  <a:cubicBezTo>
                    <a:pt x="795" y="10001"/>
                    <a:pt x="527" y="10399"/>
                    <a:pt x="348" y="10824"/>
                  </a:cubicBezTo>
                  <a:cubicBezTo>
                    <a:pt x="16" y="11634"/>
                    <a:pt x="-10" y="12483"/>
                    <a:pt x="16" y="13127"/>
                  </a:cubicBezTo>
                  <a:cubicBezTo>
                    <a:pt x="41" y="14014"/>
                    <a:pt x="169" y="14722"/>
                    <a:pt x="412" y="15365"/>
                  </a:cubicBezTo>
                  <a:cubicBezTo>
                    <a:pt x="527" y="15674"/>
                    <a:pt x="680" y="15983"/>
                    <a:pt x="872" y="16291"/>
                  </a:cubicBezTo>
                  <a:cubicBezTo>
                    <a:pt x="1626" y="17552"/>
                    <a:pt x="2840" y="18633"/>
                    <a:pt x="4259" y="19302"/>
                  </a:cubicBezTo>
                  <a:cubicBezTo>
                    <a:pt x="4642" y="19495"/>
                    <a:pt x="5039" y="19636"/>
                    <a:pt x="5409" y="19778"/>
                  </a:cubicBezTo>
                  <a:cubicBezTo>
                    <a:pt x="5511" y="19816"/>
                    <a:pt x="5601" y="19855"/>
                    <a:pt x="5690" y="19894"/>
                  </a:cubicBezTo>
                  <a:cubicBezTo>
                    <a:pt x="6099" y="20048"/>
                    <a:pt x="6483" y="20202"/>
                    <a:pt x="6853" y="20344"/>
                  </a:cubicBezTo>
                  <a:cubicBezTo>
                    <a:pt x="7416" y="20563"/>
                    <a:pt x="7953" y="20781"/>
                    <a:pt x="8489" y="20974"/>
                  </a:cubicBezTo>
                  <a:cubicBezTo>
                    <a:pt x="9320" y="21257"/>
                    <a:pt x="10304" y="21553"/>
                    <a:pt x="11442" y="21553"/>
                  </a:cubicBezTo>
                  <a:cubicBezTo>
                    <a:pt x="11442" y="21553"/>
                    <a:pt x="11442" y="21553"/>
                    <a:pt x="11455" y="21553"/>
                  </a:cubicBezTo>
                  <a:cubicBezTo>
                    <a:pt x="11774" y="21553"/>
                    <a:pt x="12094" y="21502"/>
                    <a:pt x="12439" y="21386"/>
                  </a:cubicBezTo>
                  <a:cubicBezTo>
                    <a:pt x="12733" y="21296"/>
                    <a:pt x="13027" y="21154"/>
                    <a:pt x="13346" y="20961"/>
                  </a:cubicBezTo>
                  <a:cubicBezTo>
                    <a:pt x="13487" y="20884"/>
                    <a:pt x="13640" y="20794"/>
                    <a:pt x="13781" y="20691"/>
                  </a:cubicBezTo>
                  <a:cubicBezTo>
                    <a:pt x="14420" y="20267"/>
                    <a:pt x="15033" y="19765"/>
                    <a:pt x="15634" y="19276"/>
                  </a:cubicBezTo>
                  <a:cubicBezTo>
                    <a:pt x="16017" y="18954"/>
                    <a:pt x="16414" y="18620"/>
                    <a:pt x="16823" y="18311"/>
                  </a:cubicBezTo>
                  <a:cubicBezTo>
                    <a:pt x="17078" y="18118"/>
                    <a:pt x="17359" y="17925"/>
                    <a:pt x="17615" y="17732"/>
                  </a:cubicBezTo>
                  <a:cubicBezTo>
                    <a:pt x="18382" y="17192"/>
                    <a:pt x="19162" y="16626"/>
                    <a:pt x="19813" y="15944"/>
                  </a:cubicBezTo>
                  <a:cubicBezTo>
                    <a:pt x="20452" y="15262"/>
                    <a:pt x="20951" y="14465"/>
                    <a:pt x="21258" y="13603"/>
                  </a:cubicBezTo>
                  <a:cubicBezTo>
                    <a:pt x="21411" y="13165"/>
                    <a:pt x="21501" y="12728"/>
                    <a:pt x="21539" y="12290"/>
                  </a:cubicBezTo>
                  <a:cubicBezTo>
                    <a:pt x="21577" y="11840"/>
                    <a:pt x="21564" y="11390"/>
                    <a:pt x="21475" y="10953"/>
                  </a:cubicBezTo>
                  <a:cubicBezTo>
                    <a:pt x="21322" y="10129"/>
                    <a:pt x="20989" y="9396"/>
                    <a:pt x="20619" y="8650"/>
                  </a:cubicBezTo>
                  <a:cubicBezTo>
                    <a:pt x="20107" y="7608"/>
                    <a:pt x="19660" y="6669"/>
                    <a:pt x="19353" y="5691"/>
                  </a:cubicBezTo>
                  <a:cubicBezTo>
                    <a:pt x="19277" y="5472"/>
                    <a:pt x="19213" y="5241"/>
                    <a:pt x="19136" y="4970"/>
                  </a:cubicBezTo>
                  <a:cubicBezTo>
                    <a:pt x="19110" y="4842"/>
                    <a:pt x="19072" y="4713"/>
                    <a:pt x="19047" y="4584"/>
                  </a:cubicBezTo>
                  <a:cubicBezTo>
                    <a:pt x="18829" y="3723"/>
                    <a:pt x="18599" y="2835"/>
                    <a:pt x="18037" y="2166"/>
                  </a:cubicBezTo>
                  <a:cubicBezTo>
                    <a:pt x="17756" y="1857"/>
                    <a:pt x="17423" y="1613"/>
                    <a:pt x="17027" y="1458"/>
                  </a:cubicBezTo>
                  <a:cubicBezTo>
                    <a:pt x="16682" y="1317"/>
                    <a:pt x="16299" y="1240"/>
                    <a:pt x="15902" y="1240"/>
                  </a:cubicBezTo>
                  <a:cubicBezTo>
                    <a:pt x="15890" y="1240"/>
                    <a:pt x="15864" y="1240"/>
                    <a:pt x="15839" y="1240"/>
                  </a:cubicBezTo>
                  <a:close/>
                </a:path>
              </a:pathLst>
            </a:custGeom>
            <a:solidFill>
              <a:srgbClr val="BFBFBF">
                <a:alpha val="7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323" name="Freeform 36"/>
            <p:cNvSpPr/>
            <p:nvPr/>
          </p:nvSpPr>
          <p:spPr>
            <a:xfrm flipH="1">
              <a:off x="1400641" y="1687261"/>
              <a:ext cx="3970992" cy="402885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68" h="21593" fill="norm" stroke="1" extrusionOk="0">
                  <a:moveTo>
                    <a:pt x="11352" y="21593"/>
                  </a:moveTo>
                  <a:cubicBezTo>
                    <a:pt x="10853" y="21593"/>
                    <a:pt x="10342" y="21507"/>
                    <a:pt x="9806" y="21359"/>
                  </a:cubicBezTo>
                  <a:cubicBezTo>
                    <a:pt x="9270" y="21224"/>
                    <a:pt x="8808" y="21027"/>
                    <a:pt x="8459" y="20879"/>
                  </a:cubicBezTo>
                  <a:cubicBezTo>
                    <a:pt x="8110" y="20731"/>
                    <a:pt x="7785" y="20584"/>
                    <a:pt x="7436" y="20424"/>
                  </a:cubicBezTo>
                  <a:cubicBezTo>
                    <a:pt x="6900" y="20178"/>
                    <a:pt x="6351" y="19919"/>
                    <a:pt x="5728" y="19673"/>
                  </a:cubicBezTo>
                  <a:cubicBezTo>
                    <a:pt x="5578" y="19611"/>
                    <a:pt x="5428" y="19562"/>
                    <a:pt x="5279" y="19501"/>
                  </a:cubicBezTo>
                  <a:cubicBezTo>
                    <a:pt x="4955" y="19378"/>
                    <a:pt x="4630" y="19255"/>
                    <a:pt x="4294" y="19107"/>
                  </a:cubicBezTo>
                  <a:cubicBezTo>
                    <a:pt x="2822" y="18430"/>
                    <a:pt x="1600" y="17384"/>
                    <a:pt x="839" y="16153"/>
                  </a:cubicBezTo>
                  <a:cubicBezTo>
                    <a:pt x="652" y="15845"/>
                    <a:pt x="502" y="15538"/>
                    <a:pt x="378" y="15230"/>
                  </a:cubicBezTo>
                  <a:cubicBezTo>
                    <a:pt x="153" y="14602"/>
                    <a:pt x="28" y="13901"/>
                    <a:pt x="3" y="13015"/>
                  </a:cubicBezTo>
                  <a:cubicBezTo>
                    <a:pt x="-9" y="12559"/>
                    <a:pt x="16" y="12190"/>
                    <a:pt x="53" y="11858"/>
                  </a:cubicBezTo>
                  <a:cubicBezTo>
                    <a:pt x="103" y="11427"/>
                    <a:pt x="203" y="11058"/>
                    <a:pt x="353" y="10713"/>
                  </a:cubicBezTo>
                  <a:cubicBezTo>
                    <a:pt x="527" y="10295"/>
                    <a:pt x="802" y="9888"/>
                    <a:pt x="1151" y="9531"/>
                  </a:cubicBezTo>
                  <a:cubicBezTo>
                    <a:pt x="1276" y="9408"/>
                    <a:pt x="1438" y="9310"/>
                    <a:pt x="1600" y="9211"/>
                  </a:cubicBezTo>
                  <a:cubicBezTo>
                    <a:pt x="1799" y="9101"/>
                    <a:pt x="1986" y="8990"/>
                    <a:pt x="2099" y="8830"/>
                  </a:cubicBezTo>
                  <a:cubicBezTo>
                    <a:pt x="2248" y="8608"/>
                    <a:pt x="2336" y="8338"/>
                    <a:pt x="2385" y="7968"/>
                  </a:cubicBezTo>
                  <a:cubicBezTo>
                    <a:pt x="2435" y="7648"/>
                    <a:pt x="2435" y="7279"/>
                    <a:pt x="2435" y="6935"/>
                  </a:cubicBezTo>
                  <a:cubicBezTo>
                    <a:pt x="2435" y="6836"/>
                    <a:pt x="2435" y="6750"/>
                    <a:pt x="2435" y="6651"/>
                  </a:cubicBezTo>
                  <a:cubicBezTo>
                    <a:pt x="2448" y="6098"/>
                    <a:pt x="2510" y="5322"/>
                    <a:pt x="2760" y="4830"/>
                  </a:cubicBezTo>
                  <a:cubicBezTo>
                    <a:pt x="2785" y="4793"/>
                    <a:pt x="2797" y="4756"/>
                    <a:pt x="2809" y="4719"/>
                  </a:cubicBezTo>
                  <a:cubicBezTo>
                    <a:pt x="2847" y="4645"/>
                    <a:pt x="2884" y="4559"/>
                    <a:pt x="2934" y="4485"/>
                  </a:cubicBezTo>
                  <a:cubicBezTo>
                    <a:pt x="3333" y="3845"/>
                    <a:pt x="3845" y="3562"/>
                    <a:pt x="4481" y="3205"/>
                  </a:cubicBezTo>
                  <a:cubicBezTo>
                    <a:pt x="4543" y="3168"/>
                    <a:pt x="4618" y="3119"/>
                    <a:pt x="4693" y="3082"/>
                  </a:cubicBezTo>
                  <a:cubicBezTo>
                    <a:pt x="4967" y="2935"/>
                    <a:pt x="5279" y="2775"/>
                    <a:pt x="5615" y="2775"/>
                  </a:cubicBezTo>
                  <a:cubicBezTo>
                    <a:pt x="5628" y="2775"/>
                    <a:pt x="5640" y="2775"/>
                    <a:pt x="5653" y="2775"/>
                  </a:cubicBezTo>
                  <a:cubicBezTo>
                    <a:pt x="5778" y="2775"/>
                    <a:pt x="5902" y="2799"/>
                    <a:pt x="6015" y="2824"/>
                  </a:cubicBezTo>
                  <a:cubicBezTo>
                    <a:pt x="6102" y="2836"/>
                    <a:pt x="6189" y="2861"/>
                    <a:pt x="6276" y="2861"/>
                  </a:cubicBezTo>
                  <a:cubicBezTo>
                    <a:pt x="6339" y="2873"/>
                    <a:pt x="6389" y="2873"/>
                    <a:pt x="6451" y="2873"/>
                  </a:cubicBezTo>
                  <a:cubicBezTo>
                    <a:pt x="7224" y="2873"/>
                    <a:pt x="7910" y="2295"/>
                    <a:pt x="8372" y="1790"/>
                  </a:cubicBezTo>
                  <a:cubicBezTo>
                    <a:pt x="8459" y="1691"/>
                    <a:pt x="8546" y="1581"/>
                    <a:pt x="8646" y="1470"/>
                  </a:cubicBezTo>
                  <a:cubicBezTo>
                    <a:pt x="9070" y="965"/>
                    <a:pt x="9531" y="436"/>
                    <a:pt x="10143" y="165"/>
                  </a:cubicBezTo>
                  <a:cubicBezTo>
                    <a:pt x="10342" y="91"/>
                    <a:pt x="10554" y="30"/>
                    <a:pt x="10779" y="18"/>
                  </a:cubicBezTo>
                  <a:cubicBezTo>
                    <a:pt x="10991" y="-7"/>
                    <a:pt x="11203" y="-7"/>
                    <a:pt x="11415" y="30"/>
                  </a:cubicBezTo>
                  <a:cubicBezTo>
                    <a:pt x="11614" y="67"/>
                    <a:pt x="11814" y="116"/>
                    <a:pt x="11988" y="190"/>
                  </a:cubicBezTo>
                  <a:cubicBezTo>
                    <a:pt x="12163" y="276"/>
                    <a:pt x="12325" y="362"/>
                    <a:pt x="12450" y="473"/>
                  </a:cubicBezTo>
                  <a:cubicBezTo>
                    <a:pt x="12574" y="584"/>
                    <a:pt x="12674" y="695"/>
                    <a:pt x="12774" y="805"/>
                  </a:cubicBezTo>
                  <a:cubicBezTo>
                    <a:pt x="12949" y="1002"/>
                    <a:pt x="13136" y="1211"/>
                    <a:pt x="13447" y="1371"/>
                  </a:cubicBezTo>
                  <a:cubicBezTo>
                    <a:pt x="13821" y="1544"/>
                    <a:pt x="14283" y="1556"/>
                    <a:pt x="14595" y="1544"/>
                  </a:cubicBezTo>
                  <a:cubicBezTo>
                    <a:pt x="14719" y="1531"/>
                    <a:pt x="14832" y="1519"/>
                    <a:pt x="14919" y="1507"/>
                  </a:cubicBezTo>
                  <a:cubicBezTo>
                    <a:pt x="14994" y="1495"/>
                    <a:pt x="15081" y="1495"/>
                    <a:pt x="15143" y="1482"/>
                  </a:cubicBezTo>
                  <a:cubicBezTo>
                    <a:pt x="15343" y="1458"/>
                    <a:pt x="15530" y="1433"/>
                    <a:pt x="15705" y="1421"/>
                  </a:cubicBezTo>
                  <a:cubicBezTo>
                    <a:pt x="16129" y="1396"/>
                    <a:pt x="16540" y="1458"/>
                    <a:pt x="16914" y="1593"/>
                  </a:cubicBezTo>
                  <a:cubicBezTo>
                    <a:pt x="17326" y="1741"/>
                    <a:pt x="17675" y="1975"/>
                    <a:pt x="17962" y="2282"/>
                  </a:cubicBezTo>
                  <a:cubicBezTo>
                    <a:pt x="18561" y="2935"/>
                    <a:pt x="18785" y="3833"/>
                    <a:pt x="18997" y="4707"/>
                  </a:cubicBezTo>
                  <a:cubicBezTo>
                    <a:pt x="19022" y="4818"/>
                    <a:pt x="19059" y="4928"/>
                    <a:pt x="19084" y="5039"/>
                  </a:cubicBezTo>
                  <a:cubicBezTo>
                    <a:pt x="19159" y="5322"/>
                    <a:pt x="19221" y="5544"/>
                    <a:pt x="19284" y="5753"/>
                  </a:cubicBezTo>
                  <a:cubicBezTo>
                    <a:pt x="19596" y="6762"/>
                    <a:pt x="20070" y="7759"/>
                    <a:pt x="20543" y="8682"/>
                  </a:cubicBezTo>
                  <a:cubicBezTo>
                    <a:pt x="20893" y="9347"/>
                    <a:pt x="21279" y="10110"/>
                    <a:pt x="21466" y="10935"/>
                  </a:cubicBezTo>
                  <a:cubicBezTo>
                    <a:pt x="21554" y="11365"/>
                    <a:pt x="21591" y="11821"/>
                    <a:pt x="21554" y="12276"/>
                  </a:cubicBezTo>
                  <a:cubicBezTo>
                    <a:pt x="21529" y="12707"/>
                    <a:pt x="21429" y="13162"/>
                    <a:pt x="21279" y="13593"/>
                  </a:cubicBezTo>
                  <a:cubicBezTo>
                    <a:pt x="20992" y="14442"/>
                    <a:pt x="20494" y="15255"/>
                    <a:pt x="19845" y="15931"/>
                  </a:cubicBezTo>
                  <a:cubicBezTo>
                    <a:pt x="19197" y="16596"/>
                    <a:pt x="18423" y="17138"/>
                    <a:pt x="17675" y="17667"/>
                  </a:cubicBezTo>
                  <a:cubicBezTo>
                    <a:pt x="17388" y="17864"/>
                    <a:pt x="17089" y="18073"/>
                    <a:pt x="16815" y="18282"/>
                  </a:cubicBezTo>
                  <a:cubicBezTo>
                    <a:pt x="16366" y="18615"/>
                    <a:pt x="15942" y="18971"/>
                    <a:pt x="15518" y="19316"/>
                  </a:cubicBezTo>
                  <a:cubicBezTo>
                    <a:pt x="14944" y="19796"/>
                    <a:pt x="14358" y="20288"/>
                    <a:pt x="13734" y="20695"/>
                  </a:cubicBezTo>
                  <a:cubicBezTo>
                    <a:pt x="13597" y="20805"/>
                    <a:pt x="13447" y="20891"/>
                    <a:pt x="13298" y="20990"/>
                  </a:cubicBezTo>
                  <a:cubicBezTo>
                    <a:pt x="12587" y="21396"/>
                    <a:pt x="11988" y="21593"/>
                    <a:pt x="11402" y="21593"/>
                  </a:cubicBezTo>
                  <a:cubicBezTo>
                    <a:pt x="11377" y="21593"/>
                    <a:pt x="11365" y="21593"/>
                    <a:pt x="11352" y="21593"/>
                  </a:cubicBezTo>
                  <a:close/>
                  <a:moveTo>
                    <a:pt x="15705" y="1421"/>
                  </a:moveTo>
                  <a:cubicBezTo>
                    <a:pt x="15530" y="1433"/>
                    <a:pt x="15343" y="1458"/>
                    <a:pt x="15143" y="1482"/>
                  </a:cubicBezTo>
                  <a:cubicBezTo>
                    <a:pt x="15081" y="1495"/>
                    <a:pt x="14994" y="1507"/>
                    <a:pt x="14919" y="1507"/>
                  </a:cubicBezTo>
                  <a:cubicBezTo>
                    <a:pt x="14832" y="1519"/>
                    <a:pt x="14719" y="1531"/>
                    <a:pt x="14595" y="1544"/>
                  </a:cubicBezTo>
                  <a:cubicBezTo>
                    <a:pt x="14283" y="1568"/>
                    <a:pt x="13821" y="1556"/>
                    <a:pt x="13447" y="1371"/>
                  </a:cubicBezTo>
                  <a:cubicBezTo>
                    <a:pt x="13136" y="1224"/>
                    <a:pt x="12949" y="1002"/>
                    <a:pt x="12761" y="805"/>
                  </a:cubicBezTo>
                  <a:cubicBezTo>
                    <a:pt x="12674" y="695"/>
                    <a:pt x="12574" y="584"/>
                    <a:pt x="12450" y="485"/>
                  </a:cubicBezTo>
                  <a:cubicBezTo>
                    <a:pt x="12325" y="375"/>
                    <a:pt x="12163" y="276"/>
                    <a:pt x="11988" y="202"/>
                  </a:cubicBezTo>
                  <a:cubicBezTo>
                    <a:pt x="11801" y="116"/>
                    <a:pt x="11614" y="67"/>
                    <a:pt x="11415" y="30"/>
                  </a:cubicBezTo>
                  <a:cubicBezTo>
                    <a:pt x="11203" y="5"/>
                    <a:pt x="10991" y="-7"/>
                    <a:pt x="10779" y="18"/>
                  </a:cubicBezTo>
                  <a:cubicBezTo>
                    <a:pt x="10554" y="42"/>
                    <a:pt x="10342" y="91"/>
                    <a:pt x="10143" y="178"/>
                  </a:cubicBezTo>
                  <a:cubicBezTo>
                    <a:pt x="9531" y="436"/>
                    <a:pt x="9082" y="965"/>
                    <a:pt x="8646" y="1470"/>
                  </a:cubicBezTo>
                  <a:cubicBezTo>
                    <a:pt x="8559" y="1581"/>
                    <a:pt x="8459" y="1691"/>
                    <a:pt x="8372" y="1790"/>
                  </a:cubicBezTo>
                  <a:cubicBezTo>
                    <a:pt x="8060" y="2135"/>
                    <a:pt x="7748" y="2405"/>
                    <a:pt x="7424" y="2590"/>
                  </a:cubicBezTo>
                  <a:cubicBezTo>
                    <a:pt x="7037" y="2824"/>
                    <a:pt x="6651" y="2910"/>
                    <a:pt x="6276" y="2873"/>
                  </a:cubicBezTo>
                  <a:cubicBezTo>
                    <a:pt x="6189" y="2861"/>
                    <a:pt x="6102" y="2848"/>
                    <a:pt x="6015" y="2824"/>
                  </a:cubicBezTo>
                  <a:cubicBezTo>
                    <a:pt x="5902" y="2811"/>
                    <a:pt x="5778" y="2787"/>
                    <a:pt x="5653" y="2775"/>
                  </a:cubicBezTo>
                  <a:cubicBezTo>
                    <a:pt x="5640" y="2775"/>
                    <a:pt x="5628" y="2775"/>
                    <a:pt x="5615" y="2775"/>
                  </a:cubicBezTo>
                  <a:cubicBezTo>
                    <a:pt x="5279" y="2775"/>
                    <a:pt x="4967" y="2935"/>
                    <a:pt x="4693" y="3082"/>
                  </a:cubicBezTo>
                  <a:cubicBezTo>
                    <a:pt x="4618" y="3131"/>
                    <a:pt x="4555" y="3168"/>
                    <a:pt x="4481" y="3205"/>
                  </a:cubicBezTo>
                  <a:cubicBezTo>
                    <a:pt x="3845" y="3562"/>
                    <a:pt x="3333" y="3845"/>
                    <a:pt x="2934" y="4485"/>
                  </a:cubicBezTo>
                  <a:cubicBezTo>
                    <a:pt x="2897" y="4559"/>
                    <a:pt x="2859" y="4645"/>
                    <a:pt x="2822" y="4719"/>
                  </a:cubicBezTo>
                  <a:cubicBezTo>
                    <a:pt x="2797" y="4756"/>
                    <a:pt x="2785" y="4793"/>
                    <a:pt x="2760" y="4830"/>
                  </a:cubicBezTo>
                  <a:cubicBezTo>
                    <a:pt x="2510" y="5335"/>
                    <a:pt x="2448" y="6098"/>
                    <a:pt x="2435" y="6651"/>
                  </a:cubicBezTo>
                  <a:cubicBezTo>
                    <a:pt x="2435" y="6750"/>
                    <a:pt x="2435" y="6836"/>
                    <a:pt x="2435" y="6935"/>
                  </a:cubicBezTo>
                  <a:cubicBezTo>
                    <a:pt x="2435" y="7279"/>
                    <a:pt x="2435" y="7648"/>
                    <a:pt x="2385" y="7968"/>
                  </a:cubicBezTo>
                  <a:cubicBezTo>
                    <a:pt x="2348" y="8338"/>
                    <a:pt x="2248" y="8621"/>
                    <a:pt x="2099" y="8830"/>
                  </a:cubicBezTo>
                  <a:cubicBezTo>
                    <a:pt x="1986" y="8990"/>
                    <a:pt x="1799" y="9101"/>
                    <a:pt x="1600" y="9211"/>
                  </a:cubicBezTo>
                  <a:cubicBezTo>
                    <a:pt x="1438" y="9310"/>
                    <a:pt x="1276" y="9408"/>
                    <a:pt x="1151" y="9531"/>
                  </a:cubicBezTo>
                  <a:cubicBezTo>
                    <a:pt x="802" y="9888"/>
                    <a:pt x="540" y="10295"/>
                    <a:pt x="353" y="10725"/>
                  </a:cubicBezTo>
                  <a:cubicBezTo>
                    <a:pt x="215" y="11058"/>
                    <a:pt x="116" y="11427"/>
                    <a:pt x="66" y="11858"/>
                  </a:cubicBezTo>
                  <a:cubicBezTo>
                    <a:pt x="16" y="12190"/>
                    <a:pt x="3" y="12559"/>
                    <a:pt x="16" y="13015"/>
                  </a:cubicBezTo>
                  <a:cubicBezTo>
                    <a:pt x="28" y="13901"/>
                    <a:pt x="153" y="14602"/>
                    <a:pt x="390" y="15230"/>
                  </a:cubicBezTo>
                  <a:cubicBezTo>
                    <a:pt x="502" y="15538"/>
                    <a:pt x="652" y="15845"/>
                    <a:pt x="839" y="16153"/>
                  </a:cubicBezTo>
                  <a:cubicBezTo>
                    <a:pt x="1600" y="17384"/>
                    <a:pt x="2834" y="18430"/>
                    <a:pt x="4294" y="19107"/>
                  </a:cubicBezTo>
                  <a:cubicBezTo>
                    <a:pt x="4630" y="19255"/>
                    <a:pt x="4955" y="19378"/>
                    <a:pt x="5279" y="19501"/>
                  </a:cubicBezTo>
                  <a:cubicBezTo>
                    <a:pt x="5428" y="19550"/>
                    <a:pt x="5578" y="19611"/>
                    <a:pt x="5728" y="19673"/>
                  </a:cubicBezTo>
                  <a:cubicBezTo>
                    <a:pt x="6351" y="19919"/>
                    <a:pt x="6900" y="20165"/>
                    <a:pt x="7436" y="20411"/>
                  </a:cubicBezTo>
                  <a:cubicBezTo>
                    <a:pt x="7785" y="20571"/>
                    <a:pt x="8110" y="20731"/>
                    <a:pt x="8459" y="20879"/>
                  </a:cubicBezTo>
                  <a:cubicBezTo>
                    <a:pt x="9257" y="21224"/>
                    <a:pt x="10230" y="21568"/>
                    <a:pt x="11352" y="21593"/>
                  </a:cubicBezTo>
                  <a:cubicBezTo>
                    <a:pt x="11365" y="21593"/>
                    <a:pt x="11377" y="21593"/>
                    <a:pt x="11402" y="21593"/>
                  </a:cubicBezTo>
                  <a:cubicBezTo>
                    <a:pt x="11988" y="21593"/>
                    <a:pt x="12587" y="21396"/>
                    <a:pt x="13285" y="20978"/>
                  </a:cubicBezTo>
                  <a:cubicBezTo>
                    <a:pt x="13435" y="20891"/>
                    <a:pt x="13585" y="20793"/>
                    <a:pt x="13734" y="20695"/>
                  </a:cubicBezTo>
                  <a:cubicBezTo>
                    <a:pt x="14358" y="20288"/>
                    <a:pt x="14944" y="19796"/>
                    <a:pt x="15518" y="19316"/>
                  </a:cubicBezTo>
                  <a:cubicBezTo>
                    <a:pt x="15929" y="18971"/>
                    <a:pt x="16366" y="18615"/>
                    <a:pt x="16815" y="18282"/>
                  </a:cubicBezTo>
                  <a:cubicBezTo>
                    <a:pt x="17089" y="18073"/>
                    <a:pt x="17388" y="17864"/>
                    <a:pt x="17663" y="17667"/>
                  </a:cubicBezTo>
                  <a:cubicBezTo>
                    <a:pt x="18423" y="17138"/>
                    <a:pt x="19197" y="16584"/>
                    <a:pt x="19845" y="15919"/>
                  </a:cubicBezTo>
                  <a:cubicBezTo>
                    <a:pt x="20494" y="15255"/>
                    <a:pt x="20992" y="14442"/>
                    <a:pt x="21279" y="13593"/>
                  </a:cubicBezTo>
                  <a:cubicBezTo>
                    <a:pt x="21429" y="13150"/>
                    <a:pt x="21516" y="12707"/>
                    <a:pt x="21554" y="12276"/>
                  </a:cubicBezTo>
                  <a:cubicBezTo>
                    <a:pt x="21579" y="11821"/>
                    <a:pt x="21554" y="11365"/>
                    <a:pt x="21454" y="10935"/>
                  </a:cubicBezTo>
                  <a:cubicBezTo>
                    <a:pt x="21279" y="10110"/>
                    <a:pt x="20893" y="9347"/>
                    <a:pt x="20543" y="8682"/>
                  </a:cubicBezTo>
                  <a:cubicBezTo>
                    <a:pt x="20070" y="7759"/>
                    <a:pt x="19596" y="6762"/>
                    <a:pt x="19284" y="5753"/>
                  </a:cubicBezTo>
                  <a:cubicBezTo>
                    <a:pt x="19209" y="5544"/>
                    <a:pt x="19147" y="5322"/>
                    <a:pt x="19084" y="5039"/>
                  </a:cubicBezTo>
                  <a:cubicBezTo>
                    <a:pt x="19047" y="4928"/>
                    <a:pt x="19022" y="4818"/>
                    <a:pt x="18997" y="4707"/>
                  </a:cubicBezTo>
                  <a:cubicBezTo>
                    <a:pt x="18773" y="3845"/>
                    <a:pt x="18548" y="2935"/>
                    <a:pt x="17949" y="2282"/>
                  </a:cubicBezTo>
                  <a:cubicBezTo>
                    <a:pt x="17675" y="1975"/>
                    <a:pt x="17326" y="1753"/>
                    <a:pt x="16914" y="1605"/>
                  </a:cubicBezTo>
                  <a:cubicBezTo>
                    <a:pt x="16590" y="1482"/>
                    <a:pt x="16228" y="1421"/>
                    <a:pt x="15867" y="1421"/>
                  </a:cubicBezTo>
                  <a:cubicBezTo>
                    <a:pt x="15817" y="1421"/>
                    <a:pt x="15767" y="1421"/>
                    <a:pt x="15705" y="1421"/>
                  </a:cubicBezTo>
                  <a:close/>
                </a:path>
              </a:pathLst>
            </a:custGeom>
            <a:solidFill>
              <a:srgbClr val="BFBFBF">
                <a:alpha val="7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324" name="Freeform 37"/>
            <p:cNvSpPr/>
            <p:nvPr/>
          </p:nvSpPr>
          <p:spPr>
            <a:xfrm flipH="1">
              <a:off x="1352594" y="1581176"/>
              <a:ext cx="4073853" cy="421578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02" h="21411" fill="norm" stroke="1" extrusionOk="0">
                  <a:moveTo>
                    <a:pt x="11132" y="21411"/>
                  </a:moveTo>
                  <a:cubicBezTo>
                    <a:pt x="10028" y="21388"/>
                    <a:pt x="9091" y="20979"/>
                    <a:pt x="8311" y="20595"/>
                  </a:cubicBezTo>
                  <a:cubicBezTo>
                    <a:pt x="8058" y="20466"/>
                    <a:pt x="7818" y="20338"/>
                    <a:pt x="7566" y="20198"/>
                  </a:cubicBezTo>
                  <a:cubicBezTo>
                    <a:pt x="6978" y="19895"/>
                    <a:pt x="6390" y="19580"/>
                    <a:pt x="5681" y="19288"/>
                  </a:cubicBezTo>
                  <a:cubicBezTo>
                    <a:pt x="5501" y="19207"/>
                    <a:pt x="5309" y="19137"/>
                    <a:pt x="5117" y="19067"/>
                  </a:cubicBezTo>
                  <a:cubicBezTo>
                    <a:pt x="4841" y="18962"/>
                    <a:pt x="4565" y="18857"/>
                    <a:pt x="4288" y="18740"/>
                  </a:cubicBezTo>
                  <a:cubicBezTo>
                    <a:pt x="2788" y="18075"/>
                    <a:pt x="1551" y="17061"/>
                    <a:pt x="806" y="15871"/>
                  </a:cubicBezTo>
                  <a:cubicBezTo>
                    <a:pt x="626" y="15568"/>
                    <a:pt x="470" y="15265"/>
                    <a:pt x="350" y="14961"/>
                  </a:cubicBezTo>
                  <a:cubicBezTo>
                    <a:pt x="62" y="14180"/>
                    <a:pt x="14" y="13387"/>
                    <a:pt x="2" y="12769"/>
                  </a:cubicBezTo>
                  <a:cubicBezTo>
                    <a:pt x="-10" y="12081"/>
                    <a:pt x="26" y="11276"/>
                    <a:pt x="350" y="10518"/>
                  </a:cubicBezTo>
                  <a:cubicBezTo>
                    <a:pt x="530" y="10098"/>
                    <a:pt x="806" y="9690"/>
                    <a:pt x="1155" y="9351"/>
                  </a:cubicBezTo>
                  <a:cubicBezTo>
                    <a:pt x="1287" y="9223"/>
                    <a:pt x="1455" y="9130"/>
                    <a:pt x="1623" y="9036"/>
                  </a:cubicBezTo>
                  <a:cubicBezTo>
                    <a:pt x="1815" y="8932"/>
                    <a:pt x="2007" y="8827"/>
                    <a:pt x="2115" y="8675"/>
                  </a:cubicBezTo>
                  <a:cubicBezTo>
                    <a:pt x="2439" y="8220"/>
                    <a:pt x="2439" y="7532"/>
                    <a:pt x="2427" y="6809"/>
                  </a:cubicBezTo>
                  <a:cubicBezTo>
                    <a:pt x="2427" y="6739"/>
                    <a:pt x="2427" y="6669"/>
                    <a:pt x="2427" y="6611"/>
                  </a:cubicBezTo>
                  <a:cubicBezTo>
                    <a:pt x="2415" y="6062"/>
                    <a:pt x="2451" y="5304"/>
                    <a:pt x="2667" y="4838"/>
                  </a:cubicBezTo>
                  <a:cubicBezTo>
                    <a:pt x="2692" y="4791"/>
                    <a:pt x="2704" y="4756"/>
                    <a:pt x="2716" y="4721"/>
                  </a:cubicBezTo>
                  <a:cubicBezTo>
                    <a:pt x="2752" y="4651"/>
                    <a:pt x="2788" y="4570"/>
                    <a:pt x="2824" y="4500"/>
                  </a:cubicBezTo>
                  <a:cubicBezTo>
                    <a:pt x="3220" y="3776"/>
                    <a:pt x="3760" y="3450"/>
                    <a:pt x="4444" y="3030"/>
                  </a:cubicBezTo>
                  <a:cubicBezTo>
                    <a:pt x="4745" y="2855"/>
                    <a:pt x="5057" y="2692"/>
                    <a:pt x="5417" y="2715"/>
                  </a:cubicBezTo>
                  <a:cubicBezTo>
                    <a:pt x="5537" y="2727"/>
                    <a:pt x="5669" y="2750"/>
                    <a:pt x="5777" y="2773"/>
                  </a:cubicBezTo>
                  <a:cubicBezTo>
                    <a:pt x="5861" y="2797"/>
                    <a:pt x="5945" y="2808"/>
                    <a:pt x="6029" y="2820"/>
                  </a:cubicBezTo>
                  <a:cubicBezTo>
                    <a:pt x="6882" y="2937"/>
                    <a:pt x="7626" y="2307"/>
                    <a:pt x="8107" y="1770"/>
                  </a:cubicBezTo>
                  <a:cubicBezTo>
                    <a:pt x="8191" y="1665"/>
                    <a:pt x="8287" y="1560"/>
                    <a:pt x="8371" y="1455"/>
                  </a:cubicBezTo>
                  <a:cubicBezTo>
                    <a:pt x="8803" y="942"/>
                    <a:pt x="9247" y="406"/>
                    <a:pt x="9883" y="149"/>
                  </a:cubicBezTo>
                  <a:cubicBezTo>
                    <a:pt x="10724" y="-189"/>
                    <a:pt x="11721" y="91"/>
                    <a:pt x="12189" y="557"/>
                  </a:cubicBezTo>
                  <a:cubicBezTo>
                    <a:pt x="12309" y="674"/>
                    <a:pt x="12393" y="791"/>
                    <a:pt x="12489" y="907"/>
                  </a:cubicBezTo>
                  <a:cubicBezTo>
                    <a:pt x="12657" y="1129"/>
                    <a:pt x="12837" y="1362"/>
                    <a:pt x="13137" y="1525"/>
                  </a:cubicBezTo>
                  <a:cubicBezTo>
                    <a:pt x="13510" y="1724"/>
                    <a:pt x="13954" y="1735"/>
                    <a:pt x="14278" y="1712"/>
                  </a:cubicBezTo>
                  <a:cubicBezTo>
                    <a:pt x="14362" y="1700"/>
                    <a:pt x="14470" y="1689"/>
                    <a:pt x="14590" y="1677"/>
                  </a:cubicBezTo>
                  <a:cubicBezTo>
                    <a:pt x="14686" y="1665"/>
                    <a:pt x="14770" y="1654"/>
                    <a:pt x="14854" y="1642"/>
                  </a:cubicBezTo>
                  <a:cubicBezTo>
                    <a:pt x="15034" y="1607"/>
                    <a:pt x="15202" y="1584"/>
                    <a:pt x="15383" y="1572"/>
                  </a:cubicBezTo>
                  <a:cubicBezTo>
                    <a:pt x="16283" y="1502"/>
                    <a:pt x="17112" y="1794"/>
                    <a:pt x="17664" y="2377"/>
                  </a:cubicBezTo>
                  <a:cubicBezTo>
                    <a:pt x="18288" y="3018"/>
                    <a:pt x="18504" y="3916"/>
                    <a:pt x="18720" y="4791"/>
                  </a:cubicBezTo>
                  <a:cubicBezTo>
                    <a:pt x="18744" y="4884"/>
                    <a:pt x="18768" y="4978"/>
                    <a:pt x="18792" y="5071"/>
                  </a:cubicBezTo>
                  <a:cubicBezTo>
                    <a:pt x="18864" y="5339"/>
                    <a:pt x="18925" y="5561"/>
                    <a:pt x="18985" y="5759"/>
                  </a:cubicBezTo>
                  <a:cubicBezTo>
                    <a:pt x="19297" y="6821"/>
                    <a:pt x="19813" y="7847"/>
                    <a:pt x="20221" y="8617"/>
                  </a:cubicBezTo>
                  <a:cubicBezTo>
                    <a:pt x="20257" y="8687"/>
                    <a:pt x="20257" y="8687"/>
                    <a:pt x="20257" y="8687"/>
                  </a:cubicBezTo>
                  <a:cubicBezTo>
                    <a:pt x="20617" y="9363"/>
                    <a:pt x="20990" y="10051"/>
                    <a:pt x="21170" y="10809"/>
                  </a:cubicBezTo>
                  <a:cubicBezTo>
                    <a:pt x="21590" y="12477"/>
                    <a:pt x="20990" y="14367"/>
                    <a:pt x="19633" y="15754"/>
                  </a:cubicBezTo>
                  <a:cubicBezTo>
                    <a:pt x="18997" y="16408"/>
                    <a:pt x="18228" y="16932"/>
                    <a:pt x="17496" y="17446"/>
                  </a:cubicBezTo>
                  <a:cubicBezTo>
                    <a:pt x="17196" y="17644"/>
                    <a:pt x="16883" y="17854"/>
                    <a:pt x="16595" y="18075"/>
                  </a:cubicBezTo>
                  <a:cubicBezTo>
                    <a:pt x="16127" y="18425"/>
                    <a:pt x="15671" y="18798"/>
                    <a:pt x="15238" y="19172"/>
                  </a:cubicBezTo>
                  <a:cubicBezTo>
                    <a:pt x="14686" y="19627"/>
                    <a:pt x="14122" y="20105"/>
                    <a:pt x="13534" y="20501"/>
                  </a:cubicBezTo>
                  <a:cubicBezTo>
                    <a:pt x="13377" y="20606"/>
                    <a:pt x="13233" y="20700"/>
                    <a:pt x="13077" y="20793"/>
                  </a:cubicBezTo>
                  <a:cubicBezTo>
                    <a:pt x="12381" y="21213"/>
                    <a:pt x="11781" y="21411"/>
                    <a:pt x="11204" y="21411"/>
                  </a:cubicBezTo>
                  <a:cubicBezTo>
                    <a:pt x="11180" y="21411"/>
                    <a:pt x="11156" y="21411"/>
                    <a:pt x="11132" y="21411"/>
                  </a:cubicBezTo>
                  <a:close/>
                  <a:moveTo>
                    <a:pt x="15383" y="1607"/>
                  </a:moveTo>
                  <a:cubicBezTo>
                    <a:pt x="15214" y="1619"/>
                    <a:pt x="15046" y="1642"/>
                    <a:pt x="14866" y="1677"/>
                  </a:cubicBezTo>
                  <a:cubicBezTo>
                    <a:pt x="14770" y="1689"/>
                    <a:pt x="14686" y="1700"/>
                    <a:pt x="14602" y="1712"/>
                  </a:cubicBezTo>
                  <a:cubicBezTo>
                    <a:pt x="14470" y="1735"/>
                    <a:pt x="14374" y="1735"/>
                    <a:pt x="14278" y="1747"/>
                  </a:cubicBezTo>
                  <a:cubicBezTo>
                    <a:pt x="13954" y="1770"/>
                    <a:pt x="13498" y="1759"/>
                    <a:pt x="13125" y="1560"/>
                  </a:cubicBezTo>
                  <a:cubicBezTo>
                    <a:pt x="12813" y="1386"/>
                    <a:pt x="12633" y="1164"/>
                    <a:pt x="12465" y="931"/>
                  </a:cubicBezTo>
                  <a:cubicBezTo>
                    <a:pt x="12369" y="814"/>
                    <a:pt x="12273" y="697"/>
                    <a:pt x="12165" y="592"/>
                  </a:cubicBezTo>
                  <a:cubicBezTo>
                    <a:pt x="11697" y="126"/>
                    <a:pt x="10724" y="-142"/>
                    <a:pt x="9896" y="184"/>
                  </a:cubicBezTo>
                  <a:cubicBezTo>
                    <a:pt x="9271" y="429"/>
                    <a:pt x="8827" y="966"/>
                    <a:pt x="8395" y="1479"/>
                  </a:cubicBezTo>
                  <a:cubicBezTo>
                    <a:pt x="8311" y="1584"/>
                    <a:pt x="8227" y="1689"/>
                    <a:pt x="8131" y="1794"/>
                  </a:cubicBezTo>
                  <a:cubicBezTo>
                    <a:pt x="7650" y="2342"/>
                    <a:pt x="6894" y="2972"/>
                    <a:pt x="6029" y="2855"/>
                  </a:cubicBezTo>
                  <a:cubicBezTo>
                    <a:pt x="5945" y="2843"/>
                    <a:pt x="5861" y="2832"/>
                    <a:pt x="5777" y="2808"/>
                  </a:cubicBezTo>
                  <a:cubicBezTo>
                    <a:pt x="5657" y="2785"/>
                    <a:pt x="5537" y="2762"/>
                    <a:pt x="5417" y="2750"/>
                  </a:cubicBezTo>
                  <a:cubicBezTo>
                    <a:pt x="5069" y="2727"/>
                    <a:pt x="4757" y="2890"/>
                    <a:pt x="4468" y="3065"/>
                  </a:cubicBezTo>
                  <a:cubicBezTo>
                    <a:pt x="3784" y="3473"/>
                    <a:pt x="3244" y="3800"/>
                    <a:pt x="2860" y="4511"/>
                  </a:cubicBezTo>
                  <a:cubicBezTo>
                    <a:pt x="2812" y="4581"/>
                    <a:pt x="2788" y="4651"/>
                    <a:pt x="2752" y="4733"/>
                  </a:cubicBezTo>
                  <a:cubicBezTo>
                    <a:pt x="2740" y="4768"/>
                    <a:pt x="2716" y="4814"/>
                    <a:pt x="2704" y="4849"/>
                  </a:cubicBezTo>
                  <a:cubicBezTo>
                    <a:pt x="2487" y="5316"/>
                    <a:pt x="2451" y="6062"/>
                    <a:pt x="2463" y="6599"/>
                  </a:cubicBezTo>
                  <a:cubicBezTo>
                    <a:pt x="2463" y="6669"/>
                    <a:pt x="2463" y="6739"/>
                    <a:pt x="2463" y="6809"/>
                  </a:cubicBezTo>
                  <a:cubicBezTo>
                    <a:pt x="2475" y="7544"/>
                    <a:pt x="2487" y="8232"/>
                    <a:pt x="2151" y="8698"/>
                  </a:cubicBezTo>
                  <a:cubicBezTo>
                    <a:pt x="2031" y="8850"/>
                    <a:pt x="1839" y="8955"/>
                    <a:pt x="1635" y="9071"/>
                  </a:cubicBezTo>
                  <a:cubicBezTo>
                    <a:pt x="1479" y="9153"/>
                    <a:pt x="1311" y="9246"/>
                    <a:pt x="1191" y="9375"/>
                  </a:cubicBezTo>
                  <a:cubicBezTo>
                    <a:pt x="842" y="9713"/>
                    <a:pt x="566" y="10121"/>
                    <a:pt x="386" y="10529"/>
                  </a:cubicBezTo>
                  <a:cubicBezTo>
                    <a:pt x="62" y="11276"/>
                    <a:pt x="26" y="12081"/>
                    <a:pt x="38" y="12769"/>
                  </a:cubicBezTo>
                  <a:cubicBezTo>
                    <a:pt x="50" y="13375"/>
                    <a:pt x="98" y="14168"/>
                    <a:pt x="386" y="14950"/>
                  </a:cubicBezTo>
                  <a:cubicBezTo>
                    <a:pt x="506" y="15253"/>
                    <a:pt x="650" y="15556"/>
                    <a:pt x="842" y="15848"/>
                  </a:cubicBezTo>
                  <a:cubicBezTo>
                    <a:pt x="1587" y="17037"/>
                    <a:pt x="2812" y="18052"/>
                    <a:pt x="4300" y="18705"/>
                  </a:cubicBezTo>
                  <a:cubicBezTo>
                    <a:pt x="4577" y="18822"/>
                    <a:pt x="4853" y="18927"/>
                    <a:pt x="5129" y="19032"/>
                  </a:cubicBezTo>
                  <a:cubicBezTo>
                    <a:pt x="5321" y="19102"/>
                    <a:pt x="5513" y="19183"/>
                    <a:pt x="5705" y="19253"/>
                  </a:cubicBezTo>
                  <a:cubicBezTo>
                    <a:pt x="6402" y="19545"/>
                    <a:pt x="7002" y="19860"/>
                    <a:pt x="7578" y="20175"/>
                  </a:cubicBezTo>
                  <a:cubicBezTo>
                    <a:pt x="7830" y="20303"/>
                    <a:pt x="8082" y="20431"/>
                    <a:pt x="8323" y="20560"/>
                  </a:cubicBezTo>
                  <a:cubicBezTo>
                    <a:pt x="9103" y="20944"/>
                    <a:pt x="10040" y="21353"/>
                    <a:pt x="11132" y="21376"/>
                  </a:cubicBezTo>
                  <a:cubicBezTo>
                    <a:pt x="11733" y="21399"/>
                    <a:pt x="12345" y="21201"/>
                    <a:pt x="13065" y="20758"/>
                  </a:cubicBezTo>
                  <a:cubicBezTo>
                    <a:pt x="13209" y="20676"/>
                    <a:pt x="13353" y="20571"/>
                    <a:pt x="13510" y="20478"/>
                  </a:cubicBezTo>
                  <a:cubicBezTo>
                    <a:pt x="14098" y="20070"/>
                    <a:pt x="14662" y="19603"/>
                    <a:pt x="15202" y="19137"/>
                  </a:cubicBezTo>
                  <a:cubicBezTo>
                    <a:pt x="15647" y="18775"/>
                    <a:pt x="16103" y="18390"/>
                    <a:pt x="16571" y="18052"/>
                  </a:cubicBezTo>
                  <a:cubicBezTo>
                    <a:pt x="16871" y="17830"/>
                    <a:pt x="17172" y="17621"/>
                    <a:pt x="17472" y="17411"/>
                  </a:cubicBezTo>
                  <a:cubicBezTo>
                    <a:pt x="18204" y="16897"/>
                    <a:pt x="18973" y="16373"/>
                    <a:pt x="19597" y="15731"/>
                  </a:cubicBezTo>
                  <a:cubicBezTo>
                    <a:pt x="20954" y="14355"/>
                    <a:pt x="21542" y="12477"/>
                    <a:pt x="21134" y="10821"/>
                  </a:cubicBezTo>
                  <a:cubicBezTo>
                    <a:pt x="20954" y="10063"/>
                    <a:pt x="20593" y="9398"/>
                    <a:pt x="20221" y="8698"/>
                  </a:cubicBezTo>
                  <a:cubicBezTo>
                    <a:pt x="20185" y="8640"/>
                    <a:pt x="20185" y="8640"/>
                    <a:pt x="20185" y="8640"/>
                  </a:cubicBezTo>
                  <a:cubicBezTo>
                    <a:pt x="19777" y="7859"/>
                    <a:pt x="19261" y="6832"/>
                    <a:pt x="18949" y="5771"/>
                  </a:cubicBezTo>
                  <a:cubicBezTo>
                    <a:pt x="18889" y="5573"/>
                    <a:pt x="18828" y="5351"/>
                    <a:pt x="18756" y="5071"/>
                  </a:cubicBezTo>
                  <a:cubicBezTo>
                    <a:pt x="18732" y="4989"/>
                    <a:pt x="18708" y="4896"/>
                    <a:pt x="18684" y="4803"/>
                  </a:cubicBezTo>
                  <a:cubicBezTo>
                    <a:pt x="18468" y="3928"/>
                    <a:pt x="18252" y="3030"/>
                    <a:pt x="17640" y="2400"/>
                  </a:cubicBezTo>
                  <a:cubicBezTo>
                    <a:pt x="17148" y="1887"/>
                    <a:pt x="16427" y="1595"/>
                    <a:pt x="15635" y="1595"/>
                  </a:cubicBezTo>
                  <a:cubicBezTo>
                    <a:pt x="15551" y="1595"/>
                    <a:pt x="15467" y="1607"/>
                    <a:pt x="15383" y="1607"/>
                  </a:cubicBezTo>
                  <a:close/>
                </a:path>
              </a:pathLst>
            </a:custGeom>
            <a:solidFill>
              <a:srgbClr val="BFBFBF">
                <a:alpha val="7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325" name="Freeform 38"/>
            <p:cNvSpPr/>
            <p:nvPr/>
          </p:nvSpPr>
          <p:spPr>
            <a:xfrm flipH="1">
              <a:off x="1308061" y="1483139"/>
              <a:ext cx="4166758" cy="43912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90" h="21561" fill="norm" stroke="1" extrusionOk="0">
                  <a:moveTo>
                    <a:pt x="11199" y="21550"/>
                  </a:moveTo>
                  <a:cubicBezTo>
                    <a:pt x="10092" y="21516"/>
                    <a:pt x="9152" y="21065"/>
                    <a:pt x="8390" y="20614"/>
                  </a:cubicBezTo>
                  <a:cubicBezTo>
                    <a:pt x="8188" y="20501"/>
                    <a:pt x="7974" y="20377"/>
                    <a:pt x="7783" y="20253"/>
                  </a:cubicBezTo>
                  <a:cubicBezTo>
                    <a:pt x="7164" y="19893"/>
                    <a:pt x="6545" y="19520"/>
                    <a:pt x="5796" y="19205"/>
                  </a:cubicBezTo>
                  <a:cubicBezTo>
                    <a:pt x="5570" y="19115"/>
                    <a:pt x="5343" y="19024"/>
                    <a:pt x="5094" y="18934"/>
                  </a:cubicBezTo>
                  <a:cubicBezTo>
                    <a:pt x="4867" y="18855"/>
                    <a:pt x="4618" y="18765"/>
                    <a:pt x="4380" y="18664"/>
                  </a:cubicBezTo>
                  <a:cubicBezTo>
                    <a:pt x="3630" y="18348"/>
                    <a:pt x="2951" y="17953"/>
                    <a:pt x="2356" y="17491"/>
                  </a:cubicBezTo>
                  <a:cubicBezTo>
                    <a:pt x="1714" y="16995"/>
                    <a:pt x="1190" y="16443"/>
                    <a:pt x="797" y="15834"/>
                  </a:cubicBezTo>
                  <a:cubicBezTo>
                    <a:pt x="607" y="15541"/>
                    <a:pt x="452" y="15237"/>
                    <a:pt x="345" y="14921"/>
                  </a:cubicBezTo>
                  <a:cubicBezTo>
                    <a:pt x="214" y="14594"/>
                    <a:pt x="131" y="14245"/>
                    <a:pt x="71" y="13839"/>
                  </a:cubicBezTo>
                  <a:cubicBezTo>
                    <a:pt x="36" y="13523"/>
                    <a:pt x="12" y="13174"/>
                    <a:pt x="0" y="12745"/>
                  </a:cubicBezTo>
                  <a:cubicBezTo>
                    <a:pt x="0" y="12283"/>
                    <a:pt x="24" y="11933"/>
                    <a:pt x="60" y="11607"/>
                  </a:cubicBezTo>
                  <a:cubicBezTo>
                    <a:pt x="119" y="11189"/>
                    <a:pt x="214" y="10829"/>
                    <a:pt x="357" y="10490"/>
                  </a:cubicBezTo>
                  <a:cubicBezTo>
                    <a:pt x="536" y="10073"/>
                    <a:pt x="833" y="9667"/>
                    <a:pt x="1190" y="9329"/>
                  </a:cubicBezTo>
                  <a:cubicBezTo>
                    <a:pt x="1321" y="9205"/>
                    <a:pt x="1500" y="9115"/>
                    <a:pt x="1678" y="9025"/>
                  </a:cubicBezTo>
                  <a:cubicBezTo>
                    <a:pt x="1880" y="8912"/>
                    <a:pt x="2083" y="8811"/>
                    <a:pt x="2202" y="8664"/>
                  </a:cubicBezTo>
                  <a:cubicBezTo>
                    <a:pt x="2344" y="8461"/>
                    <a:pt x="2440" y="8191"/>
                    <a:pt x="2475" y="7830"/>
                  </a:cubicBezTo>
                  <a:cubicBezTo>
                    <a:pt x="2511" y="7503"/>
                    <a:pt x="2499" y="7131"/>
                    <a:pt x="2487" y="6781"/>
                  </a:cubicBezTo>
                  <a:cubicBezTo>
                    <a:pt x="2487" y="6725"/>
                    <a:pt x="2487" y="6680"/>
                    <a:pt x="2475" y="6635"/>
                  </a:cubicBezTo>
                  <a:cubicBezTo>
                    <a:pt x="2452" y="5846"/>
                    <a:pt x="2511" y="5260"/>
                    <a:pt x="2654" y="4899"/>
                  </a:cubicBezTo>
                  <a:cubicBezTo>
                    <a:pt x="2678" y="4865"/>
                    <a:pt x="2690" y="4820"/>
                    <a:pt x="2701" y="4786"/>
                  </a:cubicBezTo>
                  <a:cubicBezTo>
                    <a:pt x="2725" y="4707"/>
                    <a:pt x="2761" y="4628"/>
                    <a:pt x="2797" y="4561"/>
                  </a:cubicBezTo>
                  <a:cubicBezTo>
                    <a:pt x="2951" y="4222"/>
                    <a:pt x="3154" y="3941"/>
                    <a:pt x="3427" y="3693"/>
                  </a:cubicBezTo>
                  <a:cubicBezTo>
                    <a:pt x="3689" y="3433"/>
                    <a:pt x="4011" y="3219"/>
                    <a:pt x="4320" y="3027"/>
                  </a:cubicBezTo>
                  <a:cubicBezTo>
                    <a:pt x="4606" y="2858"/>
                    <a:pt x="4939" y="2678"/>
                    <a:pt x="5308" y="2700"/>
                  </a:cubicBezTo>
                  <a:cubicBezTo>
                    <a:pt x="5439" y="2712"/>
                    <a:pt x="5558" y="2746"/>
                    <a:pt x="5677" y="2768"/>
                  </a:cubicBezTo>
                  <a:cubicBezTo>
                    <a:pt x="5772" y="2791"/>
                    <a:pt x="5855" y="2813"/>
                    <a:pt x="5939" y="2824"/>
                  </a:cubicBezTo>
                  <a:cubicBezTo>
                    <a:pt x="6331" y="2881"/>
                    <a:pt x="6724" y="2802"/>
                    <a:pt x="7129" y="2576"/>
                  </a:cubicBezTo>
                  <a:cubicBezTo>
                    <a:pt x="7450" y="2385"/>
                    <a:pt x="7771" y="2114"/>
                    <a:pt x="8081" y="1765"/>
                  </a:cubicBezTo>
                  <a:cubicBezTo>
                    <a:pt x="8164" y="1663"/>
                    <a:pt x="8259" y="1551"/>
                    <a:pt x="8342" y="1449"/>
                  </a:cubicBezTo>
                  <a:cubicBezTo>
                    <a:pt x="8783" y="919"/>
                    <a:pt x="9235" y="378"/>
                    <a:pt x="9878" y="130"/>
                  </a:cubicBezTo>
                  <a:cubicBezTo>
                    <a:pt x="10270" y="-16"/>
                    <a:pt x="10735" y="-39"/>
                    <a:pt x="11187" y="62"/>
                  </a:cubicBezTo>
                  <a:cubicBezTo>
                    <a:pt x="11615" y="164"/>
                    <a:pt x="11996" y="367"/>
                    <a:pt x="12234" y="637"/>
                  </a:cubicBezTo>
                  <a:cubicBezTo>
                    <a:pt x="12341" y="750"/>
                    <a:pt x="12436" y="885"/>
                    <a:pt x="12520" y="1009"/>
                  </a:cubicBezTo>
                  <a:cubicBezTo>
                    <a:pt x="12686" y="1257"/>
                    <a:pt x="12853" y="1505"/>
                    <a:pt x="13162" y="1686"/>
                  </a:cubicBezTo>
                  <a:cubicBezTo>
                    <a:pt x="13460" y="1855"/>
                    <a:pt x="13876" y="1934"/>
                    <a:pt x="14340" y="1900"/>
                  </a:cubicBezTo>
                  <a:cubicBezTo>
                    <a:pt x="14436" y="1889"/>
                    <a:pt x="14543" y="1877"/>
                    <a:pt x="14662" y="1855"/>
                  </a:cubicBezTo>
                  <a:cubicBezTo>
                    <a:pt x="14769" y="1844"/>
                    <a:pt x="14876" y="1821"/>
                    <a:pt x="14971" y="1810"/>
                  </a:cubicBezTo>
                  <a:cubicBezTo>
                    <a:pt x="15150" y="1776"/>
                    <a:pt x="15304" y="1753"/>
                    <a:pt x="15471" y="1742"/>
                  </a:cubicBezTo>
                  <a:cubicBezTo>
                    <a:pt x="15900" y="1697"/>
                    <a:pt x="16328" y="1731"/>
                    <a:pt x="16721" y="1844"/>
                  </a:cubicBezTo>
                  <a:cubicBezTo>
                    <a:pt x="17149" y="1979"/>
                    <a:pt x="17518" y="2182"/>
                    <a:pt x="17827" y="2475"/>
                  </a:cubicBezTo>
                  <a:cubicBezTo>
                    <a:pt x="18482" y="3118"/>
                    <a:pt x="18708" y="4042"/>
                    <a:pt x="18922" y="4921"/>
                  </a:cubicBezTo>
                  <a:cubicBezTo>
                    <a:pt x="18934" y="5000"/>
                    <a:pt x="18958" y="5079"/>
                    <a:pt x="18982" y="5147"/>
                  </a:cubicBezTo>
                  <a:cubicBezTo>
                    <a:pt x="19029" y="5338"/>
                    <a:pt x="19089" y="5598"/>
                    <a:pt x="19160" y="5846"/>
                  </a:cubicBezTo>
                  <a:cubicBezTo>
                    <a:pt x="19422" y="6703"/>
                    <a:pt x="19815" y="7604"/>
                    <a:pt x="20422" y="8698"/>
                  </a:cubicBezTo>
                  <a:cubicBezTo>
                    <a:pt x="20458" y="8754"/>
                    <a:pt x="20481" y="8811"/>
                    <a:pt x="20517" y="8867"/>
                  </a:cubicBezTo>
                  <a:cubicBezTo>
                    <a:pt x="20874" y="9498"/>
                    <a:pt x="21231" y="10152"/>
                    <a:pt x="21433" y="10862"/>
                  </a:cubicBezTo>
                  <a:cubicBezTo>
                    <a:pt x="21552" y="11291"/>
                    <a:pt x="21600" y="11742"/>
                    <a:pt x="21588" y="12193"/>
                  </a:cubicBezTo>
                  <a:cubicBezTo>
                    <a:pt x="21564" y="12632"/>
                    <a:pt x="21493" y="13072"/>
                    <a:pt x="21350" y="13512"/>
                  </a:cubicBezTo>
                  <a:cubicBezTo>
                    <a:pt x="21076" y="14357"/>
                    <a:pt x="20577" y="15158"/>
                    <a:pt x="19922" y="15823"/>
                  </a:cubicBezTo>
                  <a:cubicBezTo>
                    <a:pt x="19279" y="16454"/>
                    <a:pt x="18506" y="16973"/>
                    <a:pt x="17756" y="17480"/>
                  </a:cubicBezTo>
                  <a:cubicBezTo>
                    <a:pt x="17447" y="17694"/>
                    <a:pt x="17113" y="17908"/>
                    <a:pt x="16804" y="18134"/>
                  </a:cubicBezTo>
                  <a:cubicBezTo>
                    <a:pt x="16304" y="18506"/>
                    <a:pt x="15816" y="18912"/>
                    <a:pt x="15340" y="19306"/>
                  </a:cubicBezTo>
                  <a:cubicBezTo>
                    <a:pt x="14793" y="19757"/>
                    <a:pt x="14233" y="20219"/>
                    <a:pt x="13662" y="20614"/>
                  </a:cubicBezTo>
                  <a:cubicBezTo>
                    <a:pt x="13507" y="20727"/>
                    <a:pt x="13353" y="20828"/>
                    <a:pt x="13198" y="20918"/>
                  </a:cubicBezTo>
                  <a:cubicBezTo>
                    <a:pt x="12865" y="21121"/>
                    <a:pt x="12555" y="21279"/>
                    <a:pt x="12258" y="21381"/>
                  </a:cubicBezTo>
                  <a:cubicBezTo>
                    <a:pt x="11925" y="21505"/>
                    <a:pt x="11603" y="21561"/>
                    <a:pt x="11294" y="21561"/>
                  </a:cubicBezTo>
                  <a:cubicBezTo>
                    <a:pt x="11258" y="21561"/>
                    <a:pt x="11234" y="21561"/>
                    <a:pt x="11199" y="21550"/>
                  </a:cubicBezTo>
                  <a:close/>
                  <a:moveTo>
                    <a:pt x="15471" y="1742"/>
                  </a:moveTo>
                  <a:cubicBezTo>
                    <a:pt x="15304" y="1753"/>
                    <a:pt x="15150" y="1787"/>
                    <a:pt x="14971" y="1810"/>
                  </a:cubicBezTo>
                  <a:cubicBezTo>
                    <a:pt x="14876" y="1832"/>
                    <a:pt x="14769" y="1844"/>
                    <a:pt x="14662" y="1866"/>
                  </a:cubicBezTo>
                  <a:cubicBezTo>
                    <a:pt x="14543" y="1877"/>
                    <a:pt x="14436" y="1889"/>
                    <a:pt x="14340" y="1900"/>
                  </a:cubicBezTo>
                  <a:cubicBezTo>
                    <a:pt x="13876" y="1934"/>
                    <a:pt x="13460" y="1866"/>
                    <a:pt x="13162" y="1697"/>
                  </a:cubicBezTo>
                  <a:cubicBezTo>
                    <a:pt x="12853" y="1517"/>
                    <a:pt x="12674" y="1257"/>
                    <a:pt x="12520" y="1021"/>
                  </a:cubicBezTo>
                  <a:cubicBezTo>
                    <a:pt x="12424" y="885"/>
                    <a:pt x="12341" y="761"/>
                    <a:pt x="12234" y="637"/>
                  </a:cubicBezTo>
                  <a:cubicBezTo>
                    <a:pt x="11984" y="378"/>
                    <a:pt x="11603" y="164"/>
                    <a:pt x="11187" y="62"/>
                  </a:cubicBezTo>
                  <a:cubicBezTo>
                    <a:pt x="10735" y="-39"/>
                    <a:pt x="10282" y="-16"/>
                    <a:pt x="9890" y="130"/>
                  </a:cubicBezTo>
                  <a:cubicBezTo>
                    <a:pt x="9235" y="378"/>
                    <a:pt x="8783" y="931"/>
                    <a:pt x="8342" y="1449"/>
                  </a:cubicBezTo>
                  <a:cubicBezTo>
                    <a:pt x="8259" y="1562"/>
                    <a:pt x="8176" y="1663"/>
                    <a:pt x="8081" y="1765"/>
                  </a:cubicBezTo>
                  <a:cubicBezTo>
                    <a:pt x="7783" y="2114"/>
                    <a:pt x="7462" y="2396"/>
                    <a:pt x="7129" y="2576"/>
                  </a:cubicBezTo>
                  <a:cubicBezTo>
                    <a:pt x="6724" y="2802"/>
                    <a:pt x="6331" y="2892"/>
                    <a:pt x="5939" y="2824"/>
                  </a:cubicBezTo>
                  <a:cubicBezTo>
                    <a:pt x="5855" y="2813"/>
                    <a:pt x="5760" y="2791"/>
                    <a:pt x="5677" y="2779"/>
                  </a:cubicBezTo>
                  <a:cubicBezTo>
                    <a:pt x="5558" y="2746"/>
                    <a:pt x="5439" y="2723"/>
                    <a:pt x="5308" y="2712"/>
                  </a:cubicBezTo>
                  <a:cubicBezTo>
                    <a:pt x="5284" y="2712"/>
                    <a:pt x="5260" y="2700"/>
                    <a:pt x="5224" y="2700"/>
                  </a:cubicBezTo>
                  <a:cubicBezTo>
                    <a:pt x="4891" y="2700"/>
                    <a:pt x="4582" y="2870"/>
                    <a:pt x="4320" y="3027"/>
                  </a:cubicBezTo>
                  <a:cubicBezTo>
                    <a:pt x="4022" y="3230"/>
                    <a:pt x="3689" y="3445"/>
                    <a:pt x="3427" y="3693"/>
                  </a:cubicBezTo>
                  <a:cubicBezTo>
                    <a:pt x="3154" y="3952"/>
                    <a:pt x="2963" y="4222"/>
                    <a:pt x="2797" y="4561"/>
                  </a:cubicBezTo>
                  <a:cubicBezTo>
                    <a:pt x="2761" y="4639"/>
                    <a:pt x="2737" y="4707"/>
                    <a:pt x="2701" y="4786"/>
                  </a:cubicBezTo>
                  <a:cubicBezTo>
                    <a:pt x="2690" y="4820"/>
                    <a:pt x="2678" y="4865"/>
                    <a:pt x="2666" y="4899"/>
                  </a:cubicBezTo>
                  <a:cubicBezTo>
                    <a:pt x="2523" y="5260"/>
                    <a:pt x="2463" y="5846"/>
                    <a:pt x="2487" y="6635"/>
                  </a:cubicBezTo>
                  <a:cubicBezTo>
                    <a:pt x="2487" y="6680"/>
                    <a:pt x="2487" y="6725"/>
                    <a:pt x="2487" y="6781"/>
                  </a:cubicBezTo>
                  <a:cubicBezTo>
                    <a:pt x="2499" y="7131"/>
                    <a:pt x="2511" y="7503"/>
                    <a:pt x="2487" y="7830"/>
                  </a:cubicBezTo>
                  <a:cubicBezTo>
                    <a:pt x="2440" y="8191"/>
                    <a:pt x="2356" y="8472"/>
                    <a:pt x="2202" y="8664"/>
                  </a:cubicBezTo>
                  <a:cubicBezTo>
                    <a:pt x="2083" y="8822"/>
                    <a:pt x="1892" y="8923"/>
                    <a:pt x="1678" y="9025"/>
                  </a:cubicBezTo>
                  <a:cubicBezTo>
                    <a:pt x="1500" y="9115"/>
                    <a:pt x="1321" y="9205"/>
                    <a:pt x="1190" y="9329"/>
                  </a:cubicBezTo>
                  <a:cubicBezTo>
                    <a:pt x="833" y="9667"/>
                    <a:pt x="547" y="10073"/>
                    <a:pt x="357" y="10502"/>
                  </a:cubicBezTo>
                  <a:cubicBezTo>
                    <a:pt x="214" y="10829"/>
                    <a:pt x="119" y="11189"/>
                    <a:pt x="71" y="11607"/>
                  </a:cubicBezTo>
                  <a:cubicBezTo>
                    <a:pt x="24" y="11933"/>
                    <a:pt x="12" y="12283"/>
                    <a:pt x="12" y="12745"/>
                  </a:cubicBezTo>
                  <a:cubicBezTo>
                    <a:pt x="12" y="13174"/>
                    <a:pt x="36" y="13523"/>
                    <a:pt x="83" y="13839"/>
                  </a:cubicBezTo>
                  <a:cubicBezTo>
                    <a:pt x="131" y="14245"/>
                    <a:pt x="226" y="14594"/>
                    <a:pt x="345" y="14921"/>
                  </a:cubicBezTo>
                  <a:cubicBezTo>
                    <a:pt x="452" y="15225"/>
                    <a:pt x="607" y="15541"/>
                    <a:pt x="797" y="15834"/>
                  </a:cubicBezTo>
                  <a:cubicBezTo>
                    <a:pt x="1190" y="16432"/>
                    <a:pt x="1714" y="16995"/>
                    <a:pt x="2356" y="17491"/>
                  </a:cubicBezTo>
                  <a:cubicBezTo>
                    <a:pt x="2951" y="17953"/>
                    <a:pt x="3642" y="18348"/>
                    <a:pt x="4380" y="18652"/>
                  </a:cubicBezTo>
                  <a:cubicBezTo>
                    <a:pt x="4618" y="18754"/>
                    <a:pt x="4867" y="18844"/>
                    <a:pt x="5105" y="18934"/>
                  </a:cubicBezTo>
                  <a:cubicBezTo>
                    <a:pt x="5343" y="19024"/>
                    <a:pt x="5570" y="19103"/>
                    <a:pt x="5796" y="19205"/>
                  </a:cubicBezTo>
                  <a:cubicBezTo>
                    <a:pt x="6545" y="19520"/>
                    <a:pt x="7176" y="19893"/>
                    <a:pt x="7783" y="20253"/>
                  </a:cubicBezTo>
                  <a:cubicBezTo>
                    <a:pt x="7985" y="20377"/>
                    <a:pt x="8188" y="20501"/>
                    <a:pt x="8390" y="20614"/>
                  </a:cubicBezTo>
                  <a:cubicBezTo>
                    <a:pt x="9164" y="21054"/>
                    <a:pt x="10092" y="21516"/>
                    <a:pt x="11199" y="21550"/>
                  </a:cubicBezTo>
                  <a:cubicBezTo>
                    <a:pt x="11544" y="21561"/>
                    <a:pt x="11889" y="21505"/>
                    <a:pt x="12258" y="21381"/>
                  </a:cubicBezTo>
                  <a:cubicBezTo>
                    <a:pt x="12555" y="21279"/>
                    <a:pt x="12865" y="21121"/>
                    <a:pt x="13198" y="20918"/>
                  </a:cubicBezTo>
                  <a:cubicBezTo>
                    <a:pt x="13353" y="20817"/>
                    <a:pt x="13507" y="20715"/>
                    <a:pt x="13650" y="20614"/>
                  </a:cubicBezTo>
                  <a:cubicBezTo>
                    <a:pt x="14233" y="20208"/>
                    <a:pt x="14793" y="19746"/>
                    <a:pt x="15340" y="19295"/>
                  </a:cubicBezTo>
                  <a:cubicBezTo>
                    <a:pt x="15804" y="18912"/>
                    <a:pt x="16292" y="18506"/>
                    <a:pt x="16804" y="18134"/>
                  </a:cubicBezTo>
                  <a:cubicBezTo>
                    <a:pt x="17113" y="17908"/>
                    <a:pt x="17447" y="17694"/>
                    <a:pt x="17756" y="17480"/>
                  </a:cubicBezTo>
                  <a:cubicBezTo>
                    <a:pt x="18506" y="16973"/>
                    <a:pt x="19279" y="16454"/>
                    <a:pt x="19922" y="15823"/>
                  </a:cubicBezTo>
                  <a:cubicBezTo>
                    <a:pt x="20577" y="15158"/>
                    <a:pt x="21076" y="14357"/>
                    <a:pt x="21350" y="13512"/>
                  </a:cubicBezTo>
                  <a:cubicBezTo>
                    <a:pt x="21481" y="13072"/>
                    <a:pt x="21564" y="12632"/>
                    <a:pt x="21576" y="12193"/>
                  </a:cubicBezTo>
                  <a:cubicBezTo>
                    <a:pt x="21600" y="11742"/>
                    <a:pt x="21540" y="11291"/>
                    <a:pt x="21421" y="10862"/>
                  </a:cubicBezTo>
                  <a:cubicBezTo>
                    <a:pt x="21231" y="10152"/>
                    <a:pt x="20862" y="9498"/>
                    <a:pt x="20517" y="8867"/>
                  </a:cubicBezTo>
                  <a:cubicBezTo>
                    <a:pt x="20481" y="8811"/>
                    <a:pt x="20446" y="8754"/>
                    <a:pt x="20422" y="8698"/>
                  </a:cubicBezTo>
                  <a:cubicBezTo>
                    <a:pt x="19815" y="7604"/>
                    <a:pt x="19410" y="6703"/>
                    <a:pt x="19160" y="5846"/>
                  </a:cubicBezTo>
                  <a:cubicBezTo>
                    <a:pt x="19089" y="5598"/>
                    <a:pt x="19018" y="5338"/>
                    <a:pt x="18970" y="5147"/>
                  </a:cubicBezTo>
                  <a:cubicBezTo>
                    <a:pt x="18958" y="5079"/>
                    <a:pt x="18934" y="5000"/>
                    <a:pt x="18922" y="4921"/>
                  </a:cubicBezTo>
                  <a:cubicBezTo>
                    <a:pt x="18696" y="4042"/>
                    <a:pt x="18470" y="3129"/>
                    <a:pt x="17816" y="2486"/>
                  </a:cubicBezTo>
                  <a:cubicBezTo>
                    <a:pt x="17518" y="2193"/>
                    <a:pt x="17149" y="1979"/>
                    <a:pt x="16721" y="1855"/>
                  </a:cubicBezTo>
                  <a:cubicBezTo>
                    <a:pt x="16435" y="1765"/>
                    <a:pt x="16126" y="1720"/>
                    <a:pt x="15804" y="1720"/>
                  </a:cubicBezTo>
                  <a:cubicBezTo>
                    <a:pt x="15697" y="1720"/>
                    <a:pt x="15590" y="1731"/>
                    <a:pt x="15471" y="1742"/>
                  </a:cubicBezTo>
                  <a:close/>
                </a:path>
              </a:pathLst>
            </a:custGeom>
            <a:solidFill>
              <a:srgbClr val="BFBFBF">
                <a:alpha val="7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326" name="Freeform 39"/>
            <p:cNvSpPr/>
            <p:nvPr/>
          </p:nvSpPr>
          <p:spPr>
            <a:xfrm flipH="1">
              <a:off x="1259992" y="1381561"/>
              <a:ext cx="4262991" cy="457307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90" h="21552" fill="norm" stroke="1" extrusionOk="0">
                  <a:moveTo>
                    <a:pt x="11120" y="21552"/>
                  </a:moveTo>
                  <a:cubicBezTo>
                    <a:pt x="10620" y="21520"/>
                    <a:pt x="10131" y="21411"/>
                    <a:pt x="9619" y="21195"/>
                  </a:cubicBezTo>
                  <a:cubicBezTo>
                    <a:pt x="9375" y="21098"/>
                    <a:pt x="8980" y="20914"/>
                    <a:pt x="8352" y="20513"/>
                  </a:cubicBezTo>
                  <a:cubicBezTo>
                    <a:pt x="8177" y="20405"/>
                    <a:pt x="8003" y="20286"/>
                    <a:pt x="7828" y="20167"/>
                  </a:cubicBezTo>
                  <a:cubicBezTo>
                    <a:pt x="7223" y="19767"/>
                    <a:pt x="6584" y="19345"/>
                    <a:pt x="5816" y="19009"/>
                  </a:cubicBezTo>
                  <a:cubicBezTo>
                    <a:pt x="5560" y="18901"/>
                    <a:pt x="5304" y="18803"/>
                    <a:pt x="5037" y="18706"/>
                  </a:cubicBezTo>
                  <a:cubicBezTo>
                    <a:pt x="4827" y="18630"/>
                    <a:pt x="4618" y="18555"/>
                    <a:pt x="4408" y="18468"/>
                  </a:cubicBezTo>
                  <a:cubicBezTo>
                    <a:pt x="3652" y="18165"/>
                    <a:pt x="2966" y="17786"/>
                    <a:pt x="2350" y="17332"/>
                  </a:cubicBezTo>
                  <a:cubicBezTo>
                    <a:pt x="1698" y="16845"/>
                    <a:pt x="1163" y="16293"/>
                    <a:pt x="768" y="15698"/>
                  </a:cubicBezTo>
                  <a:cubicBezTo>
                    <a:pt x="582" y="15405"/>
                    <a:pt x="430" y="15102"/>
                    <a:pt x="314" y="14799"/>
                  </a:cubicBezTo>
                  <a:cubicBezTo>
                    <a:pt x="198" y="14475"/>
                    <a:pt x="105" y="14118"/>
                    <a:pt x="58" y="13717"/>
                  </a:cubicBezTo>
                  <a:cubicBezTo>
                    <a:pt x="12" y="13306"/>
                    <a:pt x="0" y="12906"/>
                    <a:pt x="0" y="12624"/>
                  </a:cubicBezTo>
                  <a:cubicBezTo>
                    <a:pt x="0" y="11888"/>
                    <a:pt x="35" y="11109"/>
                    <a:pt x="349" y="10406"/>
                  </a:cubicBezTo>
                  <a:cubicBezTo>
                    <a:pt x="535" y="9984"/>
                    <a:pt x="826" y="9583"/>
                    <a:pt x="1198" y="9237"/>
                  </a:cubicBezTo>
                  <a:cubicBezTo>
                    <a:pt x="1338" y="9118"/>
                    <a:pt x="1524" y="9032"/>
                    <a:pt x="1698" y="8945"/>
                  </a:cubicBezTo>
                  <a:cubicBezTo>
                    <a:pt x="1919" y="8848"/>
                    <a:pt x="2117" y="8750"/>
                    <a:pt x="2233" y="8599"/>
                  </a:cubicBezTo>
                  <a:cubicBezTo>
                    <a:pt x="2396" y="8404"/>
                    <a:pt x="2478" y="8133"/>
                    <a:pt x="2512" y="7776"/>
                  </a:cubicBezTo>
                  <a:cubicBezTo>
                    <a:pt x="2536" y="7452"/>
                    <a:pt x="2524" y="7084"/>
                    <a:pt x="2501" y="6727"/>
                  </a:cubicBezTo>
                  <a:cubicBezTo>
                    <a:pt x="2501" y="6694"/>
                    <a:pt x="2501" y="6662"/>
                    <a:pt x="2501" y="6629"/>
                  </a:cubicBezTo>
                  <a:cubicBezTo>
                    <a:pt x="2478" y="6272"/>
                    <a:pt x="2466" y="5958"/>
                    <a:pt x="2489" y="5698"/>
                  </a:cubicBezTo>
                  <a:cubicBezTo>
                    <a:pt x="2501" y="5385"/>
                    <a:pt x="2536" y="5125"/>
                    <a:pt x="2605" y="4941"/>
                  </a:cubicBezTo>
                  <a:cubicBezTo>
                    <a:pt x="2617" y="4898"/>
                    <a:pt x="2629" y="4854"/>
                    <a:pt x="2640" y="4822"/>
                  </a:cubicBezTo>
                  <a:cubicBezTo>
                    <a:pt x="2664" y="4746"/>
                    <a:pt x="2687" y="4670"/>
                    <a:pt x="2722" y="4605"/>
                  </a:cubicBezTo>
                  <a:cubicBezTo>
                    <a:pt x="2861" y="4248"/>
                    <a:pt x="3047" y="3967"/>
                    <a:pt x="3292" y="3707"/>
                  </a:cubicBezTo>
                  <a:cubicBezTo>
                    <a:pt x="3501" y="3469"/>
                    <a:pt x="3769" y="3264"/>
                    <a:pt x="4141" y="3004"/>
                  </a:cubicBezTo>
                  <a:cubicBezTo>
                    <a:pt x="4315" y="2896"/>
                    <a:pt x="4455" y="2820"/>
                    <a:pt x="4606" y="2766"/>
                  </a:cubicBezTo>
                  <a:cubicBezTo>
                    <a:pt x="4792" y="2690"/>
                    <a:pt x="4967" y="2668"/>
                    <a:pt x="5130" y="2679"/>
                  </a:cubicBezTo>
                  <a:cubicBezTo>
                    <a:pt x="5269" y="2690"/>
                    <a:pt x="5397" y="2723"/>
                    <a:pt x="5513" y="2755"/>
                  </a:cubicBezTo>
                  <a:cubicBezTo>
                    <a:pt x="5606" y="2777"/>
                    <a:pt x="5688" y="2798"/>
                    <a:pt x="5781" y="2809"/>
                  </a:cubicBezTo>
                  <a:cubicBezTo>
                    <a:pt x="6165" y="2874"/>
                    <a:pt x="6572" y="2798"/>
                    <a:pt x="6979" y="2571"/>
                  </a:cubicBezTo>
                  <a:cubicBezTo>
                    <a:pt x="7316" y="2387"/>
                    <a:pt x="7630" y="2106"/>
                    <a:pt x="7944" y="1749"/>
                  </a:cubicBezTo>
                  <a:cubicBezTo>
                    <a:pt x="8026" y="1651"/>
                    <a:pt x="8107" y="1543"/>
                    <a:pt x="8200" y="1446"/>
                  </a:cubicBezTo>
                  <a:cubicBezTo>
                    <a:pt x="8631" y="915"/>
                    <a:pt x="9084" y="353"/>
                    <a:pt x="9747" y="115"/>
                  </a:cubicBezTo>
                  <a:cubicBezTo>
                    <a:pt x="10154" y="-26"/>
                    <a:pt x="10620" y="-37"/>
                    <a:pt x="11073" y="82"/>
                  </a:cubicBezTo>
                  <a:cubicBezTo>
                    <a:pt x="11504" y="201"/>
                    <a:pt x="11888" y="428"/>
                    <a:pt x="12120" y="710"/>
                  </a:cubicBezTo>
                  <a:cubicBezTo>
                    <a:pt x="12225" y="840"/>
                    <a:pt x="12306" y="980"/>
                    <a:pt x="12388" y="1110"/>
                  </a:cubicBezTo>
                  <a:cubicBezTo>
                    <a:pt x="12551" y="1370"/>
                    <a:pt x="12713" y="1640"/>
                    <a:pt x="13027" y="1835"/>
                  </a:cubicBezTo>
                  <a:cubicBezTo>
                    <a:pt x="13423" y="2073"/>
                    <a:pt x="13935" y="2073"/>
                    <a:pt x="14202" y="2052"/>
                  </a:cubicBezTo>
                  <a:cubicBezTo>
                    <a:pt x="14307" y="2052"/>
                    <a:pt x="14412" y="2030"/>
                    <a:pt x="14540" y="2019"/>
                  </a:cubicBezTo>
                  <a:cubicBezTo>
                    <a:pt x="14644" y="1997"/>
                    <a:pt x="14761" y="1976"/>
                    <a:pt x="14877" y="1954"/>
                  </a:cubicBezTo>
                  <a:cubicBezTo>
                    <a:pt x="15040" y="1933"/>
                    <a:pt x="15191" y="1900"/>
                    <a:pt x="15354" y="1878"/>
                  </a:cubicBezTo>
                  <a:cubicBezTo>
                    <a:pt x="15784" y="1835"/>
                    <a:pt x="16226" y="1857"/>
                    <a:pt x="16622" y="1965"/>
                  </a:cubicBezTo>
                  <a:cubicBezTo>
                    <a:pt x="17064" y="2084"/>
                    <a:pt x="17436" y="2279"/>
                    <a:pt x="17750" y="2571"/>
                  </a:cubicBezTo>
                  <a:cubicBezTo>
                    <a:pt x="18425" y="3209"/>
                    <a:pt x="18657" y="4129"/>
                    <a:pt x="18878" y="5028"/>
                  </a:cubicBezTo>
                  <a:cubicBezTo>
                    <a:pt x="18890" y="5082"/>
                    <a:pt x="18901" y="5147"/>
                    <a:pt x="18913" y="5201"/>
                  </a:cubicBezTo>
                  <a:cubicBezTo>
                    <a:pt x="18971" y="5406"/>
                    <a:pt x="19029" y="5655"/>
                    <a:pt x="19099" y="5893"/>
                  </a:cubicBezTo>
                  <a:cubicBezTo>
                    <a:pt x="19355" y="6759"/>
                    <a:pt x="19762" y="7679"/>
                    <a:pt x="20355" y="8707"/>
                  </a:cubicBezTo>
                  <a:cubicBezTo>
                    <a:pt x="20402" y="8793"/>
                    <a:pt x="20448" y="8880"/>
                    <a:pt x="20507" y="8967"/>
                  </a:cubicBezTo>
                  <a:cubicBezTo>
                    <a:pt x="20844" y="9562"/>
                    <a:pt x="21205" y="10179"/>
                    <a:pt x="21402" y="10839"/>
                  </a:cubicBezTo>
                  <a:cubicBezTo>
                    <a:pt x="21530" y="11261"/>
                    <a:pt x="21600" y="11704"/>
                    <a:pt x="21588" y="12159"/>
                  </a:cubicBezTo>
                  <a:cubicBezTo>
                    <a:pt x="21577" y="12603"/>
                    <a:pt x="21507" y="13046"/>
                    <a:pt x="21367" y="13479"/>
                  </a:cubicBezTo>
                  <a:cubicBezTo>
                    <a:pt x="21100" y="14323"/>
                    <a:pt x="20611" y="15124"/>
                    <a:pt x="19948" y="15784"/>
                  </a:cubicBezTo>
                  <a:cubicBezTo>
                    <a:pt x="19309" y="16412"/>
                    <a:pt x="18541" y="16921"/>
                    <a:pt x="17785" y="17407"/>
                  </a:cubicBezTo>
                  <a:cubicBezTo>
                    <a:pt x="17459" y="17624"/>
                    <a:pt x="17122" y="17851"/>
                    <a:pt x="16796" y="18078"/>
                  </a:cubicBezTo>
                  <a:cubicBezTo>
                    <a:pt x="16261" y="18468"/>
                    <a:pt x="15749" y="18890"/>
                    <a:pt x="15249" y="19301"/>
                  </a:cubicBezTo>
                  <a:cubicBezTo>
                    <a:pt x="14726" y="19745"/>
                    <a:pt x="14179" y="20199"/>
                    <a:pt x="13609" y="20589"/>
                  </a:cubicBezTo>
                  <a:cubicBezTo>
                    <a:pt x="13458" y="20697"/>
                    <a:pt x="13295" y="20805"/>
                    <a:pt x="13144" y="20892"/>
                  </a:cubicBezTo>
                  <a:cubicBezTo>
                    <a:pt x="12806" y="21108"/>
                    <a:pt x="12492" y="21271"/>
                    <a:pt x="12190" y="21379"/>
                  </a:cubicBezTo>
                  <a:cubicBezTo>
                    <a:pt x="11864" y="21487"/>
                    <a:pt x="11550" y="21552"/>
                    <a:pt x="11236" y="21552"/>
                  </a:cubicBezTo>
                  <a:cubicBezTo>
                    <a:pt x="11201" y="21552"/>
                    <a:pt x="11155" y="21552"/>
                    <a:pt x="11120" y="21552"/>
                  </a:cubicBezTo>
                  <a:close/>
                  <a:moveTo>
                    <a:pt x="15354" y="1889"/>
                  </a:moveTo>
                  <a:cubicBezTo>
                    <a:pt x="15191" y="1900"/>
                    <a:pt x="15040" y="1933"/>
                    <a:pt x="14877" y="1965"/>
                  </a:cubicBezTo>
                  <a:cubicBezTo>
                    <a:pt x="14761" y="1987"/>
                    <a:pt x="14656" y="1997"/>
                    <a:pt x="14540" y="2019"/>
                  </a:cubicBezTo>
                  <a:cubicBezTo>
                    <a:pt x="14412" y="2041"/>
                    <a:pt x="14307" y="2052"/>
                    <a:pt x="14202" y="2062"/>
                  </a:cubicBezTo>
                  <a:cubicBezTo>
                    <a:pt x="13737" y="2095"/>
                    <a:pt x="13318" y="2019"/>
                    <a:pt x="13027" y="1846"/>
                  </a:cubicBezTo>
                  <a:cubicBezTo>
                    <a:pt x="12702" y="1651"/>
                    <a:pt x="12539" y="1381"/>
                    <a:pt x="12388" y="1121"/>
                  </a:cubicBezTo>
                  <a:cubicBezTo>
                    <a:pt x="12306" y="980"/>
                    <a:pt x="12225" y="840"/>
                    <a:pt x="12120" y="710"/>
                  </a:cubicBezTo>
                  <a:cubicBezTo>
                    <a:pt x="11888" y="428"/>
                    <a:pt x="11504" y="201"/>
                    <a:pt x="11073" y="82"/>
                  </a:cubicBezTo>
                  <a:cubicBezTo>
                    <a:pt x="10620" y="-37"/>
                    <a:pt x="10154" y="-26"/>
                    <a:pt x="9759" y="125"/>
                  </a:cubicBezTo>
                  <a:cubicBezTo>
                    <a:pt x="9084" y="363"/>
                    <a:pt x="8631" y="915"/>
                    <a:pt x="8200" y="1446"/>
                  </a:cubicBezTo>
                  <a:cubicBezTo>
                    <a:pt x="8119" y="1554"/>
                    <a:pt x="8026" y="1651"/>
                    <a:pt x="7944" y="1759"/>
                  </a:cubicBezTo>
                  <a:cubicBezTo>
                    <a:pt x="7642" y="2117"/>
                    <a:pt x="7316" y="2387"/>
                    <a:pt x="6979" y="2571"/>
                  </a:cubicBezTo>
                  <a:cubicBezTo>
                    <a:pt x="6572" y="2798"/>
                    <a:pt x="6165" y="2885"/>
                    <a:pt x="5781" y="2820"/>
                  </a:cubicBezTo>
                  <a:cubicBezTo>
                    <a:pt x="5688" y="2798"/>
                    <a:pt x="5606" y="2777"/>
                    <a:pt x="5513" y="2755"/>
                  </a:cubicBezTo>
                  <a:cubicBezTo>
                    <a:pt x="5397" y="2723"/>
                    <a:pt x="5269" y="2690"/>
                    <a:pt x="5130" y="2679"/>
                  </a:cubicBezTo>
                  <a:cubicBezTo>
                    <a:pt x="4967" y="2668"/>
                    <a:pt x="4792" y="2690"/>
                    <a:pt x="4606" y="2766"/>
                  </a:cubicBezTo>
                  <a:cubicBezTo>
                    <a:pt x="4467" y="2820"/>
                    <a:pt x="4315" y="2896"/>
                    <a:pt x="4141" y="3015"/>
                  </a:cubicBezTo>
                  <a:cubicBezTo>
                    <a:pt x="3769" y="3264"/>
                    <a:pt x="3501" y="3480"/>
                    <a:pt x="3292" y="3707"/>
                  </a:cubicBezTo>
                  <a:cubicBezTo>
                    <a:pt x="3047" y="3967"/>
                    <a:pt x="2861" y="4259"/>
                    <a:pt x="2722" y="4605"/>
                  </a:cubicBezTo>
                  <a:cubicBezTo>
                    <a:pt x="2687" y="4670"/>
                    <a:pt x="2664" y="4746"/>
                    <a:pt x="2652" y="4822"/>
                  </a:cubicBezTo>
                  <a:cubicBezTo>
                    <a:pt x="2629" y="4854"/>
                    <a:pt x="2617" y="4898"/>
                    <a:pt x="2605" y="4941"/>
                  </a:cubicBezTo>
                  <a:cubicBezTo>
                    <a:pt x="2489" y="5276"/>
                    <a:pt x="2454" y="5850"/>
                    <a:pt x="2501" y="6629"/>
                  </a:cubicBezTo>
                  <a:cubicBezTo>
                    <a:pt x="2501" y="6662"/>
                    <a:pt x="2501" y="6694"/>
                    <a:pt x="2501" y="6727"/>
                  </a:cubicBezTo>
                  <a:cubicBezTo>
                    <a:pt x="2524" y="7084"/>
                    <a:pt x="2547" y="7452"/>
                    <a:pt x="2512" y="7776"/>
                  </a:cubicBezTo>
                  <a:cubicBezTo>
                    <a:pt x="2489" y="8133"/>
                    <a:pt x="2396" y="8415"/>
                    <a:pt x="2245" y="8599"/>
                  </a:cubicBezTo>
                  <a:cubicBezTo>
                    <a:pt x="2129" y="8750"/>
                    <a:pt x="1919" y="8848"/>
                    <a:pt x="1710" y="8945"/>
                  </a:cubicBezTo>
                  <a:cubicBezTo>
                    <a:pt x="1524" y="9032"/>
                    <a:pt x="1338" y="9118"/>
                    <a:pt x="1210" y="9248"/>
                  </a:cubicBezTo>
                  <a:cubicBezTo>
                    <a:pt x="837" y="9583"/>
                    <a:pt x="547" y="9984"/>
                    <a:pt x="361" y="10406"/>
                  </a:cubicBezTo>
                  <a:cubicBezTo>
                    <a:pt x="47" y="11109"/>
                    <a:pt x="0" y="11888"/>
                    <a:pt x="0" y="12624"/>
                  </a:cubicBezTo>
                  <a:cubicBezTo>
                    <a:pt x="0" y="12906"/>
                    <a:pt x="12" y="13306"/>
                    <a:pt x="58" y="13717"/>
                  </a:cubicBezTo>
                  <a:cubicBezTo>
                    <a:pt x="116" y="14118"/>
                    <a:pt x="198" y="14475"/>
                    <a:pt x="314" y="14799"/>
                  </a:cubicBezTo>
                  <a:cubicBezTo>
                    <a:pt x="430" y="15102"/>
                    <a:pt x="582" y="15405"/>
                    <a:pt x="779" y="15698"/>
                  </a:cubicBezTo>
                  <a:cubicBezTo>
                    <a:pt x="1163" y="16293"/>
                    <a:pt x="1698" y="16845"/>
                    <a:pt x="2361" y="17332"/>
                  </a:cubicBezTo>
                  <a:cubicBezTo>
                    <a:pt x="2966" y="17786"/>
                    <a:pt x="3652" y="18165"/>
                    <a:pt x="4408" y="18468"/>
                  </a:cubicBezTo>
                  <a:cubicBezTo>
                    <a:pt x="4618" y="18555"/>
                    <a:pt x="4827" y="18630"/>
                    <a:pt x="5037" y="18706"/>
                  </a:cubicBezTo>
                  <a:cubicBezTo>
                    <a:pt x="5304" y="18803"/>
                    <a:pt x="5560" y="18890"/>
                    <a:pt x="5816" y="19009"/>
                  </a:cubicBezTo>
                  <a:cubicBezTo>
                    <a:pt x="6584" y="19334"/>
                    <a:pt x="7223" y="19756"/>
                    <a:pt x="7828" y="20167"/>
                  </a:cubicBezTo>
                  <a:cubicBezTo>
                    <a:pt x="8003" y="20286"/>
                    <a:pt x="8177" y="20394"/>
                    <a:pt x="8352" y="20513"/>
                  </a:cubicBezTo>
                  <a:cubicBezTo>
                    <a:pt x="8654" y="20708"/>
                    <a:pt x="9108" y="20979"/>
                    <a:pt x="9619" y="21195"/>
                  </a:cubicBezTo>
                  <a:cubicBezTo>
                    <a:pt x="10131" y="21411"/>
                    <a:pt x="10620" y="21520"/>
                    <a:pt x="11120" y="21541"/>
                  </a:cubicBezTo>
                  <a:cubicBezTo>
                    <a:pt x="11469" y="21563"/>
                    <a:pt x="11818" y="21498"/>
                    <a:pt x="12190" y="21368"/>
                  </a:cubicBezTo>
                  <a:cubicBezTo>
                    <a:pt x="12492" y="21260"/>
                    <a:pt x="12806" y="21108"/>
                    <a:pt x="13144" y="20892"/>
                  </a:cubicBezTo>
                  <a:cubicBezTo>
                    <a:pt x="13295" y="20795"/>
                    <a:pt x="13458" y="20697"/>
                    <a:pt x="13609" y="20589"/>
                  </a:cubicBezTo>
                  <a:cubicBezTo>
                    <a:pt x="14179" y="20189"/>
                    <a:pt x="14714" y="19734"/>
                    <a:pt x="15249" y="19301"/>
                  </a:cubicBezTo>
                  <a:cubicBezTo>
                    <a:pt x="15738" y="18890"/>
                    <a:pt x="16249" y="18468"/>
                    <a:pt x="16784" y="18078"/>
                  </a:cubicBezTo>
                  <a:cubicBezTo>
                    <a:pt x="17110" y="17851"/>
                    <a:pt x="17459" y="17624"/>
                    <a:pt x="17785" y="17407"/>
                  </a:cubicBezTo>
                  <a:cubicBezTo>
                    <a:pt x="18529" y="16910"/>
                    <a:pt x="19309" y="16401"/>
                    <a:pt x="19937" y="15773"/>
                  </a:cubicBezTo>
                  <a:cubicBezTo>
                    <a:pt x="20611" y="15124"/>
                    <a:pt x="21100" y="14323"/>
                    <a:pt x="21367" y="13479"/>
                  </a:cubicBezTo>
                  <a:cubicBezTo>
                    <a:pt x="21507" y="13046"/>
                    <a:pt x="21577" y="12603"/>
                    <a:pt x="21588" y="12159"/>
                  </a:cubicBezTo>
                  <a:cubicBezTo>
                    <a:pt x="21588" y="11704"/>
                    <a:pt x="21530" y="11261"/>
                    <a:pt x="21402" y="10839"/>
                  </a:cubicBezTo>
                  <a:cubicBezTo>
                    <a:pt x="21193" y="10179"/>
                    <a:pt x="20844" y="9562"/>
                    <a:pt x="20495" y="8967"/>
                  </a:cubicBezTo>
                  <a:cubicBezTo>
                    <a:pt x="20448" y="8880"/>
                    <a:pt x="20402" y="8793"/>
                    <a:pt x="20355" y="8707"/>
                  </a:cubicBezTo>
                  <a:cubicBezTo>
                    <a:pt x="19762" y="7679"/>
                    <a:pt x="19343" y="6759"/>
                    <a:pt x="19099" y="5893"/>
                  </a:cubicBezTo>
                  <a:cubicBezTo>
                    <a:pt x="19029" y="5655"/>
                    <a:pt x="18960" y="5406"/>
                    <a:pt x="18913" y="5201"/>
                  </a:cubicBezTo>
                  <a:cubicBezTo>
                    <a:pt x="18901" y="5147"/>
                    <a:pt x="18890" y="5082"/>
                    <a:pt x="18867" y="5028"/>
                  </a:cubicBezTo>
                  <a:cubicBezTo>
                    <a:pt x="18646" y="4129"/>
                    <a:pt x="18425" y="3209"/>
                    <a:pt x="17750" y="2571"/>
                  </a:cubicBezTo>
                  <a:cubicBezTo>
                    <a:pt x="17436" y="2290"/>
                    <a:pt x="17064" y="2084"/>
                    <a:pt x="16622" y="1965"/>
                  </a:cubicBezTo>
                  <a:cubicBezTo>
                    <a:pt x="16354" y="1900"/>
                    <a:pt x="16063" y="1857"/>
                    <a:pt x="15773" y="1857"/>
                  </a:cubicBezTo>
                  <a:cubicBezTo>
                    <a:pt x="15633" y="1857"/>
                    <a:pt x="15493" y="1868"/>
                    <a:pt x="15354" y="1889"/>
                  </a:cubicBezTo>
                  <a:close/>
                </a:path>
              </a:pathLst>
            </a:custGeom>
            <a:solidFill>
              <a:srgbClr val="BFBFBF">
                <a:alpha val="7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327" name="Freeform 40"/>
            <p:cNvSpPr/>
            <p:nvPr/>
          </p:nvSpPr>
          <p:spPr>
            <a:xfrm flipH="1">
              <a:off x="1210081" y="1281931"/>
              <a:ext cx="4361065" cy="47561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31" h="21549" fill="norm" stroke="1" extrusionOk="0">
                  <a:moveTo>
                    <a:pt x="11010" y="21539"/>
                  </a:moveTo>
                  <a:cubicBezTo>
                    <a:pt x="10522" y="21518"/>
                    <a:pt x="10035" y="21394"/>
                    <a:pt x="9536" y="21154"/>
                  </a:cubicBezTo>
                  <a:cubicBezTo>
                    <a:pt x="9150" y="20977"/>
                    <a:pt x="8753" y="20748"/>
                    <a:pt x="8289" y="20415"/>
                  </a:cubicBezTo>
                  <a:cubicBezTo>
                    <a:pt x="8141" y="20311"/>
                    <a:pt x="7982" y="20187"/>
                    <a:pt x="7824" y="20083"/>
                  </a:cubicBezTo>
                  <a:cubicBezTo>
                    <a:pt x="7223" y="19635"/>
                    <a:pt x="6599" y="19167"/>
                    <a:pt x="5828" y="18824"/>
                  </a:cubicBezTo>
                  <a:cubicBezTo>
                    <a:pt x="5545" y="18699"/>
                    <a:pt x="5261" y="18605"/>
                    <a:pt x="4966" y="18501"/>
                  </a:cubicBezTo>
                  <a:cubicBezTo>
                    <a:pt x="4796" y="18439"/>
                    <a:pt x="4615" y="18366"/>
                    <a:pt x="4433" y="18303"/>
                  </a:cubicBezTo>
                  <a:cubicBezTo>
                    <a:pt x="3662" y="18002"/>
                    <a:pt x="2959" y="17627"/>
                    <a:pt x="2347" y="17190"/>
                  </a:cubicBezTo>
                  <a:cubicBezTo>
                    <a:pt x="1678" y="16711"/>
                    <a:pt x="1145" y="16170"/>
                    <a:pt x="748" y="15577"/>
                  </a:cubicBezTo>
                  <a:cubicBezTo>
                    <a:pt x="556" y="15286"/>
                    <a:pt x="408" y="14984"/>
                    <a:pt x="295" y="14683"/>
                  </a:cubicBezTo>
                  <a:cubicBezTo>
                    <a:pt x="34" y="13965"/>
                    <a:pt x="0" y="13226"/>
                    <a:pt x="0" y="12529"/>
                  </a:cubicBezTo>
                  <a:cubicBezTo>
                    <a:pt x="0" y="12196"/>
                    <a:pt x="11" y="11800"/>
                    <a:pt x="57" y="11405"/>
                  </a:cubicBezTo>
                  <a:cubicBezTo>
                    <a:pt x="113" y="10999"/>
                    <a:pt x="215" y="10635"/>
                    <a:pt x="351" y="10323"/>
                  </a:cubicBezTo>
                  <a:cubicBezTo>
                    <a:pt x="544" y="9896"/>
                    <a:pt x="839" y="9501"/>
                    <a:pt x="1213" y="9168"/>
                  </a:cubicBezTo>
                  <a:cubicBezTo>
                    <a:pt x="1349" y="9043"/>
                    <a:pt x="1542" y="8960"/>
                    <a:pt x="1735" y="8877"/>
                  </a:cubicBezTo>
                  <a:cubicBezTo>
                    <a:pt x="1950" y="8773"/>
                    <a:pt x="2154" y="8689"/>
                    <a:pt x="2279" y="8544"/>
                  </a:cubicBezTo>
                  <a:cubicBezTo>
                    <a:pt x="2426" y="8357"/>
                    <a:pt x="2517" y="8086"/>
                    <a:pt x="2540" y="7711"/>
                  </a:cubicBezTo>
                  <a:cubicBezTo>
                    <a:pt x="2563" y="7389"/>
                    <a:pt x="2540" y="7014"/>
                    <a:pt x="2506" y="6650"/>
                  </a:cubicBezTo>
                  <a:cubicBezTo>
                    <a:pt x="2506" y="6629"/>
                    <a:pt x="2506" y="6629"/>
                    <a:pt x="2506" y="6629"/>
                  </a:cubicBezTo>
                  <a:cubicBezTo>
                    <a:pt x="2438" y="5828"/>
                    <a:pt x="2460" y="5298"/>
                    <a:pt x="2551" y="4975"/>
                  </a:cubicBezTo>
                  <a:cubicBezTo>
                    <a:pt x="2563" y="4933"/>
                    <a:pt x="2574" y="4892"/>
                    <a:pt x="2585" y="4850"/>
                  </a:cubicBezTo>
                  <a:cubicBezTo>
                    <a:pt x="2597" y="4777"/>
                    <a:pt x="2619" y="4705"/>
                    <a:pt x="2642" y="4632"/>
                  </a:cubicBezTo>
                  <a:cubicBezTo>
                    <a:pt x="2767" y="4288"/>
                    <a:pt x="2937" y="3987"/>
                    <a:pt x="3152" y="3716"/>
                  </a:cubicBezTo>
                  <a:cubicBezTo>
                    <a:pt x="3356" y="3466"/>
                    <a:pt x="3617" y="3237"/>
                    <a:pt x="3957" y="2988"/>
                  </a:cubicBezTo>
                  <a:cubicBezTo>
                    <a:pt x="4127" y="2873"/>
                    <a:pt x="4275" y="2790"/>
                    <a:pt x="4422" y="2738"/>
                  </a:cubicBezTo>
                  <a:cubicBezTo>
                    <a:pt x="4603" y="2665"/>
                    <a:pt x="4785" y="2634"/>
                    <a:pt x="4966" y="2655"/>
                  </a:cubicBezTo>
                  <a:cubicBezTo>
                    <a:pt x="5091" y="2665"/>
                    <a:pt x="5227" y="2707"/>
                    <a:pt x="5352" y="2738"/>
                  </a:cubicBezTo>
                  <a:cubicBezTo>
                    <a:pt x="5431" y="2759"/>
                    <a:pt x="5522" y="2780"/>
                    <a:pt x="5613" y="2800"/>
                  </a:cubicBezTo>
                  <a:cubicBezTo>
                    <a:pt x="6009" y="2873"/>
                    <a:pt x="6418" y="2800"/>
                    <a:pt x="6826" y="2572"/>
                  </a:cubicBezTo>
                  <a:cubicBezTo>
                    <a:pt x="7155" y="2384"/>
                    <a:pt x="7483" y="2103"/>
                    <a:pt x="7790" y="1750"/>
                  </a:cubicBezTo>
                  <a:cubicBezTo>
                    <a:pt x="7869" y="1646"/>
                    <a:pt x="7960" y="1542"/>
                    <a:pt x="8039" y="1437"/>
                  </a:cubicBezTo>
                  <a:cubicBezTo>
                    <a:pt x="8470" y="896"/>
                    <a:pt x="8923" y="335"/>
                    <a:pt x="9604" y="106"/>
                  </a:cubicBezTo>
                  <a:cubicBezTo>
                    <a:pt x="10012" y="-30"/>
                    <a:pt x="10477" y="-40"/>
                    <a:pt x="10942" y="106"/>
                  </a:cubicBezTo>
                  <a:cubicBezTo>
                    <a:pt x="11373" y="231"/>
                    <a:pt x="11758" y="480"/>
                    <a:pt x="11985" y="782"/>
                  </a:cubicBezTo>
                  <a:cubicBezTo>
                    <a:pt x="12087" y="917"/>
                    <a:pt x="12166" y="1063"/>
                    <a:pt x="12234" y="1209"/>
                  </a:cubicBezTo>
                  <a:cubicBezTo>
                    <a:pt x="12382" y="1479"/>
                    <a:pt x="12540" y="1770"/>
                    <a:pt x="12858" y="1968"/>
                  </a:cubicBezTo>
                  <a:cubicBezTo>
                    <a:pt x="13255" y="2228"/>
                    <a:pt x="13765" y="2228"/>
                    <a:pt x="14037" y="2207"/>
                  </a:cubicBezTo>
                  <a:cubicBezTo>
                    <a:pt x="14139" y="2197"/>
                    <a:pt x="14253" y="2187"/>
                    <a:pt x="14377" y="2166"/>
                  </a:cubicBezTo>
                  <a:cubicBezTo>
                    <a:pt x="14491" y="2145"/>
                    <a:pt x="14615" y="2124"/>
                    <a:pt x="14729" y="2093"/>
                  </a:cubicBezTo>
                  <a:cubicBezTo>
                    <a:pt x="14876" y="2062"/>
                    <a:pt x="15035" y="2041"/>
                    <a:pt x="15194" y="2020"/>
                  </a:cubicBezTo>
                  <a:cubicBezTo>
                    <a:pt x="15625" y="1958"/>
                    <a:pt x="16078" y="1978"/>
                    <a:pt x="16475" y="2072"/>
                  </a:cubicBezTo>
                  <a:cubicBezTo>
                    <a:pt x="16929" y="2176"/>
                    <a:pt x="17314" y="2374"/>
                    <a:pt x="17631" y="2655"/>
                  </a:cubicBezTo>
                  <a:cubicBezTo>
                    <a:pt x="18334" y="3289"/>
                    <a:pt x="18561" y="4215"/>
                    <a:pt x="18777" y="5121"/>
                  </a:cubicBezTo>
                  <a:cubicBezTo>
                    <a:pt x="18788" y="5162"/>
                    <a:pt x="18799" y="5204"/>
                    <a:pt x="18811" y="5246"/>
                  </a:cubicBezTo>
                  <a:cubicBezTo>
                    <a:pt x="18856" y="5474"/>
                    <a:pt x="18913" y="5703"/>
                    <a:pt x="18981" y="5932"/>
                  </a:cubicBezTo>
                  <a:cubicBezTo>
                    <a:pt x="19117" y="6390"/>
                    <a:pt x="19287" y="6869"/>
                    <a:pt x="19514" y="7358"/>
                  </a:cubicBezTo>
                  <a:cubicBezTo>
                    <a:pt x="19706" y="7795"/>
                    <a:pt x="19956" y="8252"/>
                    <a:pt x="20228" y="8721"/>
                  </a:cubicBezTo>
                  <a:cubicBezTo>
                    <a:pt x="20296" y="8835"/>
                    <a:pt x="20364" y="8950"/>
                    <a:pt x="20432" y="9054"/>
                  </a:cubicBezTo>
                  <a:cubicBezTo>
                    <a:pt x="20761" y="9615"/>
                    <a:pt x="21112" y="10188"/>
                    <a:pt x="21317" y="10812"/>
                  </a:cubicBezTo>
                  <a:cubicBezTo>
                    <a:pt x="21600" y="11644"/>
                    <a:pt x="21600" y="12560"/>
                    <a:pt x="21328" y="13455"/>
                  </a:cubicBezTo>
                  <a:cubicBezTo>
                    <a:pt x="21192" y="13871"/>
                    <a:pt x="21010" y="14287"/>
                    <a:pt x="20772" y="14672"/>
                  </a:cubicBezTo>
                  <a:cubicBezTo>
                    <a:pt x="20523" y="15068"/>
                    <a:pt x="20239" y="15421"/>
                    <a:pt x="19911" y="15744"/>
                  </a:cubicBezTo>
                  <a:cubicBezTo>
                    <a:pt x="19276" y="16358"/>
                    <a:pt x="18505" y="16857"/>
                    <a:pt x="17756" y="17346"/>
                  </a:cubicBezTo>
                  <a:cubicBezTo>
                    <a:pt x="17416" y="17565"/>
                    <a:pt x="17065" y="17794"/>
                    <a:pt x="16736" y="18033"/>
                  </a:cubicBezTo>
                  <a:cubicBezTo>
                    <a:pt x="16169" y="18428"/>
                    <a:pt x="15636" y="18876"/>
                    <a:pt x="15126" y="19302"/>
                  </a:cubicBezTo>
                  <a:cubicBezTo>
                    <a:pt x="14604" y="19729"/>
                    <a:pt x="14083" y="20176"/>
                    <a:pt x="13527" y="20561"/>
                  </a:cubicBezTo>
                  <a:cubicBezTo>
                    <a:pt x="13368" y="20676"/>
                    <a:pt x="13209" y="20780"/>
                    <a:pt x="13062" y="20873"/>
                  </a:cubicBezTo>
                  <a:cubicBezTo>
                    <a:pt x="12711" y="21102"/>
                    <a:pt x="12404" y="21258"/>
                    <a:pt x="12098" y="21373"/>
                  </a:cubicBezTo>
                  <a:cubicBezTo>
                    <a:pt x="11769" y="21487"/>
                    <a:pt x="11463" y="21550"/>
                    <a:pt x="11146" y="21550"/>
                  </a:cubicBezTo>
                  <a:cubicBezTo>
                    <a:pt x="11100" y="21550"/>
                    <a:pt x="11055" y="21539"/>
                    <a:pt x="11010" y="21539"/>
                  </a:cubicBezTo>
                  <a:close/>
                  <a:moveTo>
                    <a:pt x="15194" y="2020"/>
                  </a:moveTo>
                  <a:cubicBezTo>
                    <a:pt x="15035" y="2041"/>
                    <a:pt x="14888" y="2072"/>
                    <a:pt x="14729" y="2103"/>
                  </a:cubicBezTo>
                  <a:cubicBezTo>
                    <a:pt x="14615" y="2124"/>
                    <a:pt x="14491" y="2145"/>
                    <a:pt x="14377" y="2166"/>
                  </a:cubicBezTo>
                  <a:cubicBezTo>
                    <a:pt x="14253" y="2187"/>
                    <a:pt x="14139" y="2197"/>
                    <a:pt x="14037" y="2207"/>
                  </a:cubicBezTo>
                  <a:cubicBezTo>
                    <a:pt x="13765" y="2228"/>
                    <a:pt x="13243" y="2228"/>
                    <a:pt x="12858" y="1978"/>
                  </a:cubicBezTo>
                  <a:cubicBezTo>
                    <a:pt x="12540" y="1770"/>
                    <a:pt x="12382" y="1489"/>
                    <a:pt x="12234" y="1209"/>
                  </a:cubicBezTo>
                  <a:cubicBezTo>
                    <a:pt x="12155" y="1063"/>
                    <a:pt x="12076" y="917"/>
                    <a:pt x="11985" y="782"/>
                  </a:cubicBezTo>
                  <a:cubicBezTo>
                    <a:pt x="11758" y="480"/>
                    <a:pt x="11373" y="231"/>
                    <a:pt x="10942" y="106"/>
                  </a:cubicBezTo>
                  <a:cubicBezTo>
                    <a:pt x="10477" y="-30"/>
                    <a:pt x="10012" y="-30"/>
                    <a:pt x="9604" y="106"/>
                  </a:cubicBezTo>
                  <a:cubicBezTo>
                    <a:pt x="8923" y="345"/>
                    <a:pt x="8470" y="907"/>
                    <a:pt x="8039" y="1448"/>
                  </a:cubicBezTo>
                  <a:cubicBezTo>
                    <a:pt x="7960" y="1542"/>
                    <a:pt x="7869" y="1646"/>
                    <a:pt x="7790" y="1750"/>
                  </a:cubicBezTo>
                  <a:cubicBezTo>
                    <a:pt x="7495" y="2103"/>
                    <a:pt x="7155" y="2395"/>
                    <a:pt x="6826" y="2572"/>
                  </a:cubicBezTo>
                  <a:cubicBezTo>
                    <a:pt x="6418" y="2800"/>
                    <a:pt x="6009" y="2884"/>
                    <a:pt x="5613" y="2800"/>
                  </a:cubicBezTo>
                  <a:cubicBezTo>
                    <a:pt x="5522" y="2790"/>
                    <a:pt x="5431" y="2759"/>
                    <a:pt x="5352" y="2738"/>
                  </a:cubicBezTo>
                  <a:cubicBezTo>
                    <a:pt x="5227" y="2707"/>
                    <a:pt x="5091" y="2676"/>
                    <a:pt x="4966" y="2655"/>
                  </a:cubicBezTo>
                  <a:cubicBezTo>
                    <a:pt x="4785" y="2644"/>
                    <a:pt x="4615" y="2665"/>
                    <a:pt x="4422" y="2738"/>
                  </a:cubicBezTo>
                  <a:cubicBezTo>
                    <a:pt x="4275" y="2800"/>
                    <a:pt x="4127" y="2884"/>
                    <a:pt x="3969" y="2998"/>
                  </a:cubicBezTo>
                  <a:cubicBezTo>
                    <a:pt x="3617" y="3237"/>
                    <a:pt x="3368" y="3466"/>
                    <a:pt x="3152" y="3716"/>
                  </a:cubicBezTo>
                  <a:cubicBezTo>
                    <a:pt x="2937" y="3987"/>
                    <a:pt x="2767" y="4288"/>
                    <a:pt x="2653" y="4642"/>
                  </a:cubicBezTo>
                  <a:cubicBezTo>
                    <a:pt x="2619" y="4705"/>
                    <a:pt x="2608" y="4777"/>
                    <a:pt x="2585" y="4850"/>
                  </a:cubicBezTo>
                  <a:cubicBezTo>
                    <a:pt x="2574" y="4892"/>
                    <a:pt x="2563" y="4933"/>
                    <a:pt x="2551" y="4975"/>
                  </a:cubicBezTo>
                  <a:cubicBezTo>
                    <a:pt x="2460" y="5298"/>
                    <a:pt x="2449" y="5828"/>
                    <a:pt x="2506" y="6629"/>
                  </a:cubicBezTo>
                  <a:cubicBezTo>
                    <a:pt x="2517" y="6650"/>
                    <a:pt x="2517" y="6650"/>
                    <a:pt x="2517" y="6650"/>
                  </a:cubicBezTo>
                  <a:cubicBezTo>
                    <a:pt x="2540" y="7014"/>
                    <a:pt x="2574" y="7389"/>
                    <a:pt x="2551" y="7711"/>
                  </a:cubicBezTo>
                  <a:cubicBezTo>
                    <a:pt x="2517" y="8086"/>
                    <a:pt x="2438" y="8357"/>
                    <a:pt x="2279" y="8544"/>
                  </a:cubicBezTo>
                  <a:cubicBezTo>
                    <a:pt x="2154" y="8689"/>
                    <a:pt x="1950" y="8783"/>
                    <a:pt x="1735" y="8877"/>
                  </a:cubicBezTo>
                  <a:cubicBezTo>
                    <a:pt x="1542" y="8960"/>
                    <a:pt x="1349" y="9043"/>
                    <a:pt x="1213" y="9168"/>
                  </a:cubicBezTo>
                  <a:cubicBezTo>
                    <a:pt x="839" y="9501"/>
                    <a:pt x="544" y="9896"/>
                    <a:pt x="363" y="10323"/>
                  </a:cubicBezTo>
                  <a:cubicBezTo>
                    <a:pt x="215" y="10646"/>
                    <a:pt x="125" y="10999"/>
                    <a:pt x="68" y="11405"/>
                  </a:cubicBezTo>
                  <a:cubicBezTo>
                    <a:pt x="11" y="11800"/>
                    <a:pt x="0" y="12196"/>
                    <a:pt x="0" y="12529"/>
                  </a:cubicBezTo>
                  <a:cubicBezTo>
                    <a:pt x="0" y="13226"/>
                    <a:pt x="34" y="13965"/>
                    <a:pt x="295" y="14683"/>
                  </a:cubicBezTo>
                  <a:cubicBezTo>
                    <a:pt x="408" y="14984"/>
                    <a:pt x="567" y="15286"/>
                    <a:pt x="760" y="15577"/>
                  </a:cubicBezTo>
                  <a:cubicBezTo>
                    <a:pt x="1145" y="16160"/>
                    <a:pt x="1678" y="16711"/>
                    <a:pt x="2358" y="17190"/>
                  </a:cubicBezTo>
                  <a:cubicBezTo>
                    <a:pt x="2971" y="17627"/>
                    <a:pt x="3662" y="18002"/>
                    <a:pt x="4433" y="18293"/>
                  </a:cubicBezTo>
                  <a:cubicBezTo>
                    <a:pt x="4615" y="18366"/>
                    <a:pt x="4796" y="18428"/>
                    <a:pt x="4966" y="18491"/>
                  </a:cubicBezTo>
                  <a:cubicBezTo>
                    <a:pt x="5272" y="18595"/>
                    <a:pt x="5545" y="18699"/>
                    <a:pt x="5828" y="18824"/>
                  </a:cubicBezTo>
                  <a:cubicBezTo>
                    <a:pt x="6610" y="19167"/>
                    <a:pt x="7234" y="19625"/>
                    <a:pt x="7835" y="20072"/>
                  </a:cubicBezTo>
                  <a:cubicBezTo>
                    <a:pt x="7982" y="20187"/>
                    <a:pt x="8141" y="20301"/>
                    <a:pt x="8300" y="20415"/>
                  </a:cubicBezTo>
                  <a:cubicBezTo>
                    <a:pt x="8753" y="20748"/>
                    <a:pt x="9150" y="20977"/>
                    <a:pt x="9536" y="21154"/>
                  </a:cubicBezTo>
                  <a:cubicBezTo>
                    <a:pt x="10035" y="21383"/>
                    <a:pt x="10522" y="21508"/>
                    <a:pt x="11010" y="21539"/>
                  </a:cubicBezTo>
                  <a:cubicBezTo>
                    <a:pt x="11361" y="21560"/>
                    <a:pt x="11724" y="21498"/>
                    <a:pt x="12098" y="21362"/>
                  </a:cubicBezTo>
                  <a:cubicBezTo>
                    <a:pt x="12393" y="21258"/>
                    <a:pt x="12711" y="21092"/>
                    <a:pt x="13062" y="20873"/>
                  </a:cubicBezTo>
                  <a:cubicBezTo>
                    <a:pt x="13209" y="20780"/>
                    <a:pt x="13368" y="20676"/>
                    <a:pt x="13527" y="20561"/>
                  </a:cubicBezTo>
                  <a:cubicBezTo>
                    <a:pt x="14071" y="20176"/>
                    <a:pt x="14604" y="19729"/>
                    <a:pt x="15126" y="19302"/>
                  </a:cubicBezTo>
                  <a:cubicBezTo>
                    <a:pt x="15636" y="18876"/>
                    <a:pt x="16169" y="18428"/>
                    <a:pt x="16724" y="18033"/>
                  </a:cubicBezTo>
                  <a:cubicBezTo>
                    <a:pt x="17065" y="17794"/>
                    <a:pt x="17416" y="17565"/>
                    <a:pt x="17756" y="17346"/>
                  </a:cubicBezTo>
                  <a:cubicBezTo>
                    <a:pt x="18505" y="16857"/>
                    <a:pt x="19276" y="16358"/>
                    <a:pt x="19911" y="15744"/>
                  </a:cubicBezTo>
                  <a:cubicBezTo>
                    <a:pt x="20239" y="15421"/>
                    <a:pt x="20523" y="15057"/>
                    <a:pt x="20761" y="14672"/>
                  </a:cubicBezTo>
                  <a:cubicBezTo>
                    <a:pt x="21010" y="14287"/>
                    <a:pt x="21192" y="13871"/>
                    <a:pt x="21317" y="13444"/>
                  </a:cubicBezTo>
                  <a:cubicBezTo>
                    <a:pt x="21589" y="12560"/>
                    <a:pt x="21589" y="11644"/>
                    <a:pt x="21317" y="10812"/>
                  </a:cubicBezTo>
                  <a:cubicBezTo>
                    <a:pt x="21101" y="10198"/>
                    <a:pt x="20761" y="9615"/>
                    <a:pt x="20421" y="9054"/>
                  </a:cubicBezTo>
                  <a:cubicBezTo>
                    <a:pt x="20353" y="8950"/>
                    <a:pt x="20296" y="8835"/>
                    <a:pt x="20228" y="8721"/>
                  </a:cubicBezTo>
                  <a:cubicBezTo>
                    <a:pt x="19945" y="8252"/>
                    <a:pt x="19706" y="7795"/>
                    <a:pt x="19514" y="7358"/>
                  </a:cubicBezTo>
                  <a:cubicBezTo>
                    <a:pt x="19287" y="6869"/>
                    <a:pt x="19106" y="6390"/>
                    <a:pt x="18981" y="5932"/>
                  </a:cubicBezTo>
                  <a:cubicBezTo>
                    <a:pt x="18913" y="5703"/>
                    <a:pt x="18856" y="5474"/>
                    <a:pt x="18799" y="5256"/>
                  </a:cubicBezTo>
                  <a:cubicBezTo>
                    <a:pt x="18788" y="5204"/>
                    <a:pt x="18777" y="5162"/>
                    <a:pt x="18765" y="5121"/>
                  </a:cubicBezTo>
                  <a:cubicBezTo>
                    <a:pt x="18550" y="4215"/>
                    <a:pt x="18323" y="3289"/>
                    <a:pt x="17620" y="2655"/>
                  </a:cubicBezTo>
                  <a:cubicBezTo>
                    <a:pt x="17314" y="2374"/>
                    <a:pt x="16929" y="2176"/>
                    <a:pt x="16475" y="2072"/>
                  </a:cubicBezTo>
                  <a:cubicBezTo>
                    <a:pt x="16226" y="2010"/>
                    <a:pt x="15965" y="1989"/>
                    <a:pt x="15693" y="1989"/>
                  </a:cubicBezTo>
                  <a:cubicBezTo>
                    <a:pt x="15523" y="1989"/>
                    <a:pt x="15364" y="1999"/>
                    <a:pt x="15194" y="2020"/>
                  </a:cubicBezTo>
                  <a:close/>
                </a:path>
              </a:pathLst>
            </a:custGeom>
            <a:solidFill>
              <a:srgbClr val="BFBFBF">
                <a:alpha val="7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328" name="Freeform 41"/>
            <p:cNvSpPr/>
            <p:nvPr/>
          </p:nvSpPr>
          <p:spPr>
            <a:xfrm flipH="1">
              <a:off x="1156665" y="1179196"/>
              <a:ext cx="4465103" cy="49437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42" h="21418" fill="norm" stroke="1" extrusionOk="0">
                  <a:moveTo>
                    <a:pt x="10796" y="21418"/>
                  </a:moveTo>
                  <a:cubicBezTo>
                    <a:pt x="9704" y="21348"/>
                    <a:pt x="8808" y="20731"/>
                    <a:pt x="8142" y="20214"/>
                  </a:cubicBezTo>
                  <a:cubicBezTo>
                    <a:pt x="8010" y="20105"/>
                    <a:pt x="7868" y="19985"/>
                    <a:pt x="7737" y="19876"/>
                  </a:cubicBezTo>
                  <a:cubicBezTo>
                    <a:pt x="7147" y="19398"/>
                    <a:pt x="6546" y="18911"/>
                    <a:pt x="5771" y="18553"/>
                  </a:cubicBezTo>
                  <a:cubicBezTo>
                    <a:pt x="5487" y="18423"/>
                    <a:pt x="5170" y="18314"/>
                    <a:pt x="4875" y="18204"/>
                  </a:cubicBezTo>
                  <a:cubicBezTo>
                    <a:pt x="4722" y="18155"/>
                    <a:pt x="4558" y="18105"/>
                    <a:pt x="4405" y="18045"/>
                  </a:cubicBezTo>
                  <a:cubicBezTo>
                    <a:pt x="2766" y="17428"/>
                    <a:pt x="1466" y="16483"/>
                    <a:pt x="723" y="15379"/>
                  </a:cubicBezTo>
                  <a:cubicBezTo>
                    <a:pt x="537" y="15090"/>
                    <a:pt x="384" y="14792"/>
                    <a:pt x="275" y="14493"/>
                  </a:cubicBezTo>
                  <a:cubicBezTo>
                    <a:pt x="13" y="13767"/>
                    <a:pt x="-9" y="13011"/>
                    <a:pt x="2" y="12364"/>
                  </a:cubicBezTo>
                  <a:cubicBezTo>
                    <a:pt x="2" y="11678"/>
                    <a:pt x="46" y="10882"/>
                    <a:pt x="352" y="10185"/>
                  </a:cubicBezTo>
                  <a:cubicBezTo>
                    <a:pt x="537" y="9757"/>
                    <a:pt x="843" y="9359"/>
                    <a:pt x="1215" y="9031"/>
                  </a:cubicBezTo>
                  <a:cubicBezTo>
                    <a:pt x="1357" y="8912"/>
                    <a:pt x="1553" y="8832"/>
                    <a:pt x="1750" y="8753"/>
                  </a:cubicBezTo>
                  <a:cubicBezTo>
                    <a:pt x="1969" y="8653"/>
                    <a:pt x="2176" y="8573"/>
                    <a:pt x="2285" y="8434"/>
                  </a:cubicBezTo>
                  <a:cubicBezTo>
                    <a:pt x="2285" y="8434"/>
                    <a:pt x="2285" y="8434"/>
                    <a:pt x="2285" y="8434"/>
                  </a:cubicBezTo>
                  <a:cubicBezTo>
                    <a:pt x="2635" y="8036"/>
                    <a:pt x="2559" y="7270"/>
                    <a:pt x="2493" y="6593"/>
                  </a:cubicBezTo>
                  <a:cubicBezTo>
                    <a:pt x="2427" y="6016"/>
                    <a:pt x="2384" y="5370"/>
                    <a:pt x="2471" y="4982"/>
                  </a:cubicBezTo>
                  <a:cubicBezTo>
                    <a:pt x="2482" y="4942"/>
                    <a:pt x="2482" y="4902"/>
                    <a:pt x="2493" y="4862"/>
                  </a:cubicBezTo>
                  <a:cubicBezTo>
                    <a:pt x="2515" y="4793"/>
                    <a:pt x="2526" y="4723"/>
                    <a:pt x="2548" y="4643"/>
                  </a:cubicBezTo>
                  <a:cubicBezTo>
                    <a:pt x="2755" y="3947"/>
                    <a:pt x="3127" y="3420"/>
                    <a:pt x="3749" y="2962"/>
                  </a:cubicBezTo>
                  <a:cubicBezTo>
                    <a:pt x="4110" y="2693"/>
                    <a:pt x="4438" y="2584"/>
                    <a:pt x="4755" y="2614"/>
                  </a:cubicBezTo>
                  <a:cubicBezTo>
                    <a:pt x="4886" y="2634"/>
                    <a:pt x="5017" y="2664"/>
                    <a:pt x="5148" y="2703"/>
                  </a:cubicBezTo>
                  <a:cubicBezTo>
                    <a:pt x="5235" y="2723"/>
                    <a:pt x="5312" y="2753"/>
                    <a:pt x="5399" y="2773"/>
                  </a:cubicBezTo>
                  <a:cubicBezTo>
                    <a:pt x="6372" y="2972"/>
                    <a:pt x="7169" y="2206"/>
                    <a:pt x="7552" y="1728"/>
                  </a:cubicBezTo>
                  <a:cubicBezTo>
                    <a:pt x="7639" y="1639"/>
                    <a:pt x="7715" y="1529"/>
                    <a:pt x="7792" y="1430"/>
                  </a:cubicBezTo>
                  <a:cubicBezTo>
                    <a:pt x="8218" y="883"/>
                    <a:pt x="8666" y="325"/>
                    <a:pt x="9354" y="97"/>
                  </a:cubicBezTo>
                  <a:cubicBezTo>
                    <a:pt x="10185" y="-182"/>
                    <a:pt x="11266" y="166"/>
                    <a:pt x="11736" y="843"/>
                  </a:cubicBezTo>
                  <a:cubicBezTo>
                    <a:pt x="11834" y="982"/>
                    <a:pt x="11911" y="1141"/>
                    <a:pt x="11976" y="1291"/>
                  </a:cubicBezTo>
                  <a:cubicBezTo>
                    <a:pt x="12118" y="1579"/>
                    <a:pt x="12260" y="1878"/>
                    <a:pt x="12566" y="2086"/>
                  </a:cubicBezTo>
                  <a:cubicBezTo>
                    <a:pt x="12949" y="2345"/>
                    <a:pt x="13462" y="2355"/>
                    <a:pt x="13725" y="2325"/>
                  </a:cubicBezTo>
                  <a:cubicBezTo>
                    <a:pt x="13823" y="2315"/>
                    <a:pt x="13932" y="2305"/>
                    <a:pt x="14063" y="2285"/>
                  </a:cubicBezTo>
                  <a:cubicBezTo>
                    <a:pt x="14183" y="2266"/>
                    <a:pt x="14315" y="2236"/>
                    <a:pt x="14435" y="2206"/>
                  </a:cubicBezTo>
                  <a:cubicBezTo>
                    <a:pt x="14577" y="2176"/>
                    <a:pt x="14719" y="2146"/>
                    <a:pt x="14872" y="2126"/>
                  </a:cubicBezTo>
                  <a:cubicBezTo>
                    <a:pt x="15822" y="1977"/>
                    <a:pt x="16718" y="2196"/>
                    <a:pt x="17330" y="2723"/>
                  </a:cubicBezTo>
                  <a:cubicBezTo>
                    <a:pt x="18051" y="3350"/>
                    <a:pt x="18270" y="4275"/>
                    <a:pt x="18477" y="5181"/>
                  </a:cubicBezTo>
                  <a:cubicBezTo>
                    <a:pt x="18499" y="5270"/>
                    <a:pt x="18499" y="5270"/>
                    <a:pt x="18499" y="5270"/>
                  </a:cubicBezTo>
                  <a:cubicBezTo>
                    <a:pt x="18554" y="5489"/>
                    <a:pt x="18608" y="5718"/>
                    <a:pt x="18674" y="5937"/>
                  </a:cubicBezTo>
                  <a:cubicBezTo>
                    <a:pt x="18914" y="6812"/>
                    <a:pt x="19329" y="7738"/>
                    <a:pt x="19898" y="8683"/>
                  </a:cubicBezTo>
                  <a:cubicBezTo>
                    <a:pt x="19974" y="8812"/>
                    <a:pt x="20061" y="8942"/>
                    <a:pt x="20138" y="9071"/>
                  </a:cubicBezTo>
                  <a:cubicBezTo>
                    <a:pt x="20466" y="9598"/>
                    <a:pt x="20804" y="10145"/>
                    <a:pt x="21012" y="10722"/>
                  </a:cubicBezTo>
                  <a:cubicBezTo>
                    <a:pt x="21591" y="12344"/>
                    <a:pt x="21056" y="14274"/>
                    <a:pt x="19657" y="15627"/>
                  </a:cubicBezTo>
                  <a:cubicBezTo>
                    <a:pt x="19034" y="16234"/>
                    <a:pt x="18281" y="16722"/>
                    <a:pt x="17549" y="17190"/>
                  </a:cubicBezTo>
                  <a:cubicBezTo>
                    <a:pt x="17199" y="17418"/>
                    <a:pt x="16838" y="17647"/>
                    <a:pt x="16500" y="17886"/>
                  </a:cubicBezTo>
                  <a:cubicBezTo>
                    <a:pt x="15921" y="18294"/>
                    <a:pt x="15374" y="18752"/>
                    <a:pt x="14850" y="19199"/>
                  </a:cubicBezTo>
                  <a:cubicBezTo>
                    <a:pt x="14358" y="19607"/>
                    <a:pt x="13845" y="20045"/>
                    <a:pt x="13309" y="20423"/>
                  </a:cubicBezTo>
                  <a:cubicBezTo>
                    <a:pt x="13156" y="20533"/>
                    <a:pt x="13003" y="20642"/>
                    <a:pt x="12850" y="20741"/>
                  </a:cubicBezTo>
                  <a:cubicBezTo>
                    <a:pt x="11966" y="21319"/>
                    <a:pt x="11365" y="21418"/>
                    <a:pt x="10949" y="21418"/>
                  </a:cubicBezTo>
                  <a:cubicBezTo>
                    <a:pt x="10895" y="21418"/>
                    <a:pt x="10840" y="21418"/>
                    <a:pt x="10796" y="21418"/>
                  </a:cubicBezTo>
                  <a:close/>
                  <a:moveTo>
                    <a:pt x="14872" y="2156"/>
                  </a:moveTo>
                  <a:cubicBezTo>
                    <a:pt x="14730" y="2176"/>
                    <a:pt x="14588" y="2206"/>
                    <a:pt x="14446" y="2236"/>
                  </a:cubicBezTo>
                  <a:cubicBezTo>
                    <a:pt x="14315" y="2266"/>
                    <a:pt x="14194" y="2295"/>
                    <a:pt x="14063" y="2315"/>
                  </a:cubicBezTo>
                  <a:cubicBezTo>
                    <a:pt x="13943" y="2335"/>
                    <a:pt x="13834" y="2345"/>
                    <a:pt x="13725" y="2355"/>
                  </a:cubicBezTo>
                  <a:cubicBezTo>
                    <a:pt x="13451" y="2385"/>
                    <a:pt x="12938" y="2385"/>
                    <a:pt x="12545" y="2116"/>
                  </a:cubicBezTo>
                  <a:cubicBezTo>
                    <a:pt x="12228" y="1897"/>
                    <a:pt x="12086" y="1599"/>
                    <a:pt x="11944" y="1300"/>
                  </a:cubicBezTo>
                  <a:cubicBezTo>
                    <a:pt x="11878" y="1151"/>
                    <a:pt x="11802" y="1002"/>
                    <a:pt x="11703" y="863"/>
                  </a:cubicBezTo>
                  <a:cubicBezTo>
                    <a:pt x="11244" y="196"/>
                    <a:pt x="10174" y="-142"/>
                    <a:pt x="9365" y="126"/>
                  </a:cubicBezTo>
                  <a:cubicBezTo>
                    <a:pt x="8688" y="345"/>
                    <a:pt x="8251" y="912"/>
                    <a:pt x="7825" y="1450"/>
                  </a:cubicBezTo>
                  <a:cubicBezTo>
                    <a:pt x="7737" y="1549"/>
                    <a:pt x="7661" y="1649"/>
                    <a:pt x="7584" y="1748"/>
                  </a:cubicBezTo>
                  <a:cubicBezTo>
                    <a:pt x="7191" y="2226"/>
                    <a:pt x="6383" y="3002"/>
                    <a:pt x="5399" y="2803"/>
                  </a:cubicBezTo>
                  <a:cubicBezTo>
                    <a:pt x="5312" y="2783"/>
                    <a:pt x="5224" y="2753"/>
                    <a:pt x="5137" y="2733"/>
                  </a:cubicBezTo>
                  <a:cubicBezTo>
                    <a:pt x="5017" y="2693"/>
                    <a:pt x="4886" y="2664"/>
                    <a:pt x="4755" y="2644"/>
                  </a:cubicBezTo>
                  <a:cubicBezTo>
                    <a:pt x="4449" y="2614"/>
                    <a:pt x="4121" y="2723"/>
                    <a:pt x="3771" y="2982"/>
                  </a:cubicBezTo>
                  <a:cubicBezTo>
                    <a:pt x="3149" y="3440"/>
                    <a:pt x="2777" y="3957"/>
                    <a:pt x="2580" y="4653"/>
                  </a:cubicBezTo>
                  <a:cubicBezTo>
                    <a:pt x="2559" y="4723"/>
                    <a:pt x="2548" y="4803"/>
                    <a:pt x="2526" y="4872"/>
                  </a:cubicBezTo>
                  <a:cubicBezTo>
                    <a:pt x="2515" y="4912"/>
                    <a:pt x="2515" y="4952"/>
                    <a:pt x="2504" y="4982"/>
                  </a:cubicBezTo>
                  <a:cubicBezTo>
                    <a:pt x="2416" y="5370"/>
                    <a:pt x="2460" y="6016"/>
                    <a:pt x="2526" y="6593"/>
                  </a:cubicBezTo>
                  <a:cubicBezTo>
                    <a:pt x="2591" y="7270"/>
                    <a:pt x="2668" y="8046"/>
                    <a:pt x="2318" y="8454"/>
                  </a:cubicBezTo>
                  <a:cubicBezTo>
                    <a:pt x="2198" y="8593"/>
                    <a:pt x="1979" y="8683"/>
                    <a:pt x="1761" y="8782"/>
                  </a:cubicBezTo>
                  <a:cubicBezTo>
                    <a:pt x="1575" y="8862"/>
                    <a:pt x="1379" y="8942"/>
                    <a:pt x="1237" y="9061"/>
                  </a:cubicBezTo>
                  <a:cubicBezTo>
                    <a:pt x="865" y="9379"/>
                    <a:pt x="570" y="9767"/>
                    <a:pt x="384" y="10195"/>
                  </a:cubicBezTo>
                  <a:cubicBezTo>
                    <a:pt x="78" y="10892"/>
                    <a:pt x="46" y="11678"/>
                    <a:pt x="35" y="12364"/>
                  </a:cubicBezTo>
                  <a:cubicBezTo>
                    <a:pt x="24" y="13011"/>
                    <a:pt x="46" y="13757"/>
                    <a:pt x="308" y="14483"/>
                  </a:cubicBezTo>
                  <a:cubicBezTo>
                    <a:pt x="417" y="14782"/>
                    <a:pt x="570" y="15080"/>
                    <a:pt x="756" y="15359"/>
                  </a:cubicBezTo>
                  <a:cubicBezTo>
                    <a:pt x="1488" y="16463"/>
                    <a:pt x="2788" y="17398"/>
                    <a:pt x="4427" y="18015"/>
                  </a:cubicBezTo>
                  <a:cubicBezTo>
                    <a:pt x="4580" y="18075"/>
                    <a:pt x="4733" y="18125"/>
                    <a:pt x="4886" y="18175"/>
                  </a:cubicBezTo>
                  <a:cubicBezTo>
                    <a:pt x="5181" y="18284"/>
                    <a:pt x="5498" y="18393"/>
                    <a:pt x="5782" y="18523"/>
                  </a:cubicBezTo>
                  <a:cubicBezTo>
                    <a:pt x="6557" y="18881"/>
                    <a:pt x="7169" y="19378"/>
                    <a:pt x="7759" y="19856"/>
                  </a:cubicBezTo>
                  <a:cubicBezTo>
                    <a:pt x="7890" y="19965"/>
                    <a:pt x="8032" y="20075"/>
                    <a:pt x="8163" y="20184"/>
                  </a:cubicBezTo>
                  <a:cubicBezTo>
                    <a:pt x="8819" y="20712"/>
                    <a:pt x="9715" y="21309"/>
                    <a:pt x="10796" y="21378"/>
                  </a:cubicBezTo>
                  <a:cubicBezTo>
                    <a:pt x="11190" y="21408"/>
                    <a:pt x="11834" y="21368"/>
                    <a:pt x="12829" y="20722"/>
                  </a:cubicBezTo>
                  <a:cubicBezTo>
                    <a:pt x="12982" y="20622"/>
                    <a:pt x="13135" y="20513"/>
                    <a:pt x="13288" y="20403"/>
                  </a:cubicBezTo>
                  <a:cubicBezTo>
                    <a:pt x="13823" y="20015"/>
                    <a:pt x="14336" y="19587"/>
                    <a:pt x="14828" y="19169"/>
                  </a:cubicBezTo>
                  <a:cubicBezTo>
                    <a:pt x="15352" y="18732"/>
                    <a:pt x="15899" y="18274"/>
                    <a:pt x="16478" y="17866"/>
                  </a:cubicBezTo>
                  <a:cubicBezTo>
                    <a:pt x="16816" y="17617"/>
                    <a:pt x="17177" y="17389"/>
                    <a:pt x="17527" y="17170"/>
                  </a:cubicBezTo>
                  <a:cubicBezTo>
                    <a:pt x="18259" y="16692"/>
                    <a:pt x="19013" y="16205"/>
                    <a:pt x="19635" y="15608"/>
                  </a:cubicBezTo>
                  <a:cubicBezTo>
                    <a:pt x="21023" y="14254"/>
                    <a:pt x="21547" y="12344"/>
                    <a:pt x="20979" y="10732"/>
                  </a:cubicBezTo>
                  <a:cubicBezTo>
                    <a:pt x="20772" y="10155"/>
                    <a:pt x="20433" y="9608"/>
                    <a:pt x="20105" y="9091"/>
                  </a:cubicBezTo>
                  <a:cubicBezTo>
                    <a:pt x="20029" y="8961"/>
                    <a:pt x="19941" y="8822"/>
                    <a:pt x="19865" y="8693"/>
                  </a:cubicBezTo>
                  <a:cubicBezTo>
                    <a:pt x="19297" y="7748"/>
                    <a:pt x="18881" y="6822"/>
                    <a:pt x="18641" y="5947"/>
                  </a:cubicBezTo>
                  <a:cubicBezTo>
                    <a:pt x="18576" y="5718"/>
                    <a:pt x="18521" y="5489"/>
                    <a:pt x="18466" y="5280"/>
                  </a:cubicBezTo>
                  <a:cubicBezTo>
                    <a:pt x="18444" y="5181"/>
                    <a:pt x="18444" y="5181"/>
                    <a:pt x="18444" y="5181"/>
                  </a:cubicBezTo>
                  <a:cubicBezTo>
                    <a:pt x="18237" y="4285"/>
                    <a:pt x="18018" y="3360"/>
                    <a:pt x="17308" y="2743"/>
                  </a:cubicBezTo>
                  <a:cubicBezTo>
                    <a:pt x="16827" y="2325"/>
                    <a:pt x="16172" y="2106"/>
                    <a:pt x="15451" y="2106"/>
                  </a:cubicBezTo>
                  <a:cubicBezTo>
                    <a:pt x="15265" y="2106"/>
                    <a:pt x="15068" y="2126"/>
                    <a:pt x="14872" y="2156"/>
                  </a:cubicBezTo>
                  <a:close/>
                </a:path>
              </a:pathLst>
            </a:custGeom>
            <a:solidFill>
              <a:srgbClr val="BFBFBF">
                <a:alpha val="7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329" name="Freeform 42"/>
            <p:cNvSpPr/>
            <p:nvPr/>
          </p:nvSpPr>
          <p:spPr>
            <a:xfrm flipH="1">
              <a:off x="1108401" y="1082723"/>
              <a:ext cx="4558051" cy="511989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09" h="21567" fill="norm" stroke="1" extrusionOk="0">
                  <a:moveTo>
                    <a:pt x="10865" y="21558"/>
                  </a:moveTo>
                  <a:cubicBezTo>
                    <a:pt x="10605" y="21548"/>
                    <a:pt x="10356" y="21490"/>
                    <a:pt x="10107" y="21413"/>
                  </a:cubicBezTo>
                  <a:cubicBezTo>
                    <a:pt x="9879" y="21345"/>
                    <a:pt x="9641" y="21239"/>
                    <a:pt x="9413" y="21123"/>
                  </a:cubicBezTo>
                  <a:cubicBezTo>
                    <a:pt x="9034" y="20920"/>
                    <a:pt x="8655" y="20649"/>
                    <a:pt x="8221" y="20271"/>
                  </a:cubicBezTo>
                  <a:cubicBezTo>
                    <a:pt x="8091" y="20165"/>
                    <a:pt x="7961" y="20049"/>
                    <a:pt x="7842" y="19943"/>
                  </a:cubicBezTo>
                  <a:cubicBezTo>
                    <a:pt x="7256" y="19430"/>
                    <a:pt x="6649" y="18898"/>
                    <a:pt x="5869" y="18530"/>
                  </a:cubicBezTo>
                  <a:cubicBezTo>
                    <a:pt x="5566" y="18385"/>
                    <a:pt x="5230" y="18269"/>
                    <a:pt x="4905" y="18163"/>
                  </a:cubicBezTo>
                  <a:cubicBezTo>
                    <a:pt x="4775" y="18114"/>
                    <a:pt x="4634" y="18066"/>
                    <a:pt x="4493" y="18018"/>
                  </a:cubicBezTo>
                  <a:cubicBezTo>
                    <a:pt x="4113" y="17882"/>
                    <a:pt x="3745" y="17727"/>
                    <a:pt x="3398" y="17553"/>
                  </a:cubicBezTo>
                  <a:cubicBezTo>
                    <a:pt x="3030" y="17370"/>
                    <a:pt x="2683" y="17176"/>
                    <a:pt x="2369" y="16963"/>
                  </a:cubicBezTo>
                  <a:cubicBezTo>
                    <a:pt x="1664" y="16489"/>
                    <a:pt x="1111" y="15957"/>
                    <a:pt x="721" y="15387"/>
                  </a:cubicBezTo>
                  <a:cubicBezTo>
                    <a:pt x="526" y="15096"/>
                    <a:pt x="374" y="14806"/>
                    <a:pt x="266" y="14497"/>
                  </a:cubicBezTo>
                  <a:cubicBezTo>
                    <a:pt x="147" y="14177"/>
                    <a:pt x="71" y="13829"/>
                    <a:pt x="38" y="13442"/>
                  </a:cubicBezTo>
                  <a:cubicBezTo>
                    <a:pt x="-5" y="13065"/>
                    <a:pt x="-5" y="12707"/>
                    <a:pt x="6" y="12369"/>
                  </a:cubicBezTo>
                  <a:cubicBezTo>
                    <a:pt x="17" y="11643"/>
                    <a:pt x="49" y="10879"/>
                    <a:pt x="363" y="10192"/>
                  </a:cubicBezTo>
                  <a:cubicBezTo>
                    <a:pt x="559" y="9766"/>
                    <a:pt x="862" y="9370"/>
                    <a:pt x="1252" y="9041"/>
                  </a:cubicBezTo>
                  <a:cubicBezTo>
                    <a:pt x="1393" y="8925"/>
                    <a:pt x="1599" y="8848"/>
                    <a:pt x="1794" y="8770"/>
                  </a:cubicBezTo>
                  <a:cubicBezTo>
                    <a:pt x="2022" y="8673"/>
                    <a:pt x="2238" y="8586"/>
                    <a:pt x="2358" y="8451"/>
                  </a:cubicBezTo>
                  <a:cubicBezTo>
                    <a:pt x="2509" y="8277"/>
                    <a:pt x="2596" y="8025"/>
                    <a:pt x="2607" y="7667"/>
                  </a:cubicBezTo>
                  <a:cubicBezTo>
                    <a:pt x="2629" y="7348"/>
                    <a:pt x="2585" y="6990"/>
                    <a:pt x="2542" y="6642"/>
                  </a:cubicBezTo>
                  <a:cubicBezTo>
                    <a:pt x="2466" y="6013"/>
                    <a:pt x="2401" y="5414"/>
                    <a:pt x="2466" y="5046"/>
                  </a:cubicBezTo>
                  <a:cubicBezTo>
                    <a:pt x="2466" y="5007"/>
                    <a:pt x="2477" y="4969"/>
                    <a:pt x="2488" y="4940"/>
                  </a:cubicBezTo>
                  <a:cubicBezTo>
                    <a:pt x="2499" y="4862"/>
                    <a:pt x="2509" y="4785"/>
                    <a:pt x="2520" y="4707"/>
                  </a:cubicBezTo>
                  <a:cubicBezTo>
                    <a:pt x="2607" y="4340"/>
                    <a:pt x="2737" y="4030"/>
                    <a:pt x="2921" y="3750"/>
                  </a:cubicBezTo>
                  <a:cubicBezTo>
                    <a:pt x="3105" y="3460"/>
                    <a:pt x="3344" y="3198"/>
                    <a:pt x="3647" y="2966"/>
                  </a:cubicBezTo>
                  <a:cubicBezTo>
                    <a:pt x="3951" y="2734"/>
                    <a:pt x="4254" y="2618"/>
                    <a:pt x="4547" y="2618"/>
                  </a:cubicBezTo>
                  <a:cubicBezTo>
                    <a:pt x="4590" y="2618"/>
                    <a:pt x="4623" y="2618"/>
                    <a:pt x="4666" y="2618"/>
                  </a:cubicBezTo>
                  <a:cubicBezTo>
                    <a:pt x="4796" y="2637"/>
                    <a:pt x="4926" y="2676"/>
                    <a:pt x="5056" y="2715"/>
                  </a:cubicBezTo>
                  <a:cubicBezTo>
                    <a:pt x="5143" y="2744"/>
                    <a:pt x="5241" y="2773"/>
                    <a:pt x="5327" y="2792"/>
                  </a:cubicBezTo>
                  <a:cubicBezTo>
                    <a:pt x="5728" y="2879"/>
                    <a:pt x="6151" y="2802"/>
                    <a:pt x="6574" y="2579"/>
                  </a:cubicBezTo>
                  <a:cubicBezTo>
                    <a:pt x="6910" y="2386"/>
                    <a:pt x="7246" y="2105"/>
                    <a:pt x="7538" y="1738"/>
                  </a:cubicBezTo>
                  <a:cubicBezTo>
                    <a:pt x="7614" y="1641"/>
                    <a:pt x="7701" y="1535"/>
                    <a:pt x="7777" y="1438"/>
                  </a:cubicBezTo>
                  <a:cubicBezTo>
                    <a:pt x="8210" y="887"/>
                    <a:pt x="8665" y="316"/>
                    <a:pt x="9370" y="84"/>
                  </a:cubicBezTo>
                  <a:cubicBezTo>
                    <a:pt x="9576" y="16"/>
                    <a:pt x="9803" y="-13"/>
                    <a:pt x="10053" y="6"/>
                  </a:cubicBezTo>
                  <a:cubicBezTo>
                    <a:pt x="10280" y="16"/>
                    <a:pt x="10508" y="55"/>
                    <a:pt x="10735" y="132"/>
                  </a:cubicBezTo>
                  <a:cubicBezTo>
                    <a:pt x="11191" y="297"/>
                    <a:pt x="11570" y="577"/>
                    <a:pt x="11776" y="906"/>
                  </a:cubicBezTo>
                  <a:cubicBezTo>
                    <a:pt x="11873" y="1061"/>
                    <a:pt x="11938" y="1225"/>
                    <a:pt x="12014" y="1380"/>
                  </a:cubicBezTo>
                  <a:cubicBezTo>
                    <a:pt x="12144" y="1680"/>
                    <a:pt x="12274" y="1999"/>
                    <a:pt x="12589" y="2221"/>
                  </a:cubicBezTo>
                  <a:cubicBezTo>
                    <a:pt x="12751" y="2328"/>
                    <a:pt x="12935" y="2405"/>
                    <a:pt x="13163" y="2454"/>
                  </a:cubicBezTo>
                  <a:cubicBezTo>
                    <a:pt x="13358" y="2492"/>
                    <a:pt x="13575" y="2502"/>
                    <a:pt x="13792" y="2483"/>
                  </a:cubicBezTo>
                  <a:cubicBezTo>
                    <a:pt x="13889" y="2473"/>
                    <a:pt x="14008" y="2454"/>
                    <a:pt x="14128" y="2434"/>
                  </a:cubicBezTo>
                  <a:cubicBezTo>
                    <a:pt x="14269" y="2405"/>
                    <a:pt x="14399" y="2376"/>
                    <a:pt x="14529" y="2347"/>
                  </a:cubicBezTo>
                  <a:cubicBezTo>
                    <a:pt x="14670" y="2318"/>
                    <a:pt x="14821" y="2289"/>
                    <a:pt x="14962" y="2260"/>
                  </a:cubicBezTo>
                  <a:cubicBezTo>
                    <a:pt x="15407" y="2183"/>
                    <a:pt x="15862" y="2183"/>
                    <a:pt x="16274" y="2270"/>
                  </a:cubicBezTo>
                  <a:cubicBezTo>
                    <a:pt x="16750" y="2357"/>
                    <a:pt x="17151" y="2541"/>
                    <a:pt x="17477" y="2812"/>
                  </a:cubicBezTo>
                  <a:cubicBezTo>
                    <a:pt x="18235" y="3440"/>
                    <a:pt x="18452" y="4379"/>
                    <a:pt x="18669" y="5298"/>
                  </a:cubicBezTo>
                  <a:cubicBezTo>
                    <a:pt x="18680" y="5346"/>
                    <a:pt x="18680" y="5346"/>
                    <a:pt x="18680" y="5346"/>
                  </a:cubicBezTo>
                  <a:cubicBezTo>
                    <a:pt x="18734" y="5578"/>
                    <a:pt x="18788" y="5801"/>
                    <a:pt x="18842" y="6023"/>
                  </a:cubicBezTo>
                  <a:cubicBezTo>
                    <a:pt x="19091" y="6913"/>
                    <a:pt x="19503" y="7832"/>
                    <a:pt x="20078" y="8760"/>
                  </a:cubicBezTo>
                  <a:cubicBezTo>
                    <a:pt x="20175" y="8915"/>
                    <a:pt x="20273" y="9060"/>
                    <a:pt x="20370" y="9205"/>
                  </a:cubicBezTo>
                  <a:cubicBezTo>
                    <a:pt x="20695" y="9708"/>
                    <a:pt x="21031" y="10231"/>
                    <a:pt x="21248" y="10792"/>
                  </a:cubicBezTo>
                  <a:cubicBezTo>
                    <a:pt x="21562" y="11614"/>
                    <a:pt x="21595" y="12523"/>
                    <a:pt x="21335" y="13423"/>
                  </a:cubicBezTo>
                  <a:cubicBezTo>
                    <a:pt x="21216" y="13849"/>
                    <a:pt x="21031" y="14255"/>
                    <a:pt x="20793" y="14651"/>
                  </a:cubicBezTo>
                  <a:cubicBezTo>
                    <a:pt x="20555" y="15029"/>
                    <a:pt x="20262" y="15387"/>
                    <a:pt x="19926" y="15706"/>
                  </a:cubicBezTo>
                  <a:cubicBezTo>
                    <a:pt x="19297" y="16305"/>
                    <a:pt x="18528" y="16789"/>
                    <a:pt x="17780" y="17263"/>
                  </a:cubicBezTo>
                  <a:cubicBezTo>
                    <a:pt x="17422" y="17486"/>
                    <a:pt x="17043" y="17727"/>
                    <a:pt x="16696" y="17969"/>
                  </a:cubicBezTo>
                  <a:cubicBezTo>
                    <a:pt x="16089" y="18395"/>
                    <a:pt x="15515" y="18869"/>
                    <a:pt x="14962" y="19333"/>
                  </a:cubicBezTo>
                  <a:cubicBezTo>
                    <a:pt x="14474" y="19749"/>
                    <a:pt x="13965" y="20175"/>
                    <a:pt x="13434" y="20552"/>
                  </a:cubicBezTo>
                  <a:cubicBezTo>
                    <a:pt x="13271" y="20668"/>
                    <a:pt x="13120" y="20774"/>
                    <a:pt x="12957" y="20881"/>
                  </a:cubicBezTo>
                  <a:cubicBezTo>
                    <a:pt x="12600" y="21113"/>
                    <a:pt x="12285" y="21277"/>
                    <a:pt x="11982" y="21384"/>
                  </a:cubicBezTo>
                  <a:cubicBezTo>
                    <a:pt x="11657" y="21510"/>
                    <a:pt x="11342" y="21568"/>
                    <a:pt x="11028" y="21568"/>
                  </a:cubicBezTo>
                  <a:cubicBezTo>
                    <a:pt x="10974" y="21568"/>
                    <a:pt x="10920" y="21568"/>
                    <a:pt x="10865" y="21558"/>
                  </a:cubicBezTo>
                  <a:close/>
                  <a:moveTo>
                    <a:pt x="14962" y="2260"/>
                  </a:moveTo>
                  <a:cubicBezTo>
                    <a:pt x="14821" y="2289"/>
                    <a:pt x="14670" y="2318"/>
                    <a:pt x="14529" y="2347"/>
                  </a:cubicBezTo>
                  <a:cubicBezTo>
                    <a:pt x="14399" y="2376"/>
                    <a:pt x="14269" y="2415"/>
                    <a:pt x="14128" y="2434"/>
                  </a:cubicBezTo>
                  <a:cubicBezTo>
                    <a:pt x="14008" y="2454"/>
                    <a:pt x="13889" y="2473"/>
                    <a:pt x="13792" y="2483"/>
                  </a:cubicBezTo>
                  <a:cubicBezTo>
                    <a:pt x="13575" y="2502"/>
                    <a:pt x="13358" y="2492"/>
                    <a:pt x="13163" y="2454"/>
                  </a:cubicBezTo>
                  <a:cubicBezTo>
                    <a:pt x="12935" y="2415"/>
                    <a:pt x="12751" y="2338"/>
                    <a:pt x="12589" y="2221"/>
                  </a:cubicBezTo>
                  <a:cubicBezTo>
                    <a:pt x="12274" y="1999"/>
                    <a:pt x="12133" y="1689"/>
                    <a:pt x="12003" y="1380"/>
                  </a:cubicBezTo>
                  <a:cubicBezTo>
                    <a:pt x="11938" y="1225"/>
                    <a:pt x="11873" y="1061"/>
                    <a:pt x="11776" y="906"/>
                  </a:cubicBezTo>
                  <a:cubicBezTo>
                    <a:pt x="11559" y="577"/>
                    <a:pt x="11180" y="297"/>
                    <a:pt x="10735" y="142"/>
                  </a:cubicBezTo>
                  <a:cubicBezTo>
                    <a:pt x="10508" y="64"/>
                    <a:pt x="10280" y="16"/>
                    <a:pt x="10053" y="6"/>
                  </a:cubicBezTo>
                  <a:cubicBezTo>
                    <a:pt x="9803" y="-3"/>
                    <a:pt x="9576" y="26"/>
                    <a:pt x="9370" y="93"/>
                  </a:cubicBezTo>
                  <a:cubicBezTo>
                    <a:pt x="8665" y="316"/>
                    <a:pt x="8210" y="887"/>
                    <a:pt x="7777" y="1438"/>
                  </a:cubicBezTo>
                  <a:cubicBezTo>
                    <a:pt x="7701" y="1544"/>
                    <a:pt x="7625" y="1641"/>
                    <a:pt x="7538" y="1738"/>
                  </a:cubicBezTo>
                  <a:cubicBezTo>
                    <a:pt x="7246" y="2105"/>
                    <a:pt x="6910" y="2396"/>
                    <a:pt x="6574" y="2579"/>
                  </a:cubicBezTo>
                  <a:cubicBezTo>
                    <a:pt x="6151" y="2812"/>
                    <a:pt x="5728" y="2879"/>
                    <a:pt x="5327" y="2792"/>
                  </a:cubicBezTo>
                  <a:cubicBezTo>
                    <a:pt x="5230" y="2773"/>
                    <a:pt x="5143" y="2744"/>
                    <a:pt x="5056" y="2715"/>
                  </a:cubicBezTo>
                  <a:cubicBezTo>
                    <a:pt x="4926" y="2676"/>
                    <a:pt x="4796" y="2637"/>
                    <a:pt x="4666" y="2628"/>
                  </a:cubicBezTo>
                  <a:cubicBezTo>
                    <a:pt x="4341" y="2589"/>
                    <a:pt x="3994" y="2705"/>
                    <a:pt x="3647" y="2966"/>
                  </a:cubicBezTo>
                  <a:cubicBezTo>
                    <a:pt x="3344" y="3208"/>
                    <a:pt x="3105" y="3460"/>
                    <a:pt x="2921" y="3750"/>
                  </a:cubicBezTo>
                  <a:cubicBezTo>
                    <a:pt x="2748" y="4030"/>
                    <a:pt x="2618" y="4340"/>
                    <a:pt x="2531" y="4707"/>
                  </a:cubicBezTo>
                  <a:cubicBezTo>
                    <a:pt x="2509" y="4785"/>
                    <a:pt x="2499" y="4862"/>
                    <a:pt x="2488" y="4940"/>
                  </a:cubicBezTo>
                  <a:cubicBezTo>
                    <a:pt x="2477" y="4969"/>
                    <a:pt x="2477" y="5007"/>
                    <a:pt x="2466" y="5046"/>
                  </a:cubicBezTo>
                  <a:cubicBezTo>
                    <a:pt x="2401" y="5414"/>
                    <a:pt x="2466" y="6013"/>
                    <a:pt x="2542" y="6642"/>
                  </a:cubicBezTo>
                  <a:cubicBezTo>
                    <a:pt x="2585" y="6990"/>
                    <a:pt x="2629" y="7348"/>
                    <a:pt x="2618" y="7667"/>
                  </a:cubicBezTo>
                  <a:cubicBezTo>
                    <a:pt x="2596" y="8025"/>
                    <a:pt x="2520" y="8277"/>
                    <a:pt x="2369" y="8451"/>
                  </a:cubicBezTo>
                  <a:cubicBezTo>
                    <a:pt x="2238" y="8596"/>
                    <a:pt x="2022" y="8673"/>
                    <a:pt x="1794" y="8770"/>
                  </a:cubicBezTo>
                  <a:cubicBezTo>
                    <a:pt x="1599" y="8848"/>
                    <a:pt x="1393" y="8925"/>
                    <a:pt x="1252" y="9051"/>
                  </a:cubicBezTo>
                  <a:cubicBezTo>
                    <a:pt x="862" y="9370"/>
                    <a:pt x="559" y="9766"/>
                    <a:pt x="363" y="10192"/>
                  </a:cubicBezTo>
                  <a:cubicBezTo>
                    <a:pt x="60" y="10879"/>
                    <a:pt x="17" y="11643"/>
                    <a:pt x="6" y="12369"/>
                  </a:cubicBezTo>
                  <a:cubicBezTo>
                    <a:pt x="6" y="12707"/>
                    <a:pt x="6" y="13065"/>
                    <a:pt x="38" y="13442"/>
                  </a:cubicBezTo>
                  <a:cubicBezTo>
                    <a:pt x="71" y="13829"/>
                    <a:pt x="147" y="14177"/>
                    <a:pt x="266" y="14497"/>
                  </a:cubicBezTo>
                  <a:cubicBezTo>
                    <a:pt x="374" y="14796"/>
                    <a:pt x="526" y="15096"/>
                    <a:pt x="721" y="15387"/>
                  </a:cubicBezTo>
                  <a:cubicBezTo>
                    <a:pt x="1111" y="15957"/>
                    <a:pt x="1664" y="16489"/>
                    <a:pt x="2369" y="16954"/>
                  </a:cubicBezTo>
                  <a:cubicBezTo>
                    <a:pt x="2683" y="17166"/>
                    <a:pt x="3030" y="17370"/>
                    <a:pt x="3398" y="17553"/>
                  </a:cubicBezTo>
                  <a:cubicBezTo>
                    <a:pt x="3745" y="17727"/>
                    <a:pt x="4113" y="17882"/>
                    <a:pt x="4493" y="18018"/>
                  </a:cubicBezTo>
                  <a:cubicBezTo>
                    <a:pt x="4634" y="18066"/>
                    <a:pt x="4775" y="18114"/>
                    <a:pt x="4905" y="18163"/>
                  </a:cubicBezTo>
                  <a:cubicBezTo>
                    <a:pt x="5230" y="18269"/>
                    <a:pt x="5566" y="18385"/>
                    <a:pt x="5869" y="18530"/>
                  </a:cubicBezTo>
                  <a:cubicBezTo>
                    <a:pt x="6660" y="18888"/>
                    <a:pt x="7256" y="19420"/>
                    <a:pt x="7842" y="19943"/>
                  </a:cubicBezTo>
                  <a:cubicBezTo>
                    <a:pt x="7972" y="20049"/>
                    <a:pt x="8102" y="20165"/>
                    <a:pt x="8221" y="20271"/>
                  </a:cubicBezTo>
                  <a:cubicBezTo>
                    <a:pt x="8655" y="20649"/>
                    <a:pt x="9034" y="20910"/>
                    <a:pt x="9413" y="21113"/>
                  </a:cubicBezTo>
                  <a:cubicBezTo>
                    <a:pt x="9641" y="21239"/>
                    <a:pt x="9879" y="21336"/>
                    <a:pt x="10107" y="21413"/>
                  </a:cubicBezTo>
                  <a:cubicBezTo>
                    <a:pt x="10356" y="21490"/>
                    <a:pt x="10616" y="21539"/>
                    <a:pt x="10865" y="21558"/>
                  </a:cubicBezTo>
                  <a:cubicBezTo>
                    <a:pt x="11223" y="21587"/>
                    <a:pt x="11592" y="21529"/>
                    <a:pt x="11982" y="21384"/>
                  </a:cubicBezTo>
                  <a:cubicBezTo>
                    <a:pt x="12285" y="21277"/>
                    <a:pt x="12600" y="21113"/>
                    <a:pt x="12957" y="20871"/>
                  </a:cubicBezTo>
                  <a:cubicBezTo>
                    <a:pt x="13109" y="20774"/>
                    <a:pt x="13271" y="20668"/>
                    <a:pt x="13434" y="20552"/>
                  </a:cubicBezTo>
                  <a:cubicBezTo>
                    <a:pt x="13954" y="20165"/>
                    <a:pt x="14464" y="19739"/>
                    <a:pt x="14962" y="19333"/>
                  </a:cubicBezTo>
                  <a:cubicBezTo>
                    <a:pt x="15515" y="18869"/>
                    <a:pt x="16078" y="18395"/>
                    <a:pt x="16685" y="17969"/>
                  </a:cubicBezTo>
                  <a:cubicBezTo>
                    <a:pt x="17043" y="17727"/>
                    <a:pt x="17422" y="17486"/>
                    <a:pt x="17780" y="17263"/>
                  </a:cubicBezTo>
                  <a:cubicBezTo>
                    <a:pt x="18528" y="16789"/>
                    <a:pt x="19297" y="16305"/>
                    <a:pt x="19926" y="15706"/>
                  </a:cubicBezTo>
                  <a:cubicBezTo>
                    <a:pt x="20262" y="15387"/>
                    <a:pt x="20544" y="15029"/>
                    <a:pt x="20782" y="14642"/>
                  </a:cubicBezTo>
                  <a:cubicBezTo>
                    <a:pt x="21031" y="14255"/>
                    <a:pt x="21216" y="13849"/>
                    <a:pt x="21335" y="13423"/>
                  </a:cubicBezTo>
                  <a:cubicBezTo>
                    <a:pt x="21595" y="12523"/>
                    <a:pt x="21562" y="11614"/>
                    <a:pt x="21248" y="10792"/>
                  </a:cubicBezTo>
                  <a:cubicBezTo>
                    <a:pt x="21031" y="10231"/>
                    <a:pt x="20695" y="9718"/>
                    <a:pt x="20370" y="9215"/>
                  </a:cubicBezTo>
                  <a:cubicBezTo>
                    <a:pt x="20273" y="9060"/>
                    <a:pt x="20175" y="8915"/>
                    <a:pt x="20078" y="8760"/>
                  </a:cubicBezTo>
                  <a:cubicBezTo>
                    <a:pt x="19503" y="7842"/>
                    <a:pt x="19091" y="6913"/>
                    <a:pt x="18842" y="6023"/>
                  </a:cubicBezTo>
                  <a:cubicBezTo>
                    <a:pt x="18788" y="5801"/>
                    <a:pt x="18734" y="5578"/>
                    <a:pt x="18680" y="5346"/>
                  </a:cubicBezTo>
                  <a:cubicBezTo>
                    <a:pt x="18658" y="5298"/>
                    <a:pt x="18658" y="5298"/>
                    <a:pt x="18658" y="5298"/>
                  </a:cubicBezTo>
                  <a:cubicBezTo>
                    <a:pt x="18452" y="4379"/>
                    <a:pt x="18224" y="3440"/>
                    <a:pt x="17477" y="2821"/>
                  </a:cubicBezTo>
                  <a:cubicBezTo>
                    <a:pt x="17151" y="2541"/>
                    <a:pt x="16750" y="2357"/>
                    <a:pt x="16274" y="2270"/>
                  </a:cubicBezTo>
                  <a:cubicBezTo>
                    <a:pt x="16068" y="2231"/>
                    <a:pt x="15840" y="2212"/>
                    <a:pt x="15612" y="2212"/>
                  </a:cubicBezTo>
                  <a:cubicBezTo>
                    <a:pt x="15396" y="2212"/>
                    <a:pt x="15179" y="2231"/>
                    <a:pt x="14962" y="2260"/>
                  </a:cubicBezTo>
                  <a:close/>
                </a:path>
              </a:pathLst>
            </a:custGeom>
            <a:solidFill>
              <a:srgbClr val="BFBFBF">
                <a:alpha val="7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330" name="Freeform 43"/>
            <p:cNvSpPr/>
            <p:nvPr/>
          </p:nvSpPr>
          <p:spPr>
            <a:xfrm flipH="1">
              <a:off x="1055590" y="984676"/>
              <a:ext cx="4658117" cy="530308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97" h="21568" fill="norm" stroke="1" extrusionOk="0">
                  <a:moveTo>
                    <a:pt x="10791" y="21559"/>
                  </a:moveTo>
                  <a:cubicBezTo>
                    <a:pt x="10537" y="21540"/>
                    <a:pt x="10282" y="21484"/>
                    <a:pt x="10038" y="21400"/>
                  </a:cubicBezTo>
                  <a:cubicBezTo>
                    <a:pt x="9816" y="21326"/>
                    <a:pt x="9583" y="21223"/>
                    <a:pt x="9350" y="21083"/>
                  </a:cubicBezTo>
                  <a:cubicBezTo>
                    <a:pt x="8979" y="20868"/>
                    <a:pt x="8608" y="20588"/>
                    <a:pt x="8184" y="20196"/>
                  </a:cubicBezTo>
                  <a:cubicBezTo>
                    <a:pt x="8067" y="20093"/>
                    <a:pt x="7951" y="19971"/>
                    <a:pt x="7834" y="19859"/>
                  </a:cubicBezTo>
                  <a:cubicBezTo>
                    <a:pt x="7262" y="19318"/>
                    <a:pt x="6668" y="18757"/>
                    <a:pt x="5894" y="18384"/>
                  </a:cubicBezTo>
                  <a:cubicBezTo>
                    <a:pt x="5566" y="18234"/>
                    <a:pt x="5216" y="18113"/>
                    <a:pt x="4888" y="18001"/>
                  </a:cubicBezTo>
                  <a:cubicBezTo>
                    <a:pt x="4771" y="17964"/>
                    <a:pt x="4644" y="17926"/>
                    <a:pt x="4527" y="17889"/>
                  </a:cubicBezTo>
                  <a:cubicBezTo>
                    <a:pt x="4146" y="17749"/>
                    <a:pt x="3764" y="17599"/>
                    <a:pt x="3414" y="17431"/>
                  </a:cubicBezTo>
                  <a:cubicBezTo>
                    <a:pt x="3043" y="17254"/>
                    <a:pt x="2694" y="17058"/>
                    <a:pt x="2365" y="16843"/>
                  </a:cubicBezTo>
                  <a:cubicBezTo>
                    <a:pt x="1655" y="16385"/>
                    <a:pt x="1104" y="15862"/>
                    <a:pt x="701" y="15293"/>
                  </a:cubicBezTo>
                  <a:cubicBezTo>
                    <a:pt x="510" y="15003"/>
                    <a:pt x="351" y="14705"/>
                    <a:pt x="245" y="14406"/>
                  </a:cubicBezTo>
                  <a:cubicBezTo>
                    <a:pt x="139" y="14088"/>
                    <a:pt x="65" y="13743"/>
                    <a:pt x="23" y="13350"/>
                  </a:cubicBezTo>
                  <a:cubicBezTo>
                    <a:pt x="-9" y="12996"/>
                    <a:pt x="2" y="12631"/>
                    <a:pt x="2" y="12286"/>
                  </a:cubicBezTo>
                  <a:cubicBezTo>
                    <a:pt x="12" y="11950"/>
                    <a:pt x="23" y="11567"/>
                    <a:pt x="76" y="11184"/>
                  </a:cubicBezTo>
                  <a:cubicBezTo>
                    <a:pt x="139" y="10773"/>
                    <a:pt x="224" y="10427"/>
                    <a:pt x="373" y="10129"/>
                  </a:cubicBezTo>
                  <a:cubicBezTo>
                    <a:pt x="563" y="9699"/>
                    <a:pt x="871" y="9298"/>
                    <a:pt x="1263" y="8980"/>
                  </a:cubicBezTo>
                  <a:cubicBezTo>
                    <a:pt x="1411" y="8868"/>
                    <a:pt x="1623" y="8784"/>
                    <a:pt x="1825" y="8709"/>
                  </a:cubicBezTo>
                  <a:cubicBezTo>
                    <a:pt x="2058" y="8625"/>
                    <a:pt x="2280" y="8541"/>
                    <a:pt x="2397" y="8401"/>
                  </a:cubicBezTo>
                  <a:cubicBezTo>
                    <a:pt x="2556" y="8242"/>
                    <a:pt x="2630" y="7990"/>
                    <a:pt x="2641" y="7654"/>
                  </a:cubicBezTo>
                  <a:cubicBezTo>
                    <a:pt x="2651" y="7355"/>
                    <a:pt x="2619" y="7038"/>
                    <a:pt x="2556" y="6636"/>
                  </a:cubicBezTo>
                  <a:cubicBezTo>
                    <a:pt x="2556" y="6580"/>
                    <a:pt x="2556" y="6580"/>
                    <a:pt x="2556" y="6580"/>
                  </a:cubicBezTo>
                  <a:cubicBezTo>
                    <a:pt x="2471" y="6010"/>
                    <a:pt x="2376" y="5422"/>
                    <a:pt x="2429" y="5076"/>
                  </a:cubicBezTo>
                  <a:cubicBezTo>
                    <a:pt x="2429" y="5039"/>
                    <a:pt x="2429" y="5011"/>
                    <a:pt x="2439" y="4974"/>
                  </a:cubicBezTo>
                  <a:cubicBezTo>
                    <a:pt x="2439" y="4899"/>
                    <a:pt x="2450" y="4815"/>
                    <a:pt x="2471" y="4740"/>
                  </a:cubicBezTo>
                  <a:cubicBezTo>
                    <a:pt x="2535" y="4367"/>
                    <a:pt x="2651" y="4049"/>
                    <a:pt x="2810" y="3760"/>
                  </a:cubicBezTo>
                  <a:cubicBezTo>
                    <a:pt x="2980" y="3452"/>
                    <a:pt x="3213" y="3190"/>
                    <a:pt x="3499" y="2957"/>
                  </a:cubicBezTo>
                  <a:cubicBezTo>
                    <a:pt x="3658" y="2835"/>
                    <a:pt x="3807" y="2742"/>
                    <a:pt x="3965" y="2676"/>
                  </a:cubicBezTo>
                  <a:cubicBezTo>
                    <a:pt x="4156" y="2611"/>
                    <a:pt x="4336" y="2583"/>
                    <a:pt x="4527" y="2602"/>
                  </a:cubicBezTo>
                  <a:cubicBezTo>
                    <a:pt x="4654" y="2620"/>
                    <a:pt x="4792" y="2667"/>
                    <a:pt x="4919" y="2705"/>
                  </a:cubicBezTo>
                  <a:cubicBezTo>
                    <a:pt x="5015" y="2733"/>
                    <a:pt x="5100" y="2761"/>
                    <a:pt x="5184" y="2779"/>
                  </a:cubicBezTo>
                  <a:cubicBezTo>
                    <a:pt x="5608" y="2873"/>
                    <a:pt x="6022" y="2807"/>
                    <a:pt x="6446" y="2574"/>
                  </a:cubicBezTo>
                  <a:cubicBezTo>
                    <a:pt x="6880" y="2340"/>
                    <a:pt x="7209" y="1995"/>
                    <a:pt x="7421" y="1733"/>
                  </a:cubicBezTo>
                  <a:cubicBezTo>
                    <a:pt x="7495" y="1640"/>
                    <a:pt x="7580" y="1537"/>
                    <a:pt x="7654" y="1434"/>
                  </a:cubicBezTo>
                  <a:cubicBezTo>
                    <a:pt x="8088" y="874"/>
                    <a:pt x="8533" y="295"/>
                    <a:pt x="9254" y="80"/>
                  </a:cubicBezTo>
                  <a:cubicBezTo>
                    <a:pt x="9466" y="15"/>
                    <a:pt x="9699" y="-13"/>
                    <a:pt x="9943" y="6"/>
                  </a:cubicBezTo>
                  <a:cubicBezTo>
                    <a:pt x="10176" y="15"/>
                    <a:pt x="10409" y="71"/>
                    <a:pt x="10632" y="155"/>
                  </a:cubicBezTo>
                  <a:cubicBezTo>
                    <a:pt x="11088" y="323"/>
                    <a:pt x="11469" y="622"/>
                    <a:pt x="11671" y="968"/>
                  </a:cubicBezTo>
                  <a:cubicBezTo>
                    <a:pt x="11766" y="1117"/>
                    <a:pt x="11840" y="1294"/>
                    <a:pt x="11904" y="1453"/>
                  </a:cubicBezTo>
                  <a:cubicBezTo>
                    <a:pt x="12020" y="1771"/>
                    <a:pt x="12148" y="2098"/>
                    <a:pt x="12466" y="2331"/>
                  </a:cubicBezTo>
                  <a:cubicBezTo>
                    <a:pt x="12625" y="2443"/>
                    <a:pt x="12815" y="2527"/>
                    <a:pt x="13038" y="2574"/>
                  </a:cubicBezTo>
                  <a:cubicBezTo>
                    <a:pt x="13229" y="2611"/>
                    <a:pt x="13451" y="2620"/>
                    <a:pt x="13663" y="2602"/>
                  </a:cubicBezTo>
                  <a:cubicBezTo>
                    <a:pt x="13769" y="2592"/>
                    <a:pt x="13886" y="2574"/>
                    <a:pt x="14013" y="2555"/>
                  </a:cubicBezTo>
                  <a:cubicBezTo>
                    <a:pt x="14151" y="2527"/>
                    <a:pt x="14289" y="2490"/>
                    <a:pt x="14426" y="2462"/>
                  </a:cubicBezTo>
                  <a:cubicBezTo>
                    <a:pt x="14564" y="2424"/>
                    <a:pt x="14702" y="2396"/>
                    <a:pt x="14850" y="2368"/>
                  </a:cubicBezTo>
                  <a:cubicBezTo>
                    <a:pt x="15295" y="2284"/>
                    <a:pt x="15762" y="2284"/>
                    <a:pt x="16175" y="2359"/>
                  </a:cubicBezTo>
                  <a:cubicBezTo>
                    <a:pt x="16652" y="2434"/>
                    <a:pt x="17065" y="2611"/>
                    <a:pt x="17405" y="2882"/>
                  </a:cubicBezTo>
                  <a:cubicBezTo>
                    <a:pt x="18178" y="3508"/>
                    <a:pt x="18390" y="4451"/>
                    <a:pt x="18602" y="5366"/>
                  </a:cubicBezTo>
                  <a:cubicBezTo>
                    <a:pt x="18613" y="5385"/>
                    <a:pt x="18613" y="5385"/>
                    <a:pt x="18613" y="5385"/>
                  </a:cubicBezTo>
                  <a:cubicBezTo>
                    <a:pt x="18666" y="5609"/>
                    <a:pt x="18719" y="5833"/>
                    <a:pt x="18772" y="6057"/>
                  </a:cubicBezTo>
                  <a:cubicBezTo>
                    <a:pt x="19016" y="6954"/>
                    <a:pt x="19429" y="7869"/>
                    <a:pt x="20001" y="8775"/>
                  </a:cubicBezTo>
                  <a:cubicBezTo>
                    <a:pt x="20107" y="8933"/>
                    <a:pt x="20224" y="9101"/>
                    <a:pt x="20330" y="9269"/>
                  </a:cubicBezTo>
                  <a:cubicBezTo>
                    <a:pt x="20658" y="9746"/>
                    <a:pt x="20987" y="10241"/>
                    <a:pt x="21209" y="10773"/>
                  </a:cubicBezTo>
                  <a:cubicBezTo>
                    <a:pt x="21538" y="11595"/>
                    <a:pt x="21591" y="12501"/>
                    <a:pt x="21337" y="13397"/>
                  </a:cubicBezTo>
                  <a:cubicBezTo>
                    <a:pt x="21209" y="13827"/>
                    <a:pt x="21029" y="14238"/>
                    <a:pt x="20786" y="14620"/>
                  </a:cubicBezTo>
                  <a:cubicBezTo>
                    <a:pt x="20552" y="15013"/>
                    <a:pt x="20266" y="15368"/>
                    <a:pt x="19927" y="15676"/>
                  </a:cubicBezTo>
                  <a:cubicBezTo>
                    <a:pt x="19302" y="16273"/>
                    <a:pt x="18528" y="16750"/>
                    <a:pt x="17786" y="17217"/>
                  </a:cubicBezTo>
                  <a:cubicBezTo>
                    <a:pt x="17415" y="17441"/>
                    <a:pt x="17023" y="17683"/>
                    <a:pt x="16663" y="17936"/>
                  </a:cubicBezTo>
                  <a:cubicBezTo>
                    <a:pt x="16037" y="18365"/>
                    <a:pt x="15454" y="18860"/>
                    <a:pt x="14882" y="19336"/>
                  </a:cubicBezTo>
                  <a:cubicBezTo>
                    <a:pt x="14405" y="19738"/>
                    <a:pt x="13896" y="20158"/>
                    <a:pt x="13377" y="20532"/>
                  </a:cubicBezTo>
                  <a:cubicBezTo>
                    <a:pt x="13218" y="20653"/>
                    <a:pt x="13059" y="20765"/>
                    <a:pt x="12911" y="20868"/>
                  </a:cubicBezTo>
                  <a:cubicBezTo>
                    <a:pt x="12540" y="21101"/>
                    <a:pt x="12232" y="21269"/>
                    <a:pt x="11914" y="21382"/>
                  </a:cubicBezTo>
                  <a:cubicBezTo>
                    <a:pt x="11596" y="21503"/>
                    <a:pt x="11279" y="21568"/>
                    <a:pt x="10971" y="21568"/>
                  </a:cubicBezTo>
                  <a:cubicBezTo>
                    <a:pt x="10908" y="21568"/>
                    <a:pt x="10844" y="21559"/>
                    <a:pt x="10791" y="21559"/>
                  </a:cubicBezTo>
                  <a:close/>
                  <a:moveTo>
                    <a:pt x="14850" y="2368"/>
                  </a:moveTo>
                  <a:cubicBezTo>
                    <a:pt x="14702" y="2396"/>
                    <a:pt x="14564" y="2434"/>
                    <a:pt x="14426" y="2462"/>
                  </a:cubicBezTo>
                  <a:cubicBezTo>
                    <a:pt x="14289" y="2499"/>
                    <a:pt x="14151" y="2527"/>
                    <a:pt x="14013" y="2555"/>
                  </a:cubicBezTo>
                  <a:cubicBezTo>
                    <a:pt x="13886" y="2574"/>
                    <a:pt x="13780" y="2592"/>
                    <a:pt x="13663" y="2602"/>
                  </a:cubicBezTo>
                  <a:cubicBezTo>
                    <a:pt x="13451" y="2620"/>
                    <a:pt x="13229" y="2611"/>
                    <a:pt x="13038" y="2574"/>
                  </a:cubicBezTo>
                  <a:cubicBezTo>
                    <a:pt x="12815" y="2527"/>
                    <a:pt x="12625" y="2452"/>
                    <a:pt x="12466" y="2331"/>
                  </a:cubicBezTo>
                  <a:cubicBezTo>
                    <a:pt x="12148" y="2098"/>
                    <a:pt x="12020" y="1771"/>
                    <a:pt x="11893" y="1462"/>
                  </a:cubicBezTo>
                  <a:cubicBezTo>
                    <a:pt x="11830" y="1294"/>
                    <a:pt x="11766" y="1126"/>
                    <a:pt x="11671" y="968"/>
                  </a:cubicBezTo>
                  <a:cubicBezTo>
                    <a:pt x="11469" y="622"/>
                    <a:pt x="11088" y="323"/>
                    <a:pt x="10632" y="155"/>
                  </a:cubicBezTo>
                  <a:cubicBezTo>
                    <a:pt x="10409" y="71"/>
                    <a:pt x="10176" y="24"/>
                    <a:pt x="9943" y="6"/>
                  </a:cubicBezTo>
                  <a:cubicBezTo>
                    <a:pt x="9699" y="-4"/>
                    <a:pt x="9466" y="15"/>
                    <a:pt x="9254" y="80"/>
                  </a:cubicBezTo>
                  <a:cubicBezTo>
                    <a:pt x="8533" y="305"/>
                    <a:pt x="8088" y="874"/>
                    <a:pt x="7654" y="1434"/>
                  </a:cubicBezTo>
                  <a:cubicBezTo>
                    <a:pt x="7580" y="1537"/>
                    <a:pt x="7505" y="1640"/>
                    <a:pt x="7421" y="1743"/>
                  </a:cubicBezTo>
                  <a:cubicBezTo>
                    <a:pt x="7050" y="2200"/>
                    <a:pt x="6689" y="2452"/>
                    <a:pt x="6446" y="2574"/>
                  </a:cubicBezTo>
                  <a:cubicBezTo>
                    <a:pt x="6032" y="2807"/>
                    <a:pt x="5608" y="2882"/>
                    <a:pt x="5184" y="2779"/>
                  </a:cubicBezTo>
                  <a:cubicBezTo>
                    <a:pt x="5100" y="2761"/>
                    <a:pt x="5004" y="2733"/>
                    <a:pt x="4919" y="2705"/>
                  </a:cubicBezTo>
                  <a:cubicBezTo>
                    <a:pt x="4792" y="2667"/>
                    <a:pt x="4654" y="2620"/>
                    <a:pt x="4517" y="2611"/>
                  </a:cubicBezTo>
                  <a:cubicBezTo>
                    <a:pt x="4336" y="2583"/>
                    <a:pt x="4156" y="2611"/>
                    <a:pt x="3965" y="2686"/>
                  </a:cubicBezTo>
                  <a:cubicBezTo>
                    <a:pt x="3817" y="2742"/>
                    <a:pt x="3658" y="2835"/>
                    <a:pt x="3510" y="2957"/>
                  </a:cubicBezTo>
                  <a:cubicBezTo>
                    <a:pt x="3213" y="3190"/>
                    <a:pt x="2990" y="3452"/>
                    <a:pt x="2810" y="3760"/>
                  </a:cubicBezTo>
                  <a:cubicBezTo>
                    <a:pt x="2651" y="4049"/>
                    <a:pt x="2535" y="4367"/>
                    <a:pt x="2471" y="4740"/>
                  </a:cubicBezTo>
                  <a:cubicBezTo>
                    <a:pt x="2460" y="4815"/>
                    <a:pt x="2450" y="4899"/>
                    <a:pt x="2439" y="4974"/>
                  </a:cubicBezTo>
                  <a:cubicBezTo>
                    <a:pt x="2439" y="5011"/>
                    <a:pt x="2429" y="5039"/>
                    <a:pt x="2429" y="5076"/>
                  </a:cubicBezTo>
                  <a:cubicBezTo>
                    <a:pt x="2386" y="5422"/>
                    <a:pt x="2471" y="6010"/>
                    <a:pt x="2556" y="6580"/>
                  </a:cubicBezTo>
                  <a:cubicBezTo>
                    <a:pt x="2566" y="6636"/>
                    <a:pt x="2566" y="6636"/>
                    <a:pt x="2566" y="6636"/>
                  </a:cubicBezTo>
                  <a:cubicBezTo>
                    <a:pt x="2619" y="7038"/>
                    <a:pt x="2662" y="7355"/>
                    <a:pt x="2651" y="7654"/>
                  </a:cubicBezTo>
                  <a:cubicBezTo>
                    <a:pt x="2630" y="7999"/>
                    <a:pt x="2556" y="8242"/>
                    <a:pt x="2407" y="8410"/>
                  </a:cubicBezTo>
                  <a:cubicBezTo>
                    <a:pt x="2280" y="8541"/>
                    <a:pt x="2058" y="8625"/>
                    <a:pt x="1825" y="8709"/>
                  </a:cubicBezTo>
                  <a:cubicBezTo>
                    <a:pt x="1623" y="8793"/>
                    <a:pt x="1411" y="8868"/>
                    <a:pt x="1263" y="8989"/>
                  </a:cubicBezTo>
                  <a:cubicBezTo>
                    <a:pt x="871" y="9307"/>
                    <a:pt x="563" y="9699"/>
                    <a:pt x="373" y="10129"/>
                  </a:cubicBezTo>
                  <a:cubicBezTo>
                    <a:pt x="65" y="10792"/>
                    <a:pt x="23" y="11529"/>
                    <a:pt x="12" y="12286"/>
                  </a:cubicBezTo>
                  <a:cubicBezTo>
                    <a:pt x="2" y="12631"/>
                    <a:pt x="2" y="12996"/>
                    <a:pt x="33" y="13350"/>
                  </a:cubicBezTo>
                  <a:cubicBezTo>
                    <a:pt x="65" y="13743"/>
                    <a:pt x="139" y="14088"/>
                    <a:pt x="256" y="14406"/>
                  </a:cubicBezTo>
                  <a:cubicBezTo>
                    <a:pt x="362" y="14705"/>
                    <a:pt x="510" y="15003"/>
                    <a:pt x="712" y="15283"/>
                  </a:cubicBezTo>
                  <a:cubicBezTo>
                    <a:pt x="1104" y="15853"/>
                    <a:pt x="1666" y="16376"/>
                    <a:pt x="2376" y="16843"/>
                  </a:cubicBezTo>
                  <a:cubicBezTo>
                    <a:pt x="2694" y="17048"/>
                    <a:pt x="3043" y="17245"/>
                    <a:pt x="3414" y="17431"/>
                  </a:cubicBezTo>
                  <a:cubicBezTo>
                    <a:pt x="3775" y="17599"/>
                    <a:pt x="4146" y="17749"/>
                    <a:pt x="4527" y="17880"/>
                  </a:cubicBezTo>
                  <a:cubicBezTo>
                    <a:pt x="4644" y="17926"/>
                    <a:pt x="4771" y="17964"/>
                    <a:pt x="4888" y="18001"/>
                  </a:cubicBezTo>
                  <a:cubicBezTo>
                    <a:pt x="5227" y="18113"/>
                    <a:pt x="5566" y="18234"/>
                    <a:pt x="5894" y="18384"/>
                  </a:cubicBezTo>
                  <a:cubicBezTo>
                    <a:pt x="6679" y="18757"/>
                    <a:pt x="7262" y="19318"/>
                    <a:pt x="7834" y="19859"/>
                  </a:cubicBezTo>
                  <a:cubicBezTo>
                    <a:pt x="7951" y="19971"/>
                    <a:pt x="8067" y="20083"/>
                    <a:pt x="8194" y="20196"/>
                  </a:cubicBezTo>
                  <a:cubicBezTo>
                    <a:pt x="8608" y="20588"/>
                    <a:pt x="8979" y="20868"/>
                    <a:pt x="9360" y="21083"/>
                  </a:cubicBezTo>
                  <a:cubicBezTo>
                    <a:pt x="9583" y="21213"/>
                    <a:pt x="9816" y="21316"/>
                    <a:pt x="10038" y="21400"/>
                  </a:cubicBezTo>
                  <a:cubicBezTo>
                    <a:pt x="10282" y="21484"/>
                    <a:pt x="10537" y="21531"/>
                    <a:pt x="10791" y="21550"/>
                  </a:cubicBezTo>
                  <a:cubicBezTo>
                    <a:pt x="11151" y="21587"/>
                    <a:pt x="11522" y="21522"/>
                    <a:pt x="11914" y="21382"/>
                  </a:cubicBezTo>
                  <a:cubicBezTo>
                    <a:pt x="12232" y="21269"/>
                    <a:pt x="12540" y="21101"/>
                    <a:pt x="12911" y="20859"/>
                  </a:cubicBezTo>
                  <a:cubicBezTo>
                    <a:pt x="13059" y="20756"/>
                    <a:pt x="13218" y="20653"/>
                    <a:pt x="13377" y="20532"/>
                  </a:cubicBezTo>
                  <a:cubicBezTo>
                    <a:pt x="13896" y="20158"/>
                    <a:pt x="14395" y="19738"/>
                    <a:pt x="14882" y="19336"/>
                  </a:cubicBezTo>
                  <a:cubicBezTo>
                    <a:pt x="15454" y="18860"/>
                    <a:pt x="16037" y="18365"/>
                    <a:pt x="16663" y="17936"/>
                  </a:cubicBezTo>
                  <a:cubicBezTo>
                    <a:pt x="17023" y="17683"/>
                    <a:pt x="17415" y="17441"/>
                    <a:pt x="17786" y="17207"/>
                  </a:cubicBezTo>
                  <a:cubicBezTo>
                    <a:pt x="18528" y="16750"/>
                    <a:pt x="19302" y="16273"/>
                    <a:pt x="19927" y="15676"/>
                  </a:cubicBezTo>
                  <a:cubicBezTo>
                    <a:pt x="20256" y="15358"/>
                    <a:pt x="20552" y="15003"/>
                    <a:pt x="20786" y="14620"/>
                  </a:cubicBezTo>
                  <a:cubicBezTo>
                    <a:pt x="21029" y="14238"/>
                    <a:pt x="21209" y="13827"/>
                    <a:pt x="21326" y="13397"/>
                  </a:cubicBezTo>
                  <a:cubicBezTo>
                    <a:pt x="21580" y="12501"/>
                    <a:pt x="21538" y="11595"/>
                    <a:pt x="21199" y="10773"/>
                  </a:cubicBezTo>
                  <a:cubicBezTo>
                    <a:pt x="20987" y="10241"/>
                    <a:pt x="20648" y="9746"/>
                    <a:pt x="20330" y="9269"/>
                  </a:cubicBezTo>
                  <a:cubicBezTo>
                    <a:pt x="20224" y="9101"/>
                    <a:pt x="20107" y="8943"/>
                    <a:pt x="20001" y="8775"/>
                  </a:cubicBezTo>
                  <a:cubicBezTo>
                    <a:pt x="19429" y="7869"/>
                    <a:pt x="19016" y="6963"/>
                    <a:pt x="18772" y="6057"/>
                  </a:cubicBezTo>
                  <a:cubicBezTo>
                    <a:pt x="18708" y="5833"/>
                    <a:pt x="18655" y="5609"/>
                    <a:pt x="18613" y="5394"/>
                  </a:cubicBezTo>
                  <a:cubicBezTo>
                    <a:pt x="18602" y="5366"/>
                    <a:pt x="18602" y="5366"/>
                    <a:pt x="18602" y="5366"/>
                  </a:cubicBezTo>
                  <a:cubicBezTo>
                    <a:pt x="18390" y="4451"/>
                    <a:pt x="18168" y="3508"/>
                    <a:pt x="17405" y="2882"/>
                  </a:cubicBezTo>
                  <a:cubicBezTo>
                    <a:pt x="17065" y="2620"/>
                    <a:pt x="16652" y="2443"/>
                    <a:pt x="16175" y="2359"/>
                  </a:cubicBezTo>
                  <a:cubicBezTo>
                    <a:pt x="15984" y="2322"/>
                    <a:pt x="15772" y="2303"/>
                    <a:pt x="15571" y="2303"/>
                  </a:cubicBezTo>
                  <a:cubicBezTo>
                    <a:pt x="15327" y="2303"/>
                    <a:pt x="15083" y="2331"/>
                    <a:pt x="14850" y="2368"/>
                  </a:cubicBezTo>
                  <a:close/>
                </a:path>
              </a:pathLst>
            </a:custGeom>
            <a:solidFill>
              <a:srgbClr val="BFBFBF">
                <a:alpha val="7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331" name="Freeform 44"/>
            <p:cNvSpPr/>
            <p:nvPr/>
          </p:nvSpPr>
          <p:spPr>
            <a:xfrm flipH="1">
              <a:off x="1003790" y="885509"/>
              <a:ext cx="4756997" cy="54848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91" h="21570" fill="norm" stroke="1" extrusionOk="0">
                  <a:moveTo>
                    <a:pt x="10724" y="21561"/>
                  </a:moveTo>
                  <a:cubicBezTo>
                    <a:pt x="10475" y="21543"/>
                    <a:pt x="10226" y="21489"/>
                    <a:pt x="9977" y="21398"/>
                  </a:cubicBezTo>
                  <a:cubicBezTo>
                    <a:pt x="9759" y="21317"/>
                    <a:pt x="9531" y="21209"/>
                    <a:pt x="9302" y="21064"/>
                  </a:cubicBezTo>
                  <a:cubicBezTo>
                    <a:pt x="8939" y="20848"/>
                    <a:pt x="8555" y="20541"/>
                    <a:pt x="8161" y="20134"/>
                  </a:cubicBezTo>
                  <a:cubicBezTo>
                    <a:pt x="8047" y="20026"/>
                    <a:pt x="7933" y="19908"/>
                    <a:pt x="7819" y="19800"/>
                  </a:cubicBezTo>
                  <a:cubicBezTo>
                    <a:pt x="7269" y="19231"/>
                    <a:pt x="6688" y="18635"/>
                    <a:pt x="5910" y="18265"/>
                  </a:cubicBezTo>
                  <a:cubicBezTo>
                    <a:pt x="5578" y="18102"/>
                    <a:pt x="5215" y="17985"/>
                    <a:pt x="4872" y="17868"/>
                  </a:cubicBezTo>
                  <a:cubicBezTo>
                    <a:pt x="4769" y="17841"/>
                    <a:pt x="4665" y="17804"/>
                    <a:pt x="4551" y="17768"/>
                  </a:cubicBezTo>
                  <a:cubicBezTo>
                    <a:pt x="4167" y="17633"/>
                    <a:pt x="3793" y="17488"/>
                    <a:pt x="3430" y="17317"/>
                  </a:cubicBezTo>
                  <a:cubicBezTo>
                    <a:pt x="3057" y="17145"/>
                    <a:pt x="2704" y="16956"/>
                    <a:pt x="2372" y="16748"/>
                  </a:cubicBezTo>
                  <a:cubicBezTo>
                    <a:pt x="1656" y="16287"/>
                    <a:pt x="1086" y="15773"/>
                    <a:pt x="691" y="15204"/>
                  </a:cubicBezTo>
                  <a:cubicBezTo>
                    <a:pt x="494" y="14924"/>
                    <a:pt x="339" y="14626"/>
                    <a:pt x="235" y="14328"/>
                  </a:cubicBezTo>
                  <a:cubicBezTo>
                    <a:pt x="-4" y="13651"/>
                    <a:pt x="-14" y="12946"/>
                    <a:pt x="7" y="12215"/>
                  </a:cubicBezTo>
                  <a:cubicBezTo>
                    <a:pt x="17" y="11863"/>
                    <a:pt x="38" y="11492"/>
                    <a:pt x="79" y="11122"/>
                  </a:cubicBezTo>
                  <a:cubicBezTo>
                    <a:pt x="142" y="10716"/>
                    <a:pt x="235" y="10373"/>
                    <a:pt x="370" y="10066"/>
                  </a:cubicBezTo>
                  <a:cubicBezTo>
                    <a:pt x="567" y="9641"/>
                    <a:pt x="878" y="9244"/>
                    <a:pt x="1283" y="8937"/>
                  </a:cubicBezTo>
                  <a:cubicBezTo>
                    <a:pt x="1428" y="8819"/>
                    <a:pt x="1646" y="8738"/>
                    <a:pt x="1853" y="8666"/>
                  </a:cubicBezTo>
                  <a:cubicBezTo>
                    <a:pt x="2092" y="8585"/>
                    <a:pt x="2310" y="8503"/>
                    <a:pt x="2445" y="8368"/>
                  </a:cubicBezTo>
                  <a:cubicBezTo>
                    <a:pt x="2590" y="8214"/>
                    <a:pt x="2663" y="7971"/>
                    <a:pt x="2673" y="7636"/>
                  </a:cubicBezTo>
                  <a:cubicBezTo>
                    <a:pt x="2683" y="7320"/>
                    <a:pt x="2632" y="6959"/>
                    <a:pt x="2580" y="6643"/>
                  </a:cubicBezTo>
                  <a:cubicBezTo>
                    <a:pt x="2559" y="6562"/>
                    <a:pt x="2549" y="6481"/>
                    <a:pt x="2538" y="6408"/>
                  </a:cubicBezTo>
                  <a:cubicBezTo>
                    <a:pt x="2445" y="5894"/>
                    <a:pt x="2362" y="5415"/>
                    <a:pt x="2383" y="5108"/>
                  </a:cubicBezTo>
                  <a:cubicBezTo>
                    <a:pt x="2393" y="5081"/>
                    <a:pt x="2393" y="5054"/>
                    <a:pt x="2393" y="5036"/>
                  </a:cubicBezTo>
                  <a:cubicBezTo>
                    <a:pt x="2393" y="4946"/>
                    <a:pt x="2403" y="4855"/>
                    <a:pt x="2414" y="4774"/>
                  </a:cubicBezTo>
                  <a:cubicBezTo>
                    <a:pt x="2517" y="3988"/>
                    <a:pt x="2829" y="3392"/>
                    <a:pt x="3368" y="2950"/>
                  </a:cubicBezTo>
                  <a:cubicBezTo>
                    <a:pt x="3596" y="2751"/>
                    <a:pt x="3959" y="2534"/>
                    <a:pt x="4385" y="2589"/>
                  </a:cubicBezTo>
                  <a:cubicBezTo>
                    <a:pt x="4530" y="2607"/>
                    <a:pt x="4665" y="2652"/>
                    <a:pt x="4800" y="2697"/>
                  </a:cubicBezTo>
                  <a:cubicBezTo>
                    <a:pt x="4883" y="2724"/>
                    <a:pt x="4976" y="2751"/>
                    <a:pt x="5059" y="2778"/>
                  </a:cubicBezTo>
                  <a:cubicBezTo>
                    <a:pt x="5485" y="2878"/>
                    <a:pt x="5910" y="2805"/>
                    <a:pt x="6335" y="2580"/>
                  </a:cubicBezTo>
                  <a:cubicBezTo>
                    <a:pt x="6771" y="2345"/>
                    <a:pt x="7103" y="1993"/>
                    <a:pt x="7310" y="1731"/>
                  </a:cubicBezTo>
                  <a:cubicBezTo>
                    <a:pt x="7383" y="1641"/>
                    <a:pt x="7466" y="1532"/>
                    <a:pt x="7539" y="1433"/>
                  </a:cubicBezTo>
                  <a:cubicBezTo>
                    <a:pt x="7974" y="873"/>
                    <a:pt x="8421" y="286"/>
                    <a:pt x="9147" y="78"/>
                  </a:cubicBezTo>
                  <a:cubicBezTo>
                    <a:pt x="9365" y="6"/>
                    <a:pt x="9603" y="-12"/>
                    <a:pt x="9842" y="6"/>
                  </a:cubicBezTo>
                  <a:cubicBezTo>
                    <a:pt x="10081" y="24"/>
                    <a:pt x="10319" y="78"/>
                    <a:pt x="10547" y="169"/>
                  </a:cubicBezTo>
                  <a:cubicBezTo>
                    <a:pt x="11004" y="349"/>
                    <a:pt x="11388" y="665"/>
                    <a:pt x="11585" y="1017"/>
                  </a:cubicBezTo>
                  <a:cubicBezTo>
                    <a:pt x="11678" y="1180"/>
                    <a:pt x="11740" y="1361"/>
                    <a:pt x="11803" y="1532"/>
                  </a:cubicBezTo>
                  <a:cubicBezTo>
                    <a:pt x="11855" y="1695"/>
                    <a:pt x="11917" y="1866"/>
                    <a:pt x="12000" y="2020"/>
                  </a:cubicBezTo>
                  <a:cubicBezTo>
                    <a:pt x="12093" y="2191"/>
                    <a:pt x="12207" y="2327"/>
                    <a:pt x="12353" y="2435"/>
                  </a:cubicBezTo>
                  <a:cubicBezTo>
                    <a:pt x="12508" y="2553"/>
                    <a:pt x="12695" y="2643"/>
                    <a:pt x="12923" y="2688"/>
                  </a:cubicBezTo>
                  <a:cubicBezTo>
                    <a:pt x="13120" y="2724"/>
                    <a:pt x="13338" y="2733"/>
                    <a:pt x="13556" y="2715"/>
                  </a:cubicBezTo>
                  <a:cubicBezTo>
                    <a:pt x="13670" y="2706"/>
                    <a:pt x="13774" y="2688"/>
                    <a:pt x="13909" y="2661"/>
                  </a:cubicBezTo>
                  <a:cubicBezTo>
                    <a:pt x="14054" y="2634"/>
                    <a:pt x="14199" y="2598"/>
                    <a:pt x="14334" y="2571"/>
                  </a:cubicBezTo>
                  <a:cubicBezTo>
                    <a:pt x="14469" y="2534"/>
                    <a:pt x="14604" y="2498"/>
                    <a:pt x="14749" y="2471"/>
                  </a:cubicBezTo>
                  <a:cubicBezTo>
                    <a:pt x="15195" y="2381"/>
                    <a:pt x="15662" y="2372"/>
                    <a:pt x="16087" y="2435"/>
                  </a:cubicBezTo>
                  <a:cubicBezTo>
                    <a:pt x="16575" y="2516"/>
                    <a:pt x="17000" y="2688"/>
                    <a:pt x="17332" y="2950"/>
                  </a:cubicBezTo>
                  <a:cubicBezTo>
                    <a:pt x="17530" y="3103"/>
                    <a:pt x="17685" y="3266"/>
                    <a:pt x="17830" y="3465"/>
                  </a:cubicBezTo>
                  <a:cubicBezTo>
                    <a:pt x="17955" y="3645"/>
                    <a:pt x="18069" y="3844"/>
                    <a:pt x="18162" y="4079"/>
                  </a:cubicBezTo>
                  <a:cubicBezTo>
                    <a:pt x="18349" y="4512"/>
                    <a:pt x="18453" y="4982"/>
                    <a:pt x="18557" y="5433"/>
                  </a:cubicBezTo>
                  <a:cubicBezTo>
                    <a:pt x="18557" y="5451"/>
                    <a:pt x="18557" y="5451"/>
                    <a:pt x="18557" y="5451"/>
                  </a:cubicBezTo>
                  <a:cubicBezTo>
                    <a:pt x="18608" y="5668"/>
                    <a:pt x="18660" y="5885"/>
                    <a:pt x="18712" y="6092"/>
                  </a:cubicBezTo>
                  <a:cubicBezTo>
                    <a:pt x="18837" y="6553"/>
                    <a:pt x="19003" y="7013"/>
                    <a:pt x="19210" y="7474"/>
                  </a:cubicBezTo>
                  <a:cubicBezTo>
                    <a:pt x="19418" y="7916"/>
                    <a:pt x="19656" y="8359"/>
                    <a:pt x="19936" y="8783"/>
                  </a:cubicBezTo>
                  <a:cubicBezTo>
                    <a:pt x="20061" y="8964"/>
                    <a:pt x="20185" y="9145"/>
                    <a:pt x="20300" y="9316"/>
                  </a:cubicBezTo>
                  <a:cubicBezTo>
                    <a:pt x="20621" y="9777"/>
                    <a:pt x="20953" y="10255"/>
                    <a:pt x="21171" y="10761"/>
                  </a:cubicBezTo>
                  <a:cubicBezTo>
                    <a:pt x="21534" y="11583"/>
                    <a:pt x="21586" y="12486"/>
                    <a:pt x="21337" y="13389"/>
                  </a:cubicBezTo>
                  <a:cubicBezTo>
                    <a:pt x="21223" y="13813"/>
                    <a:pt x="21047" y="14219"/>
                    <a:pt x="20798" y="14608"/>
                  </a:cubicBezTo>
                  <a:cubicBezTo>
                    <a:pt x="20569" y="14996"/>
                    <a:pt x="20279" y="15348"/>
                    <a:pt x="19936" y="15664"/>
                  </a:cubicBezTo>
                  <a:cubicBezTo>
                    <a:pt x="19314" y="16251"/>
                    <a:pt x="18536" y="16721"/>
                    <a:pt x="17799" y="17181"/>
                  </a:cubicBezTo>
                  <a:cubicBezTo>
                    <a:pt x="17415" y="17416"/>
                    <a:pt x="17021" y="17651"/>
                    <a:pt x="16648" y="17904"/>
                  </a:cubicBezTo>
                  <a:cubicBezTo>
                    <a:pt x="16004" y="18346"/>
                    <a:pt x="15403" y="18852"/>
                    <a:pt x="14822" y="19349"/>
                  </a:cubicBezTo>
                  <a:cubicBezTo>
                    <a:pt x="14345" y="19746"/>
                    <a:pt x="13847" y="20152"/>
                    <a:pt x="13338" y="20531"/>
                  </a:cubicBezTo>
                  <a:cubicBezTo>
                    <a:pt x="13183" y="20649"/>
                    <a:pt x="13017" y="20757"/>
                    <a:pt x="12861" y="20866"/>
                  </a:cubicBezTo>
                  <a:cubicBezTo>
                    <a:pt x="12498" y="21109"/>
                    <a:pt x="12176" y="21272"/>
                    <a:pt x="11865" y="21389"/>
                  </a:cubicBezTo>
                  <a:cubicBezTo>
                    <a:pt x="11543" y="21516"/>
                    <a:pt x="11232" y="21570"/>
                    <a:pt x="10921" y="21570"/>
                  </a:cubicBezTo>
                  <a:cubicBezTo>
                    <a:pt x="10859" y="21570"/>
                    <a:pt x="10786" y="21570"/>
                    <a:pt x="10724" y="21561"/>
                  </a:cubicBezTo>
                  <a:close/>
                  <a:moveTo>
                    <a:pt x="14749" y="2480"/>
                  </a:moveTo>
                  <a:cubicBezTo>
                    <a:pt x="14604" y="2507"/>
                    <a:pt x="14469" y="2534"/>
                    <a:pt x="14334" y="2571"/>
                  </a:cubicBezTo>
                  <a:cubicBezTo>
                    <a:pt x="14199" y="2607"/>
                    <a:pt x="14054" y="2643"/>
                    <a:pt x="13909" y="2670"/>
                  </a:cubicBezTo>
                  <a:cubicBezTo>
                    <a:pt x="13784" y="2688"/>
                    <a:pt x="13670" y="2706"/>
                    <a:pt x="13556" y="2715"/>
                  </a:cubicBezTo>
                  <a:cubicBezTo>
                    <a:pt x="13338" y="2742"/>
                    <a:pt x="13120" y="2724"/>
                    <a:pt x="12923" y="2688"/>
                  </a:cubicBezTo>
                  <a:cubicBezTo>
                    <a:pt x="12695" y="2643"/>
                    <a:pt x="12508" y="2562"/>
                    <a:pt x="12353" y="2444"/>
                  </a:cubicBezTo>
                  <a:cubicBezTo>
                    <a:pt x="12207" y="2336"/>
                    <a:pt x="12093" y="2191"/>
                    <a:pt x="12000" y="2020"/>
                  </a:cubicBezTo>
                  <a:cubicBezTo>
                    <a:pt x="11917" y="1866"/>
                    <a:pt x="11855" y="1695"/>
                    <a:pt x="11792" y="1532"/>
                  </a:cubicBezTo>
                  <a:cubicBezTo>
                    <a:pt x="11730" y="1361"/>
                    <a:pt x="11668" y="1180"/>
                    <a:pt x="11585" y="1017"/>
                  </a:cubicBezTo>
                  <a:cubicBezTo>
                    <a:pt x="11388" y="665"/>
                    <a:pt x="11004" y="358"/>
                    <a:pt x="10547" y="169"/>
                  </a:cubicBezTo>
                  <a:cubicBezTo>
                    <a:pt x="10319" y="78"/>
                    <a:pt x="10081" y="24"/>
                    <a:pt x="9842" y="6"/>
                  </a:cubicBezTo>
                  <a:cubicBezTo>
                    <a:pt x="9603" y="-12"/>
                    <a:pt x="9365" y="15"/>
                    <a:pt x="9147" y="78"/>
                  </a:cubicBezTo>
                  <a:cubicBezTo>
                    <a:pt x="8421" y="286"/>
                    <a:pt x="7974" y="873"/>
                    <a:pt x="7549" y="1433"/>
                  </a:cubicBezTo>
                  <a:cubicBezTo>
                    <a:pt x="7466" y="1532"/>
                    <a:pt x="7393" y="1641"/>
                    <a:pt x="7310" y="1740"/>
                  </a:cubicBezTo>
                  <a:cubicBezTo>
                    <a:pt x="7103" y="1993"/>
                    <a:pt x="6771" y="2345"/>
                    <a:pt x="6335" y="2580"/>
                  </a:cubicBezTo>
                  <a:cubicBezTo>
                    <a:pt x="5910" y="2814"/>
                    <a:pt x="5485" y="2878"/>
                    <a:pt x="5059" y="2778"/>
                  </a:cubicBezTo>
                  <a:cubicBezTo>
                    <a:pt x="4976" y="2760"/>
                    <a:pt x="4883" y="2724"/>
                    <a:pt x="4789" y="2697"/>
                  </a:cubicBezTo>
                  <a:cubicBezTo>
                    <a:pt x="4665" y="2652"/>
                    <a:pt x="4530" y="2616"/>
                    <a:pt x="4385" y="2598"/>
                  </a:cubicBezTo>
                  <a:cubicBezTo>
                    <a:pt x="4343" y="2589"/>
                    <a:pt x="4302" y="2589"/>
                    <a:pt x="4260" y="2589"/>
                  </a:cubicBezTo>
                  <a:cubicBezTo>
                    <a:pt x="3887" y="2589"/>
                    <a:pt x="3576" y="2778"/>
                    <a:pt x="3368" y="2950"/>
                  </a:cubicBezTo>
                  <a:cubicBezTo>
                    <a:pt x="2829" y="3392"/>
                    <a:pt x="2517" y="3988"/>
                    <a:pt x="2414" y="4774"/>
                  </a:cubicBezTo>
                  <a:cubicBezTo>
                    <a:pt x="2403" y="4855"/>
                    <a:pt x="2403" y="4946"/>
                    <a:pt x="2393" y="5036"/>
                  </a:cubicBezTo>
                  <a:cubicBezTo>
                    <a:pt x="2393" y="5054"/>
                    <a:pt x="2393" y="5081"/>
                    <a:pt x="2393" y="5108"/>
                  </a:cubicBezTo>
                  <a:cubicBezTo>
                    <a:pt x="2372" y="5415"/>
                    <a:pt x="2455" y="5894"/>
                    <a:pt x="2538" y="6408"/>
                  </a:cubicBezTo>
                  <a:cubicBezTo>
                    <a:pt x="2549" y="6481"/>
                    <a:pt x="2569" y="6562"/>
                    <a:pt x="2580" y="6643"/>
                  </a:cubicBezTo>
                  <a:cubicBezTo>
                    <a:pt x="2632" y="6959"/>
                    <a:pt x="2683" y="7320"/>
                    <a:pt x="2673" y="7636"/>
                  </a:cubicBezTo>
                  <a:cubicBezTo>
                    <a:pt x="2673" y="7971"/>
                    <a:pt x="2590" y="8214"/>
                    <a:pt x="2445" y="8368"/>
                  </a:cubicBezTo>
                  <a:cubicBezTo>
                    <a:pt x="2320" y="8503"/>
                    <a:pt x="2092" y="8585"/>
                    <a:pt x="1853" y="8666"/>
                  </a:cubicBezTo>
                  <a:cubicBezTo>
                    <a:pt x="1646" y="8738"/>
                    <a:pt x="1428" y="8819"/>
                    <a:pt x="1283" y="8937"/>
                  </a:cubicBezTo>
                  <a:cubicBezTo>
                    <a:pt x="889" y="9253"/>
                    <a:pt x="567" y="9641"/>
                    <a:pt x="380" y="10075"/>
                  </a:cubicBezTo>
                  <a:cubicBezTo>
                    <a:pt x="235" y="10373"/>
                    <a:pt x="142" y="10716"/>
                    <a:pt x="90" y="11122"/>
                  </a:cubicBezTo>
                  <a:cubicBezTo>
                    <a:pt x="38" y="11492"/>
                    <a:pt x="27" y="11863"/>
                    <a:pt x="17" y="12215"/>
                  </a:cubicBezTo>
                  <a:cubicBezTo>
                    <a:pt x="-4" y="12946"/>
                    <a:pt x="-4" y="13651"/>
                    <a:pt x="235" y="14328"/>
                  </a:cubicBezTo>
                  <a:cubicBezTo>
                    <a:pt x="349" y="14626"/>
                    <a:pt x="505" y="14924"/>
                    <a:pt x="691" y="15204"/>
                  </a:cubicBezTo>
                  <a:cubicBezTo>
                    <a:pt x="1086" y="15773"/>
                    <a:pt x="1656" y="16287"/>
                    <a:pt x="2372" y="16748"/>
                  </a:cubicBezTo>
                  <a:cubicBezTo>
                    <a:pt x="2704" y="16947"/>
                    <a:pt x="3057" y="17145"/>
                    <a:pt x="3441" y="17317"/>
                  </a:cubicBezTo>
                  <a:cubicBezTo>
                    <a:pt x="3793" y="17479"/>
                    <a:pt x="4167" y="17633"/>
                    <a:pt x="4561" y="17759"/>
                  </a:cubicBezTo>
                  <a:cubicBezTo>
                    <a:pt x="4665" y="17795"/>
                    <a:pt x="4769" y="17831"/>
                    <a:pt x="4872" y="17868"/>
                  </a:cubicBezTo>
                  <a:cubicBezTo>
                    <a:pt x="5225" y="17976"/>
                    <a:pt x="5578" y="18093"/>
                    <a:pt x="5910" y="18256"/>
                  </a:cubicBezTo>
                  <a:cubicBezTo>
                    <a:pt x="6698" y="18635"/>
                    <a:pt x="7269" y="19222"/>
                    <a:pt x="7829" y="19800"/>
                  </a:cubicBezTo>
                  <a:cubicBezTo>
                    <a:pt x="7933" y="19908"/>
                    <a:pt x="8047" y="20026"/>
                    <a:pt x="8161" y="20134"/>
                  </a:cubicBezTo>
                  <a:cubicBezTo>
                    <a:pt x="8566" y="20541"/>
                    <a:pt x="8939" y="20838"/>
                    <a:pt x="9302" y="21064"/>
                  </a:cubicBezTo>
                  <a:cubicBezTo>
                    <a:pt x="9531" y="21200"/>
                    <a:pt x="9759" y="21317"/>
                    <a:pt x="9977" y="21398"/>
                  </a:cubicBezTo>
                  <a:cubicBezTo>
                    <a:pt x="10226" y="21480"/>
                    <a:pt x="10475" y="21543"/>
                    <a:pt x="10724" y="21561"/>
                  </a:cubicBezTo>
                  <a:cubicBezTo>
                    <a:pt x="11097" y="21588"/>
                    <a:pt x="11471" y="21534"/>
                    <a:pt x="11865" y="21389"/>
                  </a:cubicBezTo>
                  <a:cubicBezTo>
                    <a:pt x="12176" y="21272"/>
                    <a:pt x="12498" y="21100"/>
                    <a:pt x="12861" y="20857"/>
                  </a:cubicBezTo>
                  <a:cubicBezTo>
                    <a:pt x="13017" y="20757"/>
                    <a:pt x="13172" y="20640"/>
                    <a:pt x="13338" y="20522"/>
                  </a:cubicBezTo>
                  <a:cubicBezTo>
                    <a:pt x="13847" y="20152"/>
                    <a:pt x="14334" y="19737"/>
                    <a:pt x="14811" y="19340"/>
                  </a:cubicBezTo>
                  <a:cubicBezTo>
                    <a:pt x="15392" y="18852"/>
                    <a:pt x="16004" y="18346"/>
                    <a:pt x="16648" y="17904"/>
                  </a:cubicBezTo>
                  <a:cubicBezTo>
                    <a:pt x="17021" y="17651"/>
                    <a:pt x="17415" y="17407"/>
                    <a:pt x="17789" y="17172"/>
                  </a:cubicBezTo>
                  <a:cubicBezTo>
                    <a:pt x="18536" y="16721"/>
                    <a:pt x="19304" y="16251"/>
                    <a:pt x="19936" y="15655"/>
                  </a:cubicBezTo>
                  <a:cubicBezTo>
                    <a:pt x="20268" y="15348"/>
                    <a:pt x="20559" y="14996"/>
                    <a:pt x="20798" y="14608"/>
                  </a:cubicBezTo>
                  <a:cubicBezTo>
                    <a:pt x="21036" y="14219"/>
                    <a:pt x="21223" y="13813"/>
                    <a:pt x="21337" y="13389"/>
                  </a:cubicBezTo>
                  <a:cubicBezTo>
                    <a:pt x="21586" y="12486"/>
                    <a:pt x="21524" y="11583"/>
                    <a:pt x="21171" y="10761"/>
                  </a:cubicBezTo>
                  <a:cubicBezTo>
                    <a:pt x="20953" y="10255"/>
                    <a:pt x="20621" y="9786"/>
                    <a:pt x="20300" y="9325"/>
                  </a:cubicBezTo>
                  <a:cubicBezTo>
                    <a:pt x="20175" y="9145"/>
                    <a:pt x="20051" y="8964"/>
                    <a:pt x="19936" y="8792"/>
                  </a:cubicBezTo>
                  <a:cubicBezTo>
                    <a:pt x="19656" y="8359"/>
                    <a:pt x="19407" y="7916"/>
                    <a:pt x="19210" y="7474"/>
                  </a:cubicBezTo>
                  <a:cubicBezTo>
                    <a:pt x="19003" y="7013"/>
                    <a:pt x="18826" y="6553"/>
                    <a:pt x="18712" y="6092"/>
                  </a:cubicBezTo>
                  <a:cubicBezTo>
                    <a:pt x="18660" y="5885"/>
                    <a:pt x="18608" y="5668"/>
                    <a:pt x="18557" y="5451"/>
                  </a:cubicBezTo>
                  <a:cubicBezTo>
                    <a:pt x="18557" y="5433"/>
                    <a:pt x="18557" y="5433"/>
                    <a:pt x="18557" y="5433"/>
                  </a:cubicBezTo>
                  <a:cubicBezTo>
                    <a:pt x="18453" y="4982"/>
                    <a:pt x="18339" y="4512"/>
                    <a:pt x="18162" y="4079"/>
                  </a:cubicBezTo>
                  <a:cubicBezTo>
                    <a:pt x="18069" y="3844"/>
                    <a:pt x="17955" y="3645"/>
                    <a:pt x="17830" y="3474"/>
                  </a:cubicBezTo>
                  <a:cubicBezTo>
                    <a:pt x="17685" y="3266"/>
                    <a:pt x="17519" y="3103"/>
                    <a:pt x="17332" y="2950"/>
                  </a:cubicBezTo>
                  <a:cubicBezTo>
                    <a:pt x="16990" y="2688"/>
                    <a:pt x="16575" y="2516"/>
                    <a:pt x="16087" y="2444"/>
                  </a:cubicBezTo>
                  <a:cubicBezTo>
                    <a:pt x="15911" y="2417"/>
                    <a:pt x="15724" y="2399"/>
                    <a:pt x="15527" y="2399"/>
                  </a:cubicBezTo>
                  <a:cubicBezTo>
                    <a:pt x="15268" y="2399"/>
                    <a:pt x="15008" y="2426"/>
                    <a:pt x="14749" y="2480"/>
                  </a:cubicBezTo>
                  <a:close/>
                </a:path>
              </a:pathLst>
            </a:custGeom>
            <a:solidFill>
              <a:srgbClr val="BFBFBF">
                <a:alpha val="7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332" name="Freeform 45"/>
            <p:cNvSpPr/>
            <p:nvPr/>
          </p:nvSpPr>
          <p:spPr>
            <a:xfrm flipH="1">
              <a:off x="948080" y="784051"/>
              <a:ext cx="4862745" cy="567399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82" h="21503" fill="norm" stroke="1" extrusionOk="0">
                  <a:moveTo>
                    <a:pt x="10657" y="21494"/>
                  </a:moveTo>
                  <a:cubicBezTo>
                    <a:pt x="9541" y="21398"/>
                    <a:pt x="8679" y="20597"/>
                    <a:pt x="8121" y="20006"/>
                  </a:cubicBezTo>
                  <a:cubicBezTo>
                    <a:pt x="8009" y="19892"/>
                    <a:pt x="7908" y="19779"/>
                    <a:pt x="7806" y="19666"/>
                  </a:cubicBezTo>
                  <a:cubicBezTo>
                    <a:pt x="7258" y="19074"/>
                    <a:pt x="6700" y="18465"/>
                    <a:pt x="5929" y="18082"/>
                  </a:cubicBezTo>
                  <a:cubicBezTo>
                    <a:pt x="5595" y="17917"/>
                    <a:pt x="5219" y="17795"/>
                    <a:pt x="4864" y="17682"/>
                  </a:cubicBezTo>
                  <a:cubicBezTo>
                    <a:pt x="4773" y="17656"/>
                    <a:pt x="4681" y="17630"/>
                    <a:pt x="4590" y="17595"/>
                  </a:cubicBezTo>
                  <a:cubicBezTo>
                    <a:pt x="3555" y="17264"/>
                    <a:pt x="1688" y="16490"/>
                    <a:pt x="684" y="15080"/>
                  </a:cubicBezTo>
                  <a:cubicBezTo>
                    <a:pt x="481" y="14801"/>
                    <a:pt x="329" y="14506"/>
                    <a:pt x="217" y="14210"/>
                  </a:cubicBezTo>
                  <a:cubicBezTo>
                    <a:pt x="-16" y="13540"/>
                    <a:pt x="-16" y="12861"/>
                    <a:pt x="14" y="12112"/>
                  </a:cubicBezTo>
                  <a:cubicBezTo>
                    <a:pt x="35" y="11320"/>
                    <a:pt x="85" y="10615"/>
                    <a:pt x="380" y="9980"/>
                  </a:cubicBezTo>
                  <a:cubicBezTo>
                    <a:pt x="572" y="9545"/>
                    <a:pt x="897" y="9153"/>
                    <a:pt x="1303" y="8849"/>
                  </a:cubicBezTo>
                  <a:cubicBezTo>
                    <a:pt x="1455" y="8727"/>
                    <a:pt x="1668" y="8657"/>
                    <a:pt x="1891" y="8579"/>
                  </a:cubicBezTo>
                  <a:cubicBezTo>
                    <a:pt x="2125" y="8501"/>
                    <a:pt x="2348" y="8422"/>
                    <a:pt x="2480" y="8292"/>
                  </a:cubicBezTo>
                  <a:cubicBezTo>
                    <a:pt x="2794" y="7979"/>
                    <a:pt x="2713" y="7308"/>
                    <a:pt x="2591" y="6630"/>
                  </a:cubicBezTo>
                  <a:cubicBezTo>
                    <a:pt x="2561" y="6499"/>
                    <a:pt x="2541" y="6377"/>
                    <a:pt x="2510" y="6255"/>
                  </a:cubicBezTo>
                  <a:cubicBezTo>
                    <a:pt x="2429" y="5812"/>
                    <a:pt x="2338" y="5394"/>
                    <a:pt x="2348" y="5124"/>
                  </a:cubicBezTo>
                  <a:cubicBezTo>
                    <a:pt x="2348" y="5107"/>
                    <a:pt x="2348" y="5107"/>
                    <a:pt x="2348" y="5107"/>
                  </a:cubicBezTo>
                  <a:cubicBezTo>
                    <a:pt x="2348" y="5002"/>
                    <a:pt x="2348" y="4898"/>
                    <a:pt x="2358" y="4793"/>
                  </a:cubicBezTo>
                  <a:cubicBezTo>
                    <a:pt x="2429" y="3975"/>
                    <a:pt x="2713" y="3366"/>
                    <a:pt x="3231" y="2931"/>
                  </a:cubicBezTo>
                  <a:cubicBezTo>
                    <a:pt x="3413" y="2766"/>
                    <a:pt x="3799" y="2505"/>
                    <a:pt x="4276" y="2566"/>
                  </a:cubicBezTo>
                  <a:cubicBezTo>
                    <a:pt x="4418" y="2583"/>
                    <a:pt x="4550" y="2626"/>
                    <a:pt x="4681" y="2679"/>
                  </a:cubicBezTo>
                  <a:cubicBezTo>
                    <a:pt x="4773" y="2705"/>
                    <a:pt x="4864" y="2740"/>
                    <a:pt x="4955" y="2757"/>
                  </a:cubicBezTo>
                  <a:cubicBezTo>
                    <a:pt x="6021" y="3027"/>
                    <a:pt x="6873" y="2130"/>
                    <a:pt x="7198" y="1730"/>
                  </a:cubicBezTo>
                  <a:cubicBezTo>
                    <a:pt x="7269" y="1634"/>
                    <a:pt x="7350" y="1530"/>
                    <a:pt x="7421" y="1434"/>
                  </a:cubicBezTo>
                  <a:cubicBezTo>
                    <a:pt x="7857" y="860"/>
                    <a:pt x="8303" y="277"/>
                    <a:pt x="9044" y="68"/>
                  </a:cubicBezTo>
                  <a:cubicBezTo>
                    <a:pt x="9470" y="-54"/>
                    <a:pt x="9988" y="-10"/>
                    <a:pt x="10464" y="181"/>
                  </a:cubicBezTo>
                  <a:cubicBezTo>
                    <a:pt x="10931" y="372"/>
                    <a:pt x="11317" y="703"/>
                    <a:pt x="11509" y="1069"/>
                  </a:cubicBezTo>
                  <a:cubicBezTo>
                    <a:pt x="11601" y="1243"/>
                    <a:pt x="11651" y="1425"/>
                    <a:pt x="11712" y="1600"/>
                  </a:cubicBezTo>
                  <a:cubicBezTo>
                    <a:pt x="11824" y="1956"/>
                    <a:pt x="11936" y="2287"/>
                    <a:pt x="12250" y="2531"/>
                  </a:cubicBezTo>
                  <a:cubicBezTo>
                    <a:pt x="12534" y="2748"/>
                    <a:pt x="12970" y="2853"/>
                    <a:pt x="13447" y="2809"/>
                  </a:cubicBezTo>
                  <a:cubicBezTo>
                    <a:pt x="13549" y="2800"/>
                    <a:pt x="13670" y="2783"/>
                    <a:pt x="13792" y="2757"/>
                  </a:cubicBezTo>
                  <a:cubicBezTo>
                    <a:pt x="13944" y="2731"/>
                    <a:pt x="14097" y="2687"/>
                    <a:pt x="14239" y="2653"/>
                  </a:cubicBezTo>
                  <a:cubicBezTo>
                    <a:pt x="14370" y="2618"/>
                    <a:pt x="14502" y="2583"/>
                    <a:pt x="14634" y="2557"/>
                  </a:cubicBezTo>
                  <a:cubicBezTo>
                    <a:pt x="15649" y="2348"/>
                    <a:pt x="16613" y="2513"/>
                    <a:pt x="17272" y="3001"/>
                  </a:cubicBezTo>
                  <a:cubicBezTo>
                    <a:pt x="18094" y="3619"/>
                    <a:pt x="18307" y="4593"/>
                    <a:pt x="18500" y="5455"/>
                  </a:cubicBezTo>
                  <a:cubicBezTo>
                    <a:pt x="18520" y="5507"/>
                    <a:pt x="18520" y="5507"/>
                    <a:pt x="18520" y="5507"/>
                  </a:cubicBezTo>
                  <a:cubicBezTo>
                    <a:pt x="18561" y="5707"/>
                    <a:pt x="18611" y="5907"/>
                    <a:pt x="18662" y="6107"/>
                  </a:cubicBezTo>
                  <a:cubicBezTo>
                    <a:pt x="18895" y="7013"/>
                    <a:pt x="19301" y="7909"/>
                    <a:pt x="19880" y="8770"/>
                  </a:cubicBezTo>
                  <a:cubicBezTo>
                    <a:pt x="20001" y="8953"/>
                    <a:pt x="20143" y="9145"/>
                    <a:pt x="20275" y="9327"/>
                  </a:cubicBezTo>
                  <a:cubicBezTo>
                    <a:pt x="20590" y="9771"/>
                    <a:pt x="20914" y="10224"/>
                    <a:pt x="21138" y="10711"/>
                  </a:cubicBezTo>
                  <a:cubicBezTo>
                    <a:pt x="21513" y="11529"/>
                    <a:pt x="21584" y="12434"/>
                    <a:pt x="21341" y="13331"/>
                  </a:cubicBezTo>
                  <a:cubicBezTo>
                    <a:pt x="21117" y="14166"/>
                    <a:pt x="20620" y="14967"/>
                    <a:pt x="19951" y="15593"/>
                  </a:cubicBezTo>
                  <a:cubicBezTo>
                    <a:pt x="19311" y="16176"/>
                    <a:pt x="18540" y="16638"/>
                    <a:pt x="17800" y="17090"/>
                  </a:cubicBezTo>
                  <a:cubicBezTo>
                    <a:pt x="17414" y="17325"/>
                    <a:pt x="17008" y="17569"/>
                    <a:pt x="16633" y="17821"/>
                  </a:cubicBezTo>
                  <a:cubicBezTo>
                    <a:pt x="15973" y="18274"/>
                    <a:pt x="15355" y="18787"/>
                    <a:pt x="14756" y="19283"/>
                  </a:cubicBezTo>
                  <a:cubicBezTo>
                    <a:pt x="14289" y="19675"/>
                    <a:pt x="13802" y="20084"/>
                    <a:pt x="13305" y="20449"/>
                  </a:cubicBezTo>
                  <a:cubicBezTo>
                    <a:pt x="13143" y="20571"/>
                    <a:pt x="12981" y="20684"/>
                    <a:pt x="12828" y="20789"/>
                  </a:cubicBezTo>
                  <a:cubicBezTo>
                    <a:pt x="12311" y="21128"/>
                    <a:pt x="11641" y="21502"/>
                    <a:pt x="10870" y="21502"/>
                  </a:cubicBezTo>
                  <a:cubicBezTo>
                    <a:pt x="10799" y="21502"/>
                    <a:pt x="10728" y="21502"/>
                    <a:pt x="10657" y="21494"/>
                  </a:cubicBezTo>
                  <a:close/>
                  <a:moveTo>
                    <a:pt x="14644" y="2583"/>
                  </a:moveTo>
                  <a:cubicBezTo>
                    <a:pt x="14513" y="2609"/>
                    <a:pt x="14381" y="2644"/>
                    <a:pt x="14249" y="2679"/>
                  </a:cubicBezTo>
                  <a:cubicBezTo>
                    <a:pt x="14107" y="2713"/>
                    <a:pt x="13955" y="2757"/>
                    <a:pt x="13802" y="2783"/>
                  </a:cubicBezTo>
                  <a:cubicBezTo>
                    <a:pt x="13670" y="2809"/>
                    <a:pt x="13559" y="2827"/>
                    <a:pt x="13447" y="2835"/>
                  </a:cubicBezTo>
                  <a:cubicBezTo>
                    <a:pt x="12960" y="2879"/>
                    <a:pt x="12514" y="2774"/>
                    <a:pt x="12220" y="2548"/>
                  </a:cubicBezTo>
                  <a:cubicBezTo>
                    <a:pt x="11905" y="2296"/>
                    <a:pt x="11793" y="1948"/>
                    <a:pt x="11682" y="1608"/>
                  </a:cubicBezTo>
                  <a:cubicBezTo>
                    <a:pt x="11631" y="1434"/>
                    <a:pt x="11570" y="1251"/>
                    <a:pt x="11479" y="1086"/>
                  </a:cubicBezTo>
                  <a:cubicBezTo>
                    <a:pt x="11286" y="721"/>
                    <a:pt x="10911" y="399"/>
                    <a:pt x="10454" y="207"/>
                  </a:cubicBezTo>
                  <a:cubicBezTo>
                    <a:pt x="9988" y="16"/>
                    <a:pt x="9470" y="-28"/>
                    <a:pt x="9054" y="94"/>
                  </a:cubicBezTo>
                  <a:cubicBezTo>
                    <a:pt x="8324" y="303"/>
                    <a:pt x="7877" y="886"/>
                    <a:pt x="7451" y="1443"/>
                  </a:cubicBezTo>
                  <a:cubicBezTo>
                    <a:pt x="7370" y="1547"/>
                    <a:pt x="7299" y="1643"/>
                    <a:pt x="7218" y="1747"/>
                  </a:cubicBezTo>
                  <a:cubicBezTo>
                    <a:pt x="6944" y="2096"/>
                    <a:pt x="6244" y="2835"/>
                    <a:pt x="5351" y="2835"/>
                  </a:cubicBezTo>
                  <a:cubicBezTo>
                    <a:pt x="5219" y="2835"/>
                    <a:pt x="5077" y="2818"/>
                    <a:pt x="4945" y="2783"/>
                  </a:cubicBezTo>
                  <a:cubicBezTo>
                    <a:pt x="4854" y="2766"/>
                    <a:pt x="4763" y="2731"/>
                    <a:pt x="4671" y="2705"/>
                  </a:cubicBezTo>
                  <a:cubicBezTo>
                    <a:pt x="4539" y="2653"/>
                    <a:pt x="4407" y="2609"/>
                    <a:pt x="4265" y="2592"/>
                  </a:cubicBezTo>
                  <a:cubicBezTo>
                    <a:pt x="3809" y="2531"/>
                    <a:pt x="3434" y="2792"/>
                    <a:pt x="3251" y="2948"/>
                  </a:cubicBezTo>
                  <a:cubicBezTo>
                    <a:pt x="2744" y="3384"/>
                    <a:pt x="2460" y="3993"/>
                    <a:pt x="2389" y="4793"/>
                  </a:cubicBezTo>
                  <a:cubicBezTo>
                    <a:pt x="2389" y="4898"/>
                    <a:pt x="2378" y="5002"/>
                    <a:pt x="2378" y="5107"/>
                  </a:cubicBezTo>
                  <a:cubicBezTo>
                    <a:pt x="2378" y="5124"/>
                    <a:pt x="2378" y="5124"/>
                    <a:pt x="2378" y="5124"/>
                  </a:cubicBezTo>
                  <a:cubicBezTo>
                    <a:pt x="2378" y="5394"/>
                    <a:pt x="2460" y="5803"/>
                    <a:pt x="2551" y="6247"/>
                  </a:cubicBezTo>
                  <a:cubicBezTo>
                    <a:pt x="2571" y="6369"/>
                    <a:pt x="2602" y="6499"/>
                    <a:pt x="2622" y="6621"/>
                  </a:cubicBezTo>
                  <a:cubicBezTo>
                    <a:pt x="2754" y="7308"/>
                    <a:pt x="2825" y="7987"/>
                    <a:pt x="2500" y="8318"/>
                  </a:cubicBezTo>
                  <a:cubicBezTo>
                    <a:pt x="2368" y="8448"/>
                    <a:pt x="2145" y="8527"/>
                    <a:pt x="1902" y="8605"/>
                  </a:cubicBezTo>
                  <a:cubicBezTo>
                    <a:pt x="1688" y="8683"/>
                    <a:pt x="1465" y="8753"/>
                    <a:pt x="1323" y="8866"/>
                  </a:cubicBezTo>
                  <a:cubicBezTo>
                    <a:pt x="917" y="9171"/>
                    <a:pt x="603" y="9562"/>
                    <a:pt x="410" y="9989"/>
                  </a:cubicBezTo>
                  <a:cubicBezTo>
                    <a:pt x="116" y="10624"/>
                    <a:pt x="65" y="11320"/>
                    <a:pt x="45" y="12112"/>
                  </a:cubicBezTo>
                  <a:cubicBezTo>
                    <a:pt x="14" y="12861"/>
                    <a:pt x="14" y="13540"/>
                    <a:pt x="248" y="14201"/>
                  </a:cubicBezTo>
                  <a:cubicBezTo>
                    <a:pt x="359" y="14497"/>
                    <a:pt x="512" y="14784"/>
                    <a:pt x="704" y="15063"/>
                  </a:cubicBezTo>
                  <a:cubicBezTo>
                    <a:pt x="1709" y="16472"/>
                    <a:pt x="3576" y="17238"/>
                    <a:pt x="4600" y="17569"/>
                  </a:cubicBezTo>
                  <a:cubicBezTo>
                    <a:pt x="4692" y="17604"/>
                    <a:pt x="4783" y="17630"/>
                    <a:pt x="4874" y="17665"/>
                  </a:cubicBezTo>
                  <a:cubicBezTo>
                    <a:pt x="5229" y="17778"/>
                    <a:pt x="5605" y="17891"/>
                    <a:pt x="5950" y="18056"/>
                  </a:cubicBezTo>
                  <a:cubicBezTo>
                    <a:pt x="6721" y="18448"/>
                    <a:pt x="7289" y="19057"/>
                    <a:pt x="7827" y="19649"/>
                  </a:cubicBezTo>
                  <a:cubicBezTo>
                    <a:pt x="7928" y="19762"/>
                    <a:pt x="8040" y="19884"/>
                    <a:pt x="8141" y="19988"/>
                  </a:cubicBezTo>
                  <a:cubicBezTo>
                    <a:pt x="9024" y="20928"/>
                    <a:pt x="9825" y="21389"/>
                    <a:pt x="10657" y="21468"/>
                  </a:cubicBezTo>
                  <a:cubicBezTo>
                    <a:pt x="11509" y="21546"/>
                    <a:pt x="12250" y="21137"/>
                    <a:pt x="12808" y="20763"/>
                  </a:cubicBezTo>
                  <a:cubicBezTo>
                    <a:pt x="12960" y="20658"/>
                    <a:pt x="13123" y="20545"/>
                    <a:pt x="13285" y="20432"/>
                  </a:cubicBezTo>
                  <a:cubicBezTo>
                    <a:pt x="13782" y="20058"/>
                    <a:pt x="14269" y="19658"/>
                    <a:pt x="14736" y="19266"/>
                  </a:cubicBezTo>
                  <a:cubicBezTo>
                    <a:pt x="15334" y="18770"/>
                    <a:pt x="15943" y="18248"/>
                    <a:pt x="16613" y="17804"/>
                  </a:cubicBezTo>
                  <a:cubicBezTo>
                    <a:pt x="16988" y="17543"/>
                    <a:pt x="17394" y="17299"/>
                    <a:pt x="17779" y="17064"/>
                  </a:cubicBezTo>
                  <a:cubicBezTo>
                    <a:pt x="18520" y="16620"/>
                    <a:pt x="19291" y="16159"/>
                    <a:pt x="19920" y="15576"/>
                  </a:cubicBezTo>
                  <a:cubicBezTo>
                    <a:pt x="20590" y="14958"/>
                    <a:pt x="21087" y="14157"/>
                    <a:pt x="21310" y="13322"/>
                  </a:cubicBezTo>
                  <a:cubicBezTo>
                    <a:pt x="21554" y="12434"/>
                    <a:pt x="21483" y="11529"/>
                    <a:pt x="21117" y="10720"/>
                  </a:cubicBezTo>
                  <a:cubicBezTo>
                    <a:pt x="20894" y="10241"/>
                    <a:pt x="20559" y="9780"/>
                    <a:pt x="20245" y="9345"/>
                  </a:cubicBezTo>
                  <a:cubicBezTo>
                    <a:pt x="20113" y="9162"/>
                    <a:pt x="19981" y="8971"/>
                    <a:pt x="19849" y="8779"/>
                  </a:cubicBezTo>
                  <a:cubicBezTo>
                    <a:pt x="19271" y="7926"/>
                    <a:pt x="18865" y="7021"/>
                    <a:pt x="18621" y="6116"/>
                  </a:cubicBezTo>
                  <a:cubicBezTo>
                    <a:pt x="18571" y="5916"/>
                    <a:pt x="18530" y="5707"/>
                    <a:pt x="18479" y="5516"/>
                  </a:cubicBezTo>
                  <a:cubicBezTo>
                    <a:pt x="18469" y="5455"/>
                    <a:pt x="18469" y="5455"/>
                    <a:pt x="18469" y="5455"/>
                  </a:cubicBezTo>
                  <a:cubicBezTo>
                    <a:pt x="18277" y="4602"/>
                    <a:pt x="18063" y="3627"/>
                    <a:pt x="17252" y="3027"/>
                  </a:cubicBezTo>
                  <a:cubicBezTo>
                    <a:pt x="16785" y="2679"/>
                    <a:pt x="16166" y="2496"/>
                    <a:pt x="15486" y="2496"/>
                  </a:cubicBezTo>
                  <a:cubicBezTo>
                    <a:pt x="15213" y="2496"/>
                    <a:pt x="14928" y="2522"/>
                    <a:pt x="14644" y="2583"/>
                  </a:cubicBezTo>
                  <a:close/>
                </a:path>
              </a:pathLst>
            </a:custGeom>
            <a:solidFill>
              <a:srgbClr val="BFBFBF">
                <a:alpha val="7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333" name="Freeform 46"/>
            <p:cNvSpPr/>
            <p:nvPr/>
          </p:nvSpPr>
          <p:spPr>
            <a:xfrm flipH="1">
              <a:off x="898350" y="688548"/>
              <a:ext cx="4957515" cy="585207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85" h="21569" fill="norm" stroke="1" extrusionOk="0">
                  <a:moveTo>
                    <a:pt x="10600" y="21552"/>
                  </a:moveTo>
                  <a:cubicBezTo>
                    <a:pt x="10361" y="21535"/>
                    <a:pt x="10112" y="21468"/>
                    <a:pt x="9873" y="21374"/>
                  </a:cubicBezTo>
                  <a:cubicBezTo>
                    <a:pt x="9654" y="21290"/>
                    <a:pt x="9425" y="21163"/>
                    <a:pt x="9206" y="21019"/>
                  </a:cubicBezTo>
                  <a:cubicBezTo>
                    <a:pt x="8848" y="20765"/>
                    <a:pt x="8480" y="20435"/>
                    <a:pt x="8101" y="20012"/>
                  </a:cubicBezTo>
                  <a:cubicBezTo>
                    <a:pt x="8002" y="19893"/>
                    <a:pt x="7892" y="19766"/>
                    <a:pt x="7793" y="19648"/>
                  </a:cubicBezTo>
                  <a:cubicBezTo>
                    <a:pt x="7265" y="19038"/>
                    <a:pt x="6728" y="18404"/>
                    <a:pt x="5951" y="18014"/>
                  </a:cubicBezTo>
                  <a:cubicBezTo>
                    <a:pt x="5613" y="17845"/>
                    <a:pt x="5235" y="17726"/>
                    <a:pt x="4866" y="17616"/>
                  </a:cubicBezTo>
                  <a:cubicBezTo>
                    <a:pt x="4787" y="17591"/>
                    <a:pt x="4697" y="17566"/>
                    <a:pt x="4618" y="17532"/>
                  </a:cubicBezTo>
                  <a:cubicBezTo>
                    <a:pt x="4219" y="17413"/>
                    <a:pt x="3841" y="17269"/>
                    <a:pt x="3473" y="17109"/>
                  </a:cubicBezTo>
                  <a:cubicBezTo>
                    <a:pt x="3085" y="16939"/>
                    <a:pt x="2716" y="16753"/>
                    <a:pt x="2388" y="16550"/>
                  </a:cubicBezTo>
                  <a:cubicBezTo>
                    <a:pt x="1651" y="16110"/>
                    <a:pt x="1074" y="15602"/>
                    <a:pt x="676" y="15043"/>
                  </a:cubicBezTo>
                  <a:cubicBezTo>
                    <a:pt x="477" y="14764"/>
                    <a:pt x="317" y="14476"/>
                    <a:pt x="218" y="14172"/>
                  </a:cubicBezTo>
                  <a:cubicBezTo>
                    <a:pt x="108" y="13867"/>
                    <a:pt x="39" y="13520"/>
                    <a:pt x="19" y="13131"/>
                  </a:cubicBezTo>
                  <a:cubicBezTo>
                    <a:pt x="-11" y="12792"/>
                    <a:pt x="-1" y="12453"/>
                    <a:pt x="19" y="12081"/>
                  </a:cubicBezTo>
                  <a:cubicBezTo>
                    <a:pt x="29" y="11692"/>
                    <a:pt x="49" y="11345"/>
                    <a:pt x="98" y="10998"/>
                  </a:cubicBezTo>
                  <a:cubicBezTo>
                    <a:pt x="158" y="10591"/>
                    <a:pt x="248" y="10253"/>
                    <a:pt x="387" y="9957"/>
                  </a:cubicBezTo>
                  <a:cubicBezTo>
                    <a:pt x="586" y="9525"/>
                    <a:pt x="905" y="9136"/>
                    <a:pt x="1313" y="8831"/>
                  </a:cubicBezTo>
                  <a:cubicBezTo>
                    <a:pt x="1472" y="8721"/>
                    <a:pt x="1691" y="8645"/>
                    <a:pt x="1910" y="8568"/>
                  </a:cubicBezTo>
                  <a:cubicBezTo>
                    <a:pt x="2159" y="8492"/>
                    <a:pt x="2388" y="8416"/>
                    <a:pt x="2517" y="8289"/>
                  </a:cubicBezTo>
                  <a:cubicBezTo>
                    <a:pt x="2836" y="7976"/>
                    <a:pt x="2746" y="7282"/>
                    <a:pt x="2617" y="6639"/>
                  </a:cubicBezTo>
                  <a:cubicBezTo>
                    <a:pt x="2577" y="6478"/>
                    <a:pt x="2537" y="6309"/>
                    <a:pt x="2507" y="6148"/>
                  </a:cubicBezTo>
                  <a:cubicBezTo>
                    <a:pt x="2418" y="5758"/>
                    <a:pt x="2328" y="5394"/>
                    <a:pt x="2318" y="5157"/>
                  </a:cubicBezTo>
                  <a:cubicBezTo>
                    <a:pt x="2318" y="5064"/>
                    <a:pt x="2318" y="4946"/>
                    <a:pt x="2318" y="4827"/>
                  </a:cubicBezTo>
                  <a:cubicBezTo>
                    <a:pt x="2348" y="4006"/>
                    <a:pt x="2617" y="3363"/>
                    <a:pt x="3105" y="2923"/>
                  </a:cubicBezTo>
                  <a:cubicBezTo>
                    <a:pt x="3244" y="2796"/>
                    <a:pt x="3413" y="2694"/>
                    <a:pt x="3572" y="2635"/>
                  </a:cubicBezTo>
                  <a:cubicBezTo>
                    <a:pt x="3762" y="2559"/>
                    <a:pt x="3961" y="2534"/>
                    <a:pt x="4140" y="2559"/>
                  </a:cubicBezTo>
                  <a:cubicBezTo>
                    <a:pt x="4289" y="2584"/>
                    <a:pt x="4428" y="2627"/>
                    <a:pt x="4558" y="2678"/>
                  </a:cubicBezTo>
                  <a:cubicBezTo>
                    <a:pt x="4647" y="2711"/>
                    <a:pt x="4737" y="2737"/>
                    <a:pt x="4827" y="2762"/>
                  </a:cubicBezTo>
                  <a:cubicBezTo>
                    <a:pt x="5255" y="2872"/>
                    <a:pt x="5693" y="2813"/>
                    <a:pt x="6121" y="2584"/>
                  </a:cubicBezTo>
                  <a:cubicBezTo>
                    <a:pt x="6569" y="2347"/>
                    <a:pt x="6897" y="1992"/>
                    <a:pt x="7106" y="1730"/>
                  </a:cubicBezTo>
                  <a:cubicBezTo>
                    <a:pt x="7176" y="1628"/>
                    <a:pt x="7255" y="1526"/>
                    <a:pt x="7335" y="1433"/>
                  </a:cubicBezTo>
                  <a:cubicBezTo>
                    <a:pt x="7763" y="858"/>
                    <a:pt x="8211" y="265"/>
                    <a:pt x="8957" y="62"/>
                  </a:cubicBezTo>
                  <a:cubicBezTo>
                    <a:pt x="9176" y="3"/>
                    <a:pt x="9415" y="-14"/>
                    <a:pt x="9664" y="11"/>
                  </a:cubicBezTo>
                  <a:cubicBezTo>
                    <a:pt x="9913" y="37"/>
                    <a:pt x="10152" y="96"/>
                    <a:pt x="10381" y="198"/>
                  </a:cubicBezTo>
                  <a:cubicBezTo>
                    <a:pt x="10610" y="299"/>
                    <a:pt x="10819" y="426"/>
                    <a:pt x="10998" y="578"/>
                  </a:cubicBezTo>
                  <a:cubicBezTo>
                    <a:pt x="11177" y="739"/>
                    <a:pt x="11327" y="925"/>
                    <a:pt x="11416" y="1120"/>
                  </a:cubicBezTo>
                  <a:cubicBezTo>
                    <a:pt x="11506" y="1289"/>
                    <a:pt x="11555" y="1484"/>
                    <a:pt x="11615" y="1662"/>
                  </a:cubicBezTo>
                  <a:cubicBezTo>
                    <a:pt x="11665" y="1840"/>
                    <a:pt x="11715" y="2017"/>
                    <a:pt x="11794" y="2187"/>
                  </a:cubicBezTo>
                  <a:cubicBezTo>
                    <a:pt x="11884" y="2364"/>
                    <a:pt x="11993" y="2508"/>
                    <a:pt x="12133" y="2627"/>
                  </a:cubicBezTo>
                  <a:cubicBezTo>
                    <a:pt x="12292" y="2754"/>
                    <a:pt x="12481" y="2838"/>
                    <a:pt x="12710" y="2889"/>
                  </a:cubicBezTo>
                  <a:cubicBezTo>
                    <a:pt x="12909" y="2931"/>
                    <a:pt x="13138" y="2940"/>
                    <a:pt x="13357" y="2923"/>
                  </a:cubicBezTo>
                  <a:cubicBezTo>
                    <a:pt x="13467" y="2915"/>
                    <a:pt x="13576" y="2889"/>
                    <a:pt x="13705" y="2864"/>
                  </a:cubicBezTo>
                  <a:cubicBezTo>
                    <a:pt x="13865" y="2838"/>
                    <a:pt x="14014" y="2796"/>
                    <a:pt x="14173" y="2754"/>
                  </a:cubicBezTo>
                  <a:cubicBezTo>
                    <a:pt x="14293" y="2720"/>
                    <a:pt x="14422" y="2686"/>
                    <a:pt x="14562" y="2661"/>
                  </a:cubicBezTo>
                  <a:cubicBezTo>
                    <a:pt x="15019" y="2559"/>
                    <a:pt x="15497" y="2534"/>
                    <a:pt x="15935" y="2584"/>
                  </a:cubicBezTo>
                  <a:cubicBezTo>
                    <a:pt x="16174" y="2618"/>
                    <a:pt x="16403" y="2669"/>
                    <a:pt x="16612" y="2745"/>
                  </a:cubicBezTo>
                  <a:cubicBezTo>
                    <a:pt x="16831" y="2830"/>
                    <a:pt x="17040" y="2940"/>
                    <a:pt x="17219" y="3067"/>
                  </a:cubicBezTo>
                  <a:cubicBezTo>
                    <a:pt x="17588" y="3338"/>
                    <a:pt x="17866" y="3693"/>
                    <a:pt x="18065" y="4167"/>
                  </a:cubicBezTo>
                  <a:cubicBezTo>
                    <a:pt x="18244" y="4573"/>
                    <a:pt x="18344" y="5014"/>
                    <a:pt x="18454" y="5504"/>
                  </a:cubicBezTo>
                  <a:cubicBezTo>
                    <a:pt x="18463" y="5530"/>
                    <a:pt x="18463" y="5555"/>
                    <a:pt x="18473" y="5581"/>
                  </a:cubicBezTo>
                  <a:cubicBezTo>
                    <a:pt x="18513" y="5767"/>
                    <a:pt x="18553" y="5970"/>
                    <a:pt x="18603" y="6156"/>
                  </a:cubicBezTo>
                  <a:cubicBezTo>
                    <a:pt x="18722" y="6613"/>
                    <a:pt x="18882" y="7070"/>
                    <a:pt x="19091" y="7510"/>
                  </a:cubicBezTo>
                  <a:cubicBezTo>
                    <a:pt x="19290" y="7959"/>
                    <a:pt x="19538" y="8391"/>
                    <a:pt x="19827" y="8805"/>
                  </a:cubicBezTo>
                  <a:cubicBezTo>
                    <a:pt x="19957" y="9009"/>
                    <a:pt x="20106" y="9203"/>
                    <a:pt x="20255" y="9398"/>
                  </a:cubicBezTo>
                  <a:cubicBezTo>
                    <a:pt x="20564" y="9830"/>
                    <a:pt x="20892" y="10270"/>
                    <a:pt x="21121" y="10735"/>
                  </a:cubicBezTo>
                  <a:cubicBezTo>
                    <a:pt x="21509" y="11548"/>
                    <a:pt x="21589" y="12453"/>
                    <a:pt x="21350" y="13351"/>
                  </a:cubicBezTo>
                  <a:cubicBezTo>
                    <a:pt x="21241" y="13774"/>
                    <a:pt x="21061" y="14180"/>
                    <a:pt x="20823" y="14569"/>
                  </a:cubicBezTo>
                  <a:cubicBezTo>
                    <a:pt x="20594" y="14950"/>
                    <a:pt x="20305" y="15306"/>
                    <a:pt x="19967" y="15619"/>
                  </a:cubicBezTo>
                  <a:cubicBezTo>
                    <a:pt x="19329" y="16194"/>
                    <a:pt x="18563" y="16660"/>
                    <a:pt x="17816" y="17100"/>
                  </a:cubicBezTo>
                  <a:cubicBezTo>
                    <a:pt x="17418" y="17337"/>
                    <a:pt x="17010" y="17583"/>
                    <a:pt x="16622" y="17836"/>
                  </a:cubicBezTo>
                  <a:cubicBezTo>
                    <a:pt x="15935" y="18302"/>
                    <a:pt x="15308" y="18827"/>
                    <a:pt x="14701" y="19343"/>
                  </a:cubicBezTo>
                  <a:cubicBezTo>
                    <a:pt x="14233" y="19732"/>
                    <a:pt x="13765" y="20130"/>
                    <a:pt x="13268" y="20494"/>
                  </a:cubicBezTo>
                  <a:cubicBezTo>
                    <a:pt x="13098" y="20621"/>
                    <a:pt x="12939" y="20731"/>
                    <a:pt x="12780" y="20841"/>
                  </a:cubicBezTo>
                  <a:cubicBezTo>
                    <a:pt x="12411" y="21095"/>
                    <a:pt x="12083" y="21264"/>
                    <a:pt x="11774" y="21383"/>
                  </a:cubicBezTo>
                  <a:cubicBezTo>
                    <a:pt x="11446" y="21510"/>
                    <a:pt x="11137" y="21569"/>
                    <a:pt x="10829" y="21569"/>
                  </a:cubicBezTo>
                  <a:cubicBezTo>
                    <a:pt x="10749" y="21569"/>
                    <a:pt x="10680" y="21561"/>
                    <a:pt x="10600" y="21552"/>
                  </a:cubicBezTo>
                  <a:close/>
                  <a:moveTo>
                    <a:pt x="14562" y="2661"/>
                  </a:moveTo>
                  <a:cubicBezTo>
                    <a:pt x="14432" y="2686"/>
                    <a:pt x="14293" y="2728"/>
                    <a:pt x="14173" y="2754"/>
                  </a:cubicBezTo>
                  <a:cubicBezTo>
                    <a:pt x="14024" y="2796"/>
                    <a:pt x="13865" y="2838"/>
                    <a:pt x="13705" y="2872"/>
                  </a:cubicBezTo>
                  <a:cubicBezTo>
                    <a:pt x="13576" y="2898"/>
                    <a:pt x="13467" y="2915"/>
                    <a:pt x="13357" y="2923"/>
                  </a:cubicBezTo>
                  <a:cubicBezTo>
                    <a:pt x="13138" y="2948"/>
                    <a:pt x="12909" y="2931"/>
                    <a:pt x="12710" y="2889"/>
                  </a:cubicBezTo>
                  <a:cubicBezTo>
                    <a:pt x="12481" y="2838"/>
                    <a:pt x="12292" y="2754"/>
                    <a:pt x="12133" y="2627"/>
                  </a:cubicBezTo>
                  <a:cubicBezTo>
                    <a:pt x="11993" y="2517"/>
                    <a:pt x="11884" y="2364"/>
                    <a:pt x="11794" y="2187"/>
                  </a:cubicBezTo>
                  <a:cubicBezTo>
                    <a:pt x="11715" y="2017"/>
                    <a:pt x="11665" y="1840"/>
                    <a:pt x="11615" y="1662"/>
                  </a:cubicBezTo>
                  <a:cubicBezTo>
                    <a:pt x="11555" y="1484"/>
                    <a:pt x="11496" y="1289"/>
                    <a:pt x="11416" y="1120"/>
                  </a:cubicBezTo>
                  <a:cubicBezTo>
                    <a:pt x="11227" y="739"/>
                    <a:pt x="10849" y="401"/>
                    <a:pt x="10381" y="198"/>
                  </a:cubicBezTo>
                  <a:cubicBezTo>
                    <a:pt x="10142" y="96"/>
                    <a:pt x="9903" y="37"/>
                    <a:pt x="9664" y="11"/>
                  </a:cubicBezTo>
                  <a:cubicBezTo>
                    <a:pt x="9415" y="-14"/>
                    <a:pt x="9176" y="3"/>
                    <a:pt x="8957" y="62"/>
                  </a:cubicBezTo>
                  <a:cubicBezTo>
                    <a:pt x="8211" y="265"/>
                    <a:pt x="7763" y="858"/>
                    <a:pt x="7335" y="1433"/>
                  </a:cubicBezTo>
                  <a:cubicBezTo>
                    <a:pt x="7255" y="1535"/>
                    <a:pt x="7186" y="1636"/>
                    <a:pt x="7106" y="1730"/>
                  </a:cubicBezTo>
                  <a:cubicBezTo>
                    <a:pt x="6907" y="1992"/>
                    <a:pt x="6569" y="2347"/>
                    <a:pt x="6131" y="2584"/>
                  </a:cubicBezTo>
                  <a:cubicBezTo>
                    <a:pt x="5693" y="2813"/>
                    <a:pt x="5255" y="2881"/>
                    <a:pt x="4827" y="2771"/>
                  </a:cubicBezTo>
                  <a:cubicBezTo>
                    <a:pt x="4737" y="2745"/>
                    <a:pt x="4647" y="2711"/>
                    <a:pt x="4558" y="2678"/>
                  </a:cubicBezTo>
                  <a:cubicBezTo>
                    <a:pt x="4418" y="2635"/>
                    <a:pt x="4289" y="2584"/>
                    <a:pt x="4140" y="2568"/>
                  </a:cubicBezTo>
                  <a:cubicBezTo>
                    <a:pt x="3961" y="2542"/>
                    <a:pt x="3762" y="2568"/>
                    <a:pt x="3572" y="2635"/>
                  </a:cubicBezTo>
                  <a:cubicBezTo>
                    <a:pt x="3413" y="2703"/>
                    <a:pt x="3254" y="2804"/>
                    <a:pt x="3105" y="2931"/>
                  </a:cubicBezTo>
                  <a:cubicBezTo>
                    <a:pt x="2617" y="3363"/>
                    <a:pt x="2358" y="4006"/>
                    <a:pt x="2318" y="4827"/>
                  </a:cubicBezTo>
                  <a:cubicBezTo>
                    <a:pt x="2318" y="4946"/>
                    <a:pt x="2318" y="5064"/>
                    <a:pt x="2328" y="5157"/>
                  </a:cubicBezTo>
                  <a:cubicBezTo>
                    <a:pt x="2328" y="5394"/>
                    <a:pt x="2418" y="5758"/>
                    <a:pt x="2507" y="6148"/>
                  </a:cubicBezTo>
                  <a:cubicBezTo>
                    <a:pt x="2547" y="6309"/>
                    <a:pt x="2577" y="6478"/>
                    <a:pt x="2617" y="6639"/>
                  </a:cubicBezTo>
                  <a:cubicBezTo>
                    <a:pt x="2746" y="7282"/>
                    <a:pt x="2846" y="7976"/>
                    <a:pt x="2517" y="8289"/>
                  </a:cubicBezTo>
                  <a:cubicBezTo>
                    <a:pt x="2388" y="8416"/>
                    <a:pt x="2159" y="8492"/>
                    <a:pt x="1910" y="8577"/>
                  </a:cubicBezTo>
                  <a:cubicBezTo>
                    <a:pt x="1691" y="8645"/>
                    <a:pt x="1472" y="8721"/>
                    <a:pt x="1313" y="8831"/>
                  </a:cubicBezTo>
                  <a:cubicBezTo>
                    <a:pt x="905" y="9144"/>
                    <a:pt x="586" y="9533"/>
                    <a:pt x="387" y="9957"/>
                  </a:cubicBezTo>
                  <a:cubicBezTo>
                    <a:pt x="258" y="10253"/>
                    <a:pt x="158" y="10591"/>
                    <a:pt x="98" y="10998"/>
                  </a:cubicBezTo>
                  <a:cubicBezTo>
                    <a:pt x="49" y="11345"/>
                    <a:pt x="39" y="11692"/>
                    <a:pt x="19" y="12081"/>
                  </a:cubicBezTo>
                  <a:cubicBezTo>
                    <a:pt x="9" y="12453"/>
                    <a:pt x="-1" y="12792"/>
                    <a:pt x="19" y="13131"/>
                  </a:cubicBezTo>
                  <a:cubicBezTo>
                    <a:pt x="39" y="13520"/>
                    <a:pt x="108" y="13867"/>
                    <a:pt x="218" y="14172"/>
                  </a:cubicBezTo>
                  <a:cubicBezTo>
                    <a:pt x="327" y="14468"/>
                    <a:pt x="477" y="14764"/>
                    <a:pt x="676" y="15043"/>
                  </a:cubicBezTo>
                  <a:cubicBezTo>
                    <a:pt x="1074" y="15594"/>
                    <a:pt x="1651" y="16101"/>
                    <a:pt x="2388" y="16550"/>
                  </a:cubicBezTo>
                  <a:cubicBezTo>
                    <a:pt x="2726" y="16753"/>
                    <a:pt x="3085" y="16939"/>
                    <a:pt x="3473" y="17109"/>
                  </a:cubicBezTo>
                  <a:cubicBezTo>
                    <a:pt x="3841" y="17261"/>
                    <a:pt x="4219" y="17405"/>
                    <a:pt x="4618" y="17532"/>
                  </a:cubicBezTo>
                  <a:cubicBezTo>
                    <a:pt x="4697" y="17557"/>
                    <a:pt x="4787" y="17583"/>
                    <a:pt x="4866" y="17608"/>
                  </a:cubicBezTo>
                  <a:cubicBezTo>
                    <a:pt x="5235" y="17726"/>
                    <a:pt x="5613" y="17836"/>
                    <a:pt x="5961" y="18014"/>
                  </a:cubicBezTo>
                  <a:cubicBezTo>
                    <a:pt x="6728" y="18404"/>
                    <a:pt x="7265" y="19038"/>
                    <a:pt x="7793" y="19648"/>
                  </a:cubicBezTo>
                  <a:cubicBezTo>
                    <a:pt x="7902" y="19766"/>
                    <a:pt x="8002" y="19885"/>
                    <a:pt x="8111" y="20003"/>
                  </a:cubicBezTo>
                  <a:cubicBezTo>
                    <a:pt x="8490" y="20435"/>
                    <a:pt x="8848" y="20765"/>
                    <a:pt x="9206" y="21010"/>
                  </a:cubicBezTo>
                  <a:cubicBezTo>
                    <a:pt x="9425" y="21163"/>
                    <a:pt x="9654" y="21281"/>
                    <a:pt x="9873" y="21374"/>
                  </a:cubicBezTo>
                  <a:cubicBezTo>
                    <a:pt x="10112" y="21468"/>
                    <a:pt x="10361" y="21527"/>
                    <a:pt x="10600" y="21552"/>
                  </a:cubicBezTo>
                  <a:cubicBezTo>
                    <a:pt x="10978" y="21586"/>
                    <a:pt x="11366" y="21535"/>
                    <a:pt x="11774" y="21383"/>
                  </a:cubicBezTo>
                  <a:cubicBezTo>
                    <a:pt x="12083" y="21264"/>
                    <a:pt x="12411" y="21087"/>
                    <a:pt x="12780" y="20833"/>
                  </a:cubicBezTo>
                  <a:cubicBezTo>
                    <a:pt x="12939" y="20731"/>
                    <a:pt x="13098" y="20621"/>
                    <a:pt x="13268" y="20494"/>
                  </a:cubicBezTo>
                  <a:cubicBezTo>
                    <a:pt x="13755" y="20130"/>
                    <a:pt x="14233" y="19724"/>
                    <a:pt x="14691" y="19343"/>
                  </a:cubicBezTo>
                  <a:cubicBezTo>
                    <a:pt x="15308" y="18827"/>
                    <a:pt x="15935" y="18302"/>
                    <a:pt x="16622" y="17836"/>
                  </a:cubicBezTo>
                  <a:cubicBezTo>
                    <a:pt x="17000" y="17583"/>
                    <a:pt x="17418" y="17337"/>
                    <a:pt x="17807" y="17100"/>
                  </a:cubicBezTo>
                  <a:cubicBezTo>
                    <a:pt x="18563" y="16652"/>
                    <a:pt x="19329" y="16194"/>
                    <a:pt x="19957" y="15610"/>
                  </a:cubicBezTo>
                  <a:cubicBezTo>
                    <a:pt x="20295" y="15306"/>
                    <a:pt x="20584" y="14950"/>
                    <a:pt x="20823" y="14569"/>
                  </a:cubicBezTo>
                  <a:cubicBezTo>
                    <a:pt x="21061" y="14180"/>
                    <a:pt x="21241" y="13774"/>
                    <a:pt x="21350" y="13351"/>
                  </a:cubicBezTo>
                  <a:cubicBezTo>
                    <a:pt x="21589" y="12453"/>
                    <a:pt x="21509" y="11548"/>
                    <a:pt x="21121" y="10735"/>
                  </a:cubicBezTo>
                  <a:cubicBezTo>
                    <a:pt x="20892" y="10270"/>
                    <a:pt x="20564" y="9830"/>
                    <a:pt x="20245" y="9398"/>
                  </a:cubicBezTo>
                  <a:cubicBezTo>
                    <a:pt x="20106" y="9212"/>
                    <a:pt x="19957" y="9009"/>
                    <a:pt x="19817" y="8805"/>
                  </a:cubicBezTo>
                  <a:cubicBezTo>
                    <a:pt x="19538" y="8391"/>
                    <a:pt x="19290" y="7959"/>
                    <a:pt x="19081" y="7519"/>
                  </a:cubicBezTo>
                  <a:cubicBezTo>
                    <a:pt x="18882" y="7070"/>
                    <a:pt x="18712" y="6613"/>
                    <a:pt x="18603" y="6156"/>
                  </a:cubicBezTo>
                  <a:cubicBezTo>
                    <a:pt x="18553" y="5970"/>
                    <a:pt x="18513" y="5767"/>
                    <a:pt x="18473" y="5581"/>
                  </a:cubicBezTo>
                  <a:cubicBezTo>
                    <a:pt x="18463" y="5555"/>
                    <a:pt x="18454" y="5530"/>
                    <a:pt x="18454" y="5504"/>
                  </a:cubicBezTo>
                  <a:cubicBezTo>
                    <a:pt x="18344" y="5014"/>
                    <a:pt x="18244" y="4573"/>
                    <a:pt x="18065" y="4167"/>
                  </a:cubicBezTo>
                  <a:cubicBezTo>
                    <a:pt x="17856" y="3693"/>
                    <a:pt x="17578" y="3338"/>
                    <a:pt x="17219" y="3075"/>
                  </a:cubicBezTo>
                  <a:cubicBezTo>
                    <a:pt x="17030" y="2940"/>
                    <a:pt x="16831" y="2830"/>
                    <a:pt x="16602" y="2754"/>
                  </a:cubicBezTo>
                  <a:cubicBezTo>
                    <a:pt x="16393" y="2678"/>
                    <a:pt x="16174" y="2618"/>
                    <a:pt x="15935" y="2593"/>
                  </a:cubicBezTo>
                  <a:cubicBezTo>
                    <a:pt x="15776" y="2568"/>
                    <a:pt x="15627" y="2559"/>
                    <a:pt x="15457" y="2559"/>
                  </a:cubicBezTo>
                  <a:cubicBezTo>
                    <a:pt x="15169" y="2559"/>
                    <a:pt x="14860" y="2593"/>
                    <a:pt x="14562" y="2661"/>
                  </a:cubicBezTo>
                  <a:close/>
                </a:path>
              </a:pathLst>
            </a:custGeom>
            <a:solidFill>
              <a:srgbClr val="BFBFBF">
                <a:alpha val="7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334" name="Freeform 47"/>
            <p:cNvSpPr/>
            <p:nvPr/>
          </p:nvSpPr>
          <p:spPr>
            <a:xfrm flipH="1">
              <a:off x="844367" y="589503"/>
              <a:ext cx="5057534" cy="603569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85" h="21416" fill="norm" stroke="1" extrusionOk="0">
                  <a:moveTo>
                    <a:pt x="10537" y="21400"/>
                  </a:moveTo>
                  <a:cubicBezTo>
                    <a:pt x="10293" y="21375"/>
                    <a:pt x="10050" y="21310"/>
                    <a:pt x="9815" y="21212"/>
                  </a:cubicBezTo>
                  <a:cubicBezTo>
                    <a:pt x="9601" y="21123"/>
                    <a:pt x="9376" y="21000"/>
                    <a:pt x="9162" y="20846"/>
                  </a:cubicBezTo>
                  <a:cubicBezTo>
                    <a:pt x="8801" y="20585"/>
                    <a:pt x="8450" y="20251"/>
                    <a:pt x="8079" y="19811"/>
                  </a:cubicBezTo>
                  <a:cubicBezTo>
                    <a:pt x="7981" y="19697"/>
                    <a:pt x="7884" y="19575"/>
                    <a:pt x="7786" y="19461"/>
                  </a:cubicBezTo>
                  <a:cubicBezTo>
                    <a:pt x="7269" y="18825"/>
                    <a:pt x="6742" y="18173"/>
                    <a:pt x="5971" y="17782"/>
                  </a:cubicBezTo>
                  <a:cubicBezTo>
                    <a:pt x="5620" y="17603"/>
                    <a:pt x="5230" y="17481"/>
                    <a:pt x="4850" y="17375"/>
                  </a:cubicBezTo>
                  <a:cubicBezTo>
                    <a:pt x="4781" y="17350"/>
                    <a:pt x="4713" y="17326"/>
                    <a:pt x="4635" y="17309"/>
                  </a:cubicBezTo>
                  <a:cubicBezTo>
                    <a:pt x="3601" y="16992"/>
                    <a:pt x="2664" y="16560"/>
                    <a:pt x="1932" y="16055"/>
                  </a:cubicBezTo>
                  <a:cubicBezTo>
                    <a:pt x="1513" y="15770"/>
                    <a:pt x="1152" y="15460"/>
                    <a:pt x="869" y="15134"/>
                  </a:cubicBezTo>
                  <a:cubicBezTo>
                    <a:pt x="567" y="14775"/>
                    <a:pt x="342" y="14401"/>
                    <a:pt x="196" y="14010"/>
                  </a:cubicBezTo>
                  <a:cubicBezTo>
                    <a:pt x="89" y="13700"/>
                    <a:pt x="30" y="13366"/>
                    <a:pt x="11" y="12975"/>
                  </a:cubicBezTo>
                  <a:cubicBezTo>
                    <a:pt x="-9" y="12616"/>
                    <a:pt x="1" y="12258"/>
                    <a:pt x="20" y="11940"/>
                  </a:cubicBezTo>
                  <a:cubicBezTo>
                    <a:pt x="30" y="11606"/>
                    <a:pt x="50" y="11223"/>
                    <a:pt x="98" y="10865"/>
                  </a:cubicBezTo>
                  <a:cubicBezTo>
                    <a:pt x="157" y="10465"/>
                    <a:pt x="254" y="10131"/>
                    <a:pt x="391" y="9838"/>
                  </a:cubicBezTo>
                  <a:cubicBezTo>
                    <a:pt x="586" y="9414"/>
                    <a:pt x="918" y="9023"/>
                    <a:pt x="1328" y="8722"/>
                  </a:cubicBezTo>
                  <a:cubicBezTo>
                    <a:pt x="1484" y="8616"/>
                    <a:pt x="1718" y="8542"/>
                    <a:pt x="1932" y="8469"/>
                  </a:cubicBezTo>
                  <a:cubicBezTo>
                    <a:pt x="2186" y="8396"/>
                    <a:pt x="2420" y="8322"/>
                    <a:pt x="2547" y="8200"/>
                  </a:cubicBezTo>
                  <a:cubicBezTo>
                    <a:pt x="2957" y="7817"/>
                    <a:pt x="2693" y="6815"/>
                    <a:pt x="2479" y="6017"/>
                  </a:cubicBezTo>
                  <a:cubicBezTo>
                    <a:pt x="2381" y="5666"/>
                    <a:pt x="2303" y="5357"/>
                    <a:pt x="2284" y="5145"/>
                  </a:cubicBezTo>
                  <a:cubicBezTo>
                    <a:pt x="2225" y="4460"/>
                    <a:pt x="2303" y="3523"/>
                    <a:pt x="2976" y="2896"/>
                  </a:cubicBezTo>
                  <a:cubicBezTo>
                    <a:pt x="3123" y="2774"/>
                    <a:pt x="3279" y="2668"/>
                    <a:pt x="3445" y="2603"/>
                  </a:cubicBezTo>
                  <a:cubicBezTo>
                    <a:pt x="3640" y="2529"/>
                    <a:pt x="3835" y="2505"/>
                    <a:pt x="4030" y="2537"/>
                  </a:cubicBezTo>
                  <a:cubicBezTo>
                    <a:pt x="4167" y="2554"/>
                    <a:pt x="4303" y="2603"/>
                    <a:pt x="4440" y="2651"/>
                  </a:cubicBezTo>
                  <a:cubicBezTo>
                    <a:pt x="4528" y="2684"/>
                    <a:pt x="4625" y="2717"/>
                    <a:pt x="4713" y="2741"/>
                  </a:cubicBezTo>
                  <a:cubicBezTo>
                    <a:pt x="5142" y="2855"/>
                    <a:pt x="5591" y="2798"/>
                    <a:pt x="6020" y="2562"/>
                  </a:cubicBezTo>
                  <a:cubicBezTo>
                    <a:pt x="6469" y="2334"/>
                    <a:pt x="6801" y="1975"/>
                    <a:pt x="7006" y="1714"/>
                  </a:cubicBezTo>
                  <a:cubicBezTo>
                    <a:pt x="7074" y="1625"/>
                    <a:pt x="7152" y="1519"/>
                    <a:pt x="7230" y="1421"/>
                  </a:cubicBezTo>
                  <a:cubicBezTo>
                    <a:pt x="7659" y="851"/>
                    <a:pt x="8098" y="256"/>
                    <a:pt x="8859" y="60"/>
                  </a:cubicBezTo>
                  <a:cubicBezTo>
                    <a:pt x="9776" y="-184"/>
                    <a:pt x="10957" y="337"/>
                    <a:pt x="11337" y="1152"/>
                  </a:cubicBezTo>
                  <a:cubicBezTo>
                    <a:pt x="11415" y="1332"/>
                    <a:pt x="11474" y="1527"/>
                    <a:pt x="11523" y="1714"/>
                  </a:cubicBezTo>
                  <a:cubicBezTo>
                    <a:pt x="11571" y="1894"/>
                    <a:pt x="11620" y="2073"/>
                    <a:pt x="11698" y="2244"/>
                  </a:cubicBezTo>
                  <a:cubicBezTo>
                    <a:pt x="11786" y="2431"/>
                    <a:pt x="11893" y="2578"/>
                    <a:pt x="12030" y="2692"/>
                  </a:cubicBezTo>
                  <a:cubicBezTo>
                    <a:pt x="12186" y="2823"/>
                    <a:pt x="12381" y="2912"/>
                    <a:pt x="12606" y="2961"/>
                  </a:cubicBezTo>
                  <a:cubicBezTo>
                    <a:pt x="12811" y="3002"/>
                    <a:pt x="13035" y="3018"/>
                    <a:pt x="13259" y="2994"/>
                  </a:cubicBezTo>
                  <a:cubicBezTo>
                    <a:pt x="13542" y="2969"/>
                    <a:pt x="13815" y="2896"/>
                    <a:pt x="14079" y="2823"/>
                  </a:cubicBezTo>
                  <a:cubicBezTo>
                    <a:pt x="14206" y="2790"/>
                    <a:pt x="14332" y="2757"/>
                    <a:pt x="14469" y="2725"/>
                  </a:cubicBezTo>
                  <a:cubicBezTo>
                    <a:pt x="14928" y="2619"/>
                    <a:pt x="15415" y="2586"/>
                    <a:pt x="15854" y="2635"/>
                  </a:cubicBezTo>
                  <a:cubicBezTo>
                    <a:pt x="16098" y="2668"/>
                    <a:pt x="16323" y="2717"/>
                    <a:pt x="16537" y="2790"/>
                  </a:cubicBezTo>
                  <a:cubicBezTo>
                    <a:pt x="16762" y="2871"/>
                    <a:pt x="16976" y="2977"/>
                    <a:pt x="17162" y="3100"/>
                  </a:cubicBezTo>
                  <a:cubicBezTo>
                    <a:pt x="18011" y="3703"/>
                    <a:pt x="18225" y="4664"/>
                    <a:pt x="18430" y="5593"/>
                  </a:cubicBezTo>
                  <a:cubicBezTo>
                    <a:pt x="18469" y="5772"/>
                    <a:pt x="18508" y="5959"/>
                    <a:pt x="18547" y="6139"/>
                  </a:cubicBezTo>
                  <a:cubicBezTo>
                    <a:pt x="18664" y="6587"/>
                    <a:pt x="18820" y="7043"/>
                    <a:pt x="19025" y="7483"/>
                  </a:cubicBezTo>
                  <a:cubicBezTo>
                    <a:pt x="19230" y="7923"/>
                    <a:pt x="19474" y="8347"/>
                    <a:pt x="19767" y="8754"/>
                  </a:cubicBezTo>
                  <a:cubicBezTo>
                    <a:pt x="19913" y="8966"/>
                    <a:pt x="20069" y="9170"/>
                    <a:pt x="20225" y="9365"/>
                  </a:cubicBezTo>
                  <a:cubicBezTo>
                    <a:pt x="20537" y="9773"/>
                    <a:pt x="20859" y="10196"/>
                    <a:pt x="21093" y="10645"/>
                  </a:cubicBezTo>
                  <a:cubicBezTo>
                    <a:pt x="21503" y="11451"/>
                    <a:pt x="21591" y="12347"/>
                    <a:pt x="21357" y="13244"/>
                  </a:cubicBezTo>
                  <a:cubicBezTo>
                    <a:pt x="21250" y="13659"/>
                    <a:pt x="21074" y="14067"/>
                    <a:pt x="20830" y="14450"/>
                  </a:cubicBezTo>
                  <a:cubicBezTo>
                    <a:pt x="20596" y="14833"/>
                    <a:pt x="20303" y="15183"/>
                    <a:pt x="19971" y="15484"/>
                  </a:cubicBezTo>
                  <a:cubicBezTo>
                    <a:pt x="19337" y="16055"/>
                    <a:pt x="18567" y="16511"/>
                    <a:pt x="17815" y="16943"/>
                  </a:cubicBezTo>
                  <a:cubicBezTo>
                    <a:pt x="17415" y="17179"/>
                    <a:pt x="16996" y="17424"/>
                    <a:pt x="16606" y="17684"/>
                  </a:cubicBezTo>
                  <a:cubicBezTo>
                    <a:pt x="15903" y="18149"/>
                    <a:pt x="15259" y="18686"/>
                    <a:pt x="14645" y="19208"/>
                  </a:cubicBezTo>
                  <a:cubicBezTo>
                    <a:pt x="14040" y="19705"/>
                    <a:pt x="13415" y="20226"/>
                    <a:pt x="12742" y="20683"/>
                  </a:cubicBezTo>
                  <a:cubicBezTo>
                    <a:pt x="12362" y="20935"/>
                    <a:pt x="12040" y="21115"/>
                    <a:pt x="11718" y="21229"/>
                  </a:cubicBezTo>
                  <a:cubicBezTo>
                    <a:pt x="11532" y="21302"/>
                    <a:pt x="11337" y="21351"/>
                    <a:pt x="11152" y="21383"/>
                  </a:cubicBezTo>
                  <a:cubicBezTo>
                    <a:pt x="11025" y="21400"/>
                    <a:pt x="10898" y="21416"/>
                    <a:pt x="10771" y="21416"/>
                  </a:cubicBezTo>
                  <a:cubicBezTo>
                    <a:pt x="10693" y="21416"/>
                    <a:pt x="10615" y="21408"/>
                    <a:pt x="10537" y="21400"/>
                  </a:cubicBezTo>
                  <a:close/>
                  <a:moveTo>
                    <a:pt x="14469" y="2725"/>
                  </a:moveTo>
                  <a:cubicBezTo>
                    <a:pt x="14342" y="2757"/>
                    <a:pt x="14206" y="2790"/>
                    <a:pt x="14079" y="2823"/>
                  </a:cubicBezTo>
                  <a:cubicBezTo>
                    <a:pt x="13815" y="2896"/>
                    <a:pt x="13542" y="2969"/>
                    <a:pt x="13259" y="3002"/>
                  </a:cubicBezTo>
                  <a:cubicBezTo>
                    <a:pt x="13035" y="3018"/>
                    <a:pt x="12811" y="3010"/>
                    <a:pt x="12606" y="2961"/>
                  </a:cubicBezTo>
                  <a:cubicBezTo>
                    <a:pt x="12381" y="2912"/>
                    <a:pt x="12186" y="2823"/>
                    <a:pt x="12030" y="2692"/>
                  </a:cubicBezTo>
                  <a:cubicBezTo>
                    <a:pt x="11893" y="2578"/>
                    <a:pt x="11776" y="2431"/>
                    <a:pt x="11698" y="2244"/>
                  </a:cubicBezTo>
                  <a:cubicBezTo>
                    <a:pt x="11620" y="2073"/>
                    <a:pt x="11571" y="1894"/>
                    <a:pt x="11523" y="1714"/>
                  </a:cubicBezTo>
                  <a:cubicBezTo>
                    <a:pt x="11464" y="1527"/>
                    <a:pt x="11415" y="1332"/>
                    <a:pt x="11328" y="1160"/>
                  </a:cubicBezTo>
                  <a:cubicBezTo>
                    <a:pt x="10947" y="346"/>
                    <a:pt x="9776" y="-176"/>
                    <a:pt x="8859" y="60"/>
                  </a:cubicBezTo>
                  <a:cubicBezTo>
                    <a:pt x="8108" y="256"/>
                    <a:pt x="7659" y="851"/>
                    <a:pt x="7230" y="1421"/>
                  </a:cubicBezTo>
                  <a:cubicBezTo>
                    <a:pt x="7162" y="1519"/>
                    <a:pt x="7084" y="1625"/>
                    <a:pt x="7006" y="1714"/>
                  </a:cubicBezTo>
                  <a:cubicBezTo>
                    <a:pt x="6801" y="1975"/>
                    <a:pt x="6469" y="2334"/>
                    <a:pt x="6020" y="2570"/>
                  </a:cubicBezTo>
                  <a:cubicBezTo>
                    <a:pt x="5815" y="2676"/>
                    <a:pt x="5611" y="2749"/>
                    <a:pt x="5396" y="2782"/>
                  </a:cubicBezTo>
                  <a:cubicBezTo>
                    <a:pt x="5171" y="2814"/>
                    <a:pt x="4937" y="2806"/>
                    <a:pt x="4713" y="2741"/>
                  </a:cubicBezTo>
                  <a:cubicBezTo>
                    <a:pt x="4625" y="2717"/>
                    <a:pt x="4528" y="2684"/>
                    <a:pt x="4440" y="2651"/>
                  </a:cubicBezTo>
                  <a:cubicBezTo>
                    <a:pt x="4303" y="2611"/>
                    <a:pt x="4167" y="2554"/>
                    <a:pt x="4020" y="2537"/>
                  </a:cubicBezTo>
                  <a:cubicBezTo>
                    <a:pt x="3835" y="2513"/>
                    <a:pt x="3640" y="2529"/>
                    <a:pt x="3454" y="2611"/>
                  </a:cubicBezTo>
                  <a:cubicBezTo>
                    <a:pt x="3289" y="2668"/>
                    <a:pt x="3123" y="2774"/>
                    <a:pt x="2986" y="2904"/>
                  </a:cubicBezTo>
                  <a:cubicBezTo>
                    <a:pt x="2303" y="3523"/>
                    <a:pt x="2235" y="4460"/>
                    <a:pt x="2293" y="5145"/>
                  </a:cubicBezTo>
                  <a:cubicBezTo>
                    <a:pt x="2284" y="5145"/>
                    <a:pt x="2284" y="5145"/>
                    <a:pt x="2284" y="5145"/>
                  </a:cubicBezTo>
                  <a:cubicBezTo>
                    <a:pt x="2293" y="5145"/>
                    <a:pt x="2293" y="5145"/>
                    <a:pt x="2293" y="5145"/>
                  </a:cubicBezTo>
                  <a:cubicBezTo>
                    <a:pt x="2303" y="5357"/>
                    <a:pt x="2391" y="5674"/>
                    <a:pt x="2479" y="6017"/>
                  </a:cubicBezTo>
                  <a:cubicBezTo>
                    <a:pt x="2586" y="6416"/>
                    <a:pt x="2713" y="6872"/>
                    <a:pt x="2752" y="7263"/>
                  </a:cubicBezTo>
                  <a:cubicBezTo>
                    <a:pt x="2801" y="7728"/>
                    <a:pt x="2732" y="8029"/>
                    <a:pt x="2557" y="8200"/>
                  </a:cubicBezTo>
                  <a:cubicBezTo>
                    <a:pt x="2420" y="8322"/>
                    <a:pt x="2186" y="8396"/>
                    <a:pt x="1932" y="8477"/>
                  </a:cubicBezTo>
                  <a:cubicBezTo>
                    <a:pt x="1718" y="8542"/>
                    <a:pt x="1484" y="8616"/>
                    <a:pt x="1328" y="8730"/>
                  </a:cubicBezTo>
                  <a:cubicBezTo>
                    <a:pt x="918" y="9031"/>
                    <a:pt x="596" y="9414"/>
                    <a:pt x="391" y="9838"/>
                  </a:cubicBezTo>
                  <a:cubicBezTo>
                    <a:pt x="254" y="10131"/>
                    <a:pt x="167" y="10465"/>
                    <a:pt x="108" y="10865"/>
                  </a:cubicBezTo>
                  <a:cubicBezTo>
                    <a:pt x="50" y="11223"/>
                    <a:pt x="40" y="11606"/>
                    <a:pt x="20" y="11940"/>
                  </a:cubicBezTo>
                  <a:cubicBezTo>
                    <a:pt x="11" y="12258"/>
                    <a:pt x="-9" y="12616"/>
                    <a:pt x="11" y="12975"/>
                  </a:cubicBezTo>
                  <a:cubicBezTo>
                    <a:pt x="30" y="13366"/>
                    <a:pt x="98" y="13700"/>
                    <a:pt x="206" y="14001"/>
                  </a:cubicBezTo>
                  <a:cubicBezTo>
                    <a:pt x="342" y="14401"/>
                    <a:pt x="567" y="14775"/>
                    <a:pt x="879" y="15134"/>
                  </a:cubicBezTo>
                  <a:cubicBezTo>
                    <a:pt x="1162" y="15460"/>
                    <a:pt x="1513" y="15770"/>
                    <a:pt x="1932" y="16055"/>
                  </a:cubicBezTo>
                  <a:cubicBezTo>
                    <a:pt x="2664" y="16560"/>
                    <a:pt x="3601" y="16992"/>
                    <a:pt x="4645" y="17301"/>
                  </a:cubicBezTo>
                  <a:cubicBezTo>
                    <a:pt x="4713" y="17326"/>
                    <a:pt x="4781" y="17350"/>
                    <a:pt x="4859" y="17367"/>
                  </a:cubicBezTo>
                  <a:cubicBezTo>
                    <a:pt x="5230" y="17481"/>
                    <a:pt x="5620" y="17595"/>
                    <a:pt x="5971" y="17774"/>
                  </a:cubicBezTo>
                  <a:cubicBezTo>
                    <a:pt x="6742" y="18165"/>
                    <a:pt x="7279" y="18825"/>
                    <a:pt x="7786" y="19452"/>
                  </a:cubicBezTo>
                  <a:cubicBezTo>
                    <a:pt x="7884" y="19575"/>
                    <a:pt x="7981" y="19689"/>
                    <a:pt x="8079" y="19811"/>
                  </a:cubicBezTo>
                  <a:cubicBezTo>
                    <a:pt x="8450" y="20251"/>
                    <a:pt x="8801" y="20585"/>
                    <a:pt x="9162" y="20846"/>
                  </a:cubicBezTo>
                  <a:cubicBezTo>
                    <a:pt x="9376" y="20992"/>
                    <a:pt x="9601" y="21123"/>
                    <a:pt x="9815" y="21212"/>
                  </a:cubicBezTo>
                  <a:cubicBezTo>
                    <a:pt x="10059" y="21310"/>
                    <a:pt x="10293" y="21375"/>
                    <a:pt x="10537" y="21400"/>
                  </a:cubicBezTo>
                  <a:cubicBezTo>
                    <a:pt x="10742" y="21416"/>
                    <a:pt x="10947" y="21416"/>
                    <a:pt x="11152" y="21383"/>
                  </a:cubicBezTo>
                  <a:cubicBezTo>
                    <a:pt x="11337" y="21351"/>
                    <a:pt x="11523" y="21302"/>
                    <a:pt x="11718" y="21229"/>
                  </a:cubicBezTo>
                  <a:cubicBezTo>
                    <a:pt x="12040" y="21106"/>
                    <a:pt x="12362" y="20935"/>
                    <a:pt x="12742" y="20675"/>
                  </a:cubicBezTo>
                  <a:cubicBezTo>
                    <a:pt x="13415" y="20226"/>
                    <a:pt x="14040" y="19705"/>
                    <a:pt x="14635" y="19200"/>
                  </a:cubicBezTo>
                  <a:cubicBezTo>
                    <a:pt x="15259" y="18686"/>
                    <a:pt x="15903" y="18149"/>
                    <a:pt x="16606" y="17684"/>
                  </a:cubicBezTo>
                  <a:cubicBezTo>
                    <a:pt x="16996" y="17424"/>
                    <a:pt x="17406" y="17179"/>
                    <a:pt x="17815" y="16943"/>
                  </a:cubicBezTo>
                  <a:cubicBezTo>
                    <a:pt x="18567" y="16511"/>
                    <a:pt x="19337" y="16055"/>
                    <a:pt x="19971" y="15484"/>
                  </a:cubicBezTo>
                  <a:cubicBezTo>
                    <a:pt x="20303" y="15175"/>
                    <a:pt x="20596" y="14833"/>
                    <a:pt x="20830" y="14450"/>
                  </a:cubicBezTo>
                  <a:cubicBezTo>
                    <a:pt x="21074" y="14067"/>
                    <a:pt x="21250" y="13659"/>
                    <a:pt x="21357" y="13244"/>
                  </a:cubicBezTo>
                  <a:cubicBezTo>
                    <a:pt x="21591" y="12347"/>
                    <a:pt x="21493" y="11451"/>
                    <a:pt x="21093" y="10653"/>
                  </a:cubicBezTo>
                  <a:cubicBezTo>
                    <a:pt x="20859" y="10196"/>
                    <a:pt x="20537" y="9773"/>
                    <a:pt x="20215" y="9365"/>
                  </a:cubicBezTo>
                  <a:cubicBezTo>
                    <a:pt x="20069" y="9170"/>
                    <a:pt x="19913" y="8966"/>
                    <a:pt x="19767" y="8754"/>
                  </a:cubicBezTo>
                  <a:cubicBezTo>
                    <a:pt x="19474" y="8347"/>
                    <a:pt x="19230" y="7923"/>
                    <a:pt x="19025" y="7483"/>
                  </a:cubicBezTo>
                  <a:cubicBezTo>
                    <a:pt x="18820" y="7043"/>
                    <a:pt x="18654" y="6595"/>
                    <a:pt x="18547" y="6139"/>
                  </a:cubicBezTo>
                  <a:cubicBezTo>
                    <a:pt x="18498" y="5959"/>
                    <a:pt x="18459" y="5780"/>
                    <a:pt x="18420" y="5593"/>
                  </a:cubicBezTo>
                  <a:cubicBezTo>
                    <a:pt x="18225" y="4664"/>
                    <a:pt x="18011" y="3703"/>
                    <a:pt x="17152" y="3108"/>
                  </a:cubicBezTo>
                  <a:cubicBezTo>
                    <a:pt x="16976" y="2977"/>
                    <a:pt x="16762" y="2871"/>
                    <a:pt x="16537" y="2790"/>
                  </a:cubicBezTo>
                  <a:cubicBezTo>
                    <a:pt x="16323" y="2717"/>
                    <a:pt x="16098" y="2668"/>
                    <a:pt x="15854" y="2643"/>
                  </a:cubicBezTo>
                  <a:cubicBezTo>
                    <a:pt x="15718" y="2627"/>
                    <a:pt x="15571" y="2619"/>
                    <a:pt x="15425" y="2619"/>
                  </a:cubicBezTo>
                  <a:cubicBezTo>
                    <a:pt x="15113" y="2619"/>
                    <a:pt x="14781" y="2651"/>
                    <a:pt x="14469" y="2725"/>
                  </a:cubicBezTo>
                  <a:close/>
                </a:path>
              </a:pathLst>
            </a:custGeom>
            <a:solidFill>
              <a:srgbClr val="BFBFBF">
                <a:alpha val="7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335" name="Freeform 48"/>
            <p:cNvSpPr/>
            <p:nvPr/>
          </p:nvSpPr>
          <p:spPr>
            <a:xfrm flipH="1">
              <a:off x="797669" y="571312"/>
              <a:ext cx="5136529" cy="60750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61" h="21378" fill="norm" stroke="1" extrusionOk="0">
                  <a:moveTo>
                    <a:pt x="10422" y="21361"/>
                  </a:moveTo>
                  <a:cubicBezTo>
                    <a:pt x="9606" y="21264"/>
                    <a:pt x="8810" y="20747"/>
                    <a:pt x="7994" y="19761"/>
                  </a:cubicBezTo>
                  <a:cubicBezTo>
                    <a:pt x="7898" y="19656"/>
                    <a:pt x="7802" y="19543"/>
                    <a:pt x="7716" y="19430"/>
                  </a:cubicBezTo>
                  <a:cubicBezTo>
                    <a:pt x="7610" y="19309"/>
                    <a:pt x="7514" y="19179"/>
                    <a:pt x="7409" y="19050"/>
                  </a:cubicBezTo>
                  <a:cubicBezTo>
                    <a:pt x="6996" y="18573"/>
                    <a:pt x="6535" y="18080"/>
                    <a:pt x="5902" y="17757"/>
                  </a:cubicBezTo>
                  <a:cubicBezTo>
                    <a:pt x="5557" y="17571"/>
                    <a:pt x="5163" y="17458"/>
                    <a:pt x="4789" y="17337"/>
                  </a:cubicBezTo>
                  <a:cubicBezTo>
                    <a:pt x="4722" y="17321"/>
                    <a:pt x="4664" y="17305"/>
                    <a:pt x="4597" y="17280"/>
                  </a:cubicBezTo>
                  <a:cubicBezTo>
                    <a:pt x="3378" y="16901"/>
                    <a:pt x="1718" y="16198"/>
                    <a:pt x="768" y="14994"/>
                  </a:cubicBezTo>
                  <a:cubicBezTo>
                    <a:pt x="529" y="14695"/>
                    <a:pt x="346" y="14379"/>
                    <a:pt x="231" y="14056"/>
                  </a:cubicBezTo>
                  <a:cubicBezTo>
                    <a:pt x="-28" y="13369"/>
                    <a:pt x="-9" y="12658"/>
                    <a:pt x="10" y="12028"/>
                  </a:cubicBezTo>
                  <a:cubicBezTo>
                    <a:pt x="39" y="11333"/>
                    <a:pt x="78" y="10606"/>
                    <a:pt x="346" y="9959"/>
                  </a:cubicBezTo>
                  <a:cubicBezTo>
                    <a:pt x="519" y="9547"/>
                    <a:pt x="816" y="9127"/>
                    <a:pt x="1191" y="8747"/>
                  </a:cubicBezTo>
                  <a:cubicBezTo>
                    <a:pt x="1219" y="8723"/>
                    <a:pt x="1248" y="8699"/>
                    <a:pt x="1277" y="8674"/>
                  </a:cubicBezTo>
                  <a:cubicBezTo>
                    <a:pt x="1431" y="8529"/>
                    <a:pt x="1661" y="8424"/>
                    <a:pt x="1891" y="8327"/>
                  </a:cubicBezTo>
                  <a:cubicBezTo>
                    <a:pt x="2121" y="8222"/>
                    <a:pt x="2342" y="8125"/>
                    <a:pt x="2486" y="7987"/>
                  </a:cubicBezTo>
                  <a:cubicBezTo>
                    <a:pt x="2870" y="7608"/>
                    <a:pt x="2659" y="6654"/>
                    <a:pt x="2486" y="5895"/>
                  </a:cubicBezTo>
                  <a:cubicBezTo>
                    <a:pt x="2419" y="5555"/>
                    <a:pt x="2342" y="5232"/>
                    <a:pt x="2333" y="5014"/>
                  </a:cubicBezTo>
                  <a:cubicBezTo>
                    <a:pt x="2304" y="4044"/>
                    <a:pt x="2553" y="3309"/>
                    <a:pt x="3081" y="2840"/>
                  </a:cubicBezTo>
                  <a:cubicBezTo>
                    <a:pt x="3398" y="2557"/>
                    <a:pt x="3782" y="2420"/>
                    <a:pt x="4137" y="2460"/>
                  </a:cubicBezTo>
                  <a:cubicBezTo>
                    <a:pt x="4280" y="2476"/>
                    <a:pt x="4415" y="2525"/>
                    <a:pt x="4549" y="2565"/>
                  </a:cubicBezTo>
                  <a:cubicBezTo>
                    <a:pt x="4636" y="2589"/>
                    <a:pt x="4731" y="2622"/>
                    <a:pt x="4818" y="2638"/>
                  </a:cubicBezTo>
                  <a:cubicBezTo>
                    <a:pt x="4943" y="2670"/>
                    <a:pt x="5067" y="2686"/>
                    <a:pt x="5182" y="2686"/>
                  </a:cubicBezTo>
                  <a:cubicBezTo>
                    <a:pt x="5182" y="2686"/>
                    <a:pt x="5182" y="2686"/>
                    <a:pt x="5182" y="2686"/>
                  </a:cubicBezTo>
                  <a:cubicBezTo>
                    <a:pt x="6046" y="2686"/>
                    <a:pt x="6737" y="2008"/>
                    <a:pt x="7073" y="1604"/>
                  </a:cubicBezTo>
                  <a:cubicBezTo>
                    <a:pt x="7140" y="1523"/>
                    <a:pt x="7207" y="1450"/>
                    <a:pt x="7265" y="1369"/>
                  </a:cubicBezTo>
                  <a:cubicBezTo>
                    <a:pt x="7725" y="804"/>
                    <a:pt x="8196" y="230"/>
                    <a:pt x="8973" y="44"/>
                  </a:cubicBezTo>
                  <a:cubicBezTo>
                    <a:pt x="9875" y="-158"/>
                    <a:pt x="11026" y="351"/>
                    <a:pt x="11429" y="1143"/>
                  </a:cubicBezTo>
                  <a:cubicBezTo>
                    <a:pt x="11477" y="1224"/>
                    <a:pt x="11516" y="1313"/>
                    <a:pt x="11554" y="1426"/>
                  </a:cubicBezTo>
                  <a:cubicBezTo>
                    <a:pt x="11583" y="1507"/>
                    <a:pt x="11612" y="1596"/>
                    <a:pt x="11640" y="1676"/>
                  </a:cubicBezTo>
                  <a:cubicBezTo>
                    <a:pt x="11756" y="2032"/>
                    <a:pt x="11861" y="2363"/>
                    <a:pt x="12168" y="2614"/>
                  </a:cubicBezTo>
                  <a:cubicBezTo>
                    <a:pt x="12456" y="2840"/>
                    <a:pt x="12897" y="2945"/>
                    <a:pt x="13368" y="2905"/>
                  </a:cubicBezTo>
                  <a:cubicBezTo>
                    <a:pt x="13579" y="2880"/>
                    <a:pt x="13771" y="2840"/>
                    <a:pt x="13915" y="2808"/>
                  </a:cubicBezTo>
                  <a:cubicBezTo>
                    <a:pt x="14001" y="2791"/>
                    <a:pt x="14078" y="2767"/>
                    <a:pt x="14164" y="2751"/>
                  </a:cubicBezTo>
                  <a:cubicBezTo>
                    <a:pt x="14289" y="2719"/>
                    <a:pt x="14423" y="2686"/>
                    <a:pt x="14558" y="2662"/>
                  </a:cubicBezTo>
                  <a:cubicBezTo>
                    <a:pt x="15555" y="2452"/>
                    <a:pt x="16534" y="2622"/>
                    <a:pt x="17177" y="3099"/>
                  </a:cubicBezTo>
                  <a:cubicBezTo>
                    <a:pt x="17935" y="3664"/>
                    <a:pt x="18137" y="4537"/>
                    <a:pt x="18338" y="5385"/>
                  </a:cubicBezTo>
                  <a:cubicBezTo>
                    <a:pt x="18367" y="5499"/>
                    <a:pt x="18396" y="5620"/>
                    <a:pt x="18425" y="5741"/>
                  </a:cubicBezTo>
                  <a:cubicBezTo>
                    <a:pt x="18453" y="5878"/>
                    <a:pt x="18492" y="6000"/>
                    <a:pt x="18521" y="6105"/>
                  </a:cubicBezTo>
                  <a:cubicBezTo>
                    <a:pt x="18617" y="6444"/>
                    <a:pt x="18741" y="6775"/>
                    <a:pt x="18904" y="7123"/>
                  </a:cubicBezTo>
                  <a:cubicBezTo>
                    <a:pt x="19144" y="7640"/>
                    <a:pt x="19442" y="8149"/>
                    <a:pt x="19787" y="8634"/>
                  </a:cubicBezTo>
                  <a:cubicBezTo>
                    <a:pt x="19922" y="8820"/>
                    <a:pt x="20065" y="8998"/>
                    <a:pt x="20200" y="9175"/>
                  </a:cubicBezTo>
                  <a:cubicBezTo>
                    <a:pt x="20526" y="9596"/>
                    <a:pt x="20862" y="10040"/>
                    <a:pt x="21092" y="10509"/>
                  </a:cubicBezTo>
                  <a:cubicBezTo>
                    <a:pt x="21495" y="11325"/>
                    <a:pt x="21572" y="12230"/>
                    <a:pt x="21303" y="13135"/>
                  </a:cubicBezTo>
                  <a:cubicBezTo>
                    <a:pt x="21073" y="13927"/>
                    <a:pt x="20574" y="14703"/>
                    <a:pt x="19864" y="15381"/>
                  </a:cubicBezTo>
                  <a:cubicBezTo>
                    <a:pt x="19787" y="15446"/>
                    <a:pt x="19710" y="15519"/>
                    <a:pt x="19624" y="15591"/>
                  </a:cubicBezTo>
                  <a:cubicBezTo>
                    <a:pt x="19375" y="15810"/>
                    <a:pt x="19115" y="16020"/>
                    <a:pt x="18828" y="16230"/>
                  </a:cubicBezTo>
                  <a:cubicBezTo>
                    <a:pt x="18434" y="16505"/>
                    <a:pt x="18012" y="16771"/>
                    <a:pt x="17599" y="17022"/>
                  </a:cubicBezTo>
                  <a:cubicBezTo>
                    <a:pt x="17264" y="17232"/>
                    <a:pt x="16918" y="17442"/>
                    <a:pt x="16592" y="17668"/>
                  </a:cubicBezTo>
                  <a:cubicBezTo>
                    <a:pt x="15911" y="18137"/>
                    <a:pt x="15268" y="18662"/>
                    <a:pt x="14644" y="19171"/>
                  </a:cubicBezTo>
                  <a:cubicBezTo>
                    <a:pt x="14577" y="19228"/>
                    <a:pt x="14500" y="19293"/>
                    <a:pt x="14433" y="19349"/>
                  </a:cubicBezTo>
                  <a:cubicBezTo>
                    <a:pt x="13857" y="19818"/>
                    <a:pt x="13291" y="20270"/>
                    <a:pt x="12667" y="20674"/>
                  </a:cubicBezTo>
                  <a:cubicBezTo>
                    <a:pt x="12149" y="21014"/>
                    <a:pt x="11477" y="21377"/>
                    <a:pt x="10710" y="21377"/>
                  </a:cubicBezTo>
                  <a:cubicBezTo>
                    <a:pt x="10614" y="21377"/>
                    <a:pt x="10518" y="21369"/>
                    <a:pt x="10422" y="21361"/>
                  </a:cubicBezTo>
                  <a:close/>
                  <a:moveTo>
                    <a:pt x="14558" y="2686"/>
                  </a:moveTo>
                  <a:cubicBezTo>
                    <a:pt x="14433" y="2711"/>
                    <a:pt x="14298" y="2743"/>
                    <a:pt x="14174" y="2775"/>
                  </a:cubicBezTo>
                  <a:cubicBezTo>
                    <a:pt x="14087" y="2791"/>
                    <a:pt x="14011" y="2816"/>
                    <a:pt x="13924" y="2832"/>
                  </a:cubicBezTo>
                  <a:cubicBezTo>
                    <a:pt x="13780" y="2864"/>
                    <a:pt x="13579" y="2905"/>
                    <a:pt x="13368" y="2929"/>
                  </a:cubicBezTo>
                  <a:cubicBezTo>
                    <a:pt x="12888" y="2969"/>
                    <a:pt x="12446" y="2856"/>
                    <a:pt x="12149" y="2630"/>
                  </a:cubicBezTo>
                  <a:cubicBezTo>
                    <a:pt x="11832" y="2379"/>
                    <a:pt x="11717" y="2024"/>
                    <a:pt x="11612" y="1684"/>
                  </a:cubicBezTo>
                  <a:cubicBezTo>
                    <a:pt x="11583" y="1604"/>
                    <a:pt x="11554" y="1515"/>
                    <a:pt x="11525" y="1434"/>
                  </a:cubicBezTo>
                  <a:cubicBezTo>
                    <a:pt x="11487" y="1321"/>
                    <a:pt x="11448" y="1232"/>
                    <a:pt x="11401" y="1151"/>
                  </a:cubicBezTo>
                  <a:cubicBezTo>
                    <a:pt x="11007" y="375"/>
                    <a:pt x="9875" y="-134"/>
                    <a:pt x="8982" y="68"/>
                  </a:cubicBezTo>
                  <a:cubicBezTo>
                    <a:pt x="8215" y="246"/>
                    <a:pt x="7745" y="828"/>
                    <a:pt x="7294" y="1385"/>
                  </a:cubicBezTo>
                  <a:cubicBezTo>
                    <a:pt x="7226" y="1458"/>
                    <a:pt x="7159" y="1539"/>
                    <a:pt x="7102" y="1620"/>
                  </a:cubicBezTo>
                  <a:cubicBezTo>
                    <a:pt x="6756" y="2024"/>
                    <a:pt x="6056" y="2711"/>
                    <a:pt x="5182" y="2711"/>
                  </a:cubicBezTo>
                  <a:cubicBezTo>
                    <a:pt x="5182" y="2711"/>
                    <a:pt x="5182" y="2711"/>
                    <a:pt x="5182" y="2711"/>
                  </a:cubicBezTo>
                  <a:cubicBezTo>
                    <a:pt x="5058" y="2711"/>
                    <a:pt x="4933" y="2695"/>
                    <a:pt x="4808" y="2662"/>
                  </a:cubicBezTo>
                  <a:cubicBezTo>
                    <a:pt x="4722" y="2646"/>
                    <a:pt x="4626" y="2614"/>
                    <a:pt x="4540" y="2589"/>
                  </a:cubicBezTo>
                  <a:cubicBezTo>
                    <a:pt x="4405" y="2549"/>
                    <a:pt x="4271" y="2501"/>
                    <a:pt x="4127" y="2493"/>
                  </a:cubicBezTo>
                  <a:cubicBezTo>
                    <a:pt x="3782" y="2452"/>
                    <a:pt x="3417" y="2581"/>
                    <a:pt x="3110" y="2856"/>
                  </a:cubicBezTo>
                  <a:cubicBezTo>
                    <a:pt x="2582" y="3325"/>
                    <a:pt x="2333" y="4052"/>
                    <a:pt x="2371" y="5014"/>
                  </a:cubicBezTo>
                  <a:cubicBezTo>
                    <a:pt x="2371" y="5232"/>
                    <a:pt x="2448" y="5547"/>
                    <a:pt x="2524" y="5886"/>
                  </a:cubicBezTo>
                  <a:cubicBezTo>
                    <a:pt x="2688" y="6654"/>
                    <a:pt x="2908" y="7616"/>
                    <a:pt x="2505" y="8004"/>
                  </a:cubicBezTo>
                  <a:cubicBezTo>
                    <a:pt x="2361" y="8149"/>
                    <a:pt x="2131" y="8246"/>
                    <a:pt x="1901" y="8351"/>
                  </a:cubicBezTo>
                  <a:cubicBezTo>
                    <a:pt x="1680" y="8448"/>
                    <a:pt x="1450" y="8545"/>
                    <a:pt x="1296" y="8690"/>
                  </a:cubicBezTo>
                  <a:cubicBezTo>
                    <a:pt x="1267" y="8715"/>
                    <a:pt x="1239" y="8739"/>
                    <a:pt x="1219" y="8771"/>
                  </a:cubicBezTo>
                  <a:cubicBezTo>
                    <a:pt x="836" y="9143"/>
                    <a:pt x="548" y="9563"/>
                    <a:pt x="375" y="9967"/>
                  </a:cubicBezTo>
                  <a:cubicBezTo>
                    <a:pt x="106" y="10614"/>
                    <a:pt x="68" y="11333"/>
                    <a:pt x="49" y="12028"/>
                  </a:cubicBezTo>
                  <a:cubicBezTo>
                    <a:pt x="30" y="12650"/>
                    <a:pt x="1" y="13369"/>
                    <a:pt x="260" y="14048"/>
                  </a:cubicBezTo>
                  <a:cubicBezTo>
                    <a:pt x="375" y="14371"/>
                    <a:pt x="557" y="14686"/>
                    <a:pt x="788" y="14977"/>
                  </a:cubicBezTo>
                  <a:cubicBezTo>
                    <a:pt x="1738" y="16181"/>
                    <a:pt x="3388" y="16876"/>
                    <a:pt x="4607" y="17256"/>
                  </a:cubicBezTo>
                  <a:cubicBezTo>
                    <a:pt x="4674" y="17280"/>
                    <a:pt x="4731" y="17297"/>
                    <a:pt x="4799" y="17321"/>
                  </a:cubicBezTo>
                  <a:cubicBezTo>
                    <a:pt x="5173" y="17434"/>
                    <a:pt x="5566" y="17555"/>
                    <a:pt x="5921" y="17733"/>
                  </a:cubicBezTo>
                  <a:cubicBezTo>
                    <a:pt x="6555" y="18064"/>
                    <a:pt x="7015" y="18557"/>
                    <a:pt x="7428" y="19042"/>
                  </a:cubicBezTo>
                  <a:cubicBezTo>
                    <a:pt x="7533" y="19163"/>
                    <a:pt x="7639" y="19293"/>
                    <a:pt x="7745" y="19414"/>
                  </a:cubicBezTo>
                  <a:cubicBezTo>
                    <a:pt x="7831" y="19527"/>
                    <a:pt x="7927" y="19640"/>
                    <a:pt x="8013" y="19745"/>
                  </a:cubicBezTo>
                  <a:cubicBezTo>
                    <a:pt x="8829" y="20723"/>
                    <a:pt x="9625" y="21240"/>
                    <a:pt x="10431" y="21337"/>
                  </a:cubicBezTo>
                  <a:cubicBezTo>
                    <a:pt x="11305" y="21442"/>
                    <a:pt x="12072" y="21030"/>
                    <a:pt x="12648" y="20658"/>
                  </a:cubicBezTo>
                  <a:cubicBezTo>
                    <a:pt x="13272" y="20254"/>
                    <a:pt x="13838" y="19802"/>
                    <a:pt x="14404" y="19333"/>
                  </a:cubicBezTo>
                  <a:cubicBezTo>
                    <a:pt x="14481" y="19268"/>
                    <a:pt x="14548" y="19212"/>
                    <a:pt x="14625" y="19155"/>
                  </a:cubicBezTo>
                  <a:cubicBezTo>
                    <a:pt x="15248" y="18646"/>
                    <a:pt x="15891" y="18113"/>
                    <a:pt x="16573" y="17652"/>
                  </a:cubicBezTo>
                  <a:cubicBezTo>
                    <a:pt x="16899" y="17426"/>
                    <a:pt x="17244" y="17208"/>
                    <a:pt x="17580" y="17006"/>
                  </a:cubicBezTo>
                  <a:cubicBezTo>
                    <a:pt x="17993" y="16747"/>
                    <a:pt x="18415" y="16488"/>
                    <a:pt x="18808" y="16206"/>
                  </a:cubicBezTo>
                  <a:cubicBezTo>
                    <a:pt x="19096" y="16004"/>
                    <a:pt x="19355" y="15794"/>
                    <a:pt x="19605" y="15575"/>
                  </a:cubicBezTo>
                  <a:cubicBezTo>
                    <a:pt x="19691" y="15503"/>
                    <a:pt x="19768" y="15430"/>
                    <a:pt x="19835" y="15357"/>
                  </a:cubicBezTo>
                  <a:cubicBezTo>
                    <a:pt x="20545" y="14695"/>
                    <a:pt x="21044" y="13919"/>
                    <a:pt x="21275" y="13127"/>
                  </a:cubicBezTo>
                  <a:cubicBezTo>
                    <a:pt x="21543" y="12230"/>
                    <a:pt x="21466" y="11333"/>
                    <a:pt x="21063" y="10517"/>
                  </a:cubicBezTo>
                  <a:cubicBezTo>
                    <a:pt x="20833" y="10048"/>
                    <a:pt x="20497" y="9612"/>
                    <a:pt x="20171" y="9191"/>
                  </a:cubicBezTo>
                  <a:cubicBezTo>
                    <a:pt x="20037" y="9014"/>
                    <a:pt x="19893" y="8828"/>
                    <a:pt x="19768" y="8650"/>
                  </a:cubicBezTo>
                  <a:cubicBezTo>
                    <a:pt x="19413" y="8165"/>
                    <a:pt x="19115" y="7656"/>
                    <a:pt x="18876" y="7139"/>
                  </a:cubicBezTo>
                  <a:cubicBezTo>
                    <a:pt x="18712" y="6783"/>
                    <a:pt x="18588" y="6444"/>
                    <a:pt x="18492" y="6113"/>
                  </a:cubicBezTo>
                  <a:cubicBezTo>
                    <a:pt x="18463" y="6008"/>
                    <a:pt x="18425" y="5886"/>
                    <a:pt x="18396" y="5749"/>
                  </a:cubicBezTo>
                  <a:cubicBezTo>
                    <a:pt x="18367" y="5628"/>
                    <a:pt x="18338" y="5507"/>
                    <a:pt x="18309" y="5385"/>
                  </a:cubicBezTo>
                  <a:cubicBezTo>
                    <a:pt x="18108" y="4545"/>
                    <a:pt x="17906" y="3672"/>
                    <a:pt x="17158" y="3115"/>
                  </a:cubicBezTo>
                  <a:cubicBezTo>
                    <a:pt x="16707" y="2775"/>
                    <a:pt x="16074" y="2598"/>
                    <a:pt x="15392" y="2598"/>
                  </a:cubicBezTo>
                  <a:cubicBezTo>
                    <a:pt x="15124" y="2598"/>
                    <a:pt x="14845" y="2630"/>
                    <a:pt x="14558" y="2686"/>
                  </a:cubicBezTo>
                  <a:close/>
                </a:path>
              </a:pathLst>
            </a:custGeom>
            <a:solidFill>
              <a:srgbClr val="BFBFBF">
                <a:alpha val="7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336" name="Freeform 49"/>
            <p:cNvSpPr/>
            <p:nvPr/>
          </p:nvSpPr>
          <p:spPr>
            <a:xfrm flipH="1">
              <a:off x="759404" y="557963"/>
              <a:ext cx="5200463" cy="610163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77" h="21586" fill="norm" stroke="1" extrusionOk="0">
                  <a:moveTo>
                    <a:pt x="10379" y="21562"/>
                  </a:moveTo>
                  <a:cubicBezTo>
                    <a:pt x="10150" y="21529"/>
                    <a:pt x="9912" y="21464"/>
                    <a:pt x="9673" y="21359"/>
                  </a:cubicBezTo>
                  <a:cubicBezTo>
                    <a:pt x="9464" y="21261"/>
                    <a:pt x="9245" y="21139"/>
                    <a:pt x="9035" y="20985"/>
                  </a:cubicBezTo>
                  <a:cubicBezTo>
                    <a:pt x="8683" y="20725"/>
                    <a:pt x="8340" y="20392"/>
                    <a:pt x="7968" y="19945"/>
                  </a:cubicBezTo>
                  <a:cubicBezTo>
                    <a:pt x="7882" y="19848"/>
                    <a:pt x="7796" y="19734"/>
                    <a:pt x="7711" y="19628"/>
                  </a:cubicBezTo>
                  <a:cubicBezTo>
                    <a:pt x="7596" y="19498"/>
                    <a:pt x="7492" y="19368"/>
                    <a:pt x="7377" y="19238"/>
                  </a:cubicBezTo>
                  <a:cubicBezTo>
                    <a:pt x="7215" y="19043"/>
                    <a:pt x="6977" y="18767"/>
                    <a:pt x="6691" y="18515"/>
                  </a:cubicBezTo>
                  <a:cubicBezTo>
                    <a:pt x="6424" y="18272"/>
                    <a:pt x="6158" y="18077"/>
                    <a:pt x="5872" y="17930"/>
                  </a:cubicBezTo>
                  <a:cubicBezTo>
                    <a:pt x="5519" y="17744"/>
                    <a:pt x="5119" y="17622"/>
                    <a:pt x="4738" y="17500"/>
                  </a:cubicBezTo>
                  <a:cubicBezTo>
                    <a:pt x="4690" y="17484"/>
                    <a:pt x="4624" y="17459"/>
                    <a:pt x="4566" y="17443"/>
                  </a:cubicBezTo>
                  <a:cubicBezTo>
                    <a:pt x="3366" y="17061"/>
                    <a:pt x="1727" y="16355"/>
                    <a:pt x="784" y="15193"/>
                  </a:cubicBezTo>
                  <a:cubicBezTo>
                    <a:pt x="555" y="14900"/>
                    <a:pt x="365" y="14584"/>
                    <a:pt x="250" y="14267"/>
                  </a:cubicBezTo>
                  <a:cubicBezTo>
                    <a:pt x="3" y="13625"/>
                    <a:pt x="-7" y="12975"/>
                    <a:pt x="3" y="12252"/>
                  </a:cubicBezTo>
                  <a:cubicBezTo>
                    <a:pt x="12" y="11822"/>
                    <a:pt x="31" y="11497"/>
                    <a:pt x="69" y="11204"/>
                  </a:cubicBezTo>
                  <a:cubicBezTo>
                    <a:pt x="117" y="10823"/>
                    <a:pt x="193" y="10489"/>
                    <a:pt x="307" y="10197"/>
                  </a:cubicBezTo>
                  <a:cubicBezTo>
                    <a:pt x="508" y="9661"/>
                    <a:pt x="860" y="9182"/>
                    <a:pt x="1146" y="8824"/>
                  </a:cubicBezTo>
                  <a:cubicBezTo>
                    <a:pt x="1174" y="8784"/>
                    <a:pt x="1203" y="8759"/>
                    <a:pt x="1222" y="8727"/>
                  </a:cubicBezTo>
                  <a:cubicBezTo>
                    <a:pt x="1375" y="8548"/>
                    <a:pt x="1622" y="8410"/>
                    <a:pt x="1851" y="8280"/>
                  </a:cubicBezTo>
                  <a:cubicBezTo>
                    <a:pt x="2061" y="8158"/>
                    <a:pt x="2280" y="8036"/>
                    <a:pt x="2432" y="7882"/>
                  </a:cubicBezTo>
                  <a:cubicBezTo>
                    <a:pt x="2604" y="7703"/>
                    <a:pt x="2680" y="7411"/>
                    <a:pt x="2670" y="6988"/>
                  </a:cubicBezTo>
                  <a:cubicBezTo>
                    <a:pt x="2661" y="6623"/>
                    <a:pt x="2585" y="6192"/>
                    <a:pt x="2518" y="5827"/>
                  </a:cubicBezTo>
                  <a:cubicBezTo>
                    <a:pt x="2451" y="5477"/>
                    <a:pt x="2394" y="5161"/>
                    <a:pt x="2404" y="4933"/>
                  </a:cubicBezTo>
                  <a:cubicBezTo>
                    <a:pt x="2404" y="4503"/>
                    <a:pt x="2470" y="4113"/>
                    <a:pt x="2575" y="3780"/>
                  </a:cubicBezTo>
                  <a:cubicBezTo>
                    <a:pt x="2708" y="3382"/>
                    <a:pt x="2918" y="3057"/>
                    <a:pt x="3204" y="2805"/>
                  </a:cubicBezTo>
                  <a:cubicBezTo>
                    <a:pt x="3347" y="2683"/>
                    <a:pt x="3509" y="2577"/>
                    <a:pt x="3671" y="2512"/>
                  </a:cubicBezTo>
                  <a:cubicBezTo>
                    <a:pt x="3861" y="2439"/>
                    <a:pt x="4052" y="2407"/>
                    <a:pt x="4242" y="2423"/>
                  </a:cubicBezTo>
                  <a:cubicBezTo>
                    <a:pt x="4385" y="2439"/>
                    <a:pt x="4519" y="2472"/>
                    <a:pt x="4652" y="2512"/>
                  </a:cubicBezTo>
                  <a:cubicBezTo>
                    <a:pt x="4738" y="2537"/>
                    <a:pt x="4833" y="2561"/>
                    <a:pt x="4919" y="2577"/>
                  </a:cubicBezTo>
                  <a:cubicBezTo>
                    <a:pt x="5043" y="2602"/>
                    <a:pt x="5167" y="2610"/>
                    <a:pt x="5291" y="2602"/>
                  </a:cubicBezTo>
                  <a:cubicBezTo>
                    <a:pt x="5643" y="2594"/>
                    <a:pt x="5996" y="2472"/>
                    <a:pt x="6358" y="2244"/>
                  </a:cubicBezTo>
                  <a:cubicBezTo>
                    <a:pt x="6634" y="2066"/>
                    <a:pt x="6920" y="1814"/>
                    <a:pt x="7196" y="1497"/>
                  </a:cubicBezTo>
                  <a:cubicBezTo>
                    <a:pt x="7244" y="1440"/>
                    <a:pt x="7301" y="1383"/>
                    <a:pt x="7349" y="1326"/>
                  </a:cubicBezTo>
                  <a:cubicBezTo>
                    <a:pt x="7587" y="1050"/>
                    <a:pt x="7844" y="766"/>
                    <a:pt x="8130" y="530"/>
                  </a:cubicBezTo>
                  <a:cubicBezTo>
                    <a:pt x="8282" y="408"/>
                    <a:pt x="8435" y="303"/>
                    <a:pt x="8587" y="230"/>
                  </a:cubicBezTo>
                  <a:cubicBezTo>
                    <a:pt x="8768" y="140"/>
                    <a:pt x="8949" y="75"/>
                    <a:pt x="9140" y="35"/>
                  </a:cubicBezTo>
                  <a:cubicBezTo>
                    <a:pt x="9359" y="-6"/>
                    <a:pt x="9588" y="-14"/>
                    <a:pt x="9835" y="27"/>
                  </a:cubicBezTo>
                  <a:cubicBezTo>
                    <a:pt x="10074" y="59"/>
                    <a:pt x="10302" y="132"/>
                    <a:pt x="10531" y="230"/>
                  </a:cubicBezTo>
                  <a:cubicBezTo>
                    <a:pt x="10760" y="335"/>
                    <a:pt x="10960" y="465"/>
                    <a:pt x="11141" y="611"/>
                  </a:cubicBezTo>
                  <a:cubicBezTo>
                    <a:pt x="11322" y="774"/>
                    <a:pt x="11474" y="945"/>
                    <a:pt x="11579" y="1131"/>
                  </a:cubicBezTo>
                  <a:cubicBezTo>
                    <a:pt x="11617" y="1213"/>
                    <a:pt x="11655" y="1302"/>
                    <a:pt x="11703" y="1408"/>
                  </a:cubicBezTo>
                  <a:cubicBezTo>
                    <a:pt x="11732" y="1481"/>
                    <a:pt x="11770" y="1562"/>
                    <a:pt x="11798" y="1643"/>
                  </a:cubicBezTo>
                  <a:cubicBezTo>
                    <a:pt x="11855" y="1814"/>
                    <a:pt x="11922" y="1984"/>
                    <a:pt x="12008" y="2139"/>
                  </a:cubicBezTo>
                  <a:cubicBezTo>
                    <a:pt x="12103" y="2309"/>
                    <a:pt x="12227" y="2447"/>
                    <a:pt x="12370" y="2561"/>
                  </a:cubicBezTo>
                  <a:cubicBezTo>
                    <a:pt x="12522" y="2675"/>
                    <a:pt x="12713" y="2756"/>
                    <a:pt x="12942" y="2805"/>
                  </a:cubicBezTo>
                  <a:cubicBezTo>
                    <a:pt x="13132" y="2845"/>
                    <a:pt x="13351" y="2862"/>
                    <a:pt x="13570" y="2845"/>
                  </a:cubicBezTo>
                  <a:cubicBezTo>
                    <a:pt x="13771" y="2829"/>
                    <a:pt x="13971" y="2797"/>
                    <a:pt x="14114" y="2764"/>
                  </a:cubicBezTo>
                  <a:cubicBezTo>
                    <a:pt x="14190" y="2748"/>
                    <a:pt x="14266" y="2732"/>
                    <a:pt x="14342" y="2715"/>
                  </a:cubicBezTo>
                  <a:cubicBezTo>
                    <a:pt x="14476" y="2683"/>
                    <a:pt x="14609" y="2650"/>
                    <a:pt x="14752" y="2626"/>
                  </a:cubicBezTo>
                  <a:cubicBezTo>
                    <a:pt x="15200" y="2545"/>
                    <a:pt x="15667" y="2545"/>
                    <a:pt x="16086" y="2610"/>
                  </a:cubicBezTo>
                  <a:cubicBezTo>
                    <a:pt x="16314" y="2650"/>
                    <a:pt x="16534" y="2707"/>
                    <a:pt x="16734" y="2789"/>
                  </a:cubicBezTo>
                  <a:cubicBezTo>
                    <a:pt x="16943" y="2878"/>
                    <a:pt x="17134" y="2992"/>
                    <a:pt x="17305" y="3122"/>
                  </a:cubicBezTo>
                  <a:cubicBezTo>
                    <a:pt x="17467" y="3252"/>
                    <a:pt x="17601" y="3398"/>
                    <a:pt x="17725" y="3577"/>
                  </a:cubicBezTo>
                  <a:cubicBezTo>
                    <a:pt x="17839" y="3731"/>
                    <a:pt x="17925" y="3901"/>
                    <a:pt x="18010" y="4096"/>
                  </a:cubicBezTo>
                  <a:cubicBezTo>
                    <a:pt x="18172" y="4462"/>
                    <a:pt x="18268" y="4868"/>
                    <a:pt x="18363" y="5258"/>
                  </a:cubicBezTo>
                  <a:cubicBezTo>
                    <a:pt x="18401" y="5429"/>
                    <a:pt x="18449" y="5607"/>
                    <a:pt x="18496" y="5778"/>
                  </a:cubicBezTo>
                  <a:cubicBezTo>
                    <a:pt x="18525" y="5916"/>
                    <a:pt x="18563" y="6030"/>
                    <a:pt x="18601" y="6144"/>
                  </a:cubicBezTo>
                  <a:cubicBezTo>
                    <a:pt x="18706" y="6452"/>
                    <a:pt x="18839" y="6777"/>
                    <a:pt x="19020" y="7135"/>
                  </a:cubicBezTo>
                  <a:cubicBezTo>
                    <a:pt x="19278" y="7638"/>
                    <a:pt x="19592" y="8134"/>
                    <a:pt x="19945" y="8621"/>
                  </a:cubicBezTo>
                  <a:cubicBezTo>
                    <a:pt x="20059" y="8775"/>
                    <a:pt x="20183" y="8938"/>
                    <a:pt x="20297" y="9092"/>
                  </a:cubicBezTo>
                  <a:cubicBezTo>
                    <a:pt x="20640" y="9539"/>
                    <a:pt x="20993" y="10002"/>
                    <a:pt x="21231" y="10498"/>
                  </a:cubicBezTo>
                  <a:cubicBezTo>
                    <a:pt x="21441" y="10920"/>
                    <a:pt x="21555" y="11375"/>
                    <a:pt x="21574" y="11838"/>
                  </a:cubicBezTo>
                  <a:cubicBezTo>
                    <a:pt x="21593" y="12285"/>
                    <a:pt x="21536" y="12732"/>
                    <a:pt x="21393" y="13170"/>
                  </a:cubicBezTo>
                  <a:cubicBezTo>
                    <a:pt x="21145" y="13934"/>
                    <a:pt x="20640" y="14697"/>
                    <a:pt x="19887" y="15437"/>
                  </a:cubicBezTo>
                  <a:cubicBezTo>
                    <a:pt x="19811" y="15510"/>
                    <a:pt x="19745" y="15583"/>
                    <a:pt x="19659" y="15664"/>
                  </a:cubicBezTo>
                  <a:cubicBezTo>
                    <a:pt x="19392" y="15916"/>
                    <a:pt x="19135" y="16135"/>
                    <a:pt x="18887" y="16338"/>
                  </a:cubicBezTo>
                  <a:cubicBezTo>
                    <a:pt x="18458" y="16671"/>
                    <a:pt x="17982" y="16988"/>
                    <a:pt x="17515" y="17297"/>
                  </a:cubicBezTo>
                  <a:cubicBezTo>
                    <a:pt x="17239" y="17476"/>
                    <a:pt x="16953" y="17662"/>
                    <a:pt x="16677" y="17849"/>
                  </a:cubicBezTo>
                  <a:cubicBezTo>
                    <a:pt x="16010" y="18320"/>
                    <a:pt x="15362" y="18848"/>
                    <a:pt x="14742" y="19352"/>
                  </a:cubicBezTo>
                  <a:cubicBezTo>
                    <a:pt x="14657" y="19425"/>
                    <a:pt x="14561" y="19498"/>
                    <a:pt x="14476" y="19571"/>
                  </a:cubicBezTo>
                  <a:cubicBezTo>
                    <a:pt x="13885" y="20051"/>
                    <a:pt x="13304" y="20514"/>
                    <a:pt x="12656" y="20912"/>
                  </a:cubicBezTo>
                  <a:cubicBezTo>
                    <a:pt x="12275" y="21155"/>
                    <a:pt x="11922" y="21326"/>
                    <a:pt x="11589" y="21432"/>
                  </a:cubicBezTo>
                  <a:cubicBezTo>
                    <a:pt x="11389" y="21497"/>
                    <a:pt x="11188" y="21545"/>
                    <a:pt x="10998" y="21570"/>
                  </a:cubicBezTo>
                  <a:cubicBezTo>
                    <a:pt x="10903" y="21578"/>
                    <a:pt x="10798" y="21586"/>
                    <a:pt x="10702" y="21586"/>
                  </a:cubicBezTo>
                  <a:cubicBezTo>
                    <a:pt x="10598" y="21586"/>
                    <a:pt x="10483" y="21578"/>
                    <a:pt x="10379" y="21562"/>
                  </a:cubicBezTo>
                  <a:close/>
                  <a:moveTo>
                    <a:pt x="14752" y="2634"/>
                  </a:moveTo>
                  <a:cubicBezTo>
                    <a:pt x="14609" y="2659"/>
                    <a:pt x="14476" y="2683"/>
                    <a:pt x="14342" y="2715"/>
                  </a:cubicBezTo>
                  <a:cubicBezTo>
                    <a:pt x="14266" y="2732"/>
                    <a:pt x="14190" y="2748"/>
                    <a:pt x="14114" y="2764"/>
                  </a:cubicBezTo>
                  <a:cubicBezTo>
                    <a:pt x="13971" y="2797"/>
                    <a:pt x="13771" y="2837"/>
                    <a:pt x="13570" y="2845"/>
                  </a:cubicBezTo>
                  <a:cubicBezTo>
                    <a:pt x="13351" y="2862"/>
                    <a:pt x="13132" y="2854"/>
                    <a:pt x="12942" y="2805"/>
                  </a:cubicBezTo>
                  <a:cubicBezTo>
                    <a:pt x="12713" y="2764"/>
                    <a:pt x="12522" y="2675"/>
                    <a:pt x="12370" y="2561"/>
                  </a:cubicBezTo>
                  <a:cubicBezTo>
                    <a:pt x="12217" y="2447"/>
                    <a:pt x="12103" y="2317"/>
                    <a:pt x="12008" y="2139"/>
                  </a:cubicBezTo>
                  <a:cubicBezTo>
                    <a:pt x="11922" y="1984"/>
                    <a:pt x="11855" y="1814"/>
                    <a:pt x="11789" y="1643"/>
                  </a:cubicBezTo>
                  <a:cubicBezTo>
                    <a:pt x="11760" y="1570"/>
                    <a:pt x="11732" y="1489"/>
                    <a:pt x="11703" y="1408"/>
                  </a:cubicBezTo>
                  <a:cubicBezTo>
                    <a:pt x="11655" y="1302"/>
                    <a:pt x="11617" y="1213"/>
                    <a:pt x="11570" y="1140"/>
                  </a:cubicBezTo>
                  <a:cubicBezTo>
                    <a:pt x="11465" y="953"/>
                    <a:pt x="11322" y="774"/>
                    <a:pt x="11141" y="620"/>
                  </a:cubicBezTo>
                  <a:cubicBezTo>
                    <a:pt x="10960" y="465"/>
                    <a:pt x="10760" y="335"/>
                    <a:pt x="10531" y="238"/>
                  </a:cubicBezTo>
                  <a:cubicBezTo>
                    <a:pt x="10302" y="132"/>
                    <a:pt x="10074" y="59"/>
                    <a:pt x="9835" y="27"/>
                  </a:cubicBezTo>
                  <a:cubicBezTo>
                    <a:pt x="9588" y="-6"/>
                    <a:pt x="9359" y="-6"/>
                    <a:pt x="9140" y="43"/>
                  </a:cubicBezTo>
                  <a:cubicBezTo>
                    <a:pt x="8949" y="75"/>
                    <a:pt x="8768" y="140"/>
                    <a:pt x="8597" y="230"/>
                  </a:cubicBezTo>
                  <a:cubicBezTo>
                    <a:pt x="8435" y="311"/>
                    <a:pt x="8282" y="408"/>
                    <a:pt x="8130" y="530"/>
                  </a:cubicBezTo>
                  <a:cubicBezTo>
                    <a:pt x="7844" y="766"/>
                    <a:pt x="7596" y="1050"/>
                    <a:pt x="7349" y="1334"/>
                  </a:cubicBezTo>
                  <a:cubicBezTo>
                    <a:pt x="7301" y="1391"/>
                    <a:pt x="7244" y="1448"/>
                    <a:pt x="7196" y="1505"/>
                  </a:cubicBezTo>
                  <a:cubicBezTo>
                    <a:pt x="6920" y="1814"/>
                    <a:pt x="6634" y="2066"/>
                    <a:pt x="6358" y="2244"/>
                  </a:cubicBezTo>
                  <a:cubicBezTo>
                    <a:pt x="5996" y="2480"/>
                    <a:pt x="5643" y="2602"/>
                    <a:pt x="5291" y="2610"/>
                  </a:cubicBezTo>
                  <a:cubicBezTo>
                    <a:pt x="5167" y="2610"/>
                    <a:pt x="5043" y="2602"/>
                    <a:pt x="4919" y="2577"/>
                  </a:cubicBezTo>
                  <a:cubicBezTo>
                    <a:pt x="4833" y="2561"/>
                    <a:pt x="4738" y="2537"/>
                    <a:pt x="4652" y="2512"/>
                  </a:cubicBezTo>
                  <a:cubicBezTo>
                    <a:pt x="4519" y="2480"/>
                    <a:pt x="4385" y="2439"/>
                    <a:pt x="4242" y="2431"/>
                  </a:cubicBezTo>
                  <a:cubicBezTo>
                    <a:pt x="4052" y="2415"/>
                    <a:pt x="3861" y="2439"/>
                    <a:pt x="3680" y="2520"/>
                  </a:cubicBezTo>
                  <a:cubicBezTo>
                    <a:pt x="3509" y="2585"/>
                    <a:pt x="3347" y="2683"/>
                    <a:pt x="3204" y="2805"/>
                  </a:cubicBezTo>
                  <a:cubicBezTo>
                    <a:pt x="2918" y="3057"/>
                    <a:pt x="2708" y="3382"/>
                    <a:pt x="2575" y="3780"/>
                  </a:cubicBezTo>
                  <a:cubicBezTo>
                    <a:pt x="2470" y="4113"/>
                    <a:pt x="2413" y="4503"/>
                    <a:pt x="2404" y="4933"/>
                  </a:cubicBezTo>
                  <a:cubicBezTo>
                    <a:pt x="2404" y="5161"/>
                    <a:pt x="2461" y="5477"/>
                    <a:pt x="2518" y="5819"/>
                  </a:cubicBezTo>
                  <a:cubicBezTo>
                    <a:pt x="2585" y="6192"/>
                    <a:pt x="2661" y="6623"/>
                    <a:pt x="2670" y="6988"/>
                  </a:cubicBezTo>
                  <a:cubicBezTo>
                    <a:pt x="2680" y="7419"/>
                    <a:pt x="2604" y="7703"/>
                    <a:pt x="2432" y="7882"/>
                  </a:cubicBezTo>
                  <a:cubicBezTo>
                    <a:pt x="2280" y="8036"/>
                    <a:pt x="2061" y="8158"/>
                    <a:pt x="1851" y="8280"/>
                  </a:cubicBezTo>
                  <a:cubicBezTo>
                    <a:pt x="1622" y="8410"/>
                    <a:pt x="1375" y="8548"/>
                    <a:pt x="1222" y="8727"/>
                  </a:cubicBezTo>
                  <a:cubicBezTo>
                    <a:pt x="1203" y="8759"/>
                    <a:pt x="1174" y="8792"/>
                    <a:pt x="1146" y="8824"/>
                  </a:cubicBezTo>
                  <a:cubicBezTo>
                    <a:pt x="860" y="9182"/>
                    <a:pt x="508" y="9661"/>
                    <a:pt x="307" y="10197"/>
                  </a:cubicBezTo>
                  <a:cubicBezTo>
                    <a:pt x="60" y="10855"/>
                    <a:pt x="22" y="11570"/>
                    <a:pt x="3" y="12252"/>
                  </a:cubicBezTo>
                  <a:cubicBezTo>
                    <a:pt x="-7" y="12975"/>
                    <a:pt x="3" y="13625"/>
                    <a:pt x="250" y="14259"/>
                  </a:cubicBezTo>
                  <a:cubicBezTo>
                    <a:pt x="374" y="14584"/>
                    <a:pt x="555" y="14892"/>
                    <a:pt x="793" y="15193"/>
                  </a:cubicBezTo>
                  <a:cubicBezTo>
                    <a:pt x="1727" y="16355"/>
                    <a:pt x="3366" y="17061"/>
                    <a:pt x="4576" y="17443"/>
                  </a:cubicBezTo>
                  <a:cubicBezTo>
                    <a:pt x="4633" y="17459"/>
                    <a:pt x="4690" y="17476"/>
                    <a:pt x="4747" y="17500"/>
                  </a:cubicBezTo>
                  <a:cubicBezTo>
                    <a:pt x="5129" y="17614"/>
                    <a:pt x="5519" y="17744"/>
                    <a:pt x="5872" y="17930"/>
                  </a:cubicBezTo>
                  <a:cubicBezTo>
                    <a:pt x="6158" y="18077"/>
                    <a:pt x="6424" y="18272"/>
                    <a:pt x="6701" y="18515"/>
                  </a:cubicBezTo>
                  <a:cubicBezTo>
                    <a:pt x="6834" y="18629"/>
                    <a:pt x="7044" y="18840"/>
                    <a:pt x="7387" y="19238"/>
                  </a:cubicBezTo>
                  <a:cubicBezTo>
                    <a:pt x="7492" y="19368"/>
                    <a:pt x="7606" y="19498"/>
                    <a:pt x="7711" y="19628"/>
                  </a:cubicBezTo>
                  <a:cubicBezTo>
                    <a:pt x="7796" y="19734"/>
                    <a:pt x="7882" y="19839"/>
                    <a:pt x="7968" y="19945"/>
                  </a:cubicBezTo>
                  <a:cubicBezTo>
                    <a:pt x="8340" y="20384"/>
                    <a:pt x="8692" y="20725"/>
                    <a:pt x="9035" y="20985"/>
                  </a:cubicBezTo>
                  <a:cubicBezTo>
                    <a:pt x="9245" y="21139"/>
                    <a:pt x="9464" y="21261"/>
                    <a:pt x="9673" y="21359"/>
                  </a:cubicBezTo>
                  <a:cubicBezTo>
                    <a:pt x="9912" y="21456"/>
                    <a:pt x="10150" y="21529"/>
                    <a:pt x="10379" y="21562"/>
                  </a:cubicBezTo>
                  <a:cubicBezTo>
                    <a:pt x="10588" y="21586"/>
                    <a:pt x="10788" y="21586"/>
                    <a:pt x="10998" y="21562"/>
                  </a:cubicBezTo>
                  <a:cubicBezTo>
                    <a:pt x="11188" y="21537"/>
                    <a:pt x="11389" y="21497"/>
                    <a:pt x="11589" y="21432"/>
                  </a:cubicBezTo>
                  <a:cubicBezTo>
                    <a:pt x="11922" y="21318"/>
                    <a:pt x="12275" y="21155"/>
                    <a:pt x="12656" y="20912"/>
                  </a:cubicBezTo>
                  <a:cubicBezTo>
                    <a:pt x="13304" y="20506"/>
                    <a:pt x="13885" y="20043"/>
                    <a:pt x="14466" y="19571"/>
                  </a:cubicBezTo>
                  <a:cubicBezTo>
                    <a:pt x="14561" y="19498"/>
                    <a:pt x="14657" y="19417"/>
                    <a:pt x="14742" y="19344"/>
                  </a:cubicBezTo>
                  <a:cubicBezTo>
                    <a:pt x="15362" y="18840"/>
                    <a:pt x="16010" y="18320"/>
                    <a:pt x="16677" y="17849"/>
                  </a:cubicBezTo>
                  <a:cubicBezTo>
                    <a:pt x="16953" y="17662"/>
                    <a:pt x="17239" y="17476"/>
                    <a:pt x="17505" y="17289"/>
                  </a:cubicBezTo>
                  <a:cubicBezTo>
                    <a:pt x="17972" y="16988"/>
                    <a:pt x="18458" y="16671"/>
                    <a:pt x="18887" y="16330"/>
                  </a:cubicBezTo>
                  <a:cubicBezTo>
                    <a:pt x="19135" y="16135"/>
                    <a:pt x="19383" y="15916"/>
                    <a:pt x="19659" y="15664"/>
                  </a:cubicBezTo>
                  <a:cubicBezTo>
                    <a:pt x="19735" y="15583"/>
                    <a:pt x="19811" y="15510"/>
                    <a:pt x="19887" y="15437"/>
                  </a:cubicBezTo>
                  <a:cubicBezTo>
                    <a:pt x="20631" y="14697"/>
                    <a:pt x="21136" y="13926"/>
                    <a:pt x="21383" y="13170"/>
                  </a:cubicBezTo>
                  <a:cubicBezTo>
                    <a:pt x="21526" y="12732"/>
                    <a:pt x="21593" y="12285"/>
                    <a:pt x="21574" y="11838"/>
                  </a:cubicBezTo>
                  <a:cubicBezTo>
                    <a:pt x="21545" y="11375"/>
                    <a:pt x="21431" y="10920"/>
                    <a:pt x="21231" y="10498"/>
                  </a:cubicBezTo>
                  <a:cubicBezTo>
                    <a:pt x="20993" y="10002"/>
                    <a:pt x="20640" y="9539"/>
                    <a:pt x="20297" y="9092"/>
                  </a:cubicBezTo>
                  <a:cubicBezTo>
                    <a:pt x="20183" y="8938"/>
                    <a:pt x="20059" y="8775"/>
                    <a:pt x="19935" y="8621"/>
                  </a:cubicBezTo>
                  <a:cubicBezTo>
                    <a:pt x="19583" y="8134"/>
                    <a:pt x="19278" y="7638"/>
                    <a:pt x="19020" y="7135"/>
                  </a:cubicBezTo>
                  <a:cubicBezTo>
                    <a:pt x="18839" y="6777"/>
                    <a:pt x="18696" y="6452"/>
                    <a:pt x="18601" y="6144"/>
                  </a:cubicBezTo>
                  <a:cubicBezTo>
                    <a:pt x="18563" y="6030"/>
                    <a:pt x="18525" y="5916"/>
                    <a:pt x="18487" y="5778"/>
                  </a:cubicBezTo>
                  <a:cubicBezTo>
                    <a:pt x="18439" y="5607"/>
                    <a:pt x="18401" y="5429"/>
                    <a:pt x="18353" y="5258"/>
                  </a:cubicBezTo>
                  <a:cubicBezTo>
                    <a:pt x="18268" y="4868"/>
                    <a:pt x="18163" y="4462"/>
                    <a:pt x="18010" y="4096"/>
                  </a:cubicBezTo>
                  <a:cubicBezTo>
                    <a:pt x="17925" y="3901"/>
                    <a:pt x="17829" y="3731"/>
                    <a:pt x="17725" y="3577"/>
                  </a:cubicBezTo>
                  <a:cubicBezTo>
                    <a:pt x="17601" y="3406"/>
                    <a:pt x="17458" y="3252"/>
                    <a:pt x="17296" y="3122"/>
                  </a:cubicBezTo>
                  <a:cubicBezTo>
                    <a:pt x="17134" y="2992"/>
                    <a:pt x="16943" y="2878"/>
                    <a:pt x="16724" y="2797"/>
                  </a:cubicBezTo>
                  <a:cubicBezTo>
                    <a:pt x="16534" y="2715"/>
                    <a:pt x="16314" y="2650"/>
                    <a:pt x="16086" y="2610"/>
                  </a:cubicBezTo>
                  <a:cubicBezTo>
                    <a:pt x="15895" y="2585"/>
                    <a:pt x="15686" y="2569"/>
                    <a:pt x="15486" y="2569"/>
                  </a:cubicBezTo>
                  <a:cubicBezTo>
                    <a:pt x="15238" y="2569"/>
                    <a:pt x="14990" y="2585"/>
                    <a:pt x="14752" y="2634"/>
                  </a:cubicBezTo>
                  <a:close/>
                </a:path>
              </a:pathLst>
            </a:custGeom>
            <a:solidFill>
              <a:srgbClr val="BFBFBF">
                <a:alpha val="7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337" name="Freeform 50"/>
            <p:cNvSpPr/>
            <p:nvPr/>
          </p:nvSpPr>
          <p:spPr>
            <a:xfrm flipH="1">
              <a:off x="718287" y="540248"/>
              <a:ext cx="5273429" cy="61333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84" h="21583" fill="norm" stroke="1" extrusionOk="0">
                  <a:moveTo>
                    <a:pt x="10283" y="21559"/>
                  </a:moveTo>
                  <a:cubicBezTo>
                    <a:pt x="10048" y="21526"/>
                    <a:pt x="9813" y="21454"/>
                    <a:pt x="9587" y="21349"/>
                  </a:cubicBezTo>
                  <a:cubicBezTo>
                    <a:pt x="9381" y="21252"/>
                    <a:pt x="9164" y="21122"/>
                    <a:pt x="8958" y="20969"/>
                  </a:cubicBezTo>
                  <a:cubicBezTo>
                    <a:pt x="8619" y="20718"/>
                    <a:pt x="8272" y="20379"/>
                    <a:pt x="7905" y="19943"/>
                  </a:cubicBezTo>
                  <a:cubicBezTo>
                    <a:pt x="7820" y="19846"/>
                    <a:pt x="7736" y="19740"/>
                    <a:pt x="7651" y="19644"/>
                  </a:cubicBezTo>
                  <a:cubicBezTo>
                    <a:pt x="7538" y="19506"/>
                    <a:pt x="7426" y="19369"/>
                    <a:pt x="7313" y="19231"/>
                  </a:cubicBezTo>
                  <a:cubicBezTo>
                    <a:pt x="6927" y="18779"/>
                    <a:pt x="6448" y="18270"/>
                    <a:pt x="5818" y="17938"/>
                  </a:cubicBezTo>
                  <a:cubicBezTo>
                    <a:pt x="5452" y="17745"/>
                    <a:pt x="5057" y="17615"/>
                    <a:pt x="4672" y="17494"/>
                  </a:cubicBezTo>
                  <a:cubicBezTo>
                    <a:pt x="4625" y="17478"/>
                    <a:pt x="4578" y="17462"/>
                    <a:pt x="4531" y="17446"/>
                  </a:cubicBezTo>
                  <a:cubicBezTo>
                    <a:pt x="3750" y="17195"/>
                    <a:pt x="3055" y="16896"/>
                    <a:pt x="2463" y="16565"/>
                  </a:cubicBezTo>
                  <a:cubicBezTo>
                    <a:pt x="1767" y="16177"/>
                    <a:pt x="1203" y="15724"/>
                    <a:pt x="808" y="15239"/>
                  </a:cubicBezTo>
                  <a:cubicBezTo>
                    <a:pt x="573" y="14957"/>
                    <a:pt x="395" y="14650"/>
                    <a:pt x="263" y="14334"/>
                  </a:cubicBezTo>
                  <a:cubicBezTo>
                    <a:pt x="150" y="14044"/>
                    <a:pt x="75" y="13720"/>
                    <a:pt x="38" y="13357"/>
                  </a:cubicBezTo>
                  <a:cubicBezTo>
                    <a:pt x="0" y="13009"/>
                    <a:pt x="0" y="12678"/>
                    <a:pt x="0" y="12355"/>
                  </a:cubicBezTo>
                  <a:cubicBezTo>
                    <a:pt x="0" y="11781"/>
                    <a:pt x="28" y="11021"/>
                    <a:pt x="263" y="10326"/>
                  </a:cubicBezTo>
                  <a:cubicBezTo>
                    <a:pt x="442" y="9817"/>
                    <a:pt x="752" y="9332"/>
                    <a:pt x="1025" y="8912"/>
                  </a:cubicBezTo>
                  <a:cubicBezTo>
                    <a:pt x="1053" y="8872"/>
                    <a:pt x="1072" y="8839"/>
                    <a:pt x="1100" y="8799"/>
                  </a:cubicBezTo>
                  <a:cubicBezTo>
                    <a:pt x="1119" y="8767"/>
                    <a:pt x="1147" y="8726"/>
                    <a:pt x="1166" y="8694"/>
                  </a:cubicBezTo>
                  <a:cubicBezTo>
                    <a:pt x="1325" y="8468"/>
                    <a:pt x="1579" y="8290"/>
                    <a:pt x="1823" y="8120"/>
                  </a:cubicBezTo>
                  <a:cubicBezTo>
                    <a:pt x="2021" y="7991"/>
                    <a:pt x="2218" y="7854"/>
                    <a:pt x="2369" y="7692"/>
                  </a:cubicBezTo>
                  <a:cubicBezTo>
                    <a:pt x="2538" y="7514"/>
                    <a:pt x="2622" y="7231"/>
                    <a:pt x="2622" y="6827"/>
                  </a:cubicBezTo>
                  <a:cubicBezTo>
                    <a:pt x="2632" y="6472"/>
                    <a:pt x="2575" y="6060"/>
                    <a:pt x="2528" y="5704"/>
                  </a:cubicBezTo>
                  <a:cubicBezTo>
                    <a:pt x="2481" y="5365"/>
                    <a:pt x="2434" y="5042"/>
                    <a:pt x="2453" y="4815"/>
                  </a:cubicBezTo>
                  <a:cubicBezTo>
                    <a:pt x="2481" y="4379"/>
                    <a:pt x="2547" y="4007"/>
                    <a:pt x="2669" y="3692"/>
                  </a:cubicBezTo>
                  <a:cubicBezTo>
                    <a:pt x="2735" y="3506"/>
                    <a:pt x="2820" y="3336"/>
                    <a:pt x="2923" y="3183"/>
                  </a:cubicBezTo>
                  <a:cubicBezTo>
                    <a:pt x="3027" y="3021"/>
                    <a:pt x="3158" y="2876"/>
                    <a:pt x="3299" y="2747"/>
                  </a:cubicBezTo>
                  <a:cubicBezTo>
                    <a:pt x="3450" y="2625"/>
                    <a:pt x="3609" y="2520"/>
                    <a:pt x="3779" y="2456"/>
                  </a:cubicBezTo>
                  <a:cubicBezTo>
                    <a:pt x="3967" y="2383"/>
                    <a:pt x="4155" y="2351"/>
                    <a:pt x="4343" y="2359"/>
                  </a:cubicBezTo>
                  <a:cubicBezTo>
                    <a:pt x="4474" y="2367"/>
                    <a:pt x="4615" y="2399"/>
                    <a:pt x="4747" y="2431"/>
                  </a:cubicBezTo>
                  <a:cubicBezTo>
                    <a:pt x="4831" y="2448"/>
                    <a:pt x="4925" y="2472"/>
                    <a:pt x="5010" y="2480"/>
                  </a:cubicBezTo>
                  <a:cubicBezTo>
                    <a:pt x="5132" y="2504"/>
                    <a:pt x="5254" y="2504"/>
                    <a:pt x="5377" y="2496"/>
                  </a:cubicBezTo>
                  <a:cubicBezTo>
                    <a:pt x="5555" y="2488"/>
                    <a:pt x="5743" y="2448"/>
                    <a:pt x="5922" y="2375"/>
                  </a:cubicBezTo>
                  <a:cubicBezTo>
                    <a:pt x="6091" y="2318"/>
                    <a:pt x="6260" y="2229"/>
                    <a:pt x="6429" y="2116"/>
                  </a:cubicBezTo>
                  <a:cubicBezTo>
                    <a:pt x="6702" y="1938"/>
                    <a:pt x="6974" y="1696"/>
                    <a:pt x="7275" y="1381"/>
                  </a:cubicBezTo>
                  <a:cubicBezTo>
                    <a:pt x="7303" y="1357"/>
                    <a:pt x="7332" y="1324"/>
                    <a:pt x="7360" y="1292"/>
                  </a:cubicBezTo>
                  <a:cubicBezTo>
                    <a:pt x="7623" y="1017"/>
                    <a:pt x="7896" y="726"/>
                    <a:pt x="8196" y="500"/>
                  </a:cubicBezTo>
                  <a:cubicBezTo>
                    <a:pt x="8366" y="371"/>
                    <a:pt x="8516" y="274"/>
                    <a:pt x="8685" y="201"/>
                  </a:cubicBezTo>
                  <a:cubicBezTo>
                    <a:pt x="8873" y="112"/>
                    <a:pt x="9052" y="56"/>
                    <a:pt x="9258" y="23"/>
                  </a:cubicBezTo>
                  <a:cubicBezTo>
                    <a:pt x="9465" y="-9"/>
                    <a:pt x="9700" y="-9"/>
                    <a:pt x="9945" y="31"/>
                  </a:cubicBezTo>
                  <a:cubicBezTo>
                    <a:pt x="10170" y="64"/>
                    <a:pt x="10405" y="136"/>
                    <a:pt x="10621" y="242"/>
                  </a:cubicBezTo>
                  <a:cubicBezTo>
                    <a:pt x="10847" y="338"/>
                    <a:pt x="11044" y="468"/>
                    <a:pt x="11223" y="613"/>
                  </a:cubicBezTo>
                  <a:cubicBezTo>
                    <a:pt x="11411" y="767"/>
                    <a:pt x="11561" y="936"/>
                    <a:pt x="11665" y="1114"/>
                  </a:cubicBezTo>
                  <a:cubicBezTo>
                    <a:pt x="11712" y="1195"/>
                    <a:pt x="11759" y="1276"/>
                    <a:pt x="11806" y="1381"/>
                  </a:cubicBezTo>
                  <a:cubicBezTo>
                    <a:pt x="11843" y="1454"/>
                    <a:pt x="11872" y="1526"/>
                    <a:pt x="11900" y="1599"/>
                  </a:cubicBezTo>
                  <a:cubicBezTo>
                    <a:pt x="12050" y="1930"/>
                    <a:pt x="12182" y="2246"/>
                    <a:pt x="12501" y="2480"/>
                  </a:cubicBezTo>
                  <a:cubicBezTo>
                    <a:pt x="12661" y="2585"/>
                    <a:pt x="12849" y="2666"/>
                    <a:pt x="13075" y="2714"/>
                  </a:cubicBezTo>
                  <a:cubicBezTo>
                    <a:pt x="13263" y="2755"/>
                    <a:pt x="13479" y="2771"/>
                    <a:pt x="13695" y="2755"/>
                  </a:cubicBezTo>
                  <a:cubicBezTo>
                    <a:pt x="13892" y="2747"/>
                    <a:pt x="14090" y="2714"/>
                    <a:pt x="14231" y="2682"/>
                  </a:cubicBezTo>
                  <a:cubicBezTo>
                    <a:pt x="14297" y="2674"/>
                    <a:pt x="14372" y="2658"/>
                    <a:pt x="14438" y="2642"/>
                  </a:cubicBezTo>
                  <a:cubicBezTo>
                    <a:pt x="14569" y="2617"/>
                    <a:pt x="14710" y="2593"/>
                    <a:pt x="14851" y="2569"/>
                  </a:cubicBezTo>
                  <a:cubicBezTo>
                    <a:pt x="15302" y="2496"/>
                    <a:pt x="15754" y="2504"/>
                    <a:pt x="16167" y="2585"/>
                  </a:cubicBezTo>
                  <a:cubicBezTo>
                    <a:pt x="16393" y="2625"/>
                    <a:pt x="16599" y="2690"/>
                    <a:pt x="16787" y="2779"/>
                  </a:cubicBezTo>
                  <a:cubicBezTo>
                    <a:pt x="16994" y="2868"/>
                    <a:pt x="17182" y="2981"/>
                    <a:pt x="17333" y="3118"/>
                  </a:cubicBezTo>
                  <a:cubicBezTo>
                    <a:pt x="17483" y="3239"/>
                    <a:pt x="17605" y="3385"/>
                    <a:pt x="17718" y="3547"/>
                  </a:cubicBezTo>
                  <a:cubicBezTo>
                    <a:pt x="17812" y="3684"/>
                    <a:pt x="17897" y="3846"/>
                    <a:pt x="17972" y="4031"/>
                  </a:cubicBezTo>
                  <a:cubicBezTo>
                    <a:pt x="18122" y="4371"/>
                    <a:pt x="18207" y="4743"/>
                    <a:pt x="18301" y="5106"/>
                  </a:cubicBezTo>
                  <a:cubicBezTo>
                    <a:pt x="18348" y="5324"/>
                    <a:pt x="18404" y="5551"/>
                    <a:pt x="18470" y="5769"/>
                  </a:cubicBezTo>
                  <a:cubicBezTo>
                    <a:pt x="18508" y="5890"/>
                    <a:pt x="18545" y="6011"/>
                    <a:pt x="18592" y="6116"/>
                  </a:cubicBezTo>
                  <a:cubicBezTo>
                    <a:pt x="18696" y="6407"/>
                    <a:pt x="18846" y="6706"/>
                    <a:pt x="19043" y="7070"/>
                  </a:cubicBezTo>
                  <a:cubicBezTo>
                    <a:pt x="19316" y="7555"/>
                    <a:pt x="19636" y="8039"/>
                    <a:pt x="19983" y="8516"/>
                  </a:cubicBezTo>
                  <a:cubicBezTo>
                    <a:pt x="20087" y="8646"/>
                    <a:pt x="20190" y="8783"/>
                    <a:pt x="20293" y="8912"/>
                  </a:cubicBezTo>
                  <a:cubicBezTo>
                    <a:pt x="20651" y="9381"/>
                    <a:pt x="21017" y="9858"/>
                    <a:pt x="21262" y="10375"/>
                  </a:cubicBezTo>
                  <a:cubicBezTo>
                    <a:pt x="21459" y="10803"/>
                    <a:pt x="21572" y="11264"/>
                    <a:pt x="21581" y="11740"/>
                  </a:cubicBezTo>
                  <a:cubicBezTo>
                    <a:pt x="21600" y="12193"/>
                    <a:pt x="21525" y="12646"/>
                    <a:pt x="21365" y="13082"/>
                  </a:cubicBezTo>
                  <a:cubicBezTo>
                    <a:pt x="21224" y="13478"/>
                    <a:pt x="21008" y="13874"/>
                    <a:pt x="20716" y="14286"/>
                  </a:cubicBezTo>
                  <a:cubicBezTo>
                    <a:pt x="20472" y="14625"/>
                    <a:pt x="20171" y="14973"/>
                    <a:pt x="19805" y="15361"/>
                  </a:cubicBezTo>
                  <a:cubicBezTo>
                    <a:pt x="19730" y="15442"/>
                    <a:pt x="19654" y="15522"/>
                    <a:pt x="19589" y="15587"/>
                  </a:cubicBezTo>
                  <a:cubicBezTo>
                    <a:pt x="19325" y="15854"/>
                    <a:pt x="19100" y="16072"/>
                    <a:pt x="18855" y="16290"/>
                  </a:cubicBezTo>
                  <a:cubicBezTo>
                    <a:pt x="18395" y="16686"/>
                    <a:pt x="17859" y="17058"/>
                    <a:pt x="17342" y="17413"/>
                  </a:cubicBezTo>
                  <a:cubicBezTo>
                    <a:pt x="17126" y="17559"/>
                    <a:pt x="16900" y="17712"/>
                    <a:pt x="16684" y="17866"/>
                  </a:cubicBezTo>
                  <a:cubicBezTo>
                    <a:pt x="16036" y="18326"/>
                    <a:pt x="15406" y="18835"/>
                    <a:pt x="14795" y="19320"/>
                  </a:cubicBezTo>
                  <a:cubicBezTo>
                    <a:pt x="14682" y="19417"/>
                    <a:pt x="14560" y="19514"/>
                    <a:pt x="14447" y="19603"/>
                  </a:cubicBezTo>
                  <a:cubicBezTo>
                    <a:pt x="13845" y="20088"/>
                    <a:pt x="13253" y="20549"/>
                    <a:pt x="12595" y="20945"/>
                  </a:cubicBezTo>
                  <a:cubicBezTo>
                    <a:pt x="12201" y="21179"/>
                    <a:pt x="11843" y="21349"/>
                    <a:pt x="11505" y="21454"/>
                  </a:cubicBezTo>
                  <a:cubicBezTo>
                    <a:pt x="11298" y="21510"/>
                    <a:pt x="11101" y="21551"/>
                    <a:pt x="10913" y="21575"/>
                  </a:cubicBezTo>
                  <a:cubicBezTo>
                    <a:pt x="10819" y="21583"/>
                    <a:pt x="10734" y="21583"/>
                    <a:pt x="10650" y="21583"/>
                  </a:cubicBezTo>
                  <a:cubicBezTo>
                    <a:pt x="10527" y="21583"/>
                    <a:pt x="10405" y="21575"/>
                    <a:pt x="10283" y="21559"/>
                  </a:cubicBezTo>
                  <a:close/>
                  <a:moveTo>
                    <a:pt x="14851" y="2569"/>
                  </a:moveTo>
                  <a:cubicBezTo>
                    <a:pt x="14710" y="2593"/>
                    <a:pt x="14569" y="2617"/>
                    <a:pt x="14438" y="2650"/>
                  </a:cubicBezTo>
                  <a:cubicBezTo>
                    <a:pt x="14372" y="2658"/>
                    <a:pt x="14297" y="2674"/>
                    <a:pt x="14231" y="2690"/>
                  </a:cubicBezTo>
                  <a:cubicBezTo>
                    <a:pt x="14090" y="2714"/>
                    <a:pt x="13892" y="2747"/>
                    <a:pt x="13695" y="2763"/>
                  </a:cubicBezTo>
                  <a:cubicBezTo>
                    <a:pt x="13479" y="2771"/>
                    <a:pt x="13263" y="2763"/>
                    <a:pt x="13075" y="2722"/>
                  </a:cubicBezTo>
                  <a:cubicBezTo>
                    <a:pt x="12849" y="2674"/>
                    <a:pt x="12661" y="2593"/>
                    <a:pt x="12501" y="2480"/>
                  </a:cubicBezTo>
                  <a:cubicBezTo>
                    <a:pt x="12182" y="2246"/>
                    <a:pt x="12041" y="1930"/>
                    <a:pt x="11900" y="1599"/>
                  </a:cubicBezTo>
                  <a:cubicBezTo>
                    <a:pt x="11872" y="1526"/>
                    <a:pt x="11834" y="1454"/>
                    <a:pt x="11806" y="1381"/>
                  </a:cubicBezTo>
                  <a:cubicBezTo>
                    <a:pt x="11759" y="1276"/>
                    <a:pt x="11712" y="1195"/>
                    <a:pt x="11665" y="1114"/>
                  </a:cubicBezTo>
                  <a:cubicBezTo>
                    <a:pt x="11552" y="936"/>
                    <a:pt x="11411" y="767"/>
                    <a:pt x="11223" y="613"/>
                  </a:cubicBezTo>
                  <a:cubicBezTo>
                    <a:pt x="11044" y="468"/>
                    <a:pt x="10847" y="338"/>
                    <a:pt x="10621" y="242"/>
                  </a:cubicBezTo>
                  <a:cubicBezTo>
                    <a:pt x="10405" y="136"/>
                    <a:pt x="10170" y="72"/>
                    <a:pt x="9945" y="31"/>
                  </a:cubicBezTo>
                  <a:cubicBezTo>
                    <a:pt x="9700" y="-9"/>
                    <a:pt x="9465" y="-9"/>
                    <a:pt x="9258" y="23"/>
                  </a:cubicBezTo>
                  <a:cubicBezTo>
                    <a:pt x="9061" y="56"/>
                    <a:pt x="8873" y="120"/>
                    <a:pt x="8685" y="201"/>
                  </a:cubicBezTo>
                  <a:cubicBezTo>
                    <a:pt x="8525" y="282"/>
                    <a:pt x="8366" y="379"/>
                    <a:pt x="8196" y="500"/>
                  </a:cubicBezTo>
                  <a:cubicBezTo>
                    <a:pt x="7896" y="726"/>
                    <a:pt x="7623" y="1017"/>
                    <a:pt x="7360" y="1292"/>
                  </a:cubicBezTo>
                  <a:cubicBezTo>
                    <a:pt x="7332" y="1324"/>
                    <a:pt x="7303" y="1357"/>
                    <a:pt x="7275" y="1389"/>
                  </a:cubicBezTo>
                  <a:cubicBezTo>
                    <a:pt x="6984" y="1704"/>
                    <a:pt x="6702" y="1938"/>
                    <a:pt x="6429" y="2116"/>
                  </a:cubicBezTo>
                  <a:cubicBezTo>
                    <a:pt x="6260" y="2229"/>
                    <a:pt x="6091" y="2318"/>
                    <a:pt x="5922" y="2383"/>
                  </a:cubicBezTo>
                  <a:cubicBezTo>
                    <a:pt x="5743" y="2448"/>
                    <a:pt x="5555" y="2488"/>
                    <a:pt x="5377" y="2504"/>
                  </a:cubicBezTo>
                  <a:cubicBezTo>
                    <a:pt x="5254" y="2512"/>
                    <a:pt x="5132" y="2504"/>
                    <a:pt x="5010" y="2488"/>
                  </a:cubicBezTo>
                  <a:cubicBezTo>
                    <a:pt x="4925" y="2472"/>
                    <a:pt x="4831" y="2448"/>
                    <a:pt x="4747" y="2431"/>
                  </a:cubicBezTo>
                  <a:cubicBezTo>
                    <a:pt x="4615" y="2399"/>
                    <a:pt x="4474" y="2367"/>
                    <a:pt x="4343" y="2359"/>
                  </a:cubicBezTo>
                  <a:cubicBezTo>
                    <a:pt x="4155" y="2351"/>
                    <a:pt x="3967" y="2383"/>
                    <a:pt x="3779" y="2464"/>
                  </a:cubicBezTo>
                  <a:cubicBezTo>
                    <a:pt x="3609" y="2528"/>
                    <a:pt x="3450" y="2625"/>
                    <a:pt x="3309" y="2747"/>
                  </a:cubicBezTo>
                  <a:cubicBezTo>
                    <a:pt x="3158" y="2876"/>
                    <a:pt x="3027" y="3021"/>
                    <a:pt x="2923" y="3183"/>
                  </a:cubicBezTo>
                  <a:cubicBezTo>
                    <a:pt x="2820" y="3336"/>
                    <a:pt x="2735" y="3506"/>
                    <a:pt x="2669" y="3692"/>
                  </a:cubicBezTo>
                  <a:cubicBezTo>
                    <a:pt x="2557" y="4015"/>
                    <a:pt x="2481" y="4379"/>
                    <a:pt x="2453" y="4815"/>
                  </a:cubicBezTo>
                  <a:cubicBezTo>
                    <a:pt x="2434" y="5042"/>
                    <a:pt x="2481" y="5357"/>
                    <a:pt x="2528" y="5704"/>
                  </a:cubicBezTo>
                  <a:cubicBezTo>
                    <a:pt x="2575" y="6060"/>
                    <a:pt x="2632" y="6464"/>
                    <a:pt x="2632" y="6827"/>
                  </a:cubicBezTo>
                  <a:cubicBezTo>
                    <a:pt x="2622" y="7231"/>
                    <a:pt x="2538" y="7514"/>
                    <a:pt x="2369" y="7692"/>
                  </a:cubicBezTo>
                  <a:cubicBezTo>
                    <a:pt x="2218" y="7854"/>
                    <a:pt x="2021" y="7991"/>
                    <a:pt x="1823" y="8128"/>
                  </a:cubicBezTo>
                  <a:cubicBezTo>
                    <a:pt x="1579" y="8298"/>
                    <a:pt x="1325" y="8468"/>
                    <a:pt x="1175" y="8694"/>
                  </a:cubicBezTo>
                  <a:cubicBezTo>
                    <a:pt x="1147" y="8726"/>
                    <a:pt x="1128" y="8767"/>
                    <a:pt x="1100" y="8799"/>
                  </a:cubicBezTo>
                  <a:cubicBezTo>
                    <a:pt x="1081" y="8839"/>
                    <a:pt x="1053" y="8872"/>
                    <a:pt x="1034" y="8912"/>
                  </a:cubicBezTo>
                  <a:cubicBezTo>
                    <a:pt x="752" y="9332"/>
                    <a:pt x="442" y="9817"/>
                    <a:pt x="273" y="10326"/>
                  </a:cubicBezTo>
                  <a:cubicBezTo>
                    <a:pt x="28" y="11029"/>
                    <a:pt x="0" y="11781"/>
                    <a:pt x="0" y="12355"/>
                  </a:cubicBezTo>
                  <a:cubicBezTo>
                    <a:pt x="0" y="12678"/>
                    <a:pt x="0" y="13009"/>
                    <a:pt x="38" y="13349"/>
                  </a:cubicBezTo>
                  <a:cubicBezTo>
                    <a:pt x="75" y="13720"/>
                    <a:pt x="160" y="14044"/>
                    <a:pt x="273" y="14334"/>
                  </a:cubicBezTo>
                  <a:cubicBezTo>
                    <a:pt x="395" y="14650"/>
                    <a:pt x="573" y="14957"/>
                    <a:pt x="808" y="15239"/>
                  </a:cubicBezTo>
                  <a:cubicBezTo>
                    <a:pt x="1213" y="15724"/>
                    <a:pt x="1767" y="16169"/>
                    <a:pt x="2463" y="16565"/>
                  </a:cubicBezTo>
                  <a:cubicBezTo>
                    <a:pt x="3055" y="16896"/>
                    <a:pt x="3750" y="17187"/>
                    <a:pt x="4531" y="17446"/>
                  </a:cubicBezTo>
                  <a:cubicBezTo>
                    <a:pt x="4578" y="17462"/>
                    <a:pt x="4625" y="17478"/>
                    <a:pt x="4681" y="17486"/>
                  </a:cubicBezTo>
                  <a:cubicBezTo>
                    <a:pt x="5057" y="17615"/>
                    <a:pt x="5461" y="17745"/>
                    <a:pt x="5818" y="17930"/>
                  </a:cubicBezTo>
                  <a:cubicBezTo>
                    <a:pt x="6448" y="18270"/>
                    <a:pt x="6927" y="18779"/>
                    <a:pt x="7313" y="19231"/>
                  </a:cubicBezTo>
                  <a:cubicBezTo>
                    <a:pt x="7435" y="19369"/>
                    <a:pt x="7548" y="19506"/>
                    <a:pt x="7661" y="19635"/>
                  </a:cubicBezTo>
                  <a:cubicBezTo>
                    <a:pt x="7736" y="19740"/>
                    <a:pt x="7820" y="19837"/>
                    <a:pt x="7905" y="19943"/>
                  </a:cubicBezTo>
                  <a:cubicBezTo>
                    <a:pt x="8272" y="20379"/>
                    <a:pt x="8619" y="20718"/>
                    <a:pt x="8958" y="20969"/>
                  </a:cubicBezTo>
                  <a:cubicBezTo>
                    <a:pt x="9164" y="21122"/>
                    <a:pt x="9381" y="21252"/>
                    <a:pt x="9587" y="21349"/>
                  </a:cubicBezTo>
                  <a:cubicBezTo>
                    <a:pt x="9822" y="21454"/>
                    <a:pt x="10057" y="21518"/>
                    <a:pt x="10283" y="21559"/>
                  </a:cubicBezTo>
                  <a:cubicBezTo>
                    <a:pt x="10490" y="21583"/>
                    <a:pt x="10697" y="21591"/>
                    <a:pt x="10913" y="21567"/>
                  </a:cubicBezTo>
                  <a:cubicBezTo>
                    <a:pt x="11101" y="21551"/>
                    <a:pt x="11298" y="21510"/>
                    <a:pt x="11505" y="21446"/>
                  </a:cubicBezTo>
                  <a:cubicBezTo>
                    <a:pt x="11843" y="21349"/>
                    <a:pt x="12201" y="21179"/>
                    <a:pt x="12586" y="20945"/>
                  </a:cubicBezTo>
                  <a:cubicBezTo>
                    <a:pt x="13244" y="20549"/>
                    <a:pt x="13845" y="20080"/>
                    <a:pt x="14447" y="19603"/>
                  </a:cubicBezTo>
                  <a:cubicBezTo>
                    <a:pt x="14560" y="19506"/>
                    <a:pt x="14682" y="19417"/>
                    <a:pt x="14795" y="19320"/>
                  </a:cubicBezTo>
                  <a:cubicBezTo>
                    <a:pt x="15406" y="18835"/>
                    <a:pt x="16036" y="18326"/>
                    <a:pt x="16684" y="17866"/>
                  </a:cubicBezTo>
                  <a:cubicBezTo>
                    <a:pt x="16900" y="17712"/>
                    <a:pt x="17126" y="17559"/>
                    <a:pt x="17342" y="17405"/>
                  </a:cubicBezTo>
                  <a:cubicBezTo>
                    <a:pt x="17859" y="17050"/>
                    <a:pt x="18395" y="16686"/>
                    <a:pt x="18846" y="16290"/>
                  </a:cubicBezTo>
                  <a:cubicBezTo>
                    <a:pt x="19100" y="16072"/>
                    <a:pt x="19316" y="15854"/>
                    <a:pt x="19579" y="15587"/>
                  </a:cubicBezTo>
                  <a:cubicBezTo>
                    <a:pt x="19645" y="15514"/>
                    <a:pt x="19730" y="15433"/>
                    <a:pt x="19805" y="15353"/>
                  </a:cubicBezTo>
                  <a:cubicBezTo>
                    <a:pt x="20171" y="14973"/>
                    <a:pt x="20472" y="14625"/>
                    <a:pt x="20707" y="14286"/>
                  </a:cubicBezTo>
                  <a:cubicBezTo>
                    <a:pt x="21008" y="13874"/>
                    <a:pt x="21215" y="13478"/>
                    <a:pt x="21356" y="13082"/>
                  </a:cubicBezTo>
                  <a:cubicBezTo>
                    <a:pt x="21515" y="12646"/>
                    <a:pt x="21591" y="12193"/>
                    <a:pt x="21581" y="11740"/>
                  </a:cubicBezTo>
                  <a:cubicBezTo>
                    <a:pt x="21572" y="11264"/>
                    <a:pt x="21459" y="10811"/>
                    <a:pt x="21262" y="10375"/>
                  </a:cubicBezTo>
                  <a:cubicBezTo>
                    <a:pt x="21017" y="9858"/>
                    <a:pt x="20651" y="9381"/>
                    <a:pt x="20284" y="8912"/>
                  </a:cubicBezTo>
                  <a:cubicBezTo>
                    <a:pt x="20190" y="8783"/>
                    <a:pt x="20087" y="8654"/>
                    <a:pt x="19983" y="8516"/>
                  </a:cubicBezTo>
                  <a:cubicBezTo>
                    <a:pt x="19626" y="8039"/>
                    <a:pt x="19316" y="7555"/>
                    <a:pt x="19043" y="7070"/>
                  </a:cubicBezTo>
                  <a:cubicBezTo>
                    <a:pt x="18837" y="6714"/>
                    <a:pt x="18696" y="6407"/>
                    <a:pt x="18583" y="6116"/>
                  </a:cubicBezTo>
                  <a:cubicBezTo>
                    <a:pt x="18545" y="6011"/>
                    <a:pt x="18508" y="5890"/>
                    <a:pt x="18470" y="5769"/>
                  </a:cubicBezTo>
                  <a:cubicBezTo>
                    <a:pt x="18404" y="5551"/>
                    <a:pt x="18348" y="5324"/>
                    <a:pt x="18291" y="5106"/>
                  </a:cubicBezTo>
                  <a:cubicBezTo>
                    <a:pt x="18207" y="4743"/>
                    <a:pt x="18113" y="4371"/>
                    <a:pt x="17972" y="4031"/>
                  </a:cubicBezTo>
                  <a:cubicBezTo>
                    <a:pt x="17897" y="3846"/>
                    <a:pt x="17812" y="3692"/>
                    <a:pt x="17709" y="3547"/>
                  </a:cubicBezTo>
                  <a:cubicBezTo>
                    <a:pt x="17605" y="3385"/>
                    <a:pt x="17483" y="3248"/>
                    <a:pt x="17333" y="3118"/>
                  </a:cubicBezTo>
                  <a:cubicBezTo>
                    <a:pt x="17173" y="2981"/>
                    <a:pt x="16994" y="2868"/>
                    <a:pt x="16787" y="2779"/>
                  </a:cubicBezTo>
                  <a:cubicBezTo>
                    <a:pt x="16599" y="2698"/>
                    <a:pt x="16383" y="2633"/>
                    <a:pt x="16167" y="2585"/>
                  </a:cubicBezTo>
                  <a:cubicBezTo>
                    <a:pt x="15942" y="2545"/>
                    <a:pt x="15716" y="2520"/>
                    <a:pt x="15481" y="2520"/>
                  </a:cubicBezTo>
                  <a:cubicBezTo>
                    <a:pt x="15274" y="2520"/>
                    <a:pt x="15067" y="2536"/>
                    <a:pt x="14851" y="2569"/>
                  </a:cubicBezTo>
                  <a:close/>
                </a:path>
              </a:pathLst>
            </a:custGeom>
            <a:solidFill>
              <a:srgbClr val="BFBFBF">
                <a:alpha val="7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338" name="Freeform 51"/>
            <p:cNvSpPr/>
            <p:nvPr/>
          </p:nvSpPr>
          <p:spPr>
            <a:xfrm flipH="1">
              <a:off x="677403" y="519780"/>
              <a:ext cx="5348967" cy="61699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94" h="21560" fill="norm" stroke="1" extrusionOk="0">
                  <a:moveTo>
                    <a:pt x="10201" y="21528"/>
                  </a:moveTo>
                  <a:cubicBezTo>
                    <a:pt x="9969" y="21488"/>
                    <a:pt x="9737" y="21416"/>
                    <a:pt x="9505" y="21303"/>
                  </a:cubicBezTo>
                  <a:cubicBezTo>
                    <a:pt x="9301" y="21207"/>
                    <a:pt x="9098" y="21087"/>
                    <a:pt x="8884" y="20926"/>
                  </a:cubicBezTo>
                  <a:cubicBezTo>
                    <a:pt x="8551" y="20669"/>
                    <a:pt x="8217" y="20348"/>
                    <a:pt x="7846" y="19907"/>
                  </a:cubicBezTo>
                  <a:cubicBezTo>
                    <a:pt x="7763" y="19811"/>
                    <a:pt x="7688" y="19715"/>
                    <a:pt x="7605" y="19618"/>
                  </a:cubicBezTo>
                  <a:cubicBezTo>
                    <a:pt x="7494" y="19482"/>
                    <a:pt x="7373" y="19337"/>
                    <a:pt x="7253" y="19201"/>
                  </a:cubicBezTo>
                  <a:cubicBezTo>
                    <a:pt x="7002" y="18912"/>
                    <a:pt x="6789" y="18687"/>
                    <a:pt x="6576" y="18495"/>
                  </a:cubicBezTo>
                  <a:cubicBezTo>
                    <a:pt x="6307" y="18254"/>
                    <a:pt x="6048" y="18062"/>
                    <a:pt x="5769" y="17917"/>
                  </a:cubicBezTo>
                  <a:cubicBezTo>
                    <a:pt x="5399" y="17725"/>
                    <a:pt x="5000" y="17588"/>
                    <a:pt x="4620" y="17460"/>
                  </a:cubicBezTo>
                  <a:cubicBezTo>
                    <a:pt x="4574" y="17444"/>
                    <a:pt x="4536" y="17436"/>
                    <a:pt x="4499" y="17420"/>
                  </a:cubicBezTo>
                  <a:cubicBezTo>
                    <a:pt x="3721" y="17163"/>
                    <a:pt x="3044" y="16874"/>
                    <a:pt x="2478" y="16561"/>
                  </a:cubicBezTo>
                  <a:cubicBezTo>
                    <a:pt x="2145" y="16377"/>
                    <a:pt x="1839" y="16184"/>
                    <a:pt x="1579" y="15975"/>
                  </a:cubicBezTo>
                  <a:cubicBezTo>
                    <a:pt x="1292" y="15759"/>
                    <a:pt x="1042" y="15518"/>
                    <a:pt x="838" y="15269"/>
                  </a:cubicBezTo>
                  <a:cubicBezTo>
                    <a:pt x="606" y="14997"/>
                    <a:pt x="430" y="14700"/>
                    <a:pt x="300" y="14387"/>
                  </a:cubicBezTo>
                  <a:cubicBezTo>
                    <a:pt x="179" y="14098"/>
                    <a:pt x="105" y="13785"/>
                    <a:pt x="59" y="13424"/>
                  </a:cubicBezTo>
                  <a:cubicBezTo>
                    <a:pt x="13" y="13119"/>
                    <a:pt x="3" y="12814"/>
                    <a:pt x="3" y="12445"/>
                  </a:cubicBezTo>
                  <a:cubicBezTo>
                    <a:pt x="-6" y="12076"/>
                    <a:pt x="3" y="11739"/>
                    <a:pt x="40" y="11434"/>
                  </a:cubicBezTo>
                  <a:cubicBezTo>
                    <a:pt x="77" y="11073"/>
                    <a:pt x="142" y="10752"/>
                    <a:pt x="235" y="10447"/>
                  </a:cubicBezTo>
                  <a:cubicBezTo>
                    <a:pt x="374" y="9998"/>
                    <a:pt x="615" y="9572"/>
                    <a:pt x="847" y="9155"/>
                  </a:cubicBezTo>
                  <a:cubicBezTo>
                    <a:pt x="921" y="9027"/>
                    <a:pt x="995" y="8898"/>
                    <a:pt x="1060" y="8770"/>
                  </a:cubicBezTo>
                  <a:cubicBezTo>
                    <a:pt x="1088" y="8730"/>
                    <a:pt x="1106" y="8690"/>
                    <a:pt x="1125" y="8650"/>
                  </a:cubicBezTo>
                  <a:cubicBezTo>
                    <a:pt x="1283" y="8377"/>
                    <a:pt x="1542" y="8168"/>
                    <a:pt x="1820" y="7944"/>
                  </a:cubicBezTo>
                  <a:cubicBezTo>
                    <a:pt x="1987" y="7799"/>
                    <a:pt x="2173" y="7655"/>
                    <a:pt x="2321" y="7494"/>
                  </a:cubicBezTo>
                  <a:cubicBezTo>
                    <a:pt x="2478" y="7318"/>
                    <a:pt x="2571" y="7045"/>
                    <a:pt x="2590" y="6660"/>
                  </a:cubicBezTo>
                  <a:cubicBezTo>
                    <a:pt x="2608" y="6315"/>
                    <a:pt x="2571" y="5946"/>
                    <a:pt x="2543" y="5585"/>
                  </a:cubicBezTo>
                  <a:cubicBezTo>
                    <a:pt x="2506" y="5240"/>
                    <a:pt x="2478" y="4919"/>
                    <a:pt x="2506" y="4694"/>
                  </a:cubicBezTo>
                  <a:cubicBezTo>
                    <a:pt x="2562" y="4261"/>
                    <a:pt x="2645" y="3908"/>
                    <a:pt x="2766" y="3611"/>
                  </a:cubicBezTo>
                  <a:cubicBezTo>
                    <a:pt x="2840" y="3426"/>
                    <a:pt x="2923" y="3258"/>
                    <a:pt x="3025" y="3113"/>
                  </a:cubicBezTo>
                  <a:cubicBezTo>
                    <a:pt x="3137" y="2953"/>
                    <a:pt x="3266" y="2816"/>
                    <a:pt x="3406" y="2688"/>
                  </a:cubicBezTo>
                  <a:cubicBezTo>
                    <a:pt x="3554" y="2568"/>
                    <a:pt x="3721" y="2471"/>
                    <a:pt x="3888" y="2407"/>
                  </a:cubicBezTo>
                  <a:cubicBezTo>
                    <a:pt x="4073" y="2327"/>
                    <a:pt x="4258" y="2295"/>
                    <a:pt x="4444" y="2295"/>
                  </a:cubicBezTo>
                  <a:cubicBezTo>
                    <a:pt x="4574" y="2303"/>
                    <a:pt x="4713" y="2327"/>
                    <a:pt x="4842" y="2351"/>
                  </a:cubicBezTo>
                  <a:cubicBezTo>
                    <a:pt x="4926" y="2367"/>
                    <a:pt x="5019" y="2383"/>
                    <a:pt x="5111" y="2391"/>
                  </a:cubicBezTo>
                  <a:cubicBezTo>
                    <a:pt x="5232" y="2407"/>
                    <a:pt x="5352" y="2407"/>
                    <a:pt x="5473" y="2399"/>
                  </a:cubicBezTo>
                  <a:cubicBezTo>
                    <a:pt x="5649" y="2383"/>
                    <a:pt x="5825" y="2335"/>
                    <a:pt x="6010" y="2263"/>
                  </a:cubicBezTo>
                  <a:cubicBezTo>
                    <a:pt x="6168" y="2199"/>
                    <a:pt x="6335" y="2110"/>
                    <a:pt x="6502" y="1998"/>
                  </a:cubicBezTo>
                  <a:cubicBezTo>
                    <a:pt x="6845" y="1773"/>
                    <a:pt x="7141" y="1493"/>
                    <a:pt x="7355" y="1276"/>
                  </a:cubicBezTo>
                  <a:cubicBezTo>
                    <a:pt x="7642" y="995"/>
                    <a:pt x="7939" y="698"/>
                    <a:pt x="8263" y="474"/>
                  </a:cubicBezTo>
                  <a:cubicBezTo>
                    <a:pt x="8430" y="353"/>
                    <a:pt x="8606" y="257"/>
                    <a:pt x="8773" y="185"/>
                  </a:cubicBezTo>
                  <a:cubicBezTo>
                    <a:pt x="8968" y="96"/>
                    <a:pt x="9162" y="48"/>
                    <a:pt x="9376" y="16"/>
                  </a:cubicBezTo>
                  <a:cubicBezTo>
                    <a:pt x="9793" y="-40"/>
                    <a:pt x="10266" y="48"/>
                    <a:pt x="10720" y="257"/>
                  </a:cubicBezTo>
                  <a:cubicBezTo>
                    <a:pt x="10933" y="353"/>
                    <a:pt x="11137" y="474"/>
                    <a:pt x="11313" y="618"/>
                  </a:cubicBezTo>
                  <a:cubicBezTo>
                    <a:pt x="11499" y="770"/>
                    <a:pt x="11647" y="931"/>
                    <a:pt x="11758" y="1107"/>
                  </a:cubicBezTo>
                  <a:cubicBezTo>
                    <a:pt x="11814" y="1180"/>
                    <a:pt x="11860" y="1260"/>
                    <a:pt x="11906" y="1356"/>
                  </a:cubicBezTo>
                  <a:cubicBezTo>
                    <a:pt x="11944" y="1420"/>
                    <a:pt x="11981" y="1493"/>
                    <a:pt x="12008" y="1557"/>
                  </a:cubicBezTo>
                  <a:cubicBezTo>
                    <a:pt x="12166" y="1878"/>
                    <a:pt x="12314" y="2183"/>
                    <a:pt x="12648" y="2399"/>
                  </a:cubicBezTo>
                  <a:cubicBezTo>
                    <a:pt x="13037" y="2672"/>
                    <a:pt x="13547" y="2688"/>
                    <a:pt x="13816" y="2672"/>
                  </a:cubicBezTo>
                  <a:cubicBezTo>
                    <a:pt x="14011" y="2664"/>
                    <a:pt x="14196" y="2640"/>
                    <a:pt x="14354" y="2608"/>
                  </a:cubicBezTo>
                  <a:cubicBezTo>
                    <a:pt x="14409" y="2600"/>
                    <a:pt x="14474" y="2592"/>
                    <a:pt x="14530" y="2584"/>
                  </a:cubicBezTo>
                  <a:cubicBezTo>
                    <a:pt x="14669" y="2552"/>
                    <a:pt x="14817" y="2528"/>
                    <a:pt x="14966" y="2512"/>
                  </a:cubicBezTo>
                  <a:cubicBezTo>
                    <a:pt x="15401" y="2455"/>
                    <a:pt x="15846" y="2471"/>
                    <a:pt x="16245" y="2560"/>
                  </a:cubicBezTo>
                  <a:cubicBezTo>
                    <a:pt x="16699" y="2664"/>
                    <a:pt x="17079" y="2849"/>
                    <a:pt x="17376" y="3113"/>
                  </a:cubicBezTo>
                  <a:cubicBezTo>
                    <a:pt x="17617" y="3338"/>
                    <a:pt x="17802" y="3619"/>
                    <a:pt x="17951" y="3972"/>
                  </a:cubicBezTo>
                  <a:cubicBezTo>
                    <a:pt x="18081" y="4293"/>
                    <a:pt x="18164" y="4638"/>
                    <a:pt x="18238" y="4975"/>
                  </a:cubicBezTo>
                  <a:cubicBezTo>
                    <a:pt x="18303" y="5232"/>
                    <a:pt x="18368" y="5496"/>
                    <a:pt x="18451" y="5745"/>
                  </a:cubicBezTo>
                  <a:cubicBezTo>
                    <a:pt x="18488" y="5865"/>
                    <a:pt x="18535" y="5978"/>
                    <a:pt x="18581" y="6090"/>
                  </a:cubicBezTo>
                  <a:cubicBezTo>
                    <a:pt x="18720" y="6427"/>
                    <a:pt x="18906" y="6740"/>
                    <a:pt x="19063" y="7005"/>
                  </a:cubicBezTo>
                  <a:cubicBezTo>
                    <a:pt x="19351" y="7470"/>
                    <a:pt x="19675" y="7936"/>
                    <a:pt x="20027" y="8409"/>
                  </a:cubicBezTo>
                  <a:cubicBezTo>
                    <a:pt x="20111" y="8513"/>
                    <a:pt x="20194" y="8618"/>
                    <a:pt x="20278" y="8722"/>
                  </a:cubicBezTo>
                  <a:cubicBezTo>
                    <a:pt x="20648" y="9203"/>
                    <a:pt x="21038" y="9701"/>
                    <a:pt x="21288" y="10246"/>
                  </a:cubicBezTo>
                  <a:cubicBezTo>
                    <a:pt x="21483" y="10680"/>
                    <a:pt x="21585" y="11145"/>
                    <a:pt x="21594" y="11627"/>
                  </a:cubicBezTo>
                  <a:cubicBezTo>
                    <a:pt x="21594" y="12084"/>
                    <a:pt x="21511" y="12541"/>
                    <a:pt x="21334" y="12975"/>
                  </a:cubicBezTo>
                  <a:cubicBezTo>
                    <a:pt x="21186" y="13368"/>
                    <a:pt x="20964" y="13761"/>
                    <a:pt x="20648" y="14178"/>
                  </a:cubicBezTo>
                  <a:cubicBezTo>
                    <a:pt x="20361" y="14571"/>
                    <a:pt x="20018" y="14940"/>
                    <a:pt x="19731" y="15253"/>
                  </a:cubicBezTo>
                  <a:cubicBezTo>
                    <a:pt x="19721" y="15269"/>
                    <a:pt x="19721" y="15269"/>
                    <a:pt x="19721" y="15269"/>
                  </a:cubicBezTo>
                  <a:cubicBezTo>
                    <a:pt x="19647" y="15342"/>
                    <a:pt x="19582" y="15422"/>
                    <a:pt x="19517" y="15494"/>
                  </a:cubicBezTo>
                  <a:cubicBezTo>
                    <a:pt x="19490" y="15518"/>
                    <a:pt x="19462" y="15550"/>
                    <a:pt x="19434" y="15574"/>
                  </a:cubicBezTo>
                  <a:cubicBezTo>
                    <a:pt x="19230" y="15799"/>
                    <a:pt x="19035" y="16016"/>
                    <a:pt x="18822" y="16224"/>
                  </a:cubicBezTo>
                  <a:cubicBezTo>
                    <a:pt x="18340" y="16682"/>
                    <a:pt x="17747" y="17099"/>
                    <a:pt x="17181" y="17500"/>
                  </a:cubicBezTo>
                  <a:cubicBezTo>
                    <a:pt x="17024" y="17612"/>
                    <a:pt x="16857" y="17733"/>
                    <a:pt x="16690" y="17853"/>
                  </a:cubicBezTo>
                  <a:cubicBezTo>
                    <a:pt x="16078" y="18302"/>
                    <a:pt x="15476" y="18784"/>
                    <a:pt x="14892" y="19241"/>
                  </a:cubicBezTo>
                  <a:cubicBezTo>
                    <a:pt x="14734" y="19361"/>
                    <a:pt x="14576" y="19490"/>
                    <a:pt x="14428" y="19610"/>
                  </a:cubicBezTo>
                  <a:cubicBezTo>
                    <a:pt x="13807" y="20092"/>
                    <a:pt x="13204" y="20557"/>
                    <a:pt x="12528" y="20950"/>
                  </a:cubicBezTo>
                  <a:cubicBezTo>
                    <a:pt x="12138" y="21175"/>
                    <a:pt x="11777" y="21335"/>
                    <a:pt x="11424" y="21440"/>
                  </a:cubicBezTo>
                  <a:cubicBezTo>
                    <a:pt x="11220" y="21496"/>
                    <a:pt x="11016" y="21536"/>
                    <a:pt x="10822" y="21552"/>
                  </a:cubicBezTo>
                  <a:cubicBezTo>
                    <a:pt x="10757" y="21552"/>
                    <a:pt x="10683" y="21560"/>
                    <a:pt x="10609" y="21560"/>
                  </a:cubicBezTo>
                  <a:cubicBezTo>
                    <a:pt x="10470" y="21560"/>
                    <a:pt x="10330" y="21544"/>
                    <a:pt x="10201" y="21528"/>
                  </a:cubicBezTo>
                  <a:close/>
                  <a:moveTo>
                    <a:pt x="14966" y="2512"/>
                  </a:moveTo>
                  <a:cubicBezTo>
                    <a:pt x="14817" y="2536"/>
                    <a:pt x="14669" y="2560"/>
                    <a:pt x="14530" y="2584"/>
                  </a:cubicBezTo>
                  <a:cubicBezTo>
                    <a:pt x="14474" y="2592"/>
                    <a:pt x="14409" y="2608"/>
                    <a:pt x="14354" y="2616"/>
                  </a:cubicBezTo>
                  <a:cubicBezTo>
                    <a:pt x="14196" y="2640"/>
                    <a:pt x="14011" y="2664"/>
                    <a:pt x="13816" y="2680"/>
                  </a:cubicBezTo>
                  <a:cubicBezTo>
                    <a:pt x="13547" y="2688"/>
                    <a:pt x="13037" y="2672"/>
                    <a:pt x="12639" y="2407"/>
                  </a:cubicBezTo>
                  <a:cubicBezTo>
                    <a:pt x="12314" y="2183"/>
                    <a:pt x="12166" y="1878"/>
                    <a:pt x="12008" y="1557"/>
                  </a:cubicBezTo>
                  <a:cubicBezTo>
                    <a:pt x="11971" y="1493"/>
                    <a:pt x="11944" y="1420"/>
                    <a:pt x="11906" y="1356"/>
                  </a:cubicBezTo>
                  <a:cubicBezTo>
                    <a:pt x="11860" y="1260"/>
                    <a:pt x="11804" y="1180"/>
                    <a:pt x="11758" y="1107"/>
                  </a:cubicBezTo>
                  <a:cubicBezTo>
                    <a:pt x="11647" y="931"/>
                    <a:pt x="11499" y="770"/>
                    <a:pt x="11313" y="626"/>
                  </a:cubicBezTo>
                  <a:cubicBezTo>
                    <a:pt x="11137" y="482"/>
                    <a:pt x="10933" y="353"/>
                    <a:pt x="10720" y="257"/>
                  </a:cubicBezTo>
                  <a:cubicBezTo>
                    <a:pt x="10266" y="48"/>
                    <a:pt x="9793" y="-32"/>
                    <a:pt x="9376" y="24"/>
                  </a:cubicBezTo>
                  <a:cubicBezTo>
                    <a:pt x="9162" y="48"/>
                    <a:pt x="8968" y="104"/>
                    <a:pt x="8773" y="185"/>
                  </a:cubicBezTo>
                  <a:cubicBezTo>
                    <a:pt x="8606" y="257"/>
                    <a:pt x="8439" y="353"/>
                    <a:pt x="8263" y="474"/>
                  </a:cubicBezTo>
                  <a:cubicBezTo>
                    <a:pt x="7939" y="706"/>
                    <a:pt x="7642" y="995"/>
                    <a:pt x="7364" y="1276"/>
                  </a:cubicBezTo>
                  <a:cubicBezTo>
                    <a:pt x="7141" y="1493"/>
                    <a:pt x="6845" y="1773"/>
                    <a:pt x="6502" y="1998"/>
                  </a:cubicBezTo>
                  <a:cubicBezTo>
                    <a:pt x="6335" y="2110"/>
                    <a:pt x="6168" y="2199"/>
                    <a:pt x="6010" y="2263"/>
                  </a:cubicBezTo>
                  <a:cubicBezTo>
                    <a:pt x="5825" y="2335"/>
                    <a:pt x="5649" y="2383"/>
                    <a:pt x="5473" y="2399"/>
                  </a:cubicBezTo>
                  <a:cubicBezTo>
                    <a:pt x="5352" y="2407"/>
                    <a:pt x="5232" y="2407"/>
                    <a:pt x="5111" y="2399"/>
                  </a:cubicBezTo>
                  <a:cubicBezTo>
                    <a:pt x="5019" y="2383"/>
                    <a:pt x="4926" y="2367"/>
                    <a:pt x="4842" y="2351"/>
                  </a:cubicBezTo>
                  <a:cubicBezTo>
                    <a:pt x="4713" y="2327"/>
                    <a:pt x="4574" y="2303"/>
                    <a:pt x="4444" y="2303"/>
                  </a:cubicBezTo>
                  <a:cubicBezTo>
                    <a:pt x="4435" y="2303"/>
                    <a:pt x="4416" y="2303"/>
                    <a:pt x="4407" y="2303"/>
                  </a:cubicBezTo>
                  <a:cubicBezTo>
                    <a:pt x="4240" y="2303"/>
                    <a:pt x="4064" y="2335"/>
                    <a:pt x="3888" y="2407"/>
                  </a:cubicBezTo>
                  <a:cubicBezTo>
                    <a:pt x="3721" y="2471"/>
                    <a:pt x="3554" y="2576"/>
                    <a:pt x="3415" y="2696"/>
                  </a:cubicBezTo>
                  <a:cubicBezTo>
                    <a:pt x="3266" y="2816"/>
                    <a:pt x="3137" y="2961"/>
                    <a:pt x="3025" y="3113"/>
                  </a:cubicBezTo>
                  <a:cubicBezTo>
                    <a:pt x="2923" y="3266"/>
                    <a:pt x="2840" y="3426"/>
                    <a:pt x="2766" y="3611"/>
                  </a:cubicBezTo>
                  <a:cubicBezTo>
                    <a:pt x="2645" y="3908"/>
                    <a:pt x="2562" y="4261"/>
                    <a:pt x="2516" y="4694"/>
                  </a:cubicBezTo>
                  <a:cubicBezTo>
                    <a:pt x="2488" y="4919"/>
                    <a:pt x="2516" y="5240"/>
                    <a:pt x="2543" y="5585"/>
                  </a:cubicBezTo>
                  <a:cubicBezTo>
                    <a:pt x="2580" y="5946"/>
                    <a:pt x="2608" y="6315"/>
                    <a:pt x="2590" y="6660"/>
                  </a:cubicBezTo>
                  <a:cubicBezTo>
                    <a:pt x="2571" y="7045"/>
                    <a:pt x="2478" y="7326"/>
                    <a:pt x="2321" y="7494"/>
                  </a:cubicBezTo>
                  <a:cubicBezTo>
                    <a:pt x="2173" y="7655"/>
                    <a:pt x="1996" y="7807"/>
                    <a:pt x="1820" y="7944"/>
                  </a:cubicBezTo>
                  <a:cubicBezTo>
                    <a:pt x="1542" y="8168"/>
                    <a:pt x="1283" y="8377"/>
                    <a:pt x="1134" y="8650"/>
                  </a:cubicBezTo>
                  <a:cubicBezTo>
                    <a:pt x="1106" y="8690"/>
                    <a:pt x="1088" y="8730"/>
                    <a:pt x="1060" y="8770"/>
                  </a:cubicBezTo>
                  <a:cubicBezTo>
                    <a:pt x="995" y="8898"/>
                    <a:pt x="930" y="9027"/>
                    <a:pt x="847" y="9163"/>
                  </a:cubicBezTo>
                  <a:cubicBezTo>
                    <a:pt x="624" y="9572"/>
                    <a:pt x="383" y="9998"/>
                    <a:pt x="244" y="10447"/>
                  </a:cubicBezTo>
                  <a:cubicBezTo>
                    <a:pt x="142" y="10752"/>
                    <a:pt x="87" y="11073"/>
                    <a:pt x="40" y="11434"/>
                  </a:cubicBezTo>
                  <a:cubicBezTo>
                    <a:pt x="13" y="11739"/>
                    <a:pt x="-6" y="12076"/>
                    <a:pt x="3" y="12445"/>
                  </a:cubicBezTo>
                  <a:cubicBezTo>
                    <a:pt x="3" y="12814"/>
                    <a:pt x="22" y="13119"/>
                    <a:pt x="59" y="13424"/>
                  </a:cubicBezTo>
                  <a:cubicBezTo>
                    <a:pt x="105" y="13785"/>
                    <a:pt x="179" y="14098"/>
                    <a:pt x="300" y="14387"/>
                  </a:cubicBezTo>
                  <a:cubicBezTo>
                    <a:pt x="430" y="14692"/>
                    <a:pt x="615" y="14997"/>
                    <a:pt x="847" y="15269"/>
                  </a:cubicBezTo>
                  <a:cubicBezTo>
                    <a:pt x="1051" y="15518"/>
                    <a:pt x="1292" y="15751"/>
                    <a:pt x="1579" y="15975"/>
                  </a:cubicBezTo>
                  <a:cubicBezTo>
                    <a:pt x="1848" y="16176"/>
                    <a:pt x="2145" y="16377"/>
                    <a:pt x="2478" y="16561"/>
                  </a:cubicBezTo>
                  <a:cubicBezTo>
                    <a:pt x="3044" y="16874"/>
                    <a:pt x="3730" y="17163"/>
                    <a:pt x="4499" y="17420"/>
                  </a:cubicBezTo>
                  <a:cubicBezTo>
                    <a:pt x="4536" y="17428"/>
                    <a:pt x="4574" y="17444"/>
                    <a:pt x="4620" y="17460"/>
                  </a:cubicBezTo>
                  <a:cubicBezTo>
                    <a:pt x="5000" y="17588"/>
                    <a:pt x="5408" y="17717"/>
                    <a:pt x="5769" y="17917"/>
                  </a:cubicBezTo>
                  <a:cubicBezTo>
                    <a:pt x="6048" y="18062"/>
                    <a:pt x="6307" y="18254"/>
                    <a:pt x="6576" y="18487"/>
                  </a:cubicBezTo>
                  <a:cubicBezTo>
                    <a:pt x="6789" y="18679"/>
                    <a:pt x="7012" y="18912"/>
                    <a:pt x="7262" y="19201"/>
                  </a:cubicBezTo>
                  <a:cubicBezTo>
                    <a:pt x="7382" y="19337"/>
                    <a:pt x="7494" y="19482"/>
                    <a:pt x="7614" y="19618"/>
                  </a:cubicBezTo>
                  <a:cubicBezTo>
                    <a:pt x="7688" y="19715"/>
                    <a:pt x="7763" y="19811"/>
                    <a:pt x="7846" y="19899"/>
                  </a:cubicBezTo>
                  <a:cubicBezTo>
                    <a:pt x="8217" y="20348"/>
                    <a:pt x="8551" y="20669"/>
                    <a:pt x="8894" y="20926"/>
                  </a:cubicBezTo>
                  <a:cubicBezTo>
                    <a:pt x="9098" y="21079"/>
                    <a:pt x="9301" y="21207"/>
                    <a:pt x="9505" y="21303"/>
                  </a:cubicBezTo>
                  <a:cubicBezTo>
                    <a:pt x="9737" y="21408"/>
                    <a:pt x="9969" y="21488"/>
                    <a:pt x="10201" y="21520"/>
                  </a:cubicBezTo>
                  <a:cubicBezTo>
                    <a:pt x="10405" y="21552"/>
                    <a:pt x="10609" y="21560"/>
                    <a:pt x="10822" y="21544"/>
                  </a:cubicBezTo>
                  <a:cubicBezTo>
                    <a:pt x="11016" y="21528"/>
                    <a:pt x="11220" y="21496"/>
                    <a:pt x="11424" y="21432"/>
                  </a:cubicBezTo>
                  <a:cubicBezTo>
                    <a:pt x="11777" y="21335"/>
                    <a:pt x="12138" y="21175"/>
                    <a:pt x="12528" y="20942"/>
                  </a:cubicBezTo>
                  <a:cubicBezTo>
                    <a:pt x="13204" y="20557"/>
                    <a:pt x="13807" y="20092"/>
                    <a:pt x="14419" y="19610"/>
                  </a:cubicBezTo>
                  <a:cubicBezTo>
                    <a:pt x="14576" y="19482"/>
                    <a:pt x="14734" y="19361"/>
                    <a:pt x="14882" y="19241"/>
                  </a:cubicBezTo>
                  <a:cubicBezTo>
                    <a:pt x="15466" y="18776"/>
                    <a:pt x="16078" y="18302"/>
                    <a:pt x="16690" y="17853"/>
                  </a:cubicBezTo>
                  <a:cubicBezTo>
                    <a:pt x="16848" y="17733"/>
                    <a:pt x="17014" y="17612"/>
                    <a:pt x="17181" y="17500"/>
                  </a:cubicBezTo>
                  <a:cubicBezTo>
                    <a:pt x="17747" y="17099"/>
                    <a:pt x="18331" y="16674"/>
                    <a:pt x="18813" y="16216"/>
                  </a:cubicBezTo>
                  <a:cubicBezTo>
                    <a:pt x="19035" y="16016"/>
                    <a:pt x="19230" y="15799"/>
                    <a:pt x="19434" y="15574"/>
                  </a:cubicBezTo>
                  <a:cubicBezTo>
                    <a:pt x="19462" y="15550"/>
                    <a:pt x="19490" y="15518"/>
                    <a:pt x="19508" y="15486"/>
                  </a:cubicBezTo>
                  <a:cubicBezTo>
                    <a:pt x="19582" y="15414"/>
                    <a:pt x="19647" y="15342"/>
                    <a:pt x="19712" y="15269"/>
                  </a:cubicBezTo>
                  <a:cubicBezTo>
                    <a:pt x="19731" y="15253"/>
                    <a:pt x="19731" y="15253"/>
                    <a:pt x="19731" y="15253"/>
                  </a:cubicBezTo>
                  <a:cubicBezTo>
                    <a:pt x="20018" y="14940"/>
                    <a:pt x="20352" y="14563"/>
                    <a:pt x="20648" y="14178"/>
                  </a:cubicBezTo>
                  <a:cubicBezTo>
                    <a:pt x="20954" y="13753"/>
                    <a:pt x="21186" y="13368"/>
                    <a:pt x="21334" y="12975"/>
                  </a:cubicBezTo>
                  <a:cubicBezTo>
                    <a:pt x="21511" y="12541"/>
                    <a:pt x="21594" y="12084"/>
                    <a:pt x="21594" y="11627"/>
                  </a:cubicBezTo>
                  <a:cubicBezTo>
                    <a:pt x="21585" y="11145"/>
                    <a:pt x="21483" y="10688"/>
                    <a:pt x="21288" y="10246"/>
                  </a:cubicBezTo>
                  <a:cubicBezTo>
                    <a:pt x="21038" y="9701"/>
                    <a:pt x="20648" y="9203"/>
                    <a:pt x="20278" y="8722"/>
                  </a:cubicBezTo>
                  <a:cubicBezTo>
                    <a:pt x="20194" y="8618"/>
                    <a:pt x="20111" y="8513"/>
                    <a:pt x="20027" y="8409"/>
                  </a:cubicBezTo>
                  <a:cubicBezTo>
                    <a:pt x="19675" y="7944"/>
                    <a:pt x="19351" y="7470"/>
                    <a:pt x="19063" y="7005"/>
                  </a:cubicBezTo>
                  <a:cubicBezTo>
                    <a:pt x="18906" y="6748"/>
                    <a:pt x="18720" y="6435"/>
                    <a:pt x="18581" y="6090"/>
                  </a:cubicBezTo>
                  <a:cubicBezTo>
                    <a:pt x="18535" y="5986"/>
                    <a:pt x="18488" y="5865"/>
                    <a:pt x="18451" y="5745"/>
                  </a:cubicBezTo>
                  <a:cubicBezTo>
                    <a:pt x="18368" y="5496"/>
                    <a:pt x="18303" y="5232"/>
                    <a:pt x="18238" y="4975"/>
                  </a:cubicBezTo>
                  <a:cubicBezTo>
                    <a:pt x="18155" y="4638"/>
                    <a:pt x="18071" y="4293"/>
                    <a:pt x="17941" y="3972"/>
                  </a:cubicBezTo>
                  <a:cubicBezTo>
                    <a:pt x="17802" y="3619"/>
                    <a:pt x="17617" y="3338"/>
                    <a:pt x="17367" y="3121"/>
                  </a:cubicBezTo>
                  <a:cubicBezTo>
                    <a:pt x="17079" y="2849"/>
                    <a:pt x="16699" y="2664"/>
                    <a:pt x="16245" y="2560"/>
                  </a:cubicBezTo>
                  <a:cubicBezTo>
                    <a:pt x="16004" y="2512"/>
                    <a:pt x="15735" y="2479"/>
                    <a:pt x="15466" y="2479"/>
                  </a:cubicBezTo>
                  <a:cubicBezTo>
                    <a:pt x="15299" y="2479"/>
                    <a:pt x="15133" y="2496"/>
                    <a:pt x="14966" y="2512"/>
                  </a:cubicBezTo>
                  <a:close/>
                </a:path>
              </a:pathLst>
            </a:custGeom>
            <a:solidFill>
              <a:srgbClr val="BFBFBF">
                <a:alpha val="7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339" name="Freeform 52"/>
            <p:cNvSpPr/>
            <p:nvPr/>
          </p:nvSpPr>
          <p:spPr>
            <a:xfrm flipH="1">
              <a:off x="638272" y="498308"/>
              <a:ext cx="5425295" cy="620515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76" h="21569" fill="norm" stroke="1" extrusionOk="0">
                  <a:moveTo>
                    <a:pt x="10105" y="21529"/>
                  </a:moveTo>
                  <a:cubicBezTo>
                    <a:pt x="9876" y="21489"/>
                    <a:pt x="9648" y="21409"/>
                    <a:pt x="9420" y="21306"/>
                  </a:cubicBezTo>
                  <a:cubicBezTo>
                    <a:pt x="9219" y="21202"/>
                    <a:pt x="9009" y="21074"/>
                    <a:pt x="8808" y="20922"/>
                  </a:cubicBezTo>
                  <a:cubicBezTo>
                    <a:pt x="8479" y="20667"/>
                    <a:pt x="8150" y="20340"/>
                    <a:pt x="7776" y="19901"/>
                  </a:cubicBezTo>
                  <a:cubicBezTo>
                    <a:pt x="7703" y="19813"/>
                    <a:pt x="7629" y="19725"/>
                    <a:pt x="7556" y="19637"/>
                  </a:cubicBezTo>
                  <a:cubicBezTo>
                    <a:pt x="7438" y="19494"/>
                    <a:pt x="7319" y="19342"/>
                    <a:pt x="7191" y="19206"/>
                  </a:cubicBezTo>
                  <a:cubicBezTo>
                    <a:pt x="6944" y="18919"/>
                    <a:pt x="6725" y="18695"/>
                    <a:pt x="6515" y="18496"/>
                  </a:cubicBezTo>
                  <a:cubicBezTo>
                    <a:pt x="6250" y="18264"/>
                    <a:pt x="5986" y="18073"/>
                    <a:pt x="5712" y="17929"/>
                  </a:cubicBezTo>
                  <a:cubicBezTo>
                    <a:pt x="5346" y="17730"/>
                    <a:pt x="4944" y="17586"/>
                    <a:pt x="4552" y="17458"/>
                  </a:cubicBezTo>
                  <a:cubicBezTo>
                    <a:pt x="4524" y="17442"/>
                    <a:pt x="4488" y="17434"/>
                    <a:pt x="4460" y="17426"/>
                  </a:cubicBezTo>
                  <a:cubicBezTo>
                    <a:pt x="3684" y="17163"/>
                    <a:pt x="3035" y="16891"/>
                    <a:pt x="2478" y="16580"/>
                  </a:cubicBezTo>
                  <a:cubicBezTo>
                    <a:pt x="2159" y="16404"/>
                    <a:pt x="1857" y="16213"/>
                    <a:pt x="1602" y="16013"/>
                  </a:cubicBezTo>
                  <a:cubicBezTo>
                    <a:pt x="1318" y="15798"/>
                    <a:pt x="1072" y="15566"/>
                    <a:pt x="871" y="15327"/>
                  </a:cubicBezTo>
                  <a:cubicBezTo>
                    <a:pt x="643" y="15055"/>
                    <a:pt x="460" y="14768"/>
                    <a:pt x="332" y="14465"/>
                  </a:cubicBezTo>
                  <a:cubicBezTo>
                    <a:pt x="67" y="13834"/>
                    <a:pt x="22" y="13180"/>
                    <a:pt x="3" y="12557"/>
                  </a:cubicBezTo>
                  <a:cubicBezTo>
                    <a:pt x="-15" y="11799"/>
                    <a:pt x="49" y="11152"/>
                    <a:pt x="213" y="10585"/>
                  </a:cubicBezTo>
                  <a:cubicBezTo>
                    <a:pt x="332" y="10154"/>
                    <a:pt x="542" y="9747"/>
                    <a:pt x="743" y="9348"/>
                  </a:cubicBezTo>
                  <a:cubicBezTo>
                    <a:pt x="844" y="9141"/>
                    <a:pt x="944" y="8949"/>
                    <a:pt x="1026" y="8757"/>
                  </a:cubicBezTo>
                  <a:cubicBezTo>
                    <a:pt x="1044" y="8710"/>
                    <a:pt x="1072" y="8662"/>
                    <a:pt x="1090" y="8622"/>
                  </a:cubicBezTo>
                  <a:cubicBezTo>
                    <a:pt x="1245" y="8294"/>
                    <a:pt x="1529" y="8031"/>
                    <a:pt x="1830" y="7752"/>
                  </a:cubicBezTo>
                  <a:cubicBezTo>
                    <a:pt x="1976" y="7608"/>
                    <a:pt x="2131" y="7464"/>
                    <a:pt x="2268" y="7313"/>
                  </a:cubicBezTo>
                  <a:cubicBezTo>
                    <a:pt x="2615" y="6922"/>
                    <a:pt x="2588" y="6155"/>
                    <a:pt x="2551" y="5469"/>
                  </a:cubicBezTo>
                  <a:cubicBezTo>
                    <a:pt x="2542" y="5126"/>
                    <a:pt x="2524" y="4806"/>
                    <a:pt x="2561" y="4575"/>
                  </a:cubicBezTo>
                  <a:cubicBezTo>
                    <a:pt x="2670" y="3944"/>
                    <a:pt x="2880" y="3154"/>
                    <a:pt x="3510" y="2635"/>
                  </a:cubicBezTo>
                  <a:cubicBezTo>
                    <a:pt x="3657" y="2523"/>
                    <a:pt x="3821" y="2420"/>
                    <a:pt x="3985" y="2356"/>
                  </a:cubicBezTo>
                  <a:cubicBezTo>
                    <a:pt x="4168" y="2276"/>
                    <a:pt x="4360" y="2236"/>
                    <a:pt x="4533" y="2236"/>
                  </a:cubicBezTo>
                  <a:cubicBezTo>
                    <a:pt x="4542" y="2236"/>
                    <a:pt x="4542" y="2236"/>
                    <a:pt x="4542" y="2236"/>
                  </a:cubicBezTo>
                  <a:cubicBezTo>
                    <a:pt x="4670" y="2236"/>
                    <a:pt x="4807" y="2260"/>
                    <a:pt x="4926" y="2276"/>
                  </a:cubicBezTo>
                  <a:cubicBezTo>
                    <a:pt x="5017" y="2284"/>
                    <a:pt x="5109" y="2300"/>
                    <a:pt x="5200" y="2308"/>
                  </a:cubicBezTo>
                  <a:cubicBezTo>
                    <a:pt x="5319" y="2316"/>
                    <a:pt x="5438" y="2308"/>
                    <a:pt x="5547" y="2300"/>
                  </a:cubicBezTo>
                  <a:cubicBezTo>
                    <a:pt x="6278" y="2204"/>
                    <a:pt x="6899" y="1661"/>
                    <a:pt x="7429" y="1166"/>
                  </a:cubicBezTo>
                  <a:cubicBezTo>
                    <a:pt x="7712" y="903"/>
                    <a:pt x="8022" y="624"/>
                    <a:pt x="8360" y="408"/>
                  </a:cubicBezTo>
                  <a:cubicBezTo>
                    <a:pt x="8534" y="304"/>
                    <a:pt x="8707" y="216"/>
                    <a:pt x="8881" y="153"/>
                  </a:cubicBezTo>
                  <a:cubicBezTo>
                    <a:pt x="9073" y="81"/>
                    <a:pt x="9273" y="33"/>
                    <a:pt x="9484" y="9"/>
                  </a:cubicBezTo>
                  <a:cubicBezTo>
                    <a:pt x="9885" y="-31"/>
                    <a:pt x="10360" y="57"/>
                    <a:pt x="10799" y="264"/>
                  </a:cubicBezTo>
                  <a:cubicBezTo>
                    <a:pt x="11237" y="464"/>
                    <a:pt x="11602" y="759"/>
                    <a:pt x="11840" y="1094"/>
                  </a:cubicBezTo>
                  <a:cubicBezTo>
                    <a:pt x="11895" y="1166"/>
                    <a:pt x="11940" y="1238"/>
                    <a:pt x="11995" y="1334"/>
                  </a:cubicBezTo>
                  <a:cubicBezTo>
                    <a:pt x="12032" y="1398"/>
                    <a:pt x="12068" y="1454"/>
                    <a:pt x="12105" y="1518"/>
                  </a:cubicBezTo>
                  <a:cubicBezTo>
                    <a:pt x="12269" y="1829"/>
                    <a:pt x="12434" y="2116"/>
                    <a:pt x="12762" y="2332"/>
                  </a:cubicBezTo>
                  <a:cubicBezTo>
                    <a:pt x="13055" y="2515"/>
                    <a:pt x="13466" y="2611"/>
                    <a:pt x="13922" y="2595"/>
                  </a:cubicBezTo>
                  <a:cubicBezTo>
                    <a:pt x="14114" y="2587"/>
                    <a:pt x="14297" y="2563"/>
                    <a:pt x="14443" y="2539"/>
                  </a:cubicBezTo>
                  <a:cubicBezTo>
                    <a:pt x="14498" y="2531"/>
                    <a:pt x="14552" y="2523"/>
                    <a:pt x="14598" y="2515"/>
                  </a:cubicBezTo>
                  <a:cubicBezTo>
                    <a:pt x="14744" y="2491"/>
                    <a:pt x="14900" y="2475"/>
                    <a:pt x="15046" y="2459"/>
                  </a:cubicBezTo>
                  <a:cubicBezTo>
                    <a:pt x="15484" y="2412"/>
                    <a:pt x="15922" y="2444"/>
                    <a:pt x="16306" y="2539"/>
                  </a:cubicBezTo>
                  <a:cubicBezTo>
                    <a:pt x="16744" y="2651"/>
                    <a:pt x="17110" y="2843"/>
                    <a:pt x="17393" y="3114"/>
                  </a:cubicBezTo>
                  <a:cubicBezTo>
                    <a:pt x="17603" y="3330"/>
                    <a:pt x="17776" y="3593"/>
                    <a:pt x="17904" y="3928"/>
                  </a:cubicBezTo>
                  <a:cubicBezTo>
                    <a:pt x="18023" y="4224"/>
                    <a:pt x="18096" y="4551"/>
                    <a:pt x="18169" y="4870"/>
                  </a:cubicBezTo>
                  <a:cubicBezTo>
                    <a:pt x="18242" y="5157"/>
                    <a:pt x="18306" y="5461"/>
                    <a:pt x="18416" y="5740"/>
                  </a:cubicBezTo>
                  <a:cubicBezTo>
                    <a:pt x="18452" y="5852"/>
                    <a:pt x="18498" y="5964"/>
                    <a:pt x="18553" y="6067"/>
                  </a:cubicBezTo>
                  <a:cubicBezTo>
                    <a:pt x="18699" y="6387"/>
                    <a:pt x="18882" y="6674"/>
                    <a:pt x="19064" y="6945"/>
                  </a:cubicBezTo>
                  <a:cubicBezTo>
                    <a:pt x="19366" y="7393"/>
                    <a:pt x="19694" y="7847"/>
                    <a:pt x="20051" y="8310"/>
                  </a:cubicBezTo>
                  <a:cubicBezTo>
                    <a:pt x="20115" y="8382"/>
                    <a:pt x="20169" y="8462"/>
                    <a:pt x="20233" y="8542"/>
                  </a:cubicBezTo>
                  <a:cubicBezTo>
                    <a:pt x="20626" y="9045"/>
                    <a:pt x="21037" y="9564"/>
                    <a:pt x="21293" y="10138"/>
                  </a:cubicBezTo>
                  <a:cubicBezTo>
                    <a:pt x="21485" y="10577"/>
                    <a:pt x="21585" y="11048"/>
                    <a:pt x="21576" y="11535"/>
                  </a:cubicBezTo>
                  <a:cubicBezTo>
                    <a:pt x="21576" y="11767"/>
                    <a:pt x="21548" y="11998"/>
                    <a:pt x="21503" y="12230"/>
                  </a:cubicBezTo>
                  <a:cubicBezTo>
                    <a:pt x="21448" y="12461"/>
                    <a:pt x="21384" y="12685"/>
                    <a:pt x="21293" y="12900"/>
                  </a:cubicBezTo>
                  <a:cubicBezTo>
                    <a:pt x="20946" y="13698"/>
                    <a:pt x="20334" y="14393"/>
                    <a:pt x="19740" y="15063"/>
                  </a:cubicBezTo>
                  <a:cubicBezTo>
                    <a:pt x="19704" y="15103"/>
                    <a:pt x="19667" y="15143"/>
                    <a:pt x="19640" y="15183"/>
                  </a:cubicBezTo>
                  <a:cubicBezTo>
                    <a:pt x="19548" y="15271"/>
                    <a:pt x="19484" y="15351"/>
                    <a:pt x="19420" y="15423"/>
                  </a:cubicBezTo>
                  <a:cubicBezTo>
                    <a:pt x="19366" y="15494"/>
                    <a:pt x="19302" y="15566"/>
                    <a:pt x="19238" y="15638"/>
                  </a:cubicBezTo>
                  <a:cubicBezTo>
                    <a:pt x="19083" y="15822"/>
                    <a:pt x="18927" y="16005"/>
                    <a:pt x="18763" y="16181"/>
                  </a:cubicBezTo>
                  <a:cubicBezTo>
                    <a:pt x="18270" y="16700"/>
                    <a:pt x="17630" y="17171"/>
                    <a:pt x="17009" y="17626"/>
                  </a:cubicBezTo>
                  <a:cubicBezTo>
                    <a:pt x="16900" y="17706"/>
                    <a:pt x="16790" y="17785"/>
                    <a:pt x="16680" y="17873"/>
                  </a:cubicBezTo>
                  <a:cubicBezTo>
                    <a:pt x="16123" y="18288"/>
                    <a:pt x="15566" y="18719"/>
                    <a:pt x="15027" y="19142"/>
                  </a:cubicBezTo>
                  <a:cubicBezTo>
                    <a:pt x="14817" y="19310"/>
                    <a:pt x="14598" y="19478"/>
                    <a:pt x="14388" y="19645"/>
                  </a:cubicBezTo>
                  <a:cubicBezTo>
                    <a:pt x="13767" y="20132"/>
                    <a:pt x="13146" y="20603"/>
                    <a:pt x="12461" y="20986"/>
                  </a:cubicBezTo>
                  <a:cubicBezTo>
                    <a:pt x="12059" y="21210"/>
                    <a:pt x="11694" y="21369"/>
                    <a:pt x="11338" y="21457"/>
                  </a:cubicBezTo>
                  <a:cubicBezTo>
                    <a:pt x="11127" y="21513"/>
                    <a:pt x="10927" y="21545"/>
                    <a:pt x="10726" y="21561"/>
                  </a:cubicBezTo>
                  <a:cubicBezTo>
                    <a:pt x="10671" y="21561"/>
                    <a:pt x="10616" y="21569"/>
                    <a:pt x="10561" y="21569"/>
                  </a:cubicBezTo>
                  <a:cubicBezTo>
                    <a:pt x="10406" y="21569"/>
                    <a:pt x="10251" y="21553"/>
                    <a:pt x="10105" y="21529"/>
                  </a:cubicBezTo>
                  <a:close/>
                  <a:moveTo>
                    <a:pt x="15055" y="2459"/>
                  </a:moveTo>
                  <a:cubicBezTo>
                    <a:pt x="14900" y="2475"/>
                    <a:pt x="14744" y="2499"/>
                    <a:pt x="14598" y="2523"/>
                  </a:cubicBezTo>
                  <a:cubicBezTo>
                    <a:pt x="14552" y="2531"/>
                    <a:pt x="14498" y="2539"/>
                    <a:pt x="14443" y="2539"/>
                  </a:cubicBezTo>
                  <a:cubicBezTo>
                    <a:pt x="14297" y="2563"/>
                    <a:pt x="14114" y="2587"/>
                    <a:pt x="13922" y="2595"/>
                  </a:cubicBezTo>
                  <a:cubicBezTo>
                    <a:pt x="13466" y="2611"/>
                    <a:pt x="13055" y="2515"/>
                    <a:pt x="12762" y="2332"/>
                  </a:cubicBezTo>
                  <a:cubicBezTo>
                    <a:pt x="12434" y="2116"/>
                    <a:pt x="12269" y="1829"/>
                    <a:pt x="12096" y="1518"/>
                  </a:cubicBezTo>
                  <a:cubicBezTo>
                    <a:pt x="12068" y="1462"/>
                    <a:pt x="12032" y="1398"/>
                    <a:pt x="11995" y="1334"/>
                  </a:cubicBezTo>
                  <a:cubicBezTo>
                    <a:pt x="11940" y="1246"/>
                    <a:pt x="11886" y="1166"/>
                    <a:pt x="11840" y="1094"/>
                  </a:cubicBezTo>
                  <a:cubicBezTo>
                    <a:pt x="11602" y="767"/>
                    <a:pt x="11237" y="472"/>
                    <a:pt x="10799" y="264"/>
                  </a:cubicBezTo>
                  <a:cubicBezTo>
                    <a:pt x="10360" y="65"/>
                    <a:pt x="9885" y="-31"/>
                    <a:pt x="9484" y="9"/>
                  </a:cubicBezTo>
                  <a:cubicBezTo>
                    <a:pt x="9273" y="33"/>
                    <a:pt x="9082" y="81"/>
                    <a:pt x="8881" y="153"/>
                  </a:cubicBezTo>
                  <a:cubicBezTo>
                    <a:pt x="8707" y="216"/>
                    <a:pt x="8534" y="304"/>
                    <a:pt x="8360" y="416"/>
                  </a:cubicBezTo>
                  <a:cubicBezTo>
                    <a:pt x="8022" y="624"/>
                    <a:pt x="7721" y="903"/>
                    <a:pt x="7429" y="1166"/>
                  </a:cubicBezTo>
                  <a:cubicBezTo>
                    <a:pt x="6899" y="1669"/>
                    <a:pt x="6278" y="2204"/>
                    <a:pt x="5556" y="2300"/>
                  </a:cubicBezTo>
                  <a:cubicBezTo>
                    <a:pt x="5438" y="2316"/>
                    <a:pt x="5319" y="2316"/>
                    <a:pt x="5200" y="2308"/>
                  </a:cubicBezTo>
                  <a:cubicBezTo>
                    <a:pt x="5109" y="2300"/>
                    <a:pt x="5017" y="2292"/>
                    <a:pt x="4926" y="2276"/>
                  </a:cubicBezTo>
                  <a:cubicBezTo>
                    <a:pt x="4807" y="2260"/>
                    <a:pt x="4670" y="2244"/>
                    <a:pt x="4542" y="2244"/>
                  </a:cubicBezTo>
                  <a:cubicBezTo>
                    <a:pt x="4542" y="2244"/>
                    <a:pt x="4542" y="2244"/>
                    <a:pt x="4533" y="2244"/>
                  </a:cubicBezTo>
                  <a:cubicBezTo>
                    <a:pt x="4360" y="2244"/>
                    <a:pt x="4168" y="2284"/>
                    <a:pt x="3985" y="2356"/>
                  </a:cubicBezTo>
                  <a:cubicBezTo>
                    <a:pt x="3821" y="2428"/>
                    <a:pt x="3657" y="2523"/>
                    <a:pt x="3510" y="2643"/>
                  </a:cubicBezTo>
                  <a:cubicBezTo>
                    <a:pt x="2880" y="3154"/>
                    <a:pt x="2670" y="3944"/>
                    <a:pt x="2570" y="4575"/>
                  </a:cubicBezTo>
                  <a:cubicBezTo>
                    <a:pt x="2524" y="4806"/>
                    <a:pt x="2542" y="5126"/>
                    <a:pt x="2561" y="5469"/>
                  </a:cubicBezTo>
                  <a:cubicBezTo>
                    <a:pt x="2588" y="6155"/>
                    <a:pt x="2624" y="6922"/>
                    <a:pt x="2268" y="7313"/>
                  </a:cubicBezTo>
                  <a:cubicBezTo>
                    <a:pt x="2131" y="7472"/>
                    <a:pt x="1976" y="7616"/>
                    <a:pt x="1830" y="7752"/>
                  </a:cubicBezTo>
                  <a:cubicBezTo>
                    <a:pt x="1529" y="8031"/>
                    <a:pt x="1245" y="8294"/>
                    <a:pt x="1090" y="8622"/>
                  </a:cubicBezTo>
                  <a:cubicBezTo>
                    <a:pt x="1072" y="8662"/>
                    <a:pt x="1054" y="8710"/>
                    <a:pt x="1026" y="8757"/>
                  </a:cubicBezTo>
                  <a:cubicBezTo>
                    <a:pt x="944" y="8949"/>
                    <a:pt x="844" y="9141"/>
                    <a:pt x="743" y="9348"/>
                  </a:cubicBezTo>
                  <a:cubicBezTo>
                    <a:pt x="542" y="9747"/>
                    <a:pt x="332" y="10154"/>
                    <a:pt x="213" y="10585"/>
                  </a:cubicBezTo>
                  <a:cubicBezTo>
                    <a:pt x="49" y="11152"/>
                    <a:pt x="-15" y="11799"/>
                    <a:pt x="3" y="12557"/>
                  </a:cubicBezTo>
                  <a:cubicBezTo>
                    <a:pt x="22" y="13180"/>
                    <a:pt x="67" y="13834"/>
                    <a:pt x="332" y="14457"/>
                  </a:cubicBezTo>
                  <a:cubicBezTo>
                    <a:pt x="460" y="14760"/>
                    <a:pt x="643" y="15055"/>
                    <a:pt x="871" y="15327"/>
                  </a:cubicBezTo>
                  <a:cubicBezTo>
                    <a:pt x="1081" y="15566"/>
                    <a:pt x="1318" y="15798"/>
                    <a:pt x="1602" y="16013"/>
                  </a:cubicBezTo>
                  <a:cubicBezTo>
                    <a:pt x="1866" y="16213"/>
                    <a:pt x="2159" y="16404"/>
                    <a:pt x="2487" y="16580"/>
                  </a:cubicBezTo>
                  <a:cubicBezTo>
                    <a:pt x="3045" y="16883"/>
                    <a:pt x="3684" y="17163"/>
                    <a:pt x="4460" y="17426"/>
                  </a:cubicBezTo>
                  <a:cubicBezTo>
                    <a:pt x="4488" y="17434"/>
                    <a:pt x="4524" y="17442"/>
                    <a:pt x="4552" y="17450"/>
                  </a:cubicBezTo>
                  <a:cubicBezTo>
                    <a:pt x="4944" y="17586"/>
                    <a:pt x="5346" y="17722"/>
                    <a:pt x="5712" y="17921"/>
                  </a:cubicBezTo>
                  <a:cubicBezTo>
                    <a:pt x="5986" y="18073"/>
                    <a:pt x="6250" y="18264"/>
                    <a:pt x="6515" y="18496"/>
                  </a:cubicBezTo>
                  <a:cubicBezTo>
                    <a:pt x="6734" y="18687"/>
                    <a:pt x="6944" y="18911"/>
                    <a:pt x="7191" y="19198"/>
                  </a:cubicBezTo>
                  <a:cubicBezTo>
                    <a:pt x="7319" y="19342"/>
                    <a:pt x="7438" y="19494"/>
                    <a:pt x="7556" y="19637"/>
                  </a:cubicBezTo>
                  <a:cubicBezTo>
                    <a:pt x="7629" y="19725"/>
                    <a:pt x="7703" y="19813"/>
                    <a:pt x="7776" y="19901"/>
                  </a:cubicBezTo>
                  <a:cubicBezTo>
                    <a:pt x="8150" y="20340"/>
                    <a:pt x="8479" y="20667"/>
                    <a:pt x="8817" y="20922"/>
                  </a:cubicBezTo>
                  <a:cubicBezTo>
                    <a:pt x="9018" y="21074"/>
                    <a:pt x="9219" y="21202"/>
                    <a:pt x="9420" y="21298"/>
                  </a:cubicBezTo>
                  <a:cubicBezTo>
                    <a:pt x="9648" y="21409"/>
                    <a:pt x="9876" y="21481"/>
                    <a:pt x="10105" y="21521"/>
                  </a:cubicBezTo>
                  <a:cubicBezTo>
                    <a:pt x="10306" y="21561"/>
                    <a:pt x="10516" y="21569"/>
                    <a:pt x="10726" y="21561"/>
                  </a:cubicBezTo>
                  <a:cubicBezTo>
                    <a:pt x="10927" y="21545"/>
                    <a:pt x="11127" y="21513"/>
                    <a:pt x="11338" y="21457"/>
                  </a:cubicBezTo>
                  <a:cubicBezTo>
                    <a:pt x="11694" y="21361"/>
                    <a:pt x="12059" y="21210"/>
                    <a:pt x="12461" y="20986"/>
                  </a:cubicBezTo>
                  <a:cubicBezTo>
                    <a:pt x="13146" y="20603"/>
                    <a:pt x="13758" y="20132"/>
                    <a:pt x="14388" y="19645"/>
                  </a:cubicBezTo>
                  <a:cubicBezTo>
                    <a:pt x="14598" y="19478"/>
                    <a:pt x="14817" y="19310"/>
                    <a:pt x="15027" y="19142"/>
                  </a:cubicBezTo>
                  <a:cubicBezTo>
                    <a:pt x="15566" y="18719"/>
                    <a:pt x="16123" y="18288"/>
                    <a:pt x="16680" y="17865"/>
                  </a:cubicBezTo>
                  <a:cubicBezTo>
                    <a:pt x="16790" y="17785"/>
                    <a:pt x="16900" y="17706"/>
                    <a:pt x="17009" y="17618"/>
                  </a:cubicBezTo>
                  <a:cubicBezTo>
                    <a:pt x="17630" y="17171"/>
                    <a:pt x="18261" y="16700"/>
                    <a:pt x="18763" y="16181"/>
                  </a:cubicBezTo>
                  <a:cubicBezTo>
                    <a:pt x="18927" y="16005"/>
                    <a:pt x="19083" y="15822"/>
                    <a:pt x="19238" y="15638"/>
                  </a:cubicBezTo>
                  <a:cubicBezTo>
                    <a:pt x="19302" y="15566"/>
                    <a:pt x="19357" y="15494"/>
                    <a:pt x="19420" y="15423"/>
                  </a:cubicBezTo>
                  <a:cubicBezTo>
                    <a:pt x="19484" y="15351"/>
                    <a:pt x="19548" y="15271"/>
                    <a:pt x="19630" y="15175"/>
                  </a:cubicBezTo>
                  <a:cubicBezTo>
                    <a:pt x="19667" y="15135"/>
                    <a:pt x="19704" y="15103"/>
                    <a:pt x="19740" y="15063"/>
                  </a:cubicBezTo>
                  <a:cubicBezTo>
                    <a:pt x="20334" y="14393"/>
                    <a:pt x="20946" y="13698"/>
                    <a:pt x="21284" y="12892"/>
                  </a:cubicBezTo>
                  <a:cubicBezTo>
                    <a:pt x="21375" y="12685"/>
                    <a:pt x="21448" y="12461"/>
                    <a:pt x="21494" y="12230"/>
                  </a:cubicBezTo>
                  <a:cubicBezTo>
                    <a:pt x="21548" y="11998"/>
                    <a:pt x="21567" y="11767"/>
                    <a:pt x="21576" y="11535"/>
                  </a:cubicBezTo>
                  <a:cubicBezTo>
                    <a:pt x="21576" y="11048"/>
                    <a:pt x="21485" y="10577"/>
                    <a:pt x="21284" y="10138"/>
                  </a:cubicBezTo>
                  <a:cubicBezTo>
                    <a:pt x="21037" y="9564"/>
                    <a:pt x="20626" y="9045"/>
                    <a:pt x="20233" y="8542"/>
                  </a:cubicBezTo>
                  <a:cubicBezTo>
                    <a:pt x="20169" y="8462"/>
                    <a:pt x="20105" y="8390"/>
                    <a:pt x="20051" y="8310"/>
                  </a:cubicBezTo>
                  <a:cubicBezTo>
                    <a:pt x="19694" y="7847"/>
                    <a:pt x="19357" y="7393"/>
                    <a:pt x="19064" y="6953"/>
                  </a:cubicBezTo>
                  <a:cubicBezTo>
                    <a:pt x="18882" y="6682"/>
                    <a:pt x="18690" y="6387"/>
                    <a:pt x="18544" y="6075"/>
                  </a:cubicBezTo>
                  <a:cubicBezTo>
                    <a:pt x="18498" y="5964"/>
                    <a:pt x="18452" y="5852"/>
                    <a:pt x="18407" y="5740"/>
                  </a:cubicBezTo>
                  <a:cubicBezTo>
                    <a:pt x="18306" y="5461"/>
                    <a:pt x="18233" y="5157"/>
                    <a:pt x="18169" y="4870"/>
                  </a:cubicBezTo>
                  <a:cubicBezTo>
                    <a:pt x="18096" y="4551"/>
                    <a:pt x="18014" y="4232"/>
                    <a:pt x="17904" y="3928"/>
                  </a:cubicBezTo>
                  <a:cubicBezTo>
                    <a:pt x="17767" y="3593"/>
                    <a:pt x="17603" y="3330"/>
                    <a:pt x="17384" y="3114"/>
                  </a:cubicBezTo>
                  <a:cubicBezTo>
                    <a:pt x="17110" y="2851"/>
                    <a:pt x="16744" y="2651"/>
                    <a:pt x="16306" y="2539"/>
                  </a:cubicBezTo>
                  <a:cubicBezTo>
                    <a:pt x="16032" y="2475"/>
                    <a:pt x="15740" y="2444"/>
                    <a:pt x="15438" y="2444"/>
                  </a:cubicBezTo>
                  <a:cubicBezTo>
                    <a:pt x="15310" y="2444"/>
                    <a:pt x="15183" y="2444"/>
                    <a:pt x="15055" y="2459"/>
                  </a:cubicBezTo>
                  <a:close/>
                </a:path>
              </a:pathLst>
            </a:custGeom>
            <a:solidFill>
              <a:srgbClr val="BFBFBF">
                <a:alpha val="7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340" name="Freeform 53"/>
            <p:cNvSpPr/>
            <p:nvPr/>
          </p:nvSpPr>
          <p:spPr>
            <a:xfrm flipH="1">
              <a:off x="598696" y="476338"/>
              <a:ext cx="5502220" cy="624088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71" h="21574" fill="norm" stroke="1" extrusionOk="0">
                  <a:moveTo>
                    <a:pt x="10010" y="21518"/>
                  </a:moveTo>
                  <a:cubicBezTo>
                    <a:pt x="9785" y="21479"/>
                    <a:pt x="9560" y="21399"/>
                    <a:pt x="9344" y="21288"/>
                  </a:cubicBezTo>
                  <a:cubicBezTo>
                    <a:pt x="9146" y="21193"/>
                    <a:pt x="8939" y="21066"/>
                    <a:pt x="8741" y="20907"/>
                  </a:cubicBezTo>
                  <a:cubicBezTo>
                    <a:pt x="8417" y="20653"/>
                    <a:pt x="8092" y="20336"/>
                    <a:pt x="7714" y="19891"/>
                  </a:cubicBezTo>
                  <a:cubicBezTo>
                    <a:pt x="7651" y="19812"/>
                    <a:pt x="7579" y="19724"/>
                    <a:pt x="7516" y="19645"/>
                  </a:cubicBezTo>
                  <a:cubicBezTo>
                    <a:pt x="7390" y="19502"/>
                    <a:pt x="7264" y="19343"/>
                    <a:pt x="7138" y="19200"/>
                  </a:cubicBezTo>
                  <a:cubicBezTo>
                    <a:pt x="6778" y="18796"/>
                    <a:pt x="6292" y="18280"/>
                    <a:pt x="5661" y="17930"/>
                  </a:cubicBezTo>
                  <a:cubicBezTo>
                    <a:pt x="5283" y="17724"/>
                    <a:pt x="4869" y="17581"/>
                    <a:pt x="4464" y="17438"/>
                  </a:cubicBezTo>
                  <a:cubicBezTo>
                    <a:pt x="4428" y="17422"/>
                    <a:pt x="4428" y="17422"/>
                    <a:pt x="4428" y="17422"/>
                  </a:cubicBezTo>
                  <a:cubicBezTo>
                    <a:pt x="3654" y="17160"/>
                    <a:pt x="3023" y="16890"/>
                    <a:pt x="2492" y="16597"/>
                  </a:cubicBezTo>
                  <a:cubicBezTo>
                    <a:pt x="2168" y="16422"/>
                    <a:pt x="1880" y="16239"/>
                    <a:pt x="1628" y="16049"/>
                  </a:cubicBezTo>
                  <a:cubicBezTo>
                    <a:pt x="1349" y="15835"/>
                    <a:pt x="1105" y="15612"/>
                    <a:pt x="907" y="15382"/>
                  </a:cubicBezTo>
                  <a:cubicBezTo>
                    <a:pt x="673" y="15112"/>
                    <a:pt x="493" y="14826"/>
                    <a:pt x="358" y="14533"/>
                  </a:cubicBezTo>
                  <a:cubicBezTo>
                    <a:pt x="88" y="13914"/>
                    <a:pt x="34" y="13239"/>
                    <a:pt x="7" y="12659"/>
                  </a:cubicBezTo>
                  <a:cubicBezTo>
                    <a:pt x="-20" y="11945"/>
                    <a:pt x="34" y="11286"/>
                    <a:pt x="187" y="10714"/>
                  </a:cubicBezTo>
                  <a:cubicBezTo>
                    <a:pt x="295" y="10294"/>
                    <a:pt x="484" y="9889"/>
                    <a:pt x="664" y="9492"/>
                  </a:cubicBezTo>
                  <a:cubicBezTo>
                    <a:pt x="790" y="9230"/>
                    <a:pt x="907" y="8984"/>
                    <a:pt x="997" y="8738"/>
                  </a:cubicBezTo>
                  <a:cubicBezTo>
                    <a:pt x="1015" y="8690"/>
                    <a:pt x="1033" y="8643"/>
                    <a:pt x="1051" y="8595"/>
                  </a:cubicBezTo>
                  <a:cubicBezTo>
                    <a:pt x="1205" y="8190"/>
                    <a:pt x="1520" y="7865"/>
                    <a:pt x="1853" y="7523"/>
                  </a:cubicBezTo>
                  <a:cubicBezTo>
                    <a:pt x="1970" y="7404"/>
                    <a:pt x="2105" y="7269"/>
                    <a:pt x="2222" y="7134"/>
                  </a:cubicBezTo>
                  <a:cubicBezTo>
                    <a:pt x="2564" y="6745"/>
                    <a:pt x="2564" y="6007"/>
                    <a:pt x="2564" y="5364"/>
                  </a:cubicBezTo>
                  <a:cubicBezTo>
                    <a:pt x="2564" y="5015"/>
                    <a:pt x="2564" y="4697"/>
                    <a:pt x="2618" y="4459"/>
                  </a:cubicBezTo>
                  <a:cubicBezTo>
                    <a:pt x="2681" y="4197"/>
                    <a:pt x="2771" y="3808"/>
                    <a:pt x="2951" y="3451"/>
                  </a:cubicBezTo>
                  <a:cubicBezTo>
                    <a:pt x="3122" y="3086"/>
                    <a:pt x="3338" y="2808"/>
                    <a:pt x="3609" y="2586"/>
                  </a:cubicBezTo>
                  <a:cubicBezTo>
                    <a:pt x="3924" y="2340"/>
                    <a:pt x="4293" y="2189"/>
                    <a:pt x="4635" y="2181"/>
                  </a:cubicBezTo>
                  <a:cubicBezTo>
                    <a:pt x="4761" y="2173"/>
                    <a:pt x="4896" y="2189"/>
                    <a:pt x="5013" y="2205"/>
                  </a:cubicBezTo>
                  <a:cubicBezTo>
                    <a:pt x="5103" y="2213"/>
                    <a:pt x="5193" y="2221"/>
                    <a:pt x="5283" y="2221"/>
                  </a:cubicBezTo>
                  <a:cubicBezTo>
                    <a:pt x="5400" y="2228"/>
                    <a:pt x="5517" y="2221"/>
                    <a:pt x="5634" y="2197"/>
                  </a:cubicBezTo>
                  <a:cubicBezTo>
                    <a:pt x="5958" y="2149"/>
                    <a:pt x="6283" y="2006"/>
                    <a:pt x="6643" y="1768"/>
                  </a:cubicBezTo>
                  <a:cubicBezTo>
                    <a:pt x="6949" y="1554"/>
                    <a:pt x="7237" y="1300"/>
                    <a:pt x="7498" y="1069"/>
                  </a:cubicBezTo>
                  <a:cubicBezTo>
                    <a:pt x="7507" y="1062"/>
                    <a:pt x="7507" y="1062"/>
                    <a:pt x="7507" y="1062"/>
                  </a:cubicBezTo>
                  <a:cubicBezTo>
                    <a:pt x="7777" y="823"/>
                    <a:pt x="8101" y="553"/>
                    <a:pt x="8453" y="355"/>
                  </a:cubicBezTo>
                  <a:cubicBezTo>
                    <a:pt x="8822" y="141"/>
                    <a:pt x="9191" y="30"/>
                    <a:pt x="9587" y="6"/>
                  </a:cubicBezTo>
                  <a:cubicBezTo>
                    <a:pt x="9992" y="-26"/>
                    <a:pt x="10451" y="69"/>
                    <a:pt x="10884" y="276"/>
                  </a:cubicBezTo>
                  <a:cubicBezTo>
                    <a:pt x="11307" y="474"/>
                    <a:pt x="11676" y="760"/>
                    <a:pt x="11928" y="1085"/>
                  </a:cubicBezTo>
                  <a:cubicBezTo>
                    <a:pt x="11973" y="1149"/>
                    <a:pt x="12027" y="1228"/>
                    <a:pt x="12090" y="1308"/>
                  </a:cubicBezTo>
                  <a:cubicBezTo>
                    <a:pt x="12126" y="1363"/>
                    <a:pt x="12153" y="1419"/>
                    <a:pt x="12189" y="1474"/>
                  </a:cubicBezTo>
                  <a:cubicBezTo>
                    <a:pt x="12378" y="1776"/>
                    <a:pt x="12549" y="2054"/>
                    <a:pt x="12891" y="2260"/>
                  </a:cubicBezTo>
                  <a:cubicBezTo>
                    <a:pt x="13044" y="2355"/>
                    <a:pt x="13225" y="2419"/>
                    <a:pt x="13441" y="2467"/>
                  </a:cubicBezTo>
                  <a:cubicBezTo>
                    <a:pt x="13621" y="2498"/>
                    <a:pt x="13819" y="2522"/>
                    <a:pt x="14035" y="2514"/>
                  </a:cubicBezTo>
                  <a:cubicBezTo>
                    <a:pt x="14215" y="2506"/>
                    <a:pt x="14395" y="2490"/>
                    <a:pt x="14548" y="2475"/>
                  </a:cubicBezTo>
                  <a:cubicBezTo>
                    <a:pt x="14593" y="2467"/>
                    <a:pt x="14638" y="2459"/>
                    <a:pt x="14674" y="2459"/>
                  </a:cubicBezTo>
                  <a:cubicBezTo>
                    <a:pt x="14827" y="2435"/>
                    <a:pt x="14989" y="2419"/>
                    <a:pt x="15142" y="2403"/>
                  </a:cubicBezTo>
                  <a:cubicBezTo>
                    <a:pt x="15574" y="2371"/>
                    <a:pt x="15998" y="2411"/>
                    <a:pt x="16376" y="2522"/>
                  </a:cubicBezTo>
                  <a:cubicBezTo>
                    <a:pt x="16799" y="2641"/>
                    <a:pt x="17150" y="2840"/>
                    <a:pt x="17411" y="3118"/>
                  </a:cubicBezTo>
                  <a:cubicBezTo>
                    <a:pt x="17609" y="3324"/>
                    <a:pt x="17753" y="3570"/>
                    <a:pt x="17870" y="3888"/>
                  </a:cubicBezTo>
                  <a:cubicBezTo>
                    <a:pt x="17978" y="4173"/>
                    <a:pt x="18051" y="4475"/>
                    <a:pt x="18114" y="4777"/>
                  </a:cubicBezTo>
                  <a:cubicBezTo>
                    <a:pt x="18186" y="5094"/>
                    <a:pt x="18258" y="5420"/>
                    <a:pt x="18384" y="5729"/>
                  </a:cubicBezTo>
                  <a:cubicBezTo>
                    <a:pt x="18429" y="5832"/>
                    <a:pt x="18474" y="5944"/>
                    <a:pt x="18528" y="6055"/>
                  </a:cubicBezTo>
                  <a:cubicBezTo>
                    <a:pt x="18681" y="6348"/>
                    <a:pt x="18870" y="6618"/>
                    <a:pt x="19077" y="6896"/>
                  </a:cubicBezTo>
                  <a:cubicBezTo>
                    <a:pt x="19383" y="7317"/>
                    <a:pt x="19725" y="7761"/>
                    <a:pt x="20085" y="8214"/>
                  </a:cubicBezTo>
                  <a:cubicBezTo>
                    <a:pt x="20121" y="8262"/>
                    <a:pt x="20148" y="8301"/>
                    <a:pt x="20184" y="8349"/>
                  </a:cubicBezTo>
                  <a:cubicBezTo>
                    <a:pt x="20608" y="8873"/>
                    <a:pt x="21040" y="9421"/>
                    <a:pt x="21301" y="10024"/>
                  </a:cubicBezTo>
                  <a:cubicBezTo>
                    <a:pt x="21490" y="10468"/>
                    <a:pt x="21580" y="10953"/>
                    <a:pt x="21571" y="11445"/>
                  </a:cubicBezTo>
                  <a:cubicBezTo>
                    <a:pt x="21562" y="11675"/>
                    <a:pt x="21535" y="11913"/>
                    <a:pt x="21481" y="12143"/>
                  </a:cubicBezTo>
                  <a:cubicBezTo>
                    <a:pt x="21427" y="12374"/>
                    <a:pt x="21346" y="12596"/>
                    <a:pt x="21247" y="12810"/>
                  </a:cubicBezTo>
                  <a:cubicBezTo>
                    <a:pt x="20932" y="13517"/>
                    <a:pt x="20392" y="14136"/>
                    <a:pt x="19869" y="14731"/>
                  </a:cubicBezTo>
                  <a:cubicBezTo>
                    <a:pt x="19761" y="14850"/>
                    <a:pt x="19653" y="14977"/>
                    <a:pt x="19554" y="15104"/>
                  </a:cubicBezTo>
                  <a:cubicBezTo>
                    <a:pt x="19473" y="15192"/>
                    <a:pt x="19410" y="15271"/>
                    <a:pt x="19347" y="15350"/>
                  </a:cubicBezTo>
                  <a:cubicBezTo>
                    <a:pt x="19266" y="15446"/>
                    <a:pt x="19185" y="15549"/>
                    <a:pt x="19113" y="15644"/>
                  </a:cubicBezTo>
                  <a:cubicBezTo>
                    <a:pt x="18978" y="15819"/>
                    <a:pt x="18861" y="15978"/>
                    <a:pt x="18717" y="16136"/>
                  </a:cubicBezTo>
                  <a:cubicBezTo>
                    <a:pt x="18213" y="16716"/>
                    <a:pt x="17528" y="17240"/>
                    <a:pt x="16862" y="17740"/>
                  </a:cubicBezTo>
                  <a:cubicBezTo>
                    <a:pt x="16799" y="17787"/>
                    <a:pt x="16736" y="17835"/>
                    <a:pt x="16673" y="17883"/>
                  </a:cubicBezTo>
                  <a:cubicBezTo>
                    <a:pt x="16223" y="18232"/>
                    <a:pt x="15764" y="18589"/>
                    <a:pt x="15313" y="18931"/>
                  </a:cubicBezTo>
                  <a:cubicBezTo>
                    <a:pt x="15007" y="19177"/>
                    <a:pt x="14683" y="19431"/>
                    <a:pt x="14359" y="19677"/>
                  </a:cubicBezTo>
                  <a:cubicBezTo>
                    <a:pt x="13720" y="20169"/>
                    <a:pt x="13089" y="20637"/>
                    <a:pt x="12396" y="21018"/>
                  </a:cubicBezTo>
                  <a:cubicBezTo>
                    <a:pt x="11991" y="21241"/>
                    <a:pt x="11622" y="21391"/>
                    <a:pt x="11253" y="21479"/>
                  </a:cubicBezTo>
                  <a:cubicBezTo>
                    <a:pt x="11046" y="21526"/>
                    <a:pt x="10839" y="21558"/>
                    <a:pt x="10640" y="21566"/>
                  </a:cubicBezTo>
                  <a:cubicBezTo>
                    <a:pt x="10604" y="21566"/>
                    <a:pt x="10559" y="21574"/>
                    <a:pt x="10514" y="21574"/>
                  </a:cubicBezTo>
                  <a:cubicBezTo>
                    <a:pt x="10343" y="21574"/>
                    <a:pt x="10181" y="21558"/>
                    <a:pt x="10010" y="21518"/>
                  </a:cubicBezTo>
                  <a:close/>
                  <a:moveTo>
                    <a:pt x="15142" y="2411"/>
                  </a:moveTo>
                  <a:cubicBezTo>
                    <a:pt x="14989" y="2419"/>
                    <a:pt x="14827" y="2435"/>
                    <a:pt x="14674" y="2459"/>
                  </a:cubicBezTo>
                  <a:cubicBezTo>
                    <a:pt x="14638" y="2467"/>
                    <a:pt x="14593" y="2467"/>
                    <a:pt x="14548" y="2475"/>
                  </a:cubicBezTo>
                  <a:cubicBezTo>
                    <a:pt x="14395" y="2490"/>
                    <a:pt x="14215" y="2514"/>
                    <a:pt x="14035" y="2514"/>
                  </a:cubicBezTo>
                  <a:cubicBezTo>
                    <a:pt x="13819" y="2522"/>
                    <a:pt x="13621" y="2506"/>
                    <a:pt x="13441" y="2467"/>
                  </a:cubicBezTo>
                  <a:cubicBezTo>
                    <a:pt x="13225" y="2427"/>
                    <a:pt x="13035" y="2355"/>
                    <a:pt x="12882" y="2260"/>
                  </a:cubicBezTo>
                  <a:cubicBezTo>
                    <a:pt x="12549" y="2054"/>
                    <a:pt x="12378" y="1776"/>
                    <a:pt x="12189" y="1474"/>
                  </a:cubicBezTo>
                  <a:cubicBezTo>
                    <a:pt x="12153" y="1427"/>
                    <a:pt x="12117" y="1371"/>
                    <a:pt x="12081" y="1316"/>
                  </a:cubicBezTo>
                  <a:cubicBezTo>
                    <a:pt x="12027" y="1228"/>
                    <a:pt x="11973" y="1149"/>
                    <a:pt x="11919" y="1085"/>
                  </a:cubicBezTo>
                  <a:cubicBezTo>
                    <a:pt x="11676" y="768"/>
                    <a:pt x="11307" y="482"/>
                    <a:pt x="10884" y="284"/>
                  </a:cubicBezTo>
                  <a:cubicBezTo>
                    <a:pt x="10451" y="77"/>
                    <a:pt x="9983" y="-18"/>
                    <a:pt x="9587" y="6"/>
                  </a:cubicBezTo>
                  <a:cubicBezTo>
                    <a:pt x="9200" y="30"/>
                    <a:pt x="8822" y="149"/>
                    <a:pt x="8462" y="355"/>
                  </a:cubicBezTo>
                  <a:cubicBezTo>
                    <a:pt x="8101" y="553"/>
                    <a:pt x="7777" y="823"/>
                    <a:pt x="7507" y="1062"/>
                  </a:cubicBezTo>
                  <a:cubicBezTo>
                    <a:pt x="7498" y="1069"/>
                    <a:pt x="7498" y="1069"/>
                    <a:pt x="7498" y="1069"/>
                  </a:cubicBezTo>
                  <a:cubicBezTo>
                    <a:pt x="7246" y="1300"/>
                    <a:pt x="6949" y="1554"/>
                    <a:pt x="6643" y="1768"/>
                  </a:cubicBezTo>
                  <a:cubicBezTo>
                    <a:pt x="6283" y="2006"/>
                    <a:pt x="5958" y="2149"/>
                    <a:pt x="5634" y="2205"/>
                  </a:cubicBezTo>
                  <a:cubicBezTo>
                    <a:pt x="5526" y="2221"/>
                    <a:pt x="5400" y="2228"/>
                    <a:pt x="5283" y="2221"/>
                  </a:cubicBezTo>
                  <a:cubicBezTo>
                    <a:pt x="5193" y="2221"/>
                    <a:pt x="5103" y="2213"/>
                    <a:pt x="5013" y="2205"/>
                  </a:cubicBezTo>
                  <a:cubicBezTo>
                    <a:pt x="4896" y="2189"/>
                    <a:pt x="4761" y="2181"/>
                    <a:pt x="4635" y="2181"/>
                  </a:cubicBezTo>
                  <a:cubicBezTo>
                    <a:pt x="4293" y="2197"/>
                    <a:pt x="3924" y="2340"/>
                    <a:pt x="3618" y="2586"/>
                  </a:cubicBezTo>
                  <a:cubicBezTo>
                    <a:pt x="3338" y="2808"/>
                    <a:pt x="3122" y="3086"/>
                    <a:pt x="2951" y="3451"/>
                  </a:cubicBezTo>
                  <a:cubicBezTo>
                    <a:pt x="2870" y="3618"/>
                    <a:pt x="2744" y="3911"/>
                    <a:pt x="2618" y="4459"/>
                  </a:cubicBezTo>
                  <a:cubicBezTo>
                    <a:pt x="2573" y="4697"/>
                    <a:pt x="2564" y="5015"/>
                    <a:pt x="2564" y="5364"/>
                  </a:cubicBezTo>
                  <a:cubicBezTo>
                    <a:pt x="2564" y="6007"/>
                    <a:pt x="2564" y="6745"/>
                    <a:pt x="2222" y="7134"/>
                  </a:cubicBezTo>
                  <a:cubicBezTo>
                    <a:pt x="2105" y="7269"/>
                    <a:pt x="1979" y="7404"/>
                    <a:pt x="1853" y="7531"/>
                  </a:cubicBezTo>
                  <a:cubicBezTo>
                    <a:pt x="1520" y="7873"/>
                    <a:pt x="1214" y="8190"/>
                    <a:pt x="1051" y="8595"/>
                  </a:cubicBezTo>
                  <a:cubicBezTo>
                    <a:pt x="1033" y="8643"/>
                    <a:pt x="1015" y="8690"/>
                    <a:pt x="997" y="8738"/>
                  </a:cubicBezTo>
                  <a:cubicBezTo>
                    <a:pt x="907" y="8984"/>
                    <a:pt x="790" y="9230"/>
                    <a:pt x="673" y="9492"/>
                  </a:cubicBezTo>
                  <a:cubicBezTo>
                    <a:pt x="484" y="9889"/>
                    <a:pt x="295" y="10294"/>
                    <a:pt x="187" y="10714"/>
                  </a:cubicBezTo>
                  <a:cubicBezTo>
                    <a:pt x="43" y="11286"/>
                    <a:pt x="-20" y="11945"/>
                    <a:pt x="7" y="12659"/>
                  </a:cubicBezTo>
                  <a:cubicBezTo>
                    <a:pt x="34" y="13239"/>
                    <a:pt x="88" y="13906"/>
                    <a:pt x="367" y="14533"/>
                  </a:cubicBezTo>
                  <a:cubicBezTo>
                    <a:pt x="493" y="14826"/>
                    <a:pt x="673" y="15112"/>
                    <a:pt x="907" y="15374"/>
                  </a:cubicBezTo>
                  <a:cubicBezTo>
                    <a:pt x="1105" y="15612"/>
                    <a:pt x="1349" y="15835"/>
                    <a:pt x="1628" y="16049"/>
                  </a:cubicBezTo>
                  <a:cubicBezTo>
                    <a:pt x="1880" y="16239"/>
                    <a:pt x="2177" y="16422"/>
                    <a:pt x="2492" y="16597"/>
                  </a:cubicBezTo>
                  <a:cubicBezTo>
                    <a:pt x="3023" y="16882"/>
                    <a:pt x="3663" y="17160"/>
                    <a:pt x="4428" y="17422"/>
                  </a:cubicBezTo>
                  <a:cubicBezTo>
                    <a:pt x="4464" y="17438"/>
                    <a:pt x="4464" y="17438"/>
                    <a:pt x="4464" y="17438"/>
                  </a:cubicBezTo>
                  <a:cubicBezTo>
                    <a:pt x="4869" y="17573"/>
                    <a:pt x="5283" y="17716"/>
                    <a:pt x="5661" y="17930"/>
                  </a:cubicBezTo>
                  <a:cubicBezTo>
                    <a:pt x="6301" y="18280"/>
                    <a:pt x="6787" y="18788"/>
                    <a:pt x="7138" y="19200"/>
                  </a:cubicBezTo>
                  <a:cubicBezTo>
                    <a:pt x="7264" y="19343"/>
                    <a:pt x="7390" y="19494"/>
                    <a:pt x="7516" y="19645"/>
                  </a:cubicBezTo>
                  <a:cubicBezTo>
                    <a:pt x="7579" y="19724"/>
                    <a:pt x="7651" y="19812"/>
                    <a:pt x="7723" y="19891"/>
                  </a:cubicBezTo>
                  <a:cubicBezTo>
                    <a:pt x="8092" y="20336"/>
                    <a:pt x="8417" y="20653"/>
                    <a:pt x="8741" y="20907"/>
                  </a:cubicBezTo>
                  <a:cubicBezTo>
                    <a:pt x="8939" y="21058"/>
                    <a:pt x="9146" y="21193"/>
                    <a:pt x="9344" y="21288"/>
                  </a:cubicBezTo>
                  <a:cubicBezTo>
                    <a:pt x="9560" y="21399"/>
                    <a:pt x="9794" y="21479"/>
                    <a:pt x="10010" y="21518"/>
                  </a:cubicBezTo>
                  <a:cubicBezTo>
                    <a:pt x="10217" y="21558"/>
                    <a:pt x="10424" y="21574"/>
                    <a:pt x="10640" y="21566"/>
                  </a:cubicBezTo>
                  <a:cubicBezTo>
                    <a:pt x="10839" y="21558"/>
                    <a:pt x="11046" y="21526"/>
                    <a:pt x="11253" y="21471"/>
                  </a:cubicBezTo>
                  <a:cubicBezTo>
                    <a:pt x="11622" y="21383"/>
                    <a:pt x="11991" y="21233"/>
                    <a:pt x="12396" y="21018"/>
                  </a:cubicBezTo>
                  <a:cubicBezTo>
                    <a:pt x="13089" y="20637"/>
                    <a:pt x="13720" y="20169"/>
                    <a:pt x="14359" y="19677"/>
                  </a:cubicBezTo>
                  <a:cubicBezTo>
                    <a:pt x="14674" y="19431"/>
                    <a:pt x="14998" y="19177"/>
                    <a:pt x="15313" y="18931"/>
                  </a:cubicBezTo>
                  <a:cubicBezTo>
                    <a:pt x="15755" y="18589"/>
                    <a:pt x="16214" y="18224"/>
                    <a:pt x="16673" y="17883"/>
                  </a:cubicBezTo>
                  <a:cubicBezTo>
                    <a:pt x="16736" y="17835"/>
                    <a:pt x="16799" y="17787"/>
                    <a:pt x="16862" y="17740"/>
                  </a:cubicBezTo>
                  <a:cubicBezTo>
                    <a:pt x="17519" y="17240"/>
                    <a:pt x="18204" y="16716"/>
                    <a:pt x="18717" y="16136"/>
                  </a:cubicBezTo>
                  <a:cubicBezTo>
                    <a:pt x="18852" y="15978"/>
                    <a:pt x="18978" y="15811"/>
                    <a:pt x="19113" y="15644"/>
                  </a:cubicBezTo>
                  <a:cubicBezTo>
                    <a:pt x="19185" y="15549"/>
                    <a:pt x="19257" y="15446"/>
                    <a:pt x="19338" y="15350"/>
                  </a:cubicBezTo>
                  <a:cubicBezTo>
                    <a:pt x="19401" y="15271"/>
                    <a:pt x="19473" y="15192"/>
                    <a:pt x="19545" y="15096"/>
                  </a:cubicBezTo>
                  <a:cubicBezTo>
                    <a:pt x="19653" y="14977"/>
                    <a:pt x="19761" y="14850"/>
                    <a:pt x="19869" y="14731"/>
                  </a:cubicBezTo>
                  <a:cubicBezTo>
                    <a:pt x="20392" y="14128"/>
                    <a:pt x="20932" y="13517"/>
                    <a:pt x="21247" y="12810"/>
                  </a:cubicBezTo>
                  <a:cubicBezTo>
                    <a:pt x="21346" y="12596"/>
                    <a:pt x="21418" y="12374"/>
                    <a:pt x="21472" y="12143"/>
                  </a:cubicBezTo>
                  <a:cubicBezTo>
                    <a:pt x="21526" y="11913"/>
                    <a:pt x="21562" y="11675"/>
                    <a:pt x="21562" y="11445"/>
                  </a:cubicBezTo>
                  <a:cubicBezTo>
                    <a:pt x="21580" y="10953"/>
                    <a:pt x="21490" y="10476"/>
                    <a:pt x="21301" y="10024"/>
                  </a:cubicBezTo>
                  <a:cubicBezTo>
                    <a:pt x="21040" y="9421"/>
                    <a:pt x="20608" y="8873"/>
                    <a:pt x="20184" y="8349"/>
                  </a:cubicBezTo>
                  <a:cubicBezTo>
                    <a:pt x="20148" y="8301"/>
                    <a:pt x="20112" y="8262"/>
                    <a:pt x="20076" y="8214"/>
                  </a:cubicBezTo>
                  <a:cubicBezTo>
                    <a:pt x="19725" y="7761"/>
                    <a:pt x="19383" y="7317"/>
                    <a:pt x="19068" y="6896"/>
                  </a:cubicBezTo>
                  <a:cubicBezTo>
                    <a:pt x="18870" y="6618"/>
                    <a:pt x="18681" y="6348"/>
                    <a:pt x="18528" y="6055"/>
                  </a:cubicBezTo>
                  <a:cubicBezTo>
                    <a:pt x="18474" y="5944"/>
                    <a:pt x="18420" y="5832"/>
                    <a:pt x="18375" y="5729"/>
                  </a:cubicBezTo>
                  <a:cubicBezTo>
                    <a:pt x="18258" y="5420"/>
                    <a:pt x="18186" y="5094"/>
                    <a:pt x="18114" y="4777"/>
                  </a:cubicBezTo>
                  <a:cubicBezTo>
                    <a:pt x="18042" y="4475"/>
                    <a:pt x="17978" y="4173"/>
                    <a:pt x="17870" y="3888"/>
                  </a:cubicBezTo>
                  <a:cubicBezTo>
                    <a:pt x="17753" y="3578"/>
                    <a:pt x="17600" y="3324"/>
                    <a:pt x="17411" y="3118"/>
                  </a:cubicBezTo>
                  <a:cubicBezTo>
                    <a:pt x="17150" y="2848"/>
                    <a:pt x="16799" y="2641"/>
                    <a:pt x="16367" y="2522"/>
                  </a:cubicBezTo>
                  <a:cubicBezTo>
                    <a:pt x="16079" y="2443"/>
                    <a:pt x="15755" y="2395"/>
                    <a:pt x="15421" y="2395"/>
                  </a:cubicBezTo>
                  <a:cubicBezTo>
                    <a:pt x="15331" y="2395"/>
                    <a:pt x="15232" y="2403"/>
                    <a:pt x="15142" y="2411"/>
                  </a:cubicBezTo>
                  <a:close/>
                </a:path>
              </a:pathLst>
            </a:custGeom>
            <a:solidFill>
              <a:srgbClr val="BFBFBF">
                <a:alpha val="7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341" name="Freeform 54"/>
            <p:cNvSpPr/>
            <p:nvPr/>
          </p:nvSpPr>
          <p:spPr>
            <a:xfrm flipH="1">
              <a:off x="560687" y="452689"/>
              <a:ext cx="5579159" cy="627656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60" h="21570" fill="norm" stroke="1" extrusionOk="0">
                  <a:moveTo>
                    <a:pt x="9928" y="21515"/>
                  </a:moveTo>
                  <a:cubicBezTo>
                    <a:pt x="9706" y="21468"/>
                    <a:pt x="9484" y="21389"/>
                    <a:pt x="9262" y="21278"/>
                  </a:cubicBezTo>
                  <a:cubicBezTo>
                    <a:pt x="9067" y="21176"/>
                    <a:pt x="8863" y="21049"/>
                    <a:pt x="8668" y="20892"/>
                  </a:cubicBezTo>
                  <a:cubicBezTo>
                    <a:pt x="8348" y="20647"/>
                    <a:pt x="8029" y="20323"/>
                    <a:pt x="7656" y="19881"/>
                  </a:cubicBezTo>
                  <a:cubicBezTo>
                    <a:pt x="7594" y="19803"/>
                    <a:pt x="7532" y="19732"/>
                    <a:pt x="7470" y="19653"/>
                  </a:cubicBezTo>
                  <a:cubicBezTo>
                    <a:pt x="7346" y="19503"/>
                    <a:pt x="7212" y="19345"/>
                    <a:pt x="7079" y="19195"/>
                  </a:cubicBezTo>
                  <a:cubicBezTo>
                    <a:pt x="6724" y="18792"/>
                    <a:pt x="6245" y="18287"/>
                    <a:pt x="5615" y="17932"/>
                  </a:cubicBezTo>
                  <a:cubicBezTo>
                    <a:pt x="5225" y="17719"/>
                    <a:pt x="4807" y="17569"/>
                    <a:pt x="4399" y="17427"/>
                  </a:cubicBezTo>
                  <a:cubicBezTo>
                    <a:pt x="3618" y="17151"/>
                    <a:pt x="3015" y="16890"/>
                    <a:pt x="2500" y="16614"/>
                  </a:cubicBezTo>
                  <a:cubicBezTo>
                    <a:pt x="2190" y="16449"/>
                    <a:pt x="1897" y="16267"/>
                    <a:pt x="1648" y="16078"/>
                  </a:cubicBezTo>
                  <a:cubicBezTo>
                    <a:pt x="1373" y="15872"/>
                    <a:pt x="1134" y="15659"/>
                    <a:pt x="938" y="15430"/>
                  </a:cubicBezTo>
                  <a:cubicBezTo>
                    <a:pt x="708" y="15170"/>
                    <a:pt x="530" y="14894"/>
                    <a:pt x="397" y="14602"/>
                  </a:cubicBezTo>
                  <a:cubicBezTo>
                    <a:pt x="273" y="14333"/>
                    <a:pt x="175" y="14034"/>
                    <a:pt x="122" y="13694"/>
                  </a:cubicBezTo>
                  <a:cubicBezTo>
                    <a:pt x="86" y="13521"/>
                    <a:pt x="42" y="13260"/>
                    <a:pt x="15" y="12763"/>
                  </a:cubicBezTo>
                  <a:cubicBezTo>
                    <a:pt x="-29" y="12076"/>
                    <a:pt x="24" y="11429"/>
                    <a:pt x="166" y="10845"/>
                  </a:cubicBezTo>
                  <a:cubicBezTo>
                    <a:pt x="264" y="10427"/>
                    <a:pt x="441" y="10017"/>
                    <a:pt x="610" y="9622"/>
                  </a:cubicBezTo>
                  <a:cubicBezTo>
                    <a:pt x="752" y="9306"/>
                    <a:pt x="876" y="9014"/>
                    <a:pt x="965" y="8722"/>
                  </a:cubicBezTo>
                  <a:cubicBezTo>
                    <a:pt x="983" y="8667"/>
                    <a:pt x="1000" y="8612"/>
                    <a:pt x="1009" y="8565"/>
                  </a:cubicBezTo>
                  <a:cubicBezTo>
                    <a:pt x="1178" y="8083"/>
                    <a:pt x="1533" y="7689"/>
                    <a:pt x="1906" y="7270"/>
                  </a:cubicBezTo>
                  <a:cubicBezTo>
                    <a:pt x="1994" y="7168"/>
                    <a:pt x="2083" y="7065"/>
                    <a:pt x="2172" y="6963"/>
                  </a:cubicBezTo>
                  <a:cubicBezTo>
                    <a:pt x="2509" y="6576"/>
                    <a:pt x="2545" y="5873"/>
                    <a:pt x="2571" y="5258"/>
                  </a:cubicBezTo>
                  <a:cubicBezTo>
                    <a:pt x="2589" y="4911"/>
                    <a:pt x="2607" y="4587"/>
                    <a:pt x="2669" y="4350"/>
                  </a:cubicBezTo>
                  <a:cubicBezTo>
                    <a:pt x="2749" y="4074"/>
                    <a:pt x="2864" y="3711"/>
                    <a:pt x="3033" y="3372"/>
                  </a:cubicBezTo>
                  <a:cubicBezTo>
                    <a:pt x="3219" y="3024"/>
                    <a:pt x="3441" y="2756"/>
                    <a:pt x="3707" y="2543"/>
                  </a:cubicBezTo>
                  <a:cubicBezTo>
                    <a:pt x="4027" y="2298"/>
                    <a:pt x="4382" y="2148"/>
                    <a:pt x="4728" y="2125"/>
                  </a:cubicBezTo>
                  <a:cubicBezTo>
                    <a:pt x="4852" y="2117"/>
                    <a:pt x="4976" y="2125"/>
                    <a:pt x="5100" y="2133"/>
                  </a:cubicBezTo>
                  <a:cubicBezTo>
                    <a:pt x="5189" y="2141"/>
                    <a:pt x="5287" y="2141"/>
                    <a:pt x="5375" y="2141"/>
                  </a:cubicBezTo>
                  <a:cubicBezTo>
                    <a:pt x="5491" y="2141"/>
                    <a:pt x="5606" y="2133"/>
                    <a:pt x="5713" y="2109"/>
                  </a:cubicBezTo>
                  <a:cubicBezTo>
                    <a:pt x="6369" y="1975"/>
                    <a:pt x="6946" y="1493"/>
                    <a:pt x="7443" y="1075"/>
                  </a:cubicBezTo>
                  <a:cubicBezTo>
                    <a:pt x="7488" y="1036"/>
                    <a:pt x="7532" y="996"/>
                    <a:pt x="7576" y="965"/>
                  </a:cubicBezTo>
                  <a:cubicBezTo>
                    <a:pt x="7949" y="649"/>
                    <a:pt x="8251" y="444"/>
                    <a:pt x="8552" y="302"/>
                  </a:cubicBezTo>
                  <a:cubicBezTo>
                    <a:pt x="8925" y="112"/>
                    <a:pt x="9298" y="18"/>
                    <a:pt x="9688" y="2"/>
                  </a:cubicBezTo>
                  <a:cubicBezTo>
                    <a:pt x="9892" y="-6"/>
                    <a:pt x="10105" y="18"/>
                    <a:pt x="10327" y="73"/>
                  </a:cubicBezTo>
                  <a:cubicBezTo>
                    <a:pt x="10540" y="120"/>
                    <a:pt x="10753" y="199"/>
                    <a:pt x="10966" y="294"/>
                  </a:cubicBezTo>
                  <a:cubicBezTo>
                    <a:pt x="11374" y="491"/>
                    <a:pt x="11747" y="767"/>
                    <a:pt x="12005" y="1075"/>
                  </a:cubicBezTo>
                  <a:cubicBezTo>
                    <a:pt x="12058" y="1138"/>
                    <a:pt x="12111" y="1209"/>
                    <a:pt x="12173" y="1296"/>
                  </a:cubicBezTo>
                  <a:cubicBezTo>
                    <a:pt x="12209" y="1344"/>
                    <a:pt x="12235" y="1391"/>
                    <a:pt x="12271" y="1438"/>
                  </a:cubicBezTo>
                  <a:cubicBezTo>
                    <a:pt x="12475" y="1722"/>
                    <a:pt x="12661" y="1991"/>
                    <a:pt x="13007" y="2188"/>
                  </a:cubicBezTo>
                  <a:cubicBezTo>
                    <a:pt x="13353" y="2393"/>
                    <a:pt x="13788" y="2440"/>
                    <a:pt x="14099" y="2440"/>
                  </a:cubicBezTo>
                  <a:cubicBezTo>
                    <a:pt x="14108" y="2440"/>
                    <a:pt x="14125" y="2440"/>
                    <a:pt x="14134" y="2440"/>
                  </a:cubicBezTo>
                  <a:cubicBezTo>
                    <a:pt x="14312" y="2440"/>
                    <a:pt x="14480" y="2425"/>
                    <a:pt x="14640" y="2409"/>
                  </a:cubicBezTo>
                  <a:cubicBezTo>
                    <a:pt x="14676" y="2401"/>
                    <a:pt x="14711" y="2401"/>
                    <a:pt x="14738" y="2393"/>
                  </a:cubicBezTo>
                  <a:cubicBezTo>
                    <a:pt x="14898" y="2377"/>
                    <a:pt x="15066" y="2362"/>
                    <a:pt x="15226" y="2354"/>
                  </a:cubicBezTo>
                  <a:cubicBezTo>
                    <a:pt x="15652" y="2338"/>
                    <a:pt x="16069" y="2393"/>
                    <a:pt x="16433" y="2504"/>
                  </a:cubicBezTo>
                  <a:cubicBezTo>
                    <a:pt x="16850" y="2638"/>
                    <a:pt x="17178" y="2843"/>
                    <a:pt x="17427" y="3119"/>
                  </a:cubicBezTo>
                  <a:cubicBezTo>
                    <a:pt x="17604" y="3316"/>
                    <a:pt x="17737" y="3561"/>
                    <a:pt x="17844" y="3861"/>
                  </a:cubicBezTo>
                  <a:cubicBezTo>
                    <a:pt x="17941" y="4129"/>
                    <a:pt x="18004" y="4413"/>
                    <a:pt x="18057" y="4698"/>
                  </a:cubicBezTo>
                  <a:cubicBezTo>
                    <a:pt x="18137" y="5037"/>
                    <a:pt x="18208" y="5392"/>
                    <a:pt x="18350" y="5723"/>
                  </a:cubicBezTo>
                  <a:cubicBezTo>
                    <a:pt x="18394" y="5826"/>
                    <a:pt x="18447" y="5929"/>
                    <a:pt x="18500" y="6039"/>
                  </a:cubicBezTo>
                  <a:cubicBezTo>
                    <a:pt x="18669" y="6323"/>
                    <a:pt x="18873" y="6592"/>
                    <a:pt x="19077" y="6844"/>
                  </a:cubicBezTo>
                  <a:cubicBezTo>
                    <a:pt x="19406" y="7255"/>
                    <a:pt x="19752" y="7681"/>
                    <a:pt x="20107" y="8123"/>
                  </a:cubicBezTo>
                  <a:cubicBezTo>
                    <a:pt x="20124" y="8154"/>
                    <a:pt x="20124" y="8154"/>
                    <a:pt x="20124" y="8154"/>
                  </a:cubicBezTo>
                  <a:cubicBezTo>
                    <a:pt x="20577" y="8707"/>
                    <a:pt x="21039" y="9275"/>
                    <a:pt x="21305" y="9914"/>
                  </a:cubicBezTo>
                  <a:cubicBezTo>
                    <a:pt x="21402" y="10143"/>
                    <a:pt x="21465" y="10380"/>
                    <a:pt x="21509" y="10624"/>
                  </a:cubicBezTo>
                  <a:cubicBezTo>
                    <a:pt x="21553" y="10861"/>
                    <a:pt x="21571" y="11106"/>
                    <a:pt x="21553" y="11350"/>
                  </a:cubicBezTo>
                  <a:cubicBezTo>
                    <a:pt x="21544" y="11587"/>
                    <a:pt x="21509" y="11824"/>
                    <a:pt x="21447" y="12061"/>
                  </a:cubicBezTo>
                  <a:cubicBezTo>
                    <a:pt x="21394" y="12290"/>
                    <a:pt x="21305" y="12518"/>
                    <a:pt x="21207" y="12731"/>
                  </a:cubicBezTo>
                  <a:cubicBezTo>
                    <a:pt x="20905" y="13363"/>
                    <a:pt x="20417" y="13923"/>
                    <a:pt x="19947" y="14460"/>
                  </a:cubicBezTo>
                  <a:cubicBezTo>
                    <a:pt x="19778" y="14641"/>
                    <a:pt x="19619" y="14831"/>
                    <a:pt x="19459" y="15020"/>
                  </a:cubicBezTo>
                  <a:cubicBezTo>
                    <a:pt x="19388" y="15115"/>
                    <a:pt x="19317" y="15194"/>
                    <a:pt x="19264" y="15281"/>
                  </a:cubicBezTo>
                  <a:cubicBezTo>
                    <a:pt x="19175" y="15399"/>
                    <a:pt x="19086" y="15517"/>
                    <a:pt x="19006" y="15636"/>
                  </a:cubicBezTo>
                  <a:cubicBezTo>
                    <a:pt x="18891" y="15793"/>
                    <a:pt x="18784" y="15943"/>
                    <a:pt x="18669" y="16093"/>
                  </a:cubicBezTo>
                  <a:cubicBezTo>
                    <a:pt x="18154" y="16741"/>
                    <a:pt x="17427" y="17309"/>
                    <a:pt x="16717" y="17853"/>
                  </a:cubicBezTo>
                  <a:cubicBezTo>
                    <a:pt x="16664" y="17893"/>
                    <a:pt x="16664" y="17893"/>
                    <a:pt x="16664" y="17893"/>
                  </a:cubicBezTo>
                  <a:cubicBezTo>
                    <a:pt x="16451" y="18066"/>
                    <a:pt x="16229" y="18240"/>
                    <a:pt x="16007" y="18406"/>
                  </a:cubicBezTo>
                  <a:cubicBezTo>
                    <a:pt x="15457" y="18832"/>
                    <a:pt x="14889" y="19282"/>
                    <a:pt x="14330" y="19708"/>
                  </a:cubicBezTo>
                  <a:cubicBezTo>
                    <a:pt x="13682" y="20205"/>
                    <a:pt x="13043" y="20679"/>
                    <a:pt x="12333" y="21049"/>
                  </a:cubicBezTo>
                  <a:cubicBezTo>
                    <a:pt x="11925" y="21255"/>
                    <a:pt x="11543" y="21405"/>
                    <a:pt x="11170" y="21491"/>
                  </a:cubicBezTo>
                  <a:cubicBezTo>
                    <a:pt x="10940" y="21547"/>
                    <a:pt x="10700" y="21570"/>
                    <a:pt x="10478" y="21570"/>
                  </a:cubicBezTo>
                  <a:cubicBezTo>
                    <a:pt x="10283" y="21570"/>
                    <a:pt x="10105" y="21555"/>
                    <a:pt x="9928" y="21515"/>
                  </a:cubicBezTo>
                  <a:close/>
                  <a:moveTo>
                    <a:pt x="15226" y="2362"/>
                  </a:moveTo>
                  <a:cubicBezTo>
                    <a:pt x="15066" y="2369"/>
                    <a:pt x="14898" y="2385"/>
                    <a:pt x="14738" y="2401"/>
                  </a:cubicBezTo>
                  <a:cubicBezTo>
                    <a:pt x="14711" y="2401"/>
                    <a:pt x="14676" y="2409"/>
                    <a:pt x="14640" y="2409"/>
                  </a:cubicBezTo>
                  <a:cubicBezTo>
                    <a:pt x="14480" y="2425"/>
                    <a:pt x="14312" y="2440"/>
                    <a:pt x="14134" y="2440"/>
                  </a:cubicBezTo>
                  <a:cubicBezTo>
                    <a:pt x="13824" y="2448"/>
                    <a:pt x="13371" y="2409"/>
                    <a:pt x="12998" y="2196"/>
                  </a:cubicBezTo>
                  <a:cubicBezTo>
                    <a:pt x="12661" y="1999"/>
                    <a:pt x="12466" y="1722"/>
                    <a:pt x="12271" y="1438"/>
                  </a:cubicBezTo>
                  <a:cubicBezTo>
                    <a:pt x="12235" y="1391"/>
                    <a:pt x="12200" y="1344"/>
                    <a:pt x="12173" y="1296"/>
                  </a:cubicBezTo>
                  <a:cubicBezTo>
                    <a:pt x="12111" y="1217"/>
                    <a:pt x="12058" y="1146"/>
                    <a:pt x="11996" y="1075"/>
                  </a:cubicBezTo>
                  <a:cubicBezTo>
                    <a:pt x="11747" y="775"/>
                    <a:pt x="11374" y="491"/>
                    <a:pt x="10957" y="302"/>
                  </a:cubicBezTo>
                  <a:cubicBezTo>
                    <a:pt x="10753" y="199"/>
                    <a:pt x="10540" y="120"/>
                    <a:pt x="10327" y="73"/>
                  </a:cubicBezTo>
                  <a:cubicBezTo>
                    <a:pt x="10105" y="18"/>
                    <a:pt x="9892" y="2"/>
                    <a:pt x="9688" y="2"/>
                  </a:cubicBezTo>
                  <a:cubicBezTo>
                    <a:pt x="9298" y="18"/>
                    <a:pt x="8925" y="112"/>
                    <a:pt x="8552" y="302"/>
                  </a:cubicBezTo>
                  <a:cubicBezTo>
                    <a:pt x="8251" y="452"/>
                    <a:pt x="7949" y="657"/>
                    <a:pt x="7576" y="965"/>
                  </a:cubicBezTo>
                  <a:cubicBezTo>
                    <a:pt x="7541" y="996"/>
                    <a:pt x="7496" y="1036"/>
                    <a:pt x="7452" y="1075"/>
                  </a:cubicBezTo>
                  <a:cubicBezTo>
                    <a:pt x="6946" y="1501"/>
                    <a:pt x="6369" y="1983"/>
                    <a:pt x="5722" y="2109"/>
                  </a:cubicBezTo>
                  <a:cubicBezTo>
                    <a:pt x="5606" y="2133"/>
                    <a:pt x="5491" y="2141"/>
                    <a:pt x="5375" y="2148"/>
                  </a:cubicBezTo>
                  <a:cubicBezTo>
                    <a:pt x="5367" y="2148"/>
                    <a:pt x="5358" y="2148"/>
                    <a:pt x="5349" y="2148"/>
                  </a:cubicBezTo>
                  <a:cubicBezTo>
                    <a:pt x="5269" y="2148"/>
                    <a:pt x="5180" y="2141"/>
                    <a:pt x="5100" y="2133"/>
                  </a:cubicBezTo>
                  <a:cubicBezTo>
                    <a:pt x="4976" y="2133"/>
                    <a:pt x="4852" y="2125"/>
                    <a:pt x="4728" y="2133"/>
                  </a:cubicBezTo>
                  <a:cubicBezTo>
                    <a:pt x="4382" y="2156"/>
                    <a:pt x="4027" y="2298"/>
                    <a:pt x="3716" y="2543"/>
                  </a:cubicBezTo>
                  <a:cubicBezTo>
                    <a:pt x="3441" y="2756"/>
                    <a:pt x="3219" y="3024"/>
                    <a:pt x="3042" y="3372"/>
                  </a:cubicBezTo>
                  <a:cubicBezTo>
                    <a:pt x="2864" y="3711"/>
                    <a:pt x="2758" y="4074"/>
                    <a:pt x="2678" y="4350"/>
                  </a:cubicBezTo>
                  <a:cubicBezTo>
                    <a:pt x="2607" y="4587"/>
                    <a:pt x="2598" y="4911"/>
                    <a:pt x="2580" y="5258"/>
                  </a:cubicBezTo>
                  <a:cubicBezTo>
                    <a:pt x="2545" y="5873"/>
                    <a:pt x="2509" y="6576"/>
                    <a:pt x="2181" y="6963"/>
                  </a:cubicBezTo>
                  <a:cubicBezTo>
                    <a:pt x="2083" y="7065"/>
                    <a:pt x="1994" y="7168"/>
                    <a:pt x="1906" y="7270"/>
                  </a:cubicBezTo>
                  <a:cubicBezTo>
                    <a:pt x="1533" y="7689"/>
                    <a:pt x="1178" y="8083"/>
                    <a:pt x="1018" y="8565"/>
                  </a:cubicBezTo>
                  <a:cubicBezTo>
                    <a:pt x="1000" y="8612"/>
                    <a:pt x="983" y="8667"/>
                    <a:pt x="965" y="8722"/>
                  </a:cubicBezTo>
                  <a:cubicBezTo>
                    <a:pt x="876" y="9014"/>
                    <a:pt x="752" y="9306"/>
                    <a:pt x="619" y="9622"/>
                  </a:cubicBezTo>
                  <a:cubicBezTo>
                    <a:pt x="441" y="10017"/>
                    <a:pt x="264" y="10427"/>
                    <a:pt x="166" y="10853"/>
                  </a:cubicBezTo>
                  <a:cubicBezTo>
                    <a:pt x="24" y="11429"/>
                    <a:pt x="-20" y="12076"/>
                    <a:pt x="15" y="12763"/>
                  </a:cubicBezTo>
                  <a:cubicBezTo>
                    <a:pt x="33" y="13023"/>
                    <a:pt x="60" y="13363"/>
                    <a:pt x="122" y="13694"/>
                  </a:cubicBezTo>
                  <a:cubicBezTo>
                    <a:pt x="184" y="14034"/>
                    <a:pt x="273" y="14333"/>
                    <a:pt x="397" y="14602"/>
                  </a:cubicBezTo>
                  <a:cubicBezTo>
                    <a:pt x="530" y="14894"/>
                    <a:pt x="716" y="15170"/>
                    <a:pt x="938" y="15430"/>
                  </a:cubicBezTo>
                  <a:cubicBezTo>
                    <a:pt x="1134" y="15651"/>
                    <a:pt x="1382" y="15872"/>
                    <a:pt x="1657" y="16078"/>
                  </a:cubicBezTo>
                  <a:cubicBezTo>
                    <a:pt x="1906" y="16267"/>
                    <a:pt x="2190" y="16441"/>
                    <a:pt x="2500" y="16614"/>
                  </a:cubicBezTo>
                  <a:cubicBezTo>
                    <a:pt x="3024" y="16890"/>
                    <a:pt x="3618" y="17151"/>
                    <a:pt x="4399" y="17419"/>
                  </a:cubicBezTo>
                  <a:cubicBezTo>
                    <a:pt x="4807" y="17569"/>
                    <a:pt x="5233" y="17719"/>
                    <a:pt x="5615" y="17932"/>
                  </a:cubicBezTo>
                  <a:cubicBezTo>
                    <a:pt x="6245" y="18287"/>
                    <a:pt x="6733" y="18792"/>
                    <a:pt x="7079" y="19195"/>
                  </a:cubicBezTo>
                  <a:cubicBezTo>
                    <a:pt x="7212" y="19345"/>
                    <a:pt x="7346" y="19503"/>
                    <a:pt x="7470" y="19653"/>
                  </a:cubicBezTo>
                  <a:cubicBezTo>
                    <a:pt x="7532" y="19724"/>
                    <a:pt x="7594" y="19803"/>
                    <a:pt x="7665" y="19881"/>
                  </a:cubicBezTo>
                  <a:cubicBezTo>
                    <a:pt x="8029" y="20323"/>
                    <a:pt x="8357" y="20639"/>
                    <a:pt x="8668" y="20892"/>
                  </a:cubicBezTo>
                  <a:cubicBezTo>
                    <a:pt x="8872" y="21049"/>
                    <a:pt x="9067" y="21176"/>
                    <a:pt x="9262" y="21278"/>
                  </a:cubicBezTo>
                  <a:cubicBezTo>
                    <a:pt x="9484" y="21389"/>
                    <a:pt x="9706" y="21468"/>
                    <a:pt x="9928" y="21515"/>
                  </a:cubicBezTo>
                  <a:cubicBezTo>
                    <a:pt x="10318" y="21594"/>
                    <a:pt x="10736" y="21586"/>
                    <a:pt x="11170" y="21491"/>
                  </a:cubicBezTo>
                  <a:cubicBezTo>
                    <a:pt x="11534" y="21405"/>
                    <a:pt x="11925" y="21255"/>
                    <a:pt x="12333" y="21042"/>
                  </a:cubicBezTo>
                  <a:cubicBezTo>
                    <a:pt x="13043" y="20671"/>
                    <a:pt x="13682" y="20197"/>
                    <a:pt x="14321" y="19708"/>
                  </a:cubicBezTo>
                  <a:cubicBezTo>
                    <a:pt x="14889" y="19274"/>
                    <a:pt x="15457" y="18832"/>
                    <a:pt x="16007" y="18406"/>
                  </a:cubicBezTo>
                  <a:cubicBezTo>
                    <a:pt x="16220" y="18232"/>
                    <a:pt x="16442" y="18058"/>
                    <a:pt x="16664" y="17893"/>
                  </a:cubicBezTo>
                  <a:cubicBezTo>
                    <a:pt x="16717" y="17853"/>
                    <a:pt x="16717" y="17853"/>
                    <a:pt x="16717" y="17853"/>
                  </a:cubicBezTo>
                  <a:cubicBezTo>
                    <a:pt x="17418" y="17309"/>
                    <a:pt x="18154" y="16741"/>
                    <a:pt x="18669" y="16093"/>
                  </a:cubicBezTo>
                  <a:cubicBezTo>
                    <a:pt x="18784" y="15943"/>
                    <a:pt x="18891" y="15793"/>
                    <a:pt x="19006" y="15628"/>
                  </a:cubicBezTo>
                  <a:cubicBezTo>
                    <a:pt x="19086" y="15517"/>
                    <a:pt x="19166" y="15399"/>
                    <a:pt x="19255" y="15281"/>
                  </a:cubicBezTo>
                  <a:cubicBezTo>
                    <a:pt x="19317" y="15194"/>
                    <a:pt x="19388" y="15115"/>
                    <a:pt x="19459" y="15020"/>
                  </a:cubicBezTo>
                  <a:cubicBezTo>
                    <a:pt x="19610" y="14831"/>
                    <a:pt x="19778" y="14641"/>
                    <a:pt x="19938" y="14460"/>
                  </a:cubicBezTo>
                  <a:cubicBezTo>
                    <a:pt x="20408" y="13915"/>
                    <a:pt x="20897" y="13363"/>
                    <a:pt x="21198" y="12731"/>
                  </a:cubicBezTo>
                  <a:cubicBezTo>
                    <a:pt x="21305" y="12518"/>
                    <a:pt x="21385" y="12290"/>
                    <a:pt x="21447" y="12061"/>
                  </a:cubicBezTo>
                  <a:cubicBezTo>
                    <a:pt x="21509" y="11824"/>
                    <a:pt x="21544" y="11587"/>
                    <a:pt x="21553" y="11350"/>
                  </a:cubicBezTo>
                  <a:cubicBezTo>
                    <a:pt x="21562" y="11106"/>
                    <a:pt x="21544" y="10861"/>
                    <a:pt x="21509" y="10624"/>
                  </a:cubicBezTo>
                  <a:cubicBezTo>
                    <a:pt x="21465" y="10388"/>
                    <a:pt x="21394" y="10143"/>
                    <a:pt x="21296" y="9914"/>
                  </a:cubicBezTo>
                  <a:cubicBezTo>
                    <a:pt x="21030" y="9275"/>
                    <a:pt x="20568" y="8707"/>
                    <a:pt x="20124" y="8154"/>
                  </a:cubicBezTo>
                  <a:cubicBezTo>
                    <a:pt x="20098" y="8123"/>
                    <a:pt x="20098" y="8123"/>
                    <a:pt x="20098" y="8123"/>
                  </a:cubicBezTo>
                  <a:cubicBezTo>
                    <a:pt x="19752" y="7689"/>
                    <a:pt x="19406" y="7255"/>
                    <a:pt x="19068" y="6844"/>
                  </a:cubicBezTo>
                  <a:cubicBezTo>
                    <a:pt x="18873" y="6592"/>
                    <a:pt x="18669" y="6331"/>
                    <a:pt x="18500" y="6039"/>
                  </a:cubicBezTo>
                  <a:cubicBezTo>
                    <a:pt x="18438" y="5929"/>
                    <a:pt x="18385" y="5826"/>
                    <a:pt x="18341" y="5723"/>
                  </a:cubicBezTo>
                  <a:cubicBezTo>
                    <a:pt x="18208" y="5392"/>
                    <a:pt x="18128" y="5037"/>
                    <a:pt x="18057" y="4698"/>
                  </a:cubicBezTo>
                  <a:cubicBezTo>
                    <a:pt x="17995" y="4413"/>
                    <a:pt x="17933" y="4129"/>
                    <a:pt x="17844" y="3861"/>
                  </a:cubicBezTo>
                  <a:cubicBezTo>
                    <a:pt x="17737" y="3561"/>
                    <a:pt x="17604" y="3316"/>
                    <a:pt x="17427" y="3127"/>
                  </a:cubicBezTo>
                  <a:cubicBezTo>
                    <a:pt x="17178" y="2843"/>
                    <a:pt x="16841" y="2638"/>
                    <a:pt x="16433" y="2512"/>
                  </a:cubicBezTo>
                  <a:cubicBezTo>
                    <a:pt x="16113" y="2409"/>
                    <a:pt x="15758" y="2354"/>
                    <a:pt x="15395" y="2354"/>
                  </a:cubicBezTo>
                  <a:cubicBezTo>
                    <a:pt x="15332" y="2354"/>
                    <a:pt x="15279" y="2354"/>
                    <a:pt x="15226" y="2362"/>
                  </a:cubicBezTo>
                  <a:close/>
                </a:path>
              </a:pathLst>
            </a:custGeom>
            <a:solidFill>
              <a:srgbClr val="BFBFBF">
                <a:alpha val="7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342" name="Freeform 55"/>
            <p:cNvSpPr/>
            <p:nvPr/>
          </p:nvSpPr>
          <p:spPr>
            <a:xfrm flipH="1">
              <a:off x="519431" y="425021"/>
              <a:ext cx="5662446" cy="631998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49" h="21522" fill="norm" stroke="1" extrusionOk="0">
                  <a:moveTo>
                    <a:pt x="9795" y="21459"/>
                  </a:moveTo>
                  <a:cubicBezTo>
                    <a:pt x="8856" y="21248"/>
                    <a:pt x="8143" y="20513"/>
                    <a:pt x="7560" y="19825"/>
                  </a:cubicBezTo>
                  <a:cubicBezTo>
                    <a:pt x="7499" y="19754"/>
                    <a:pt x="7447" y="19684"/>
                    <a:pt x="7386" y="19614"/>
                  </a:cubicBezTo>
                  <a:cubicBezTo>
                    <a:pt x="7255" y="19457"/>
                    <a:pt x="7116" y="19293"/>
                    <a:pt x="6986" y="19144"/>
                  </a:cubicBezTo>
                  <a:cubicBezTo>
                    <a:pt x="6472" y="18558"/>
                    <a:pt x="6029" y="18175"/>
                    <a:pt x="5541" y="17901"/>
                  </a:cubicBezTo>
                  <a:cubicBezTo>
                    <a:pt x="5176" y="17690"/>
                    <a:pt x="4802" y="17549"/>
                    <a:pt x="4350" y="17385"/>
                  </a:cubicBezTo>
                  <a:cubicBezTo>
                    <a:pt x="3140" y="16947"/>
                    <a:pt x="1801" y="16376"/>
                    <a:pt x="966" y="15445"/>
                  </a:cubicBezTo>
                  <a:cubicBezTo>
                    <a:pt x="740" y="15195"/>
                    <a:pt x="557" y="14921"/>
                    <a:pt x="418" y="14632"/>
                  </a:cubicBezTo>
                  <a:cubicBezTo>
                    <a:pt x="139" y="14053"/>
                    <a:pt x="61" y="13428"/>
                    <a:pt x="17" y="12833"/>
                  </a:cubicBezTo>
                  <a:cubicBezTo>
                    <a:pt x="-26" y="12169"/>
                    <a:pt x="9" y="11535"/>
                    <a:pt x="139" y="10949"/>
                  </a:cubicBezTo>
                  <a:cubicBezTo>
                    <a:pt x="226" y="10526"/>
                    <a:pt x="400" y="10104"/>
                    <a:pt x="566" y="9705"/>
                  </a:cubicBezTo>
                  <a:cubicBezTo>
                    <a:pt x="705" y="9353"/>
                    <a:pt x="844" y="9017"/>
                    <a:pt x="922" y="8688"/>
                  </a:cubicBezTo>
                  <a:cubicBezTo>
                    <a:pt x="940" y="8626"/>
                    <a:pt x="957" y="8563"/>
                    <a:pt x="974" y="8516"/>
                  </a:cubicBezTo>
                  <a:cubicBezTo>
                    <a:pt x="1140" y="7930"/>
                    <a:pt x="1540" y="7445"/>
                    <a:pt x="1975" y="6937"/>
                  </a:cubicBezTo>
                  <a:cubicBezTo>
                    <a:pt x="2018" y="6882"/>
                    <a:pt x="2070" y="6827"/>
                    <a:pt x="2114" y="6765"/>
                  </a:cubicBezTo>
                  <a:cubicBezTo>
                    <a:pt x="2436" y="6389"/>
                    <a:pt x="2505" y="5725"/>
                    <a:pt x="2558" y="5146"/>
                  </a:cubicBezTo>
                  <a:cubicBezTo>
                    <a:pt x="2592" y="4802"/>
                    <a:pt x="2627" y="4473"/>
                    <a:pt x="2706" y="4239"/>
                  </a:cubicBezTo>
                  <a:cubicBezTo>
                    <a:pt x="2801" y="3949"/>
                    <a:pt x="2923" y="3613"/>
                    <a:pt x="3106" y="3292"/>
                  </a:cubicBezTo>
                  <a:cubicBezTo>
                    <a:pt x="3288" y="2956"/>
                    <a:pt x="3515" y="2690"/>
                    <a:pt x="3784" y="2487"/>
                  </a:cubicBezTo>
                  <a:cubicBezTo>
                    <a:pt x="4097" y="2252"/>
                    <a:pt x="4454" y="2096"/>
                    <a:pt x="4793" y="2065"/>
                  </a:cubicBezTo>
                  <a:cubicBezTo>
                    <a:pt x="4924" y="2057"/>
                    <a:pt x="5046" y="2057"/>
                    <a:pt x="5167" y="2057"/>
                  </a:cubicBezTo>
                  <a:cubicBezTo>
                    <a:pt x="5254" y="2057"/>
                    <a:pt x="5341" y="2057"/>
                    <a:pt x="5437" y="2057"/>
                  </a:cubicBezTo>
                  <a:cubicBezTo>
                    <a:pt x="5550" y="2049"/>
                    <a:pt x="5663" y="2033"/>
                    <a:pt x="5768" y="2010"/>
                  </a:cubicBezTo>
                  <a:cubicBezTo>
                    <a:pt x="6359" y="1869"/>
                    <a:pt x="6890" y="1439"/>
                    <a:pt x="7360" y="1056"/>
                  </a:cubicBezTo>
                  <a:cubicBezTo>
                    <a:pt x="7447" y="985"/>
                    <a:pt x="7525" y="923"/>
                    <a:pt x="7603" y="860"/>
                  </a:cubicBezTo>
                  <a:cubicBezTo>
                    <a:pt x="8151" y="438"/>
                    <a:pt x="8821" y="0"/>
                    <a:pt x="9743" y="0"/>
                  </a:cubicBezTo>
                  <a:cubicBezTo>
                    <a:pt x="9743" y="0"/>
                    <a:pt x="9743" y="0"/>
                    <a:pt x="9743" y="0"/>
                  </a:cubicBezTo>
                  <a:cubicBezTo>
                    <a:pt x="10526" y="0"/>
                    <a:pt x="11466" y="438"/>
                    <a:pt x="12031" y="1071"/>
                  </a:cubicBezTo>
                  <a:cubicBezTo>
                    <a:pt x="12083" y="1134"/>
                    <a:pt x="12144" y="1197"/>
                    <a:pt x="12205" y="1283"/>
                  </a:cubicBezTo>
                  <a:cubicBezTo>
                    <a:pt x="12240" y="1322"/>
                    <a:pt x="12266" y="1361"/>
                    <a:pt x="12301" y="1400"/>
                  </a:cubicBezTo>
                  <a:cubicBezTo>
                    <a:pt x="12509" y="1674"/>
                    <a:pt x="12710" y="1932"/>
                    <a:pt x="13058" y="2119"/>
                  </a:cubicBezTo>
                  <a:cubicBezTo>
                    <a:pt x="13414" y="2315"/>
                    <a:pt x="13858" y="2354"/>
                    <a:pt x="14162" y="2354"/>
                  </a:cubicBezTo>
                  <a:cubicBezTo>
                    <a:pt x="14328" y="2354"/>
                    <a:pt x="14475" y="2346"/>
                    <a:pt x="14658" y="2330"/>
                  </a:cubicBezTo>
                  <a:cubicBezTo>
                    <a:pt x="14728" y="2330"/>
                    <a:pt x="14728" y="2330"/>
                    <a:pt x="14728" y="2330"/>
                  </a:cubicBezTo>
                  <a:cubicBezTo>
                    <a:pt x="14893" y="2315"/>
                    <a:pt x="15067" y="2299"/>
                    <a:pt x="15232" y="2299"/>
                  </a:cubicBezTo>
                  <a:cubicBezTo>
                    <a:pt x="16154" y="2291"/>
                    <a:pt x="16929" y="2589"/>
                    <a:pt x="17364" y="3120"/>
                  </a:cubicBezTo>
                  <a:cubicBezTo>
                    <a:pt x="17712" y="3543"/>
                    <a:pt x="17825" y="4090"/>
                    <a:pt x="17929" y="4614"/>
                  </a:cubicBezTo>
                  <a:cubicBezTo>
                    <a:pt x="17999" y="4982"/>
                    <a:pt x="18077" y="5357"/>
                    <a:pt x="18234" y="5701"/>
                  </a:cubicBezTo>
                  <a:cubicBezTo>
                    <a:pt x="18277" y="5803"/>
                    <a:pt x="18329" y="5904"/>
                    <a:pt x="18390" y="6006"/>
                  </a:cubicBezTo>
                  <a:cubicBezTo>
                    <a:pt x="18555" y="6272"/>
                    <a:pt x="18755" y="6499"/>
                    <a:pt x="18973" y="6749"/>
                  </a:cubicBezTo>
                  <a:cubicBezTo>
                    <a:pt x="18990" y="6765"/>
                    <a:pt x="18990" y="6765"/>
                    <a:pt x="18990" y="6765"/>
                  </a:cubicBezTo>
                  <a:cubicBezTo>
                    <a:pt x="19347" y="7187"/>
                    <a:pt x="19695" y="7601"/>
                    <a:pt x="20034" y="8008"/>
                  </a:cubicBezTo>
                  <a:cubicBezTo>
                    <a:pt x="20521" y="8602"/>
                    <a:pt x="20956" y="9150"/>
                    <a:pt x="21209" y="9783"/>
                  </a:cubicBezTo>
                  <a:cubicBezTo>
                    <a:pt x="21574" y="10683"/>
                    <a:pt x="21522" y="11723"/>
                    <a:pt x="21061" y="12622"/>
                  </a:cubicBezTo>
                  <a:cubicBezTo>
                    <a:pt x="20774" y="13201"/>
                    <a:pt x="20321" y="13709"/>
                    <a:pt x="19886" y="14202"/>
                  </a:cubicBezTo>
                  <a:cubicBezTo>
                    <a:pt x="19686" y="14436"/>
                    <a:pt x="19478" y="14671"/>
                    <a:pt x="19286" y="14914"/>
                  </a:cubicBezTo>
                  <a:cubicBezTo>
                    <a:pt x="19217" y="15000"/>
                    <a:pt x="19147" y="15086"/>
                    <a:pt x="19095" y="15172"/>
                  </a:cubicBezTo>
                  <a:cubicBezTo>
                    <a:pt x="18999" y="15305"/>
                    <a:pt x="18912" y="15438"/>
                    <a:pt x="18825" y="15570"/>
                  </a:cubicBezTo>
                  <a:cubicBezTo>
                    <a:pt x="18738" y="15719"/>
                    <a:pt x="18642" y="15868"/>
                    <a:pt x="18538" y="16008"/>
                  </a:cubicBezTo>
                  <a:cubicBezTo>
                    <a:pt x="18060" y="16665"/>
                    <a:pt x="17398" y="17213"/>
                    <a:pt x="16581" y="17862"/>
                  </a:cubicBezTo>
                  <a:cubicBezTo>
                    <a:pt x="15719" y="18550"/>
                    <a:pt x="14945" y="19152"/>
                    <a:pt x="14232" y="19692"/>
                  </a:cubicBezTo>
                  <a:cubicBezTo>
                    <a:pt x="13579" y="20185"/>
                    <a:pt x="12936" y="20662"/>
                    <a:pt x="12214" y="21029"/>
                  </a:cubicBezTo>
                  <a:cubicBezTo>
                    <a:pt x="11561" y="21358"/>
                    <a:pt x="10952" y="21522"/>
                    <a:pt x="10387" y="21522"/>
                  </a:cubicBezTo>
                  <a:cubicBezTo>
                    <a:pt x="10178" y="21522"/>
                    <a:pt x="9987" y="21506"/>
                    <a:pt x="9795" y="21459"/>
                  </a:cubicBezTo>
                  <a:close/>
                  <a:moveTo>
                    <a:pt x="15232" y="2323"/>
                  </a:moveTo>
                  <a:cubicBezTo>
                    <a:pt x="15067" y="2330"/>
                    <a:pt x="14893" y="2338"/>
                    <a:pt x="14728" y="2354"/>
                  </a:cubicBezTo>
                  <a:cubicBezTo>
                    <a:pt x="14658" y="2362"/>
                    <a:pt x="14658" y="2362"/>
                    <a:pt x="14658" y="2362"/>
                  </a:cubicBezTo>
                  <a:cubicBezTo>
                    <a:pt x="14475" y="2370"/>
                    <a:pt x="14328" y="2385"/>
                    <a:pt x="14162" y="2385"/>
                  </a:cubicBezTo>
                  <a:cubicBezTo>
                    <a:pt x="13858" y="2377"/>
                    <a:pt x="13405" y="2338"/>
                    <a:pt x="13040" y="2143"/>
                  </a:cubicBezTo>
                  <a:cubicBezTo>
                    <a:pt x="12692" y="1947"/>
                    <a:pt x="12492" y="1689"/>
                    <a:pt x="12275" y="1408"/>
                  </a:cubicBezTo>
                  <a:cubicBezTo>
                    <a:pt x="12249" y="1369"/>
                    <a:pt x="12214" y="1329"/>
                    <a:pt x="12179" y="1290"/>
                  </a:cubicBezTo>
                  <a:cubicBezTo>
                    <a:pt x="12118" y="1212"/>
                    <a:pt x="12066" y="1150"/>
                    <a:pt x="12005" y="1087"/>
                  </a:cubicBezTo>
                  <a:cubicBezTo>
                    <a:pt x="11448" y="461"/>
                    <a:pt x="10517" y="23"/>
                    <a:pt x="9743" y="23"/>
                  </a:cubicBezTo>
                  <a:cubicBezTo>
                    <a:pt x="9743" y="23"/>
                    <a:pt x="9743" y="23"/>
                    <a:pt x="9743" y="23"/>
                  </a:cubicBezTo>
                  <a:cubicBezTo>
                    <a:pt x="8830" y="23"/>
                    <a:pt x="8160" y="461"/>
                    <a:pt x="7621" y="884"/>
                  </a:cubicBezTo>
                  <a:cubicBezTo>
                    <a:pt x="7542" y="946"/>
                    <a:pt x="7464" y="1009"/>
                    <a:pt x="7386" y="1071"/>
                  </a:cubicBezTo>
                  <a:cubicBezTo>
                    <a:pt x="6907" y="1455"/>
                    <a:pt x="6377" y="1893"/>
                    <a:pt x="5776" y="2033"/>
                  </a:cubicBezTo>
                  <a:cubicBezTo>
                    <a:pt x="5663" y="2057"/>
                    <a:pt x="5550" y="2072"/>
                    <a:pt x="5437" y="2080"/>
                  </a:cubicBezTo>
                  <a:cubicBezTo>
                    <a:pt x="5341" y="2080"/>
                    <a:pt x="5254" y="2080"/>
                    <a:pt x="5167" y="2080"/>
                  </a:cubicBezTo>
                  <a:cubicBezTo>
                    <a:pt x="5046" y="2080"/>
                    <a:pt x="4924" y="2080"/>
                    <a:pt x="4802" y="2088"/>
                  </a:cubicBezTo>
                  <a:cubicBezTo>
                    <a:pt x="4463" y="2127"/>
                    <a:pt x="4115" y="2268"/>
                    <a:pt x="3802" y="2503"/>
                  </a:cubicBezTo>
                  <a:cubicBezTo>
                    <a:pt x="3462" y="2761"/>
                    <a:pt x="3097" y="3152"/>
                    <a:pt x="2732" y="4246"/>
                  </a:cubicBezTo>
                  <a:cubicBezTo>
                    <a:pt x="2653" y="4481"/>
                    <a:pt x="2627" y="4802"/>
                    <a:pt x="2592" y="5146"/>
                  </a:cubicBezTo>
                  <a:cubicBezTo>
                    <a:pt x="2532" y="5732"/>
                    <a:pt x="2462" y="6397"/>
                    <a:pt x="2140" y="6780"/>
                  </a:cubicBezTo>
                  <a:cubicBezTo>
                    <a:pt x="2088" y="6843"/>
                    <a:pt x="2044" y="6898"/>
                    <a:pt x="1992" y="6952"/>
                  </a:cubicBezTo>
                  <a:cubicBezTo>
                    <a:pt x="1566" y="7461"/>
                    <a:pt x="1166" y="7938"/>
                    <a:pt x="1001" y="8524"/>
                  </a:cubicBezTo>
                  <a:cubicBezTo>
                    <a:pt x="983" y="8571"/>
                    <a:pt x="966" y="8634"/>
                    <a:pt x="948" y="8696"/>
                  </a:cubicBezTo>
                  <a:cubicBezTo>
                    <a:pt x="870" y="9025"/>
                    <a:pt x="731" y="9361"/>
                    <a:pt x="592" y="9713"/>
                  </a:cubicBezTo>
                  <a:cubicBezTo>
                    <a:pt x="426" y="10112"/>
                    <a:pt x="252" y="10534"/>
                    <a:pt x="165" y="10956"/>
                  </a:cubicBezTo>
                  <a:cubicBezTo>
                    <a:pt x="35" y="11543"/>
                    <a:pt x="0" y="12176"/>
                    <a:pt x="44" y="12833"/>
                  </a:cubicBezTo>
                  <a:cubicBezTo>
                    <a:pt x="87" y="13420"/>
                    <a:pt x="174" y="14045"/>
                    <a:pt x="444" y="14624"/>
                  </a:cubicBezTo>
                  <a:cubicBezTo>
                    <a:pt x="583" y="14914"/>
                    <a:pt x="757" y="15179"/>
                    <a:pt x="983" y="15430"/>
                  </a:cubicBezTo>
                  <a:cubicBezTo>
                    <a:pt x="1453" y="15954"/>
                    <a:pt x="2218" y="16587"/>
                    <a:pt x="4358" y="17361"/>
                  </a:cubicBezTo>
                  <a:cubicBezTo>
                    <a:pt x="4811" y="17526"/>
                    <a:pt x="5193" y="17674"/>
                    <a:pt x="5550" y="17877"/>
                  </a:cubicBezTo>
                  <a:cubicBezTo>
                    <a:pt x="6046" y="18159"/>
                    <a:pt x="6490" y="18542"/>
                    <a:pt x="7003" y="19129"/>
                  </a:cubicBezTo>
                  <a:cubicBezTo>
                    <a:pt x="7142" y="19285"/>
                    <a:pt x="7273" y="19442"/>
                    <a:pt x="7403" y="19598"/>
                  </a:cubicBezTo>
                  <a:cubicBezTo>
                    <a:pt x="7464" y="19668"/>
                    <a:pt x="7525" y="19739"/>
                    <a:pt x="7577" y="19809"/>
                  </a:cubicBezTo>
                  <a:cubicBezTo>
                    <a:pt x="8160" y="20497"/>
                    <a:pt x="8873" y="21225"/>
                    <a:pt x="9795" y="21436"/>
                  </a:cubicBezTo>
                  <a:cubicBezTo>
                    <a:pt x="10509" y="21600"/>
                    <a:pt x="11318" y="21451"/>
                    <a:pt x="12196" y="21006"/>
                  </a:cubicBezTo>
                  <a:cubicBezTo>
                    <a:pt x="12918" y="20638"/>
                    <a:pt x="13562" y="20169"/>
                    <a:pt x="14215" y="19676"/>
                  </a:cubicBezTo>
                  <a:cubicBezTo>
                    <a:pt x="14928" y="19129"/>
                    <a:pt x="15702" y="18534"/>
                    <a:pt x="16563" y="17846"/>
                  </a:cubicBezTo>
                  <a:cubicBezTo>
                    <a:pt x="17381" y="17197"/>
                    <a:pt x="18042" y="16650"/>
                    <a:pt x="18512" y="16001"/>
                  </a:cubicBezTo>
                  <a:cubicBezTo>
                    <a:pt x="18616" y="15852"/>
                    <a:pt x="18712" y="15703"/>
                    <a:pt x="18808" y="15563"/>
                  </a:cubicBezTo>
                  <a:cubicBezTo>
                    <a:pt x="18886" y="15430"/>
                    <a:pt x="18973" y="15297"/>
                    <a:pt x="19069" y="15164"/>
                  </a:cubicBezTo>
                  <a:cubicBezTo>
                    <a:pt x="19130" y="15078"/>
                    <a:pt x="19190" y="14992"/>
                    <a:pt x="19260" y="14898"/>
                  </a:cubicBezTo>
                  <a:cubicBezTo>
                    <a:pt x="19451" y="14655"/>
                    <a:pt x="19660" y="14421"/>
                    <a:pt x="19869" y="14186"/>
                  </a:cubicBezTo>
                  <a:cubicBezTo>
                    <a:pt x="20295" y="13694"/>
                    <a:pt x="20748" y="13185"/>
                    <a:pt x="21035" y="12614"/>
                  </a:cubicBezTo>
                  <a:cubicBezTo>
                    <a:pt x="21496" y="11715"/>
                    <a:pt x="21548" y="10691"/>
                    <a:pt x="21183" y="9791"/>
                  </a:cubicBezTo>
                  <a:cubicBezTo>
                    <a:pt x="20930" y="9166"/>
                    <a:pt x="20504" y="8618"/>
                    <a:pt x="20008" y="8016"/>
                  </a:cubicBezTo>
                  <a:cubicBezTo>
                    <a:pt x="19678" y="7617"/>
                    <a:pt x="19330" y="7203"/>
                    <a:pt x="18964" y="6780"/>
                  </a:cubicBezTo>
                  <a:cubicBezTo>
                    <a:pt x="18947" y="6765"/>
                    <a:pt x="18947" y="6765"/>
                    <a:pt x="18947" y="6765"/>
                  </a:cubicBezTo>
                  <a:cubicBezTo>
                    <a:pt x="18738" y="6514"/>
                    <a:pt x="18538" y="6288"/>
                    <a:pt x="18373" y="6014"/>
                  </a:cubicBezTo>
                  <a:cubicBezTo>
                    <a:pt x="18303" y="5912"/>
                    <a:pt x="18251" y="5811"/>
                    <a:pt x="18207" y="5709"/>
                  </a:cubicBezTo>
                  <a:cubicBezTo>
                    <a:pt x="18051" y="5365"/>
                    <a:pt x="17973" y="4989"/>
                    <a:pt x="17903" y="4622"/>
                  </a:cubicBezTo>
                  <a:cubicBezTo>
                    <a:pt x="17799" y="4098"/>
                    <a:pt x="17685" y="3550"/>
                    <a:pt x="17346" y="3136"/>
                  </a:cubicBezTo>
                  <a:cubicBezTo>
                    <a:pt x="16920" y="2620"/>
                    <a:pt x="16172" y="2323"/>
                    <a:pt x="15285" y="2323"/>
                  </a:cubicBezTo>
                  <a:cubicBezTo>
                    <a:pt x="15267" y="2323"/>
                    <a:pt x="15250" y="2323"/>
                    <a:pt x="15232" y="2323"/>
                  </a:cubicBezTo>
                  <a:close/>
                </a:path>
              </a:pathLst>
            </a:custGeom>
            <a:solidFill>
              <a:srgbClr val="BFBFBF">
                <a:alpha val="7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343" name="Freeform 56"/>
            <p:cNvSpPr/>
            <p:nvPr/>
          </p:nvSpPr>
          <p:spPr>
            <a:xfrm flipH="1">
              <a:off x="484465" y="403984"/>
              <a:ext cx="5734683" cy="635276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83" h="21494" fill="norm" stroke="1" extrusionOk="0">
                  <a:moveTo>
                    <a:pt x="9776" y="21416"/>
                  </a:moveTo>
                  <a:cubicBezTo>
                    <a:pt x="9362" y="21315"/>
                    <a:pt x="8955" y="21105"/>
                    <a:pt x="8549" y="20779"/>
                  </a:cubicBezTo>
                  <a:cubicBezTo>
                    <a:pt x="8151" y="20460"/>
                    <a:pt x="7814" y="20080"/>
                    <a:pt x="7555" y="19784"/>
                  </a:cubicBezTo>
                  <a:cubicBezTo>
                    <a:pt x="7503" y="19722"/>
                    <a:pt x="7451" y="19652"/>
                    <a:pt x="7399" y="19590"/>
                  </a:cubicBezTo>
                  <a:cubicBezTo>
                    <a:pt x="7261" y="19427"/>
                    <a:pt x="7123" y="19264"/>
                    <a:pt x="6985" y="19108"/>
                  </a:cubicBezTo>
                  <a:cubicBezTo>
                    <a:pt x="6743" y="18844"/>
                    <a:pt x="6526" y="18619"/>
                    <a:pt x="6310" y="18432"/>
                  </a:cubicBezTo>
                  <a:cubicBezTo>
                    <a:pt x="6051" y="18207"/>
                    <a:pt x="5800" y="18021"/>
                    <a:pt x="5532" y="17873"/>
                  </a:cubicBezTo>
                  <a:cubicBezTo>
                    <a:pt x="5161" y="17655"/>
                    <a:pt x="4755" y="17508"/>
                    <a:pt x="4340" y="17352"/>
                  </a:cubicBezTo>
                  <a:cubicBezTo>
                    <a:pt x="3778" y="17150"/>
                    <a:pt x="3130" y="16894"/>
                    <a:pt x="2525" y="16583"/>
                  </a:cubicBezTo>
                  <a:cubicBezTo>
                    <a:pt x="1876" y="16241"/>
                    <a:pt x="1375" y="15876"/>
                    <a:pt x="995" y="15464"/>
                  </a:cubicBezTo>
                  <a:cubicBezTo>
                    <a:pt x="779" y="15224"/>
                    <a:pt x="597" y="14959"/>
                    <a:pt x="459" y="14680"/>
                  </a:cubicBezTo>
                  <a:cubicBezTo>
                    <a:pt x="329" y="14423"/>
                    <a:pt x="225" y="14136"/>
                    <a:pt x="156" y="13817"/>
                  </a:cubicBezTo>
                  <a:cubicBezTo>
                    <a:pt x="104" y="13561"/>
                    <a:pt x="61" y="13273"/>
                    <a:pt x="27" y="12916"/>
                  </a:cubicBezTo>
                  <a:cubicBezTo>
                    <a:pt x="1" y="12605"/>
                    <a:pt x="-8" y="12287"/>
                    <a:pt x="9" y="11984"/>
                  </a:cubicBezTo>
                  <a:cubicBezTo>
                    <a:pt x="27" y="11665"/>
                    <a:pt x="61" y="11354"/>
                    <a:pt x="122" y="11059"/>
                  </a:cubicBezTo>
                  <a:cubicBezTo>
                    <a:pt x="199" y="10632"/>
                    <a:pt x="372" y="10204"/>
                    <a:pt x="528" y="9785"/>
                  </a:cubicBezTo>
                  <a:cubicBezTo>
                    <a:pt x="683" y="9396"/>
                    <a:pt x="830" y="9023"/>
                    <a:pt x="908" y="8658"/>
                  </a:cubicBezTo>
                  <a:cubicBezTo>
                    <a:pt x="917" y="8604"/>
                    <a:pt x="925" y="8549"/>
                    <a:pt x="943" y="8479"/>
                  </a:cubicBezTo>
                  <a:cubicBezTo>
                    <a:pt x="1021" y="8153"/>
                    <a:pt x="1168" y="7842"/>
                    <a:pt x="1392" y="7500"/>
                  </a:cubicBezTo>
                  <a:cubicBezTo>
                    <a:pt x="1600" y="7182"/>
                    <a:pt x="1859" y="6863"/>
                    <a:pt x="2092" y="6591"/>
                  </a:cubicBezTo>
                  <a:cubicBezTo>
                    <a:pt x="2231" y="6420"/>
                    <a:pt x="2334" y="6187"/>
                    <a:pt x="2421" y="5876"/>
                  </a:cubicBezTo>
                  <a:cubicBezTo>
                    <a:pt x="2499" y="5605"/>
                    <a:pt x="2542" y="5317"/>
                    <a:pt x="2585" y="5030"/>
                  </a:cubicBezTo>
                  <a:cubicBezTo>
                    <a:pt x="2637" y="4688"/>
                    <a:pt x="2689" y="4361"/>
                    <a:pt x="2784" y="4121"/>
                  </a:cubicBezTo>
                  <a:cubicBezTo>
                    <a:pt x="2896" y="3841"/>
                    <a:pt x="3026" y="3514"/>
                    <a:pt x="3216" y="3211"/>
                  </a:cubicBezTo>
                  <a:cubicBezTo>
                    <a:pt x="3406" y="2885"/>
                    <a:pt x="3640" y="2636"/>
                    <a:pt x="3907" y="2434"/>
                  </a:cubicBezTo>
                  <a:cubicBezTo>
                    <a:pt x="4219" y="2209"/>
                    <a:pt x="4573" y="2054"/>
                    <a:pt x="4910" y="2015"/>
                  </a:cubicBezTo>
                  <a:cubicBezTo>
                    <a:pt x="5031" y="1999"/>
                    <a:pt x="5152" y="1992"/>
                    <a:pt x="5273" y="1992"/>
                  </a:cubicBezTo>
                  <a:cubicBezTo>
                    <a:pt x="5360" y="1992"/>
                    <a:pt x="5455" y="1984"/>
                    <a:pt x="5550" y="1976"/>
                  </a:cubicBezTo>
                  <a:cubicBezTo>
                    <a:pt x="5662" y="1968"/>
                    <a:pt x="5774" y="1945"/>
                    <a:pt x="5887" y="1914"/>
                  </a:cubicBezTo>
                  <a:cubicBezTo>
                    <a:pt x="6431" y="1774"/>
                    <a:pt x="6915" y="1393"/>
                    <a:pt x="7382" y="1028"/>
                  </a:cubicBezTo>
                  <a:cubicBezTo>
                    <a:pt x="7503" y="935"/>
                    <a:pt x="7616" y="849"/>
                    <a:pt x="7728" y="764"/>
                  </a:cubicBezTo>
                  <a:cubicBezTo>
                    <a:pt x="8082" y="500"/>
                    <a:pt x="8419" y="313"/>
                    <a:pt x="8748" y="189"/>
                  </a:cubicBezTo>
                  <a:cubicBezTo>
                    <a:pt x="9128" y="49"/>
                    <a:pt x="9500" y="-13"/>
                    <a:pt x="9906" y="3"/>
                  </a:cubicBezTo>
                  <a:cubicBezTo>
                    <a:pt x="10286" y="10"/>
                    <a:pt x="10710" y="127"/>
                    <a:pt x="11133" y="329"/>
                  </a:cubicBezTo>
                  <a:cubicBezTo>
                    <a:pt x="11531" y="515"/>
                    <a:pt x="11903" y="780"/>
                    <a:pt x="12171" y="1059"/>
                  </a:cubicBezTo>
                  <a:cubicBezTo>
                    <a:pt x="12231" y="1121"/>
                    <a:pt x="12292" y="1184"/>
                    <a:pt x="12361" y="1261"/>
                  </a:cubicBezTo>
                  <a:cubicBezTo>
                    <a:pt x="12387" y="1292"/>
                    <a:pt x="12413" y="1316"/>
                    <a:pt x="12439" y="1347"/>
                  </a:cubicBezTo>
                  <a:cubicBezTo>
                    <a:pt x="12672" y="1619"/>
                    <a:pt x="12888" y="1867"/>
                    <a:pt x="13251" y="2054"/>
                  </a:cubicBezTo>
                  <a:cubicBezTo>
                    <a:pt x="13407" y="2131"/>
                    <a:pt x="13588" y="2186"/>
                    <a:pt x="13787" y="2225"/>
                  </a:cubicBezTo>
                  <a:cubicBezTo>
                    <a:pt x="13960" y="2264"/>
                    <a:pt x="14159" y="2279"/>
                    <a:pt x="14357" y="2287"/>
                  </a:cubicBezTo>
                  <a:cubicBezTo>
                    <a:pt x="14530" y="2287"/>
                    <a:pt x="14695" y="2279"/>
                    <a:pt x="14850" y="2271"/>
                  </a:cubicBezTo>
                  <a:cubicBezTo>
                    <a:pt x="14885" y="2271"/>
                    <a:pt x="14885" y="2271"/>
                    <a:pt x="14885" y="2271"/>
                  </a:cubicBezTo>
                  <a:cubicBezTo>
                    <a:pt x="15058" y="2256"/>
                    <a:pt x="15239" y="2248"/>
                    <a:pt x="15421" y="2256"/>
                  </a:cubicBezTo>
                  <a:cubicBezTo>
                    <a:pt x="15835" y="2256"/>
                    <a:pt x="16233" y="2333"/>
                    <a:pt x="16579" y="2466"/>
                  </a:cubicBezTo>
                  <a:cubicBezTo>
                    <a:pt x="16968" y="2613"/>
                    <a:pt x="17279" y="2831"/>
                    <a:pt x="17495" y="3118"/>
                  </a:cubicBezTo>
                  <a:cubicBezTo>
                    <a:pt x="17633" y="3297"/>
                    <a:pt x="17746" y="3522"/>
                    <a:pt x="17832" y="3794"/>
                  </a:cubicBezTo>
                  <a:cubicBezTo>
                    <a:pt x="17901" y="4035"/>
                    <a:pt x="17953" y="4291"/>
                    <a:pt x="17996" y="4540"/>
                  </a:cubicBezTo>
                  <a:cubicBezTo>
                    <a:pt x="18065" y="4929"/>
                    <a:pt x="18143" y="5325"/>
                    <a:pt x="18316" y="5682"/>
                  </a:cubicBezTo>
                  <a:cubicBezTo>
                    <a:pt x="18368" y="5783"/>
                    <a:pt x="18420" y="5876"/>
                    <a:pt x="18489" y="5978"/>
                  </a:cubicBezTo>
                  <a:cubicBezTo>
                    <a:pt x="18653" y="6226"/>
                    <a:pt x="18852" y="6428"/>
                    <a:pt x="19059" y="6653"/>
                  </a:cubicBezTo>
                  <a:cubicBezTo>
                    <a:pt x="19077" y="6669"/>
                    <a:pt x="19094" y="6692"/>
                    <a:pt x="19111" y="6708"/>
                  </a:cubicBezTo>
                  <a:cubicBezTo>
                    <a:pt x="19474" y="7089"/>
                    <a:pt x="19837" y="7493"/>
                    <a:pt x="20183" y="7904"/>
                  </a:cubicBezTo>
                  <a:cubicBezTo>
                    <a:pt x="20408" y="8161"/>
                    <a:pt x="20633" y="8448"/>
                    <a:pt x="20840" y="8744"/>
                  </a:cubicBezTo>
                  <a:cubicBezTo>
                    <a:pt x="21065" y="9070"/>
                    <a:pt x="21238" y="9365"/>
                    <a:pt x="21350" y="9660"/>
                  </a:cubicBezTo>
                  <a:cubicBezTo>
                    <a:pt x="21445" y="9893"/>
                    <a:pt x="21514" y="10134"/>
                    <a:pt x="21549" y="10391"/>
                  </a:cubicBezTo>
                  <a:cubicBezTo>
                    <a:pt x="21583" y="10632"/>
                    <a:pt x="21592" y="10880"/>
                    <a:pt x="21575" y="11121"/>
                  </a:cubicBezTo>
                  <a:cubicBezTo>
                    <a:pt x="21557" y="11370"/>
                    <a:pt x="21514" y="11611"/>
                    <a:pt x="21436" y="11844"/>
                  </a:cubicBezTo>
                  <a:cubicBezTo>
                    <a:pt x="21367" y="12077"/>
                    <a:pt x="21281" y="12302"/>
                    <a:pt x="21160" y="12520"/>
                  </a:cubicBezTo>
                  <a:cubicBezTo>
                    <a:pt x="20875" y="13048"/>
                    <a:pt x="20451" y="13522"/>
                    <a:pt x="20036" y="13980"/>
                  </a:cubicBezTo>
                  <a:cubicBezTo>
                    <a:pt x="19794" y="14252"/>
                    <a:pt x="19544" y="14524"/>
                    <a:pt x="19327" y="14812"/>
                  </a:cubicBezTo>
                  <a:cubicBezTo>
                    <a:pt x="19258" y="14905"/>
                    <a:pt x="19198" y="14990"/>
                    <a:pt x="19137" y="15076"/>
                  </a:cubicBezTo>
                  <a:cubicBezTo>
                    <a:pt x="19042" y="15224"/>
                    <a:pt x="18956" y="15371"/>
                    <a:pt x="18869" y="15511"/>
                  </a:cubicBezTo>
                  <a:cubicBezTo>
                    <a:pt x="18792" y="15651"/>
                    <a:pt x="18705" y="15799"/>
                    <a:pt x="18610" y="15938"/>
                  </a:cubicBezTo>
                  <a:cubicBezTo>
                    <a:pt x="18394" y="16265"/>
                    <a:pt x="18117" y="16591"/>
                    <a:pt x="17746" y="16941"/>
                  </a:cubicBezTo>
                  <a:cubicBezTo>
                    <a:pt x="17426" y="17236"/>
                    <a:pt x="17089" y="17516"/>
                    <a:pt x="16683" y="17842"/>
                  </a:cubicBezTo>
                  <a:cubicBezTo>
                    <a:pt x="15939" y="18440"/>
                    <a:pt x="15135" y="19062"/>
                    <a:pt x="14288" y="19691"/>
                  </a:cubicBezTo>
                  <a:cubicBezTo>
                    <a:pt x="13623" y="20188"/>
                    <a:pt x="12966" y="20662"/>
                    <a:pt x="12231" y="21020"/>
                  </a:cubicBezTo>
                  <a:cubicBezTo>
                    <a:pt x="11583" y="21331"/>
                    <a:pt x="10978" y="21494"/>
                    <a:pt x="10425" y="21494"/>
                  </a:cubicBezTo>
                  <a:cubicBezTo>
                    <a:pt x="10200" y="21494"/>
                    <a:pt x="9984" y="21463"/>
                    <a:pt x="9776" y="21416"/>
                  </a:cubicBezTo>
                  <a:close/>
                  <a:moveTo>
                    <a:pt x="14885" y="2271"/>
                  </a:moveTo>
                  <a:cubicBezTo>
                    <a:pt x="14850" y="2271"/>
                    <a:pt x="14850" y="2271"/>
                    <a:pt x="14850" y="2271"/>
                  </a:cubicBezTo>
                  <a:cubicBezTo>
                    <a:pt x="14695" y="2279"/>
                    <a:pt x="14530" y="2287"/>
                    <a:pt x="14357" y="2287"/>
                  </a:cubicBezTo>
                  <a:cubicBezTo>
                    <a:pt x="14159" y="2287"/>
                    <a:pt x="13960" y="2264"/>
                    <a:pt x="13787" y="2232"/>
                  </a:cubicBezTo>
                  <a:cubicBezTo>
                    <a:pt x="13588" y="2194"/>
                    <a:pt x="13407" y="2131"/>
                    <a:pt x="13251" y="2054"/>
                  </a:cubicBezTo>
                  <a:cubicBezTo>
                    <a:pt x="12888" y="1867"/>
                    <a:pt x="12672" y="1619"/>
                    <a:pt x="12439" y="1354"/>
                  </a:cubicBezTo>
                  <a:cubicBezTo>
                    <a:pt x="12413" y="1323"/>
                    <a:pt x="12387" y="1292"/>
                    <a:pt x="12352" y="1261"/>
                  </a:cubicBezTo>
                  <a:cubicBezTo>
                    <a:pt x="12292" y="1184"/>
                    <a:pt x="12231" y="1121"/>
                    <a:pt x="12171" y="1059"/>
                  </a:cubicBezTo>
                  <a:cubicBezTo>
                    <a:pt x="11894" y="780"/>
                    <a:pt x="11531" y="523"/>
                    <a:pt x="11133" y="329"/>
                  </a:cubicBezTo>
                  <a:cubicBezTo>
                    <a:pt x="10710" y="127"/>
                    <a:pt x="10286" y="10"/>
                    <a:pt x="9906" y="3"/>
                  </a:cubicBezTo>
                  <a:cubicBezTo>
                    <a:pt x="9500" y="-13"/>
                    <a:pt x="9128" y="49"/>
                    <a:pt x="8748" y="189"/>
                  </a:cubicBezTo>
                  <a:cubicBezTo>
                    <a:pt x="8419" y="313"/>
                    <a:pt x="8091" y="500"/>
                    <a:pt x="7728" y="764"/>
                  </a:cubicBezTo>
                  <a:cubicBezTo>
                    <a:pt x="7616" y="849"/>
                    <a:pt x="7503" y="935"/>
                    <a:pt x="7382" y="1036"/>
                  </a:cubicBezTo>
                  <a:cubicBezTo>
                    <a:pt x="6915" y="1393"/>
                    <a:pt x="6431" y="1774"/>
                    <a:pt x="5887" y="1922"/>
                  </a:cubicBezTo>
                  <a:cubicBezTo>
                    <a:pt x="5774" y="1945"/>
                    <a:pt x="5662" y="1968"/>
                    <a:pt x="5550" y="1976"/>
                  </a:cubicBezTo>
                  <a:cubicBezTo>
                    <a:pt x="5455" y="1984"/>
                    <a:pt x="5360" y="1992"/>
                    <a:pt x="5273" y="1992"/>
                  </a:cubicBezTo>
                  <a:cubicBezTo>
                    <a:pt x="5152" y="1999"/>
                    <a:pt x="5031" y="1999"/>
                    <a:pt x="4910" y="2015"/>
                  </a:cubicBezTo>
                  <a:cubicBezTo>
                    <a:pt x="4573" y="2062"/>
                    <a:pt x="4219" y="2209"/>
                    <a:pt x="3907" y="2442"/>
                  </a:cubicBezTo>
                  <a:cubicBezTo>
                    <a:pt x="3640" y="2636"/>
                    <a:pt x="3415" y="2893"/>
                    <a:pt x="3216" y="3211"/>
                  </a:cubicBezTo>
                  <a:cubicBezTo>
                    <a:pt x="3034" y="3514"/>
                    <a:pt x="2896" y="3841"/>
                    <a:pt x="2784" y="4121"/>
                  </a:cubicBezTo>
                  <a:cubicBezTo>
                    <a:pt x="2689" y="4361"/>
                    <a:pt x="2637" y="4688"/>
                    <a:pt x="2585" y="5030"/>
                  </a:cubicBezTo>
                  <a:cubicBezTo>
                    <a:pt x="2542" y="5317"/>
                    <a:pt x="2499" y="5605"/>
                    <a:pt x="2421" y="5876"/>
                  </a:cubicBezTo>
                  <a:cubicBezTo>
                    <a:pt x="2343" y="6187"/>
                    <a:pt x="2231" y="6420"/>
                    <a:pt x="2092" y="6591"/>
                  </a:cubicBezTo>
                  <a:cubicBezTo>
                    <a:pt x="1859" y="6871"/>
                    <a:pt x="1600" y="7182"/>
                    <a:pt x="1392" y="7500"/>
                  </a:cubicBezTo>
                  <a:cubicBezTo>
                    <a:pt x="1168" y="7850"/>
                    <a:pt x="1029" y="8161"/>
                    <a:pt x="951" y="8479"/>
                  </a:cubicBezTo>
                  <a:cubicBezTo>
                    <a:pt x="934" y="8549"/>
                    <a:pt x="917" y="8604"/>
                    <a:pt x="908" y="8658"/>
                  </a:cubicBezTo>
                  <a:cubicBezTo>
                    <a:pt x="830" y="9023"/>
                    <a:pt x="692" y="9396"/>
                    <a:pt x="537" y="9792"/>
                  </a:cubicBezTo>
                  <a:cubicBezTo>
                    <a:pt x="372" y="10204"/>
                    <a:pt x="208" y="10632"/>
                    <a:pt x="122" y="11067"/>
                  </a:cubicBezTo>
                  <a:cubicBezTo>
                    <a:pt x="61" y="11354"/>
                    <a:pt x="27" y="11665"/>
                    <a:pt x="9" y="11984"/>
                  </a:cubicBezTo>
                  <a:cubicBezTo>
                    <a:pt x="1" y="12287"/>
                    <a:pt x="1" y="12605"/>
                    <a:pt x="27" y="12916"/>
                  </a:cubicBezTo>
                  <a:cubicBezTo>
                    <a:pt x="61" y="13273"/>
                    <a:pt x="104" y="13561"/>
                    <a:pt x="165" y="13817"/>
                  </a:cubicBezTo>
                  <a:cubicBezTo>
                    <a:pt x="234" y="14136"/>
                    <a:pt x="329" y="14415"/>
                    <a:pt x="459" y="14680"/>
                  </a:cubicBezTo>
                  <a:cubicBezTo>
                    <a:pt x="597" y="14959"/>
                    <a:pt x="779" y="15224"/>
                    <a:pt x="1003" y="15464"/>
                  </a:cubicBezTo>
                  <a:cubicBezTo>
                    <a:pt x="1375" y="15876"/>
                    <a:pt x="1876" y="16241"/>
                    <a:pt x="2525" y="16575"/>
                  </a:cubicBezTo>
                  <a:cubicBezTo>
                    <a:pt x="3130" y="16894"/>
                    <a:pt x="3786" y="17143"/>
                    <a:pt x="4348" y="17352"/>
                  </a:cubicBezTo>
                  <a:cubicBezTo>
                    <a:pt x="4755" y="17500"/>
                    <a:pt x="5161" y="17655"/>
                    <a:pt x="5532" y="17865"/>
                  </a:cubicBezTo>
                  <a:cubicBezTo>
                    <a:pt x="5800" y="18021"/>
                    <a:pt x="6051" y="18207"/>
                    <a:pt x="6310" y="18425"/>
                  </a:cubicBezTo>
                  <a:cubicBezTo>
                    <a:pt x="6526" y="18619"/>
                    <a:pt x="6751" y="18836"/>
                    <a:pt x="6985" y="19101"/>
                  </a:cubicBezTo>
                  <a:cubicBezTo>
                    <a:pt x="7123" y="19264"/>
                    <a:pt x="7270" y="19427"/>
                    <a:pt x="7399" y="19590"/>
                  </a:cubicBezTo>
                  <a:cubicBezTo>
                    <a:pt x="7451" y="19652"/>
                    <a:pt x="7512" y="19714"/>
                    <a:pt x="7564" y="19777"/>
                  </a:cubicBezTo>
                  <a:cubicBezTo>
                    <a:pt x="7814" y="20080"/>
                    <a:pt x="8160" y="20460"/>
                    <a:pt x="8549" y="20779"/>
                  </a:cubicBezTo>
                  <a:cubicBezTo>
                    <a:pt x="8955" y="21105"/>
                    <a:pt x="9362" y="21315"/>
                    <a:pt x="9776" y="21416"/>
                  </a:cubicBezTo>
                  <a:cubicBezTo>
                    <a:pt x="10502" y="21587"/>
                    <a:pt x="11332" y="21455"/>
                    <a:pt x="12231" y="21020"/>
                  </a:cubicBezTo>
                  <a:cubicBezTo>
                    <a:pt x="12957" y="20655"/>
                    <a:pt x="13623" y="20181"/>
                    <a:pt x="14288" y="19683"/>
                  </a:cubicBezTo>
                  <a:cubicBezTo>
                    <a:pt x="15135" y="19054"/>
                    <a:pt x="15939" y="18432"/>
                    <a:pt x="16674" y="17842"/>
                  </a:cubicBezTo>
                  <a:cubicBezTo>
                    <a:pt x="17089" y="17516"/>
                    <a:pt x="17426" y="17228"/>
                    <a:pt x="17746" y="16933"/>
                  </a:cubicBezTo>
                  <a:cubicBezTo>
                    <a:pt x="18109" y="16583"/>
                    <a:pt x="18394" y="16257"/>
                    <a:pt x="18610" y="15938"/>
                  </a:cubicBezTo>
                  <a:cubicBezTo>
                    <a:pt x="18705" y="15799"/>
                    <a:pt x="18783" y="15651"/>
                    <a:pt x="18869" y="15511"/>
                  </a:cubicBezTo>
                  <a:cubicBezTo>
                    <a:pt x="18956" y="15371"/>
                    <a:pt x="19042" y="15224"/>
                    <a:pt x="19137" y="15076"/>
                  </a:cubicBezTo>
                  <a:cubicBezTo>
                    <a:pt x="19189" y="14990"/>
                    <a:pt x="19258" y="14897"/>
                    <a:pt x="19327" y="14804"/>
                  </a:cubicBezTo>
                  <a:cubicBezTo>
                    <a:pt x="19544" y="14524"/>
                    <a:pt x="19794" y="14252"/>
                    <a:pt x="20028" y="13980"/>
                  </a:cubicBezTo>
                  <a:cubicBezTo>
                    <a:pt x="20442" y="13522"/>
                    <a:pt x="20875" y="13048"/>
                    <a:pt x="21160" y="12520"/>
                  </a:cubicBezTo>
                  <a:cubicBezTo>
                    <a:pt x="21272" y="12302"/>
                    <a:pt x="21367" y="12077"/>
                    <a:pt x="21436" y="11844"/>
                  </a:cubicBezTo>
                  <a:cubicBezTo>
                    <a:pt x="21506" y="11611"/>
                    <a:pt x="21549" y="11370"/>
                    <a:pt x="21566" y="11121"/>
                  </a:cubicBezTo>
                  <a:cubicBezTo>
                    <a:pt x="21592" y="10880"/>
                    <a:pt x="21583" y="10632"/>
                    <a:pt x="21540" y="10391"/>
                  </a:cubicBezTo>
                  <a:cubicBezTo>
                    <a:pt x="21506" y="10142"/>
                    <a:pt x="21445" y="9893"/>
                    <a:pt x="21350" y="9660"/>
                  </a:cubicBezTo>
                  <a:cubicBezTo>
                    <a:pt x="21229" y="9365"/>
                    <a:pt x="21065" y="9070"/>
                    <a:pt x="20840" y="8744"/>
                  </a:cubicBezTo>
                  <a:cubicBezTo>
                    <a:pt x="20633" y="8448"/>
                    <a:pt x="20399" y="8169"/>
                    <a:pt x="20183" y="7904"/>
                  </a:cubicBezTo>
                  <a:cubicBezTo>
                    <a:pt x="19837" y="7493"/>
                    <a:pt x="19474" y="7089"/>
                    <a:pt x="19111" y="6708"/>
                  </a:cubicBezTo>
                  <a:cubicBezTo>
                    <a:pt x="19094" y="6692"/>
                    <a:pt x="19077" y="6669"/>
                    <a:pt x="19059" y="6653"/>
                  </a:cubicBezTo>
                  <a:cubicBezTo>
                    <a:pt x="18852" y="6428"/>
                    <a:pt x="18653" y="6226"/>
                    <a:pt x="18489" y="5978"/>
                  </a:cubicBezTo>
                  <a:cubicBezTo>
                    <a:pt x="18420" y="5884"/>
                    <a:pt x="18359" y="5783"/>
                    <a:pt x="18307" y="5682"/>
                  </a:cubicBezTo>
                  <a:cubicBezTo>
                    <a:pt x="18135" y="5333"/>
                    <a:pt x="18065" y="4929"/>
                    <a:pt x="17996" y="4540"/>
                  </a:cubicBezTo>
                  <a:cubicBezTo>
                    <a:pt x="17944" y="4291"/>
                    <a:pt x="17901" y="4035"/>
                    <a:pt x="17823" y="3794"/>
                  </a:cubicBezTo>
                  <a:cubicBezTo>
                    <a:pt x="17746" y="3522"/>
                    <a:pt x="17633" y="3305"/>
                    <a:pt x="17495" y="3118"/>
                  </a:cubicBezTo>
                  <a:cubicBezTo>
                    <a:pt x="17279" y="2839"/>
                    <a:pt x="16968" y="2613"/>
                    <a:pt x="16579" y="2466"/>
                  </a:cubicBezTo>
                  <a:cubicBezTo>
                    <a:pt x="16233" y="2333"/>
                    <a:pt x="15835" y="2264"/>
                    <a:pt x="15421" y="2256"/>
                  </a:cubicBezTo>
                  <a:cubicBezTo>
                    <a:pt x="15395" y="2256"/>
                    <a:pt x="15377" y="2256"/>
                    <a:pt x="15351" y="2256"/>
                  </a:cubicBezTo>
                  <a:cubicBezTo>
                    <a:pt x="15196" y="2256"/>
                    <a:pt x="15040" y="2264"/>
                    <a:pt x="14885" y="2271"/>
                  </a:cubicBezTo>
                  <a:close/>
                </a:path>
              </a:pathLst>
            </a:custGeom>
            <a:solidFill>
              <a:srgbClr val="BFBFBF">
                <a:alpha val="7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344" name="Freeform 57"/>
            <p:cNvSpPr/>
            <p:nvPr/>
          </p:nvSpPr>
          <p:spPr>
            <a:xfrm flipH="1">
              <a:off x="446763" y="376857"/>
              <a:ext cx="5812637" cy="63921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66" h="21572" fill="norm" stroke="1" extrusionOk="0">
                  <a:moveTo>
                    <a:pt x="9694" y="21484"/>
                  </a:moveTo>
                  <a:cubicBezTo>
                    <a:pt x="9277" y="21383"/>
                    <a:pt x="8885" y="21174"/>
                    <a:pt x="8484" y="20840"/>
                  </a:cubicBezTo>
                  <a:cubicBezTo>
                    <a:pt x="8101" y="20530"/>
                    <a:pt x="7760" y="20143"/>
                    <a:pt x="7504" y="19841"/>
                  </a:cubicBezTo>
                  <a:cubicBezTo>
                    <a:pt x="7453" y="19786"/>
                    <a:pt x="7411" y="19724"/>
                    <a:pt x="7359" y="19670"/>
                  </a:cubicBezTo>
                  <a:cubicBezTo>
                    <a:pt x="7223" y="19507"/>
                    <a:pt x="7078" y="19337"/>
                    <a:pt x="6925" y="19166"/>
                  </a:cubicBezTo>
                  <a:cubicBezTo>
                    <a:pt x="6431" y="18616"/>
                    <a:pt x="5971" y="18221"/>
                    <a:pt x="5485" y="17942"/>
                  </a:cubicBezTo>
                  <a:cubicBezTo>
                    <a:pt x="5110" y="17717"/>
                    <a:pt x="4701" y="17562"/>
                    <a:pt x="4318" y="17415"/>
                  </a:cubicBezTo>
                  <a:cubicBezTo>
                    <a:pt x="3764" y="17206"/>
                    <a:pt x="3125" y="16965"/>
                    <a:pt x="2537" y="16655"/>
                  </a:cubicBezTo>
                  <a:cubicBezTo>
                    <a:pt x="1898" y="16322"/>
                    <a:pt x="1403" y="15973"/>
                    <a:pt x="1029" y="15570"/>
                  </a:cubicBezTo>
                  <a:cubicBezTo>
                    <a:pt x="807" y="15330"/>
                    <a:pt x="628" y="15074"/>
                    <a:pt x="483" y="14803"/>
                  </a:cubicBezTo>
                  <a:cubicBezTo>
                    <a:pt x="194" y="14222"/>
                    <a:pt x="91" y="13602"/>
                    <a:pt x="32" y="13067"/>
                  </a:cubicBezTo>
                  <a:cubicBezTo>
                    <a:pt x="-28" y="12455"/>
                    <a:pt x="-2" y="11819"/>
                    <a:pt x="100" y="11230"/>
                  </a:cubicBezTo>
                  <a:cubicBezTo>
                    <a:pt x="176" y="10788"/>
                    <a:pt x="347" y="10347"/>
                    <a:pt x="500" y="9920"/>
                  </a:cubicBezTo>
                  <a:cubicBezTo>
                    <a:pt x="662" y="9486"/>
                    <a:pt x="816" y="9083"/>
                    <a:pt x="875" y="8680"/>
                  </a:cubicBezTo>
                  <a:cubicBezTo>
                    <a:pt x="884" y="8626"/>
                    <a:pt x="901" y="8564"/>
                    <a:pt x="918" y="8487"/>
                  </a:cubicBezTo>
                  <a:cubicBezTo>
                    <a:pt x="986" y="8138"/>
                    <a:pt x="1122" y="7797"/>
                    <a:pt x="1344" y="7433"/>
                  </a:cubicBezTo>
                  <a:cubicBezTo>
                    <a:pt x="1548" y="7076"/>
                    <a:pt x="1812" y="6735"/>
                    <a:pt x="2051" y="6448"/>
                  </a:cubicBezTo>
                  <a:cubicBezTo>
                    <a:pt x="2187" y="6278"/>
                    <a:pt x="2298" y="6053"/>
                    <a:pt x="2392" y="5766"/>
                  </a:cubicBezTo>
                  <a:cubicBezTo>
                    <a:pt x="2469" y="5503"/>
                    <a:pt x="2528" y="5224"/>
                    <a:pt x="2579" y="4960"/>
                  </a:cubicBezTo>
                  <a:cubicBezTo>
                    <a:pt x="2656" y="4611"/>
                    <a:pt x="2724" y="4286"/>
                    <a:pt x="2835" y="4038"/>
                  </a:cubicBezTo>
                  <a:cubicBezTo>
                    <a:pt x="2963" y="3751"/>
                    <a:pt x="3108" y="3441"/>
                    <a:pt x="3295" y="3162"/>
                  </a:cubicBezTo>
                  <a:cubicBezTo>
                    <a:pt x="3500" y="2844"/>
                    <a:pt x="3730" y="2596"/>
                    <a:pt x="3994" y="2410"/>
                  </a:cubicBezTo>
                  <a:cubicBezTo>
                    <a:pt x="4309" y="2186"/>
                    <a:pt x="4658" y="2031"/>
                    <a:pt x="4999" y="1976"/>
                  </a:cubicBezTo>
                  <a:cubicBezTo>
                    <a:pt x="5110" y="1961"/>
                    <a:pt x="5229" y="1953"/>
                    <a:pt x="5340" y="1938"/>
                  </a:cubicBezTo>
                  <a:cubicBezTo>
                    <a:pt x="5434" y="1930"/>
                    <a:pt x="5536" y="1930"/>
                    <a:pt x="5630" y="1914"/>
                  </a:cubicBezTo>
                  <a:cubicBezTo>
                    <a:pt x="5741" y="1899"/>
                    <a:pt x="5851" y="1876"/>
                    <a:pt x="5954" y="1845"/>
                  </a:cubicBezTo>
                  <a:cubicBezTo>
                    <a:pt x="6456" y="1690"/>
                    <a:pt x="6908" y="1341"/>
                    <a:pt x="7342" y="1008"/>
                  </a:cubicBezTo>
                  <a:cubicBezTo>
                    <a:pt x="7496" y="891"/>
                    <a:pt x="7649" y="783"/>
                    <a:pt x="7794" y="674"/>
                  </a:cubicBezTo>
                  <a:cubicBezTo>
                    <a:pt x="8450" y="217"/>
                    <a:pt x="9089" y="0"/>
                    <a:pt x="9771" y="0"/>
                  </a:cubicBezTo>
                  <a:cubicBezTo>
                    <a:pt x="9848" y="0"/>
                    <a:pt x="9924" y="0"/>
                    <a:pt x="9992" y="8"/>
                  </a:cubicBezTo>
                  <a:cubicBezTo>
                    <a:pt x="10367" y="31"/>
                    <a:pt x="10785" y="147"/>
                    <a:pt x="11202" y="349"/>
                  </a:cubicBezTo>
                  <a:cubicBezTo>
                    <a:pt x="11586" y="543"/>
                    <a:pt x="11961" y="791"/>
                    <a:pt x="12242" y="1062"/>
                  </a:cubicBezTo>
                  <a:cubicBezTo>
                    <a:pt x="12301" y="1124"/>
                    <a:pt x="12370" y="1186"/>
                    <a:pt x="12429" y="1256"/>
                  </a:cubicBezTo>
                  <a:cubicBezTo>
                    <a:pt x="12455" y="1279"/>
                    <a:pt x="12480" y="1302"/>
                    <a:pt x="12497" y="1325"/>
                  </a:cubicBezTo>
                  <a:cubicBezTo>
                    <a:pt x="12753" y="1581"/>
                    <a:pt x="12983" y="1821"/>
                    <a:pt x="13350" y="2000"/>
                  </a:cubicBezTo>
                  <a:cubicBezTo>
                    <a:pt x="13639" y="2139"/>
                    <a:pt x="14006" y="2217"/>
                    <a:pt x="14449" y="2224"/>
                  </a:cubicBezTo>
                  <a:cubicBezTo>
                    <a:pt x="14611" y="2232"/>
                    <a:pt x="14764" y="2224"/>
                    <a:pt x="14934" y="2224"/>
                  </a:cubicBezTo>
                  <a:cubicBezTo>
                    <a:pt x="15113" y="2217"/>
                    <a:pt x="15309" y="2209"/>
                    <a:pt x="15497" y="2224"/>
                  </a:cubicBezTo>
                  <a:cubicBezTo>
                    <a:pt x="15906" y="2240"/>
                    <a:pt x="16289" y="2325"/>
                    <a:pt x="16621" y="2465"/>
                  </a:cubicBezTo>
                  <a:cubicBezTo>
                    <a:pt x="17005" y="2627"/>
                    <a:pt x="17303" y="2852"/>
                    <a:pt x="17508" y="3139"/>
                  </a:cubicBezTo>
                  <a:cubicBezTo>
                    <a:pt x="17635" y="3317"/>
                    <a:pt x="17729" y="3534"/>
                    <a:pt x="17806" y="3790"/>
                  </a:cubicBezTo>
                  <a:cubicBezTo>
                    <a:pt x="17865" y="4022"/>
                    <a:pt x="17908" y="4270"/>
                    <a:pt x="17951" y="4511"/>
                  </a:cubicBezTo>
                  <a:cubicBezTo>
                    <a:pt x="18019" y="4914"/>
                    <a:pt x="18087" y="5332"/>
                    <a:pt x="18274" y="5704"/>
                  </a:cubicBezTo>
                  <a:cubicBezTo>
                    <a:pt x="18326" y="5797"/>
                    <a:pt x="18385" y="5898"/>
                    <a:pt x="18462" y="5991"/>
                  </a:cubicBezTo>
                  <a:cubicBezTo>
                    <a:pt x="18624" y="6216"/>
                    <a:pt x="18820" y="6402"/>
                    <a:pt x="19024" y="6603"/>
                  </a:cubicBezTo>
                  <a:cubicBezTo>
                    <a:pt x="19050" y="6634"/>
                    <a:pt x="19084" y="6657"/>
                    <a:pt x="19110" y="6688"/>
                  </a:cubicBezTo>
                  <a:cubicBezTo>
                    <a:pt x="19476" y="7045"/>
                    <a:pt x="19842" y="7433"/>
                    <a:pt x="20200" y="7851"/>
                  </a:cubicBezTo>
                  <a:cubicBezTo>
                    <a:pt x="20388" y="8068"/>
                    <a:pt x="20635" y="8363"/>
                    <a:pt x="20848" y="8680"/>
                  </a:cubicBezTo>
                  <a:cubicBezTo>
                    <a:pt x="21069" y="8998"/>
                    <a:pt x="21231" y="9300"/>
                    <a:pt x="21350" y="9595"/>
                  </a:cubicBezTo>
                  <a:cubicBezTo>
                    <a:pt x="21436" y="9827"/>
                    <a:pt x="21504" y="10075"/>
                    <a:pt x="21538" y="10331"/>
                  </a:cubicBezTo>
                  <a:cubicBezTo>
                    <a:pt x="21572" y="10579"/>
                    <a:pt x="21572" y="10827"/>
                    <a:pt x="21555" y="11083"/>
                  </a:cubicBezTo>
                  <a:cubicBezTo>
                    <a:pt x="21529" y="11323"/>
                    <a:pt x="21487" y="11571"/>
                    <a:pt x="21410" y="11811"/>
                  </a:cubicBezTo>
                  <a:cubicBezTo>
                    <a:pt x="21333" y="12044"/>
                    <a:pt x="21231" y="12276"/>
                    <a:pt x="21112" y="12493"/>
                  </a:cubicBezTo>
                  <a:cubicBezTo>
                    <a:pt x="20831" y="12989"/>
                    <a:pt x="20422" y="13431"/>
                    <a:pt x="20030" y="13865"/>
                  </a:cubicBezTo>
                  <a:cubicBezTo>
                    <a:pt x="19757" y="14160"/>
                    <a:pt x="19476" y="14470"/>
                    <a:pt x="19237" y="14788"/>
                  </a:cubicBezTo>
                  <a:cubicBezTo>
                    <a:pt x="19169" y="14881"/>
                    <a:pt x="19110" y="14974"/>
                    <a:pt x="19058" y="15067"/>
                  </a:cubicBezTo>
                  <a:cubicBezTo>
                    <a:pt x="18956" y="15222"/>
                    <a:pt x="18871" y="15384"/>
                    <a:pt x="18794" y="15532"/>
                  </a:cubicBezTo>
                  <a:cubicBezTo>
                    <a:pt x="18718" y="15671"/>
                    <a:pt x="18641" y="15818"/>
                    <a:pt x="18564" y="15958"/>
                  </a:cubicBezTo>
                  <a:cubicBezTo>
                    <a:pt x="18360" y="16291"/>
                    <a:pt x="18087" y="16632"/>
                    <a:pt x="17721" y="16989"/>
                  </a:cubicBezTo>
                  <a:cubicBezTo>
                    <a:pt x="17380" y="17330"/>
                    <a:pt x="16996" y="17647"/>
                    <a:pt x="16664" y="17919"/>
                  </a:cubicBezTo>
                  <a:cubicBezTo>
                    <a:pt x="15957" y="18500"/>
                    <a:pt x="15190" y="19097"/>
                    <a:pt x="14253" y="19786"/>
                  </a:cubicBezTo>
                  <a:cubicBezTo>
                    <a:pt x="13580" y="20290"/>
                    <a:pt x="12906" y="20771"/>
                    <a:pt x="12165" y="21119"/>
                  </a:cubicBezTo>
                  <a:cubicBezTo>
                    <a:pt x="11748" y="21321"/>
                    <a:pt x="11347" y="21453"/>
                    <a:pt x="10964" y="21522"/>
                  </a:cubicBezTo>
                  <a:cubicBezTo>
                    <a:pt x="10768" y="21553"/>
                    <a:pt x="10572" y="21569"/>
                    <a:pt x="10384" y="21569"/>
                  </a:cubicBezTo>
                  <a:cubicBezTo>
                    <a:pt x="10146" y="21569"/>
                    <a:pt x="9916" y="21546"/>
                    <a:pt x="9694" y="21484"/>
                  </a:cubicBezTo>
                  <a:close/>
                  <a:moveTo>
                    <a:pt x="14934" y="2224"/>
                  </a:moveTo>
                  <a:cubicBezTo>
                    <a:pt x="14764" y="2232"/>
                    <a:pt x="14611" y="2232"/>
                    <a:pt x="14449" y="2232"/>
                  </a:cubicBezTo>
                  <a:cubicBezTo>
                    <a:pt x="14006" y="2217"/>
                    <a:pt x="13639" y="2139"/>
                    <a:pt x="13350" y="2000"/>
                  </a:cubicBezTo>
                  <a:cubicBezTo>
                    <a:pt x="12983" y="1829"/>
                    <a:pt x="12745" y="1581"/>
                    <a:pt x="12497" y="1325"/>
                  </a:cubicBezTo>
                  <a:cubicBezTo>
                    <a:pt x="12472" y="1302"/>
                    <a:pt x="12455" y="1279"/>
                    <a:pt x="12429" y="1256"/>
                  </a:cubicBezTo>
                  <a:cubicBezTo>
                    <a:pt x="12361" y="1186"/>
                    <a:pt x="12301" y="1124"/>
                    <a:pt x="12242" y="1070"/>
                  </a:cubicBezTo>
                  <a:cubicBezTo>
                    <a:pt x="11952" y="798"/>
                    <a:pt x="11586" y="543"/>
                    <a:pt x="11202" y="357"/>
                  </a:cubicBezTo>
                  <a:cubicBezTo>
                    <a:pt x="10785" y="155"/>
                    <a:pt x="10367" y="31"/>
                    <a:pt x="9992" y="8"/>
                  </a:cubicBezTo>
                  <a:cubicBezTo>
                    <a:pt x="9924" y="0"/>
                    <a:pt x="9848" y="0"/>
                    <a:pt x="9771" y="0"/>
                  </a:cubicBezTo>
                  <a:cubicBezTo>
                    <a:pt x="9089" y="0"/>
                    <a:pt x="8450" y="217"/>
                    <a:pt x="7794" y="674"/>
                  </a:cubicBezTo>
                  <a:cubicBezTo>
                    <a:pt x="7649" y="783"/>
                    <a:pt x="7504" y="891"/>
                    <a:pt x="7342" y="1015"/>
                  </a:cubicBezTo>
                  <a:cubicBezTo>
                    <a:pt x="6908" y="1349"/>
                    <a:pt x="6465" y="1690"/>
                    <a:pt x="5962" y="1845"/>
                  </a:cubicBezTo>
                  <a:cubicBezTo>
                    <a:pt x="5851" y="1876"/>
                    <a:pt x="5741" y="1899"/>
                    <a:pt x="5630" y="1914"/>
                  </a:cubicBezTo>
                  <a:cubicBezTo>
                    <a:pt x="5536" y="1930"/>
                    <a:pt x="5434" y="1938"/>
                    <a:pt x="5340" y="1945"/>
                  </a:cubicBezTo>
                  <a:cubicBezTo>
                    <a:pt x="5229" y="1953"/>
                    <a:pt x="5110" y="1961"/>
                    <a:pt x="4999" y="1976"/>
                  </a:cubicBezTo>
                  <a:cubicBezTo>
                    <a:pt x="4658" y="2031"/>
                    <a:pt x="4309" y="2186"/>
                    <a:pt x="3994" y="2410"/>
                  </a:cubicBezTo>
                  <a:cubicBezTo>
                    <a:pt x="3730" y="2604"/>
                    <a:pt x="3500" y="2844"/>
                    <a:pt x="3295" y="3162"/>
                  </a:cubicBezTo>
                  <a:cubicBezTo>
                    <a:pt x="3108" y="3441"/>
                    <a:pt x="2963" y="3751"/>
                    <a:pt x="2835" y="4038"/>
                  </a:cubicBezTo>
                  <a:cubicBezTo>
                    <a:pt x="2724" y="4286"/>
                    <a:pt x="2656" y="4611"/>
                    <a:pt x="2588" y="4960"/>
                  </a:cubicBezTo>
                  <a:cubicBezTo>
                    <a:pt x="2528" y="5224"/>
                    <a:pt x="2469" y="5503"/>
                    <a:pt x="2392" y="5766"/>
                  </a:cubicBezTo>
                  <a:cubicBezTo>
                    <a:pt x="2298" y="6053"/>
                    <a:pt x="2187" y="6278"/>
                    <a:pt x="2051" y="6448"/>
                  </a:cubicBezTo>
                  <a:cubicBezTo>
                    <a:pt x="1821" y="6735"/>
                    <a:pt x="1548" y="7076"/>
                    <a:pt x="1344" y="7433"/>
                  </a:cubicBezTo>
                  <a:cubicBezTo>
                    <a:pt x="1131" y="7797"/>
                    <a:pt x="986" y="8138"/>
                    <a:pt x="918" y="8487"/>
                  </a:cubicBezTo>
                  <a:cubicBezTo>
                    <a:pt x="901" y="8564"/>
                    <a:pt x="892" y="8626"/>
                    <a:pt x="884" y="8680"/>
                  </a:cubicBezTo>
                  <a:cubicBezTo>
                    <a:pt x="816" y="9083"/>
                    <a:pt x="662" y="9486"/>
                    <a:pt x="500" y="9920"/>
                  </a:cubicBezTo>
                  <a:cubicBezTo>
                    <a:pt x="347" y="10347"/>
                    <a:pt x="185" y="10788"/>
                    <a:pt x="100" y="11238"/>
                  </a:cubicBezTo>
                  <a:cubicBezTo>
                    <a:pt x="-2" y="11819"/>
                    <a:pt x="-28" y="12455"/>
                    <a:pt x="40" y="13067"/>
                  </a:cubicBezTo>
                  <a:cubicBezTo>
                    <a:pt x="91" y="13602"/>
                    <a:pt x="194" y="14222"/>
                    <a:pt x="492" y="14803"/>
                  </a:cubicBezTo>
                  <a:cubicBezTo>
                    <a:pt x="628" y="15074"/>
                    <a:pt x="816" y="15330"/>
                    <a:pt x="1029" y="15570"/>
                  </a:cubicBezTo>
                  <a:cubicBezTo>
                    <a:pt x="1403" y="15966"/>
                    <a:pt x="1898" y="16322"/>
                    <a:pt x="2537" y="16655"/>
                  </a:cubicBezTo>
                  <a:cubicBezTo>
                    <a:pt x="3125" y="16958"/>
                    <a:pt x="3764" y="17206"/>
                    <a:pt x="4318" y="17415"/>
                  </a:cubicBezTo>
                  <a:cubicBezTo>
                    <a:pt x="4701" y="17554"/>
                    <a:pt x="5110" y="17717"/>
                    <a:pt x="5485" y="17934"/>
                  </a:cubicBezTo>
                  <a:cubicBezTo>
                    <a:pt x="5979" y="18221"/>
                    <a:pt x="6431" y="18608"/>
                    <a:pt x="6933" y="19166"/>
                  </a:cubicBezTo>
                  <a:cubicBezTo>
                    <a:pt x="7078" y="19329"/>
                    <a:pt x="7223" y="19507"/>
                    <a:pt x="7359" y="19670"/>
                  </a:cubicBezTo>
                  <a:cubicBezTo>
                    <a:pt x="7411" y="19724"/>
                    <a:pt x="7462" y="19786"/>
                    <a:pt x="7504" y="19841"/>
                  </a:cubicBezTo>
                  <a:cubicBezTo>
                    <a:pt x="7760" y="20143"/>
                    <a:pt x="8101" y="20523"/>
                    <a:pt x="8484" y="20840"/>
                  </a:cubicBezTo>
                  <a:cubicBezTo>
                    <a:pt x="8885" y="21166"/>
                    <a:pt x="9285" y="21375"/>
                    <a:pt x="9694" y="21484"/>
                  </a:cubicBezTo>
                  <a:cubicBezTo>
                    <a:pt x="10086" y="21584"/>
                    <a:pt x="10512" y="21600"/>
                    <a:pt x="10964" y="21522"/>
                  </a:cubicBezTo>
                  <a:cubicBezTo>
                    <a:pt x="11347" y="21453"/>
                    <a:pt x="11748" y="21321"/>
                    <a:pt x="12165" y="21119"/>
                  </a:cubicBezTo>
                  <a:cubicBezTo>
                    <a:pt x="12906" y="20763"/>
                    <a:pt x="13580" y="20290"/>
                    <a:pt x="14253" y="19786"/>
                  </a:cubicBezTo>
                  <a:cubicBezTo>
                    <a:pt x="15190" y="19089"/>
                    <a:pt x="15957" y="18500"/>
                    <a:pt x="16664" y="17919"/>
                  </a:cubicBezTo>
                  <a:cubicBezTo>
                    <a:pt x="16996" y="17647"/>
                    <a:pt x="17380" y="17330"/>
                    <a:pt x="17721" y="16989"/>
                  </a:cubicBezTo>
                  <a:cubicBezTo>
                    <a:pt x="18079" y="16624"/>
                    <a:pt x="18360" y="16291"/>
                    <a:pt x="18556" y="15958"/>
                  </a:cubicBezTo>
                  <a:cubicBezTo>
                    <a:pt x="18641" y="15818"/>
                    <a:pt x="18718" y="15671"/>
                    <a:pt x="18786" y="15532"/>
                  </a:cubicBezTo>
                  <a:cubicBezTo>
                    <a:pt x="18871" y="15377"/>
                    <a:pt x="18956" y="15222"/>
                    <a:pt x="19050" y="15059"/>
                  </a:cubicBezTo>
                  <a:cubicBezTo>
                    <a:pt x="19110" y="14974"/>
                    <a:pt x="19169" y="14881"/>
                    <a:pt x="19237" y="14788"/>
                  </a:cubicBezTo>
                  <a:cubicBezTo>
                    <a:pt x="19476" y="14470"/>
                    <a:pt x="19757" y="14160"/>
                    <a:pt x="20030" y="13865"/>
                  </a:cubicBezTo>
                  <a:cubicBezTo>
                    <a:pt x="20422" y="13431"/>
                    <a:pt x="20831" y="12989"/>
                    <a:pt x="21112" y="12486"/>
                  </a:cubicBezTo>
                  <a:cubicBezTo>
                    <a:pt x="21231" y="12276"/>
                    <a:pt x="21333" y="12044"/>
                    <a:pt x="21402" y="11811"/>
                  </a:cubicBezTo>
                  <a:cubicBezTo>
                    <a:pt x="21478" y="11571"/>
                    <a:pt x="21529" y="11323"/>
                    <a:pt x="21546" y="11083"/>
                  </a:cubicBezTo>
                  <a:cubicBezTo>
                    <a:pt x="21572" y="10827"/>
                    <a:pt x="21563" y="10579"/>
                    <a:pt x="21538" y="10331"/>
                  </a:cubicBezTo>
                  <a:cubicBezTo>
                    <a:pt x="21504" y="10083"/>
                    <a:pt x="21436" y="9835"/>
                    <a:pt x="21342" y="9595"/>
                  </a:cubicBezTo>
                  <a:cubicBezTo>
                    <a:pt x="21095" y="8944"/>
                    <a:pt x="20643" y="8370"/>
                    <a:pt x="20200" y="7851"/>
                  </a:cubicBezTo>
                  <a:cubicBezTo>
                    <a:pt x="19842" y="7440"/>
                    <a:pt x="19476" y="7045"/>
                    <a:pt x="19110" y="6688"/>
                  </a:cubicBezTo>
                  <a:cubicBezTo>
                    <a:pt x="19084" y="6657"/>
                    <a:pt x="19050" y="6634"/>
                    <a:pt x="19024" y="6603"/>
                  </a:cubicBezTo>
                  <a:cubicBezTo>
                    <a:pt x="18820" y="6402"/>
                    <a:pt x="18624" y="6216"/>
                    <a:pt x="18453" y="5991"/>
                  </a:cubicBezTo>
                  <a:cubicBezTo>
                    <a:pt x="18385" y="5898"/>
                    <a:pt x="18326" y="5797"/>
                    <a:pt x="18274" y="5704"/>
                  </a:cubicBezTo>
                  <a:cubicBezTo>
                    <a:pt x="18087" y="5332"/>
                    <a:pt x="18010" y="4914"/>
                    <a:pt x="17942" y="4511"/>
                  </a:cubicBezTo>
                  <a:cubicBezTo>
                    <a:pt x="17908" y="4270"/>
                    <a:pt x="17865" y="4022"/>
                    <a:pt x="17797" y="3790"/>
                  </a:cubicBezTo>
                  <a:cubicBezTo>
                    <a:pt x="17729" y="3534"/>
                    <a:pt x="17627" y="3317"/>
                    <a:pt x="17508" y="3139"/>
                  </a:cubicBezTo>
                  <a:cubicBezTo>
                    <a:pt x="17303" y="2852"/>
                    <a:pt x="17005" y="2627"/>
                    <a:pt x="16621" y="2465"/>
                  </a:cubicBezTo>
                  <a:cubicBezTo>
                    <a:pt x="16289" y="2325"/>
                    <a:pt x="15897" y="2240"/>
                    <a:pt x="15497" y="2224"/>
                  </a:cubicBezTo>
                  <a:cubicBezTo>
                    <a:pt x="15420" y="2217"/>
                    <a:pt x="15352" y="2217"/>
                    <a:pt x="15275" y="2217"/>
                  </a:cubicBezTo>
                  <a:cubicBezTo>
                    <a:pt x="15164" y="2217"/>
                    <a:pt x="15045" y="2224"/>
                    <a:pt x="14934" y="2224"/>
                  </a:cubicBezTo>
                  <a:close/>
                </a:path>
              </a:pathLst>
            </a:custGeom>
            <a:solidFill>
              <a:srgbClr val="BFBFBF">
                <a:alpha val="7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345" name="Freeform 58"/>
            <p:cNvSpPr/>
            <p:nvPr/>
          </p:nvSpPr>
          <p:spPr>
            <a:xfrm flipH="1">
              <a:off x="406275" y="345016"/>
              <a:ext cx="5897326" cy="644127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25" h="21463" fill="norm" stroke="1" extrusionOk="0">
                  <a:moveTo>
                    <a:pt x="9552" y="21364"/>
                  </a:moveTo>
                  <a:cubicBezTo>
                    <a:pt x="9151" y="21257"/>
                    <a:pt x="8759" y="21043"/>
                    <a:pt x="8367" y="20714"/>
                  </a:cubicBezTo>
                  <a:cubicBezTo>
                    <a:pt x="7992" y="20408"/>
                    <a:pt x="7666" y="20040"/>
                    <a:pt x="7399" y="19727"/>
                  </a:cubicBezTo>
                  <a:cubicBezTo>
                    <a:pt x="7358" y="19673"/>
                    <a:pt x="7316" y="19627"/>
                    <a:pt x="7274" y="19574"/>
                  </a:cubicBezTo>
                  <a:cubicBezTo>
                    <a:pt x="7132" y="19405"/>
                    <a:pt x="6982" y="19229"/>
                    <a:pt x="6832" y="19061"/>
                  </a:cubicBezTo>
                  <a:cubicBezTo>
                    <a:pt x="6348" y="18518"/>
                    <a:pt x="5898" y="18135"/>
                    <a:pt x="5414" y="17852"/>
                  </a:cubicBezTo>
                  <a:cubicBezTo>
                    <a:pt x="5072" y="17653"/>
                    <a:pt x="4704" y="17492"/>
                    <a:pt x="4262" y="17324"/>
                  </a:cubicBezTo>
                  <a:cubicBezTo>
                    <a:pt x="3211" y="16926"/>
                    <a:pt x="1893" y="16421"/>
                    <a:pt x="1059" y="15541"/>
                  </a:cubicBezTo>
                  <a:cubicBezTo>
                    <a:pt x="842" y="15312"/>
                    <a:pt x="658" y="15059"/>
                    <a:pt x="516" y="14791"/>
                  </a:cubicBezTo>
                  <a:cubicBezTo>
                    <a:pt x="208" y="14218"/>
                    <a:pt x="99" y="13590"/>
                    <a:pt x="41" y="13100"/>
                  </a:cubicBezTo>
                  <a:cubicBezTo>
                    <a:pt x="-26" y="12511"/>
                    <a:pt x="-9" y="11884"/>
                    <a:pt x="82" y="11302"/>
                  </a:cubicBezTo>
                  <a:cubicBezTo>
                    <a:pt x="158" y="10843"/>
                    <a:pt x="316" y="10392"/>
                    <a:pt x="475" y="9948"/>
                  </a:cubicBezTo>
                  <a:cubicBezTo>
                    <a:pt x="633" y="9497"/>
                    <a:pt x="792" y="9061"/>
                    <a:pt x="850" y="8632"/>
                  </a:cubicBezTo>
                  <a:cubicBezTo>
                    <a:pt x="858" y="8571"/>
                    <a:pt x="867" y="8502"/>
                    <a:pt x="875" y="8425"/>
                  </a:cubicBezTo>
                  <a:cubicBezTo>
                    <a:pt x="1025" y="7576"/>
                    <a:pt x="1501" y="6880"/>
                    <a:pt x="2001" y="6252"/>
                  </a:cubicBezTo>
                  <a:cubicBezTo>
                    <a:pt x="2285" y="5893"/>
                    <a:pt x="2427" y="5365"/>
                    <a:pt x="2560" y="4852"/>
                  </a:cubicBezTo>
                  <a:cubicBezTo>
                    <a:pt x="2652" y="4508"/>
                    <a:pt x="2736" y="4179"/>
                    <a:pt x="2861" y="3926"/>
                  </a:cubicBezTo>
                  <a:cubicBezTo>
                    <a:pt x="3153" y="3360"/>
                    <a:pt x="3486" y="2771"/>
                    <a:pt x="4062" y="2366"/>
                  </a:cubicBezTo>
                  <a:cubicBezTo>
                    <a:pt x="4371" y="2144"/>
                    <a:pt x="4721" y="1991"/>
                    <a:pt x="5055" y="1929"/>
                  </a:cubicBezTo>
                  <a:cubicBezTo>
                    <a:pt x="5163" y="1906"/>
                    <a:pt x="5280" y="1891"/>
                    <a:pt x="5380" y="1883"/>
                  </a:cubicBezTo>
                  <a:cubicBezTo>
                    <a:pt x="5480" y="1868"/>
                    <a:pt x="5580" y="1861"/>
                    <a:pt x="5672" y="1838"/>
                  </a:cubicBezTo>
                  <a:cubicBezTo>
                    <a:pt x="5781" y="1822"/>
                    <a:pt x="5889" y="1792"/>
                    <a:pt x="5998" y="1761"/>
                  </a:cubicBezTo>
                  <a:cubicBezTo>
                    <a:pt x="6448" y="1600"/>
                    <a:pt x="6865" y="1287"/>
                    <a:pt x="7266" y="988"/>
                  </a:cubicBezTo>
                  <a:cubicBezTo>
                    <a:pt x="7441" y="851"/>
                    <a:pt x="7625" y="713"/>
                    <a:pt x="7808" y="590"/>
                  </a:cubicBezTo>
                  <a:cubicBezTo>
                    <a:pt x="8517" y="131"/>
                    <a:pt x="9243" y="-60"/>
                    <a:pt x="10027" y="17"/>
                  </a:cubicBezTo>
                  <a:cubicBezTo>
                    <a:pt x="10736" y="93"/>
                    <a:pt x="11604" y="506"/>
                    <a:pt x="12238" y="1072"/>
                  </a:cubicBezTo>
                  <a:cubicBezTo>
                    <a:pt x="12305" y="1126"/>
                    <a:pt x="12372" y="1187"/>
                    <a:pt x="12438" y="1248"/>
                  </a:cubicBezTo>
                  <a:cubicBezTo>
                    <a:pt x="12480" y="1287"/>
                    <a:pt x="12480" y="1287"/>
                    <a:pt x="12480" y="1287"/>
                  </a:cubicBezTo>
                  <a:cubicBezTo>
                    <a:pt x="12747" y="1531"/>
                    <a:pt x="12997" y="1769"/>
                    <a:pt x="13381" y="1937"/>
                  </a:cubicBezTo>
                  <a:cubicBezTo>
                    <a:pt x="13657" y="2067"/>
                    <a:pt x="14015" y="2136"/>
                    <a:pt x="14449" y="2159"/>
                  </a:cubicBezTo>
                  <a:cubicBezTo>
                    <a:pt x="14608" y="2167"/>
                    <a:pt x="14758" y="2167"/>
                    <a:pt x="14908" y="2159"/>
                  </a:cubicBezTo>
                  <a:cubicBezTo>
                    <a:pt x="14925" y="2159"/>
                    <a:pt x="14925" y="2159"/>
                    <a:pt x="14925" y="2159"/>
                  </a:cubicBezTo>
                  <a:cubicBezTo>
                    <a:pt x="15108" y="2159"/>
                    <a:pt x="15292" y="2159"/>
                    <a:pt x="15467" y="2174"/>
                  </a:cubicBezTo>
                  <a:cubicBezTo>
                    <a:pt x="16351" y="2243"/>
                    <a:pt x="17060" y="2595"/>
                    <a:pt x="17419" y="3146"/>
                  </a:cubicBezTo>
                  <a:cubicBezTo>
                    <a:pt x="17669" y="3529"/>
                    <a:pt x="17736" y="3995"/>
                    <a:pt x="17803" y="4454"/>
                  </a:cubicBezTo>
                  <a:cubicBezTo>
                    <a:pt x="17870" y="4875"/>
                    <a:pt x="17928" y="5304"/>
                    <a:pt x="18137" y="5679"/>
                  </a:cubicBezTo>
                  <a:cubicBezTo>
                    <a:pt x="18187" y="5770"/>
                    <a:pt x="18245" y="5862"/>
                    <a:pt x="18320" y="5954"/>
                  </a:cubicBezTo>
                  <a:cubicBezTo>
                    <a:pt x="18487" y="6161"/>
                    <a:pt x="18679" y="6329"/>
                    <a:pt x="18879" y="6505"/>
                  </a:cubicBezTo>
                  <a:cubicBezTo>
                    <a:pt x="18921" y="6543"/>
                    <a:pt x="18954" y="6574"/>
                    <a:pt x="18996" y="6604"/>
                  </a:cubicBezTo>
                  <a:cubicBezTo>
                    <a:pt x="19371" y="6941"/>
                    <a:pt x="19739" y="7316"/>
                    <a:pt x="20089" y="7722"/>
                  </a:cubicBezTo>
                  <a:cubicBezTo>
                    <a:pt x="20481" y="8173"/>
                    <a:pt x="20965" y="8770"/>
                    <a:pt x="21215" y="9443"/>
                  </a:cubicBezTo>
                  <a:cubicBezTo>
                    <a:pt x="21574" y="10384"/>
                    <a:pt x="21466" y="11471"/>
                    <a:pt x="20940" y="12358"/>
                  </a:cubicBezTo>
                  <a:cubicBezTo>
                    <a:pt x="20665" y="12825"/>
                    <a:pt x="20272" y="13246"/>
                    <a:pt x="19897" y="13651"/>
                  </a:cubicBezTo>
                  <a:cubicBezTo>
                    <a:pt x="19597" y="13965"/>
                    <a:pt x="19288" y="14294"/>
                    <a:pt x="19046" y="14638"/>
                  </a:cubicBezTo>
                  <a:cubicBezTo>
                    <a:pt x="18979" y="14738"/>
                    <a:pt x="18921" y="14830"/>
                    <a:pt x="18863" y="14922"/>
                  </a:cubicBezTo>
                  <a:cubicBezTo>
                    <a:pt x="18771" y="15082"/>
                    <a:pt x="18687" y="15251"/>
                    <a:pt x="18612" y="15419"/>
                  </a:cubicBezTo>
                  <a:cubicBezTo>
                    <a:pt x="18545" y="15557"/>
                    <a:pt x="18479" y="15694"/>
                    <a:pt x="18404" y="15832"/>
                  </a:cubicBezTo>
                  <a:cubicBezTo>
                    <a:pt x="17987" y="16590"/>
                    <a:pt x="17269" y="17240"/>
                    <a:pt x="16560" y="17837"/>
                  </a:cubicBezTo>
                  <a:cubicBezTo>
                    <a:pt x="15876" y="18411"/>
                    <a:pt x="15133" y="18984"/>
                    <a:pt x="14140" y="19711"/>
                  </a:cubicBezTo>
                  <a:cubicBezTo>
                    <a:pt x="13465" y="20216"/>
                    <a:pt x="12789" y="20691"/>
                    <a:pt x="12038" y="21035"/>
                  </a:cubicBezTo>
                  <a:cubicBezTo>
                    <a:pt x="11421" y="21318"/>
                    <a:pt x="10845" y="21463"/>
                    <a:pt x="10303" y="21463"/>
                  </a:cubicBezTo>
                  <a:cubicBezTo>
                    <a:pt x="10044" y="21463"/>
                    <a:pt x="9794" y="21433"/>
                    <a:pt x="9552" y="21364"/>
                  </a:cubicBezTo>
                  <a:close/>
                  <a:moveTo>
                    <a:pt x="14925" y="2190"/>
                  </a:moveTo>
                  <a:cubicBezTo>
                    <a:pt x="14908" y="2190"/>
                    <a:pt x="14908" y="2190"/>
                    <a:pt x="14908" y="2190"/>
                  </a:cubicBezTo>
                  <a:cubicBezTo>
                    <a:pt x="14758" y="2190"/>
                    <a:pt x="14599" y="2190"/>
                    <a:pt x="14449" y="2182"/>
                  </a:cubicBezTo>
                  <a:cubicBezTo>
                    <a:pt x="14015" y="2159"/>
                    <a:pt x="13648" y="2090"/>
                    <a:pt x="13364" y="1960"/>
                  </a:cubicBezTo>
                  <a:cubicBezTo>
                    <a:pt x="12981" y="1792"/>
                    <a:pt x="12730" y="1554"/>
                    <a:pt x="12455" y="1302"/>
                  </a:cubicBezTo>
                  <a:cubicBezTo>
                    <a:pt x="12422" y="1264"/>
                    <a:pt x="12422" y="1264"/>
                    <a:pt x="12422" y="1264"/>
                  </a:cubicBezTo>
                  <a:cubicBezTo>
                    <a:pt x="12355" y="1202"/>
                    <a:pt x="12288" y="1141"/>
                    <a:pt x="12222" y="1088"/>
                  </a:cubicBezTo>
                  <a:cubicBezTo>
                    <a:pt x="11587" y="522"/>
                    <a:pt x="10728" y="116"/>
                    <a:pt x="10027" y="47"/>
                  </a:cubicBezTo>
                  <a:cubicBezTo>
                    <a:pt x="9243" y="-37"/>
                    <a:pt x="8526" y="154"/>
                    <a:pt x="7825" y="613"/>
                  </a:cubicBezTo>
                  <a:cubicBezTo>
                    <a:pt x="7641" y="736"/>
                    <a:pt x="7458" y="873"/>
                    <a:pt x="7282" y="1004"/>
                  </a:cubicBezTo>
                  <a:cubicBezTo>
                    <a:pt x="6882" y="1310"/>
                    <a:pt x="6465" y="1623"/>
                    <a:pt x="6006" y="1776"/>
                  </a:cubicBezTo>
                  <a:cubicBezTo>
                    <a:pt x="5898" y="1815"/>
                    <a:pt x="5789" y="1845"/>
                    <a:pt x="5681" y="1861"/>
                  </a:cubicBezTo>
                  <a:cubicBezTo>
                    <a:pt x="5580" y="1883"/>
                    <a:pt x="5480" y="1891"/>
                    <a:pt x="5389" y="1906"/>
                  </a:cubicBezTo>
                  <a:cubicBezTo>
                    <a:pt x="5280" y="1914"/>
                    <a:pt x="5172" y="1929"/>
                    <a:pt x="5055" y="1952"/>
                  </a:cubicBezTo>
                  <a:cubicBezTo>
                    <a:pt x="4730" y="2014"/>
                    <a:pt x="4379" y="2167"/>
                    <a:pt x="4079" y="2381"/>
                  </a:cubicBezTo>
                  <a:cubicBezTo>
                    <a:pt x="3503" y="2786"/>
                    <a:pt x="3178" y="3368"/>
                    <a:pt x="2886" y="3934"/>
                  </a:cubicBezTo>
                  <a:cubicBezTo>
                    <a:pt x="2761" y="4187"/>
                    <a:pt x="2677" y="4516"/>
                    <a:pt x="2585" y="4860"/>
                  </a:cubicBezTo>
                  <a:cubicBezTo>
                    <a:pt x="2452" y="5373"/>
                    <a:pt x="2310" y="5900"/>
                    <a:pt x="2018" y="6268"/>
                  </a:cubicBezTo>
                  <a:cubicBezTo>
                    <a:pt x="1526" y="6895"/>
                    <a:pt x="1050" y="7591"/>
                    <a:pt x="900" y="8433"/>
                  </a:cubicBezTo>
                  <a:cubicBezTo>
                    <a:pt x="892" y="8510"/>
                    <a:pt x="883" y="8571"/>
                    <a:pt x="875" y="8632"/>
                  </a:cubicBezTo>
                  <a:cubicBezTo>
                    <a:pt x="817" y="9068"/>
                    <a:pt x="658" y="9497"/>
                    <a:pt x="500" y="9956"/>
                  </a:cubicBezTo>
                  <a:cubicBezTo>
                    <a:pt x="341" y="10400"/>
                    <a:pt x="183" y="10851"/>
                    <a:pt x="107" y="11310"/>
                  </a:cubicBezTo>
                  <a:cubicBezTo>
                    <a:pt x="16" y="11892"/>
                    <a:pt x="-1" y="12511"/>
                    <a:pt x="74" y="13100"/>
                  </a:cubicBezTo>
                  <a:cubicBezTo>
                    <a:pt x="133" y="13583"/>
                    <a:pt x="233" y="14210"/>
                    <a:pt x="541" y="14784"/>
                  </a:cubicBezTo>
                  <a:cubicBezTo>
                    <a:pt x="675" y="15052"/>
                    <a:pt x="858" y="15296"/>
                    <a:pt x="1075" y="15526"/>
                  </a:cubicBezTo>
                  <a:cubicBezTo>
                    <a:pt x="1910" y="16398"/>
                    <a:pt x="3219" y="16903"/>
                    <a:pt x="4271" y="17309"/>
                  </a:cubicBezTo>
                  <a:cubicBezTo>
                    <a:pt x="4713" y="17477"/>
                    <a:pt x="5080" y="17630"/>
                    <a:pt x="5422" y="17829"/>
                  </a:cubicBezTo>
                  <a:cubicBezTo>
                    <a:pt x="5914" y="18120"/>
                    <a:pt x="6365" y="18502"/>
                    <a:pt x="6849" y="19046"/>
                  </a:cubicBezTo>
                  <a:cubicBezTo>
                    <a:pt x="6999" y="19214"/>
                    <a:pt x="7149" y="19390"/>
                    <a:pt x="7291" y="19558"/>
                  </a:cubicBezTo>
                  <a:cubicBezTo>
                    <a:pt x="7333" y="19612"/>
                    <a:pt x="7374" y="19658"/>
                    <a:pt x="7424" y="19711"/>
                  </a:cubicBezTo>
                  <a:cubicBezTo>
                    <a:pt x="8017" y="20415"/>
                    <a:pt x="8692" y="21104"/>
                    <a:pt x="9560" y="21341"/>
                  </a:cubicBezTo>
                  <a:cubicBezTo>
                    <a:pt x="10294" y="21540"/>
                    <a:pt x="11120" y="21433"/>
                    <a:pt x="12021" y="21012"/>
                  </a:cubicBezTo>
                  <a:cubicBezTo>
                    <a:pt x="12772" y="20668"/>
                    <a:pt x="13448" y="20193"/>
                    <a:pt x="14124" y="19696"/>
                  </a:cubicBezTo>
                  <a:cubicBezTo>
                    <a:pt x="15117" y="18969"/>
                    <a:pt x="15859" y="18388"/>
                    <a:pt x="16535" y="17821"/>
                  </a:cubicBezTo>
                  <a:cubicBezTo>
                    <a:pt x="17252" y="17225"/>
                    <a:pt x="17970" y="16574"/>
                    <a:pt x="18379" y="15824"/>
                  </a:cubicBezTo>
                  <a:cubicBezTo>
                    <a:pt x="18454" y="15687"/>
                    <a:pt x="18520" y="15541"/>
                    <a:pt x="18587" y="15411"/>
                  </a:cubicBezTo>
                  <a:cubicBezTo>
                    <a:pt x="18662" y="15243"/>
                    <a:pt x="18746" y="15075"/>
                    <a:pt x="18846" y="14906"/>
                  </a:cubicBezTo>
                  <a:cubicBezTo>
                    <a:pt x="18896" y="14814"/>
                    <a:pt x="18954" y="14723"/>
                    <a:pt x="19021" y="14631"/>
                  </a:cubicBezTo>
                  <a:cubicBezTo>
                    <a:pt x="19271" y="14279"/>
                    <a:pt x="19580" y="13950"/>
                    <a:pt x="19872" y="13636"/>
                  </a:cubicBezTo>
                  <a:cubicBezTo>
                    <a:pt x="20256" y="13231"/>
                    <a:pt x="20640" y="12810"/>
                    <a:pt x="20923" y="12343"/>
                  </a:cubicBezTo>
                  <a:cubicBezTo>
                    <a:pt x="21441" y="11463"/>
                    <a:pt x="21541" y="10384"/>
                    <a:pt x="21190" y="9451"/>
                  </a:cubicBezTo>
                  <a:cubicBezTo>
                    <a:pt x="20940" y="8777"/>
                    <a:pt x="20464" y="8188"/>
                    <a:pt x="20072" y="7737"/>
                  </a:cubicBezTo>
                  <a:cubicBezTo>
                    <a:pt x="19722" y="7331"/>
                    <a:pt x="19346" y="6956"/>
                    <a:pt x="18979" y="6627"/>
                  </a:cubicBezTo>
                  <a:cubicBezTo>
                    <a:pt x="18938" y="6589"/>
                    <a:pt x="18904" y="6558"/>
                    <a:pt x="18863" y="6528"/>
                  </a:cubicBezTo>
                  <a:cubicBezTo>
                    <a:pt x="18662" y="6344"/>
                    <a:pt x="18470" y="6176"/>
                    <a:pt x="18304" y="5969"/>
                  </a:cubicBezTo>
                  <a:cubicBezTo>
                    <a:pt x="18228" y="5878"/>
                    <a:pt x="18162" y="5786"/>
                    <a:pt x="18112" y="5686"/>
                  </a:cubicBezTo>
                  <a:cubicBezTo>
                    <a:pt x="17903" y="5311"/>
                    <a:pt x="17845" y="4875"/>
                    <a:pt x="17778" y="4454"/>
                  </a:cubicBezTo>
                  <a:cubicBezTo>
                    <a:pt x="17711" y="4003"/>
                    <a:pt x="17644" y="3536"/>
                    <a:pt x="17394" y="3154"/>
                  </a:cubicBezTo>
                  <a:cubicBezTo>
                    <a:pt x="17044" y="2618"/>
                    <a:pt x="16335" y="2266"/>
                    <a:pt x="15467" y="2197"/>
                  </a:cubicBezTo>
                  <a:cubicBezTo>
                    <a:pt x="15325" y="2190"/>
                    <a:pt x="15175" y="2190"/>
                    <a:pt x="15025" y="2190"/>
                  </a:cubicBezTo>
                  <a:cubicBezTo>
                    <a:pt x="14991" y="2190"/>
                    <a:pt x="14958" y="2190"/>
                    <a:pt x="14925" y="2190"/>
                  </a:cubicBezTo>
                  <a:close/>
                </a:path>
              </a:pathLst>
            </a:custGeom>
            <a:solidFill>
              <a:srgbClr val="BFBFBF">
                <a:alpha val="7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346" name="Freeform 59"/>
            <p:cNvSpPr/>
            <p:nvPr/>
          </p:nvSpPr>
          <p:spPr>
            <a:xfrm flipH="1">
              <a:off x="371223" y="319153"/>
              <a:ext cx="5970255" cy="647733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74" h="21498" fill="norm" stroke="1" extrusionOk="0">
                  <a:moveTo>
                    <a:pt x="9548" y="21389"/>
                  </a:moveTo>
                  <a:cubicBezTo>
                    <a:pt x="9149" y="21274"/>
                    <a:pt x="8768" y="21061"/>
                    <a:pt x="8369" y="20733"/>
                  </a:cubicBezTo>
                  <a:cubicBezTo>
                    <a:pt x="8004" y="20428"/>
                    <a:pt x="7681" y="20063"/>
                    <a:pt x="7415" y="19750"/>
                  </a:cubicBezTo>
                  <a:cubicBezTo>
                    <a:pt x="7374" y="19704"/>
                    <a:pt x="7332" y="19659"/>
                    <a:pt x="7299" y="19613"/>
                  </a:cubicBezTo>
                  <a:cubicBezTo>
                    <a:pt x="7150" y="19438"/>
                    <a:pt x="6992" y="19262"/>
                    <a:pt x="6843" y="19087"/>
                  </a:cubicBezTo>
                  <a:cubicBezTo>
                    <a:pt x="6610" y="18836"/>
                    <a:pt x="6394" y="18622"/>
                    <a:pt x="6170" y="18432"/>
                  </a:cubicBezTo>
                  <a:cubicBezTo>
                    <a:pt x="5921" y="18218"/>
                    <a:pt x="5673" y="18035"/>
                    <a:pt x="5415" y="17883"/>
                  </a:cubicBezTo>
                  <a:cubicBezTo>
                    <a:pt x="5042" y="17662"/>
                    <a:pt x="4644" y="17494"/>
                    <a:pt x="4270" y="17349"/>
                  </a:cubicBezTo>
                  <a:cubicBezTo>
                    <a:pt x="4204" y="17326"/>
                    <a:pt x="4204" y="17326"/>
                    <a:pt x="4204" y="17326"/>
                  </a:cubicBezTo>
                  <a:cubicBezTo>
                    <a:pt x="3648" y="17113"/>
                    <a:pt x="3067" y="16884"/>
                    <a:pt x="2528" y="16618"/>
                  </a:cubicBezTo>
                  <a:cubicBezTo>
                    <a:pt x="1922" y="16305"/>
                    <a:pt x="1449" y="15977"/>
                    <a:pt x="1092" y="15612"/>
                  </a:cubicBezTo>
                  <a:cubicBezTo>
                    <a:pt x="876" y="15391"/>
                    <a:pt x="694" y="15147"/>
                    <a:pt x="553" y="14887"/>
                  </a:cubicBezTo>
                  <a:cubicBezTo>
                    <a:pt x="420" y="14644"/>
                    <a:pt x="312" y="14377"/>
                    <a:pt x="229" y="14080"/>
                  </a:cubicBezTo>
                  <a:cubicBezTo>
                    <a:pt x="154" y="13828"/>
                    <a:pt x="96" y="13546"/>
                    <a:pt x="55" y="13226"/>
                  </a:cubicBezTo>
                  <a:cubicBezTo>
                    <a:pt x="-20" y="12647"/>
                    <a:pt x="-20" y="12037"/>
                    <a:pt x="63" y="11450"/>
                  </a:cubicBezTo>
                  <a:cubicBezTo>
                    <a:pt x="138" y="10978"/>
                    <a:pt x="295" y="10505"/>
                    <a:pt x="453" y="10048"/>
                  </a:cubicBezTo>
                  <a:cubicBezTo>
                    <a:pt x="619" y="9560"/>
                    <a:pt x="785" y="9095"/>
                    <a:pt x="835" y="8638"/>
                  </a:cubicBezTo>
                  <a:cubicBezTo>
                    <a:pt x="835" y="8577"/>
                    <a:pt x="843" y="8508"/>
                    <a:pt x="860" y="8424"/>
                  </a:cubicBezTo>
                  <a:cubicBezTo>
                    <a:pt x="918" y="8020"/>
                    <a:pt x="1042" y="7624"/>
                    <a:pt x="1250" y="7220"/>
                  </a:cubicBezTo>
                  <a:cubicBezTo>
                    <a:pt x="1424" y="6877"/>
                    <a:pt x="1665" y="6511"/>
                    <a:pt x="1980" y="6115"/>
                  </a:cubicBezTo>
                  <a:cubicBezTo>
                    <a:pt x="2262" y="5757"/>
                    <a:pt x="2420" y="5261"/>
                    <a:pt x="2569" y="4781"/>
                  </a:cubicBezTo>
                  <a:cubicBezTo>
                    <a:pt x="2685" y="4430"/>
                    <a:pt x="2785" y="4095"/>
                    <a:pt x="2934" y="3836"/>
                  </a:cubicBezTo>
                  <a:cubicBezTo>
                    <a:pt x="3083" y="3592"/>
                    <a:pt x="3249" y="3302"/>
                    <a:pt x="3457" y="3028"/>
                  </a:cubicBezTo>
                  <a:cubicBezTo>
                    <a:pt x="3681" y="2738"/>
                    <a:pt x="3913" y="2517"/>
                    <a:pt x="4179" y="2334"/>
                  </a:cubicBezTo>
                  <a:cubicBezTo>
                    <a:pt x="4486" y="2129"/>
                    <a:pt x="4834" y="1969"/>
                    <a:pt x="5166" y="1900"/>
                  </a:cubicBezTo>
                  <a:cubicBezTo>
                    <a:pt x="5274" y="1870"/>
                    <a:pt x="5382" y="1854"/>
                    <a:pt x="5490" y="1839"/>
                  </a:cubicBezTo>
                  <a:cubicBezTo>
                    <a:pt x="5590" y="1824"/>
                    <a:pt x="5689" y="1809"/>
                    <a:pt x="5789" y="1786"/>
                  </a:cubicBezTo>
                  <a:cubicBezTo>
                    <a:pt x="5905" y="1755"/>
                    <a:pt x="6013" y="1725"/>
                    <a:pt x="6112" y="1687"/>
                  </a:cubicBezTo>
                  <a:cubicBezTo>
                    <a:pt x="6536" y="1527"/>
                    <a:pt x="6926" y="1237"/>
                    <a:pt x="7299" y="955"/>
                  </a:cubicBezTo>
                  <a:cubicBezTo>
                    <a:pt x="7506" y="802"/>
                    <a:pt x="7722" y="642"/>
                    <a:pt x="7930" y="513"/>
                  </a:cubicBezTo>
                  <a:cubicBezTo>
                    <a:pt x="8635" y="78"/>
                    <a:pt x="9373" y="-74"/>
                    <a:pt x="10187" y="33"/>
                  </a:cubicBezTo>
                  <a:cubicBezTo>
                    <a:pt x="10378" y="56"/>
                    <a:pt x="10577" y="109"/>
                    <a:pt x="10776" y="170"/>
                  </a:cubicBezTo>
                  <a:cubicBezTo>
                    <a:pt x="10967" y="238"/>
                    <a:pt x="11166" y="315"/>
                    <a:pt x="11357" y="414"/>
                  </a:cubicBezTo>
                  <a:cubicBezTo>
                    <a:pt x="11722" y="597"/>
                    <a:pt x="12079" y="825"/>
                    <a:pt x="12394" y="1077"/>
                  </a:cubicBezTo>
                  <a:cubicBezTo>
                    <a:pt x="12460" y="1130"/>
                    <a:pt x="12527" y="1184"/>
                    <a:pt x="12601" y="1245"/>
                  </a:cubicBezTo>
                  <a:cubicBezTo>
                    <a:pt x="12892" y="1496"/>
                    <a:pt x="13174" y="1732"/>
                    <a:pt x="13572" y="1892"/>
                  </a:cubicBezTo>
                  <a:cubicBezTo>
                    <a:pt x="13863" y="2014"/>
                    <a:pt x="14211" y="2083"/>
                    <a:pt x="14643" y="2106"/>
                  </a:cubicBezTo>
                  <a:cubicBezTo>
                    <a:pt x="14784" y="2113"/>
                    <a:pt x="14925" y="2113"/>
                    <a:pt x="15058" y="2121"/>
                  </a:cubicBezTo>
                  <a:cubicBezTo>
                    <a:pt x="15083" y="2121"/>
                    <a:pt x="15099" y="2121"/>
                    <a:pt x="15116" y="2121"/>
                  </a:cubicBezTo>
                  <a:cubicBezTo>
                    <a:pt x="15323" y="2121"/>
                    <a:pt x="15489" y="2129"/>
                    <a:pt x="15663" y="2152"/>
                  </a:cubicBezTo>
                  <a:cubicBezTo>
                    <a:pt x="16062" y="2190"/>
                    <a:pt x="16435" y="2296"/>
                    <a:pt x="16750" y="2456"/>
                  </a:cubicBezTo>
                  <a:cubicBezTo>
                    <a:pt x="17107" y="2632"/>
                    <a:pt x="17381" y="2868"/>
                    <a:pt x="17555" y="3165"/>
                  </a:cubicBezTo>
                  <a:cubicBezTo>
                    <a:pt x="17779" y="3539"/>
                    <a:pt x="17838" y="3988"/>
                    <a:pt x="17896" y="4423"/>
                  </a:cubicBezTo>
                  <a:cubicBezTo>
                    <a:pt x="17954" y="4857"/>
                    <a:pt x="18012" y="5307"/>
                    <a:pt x="18236" y="5688"/>
                  </a:cubicBezTo>
                  <a:cubicBezTo>
                    <a:pt x="18286" y="5779"/>
                    <a:pt x="18352" y="5871"/>
                    <a:pt x="18435" y="5955"/>
                  </a:cubicBezTo>
                  <a:cubicBezTo>
                    <a:pt x="18601" y="6153"/>
                    <a:pt x="18792" y="6305"/>
                    <a:pt x="18999" y="6473"/>
                  </a:cubicBezTo>
                  <a:cubicBezTo>
                    <a:pt x="19041" y="6504"/>
                    <a:pt x="19091" y="6542"/>
                    <a:pt x="19132" y="6580"/>
                  </a:cubicBezTo>
                  <a:cubicBezTo>
                    <a:pt x="19522" y="6900"/>
                    <a:pt x="19895" y="7258"/>
                    <a:pt x="20261" y="7662"/>
                  </a:cubicBezTo>
                  <a:cubicBezTo>
                    <a:pt x="20518" y="7952"/>
                    <a:pt x="20734" y="8218"/>
                    <a:pt x="20900" y="8470"/>
                  </a:cubicBezTo>
                  <a:cubicBezTo>
                    <a:pt x="21115" y="8775"/>
                    <a:pt x="21265" y="9072"/>
                    <a:pt x="21373" y="9369"/>
                  </a:cubicBezTo>
                  <a:cubicBezTo>
                    <a:pt x="21464" y="9606"/>
                    <a:pt x="21522" y="9857"/>
                    <a:pt x="21555" y="10116"/>
                  </a:cubicBezTo>
                  <a:cubicBezTo>
                    <a:pt x="21580" y="10368"/>
                    <a:pt x="21580" y="10627"/>
                    <a:pt x="21555" y="10878"/>
                  </a:cubicBezTo>
                  <a:cubicBezTo>
                    <a:pt x="21497" y="11381"/>
                    <a:pt x="21323" y="11869"/>
                    <a:pt x="21057" y="12296"/>
                  </a:cubicBezTo>
                  <a:cubicBezTo>
                    <a:pt x="20775" y="12746"/>
                    <a:pt x="20393" y="13142"/>
                    <a:pt x="20028" y="13531"/>
                  </a:cubicBezTo>
                  <a:cubicBezTo>
                    <a:pt x="19696" y="13866"/>
                    <a:pt x="19364" y="14217"/>
                    <a:pt x="19107" y="14590"/>
                  </a:cubicBezTo>
                  <a:cubicBezTo>
                    <a:pt x="19041" y="14689"/>
                    <a:pt x="18983" y="14788"/>
                    <a:pt x="18925" y="14880"/>
                  </a:cubicBezTo>
                  <a:cubicBezTo>
                    <a:pt x="18833" y="15055"/>
                    <a:pt x="18759" y="15230"/>
                    <a:pt x="18684" y="15406"/>
                  </a:cubicBezTo>
                  <a:cubicBezTo>
                    <a:pt x="18626" y="15543"/>
                    <a:pt x="18559" y="15680"/>
                    <a:pt x="18493" y="15817"/>
                  </a:cubicBezTo>
                  <a:cubicBezTo>
                    <a:pt x="18311" y="16176"/>
                    <a:pt x="18053" y="16534"/>
                    <a:pt x="17705" y="16907"/>
                  </a:cubicBezTo>
                  <a:cubicBezTo>
                    <a:pt x="17431" y="17204"/>
                    <a:pt x="17116" y="17502"/>
                    <a:pt x="16668" y="17875"/>
                  </a:cubicBezTo>
                  <a:cubicBezTo>
                    <a:pt x="16219" y="18256"/>
                    <a:pt x="15531" y="18813"/>
                    <a:pt x="14220" y="19773"/>
                  </a:cubicBezTo>
                  <a:cubicBezTo>
                    <a:pt x="13523" y="20276"/>
                    <a:pt x="12834" y="20756"/>
                    <a:pt x="12062" y="21092"/>
                  </a:cubicBezTo>
                  <a:cubicBezTo>
                    <a:pt x="11647" y="21282"/>
                    <a:pt x="11232" y="21404"/>
                    <a:pt x="10834" y="21465"/>
                  </a:cubicBezTo>
                  <a:cubicBezTo>
                    <a:pt x="10668" y="21488"/>
                    <a:pt x="10502" y="21496"/>
                    <a:pt x="10344" y="21496"/>
                  </a:cubicBezTo>
                  <a:cubicBezTo>
                    <a:pt x="10071" y="21496"/>
                    <a:pt x="9805" y="21465"/>
                    <a:pt x="9548" y="21389"/>
                  </a:cubicBezTo>
                  <a:close/>
                  <a:moveTo>
                    <a:pt x="7938" y="513"/>
                  </a:moveTo>
                  <a:cubicBezTo>
                    <a:pt x="7722" y="650"/>
                    <a:pt x="7506" y="810"/>
                    <a:pt x="7307" y="963"/>
                  </a:cubicBezTo>
                  <a:cubicBezTo>
                    <a:pt x="6926" y="1245"/>
                    <a:pt x="6536" y="1534"/>
                    <a:pt x="6112" y="1687"/>
                  </a:cubicBezTo>
                  <a:cubicBezTo>
                    <a:pt x="6013" y="1732"/>
                    <a:pt x="5905" y="1763"/>
                    <a:pt x="5789" y="1786"/>
                  </a:cubicBezTo>
                  <a:cubicBezTo>
                    <a:pt x="5689" y="1809"/>
                    <a:pt x="5590" y="1824"/>
                    <a:pt x="5490" y="1839"/>
                  </a:cubicBezTo>
                  <a:cubicBezTo>
                    <a:pt x="5382" y="1862"/>
                    <a:pt x="5274" y="1877"/>
                    <a:pt x="5166" y="1900"/>
                  </a:cubicBezTo>
                  <a:cubicBezTo>
                    <a:pt x="4834" y="1976"/>
                    <a:pt x="4486" y="2129"/>
                    <a:pt x="4179" y="2342"/>
                  </a:cubicBezTo>
                  <a:cubicBezTo>
                    <a:pt x="3922" y="2517"/>
                    <a:pt x="3681" y="2746"/>
                    <a:pt x="3457" y="3036"/>
                  </a:cubicBezTo>
                  <a:cubicBezTo>
                    <a:pt x="3258" y="3302"/>
                    <a:pt x="3083" y="3592"/>
                    <a:pt x="2942" y="3836"/>
                  </a:cubicBezTo>
                  <a:cubicBezTo>
                    <a:pt x="2793" y="4095"/>
                    <a:pt x="2685" y="4430"/>
                    <a:pt x="2569" y="4781"/>
                  </a:cubicBezTo>
                  <a:cubicBezTo>
                    <a:pt x="2420" y="5261"/>
                    <a:pt x="2262" y="5757"/>
                    <a:pt x="1980" y="6115"/>
                  </a:cubicBezTo>
                  <a:cubicBezTo>
                    <a:pt x="1665" y="6519"/>
                    <a:pt x="1424" y="6877"/>
                    <a:pt x="1250" y="7228"/>
                  </a:cubicBezTo>
                  <a:cubicBezTo>
                    <a:pt x="1050" y="7624"/>
                    <a:pt x="918" y="8020"/>
                    <a:pt x="860" y="8424"/>
                  </a:cubicBezTo>
                  <a:cubicBezTo>
                    <a:pt x="851" y="8508"/>
                    <a:pt x="843" y="8577"/>
                    <a:pt x="835" y="8638"/>
                  </a:cubicBezTo>
                  <a:cubicBezTo>
                    <a:pt x="785" y="9095"/>
                    <a:pt x="627" y="9560"/>
                    <a:pt x="453" y="10048"/>
                  </a:cubicBezTo>
                  <a:cubicBezTo>
                    <a:pt x="304" y="10505"/>
                    <a:pt x="138" y="10978"/>
                    <a:pt x="71" y="11458"/>
                  </a:cubicBezTo>
                  <a:cubicBezTo>
                    <a:pt x="-20" y="12037"/>
                    <a:pt x="-20" y="12647"/>
                    <a:pt x="55" y="13226"/>
                  </a:cubicBezTo>
                  <a:cubicBezTo>
                    <a:pt x="104" y="13546"/>
                    <a:pt x="154" y="13828"/>
                    <a:pt x="229" y="14080"/>
                  </a:cubicBezTo>
                  <a:cubicBezTo>
                    <a:pt x="312" y="14377"/>
                    <a:pt x="420" y="14636"/>
                    <a:pt x="553" y="14880"/>
                  </a:cubicBezTo>
                  <a:cubicBezTo>
                    <a:pt x="694" y="15147"/>
                    <a:pt x="876" y="15391"/>
                    <a:pt x="1092" y="15612"/>
                  </a:cubicBezTo>
                  <a:cubicBezTo>
                    <a:pt x="1457" y="15977"/>
                    <a:pt x="1922" y="16305"/>
                    <a:pt x="2536" y="16610"/>
                  </a:cubicBezTo>
                  <a:cubicBezTo>
                    <a:pt x="3067" y="16884"/>
                    <a:pt x="3648" y="17105"/>
                    <a:pt x="4204" y="17326"/>
                  </a:cubicBezTo>
                  <a:cubicBezTo>
                    <a:pt x="4270" y="17349"/>
                    <a:pt x="4270" y="17349"/>
                    <a:pt x="4270" y="17349"/>
                  </a:cubicBezTo>
                  <a:cubicBezTo>
                    <a:pt x="4644" y="17494"/>
                    <a:pt x="5042" y="17662"/>
                    <a:pt x="5415" y="17883"/>
                  </a:cubicBezTo>
                  <a:cubicBezTo>
                    <a:pt x="5673" y="18035"/>
                    <a:pt x="5921" y="18211"/>
                    <a:pt x="6179" y="18432"/>
                  </a:cubicBezTo>
                  <a:cubicBezTo>
                    <a:pt x="6394" y="18622"/>
                    <a:pt x="6610" y="18836"/>
                    <a:pt x="6843" y="19087"/>
                  </a:cubicBezTo>
                  <a:cubicBezTo>
                    <a:pt x="7000" y="19255"/>
                    <a:pt x="7150" y="19438"/>
                    <a:pt x="7299" y="19613"/>
                  </a:cubicBezTo>
                  <a:cubicBezTo>
                    <a:pt x="7340" y="19659"/>
                    <a:pt x="7374" y="19704"/>
                    <a:pt x="7415" y="19750"/>
                  </a:cubicBezTo>
                  <a:cubicBezTo>
                    <a:pt x="7681" y="20063"/>
                    <a:pt x="8013" y="20428"/>
                    <a:pt x="8378" y="20733"/>
                  </a:cubicBezTo>
                  <a:cubicBezTo>
                    <a:pt x="8768" y="21061"/>
                    <a:pt x="9149" y="21274"/>
                    <a:pt x="9548" y="21389"/>
                  </a:cubicBezTo>
                  <a:cubicBezTo>
                    <a:pt x="9946" y="21503"/>
                    <a:pt x="10378" y="21526"/>
                    <a:pt x="10834" y="21465"/>
                  </a:cubicBezTo>
                  <a:cubicBezTo>
                    <a:pt x="11224" y="21404"/>
                    <a:pt x="11639" y="21282"/>
                    <a:pt x="12062" y="21092"/>
                  </a:cubicBezTo>
                  <a:cubicBezTo>
                    <a:pt x="12834" y="20756"/>
                    <a:pt x="13514" y="20276"/>
                    <a:pt x="14211" y="19765"/>
                  </a:cubicBezTo>
                  <a:cubicBezTo>
                    <a:pt x="14908" y="19270"/>
                    <a:pt x="15813" y="18599"/>
                    <a:pt x="16668" y="17875"/>
                  </a:cubicBezTo>
                  <a:cubicBezTo>
                    <a:pt x="17116" y="17502"/>
                    <a:pt x="17431" y="17197"/>
                    <a:pt x="17705" y="16907"/>
                  </a:cubicBezTo>
                  <a:cubicBezTo>
                    <a:pt x="18053" y="16534"/>
                    <a:pt x="18311" y="16176"/>
                    <a:pt x="18493" y="15817"/>
                  </a:cubicBezTo>
                  <a:cubicBezTo>
                    <a:pt x="18559" y="15680"/>
                    <a:pt x="18618" y="15543"/>
                    <a:pt x="18676" y="15406"/>
                  </a:cubicBezTo>
                  <a:cubicBezTo>
                    <a:pt x="18750" y="15230"/>
                    <a:pt x="18833" y="15048"/>
                    <a:pt x="18925" y="14880"/>
                  </a:cubicBezTo>
                  <a:cubicBezTo>
                    <a:pt x="18974" y="14781"/>
                    <a:pt x="19032" y="14689"/>
                    <a:pt x="19099" y="14590"/>
                  </a:cubicBezTo>
                  <a:cubicBezTo>
                    <a:pt x="19364" y="14217"/>
                    <a:pt x="19696" y="13866"/>
                    <a:pt x="20020" y="13531"/>
                  </a:cubicBezTo>
                  <a:cubicBezTo>
                    <a:pt x="20393" y="13142"/>
                    <a:pt x="20775" y="12746"/>
                    <a:pt x="21057" y="12296"/>
                  </a:cubicBezTo>
                  <a:cubicBezTo>
                    <a:pt x="21323" y="11869"/>
                    <a:pt x="21489" y="11381"/>
                    <a:pt x="21547" y="10878"/>
                  </a:cubicBezTo>
                  <a:cubicBezTo>
                    <a:pt x="21580" y="10627"/>
                    <a:pt x="21580" y="10368"/>
                    <a:pt x="21555" y="10116"/>
                  </a:cubicBezTo>
                  <a:cubicBezTo>
                    <a:pt x="21522" y="9865"/>
                    <a:pt x="21464" y="9606"/>
                    <a:pt x="21373" y="9369"/>
                  </a:cubicBezTo>
                  <a:cubicBezTo>
                    <a:pt x="21265" y="9072"/>
                    <a:pt x="21107" y="8782"/>
                    <a:pt x="20900" y="8470"/>
                  </a:cubicBezTo>
                  <a:cubicBezTo>
                    <a:pt x="20725" y="8218"/>
                    <a:pt x="20518" y="7952"/>
                    <a:pt x="20261" y="7662"/>
                  </a:cubicBezTo>
                  <a:cubicBezTo>
                    <a:pt x="19895" y="7266"/>
                    <a:pt x="19522" y="6900"/>
                    <a:pt x="19132" y="6580"/>
                  </a:cubicBezTo>
                  <a:cubicBezTo>
                    <a:pt x="19091" y="6549"/>
                    <a:pt x="19041" y="6511"/>
                    <a:pt x="18999" y="6473"/>
                  </a:cubicBezTo>
                  <a:cubicBezTo>
                    <a:pt x="18792" y="6305"/>
                    <a:pt x="18601" y="6153"/>
                    <a:pt x="18427" y="5962"/>
                  </a:cubicBezTo>
                  <a:cubicBezTo>
                    <a:pt x="18352" y="5871"/>
                    <a:pt x="18286" y="5779"/>
                    <a:pt x="18228" y="5688"/>
                  </a:cubicBezTo>
                  <a:cubicBezTo>
                    <a:pt x="18004" y="5307"/>
                    <a:pt x="17945" y="4857"/>
                    <a:pt x="17896" y="4423"/>
                  </a:cubicBezTo>
                  <a:cubicBezTo>
                    <a:pt x="17838" y="3988"/>
                    <a:pt x="17779" y="3539"/>
                    <a:pt x="17555" y="3165"/>
                  </a:cubicBezTo>
                  <a:cubicBezTo>
                    <a:pt x="17373" y="2868"/>
                    <a:pt x="17107" y="2632"/>
                    <a:pt x="16750" y="2456"/>
                  </a:cubicBezTo>
                  <a:cubicBezTo>
                    <a:pt x="16435" y="2296"/>
                    <a:pt x="16062" y="2197"/>
                    <a:pt x="15663" y="2152"/>
                  </a:cubicBezTo>
                  <a:cubicBezTo>
                    <a:pt x="15489" y="2136"/>
                    <a:pt x="15323" y="2129"/>
                    <a:pt x="15116" y="2121"/>
                  </a:cubicBezTo>
                  <a:cubicBezTo>
                    <a:pt x="15099" y="2121"/>
                    <a:pt x="15083" y="2121"/>
                    <a:pt x="15058" y="2121"/>
                  </a:cubicBezTo>
                  <a:cubicBezTo>
                    <a:pt x="14925" y="2121"/>
                    <a:pt x="14784" y="2113"/>
                    <a:pt x="14643" y="2106"/>
                  </a:cubicBezTo>
                  <a:cubicBezTo>
                    <a:pt x="14211" y="2083"/>
                    <a:pt x="13854" y="2014"/>
                    <a:pt x="13572" y="1900"/>
                  </a:cubicBezTo>
                  <a:cubicBezTo>
                    <a:pt x="13174" y="1732"/>
                    <a:pt x="12892" y="1496"/>
                    <a:pt x="12593" y="1252"/>
                  </a:cubicBezTo>
                  <a:cubicBezTo>
                    <a:pt x="12527" y="1191"/>
                    <a:pt x="12460" y="1130"/>
                    <a:pt x="12394" y="1077"/>
                  </a:cubicBezTo>
                  <a:cubicBezTo>
                    <a:pt x="12079" y="825"/>
                    <a:pt x="11722" y="597"/>
                    <a:pt x="11357" y="414"/>
                  </a:cubicBezTo>
                  <a:cubicBezTo>
                    <a:pt x="11158" y="322"/>
                    <a:pt x="10967" y="238"/>
                    <a:pt x="10776" y="178"/>
                  </a:cubicBezTo>
                  <a:cubicBezTo>
                    <a:pt x="10568" y="109"/>
                    <a:pt x="10378" y="63"/>
                    <a:pt x="10187" y="33"/>
                  </a:cubicBezTo>
                  <a:cubicBezTo>
                    <a:pt x="10021" y="10"/>
                    <a:pt x="9855" y="2"/>
                    <a:pt x="9697" y="2"/>
                  </a:cubicBezTo>
                  <a:cubicBezTo>
                    <a:pt x="9075" y="2"/>
                    <a:pt x="8494" y="170"/>
                    <a:pt x="7938" y="513"/>
                  </a:cubicBezTo>
                  <a:close/>
                </a:path>
              </a:pathLst>
            </a:custGeom>
            <a:solidFill>
              <a:srgbClr val="BFBFBF">
                <a:alpha val="7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347" name="Freeform 60"/>
            <p:cNvSpPr/>
            <p:nvPr/>
          </p:nvSpPr>
          <p:spPr>
            <a:xfrm flipH="1">
              <a:off x="332776" y="286798"/>
              <a:ext cx="6051162" cy="65250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69" h="21557" fill="norm" stroke="1" extrusionOk="0">
                  <a:moveTo>
                    <a:pt x="9479" y="21435"/>
                  </a:moveTo>
                  <a:cubicBezTo>
                    <a:pt x="9086" y="21313"/>
                    <a:pt x="8701" y="21093"/>
                    <a:pt x="8316" y="20767"/>
                  </a:cubicBezTo>
                  <a:cubicBezTo>
                    <a:pt x="7964" y="20471"/>
                    <a:pt x="7653" y="20122"/>
                    <a:pt x="7367" y="19788"/>
                  </a:cubicBezTo>
                  <a:cubicBezTo>
                    <a:pt x="7334" y="19751"/>
                    <a:pt x="7302" y="19713"/>
                    <a:pt x="7269" y="19675"/>
                  </a:cubicBezTo>
                  <a:cubicBezTo>
                    <a:pt x="7113" y="19493"/>
                    <a:pt x="6958" y="19303"/>
                    <a:pt x="6794" y="19128"/>
                  </a:cubicBezTo>
                  <a:cubicBezTo>
                    <a:pt x="6319" y="18613"/>
                    <a:pt x="5861" y="18218"/>
                    <a:pt x="5378" y="17930"/>
                  </a:cubicBezTo>
                  <a:cubicBezTo>
                    <a:pt x="4993" y="17702"/>
                    <a:pt x="4592" y="17528"/>
                    <a:pt x="4249" y="17399"/>
                  </a:cubicBezTo>
                  <a:cubicBezTo>
                    <a:pt x="4183" y="17368"/>
                    <a:pt x="4118" y="17345"/>
                    <a:pt x="4044" y="17315"/>
                  </a:cubicBezTo>
                  <a:cubicBezTo>
                    <a:pt x="3520" y="17110"/>
                    <a:pt x="2980" y="16898"/>
                    <a:pt x="2481" y="16640"/>
                  </a:cubicBezTo>
                  <a:cubicBezTo>
                    <a:pt x="1916" y="16352"/>
                    <a:pt x="1474" y="16041"/>
                    <a:pt x="1130" y="15699"/>
                  </a:cubicBezTo>
                  <a:cubicBezTo>
                    <a:pt x="917" y="15487"/>
                    <a:pt x="729" y="15244"/>
                    <a:pt x="582" y="14994"/>
                  </a:cubicBezTo>
                  <a:cubicBezTo>
                    <a:pt x="451" y="14751"/>
                    <a:pt x="336" y="14493"/>
                    <a:pt x="254" y="14197"/>
                  </a:cubicBezTo>
                  <a:cubicBezTo>
                    <a:pt x="172" y="13954"/>
                    <a:pt x="115" y="13681"/>
                    <a:pt x="66" y="13362"/>
                  </a:cubicBezTo>
                  <a:cubicBezTo>
                    <a:pt x="-16" y="12801"/>
                    <a:pt x="-24" y="12194"/>
                    <a:pt x="58" y="11617"/>
                  </a:cubicBezTo>
                  <a:cubicBezTo>
                    <a:pt x="115" y="11117"/>
                    <a:pt x="279" y="10631"/>
                    <a:pt x="434" y="10161"/>
                  </a:cubicBezTo>
                  <a:cubicBezTo>
                    <a:pt x="606" y="9637"/>
                    <a:pt x="770" y="9152"/>
                    <a:pt x="811" y="8658"/>
                  </a:cubicBezTo>
                  <a:cubicBezTo>
                    <a:pt x="819" y="8590"/>
                    <a:pt x="827" y="8514"/>
                    <a:pt x="835" y="8431"/>
                  </a:cubicBezTo>
                  <a:cubicBezTo>
                    <a:pt x="885" y="7998"/>
                    <a:pt x="1007" y="7581"/>
                    <a:pt x="1212" y="7156"/>
                  </a:cubicBezTo>
                  <a:cubicBezTo>
                    <a:pt x="1384" y="6777"/>
                    <a:pt x="1629" y="6398"/>
                    <a:pt x="1949" y="5980"/>
                  </a:cubicBezTo>
                  <a:cubicBezTo>
                    <a:pt x="2210" y="5631"/>
                    <a:pt x="2391" y="5176"/>
                    <a:pt x="2554" y="4728"/>
                  </a:cubicBezTo>
                  <a:cubicBezTo>
                    <a:pt x="2693" y="4372"/>
                    <a:pt x="2816" y="4030"/>
                    <a:pt x="2988" y="3765"/>
                  </a:cubicBezTo>
                  <a:cubicBezTo>
                    <a:pt x="3144" y="3530"/>
                    <a:pt x="3324" y="3249"/>
                    <a:pt x="3536" y="2991"/>
                  </a:cubicBezTo>
                  <a:cubicBezTo>
                    <a:pt x="3766" y="2710"/>
                    <a:pt x="4003" y="2490"/>
                    <a:pt x="4265" y="2323"/>
                  </a:cubicBezTo>
                  <a:cubicBezTo>
                    <a:pt x="4576" y="2119"/>
                    <a:pt x="4920" y="1959"/>
                    <a:pt x="5255" y="1876"/>
                  </a:cubicBezTo>
                  <a:cubicBezTo>
                    <a:pt x="5353" y="1853"/>
                    <a:pt x="5452" y="1830"/>
                    <a:pt x="5550" y="1807"/>
                  </a:cubicBezTo>
                  <a:cubicBezTo>
                    <a:pt x="5656" y="1785"/>
                    <a:pt x="5763" y="1762"/>
                    <a:pt x="5869" y="1739"/>
                  </a:cubicBezTo>
                  <a:cubicBezTo>
                    <a:pt x="5976" y="1709"/>
                    <a:pt x="6082" y="1671"/>
                    <a:pt x="6188" y="1633"/>
                  </a:cubicBezTo>
                  <a:cubicBezTo>
                    <a:pt x="6573" y="1466"/>
                    <a:pt x="6933" y="1200"/>
                    <a:pt x="7285" y="943"/>
                  </a:cubicBezTo>
                  <a:cubicBezTo>
                    <a:pt x="7514" y="768"/>
                    <a:pt x="7752" y="586"/>
                    <a:pt x="7997" y="449"/>
                  </a:cubicBezTo>
                  <a:cubicBezTo>
                    <a:pt x="8349" y="245"/>
                    <a:pt x="8717" y="108"/>
                    <a:pt x="9102" y="47"/>
                  </a:cubicBezTo>
                  <a:cubicBezTo>
                    <a:pt x="9471" y="-21"/>
                    <a:pt x="9872" y="-13"/>
                    <a:pt x="10281" y="55"/>
                  </a:cubicBezTo>
                  <a:cubicBezTo>
                    <a:pt x="10633" y="116"/>
                    <a:pt x="11017" y="252"/>
                    <a:pt x="11427" y="457"/>
                  </a:cubicBezTo>
                  <a:cubicBezTo>
                    <a:pt x="11779" y="631"/>
                    <a:pt x="12139" y="851"/>
                    <a:pt x="12466" y="1102"/>
                  </a:cubicBezTo>
                  <a:cubicBezTo>
                    <a:pt x="12507" y="1132"/>
                    <a:pt x="12556" y="1170"/>
                    <a:pt x="12597" y="1200"/>
                  </a:cubicBezTo>
                  <a:cubicBezTo>
                    <a:pt x="12622" y="1223"/>
                    <a:pt x="12646" y="1238"/>
                    <a:pt x="12671" y="1261"/>
                  </a:cubicBezTo>
                  <a:cubicBezTo>
                    <a:pt x="12982" y="1496"/>
                    <a:pt x="13276" y="1709"/>
                    <a:pt x="13678" y="1861"/>
                  </a:cubicBezTo>
                  <a:cubicBezTo>
                    <a:pt x="13956" y="1967"/>
                    <a:pt x="14300" y="2035"/>
                    <a:pt x="14733" y="2065"/>
                  </a:cubicBezTo>
                  <a:cubicBezTo>
                    <a:pt x="14856" y="2073"/>
                    <a:pt x="14979" y="2081"/>
                    <a:pt x="15094" y="2081"/>
                  </a:cubicBezTo>
                  <a:cubicBezTo>
                    <a:pt x="15126" y="2088"/>
                    <a:pt x="15167" y="2088"/>
                    <a:pt x="15200" y="2088"/>
                  </a:cubicBezTo>
                  <a:cubicBezTo>
                    <a:pt x="15364" y="2096"/>
                    <a:pt x="15552" y="2103"/>
                    <a:pt x="15732" y="2134"/>
                  </a:cubicBezTo>
                  <a:cubicBezTo>
                    <a:pt x="16125" y="2187"/>
                    <a:pt x="16493" y="2301"/>
                    <a:pt x="16796" y="2468"/>
                  </a:cubicBezTo>
                  <a:cubicBezTo>
                    <a:pt x="17148" y="2657"/>
                    <a:pt x="17402" y="2900"/>
                    <a:pt x="17574" y="3196"/>
                  </a:cubicBezTo>
                  <a:cubicBezTo>
                    <a:pt x="17770" y="3560"/>
                    <a:pt x="17819" y="3992"/>
                    <a:pt x="17868" y="4417"/>
                  </a:cubicBezTo>
                  <a:cubicBezTo>
                    <a:pt x="17917" y="4865"/>
                    <a:pt x="17966" y="5328"/>
                    <a:pt x="18204" y="5715"/>
                  </a:cubicBezTo>
                  <a:cubicBezTo>
                    <a:pt x="18261" y="5806"/>
                    <a:pt x="18327" y="5889"/>
                    <a:pt x="18408" y="5973"/>
                  </a:cubicBezTo>
                  <a:cubicBezTo>
                    <a:pt x="18580" y="6155"/>
                    <a:pt x="18785" y="6307"/>
                    <a:pt x="18981" y="6451"/>
                  </a:cubicBezTo>
                  <a:cubicBezTo>
                    <a:pt x="19030" y="6489"/>
                    <a:pt x="19088" y="6527"/>
                    <a:pt x="19137" y="6564"/>
                  </a:cubicBezTo>
                  <a:cubicBezTo>
                    <a:pt x="19530" y="6860"/>
                    <a:pt x="19914" y="7217"/>
                    <a:pt x="20275" y="7611"/>
                  </a:cubicBezTo>
                  <a:cubicBezTo>
                    <a:pt x="20537" y="7892"/>
                    <a:pt x="20741" y="8150"/>
                    <a:pt x="20913" y="8408"/>
                  </a:cubicBezTo>
                  <a:cubicBezTo>
                    <a:pt x="21118" y="8712"/>
                    <a:pt x="21273" y="9007"/>
                    <a:pt x="21380" y="9303"/>
                  </a:cubicBezTo>
                  <a:cubicBezTo>
                    <a:pt x="21461" y="9546"/>
                    <a:pt x="21527" y="9804"/>
                    <a:pt x="21551" y="10062"/>
                  </a:cubicBezTo>
                  <a:cubicBezTo>
                    <a:pt x="21576" y="10312"/>
                    <a:pt x="21576" y="10578"/>
                    <a:pt x="21543" y="10828"/>
                  </a:cubicBezTo>
                  <a:cubicBezTo>
                    <a:pt x="21478" y="11337"/>
                    <a:pt x="21298" y="11837"/>
                    <a:pt x="21019" y="12262"/>
                  </a:cubicBezTo>
                  <a:cubicBezTo>
                    <a:pt x="20741" y="12695"/>
                    <a:pt x="20365" y="13074"/>
                    <a:pt x="20004" y="13446"/>
                  </a:cubicBezTo>
                  <a:cubicBezTo>
                    <a:pt x="19653" y="13795"/>
                    <a:pt x="19292" y="14159"/>
                    <a:pt x="19030" y="14561"/>
                  </a:cubicBezTo>
                  <a:cubicBezTo>
                    <a:pt x="18965" y="14660"/>
                    <a:pt x="18908" y="14758"/>
                    <a:pt x="18859" y="14849"/>
                  </a:cubicBezTo>
                  <a:cubicBezTo>
                    <a:pt x="18760" y="15031"/>
                    <a:pt x="18695" y="15221"/>
                    <a:pt x="18621" y="15403"/>
                  </a:cubicBezTo>
                  <a:cubicBezTo>
                    <a:pt x="18572" y="15540"/>
                    <a:pt x="18515" y="15684"/>
                    <a:pt x="18449" y="15821"/>
                  </a:cubicBezTo>
                  <a:cubicBezTo>
                    <a:pt x="18286" y="16192"/>
                    <a:pt x="18032" y="16556"/>
                    <a:pt x="17688" y="16943"/>
                  </a:cubicBezTo>
                  <a:cubicBezTo>
                    <a:pt x="17426" y="17247"/>
                    <a:pt x="17091" y="17558"/>
                    <a:pt x="16657" y="17930"/>
                  </a:cubicBezTo>
                  <a:cubicBezTo>
                    <a:pt x="15830" y="18650"/>
                    <a:pt x="14946" y="19303"/>
                    <a:pt x="14193" y="19849"/>
                  </a:cubicBezTo>
                  <a:cubicBezTo>
                    <a:pt x="13489" y="20350"/>
                    <a:pt x="12785" y="20835"/>
                    <a:pt x="12016" y="21169"/>
                  </a:cubicBezTo>
                  <a:cubicBezTo>
                    <a:pt x="11590" y="21351"/>
                    <a:pt x="11165" y="21473"/>
                    <a:pt x="10764" y="21526"/>
                  </a:cubicBezTo>
                  <a:cubicBezTo>
                    <a:pt x="10616" y="21541"/>
                    <a:pt x="10469" y="21556"/>
                    <a:pt x="10322" y="21556"/>
                  </a:cubicBezTo>
                  <a:cubicBezTo>
                    <a:pt x="10027" y="21556"/>
                    <a:pt x="9741" y="21511"/>
                    <a:pt x="9479" y="21435"/>
                  </a:cubicBezTo>
                  <a:close/>
                  <a:moveTo>
                    <a:pt x="9102" y="47"/>
                  </a:moveTo>
                  <a:cubicBezTo>
                    <a:pt x="8717" y="108"/>
                    <a:pt x="8349" y="245"/>
                    <a:pt x="7997" y="449"/>
                  </a:cubicBezTo>
                  <a:cubicBezTo>
                    <a:pt x="7760" y="594"/>
                    <a:pt x="7514" y="768"/>
                    <a:pt x="7285" y="943"/>
                  </a:cubicBezTo>
                  <a:cubicBezTo>
                    <a:pt x="6933" y="1200"/>
                    <a:pt x="6573" y="1474"/>
                    <a:pt x="6188" y="1633"/>
                  </a:cubicBezTo>
                  <a:cubicBezTo>
                    <a:pt x="6090" y="1671"/>
                    <a:pt x="5976" y="1709"/>
                    <a:pt x="5869" y="1739"/>
                  </a:cubicBezTo>
                  <a:cubicBezTo>
                    <a:pt x="5763" y="1770"/>
                    <a:pt x="5656" y="1792"/>
                    <a:pt x="5550" y="1807"/>
                  </a:cubicBezTo>
                  <a:cubicBezTo>
                    <a:pt x="5452" y="1830"/>
                    <a:pt x="5353" y="1853"/>
                    <a:pt x="5255" y="1876"/>
                  </a:cubicBezTo>
                  <a:cubicBezTo>
                    <a:pt x="4920" y="1967"/>
                    <a:pt x="4576" y="2119"/>
                    <a:pt x="4265" y="2323"/>
                  </a:cubicBezTo>
                  <a:cubicBezTo>
                    <a:pt x="4011" y="2498"/>
                    <a:pt x="3774" y="2718"/>
                    <a:pt x="3536" y="2991"/>
                  </a:cubicBezTo>
                  <a:cubicBezTo>
                    <a:pt x="3324" y="3249"/>
                    <a:pt x="3144" y="3530"/>
                    <a:pt x="2988" y="3765"/>
                  </a:cubicBezTo>
                  <a:cubicBezTo>
                    <a:pt x="2824" y="4030"/>
                    <a:pt x="2693" y="4372"/>
                    <a:pt x="2554" y="4728"/>
                  </a:cubicBezTo>
                  <a:cubicBezTo>
                    <a:pt x="2391" y="5176"/>
                    <a:pt x="2219" y="5631"/>
                    <a:pt x="1949" y="5980"/>
                  </a:cubicBezTo>
                  <a:cubicBezTo>
                    <a:pt x="1629" y="6398"/>
                    <a:pt x="1392" y="6784"/>
                    <a:pt x="1212" y="7164"/>
                  </a:cubicBezTo>
                  <a:cubicBezTo>
                    <a:pt x="1015" y="7581"/>
                    <a:pt x="893" y="7998"/>
                    <a:pt x="835" y="8431"/>
                  </a:cubicBezTo>
                  <a:cubicBezTo>
                    <a:pt x="827" y="8514"/>
                    <a:pt x="819" y="8590"/>
                    <a:pt x="819" y="8658"/>
                  </a:cubicBezTo>
                  <a:cubicBezTo>
                    <a:pt x="778" y="9152"/>
                    <a:pt x="614" y="9637"/>
                    <a:pt x="443" y="10161"/>
                  </a:cubicBezTo>
                  <a:cubicBezTo>
                    <a:pt x="279" y="10631"/>
                    <a:pt x="123" y="11124"/>
                    <a:pt x="58" y="11617"/>
                  </a:cubicBezTo>
                  <a:cubicBezTo>
                    <a:pt x="-16" y="12194"/>
                    <a:pt x="-16" y="12801"/>
                    <a:pt x="74" y="13362"/>
                  </a:cubicBezTo>
                  <a:cubicBezTo>
                    <a:pt x="115" y="13681"/>
                    <a:pt x="181" y="13954"/>
                    <a:pt x="254" y="14197"/>
                  </a:cubicBezTo>
                  <a:cubicBezTo>
                    <a:pt x="344" y="14493"/>
                    <a:pt x="451" y="14751"/>
                    <a:pt x="590" y="14986"/>
                  </a:cubicBezTo>
                  <a:cubicBezTo>
                    <a:pt x="729" y="15244"/>
                    <a:pt x="917" y="15487"/>
                    <a:pt x="1130" y="15699"/>
                  </a:cubicBezTo>
                  <a:cubicBezTo>
                    <a:pt x="1474" y="16041"/>
                    <a:pt x="1916" y="16352"/>
                    <a:pt x="2481" y="16640"/>
                  </a:cubicBezTo>
                  <a:cubicBezTo>
                    <a:pt x="2980" y="16890"/>
                    <a:pt x="3528" y="17110"/>
                    <a:pt x="4044" y="17315"/>
                  </a:cubicBezTo>
                  <a:cubicBezTo>
                    <a:pt x="4118" y="17338"/>
                    <a:pt x="4183" y="17368"/>
                    <a:pt x="4249" y="17391"/>
                  </a:cubicBezTo>
                  <a:cubicBezTo>
                    <a:pt x="4592" y="17528"/>
                    <a:pt x="4993" y="17702"/>
                    <a:pt x="5378" y="17930"/>
                  </a:cubicBezTo>
                  <a:cubicBezTo>
                    <a:pt x="5861" y="18218"/>
                    <a:pt x="6327" y="18613"/>
                    <a:pt x="6794" y="19128"/>
                  </a:cubicBezTo>
                  <a:cubicBezTo>
                    <a:pt x="6958" y="19303"/>
                    <a:pt x="7113" y="19493"/>
                    <a:pt x="7269" y="19667"/>
                  </a:cubicBezTo>
                  <a:cubicBezTo>
                    <a:pt x="7302" y="19705"/>
                    <a:pt x="7334" y="19743"/>
                    <a:pt x="7367" y="19781"/>
                  </a:cubicBezTo>
                  <a:cubicBezTo>
                    <a:pt x="7653" y="20115"/>
                    <a:pt x="7964" y="20471"/>
                    <a:pt x="8316" y="20767"/>
                  </a:cubicBezTo>
                  <a:cubicBezTo>
                    <a:pt x="8701" y="21093"/>
                    <a:pt x="9086" y="21313"/>
                    <a:pt x="9479" y="21427"/>
                  </a:cubicBezTo>
                  <a:cubicBezTo>
                    <a:pt x="9872" y="21549"/>
                    <a:pt x="10305" y="21579"/>
                    <a:pt x="10764" y="21526"/>
                  </a:cubicBezTo>
                  <a:cubicBezTo>
                    <a:pt x="11165" y="21473"/>
                    <a:pt x="11582" y="21351"/>
                    <a:pt x="12008" y="21169"/>
                  </a:cubicBezTo>
                  <a:cubicBezTo>
                    <a:pt x="12785" y="20835"/>
                    <a:pt x="13481" y="20350"/>
                    <a:pt x="14185" y="19842"/>
                  </a:cubicBezTo>
                  <a:cubicBezTo>
                    <a:pt x="14946" y="19303"/>
                    <a:pt x="15830" y="18650"/>
                    <a:pt x="16657" y="17930"/>
                  </a:cubicBezTo>
                  <a:cubicBezTo>
                    <a:pt x="17091" y="17558"/>
                    <a:pt x="17418" y="17239"/>
                    <a:pt x="17688" y="16943"/>
                  </a:cubicBezTo>
                  <a:cubicBezTo>
                    <a:pt x="18032" y="16556"/>
                    <a:pt x="18277" y="16185"/>
                    <a:pt x="18449" y="15821"/>
                  </a:cubicBezTo>
                  <a:cubicBezTo>
                    <a:pt x="18515" y="15684"/>
                    <a:pt x="18564" y="15540"/>
                    <a:pt x="18621" y="15403"/>
                  </a:cubicBezTo>
                  <a:cubicBezTo>
                    <a:pt x="18687" y="15221"/>
                    <a:pt x="18760" y="15031"/>
                    <a:pt x="18859" y="14849"/>
                  </a:cubicBezTo>
                  <a:cubicBezTo>
                    <a:pt x="18908" y="14758"/>
                    <a:pt x="18965" y="14660"/>
                    <a:pt x="19030" y="14561"/>
                  </a:cubicBezTo>
                  <a:cubicBezTo>
                    <a:pt x="19292" y="14159"/>
                    <a:pt x="19653" y="13795"/>
                    <a:pt x="19996" y="13438"/>
                  </a:cubicBezTo>
                  <a:cubicBezTo>
                    <a:pt x="20365" y="13074"/>
                    <a:pt x="20741" y="12687"/>
                    <a:pt x="21011" y="12262"/>
                  </a:cubicBezTo>
                  <a:cubicBezTo>
                    <a:pt x="21290" y="11830"/>
                    <a:pt x="21470" y="11337"/>
                    <a:pt x="21535" y="10828"/>
                  </a:cubicBezTo>
                  <a:cubicBezTo>
                    <a:pt x="21568" y="10578"/>
                    <a:pt x="21576" y="10312"/>
                    <a:pt x="21543" y="10062"/>
                  </a:cubicBezTo>
                  <a:cubicBezTo>
                    <a:pt x="21519" y="9804"/>
                    <a:pt x="21461" y="9546"/>
                    <a:pt x="21371" y="9303"/>
                  </a:cubicBezTo>
                  <a:cubicBezTo>
                    <a:pt x="21273" y="9007"/>
                    <a:pt x="21118" y="8712"/>
                    <a:pt x="20913" y="8408"/>
                  </a:cubicBezTo>
                  <a:cubicBezTo>
                    <a:pt x="20741" y="8150"/>
                    <a:pt x="20528" y="7892"/>
                    <a:pt x="20275" y="7611"/>
                  </a:cubicBezTo>
                  <a:cubicBezTo>
                    <a:pt x="19914" y="7217"/>
                    <a:pt x="19530" y="6868"/>
                    <a:pt x="19137" y="6564"/>
                  </a:cubicBezTo>
                  <a:cubicBezTo>
                    <a:pt x="19080" y="6527"/>
                    <a:pt x="19030" y="6489"/>
                    <a:pt x="18981" y="6451"/>
                  </a:cubicBezTo>
                  <a:cubicBezTo>
                    <a:pt x="18777" y="6307"/>
                    <a:pt x="18580" y="6155"/>
                    <a:pt x="18408" y="5980"/>
                  </a:cubicBezTo>
                  <a:cubicBezTo>
                    <a:pt x="18327" y="5889"/>
                    <a:pt x="18261" y="5806"/>
                    <a:pt x="18204" y="5715"/>
                  </a:cubicBezTo>
                  <a:cubicBezTo>
                    <a:pt x="17958" y="5328"/>
                    <a:pt x="17909" y="4865"/>
                    <a:pt x="17860" y="4417"/>
                  </a:cubicBezTo>
                  <a:cubicBezTo>
                    <a:pt x="17819" y="3992"/>
                    <a:pt x="17770" y="3560"/>
                    <a:pt x="17565" y="3196"/>
                  </a:cubicBezTo>
                  <a:cubicBezTo>
                    <a:pt x="17402" y="2900"/>
                    <a:pt x="17140" y="2657"/>
                    <a:pt x="16796" y="2468"/>
                  </a:cubicBezTo>
                  <a:cubicBezTo>
                    <a:pt x="16493" y="2308"/>
                    <a:pt x="16125" y="2187"/>
                    <a:pt x="15732" y="2134"/>
                  </a:cubicBezTo>
                  <a:cubicBezTo>
                    <a:pt x="15552" y="2111"/>
                    <a:pt x="15364" y="2096"/>
                    <a:pt x="15200" y="2088"/>
                  </a:cubicBezTo>
                  <a:cubicBezTo>
                    <a:pt x="15167" y="2088"/>
                    <a:pt x="15126" y="2088"/>
                    <a:pt x="15094" y="2088"/>
                  </a:cubicBezTo>
                  <a:cubicBezTo>
                    <a:pt x="14971" y="2081"/>
                    <a:pt x="14856" y="2073"/>
                    <a:pt x="14733" y="2065"/>
                  </a:cubicBezTo>
                  <a:cubicBezTo>
                    <a:pt x="14300" y="2035"/>
                    <a:pt x="13956" y="1967"/>
                    <a:pt x="13678" y="1861"/>
                  </a:cubicBezTo>
                  <a:cubicBezTo>
                    <a:pt x="13276" y="1709"/>
                    <a:pt x="12982" y="1504"/>
                    <a:pt x="12671" y="1261"/>
                  </a:cubicBezTo>
                  <a:cubicBezTo>
                    <a:pt x="12646" y="1246"/>
                    <a:pt x="12622" y="1223"/>
                    <a:pt x="12597" y="1200"/>
                  </a:cubicBezTo>
                  <a:cubicBezTo>
                    <a:pt x="12548" y="1170"/>
                    <a:pt x="12507" y="1132"/>
                    <a:pt x="12458" y="1102"/>
                  </a:cubicBezTo>
                  <a:cubicBezTo>
                    <a:pt x="12131" y="851"/>
                    <a:pt x="11779" y="631"/>
                    <a:pt x="11427" y="457"/>
                  </a:cubicBezTo>
                  <a:cubicBezTo>
                    <a:pt x="11017" y="252"/>
                    <a:pt x="10633" y="123"/>
                    <a:pt x="10281" y="62"/>
                  </a:cubicBezTo>
                  <a:cubicBezTo>
                    <a:pt x="10060" y="25"/>
                    <a:pt x="9847" y="2"/>
                    <a:pt x="9634" y="2"/>
                  </a:cubicBezTo>
                  <a:cubicBezTo>
                    <a:pt x="9454" y="2"/>
                    <a:pt x="9274" y="17"/>
                    <a:pt x="9102" y="47"/>
                  </a:cubicBezTo>
                  <a:close/>
                </a:path>
              </a:pathLst>
            </a:custGeom>
            <a:solidFill>
              <a:srgbClr val="BFBFBF">
                <a:alpha val="7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348" name="Freeform 61"/>
            <p:cNvSpPr/>
            <p:nvPr/>
          </p:nvSpPr>
          <p:spPr>
            <a:xfrm flipH="1">
              <a:off x="294119" y="254322"/>
              <a:ext cx="6131448" cy="657063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67" h="21417" fill="norm" stroke="1" extrusionOk="0">
                  <a:moveTo>
                    <a:pt x="9412" y="21283"/>
                  </a:moveTo>
                  <a:cubicBezTo>
                    <a:pt x="8548" y="21013"/>
                    <a:pt x="7901" y="20325"/>
                    <a:pt x="7320" y="19651"/>
                  </a:cubicBezTo>
                  <a:cubicBezTo>
                    <a:pt x="7295" y="19614"/>
                    <a:pt x="7263" y="19584"/>
                    <a:pt x="7239" y="19554"/>
                  </a:cubicBezTo>
                  <a:cubicBezTo>
                    <a:pt x="7077" y="19367"/>
                    <a:pt x="6916" y="19180"/>
                    <a:pt x="6754" y="19000"/>
                  </a:cubicBezTo>
                  <a:cubicBezTo>
                    <a:pt x="6286" y="18498"/>
                    <a:pt x="5825" y="18109"/>
                    <a:pt x="5341" y="17817"/>
                  </a:cubicBezTo>
                  <a:cubicBezTo>
                    <a:pt x="5034" y="17638"/>
                    <a:pt x="4694" y="17473"/>
                    <a:pt x="4226" y="17286"/>
                  </a:cubicBezTo>
                  <a:cubicBezTo>
                    <a:pt x="4121" y="17241"/>
                    <a:pt x="4008" y="17196"/>
                    <a:pt x="3903" y="17159"/>
                  </a:cubicBezTo>
                  <a:cubicBezTo>
                    <a:pt x="2909" y="16762"/>
                    <a:pt x="1883" y="16358"/>
                    <a:pt x="1156" y="15654"/>
                  </a:cubicBezTo>
                  <a:cubicBezTo>
                    <a:pt x="946" y="15445"/>
                    <a:pt x="761" y="15213"/>
                    <a:pt x="615" y="14966"/>
                  </a:cubicBezTo>
                  <a:cubicBezTo>
                    <a:pt x="357" y="14532"/>
                    <a:pt x="187" y="14030"/>
                    <a:pt x="82" y="13379"/>
                  </a:cubicBezTo>
                  <a:cubicBezTo>
                    <a:pt x="-15" y="12833"/>
                    <a:pt x="-23" y="12241"/>
                    <a:pt x="42" y="11673"/>
                  </a:cubicBezTo>
                  <a:cubicBezTo>
                    <a:pt x="98" y="11164"/>
                    <a:pt x="260" y="10662"/>
                    <a:pt x="421" y="10176"/>
                  </a:cubicBezTo>
                  <a:cubicBezTo>
                    <a:pt x="591" y="9629"/>
                    <a:pt x="761" y="9120"/>
                    <a:pt x="793" y="8604"/>
                  </a:cubicBezTo>
                  <a:cubicBezTo>
                    <a:pt x="793" y="8529"/>
                    <a:pt x="801" y="8454"/>
                    <a:pt x="809" y="8372"/>
                  </a:cubicBezTo>
                  <a:cubicBezTo>
                    <a:pt x="857" y="7915"/>
                    <a:pt x="971" y="7474"/>
                    <a:pt x="1164" y="7040"/>
                  </a:cubicBezTo>
                  <a:cubicBezTo>
                    <a:pt x="1350" y="6628"/>
                    <a:pt x="1593" y="6224"/>
                    <a:pt x="1908" y="5805"/>
                  </a:cubicBezTo>
                  <a:cubicBezTo>
                    <a:pt x="2166" y="5468"/>
                    <a:pt x="2352" y="5056"/>
                    <a:pt x="2530" y="4652"/>
                  </a:cubicBezTo>
                  <a:cubicBezTo>
                    <a:pt x="2691" y="4286"/>
                    <a:pt x="2845" y="3941"/>
                    <a:pt x="3038" y="3664"/>
                  </a:cubicBezTo>
                  <a:cubicBezTo>
                    <a:pt x="3394" y="3170"/>
                    <a:pt x="3782" y="2654"/>
                    <a:pt x="4355" y="2287"/>
                  </a:cubicBezTo>
                  <a:cubicBezTo>
                    <a:pt x="4654" y="2093"/>
                    <a:pt x="4993" y="1935"/>
                    <a:pt x="5333" y="1838"/>
                  </a:cubicBezTo>
                  <a:cubicBezTo>
                    <a:pt x="5430" y="1816"/>
                    <a:pt x="5518" y="1793"/>
                    <a:pt x="5607" y="1771"/>
                  </a:cubicBezTo>
                  <a:cubicBezTo>
                    <a:pt x="5720" y="1741"/>
                    <a:pt x="5833" y="1711"/>
                    <a:pt x="5946" y="1681"/>
                  </a:cubicBezTo>
                  <a:cubicBezTo>
                    <a:pt x="6051" y="1644"/>
                    <a:pt x="6157" y="1606"/>
                    <a:pt x="6253" y="1561"/>
                  </a:cubicBezTo>
                  <a:cubicBezTo>
                    <a:pt x="6609" y="1404"/>
                    <a:pt x="6948" y="1157"/>
                    <a:pt x="7271" y="918"/>
                  </a:cubicBezTo>
                  <a:cubicBezTo>
                    <a:pt x="7522" y="730"/>
                    <a:pt x="7788" y="528"/>
                    <a:pt x="8063" y="379"/>
                  </a:cubicBezTo>
                  <a:cubicBezTo>
                    <a:pt x="8410" y="192"/>
                    <a:pt x="8790" y="72"/>
                    <a:pt x="9186" y="19"/>
                  </a:cubicBezTo>
                  <a:cubicBezTo>
                    <a:pt x="9557" y="-18"/>
                    <a:pt x="9953" y="-3"/>
                    <a:pt x="10365" y="87"/>
                  </a:cubicBezTo>
                  <a:cubicBezTo>
                    <a:pt x="11165" y="251"/>
                    <a:pt x="11989" y="738"/>
                    <a:pt x="12530" y="1112"/>
                  </a:cubicBezTo>
                  <a:cubicBezTo>
                    <a:pt x="12603" y="1165"/>
                    <a:pt x="12675" y="1217"/>
                    <a:pt x="12748" y="1262"/>
                  </a:cubicBezTo>
                  <a:cubicBezTo>
                    <a:pt x="13095" y="1501"/>
                    <a:pt x="13394" y="1681"/>
                    <a:pt x="13774" y="1816"/>
                  </a:cubicBezTo>
                  <a:cubicBezTo>
                    <a:pt x="14049" y="1913"/>
                    <a:pt x="14388" y="1973"/>
                    <a:pt x="14824" y="2010"/>
                  </a:cubicBezTo>
                  <a:cubicBezTo>
                    <a:pt x="14921" y="2018"/>
                    <a:pt x="15018" y="2025"/>
                    <a:pt x="15115" y="2033"/>
                  </a:cubicBezTo>
                  <a:cubicBezTo>
                    <a:pt x="15171" y="2033"/>
                    <a:pt x="15228" y="2040"/>
                    <a:pt x="15284" y="2040"/>
                  </a:cubicBezTo>
                  <a:cubicBezTo>
                    <a:pt x="15430" y="2055"/>
                    <a:pt x="15616" y="2070"/>
                    <a:pt x="15809" y="2100"/>
                  </a:cubicBezTo>
                  <a:cubicBezTo>
                    <a:pt x="16197" y="2167"/>
                    <a:pt x="16561" y="2295"/>
                    <a:pt x="16851" y="2459"/>
                  </a:cubicBezTo>
                  <a:cubicBezTo>
                    <a:pt x="17191" y="2654"/>
                    <a:pt x="17433" y="2908"/>
                    <a:pt x="17587" y="3208"/>
                  </a:cubicBezTo>
                  <a:cubicBezTo>
                    <a:pt x="17772" y="3560"/>
                    <a:pt x="17805" y="3971"/>
                    <a:pt x="17845" y="4375"/>
                  </a:cubicBezTo>
                  <a:cubicBezTo>
                    <a:pt x="17861" y="4600"/>
                    <a:pt x="17885" y="4839"/>
                    <a:pt x="17926" y="5064"/>
                  </a:cubicBezTo>
                  <a:cubicBezTo>
                    <a:pt x="17982" y="5311"/>
                    <a:pt x="18063" y="5513"/>
                    <a:pt x="18176" y="5685"/>
                  </a:cubicBezTo>
                  <a:cubicBezTo>
                    <a:pt x="18241" y="5775"/>
                    <a:pt x="18305" y="5857"/>
                    <a:pt x="18394" y="5940"/>
                  </a:cubicBezTo>
                  <a:cubicBezTo>
                    <a:pt x="18564" y="6112"/>
                    <a:pt x="18766" y="6246"/>
                    <a:pt x="18960" y="6374"/>
                  </a:cubicBezTo>
                  <a:cubicBezTo>
                    <a:pt x="19016" y="6411"/>
                    <a:pt x="19081" y="6456"/>
                    <a:pt x="19138" y="6493"/>
                  </a:cubicBezTo>
                  <a:cubicBezTo>
                    <a:pt x="19541" y="6770"/>
                    <a:pt x="19929" y="7107"/>
                    <a:pt x="20301" y="7496"/>
                  </a:cubicBezTo>
                  <a:cubicBezTo>
                    <a:pt x="20543" y="7758"/>
                    <a:pt x="20761" y="8020"/>
                    <a:pt x="20931" y="8275"/>
                  </a:cubicBezTo>
                  <a:cubicBezTo>
                    <a:pt x="21133" y="8567"/>
                    <a:pt x="21278" y="8866"/>
                    <a:pt x="21383" y="9158"/>
                  </a:cubicBezTo>
                  <a:cubicBezTo>
                    <a:pt x="21472" y="9405"/>
                    <a:pt x="21529" y="9659"/>
                    <a:pt x="21553" y="9921"/>
                  </a:cubicBezTo>
                  <a:cubicBezTo>
                    <a:pt x="21577" y="10176"/>
                    <a:pt x="21569" y="10430"/>
                    <a:pt x="21537" y="10692"/>
                  </a:cubicBezTo>
                  <a:cubicBezTo>
                    <a:pt x="21464" y="11201"/>
                    <a:pt x="21270" y="11695"/>
                    <a:pt x="20987" y="12122"/>
                  </a:cubicBezTo>
                  <a:cubicBezTo>
                    <a:pt x="20713" y="12526"/>
                    <a:pt x="20341" y="12893"/>
                    <a:pt x="19978" y="13244"/>
                  </a:cubicBezTo>
                  <a:cubicBezTo>
                    <a:pt x="19614" y="13611"/>
                    <a:pt x="19226" y="13985"/>
                    <a:pt x="18960" y="14404"/>
                  </a:cubicBezTo>
                  <a:cubicBezTo>
                    <a:pt x="18895" y="14502"/>
                    <a:pt x="18839" y="14599"/>
                    <a:pt x="18790" y="14696"/>
                  </a:cubicBezTo>
                  <a:cubicBezTo>
                    <a:pt x="18701" y="14883"/>
                    <a:pt x="18637" y="15078"/>
                    <a:pt x="18572" y="15265"/>
                  </a:cubicBezTo>
                  <a:cubicBezTo>
                    <a:pt x="18524" y="15407"/>
                    <a:pt x="18475" y="15542"/>
                    <a:pt x="18419" y="15684"/>
                  </a:cubicBezTo>
                  <a:cubicBezTo>
                    <a:pt x="18257" y="16059"/>
                    <a:pt x="18015" y="16433"/>
                    <a:pt x="17684" y="16829"/>
                  </a:cubicBezTo>
                  <a:cubicBezTo>
                    <a:pt x="17409" y="17136"/>
                    <a:pt x="17086" y="17458"/>
                    <a:pt x="16658" y="17832"/>
                  </a:cubicBezTo>
                  <a:cubicBezTo>
                    <a:pt x="15834" y="18543"/>
                    <a:pt x="14937" y="19194"/>
                    <a:pt x="14170" y="19741"/>
                  </a:cubicBezTo>
                  <a:cubicBezTo>
                    <a:pt x="13451" y="20250"/>
                    <a:pt x="12748" y="20729"/>
                    <a:pt x="11964" y="21058"/>
                  </a:cubicBezTo>
                  <a:cubicBezTo>
                    <a:pt x="11520" y="21238"/>
                    <a:pt x="10939" y="21417"/>
                    <a:pt x="10308" y="21417"/>
                  </a:cubicBezTo>
                  <a:cubicBezTo>
                    <a:pt x="10010" y="21417"/>
                    <a:pt x="9711" y="21380"/>
                    <a:pt x="9412" y="21283"/>
                  </a:cubicBezTo>
                  <a:close/>
                  <a:moveTo>
                    <a:pt x="9186" y="27"/>
                  </a:moveTo>
                  <a:cubicBezTo>
                    <a:pt x="8790" y="72"/>
                    <a:pt x="8410" y="192"/>
                    <a:pt x="8063" y="386"/>
                  </a:cubicBezTo>
                  <a:cubicBezTo>
                    <a:pt x="7788" y="536"/>
                    <a:pt x="7522" y="730"/>
                    <a:pt x="7271" y="918"/>
                  </a:cubicBezTo>
                  <a:cubicBezTo>
                    <a:pt x="6948" y="1157"/>
                    <a:pt x="6617" y="1404"/>
                    <a:pt x="6262" y="1561"/>
                  </a:cubicBezTo>
                  <a:cubicBezTo>
                    <a:pt x="6157" y="1606"/>
                    <a:pt x="6051" y="1651"/>
                    <a:pt x="5946" y="1681"/>
                  </a:cubicBezTo>
                  <a:cubicBezTo>
                    <a:pt x="5833" y="1718"/>
                    <a:pt x="5728" y="1741"/>
                    <a:pt x="5607" y="1771"/>
                  </a:cubicBezTo>
                  <a:cubicBezTo>
                    <a:pt x="5518" y="1793"/>
                    <a:pt x="5430" y="1816"/>
                    <a:pt x="5333" y="1846"/>
                  </a:cubicBezTo>
                  <a:cubicBezTo>
                    <a:pt x="4993" y="1943"/>
                    <a:pt x="4654" y="2093"/>
                    <a:pt x="4355" y="2295"/>
                  </a:cubicBezTo>
                  <a:cubicBezTo>
                    <a:pt x="3790" y="2654"/>
                    <a:pt x="3394" y="3170"/>
                    <a:pt x="3038" y="3664"/>
                  </a:cubicBezTo>
                  <a:cubicBezTo>
                    <a:pt x="2845" y="3941"/>
                    <a:pt x="2691" y="4286"/>
                    <a:pt x="2530" y="4652"/>
                  </a:cubicBezTo>
                  <a:cubicBezTo>
                    <a:pt x="2352" y="5056"/>
                    <a:pt x="2166" y="5476"/>
                    <a:pt x="1916" y="5805"/>
                  </a:cubicBezTo>
                  <a:cubicBezTo>
                    <a:pt x="1593" y="6231"/>
                    <a:pt x="1350" y="6628"/>
                    <a:pt x="1173" y="7040"/>
                  </a:cubicBezTo>
                  <a:cubicBezTo>
                    <a:pt x="971" y="7474"/>
                    <a:pt x="857" y="7915"/>
                    <a:pt x="817" y="8372"/>
                  </a:cubicBezTo>
                  <a:cubicBezTo>
                    <a:pt x="801" y="8454"/>
                    <a:pt x="801" y="8529"/>
                    <a:pt x="793" y="8604"/>
                  </a:cubicBezTo>
                  <a:cubicBezTo>
                    <a:pt x="761" y="9120"/>
                    <a:pt x="599" y="9629"/>
                    <a:pt x="421" y="10176"/>
                  </a:cubicBezTo>
                  <a:cubicBezTo>
                    <a:pt x="260" y="10662"/>
                    <a:pt x="98" y="11164"/>
                    <a:pt x="42" y="11673"/>
                  </a:cubicBezTo>
                  <a:cubicBezTo>
                    <a:pt x="-23" y="12241"/>
                    <a:pt x="-7" y="12833"/>
                    <a:pt x="82" y="13379"/>
                  </a:cubicBezTo>
                  <a:cubicBezTo>
                    <a:pt x="187" y="14030"/>
                    <a:pt x="365" y="14532"/>
                    <a:pt x="615" y="14966"/>
                  </a:cubicBezTo>
                  <a:cubicBezTo>
                    <a:pt x="769" y="15213"/>
                    <a:pt x="946" y="15445"/>
                    <a:pt x="1164" y="15647"/>
                  </a:cubicBezTo>
                  <a:cubicBezTo>
                    <a:pt x="1891" y="16358"/>
                    <a:pt x="2917" y="16762"/>
                    <a:pt x="3903" y="17151"/>
                  </a:cubicBezTo>
                  <a:cubicBezTo>
                    <a:pt x="4008" y="17196"/>
                    <a:pt x="4121" y="17241"/>
                    <a:pt x="4226" y="17286"/>
                  </a:cubicBezTo>
                  <a:cubicBezTo>
                    <a:pt x="4694" y="17473"/>
                    <a:pt x="5034" y="17638"/>
                    <a:pt x="5341" y="17817"/>
                  </a:cubicBezTo>
                  <a:cubicBezTo>
                    <a:pt x="5825" y="18109"/>
                    <a:pt x="6286" y="18498"/>
                    <a:pt x="6754" y="19000"/>
                  </a:cubicBezTo>
                  <a:cubicBezTo>
                    <a:pt x="6924" y="19180"/>
                    <a:pt x="7085" y="19367"/>
                    <a:pt x="7239" y="19554"/>
                  </a:cubicBezTo>
                  <a:cubicBezTo>
                    <a:pt x="7271" y="19584"/>
                    <a:pt x="7295" y="19614"/>
                    <a:pt x="7320" y="19644"/>
                  </a:cubicBezTo>
                  <a:cubicBezTo>
                    <a:pt x="7909" y="20325"/>
                    <a:pt x="8548" y="21013"/>
                    <a:pt x="9412" y="21283"/>
                  </a:cubicBezTo>
                  <a:cubicBezTo>
                    <a:pt x="10357" y="21582"/>
                    <a:pt x="11318" y="21320"/>
                    <a:pt x="11964" y="21058"/>
                  </a:cubicBezTo>
                  <a:cubicBezTo>
                    <a:pt x="12748" y="20729"/>
                    <a:pt x="13451" y="20250"/>
                    <a:pt x="14162" y="19741"/>
                  </a:cubicBezTo>
                  <a:cubicBezTo>
                    <a:pt x="14937" y="19194"/>
                    <a:pt x="15834" y="18536"/>
                    <a:pt x="16658" y="17825"/>
                  </a:cubicBezTo>
                  <a:cubicBezTo>
                    <a:pt x="17086" y="17458"/>
                    <a:pt x="17409" y="17136"/>
                    <a:pt x="17675" y="16822"/>
                  </a:cubicBezTo>
                  <a:cubicBezTo>
                    <a:pt x="18015" y="16433"/>
                    <a:pt x="18257" y="16059"/>
                    <a:pt x="18411" y="15684"/>
                  </a:cubicBezTo>
                  <a:cubicBezTo>
                    <a:pt x="18467" y="15542"/>
                    <a:pt x="18516" y="15407"/>
                    <a:pt x="18564" y="15265"/>
                  </a:cubicBezTo>
                  <a:cubicBezTo>
                    <a:pt x="18629" y="15078"/>
                    <a:pt x="18701" y="14883"/>
                    <a:pt x="18790" y="14696"/>
                  </a:cubicBezTo>
                  <a:cubicBezTo>
                    <a:pt x="18839" y="14599"/>
                    <a:pt x="18895" y="14502"/>
                    <a:pt x="18960" y="14404"/>
                  </a:cubicBezTo>
                  <a:cubicBezTo>
                    <a:pt x="19226" y="13985"/>
                    <a:pt x="19606" y="13604"/>
                    <a:pt x="19978" y="13244"/>
                  </a:cubicBezTo>
                  <a:cubicBezTo>
                    <a:pt x="20333" y="12893"/>
                    <a:pt x="20705" y="12526"/>
                    <a:pt x="20979" y="12122"/>
                  </a:cubicBezTo>
                  <a:cubicBezTo>
                    <a:pt x="21270" y="11695"/>
                    <a:pt x="21456" y="11201"/>
                    <a:pt x="21529" y="10692"/>
                  </a:cubicBezTo>
                  <a:cubicBezTo>
                    <a:pt x="21569" y="10430"/>
                    <a:pt x="21569" y="10176"/>
                    <a:pt x="21545" y="9921"/>
                  </a:cubicBezTo>
                  <a:cubicBezTo>
                    <a:pt x="21520" y="9659"/>
                    <a:pt x="21464" y="9405"/>
                    <a:pt x="21383" y="9158"/>
                  </a:cubicBezTo>
                  <a:cubicBezTo>
                    <a:pt x="21278" y="8866"/>
                    <a:pt x="21125" y="8574"/>
                    <a:pt x="20931" y="8275"/>
                  </a:cubicBezTo>
                  <a:cubicBezTo>
                    <a:pt x="20761" y="8020"/>
                    <a:pt x="20543" y="7758"/>
                    <a:pt x="20301" y="7496"/>
                  </a:cubicBezTo>
                  <a:cubicBezTo>
                    <a:pt x="19929" y="7107"/>
                    <a:pt x="19541" y="6770"/>
                    <a:pt x="19138" y="6493"/>
                  </a:cubicBezTo>
                  <a:cubicBezTo>
                    <a:pt x="19081" y="6456"/>
                    <a:pt x="19016" y="6411"/>
                    <a:pt x="18960" y="6374"/>
                  </a:cubicBezTo>
                  <a:cubicBezTo>
                    <a:pt x="18766" y="6246"/>
                    <a:pt x="18556" y="6112"/>
                    <a:pt x="18386" y="5947"/>
                  </a:cubicBezTo>
                  <a:cubicBezTo>
                    <a:pt x="18305" y="5865"/>
                    <a:pt x="18233" y="5782"/>
                    <a:pt x="18176" y="5693"/>
                  </a:cubicBezTo>
                  <a:cubicBezTo>
                    <a:pt x="18063" y="5520"/>
                    <a:pt x="17982" y="5311"/>
                    <a:pt x="17926" y="5064"/>
                  </a:cubicBezTo>
                  <a:cubicBezTo>
                    <a:pt x="17877" y="4839"/>
                    <a:pt x="17861" y="4600"/>
                    <a:pt x="17837" y="4375"/>
                  </a:cubicBezTo>
                  <a:cubicBezTo>
                    <a:pt x="17805" y="3971"/>
                    <a:pt x="17764" y="3560"/>
                    <a:pt x="17587" y="3208"/>
                  </a:cubicBezTo>
                  <a:cubicBezTo>
                    <a:pt x="17433" y="2908"/>
                    <a:pt x="17183" y="2661"/>
                    <a:pt x="16851" y="2467"/>
                  </a:cubicBezTo>
                  <a:cubicBezTo>
                    <a:pt x="16553" y="2295"/>
                    <a:pt x="16197" y="2167"/>
                    <a:pt x="15809" y="2100"/>
                  </a:cubicBezTo>
                  <a:cubicBezTo>
                    <a:pt x="15616" y="2070"/>
                    <a:pt x="15430" y="2055"/>
                    <a:pt x="15284" y="2048"/>
                  </a:cubicBezTo>
                  <a:cubicBezTo>
                    <a:pt x="15228" y="2040"/>
                    <a:pt x="15171" y="2040"/>
                    <a:pt x="15115" y="2033"/>
                  </a:cubicBezTo>
                  <a:cubicBezTo>
                    <a:pt x="15018" y="2025"/>
                    <a:pt x="14921" y="2018"/>
                    <a:pt x="14824" y="2010"/>
                  </a:cubicBezTo>
                  <a:cubicBezTo>
                    <a:pt x="14388" y="1973"/>
                    <a:pt x="14049" y="1913"/>
                    <a:pt x="13774" y="1816"/>
                  </a:cubicBezTo>
                  <a:cubicBezTo>
                    <a:pt x="13394" y="1681"/>
                    <a:pt x="13095" y="1509"/>
                    <a:pt x="12748" y="1269"/>
                  </a:cubicBezTo>
                  <a:cubicBezTo>
                    <a:pt x="12675" y="1217"/>
                    <a:pt x="12603" y="1165"/>
                    <a:pt x="12530" y="1120"/>
                  </a:cubicBezTo>
                  <a:cubicBezTo>
                    <a:pt x="11981" y="738"/>
                    <a:pt x="11165" y="251"/>
                    <a:pt x="10365" y="87"/>
                  </a:cubicBezTo>
                  <a:cubicBezTo>
                    <a:pt x="10090" y="34"/>
                    <a:pt x="9832" y="4"/>
                    <a:pt x="9573" y="4"/>
                  </a:cubicBezTo>
                  <a:cubicBezTo>
                    <a:pt x="9436" y="4"/>
                    <a:pt x="9307" y="12"/>
                    <a:pt x="9186" y="27"/>
                  </a:cubicBezTo>
                  <a:close/>
                </a:path>
              </a:pathLst>
            </a:custGeom>
            <a:solidFill>
              <a:srgbClr val="BFBFBF">
                <a:alpha val="3698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349" name="Freeform 62"/>
            <p:cNvSpPr/>
            <p:nvPr/>
          </p:nvSpPr>
          <p:spPr>
            <a:xfrm flipH="1">
              <a:off x="256105" y="220404"/>
              <a:ext cx="6213228" cy="66206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80" h="21558" fill="norm" stroke="1" extrusionOk="0">
                  <a:moveTo>
                    <a:pt x="9348" y="21408"/>
                  </a:moveTo>
                  <a:cubicBezTo>
                    <a:pt x="8965" y="21281"/>
                    <a:pt x="8598" y="21064"/>
                    <a:pt x="8216" y="20735"/>
                  </a:cubicBezTo>
                  <a:cubicBezTo>
                    <a:pt x="7865" y="20429"/>
                    <a:pt x="7554" y="20070"/>
                    <a:pt x="7282" y="19763"/>
                  </a:cubicBezTo>
                  <a:cubicBezTo>
                    <a:pt x="7266" y="19733"/>
                    <a:pt x="7243" y="19711"/>
                    <a:pt x="7219" y="19688"/>
                  </a:cubicBezTo>
                  <a:cubicBezTo>
                    <a:pt x="7059" y="19494"/>
                    <a:pt x="6892" y="19300"/>
                    <a:pt x="6716" y="19113"/>
                  </a:cubicBezTo>
                  <a:cubicBezTo>
                    <a:pt x="6261" y="18619"/>
                    <a:pt x="5799" y="18238"/>
                    <a:pt x="5312" y="17939"/>
                  </a:cubicBezTo>
                  <a:cubicBezTo>
                    <a:pt x="5009" y="17752"/>
                    <a:pt x="4658" y="17580"/>
                    <a:pt x="4211" y="17393"/>
                  </a:cubicBezTo>
                  <a:cubicBezTo>
                    <a:pt x="4076" y="17341"/>
                    <a:pt x="3924" y="17281"/>
                    <a:pt x="3789" y="17221"/>
                  </a:cubicBezTo>
                  <a:cubicBezTo>
                    <a:pt x="2856" y="16855"/>
                    <a:pt x="1890" y="16466"/>
                    <a:pt x="1196" y="15801"/>
                  </a:cubicBezTo>
                  <a:cubicBezTo>
                    <a:pt x="989" y="15599"/>
                    <a:pt x="806" y="15374"/>
                    <a:pt x="654" y="15128"/>
                  </a:cubicBezTo>
                  <a:cubicBezTo>
                    <a:pt x="510" y="14896"/>
                    <a:pt x="399" y="14649"/>
                    <a:pt x="303" y="14373"/>
                  </a:cubicBezTo>
                  <a:cubicBezTo>
                    <a:pt x="215" y="14133"/>
                    <a:pt x="152" y="13872"/>
                    <a:pt x="96" y="13573"/>
                  </a:cubicBezTo>
                  <a:cubicBezTo>
                    <a:pt x="48" y="13296"/>
                    <a:pt x="16" y="13012"/>
                    <a:pt x="8" y="12720"/>
                  </a:cubicBezTo>
                  <a:cubicBezTo>
                    <a:pt x="-8" y="12444"/>
                    <a:pt x="0" y="12159"/>
                    <a:pt x="32" y="11875"/>
                  </a:cubicBezTo>
                  <a:cubicBezTo>
                    <a:pt x="88" y="11352"/>
                    <a:pt x="247" y="10821"/>
                    <a:pt x="407" y="10320"/>
                  </a:cubicBezTo>
                  <a:cubicBezTo>
                    <a:pt x="590" y="9744"/>
                    <a:pt x="758" y="9206"/>
                    <a:pt x="782" y="8660"/>
                  </a:cubicBezTo>
                  <a:cubicBezTo>
                    <a:pt x="782" y="8586"/>
                    <a:pt x="790" y="8503"/>
                    <a:pt x="790" y="8414"/>
                  </a:cubicBezTo>
                  <a:cubicBezTo>
                    <a:pt x="814" y="8174"/>
                    <a:pt x="853" y="7928"/>
                    <a:pt x="909" y="7696"/>
                  </a:cubicBezTo>
                  <a:cubicBezTo>
                    <a:pt x="965" y="7464"/>
                    <a:pt x="1037" y="7232"/>
                    <a:pt x="1133" y="7008"/>
                  </a:cubicBezTo>
                  <a:cubicBezTo>
                    <a:pt x="1316" y="6567"/>
                    <a:pt x="1563" y="6141"/>
                    <a:pt x="1882" y="5707"/>
                  </a:cubicBezTo>
                  <a:cubicBezTo>
                    <a:pt x="2122" y="5393"/>
                    <a:pt x="2313" y="5012"/>
                    <a:pt x="2497" y="4645"/>
                  </a:cubicBezTo>
                  <a:cubicBezTo>
                    <a:pt x="2688" y="4264"/>
                    <a:pt x="2863" y="3905"/>
                    <a:pt x="3095" y="3614"/>
                  </a:cubicBezTo>
                  <a:cubicBezTo>
                    <a:pt x="3462" y="3143"/>
                    <a:pt x="3869" y="2649"/>
                    <a:pt x="4443" y="2290"/>
                  </a:cubicBezTo>
                  <a:cubicBezTo>
                    <a:pt x="4746" y="2103"/>
                    <a:pt x="5081" y="1946"/>
                    <a:pt x="5424" y="1834"/>
                  </a:cubicBezTo>
                  <a:cubicBezTo>
                    <a:pt x="5504" y="1812"/>
                    <a:pt x="5583" y="1782"/>
                    <a:pt x="5663" y="1759"/>
                  </a:cubicBezTo>
                  <a:cubicBezTo>
                    <a:pt x="5791" y="1722"/>
                    <a:pt x="5910" y="1692"/>
                    <a:pt x="6030" y="1647"/>
                  </a:cubicBezTo>
                  <a:cubicBezTo>
                    <a:pt x="6134" y="1610"/>
                    <a:pt x="6237" y="1565"/>
                    <a:pt x="6333" y="1520"/>
                  </a:cubicBezTo>
                  <a:cubicBezTo>
                    <a:pt x="6660" y="1363"/>
                    <a:pt x="6971" y="1131"/>
                    <a:pt x="7266" y="907"/>
                  </a:cubicBezTo>
                  <a:cubicBezTo>
                    <a:pt x="7546" y="698"/>
                    <a:pt x="7833" y="481"/>
                    <a:pt x="8136" y="324"/>
                  </a:cubicBezTo>
                  <a:cubicBezTo>
                    <a:pt x="8487" y="144"/>
                    <a:pt x="8870" y="40"/>
                    <a:pt x="9276" y="10"/>
                  </a:cubicBezTo>
                  <a:cubicBezTo>
                    <a:pt x="9643" y="-20"/>
                    <a:pt x="10050" y="17"/>
                    <a:pt x="10465" y="115"/>
                  </a:cubicBezTo>
                  <a:cubicBezTo>
                    <a:pt x="11247" y="309"/>
                    <a:pt x="12060" y="795"/>
                    <a:pt x="12611" y="1146"/>
                  </a:cubicBezTo>
                  <a:cubicBezTo>
                    <a:pt x="12690" y="1199"/>
                    <a:pt x="12762" y="1244"/>
                    <a:pt x="12834" y="1288"/>
                  </a:cubicBezTo>
                  <a:cubicBezTo>
                    <a:pt x="13121" y="1468"/>
                    <a:pt x="13456" y="1662"/>
                    <a:pt x="13887" y="1797"/>
                  </a:cubicBezTo>
                  <a:cubicBezTo>
                    <a:pt x="14230" y="1909"/>
                    <a:pt x="14621" y="1954"/>
                    <a:pt x="14924" y="1984"/>
                  </a:cubicBezTo>
                  <a:cubicBezTo>
                    <a:pt x="14996" y="1991"/>
                    <a:pt x="15067" y="1999"/>
                    <a:pt x="15139" y="2006"/>
                  </a:cubicBezTo>
                  <a:cubicBezTo>
                    <a:pt x="15211" y="2014"/>
                    <a:pt x="15299" y="2021"/>
                    <a:pt x="15370" y="2029"/>
                  </a:cubicBezTo>
                  <a:cubicBezTo>
                    <a:pt x="15578" y="2044"/>
                    <a:pt x="15745" y="2066"/>
                    <a:pt x="15897" y="2103"/>
                  </a:cubicBezTo>
                  <a:cubicBezTo>
                    <a:pt x="16280" y="2178"/>
                    <a:pt x="16631" y="2313"/>
                    <a:pt x="16918" y="2492"/>
                  </a:cubicBezTo>
                  <a:cubicBezTo>
                    <a:pt x="17245" y="2694"/>
                    <a:pt x="17476" y="2956"/>
                    <a:pt x="17620" y="3255"/>
                  </a:cubicBezTo>
                  <a:cubicBezTo>
                    <a:pt x="17779" y="3606"/>
                    <a:pt x="17811" y="4010"/>
                    <a:pt x="17835" y="4399"/>
                  </a:cubicBezTo>
                  <a:cubicBezTo>
                    <a:pt x="17851" y="4630"/>
                    <a:pt x="17867" y="4877"/>
                    <a:pt x="17907" y="5101"/>
                  </a:cubicBezTo>
                  <a:cubicBezTo>
                    <a:pt x="17963" y="5356"/>
                    <a:pt x="18043" y="5565"/>
                    <a:pt x="18170" y="5744"/>
                  </a:cubicBezTo>
                  <a:cubicBezTo>
                    <a:pt x="18226" y="5827"/>
                    <a:pt x="18298" y="5909"/>
                    <a:pt x="18385" y="5991"/>
                  </a:cubicBezTo>
                  <a:cubicBezTo>
                    <a:pt x="18561" y="6148"/>
                    <a:pt x="18768" y="6268"/>
                    <a:pt x="18968" y="6387"/>
                  </a:cubicBezTo>
                  <a:cubicBezTo>
                    <a:pt x="19032" y="6425"/>
                    <a:pt x="19095" y="6470"/>
                    <a:pt x="19159" y="6507"/>
                  </a:cubicBezTo>
                  <a:cubicBezTo>
                    <a:pt x="19574" y="6769"/>
                    <a:pt x="19965" y="7090"/>
                    <a:pt x="20332" y="7479"/>
                  </a:cubicBezTo>
                  <a:cubicBezTo>
                    <a:pt x="20858" y="8017"/>
                    <a:pt x="21217" y="8578"/>
                    <a:pt x="21409" y="9131"/>
                  </a:cubicBezTo>
                  <a:cubicBezTo>
                    <a:pt x="21488" y="9378"/>
                    <a:pt x="21544" y="9640"/>
                    <a:pt x="21568" y="9909"/>
                  </a:cubicBezTo>
                  <a:cubicBezTo>
                    <a:pt x="21592" y="10163"/>
                    <a:pt x="21576" y="10432"/>
                    <a:pt x="21544" y="10687"/>
                  </a:cubicBezTo>
                  <a:cubicBezTo>
                    <a:pt x="21464" y="11210"/>
                    <a:pt x="21265" y="11711"/>
                    <a:pt x="20970" y="12137"/>
                  </a:cubicBezTo>
                  <a:cubicBezTo>
                    <a:pt x="20691" y="12533"/>
                    <a:pt x="20324" y="12885"/>
                    <a:pt x="19973" y="13229"/>
                  </a:cubicBezTo>
                  <a:cubicBezTo>
                    <a:pt x="19582" y="13602"/>
                    <a:pt x="19183" y="13991"/>
                    <a:pt x="18904" y="14432"/>
                  </a:cubicBezTo>
                  <a:cubicBezTo>
                    <a:pt x="18840" y="14530"/>
                    <a:pt x="18792" y="14634"/>
                    <a:pt x="18744" y="14731"/>
                  </a:cubicBezTo>
                  <a:cubicBezTo>
                    <a:pt x="18657" y="14926"/>
                    <a:pt x="18593" y="15135"/>
                    <a:pt x="18529" y="15330"/>
                  </a:cubicBezTo>
                  <a:cubicBezTo>
                    <a:pt x="18489" y="15464"/>
                    <a:pt x="18449" y="15606"/>
                    <a:pt x="18393" y="15748"/>
                  </a:cubicBezTo>
                  <a:cubicBezTo>
                    <a:pt x="18242" y="16137"/>
                    <a:pt x="18011" y="16526"/>
                    <a:pt x="17684" y="16922"/>
                  </a:cubicBezTo>
                  <a:cubicBezTo>
                    <a:pt x="17412" y="17251"/>
                    <a:pt x="17093" y="17580"/>
                    <a:pt x="16663" y="17954"/>
                  </a:cubicBezTo>
                  <a:cubicBezTo>
                    <a:pt x="15857" y="18672"/>
                    <a:pt x="14980" y="19307"/>
                    <a:pt x="14158" y="19898"/>
                  </a:cubicBezTo>
                  <a:cubicBezTo>
                    <a:pt x="13432" y="20406"/>
                    <a:pt x="12722" y="20892"/>
                    <a:pt x="11925" y="21214"/>
                  </a:cubicBezTo>
                  <a:cubicBezTo>
                    <a:pt x="11494" y="21386"/>
                    <a:pt x="11063" y="21498"/>
                    <a:pt x="10648" y="21543"/>
                  </a:cubicBezTo>
                  <a:cubicBezTo>
                    <a:pt x="10529" y="21550"/>
                    <a:pt x="10417" y="21558"/>
                    <a:pt x="10297" y="21558"/>
                  </a:cubicBezTo>
                  <a:cubicBezTo>
                    <a:pt x="9962" y="21558"/>
                    <a:pt x="9643" y="21505"/>
                    <a:pt x="9348" y="21408"/>
                  </a:cubicBezTo>
                  <a:close/>
                  <a:moveTo>
                    <a:pt x="9276" y="10"/>
                  </a:moveTo>
                  <a:cubicBezTo>
                    <a:pt x="8870" y="40"/>
                    <a:pt x="8487" y="144"/>
                    <a:pt x="8136" y="331"/>
                  </a:cubicBezTo>
                  <a:cubicBezTo>
                    <a:pt x="7833" y="488"/>
                    <a:pt x="7546" y="698"/>
                    <a:pt x="7266" y="907"/>
                  </a:cubicBezTo>
                  <a:cubicBezTo>
                    <a:pt x="6971" y="1131"/>
                    <a:pt x="6660" y="1363"/>
                    <a:pt x="6333" y="1520"/>
                  </a:cubicBezTo>
                  <a:cubicBezTo>
                    <a:pt x="6237" y="1565"/>
                    <a:pt x="6134" y="1610"/>
                    <a:pt x="6030" y="1647"/>
                  </a:cubicBezTo>
                  <a:cubicBezTo>
                    <a:pt x="5910" y="1692"/>
                    <a:pt x="5791" y="1730"/>
                    <a:pt x="5663" y="1767"/>
                  </a:cubicBezTo>
                  <a:cubicBezTo>
                    <a:pt x="5583" y="1789"/>
                    <a:pt x="5504" y="1812"/>
                    <a:pt x="5424" y="1834"/>
                  </a:cubicBezTo>
                  <a:cubicBezTo>
                    <a:pt x="5081" y="1946"/>
                    <a:pt x="4746" y="2103"/>
                    <a:pt x="4443" y="2290"/>
                  </a:cubicBezTo>
                  <a:cubicBezTo>
                    <a:pt x="3876" y="2649"/>
                    <a:pt x="3462" y="3143"/>
                    <a:pt x="3095" y="3621"/>
                  </a:cubicBezTo>
                  <a:cubicBezTo>
                    <a:pt x="2871" y="3913"/>
                    <a:pt x="2688" y="4272"/>
                    <a:pt x="2497" y="4645"/>
                  </a:cubicBezTo>
                  <a:cubicBezTo>
                    <a:pt x="2313" y="5012"/>
                    <a:pt x="2122" y="5393"/>
                    <a:pt x="1890" y="5707"/>
                  </a:cubicBezTo>
                  <a:cubicBezTo>
                    <a:pt x="1563" y="6148"/>
                    <a:pt x="1316" y="6567"/>
                    <a:pt x="1133" y="7008"/>
                  </a:cubicBezTo>
                  <a:cubicBezTo>
                    <a:pt x="1045" y="7232"/>
                    <a:pt x="965" y="7464"/>
                    <a:pt x="909" y="7696"/>
                  </a:cubicBezTo>
                  <a:cubicBezTo>
                    <a:pt x="853" y="7928"/>
                    <a:pt x="814" y="8174"/>
                    <a:pt x="798" y="8414"/>
                  </a:cubicBezTo>
                  <a:cubicBezTo>
                    <a:pt x="790" y="8503"/>
                    <a:pt x="782" y="8586"/>
                    <a:pt x="782" y="8660"/>
                  </a:cubicBezTo>
                  <a:cubicBezTo>
                    <a:pt x="758" y="9206"/>
                    <a:pt x="590" y="9744"/>
                    <a:pt x="407" y="10320"/>
                  </a:cubicBezTo>
                  <a:cubicBezTo>
                    <a:pt x="255" y="10829"/>
                    <a:pt x="88" y="11352"/>
                    <a:pt x="32" y="11875"/>
                  </a:cubicBezTo>
                  <a:cubicBezTo>
                    <a:pt x="8" y="12159"/>
                    <a:pt x="0" y="12444"/>
                    <a:pt x="8" y="12720"/>
                  </a:cubicBezTo>
                  <a:cubicBezTo>
                    <a:pt x="16" y="13012"/>
                    <a:pt x="48" y="13296"/>
                    <a:pt x="96" y="13573"/>
                  </a:cubicBezTo>
                  <a:cubicBezTo>
                    <a:pt x="152" y="13864"/>
                    <a:pt x="223" y="14133"/>
                    <a:pt x="303" y="14373"/>
                  </a:cubicBezTo>
                  <a:cubicBezTo>
                    <a:pt x="399" y="14649"/>
                    <a:pt x="510" y="14896"/>
                    <a:pt x="654" y="15128"/>
                  </a:cubicBezTo>
                  <a:cubicBezTo>
                    <a:pt x="806" y="15367"/>
                    <a:pt x="989" y="15599"/>
                    <a:pt x="1196" y="15801"/>
                  </a:cubicBezTo>
                  <a:cubicBezTo>
                    <a:pt x="1898" y="16466"/>
                    <a:pt x="2856" y="16847"/>
                    <a:pt x="3789" y="17221"/>
                  </a:cubicBezTo>
                  <a:cubicBezTo>
                    <a:pt x="3924" y="17281"/>
                    <a:pt x="4076" y="17333"/>
                    <a:pt x="4211" y="17393"/>
                  </a:cubicBezTo>
                  <a:cubicBezTo>
                    <a:pt x="4658" y="17580"/>
                    <a:pt x="5009" y="17752"/>
                    <a:pt x="5320" y="17939"/>
                  </a:cubicBezTo>
                  <a:cubicBezTo>
                    <a:pt x="5799" y="18230"/>
                    <a:pt x="6261" y="18619"/>
                    <a:pt x="6724" y="19113"/>
                  </a:cubicBezTo>
                  <a:cubicBezTo>
                    <a:pt x="6892" y="19300"/>
                    <a:pt x="7059" y="19494"/>
                    <a:pt x="7227" y="19681"/>
                  </a:cubicBezTo>
                  <a:cubicBezTo>
                    <a:pt x="7243" y="19711"/>
                    <a:pt x="7266" y="19733"/>
                    <a:pt x="7290" y="19763"/>
                  </a:cubicBezTo>
                  <a:cubicBezTo>
                    <a:pt x="7554" y="20070"/>
                    <a:pt x="7873" y="20429"/>
                    <a:pt x="8224" y="20735"/>
                  </a:cubicBezTo>
                  <a:cubicBezTo>
                    <a:pt x="8598" y="21057"/>
                    <a:pt x="8965" y="21281"/>
                    <a:pt x="9356" y="21408"/>
                  </a:cubicBezTo>
                  <a:cubicBezTo>
                    <a:pt x="9747" y="21543"/>
                    <a:pt x="10186" y="21580"/>
                    <a:pt x="10648" y="21535"/>
                  </a:cubicBezTo>
                  <a:cubicBezTo>
                    <a:pt x="11063" y="21498"/>
                    <a:pt x="11494" y="21386"/>
                    <a:pt x="11925" y="21214"/>
                  </a:cubicBezTo>
                  <a:cubicBezTo>
                    <a:pt x="12722" y="20885"/>
                    <a:pt x="13432" y="20406"/>
                    <a:pt x="14158" y="19890"/>
                  </a:cubicBezTo>
                  <a:cubicBezTo>
                    <a:pt x="14980" y="19307"/>
                    <a:pt x="15857" y="18672"/>
                    <a:pt x="16663" y="17954"/>
                  </a:cubicBezTo>
                  <a:cubicBezTo>
                    <a:pt x="17093" y="17573"/>
                    <a:pt x="17412" y="17251"/>
                    <a:pt x="17676" y="16922"/>
                  </a:cubicBezTo>
                  <a:cubicBezTo>
                    <a:pt x="18011" y="16526"/>
                    <a:pt x="18242" y="16137"/>
                    <a:pt x="18393" y="15748"/>
                  </a:cubicBezTo>
                  <a:cubicBezTo>
                    <a:pt x="18441" y="15606"/>
                    <a:pt x="18489" y="15464"/>
                    <a:pt x="18529" y="15330"/>
                  </a:cubicBezTo>
                  <a:cubicBezTo>
                    <a:pt x="18585" y="15128"/>
                    <a:pt x="18649" y="14926"/>
                    <a:pt x="18736" y="14731"/>
                  </a:cubicBezTo>
                  <a:cubicBezTo>
                    <a:pt x="18784" y="14634"/>
                    <a:pt x="18840" y="14530"/>
                    <a:pt x="18904" y="14432"/>
                  </a:cubicBezTo>
                  <a:cubicBezTo>
                    <a:pt x="19175" y="13984"/>
                    <a:pt x="19582" y="13602"/>
                    <a:pt x="19973" y="13221"/>
                  </a:cubicBezTo>
                  <a:cubicBezTo>
                    <a:pt x="20324" y="12885"/>
                    <a:pt x="20691" y="12533"/>
                    <a:pt x="20962" y="12130"/>
                  </a:cubicBezTo>
                  <a:cubicBezTo>
                    <a:pt x="21265" y="11703"/>
                    <a:pt x="21456" y="11210"/>
                    <a:pt x="21536" y="10687"/>
                  </a:cubicBezTo>
                  <a:cubicBezTo>
                    <a:pt x="21576" y="10432"/>
                    <a:pt x="21584" y="10163"/>
                    <a:pt x="21560" y="9909"/>
                  </a:cubicBezTo>
                  <a:cubicBezTo>
                    <a:pt x="21544" y="9640"/>
                    <a:pt x="21488" y="9386"/>
                    <a:pt x="21401" y="9131"/>
                  </a:cubicBezTo>
                  <a:cubicBezTo>
                    <a:pt x="21209" y="8578"/>
                    <a:pt x="20850" y="8025"/>
                    <a:pt x="20332" y="7479"/>
                  </a:cubicBezTo>
                  <a:cubicBezTo>
                    <a:pt x="19965" y="7090"/>
                    <a:pt x="19574" y="6769"/>
                    <a:pt x="19159" y="6507"/>
                  </a:cubicBezTo>
                  <a:cubicBezTo>
                    <a:pt x="19095" y="6470"/>
                    <a:pt x="19024" y="6432"/>
                    <a:pt x="18960" y="6387"/>
                  </a:cubicBezTo>
                  <a:cubicBezTo>
                    <a:pt x="18760" y="6268"/>
                    <a:pt x="18561" y="6148"/>
                    <a:pt x="18385" y="5991"/>
                  </a:cubicBezTo>
                  <a:cubicBezTo>
                    <a:pt x="18298" y="5909"/>
                    <a:pt x="18226" y="5827"/>
                    <a:pt x="18162" y="5744"/>
                  </a:cubicBezTo>
                  <a:cubicBezTo>
                    <a:pt x="18043" y="5565"/>
                    <a:pt x="17963" y="5363"/>
                    <a:pt x="17907" y="5101"/>
                  </a:cubicBezTo>
                  <a:cubicBezTo>
                    <a:pt x="17859" y="4877"/>
                    <a:pt x="17843" y="4630"/>
                    <a:pt x="17827" y="4399"/>
                  </a:cubicBezTo>
                  <a:cubicBezTo>
                    <a:pt x="17803" y="4010"/>
                    <a:pt x="17779" y="3606"/>
                    <a:pt x="17620" y="3255"/>
                  </a:cubicBezTo>
                  <a:cubicBezTo>
                    <a:pt x="17476" y="2956"/>
                    <a:pt x="17237" y="2701"/>
                    <a:pt x="16910" y="2492"/>
                  </a:cubicBezTo>
                  <a:cubicBezTo>
                    <a:pt x="16631" y="2313"/>
                    <a:pt x="16280" y="2178"/>
                    <a:pt x="15897" y="2103"/>
                  </a:cubicBezTo>
                  <a:cubicBezTo>
                    <a:pt x="15745" y="2073"/>
                    <a:pt x="15578" y="2051"/>
                    <a:pt x="15370" y="2029"/>
                  </a:cubicBezTo>
                  <a:cubicBezTo>
                    <a:pt x="15299" y="2021"/>
                    <a:pt x="15211" y="2014"/>
                    <a:pt x="15139" y="2006"/>
                  </a:cubicBezTo>
                  <a:cubicBezTo>
                    <a:pt x="15067" y="1999"/>
                    <a:pt x="14996" y="1991"/>
                    <a:pt x="14924" y="1984"/>
                  </a:cubicBezTo>
                  <a:cubicBezTo>
                    <a:pt x="14621" y="1954"/>
                    <a:pt x="14230" y="1909"/>
                    <a:pt x="13879" y="1797"/>
                  </a:cubicBezTo>
                  <a:cubicBezTo>
                    <a:pt x="13456" y="1662"/>
                    <a:pt x="13121" y="1475"/>
                    <a:pt x="12826" y="1288"/>
                  </a:cubicBezTo>
                  <a:cubicBezTo>
                    <a:pt x="12762" y="1251"/>
                    <a:pt x="12690" y="1206"/>
                    <a:pt x="12603" y="1146"/>
                  </a:cubicBezTo>
                  <a:cubicBezTo>
                    <a:pt x="12060" y="795"/>
                    <a:pt x="11247" y="309"/>
                    <a:pt x="10465" y="122"/>
                  </a:cubicBezTo>
                  <a:cubicBezTo>
                    <a:pt x="10138" y="40"/>
                    <a:pt x="9819" y="2"/>
                    <a:pt x="9516" y="2"/>
                  </a:cubicBezTo>
                  <a:cubicBezTo>
                    <a:pt x="9436" y="2"/>
                    <a:pt x="9356" y="2"/>
                    <a:pt x="9276" y="10"/>
                  </a:cubicBezTo>
                  <a:close/>
                </a:path>
              </a:pathLst>
            </a:custGeom>
            <a:solidFill>
              <a:srgbClr val="BFBFBF">
                <a:alpha val="7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350" name="Freeform 63"/>
            <p:cNvSpPr/>
            <p:nvPr/>
          </p:nvSpPr>
          <p:spPr>
            <a:xfrm flipH="1">
              <a:off x="217212" y="183731"/>
              <a:ext cx="6294777" cy="66736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53" h="21565" fill="norm" stroke="1" extrusionOk="0">
                  <a:moveTo>
                    <a:pt x="9275" y="21402"/>
                  </a:moveTo>
                  <a:cubicBezTo>
                    <a:pt x="8898" y="21276"/>
                    <a:pt x="8536" y="21054"/>
                    <a:pt x="8159" y="20727"/>
                  </a:cubicBezTo>
                  <a:cubicBezTo>
                    <a:pt x="7821" y="20430"/>
                    <a:pt x="7522" y="20082"/>
                    <a:pt x="7239" y="19755"/>
                  </a:cubicBezTo>
                  <a:cubicBezTo>
                    <a:pt x="7192" y="19696"/>
                    <a:pt x="7192" y="19696"/>
                    <a:pt x="7192" y="19696"/>
                  </a:cubicBezTo>
                  <a:cubicBezTo>
                    <a:pt x="7027" y="19503"/>
                    <a:pt x="6854" y="19303"/>
                    <a:pt x="6673" y="19117"/>
                  </a:cubicBezTo>
                  <a:cubicBezTo>
                    <a:pt x="6460" y="18887"/>
                    <a:pt x="6240" y="18672"/>
                    <a:pt x="6020" y="18486"/>
                  </a:cubicBezTo>
                  <a:cubicBezTo>
                    <a:pt x="5776" y="18286"/>
                    <a:pt x="5533" y="18108"/>
                    <a:pt x="5281" y="17952"/>
                  </a:cubicBezTo>
                  <a:cubicBezTo>
                    <a:pt x="4974" y="17759"/>
                    <a:pt x="4628" y="17589"/>
                    <a:pt x="4196" y="17403"/>
                  </a:cubicBezTo>
                  <a:cubicBezTo>
                    <a:pt x="4031" y="17336"/>
                    <a:pt x="3858" y="17269"/>
                    <a:pt x="3693" y="17203"/>
                  </a:cubicBezTo>
                  <a:cubicBezTo>
                    <a:pt x="2812" y="16847"/>
                    <a:pt x="1900" y="16483"/>
                    <a:pt x="1232" y="15860"/>
                  </a:cubicBezTo>
                  <a:cubicBezTo>
                    <a:pt x="1019" y="15659"/>
                    <a:pt x="838" y="15444"/>
                    <a:pt x="689" y="15207"/>
                  </a:cubicBezTo>
                  <a:cubicBezTo>
                    <a:pt x="422" y="14784"/>
                    <a:pt x="233" y="14287"/>
                    <a:pt x="107" y="13678"/>
                  </a:cubicBezTo>
                  <a:cubicBezTo>
                    <a:pt x="60" y="13411"/>
                    <a:pt x="21" y="13129"/>
                    <a:pt x="5" y="12847"/>
                  </a:cubicBezTo>
                  <a:cubicBezTo>
                    <a:pt x="-3" y="12573"/>
                    <a:pt x="-3" y="12291"/>
                    <a:pt x="21" y="12016"/>
                  </a:cubicBezTo>
                  <a:cubicBezTo>
                    <a:pt x="68" y="11467"/>
                    <a:pt x="233" y="10925"/>
                    <a:pt x="398" y="10406"/>
                  </a:cubicBezTo>
                  <a:cubicBezTo>
                    <a:pt x="579" y="9805"/>
                    <a:pt x="752" y="9241"/>
                    <a:pt x="760" y="8677"/>
                  </a:cubicBezTo>
                  <a:cubicBezTo>
                    <a:pt x="768" y="8595"/>
                    <a:pt x="768" y="8514"/>
                    <a:pt x="775" y="8417"/>
                  </a:cubicBezTo>
                  <a:cubicBezTo>
                    <a:pt x="838" y="7423"/>
                    <a:pt x="1192" y="6495"/>
                    <a:pt x="1861" y="5583"/>
                  </a:cubicBezTo>
                  <a:cubicBezTo>
                    <a:pt x="2065" y="5293"/>
                    <a:pt x="2254" y="4967"/>
                    <a:pt x="2435" y="4648"/>
                  </a:cubicBezTo>
                  <a:cubicBezTo>
                    <a:pt x="2663" y="4247"/>
                    <a:pt x="2875" y="3869"/>
                    <a:pt x="3142" y="3557"/>
                  </a:cubicBezTo>
                  <a:cubicBezTo>
                    <a:pt x="3315" y="3349"/>
                    <a:pt x="3528" y="3104"/>
                    <a:pt x="3771" y="2874"/>
                  </a:cubicBezTo>
                  <a:cubicBezTo>
                    <a:pt x="4023" y="2637"/>
                    <a:pt x="4267" y="2444"/>
                    <a:pt x="4526" y="2288"/>
                  </a:cubicBezTo>
                  <a:cubicBezTo>
                    <a:pt x="4817" y="2110"/>
                    <a:pt x="5155" y="1947"/>
                    <a:pt x="5493" y="1828"/>
                  </a:cubicBezTo>
                  <a:cubicBezTo>
                    <a:pt x="5564" y="1806"/>
                    <a:pt x="5635" y="1784"/>
                    <a:pt x="5706" y="1754"/>
                  </a:cubicBezTo>
                  <a:cubicBezTo>
                    <a:pt x="5839" y="1709"/>
                    <a:pt x="5965" y="1672"/>
                    <a:pt x="6099" y="1620"/>
                  </a:cubicBezTo>
                  <a:cubicBezTo>
                    <a:pt x="6201" y="1576"/>
                    <a:pt x="6303" y="1524"/>
                    <a:pt x="6398" y="1479"/>
                  </a:cubicBezTo>
                  <a:cubicBezTo>
                    <a:pt x="6696" y="1324"/>
                    <a:pt x="6979" y="1108"/>
                    <a:pt x="7255" y="901"/>
                  </a:cubicBezTo>
                  <a:cubicBezTo>
                    <a:pt x="7546" y="678"/>
                    <a:pt x="7852" y="441"/>
                    <a:pt x="8190" y="277"/>
                  </a:cubicBezTo>
                  <a:cubicBezTo>
                    <a:pt x="8544" y="107"/>
                    <a:pt x="8930" y="18"/>
                    <a:pt x="9346" y="3"/>
                  </a:cubicBezTo>
                  <a:cubicBezTo>
                    <a:pt x="9716" y="-12"/>
                    <a:pt x="10117" y="40"/>
                    <a:pt x="10541" y="159"/>
                  </a:cubicBezTo>
                  <a:cubicBezTo>
                    <a:pt x="10864" y="255"/>
                    <a:pt x="11226" y="396"/>
                    <a:pt x="11627" y="604"/>
                  </a:cubicBezTo>
                  <a:cubicBezTo>
                    <a:pt x="11973" y="782"/>
                    <a:pt x="12303" y="975"/>
                    <a:pt x="12657" y="1183"/>
                  </a:cubicBezTo>
                  <a:cubicBezTo>
                    <a:pt x="12743" y="1235"/>
                    <a:pt x="12814" y="1279"/>
                    <a:pt x="12885" y="1316"/>
                  </a:cubicBezTo>
                  <a:cubicBezTo>
                    <a:pt x="13270" y="1531"/>
                    <a:pt x="13600" y="1672"/>
                    <a:pt x="13962" y="1776"/>
                  </a:cubicBezTo>
                  <a:cubicBezTo>
                    <a:pt x="14292" y="1873"/>
                    <a:pt x="14646" y="1917"/>
                    <a:pt x="14992" y="1962"/>
                  </a:cubicBezTo>
                  <a:cubicBezTo>
                    <a:pt x="15031" y="1962"/>
                    <a:pt x="15078" y="1969"/>
                    <a:pt x="15118" y="1977"/>
                  </a:cubicBezTo>
                  <a:cubicBezTo>
                    <a:pt x="15220" y="1984"/>
                    <a:pt x="15330" y="1999"/>
                    <a:pt x="15432" y="2006"/>
                  </a:cubicBezTo>
                  <a:cubicBezTo>
                    <a:pt x="15629" y="2036"/>
                    <a:pt x="15794" y="2058"/>
                    <a:pt x="15951" y="2095"/>
                  </a:cubicBezTo>
                  <a:cubicBezTo>
                    <a:pt x="16329" y="2184"/>
                    <a:pt x="16667" y="2333"/>
                    <a:pt x="16950" y="2518"/>
                  </a:cubicBezTo>
                  <a:cubicBezTo>
                    <a:pt x="17264" y="2733"/>
                    <a:pt x="17485" y="2993"/>
                    <a:pt x="17618" y="3297"/>
                  </a:cubicBezTo>
                  <a:cubicBezTo>
                    <a:pt x="17760" y="3639"/>
                    <a:pt x="17776" y="4025"/>
                    <a:pt x="17791" y="4403"/>
                  </a:cubicBezTo>
                  <a:cubicBezTo>
                    <a:pt x="17807" y="4648"/>
                    <a:pt x="17815" y="4893"/>
                    <a:pt x="17862" y="5123"/>
                  </a:cubicBezTo>
                  <a:cubicBezTo>
                    <a:pt x="17909" y="5382"/>
                    <a:pt x="17996" y="5590"/>
                    <a:pt x="18122" y="5768"/>
                  </a:cubicBezTo>
                  <a:cubicBezTo>
                    <a:pt x="18184" y="5850"/>
                    <a:pt x="18263" y="5932"/>
                    <a:pt x="18350" y="6006"/>
                  </a:cubicBezTo>
                  <a:cubicBezTo>
                    <a:pt x="18523" y="6154"/>
                    <a:pt x="18735" y="6265"/>
                    <a:pt x="18931" y="6377"/>
                  </a:cubicBezTo>
                  <a:cubicBezTo>
                    <a:pt x="19002" y="6414"/>
                    <a:pt x="19073" y="6451"/>
                    <a:pt x="19144" y="6495"/>
                  </a:cubicBezTo>
                  <a:cubicBezTo>
                    <a:pt x="19356" y="6614"/>
                    <a:pt x="19560" y="6755"/>
                    <a:pt x="19765" y="6911"/>
                  </a:cubicBezTo>
                  <a:cubicBezTo>
                    <a:pt x="19961" y="7067"/>
                    <a:pt x="20150" y="7237"/>
                    <a:pt x="20331" y="7423"/>
                  </a:cubicBezTo>
                  <a:cubicBezTo>
                    <a:pt x="20575" y="7668"/>
                    <a:pt x="20779" y="7928"/>
                    <a:pt x="20952" y="8187"/>
                  </a:cubicBezTo>
                  <a:cubicBezTo>
                    <a:pt x="21141" y="8477"/>
                    <a:pt x="21290" y="8766"/>
                    <a:pt x="21385" y="9063"/>
                  </a:cubicBezTo>
                  <a:cubicBezTo>
                    <a:pt x="21550" y="9560"/>
                    <a:pt x="21597" y="10102"/>
                    <a:pt x="21511" y="10628"/>
                  </a:cubicBezTo>
                  <a:cubicBezTo>
                    <a:pt x="21424" y="11155"/>
                    <a:pt x="21220" y="11652"/>
                    <a:pt x="20913" y="12083"/>
                  </a:cubicBezTo>
                  <a:cubicBezTo>
                    <a:pt x="20638" y="12469"/>
                    <a:pt x="20276" y="12803"/>
                    <a:pt x="19922" y="13136"/>
                  </a:cubicBezTo>
                  <a:cubicBezTo>
                    <a:pt x="19513" y="13515"/>
                    <a:pt x="19097" y="13916"/>
                    <a:pt x="18821" y="14376"/>
                  </a:cubicBezTo>
                  <a:cubicBezTo>
                    <a:pt x="18758" y="14480"/>
                    <a:pt x="18703" y="14583"/>
                    <a:pt x="18656" y="14687"/>
                  </a:cubicBezTo>
                  <a:cubicBezTo>
                    <a:pt x="18570" y="14888"/>
                    <a:pt x="18515" y="15095"/>
                    <a:pt x="18460" y="15296"/>
                  </a:cubicBezTo>
                  <a:cubicBezTo>
                    <a:pt x="18428" y="15437"/>
                    <a:pt x="18389" y="15578"/>
                    <a:pt x="18342" y="15719"/>
                  </a:cubicBezTo>
                  <a:cubicBezTo>
                    <a:pt x="18200" y="16119"/>
                    <a:pt x="17972" y="16513"/>
                    <a:pt x="17650" y="16928"/>
                  </a:cubicBezTo>
                  <a:cubicBezTo>
                    <a:pt x="17390" y="17255"/>
                    <a:pt x="17060" y="17596"/>
                    <a:pt x="16643" y="17974"/>
                  </a:cubicBezTo>
                  <a:cubicBezTo>
                    <a:pt x="15841" y="18694"/>
                    <a:pt x="14961" y="19340"/>
                    <a:pt x="14119" y="19926"/>
                  </a:cubicBezTo>
                  <a:cubicBezTo>
                    <a:pt x="13388" y="20438"/>
                    <a:pt x="12672" y="20920"/>
                    <a:pt x="11862" y="21239"/>
                  </a:cubicBezTo>
                  <a:cubicBezTo>
                    <a:pt x="11430" y="21410"/>
                    <a:pt x="10998" y="21521"/>
                    <a:pt x="10581" y="21551"/>
                  </a:cubicBezTo>
                  <a:cubicBezTo>
                    <a:pt x="10479" y="21566"/>
                    <a:pt x="10376" y="21566"/>
                    <a:pt x="10274" y="21566"/>
                  </a:cubicBezTo>
                  <a:cubicBezTo>
                    <a:pt x="9920" y="21566"/>
                    <a:pt x="9590" y="21514"/>
                    <a:pt x="9275" y="21402"/>
                  </a:cubicBezTo>
                  <a:close/>
                  <a:moveTo>
                    <a:pt x="9346" y="3"/>
                  </a:moveTo>
                  <a:cubicBezTo>
                    <a:pt x="8930" y="18"/>
                    <a:pt x="8544" y="114"/>
                    <a:pt x="8190" y="285"/>
                  </a:cubicBezTo>
                  <a:cubicBezTo>
                    <a:pt x="7860" y="441"/>
                    <a:pt x="7553" y="678"/>
                    <a:pt x="7255" y="901"/>
                  </a:cubicBezTo>
                  <a:cubicBezTo>
                    <a:pt x="6979" y="1108"/>
                    <a:pt x="6696" y="1324"/>
                    <a:pt x="6398" y="1479"/>
                  </a:cubicBezTo>
                  <a:cubicBezTo>
                    <a:pt x="6303" y="1531"/>
                    <a:pt x="6201" y="1576"/>
                    <a:pt x="6099" y="1620"/>
                  </a:cubicBezTo>
                  <a:cubicBezTo>
                    <a:pt x="5965" y="1672"/>
                    <a:pt x="5839" y="1717"/>
                    <a:pt x="5706" y="1761"/>
                  </a:cubicBezTo>
                  <a:cubicBezTo>
                    <a:pt x="5635" y="1784"/>
                    <a:pt x="5564" y="1806"/>
                    <a:pt x="5493" y="1828"/>
                  </a:cubicBezTo>
                  <a:cubicBezTo>
                    <a:pt x="5155" y="1954"/>
                    <a:pt x="4817" y="2110"/>
                    <a:pt x="4526" y="2288"/>
                  </a:cubicBezTo>
                  <a:cubicBezTo>
                    <a:pt x="3944" y="2644"/>
                    <a:pt x="3504" y="3134"/>
                    <a:pt x="3142" y="3557"/>
                  </a:cubicBezTo>
                  <a:cubicBezTo>
                    <a:pt x="2883" y="3869"/>
                    <a:pt x="2663" y="4247"/>
                    <a:pt x="2435" y="4648"/>
                  </a:cubicBezTo>
                  <a:cubicBezTo>
                    <a:pt x="2254" y="4967"/>
                    <a:pt x="2073" y="5293"/>
                    <a:pt x="1861" y="5583"/>
                  </a:cubicBezTo>
                  <a:cubicBezTo>
                    <a:pt x="1192" y="6495"/>
                    <a:pt x="838" y="7423"/>
                    <a:pt x="775" y="8417"/>
                  </a:cubicBezTo>
                  <a:cubicBezTo>
                    <a:pt x="768" y="8514"/>
                    <a:pt x="768" y="8595"/>
                    <a:pt x="768" y="8677"/>
                  </a:cubicBezTo>
                  <a:cubicBezTo>
                    <a:pt x="760" y="8929"/>
                    <a:pt x="720" y="9211"/>
                    <a:pt x="642" y="9538"/>
                  </a:cubicBezTo>
                  <a:cubicBezTo>
                    <a:pt x="579" y="9820"/>
                    <a:pt x="485" y="10116"/>
                    <a:pt x="398" y="10406"/>
                  </a:cubicBezTo>
                  <a:cubicBezTo>
                    <a:pt x="241" y="10925"/>
                    <a:pt x="76" y="11467"/>
                    <a:pt x="28" y="12016"/>
                  </a:cubicBezTo>
                  <a:cubicBezTo>
                    <a:pt x="5" y="12291"/>
                    <a:pt x="-3" y="12573"/>
                    <a:pt x="13" y="12847"/>
                  </a:cubicBezTo>
                  <a:cubicBezTo>
                    <a:pt x="28" y="13129"/>
                    <a:pt x="60" y="13411"/>
                    <a:pt x="115" y="13678"/>
                  </a:cubicBezTo>
                  <a:cubicBezTo>
                    <a:pt x="233" y="14287"/>
                    <a:pt x="422" y="14784"/>
                    <a:pt x="689" y="15199"/>
                  </a:cubicBezTo>
                  <a:cubicBezTo>
                    <a:pt x="838" y="15444"/>
                    <a:pt x="1019" y="15659"/>
                    <a:pt x="1232" y="15852"/>
                  </a:cubicBezTo>
                  <a:cubicBezTo>
                    <a:pt x="1900" y="16483"/>
                    <a:pt x="2812" y="16847"/>
                    <a:pt x="3693" y="17195"/>
                  </a:cubicBezTo>
                  <a:cubicBezTo>
                    <a:pt x="3858" y="17262"/>
                    <a:pt x="4031" y="17336"/>
                    <a:pt x="4196" y="17403"/>
                  </a:cubicBezTo>
                  <a:cubicBezTo>
                    <a:pt x="4628" y="17589"/>
                    <a:pt x="4974" y="17759"/>
                    <a:pt x="5281" y="17945"/>
                  </a:cubicBezTo>
                  <a:cubicBezTo>
                    <a:pt x="5533" y="18101"/>
                    <a:pt x="5776" y="18286"/>
                    <a:pt x="6020" y="18486"/>
                  </a:cubicBezTo>
                  <a:cubicBezTo>
                    <a:pt x="6240" y="18672"/>
                    <a:pt x="6460" y="18887"/>
                    <a:pt x="6673" y="19117"/>
                  </a:cubicBezTo>
                  <a:cubicBezTo>
                    <a:pt x="6854" y="19303"/>
                    <a:pt x="7027" y="19503"/>
                    <a:pt x="7192" y="19696"/>
                  </a:cubicBezTo>
                  <a:cubicBezTo>
                    <a:pt x="7239" y="19755"/>
                    <a:pt x="7239" y="19755"/>
                    <a:pt x="7239" y="19755"/>
                  </a:cubicBezTo>
                  <a:cubicBezTo>
                    <a:pt x="7522" y="20082"/>
                    <a:pt x="7821" y="20423"/>
                    <a:pt x="8167" y="20720"/>
                  </a:cubicBezTo>
                  <a:cubicBezTo>
                    <a:pt x="8536" y="21046"/>
                    <a:pt x="8898" y="21269"/>
                    <a:pt x="9283" y="21402"/>
                  </a:cubicBezTo>
                  <a:cubicBezTo>
                    <a:pt x="9677" y="21543"/>
                    <a:pt x="10117" y="21588"/>
                    <a:pt x="10581" y="21551"/>
                  </a:cubicBezTo>
                  <a:cubicBezTo>
                    <a:pt x="10998" y="21514"/>
                    <a:pt x="11430" y="21410"/>
                    <a:pt x="11862" y="21239"/>
                  </a:cubicBezTo>
                  <a:cubicBezTo>
                    <a:pt x="12672" y="20920"/>
                    <a:pt x="13388" y="20438"/>
                    <a:pt x="14119" y="19926"/>
                  </a:cubicBezTo>
                  <a:cubicBezTo>
                    <a:pt x="14953" y="19332"/>
                    <a:pt x="15841" y="18687"/>
                    <a:pt x="16643" y="17967"/>
                  </a:cubicBezTo>
                  <a:cubicBezTo>
                    <a:pt x="17060" y="17596"/>
                    <a:pt x="17390" y="17255"/>
                    <a:pt x="17650" y="16921"/>
                  </a:cubicBezTo>
                  <a:cubicBezTo>
                    <a:pt x="17972" y="16513"/>
                    <a:pt x="18200" y="16119"/>
                    <a:pt x="18334" y="15719"/>
                  </a:cubicBezTo>
                  <a:cubicBezTo>
                    <a:pt x="18381" y="15578"/>
                    <a:pt x="18420" y="15437"/>
                    <a:pt x="18460" y="15296"/>
                  </a:cubicBezTo>
                  <a:cubicBezTo>
                    <a:pt x="18515" y="15095"/>
                    <a:pt x="18570" y="14888"/>
                    <a:pt x="18656" y="14680"/>
                  </a:cubicBezTo>
                  <a:cubicBezTo>
                    <a:pt x="18703" y="14583"/>
                    <a:pt x="18751" y="14480"/>
                    <a:pt x="18813" y="14376"/>
                  </a:cubicBezTo>
                  <a:cubicBezTo>
                    <a:pt x="19097" y="13916"/>
                    <a:pt x="19513" y="13515"/>
                    <a:pt x="19922" y="13136"/>
                  </a:cubicBezTo>
                  <a:cubicBezTo>
                    <a:pt x="20268" y="12803"/>
                    <a:pt x="20630" y="12461"/>
                    <a:pt x="20905" y="12083"/>
                  </a:cubicBezTo>
                  <a:cubicBezTo>
                    <a:pt x="21212" y="11652"/>
                    <a:pt x="21424" y="11155"/>
                    <a:pt x="21503" y="10628"/>
                  </a:cubicBezTo>
                  <a:cubicBezTo>
                    <a:pt x="21589" y="10102"/>
                    <a:pt x="21550" y="9560"/>
                    <a:pt x="21385" y="9063"/>
                  </a:cubicBezTo>
                  <a:cubicBezTo>
                    <a:pt x="21282" y="8773"/>
                    <a:pt x="21141" y="8477"/>
                    <a:pt x="20952" y="8187"/>
                  </a:cubicBezTo>
                  <a:cubicBezTo>
                    <a:pt x="20779" y="7928"/>
                    <a:pt x="20575" y="7675"/>
                    <a:pt x="20331" y="7423"/>
                  </a:cubicBezTo>
                  <a:cubicBezTo>
                    <a:pt x="20150" y="7237"/>
                    <a:pt x="19961" y="7067"/>
                    <a:pt x="19757" y="6911"/>
                  </a:cubicBezTo>
                  <a:cubicBezTo>
                    <a:pt x="19560" y="6755"/>
                    <a:pt x="19348" y="6614"/>
                    <a:pt x="19144" y="6495"/>
                  </a:cubicBezTo>
                  <a:cubicBezTo>
                    <a:pt x="19073" y="6458"/>
                    <a:pt x="19002" y="6414"/>
                    <a:pt x="18931" y="6377"/>
                  </a:cubicBezTo>
                  <a:cubicBezTo>
                    <a:pt x="18735" y="6273"/>
                    <a:pt x="18523" y="6154"/>
                    <a:pt x="18350" y="6006"/>
                  </a:cubicBezTo>
                  <a:cubicBezTo>
                    <a:pt x="18255" y="5932"/>
                    <a:pt x="18184" y="5857"/>
                    <a:pt x="18122" y="5768"/>
                  </a:cubicBezTo>
                  <a:cubicBezTo>
                    <a:pt x="17996" y="5598"/>
                    <a:pt x="17909" y="5382"/>
                    <a:pt x="17854" y="5123"/>
                  </a:cubicBezTo>
                  <a:cubicBezTo>
                    <a:pt x="17815" y="4893"/>
                    <a:pt x="17799" y="4648"/>
                    <a:pt x="17791" y="4403"/>
                  </a:cubicBezTo>
                  <a:cubicBezTo>
                    <a:pt x="17776" y="4025"/>
                    <a:pt x="17760" y="3639"/>
                    <a:pt x="17610" y="3297"/>
                  </a:cubicBezTo>
                  <a:cubicBezTo>
                    <a:pt x="17485" y="2993"/>
                    <a:pt x="17257" y="2733"/>
                    <a:pt x="16942" y="2518"/>
                  </a:cubicBezTo>
                  <a:cubicBezTo>
                    <a:pt x="16667" y="2333"/>
                    <a:pt x="16321" y="2192"/>
                    <a:pt x="15943" y="2103"/>
                  </a:cubicBezTo>
                  <a:cubicBezTo>
                    <a:pt x="15794" y="2066"/>
                    <a:pt x="15629" y="2036"/>
                    <a:pt x="15432" y="2014"/>
                  </a:cubicBezTo>
                  <a:cubicBezTo>
                    <a:pt x="15330" y="1999"/>
                    <a:pt x="15220" y="1984"/>
                    <a:pt x="15118" y="1977"/>
                  </a:cubicBezTo>
                  <a:cubicBezTo>
                    <a:pt x="15071" y="1969"/>
                    <a:pt x="15031" y="1969"/>
                    <a:pt x="14992" y="1962"/>
                  </a:cubicBezTo>
                  <a:cubicBezTo>
                    <a:pt x="14646" y="1925"/>
                    <a:pt x="14292" y="1873"/>
                    <a:pt x="13962" y="1776"/>
                  </a:cubicBezTo>
                  <a:cubicBezTo>
                    <a:pt x="13600" y="1672"/>
                    <a:pt x="13270" y="1531"/>
                    <a:pt x="12885" y="1316"/>
                  </a:cubicBezTo>
                  <a:cubicBezTo>
                    <a:pt x="12814" y="1279"/>
                    <a:pt x="12743" y="1235"/>
                    <a:pt x="12657" y="1183"/>
                  </a:cubicBezTo>
                  <a:cubicBezTo>
                    <a:pt x="12303" y="975"/>
                    <a:pt x="11973" y="782"/>
                    <a:pt x="11627" y="604"/>
                  </a:cubicBezTo>
                  <a:cubicBezTo>
                    <a:pt x="11218" y="396"/>
                    <a:pt x="10864" y="255"/>
                    <a:pt x="10541" y="166"/>
                  </a:cubicBezTo>
                  <a:cubicBezTo>
                    <a:pt x="10156" y="55"/>
                    <a:pt x="9787" y="3"/>
                    <a:pt x="9448" y="3"/>
                  </a:cubicBezTo>
                  <a:cubicBezTo>
                    <a:pt x="9409" y="3"/>
                    <a:pt x="9378" y="3"/>
                    <a:pt x="9346" y="3"/>
                  </a:cubicBezTo>
                  <a:close/>
                </a:path>
              </a:pathLst>
            </a:custGeom>
            <a:solidFill>
              <a:srgbClr val="BFBFBF">
                <a:alpha val="7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351" name="Freeform 64"/>
            <p:cNvSpPr/>
            <p:nvPr/>
          </p:nvSpPr>
          <p:spPr>
            <a:xfrm flipH="1">
              <a:off x="177673" y="147222"/>
              <a:ext cx="6375701" cy="672824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48" h="21578" fill="norm" stroke="1" extrusionOk="0">
                  <a:moveTo>
                    <a:pt x="9219" y="21401"/>
                  </a:moveTo>
                  <a:cubicBezTo>
                    <a:pt x="8839" y="21261"/>
                    <a:pt x="8482" y="21040"/>
                    <a:pt x="8117" y="20716"/>
                  </a:cubicBezTo>
                  <a:cubicBezTo>
                    <a:pt x="7783" y="20422"/>
                    <a:pt x="7496" y="20090"/>
                    <a:pt x="7201" y="19752"/>
                  </a:cubicBezTo>
                  <a:cubicBezTo>
                    <a:pt x="7170" y="19715"/>
                    <a:pt x="7170" y="19715"/>
                    <a:pt x="7170" y="19715"/>
                  </a:cubicBezTo>
                  <a:cubicBezTo>
                    <a:pt x="7000" y="19516"/>
                    <a:pt x="6821" y="19310"/>
                    <a:pt x="6635" y="19118"/>
                  </a:cubicBezTo>
                  <a:cubicBezTo>
                    <a:pt x="6200" y="18654"/>
                    <a:pt x="5734" y="18264"/>
                    <a:pt x="5253" y="17962"/>
                  </a:cubicBezTo>
                  <a:cubicBezTo>
                    <a:pt x="4943" y="17770"/>
                    <a:pt x="4594" y="17594"/>
                    <a:pt x="4174" y="17410"/>
                  </a:cubicBezTo>
                  <a:cubicBezTo>
                    <a:pt x="3980" y="17329"/>
                    <a:pt x="3779" y="17248"/>
                    <a:pt x="3585" y="17174"/>
                  </a:cubicBezTo>
                  <a:cubicBezTo>
                    <a:pt x="2762" y="16843"/>
                    <a:pt x="1908" y="16496"/>
                    <a:pt x="1264" y="15915"/>
                  </a:cubicBezTo>
                  <a:cubicBezTo>
                    <a:pt x="1054" y="15723"/>
                    <a:pt x="876" y="15510"/>
                    <a:pt x="721" y="15281"/>
                  </a:cubicBezTo>
                  <a:cubicBezTo>
                    <a:pt x="449" y="14862"/>
                    <a:pt x="255" y="14375"/>
                    <a:pt x="123" y="13786"/>
                  </a:cubicBezTo>
                  <a:cubicBezTo>
                    <a:pt x="69" y="13529"/>
                    <a:pt x="30" y="13249"/>
                    <a:pt x="14" y="12969"/>
                  </a:cubicBezTo>
                  <a:cubicBezTo>
                    <a:pt x="-9" y="12704"/>
                    <a:pt x="-1" y="12424"/>
                    <a:pt x="14" y="12151"/>
                  </a:cubicBezTo>
                  <a:cubicBezTo>
                    <a:pt x="53" y="11584"/>
                    <a:pt x="224" y="11025"/>
                    <a:pt x="387" y="10480"/>
                  </a:cubicBezTo>
                  <a:cubicBezTo>
                    <a:pt x="472" y="10185"/>
                    <a:pt x="565" y="9883"/>
                    <a:pt x="635" y="9581"/>
                  </a:cubicBezTo>
                  <a:cubicBezTo>
                    <a:pt x="713" y="9250"/>
                    <a:pt x="744" y="8955"/>
                    <a:pt x="752" y="8690"/>
                  </a:cubicBezTo>
                  <a:cubicBezTo>
                    <a:pt x="752" y="8602"/>
                    <a:pt x="752" y="8506"/>
                    <a:pt x="759" y="8418"/>
                  </a:cubicBezTo>
                  <a:cubicBezTo>
                    <a:pt x="767" y="8152"/>
                    <a:pt x="798" y="7887"/>
                    <a:pt x="853" y="7637"/>
                  </a:cubicBezTo>
                  <a:cubicBezTo>
                    <a:pt x="899" y="7379"/>
                    <a:pt x="969" y="7129"/>
                    <a:pt x="1062" y="6878"/>
                  </a:cubicBezTo>
                  <a:cubicBezTo>
                    <a:pt x="1155" y="6635"/>
                    <a:pt x="1264" y="6392"/>
                    <a:pt x="1388" y="6157"/>
                  </a:cubicBezTo>
                  <a:cubicBezTo>
                    <a:pt x="1520" y="5921"/>
                    <a:pt x="1667" y="5685"/>
                    <a:pt x="1830" y="5457"/>
                  </a:cubicBezTo>
                  <a:cubicBezTo>
                    <a:pt x="2009" y="5214"/>
                    <a:pt x="2172" y="4949"/>
                    <a:pt x="2335" y="4699"/>
                  </a:cubicBezTo>
                  <a:cubicBezTo>
                    <a:pt x="2599" y="4271"/>
                    <a:pt x="2870" y="3837"/>
                    <a:pt x="3189" y="3498"/>
                  </a:cubicBezTo>
                  <a:cubicBezTo>
                    <a:pt x="3445" y="3226"/>
                    <a:pt x="3647" y="3027"/>
                    <a:pt x="3841" y="2850"/>
                  </a:cubicBezTo>
                  <a:cubicBezTo>
                    <a:pt x="4097" y="2622"/>
                    <a:pt x="4345" y="2438"/>
                    <a:pt x="4601" y="2283"/>
                  </a:cubicBezTo>
                  <a:cubicBezTo>
                    <a:pt x="4888" y="2114"/>
                    <a:pt x="5214" y="1959"/>
                    <a:pt x="5571" y="1819"/>
                  </a:cubicBezTo>
                  <a:cubicBezTo>
                    <a:pt x="5626" y="1804"/>
                    <a:pt x="5680" y="1782"/>
                    <a:pt x="5727" y="1760"/>
                  </a:cubicBezTo>
                  <a:cubicBezTo>
                    <a:pt x="5882" y="1709"/>
                    <a:pt x="6022" y="1650"/>
                    <a:pt x="6169" y="1591"/>
                  </a:cubicBezTo>
                  <a:cubicBezTo>
                    <a:pt x="6278" y="1539"/>
                    <a:pt x="6379" y="1488"/>
                    <a:pt x="6472" y="1436"/>
                  </a:cubicBezTo>
                  <a:cubicBezTo>
                    <a:pt x="6736" y="1281"/>
                    <a:pt x="7000" y="1083"/>
                    <a:pt x="7248" y="891"/>
                  </a:cubicBezTo>
                  <a:cubicBezTo>
                    <a:pt x="7558" y="648"/>
                    <a:pt x="7884" y="398"/>
                    <a:pt x="8249" y="236"/>
                  </a:cubicBezTo>
                  <a:cubicBezTo>
                    <a:pt x="8598" y="74"/>
                    <a:pt x="8979" y="0"/>
                    <a:pt x="9390" y="0"/>
                  </a:cubicBezTo>
                  <a:cubicBezTo>
                    <a:pt x="9406" y="0"/>
                    <a:pt x="9413" y="0"/>
                    <a:pt x="9421" y="0"/>
                  </a:cubicBezTo>
                  <a:cubicBezTo>
                    <a:pt x="9794" y="0"/>
                    <a:pt x="10197" y="66"/>
                    <a:pt x="10624" y="206"/>
                  </a:cubicBezTo>
                  <a:cubicBezTo>
                    <a:pt x="11230" y="398"/>
                    <a:pt x="11827" y="729"/>
                    <a:pt x="12409" y="1046"/>
                  </a:cubicBezTo>
                  <a:cubicBezTo>
                    <a:pt x="12518" y="1105"/>
                    <a:pt x="12619" y="1164"/>
                    <a:pt x="12720" y="1223"/>
                  </a:cubicBezTo>
                  <a:cubicBezTo>
                    <a:pt x="12805" y="1267"/>
                    <a:pt x="12883" y="1304"/>
                    <a:pt x="12960" y="1340"/>
                  </a:cubicBezTo>
                  <a:cubicBezTo>
                    <a:pt x="13325" y="1532"/>
                    <a:pt x="13674" y="1657"/>
                    <a:pt x="14055" y="1760"/>
                  </a:cubicBezTo>
                  <a:cubicBezTo>
                    <a:pt x="14373" y="1841"/>
                    <a:pt x="14699" y="1885"/>
                    <a:pt x="15071" y="1937"/>
                  </a:cubicBezTo>
                  <a:cubicBezTo>
                    <a:pt x="15095" y="1937"/>
                    <a:pt x="15095" y="1937"/>
                    <a:pt x="15095" y="1937"/>
                  </a:cubicBezTo>
                  <a:cubicBezTo>
                    <a:pt x="15234" y="1952"/>
                    <a:pt x="15374" y="1974"/>
                    <a:pt x="15506" y="1988"/>
                  </a:cubicBezTo>
                  <a:cubicBezTo>
                    <a:pt x="15700" y="2018"/>
                    <a:pt x="15863" y="2055"/>
                    <a:pt x="16018" y="2092"/>
                  </a:cubicBezTo>
                  <a:cubicBezTo>
                    <a:pt x="16391" y="2195"/>
                    <a:pt x="16725" y="2349"/>
                    <a:pt x="16996" y="2541"/>
                  </a:cubicBezTo>
                  <a:cubicBezTo>
                    <a:pt x="17299" y="2762"/>
                    <a:pt x="17516" y="3034"/>
                    <a:pt x="17633" y="3336"/>
                  </a:cubicBezTo>
                  <a:cubicBezTo>
                    <a:pt x="17757" y="3675"/>
                    <a:pt x="17765" y="4050"/>
                    <a:pt x="17772" y="4411"/>
                  </a:cubicBezTo>
                  <a:cubicBezTo>
                    <a:pt x="17780" y="4662"/>
                    <a:pt x="17788" y="4912"/>
                    <a:pt x="17827" y="5148"/>
                  </a:cubicBezTo>
                  <a:cubicBezTo>
                    <a:pt x="17873" y="5406"/>
                    <a:pt x="17966" y="5619"/>
                    <a:pt x="18098" y="5796"/>
                  </a:cubicBezTo>
                  <a:cubicBezTo>
                    <a:pt x="18160" y="5877"/>
                    <a:pt x="18238" y="5950"/>
                    <a:pt x="18331" y="6024"/>
                  </a:cubicBezTo>
                  <a:cubicBezTo>
                    <a:pt x="18510" y="6164"/>
                    <a:pt x="18719" y="6267"/>
                    <a:pt x="18921" y="6363"/>
                  </a:cubicBezTo>
                  <a:cubicBezTo>
                    <a:pt x="18999" y="6400"/>
                    <a:pt x="19076" y="6437"/>
                    <a:pt x="19146" y="6473"/>
                  </a:cubicBezTo>
                  <a:cubicBezTo>
                    <a:pt x="19363" y="6591"/>
                    <a:pt x="19573" y="6724"/>
                    <a:pt x="19775" y="6871"/>
                  </a:cubicBezTo>
                  <a:cubicBezTo>
                    <a:pt x="19977" y="7018"/>
                    <a:pt x="20171" y="7188"/>
                    <a:pt x="20349" y="7372"/>
                  </a:cubicBezTo>
                  <a:cubicBezTo>
                    <a:pt x="20590" y="7608"/>
                    <a:pt x="20799" y="7865"/>
                    <a:pt x="20970" y="8123"/>
                  </a:cubicBezTo>
                  <a:cubicBezTo>
                    <a:pt x="21156" y="8410"/>
                    <a:pt x="21296" y="8697"/>
                    <a:pt x="21389" y="8992"/>
                  </a:cubicBezTo>
                  <a:cubicBezTo>
                    <a:pt x="21552" y="9493"/>
                    <a:pt x="21591" y="10038"/>
                    <a:pt x="21498" y="10575"/>
                  </a:cubicBezTo>
                  <a:cubicBezTo>
                    <a:pt x="21405" y="11098"/>
                    <a:pt x="21195" y="11606"/>
                    <a:pt x="20877" y="12026"/>
                  </a:cubicBezTo>
                  <a:cubicBezTo>
                    <a:pt x="20605" y="12402"/>
                    <a:pt x="20241" y="12733"/>
                    <a:pt x="19899" y="13050"/>
                  </a:cubicBezTo>
                  <a:cubicBezTo>
                    <a:pt x="19682" y="13249"/>
                    <a:pt x="19464" y="13448"/>
                    <a:pt x="19263" y="13654"/>
                  </a:cubicBezTo>
                  <a:cubicBezTo>
                    <a:pt x="19045" y="13889"/>
                    <a:pt x="18875" y="14110"/>
                    <a:pt x="18750" y="14324"/>
                  </a:cubicBezTo>
                  <a:cubicBezTo>
                    <a:pt x="18688" y="14427"/>
                    <a:pt x="18642" y="14530"/>
                    <a:pt x="18595" y="14633"/>
                  </a:cubicBezTo>
                  <a:cubicBezTo>
                    <a:pt x="18517" y="14839"/>
                    <a:pt x="18463" y="15060"/>
                    <a:pt x="18417" y="15267"/>
                  </a:cubicBezTo>
                  <a:cubicBezTo>
                    <a:pt x="18378" y="15406"/>
                    <a:pt x="18347" y="15554"/>
                    <a:pt x="18300" y="15694"/>
                  </a:cubicBezTo>
                  <a:cubicBezTo>
                    <a:pt x="18238" y="15907"/>
                    <a:pt x="18145" y="16121"/>
                    <a:pt x="18029" y="16334"/>
                  </a:cubicBezTo>
                  <a:cubicBezTo>
                    <a:pt x="17920" y="16526"/>
                    <a:pt x="17788" y="16725"/>
                    <a:pt x="17640" y="16924"/>
                  </a:cubicBezTo>
                  <a:cubicBezTo>
                    <a:pt x="17377" y="17262"/>
                    <a:pt x="17051" y="17616"/>
                    <a:pt x="16639" y="17991"/>
                  </a:cubicBezTo>
                  <a:cubicBezTo>
                    <a:pt x="16274" y="18323"/>
                    <a:pt x="15871" y="18654"/>
                    <a:pt x="15405" y="19015"/>
                  </a:cubicBezTo>
                  <a:cubicBezTo>
                    <a:pt x="14939" y="19369"/>
                    <a:pt x="14458" y="19700"/>
                    <a:pt x="14101" y="19958"/>
                  </a:cubicBezTo>
                  <a:cubicBezTo>
                    <a:pt x="13364" y="20466"/>
                    <a:pt x="12634" y="20952"/>
                    <a:pt x="11819" y="21269"/>
                  </a:cubicBezTo>
                  <a:cubicBezTo>
                    <a:pt x="11385" y="21438"/>
                    <a:pt x="10942" y="21534"/>
                    <a:pt x="10523" y="21563"/>
                  </a:cubicBezTo>
                  <a:cubicBezTo>
                    <a:pt x="10438" y="21571"/>
                    <a:pt x="10345" y="21578"/>
                    <a:pt x="10259" y="21578"/>
                  </a:cubicBezTo>
                  <a:cubicBezTo>
                    <a:pt x="9887" y="21578"/>
                    <a:pt x="9538" y="21519"/>
                    <a:pt x="9219" y="21401"/>
                  </a:cubicBezTo>
                  <a:close/>
                  <a:moveTo>
                    <a:pt x="8249" y="236"/>
                  </a:moveTo>
                  <a:cubicBezTo>
                    <a:pt x="7892" y="405"/>
                    <a:pt x="7566" y="655"/>
                    <a:pt x="7248" y="898"/>
                  </a:cubicBezTo>
                  <a:cubicBezTo>
                    <a:pt x="7000" y="1090"/>
                    <a:pt x="6743" y="1289"/>
                    <a:pt x="6472" y="1436"/>
                  </a:cubicBezTo>
                  <a:cubicBezTo>
                    <a:pt x="6379" y="1495"/>
                    <a:pt x="6278" y="1539"/>
                    <a:pt x="6169" y="1591"/>
                  </a:cubicBezTo>
                  <a:cubicBezTo>
                    <a:pt x="6022" y="1650"/>
                    <a:pt x="5882" y="1709"/>
                    <a:pt x="5727" y="1767"/>
                  </a:cubicBezTo>
                  <a:cubicBezTo>
                    <a:pt x="5680" y="1782"/>
                    <a:pt x="5626" y="1804"/>
                    <a:pt x="5571" y="1826"/>
                  </a:cubicBezTo>
                  <a:cubicBezTo>
                    <a:pt x="5222" y="1959"/>
                    <a:pt x="4896" y="2121"/>
                    <a:pt x="4609" y="2290"/>
                  </a:cubicBezTo>
                  <a:cubicBezTo>
                    <a:pt x="4353" y="2438"/>
                    <a:pt x="4105" y="2622"/>
                    <a:pt x="3848" y="2850"/>
                  </a:cubicBezTo>
                  <a:cubicBezTo>
                    <a:pt x="3647" y="3027"/>
                    <a:pt x="3445" y="3226"/>
                    <a:pt x="3196" y="3498"/>
                  </a:cubicBezTo>
                  <a:cubicBezTo>
                    <a:pt x="2878" y="3844"/>
                    <a:pt x="2599" y="4279"/>
                    <a:pt x="2335" y="4699"/>
                  </a:cubicBezTo>
                  <a:cubicBezTo>
                    <a:pt x="2180" y="4956"/>
                    <a:pt x="2009" y="5221"/>
                    <a:pt x="1830" y="5464"/>
                  </a:cubicBezTo>
                  <a:cubicBezTo>
                    <a:pt x="1667" y="5693"/>
                    <a:pt x="1520" y="5928"/>
                    <a:pt x="1396" y="6157"/>
                  </a:cubicBezTo>
                  <a:cubicBezTo>
                    <a:pt x="1264" y="6392"/>
                    <a:pt x="1155" y="6643"/>
                    <a:pt x="1062" y="6886"/>
                  </a:cubicBezTo>
                  <a:cubicBezTo>
                    <a:pt x="977" y="7129"/>
                    <a:pt x="907" y="7379"/>
                    <a:pt x="853" y="7637"/>
                  </a:cubicBezTo>
                  <a:cubicBezTo>
                    <a:pt x="798" y="7895"/>
                    <a:pt x="767" y="8152"/>
                    <a:pt x="759" y="8425"/>
                  </a:cubicBezTo>
                  <a:cubicBezTo>
                    <a:pt x="752" y="8506"/>
                    <a:pt x="752" y="8602"/>
                    <a:pt x="752" y="8690"/>
                  </a:cubicBezTo>
                  <a:cubicBezTo>
                    <a:pt x="752" y="8955"/>
                    <a:pt x="713" y="9250"/>
                    <a:pt x="635" y="9581"/>
                  </a:cubicBezTo>
                  <a:cubicBezTo>
                    <a:pt x="565" y="9883"/>
                    <a:pt x="480" y="10185"/>
                    <a:pt x="387" y="10487"/>
                  </a:cubicBezTo>
                  <a:cubicBezTo>
                    <a:pt x="224" y="11025"/>
                    <a:pt x="61" y="11584"/>
                    <a:pt x="22" y="12151"/>
                  </a:cubicBezTo>
                  <a:cubicBezTo>
                    <a:pt x="-1" y="12424"/>
                    <a:pt x="-1" y="12704"/>
                    <a:pt x="14" y="12969"/>
                  </a:cubicBezTo>
                  <a:cubicBezTo>
                    <a:pt x="30" y="13249"/>
                    <a:pt x="69" y="13529"/>
                    <a:pt x="123" y="13786"/>
                  </a:cubicBezTo>
                  <a:cubicBezTo>
                    <a:pt x="255" y="14375"/>
                    <a:pt x="449" y="14862"/>
                    <a:pt x="721" y="15274"/>
                  </a:cubicBezTo>
                  <a:cubicBezTo>
                    <a:pt x="876" y="15510"/>
                    <a:pt x="1054" y="15723"/>
                    <a:pt x="1264" y="15915"/>
                  </a:cubicBezTo>
                  <a:cubicBezTo>
                    <a:pt x="1551" y="16172"/>
                    <a:pt x="1908" y="16408"/>
                    <a:pt x="2350" y="16636"/>
                  </a:cubicBezTo>
                  <a:cubicBezTo>
                    <a:pt x="2746" y="16835"/>
                    <a:pt x="3173" y="17005"/>
                    <a:pt x="3585" y="17167"/>
                  </a:cubicBezTo>
                  <a:cubicBezTo>
                    <a:pt x="3786" y="17248"/>
                    <a:pt x="3980" y="17329"/>
                    <a:pt x="4174" y="17410"/>
                  </a:cubicBezTo>
                  <a:cubicBezTo>
                    <a:pt x="4594" y="17586"/>
                    <a:pt x="4943" y="17770"/>
                    <a:pt x="5253" y="17962"/>
                  </a:cubicBezTo>
                  <a:cubicBezTo>
                    <a:pt x="5734" y="18257"/>
                    <a:pt x="6200" y="18647"/>
                    <a:pt x="6643" y="19111"/>
                  </a:cubicBezTo>
                  <a:cubicBezTo>
                    <a:pt x="6821" y="19310"/>
                    <a:pt x="7000" y="19516"/>
                    <a:pt x="7170" y="19715"/>
                  </a:cubicBezTo>
                  <a:cubicBezTo>
                    <a:pt x="7201" y="19752"/>
                    <a:pt x="7201" y="19752"/>
                    <a:pt x="7201" y="19752"/>
                  </a:cubicBezTo>
                  <a:cubicBezTo>
                    <a:pt x="7496" y="20090"/>
                    <a:pt x="7791" y="20422"/>
                    <a:pt x="8117" y="20709"/>
                  </a:cubicBezTo>
                  <a:cubicBezTo>
                    <a:pt x="8482" y="21040"/>
                    <a:pt x="8847" y="21261"/>
                    <a:pt x="9219" y="21401"/>
                  </a:cubicBezTo>
                  <a:cubicBezTo>
                    <a:pt x="9615" y="21541"/>
                    <a:pt x="10058" y="21600"/>
                    <a:pt x="10523" y="21563"/>
                  </a:cubicBezTo>
                  <a:cubicBezTo>
                    <a:pt x="10942" y="21534"/>
                    <a:pt x="11385" y="21431"/>
                    <a:pt x="11819" y="21261"/>
                  </a:cubicBezTo>
                  <a:cubicBezTo>
                    <a:pt x="12634" y="20952"/>
                    <a:pt x="13364" y="20466"/>
                    <a:pt x="14093" y="19950"/>
                  </a:cubicBezTo>
                  <a:cubicBezTo>
                    <a:pt x="14458" y="19700"/>
                    <a:pt x="14939" y="19361"/>
                    <a:pt x="15397" y="19008"/>
                  </a:cubicBezTo>
                  <a:cubicBezTo>
                    <a:pt x="15871" y="18654"/>
                    <a:pt x="16274" y="18315"/>
                    <a:pt x="16639" y="17984"/>
                  </a:cubicBezTo>
                  <a:cubicBezTo>
                    <a:pt x="17051" y="17608"/>
                    <a:pt x="17377" y="17262"/>
                    <a:pt x="17640" y="16924"/>
                  </a:cubicBezTo>
                  <a:cubicBezTo>
                    <a:pt x="17788" y="16725"/>
                    <a:pt x="17920" y="16526"/>
                    <a:pt x="18029" y="16327"/>
                  </a:cubicBezTo>
                  <a:cubicBezTo>
                    <a:pt x="18145" y="16121"/>
                    <a:pt x="18238" y="15900"/>
                    <a:pt x="18300" y="15694"/>
                  </a:cubicBezTo>
                  <a:cubicBezTo>
                    <a:pt x="18347" y="15554"/>
                    <a:pt x="18378" y="15406"/>
                    <a:pt x="18409" y="15267"/>
                  </a:cubicBezTo>
                  <a:cubicBezTo>
                    <a:pt x="18463" y="15060"/>
                    <a:pt x="18510" y="14839"/>
                    <a:pt x="18595" y="14633"/>
                  </a:cubicBezTo>
                  <a:cubicBezTo>
                    <a:pt x="18634" y="14530"/>
                    <a:pt x="18688" y="14427"/>
                    <a:pt x="18750" y="14324"/>
                  </a:cubicBezTo>
                  <a:cubicBezTo>
                    <a:pt x="18875" y="14103"/>
                    <a:pt x="19045" y="13889"/>
                    <a:pt x="19263" y="13654"/>
                  </a:cubicBezTo>
                  <a:cubicBezTo>
                    <a:pt x="19464" y="13448"/>
                    <a:pt x="19682" y="13241"/>
                    <a:pt x="19891" y="13050"/>
                  </a:cubicBezTo>
                  <a:cubicBezTo>
                    <a:pt x="20241" y="12726"/>
                    <a:pt x="20598" y="12402"/>
                    <a:pt x="20877" y="12026"/>
                  </a:cubicBezTo>
                  <a:cubicBezTo>
                    <a:pt x="21187" y="11606"/>
                    <a:pt x="21405" y="11098"/>
                    <a:pt x="21498" y="10575"/>
                  </a:cubicBezTo>
                  <a:cubicBezTo>
                    <a:pt x="21591" y="10038"/>
                    <a:pt x="21552" y="9493"/>
                    <a:pt x="21389" y="8992"/>
                  </a:cubicBezTo>
                  <a:cubicBezTo>
                    <a:pt x="21288" y="8697"/>
                    <a:pt x="21149" y="8410"/>
                    <a:pt x="20962" y="8123"/>
                  </a:cubicBezTo>
                  <a:cubicBezTo>
                    <a:pt x="20792" y="7865"/>
                    <a:pt x="20590" y="7608"/>
                    <a:pt x="20349" y="7372"/>
                  </a:cubicBezTo>
                  <a:cubicBezTo>
                    <a:pt x="20171" y="7188"/>
                    <a:pt x="19977" y="7026"/>
                    <a:pt x="19775" y="6871"/>
                  </a:cubicBezTo>
                  <a:cubicBezTo>
                    <a:pt x="19573" y="6724"/>
                    <a:pt x="19356" y="6591"/>
                    <a:pt x="19146" y="6481"/>
                  </a:cubicBezTo>
                  <a:cubicBezTo>
                    <a:pt x="19069" y="6444"/>
                    <a:pt x="18999" y="6407"/>
                    <a:pt x="18921" y="6370"/>
                  </a:cubicBezTo>
                  <a:cubicBezTo>
                    <a:pt x="18719" y="6267"/>
                    <a:pt x="18510" y="6164"/>
                    <a:pt x="18331" y="6024"/>
                  </a:cubicBezTo>
                  <a:cubicBezTo>
                    <a:pt x="18238" y="5958"/>
                    <a:pt x="18160" y="5877"/>
                    <a:pt x="18098" y="5796"/>
                  </a:cubicBezTo>
                  <a:cubicBezTo>
                    <a:pt x="17959" y="5619"/>
                    <a:pt x="17873" y="5413"/>
                    <a:pt x="17827" y="5148"/>
                  </a:cubicBezTo>
                  <a:cubicBezTo>
                    <a:pt x="17780" y="4912"/>
                    <a:pt x="17780" y="4662"/>
                    <a:pt x="17772" y="4411"/>
                  </a:cubicBezTo>
                  <a:cubicBezTo>
                    <a:pt x="17765" y="4050"/>
                    <a:pt x="17757" y="3675"/>
                    <a:pt x="17633" y="3343"/>
                  </a:cubicBezTo>
                  <a:cubicBezTo>
                    <a:pt x="17516" y="3034"/>
                    <a:pt x="17299" y="2769"/>
                    <a:pt x="16996" y="2548"/>
                  </a:cubicBezTo>
                  <a:cubicBezTo>
                    <a:pt x="16725" y="2349"/>
                    <a:pt x="16391" y="2195"/>
                    <a:pt x="16018" y="2099"/>
                  </a:cubicBezTo>
                  <a:cubicBezTo>
                    <a:pt x="15863" y="2055"/>
                    <a:pt x="15700" y="2025"/>
                    <a:pt x="15506" y="1996"/>
                  </a:cubicBezTo>
                  <a:cubicBezTo>
                    <a:pt x="15374" y="1974"/>
                    <a:pt x="15234" y="1959"/>
                    <a:pt x="15095" y="1937"/>
                  </a:cubicBezTo>
                  <a:cubicBezTo>
                    <a:pt x="15071" y="1937"/>
                    <a:pt x="15071" y="1937"/>
                    <a:pt x="15071" y="1937"/>
                  </a:cubicBezTo>
                  <a:cubicBezTo>
                    <a:pt x="14699" y="1885"/>
                    <a:pt x="14373" y="1841"/>
                    <a:pt x="14055" y="1760"/>
                  </a:cubicBezTo>
                  <a:cubicBezTo>
                    <a:pt x="13674" y="1664"/>
                    <a:pt x="13325" y="1532"/>
                    <a:pt x="12953" y="1348"/>
                  </a:cubicBezTo>
                  <a:cubicBezTo>
                    <a:pt x="12883" y="1304"/>
                    <a:pt x="12805" y="1267"/>
                    <a:pt x="12720" y="1223"/>
                  </a:cubicBezTo>
                  <a:cubicBezTo>
                    <a:pt x="12619" y="1164"/>
                    <a:pt x="12518" y="1112"/>
                    <a:pt x="12409" y="1046"/>
                  </a:cubicBezTo>
                  <a:cubicBezTo>
                    <a:pt x="11827" y="729"/>
                    <a:pt x="11230" y="398"/>
                    <a:pt x="10624" y="206"/>
                  </a:cubicBezTo>
                  <a:cubicBezTo>
                    <a:pt x="10197" y="74"/>
                    <a:pt x="9794" y="0"/>
                    <a:pt x="9421" y="0"/>
                  </a:cubicBezTo>
                  <a:cubicBezTo>
                    <a:pt x="9413" y="0"/>
                    <a:pt x="9406" y="0"/>
                    <a:pt x="9390" y="0"/>
                  </a:cubicBezTo>
                  <a:cubicBezTo>
                    <a:pt x="8979" y="0"/>
                    <a:pt x="8598" y="81"/>
                    <a:pt x="8249" y="236"/>
                  </a:cubicBezTo>
                  <a:close/>
                </a:path>
              </a:pathLst>
            </a:custGeom>
            <a:solidFill>
              <a:srgbClr val="BFBFBF">
                <a:alpha val="7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352" name="Freeform 65"/>
            <p:cNvSpPr/>
            <p:nvPr/>
          </p:nvSpPr>
          <p:spPr>
            <a:xfrm flipH="1">
              <a:off x="136984" y="109816"/>
              <a:ext cx="6458125" cy="678457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48" h="21560" fill="norm" stroke="1" extrusionOk="0">
                  <a:moveTo>
                    <a:pt x="9157" y="21370"/>
                  </a:moveTo>
                  <a:cubicBezTo>
                    <a:pt x="8789" y="21232"/>
                    <a:pt x="8437" y="21006"/>
                    <a:pt x="8069" y="20677"/>
                  </a:cubicBezTo>
                  <a:cubicBezTo>
                    <a:pt x="7755" y="20400"/>
                    <a:pt x="7471" y="20079"/>
                    <a:pt x="7165" y="19721"/>
                  </a:cubicBezTo>
                  <a:cubicBezTo>
                    <a:pt x="7150" y="19707"/>
                    <a:pt x="7150" y="19707"/>
                    <a:pt x="7150" y="19707"/>
                  </a:cubicBezTo>
                  <a:cubicBezTo>
                    <a:pt x="6973" y="19502"/>
                    <a:pt x="6789" y="19291"/>
                    <a:pt x="6606" y="19094"/>
                  </a:cubicBezTo>
                  <a:cubicBezTo>
                    <a:pt x="6176" y="18641"/>
                    <a:pt x="5709" y="18254"/>
                    <a:pt x="5226" y="17955"/>
                  </a:cubicBezTo>
                  <a:cubicBezTo>
                    <a:pt x="4912" y="17758"/>
                    <a:pt x="4567" y="17576"/>
                    <a:pt x="4161" y="17401"/>
                  </a:cubicBezTo>
                  <a:cubicBezTo>
                    <a:pt x="3947" y="17306"/>
                    <a:pt x="3717" y="17218"/>
                    <a:pt x="3502" y="17131"/>
                  </a:cubicBezTo>
                  <a:cubicBezTo>
                    <a:pt x="3112" y="16977"/>
                    <a:pt x="2705" y="16817"/>
                    <a:pt x="2338" y="16627"/>
                  </a:cubicBezTo>
                  <a:cubicBezTo>
                    <a:pt x="1916" y="16416"/>
                    <a:pt x="1579" y="16197"/>
                    <a:pt x="1296" y="15956"/>
                  </a:cubicBezTo>
                  <a:cubicBezTo>
                    <a:pt x="1096" y="15773"/>
                    <a:pt x="912" y="15562"/>
                    <a:pt x="759" y="15336"/>
                  </a:cubicBezTo>
                  <a:cubicBezTo>
                    <a:pt x="614" y="15124"/>
                    <a:pt x="483" y="14890"/>
                    <a:pt x="384" y="14642"/>
                  </a:cubicBezTo>
                  <a:cubicBezTo>
                    <a:pt x="284" y="14409"/>
                    <a:pt x="208" y="14153"/>
                    <a:pt x="139" y="13883"/>
                  </a:cubicBezTo>
                  <a:cubicBezTo>
                    <a:pt x="85" y="13628"/>
                    <a:pt x="39" y="13358"/>
                    <a:pt x="16" y="13081"/>
                  </a:cubicBezTo>
                  <a:cubicBezTo>
                    <a:pt x="1" y="12818"/>
                    <a:pt x="-7" y="12548"/>
                    <a:pt x="8" y="12278"/>
                  </a:cubicBezTo>
                  <a:cubicBezTo>
                    <a:pt x="47" y="11694"/>
                    <a:pt x="215" y="11110"/>
                    <a:pt x="376" y="10556"/>
                  </a:cubicBezTo>
                  <a:cubicBezTo>
                    <a:pt x="468" y="10249"/>
                    <a:pt x="560" y="9928"/>
                    <a:pt x="629" y="9622"/>
                  </a:cubicBezTo>
                  <a:cubicBezTo>
                    <a:pt x="706" y="9279"/>
                    <a:pt x="744" y="8972"/>
                    <a:pt x="736" y="8702"/>
                  </a:cubicBezTo>
                  <a:cubicBezTo>
                    <a:pt x="736" y="8607"/>
                    <a:pt x="736" y="8513"/>
                    <a:pt x="744" y="8418"/>
                  </a:cubicBezTo>
                  <a:cubicBezTo>
                    <a:pt x="752" y="8148"/>
                    <a:pt x="782" y="7870"/>
                    <a:pt x="828" y="7600"/>
                  </a:cubicBezTo>
                  <a:cubicBezTo>
                    <a:pt x="874" y="7338"/>
                    <a:pt x="943" y="7075"/>
                    <a:pt x="1035" y="6820"/>
                  </a:cubicBezTo>
                  <a:cubicBezTo>
                    <a:pt x="1119" y="6564"/>
                    <a:pt x="1234" y="6309"/>
                    <a:pt x="1365" y="6068"/>
                  </a:cubicBezTo>
                  <a:cubicBezTo>
                    <a:pt x="1487" y="5820"/>
                    <a:pt x="1640" y="5579"/>
                    <a:pt x="1809" y="5346"/>
                  </a:cubicBezTo>
                  <a:cubicBezTo>
                    <a:pt x="1924" y="5178"/>
                    <a:pt x="2046" y="5003"/>
                    <a:pt x="2161" y="4842"/>
                  </a:cubicBezTo>
                  <a:cubicBezTo>
                    <a:pt x="2491" y="4353"/>
                    <a:pt x="2836" y="3842"/>
                    <a:pt x="3242" y="3441"/>
                  </a:cubicBezTo>
                  <a:cubicBezTo>
                    <a:pt x="3602" y="3091"/>
                    <a:pt x="4092" y="2638"/>
                    <a:pt x="4690" y="2288"/>
                  </a:cubicBezTo>
                  <a:cubicBezTo>
                    <a:pt x="4966" y="2135"/>
                    <a:pt x="5280" y="1981"/>
                    <a:pt x="5655" y="1821"/>
                  </a:cubicBezTo>
                  <a:cubicBezTo>
                    <a:pt x="5678" y="1814"/>
                    <a:pt x="5709" y="1799"/>
                    <a:pt x="5740" y="1784"/>
                  </a:cubicBezTo>
                  <a:cubicBezTo>
                    <a:pt x="5916" y="1711"/>
                    <a:pt x="6077" y="1646"/>
                    <a:pt x="6245" y="1566"/>
                  </a:cubicBezTo>
                  <a:cubicBezTo>
                    <a:pt x="6353" y="1514"/>
                    <a:pt x="6445" y="1463"/>
                    <a:pt x="6537" y="1405"/>
                  </a:cubicBezTo>
                  <a:cubicBezTo>
                    <a:pt x="6782" y="1259"/>
                    <a:pt x="7019" y="1077"/>
                    <a:pt x="7249" y="894"/>
                  </a:cubicBezTo>
                  <a:cubicBezTo>
                    <a:pt x="7579" y="639"/>
                    <a:pt x="7923" y="369"/>
                    <a:pt x="8314" y="201"/>
                  </a:cubicBezTo>
                  <a:cubicBezTo>
                    <a:pt x="8667" y="48"/>
                    <a:pt x="9073" y="-18"/>
                    <a:pt x="9502" y="4"/>
                  </a:cubicBezTo>
                  <a:cubicBezTo>
                    <a:pt x="9877" y="18"/>
                    <a:pt x="10283" y="106"/>
                    <a:pt x="10705" y="252"/>
                  </a:cubicBezTo>
                  <a:cubicBezTo>
                    <a:pt x="11211" y="434"/>
                    <a:pt x="11716" y="697"/>
                    <a:pt x="12199" y="960"/>
                  </a:cubicBezTo>
                  <a:cubicBezTo>
                    <a:pt x="12391" y="1062"/>
                    <a:pt x="12597" y="1164"/>
                    <a:pt x="12789" y="1266"/>
                  </a:cubicBezTo>
                  <a:cubicBezTo>
                    <a:pt x="12873" y="1310"/>
                    <a:pt x="12958" y="1347"/>
                    <a:pt x="13027" y="1376"/>
                  </a:cubicBezTo>
                  <a:cubicBezTo>
                    <a:pt x="13387" y="1536"/>
                    <a:pt x="13739" y="1653"/>
                    <a:pt x="14153" y="1748"/>
                  </a:cubicBezTo>
                  <a:cubicBezTo>
                    <a:pt x="14444" y="1814"/>
                    <a:pt x="14751" y="1857"/>
                    <a:pt x="15049" y="1901"/>
                  </a:cubicBezTo>
                  <a:cubicBezTo>
                    <a:pt x="15080" y="1908"/>
                    <a:pt x="15118" y="1908"/>
                    <a:pt x="15157" y="1916"/>
                  </a:cubicBezTo>
                  <a:cubicBezTo>
                    <a:pt x="15295" y="1938"/>
                    <a:pt x="15440" y="1960"/>
                    <a:pt x="15586" y="1981"/>
                  </a:cubicBezTo>
                  <a:cubicBezTo>
                    <a:pt x="15770" y="2018"/>
                    <a:pt x="15931" y="2054"/>
                    <a:pt x="16084" y="2098"/>
                  </a:cubicBezTo>
                  <a:cubicBezTo>
                    <a:pt x="16452" y="2208"/>
                    <a:pt x="16789" y="2376"/>
                    <a:pt x="17042" y="2573"/>
                  </a:cubicBezTo>
                  <a:cubicBezTo>
                    <a:pt x="17340" y="2806"/>
                    <a:pt x="17547" y="3076"/>
                    <a:pt x="17655" y="3383"/>
                  </a:cubicBezTo>
                  <a:cubicBezTo>
                    <a:pt x="17762" y="3711"/>
                    <a:pt x="17762" y="4076"/>
                    <a:pt x="17762" y="4433"/>
                  </a:cubicBezTo>
                  <a:cubicBezTo>
                    <a:pt x="17762" y="4681"/>
                    <a:pt x="17762" y="4937"/>
                    <a:pt x="17800" y="5170"/>
                  </a:cubicBezTo>
                  <a:cubicBezTo>
                    <a:pt x="17846" y="5433"/>
                    <a:pt x="17938" y="5645"/>
                    <a:pt x="18076" y="5820"/>
                  </a:cubicBezTo>
                  <a:cubicBezTo>
                    <a:pt x="18145" y="5900"/>
                    <a:pt x="18222" y="5973"/>
                    <a:pt x="18321" y="6039"/>
                  </a:cubicBezTo>
                  <a:cubicBezTo>
                    <a:pt x="18497" y="6170"/>
                    <a:pt x="18712" y="6265"/>
                    <a:pt x="18919" y="6360"/>
                  </a:cubicBezTo>
                  <a:cubicBezTo>
                    <a:pt x="18995" y="6389"/>
                    <a:pt x="19080" y="6426"/>
                    <a:pt x="19156" y="6462"/>
                  </a:cubicBezTo>
                  <a:cubicBezTo>
                    <a:pt x="19371" y="6564"/>
                    <a:pt x="19585" y="6688"/>
                    <a:pt x="19792" y="6834"/>
                  </a:cubicBezTo>
                  <a:cubicBezTo>
                    <a:pt x="19999" y="6980"/>
                    <a:pt x="20191" y="7141"/>
                    <a:pt x="20375" y="7316"/>
                  </a:cubicBezTo>
                  <a:cubicBezTo>
                    <a:pt x="20865" y="7797"/>
                    <a:pt x="21218" y="8352"/>
                    <a:pt x="21394" y="8921"/>
                  </a:cubicBezTo>
                  <a:cubicBezTo>
                    <a:pt x="21555" y="9425"/>
                    <a:pt x="21593" y="9972"/>
                    <a:pt x="21493" y="10505"/>
                  </a:cubicBezTo>
                  <a:cubicBezTo>
                    <a:pt x="21394" y="11037"/>
                    <a:pt x="21172" y="11548"/>
                    <a:pt x="20850" y="11964"/>
                  </a:cubicBezTo>
                  <a:cubicBezTo>
                    <a:pt x="20574" y="12329"/>
                    <a:pt x="20214" y="12650"/>
                    <a:pt x="19869" y="12957"/>
                  </a:cubicBezTo>
                  <a:cubicBezTo>
                    <a:pt x="19647" y="13154"/>
                    <a:pt x="19425" y="13358"/>
                    <a:pt x="19218" y="13570"/>
                  </a:cubicBezTo>
                  <a:cubicBezTo>
                    <a:pt x="18988" y="13810"/>
                    <a:pt x="18819" y="14037"/>
                    <a:pt x="18689" y="14256"/>
                  </a:cubicBezTo>
                  <a:cubicBezTo>
                    <a:pt x="18635" y="14358"/>
                    <a:pt x="18582" y="14467"/>
                    <a:pt x="18543" y="14577"/>
                  </a:cubicBezTo>
                  <a:cubicBezTo>
                    <a:pt x="18459" y="14788"/>
                    <a:pt x="18413" y="15007"/>
                    <a:pt x="18375" y="15219"/>
                  </a:cubicBezTo>
                  <a:cubicBezTo>
                    <a:pt x="18344" y="15365"/>
                    <a:pt x="18314" y="15511"/>
                    <a:pt x="18275" y="15649"/>
                  </a:cubicBezTo>
                  <a:cubicBezTo>
                    <a:pt x="18214" y="15868"/>
                    <a:pt x="18122" y="16087"/>
                    <a:pt x="18015" y="16306"/>
                  </a:cubicBezTo>
                  <a:cubicBezTo>
                    <a:pt x="17907" y="16503"/>
                    <a:pt x="17777" y="16707"/>
                    <a:pt x="17632" y="16912"/>
                  </a:cubicBezTo>
                  <a:cubicBezTo>
                    <a:pt x="17371" y="17255"/>
                    <a:pt x="17049" y="17612"/>
                    <a:pt x="16635" y="17984"/>
                  </a:cubicBezTo>
                  <a:cubicBezTo>
                    <a:pt x="15892" y="18678"/>
                    <a:pt x="15080" y="19276"/>
                    <a:pt x="14084" y="19962"/>
                  </a:cubicBezTo>
                  <a:cubicBezTo>
                    <a:pt x="13341" y="20480"/>
                    <a:pt x="12605" y="20962"/>
                    <a:pt x="11778" y="21268"/>
                  </a:cubicBezTo>
                  <a:cubicBezTo>
                    <a:pt x="11341" y="21436"/>
                    <a:pt x="10896" y="21531"/>
                    <a:pt x="10475" y="21553"/>
                  </a:cubicBezTo>
                  <a:cubicBezTo>
                    <a:pt x="10398" y="21560"/>
                    <a:pt x="10329" y="21560"/>
                    <a:pt x="10253" y="21560"/>
                  </a:cubicBezTo>
                  <a:cubicBezTo>
                    <a:pt x="9862" y="21560"/>
                    <a:pt x="9494" y="21494"/>
                    <a:pt x="9157" y="21370"/>
                  </a:cubicBezTo>
                  <a:close/>
                  <a:moveTo>
                    <a:pt x="8314" y="208"/>
                  </a:moveTo>
                  <a:cubicBezTo>
                    <a:pt x="7923" y="369"/>
                    <a:pt x="7579" y="639"/>
                    <a:pt x="7249" y="901"/>
                  </a:cubicBezTo>
                  <a:cubicBezTo>
                    <a:pt x="7019" y="1077"/>
                    <a:pt x="6789" y="1259"/>
                    <a:pt x="6544" y="1405"/>
                  </a:cubicBezTo>
                  <a:cubicBezTo>
                    <a:pt x="6445" y="1463"/>
                    <a:pt x="6353" y="1514"/>
                    <a:pt x="6245" y="1566"/>
                  </a:cubicBezTo>
                  <a:cubicBezTo>
                    <a:pt x="6077" y="1646"/>
                    <a:pt x="5916" y="1719"/>
                    <a:pt x="5740" y="1792"/>
                  </a:cubicBezTo>
                  <a:cubicBezTo>
                    <a:pt x="5709" y="1799"/>
                    <a:pt x="5686" y="1814"/>
                    <a:pt x="5655" y="1828"/>
                  </a:cubicBezTo>
                  <a:cubicBezTo>
                    <a:pt x="5280" y="1981"/>
                    <a:pt x="4966" y="2135"/>
                    <a:pt x="4690" y="2295"/>
                  </a:cubicBezTo>
                  <a:cubicBezTo>
                    <a:pt x="4092" y="2638"/>
                    <a:pt x="3602" y="3091"/>
                    <a:pt x="3242" y="3448"/>
                  </a:cubicBezTo>
                  <a:cubicBezTo>
                    <a:pt x="2843" y="3842"/>
                    <a:pt x="2499" y="4353"/>
                    <a:pt x="2161" y="4842"/>
                  </a:cubicBezTo>
                  <a:cubicBezTo>
                    <a:pt x="2046" y="5010"/>
                    <a:pt x="1932" y="5178"/>
                    <a:pt x="1809" y="5346"/>
                  </a:cubicBezTo>
                  <a:cubicBezTo>
                    <a:pt x="1640" y="5579"/>
                    <a:pt x="1495" y="5827"/>
                    <a:pt x="1365" y="6068"/>
                  </a:cubicBezTo>
                  <a:cubicBezTo>
                    <a:pt x="1234" y="6316"/>
                    <a:pt x="1127" y="6564"/>
                    <a:pt x="1035" y="6820"/>
                  </a:cubicBezTo>
                  <a:cubicBezTo>
                    <a:pt x="951" y="7075"/>
                    <a:pt x="882" y="7338"/>
                    <a:pt x="828" y="7608"/>
                  </a:cubicBezTo>
                  <a:cubicBezTo>
                    <a:pt x="782" y="7870"/>
                    <a:pt x="752" y="8148"/>
                    <a:pt x="744" y="8418"/>
                  </a:cubicBezTo>
                  <a:cubicBezTo>
                    <a:pt x="744" y="8513"/>
                    <a:pt x="744" y="8607"/>
                    <a:pt x="744" y="8702"/>
                  </a:cubicBezTo>
                  <a:cubicBezTo>
                    <a:pt x="744" y="8972"/>
                    <a:pt x="706" y="9279"/>
                    <a:pt x="629" y="9622"/>
                  </a:cubicBezTo>
                  <a:cubicBezTo>
                    <a:pt x="568" y="9928"/>
                    <a:pt x="476" y="10249"/>
                    <a:pt x="384" y="10556"/>
                  </a:cubicBezTo>
                  <a:cubicBezTo>
                    <a:pt x="215" y="11118"/>
                    <a:pt x="47" y="11694"/>
                    <a:pt x="16" y="12278"/>
                  </a:cubicBezTo>
                  <a:cubicBezTo>
                    <a:pt x="1" y="12548"/>
                    <a:pt x="1" y="12818"/>
                    <a:pt x="24" y="13081"/>
                  </a:cubicBezTo>
                  <a:cubicBezTo>
                    <a:pt x="47" y="13358"/>
                    <a:pt x="85" y="13628"/>
                    <a:pt x="146" y="13883"/>
                  </a:cubicBezTo>
                  <a:cubicBezTo>
                    <a:pt x="208" y="14153"/>
                    <a:pt x="292" y="14409"/>
                    <a:pt x="384" y="14642"/>
                  </a:cubicBezTo>
                  <a:cubicBezTo>
                    <a:pt x="491" y="14890"/>
                    <a:pt x="614" y="15124"/>
                    <a:pt x="759" y="15336"/>
                  </a:cubicBezTo>
                  <a:cubicBezTo>
                    <a:pt x="912" y="15562"/>
                    <a:pt x="1096" y="15766"/>
                    <a:pt x="1303" y="15948"/>
                  </a:cubicBezTo>
                  <a:cubicBezTo>
                    <a:pt x="1579" y="16197"/>
                    <a:pt x="1916" y="16416"/>
                    <a:pt x="2338" y="16627"/>
                  </a:cubicBezTo>
                  <a:cubicBezTo>
                    <a:pt x="2713" y="16810"/>
                    <a:pt x="3112" y="16970"/>
                    <a:pt x="3502" y="17131"/>
                  </a:cubicBezTo>
                  <a:cubicBezTo>
                    <a:pt x="3717" y="17218"/>
                    <a:pt x="3947" y="17306"/>
                    <a:pt x="4169" y="17401"/>
                  </a:cubicBezTo>
                  <a:cubicBezTo>
                    <a:pt x="4567" y="17576"/>
                    <a:pt x="4912" y="17751"/>
                    <a:pt x="5226" y="17948"/>
                  </a:cubicBezTo>
                  <a:cubicBezTo>
                    <a:pt x="5709" y="18254"/>
                    <a:pt x="6176" y="18641"/>
                    <a:pt x="6606" y="19094"/>
                  </a:cubicBezTo>
                  <a:cubicBezTo>
                    <a:pt x="6797" y="19291"/>
                    <a:pt x="6973" y="19502"/>
                    <a:pt x="7150" y="19707"/>
                  </a:cubicBezTo>
                  <a:cubicBezTo>
                    <a:pt x="7165" y="19721"/>
                    <a:pt x="7165" y="19721"/>
                    <a:pt x="7165" y="19721"/>
                  </a:cubicBezTo>
                  <a:cubicBezTo>
                    <a:pt x="7479" y="20079"/>
                    <a:pt x="7755" y="20393"/>
                    <a:pt x="8077" y="20677"/>
                  </a:cubicBezTo>
                  <a:cubicBezTo>
                    <a:pt x="8437" y="21006"/>
                    <a:pt x="8789" y="21232"/>
                    <a:pt x="9165" y="21370"/>
                  </a:cubicBezTo>
                  <a:cubicBezTo>
                    <a:pt x="9556" y="21516"/>
                    <a:pt x="10000" y="21582"/>
                    <a:pt x="10475" y="21553"/>
                  </a:cubicBezTo>
                  <a:cubicBezTo>
                    <a:pt x="10896" y="21524"/>
                    <a:pt x="11341" y="21429"/>
                    <a:pt x="11778" y="21268"/>
                  </a:cubicBezTo>
                  <a:cubicBezTo>
                    <a:pt x="12597" y="20962"/>
                    <a:pt x="13333" y="20473"/>
                    <a:pt x="14076" y="19962"/>
                  </a:cubicBezTo>
                  <a:cubicBezTo>
                    <a:pt x="15072" y="19276"/>
                    <a:pt x="15892" y="18670"/>
                    <a:pt x="16635" y="17984"/>
                  </a:cubicBezTo>
                  <a:cubicBezTo>
                    <a:pt x="17049" y="17605"/>
                    <a:pt x="17371" y="17255"/>
                    <a:pt x="17632" y="16904"/>
                  </a:cubicBezTo>
                  <a:cubicBezTo>
                    <a:pt x="17777" y="16707"/>
                    <a:pt x="17907" y="16503"/>
                    <a:pt x="18007" y="16299"/>
                  </a:cubicBezTo>
                  <a:cubicBezTo>
                    <a:pt x="18122" y="16087"/>
                    <a:pt x="18206" y="15868"/>
                    <a:pt x="18268" y="15649"/>
                  </a:cubicBezTo>
                  <a:cubicBezTo>
                    <a:pt x="18314" y="15511"/>
                    <a:pt x="18337" y="15365"/>
                    <a:pt x="18367" y="15219"/>
                  </a:cubicBezTo>
                  <a:cubicBezTo>
                    <a:pt x="18413" y="15007"/>
                    <a:pt x="18459" y="14781"/>
                    <a:pt x="18543" y="14569"/>
                  </a:cubicBezTo>
                  <a:cubicBezTo>
                    <a:pt x="18582" y="14467"/>
                    <a:pt x="18628" y="14358"/>
                    <a:pt x="18689" y="14256"/>
                  </a:cubicBezTo>
                  <a:cubicBezTo>
                    <a:pt x="18819" y="14037"/>
                    <a:pt x="18988" y="13810"/>
                    <a:pt x="19218" y="13570"/>
                  </a:cubicBezTo>
                  <a:cubicBezTo>
                    <a:pt x="19417" y="13358"/>
                    <a:pt x="19647" y="13154"/>
                    <a:pt x="19869" y="12957"/>
                  </a:cubicBezTo>
                  <a:cubicBezTo>
                    <a:pt x="20214" y="12650"/>
                    <a:pt x="20574" y="12329"/>
                    <a:pt x="20850" y="11964"/>
                  </a:cubicBezTo>
                  <a:cubicBezTo>
                    <a:pt x="21172" y="11541"/>
                    <a:pt x="21394" y="11037"/>
                    <a:pt x="21493" y="10505"/>
                  </a:cubicBezTo>
                  <a:cubicBezTo>
                    <a:pt x="21585" y="9972"/>
                    <a:pt x="21555" y="9425"/>
                    <a:pt x="21394" y="8921"/>
                  </a:cubicBezTo>
                  <a:cubicBezTo>
                    <a:pt x="21218" y="8352"/>
                    <a:pt x="20857" y="7797"/>
                    <a:pt x="20367" y="7316"/>
                  </a:cubicBezTo>
                  <a:cubicBezTo>
                    <a:pt x="20191" y="7141"/>
                    <a:pt x="19992" y="6980"/>
                    <a:pt x="19792" y="6834"/>
                  </a:cubicBezTo>
                  <a:cubicBezTo>
                    <a:pt x="19585" y="6688"/>
                    <a:pt x="19371" y="6564"/>
                    <a:pt x="19149" y="6462"/>
                  </a:cubicBezTo>
                  <a:cubicBezTo>
                    <a:pt x="19072" y="6426"/>
                    <a:pt x="18995" y="6396"/>
                    <a:pt x="18919" y="6360"/>
                  </a:cubicBezTo>
                  <a:cubicBezTo>
                    <a:pt x="18712" y="6272"/>
                    <a:pt x="18497" y="6177"/>
                    <a:pt x="18314" y="6046"/>
                  </a:cubicBezTo>
                  <a:cubicBezTo>
                    <a:pt x="18222" y="5973"/>
                    <a:pt x="18145" y="5900"/>
                    <a:pt x="18076" y="5820"/>
                  </a:cubicBezTo>
                  <a:cubicBezTo>
                    <a:pt x="17938" y="5652"/>
                    <a:pt x="17846" y="5440"/>
                    <a:pt x="17800" y="5170"/>
                  </a:cubicBezTo>
                  <a:cubicBezTo>
                    <a:pt x="17762" y="4937"/>
                    <a:pt x="17762" y="4681"/>
                    <a:pt x="17762" y="4433"/>
                  </a:cubicBezTo>
                  <a:cubicBezTo>
                    <a:pt x="17762" y="4076"/>
                    <a:pt x="17762" y="3711"/>
                    <a:pt x="17647" y="3390"/>
                  </a:cubicBezTo>
                  <a:cubicBezTo>
                    <a:pt x="17540" y="3076"/>
                    <a:pt x="17340" y="2806"/>
                    <a:pt x="17042" y="2580"/>
                  </a:cubicBezTo>
                  <a:cubicBezTo>
                    <a:pt x="16781" y="2376"/>
                    <a:pt x="16452" y="2215"/>
                    <a:pt x="16084" y="2106"/>
                  </a:cubicBezTo>
                  <a:cubicBezTo>
                    <a:pt x="15931" y="2054"/>
                    <a:pt x="15770" y="2018"/>
                    <a:pt x="15586" y="1989"/>
                  </a:cubicBezTo>
                  <a:cubicBezTo>
                    <a:pt x="15440" y="1960"/>
                    <a:pt x="15295" y="1938"/>
                    <a:pt x="15157" y="1916"/>
                  </a:cubicBezTo>
                  <a:cubicBezTo>
                    <a:pt x="15118" y="1916"/>
                    <a:pt x="15080" y="1908"/>
                    <a:pt x="15049" y="1901"/>
                  </a:cubicBezTo>
                  <a:cubicBezTo>
                    <a:pt x="14751" y="1865"/>
                    <a:pt x="14444" y="1821"/>
                    <a:pt x="14153" y="1748"/>
                  </a:cubicBezTo>
                  <a:cubicBezTo>
                    <a:pt x="13739" y="1660"/>
                    <a:pt x="13379" y="1536"/>
                    <a:pt x="13027" y="1383"/>
                  </a:cubicBezTo>
                  <a:cubicBezTo>
                    <a:pt x="12950" y="1347"/>
                    <a:pt x="12873" y="1310"/>
                    <a:pt x="12789" y="1266"/>
                  </a:cubicBezTo>
                  <a:cubicBezTo>
                    <a:pt x="12590" y="1171"/>
                    <a:pt x="12391" y="1062"/>
                    <a:pt x="12199" y="960"/>
                  </a:cubicBezTo>
                  <a:cubicBezTo>
                    <a:pt x="11709" y="704"/>
                    <a:pt x="11211" y="434"/>
                    <a:pt x="10705" y="259"/>
                  </a:cubicBezTo>
                  <a:cubicBezTo>
                    <a:pt x="10283" y="106"/>
                    <a:pt x="9877" y="26"/>
                    <a:pt x="9502" y="4"/>
                  </a:cubicBezTo>
                  <a:cubicBezTo>
                    <a:pt x="9448" y="4"/>
                    <a:pt x="9402" y="4"/>
                    <a:pt x="9349" y="4"/>
                  </a:cubicBezTo>
                  <a:cubicBezTo>
                    <a:pt x="8973" y="4"/>
                    <a:pt x="8628" y="70"/>
                    <a:pt x="8314" y="208"/>
                  </a:cubicBezTo>
                  <a:close/>
                </a:path>
              </a:pathLst>
            </a:custGeom>
            <a:solidFill>
              <a:srgbClr val="BFBFBF">
                <a:alpha val="7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353" name="Freeform 66"/>
            <p:cNvSpPr/>
            <p:nvPr/>
          </p:nvSpPr>
          <p:spPr>
            <a:xfrm flipH="1">
              <a:off x="92282" y="70027"/>
              <a:ext cx="6546028" cy="684928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09" h="21440" fill="norm" stroke="1" extrusionOk="0">
                  <a:moveTo>
                    <a:pt x="9048" y="21232"/>
                  </a:moveTo>
                  <a:cubicBezTo>
                    <a:pt x="8222" y="20916"/>
                    <a:pt x="7644" y="20247"/>
                    <a:pt x="7080" y="19600"/>
                  </a:cubicBezTo>
                  <a:cubicBezTo>
                    <a:pt x="6900" y="19392"/>
                    <a:pt x="6720" y="19176"/>
                    <a:pt x="6525" y="18982"/>
                  </a:cubicBezTo>
                  <a:cubicBezTo>
                    <a:pt x="6112" y="18544"/>
                    <a:pt x="5653" y="18163"/>
                    <a:pt x="5165" y="17861"/>
                  </a:cubicBezTo>
                  <a:cubicBezTo>
                    <a:pt x="4850" y="17659"/>
                    <a:pt x="4512" y="17480"/>
                    <a:pt x="4129" y="17307"/>
                  </a:cubicBezTo>
                  <a:cubicBezTo>
                    <a:pt x="3888" y="17207"/>
                    <a:pt x="3641" y="17106"/>
                    <a:pt x="3400" y="17012"/>
                  </a:cubicBezTo>
                  <a:cubicBezTo>
                    <a:pt x="2672" y="16725"/>
                    <a:pt x="1913" y="16423"/>
                    <a:pt x="1327" y="15913"/>
                  </a:cubicBezTo>
                  <a:cubicBezTo>
                    <a:pt x="1125" y="15740"/>
                    <a:pt x="944" y="15539"/>
                    <a:pt x="787" y="15323"/>
                  </a:cubicBezTo>
                  <a:cubicBezTo>
                    <a:pt x="509" y="14928"/>
                    <a:pt x="291" y="14446"/>
                    <a:pt x="156" y="13907"/>
                  </a:cubicBezTo>
                  <a:cubicBezTo>
                    <a:pt x="36" y="13411"/>
                    <a:pt x="-17" y="12879"/>
                    <a:pt x="6" y="12333"/>
                  </a:cubicBezTo>
                  <a:cubicBezTo>
                    <a:pt x="36" y="11736"/>
                    <a:pt x="208" y="11140"/>
                    <a:pt x="374" y="10565"/>
                  </a:cubicBezTo>
                  <a:cubicBezTo>
                    <a:pt x="561" y="9911"/>
                    <a:pt x="734" y="9293"/>
                    <a:pt x="719" y="8667"/>
                  </a:cubicBezTo>
                  <a:cubicBezTo>
                    <a:pt x="719" y="8574"/>
                    <a:pt x="719" y="8473"/>
                    <a:pt x="719" y="8380"/>
                  </a:cubicBezTo>
                  <a:cubicBezTo>
                    <a:pt x="742" y="7215"/>
                    <a:pt x="1087" y="6173"/>
                    <a:pt x="1778" y="5203"/>
                  </a:cubicBezTo>
                  <a:cubicBezTo>
                    <a:pt x="1778" y="5203"/>
                    <a:pt x="1778" y="5203"/>
                    <a:pt x="1778" y="5203"/>
                  </a:cubicBezTo>
                  <a:cubicBezTo>
                    <a:pt x="2206" y="4592"/>
                    <a:pt x="2694" y="3909"/>
                    <a:pt x="3273" y="3377"/>
                  </a:cubicBezTo>
                  <a:cubicBezTo>
                    <a:pt x="3791" y="2902"/>
                    <a:pt x="4256" y="2557"/>
                    <a:pt x="4737" y="2284"/>
                  </a:cubicBezTo>
                  <a:cubicBezTo>
                    <a:pt x="5060" y="2105"/>
                    <a:pt x="5406" y="1946"/>
                    <a:pt x="5691" y="1817"/>
                  </a:cubicBezTo>
                  <a:cubicBezTo>
                    <a:pt x="5721" y="1803"/>
                    <a:pt x="5721" y="1803"/>
                    <a:pt x="5721" y="1803"/>
                  </a:cubicBezTo>
                  <a:cubicBezTo>
                    <a:pt x="5916" y="1716"/>
                    <a:pt x="6096" y="1637"/>
                    <a:pt x="6277" y="1537"/>
                  </a:cubicBezTo>
                  <a:cubicBezTo>
                    <a:pt x="6374" y="1486"/>
                    <a:pt x="6472" y="1429"/>
                    <a:pt x="6562" y="1371"/>
                  </a:cubicBezTo>
                  <a:cubicBezTo>
                    <a:pt x="6787" y="1228"/>
                    <a:pt x="6998" y="1062"/>
                    <a:pt x="7201" y="897"/>
                  </a:cubicBezTo>
                  <a:cubicBezTo>
                    <a:pt x="7546" y="624"/>
                    <a:pt x="7907" y="336"/>
                    <a:pt x="8320" y="171"/>
                  </a:cubicBezTo>
                  <a:cubicBezTo>
                    <a:pt x="8988" y="-95"/>
                    <a:pt x="9799" y="-52"/>
                    <a:pt x="10723" y="308"/>
                  </a:cubicBezTo>
                  <a:cubicBezTo>
                    <a:pt x="11136" y="466"/>
                    <a:pt x="11542" y="681"/>
                    <a:pt x="11940" y="890"/>
                  </a:cubicBezTo>
                  <a:cubicBezTo>
                    <a:pt x="12210" y="1026"/>
                    <a:pt x="12495" y="1177"/>
                    <a:pt x="12773" y="1307"/>
                  </a:cubicBezTo>
                  <a:cubicBezTo>
                    <a:pt x="12856" y="1343"/>
                    <a:pt x="12938" y="1379"/>
                    <a:pt x="13014" y="1407"/>
                  </a:cubicBezTo>
                  <a:cubicBezTo>
                    <a:pt x="13352" y="1544"/>
                    <a:pt x="13712" y="1645"/>
                    <a:pt x="14148" y="1731"/>
                  </a:cubicBezTo>
                  <a:cubicBezTo>
                    <a:pt x="14380" y="1774"/>
                    <a:pt x="14621" y="1810"/>
                    <a:pt x="14854" y="1846"/>
                  </a:cubicBezTo>
                  <a:cubicBezTo>
                    <a:pt x="14944" y="1860"/>
                    <a:pt x="15041" y="1875"/>
                    <a:pt x="15132" y="1889"/>
                  </a:cubicBezTo>
                  <a:cubicBezTo>
                    <a:pt x="15304" y="1918"/>
                    <a:pt x="15439" y="1939"/>
                    <a:pt x="15560" y="1968"/>
                  </a:cubicBezTo>
                  <a:cubicBezTo>
                    <a:pt x="15732" y="1997"/>
                    <a:pt x="15898" y="2040"/>
                    <a:pt x="16048" y="2097"/>
                  </a:cubicBezTo>
                  <a:cubicBezTo>
                    <a:pt x="17122" y="2457"/>
                    <a:pt x="17460" y="3082"/>
                    <a:pt x="17557" y="3420"/>
                  </a:cubicBezTo>
                  <a:cubicBezTo>
                    <a:pt x="17655" y="3736"/>
                    <a:pt x="17648" y="4088"/>
                    <a:pt x="17640" y="4433"/>
                  </a:cubicBezTo>
                  <a:cubicBezTo>
                    <a:pt x="17633" y="4951"/>
                    <a:pt x="17617" y="5440"/>
                    <a:pt x="17948" y="5814"/>
                  </a:cubicBezTo>
                  <a:cubicBezTo>
                    <a:pt x="18016" y="5893"/>
                    <a:pt x="18091" y="5965"/>
                    <a:pt x="18188" y="6029"/>
                  </a:cubicBezTo>
                  <a:cubicBezTo>
                    <a:pt x="18369" y="6151"/>
                    <a:pt x="18586" y="6230"/>
                    <a:pt x="18797" y="6317"/>
                  </a:cubicBezTo>
                  <a:cubicBezTo>
                    <a:pt x="18872" y="6345"/>
                    <a:pt x="18954" y="6374"/>
                    <a:pt x="19037" y="6410"/>
                  </a:cubicBezTo>
                  <a:cubicBezTo>
                    <a:pt x="19473" y="6597"/>
                    <a:pt x="19901" y="6877"/>
                    <a:pt x="20261" y="7222"/>
                  </a:cubicBezTo>
                  <a:cubicBezTo>
                    <a:pt x="20742" y="7682"/>
                    <a:pt x="21087" y="8229"/>
                    <a:pt x="21268" y="8804"/>
                  </a:cubicBezTo>
                  <a:cubicBezTo>
                    <a:pt x="21583" y="9832"/>
                    <a:pt x="21365" y="11003"/>
                    <a:pt x="20689" y="11851"/>
                  </a:cubicBezTo>
                  <a:cubicBezTo>
                    <a:pt x="20411" y="12204"/>
                    <a:pt x="20058" y="12513"/>
                    <a:pt x="19720" y="12815"/>
                  </a:cubicBezTo>
                  <a:cubicBezTo>
                    <a:pt x="19262" y="13210"/>
                    <a:pt x="18797" y="13620"/>
                    <a:pt x="18519" y="14123"/>
                  </a:cubicBezTo>
                  <a:cubicBezTo>
                    <a:pt x="18459" y="14231"/>
                    <a:pt x="18414" y="14331"/>
                    <a:pt x="18369" y="14439"/>
                  </a:cubicBezTo>
                  <a:cubicBezTo>
                    <a:pt x="18293" y="14655"/>
                    <a:pt x="18256" y="14885"/>
                    <a:pt x="18218" y="15100"/>
                  </a:cubicBezTo>
                  <a:cubicBezTo>
                    <a:pt x="18188" y="15244"/>
                    <a:pt x="18166" y="15388"/>
                    <a:pt x="18128" y="15532"/>
                  </a:cubicBezTo>
                  <a:cubicBezTo>
                    <a:pt x="17933" y="16315"/>
                    <a:pt x="17422" y="17063"/>
                    <a:pt x="16536" y="17897"/>
                  </a:cubicBezTo>
                  <a:cubicBezTo>
                    <a:pt x="15717" y="18659"/>
                    <a:pt x="14786" y="19320"/>
                    <a:pt x="13975" y="19873"/>
                  </a:cubicBezTo>
                  <a:cubicBezTo>
                    <a:pt x="13231" y="20384"/>
                    <a:pt x="12495" y="20865"/>
                    <a:pt x="11669" y="21167"/>
                  </a:cubicBezTo>
                  <a:cubicBezTo>
                    <a:pt x="11166" y="21347"/>
                    <a:pt x="10663" y="21440"/>
                    <a:pt x="10190" y="21440"/>
                  </a:cubicBezTo>
                  <a:cubicBezTo>
                    <a:pt x="9777" y="21440"/>
                    <a:pt x="9394" y="21368"/>
                    <a:pt x="9048" y="21232"/>
                  </a:cubicBezTo>
                  <a:close/>
                  <a:moveTo>
                    <a:pt x="8327" y="193"/>
                  </a:moveTo>
                  <a:cubicBezTo>
                    <a:pt x="7914" y="358"/>
                    <a:pt x="7561" y="638"/>
                    <a:pt x="7216" y="911"/>
                  </a:cubicBezTo>
                  <a:cubicBezTo>
                    <a:pt x="7013" y="1077"/>
                    <a:pt x="6795" y="1249"/>
                    <a:pt x="6577" y="1386"/>
                  </a:cubicBezTo>
                  <a:cubicBezTo>
                    <a:pt x="6487" y="1450"/>
                    <a:pt x="6389" y="1508"/>
                    <a:pt x="6284" y="1558"/>
                  </a:cubicBezTo>
                  <a:cubicBezTo>
                    <a:pt x="6104" y="1659"/>
                    <a:pt x="5924" y="1738"/>
                    <a:pt x="5728" y="1824"/>
                  </a:cubicBezTo>
                  <a:cubicBezTo>
                    <a:pt x="5706" y="1839"/>
                    <a:pt x="5706" y="1839"/>
                    <a:pt x="5706" y="1839"/>
                  </a:cubicBezTo>
                  <a:cubicBezTo>
                    <a:pt x="5413" y="1968"/>
                    <a:pt x="5075" y="2126"/>
                    <a:pt x="4752" y="2306"/>
                  </a:cubicBezTo>
                  <a:cubicBezTo>
                    <a:pt x="4271" y="2572"/>
                    <a:pt x="3806" y="2917"/>
                    <a:pt x="3288" y="3391"/>
                  </a:cubicBezTo>
                  <a:cubicBezTo>
                    <a:pt x="2709" y="3923"/>
                    <a:pt x="2221" y="4606"/>
                    <a:pt x="1793" y="5217"/>
                  </a:cubicBezTo>
                  <a:cubicBezTo>
                    <a:pt x="1110" y="6187"/>
                    <a:pt x="764" y="7222"/>
                    <a:pt x="742" y="8380"/>
                  </a:cubicBezTo>
                  <a:cubicBezTo>
                    <a:pt x="742" y="8480"/>
                    <a:pt x="742" y="8574"/>
                    <a:pt x="749" y="8667"/>
                  </a:cubicBezTo>
                  <a:cubicBezTo>
                    <a:pt x="757" y="9300"/>
                    <a:pt x="584" y="9918"/>
                    <a:pt x="396" y="10572"/>
                  </a:cubicBezTo>
                  <a:cubicBezTo>
                    <a:pt x="231" y="11147"/>
                    <a:pt x="58" y="11736"/>
                    <a:pt x="28" y="12333"/>
                  </a:cubicBezTo>
                  <a:cubicBezTo>
                    <a:pt x="6" y="12879"/>
                    <a:pt x="58" y="13404"/>
                    <a:pt x="178" y="13900"/>
                  </a:cubicBezTo>
                  <a:cubicBezTo>
                    <a:pt x="313" y="14439"/>
                    <a:pt x="524" y="14914"/>
                    <a:pt x="809" y="15309"/>
                  </a:cubicBezTo>
                  <a:cubicBezTo>
                    <a:pt x="959" y="15525"/>
                    <a:pt x="1140" y="15726"/>
                    <a:pt x="1342" y="15898"/>
                  </a:cubicBezTo>
                  <a:cubicBezTo>
                    <a:pt x="1928" y="16402"/>
                    <a:pt x="2679" y="16703"/>
                    <a:pt x="3408" y="16991"/>
                  </a:cubicBezTo>
                  <a:cubicBezTo>
                    <a:pt x="3648" y="17084"/>
                    <a:pt x="3896" y="17185"/>
                    <a:pt x="4136" y="17286"/>
                  </a:cubicBezTo>
                  <a:cubicBezTo>
                    <a:pt x="4519" y="17458"/>
                    <a:pt x="4865" y="17638"/>
                    <a:pt x="5180" y="17839"/>
                  </a:cubicBezTo>
                  <a:cubicBezTo>
                    <a:pt x="5668" y="18148"/>
                    <a:pt x="6127" y="18529"/>
                    <a:pt x="6547" y="18968"/>
                  </a:cubicBezTo>
                  <a:cubicBezTo>
                    <a:pt x="6735" y="19162"/>
                    <a:pt x="6923" y="19377"/>
                    <a:pt x="7103" y="19586"/>
                  </a:cubicBezTo>
                  <a:cubicBezTo>
                    <a:pt x="7659" y="20226"/>
                    <a:pt x="8237" y="20894"/>
                    <a:pt x="9056" y="21210"/>
                  </a:cubicBezTo>
                  <a:cubicBezTo>
                    <a:pt x="9799" y="21505"/>
                    <a:pt x="10723" y="21483"/>
                    <a:pt x="11662" y="21146"/>
                  </a:cubicBezTo>
                  <a:cubicBezTo>
                    <a:pt x="12480" y="20844"/>
                    <a:pt x="13216" y="20362"/>
                    <a:pt x="13967" y="19852"/>
                  </a:cubicBezTo>
                  <a:cubicBezTo>
                    <a:pt x="14771" y="19298"/>
                    <a:pt x="15702" y="18644"/>
                    <a:pt x="16521" y="17882"/>
                  </a:cubicBezTo>
                  <a:cubicBezTo>
                    <a:pt x="17407" y="17056"/>
                    <a:pt x="17910" y="16301"/>
                    <a:pt x="18106" y="15525"/>
                  </a:cubicBezTo>
                  <a:cubicBezTo>
                    <a:pt x="18143" y="15381"/>
                    <a:pt x="18166" y="15237"/>
                    <a:pt x="18196" y="15093"/>
                  </a:cubicBezTo>
                  <a:cubicBezTo>
                    <a:pt x="18233" y="14878"/>
                    <a:pt x="18271" y="14648"/>
                    <a:pt x="18346" y="14432"/>
                  </a:cubicBezTo>
                  <a:cubicBezTo>
                    <a:pt x="18391" y="14324"/>
                    <a:pt x="18436" y="14216"/>
                    <a:pt x="18496" y="14116"/>
                  </a:cubicBezTo>
                  <a:cubicBezTo>
                    <a:pt x="18774" y="13605"/>
                    <a:pt x="19247" y="13196"/>
                    <a:pt x="19698" y="12793"/>
                  </a:cubicBezTo>
                  <a:cubicBezTo>
                    <a:pt x="20043" y="12498"/>
                    <a:pt x="20396" y="12189"/>
                    <a:pt x="20667" y="11844"/>
                  </a:cubicBezTo>
                  <a:cubicBezTo>
                    <a:pt x="21343" y="10989"/>
                    <a:pt x="21560" y="9832"/>
                    <a:pt x="21245" y="8811"/>
                  </a:cubicBezTo>
                  <a:cubicBezTo>
                    <a:pt x="21065" y="8243"/>
                    <a:pt x="20719" y="7697"/>
                    <a:pt x="20246" y="7244"/>
                  </a:cubicBezTo>
                  <a:cubicBezTo>
                    <a:pt x="19886" y="6899"/>
                    <a:pt x="19465" y="6619"/>
                    <a:pt x="19022" y="6432"/>
                  </a:cubicBezTo>
                  <a:cubicBezTo>
                    <a:pt x="18947" y="6396"/>
                    <a:pt x="18864" y="6367"/>
                    <a:pt x="18789" y="6338"/>
                  </a:cubicBezTo>
                  <a:cubicBezTo>
                    <a:pt x="18579" y="6252"/>
                    <a:pt x="18361" y="6166"/>
                    <a:pt x="18173" y="6044"/>
                  </a:cubicBezTo>
                  <a:cubicBezTo>
                    <a:pt x="18076" y="5979"/>
                    <a:pt x="17993" y="5914"/>
                    <a:pt x="17925" y="5828"/>
                  </a:cubicBezTo>
                  <a:cubicBezTo>
                    <a:pt x="17595" y="5454"/>
                    <a:pt x="17610" y="4958"/>
                    <a:pt x="17617" y="4433"/>
                  </a:cubicBezTo>
                  <a:cubicBezTo>
                    <a:pt x="17625" y="4096"/>
                    <a:pt x="17633" y="3743"/>
                    <a:pt x="17535" y="3427"/>
                  </a:cubicBezTo>
                  <a:cubicBezTo>
                    <a:pt x="17437" y="3089"/>
                    <a:pt x="17107" y="2478"/>
                    <a:pt x="16040" y="2119"/>
                  </a:cubicBezTo>
                  <a:cubicBezTo>
                    <a:pt x="15890" y="2061"/>
                    <a:pt x="15725" y="2018"/>
                    <a:pt x="15552" y="1990"/>
                  </a:cubicBezTo>
                  <a:cubicBezTo>
                    <a:pt x="15432" y="1961"/>
                    <a:pt x="15304" y="1939"/>
                    <a:pt x="15132" y="1910"/>
                  </a:cubicBezTo>
                  <a:cubicBezTo>
                    <a:pt x="15034" y="1896"/>
                    <a:pt x="14944" y="1882"/>
                    <a:pt x="14846" y="1867"/>
                  </a:cubicBezTo>
                  <a:cubicBezTo>
                    <a:pt x="14613" y="1831"/>
                    <a:pt x="14373" y="1795"/>
                    <a:pt x="14148" y="1752"/>
                  </a:cubicBezTo>
                  <a:cubicBezTo>
                    <a:pt x="13705" y="1666"/>
                    <a:pt x="13344" y="1565"/>
                    <a:pt x="13006" y="1429"/>
                  </a:cubicBezTo>
                  <a:cubicBezTo>
                    <a:pt x="12931" y="1400"/>
                    <a:pt x="12848" y="1364"/>
                    <a:pt x="12766" y="1321"/>
                  </a:cubicBezTo>
                  <a:cubicBezTo>
                    <a:pt x="12488" y="1199"/>
                    <a:pt x="12202" y="1048"/>
                    <a:pt x="11925" y="904"/>
                  </a:cubicBezTo>
                  <a:cubicBezTo>
                    <a:pt x="11534" y="703"/>
                    <a:pt x="11128" y="487"/>
                    <a:pt x="10715" y="329"/>
                  </a:cubicBezTo>
                  <a:cubicBezTo>
                    <a:pt x="10190" y="128"/>
                    <a:pt x="9701" y="20"/>
                    <a:pt x="9251" y="20"/>
                  </a:cubicBezTo>
                  <a:cubicBezTo>
                    <a:pt x="8920" y="20"/>
                    <a:pt x="8612" y="78"/>
                    <a:pt x="8327" y="193"/>
                  </a:cubicBezTo>
                  <a:close/>
                </a:path>
              </a:pathLst>
            </a:custGeom>
            <a:solidFill>
              <a:srgbClr val="BFBFBF">
                <a:alpha val="7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354" name="Freeform 67"/>
            <p:cNvSpPr/>
            <p:nvPr/>
          </p:nvSpPr>
          <p:spPr>
            <a:xfrm flipH="1">
              <a:off x="50262" y="37685"/>
              <a:ext cx="6623503" cy="690257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50" h="21564" fill="norm" stroke="1" extrusionOk="0">
                  <a:moveTo>
                    <a:pt x="9057" y="21341"/>
                  </a:moveTo>
                  <a:cubicBezTo>
                    <a:pt x="8863" y="21263"/>
                    <a:pt x="8676" y="21169"/>
                    <a:pt x="8489" y="21040"/>
                  </a:cubicBezTo>
                  <a:cubicBezTo>
                    <a:pt x="8325" y="20933"/>
                    <a:pt x="8168" y="20803"/>
                    <a:pt x="7996" y="20646"/>
                  </a:cubicBezTo>
                  <a:cubicBezTo>
                    <a:pt x="7682" y="20366"/>
                    <a:pt x="7391" y="20029"/>
                    <a:pt x="7114" y="19713"/>
                  </a:cubicBezTo>
                  <a:cubicBezTo>
                    <a:pt x="7099" y="19699"/>
                    <a:pt x="7099" y="19699"/>
                    <a:pt x="7099" y="19699"/>
                  </a:cubicBezTo>
                  <a:cubicBezTo>
                    <a:pt x="6935" y="19505"/>
                    <a:pt x="6741" y="19290"/>
                    <a:pt x="6546" y="19082"/>
                  </a:cubicBezTo>
                  <a:cubicBezTo>
                    <a:pt x="6128" y="18651"/>
                    <a:pt x="5672" y="18278"/>
                    <a:pt x="5179" y="17963"/>
                  </a:cubicBezTo>
                  <a:cubicBezTo>
                    <a:pt x="4858" y="17762"/>
                    <a:pt x="4507" y="17575"/>
                    <a:pt x="4141" y="17410"/>
                  </a:cubicBezTo>
                  <a:cubicBezTo>
                    <a:pt x="3887" y="17295"/>
                    <a:pt x="3610" y="17188"/>
                    <a:pt x="3349" y="17087"/>
                  </a:cubicBezTo>
                  <a:cubicBezTo>
                    <a:pt x="3005" y="16951"/>
                    <a:pt x="2646" y="16808"/>
                    <a:pt x="2310" y="16643"/>
                  </a:cubicBezTo>
                  <a:cubicBezTo>
                    <a:pt x="1929" y="16463"/>
                    <a:pt x="1623" y="16270"/>
                    <a:pt x="1369" y="16054"/>
                  </a:cubicBezTo>
                  <a:cubicBezTo>
                    <a:pt x="1167" y="15882"/>
                    <a:pt x="988" y="15689"/>
                    <a:pt x="823" y="15473"/>
                  </a:cubicBezTo>
                  <a:cubicBezTo>
                    <a:pt x="539" y="15086"/>
                    <a:pt x="323" y="14620"/>
                    <a:pt x="173" y="14089"/>
                  </a:cubicBezTo>
                  <a:cubicBezTo>
                    <a:pt x="114" y="13845"/>
                    <a:pt x="61" y="13587"/>
                    <a:pt x="31" y="13321"/>
                  </a:cubicBezTo>
                  <a:cubicBezTo>
                    <a:pt x="9" y="13063"/>
                    <a:pt x="-6" y="12798"/>
                    <a:pt x="1" y="12539"/>
                  </a:cubicBezTo>
                  <a:cubicBezTo>
                    <a:pt x="24" y="11915"/>
                    <a:pt x="196" y="11305"/>
                    <a:pt x="368" y="10703"/>
                  </a:cubicBezTo>
                  <a:cubicBezTo>
                    <a:pt x="457" y="10380"/>
                    <a:pt x="554" y="10043"/>
                    <a:pt x="622" y="9720"/>
                  </a:cubicBezTo>
                  <a:cubicBezTo>
                    <a:pt x="696" y="9347"/>
                    <a:pt x="726" y="9031"/>
                    <a:pt x="719" y="8737"/>
                  </a:cubicBezTo>
                  <a:cubicBezTo>
                    <a:pt x="719" y="8637"/>
                    <a:pt x="711" y="8536"/>
                    <a:pt x="719" y="8436"/>
                  </a:cubicBezTo>
                  <a:cubicBezTo>
                    <a:pt x="719" y="8142"/>
                    <a:pt x="741" y="7848"/>
                    <a:pt x="786" y="7561"/>
                  </a:cubicBezTo>
                  <a:cubicBezTo>
                    <a:pt x="831" y="7274"/>
                    <a:pt x="891" y="6987"/>
                    <a:pt x="980" y="6714"/>
                  </a:cubicBezTo>
                  <a:cubicBezTo>
                    <a:pt x="1070" y="6442"/>
                    <a:pt x="1174" y="6169"/>
                    <a:pt x="1309" y="5904"/>
                  </a:cubicBezTo>
                  <a:cubicBezTo>
                    <a:pt x="1436" y="5638"/>
                    <a:pt x="1593" y="5380"/>
                    <a:pt x="1765" y="5129"/>
                  </a:cubicBezTo>
                  <a:cubicBezTo>
                    <a:pt x="1765" y="5129"/>
                    <a:pt x="1765" y="5129"/>
                    <a:pt x="1765" y="5129"/>
                  </a:cubicBezTo>
                  <a:cubicBezTo>
                    <a:pt x="2288" y="4390"/>
                    <a:pt x="2803" y="3809"/>
                    <a:pt x="3341" y="3350"/>
                  </a:cubicBezTo>
                  <a:cubicBezTo>
                    <a:pt x="3834" y="2934"/>
                    <a:pt x="4342" y="2589"/>
                    <a:pt x="4850" y="2310"/>
                  </a:cubicBezTo>
                  <a:cubicBezTo>
                    <a:pt x="5112" y="2166"/>
                    <a:pt x="5388" y="2037"/>
                    <a:pt x="5657" y="1908"/>
                  </a:cubicBezTo>
                  <a:cubicBezTo>
                    <a:pt x="5702" y="1886"/>
                    <a:pt x="5754" y="1865"/>
                    <a:pt x="5807" y="1836"/>
                  </a:cubicBezTo>
                  <a:cubicBezTo>
                    <a:pt x="6023" y="1729"/>
                    <a:pt x="6210" y="1642"/>
                    <a:pt x="6390" y="1535"/>
                  </a:cubicBezTo>
                  <a:cubicBezTo>
                    <a:pt x="6487" y="1477"/>
                    <a:pt x="6584" y="1420"/>
                    <a:pt x="6673" y="1356"/>
                  </a:cubicBezTo>
                  <a:cubicBezTo>
                    <a:pt x="6875" y="1219"/>
                    <a:pt x="7069" y="1061"/>
                    <a:pt x="7256" y="911"/>
                  </a:cubicBezTo>
                  <a:cubicBezTo>
                    <a:pt x="7615" y="617"/>
                    <a:pt x="7988" y="308"/>
                    <a:pt x="8437" y="143"/>
                  </a:cubicBezTo>
                  <a:cubicBezTo>
                    <a:pt x="8795" y="7"/>
                    <a:pt x="9214" y="-29"/>
                    <a:pt x="9662" y="21"/>
                  </a:cubicBezTo>
                  <a:cubicBezTo>
                    <a:pt x="10036" y="71"/>
                    <a:pt x="10447" y="186"/>
                    <a:pt x="10872" y="366"/>
                  </a:cubicBezTo>
                  <a:cubicBezTo>
                    <a:pt x="11209" y="509"/>
                    <a:pt x="11545" y="688"/>
                    <a:pt x="11874" y="853"/>
                  </a:cubicBezTo>
                  <a:cubicBezTo>
                    <a:pt x="12210" y="1033"/>
                    <a:pt x="12561" y="1212"/>
                    <a:pt x="12920" y="1363"/>
                  </a:cubicBezTo>
                  <a:cubicBezTo>
                    <a:pt x="13002" y="1399"/>
                    <a:pt x="13084" y="1427"/>
                    <a:pt x="13166" y="1456"/>
                  </a:cubicBezTo>
                  <a:cubicBezTo>
                    <a:pt x="13383" y="1535"/>
                    <a:pt x="13712" y="1635"/>
                    <a:pt x="14332" y="1743"/>
                  </a:cubicBezTo>
                  <a:cubicBezTo>
                    <a:pt x="14489" y="1764"/>
                    <a:pt x="14653" y="1793"/>
                    <a:pt x="14817" y="1815"/>
                  </a:cubicBezTo>
                  <a:cubicBezTo>
                    <a:pt x="14982" y="1836"/>
                    <a:pt x="15146" y="1865"/>
                    <a:pt x="15318" y="1894"/>
                  </a:cubicBezTo>
                  <a:cubicBezTo>
                    <a:pt x="15475" y="1922"/>
                    <a:pt x="15609" y="1944"/>
                    <a:pt x="15736" y="1980"/>
                  </a:cubicBezTo>
                  <a:cubicBezTo>
                    <a:pt x="15908" y="2016"/>
                    <a:pt x="16065" y="2066"/>
                    <a:pt x="16222" y="2123"/>
                  </a:cubicBezTo>
                  <a:cubicBezTo>
                    <a:pt x="16581" y="2252"/>
                    <a:pt x="16902" y="2439"/>
                    <a:pt x="17141" y="2647"/>
                  </a:cubicBezTo>
                  <a:cubicBezTo>
                    <a:pt x="17417" y="2891"/>
                    <a:pt x="17604" y="3178"/>
                    <a:pt x="17686" y="3486"/>
                  </a:cubicBezTo>
                  <a:cubicBezTo>
                    <a:pt x="17776" y="3802"/>
                    <a:pt x="17761" y="4146"/>
                    <a:pt x="17746" y="4483"/>
                  </a:cubicBezTo>
                  <a:cubicBezTo>
                    <a:pt x="17731" y="4734"/>
                    <a:pt x="17724" y="5000"/>
                    <a:pt x="17754" y="5236"/>
                  </a:cubicBezTo>
                  <a:cubicBezTo>
                    <a:pt x="17776" y="5366"/>
                    <a:pt x="17806" y="5480"/>
                    <a:pt x="17843" y="5581"/>
                  </a:cubicBezTo>
                  <a:cubicBezTo>
                    <a:pt x="17896" y="5696"/>
                    <a:pt x="17955" y="5796"/>
                    <a:pt x="18038" y="5889"/>
                  </a:cubicBezTo>
                  <a:cubicBezTo>
                    <a:pt x="18112" y="5961"/>
                    <a:pt x="18194" y="6033"/>
                    <a:pt x="18292" y="6090"/>
                  </a:cubicBezTo>
                  <a:cubicBezTo>
                    <a:pt x="18478" y="6205"/>
                    <a:pt x="18703" y="6284"/>
                    <a:pt x="18919" y="6356"/>
                  </a:cubicBezTo>
                  <a:cubicBezTo>
                    <a:pt x="19001" y="6384"/>
                    <a:pt x="19084" y="6413"/>
                    <a:pt x="19166" y="6449"/>
                  </a:cubicBezTo>
                  <a:cubicBezTo>
                    <a:pt x="19397" y="6535"/>
                    <a:pt x="19614" y="6643"/>
                    <a:pt x="19831" y="6779"/>
                  </a:cubicBezTo>
                  <a:cubicBezTo>
                    <a:pt x="20040" y="6908"/>
                    <a:pt x="20234" y="7059"/>
                    <a:pt x="20414" y="7231"/>
                  </a:cubicBezTo>
                  <a:cubicBezTo>
                    <a:pt x="20645" y="7446"/>
                    <a:pt x="20854" y="7690"/>
                    <a:pt x="21019" y="7948"/>
                  </a:cubicBezTo>
                  <a:cubicBezTo>
                    <a:pt x="21191" y="8221"/>
                    <a:pt x="21325" y="8501"/>
                    <a:pt x="21415" y="8795"/>
                  </a:cubicBezTo>
                  <a:cubicBezTo>
                    <a:pt x="21564" y="9304"/>
                    <a:pt x="21594" y="9864"/>
                    <a:pt x="21482" y="10402"/>
                  </a:cubicBezTo>
                  <a:cubicBezTo>
                    <a:pt x="21377" y="10947"/>
                    <a:pt x="21138" y="11449"/>
                    <a:pt x="20795" y="11872"/>
                  </a:cubicBezTo>
                  <a:cubicBezTo>
                    <a:pt x="20518" y="12216"/>
                    <a:pt x="20159" y="12518"/>
                    <a:pt x="19823" y="12805"/>
                  </a:cubicBezTo>
                  <a:cubicBezTo>
                    <a:pt x="19584" y="13013"/>
                    <a:pt x="19338" y="13221"/>
                    <a:pt x="19121" y="13436"/>
                  </a:cubicBezTo>
                  <a:cubicBezTo>
                    <a:pt x="18882" y="13680"/>
                    <a:pt x="18703" y="13917"/>
                    <a:pt x="18576" y="14153"/>
                  </a:cubicBezTo>
                  <a:cubicBezTo>
                    <a:pt x="18523" y="14254"/>
                    <a:pt x="18471" y="14369"/>
                    <a:pt x="18434" y="14476"/>
                  </a:cubicBezTo>
                  <a:cubicBezTo>
                    <a:pt x="18359" y="14699"/>
                    <a:pt x="18329" y="14928"/>
                    <a:pt x="18292" y="15158"/>
                  </a:cubicBezTo>
                  <a:cubicBezTo>
                    <a:pt x="18269" y="15301"/>
                    <a:pt x="18247" y="15452"/>
                    <a:pt x="18217" y="15595"/>
                  </a:cubicBezTo>
                  <a:cubicBezTo>
                    <a:pt x="18165" y="15818"/>
                    <a:pt x="18082" y="16047"/>
                    <a:pt x="17978" y="16270"/>
                  </a:cubicBezTo>
                  <a:cubicBezTo>
                    <a:pt x="17881" y="16478"/>
                    <a:pt x="17761" y="16693"/>
                    <a:pt x="17619" y="16901"/>
                  </a:cubicBezTo>
                  <a:cubicBezTo>
                    <a:pt x="17365" y="17267"/>
                    <a:pt x="17044" y="17625"/>
                    <a:pt x="16640" y="18013"/>
                  </a:cubicBezTo>
                  <a:cubicBezTo>
                    <a:pt x="15819" y="18788"/>
                    <a:pt x="14870" y="19448"/>
                    <a:pt x="14048" y="20007"/>
                  </a:cubicBezTo>
                  <a:cubicBezTo>
                    <a:pt x="13293" y="20524"/>
                    <a:pt x="12539" y="21004"/>
                    <a:pt x="11702" y="21298"/>
                  </a:cubicBezTo>
                  <a:cubicBezTo>
                    <a:pt x="11253" y="21456"/>
                    <a:pt x="10805" y="21542"/>
                    <a:pt x="10372" y="21564"/>
                  </a:cubicBezTo>
                  <a:cubicBezTo>
                    <a:pt x="10327" y="21564"/>
                    <a:pt x="10282" y="21564"/>
                    <a:pt x="10245" y="21564"/>
                  </a:cubicBezTo>
                  <a:cubicBezTo>
                    <a:pt x="9812" y="21564"/>
                    <a:pt x="9416" y="21492"/>
                    <a:pt x="9057" y="21341"/>
                  </a:cubicBezTo>
                  <a:close/>
                  <a:moveTo>
                    <a:pt x="8437" y="150"/>
                  </a:moveTo>
                  <a:cubicBezTo>
                    <a:pt x="7996" y="315"/>
                    <a:pt x="7622" y="617"/>
                    <a:pt x="7256" y="911"/>
                  </a:cubicBezTo>
                  <a:cubicBezTo>
                    <a:pt x="7069" y="1061"/>
                    <a:pt x="6875" y="1219"/>
                    <a:pt x="6681" y="1356"/>
                  </a:cubicBezTo>
                  <a:cubicBezTo>
                    <a:pt x="6584" y="1420"/>
                    <a:pt x="6487" y="1477"/>
                    <a:pt x="6390" y="1535"/>
                  </a:cubicBezTo>
                  <a:cubicBezTo>
                    <a:pt x="6210" y="1642"/>
                    <a:pt x="6023" y="1736"/>
                    <a:pt x="5807" y="1836"/>
                  </a:cubicBezTo>
                  <a:cubicBezTo>
                    <a:pt x="5754" y="1865"/>
                    <a:pt x="5702" y="1886"/>
                    <a:pt x="5657" y="1915"/>
                  </a:cubicBezTo>
                  <a:cubicBezTo>
                    <a:pt x="5388" y="2037"/>
                    <a:pt x="5112" y="2173"/>
                    <a:pt x="4850" y="2317"/>
                  </a:cubicBezTo>
                  <a:cubicBezTo>
                    <a:pt x="4342" y="2589"/>
                    <a:pt x="3834" y="2941"/>
                    <a:pt x="3349" y="3350"/>
                  </a:cubicBezTo>
                  <a:cubicBezTo>
                    <a:pt x="2803" y="3809"/>
                    <a:pt x="2288" y="4390"/>
                    <a:pt x="1772" y="5129"/>
                  </a:cubicBezTo>
                  <a:cubicBezTo>
                    <a:pt x="1772" y="5129"/>
                    <a:pt x="1772" y="5129"/>
                    <a:pt x="1772" y="5129"/>
                  </a:cubicBezTo>
                  <a:cubicBezTo>
                    <a:pt x="1593" y="5380"/>
                    <a:pt x="1443" y="5638"/>
                    <a:pt x="1309" y="5904"/>
                  </a:cubicBezTo>
                  <a:cubicBezTo>
                    <a:pt x="1182" y="6169"/>
                    <a:pt x="1070" y="6442"/>
                    <a:pt x="980" y="6714"/>
                  </a:cubicBezTo>
                  <a:cubicBezTo>
                    <a:pt x="898" y="6987"/>
                    <a:pt x="831" y="7274"/>
                    <a:pt x="786" y="7561"/>
                  </a:cubicBezTo>
                  <a:cubicBezTo>
                    <a:pt x="741" y="7848"/>
                    <a:pt x="719" y="8142"/>
                    <a:pt x="719" y="8436"/>
                  </a:cubicBezTo>
                  <a:cubicBezTo>
                    <a:pt x="719" y="8536"/>
                    <a:pt x="719" y="8637"/>
                    <a:pt x="719" y="8737"/>
                  </a:cubicBezTo>
                  <a:cubicBezTo>
                    <a:pt x="734" y="9031"/>
                    <a:pt x="704" y="9347"/>
                    <a:pt x="622" y="9720"/>
                  </a:cubicBezTo>
                  <a:cubicBezTo>
                    <a:pt x="562" y="10043"/>
                    <a:pt x="465" y="10380"/>
                    <a:pt x="368" y="10710"/>
                  </a:cubicBezTo>
                  <a:cubicBezTo>
                    <a:pt x="203" y="11305"/>
                    <a:pt x="24" y="11922"/>
                    <a:pt x="9" y="12539"/>
                  </a:cubicBezTo>
                  <a:cubicBezTo>
                    <a:pt x="1" y="12798"/>
                    <a:pt x="9" y="13063"/>
                    <a:pt x="39" y="13321"/>
                  </a:cubicBezTo>
                  <a:cubicBezTo>
                    <a:pt x="69" y="13587"/>
                    <a:pt x="114" y="13845"/>
                    <a:pt x="181" y="14089"/>
                  </a:cubicBezTo>
                  <a:cubicBezTo>
                    <a:pt x="323" y="14620"/>
                    <a:pt x="539" y="15086"/>
                    <a:pt x="831" y="15473"/>
                  </a:cubicBezTo>
                  <a:cubicBezTo>
                    <a:pt x="988" y="15689"/>
                    <a:pt x="1167" y="15882"/>
                    <a:pt x="1369" y="16054"/>
                  </a:cubicBezTo>
                  <a:cubicBezTo>
                    <a:pt x="1623" y="16262"/>
                    <a:pt x="1937" y="16456"/>
                    <a:pt x="2310" y="16643"/>
                  </a:cubicBezTo>
                  <a:cubicBezTo>
                    <a:pt x="2646" y="16808"/>
                    <a:pt x="3005" y="16944"/>
                    <a:pt x="3349" y="17080"/>
                  </a:cubicBezTo>
                  <a:cubicBezTo>
                    <a:pt x="3610" y="17188"/>
                    <a:pt x="3887" y="17288"/>
                    <a:pt x="4141" y="17403"/>
                  </a:cubicBezTo>
                  <a:cubicBezTo>
                    <a:pt x="4507" y="17568"/>
                    <a:pt x="4858" y="17755"/>
                    <a:pt x="5179" y="17963"/>
                  </a:cubicBezTo>
                  <a:cubicBezTo>
                    <a:pt x="5672" y="18278"/>
                    <a:pt x="6128" y="18651"/>
                    <a:pt x="6546" y="19082"/>
                  </a:cubicBezTo>
                  <a:cubicBezTo>
                    <a:pt x="6741" y="19283"/>
                    <a:pt x="6935" y="19505"/>
                    <a:pt x="7107" y="19699"/>
                  </a:cubicBezTo>
                  <a:cubicBezTo>
                    <a:pt x="7114" y="19706"/>
                    <a:pt x="7114" y="19706"/>
                    <a:pt x="7114" y="19706"/>
                  </a:cubicBezTo>
                  <a:cubicBezTo>
                    <a:pt x="7391" y="20029"/>
                    <a:pt x="7682" y="20359"/>
                    <a:pt x="7996" y="20646"/>
                  </a:cubicBezTo>
                  <a:cubicBezTo>
                    <a:pt x="8168" y="20803"/>
                    <a:pt x="8325" y="20933"/>
                    <a:pt x="8497" y="21040"/>
                  </a:cubicBezTo>
                  <a:cubicBezTo>
                    <a:pt x="8676" y="21162"/>
                    <a:pt x="8863" y="21263"/>
                    <a:pt x="9057" y="21341"/>
                  </a:cubicBezTo>
                  <a:cubicBezTo>
                    <a:pt x="9453" y="21499"/>
                    <a:pt x="9894" y="21571"/>
                    <a:pt x="10372" y="21557"/>
                  </a:cubicBezTo>
                  <a:cubicBezTo>
                    <a:pt x="10805" y="21542"/>
                    <a:pt x="11253" y="21456"/>
                    <a:pt x="11702" y="21298"/>
                  </a:cubicBezTo>
                  <a:cubicBezTo>
                    <a:pt x="12539" y="21004"/>
                    <a:pt x="13293" y="20516"/>
                    <a:pt x="14048" y="20000"/>
                  </a:cubicBezTo>
                  <a:cubicBezTo>
                    <a:pt x="14870" y="19448"/>
                    <a:pt x="15819" y="18780"/>
                    <a:pt x="16640" y="18006"/>
                  </a:cubicBezTo>
                  <a:cubicBezTo>
                    <a:pt x="17044" y="17625"/>
                    <a:pt x="17365" y="17260"/>
                    <a:pt x="17612" y="16901"/>
                  </a:cubicBezTo>
                  <a:cubicBezTo>
                    <a:pt x="17761" y="16693"/>
                    <a:pt x="17881" y="16478"/>
                    <a:pt x="17978" y="16270"/>
                  </a:cubicBezTo>
                  <a:cubicBezTo>
                    <a:pt x="18082" y="16047"/>
                    <a:pt x="18165" y="15818"/>
                    <a:pt x="18209" y="15595"/>
                  </a:cubicBezTo>
                  <a:cubicBezTo>
                    <a:pt x="18247" y="15452"/>
                    <a:pt x="18269" y="15301"/>
                    <a:pt x="18292" y="15158"/>
                  </a:cubicBezTo>
                  <a:cubicBezTo>
                    <a:pt x="18321" y="14928"/>
                    <a:pt x="18359" y="14699"/>
                    <a:pt x="18434" y="14476"/>
                  </a:cubicBezTo>
                  <a:cubicBezTo>
                    <a:pt x="18471" y="14369"/>
                    <a:pt x="18516" y="14254"/>
                    <a:pt x="18576" y="14146"/>
                  </a:cubicBezTo>
                  <a:cubicBezTo>
                    <a:pt x="18703" y="13917"/>
                    <a:pt x="18882" y="13680"/>
                    <a:pt x="19121" y="13436"/>
                  </a:cubicBezTo>
                  <a:cubicBezTo>
                    <a:pt x="19338" y="13214"/>
                    <a:pt x="19584" y="13006"/>
                    <a:pt x="19816" y="12805"/>
                  </a:cubicBezTo>
                  <a:cubicBezTo>
                    <a:pt x="20159" y="12511"/>
                    <a:pt x="20518" y="12209"/>
                    <a:pt x="20795" y="11865"/>
                  </a:cubicBezTo>
                  <a:cubicBezTo>
                    <a:pt x="21138" y="11449"/>
                    <a:pt x="21370" y="10940"/>
                    <a:pt x="21482" y="10402"/>
                  </a:cubicBezTo>
                  <a:cubicBezTo>
                    <a:pt x="21587" y="9864"/>
                    <a:pt x="21564" y="9304"/>
                    <a:pt x="21407" y="8795"/>
                  </a:cubicBezTo>
                  <a:cubicBezTo>
                    <a:pt x="21325" y="8501"/>
                    <a:pt x="21191" y="8221"/>
                    <a:pt x="21019" y="7948"/>
                  </a:cubicBezTo>
                  <a:cubicBezTo>
                    <a:pt x="20847" y="7690"/>
                    <a:pt x="20645" y="7446"/>
                    <a:pt x="20414" y="7231"/>
                  </a:cubicBezTo>
                  <a:cubicBezTo>
                    <a:pt x="20234" y="7059"/>
                    <a:pt x="20032" y="6908"/>
                    <a:pt x="19831" y="6779"/>
                  </a:cubicBezTo>
                  <a:cubicBezTo>
                    <a:pt x="19614" y="6643"/>
                    <a:pt x="19397" y="6535"/>
                    <a:pt x="19166" y="6449"/>
                  </a:cubicBezTo>
                  <a:cubicBezTo>
                    <a:pt x="19084" y="6420"/>
                    <a:pt x="19001" y="6391"/>
                    <a:pt x="18919" y="6363"/>
                  </a:cubicBezTo>
                  <a:cubicBezTo>
                    <a:pt x="18703" y="6284"/>
                    <a:pt x="18478" y="6212"/>
                    <a:pt x="18292" y="6097"/>
                  </a:cubicBezTo>
                  <a:cubicBezTo>
                    <a:pt x="18194" y="6033"/>
                    <a:pt x="18112" y="5968"/>
                    <a:pt x="18038" y="5889"/>
                  </a:cubicBezTo>
                  <a:cubicBezTo>
                    <a:pt x="17955" y="5796"/>
                    <a:pt x="17896" y="5696"/>
                    <a:pt x="17843" y="5581"/>
                  </a:cubicBezTo>
                  <a:cubicBezTo>
                    <a:pt x="17798" y="5480"/>
                    <a:pt x="17769" y="5366"/>
                    <a:pt x="17754" y="5236"/>
                  </a:cubicBezTo>
                  <a:cubicBezTo>
                    <a:pt x="17716" y="5000"/>
                    <a:pt x="17731" y="4734"/>
                    <a:pt x="17739" y="4483"/>
                  </a:cubicBezTo>
                  <a:cubicBezTo>
                    <a:pt x="17754" y="4146"/>
                    <a:pt x="17769" y="3802"/>
                    <a:pt x="17686" y="3486"/>
                  </a:cubicBezTo>
                  <a:cubicBezTo>
                    <a:pt x="17604" y="3178"/>
                    <a:pt x="17417" y="2898"/>
                    <a:pt x="17141" y="2654"/>
                  </a:cubicBezTo>
                  <a:cubicBezTo>
                    <a:pt x="16894" y="2439"/>
                    <a:pt x="16581" y="2252"/>
                    <a:pt x="16222" y="2123"/>
                  </a:cubicBezTo>
                  <a:cubicBezTo>
                    <a:pt x="16065" y="2066"/>
                    <a:pt x="15901" y="2016"/>
                    <a:pt x="15736" y="1980"/>
                  </a:cubicBezTo>
                  <a:cubicBezTo>
                    <a:pt x="15609" y="1951"/>
                    <a:pt x="15475" y="1922"/>
                    <a:pt x="15310" y="1894"/>
                  </a:cubicBezTo>
                  <a:cubicBezTo>
                    <a:pt x="15146" y="1865"/>
                    <a:pt x="14982" y="1843"/>
                    <a:pt x="14817" y="1815"/>
                  </a:cubicBezTo>
                  <a:cubicBezTo>
                    <a:pt x="14653" y="1793"/>
                    <a:pt x="14489" y="1772"/>
                    <a:pt x="14332" y="1743"/>
                  </a:cubicBezTo>
                  <a:cubicBezTo>
                    <a:pt x="14003" y="1686"/>
                    <a:pt x="13577" y="1607"/>
                    <a:pt x="13166" y="1456"/>
                  </a:cubicBezTo>
                  <a:cubicBezTo>
                    <a:pt x="13084" y="1427"/>
                    <a:pt x="13002" y="1399"/>
                    <a:pt x="12912" y="1363"/>
                  </a:cubicBezTo>
                  <a:cubicBezTo>
                    <a:pt x="12561" y="1219"/>
                    <a:pt x="12210" y="1033"/>
                    <a:pt x="11874" y="861"/>
                  </a:cubicBezTo>
                  <a:cubicBezTo>
                    <a:pt x="11545" y="688"/>
                    <a:pt x="11209" y="509"/>
                    <a:pt x="10872" y="366"/>
                  </a:cubicBezTo>
                  <a:cubicBezTo>
                    <a:pt x="10447" y="186"/>
                    <a:pt x="10036" y="71"/>
                    <a:pt x="9655" y="28"/>
                  </a:cubicBezTo>
                  <a:cubicBezTo>
                    <a:pt x="9528" y="7"/>
                    <a:pt x="9408" y="0"/>
                    <a:pt x="9281" y="0"/>
                  </a:cubicBezTo>
                  <a:cubicBezTo>
                    <a:pt x="8982" y="0"/>
                    <a:pt x="8698" y="50"/>
                    <a:pt x="8437" y="150"/>
                  </a:cubicBezTo>
                  <a:close/>
                </a:path>
              </a:pathLst>
            </a:custGeom>
            <a:solidFill>
              <a:srgbClr val="BFBFBF">
                <a:alpha val="7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355" name="Freeform 68"/>
            <p:cNvSpPr/>
            <p:nvPr/>
          </p:nvSpPr>
          <p:spPr>
            <a:xfrm flipH="1">
              <a:off x="-1" y="-1"/>
              <a:ext cx="6712561" cy="69697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10" h="21433" fill="norm" stroke="1" extrusionOk="0">
                  <a:moveTo>
                    <a:pt x="8938" y="21192"/>
                  </a:moveTo>
                  <a:cubicBezTo>
                    <a:pt x="8161" y="20868"/>
                    <a:pt x="7597" y="20225"/>
                    <a:pt x="7055" y="19604"/>
                  </a:cubicBezTo>
                  <a:cubicBezTo>
                    <a:pt x="6865" y="19385"/>
                    <a:pt x="6667" y="19166"/>
                    <a:pt x="6469" y="18954"/>
                  </a:cubicBezTo>
                  <a:cubicBezTo>
                    <a:pt x="5803" y="18276"/>
                    <a:pt x="4982" y="17704"/>
                    <a:pt x="4103" y="17309"/>
                  </a:cubicBezTo>
                  <a:cubicBezTo>
                    <a:pt x="3832" y="17182"/>
                    <a:pt x="3547" y="17069"/>
                    <a:pt x="3268" y="16963"/>
                  </a:cubicBezTo>
                  <a:cubicBezTo>
                    <a:pt x="2617" y="16709"/>
                    <a:pt x="1935" y="16447"/>
                    <a:pt x="1393" y="16010"/>
                  </a:cubicBezTo>
                  <a:cubicBezTo>
                    <a:pt x="917" y="15614"/>
                    <a:pt x="551" y="15099"/>
                    <a:pt x="309" y="14463"/>
                  </a:cubicBezTo>
                  <a:cubicBezTo>
                    <a:pt x="97" y="13898"/>
                    <a:pt x="-13" y="13249"/>
                    <a:pt x="2" y="12585"/>
                  </a:cubicBezTo>
                  <a:cubicBezTo>
                    <a:pt x="9" y="11949"/>
                    <a:pt x="185" y="11321"/>
                    <a:pt x="361" y="10714"/>
                  </a:cubicBezTo>
                  <a:cubicBezTo>
                    <a:pt x="551" y="10022"/>
                    <a:pt x="734" y="9365"/>
                    <a:pt x="705" y="8701"/>
                  </a:cubicBezTo>
                  <a:cubicBezTo>
                    <a:pt x="639" y="7303"/>
                    <a:pt x="976" y="6089"/>
                    <a:pt x="1738" y="4994"/>
                  </a:cubicBezTo>
                  <a:cubicBezTo>
                    <a:pt x="2463" y="3942"/>
                    <a:pt x="3554" y="3017"/>
                    <a:pt x="4894" y="2311"/>
                  </a:cubicBezTo>
                  <a:cubicBezTo>
                    <a:pt x="5063" y="2219"/>
                    <a:pt x="5239" y="2134"/>
                    <a:pt x="5407" y="2050"/>
                  </a:cubicBezTo>
                  <a:cubicBezTo>
                    <a:pt x="5847" y="1838"/>
                    <a:pt x="6293" y="1612"/>
                    <a:pt x="6696" y="1329"/>
                  </a:cubicBezTo>
                  <a:cubicBezTo>
                    <a:pt x="6872" y="1195"/>
                    <a:pt x="7048" y="1054"/>
                    <a:pt x="7209" y="913"/>
                  </a:cubicBezTo>
                  <a:cubicBezTo>
                    <a:pt x="7583" y="602"/>
                    <a:pt x="7971" y="284"/>
                    <a:pt x="8432" y="122"/>
                  </a:cubicBezTo>
                  <a:cubicBezTo>
                    <a:pt x="9113" y="-111"/>
                    <a:pt x="9934" y="-12"/>
                    <a:pt x="10879" y="426"/>
                  </a:cubicBezTo>
                  <a:cubicBezTo>
                    <a:pt x="11150" y="546"/>
                    <a:pt x="11421" y="687"/>
                    <a:pt x="11677" y="821"/>
                  </a:cubicBezTo>
                  <a:cubicBezTo>
                    <a:pt x="12146" y="1075"/>
                    <a:pt x="12629" y="1329"/>
                    <a:pt x="13149" y="1492"/>
                  </a:cubicBezTo>
                  <a:cubicBezTo>
                    <a:pt x="13596" y="1626"/>
                    <a:pt x="14072" y="1690"/>
                    <a:pt x="14526" y="1753"/>
                  </a:cubicBezTo>
                  <a:cubicBezTo>
                    <a:pt x="14914" y="1810"/>
                    <a:pt x="15317" y="1866"/>
                    <a:pt x="15705" y="1965"/>
                  </a:cubicBezTo>
                  <a:cubicBezTo>
                    <a:pt x="16160" y="2078"/>
                    <a:pt x="16570" y="2269"/>
                    <a:pt x="16892" y="2516"/>
                  </a:cubicBezTo>
                  <a:cubicBezTo>
                    <a:pt x="17266" y="2798"/>
                    <a:pt x="17500" y="3137"/>
                    <a:pt x="17595" y="3525"/>
                  </a:cubicBezTo>
                  <a:cubicBezTo>
                    <a:pt x="17668" y="3829"/>
                    <a:pt x="17646" y="4168"/>
                    <a:pt x="17624" y="4493"/>
                  </a:cubicBezTo>
                  <a:cubicBezTo>
                    <a:pt x="17588" y="5015"/>
                    <a:pt x="17551" y="5517"/>
                    <a:pt x="17903" y="5884"/>
                  </a:cubicBezTo>
                  <a:cubicBezTo>
                    <a:pt x="18130" y="6117"/>
                    <a:pt x="18467" y="6223"/>
                    <a:pt x="18789" y="6315"/>
                  </a:cubicBezTo>
                  <a:cubicBezTo>
                    <a:pt x="18870" y="6343"/>
                    <a:pt x="18957" y="6371"/>
                    <a:pt x="19045" y="6399"/>
                  </a:cubicBezTo>
                  <a:cubicBezTo>
                    <a:pt x="20107" y="6752"/>
                    <a:pt x="20964" y="7628"/>
                    <a:pt x="21279" y="8680"/>
                  </a:cubicBezTo>
                  <a:cubicBezTo>
                    <a:pt x="21587" y="9725"/>
                    <a:pt x="21345" y="10904"/>
                    <a:pt x="20635" y="11752"/>
                  </a:cubicBezTo>
                  <a:cubicBezTo>
                    <a:pt x="20356" y="12091"/>
                    <a:pt x="20005" y="12380"/>
                    <a:pt x="19661" y="12663"/>
                  </a:cubicBezTo>
                  <a:cubicBezTo>
                    <a:pt x="19060" y="13164"/>
                    <a:pt x="18489" y="13637"/>
                    <a:pt x="18262" y="14343"/>
                  </a:cubicBezTo>
                  <a:cubicBezTo>
                    <a:pt x="18196" y="14562"/>
                    <a:pt x="18166" y="14802"/>
                    <a:pt x="18137" y="15028"/>
                  </a:cubicBezTo>
                  <a:cubicBezTo>
                    <a:pt x="18115" y="15169"/>
                    <a:pt x="18101" y="15325"/>
                    <a:pt x="18071" y="15466"/>
                  </a:cubicBezTo>
                  <a:cubicBezTo>
                    <a:pt x="17910" y="16278"/>
                    <a:pt x="17405" y="17076"/>
                    <a:pt x="16533" y="17909"/>
                  </a:cubicBezTo>
                  <a:cubicBezTo>
                    <a:pt x="15720" y="18686"/>
                    <a:pt x="14768" y="19342"/>
                    <a:pt x="13948" y="19900"/>
                  </a:cubicBezTo>
                  <a:cubicBezTo>
                    <a:pt x="13186" y="20416"/>
                    <a:pt x="12431" y="20896"/>
                    <a:pt x="11589" y="21185"/>
                  </a:cubicBezTo>
                  <a:cubicBezTo>
                    <a:pt x="11106" y="21348"/>
                    <a:pt x="10630" y="21433"/>
                    <a:pt x="10175" y="21433"/>
                  </a:cubicBezTo>
                  <a:cubicBezTo>
                    <a:pt x="9729" y="21433"/>
                    <a:pt x="9311" y="21348"/>
                    <a:pt x="8938" y="21192"/>
                  </a:cubicBezTo>
                  <a:close/>
                  <a:moveTo>
                    <a:pt x="8439" y="143"/>
                  </a:moveTo>
                  <a:cubicBezTo>
                    <a:pt x="7978" y="306"/>
                    <a:pt x="7597" y="623"/>
                    <a:pt x="7224" y="934"/>
                  </a:cubicBezTo>
                  <a:cubicBezTo>
                    <a:pt x="7062" y="1068"/>
                    <a:pt x="6887" y="1216"/>
                    <a:pt x="6711" y="1344"/>
                  </a:cubicBezTo>
                  <a:cubicBezTo>
                    <a:pt x="6308" y="1633"/>
                    <a:pt x="5854" y="1852"/>
                    <a:pt x="5422" y="2071"/>
                  </a:cubicBezTo>
                  <a:cubicBezTo>
                    <a:pt x="5253" y="2156"/>
                    <a:pt x="5078" y="2240"/>
                    <a:pt x="4909" y="2332"/>
                  </a:cubicBezTo>
                  <a:cubicBezTo>
                    <a:pt x="3569" y="3031"/>
                    <a:pt x="2477" y="3956"/>
                    <a:pt x="1752" y="5001"/>
                  </a:cubicBezTo>
                  <a:cubicBezTo>
                    <a:pt x="998" y="6096"/>
                    <a:pt x="661" y="7310"/>
                    <a:pt x="727" y="8701"/>
                  </a:cubicBezTo>
                  <a:cubicBezTo>
                    <a:pt x="756" y="9372"/>
                    <a:pt x="566" y="10057"/>
                    <a:pt x="383" y="10714"/>
                  </a:cubicBezTo>
                  <a:cubicBezTo>
                    <a:pt x="214" y="11328"/>
                    <a:pt x="31" y="11956"/>
                    <a:pt x="24" y="12592"/>
                  </a:cubicBezTo>
                  <a:cubicBezTo>
                    <a:pt x="9" y="13242"/>
                    <a:pt x="119" y="13891"/>
                    <a:pt x="331" y="14456"/>
                  </a:cubicBezTo>
                  <a:cubicBezTo>
                    <a:pt x="573" y="15085"/>
                    <a:pt x="939" y="15600"/>
                    <a:pt x="1408" y="15988"/>
                  </a:cubicBezTo>
                  <a:cubicBezTo>
                    <a:pt x="1950" y="16433"/>
                    <a:pt x="2624" y="16694"/>
                    <a:pt x="3276" y="16942"/>
                  </a:cubicBezTo>
                  <a:cubicBezTo>
                    <a:pt x="3554" y="17055"/>
                    <a:pt x="3840" y="17161"/>
                    <a:pt x="4111" y="17288"/>
                  </a:cubicBezTo>
                  <a:cubicBezTo>
                    <a:pt x="4997" y="17683"/>
                    <a:pt x="5817" y="18255"/>
                    <a:pt x="6484" y="18940"/>
                  </a:cubicBezTo>
                  <a:cubicBezTo>
                    <a:pt x="6682" y="19152"/>
                    <a:pt x="6879" y="19371"/>
                    <a:pt x="7070" y="19590"/>
                  </a:cubicBezTo>
                  <a:cubicBezTo>
                    <a:pt x="7612" y="20211"/>
                    <a:pt x="8176" y="20846"/>
                    <a:pt x="8945" y="21171"/>
                  </a:cubicBezTo>
                  <a:cubicBezTo>
                    <a:pt x="9699" y="21489"/>
                    <a:pt x="10637" y="21482"/>
                    <a:pt x="11582" y="21164"/>
                  </a:cubicBezTo>
                  <a:cubicBezTo>
                    <a:pt x="12424" y="20875"/>
                    <a:pt x="13171" y="20395"/>
                    <a:pt x="13933" y="19886"/>
                  </a:cubicBezTo>
                  <a:cubicBezTo>
                    <a:pt x="14753" y="19328"/>
                    <a:pt x="15705" y="18672"/>
                    <a:pt x="16511" y="17895"/>
                  </a:cubicBezTo>
                  <a:cubicBezTo>
                    <a:pt x="17383" y="17062"/>
                    <a:pt x="17888" y="16271"/>
                    <a:pt x="18049" y="15466"/>
                  </a:cubicBezTo>
                  <a:cubicBezTo>
                    <a:pt x="18079" y="15318"/>
                    <a:pt x="18093" y="15169"/>
                    <a:pt x="18115" y="15028"/>
                  </a:cubicBezTo>
                  <a:cubicBezTo>
                    <a:pt x="18144" y="14795"/>
                    <a:pt x="18174" y="14555"/>
                    <a:pt x="18240" y="14336"/>
                  </a:cubicBezTo>
                  <a:cubicBezTo>
                    <a:pt x="18342" y="14018"/>
                    <a:pt x="18525" y="13715"/>
                    <a:pt x="18811" y="13411"/>
                  </a:cubicBezTo>
                  <a:cubicBezTo>
                    <a:pt x="19053" y="13136"/>
                    <a:pt x="19353" y="12889"/>
                    <a:pt x="19646" y="12648"/>
                  </a:cubicBezTo>
                  <a:cubicBezTo>
                    <a:pt x="19983" y="12366"/>
                    <a:pt x="20335" y="12077"/>
                    <a:pt x="20613" y="11738"/>
                  </a:cubicBezTo>
                  <a:cubicBezTo>
                    <a:pt x="21323" y="10897"/>
                    <a:pt x="21565" y="9725"/>
                    <a:pt x="21257" y="8687"/>
                  </a:cubicBezTo>
                  <a:cubicBezTo>
                    <a:pt x="20950" y="7642"/>
                    <a:pt x="20100" y="6774"/>
                    <a:pt x="19038" y="6413"/>
                  </a:cubicBezTo>
                  <a:cubicBezTo>
                    <a:pt x="18950" y="6392"/>
                    <a:pt x="18862" y="6364"/>
                    <a:pt x="18782" y="6336"/>
                  </a:cubicBezTo>
                  <a:cubicBezTo>
                    <a:pt x="18452" y="6237"/>
                    <a:pt x="18115" y="6138"/>
                    <a:pt x="17888" y="5898"/>
                  </a:cubicBezTo>
                  <a:cubicBezTo>
                    <a:pt x="17529" y="5524"/>
                    <a:pt x="17566" y="5022"/>
                    <a:pt x="17602" y="4486"/>
                  </a:cubicBezTo>
                  <a:cubicBezTo>
                    <a:pt x="17617" y="4168"/>
                    <a:pt x="17639" y="3829"/>
                    <a:pt x="17573" y="3525"/>
                  </a:cubicBezTo>
                  <a:cubicBezTo>
                    <a:pt x="17485" y="3151"/>
                    <a:pt x="17251" y="2812"/>
                    <a:pt x="16877" y="2530"/>
                  </a:cubicBezTo>
                  <a:cubicBezTo>
                    <a:pt x="16555" y="2290"/>
                    <a:pt x="16145" y="2099"/>
                    <a:pt x="15698" y="1986"/>
                  </a:cubicBezTo>
                  <a:cubicBezTo>
                    <a:pt x="15310" y="1887"/>
                    <a:pt x="14914" y="1831"/>
                    <a:pt x="14526" y="1774"/>
                  </a:cubicBezTo>
                  <a:cubicBezTo>
                    <a:pt x="14065" y="1711"/>
                    <a:pt x="13589" y="1647"/>
                    <a:pt x="13142" y="1513"/>
                  </a:cubicBezTo>
                  <a:cubicBezTo>
                    <a:pt x="12622" y="1351"/>
                    <a:pt x="12131" y="1089"/>
                    <a:pt x="11662" y="842"/>
                  </a:cubicBezTo>
                  <a:cubicBezTo>
                    <a:pt x="11406" y="708"/>
                    <a:pt x="11142" y="567"/>
                    <a:pt x="10871" y="440"/>
                  </a:cubicBezTo>
                  <a:cubicBezTo>
                    <a:pt x="10256" y="164"/>
                    <a:pt x="9699" y="23"/>
                    <a:pt x="9201" y="23"/>
                  </a:cubicBezTo>
                  <a:cubicBezTo>
                    <a:pt x="8930" y="23"/>
                    <a:pt x="8674" y="58"/>
                    <a:pt x="8439" y="143"/>
                  </a:cubicBezTo>
                  <a:close/>
                </a:path>
              </a:pathLst>
            </a:custGeom>
            <a:solidFill>
              <a:srgbClr val="BFBFBF">
                <a:alpha val="7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</p:grpSp>
      <p:sp>
        <p:nvSpPr>
          <p:cNvPr id="10357" name="Slide Number"/>
          <p:cNvSpPr txBox="1"/>
          <p:nvPr>
            <p:ph type="sldNum" sz="quarter" idx="2"/>
          </p:nvPr>
        </p:nvSpPr>
        <p:spPr>
          <a:xfrm>
            <a:off x="11493117" y="6361276"/>
            <a:ext cx="259530" cy="256541"/>
          </a:xfrm>
          <a:prstGeom prst="rect">
            <a:avLst/>
          </a:prstGeom>
        </p:spPr>
        <p:txBody>
          <a:bodyPr anchor="t"/>
          <a:lstStyle>
            <a:lvl1pPr algn="ctr">
              <a:defRPr b="1" sz="1100">
                <a:solidFill>
                  <a:srgbClr val="404040"/>
                </a:solidFill>
              </a:defRPr>
            </a:lvl1pPr>
          </a:lstStyle>
          <a:p>
            <a:pPr/>
            <a:fld id="{86CB4B4D-7CA3-9044-876B-883B54F8677D}" type="slidenum"/>
          </a:p>
        </p:txBody>
      </p:sp>
    </p:spTree>
  </p:cSld>
  <p:clrMapOvr>
    <a:masterClrMapping/>
  </p:clrMapOvr>
  <p:transition xmlns:p14="http://schemas.microsoft.com/office/powerpoint/2010/main" spd="med" advClick="1"/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xmlns:m="http://schemas.openxmlformats.org/officeDocument/2006/math" xmlns:a14="http://schemas.microsoft.com/office/drawing/2010/main" type="tx" showMasterSp="1" showMasterPhAnim="1">
  <p:cSld name="Alamian Template - 3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64" name="Picture Placeholder 13"/>
          <p:cNvSpPr/>
          <p:nvPr>
            <p:ph type="pic" idx="21"/>
          </p:nvPr>
        </p:nvSpPr>
        <p:spPr>
          <a:xfrm>
            <a:off x="0" y="0"/>
            <a:ext cx="12192000" cy="3568241"/>
          </a:xfrm>
          <a:prstGeom prst="rect">
            <a:avLst/>
          </a:prstGeom>
        </p:spPr>
        <p:txBody>
          <a:bodyPr lIns="91439" rIns="91439"/>
          <a:lstStyle/>
          <a:p>
            <a:pPr/>
          </a:p>
        </p:txBody>
      </p:sp>
      <p:sp>
        <p:nvSpPr>
          <p:cNvPr id="10365" name="Rectangle 2"/>
          <p:cNvSpPr/>
          <p:nvPr/>
        </p:nvSpPr>
        <p:spPr>
          <a:xfrm>
            <a:off x="3289760" y="3568239"/>
            <a:ext cx="3289761" cy="3289760"/>
          </a:xfrm>
          <a:prstGeom prst="rect">
            <a:avLst/>
          </a:prstGeom>
          <a:solidFill>
            <a:srgbClr val="F2F2F2"/>
          </a:solidFill>
          <a:ln w="12700">
            <a:miter lim="400000"/>
          </a:ln>
        </p:spPr>
        <p:txBody>
          <a:bodyPr lIns="45719" rIns="45719" anchor="ctr"/>
          <a:lstStyle/>
          <a:p>
            <a:pPr algn="ctr">
              <a:defRPr>
                <a:solidFill>
                  <a:srgbClr val="FFFFFF"/>
                </a:solidFill>
              </a:defRPr>
            </a:pPr>
          </a:p>
        </p:txBody>
      </p:sp>
      <p:sp>
        <p:nvSpPr>
          <p:cNvPr id="10366" name="Rectangle 3"/>
          <p:cNvSpPr/>
          <p:nvPr/>
        </p:nvSpPr>
        <p:spPr>
          <a:xfrm>
            <a:off x="-1" y="3568241"/>
            <a:ext cx="3289762" cy="2561101"/>
          </a:xfrm>
          <a:prstGeom prst="rect">
            <a:avLst/>
          </a:prstGeom>
          <a:solidFill>
            <a:schemeClr val="accent1"/>
          </a:solidFill>
          <a:ln w="12700">
            <a:miter lim="400000"/>
          </a:ln>
        </p:spPr>
        <p:txBody>
          <a:bodyPr lIns="45719" rIns="45719" anchor="ctr"/>
          <a:lstStyle/>
          <a:p>
            <a:pPr algn="ctr">
              <a:defRPr>
                <a:solidFill>
                  <a:srgbClr val="FFFFFF"/>
                </a:solidFill>
              </a:defRPr>
            </a:pPr>
          </a:p>
        </p:txBody>
      </p:sp>
      <p:sp>
        <p:nvSpPr>
          <p:cNvPr id="10367" name="Rectangle 4"/>
          <p:cNvSpPr/>
          <p:nvPr/>
        </p:nvSpPr>
        <p:spPr>
          <a:xfrm>
            <a:off x="6579521" y="3568239"/>
            <a:ext cx="5612479" cy="3289761"/>
          </a:xfrm>
          <a:prstGeom prst="rect">
            <a:avLst/>
          </a:prstGeom>
          <a:solidFill>
            <a:srgbClr val="404040"/>
          </a:solidFill>
          <a:ln w="12700">
            <a:miter lim="400000"/>
          </a:ln>
        </p:spPr>
        <p:txBody>
          <a:bodyPr lIns="45719" rIns="45719" anchor="ctr"/>
          <a:lstStyle/>
          <a:p>
            <a:pPr algn="ctr">
              <a:defRPr>
                <a:solidFill>
                  <a:srgbClr val="FFFFFF"/>
                </a:solidFill>
              </a:defRPr>
            </a:pPr>
          </a:p>
        </p:txBody>
      </p:sp>
      <p:sp>
        <p:nvSpPr>
          <p:cNvPr id="10368" name="TextBox 5"/>
          <p:cNvSpPr txBox="1"/>
          <p:nvPr/>
        </p:nvSpPr>
        <p:spPr>
          <a:xfrm>
            <a:off x="371474" y="6361276"/>
            <a:ext cx="3119440" cy="2565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>
            <a:spAutoFit/>
          </a:bodyPr>
          <a:lstStyle/>
          <a:p>
            <a:pPr>
              <a:defRPr sz="1100">
                <a:solidFill>
                  <a:srgbClr val="BFBFBF"/>
                </a:solidFill>
              </a:defRPr>
            </a:pPr>
            <a:r>
              <a:t>©2019 </a:t>
            </a:r>
            <a:r>
              <a:rPr b="1"/>
              <a:t>ALAMIAN</a:t>
            </a:r>
            <a:r>
              <a:t>. </a:t>
            </a:r>
            <a:r>
              <a:t>ALL RIGHTS RESERVED</a:t>
            </a:r>
            <a:r>
              <a:t>.</a:t>
            </a:r>
          </a:p>
        </p:txBody>
      </p:sp>
      <p:sp>
        <p:nvSpPr>
          <p:cNvPr id="10369" name="Slide Number"/>
          <p:cNvSpPr txBox="1"/>
          <p:nvPr>
            <p:ph type="sldNum" sz="quarter" idx="2"/>
          </p:nvPr>
        </p:nvSpPr>
        <p:spPr>
          <a:prstGeom prst="rect">
            <a:avLst/>
          </a:prstGeom>
        </p:spPr>
        <p:txBody>
          <a:bodyPr/>
          <a:lstStyle/>
          <a:p>
            <a:pPr/>
            <a:fld id="{86CB4B4D-7CA3-9044-876B-883B54F8677D}" type="slidenum"/>
          </a:p>
        </p:txBody>
      </p:sp>
    </p:spTree>
  </p:cSld>
  <p:clrMapOvr>
    <a:masterClrMapping/>
  </p:clrMapOvr>
  <p:transition xmlns:p14="http://schemas.microsoft.com/office/powerpoint/2010/main" spd="med" advClick="1"/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xmlns:m="http://schemas.openxmlformats.org/officeDocument/2006/math" xmlns:a14="http://schemas.microsoft.com/office/drawing/2010/main" type="tx" showMasterSp="1" showMasterPhAnim="1">
  <p:cSld name="Alamian Template - 36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412" name="Group 7"/>
          <p:cNvGrpSpPr/>
          <p:nvPr/>
        </p:nvGrpSpPr>
        <p:grpSpPr>
          <a:xfrm>
            <a:off x="10246331" y="0"/>
            <a:ext cx="1945670" cy="6858001"/>
            <a:chOff x="0" y="0"/>
            <a:chExt cx="1945668" cy="6858000"/>
          </a:xfrm>
        </p:grpSpPr>
        <p:sp>
          <p:nvSpPr>
            <p:cNvPr id="10376" name="Freeform 437"/>
            <p:cNvSpPr/>
            <p:nvPr/>
          </p:nvSpPr>
          <p:spPr>
            <a:xfrm flipH="1" rot="5400000">
              <a:off x="844653" y="203014"/>
              <a:ext cx="480120" cy="8298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20774" y="18900"/>
                    <a:pt x="19948" y="16200"/>
                    <a:pt x="19121" y="14175"/>
                  </a:cubicBezTo>
                  <a:cubicBezTo>
                    <a:pt x="16525" y="7425"/>
                    <a:pt x="13810" y="4725"/>
                    <a:pt x="10387" y="4725"/>
                  </a:cubicBezTo>
                  <a:cubicBezTo>
                    <a:pt x="8498" y="4725"/>
                    <a:pt x="6610" y="5400"/>
                    <a:pt x="4839" y="6075"/>
                  </a:cubicBezTo>
                  <a:cubicBezTo>
                    <a:pt x="3187" y="6750"/>
                    <a:pt x="1652" y="7425"/>
                    <a:pt x="0" y="8100"/>
                  </a:cubicBezTo>
                  <a:cubicBezTo>
                    <a:pt x="4013" y="2025"/>
                    <a:pt x="7318" y="0"/>
                    <a:pt x="10387" y="0"/>
                  </a:cubicBezTo>
                  <a:cubicBezTo>
                    <a:pt x="14400" y="0"/>
                    <a:pt x="17823" y="4050"/>
                    <a:pt x="20892" y="13500"/>
                  </a:cubicBezTo>
                  <a:cubicBezTo>
                    <a:pt x="21128" y="14175"/>
                    <a:pt x="21364" y="14850"/>
                    <a:pt x="21600" y="15525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377" name="Freeform 438"/>
            <p:cNvSpPr/>
            <p:nvPr/>
          </p:nvSpPr>
          <p:spPr>
            <a:xfrm flipH="1" rot="5400000">
              <a:off x="1149174" y="6669"/>
              <a:ext cx="34085" cy="207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16200"/>
                  </a:moveTo>
                  <a:cubicBezTo>
                    <a:pt x="14954" y="10800"/>
                    <a:pt x="6646" y="540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6646" y="8100"/>
                    <a:pt x="13292" y="16200"/>
                    <a:pt x="21600" y="21600"/>
                  </a:cubicBezTo>
                  <a:lnTo>
                    <a:pt x="21600" y="162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378" name="Freeform 439"/>
            <p:cNvSpPr/>
            <p:nvPr/>
          </p:nvSpPr>
          <p:spPr>
            <a:xfrm flipH="1" rot="5400000">
              <a:off x="1109164" y="1681159"/>
              <a:ext cx="969130" cy="2237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cubicBezTo>
                    <a:pt x="3736" y="18042"/>
                    <a:pt x="7472" y="13722"/>
                    <a:pt x="11092" y="9148"/>
                  </a:cubicBezTo>
                  <a:cubicBezTo>
                    <a:pt x="11968" y="7878"/>
                    <a:pt x="11968" y="7878"/>
                    <a:pt x="11968" y="7878"/>
                  </a:cubicBezTo>
                  <a:cubicBezTo>
                    <a:pt x="13485" y="5845"/>
                    <a:pt x="15120" y="3558"/>
                    <a:pt x="16755" y="2541"/>
                  </a:cubicBezTo>
                  <a:cubicBezTo>
                    <a:pt x="17572" y="1779"/>
                    <a:pt x="18448" y="1525"/>
                    <a:pt x="19323" y="1016"/>
                  </a:cubicBezTo>
                  <a:cubicBezTo>
                    <a:pt x="20082" y="762"/>
                    <a:pt x="20841" y="508"/>
                    <a:pt x="21600" y="0"/>
                  </a:cubicBezTo>
                  <a:cubicBezTo>
                    <a:pt x="20724" y="2541"/>
                    <a:pt x="19440" y="3049"/>
                    <a:pt x="18272" y="3558"/>
                  </a:cubicBezTo>
                  <a:cubicBezTo>
                    <a:pt x="17630" y="3812"/>
                    <a:pt x="17046" y="4066"/>
                    <a:pt x="16521" y="4574"/>
                  </a:cubicBezTo>
                  <a:cubicBezTo>
                    <a:pt x="15003" y="5845"/>
                    <a:pt x="13544" y="7878"/>
                    <a:pt x="12084" y="9911"/>
                  </a:cubicBezTo>
                  <a:cubicBezTo>
                    <a:pt x="11676" y="10419"/>
                    <a:pt x="11267" y="10927"/>
                    <a:pt x="10858" y="11435"/>
                  </a:cubicBezTo>
                  <a:cubicBezTo>
                    <a:pt x="8932" y="13976"/>
                    <a:pt x="6889" y="16264"/>
                    <a:pt x="5021" y="18296"/>
                  </a:cubicBezTo>
                  <a:cubicBezTo>
                    <a:pt x="3970" y="19567"/>
                    <a:pt x="2919" y="20584"/>
                    <a:pt x="1751" y="21346"/>
                  </a:cubicBezTo>
                  <a:cubicBezTo>
                    <a:pt x="1343" y="21600"/>
                    <a:pt x="876" y="21600"/>
                    <a:pt x="409" y="21600"/>
                  </a:cubicBezTo>
                  <a:cubicBezTo>
                    <a:pt x="292" y="21600"/>
                    <a:pt x="117" y="21600"/>
                    <a:pt x="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379" name="Freeform 440"/>
            <p:cNvSpPr/>
            <p:nvPr/>
          </p:nvSpPr>
          <p:spPr>
            <a:xfrm flipH="1" rot="5400000">
              <a:off x="1504818" y="1635223"/>
              <a:ext cx="222278" cy="518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795" y="21600"/>
                  </a:moveTo>
                  <a:cubicBezTo>
                    <a:pt x="1779" y="21600"/>
                    <a:pt x="762" y="20520"/>
                    <a:pt x="0" y="20520"/>
                  </a:cubicBezTo>
                  <a:cubicBezTo>
                    <a:pt x="2033" y="17280"/>
                    <a:pt x="4066" y="16200"/>
                    <a:pt x="6099" y="14040"/>
                  </a:cubicBezTo>
                  <a:cubicBezTo>
                    <a:pt x="7878" y="12960"/>
                    <a:pt x="9656" y="10800"/>
                    <a:pt x="11689" y="8640"/>
                  </a:cubicBezTo>
                  <a:cubicBezTo>
                    <a:pt x="12198" y="8640"/>
                    <a:pt x="12960" y="7560"/>
                    <a:pt x="13722" y="6480"/>
                  </a:cubicBezTo>
                  <a:cubicBezTo>
                    <a:pt x="16009" y="3240"/>
                    <a:pt x="18551" y="0"/>
                    <a:pt x="21092" y="0"/>
                  </a:cubicBezTo>
                  <a:cubicBezTo>
                    <a:pt x="21346" y="0"/>
                    <a:pt x="21600" y="1080"/>
                    <a:pt x="21600" y="1080"/>
                  </a:cubicBezTo>
                  <a:cubicBezTo>
                    <a:pt x="17788" y="9720"/>
                    <a:pt x="13214" y="14040"/>
                    <a:pt x="9402" y="17280"/>
                  </a:cubicBezTo>
                  <a:cubicBezTo>
                    <a:pt x="7115" y="19440"/>
                    <a:pt x="4828" y="21600"/>
                    <a:pt x="2795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380" name="Freeform 441"/>
            <p:cNvSpPr/>
            <p:nvPr/>
          </p:nvSpPr>
          <p:spPr>
            <a:xfrm flipH="1" rot="5400000">
              <a:off x="1349965" y="1295138"/>
              <a:ext cx="675722" cy="12744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cubicBezTo>
                    <a:pt x="837" y="17192"/>
                    <a:pt x="2093" y="15869"/>
                    <a:pt x="3265" y="14547"/>
                  </a:cubicBezTo>
                  <a:cubicBezTo>
                    <a:pt x="3600" y="14547"/>
                    <a:pt x="3935" y="14106"/>
                    <a:pt x="4186" y="13665"/>
                  </a:cubicBezTo>
                  <a:cubicBezTo>
                    <a:pt x="4688" y="12784"/>
                    <a:pt x="5274" y="12343"/>
                    <a:pt x="5777" y="11461"/>
                  </a:cubicBezTo>
                  <a:cubicBezTo>
                    <a:pt x="7284" y="9698"/>
                    <a:pt x="8874" y="7494"/>
                    <a:pt x="10465" y="6171"/>
                  </a:cubicBezTo>
                  <a:cubicBezTo>
                    <a:pt x="11470" y="5731"/>
                    <a:pt x="11470" y="5731"/>
                    <a:pt x="11470" y="5731"/>
                  </a:cubicBezTo>
                  <a:cubicBezTo>
                    <a:pt x="13395" y="3967"/>
                    <a:pt x="15321" y="2645"/>
                    <a:pt x="17163" y="1322"/>
                  </a:cubicBezTo>
                  <a:cubicBezTo>
                    <a:pt x="18502" y="441"/>
                    <a:pt x="19926" y="0"/>
                    <a:pt x="21600" y="0"/>
                  </a:cubicBezTo>
                  <a:cubicBezTo>
                    <a:pt x="21600" y="0"/>
                    <a:pt x="21600" y="0"/>
                    <a:pt x="21600" y="0"/>
                  </a:cubicBezTo>
                  <a:cubicBezTo>
                    <a:pt x="21349" y="441"/>
                    <a:pt x="21098" y="882"/>
                    <a:pt x="20847" y="882"/>
                  </a:cubicBezTo>
                  <a:cubicBezTo>
                    <a:pt x="20344" y="1763"/>
                    <a:pt x="19926" y="2204"/>
                    <a:pt x="19423" y="2645"/>
                  </a:cubicBezTo>
                  <a:cubicBezTo>
                    <a:pt x="18753" y="3086"/>
                    <a:pt x="18084" y="3527"/>
                    <a:pt x="17330" y="3967"/>
                  </a:cubicBezTo>
                  <a:cubicBezTo>
                    <a:pt x="16326" y="4849"/>
                    <a:pt x="16326" y="4849"/>
                    <a:pt x="16326" y="4849"/>
                  </a:cubicBezTo>
                  <a:cubicBezTo>
                    <a:pt x="15237" y="5731"/>
                    <a:pt x="14149" y="6612"/>
                    <a:pt x="12977" y="7494"/>
                  </a:cubicBezTo>
                  <a:cubicBezTo>
                    <a:pt x="12056" y="8376"/>
                    <a:pt x="11135" y="9257"/>
                    <a:pt x="10130" y="9698"/>
                  </a:cubicBezTo>
                  <a:cubicBezTo>
                    <a:pt x="8205" y="11461"/>
                    <a:pt x="6195" y="13665"/>
                    <a:pt x="4270" y="16310"/>
                  </a:cubicBezTo>
                  <a:cubicBezTo>
                    <a:pt x="2847" y="18073"/>
                    <a:pt x="1423" y="19837"/>
                    <a:pt x="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381" name="Freeform 442"/>
            <p:cNvSpPr/>
            <p:nvPr/>
          </p:nvSpPr>
          <p:spPr>
            <a:xfrm flipH="1" rot="5400000">
              <a:off x="818722" y="1100276"/>
              <a:ext cx="706843" cy="13336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cubicBezTo>
                    <a:pt x="80" y="14824"/>
                    <a:pt x="1360" y="8047"/>
                    <a:pt x="2560" y="4659"/>
                  </a:cubicBezTo>
                  <a:cubicBezTo>
                    <a:pt x="4160" y="424"/>
                    <a:pt x="5840" y="0"/>
                    <a:pt x="7360" y="0"/>
                  </a:cubicBezTo>
                  <a:cubicBezTo>
                    <a:pt x="7920" y="0"/>
                    <a:pt x="7920" y="0"/>
                    <a:pt x="7920" y="0"/>
                  </a:cubicBezTo>
                  <a:cubicBezTo>
                    <a:pt x="10000" y="0"/>
                    <a:pt x="12160" y="424"/>
                    <a:pt x="14160" y="847"/>
                  </a:cubicBezTo>
                  <a:cubicBezTo>
                    <a:pt x="16560" y="1271"/>
                    <a:pt x="19040" y="1694"/>
                    <a:pt x="21520" y="1694"/>
                  </a:cubicBezTo>
                  <a:cubicBezTo>
                    <a:pt x="21600" y="1694"/>
                    <a:pt x="21600" y="1694"/>
                    <a:pt x="21600" y="1694"/>
                  </a:cubicBezTo>
                  <a:cubicBezTo>
                    <a:pt x="20960" y="4235"/>
                    <a:pt x="20080" y="4659"/>
                    <a:pt x="19440" y="4659"/>
                  </a:cubicBezTo>
                  <a:cubicBezTo>
                    <a:pt x="19120" y="4659"/>
                    <a:pt x="18800" y="4659"/>
                    <a:pt x="18400" y="4235"/>
                  </a:cubicBezTo>
                  <a:cubicBezTo>
                    <a:pt x="18080" y="4235"/>
                    <a:pt x="17840" y="4235"/>
                    <a:pt x="17520" y="4235"/>
                  </a:cubicBezTo>
                  <a:cubicBezTo>
                    <a:pt x="15920" y="4235"/>
                    <a:pt x="14240" y="3812"/>
                    <a:pt x="12640" y="3388"/>
                  </a:cubicBezTo>
                  <a:cubicBezTo>
                    <a:pt x="11920" y="3388"/>
                    <a:pt x="11200" y="3388"/>
                    <a:pt x="10480" y="2965"/>
                  </a:cubicBezTo>
                  <a:cubicBezTo>
                    <a:pt x="10000" y="2965"/>
                    <a:pt x="9600" y="2965"/>
                    <a:pt x="9120" y="2965"/>
                  </a:cubicBezTo>
                  <a:cubicBezTo>
                    <a:pt x="8400" y="2541"/>
                    <a:pt x="7680" y="2541"/>
                    <a:pt x="6960" y="2541"/>
                  </a:cubicBezTo>
                  <a:cubicBezTo>
                    <a:pt x="5680" y="2541"/>
                    <a:pt x="4640" y="2965"/>
                    <a:pt x="3760" y="4659"/>
                  </a:cubicBezTo>
                  <a:cubicBezTo>
                    <a:pt x="2720" y="7200"/>
                    <a:pt x="1760" y="10165"/>
                    <a:pt x="1120" y="13976"/>
                  </a:cubicBezTo>
                  <a:cubicBezTo>
                    <a:pt x="960" y="15247"/>
                    <a:pt x="720" y="16518"/>
                    <a:pt x="560" y="17788"/>
                  </a:cubicBezTo>
                  <a:cubicBezTo>
                    <a:pt x="320" y="19059"/>
                    <a:pt x="160" y="20329"/>
                    <a:pt x="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382" name="Freeform 443"/>
            <p:cNvSpPr/>
            <p:nvPr/>
          </p:nvSpPr>
          <p:spPr>
            <a:xfrm flipH="1" rot="5400000">
              <a:off x="-1914550" y="3011119"/>
              <a:ext cx="6853553" cy="8402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4810" y="21600"/>
                  </a:moveTo>
                  <a:cubicBezTo>
                    <a:pt x="4422" y="21600"/>
                    <a:pt x="4051" y="21465"/>
                    <a:pt x="3680" y="21062"/>
                  </a:cubicBezTo>
                  <a:cubicBezTo>
                    <a:pt x="3383" y="20793"/>
                    <a:pt x="3077" y="20389"/>
                    <a:pt x="2789" y="19985"/>
                  </a:cubicBezTo>
                  <a:cubicBezTo>
                    <a:pt x="2607" y="19783"/>
                    <a:pt x="2426" y="19514"/>
                    <a:pt x="2252" y="19312"/>
                  </a:cubicBezTo>
                  <a:cubicBezTo>
                    <a:pt x="1815" y="18774"/>
                    <a:pt x="1345" y="18303"/>
                    <a:pt x="891" y="18303"/>
                  </a:cubicBezTo>
                  <a:cubicBezTo>
                    <a:pt x="833" y="18303"/>
                    <a:pt x="776" y="18303"/>
                    <a:pt x="718" y="18303"/>
                  </a:cubicBezTo>
                  <a:cubicBezTo>
                    <a:pt x="462" y="18370"/>
                    <a:pt x="215" y="18707"/>
                    <a:pt x="0" y="19043"/>
                  </a:cubicBezTo>
                  <a:cubicBezTo>
                    <a:pt x="0" y="18639"/>
                    <a:pt x="0" y="18639"/>
                    <a:pt x="0" y="18639"/>
                  </a:cubicBezTo>
                  <a:cubicBezTo>
                    <a:pt x="206" y="18303"/>
                    <a:pt x="454" y="17899"/>
                    <a:pt x="718" y="17899"/>
                  </a:cubicBezTo>
                  <a:cubicBezTo>
                    <a:pt x="759" y="17899"/>
                    <a:pt x="809" y="17832"/>
                    <a:pt x="850" y="17832"/>
                  </a:cubicBezTo>
                  <a:cubicBezTo>
                    <a:pt x="1502" y="17832"/>
                    <a:pt x="2145" y="18707"/>
                    <a:pt x="2772" y="19514"/>
                  </a:cubicBezTo>
                  <a:cubicBezTo>
                    <a:pt x="3053" y="19850"/>
                    <a:pt x="3341" y="20254"/>
                    <a:pt x="3630" y="20523"/>
                  </a:cubicBezTo>
                  <a:cubicBezTo>
                    <a:pt x="4068" y="20994"/>
                    <a:pt x="4488" y="21196"/>
                    <a:pt x="4893" y="21196"/>
                  </a:cubicBezTo>
                  <a:cubicBezTo>
                    <a:pt x="5553" y="21196"/>
                    <a:pt x="6155" y="20591"/>
                    <a:pt x="6699" y="19379"/>
                  </a:cubicBezTo>
                  <a:cubicBezTo>
                    <a:pt x="6757" y="19245"/>
                    <a:pt x="6807" y="19178"/>
                    <a:pt x="6864" y="19043"/>
                  </a:cubicBezTo>
                  <a:cubicBezTo>
                    <a:pt x="7228" y="18168"/>
                    <a:pt x="7599" y="17361"/>
                    <a:pt x="7987" y="17226"/>
                  </a:cubicBezTo>
                  <a:cubicBezTo>
                    <a:pt x="8077" y="17159"/>
                    <a:pt x="8176" y="17159"/>
                    <a:pt x="8292" y="17159"/>
                  </a:cubicBezTo>
                  <a:cubicBezTo>
                    <a:pt x="8440" y="17159"/>
                    <a:pt x="8581" y="17159"/>
                    <a:pt x="8729" y="17226"/>
                  </a:cubicBezTo>
                  <a:cubicBezTo>
                    <a:pt x="8869" y="17226"/>
                    <a:pt x="9018" y="17293"/>
                    <a:pt x="9166" y="17293"/>
                  </a:cubicBezTo>
                  <a:cubicBezTo>
                    <a:pt x="9274" y="17293"/>
                    <a:pt x="9373" y="17226"/>
                    <a:pt x="9472" y="17226"/>
                  </a:cubicBezTo>
                  <a:cubicBezTo>
                    <a:pt x="9628" y="17159"/>
                    <a:pt x="9793" y="17092"/>
                    <a:pt x="9950" y="17024"/>
                  </a:cubicBezTo>
                  <a:cubicBezTo>
                    <a:pt x="10222" y="16890"/>
                    <a:pt x="10503" y="16755"/>
                    <a:pt x="10783" y="16755"/>
                  </a:cubicBezTo>
                  <a:cubicBezTo>
                    <a:pt x="10817" y="16755"/>
                    <a:pt x="10858" y="16755"/>
                    <a:pt x="10891" y="16755"/>
                  </a:cubicBezTo>
                  <a:cubicBezTo>
                    <a:pt x="10990" y="16755"/>
                    <a:pt x="11097" y="16822"/>
                    <a:pt x="11196" y="16822"/>
                  </a:cubicBezTo>
                  <a:cubicBezTo>
                    <a:pt x="11345" y="16890"/>
                    <a:pt x="11493" y="16890"/>
                    <a:pt x="11642" y="16890"/>
                  </a:cubicBezTo>
                  <a:cubicBezTo>
                    <a:pt x="11897" y="16890"/>
                    <a:pt x="12104" y="16822"/>
                    <a:pt x="12293" y="16553"/>
                  </a:cubicBezTo>
                  <a:cubicBezTo>
                    <a:pt x="12698" y="15948"/>
                    <a:pt x="12978" y="14198"/>
                    <a:pt x="13275" y="12247"/>
                  </a:cubicBezTo>
                  <a:cubicBezTo>
                    <a:pt x="13333" y="11910"/>
                    <a:pt x="13382" y="11574"/>
                    <a:pt x="13440" y="11237"/>
                  </a:cubicBezTo>
                  <a:cubicBezTo>
                    <a:pt x="13787" y="9084"/>
                    <a:pt x="14216" y="8209"/>
                    <a:pt x="14554" y="7738"/>
                  </a:cubicBezTo>
                  <a:cubicBezTo>
                    <a:pt x="15016" y="7065"/>
                    <a:pt x="15453" y="5652"/>
                    <a:pt x="15874" y="4307"/>
                  </a:cubicBezTo>
                  <a:cubicBezTo>
                    <a:pt x="16320" y="2893"/>
                    <a:pt x="16773" y="1480"/>
                    <a:pt x="17252" y="807"/>
                  </a:cubicBezTo>
                  <a:cubicBezTo>
                    <a:pt x="17664" y="269"/>
                    <a:pt x="18102" y="0"/>
                    <a:pt x="18646" y="0"/>
                  </a:cubicBezTo>
                  <a:cubicBezTo>
                    <a:pt x="18952" y="0"/>
                    <a:pt x="19257" y="67"/>
                    <a:pt x="19562" y="202"/>
                  </a:cubicBezTo>
                  <a:cubicBezTo>
                    <a:pt x="19777" y="202"/>
                    <a:pt x="19991" y="269"/>
                    <a:pt x="20206" y="336"/>
                  </a:cubicBezTo>
                  <a:cubicBezTo>
                    <a:pt x="20643" y="336"/>
                    <a:pt x="21130" y="404"/>
                    <a:pt x="21600" y="1346"/>
                  </a:cubicBezTo>
                  <a:cubicBezTo>
                    <a:pt x="21600" y="1884"/>
                    <a:pt x="21600" y="1884"/>
                    <a:pt x="21600" y="1884"/>
                  </a:cubicBezTo>
                  <a:cubicBezTo>
                    <a:pt x="21130" y="1009"/>
                    <a:pt x="20651" y="875"/>
                    <a:pt x="20206" y="807"/>
                  </a:cubicBezTo>
                  <a:cubicBezTo>
                    <a:pt x="19983" y="807"/>
                    <a:pt x="19760" y="740"/>
                    <a:pt x="19537" y="606"/>
                  </a:cubicBezTo>
                  <a:cubicBezTo>
                    <a:pt x="19273" y="538"/>
                    <a:pt x="18993" y="404"/>
                    <a:pt x="18721" y="404"/>
                  </a:cubicBezTo>
                  <a:cubicBezTo>
                    <a:pt x="18704" y="404"/>
                    <a:pt x="18704" y="404"/>
                    <a:pt x="18704" y="404"/>
                  </a:cubicBezTo>
                  <a:cubicBezTo>
                    <a:pt x="18102" y="404"/>
                    <a:pt x="17615" y="740"/>
                    <a:pt x="17161" y="1480"/>
                  </a:cubicBezTo>
                  <a:cubicBezTo>
                    <a:pt x="16674" y="2221"/>
                    <a:pt x="16237" y="3634"/>
                    <a:pt x="15759" y="5181"/>
                  </a:cubicBezTo>
                  <a:cubicBezTo>
                    <a:pt x="15569" y="5854"/>
                    <a:pt x="15346" y="6594"/>
                    <a:pt x="15123" y="7133"/>
                  </a:cubicBezTo>
                  <a:cubicBezTo>
                    <a:pt x="14942" y="7604"/>
                    <a:pt x="14769" y="7940"/>
                    <a:pt x="14579" y="8209"/>
                  </a:cubicBezTo>
                  <a:cubicBezTo>
                    <a:pt x="14472" y="8411"/>
                    <a:pt x="14472" y="8411"/>
                    <a:pt x="14472" y="8411"/>
                  </a:cubicBezTo>
                  <a:cubicBezTo>
                    <a:pt x="14249" y="8748"/>
                    <a:pt x="14018" y="9219"/>
                    <a:pt x="13795" y="10026"/>
                  </a:cubicBezTo>
                  <a:cubicBezTo>
                    <a:pt x="13597" y="10834"/>
                    <a:pt x="13440" y="11910"/>
                    <a:pt x="13267" y="12987"/>
                  </a:cubicBezTo>
                  <a:cubicBezTo>
                    <a:pt x="13242" y="13121"/>
                    <a:pt x="13242" y="13121"/>
                    <a:pt x="13242" y="13121"/>
                  </a:cubicBezTo>
                  <a:cubicBezTo>
                    <a:pt x="12929" y="15207"/>
                    <a:pt x="12632" y="16688"/>
                    <a:pt x="12211" y="17159"/>
                  </a:cubicBezTo>
                  <a:cubicBezTo>
                    <a:pt x="12038" y="17293"/>
                    <a:pt x="11856" y="17361"/>
                    <a:pt x="11633" y="17361"/>
                  </a:cubicBezTo>
                  <a:cubicBezTo>
                    <a:pt x="11485" y="17361"/>
                    <a:pt x="11345" y="17361"/>
                    <a:pt x="11204" y="17361"/>
                  </a:cubicBezTo>
                  <a:cubicBezTo>
                    <a:pt x="11105" y="17293"/>
                    <a:pt x="10998" y="17293"/>
                    <a:pt x="10891" y="17293"/>
                  </a:cubicBezTo>
                  <a:cubicBezTo>
                    <a:pt x="10866" y="17293"/>
                    <a:pt x="10833" y="17293"/>
                    <a:pt x="10808" y="17293"/>
                  </a:cubicBezTo>
                  <a:cubicBezTo>
                    <a:pt x="10528" y="17293"/>
                    <a:pt x="10247" y="17428"/>
                    <a:pt x="9975" y="17495"/>
                  </a:cubicBezTo>
                  <a:cubicBezTo>
                    <a:pt x="9810" y="17630"/>
                    <a:pt x="9637" y="17697"/>
                    <a:pt x="9472" y="17697"/>
                  </a:cubicBezTo>
                  <a:cubicBezTo>
                    <a:pt x="9216" y="17764"/>
                    <a:pt x="9026" y="17832"/>
                    <a:pt x="8845" y="17832"/>
                  </a:cubicBezTo>
                  <a:cubicBezTo>
                    <a:pt x="8795" y="17832"/>
                    <a:pt x="8737" y="17832"/>
                    <a:pt x="8688" y="17832"/>
                  </a:cubicBezTo>
                  <a:cubicBezTo>
                    <a:pt x="8605" y="17832"/>
                    <a:pt x="8523" y="17764"/>
                    <a:pt x="8440" y="17764"/>
                  </a:cubicBezTo>
                  <a:cubicBezTo>
                    <a:pt x="8341" y="17697"/>
                    <a:pt x="8242" y="17697"/>
                    <a:pt x="8143" y="17697"/>
                  </a:cubicBezTo>
                  <a:cubicBezTo>
                    <a:pt x="8094" y="17697"/>
                    <a:pt x="8036" y="17697"/>
                    <a:pt x="7987" y="17697"/>
                  </a:cubicBezTo>
                  <a:cubicBezTo>
                    <a:pt x="7624" y="17899"/>
                    <a:pt x="7277" y="18639"/>
                    <a:pt x="6947" y="19379"/>
                  </a:cubicBezTo>
                  <a:cubicBezTo>
                    <a:pt x="6831" y="19649"/>
                    <a:pt x="6716" y="19918"/>
                    <a:pt x="6600" y="20120"/>
                  </a:cubicBezTo>
                  <a:cubicBezTo>
                    <a:pt x="6188" y="20927"/>
                    <a:pt x="5734" y="21398"/>
                    <a:pt x="5173" y="21600"/>
                  </a:cubicBezTo>
                  <a:cubicBezTo>
                    <a:pt x="5049" y="21600"/>
                    <a:pt x="4934" y="21600"/>
                    <a:pt x="481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383" name="Freeform 444"/>
            <p:cNvSpPr/>
            <p:nvPr/>
          </p:nvSpPr>
          <p:spPr>
            <a:xfrm flipH="1" rot="5400000">
              <a:off x="1858239" y="76635"/>
              <a:ext cx="157078" cy="127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16920" y="17280"/>
                    <a:pt x="11880" y="12960"/>
                    <a:pt x="7200" y="432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1600" y="0"/>
                    <a:pt x="21600" y="0"/>
                    <a:pt x="21600" y="0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384" name="Freeform 445"/>
            <p:cNvSpPr/>
            <p:nvPr/>
          </p:nvSpPr>
          <p:spPr>
            <a:xfrm flipH="1" rot="5400000">
              <a:off x="-1018031" y="3894301"/>
              <a:ext cx="5273901" cy="6534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3720" y="21600"/>
                  </a:moveTo>
                  <a:cubicBezTo>
                    <a:pt x="3398" y="21600"/>
                    <a:pt x="3098" y="21427"/>
                    <a:pt x="2830" y="21082"/>
                  </a:cubicBezTo>
                  <a:cubicBezTo>
                    <a:pt x="2530" y="20736"/>
                    <a:pt x="2219" y="20218"/>
                    <a:pt x="1930" y="19613"/>
                  </a:cubicBezTo>
                  <a:cubicBezTo>
                    <a:pt x="1597" y="19008"/>
                    <a:pt x="1254" y="18403"/>
                    <a:pt x="911" y="18058"/>
                  </a:cubicBezTo>
                  <a:cubicBezTo>
                    <a:pt x="772" y="17885"/>
                    <a:pt x="622" y="17798"/>
                    <a:pt x="482" y="17798"/>
                  </a:cubicBezTo>
                  <a:cubicBezTo>
                    <a:pt x="322" y="17798"/>
                    <a:pt x="161" y="17885"/>
                    <a:pt x="0" y="18144"/>
                  </a:cubicBezTo>
                  <a:cubicBezTo>
                    <a:pt x="0" y="17798"/>
                    <a:pt x="0" y="17798"/>
                    <a:pt x="0" y="17798"/>
                  </a:cubicBezTo>
                  <a:cubicBezTo>
                    <a:pt x="172" y="17539"/>
                    <a:pt x="354" y="17453"/>
                    <a:pt x="515" y="17453"/>
                  </a:cubicBezTo>
                  <a:cubicBezTo>
                    <a:pt x="654" y="17453"/>
                    <a:pt x="793" y="17539"/>
                    <a:pt x="933" y="17712"/>
                  </a:cubicBezTo>
                  <a:cubicBezTo>
                    <a:pt x="1243" y="18058"/>
                    <a:pt x="1554" y="18576"/>
                    <a:pt x="1865" y="19181"/>
                  </a:cubicBezTo>
                  <a:cubicBezTo>
                    <a:pt x="2187" y="19699"/>
                    <a:pt x="2519" y="20304"/>
                    <a:pt x="2851" y="20650"/>
                  </a:cubicBezTo>
                  <a:cubicBezTo>
                    <a:pt x="3119" y="20995"/>
                    <a:pt x="3398" y="21082"/>
                    <a:pt x="3709" y="21082"/>
                  </a:cubicBezTo>
                  <a:cubicBezTo>
                    <a:pt x="4116" y="21082"/>
                    <a:pt x="4513" y="20909"/>
                    <a:pt x="4888" y="20650"/>
                  </a:cubicBezTo>
                  <a:cubicBezTo>
                    <a:pt x="5413" y="20304"/>
                    <a:pt x="5949" y="20045"/>
                    <a:pt x="6475" y="19699"/>
                  </a:cubicBezTo>
                  <a:cubicBezTo>
                    <a:pt x="6882" y="19526"/>
                    <a:pt x="6882" y="19526"/>
                    <a:pt x="6882" y="19526"/>
                  </a:cubicBezTo>
                  <a:cubicBezTo>
                    <a:pt x="7997" y="18922"/>
                    <a:pt x="9155" y="18317"/>
                    <a:pt x="10302" y="18317"/>
                  </a:cubicBezTo>
                  <a:cubicBezTo>
                    <a:pt x="10527" y="18317"/>
                    <a:pt x="10741" y="18317"/>
                    <a:pt x="10945" y="18317"/>
                  </a:cubicBezTo>
                  <a:cubicBezTo>
                    <a:pt x="11277" y="18403"/>
                    <a:pt x="11577" y="18490"/>
                    <a:pt x="11877" y="18490"/>
                  </a:cubicBezTo>
                  <a:cubicBezTo>
                    <a:pt x="13046" y="18490"/>
                    <a:pt x="14064" y="17885"/>
                    <a:pt x="14986" y="16675"/>
                  </a:cubicBezTo>
                  <a:cubicBezTo>
                    <a:pt x="15715" y="15811"/>
                    <a:pt x="16272" y="14515"/>
                    <a:pt x="16787" y="12614"/>
                  </a:cubicBezTo>
                  <a:cubicBezTo>
                    <a:pt x="16948" y="12010"/>
                    <a:pt x="17108" y="11318"/>
                    <a:pt x="17269" y="10714"/>
                  </a:cubicBezTo>
                  <a:cubicBezTo>
                    <a:pt x="17591" y="9418"/>
                    <a:pt x="17923" y="8122"/>
                    <a:pt x="18255" y="7171"/>
                  </a:cubicBezTo>
                  <a:cubicBezTo>
                    <a:pt x="18706" y="5789"/>
                    <a:pt x="19167" y="4838"/>
                    <a:pt x="19617" y="3888"/>
                  </a:cubicBezTo>
                  <a:cubicBezTo>
                    <a:pt x="19799" y="3456"/>
                    <a:pt x="19981" y="3110"/>
                    <a:pt x="20153" y="2678"/>
                  </a:cubicBezTo>
                  <a:cubicBezTo>
                    <a:pt x="20367" y="2246"/>
                    <a:pt x="20571" y="1728"/>
                    <a:pt x="20775" y="1210"/>
                  </a:cubicBezTo>
                  <a:cubicBezTo>
                    <a:pt x="20946" y="864"/>
                    <a:pt x="21118" y="432"/>
                    <a:pt x="21278" y="0"/>
                  </a:cubicBezTo>
                  <a:cubicBezTo>
                    <a:pt x="21600" y="86"/>
                    <a:pt x="21600" y="86"/>
                    <a:pt x="21600" y="86"/>
                  </a:cubicBezTo>
                  <a:cubicBezTo>
                    <a:pt x="19863" y="3974"/>
                    <a:pt x="19863" y="3974"/>
                    <a:pt x="19863" y="3974"/>
                  </a:cubicBezTo>
                  <a:cubicBezTo>
                    <a:pt x="19724" y="4320"/>
                    <a:pt x="19585" y="4579"/>
                    <a:pt x="19435" y="4925"/>
                  </a:cubicBezTo>
                  <a:cubicBezTo>
                    <a:pt x="18952" y="5962"/>
                    <a:pt x="18448" y="7085"/>
                    <a:pt x="17977" y="8726"/>
                  </a:cubicBezTo>
                  <a:cubicBezTo>
                    <a:pt x="17762" y="9504"/>
                    <a:pt x="17548" y="10282"/>
                    <a:pt x="17334" y="11146"/>
                  </a:cubicBezTo>
                  <a:cubicBezTo>
                    <a:pt x="17055" y="12269"/>
                    <a:pt x="16755" y="13392"/>
                    <a:pt x="16465" y="14342"/>
                  </a:cubicBezTo>
                  <a:cubicBezTo>
                    <a:pt x="15929" y="16070"/>
                    <a:pt x="15372" y="16934"/>
                    <a:pt x="14697" y="17626"/>
                  </a:cubicBezTo>
                  <a:cubicBezTo>
                    <a:pt x="13839" y="18576"/>
                    <a:pt x="12906" y="19008"/>
                    <a:pt x="11770" y="19008"/>
                  </a:cubicBezTo>
                  <a:cubicBezTo>
                    <a:pt x="11470" y="19008"/>
                    <a:pt x="11148" y="18922"/>
                    <a:pt x="10784" y="18922"/>
                  </a:cubicBezTo>
                  <a:cubicBezTo>
                    <a:pt x="10612" y="18835"/>
                    <a:pt x="10452" y="18835"/>
                    <a:pt x="10291" y="18835"/>
                  </a:cubicBezTo>
                  <a:cubicBezTo>
                    <a:pt x="9133" y="18835"/>
                    <a:pt x="7954" y="19440"/>
                    <a:pt x="6818" y="20045"/>
                  </a:cubicBezTo>
                  <a:cubicBezTo>
                    <a:pt x="6721" y="20131"/>
                    <a:pt x="6721" y="20131"/>
                    <a:pt x="6721" y="20131"/>
                  </a:cubicBezTo>
                  <a:cubicBezTo>
                    <a:pt x="6239" y="20390"/>
                    <a:pt x="5756" y="20650"/>
                    <a:pt x="5285" y="20909"/>
                  </a:cubicBezTo>
                  <a:cubicBezTo>
                    <a:pt x="4727" y="21254"/>
                    <a:pt x="4727" y="21254"/>
                    <a:pt x="4727" y="21254"/>
                  </a:cubicBezTo>
                  <a:cubicBezTo>
                    <a:pt x="4352" y="21427"/>
                    <a:pt x="4041" y="21600"/>
                    <a:pt x="372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385" name="Freeform 446"/>
            <p:cNvSpPr/>
            <p:nvPr/>
          </p:nvSpPr>
          <p:spPr>
            <a:xfrm flipH="1" rot="5400000">
              <a:off x="-705360" y="4206972"/>
              <a:ext cx="4894548" cy="4075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779" y="21600"/>
                  </a:moveTo>
                  <a:cubicBezTo>
                    <a:pt x="1594" y="21600"/>
                    <a:pt x="1398" y="21462"/>
                    <a:pt x="1201" y="21323"/>
                  </a:cubicBezTo>
                  <a:cubicBezTo>
                    <a:pt x="797" y="21185"/>
                    <a:pt x="393" y="20908"/>
                    <a:pt x="0" y="20492"/>
                  </a:cubicBezTo>
                  <a:cubicBezTo>
                    <a:pt x="0" y="20077"/>
                    <a:pt x="0" y="20077"/>
                    <a:pt x="0" y="20077"/>
                  </a:cubicBezTo>
                  <a:cubicBezTo>
                    <a:pt x="335" y="20354"/>
                    <a:pt x="693" y="20492"/>
                    <a:pt x="1028" y="20631"/>
                  </a:cubicBezTo>
                  <a:cubicBezTo>
                    <a:pt x="1132" y="20631"/>
                    <a:pt x="1236" y="20631"/>
                    <a:pt x="1340" y="20769"/>
                  </a:cubicBezTo>
                  <a:cubicBezTo>
                    <a:pt x="1479" y="20769"/>
                    <a:pt x="1617" y="20769"/>
                    <a:pt x="1756" y="20769"/>
                  </a:cubicBezTo>
                  <a:cubicBezTo>
                    <a:pt x="2333" y="20769"/>
                    <a:pt x="2899" y="20354"/>
                    <a:pt x="3442" y="19246"/>
                  </a:cubicBezTo>
                  <a:cubicBezTo>
                    <a:pt x="4204" y="17862"/>
                    <a:pt x="4967" y="15646"/>
                    <a:pt x="5533" y="13846"/>
                  </a:cubicBezTo>
                  <a:cubicBezTo>
                    <a:pt x="5799" y="13015"/>
                    <a:pt x="6076" y="12046"/>
                    <a:pt x="6330" y="11077"/>
                  </a:cubicBezTo>
                  <a:cubicBezTo>
                    <a:pt x="6630" y="9831"/>
                    <a:pt x="6942" y="8723"/>
                    <a:pt x="7254" y="7754"/>
                  </a:cubicBezTo>
                  <a:cubicBezTo>
                    <a:pt x="7600" y="6923"/>
                    <a:pt x="7947" y="6369"/>
                    <a:pt x="8328" y="6369"/>
                  </a:cubicBezTo>
                  <a:cubicBezTo>
                    <a:pt x="8559" y="6369"/>
                    <a:pt x="8813" y="6508"/>
                    <a:pt x="9102" y="6923"/>
                  </a:cubicBezTo>
                  <a:cubicBezTo>
                    <a:pt x="9610" y="7615"/>
                    <a:pt x="10084" y="9277"/>
                    <a:pt x="10581" y="10938"/>
                  </a:cubicBezTo>
                  <a:cubicBezTo>
                    <a:pt x="10673" y="11215"/>
                    <a:pt x="10777" y="11492"/>
                    <a:pt x="10869" y="11769"/>
                  </a:cubicBezTo>
                  <a:cubicBezTo>
                    <a:pt x="12302" y="16477"/>
                    <a:pt x="13584" y="18969"/>
                    <a:pt x="14785" y="19385"/>
                  </a:cubicBezTo>
                  <a:cubicBezTo>
                    <a:pt x="14889" y="19385"/>
                    <a:pt x="15004" y="19385"/>
                    <a:pt x="15108" y="19385"/>
                  </a:cubicBezTo>
                  <a:cubicBezTo>
                    <a:pt x="16310" y="19385"/>
                    <a:pt x="17488" y="17169"/>
                    <a:pt x="18631" y="12600"/>
                  </a:cubicBezTo>
                  <a:cubicBezTo>
                    <a:pt x="19313" y="9969"/>
                    <a:pt x="19914" y="7200"/>
                    <a:pt x="20468" y="4154"/>
                  </a:cubicBezTo>
                  <a:cubicBezTo>
                    <a:pt x="20745" y="2631"/>
                    <a:pt x="21022" y="1246"/>
                    <a:pt x="21323" y="0"/>
                  </a:cubicBezTo>
                  <a:cubicBezTo>
                    <a:pt x="21600" y="138"/>
                    <a:pt x="21600" y="138"/>
                    <a:pt x="21600" y="138"/>
                  </a:cubicBezTo>
                  <a:cubicBezTo>
                    <a:pt x="21196" y="1662"/>
                    <a:pt x="20803" y="3462"/>
                    <a:pt x="20387" y="5677"/>
                  </a:cubicBezTo>
                  <a:cubicBezTo>
                    <a:pt x="19810" y="8723"/>
                    <a:pt x="19221" y="11354"/>
                    <a:pt x="18655" y="13569"/>
                  </a:cubicBezTo>
                  <a:cubicBezTo>
                    <a:pt x="17465" y="18138"/>
                    <a:pt x="16333" y="20354"/>
                    <a:pt x="15178" y="20354"/>
                  </a:cubicBezTo>
                  <a:cubicBezTo>
                    <a:pt x="15097" y="20354"/>
                    <a:pt x="15028" y="20354"/>
                    <a:pt x="14947" y="20354"/>
                  </a:cubicBezTo>
                  <a:cubicBezTo>
                    <a:pt x="13699" y="19938"/>
                    <a:pt x="12394" y="17723"/>
                    <a:pt x="11066" y="13569"/>
                  </a:cubicBezTo>
                  <a:cubicBezTo>
                    <a:pt x="10892" y="13015"/>
                    <a:pt x="10731" y="12462"/>
                    <a:pt x="10557" y="11769"/>
                  </a:cubicBezTo>
                  <a:cubicBezTo>
                    <a:pt x="10095" y="10246"/>
                    <a:pt x="9610" y="8585"/>
                    <a:pt x="9102" y="7892"/>
                  </a:cubicBezTo>
                  <a:cubicBezTo>
                    <a:pt x="8802" y="7477"/>
                    <a:pt x="8548" y="7338"/>
                    <a:pt x="8305" y="7338"/>
                  </a:cubicBezTo>
                  <a:cubicBezTo>
                    <a:pt x="7889" y="7338"/>
                    <a:pt x="7508" y="7892"/>
                    <a:pt x="7138" y="9138"/>
                  </a:cubicBezTo>
                  <a:cubicBezTo>
                    <a:pt x="6873" y="9969"/>
                    <a:pt x="6596" y="10938"/>
                    <a:pt x="6330" y="11908"/>
                  </a:cubicBezTo>
                  <a:cubicBezTo>
                    <a:pt x="5995" y="13154"/>
                    <a:pt x="5648" y="14400"/>
                    <a:pt x="5302" y="15508"/>
                  </a:cubicBezTo>
                  <a:cubicBezTo>
                    <a:pt x="4655" y="17446"/>
                    <a:pt x="3939" y="19385"/>
                    <a:pt x="3211" y="20492"/>
                  </a:cubicBezTo>
                  <a:cubicBezTo>
                    <a:pt x="2749" y="21185"/>
                    <a:pt x="2276" y="21600"/>
                    <a:pt x="1779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386" name="Freeform 447"/>
            <p:cNvSpPr/>
            <p:nvPr/>
          </p:nvSpPr>
          <p:spPr>
            <a:xfrm flipH="1" rot="5400000">
              <a:off x="-357867" y="4557429"/>
              <a:ext cx="4418875" cy="18226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24" y="21600"/>
                  </a:moveTo>
                  <a:cubicBezTo>
                    <a:pt x="1727" y="21600"/>
                    <a:pt x="1369" y="20366"/>
                    <a:pt x="1024" y="17897"/>
                  </a:cubicBezTo>
                  <a:cubicBezTo>
                    <a:pt x="870" y="16663"/>
                    <a:pt x="870" y="16663"/>
                    <a:pt x="870" y="16663"/>
                  </a:cubicBezTo>
                  <a:cubicBezTo>
                    <a:pt x="589" y="14503"/>
                    <a:pt x="294" y="12343"/>
                    <a:pt x="0" y="12034"/>
                  </a:cubicBezTo>
                  <a:cubicBezTo>
                    <a:pt x="0" y="11109"/>
                    <a:pt x="0" y="11109"/>
                    <a:pt x="0" y="11109"/>
                  </a:cubicBezTo>
                  <a:cubicBezTo>
                    <a:pt x="13" y="11109"/>
                    <a:pt x="38" y="11109"/>
                    <a:pt x="51" y="11109"/>
                  </a:cubicBezTo>
                  <a:cubicBezTo>
                    <a:pt x="307" y="11726"/>
                    <a:pt x="550" y="13269"/>
                    <a:pt x="781" y="14811"/>
                  </a:cubicBezTo>
                  <a:cubicBezTo>
                    <a:pt x="870" y="15429"/>
                    <a:pt x="870" y="15429"/>
                    <a:pt x="870" y="15429"/>
                  </a:cubicBezTo>
                  <a:cubicBezTo>
                    <a:pt x="1318" y="18514"/>
                    <a:pt x="1740" y="20057"/>
                    <a:pt x="2175" y="20057"/>
                  </a:cubicBezTo>
                  <a:cubicBezTo>
                    <a:pt x="2431" y="20057"/>
                    <a:pt x="2674" y="19440"/>
                    <a:pt x="2943" y="18514"/>
                  </a:cubicBezTo>
                  <a:cubicBezTo>
                    <a:pt x="3250" y="17589"/>
                    <a:pt x="3557" y="16046"/>
                    <a:pt x="3852" y="14503"/>
                  </a:cubicBezTo>
                  <a:cubicBezTo>
                    <a:pt x="4184" y="12960"/>
                    <a:pt x="4530" y="11417"/>
                    <a:pt x="4875" y="10183"/>
                  </a:cubicBezTo>
                  <a:cubicBezTo>
                    <a:pt x="5618" y="7714"/>
                    <a:pt x="6206" y="6171"/>
                    <a:pt x="6756" y="5246"/>
                  </a:cubicBezTo>
                  <a:cubicBezTo>
                    <a:pt x="7140" y="4629"/>
                    <a:pt x="7550" y="4320"/>
                    <a:pt x="7972" y="4320"/>
                  </a:cubicBezTo>
                  <a:cubicBezTo>
                    <a:pt x="8791" y="4320"/>
                    <a:pt x="9700" y="5554"/>
                    <a:pt x="10813" y="8023"/>
                  </a:cubicBezTo>
                  <a:cubicBezTo>
                    <a:pt x="12118" y="11417"/>
                    <a:pt x="13462" y="13269"/>
                    <a:pt x="14882" y="13886"/>
                  </a:cubicBezTo>
                  <a:cubicBezTo>
                    <a:pt x="15291" y="13886"/>
                    <a:pt x="15727" y="14194"/>
                    <a:pt x="16174" y="14194"/>
                  </a:cubicBezTo>
                  <a:cubicBezTo>
                    <a:pt x="17160" y="14194"/>
                    <a:pt x="18439" y="13269"/>
                    <a:pt x="19706" y="7406"/>
                  </a:cubicBezTo>
                  <a:cubicBezTo>
                    <a:pt x="20167" y="5246"/>
                    <a:pt x="20653" y="2777"/>
                    <a:pt x="21203" y="0"/>
                  </a:cubicBezTo>
                  <a:cubicBezTo>
                    <a:pt x="21600" y="0"/>
                    <a:pt x="21600" y="0"/>
                    <a:pt x="21600" y="0"/>
                  </a:cubicBezTo>
                  <a:cubicBezTo>
                    <a:pt x="21370" y="1234"/>
                    <a:pt x="21370" y="1234"/>
                    <a:pt x="21370" y="1234"/>
                  </a:cubicBezTo>
                  <a:cubicBezTo>
                    <a:pt x="20743" y="4629"/>
                    <a:pt x="20103" y="8023"/>
                    <a:pt x="19450" y="10491"/>
                  </a:cubicBezTo>
                  <a:cubicBezTo>
                    <a:pt x="18734" y="13269"/>
                    <a:pt x="17979" y="15120"/>
                    <a:pt x="17173" y="15737"/>
                  </a:cubicBezTo>
                  <a:cubicBezTo>
                    <a:pt x="16827" y="15737"/>
                    <a:pt x="16482" y="16046"/>
                    <a:pt x="16085" y="16046"/>
                  </a:cubicBezTo>
                  <a:cubicBezTo>
                    <a:pt x="15714" y="16046"/>
                    <a:pt x="15317" y="15737"/>
                    <a:pt x="14792" y="15737"/>
                  </a:cubicBezTo>
                  <a:cubicBezTo>
                    <a:pt x="14447" y="15429"/>
                    <a:pt x="14447" y="15429"/>
                    <a:pt x="14447" y="15429"/>
                  </a:cubicBezTo>
                  <a:cubicBezTo>
                    <a:pt x="13782" y="15120"/>
                    <a:pt x="13091" y="14811"/>
                    <a:pt x="12425" y="13577"/>
                  </a:cubicBezTo>
                  <a:cubicBezTo>
                    <a:pt x="11964" y="12651"/>
                    <a:pt x="11491" y="11726"/>
                    <a:pt x="11043" y="10491"/>
                  </a:cubicBezTo>
                  <a:cubicBezTo>
                    <a:pt x="10071" y="8331"/>
                    <a:pt x="9047" y="5863"/>
                    <a:pt x="8049" y="5863"/>
                  </a:cubicBezTo>
                  <a:cubicBezTo>
                    <a:pt x="7921" y="5863"/>
                    <a:pt x="7806" y="5863"/>
                    <a:pt x="7678" y="5863"/>
                  </a:cubicBezTo>
                  <a:cubicBezTo>
                    <a:pt x="6910" y="6480"/>
                    <a:pt x="6129" y="8023"/>
                    <a:pt x="5285" y="10491"/>
                  </a:cubicBezTo>
                  <a:cubicBezTo>
                    <a:pt x="4875" y="12034"/>
                    <a:pt x="4453" y="13886"/>
                    <a:pt x="4056" y="15737"/>
                  </a:cubicBezTo>
                  <a:cubicBezTo>
                    <a:pt x="3724" y="16971"/>
                    <a:pt x="3391" y="18514"/>
                    <a:pt x="3058" y="19749"/>
                  </a:cubicBezTo>
                  <a:cubicBezTo>
                    <a:pt x="2713" y="20983"/>
                    <a:pt x="2406" y="21600"/>
                    <a:pt x="2124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387" name="Freeform 448"/>
            <p:cNvSpPr/>
            <p:nvPr/>
          </p:nvSpPr>
          <p:spPr>
            <a:xfrm flipH="1" rot="5400000">
              <a:off x="675722" y="4936041"/>
              <a:ext cx="976540" cy="1229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621" y="21600"/>
                  </a:moveTo>
                  <a:cubicBezTo>
                    <a:pt x="1042" y="21600"/>
                    <a:pt x="521" y="21600"/>
                    <a:pt x="0" y="21140"/>
                  </a:cubicBezTo>
                  <a:cubicBezTo>
                    <a:pt x="579" y="20681"/>
                    <a:pt x="1158" y="20681"/>
                    <a:pt x="1737" y="20221"/>
                  </a:cubicBezTo>
                  <a:cubicBezTo>
                    <a:pt x="2838" y="19762"/>
                    <a:pt x="3996" y="19302"/>
                    <a:pt x="5096" y="18383"/>
                  </a:cubicBezTo>
                  <a:cubicBezTo>
                    <a:pt x="5849" y="17464"/>
                    <a:pt x="6660" y="16545"/>
                    <a:pt x="7354" y="15626"/>
                  </a:cubicBezTo>
                  <a:cubicBezTo>
                    <a:pt x="8397" y="14247"/>
                    <a:pt x="9439" y="12868"/>
                    <a:pt x="10482" y="11949"/>
                  </a:cubicBezTo>
                  <a:cubicBezTo>
                    <a:pt x="11176" y="11489"/>
                    <a:pt x="11929" y="11030"/>
                    <a:pt x="12682" y="11030"/>
                  </a:cubicBezTo>
                  <a:cubicBezTo>
                    <a:pt x="13840" y="10111"/>
                    <a:pt x="15056" y="9651"/>
                    <a:pt x="16214" y="8732"/>
                  </a:cubicBezTo>
                  <a:cubicBezTo>
                    <a:pt x="17720" y="7353"/>
                    <a:pt x="19226" y="4596"/>
                    <a:pt x="20673" y="1838"/>
                  </a:cubicBezTo>
                  <a:cubicBezTo>
                    <a:pt x="20963" y="1379"/>
                    <a:pt x="21253" y="919"/>
                    <a:pt x="21600" y="0"/>
                  </a:cubicBezTo>
                  <a:cubicBezTo>
                    <a:pt x="20036" y="7353"/>
                    <a:pt x="18125" y="9191"/>
                    <a:pt x="16562" y="10570"/>
                  </a:cubicBezTo>
                  <a:cubicBezTo>
                    <a:pt x="15346" y="11489"/>
                    <a:pt x="14130" y="12409"/>
                    <a:pt x="12914" y="12868"/>
                  </a:cubicBezTo>
                  <a:cubicBezTo>
                    <a:pt x="12219" y="13328"/>
                    <a:pt x="11524" y="13328"/>
                    <a:pt x="10829" y="13787"/>
                  </a:cubicBezTo>
                  <a:cubicBezTo>
                    <a:pt x="9729" y="14706"/>
                    <a:pt x="8686" y="16085"/>
                    <a:pt x="7702" y="17004"/>
                  </a:cubicBezTo>
                  <a:cubicBezTo>
                    <a:pt x="6833" y="18383"/>
                    <a:pt x="5965" y="19302"/>
                    <a:pt x="5038" y="20221"/>
                  </a:cubicBezTo>
                  <a:cubicBezTo>
                    <a:pt x="3822" y="21140"/>
                    <a:pt x="2664" y="21600"/>
                    <a:pt x="1621" y="21600"/>
                  </a:cubicBezTo>
                  <a:cubicBezTo>
                    <a:pt x="1621" y="21600"/>
                    <a:pt x="1621" y="21600"/>
                    <a:pt x="1621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388" name="Freeform 449"/>
            <p:cNvSpPr/>
            <p:nvPr/>
          </p:nvSpPr>
          <p:spPr>
            <a:xfrm flipH="1" rot="5400000">
              <a:off x="953569" y="4961972"/>
              <a:ext cx="348236" cy="444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299" y="21600"/>
                  </a:moveTo>
                  <a:cubicBezTo>
                    <a:pt x="812" y="21600"/>
                    <a:pt x="487" y="21600"/>
                    <a:pt x="0" y="21600"/>
                  </a:cubicBezTo>
                  <a:cubicBezTo>
                    <a:pt x="3573" y="20329"/>
                    <a:pt x="6983" y="15247"/>
                    <a:pt x="10556" y="11435"/>
                  </a:cubicBezTo>
                  <a:cubicBezTo>
                    <a:pt x="11044" y="10165"/>
                    <a:pt x="11044" y="10165"/>
                    <a:pt x="11044" y="10165"/>
                  </a:cubicBezTo>
                  <a:cubicBezTo>
                    <a:pt x="11856" y="8894"/>
                    <a:pt x="12668" y="7624"/>
                    <a:pt x="13480" y="6353"/>
                  </a:cubicBezTo>
                  <a:cubicBezTo>
                    <a:pt x="15753" y="3812"/>
                    <a:pt x="18027" y="0"/>
                    <a:pt x="20138" y="0"/>
                  </a:cubicBezTo>
                  <a:cubicBezTo>
                    <a:pt x="20626" y="0"/>
                    <a:pt x="21113" y="0"/>
                    <a:pt x="21600" y="0"/>
                  </a:cubicBezTo>
                  <a:cubicBezTo>
                    <a:pt x="18677" y="7624"/>
                    <a:pt x="15591" y="11435"/>
                    <a:pt x="12343" y="13976"/>
                  </a:cubicBezTo>
                  <a:cubicBezTo>
                    <a:pt x="11368" y="15247"/>
                    <a:pt x="10232" y="16518"/>
                    <a:pt x="9257" y="16518"/>
                  </a:cubicBezTo>
                  <a:cubicBezTo>
                    <a:pt x="6171" y="20329"/>
                    <a:pt x="3573" y="21600"/>
                    <a:pt x="1299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389" name="Freeform 450"/>
            <p:cNvSpPr/>
            <p:nvPr/>
          </p:nvSpPr>
          <p:spPr>
            <a:xfrm flipH="1" rot="5400000">
              <a:off x="986911" y="5008652"/>
              <a:ext cx="284516" cy="355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387" y="21600"/>
                  </a:moveTo>
                  <a:cubicBezTo>
                    <a:pt x="793" y="21600"/>
                    <a:pt x="396" y="21600"/>
                    <a:pt x="0" y="21600"/>
                  </a:cubicBezTo>
                  <a:cubicBezTo>
                    <a:pt x="3171" y="15429"/>
                    <a:pt x="6738" y="10800"/>
                    <a:pt x="10106" y="7714"/>
                  </a:cubicBezTo>
                  <a:cubicBezTo>
                    <a:pt x="12881" y="4629"/>
                    <a:pt x="12881" y="4629"/>
                    <a:pt x="12881" y="4629"/>
                  </a:cubicBezTo>
                  <a:cubicBezTo>
                    <a:pt x="14862" y="1543"/>
                    <a:pt x="16844" y="0"/>
                    <a:pt x="18826" y="0"/>
                  </a:cubicBezTo>
                  <a:cubicBezTo>
                    <a:pt x="19817" y="0"/>
                    <a:pt x="20807" y="0"/>
                    <a:pt x="21600" y="1543"/>
                  </a:cubicBezTo>
                  <a:cubicBezTo>
                    <a:pt x="21600" y="3086"/>
                    <a:pt x="21600" y="4629"/>
                    <a:pt x="21600" y="4629"/>
                  </a:cubicBezTo>
                  <a:cubicBezTo>
                    <a:pt x="19222" y="7714"/>
                    <a:pt x="16844" y="9257"/>
                    <a:pt x="14466" y="10800"/>
                  </a:cubicBezTo>
                  <a:cubicBezTo>
                    <a:pt x="12881" y="12343"/>
                    <a:pt x="11097" y="13886"/>
                    <a:pt x="9512" y="15429"/>
                  </a:cubicBezTo>
                  <a:cubicBezTo>
                    <a:pt x="8125" y="16971"/>
                    <a:pt x="8125" y="16971"/>
                    <a:pt x="8125" y="16971"/>
                  </a:cubicBezTo>
                  <a:cubicBezTo>
                    <a:pt x="5945" y="18514"/>
                    <a:pt x="3567" y="21600"/>
                    <a:pt x="1387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390" name="Freeform 451"/>
            <p:cNvSpPr/>
            <p:nvPr/>
          </p:nvSpPr>
          <p:spPr>
            <a:xfrm flipH="1" rot="5400000">
              <a:off x="1021734" y="5009391"/>
              <a:ext cx="222278" cy="3408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4066" y="21600"/>
                  </a:moveTo>
                  <a:cubicBezTo>
                    <a:pt x="2795" y="21600"/>
                    <a:pt x="1525" y="21600"/>
                    <a:pt x="0" y="21600"/>
                  </a:cubicBezTo>
                  <a:cubicBezTo>
                    <a:pt x="3558" y="18277"/>
                    <a:pt x="7369" y="16615"/>
                    <a:pt x="10927" y="11631"/>
                  </a:cubicBezTo>
                  <a:cubicBezTo>
                    <a:pt x="12198" y="11631"/>
                    <a:pt x="13468" y="9969"/>
                    <a:pt x="14739" y="8308"/>
                  </a:cubicBezTo>
                  <a:cubicBezTo>
                    <a:pt x="17026" y="4985"/>
                    <a:pt x="19313" y="1662"/>
                    <a:pt x="21600" y="0"/>
                  </a:cubicBezTo>
                  <a:cubicBezTo>
                    <a:pt x="17534" y="14954"/>
                    <a:pt x="11689" y="21600"/>
                    <a:pt x="4066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391" name="Freeform 516"/>
            <p:cNvSpPr/>
            <p:nvPr/>
          </p:nvSpPr>
          <p:spPr>
            <a:xfrm flipH="1" rot="5400000">
              <a:off x="579435" y="230509"/>
              <a:ext cx="500802" cy="22820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17" h="21600" fill="norm" stroke="1" extrusionOk="0">
                  <a:moveTo>
                    <a:pt x="15120" y="21600"/>
                  </a:moveTo>
                  <a:cubicBezTo>
                    <a:pt x="14574" y="21600"/>
                    <a:pt x="14029" y="21600"/>
                    <a:pt x="13374" y="21352"/>
                  </a:cubicBezTo>
                  <a:cubicBezTo>
                    <a:pt x="13047" y="21352"/>
                    <a:pt x="12720" y="21600"/>
                    <a:pt x="12502" y="21600"/>
                  </a:cubicBezTo>
                  <a:cubicBezTo>
                    <a:pt x="12502" y="21600"/>
                    <a:pt x="12502" y="21600"/>
                    <a:pt x="12502" y="21600"/>
                  </a:cubicBezTo>
                  <a:cubicBezTo>
                    <a:pt x="10756" y="21600"/>
                    <a:pt x="9011" y="20359"/>
                    <a:pt x="7483" y="19366"/>
                  </a:cubicBezTo>
                  <a:cubicBezTo>
                    <a:pt x="5520" y="18124"/>
                    <a:pt x="2792" y="16386"/>
                    <a:pt x="1047" y="12662"/>
                  </a:cubicBezTo>
                  <a:cubicBezTo>
                    <a:pt x="174" y="10924"/>
                    <a:pt x="-153" y="9186"/>
                    <a:pt x="65" y="7697"/>
                  </a:cubicBezTo>
                  <a:cubicBezTo>
                    <a:pt x="720" y="3724"/>
                    <a:pt x="4865" y="993"/>
                    <a:pt x="6611" y="497"/>
                  </a:cubicBezTo>
                  <a:cubicBezTo>
                    <a:pt x="8247" y="248"/>
                    <a:pt x="9774" y="0"/>
                    <a:pt x="11192" y="0"/>
                  </a:cubicBezTo>
                  <a:cubicBezTo>
                    <a:pt x="12502" y="0"/>
                    <a:pt x="13920" y="0"/>
                    <a:pt x="15120" y="497"/>
                  </a:cubicBezTo>
                  <a:cubicBezTo>
                    <a:pt x="17956" y="1241"/>
                    <a:pt x="19702" y="3228"/>
                    <a:pt x="20465" y="6455"/>
                  </a:cubicBezTo>
                  <a:cubicBezTo>
                    <a:pt x="21447" y="10924"/>
                    <a:pt x="20792" y="16138"/>
                    <a:pt x="18829" y="19117"/>
                  </a:cubicBezTo>
                  <a:cubicBezTo>
                    <a:pt x="17847" y="20855"/>
                    <a:pt x="16538" y="21600"/>
                    <a:pt x="15120" y="21600"/>
                  </a:cubicBezTo>
                  <a:close/>
                  <a:moveTo>
                    <a:pt x="10756" y="745"/>
                  </a:moveTo>
                  <a:cubicBezTo>
                    <a:pt x="8247" y="993"/>
                    <a:pt x="5629" y="1241"/>
                    <a:pt x="3229" y="3228"/>
                  </a:cubicBezTo>
                  <a:cubicBezTo>
                    <a:pt x="2683" y="3724"/>
                    <a:pt x="829" y="5462"/>
                    <a:pt x="720" y="8441"/>
                  </a:cubicBezTo>
                  <a:cubicBezTo>
                    <a:pt x="611" y="9683"/>
                    <a:pt x="938" y="11172"/>
                    <a:pt x="1702" y="12414"/>
                  </a:cubicBezTo>
                  <a:cubicBezTo>
                    <a:pt x="3665" y="15641"/>
                    <a:pt x="6174" y="17628"/>
                    <a:pt x="8356" y="18869"/>
                  </a:cubicBezTo>
                  <a:cubicBezTo>
                    <a:pt x="9120" y="19366"/>
                    <a:pt x="9120" y="19366"/>
                    <a:pt x="9120" y="19366"/>
                  </a:cubicBezTo>
                  <a:cubicBezTo>
                    <a:pt x="9774" y="19614"/>
                    <a:pt x="10429" y="19862"/>
                    <a:pt x="11411" y="20110"/>
                  </a:cubicBezTo>
                  <a:cubicBezTo>
                    <a:pt x="11411" y="20110"/>
                    <a:pt x="11411" y="20110"/>
                    <a:pt x="11411" y="20110"/>
                  </a:cubicBezTo>
                  <a:cubicBezTo>
                    <a:pt x="11738" y="20359"/>
                    <a:pt x="12065" y="20359"/>
                    <a:pt x="12502" y="20359"/>
                  </a:cubicBezTo>
                  <a:cubicBezTo>
                    <a:pt x="12720" y="20359"/>
                    <a:pt x="13047" y="20359"/>
                    <a:pt x="13374" y="20359"/>
                  </a:cubicBezTo>
                  <a:cubicBezTo>
                    <a:pt x="13811" y="20359"/>
                    <a:pt x="14247" y="20359"/>
                    <a:pt x="14683" y="20359"/>
                  </a:cubicBezTo>
                  <a:cubicBezTo>
                    <a:pt x="15774" y="20359"/>
                    <a:pt x="17192" y="20359"/>
                    <a:pt x="18283" y="18621"/>
                  </a:cubicBezTo>
                  <a:cubicBezTo>
                    <a:pt x="19702" y="16138"/>
                    <a:pt x="20465" y="12662"/>
                    <a:pt x="20247" y="9434"/>
                  </a:cubicBezTo>
                  <a:cubicBezTo>
                    <a:pt x="19920" y="5959"/>
                    <a:pt x="18829" y="3476"/>
                    <a:pt x="17083" y="2483"/>
                  </a:cubicBezTo>
                  <a:cubicBezTo>
                    <a:pt x="15447" y="1241"/>
                    <a:pt x="13592" y="745"/>
                    <a:pt x="11192" y="745"/>
                  </a:cubicBezTo>
                  <a:lnTo>
                    <a:pt x="10756" y="745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392" name="Freeform 517"/>
            <p:cNvSpPr/>
            <p:nvPr/>
          </p:nvSpPr>
          <p:spPr>
            <a:xfrm flipH="1" rot="5400000">
              <a:off x="371276" y="273327"/>
              <a:ext cx="908226" cy="3704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26" h="21600" fill="norm" stroke="1" extrusionOk="0">
                  <a:moveTo>
                    <a:pt x="16623" y="21600"/>
                  </a:moveTo>
                  <a:cubicBezTo>
                    <a:pt x="15754" y="21600"/>
                    <a:pt x="14760" y="21448"/>
                    <a:pt x="13519" y="21144"/>
                  </a:cubicBezTo>
                  <a:cubicBezTo>
                    <a:pt x="10602" y="20231"/>
                    <a:pt x="7871" y="18101"/>
                    <a:pt x="5636" y="16276"/>
                  </a:cubicBezTo>
                  <a:cubicBezTo>
                    <a:pt x="5388" y="15972"/>
                    <a:pt x="5388" y="15972"/>
                    <a:pt x="5388" y="15972"/>
                  </a:cubicBezTo>
                  <a:cubicBezTo>
                    <a:pt x="4023" y="14755"/>
                    <a:pt x="733" y="12017"/>
                    <a:pt x="112" y="8214"/>
                  </a:cubicBezTo>
                  <a:cubicBezTo>
                    <a:pt x="-74" y="7149"/>
                    <a:pt x="-12" y="6085"/>
                    <a:pt x="174" y="5020"/>
                  </a:cubicBezTo>
                  <a:cubicBezTo>
                    <a:pt x="733" y="2282"/>
                    <a:pt x="1912" y="1065"/>
                    <a:pt x="3774" y="1065"/>
                  </a:cubicBezTo>
                  <a:cubicBezTo>
                    <a:pt x="4209" y="1065"/>
                    <a:pt x="4705" y="1217"/>
                    <a:pt x="5140" y="1217"/>
                  </a:cubicBezTo>
                  <a:cubicBezTo>
                    <a:pt x="5760" y="1369"/>
                    <a:pt x="6381" y="1521"/>
                    <a:pt x="7064" y="1521"/>
                  </a:cubicBezTo>
                  <a:cubicBezTo>
                    <a:pt x="8988" y="1521"/>
                    <a:pt x="10788" y="913"/>
                    <a:pt x="12774" y="456"/>
                  </a:cubicBezTo>
                  <a:cubicBezTo>
                    <a:pt x="13147" y="456"/>
                    <a:pt x="13147" y="456"/>
                    <a:pt x="13147" y="456"/>
                  </a:cubicBezTo>
                  <a:cubicBezTo>
                    <a:pt x="13954" y="152"/>
                    <a:pt x="14760" y="0"/>
                    <a:pt x="15505" y="0"/>
                  </a:cubicBezTo>
                  <a:cubicBezTo>
                    <a:pt x="18112" y="0"/>
                    <a:pt x="20098" y="1521"/>
                    <a:pt x="21526" y="4259"/>
                  </a:cubicBezTo>
                  <a:cubicBezTo>
                    <a:pt x="21526" y="4563"/>
                    <a:pt x="21526" y="4563"/>
                    <a:pt x="21526" y="4563"/>
                  </a:cubicBezTo>
                  <a:cubicBezTo>
                    <a:pt x="20036" y="1977"/>
                    <a:pt x="18050" y="608"/>
                    <a:pt x="15505" y="608"/>
                  </a:cubicBezTo>
                  <a:cubicBezTo>
                    <a:pt x="14574" y="608"/>
                    <a:pt x="13519" y="913"/>
                    <a:pt x="12402" y="1217"/>
                  </a:cubicBezTo>
                  <a:cubicBezTo>
                    <a:pt x="10478" y="1977"/>
                    <a:pt x="8864" y="2282"/>
                    <a:pt x="7250" y="2282"/>
                  </a:cubicBezTo>
                  <a:cubicBezTo>
                    <a:pt x="6629" y="2282"/>
                    <a:pt x="6009" y="2130"/>
                    <a:pt x="5388" y="2130"/>
                  </a:cubicBezTo>
                  <a:cubicBezTo>
                    <a:pt x="5016" y="1977"/>
                    <a:pt x="5016" y="1977"/>
                    <a:pt x="5016" y="1977"/>
                  </a:cubicBezTo>
                  <a:cubicBezTo>
                    <a:pt x="4581" y="1977"/>
                    <a:pt x="4085" y="1825"/>
                    <a:pt x="3650" y="1825"/>
                  </a:cubicBezTo>
                  <a:cubicBezTo>
                    <a:pt x="3029" y="1825"/>
                    <a:pt x="2595" y="1977"/>
                    <a:pt x="2160" y="2282"/>
                  </a:cubicBezTo>
                  <a:cubicBezTo>
                    <a:pt x="1292" y="2890"/>
                    <a:pt x="174" y="4715"/>
                    <a:pt x="423" y="7149"/>
                  </a:cubicBezTo>
                  <a:cubicBezTo>
                    <a:pt x="795" y="10496"/>
                    <a:pt x="2595" y="12321"/>
                    <a:pt x="3836" y="13538"/>
                  </a:cubicBezTo>
                  <a:cubicBezTo>
                    <a:pt x="5512" y="15211"/>
                    <a:pt x="7064" y="16580"/>
                    <a:pt x="8492" y="17645"/>
                  </a:cubicBezTo>
                  <a:cubicBezTo>
                    <a:pt x="11533" y="19775"/>
                    <a:pt x="14202" y="20839"/>
                    <a:pt x="16623" y="20839"/>
                  </a:cubicBezTo>
                  <a:cubicBezTo>
                    <a:pt x="16871" y="20839"/>
                    <a:pt x="16871" y="20839"/>
                    <a:pt x="16871" y="20839"/>
                  </a:cubicBezTo>
                  <a:cubicBezTo>
                    <a:pt x="18609" y="20839"/>
                    <a:pt x="20036" y="20079"/>
                    <a:pt x="21154" y="18558"/>
                  </a:cubicBezTo>
                  <a:cubicBezTo>
                    <a:pt x="21278" y="18558"/>
                    <a:pt x="21402" y="18254"/>
                    <a:pt x="21526" y="18101"/>
                  </a:cubicBezTo>
                  <a:cubicBezTo>
                    <a:pt x="21526" y="19014"/>
                    <a:pt x="21526" y="19014"/>
                    <a:pt x="21526" y="19014"/>
                  </a:cubicBezTo>
                  <a:cubicBezTo>
                    <a:pt x="20098" y="20839"/>
                    <a:pt x="18547" y="21600"/>
                    <a:pt x="16623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393" name="Freeform 518"/>
            <p:cNvSpPr/>
            <p:nvPr/>
          </p:nvSpPr>
          <p:spPr>
            <a:xfrm flipH="1" rot="5400000">
              <a:off x="169140" y="353953"/>
              <a:ext cx="1306572" cy="6075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20" h="21600" fill="norm" stroke="1" extrusionOk="0">
                  <a:moveTo>
                    <a:pt x="19063" y="21600"/>
                  </a:moveTo>
                  <a:cubicBezTo>
                    <a:pt x="17295" y="21600"/>
                    <a:pt x="15527" y="20948"/>
                    <a:pt x="13889" y="20203"/>
                  </a:cubicBezTo>
                  <a:cubicBezTo>
                    <a:pt x="13458" y="20017"/>
                    <a:pt x="13070" y="19924"/>
                    <a:pt x="12639" y="19738"/>
                  </a:cubicBezTo>
                  <a:cubicBezTo>
                    <a:pt x="10569" y="18807"/>
                    <a:pt x="8370" y="17969"/>
                    <a:pt x="6344" y="16386"/>
                  </a:cubicBezTo>
                  <a:cubicBezTo>
                    <a:pt x="4663" y="15083"/>
                    <a:pt x="3326" y="13779"/>
                    <a:pt x="2248" y="12010"/>
                  </a:cubicBezTo>
                  <a:cubicBezTo>
                    <a:pt x="1429" y="10707"/>
                    <a:pt x="265" y="8752"/>
                    <a:pt x="49" y="6331"/>
                  </a:cubicBezTo>
                  <a:cubicBezTo>
                    <a:pt x="-80" y="4934"/>
                    <a:pt x="49" y="3817"/>
                    <a:pt x="394" y="2886"/>
                  </a:cubicBezTo>
                  <a:cubicBezTo>
                    <a:pt x="1386" y="372"/>
                    <a:pt x="3800" y="93"/>
                    <a:pt x="4835" y="93"/>
                  </a:cubicBezTo>
                  <a:cubicBezTo>
                    <a:pt x="5180" y="93"/>
                    <a:pt x="5525" y="93"/>
                    <a:pt x="5870" y="186"/>
                  </a:cubicBezTo>
                  <a:cubicBezTo>
                    <a:pt x="6430" y="279"/>
                    <a:pt x="7034" y="466"/>
                    <a:pt x="7594" y="559"/>
                  </a:cubicBezTo>
                  <a:cubicBezTo>
                    <a:pt x="8586" y="838"/>
                    <a:pt x="9621" y="1117"/>
                    <a:pt x="10655" y="1117"/>
                  </a:cubicBezTo>
                  <a:cubicBezTo>
                    <a:pt x="10698" y="1117"/>
                    <a:pt x="10698" y="1117"/>
                    <a:pt x="10698" y="1117"/>
                  </a:cubicBezTo>
                  <a:cubicBezTo>
                    <a:pt x="11906" y="1117"/>
                    <a:pt x="13113" y="838"/>
                    <a:pt x="14277" y="559"/>
                  </a:cubicBezTo>
                  <a:cubicBezTo>
                    <a:pt x="15269" y="372"/>
                    <a:pt x="16303" y="93"/>
                    <a:pt x="17338" y="0"/>
                  </a:cubicBezTo>
                  <a:cubicBezTo>
                    <a:pt x="17510" y="0"/>
                    <a:pt x="17640" y="0"/>
                    <a:pt x="17812" y="0"/>
                  </a:cubicBezTo>
                  <a:cubicBezTo>
                    <a:pt x="19321" y="0"/>
                    <a:pt x="20528" y="559"/>
                    <a:pt x="21520" y="1676"/>
                  </a:cubicBezTo>
                  <a:cubicBezTo>
                    <a:pt x="21520" y="2328"/>
                    <a:pt x="21520" y="2328"/>
                    <a:pt x="21520" y="2328"/>
                  </a:cubicBezTo>
                  <a:cubicBezTo>
                    <a:pt x="20442" y="1117"/>
                    <a:pt x="19278" y="466"/>
                    <a:pt x="17985" y="466"/>
                  </a:cubicBezTo>
                  <a:cubicBezTo>
                    <a:pt x="17855" y="466"/>
                    <a:pt x="17855" y="466"/>
                    <a:pt x="17855" y="466"/>
                  </a:cubicBezTo>
                  <a:cubicBezTo>
                    <a:pt x="16734" y="559"/>
                    <a:pt x="15613" y="838"/>
                    <a:pt x="14492" y="1024"/>
                  </a:cubicBezTo>
                  <a:cubicBezTo>
                    <a:pt x="13846" y="1210"/>
                    <a:pt x="13199" y="1303"/>
                    <a:pt x="12509" y="1490"/>
                  </a:cubicBezTo>
                  <a:cubicBezTo>
                    <a:pt x="11992" y="1583"/>
                    <a:pt x="11474" y="1583"/>
                    <a:pt x="10957" y="1583"/>
                  </a:cubicBezTo>
                  <a:cubicBezTo>
                    <a:pt x="10095" y="1583"/>
                    <a:pt x="9233" y="1490"/>
                    <a:pt x="8370" y="1210"/>
                  </a:cubicBezTo>
                  <a:cubicBezTo>
                    <a:pt x="7680" y="1024"/>
                    <a:pt x="7680" y="1024"/>
                    <a:pt x="7680" y="1024"/>
                  </a:cubicBezTo>
                  <a:cubicBezTo>
                    <a:pt x="6689" y="745"/>
                    <a:pt x="5611" y="466"/>
                    <a:pt x="4576" y="466"/>
                  </a:cubicBezTo>
                  <a:cubicBezTo>
                    <a:pt x="4231" y="466"/>
                    <a:pt x="3886" y="559"/>
                    <a:pt x="3542" y="652"/>
                  </a:cubicBezTo>
                  <a:cubicBezTo>
                    <a:pt x="2679" y="838"/>
                    <a:pt x="1084" y="1676"/>
                    <a:pt x="480" y="3631"/>
                  </a:cubicBezTo>
                  <a:cubicBezTo>
                    <a:pt x="222" y="4469"/>
                    <a:pt x="179" y="5400"/>
                    <a:pt x="351" y="6424"/>
                  </a:cubicBezTo>
                  <a:cubicBezTo>
                    <a:pt x="696" y="8659"/>
                    <a:pt x="1645" y="10800"/>
                    <a:pt x="3283" y="12941"/>
                  </a:cubicBezTo>
                  <a:cubicBezTo>
                    <a:pt x="4706" y="14710"/>
                    <a:pt x="6387" y="16107"/>
                    <a:pt x="8629" y="17317"/>
                  </a:cubicBezTo>
                  <a:cubicBezTo>
                    <a:pt x="10354" y="18248"/>
                    <a:pt x="12164" y="18993"/>
                    <a:pt x="13889" y="19645"/>
                  </a:cubicBezTo>
                  <a:cubicBezTo>
                    <a:pt x="14492" y="19924"/>
                    <a:pt x="14492" y="19924"/>
                    <a:pt x="14492" y="19924"/>
                  </a:cubicBezTo>
                  <a:cubicBezTo>
                    <a:pt x="16001" y="20483"/>
                    <a:pt x="17424" y="20948"/>
                    <a:pt x="18890" y="20948"/>
                  </a:cubicBezTo>
                  <a:cubicBezTo>
                    <a:pt x="19106" y="20948"/>
                    <a:pt x="19321" y="20948"/>
                    <a:pt x="19537" y="20948"/>
                  </a:cubicBezTo>
                  <a:cubicBezTo>
                    <a:pt x="20227" y="20855"/>
                    <a:pt x="20916" y="20669"/>
                    <a:pt x="21520" y="20297"/>
                  </a:cubicBezTo>
                  <a:cubicBezTo>
                    <a:pt x="21520" y="21041"/>
                    <a:pt x="21520" y="21041"/>
                    <a:pt x="21520" y="21041"/>
                  </a:cubicBezTo>
                  <a:cubicBezTo>
                    <a:pt x="20960" y="21321"/>
                    <a:pt x="20356" y="21507"/>
                    <a:pt x="19752" y="21600"/>
                  </a:cubicBezTo>
                  <a:cubicBezTo>
                    <a:pt x="19494" y="21600"/>
                    <a:pt x="19278" y="21600"/>
                    <a:pt x="19063" y="21600"/>
                  </a:cubicBezTo>
                  <a:cubicBezTo>
                    <a:pt x="19063" y="21600"/>
                    <a:pt x="19063" y="21600"/>
                    <a:pt x="19063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394" name="Freeform 519"/>
            <p:cNvSpPr/>
            <p:nvPr/>
          </p:nvSpPr>
          <p:spPr>
            <a:xfrm flipH="1" rot="5400000">
              <a:off x="929119" y="5929"/>
              <a:ext cx="23711" cy="207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cubicBezTo>
                    <a:pt x="7200" y="2700"/>
                    <a:pt x="14400" y="5400"/>
                    <a:pt x="21600" y="10800"/>
                  </a:cubicBezTo>
                  <a:cubicBezTo>
                    <a:pt x="21600" y="21600"/>
                    <a:pt x="21600" y="21600"/>
                    <a:pt x="21600" y="21600"/>
                  </a:cubicBezTo>
                  <a:cubicBezTo>
                    <a:pt x="16800" y="18900"/>
                    <a:pt x="2400" y="2700"/>
                    <a:pt x="0" y="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395" name="Freeform 520"/>
            <p:cNvSpPr/>
            <p:nvPr/>
          </p:nvSpPr>
          <p:spPr>
            <a:xfrm flipH="1" rot="5400000">
              <a:off x="649049" y="20747"/>
              <a:ext cx="53347" cy="207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cubicBezTo>
                    <a:pt x="7560" y="16200"/>
                    <a:pt x="14040" y="10800"/>
                    <a:pt x="21600" y="0"/>
                  </a:cubicBezTo>
                  <a:cubicBezTo>
                    <a:pt x="21600" y="8100"/>
                    <a:pt x="21600" y="8100"/>
                    <a:pt x="21600" y="8100"/>
                  </a:cubicBezTo>
                  <a:cubicBezTo>
                    <a:pt x="14040" y="16200"/>
                    <a:pt x="6480" y="21600"/>
                    <a:pt x="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396" name="Freeform 521"/>
            <p:cNvSpPr/>
            <p:nvPr/>
          </p:nvSpPr>
          <p:spPr>
            <a:xfrm flipH="1" rot="5400000">
              <a:off x="917263" y="1"/>
              <a:ext cx="37047" cy="370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12343"/>
                  </a:moveTo>
                  <a:cubicBezTo>
                    <a:pt x="13886" y="7714"/>
                    <a:pt x="7714" y="4629"/>
                    <a:pt x="1543" y="0"/>
                  </a:cubicBezTo>
                  <a:cubicBezTo>
                    <a:pt x="0" y="0"/>
                    <a:pt x="0" y="0"/>
                    <a:pt x="0" y="1543"/>
                  </a:cubicBezTo>
                  <a:cubicBezTo>
                    <a:pt x="7714" y="7714"/>
                    <a:pt x="13886" y="13886"/>
                    <a:pt x="21600" y="21600"/>
                  </a:cubicBezTo>
                  <a:lnTo>
                    <a:pt x="21600" y="12343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397" name="Freeform 522"/>
            <p:cNvSpPr/>
            <p:nvPr/>
          </p:nvSpPr>
          <p:spPr>
            <a:xfrm flipH="1" rot="5400000">
              <a:off x="662708" y="8572"/>
              <a:ext cx="37886" cy="207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40" h="21600" fill="norm" stroke="1" extrusionOk="0">
                  <a:moveTo>
                    <a:pt x="21240" y="0"/>
                  </a:moveTo>
                  <a:cubicBezTo>
                    <a:pt x="15480" y="8100"/>
                    <a:pt x="8280" y="13500"/>
                    <a:pt x="1080" y="16200"/>
                  </a:cubicBezTo>
                  <a:cubicBezTo>
                    <a:pt x="-360" y="16200"/>
                    <a:pt x="-360" y="21600"/>
                    <a:pt x="1080" y="21600"/>
                  </a:cubicBezTo>
                  <a:cubicBezTo>
                    <a:pt x="9720" y="21600"/>
                    <a:pt x="15480" y="21600"/>
                    <a:pt x="21240" y="18900"/>
                  </a:cubicBezTo>
                  <a:lnTo>
                    <a:pt x="21240" y="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398" name="Freeform 523"/>
            <p:cNvSpPr/>
            <p:nvPr/>
          </p:nvSpPr>
          <p:spPr>
            <a:xfrm flipH="1" rot="5400000">
              <a:off x="906150" y="5189"/>
              <a:ext cx="63721" cy="6223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15300" y="13500"/>
                    <a:pt x="8100" y="6300"/>
                    <a:pt x="0" y="0"/>
                  </a:cubicBezTo>
                  <a:cubicBezTo>
                    <a:pt x="2700" y="1800"/>
                    <a:pt x="5400" y="2700"/>
                    <a:pt x="8100" y="4500"/>
                  </a:cubicBezTo>
                  <a:cubicBezTo>
                    <a:pt x="13500" y="8100"/>
                    <a:pt x="17100" y="11700"/>
                    <a:pt x="21600" y="16200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399" name="Freeform 524"/>
            <p:cNvSpPr/>
            <p:nvPr/>
          </p:nvSpPr>
          <p:spPr>
            <a:xfrm flipH="1" rot="5400000">
              <a:off x="664608" y="8152"/>
              <a:ext cx="44456" cy="370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082" y="15429"/>
                  </a:moveTo>
                  <a:cubicBezTo>
                    <a:pt x="11435" y="10800"/>
                    <a:pt x="16518" y="6171"/>
                    <a:pt x="21600" y="0"/>
                  </a:cubicBezTo>
                  <a:cubicBezTo>
                    <a:pt x="21600" y="12343"/>
                    <a:pt x="21600" y="12343"/>
                    <a:pt x="21600" y="12343"/>
                  </a:cubicBezTo>
                  <a:cubicBezTo>
                    <a:pt x="15247" y="16971"/>
                    <a:pt x="7624" y="20057"/>
                    <a:pt x="0" y="21600"/>
                  </a:cubicBezTo>
                  <a:cubicBezTo>
                    <a:pt x="1271" y="20057"/>
                    <a:pt x="3812" y="18514"/>
                    <a:pt x="5082" y="15429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400" name="Freeform 525"/>
            <p:cNvSpPr/>
            <p:nvPr/>
          </p:nvSpPr>
          <p:spPr>
            <a:xfrm flipH="1" rot="5400000">
              <a:off x="676042" y="4024"/>
              <a:ext cx="12701" cy="127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cubicBezTo>
                    <a:pt x="5400" y="14400"/>
                    <a:pt x="16200" y="7200"/>
                    <a:pt x="21600" y="0"/>
                  </a:cubicBezTo>
                  <a:cubicBezTo>
                    <a:pt x="21600" y="7200"/>
                    <a:pt x="21600" y="7200"/>
                    <a:pt x="21600" y="7200"/>
                  </a:cubicBezTo>
                  <a:cubicBezTo>
                    <a:pt x="16200" y="14400"/>
                    <a:pt x="5400" y="14400"/>
                    <a:pt x="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401" name="Freeform 526"/>
            <p:cNvSpPr/>
            <p:nvPr/>
          </p:nvSpPr>
          <p:spPr>
            <a:xfrm flipH="1" rot="5400000">
              <a:off x="827612" y="74834"/>
              <a:ext cx="245988" cy="1052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20451" y="17280"/>
                    <a:pt x="18843" y="14040"/>
                    <a:pt x="17004" y="11340"/>
                  </a:cubicBezTo>
                  <a:cubicBezTo>
                    <a:pt x="14017" y="7020"/>
                    <a:pt x="10800" y="3780"/>
                    <a:pt x="7583" y="2700"/>
                  </a:cubicBezTo>
                  <a:cubicBezTo>
                    <a:pt x="5055" y="1620"/>
                    <a:pt x="2528" y="1080"/>
                    <a:pt x="0" y="540"/>
                  </a:cubicBezTo>
                  <a:cubicBezTo>
                    <a:pt x="1609" y="0"/>
                    <a:pt x="3217" y="0"/>
                    <a:pt x="4596" y="0"/>
                  </a:cubicBezTo>
                  <a:cubicBezTo>
                    <a:pt x="6664" y="0"/>
                    <a:pt x="8272" y="0"/>
                    <a:pt x="10111" y="1080"/>
                  </a:cubicBezTo>
                  <a:cubicBezTo>
                    <a:pt x="14706" y="3780"/>
                    <a:pt x="17923" y="7560"/>
                    <a:pt x="20221" y="12960"/>
                  </a:cubicBezTo>
                  <a:cubicBezTo>
                    <a:pt x="20681" y="14040"/>
                    <a:pt x="21140" y="15120"/>
                    <a:pt x="21600" y="16200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402" name="Freeform 527"/>
            <p:cNvSpPr/>
            <p:nvPr/>
          </p:nvSpPr>
          <p:spPr>
            <a:xfrm flipH="1" rot="5400000">
              <a:off x="477155" y="167450"/>
              <a:ext cx="422328" cy="9632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1001" y="21600"/>
                  </a:moveTo>
                  <a:cubicBezTo>
                    <a:pt x="7379" y="21600"/>
                    <a:pt x="3354" y="18097"/>
                    <a:pt x="0" y="14595"/>
                  </a:cubicBezTo>
                  <a:cubicBezTo>
                    <a:pt x="2952" y="16930"/>
                    <a:pt x="6037" y="18097"/>
                    <a:pt x="8989" y="18097"/>
                  </a:cubicBezTo>
                  <a:cubicBezTo>
                    <a:pt x="9257" y="18097"/>
                    <a:pt x="9660" y="18097"/>
                    <a:pt x="10062" y="18097"/>
                  </a:cubicBezTo>
                  <a:cubicBezTo>
                    <a:pt x="13684" y="18097"/>
                    <a:pt x="18783" y="16346"/>
                    <a:pt x="21332" y="1751"/>
                  </a:cubicBezTo>
                  <a:cubicBezTo>
                    <a:pt x="21332" y="1168"/>
                    <a:pt x="21466" y="584"/>
                    <a:pt x="21600" y="0"/>
                  </a:cubicBezTo>
                  <a:cubicBezTo>
                    <a:pt x="21600" y="5254"/>
                    <a:pt x="21600" y="5254"/>
                    <a:pt x="21600" y="5254"/>
                  </a:cubicBezTo>
                  <a:cubicBezTo>
                    <a:pt x="19319" y="16346"/>
                    <a:pt x="15697" y="21600"/>
                    <a:pt x="11001" y="21600"/>
                  </a:cubicBezTo>
                  <a:cubicBezTo>
                    <a:pt x="11001" y="21600"/>
                    <a:pt x="11001" y="21600"/>
                    <a:pt x="11001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403" name="Freeform 528"/>
            <p:cNvSpPr/>
            <p:nvPr/>
          </p:nvSpPr>
          <p:spPr>
            <a:xfrm flipH="1" rot="5400000">
              <a:off x="328228" y="194865"/>
              <a:ext cx="425291" cy="444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2533" y="21600"/>
                  </a:moveTo>
                  <a:cubicBezTo>
                    <a:pt x="11333" y="21600"/>
                    <a:pt x="10133" y="21600"/>
                    <a:pt x="9067" y="20329"/>
                  </a:cubicBezTo>
                  <a:cubicBezTo>
                    <a:pt x="6667" y="17788"/>
                    <a:pt x="4667" y="13976"/>
                    <a:pt x="2933" y="10165"/>
                  </a:cubicBezTo>
                  <a:cubicBezTo>
                    <a:pt x="1867" y="7624"/>
                    <a:pt x="933" y="5082"/>
                    <a:pt x="0" y="1271"/>
                  </a:cubicBezTo>
                  <a:cubicBezTo>
                    <a:pt x="4400" y="11435"/>
                    <a:pt x="8133" y="15247"/>
                    <a:pt x="11733" y="15247"/>
                  </a:cubicBezTo>
                  <a:cubicBezTo>
                    <a:pt x="14800" y="15247"/>
                    <a:pt x="17600" y="11435"/>
                    <a:pt x="20133" y="3812"/>
                  </a:cubicBezTo>
                  <a:cubicBezTo>
                    <a:pt x="20667" y="2541"/>
                    <a:pt x="21067" y="1271"/>
                    <a:pt x="21600" y="0"/>
                  </a:cubicBezTo>
                  <a:cubicBezTo>
                    <a:pt x="21600" y="8894"/>
                    <a:pt x="21600" y="8894"/>
                    <a:pt x="21600" y="8894"/>
                  </a:cubicBezTo>
                  <a:cubicBezTo>
                    <a:pt x="18667" y="17788"/>
                    <a:pt x="15600" y="21600"/>
                    <a:pt x="12533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404" name="Freeform 529"/>
            <p:cNvSpPr/>
            <p:nvPr/>
          </p:nvSpPr>
          <p:spPr>
            <a:xfrm flipH="1" rot="5400000">
              <a:off x="71896" y="359322"/>
              <a:ext cx="1552925" cy="84317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35" h="21600" fill="norm" stroke="1" extrusionOk="0">
                  <a:moveTo>
                    <a:pt x="20066" y="21600"/>
                  </a:moveTo>
                  <a:cubicBezTo>
                    <a:pt x="19674" y="21600"/>
                    <a:pt x="19282" y="21533"/>
                    <a:pt x="18854" y="21466"/>
                  </a:cubicBezTo>
                  <a:cubicBezTo>
                    <a:pt x="18604" y="21399"/>
                    <a:pt x="18355" y="21332"/>
                    <a:pt x="18105" y="21265"/>
                  </a:cubicBezTo>
                  <a:cubicBezTo>
                    <a:pt x="15610" y="20862"/>
                    <a:pt x="13258" y="20057"/>
                    <a:pt x="11190" y="18850"/>
                  </a:cubicBezTo>
                  <a:cubicBezTo>
                    <a:pt x="9373" y="17843"/>
                    <a:pt x="7626" y="16502"/>
                    <a:pt x="6129" y="15361"/>
                  </a:cubicBezTo>
                  <a:cubicBezTo>
                    <a:pt x="5131" y="14624"/>
                    <a:pt x="4062" y="13819"/>
                    <a:pt x="3099" y="12678"/>
                  </a:cubicBezTo>
                  <a:cubicBezTo>
                    <a:pt x="2208" y="11605"/>
                    <a:pt x="-465" y="8452"/>
                    <a:pt x="70" y="5031"/>
                  </a:cubicBezTo>
                  <a:cubicBezTo>
                    <a:pt x="355" y="3220"/>
                    <a:pt x="1388" y="1945"/>
                    <a:pt x="2280" y="1543"/>
                  </a:cubicBezTo>
                  <a:cubicBezTo>
                    <a:pt x="2850" y="1275"/>
                    <a:pt x="3456" y="1140"/>
                    <a:pt x="4204" y="1140"/>
                  </a:cubicBezTo>
                  <a:cubicBezTo>
                    <a:pt x="4632" y="1140"/>
                    <a:pt x="5060" y="1207"/>
                    <a:pt x="5487" y="1207"/>
                  </a:cubicBezTo>
                  <a:cubicBezTo>
                    <a:pt x="5880" y="1275"/>
                    <a:pt x="6307" y="1275"/>
                    <a:pt x="6735" y="1275"/>
                  </a:cubicBezTo>
                  <a:cubicBezTo>
                    <a:pt x="6806" y="1275"/>
                    <a:pt x="6806" y="1275"/>
                    <a:pt x="6806" y="1275"/>
                  </a:cubicBezTo>
                  <a:cubicBezTo>
                    <a:pt x="8695" y="1275"/>
                    <a:pt x="10549" y="872"/>
                    <a:pt x="12260" y="402"/>
                  </a:cubicBezTo>
                  <a:cubicBezTo>
                    <a:pt x="13115" y="201"/>
                    <a:pt x="14220" y="0"/>
                    <a:pt x="15361" y="0"/>
                  </a:cubicBezTo>
                  <a:cubicBezTo>
                    <a:pt x="15824" y="0"/>
                    <a:pt x="16252" y="0"/>
                    <a:pt x="16680" y="67"/>
                  </a:cubicBezTo>
                  <a:cubicBezTo>
                    <a:pt x="18070" y="335"/>
                    <a:pt x="19495" y="1140"/>
                    <a:pt x="21135" y="2482"/>
                  </a:cubicBezTo>
                  <a:cubicBezTo>
                    <a:pt x="21135" y="3019"/>
                    <a:pt x="21135" y="3019"/>
                    <a:pt x="21135" y="3019"/>
                  </a:cubicBezTo>
                  <a:cubicBezTo>
                    <a:pt x="20101" y="2080"/>
                    <a:pt x="18961" y="1207"/>
                    <a:pt x="17678" y="805"/>
                  </a:cubicBezTo>
                  <a:cubicBezTo>
                    <a:pt x="16929" y="537"/>
                    <a:pt x="16109" y="402"/>
                    <a:pt x="15254" y="402"/>
                  </a:cubicBezTo>
                  <a:cubicBezTo>
                    <a:pt x="14612" y="402"/>
                    <a:pt x="13971" y="470"/>
                    <a:pt x="13258" y="671"/>
                  </a:cubicBezTo>
                  <a:cubicBezTo>
                    <a:pt x="12687" y="738"/>
                    <a:pt x="12117" y="872"/>
                    <a:pt x="11547" y="1006"/>
                  </a:cubicBezTo>
                  <a:cubicBezTo>
                    <a:pt x="10406" y="1342"/>
                    <a:pt x="9230" y="1610"/>
                    <a:pt x="8054" y="1677"/>
                  </a:cubicBezTo>
                  <a:cubicBezTo>
                    <a:pt x="7697" y="1677"/>
                    <a:pt x="7341" y="1744"/>
                    <a:pt x="6949" y="1744"/>
                  </a:cubicBezTo>
                  <a:cubicBezTo>
                    <a:pt x="6379" y="1744"/>
                    <a:pt x="5808" y="1677"/>
                    <a:pt x="5274" y="1610"/>
                  </a:cubicBezTo>
                  <a:cubicBezTo>
                    <a:pt x="5202" y="1610"/>
                    <a:pt x="5202" y="1610"/>
                    <a:pt x="5202" y="1610"/>
                  </a:cubicBezTo>
                  <a:cubicBezTo>
                    <a:pt x="4846" y="1610"/>
                    <a:pt x="4454" y="1543"/>
                    <a:pt x="4062" y="1543"/>
                  </a:cubicBezTo>
                  <a:cubicBezTo>
                    <a:pt x="3741" y="1543"/>
                    <a:pt x="3456" y="1610"/>
                    <a:pt x="3171" y="1677"/>
                  </a:cubicBezTo>
                  <a:cubicBezTo>
                    <a:pt x="1994" y="1945"/>
                    <a:pt x="177" y="3354"/>
                    <a:pt x="284" y="6037"/>
                  </a:cubicBezTo>
                  <a:cubicBezTo>
                    <a:pt x="355" y="7983"/>
                    <a:pt x="1282" y="9593"/>
                    <a:pt x="1994" y="10666"/>
                  </a:cubicBezTo>
                  <a:cubicBezTo>
                    <a:pt x="4026" y="13752"/>
                    <a:pt x="6592" y="15429"/>
                    <a:pt x="9087" y="17106"/>
                  </a:cubicBezTo>
                  <a:cubicBezTo>
                    <a:pt x="9337" y="17240"/>
                    <a:pt x="9337" y="17240"/>
                    <a:pt x="9337" y="17240"/>
                  </a:cubicBezTo>
                  <a:cubicBezTo>
                    <a:pt x="12759" y="19520"/>
                    <a:pt x="16359" y="20795"/>
                    <a:pt x="20101" y="21130"/>
                  </a:cubicBezTo>
                  <a:cubicBezTo>
                    <a:pt x="20137" y="21130"/>
                    <a:pt x="20173" y="21130"/>
                    <a:pt x="20173" y="21198"/>
                  </a:cubicBezTo>
                  <a:cubicBezTo>
                    <a:pt x="20208" y="21198"/>
                    <a:pt x="20208" y="21198"/>
                    <a:pt x="20208" y="21198"/>
                  </a:cubicBezTo>
                  <a:cubicBezTo>
                    <a:pt x="20244" y="21198"/>
                    <a:pt x="20244" y="21198"/>
                    <a:pt x="20244" y="21198"/>
                  </a:cubicBezTo>
                  <a:cubicBezTo>
                    <a:pt x="20529" y="21198"/>
                    <a:pt x="20850" y="21130"/>
                    <a:pt x="21135" y="21063"/>
                  </a:cubicBezTo>
                  <a:cubicBezTo>
                    <a:pt x="21135" y="21466"/>
                    <a:pt x="21135" y="21466"/>
                    <a:pt x="21135" y="21466"/>
                  </a:cubicBezTo>
                  <a:cubicBezTo>
                    <a:pt x="20779" y="21533"/>
                    <a:pt x="20422" y="21600"/>
                    <a:pt x="20066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405" name="Freeform 530"/>
            <p:cNvSpPr/>
            <p:nvPr/>
          </p:nvSpPr>
          <p:spPr>
            <a:xfrm flipH="1" rot="5400000">
              <a:off x="391208" y="51865"/>
              <a:ext cx="115585" cy="207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9327" y="21600"/>
                  </a:moveTo>
                  <a:cubicBezTo>
                    <a:pt x="5891" y="21600"/>
                    <a:pt x="2945" y="18900"/>
                    <a:pt x="0" y="16200"/>
                  </a:cubicBezTo>
                  <a:cubicBezTo>
                    <a:pt x="1964" y="16200"/>
                    <a:pt x="3927" y="13500"/>
                    <a:pt x="5891" y="13500"/>
                  </a:cubicBezTo>
                  <a:cubicBezTo>
                    <a:pt x="7364" y="10800"/>
                    <a:pt x="9327" y="8100"/>
                    <a:pt x="10800" y="8100"/>
                  </a:cubicBezTo>
                  <a:cubicBezTo>
                    <a:pt x="14727" y="5400"/>
                    <a:pt x="18164" y="2700"/>
                    <a:pt x="21600" y="0"/>
                  </a:cubicBezTo>
                  <a:cubicBezTo>
                    <a:pt x="21600" y="13500"/>
                    <a:pt x="21600" y="13500"/>
                    <a:pt x="21600" y="13500"/>
                  </a:cubicBezTo>
                  <a:cubicBezTo>
                    <a:pt x="17182" y="18900"/>
                    <a:pt x="13745" y="21600"/>
                    <a:pt x="10800" y="21600"/>
                  </a:cubicBezTo>
                  <a:cubicBezTo>
                    <a:pt x="10309" y="21600"/>
                    <a:pt x="9818" y="21600"/>
                    <a:pt x="9327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406" name="Freeform 531"/>
            <p:cNvSpPr/>
            <p:nvPr/>
          </p:nvSpPr>
          <p:spPr>
            <a:xfrm flipH="1" rot="5400000">
              <a:off x="-133924" y="479195"/>
              <a:ext cx="2046065" cy="109656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27" h="21600" fill="norm" stroke="1" extrusionOk="0">
                  <a:moveTo>
                    <a:pt x="21227" y="21600"/>
                  </a:moveTo>
                  <a:cubicBezTo>
                    <a:pt x="21010" y="21600"/>
                    <a:pt x="20819" y="21548"/>
                    <a:pt x="20629" y="21548"/>
                  </a:cubicBezTo>
                  <a:cubicBezTo>
                    <a:pt x="19570" y="21394"/>
                    <a:pt x="18537" y="20930"/>
                    <a:pt x="17559" y="20517"/>
                  </a:cubicBezTo>
                  <a:cubicBezTo>
                    <a:pt x="17532" y="20517"/>
                    <a:pt x="17532" y="20517"/>
                    <a:pt x="17532" y="20517"/>
                  </a:cubicBezTo>
                  <a:cubicBezTo>
                    <a:pt x="17505" y="20569"/>
                    <a:pt x="17505" y="20569"/>
                    <a:pt x="17505" y="20569"/>
                  </a:cubicBezTo>
                  <a:cubicBezTo>
                    <a:pt x="17505" y="20569"/>
                    <a:pt x="17505" y="20569"/>
                    <a:pt x="17478" y="20569"/>
                  </a:cubicBezTo>
                  <a:cubicBezTo>
                    <a:pt x="17478" y="20569"/>
                    <a:pt x="17478" y="20569"/>
                    <a:pt x="17450" y="20569"/>
                  </a:cubicBezTo>
                  <a:cubicBezTo>
                    <a:pt x="17369" y="20466"/>
                    <a:pt x="17260" y="20414"/>
                    <a:pt x="17179" y="20363"/>
                  </a:cubicBezTo>
                  <a:cubicBezTo>
                    <a:pt x="16989" y="20311"/>
                    <a:pt x="16825" y="20208"/>
                    <a:pt x="16635" y="20157"/>
                  </a:cubicBezTo>
                  <a:cubicBezTo>
                    <a:pt x="16391" y="20053"/>
                    <a:pt x="16146" y="19950"/>
                    <a:pt x="15902" y="19847"/>
                  </a:cubicBezTo>
                  <a:cubicBezTo>
                    <a:pt x="15413" y="19693"/>
                    <a:pt x="14924" y="19486"/>
                    <a:pt x="14462" y="19280"/>
                  </a:cubicBezTo>
                  <a:cubicBezTo>
                    <a:pt x="14326" y="19229"/>
                    <a:pt x="14326" y="19229"/>
                    <a:pt x="14326" y="19229"/>
                  </a:cubicBezTo>
                  <a:cubicBezTo>
                    <a:pt x="13973" y="19126"/>
                    <a:pt x="13973" y="19126"/>
                    <a:pt x="13973" y="19126"/>
                  </a:cubicBezTo>
                  <a:cubicBezTo>
                    <a:pt x="12777" y="18662"/>
                    <a:pt x="11582" y="17888"/>
                    <a:pt x="10413" y="17167"/>
                  </a:cubicBezTo>
                  <a:cubicBezTo>
                    <a:pt x="10305" y="17115"/>
                    <a:pt x="10305" y="17115"/>
                    <a:pt x="10305" y="17115"/>
                  </a:cubicBezTo>
                  <a:cubicBezTo>
                    <a:pt x="9680" y="16703"/>
                    <a:pt x="9028" y="16342"/>
                    <a:pt x="8376" y="15981"/>
                  </a:cubicBezTo>
                  <a:cubicBezTo>
                    <a:pt x="7207" y="15259"/>
                    <a:pt x="5985" y="14537"/>
                    <a:pt x="4816" y="13713"/>
                  </a:cubicBezTo>
                  <a:cubicBezTo>
                    <a:pt x="3431" y="12733"/>
                    <a:pt x="1882" y="11547"/>
                    <a:pt x="877" y="9434"/>
                  </a:cubicBezTo>
                  <a:cubicBezTo>
                    <a:pt x="62" y="7784"/>
                    <a:pt x="-373" y="5207"/>
                    <a:pt x="415" y="3196"/>
                  </a:cubicBezTo>
                  <a:cubicBezTo>
                    <a:pt x="1094" y="1495"/>
                    <a:pt x="2371" y="464"/>
                    <a:pt x="4327" y="103"/>
                  </a:cubicBezTo>
                  <a:cubicBezTo>
                    <a:pt x="4708" y="52"/>
                    <a:pt x="5142" y="52"/>
                    <a:pt x="5604" y="52"/>
                  </a:cubicBezTo>
                  <a:cubicBezTo>
                    <a:pt x="6039" y="52"/>
                    <a:pt x="6474" y="52"/>
                    <a:pt x="6909" y="103"/>
                  </a:cubicBezTo>
                  <a:cubicBezTo>
                    <a:pt x="8267" y="206"/>
                    <a:pt x="9598" y="309"/>
                    <a:pt x="10930" y="309"/>
                  </a:cubicBezTo>
                  <a:cubicBezTo>
                    <a:pt x="11147" y="309"/>
                    <a:pt x="11147" y="309"/>
                    <a:pt x="11147" y="309"/>
                  </a:cubicBezTo>
                  <a:cubicBezTo>
                    <a:pt x="11989" y="258"/>
                    <a:pt x="12832" y="206"/>
                    <a:pt x="13674" y="155"/>
                  </a:cubicBezTo>
                  <a:cubicBezTo>
                    <a:pt x="14543" y="103"/>
                    <a:pt x="15440" y="0"/>
                    <a:pt x="16309" y="0"/>
                  </a:cubicBezTo>
                  <a:cubicBezTo>
                    <a:pt x="17478" y="0"/>
                    <a:pt x="18429" y="155"/>
                    <a:pt x="19352" y="412"/>
                  </a:cubicBezTo>
                  <a:cubicBezTo>
                    <a:pt x="19977" y="567"/>
                    <a:pt x="20602" y="773"/>
                    <a:pt x="21227" y="1031"/>
                  </a:cubicBezTo>
                  <a:cubicBezTo>
                    <a:pt x="21227" y="1392"/>
                    <a:pt x="21227" y="1392"/>
                    <a:pt x="21227" y="1392"/>
                  </a:cubicBezTo>
                  <a:cubicBezTo>
                    <a:pt x="20059" y="876"/>
                    <a:pt x="18945" y="516"/>
                    <a:pt x="17858" y="412"/>
                  </a:cubicBezTo>
                  <a:cubicBezTo>
                    <a:pt x="17369" y="309"/>
                    <a:pt x="16853" y="309"/>
                    <a:pt x="16282" y="309"/>
                  </a:cubicBezTo>
                  <a:cubicBezTo>
                    <a:pt x="15385" y="309"/>
                    <a:pt x="14489" y="361"/>
                    <a:pt x="13728" y="464"/>
                  </a:cubicBezTo>
                  <a:cubicBezTo>
                    <a:pt x="12832" y="567"/>
                    <a:pt x="11908" y="619"/>
                    <a:pt x="10930" y="619"/>
                  </a:cubicBezTo>
                  <a:cubicBezTo>
                    <a:pt x="10441" y="619"/>
                    <a:pt x="9952" y="567"/>
                    <a:pt x="9435" y="567"/>
                  </a:cubicBezTo>
                  <a:cubicBezTo>
                    <a:pt x="8946" y="567"/>
                    <a:pt x="8430" y="516"/>
                    <a:pt x="7914" y="464"/>
                  </a:cubicBezTo>
                  <a:cubicBezTo>
                    <a:pt x="7235" y="361"/>
                    <a:pt x="6528" y="309"/>
                    <a:pt x="5822" y="309"/>
                  </a:cubicBezTo>
                  <a:cubicBezTo>
                    <a:pt x="4844" y="309"/>
                    <a:pt x="4029" y="464"/>
                    <a:pt x="3295" y="722"/>
                  </a:cubicBezTo>
                  <a:cubicBezTo>
                    <a:pt x="2670" y="979"/>
                    <a:pt x="1149" y="1753"/>
                    <a:pt x="496" y="3660"/>
                  </a:cubicBezTo>
                  <a:cubicBezTo>
                    <a:pt x="198" y="4485"/>
                    <a:pt x="116" y="5464"/>
                    <a:pt x="225" y="6547"/>
                  </a:cubicBezTo>
                  <a:cubicBezTo>
                    <a:pt x="578" y="9640"/>
                    <a:pt x="2371" y="11444"/>
                    <a:pt x="3920" y="12682"/>
                  </a:cubicBezTo>
                  <a:cubicBezTo>
                    <a:pt x="5251" y="13764"/>
                    <a:pt x="6664" y="14589"/>
                    <a:pt x="8022" y="15362"/>
                  </a:cubicBezTo>
                  <a:cubicBezTo>
                    <a:pt x="8593" y="15723"/>
                    <a:pt x="9164" y="16032"/>
                    <a:pt x="9707" y="16393"/>
                  </a:cubicBezTo>
                  <a:cubicBezTo>
                    <a:pt x="9952" y="16548"/>
                    <a:pt x="10196" y="16703"/>
                    <a:pt x="10441" y="16857"/>
                  </a:cubicBezTo>
                  <a:cubicBezTo>
                    <a:pt x="11500" y="17527"/>
                    <a:pt x="12614" y="18198"/>
                    <a:pt x="13728" y="18662"/>
                  </a:cubicBezTo>
                  <a:cubicBezTo>
                    <a:pt x="14081" y="18765"/>
                    <a:pt x="14435" y="18919"/>
                    <a:pt x="14761" y="19022"/>
                  </a:cubicBezTo>
                  <a:cubicBezTo>
                    <a:pt x="15549" y="19280"/>
                    <a:pt x="16336" y="19589"/>
                    <a:pt x="17070" y="20002"/>
                  </a:cubicBezTo>
                  <a:cubicBezTo>
                    <a:pt x="17450" y="20157"/>
                    <a:pt x="17831" y="20311"/>
                    <a:pt x="18184" y="20466"/>
                  </a:cubicBezTo>
                  <a:cubicBezTo>
                    <a:pt x="19026" y="20827"/>
                    <a:pt x="20140" y="21188"/>
                    <a:pt x="21227" y="21239"/>
                  </a:cubicBezTo>
                  <a:lnTo>
                    <a:pt x="21227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407" name="Freeform 532"/>
            <p:cNvSpPr/>
            <p:nvPr/>
          </p:nvSpPr>
          <p:spPr>
            <a:xfrm flipH="1" rot="5400000">
              <a:off x="-419021" y="583505"/>
              <a:ext cx="2758517" cy="16003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86" h="21600" fill="norm" stroke="1" extrusionOk="0">
                  <a:moveTo>
                    <a:pt x="21286" y="21600"/>
                  </a:moveTo>
                  <a:cubicBezTo>
                    <a:pt x="20579" y="21565"/>
                    <a:pt x="19831" y="21459"/>
                    <a:pt x="19023" y="21246"/>
                  </a:cubicBezTo>
                  <a:cubicBezTo>
                    <a:pt x="17346" y="20787"/>
                    <a:pt x="15568" y="19903"/>
                    <a:pt x="13406" y="18383"/>
                  </a:cubicBezTo>
                  <a:cubicBezTo>
                    <a:pt x="13103" y="18171"/>
                    <a:pt x="12800" y="17923"/>
                    <a:pt x="12496" y="17711"/>
                  </a:cubicBezTo>
                  <a:cubicBezTo>
                    <a:pt x="11870" y="17252"/>
                    <a:pt x="11224" y="16757"/>
                    <a:pt x="10577" y="16403"/>
                  </a:cubicBezTo>
                  <a:cubicBezTo>
                    <a:pt x="9526" y="15838"/>
                    <a:pt x="8476" y="15449"/>
                    <a:pt x="7667" y="15201"/>
                  </a:cubicBezTo>
                  <a:cubicBezTo>
                    <a:pt x="7344" y="15095"/>
                    <a:pt x="7021" y="14989"/>
                    <a:pt x="6697" y="14883"/>
                  </a:cubicBezTo>
                  <a:cubicBezTo>
                    <a:pt x="5364" y="14459"/>
                    <a:pt x="3970" y="14070"/>
                    <a:pt x="2717" y="13151"/>
                  </a:cubicBezTo>
                  <a:cubicBezTo>
                    <a:pt x="1787" y="12515"/>
                    <a:pt x="494" y="11419"/>
                    <a:pt x="110" y="9616"/>
                  </a:cubicBezTo>
                  <a:cubicBezTo>
                    <a:pt x="-314" y="7742"/>
                    <a:pt x="555" y="5904"/>
                    <a:pt x="1545" y="4985"/>
                  </a:cubicBezTo>
                  <a:cubicBezTo>
                    <a:pt x="2697" y="3924"/>
                    <a:pt x="4030" y="3535"/>
                    <a:pt x="5323" y="3182"/>
                  </a:cubicBezTo>
                  <a:cubicBezTo>
                    <a:pt x="5687" y="3076"/>
                    <a:pt x="5687" y="3076"/>
                    <a:pt x="5687" y="3076"/>
                  </a:cubicBezTo>
                  <a:cubicBezTo>
                    <a:pt x="6455" y="2864"/>
                    <a:pt x="7102" y="2651"/>
                    <a:pt x="7748" y="2333"/>
                  </a:cubicBezTo>
                  <a:cubicBezTo>
                    <a:pt x="8233" y="2121"/>
                    <a:pt x="8718" y="1874"/>
                    <a:pt x="9203" y="1626"/>
                  </a:cubicBezTo>
                  <a:cubicBezTo>
                    <a:pt x="9607" y="1379"/>
                    <a:pt x="10052" y="1167"/>
                    <a:pt x="10476" y="955"/>
                  </a:cubicBezTo>
                  <a:cubicBezTo>
                    <a:pt x="11203" y="601"/>
                    <a:pt x="12173" y="177"/>
                    <a:pt x="13183" y="35"/>
                  </a:cubicBezTo>
                  <a:cubicBezTo>
                    <a:pt x="13446" y="0"/>
                    <a:pt x="13729" y="0"/>
                    <a:pt x="14032" y="0"/>
                  </a:cubicBezTo>
                  <a:cubicBezTo>
                    <a:pt x="14598" y="0"/>
                    <a:pt x="15164" y="71"/>
                    <a:pt x="15628" y="106"/>
                  </a:cubicBezTo>
                  <a:cubicBezTo>
                    <a:pt x="17326" y="354"/>
                    <a:pt x="18922" y="742"/>
                    <a:pt x="20397" y="1343"/>
                  </a:cubicBezTo>
                  <a:cubicBezTo>
                    <a:pt x="20700" y="1449"/>
                    <a:pt x="21003" y="1591"/>
                    <a:pt x="21286" y="1697"/>
                  </a:cubicBezTo>
                  <a:cubicBezTo>
                    <a:pt x="21286" y="1944"/>
                    <a:pt x="21286" y="1944"/>
                    <a:pt x="21286" y="1944"/>
                  </a:cubicBezTo>
                  <a:cubicBezTo>
                    <a:pt x="20357" y="1520"/>
                    <a:pt x="19387" y="1167"/>
                    <a:pt x="18397" y="884"/>
                  </a:cubicBezTo>
                  <a:cubicBezTo>
                    <a:pt x="17063" y="530"/>
                    <a:pt x="15649" y="212"/>
                    <a:pt x="14275" y="212"/>
                  </a:cubicBezTo>
                  <a:cubicBezTo>
                    <a:pt x="14012" y="212"/>
                    <a:pt x="13769" y="212"/>
                    <a:pt x="13527" y="247"/>
                  </a:cubicBezTo>
                  <a:cubicBezTo>
                    <a:pt x="12052" y="354"/>
                    <a:pt x="10638" y="1096"/>
                    <a:pt x="9284" y="1803"/>
                  </a:cubicBezTo>
                  <a:cubicBezTo>
                    <a:pt x="8839" y="2050"/>
                    <a:pt x="8374" y="2298"/>
                    <a:pt x="7910" y="2510"/>
                  </a:cubicBezTo>
                  <a:cubicBezTo>
                    <a:pt x="7122" y="2864"/>
                    <a:pt x="6314" y="3111"/>
                    <a:pt x="5525" y="3323"/>
                  </a:cubicBezTo>
                  <a:cubicBezTo>
                    <a:pt x="4899" y="3535"/>
                    <a:pt x="4232" y="3712"/>
                    <a:pt x="3606" y="3959"/>
                  </a:cubicBezTo>
                  <a:cubicBezTo>
                    <a:pt x="2313" y="4490"/>
                    <a:pt x="555" y="5480"/>
                    <a:pt x="191" y="7919"/>
                  </a:cubicBezTo>
                  <a:cubicBezTo>
                    <a:pt x="-132" y="10075"/>
                    <a:pt x="1121" y="11631"/>
                    <a:pt x="2252" y="12550"/>
                  </a:cubicBezTo>
                  <a:cubicBezTo>
                    <a:pt x="3606" y="13681"/>
                    <a:pt x="5121" y="14141"/>
                    <a:pt x="6576" y="14600"/>
                  </a:cubicBezTo>
                  <a:cubicBezTo>
                    <a:pt x="7061" y="14742"/>
                    <a:pt x="7061" y="14742"/>
                    <a:pt x="7061" y="14742"/>
                  </a:cubicBezTo>
                  <a:cubicBezTo>
                    <a:pt x="8011" y="15060"/>
                    <a:pt x="8981" y="15378"/>
                    <a:pt x="9910" y="15838"/>
                  </a:cubicBezTo>
                  <a:cubicBezTo>
                    <a:pt x="10880" y="16297"/>
                    <a:pt x="11749" y="16934"/>
                    <a:pt x="12618" y="17570"/>
                  </a:cubicBezTo>
                  <a:cubicBezTo>
                    <a:pt x="14295" y="18772"/>
                    <a:pt x="16295" y="20151"/>
                    <a:pt x="18376" y="20822"/>
                  </a:cubicBezTo>
                  <a:cubicBezTo>
                    <a:pt x="19366" y="21140"/>
                    <a:pt x="20276" y="21317"/>
                    <a:pt x="21124" y="21317"/>
                  </a:cubicBezTo>
                  <a:cubicBezTo>
                    <a:pt x="21165" y="21317"/>
                    <a:pt x="21225" y="21317"/>
                    <a:pt x="21286" y="21317"/>
                  </a:cubicBezTo>
                  <a:lnTo>
                    <a:pt x="21286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408" name="Freeform 537"/>
            <p:cNvSpPr/>
            <p:nvPr/>
          </p:nvSpPr>
          <p:spPr>
            <a:xfrm flipH="1" rot="5400000">
              <a:off x="-108175" y="136332"/>
              <a:ext cx="296371" cy="326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18542" y="19800"/>
                    <a:pt x="15483" y="16200"/>
                    <a:pt x="12616" y="12600"/>
                  </a:cubicBezTo>
                  <a:cubicBezTo>
                    <a:pt x="8411" y="7200"/>
                    <a:pt x="4205" y="3600"/>
                    <a:pt x="0" y="0"/>
                  </a:cubicBezTo>
                  <a:cubicBezTo>
                    <a:pt x="5735" y="0"/>
                    <a:pt x="11278" y="3600"/>
                    <a:pt x="16821" y="7200"/>
                  </a:cubicBezTo>
                  <a:cubicBezTo>
                    <a:pt x="18542" y="9000"/>
                    <a:pt x="20071" y="9000"/>
                    <a:pt x="21600" y="10800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409" name="Freeform 538"/>
            <p:cNvSpPr/>
            <p:nvPr/>
          </p:nvSpPr>
          <p:spPr>
            <a:xfrm flipH="1" rot="5400000">
              <a:off x="-2788842" y="2895535"/>
              <a:ext cx="6775015" cy="114991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383" y="21600"/>
                  </a:moveTo>
                  <a:cubicBezTo>
                    <a:pt x="21308" y="21600"/>
                    <a:pt x="21241" y="21600"/>
                    <a:pt x="21174" y="21551"/>
                  </a:cubicBezTo>
                  <a:cubicBezTo>
                    <a:pt x="20957" y="21452"/>
                    <a:pt x="20757" y="21305"/>
                    <a:pt x="20565" y="21108"/>
                  </a:cubicBezTo>
                  <a:cubicBezTo>
                    <a:pt x="20139" y="20665"/>
                    <a:pt x="19705" y="20026"/>
                    <a:pt x="19238" y="19189"/>
                  </a:cubicBezTo>
                  <a:cubicBezTo>
                    <a:pt x="18829" y="18500"/>
                    <a:pt x="18428" y="17664"/>
                    <a:pt x="18028" y="16877"/>
                  </a:cubicBezTo>
                  <a:cubicBezTo>
                    <a:pt x="17569" y="15991"/>
                    <a:pt x="17085" y="15007"/>
                    <a:pt x="16601" y="14220"/>
                  </a:cubicBezTo>
                  <a:cubicBezTo>
                    <a:pt x="16192" y="13531"/>
                    <a:pt x="15766" y="12842"/>
                    <a:pt x="15357" y="12251"/>
                  </a:cubicBezTo>
                  <a:cubicBezTo>
                    <a:pt x="15307" y="12153"/>
                    <a:pt x="15307" y="12153"/>
                    <a:pt x="15307" y="12153"/>
                  </a:cubicBezTo>
                  <a:cubicBezTo>
                    <a:pt x="15207" y="12005"/>
                    <a:pt x="15107" y="11858"/>
                    <a:pt x="14998" y="11710"/>
                  </a:cubicBezTo>
                  <a:cubicBezTo>
                    <a:pt x="14698" y="11267"/>
                    <a:pt x="14389" y="10825"/>
                    <a:pt x="14105" y="10136"/>
                  </a:cubicBezTo>
                  <a:cubicBezTo>
                    <a:pt x="13604" y="9004"/>
                    <a:pt x="13262" y="6790"/>
                    <a:pt x="12920" y="4674"/>
                  </a:cubicBezTo>
                  <a:cubicBezTo>
                    <a:pt x="12845" y="4133"/>
                    <a:pt x="12761" y="3592"/>
                    <a:pt x="12678" y="3100"/>
                  </a:cubicBezTo>
                  <a:cubicBezTo>
                    <a:pt x="12453" y="1771"/>
                    <a:pt x="12177" y="394"/>
                    <a:pt x="11827" y="344"/>
                  </a:cubicBezTo>
                  <a:cubicBezTo>
                    <a:pt x="11802" y="344"/>
                    <a:pt x="11802" y="344"/>
                    <a:pt x="11802" y="344"/>
                  </a:cubicBezTo>
                  <a:cubicBezTo>
                    <a:pt x="11459" y="344"/>
                    <a:pt x="11151" y="1033"/>
                    <a:pt x="10842" y="1722"/>
                  </a:cubicBezTo>
                  <a:cubicBezTo>
                    <a:pt x="10733" y="1919"/>
                    <a:pt x="10733" y="1919"/>
                    <a:pt x="10733" y="1919"/>
                  </a:cubicBezTo>
                  <a:cubicBezTo>
                    <a:pt x="10558" y="2313"/>
                    <a:pt x="10374" y="2706"/>
                    <a:pt x="10191" y="2854"/>
                  </a:cubicBezTo>
                  <a:cubicBezTo>
                    <a:pt x="10082" y="2952"/>
                    <a:pt x="9965" y="3001"/>
                    <a:pt x="9857" y="3001"/>
                  </a:cubicBezTo>
                  <a:cubicBezTo>
                    <a:pt x="9782" y="3051"/>
                    <a:pt x="9707" y="3100"/>
                    <a:pt x="9640" y="3100"/>
                  </a:cubicBezTo>
                  <a:cubicBezTo>
                    <a:pt x="9548" y="3149"/>
                    <a:pt x="9465" y="3247"/>
                    <a:pt x="9381" y="3297"/>
                  </a:cubicBezTo>
                  <a:cubicBezTo>
                    <a:pt x="9114" y="3444"/>
                    <a:pt x="8839" y="3641"/>
                    <a:pt x="8572" y="3641"/>
                  </a:cubicBezTo>
                  <a:cubicBezTo>
                    <a:pt x="8505" y="3641"/>
                    <a:pt x="8438" y="3592"/>
                    <a:pt x="8371" y="3592"/>
                  </a:cubicBezTo>
                  <a:cubicBezTo>
                    <a:pt x="8321" y="3592"/>
                    <a:pt x="8279" y="3543"/>
                    <a:pt x="8229" y="3543"/>
                  </a:cubicBezTo>
                  <a:cubicBezTo>
                    <a:pt x="8129" y="3493"/>
                    <a:pt x="8029" y="3444"/>
                    <a:pt x="7929" y="3444"/>
                  </a:cubicBezTo>
                  <a:cubicBezTo>
                    <a:pt x="7854" y="3444"/>
                    <a:pt x="7787" y="3444"/>
                    <a:pt x="7729" y="3493"/>
                  </a:cubicBezTo>
                  <a:cubicBezTo>
                    <a:pt x="7520" y="3641"/>
                    <a:pt x="7328" y="3936"/>
                    <a:pt x="7128" y="4231"/>
                  </a:cubicBezTo>
                  <a:cubicBezTo>
                    <a:pt x="6977" y="4477"/>
                    <a:pt x="6827" y="4674"/>
                    <a:pt x="6677" y="4822"/>
                  </a:cubicBezTo>
                  <a:cubicBezTo>
                    <a:pt x="6435" y="5166"/>
                    <a:pt x="6185" y="5462"/>
                    <a:pt x="5943" y="5904"/>
                  </a:cubicBezTo>
                  <a:cubicBezTo>
                    <a:pt x="5617" y="6544"/>
                    <a:pt x="5300" y="7331"/>
                    <a:pt x="4991" y="8069"/>
                  </a:cubicBezTo>
                  <a:cubicBezTo>
                    <a:pt x="4924" y="8217"/>
                    <a:pt x="4857" y="8414"/>
                    <a:pt x="4791" y="8561"/>
                  </a:cubicBezTo>
                  <a:cubicBezTo>
                    <a:pt x="4474" y="9349"/>
                    <a:pt x="4123" y="10037"/>
                    <a:pt x="3722" y="10037"/>
                  </a:cubicBezTo>
                  <a:cubicBezTo>
                    <a:pt x="3222" y="10037"/>
                    <a:pt x="2738" y="9349"/>
                    <a:pt x="2270" y="8660"/>
                  </a:cubicBezTo>
                  <a:cubicBezTo>
                    <a:pt x="1995" y="8266"/>
                    <a:pt x="1719" y="7872"/>
                    <a:pt x="1436" y="7626"/>
                  </a:cubicBezTo>
                  <a:cubicBezTo>
                    <a:pt x="1235" y="7430"/>
                    <a:pt x="1035" y="7233"/>
                    <a:pt x="835" y="7036"/>
                  </a:cubicBezTo>
                  <a:cubicBezTo>
                    <a:pt x="684" y="6839"/>
                    <a:pt x="534" y="6692"/>
                    <a:pt x="384" y="6544"/>
                  </a:cubicBezTo>
                  <a:cubicBezTo>
                    <a:pt x="267" y="6446"/>
                    <a:pt x="134" y="6298"/>
                    <a:pt x="0" y="6200"/>
                  </a:cubicBezTo>
                  <a:cubicBezTo>
                    <a:pt x="0" y="5855"/>
                    <a:pt x="0" y="5855"/>
                    <a:pt x="0" y="5855"/>
                  </a:cubicBezTo>
                  <a:cubicBezTo>
                    <a:pt x="109" y="5954"/>
                    <a:pt x="225" y="6052"/>
                    <a:pt x="359" y="6150"/>
                  </a:cubicBezTo>
                  <a:cubicBezTo>
                    <a:pt x="734" y="6544"/>
                    <a:pt x="1118" y="6938"/>
                    <a:pt x="1502" y="7331"/>
                  </a:cubicBezTo>
                  <a:cubicBezTo>
                    <a:pt x="1744" y="7577"/>
                    <a:pt x="1995" y="7971"/>
                    <a:pt x="2245" y="8315"/>
                  </a:cubicBezTo>
                  <a:cubicBezTo>
                    <a:pt x="2704" y="9004"/>
                    <a:pt x="3188" y="9742"/>
                    <a:pt x="3664" y="9742"/>
                  </a:cubicBezTo>
                  <a:cubicBezTo>
                    <a:pt x="3823" y="9742"/>
                    <a:pt x="3973" y="9644"/>
                    <a:pt x="4123" y="9496"/>
                  </a:cubicBezTo>
                  <a:cubicBezTo>
                    <a:pt x="4432" y="9152"/>
                    <a:pt x="4724" y="8414"/>
                    <a:pt x="4999" y="7676"/>
                  </a:cubicBezTo>
                  <a:cubicBezTo>
                    <a:pt x="5100" y="7430"/>
                    <a:pt x="5191" y="7184"/>
                    <a:pt x="5291" y="6987"/>
                  </a:cubicBezTo>
                  <a:cubicBezTo>
                    <a:pt x="5634" y="6150"/>
                    <a:pt x="6009" y="5314"/>
                    <a:pt x="6393" y="4822"/>
                  </a:cubicBezTo>
                  <a:cubicBezTo>
                    <a:pt x="6468" y="4723"/>
                    <a:pt x="6535" y="4674"/>
                    <a:pt x="6602" y="4576"/>
                  </a:cubicBezTo>
                  <a:cubicBezTo>
                    <a:pt x="6735" y="4428"/>
                    <a:pt x="6877" y="4231"/>
                    <a:pt x="7019" y="4035"/>
                  </a:cubicBezTo>
                  <a:cubicBezTo>
                    <a:pt x="7094" y="3936"/>
                    <a:pt x="7094" y="3936"/>
                    <a:pt x="7094" y="3936"/>
                  </a:cubicBezTo>
                  <a:cubicBezTo>
                    <a:pt x="7253" y="3690"/>
                    <a:pt x="7420" y="3444"/>
                    <a:pt x="7578" y="3297"/>
                  </a:cubicBezTo>
                  <a:cubicBezTo>
                    <a:pt x="7687" y="3198"/>
                    <a:pt x="7804" y="3149"/>
                    <a:pt x="7946" y="3149"/>
                  </a:cubicBezTo>
                  <a:cubicBezTo>
                    <a:pt x="8054" y="3149"/>
                    <a:pt x="8171" y="3149"/>
                    <a:pt x="8279" y="3198"/>
                  </a:cubicBezTo>
                  <a:cubicBezTo>
                    <a:pt x="8396" y="3247"/>
                    <a:pt x="8505" y="3247"/>
                    <a:pt x="8622" y="3247"/>
                  </a:cubicBezTo>
                  <a:cubicBezTo>
                    <a:pt x="8672" y="3247"/>
                    <a:pt x="8730" y="3247"/>
                    <a:pt x="8780" y="3247"/>
                  </a:cubicBezTo>
                  <a:cubicBezTo>
                    <a:pt x="9064" y="3149"/>
                    <a:pt x="9356" y="3001"/>
                    <a:pt x="9640" y="2805"/>
                  </a:cubicBezTo>
                  <a:cubicBezTo>
                    <a:pt x="9773" y="2755"/>
                    <a:pt x="9915" y="2657"/>
                    <a:pt x="10049" y="2608"/>
                  </a:cubicBezTo>
                  <a:cubicBezTo>
                    <a:pt x="10324" y="2460"/>
                    <a:pt x="10583" y="1870"/>
                    <a:pt x="10833" y="1328"/>
                  </a:cubicBezTo>
                  <a:cubicBezTo>
                    <a:pt x="10934" y="1132"/>
                    <a:pt x="11034" y="886"/>
                    <a:pt x="11134" y="689"/>
                  </a:cubicBezTo>
                  <a:cubicBezTo>
                    <a:pt x="11292" y="394"/>
                    <a:pt x="11534" y="0"/>
                    <a:pt x="11777" y="0"/>
                  </a:cubicBezTo>
                  <a:cubicBezTo>
                    <a:pt x="11885" y="0"/>
                    <a:pt x="11994" y="98"/>
                    <a:pt x="12085" y="295"/>
                  </a:cubicBezTo>
                  <a:cubicBezTo>
                    <a:pt x="12377" y="886"/>
                    <a:pt x="12594" y="2067"/>
                    <a:pt x="12770" y="3149"/>
                  </a:cubicBezTo>
                  <a:cubicBezTo>
                    <a:pt x="12811" y="3444"/>
                    <a:pt x="12853" y="3690"/>
                    <a:pt x="12895" y="3985"/>
                  </a:cubicBezTo>
                  <a:cubicBezTo>
                    <a:pt x="13304" y="6593"/>
                    <a:pt x="13730" y="9299"/>
                    <a:pt x="14355" y="10283"/>
                  </a:cubicBezTo>
                  <a:cubicBezTo>
                    <a:pt x="14564" y="10628"/>
                    <a:pt x="14773" y="10923"/>
                    <a:pt x="14973" y="11267"/>
                  </a:cubicBezTo>
                  <a:cubicBezTo>
                    <a:pt x="15616" y="12251"/>
                    <a:pt x="16283" y="13236"/>
                    <a:pt x="16926" y="14416"/>
                  </a:cubicBezTo>
                  <a:cubicBezTo>
                    <a:pt x="17327" y="15105"/>
                    <a:pt x="17727" y="15942"/>
                    <a:pt x="18120" y="16680"/>
                  </a:cubicBezTo>
                  <a:cubicBezTo>
                    <a:pt x="18520" y="17516"/>
                    <a:pt x="18938" y="18353"/>
                    <a:pt x="19355" y="19091"/>
                  </a:cubicBezTo>
                  <a:cubicBezTo>
                    <a:pt x="19822" y="19927"/>
                    <a:pt x="20215" y="20468"/>
                    <a:pt x="20582" y="20862"/>
                  </a:cubicBezTo>
                  <a:cubicBezTo>
                    <a:pt x="20840" y="21108"/>
                    <a:pt x="21066" y="21305"/>
                    <a:pt x="21266" y="21403"/>
                  </a:cubicBezTo>
                  <a:cubicBezTo>
                    <a:pt x="21333" y="21403"/>
                    <a:pt x="21400" y="21452"/>
                    <a:pt x="21466" y="21502"/>
                  </a:cubicBezTo>
                  <a:cubicBezTo>
                    <a:pt x="21508" y="21502"/>
                    <a:pt x="21558" y="21551"/>
                    <a:pt x="21600" y="21600"/>
                  </a:cubicBezTo>
                  <a:cubicBezTo>
                    <a:pt x="21533" y="21600"/>
                    <a:pt x="21458" y="21600"/>
                    <a:pt x="21383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410" name="Freeform 540"/>
            <p:cNvSpPr/>
            <p:nvPr/>
          </p:nvSpPr>
          <p:spPr>
            <a:xfrm flipH="1" rot="5400000">
              <a:off x="736478" y="3036310"/>
              <a:ext cx="634232" cy="19856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20886" y="19895"/>
                    <a:pt x="20261" y="18189"/>
                    <a:pt x="19726" y="16768"/>
                  </a:cubicBezTo>
                  <a:cubicBezTo>
                    <a:pt x="18833" y="14495"/>
                    <a:pt x="18030" y="12221"/>
                    <a:pt x="17048" y="10232"/>
                  </a:cubicBezTo>
                  <a:cubicBezTo>
                    <a:pt x="14906" y="6537"/>
                    <a:pt x="12853" y="3979"/>
                    <a:pt x="10800" y="2558"/>
                  </a:cubicBezTo>
                  <a:cubicBezTo>
                    <a:pt x="9729" y="1989"/>
                    <a:pt x="8747" y="1705"/>
                    <a:pt x="7765" y="1705"/>
                  </a:cubicBezTo>
                  <a:cubicBezTo>
                    <a:pt x="6426" y="1705"/>
                    <a:pt x="5177" y="2274"/>
                    <a:pt x="3927" y="3411"/>
                  </a:cubicBezTo>
                  <a:cubicBezTo>
                    <a:pt x="2499" y="4832"/>
                    <a:pt x="1250" y="5968"/>
                    <a:pt x="0" y="6537"/>
                  </a:cubicBezTo>
                  <a:cubicBezTo>
                    <a:pt x="714" y="5968"/>
                    <a:pt x="1339" y="5116"/>
                    <a:pt x="2053" y="4263"/>
                  </a:cubicBezTo>
                  <a:cubicBezTo>
                    <a:pt x="3124" y="2558"/>
                    <a:pt x="4284" y="1137"/>
                    <a:pt x="5534" y="568"/>
                  </a:cubicBezTo>
                  <a:cubicBezTo>
                    <a:pt x="6337" y="0"/>
                    <a:pt x="7140" y="0"/>
                    <a:pt x="7944" y="0"/>
                  </a:cubicBezTo>
                  <a:cubicBezTo>
                    <a:pt x="9104" y="0"/>
                    <a:pt x="10264" y="284"/>
                    <a:pt x="11425" y="1137"/>
                  </a:cubicBezTo>
                  <a:cubicBezTo>
                    <a:pt x="13835" y="3126"/>
                    <a:pt x="15888" y="5684"/>
                    <a:pt x="17673" y="9379"/>
                  </a:cubicBezTo>
                  <a:cubicBezTo>
                    <a:pt x="19369" y="12789"/>
                    <a:pt x="20529" y="16200"/>
                    <a:pt x="2160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411" name="Freeform 541"/>
            <p:cNvSpPr/>
            <p:nvPr/>
          </p:nvSpPr>
          <p:spPr>
            <a:xfrm flipH="1" rot="5400000">
              <a:off x="-259324" y="263770"/>
              <a:ext cx="626824" cy="1081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19431" y="21073"/>
                    <a:pt x="17172" y="20546"/>
                    <a:pt x="15093" y="18966"/>
                  </a:cubicBezTo>
                  <a:cubicBezTo>
                    <a:pt x="13376" y="17912"/>
                    <a:pt x="11749" y="15805"/>
                    <a:pt x="10213" y="13698"/>
                  </a:cubicBezTo>
                  <a:cubicBezTo>
                    <a:pt x="8947" y="12644"/>
                    <a:pt x="7682" y="11063"/>
                    <a:pt x="6417" y="10010"/>
                  </a:cubicBezTo>
                  <a:cubicBezTo>
                    <a:pt x="5603" y="8956"/>
                    <a:pt x="5603" y="8956"/>
                    <a:pt x="5603" y="8956"/>
                  </a:cubicBezTo>
                  <a:cubicBezTo>
                    <a:pt x="4428" y="7902"/>
                    <a:pt x="3163" y="6849"/>
                    <a:pt x="1988" y="4741"/>
                  </a:cubicBezTo>
                  <a:cubicBezTo>
                    <a:pt x="1265" y="3688"/>
                    <a:pt x="633" y="2107"/>
                    <a:pt x="0" y="0"/>
                  </a:cubicBezTo>
                  <a:cubicBezTo>
                    <a:pt x="813" y="1580"/>
                    <a:pt x="1808" y="2634"/>
                    <a:pt x="2711" y="3161"/>
                  </a:cubicBezTo>
                  <a:cubicBezTo>
                    <a:pt x="3073" y="3688"/>
                    <a:pt x="3344" y="4215"/>
                    <a:pt x="3615" y="4215"/>
                  </a:cubicBezTo>
                  <a:cubicBezTo>
                    <a:pt x="4519" y="5268"/>
                    <a:pt x="5423" y="5795"/>
                    <a:pt x="6326" y="6849"/>
                  </a:cubicBezTo>
                  <a:cubicBezTo>
                    <a:pt x="7682" y="7902"/>
                    <a:pt x="7682" y="7902"/>
                    <a:pt x="7682" y="7902"/>
                  </a:cubicBezTo>
                  <a:cubicBezTo>
                    <a:pt x="8767" y="8956"/>
                    <a:pt x="9851" y="10010"/>
                    <a:pt x="10936" y="11063"/>
                  </a:cubicBezTo>
                  <a:cubicBezTo>
                    <a:pt x="12833" y="13171"/>
                    <a:pt x="14731" y="15278"/>
                    <a:pt x="16629" y="16332"/>
                  </a:cubicBezTo>
                  <a:cubicBezTo>
                    <a:pt x="18346" y="17385"/>
                    <a:pt x="19973" y="17912"/>
                    <a:pt x="21600" y="17912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</p:grpSp>
      <p:grpSp>
        <p:nvGrpSpPr>
          <p:cNvPr id="10449" name="Group 45"/>
          <p:cNvGrpSpPr/>
          <p:nvPr/>
        </p:nvGrpSpPr>
        <p:grpSpPr>
          <a:xfrm>
            <a:off x="-1" y="-1"/>
            <a:ext cx="1945670" cy="6858001"/>
            <a:chOff x="0" y="0"/>
            <a:chExt cx="1945668" cy="6858000"/>
          </a:xfrm>
        </p:grpSpPr>
        <p:sp>
          <p:nvSpPr>
            <p:cNvPr id="10413" name="Freeform 437"/>
            <p:cNvSpPr/>
            <p:nvPr/>
          </p:nvSpPr>
          <p:spPr>
            <a:xfrm flipH="1" rot="16200000">
              <a:off x="620896" y="6572002"/>
              <a:ext cx="480120" cy="8298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20774" y="18900"/>
                    <a:pt x="19948" y="16200"/>
                    <a:pt x="19121" y="14175"/>
                  </a:cubicBezTo>
                  <a:cubicBezTo>
                    <a:pt x="16525" y="7425"/>
                    <a:pt x="13810" y="4725"/>
                    <a:pt x="10387" y="4725"/>
                  </a:cubicBezTo>
                  <a:cubicBezTo>
                    <a:pt x="8498" y="4725"/>
                    <a:pt x="6610" y="5400"/>
                    <a:pt x="4839" y="6075"/>
                  </a:cubicBezTo>
                  <a:cubicBezTo>
                    <a:pt x="3187" y="6750"/>
                    <a:pt x="1652" y="7425"/>
                    <a:pt x="0" y="8100"/>
                  </a:cubicBezTo>
                  <a:cubicBezTo>
                    <a:pt x="4013" y="2025"/>
                    <a:pt x="7318" y="0"/>
                    <a:pt x="10387" y="0"/>
                  </a:cubicBezTo>
                  <a:cubicBezTo>
                    <a:pt x="14400" y="0"/>
                    <a:pt x="17823" y="4050"/>
                    <a:pt x="20892" y="13500"/>
                  </a:cubicBezTo>
                  <a:cubicBezTo>
                    <a:pt x="21128" y="14175"/>
                    <a:pt x="21364" y="14850"/>
                    <a:pt x="21600" y="15525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414" name="Freeform 438"/>
            <p:cNvSpPr/>
            <p:nvPr/>
          </p:nvSpPr>
          <p:spPr>
            <a:xfrm flipH="1" rot="16200000">
              <a:off x="762410" y="6830585"/>
              <a:ext cx="34085" cy="207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16200"/>
                  </a:moveTo>
                  <a:cubicBezTo>
                    <a:pt x="14954" y="10800"/>
                    <a:pt x="6646" y="540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6646" y="8100"/>
                    <a:pt x="13292" y="16200"/>
                    <a:pt x="21600" y="21600"/>
                  </a:cubicBezTo>
                  <a:lnTo>
                    <a:pt x="21600" y="162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415" name="Freeform 439"/>
            <p:cNvSpPr/>
            <p:nvPr/>
          </p:nvSpPr>
          <p:spPr>
            <a:xfrm flipH="1" rot="16200000">
              <a:off x="-132625" y="4953081"/>
              <a:ext cx="969129" cy="2237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cubicBezTo>
                    <a:pt x="3736" y="18042"/>
                    <a:pt x="7472" y="13722"/>
                    <a:pt x="11092" y="9148"/>
                  </a:cubicBezTo>
                  <a:cubicBezTo>
                    <a:pt x="11968" y="7878"/>
                    <a:pt x="11968" y="7878"/>
                    <a:pt x="11968" y="7878"/>
                  </a:cubicBezTo>
                  <a:cubicBezTo>
                    <a:pt x="13485" y="5845"/>
                    <a:pt x="15120" y="3558"/>
                    <a:pt x="16755" y="2541"/>
                  </a:cubicBezTo>
                  <a:cubicBezTo>
                    <a:pt x="17572" y="1779"/>
                    <a:pt x="18448" y="1525"/>
                    <a:pt x="19323" y="1016"/>
                  </a:cubicBezTo>
                  <a:cubicBezTo>
                    <a:pt x="20082" y="762"/>
                    <a:pt x="20841" y="508"/>
                    <a:pt x="21600" y="0"/>
                  </a:cubicBezTo>
                  <a:cubicBezTo>
                    <a:pt x="20724" y="2541"/>
                    <a:pt x="19440" y="3049"/>
                    <a:pt x="18272" y="3558"/>
                  </a:cubicBezTo>
                  <a:cubicBezTo>
                    <a:pt x="17630" y="3812"/>
                    <a:pt x="17046" y="4066"/>
                    <a:pt x="16521" y="4574"/>
                  </a:cubicBezTo>
                  <a:cubicBezTo>
                    <a:pt x="15003" y="5845"/>
                    <a:pt x="13544" y="7878"/>
                    <a:pt x="12084" y="9911"/>
                  </a:cubicBezTo>
                  <a:cubicBezTo>
                    <a:pt x="11676" y="10419"/>
                    <a:pt x="11267" y="10927"/>
                    <a:pt x="10858" y="11435"/>
                  </a:cubicBezTo>
                  <a:cubicBezTo>
                    <a:pt x="8932" y="13976"/>
                    <a:pt x="6889" y="16264"/>
                    <a:pt x="5021" y="18296"/>
                  </a:cubicBezTo>
                  <a:cubicBezTo>
                    <a:pt x="3970" y="19567"/>
                    <a:pt x="2919" y="20584"/>
                    <a:pt x="1751" y="21346"/>
                  </a:cubicBezTo>
                  <a:cubicBezTo>
                    <a:pt x="1343" y="21600"/>
                    <a:pt x="876" y="21600"/>
                    <a:pt x="409" y="21600"/>
                  </a:cubicBezTo>
                  <a:cubicBezTo>
                    <a:pt x="292" y="21600"/>
                    <a:pt x="117" y="21600"/>
                    <a:pt x="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416" name="Freeform 440"/>
            <p:cNvSpPr/>
            <p:nvPr/>
          </p:nvSpPr>
          <p:spPr>
            <a:xfrm flipH="1" rot="16200000">
              <a:off x="218573" y="5170913"/>
              <a:ext cx="222278" cy="518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795" y="21600"/>
                  </a:moveTo>
                  <a:cubicBezTo>
                    <a:pt x="1779" y="21600"/>
                    <a:pt x="762" y="20520"/>
                    <a:pt x="0" y="20520"/>
                  </a:cubicBezTo>
                  <a:cubicBezTo>
                    <a:pt x="2033" y="17280"/>
                    <a:pt x="4066" y="16200"/>
                    <a:pt x="6099" y="14040"/>
                  </a:cubicBezTo>
                  <a:cubicBezTo>
                    <a:pt x="7878" y="12960"/>
                    <a:pt x="9656" y="10800"/>
                    <a:pt x="11689" y="8640"/>
                  </a:cubicBezTo>
                  <a:cubicBezTo>
                    <a:pt x="12198" y="8640"/>
                    <a:pt x="12960" y="7560"/>
                    <a:pt x="13722" y="6480"/>
                  </a:cubicBezTo>
                  <a:cubicBezTo>
                    <a:pt x="16009" y="3240"/>
                    <a:pt x="18551" y="0"/>
                    <a:pt x="21092" y="0"/>
                  </a:cubicBezTo>
                  <a:cubicBezTo>
                    <a:pt x="21346" y="0"/>
                    <a:pt x="21600" y="1080"/>
                    <a:pt x="21600" y="1080"/>
                  </a:cubicBezTo>
                  <a:cubicBezTo>
                    <a:pt x="17788" y="9720"/>
                    <a:pt x="13214" y="14040"/>
                    <a:pt x="9402" y="17280"/>
                  </a:cubicBezTo>
                  <a:cubicBezTo>
                    <a:pt x="7115" y="19440"/>
                    <a:pt x="4828" y="21600"/>
                    <a:pt x="2795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417" name="Freeform 441"/>
            <p:cNvSpPr/>
            <p:nvPr/>
          </p:nvSpPr>
          <p:spPr>
            <a:xfrm flipH="1" rot="16200000">
              <a:off x="-80019" y="5435423"/>
              <a:ext cx="675722" cy="12744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cubicBezTo>
                    <a:pt x="837" y="17192"/>
                    <a:pt x="2093" y="15869"/>
                    <a:pt x="3265" y="14547"/>
                  </a:cubicBezTo>
                  <a:cubicBezTo>
                    <a:pt x="3600" y="14547"/>
                    <a:pt x="3935" y="14106"/>
                    <a:pt x="4186" y="13665"/>
                  </a:cubicBezTo>
                  <a:cubicBezTo>
                    <a:pt x="4688" y="12784"/>
                    <a:pt x="5274" y="12343"/>
                    <a:pt x="5777" y="11461"/>
                  </a:cubicBezTo>
                  <a:cubicBezTo>
                    <a:pt x="7284" y="9698"/>
                    <a:pt x="8874" y="7494"/>
                    <a:pt x="10465" y="6171"/>
                  </a:cubicBezTo>
                  <a:cubicBezTo>
                    <a:pt x="11470" y="5731"/>
                    <a:pt x="11470" y="5731"/>
                    <a:pt x="11470" y="5731"/>
                  </a:cubicBezTo>
                  <a:cubicBezTo>
                    <a:pt x="13395" y="3967"/>
                    <a:pt x="15321" y="2645"/>
                    <a:pt x="17163" y="1322"/>
                  </a:cubicBezTo>
                  <a:cubicBezTo>
                    <a:pt x="18502" y="441"/>
                    <a:pt x="19926" y="0"/>
                    <a:pt x="21600" y="0"/>
                  </a:cubicBezTo>
                  <a:cubicBezTo>
                    <a:pt x="21600" y="0"/>
                    <a:pt x="21600" y="0"/>
                    <a:pt x="21600" y="0"/>
                  </a:cubicBezTo>
                  <a:cubicBezTo>
                    <a:pt x="21349" y="441"/>
                    <a:pt x="21098" y="882"/>
                    <a:pt x="20847" y="882"/>
                  </a:cubicBezTo>
                  <a:cubicBezTo>
                    <a:pt x="20344" y="1763"/>
                    <a:pt x="19926" y="2204"/>
                    <a:pt x="19423" y="2645"/>
                  </a:cubicBezTo>
                  <a:cubicBezTo>
                    <a:pt x="18753" y="3086"/>
                    <a:pt x="18084" y="3527"/>
                    <a:pt x="17330" y="3967"/>
                  </a:cubicBezTo>
                  <a:cubicBezTo>
                    <a:pt x="16326" y="4849"/>
                    <a:pt x="16326" y="4849"/>
                    <a:pt x="16326" y="4849"/>
                  </a:cubicBezTo>
                  <a:cubicBezTo>
                    <a:pt x="15237" y="5731"/>
                    <a:pt x="14149" y="6612"/>
                    <a:pt x="12977" y="7494"/>
                  </a:cubicBezTo>
                  <a:cubicBezTo>
                    <a:pt x="12056" y="8376"/>
                    <a:pt x="11135" y="9257"/>
                    <a:pt x="10130" y="9698"/>
                  </a:cubicBezTo>
                  <a:cubicBezTo>
                    <a:pt x="8205" y="11461"/>
                    <a:pt x="6195" y="13665"/>
                    <a:pt x="4270" y="16310"/>
                  </a:cubicBezTo>
                  <a:cubicBezTo>
                    <a:pt x="2847" y="18073"/>
                    <a:pt x="1423" y="19837"/>
                    <a:pt x="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418" name="Freeform 442"/>
            <p:cNvSpPr/>
            <p:nvPr/>
          </p:nvSpPr>
          <p:spPr>
            <a:xfrm flipH="1" rot="16200000">
              <a:off x="420103" y="5624359"/>
              <a:ext cx="706843" cy="13336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cubicBezTo>
                    <a:pt x="80" y="14824"/>
                    <a:pt x="1360" y="8047"/>
                    <a:pt x="2560" y="4659"/>
                  </a:cubicBezTo>
                  <a:cubicBezTo>
                    <a:pt x="4160" y="424"/>
                    <a:pt x="5840" y="0"/>
                    <a:pt x="7360" y="0"/>
                  </a:cubicBezTo>
                  <a:cubicBezTo>
                    <a:pt x="7920" y="0"/>
                    <a:pt x="7920" y="0"/>
                    <a:pt x="7920" y="0"/>
                  </a:cubicBezTo>
                  <a:cubicBezTo>
                    <a:pt x="10000" y="0"/>
                    <a:pt x="12160" y="424"/>
                    <a:pt x="14160" y="847"/>
                  </a:cubicBezTo>
                  <a:cubicBezTo>
                    <a:pt x="16560" y="1271"/>
                    <a:pt x="19040" y="1694"/>
                    <a:pt x="21520" y="1694"/>
                  </a:cubicBezTo>
                  <a:cubicBezTo>
                    <a:pt x="21600" y="1694"/>
                    <a:pt x="21600" y="1694"/>
                    <a:pt x="21600" y="1694"/>
                  </a:cubicBezTo>
                  <a:cubicBezTo>
                    <a:pt x="20960" y="4235"/>
                    <a:pt x="20080" y="4659"/>
                    <a:pt x="19440" y="4659"/>
                  </a:cubicBezTo>
                  <a:cubicBezTo>
                    <a:pt x="19120" y="4659"/>
                    <a:pt x="18800" y="4659"/>
                    <a:pt x="18400" y="4235"/>
                  </a:cubicBezTo>
                  <a:cubicBezTo>
                    <a:pt x="18080" y="4235"/>
                    <a:pt x="17840" y="4235"/>
                    <a:pt x="17520" y="4235"/>
                  </a:cubicBezTo>
                  <a:cubicBezTo>
                    <a:pt x="15920" y="4235"/>
                    <a:pt x="14240" y="3812"/>
                    <a:pt x="12640" y="3388"/>
                  </a:cubicBezTo>
                  <a:cubicBezTo>
                    <a:pt x="11920" y="3388"/>
                    <a:pt x="11200" y="3388"/>
                    <a:pt x="10480" y="2965"/>
                  </a:cubicBezTo>
                  <a:cubicBezTo>
                    <a:pt x="10000" y="2965"/>
                    <a:pt x="9600" y="2965"/>
                    <a:pt x="9120" y="2965"/>
                  </a:cubicBezTo>
                  <a:cubicBezTo>
                    <a:pt x="8400" y="2541"/>
                    <a:pt x="7680" y="2541"/>
                    <a:pt x="6960" y="2541"/>
                  </a:cubicBezTo>
                  <a:cubicBezTo>
                    <a:pt x="5680" y="2541"/>
                    <a:pt x="4640" y="2965"/>
                    <a:pt x="3760" y="4659"/>
                  </a:cubicBezTo>
                  <a:cubicBezTo>
                    <a:pt x="2720" y="7200"/>
                    <a:pt x="1760" y="10165"/>
                    <a:pt x="1120" y="13976"/>
                  </a:cubicBezTo>
                  <a:cubicBezTo>
                    <a:pt x="960" y="15247"/>
                    <a:pt x="720" y="16518"/>
                    <a:pt x="560" y="17788"/>
                  </a:cubicBezTo>
                  <a:cubicBezTo>
                    <a:pt x="320" y="19059"/>
                    <a:pt x="160" y="20329"/>
                    <a:pt x="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419" name="Freeform 443"/>
            <p:cNvSpPr/>
            <p:nvPr/>
          </p:nvSpPr>
          <p:spPr>
            <a:xfrm flipH="1" rot="16200000">
              <a:off x="-2993335" y="3006672"/>
              <a:ext cx="6853553" cy="8402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4810" y="21600"/>
                  </a:moveTo>
                  <a:cubicBezTo>
                    <a:pt x="4422" y="21600"/>
                    <a:pt x="4051" y="21465"/>
                    <a:pt x="3680" y="21062"/>
                  </a:cubicBezTo>
                  <a:cubicBezTo>
                    <a:pt x="3383" y="20793"/>
                    <a:pt x="3077" y="20389"/>
                    <a:pt x="2789" y="19985"/>
                  </a:cubicBezTo>
                  <a:cubicBezTo>
                    <a:pt x="2607" y="19783"/>
                    <a:pt x="2426" y="19514"/>
                    <a:pt x="2252" y="19312"/>
                  </a:cubicBezTo>
                  <a:cubicBezTo>
                    <a:pt x="1815" y="18774"/>
                    <a:pt x="1345" y="18303"/>
                    <a:pt x="891" y="18303"/>
                  </a:cubicBezTo>
                  <a:cubicBezTo>
                    <a:pt x="833" y="18303"/>
                    <a:pt x="776" y="18303"/>
                    <a:pt x="718" y="18303"/>
                  </a:cubicBezTo>
                  <a:cubicBezTo>
                    <a:pt x="462" y="18370"/>
                    <a:pt x="215" y="18707"/>
                    <a:pt x="0" y="19043"/>
                  </a:cubicBezTo>
                  <a:cubicBezTo>
                    <a:pt x="0" y="18639"/>
                    <a:pt x="0" y="18639"/>
                    <a:pt x="0" y="18639"/>
                  </a:cubicBezTo>
                  <a:cubicBezTo>
                    <a:pt x="206" y="18303"/>
                    <a:pt x="454" y="17899"/>
                    <a:pt x="718" y="17899"/>
                  </a:cubicBezTo>
                  <a:cubicBezTo>
                    <a:pt x="759" y="17899"/>
                    <a:pt x="809" y="17832"/>
                    <a:pt x="850" y="17832"/>
                  </a:cubicBezTo>
                  <a:cubicBezTo>
                    <a:pt x="1502" y="17832"/>
                    <a:pt x="2145" y="18707"/>
                    <a:pt x="2772" y="19514"/>
                  </a:cubicBezTo>
                  <a:cubicBezTo>
                    <a:pt x="3053" y="19850"/>
                    <a:pt x="3341" y="20254"/>
                    <a:pt x="3630" y="20523"/>
                  </a:cubicBezTo>
                  <a:cubicBezTo>
                    <a:pt x="4068" y="20994"/>
                    <a:pt x="4488" y="21196"/>
                    <a:pt x="4893" y="21196"/>
                  </a:cubicBezTo>
                  <a:cubicBezTo>
                    <a:pt x="5553" y="21196"/>
                    <a:pt x="6155" y="20591"/>
                    <a:pt x="6699" y="19379"/>
                  </a:cubicBezTo>
                  <a:cubicBezTo>
                    <a:pt x="6757" y="19245"/>
                    <a:pt x="6807" y="19178"/>
                    <a:pt x="6864" y="19043"/>
                  </a:cubicBezTo>
                  <a:cubicBezTo>
                    <a:pt x="7228" y="18168"/>
                    <a:pt x="7599" y="17361"/>
                    <a:pt x="7987" y="17226"/>
                  </a:cubicBezTo>
                  <a:cubicBezTo>
                    <a:pt x="8077" y="17159"/>
                    <a:pt x="8176" y="17159"/>
                    <a:pt x="8292" y="17159"/>
                  </a:cubicBezTo>
                  <a:cubicBezTo>
                    <a:pt x="8440" y="17159"/>
                    <a:pt x="8581" y="17159"/>
                    <a:pt x="8729" y="17226"/>
                  </a:cubicBezTo>
                  <a:cubicBezTo>
                    <a:pt x="8869" y="17226"/>
                    <a:pt x="9018" y="17293"/>
                    <a:pt x="9166" y="17293"/>
                  </a:cubicBezTo>
                  <a:cubicBezTo>
                    <a:pt x="9274" y="17293"/>
                    <a:pt x="9373" y="17226"/>
                    <a:pt x="9472" y="17226"/>
                  </a:cubicBezTo>
                  <a:cubicBezTo>
                    <a:pt x="9628" y="17159"/>
                    <a:pt x="9793" y="17092"/>
                    <a:pt x="9950" y="17024"/>
                  </a:cubicBezTo>
                  <a:cubicBezTo>
                    <a:pt x="10222" y="16890"/>
                    <a:pt x="10503" y="16755"/>
                    <a:pt x="10783" y="16755"/>
                  </a:cubicBezTo>
                  <a:cubicBezTo>
                    <a:pt x="10817" y="16755"/>
                    <a:pt x="10858" y="16755"/>
                    <a:pt x="10891" y="16755"/>
                  </a:cubicBezTo>
                  <a:cubicBezTo>
                    <a:pt x="10990" y="16755"/>
                    <a:pt x="11097" y="16822"/>
                    <a:pt x="11196" y="16822"/>
                  </a:cubicBezTo>
                  <a:cubicBezTo>
                    <a:pt x="11345" y="16890"/>
                    <a:pt x="11493" y="16890"/>
                    <a:pt x="11642" y="16890"/>
                  </a:cubicBezTo>
                  <a:cubicBezTo>
                    <a:pt x="11897" y="16890"/>
                    <a:pt x="12104" y="16822"/>
                    <a:pt x="12293" y="16553"/>
                  </a:cubicBezTo>
                  <a:cubicBezTo>
                    <a:pt x="12698" y="15948"/>
                    <a:pt x="12978" y="14198"/>
                    <a:pt x="13275" y="12247"/>
                  </a:cubicBezTo>
                  <a:cubicBezTo>
                    <a:pt x="13333" y="11910"/>
                    <a:pt x="13382" y="11574"/>
                    <a:pt x="13440" y="11237"/>
                  </a:cubicBezTo>
                  <a:cubicBezTo>
                    <a:pt x="13787" y="9084"/>
                    <a:pt x="14216" y="8209"/>
                    <a:pt x="14554" y="7738"/>
                  </a:cubicBezTo>
                  <a:cubicBezTo>
                    <a:pt x="15016" y="7065"/>
                    <a:pt x="15453" y="5652"/>
                    <a:pt x="15874" y="4307"/>
                  </a:cubicBezTo>
                  <a:cubicBezTo>
                    <a:pt x="16320" y="2893"/>
                    <a:pt x="16773" y="1480"/>
                    <a:pt x="17252" y="807"/>
                  </a:cubicBezTo>
                  <a:cubicBezTo>
                    <a:pt x="17664" y="269"/>
                    <a:pt x="18102" y="0"/>
                    <a:pt x="18646" y="0"/>
                  </a:cubicBezTo>
                  <a:cubicBezTo>
                    <a:pt x="18952" y="0"/>
                    <a:pt x="19257" y="67"/>
                    <a:pt x="19562" y="202"/>
                  </a:cubicBezTo>
                  <a:cubicBezTo>
                    <a:pt x="19777" y="202"/>
                    <a:pt x="19991" y="269"/>
                    <a:pt x="20206" y="336"/>
                  </a:cubicBezTo>
                  <a:cubicBezTo>
                    <a:pt x="20643" y="336"/>
                    <a:pt x="21130" y="404"/>
                    <a:pt x="21600" y="1346"/>
                  </a:cubicBezTo>
                  <a:cubicBezTo>
                    <a:pt x="21600" y="1884"/>
                    <a:pt x="21600" y="1884"/>
                    <a:pt x="21600" y="1884"/>
                  </a:cubicBezTo>
                  <a:cubicBezTo>
                    <a:pt x="21130" y="1009"/>
                    <a:pt x="20651" y="875"/>
                    <a:pt x="20206" y="807"/>
                  </a:cubicBezTo>
                  <a:cubicBezTo>
                    <a:pt x="19983" y="807"/>
                    <a:pt x="19760" y="740"/>
                    <a:pt x="19537" y="606"/>
                  </a:cubicBezTo>
                  <a:cubicBezTo>
                    <a:pt x="19273" y="538"/>
                    <a:pt x="18993" y="404"/>
                    <a:pt x="18721" y="404"/>
                  </a:cubicBezTo>
                  <a:cubicBezTo>
                    <a:pt x="18704" y="404"/>
                    <a:pt x="18704" y="404"/>
                    <a:pt x="18704" y="404"/>
                  </a:cubicBezTo>
                  <a:cubicBezTo>
                    <a:pt x="18102" y="404"/>
                    <a:pt x="17615" y="740"/>
                    <a:pt x="17161" y="1480"/>
                  </a:cubicBezTo>
                  <a:cubicBezTo>
                    <a:pt x="16674" y="2221"/>
                    <a:pt x="16237" y="3634"/>
                    <a:pt x="15759" y="5181"/>
                  </a:cubicBezTo>
                  <a:cubicBezTo>
                    <a:pt x="15569" y="5854"/>
                    <a:pt x="15346" y="6594"/>
                    <a:pt x="15123" y="7133"/>
                  </a:cubicBezTo>
                  <a:cubicBezTo>
                    <a:pt x="14942" y="7604"/>
                    <a:pt x="14769" y="7940"/>
                    <a:pt x="14579" y="8209"/>
                  </a:cubicBezTo>
                  <a:cubicBezTo>
                    <a:pt x="14472" y="8411"/>
                    <a:pt x="14472" y="8411"/>
                    <a:pt x="14472" y="8411"/>
                  </a:cubicBezTo>
                  <a:cubicBezTo>
                    <a:pt x="14249" y="8748"/>
                    <a:pt x="14018" y="9219"/>
                    <a:pt x="13795" y="10026"/>
                  </a:cubicBezTo>
                  <a:cubicBezTo>
                    <a:pt x="13597" y="10834"/>
                    <a:pt x="13440" y="11910"/>
                    <a:pt x="13267" y="12987"/>
                  </a:cubicBezTo>
                  <a:cubicBezTo>
                    <a:pt x="13242" y="13121"/>
                    <a:pt x="13242" y="13121"/>
                    <a:pt x="13242" y="13121"/>
                  </a:cubicBezTo>
                  <a:cubicBezTo>
                    <a:pt x="12929" y="15207"/>
                    <a:pt x="12632" y="16688"/>
                    <a:pt x="12211" y="17159"/>
                  </a:cubicBezTo>
                  <a:cubicBezTo>
                    <a:pt x="12038" y="17293"/>
                    <a:pt x="11856" y="17361"/>
                    <a:pt x="11633" y="17361"/>
                  </a:cubicBezTo>
                  <a:cubicBezTo>
                    <a:pt x="11485" y="17361"/>
                    <a:pt x="11345" y="17361"/>
                    <a:pt x="11204" y="17361"/>
                  </a:cubicBezTo>
                  <a:cubicBezTo>
                    <a:pt x="11105" y="17293"/>
                    <a:pt x="10998" y="17293"/>
                    <a:pt x="10891" y="17293"/>
                  </a:cubicBezTo>
                  <a:cubicBezTo>
                    <a:pt x="10866" y="17293"/>
                    <a:pt x="10833" y="17293"/>
                    <a:pt x="10808" y="17293"/>
                  </a:cubicBezTo>
                  <a:cubicBezTo>
                    <a:pt x="10528" y="17293"/>
                    <a:pt x="10247" y="17428"/>
                    <a:pt x="9975" y="17495"/>
                  </a:cubicBezTo>
                  <a:cubicBezTo>
                    <a:pt x="9810" y="17630"/>
                    <a:pt x="9637" y="17697"/>
                    <a:pt x="9472" y="17697"/>
                  </a:cubicBezTo>
                  <a:cubicBezTo>
                    <a:pt x="9216" y="17764"/>
                    <a:pt x="9026" y="17832"/>
                    <a:pt x="8845" y="17832"/>
                  </a:cubicBezTo>
                  <a:cubicBezTo>
                    <a:pt x="8795" y="17832"/>
                    <a:pt x="8737" y="17832"/>
                    <a:pt x="8688" y="17832"/>
                  </a:cubicBezTo>
                  <a:cubicBezTo>
                    <a:pt x="8605" y="17832"/>
                    <a:pt x="8523" y="17764"/>
                    <a:pt x="8440" y="17764"/>
                  </a:cubicBezTo>
                  <a:cubicBezTo>
                    <a:pt x="8341" y="17697"/>
                    <a:pt x="8242" y="17697"/>
                    <a:pt x="8143" y="17697"/>
                  </a:cubicBezTo>
                  <a:cubicBezTo>
                    <a:pt x="8094" y="17697"/>
                    <a:pt x="8036" y="17697"/>
                    <a:pt x="7987" y="17697"/>
                  </a:cubicBezTo>
                  <a:cubicBezTo>
                    <a:pt x="7624" y="17899"/>
                    <a:pt x="7277" y="18639"/>
                    <a:pt x="6947" y="19379"/>
                  </a:cubicBezTo>
                  <a:cubicBezTo>
                    <a:pt x="6831" y="19649"/>
                    <a:pt x="6716" y="19918"/>
                    <a:pt x="6600" y="20120"/>
                  </a:cubicBezTo>
                  <a:cubicBezTo>
                    <a:pt x="6188" y="20927"/>
                    <a:pt x="5734" y="21398"/>
                    <a:pt x="5173" y="21600"/>
                  </a:cubicBezTo>
                  <a:cubicBezTo>
                    <a:pt x="5049" y="21600"/>
                    <a:pt x="4934" y="21600"/>
                    <a:pt x="481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420" name="Freeform 444"/>
            <p:cNvSpPr/>
            <p:nvPr/>
          </p:nvSpPr>
          <p:spPr>
            <a:xfrm flipH="1" rot="16200000">
              <a:off x="-69648" y="6768665"/>
              <a:ext cx="157078" cy="127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16920" y="17280"/>
                    <a:pt x="11880" y="12960"/>
                    <a:pt x="7200" y="432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1600" y="0"/>
                    <a:pt x="21600" y="0"/>
                    <a:pt x="21600" y="0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421" name="Freeform 445"/>
            <p:cNvSpPr/>
            <p:nvPr/>
          </p:nvSpPr>
          <p:spPr>
            <a:xfrm flipH="1" rot="16200000">
              <a:off x="-2310202" y="2310204"/>
              <a:ext cx="5273901" cy="6534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3720" y="21600"/>
                  </a:moveTo>
                  <a:cubicBezTo>
                    <a:pt x="3398" y="21600"/>
                    <a:pt x="3098" y="21427"/>
                    <a:pt x="2830" y="21082"/>
                  </a:cubicBezTo>
                  <a:cubicBezTo>
                    <a:pt x="2530" y="20736"/>
                    <a:pt x="2219" y="20218"/>
                    <a:pt x="1930" y="19613"/>
                  </a:cubicBezTo>
                  <a:cubicBezTo>
                    <a:pt x="1597" y="19008"/>
                    <a:pt x="1254" y="18403"/>
                    <a:pt x="911" y="18058"/>
                  </a:cubicBezTo>
                  <a:cubicBezTo>
                    <a:pt x="772" y="17885"/>
                    <a:pt x="622" y="17798"/>
                    <a:pt x="482" y="17798"/>
                  </a:cubicBezTo>
                  <a:cubicBezTo>
                    <a:pt x="322" y="17798"/>
                    <a:pt x="161" y="17885"/>
                    <a:pt x="0" y="18144"/>
                  </a:cubicBezTo>
                  <a:cubicBezTo>
                    <a:pt x="0" y="17798"/>
                    <a:pt x="0" y="17798"/>
                    <a:pt x="0" y="17798"/>
                  </a:cubicBezTo>
                  <a:cubicBezTo>
                    <a:pt x="172" y="17539"/>
                    <a:pt x="354" y="17453"/>
                    <a:pt x="515" y="17453"/>
                  </a:cubicBezTo>
                  <a:cubicBezTo>
                    <a:pt x="654" y="17453"/>
                    <a:pt x="793" y="17539"/>
                    <a:pt x="933" y="17712"/>
                  </a:cubicBezTo>
                  <a:cubicBezTo>
                    <a:pt x="1243" y="18058"/>
                    <a:pt x="1554" y="18576"/>
                    <a:pt x="1865" y="19181"/>
                  </a:cubicBezTo>
                  <a:cubicBezTo>
                    <a:pt x="2187" y="19699"/>
                    <a:pt x="2519" y="20304"/>
                    <a:pt x="2851" y="20650"/>
                  </a:cubicBezTo>
                  <a:cubicBezTo>
                    <a:pt x="3119" y="20995"/>
                    <a:pt x="3398" y="21082"/>
                    <a:pt x="3709" y="21082"/>
                  </a:cubicBezTo>
                  <a:cubicBezTo>
                    <a:pt x="4116" y="21082"/>
                    <a:pt x="4513" y="20909"/>
                    <a:pt x="4888" y="20650"/>
                  </a:cubicBezTo>
                  <a:cubicBezTo>
                    <a:pt x="5413" y="20304"/>
                    <a:pt x="5949" y="20045"/>
                    <a:pt x="6475" y="19699"/>
                  </a:cubicBezTo>
                  <a:cubicBezTo>
                    <a:pt x="6882" y="19526"/>
                    <a:pt x="6882" y="19526"/>
                    <a:pt x="6882" y="19526"/>
                  </a:cubicBezTo>
                  <a:cubicBezTo>
                    <a:pt x="7997" y="18922"/>
                    <a:pt x="9155" y="18317"/>
                    <a:pt x="10302" y="18317"/>
                  </a:cubicBezTo>
                  <a:cubicBezTo>
                    <a:pt x="10527" y="18317"/>
                    <a:pt x="10741" y="18317"/>
                    <a:pt x="10945" y="18317"/>
                  </a:cubicBezTo>
                  <a:cubicBezTo>
                    <a:pt x="11277" y="18403"/>
                    <a:pt x="11577" y="18490"/>
                    <a:pt x="11877" y="18490"/>
                  </a:cubicBezTo>
                  <a:cubicBezTo>
                    <a:pt x="13046" y="18490"/>
                    <a:pt x="14064" y="17885"/>
                    <a:pt x="14986" y="16675"/>
                  </a:cubicBezTo>
                  <a:cubicBezTo>
                    <a:pt x="15715" y="15811"/>
                    <a:pt x="16272" y="14515"/>
                    <a:pt x="16787" y="12614"/>
                  </a:cubicBezTo>
                  <a:cubicBezTo>
                    <a:pt x="16948" y="12010"/>
                    <a:pt x="17108" y="11318"/>
                    <a:pt x="17269" y="10714"/>
                  </a:cubicBezTo>
                  <a:cubicBezTo>
                    <a:pt x="17591" y="9418"/>
                    <a:pt x="17923" y="8122"/>
                    <a:pt x="18255" y="7171"/>
                  </a:cubicBezTo>
                  <a:cubicBezTo>
                    <a:pt x="18706" y="5789"/>
                    <a:pt x="19167" y="4838"/>
                    <a:pt x="19617" y="3888"/>
                  </a:cubicBezTo>
                  <a:cubicBezTo>
                    <a:pt x="19799" y="3456"/>
                    <a:pt x="19981" y="3110"/>
                    <a:pt x="20153" y="2678"/>
                  </a:cubicBezTo>
                  <a:cubicBezTo>
                    <a:pt x="20367" y="2246"/>
                    <a:pt x="20571" y="1728"/>
                    <a:pt x="20775" y="1210"/>
                  </a:cubicBezTo>
                  <a:cubicBezTo>
                    <a:pt x="20946" y="864"/>
                    <a:pt x="21118" y="432"/>
                    <a:pt x="21278" y="0"/>
                  </a:cubicBezTo>
                  <a:cubicBezTo>
                    <a:pt x="21600" y="86"/>
                    <a:pt x="21600" y="86"/>
                    <a:pt x="21600" y="86"/>
                  </a:cubicBezTo>
                  <a:cubicBezTo>
                    <a:pt x="19863" y="3974"/>
                    <a:pt x="19863" y="3974"/>
                    <a:pt x="19863" y="3974"/>
                  </a:cubicBezTo>
                  <a:cubicBezTo>
                    <a:pt x="19724" y="4320"/>
                    <a:pt x="19585" y="4579"/>
                    <a:pt x="19435" y="4925"/>
                  </a:cubicBezTo>
                  <a:cubicBezTo>
                    <a:pt x="18952" y="5962"/>
                    <a:pt x="18448" y="7085"/>
                    <a:pt x="17977" y="8726"/>
                  </a:cubicBezTo>
                  <a:cubicBezTo>
                    <a:pt x="17762" y="9504"/>
                    <a:pt x="17548" y="10282"/>
                    <a:pt x="17334" y="11146"/>
                  </a:cubicBezTo>
                  <a:cubicBezTo>
                    <a:pt x="17055" y="12269"/>
                    <a:pt x="16755" y="13392"/>
                    <a:pt x="16465" y="14342"/>
                  </a:cubicBezTo>
                  <a:cubicBezTo>
                    <a:pt x="15929" y="16070"/>
                    <a:pt x="15372" y="16934"/>
                    <a:pt x="14697" y="17626"/>
                  </a:cubicBezTo>
                  <a:cubicBezTo>
                    <a:pt x="13839" y="18576"/>
                    <a:pt x="12906" y="19008"/>
                    <a:pt x="11770" y="19008"/>
                  </a:cubicBezTo>
                  <a:cubicBezTo>
                    <a:pt x="11470" y="19008"/>
                    <a:pt x="11148" y="18922"/>
                    <a:pt x="10784" y="18922"/>
                  </a:cubicBezTo>
                  <a:cubicBezTo>
                    <a:pt x="10612" y="18835"/>
                    <a:pt x="10452" y="18835"/>
                    <a:pt x="10291" y="18835"/>
                  </a:cubicBezTo>
                  <a:cubicBezTo>
                    <a:pt x="9133" y="18835"/>
                    <a:pt x="7954" y="19440"/>
                    <a:pt x="6818" y="20045"/>
                  </a:cubicBezTo>
                  <a:cubicBezTo>
                    <a:pt x="6721" y="20131"/>
                    <a:pt x="6721" y="20131"/>
                    <a:pt x="6721" y="20131"/>
                  </a:cubicBezTo>
                  <a:cubicBezTo>
                    <a:pt x="6239" y="20390"/>
                    <a:pt x="5756" y="20650"/>
                    <a:pt x="5285" y="20909"/>
                  </a:cubicBezTo>
                  <a:cubicBezTo>
                    <a:pt x="4727" y="21254"/>
                    <a:pt x="4727" y="21254"/>
                    <a:pt x="4727" y="21254"/>
                  </a:cubicBezTo>
                  <a:cubicBezTo>
                    <a:pt x="4352" y="21427"/>
                    <a:pt x="4041" y="21600"/>
                    <a:pt x="372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422" name="Freeform 446"/>
            <p:cNvSpPr/>
            <p:nvPr/>
          </p:nvSpPr>
          <p:spPr>
            <a:xfrm flipH="1" rot="16200000">
              <a:off x="-2243520" y="2243520"/>
              <a:ext cx="4894548" cy="4075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779" y="21600"/>
                  </a:moveTo>
                  <a:cubicBezTo>
                    <a:pt x="1594" y="21600"/>
                    <a:pt x="1398" y="21462"/>
                    <a:pt x="1201" y="21323"/>
                  </a:cubicBezTo>
                  <a:cubicBezTo>
                    <a:pt x="797" y="21185"/>
                    <a:pt x="393" y="20908"/>
                    <a:pt x="0" y="20492"/>
                  </a:cubicBezTo>
                  <a:cubicBezTo>
                    <a:pt x="0" y="20077"/>
                    <a:pt x="0" y="20077"/>
                    <a:pt x="0" y="20077"/>
                  </a:cubicBezTo>
                  <a:cubicBezTo>
                    <a:pt x="335" y="20354"/>
                    <a:pt x="693" y="20492"/>
                    <a:pt x="1028" y="20631"/>
                  </a:cubicBezTo>
                  <a:cubicBezTo>
                    <a:pt x="1132" y="20631"/>
                    <a:pt x="1236" y="20631"/>
                    <a:pt x="1340" y="20769"/>
                  </a:cubicBezTo>
                  <a:cubicBezTo>
                    <a:pt x="1479" y="20769"/>
                    <a:pt x="1617" y="20769"/>
                    <a:pt x="1756" y="20769"/>
                  </a:cubicBezTo>
                  <a:cubicBezTo>
                    <a:pt x="2333" y="20769"/>
                    <a:pt x="2899" y="20354"/>
                    <a:pt x="3442" y="19246"/>
                  </a:cubicBezTo>
                  <a:cubicBezTo>
                    <a:pt x="4204" y="17862"/>
                    <a:pt x="4967" y="15646"/>
                    <a:pt x="5533" y="13846"/>
                  </a:cubicBezTo>
                  <a:cubicBezTo>
                    <a:pt x="5799" y="13015"/>
                    <a:pt x="6076" y="12046"/>
                    <a:pt x="6330" y="11077"/>
                  </a:cubicBezTo>
                  <a:cubicBezTo>
                    <a:pt x="6630" y="9831"/>
                    <a:pt x="6942" y="8723"/>
                    <a:pt x="7254" y="7754"/>
                  </a:cubicBezTo>
                  <a:cubicBezTo>
                    <a:pt x="7600" y="6923"/>
                    <a:pt x="7947" y="6369"/>
                    <a:pt x="8328" y="6369"/>
                  </a:cubicBezTo>
                  <a:cubicBezTo>
                    <a:pt x="8559" y="6369"/>
                    <a:pt x="8813" y="6508"/>
                    <a:pt x="9102" y="6923"/>
                  </a:cubicBezTo>
                  <a:cubicBezTo>
                    <a:pt x="9610" y="7615"/>
                    <a:pt x="10084" y="9277"/>
                    <a:pt x="10581" y="10938"/>
                  </a:cubicBezTo>
                  <a:cubicBezTo>
                    <a:pt x="10673" y="11215"/>
                    <a:pt x="10777" y="11492"/>
                    <a:pt x="10869" y="11769"/>
                  </a:cubicBezTo>
                  <a:cubicBezTo>
                    <a:pt x="12302" y="16477"/>
                    <a:pt x="13584" y="18969"/>
                    <a:pt x="14785" y="19385"/>
                  </a:cubicBezTo>
                  <a:cubicBezTo>
                    <a:pt x="14889" y="19385"/>
                    <a:pt x="15004" y="19385"/>
                    <a:pt x="15108" y="19385"/>
                  </a:cubicBezTo>
                  <a:cubicBezTo>
                    <a:pt x="16310" y="19385"/>
                    <a:pt x="17488" y="17169"/>
                    <a:pt x="18631" y="12600"/>
                  </a:cubicBezTo>
                  <a:cubicBezTo>
                    <a:pt x="19313" y="9969"/>
                    <a:pt x="19914" y="7200"/>
                    <a:pt x="20468" y="4154"/>
                  </a:cubicBezTo>
                  <a:cubicBezTo>
                    <a:pt x="20745" y="2631"/>
                    <a:pt x="21022" y="1246"/>
                    <a:pt x="21323" y="0"/>
                  </a:cubicBezTo>
                  <a:cubicBezTo>
                    <a:pt x="21600" y="138"/>
                    <a:pt x="21600" y="138"/>
                    <a:pt x="21600" y="138"/>
                  </a:cubicBezTo>
                  <a:cubicBezTo>
                    <a:pt x="21196" y="1662"/>
                    <a:pt x="20803" y="3462"/>
                    <a:pt x="20387" y="5677"/>
                  </a:cubicBezTo>
                  <a:cubicBezTo>
                    <a:pt x="19810" y="8723"/>
                    <a:pt x="19221" y="11354"/>
                    <a:pt x="18655" y="13569"/>
                  </a:cubicBezTo>
                  <a:cubicBezTo>
                    <a:pt x="17465" y="18138"/>
                    <a:pt x="16333" y="20354"/>
                    <a:pt x="15178" y="20354"/>
                  </a:cubicBezTo>
                  <a:cubicBezTo>
                    <a:pt x="15097" y="20354"/>
                    <a:pt x="15028" y="20354"/>
                    <a:pt x="14947" y="20354"/>
                  </a:cubicBezTo>
                  <a:cubicBezTo>
                    <a:pt x="13699" y="19938"/>
                    <a:pt x="12394" y="17723"/>
                    <a:pt x="11066" y="13569"/>
                  </a:cubicBezTo>
                  <a:cubicBezTo>
                    <a:pt x="10892" y="13015"/>
                    <a:pt x="10731" y="12462"/>
                    <a:pt x="10557" y="11769"/>
                  </a:cubicBezTo>
                  <a:cubicBezTo>
                    <a:pt x="10095" y="10246"/>
                    <a:pt x="9610" y="8585"/>
                    <a:pt x="9102" y="7892"/>
                  </a:cubicBezTo>
                  <a:cubicBezTo>
                    <a:pt x="8802" y="7477"/>
                    <a:pt x="8548" y="7338"/>
                    <a:pt x="8305" y="7338"/>
                  </a:cubicBezTo>
                  <a:cubicBezTo>
                    <a:pt x="7889" y="7338"/>
                    <a:pt x="7508" y="7892"/>
                    <a:pt x="7138" y="9138"/>
                  </a:cubicBezTo>
                  <a:cubicBezTo>
                    <a:pt x="6873" y="9969"/>
                    <a:pt x="6596" y="10938"/>
                    <a:pt x="6330" y="11908"/>
                  </a:cubicBezTo>
                  <a:cubicBezTo>
                    <a:pt x="5995" y="13154"/>
                    <a:pt x="5648" y="14400"/>
                    <a:pt x="5302" y="15508"/>
                  </a:cubicBezTo>
                  <a:cubicBezTo>
                    <a:pt x="4655" y="17446"/>
                    <a:pt x="3939" y="19385"/>
                    <a:pt x="3211" y="20492"/>
                  </a:cubicBezTo>
                  <a:cubicBezTo>
                    <a:pt x="2749" y="21185"/>
                    <a:pt x="2276" y="21600"/>
                    <a:pt x="1779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423" name="Freeform 447"/>
            <p:cNvSpPr/>
            <p:nvPr/>
          </p:nvSpPr>
          <p:spPr>
            <a:xfrm flipH="1" rot="16200000">
              <a:off x="-2115340" y="2118302"/>
              <a:ext cx="4418875" cy="18226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24" y="21600"/>
                  </a:moveTo>
                  <a:cubicBezTo>
                    <a:pt x="1727" y="21600"/>
                    <a:pt x="1369" y="20366"/>
                    <a:pt x="1024" y="17897"/>
                  </a:cubicBezTo>
                  <a:cubicBezTo>
                    <a:pt x="870" y="16663"/>
                    <a:pt x="870" y="16663"/>
                    <a:pt x="870" y="16663"/>
                  </a:cubicBezTo>
                  <a:cubicBezTo>
                    <a:pt x="589" y="14503"/>
                    <a:pt x="294" y="12343"/>
                    <a:pt x="0" y="12034"/>
                  </a:cubicBezTo>
                  <a:cubicBezTo>
                    <a:pt x="0" y="11109"/>
                    <a:pt x="0" y="11109"/>
                    <a:pt x="0" y="11109"/>
                  </a:cubicBezTo>
                  <a:cubicBezTo>
                    <a:pt x="13" y="11109"/>
                    <a:pt x="38" y="11109"/>
                    <a:pt x="51" y="11109"/>
                  </a:cubicBezTo>
                  <a:cubicBezTo>
                    <a:pt x="307" y="11726"/>
                    <a:pt x="550" y="13269"/>
                    <a:pt x="781" y="14811"/>
                  </a:cubicBezTo>
                  <a:cubicBezTo>
                    <a:pt x="870" y="15429"/>
                    <a:pt x="870" y="15429"/>
                    <a:pt x="870" y="15429"/>
                  </a:cubicBezTo>
                  <a:cubicBezTo>
                    <a:pt x="1318" y="18514"/>
                    <a:pt x="1740" y="20057"/>
                    <a:pt x="2175" y="20057"/>
                  </a:cubicBezTo>
                  <a:cubicBezTo>
                    <a:pt x="2431" y="20057"/>
                    <a:pt x="2674" y="19440"/>
                    <a:pt x="2943" y="18514"/>
                  </a:cubicBezTo>
                  <a:cubicBezTo>
                    <a:pt x="3250" y="17589"/>
                    <a:pt x="3557" y="16046"/>
                    <a:pt x="3852" y="14503"/>
                  </a:cubicBezTo>
                  <a:cubicBezTo>
                    <a:pt x="4184" y="12960"/>
                    <a:pt x="4530" y="11417"/>
                    <a:pt x="4875" y="10183"/>
                  </a:cubicBezTo>
                  <a:cubicBezTo>
                    <a:pt x="5618" y="7714"/>
                    <a:pt x="6206" y="6171"/>
                    <a:pt x="6756" y="5246"/>
                  </a:cubicBezTo>
                  <a:cubicBezTo>
                    <a:pt x="7140" y="4629"/>
                    <a:pt x="7550" y="4320"/>
                    <a:pt x="7972" y="4320"/>
                  </a:cubicBezTo>
                  <a:cubicBezTo>
                    <a:pt x="8791" y="4320"/>
                    <a:pt x="9700" y="5554"/>
                    <a:pt x="10813" y="8023"/>
                  </a:cubicBezTo>
                  <a:cubicBezTo>
                    <a:pt x="12118" y="11417"/>
                    <a:pt x="13462" y="13269"/>
                    <a:pt x="14882" y="13886"/>
                  </a:cubicBezTo>
                  <a:cubicBezTo>
                    <a:pt x="15291" y="13886"/>
                    <a:pt x="15727" y="14194"/>
                    <a:pt x="16174" y="14194"/>
                  </a:cubicBezTo>
                  <a:cubicBezTo>
                    <a:pt x="17160" y="14194"/>
                    <a:pt x="18439" y="13269"/>
                    <a:pt x="19706" y="7406"/>
                  </a:cubicBezTo>
                  <a:cubicBezTo>
                    <a:pt x="20167" y="5246"/>
                    <a:pt x="20653" y="2777"/>
                    <a:pt x="21203" y="0"/>
                  </a:cubicBezTo>
                  <a:cubicBezTo>
                    <a:pt x="21600" y="0"/>
                    <a:pt x="21600" y="0"/>
                    <a:pt x="21600" y="0"/>
                  </a:cubicBezTo>
                  <a:cubicBezTo>
                    <a:pt x="21370" y="1234"/>
                    <a:pt x="21370" y="1234"/>
                    <a:pt x="21370" y="1234"/>
                  </a:cubicBezTo>
                  <a:cubicBezTo>
                    <a:pt x="20743" y="4629"/>
                    <a:pt x="20103" y="8023"/>
                    <a:pt x="19450" y="10491"/>
                  </a:cubicBezTo>
                  <a:cubicBezTo>
                    <a:pt x="18734" y="13269"/>
                    <a:pt x="17979" y="15120"/>
                    <a:pt x="17173" y="15737"/>
                  </a:cubicBezTo>
                  <a:cubicBezTo>
                    <a:pt x="16827" y="15737"/>
                    <a:pt x="16482" y="16046"/>
                    <a:pt x="16085" y="16046"/>
                  </a:cubicBezTo>
                  <a:cubicBezTo>
                    <a:pt x="15714" y="16046"/>
                    <a:pt x="15317" y="15737"/>
                    <a:pt x="14792" y="15737"/>
                  </a:cubicBezTo>
                  <a:cubicBezTo>
                    <a:pt x="14447" y="15429"/>
                    <a:pt x="14447" y="15429"/>
                    <a:pt x="14447" y="15429"/>
                  </a:cubicBezTo>
                  <a:cubicBezTo>
                    <a:pt x="13782" y="15120"/>
                    <a:pt x="13091" y="14811"/>
                    <a:pt x="12425" y="13577"/>
                  </a:cubicBezTo>
                  <a:cubicBezTo>
                    <a:pt x="11964" y="12651"/>
                    <a:pt x="11491" y="11726"/>
                    <a:pt x="11043" y="10491"/>
                  </a:cubicBezTo>
                  <a:cubicBezTo>
                    <a:pt x="10071" y="8331"/>
                    <a:pt x="9047" y="5863"/>
                    <a:pt x="8049" y="5863"/>
                  </a:cubicBezTo>
                  <a:cubicBezTo>
                    <a:pt x="7921" y="5863"/>
                    <a:pt x="7806" y="5863"/>
                    <a:pt x="7678" y="5863"/>
                  </a:cubicBezTo>
                  <a:cubicBezTo>
                    <a:pt x="6910" y="6480"/>
                    <a:pt x="6129" y="8023"/>
                    <a:pt x="5285" y="10491"/>
                  </a:cubicBezTo>
                  <a:cubicBezTo>
                    <a:pt x="4875" y="12034"/>
                    <a:pt x="4453" y="13886"/>
                    <a:pt x="4056" y="15737"/>
                  </a:cubicBezTo>
                  <a:cubicBezTo>
                    <a:pt x="3724" y="16971"/>
                    <a:pt x="3391" y="18514"/>
                    <a:pt x="3058" y="19749"/>
                  </a:cubicBezTo>
                  <a:cubicBezTo>
                    <a:pt x="2713" y="20983"/>
                    <a:pt x="2406" y="21600"/>
                    <a:pt x="2124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424" name="Freeform 448"/>
            <p:cNvSpPr/>
            <p:nvPr/>
          </p:nvSpPr>
          <p:spPr>
            <a:xfrm flipH="1" rot="16200000">
              <a:off x="293407" y="1798964"/>
              <a:ext cx="976540" cy="1229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621" y="21600"/>
                  </a:moveTo>
                  <a:cubicBezTo>
                    <a:pt x="1042" y="21600"/>
                    <a:pt x="521" y="21600"/>
                    <a:pt x="0" y="21140"/>
                  </a:cubicBezTo>
                  <a:cubicBezTo>
                    <a:pt x="579" y="20681"/>
                    <a:pt x="1158" y="20681"/>
                    <a:pt x="1737" y="20221"/>
                  </a:cubicBezTo>
                  <a:cubicBezTo>
                    <a:pt x="2838" y="19762"/>
                    <a:pt x="3996" y="19302"/>
                    <a:pt x="5096" y="18383"/>
                  </a:cubicBezTo>
                  <a:cubicBezTo>
                    <a:pt x="5849" y="17464"/>
                    <a:pt x="6660" y="16545"/>
                    <a:pt x="7354" y="15626"/>
                  </a:cubicBezTo>
                  <a:cubicBezTo>
                    <a:pt x="8397" y="14247"/>
                    <a:pt x="9439" y="12868"/>
                    <a:pt x="10482" y="11949"/>
                  </a:cubicBezTo>
                  <a:cubicBezTo>
                    <a:pt x="11176" y="11489"/>
                    <a:pt x="11929" y="11030"/>
                    <a:pt x="12682" y="11030"/>
                  </a:cubicBezTo>
                  <a:cubicBezTo>
                    <a:pt x="13840" y="10111"/>
                    <a:pt x="15056" y="9651"/>
                    <a:pt x="16214" y="8732"/>
                  </a:cubicBezTo>
                  <a:cubicBezTo>
                    <a:pt x="17720" y="7353"/>
                    <a:pt x="19226" y="4596"/>
                    <a:pt x="20673" y="1838"/>
                  </a:cubicBezTo>
                  <a:cubicBezTo>
                    <a:pt x="20963" y="1379"/>
                    <a:pt x="21253" y="919"/>
                    <a:pt x="21600" y="0"/>
                  </a:cubicBezTo>
                  <a:cubicBezTo>
                    <a:pt x="20036" y="7353"/>
                    <a:pt x="18125" y="9191"/>
                    <a:pt x="16562" y="10570"/>
                  </a:cubicBezTo>
                  <a:cubicBezTo>
                    <a:pt x="15346" y="11489"/>
                    <a:pt x="14130" y="12409"/>
                    <a:pt x="12914" y="12868"/>
                  </a:cubicBezTo>
                  <a:cubicBezTo>
                    <a:pt x="12219" y="13328"/>
                    <a:pt x="11524" y="13328"/>
                    <a:pt x="10829" y="13787"/>
                  </a:cubicBezTo>
                  <a:cubicBezTo>
                    <a:pt x="9729" y="14706"/>
                    <a:pt x="8686" y="16085"/>
                    <a:pt x="7702" y="17004"/>
                  </a:cubicBezTo>
                  <a:cubicBezTo>
                    <a:pt x="6833" y="18383"/>
                    <a:pt x="5965" y="19302"/>
                    <a:pt x="5038" y="20221"/>
                  </a:cubicBezTo>
                  <a:cubicBezTo>
                    <a:pt x="3822" y="21140"/>
                    <a:pt x="2664" y="21600"/>
                    <a:pt x="1621" y="21600"/>
                  </a:cubicBezTo>
                  <a:cubicBezTo>
                    <a:pt x="1621" y="21600"/>
                    <a:pt x="1621" y="21600"/>
                    <a:pt x="1621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425" name="Freeform 449"/>
            <p:cNvSpPr/>
            <p:nvPr/>
          </p:nvSpPr>
          <p:spPr>
            <a:xfrm flipH="1" rot="16200000">
              <a:off x="643864" y="1851573"/>
              <a:ext cx="348236" cy="444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299" y="21600"/>
                  </a:moveTo>
                  <a:cubicBezTo>
                    <a:pt x="812" y="21600"/>
                    <a:pt x="487" y="21600"/>
                    <a:pt x="0" y="21600"/>
                  </a:cubicBezTo>
                  <a:cubicBezTo>
                    <a:pt x="3573" y="20329"/>
                    <a:pt x="6983" y="15247"/>
                    <a:pt x="10556" y="11435"/>
                  </a:cubicBezTo>
                  <a:cubicBezTo>
                    <a:pt x="11044" y="10165"/>
                    <a:pt x="11044" y="10165"/>
                    <a:pt x="11044" y="10165"/>
                  </a:cubicBezTo>
                  <a:cubicBezTo>
                    <a:pt x="11856" y="8894"/>
                    <a:pt x="12668" y="7624"/>
                    <a:pt x="13480" y="6353"/>
                  </a:cubicBezTo>
                  <a:cubicBezTo>
                    <a:pt x="15753" y="3812"/>
                    <a:pt x="18027" y="0"/>
                    <a:pt x="20138" y="0"/>
                  </a:cubicBezTo>
                  <a:cubicBezTo>
                    <a:pt x="20626" y="0"/>
                    <a:pt x="21113" y="0"/>
                    <a:pt x="21600" y="0"/>
                  </a:cubicBezTo>
                  <a:cubicBezTo>
                    <a:pt x="18677" y="7624"/>
                    <a:pt x="15591" y="11435"/>
                    <a:pt x="12343" y="13976"/>
                  </a:cubicBezTo>
                  <a:cubicBezTo>
                    <a:pt x="11368" y="15247"/>
                    <a:pt x="10232" y="16518"/>
                    <a:pt x="9257" y="16518"/>
                  </a:cubicBezTo>
                  <a:cubicBezTo>
                    <a:pt x="6171" y="20329"/>
                    <a:pt x="3573" y="21600"/>
                    <a:pt x="1299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426" name="Freeform 450"/>
            <p:cNvSpPr/>
            <p:nvPr/>
          </p:nvSpPr>
          <p:spPr>
            <a:xfrm flipH="1" rot="16200000">
              <a:off x="674242" y="1813784"/>
              <a:ext cx="284516" cy="355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387" y="21600"/>
                  </a:moveTo>
                  <a:cubicBezTo>
                    <a:pt x="793" y="21600"/>
                    <a:pt x="396" y="21600"/>
                    <a:pt x="0" y="21600"/>
                  </a:cubicBezTo>
                  <a:cubicBezTo>
                    <a:pt x="3171" y="15429"/>
                    <a:pt x="6738" y="10800"/>
                    <a:pt x="10106" y="7714"/>
                  </a:cubicBezTo>
                  <a:cubicBezTo>
                    <a:pt x="12881" y="4629"/>
                    <a:pt x="12881" y="4629"/>
                    <a:pt x="12881" y="4629"/>
                  </a:cubicBezTo>
                  <a:cubicBezTo>
                    <a:pt x="14862" y="1543"/>
                    <a:pt x="16844" y="0"/>
                    <a:pt x="18826" y="0"/>
                  </a:cubicBezTo>
                  <a:cubicBezTo>
                    <a:pt x="19817" y="0"/>
                    <a:pt x="20807" y="0"/>
                    <a:pt x="21600" y="1543"/>
                  </a:cubicBezTo>
                  <a:cubicBezTo>
                    <a:pt x="21600" y="3086"/>
                    <a:pt x="21600" y="4629"/>
                    <a:pt x="21600" y="4629"/>
                  </a:cubicBezTo>
                  <a:cubicBezTo>
                    <a:pt x="19222" y="7714"/>
                    <a:pt x="16844" y="9257"/>
                    <a:pt x="14466" y="10800"/>
                  </a:cubicBezTo>
                  <a:cubicBezTo>
                    <a:pt x="12881" y="12343"/>
                    <a:pt x="11097" y="13886"/>
                    <a:pt x="9512" y="15429"/>
                  </a:cubicBezTo>
                  <a:cubicBezTo>
                    <a:pt x="8125" y="16971"/>
                    <a:pt x="8125" y="16971"/>
                    <a:pt x="8125" y="16971"/>
                  </a:cubicBezTo>
                  <a:cubicBezTo>
                    <a:pt x="5945" y="18514"/>
                    <a:pt x="3567" y="21600"/>
                    <a:pt x="1387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427" name="Freeform 451"/>
            <p:cNvSpPr/>
            <p:nvPr/>
          </p:nvSpPr>
          <p:spPr>
            <a:xfrm flipH="1" rot="16200000">
              <a:off x="701657" y="1814525"/>
              <a:ext cx="222278" cy="3408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4066" y="21600"/>
                  </a:moveTo>
                  <a:cubicBezTo>
                    <a:pt x="2795" y="21600"/>
                    <a:pt x="1525" y="21600"/>
                    <a:pt x="0" y="21600"/>
                  </a:cubicBezTo>
                  <a:cubicBezTo>
                    <a:pt x="3558" y="18277"/>
                    <a:pt x="7369" y="16615"/>
                    <a:pt x="10927" y="11631"/>
                  </a:cubicBezTo>
                  <a:cubicBezTo>
                    <a:pt x="12198" y="11631"/>
                    <a:pt x="13468" y="9969"/>
                    <a:pt x="14739" y="8308"/>
                  </a:cubicBezTo>
                  <a:cubicBezTo>
                    <a:pt x="17026" y="4985"/>
                    <a:pt x="19313" y="1662"/>
                    <a:pt x="21600" y="0"/>
                  </a:cubicBezTo>
                  <a:cubicBezTo>
                    <a:pt x="17534" y="14954"/>
                    <a:pt x="11689" y="21600"/>
                    <a:pt x="4066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428" name="Freeform 516"/>
            <p:cNvSpPr/>
            <p:nvPr/>
          </p:nvSpPr>
          <p:spPr>
            <a:xfrm flipH="1" rot="16200000">
              <a:off x="865431" y="6399286"/>
              <a:ext cx="500802" cy="22820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17" h="21600" fill="norm" stroke="1" extrusionOk="0">
                  <a:moveTo>
                    <a:pt x="15120" y="21600"/>
                  </a:moveTo>
                  <a:cubicBezTo>
                    <a:pt x="14574" y="21600"/>
                    <a:pt x="14029" y="21600"/>
                    <a:pt x="13374" y="21352"/>
                  </a:cubicBezTo>
                  <a:cubicBezTo>
                    <a:pt x="13047" y="21352"/>
                    <a:pt x="12720" y="21600"/>
                    <a:pt x="12502" y="21600"/>
                  </a:cubicBezTo>
                  <a:cubicBezTo>
                    <a:pt x="12502" y="21600"/>
                    <a:pt x="12502" y="21600"/>
                    <a:pt x="12502" y="21600"/>
                  </a:cubicBezTo>
                  <a:cubicBezTo>
                    <a:pt x="10756" y="21600"/>
                    <a:pt x="9011" y="20359"/>
                    <a:pt x="7483" y="19366"/>
                  </a:cubicBezTo>
                  <a:cubicBezTo>
                    <a:pt x="5520" y="18124"/>
                    <a:pt x="2792" y="16386"/>
                    <a:pt x="1047" y="12662"/>
                  </a:cubicBezTo>
                  <a:cubicBezTo>
                    <a:pt x="174" y="10924"/>
                    <a:pt x="-153" y="9186"/>
                    <a:pt x="65" y="7697"/>
                  </a:cubicBezTo>
                  <a:cubicBezTo>
                    <a:pt x="720" y="3724"/>
                    <a:pt x="4865" y="993"/>
                    <a:pt x="6611" y="497"/>
                  </a:cubicBezTo>
                  <a:cubicBezTo>
                    <a:pt x="8247" y="248"/>
                    <a:pt x="9774" y="0"/>
                    <a:pt x="11192" y="0"/>
                  </a:cubicBezTo>
                  <a:cubicBezTo>
                    <a:pt x="12502" y="0"/>
                    <a:pt x="13920" y="0"/>
                    <a:pt x="15120" y="497"/>
                  </a:cubicBezTo>
                  <a:cubicBezTo>
                    <a:pt x="17956" y="1241"/>
                    <a:pt x="19702" y="3228"/>
                    <a:pt x="20465" y="6455"/>
                  </a:cubicBezTo>
                  <a:cubicBezTo>
                    <a:pt x="21447" y="10924"/>
                    <a:pt x="20792" y="16138"/>
                    <a:pt x="18829" y="19117"/>
                  </a:cubicBezTo>
                  <a:cubicBezTo>
                    <a:pt x="17847" y="20855"/>
                    <a:pt x="16538" y="21600"/>
                    <a:pt x="15120" y="21600"/>
                  </a:cubicBezTo>
                  <a:close/>
                  <a:moveTo>
                    <a:pt x="10756" y="745"/>
                  </a:moveTo>
                  <a:cubicBezTo>
                    <a:pt x="8247" y="993"/>
                    <a:pt x="5629" y="1241"/>
                    <a:pt x="3229" y="3228"/>
                  </a:cubicBezTo>
                  <a:cubicBezTo>
                    <a:pt x="2683" y="3724"/>
                    <a:pt x="829" y="5462"/>
                    <a:pt x="720" y="8441"/>
                  </a:cubicBezTo>
                  <a:cubicBezTo>
                    <a:pt x="611" y="9683"/>
                    <a:pt x="938" y="11172"/>
                    <a:pt x="1702" y="12414"/>
                  </a:cubicBezTo>
                  <a:cubicBezTo>
                    <a:pt x="3665" y="15641"/>
                    <a:pt x="6174" y="17628"/>
                    <a:pt x="8356" y="18869"/>
                  </a:cubicBezTo>
                  <a:cubicBezTo>
                    <a:pt x="9120" y="19366"/>
                    <a:pt x="9120" y="19366"/>
                    <a:pt x="9120" y="19366"/>
                  </a:cubicBezTo>
                  <a:cubicBezTo>
                    <a:pt x="9774" y="19614"/>
                    <a:pt x="10429" y="19862"/>
                    <a:pt x="11411" y="20110"/>
                  </a:cubicBezTo>
                  <a:cubicBezTo>
                    <a:pt x="11411" y="20110"/>
                    <a:pt x="11411" y="20110"/>
                    <a:pt x="11411" y="20110"/>
                  </a:cubicBezTo>
                  <a:cubicBezTo>
                    <a:pt x="11738" y="20359"/>
                    <a:pt x="12065" y="20359"/>
                    <a:pt x="12502" y="20359"/>
                  </a:cubicBezTo>
                  <a:cubicBezTo>
                    <a:pt x="12720" y="20359"/>
                    <a:pt x="13047" y="20359"/>
                    <a:pt x="13374" y="20359"/>
                  </a:cubicBezTo>
                  <a:cubicBezTo>
                    <a:pt x="13811" y="20359"/>
                    <a:pt x="14247" y="20359"/>
                    <a:pt x="14683" y="20359"/>
                  </a:cubicBezTo>
                  <a:cubicBezTo>
                    <a:pt x="15774" y="20359"/>
                    <a:pt x="17192" y="20359"/>
                    <a:pt x="18283" y="18621"/>
                  </a:cubicBezTo>
                  <a:cubicBezTo>
                    <a:pt x="19702" y="16138"/>
                    <a:pt x="20465" y="12662"/>
                    <a:pt x="20247" y="9434"/>
                  </a:cubicBezTo>
                  <a:cubicBezTo>
                    <a:pt x="19920" y="5959"/>
                    <a:pt x="18829" y="3476"/>
                    <a:pt x="17083" y="2483"/>
                  </a:cubicBezTo>
                  <a:cubicBezTo>
                    <a:pt x="15447" y="1241"/>
                    <a:pt x="13592" y="745"/>
                    <a:pt x="11192" y="745"/>
                  </a:cubicBezTo>
                  <a:lnTo>
                    <a:pt x="10756" y="745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429" name="Freeform 517"/>
            <p:cNvSpPr/>
            <p:nvPr/>
          </p:nvSpPr>
          <p:spPr>
            <a:xfrm flipH="1" rot="16200000">
              <a:off x="666166" y="6214211"/>
              <a:ext cx="908226" cy="3704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26" h="21600" fill="norm" stroke="1" extrusionOk="0">
                  <a:moveTo>
                    <a:pt x="16623" y="21600"/>
                  </a:moveTo>
                  <a:cubicBezTo>
                    <a:pt x="15754" y="21600"/>
                    <a:pt x="14760" y="21448"/>
                    <a:pt x="13519" y="21144"/>
                  </a:cubicBezTo>
                  <a:cubicBezTo>
                    <a:pt x="10602" y="20231"/>
                    <a:pt x="7871" y="18101"/>
                    <a:pt x="5636" y="16276"/>
                  </a:cubicBezTo>
                  <a:cubicBezTo>
                    <a:pt x="5388" y="15972"/>
                    <a:pt x="5388" y="15972"/>
                    <a:pt x="5388" y="15972"/>
                  </a:cubicBezTo>
                  <a:cubicBezTo>
                    <a:pt x="4023" y="14755"/>
                    <a:pt x="733" y="12017"/>
                    <a:pt x="112" y="8214"/>
                  </a:cubicBezTo>
                  <a:cubicBezTo>
                    <a:pt x="-74" y="7149"/>
                    <a:pt x="-12" y="6085"/>
                    <a:pt x="174" y="5020"/>
                  </a:cubicBezTo>
                  <a:cubicBezTo>
                    <a:pt x="733" y="2282"/>
                    <a:pt x="1912" y="1065"/>
                    <a:pt x="3774" y="1065"/>
                  </a:cubicBezTo>
                  <a:cubicBezTo>
                    <a:pt x="4209" y="1065"/>
                    <a:pt x="4705" y="1217"/>
                    <a:pt x="5140" y="1217"/>
                  </a:cubicBezTo>
                  <a:cubicBezTo>
                    <a:pt x="5760" y="1369"/>
                    <a:pt x="6381" y="1521"/>
                    <a:pt x="7064" y="1521"/>
                  </a:cubicBezTo>
                  <a:cubicBezTo>
                    <a:pt x="8988" y="1521"/>
                    <a:pt x="10788" y="913"/>
                    <a:pt x="12774" y="456"/>
                  </a:cubicBezTo>
                  <a:cubicBezTo>
                    <a:pt x="13147" y="456"/>
                    <a:pt x="13147" y="456"/>
                    <a:pt x="13147" y="456"/>
                  </a:cubicBezTo>
                  <a:cubicBezTo>
                    <a:pt x="13954" y="152"/>
                    <a:pt x="14760" y="0"/>
                    <a:pt x="15505" y="0"/>
                  </a:cubicBezTo>
                  <a:cubicBezTo>
                    <a:pt x="18112" y="0"/>
                    <a:pt x="20098" y="1521"/>
                    <a:pt x="21526" y="4259"/>
                  </a:cubicBezTo>
                  <a:cubicBezTo>
                    <a:pt x="21526" y="4563"/>
                    <a:pt x="21526" y="4563"/>
                    <a:pt x="21526" y="4563"/>
                  </a:cubicBezTo>
                  <a:cubicBezTo>
                    <a:pt x="20036" y="1977"/>
                    <a:pt x="18050" y="608"/>
                    <a:pt x="15505" y="608"/>
                  </a:cubicBezTo>
                  <a:cubicBezTo>
                    <a:pt x="14574" y="608"/>
                    <a:pt x="13519" y="913"/>
                    <a:pt x="12402" y="1217"/>
                  </a:cubicBezTo>
                  <a:cubicBezTo>
                    <a:pt x="10478" y="1977"/>
                    <a:pt x="8864" y="2282"/>
                    <a:pt x="7250" y="2282"/>
                  </a:cubicBezTo>
                  <a:cubicBezTo>
                    <a:pt x="6629" y="2282"/>
                    <a:pt x="6009" y="2130"/>
                    <a:pt x="5388" y="2130"/>
                  </a:cubicBezTo>
                  <a:cubicBezTo>
                    <a:pt x="5016" y="1977"/>
                    <a:pt x="5016" y="1977"/>
                    <a:pt x="5016" y="1977"/>
                  </a:cubicBezTo>
                  <a:cubicBezTo>
                    <a:pt x="4581" y="1977"/>
                    <a:pt x="4085" y="1825"/>
                    <a:pt x="3650" y="1825"/>
                  </a:cubicBezTo>
                  <a:cubicBezTo>
                    <a:pt x="3029" y="1825"/>
                    <a:pt x="2595" y="1977"/>
                    <a:pt x="2160" y="2282"/>
                  </a:cubicBezTo>
                  <a:cubicBezTo>
                    <a:pt x="1292" y="2890"/>
                    <a:pt x="174" y="4715"/>
                    <a:pt x="423" y="7149"/>
                  </a:cubicBezTo>
                  <a:cubicBezTo>
                    <a:pt x="795" y="10496"/>
                    <a:pt x="2595" y="12321"/>
                    <a:pt x="3836" y="13538"/>
                  </a:cubicBezTo>
                  <a:cubicBezTo>
                    <a:pt x="5512" y="15211"/>
                    <a:pt x="7064" y="16580"/>
                    <a:pt x="8492" y="17645"/>
                  </a:cubicBezTo>
                  <a:cubicBezTo>
                    <a:pt x="11533" y="19775"/>
                    <a:pt x="14202" y="20839"/>
                    <a:pt x="16623" y="20839"/>
                  </a:cubicBezTo>
                  <a:cubicBezTo>
                    <a:pt x="16871" y="20839"/>
                    <a:pt x="16871" y="20839"/>
                    <a:pt x="16871" y="20839"/>
                  </a:cubicBezTo>
                  <a:cubicBezTo>
                    <a:pt x="18609" y="20839"/>
                    <a:pt x="20036" y="20079"/>
                    <a:pt x="21154" y="18558"/>
                  </a:cubicBezTo>
                  <a:cubicBezTo>
                    <a:pt x="21278" y="18558"/>
                    <a:pt x="21402" y="18254"/>
                    <a:pt x="21526" y="18101"/>
                  </a:cubicBezTo>
                  <a:cubicBezTo>
                    <a:pt x="21526" y="19014"/>
                    <a:pt x="21526" y="19014"/>
                    <a:pt x="21526" y="19014"/>
                  </a:cubicBezTo>
                  <a:cubicBezTo>
                    <a:pt x="20098" y="20839"/>
                    <a:pt x="18547" y="21600"/>
                    <a:pt x="16623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430" name="Freeform 518"/>
            <p:cNvSpPr/>
            <p:nvPr/>
          </p:nvSpPr>
          <p:spPr>
            <a:xfrm flipH="1" rot="16200000">
              <a:off x="469957" y="5896489"/>
              <a:ext cx="1306572" cy="6075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20" h="21600" fill="norm" stroke="1" extrusionOk="0">
                  <a:moveTo>
                    <a:pt x="19063" y="21600"/>
                  </a:moveTo>
                  <a:cubicBezTo>
                    <a:pt x="17295" y="21600"/>
                    <a:pt x="15527" y="20948"/>
                    <a:pt x="13889" y="20203"/>
                  </a:cubicBezTo>
                  <a:cubicBezTo>
                    <a:pt x="13458" y="20017"/>
                    <a:pt x="13070" y="19924"/>
                    <a:pt x="12639" y="19738"/>
                  </a:cubicBezTo>
                  <a:cubicBezTo>
                    <a:pt x="10569" y="18807"/>
                    <a:pt x="8370" y="17969"/>
                    <a:pt x="6344" y="16386"/>
                  </a:cubicBezTo>
                  <a:cubicBezTo>
                    <a:pt x="4663" y="15083"/>
                    <a:pt x="3326" y="13779"/>
                    <a:pt x="2248" y="12010"/>
                  </a:cubicBezTo>
                  <a:cubicBezTo>
                    <a:pt x="1429" y="10707"/>
                    <a:pt x="265" y="8752"/>
                    <a:pt x="49" y="6331"/>
                  </a:cubicBezTo>
                  <a:cubicBezTo>
                    <a:pt x="-80" y="4934"/>
                    <a:pt x="49" y="3817"/>
                    <a:pt x="394" y="2886"/>
                  </a:cubicBezTo>
                  <a:cubicBezTo>
                    <a:pt x="1386" y="372"/>
                    <a:pt x="3800" y="93"/>
                    <a:pt x="4835" y="93"/>
                  </a:cubicBezTo>
                  <a:cubicBezTo>
                    <a:pt x="5180" y="93"/>
                    <a:pt x="5525" y="93"/>
                    <a:pt x="5870" y="186"/>
                  </a:cubicBezTo>
                  <a:cubicBezTo>
                    <a:pt x="6430" y="279"/>
                    <a:pt x="7034" y="466"/>
                    <a:pt x="7594" y="559"/>
                  </a:cubicBezTo>
                  <a:cubicBezTo>
                    <a:pt x="8586" y="838"/>
                    <a:pt x="9621" y="1117"/>
                    <a:pt x="10655" y="1117"/>
                  </a:cubicBezTo>
                  <a:cubicBezTo>
                    <a:pt x="10698" y="1117"/>
                    <a:pt x="10698" y="1117"/>
                    <a:pt x="10698" y="1117"/>
                  </a:cubicBezTo>
                  <a:cubicBezTo>
                    <a:pt x="11906" y="1117"/>
                    <a:pt x="13113" y="838"/>
                    <a:pt x="14277" y="559"/>
                  </a:cubicBezTo>
                  <a:cubicBezTo>
                    <a:pt x="15269" y="372"/>
                    <a:pt x="16303" y="93"/>
                    <a:pt x="17338" y="0"/>
                  </a:cubicBezTo>
                  <a:cubicBezTo>
                    <a:pt x="17510" y="0"/>
                    <a:pt x="17640" y="0"/>
                    <a:pt x="17812" y="0"/>
                  </a:cubicBezTo>
                  <a:cubicBezTo>
                    <a:pt x="19321" y="0"/>
                    <a:pt x="20528" y="559"/>
                    <a:pt x="21520" y="1676"/>
                  </a:cubicBezTo>
                  <a:cubicBezTo>
                    <a:pt x="21520" y="2328"/>
                    <a:pt x="21520" y="2328"/>
                    <a:pt x="21520" y="2328"/>
                  </a:cubicBezTo>
                  <a:cubicBezTo>
                    <a:pt x="20442" y="1117"/>
                    <a:pt x="19278" y="466"/>
                    <a:pt x="17985" y="466"/>
                  </a:cubicBezTo>
                  <a:cubicBezTo>
                    <a:pt x="17855" y="466"/>
                    <a:pt x="17855" y="466"/>
                    <a:pt x="17855" y="466"/>
                  </a:cubicBezTo>
                  <a:cubicBezTo>
                    <a:pt x="16734" y="559"/>
                    <a:pt x="15613" y="838"/>
                    <a:pt x="14492" y="1024"/>
                  </a:cubicBezTo>
                  <a:cubicBezTo>
                    <a:pt x="13846" y="1210"/>
                    <a:pt x="13199" y="1303"/>
                    <a:pt x="12509" y="1490"/>
                  </a:cubicBezTo>
                  <a:cubicBezTo>
                    <a:pt x="11992" y="1583"/>
                    <a:pt x="11474" y="1583"/>
                    <a:pt x="10957" y="1583"/>
                  </a:cubicBezTo>
                  <a:cubicBezTo>
                    <a:pt x="10095" y="1583"/>
                    <a:pt x="9233" y="1490"/>
                    <a:pt x="8370" y="1210"/>
                  </a:cubicBezTo>
                  <a:cubicBezTo>
                    <a:pt x="7680" y="1024"/>
                    <a:pt x="7680" y="1024"/>
                    <a:pt x="7680" y="1024"/>
                  </a:cubicBezTo>
                  <a:cubicBezTo>
                    <a:pt x="6689" y="745"/>
                    <a:pt x="5611" y="466"/>
                    <a:pt x="4576" y="466"/>
                  </a:cubicBezTo>
                  <a:cubicBezTo>
                    <a:pt x="4231" y="466"/>
                    <a:pt x="3886" y="559"/>
                    <a:pt x="3542" y="652"/>
                  </a:cubicBezTo>
                  <a:cubicBezTo>
                    <a:pt x="2679" y="838"/>
                    <a:pt x="1084" y="1676"/>
                    <a:pt x="480" y="3631"/>
                  </a:cubicBezTo>
                  <a:cubicBezTo>
                    <a:pt x="222" y="4469"/>
                    <a:pt x="179" y="5400"/>
                    <a:pt x="351" y="6424"/>
                  </a:cubicBezTo>
                  <a:cubicBezTo>
                    <a:pt x="696" y="8659"/>
                    <a:pt x="1645" y="10800"/>
                    <a:pt x="3283" y="12941"/>
                  </a:cubicBezTo>
                  <a:cubicBezTo>
                    <a:pt x="4706" y="14710"/>
                    <a:pt x="6387" y="16107"/>
                    <a:pt x="8629" y="17317"/>
                  </a:cubicBezTo>
                  <a:cubicBezTo>
                    <a:pt x="10354" y="18248"/>
                    <a:pt x="12164" y="18993"/>
                    <a:pt x="13889" y="19645"/>
                  </a:cubicBezTo>
                  <a:cubicBezTo>
                    <a:pt x="14492" y="19924"/>
                    <a:pt x="14492" y="19924"/>
                    <a:pt x="14492" y="19924"/>
                  </a:cubicBezTo>
                  <a:cubicBezTo>
                    <a:pt x="16001" y="20483"/>
                    <a:pt x="17424" y="20948"/>
                    <a:pt x="18890" y="20948"/>
                  </a:cubicBezTo>
                  <a:cubicBezTo>
                    <a:pt x="19106" y="20948"/>
                    <a:pt x="19321" y="20948"/>
                    <a:pt x="19537" y="20948"/>
                  </a:cubicBezTo>
                  <a:cubicBezTo>
                    <a:pt x="20227" y="20855"/>
                    <a:pt x="20916" y="20669"/>
                    <a:pt x="21520" y="20297"/>
                  </a:cubicBezTo>
                  <a:cubicBezTo>
                    <a:pt x="21520" y="21041"/>
                    <a:pt x="21520" y="21041"/>
                    <a:pt x="21520" y="21041"/>
                  </a:cubicBezTo>
                  <a:cubicBezTo>
                    <a:pt x="20960" y="21321"/>
                    <a:pt x="20356" y="21507"/>
                    <a:pt x="19752" y="21600"/>
                  </a:cubicBezTo>
                  <a:cubicBezTo>
                    <a:pt x="19494" y="21600"/>
                    <a:pt x="19278" y="21600"/>
                    <a:pt x="19063" y="21600"/>
                  </a:cubicBezTo>
                  <a:cubicBezTo>
                    <a:pt x="19063" y="21600"/>
                    <a:pt x="19063" y="21600"/>
                    <a:pt x="19063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431" name="Freeform 519"/>
            <p:cNvSpPr/>
            <p:nvPr/>
          </p:nvSpPr>
          <p:spPr>
            <a:xfrm flipH="1" rot="16200000">
              <a:off x="992839" y="6831325"/>
              <a:ext cx="23711" cy="207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cubicBezTo>
                    <a:pt x="7200" y="2700"/>
                    <a:pt x="14400" y="5400"/>
                    <a:pt x="21600" y="10800"/>
                  </a:cubicBezTo>
                  <a:cubicBezTo>
                    <a:pt x="21600" y="21600"/>
                    <a:pt x="21600" y="21600"/>
                    <a:pt x="21600" y="21600"/>
                  </a:cubicBezTo>
                  <a:cubicBezTo>
                    <a:pt x="16800" y="18900"/>
                    <a:pt x="2400" y="2700"/>
                    <a:pt x="0" y="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432" name="Freeform 520"/>
            <p:cNvSpPr/>
            <p:nvPr/>
          </p:nvSpPr>
          <p:spPr>
            <a:xfrm flipH="1" rot="16200000">
              <a:off x="1243273" y="6816507"/>
              <a:ext cx="53347" cy="207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cubicBezTo>
                    <a:pt x="7560" y="16200"/>
                    <a:pt x="14040" y="10800"/>
                    <a:pt x="21600" y="0"/>
                  </a:cubicBezTo>
                  <a:cubicBezTo>
                    <a:pt x="21600" y="8100"/>
                    <a:pt x="21600" y="8100"/>
                    <a:pt x="21600" y="8100"/>
                  </a:cubicBezTo>
                  <a:cubicBezTo>
                    <a:pt x="14040" y="16200"/>
                    <a:pt x="6480" y="21600"/>
                    <a:pt x="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433" name="Freeform 521"/>
            <p:cNvSpPr/>
            <p:nvPr/>
          </p:nvSpPr>
          <p:spPr>
            <a:xfrm flipH="1" rot="16200000">
              <a:off x="991357" y="6820952"/>
              <a:ext cx="37048" cy="370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12343"/>
                  </a:moveTo>
                  <a:cubicBezTo>
                    <a:pt x="13886" y="7714"/>
                    <a:pt x="7714" y="4629"/>
                    <a:pt x="1543" y="0"/>
                  </a:cubicBezTo>
                  <a:cubicBezTo>
                    <a:pt x="0" y="0"/>
                    <a:pt x="0" y="0"/>
                    <a:pt x="0" y="1543"/>
                  </a:cubicBezTo>
                  <a:cubicBezTo>
                    <a:pt x="7714" y="7714"/>
                    <a:pt x="13886" y="13886"/>
                    <a:pt x="21600" y="21600"/>
                  </a:cubicBezTo>
                  <a:lnTo>
                    <a:pt x="21600" y="12343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434" name="Freeform 522"/>
            <p:cNvSpPr/>
            <p:nvPr/>
          </p:nvSpPr>
          <p:spPr>
            <a:xfrm flipH="1" rot="16200000">
              <a:off x="1245074" y="6828682"/>
              <a:ext cx="37886" cy="207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40" h="21600" fill="norm" stroke="1" extrusionOk="0">
                  <a:moveTo>
                    <a:pt x="21240" y="0"/>
                  </a:moveTo>
                  <a:cubicBezTo>
                    <a:pt x="15480" y="8100"/>
                    <a:pt x="8280" y="13500"/>
                    <a:pt x="1080" y="16200"/>
                  </a:cubicBezTo>
                  <a:cubicBezTo>
                    <a:pt x="-360" y="16200"/>
                    <a:pt x="-360" y="21600"/>
                    <a:pt x="1080" y="21600"/>
                  </a:cubicBezTo>
                  <a:cubicBezTo>
                    <a:pt x="9720" y="21600"/>
                    <a:pt x="15480" y="21600"/>
                    <a:pt x="21240" y="18900"/>
                  </a:cubicBezTo>
                  <a:lnTo>
                    <a:pt x="21240" y="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435" name="Freeform 523"/>
            <p:cNvSpPr/>
            <p:nvPr/>
          </p:nvSpPr>
          <p:spPr>
            <a:xfrm flipH="1" rot="16200000">
              <a:off x="975797" y="6790573"/>
              <a:ext cx="63721" cy="6223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15300" y="13500"/>
                    <a:pt x="8100" y="6300"/>
                    <a:pt x="0" y="0"/>
                  </a:cubicBezTo>
                  <a:cubicBezTo>
                    <a:pt x="2700" y="1800"/>
                    <a:pt x="5400" y="2700"/>
                    <a:pt x="8100" y="4500"/>
                  </a:cubicBezTo>
                  <a:cubicBezTo>
                    <a:pt x="13500" y="8100"/>
                    <a:pt x="17100" y="11700"/>
                    <a:pt x="21600" y="16200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436" name="Freeform 524"/>
            <p:cNvSpPr/>
            <p:nvPr/>
          </p:nvSpPr>
          <p:spPr>
            <a:xfrm flipH="1" rot="16200000">
              <a:off x="1236605" y="6812801"/>
              <a:ext cx="44456" cy="370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082" y="15429"/>
                  </a:moveTo>
                  <a:cubicBezTo>
                    <a:pt x="11435" y="10800"/>
                    <a:pt x="16518" y="6171"/>
                    <a:pt x="21600" y="0"/>
                  </a:cubicBezTo>
                  <a:cubicBezTo>
                    <a:pt x="21600" y="12343"/>
                    <a:pt x="21600" y="12343"/>
                    <a:pt x="21600" y="12343"/>
                  </a:cubicBezTo>
                  <a:cubicBezTo>
                    <a:pt x="15247" y="16971"/>
                    <a:pt x="7624" y="20057"/>
                    <a:pt x="0" y="21600"/>
                  </a:cubicBezTo>
                  <a:cubicBezTo>
                    <a:pt x="1271" y="20057"/>
                    <a:pt x="3812" y="18514"/>
                    <a:pt x="5082" y="15429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437" name="Freeform 525"/>
            <p:cNvSpPr/>
            <p:nvPr/>
          </p:nvSpPr>
          <p:spPr>
            <a:xfrm flipH="1" rot="16200000">
              <a:off x="1256925" y="6841276"/>
              <a:ext cx="12701" cy="127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cubicBezTo>
                    <a:pt x="5400" y="14400"/>
                    <a:pt x="16200" y="7200"/>
                    <a:pt x="21600" y="0"/>
                  </a:cubicBezTo>
                  <a:cubicBezTo>
                    <a:pt x="21600" y="7200"/>
                    <a:pt x="21600" y="7200"/>
                    <a:pt x="21600" y="7200"/>
                  </a:cubicBezTo>
                  <a:cubicBezTo>
                    <a:pt x="16200" y="14400"/>
                    <a:pt x="5400" y="14400"/>
                    <a:pt x="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438" name="Freeform 526"/>
            <p:cNvSpPr/>
            <p:nvPr/>
          </p:nvSpPr>
          <p:spPr>
            <a:xfrm flipH="1" rot="16200000">
              <a:off x="872069" y="6677954"/>
              <a:ext cx="245988" cy="1052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20451" y="17280"/>
                    <a:pt x="18843" y="14040"/>
                    <a:pt x="17004" y="11340"/>
                  </a:cubicBezTo>
                  <a:cubicBezTo>
                    <a:pt x="14017" y="7020"/>
                    <a:pt x="10800" y="3780"/>
                    <a:pt x="7583" y="2700"/>
                  </a:cubicBezTo>
                  <a:cubicBezTo>
                    <a:pt x="5055" y="1620"/>
                    <a:pt x="2528" y="1080"/>
                    <a:pt x="0" y="540"/>
                  </a:cubicBezTo>
                  <a:cubicBezTo>
                    <a:pt x="1609" y="0"/>
                    <a:pt x="3217" y="0"/>
                    <a:pt x="4596" y="0"/>
                  </a:cubicBezTo>
                  <a:cubicBezTo>
                    <a:pt x="6664" y="0"/>
                    <a:pt x="8272" y="0"/>
                    <a:pt x="10111" y="1080"/>
                  </a:cubicBezTo>
                  <a:cubicBezTo>
                    <a:pt x="14706" y="3780"/>
                    <a:pt x="17923" y="7560"/>
                    <a:pt x="20221" y="12960"/>
                  </a:cubicBezTo>
                  <a:cubicBezTo>
                    <a:pt x="20681" y="14040"/>
                    <a:pt x="21140" y="15120"/>
                    <a:pt x="21600" y="16200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439" name="Freeform 527"/>
            <p:cNvSpPr/>
            <p:nvPr/>
          </p:nvSpPr>
          <p:spPr>
            <a:xfrm flipH="1" rot="16200000">
              <a:off x="1046185" y="6594230"/>
              <a:ext cx="422329" cy="9632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1001" y="21600"/>
                  </a:moveTo>
                  <a:cubicBezTo>
                    <a:pt x="7379" y="21600"/>
                    <a:pt x="3354" y="18097"/>
                    <a:pt x="0" y="14595"/>
                  </a:cubicBezTo>
                  <a:cubicBezTo>
                    <a:pt x="2952" y="16930"/>
                    <a:pt x="6037" y="18097"/>
                    <a:pt x="8989" y="18097"/>
                  </a:cubicBezTo>
                  <a:cubicBezTo>
                    <a:pt x="9257" y="18097"/>
                    <a:pt x="9660" y="18097"/>
                    <a:pt x="10062" y="18097"/>
                  </a:cubicBezTo>
                  <a:cubicBezTo>
                    <a:pt x="13684" y="18097"/>
                    <a:pt x="18783" y="16346"/>
                    <a:pt x="21332" y="1751"/>
                  </a:cubicBezTo>
                  <a:cubicBezTo>
                    <a:pt x="21332" y="1168"/>
                    <a:pt x="21466" y="584"/>
                    <a:pt x="21600" y="0"/>
                  </a:cubicBezTo>
                  <a:cubicBezTo>
                    <a:pt x="21600" y="5254"/>
                    <a:pt x="21600" y="5254"/>
                    <a:pt x="21600" y="5254"/>
                  </a:cubicBezTo>
                  <a:cubicBezTo>
                    <a:pt x="19319" y="16346"/>
                    <a:pt x="15697" y="21600"/>
                    <a:pt x="11001" y="21600"/>
                  </a:cubicBezTo>
                  <a:cubicBezTo>
                    <a:pt x="11001" y="21600"/>
                    <a:pt x="11001" y="21600"/>
                    <a:pt x="11001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440" name="Freeform 528"/>
            <p:cNvSpPr/>
            <p:nvPr/>
          </p:nvSpPr>
          <p:spPr>
            <a:xfrm flipH="1" rot="16200000">
              <a:off x="1192150" y="6618680"/>
              <a:ext cx="425291" cy="444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2533" y="21600"/>
                  </a:moveTo>
                  <a:cubicBezTo>
                    <a:pt x="11333" y="21600"/>
                    <a:pt x="10133" y="21600"/>
                    <a:pt x="9067" y="20329"/>
                  </a:cubicBezTo>
                  <a:cubicBezTo>
                    <a:pt x="6667" y="17788"/>
                    <a:pt x="4667" y="13976"/>
                    <a:pt x="2933" y="10165"/>
                  </a:cubicBezTo>
                  <a:cubicBezTo>
                    <a:pt x="1867" y="7624"/>
                    <a:pt x="933" y="5082"/>
                    <a:pt x="0" y="1271"/>
                  </a:cubicBezTo>
                  <a:cubicBezTo>
                    <a:pt x="4400" y="11435"/>
                    <a:pt x="8133" y="15247"/>
                    <a:pt x="11733" y="15247"/>
                  </a:cubicBezTo>
                  <a:cubicBezTo>
                    <a:pt x="14800" y="15247"/>
                    <a:pt x="17600" y="11435"/>
                    <a:pt x="20133" y="3812"/>
                  </a:cubicBezTo>
                  <a:cubicBezTo>
                    <a:pt x="20667" y="2541"/>
                    <a:pt x="21067" y="1271"/>
                    <a:pt x="21600" y="0"/>
                  </a:cubicBezTo>
                  <a:cubicBezTo>
                    <a:pt x="21600" y="8894"/>
                    <a:pt x="21600" y="8894"/>
                    <a:pt x="21600" y="8894"/>
                  </a:cubicBezTo>
                  <a:cubicBezTo>
                    <a:pt x="18667" y="17788"/>
                    <a:pt x="15600" y="21600"/>
                    <a:pt x="12533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441" name="Freeform 529"/>
            <p:cNvSpPr/>
            <p:nvPr/>
          </p:nvSpPr>
          <p:spPr>
            <a:xfrm flipH="1" rot="16200000">
              <a:off x="320847" y="5655506"/>
              <a:ext cx="1552925" cy="84317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35" h="21600" fill="norm" stroke="1" extrusionOk="0">
                  <a:moveTo>
                    <a:pt x="20066" y="21600"/>
                  </a:moveTo>
                  <a:cubicBezTo>
                    <a:pt x="19674" y="21600"/>
                    <a:pt x="19282" y="21533"/>
                    <a:pt x="18854" y="21466"/>
                  </a:cubicBezTo>
                  <a:cubicBezTo>
                    <a:pt x="18604" y="21399"/>
                    <a:pt x="18355" y="21332"/>
                    <a:pt x="18105" y="21265"/>
                  </a:cubicBezTo>
                  <a:cubicBezTo>
                    <a:pt x="15610" y="20862"/>
                    <a:pt x="13258" y="20057"/>
                    <a:pt x="11190" y="18850"/>
                  </a:cubicBezTo>
                  <a:cubicBezTo>
                    <a:pt x="9373" y="17843"/>
                    <a:pt x="7626" y="16502"/>
                    <a:pt x="6129" y="15361"/>
                  </a:cubicBezTo>
                  <a:cubicBezTo>
                    <a:pt x="5131" y="14624"/>
                    <a:pt x="4062" y="13819"/>
                    <a:pt x="3099" y="12678"/>
                  </a:cubicBezTo>
                  <a:cubicBezTo>
                    <a:pt x="2208" y="11605"/>
                    <a:pt x="-465" y="8452"/>
                    <a:pt x="70" y="5031"/>
                  </a:cubicBezTo>
                  <a:cubicBezTo>
                    <a:pt x="355" y="3220"/>
                    <a:pt x="1388" y="1945"/>
                    <a:pt x="2280" y="1543"/>
                  </a:cubicBezTo>
                  <a:cubicBezTo>
                    <a:pt x="2850" y="1275"/>
                    <a:pt x="3456" y="1140"/>
                    <a:pt x="4204" y="1140"/>
                  </a:cubicBezTo>
                  <a:cubicBezTo>
                    <a:pt x="4632" y="1140"/>
                    <a:pt x="5060" y="1207"/>
                    <a:pt x="5487" y="1207"/>
                  </a:cubicBezTo>
                  <a:cubicBezTo>
                    <a:pt x="5880" y="1275"/>
                    <a:pt x="6307" y="1275"/>
                    <a:pt x="6735" y="1275"/>
                  </a:cubicBezTo>
                  <a:cubicBezTo>
                    <a:pt x="6806" y="1275"/>
                    <a:pt x="6806" y="1275"/>
                    <a:pt x="6806" y="1275"/>
                  </a:cubicBezTo>
                  <a:cubicBezTo>
                    <a:pt x="8695" y="1275"/>
                    <a:pt x="10549" y="872"/>
                    <a:pt x="12260" y="402"/>
                  </a:cubicBezTo>
                  <a:cubicBezTo>
                    <a:pt x="13115" y="201"/>
                    <a:pt x="14220" y="0"/>
                    <a:pt x="15361" y="0"/>
                  </a:cubicBezTo>
                  <a:cubicBezTo>
                    <a:pt x="15824" y="0"/>
                    <a:pt x="16252" y="0"/>
                    <a:pt x="16680" y="67"/>
                  </a:cubicBezTo>
                  <a:cubicBezTo>
                    <a:pt x="18070" y="335"/>
                    <a:pt x="19495" y="1140"/>
                    <a:pt x="21135" y="2482"/>
                  </a:cubicBezTo>
                  <a:cubicBezTo>
                    <a:pt x="21135" y="3019"/>
                    <a:pt x="21135" y="3019"/>
                    <a:pt x="21135" y="3019"/>
                  </a:cubicBezTo>
                  <a:cubicBezTo>
                    <a:pt x="20101" y="2080"/>
                    <a:pt x="18961" y="1207"/>
                    <a:pt x="17678" y="805"/>
                  </a:cubicBezTo>
                  <a:cubicBezTo>
                    <a:pt x="16929" y="537"/>
                    <a:pt x="16109" y="402"/>
                    <a:pt x="15254" y="402"/>
                  </a:cubicBezTo>
                  <a:cubicBezTo>
                    <a:pt x="14612" y="402"/>
                    <a:pt x="13971" y="470"/>
                    <a:pt x="13258" y="671"/>
                  </a:cubicBezTo>
                  <a:cubicBezTo>
                    <a:pt x="12687" y="738"/>
                    <a:pt x="12117" y="872"/>
                    <a:pt x="11547" y="1006"/>
                  </a:cubicBezTo>
                  <a:cubicBezTo>
                    <a:pt x="10406" y="1342"/>
                    <a:pt x="9230" y="1610"/>
                    <a:pt x="8054" y="1677"/>
                  </a:cubicBezTo>
                  <a:cubicBezTo>
                    <a:pt x="7697" y="1677"/>
                    <a:pt x="7341" y="1744"/>
                    <a:pt x="6949" y="1744"/>
                  </a:cubicBezTo>
                  <a:cubicBezTo>
                    <a:pt x="6379" y="1744"/>
                    <a:pt x="5808" y="1677"/>
                    <a:pt x="5274" y="1610"/>
                  </a:cubicBezTo>
                  <a:cubicBezTo>
                    <a:pt x="5202" y="1610"/>
                    <a:pt x="5202" y="1610"/>
                    <a:pt x="5202" y="1610"/>
                  </a:cubicBezTo>
                  <a:cubicBezTo>
                    <a:pt x="4846" y="1610"/>
                    <a:pt x="4454" y="1543"/>
                    <a:pt x="4062" y="1543"/>
                  </a:cubicBezTo>
                  <a:cubicBezTo>
                    <a:pt x="3741" y="1543"/>
                    <a:pt x="3456" y="1610"/>
                    <a:pt x="3171" y="1677"/>
                  </a:cubicBezTo>
                  <a:cubicBezTo>
                    <a:pt x="1994" y="1945"/>
                    <a:pt x="177" y="3354"/>
                    <a:pt x="284" y="6037"/>
                  </a:cubicBezTo>
                  <a:cubicBezTo>
                    <a:pt x="355" y="7983"/>
                    <a:pt x="1282" y="9593"/>
                    <a:pt x="1994" y="10666"/>
                  </a:cubicBezTo>
                  <a:cubicBezTo>
                    <a:pt x="4026" y="13752"/>
                    <a:pt x="6592" y="15429"/>
                    <a:pt x="9087" y="17106"/>
                  </a:cubicBezTo>
                  <a:cubicBezTo>
                    <a:pt x="9337" y="17240"/>
                    <a:pt x="9337" y="17240"/>
                    <a:pt x="9337" y="17240"/>
                  </a:cubicBezTo>
                  <a:cubicBezTo>
                    <a:pt x="12759" y="19520"/>
                    <a:pt x="16359" y="20795"/>
                    <a:pt x="20101" y="21130"/>
                  </a:cubicBezTo>
                  <a:cubicBezTo>
                    <a:pt x="20137" y="21130"/>
                    <a:pt x="20173" y="21130"/>
                    <a:pt x="20173" y="21198"/>
                  </a:cubicBezTo>
                  <a:cubicBezTo>
                    <a:pt x="20208" y="21198"/>
                    <a:pt x="20208" y="21198"/>
                    <a:pt x="20208" y="21198"/>
                  </a:cubicBezTo>
                  <a:cubicBezTo>
                    <a:pt x="20244" y="21198"/>
                    <a:pt x="20244" y="21198"/>
                    <a:pt x="20244" y="21198"/>
                  </a:cubicBezTo>
                  <a:cubicBezTo>
                    <a:pt x="20529" y="21198"/>
                    <a:pt x="20850" y="21130"/>
                    <a:pt x="21135" y="21063"/>
                  </a:cubicBezTo>
                  <a:cubicBezTo>
                    <a:pt x="21135" y="21466"/>
                    <a:pt x="21135" y="21466"/>
                    <a:pt x="21135" y="21466"/>
                  </a:cubicBezTo>
                  <a:cubicBezTo>
                    <a:pt x="20779" y="21533"/>
                    <a:pt x="20422" y="21600"/>
                    <a:pt x="20066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442" name="Freeform 530"/>
            <p:cNvSpPr/>
            <p:nvPr/>
          </p:nvSpPr>
          <p:spPr>
            <a:xfrm flipH="1" rot="16200000">
              <a:off x="1438876" y="6785389"/>
              <a:ext cx="115585" cy="207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9327" y="21600"/>
                  </a:moveTo>
                  <a:cubicBezTo>
                    <a:pt x="5891" y="21600"/>
                    <a:pt x="2945" y="18900"/>
                    <a:pt x="0" y="16200"/>
                  </a:cubicBezTo>
                  <a:cubicBezTo>
                    <a:pt x="1964" y="16200"/>
                    <a:pt x="3927" y="13500"/>
                    <a:pt x="5891" y="13500"/>
                  </a:cubicBezTo>
                  <a:cubicBezTo>
                    <a:pt x="7364" y="10800"/>
                    <a:pt x="9327" y="8100"/>
                    <a:pt x="10800" y="8100"/>
                  </a:cubicBezTo>
                  <a:cubicBezTo>
                    <a:pt x="14727" y="5400"/>
                    <a:pt x="18164" y="2700"/>
                    <a:pt x="21600" y="0"/>
                  </a:cubicBezTo>
                  <a:cubicBezTo>
                    <a:pt x="21600" y="13500"/>
                    <a:pt x="21600" y="13500"/>
                    <a:pt x="21600" y="13500"/>
                  </a:cubicBezTo>
                  <a:cubicBezTo>
                    <a:pt x="17182" y="18900"/>
                    <a:pt x="13745" y="21600"/>
                    <a:pt x="10800" y="21600"/>
                  </a:cubicBezTo>
                  <a:cubicBezTo>
                    <a:pt x="10309" y="21600"/>
                    <a:pt x="9818" y="21600"/>
                    <a:pt x="9327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443" name="Freeform 531"/>
            <p:cNvSpPr/>
            <p:nvPr/>
          </p:nvSpPr>
          <p:spPr>
            <a:xfrm flipH="1" rot="16200000">
              <a:off x="33527" y="5282237"/>
              <a:ext cx="2046065" cy="109656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27" h="21600" fill="norm" stroke="1" extrusionOk="0">
                  <a:moveTo>
                    <a:pt x="21227" y="21600"/>
                  </a:moveTo>
                  <a:cubicBezTo>
                    <a:pt x="21010" y="21600"/>
                    <a:pt x="20819" y="21548"/>
                    <a:pt x="20629" y="21548"/>
                  </a:cubicBezTo>
                  <a:cubicBezTo>
                    <a:pt x="19570" y="21394"/>
                    <a:pt x="18537" y="20930"/>
                    <a:pt x="17559" y="20517"/>
                  </a:cubicBezTo>
                  <a:cubicBezTo>
                    <a:pt x="17532" y="20517"/>
                    <a:pt x="17532" y="20517"/>
                    <a:pt x="17532" y="20517"/>
                  </a:cubicBezTo>
                  <a:cubicBezTo>
                    <a:pt x="17505" y="20569"/>
                    <a:pt x="17505" y="20569"/>
                    <a:pt x="17505" y="20569"/>
                  </a:cubicBezTo>
                  <a:cubicBezTo>
                    <a:pt x="17505" y="20569"/>
                    <a:pt x="17505" y="20569"/>
                    <a:pt x="17478" y="20569"/>
                  </a:cubicBezTo>
                  <a:cubicBezTo>
                    <a:pt x="17478" y="20569"/>
                    <a:pt x="17478" y="20569"/>
                    <a:pt x="17450" y="20569"/>
                  </a:cubicBezTo>
                  <a:cubicBezTo>
                    <a:pt x="17369" y="20466"/>
                    <a:pt x="17260" y="20414"/>
                    <a:pt x="17179" y="20363"/>
                  </a:cubicBezTo>
                  <a:cubicBezTo>
                    <a:pt x="16989" y="20311"/>
                    <a:pt x="16825" y="20208"/>
                    <a:pt x="16635" y="20157"/>
                  </a:cubicBezTo>
                  <a:cubicBezTo>
                    <a:pt x="16391" y="20053"/>
                    <a:pt x="16146" y="19950"/>
                    <a:pt x="15902" y="19847"/>
                  </a:cubicBezTo>
                  <a:cubicBezTo>
                    <a:pt x="15413" y="19693"/>
                    <a:pt x="14924" y="19486"/>
                    <a:pt x="14462" y="19280"/>
                  </a:cubicBezTo>
                  <a:cubicBezTo>
                    <a:pt x="14326" y="19229"/>
                    <a:pt x="14326" y="19229"/>
                    <a:pt x="14326" y="19229"/>
                  </a:cubicBezTo>
                  <a:cubicBezTo>
                    <a:pt x="13973" y="19126"/>
                    <a:pt x="13973" y="19126"/>
                    <a:pt x="13973" y="19126"/>
                  </a:cubicBezTo>
                  <a:cubicBezTo>
                    <a:pt x="12777" y="18662"/>
                    <a:pt x="11582" y="17888"/>
                    <a:pt x="10413" y="17167"/>
                  </a:cubicBezTo>
                  <a:cubicBezTo>
                    <a:pt x="10305" y="17115"/>
                    <a:pt x="10305" y="17115"/>
                    <a:pt x="10305" y="17115"/>
                  </a:cubicBezTo>
                  <a:cubicBezTo>
                    <a:pt x="9680" y="16703"/>
                    <a:pt x="9028" y="16342"/>
                    <a:pt x="8376" y="15981"/>
                  </a:cubicBezTo>
                  <a:cubicBezTo>
                    <a:pt x="7207" y="15259"/>
                    <a:pt x="5985" y="14537"/>
                    <a:pt x="4816" y="13713"/>
                  </a:cubicBezTo>
                  <a:cubicBezTo>
                    <a:pt x="3431" y="12733"/>
                    <a:pt x="1882" y="11547"/>
                    <a:pt x="877" y="9434"/>
                  </a:cubicBezTo>
                  <a:cubicBezTo>
                    <a:pt x="62" y="7784"/>
                    <a:pt x="-373" y="5207"/>
                    <a:pt x="415" y="3196"/>
                  </a:cubicBezTo>
                  <a:cubicBezTo>
                    <a:pt x="1094" y="1495"/>
                    <a:pt x="2371" y="464"/>
                    <a:pt x="4327" y="103"/>
                  </a:cubicBezTo>
                  <a:cubicBezTo>
                    <a:pt x="4708" y="52"/>
                    <a:pt x="5142" y="52"/>
                    <a:pt x="5604" y="52"/>
                  </a:cubicBezTo>
                  <a:cubicBezTo>
                    <a:pt x="6039" y="52"/>
                    <a:pt x="6474" y="52"/>
                    <a:pt x="6909" y="103"/>
                  </a:cubicBezTo>
                  <a:cubicBezTo>
                    <a:pt x="8267" y="206"/>
                    <a:pt x="9598" y="309"/>
                    <a:pt x="10930" y="309"/>
                  </a:cubicBezTo>
                  <a:cubicBezTo>
                    <a:pt x="11147" y="309"/>
                    <a:pt x="11147" y="309"/>
                    <a:pt x="11147" y="309"/>
                  </a:cubicBezTo>
                  <a:cubicBezTo>
                    <a:pt x="11989" y="258"/>
                    <a:pt x="12832" y="206"/>
                    <a:pt x="13674" y="155"/>
                  </a:cubicBezTo>
                  <a:cubicBezTo>
                    <a:pt x="14543" y="103"/>
                    <a:pt x="15440" y="0"/>
                    <a:pt x="16309" y="0"/>
                  </a:cubicBezTo>
                  <a:cubicBezTo>
                    <a:pt x="17478" y="0"/>
                    <a:pt x="18429" y="155"/>
                    <a:pt x="19352" y="412"/>
                  </a:cubicBezTo>
                  <a:cubicBezTo>
                    <a:pt x="19977" y="567"/>
                    <a:pt x="20602" y="773"/>
                    <a:pt x="21227" y="1031"/>
                  </a:cubicBezTo>
                  <a:cubicBezTo>
                    <a:pt x="21227" y="1392"/>
                    <a:pt x="21227" y="1392"/>
                    <a:pt x="21227" y="1392"/>
                  </a:cubicBezTo>
                  <a:cubicBezTo>
                    <a:pt x="20059" y="876"/>
                    <a:pt x="18945" y="516"/>
                    <a:pt x="17858" y="412"/>
                  </a:cubicBezTo>
                  <a:cubicBezTo>
                    <a:pt x="17369" y="309"/>
                    <a:pt x="16853" y="309"/>
                    <a:pt x="16282" y="309"/>
                  </a:cubicBezTo>
                  <a:cubicBezTo>
                    <a:pt x="15385" y="309"/>
                    <a:pt x="14489" y="361"/>
                    <a:pt x="13728" y="464"/>
                  </a:cubicBezTo>
                  <a:cubicBezTo>
                    <a:pt x="12832" y="567"/>
                    <a:pt x="11908" y="619"/>
                    <a:pt x="10930" y="619"/>
                  </a:cubicBezTo>
                  <a:cubicBezTo>
                    <a:pt x="10441" y="619"/>
                    <a:pt x="9952" y="567"/>
                    <a:pt x="9435" y="567"/>
                  </a:cubicBezTo>
                  <a:cubicBezTo>
                    <a:pt x="8946" y="567"/>
                    <a:pt x="8430" y="516"/>
                    <a:pt x="7914" y="464"/>
                  </a:cubicBezTo>
                  <a:cubicBezTo>
                    <a:pt x="7235" y="361"/>
                    <a:pt x="6528" y="309"/>
                    <a:pt x="5822" y="309"/>
                  </a:cubicBezTo>
                  <a:cubicBezTo>
                    <a:pt x="4844" y="309"/>
                    <a:pt x="4029" y="464"/>
                    <a:pt x="3295" y="722"/>
                  </a:cubicBezTo>
                  <a:cubicBezTo>
                    <a:pt x="2670" y="979"/>
                    <a:pt x="1149" y="1753"/>
                    <a:pt x="496" y="3660"/>
                  </a:cubicBezTo>
                  <a:cubicBezTo>
                    <a:pt x="198" y="4485"/>
                    <a:pt x="116" y="5464"/>
                    <a:pt x="225" y="6547"/>
                  </a:cubicBezTo>
                  <a:cubicBezTo>
                    <a:pt x="578" y="9640"/>
                    <a:pt x="2371" y="11444"/>
                    <a:pt x="3920" y="12682"/>
                  </a:cubicBezTo>
                  <a:cubicBezTo>
                    <a:pt x="5251" y="13764"/>
                    <a:pt x="6664" y="14589"/>
                    <a:pt x="8022" y="15362"/>
                  </a:cubicBezTo>
                  <a:cubicBezTo>
                    <a:pt x="8593" y="15723"/>
                    <a:pt x="9164" y="16032"/>
                    <a:pt x="9707" y="16393"/>
                  </a:cubicBezTo>
                  <a:cubicBezTo>
                    <a:pt x="9952" y="16548"/>
                    <a:pt x="10196" y="16703"/>
                    <a:pt x="10441" y="16857"/>
                  </a:cubicBezTo>
                  <a:cubicBezTo>
                    <a:pt x="11500" y="17527"/>
                    <a:pt x="12614" y="18198"/>
                    <a:pt x="13728" y="18662"/>
                  </a:cubicBezTo>
                  <a:cubicBezTo>
                    <a:pt x="14081" y="18765"/>
                    <a:pt x="14435" y="18919"/>
                    <a:pt x="14761" y="19022"/>
                  </a:cubicBezTo>
                  <a:cubicBezTo>
                    <a:pt x="15549" y="19280"/>
                    <a:pt x="16336" y="19589"/>
                    <a:pt x="17070" y="20002"/>
                  </a:cubicBezTo>
                  <a:cubicBezTo>
                    <a:pt x="17450" y="20157"/>
                    <a:pt x="17831" y="20311"/>
                    <a:pt x="18184" y="20466"/>
                  </a:cubicBezTo>
                  <a:cubicBezTo>
                    <a:pt x="19026" y="20827"/>
                    <a:pt x="20140" y="21188"/>
                    <a:pt x="21227" y="21239"/>
                  </a:cubicBezTo>
                  <a:lnTo>
                    <a:pt x="21227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444" name="Freeform 532"/>
            <p:cNvSpPr/>
            <p:nvPr/>
          </p:nvSpPr>
          <p:spPr>
            <a:xfrm flipH="1" rot="16200000">
              <a:off x="-393828" y="4674098"/>
              <a:ext cx="2758517" cy="16003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86" h="21600" fill="norm" stroke="1" extrusionOk="0">
                  <a:moveTo>
                    <a:pt x="21286" y="21600"/>
                  </a:moveTo>
                  <a:cubicBezTo>
                    <a:pt x="20579" y="21565"/>
                    <a:pt x="19831" y="21459"/>
                    <a:pt x="19023" y="21246"/>
                  </a:cubicBezTo>
                  <a:cubicBezTo>
                    <a:pt x="17346" y="20787"/>
                    <a:pt x="15568" y="19903"/>
                    <a:pt x="13406" y="18383"/>
                  </a:cubicBezTo>
                  <a:cubicBezTo>
                    <a:pt x="13103" y="18171"/>
                    <a:pt x="12800" y="17923"/>
                    <a:pt x="12496" y="17711"/>
                  </a:cubicBezTo>
                  <a:cubicBezTo>
                    <a:pt x="11870" y="17252"/>
                    <a:pt x="11224" y="16757"/>
                    <a:pt x="10577" y="16403"/>
                  </a:cubicBezTo>
                  <a:cubicBezTo>
                    <a:pt x="9526" y="15838"/>
                    <a:pt x="8476" y="15449"/>
                    <a:pt x="7667" y="15201"/>
                  </a:cubicBezTo>
                  <a:cubicBezTo>
                    <a:pt x="7344" y="15095"/>
                    <a:pt x="7021" y="14989"/>
                    <a:pt x="6697" y="14883"/>
                  </a:cubicBezTo>
                  <a:cubicBezTo>
                    <a:pt x="5364" y="14459"/>
                    <a:pt x="3970" y="14070"/>
                    <a:pt x="2717" y="13151"/>
                  </a:cubicBezTo>
                  <a:cubicBezTo>
                    <a:pt x="1787" y="12515"/>
                    <a:pt x="494" y="11419"/>
                    <a:pt x="110" y="9616"/>
                  </a:cubicBezTo>
                  <a:cubicBezTo>
                    <a:pt x="-314" y="7742"/>
                    <a:pt x="555" y="5904"/>
                    <a:pt x="1545" y="4985"/>
                  </a:cubicBezTo>
                  <a:cubicBezTo>
                    <a:pt x="2697" y="3924"/>
                    <a:pt x="4030" y="3535"/>
                    <a:pt x="5323" y="3182"/>
                  </a:cubicBezTo>
                  <a:cubicBezTo>
                    <a:pt x="5687" y="3076"/>
                    <a:pt x="5687" y="3076"/>
                    <a:pt x="5687" y="3076"/>
                  </a:cubicBezTo>
                  <a:cubicBezTo>
                    <a:pt x="6455" y="2864"/>
                    <a:pt x="7102" y="2651"/>
                    <a:pt x="7748" y="2333"/>
                  </a:cubicBezTo>
                  <a:cubicBezTo>
                    <a:pt x="8233" y="2121"/>
                    <a:pt x="8718" y="1874"/>
                    <a:pt x="9203" y="1626"/>
                  </a:cubicBezTo>
                  <a:cubicBezTo>
                    <a:pt x="9607" y="1379"/>
                    <a:pt x="10052" y="1167"/>
                    <a:pt x="10476" y="955"/>
                  </a:cubicBezTo>
                  <a:cubicBezTo>
                    <a:pt x="11203" y="601"/>
                    <a:pt x="12173" y="177"/>
                    <a:pt x="13183" y="35"/>
                  </a:cubicBezTo>
                  <a:cubicBezTo>
                    <a:pt x="13446" y="0"/>
                    <a:pt x="13729" y="0"/>
                    <a:pt x="14032" y="0"/>
                  </a:cubicBezTo>
                  <a:cubicBezTo>
                    <a:pt x="14598" y="0"/>
                    <a:pt x="15164" y="71"/>
                    <a:pt x="15628" y="106"/>
                  </a:cubicBezTo>
                  <a:cubicBezTo>
                    <a:pt x="17326" y="354"/>
                    <a:pt x="18922" y="742"/>
                    <a:pt x="20397" y="1343"/>
                  </a:cubicBezTo>
                  <a:cubicBezTo>
                    <a:pt x="20700" y="1449"/>
                    <a:pt x="21003" y="1591"/>
                    <a:pt x="21286" y="1697"/>
                  </a:cubicBezTo>
                  <a:cubicBezTo>
                    <a:pt x="21286" y="1944"/>
                    <a:pt x="21286" y="1944"/>
                    <a:pt x="21286" y="1944"/>
                  </a:cubicBezTo>
                  <a:cubicBezTo>
                    <a:pt x="20357" y="1520"/>
                    <a:pt x="19387" y="1167"/>
                    <a:pt x="18397" y="884"/>
                  </a:cubicBezTo>
                  <a:cubicBezTo>
                    <a:pt x="17063" y="530"/>
                    <a:pt x="15649" y="212"/>
                    <a:pt x="14275" y="212"/>
                  </a:cubicBezTo>
                  <a:cubicBezTo>
                    <a:pt x="14012" y="212"/>
                    <a:pt x="13769" y="212"/>
                    <a:pt x="13527" y="247"/>
                  </a:cubicBezTo>
                  <a:cubicBezTo>
                    <a:pt x="12052" y="354"/>
                    <a:pt x="10638" y="1096"/>
                    <a:pt x="9284" y="1803"/>
                  </a:cubicBezTo>
                  <a:cubicBezTo>
                    <a:pt x="8839" y="2050"/>
                    <a:pt x="8374" y="2298"/>
                    <a:pt x="7910" y="2510"/>
                  </a:cubicBezTo>
                  <a:cubicBezTo>
                    <a:pt x="7122" y="2864"/>
                    <a:pt x="6314" y="3111"/>
                    <a:pt x="5525" y="3323"/>
                  </a:cubicBezTo>
                  <a:cubicBezTo>
                    <a:pt x="4899" y="3535"/>
                    <a:pt x="4232" y="3712"/>
                    <a:pt x="3606" y="3959"/>
                  </a:cubicBezTo>
                  <a:cubicBezTo>
                    <a:pt x="2313" y="4490"/>
                    <a:pt x="555" y="5480"/>
                    <a:pt x="191" y="7919"/>
                  </a:cubicBezTo>
                  <a:cubicBezTo>
                    <a:pt x="-132" y="10075"/>
                    <a:pt x="1121" y="11631"/>
                    <a:pt x="2252" y="12550"/>
                  </a:cubicBezTo>
                  <a:cubicBezTo>
                    <a:pt x="3606" y="13681"/>
                    <a:pt x="5121" y="14141"/>
                    <a:pt x="6576" y="14600"/>
                  </a:cubicBezTo>
                  <a:cubicBezTo>
                    <a:pt x="7061" y="14742"/>
                    <a:pt x="7061" y="14742"/>
                    <a:pt x="7061" y="14742"/>
                  </a:cubicBezTo>
                  <a:cubicBezTo>
                    <a:pt x="8011" y="15060"/>
                    <a:pt x="8981" y="15378"/>
                    <a:pt x="9910" y="15838"/>
                  </a:cubicBezTo>
                  <a:cubicBezTo>
                    <a:pt x="10880" y="16297"/>
                    <a:pt x="11749" y="16934"/>
                    <a:pt x="12618" y="17570"/>
                  </a:cubicBezTo>
                  <a:cubicBezTo>
                    <a:pt x="14295" y="18772"/>
                    <a:pt x="16295" y="20151"/>
                    <a:pt x="18376" y="20822"/>
                  </a:cubicBezTo>
                  <a:cubicBezTo>
                    <a:pt x="19366" y="21140"/>
                    <a:pt x="20276" y="21317"/>
                    <a:pt x="21124" y="21317"/>
                  </a:cubicBezTo>
                  <a:cubicBezTo>
                    <a:pt x="21165" y="21317"/>
                    <a:pt x="21225" y="21317"/>
                    <a:pt x="21286" y="21317"/>
                  </a:cubicBezTo>
                  <a:lnTo>
                    <a:pt x="21286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445" name="Freeform 537"/>
            <p:cNvSpPr/>
            <p:nvPr/>
          </p:nvSpPr>
          <p:spPr>
            <a:xfrm flipH="1" rot="16200000">
              <a:off x="1757473" y="6689068"/>
              <a:ext cx="296371" cy="326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18542" y="19800"/>
                    <a:pt x="15483" y="16200"/>
                    <a:pt x="12616" y="12600"/>
                  </a:cubicBezTo>
                  <a:cubicBezTo>
                    <a:pt x="8411" y="7200"/>
                    <a:pt x="4205" y="3600"/>
                    <a:pt x="0" y="0"/>
                  </a:cubicBezTo>
                  <a:cubicBezTo>
                    <a:pt x="5735" y="0"/>
                    <a:pt x="11278" y="3600"/>
                    <a:pt x="16821" y="7200"/>
                  </a:cubicBezTo>
                  <a:cubicBezTo>
                    <a:pt x="18542" y="9000"/>
                    <a:pt x="20071" y="9000"/>
                    <a:pt x="21600" y="10800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446" name="Freeform 538"/>
            <p:cNvSpPr/>
            <p:nvPr/>
          </p:nvSpPr>
          <p:spPr>
            <a:xfrm flipH="1" rot="16200000">
              <a:off x="-2040505" y="2812549"/>
              <a:ext cx="6775015" cy="114991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383" y="21600"/>
                  </a:moveTo>
                  <a:cubicBezTo>
                    <a:pt x="21308" y="21600"/>
                    <a:pt x="21241" y="21600"/>
                    <a:pt x="21174" y="21551"/>
                  </a:cubicBezTo>
                  <a:cubicBezTo>
                    <a:pt x="20957" y="21452"/>
                    <a:pt x="20757" y="21305"/>
                    <a:pt x="20565" y="21108"/>
                  </a:cubicBezTo>
                  <a:cubicBezTo>
                    <a:pt x="20139" y="20665"/>
                    <a:pt x="19705" y="20026"/>
                    <a:pt x="19238" y="19189"/>
                  </a:cubicBezTo>
                  <a:cubicBezTo>
                    <a:pt x="18829" y="18500"/>
                    <a:pt x="18428" y="17664"/>
                    <a:pt x="18028" y="16877"/>
                  </a:cubicBezTo>
                  <a:cubicBezTo>
                    <a:pt x="17569" y="15991"/>
                    <a:pt x="17085" y="15007"/>
                    <a:pt x="16601" y="14220"/>
                  </a:cubicBezTo>
                  <a:cubicBezTo>
                    <a:pt x="16192" y="13531"/>
                    <a:pt x="15766" y="12842"/>
                    <a:pt x="15357" y="12251"/>
                  </a:cubicBezTo>
                  <a:cubicBezTo>
                    <a:pt x="15307" y="12153"/>
                    <a:pt x="15307" y="12153"/>
                    <a:pt x="15307" y="12153"/>
                  </a:cubicBezTo>
                  <a:cubicBezTo>
                    <a:pt x="15207" y="12005"/>
                    <a:pt x="15107" y="11858"/>
                    <a:pt x="14998" y="11710"/>
                  </a:cubicBezTo>
                  <a:cubicBezTo>
                    <a:pt x="14698" y="11267"/>
                    <a:pt x="14389" y="10825"/>
                    <a:pt x="14105" y="10136"/>
                  </a:cubicBezTo>
                  <a:cubicBezTo>
                    <a:pt x="13604" y="9004"/>
                    <a:pt x="13262" y="6790"/>
                    <a:pt x="12920" y="4674"/>
                  </a:cubicBezTo>
                  <a:cubicBezTo>
                    <a:pt x="12845" y="4133"/>
                    <a:pt x="12761" y="3592"/>
                    <a:pt x="12678" y="3100"/>
                  </a:cubicBezTo>
                  <a:cubicBezTo>
                    <a:pt x="12453" y="1771"/>
                    <a:pt x="12177" y="394"/>
                    <a:pt x="11827" y="344"/>
                  </a:cubicBezTo>
                  <a:cubicBezTo>
                    <a:pt x="11802" y="344"/>
                    <a:pt x="11802" y="344"/>
                    <a:pt x="11802" y="344"/>
                  </a:cubicBezTo>
                  <a:cubicBezTo>
                    <a:pt x="11459" y="344"/>
                    <a:pt x="11151" y="1033"/>
                    <a:pt x="10842" y="1722"/>
                  </a:cubicBezTo>
                  <a:cubicBezTo>
                    <a:pt x="10733" y="1919"/>
                    <a:pt x="10733" y="1919"/>
                    <a:pt x="10733" y="1919"/>
                  </a:cubicBezTo>
                  <a:cubicBezTo>
                    <a:pt x="10558" y="2313"/>
                    <a:pt x="10374" y="2706"/>
                    <a:pt x="10191" y="2854"/>
                  </a:cubicBezTo>
                  <a:cubicBezTo>
                    <a:pt x="10082" y="2952"/>
                    <a:pt x="9965" y="3001"/>
                    <a:pt x="9857" y="3001"/>
                  </a:cubicBezTo>
                  <a:cubicBezTo>
                    <a:pt x="9782" y="3051"/>
                    <a:pt x="9707" y="3100"/>
                    <a:pt x="9640" y="3100"/>
                  </a:cubicBezTo>
                  <a:cubicBezTo>
                    <a:pt x="9548" y="3149"/>
                    <a:pt x="9465" y="3247"/>
                    <a:pt x="9381" y="3297"/>
                  </a:cubicBezTo>
                  <a:cubicBezTo>
                    <a:pt x="9114" y="3444"/>
                    <a:pt x="8839" y="3641"/>
                    <a:pt x="8572" y="3641"/>
                  </a:cubicBezTo>
                  <a:cubicBezTo>
                    <a:pt x="8505" y="3641"/>
                    <a:pt x="8438" y="3592"/>
                    <a:pt x="8371" y="3592"/>
                  </a:cubicBezTo>
                  <a:cubicBezTo>
                    <a:pt x="8321" y="3592"/>
                    <a:pt x="8279" y="3543"/>
                    <a:pt x="8229" y="3543"/>
                  </a:cubicBezTo>
                  <a:cubicBezTo>
                    <a:pt x="8129" y="3493"/>
                    <a:pt x="8029" y="3444"/>
                    <a:pt x="7929" y="3444"/>
                  </a:cubicBezTo>
                  <a:cubicBezTo>
                    <a:pt x="7854" y="3444"/>
                    <a:pt x="7787" y="3444"/>
                    <a:pt x="7729" y="3493"/>
                  </a:cubicBezTo>
                  <a:cubicBezTo>
                    <a:pt x="7520" y="3641"/>
                    <a:pt x="7328" y="3936"/>
                    <a:pt x="7128" y="4231"/>
                  </a:cubicBezTo>
                  <a:cubicBezTo>
                    <a:pt x="6977" y="4477"/>
                    <a:pt x="6827" y="4674"/>
                    <a:pt x="6677" y="4822"/>
                  </a:cubicBezTo>
                  <a:cubicBezTo>
                    <a:pt x="6435" y="5166"/>
                    <a:pt x="6185" y="5462"/>
                    <a:pt x="5943" y="5904"/>
                  </a:cubicBezTo>
                  <a:cubicBezTo>
                    <a:pt x="5617" y="6544"/>
                    <a:pt x="5300" y="7331"/>
                    <a:pt x="4991" y="8069"/>
                  </a:cubicBezTo>
                  <a:cubicBezTo>
                    <a:pt x="4924" y="8217"/>
                    <a:pt x="4857" y="8414"/>
                    <a:pt x="4791" y="8561"/>
                  </a:cubicBezTo>
                  <a:cubicBezTo>
                    <a:pt x="4474" y="9349"/>
                    <a:pt x="4123" y="10037"/>
                    <a:pt x="3722" y="10037"/>
                  </a:cubicBezTo>
                  <a:cubicBezTo>
                    <a:pt x="3222" y="10037"/>
                    <a:pt x="2738" y="9349"/>
                    <a:pt x="2270" y="8660"/>
                  </a:cubicBezTo>
                  <a:cubicBezTo>
                    <a:pt x="1995" y="8266"/>
                    <a:pt x="1719" y="7872"/>
                    <a:pt x="1436" y="7626"/>
                  </a:cubicBezTo>
                  <a:cubicBezTo>
                    <a:pt x="1235" y="7430"/>
                    <a:pt x="1035" y="7233"/>
                    <a:pt x="835" y="7036"/>
                  </a:cubicBezTo>
                  <a:cubicBezTo>
                    <a:pt x="684" y="6839"/>
                    <a:pt x="534" y="6692"/>
                    <a:pt x="384" y="6544"/>
                  </a:cubicBezTo>
                  <a:cubicBezTo>
                    <a:pt x="267" y="6446"/>
                    <a:pt x="134" y="6298"/>
                    <a:pt x="0" y="6200"/>
                  </a:cubicBezTo>
                  <a:cubicBezTo>
                    <a:pt x="0" y="5855"/>
                    <a:pt x="0" y="5855"/>
                    <a:pt x="0" y="5855"/>
                  </a:cubicBezTo>
                  <a:cubicBezTo>
                    <a:pt x="109" y="5954"/>
                    <a:pt x="225" y="6052"/>
                    <a:pt x="359" y="6150"/>
                  </a:cubicBezTo>
                  <a:cubicBezTo>
                    <a:pt x="734" y="6544"/>
                    <a:pt x="1118" y="6938"/>
                    <a:pt x="1502" y="7331"/>
                  </a:cubicBezTo>
                  <a:cubicBezTo>
                    <a:pt x="1744" y="7577"/>
                    <a:pt x="1995" y="7971"/>
                    <a:pt x="2245" y="8315"/>
                  </a:cubicBezTo>
                  <a:cubicBezTo>
                    <a:pt x="2704" y="9004"/>
                    <a:pt x="3188" y="9742"/>
                    <a:pt x="3664" y="9742"/>
                  </a:cubicBezTo>
                  <a:cubicBezTo>
                    <a:pt x="3823" y="9742"/>
                    <a:pt x="3973" y="9644"/>
                    <a:pt x="4123" y="9496"/>
                  </a:cubicBezTo>
                  <a:cubicBezTo>
                    <a:pt x="4432" y="9152"/>
                    <a:pt x="4724" y="8414"/>
                    <a:pt x="4999" y="7676"/>
                  </a:cubicBezTo>
                  <a:cubicBezTo>
                    <a:pt x="5100" y="7430"/>
                    <a:pt x="5191" y="7184"/>
                    <a:pt x="5291" y="6987"/>
                  </a:cubicBezTo>
                  <a:cubicBezTo>
                    <a:pt x="5634" y="6150"/>
                    <a:pt x="6009" y="5314"/>
                    <a:pt x="6393" y="4822"/>
                  </a:cubicBezTo>
                  <a:cubicBezTo>
                    <a:pt x="6468" y="4723"/>
                    <a:pt x="6535" y="4674"/>
                    <a:pt x="6602" y="4576"/>
                  </a:cubicBezTo>
                  <a:cubicBezTo>
                    <a:pt x="6735" y="4428"/>
                    <a:pt x="6877" y="4231"/>
                    <a:pt x="7019" y="4035"/>
                  </a:cubicBezTo>
                  <a:cubicBezTo>
                    <a:pt x="7094" y="3936"/>
                    <a:pt x="7094" y="3936"/>
                    <a:pt x="7094" y="3936"/>
                  </a:cubicBezTo>
                  <a:cubicBezTo>
                    <a:pt x="7253" y="3690"/>
                    <a:pt x="7420" y="3444"/>
                    <a:pt x="7578" y="3297"/>
                  </a:cubicBezTo>
                  <a:cubicBezTo>
                    <a:pt x="7687" y="3198"/>
                    <a:pt x="7804" y="3149"/>
                    <a:pt x="7946" y="3149"/>
                  </a:cubicBezTo>
                  <a:cubicBezTo>
                    <a:pt x="8054" y="3149"/>
                    <a:pt x="8171" y="3149"/>
                    <a:pt x="8279" y="3198"/>
                  </a:cubicBezTo>
                  <a:cubicBezTo>
                    <a:pt x="8396" y="3247"/>
                    <a:pt x="8505" y="3247"/>
                    <a:pt x="8622" y="3247"/>
                  </a:cubicBezTo>
                  <a:cubicBezTo>
                    <a:pt x="8672" y="3247"/>
                    <a:pt x="8730" y="3247"/>
                    <a:pt x="8780" y="3247"/>
                  </a:cubicBezTo>
                  <a:cubicBezTo>
                    <a:pt x="9064" y="3149"/>
                    <a:pt x="9356" y="3001"/>
                    <a:pt x="9640" y="2805"/>
                  </a:cubicBezTo>
                  <a:cubicBezTo>
                    <a:pt x="9773" y="2755"/>
                    <a:pt x="9915" y="2657"/>
                    <a:pt x="10049" y="2608"/>
                  </a:cubicBezTo>
                  <a:cubicBezTo>
                    <a:pt x="10324" y="2460"/>
                    <a:pt x="10583" y="1870"/>
                    <a:pt x="10833" y="1328"/>
                  </a:cubicBezTo>
                  <a:cubicBezTo>
                    <a:pt x="10934" y="1132"/>
                    <a:pt x="11034" y="886"/>
                    <a:pt x="11134" y="689"/>
                  </a:cubicBezTo>
                  <a:cubicBezTo>
                    <a:pt x="11292" y="394"/>
                    <a:pt x="11534" y="0"/>
                    <a:pt x="11777" y="0"/>
                  </a:cubicBezTo>
                  <a:cubicBezTo>
                    <a:pt x="11885" y="0"/>
                    <a:pt x="11994" y="98"/>
                    <a:pt x="12085" y="295"/>
                  </a:cubicBezTo>
                  <a:cubicBezTo>
                    <a:pt x="12377" y="886"/>
                    <a:pt x="12594" y="2067"/>
                    <a:pt x="12770" y="3149"/>
                  </a:cubicBezTo>
                  <a:cubicBezTo>
                    <a:pt x="12811" y="3444"/>
                    <a:pt x="12853" y="3690"/>
                    <a:pt x="12895" y="3985"/>
                  </a:cubicBezTo>
                  <a:cubicBezTo>
                    <a:pt x="13304" y="6593"/>
                    <a:pt x="13730" y="9299"/>
                    <a:pt x="14355" y="10283"/>
                  </a:cubicBezTo>
                  <a:cubicBezTo>
                    <a:pt x="14564" y="10628"/>
                    <a:pt x="14773" y="10923"/>
                    <a:pt x="14973" y="11267"/>
                  </a:cubicBezTo>
                  <a:cubicBezTo>
                    <a:pt x="15616" y="12251"/>
                    <a:pt x="16283" y="13236"/>
                    <a:pt x="16926" y="14416"/>
                  </a:cubicBezTo>
                  <a:cubicBezTo>
                    <a:pt x="17327" y="15105"/>
                    <a:pt x="17727" y="15942"/>
                    <a:pt x="18120" y="16680"/>
                  </a:cubicBezTo>
                  <a:cubicBezTo>
                    <a:pt x="18520" y="17516"/>
                    <a:pt x="18938" y="18353"/>
                    <a:pt x="19355" y="19091"/>
                  </a:cubicBezTo>
                  <a:cubicBezTo>
                    <a:pt x="19822" y="19927"/>
                    <a:pt x="20215" y="20468"/>
                    <a:pt x="20582" y="20862"/>
                  </a:cubicBezTo>
                  <a:cubicBezTo>
                    <a:pt x="20840" y="21108"/>
                    <a:pt x="21066" y="21305"/>
                    <a:pt x="21266" y="21403"/>
                  </a:cubicBezTo>
                  <a:cubicBezTo>
                    <a:pt x="21333" y="21403"/>
                    <a:pt x="21400" y="21452"/>
                    <a:pt x="21466" y="21502"/>
                  </a:cubicBezTo>
                  <a:cubicBezTo>
                    <a:pt x="21508" y="21502"/>
                    <a:pt x="21558" y="21551"/>
                    <a:pt x="21600" y="21600"/>
                  </a:cubicBezTo>
                  <a:cubicBezTo>
                    <a:pt x="21533" y="21600"/>
                    <a:pt x="21458" y="21600"/>
                    <a:pt x="21383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447" name="Freeform 540"/>
            <p:cNvSpPr/>
            <p:nvPr/>
          </p:nvSpPr>
          <p:spPr>
            <a:xfrm flipH="1" rot="16200000">
              <a:off x="574959" y="3623123"/>
              <a:ext cx="634232" cy="19856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20886" y="19895"/>
                    <a:pt x="20261" y="18189"/>
                    <a:pt x="19726" y="16768"/>
                  </a:cubicBezTo>
                  <a:cubicBezTo>
                    <a:pt x="18833" y="14495"/>
                    <a:pt x="18030" y="12221"/>
                    <a:pt x="17048" y="10232"/>
                  </a:cubicBezTo>
                  <a:cubicBezTo>
                    <a:pt x="14906" y="6537"/>
                    <a:pt x="12853" y="3979"/>
                    <a:pt x="10800" y="2558"/>
                  </a:cubicBezTo>
                  <a:cubicBezTo>
                    <a:pt x="9729" y="1989"/>
                    <a:pt x="8747" y="1705"/>
                    <a:pt x="7765" y="1705"/>
                  </a:cubicBezTo>
                  <a:cubicBezTo>
                    <a:pt x="6426" y="1705"/>
                    <a:pt x="5177" y="2274"/>
                    <a:pt x="3927" y="3411"/>
                  </a:cubicBezTo>
                  <a:cubicBezTo>
                    <a:pt x="2499" y="4832"/>
                    <a:pt x="1250" y="5968"/>
                    <a:pt x="0" y="6537"/>
                  </a:cubicBezTo>
                  <a:cubicBezTo>
                    <a:pt x="714" y="5968"/>
                    <a:pt x="1339" y="5116"/>
                    <a:pt x="2053" y="4263"/>
                  </a:cubicBezTo>
                  <a:cubicBezTo>
                    <a:pt x="3124" y="2558"/>
                    <a:pt x="4284" y="1137"/>
                    <a:pt x="5534" y="568"/>
                  </a:cubicBezTo>
                  <a:cubicBezTo>
                    <a:pt x="6337" y="0"/>
                    <a:pt x="7140" y="0"/>
                    <a:pt x="7944" y="0"/>
                  </a:cubicBezTo>
                  <a:cubicBezTo>
                    <a:pt x="9104" y="0"/>
                    <a:pt x="10264" y="284"/>
                    <a:pt x="11425" y="1137"/>
                  </a:cubicBezTo>
                  <a:cubicBezTo>
                    <a:pt x="13835" y="3126"/>
                    <a:pt x="15888" y="5684"/>
                    <a:pt x="17673" y="9379"/>
                  </a:cubicBezTo>
                  <a:cubicBezTo>
                    <a:pt x="19369" y="12789"/>
                    <a:pt x="20529" y="16200"/>
                    <a:pt x="2160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448" name="Freeform 541"/>
            <p:cNvSpPr/>
            <p:nvPr/>
          </p:nvSpPr>
          <p:spPr>
            <a:xfrm flipH="1" rot="16200000">
              <a:off x="1578169" y="6486054"/>
              <a:ext cx="626824" cy="1081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19431" y="21073"/>
                    <a:pt x="17172" y="20546"/>
                    <a:pt x="15093" y="18966"/>
                  </a:cubicBezTo>
                  <a:cubicBezTo>
                    <a:pt x="13376" y="17912"/>
                    <a:pt x="11749" y="15805"/>
                    <a:pt x="10213" y="13698"/>
                  </a:cubicBezTo>
                  <a:cubicBezTo>
                    <a:pt x="8947" y="12644"/>
                    <a:pt x="7682" y="11063"/>
                    <a:pt x="6417" y="10010"/>
                  </a:cubicBezTo>
                  <a:cubicBezTo>
                    <a:pt x="5603" y="8956"/>
                    <a:pt x="5603" y="8956"/>
                    <a:pt x="5603" y="8956"/>
                  </a:cubicBezTo>
                  <a:cubicBezTo>
                    <a:pt x="4428" y="7902"/>
                    <a:pt x="3163" y="6849"/>
                    <a:pt x="1988" y="4741"/>
                  </a:cubicBezTo>
                  <a:cubicBezTo>
                    <a:pt x="1265" y="3688"/>
                    <a:pt x="633" y="2107"/>
                    <a:pt x="0" y="0"/>
                  </a:cubicBezTo>
                  <a:cubicBezTo>
                    <a:pt x="813" y="1580"/>
                    <a:pt x="1808" y="2634"/>
                    <a:pt x="2711" y="3161"/>
                  </a:cubicBezTo>
                  <a:cubicBezTo>
                    <a:pt x="3073" y="3688"/>
                    <a:pt x="3344" y="4215"/>
                    <a:pt x="3615" y="4215"/>
                  </a:cubicBezTo>
                  <a:cubicBezTo>
                    <a:pt x="4519" y="5268"/>
                    <a:pt x="5423" y="5795"/>
                    <a:pt x="6326" y="6849"/>
                  </a:cubicBezTo>
                  <a:cubicBezTo>
                    <a:pt x="7682" y="7902"/>
                    <a:pt x="7682" y="7902"/>
                    <a:pt x="7682" y="7902"/>
                  </a:cubicBezTo>
                  <a:cubicBezTo>
                    <a:pt x="8767" y="8956"/>
                    <a:pt x="9851" y="10010"/>
                    <a:pt x="10936" y="11063"/>
                  </a:cubicBezTo>
                  <a:cubicBezTo>
                    <a:pt x="12833" y="13171"/>
                    <a:pt x="14731" y="15278"/>
                    <a:pt x="16629" y="16332"/>
                  </a:cubicBezTo>
                  <a:cubicBezTo>
                    <a:pt x="18346" y="17385"/>
                    <a:pt x="19973" y="17912"/>
                    <a:pt x="21600" y="17912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</p:grpSp>
      <p:sp>
        <p:nvSpPr>
          <p:cNvPr id="10450" name="Picture Placeholder 13"/>
          <p:cNvSpPr/>
          <p:nvPr>
            <p:ph type="pic" idx="21"/>
          </p:nvPr>
        </p:nvSpPr>
        <p:spPr>
          <a:xfrm>
            <a:off x="0" y="0"/>
            <a:ext cx="12192000" cy="3842708"/>
          </a:xfrm>
          <a:prstGeom prst="rect">
            <a:avLst/>
          </a:prstGeom>
        </p:spPr>
        <p:txBody>
          <a:bodyPr lIns="91439" rIns="91439"/>
          <a:lstStyle/>
          <a:p>
            <a:pPr/>
          </a:p>
        </p:txBody>
      </p:sp>
      <p:sp>
        <p:nvSpPr>
          <p:cNvPr id="10451" name="TextBox 4"/>
          <p:cNvSpPr txBox="1"/>
          <p:nvPr/>
        </p:nvSpPr>
        <p:spPr>
          <a:xfrm>
            <a:off x="371474" y="6361276"/>
            <a:ext cx="3119440" cy="2565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>
            <a:spAutoFit/>
          </a:bodyPr>
          <a:lstStyle/>
          <a:p>
            <a:pPr>
              <a:defRPr sz="1100">
                <a:solidFill>
                  <a:srgbClr val="BFBFBF"/>
                </a:solidFill>
              </a:defRPr>
            </a:pPr>
            <a:r>
              <a:t>©2019 </a:t>
            </a:r>
            <a:r>
              <a:rPr b="1"/>
              <a:t>ALAMIAN</a:t>
            </a:r>
            <a:r>
              <a:t>. </a:t>
            </a:r>
            <a:r>
              <a:t>ALL RIGHTS RESERVED</a:t>
            </a:r>
            <a:r>
              <a:t>.</a:t>
            </a:r>
          </a:p>
        </p:txBody>
      </p:sp>
      <p:sp>
        <p:nvSpPr>
          <p:cNvPr id="10452" name="TextBox 5"/>
          <p:cNvSpPr txBox="1"/>
          <p:nvPr/>
        </p:nvSpPr>
        <p:spPr>
          <a:xfrm>
            <a:off x="10924878" y="6361276"/>
            <a:ext cx="537667" cy="2565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>
            <a:spAutoFit/>
          </a:bodyPr>
          <a:lstStyle>
            <a:lvl1pPr>
              <a:defRPr sz="1100">
                <a:solidFill>
                  <a:srgbClr val="BFBFBF"/>
                </a:solidFill>
              </a:defRPr>
            </a:lvl1pPr>
          </a:lstStyle>
          <a:p>
            <a:pPr/>
            <a:r>
              <a:t>PAGE</a:t>
            </a:r>
          </a:p>
        </p:txBody>
      </p:sp>
      <p:sp>
        <p:nvSpPr>
          <p:cNvPr id="10453" name="Slide Number"/>
          <p:cNvSpPr txBox="1"/>
          <p:nvPr>
            <p:ph type="sldNum" sz="quarter" idx="2"/>
          </p:nvPr>
        </p:nvSpPr>
        <p:spPr>
          <a:xfrm>
            <a:off x="11493117" y="6361276"/>
            <a:ext cx="259530" cy="256541"/>
          </a:xfrm>
          <a:prstGeom prst="rect">
            <a:avLst/>
          </a:prstGeom>
        </p:spPr>
        <p:txBody>
          <a:bodyPr anchor="t"/>
          <a:lstStyle>
            <a:lvl1pPr algn="ctr">
              <a:defRPr b="1" sz="1100">
                <a:solidFill>
                  <a:srgbClr val="404040"/>
                </a:solidFill>
              </a:defRPr>
            </a:lvl1pPr>
          </a:lstStyle>
          <a:p>
            <a:pPr/>
            <a:fld id="{86CB4B4D-7CA3-9044-876B-883B54F8677D}" type="slidenum"/>
          </a:p>
        </p:txBody>
      </p:sp>
    </p:spTree>
  </p:cSld>
  <p:clrMapOvr>
    <a:masterClrMapping/>
  </p:clrMapOvr>
  <p:transition xmlns:p14="http://schemas.microsoft.com/office/powerpoint/2010/main" spd="med" advClick="1"/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xmlns:m="http://schemas.openxmlformats.org/officeDocument/2006/math" xmlns:a14="http://schemas.microsoft.com/office/drawing/2010/main" type="tx" showMasterSp="1" showMasterPhAnim="1">
  <p:cSld name="1_Alamian Template - 36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60" name="Picture Placeholder 13"/>
          <p:cNvSpPr/>
          <p:nvPr>
            <p:ph type="pic" idx="21"/>
          </p:nvPr>
        </p:nvSpPr>
        <p:spPr>
          <a:xfrm>
            <a:off x="0" y="0"/>
            <a:ext cx="12192000" cy="6878748"/>
          </a:xfrm>
          <a:prstGeom prst="rect">
            <a:avLst/>
          </a:prstGeom>
        </p:spPr>
        <p:txBody>
          <a:bodyPr lIns="91439" rIns="91439"/>
          <a:lstStyle/>
          <a:p>
            <a:pPr/>
          </a:p>
        </p:txBody>
      </p:sp>
      <p:sp>
        <p:nvSpPr>
          <p:cNvPr id="10461" name="Picture Placeholder 82"/>
          <p:cNvSpPr/>
          <p:nvPr>
            <p:ph type="pic" idx="22"/>
          </p:nvPr>
        </p:nvSpPr>
        <p:spPr>
          <a:xfrm>
            <a:off x="-1" y="2314575"/>
            <a:ext cx="11460164" cy="4543426"/>
          </a:xfrm>
          <a:prstGeom prst="rect">
            <a:avLst/>
          </a:prstGeom>
        </p:spPr>
        <p:txBody>
          <a:bodyPr lIns="91439" rIns="91439"/>
          <a:lstStyle/>
          <a:p>
            <a:pPr/>
          </a:p>
        </p:txBody>
      </p:sp>
      <p:grpSp>
        <p:nvGrpSpPr>
          <p:cNvPr id="10498" name="Group 7"/>
          <p:cNvGrpSpPr/>
          <p:nvPr/>
        </p:nvGrpSpPr>
        <p:grpSpPr>
          <a:xfrm>
            <a:off x="10246331" y="0"/>
            <a:ext cx="1945670" cy="6858001"/>
            <a:chOff x="0" y="0"/>
            <a:chExt cx="1945668" cy="6858000"/>
          </a:xfrm>
        </p:grpSpPr>
        <p:sp>
          <p:nvSpPr>
            <p:cNvPr id="10462" name="Freeform 437"/>
            <p:cNvSpPr/>
            <p:nvPr/>
          </p:nvSpPr>
          <p:spPr>
            <a:xfrm flipH="1" rot="5400000">
              <a:off x="844653" y="203014"/>
              <a:ext cx="480120" cy="8298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20774" y="18900"/>
                    <a:pt x="19948" y="16200"/>
                    <a:pt x="19121" y="14175"/>
                  </a:cubicBezTo>
                  <a:cubicBezTo>
                    <a:pt x="16525" y="7425"/>
                    <a:pt x="13810" y="4725"/>
                    <a:pt x="10387" y="4725"/>
                  </a:cubicBezTo>
                  <a:cubicBezTo>
                    <a:pt x="8498" y="4725"/>
                    <a:pt x="6610" y="5400"/>
                    <a:pt x="4839" y="6075"/>
                  </a:cubicBezTo>
                  <a:cubicBezTo>
                    <a:pt x="3187" y="6750"/>
                    <a:pt x="1652" y="7425"/>
                    <a:pt x="0" y="8100"/>
                  </a:cubicBezTo>
                  <a:cubicBezTo>
                    <a:pt x="4013" y="2025"/>
                    <a:pt x="7318" y="0"/>
                    <a:pt x="10387" y="0"/>
                  </a:cubicBezTo>
                  <a:cubicBezTo>
                    <a:pt x="14400" y="0"/>
                    <a:pt x="17823" y="4050"/>
                    <a:pt x="20892" y="13500"/>
                  </a:cubicBezTo>
                  <a:cubicBezTo>
                    <a:pt x="21128" y="14175"/>
                    <a:pt x="21364" y="14850"/>
                    <a:pt x="21600" y="15525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463" name="Freeform 438"/>
            <p:cNvSpPr/>
            <p:nvPr/>
          </p:nvSpPr>
          <p:spPr>
            <a:xfrm flipH="1" rot="5400000">
              <a:off x="1149174" y="6669"/>
              <a:ext cx="34085" cy="207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16200"/>
                  </a:moveTo>
                  <a:cubicBezTo>
                    <a:pt x="14954" y="10800"/>
                    <a:pt x="6646" y="540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6646" y="8100"/>
                    <a:pt x="13292" y="16200"/>
                    <a:pt x="21600" y="21600"/>
                  </a:cubicBezTo>
                  <a:lnTo>
                    <a:pt x="21600" y="162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464" name="Freeform 439"/>
            <p:cNvSpPr/>
            <p:nvPr/>
          </p:nvSpPr>
          <p:spPr>
            <a:xfrm flipH="1" rot="5400000">
              <a:off x="1109164" y="1681159"/>
              <a:ext cx="969130" cy="2237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cubicBezTo>
                    <a:pt x="3736" y="18042"/>
                    <a:pt x="7472" y="13722"/>
                    <a:pt x="11092" y="9148"/>
                  </a:cubicBezTo>
                  <a:cubicBezTo>
                    <a:pt x="11968" y="7878"/>
                    <a:pt x="11968" y="7878"/>
                    <a:pt x="11968" y="7878"/>
                  </a:cubicBezTo>
                  <a:cubicBezTo>
                    <a:pt x="13485" y="5845"/>
                    <a:pt x="15120" y="3558"/>
                    <a:pt x="16755" y="2541"/>
                  </a:cubicBezTo>
                  <a:cubicBezTo>
                    <a:pt x="17572" y="1779"/>
                    <a:pt x="18448" y="1525"/>
                    <a:pt x="19323" y="1016"/>
                  </a:cubicBezTo>
                  <a:cubicBezTo>
                    <a:pt x="20082" y="762"/>
                    <a:pt x="20841" y="508"/>
                    <a:pt x="21600" y="0"/>
                  </a:cubicBezTo>
                  <a:cubicBezTo>
                    <a:pt x="20724" y="2541"/>
                    <a:pt x="19440" y="3049"/>
                    <a:pt x="18272" y="3558"/>
                  </a:cubicBezTo>
                  <a:cubicBezTo>
                    <a:pt x="17630" y="3812"/>
                    <a:pt x="17046" y="4066"/>
                    <a:pt x="16521" y="4574"/>
                  </a:cubicBezTo>
                  <a:cubicBezTo>
                    <a:pt x="15003" y="5845"/>
                    <a:pt x="13544" y="7878"/>
                    <a:pt x="12084" y="9911"/>
                  </a:cubicBezTo>
                  <a:cubicBezTo>
                    <a:pt x="11676" y="10419"/>
                    <a:pt x="11267" y="10927"/>
                    <a:pt x="10858" y="11435"/>
                  </a:cubicBezTo>
                  <a:cubicBezTo>
                    <a:pt x="8932" y="13976"/>
                    <a:pt x="6889" y="16264"/>
                    <a:pt x="5021" y="18296"/>
                  </a:cubicBezTo>
                  <a:cubicBezTo>
                    <a:pt x="3970" y="19567"/>
                    <a:pt x="2919" y="20584"/>
                    <a:pt x="1751" y="21346"/>
                  </a:cubicBezTo>
                  <a:cubicBezTo>
                    <a:pt x="1343" y="21600"/>
                    <a:pt x="876" y="21600"/>
                    <a:pt x="409" y="21600"/>
                  </a:cubicBezTo>
                  <a:cubicBezTo>
                    <a:pt x="292" y="21600"/>
                    <a:pt x="117" y="21600"/>
                    <a:pt x="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465" name="Freeform 440"/>
            <p:cNvSpPr/>
            <p:nvPr/>
          </p:nvSpPr>
          <p:spPr>
            <a:xfrm flipH="1" rot="5400000">
              <a:off x="1504818" y="1635223"/>
              <a:ext cx="222278" cy="518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795" y="21600"/>
                  </a:moveTo>
                  <a:cubicBezTo>
                    <a:pt x="1779" y="21600"/>
                    <a:pt x="762" y="20520"/>
                    <a:pt x="0" y="20520"/>
                  </a:cubicBezTo>
                  <a:cubicBezTo>
                    <a:pt x="2033" y="17280"/>
                    <a:pt x="4066" y="16200"/>
                    <a:pt x="6099" y="14040"/>
                  </a:cubicBezTo>
                  <a:cubicBezTo>
                    <a:pt x="7878" y="12960"/>
                    <a:pt x="9656" y="10800"/>
                    <a:pt x="11689" y="8640"/>
                  </a:cubicBezTo>
                  <a:cubicBezTo>
                    <a:pt x="12198" y="8640"/>
                    <a:pt x="12960" y="7560"/>
                    <a:pt x="13722" y="6480"/>
                  </a:cubicBezTo>
                  <a:cubicBezTo>
                    <a:pt x="16009" y="3240"/>
                    <a:pt x="18551" y="0"/>
                    <a:pt x="21092" y="0"/>
                  </a:cubicBezTo>
                  <a:cubicBezTo>
                    <a:pt x="21346" y="0"/>
                    <a:pt x="21600" y="1080"/>
                    <a:pt x="21600" y="1080"/>
                  </a:cubicBezTo>
                  <a:cubicBezTo>
                    <a:pt x="17788" y="9720"/>
                    <a:pt x="13214" y="14040"/>
                    <a:pt x="9402" y="17280"/>
                  </a:cubicBezTo>
                  <a:cubicBezTo>
                    <a:pt x="7115" y="19440"/>
                    <a:pt x="4828" y="21600"/>
                    <a:pt x="2795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466" name="Freeform 441"/>
            <p:cNvSpPr/>
            <p:nvPr/>
          </p:nvSpPr>
          <p:spPr>
            <a:xfrm flipH="1" rot="5400000">
              <a:off x="1349965" y="1295138"/>
              <a:ext cx="675722" cy="12744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cubicBezTo>
                    <a:pt x="837" y="17192"/>
                    <a:pt x="2093" y="15869"/>
                    <a:pt x="3265" y="14547"/>
                  </a:cubicBezTo>
                  <a:cubicBezTo>
                    <a:pt x="3600" y="14547"/>
                    <a:pt x="3935" y="14106"/>
                    <a:pt x="4186" y="13665"/>
                  </a:cubicBezTo>
                  <a:cubicBezTo>
                    <a:pt x="4688" y="12784"/>
                    <a:pt x="5274" y="12343"/>
                    <a:pt x="5777" y="11461"/>
                  </a:cubicBezTo>
                  <a:cubicBezTo>
                    <a:pt x="7284" y="9698"/>
                    <a:pt x="8874" y="7494"/>
                    <a:pt x="10465" y="6171"/>
                  </a:cubicBezTo>
                  <a:cubicBezTo>
                    <a:pt x="11470" y="5731"/>
                    <a:pt x="11470" y="5731"/>
                    <a:pt x="11470" y="5731"/>
                  </a:cubicBezTo>
                  <a:cubicBezTo>
                    <a:pt x="13395" y="3967"/>
                    <a:pt x="15321" y="2645"/>
                    <a:pt x="17163" y="1322"/>
                  </a:cubicBezTo>
                  <a:cubicBezTo>
                    <a:pt x="18502" y="441"/>
                    <a:pt x="19926" y="0"/>
                    <a:pt x="21600" y="0"/>
                  </a:cubicBezTo>
                  <a:cubicBezTo>
                    <a:pt x="21600" y="0"/>
                    <a:pt x="21600" y="0"/>
                    <a:pt x="21600" y="0"/>
                  </a:cubicBezTo>
                  <a:cubicBezTo>
                    <a:pt x="21349" y="441"/>
                    <a:pt x="21098" y="882"/>
                    <a:pt x="20847" y="882"/>
                  </a:cubicBezTo>
                  <a:cubicBezTo>
                    <a:pt x="20344" y="1763"/>
                    <a:pt x="19926" y="2204"/>
                    <a:pt x="19423" y="2645"/>
                  </a:cubicBezTo>
                  <a:cubicBezTo>
                    <a:pt x="18753" y="3086"/>
                    <a:pt x="18084" y="3527"/>
                    <a:pt x="17330" y="3967"/>
                  </a:cubicBezTo>
                  <a:cubicBezTo>
                    <a:pt x="16326" y="4849"/>
                    <a:pt x="16326" y="4849"/>
                    <a:pt x="16326" y="4849"/>
                  </a:cubicBezTo>
                  <a:cubicBezTo>
                    <a:pt x="15237" y="5731"/>
                    <a:pt x="14149" y="6612"/>
                    <a:pt x="12977" y="7494"/>
                  </a:cubicBezTo>
                  <a:cubicBezTo>
                    <a:pt x="12056" y="8376"/>
                    <a:pt x="11135" y="9257"/>
                    <a:pt x="10130" y="9698"/>
                  </a:cubicBezTo>
                  <a:cubicBezTo>
                    <a:pt x="8205" y="11461"/>
                    <a:pt x="6195" y="13665"/>
                    <a:pt x="4270" y="16310"/>
                  </a:cubicBezTo>
                  <a:cubicBezTo>
                    <a:pt x="2847" y="18073"/>
                    <a:pt x="1423" y="19837"/>
                    <a:pt x="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467" name="Freeform 442"/>
            <p:cNvSpPr/>
            <p:nvPr/>
          </p:nvSpPr>
          <p:spPr>
            <a:xfrm flipH="1" rot="5400000">
              <a:off x="818722" y="1100276"/>
              <a:ext cx="706843" cy="13336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cubicBezTo>
                    <a:pt x="80" y="14824"/>
                    <a:pt x="1360" y="8047"/>
                    <a:pt x="2560" y="4659"/>
                  </a:cubicBezTo>
                  <a:cubicBezTo>
                    <a:pt x="4160" y="424"/>
                    <a:pt x="5840" y="0"/>
                    <a:pt x="7360" y="0"/>
                  </a:cubicBezTo>
                  <a:cubicBezTo>
                    <a:pt x="7920" y="0"/>
                    <a:pt x="7920" y="0"/>
                    <a:pt x="7920" y="0"/>
                  </a:cubicBezTo>
                  <a:cubicBezTo>
                    <a:pt x="10000" y="0"/>
                    <a:pt x="12160" y="424"/>
                    <a:pt x="14160" y="847"/>
                  </a:cubicBezTo>
                  <a:cubicBezTo>
                    <a:pt x="16560" y="1271"/>
                    <a:pt x="19040" y="1694"/>
                    <a:pt x="21520" y="1694"/>
                  </a:cubicBezTo>
                  <a:cubicBezTo>
                    <a:pt x="21600" y="1694"/>
                    <a:pt x="21600" y="1694"/>
                    <a:pt x="21600" y="1694"/>
                  </a:cubicBezTo>
                  <a:cubicBezTo>
                    <a:pt x="20960" y="4235"/>
                    <a:pt x="20080" y="4659"/>
                    <a:pt x="19440" y="4659"/>
                  </a:cubicBezTo>
                  <a:cubicBezTo>
                    <a:pt x="19120" y="4659"/>
                    <a:pt x="18800" y="4659"/>
                    <a:pt x="18400" y="4235"/>
                  </a:cubicBezTo>
                  <a:cubicBezTo>
                    <a:pt x="18080" y="4235"/>
                    <a:pt x="17840" y="4235"/>
                    <a:pt x="17520" y="4235"/>
                  </a:cubicBezTo>
                  <a:cubicBezTo>
                    <a:pt x="15920" y="4235"/>
                    <a:pt x="14240" y="3812"/>
                    <a:pt x="12640" y="3388"/>
                  </a:cubicBezTo>
                  <a:cubicBezTo>
                    <a:pt x="11920" y="3388"/>
                    <a:pt x="11200" y="3388"/>
                    <a:pt x="10480" y="2965"/>
                  </a:cubicBezTo>
                  <a:cubicBezTo>
                    <a:pt x="10000" y="2965"/>
                    <a:pt x="9600" y="2965"/>
                    <a:pt x="9120" y="2965"/>
                  </a:cubicBezTo>
                  <a:cubicBezTo>
                    <a:pt x="8400" y="2541"/>
                    <a:pt x="7680" y="2541"/>
                    <a:pt x="6960" y="2541"/>
                  </a:cubicBezTo>
                  <a:cubicBezTo>
                    <a:pt x="5680" y="2541"/>
                    <a:pt x="4640" y="2965"/>
                    <a:pt x="3760" y="4659"/>
                  </a:cubicBezTo>
                  <a:cubicBezTo>
                    <a:pt x="2720" y="7200"/>
                    <a:pt x="1760" y="10165"/>
                    <a:pt x="1120" y="13976"/>
                  </a:cubicBezTo>
                  <a:cubicBezTo>
                    <a:pt x="960" y="15247"/>
                    <a:pt x="720" y="16518"/>
                    <a:pt x="560" y="17788"/>
                  </a:cubicBezTo>
                  <a:cubicBezTo>
                    <a:pt x="320" y="19059"/>
                    <a:pt x="160" y="20329"/>
                    <a:pt x="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468" name="Freeform 443"/>
            <p:cNvSpPr/>
            <p:nvPr/>
          </p:nvSpPr>
          <p:spPr>
            <a:xfrm flipH="1" rot="5400000">
              <a:off x="-1914550" y="3011119"/>
              <a:ext cx="6853553" cy="8402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4810" y="21600"/>
                  </a:moveTo>
                  <a:cubicBezTo>
                    <a:pt x="4422" y="21600"/>
                    <a:pt x="4051" y="21465"/>
                    <a:pt x="3680" y="21062"/>
                  </a:cubicBezTo>
                  <a:cubicBezTo>
                    <a:pt x="3383" y="20793"/>
                    <a:pt x="3077" y="20389"/>
                    <a:pt x="2789" y="19985"/>
                  </a:cubicBezTo>
                  <a:cubicBezTo>
                    <a:pt x="2607" y="19783"/>
                    <a:pt x="2426" y="19514"/>
                    <a:pt x="2252" y="19312"/>
                  </a:cubicBezTo>
                  <a:cubicBezTo>
                    <a:pt x="1815" y="18774"/>
                    <a:pt x="1345" y="18303"/>
                    <a:pt x="891" y="18303"/>
                  </a:cubicBezTo>
                  <a:cubicBezTo>
                    <a:pt x="833" y="18303"/>
                    <a:pt x="776" y="18303"/>
                    <a:pt x="718" y="18303"/>
                  </a:cubicBezTo>
                  <a:cubicBezTo>
                    <a:pt x="462" y="18370"/>
                    <a:pt x="215" y="18707"/>
                    <a:pt x="0" y="19043"/>
                  </a:cubicBezTo>
                  <a:cubicBezTo>
                    <a:pt x="0" y="18639"/>
                    <a:pt x="0" y="18639"/>
                    <a:pt x="0" y="18639"/>
                  </a:cubicBezTo>
                  <a:cubicBezTo>
                    <a:pt x="206" y="18303"/>
                    <a:pt x="454" y="17899"/>
                    <a:pt x="718" y="17899"/>
                  </a:cubicBezTo>
                  <a:cubicBezTo>
                    <a:pt x="759" y="17899"/>
                    <a:pt x="809" y="17832"/>
                    <a:pt x="850" y="17832"/>
                  </a:cubicBezTo>
                  <a:cubicBezTo>
                    <a:pt x="1502" y="17832"/>
                    <a:pt x="2145" y="18707"/>
                    <a:pt x="2772" y="19514"/>
                  </a:cubicBezTo>
                  <a:cubicBezTo>
                    <a:pt x="3053" y="19850"/>
                    <a:pt x="3341" y="20254"/>
                    <a:pt x="3630" y="20523"/>
                  </a:cubicBezTo>
                  <a:cubicBezTo>
                    <a:pt x="4068" y="20994"/>
                    <a:pt x="4488" y="21196"/>
                    <a:pt x="4893" y="21196"/>
                  </a:cubicBezTo>
                  <a:cubicBezTo>
                    <a:pt x="5553" y="21196"/>
                    <a:pt x="6155" y="20591"/>
                    <a:pt x="6699" y="19379"/>
                  </a:cubicBezTo>
                  <a:cubicBezTo>
                    <a:pt x="6757" y="19245"/>
                    <a:pt x="6807" y="19178"/>
                    <a:pt x="6864" y="19043"/>
                  </a:cubicBezTo>
                  <a:cubicBezTo>
                    <a:pt x="7228" y="18168"/>
                    <a:pt x="7599" y="17361"/>
                    <a:pt x="7987" y="17226"/>
                  </a:cubicBezTo>
                  <a:cubicBezTo>
                    <a:pt x="8077" y="17159"/>
                    <a:pt x="8176" y="17159"/>
                    <a:pt x="8292" y="17159"/>
                  </a:cubicBezTo>
                  <a:cubicBezTo>
                    <a:pt x="8440" y="17159"/>
                    <a:pt x="8581" y="17159"/>
                    <a:pt x="8729" y="17226"/>
                  </a:cubicBezTo>
                  <a:cubicBezTo>
                    <a:pt x="8869" y="17226"/>
                    <a:pt x="9018" y="17293"/>
                    <a:pt x="9166" y="17293"/>
                  </a:cubicBezTo>
                  <a:cubicBezTo>
                    <a:pt x="9274" y="17293"/>
                    <a:pt x="9373" y="17226"/>
                    <a:pt x="9472" y="17226"/>
                  </a:cubicBezTo>
                  <a:cubicBezTo>
                    <a:pt x="9628" y="17159"/>
                    <a:pt x="9793" y="17092"/>
                    <a:pt x="9950" y="17024"/>
                  </a:cubicBezTo>
                  <a:cubicBezTo>
                    <a:pt x="10222" y="16890"/>
                    <a:pt x="10503" y="16755"/>
                    <a:pt x="10783" y="16755"/>
                  </a:cubicBezTo>
                  <a:cubicBezTo>
                    <a:pt x="10817" y="16755"/>
                    <a:pt x="10858" y="16755"/>
                    <a:pt x="10891" y="16755"/>
                  </a:cubicBezTo>
                  <a:cubicBezTo>
                    <a:pt x="10990" y="16755"/>
                    <a:pt x="11097" y="16822"/>
                    <a:pt x="11196" y="16822"/>
                  </a:cubicBezTo>
                  <a:cubicBezTo>
                    <a:pt x="11345" y="16890"/>
                    <a:pt x="11493" y="16890"/>
                    <a:pt x="11642" y="16890"/>
                  </a:cubicBezTo>
                  <a:cubicBezTo>
                    <a:pt x="11897" y="16890"/>
                    <a:pt x="12104" y="16822"/>
                    <a:pt x="12293" y="16553"/>
                  </a:cubicBezTo>
                  <a:cubicBezTo>
                    <a:pt x="12698" y="15948"/>
                    <a:pt x="12978" y="14198"/>
                    <a:pt x="13275" y="12247"/>
                  </a:cubicBezTo>
                  <a:cubicBezTo>
                    <a:pt x="13333" y="11910"/>
                    <a:pt x="13382" y="11574"/>
                    <a:pt x="13440" y="11237"/>
                  </a:cubicBezTo>
                  <a:cubicBezTo>
                    <a:pt x="13787" y="9084"/>
                    <a:pt x="14216" y="8209"/>
                    <a:pt x="14554" y="7738"/>
                  </a:cubicBezTo>
                  <a:cubicBezTo>
                    <a:pt x="15016" y="7065"/>
                    <a:pt x="15453" y="5652"/>
                    <a:pt x="15874" y="4307"/>
                  </a:cubicBezTo>
                  <a:cubicBezTo>
                    <a:pt x="16320" y="2893"/>
                    <a:pt x="16773" y="1480"/>
                    <a:pt x="17252" y="807"/>
                  </a:cubicBezTo>
                  <a:cubicBezTo>
                    <a:pt x="17664" y="269"/>
                    <a:pt x="18102" y="0"/>
                    <a:pt x="18646" y="0"/>
                  </a:cubicBezTo>
                  <a:cubicBezTo>
                    <a:pt x="18952" y="0"/>
                    <a:pt x="19257" y="67"/>
                    <a:pt x="19562" y="202"/>
                  </a:cubicBezTo>
                  <a:cubicBezTo>
                    <a:pt x="19777" y="202"/>
                    <a:pt x="19991" y="269"/>
                    <a:pt x="20206" y="336"/>
                  </a:cubicBezTo>
                  <a:cubicBezTo>
                    <a:pt x="20643" y="336"/>
                    <a:pt x="21130" y="404"/>
                    <a:pt x="21600" y="1346"/>
                  </a:cubicBezTo>
                  <a:cubicBezTo>
                    <a:pt x="21600" y="1884"/>
                    <a:pt x="21600" y="1884"/>
                    <a:pt x="21600" y="1884"/>
                  </a:cubicBezTo>
                  <a:cubicBezTo>
                    <a:pt x="21130" y="1009"/>
                    <a:pt x="20651" y="875"/>
                    <a:pt x="20206" y="807"/>
                  </a:cubicBezTo>
                  <a:cubicBezTo>
                    <a:pt x="19983" y="807"/>
                    <a:pt x="19760" y="740"/>
                    <a:pt x="19537" y="606"/>
                  </a:cubicBezTo>
                  <a:cubicBezTo>
                    <a:pt x="19273" y="538"/>
                    <a:pt x="18993" y="404"/>
                    <a:pt x="18721" y="404"/>
                  </a:cubicBezTo>
                  <a:cubicBezTo>
                    <a:pt x="18704" y="404"/>
                    <a:pt x="18704" y="404"/>
                    <a:pt x="18704" y="404"/>
                  </a:cubicBezTo>
                  <a:cubicBezTo>
                    <a:pt x="18102" y="404"/>
                    <a:pt x="17615" y="740"/>
                    <a:pt x="17161" y="1480"/>
                  </a:cubicBezTo>
                  <a:cubicBezTo>
                    <a:pt x="16674" y="2221"/>
                    <a:pt x="16237" y="3634"/>
                    <a:pt x="15759" y="5181"/>
                  </a:cubicBezTo>
                  <a:cubicBezTo>
                    <a:pt x="15569" y="5854"/>
                    <a:pt x="15346" y="6594"/>
                    <a:pt x="15123" y="7133"/>
                  </a:cubicBezTo>
                  <a:cubicBezTo>
                    <a:pt x="14942" y="7604"/>
                    <a:pt x="14769" y="7940"/>
                    <a:pt x="14579" y="8209"/>
                  </a:cubicBezTo>
                  <a:cubicBezTo>
                    <a:pt x="14472" y="8411"/>
                    <a:pt x="14472" y="8411"/>
                    <a:pt x="14472" y="8411"/>
                  </a:cubicBezTo>
                  <a:cubicBezTo>
                    <a:pt x="14249" y="8748"/>
                    <a:pt x="14018" y="9219"/>
                    <a:pt x="13795" y="10026"/>
                  </a:cubicBezTo>
                  <a:cubicBezTo>
                    <a:pt x="13597" y="10834"/>
                    <a:pt x="13440" y="11910"/>
                    <a:pt x="13267" y="12987"/>
                  </a:cubicBezTo>
                  <a:cubicBezTo>
                    <a:pt x="13242" y="13121"/>
                    <a:pt x="13242" y="13121"/>
                    <a:pt x="13242" y="13121"/>
                  </a:cubicBezTo>
                  <a:cubicBezTo>
                    <a:pt x="12929" y="15207"/>
                    <a:pt x="12632" y="16688"/>
                    <a:pt x="12211" y="17159"/>
                  </a:cubicBezTo>
                  <a:cubicBezTo>
                    <a:pt x="12038" y="17293"/>
                    <a:pt x="11856" y="17361"/>
                    <a:pt x="11633" y="17361"/>
                  </a:cubicBezTo>
                  <a:cubicBezTo>
                    <a:pt x="11485" y="17361"/>
                    <a:pt x="11345" y="17361"/>
                    <a:pt x="11204" y="17361"/>
                  </a:cubicBezTo>
                  <a:cubicBezTo>
                    <a:pt x="11105" y="17293"/>
                    <a:pt x="10998" y="17293"/>
                    <a:pt x="10891" y="17293"/>
                  </a:cubicBezTo>
                  <a:cubicBezTo>
                    <a:pt x="10866" y="17293"/>
                    <a:pt x="10833" y="17293"/>
                    <a:pt x="10808" y="17293"/>
                  </a:cubicBezTo>
                  <a:cubicBezTo>
                    <a:pt x="10528" y="17293"/>
                    <a:pt x="10247" y="17428"/>
                    <a:pt x="9975" y="17495"/>
                  </a:cubicBezTo>
                  <a:cubicBezTo>
                    <a:pt x="9810" y="17630"/>
                    <a:pt x="9637" y="17697"/>
                    <a:pt x="9472" y="17697"/>
                  </a:cubicBezTo>
                  <a:cubicBezTo>
                    <a:pt x="9216" y="17764"/>
                    <a:pt x="9026" y="17832"/>
                    <a:pt x="8845" y="17832"/>
                  </a:cubicBezTo>
                  <a:cubicBezTo>
                    <a:pt x="8795" y="17832"/>
                    <a:pt x="8737" y="17832"/>
                    <a:pt x="8688" y="17832"/>
                  </a:cubicBezTo>
                  <a:cubicBezTo>
                    <a:pt x="8605" y="17832"/>
                    <a:pt x="8523" y="17764"/>
                    <a:pt x="8440" y="17764"/>
                  </a:cubicBezTo>
                  <a:cubicBezTo>
                    <a:pt x="8341" y="17697"/>
                    <a:pt x="8242" y="17697"/>
                    <a:pt x="8143" y="17697"/>
                  </a:cubicBezTo>
                  <a:cubicBezTo>
                    <a:pt x="8094" y="17697"/>
                    <a:pt x="8036" y="17697"/>
                    <a:pt x="7987" y="17697"/>
                  </a:cubicBezTo>
                  <a:cubicBezTo>
                    <a:pt x="7624" y="17899"/>
                    <a:pt x="7277" y="18639"/>
                    <a:pt x="6947" y="19379"/>
                  </a:cubicBezTo>
                  <a:cubicBezTo>
                    <a:pt x="6831" y="19649"/>
                    <a:pt x="6716" y="19918"/>
                    <a:pt x="6600" y="20120"/>
                  </a:cubicBezTo>
                  <a:cubicBezTo>
                    <a:pt x="6188" y="20927"/>
                    <a:pt x="5734" y="21398"/>
                    <a:pt x="5173" y="21600"/>
                  </a:cubicBezTo>
                  <a:cubicBezTo>
                    <a:pt x="5049" y="21600"/>
                    <a:pt x="4934" y="21600"/>
                    <a:pt x="481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469" name="Freeform 444"/>
            <p:cNvSpPr/>
            <p:nvPr/>
          </p:nvSpPr>
          <p:spPr>
            <a:xfrm flipH="1" rot="5400000">
              <a:off x="1858239" y="76635"/>
              <a:ext cx="157078" cy="127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16920" y="17280"/>
                    <a:pt x="11880" y="12960"/>
                    <a:pt x="7200" y="432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1600" y="0"/>
                    <a:pt x="21600" y="0"/>
                    <a:pt x="21600" y="0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470" name="Freeform 445"/>
            <p:cNvSpPr/>
            <p:nvPr/>
          </p:nvSpPr>
          <p:spPr>
            <a:xfrm flipH="1" rot="5400000">
              <a:off x="-1018031" y="3894301"/>
              <a:ext cx="5273901" cy="6534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3720" y="21600"/>
                  </a:moveTo>
                  <a:cubicBezTo>
                    <a:pt x="3398" y="21600"/>
                    <a:pt x="3098" y="21427"/>
                    <a:pt x="2830" y="21082"/>
                  </a:cubicBezTo>
                  <a:cubicBezTo>
                    <a:pt x="2530" y="20736"/>
                    <a:pt x="2219" y="20218"/>
                    <a:pt x="1930" y="19613"/>
                  </a:cubicBezTo>
                  <a:cubicBezTo>
                    <a:pt x="1597" y="19008"/>
                    <a:pt x="1254" y="18403"/>
                    <a:pt x="911" y="18058"/>
                  </a:cubicBezTo>
                  <a:cubicBezTo>
                    <a:pt x="772" y="17885"/>
                    <a:pt x="622" y="17798"/>
                    <a:pt x="482" y="17798"/>
                  </a:cubicBezTo>
                  <a:cubicBezTo>
                    <a:pt x="322" y="17798"/>
                    <a:pt x="161" y="17885"/>
                    <a:pt x="0" y="18144"/>
                  </a:cubicBezTo>
                  <a:cubicBezTo>
                    <a:pt x="0" y="17798"/>
                    <a:pt x="0" y="17798"/>
                    <a:pt x="0" y="17798"/>
                  </a:cubicBezTo>
                  <a:cubicBezTo>
                    <a:pt x="172" y="17539"/>
                    <a:pt x="354" y="17453"/>
                    <a:pt x="515" y="17453"/>
                  </a:cubicBezTo>
                  <a:cubicBezTo>
                    <a:pt x="654" y="17453"/>
                    <a:pt x="793" y="17539"/>
                    <a:pt x="933" y="17712"/>
                  </a:cubicBezTo>
                  <a:cubicBezTo>
                    <a:pt x="1243" y="18058"/>
                    <a:pt x="1554" y="18576"/>
                    <a:pt x="1865" y="19181"/>
                  </a:cubicBezTo>
                  <a:cubicBezTo>
                    <a:pt x="2187" y="19699"/>
                    <a:pt x="2519" y="20304"/>
                    <a:pt x="2851" y="20650"/>
                  </a:cubicBezTo>
                  <a:cubicBezTo>
                    <a:pt x="3119" y="20995"/>
                    <a:pt x="3398" y="21082"/>
                    <a:pt x="3709" y="21082"/>
                  </a:cubicBezTo>
                  <a:cubicBezTo>
                    <a:pt x="4116" y="21082"/>
                    <a:pt x="4513" y="20909"/>
                    <a:pt x="4888" y="20650"/>
                  </a:cubicBezTo>
                  <a:cubicBezTo>
                    <a:pt x="5413" y="20304"/>
                    <a:pt x="5949" y="20045"/>
                    <a:pt x="6475" y="19699"/>
                  </a:cubicBezTo>
                  <a:cubicBezTo>
                    <a:pt x="6882" y="19526"/>
                    <a:pt x="6882" y="19526"/>
                    <a:pt x="6882" y="19526"/>
                  </a:cubicBezTo>
                  <a:cubicBezTo>
                    <a:pt x="7997" y="18922"/>
                    <a:pt x="9155" y="18317"/>
                    <a:pt x="10302" y="18317"/>
                  </a:cubicBezTo>
                  <a:cubicBezTo>
                    <a:pt x="10527" y="18317"/>
                    <a:pt x="10741" y="18317"/>
                    <a:pt x="10945" y="18317"/>
                  </a:cubicBezTo>
                  <a:cubicBezTo>
                    <a:pt x="11277" y="18403"/>
                    <a:pt x="11577" y="18490"/>
                    <a:pt x="11877" y="18490"/>
                  </a:cubicBezTo>
                  <a:cubicBezTo>
                    <a:pt x="13046" y="18490"/>
                    <a:pt x="14064" y="17885"/>
                    <a:pt x="14986" y="16675"/>
                  </a:cubicBezTo>
                  <a:cubicBezTo>
                    <a:pt x="15715" y="15811"/>
                    <a:pt x="16272" y="14515"/>
                    <a:pt x="16787" y="12614"/>
                  </a:cubicBezTo>
                  <a:cubicBezTo>
                    <a:pt x="16948" y="12010"/>
                    <a:pt x="17108" y="11318"/>
                    <a:pt x="17269" y="10714"/>
                  </a:cubicBezTo>
                  <a:cubicBezTo>
                    <a:pt x="17591" y="9418"/>
                    <a:pt x="17923" y="8122"/>
                    <a:pt x="18255" y="7171"/>
                  </a:cubicBezTo>
                  <a:cubicBezTo>
                    <a:pt x="18706" y="5789"/>
                    <a:pt x="19167" y="4838"/>
                    <a:pt x="19617" y="3888"/>
                  </a:cubicBezTo>
                  <a:cubicBezTo>
                    <a:pt x="19799" y="3456"/>
                    <a:pt x="19981" y="3110"/>
                    <a:pt x="20153" y="2678"/>
                  </a:cubicBezTo>
                  <a:cubicBezTo>
                    <a:pt x="20367" y="2246"/>
                    <a:pt x="20571" y="1728"/>
                    <a:pt x="20775" y="1210"/>
                  </a:cubicBezTo>
                  <a:cubicBezTo>
                    <a:pt x="20946" y="864"/>
                    <a:pt x="21118" y="432"/>
                    <a:pt x="21278" y="0"/>
                  </a:cubicBezTo>
                  <a:cubicBezTo>
                    <a:pt x="21600" y="86"/>
                    <a:pt x="21600" y="86"/>
                    <a:pt x="21600" y="86"/>
                  </a:cubicBezTo>
                  <a:cubicBezTo>
                    <a:pt x="19863" y="3974"/>
                    <a:pt x="19863" y="3974"/>
                    <a:pt x="19863" y="3974"/>
                  </a:cubicBezTo>
                  <a:cubicBezTo>
                    <a:pt x="19724" y="4320"/>
                    <a:pt x="19585" y="4579"/>
                    <a:pt x="19435" y="4925"/>
                  </a:cubicBezTo>
                  <a:cubicBezTo>
                    <a:pt x="18952" y="5962"/>
                    <a:pt x="18448" y="7085"/>
                    <a:pt x="17977" y="8726"/>
                  </a:cubicBezTo>
                  <a:cubicBezTo>
                    <a:pt x="17762" y="9504"/>
                    <a:pt x="17548" y="10282"/>
                    <a:pt x="17334" y="11146"/>
                  </a:cubicBezTo>
                  <a:cubicBezTo>
                    <a:pt x="17055" y="12269"/>
                    <a:pt x="16755" y="13392"/>
                    <a:pt x="16465" y="14342"/>
                  </a:cubicBezTo>
                  <a:cubicBezTo>
                    <a:pt x="15929" y="16070"/>
                    <a:pt x="15372" y="16934"/>
                    <a:pt x="14697" y="17626"/>
                  </a:cubicBezTo>
                  <a:cubicBezTo>
                    <a:pt x="13839" y="18576"/>
                    <a:pt x="12906" y="19008"/>
                    <a:pt x="11770" y="19008"/>
                  </a:cubicBezTo>
                  <a:cubicBezTo>
                    <a:pt x="11470" y="19008"/>
                    <a:pt x="11148" y="18922"/>
                    <a:pt x="10784" y="18922"/>
                  </a:cubicBezTo>
                  <a:cubicBezTo>
                    <a:pt x="10612" y="18835"/>
                    <a:pt x="10452" y="18835"/>
                    <a:pt x="10291" y="18835"/>
                  </a:cubicBezTo>
                  <a:cubicBezTo>
                    <a:pt x="9133" y="18835"/>
                    <a:pt x="7954" y="19440"/>
                    <a:pt x="6818" y="20045"/>
                  </a:cubicBezTo>
                  <a:cubicBezTo>
                    <a:pt x="6721" y="20131"/>
                    <a:pt x="6721" y="20131"/>
                    <a:pt x="6721" y="20131"/>
                  </a:cubicBezTo>
                  <a:cubicBezTo>
                    <a:pt x="6239" y="20390"/>
                    <a:pt x="5756" y="20650"/>
                    <a:pt x="5285" y="20909"/>
                  </a:cubicBezTo>
                  <a:cubicBezTo>
                    <a:pt x="4727" y="21254"/>
                    <a:pt x="4727" y="21254"/>
                    <a:pt x="4727" y="21254"/>
                  </a:cubicBezTo>
                  <a:cubicBezTo>
                    <a:pt x="4352" y="21427"/>
                    <a:pt x="4041" y="21600"/>
                    <a:pt x="372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471" name="Freeform 446"/>
            <p:cNvSpPr/>
            <p:nvPr/>
          </p:nvSpPr>
          <p:spPr>
            <a:xfrm flipH="1" rot="5400000">
              <a:off x="-705360" y="4206972"/>
              <a:ext cx="4894548" cy="4075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779" y="21600"/>
                  </a:moveTo>
                  <a:cubicBezTo>
                    <a:pt x="1594" y="21600"/>
                    <a:pt x="1398" y="21462"/>
                    <a:pt x="1201" y="21323"/>
                  </a:cubicBezTo>
                  <a:cubicBezTo>
                    <a:pt x="797" y="21185"/>
                    <a:pt x="393" y="20908"/>
                    <a:pt x="0" y="20492"/>
                  </a:cubicBezTo>
                  <a:cubicBezTo>
                    <a:pt x="0" y="20077"/>
                    <a:pt x="0" y="20077"/>
                    <a:pt x="0" y="20077"/>
                  </a:cubicBezTo>
                  <a:cubicBezTo>
                    <a:pt x="335" y="20354"/>
                    <a:pt x="693" y="20492"/>
                    <a:pt x="1028" y="20631"/>
                  </a:cubicBezTo>
                  <a:cubicBezTo>
                    <a:pt x="1132" y="20631"/>
                    <a:pt x="1236" y="20631"/>
                    <a:pt x="1340" y="20769"/>
                  </a:cubicBezTo>
                  <a:cubicBezTo>
                    <a:pt x="1479" y="20769"/>
                    <a:pt x="1617" y="20769"/>
                    <a:pt x="1756" y="20769"/>
                  </a:cubicBezTo>
                  <a:cubicBezTo>
                    <a:pt x="2333" y="20769"/>
                    <a:pt x="2899" y="20354"/>
                    <a:pt x="3442" y="19246"/>
                  </a:cubicBezTo>
                  <a:cubicBezTo>
                    <a:pt x="4204" y="17862"/>
                    <a:pt x="4967" y="15646"/>
                    <a:pt x="5533" y="13846"/>
                  </a:cubicBezTo>
                  <a:cubicBezTo>
                    <a:pt x="5799" y="13015"/>
                    <a:pt x="6076" y="12046"/>
                    <a:pt x="6330" y="11077"/>
                  </a:cubicBezTo>
                  <a:cubicBezTo>
                    <a:pt x="6630" y="9831"/>
                    <a:pt x="6942" y="8723"/>
                    <a:pt x="7254" y="7754"/>
                  </a:cubicBezTo>
                  <a:cubicBezTo>
                    <a:pt x="7600" y="6923"/>
                    <a:pt x="7947" y="6369"/>
                    <a:pt x="8328" y="6369"/>
                  </a:cubicBezTo>
                  <a:cubicBezTo>
                    <a:pt x="8559" y="6369"/>
                    <a:pt x="8813" y="6508"/>
                    <a:pt x="9102" y="6923"/>
                  </a:cubicBezTo>
                  <a:cubicBezTo>
                    <a:pt x="9610" y="7615"/>
                    <a:pt x="10084" y="9277"/>
                    <a:pt x="10581" y="10938"/>
                  </a:cubicBezTo>
                  <a:cubicBezTo>
                    <a:pt x="10673" y="11215"/>
                    <a:pt x="10777" y="11492"/>
                    <a:pt x="10869" y="11769"/>
                  </a:cubicBezTo>
                  <a:cubicBezTo>
                    <a:pt x="12302" y="16477"/>
                    <a:pt x="13584" y="18969"/>
                    <a:pt x="14785" y="19385"/>
                  </a:cubicBezTo>
                  <a:cubicBezTo>
                    <a:pt x="14889" y="19385"/>
                    <a:pt x="15004" y="19385"/>
                    <a:pt x="15108" y="19385"/>
                  </a:cubicBezTo>
                  <a:cubicBezTo>
                    <a:pt x="16310" y="19385"/>
                    <a:pt x="17488" y="17169"/>
                    <a:pt x="18631" y="12600"/>
                  </a:cubicBezTo>
                  <a:cubicBezTo>
                    <a:pt x="19313" y="9969"/>
                    <a:pt x="19914" y="7200"/>
                    <a:pt x="20468" y="4154"/>
                  </a:cubicBezTo>
                  <a:cubicBezTo>
                    <a:pt x="20745" y="2631"/>
                    <a:pt x="21022" y="1246"/>
                    <a:pt x="21323" y="0"/>
                  </a:cubicBezTo>
                  <a:cubicBezTo>
                    <a:pt x="21600" y="138"/>
                    <a:pt x="21600" y="138"/>
                    <a:pt x="21600" y="138"/>
                  </a:cubicBezTo>
                  <a:cubicBezTo>
                    <a:pt x="21196" y="1662"/>
                    <a:pt x="20803" y="3462"/>
                    <a:pt x="20387" y="5677"/>
                  </a:cubicBezTo>
                  <a:cubicBezTo>
                    <a:pt x="19810" y="8723"/>
                    <a:pt x="19221" y="11354"/>
                    <a:pt x="18655" y="13569"/>
                  </a:cubicBezTo>
                  <a:cubicBezTo>
                    <a:pt x="17465" y="18138"/>
                    <a:pt x="16333" y="20354"/>
                    <a:pt x="15178" y="20354"/>
                  </a:cubicBezTo>
                  <a:cubicBezTo>
                    <a:pt x="15097" y="20354"/>
                    <a:pt x="15028" y="20354"/>
                    <a:pt x="14947" y="20354"/>
                  </a:cubicBezTo>
                  <a:cubicBezTo>
                    <a:pt x="13699" y="19938"/>
                    <a:pt x="12394" y="17723"/>
                    <a:pt x="11066" y="13569"/>
                  </a:cubicBezTo>
                  <a:cubicBezTo>
                    <a:pt x="10892" y="13015"/>
                    <a:pt x="10731" y="12462"/>
                    <a:pt x="10557" y="11769"/>
                  </a:cubicBezTo>
                  <a:cubicBezTo>
                    <a:pt x="10095" y="10246"/>
                    <a:pt x="9610" y="8585"/>
                    <a:pt x="9102" y="7892"/>
                  </a:cubicBezTo>
                  <a:cubicBezTo>
                    <a:pt x="8802" y="7477"/>
                    <a:pt x="8548" y="7338"/>
                    <a:pt x="8305" y="7338"/>
                  </a:cubicBezTo>
                  <a:cubicBezTo>
                    <a:pt x="7889" y="7338"/>
                    <a:pt x="7508" y="7892"/>
                    <a:pt x="7138" y="9138"/>
                  </a:cubicBezTo>
                  <a:cubicBezTo>
                    <a:pt x="6873" y="9969"/>
                    <a:pt x="6596" y="10938"/>
                    <a:pt x="6330" y="11908"/>
                  </a:cubicBezTo>
                  <a:cubicBezTo>
                    <a:pt x="5995" y="13154"/>
                    <a:pt x="5648" y="14400"/>
                    <a:pt x="5302" y="15508"/>
                  </a:cubicBezTo>
                  <a:cubicBezTo>
                    <a:pt x="4655" y="17446"/>
                    <a:pt x="3939" y="19385"/>
                    <a:pt x="3211" y="20492"/>
                  </a:cubicBezTo>
                  <a:cubicBezTo>
                    <a:pt x="2749" y="21185"/>
                    <a:pt x="2276" y="21600"/>
                    <a:pt x="1779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472" name="Freeform 447"/>
            <p:cNvSpPr/>
            <p:nvPr/>
          </p:nvSpPr>
          <p:spPr>
            <a:xfrm flipH="1" rot="5400000">
              <a:off x="-357867" y="4557429"/>
              <a:ext cx="4418875" cy="18226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24" y="21600"/>
                  </a:moveTo>
                  <a:cubicBezTo>
                    <a:pt x="1727" y="21600"/>
                    <a:pt x="1369" y="20366"/>
                    <a:pt x="1024" y="17897"/>
                  </a:cubicBezTo>
                  <a:cubicBezTo>
                    <a:pt x="870" y="16663"/>
                    <a:pt x="870" y="16663"/>
                    <a:pt x="870" y="16663"/>
                  </a:cubicBezTo>
                  <a:cubicBezTo>
                    <a:pt x="589" y="14503"/>
                    <a:pt x="294" y="12343"/>
                    <a:pt x="0" y="12034"/>
                  </a:cubicBezTo>
                  <a:cubicBezTo>
                    <a:pt x="0" y="11109"/>
                    <a:pt x="0" y="11109"/>
                    <a:pt x="0" y="11109"/>
                  </a:cubicBezTo>
                  <a:cubicBezTo>
                    <a:pt x="13" y="11109"/>
                    <a:pt x="38" y="11109"/>
                    <a:pt x="51" y="11109"/>
                  </a:cubicBezTo>
                  <a:cubicBezTo>
                    <a:pt x="307" y="11726"/>
                    <a:pt x="550" y="13269"/>
                    <a:pt x="781" y="14811"/>
                  </a:cubicBezTo>
                  <a:cubicBezTo>
                    <a:pt x="870" y="15429"/>
                    <a:pt x="870" y="15429"/>
                    <a:pt x="870" y="15429"/>
                  </a:cubicBezTo>
                  <a:cubicBezTo>
                    <a:pt x="1318" y="18514"/>
                    <a:pt x="1740" y="20057"/>
                    <a:pt x="2175" y="20057"/>
                  </a:cubicBezTo>
                  <a:cubicBezTo>
                    <a:pt x="2431" y="20057"/>
                    <a:pt x="2674" y="19440"/>
                    <a:pt x="2943" y="18514"/>
                  </a:cubicBezTo>
                  <a:cubicBezTo>
                    <a:pt x="3250" y="17589"/>
                    <a:pt x="3557" y="16046"/>
                    <a:pt x="3852" y="14503"/>
                  </a:cubicBezTo>
                  <a:cubicBezTo>
                    <a:pt x="4184" y="12960"/>
                    <a:pt x="4530" y="11417"/>
                    <a:pt x="4875" y="10183"/>
                  </a:cubicBezTo>
                  <a:cubicBezTo>
                    <a:pt x="5618" y="7714"/>
                    <a:pt x="6206" y="6171"/>
                    <a:pt x="6756" y="5246"/>
                  </a:cubicBezTo>
                  <a:cubicBezTo>
                    <a:pt x="7140" y="4629"/>
                    <a:pt x="7550" y="4320"/>
                    <a:pt x="7972" y="4320"/>
                  </a:cubicBezTo>
                  <a:cubicBezTo>
                    <a:pt x="8791" y="4320"/>
                    <a:pt x="9700" y="5554"/>
                    <a:pt x="10813" y="8023"/>
                  </a:cubicBezTo>
                  <a:cubicBezTo>
                    <a:pt x="12118" y="11417"/>
                    <a:pt x="13462" y="13269"/>
                    <a:pt x="14882" y="13886"/>
                  </a:cubicBezTo>
                  <a:cubicBezTo>
                    <a:pt x="15291" y="13886"/>
                    <a:pt x="15727" y="14194"/>
                    <a:pt x="16174" y="14194"/>
                  </a:cubicBezTo>
                  <a:cubicBezTo>
                    <a:pt x="17160" y="14194"/>
                    <a:pt x="18439" y="13269"/>
                    <a:pt x="19706" y="7406"/>
                  </a:cubicBezTo>
                  <a:cubicBezTo>
                    <a:pt x="20167" y="5246"/>
                    <a:pt x="20653" y="2777"/>
                    <a:pt x="21203" y="0"/>
                  </a:cubicBezTo>
                  <a:cubicBezTo>
                    <a:pt x="21600" y="0"/>
                    <a:pt x="21600" y="0"/>
                    <a:pt x="21600" y="0"/>
                  </a:cubicBezTo>
                  <a:cubicBezTo>
                    <a:pt x="21370" y="1234"/>
                    <a:pt x="21370" y="1234"/>
                    <a:pt x="21370" y="1234"/>
                  </a:cubicBezTo>
                  <a:cubicBezTo>
                    <a:pt x="20743" y="4629"/>
                    <a:pt x="20103" y="8023"/>
                    <a:pt x="19450" y="10491"/>
                  </a:cubicBezTo>
                  <a:cubicBezTo>
                    <a:pt x="18734" y="13269"/>
                    <a:pt x="17979" y="15120"/>
                    <a:pt x="17173" y="15737"/>
                  </a:cubicBezTo>
                  <a:cubicBezTo>
                    <a:pt x="16827" y="15737"/>
                    <a:pt x="16482" y="16046"/>
                    <a:pt x="16085" y="16046"/>
                  </a:cubicBezTo>
                  <a:cubicBezTo>
                    <a:pt x="15714" y="16046"/>
                    <a:pt x="15317" y="15737"/>
                    <a:pt x="14792" y="15737"/>
                  </a:cubicBezTo>
                  <a:cubicBezTo>
                    <a:pt x="14447" y="15429"/>
                    <a:pt x="14447" y="15429"/>
                    <a:pt x="14447" y="15429"/>
                  </a:cubicBezTo>
                  <a:cubicBezTo>
                    <a:pt x="13782" y="15120"/>
                    <a:pt x="13091" y="14811"/>
                    <a:pt x="12425" y="13577"/>
                  </a:cubicBezTo>
                  <a:cubicBezTo>
                    <a:pt x="11964" y="12651"/>
                    <a:pt x="11491" y="11726"/>
                    <a:pt x="11043" y="10491"/>
                  </a:cubicBezTo>
                  <a:cubicBezTo>
                    <a:pt x="10071" y="8331"/>
                    <a:pt x="9047" y="5863"/>
                    <a:pt x="8049" y="5863"/>
                  </a:cubicBezTo>
                  <a:cubicBezTo>
                    <a:pt x="7921" y="5863"/>
                    <a:pt x="7806" y="5863"/>
                    <a:pt x="7678" y="5863"/>
                  </a:cubicBezTo>
                  <a:cubicBezTo>
                    <a:pt x="6910" y="6480"/>
                    <a:pt x="6129" y="8023"/>
                    <a:pt x="5285" y="10491"/>
                  </a:cubicBezTo>
                  <a:cubicBezTo>
                    <a:pt x="4875" y="12034"/>
                    <a:pt x="4453" y="13886"/>
                    <a:pt x="4056" y="15737"/>
                  </a:cubicBezTo>
                  <a:cubicBezTo>
                    <a:pt x="3724" y="16971"/>
                    <a:pt x="3391" y="18514"/>
                    <a:pt x="3058" y="19749"/>
                  </a:cubicBezTo>
                  <a:cubicBezTo>
                    <a:pt x="2713" y="20983"/>
                    <a:pt x="2406" y="21600"/>
                    <a:pt x="2124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473" name="Freeform 448"/>
            <p:cNvSpPr/>
            <p:nvPr/>
          </p:nvSpPr>
          <p:spPr>
            <a:xfrm flipH="1" rot="5400000">
              <a:off x="675722" y="4936041"/>
              <a:ext cx="976540" cy="1229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621" y="21600"/>
                  </a:moveTo>
                  <a:cubicBezTo>
                    <a:pt x="1042" y="21600"/>
                    <a:pt x="521" y="21600"/>
                    <a:pt x="0" y="21140"/>
                  </a:cubicBezTo>
                  <a:cubicBezTo>
                    <a:pt x="579" y="20681"/>
                    <a:pt x="1158" y="20681"/>
                    <a:pt x="1737" y="20221"/>
                  </a:cubicBezTo>
                  <a:cubicBezTo>
                    <a:pt x="2838" y="19762"/>
                    <a:pt x="3996" y="19302"/>
                    <a:pt x="5096" y="18383"/>
                  </a:cubicBezTo>
                  <a:cubicBezTo>
                    <a:pt x="5849" y="17464"/>
                    <a:pt x="6660" y="16545"/>
                    <a:pt x="7354" y="15626"/>
                  </a:cubicBezTo>
                  <a:cubicBezTo>
                    <a:pt x="8397" y="14247"/>
                    <a:pt x="9439" y="12868"/>
                    <a:pt x="10482" y="11949"/>
                  </a:cubicBezTo>
                  <a:cubicBezTo>
                    <a:pt x="11176" y="11489"/>
                    <a:pt x="11929" y="11030"/>
                    <a:pt x="12682" y="11030"/>
                  </a:cubicBezTo>
                  <a:cubicBezTo>
                    <a:pt x="13840" y="10111"/>
                    <a:pt x="15056" y="9651"/>
                    <a:pt x="16214" y="8732"/>
                  </a:cubicBezTo>
                  <a:cubicBezTo>
                    <a:pt x="17720" y="7353"/>
                    <a:pt x="19226" y="4596"/>
                    <a:pt x="20673" y="1838"/>
                  </a:cubicBezTo>
                  <a:cubicBezTo>
                    <a:pt x="20963" y="1379"/>
                    <a:pt x="21253" y="919"/>
                    <a:pt x="21600" y="0"/>
                  </a:cubicBezTo>
                  <a:cubicBezTo>
                    <a:pt x="20036" y="7353"/>
                    <a:pt x="18125" y="9191"/>
                    <a:pt x="16562" y="10570"/>
                  </a:cubicBezTo>
                  <a:cubicBezTo>
                    <a:pt x="15346" y="11489"/>
                    <a:pt x="14130" y="12409"/>
                    <a:pt x="12914" y="12868"/>
                  </a:cubicBezTo>
                  <a:cubicBezTo>
                    <a:pt x="12219" y="13328"/>
                    <a:pt x="11524" y="13328"/>
                    <a:pt x="10829" y="13787"/>
                  </a:cubicBezTo>
                  <a:cubicBezTo>
                    <a:pt x="9729" y="14706"/>
                    <a:pt x="8686" y="16085"/>
                    <a:pt x="7702" y="17004"/>
                  </a:cubicBezTo>
                  <a:cubicBezTo>
                    <a:pt x="6833" y="18383"/>
                    <a:pt x="5965" y="19302"/>
                    <a:pt x="5038" y="20221"/>
                  </a:cubicBezTo>
                  <a:cubicBezTo>
                    <a:pt x="3822" y="21140"/>
                    <a:pt x="2664" y="21600"/>
                    <a:pt x="1621" y="21600"/>
                  </a:cubicBezTo>
                  <a:cubicBezTo>
                    <a:pt x="1621" y="21600"/>
                    <a:pt x="1621" y="21600"/>
                    <a:pt x="1621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474" name="Freeform 449"/>
            <p:cNvSpPr/>
            <p:nvPr/>
          </p:nvSpPr>
          <p:spPr>
            <a:xfrm flipH="1" rot="5400000">
              <a:off x="953569" y="4961972"/>
              <a:ext cx="348236" cy="444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299" y="21600"/>
                  </a:moveTo>
                  <a:cubicBezTo>
                    <a:pt x="812" y="21600"/>
                    <a:pt x="487" y="21600"/>
                    <a:pt x="0" y="21600"/>
                  </a:cubicBezTo>
                  <a:cubicBezTo>
                    <a:pt x="3573" y="20329"/>
                    <a:pt x="6983" y="15247"/>
                    <a:pt x="10556" y="11435"/>
                  </a:cubicBezTo>
                  <a:cubicBezTo>
                    <a:pt x="11044" y="10165"/>
                    <a:pt x="11044" y="10165"/>
                    <a:pt x="11044" y="10165"/>
                  </a:cubicBezTo>
                  <a:cubicBezTo>
                    <a:pt x="11856" y="8894"/>
                    <a:pt x="12668" y="7624"/>
                    <a:pt x="13480" y="6353"/>
                  </a:cubicBezTo>
                  <a:cubicBezTo>
                    <a:pt x="15753" y="3812"/>
                    <a:pt x="18027" y="0"/>
                    <a:pt x="20138" y="0"/>
                  </a:cubicBezTo>
                  <a:cubicBezTo>
                    <a:pt x="20626" y="0"/>
                    <a:pt x="21113" y="0"/>
                    <a:pt x="21600" y="0"/>
                  </a:cubicBezTo>
                  <a:cubicBezTo>
                    <a:pt x="18677" y="7624"/>
                    <a:pt x="15591" y="11435"/>
                    <a:pt x="12343" y="13976"/>
                  </a:cubicBezTo>
                  <a:cubicBezTo>
                    <a:pt x="11368" y="15247"/>
                    <a:pt x="10232" y="16518"/>
                    <a:pt x="9257" y="16518"/>
                  </a:cubicBezTo>
                  <a:cubicBezTo>
                    <a:pt x="6171" y="20329"/>
                    <a:pt x="3573" y="21600"/>
                    <a:pt x="1299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475" name="Freeform 450"/>
            <p:cNvSpPr/>
            <p:nvPr/>
          </p:nvSpPr>
          <p:spPr>
            <a:xfrm flipH="1" rot="5400000">
              <a:off x="986911" y="5008652"/>
              <a:ext cx="284516" cy="355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387" y="21600"/>
                  </a:moveTo>
                  <a:cubicBezTo>
                    <a:pt x="793" y="21600"/>
                    <a:pt x="396" y="21600"/>
                    <a:pt x="0" y="21600"/>
                  </a:cubicBezTo>
                  <a:cubicBezTo>
                    <a:pt x="3171" y="15429"/>
                    <a:pt x="6738" y="10800"/>
                    <a:pt x="10106" y="7714"/>
                  </a:cubicBezTo>
                  <a:cubicBezTo>
                    <a:pt x="12881" y="4629"/>
                    <a:pt x="12881" y="4629"/>
                    <a:pt x="12881" y="4629"/>
                  </a:cubicBezTo>
                  <a:cubicBezTo>
                    <a:pt x="14862" y="1543"/>
                    <a:pt x="16844" y="0"/>
                    <a:pt x="18826" y="0"/>
                  </a:cubicBezTo>
                  <a:cubicBezTo>
                    <a:pt x="19817" y="0"/>
                    <a:pt x="20807" y="0"/>
                    <a:pt x="21600" y="1543"/>
                  </a:cubicBezTo>
                  <a:cubicBezTo>
                    <a:pt x="21600" y="3086"/>
                    <a:pt x="21600" y="4629"/>
                    <a:pt x="21600" y="4629"/>
                  </a:cubicBezTo>
                  <a:cubicBezTo>
                    <a:pt x="19222" y="7714"/>
                    <a:pt x="16844" y="9257"/>
                    <a:pt x="14466" y="10800"/>
                  </a:cubicBezTo>
                  <a:cubicBezTo>
                    <a:pt x="12881" y="12343"/>
                    <a:pt x="11097" y="13886"/>
                    <a:pt x="9512" y="15429"/>
                  </a:cubicBezTo>
                  <a:cubicBezTo>
                    <a:pt x="8125" y="16971"/>
                    <a:pt x="8125" y="16971"/>
                    <a:pt x="8125" y="16971"/>
                  </a:cubicBezTo>
                  <a:cubicBezTo>
                    <a:pt x="5945" y="18514"/>
                    <a:pt x="3567" y="21600"/>
                    <a:pt x="1387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476" name="Freeform 451"/>
            <p:cNvSpPr/>
            <p:nvPr/>
          </p:nvSpPr>
          <p:spPr>
            <a:xfrm flipH="1" rot="5400000">
              <a:off x="1021734" y="5009391"/>
              <a:ext cx="222278" cy="3408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4066" y="21600"/>
                  </a:moveTo>
                  <a:cubicBezTo>
                    <a:pt x="2795" y="21600"/>
                    <a:pt x="1525" y="21600"/>
                    <a:pt x="0" y="21600"/>
                  </a:cubicBezTo>
                  <a:cubicBezTo>
                    <a:pt x="3558" y="18277"/>
                    <a:pt x="7369" y="16615"/>
                    <a:pt x="10927" y="11631"/>
                  </a:cubicBezTo>
                  <a:cubicBezTo>
                    <a:pt x="12198" y="11631"/>
                    <a:pt x="13468" y="9969"/>
                    <a:pt x="14739" y="8308"/>
                  </a:cubicBezTo>
                  <a:cubicBezTo>
                    <a:pt x="17026" y="4985"/>
                    <a:pt x="19313" y="1662"/>
                    <a:pt x="21600" y="0"/>
                  </a:cubicBezTo>
                  <a:cubicBezTo>
                    <a:pt x="17534" y="14954"/>
                    <a:pt x="11689" y="21600"/>
                    <a:pt x="4066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477" name="Freeform 516"/>
            <p:cNvSpPr/>
            <p:nvPr/>
          </p:nvSpPr>
          <p:spPr>
            <a:xfrm flipH="1" rot="5400000">
              <a:off x="579435" y="230509"/>
              <a:ext cx="500802" cy="22820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17" h="21600" fill="norm" stroke="1" extrusionOk="0">
                  <a:moveTo>
                    <a:pt x="15120" y="21600"/>
                  </a:moveTo>
                  <a:cubicBezTo>
                    <a:pt x="14574" y="21600"/>
                    <a:pt x="14029" y="21600"/>
                    <a:pt x="13374" y="21352"/>
                  </a:cubicBezTo>
                  <a:cubicBezTo>
                    <a:pt x="13047" y="21352"/>
                    <a:pt x="12720" y="21600"/>
                    <a:pt x="12502" y="21600"/>
                  </a:cubicBezTo>
                  <a:cubicBezTo>
                    <a:pt x="12502" y="21600"/>
                    <a:pt x="12502" y="21600"/>
                    <a:pt x="12502" y="21600"/>
                  </a:cubicBezTo>
                  <a:cubicBezTo>
                    <a:pt x="10756" y="21600"/>
                    <a:pt x="9011" y="20359"/>
                    <a:pt x="7483" y="19366"/>
                  </a:cubicBezTo>
                  <a:cubicBezTo>
                    <a:pt x="5520" y="18124"/>
                    <a:pt x="2792" y="16386"/>
                    <a:pt x="1047" y="12662"/>
                  </a:cubicBezTo>
                  <a:cubicBezTo>
                    <a:pt x="174" y="10924"/>
                    <a:pt x="-153" y="9186"/>
                    <a:pt x="65" y="7697"/>
                  </a:cubicBezTo>
                  <a:cubicBezTo>
                    <a:pt x="720" y="3724"/>
                    <a:pt x="4865" y="993"/>
                    <a:pt x="6611" y="497"/>
                  </a:cubicBezTo>
                  <a:cubicBezTo>
                    <a:pt x="8247" y="248"/>
                    <a:pt x="9774" y="0"/>
                    <a:pt x="11192" y="0"/>
                  </a:cubicBezTo>
                  <a:cubicBezTo>
                    <a:pt x="12502" y="0"/>
                    <a:pt x="13920" y="0"/>
                    <a:pt x="15120" y="497"/>
                  </a:cubicBezTo>
                  <a:cubicBezTo>
                    <a:pt x="17956" y="1241"/>
                    <a:pt x="19702" y="3228"/>
                    <a:pt x="20465" y="6455"/>
                  </a:cubicBezTo>
                  <a:cubicBezTo>
                    <a:pt x="21447" y="10924"/>
                    <a:pt x="20792" y="16138"/>
                    <a:pt x="18829" y="19117"/>
                  </a:cubicBezTo>
                  <a:cubicBezTo>
                    <a:pt x="17847" y="20855"/>
                    <a:pt x="16538" y="21600"/>
                    <a:pt x="15120" y="21600"/>
                  </a:cubicBezTo>
                  <a:close/>
                  <a:moveTo>
                    <a:pt x="10756" y="745"/>
                  </a:moveTo>
                  <a:cubicBezTo>
                    <a:pt x="8247" y="993"/>
                    <a:pt x="5629" y="1241"/>
                    <a:pt x="3229" y="3228"/>
                  </a:cubicBezTo>
                  <a:cubicBezTo>
                    <a:pt x="2683" y="3724"/>
                    <a:pt x="829" y="5462"/>
                    <a:pt x="720" y="8441"/>
                  </a:cubicBezTo>
                  <a:cubicBezTo>
                    <a:pt x="611" y="9683"/>
                    <a:pt x="938" y="11172"/>
                    <a:pt x="1702" y="12414"/>
                  </a:cubicBezTo>
                  <a:cubicBezTo>
                    <a:pt x="3665" y="15641"/>
                    <a:pt x="6174" y="17628"/>
                    <a:pt x="8356" y="18869"/>
                  </a:cubicBezTo>
                  <a:cubicBezTo>
                    <a:pt x="9120" y="19366"/>
                    <a:pt x="9120" y="19366"/>
                    <a:pt x="9120" y="19366"/>
                  </a:cubicBezTo>
                  <a:cubicBezTo>
                    <a:pt x="9774" y="19614"/>
                    <a:pt x="10429" y="19862"/>
                    <a:pt x="11411" y="20110"/>
                  </a:cubicBezTo>
                  <a:cubicBezTo>
                    <a:pt x="11411" y="20110"/>
                    <a:pt x="11411" y="20110"/>
                    <a:pt x="11411" y="20110"/>
                  </a:cubicBezTo>
                  <a:cubicBezTo>
                    <a:pt x="11738" y="20359"/>
                    <a:pt x="12065" y="20359"/>
                    <a:pt x="12502" y="20359"/>
                  </a:cubicBezTo>
                  <a:cubicBezTo>
                    <a:pt x="12720" y="20359"/>
                    <a:pt x="13047" y="20359"/>
                    <a:pt x="13374" y="20359"/>
                  </a:cubicBezTo>
                  <a:cubicBezTo>
                    <a:pt x="13811" y="20359"/>
                    <a:pt x="14247" y="20359"/>
                    <a:pt x="14683" y="20359"/>
                  </a:cubicBezTo>
                  <a:cubicBezTo>
                    <a:pt x="15774" y="20359"/>
                    <a:pt x="17192" y="20359"/>
                    <a:pt x="18283" y="18621"/>
                  </a:cubicBezTo>
                  <a:cubicBezTo>
                    <a:pt x="19702" y="16138"/>
                    <a:pt x="20465" y="12662"/>
                    <a:pt x="20247" y="9434"/>
                  </a:cubicBezTo>
                  <a:cubicBezTo>
                    <a:pt x="19920" y="5959"/>
                    <a:pt x="18829" y="3476"/>
                    <a:pt x="17083" y="2483"/>
                  </a:cubicBezTo>
                  <a:cubicBezTo>
                    <a:pt x="15447" y="1241"/>
                    <a:pt x="13592" y="745"/>
                    <a:pt x="11192" y="745"/>
                  </a:cubicBezTo>
                  <a:lnTo>
                    <a:pt x="10756" y="745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478" name="Freeform 517"/>
            <p:cNvSpPr/>
            <p:nvPr/>
          </p:nvSpPr>
          <p:spPr>
            <a:xfrm flipH="1" rot="5400000">
              <a:off x="371276" y="273327"/>
              <a:ext cx="908226" cy="3704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26" h="21600" fill="norm" stroke="1" extrusionOk="0">
                  <a:moveTo>
                    <a:pt x="16623" y="21600"/>
                  </a:moveTo>
                  <a:cubicBezTo>
                    <a:pt x="15754" y="21600"/>
                    <a:pt x="14760" y="21448"/>
                    <a:pt x="13519" y="21144"/>
                  </a:cubicBezTo>
                  <a:cubicBezTo>
                    <a:pt x="10602" y="20231"/>
                    <a:pt x="7871" y="18101"/>
                    <a:pt x="5636" y="16276"/>
                  </a:cubicBezTo>
                  <a:cubicBezTo>
                    <a:pt x="5388" y="15972"/>
                    <a:pt x="5388" y="15972"/>
                    <a:pt x="5388" y="15972"/>
                  </a:cubicBezTo>
                  <a:cubicBezTo>
                    <a:pt x="4023" y="14755"/>
                    <a:pt x="733" y="12017"/>
                    <a:pt x="112" y="8214"/>
                  </a:cubicBezTo>
                  <a:cubicBezTo>
                    <a:pt x="-74" y="7149"/>
                    <a:pt x="-12" y="6085"/>
                    <a:pt x="174" y="5020"/>
                  </a:cubicBezTo>
                  <a:cubicBezTo>
                    <a:pt x="733" y="2282"/>
                    <a:pt x="1912" y="1065"/>
                    <a:pt x="3774" y="1065"/>
                  </a:cubicBezTo>
                  <a:cubicBezTo>
                    <a:pt x="4209" y="1065"/>
                    <a:pt x="4705" y="1217"/>
                    <a:pt x="5140" y="1217"/>
                  </a:cubicBezTo>
                  <a:cubicBezTo>
                    <a:pt x="5760" y="1369"/>
                    <a:pt x="6381" y="1521"/>
                    <a:pt x="7064" y="1521"/>
                  </a:cubicBezTo>
                  <a:cubicBezTo>
                    <a:pt x="8988" y="1521"/>
                    <a:pt x="10788" y="913"/>
                    <a:pt x="12774" y="456"/>
                  </a:cubicBezTo>
                  <a:cubicBezTo>
                    <a:pt x="13147" y="456"/>
                    <a:pt x="13147" y="456"/>
                    <a:pt x="13147" y="456"/>
                  </a:cubicBezTo>
                  <a:cubicBezTo>
                    <a:pt x="13954" y="152"/>
                    <a:pt x="14760" y="0"/>
                    <a:pt x="15505" y="0"/>
                  </a:cubicBezTo>
                  <a:cubicBezTo>
                    <a:pt x="18112" y="0"/>
                    <a:pt x="20098" y="1521"/>
                    <a:pt x="21526" y="4259"/>
                  </a:cubicBezTo>
                  <a:cubicBezTo>
                    <a:pt x="21526" y="4563"/>
                    <a:pt x="21526" y="4563"/>
                    <a:pt x="21526" y="4563"/>
                  </a:cubicBezTo>
                  <a:cubicBezTo>
                    <a:pt x="20036" y="1977"/>
                    <a:pt x="18050" y="608"/>
                    <a:pt x="15505" y="608"/>
                  </a:cubicBezTo>
                  <a:cubicBezTo>
                    <a:pt x="14574" y="608"/>
                    <a:pt x="13519" y="913"/>
                    <a:pt x="12402" y="1217"/>
                  </a:cubicBezTo>
                  <a:cubicBezTo>
                    <a:pt x="10478" y="1977"/>
                    <a:pt x="8864" y="2282"/>
                    <a:pt x="7250" y="2282"/>
                  </a:cubicBezTo>
                  <a:cubicBezTo>
                    <a:pt x="6629" y="2282"/>
                    <a:pt x="6009" y="2130"/>
                    <a:pt x="5388" y="2130"/>
                  </a:cubicBezTo>
                  <a:cubicBezTo>
                    <a:pt x="5016" y="1977"/>
                    <a:pt x="5016" y="1977"/>
                    <a:pt x="5016" y="1977"/>
                  </a:cubicBezTo>
                  <a:cubicBezTo>
                    <a:pt x="4581" y="1977"/>
                    <a:pt x="4085" y="1825"/>
                    <a:pt x="3650" y="1825"/>
                  </a:cubicBezTo>
                  <a:cubicBezTo>
                    <a:pt x="3029" y="1825"/>
                    <a:pt x="2595" y="1977"/>
                    <a:pt x="2160" y="2282"/>
                  </a:cubicBezTo>
                  <a:cubicBezTo>
                    <a:pt x="1292" y="2890"/>
                    <a:pt x="174" y="4715"/>
                    <a:pt x="423" y="7149"/>
                  </a:cubicBezTo>
                  <a:cubicBezTo>
                    <a:pt x="795" y="10496"/>
                    <a:pt x="2595" y="12321"/>
                    <a:pt x="3836" y="13538"/>
                  </a:cubicBezTo>
                  <a:cubicBezTo>
                    <a:pt x="5512" y="15211"/>
                    <a:pt x="7064" y="16580"/>
                    <a:pt x="8492" y="17645"/>
                  </a:cubicBezTo>
                  <a:cubicBezTo>
                    <a:pt x="11533" y="19775"/>
                    <a:pt x="14202" y="20839"/>
                    <a:pt x="16623" y="20839"/>
                  </a:cubicBezTo>
                  <a:cubicBezTo>
                    <a:pt x="16871" y="20839"/>
                    <a:pt x="16871" y="20839"/>
                    <a:pt x="16871" y="20839"/>
                  </a:cubicBezTo>
                  <a:cubicBezTo>
                    <a:pt x="18609" y="20839"/>
                    <a:pt x="20036" y="20079"/>
                    <a:pt x="21154" y="18558"/>
                  </a:cubicBezTo>
                  <a:cubicBezTo>
                    <a:pt x="21278" y="18558"/>
                    <a:pt x="21402" y="18254"/>
                    <a:pt x="21526" y="18101"/>
                  </a:cubicBezTo>
                  <a:cubicBezTo>
                    <a:pt x="21526" y="19014"/>
                    <a:pt x="21526" y="19014"/>
                    <a:pt x="21526" y="19014"/>
                  </a:cubicBezTo>
                  <a:cubicBezTo>
                    <a:pt x="20098" y="20839"/>
                    <a:pt x="18547" y="21600"/>
                    <a:pt x="16623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479" name="Freeform 518"/>
            <p:cNvSpPr/>
            <p:nvPr/>
          </p:nvSpPr>
          <p:spPr>
            <a:xfrm flipH="1" rot="5400000">
              <a:off x="169140" y="353953"/>
              <a:ext cx="1306572" cy="6075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20" h="21600" fill="norm" stroke="1" extrusionOk="0">
                  <a:moveTo>
                    <a:pt x="19063" y="21600"/>
                  </a:moveTo>
                  <a:cubicBezTo>
                    <a:pt x="17295" y="21600"/>
                    <a:pt x="15527" y="20948"/>
                    <a:pt x="13889" y="20203"/>
                  </a:cubicBezTo>
                  <a:cubicBezTo>
                    <a:pt x="13458" y="20017"/>
                    <a:pt x="13070" y="19924"/>
                    <a:pt x="12639" y="19738"/>
                  </a:cubicBezTo>
                  <a:cubicBezTo>
                    <a:pt x="10569" y="18807"/>
                    <a:pt x="8370" y="17969"/>
                    <a:pt x="6344" y="16386"/>
                  </a:cubicBezTo>
                  <a:cubicBezTo>
                    <a:pt x="4663" y="15083"/>
                    <a:pt x="3326" y="13779"/>
                    <a:pt x="2248" y="12010"/>
                  </a:cubicBezTo>
                  <a:cubicBezTo>
                    <a:pt x="1429" y="10707"/>
                    <a:pt x="265" y="8752"/>
                    <a:pt x="49" y="6331"/>
                  </a:cubicBezTo>
                  <a:cubicBezTo>
                    <a:pt x="-80" y="4934"/>
                    <a:pt x="49" y="3817"/>
                    <a:pt x="394" y="2886"/>
                  </a:cubicBezTo>
                  <a:cubicBezTo>
                    <a:pt x="1386" y="372"/>
                    <a:pt x="3800" y="93"/>
                    <a:pt x="4835" y="93"/>
                  </a:cubicBezTo>
                  <a:cubicBezTo>
                    <a:pt x="5180" y="93"/>
                    <a:pt x="5525" y="93"/>
                    <a:pt x="5870" y="186"/>
                  </a:cubicBezTo>
                  <a:cubicBezTo>
                    <a:pt x="6430" y="279"/>
                    <a:pt x="7034" y="466"/>
                    <a:pt x="7594" y="559"/>
                  </a:cubicBezTo>
                  <a:cubicBezTo>
                    <a:pt x="8586" y="838"/>
                    <a:pt x="9621" y="1117"/>
                    <a:pt x="10655" y="1117"/>
                  </a:cubicBezTo>
                  <a:cubicBezTo>
                    <a:pt x="10698" y="1117"/>
                    <a:pt x="10698" y="1117"/>
                    <a:pt x="10698" y="1117"/>
                  </a:cubicBezTo>
                  <a:cubicBezTo>
                    <a:pt x="11906" y="1117"/>
                    <a:pt x="13113" y="838"/>
                    <a:pt x="14277" y="559"/>
                  </a:cubicBezTo>
                  <a:cubicBezTo>
                    <a:pt x="15269" y="372"/>
                    <a:pt x="16303" y="93"/>
                    <a:pt x="17338" y="0"/>
                  </a:cubicBezTo>
                  <a:cubicBezTo>
                    <a:pt x="17510" y="0"/>
                    <a:pt x="17640" y="0"/>
                    <a:pt x="17812" y="0"/>
                  </a:cubicBezTo>
                  <a:cubicBezTo>
                    <a:pt x="19321" y="0"/>
                    <a:pt x="20528" y="559"/>
                    <a:pt x="21520" y="1676"/>
                  </a:cubicBezTo>
                  <a:cubicBezTo>
                    <a:pt x="21520" y="2328"/>
                    <a:pt x="21520" y="2328"/>
                    <a:pt x="21520" y="2328"/>
                  </a:cubicBezTo>
                  <a:cubicBezTo>
                    <a:pt x="20442" y="1117"/>
                    <a:pt x="19278" y="466"/>
                    <a:pt x="17985" y="466"/>
                  </a:cubicBezTo>
                  <a:cubicBezTo>
                    <a:pt x="17855" y="466"/>
                    <a:pt x="17855" y="466"/>
                    <a:pt x="17855" y="466"/>
                  </a:cubicBezTo>
                  <a:cubicBezTo>
                    <a:pt x="16734" y="559"/>
                    <a:pt x="15613" y="838"/>
                    <a:pt x="14492" y="1024"/>
                  </a:cubicBezTo>
                  <a:cubicBezTo>
                    <a:pt x="13846" y="1210"/>
                    <a:pt x="13199" y="1303"/>
                    <a:pt x="12509" y="1490"/>
                  </a:cubicBezTo>
                  <a:cubicBezTo>
                    <a:pt x="11992" y="1583"/>
                    <a:pt x="11474" y="1583"/>
                    <a:pt x="10957" y="1583"/>
                  </a:cubicBezTo>
                  <a:cubicBezTo>
                    <a:pt x="10095" y="1583"/>
                    <a:pt x="9233" y="1490"/>
                    <a:pt x="8370" y="1210"/>
                  </a:cubicBezTo>
                  <a:cubicBezTo>
                    <a:pt x="7680" y="1024"/>
                    <a:pt x="7680" y="1024"/>
                    <a:pt x="7680" y="1024"/>
                  </a:cubicBezTo>
                  <a:cubicBezTo>
                    <a:pt x="6689" y="745"/>
                    <a:pt x="5611" y="466"/>
                    <a:pt x="4576" y="466"/>
                  </a:cubicBezTo>
                  <a:cubicBezTo>
                    <a:pt x="4231" y="466"/>
                    <a:pt x="3886" y="559"/>
                    <a:pt x="3542" y="652"/>
                  </a:cubicBezTo>
                  <a:cubicBezTo>
                    <a:pt x="2679" y="838"/>
                    <a:pt x="1084" y="1676"/>
                    <a:pt x="480" y="3631"/>
                  </a:cubicBezTo>
                  <a:cubicBezTo>
                    <a:pt x="222" y="4469"/>
                    <a:pt x="179" y="5400"/>
                    <a:pt x="351" y="6424"/>
                  </a:cubicBezTo>
                  <a:cubicBezTo>
                    <a:pt x="696" y="8659"/>
                    <a:pt x="1645" y="10800"/>
                    <a:pt x="3283" y="12941"/>
                  </a:cubicBezTo>
                  <a:cubicBezTo>
                    <a:pt x="4706" y="14710"/>
                    <a:pt x="6387" y="16107"/>
                    <a:pt x="8629" y="17317"/>
                  </a:cubicBezTo>
                  <a:cubicBezTo>
                    <a:pt x="10354" y="18248"/>
                    <a:pt x="12164" y="18993"/>
                    <a:pt x="13889" y="19645"/>
                  </a:cubicBezTo>
                  <a:cubicBezTo>
                    <a:pt x="14492" y="19924"/>
                    <a:pt x="14492" y="19924"/>
                    <a:pt x="14492" y="19924"/>
                  </a:cubicBezTo>
                  <a:cubicBezTo>
                    <a:pt x="16001" y="20483"/>
                    <a:pt x="17424" y="20948"/>
                    <a:pt x="18890" y="20948"/>
                  </a:cubicBezTo>
                  <a:cubicBezTo>
                    <a:pt x="19106" y="20948"/>
                    <a:pt x="19321" y="20948"/>
                    <a:pt x="19537" y="20948"/>
                  </a:cubicBezTo>
                  <a:cubicBezTo>
                    <a:pt x="20227" y="20855"/>
                    <a:pt x="20916" y="20669"/>
                    <a:pt x="21520" y="20297"/>
                  </a:cubicBezTo>
                  <a:cubicBezTo>
                    <a:pt x="21520" y="21041"/>
                    <a:pt x="21520" y="21041"/>
                    <a:pt x="21520" y="21041"/>
                  </a:cubicBezTo>
                  <a:cubicBezTo>
                    <a:pt x="20960" y="21321"/>
                    <a:pt x="20356" y="21507"/>
                    <a:pt x="19752" y="21600"/>
                  </a:cubicBezTo>
                  <a:cubicBezTo>
                    <a:pt x="19494" y="21600"/>
                    <a:pt x="19278" y="21600"/>
                    <a:pt x="19063" y="21600"/>
                  </a:cubicBezTo>
                  <a:cubicBezTo>
                    <a:pt x="19063" y="21600"/>
                    <a:pt x="19063" y="21600"/>
                    <a:pt x="19063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480" name="Freeform 519"/>
            <p:cNvSpPr/>
            <p:nvPr/>
          </p:nvSpPr>
          <p:spPr>
            <a:xfrm flipH="1" rot="5400000">
              <a:off x="929119" y="5929"/>
              <a:ext cx="23711" cy="207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cubicBezTo>
                    <a:pt x="7200" y="2700"/>
                    <a:pt x="14400" y="5400"/>
                    <a:pt x="21600" y="10800"/>
                  </a:cubicBezTo>
                  <a:cubicBezTo>
                    <a:pt x="21600" y="21600"/>
                    <a:pt x="21600" y="21600"/>
                    <a:pt x="21600" y="21600"/>
                  </a:cubicBezTo>
                  <a:cubicBezTo>
                    <a:pt x="16800" y="18900"/>
                    <a:pt x="2400" y="2700"/>
                    <a:pt x="0" y="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481" name="Freeform 520"/>
            <p:cNvSpPr/>
            <p:nvPr/>
          </p:nvSpPr>
          <p:spPr>
            <a:xfrm flipH="1" rot="5400000">
              <a:off x="649049" y="20747"/>
              <a:ext cx="53347" cy="207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cubicBezTo>
                    <a:pt x="7560" y="16200"/>
                    <a:pt x="14040" y="10800"/>
                    <a:pt x="21600" y="0"/>
                  </a:cubicBezTo>
                  <a:cubicBezTo>
                    <a:pt x="21600" y="8100"/>
                    <a:pt x="21600" y="8100"/>
                    <a:pt x="21600" y="8100"/>
                  </a:cubicBezTo>
                  <a:cubicBezTo>
                    <a:pt x="14040" y="16200"/>
                    <a:pt x="6480" y="21600"/>
                    <a:pt x="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482" name="Freeform 521"/>
            <p:cNvSpPr/>
            <p:nvPr/>
          </p:nvSpPr>
          <p:spPr>
            <a:xfrm flipH="1" rot="5400000">
              <a:off x="917263" y="1"/>
              <a:ext cx="37047" cy="370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12343"/>
                  </a:moveTo>
                  <a:cubicBezTo>
                    <a:pt x="13886" y="7714"/>
                    <a:pt x="7714" y="4629"/>
                    <a:pt x="1543" y="0"/>
                  </a:cubicBezTo>
                  <a:cubicBezTo>
                    <a:pt x="0" y="0"/>
                    <a:pt x="0" y="0"/>
                    <a:pt x="0" y="1543"/>
                  </a:cubicBezTo>
                  <a:cubicBezTo>
                    <a:pt x="7714" y="7714"/>
                    <a:pt x="13886" y="13886"/>
                    <a:pt x="21600" y="21600"/>
                  </a:cubicBezTo>
                  <a:lnTo>
                    <a:pt x="21600" y="12343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483" name="Freeform 522"/>
            <p:cNvSpPr/>
            <p:nvPr/>
          </p:nvSpPr>
          <p:spPr>
            <a:xfrm flipH="1" rot="5400000">
              <a:off x="662708" y="8572"/>
              <a:ext cx="37886" cy="207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40" h="21600" fill="norm" stroke="1" extrusionOk="0">
                  <a:moveTo>
                    <a:pt x="21240" y="0"/>
                  </a:moveTo>
                  <a:cubicBezTo>
                    <a:pt x="15480" y="8100"/>
                    <a:pt x="8280" y="13500"/>
                    <a:pt x="1080" y="16200"/>
                  </a:cubicBezTo>
                  <a:cubicBezTo>
                    <a:pt x="-360" y="16200"/>
                    <a:pt x="-360" y="21600"/>
                    <a:pt x="1080" y="21600"/>
                  </a:cubicBezTo>
                  <a:cubicBezTo>
                    <a:pt x="9720" y="21600"/>
                    <a:pt x="15480" y="21600"/>
                    <a:pt x="21240" y="18900"/>
                  </a:cubicBezTo>
                  <a:lnTo>
                    <a:pt x="21240" y="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484" name="Freeform 523"/>
            <p:cNvSpPr/>
            <p:nvPr/>
          </p:nvSpPr>
          <p:spPr>
            <a:xfrm flipH="1" rot="5400000">
              <a:off x="906150" y="5189"/>
              <a:ext cx="63721" cy="6223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15300" y="13500"/>
                    <a:pt x="8100" y="6300"/>
                    <a:pt x="0" y="0"/>
                  </a:cubicBezTo>
                  <a:cubicBezTo>
                    <a:pt x="2700" y="1800"/>
                    <a:pt x="5400" y="2700"/>
                    <a:pt x="8100" y="4500"/>
                  </a:cubicBezTo>
                  <a:cubicBezTo>
                    <a:pt x="13500" y="8100"/>
                    <a:pt x="17100" y="11700"/>
                    <a:pt x="21600" y="16200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485" name="Freeform 524"/>
            <p:cNvSpPr/>
            <p:nvPr/>
          </p:nvSpPr>
          <p:spPr>
            <a:xfrm flipH="1" rot="5400000">
              <a:off x="664608" y="8152"/>
              <a:ext cx="44456" cy="370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082" y="15429"/>
                  </a:moveTo>
                  <a:cubicBezTo>
                    <a:pt x="11435" y="10800"/>
                    <a:pt x="16518" y="6171"/>
                    <a:pt x="21600" y="0"/>
                  </a:cubicBezTo>
                  <a:cubicBezTo>
                    <a:pt x="21600" y="12343"/>
                    <a:pt x="21600" y="12343"/>
                    <a:pt x="21600" y="12343"/>
                  </a:cubicBezTo>
                  <a:cubicBezTo>
                    <a:pt x="15247" y="16971"/>
                    <a:pt x="7624" y="20057"/>
                    <a:pt x="0" y="21600"/>
                  </a:cubicBezTo>
                  <a:cubicBezTo>
                    <a:pt x="1271" y="20057"/>
                    <a:pt x="3812" y="18514"/>
                    <a:pt x="5082" y="15429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486" name="Freeform 525"/>
            <p:cNvSpPr/>
            <p:nvPr/>
          </p:nvSpPr>
          <p:spPr>
            <a:xfrm flipH="1" rot="5400000">
              <a:off x="676042" y="4024"/>
              <a:ext cx="12701" cy="127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cubicBezTo>
                    <a:pt x="5400" y="14400"/>
                    <a:pt x="16200" y="7200"/>
                    <a:pt x="21600" y="0"/>
                  </a:cubicBezTo>
                  <a:cubicBezTo>
                    <a:pt x="21600" y="7200"/>
                    <a:pt x="21600" y="7200"/>
                    <a:pt x="21600" y="7200"/>
                  </a:cubicBezTo>
                  <a:cubicBezTo>
                    <a:pt x="16200" y="14400"/>
                    <a:pt x="5400" y="14400"/>
                    <a:pt x="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487" name="Freeform 526"/>
            <p:cNvSpPr/>
            <p:nvPr/>
          </p:nvSpPr>
          <p:spPr>
            <a:xfrm flipH="1" rot="5400000">
              <a:off x="827612" y="74834"/>
              <a:ext cx="245988" cy="1052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20451" y="17280"/>
                    <a:pt x="18843" y="14040"/>
                    <a:pt x="17004" y="11340"/>
                  </a:cubicBezTo>
                  <a:cubicBezTo>
                    <a:pt x="14017" y="7020"/>
                    <a:pt x="10800" y="3780"/>
                    <a:pt x="7583" y="2700"/>
                  </a:cubicBezTo>
                  <a:cubicBezTo>
                    <a:pt x="5055" y="1620"/>
                    <a:pt x="2528" y="1080"/>
                    <a:pt x="0" y="540"/>
                  </a:cubicBezTo>
                  <a:cubicBezTo>
                    <a:pt x="1609" y="0"/>
                    <a:pt x="3217" y="0"/>
                    <a:pt x="4596" y="0"/>
                  </a:cubicBezTo>
                  <a:cubicBezTo>
                    <a:pt x="6664" y="0"/>
                    <a:pt x="8272" y="0"/>
                    <a:pt x="10111" y="1080"/>
                  </a:cubicBezTo>
                  <a:cubicBezTo>
                    <a:pt x="14706" y="3780"/>
                    <a:pt x="17923" y="7560"/>
                    <a:pt x="20221" y="12960"/>
                  </a:cubicBezTo>
                  <a:cubicBezTo>
                    <a:pt x="20681" y="14040"/>
                    <a:pt x="21140" y="15120"/>
                    <a:pt x="21600" y="16200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488" name="Freeform 527"/>
            <p:cNvSpPr/>
            <p:nvPr/>
          </p:nvSpPr>
          <p:spPr>
            <a:xfrm flipH="1" rot="5400000">
              <a:off x="477155" y="167450"/>
              <a:ext cx="422328" cy="9632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1001" y="21600"/>
                  </a:moveTo>
                  <a:cubicBezTo>
                    <a:pt x="7379" y="21600"/>
                    <a:pt x="3354" y="18097"/>
                    <a:pt x="0" y="14595"/>
                  </a:cubicBezTo>
                  <a:cubicBezTo>
                    <a:pt x="2952" y="16930"/>
                    <a:pt x="6037" y="18097"/>
                    <a:pt x="8989" y="18097"/>
                  </a:cubicBezTo>
                  <a:cubicBezTo>
                    <a:pt x="9257" y="18097"/>
                    <a:pt x="9660" y="18097"/>
                    <a:pt x="10062" y="18097"/>
                  </a:cubicBezTo>
                  <a:cubicBezTo>
                    <a:pt x="13684" y="18097"/>
                    <a:pt x="18783" y="16346"/>
                    <a:pt x="21332" y="1751"/>
                  </a:cubicBezTo>
                  <a:cubicBezTo>
                    <a:pt x="21332" y="1168"/>
                    <a:pt x="21466" y="584"/>
                    <a:pt x="21600" y="0"/>
                  </a:cubicBezTo>
                  <a:cubicBezTo>
                    <a:pt x="21600" y="5254"/>
                    <a:pt x="21600" y="5254"/>
                    <a:pt x="21600" y="5254"/>
                  </a:cubicBezTo>
                  <a:cubicBezTo>
                    <a:pt x="19319" y="16346"/>
                    <a:pt x="15697" y="21600"/>
                    <a:pt x="11001" y="21600"/>
                  </a:cubicBezTo>
                  <a:cubicBezTo>
                    <a:pt x="11001" y="21600"/>
                    <a:pt x="11001" y="21600"/>
                    <a:pt x="11001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489" name="Freeform 528"/>
            <p:cNvSpPr/>
            <p:nvPr/>
          </p:nvSpPr>
          <p:spPr>
            <a:xfrm flipH="1" rot="5400000">
              <a:off x="328228" y="194865"/>
              <a:ext cx="425291" cy="444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2533" y="21600"/>
                  </a:moveTo>
                  <a:cubicBezTo>
                    <a:pt x="11333" y="21600"/>
                    <a:pt x="10133" y="21600"/>
                    <a:pt x="9067" y="20329"/>
                  </a:cubicBezTo>
                  <a:cubicBezTo>
                    <a:pt x="6667" y="17788"/>
                    <a:pt x="4667" y="13976"/>
                    <a:pt x="2933" y="10165"/>
                  </a:cubicBezTo>
                  <a:cubicBezTo>
                    <a:pt x="1867" y="7624"/>
                    <a:pt x="933" y="5082"/>
                    <a:pt x="0" y="1271"/>
                  </a:cubicBezTo>
                  <a:cubicBezTo>
                    <a:pt x="4400" y="11435"/>
                    <a:pt x="8133" y="15247"/>
                    <a:pt x="11733" y="15247"/>
                  </a:cubicBezTo>
                  <a:cubicBezTo>
                    <a:pt x="14800" y="15247"/>
                    <a:pt x="17600" y="11435"/>
                    <a:pt x="20133" y="3812"/>
                  </a:cubicBezTo>
                  <a:cubicBezTo>
                    <a:pt x="20667" y="2541"/>
                    <a:pt x="21067" y="1271"/>
                    <a:pt x="21600" y="0"/>
                  </a:cubicBezTo>
                  <a:cubicBezTo>
                    <a:pt x="21600" y="8894"/>
                    <a:pt x="21600" y="8894"/>
                    <a:pt x="21600" y="8894"/>
                  </a:cubicBezTo>
                  <a:cubicBezTo>
                    <a:pt x="18667" y="17788"/>
                    <a:pt x="15600" y="21600"/>
                    <a:pt x="12533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490" name="Freeform 529"/>
            <p:cNvSpPr/>
            <p:nvPr/>
          </p:nvSpPr>
          <p:spPr>
            <a:xfrm flipH="1" rot="5400000">
              <a:off x="71896" y="359322"/>
              <a:ext cx="1552925" cy="84317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35" h="21600" fill="norm" stroke="1" extrusionOk="0">
                  <a:moveTo>
                    <a:pt x="20066" y="21600"/>
                  </a:moveTo>
                  <a:cubicBezTo>
                    <a:pt x="19674" y="21600"/>
                    <a:pt x="19282" y="21533"/>
                    <a:pt x="18854" y="21466"/>
                  </a:cubicBezTo>
                  <a:cubicBezTo>
                    <a:pt x="18604" y="21399"/>
                    <a:pt x="18355" y="21332"/>
                    <a:pt x="18105" y="21265"/>
                  </a:cubicBezTo>
                  <a:cubicBezTo>
                    <a:pt x="15610" y="20862"/>
                    <a:pt x="13258" y="20057"/>
                    <a:pt x="11190" y="18850"/>
                  </a:cubicBezTo>
                  <a:cubicBezTo>
                    <a:pt x="9373" y="17843"/>
                    <a:pt x="7626" y="16502"/>
                    <a:pt x="6129" y="15361"/>
                  </a:cubicBezTo>
                  <a:cubicBezTo>
                    <a:pt x="5131" y="14624"/>
                    <a:pt x="4062" y="13819"/>
                    <a:pt x="3099" y="12678"/>
                  </a:cubicBezTo>
                  <a:cubicBezTo>
                    <a:pt x="2208" y="11605"/>
                    <a:pt x="-465" y="8452"/>
                    <a:pt x="70" y="5031"/>
                  </a:cubicBezTo>
                  <a:cubicBezTo>
                    <a:pt x="355" y="3220"/>
                    <a:pt x="1388" y="1945"/>
                    <a:pt x="2280" y="1543"/>
                  </a:cubicBezTo>
                  <a:cubicBezTo>
                    <a:pt x="2850" y="1275"/>
                    <a:pt x="3456" y="1140"/>
                    <a:pt x="4204" y="1140"/>
                  </a:cubicBezTo>
                  <a:cubicBezTo>
                    <a:pt x="4632" y="1140"/>
                    <a:pt x="5060" y="1207"/>
                    <a:pt x="5487" y="1207"/>
                  </a:cubicBezTo>
                  <a:cubicBezTo>
                    <a:pt x="5880" y="1275"/>
                    <a:pt x="6307" y="1275"/>
                    <a:pt x="6735" y="1275"/>
                  </a:cubicBezTo>
                  <a:cubicBezTo>
                    <a:pt x="6806" y="1275"/>
                    <a:pt x="6806" y="1275"/>
                    <a:pt x="6806" y="1275"/>
                  </a:cubicBezTo>
                  <a:cubicBezTo>
                    <a:pt x="8695" y="1275"/>
                    <a:pt x="10549" y="872"/>
                    <a:pt x="12260" y="402"/>
                  </a:cubicBezTo>
                  <a:cubicBezTo>
                    <a:pt x="13115" y="201"/>
                    <a:pt x="14220" y="0"/>
                    <a:pt x="15361" y="0"/>
                  </a:cubicBezTo>
                  <a:cubicBezTo>
                    <a:pt x="15824" y="0"/>
                    <a:pt x="16252" y="0"/>
                    <a:pt x="16680" y="67"/>
                  </a:cubicBezTo>
                  <a:cubicBezTo>
                    <a:pt x="18070" y="335"/>
                    <a:pt x="19495" y="1140"/>
                    <a:pt x="21135" y="2482"/>
                  </a:cubicBezTo>
                  <a:cubicBezTo>
                    <a:pt x="21135" y="3019"/>
                    <a:pt x="21135" y="3019"/>
                    <a:pt x="21135" y="3019"/>
                  </a:cubicBezTo>
                  <a:cubicBezTo>
                    <a:pt x="20101" y="2080"/>
                    <a:pt x="18961" y="1207"/>
                    <a:pt x="17678" y="805"/>
                  </a:cubicBezTo>
                  <a:cubicBezTo>
                    <a:pt x="16929" y="537"/>
                    <a:pt x="16109" y="402"/>
                    <a:pt x="15254" y="402"/>
                  </a:cubicBezTo>
                  <a:cubicBezTo>
                    <a:pt x="14612" y="402"/>
                    <a:pt x="13971" y="470"/>
                    <a:pt x="13258" y="671"/>
                  </a:cubicBezTo>
                  <a:cubicBezTo>
                    <a:pt x="12687" y="738"/>
                    <a:pt x="12117" y="872"/>
                    <a:pt x="11547" y="1006"/>
                  </a:cubicBezTo>
                  <a:cubicBezTo>
                    <a:pt x="10406" y="1342"/>
                    <a:pt x="9230" y="1610"/>
                    <a:pt x="8054" y="1677"/>
                  </a:cubicBezTo>
                  <a:cubicBezTo>
                    <a:pt x="7697" y="1677"/>
                    <a:pt x="7341" y="1744"/>
                    <a:pt x="6949" y="1744"/>
                  </a:cubicBezTo>
                  <a:cubicBezTo>
                    <a:pt x="6379" y="1744"/>
                    <a:pt x="5808" y="1677"/>
                    <a:pt x="5274" y="1610"/>
                  </a:cubicBezTo>
                  <a:cubicBezTo>
                    <a:pt x="5202" y="1610"/>
                    <a:pt x="5202" y="1610"/>
                    <a:pt x="5202" y="1610"/>
                  </a:cubicBezTo>
                  <a:cubicBezTo>
                    <a:pt x="4846" y="1610"/>
                    <a:pt x="4454" y="1543"/>
                    <a:pt x="4062" y="1543"/>
                  </a:cubicBezTo>
                  <a:cubicBezTo>
                    <a:pt x="3741" y="1543"/>
                    <a:pt x="3456" y="1610"/>
                    <a:pt x="3171" y="1677"/>
                  </a:cubicBezTo>
                  <a:cubicBezTo>
                    <a:pt x="1994" y="1945"/>
                    <a:pt x="177" y="3354"/>
                    <a:pt x="284" y="6037"/>
                  </a:cubicBezTo>
                  <a:cubicBezTo>
                    <a:pt x="355" y="7983"/>
                    <a:pt x="1282" y="9593"/>
                    <a:pt x="1994" y="10666"/>
                  </a:cubicBezTo>
                  <a:cubicBezTo>
                    <a:pt x="4026" y="13752"/>
                    <a:pt x="6592" y="15429"/>
                    <a:pt x="9087" y="17106"/>
                  </a:cubicBezTo>
                  <a:cubicBezTo>
                    <a:pt x="9337" y="17240"/>
                    <a:pt x="9337" y="17240"/>
                    <a:pt x="9337" y="17240"/>
                  </a:cubicBezTo>
                  <a:cubicBezTo>
                    <a:pt x="12759" y="19520"/>
                    <a:pt x="16359" y="20795"/>
                    <a:pt x="20101" y="21130"/>
                  </a:cubicBezTo>
                  <a:cubicBezTo>
                    <a:pt x="20137" y="21130"/>
                    <a:pt x="20173" y="21130"/>
                    <a:pt x="20173" y="21198"/>
                  </a:cubicBezTo>
                  <a:cubicBezTo>
                    <a:pt x="20208" y="21198"/>
                    <a:pt x="20208" y="21198"/>
                    <a:pt x="20208" y="21198"/>
                  </a:cubicBezTo>
                  <a:cubicBezTo>
                    <a:pt x="20244" y="21198"/>
                    <a:pt x="20244" y="21198"/>
                    <a:pt x="20244" y="21198"/>
                  </a:cubicBezTo>
                  <a:cubicBezTo>
                    <a:pt x="20529" y="21198"/>
                    <a:pt x="20850" y="21130"/>
                    <a:pt x="21135" y="21063"/>
                  </a:cubicBezTo>
                  <a:cubicBezTo>
                    <a:pt x="21135" y="21466"/>
                    <a:pt x="21135" y="21466"/>
                    <a:pt x="21135" y="21466"/>
                  </a:cubicBezTo>
                  <a:cubicBezTo>
                    <a:pt x="20779" y="21533"/>
                    <a:pt x="20422" y="21600"/>
                    <a:pt x="20066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491" name="Freeform 530"/>
            <p:cNvSpPr/>
            <p:nvPr/>
          </p:nvSpPr>
          <p:spPr>
            <a:xfrm flipH="1" rot="5400000">
              <a:off x="391208" y="51865"/>
              <a:ext cx="115585" cy="207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9327" y="21600"/>
                  </a:moveTo>
                  <a:cubicBezTo>
                    <a:pt x="5891" y="21600"/>
                    <a:pt x="2945" y="18900"/>
                    <a:pt x="0" y="16200"/>
                  </a:cubicBezTo>
                  <a:cubicBezTo>
                    <a:pt x="1964" y="16200"/>
                    <a:pt x="3927" y="13500"/>
                    <a:pt x="5891" y="13500"/>
                  </a:cubicBezTo>
                  <a:cubicBezTo>
                    <a:pt x="7364" y="10800"/>
                    <a:pt x="9327" y="8100"/>
                    <a:pt x="10800" y="8100"/>
                  </a:cubicBezTo>
                  <a:cubicBezTo>
                    <a:pt x="14727" y="5400"/>
                    <a:pt x="18164" y="2700"/>
                    <a:pt x="21600" y="0"/>
                  </a:cubicBezTo>
                  <a:cubicBezTo>
                    <a:pt x="21600" y="13500"/>
                    <a:pt x="21600" y="13500"/>
                    <a:pt x="21600" y="13500"/>
                  </a:cubicBezTo>
                  <a:cubicBezTo>
                    <a:pt x="17182" y="18900"/>
                    <a:pt x="13745" y="21600"/>
                    <a:pt x="10800" y="21600"/>
                  </a:cubicBezTo>
                  <a:cubicBezTo>
                    <a:pt x="10309" y="21600"/>
                    <a:pt x="9818" y="21600"/>
                    <a:pt x="9327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492" name="Freeform 531"/>
            <p:cNvSpPr/>
            <p:nvPr/>
          </p:nvSpPr>
          <p:spPr>
            <a:xfrm flipH="1" rot="5400000">
              <a:off x="-133924" y="479195"/>
              <a:ext cx="2046065" cy="109656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27" h="21600" fill="norm" stroke="1" extrusionOk="0">
                  <a:moveTo>
                    <a:pt x="21227" y="21600"/>
                  </a:moveTo>
                  <a:cubicBezTo>
                    <a:pt x="21010" y="21600"/>
                    <a:pt x="20819" y="21548"/>
                    <a:pt x="20629" y="21548"/>
                  </a:cubicBezTo>
                  <a:cubicBezTo>
                    <a:pt x="19570" y="21394"/>
                    <a:pt x="18537" y="20930"/>
                    <a:pt x="17559" y="20517"/>
                  </a:cubicBezTo>
                  <a:cubicBezTo>
                    <a:pt x="17532" y="20517"/>
                    <a:pt x="17532" y="20517"/>
                    <a:pt x="17532" y="20517"/>
                  </a:cubicBezTo>
                  <a:cubicBezTo>
                    <a:pt x="17505" y="20569"/>
                    <a:pt x="17505" y="20569"/>
                    <a:pt x="17505" y="20569"/>
                  </a:cubicBezTo>
                  <a:cubicBezTo>
                    <a:pt x="17505" y="20569"/>
                    <a:pt x="17505" y="20569"/>
                    <a:pt x="17478" y="20569"/>
                  </a:cubicBezTo>
                  <a:cubicBezTo>
                    <a:pt x="17478" y="20569"/>
                    <a:pt x="17478" y="20569"/>
                    <a:pt x="17450" y="20569"/>
                  </a:cubicBezTo>
                  <a:cubicBezTo>
                    <a:pt x="17369" y="20466"/>
                    <a:pt x="17260" y="20414"/>
                    <a:pt x="17179" y="20363"/>
                  </a:cubicBezTo>
                  <a:cubicBezTo>
                    <a:pt x="16989" y="20311"/>
                    <a:pt x="16825" y="20208"/>
                    <a:pt x="16635" y="20157"/>
                  </a:cubicBezTo>
                  <a:cubicBezTo>
                    <a:pt x="16391" y="20053"/>
                    <a:pt x="16146" y="19950"/>
                    <a:pt x="15902" y="19847"/>
                  </a:cubicBezTo>
                  <a:cubicBezTo>
                    <a:pt x="15413" y="19693"/>
                    <a:pt x="14924" y="19486"/>
                    <a:pt x="14462" y="19280"/>
                  </a:cubicBezTo>
                  <a:cubicBezTo>
                    <a:pt x="14326" y="19229"/>
                    <a:pt x="14326" y="19229"/>
                    <a:pt x="14326" y="19229"/>
                  </a:cubicBezTo>
                  <a:cubicBezTo>
                    <a:pt x="13973" y="19126"/>
                    <a:pt x="13973" y="19126"/>
                    <a:pt x="13973" y="19126"/>
                  </a:cubicBezTo>
                  <a:cubicBezTo>
                    <a:pt x="12777" y="18662"/>
                    <a:pt x="11582" y="17888"/>
                    <a:pt x="10413" y="17167"/>
                  </a:cubicBezTo>
                  <a:cubicBezTo>
                    <a:pt x="10305" y="17115"/>
                    <a:pt x="10305" y="17115"/>
                    <a:pt x="10305" y="17115"/>
                  </a:cubicBezTo>
                  <a:cubicBezTo>
                    <a:pt x="9680" y="16703"/>
                    <a:pt x="9028" y="16342"/>
                    <a:pt x="8376" y="15981"/>
                  </a:cubicBezTo>
                  <a:cubicBezTo>
                    <a:pt x="7207" y="15259"/>
                    <a:pt x="5985" y="14537"/>
                    <a:pt x="4816" y="13713"/>
                  </a:cubicBezTo>
                  <a:cubicBezTo>
                    <a:pt x="3431" y="12733"/>
                    <a:pt x="1882" y="11547"/>
                    <a:pt x="877" y="9434"/>
                  </a:cubicBezTo>
                  <a:cubicBezTo>
                    <a:pt x="62" y="7784"/>
                    <a:pt x="-373" y="5207"/>
                    <a:pt x="415" y="3196"/>
                  </a:cubicBezTo>
                  <a:cubicBezTo>
                    <a:pt x="1094" y="1495"/>
                    <a:pt x="2371" y="464"/>
                    <a:pt x="4327" y="103"/>
                  </a:cubicBezTo>
                  <a:cubicBezTo>
                    <a:pt x="4708" y="52"/>
                    <a:pt x="5142" y="52"/>
                    <a:pt x="5604" y="52"/>
                  </a:cubicBezTo>
                  <a:cubicBezTo>
                    <a:pt x="6039" y="52"/>
                    <a:pt x="6474" y="52"/>
                    <a:pt x="6909" y="103"/>
                  </a:cubicBezTo>
                  <a:cubicBezTo>
                    <a:pt x="8267" y="206"/>
                    <a:pt x="9598" y="309"/>
                    <a:pt x="10930" y="309"/>
                  </a:cubicBezTo>
                  <a:cubicBezTo>
                    <a:pt x="11147" y="309"/>
                    <a:pt x="11147" y="309"/>
                    <a:pt x="11147" y="309"/>
                  </a:cubicBezTo>
                  <a:cubicBezTo>
                    <a:pt x="11989" y="258"/>
                    <a:pt x="12832" y="206"/>
                    <a:pt x="13674" y="155"/>
                  </a:cubicBezTo>
                  <a:cubicBezTo>
                    <a:pt x="14543" y="103"/>
                    <a:pt x="15440" y="0"/>
                    <a:pt x="16309" y="0"/>
                  </a:cubicBezTo>
                  <a:cubicBezTo>
                    <a:pt x="17478" y="0"/>
                    <a:pt x="18429" y="155"/>
                    <a:pt x="19352" y="412"/>
                  </a:cubicBezTo>
                  <a:cubicBezTo>
                    <a:pt x="19977" y="567"/>
                    <a:pt x="20602" y="773"/>
                    <a:pt x="21227" y="1031"/>
                  </a:cubicBezTo>
                  <a:cubicBezTo>
                    <a:pt x="21227" y="1392"/>
                    <a:pt x="21227" y="1392"/>
                    <a:pt x="21227" y="1392"/>
                  </a:cubicBezTo>
                  <a:cubicBezTo>
                    <a:pt x="20059" y="876"/>
                    <a:pt x="18945" y="516"/>
                    <a:pt x="17858" y="412"/>
                  </a:cubicBezTo>
                  <a:cubicBezTo>
                    <a:pt x="17369" y="309"/>
                    <a:pt x="16853" y="309"/>
                    <a:pt x="16282" y="309"/>
                  </a:cubicBezTo>
                  <a:cubicBezTo>
                    <a:pt x="15385" y="309"/>
                    <a:pt x="14489" y="361"/>
                    <a:pt x="13728" y="464"/>
                  </a:cubicBezTo>
                  <a:cubicBezTo>
                    <a:pt x="12832" y="567"/>
                    <a:pt x="11908" y="619"/>
                    <a:pt x="10930" y="619"/>
                  </a:cubicBezTo>
                  <a:cubicBezTo>
                    <a:pt x="10441" y="619"/>
                    <a:pt x="9952" y="567"/>
                    <a:pt x="9435" y="567"/>
                  </a:cubicBezTo>
                  <a:cubicBezTo>
                    <a:pt x="8946" y="567"/>
                    <a:pt x="8430" y="516"/>
                    <a:pt x="7914" y="464"/>
                  </a:cubicBezTo>
                  <a:cubicBezTo>
                    <a:pt x="7235" y="361"/>
                    <a:pt x="6528" y="309"/>
                    <a:pt x="5822" y="309"/>
                  </a:cubicBezTo>
                  <a:cubicBezTo>
                    <a:pt x="4844" y="309"/>
                    <a:pt x="4029" y="464"/>
                    <a:pt x="3295" y="722"/>
                  </a:cubicBezTo>
                  <a:cubicBezTo>
                    <a:pt x="2670" y="979"/>
                    <a:pt x="1149" y="1753"/>
                    <a:pt x="496" y="3660"/>
                  </a:cubicBezTo>
                  <a:cubicBezTo>
                    <a:pt x="198" y="4485"/>
                    <a:pt x="116" y="5464"/>
                    <a:pt x="225" y="6547"/>
                  </a:cubicBezTo>
                  <a:cubicBezTo>
                    <a:pt x="578" y="9640"/>
                    <a:pt x="2371" y="11444"/>
                    <a:pt x="3920" y="12682"/>
                  </a:cubicBezTo>
                  <a:cubicBezTo>
                    <a:pt x="5251" y="13764"/>
                    <a:pt x="6664" y="14589"/>
                    <a:pt x="8022" y="15362"/>
                  </a:cubicBezTo>
                  <a:cubicBezTo>
                    <a:pt x="8593" y="15723"/>
                    <a:pt x="9164" y="16032"/>
                    <a:pt x="9707" y="16393"/>
                  </a:cubicBezTo>
                  <a:cubicBezTo>
                    <a:pt x="9952" y="16548"/>
                    <a:pt x="10196" y="16703"/>
                    <a:pt x="10441" y="16857"/>
                  </a:cubicBezTo>
                  <a:cubicBezTo>
                    <a:pt x="11500" y="17527"/>
                    <a:pt x="12614" y="18198"/>
                    <a:pt x="13728" y="18662"/>
                  </a:cubicBezTo>
                  <a:cubicBezTo>
                    <a:pt x="14081" y="18765"/>
                    <a:pt x="14435" y="18919"/>
                    <a:pt x="14761" y="19022"/>
                  </a:cubicBezTo>
                  <a:cubicBezTo>
                    <a:pt x="15549" y="19280"/>
                    <a:pt x="16336" y="19589"/>
                    <a:pt x="17070" y="20002"/>
                  </a:cubicBezTo>
                  <a:cubicBezTo>
                    <a:pt x="17450" y="20157"/>
                    <a:pt x="17831" y="20311"/>
                    <a:pt x="18184" y="20466"/>
                  </a:cubicBezTo>
                  <a:cubicBezTo>
                    <a:pt x="19026" y="20827"/>
                    <a:pt x="20140" y="21188"/>
                    <a:pt x="21227" y="21239"/>
                  </a:cubicBezTo>
                  <a:lnTo>
                    <a:pt x="21227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493" name="Freeform 532"/>
            <p:cNvSpPr/>
            <p:nvPr/>
          </p:nvSpPr>
          <p:spPr>
            <a:xfrm flipH="1" rot="5400000">
              <a:off x="-419021" y="583505"/>
              <a:ext cx="2758517" cy="16003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86" h="21600" fill="norm" stroke="1" extrusionOk="0">
                  <a:moveTo>
                    <a:pt x="21286" y="21600"/>
                  </a:moveTo>
                  <a:cubicBezTo>
                    <a:pt x="20579" y="21565"/>
                    <a:pt x="19831" y="21459"/>
                    <a:pt x="19023" y="21246"/>
                  </a:cubicBezTo>
                  <a:cubicBezTo>
                    <a:pt x="17346" y="20787"/>
                    <a:pt x="15568" y="19903"/>
                    <a:pt x="13406" y="18383"/>
                  </a:cubicBezTo>
                  <a:cubicBezTo>
                    <a:pt x="13103" y="18171"/>
                    <a:pt x="12800" y="17923"/>
                    <a:pt x="12496" y="17711"/>
                  </a:cubicBezTo>
                  <a:cubicBezTo>
                    <a:pt x="11870" y="17252"/>
                    <a:pt x="11224" y="16757"/>
                    <a:pt x="10577" y="16403"/>
                  </a:cubicBezTo>
                  <a:cubicBezTo>
                    <a:pt x="9526" y="15838"/>
                    <a:pt x="8476" y="15449"/>
                    <a:pt x="7667" y="15201"/>
                  </a:cubicBezTo>
                  <a:cubicBezTo>
                    <a:pt x="7344" y="15095"/>
                    <a:pt x="7021" y="14989"/>
                    <a:pt x="6697" y="14883"/>
                  </a:cubicBezTo>
                  <a:cubicBezTo>
                    <a:pt x="5364" y="14459"/>
                    <a:pt x="3970" y="14070"/>
                    <a:pt x="2717" y="13151"/>
                  </a:cubicBezTo>
                  <a:cubicBezTo>
                    <a:pt x="1787" y="12515"/>
                    <a:pt x="494" y="11419"/>
                    <a:pt x="110" y="9616"/>
                  </a:cubicBezTo>
                  <a:cubicBezTo>
                    <a:pt x="-314" y="7742"/>
                    <a:pt x="555" y="5904"/>
                    <a:pt x="1545" y="4985"/>
                  </a:cubicBezTo>
                  <a:cubicBezTo>
                    <a:pt x="2697" y="3924"/>
                    <a:pt x="4030" y="3535"/>
                    <a:pt x="5323" y="3182"/>
                  </a:cubicBezTo>
                  <a:cubicBezTo>
                    <a:pt x="5687" y="3076"/>
                    <a:pt x="5687" y="3076"/>
                    <a:pt x="5687" y="3076"/>
                  </a:cubicBezTo>
                  <a:cubicBezTo>
                    <a:pt x="6455" y="2864"/>
                    <a:pt x="7102" y="2651"/>
                    <a:pt x="7748" y="2333"/>
                  </a:cubicBezTo>
                  <a:cubicBezTo>
                    <a:pt x="8233" y="2121"/>
                    <a:pt x="8718" y="1874"/>
                    <a:pt x="9203" y="1626"/>
                  </a:cubicBezTo>
                  <a:cubicBezTo>
                    <a:pt x="9607" y="1379"/>
                    <a:pt x="10052" y="1167"/>
                    <a:pt x="10476" y="955"/>
                  </a:cubicBezTo>
                  <a:cubicBezTo>
                    <a:pt x="11203" y="601"/>
                    <a:pt x="12173" y="177"/>
                    <a:pt x="13183" y="35"/>
                  </a:cubicBezTo>
                  <a:cubicBezTo>
                    <a:pt x="13446" y="0"/>
                    <a:pt x="13729" y="0"/>
                    <a:pt x="14032" y="0"/>
                  </a:cubicBezTo>
                  <a:cubicBezTo>
                    <a:pt x="14598" y="0"/>
                    <a:pt x="15164" y="71"/>
                    <a:pt x="15628" y="106"/>
                  </a:cubicBezTo>
                  <a:cubicBezTo>
                    <a:pt x="17326" y="354"/>
                    <a:pt x="18922" y="742"/>
                    <a:pt x="20397" y="1343"/>
                  </a:cubicBezTo>
                  <a:cubicBezTo>
                    <a:pt x="20700" y="1449"/>
                    <a:pt x="21003" y="1591"/>
                    <a:pt x="21286" y="1697"/>
                  </a:cubicBezTo>
                  <a:cubicBezTo>
                    <a:pt x="21286" y="1944"/>
                    <a:pt x="21286" y="1944"/>
                    <a:pt x="21286" y="1944"/>
                  </a:cubicBezTo>
                  <a:cubicBezTo>
                    <a:pt x="20357" y="1520"/>
                    <a:pt x="19387" y="1167"/>
                    <a:pt x="18397" y="884"/>
                  </a:cubicBezTo>
                  <a:cubicBezTo>
                    <a:pt x="17063" y="530"/>
                    <a:pt x="15649" y="212"/>
                    <a:pt x="14275" y="212"/>
                  </a:cubicBezTo>
                  <a:cubicBezTo>
                    <a:pt x="14012" y="212"/>
                    <a:pt x="13769" y="212"/>
                    <a:pt x="13527" y="247"/>
                  </a:cubicBezTo>
                  <a:cubicBezTo>
                    <a:pt x="12052" y="354"/>
                    <a:pt x="10638" y="1096"/>
                    <a:pt x="9284" y="1803"/>
                  </a:cubicBezTo>
                  <a:cubicBezTo>
                    <a:pt x="8839" y="2050"/>
                    <a:pt x="8374" y="2298"/>
                    <a:pt x="7910" y="2510"/>
                  </a:cubicBezTo>
                  <a:cubicBezTo>
                    <a:pt x="7122" y="2864"/>
                    <a:pt x="6314" y="3111"/>
                    <a:pt x="5525" y="3323"/>
                  </a:cubicBezTo>
                  <a:cubicBezTo>
                    <a:pt x="4899" y="3535"/>
                    <a:pt x="4232" y="3712"/>
                    <a:pt x="3606" y="3959"/>
                  </a:cubicBezTo>
                  <a:cubicBezTo>
                    <a:pt x="2313" y="4490"/>
                    <a:pt x="555" y="5480"/>
                    <a:pt x="191" y="7919"/>
                  </a:cubicBezTo>
                  <a:cubicBezTo>
                    <a:pt x="-132" y="10075"/>
                    <a:pt x="1121" y="11631"/>
                    <a:pt x="2252" y="12550"/>
                  </a:cubicBezTo>
                  <a:cubicBezTo>
                    <a:pt x="3606" y="13681"/>
                    <a:pt x="5121" y="14141"/>
                    <a:pt x="6576" y="14600"/>
                  </a:cubicBezTo>
                  <a:cubicBezTo>
                    <a:pt x="7061" y="14742"/>
                    <a:pt x="7061" y="14742"/>
                    <a:pt x="7061" y="14742"/>
                  </a:cubicBezTo>
                  <a:cubicBezTo>
                    <a:pt x="8011" y="15060"/>
                    <a:pt x="8981" y="15378"/>
                    <a:pt x="9910" y="15838"/>
                  </a:cubicBezTo>
                  <a:cubicBezTo>
                    <a:pt x="10880" y="16297"/>
                    <a:pt x="11749" y="16934"/>
                    <a:pt x="12618" y="17570"/>
                  </a:cubicBezTo>
                  <a:cubicBezTo>
                    <a:pt x="14295" y="18772"/>
                    <a:pt x="16295" y="20151"/>
                    <a:pt x="18376" y="20822"/>
                  </a:cubicBezTo>
                  <a:cubicBezTo>
                    <a:pt x="19366" y="21140"/>
                    <a:pt x="20276" y="21317"/>
                    <a:pt x="21124" y="21317"/>
                  </a:cubicBezTo>
                  <a:cubicBezTo>
                    <a:pt x="21165" y="21317"/>
                    <a:pt x="21225" y="21317"/>
                    <a:pt x="21286" y="21317"/>
                  </a:cubicBezTo>
                  <a:lnTo>
                    <a:pt x="21286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494" name="Freeform 537"/>
            <p:cNvSpPr/>
            <p:nvPr/>
          </p:nvSpPr>
          <p:spPr>
            <a:xfrm flipH="1" rot="5400000">
              <a:off x="-108175" y="136332"/>
              <a:ext cx="296371" cy="326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18542" y="19800"/>
                    <a:pt x="15483" y="16200"/>
                    <a:pt x="12616" y="12600"/>
                  </a:cubicBezTo>
                  <a:cubicBezTo>
                    <a:pt x="8411" y="7200"/>
                    <a:pt x="4205" y="3600"/>
                    <a:pt x="0" y="0"/>
                  </a:cubicBezTo>
                  <a:cubicBezTo>
                    <a:pt x="5735" y="0"/>
                    <a:pt x="11278" y="3600"/>
                    <a:pt x="16821" y="7200"/>
                  </a:cubicBezTo>
                  <a:cubicBezTo>
                    <a:pt x="18542" y="9000"/>
                    <a:pt x="20071" y="9000"/>
                    <a:pt x="21600" y="10800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495" name="Freeform 538"/>
            <p:cNvSpPr/>
            <p:nvPr/>
          </p:nvSpPr>
          <p:spPr>
            <a:xfrm flipH="1" rot="5400000">
              <a:off x="-2788842" y="2895535"/>
              <a:ext cx="6775015" cy="114991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383" y="21600"/>
                  </a:moveTo>
                  <a:cubicBezTo>
                    <a:pt x="21308" y="21600"/>
                    <a:pt x="21241" y="21600"/>
                    <a:pt x="21174" y="21551"/>
                  </a:cubicBezTo>
                  <a:cubicBezTo>
                    <a:pt x="20957" y="21452"/>
                    <a:pt x="20757" y="21305"/>
                    <a:pt x="20565" y="21108"/>
                  </a:cubicBezTo>
                  <a:cubicBezTo>
                    <a:pt x="20139" y="20665"/>
                    <a:pt x="19705" y="20026"/>
                    <a:pt x="19238" y="19189"/>
                  </a:cubicBezTo>
                  <a:cubicBezTo>
                    <a:pt x="18829" y="18500"/>
                    <a:pt x="18428" y="17664"/>
                    <a:pt x="18028" y="16877"/>
                  </a:cubicBezTo>
                  <a:cubicBezTo>
                    <a:pt x="17569" y="15991"/>
                    <a:pt x="17085" y="15007"/>
                    <a:pt x="16601" y="14220"/>
                  </a:cubicBezTo>
                  <a:cubicBezTo>
                    <a:pt x="16192" y="13531"/>
                    <a:pt x="15766" y="12842"/>
                    <a:pt x="15357" y="12251"/>
                  </a:cubicBezTo>
                  <a:cubicBezTo>
                    <a:pt x="15307" y="12153"/>
                    <a:pt x="15307" y="12153"/>
                    <a:pt x="15307" y="12153"/>
                  </a:cubicBezTo>
                  <a:cubicBezTo>
                    <a:pt x="15207" y="12005"/>
                    <a:pt x="15107" y="11858"/>
                    <a:pt x="14998" y="11710"/>
                  </a:cubicBezTo>
                  <a:cubicBezTo>
                    <a:pt x="14698" y="11267"/>
                    <a:pt x="14389" y="10825"/>
                    <a:pt x="14105" y="10136"/>
                  </a:cubicBezTo>
                  <a:cubicBezTo>
                    <a:pt x="13604" y="9004"/>
                    <a:pt x="13262" y="6790"/>
                    <a:pt x="12920" y="4674"/>
                  </a:cubicBezTo>
                  <a:cubicBezTo>
                    <a:pt x="12845" y="4133"/>
                    <a:pt x="12761" y="3592"/>
                    <a:pt x="12678" y="3100"/>
                  </a:cubicBezTo>
                  <a:cubicBezTo>
                    <a:pt x="12453" y="1771"/>
                    <a:pt x="12177" y="394"/>
                    <a:pt x="11827" y="344"/>
                  </a:cubicBezTo>
                  <a:cubicBezTo>
                    <a:pt x="11802" y="344"/>
                    <a:pt x="11802" y="344"/>
                    <a:pt x="11802" y="344"/>
                  </a:cubicBezTo>
                  <a:cubicBezTo>
                    <a:pt x="11459" y="344"/>
                    <a:pt x="11151" y="1033"/>
                    <a:pt x="10842" y="1722"/>
                  </a:cubicBezTo>
                  <a:cubicBezTo>
                    <a:pt x="10733" y="1919"/>
                    <a:pt x="10733" y="1919"/>
                    <a:pt x="10733" y="1919"/>
                  </a:cubicBezTo>
                  <a:cubicBezTo>
                    <a:pt x="10558" y="2313"/>
                    <a:pt x="10374" y="2706"/>
                    <a:pt x="10191" y="2854"/>
                  </a:cubicBezTo>
                  <a:cubicBezTo>
                    <a:pt x="10082" y="2952"/>
                    <a:pt x="9965" y="3001"/>
                    <a:pt x="9857" y="3001"/>
                  </a:cubicBezTo>
                  <a:cubicBezTo>
                    <a:pt x="9782" y="3051"/>
                    <a:pt x="9707" y="3100"/>
                    <a:pt x="9640" y="3100"/>
                  </a:cubicBezTo>
                  <a:cubicBezTo>
                    <a:pt x="9548" y="3149"/>
                    <a:pt x="9465" y="3247"/>
                    <a:pt x="9381" y="3297"/>
                  </a:cubicBezTo>
                  <a:cubicBezTo>
                    <a:pt x="9114" y="3444"/>
                    <a:pt x="8839" y="3641"/>
                    <a:pt x="8572" y="3641"/>
                  </a:cubicBezTo>
                  <a:cubicBezTo>
                    <a:pt x="8505" y="3641"/>
                    <a:pt x="8438" y="3592"/>
                    <a:pt x="8371" y="3592"/>
                  </a:cubicBezTo>
                  <a:cubicBezTo>
                    <a:pt x="8321" y="3592"/>
                    <a:pt x="8279" y="3543"/>
                    <a:pt x="8229" y="3543"/>
                  </a:cubicBezTo>
                  <a:cubicBezTo>
                    <a:pt x="8129" y="3493"/>
                    <a:pt x="8029" y="3444"/>
                    <a:pt x="7929" y="3444"/>
                  </a:cubicBezTo>
                  <a:cubicBezTo>
                    <a:pt x="7854" y="3444"/>
                    <a:pt x="7787" y="3444"/>
                    <a:pt x="7729" y="3493"/>
                  </a:cubicBezTo>
                  <a:cubicBezTo>
                    <a:pt x="7520" y="3641"/>
                    <a:pt x="7328" y="3936"/>
                    <a:pt x="7128" y="4231"/>
                  </a:cubicBezTo>
                  <a:cubicBezTo>
                    <a:pt x="6977" y="4477"/>
                    <a:pt x="6827" y="4674"/>
                    <a:pt x="6677" y="4822"/>
                  </a:cubicBezTo>
                  <a:cubicBezTo>
                    <a:pt x="6435" y="5166"/>
                    <a:pt x="6185" y="5462"/>
                    <a:pt x="5943" y="5904"/>
                  </a:cubicBezTo>
                  <a:cubicBezTo>
                    <a:pt x="5617" y="6544"/>
                    <a:pt x="5300" y="7331"/>
                    <a:pt x="4991" y="8069"/>
                  </a:cubicBezTo>
                  <a:cubicBezTo>
                    <a:pt x="4924" y="8217"/>
                    <a:pt x="4857" y="8414"/>
                    <a:pt x="4791" y="8561"/>
                  </a:cubicBezTo>
                  <a:cubicBezTo>
                    <a:pt x="4474" y="9349"/>
                    <a:pt x="4123" y="10037"/>
                    <a:pt x="3722" y="10037"/>
                  </a:cubicBezTo>
                  <a:cubicBezTo>
                    <a:pt x="3222" y="10037"/>
                    <a:pt x="2738" y="9349"/>
                    <a:pt x="2270" y="8660"/>
                  </a:cubicBezTo>
                  <a:cubicBezTo>
                    <a:pt x="1995" y="8266"/>
                    <a:pt x="1719" y="7872"/>
                    <a:pt x="1436" y="7626"/>
                  </a:cubicBezTo>
                  <a:cubicBezTo>
                    <a:pt x="1235" y="7430"/>
                    <a:pt x="1035" y="7233"/>
                    <a:pt x="835" y="7036"/>
                  </a:cubicBezTo>
                  <a:cubicBezTo>
                    <a:pt x="684" y="6839"/>
                    <a:pt x="534" y="6692"/>
                    <a:pt x="384" y="6544"/>
                  </a:cubicBezTo>
                  <a:cubicBezTo>
                    <a:pt x="267" y="6446"/>
                    <a:pt x="134" y="6298"/>
                    <a:pt x="0" y="6200"/>
                  </a:cubicBezTo>
                  <a:cubicBezTo>
                    <a:pt x="0" y="5855"/>
                    <a:pt x="0" y="5855"/>
                    <a:pt x="0" y="5855"/>
                  </a:cubicBezTo>
                  <a:cubicBezTo>
                    <a:pt x="109" y="5954"/>
                    <a:pt x="225" y="6052"/>
                    <a:pt x="359" y="6150"/>
                  </a:cubicBezTo>
                  <a:cubicBezTo>
                    <a:pt x="734" y="6544"/>
                    <a:pt x="1118" y="6938"/>
                    <a:pt x="1502" y="7331"/>
                  </a:cubicBezTo>
                  <a:cubicBezTo>
                    <a:pt x="1744" y="7577"/>
                    <a:pt x="1995" y="7971"/>
                    <a:pt x="2245" y="8315"/>
                  </a:cubicBezTo>
                  <a:cubicBezTo>
                    <a:pt x="2704" y="9004"/>
                    <a:pt x="3188" y="9742"/>
                    <a:pt x="3664" y="9742"/>
                  </a:cubicBezTo>
                  <a:cubicBezTo>
                    <a:pt x="3823" y="9742"/>
                    <a:pt x="3973" y="9644"/>
                    <a:pt x="4123" y="9496"/>
                  </a:cubicBezTo>
                  <a:cubicBezTo>
                    <a:pt x="4432" y="9152"/>
                    <a:pt x="4724" y="8414"/>
                    <a:pt x="4999" y="7676"/>
                  </a:cubicBezTo>
                  <a:cubicBezTo>
                    <a:pt x="5100" y="7430"/>
                    <a:pt x="5191" y="7184"/>
                    <a:pt x="5291" y="6987"/>
                  </a:cubicBezTo>
                  <a:cubicBezTo>
                    <a:pt x="5634" y="6150"/>
                    <a:pt x="6009" y="5314"/>
                    <a:pt x="6393" y="4822"/>
                  </a:cubicBezTo>
                  <a:cubicBezTo>
                    <a:pt x="6468" y="4723"/>
                    <a:pt x="6535" y="4674"/>
                    <a:pt x="6602" y="4576"/>
                  </a:cubicBezTo>
                  <a:cubicBezTo>
                    <a:pt x="6735" y="4428"/>
                    <a:pt x="6877" y="4231"/>
                    <a:pt x="7019" y="4035"/>
                  </a:cubicBezTo>
                  <a:cubicBezTo>
                    <a:pt x="7094" y="3936"/>
                    <a:pt x="7094" y="3936"/>
                    <a:pt x="7094" y="3936"/>
                  </a:cubicBezTo>
                  <a:cubicBezTo>
                    <a:pt x="7253" y="3690"/>
                    <a:pt x="7420" y="3444"/>
                    <a:pt x="7578" y="3297"/>
                  </a:cubicBezTo>
                  <a:cubicBezTo>
                    <a:pt x="7687" y="3198"/>
                    <a:pt x="7804" y="3149"/>
                    <a:pt x="7946" y="3149"/>
                  </a:cubicBezTo>
                  <a:cubicBezTo>
                    <a:pt x="8054" y="3149"/>
                    <a:pt x="8171" y="3149"/>
                    <a:pt x="8279" y="3198"/>
                  </a:cubicBezTo>
                  <a:cubicBezTo>
                    <a:pt x="8396" y="3247"/>
                    <a:pt x="8505" y="3247"/>
                    <a:pt x="8622" y="3247"/>
                  </a:cubicBezTo>
                  <a:cubicBezTo>
                    <a:pt x="8672" y="3247"/>
                    <a:pt x="8730" y="3247"/>
                    <a:pt x="8780" y="3247"/>
                  </a:cubicBezTo>
                  <a:cubicBezTo>
                    <a:pt x="9064" y="3149"/>
                    <a:pt x="9356" y="3001"/>
                    <a:pt x="9640" y="2805"/>
                  </a:cubicBezTo>
                  <a:cubicBezTo>
                    <a:pt x="9773" y="2755"/>
                    <a:pt x="9915" y="2657"/>
                    <a:pt x="10049" y="2608"/>
                  </a:cubicBezTo>
                  <a:cubicBezTo>
                    <a:pt x="10324" y="2460"/>
                    <a:pt x="10583" y="1870"/>
                    <a:pt x="10833" y="1328"/>
                  </a:cubicBezTo>
                  <a:cubicBezTo>
                    <a:pt x="10934" y="1132"/>
                    <a:pt x="11034" y="886"/>
                    <a:pt x="11134" y="689"/>
                  </a:cubicBezTo>
                  <a:cubicBezTo>
                    <a:pt x="11292" y="394"/>
                    <a:pt x="11534" y="0"/>
                    <a:pt x="11777" y="0"/>
                  </a:cubicBezTo>
                  <a:cubicBezTo>
                    <a:pt x="11885" y="0"/>
                    <a:pt x="11994" y="98"/>
                    <a:pt x="12085" y="295"/>
                  </a:cubicBezTo>
                  <a:cubicBezTo>
                    <a:pt x="12377" y="886"/>
                    <a:pt x="12594" y="2067"/>
                    <a:pt x="12770" y="3149"/>
                  </a:cubicBezTo>
                  <a:cubicBezTo>
                    <a:pt x="12811" y="3444"/>
                    <a:pt x="12853" y="3690"/>
                    <a:pt x="12895" y="3985"/>
                  </a:cubicBezTo>
                  <a:cubicBezTo>
                    <a:pt x="13304" y="6593"/>
                    <a:pt x="13730" y="9299"/>
                    <a:pt x="14355" y="10283"/>
                  </a:cubicBezTo>
                  <a:cubicBezTo>
                    <a:pt x="14564" y="10628"/>
                    <a:pt x="14773" y="10923"/>
                    <a:pt x="14973" y="11267"/>
                  </a:cubicBezTo>
                  <a:cubicBezTo>
                    <a:pt x="15616" y="12251"/>
                    <a:pt x="16283" y="13236"/>
                    <a:pt x="16926" y="14416"/>
                  </a:cubicBezTo>
                  <a:cubicBezTo>
                    <a:pt x="17327" y="15105"/>
                    <a:pt x="17727" y="15942"/>
                    <a:pt x="18120" y="16680"/>
                  </a:cubicBezTo>
                  <a:cubicBezTo>
                    <a:pt x="18520" y="17516"/>
                    <a:pt x="18938" y="18353"/>
                    <a:pt x="19355" y="19091"/>
                  </a:cubicBezTo>
                  <a:cubicBezTo>
                    <a:pt x="19822" y="19927"/>
                    <a:pt x="20215" y="20468"/>
                    <a:pt x="20582" y="20862"/>
                  </a:cubicBezTo>
                  <a:cubicBezTo>
                    <a:pt x="20840" y="21108"/>
                    <a:pt x="21066" y="21305"/>
                    <a:pt x="21266" y="21403"/>
                  </a:cubicBezTo>
                  <a:cubicBezTo>
                    <a:pt x="21333" y="21403"/>
                    <a:pt x="21400" y="21452"/>
                    <a:pt x="21466" y="21502"/>
                  </a:cubicBezTo>
                  <a:cubicBezTo>
                    <a:pt x="21508" y="21502"/>
                    <a:pt x="21558" y="21551"/>
                    <a:pt x="21600" y="21600"/>
                  </a:cubicBezTo>
                  <a:cubicBezTo>
                    <a:pt x="21533" y="21600"/>
                    <a:pt x="21458" y="21600"/>
                    <a:pt x="21383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496" name="Freeform 540"/>
            <p:cNvSpPr/>
            <p:nvPr/>
          </p:nvSpPr>
          <p:spPr>
            <a:xfrm flipH="1" rot="5400000">
              <a:off x="736478" y="3036310"/>
              <a:ext cx="634232" cy="19856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20886" y="19895"/>
                    <a:pt x="20261" y="18189"/>
                    <a:pt x="19726" y="16768"/>
                  </a:cubicBezTo>
                  <a:cubicBezTo>
                    <a:pt x="18833" y="14495"/>
                    <a:pt x="18030" y="12221"/>
                    <a:pt x="17048" y="10232"/>
                  </a:cubicBezTo>
                  <a:cubicBezTo>
                    <a:pt x="14906" y="6537"/>
                    <a:pt x="12853" y="3979"/>
                    <a:pt x="10800" y="2558"/>
                  </a:cubicBezTo>
                  <a:cubicBezTo>
                    <a:pt x="9729" y="1989"/>
                    <a:pt x="8747" y="1705"/>
                    <a:pt x="7765" y="1705"/>
                  </a:cubicBezTo>
                  <a:cubicBezTo>
                    <a:pt x="6426" y="1705"/>
                    <a:pt x="5177" y="2274"/>
                    <a:pt x="3927" y="3411"/>
                  </a:cubicBezTo>
                  <a:cubicBezTo>
                    <a:pt x="2499" y="4832"/>
                    <a:pt x="1250" y="5968"/>
                    <a:pt x="0" y="6537"/>
                  </a:cubicBezTo>
                  <a:cubicBezTo>
                    <a:pt x="714" y="5968"/>
                    <a:pt x="1339" y="5116"/>
                    <a:pt x="2053" y="4263"/>
                  </a:cubicBezTo>
                  <a:cubicBezTo>
                    <a:pt x="3124" y="2558"/>
                    <a:pt x="4284" y="1137"/>
                    <a:pt x="5534" y="568"/>
                  </a:cubicBezTo>
                  <a:cubicBezTo>
                    <a:pt x="6337" y="0"/>
                    <a:pt x="7140" y="0"/>
                    <a:pt x="7944" y="0"/>
                  </a:cubicBezTo>
                  <a:cubicBezTo>
                    <a:pt x="9104" y="0"/>
                    <a:pt x="10264" y="284"/>
                    <a:pt x="11425" y="1137"/>
                  </a:cubicBezTo>
                  <a:cubicBezTo>
                    <a:pt x="13835" y="3126"/>
                    <a:pt x="15888" y="5684"/>
                    <a:pt x="17673" y="9379"/>
                  </a:cubicBezTo>
                  <a:cubicBezTo>
                    <a:pt x="19369" y="12789"/>
                    <a:pt x="20529" y="16200"/>
                    <a:pt x="2160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497" name="Freeform 541"/>
            <p:cNvSpPr/>
            <p:nvPr/>
          </p:nvSpPr>
          <p:spPr>
            <a:xfrm flipH="1" rot="5400000">
              <a:off x="-259324" y="263770"/>
              <a:ext cx="626824" cy="1081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19431" y="21073"/>
                    <a:pt x="17172" y="20546"/>
                    <a:pt x="15093" y="18966"/>
                  </a:cubicBezTo>
                  <a:cubicBezTo>
                    <a:pt x="13376" y="17912"/>
                    <a:pt x="11749" y="15805"/>
                    <a:pt x="10213" y="13698"/>
                  </a:cubicBezTo>
                  <a:cubicBezTo>
                    <a:pt x="8947" y="12644"/>
                    <a:pt x="7682" y="11063"/>
                    <a:pt x="6417" y="10010"/>
                  </a:cubicBezTo>
                  <a:cubicBezTo>
                    <a:pt x="5603" y="8956"/>
                    <a:pt x="5603" y="8956"/>
                    <a:pt x="5603" y="8956"/>
                  </a:cubicBezTo>
                  <a:cubicBezTo>
                    <a:pt x="4428" y="7902"/>
                    <a:pt x="3163" y="6849"/>
                    <a:pt x="1988" y="4741"/>
                  </a:cubicBezTo>
                  <a:cubicBezTo>
                    <a:pt x="1265" y="3688"/>
                    <a:pt x="633" y="2107"/>
                    <a:pt x="0" y="0"/>
                  </a:cubicBezTo>
                  <a:cubicBezTo>
                    <a:pt x="813" y="1580"/>
                    <a:pt x="1808" y="2634"/>
                    <a:pt x="2711" y="3161"/>
                  </a:cubicBezTo>
                  <a:cubicBezTo>
                    <a:pt x="3073" y="3688"/>
                    <a:pt x="3344" y="4215"/>
                    <a:pt x="3615" y="4215"/>
                  </a:cubicBezTo>
                  <a:cubicBezTo>
                    <a:pt x="4519" y="5268"/>
                    <a:pt x="5423" y="5795"/>
                    <a:pt x="6326" y="6849"/>
                  </a:cubicBezTo>
                  <a:cubicBezTo>
                    <a:pt x="7682" y="7902"/>
                    <a:pt x="7682" y="7902"/>
                    <a:pt x="7682" y="7902"/>
                  </a:cubicBezTo>
                  <a:cubicBezTo>
                    <a:pt x="8767" y="8956"/>
                    <a:pt x="9851" y="10010"/>
                    <a:pt x="10936" y="11063"/>
                  </a:cubicBezTo>
                  <a:cubicBezTo>
                    <a:pt x="12833" y="13171"/>
                    <a:pt x="14731" y="15278"/>
                    <a:pt x="16629" y="16332"/>
                  </a:cubicBezTo>
                  <a:cubicBezTo>
                    <a:pt x="18346" y="17385"/>
                    <a:pt x="19973" y="17912"/>
                    <a:pt x="21600" y="17912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</p:grpSp>
      <p:grpSp>
        <p:nvGrpSpPr>
          <p:cNvPr id="10535" name="Group 45"/>
          <p:cNvGrpSpPr/>
          <p:nvPr/>
        </p:nvGrpSpPr>
        <p:grpSpPr>
          <a:xfrm>
            <a:off x="-1" y="-1"/>
            <a:ext cx="1945670" cy="6858001"/>
            <a:chOff x="0" y="0"/>
            <a:chExt cx="1945668" cy="6858000"/>
          </a:xfrm>
        </p:grpSpPr>
        <p:sp>
          <p:nvSpPr>
            <p:cNvPr id="10499" name="Freeform 437"/>
            <p:cNvSpPr/>
            <p:nvPr/>
          </p:nvSpPr>
          <p:spPr>
            <a:xfrm flipH="1" rot="16200000">
              <a:off x="620896" y="6572002"/>
              <a:ext cx="480120" cy="8298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20774" y="18900"/>
                    <a:pt x="19948" y="16200"/>
                    <a:pt x="19121" y="14175"/>
                  </a:cubicBezTo>
                  <a:cubicBezTo>
                    <a:pt x="16525" y="7425"/>
                    <a:pt x="13810" y="4725"/>
                    <a:pt x="10387" y="4725"/>
                  </a:cubicBezTo>
                  <a:cubicBezTo>
                    <a:pt x="8498" y="4725"/>
                    <a:pt x="6610" y="5400"/>
                    <a:pt x="4839" y="6075"/>
                  </a:cubicBezTo>
                  <a:cubicBezTo>
                    <a:pt x="3187" y="6750"/>
                    <a:pt x="1652" y="7425"/>
                    <a:pt x="0" y="8100"/>
                  </a:cubicBezTo>
                  <a:cubicBezTo>
                    <a:pt x="4013" y="2025"/>
                    <a:pt x="7318" y="0"/>
                    <a:pt x="10387" y="0"/>
                  </a:cubicBezTo>
                  <a:cubicBezTo>
                    <a:pt x="14400" y="0"/>
                    <a:pt x="17823" y="4050"/>
                    <a:pt x="20892" y="13500"/>
                  </a:cubicBezTo>
                  <a:cubicBezTo>
                    <a:pt x="21128" y="14175"/>
                    <a:pt x="21364" y="14850"/>
                    <a:pt x="21600" y="15525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500" name="Freeform 438"/>
            <p:cNvSpPr/>
            <p:nvPr/>
          </p:nvSpPr>
          <p:spPr>
            <a:xfrm flipH="1" rot="16200000">
              <a:off x="762410" y="6830585"/>
              <a:ext cx="34085" cy="207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16200"/>
                  </a:moveTo>
                  <a:cubicBezTo>
                    <a:pt x="14954" y="10800"/>
                    <a:pt x="6646" y="540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6646" y="8100"/>
                    <a:pt x="13292" y="16200"/>
                    <a:pt x="21600" y="21600"/>
                  </a:cubicBezTo>
                  <a:lnTo>
                    <a:pt x="21600" y="162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501" name="Freeform 439"/>
            <p:cNvSpPr/>
            <p:nvPr/>
          </p:nvSpPr>
          <p:spPr>
            <a:xfrm flipH="1" rot="16200000">
              <a:off x="-132625" y="4953081"/>
              <a:ext cx="969129" cy="2237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cubicBezTo>
                    <a:pt x="3736" y="18042"/>
                    <a:pt x="7472" y="13722"/>
                    <a:pt x="11092" y="9148"/>
                  </a:cubicBezTo>
                  <a:cubicBezTo>
                    <a:pt x="11968" y="7878"/>
                    <a:pt x="11968" y="7878"/>
                    <a:pt x="11968" y="7878"/>
                  </a:cubicBezTo>
                  <a:cubicBezTo>
                    <a:pt x="13485" y="5845"/>
                    <a:pt x="15120" y="3558"/>
                    <a:pt x="16755" y="2541"/>
                  </a:cubicBezTo>
                  <a:cubicBezTo>
                    <a:pt x="17572" y="1779"/>
                    <a:pt x="18448" y="1525"/>
                    <a:pt x="19323" y="1016"/>
                  </a:cubicBezTo>
                  <a:cubicBezTo>
                    <a:pt x="20082" y="762"/>
                    <a:pt x="20841" y="508"/>
                    <a:pt x="21600" y="0"/>
                  </a:cubicBezTo>
                  <a:cubicBezTo>
                    <a:pt x="20724" y="2541"/>
                    <a:pt x="19440" y="3049"/>
                    <a:pt x="18272" y="3558"/>
                  </a:cubicBezTo>
                  <a:cubicBezTo>
                    <a:pt x="17630" y="3812"/>
                    <a:pt x="17046" y="4066"/>
                    <a:pt x="16521" y="4574"/>
                  </a:cubicBezTo>
                  <a:cubicBezTo>
                    <a:pt x="15003" y="5845"/>
                    <a:pt x="13544" y="7878"/>
                    <a:pt x="12084" y="9911"/>
                  </a:cubicBezTo>
                  <a:cubicBezTo>
                    <a:pt x="11676" y="10419"/>
                    <a:pt x="11267" y="10927"/>
                    <a:pt x="10858" y="11435"/>
                  </a:cubicBezTo>
                  <a:cubicBezTo>
                    <a:pt x="8932" y="13976"/>
                    <a:pt x="6889" y="16264"/>
                    <a:pt x="5021" y="18296"/>
                  </a:cubicBezTo>
                  <a:cubicBezTo>
                    <a:pt x="3970" y="19567"/>
                    <a:pt x="2919" y="20584"/>
                    <a:pt x="1751" y="21346"/>
                  </a:cubicBezTo>
                  <a:cubicBezTo>
                    <a:pt x="1343" y="21600"/>
                    <a:pt x="876" y="21600"/>
                    <a:pt x="409" y="21600"/>
                  </a:cubicBezTo>
                  <a:cubicBezTo>
                    <a:pt x="292" y="21600"/>
                    <a:pt x="117" y="21600"/>
                    <a:pt x="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502" name="Freeform 440"/>
            <p:cNvSpPr/>
            <p:nvPr/>
          </p:nvSpPr>
          <p:spPr>
            <a:xfrm flipH="1" rot="16200000">
              <a:off x="218573" y="5170913"/>
              <a:ext cx="222278" cy="518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795" y="21600"/>
                  </a:moveTo>
                  <a:cubicBezTo>
                    <a:pt x="1779" y="21600"/>
                    <a:pt x="762" y="20520"/>
                    <a:pt x="0" y="20520"/>
                  </a:cubicBezTo>
                  <a:cubicBezTo>
                    <a:pt x="2033" y="17280"/>
                    <a:pt x="4066" y="16200"/>
                    <a:pt x="6099" y="14040"/>
                  </a:cubicBezTo>
                  <a:cubicBezTo>
                    <a:pt x="7878" y="12960"/>
                    <a:pt x="9656" y="10800"/>
                    <a:pt x="11689" y="8640"/>
                  </a:cubicBezTo>
                  <a:cubicBezTo>
                    <a:pt x="12198" y="8640"/>
                    <a:pt x="12960" y="7560"/>
                    <a:pt x="13722" y="6480"/>
                  </a:cubicBezTo>
                  <a:cubicBezTo>
                    <a:pt x="16009" y="3240"/>
                    <a:pt x="18551" y="0"/>
                    <a:pt x="21092" y="0"/>
                  </a:cubicBezTo>
                  <a:cubicBezTo>
                    <a:pt x="21346" y="0"/>
                    <a:pt x="21600" y="1080"/>
                    <a:pt x="21600" y="1080"/>
                  </a:cubicBezTo>
                  <a:cubicBezTo>
                    <a:pt x="17788" y="9720"/>
                    <a:pt x="13214" y="14040"/>
                    <a:pt x="9402" y="17280"/>
                  </a:cubicBezTo>
                  <a:cubicBezTo>
                    <a:pt x="7115" y="19440"/>
                    <a:pt x="4828" y="21600"/>
                    <a:pt x="2795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503" name="Freeform 441"/>
            <p:cNvSpPr/>
            <p:nvPr/>
          </p:nvSpPr>
          <p:spPr>
            <a:xfrm flipH="1" rot="16200000">
              <a:off x="-80019" y="5435423"/>
              <a:ext cx="675722" cy="12744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cubicBezTo>
                    <a:pt x="837" y="17192"/>
                    <a:pt x="2093" y="15869"/>
                    <a:pt x="3265" y="14547"/>
                  </a:cubicBezTo>
                  <a:cubicBezTo>
                    <a:pt x="3600" y="14547"/>
                    <a:pt x="3935" y="14106"/>
                    <a:pt x="4186" y="13665"/>
                  </a:cubicBezTo>
                  <a:cubicBezTo>
                    <a:pt x="4688" y="12784"/>
                    <a:pt x="5274" y="12343"/>
                    <a:pt x="5777" y="11461"/>
                  </a:cubicBezTo>
                  <a:cubicBezTo>
                    <a:pt x="7284" y="9698"/>
                    <a:pt x="8874" y="7494"/>
                    <a:pt x="10465" y="6171"/>
                  </a:cubicBezTo>
                  <a:cubicBezTo>
                    <a:pt x="11470" y="5731"/>
                    <a:pt x="11470" y="5731"/>
                    <a:pt x="11470" y="5731"/>
                  </a:cubicBezTo>
                  <a:cubicBezTo>
                    <a:pt x="13395" y="3967"/>
                    <a:pt x="15321" y="2645"/>
                    <a:pt x="17163" y="1322"/>
                  </a:cubicBezTo>
                  <a:cubicBezTo>
                    <a:pt x="18502" y="441"/>
                    <a:pt x="19926" y="0"/>
                    <a:pt x="21600" y="0"/>
                  </a:cubicBezTo>
                  <a:cubicBezTo>
                    <a:pt x="21600" y="0"/>
                    <a:pt x="21600" y="0"/>
                    <a:pt x="21600" y="0"/>
                  </a:cubicBezTo>
                  <a:cubicBezTo>
                    <a:pt x="21349" y="441"/>
                    <a:pt x="21098" y="882"/>
                    <a:pt x="20847" y="882"/>
                  </a:cubicBezTo>
                  <a:cubicBezTo>
                    <a:pt x="20344" y="1763"/>
                    <a:pt x="19926" y="2204"/>
                    <a:pt x="19423" y="2645"/>
                  </a:cubicBezTo>
                  <a:cubicBezTo>
                    <a:pt x="18753" y="3086"/>
                    <a:pt x="18084" y="3527"/>
                    <a:pt x="17330" y="3967"/>
                  </a:cubicBezTo>
                  <a:cubicBezTo>
                    <a:pt x="16326" y="4849"/>
                    <a:pt x="16326" y="4849"/>
                    <a:pt x="16326" y="4849"/>
                  </a:cubicBezTo>
                  <a:cubicBezTo>
                    <a:pt x="15237" y="5731"/>
                    <a:pt x="14149" y="6612"/>
                    <a:pt x="12977" y="7494"/>
                  </a:cubicBezTo>
                  <a:cubicBezTo>
                    <a:pt x="12056" y="8376"/>
                    <a:pt x="11135" y="9257"/>
                    <a:pt x="10130" y="9698"/>
                  </a:cubicBezTo>
                  <a:cubicBezTo>
                    <a:pt x="8205" y="11461"/>
                    <a:pt x="6195" y="13665"/>
                    <a:pt x="4270" y="16310"/>
                  </a:cubicBezTo>
                  <a:cubicBezTo>
                    <a:pt x="2847" y="18073"/>
                    <a:pt x="1423" y="19837"/>
                    <a:pt x="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504" name="Freeform 442"/>
            <p:cNvSpPr/>
            <p:nvPr/>
          </p:nvSpPr>
          <p:spPr>
            <a:xfrm flipH="1" rot="16200000">
              <a:off x="420103" y="5624359"/>
              <a:ext cx="706843" cy="13336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cubicBezTo>
                    <a:pt x="80" y="14824"/>
                    <a:pt x="1360" y="8047"/>
                    <a:pt x="2560" y="4659"/>
                  </a:cubicBezTo>
                  <a:cubicBezTo>
                    <a:pt x="4160" y="424"/>
                    <a:pt x="5840" y="0"/>
                    <a:pt x="7360" y="0"/>
                  </a:cubicBezTo>
                  <a:cubicBezTo>
                    <a:pt x="7920" y="0"/>
                    <a:pt x="7920" y="0"/>
                    <a:pt x="7920" y="0"/>
                  </a:cubicBezTo>
                  <a:cubicBezTo>
                    <a:pt x="10000" y="0"/>
                    <a:pt x="12160" y="424"/>
                    <a:pt x="14160" y="847"/>
                  </a:cubicBezTo>
                  <a:cubicBezTo>
                    <a:pt x="16560" y="1271"/>
                    <a:pt x="19040" y="1694"/>
                    <a:pt x="21520" y="1694"/>
                  </a:cubicBezTo>
                  <a:cubicBezTo>
                    <a:pt x="21600" y="1694"/>
                    <a:pt x="21600" y="1694"/>
                    <a:pt x="21600" y="1694"/>
                  </a:cubicBezTo>
                  <a:cubicBezTo>
                    <a:pt x="20960" y="4235"/>
                    <a:pt x="20080" y="4659"/>
                    <a:pt x="19440" y="4659"/>
                  </a:cubicBezTo>
                  <a:cubicBezTo>
                    <a:pt x="19120" y="4659"/>
                    <a:pt x="18800" y="4659"/>
                    <a:pt x="18400" y="4235"/>
                  </a:cubicBezTo>
                  <a:cubicBezTo>
                    <a:pt x="18080" y="4235"/>
                    <a:pt x="17840" y="4235"/>
                    <a:pt x="17520" y="4235"/>
                  </a:cubicBezTo>
                  <a:cubicBezTo>
                    <a:pt x="15920" y="4235"/>
                    <a:pt x="14240" y="3812"/>
                    <a:pt x="12640" y="3388"/>
                  </a:cubicBezTo>
                  <a:cubicBezTo>
                    <a:pt x="11920" y="3388"/>
                    <a:pt x="11200" y="3388"/>
                    <a:pt x="10480" y="2965"/>
                  </a:cubicBezTo>
                  <a:cubicBezTo>
                    <a:pt x="10000" y="2965"/>
                    <a:pt x="9600" y="2965"/>
                    <a:pt x="9120" y="2965"/>
                  </a:cubicBezTo>
                  <a:cubicBezTo>
                    <a:pt x="8400" y="2541"/>
                    <a:pt x="7680" y="2541"/>
                    <a:pt x="6960" y="2541"/>
                  </a:cubicBezTo>
                  <a:cubicBezTo>
                    <a:pt x="5680" y="2541"/>
                    <a:pt x="4640" y="2965"/>
                    <a:pt x="3760" y="4659"/>
                  </a:cubicBezTo>
                  <a:cubicBezTo>
                    <a:pt x="2720" y="7200"/>
                    <a:pt x="1760" y="10165"/>
                    <a:pt x="1120" y="13976"/>
                  </a:cubicBezTo>
                  <a:cubicBezTo>
                    <a:pt x="960" y="15247"/>
                    <a:pt x="720" y="16518"/>
                    <a:pt x="560" y="17788"/>
                  </a:cubicBezTo>
                  <a:cubicBezTo>
                    <a:pt x="320" y="19059"/>
                    <a:pt x="160" y="20329"/>
                    <a:pt x="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505" name="Freeform 443"/>
            <p:cNvSpPr/>
            <p:nvPr/>
          </p:nvSpPr>
          <p:spPr>
            <a:xfrm flipH="1" rot="16200000">
              <a:off x="-2993335" y="3006672"/>
              <a:ext cx="6853553" cy="8402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4810" y="21600"/>
                  </a:moveTo>
                  <a:cubicBezTo>
                    <a:pt x="4422" y="21600"/>
                    <a:pt x="4051" y="21465"/>
                    <a:pt x="3680" y="21062"/>
                  </a:cubicBezTo>
                  <a:cubicBezTo>
                    <a:pt x="3383" y="20793"/>
                    <a:pt x="3077" y="20389"/>
                    <a:pt x="2789" y="19985"/>
                  </a:cubicBezTo>
                  <a:cubicBezTo>
                    <a:pt x="2607" y="19783"/>
                    <a:pt x="2426" y="19514"/>
                    <a:pt x="2252" y="19312"/>
                  </a:cubicBezTo>
                  <a:cubicBezTo>
                    <a:pt x="1815" y="18774"/>
                    <a:pt x="1345" y="18303"/>
                    <a:pt x="891" y="18303"/>
                  </a:cubicBezTo>
                  <a:cubicBezTo>
                    <a:pt x="833" y="18303"/>
                    <a:pt x="776" y="18303"/>
                    <a:pt x="718" y="18303"/>
                  </a:cubicBezTo>
                  <a:cubicBezTo>
                    <a:pt x="462" y="18370"/>
                    <a:pt x="215" y="18707"/>
                    <a:pt x="0" y="19043"/>
                  </a:cubicBezTo>
                  <a:cubicBezTo>
                    <a:pt x="0" y="18639"/>
                    <a:pt x="0" y="18639"/>
                    <a:pt x="0" y="18639"/>
                  </a:cubicBezTo>
                  <a:cubicBezTo>
                    <a:pt x="206" y="18303"/>
                    <a:pt x="454" y="17899"/>
                    <a:pt x="718" y="17899"/>
                  </a:cubicBezTo>
                  <a:cubicBezTo>
                    <a:pt x="759" y="17899"/>
                    <a:pt x="809" y="17832"/>
                    <a:pt x="850" y="17832"/>
                  </a:cubicBezTo>
                  <a:cubicBezTo>
                    <a:pt x="1502" y="17832"/>
                    <a:pt x="2145" y="18707"/>
                    <a:pt x="2772" y="19514"/>
                  </a:cubicBezTo>
                  <a:cubicBezTo>
                    <a:pt x="3053" y="19850"/>
                    <a:pt x="3341" y="20254"/>
                    <a:pt x="3630" y="20523"/>
                  </a:cubicBezTo>
                  <a:cubicBezTo>
                    <a:pt x="4068" y="20994"/>
                    <a:pt x="4488" y="21196"/>
                    <a:pt x="4893" y="21196"/>
                  </a:cubicBezTo>
                  <a:cubicBezTo>
                    <a:pt x="5553" y="21196"/>
                    <a:pt x="6155" y="20591"/>
                    <a:pt x="6699" y="19379"/>
                  </a:cubicBezTo>
                  <a:cubicBezTo>
                    <a:pt x="6757" y="19245"/>
                    <a:pt x="6807" y="19178"/>
                    <a:pt x="6864" y="19043"/>
                  </a:cubicBezTo>
                  <a:cubicBezTo>
                    <a:pt x="7228" y="18168"/>
                    <a:pt x="7599" y="17361"/>
                    <a:pt x="7987" y="17226"/>
                  </a:cubicBezTo>
                  <a:cubicBezTo>
                    <a:pt x="8077" y="17159"/>
                    <a:pt x="8176" y="17159"/>
                    <a:pt x="8292" y="17159"/>
                  </a:cubicBezTo>
                  <a:cubicBezTo>
                    <a:pt x="8440" y="17159"/>
                    <a:pt x="8581" y="17159"/>
                    <a:pt x="8729" y="17226"/>
                  </a:cubicBezTo>
                  <a:cubicBezTo>
                    <a:pt x="8869" y="17226"/>
                    <a:pt x="9018" y="17293"/>
                    <a:pt x="9166" y="17293"/>
                  </a:cubicBezTo>
                  <a:cubicBezTo>
                    <a:pt x="9274" y="17293"/>
                    <a:pt x="9373" y="17226"/>
                    <a:pt x="9472" y="17226"/>
                  </a:cubicBezTo>
                  <a:cubicBezTo>
                    <a:pt x="9628" y="17159"/>
                    <a:pt x="9793" y="17092"/>
                    <a:pt x="9950" y="17024"/>
                  </a:cubicBezTo>
                  <a:cubicBezTo>
                    <a:pt x="10222" y="16890"/>
                    <a:pt x="10503" y="16755"/>
                    <a:pt x="10783" y="16755"/>
                  </a:cubicBezTo>
                  <a:cubicBezTo>
                    <a:pt x="10817" y="16755"/>
                    <a:pt x="10858" y="16755"/>
                    <a:pt x="10891" y="16755"/>
                  </a:cubicBezTo>
                  <a:cubicBezTo>
                    <a:pt x="10990" y="16755"/>
                    <a:pt x="11097" y="16822"/>
                    <a:pt x="11196" y="16822"/>
                  </a:cubicBezTo>
                  <a:cubicBezTo>
                    <a:pt x="11345" y="16890"/>
                    <a:pt x="11493" y="16890"/>
                    <a:pt x="11642" y="16890"/>
                  </a:cubicBezTo>
                  <a:cubicBezTo>
                    <a:pt x="11897" y="16890"/>
                    <a:pt x="12104" y="16822"/>
                    <a:pt x="12293" y="16553"/>
                  </a:cubicBezTo>
                  <a:cubicBezTo>
                    <a:pt x="12698" y="15948"/>
                    <a:pt x="12978" y="14198"/>
                    <a:pt x="13275" y="12247"/>
                  </a:cubicBezTo>
                  <a:cubicBezTo>
                    <a:pt x="13333" y="11910"/>
                    <a:pt x="13382" y="11574"/>
                    <a:pt x="13440" y="11237"/>
                  </a:cubicBezTo>
                  <a:cubicBezTo>
                    <a:pt x="13787" y="9084"/>
                    <a:pt x="14216" y="8209"/>
                    <a:pt x="14554" y="7738"/>
                  </a:cubicBezTo>
                  <a:cubicBezTo>
                    <a:pt x="15016" y="7065"/>
                    <a:pt x="15453" y="5652"/>
                    <a:pt x="15874" y="4307"/>
                  </a:cubicBezTo>
                  <a:cubicBezTo>
                    <a:pt x="16320" y="2893"/>
                    <a:pt x="16773" y="1480"/>
                    <a:pt x="17252" y="807"/>
                  </a:cubicBezTo>
                  <a:cubicBezTo>
                    <a:pt x="17664" y="269"/>
                    <a:pt x="18102" y="0"/>
                    <a:pt x="18646" y="0"/>
                  </a:cubicBezTo>
                  <a:cubicBezTo>
                    <a:pt x="18952" y="0"/>
                    <a:pt x="19257" y="67"/>
                    <a:pt x="19562" y="202"/>
                  </a:cubicBezTo>
                  <a:cubicBezTo>
                    <a:pt x="19777" y="202"/>
                    <a:pt x="19991" y="269"/>
                    <a:pt x="20206" y="336"/>
                  </a:cubicBezTo>
                  <a:cubicBezTo>
                    <a:pt x="20643" y="336"/>
                    <a:pt x="21130" y="404"/>
                    <a:pt x="21600" y="1346"/>
                  </a:cubicBezTo>
                  <a:cubicBezTo>
                    <a:pt x="21600" y="1884"/>
                    <a:pt x="21600" y="1884"/>
                    <a:pt x="21600" y="1884"/>
                  </a:cubicBezTo>
                  <a:cubicBezTo>
                    <a:pt x="21130" y="1009"/>
                    <a:pt x="20651" y="875"/>
                    <a:pt x="20206" y="807"/>
                  </a:cubicBezTo>
                  <a:cubicBezTo>
                    <a:pt x="19983" y="807"/>
                    <a:pt x="19760" y="740"/>
                    <a:pt x="19537" y="606"/>
                  </a:cubicBezTo>
                  <a:cubicBezTo>
                    <a:pt x="19273" y="538"/>
                    <a:pt x="18993" y="404"/>
                    <a:pt x="18721" y="404"/>
                  </a:cubicBezTo>
                  <a:cubicBezTo>
                    <a:pt x="18704" y="404"/>
                    <a:pt x="18704" y="404"/>
                    <a:pt x="18704" y="404"/>
                  </a:cubicBezTo>
                  <a:cubicBezTo>
                    <a:pt x="18102" y="404"/>
                    <a:pt x="17615" y="740"/>
                    <a:pt x="17161" y="1480"/>
                  </a:cubicBezTo>
                  <a:cubicBezTo>
                    <a:pt x="16674" y="2221"/>
                    <a:pt x="16237" y="3634"/>
                    <a:pt x="15759" y="5181"/>
                  </a:cubicBezTo>
                  <a:cubicBezTo>
                    <a:pt x="15569" y="5854"/>
                    <a:pt x="15346" y="6594"/>
                    <a:pt x="15123" y="7133"/>
                  </a:cubicBezTo>
                  <a:cubicBezTo>
                    <a:pt x="14942" y="7604"/>
                    <a:pt x="14769" y="7940"/>
                    <a:pt x="14579" y="8209"/>
                  </a:cubicBezTo>
                  <a:cubicBezTo>
                    <a:pt x="14472" y="8411"/>
                    <a:pt x="14472" y="8411"/>
                    <a:pt x="14472" y="8411"/>
                  </a:cubicBezTo>
                  <a:cubicBezTo>
                    <a:pt x="14249" y="8748"/>
                    <a:pt x="14018" y="9219"/>
                    <a:pt x="13795" y="10026"/>
                  </a:cubicBezTo>
                  <a:cubicBezTo>
                    <a:pt x="13597" y="10834"/>
                    <a:pt x="13440" y="11910"/>
                    <a:pt x="13267" y="12987"/>
                  </a:cubicBezTo>
                  <a:cubicBezTo>
                    <a:pt x="13242" y="13121"/>
                    <a:pt x="13242" y="13121"/>
                    <a:pt x="13242" y="13121"/>
                  </a:cubicBezTo>
                  <a:cubicBezTo>
                    <a:pt x="12929" y="15207"/>
                    <a:pt x="12632" y="16688"/>
                    <a:pt x="12211" y="17159"/>
                  </a:cubicBezTo>
                  <a:cubicBezTo>
                    <a:pt x="12038" y="17293"/>
                    <a:pt x="11856" y="17361"/>
                    <a:pt x="11633" y="17361"/>
                  </a:cubicBezTo>
                  <a:cubicBezTo>
                    <a:pt x="11485" y="17361"/>
                    <a:pt x="11345" y="17361"/>
                    <a:pt x="11204" y="17361"/>
                  </a:cubicBezTo>
                  <a:cubicBezTo>
                    <a:pt x="11105" y="17293"/>
                    <a:pt x="10998" y="17293"/>
                    <a:pt x="10891" y="17293"/>
                  </a:cubicBezTo>
                  <a:cubicBezTo>
                    <a:pt x="10866" y="17293"/>
                    <a:pt x="10833" y="17293"/>
                    <a:pt x="10808" y="17293"/>
                  </a:cubicBezTo>
                  <a:cubicBezTo>
                    <a:pt x="10528" y="17293"/>
                    <a:pt x="10247" y="17428"/>
                    <a:pt x="9975" y="17495"/>
                  </a:cubicBezTo>
                  <a:cubicBezTo>
                    <a:pt x="9810" y="17630"/>
                    <a:pt x="9637" y="17697"/>
                    <a:pt x="9472" y="17697"/>
                  </a:cubicBezTo>
                  <a:cubicBezTo>
                    <a:pt x="9216" y="17764"/>
                    <a:pt x="9026" y="17832"/>
                    <a:pt x="8845" y="17832"/>
                  </a:cubicBezTo>
                  <a:cubicBezTo>
                    <a:pt x="8795" y="17832"/>
                    <a:pt x="8737" y="17832"/>
                    <a:pt x="8688" y="17832"/>
                  </a:cubicBezTo>
                  <a:cubicBezTo>
                    <a:pt x="8605" y="17832"/>
                    <a:pt x="8523" y="17764"/>
                    <a:pt x="8440" y="17764"/>
                  </a:cubicBezTo>
                  <a:cubicBezTo>
                    <a:pt x="8341" y="17697"/>
                    <a:pt x="8242" y="17697"/>
                    <a:pt x="8143" y="17697"/>
                  </a:cubicBezTo>
                  <a:cubicBezTo>
                    <a:pt x="8094" y="17697"/>
                    <a:pt x="8036" y="17697"/>
                    <a:pt x="7987" y="17697"/>
                  </a:cubicBezTo>
                  <a:cubicBezTo>
                    <a:pt x="7624" y="17899"/>
                    <a:pt x="7277" y="18639"/>
                    <a:pt x="6947" y="19379"/>
                  </a:cubicBezTo>
                  <a:cubicBezTo>
                    <a:pt x="6831" y="19649"/>
                    <a:pt x="6716" y="19918"/>
                    <a:pt x="6600" y="20120"/>
                  </a:cubicBezTo>
                  <a:cubicBezTo>
                    <a:pt x="6188" y="20927"/>
                    <a:pt x="5734" y="21398"/>
                    <a:pt x="5173" y="21600"/>
                  </a:cubicBezTo>
                  <a:cubicBezTo>
                    <a:pt x="5049" y="21600"/>
                    <a:pt x="4934" y="21600"/>
                    <a:pt x="481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506" name="Freeform 444"/>
            <p:cNvSpPr/>
            <p:nvPr/>
          </p:nvSpPr>
          <p:spPr>
            <a:xfrm flipH="1" rot="16200000">
              <a:off x="-69648" y="6768665"/>
              <a:ext cx="157078" cy="127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16920" y="17280"/>
                    <a:pt x="11880" y="12960"/>
                    <a:pt x="7200" y="432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1600" y="0"/>
                    <a:pt x="21600" y="0"/>
                    <a:pt x="21600" y="0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507" name="Freeform 445"/>
            <p:cNvSpPr/>
            <p:nvPr/>
          </p:nvSpPr>
          <p:spPr>
            <a:xfrm flipH="1" rot="16200000">
              <a:off x="-2310202" y="2310204"/>
              <a:ext cx="5273901" cy="6534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3720" y="21600"/>
                  </a:moveTo>
                  <a:cubicBezTo>
                    <a:pt x="3398" y="21600"/>
                    <a:pt x="3098" y="21427"/>
                    <a:pt x="2830" y="21082"/>
                  </a:cubicBezTo>
                  <a:cubicBezTo>
                    <a:pt x="2530" y="20736"/>
                    <a:pt x="2219" y="20218"/>
                    <a:pt x="1930" y="19613"/>
                  </a:cubicBezTo>
                  <a:cubicBezTo>
                    <a:pt x="1597" y="19008"/>
                    <a:pt x="1254" y="18403"/>
                    <a:pt x="911" y="18058"/>
                  </a:cubicBezTo>
                  <a:cubicBezTo>
                    <a:pt x="772" y="17885"/>
                    <a:pt x="622" y="17798"/>
                    <a:pt x="482" y="17798"/>
                  </a:cubicBezTo>
                  <a:cubicBezTo>
                    <a:pt x="322" y="17798"/>
                    <a:pt x="161" y="17885"/>
                    <a:pt x="0" y="18144"/>
                  </a:cubicBezTo>
                  <a:cubicBezTo>
                    <a:pt x="0" y="17798"/>
                    <a:pt x="0" y="17798"/>
                    <a:pt x="0" y="17798"/>
                  </a:cubicBezTo>
                  <a:cubicBezTo>
                    <a:pt x="172" y="17539"/>
                    <a:pt x="354" y="17453"/>
                    <a:pt x="515" y="17453"/>
                  </a:cubicBezTo>
                  <a:cubicBezTo>
                    <a:pt x="654" y="17453"/>
                    <a:pt x="793" y="17539"/>
                    <a:pt x="933" y="17712"/>
                  </a:cubicBezTo>
                  <a:cubicBezTo>
                    <a:pt x="1243" y="18058"/>
                    <a:pt x="1554" y="18576"/>
                    <a:pt x="1865" y="19181"/>
                  </a:cubicBezTo>
                  <a:cubicBezTo>
                    <a:pt x="2187" y="19699"/>
                    <a:pt x="2519" y="20304"/>
                    <a:pt x="2851" y="20650"/>
                  </a:cubicBezTo>
                  <a:cubicBezTo>
                    <a:pt x="3119" y="20995"/>
                    <a:pt x="3398" y="21082"/>
                    <a:pt x="3709" y="21082"/>
                  </a:cubicBezTo>
                  <a:cubicBezTo>
                    <a:pt x="4116" y="21082"/>
                    <a:pt x="4513" y="20909"/>
                    <a:pt x="4888" y="20650"/>
                  </a:cubicBezTo>
                  <a:cubicBezTo>
                    <a:pt x="5413" y="20304"/>
                    <a:pt x="5949" y="20045"/>
                    <a:pt x="6475" y="19699"/>
                  </a:cubicBezTo>
                  <a:cubicBezTo>
                    <a:pt x="6882" y="19526"/>
                    <a:pt x="6882" y="19526"/>
                    <a:pt x="6882" y="19526"/>
                  </a:cubicBezTo>
                  <a:cubicBezTo>
                    <a:pt x="7997" y="18922"/>
                    <a:pt x="9155" y="18317"/>
                    <a:pt x="10302" y="18317"/>
                  </a:cubicBezTo>
                  <a:cubicBezTo>
                    <a:pt x="10527" y="18317"/>
                    <a:pt x="10741" y="18317"/>
                    <a:pt x="10945" y="18317"/>
                  </a:cubicBezTo>
                  <a:cubicBezTo>
                    <a:pt x="11277" y="18403"/>
                    <a:pt x="11577" y="18490"/>
                    <a:pt x="11877" y="18490"/>
                  </a:cubicBezTo>
                  <a:cubicBezTo>
                    <a:pt x="13046" y="18490"/>
                    <a:pt x="14064" y="17885"/>
                    <a:pt x="14986" y="16675"/>
                  </a:cubicBezTo>
                  <a:cubicBezTo>
                    <a:pt x="15715" y="15811"/>
                    <a:pt x="16272" y="14515"/>
                    <a:pt x="16787" y="12614"/>
                  </a:cubicBezTo>
                  <a:cubicBezTo>
                    <a:pt x="16948" y="12010"/>
                    <a:pt x="17108" y="11318"/>
                    <a:pt x="17269" y="10714"/>
                  </a:cubicBezTo>
                  <a:cubicBezTo>
                    <a:pt x="17591" y="9418"/>
                    <a:pt x="17923" y="8122"/>
                    <a:pt x="18255" y="7171"/>
                  </a:cubicBezTo>
                  <a:cubicBezTo>
                    <a:pt x="18706" y="5789"/>
                    <a:pt x="19167" y="4838"/>
                    <a:pt x="19617" y="3888"/>
                  </a:cubicBezTo>
                  <a:cubicBezTo>
                    <a:pt x="19799" y="3456"/>
                    <a:pt x="19981" y="3110"/>
                    <a:pt x="20153" y="2678"/>
                  </a:cubicBezTo>
                  <a:cubicBezTo>
                    <a:pt x="20367" y="2246"/>
                    <a:pt x="20571" y="1728"/>
                    <a:pt x="20775" y="1210"/>
                  </a:cubicBezTo>
                  <a:cubicBezTo>
                    <a:pt x="20946" y="864"/>
                    <a:pt x="21118" y="432"/>
                    <a:pt x="21278" y="0"/>
                  </a:cubicBezTo>
                  <a:cubicBezTo>
                    <a:pt x="21600" y="86"/>
                    <a:pt x="21600" y="86"/>
                    <a:pt x="21600" y="86"/>
                  </a:cubicBezTo>
                  <a:cubicBezTo>
                    <a:pt x="19863" y="3974"/>
                    <a:pt x="19863" y="3974"/>
                    <a:pt x="19863" y="3974"/>
                  </a:cubicBezTo>
                  <a:cubicBezTo>
                    <a:pt x="19724" y="4320"/>
                    <a:pt x="19585" y="4579"/>
                    <a:pt x="19435" y="4925"/>
                  </a:cubicBezTo>
                  <a:cubicBezTo>
                    <a:pt x="18952" y="5962"/>
                    <a:pt x="18448" y="7085"/>
                    <a:pt x="17977" y="8726"/>
                  </a:cubicBezTo>
                  <a:cubicBezTo>
                    <a:pt x="17762" y="9504"/>
                    <a:pt x="17548" y="10282"/>
                    <a:pt x="17334" y="11146"/>
                  </a:cubicBezTo>
                  <a:cubicBezTo>
                    <a:pt x="17055" y="12269"/>
                    <a:pt x="16755" y="13392"/>
                    <a:pt x="16465" y="14342"/>
                  </a:cubicBezTo>
                  <a:cubicBezTo>
                    <a:pt x="15929" y="16070"/>
                    <a:pt x="15372" y="16934"/>
                    <a:pt x="14697" y="17626"/>
                  </a:cubicBezTo>
                  <a:cubicBezTo>
                    <a:pt x="13839" y="18576"/>
                    <a:pt x="12906" y="19008"/>
                    <a:pt x="11770" y="19008"/>
                  </a:cubicBezTo>
                  <a:cubicBezTo>
                    <a:pt x="11470" y="19008"/>
                    <a:pt x="11148" y="18922"/>
                    <a:pt x="10784" y="18922"/>
                  </a:cubicBezTo>
                  <a:cubicBezTo>
                    <a:pt x="10612" y="18835"/>
                    <a:pt x="10452" y="18835"/>
                    <a:pt x="10291" y="18835"/>
                  </a:cubicBezTo>
                  <a:cubicBezTo>
                    <a:pt x="9133" y="18835"/>
                    <a:pt x="7954" y="19440"/>
                    <a:pt x="6818" y="20045"/>
                  </a:cubicBezTo>
                  <a:cubicBezTo>
                    <a:pt x="6721" y="20131"/>
                    <a:pt x="6721" y="20131"/>
                    <a:pt x="6721" y="20131"/>
                  </a:cubicBezTo>
                  <a:cubicBezTo>
                    <a:pt x="6239" y="20390"/>
                    <a:pt x="5756" y="20650"/>
                    <a:pt x="5285" y="20909"/>
                  </a:cubicBezTo>
                  <a:cubicBezTo>
                    <a:pt x="4727" y="21254"/>
                    <a:pt x="4727" y="21254"/>
                    <a:pt x="4727" y="21254"/>
                  </a:cubicBezTo>
                  <a:cubicBezTo>
                    <a:pt x="4352" y="21427"/>
                    <a:pt x="4041" y="21600"/>
                    <a:pt x="372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508" name="Freeform 446"/>
            <p:cNvSpPr/>
            <p:nvPr/>
          </p:nvSpPr>
          <p:spPr>
            <a:xfrm flipH="1" rot="16200000">
              <a:off x="-2243520" y="2243520"/>
              <a:ext cx="4894548" cy="4075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779" y="21600"/>
                  </a:moveTo>
                  <a:cubicBezTo>
                    <a:pt x="1594" y="21600"/>
                    <a:pt x="1398" y="21462"/>
                    <a:pt x="1201" y="21323"/>
                  </a:cubicBezTo>
                  <a:cubicBezTo>
                    <a:pt x="797" y="21185"/>
                    <a:pt x="393" y="20908"/>
                    <a:pt x="0" y="20492"/>
                  </a:cubicBezTo>
                  <a:cubicBezTo>
                    <a:pt x="0" y="20077"/>
                    <a:pt x="0" y="20077"/>
                    <a:pt x="0" y="20077"/>
                  </a:cubicBezTo>
                  <a:cubicBezTo>
                    <a:pt x="335" y="20354"/>
                    <a:pt x="693" y="20492"/>
                    <a:pt x="1028" y="20631"/>
                  </a:cubicBezTo>
                  <a:cubicBezTo>
                    <a:pt x="1132" y="20631"/>
                    <a:pt x="1236" y="20631"/>
                    <a:pt x="1340" y="20769"/>
                  </a:cubicBezTo>
                  <a:cubicBezTo>
                    <a:pt x="1479" y="20769"/>
                    <a:pt x="1617" y="20769"/>
                    <a:pt x="1756" y="20769"/>
                  </a:cubicBezTo>
                  <a:cubicBezTo>
                    <a:pt x="2333" y="20769"/>
                    <a:pt x="2899" y="20354"/>
                    <a:pt x="3442" y="19246"/>
                  </a:cubicBezTo>
                  <a:cubicBezTo>
                    <a:pt x="4204" y="17862"/>
                    <a:pt x="4967" y="15646"/>
                    <a:pt x="5533" y="13846"/>
                  </a:cubicBezTo>
                  <a:cubicBezTo>
                    <a:pt x="5799" y="13015"/>
                    <a:pt x="6076" y="12046"/>
                    <a:pt x="6330" y="11077"/>
                  </a:cubicBezTo>
                  <a:cubicBezTo>
                    <a:pt x="6630" y="9831"/>
                    <a:pt x="6942" y="8723"/>
                    <a:pt x="7254" y="7754"/>
                  </a:cubicBezTo>
                  <a:cubicBezTo>
                    <a:pt x="7600" y="6923"/>
                    <a:pt x="7947" y="6369"/>
                    <a:pt x="8328" y="6369"/>
                  </a:cubicBezTo>
                  <a:cubicBezTo>
                    <a:pt x="8559" y="6369"/>
                    <a:pt x="8813" y="6508"/>
                    <a:pt x="9102" y="6923"/>
                  </a:cubicBezTo>
                  <a:cubicBezTo>
                    <a:pt x="9610" y="7615"/>
                    <a:pt x="10084" y="9277"/>
                    <a:pt x="10581" y="10938"/>
                  </a:cubicBezTo>
                  <a:cubicBezTo>
                    <a:pt x="10673" y="11215"/>
                    <a:pt x="10777" y="11492"/>
                    <a:pt x="10869" y="11769"/>
                  </a:cubicBezTo>
                  <a:cubicBezTo>
                    <a:pt x="12302" y="16477"/>
                    <a:pt x="13584" y="18969"/>
                    <a:pt x="14785" y="19385"/>
                  </a:cubicBezTo>
                  <a:cubicBezTo>
                    <a:pt x="14889" y="19385"/>
                    <a:pt x="15004" y="19385"/>
                    <a:pt x="15108" y="19385"/>
                  </a:cubicBezTo>
                  <a:cubicBezTo>
                    <a:pt x="16310" y="19385"/>
                    <a:pt x="17488" y="17169"/>
                    <a:pt x="18631" y="12600"/>
                  </a:cubicBezTo>
                  <a:cubicBezTo>
                    <a:pt x="19313" y="9969"/>
                    <a:pt x="19914" y="7200"/>
                    <a:pt x="20468" y="4154"/>
                  </a:cubicBezTo>
                  <a:cubicBezTo>
                    <a:pt x="20745" y="2631"/>
                    <a:pt x="21022" y="1246"/>
                    <a:pt x="21323" y="0"/>
                  </a:cubicBezTo>
                  <a:cubicBezTo>
                    <a:pt x="21600" y="138"/>
                    <a:pt x="21600" y="138"/>
                    <a:pt x="21600" y="138"/>
                  </a:cubicBezTo>
                  <a:cubicBezTo>
                    <a:pt x="21196" y="1662"/>
                    <a:pt x="20803" y="3462"/>
                    <a:pt x="20387" y="5677"/>
                  </a:cubicBezTo>
                  <a:cubicBezTo>
                    <a:pt x="19810" y="8723"/>
                    <a:pt x="19221" y="11354"/>
                    <a:pt x="18655" y="13569"/>
                  </a:cubicBezTo>
                  <a:cubicBezTo>
                    <a:pt x="17465" y="18138"/>
                    <a:pt x="16333" y="20354"/>
                    <a:pt x="15178" y="20354"/>
                  </a:cubicBezTo>
                  <a:cubicBezTo>
                    <a:pt x="15097" y="20354"/>
                    <a:pt x="15028" y="20354"/>
                    <a:pt x="14947" y="20354"/>
                  </a:cubicBezTo>
                  <a:cubicBezTo>
                    <a:pt x="13699" y="19938"/>
                    <a:pt x="12394" y="17723"/>
                    <a:pt x="11066" y="13569"/>
                  </a:cubicBezTo>
                  <a:cubicBezTo>
                    <a:pt x="10892" y="13015"/>
                    <a:pt x="10731" y="12462"/>
                    <a:pt x="10557" y="11769"/>
                  </a:cubicBezTo>
                  <a:cubicBezTo>
                    <a:pt x="10095" y="10246"/>
                    <a:pt x="9610" y="8585"/>
                    <a:pt x="9102" y="7892"/>
                  </a:cubicBezTo>
                  <a:cubicBezTo>
                    <a:pt x="8802" y="7477"/>
                    <a:pt x="8548" y="7338"/>
                    <a:pt x="8305" y="7338"/>
                  </a:cubicBezTo>
                  <a:cubicBezTo>
                    <a:pt x="7889" y="7338"/>
                    <a:pt x="7508" y="7892"/>
                    <a:pt x="7138" y="9138"/>
                  </a:cubicBezTo>
                  <a:cubicBezTo>
                    <a:pt x="6873" y="9969"/>
                    <a:pt x="6596" y="10938"/>
                    <a:pt x="6330" y="11908"/>
                  </a:cubicBezTo>
                  <a:cubicBezTo>
                    <a:pt x="5995" y="13154"/>
                    <a:pt x="5648" y="14400"/>
                    <a:pt x="5302" y="15508"/>
                  </a:cubicBezTo>
                  <a:cubicBezTo>
                    <a:pt x="4655" y="17446"/>
                    <a:pt x="3939" y="19385"/>
                    <a:pt x="3211" y="20492"/>
                  </a:cubicBezTo>
                  <a:cubicBezTo>
                    <a:pt x="2749" y="21185"/>
                    <a:pt x="2276" y="21600"/>
                    <a:pt x="1779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509" name="Freeform 447"/>
            <p:cNvSpPr/>
            <p:nvPr/>
          </p:nvSpPr>
          <p:spPr>
            <a:xfrm flipH="1" rot="16200000">
              <a:off x="-2115340" y="2118302"/>
              <a:ext cx="4418875" cy="18226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24" y="21600"/>
                  </a:moveTo>
                  <a:cubicBezTo>
                    <a:pt x="1727" y="21600"/>
                    <a:pt x="1369" y="20366"/>
                    <a:pt x="1024" y="17897"/>
                  </a:cubicBezTo>
                  <a:cubicBezTo>
                    <a:pt x="870" y="16663"/>
                    <a:pt x="870" y="16663"/>
                    <a:pt x="870" y="16663"/>
                  </a:cubicBezTo>
                  <a:cubicBezTo>
                    <a:pt x="589" y="14503"/>
                    <a:pt x="294" y="12343"/>
                    <a:pt x="0" y="12034"/>
                  </a:cubicBezTo>
                  <a:cubicBezTo>
                    <a:pt x="0" y="11109"/>
                    <a:pt x="0" y="11109"/>
                    <a:pt x="0" y="11109"/>
                  </a:cubicBezTo>
                  <a:cubicBezTo>
                    <a:pt x="13" y="11109"/>
                    <a:pt x="38" y="11109"/>
                    <a:pt x="51" y="11109"/>
                  </a:cubicBezTo>
                  <a:cubicBezTo>
                    <a:pt x="307" y="11726"/>
                    <a:pt x="550" y="13269"/>
                    <a:pt x="781" y="14811"/>
                  </a:cubicBezTo>
                  <a:cubicBezTo>
                    <a:pt x="870" y="15429"/>
                    <a:pt x="870" y="15429"/>
                    <a:pt x="870" y="15429"/>
                  </a:cubicBezTo>
                  <a:cubicBezTo>
                    <a:pt x="1318" y="18514"/>
                    <a:pt x="1740" y="20057"/>
                    <a:pt x="2175" y="20057"/>
                  </a:cubicBezTo>
                  <a:cubicBezTo>
                    <a:pt x="2431" y="20057"/>
                    <a:pt x="2674" y="19440"/>
                    <a:pt x="2943" y="18514"/>
                  </a:cubicBezTo>
                  <a:cubicBezTo>
                    <a:pt x="3250" y="17589"/>
                    <a:pt x="3557" y="16046"/>
                    <a:pt x="3852" y="14503"/>
                  </a:cubicBezTo>
                  <a:cubicBezTo>
                    <a:pt x="4184" y="12960"/>
                    <a:pt x="4530" y="11417"/>
                    <a:pt x="4875" y="10183"/>
                  </a:cubicBezTo>
                  <a:cubicBezTo>
                    <a:pt x="5618" y="7714"/>
                    <a:pt x="6206" y="6171"/>
                    <a:pt x="6756" y="5246"/>
                  </a:cubicBezTo>
                  <a:cubicBezTo>
                    <a:pt x="7140" y="4629"/>
                    <a:pt x="7550" y="4320"/>
                    <a:pt x="7972" y="4320"/>
                  </a:cubicBezTo>
                  <a:cubicBezTo>
                    <a:pt x="8791" y="4320"/>
                    <a:pt x="9700" y="5554"/>
                    <a:pt x="10813" y="8023"/>
                  </a:cubicBezTo>
                  <a:cubicBezTo>
                    <a:pt x="12118" y="11417"/>
                    <a:pt x="13462" y="13269"/>
                    <a:pt x="14882" y="13886"/>
                  </a:cubicBezTo>
                  <a:cubicBezTo>
                    <a:pt x="15291" y="13886"/>
                    <a:pt x="15727" y="14194"/>
                    <a:pt x="16174" y="14194"/>
                  </a:cubicBezTo>
                  <a:cubicBezTo>
                    <a:pt x="17160" y="14194"/>
                    <a:pt x="18439" y="13269"/>
                    <a:pt x="19706" y="7406"/>
                  </a:cubicBezTo>
                  <a:cubicBezTo>
                    <a:pt x="20167" y="5246"/>
                    <a:pt x="20653" y="2777"/>
                    <a:pt x="21203" y="0"/>
                  </a:cubicBezTo>
                  <a:cubicBezTo>
                    <a:pt x="21600" y="0"/>
                    <a:pt x="21600" y="0"/>
                    <a:pt x="21600" y="0"/>
                  </a:cubicBezTo>
                  <a:cubicBezTo>
                    <a:pt x="21370" y="1234"/>
                    <a:pt x="21370" y="1234"/>
                    <a:pt x="21370" y="1234"/>
                  </a:cubicBezTo>
                  <a:cubicBezTo>
                    <a:pt x="20743" y="4629"/>
                    <a:pt x="20103" y="8023"/>
                    <a:pt x="19450" y="10491"/>
                  </a:cubicBezTo>
                  <a:cubicBezTo>
                    <a:pt x="18734" y="13269"/>
                    <a:pt x="17979" y="15120"/>
                    <a:pt x="17173" y="15737"/>
                  </a:cubicBezTo>
                  <a:cubicBezTo>
                    <a:pt x="16827" y="15737"/>
                    <a:pt x="16482" y="16046"/>
                    <a:pt x="16085" y="16046"/>
                  </a:cubicBezTo>
                  <a:cubicBezTo>
                    <a:pt x="15714" y="16046"/>
                    <a:pt x="15317" y="15737"/>
                    <a:pt x="14792" y="15737"/>
                  </a:cubicBezTo>
                  <a:cubicBezTo>
                    <a:pt x="14447" y="15429"/>
                    <a:pt x="14447" y="15429"/>
                    <a:pt x="14447" y="15429"/>
                  </a:cubicBezTo>
                  <a:cubicBezTo>
                    <a:pt x="13782" y="15120"/>
                    <a:pt x="13091" y="14811"/>
                    <a:pt x="12425" y="13577"/>
                  </a:cubicBezTo>
                  <a:cubicBezTo>
                    <a:pt x="11964" y="12651"/>
                    <a:pt x="11491" y="11726"/>
                    <a:pt x="11043" y="10491"/>
                  </a:cubicBezTo>
                  <a:cubicBezTo>
                    <a:pt x="10071" y="8331"/>
                    <a:pt x="9047" y="5863"/>
                    <a:pt x="8049" y="5863"/>
                  </a:cubicBezTo>
                  <a:cubicBezTo>
                    <a:pt x="7921" y="5863"/>
                    <a:pt x="7806" y="5863"/>
                    <a:pt x="7678" y="5863"/>
                  </a:cubicBezTo>
                  <a:cubicBezTo>
                    <a:pt x="6910" y="6480"/>
                    <a:pt x="6129" y="8023"/>
                    <a:pt x="5285" y="10491"/>
                  </a:cubicBezTo>
                  <a:cubicBezTo>
                    <a:pt x="4875" y="12034"/>
                    <a:pt x="4453" y="13886"/>
                    <a:pt x="4056" y="15737"/>
                  </a:cubicBezTo>
                  <a:cubicBezTo>
                    <a:pt x="3724" y="16971"/>
                    <a:pt x="3391" y="18514"/>
                    <a:pt x="3058" y="19749"/>
                  </a:cubicBezTo>
                  <a:cubicBezTo>
                    <a:pt x="2713" y="20983"/>
                    <a:pt x="2406" y="21600"/>
                    <a:pt x="2124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510" name="Freeform 448"/>
            <p:cNvSpPr/>
            <p:nvPr/>
          </p:nvSpPr>
          <p:spPr>
            <a:xfrm flipH="1" rot="16200000">
              <a:off x="293407" y="1798964"/>
              <a:ext cx="976540" cy="1229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621" y="21600"/>
                  </a:moveTo>
                  <a:cubicBezTo>
                    <a:pt x="1042" y="21600"/>
                    <a:pt x="521" y="21600"/>
                    <a:pt x="0" y="21140"/>
                  </a:cubicBezTo>
                  <a:cubicBezTo>
                    <a:pt x="579" y="20681"/>
                    <a:pt x="1158" y="20681"/>
                    <a:pt x="1737" y="20221"/>
                  </a:cubicBezTo>
                  <a:cubicBezTo>
                    <a:pt x="2838" y="19762"/>
                    <a:pt x="3996" y="19302"/>
                    <a:pt x="5096" y="18383"/>
                  </a:cubicBezTo>
                  <a:cubicBezTo>
                    <a:pt x="5849" y="17464"/>
                    <a:pt x="6660" y="16545"/>
                    <a:pt x="7354" y="15626"/>
                  </a:cubicBezTo>
                  <a:cubicBezTo>
                    <a:pt x="8397" y="14247"/>
                    <a:pt x="9439" y="12868"/>
                    <a:pt x="10482" y="11949"/>
                  </a:cubicBezTo>
                  <a:cubicBezTo>
                    <a:pt x="11176" y="11489"/>
                    <a:pt x="11929" y="11030"/>
                    <a:pt x="12682" y="11030"/>
                  </a:cubicBezTo>
                  <a:cubicBezTo>
                    <a:pt x="13840" y="10111"/>
                    <a:pt x="15056" y="9651"/>
                    <a:pt x="16214" y="8732"/>
                  </a:cubicBezTo>
                  <a:cubicBezTo>
                    <a:pt x="17720" y="7353"/>
                    <a:pt x="19226" y="4596"/>
                    <a:pt x="20673" y="1838"/>
                  </a:cubicBezTo>
                  <a:cubicBezTo>
                    <a:pt x="20963" y="1379"/>
                    <a:pt x="21253" y="919"/>
                    <a:pt x="21600" y="0"/>
                  </a:cubicBezTo>
                  <a:cubicBezTo>
                    <a:pt x="20036" y="7353"/>
                    <a:pt x="18125" y="9191"/>
                    <a:pt x="16562" y="10570"/>
                  </a:cubicBezTo>
                  <a:cubicBezTo>
                    <a:pt x="15346" y="11489"/>
                    <a:pt x="14130" y="12409"/>
                    <a:pt x="12914" y="12868"/>
                  </a:cubicBezTo>
                  <a:cubicBezTo>
                    <a:pt x="12219" y="13328"/>
                    <a:pt x="11524" y="13328"/>
                    <a:pt x="10829" y="13787"/>
                  </a:cubicBezTo>
                  <a:cubicBezTo>
                    <a:pt x="9729" y="14706"/>
                    <a:pt x="8686" y="16085"/>
                    <a:pt x="7702" y="17004"/>
                  </a:cubicBezTo>
                  <a:cubicBezTo>
                    <a:pt x="6833" y="18383"/>
                    <a:pt x="5965" y="19302"/>
                    <a:pt x="5038" y="20221"/>
                  </a:cubicBezTo>
                  <a:cubicBezTo>
                    <a:pt x="3822" y="21140"/>
                    <a:pt x="2664" y="21600"/>
                    <a:pt x="1621" y="21600"/>
                  </a:cubicBezTo>
                  <a:cubicBezTo>
                    <a:pt x="1621" y="21600"/>
                    <a:pt x="1621" y="21600"/>
                    <a:pt x="1621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511" name="Freeform 449"/>
            <p:cNvSpPr/>
            <p:nvPr/>
          </p:nvSpPr>
          <p:spPr>
            <a:xfrm flipH="1" rot="16200000">
              <a:off x="643864" y="1851573"/>
              <a:ext cx="348236" cy="444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299" y="21600"/>
                  </a:moveTo>
                  <a:cubicBezTo>
                    <a:pt x="812" y="21600"/>
                    <a:pt x="487" y="21600"/>
                    <a:pt x="0" y="21600"/>
                  </a:cubicBezTo>
                  <a:cubicBezTo>
                    <a:pt x="3573" y="20329"/>
                    <a:pt x="6983" y="15247"/>
                    <a:pt x="10556" y="11435"/>
                  </a:cubicBezTo>
                  <a:cubicBezTo>
                    <a:pt x="11044" y="10165"/>
                    <a:pt x="11044" y="10165"/>
                    <a:pt x="11044" y="10165"/>
                  </a:cubicBezTo>
                  <a:cubicBezTo>
                    <a:pt x="11856" y="8894"/>
                    <a:pt x="12668" y="7624"/>
                    <a:pt x="13480" y="6353"/>
                  </a:cubicBezTo>
                  <a:cubicBezTo>
                    <a:pt x="15753" y="3812"/>
                    <a:pt x="18027" y="0"/>
                    <a:pt x="20138" y="0"/>
                  </a:cubicBezTo>
                  <a:cubicBezTo>
                    <a:pt x="20626" y="0"/>
                    <a:pt x="21113" y="0"/>
                    <a:pt x="21600" y="0"/>
                  </a:cubicBezTo>
                  <a:cubicBezTo>
                    <a:pt x="18677" y="7624"/>
                    <a:pt x="15591" y="11435"/>
                    <a:pt x="12343" y="13976"/>
                  </a:cubicBezTo>
                  <a:cubicBezTo>
                    <a:pt x="11368" y="15247"/>
                    <a:pt x="10232" y="16518"/>
                    <a:pt x="9257" y="16518"/>
                  </a:cubicBezTo>
                  <a:cubicBezTo>
                    <a:pt x="6171" y="20329"/>
                    <a:pt x="3573" y="21600"/>
                    <a:pt x="1299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512" name="Freeform 450"/>
            <p:cNvSpPr/>
            <p:nvPr/>
          </p:nvSpPr>
          <p:spPr>
            <a:xfrm flipH="1" rot="16200000">
              <a:off x="674242" y="1813784"/>
              <a:ext cx="284516" cy="355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387" y="21600"/>
                  </a:moveTo>
                  <a:cubicBezTo>
                    <a:pt x="793" y="21600"/>
                    <a:pt x="396" y="21600"/>
                    <a:pt x="0" y="21600"/>
                  </a:cubicBezTo>
                  <a:cubicBezTo>
                    <a:pt x="3171" y="15429"/>
                    <a:pt x="6738" y="10800"/>
                    <a:pt x="10106" y="7714"/>
                  </a:cubicBezTo>
                  <a:cubicBezTo>
                    <a:pt x="12881" y="4629"/>
                    <a:pt x="12881" y="4629"/>
                    <a:pt x="12881" y="4629"/>
                  </a:cubicBezTo>
                  <a:cubicBezTo>
                    <a:pt x="14862" y="1543"/>
                    <a:pt x="16844" y="0"/>
                    <a:pt x="18826" y="0"/>
                  </a:cubicBezTo>
                  <a:cubicBezTo>
                    <a:pt x="19817" y="0"/>
                    <a:pt x="20807" y="0"/>
                    <a:pt x="21600" y="1543"/>
                  </a:cubicBezTo>
                  <a:cubicBezTo>
                    <a:pt x="21600" y="3086"/>
                    <a:pt x="21600" y="4629"/>
                    <a:pt x="21600" y="4629"/>
                  </a:cubicBezTo>
                  <a:cubicBezTo>
                    <a:pt x="19222" y="7714"/>
                    <a:pt x="16844" y="9257"/>
                    <a:pt x="14466" y="10800"/>
                  </a:cubicBezTo>
                  <a:cubicBezTo>
                    <a:pt x="12881" y="12343"/>
                    <a:pt x="11097" y="13886"/>
                    <a:pt x="9512" y="15429"/>
                  </a:cubicBezTo>
                  <a:cubicBezTo>
                    <a:pt x="8125" y="16971"/>
                    <a:pt x="8125" y="16971"/>
                    <a:pt x="8125" y="16971"/>
                  </a:cubicBezTo>
                  <a:cubicBezTo>
                    <a:pt x="5945" y="18514"/>
                    <a:pt x="3567" y="21600"/>
                    <a:pt x="1387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513" name="Freeform 451"/>
            <p:cNvSpPr/>
            <p:nvPr/>
          </p:nvSpPr>
          <p:spPr>
            <a:xfrm flipH="1" rot="16200000">
              <a:off x="701657" y="1814525"/>
              <a:ext cx="222278" cy="3408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4066" y="21600"/>
                  </a:moveTo>
                  <a:cubicBezTo>
                    <a:pt x="2795" y="21600"/>
                    <a:pt x="1525" y="21600"/>
                    <a:pt x="0" y="21600"/>
                  </a:cubicBezTo>
                  <a:cubicBezTo>
                    <a:pt x="3558" y="18277"/>
                    <a:pt x="7369" y="16615"/>
                    <a:pt x="10927" y="11631"/>
                  </a:cubicBezTo>
                  <a:cubicBezTo>
                    <a:pt x="12198" y="11631"/>
                    <a:pt x="13468" y="9969"/>
                    <a:pt x="14739" y="8308"/>
                  </a:cubicBezTo>
                  <a:cubicBezTo>
                    <a:pt x="17026" y="4985"/>
                    <a:pt x="19313" y="1662"/>
                    <a:pt x="21600" y="0"/>
                  </a:cubicBezTo>
                  <a:cubicBezTo>
                    <a:pt x="17534" y="14954"/>
                    <a:pt x="11689" y="21600"/>
                    <a:pt x="4066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514" name="Freeform 516"/>
            <p:cNvSpPr/>
            <p:nvPr/>
          </p:nvSpPr>
          <p:spPr>
            <a:xfrm flipH="1" rot="16200000">
              <a:off x="865431" y="6399286"/>
              <a:ext cx="500802" cy="22820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17" h="21600" fill="norm" stroke="1" extrusionOk="0">
                  <a:moveTo>
                    <a:pt x="15120" y="21600"/>
                  </a:moveTo>
                  <a:cubicBezTo>
                    <a:pt x="14574" y="21600"/>
                    <a:pt x="14029" y="21600"/>
                    <a:pt x="13374" y="21352"/>
                  </a:cubicBezTo>
                  <a:cubicBezTo>
                    <a:pt x="13047" y="21352"/>
                    <a:pt x="12720" y="21600"/>
                    <a:pt x="12502" y="21600"/>
                  </a:cubicBezTo>
                  <a:cubicBezTo>
                    <a:pt x="12502" y="21600"/>
                    <a:pt x="12502" y="21600"/>
                    <a:pt x="12502" y="21600"/>
                  </a:cubicBezTo>
                  <a:cubicBezTo>
                    <a:pt x="10756" y="21600"/>
                    <a:pt x="9011" y="20359"/>
                    <a:pt x="7483" y="19366"/>
                  </a:cubicBezTo>
                  <a:cubicBezTo>
                    <a:pt x="5520" y="18124"/>
                    <a:pt x="2792" y="16386"/>
                    <a:pt x="1047" y="12662"/>
                  </a:cubicBezTo>
                  <a:cubicBezTo>
                    <a:pt x="174" y="10924"/>
                    <a:pt x="-153" y="9186"/>
                    <a:pt x="65" y="7697"/>
                  </a:cubicBezTo>
                  <a:cubicBezTo>
                    <a:pt x="720" y="3724"/>
                    <a:pt x="4865" y="993"/>
                    <a:pt x="6611" y="497"/>
                  </a:cubicBezTo>
                  <a:cubicBezTo>
                    <a:pt x="8247" y="248"/>
                    <a:pt x="9774" y="0"/>
                    <a:pt x="11192" y="0"/>
                  </a:cubicBezTo>
                  <a:cubicBezTo>
                    <a:pt x="12502" y="0"/>
                    <a:pt x="13920" y="0"/>
                    <a:pt x="15120" y="497"/>
                  </a:cubicBezTo>
                  <a:cubicBezTo>
                    <a:pt x="17956" y="1241"/>
                    <a:pt x="19702" y="3228"/>
                    <a:pt x="20465" y="6455"/>
                  </a:cubicBezTo>
                  <a:cubicBezTo>
                    <a:pt x="21447" y="10924"/>
                    <a:pt x="20792" y="16138"/>
                    <a:pt x="18829" y="19117"/>
                  </a:cubicBezTo>
                  <a:cubicBezTo>
                    <a:pt x="17847" y="20855"/>
                    <a:pt x="16538" y="21600"/>
                    <a:pt x="15120" y="21600"/>
                  </a:cubicBezTo>
                  <a:close/>
                  <a:moveTo>
                    <a:pt x="10756" y="745"/>
                  </a:moveTo>
                  <a:cubicBezTo>
                    <a:pt x="8247" y="993"/>
                    <a:pt x="5629" y="1241"/>
                    <a:pt x="3229" y="3228"/>
                  </a:cubicBezTo>
                  <a:cubicBezTo>
                    <a:pt x="2683" y="3724"/>
                    <a:pt x="829" y="5462"/>
                    <a:pt x="720" y="8441"/>
                  </a:cubicBezTo>
                  <a:cubicBezTo>
                    <a:pt x="611" y="9683"/>
                    <a:pt x="938" y="11172"/>
                    <a:pt x="1702" y="12414"/>
                  </a:cubicBezTo>
                  <a:cubicBezTo>
                    <a:pt x="3665" y="15641"/>
                    <a:pt x="6174" y="17628"/>
                    <a:pt x="8356" y="18869"/>
                  </a:cubicBezTo>
                  <a:cubicBezTo>
                    <a:pt x="9120" y="19366"/>
                    <a:pt x="9120" y="19366"/>
                    <a:pt x="9120" y="19366"/>
                  </a:cubicBezTo>
                  <a:cubicBezTo>
                    <a:pt x="9774" y="19614"/>
                    <a:pt x="10429" y="19862"/>
                    <a:pt x="11411" y="20110"/>
                  </a:cubicBezTo>
                  <a:cubicBezTo>
                    <a:pt x="11411" y="20110"/>
                    <a:pt x="11411" y="20110"/>
                    <a:pt x="11411" y="20110"/>
                  </a:cubicBezTo>
                  <a:cubicBezTo>
                    <a:pt x="11738" y="20359"/>
                    <a:pt x="12065" y="20359"/>
                    <a:pt x="12502" y="20359"/>
                  </a:cubicBezTo>
                  <a:cubicBezTo>
                    <a:pt x="12720" y="20359"/>
                    <a:pt x="13047" y="20359"/>
                    <a:pt x="13374" y="20359"/>
                  </a:cubicBezTo>
                  <a:cubicBezTo>
                    <a:pt x="13811" y="20359"/>
                    <a:pt x="14247" y="20359"/>
                    <a:pt x="14683" y="20359"/>
                  </a:cubicBezTo>
                  <a:cubicBezTo>
                    <a:pt x="15774" y="20359"/>
                    <a:pt x="17192" y="20359"/>
                    <a:pt x="18283" y="18621"/>
                  </a:cubicBezTo>
                  <a:cubicBezTo>
                    <a:pt x="19702" y="16138"/>
                    <a:pt x="20465" y="12662"/>
                    <a:pt x="20247" y="9434"/>
                  </a:cubicBezTo>
                  <a:cubicBezTo>
                    <a:pt x="19920" y="5959"/>
                    <a:pt x="18829" y="3476"/>
                    <a:pt x="17083" y="2483"/>
                  </a:cubicBezTo>
                  <a:cubicBezTo>
                    <a:pt x="15447" y="1241"/>
                    <a:pt x="13592" y="745"/>
                    <a:pt x="11192" y="745"/>
                  </a:cubicBezTo>
                  <a:lnTo>
                    <a:pt x="10756" y="745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515" name="Freeform 517"/>
            <p:cNvSpPr/>
            <p:nvPr/>
          </p:nvSpPr>
          <p:spPr>
            <a:xfrm flipH="1" rot="16200000">
              <a:off x="666166" y="6214211"/>
              <a:ext cx="908226" cy="3704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26" h="21600" fill="norm" stroke="1" extrusionOk="0">
                  <a:moveTo>
                    <a:pt x="16623" y="21600"/>
                  </a:moveTo>
                  <a:cubicBezTo>
                    <a:pt x="15754" y="21600"/>
                    <a:pt x="14760" y="21448"/>
                    <a:pt x="13519" y="21144"/>
                  </a:cubicBezTo>
                  <a:cubicBezTo>
                    <a:pt x="10602" y="20231"/>
                    <a:pt x="7871" y="18101"/>
                    <a:pt x="5636" y="16276"/>
                  </a:cubicBezTo>
                  <a:cubicBezTo>
                    <a:pt x="5388" y="15972"/>
                    <a:pt x="5388" y="15972"/>
                    <a:pt x="5388" y="15972"/>
                  </a:cubicBezTo>
                  <a:cubicBezTo>
                    <a:pt x="4023" y="14755"/>
                    <a:pt x="733" y="12017"/>
                    <a:pt x="112" y="8214"/>
                  </a:cubicBezTo>
                  <a:cubicBezTo>
                    <a:pt x="-74" y="7149"/>
                    <a:pt x="-12" y="6085"/>
                    <a:pt x="174" y="5020"/>
                  </a:cubicBezTo>
                  <a:cubicBezTo>
                    <a:pt x="733" y="2282"/>
                    <a:pt x="1912" y="1065"/>
                    <a:pt x="3774" y="1065"/>
                  </a:cubicBezTo>
                  <a:cubicBezTo>
                    <a:pt x="4209" y="1065"/>
                    <a:pt x="4705" y="1217"/>
                    <a:pt x="5140" y="1217"/>
                  </a:cubicBezTo>
                  <a:cubicBezTo>
                    <a:pt x="5760" y="1369"/>
                    <a:pt x="6381" y="1521"/>
                    <a:pt x="7064" y="1521"/>
                  </a:cubicBezTo>
                  <a:cubicBezTo>
                    <a:pt x="8988" y="1521"/>
                    <a:pt x="10788" y="913"/>
                    <a:pt x="12774" y="456"/>
                  </a:cubicBezTo>
                  <a:cubicBezTo>
                    <a:pt x="13147" y="456"/>
                    <a:pt x="13147" y="456"/>
                    <a:pt x="13147" y="456"/>
                  </a:cubicBezTo>
                  <a:cubicBezTo>
                    <a:pt x="13954" y="152"/>
                    <a:pt x="14760" y="0"/>
                    <a:pt x="15505" y="0"/>
                  </a:cubicBezTo>
                  <a:cubicBezTo>
                    <a:pt x="18112" y="0"/>
                    <a:pt x="20098" y="1521"/>
                    <a:pt x="21526" y="4259"/>
                  </a:cubicBezTo>
                  <a:cubicBezTo>
                    <a:pt x="21526" y="4563"/>
                    <a:pt x="21526" y="4563"/>
                    <a:pt x="21526" y="4563"/>
                  </a:cubicBezTo>
                  <a:cubicBezTo>
                    <a:pt x="20036" y="1977"/>
                    <a:pt x="18050" y="608"/>
                    <a:pt x="15505" y="608"/>
                  </a:cubicBezTo>
                  <a:cubicBezTo>
                    <a:pt x="14574" y="608"/>
                    <a:pt x="13519" y="913"/>
                    <a:pt x="12402" y="1217"/>
                  </a:cubicBezTo>
                  <a:cubicBezTo>
                    <a:pt x="10478" y="1977"/>
                    <a:pt x="8864" y="2282"/>
                    <a:pt x="7250" y="2282"/>
                  </a:cubicBezTo>
                  <a:cubicBezTo>
                    <a:pt x="6629" y="2282"/>
                    <a:pt x="6009" y="2130"/>
                    <a:pt x="5388" y="2130"/>
                  </a:cubicBezTo>
                  <a:cubicBezTo>
                    <a:pt x="5016" y="1977"/>
                    <a:pt x="5016" y="1977"/>
                    <a:pt x="5016" y="1977"/>
                  </a:cubicBezTo>
                  <a:cubicBezTo>
                    <a:pt x="4581" y="1977"/>
                    <a:pt x="4085" y="1825"/>
                    <a:pt x="3650" y="1825"/>
                  </a:cubicBezTo>
                  <a:cubicBezTo>
                    <a:pt x="3029" y="1825"/>
                    <a:pt x="2595" y="1977"/>
                    <a:pt x="2160" y="2282"/>
                  </a:cubicBezTo>
                  <a:cubicBezTo>
                    <a:pt x="1292" y="2890"/>
                    <a:pt x="174" y="4715"/>
                    <a:pt x="423" y="7149"/>
                  </a:cubicBezTo>
                  <a:cubicBezTo>
                    <a:pt x="795" y="10496"/>
                    <a:pt x="2595" y="12321"/>
                    <a:pt x="3836" y="13538"/>
                  </a:cubicBezTo>
                  <a:cubicBezTo>
                    <a:pt x="5512" y="15211"/>
                    <a:pt x="7064" y="16580"/>
                    <a:pt x="8492" y="17645"/>
                  </a:cubicBezTo>
                  <a:cubicBezTo>
                    <a:pt x="11533" y="19775"/>
                    <a:pt x="14202" y="20839"/>
                    <a:pt x="16623" y="20839"/>
                  </a:cubicBezTo>
                  <a:cubicBezTo>
                    <a:pt x="16871" y="20839"/>
                    <a:pt x="16871" y="20839"/>
                    <a:pt x="16871" y="20839"/>
                  </a:cubicBezTo>
                  <a:cubicBezTo>
                    <a:pt x="18609" y="20839"/>
                    <a:pt x="20036" y="20079"/>
                    <a:pt x="21154" y="18558"/>
                  </a:cubicBezTo>
                  <a:cubicBezTo>
                    <a:pt x="21278" y="18558"/>
                    <a:pt x="21402" y="18254"/>
                    <a:pt x="21526" y="18101"/>
                  </a:cubicBezTo>
                  <a:cubicBezTo>
                    <a:pt x="21526" y="19014"/>
                    <a:pt x="21526" y="19014"/>
                    <a:pt x="21526" y="19014"/>
                  </a:cubicBezTo>
                  <a:cubicBezTo>
                    <a:pt x="20098" y="20839"/>
                    <a:pt x="18547" y="21600"/>
                    <a:pt x="16623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516" name="Freeform 518"/>
            <p:cNvSpPr/>
            <p:nvPr/>
          </p:nvSpPr>
          <p:spPr>
            <a:xfrm flipH="1" rot="16200000">
              <a:off x="469957" y="5896489"/>
              <a:ext cx="1306572" cy="6075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20" h="21600" fill="norm" stroke="1" extrusionOk="0">
                  <a:moveTo>
                    <a:pt x="19063" y="21600"/>
                  </a:moveTo>
                  <a:cubicBezTo>
                    <a:pt x="17295" y="21600"/>
                    <a:pt x="15527" y="20948"/>
                    <a:pt x="13889" y="20203"/>
                  </a:cubicBezTo>
                  <a:cubicBezTo>
                    <a:pt x="13458" y="20017"/>
                    <a:pt x="13070" y="19924"/>
                    <a:pt x="12639" y="19738"/>
                  </a:cubicBezTo>
                  <a:cubicBezTo>
                    <a:pt x="10569" y="18807"/>
                    <a:pt x="8370" y="17969"/>
                    <a:pt x="6344" y="16386"/>
                  </a:cubicBezTo>
                  <a:cubicBezTo>
                    <a:pt x="4663" y="15083"/>
                    <a:pt x="3326" y="13779"/>
                    <a:pt x="2248" y="12010"/>
                  </a:cubicBezTo>
                  <a:cubicBezTo>
                    <a:pt x="1429" y="10707"/>
                    <a:pt x="265" y="8752"/>
                    <a:pt x="49" y="6331"/>
                  </a:cubicBezTo>
                  <a:cubicBezTo>
                    <a:pt x="-80" y="4934"/>
                    <a:pt x="49" y="3817"/>
                    <a:pt x="394" y="2886"/>
                  </a:cubicBezTo>
                  <a:cubicBezTo>
                    <a:pt x="1386" y="372"/>
                    <a:pt x="3800" y="93"/>
                    <a:pt x="4835" y="93"/>
                  </a:cubicBezTo>
                  <a:cubicBezTo>
                    <a:pt x="5180" y="93"/>
                    <a:pt x="5525" y="93"/>
                    <a:pt x="5870" y="186"/>
                  </a:cubicBezTo>
                  <a:cubicBezTo>
                    <a:pt x="6430" y="279"/>
                    <a:pt x="7034" y="466"/>
                    <a:pt x="7594" y="559"/>
                  </a:cubicBezTo>
                  <a:cubicBezTo>
                    <a:pt x="8586" y="838"/>
                    <a:pt x="9621" y="1117"/>
                    <a:pt x="10655" y="1117"/>
                  </a:cubicBezTo>
                  <a:cubicBezTo>
                    <a:pt x="10698" y="1117"/>
                    <a:pt x="10698" y="1117"/>
                    <a:pt x="10698" y="1117"/>
                  </a:cubicBezTo>
                  <a:cubicBezTo>
                    <a:pt x="11906" y="1117"/>
                    <a:pt x="13113" y="838"/>
                    <a:pt x="14277" y="559"/>
                  </a:cubicBezTo>
                  <a:cubicBezTo>
                    <a:pt x="15269" y="372"/>
                    <a:pt x="16303" y="93"/>
                    <a:pt x="17338" y="0"/>
                  </a:cubicBezTo>
                  <a:cubicBezTo>
                    <a:pt x="17510" y="0"/>
                    <a:pt x="17640" y="0"/>
                    <a:pt x="17812" y="0"/>
                  </a:cubicBezTo>
                  <a:cubicBezTo>
                    <a:pt x="19321" y="0"/>
                    <a:pt x="20528" y="559"/>
                    <a:pt x="21520" y="1676"/>
                  </a:cubicBezTo>
                  <a:cubicBezTo>
                    <a:pt x="21520" y="2328"/>
                    <a:pt x="21520" y="2328"/>
                    <a:pt x="21520" y="2328"/>
                  </a:cubicBezTo>
                  <a:cubicBezTo>
                    <a:pt x="20442" y="1117"/>
                    <a:pt x="19278" y="466"/>
                    <a:pt x="17985" y="466"/>
                  </a:cubicBezTo>
                  <a:cubicBezTo>
                    <a:pt x="17855" y="466"/>
                    <a:pt x="17855" y="466"/>
                    <a:pt x="17855" y="466"/>
                  </a:cubicBezTo>
                  <a:cubicBezTo>
                    <a:pt x="16734" y="559"/>
                    <a:pt x="15613" y="838"/>
                    <a:pt x="14492" y="1024"/>
                  </a:cubicBezTo>
                  <a:cubicBezTo>
                    <a:pt x="13846" y="1210"/>
                    <a:pt x="13199" y="1303"/>
                    <a:pt x="12509" y="1490"/>
                  </a:cubicBezTo>
                  <a:cubicBezTo>
                    <a:pt x="11992" y="1583"/>
                    <a:pt x="11474" y="1583"/>
                    <a:pt x="10957" y="1583"/>
                  </a:cubicBezTo>
                  <a:cubicBezTo>
                    <a:pt x="10095" y="1583"/>
                    <a:pt x="9233" y="1490"/>
                    <a:pt x="8370" y="1210"/>
                  </a:cubicBezTo>
                  <a:cubicBezTo>
                    <a:pt x="7680" y="1024"/>
                    <a:pt x="7680" y="1024"/>
                    <a:pt x="7680" y="1024"/>
                  </a:cubicBezTo>
                  <a:cubicBezTo>
                    <a:pt x="6689" y="745"/>
                    <a:pt x="5611" y="466"/>
                    <a:pt x="4576" y="466"/>
                  </a:cubicBezTo>
                  <a:cubicBezTo>
                    <a:pt x="4231" y="466"/>
                    <a:pt x="3886" y="559"/>
                    <a:pt x="3542" y="652"/>
                  </a:cubicBezTo>
                  <a:cubicBezTo>
                    <a:pt x="2679" y="838"/>
                    <a:pt x="1084" y="1676"/>
                    <a:pt x="480" y="3631"/>
                  </a:cubicBezTo>
                  <a:cubicBezTo>
                    <a:pt x="222" y="4469"/>
                    <a:pt x="179" y="5400"/>
                    <a:pt x="351" y="6424"/>
                  </a:cubicBezTo>
                  <a:cubicBezTo>
                    <a:pt x="696" y="8659"/>
                    <a:pt x="1645" y="10800"/>
                    <a:pt x="3283" y="12941"/>
                  </a:cubicBezTo>
                  <a:cubicBezTo>
                    <a:pt x="4706" y="14710"/>
                    <a:pt x="6387" y="16107"/>
                    <a:pt x="8629" y="17317"/>
                  </a:cubicBezTo>
                  <a:cubicBezTo>
                    <a:pt x="10354" y="18248"/>
                    <a:pt x="12164" y="18993"/>
                    <a:pt x="13889" y="19645"/>
                  </a:cubicBezTo>
                  <a:cubicBezTo>
                    <a:pt x="14492" y="19924"/>
                    <a:pt x="14492" y="19924"/>
                    <a:pt x="14492" y="19924"/>
                  </a:cubicBezTo>
                  <a:cubicBezTo>
                    <a:pt x="16001" y="20483"/>
                    <a:pt x="17424" y="20948"/>
                    <a:pt x="18890" y="20948"/>
                  </a:cubicBezTo>
                  <a:cubicBezTo>
                    <a:pt x="19106" y="20948"/>
                    <a:pt x="19321" y="20948"/>
                    <a:pt x="19537" y="20948"/>
                  </a:cubicBezTo>
                  <a:cubicBezTo>
                    <a:pt x="20227" y="20855"/>
                    <a:pt x="20916" y="20669"/>
                    <a:pt x="21520" y="20297"/>
                  </a:cubicBezTo>
                  <a:cubicBezTo>
                    <a:pt x="21520" y="21041"/>
                    <a:pt x="21520" y="21041"/>
                    <a:pt x="21520" y="21041"/>
                  </a:cubicBezTo>
                  <a:cubicBezTo>
                    <a:pt x="20960" y="21321"/>
                    <a:pt x="20356" y="21507"/>
                    <a:pt x="19752" y="21600"/>
                  </a:cubicBezTo>
                  <a:cubicBezTo>
                    <a:pt x="19494" y="21600"/>
                    <a:pt x="19278" y="21600"/>
                    <a:pt x="19063" y="21600"/>
                  </a:cubicBezTo>
                  <a:cubicBezTo>
                    <a:pt x="19063" y="21600"/>
                    <a:pt x="19063" y="21600"/>
                    <a:pt x="19063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517" name="Freeform 519"/>
            <p:cNvSpPr/>
            <p:nvPr/>
          </p:nvSpPr>
          <p:spPr>
            <a:xfrm flipH="1" rot="16200000">
              <a:off x="992839" y="6831325"/>
              <a:ext cx="23711" cy="207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cubicBezTo>
                    <a:pt x="7200" y="2700"/>
                    <a:pt x="14400" y="5400"/>
                    <a:pt x="21600" y="10800"/>
                  </a:cubicBezTo>
                  <a:cubicBezTo>
                    <a:pt x="21600" y="21600"/>
                    <a:pt x="21600" y="21600"/>
                    <a:pt x="21600" y="21600"/>
                  </a:cubicBezTo>
                  <a:cubicBezTo>
                    <a:pt x="16800" y="18900"/>
                    <a:pt x="2400" y="2700"/>
                    <a:pt x="0" y="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518" name="Freeform 520"/>
            <p:cNvSpPr/>
            <p:nvPr/>
          </p:nvSpPr>
          <p:spPr>
            <a:xfrm flipH="1" rot="16200000">
              <a:off x="1243273" y="6816507"/>
              <a:ext cx="53347" cy="207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cubicBezTo>
                    <a:pt x="7560" y="16200"/>
                    <a:pt x="14040" y="10800"/>
                    <a:pt x="21600" y="0"/>
                  </a:cubicBezTo>
                  <a:cubicBezTo>
                    <a:pt x="21600" y="8100"/>
                    <a:pt x="21600" y="8100"/>
                    <a:pt x="21600" y="8100"/>
                  </a:cubicBezTo>
                  <a:cubicBezTo>
                    <a:pt x="14040" y="16200"/>
                    <a:pt x="6480" y="21600"/>
                    <a:pt x="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519" name="Freeform 521"/>
            <p:cNvSpPr/>
            <p:nvPr/>
          </p:nvSpPr>
          <p:spPr>
            <a:xfrm flipH="1" rot="16200000">
              <a:off x="991357" y="6820952"/>
              <a:ext cx="37048" cy="370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12343"/>
                  </a:moveTo>
                  <a:cubicBezTo>
                    <a:pt x="13886" y="7714"/>
                    <a:pt x="7714" y="4629"/>
                    <a:pt x="1543" y="0"/>
                  </a:cubicBezTo>
                  <a:cubicBezTo>
                    <a:pt x="0" y="0"/>
                    <a:pt x="0" y="0"/>
                    <a:pt x="0" y="1543"/>
                  </a:cubicBezTo>
                  <a:cubicBezTo>
                    <a:pt x="7714" y="7714"/>
                    <a:pt x="13886" y="13886"/>
                    <a:pt x="21600" y="21600"/>
                  </a:cubicBezTo>
                  <a:lnTo>
                    <a:pt x="21600" y="12343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520" name="Freeform 522"/>
            <p:cNvSpPr/>
            <p:nvPr/>
          </p:nvSpPr>
          <p:spPr>
            <a:xfrm flipH="1" rot="16200000">
              <a:off x="1245074" y="6828682"/>
              <a:ext cx="37886" cy="207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40" h="21600" fill="norm" stroke="1" extrusionOk="0">
                  <a:moveTo>
                    <a:pt x="21240" y="0"/>
                  </a:moveTo>
                  <a:cubicBezTo>
                    <a:pt x="15480" y="8100"/>
                    <a:pt x="8280" y="13500"/>
                    <a:pt x="1080" y="16200"/>
                  </a:cubicBezTo>
                  <a:cubicBezTo>
                    <a:pt x="-360" y="16200"/>
                    <a:pt x="-360" y="21600"/>
                    <a:pt x="1080" y="21600"/>
                  </a:cubicBezTo>
                  <a:cubicBezTo>
                    <a:pt x="9720" y="21600"/>
                    <a:pt x="15480" y="21600"/>
                    <a:pt x="21240" y="18900"/>
                  </a:cubicBezTo>
                  <a:lnTo>
                    <a:pt x="21240" y="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521" name="Freeform 523"/>
            <p:cNvSpPr/>
            <p:nvPr/>
          </p:nvSpPr>
          <p:spPr>
            <a:xfrm flipH="1" rot="16200000">
              <a:off x="975797" y="6790573"/>
              <a:ext cx="63721" cy="6223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15300" y="13500"/>
                    <a:pt x="8100" y="6300"/>
                    <a:pt x="0" y="0"/>
                  </a:cubicBezTo>
                  <a:cubicBezTo>
                    <a:pt x="2700" y="1800"/>
                    <a:pt x="5400" y="2700"/>
                    <a:pt x="8100" y="4500"/>
                  </a:cubicBezTo>
                  <a:cubicBezTo>
                    <a:pt x="13500" y="8100"/>
                    <a:pt x="17100" y="11700"/>
                    <a:pt x="21600" y="16200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522" name="Freeform 524"/>
            <p:cNvSpPr/>
            <p:nvPr/>
          </p:nvSpPr>
          <p:spPr>
            <a:xfrm flipH="1" rot="16200000">
              <a:off x="1236605" y="6812801"/>
              <a:ext cx="44456" cy="370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082" y="15429"/>
                  </a:moveTo>
                  <a:cubicBezTo>
                    <a:pt x="11435" y="10800"/>
                    <a:pt x="16518" y="6171"/>
                    <a:pt x="21600" y="0"/>
                  </a:cubicBezTo>
                  <a:cubicBezTo>
                    <a:pt x="21600" y="12343"/>
                    <a:pt x="21600" y="12343"/>
                    <a:pt x="21600" y="12343"/>
                  </a:cubicBezTo>
                  <a:cubicBezTo>
                    <a:pt x="15247" y="16971"/>
                    <a:pt x="7624" y="20057"/>
                    <a:pt x="0" y="21600"/>
                  </a:cubicBezTo>
                  <a:cubicBezTo>
                    <a:pt x="1271" y="20057"/>
                    <a:pt x="3812" y="18514"/>
                    <a:pt x="5082" y="15429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523" name="Freeform 525"/>
            <p:cNvSpPr/>
            <p:nvPr/>
          </p:nvSpPr>
          <p:spPr>
            <a:xfrm flipH="1" rot="16200000">
              <a:off x="1256925" y="6841276"/>
              <a:ext cx="12701" cy="127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cubicBezTo>
                    <a:pt x="5400" y="14400"/>
                    <a:pt x="16200" y="7200"/>
                    <a:pt x="21600" y="0"/>
                  </a:cubicBezTo>
                  <a:cubicBezTo>
                    <a:pt x="21600" y="7200"/>
                    <a:pt x="21600" y="7200"/>
                    <a:pt x="21600" y="7200"/>
                  </a:cubicBezTo>
                  <a:cubicBezTo>
                    <a:pt x="16200" y="14400"/>
                    <a:pt x="5400" y="14400"/>
                    <a:pt x="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524" name="Freeform 526"/>
            <p:cNvSpPr/>
            <p:nvPr/>
          </p:nvSpPr>
          <p:spPr>
            <a:xfrm flipH="1" rot="16200000">
              <a:off x="872069" y="6677954"/>
              <a:ext cx="245988" cy="1052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20451" y="17280"/>
                    <a:pt x="18843" y="14040"/>
                    <a:pt x="17004" y="11340"/>
                  </a:cubicBezTo>
                  <a:cubicBezTo>
                    <a:pt x="14017" y="7020"/>
                    <a:pt x="10800" y="3780"/>
                    <a:pt x="7583" y="2700"/>
                  </a:cubicBezTo>
                  <a:cubicBezTo>
                    <a:pt x="5055" y="1620"/>
                    <a:pt x="2528" y="1080"/>
                    <a:pt x="0" y="540"/>
                  </a:cubicBezTo>
                  <a:cubicBezTo>
                    <a:pt x="1609" y="0"/>
                    <a:pt x="3217" y="0"/>
                    <a:pt x="4596" y="0"/>
                  </a:cubicBezTo>
                  <a:cubicBezTo>
                    <a:pt x="6664" y="0"/>
                    <a:pt x="8272" y="0"/>
                    <a:pt x="10111" y="1080"/>
                  </a:cubicBezTo>
                  <a:cubicBezTo>
                    <a:pt x="14706" y="3780"/>
                    <a:pt x="17923" y="7560"/>
                    <a:pt x="20221" y="12960"/>
                  </a:cubicBezTo>
                  <a:cubicBezTo>
                    <a:pt x="20681" y="14040"/>
                    <a:pt x="21140" y="15120"/>
                    <a:pt x="21600" y="16200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525" name="Freeform 527"/>
            <p:cNvSpPr/>
            <p:nvPr/>
          </p:nvSpPr>
          <p:spPr>
            <a:xfrm flipH="1" rot="16200000">
              <a:off x="1046185" y="6594230"/>
              <a:ext cx="422329" cy="9632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1001" y="21600"/>
                  </a:moveTo>
                  <a:cubicBezTo>
                    <a:pt x="7379" y="21600"/>
                    <a:pt x="3354" y="18097"/>
                    <a:pt x="0" y="14595"/>
                  </a:cubicBezTo>
                  <a:cubicBezTo>
                    <a:pt x="2952" y="16930"/>
                    <a:pt x="6037" y="18097"/>
                    <a:pt x="8989" y="18097"/>
                  </a:cubicBezTo>
                  <a:cubicBezTo>
                    <a:pt x="9257" y="18097"/>
                    <a:pt x="9660" y="18097"/>
                    <a:pt x="10062" y="18097"/>
                  </a:cubicBezTo>
                  <a:cubicBezTo>
                    <a:pt x="13684" y="18097"/>
                    <a:pt x="18783" y="16346"/>
                    <a:pt x="21332" y="1751"/>
                  </a:cubicBezTo>
                  <a:cubicBezTo>
                    <a:pt x="21332" y="1168"/>
                    <a:pt x="21466" y="584"/>
                    <a:pt x="21600" y="0"/>
                  </a:cubicBezTo>
                  <a:cubicBezTo>
                    <a:pt x="21600" y="5254"/>
                    <a:pt x="21600" y="5254"/>
                    <a:pt x="21600" y="5254"/>
                  </a:cubicBezTo>
                  <a:cubicBezTo>
                    <a:pt x="19319" y="16346"/>
                    <a:pt x="15697" y="21600"/>
                    <a:pt x="11001" y="21600"/>
                  </a:cubicBezTo>
                  <a:cubicBezTo>
                    <a:pt x="11001" y="21600"/>
                    <a:pt x="11001" y="21600"/>
                    <a:pt x="11001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526" name="Freeform 528"/>
            <p:cNvSpPr/>
            <p:nvPr/>
          </p:nvSpPr>
          <p:spPr>
            <a:xfrm flipH="1" rot="16200000">
              <a:off x="1192150" y="6618680"/>
              <a:ext cx="425291" cy="444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2533" y="21600"/>
                  </a:moveTo>
                  <a:cubicBezTo>
                    <a:pt x="11333" y="21600"/>
                    <a:pt x="10133" y="21600"/>
                    <a:pt x="9067" y="20329"/>
                  </a:cubicBezTo>
                  <a:cubicBezTo>
                    <a:pt x="6667" y="17788"/>
                    <a:pt x="4667" y="13976"/>
                    <a:pt x="2933" y="10165"/>
                  </a:cubicBezTo>
                  <a:cubicBezTo>
                    <a:pt x="1867" y="7624"/>
                    <a:pt x="933" y="5082"/>
                    <a:pt x="0" y="1271"/>
                  </a:cubicBezTo>
                  <a:cubicBezTo>
                    <a:pt x="4400" y="11435"/>
                    <a:pt x="8133" y="15247"/>
                    <a:pt x="11733" y="15247"/>
                  </a:cubicBezTo>
                  <a:cubicBezTo>
                    <a:pt x="14800" y="15247"/>
                    <a:pt x="17600" y="11435"/>
                    <a:pt x="20133" y="3812"/>
                  </a:cubicBezTo>
                  <a:cubicBezTo>
                    <a:pt x="20667" y="2541"/>
                    <a:pt x="21067" y="1271"/>
                    <a:pt x="21600" y="0"/>
                  </a:cubicBezTo>
                  <a:cubicBezTo>
                    <a:pt x="21600" y="8894"/>
                    <a:pt x="21600" y="8894"/>
                    <a:pt x="21600" y="8894"/>
                  </a:cubicBezTo>
                  <a:cubicBezTo>
                    <a:pt x="18667" y="17788"/>
                    <a:pt x="15600" y="21600"/>
                    <a:pt x="12533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527" name="Freeform 529"/>
            <p:cNvSpPr/>
            <p:nvPr/>
          </p:nvSpPr>
          <p:spPr>
            <a:xfrm flipH="1" rot="16200000">
              <a:off x="320847" y="5655506"/>
              <a:ext cx="1552925" cy="84317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35" h="21600" fill="norm" stroke="1" extrusionOk="0">
                  <a:moveTo>
                    <a:pt x="20066" y="21600"/>
                  </a:moveTo>
                  <a:cubicBezTo>
                    <a:pt x="19674" y="21600"/>
                    <a:pt x="19282" y="21533"/>
                    <a:pt x="18854" y="21466"/>
                  </a:cubicBezTo>
                  <a:cubicBezTo>
                    <a:pt x="18604" y="21399"/>
                    <a:pt x="18355" y="21332"/>
                    <a:pt x="18105" y="21265"/>
                  </a:cubicBezTo>
                  <a:cubicBezTo>
                    <a:pt x="15610" y="20862"/>
                    <a:pt x="13258" y="20057"/>
                    <a:pt x="11190" y="18850"/>
                  </a:cubicBezTo>
                  <a:cubicBezTo>
                    <a:pt x="9373" y="17843"/>
                    <a:pt x="7626" y="16502"/>
                    <a:pt x="6129" y="15361"/>
                  </a:cubicBezTo>
                  <a:cubicBezTo>
                    <a:pt x="5131" y="14624"/>
                    <a:pt x="4062" y="13819"/>
                    <a:pt x="3099" y="12678"/>
                  </a:cubicBezTo>
                  <a:cubicBezTo>
                    <a:pt x="2208" y="11605"/>
                    <a:pt x="-465" y="8452"/>
                    <a:pt x="70" y="5031"/>
                  </a:cubicBezTo>
                  <a:cubicBezTo>
                    <a:pt x="355" y="3220"/>
                    <a:pt x="1388" y="1945"/>
                    <a:pt x="2280" y="1543"/>
                  </a:cubicBezTo>
                  <a:cubicBezTo>
                    <a:pt x="2850" y="1275"/>
                    <a:pt x="3456" y="1140"/>
                    <a:pt x="4204" y="1140"/>
                  </a:cubicBezTo>
                  <a:cubicBezTo>
                    <a:pt x="4632" y="1140"/>
                    <a:pt x="5060" y="1207"/>
                    <a:pt x="5487" y="1207"/>
                  </a:cubicBezTo>
                  <a:cubicBezTo>
                    <a:pt x="5880" y="1275"/>
                    <a:pt x="6307" y="1275"/>
                    <a:pt x="6735" y="1275"/>
                  </a:cubicBezTo>
                  <a:cubicBezTo>
                    <a:pt x="6806" y="1275"/>
                    <a:pt x="6806" y="1275"/>
                    <a:pt x="6806" y="1275"/>
                  </a:cubicBezTo>
                  <a:cubicBezTo>
                    <a:pt x="8695" y="1275"/>
                    <a:pt x="10549" y="872"/>
                    <a:pt x="12260" y="402"/>
                  </a:cubicBezTo>
                  <a:cubicBezTo>
                    <a:pt x="13115" y="201"/>
                    <a:pt x="14220" y="0"/>
                    <a:pt x="15361" y="0"/>
                  </a:cubicBezTo>
                  <a:cubicBezTo>
                    <a:pt x="15824" y="0"/>
                    <a:pt x="16252" y="0"/>
                    <a:pt x="16680" y="67"/>
                  </a:cubicBezTo>
                  <a:cubicBezTo>
                    <a:pt x="18070" y="335"/>
                    <a:pt x="19495" y="1140"/>
                    <a:pt x="21135" y="2482"/>
                  </a:cubicBezTo>
                  <a:cubicBezTo>
                    <a:pt x="21135" y="3019"/>
                    <a:pt x="21135" y="3019"/>
                    <a:pt x="21135" y="3019"/>
                  </a:cubicBezTo>
                  <a:cubicBezTo>
                    <a:pt x="20101" y="2080"/>
                    <a:pt x="18961" y="1207"/>
                    <a:pt x="17678" y="805"/>
                  </a:cubicBezTo>
                  <a:cubicBezTo>
                    <a:pt x="16929" y="537"/>
                    <a:pt x="16109" y="402"/>
                    <a:pt x="15254" y="402"/>
                  </a:cubicBezTo>
                  <a:cubicBezTo>
                    <a:pt x="14612" y="402"/>
                    <a:pt x="13971" y="470"/>
                    <a:pt x="13258" y="671"/>
                  </a:cubicBezTo>
                  <a:cubicBezTo>
                    <a:pt x="12687" y="738"/>
                    <a:pt x="12117" y="872"/>
                    <a:pt x="11547" y="1006"/>
                  </a:cubicBezTo>
                  <a:cubicBezTo>
                    <a:pt x="10406" y="1342"/>
                    <a:pt x="9230" y="1610"/>
                    <a:pt x="8054" y="1677"/>
                  </a:cubicBezTo>
                  <a:cubicBezTo>
                    <a:pt x="7697" y="1677"/>
                    <a:pt x="7341" y="1744"/>
                    <a:pt x="6949" y="1744"/>
                  </a:cubicBezTo>
                  <a:cubicBezTo>
                    <a:pt x="6379" y="1744"/>
                    <a:pt x="5808" y="1677"/>
                    <a:pt x="5274" y="1610"/>
                  </a:cubicBezTo>
                  <a:cubicBezTo>
                    <a:pt x="5202" y="1610"/>
                    <a:pt x="5202" y="1610"/>
                    <a:pt x="5202" y="1610"/>
                  </a:cubicBezTo>
                  <a:cubicBezTo>
                    <a:pt x="4846" y="1610"/>
                    <a:pt x="4454" y="1543"/>
                    <a:pt x="4062" y="1543"/>
                  </a:cubicBezTo>
                  <a:cubicBezTo>
                    <a:pt x="3741" y="1543"/>
                    <a:pt x="3456" y="1610"/>
                    <a:pt x="3171" y="1677"/>
                  </a:cubicBezTo>
                  <a:cubicBezTo>
                    <a:pt x="1994" y="1945"/>
                    <a:pt x="177" y="3354"/>
                    <a:pt x="284" y="6037"/>
                  </a:cubicBezTo>
                  <a:cubicBezTo>
                    <a:pt x="355" y="7983"/>
                    <a:pt x="1282" y="9593"/>
                    <a:pt x="1994" y="10666"/>
                  </a:cubicBezTo>
                  <a:cubicBezTo>
                    <a:pt x="4026" y="13752"/>
                    <a:pt x="6592" y="15429"/>
                    <a:pt x="9087" y="17106"/>
                  </a:cubicBezTo>
                  <a:cubicBezTo>
                    <a:pt x="9337" y="17240"/>
                    <a:pt x="9337" y="17240"/>
                    <a:pt x="9337" y="17240"/>
                  </a:cubicBezTo>
                  <a:cubicBezTo>
                    <a:pt x="12759" y="19520"/>
                    <a:pt x="16359" y="20795"/>
                    <a:pt x="20101" y="21130"/>
                  </a:cubicBezTo>
                  <a:cubicBezTo>
                    <a:pt x="20137" y="21130"/>
                    <a:pt x="20173" y="21130"/>
                    <a:pt x="20173" y="21198"/>
                  </a:cubicBezTo>
                  <a:cubicBezTo>
                    <a:pt x="20208" y="21198"/>
                    <a:pt x="20208" y="21198"/>
                    <a:pt x="20208" y="21198"/>
                  </a:cubicBezTo>
                  <a:cubicBezTo>
                    <a:pt x="20244" y="21198"/>
                    <a:pt x="20244" y="21198"/>
                    <a:pt x="20244" y="21198"/>
                  </a:cubicBezTo>
                  <a:cubicBezTo>
                    <a:pt x="20529" y="21198"/>
                    <a:pt x="20850" y="21130"/>
                    <a:pt x="21135" y="21063"/>
                  </a:cubicBezTo>
                  <a:cubicBezTo>
                    <a:pt x="21135" y="21466"/>
                    <a:pt x="21135" y="21466"/>
                    <a:pt x="21135" y="21466"/>
                  </a:cubicBezTo>
                  <a:cubicBezTo>
                    <a:pt x="20779" y="21533"/>
                    <a:pt x="20422" y="21600"/>
                    <a:pt x="20066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528" name="Freeform 530"/>
            <p:cNvSpPr/>
            <p:nvPr/>
          </p:nvSpPr>
          <p:spPr>
            <a:xfrm flipH="1" rot="16200000">
              <a:off x="1438876" y="6785389"/>
              <a:ext cx="115585" cy="207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9327" y="21600"/>
                  </a:moveTo>
                  <a:cubicBezTo>
                    <a:pt x="5891" y="21600"/>
                    <a:pt x="2945" y="18900"/>
                    <a:pt x="0" y="16200"/>
                  </a:cubicBezTo>
                  <a:cubicBezTo>
                    <a:pt x="1964" y="16200"/>
                    <a:pt x="3927" y="13500"/>
                    <a:pt x="5891" y="13500"/>
                  </a:cubicBezTo>
                  <a:cubicBezTo>
                    <a:pt x="7364" y="10800"/>
                    <a:pt x="9327" y="8100"/>
                    <a:pt x="10800" y="8100"/>
                  </a:cubicBezTo>
                  <a:cubicBezTo>
                    <a:pt x="14727" y="5400"/>
                    <a:pt x="18164" y="2700"/>
                    <a:pt x="21600" y="0"/>
                  </a:cubicBezTo>
                  <a:cubicBezTo>
                    <a:pt x="21600" y="13500"/>
                    <a:pt x="21600" y="13500"/>
                    <a:pt x="21600" y="13500"/>
                  </a:cubicBezTo>
                  <a:cubicBezTo>
                    <a:pt x="17182" y="18900"/>
                    <a:pt x="13745" y="21600"/>
                    <a:pt x="10800" y="21600"/>
                  </a:cubicBezTo>
                  <a:cubicBezTo>
                    <a:pt x="10309" y="21600"/>
                    <a:pt x="9818" y="21600"/>
                    <a:pt x="9327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529" name="Freeform 531"/>
            <p:cNvSpPr/>
            <p:nvPr/>
          </p:nvSpPr>
          <p:spPr>
            <a:xfrm flipH="1" rot="16200000">
              <a:off x="33527" y="5282237"/>
              <a:ext cx="2046065" cy="109656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27" h="21600" fill="norm" stroke="1" extrusionOk="0">
                  <a:moveTo>
                    <a:pt x="21227" y="21600"/>
                  </a:moveTo>
                  <a:cubicBezTo>
                    <a:pt x="21010" y="21600"/>
                    <a:pt x="20819" y="21548"/>
                    <a:pt x="20629" y="21548"/>
                  </a:cubicBezTo>
                  <a:cubicBezTo>
                    <a:pt x="19570" y="21394"/>
                    <a:pt x="18537" y="20930"/>
                    <a:pt x="17559" y="20517"/>
                  </a:cubicBezTo>
                  <a:cubicBezTo>
                    <a:pt x="17532" y="20517"/>
                    <a:pt x="17532" y="20517"/>
                    <a:pt x="17532" y="20517"/>
                  </a:cubicBezTo>
                  <a:cubicBezTo>
                    <a:pt x="17505" y="20569"/>
                    <a:pt x="17505" y="20569"/>
                    <a:pt x="17505" y="20569"/>
                  </a:cubicBezTo>
                  <a:cubicBezTo>
                    <a:pt x="17505" y="20569"/>
                    <a:pt x="17505" y="20569"/>
                    <a:pt x="17478" y="20569"/>
                  </a:cubicBezTo>
                  <a:cubicBezTo>
                    <a:pt x="17478" y="20569"/>
                    <a:pt x="17478" y="20569"/>
                    <a:pt x="17450" y="20569"/>
                  </a:cubicBezTo>
                  <a:cubicBezTo>
                    <a:pt x="17369" y="20466"/>
                    <a:pt x="17260" y="20414"/>
                    <a:pt x="17179" y="20363"/>
                  </a:cubicBezTo>
                  <a:cubicBezTo>
                    <a:pt x="16989" y="20311"/>
                    <a:pt x="16825" y="20208"/>
                    <a:pt x="16635" y="20157"/>
                  </a:cubicBezTo>
                  <a:cubicBezTo>
                    <a:pt x="16391" y="20053"/>
                    <a:pt x="16146" y="19950"/>
                    <a:pt x="15902" y="19847"/>
                  </a:cubicBezTo>
                  <a:cubicBezTo>
                    <a:pt x="15413" y="19693"/>
                    <a:pt x="14924" y="19486"/>
                    <a:pt x="14462" y="19280"/>
                  </a:cubicBezTo>
                  <a:cubicBezTo>
                    <a:pt x="14326" y="19229"/>
                    <a:pt x="14326" y="19229"/>
                    <a:pt x="14326" y="19229"/>
                  </a:cubicBezTo>
                  <a:cubicBezTo>
                    <a:pt x="13973" y="19126"/>
                    <a:pt x="13973" y="19126"/>
                    <a:pt x="13973" y="19126"/>
                  </a:cubicBezTo>
                  <a:cubicBezTo>
                    <a:pt x="12777" y="18662"/>
                    <a:pt x="11582" y="17888"/>
                    <a:pt x="10413" y="17167"/>
                  </a:cubicBezTo>
                  <a:cubicBezTo>
                    <a:pt x="10305" y="17115"/>
                    <a:pt x="10305" y="17115"/>
                    <a:pt x="10305" y="17115"/>
                  </a:cubicBezTo>
                  <a:cubicBezTo>
                    <a:pt x="9680" y="16703"/>
                    <a:pt x="9028" y="16342"/>
                    <a:pt x="8376" y="15981"/>
                  </a:cubicBezTo>
                  <a:cubicBezTo>
                    <a:pt x="7207" y="15259"/>
                    <a:pt x="5985" y="14537"/>
                    <a:pt x="4816" y="13713"/>
                  </a:cubicBezTo>
                  <a:cubicBezTo>
                    <a:pt x="3431" y="12733"/>
                    <a:pt x="1882" y="11547"/>
                    <a:pt x="877" y="9434"/>
                  </a:cubicBezTo>
                  <a:cubicBezTo>
                    <a:pt x="62" y="7784"/>
                    <a:pt x="-373" y="5207"/>
                    <a:pt x="415" y="3196"/>
                  </a:cubicBezTo>
                  <a:cubicBezTo>
                    <a:pt x="1094" y="1495"/>
                    <a:pt x="2371" y="464"/>
                    <a:pt x="4327" y="103"/>
                  </a:cubicBezTo>
                  <a:cubicBezTo>
                    <a:pt x="4708" y="52"/>
                    <a:pt x="5142" y="52"/>
                    <a:pt x="5604" y="52"/>
                  </a:cubicBezTo>
                  <a:cubicBezTo>
                    <a:pt x="6039" y="52"/>
                    <a:pt x="6474" y="52"/>
                    <a:pt x="6909" y="103"/>
                  </a:cubicBezTo>
                  <a:cubicBezTo>
                    <a:pt x="8267" y="206"/>
                    <a:pt x="9598" y="309"/>
                    <a:pt x="10930" y="309"/>
                  </a:cubicBezTo>
                  <a:cubicBezTo>
                    <a:pt x="11147" y="309"/>
                    <a:pt x="11147" y="309"/>
                    <a:pt x="11147" y="309"/>
                  </a:cubicBezTo>
                  <a:cubicBezTo>
                    <a:pt x="11989" y="258"/>
                    <a:pt x="12832" y="206"/>
                    <a:pt x="13674" y="155"/>
                  </a:cubicBezTo>
                  <a:cubicBezTo>
                    <a:pt x="14543" y="103"/>
                    <a:pt x="15440" y="0"/>
                    <a:pt x="16309" y="0"/>
                  </a:cubicBezTo>
                  <a:cubicBezTo>
                    <a:pt x="17478" y="0"/>
                    <a:pt x="18429" y="155"/>
                    <a:pt x="19352" y="412"/>
                  </a:cubicBezTo>
                  <a:cubicBezTo>
                    <a:pt x="19977" y="567"/>
                    <a:pt x="20602" y="773"/>
                    <a:pt x="21227" y="1031"/>
                  </a:cubicBezTo>
                  <a:cubicBezTo>
                    <a:pt x="21227" y="1392"/>
                    <a:pt x="21227" y="1392"/>
                    <a:pt x="21227" y="1392"/>
                  </a:cubicBezTo>
                  <a:cubicBezTo>
                    <a:pt x="20059" y="876"/>
                    <a:pt x="18945" y="516"/>
                    <a:pt x="17858" y="412"/>
                  </a:cubicBezTo>
                  <a:cubicBezTo>
                    <a:pt x="17369" y="309"/>
                    <a:pt x="16853" y="309"/>
                    <a:pt x="16282" y="309"/>
                  </a:cubicBezTo>
                  <a:cubicBezTo>
                    <a:pt x="15385" y="309"/>
                    <a:pt x="14489" y="361"/>
                    <a:pt x="13728" y="464"/>
                  </a:cubicBezTo>
                  <a:cubicBezTo>
                    <a:pt x="12832" y="567"/>
                    <a:pt x="11908" y="619"/>
                    <a:pt x="10930" y="619"/>
                  </a:cubicBezTo>
                  <a:cubicBezTo>
                    <a:pt x="10441" y="619"/>
                    <a:pt x="9952" y="567"/>
                    <a:pt x="9435" y="567"/>
                  </a:cubicBezTo>
                  <a:cubicBezTo>
                    <a:pt x="8946" y="567"/>
                    <a:pt x="8430" y="516"/>
                    <a:pt x="7914" y="464"/>
                  </a:cubicBezTo>
                  <a:cubicBezTo>
                    <a:pt x="7235" y="361"/>
                    <a:pt x="6528" y="309"/>
                    <a:pt x="5822" y="309"/>
                  </a:cubicBezTo>
                  <a:cubicBezTo>
                    <a:pt x="4844" y="309"/>
                    <a:pt x="4029" y="464"/>
                    <a:pt x="3295" y="722"/>
                  </a:cubicBezTo>
                  <a:cubicBezTo>
                    <a:pt x="2670" y="979"/>
                    <a:pt x="1149" y="1753"/>
                    <a:pt x="496" y="3660"/>
                  </a:cubicBezTo>
                  <a:cubicBezTo>
                    <a:pt x="198" y="4485"/>
                    <a:pt x="116" y="5464"/>
                    <a:pt x="225" y="6547"/>
                  </a:cubicBezTo>
                  <a:cubicBezTo>
                    <a:pt x="578" y="9640"/>
                    <a:pt x="2371" y="11444"/>
                    <a:pt x="3920" y="12682"/>
                  </a:cubicBezTo>
                  <a:cubicBezTo>
                    <a:pt x="5251" y="13764"/>
                    <a:pt x="6664" y="14589"/>
                    <a:pt x="8022" y="15362"/>
                  </a:cubicBezTo>
                  <a:cubicBezTo>
                    <a:pt x="8593" y="15723"/>
                    <a:pt x="9164" y="16032"/>
                    <a:pt x="9707" y="16393"/>
                  </a:cubicBezTo>
                  <a:cubicBezTo>
                    <a:pt x="9952" y="16548"/>
                    <a:pt x="10196" y="16703"/>
                    <a:pt x="10441" y="16857"/>
                  </a:cubicBezTo>
                  <a:cubicBezTo>
                    <a:pt x="11500" y="17527"/>
                    <a:pt x="12614" y="18198"/>
                    <a:pt x="13728" y="18662"/>
                  </a:cubicBezTo>
                  <a:cubicBezTo>
                    <a:pt x="14081" y="18765"/>
                    <a:pt x="14435" y="18919"/>
                    <a:pt x="14761" y="19022"/>
                  </a:cubicBezTo>
                  <a:cubicBezTo>
                    <a:pt x="15549" y="19280"/>
                    <a:pt x="16336" y="19589"/>
                    <a:pt x="17070" y="20002"/>
                  </a:cubicBezTo>
                  <a:cubicBezTo>
                    <a:pt x="17450" y="20157"/>
                    <a:pt x="17831" y="20311"/>
                    <a:pt x="18184" y="20466"/>
                  </a:cubicBezTo>
                  <a:cubicBezTo>
                    <a:pt x="19026" y="20827"/>
                    <a:pt x="20140" y="21188"/>
                    <a:pt x="21227" y="21239"/>
                  </a:cubicBezTo>
                  <a:lnTo>
                    <a:pt x="21227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530" name="Freeform 532"/>
            <p:cNvSpPr/>
            <p:nvPr/>
          </p:nvSpPr>
          <p:spPr>
            <a:xfrm flipH="1" rot="16200000">
              <a:off x="-393828" y="4674098"/>
              <a:ext cx="2758517" cy="16003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86" h="21600" fill="norm" stroke="1" extrusionOk="0">
                  <a:moveTo>
                    <a:pt x="21286" y="21600"/>
                  </a:moveTo>
                  <a:cubicBezTo>
                    <a:pt x="20579" y="21565"/>
                    <a:pt x="19831" y="21459"/>
                    <a:pt x="19023" y="21246"/>
                  </a:cubicBezTo>
                  <a:cubicBezTo>
                    <a:pt x="17346" y="20787"/>
                    <a:pt x="15568" y="19903"/>
                    <a:pt x="13406" y="18383"/>
                  </a:cubicBezTo>
                  <a:cubicBezTo>
                    <a:pt x="13103" y="18171"/>
                    <a:pt x="12800" y="17923"/>
                    <a:pt x="12496" y="17711"/>
                  </a:cubicBezTo>
                  <a:cubicBezTo>
                    <a:pt x="11870" y="17252"/>
                    <a:pt x="11224" y="16757"/>
                    <a:pt x="10577" y="16403"/>
                  </a:cubicBezTo>
                  <a:cubicBezTo>
                    <a:pt x="9526" y="15838"/>
                    <a:pt x="8476" y="15449"/>
                    <a:pt x="7667" y="15201"/>
                  </a:cubicBezTo>
                  <a:cubicBezTo>
                    <a:pt x="7344" y="15095"/>
                    <a:pt x="7021" y="14989"/>
                    <a:pt x="6697" y="14883"/>
                  </a:cubicBezTo>
                  <a:cubicBezTo>
                    <a:pt x="5364" y="14459"/>
                    <a:pt x="3970" y="14070"/>
                    <a:pt x="2717" y="13151"/>
                  </a:cubicBezTo>
                  <a:cubicBezTo>
                    <a:pt x="1787" y="12515"/>
                    <a:pt x="494" y="11419"/>
                    <a:pt x="110" y="9616"/>
                  </a:cubicBezTo>
                  <a:cubicBezTo>
                    <a:pt x="-314" y="7742"/>
                    <a:pt x="555" y="5904"/>
                    <a:pt x="1545" y="4985"/>
                  </a:cubicBezTo>
                  <a:cubicBezTo>
                    <a:pt x="2697" y="3924"/>
                    <a:pt x="4030" y="3535"/>
                    <a:pt x="5323" y="3182"/>
                  </a:cubicBezTo>
                  <a:cubicBezTo>
                    <a:pt x="5687" y="3076"/>
                    <a:pt x="5687" y="3076"/>
                    <a:pt x="5687" y="3076"/>
                  </a:cubicBezTo>
                  <a:cubicBezTo>
                    <a:pt x="6455" y="2864"/>
                    <a:pt x="7102" y="2651"/>
                    <a:pt x="7748" y="2333"/>
                  </a:cubicBezTo>
                  <a:cubicBezTo>
                    <a:pt x="8233" y="2121"/>
                    <a:pt x="8718" y="1874"/>
                    <a:pt x="9203" y="1626"/>
                  </a:cubicBezTo>
                  <a:cubicBezTo>
                    <a:pt x="9607" y="1379"/>
                    <a:pt x="10052" y="1167"/>
                    <a:pt x="10476" y="955"/>
                  </a:cubicBezTo>
                  <a:cubicBezTo>
                    <a:pt x="11203" y="601"/>
                    <a:pt x="12173" y="177"/>
                    <a:pt x="13183" y="35"/>
                  </a:cubicBezTo>
                  <a:cubicBezTo>
                    <a:pt x="13446" y="0"/>
                    <a:pt x="13729" y="0"/>
                    <a:pt x="14032" y="0"/>
                  </a:cubicBezTo>
                  <a:cubicBezTo>
                    <a:pt x="14598" y="0"/>
                    <a:pt x="15164" y="71"/>
                    <a:pt x="15628" y="106"/>
                  </a:cubicBezTo>
                  <a:cubicBezTo>
                    <a:pt x="17326" y="354"/>
                    <a:pt x="18922" y="742"/>
                    <a:pt x="20397" y="1343"/>
                  </a:cubicBezTo>
                  <a:cubicBezTo>
                    <a:pt x="20700" y="1449"/>
                    <a:pt x="21003" y="1591"/>
                    <a:pt x="21286" y="1697"/>
                  </a:cubicBezTo>
                  <a:cubicBezTo>
                    <a:pt x="21286" y="1944"/>
                    <a:pt x="21286" y="1944"/>
                    <a:pt x="21286" y="1944"/>
                  </a:cubicBezTo>
                  <a:cubicBezTo>
                    <a:pt x="20357" y="1520"/>
                    <a:pt x="19387" y="1167"/>
                    <a:pt x="18397" y="884"/>
                  </a:cubicBezTo>
                  <a:cubicBezTo>
                    <a:pt x="17063" y="530"/>
                    <a:pt x="15649" y="212"/>
                    <a:pt x="14275" y="212"/>
                  </a:cubicBezTo>
                  <a:cubicBezTo>
                    <a:pt x="14012" y="212"/>
                    <a:pt x="13769" y="212"/>
                    <a:pt x="13527" y="247"/>
                  </a:cubicBezTo>
                  <a:cubicBezTo>
                    <a:pt x="12052" y="354"/>
                    <a:pt x="10638" y="1096"/>
                    <a:pt x="9284" y="1803"/>
                  </a:cubicBezTo>
                  <a:cubicBezTo>
                    <a:pt x="8839" y="2050"/>
                    <a:pt x="8374" y="2298"/>
                    <a:pt x="7910" y="2510"/>
                  </a:cubicBezTo>
                  <a:cubicBezTo>
                    <a:pt x="7122" y="2864"/>
                    <a:pt x="6314" y="3111"/>
                    <a:pt x="5525" y="3323"/>
                  </a:cubicBezTo>
                  <a:cubicBezTo>
                    <a:pt x="4899" y="3535"/>
                    <a:pt x="4232" y="3712"/>
                    <a:pt x="3606" y="3959"/>
                  </a:cubicBezTo>
                  <a:cubicBezTo>
                    <a:pt x="2313" y="4490"/>
                    <a:pt x="555" y="5480"/>
                    <a:pt x="191" y="7919"/>
                  </a:cubicBezTo>
                  <a:cubicBezTo>
                    <a:pt x="-132" y="10075"/>
                    <a:pt x="1121" y="11631"/>
                    <a:pt x="2252" y="12550"/>
                  </a:cubicBezTo>
                  <a:cubicBezTo>
                    <a:pt x="3606" y="13681"/>
                    <a:pt x="5121" y="14141"/>
                    <a:pt x="6576" y="14600"/>
                  </a:cubicBezTo>
                  <a:cubicBezTo>
                    <a:pt x="7061" y="14742"/>
                    <a:pt x="7061" y="14742"/>
                    <a:pt x="7061" y="14742"/>
                  </a:cubicBezTo>
                  <a:cubicBezTo>
                    <a:pt x="8011" y="15060"/>
                    <a:pt x="8981" y="15378"/>
                    <a:pt x="9910" y="15838"/>
                  </a:cubicBezTo>
                  <a:cubicBezTo>
                    <a:pt x="10880" y="16297"/>
                    <a:pt x="11749" y="16934"/>
                    <a:pt x="12618" y="17570"/>
                  </a:cubicBezTo>
                  <a:cubicBezTo>
                    <a:pt x="14295" y="18772"/>
                    <a:pt x="16295" y="20151"/>
                    <a:pt x="18376" y="20822"/>
                  </a:cubicBezTo>
                  <a:cubicBezTo>
                    <a:pt x="19366" y="21140"/>
                    <a:pt x="20276" y="21317"/>
                    <a:pt x="21124" y="21317"/>
                  </a:cubicBezTo>
                  <a:cubicBezTo>
                    <a:pt x="21165" y="21317"/>
                    <a:pt x="21225" y="21317"/>
                    <a:pt x="21286" y="21317"/>
                  </a:cubicBezTo>
                  <a:lnTo>
                    <a:pt x="21286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531" name="Freeform 537"/>
            <p:cNvSpPr/>
            <p:nvPr/>
          </p:nvSpPr>
          <p:spPr>
            <a:xfrm flipH="1" rot="16200000">
              <a:off x="1757473" y="6689068"/>
              <a:ext cx="296371" cy="326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18542" y="19800"/>
                    <a:pt x="15483" y="16200"/>
                    <a:pt x="12616" y="12600"/>
                  </a:cubicBezTo>
                  <a:cubicBezTo>
                    <a:pt x="8411" y="7200"/>
                    <a:pt x="4205" y="3600"/>
                    <a:pt x="0" y="0"/>
                  </a:cubicBezTo>
                  <a:cubicBezTo>
                    <a:pt x="5735" y="0"/>
                    <a:pt x="11278" y="3600"/>
                    <a:pt x="16821" y="7200"/>
                  </a:cubicBezTo>
                  <a:cubicBezTo>
                    <a:pt x="18542" y="9000"/>
                    <a:pt x="20071" y="9000"/>
                    <a:pt x="21600" y="10800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532" name="Freeform 538"/>
            <p:cNvSpPr/>
            <p:nvPr/>
          </p:nvSpPr>
          <p:spPr>
            <a:xfrm flipH="1" rot="16200000">
              <a:off x="-2040505" y="2812549"/>
              <a:ext cx="6775015" cy="114991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383" y="21600"/>
                  </a:moveTo>
                  <a:cubicBezTo>
                    <a:pt x="21308" y="21600"/>
                    <a:pt x="21241" y="21600"/>
                    <a:pt x="21174" y="21551"/>
                  </a:cubicBezTo>
                  <a:cubicBezTo>
                    <a:pt x="20957" y="21452"/>
                    <a:pt x="20757" y="21305"/>
                    <a:pt x="20565" y="21108"/>
                  </a:cubicBezTo>
                  <a:cubicBezTo>
                    <a:pt x="20139" y="20665"/>
                    <a:pt x="19705" y="20026"/>
                    <a:pt x="19238" y="19189"/>
                  </a:cubicBezTo>
                  <a:cubicBezTo>
                    <a:pt x="18829" y="18500"/>
                    <a:pt x="18428" y="17664"/>
                    <a:pt x="18028" y="16877"/>
                  </a:cubicBezTo>
                  <a:cubicBezTo>
                    <a:pt x="17569" y="15991"/>
                    <a:pt x="17085" y="15007"/>
                    <a:pt x="16601" y="14220"/>
                  </a:cubicBezTo>
                  <a:cubicBezTo>
                    <a:pt x="16192" y="13531"/>
                    <a:pt x="15766" y="12842"/>
                    <a:pt x="15357" y="12251"/>
                  </a:cubicBezTo>
                  <a:cubicBezTo>
                    <a:pt x="15307" y="12153"/>
                    <a:pt x="15307" y="12153"/>
                    <a:pt x="15307" y="12153"/>
                  </a:cubicBezTo>
                  <a:cubicBezTo>
                    <a:pt x="15207" y="12005"/>
                    <a:pt x="15107" y="11858"/>
                    <a:pt x="14998" y="11710"/>
                  </a:cubicBezTo>
                  <a:cubicBezTo>
                    <a:pt x="14698" y="11267"/>
                    <a:pt x="14389" y="10825"/>
                    <a:pt x="14105" y="10136"/>
                  </a:cubicBezTo>
                  <a:cubicBezTo>
                    <a:pt x="13604" y="9004"/>
                    <a:pt x="13262" y="6790"/>
                    <a:pt x="12920" y="4674"/>
                  </a:cubicBezTo>
                  <a:cubicBezTo>
                    <a:pt x="12845" y="4133"/>
                    <a:pt x="12761" y="3592"/>
                    <a:pt x="12678" y="3100"/>
                  </a:cubicBezTo>
                  <a:cubicBezTo>
                    <a:pt x="12453" y="1771"/>
                    <a:pt x="12177" y="394"/>
                    <a:pt x="11827" y="344"/>
                  </a:cubicBezTo>
                  <a:cubicBezTo>
                    <a:pt x="11802" y="344"/>
                    <a:pt x="11802" y="344"/>
                    <a:pt x="11802" y="344"/>
                  </a:cubicBezTo>
                  <a:cubicBezTo>
                    <a:pt x="11459" y="344"/>
                    <a:pt x="11151" y="1033"/>
                    <a:pt x="10842" y="1722"/>
                  </a:cubicBezTo>
                  <a:cubicBezTo>
                    <a:pt x="10733" y="1919"/>
                    <a:pt x="10733" y="1919"/>
                    <a:pt x="10733" y="1919"/>
                  </a:cubicBezTo>
                  <a:cubicBezTo>
                    <a:pt x="10558" y="2313"/>
                    <a:pt x="10374" y="2706"/>
                    <a:pt x="10191" y="2854"/>
                  </a:cubicBezTo>
                  <a:cubicBezTo>
                    <a:pt x="10082" y="2952"/>
                    <a:pt x="9965" y="3001"/>
                    <a:pt x="9857" y="3001"/>
                  </a:cubicBezTo>
                  <a:cubicBezTo>
                    <a:pt x="9782" y="3051"/>
                    <a:pt x="9707" y="3100"/>
                    <a:pt x="9640" y="3100"/>
                  </a:cubicBezTo>
                  <a:cubicBezTo>
                    <a:pt x="9548" y="3149"/>
                    <a:pt x="9465" y="3247"/>
                    <a:pt x="9381" y="3297"/>
                  </a:cubicBezTo>
                  <a:cubicBezTo>
                    <a:pt x="9114" y="3444"/>
                    <a:pt x="8839" y="3641"/>
                    <a:pt x="8572" y="3641"/>
                  </a:cubicBezTo>
                  <a:cubicBezTo>
                    <a:pt x="8505" y="3641"/>
                    <a:pt x="8438" y="3592"/>
                    <a:pt x="8371" y="3592"/>
                  </a:cubicBezTo>
                  <a:cubicBezTo>
                    <a:pt x="8321" y="3592"/>
                    <a:pt x="8279" y="3543"/>
                    <a:pt x="8229" y="3543"/>
                  </a:cubicBezTo>
                  <a:cubicBezTo>
                    <a:pt x="8129" y="3493"/>
                    <a:pt x="8029" y="3444"/>
                    <a:pt x="7929" y="3444"/>
                  </a:cubicBezTo>
                  <a:cubicBezTo>
                    <a:pt x="7854" y="3444"/>
                    <a:pt x="7787" y="3444"/>
                    <a:pt x="7729" y="3493"/>
                  </a:cubicBezTo>
                  <a:cubicBezTo>
                    <a:pt x="7520" y="3641"/>
                    <a:pt x="7328" y="3936"/>
                    <a:pt x="7128" y="4231"/>
                  </a:cubicBezTo>
                  <a:cubicBezTo>
                    <a:pt x="6977" y="4477"/>
                    <a:pt x="6827" y="4674"/>
                    <a:pt x="6677" y="4822"/>
                  </a:cubicBezTo>
                  <a:cubicBezTo>
                    <a:pt x="6435" y="5166"/>
                    <a:pt x="6185" y="5462"/>
                    <a:pt x="5943" y="5904"/>
                  </a:cubicBezTo>
                  <a:cubicBezTo>
                    <a:pt x="5617" y="6544"/>
                    <a:pt x="5300" y="7331"/>
                    <a:pt x="4991" y="8069"/>
                  </a:cubicBezTo>
                  <a:cubicBezTo>
                    <a:pt x="4924" y="8217"/>
                    <a:pt x="4857" y="8414"/>
                    <a:pt x="4791" y="8561"/>
                  </a:cubicBezTo>
                  <a:cubicBezTo>
                    <a:pt x="4474" y="9349"/>
                    <a:pt x="4123" y="10037"/>
                    <a:pt x="3722" y="10037"/>
                  </a:cubicBezTo>
                  <a:cubicBezTo>
                    <a:pt x="3222" y="10037"/>
                    <a:pt x="2738" y="9349"/>
                    <a:pt x="2270" y="8660"/>
                  </a:cubicBezTo>
                  <a:cubicBezTo>
                    <a:pt x="1995" y="8266"/>
                    <a:pt x="1719" y="7872"/>
                    <a:pt x="1436" y="7626"/>
                  </a:cubicBezTo>
                  <a:cubicBezTo>
                    <a:pt x="1235" y="7430"/>
                    <a:pt x="1035" y="7233"/>
                    <a:pt x="835" y="7036"/>
                  </a:cubicBezTo>
                  <a:cubicBezTo>
                    <a:pt x="684" y="6839"/>
                    <a:pt x="534" y="6692"/>
                    <a:pt x="384" y="6544"/>
                  </a:cubicBezTo>
                  <a:cubicBezTo>
                    <a:pt x="267" y="6446"/>
                    <a:pt x="134" y="6298"/>
                    <a:pt x="0" y="6200"/>
                  </a:cubicBezTo>
                  <a:cubicBezTo>
                    <a:pt x="0" y="5855"/>
                    <a:pt x="0" y="5855"/>
                    <a:pt x="0" y="5855"/>
                  </a:cubicBezTo>
                  <a:cubicBezTo>
                    <a:pt x="109" y="5954"/>
                    <a:pt x="225" y="6052"/>
                    <a:pt x="359" y="6150"/>
                  </a:cubicBezTo>
                  <a:cubicBezTo>
                    <a:pt x="734" y="6544"/>
                    <a:pt x="1118" y="6938"/>
                    <a:pt x="1502" y="7331"/>
                  </a:cubicBezTo>
                  <a:cubicBezTo>
                    <a:pt x="1744" y="7577"/>
                    <a:pt x="1995" y="7971"/>
                    <a:pt x="2245" y="8315"/>
                  </a:cubicBezTo>
                  <a:cubicBezTo>
                    <a:pt x="2704" y="9004"/>
                    <a:pt x="3188" y="9742"/>
                    <a:pt x="3664" y="9742"/>
                  </a:cubicBezTo>
                  <a:cubicBezTo>
                    <a:pt x="3823" y="9742"/>
                    <a:pt x="3973" y="9644"/>
                    <a:pt x="4123" y="9496"/>
                  </a:cubicBezTo>
                  <a:cubicBezTo>
                    <a:pt x="4432" y="9152"/>
                    <a:pt x="4724" y="8414"/>
                    <a:pt x="4999" y="7676"/>
                  </a:cubicBezTo>
                  <a:cubicBezTo>
                    <a:pt x="5100" y="7430"/>
                    <a:pt x="5191" y="7184"/>
                    <a:pt x="5291" y="6987"/>
                  </a:cubicBezTo>
                  <a:cubicBezTo>
                    <a:pt x="5634" y="6150"/>
                    <a:pt x="6009" y="5314"/>
                    <a:pt x="6393" y="4822"/>
                  </a:cubicBezTo>
                  <a:cubicBezTo>
                    <a:pt x="6468" y="4723"/>
                    <a:pt x="6535" y="4674"/>
                    <a:pt x="6602" y="4576"/>
                  </a:cubicBezTo>
                  <a:cubicBezTo>
                    <a:pt x="6735" y="4428"/>
                    <a:pt x="6877" y="4231"/>
                    <a:pt x="7019" y="4035"/>
                  </a:cubicBezTo>
                  <a:cubicBezTo>
                    <a:pt x="7094" y="3936"/>
                    <a:pt x="7094" y="3936"/>
                    <a:pt x="7094" y="3936"/>
                  </a:cubicBezTo>
                  <a:cubicBezTo>
                    <a:pt x="7253" y="3690"/>
                    <a:pt x="7420" y="3444"/>
                    <a:pt x="7578" y="3297"/>
                  </a:cubicBezTo>
                  <a:cubicBezTo>
                    <a:pt x="7687" y="3198"/>
                    <a:pt x="7804" y="3149"/>
                    <a:pt x="7946" y="3149"/>
                  </a:cubicBezTo>
                  <a:cubicBezTo>
                    <a:pt x="8054" y="3149"/>
                    <a:pt x="8171" y="3149"/>
                    <a:pt x="8279" y="3198"/>
                  </a:cubicBezTo>
                  <a:cubicBezTo>
                    <a:pt x="8396" y="3247"/>
                    <a:pt x="8505" y="3247"/>
                    <a:pt x="8622" y="3247"/>
                  </a:cubicBezTo>
                  <a:cubicBezTo>
                    <a:pt x="8672" y="3247"/>
                    <a:pt x="8730" y="3247"/>
                    <a:pt x="8780" y="3247"/>
                  </a:cubicBezTo>
                  <a:cubicBezTo>
                    <a:pt x="9064" y="3149"/>
                    <a:pt x="9356" y="3001"/>
                    <a:pt x="9640" y="2805"/>
                  </a:cubicBezTo>
                  <a:cubicBezTo>
                    <a:pt x="9773" y="2755"/>
                    <a:pt x="9915" y="2657"/>
                    <a:pt x="10049" y="2608"/>
                  </a:cubicBezTo>
                  <a:cubicBezTo>
                    <a:pt x="10324" y="2460"/>
                    <a:pt x="10583" y="1870"/>
                    <a:pt x="10833" y="1328"/>
                  </a:cubicBezTo>
                  <a:cubicBezTo>
                    <a:pt x="10934" y="1132"/>
                    <a:pt x="11034" y="886"/>
                    <a:pt x="11134" y="689"/>
                  </a:cubicBezTo>
                  <a:cubicBezTo>
                    <a:pt x="11292" y="394"/>
                    <a:pt x="11534" y="0"/>
                    <a:pt x="11777" y="0"/>
                  </a:cubicBezTo>
                  <a:cubicBezTo>
                    <a:pt x="11885" y="0"/>
                    <a:pt x="11994" y="98"/>
                    <a:pt x="12085" y="295"/>
                  </a:cubicBezTo>
                  <a:cubicBezTo>
                    <a:pt x="12377" y="886"/>
                    <a:pt x="12594" y="2067"/>
                    <a:pt x="12770" y="3149"/>
                  </a:cubicBezTo>
                  <a:cubicBezTo>
                    <a:pt x="12811" y="3444"/>
                    <a:pt x="12853" y="3690"/>
                    <a:pt x="12895" y="3985"/>
                  </a:cubicBezTo>
                  <a:cubicBezTo>
                    <a:pt x="13304" y="6593"/>
                    <a:pt x="13730" y="9299"/>
                    <a:pt x="14355" y="10283"/>
                  </a:cubicBezTo>
                  <a:cubicBezTo>
                    <a:pt x="14564" y="10628"/>
                    <a:pt x="14773" y="10923"/>
                    <a:pt x="14973" y="11267"/>
                  </a:cubicBezTo>
                  <a:cubicBezTo>
                    <a:pt x="15616" y="12251"/>
                    <a:pt x="16283" y="13236"/>
                    <a:pt x="16926" y="14416"/>
                  </a:cubicBezTo>
                  <a:cubicBezTo>
                    <a:pt x="17327" y="15105"/>
                    <a:pt x="17727" y="15942"/>
                    <a:pt x="18120" y="16680"/>
                  </a:cubicBezTo>
                  <a:cubicBezTo>
                    <a:pt x="18520" y="17516"/>
                    <a:pt x="18938" y="18353"/>
                    <a:pt x="19355" y="19091"/>
                  </a:cubicBezTo>
                  <a:cubicBezTo>
                    <a:pt x="19822" y="19927"/>
                    <a:pt x="20215" y="20468"/>
                    <a:pt x="20582" y="20862"/>
                  </a:cubicBezTo>
                  <a:cubicBezTo>
                    <a:pt x="20840" y="21108"/>
                    <a:pt x="21066" y="21305"/>
                    <a:pt x="21266" y="21403"/>
                  </a:cubicBezTo>
                  <a:cubicBezTo>
                    <a:pt x="21333" y="21403"/>
                    <a:pt x="21400" y="21452"/>
                    <a:pt x="21466" y="21502"/>
                  </a:cubicBezTo>
                  <a:cubicBezTo>
                    <a:pt x="21508" y="21502"/>
                    <a:pt x="21558" y="21551"/>
                    <a:pt x="21600" y="21600"/>
                  </a:cubicBezTo>
                  <a:cubicBezTo>
                    <a:pt x="21533" y="21600"/>
                    <a:pt x="21458" y="21600"/>
                    <a:pt x="21383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533" name="Freeform 540"/>
            <p:cNvSpPr/>
            <p:nvPr/>
          </p:nvSpPr>
          <p:spPr>
            <a:xfrm flipH="1" rot="16200000">
              <a:off x="574959" y="3623123"/>
              <a:ext cx="634232" cy="19856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20886" y="19895"/>
                    <a:pt x="20261" y="18189"/>
                    <a:pt x="19726" y="16768"/>
                  </a:cubicBezTo>
                  <a:cubicBezTo>
                    <a:pt x="18833" y="14495"/>
                    <a:pt x="18030" y="12221"/>
                    <a:pt x="17048" y="10232"/>
                  </a:cubicBezTo>
                  <a:cubicBezTo>
                    <a:pt x="14906" y="6537"/>
                    <a:pt x="12853" y="3979"/>
                    <a:pt x="10800" y="2558"/>
                  </a:cubicBezTo>
                  <a:cubicBezTo>
                    <a:pt x="9729" y="1989"/>
                    <a:pt x="8747" y="1705"/>
                    <a:pt x="7765" y="1705"/>
                  </a:cubicBezTo>
                  <a:cubicBezTo>
                    <a:pt x="6426" y="1705"/>
                    <a:pt x="5177" y="2274"/>
                    <a:pt x="3927" y="3411"/>
                  </a:cubicBezTo>
                  <a:cubicBezTo>
                    <a:pt x="2499" y="4832"/>
                    <a:pt x="1250" y="5968"/>
                    <a:pt x="0" y="6537"/>
                  </a:cubicBezTo>
                  <a:cubicBezTo>
                    <a:pt x="714" y="5968"/>
                    <a:pt x="1339" y="5116"/>
                    <a:pt x="2053" y="4263"/>
                  </a:cubicBezTo>
                  <a:cubicBezTo>
                    <a:pt x="3124" y="2558"/>
                    <a:pt x="4284" y="1137"/>
                    <a:pt x="5534" y="568"/>
                  </a:cubicBezTo>
                  <a:cubicBezTo>
                    <a:pt x="6337" y="0"/>
                    <a:pt x="7140" y="0"/>
                    <a:pt x="7944" y="0"/>
                  </a:cubicBezTo>
                  <a:cubicBezTo>
                    <a:pt x="9104" y="0"/>
                    <a:pt x="10264" y="284"/>
                    <a:pt x="11425" y="1137"/>
                  </a:cubicBezTo>
                  <a:cubicBezTo>
                    <a:pt x="13835" y="3126"/>
                    <a:pt x="15888" y="5684"/>
                    <a:pt x="17673" y="9379"/>
                  </a:cubicBezTo>
                  <a:cubicBezTo>
                    <a:pt x="19369" y="12789"/>
                    <a:pt x="20529" y="16200"/>
                    <a:pt x="2160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534" name="Freeform 541"/>
            <p:cNvSpPr/>
            <p:nvPr/>
          </p:nvSpPr>
          <p:spPr>
            <a:xfrm flipH="1" rot="16200000">
              <a:off x="1578169" y="6486054"/>
              <a:ext cx="626824" cy="1081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19431" y="21073"/>
                    <a:pt x="17172" y="20546"/>
                    <a:pt x="15093" y="18966"/>
                  </a:cubicBezTo>
                  <a:cubicBezTo>
                    <a:pt x="13376" y="17912"/>
                    <a:pt x="11749" y="15805"/>
                    <a:pt x="10213" y="13698"/>
                  </a:cubicBezTo>
                  <a:cubicBezTo>
                    <a:pt x="8947" y="12644"/>
                    <a:pt x="7682" y="11063"/>
                    <a:pt x="6417" y="10010"/>
                  </a:cubicBezTo>
                  <a:cubicBezTo>
                    <a:pt x="5603" y="8956"/>
                    <a:pt x="5603" y="8956"/>
                    <a:pt x="5603" y="8956"/>
                  </a:cubicBezTo>
                  <a:cubicBezTo>
                    <a:pt x="4428" y="7902"/>
                    <a:pt x="3163" y="6849"/>
                    <a:pt x="1988" y="4741"/>
                  </a:cubicBezTo>
                  <a:cubicBezTo>
                    <a:pt x="1265" y="3688"/>
                    <a:pt x="633" y="2107"/>
                    <a:pt x="0" y="0"/>
                  </a:cubicBezTo>
                  <a:cubicBezTo>
                    <a:pt x="813" y="1580"/>
                    <a:pt x="1808" y="2634"/>
                    <a:pt x="2711" y="3161"/>
                  </a:cubicBezTo>
                  <a:cubicBezTo>
                    <a:pt x="3073" y="3688"/>
                    <a:pt x="3344" y="4215"/>
                    <a:pt x="3615" y="4215"/>
                  </a:cubicBezTo>
                  <a:cubicBezTo>
                    <a:pt x="4519" y="5268"/>
                    <a:pt x="5423" y="5795"/>
                    <a:pt x="6326" y="6849"/>
                  </a:cubicBezTo>
                  <a:cubicBezTo>
                    <a:pt x="7682" y="7902"/>
                    <a:pt x="7682" y="7902"/>
                    <a:pt x="7682" y="7902"/>
                  </a:cubicBezTo>
                  <a:cubicBezTo>
                    <a:pt x="8767" y="8956"/>
                    <a:pt x="9851" y="10010"/>
                    <a:pt x="10936" y="11063"/>
                  </a:cubicBezTo>
                  <a:cubicBezTo>
                    <a:pt x="12833" y="13171"/>
                    <a:pt x="14731" y="15278"/>
                    <a:pt x="16629" y="16332"/>
                  </a:cubicBezTo>
                  <a:cubicBezTo>
                    <a:pt x="18346" y="17385"/>
                    <a:pt x="19973" y="17912"/>
                    <a:pt x="21600" y="17912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</p:grpSp>
      <p:sp>
        <p:nvSpPr>
          <p:cNvPr id="10536" name="TextBox 4"/>
          <p:cNvSpPr txBox="1"/>
          <p:nvPr/>
        </p:nvSpPr>
        <p:spPr>
          <a:xfrm>
            <a:off x="371474" y="6361276"/>
            <a:ext cx="3119440" cy="2565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>
            <a:spAutoFit/>
          </a:bodyPr>
          <a:lstStyle/>
          <a:p>
            <a:pPr>
              <a:defRPr sz="1100">
                <a:solidFill>
                  <a:srgbClr val="BFBFBF"/>
                </a:solidFill>
              </a:defRPr>
            </a:pPr>
            <a:r>
              <a:t>©2019 </a:t>
            </a:r>
            <a:r>
              <a:rPr b="1"/>
              <a:t>ALAMIAN</a:t>
            </a:r>
            <a:r>
              <a:t>. </a:t>
            </a:r>
            <a:r>
              <a:t>ALL RIGHTS RESERVED</a:t>
            </a:r>
            <a:r>
              <a:t>.</a:t>
            </a:r>
          </a:p>
        </p:txBody>
      </p:sp>
      <p:sp>
        <p:nvSpPr>
          <p:cNvPr id="10537" name="TextBox 5"/>
          <p:cNvSpPr txBox="1"/>
          <p:nvPr/>
        </p:nvSpPr>
        <p:spPr>
          <a:xfrm>
            <a:off x="10924878" y="6361276"/>
            <a:ext cx="537667" cy="2565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>
            <a:spAutoFit/>
          </a:bodyPr>
          <a:lstStyle>
            <a:lvl1pPr>
              <a:defRPr sz="1100">
                <a:solidFill>
                  <a:srgbClr val="BFBFBF"/>
                </a:solidFill>
              </a:defRPr>
            </a:lvl1pPr>
          </a:lstStyle>
          <a:p>
            <a:pPr/>
            <a:r>
              <a:t>PAGE</a:t>
            </a:r>
          </a:p>
        </p:txBody>
      </p:sp>
      <p:sp>
        <p:nvSpPr>
          <p:cNvPr id="10538" name="Slide Number"/>
          <p:cNvSpPr txBox="1"/>
          <p:nvPr>
            <p:ph type="sldNum" sz="quarter" idx="2"/>
          </p:nvPr>
        </p:nvSpPr>
        <p:spPr>
          <a:xfrm>
            <a:off x="11493117" y="6361276"/>
            <a:ext cx="259530" cy="256541"/>
          </a:xfrm>
          <a:prstGeom prst="rect">
            <a:avLst/>
          </a:prstGeom>
        </p:spPr>
        <p:txBody>
          <a:bodyPr anchor="t"/>
          <a:lstStyle>
            <a:lvl1pPr algn="ctr">
              <a:defRPr b="1" sz="1100">
                <a:solidFill>
                  <a:srgbClr val="404040"/>
                </a:solidFill>
              </a:defRPr>
            </a:lvl1pPr>
          </a:lstStyle>
          <a:p>
            <a:pPr/>
            <a:fld id="{86CB4B4D-7CA3-9044-876B-883B54F8677D}" type="slidenum"/>
          </a:p>
        </p:txBody>
      </p:sp>
      <p:sp>
        <p:nvSpPr>
          <p:cNvPr id="10539" name="Picture Placeholder 83"/>
          <p:cNvSpPr/>
          <p:nvPr>
            <p:ph type="pic" idx="23"/>
          </p:nvPr>
        </p:nvSpPr>
        <p:spPr>
          <a:xfrm>
            <a:off x="2033447" y="1501255"/>
            <a:ext cx="10158553" cy="5356747"/>
          </a:xfrm>
          <a:prstGeom prst="rect">
            <a:avLst/>
          </a:prstGeom>
        </p:spPr>
        <p:txBody>
          <a:bodyPr lIns="91439" rIns="91439"/>
          <a:lstStyle/>
          <a:p>
            <a:pPr/>
          </a:p>
        </p:txBody>
      </p:sp>
    </p:spTree>
  </p:cSld>
  <p:clrMapOvr>
    <a:masterClrMapping/>
  </p:clrMapOvr>
  <p:transition xmlns:p14="http://schemas.microsoft.com/office/powerpoint/2010/main" spd="med" advClick="1"/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xmlns:m="http://schemas.openxmlformats.org/officeDocument/2006/math" xmlns:a14="http://schemas.microsoft.com/office/drawing/2010/main" type="tx" showMasterSp="1" showMasterPhAnim="1">
  <p:cSld name="Alamian Template - 05">
    <p:bg>
      <p:bgPr>
        <a:solidFill>
          <a:srgbClr val="111111"/>
        </a:solidFill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46" name="Picture Placeholder 2"/>
          <p:cNvSpPr/>
          <p:nvPr>
            <p:ph type="pic" idx="21"/>
          </p:nvPr>
        </p:nvSpPr>
        <p:spPr>
          <a:xfrm>
            <a:off x="0" y="0"/>
            <a:ext cx="12192000" cy="6858000"/>
          </a:xfrm>
          <a:prstGeom prst="rect">
            <a:avLst/>
          </a:prstGeom>
        </p:spPr>
        <p:txBody>
          <a:bodyPr lIns="91439" rIns="91439"/>
          <a:lstStyle/>
          <a:p>
            <a:pPr/>
          </a:p>
        </p:txBody>
      </p:sp>
      <p:sp>
        <p:nvSpPr>
          <p:cNvPr id="10547" name="Slide Number"/>
          <p:cNvSpPr txBox="1"/>
          <p:nvPr>
            <p:ph type="sldNum" sz="quarter" idx="2"/>
          </p:nvPr>
        </p:nvSpPr>
        <p:spPr>
          <a:prstGeom prst="rect">
            <a:avLst/>
          </a:prstGeom>
        </p:spPr>
        <p:txBody>
          <a:bodyPr/>
          <a:lstStyle/>
          <a:p>
            <a:pPr/>
            <a:fld id="{86CB4B4D-7CA3-9044-876B-883B54F8677D}" type="slidenum"/>
          </a:p>
        </p:txBody>
      </p:sp>
    </p:spTree>
  </p:cSld>
  <p:clrMapOvr>
    <a:masterClrMapping/>
  </p:clrMapOvr>
  <p:transition xmlns:p14="http://schemas.microsoft.com/office/powerpoint/2010/main" spd="med" advClick="1"/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xmlns:m="http://schemas.openxmlformats.org/officeDocument/2006/math" xmlns:a14="http://schemas.microsoft.com/office/drawing/2010/main" type="tx" showMasterSp="1" showMasterPhAnim="1">
  <p:cSld name="Alamian Template - 03">
    <p:bg>
      <p:bgPr>
        <a:gradFill flip="none" rotWithShape="1">
          <a:gsLst>
            <a:gs pos="42000">
              <a:schemeClr val="accent1"/>
            </a:gs>
            <a:gs pos="100000">
              <a:srgbClr val="FCA56A">
                <a:alpha val="99000"/>
              </a:srgbClr>
            </a:gs>
          </a:gsLst>
          <a:lin ang="18900000" scaled="0"/>
        </a:gradFill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66" name="Group 429"/>
          <p:cNvGrpSpPr/>
          <p:nvPr/>
        </p:nvGrpSpPr>
        <p:grpSpPr>
          <a:xfrm>
            <a:off x="10246331" y="0"/>
            <a:ext cx="1945670" cy="6858001"/>
            <a:chOff x="0" y="0"/>
            <a:chExt cx="1945668" cy="6858000"/>
          </a:xfrm>
        </p:grpSpPr>
        <p:sp>
          <p:nvSpPr>
            <p:cNvPr id="530" name="Freeform 437"/>
            <p:cNvSpPr/>
            <p:nvPr/>
          </p:nvSpPr>
          <p:spPr>
            <a:xfrm flipH="1" rot="5400000">
              <a:off x="844653" y="203014"/>
              <a:ext cx="480120" cy="8298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20774" y="18900"/>
                    <a:pt x="19948" y="16200"/>
                    <a:pt x="19121" y="14175"/>
                  </a:cubicBezTo>
                  <a:cubicBezTo>
                    <a:pt x="16525" y="7425"/>
                    <a:pt x="13810" y="4725"/>
                    <a:pt x="10387" y="4725"/>
                  </a:cubicBezTo>
                  <a:cubicBezTo>
                    <a:pt x="8498" y="4725"/>
                    <a:pt x="6610" y="5400"/>
                    <a:pt x="4839" y="6075"/>
                  </a:cubicBezTo>
                  <a:cubicBezTo>
                    <a:pt x="3187" y="6750"/>
                    <a:pt x="1652" y="7425"/>
                    <a:pt x="0" y="8100"/>
                  </a:cubicBezTo>
                  <a:cubicBezTo>
                    <a:pt x="4013" y="2025"/>
                    <a:pt x="7318" y="0"/>
                    <a:pt x="10387" y="0"/>
                  </a:cubicBezTo>
                  <a:cubicBezTo>
                    <a:pt x="14400" y="0"/>
                    <a:pt x="17823" y="4050"/>
                    <a:pt x="20892" y="13500"/>
                  </a:cubicBezTo>
                  <a:cubicBezTo>
                    <a:pt x="21128" y="14175"/>
                    <a:pt x="21364" y="14850"/>
                    <a:pt x="21600" y="15525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F2F2F2">
                <a:alpha val="14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531" name="Freeform 438"/>
            <p:cNvSpPr/>
            <p:nvPr/>
          </p:nvSpPr>
          <p:spPr>
            <a:xfrm flipH="1" rot="5400000">
              <a:off x="1149174" y="6669"/>
              <a:ext cx="34085" cy="207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16200"/>
                  </a:moveTo>
                  <a:cubicBezTo>
                    <a:pt x="14954" y="10800"/>
                    <a:pt x="6646" y="540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6646" y="8100"/>
                    <a:pt x="13292" y="16200"/>
                    <a:pt x="21600" y="21600"/>
                  </a:cubicBezTo>
                  <a:lnTo>
                    <a:pt x="21600" y="16200"/>
                  </a:lnTo>
                  <a:close/>
                </a:path>
              </a:pathLst>
            </a:custGeom>
            <a:solidFill>
              <a:srgbClr val="F2F2F2">
                <a:alpha val="14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532" name="Freeform 439"/>
            <p:cNvSpPr/>
            <p:nvPr/>
          </p:nvSpPr>
          <p:spPr>
            <a:xfrm flipH="1" rot="5400000">
              <a:off x="1109164" y="1681159"/>
              <a:ext cx="969130" cy="2237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cubicBezTo>
                    <a:pt x="3736" y="18042"/>
                    <a:pt x="7472" y="13722"/>
                    <a:pt x="11092" y="9148"/>
                  </a:cubicBezTo>
                  <a:cubicBezTo>
                    <a:pt x="11968" y="7878"/>
                    <a:pt x="11968" y="7878"/>
                    <a:pt x="11968" y="7878"/>
                  </a:cubicBezTo>
                  <a:cubicBezTo>
                    <a:pt x="13485" y="5845"/>
                    <a:pt x="15120" y="3558"/>
                    <a:pt x="16755" y="2541"/>
                  </a:cubicBezTo>
                  <a:cubicBezTo>
                    <a:pt x="17572" y="1779"/>
                    <a:pt x="18448" y="1525"/>
                    <a:pt x="19323" y="1016"/>
                  </a:cubicBezTo>
                  <a:cubicBezTo>
                    <a:pt x="20082" y="762"/>
                    <a:pt x="20841" y="508"/>
                    <a:pt x="21600" y="0"/>
                  </a:cubicBezTo>
                  <a:cubicBezTo>
                    <a:pt x="20724" y="2541"/>
                    <a:pt x="19440" y="3049"/>
                    <a:pt x="18272" y="3558"/>
                  </a:cubicBezTo>
                  <a:cubicBezTo>
                    <a:pt x="17630" y="3812"/>
                    <a:pt x="17046" y="4066"/>
                    <a:pt x="16521" y="4574"/>
                  </a:cubicBezTo>
                  <a:cubicBezTo>
                    <a:pt x="15003" y="5845"/>
                    <a:pt x="13544" y="7878"/>
                    <a:pt x="12084" y="9911"/>
                  </a:cubicBezTo>
                  <a:cubicBezTo>
                    <a:pt x="11676" y="10419"/>
                    <a:pt x="11267" y="10927"/>
                    <a:pt x="10858" y="11435"/>
                  </a:cubicBezTo>
                  <a:cubicBezTo>
                    <a:pt x="8932" y="13976"/>
                    <a:pt x="6889" y="16264"/>
                    <a:pt x="5021" y="18296"/>
                  </a:cubicBezTo>
                  <a:cubicBezTo>
                    <a:pt x="3970" y="19567"/>
                    <a:pt x="2919" y="20584"/>
                    <a:pt x="1751" y="21346"/>
                  </a:cubicBezTo>
                  <a:cubicBezTo>
                    <a:pt x="1343" y="21600"/>
                    <a:pt x="876" y="21600"/>
                    <a:pt x="409" y="21600"/>
                  </a:cubicBezTo>
                  <a:cubicBezTo>
                    <a:pt x="292" y="21600"/>
                    <a:pt x="117" y="21600"/>
                    <a:pt x="0" y="21600"/>
                  </a:cubicBezTo>
                  <a:close/>
                </a:path>
              </a:pathLst>
            </a:custGeom>
            <a:solidFill>
              <a:srgbClr val="F2F2F2">
                <a:alpha val="14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533" name="Freeform 440"/>
            <p:cNvSpPr/>
            <p:nvPr/>
          </p:nvSpPr>
          <p:spPr>
            <a:xfrm flipH="1" rot="5400000">
              <a:off x="1504818" y="1635223"/>
              <a:ext cx="222278" cy="518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795" y="21600"/>
                  </a:moveTo>
                  <a:cubicBezTo>
                    <a:pt x="1779" y="21600"/>
                    <a:pt x="762" y="20520"/>
                    <a:pt x="0" y="20520"/>
                  </a:cubicBezTo>
                  <a:cubicBezTo>
                    <a:pt x="2033" y="17280"/>
                    <a:pt x="4066" y="16200"/>
                    <a:pt x="6099" y="14040"/>
                  </a:cubicBezTo>
                  <a:cubicBezTo>
                    <a:pt x="7878" y="12960"/>
                    <a:pt x="9656" y="10800"/>
                    <a:pt x="11689" y="8640"/>
                  </a:cubicBezTo>
                  <a:cubicBezTo>
                    <a:pt x="12198" y="8640"/>
                    <a:pt x="12960" y="7560"/>
                    <a:pt x="13722" y="6480"/>
                  </a:cubicBezTo>
                  <a:cubicBezTo>
                    <a:pt x="16009" y="3240"/>
                    <a:pt x="18551" y="0"/>
                    <a:pt x="21092" y="0"/>
                  </a:cubicBezTo>
                  <a:cubicBezTo>
                    <a:pt x="21346" y="0"/>
                    <a:pt x="21600" y="1080"/>
                    <a:pt x="21600" y="1080"/>
                  </a:cubicBezTo>
                  <a:cubicBezTo>
                    <a:pt x="17788" y="9720"/>
                    <a:pt x="13214" y="14040"/>
                    <a:pt x="9402" y="17280"/>
                  </a:cubicBezTo>
                  <a:cubicBezTo>
                    <a:pt x="7115" y="19440"/>
                    <a:pt x="4828" y="21600"/>
                    <a:pt x="2795" y="21600"/>
                  </a:cubicBezTo>
                  <a:close/>
                </a:path>
              </a:pathLst>
            </a:custGeom>
            <a:solidFill>
              <a:srgbClr val="F2F2F2">
                <a:alpha val="14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534" name="Freeform 441"/>
            <p:cNvSpPr/>
            <p:nvPr/>
          </p:nvSpPr>
          <p:spPr>
            <a:xfrm flipH="1" rot="5400000">
              <a:off x="1349965" y="1295138"/>
              <a:ext cx="675722" cy="12744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cubicBezTo>
                    <a:pt x="837" y="17192"/>
                    <a:pt x="2093" y="15869"/>
                    <a:pt x="3265" y="14547"/>
                  </a:cubicBezTo>
                  <a:cubicBezTo>
                    <a:pt x="3600" y="14547"/>
                    <a:pt x="3935" y="14106"/>
                    <a:pt x="4186" y="13665"/>
                  </a:cubicBezTo>
                  <a:cubicBezTo>
                    <a:pt x="4688" y="12784"/>
                    <a:pt x="5274" y="12343"/>
                    <a:pt x="5777" y="11461"/>
                  </a:cubicBezTo>
                  <a:cubicBezTo>
                    <a:pt x="7284" y="9698"/>
                    <a:pt x="8874" y="7494"/>
                    <a:pt x="10465" y="6171"/>
                  </a:cubicBezTo>
                  <a:cubicBezTo>
                    <a:pt x="11470" y="5731"/>
                    <a:pt x="11470" y="5731"/>
                    <a:pt x="11470" y="5731"/>
                  </a:cubicBezTo>
                  <a:cubicBezTo>
                    <a:pt x="13395" y="3967"/>
                    <a:pt x="15321" y="2645"/>
                    <a:pt x="17163" y="1322"/>
                  </a:cubicBezTo>
                  <a:cubicBezTo>
                    <a:pt x="18502" y="441"/>
                    <a:pt x="19926" y="0"/>
                    <a:pt x="21600" y="0"/>
                  </a:cubicBezTo>
                  <a:cubicBezTo>
                    <a:pt x="21600" y="0"/>
                    <a:pt x="21600" y="0"/>
                    <a:pt x="21600" y="0"/>
                  </a:cubicBezTo>
                  <a:cubicBezTo>
                    <a:pt x="21349" y="441"/>
                    <a:pt x="21098" y="882"/>
                    <a:pt x="20847" y="882"/>
                  </a:cubicBezTo>
                  <a:cubicBezTo>
                    <a:pt x="20344" y="1763"/>
                    <a:pt x="19926" y="2204"/>
                    <a:pt x="19423" y="2645"/>
                  </a:cubicBezTo>
                  <a:cubicBezTo>
                    <a:pt x="18753" y="3086"/>
                    <a:pt x="18084" y="3527"/>
                    <a:pt x="17330" y="3967"/>
                  </a:cubicBezTo>
                  <a:cubicBezTo>
                    <a:pt x="16326" y="4849"/>
                    <a:pt x="16326" y="4849"/>
                    <a:pt x="16326" y="4849"/>
                  </a:cubicBezTo>
                  <a:cubicBezTo>
                    <a:pt x="15237" y="5731"/>
                    <a:pt x="14149" y="6612"/>
                    <a:pt x="12977" y="7494"/>
                  </a:cubicBezTo>
                  <a:cubicBezTo>
                    <a:pt x="12056" y="8376"/>
                    <a:pt x="11135" y="9257"/>
                    <a:pt x="10130" y="9698"/>
                  </a:cubicBezTo>
                  <a:cubicBezTo>
                    <a:pt x="8205" y="11461"/>
                    <a:pt x="6195" y="13665"/>
                    <a:pt x="4270" y="16310"/>
                  </a:cubicBezTo>
                  <a:cubicBezTo>
                    <a:pt x="2847" y="18073"/>
                    <a:pt x="1423" y="19837"/>
                    <a:pt x="0" y="21600"/>
                  </a:cubicBezTo>
                  <a:close/>
                </a:path>
              </a:pathLst>
            </a:custGeom>
            <a:solidFill>
              <a:srgbClr val="F2F2F2">
                <a:alpha val="14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535" name="Freeform 442"/>
            <p:cNvSpPr/>
            <p:nvPr/>
          </p:nvSpPr>
          <p:spPr>
            <a:xfrm flipH="1" rot="5400000">
              <a:off x="818722" y="1100276"/>
              <a:ext cx="706843" cy="13336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cubicBezTo>
                    <a:pt x="80" y="14824"/>
                    <a:pt x="1360" y="8047"/>
                    <a:pt x="2560" y="4659"/>
                  </a:cubicBezTo>
                  <a:cubicBezTo>
                    <a:pt x="4160" y="424"/>
                    <a:pt x="5840" y="0"/>
                    <a:pt x="7360" y="0"/>
                  </a:cubicBezTo>
                  <a:cubicBezTo>
                    <a:pt x="7920" y="0"/>
                    <a:pt x="7920" y="0"/>
                    <a:pt x="7920" y="0"/>
                  </a:cubicBezTo>
                  <a:cubicBezTo>
                    <a:pt x="10000" y="0"/>
                    <a:pt x="12160" y="424"/>
                    <a:pt x="14160" y="847"/>
                  </a:cubicBezTo>
                  <a:cubicBezTo>
                    <a:pt x="16560" y="1271"/>
                    <a:pt x="19040" y="1694"/>
                    <a:pt x="21520" y="1694"/>
                  </a:cubicBezTo>
                  <a:cubicBezTo>
                    <a:pt x="21600" y="1694"/>
                    <a:pt x="21600" y="1694"/>
                    <a:pt x="21600" y="1694"/>
                  </a:cubicBezTo>
                  <a:cubicBezTo>
                    <a:pt x="20960" y="4235"/>
                    <a:pt x="20080" y="4659"/>
                    <a:pt x="19440" y="4659"/>
                  </a:cubicBezTo>
                  <a:cubicBezTo>
                    <a:pt x="19120" y="4659"/>
                    <a:pt x="18800" y="4659"/>
                    <a:pt x="18400" y="4235"/>
                  </a:cubicBezTo>
                  <a:cubicBezTo>
                    <a:pt x="18080" y="4235"/>
                    <a:pt x="17840" y="4235"/>
                    <a:pt x="17520" y="4235"/>
                  </a:cubicBezTo>
                  <a:cubicBezTo>
                    <a:pt x="15920" y="4235"/>
                    <a:pt x="14240" y="3812"/>
                    <a:pt x="12640" y="3388"/>
                  </a:cubicBezTo>
                  <a:cubicBezTo>
                    <a:pt x="11920" y="3388"/>
                    <a:pt x="11200" y="3388"/>
                    <a:pt x="10480" y="2965"/>
                  </a:cubicBezTo>
                  <a:cubicBezTo>
                    <a:pt x="10000" y="2965"/>
                    <a:pt x="9600" y="2965"/>
                    <a:pt x="9120" y="2965"/>
                  </a:cubicBezTo>
                  <a:cubicBezTo>
                    <a:pt x="8400" y="2541"/>
                    <a:pt x="7680" y="2541"/>
                    <a:pt x="6960" y="2541"/>
                  </a:cubicBezTo>
                  <a:cubicBezTo>
                    <a:pt x="5680" y="2541"/>
                    <a:pt x="4640" y="2965"/>
                    <a:pt x="3760" y="4659"/>
                  </a:cubicBezTo>
                  <a:cubicBezTo>
                    <a:pt x="2720" y="7200"/>
                    <a:pt x="1760" y="10165"/>
                    <a:pt x="1120" y="13976"/>
                  </a:cubicBezTo>
                  <a:cubicBezTo>
                    <a:pt x="960" y="15247"/>
                    <a:pt x="720" y="16518"/>
                    <a:pt x="560" y="17788"/>
                  </a:cubicBezTo>
                  <a:cubicBezTo>
                    <a:pt x="320" y="19059"/>
                    <a:pt x="160" y="20329"/>
                    <a:pt x="0" y="21600"/>
                  </a:cubicBezTo>
                  <a:close/>
                </a:path>
              </a:pathLst>
            </a:custGeom>
            <a:solidFill>
              <a:srgbClr val="F2F2F2">
                <a:alpha val="14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536" name="Freeform 443"/>
            <p:cNvSpPr/>
            <p:nvPr/>
          </p:nvSpPr>
          <p:spPr>
            <a:xfrm flipH="1" rot="5400000">
              <a:off x="-1914550" y="3011119"/>
              <a:ext cx="6853553" cy="8402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4810" y="21600"/>
                  </a:moveTo>
                  <a:cubicBezTo>
                    <a:pt x="4422" y="21600"/>
                    <a:pt x="4051" y="21465"/>
                    <a:pt x="3680" y="21062"/>
                  </a:cubicBezTo>
                  <a:cubicBezTo>
                    <a:pt x="3383" y="20793"/>
                    <a:pt x="3077" y="20389"/>
                    <a:pt x="2789" y="19985"/>
                  </a:cubicBezTo>
                  <a:cubicBezTo>
                    <a:pt x="2607" y="19783"/>
                    <a:pt x="2426" y="19514"/>
                    <a:pt x="2252" y="19312"/>
                  </a:cubicBezTo>
                  <a:cubicBezTo>
                    <a:pt x="1815" y="18774"/>
                    <a:pt x="1345" y="18303"/>
                    <a:pt x="891" y="18303"/>
                  </a:cubicBezTo>
                  <a:cubicBezTo>
                    <a:pt x="833" y="18303"/>
                    <a:pt x="776" y="18303"/>
                    <a:pt x="718" y="18303"/>
                  </a:cubicBezTo>
                  <a:cubicBezTo>
                    <a:pt x="462" y="18370"/>
                    <a:pt x="215" y="18707"/>
                    <a:pt x="0" y="19043"/>
                  </a:cubicBezTo>
                  <a:cubicBezTo>
                    <a:pt x="0" y="18639"/>
                    <a:pt x="0" y="18639"/>
                    <a:pt x="0" y="18639"/>
                  </a:cubicBezTo>
                  <a:cubicBezTo>
                    <a:pt x="206" y="18303"/>
                    <a:pt x="454" y="17899"/>
                    <a:pt x="718" y="17899"/>
                  </a:cubicBezTo>
                  <a:cubicBezTo>
                    <a:pt x="759" y="17899"/>
                    <a:pt x="809" y="17832"/>
                    <a:pt x="850" y="17832"/>
                  </a:cubicBezTo>
                  <a:cubicBezTo>
                    <a:pt x="1502" y="17832"/>
                    <a:pt x="2145" y="18707"/>
                    <a:pt x="2772" y="19514"/>
                  </a:cubicBezTo>
                  <a:cubicBezTo>
                    <a:pt x="3053" y="19850"/>
                    <a:pt x="3341" y="20254"/>
                    <a:pt x="3630" y="20523"/>
                  </a:cubicBezTo>
                  <a:cubicBezTo>
                    <a:pt x="4068" y="20994"/>
                    <a:pt x="4488" y="21196"/>
                    <a:pt x="4893" y="21196"/>
                  </a:cubicBezTo>
                  <a:cubicBezTo>
                    <a:pt x="5553" y="21196"/>
                    <a:pt x="6155" y="20591"/>
                    <a:pt x="6699" y="19379"/>
                  </a:cubicBezTo>
                  <a:cubicBezTo>
                    <a:pt x="6757" y="19245"/>
                    <a:pt x="6807" y="19178"/>
                    <a:pt x="6864" y="19043"/>
                  </a:cubicBezTo>
                  <a:cubicBezTo>
                    <a:pt x="7228" y="18168"/>
                    <a:pt x="7599" y="17361"/>
                    <a:pt x="7987" y="17226"/>
                  </a:cubicBezTo>
                  <a:cubicBezTo>
                    <a:pt x="8077" y="17159"/>
                    <a:pt x="8176" y="17159"/>
                    <a:pt x="8292" y="17159"/>
                  </a:cubicBezTo>
                  <a:cubicBezTo>
                    <a:pt x="8440" y="17159"/>
                    <a:pt x="8581" y="17159"/>
                    <a:pt x="8729" y="17226"/>
                  </a:cubicBezTo>
                  <a:cubicBezTo>
                    <a:pt x="8869" y="17226"/>
                    <a:pt x="9018" y="17293"/>
                    <a:pt x="9166" y="17293"/>
                  </a:cubicBezTo>
                  <a:cubicBezTo>
                    <a:pt x="9274" y="17293"/>
                    <a:pt x="9373" y="17226"/>
                    <a:pt x="9472" y="17226"/>
                  </a:cubicBezTo>
                  <a:cubicBezTo>
                    <a:pt x="9628" y="17159"/>
                    <a:pt x="9793" y="17092"/>
                    <a:pt x="9950" y="17024"/>
                  </a:cubicBezTo>
                  <a:cubicBezTo>
                    <a:pt x="10222" y="16890"/>
                    <a:pt x="10503" y="16755"/>
                    <a:pt x="10783" y="16755"/>
                  </a:cubicBezTo>
                  <a:cubicBezTo>
                    <a:pt x="10817" y="16755"/>
                    <a:pt x="10858" y="16755"/>
                    <a:pt x="10891" y="16755"/>
                  </a:cubicBezTo>
                  <a:cubicBezTo>
                    <a:pt x="10990" y="16755"/>
                    <a:pt x="11097" y="16822"/>
                    <a:pt x="11196" y="16822"/>
                  </a:cubicBezTo>
                  <a:cubicBezTo>
                    <a:pt x="11345" y="16890"/>
                    <a:pt x="11493" y="16890"/>
                    <a:pt x="11642" y="16890"/>
                  </a:cubicBezTo>
                  <a:cubicBezTo>
                    <a:pt x="11897" y="16890"/>
                    <a:pt x="12104" y="16822"/>
                    <a:pt x="12293" y="16553"/>
                  </a:cubicBezTo>
                  <a:cubicBezTo>
                    <a:pt x="12698" y="15948"/>
                    <a:pt x="12978" y="14198"/>
                    <a:pt x="13275" y="12247"/>
                  </a:cubicBezTo>
                  <a:cubicBezTo>
                    <a:pt x="13333" y="11910"/>
                    <a:pt x="13382" y="11574"/>
                    <a:pt x="13440" y="11237"/>
                  </a:cubicBezTo>
                  <a:cubicBezTo>
                    <a:pt x="13787" y="9084"/>
                    <a:pt x="14216" y="8209"/>
                    <a:pt x="14554" y="7738"/>
                  </a:cubicBezTo>
                  <a:cubicBezTo>
                    <a:pt x="15016" y="7065"/>
                    <a:pt x="15453" y="5652"/>
                    <a:pt x="15874" y="4307"/>
                  </a:cubicBezTo>
                  <a:cubicBezTo>
                    <a:pt x="16320" y="2893"/>
                    <a:pt x="16773" y="1480"/>
                    <a:pt x="17252" y="807"/>
                  </a:cubicBezTo>
                  <a:cubicBezTo>
                    <a:pt x="17664" y="269"/>
                    <a:pt x="18102" y="0"/>
                    <a:pt x="18646" y="0"/>
                  </a:cubicBezTo>
                  <a:cubicBezTo>
                    <a:pt x="18952" y="0"/>
                    <a:pt x="19257" y="67"/>
                    <a:pt x="19562" y="202"/>
                  </a:cubicBezTo>
                  <a:cubicBezTo>
                    <a:pt x="19777" y="202"/>
                    <a:pt x="19991" y="269"/>
                    <a:pt x="20206" y="336"/>
                  </a:cubicBezTo>
                  <a:cubicBezTo>
                    <a:pt x="20643" y="336"/>
                    <a:pt x="21130" y="404"/>
                    <a:pt x="21600" y="1346"/>
                  </a:cubicBezTo>
                  <a:cubicBezTo>
                    <a:pt x="21600" y="1884"/>
                    <a:pt x="21600" y="1884"/>
                    <a:pt x="21600" y="1884"/>
                  </a:cubicBezTo>
                  <a:cubicBezTo>
                    <a:pt x="21130" y="1009"/>
                    <a:pt x="20651" y="875"/>
                    <a:pt x="20206" y="807"/>
                  </a:cubicBezTo>
                  <a:cubicBezTo>
                    <a:pt x="19983" y="807"/>
                    <a:pt x="19760" y="740"/>
                    <a:pt x="19537" y="606"/>
                  </a:cubicBezTo>
                  <a:cubicBezTo>
                    <a:pt x="19273" y="538"/>
                    <a:pt x="18993" y="404"/>
                    <a:pt x="18721" y="404"/>
                  </a:cubicBezTo>
                  <a:cubicBezTo>
                    <a:pt x="18704" y="404"/>
                    <a:pt x="18704" y="404"/>
                    <a:pt x="18704" y="404"/>
                  </a:cubicBezTo>
                  <a:cubicBezTo>
                    <a:pt x="18102" y="404"/>
                    <a:pt x="17615" y="740"/>
                    <a:pt x="17161" y="1480"/>
                  </a:cubicBezTo>
                  <a:cubicBezTo>
                    <a:pt x="16674" y="2221"/>
                    <a:pt x="16237" y="3634"/>
                    <a:pt x="15759" y="5181"/>
                  </a:cubicBezTo>
                  <a:cubicBezTo>
                    <a:pt x="15569" y="5854"/>
                    <a:pt x="15346" y="6594"/>
                    <a:pt x="15123" y="7133"/>
                  </a:cubicBezTo>
                  <a:cubicBezTo>
                    <a:pt x="14942" y="7604"/>
                    <a:pt x="14769" y="7940"/>
                    <a:pt x="14579" y="8209"/>
                  </a:cubicBezTo>
                  <a:cubicBezTo>
                    <a:pt x="14472" y="8411"/>
                    <a:pt x="14472" y="8411"/>
                    <a:pt x="14472" y="8411"/>
                  </a:cubicBezTo>
                  <a:cubicBezTo>
                    <a:pt x="14249" y="8748"/>
                    <a:pt x="14018" y="9219"/>
                    <a:pt x="13795" y="10026"/>
                  </a:cubicBezTo>
                  <a:cubicBezTo>
                    <a:pt x="13597" y="10834"/>
                    <a:pt x="13440" y="11910"/>
                    <a:pt x="13267" y="12987"/>
                  </a:cubicBezTo>
                  <a:cubicBezTo>
                    <a:pt x="13242" y="13121"/>
                    <a:pt x="13242" y="13121"/>
                    <a:pt x="13242" y="13121"/>
                  </a:cubicBezTo>
                  <a:cubicBezTo>
                    <a:pt x="12929" y="15207"/>
                    <a:pt x="12632" y="16688"/>
                    <a:pt x="12211" y="17159"/>
                  </a:cubicBezTo>
                  <a:cubicBezTo>
                    <a:pt x="12038" y="17293"/>
                    <a:pt x="11856" y="17361"/>
                    <a:pt x="11633" y="17361"/>
                  </a:cubicBezTo>
                  <a:cubicBezTo>
                    <a:pt x="11485" y="17361"/>
                    <a:pt x="11345" y="17361"/>
                    <a:pt x="11204" y="17361"/>
                  </a:cubicBezTo>
                  <a:cubicBezTo>
                    <a:pt x="11105" y="17293"/>
                    <a:pt x="10998" y="17293"/>
                    <a:pt x="10891" y="17293"/>
                  </a:cubicBezTo>
                  <a:cubicBezTo>
                    <a:pt x="10866" y="17293"/>
                    <a:pt x="10833" y="17293"/>
                    <a:pt x="10808" y="17293"/>
                  </a:cubicBezTo>
                  <a:cubicBezTo>
                    <a:pt x="10528" y="17293"/>
                    <a:pt x="10247" y="17428"/>
                    <a:pt x="9975" y="17495"/>
                  </a:cubicBezTo>
                  <a:cubicBezTo>
                    <a:pt x="9810" y="17630"/>
                    <a:pt x="9637" y="17697"/>
                    <a:pt x="9472" y="17697"/>
                  </a:cubicBezTo>
                  <a:cubicBezTo>
                    <a:pt x="9216" y="17764"/>
                    <a:pt x="9026" y="17832"/>
                    <a:pt x="8845" y="17832"/>
                  </a:cubicBezTo>
                  <a:cubicBezTo>
                    <a:pt x="8795" y="17832"/>
                    <a:pt x="8737" y="17832"/>
                    <a:pt x="8688" y="17832"/>
                  </a:cubicBezTo>
                  <a:cubicBezTo>
                    <a:pt x="8605" y="17832"/>
                    <a:pt x="8523" y="17764"/>
                    <a:pt x="8440" y="17764"/>
                  </a:cubicBezTo>
                  <a:cubicBezTo>
                    <a:pt x="8341" y="17697"/>
                    <a:pt x="8242" y="17697"/>
                    <a:pt x="8143" y="17697"/>
                  </a:cubicBezTo>
                  <a:cubicBezTo>
                    <a:pt x="8094" y="17697"/>
                    <a:pt x="8036" y="17697"/>
                    <a:pt x="7987" y="17697"/>
                  </a:cubicBezTo>
                  <a:cubicBezTo>
                    <a:pt x="7624" y="17899"/>
                    <a:pt x="7277" y="18639"/>
                    <a:pt x="6947" y="19379"/>
                  </a:cubicBezTo>
                  <a:cubicBezTo>
                    <a:pt x="6831" y="19649"/>
                    <a:pt x="6716" y="19918"/>
                    <a:pt x="6600" y="20120"/>
                  </a:cubicBezTo>
                  <a:cubicBezTo>
                    <a:pt x="6188" y="20927"/>
                    <a:pt x="5734" y="21398"/>
                    <a:pt x="5173" y="21600"/>
                  </a:cubicBezTo>
                  <a:cubicBezTo>
                    <a:pt x="5049" y="21600"/>
                    <a:pt x="4934" y="21600"/>
                    <a:pt x="4810" y="21600"/>
                  </a:cubicBezTo>
                  <a:close/>
                </a:path>
              </a:pathLst>
            </a:custGeom>
            <a:solidFill>
              <a:srgbClr val="F2F2F2">
                <a:alpha val="14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537" name="Freeform 444"/>
            <p:cNvSpPr/>
            <p:nvPr/>
          </p:nvSpPr>
          <p:spPr>
            <a:xfrm flipH="1" rot="5400000">
              <a:off x="1858239" y="76635"/>
              <a:ext cx="157078" cy="127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16920" y="17280"/>
                    <a:pt x="11880" y="12960"/>
                    <a:pt x="7200" y="432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1600" y="0"/>
                    <a:pt x="21600" y="0"/>
                    <a:pt x="21600" y="0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F2F2F2">
                <a:alpha val="14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538" name="Freeform 445"/>
            <p:cNvSpPr/>
            <p:nvPr/>
          </p:nvSpPr>
          <p:spPr>
            <a:xfrm flipH="1" rot="5400000">
              <a:off x="-1018031" y="3894301"/>
              <a:ext cx="5273901" cy="6534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3720" y="21600"/>
                  </a:moveTo>
                  <a:cubicBezTo>
                    <a:pt x="3398" y="21600"/>
                    <a:pt x="3098" y="21427"/>
                    <a:pt x="2830" y="21082"/>
                  </a:cubicBezTo>
                  <a:cubicBezTo>
                    <a:pt x="2530" y="20736"/>
                    <a:pt x="2219" y="20218"/>
                    <a:pt x="1930" y="19613"/>
                  </a:cubicBezTo>
                  <a:cubicBezTo>
                    <a:pt x="1597" y="19008"/>
                    <a:pt x="1254" y="18403"/>
                    <a:pt x="911" y="18058"/>
                  </a:cubicBezTo>
                  <a:cubicBezTo>
                    <a:pt x="772" y="17885"/>
                    <a:pt x="622" y="17798"/>
                    <a:pt x="482" y="17798"/>
                  </a:cubicBezTo>
                  <a:cubicBezTo>
                    <a:pt x="322" y="17798"/>
                    <a:pt x="161" y="17885"/>
                    <a:pt x="0" y="18144"/>
                  </a:cubicBezTo>
                  <a:cubicBezTo>
                    <a:pt x="0" y="17798"/>
                    <a:pt x="0" y="17798"/>
                    <a:pt x="0" y="17798"/>
                  </a:cubicBezTo>
                  <a:cubicBezTo>
                    <a:pt x="172" y="17539"/>
                    <a:pt x="354" y="17453"/>
                    <a:pt x="515" y="17453"/>
                  </a:cubicBezTo>
                  <a:cubicBezTo>
                    <a:pt x="654" y="17453"/>
                    <a:pt x="793" y="17539"/>
                    <a:pt x="933" y="17712"/>
                  </a:cubicBezTo>
                  <a:cubicBezTo>
                    <a:pt x="1243" y="18058"/>
                    <a:pt x="1554" y="18576"/>
                    <a:pt x="1865" y="19181"/>
                  </a:cubicBezTo>
                  <a:cubicBezTo>
                    <a:pt x="2187" y="19699"/>
                    <a:pt x="2519" y="20304"/>
                    <a:pt x="2851" y="20650"/>
                  </a:cubicBezTo>
                  <a:cubicBezTo>
                    <a:pt x="3119" y="20995"/>
                    <a:pt x="3398" y="21082"/>
                    <a:pt x="3709" y="21082"/>
                  </a:cubicBezTo>
                  <a:cubicBezTo>
                    <a:pt x="4116" y="21082"/>
                    <a:pt x="4513" y="20909"/>
                    <a:pt x="4888" y="20650"/>
                  </a:cubicBezTo>
                  <a:cubicBezTo>
                    <a:pt x="5413" y="20304"/>
                    <a:pt x="5949" y="20045"/>
                    <a:pt x="6475" y="19699"/>
                  </a:cubicBezTo>
                  <a:cubicBezTo>
                    <a:pt x="6882" y="19526"/>
                    <a:pt x="6882" y="19526"/>
                    <a:pt x="6882" y="19526"/>
                  </a:cubicBezTo>
                  <a:cubicBezTo>
                    <a:pt x="7997" y="18922"/>
                    <a:pt x="9155" y="18317"/>
                    <a:pt x="10302" y="18317"/>
                  </a:cubicBezTo>
                  <a:cubicBezTo>
                    <a:pt x="10527" y="18317"/>
                    <a:pt x="10741" y="18317"/>
                    <a:pt x="10945" y="18317"/>
                  </a:cubicBezTo>
                  <a:cubicBezTo>
                    <a:pt x="11277" y="18403"/>
                    <a:pt x="11577" y="18490"/>
                    <a:pt x="11877" y="18490"/>
                  </a:cubicBezTo>
                  <a:cubicBezTo>
                    <a:pt x="13046" y="18490"/>
                    <a:pt x="14064" y="17885"/>
                    <a:pt x="14986" y="16675"/>
                  </a:cubicBezTo>
                  <a:cubicBezTo>
                    <a:pt x="15715" y="15811"/>
                    <a:pt x="16272" y="14515"/>
                    <a:pt x="16787" y="12614"/>
                  </a:cubicBezTo>
                  <a:cubicBezTo>
                    <a:pt x="16948" y="12010"/>
                    <a:pt x="17108" y="11318"/>
                    <a:pt x="17269" y="10714"/>
                  </a:cubicBezTo>
                  <a:cubicBezTo>
                    <a:pt x="17591" y="9418"/>
                    <a:pt x="17923" y="8122"/>
                    <a:pt x="18255" y="7171"/>
                  </a:cubicBezTo>
                  <a:cubicBezTo>
                    <a:pt x="18706" y="5789"/>
                    <a:pt x="19167" y="4838"/>
                    <a:pt x="19617" y="3888"/>
                  </a:cubicBezTo>
                  <a:cubicBezTo>
                    <a:pt x="19799" y="3456"/>
                    <a:pt x="19981" y="3110"/>
                    <a:pt x="20153" y="2678"/>
                  </a:cubicBezTo>
                  <a:cubicBezTo>
                    <a:pt x="20367" y="2246"/>
                    <a:pt x="20571" y="1728"/>
                    <a:pt x="20775" y="1210"/>
                  </a:cubicBezTo>
                  <a:cubicBezTo>
                    <a:pt x="20946" y="864"/>
                    <a:pt x="21118" y="432"/>
                    <a:pt x="21278" y="0"/>
                  </a:cubicBezTo>
                  <a:cubicBezTo>
                    <a:pt x="21600" y="86"/>
                    <a:pt x="21600" y="86"/>
                    <a:pt x="21600" y="86"/>
                  </a:cubicBezTo>
                  <a:cubicBezTo>
                    <a:pt x="19863" y="3974"/>
                    <a:pt x="19863" y="3974"/>
                    <a:pt x="19863" y="3974"/>
                  </a:cubicBezTo>
                  <a:cubicBezTo>
                    <a:pt x="19724" y="4320"/>
                    <a:pt x="19585" y="4579"/>
                    <a:pt x="19435" y="4925"/>
                  </a:cubicBezTo>
                  <a:cubicBezTo>
                    <a:pt x="18952" y="5962"/>
                    <a:pt x="18448" y="7085"/>
                    <a:pt x="17977" y="8726"/>
                  </a:cubicBezTo>
                  <a:cubicBezTo>
                    <a:pt x="17762" y="9504"/>
                    <a:pt x="17548" y="10282"/>
                    <a:pt x="17334" y="11146"/>
                  </a:cubicBezTo>
                  <a:cubicBezTo>
                    <a:pt x="17055" y="12269"/>
                    <a:pt x="16755" y="13392"/>
                    <a:pt x="16465" y="14342"/>
                  </a:cubicBezTo>
                  <a:cubicBezTo>
                    <a:pt x="15929" y="16070"/>
                    <a:pt x="15372" y="16934"/>
                    <a:pt x="14697" y="17626"/>
                  </a:cubicBezTo>
                  <a:cubicBezTo>
                    <a:pt x="13839" y="18576"/>
                    <a:pt x="12906" y="19008"/>
                    <a:pt x="11770" y="19008"/>
                  </a:cubicBezTo>
                  <a:cubicBezTo>
                    <a:pt x="11470" y="19008"/>
                    <a:pt x="11148" y="18922"/>
                    <a:pt x="10784" y="18922"/>
                  </a:cubicBezTo>
                  <a:cubicBezTo>
                    <a:pt x="10612" y="18835"/>
                    <a:pt x="10452" y="18835"/>
                    <a:pt x="10291" y="18835"/>
                  </a:cubicBezTo>
                  <a:cubicBezTo>
                    <a:pt x="9133" y="18835"/>
                    <a:pt x="7954" y="19440"/>
                    <a:pt x="6818" y="20045"/>
                  </a:cubicBezTo>
                  <a:cubicBezTo>
                    <a:pt x="6721" y="20131"/>
                    <a:pt x="6721" y="20131"/>
                    <a:pt x="6721" y="20131"/>
                  </a:cubicBezTo>
                  <a:cubicBezTo>
                    <a:pt x="6239" y="20390"/>
                    <a:pt x="5756" y="20650"/>
                    <a:pt x="5285" y="20909"/>
                  </a:cubicBezTo>
                  <a:cubicBezTo>
                    <a:pt x="4727" y="21254"/>
                    <a:pt x="4727" y="21254"/>
                    <a:pt x="4727" y="21254"/>
                  </a:cubicBezTo>
                  <a:cubicBezTo>
                    <a:pt x="4352" y="21427"/>
                    <a:pt x="4041" y="21600"/>
                    <a:pt x="3720" y="21600"/>
                  </a:cubicBezTo>
                  <a:close/>
                </a:path>
              </a:pathLst>
            </a:custGeom>
            <a:solidFill>
              <a:srgbClr val="F2F2F2">
                <a:alpha val="14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539" name="Freeform 446"/>
            <p:cNvSpPr/>
            <p:nvPr/>
          </p:nvSpPr>
          <p:spPr>
            <a:xfrm flipH="1" rot="5400000">
              <a:off x="-705360" y="4206972"/>
              <a:ext cx="4894548" cy="4075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779" y="21600"/>
                  </a:moveTo>
                  <a:cubicBezTo>
                    <a:pt x="1594" y="21600"/>
                    <a:pt x="1398" y="21462"/>
                    <a:pt x="1201" y="21323"/>
                  </a:cubicBezTo>
                  <a:cubicBezTo>
                    <a:pt x="797" y="21185"/>
                    <a:pt x="393" y="20908"/>
                    <a:pt x="0" y="20492"/>
                  </a:cubicBezTo>
                  <a:cubicBezTo>
                    <a:pt x="0" y="20077"/>
                    <a:pt x="0" y="20077"/>
                    <a:pt x="0" y="20077"/>
                  </a:cubicBezTo>
                  <a:cubicBezTo>
                    <a:pt x="335" y="20354"/>
                    <a:pt x="693" y="20492"/>
                    <a:pt x="1028" y="20631"/>
                  </a:cubicBezTo>
                  <a:cubicBezTo>
                    <a:pt x="1132" y="20631"/>
                    <a:pt x="1236" y="20631"/>
                    <a:pt x="1340" y="20769"/>
                  </a:cubicBezTo>
                  <a:cubicBezTo>
                    <a:pt x="1479" y="20769"/>
                    <a:pt x="1617" y="20769"/>
                    <a:pt x="1756" y="20769"/>
                  </a:cubicBezTo>
                  <a:cubicBezTo>
                    <a:pt x="2333" y="20769"/>
                    <a:pt x="2899" y="20354"/>
                    <a:pt x="3442" y="19246"/>
                  </a:cubicBezTo>
                  <a:cubicBezTo>
                    <a:pt x="4204" y="17862"/>
                    <a:pt x="4967" y="15646"/>
                    <a:pt x="5533" y="13846"/>
                  </a:cubicBezTo>
                  <a:cubicBezTo>
                    <a:pt x="5799" y="13015"/>
                    <a:pt x="6076" y="12046"/>
                    <a:pt x="6330" y="11077"/>
                  </a:cubicBezTo>
                  <a:cubicBezTo>
                    <a:pt x="6630" y="9831"/>
                    <a:pt x="6942" y="8723"/>
                    <a:pt x="7254" y="7754"/>
                  </a:cubicBezTo>
                  <a:cubicBezTo>
                    <a:pt x="7600" y="6923"/>
                    <a:pt x="7947" y="6369"/>
                    <a:pt x="8328" y="6369"/>
                  </a:cubicBezTo>
                  <a:cubicBezTo>
                    <a:pt x="8559" y="6369"/>
                    <a:pt x="8813" y="6508"/>
                    <a:pt x="9102" y="6923"/>
                  </a:cubicBezTo>
                  <a:cubicBezTo>
                    <a:pt x="9610" y="7615"/>
                    <a:pt x="10084" y="9277"/>
                    <a:pt x="10581" y="10938"/>
                  </a:cubicBezTo>
                  <a:cubicBezTo>
                    <a:pt x="10673" y="11215"/>
                    <a:pt x="10777" y="11492"/>
                    <a:pt x="10869" y="11769"/>
                  </a:cubicBezTo>
                  <a:cubicBezTo>
                    <a:pt x="12302" y="16477"/>
                    <a:pt x="13584" y="18969"/>
                    <a:pt x="14785" y="19385"/>
                  </a:cubicBezTo>
                  <a:cubicBezTo>
                    <a:pt x="14889" y="19385"/>
                    <a:pt x="15004" y="19385"/>
                    <a:pt x="15108" y="19385"/>
                  </a:cubicBezTo>
                  <a:cubicBezTo>
                    <a:pt x="16310" y="19385"/>
                    <a:pt x="17488" y="17169"/>
                    <a:pt x="18631" y="12600"/>
                  </a:cubicBezTo>
                  <a:cubicBezTo>
                    <a:pt x="19313" y="9969"/>
                    <a:pt x="19914" y="7200"/>
                    <a:pt x="20468" y="4154"/>
                  </a:cubicBezTo>
                  <a:cubicBezTo>
                    <a:pt x="20745" y="2631"/>
                    <a:pt x="21022" y="1246"/>
                    <a:pt x="21323" y="0"/>
                  </a:cubicBezTo>
                  <a:cubicBezTo>
                    <a:pt x="21600" y="138"/>
                    <a:pt x="21600" y="138"/>
                    <a:pt x="21600" y="138"/>
                  </a:cubicBezTo>
                  <a:cubicBezTo>
                    <a:pt x="21196" y="1662"/>
                    <a:pt x="20803" y="3462"/>
                    <a:pt x="20387" y="5677"/>
                  </a:cubicBezTo>
                  <a:cubicBezTo>
                    <a:pt x="19810" y="8723"/>
                    <a:pt x="19221" y="11354"/>
                    <a:pt x="18655" y="13569"/>
                  </a:cubicBezTo>
                  <a:cubicBezTo>
                    <a:pt x="17465" y="18138"/>
                    <a:pt x="16333" y="20354"/>
                    <a:pt x="15178" y="20354"/>
                  </a:cubicBezTo>
                  <a:cubicBezTo>
                    <a:pt x="15097" y="20354"/>
                    <a:pt x="15028" y="20354"/>
                    <a:pt x="14947" y="20354"/>
                  </a:cubicBezTo>
                  <a:cubicBezTo>
                    <a:pt x="13699" y="19938"/>
                    <a:pt x="12394" y="17723"/>
                    <a:pt x="11066" y="13569"/>
                  </a:cubicBezTo>
                  <a:cubicBezTo>
                    <a:pt x="10892" y="13015"/>
                    <a:pt x="10731" y="12462"/>
                    <a:pt x="10557" y="11769"/>
                  </a:cubicBezTo>
                  <a:cubicBezTo>
                    <a:pt x="10095" y="10246"/>
                    <a:pt x="9610" y="8585"/>
                    <a:pt x="9102" y="7892"/>
                  </a:cubicBezTo>
                  <a:cubicBezTo>
                    <a:pt x="8802" y="7477"/>
                    <a:pt x="8548" y="7338"/>
                    <a:pt x="8305" y="7338"/>
                  </a:cubicBezTo>
                  <a:cubicBezTo>
                    <a:pt x="7889" y="7338"/>
                    <a:pt x="7508" y="7892"/>
                    <a:pt x="7138" y="9138"/>
                  </a:cubicBezTo>
                  <a:cubicBezTo>
                    <a:pt x="6873" y="9969"/>
                    <a:pt x="6596" y="10938"/>
                    <a:pt x="6330" y="11908"/>
                  </a:cubicBezTo>
                  <a:cubicBezTo>
                    <a:pt x="5995" y="13154"/>
                    <a:pt x="5648" y="14400"/>
                    <a:pt x="5302" y="15508"/>
                  </a:cubicBezTo>
                  <a:cubicBezTo>
                    <a:pt x="4655" y="17446"/>
                    <a:pt x="3939" y="19385"/>
                    <a:pt x="3211" y="20492"/>
                  </a:cubicBezTo>
                  <a:cubicBezTo>
                    <a:pt x="2749" y="21185"/>
                    <a:pt x="2276" y="21600"/>
                    <a:pt x="1779" y="21600"/>
                  </a:cubicBezTo>
                  <a:close/>
                </a:path>
              </a:pathLst>
            </a:custGeom>
            <a:solidFill>
              <a:srgbClr val="F2F2F2">
                <a:alpha val="14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540" name="Freeform 447"/>
            <p:cNvSpPr/>
            <p:nvPr/>
          </p:nvSpPr>
          <p:spPr>
            <a:xfrm flipH="1" rot="5400000">
              <a:off x="-357867" y="4557429"/>
              <a:ext cx="4418875" cy="18226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24" y="21600"/>
                  </a:moveTo>
                  <a:cubicBezTo>
                    <a:pt x="1727" y="21600"/>
                    <a:pt x="1369" y="20366"/>
                    <a:pt x="1024" y="17897"/>
                  </a:cubicBezTo>
                  <a:cubicBezTo>
                    <a:pt x="870" y="16663"/>
                    <a:pt x="870" y="16663"/>
                    <a:pt x="870" y="16663"/>
                  </a:cubicBezTo>
                  <a:cubicBezTo>
                    <a:pt x="589" y="14503"/>
                    <a:pt x="294" y="12343"/>
                    <a:pt x="0" y="12034"/>
                  </a:cubicBezTo>
                  <a:cubicBezTo>
                    <a:pt x="0" y="11109"/>
                    <a:pt x="0" y="11109"/>
                    <a:pt x="0" y="11109"/>
                  </a:cubicBezTo>
                  <a:cubicBezTo>
                    <a:pt x="13" y="11109"/>
                    <a:pt x="38" y="11109"/>
                    <a:pt x="51" y="11109"/>
                  </a:cubicBezTo>
                  <a:cubicBezTo>
                    <a:pt x="307" y="11726"/>
                    <a:pt x="550" y="13269"/>
                    <a:pt x="781" y="14811"/>
                  </a:cubicBezTo>
                  <a:cubicBezTo>
                    <a:pt x="870" y="15429"/>
                    <a:pt x="870" y="15429"/>
                    <a:pt x="870" y="15429"/>
                  </a:cubicBezTo>
                  <a:cubicBezTo>
                    <a:pt x="1318" y="18514"/>
                    <a:pt x="1740" y="20057"/>
                    <a:pt x="2175" y="20057"/>
                  </a:cubicBezTo>
                  <a:cubicBezTo>
                    <a:pt x="2431" y="20057"/>
                    <a:pt x="2674" y="19440"/>
                    <a:pt x="2943" y="18514"/>
                  </a:cubicBezTo>
                  <a:cubicBezTo>
                    <a:pt x="3250" y="17589"/>
                    <a:pt x="3557" y="16046"/>
                    <a:pt x="3852" y="14503"/>
                  </a:cubicBezTo>
                  <a:cubicBezTo>
                    <a:pt x="4184" y="12960"/>
                    <a:pt x="4530" y="11417"/>
                    <a:pt x="4875" y="10183"/>
                  </a:cubicBezTo>
                  <a:cubicBezTo>
                    <a:pt x="5618" y="7714"/>
                    <a:pt x="6206" y="6171"/>
                    <a:pt x="6756" y="5246"/>
                  </a:cubicBezTo>
                  <a:cubicBezTo>
                    <a:pt x="7140" y="4629"/>
                    <a:pt x="7550" y="4320"/>
                    <a:pt x="7972" y="4320"/>
                  </a:cubicBezTo>
                  <a:cubicBezTo>
                    <a:pt x="8791" y="4320"/>
                    <a:pt x="9700" y="5554"/>
                    <a:pt x="10813" y="8023"/>
                  </a:cubicBezTo>
                  <a:cubicBezTo>
                    <a:pt x="12118" y="11417"/>
                    <a:pt x="13462" y="13269"/>
                    <a:pt x="14882" y="13886"/>
                  </a:cubicBezTo>
                  <a:cubicBezTo>
                    <a:pt x="15291" y="13886"/>
                    <a:pt x="15727" y="14194"/>
                    <a:pt x="16174" y="14194"/>
                  </a:cubicBezTo>
                  <a:cubicBezTo>
                    <a:pt x="17160" y="14194"/>
                    <a:pt x="18439" y="13269"/>
                    <a:pt x="19706" y="7406"/>
                  </a:cubicBezTo>
                  <a:cubicBezTo>
                    <a:pt x="20167" y="5246"/>
                    <a:pt x="20653" y="2777"/>
                    <a:pt x="21203" y="0"/>
                  </a:cubicBezTo>
                  <a:cubicBezTo>
                    <a:pt x="21600" y="0"/>
                    <a:pt x="21600" y="0"/>
                    <a:pt x="21600" y="0"/>
                  </a:cubicBezTo>
                  <a:cubicBezTo>
                    <a:pt x="21370" y="1234"/>
                    <a:pt x="21370" y="1234"/>
                    <a:pt x="21370" y="1234"/>
                  </a:cubicBezTo>
                  <a:cubicBezTo>
                    <a:pt x="20743" y="4629"/>
                    <a:pt x="20103" y="8023"/>
                    <a:pt x="19450" y="10491"/>
                  </a:cubicBezTo>
                  <a:cubicBezTo>
                    <a:pt x="18734" y="13269"/>
                    <a:pt x="17979" y="15120"/>
                    <a:pt x="17173" y="15737"/>
                  </a:cubicBezTo>
                  <a:cubicBezTo>
                    <a:pt x="16827" y="15737"/>
                    <a:pt x="16482" y="16046"/>
                    <a:pt x="16085" y="16046"/>
                  </a:cubicBezTo>
                  <a:cubicBezTo>
                    <a:pt x="15714" y="16046"/>
                    <a:pt x="15317" y="15737"/>
                    <a:pt x="14792" y="15737"/>
                  </a:cubicBezTo>
                  <a:cubicBezTo>
                    <a:pt x="14447" y="15429"/>
                    <a:pt x="14447" y="15429"/>
                    <a:pt x="14447" y="15429"/>
                  </a:cubicBezTo>
                  <a:cubicBezTo>
                    <a:pt x="13782" y="15120"/>
                    <a:pt x="13091" y="14811"/>
                    <a:pt x="12425" y="13577"/>
                  </a:cubicBezTo>
                  <a:cubicBezTo>
                    <a:pt x="11964" y="12651"/>
                    <a:pt x="11491" y="11726"/>
                    <a:pt x="11043" y="10491"/>
                  </a:cubicBezTo>
                  <a:cubicBezTo>
                    <a:pt x="10071" y="8331"/>
                    <a:pt x="9047" y="5863"/>
                    <a:pt x="8049" y="5863"/>
                  </a:cubicBezTo>
                  <a:cubicBezTo>
                    <a:pt x="7921" y="5863"/>
                    <a:pt x="7806" y="5863"/>
                    <a:pt x="7678" y="5863"/>
                  </a:cubicBezTo>
                  <a:cubicBezTo>
                    <a:pt x="6910" y="6480"/>
                    <a:pt x="6129" y="8023"/>
                    <a:pt x="5285" y="10491"/>
                  </a:cubicBezTo>
                  <a:cubicBezTo>
                    <a:pt x="4875" y="12034"/>
                    <a:pt x="4453" y="13886"/>
                    <a:pt x="4056" y="15737"/>
                  </a:cubicBezTo>
                  <a:cubicBezTo>
                    <a:pt x="3724" y="16971"/>
                    <a:pt x="3391" y="18514"/>
                    <a:pt x="3058" y="19749"/>
                  </a:cubicBezTo>
                  <a:cubicBezTo>
                    <a:pt x="2713" y="20983"/>
                    <a:pt x="2406" y="21600"/>
                    <a:pt x="2124" y="21600"/>
                  </a:cubicBezTo>
                  <a:close/>
                </a:path>
              </a:pathLst>
            </a:custGeom>
            <a:solidFill>
              <a:srgbClr val="F2F2F2">
                <a:alpha val="14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541" name="Freeform 448"/>
            <p:cNvSpPr/>
            <p:nvPr/>
          </p:nvSpPr>
          <p:spPr>
            <a:xfrm flipH="1" rot="5400000">
              <a:off x="675722" y="4936041"/>
              <a:ext cx="976540" cy="1229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621" y="21600"/>
                  </a:moveTo>
                  <a:cubicBezTo>
                    <a:pt x="1042" y="21600"/>
                    <a:pt x="521" y="21600"/>
                    <a:pt x="0" y="21140"/>
                  </a:cubicBezTo>
                  <a:cubicBezTo>
                    <a:pt x="579" y="20681"/>
                    <a:pt x="1158" y="20681"/>
                    <a:pt x="1737" y="20221"/>
                  </a:cubicBezTo>
                  <a:cubicBezTo>
                    <a:pt x="2838" y="19762"/>
                    <a:pt x="3996" y="19302"/>
                    <a:pt x="5096" y="18383"/>
                  </a:cubicBezTo>
                  <a:cubicBezTo>
                    <a:pt x="5849" y="17464"/>
                    <a:pt x="6660" y="16545"/>
                    <a:pt x="7354" y="15626"/>
                  </a:cubicBezTo>
                  <a:cubicBezTo>
                    <a:pt x="8397" y="14247"/>
                    <a:pt x="9439" y="12868"/>
                    <a:pt x="10482" y="11949"/>
                  </a:cubicBezTo>
                  <a:cubicBezTo>
                    <a:pt x="11176" y="11489"/>
                    <a:pt x="11929" y="11030"/>
                    <a:pt x="12682" y="11030"/>
                  </a:cubicBezTo>
                  <a:cubicBezTo>
                    <a:pt x="13840" y="10111"/>
                    <a:pt x="15056" y="9651"/>
                    <a:pt x="16214" y="8732"/>
                  </a:cubicBezTo>
                  <a:cubicBezTo>
                    <a:pt x="17720" y="7353"/>
                    <a:pt x="19226" y="4596"/>
                    <a:pt x="20673" y="1838"/>
                  </a:cubicBezTo>
                  <a:cubicBezTo>
                    <a:pt x="20963" y="1379"/>
                    <a:pt x="21253" y="919"/>
                    <a:pt x="21600" y="0"/>
                  </a:cubicBezTo>
                  <a:cubicBezTo>
                    <a:pt x="20036" y="7353"/>
                    <a:pt x="18125" y="9191"/>
                    <a:pt x="16562" y="10570"/>
                  </a:cubicBezTo>
                  <a:cubicBezTo>
                    <a:pt x="15346" y="11489"/>
                    <a:pt x="14130" y="12409"/>
                    <a:pt x="12914" y="12868"/>
                  </a:cubicBezTo>
                  <a:cubicBezTo>
                    <a:pt x="12219" y="13328"/>
                    <a:pt x="11524" y="13328"/>
                    <a:pt x="10829" y="13787"/>
                  </a:cubicBezTo>
                  <a:cubicBezTo>
                    <a:pt x="9729" y="14706"/>
                    <a:pt x="8686" y="16085"/>
                    <a:pt x="7702" y="17004"/>
                  </a:cubicBezTo>
                  <a:cubicBezTo>
                    <a:pt x="6833" y="18383"/>
                    <a:pt x="5965" y="19302"/>
                    <a:pt x="5038" y="20221"/>
                  </a:cubicBezTo>
                  <a:cubicBezTo>
                    <a:pt x="3822" y="21140"/>
                    <a:pt x="2664" y="21600"/>
                    <a:pt x="1621" y="21600"/>
                  </a:cubicBezTo>
                  <a:cubicBezTo>
                    <a:pt x="1621" y="21600"/>
                    <a:pt x="1621" y="21600"/>
                    <a:pt x="1621" y="21600"/>
                  </a:cubicBezTo>
                  <a:close/>
                </a:path>
              </a:pathLst>
            </a:custGeom>
            <a:solidFill>
              <a:srgbClr val="F2F2F2">
                <a:alpha val="14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542" name="Freeform 449"/>
            <p:cNvSpPr/>
            <p:nvPr/>
          </p:nvSpPr>
          <p:spPr>
            <a:xfrm flipH="1" rot="5400000">
              <a:off x="953569" y="4961972"/>
              <a:ext cx="348236" cy="444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299" y="21600"/>
                  </a:moveTo>
                  <a:cubicBezTo>
                    <a:pt x="812" y="21600"/>
                    <a:pt x="487" y="21600"/>
                    <a:pt x="0" y="21600"/>
                  </a:cubicBezTo>
                  <a:cubicBezTo>
                    <a:pt x="3573" y="20329"/>
                    <a:pt x="6983" y="15247"/>
                    <a:pt x="10556" y="11435"/>
                  </a:cubicBezTo>
                  <a:cubicBezTo>
                    <a:pt x="11044" y="10165"/>
                    <a:pt x="11044" y="10165"/>
                    <a:pt x="11044" y="10165"/>
                  </a:cubicBezTo>
                  <a:cubicBezTo>
                    <a:pt x="11856" y="8894"/>
                    <a:pt x="12668" y="7624"/>
                    <a:pt x="13480" y="6353"/>
                  </a:cubicBezTo>
                  <a:cubicBezTo>
                    <a:pt x="15753" y="3812"/>
                    <a:pt x="18027" y="0"/>
                    <a:pt x="20138" y="0"/>
                  </a:cubicBezTo>
                  <a:cubicBezTo>
                    <a:pt x="20626" y="0"/>
                    <a:pt x="21113" y="0"/>
                    <a:pt x="21600" y="0"/>
                  </a:cubicBezTo>
                  <a:cubicBezTo>
                    <a:pt x="18677" y="7624"/>
                    <a:pt x="15591" y="11435"/>
                    <a:pt x="12343" y="13976"/>
                  </a:cubicBezTo>
                  <a:cubicBezTo>
                    <a:pt x="11368" y="15247"/>
                    <a:pt x="10232" y="16518"/>
                    <a:pt x="9257" y="16518"/>
                  </a:cubicBezTo>
                  <a:cubicBezTo>
                    <a:pt x="6171" y="20329"/>
                    <a:pt x="3573" y="21600"/>
                    <a:pt x="1299" y="21600"/>
                  </a:cubicBezTo>
                  <a:close/>
                </a:path>
              </a:pathLst>
            </a:custGeom>
            <a:solidFill>
              <a:srgbClr val="F2F2F2">
                <a:alpha val="14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543" name="Freeform 450"/>
            <p:cNvSpPr/>
            <p:nvPr/>
          </p:nvSpPr>
          <p:spPr>
            <a:xfrm flipH="1" rot="5400000">
              <a:off x="986911" y="5008652"/>
              <a:ext cx="284516" cy="355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387" y="21600"/>
                  </a:moveTo>
                  <a:cubicBezTo>
                    <a:pt x="793" y="21600"/>
                    <a:pt x="396" y="21600"/>
                    <a:pt x="0" y="21600"/>
                  </a:cubicBezTo>
                  <a:cubicBezTo>
                    <a:pt x="3171" y="15429"/>
                    <a:pt x="6738" y="10800"/>
                    <a:pt x="10106" y="7714"/>
                  </a:cubicBezTo>
                  <a:cubicBezTo>
                    <a:pt x="12881" y="4629"/>
                    <a:pt x="12881" y="4629"/>
                    <a:pt x="12881" y="4629"/>
                  </a:cubicBezTo>
                  <a:cubicBezTo>
                    <a:pt x="14862" y="1543"/>
                    <a:pt x="16844" y="0"/>
                    <a:pt x="18826" y="0"/>
                  </a:cubicBezTo>
                  <a:cubicBezTo>
                    <a:pt x="19817" y="0"/>
                    <a:pt x="20807" y="0"/>
                    <a:pt x="21600" y="1543"/>
                  </a:cubicBezTo>
                  <a:cubicBezTo>
                    <a:pt x="21600" y="3086"/>
                    <a:pt x="21600" y="4629"/>
                    <a:pt x="21600" y="4629"/>
                  </a:cubicBezTo>
                  <a:cubicBezTo>
                    <a:pt x="19222" y="7714"/>
                    <a:pt x="16844" y="9257"/>
                    <a:pt x="14466" y="10800"/>
                  </a:cubicBezTo>
                  <a:cubicBezTo>
                    <a:pt x="12881" y="12343"/>
                    <a:pt x="11097" y="13886"/>
                    <a:pt x="9512" y="15429"/>
                  </a:cubicBezTo>
                  <a:cubicBezTo>
                    <a:pt x="8125" y="16971"/>
                    <a:pt x="8125" y="16971"/>
                    <a:pt x="8125" y="16971"/>
                  </a:cubicBezTo>
                  <a:cubicBezTo>
                    <a:pt x="5945" y="18514"/>
                    <a:pt x="3567" y="21600"/>
                    <a:pt x="1387" y="21600"/>
                  </a:cubicBezTo>
                  <a:close/>
                </a:path>
              </a:pathLst>
            </a:custGeom>
            <a:solidFill>
              <a:srgbClr val="F2F2F2">
                <a:alpha val="14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544" name="Freeform 451"/>
            <p:cNvSpPr/>
            <p:nvPr/>
          </p:nvSpPr>
          <p:spPr>
            <a:xfrm flipH="1" rot="5400000">
              <a:off x="1021734" y="5009391"/>
              <a:ext cx="222278" cy="3408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4066" y="21600"/>
                  </a:moveTo>
                  <a:cubicBezTo>
                    <a:pt x="2795" y="21600"/>
                    <a:pt x="1525" y="21600"/>
                    <a:pt x="0" y="21600"/>
                  </a:cubicBezTo>
                  <a:cubicBezTo>
                    <a:pt x="3558" y="18277"/>
                    <a:pt x="7369" y="16615"/>
                    <a:pt x="10927" y="11631"/>
                  </a:cubicBezTo>
                  <a:cubicBezTo>
                    <a:pt x="12198" y="11631"/>
                    <a:pt x="13468" y="9969"/>
                    <a:pt x="14739" y="8308"/>
                  </a:cubicBezTo>
                  <a:cubicBezTo>
                    <a:pt x="17026" y="4985"/>
                    <a:pt x="19313" y="1662"/>
                    <a:pt x="21600" y="0"/>
                  </a:cubicBezTo>
                  <a:cubicBezTo>
                    <a:pt x="17534" y="14954"/>
                    <a:pt x="11689" y="21600"/>
                    <a:pt x="4066" y="21600"/>
                  </a:cubicBezTo>
                  <a:close/>
                </a:path>
              </a:pathLst>
            </a:custGeom>
            <a:solidFill>
              <a:srgbClr val="F2F2F2">
                <a:alpha val="14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545" name="Freeform 516"/>
            <p:cNvSpPr/>
            <p:nvPr/>
          </p:nvSpPr>
          <p:spPr>
            <a:xfrm flipH="1" rot="5400000">
              <a:off x="579435" y="230509"/>
              <a:ext cx="500802" cy="22820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17" h="21600" fill="norm" stroke="1" extrusionOk="0">
                  <a:moveTo>
                    <a:pt x="15120" y="21600"/>
                  </a:moveTo>
                  <a:cubicBezTo>
                    <a:pt x="14574" y="21600"/>
                    <a:pt x="14029" y="21600"/>
                    <a:pt x="13374" y="21352"/>
                  </a:cubicBezTo>
                  <a:cubicBezTo>
                    <a:pt x="13047" y="21352"/>
                    <a:pt x="12720" y="21600"/>
                    <a:pt x="12502" y="21600"/>
                  </a:cubicBezTo>
                  <a:cubicBezTo>
                    <a:pt x="12502" y="21600"/>
                    <a:pt x="12502" y="21600"/>
                    <a:pt x="12502" y="21600"/>
                  </a:cubicBezTo>
                  <a:cubicBezTo>
                    <a:pt x="10756" y="21600"/>
                    <a:pt x="9011" y="20359"/>
                    <a:pt x="7483" y="19366"/>
                  </a:cubicBezTo>
                  <a:cubicBezTo>
                    <a:pt x="5520" y="18124"/>
                    <a:pt x="2792" y="16386"/>
                    <a:pt x="1047" y="12662"/>
                  </a:cubicBezTo>
                  <a:cubicBezTo>
                    <a:pt x="174" y="10924"/>
                    <a:pt x="-153" y="9186"/>
                    <a:pt x="65" y="7697"/>
                  </a:cubicBezTo>
                  <a:cubicBezTo>
                    <a:pt x="720" y="3724"/>
                    <a:pt x="4865" y="993"/>
                    <a:pt x="6611" y="497"/>
                  </a:cubicBezTo>
                  <a:cubicBezTo>
                    <a:pt x="8247" y="248"/>
                    <a:pt x="9774" y="0"/>
                    <a:pt x="11192" y="0"/>
                  </a:cubicBezTo>
                  <a:cubicBezTo>
                    <a:pt x="12502" y="0"/>
                    <a:pt x="13920" y="0"/>
                    <a:pt x="15120" y="497"/>
                  </a:cubicBezTo>
                  <a:cubicBezTo>
                    <a:pt x="17956" y="1241"/>
                    <a:pt x="19702" y="3228"/>
                    <a:pt x="20465" y="6455"/>
                  </a:cubicBezTo>
                  <a:cubicBezTo>
                    <a:pt x="21447" y="10924"/>
                    <a:pt x="20792" y="16138"/>
                    <a:pt x="18829" y="19117"/>
                  </a:cubicBezTo>
                  <a:cubicBezTo>
                    <a:pt x="17847" y="20855"/>
                    <a:pt x="16538" y="21600"/>
                    <a:pt x="15120" y="21600"/>
                  </a:cubicBezTo>
                  <a:close/>
                  <a:moveTo>
                    <a:pt x="10756" y="745"/>
                  </a:moveTo>
                  <a:cubicBezTo>
                    <a:pt x="8247" y="993"/>
                    <a:pt x="5629" y="1241"/>
                    <a:pt x="3229" y="3228"/>
                  </a:cubicBezTo>
                  <a:cubicBezTo>
                    <a:pt x="2683" y="3724"/>
                    <a:pt x="829" y="5462"/>
                    <a:pt x="720" y="8441"/>
                  </a:cubicBezTo>
                  <a:cubicBezTo>
                    <a:pt x="611" y="9683"/>
                    <a:pt x="938" y="11172"/>
                    <a:pt x="1702" y="12414"/>
                  </a:cubicBezTo>
                  <a:cubicBezTo>
                    <a:pt x="3665" y="15641"/>
                    <a:pt x="6174" y="17628"/>
                    <a:pt x="8356" y="18869"/>
                  </a:cubicBezTo>
                  <a:cubicBezTo>
                    <a:pt x="9120" y="19366"/>
                    <a:pt x="9120" y="19366"/>
                    <a:pt x="9120" y="19366"/>
                  </a:cubicBezTo>
                  <a:cubicBezTo>
                    <a:pt x="9774" y="19614"/>
                    <a:pt x="10429" y="19862"/>
                    <a:pt x="11411" y="20110"/>
                  </a:cubicBezTo>
                  <a:cubicBezTo>
                    <a:pt x="11411" y="20110"/>
                    <a:pt x="11411" y="20110"/>
                    <a:pt x="11411" y="20110"/>
                  </a:cubicBezTo>
                  <a:cubicBezTo>
                    <a:pt x="11738" y="20359"/>
                    <a:pt x="12065" y="20359"/>
                    <a:pt x="12502" y="20359"/>
                  </a:cubicBezTo>
                  <a:cubicBezTo>
                    <a:pt x="12720" y="20359"/>
                    <a:pt x="13047" y="20359"/>
                    <a:pt x="13374" y="20359"/>
                  </a:cubicBezTo>
                  <a:cubicBezTo>
                    <a:pt x="13811" y="20359"/>
                    <a:pt x="14247" y="20359"/>
                    <a:pt x="14683" y="20359"/>
                  </a:cubicBezTo>
                  <a:cubicBezTo>
                    <a:pt x="15774" y="20359"/>
                    <a:pt x="17192" y="20359"/>
                    <a:pt x="18283" y="18621"/>
                  </a:cubicBezTo>
                  <a:cubicBezTo>
                    <a:pt x="19702" y="16138"/>
                    <a:pt x="20465" y="12662"/>
                    <a:pt x="20247" y="9434"/>
                  </a:cubicBezTo>
                  <a:cubicBezTo>
                    <a:pt x="19920" y="5959"/>
                    <a:pt x="18829" y="3476"/>
                    <a:pt x="17083" y="2483"/>
                  </a:cubicBezTo>
                  <a:cubicBezTo>
                    <a:pt x="15447" y="1241"/>
                    <a:pt x="13592" y="745"/>
                    <a:pt x="11192" y="745"/>
                  </a:cubicBezTo>
                  <a:lnTo>
                    <a:pt x="10756" y="745"/>
                  </a:lnTo>
                  <a:close/>
                </a:path>
              </a:pathLst>
            </a:custGeom>
            <a:solidFill>
              <a:srgbClr val="F2F2F2">
                <a:alpha val="14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546" name="Freeform 517"/>
            <p:cNvSpPr/>
            <p:nvPr/>
          </p:nvSpPr>
          <p:spPr>
            <a:xfrm flipH="1" rot="5400000">
              <a:off x="371276" y="273327"/>
              <a:ext cx="908226" cy="3704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26" h="21600" fill="norm" stroke="1" extrusionOk="0">
                  <a:moveTo>
                    <a:pt x="16623" y="21600"/>
                  </a:moveTo>
                  <a:cubicBezTo>
                    <a:pt x="15754" y="21600"/>
                    <a:pt x="14760" y="21448"/>
                    <a:pt x="13519" y="21144"/>
                  </a:cubicBezTo>
                  <a:cubicBezTo>
                    <a:pt x="10602" y="20231"/>
                    <a:pt x="7871" y="18101"/>
                    <a:pt x="5636" y="16276"/>
                  </a:cubicBezTo>
                  <a:cubicBezTo>
                    <a:pt x="5388" y="15972"/>
                    <a:pt x="5388" y="15972"/>
                    <a:pt x="5388" y="15972"/>
                  </a:cubicBezTo>
                  <a:cubicBezTo>
                    <a:pt x="4023" y="14755"/>
                    <a:pt x="733" y="12017"/>
                    <a:pt x="112" y="8214"/>
                  </a:cubicBezTo>
                  <a:cubicBezTo>
                    <a:pt x="-74" y="7149"/>
                    <a:pt x="-12" y="6085"/>
                    <a:pt x="174" y="5020"/>
                  </a:cubicBezTo>
                  <a:cubicBezTo>
                    <a:pt x="733" y="2282"/>
                    <a:pt x="1912" y="1065"/>
                    <a:pt x="3774" y="1065"/>
                  </a:cubicBezTo>
                  <a:cubicBezTo>
                    <a:pt x="4209" y="1065"/>
                    <a:pt x="4705" y="1217"/>
                    <a:pt x="5140" y="1217"/>
                  </a:cubicBezTo>
                  <a:cubicBezTo>
                    <a:pt x="5760" y="1369"/>
                    <a:pt x="6381" y="1521"/>
                    <a:pt x="7064" y="1521"/>
                  </a:cubicBezTo>
                  <a:cubicBezTo>
                    <a:pt x="8988" y="1521"/>
                    <a:pt x="10788" y="913"/>
                    <a:pt x="12774" y="456"/>
                  </a:cubicBezTo>
                  <a:cubicBezTo>
                    <a:pt x="13147" y="456"/>
                    <a:pt x="13147" y="456"/>
                    <a:pt x="13147" y="456"/>
                  </a:cubicBezTo>
                  <a:cubicBezTo>
                    <a:pt x="13954" y="152"/>
                    <a:pt x="14760" y="0"/>
                    <a:pt x="15505" y="0"/>
                  </a:cubicBezTo>
                  <a:cubicBezTo>
                    <a:pt x="18112" y="0"/>
                    <a:pt x="20098" y="1521"/>
                    <a:pt x="21526" y="4259"/>
                  </a:cubicBezTo>
                  <a:cubicBezTo>
                    <a:pt x="21526" y="4563"/>
                    <a:pt x="21526" y="4563"/>
                    <a:pt x="21526" y="4563"/>
                  </a:cubicBezTo>
                  <a:cubicBezTo>
                    <a:pt x="20036" y="1977"/>
                    <a:pt x="18050" y="608"/>
                    <a:pt x="15505" y="608"/>
                  </a:cubicBezTo>
                  <a:cubicBezTo>
                    <a:pt x="14574" y="608"/>
                    <a:pt x="13519" y="913"/>
                    <a:pt x="12402" y="1217"/>
                  </a:cubicBezTo>
                  <a:cubicBezTo>
                    <a:pt x="10478" y="1977"/>
                    <a:pt x="8864" y="2282"/>
                    <a:pt x="7250" y="2282"/>
                  </a:cubicBezTo>
                  <a:cubicBezTo>
                    <a:pt x="6629" y="2282"/>
                    <a:pt x="6009" y="2130"/>
                    <a:pt x="5388" y="2130"/>
                  </a:cubicBezTo>
                  <a:cubicBezTo>
                    <a:pt x="5016" y="1977"/>
                    <a:pt x="5016" y="1977"/>
                    <a:pt x="5016" y="1977"/>
                  </a:cubicBezTo>
                  <a:cubicBezTo>
                    <a:pt x="4581" y="1977"/>
                    <a:pt x="4085" y="1825"/>
                    <a:pt x="3650" y="1825"/>
                  </a:cubicBezTo>
                  <a:cubicBezTo>
                    <a:pt x="3029" y="1825"/>
                    <a:pt x="2595" y="1977"/>
                    <a:pt x="2160" y="2282"/>
                  </a:cubicBezTo>
                  <a:cubicBezTo>
                    <a:pt x="1292" y="2890"/>
                    <a:pt x="174" y="4715"/>
                    <a:pt x="423" y="7149"/>
                  </a:cubicBezTo>
                  <a:cubicBezTo>
                    <a:pt x="795" y="10496"/>
                    <a:pt x="2595" y="12321"/>
                    <a:pt x="3836" y="13538"/>
                  </a:cubicBezTo>
                  <a:cubicBezTo>
                    <a:pt x="5512" y="15211"/>
                    <a:pt x="7064" y="16580"/>
                    <a:pt x="8492" y="17645"/>
                  </a:cubicBezTo>
                  <a:cubicBezTo>
                    <a:pt x="11533" y="19775"/>
                    <a:pt x="14202" y="20839"/>
                    <a:pt x="16623" y="20839"/>
                  </a:cubicBezTo>
                  <a:cubicBezTo>
                    <a:pt x="16871" y="20839"/>
                    <a:pt x="16871" y="20839"/>
                    <a:pt x="16871" y="20839"/>
                  </a:cubicBezTo>
                  <a:cubicBezTo>
                    <a:pt x="18609" y="20839"/>
                    <a:pt x="20036" y="20079"/>
                    <a:pt x="21154" y="18558"/>
                  </a:cubicBezTo>
                  <a:cubicBezTo>
                    <a:pt x="21278" y="18558"/>
                    <a:pt x="21402" y="18254"/>
                    <a:pt x="21526" y="18101"/>
                  </a:cubicBezTo>
                  <a:cubicBezTo>
                    <a:pt x="21526" y="19014"/>
                    <a:pt x="21526" y="19014"/>
                    <a:pt x="21526" y="19014"/>
                  </a:cubicBezTo>
                  <a:cubicBezTo>
                    <a:pt x="20098" y="20839"/>
                    <a:pt x="18547" y="21600"/>
                    <a:pt x="16623" y="21600"/>
                  </a:cubicBezTo>
                  <a:close/>
                </a:path>
              </a:pathLst>
            </a:custGeom>
            <a:solidFill>
              <a:srgbClr val="F2F2F2">
                <a:alpha val="14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547" name="Freeform 518"/>
            <p:cNvSpPr/>
            <p:nvPr/>
          </p:nvSpPr>
          <p:spPr>
            <a:xfrm flipH="1" rot="5400000">
              <a:off x="169140" y="353953"/>
              <a:ext cx="1306572" cy="6075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20" h="21600" fill="norm" stroke="1" extrusionOk="0">
                  <a:moveTo>
                    <a:pt x="19063" y="21600"/>
                  </a:moveTo>
                  <a:cubicBezTo>
                    <a:pt x="17295" y="21600"/>
                    <a:pt x="15527" y="20948"/>
                    <a:pt x="13889" y="20203"/>
                  </a:cubicBezTo>
                  <a:cubicBezTo>
                    <a:pt x="13458" y="20017"/>
                    <a:pt x="13070" y="19924"/>
                    <a:pt x="12639" y="19738"/>
                  </a:cubicBezTo>
                  <a:cubicBezTo>
                    <a:pt x="10569" y="18807"/>
                    <a:pt x="8370" y="17969"/>
                    <a:pt x="6344" y="16386"/>
                  </a:cubicBezTo>
                  <a:cubicBezTo>
                    <a:pt x="4663" y="15083"/>
                    <a:pt x="3326" y="13779"/>
                    <a:pt x="2248" y="12010"/>
                  </a:cubicBezTo>
                  <a:cubicBezTo>
                    <a:pt x="1429" y="10707"/>
                    <a:pt x="265" y="8752"/>
                    <a:pt x="49" y="6331"/>
                  </a:cubicBezTo>
                  <a:cubicBezTo>
                    <a:pt x="-80" y="4934"/>
                    <a:pt x="49" y="3817"/>
                    <a:pt x="394" y="2886"/>
                  </a:cubicBezTo>
                  <a:cubicBezTo>
                    <a:pt x="1386" y="372"/>
                    <a:pt x="3800" y="93"/>
                    <a:pt x="4835" y="93"/>
                  </a:cubicBezTo>
                  <a:cubicBezTo>
                    <a:pt x="5180" y="93"/>
                    <a:pt x="5525" y="93"/>
                    <a:pt x="5870" y="186"/>
                  </a:cubicBezTo>
                  <a:cubicBezTo>
                    <a:pt x="6430" y="279"/>
                    <a:pt x="7034" y="466"/>
                    <a:pt x="7594" y="559"/>
                  </a:cubicBezTo>
                  <a:cubicBezTo>
                    <a:pt x="8586" y="838"/>
                    <a:pt x="9621" y="1117"/>
                    <a:pt x="10655" y="1117"/>
                  </a:cubicBezTo>
                  <a:cubicBezTo>
                    <a:pt x="10698" y="1117"/>
                    <a:pt x="10698" y="1117"/>
                    <a:pt x="10698" y="1117"/>
                  </a:cubicBezTo>
                  <a:cubicBezTo>
                    <a:pt x="11906" y="1117"/>
                    <a:pt x="13113" y="838"/>
                    <a:pt x="14277" y="559"/>
                  </a:cubicBezTo>
                  <a:cubicBezTo>
                    <a:pt x="15269" y="372"/>
                    <a:pt x="16303" y="93"/>
                    <a:pt x="17338" y="0"/>
                  </a:cubicBezTo>
                  <a:cubicBezTo>
                    <a:pt x="17510" y="0"/>
                    <a:pt x="17640" y="0"/>
                    <a:pt x="17812" y="0"/>
                  </a:cubicBezTo>
                  <a:cubicBezTo>
                    <a:pt x="19321" y="0"/>
                    <a:pt x="20528" y="559"/>
                    <a:pt x="21520" y="1676"/>
                  </a:cubicBezTo>
                  <a:cubicBezTo>
                    <a:pt x="21520" y="2328"/>
                    <a:pt x="21520" y="2328"/>
                    <a:pt x="21520" y="2328"/>
                  </a:cubicBezTo>
                  <a:cubicBezTo>
                    <a:pt x="20442" y="1117"/>
                    <a:pt x="19278" y="466"/>
                    <a:pt x="17985" y="466"/>
                  </a:cubicBezTo>
                  <a:cubicBezTo>
                    <a:pt x="17855" y="466"/>
                    <a:pt x="17855" y="466"/>
                    <a:pt x="17855" y="466"/>
                  </a:cubicBezTo>
                  <a:cubicBezTo>
                    <a:pt x="16734" y="559"/>
                    <a:pt x="15613" y="838"/>
                    <a:pt x="14492" y="1024"/>
                  </a:cubicBezTo>
                  <a:cubicBezTo>
                    <a:pt x="13846" y="1210"/>
                    <a:pt x="13199" y="1303"/>
                    <a:pt x="12509" y="1490"/>
                  </a:cubicBezTo>
                  <a:cubicBezTo>
                    <a:pt x="11992" y="1583"/>
                    <a:pt x="11474" y="1583"/>
                    <a:pt x="10957" y="1583"/>
                  </a:cubicBezTo>
                  <a:cubicBezTo>
                    <a:pt x="10095" y="1583"/>
                    <a:pt x="9233" y="1490"/>
                    <a:pt x="8370" y="1210"/>
                  </a:cubicBezTo>
                  <a:cubicBezTo>
                    <a:pt x="7680" y="1024"/>
                    <a:pt x="7680" y="1024"/>
                    <a:pt x="7680" y="1024"/>
                  </a:cubicBezTo>
                  <a:cubicBezTo>
                    <a:pt x="6689" y="745"/>
                    <a:pt x="5611" y="466"/>
                    <a:pt x="4576" y="466"/>
                  </a:cubicBezTo>
                  <a:cubicBezTo>
                    <a:pt x="4231" y="466"/>
                    <a:pt x="3886" y="559"/>
                    <a:pt x="3542" y="652"/>
                  </a:cubicBezTo>
                  <a:cubicBezTo>
                    <a:pt x="2679" y="838"/>
                    <a:pt x="1084" y="1676"/>
                    <a:pt x="480" y="3631"/>
                  </a:cubicBezTo>
                  <a:cubicBezTo>
                    <a:pt x="222" y="4469"/>
                    <a:pt x="179" y="5400"/>
                    <a:pt x="351" y="6424"/>
                  </a:cubicBezTo>
                  <a:cubicBezTo>
                    <a:pt x="696" y="8659"/>
                    <a:pt x="1645" y="10800"/>
                    <a:pt x="3283" y="12941"/>
                  </a:cubicBezTo>
                  <a:cubicBezTo>
                    <a:pt x="4706" y="14710"/>
                    <a:pt x="6387" y="16107"/>
                    <a:pt x="8629" y="17317"/>
                  </a:cubicBezTo>
                  <a:cubicBezTo>
                    <a:pt x="10354" y="18248"/>
                    <a:pt x="12164" y="18993"/>
                    <a:pt x="13889" y="19645"/>
                  </a:cubicBezTo>
                  <a:cubicBezTo>
                    <a:pt x="14492" y="19924"/>
                    <a:pt x="14492" y="19924"/>
                    <a:pt x="14492" y="19924"/>
                  </a:cubicBezTo>
                  <a:cubicBezTo>
                    <a:pt x="16001" y="20483"/>
                    <a:pt x="17424" y="20948"/>
                    <a:pt x="18890" y="20948"/>
                  </a:cubicBezTo>
                  <a:cubicBezTo>
                    <a:pt x="19106" y="20948"/>
                    <a:pt x="19321" y="20948"/>
                    <a:pt x="19537" y="20948"/>
                  </a:cubicBezTo>
                  <a:cubicBezTo>
                    <a:pt x="20227" y="20855"/>
                    <a:pt x="20916" y="20669"/>
                    <a:pt x="21520" y="20297"/>
                  </a:cubicBezTo>
                  <a:cubicBezTo>
                    <a:pt x="21520" y="21041"/>
                    <a:pt x="21520" y="21041"/>
                    <a:pt x="21520" y="21041"/>
                  </a:cubicBezTo>
                  <a:cubicBezTo>
                    <a:pt x="20960" y="21321"/>
                    <a:pt x="20356" y="21507"/>
                    <a:pt x="19752" y="21600"/>
                  </a:cubicBezTo>
                  <a:cubicBezTo>
                    <a:pt x="19494" y="21600"/>
                    <a:pt x="19278" y="21600"/>
                    <a:pt x="19063" y="21600"/>
                  </a:cubicBezTo>
                  <a:cubicBezTo>
                    <a:pt x="19063" y="21600"/>
                    <a:pt x="19063" y="21600"/>
                    <a:pt x="19063" y="21600"/>
                  </a:cubicBezTo>
                  <a:close/>
                </a:path>
              </a:pathLst>
            </a:custGeom>
            <a:solidFill>
              <a:srgbClr val="F2F2F2">
                <a:alpha val="14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548" name="Freeform 519"/>
            <p:cNvSpPr/>
            <p:nvPr/>
          </p:nvSpPr>
          <p:spPr>
            <a:xfrm flipH="1" rot="5400000">
              <a:off x="929119" y="5929"/>
              <a:ext cx="23711" cy="207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cubicBezTo>
                    <a:pt x="7200" y="2700"/>
                    <a:pt x="14400" y="5400"/>
                    <a:pt x="21600" y="10800"/>
                  </a:cubicBezTo>
                  <a:cubicBezTo>
                    <a:pt x="21600" y="21600"/>
                    <a:pt x="21600" y="21600"/>
                    <a:pt x="21600" y="21600"/>
                  </a:cubicBezTo>
                  <a:cubicBezTo>
                    <a:pt x="16800" y="18900"/>
                    <a:pt x="2400" y="2700"/>
                    <a:pt x="0" y="0"/>
                  </a:cubicBezTo>
                  <a:close/>
                </a:path>
              </a:pathLst>
            </a:custGeom>
            <a:solidFill>
              <a:srgbClr val="F2F2F2">
                <a:alpha val="14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549" name="Freeform 520"/>
            <p:cNvSpPr/>
            <p:nvPr/>
          </p:nvSpPr>
          <p:spPr>
            <a:xfrm flipH="1" rot="5400000">
              <a:off x="649049" y="20747"/>
              <a:ext cx="53347" cy="207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cubicBezTo>
                    <a:pt x="7560" y="16200"/>
                    <a:pt x="14040" y="10800"/>
                    <a:pt x="21600" y="0"/>
                  </a:cubicBezTo>
                  <a:cubicBezTo>
                    <a:pt x="21600" y="8100"/>
                    <a:pt x="21600" y="8100"/>
                    <a:pt x="21600" y="8100"/>
                  </a:cubicBezTo>
                  <a:cubicBezTo>
                    <a:pt x="14040" y="16200"/>
                    <a:pt x="6480" y="21600"/>
                    <a:pt x="0" y="21600"/>
                  </a:cubicBezTo>
                  <a:close/>
                </a:path>
              </a:pathLst>
            </a:custGeom>
            <a:solidFill>
              <a:srgbClr val="F2F2F2">
                <a:alpha val="14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550" name="Freeform 521"/>
            <p:cNvSpPr/>
            <p:nvPr/>
          </p:nvSpPr>
          <p:spPr>
            <a:xfrm flipH="1" rot="5400000">
              <a:off x="917263" y="1"/>
              <a:ext cx="37047" cy="370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12343"/>
                  </a:moveTo>
                  <a:cubicBezTo>
                    <a:pt x="13886" y="7714"/>
                    <a:pt x="7714" y="4629"/>
                    <a:pt x="1543" y="0"/>
                  </a:cubicBezTo>
                  <a:cubicBezTo>
                    <a:pt x="0" y="0"/>
                    <a:pt x="0" y="0"/>
                    <a:pt x="0" y="1543"/>
                  </a:cubicBezTo>
                  <a:cubicBezTo>
                    <a:pt x="7714" y="7714"/>
                    <a:pt x="13886" y="13886"/>
                    <a:pt x="21600" y="21600"/>
                  </a:cubicBezTo>
                  <a:lnTo>
                    <a:pt x="21600" y="12343"/>
                  </a:lnTo>
                  <a:close/>
                </a:path>
              </a:pathLst>
            </a:custGeom>
            <a:solidFill>
              <a:srgbClr val="F2F2F2">
                <a:alpha val="14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551" name="Freeform 522"/>
            <p:cNvSpPr/>
            <p:nvPr/>
          </p:nvSpPr>
          <p:spPr>
            <a:xfrm flipH="1" rot="5400000">
              <a:off x="662708" y="8572"/>
              <a:ext cx="37886" cy="207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40" h="21600" fill="norm" stroke="1" extrusionOk="0">
                  <a:moveTo>
                    <a:pt x="21240" y="0"/>
                  </a:moveTo>
                  <a:cubicBezTo>
                    <a:pt x="15480" y="8100"/>
                    <a:pt x="8280" y="13500"/>
                    <a:pt x="1080" y="16200"/>
                  </a:cubicBezTo>
                  <a:cubicBezTo>
                    <a:pt x="-360" y="16200"/>
                    <a:pt x="-360" y="21600"/>
                    <a:pt x="1080" y="21600"/>
                  </a:cubicBezTo>
                  <a:cubicBezTo>
                    <a:pt x="9720" y="21600"/>
                    <a:pt x="15480" y="21600"/>
                    <a:pt x="21240" y="18900"/>
                  </a:cubicBezTo>
                  <a:lnTo>
                    <a:pt x="21240" y="0"/>
                  </a:lnTo>
                  <a:close/>
                </a:path>
              </a:pathLst>
            </a:custGeom>
            <a:solidFill>
              <a:srgbClr val="F2F2F2">
                <a:alpha val="14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552" name="Freeform 523"/>
            <p:cNvSpPr/>
            <p:nvPr/>
          </p:nvSpPr>
          <p:spPr>
            <a:xfrm flipH="1" rot="5400000">
              <a:off x="906150" y="5189"/>
              <a:ext cx="63721" cy="6223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15300" y="13500"/>
                    <a:pt x="8100" y="6300"/>
                    <a:pt x="0" y="0"/>
                  </a:cubicBezTo>
                  <a:cubicBezTo>
                    <a:pt x="2700" y="1800"/>
                    <a:pt x="5400" y="2700"/>
                    <a:pt x="8100" y="4500"/>
                  </a:cubicBezTo>
                  <a:cubicBezTo>
                    <a:pt x="13500" y="8100"/>
                    <a:pt x="17100" y="11700"/>
                    <a:pt x="21600" y="16200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F2F2F2">
                <a:alpha val="14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553" name="Freeform 524"/>
            <p:cNvSpPr/>
            <p:nvPr/>
          </p:nvSpPr>
          <p:spPr>
            <a:xfrm flipH="1" rot="5400000">
              <a:off x="664608" y="8152"/>
              <a:ext cx="44456" cy="370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082" y="15429"/>
                  </a:moveTo>
                  <a:cubicBezTo>
                    <a:pt x="11435" y="10800"/>
                    <a:pt x="16518" y="6171"/>
                    <a:pt x="21600" y="0"/>
                  </a:cubicBezTo>
                  <a:cubicBezTo>
                    <a:pt x="21600" y="12343"/>
                    <a:pt x="21600" y="12343"/>
                    <a:pt x="21600" y="12343"/>
                  </a:cubicBezTo>
                  <a:cubicBezTo>
                    <a:pt x="15247" y="16971"/>
                    <a:pt x="7624" y="20057"/>
                    <a:pt x="0" y="21600"/>
                  </a:cubicBezTo>
                  <a:cubicBezTo>
                    <a:pt x="1271" y="20057"/>
                    <a:pt x="3812" y="18514"/>
                    <a:pt x="5082" y="15429"/>
                  </a:cubicBezTo>
                  <a:close/>
                </a:path>
              </a:pathLst>
            </a:custGeom>
            <a:solidFill>
              <a:srgbClr val="F2F2F2">
                <a:alpha val="14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554" name="Freeform 525"/>
            <p:cNvSpPr/>
            <p:nvPr/>
          </p:nvSpPr>
          <p:spPr>
            <a:xfrm flipH="1" rot="5400000">
              <a:off x="676042" y="4024"/>
              <a:ext cx="12701" cy="127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cubicBezTo>
                    <a:pt x="5400" y="14400"/>
                    <a:pt x="16200" y="7200"/>
                    <a:pt x="21600" y="0"/>
                  </a:cubicBezTo>
                  <a:cubicBezTo>
                    <a:pt x="21600" y="7200"/>
                    <a:pt x="21600" y="7200"/>
                    <a:pt x="21600" y="7200"/>
                  </a:cubicBezTo>
                  <a:cubicBezTo>
                    <a:pt x="16200" y="14400"/>
                    <a:pt x="5400" y="14400"/>
                    <a:pt x="0" y="21600"/>
                  </a:cubicBezTo>
                  <a:close/>
                </a:path>
              </a:pathLst>
            </a:custGeom>
            <a:solidFill>
              <a:srgbClr val="F2F2F2">
                <a:alpha val="14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555" name="Freeform 526"/>
            <p:cNvSpPr/>
            <p:nvPr/>
          </p:nvSpPr>
          <p:spPr>
            <a:xfrm flipH="1" rot="5400000">
              <a:off x="827612" y="74834"/>
              <a:ext cx="245988" cy="1052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20451" y="17280"/>
                    <a:pt x="18843" y="14040"/>
                    <a:pt x="17004" y="11340"/>
                  </a:cubicBezTo>
                  <a:cubicBezTo>
                    <a:pt x="14017" y="7020"/>
                    <a:pt x="10800" y="3780"/>
                    <a:pt x="7583" y="2700"/>
                  </a:cubicBezTo>
                  <a:cubicBezTo>
                    <a:pt x="5055" y="1620"/>
                    <a:pt x="2528" y="1080"/>
                    <a:pt x="0" y="540"/>
                  </a:cubicBezTo>
                  <a:cubicBezTo>
                    <a:pt x="1609" y="0"/>
                    <a:pt x="3217" y="0"/>
                    <a:pt x="4596" y="0"/>
                  </a:cubicBezTo>
                  <a:cubicBezTo>
                    <a:pt x="6664" y="0"/>
                    <a:pt x="8272" y="0"/>
                    <a:pt x="10111" y="1080"/>
                  </a:cubicBezTo>
                  <a:cubicBezTo>
                    <a:pt x="14706" y="3780"/>
                    <a:pt x="17923" y="7560"/>
                    <a:pt x="20221" y="12960"/>
                  </a:cubicBezTo>
                  <a:cubicBezTo>
                    <a:pt x="20681" y="14040"/>
                    <a:pt x="21140" y="15120"/>
                    <a:pt x="21600" y="16200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F2F2F2">
                <a:alpha val="14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556" name="Freeform 527"/>
            <p:cNvSpPr/>
            <p:nvPr/>
          </p:nvSpPr>
          <p:spPr>
            <a:xfrm flipH="1" rot="5400000">
              <a:off x="477155" y="167450"/>
              <a:ext cx="422328" cy="9632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1001" y="21600"/>
                  </a:moveTo>
                  <a:cubicBezTo>
                    <a:pt x="7379" y="21600"/>
                    <a:pt x="3354" y="18097"/>
                    <a:pt x="0" y="14595"/>
                  </a:cubicBezTo>
                  <a:cubicBezTo>
                    <a:pt x="2952" y="16930"/>
                    <a:pt x="6037" y="18097"/>
                    <a:pt x="8989" y="18097"/>
                  </a:cubicBezTo>
                  <a:cubicBezTo>
                    <a:pt x="9257" y="18097"/>
                    <a:pt x="9660" y="18097"/>
                    <a:pt x="10062" y="18097"/>
                  </a:cubicBezTo>
                  <a:cubicBezTo>
                    <a:pt x="13684" y="18097"/>
                    <a:pt x="18783" y="16346"/>
                    <a:pt x="21332" y="1751"/>
                  </a:cubicBezTo>
                  <a:cubicBezTo>
                    <a:pt x="21332" y="1168"/>
                    <a:pt x="21466" y="584"/>
                    <a:pt x="21600" y="0"/>
                  </a:cubicBezTo>
                  <a:cubicBezTo>
                    <a:pt x="21600" y="5254"/>
                    <a:pt x="21600" y="5254"/>
                    <a:pt x="21600" y="5254"/>
                  </a:cubicBezTo>
                  <a:cubicBezTo>
                    <a:pt x="19319" y="16346"/>
                    <a:pt x="15697" y="21600"/>
                    <a:pt x="11001" y="21600"/>
                  </a:cubicBezTo>
                  <a:cubicBezTo>
                    <a:pt x="11001" y="21600"/>
                    <a:pt x="11001" y="21600"/>
                    <a:pt x="11001" y="21600"/>
                  </a:cubicBezTo>
                  <a:close/>
                </a:path>
              </a:pathLst>
            </a:custGeom>
            <a:solidFill>
              <a:srgbClr val="F2F2F2">
                <a:alpha val="14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557" name="Freeform 528"/>
            <p:cNvSpPr/>
            <p:nvPr/>
          </p:nvSpPr>
          <p:spPr>
            <a:xfrm flipH="1" rot="5400000">
              <a:off x="328228" y="194865"/>
              <a:ext cx="425291" cy="444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2533" y="21600"/>
                  </a:moveTo>
                  <a:cubicBezTo>
                    <a:pt x="11333" y="21600"/>
                    <a:pt x="10133" y="21600"/>
                    <a:pt x="9067" y="20329"/>
                  </a:cubicBezTo>
                  <a:cubicBezTo>
                    <a:pt x="6667" y="17788"/>
                    <a:pt x="4667" y="13976"/>
                    <a:pt x="2933" y="10165"/>
                  </a:cubicBezTo>
                  <a:cubicBezTo>
                    <a:pt x="1867" y="7624"/>
                    <a:pt x="933" y="5082"/>
                    <a:pt x="0" y="1271"/>
                  </a:cubicBezTo>
                  <a:cubicBezTo>
                    <a:pt x="4400" y="11435"/>
                    <a:pt x="8133" y="15247"/>
                    <a:pt x="11733" y="15247"/>
                  </a:cubicBezTo>
                  <a:cubicBezTo>
                    <a:pt x="14800" y="15247"/>
                    <a:pt x="17600" y="11435"/>
                    <a:pt x="20133" y="3812"/>
                  </a:cubicBezTo>
                  <a:cubicBezTo>
                    <a:pt x="20667" y="2541"/>
                    <a:pt x="21067" y="1271"/>
                    <a:pt x="21600" y="0"/>
                  </a:cubicBezTo>
                  <a:cubicBezTo>
                    <a:pt x="21600" y="8894"/>
                    <a:pt x="21600" y="8894"/>
                    <a:pt x="21600" y="8894"/>
                  </a:cubicBezTo>
                  <a:cubicBezTo>
                    <a:pt x="18667" y="17788"/>
                    <a:pt x="15600" y="21600"/>
                    <a:pt x="12533" y="21600"/>
                  </a:cubicBezTo>
                  <a:close/>
                </a:path>
              </a:pathLst>
            </a:custGeom>
            <a:solidFill>
              <a:srgbClr val="F2F2F2">
                <a:alpha val="14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558" name="Freeform 529"/>
            <p:cNvSpPr/>
            <p:nvPr/>
          </p:nvSpPr>
          <p:spPr>
            <a:xfrm flipH="1" rot="5400000">
              <a:off x="71896" y="359322"/>
              <a:ext cx="1552925" cy="84317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35" h="21600" fill="norm" stroke="1" extrusionOk="0">
                  <a:moveTo>
                    <a:pt x="20066" y="21600"/>
                  </a:moveTo>
                  <a:cubicBezTo>
                    <a:pt x="19674" y="21600"/>
                    <a:pt x="19282" y="21533"/>
                    <a:pt x="18854" y="21466"/>
                  </a:cubicBezTo>
                  <a:cubicBezTo>
                    <a:pt x="18604" y="21399"/>
                    <a:pt x="18355" y="21332"/>
                    <a:pt x="18105" y="21265"/>
                  </a:cubicBezTo>
                  <a:cubicBezTo>
                    <a:pt x="15610" y="20862"/>
                    <a:pt x="13258" y="20057"/>
                    <a:pt x="11190" y="18850"/>
                  </a:cubicBezTo>
                  <a:cubicBezTo>
                    <a:pt x="9373" y="17843"/>
                    <a:pt x="7626" y="16502"/>
                    <a:pt x="6129" y="15361"/>
                  </a:cubicBezTo>
                  <a:cubicBezTo>
                    <a:pt x="5131" y="14624"/>
                    <a:pt x="4062" y="13819"/>
                    <a:pt x="3099" y="12678"/>
                  </a:cubicBezTo>
                  <a:cubicBezTo>
                    <a:pt x="2208" y="11605"/>
                    <a:pt x="-465" y="8452"/>
                    <a:pt x="70" y="5031"/>
                  </a:cubicBezTo>
                  <a:cubicBezTo>
                    <a:pt x="355" y="3220"/>
                    <a:pt x="1388" y="1945"/>
                    <a:pt x="2280" y="1543"/>
                  </a:cubicBezTo>
                  <a:cubicBezTo>
                    <a:pt x="2850" y="1275"/>
                    <a:pt x="3456" y="1140"/>
                    <a:pt x="4204" y="1140"/>
                  </a:cubicBezTo>
                  <a:cubicBezTo>
                    <a:pt x="4632" y="1140"/>
                    <a:pt x="5060" y="1207"/>
                    <a:pt x="5487" y="1207"/>
                  </a:cubicBezTo>
                  <a:cubicBezTo>
                    <a:pt x="5880" y="1275"/>
                    <a:pt x="6307" y="1275"/>
                    <a:pt x="6735" y="1275"/>
                  </a:cubicBezTo>
                  <a:cubicBezTo>
                    <a:pt x="6806" y="1275"/>
                    <a:pt x="6806" y="1275"/>
                    <a:pt x="6806" y="1275"/>
                  </a:cubicBezTo>
                  <a:cubicBezTo>
                    <a:pt x="8695" y="1275"/>
                    <a:pt x="10549" y="872"/>
                    <a:pt x="12260" y="402"/>
                  </a:cubicBezTo>
                  <a:cubicBezTo>
                    <a:pt x="13115" y="201"/>
                    <a:pt x="14220" y="0"/>
                    <a:pt x="15361" y="0"/>
                  </a:cubicBezTo>
                  <a:cubicBezTo>
                    <a:pt x="15824" y="0"/>
                    <a:pt x="16252" y="0"/>
                    <a:pt x="16680" y="67"/>
                  </a:cubicBezTo>
                  <a:cubicBezTo>
                    <a:pt x="18070" y="335"/>
                    <a:pt x="19495" y="1140"/>
                    <a:pt x="21135" y="2482"/>
                  </a:cubicBezTo>
                  <a:cubicBezTo>
                    <a:pt x="21135" y="3019"/>
                    <a:pt x="21135" y="3019"/>
                    <a:pt x="21135" y="3019"/>
                  </a:cubicBezTo>
                  <a:cubicBezTo>
                    <a:pt x="20101" y="2080"/>
                    <a:pt x="18961" y="1207"/>
                    <a:pt x="17678" y="805"/>
                  </a:cubicBezTo>
                  <a:cubicBezTo>
                    <a:pt x="16929" y="537"/>
                    <a:pt x="16109" y="402"/>
                    <a:pt x="15254" y="402"/>
                  </a:cubicBezTo>
                  <a:cubicBezTo>
                    <a:pt x="14612" y="402"/>
                    <a:pt x="13971" y="470"/>
                    <a:pt x="13258" y="671"/>
                  </a:cubicBezTo>
                  <a:cubicBezTo>
                    <a:pt x="12687" y="738"/>
                    <a:pt x="12117" y="872"/>
                    <a:pt x="11547" y="1006"/>
                  </a:cubicBezTo>
                  <a:cubicBezTo>
                    <a:pt x="10406" y="1342"/>
                    <a:pt x="9230" y="1610"/>
                    <a:pt x="8054" y="1677"/>
                  </a:cubicBezTo>
                  <a:cubicBezTo>
                    <a:pt x="7697" y="1677"/>
                    <a:pt x="7341" y="1744"/>
                    <a:pt x="6949" y="1744"/>
                  </a:cubicBezTo>
                  <a:cubicBezTo>
                    <a:pt x="6379" y="1744"/>
                    <a:pt x="5808" y="1677"/>
                    <a:pt x="5274" y="1610"/>
                  </a:cubicBezTo>
                  <a:cubicBezTo>
                    <a:pt x="5202" y="1610"/>
                    <a:pt x="5202" y="1610"/>
                    <a:pt x="5202" y="1610"/>
                  </a:cubicBezTo>
                  <a:cubicBezTo>
                    <a:pt x="4846" y="1610"/>
                    <a:pt x="4454" y="1543"/>
                    <a:pt x="4062" y="1543"/>
                  </a:cubicBezTo>
                  <a:cubicBezTo>
                    <a:pt x="3741" y="1543"/>
                    <a:pt x="3456" y="1610"/>
                    <a:pt x="3171" y="1677"/>
                  </a:cubicBezTo>
                  <a:cubicBezTo>
                    <a:pt x="1994" y="1945"/>
                    <a:pt x="177" y="3354"/>
                    <a:pt x="284" y="6037"/>
                  </a:cubicBezTo>
                  <a:cubicBezTo>
                    <a:pt x="355" y="7983"/>
                    <a:pt x="1282" y="9593"/>
                    <a:pt x="1994" y="10666"/>
                  </a:cubicBezTo>
                  <a:cubicBezTo>
                    <a:pt x="4026" y="13752"/>
                    <a:pt x="6592" y="15429"/>
                    <a:pt x="9087" y="17106"/>
                  </a:cubicBezTo>
                  <a:cubicBezTo>
                    <a:pt x="9337" y="17240"/>
                    <a:pt x="9337" y="17240"/>
                    <a:pt x="9337" y="17240"/>
                  </a:cubicBezTo>
                  <a:cubicBezTo>
                    <a:pt x="12759" y="19520"/>
                    <a:pt x="16359" y="20795"/>
                    <a:pt x="20101" y="21130"/>
                  </a:cubicBezTo>
                  <a:cubicBezTo>
                    <a:pt x="20137" y="21130"/>
                    <a:pt x="20173" y="21130"/>
                    <a:pt x="20173" y="21198"/>
                  </a:cubicBezTo>
                  <a:cubicBezTo>
                    <a:pt x="20208" y="21198"/>
                    <a:pt x="20208" y="21198"/>
                    <a:pt x="20208" y="21198"/>
                  </a:cubicBezTo>
                  <a:cubicBezTo>
                    <a:pt x="20244" y="21198"/>
                    <a:pt x="20244" y="21198"/>
                    <a:pt x="20244" y="21198"/>
                  </a:cubicBezTo>
                  <a:cubicBezTo>
                    <a:pt x="20529" y="21198"/>
                    <a:pt x="20850" y="21130"/>
                    <a:pt x="21135" y="21063"/>
                  </a:cubicBezTo>
                  <a:cubicBezTo>
                    <a:pt x="21135" y="21466"/>
                    <a:pt x="21135" y="21466"/>
                    <a:pt x="21135" y="21466"/>
                  </a:cubicBezTo>
                  <a:cubicBezTo>
                    <a:pt x="20779" y="21533"/>
                    <a:pt x="20422" y="21600"/>
                    <a:pt x="20066" y="21600"/>
                  </a:cubicBezTo>
                  <a:close/>
                </a:path>
              </a:pathLst>
            </a:custGeom>
            <a:solidFill>
              <a:srgbClr val="F2F2F2">
                <a:alpha val="14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559" name="Freeform 530"/>
            <p:cNvSpPr/>
            <p:nvPr/>
          </p:nvSpPr>
          <p:spPr>
            <a:xfrm flipH="1" rot="5400000">
              <a:off x="391208" y="51865"/>
              <a:ext cx="115585" cy="207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9327" y="21600"/>
                  </a:moveTo>
                  <a:cubicBezTo>
                    <a:pt x="5891" y="21600"/>
                    <a:pt x="2945" y="18900"/>
                    <a:pt x="0" y="16200"/>
                  </a:cubicBezTo>
                  <a:cubicBezTo>
                    <a:pt x="1964" y="16200"/>
                    <a:pt x="3927" y="13500"/>
                    <a:pt x="5891" y="13500"/>
                  </a:cubicBezTo>
                  <a:cubicBezTo>
                    <a:pt x="7364" y="10800"/>
                    <a:pt x="9327" y="8100"/>
                    <a:pt x="10800" y="8100"/>
                  </a:cubicBezTo>
                  <a:cubicBezTo>
                    <a:pt x="14727" y="5400"/>
                    <a:pt x="18164" y="2700"/>
                    <a:pt x="21600" y="0"/>
                  </a:cubicBezTo>
                  <a:cubicBezTo>
                    <a:pt x="21600" y="13500"/>
                    <a:pt x="21600" y="13500"/>
                    <a:pt x="21600" y="13500"/>
                  </a:cubicBezTo>
                  <a:cubicBezTo>
                    <a:pt x="17182" y="18900"/>
                    <a:pt x="13745" y="21600"/>
                    <a:pt x="10800" y="21600"/>
                  </a:cubicBezTo>
                  <a:cubicBezTo>
                    <a:pt x="10309" y="21600"/>
                    <a:pt x="9818" y="21600"/>
                    <a:pt x="9327" y="21600"/>
                  </a:cubicBezTo>
                  <a:close/>
                </a:path>
              </a:pathLst>
            </a:custGeom>
            <a:solidFill>
              <a:srgbClr val="F2F2F2">
                <a:alpha val="14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560" name="Freeform 531"/>
            <p:cNvSpPr/>
            <p:nvPr/>
          </p:nvSpPr>
          <p:spPr>
            <a:xfrm flipH="1" rot="5400000">
              <a:off x="-133924" y="479195"/>
              <a:ext cx="2046065" cy="109656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27" h="21600" fill="norm" stroke="1" extrusionOk="0">
                  <a:moveTo>
                    <a:pt x="21227" y="21600"/>
                  </a:moveTo>
                  <a:cubicBezTo>
                    <a:pt x="21010" y="21600"/>
                    <a:pt x="20819" y="21548"/>
                    <a:pt x="20629" y="21548"/>
                  </a:cubicBezTo>
                  <a:cubicBezTo>
                    <a:pt x="19570" y="21394"/>
                    <a:pt x="18537" y="20930"/>
                    <a:pt x="17559" y="20517"/>
                  </a:cubicBezTo>
                  <a:cubicBezTo>
                    <a:pt x="17532" y="20517"/>
                    <a:pt x="17532" y="20517"/>
                    <a:pt x="17532" y="20517"/>
                  </a:cubicBezTo>
                  <a:cubicBezTo>
                    <a:pt x="17505" y="20569"/>
                    <a:pt x="17505" y="20569"/>
                    <a:pt x="17505" y="20569"/>
                  </a:cubicBezTo>
                  <a:cubicBezTo>
                    <a:pt x="17505" y="20569"/>
                    <a:pt x="17505" y="20569"/>
                    <a:pt x="17478" y="20569"/>
                  </a:cubicBezTo>
                  <a:cubicBezTo>
                    <a:pt x="17478" y="20569"/>
                    <a:pt x="17478" y="20569"/>
                    <a:pt x="17450" y="20569"/>
                  </a:cubicBezTo>
                  <a:cubicBezTo>
                    <a:pt x="17369" y="20466"/>
                    <a:pt x="17260" y="20414"/>
                    <a:pt x="17179" y="20363"/>
                  </a:cubicBezTo>
                  <a:cubicBezTo>
                    <a:pt x="16989" y="20311"/>
                    <a:pt x="16825" y="20208"/>
                    <a:pt x="16635" y="20157"/>
                  </a:cubicBezTo>
                  <a:cubicBezTo>
                    <a:pt x="16391" y="20053"/>
                    <a:pt x="16146" y="19950"/>
                    <a:pt x="15902" y="19847"/>
                  </a:cubicBezTo>
                  <a:cubicBezTo>
                    <a:pt x="15413" y="19693"/>
                    <a:pt x="14924" y="19486"/>
                    <a:pt x="14462" y="19280"/>
                  </a:cubicBezTo>
                  <a:cubicBezTo>
                    <a:pt x="14326" y="19229"/>
                    <a:pt x="14326" y="19229"/>
                    <a:pt x="14326" y="19229"/>
                  </a:cubicBezTo>
                  <a:cubicBezTo>
                    <a:pt x="13973" y="19126"/>
                    <a:pt x="13973" y="19126"/>
                    <a:pt x="13973" y="19126"/>
                  </a:cubicBezTo>
                  <a:cubicBezTo>
                    <a:pt x="12777" y="18662"/>
                    <a:pt x="11582" y="17888"/>
                    <a:pt x="10413" y="17167"/>
                  </a:cubicBezTo>
                  <a:cubicBezTo>
                    <a:pt x="10305" y="17115"/>
                    <a:pt x="10305" y="17115"/>
                    <a:pt x="10305" y="17115"/>
                  </a:cubicBezTo>
                  <a:cubicBezTo>
                    <a:pt x="9680" y="16703"/>
                    <a:pt x="9028" y="16342"/>
                    <a:pt x="8376" y="15981"/>
                  </a:cubicBezTo>
                  <a:cubicBezTo>
                    <a:pt x="7207" y="15259"/>
                    <a:pt x="5985" y="14537"/>
                    <a:pt x="4816" y="13713"/>
                  </a:cubicBezTo>
                  <a:cubicBezTo>
                    <a:pt x="3431" y="12733"/>
                    <a:pt x="1882" y="11547"/>
                    <a:pt x="877" y="9434"/>
                  </a:cubicBezTo>
                  <a:cubicBezTo>
                    <a:pt x="62" y="7784"/>
                    <a:pt x="-373" y="5207"/>
                    <a:pt x="415" y="3196"/>
                  </a:cubicBezTo>
                  <a:cubicBezTo>
                    <a:pt x="1094" y="1495"/>
                    <a:pt x="2371" y="464"/>
                    <a:pt x="4327" y="103"/>
                  </a:cubicBezTo>
                  <a:cubicBezTo>
                    <a:pt x="4708" y="52"/>
                    <a:pt x="5142" y="52"/>
                    <a:pt x="5604" y="52"/>
                  </a:cubicBezTo>
                  <a:cubicBezTo>
                    <a:pt x="6039" y="52"/>
                    <a:pt x="6474" y="52"/>
                    <a:pt x="6909" y="103"/>
                  </a:cubicBezTo>
                  <a:cubicBezTo>
                    <a:pt x="8267" y="206"/>
                    <a:pt x="9598" y="309"/>
                    <a:pt x="10930" y="309"/>
                  </a:cubicBezTo>
                  <a:cubicBezTo>
                    <a:pt x="11147" y="309"/>
                    <a:pt x="11147" y="309"/>
                    <a:pt x="11147" y="309"/>
                  </a:cubicBezTo>
                  <a:cubicBezTo>
                    <a:pt x="11989" y="258"/>
                    <a:pt x="12832" y="206"/>
                    <a:pt x="13674" y="155"/>
                  </a:cubicBezTo>
                  <a:cubicBezTo>
                    <a:pt x="14543" y="103"/>
                    <a:pt x="15440" y="0"/>
                    <a:pt x="16309" y="0"/>
                  </a:cubicBezTo>
                  <a:cubicBezTo>
                    <a:pt x="17478" y="0"/>
                    <a:pt x="18429" y="155"/>
                    <a:pt x="19352" y="412"/>
                  </a:cubicBezTo>
                  <a:cubicBezTo>
                    <a:pt x="19977" y="567"/>
                    <a:pt x="20602" y="773"/>
                    <a:pt x="21227" y="1031"/>
                  </a:cubicBezTo>
                  <a:cubicBezTo>
                    <a:pt x="21227" y="1392"/>
                    <a:pt x="21227" y="1392"/>
                    <a:pt x="21227" y="1392"/>
                  </a:cubicBezTo>
                  <a:cubicBezTo>
                    <a:pt x="20059" y="876"/>
                    <a:pt x="18945" y="516"/>
                    <a:pt x="17858" y="412"/>
                  </a:cubicBezTo>
                  <a:cubicBezTo>
                    <a:pt x="17369" y="309"/>
                    <a:pt x="16853" y="309"/>
                    <a:pt x="16282" y="309"/>
                  </a:cubicBezTo>
                  <a:cubicBezTo>
                    <a:pt x="15385" y="309"/>
                    <a:pt x="14489" y="361"/>
                    <a:pt x="13728" y="464"/>
                  </a:cubicBezTo>
                  <a:cubicBezTo>
                    <a:pt x="12832" y="567"/>
                    <a:pt x="11908" y="619"/>
                    <a:pt x="10930" y="619"/>
                  </a:cubicBezTo>
                  <a:cubicBezTo>
                    <a:pt x="10441" y="619"/>
                    <a:pt x="9952" y="567"/>
                    <a:pt x="9435" y="567"/>
                  </a:cubicBezTo>
                  <a:cubicBezTo>
                    <a:pt x="8946" y="567"/>
                    <a:pt x="8430" y="516"/>
                    <a:pt x="7914" y="464"/>
                  </a:cubicBezTo>
                  <a:cubicBezTo>
                    <a:pt x="7235" y="361"/>
                    <a:pt x="6528" y="309"/>
                    <a:pt x="5822" y="309"/>
                  </a:cubicBezTo>
                  <a:cubicBezTo>
                    <a:pt x="4844" y="309"/>
                    <a:pt x="4029" y="464"/>
                    <a:pt x="3295" y="722"/>
                  </a:cubicBezTo>
                  <a:cubicBezTo>
                    <a:pt x="2670" y="979"/>
                    <a:pt x="1149" y="1753"/>
                    <a:pt x="496" y="3660"/>
                  </a:cubicBezTo>
                  <a:cubicBezTo>
                    <a:pt x="198" y="4485"/>
                    <a:pt x="116" y="5464"/>
                    <a:pt x="225" y="6547"/>
                  </a:cubicBezTo>
                  <a:cubicBezTo>
                    <a:pt x="578" y="9640"/>
                    <a:pt x="2371" y="11444"/>
                    <a:pt x="3920" y="12682"/>
                  </a:cubicBezTo>
                  <a:cubicBezTo>
                    <a:pt x="5251" y="13764"/>
                    <a:pt x="6664" y="14589"/>
                    <a:pt x="8022" y="15362"/>
                  </a:cubicBezTo>
                  <a:cubicBezTo>
                    <a:pt x="8593" y="15723"/>
                    <a:pt x="9164" y="16032"/>
                    <a:pt x="9707" y="16393"/>
                  </a:cubicBezTo>
                  <a:cubicBezTo>
                    <a:pt x="9952" y="16548"/>
                    <a:pt x="10196" y="16703"/>
                    <a:pt x="10441" y="16857"/>
                  </a:cubicBezTo>
                  <a:cubicBezTo>
                    <a:pt x="11500" y="17527"/>
                    <a:pt x="12614" y="18198"/>
                    <a:pt x="13728" y="18662"/>
                  </a:cubicBezTo>
                  <a:cubicBezTo>
                    <a:pt x="14081" y="18765"/>
                    <a:pt x="14435" y="18919"/>
                    <a:pt x="14761" y="19022"/>
                  </a:cubicBezTo>
                  <a:cubicBezTo>
                    <a:pt x="15549" y="19280"/>
                    <a:pt x="16336" y="19589"/>
                    <a:pt x="17070" y="20002"/>
                  </a:cubicBezTo>
                  <a:cubicBezTo>
                    <a:pt x="17450" y="20157"/>
                    <a:pt x="17831" y="20311"/>
                    <a:pt x="18184" y="20466"/>
                  </a:cubicBezTo>
                  <a:cubicBezTo>
                    <a:pt x="19026" y="20827"/>
                    <a:pt x="20140" y="21188"/>
                    <a:pt x="21227" y="21239"/>
                  </a:cubicBezTo>
                  <a:lnTo>
                    <a:pt x="21227" y="21600"/>
                  </a:lnTo>
                  <a:close/>
                </a:path>
              </a:pathLst>
            </a:custGeom>
            <a:solidFill>
              <a:srgbClr val="F2F2F2">
                <a:alpha val="14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561" name="Freeform 532"/>
            <p:cNvSpPr/>
            <p:nvPr/>
          </p:nvSpPr>
          <p:spPr>
            <a:xfrm flipH="1" rot="5400000">
              <a:off x="-419021" y="583505"/>
              <a:ext cx="2758517" cy="16003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86" h="21600" fill="norm" stroke="1" extrusionOk="0">
                  <a:moveTo>
                    <a:pt x="21286" y="21600"/>
                  </a:moveTo>
                  <a:cubicBezTo>
                    <a:pt x="20579" y="21565"/>
                    <a:pt x="19831" y="21459"/>
                    <a:pt x="19023" y="21246"/>
                  </a:cubicBezTo>
                  <a:cubicBezTo>
                    <a:pt x="17346" y="20787"/>
                    <a:pt x="15568" y="19903"/>
                    <a:pt x="13406" y="18383"/>
                  </a:cubicBezTo>
                  <a:cubicBezTo>
                    <a:pt x="13103" y="18171"/>
                    <a:pt x="12800" y="17923"/>
                    <a:pt x="12496" y="17711"/>
                  </a:cubicBezTo>
                  <a:cubicBezTo>
                    <a:pt x="11870" y="17252"/>
                    <a:pt x="11224" y="16757"/>
                    <a:pt x="10577" y="16403"/>
                  </a:cubicBezTo>
                  <a:cubicBezTo>
                    <a:pt x="9526" y="15838"/>
                    <a:pt x="8476" y="15449"/>
                    <a:pt x="7667" y="15201"/>
                  </a:cubicBezTo>
                  <a:cubicBezTo>
                    <a:pt x="7344" y="15095"/>
                    <a:pt x="7021" y="14989"/>
                    <a:pt x="6697" y="14883"/>
                  </a:cubicBezTo>
                  <a:cubicBezTo>
                    <a:pt x="5364" y="14459"/>
                    <a:pt x="3970" y="14070"/>
                    <a:pt x="2717" y="13151"/>
                  </a:cubicBezTo>
                  <a:cubicBezTo>
                    <a:pt x="1787" y="12515"/>
                    <a:pt x="494" y="11419"/>
                    <a:pt x="110" y="9616"/>
                  </a:cubicBezTo>
                  <a:cubicBezTo>
                    <a:pt x="-314" y="7742"/>
                    <a:pt x="555" y="5904"/>
                    <a:pt x="1545" y="4985"/>
                  </a:cubicBezTo>
                  <a:cubicBezTo>
                    <a:pt x="2697" y="3924"/>
                    <a:pt x="4030" y="3535"/>
                    <a:pt x="5323" y="3182"/>
                  </a:cubicBezTo>
                  <a:cubicBezTo>
                    <a:pt x="5687" y="3076"/>
                    <a:pt x="5687" y="3076"/>
                    <a:pt x="5687" y="3076"/>
                  </a:cubicBezTo>
                  <a:cubicBezTo>
                    <a:pt x="6455" y="2864"/>
                    <a:pt x="7102" y="2651"/>
                    <a:pt x="7748" y="2333"/>
                  </a:cubicBezTo>
                  <a:cubicBezTo>
                    <a:pt x="8233" y="2121"/>
                    <a:pt x="8718" y="1874"/>
                    <a:pt x="9203" y="1626"/>
                  </a:cubicBezTo>
                  <a:cubicBezTo>
                    <a:pt x="9607" y="1379"/>
                    <a:pt x="10052" y="1167"/>
                    <a:pt x="10476" y="955"/>
                  </a:cubicBezTo>
                  <a:cubicBezTo>
                    <a:pt x="11203" y="601"/>
                    <a:pt x="12173" y="177"/>
                    <a:pt x="13183" y="35"/>
                  </a:cubicBezTo>
                  <a:cubicBezTo>
                    <a:pt x="13446" y="0"/>
                    <a:pt x="13729" y="0"/>
                    <a:pt x="14032" y="0"/>
                  </a:cubicBezTo>
                  <a:cubicBezTo>
                    <a:pt x="14598" y="0"/>
                    <a:pt x="15164" y="71"/>
                    <a:pt x="15628" y="106"/>
                  </a:cubicBezTo>
                  <a:cubicBezTo>
                    <a:pt x="17326" y="354"/>
                    <a:pt x="18922" y="742"/>
                    <a:pt x="20397" y="1343"/>
                  </a:cubicBezTo>
                  <a:cubicBezTo>
                    <a:pt x="20700" y="1449"/>
                    <a:pt x="21003" y="1591"/>
                    <a:pt x="21286" y="1697"/>
                  </a:cubicBezTo>
                  <a:cubicBezTo>
                    <a:pt x="21286" y="1944"/>
                    <a:pt x="21286" y="1944"/>
                    <a:pt x="21286" y="1944"/>
                  </a:cubicBezTo>
                  <a:cubicBezTo>
                    <a:pt x="20357" y="1520"/>
                    <a:pt x="19387" y="1167"/>
                    <a:pt x="18397" y="884"/>
                  </a:cubicBezTo>
                  <a:cubicBezTo>
                    <a:pt x="17063" y="530"/>
                    <a:pt x="15649" y="212"/>
                    <a:pt x="14275" y="212"/>
                  </a:cubicBezTo>
                  <a:cubicBezTo>
                    <a:pt x="14012" y="212"/>
                    <a:pt x="13769" y="212"/>
                    <a:pt x="13527" y="247"/>
                  </a:cubicBezTo>
                  <a:cubicBezTo>
                    <a:pt x="12052" y="354"/>
                    <a:pt x="10638" y="1096"/>
                    <a:pt x="9284" y="1803"/>
                  </a:cubicBezTo>
                  <a:cubicBezTo>
                    <a:pt x="8839" y="2050"/>
                    <a:pt x="8374" y="2298"/>
                    <a:pt x="7910" y="2510"/>
                  </a:cubicBezTo>
                  <a:cubicBezTo>
                    <a:pt x="7122" y="2864"/>
                    <a:pt x="6314" y="3111"/>
                    <a:pt x="5525" y="3323"/>
                  </a:cubicBezTo>
                  <a:cubicBezTo>
                    <a:pt x="4899" y="3535"/>
                    <a:pt x="4232" y="3712"/>
                    <a:pt x="3606" y="3959"/>
                  </a:cubicBezTo>
                  <a:cubicBezTo>
                    <a:pt x="2313" y="4490"/>
                    <a:pt x="555" y="5480"/>
                    <a:pt x="191" y="7919"/>
                  </a:cubicBezTo>
                  <a:cubicBezTo>
                    <a:pt x="-132" y="10075"/>
                    <a:pt x="1121" y="11631"/>
                    <a:pt x="2252" y="12550"/>
                  </a:cubicBezTo>
                  <a:cubicBezTo>
                    <a:pt x="3606" y="13681"/>
                    <a:pt x="5121" y="14141"/>
                    <a:pt x="6576" y="14600"/>
                  </a:cubicBezTo>
                  <a:cubicBezTo>
                    <a:pt x="7061" y="14742"/>
                    <a:pt x="7061" y="14742"/>
                    <a:pt x="7061" y="14742"/>
                  </a:cubicBezTo>
                  <a:cubicBezTo>
                    <a:pt x="8011" y="15060"/>
                    <a:pt x="8981" y="15378"/>
                    <a:pt x="9910" y="15838"/>
                  </a:cubicBezTo>
                  <a:cubicBezTo>
                    <a:pt x="10880" y="16297"/>
                    <a:pt x="11749" y="16934"/>
                    <a:pt x="12618" y="17570"/>
                  </a:cubicBezTo>
                  <a:cubicBezTo>
                    <a:pt x="14295" y="18772"/>
                    <a:pt x="16295" y="20151"/>
                    <a:pt x="18376" y="20822"/>
                  </a:cubicBezTo>
                  <a:cubicBezTo>
                    <a:pt x="19366" y="21140"/>
                    <a:pt x="20276" y="21317"/>
                    <a:pt x="21124" y="21317"/>
                  </a:cubicBezTo>
                  <a:cubicBezTo>
                    <a:pt x="21165" y="21317"/>
                    <a:pt x="21225" y="21317"/>
                    <a:pt x="21286" y="21317"/>
                  </a:cubicBezTo>
                  <a:lnTo>
                    <a:pt x="21286" y="21600"/>
                  </a:lnTo>
                  <a:close/>
                </a:path>
              </a:pathLst>
            </a:custGeom>
            <a:solidFill>
              <a:srgbClr val="F2F2F2">
                <a:alpha val="14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562" name="Freeform 537"/>
            <p:cNvSpPr/>
            <p:nvPr/>
          </p:nvSpPr>
          <p:spPr>
            <a:xfrm flipH="1" rot="5400000">
              <a:off x="-108175" y="136332"/>
              <a:ext cx="296371" cy="326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18542" y="19800"/>
                    <a:pt x="15483" y="16200"/>
                    <a:pt x="12616" y="12600"/>
                  </a:cubicBezTo>
                  <a:cubicBezTo>
                    <a:pt x="8411" y="7200"/>
                    <a:pt x="4205" y="3600"/>
                    <a:pt x="0" y="0"/>
                  </a:cubicBezTo>
                  <a:cubicBezTo>
                    <a:pt x="5735" y="0"/>
                    <a:pt x="11278" y="3600"/>
                    <a:pt x="16821" y="7200"/>
                  </a:cubicBezTo>
                  <a:cubicBezTo>
                    <a:pt x="18542" y="9000"/>
                    <a:pt x="20071" y="9000"/>
                    <a:pt x="21600" y="10800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F2F2F2">
                <a:alpha val="14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563" name="Freeform 538"/>
            <p:cNvSpPr/>
            <p:nvPr/>
          </p:nvSpPr>
          <p:spPr>
            <a:xfrm flipH="1" rot="5400000">
              <a:off x="-2788842" y="2895535"/>
              <a:ext cx="6775015" cy="114991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383" y="21600"/>
                  </a:moveTo>
                  <a:cubicBezTo>
                    <a:pt x="21308" y="21600"/>
                    <a:pt x="21241" y="21600"/>
                    <a:pt x="21174" y="21551"/>
                  </a:cubicBezTo>
                  <a:cubicBezTo>
                    <a:pt x="20957" y="21452"/>
                    <a:pt x="20757" y="21305"/>
                    <a:pt x="20565" y="21108"/>
                  </a:cubicBezTo>
                  <a:cubicBezTo>
                    <a:pt x="20139" y="20665"/>
                    <a:pt x="19705" y="20026"/>
                    <a:pt x="19238" y="19189"/>
                  </a:cubicBezTo>
                  <a:cubicBezTo>
                    <a:pt x="18829" y="18500"/>
                    <a:pt x="18428" y="17664"/>
                    <a:pt x="18028" y="16877"/>
                  </a:cubicBezTo>
                  <a:cubicBezTo>
                    <a:pt x="17569" y="15991"/>
                    <a:pt x="17085" y="15007"/>
                    <a:pt x="16601" y="14220"/>
                  </a:cubicBezTo>
                  <a:cubicBezTo>
                    <a:pt x="16192" y="13531"/>
                    <a:pt x="15766" y="12842"/>
                    <a:pt x="15357" y="12251"/>
                  </a:cubicBezTo>
                  <a:cubicBezTo>
                    <a:pt x="15307" y="12153"/>
                    <a:pt x="15307" y="12153"/>
                    <a:pt x="15307" y="12153"/>
                  </a:cubicBezTo>
                  <a:cubicBezTo>
                    <a:pt x="15207" y="12005"/>
                    <a:pt x="15107" y="11858"/>
                    <a:pt x="14998" y="11710"/>
                  </a:cubicBezTo>
                  <a:cubicBezTo>
                    <a:pt x="14698" y="11267"/>
                    <a:pt x="14389" y="10825"/>
                    <a:pt x="14105" y="10136"/>
                  </a:cubicBezTo>
                  <a:cubicBezTo>
                    <a:pt x="13604" y="9004"/>
                    <a:pt x="13262" y="6790"/>
                    <a:pt x="12920" y="4674"/>
                  </a:cubicBezTo>
                  <a:cubicBezTo>
                    <a:pt x="12845" y="4133"/>
                    <a:pt x="12761" y="3592"/>
                    <a:pt x="12678" y="3100"/>
                  </a:cubicBezTo>
                  <a:cubicBezTo>
                    <a:pt x="12453" y="1771"/>
                    <a:pt x="12177" y="394"/>
                    <a:pt x="11827" y="344"/>
                  </a:cubicBezTo>
                  <a:cubicBezTo>
                    <a:pt x="11802" y="344"/>
                    <a:pt x="11802" y="344"/>
                    <a:pt x="11802" y="344"/>
                  </a:cubicBezTo>
                  <a:cubicBezTo>
                    <a:pt x="11459" y="344"/>
                    <a:pt x="11151" y="1033"/>
                    <a:pt x="10842" y="1722"/>
                  </a:cubicBezTo>
                  <a:cubicBezTo>
                    <a:pt x="10733" y="1919"/>
                    <a:pt x="10733" y="1919"/>
                    <a:pt x="10733" y="1919"/>
                  </a:cubicBezTo>
                  <a:cubicBezTo>
                    <a:pt x="10558" y="2313"/>
                    <a:pt x="10374" y="2706"/>
                    <a:pt x="10191" y="2854"/>
                  </a:cubicBezTo>
                  <a:cubicBezTo>
                    <a:pt x="10082" y="2952"/>
                    <a:pt x="9965" y="3001"/>
                    <a:pt x="9857" y="3001"/>
                  </a:cubicBezTo>
                  <a:cubicBezTo>
                    <a:pt x="9782" y="3051"/>
                    <a:pt x="9707" y="3100"/>
                    <a:pt x="9640" y="3100"/>
                  </a:cubicBezTo>
                  <a:cubicBezTo>
                    <a:pt x="9548" y="3149"/>
                    <a:pt x="9465" y="3247"/>
                    <a:pt x="9381" y="3297"/>
                  </a:cubicBezTo>
                  <a:cubicBezTo>
                    <a:pt x="9114" y="3444"/>
                    <a:pt x="8839" y="3641"/>
                    <a:pt x="8572" y="3641"/>
                  </a:cubicBezTo>
                  <a:cubicBezTo>
                    <a:pt x="8505" y="3641"/>
                    <a:pt x="8438" y="3592"/>
                    <a:pt x="8371" y="3592"/>
                  </a:cubicBezTo>
                  <a:cubicBezTo>
                    <a:pt x="8321" y="3592"/>
                    <a:pt x="8279" y="3543"/>
                    <a:pt x="8229" y="3543"/>
                  </a:cubicBezTo>
                  <a:cubicBezTo>
                    <a:pt x="8129" y="3493"/>
                    <a:pt x="8029" y="3444"/>
                    <a:pt x="7929" y="3444"/>
                  </a:cubicBezTo>
                  <a:cubicBezTo>
                    <a:pt x="7854" y="3444"/>
                    <a:pt x="7787" y="3444"/>
                    <a:pt x="7729" y="3493"/>
                  </a:cubicBezTo>
                  <a:cubicBezTo>
                    <a:pt x="7520" y="3641"/>
                    <a:pt x="7328" y="3936"/>
                    <a:pt x="7128" y="4231"/>
                  </a:cubicBezTo>
                  <a:cubicBezTo>
                    <a:pt x="6977" y="4477"/>
                    <a:pt x="6827" y="4674"/>
                    <a:pt x="6677" y="4822"/>
                  </a:cubicBezTo>
                  <a:cubicBezTo>
                    <a:pt x="6435" y="5166"/>
                    <a:pt x="6185" y="5462"/>
                    <a:pt x="5943" y="5904"/>
                  </a:cubicBezTo>
                  <a:cubicBezTo>
                    <a:pt x="5617" y="6544"/>
                    <a:pt x="5300" y="7331"/>
                    <a:pt x="4991" y="8069"/>
                  </a:cubicBezTo>
                  <a:cubicBezTo>
                    <a:pt x="4924" y="8217"/>
                    <a:pt x="4857" y="8414"/>
                    <a:pt x="4791" y="8561"/>
                  </a:cubicBezTo>
                  <a:cubicBezTo>
                    <a:pt x="4474" y="9349"/>
                    <a:pt x="4123" y="10037"/>
                    <a:pt x="3722" y="10037"/>
                  </a:cubicBezTo>
                  <a:cubicBezTo>
                    <a:pt x="3222" y="10037"/>
                    <a:pt x="2738" y="9349"/>
                    <a:pt x="2270" y="8660"/>
                  </a:cubicBezTo>
                  <a:cubicBezTo>
                    <a:pt x="1995" y="8266"/>
                    <a:pt x="1719" y="7872"/>
                    <a:pt x="1436" y="7626"/>
                  </a:cubicBezTo>
                  <a:cubicBezTo>
                    <a:pt x="1235" y="7430"/>
                    <a:pt x="1035" y="7233"/>
                    <a:pt x="835" y="7036"/>
                  </a:cubicBezTo>
                  <a:cubicBezTo>
                    <a:pt x="684" y="6839"/>
                    <a:pt x="534" y="6692"/>
                    <a:pt x="384" y="6544"/>
                  </a:cubicBezTo>
                  <a:cubicBezTo>
                    <a:pt x="267" y="6446"/>
                    <a:pt x="134" y="6298"/>
                    <a:pt x="0" y="6200"/>
                  </a:cubicBezTo>
                  <a:cubicBezTo>
                    <a:pt x="0" y="5855"/>
                    <a:pt x="0" y="5855"/>
                    <a:pt x="0" y="5855"/>
                  </a:cubicBezTo>
                  <a:cubicBezTo>
                    <a:pt x="109" y="5954"/>
                    <a:pt x="225" y="6052"/>
                    <a:pt x="359" y="6150"/>
                  </a:cubicBezTo>
                  <a:cubicBezTo>
                    <a:pt x="734" y="6544"/>
                    <a:pt x="1118" y="6938"/>
                    <a:pt x="1502" y="7331"/>
                  </a:cubicBezTo>
                  <a:cubicBezTo>
                    <a:pt x="1744" y="7577"/>
                    <a:pt x="1995" y="7971"/>
                    <a:pt x="2245" y="8315"/>
                  </a:cubicBezTo>
                  <a:cubicBezTo>
                    <a:pt x="2704" y="9004"/>
                    <a:pt x="3188" y="9742"/>
                    <a:pt x="3664" y="9742"/>
                  </a:cubicBezTo>
                  <a:cubicBezTo>
                    <a:pt x="3823" y="9742"/>
                    <a:pt x="3973" y="9644"/>
                    <a:pt x="4123" y="9496"/>
                  </a:cubicBezTo>
                  <a:cubicBezTo>
                    <a:pt x="4432" y="9152"/>
                    <a:pt x="4724" y="8414"/>
                    <a:pt x="4999" y="7676"/>
                  </a:cubicBezTo>
                  <a:cubicBezTo>
                    <a:pt x="5100" y="7430"/>
                    <a:pt x="5191" y="7184"/>
                    <a:pt x="5291" y="6987"/>
                  </a:cubicBezTo>
                  <a:cubicBezTo>
                    <a:pt x="5634" y="6150"/>
                    <a:pt x="6009" y="5314"/>
                    <a:pt x="6393" y="4822"/>
                  </a:cubicBezTo>
                  <a:cubicBezTo>
                    <a:pt x="6468" y="4723"/>
                    <a:pt x="6535" y="4674"/>
                    <a:pt x="6602" y="4576"/>
                  </a:cubicBezTo>
                  <a:cubicBezTo>
                    <a:pt x="6735" y="4428"/>
                    <a:pt x="6877" y="4231"/>
                    <a:pt x="7019" y="4035"/>
                  </a:cubicBezTo>
                  <a:cubicBezTo>
                    <a:pt x="7094" y="3936"/>
                    <a:pt x="7094" y="3936"/>
                    <a:pt x="7094" y="3936"/>
                  </a:cubicBezTo>
                  <a:cubicBezTo>
                    <a:pt x="7253" y="3690"/>
                    <a:pt x="7420" y="3444"/>
                    <a:pt x="7578" y="3297"/>
                  </a:cubicBezTo>
                  <a:cubicBezTo>
                    <a:pt x="7687" y="3198"/>
                    <a:pt x="7804" y="3149"/>
                    <a:pt x="7946" y="3149"/>
                  </a:cubicBezTo>
                  <a:cubicBezTo>
                    <a:pt x="8054" y="3149"/>
                    <a:pt x="8171" y="3149"/>
                    <a:pt x="8279" y="3198"/>
                  </a:cubicBezTo>
                  <a:cubicBezTo>
                    <a:pt x="8396" y="3247"/>
                    <a:pt x="8505" y="3247"/>
                    <a:pt x="8622" y="3247"/>
                  </a:cubicBezTo>
                  <a:cubicBezTo>
                    <a:pt x="8672" y="3247"/>
                    <a:pt x="8730" y="3247"/>
                    <a:pt x="8780" y="3247"/>
                  </a:cubicBezTo>
                  <a:cubicBezTo>
                    <a:pt x="9064" y="3149"/>
                    <a:pt x="9356" y="3001"/>
                    <a:pt x="9640" y="2805"/>
                  </a:cubicBezTo>
                  <a:cubicBezTo>
                    <a:pt x="9773" y="2755"/>
                    <a:pt x="9915" y="2657"/>
                    <a:pt x="10049" y="2608"/>
                  </a:cubicBezTo>
                  <a:cubicBezTo>
                    <a:pt x="10324" y="2460"/>
                    <a:pt x="10583" y="1870"/>
                    <a:pt x="10833" y="1328"/>
                  </a:cubicBezTo>
                  <a:cubicBezTo>
                    <a:pt x="10934" y="1132"/>
                    <a:pt x="11034" y="886"/>
                    <a:pt x="11134" y="689"/>
                  </a:cubicBezTo>
                  <a:cubicBezTo>
                    <a:pt x="11292" y="394"/>
                    <a:pt x="11534" y="0"/>
                    <a:pt x="11777" y="0"/>
                  </a:cubicBezTo>
                  <a:cubicBezTo>
                    <a:pt x="11885" y="0"/>
                    <a:pt x="11994" y="98"/>
                    <a:pt x="12085" y="295"/>
                  </a:cubicBezTo>
                  <a:cubicBezTo>
                    <a:pt x="12377" y="886"/>
                    <a:pt x="12594" y="2067"/>
                    <a:pt x="12770" y="3149"/>
                  </a:cubicBezTo>
                  <a:cubicBezTo>
                    <a:pt x="12811" y="3444"/>
                    <a:pt x="12853" y="3690"/>
                    <a:pt x="12895" y="3985"/>
                  </a:cubicBezTo>
                  <a:cubicBezTo>
                    <a:pt x="13304" y="6593"/>
                    <a:pt x="13730" y="9299"/>
                    <a:pt x="14355" y="10283"/>
                  </a:cubicBezTo>
                  <a:cubicBezTo>
                    <a:pt x="14564" y="10628"/>
                    <a:pt x="14773" y="10923"/>
                    <a:pt x="14973" y="11267"/>
                  </a:cubicBezTo>
                  <a:cubicBezTo>
                    <a:pt x="15616" y="12251"/>
                    <a:pt x="16283" y="13236"/>
                    <a:pt x="16926" y="14416"/>
                  </a:cubicBezTo>
                  <a:cubicBezTo>
                    <a:pt x="17327" y="15105"/>
                    <a:pt x="17727" y="15942"/>
                    <a:pt x="18120" y="16680"/>
                  </a:cubicBezTo>
                  <a:cubicBezTo>
                    <a:pt x="18520" y="17516"/>
                    <a:pt x="18938" y="18353"/>
                    <a:pt x="19355" y="19091"/>
                  </a:cubicBezTo>
                  <a:cubicBezTo>
                    <a:pt x="19822" y="19927"/>
                    <a:pt x="20215" y="20468"/>
                    <a:pt x="20582" y="20862"/>
                  </a:cubicBezTo>
                  <a:cubicBezTo>
                    <a:pt x="20840" y="21108"/>
                    <a:pt x="21066" y="21305"/>
                    <a:pt x="21266" y="21403"/>
                  </a:cubicBezTo>
                  <a:cubicBezTo>
                    <a:pt x="21333" y="21403"/>
                    <a:pt x="21400" y="21452"/>
                    <a:pt x="21466" y="21502"/>
                  </a:cubicBezTo>
                  <a:cubicBezTo>
                    <a:pt x="21508" y="21502"/>
                    <a:pt x="21558" y="21551"/>
                    <a:pt x="21600" y="21600"/>
                  </a:cubicBezTo>
                  <a:cubicBezTo>
                    <a:pt x="21533" y="21600"/>
                    <a:pt x="21458" y="21600"/>
                    <a:pt x="21383" y="21600"/>
                  </a:cubicBezTo>
                  <a:close/>
                </a:path>
              </a:pathLst>
            </a:custGeom>
            <a:solidFill>
              <a:srgbClr val="F2F2F2">
                <a:alpha val="14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564" name="Freeform 540"/>
            <p:cNvSpPr/>
            <p:nvPr/>
          </p:nvSpPr>
          <p:spPr>
            <a:xfrm flipH="1" rot="5400000">
              <a:off x="736478" y="3036310"/>
              <a:ext cx="634232" cy="19856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20886" y="19895"/>
                    <a:pt x="20261" y="18189"/>
                    <a:pt x="19726" y="16768"/>
                  </a:cubicBezTo>
                  <a:cubicBezTo>
                    <a:pt x="18833" y="14495"/>
                    <a:pt x="18030" y="12221"/>
                    <a:pt x="17048" y="10232"/>
                  </a:cubicBezTo>
                  <a:cubicBezTo>
                    <a:pt x="14906" y="6537"/>
                    <a:pt x="12853" y="3979"/>
                    <a:pt x="10800" y="2558"/>
                  </a:cubicBezTo>
                  <a:cubicBezTo>
                    <a:pt x="9729" y="1989"/>
                    <a:pt x="8747" y="1705"/>
                    <a:pt x="7765" y="1705"/>
                  </a:cubicBezTo>
                  <a:cubicBezTo>
                    <a:pt x="6426" y="1705"/>
                    <a:pt x="5177" y="2274"/>
                    <a:pt x="3927" y="3411"/>
                  </a:cubicBezTo>
                  <a:cubicBezTo>
                    <a:pt x="2499" y="4832"/>
                    <a:pt x="1250" y="5968"/>
                    <a:pt x="0" y="6537"/>
                  </a:cubicBezTo>
                  <a:cubicBezTo>
                    <a:pt x="714" y="5968"/>
                    <a:pt x="1339" y="5116"/>
                    <a:pt x="2053" y="4263"/>
                  </a:cubicBezTo>
                  <a:cubicBezTo>
                    <a:pt x="3124" y="2558"/>
                    <a:pt x="4284" y="1137"/>
                    <a:pt x="5534" y="568"/>
                  </a:cubicBezTo>
                  <a:cubicBezTo>
                    <a:pt x="6337" y="0"/>
                    <a:pt x="7140" y="0"/>
                    <a:pt x="7944" y="0"/>
                  </a:cubicBezTo>
                  <a:cubicBezTo>
                    <a:pt x="9104" y="0"/>
                    <a:pt x="10264" y="284"/>
                    <a:pt x="11425" y="1137"/>
                  </a:cubicBezTo>
                  <a:cubicBezTo>
                    <a:pt x="13835" y="3126"/>
                    <a:pt x="15888" y="5684"/>
                    <a:pt x="17673" y="9379"/>
                  </a:cubicBezTo>
                  <a:cubicBezTo>
                    <a:pt x="19369" y="12789"/>
                    <a:pt x="20529" y="16200"/>
                    <a:pt x="21600" y="21600"/>
                  </a:cubicBezTo>
                  <a:close/>
                </a:path>
              </a:pathLst>
            </a:custGeom>
            <a:solidFill>
              <a:srgbClr val="F2F2F2">
                <a:alpha val="14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565" name="Freeform 541"/>
            <p:cNvSpPr/>
            <p:nvPr/>
          </p:nvSpPr>
          <p:spPr>
            <a:xfrm flipH="1" rot="5400000">
              <a:off x="-259324" y="263770"/>
              <a:ext cx="626824" cy="1081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19431" y="21073"/>
                    <a:pt x="17172" y="20546"/>
                    <a:pt x="15093" y="18966"/>
                  </a:cubicBezTo>
                  <a:cubicBezTo>
                    <a:pt x="13376" y="17912"/>
                    <a:pt x="11749" y="15805"/>
                    <a:pt x="10213" y="13698"/>
                  </a:cubicBezTo>
                  <a:cubicBezTo>
                    <a:pt x="8947" y="12644"/>
                    <a:pt x="7682" y="11063"/>
                    <a:pt x="6417" y="10010"/>
                  </a:cubicBezTo>
                  <a:cubicBezTo>
                    <a:pt x="5603" y="8956"/>
                    <a:pt x="5603" y="8956"/>
                    <a:pt x="5603" y="8956"/>
                  </a:cubicBezTo>
                  <a:cubicBezTo>
                    <a:pt x="4428" y="7902"/>
                    <a:pt x="3163" y="6849"/>
                    <a:pt x="1988" y="4741"/>
                  </a:cubicBezTo>
                  <a:cubicBezTo>
                    <a:pt x="1265" y="3688"/>
                    <a:pt x="633" y="2107"/>
                    <a:pt x="0" y="0"/>
                  </a:cubicBezTo>
                  <a:cubicBezTo>
                    <a:pt x="813" y="1580"/>
                    <a:pt x="1808" y="2634"/>
                    <a:pt x="2711" y="3161"/>
                  </a:cubicBezTo>
                  <a:cubicBezTo>
                    <a:pt x="3073" y="3688"/>
                    <a:pt x="3344" y="4215"/>
                    <a:pt x="3615" y="4215"/>
                  </a:cubicBezTo>
                  <a:cubicBezTo>
                    <a:pt x="4519" y="5268"/>
                    <a:pt x="5423" y="5795"/>
                    <a:pt x="6326" y="6849"/>
                  </a:cubicBezTo>
                  <a:cubicBezTo>
                    <a:pt x="7682" y="7902"/>
                    <a:pt x="7682" y="7902"/>
                    <a:pt x="7682" y="7902"/>
                  </a:cubicBezTo>
                  <a:cubicBezTo>
                    <a:pt x="8767" y="8956"/>
                    <a:pt x="9851" y="10010"/>
                    <a:pt x="10936" y="11063"/>
                  </a:cubicBezTo>
                  <a:cubicBezTo>
                    <a:pt x="12833" y="13171"/>
                    <a:pt x="14731" y="15278"/>
                    <a:pt x="16629" y="16332"/>
                  </a:cubicBezTo>
                  <a:cubicBezTo>
                    <a:pt x="18346" y="17385"/>
                    <a:pt x="19973" y="17912"/>
                    <a:pt x="21600" y="17912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F2F2F2">
                <a:alpha val="14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</p:grpSp>
      <p:grpSp>
        <p:nvGrpSpPr>
          <p:cNvPr id="603" name="Group 466"/>
          <p:cNvGrpSpPr/>
          <p:nvPr/>
        </p:nvGrpSpPr>
        <p:grpSpPr>
          <a:xfrm>
            <a:off x="-1" y="-1"/>
            <a:ext cx="1945670" cy="6858001"/>
            <a:chOff x="0" y="0"/>
            <a:chExt cx="1945668" cy="6858000"/>
          </a:xfrm>
        </p:grpSpPr>
        <p:sp>
          <p:nvSpPr>
            <p:cNvPr id="567" name="Freeform 437"/>
            <p:cNvSpPr/>
            <p:nvPr/>
          </p:nvSpPr>
          <p:spPr>
            <a:xfrm flipH="1" rot="16200000">
              <a:off x="620896" y="6572002"/>
              <a:ext cx="480120" cy="8298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20774" y="18900"/>
                    <a:pt x="19948" y="16200"/>
                    <a:pt x="19121" y="14175"/>
                  </a:cubicBezTo>
                  <a:cubicBezTo>
                    <a:pt x="16525" y="7425"/>
                    <a:pt x="13810" y="4725"/>
                    <a:pt x="10387" y="4725"/>
                  </a:cubicBezTo>
                  <a:cubicBezTo>
                    <a:pt x="8498" y="4725"/>
                    <a:pt x="6610" y="5400"/>
                    <a:pt x="4839" y="6075"/>
                  </a:cubicBezTo>
                  <a:cubicBezTo>
                    <a:pt x="3187" y="6750"/>
                    <a:pt x="1652" y="7425"/>
                    <a:pt x="0" y="8100"/>
                  </a:cubicBezTo>
                  <a:cubicBezTo>
                    <a:pt x="4013" y="2025"/>
                    <a:pt x="7318" y="0"/>
                    <a:pt x="10387" y="0"/>
                  </a:cubicBezTo>
                  <a:cubicBezTo>
                    <a:pt x="14400" y="0"/>
                    <a:pt x="17823" y="4050"/>
                    <a:pt x="20892" y="13500"/>
                  </a:cubicBezTo>
                  <a:cubicBezTo>
                    <a:pt x="21128" y="14175"/>
                    <a:pt x="21364" y="14850"/>
                    <a:pt x="21600" y="15525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F2F2F2">
                <a:alpha val="14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568" name="Freeform 438"/>
            <p:cNvSpPr/>
            <p:nvPr/>
          </p:nvSpPr>
          <p:spPr>
            <a:xfrm flipH="1" rot="16200000">
              <a:off x="762410" y="6830585"/>
              <a:ext cx="34085" cy="207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16200"/>
                  </a:moveTo>
                  <a:cubicBezTo>
                    <a:pt x="14954" y="10800"/>
                    <a:pt x="6646" y="540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6646" y="8100"/>
                    <a:pt x="13292" y="16200"/>
                    <a:pt x="21600" y="21600"/>
                  </a:cubicBezTo>
                  <a:lnTo>
                    <a:pt x="21600" y="16200"/>
                  </a:lnTo>
                  <a:close/>
                </a:path>
              </a:pathLst>
            </a:custGeom>
            <a:solidFill>
              <a:srgbClr val="F2F2F2">
                <a:alpha val="14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569" name="Freeform 439"/>
            <p:cNvSpPr/>
            <p:nvPr/>
          </p:nvSpPr>
          <p:spPr>
            <a:xfrm flipH="1" rot="16200000">
              <a:off x="-132625" y="4953081"/>
              <a:ext cx="969129" cy="2237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cubicBezTo>
                    <a:pt x="3736" y="18042"/>
                    <a:pt x="7472" y="13722"/>
                    <a:pt x="11092" y="9148"/>
                  </a:cubicBezTo>
                  <a:cubicBezTo>
                    <a:pt x="11968" y="7878"/>
                    <a:pt x="11968" y="7878"/>
                    <a:pt x="11968" y="7878"/>
                  </a:cubicBezTo>
                  <a:cubicBezTo>
                    <a:pt x="13485" y="5845"/>
                    <a:pt x="15120" y="3558"/>
                    <a:pt x="16755" y="2541"/>
                  </a:cubicBezTo>
                  <a:cubicBezTo>
                    <a:pt x="17572" y="1779"/>
                    <a:pt x="18448" y="1525"/>
                    <a:pt x="19323" y="1016"/>
                  </a:cubicBezTo>
                  <a:cubicBezTo>
                    <a:pt x="20082" y="762"/>
                    <a:pt x="20841" y="508"/>
                    <a:pt x="21600" y="0"/>
                  </a:cubicBezTo>
                  <a:cubicBezTo>
                    <a:pt x="20724" y="2541"/>
                    <a:pt x="19440" y="3049"/>
                    <a:pt x="18272" y="3558"/>
                  </a:cubicBezTo>
                  <a:cubicBezTo>
                    <a:pt x="17630" y="3812"/>
                    <a:pt x="17046" y="4066"/>
                    <a:pt x="16521" y="4574"/>
                  </a:cubicBezTo>
                  <a:cubicBezTo>
                    <a:pt x="15003" y="5845"/>
                    <a:pt x="13544" y="7878"/>
                    <a:pt x="12084" y="9911"/>
                  </a:cubicBezTo>
                  <a:cubicBezTo>
                    <a:pt x="11676" y="10419"/>
                    <a:pt x="11267" y="10927"/>
                    <a:pt x="10858" y="11435"/>
                  </a:cubicBezTo>
                  <a:cubicBezTo>
                    <a:pt x="8932" y="13976"/>
                    <a:pt x="6889" y="16264"/>
                    <a:pt x="5021" y="18296"/>
                  </a:cubicBezTo>
                  <a:cubicBezTo>
                    <a:pt x="3970" y="19567"/>
                    <a:pt x="2919" y="20584"/>
                    <a:pt x="1751" y="21346"/>
                  </a:cubicBezTo>
                  <a:cubicBezTo>
                    <a:pt x="1343" y="21600"/>
                    <a:pt x="876" y="21600"/>
                    <a:pt x="409" y="21600"/>
                  </a:cubicBezTo>
                  <a:cubicBezTo>
                    <a:pt x="292" y="21600"/>
                    <a:pt x="117" y="21600"/>
                    <a:pt x="0" y="21600"/>
                  </a:cubicBezTo>
                  <a:close/>
                </a:path>
              </a:pathLst>
            </a:custGeom>
            <a:solidFill>
              <a:srgbClr val="F2F2F2">
                <a:alpha val="14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570" name="Freeform 440"/>
            <p:cNvSpPr/>
            <p:nvPr/>
          </p:nvSpPr>
          <p:spPr>
            <a:xfrm flipH="1" rot="16200000">
              <a:off x="218573" y="5170913"/>
              <a:ext cx="222278" cy="518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795" y="21600"/>
                  </a:moveTo>
                  <a:cubicBezTo>
                    <a:pt x="1779" y="21600"/>
                    <a:pt x="762" y="20520"/>
                    <a:pt x="0" y="20520"/>
                  </a:cubicBezTo>
                  <a:cubicBezTo>
                    <a:pt x="2033" y="17280"/>
                    <a:pt x="4066" y="16200"/>
                    <a:pt x="6099" y="14040"/>
                  </a:cubicBezTo>
                  <a:cubicBezTo>
                    <a:pt x="7878" y="12960"/>
                    <a:pt x="9656" y="10800"/>
                    <a:pt x="11689" y="8640"/>
                  </a:cubicBezTo>
                  <a:cubicBezTo>
                    <a:pt x="12198" y="8640"/>
                    <a:pt x="12960" y="7560"/>
                    <a:pt x="13722" y="6480"/>
                  </a:cubicBezTo>
                  <a:cubicBezTo>
                    <a:pt x="16009" y="3240"/>
                    <a:pt x="18551" y="0"/>
                    <a:pt x="21092" y="0"/>
                  </a:cubicBezTo>
                  <a:cubicBezTo>
                    <a:pt x="21346" y="0"/>
                    <a:pt x="21600" y="1080"/>
                    <a:pt x="21600" y="1080"/>
                  </a:cubicBezTo>
                  <a:cubicBezTo>
                    <a:pt x="17788" y="9720"/>
                    <a:pt x="13214" y="14040"/>
                    <a:pt x="9402" y="17280"/>
                  </a:cubicBezTo>
                  <a:cubicBezTo>
                    <a:pt x="7115" y="19440"/>
                    <a:pt x="4828" y="21600"/>
                    <a:pt x="2795" y="21600"/>
                  </a:cubicBezTo>
                  <a:close/>
                </a:path>
              </a:pathLst>
            </a:custGeom>
            <a:solidFill>
              <a:srgbClr val="F2F2F2">
                <a:alpha val="14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571" name="Freeform 441"/>
            <p:cNvSpPr/>
            <p:nvPr/>
          </p:nvSpPr>
          <p:spPr>
            <a:xfrm flipH="1" rot="16200000">
              <a:off x="-80019" y="5435423"/>
              <a:ext cx="675722" cy="12744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cubicBezTo>
                    <a:pt x="837" y="17192"/>
                    <a:pt x="2093" y="15869"/>
                    <a:pt x="3265" y="14547"/>
                  </a:cubicBezTo>
                  <a:cubicBezTo>
                    <a:pt x="3600" y="14547"/>
                    <a:pt x="3935" y="14106"/>
                    <a:pt x="4186" y="13665"/>
                  </a:cubicBezTo>
                  <a:cubicBezTo>
                    <a:pt x="4688" y="12784"/>
                    <a:pt x="5274" y="12343"/>
                    <a:pt x="5777" y="11461"/>
                  </a:cubicBezTo>
                  <a:cubicBezTo>
                    <a:pt x="7284" y="9698"/>
                    <a:pt x="8874" y="7494"/>
                    <a:pt x="10465" y="6171"/>
                  </a:cubicBezTo>
                  <a:cubicBezTo>
                    <a:pt x="11470" y="5731"/>
                    <a:pt x="11470" y="5731"/>
                    <a:pt x="11470" y="5731"/>
                  </a:cubicBezTo>
                  <a:cubicBezTo>
                    <a:pt x="13395" y="3967"/>
                    <a:pt x="15321" y="2645"/>
                    <a:pt x="17163" y="1322"/>
                  </a:cubicBezTo>
                  <a:cubicBezTo>
                    <a:pt x="18502" y="441"/>
                    <a:pt x="19926" y="0"/>
                    <a:pt x="21600" y="0"/>
                  </a:cubicBezTo>
                  <a:cubicBezTo>
                    <a:pt x="21600" y="0"/>
                    <a:pt x="21600" y="0"/>
                    <a:pt x="21600" y="0"/>
                  </a:cubicBezTo>
                  <a:cubicBezTo>
                    <a:pt x="21349" y="441"/>
                    <a:pt x="21098" y="882"/>
                    <a:pt x="20847" y="882"/>
                  </a:cubicBezTo>
                  <a:cubicBezTo>
                    <a:pt x="20344" y="1763"/>
                    <a:pt x="19926" y="2204"/>
                    <a:pt x="19423" y="2645"/>
                  </a:cubicBezTo>
                  <a:cubicBezTo>
                    <a:pt x="18753" y="3086"/>
                    <a:pt x="18084" y="3527"/>
                    <a:pt x="17330" y="3967"/>
                  </a:cubicBezTo>
                  <a:cubicBezTo>
                    <a:pt x="16326" y="4849"/>
                    <a:pt x="16326" y="4849"/>
                    <a:pt x="16326" y="4849"/>
                  </a:cubicBezTo>
                  <a:cubicBezTo>
                    <a:pt x="15237" y="5731"/>
                    <a:pt x="14149" y="6612"/>
                    <a:pt x="12977" y="7494"/>
                  </a:cubicBezTo>
                  <a:cubicBezTo>
                    <a:pt x="12056" y="8376"/>
                    <a:pt x="11135" y="9257"/>
                    <a:pt x="10130" y="9698"/>
                  </a:cubicBezTo>
                  <a:cubicBezTo>
                    <a:pt x="8205" y="11461"/>
                    <a:pt x="6195" y="13665"/>
                    <a:pt x="4270" y="16310"/>
                  </a:cubicBezTo>
                  <a:cubicBezTo>
                    <a:pt x="2847" y="18073"/>
                    <a:pt x="1423" y="19837"/>
                    <a:pt x="0" y="21600"/>
                  </a:cubicBezTo>
                  <a:close/>
                </a:path>
              </a:pathLst>
            </a:custGeom>
            <a:solidFill>
              <a:srgbClr val="F2F2F2">
                <a:alpha val="14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572" name="Freeform 442"/>
            <p:cNvSpPr/>
            <p:nvPr/>
          </p:nvSpPr>
          <p:spPr>
            <a:xfrm flipH="1" rot="16200000">
              <a:off x="420103" y="5624359"/>
              <a:ext cx="706843" cy="13336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cubicBezTo>
                    <a:pt x="80" y="14824"/>
                    <a:pt x="1360" y="8047"/>
                    <a:pt x="2560" y="4659"/>
                  </a:cubicBezTo>
                  <a:cubicBezTo>
                    <a:pt x="4160" y="424"/>
                    <a:pt x="5840" y="0"/>
                    <a:pt x="7360" y="0"/>
                  </a:cubicBezTo>
                  <a:cubicBezTo>
                    <a:pt x="7920" y="0"/>
                    <a:pt x="7920" y="0"/>
                    <a:pt x="7920" y="0"/>
                  </a:cubicBezTo>
                  <a:cubicBezTo>
                    <a:pt x="10000" y="0"/>
                    <a:pt x="12160" y="424"/>
                    <a:pt x="14160" y="847"/>
                  </a:cubicBezTo>
                  <a:cubicBezTo>
                    <a:pt x="16560" y="1271"/>
                    <a:pt x="19040" y="1694"/>
                    <a:pt x="21520" y="1694"/>
                  </a:cubicBezTo>
                  <a:cubicBezTo>
                    <a:pt x="21600" y="1694"/>
                    <a:pt x="21600" y="1694"/>
                    <a:pt x="21600" y="1694"/>
                  </a:cubicBezTo>
                  <a:cubicBezTo>
                    <a:pt x="20960" y="4235"/>
                    <a:pt x="20080" y="4659"/>
                    <a:pt x="19440" y="4659"/>
                  </a:cubicBezTo>
                  <a:cubicBezTo>
                    <a:pt x="19120" y="4659"/>
                    <a:pt x="18800" y="4659"/>
                    <a:pt x="18400" y="4235"/>
                  </a:cubicBezTo>
                  <a:cubicBezTo>
                    <a:pt x="18080" y="4235"/>
                    <a:pt x="17840" y="4235"/>
                    <a:pt x="17520" y="4235"/>
                  </a:cubicBezTo>
                  <a:cubicBezTo>
                    <a:pt x="15920" y="4235"/>
                    <a:pt x="14240" y="3812"/>
                    <a:pt x="12640" y="3388"/>
                  </a:cubicBezTo>
                  <a:cubicBezTo>
                    <a:pt x="11920" y="3388"/>
                    <a:pt x="11200" y="3388"/>
                    <a:pt x="10480" y="2965"/>
                  </a:cubicBezTo>
                  <a:cubicBezTo>
                    <a:pt x="10000" y="2965"/>
                    <a:pt x="9600" y="2965"/>
                    <a:pt x="9120" y="2965"/>
                  </a:cubicBezTo>
                  <a:cubicBezTo>
                    <a:pt x="8400" y="2541"/>
                    <a:pt x="7680" y="2541"/>
                    <a:pt x="6960" y="2541"/>
                  </a:cubicBezTo>
                  <a:cubicBezTo>
                    <a:pt x="5680" y="2541"/>
                    <a:pt x="4640" y="2965"/>
                    <a:pt x="3760" y="4659"/>
                  </a:cubicBezTo>
                  <a:cubicBezTo>
                    <a:pt x="2720" y="7200"/>
                    <a:pt x="1760" y="10165"/>
                    <a:pt x="1120" y="13976"/>
                  </a:cubicBezTo>
                  <a:cubicBezTo>
                    <a:pt x="960" y="15247"/>
                    <a:pt x="720" y="16518"/>
                    <a:pt x="560" y="17788"/>
                  </a:cubicBezTo>
                  <a:cubicBezTo>
                    <a:pt x="320" y="19059"/>
                    <a:pt x="160" y="20329"/>
                    <a:pt x="0" y="21600"/>
                  </a:cubicBezTo>
                  <a:close/>
                </a:path>
              </a:pathLst>
            </a:custGeom>
            <a:solidFill>
              <a:srgbClr val="F2F2F2">
                <a:alpha val="14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573" name="Freeform 443"/>
            <p:cNvSpPr/>
            <p:nvPr/>
          </p:nvSpPr>
          <p:spPr>
            <a:xfrm flipH="1" rot="16200000">
              <a:off x="-2993335" y="3006672"/>
              <a:ext cx="6853553" cy="8402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4810" y="21600"/>
                  </a:moveTo>
                  <a:cubicBezTo>
                    <a:pt x="4422" y="21600"/>
                    <a:pt x="4051" y="21465"/>
                    <a:pt x="3680" y="21062"/>
                  </a:cubicBezTo>
                  <a:cubicBezTo>
                    <a:pt x="3383" y="20793"/>
                    <a:pt x="3077" y="20389"/>
                    <a:pt x="2789" y="19985"/>
                  </a:cubicBezTo>
                  <a:cubicBezTo>
                    <a:pt x="2607" y="19783"/>
                    <a:pt x="2426" y="19514"/>
                    <a:pt x="2252" y="19312"/>
                  </a:cubicBezTo>
                  <a:cubicBezTo>
                    <a:pt x="1815" y="18774"/>
                    <a:pt x="1345" y="18303"/>
                    <a:pt x="891" y="18303"/>
                  </a:cubicBezTo>
                  <a:cubicBezTo>
                    <a:pt x="833" y="18303"/>
                    <a:pt x="776" y="18303"/>
                    <a:pt x="718" y="18303"/>
                  </a:cubicBezTo>
                  <a:cubicBezTo>
                    <a:pt x="462" y="18370"/>
                    <a:pt x="215" y="18707"/>
                    <a:pt x="0" y="19043"/>
                  </a:cubicBezTo>
                  <a:cubicBezTo>
                    <a:pt x="0" y="18639"/>
                    <a:pt x="0" y="18639"/>
                    <a:pt x="0" y="18639"/>
                  </a:cubicBezTo>
                  <a:cubicBezTo>
                    <a:pt x="206" y="18303"/>
                    <a:pt x="454" y="17899"/>
                    <a:pt x="718" y="17899"/>
                  </a:cubicBezTo>
                  <a:cubicBezTo>
                    <a:pt x="759" y="17899"/>
                    <a:pt x="809" y="17832"/>
                    <a:pt x="850" y="17832"/>
                  </a:cubicBezTo>
                  <a:cubicBezTo>
                    <a:pt x="1502" y="17832"/>
                    <a:pt x="2145" y="18707"/>
                    <a:pt x="2772" y="19514"/>
                  </a:cubicBezTo>
                  <a:cubicBezTo>
                    <a:pt x="3053" y="19850"/>
                    <a:pt x="3341" y="20254"/>
                    <a:pt x="3630" y="20523"/>
                  </a:cubicBezTo>
                  <a:cubicBezTo>
                    <a:pt x="4068" y="20994"/>
                    <a:pt x="4488" y="21196"/>
                    <a:pt x="4893" y="21196"/>
                  </a:cubicBezTo>
                  <a:cubicBezTo>
                    <a:pt x="5553" y="21196"/>
                    <a:pt x="6155" y="20591"/>
                    <a:pt x="6699" y="19379"/>
                  </a:cubicBezTo>
                  <a:cubicBezTo>
                    <a:pt x="6757" y="19245"/>
                    <a:pt x="6807" y="19178"/>
                    <a:pt x="6864" y="19043"/>
                  </a:cubicBezTo>
                  <a:cubicBezTo>
                    <a:pt x="7228" y="18168"/>
                    <a:pt x="7599" y="17361"/>
                    <a:pt x="7987" y="17226"/>
                  </a:cubicBezTo>
                  <a:cubicBezTo>
                    <a:pt x="8077" y="17159"/>
                    <a:pt x="8176" y="17159"/>
                    <a:pt x="8292" y="17159"/>
                  </a:cubicBezTo>
                  <a:cubicBezTo>
                    <a:pt x="8440" y="17159"/>
                    <a:pt x="8581" y="17159"/>
                    <a:pt x="8729" y="17226"/>
                  </a:cubicBezTo>
                  <a:cubicBezTo>
                    <a:pt x="8869" y="17226"/>
                    <a:pt x="9018" y="17293"/>
                    <a:pt x="9166" y="17293"/>
                  </a:cubicBezTo>
                  <a:cubicBezTo>
                    <a:pt x="9274" y="17293"/>
                    <a:pt x="9373" y="17226"/>
                    <a:pt x="9472" y="17226"/>
                  </a:cubicBezTo>
                  <a:cubicBezTo>
                    <a:pt x="9628" y="17159"/>
                    <a:pt x="9793" y="17092"/>
                    <a:pt x="9950" y="17024"/>
                  </a:cubicBezTo>
                  <a:cubicBezTo>
                    <a:pt x="10222" y="16890"/>
                    <a:pt x="10503" y="16755"/>
                    <a:pt x="10783" y="16755"/>
                  </a:cubicBezTo>
                  <a:cubicBezTo>
                    <a:pt x="10817" y="16755"/>
                    <a:pt x="10858" y="16755"/>
                    <a:pt x="10891" y="16755"/>
                  </a:cubicBezTo>
                  <a:cubicBezTo>
                    <a:pt x="10990" y="16755"/>
                    <a:pt x="11097" y="16822"/>
                    <a:pt x="11196" y="16822"/>
                  </a:cubicBezTo>
                  <a:cubicBezTo>
                    <a:pt x="11345" y="16890"/>
                    <a:pt x="11493" y="16890"/>
                    <a:pt x="11642" y="16890"/>
                  </a:cubicBezTo>
                  <a:cubicBezTo>
                    <a:pt x="11897" y="16890"/>
                    <a:pt x="12104" y="16822"/>
                    <a:pt x="12293" y="16553"/>
                  </a:cubicBezTo>
                  <a:cubicBezTo>
                    <a:pt x="12698" y="15948"/>
                    <a:pt x="12978" y="14198"/>
                    <a:pt x="13275" y="12247"/>
                  </a:cubicBezTo>
                  <a:cubicBezTo>
                    <a:pt x="13333" y="11910"/>
                    <a:pt x="13382" y="11574"/>
                    <a:pt x="13440" y="11237"/>
                  </a:cubicBezTo>
                  <a:cubicBezTo>
                    <a:pt x="13787" y="9084"/>
                    <a:pt x="14216" y="8209"/>
                    <a:pt x="14554" y="7738"/>
                  </a:cubicBezTo>
                  <a:cubicBezTo>
                    <a:pt x="15016" y="7065"/>
                    <a:pt x="15453" y="5652"/>
                    <a:pt x="15874" y="4307"/>
                  </a:cubicBezTo>
                  <a:cubicBezTo>
                    <a:pt x="16320" y="2893"/>
                    <a:pt x="16773" y="1480"/>
                    <a:pt x="17252" y="807"/>
                  </a:cubicBezTo>
                  <a:cubicBezTo>
                    <a:pt x="17664" y="269"/>
                    <a:pt x="18102" y="0"/>
                    <a:pt x="18646" y="0"/>
                  </a:cubicBezTo>
                  <a:cubicBezTo>
                    <a:pt x="18952" y="0"/>
                    <a:pt x="19257" y="67"/>
                    <a:pt x="19562" y="202"/>
                  </a:cubicBezTo>
                  <a:cubicBezTo>
                    <a:pt x="19777" y="202"/>
                    <a:pt x="19991" y="269"/>
                    <a:pt x="20206" y="336"/>
                  </a:cubicBezTo>
                  <a:cubicBezTo>
                    <a:pt x="20643" y="336"/>
                    <a:pt x="21130" y="404"/>
                    <a:pt x="21600" y="1346"/>
                  </a:cubicBezTo>
                  <a:cubicBezTo>
                    <a:pt x="21600" y="1884"/>
                    <a:pt x="21600" y="1884"/>
                    <a:pt x="21600" y="1884"/>
                  </a:cubicBezTo>
                  <a:cubicBezTo>
                    <a:pt x="21130" y="1009"/>
                    <a:pt x="20651" y="875"/>
                    <a:pt x="20206" y="807"/>
                  </a:cubicBezTo>
                  <a:cubicBezTo>
                    <a:pt x="19983" y="807"/>
                    <a:pt x="19760" y="740"/>
                    <a:pt x="19537" y="606"/>
                  </a:cubicBezTo>
                  <a:cubicBezTo>
                    <a:pt x="19273" y="538"/>
                    <a:pt x="18993" y="404"/>
                    <a:pt x="18721" y="404"/>
                  </a:cubicBezTo>
                  <a:cubicBezTo>
                    <a:pt x="18704" y="404"/>
                    <a:pt x="18704" y="404"/>
                    <a:pt x="18704" y="404"/>
                  </a:cubicBezTo>
                  <a:cubicBezTo>
                    <a:pt x="18102" y="404"/>
                    <a:pt x="17615" y="740"/>
                    <a:pt x="17161" y="1480"/>
                  </a:cubicBezTo>
                  <a:cubicBezTo>
                    <a:pt x="16674" y="2221"/>
                    <a:pt x="16237" y="3634"/>
                    <a:pt x="15759" y="5181"/>
                  </a:cubicBezTo>
                  <a:cubicBezTo>
                    <a:pt x="15569" y="5854"/>
                    <a:pt x="15346" y="6594"/>
                    <a:pt x="15123" y="7133"/>
                  </a:cubicBezTo>
                  <a:cubicBezTo>
                    <a:pt x="14942" y="7604"/>
                    <a:pt x="14769" y="7940"/>
                    <a:pt x="14579" y="8209"/>
                  </a:cubicBezTo>
                  <a:cubicBezTo>
                    <a:pt x="14472" y="8411"/>
                    <a:pt x="14472" y="8411"/>
                    <a:pt x="14472" y="8411"/>
                  </a:cubicBezTo>
                  <a:cubicBezTo>
                    <a:pt x="14249" y="8748"/>
                    <a:pt x="14018" y="9219"/>
                    <a:pt x="13795" y="10026"/>
                  </a:cubicBezTo>
                  <a:cubicBezTo>
                    <a:pt x="13597" y="10834"/>
                    <a:pt x="13440" y="11910"/>
                    <a:pt x="13267" y="12987"/>
                  </a:cubicBezTo>
                  <a:cubicBezTo>
                    <a:pt x="13242" y="13121"/>
                    <a:pt x="13242" y="13121"/>
                    <a:pt x="13242" y="13121"/>
                  </a:cubicBezTo>
                  <a:cubicBezTo>
                    <a:pt x="12929" y="15207"/>
                    <a:pt x="12632" y="16688"/>
                    <a:pt x="12211" y="17159"/>
                  </a:cubicBezTo>
                  <a:cubicBezTo>
                    <a:pt x="12038" y="17293"/>
                    <a:pt x="11856" y="17361"/>
                    <a:pt x="11633" y="17361"/>
                  </a:cubicBezTo>
                  <a:cubicBezTo>
                    <a:pt x="11485" y="17361"/>
                    <a:pt x="11345" y="17361"/>
                    <a:pt x="11204" y="17361"/>
                  </a:cubicBezTo>
                  <a:cubicBezTo>
                    <a:pt x="11105" y="17293"/>
                    <a:pt x="10998" y="17293"/>
                    <a:pt x="10891" y="17293"/>
                  </a:cubicBezTo>
                  <a:cubicBezTo>
                    <a:pt x="10866" y="17293"/>
                    <a:pt x="10833" y="17293"/>
                    <a:pt x="10808" y="17293"/>
                  </a:cubicBezTo>
                  <a:cubicBezTo>
                    <a:pt x="10528" y="17293"/>
                    <a:pt x="10247" y="17428"/>
                    <a:pt x="9975" y="17495"/>
                  </a:cubicBezTo>
                  <a:cubicBezTo>
                    <a:pt x="9810" y="17630"/>
                    <a:pt x="9637" y="17697"/>
                    <a:pt x="9472" y="17697"/>
                  </a:cubicBezTo>
                  <a:cubicBezTo>
                    <a:pt x="9216" y="17764"/>
                    <a:pt x="9026" y="17832"/>
                    <a:pt x="8845" y="17832"/>
                  </a:cubicBezTo>
                  <a:cubicBezTo>
                    <a:pt x="8795" y="17832"/>
                    <a:pt x="8737" y="17832"/>
                    <a:pt x="8688" y="17832"/>
                  </a:cubicBezTo>
                  <a:cubicBezTo>
                    <a:pt x="8605" y="17832"/>
                    <a:pt x="8523" y="17764"/>
                    <a:pt x="8440" y="17764"/>
                  </a:cubicBezTo>
                  <a:cubicBezTo>
                    <a:pt x="8341" y="17697"/>
                    <a:pt x="8242" y="17697"/>
                    <a:pt x="8143" y="17697"/>
                  </a:cubicBezTo>
                  <a:cubicBezTo>
                    <a:pt x="8094" y="17697"/>
                    <a:pt x="8036" y="17697"/>
                    <a:pt x="7987" y="17697"/>
                  </a:cubicBezTo>
                  <a:cubicBezTo>
                    <a:pt x="7624" y="17899"/>
                    <a:pt x="7277" y="18639"/>
                    <a:pt x="6947" y="19379"/>
                  </a:cubicBezTo>
                  <a:cubicBezTo>
                    <a:pt x="6831" y="19649"/>
                    <a:pt x="6716" y="19918"/>
                    <a:pt x="6600" y="20120"/>
                  </a:cubicBezTo>
                  <a:cubicBezTo>
                    <a:pt x="6188" y="20927"/>
                    <a:pt x="5734" y="21398"/>
                    <a:pt x="5173" y="21600"/>
                  </a:cubicBezTo>
                  <a:cubicBezTo>
                    <a:pt x="5049" y="21600"/>
                    <a:pt x="4934" y="21600"/>
                    <a:pt x="4810" y="21600"/>
                  </a:cubicBezTo>
                  <a:close/>
                </a:path>
              </a:pathLst>
            </a:custGeom>
            <a:solidFill>
              <a:srgbClr val="F2F2F2">
                <a:alpha val="14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574" name="Freeform 444"/>
            <p:cNvSpPr/>
            <p:nvPr/>
          </p:nvSpPr>
          <p:spPr>
            <a:xfrm flipH="1" rot="16200000">
              <a:off x="-69648" y="6768665"/>
              <a:ext cx="157078" cy="127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16920" y="17280"/>
                    <a:pt x="11880" y="12960"/>
                    <a:pt x="7200" y="432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1600" y="0"/>
                    <a:pt x="21600" y="0"/>
                    <a:pt x="21600" y="0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F2F2F2">
                <a:alpha val="14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575" name="Freeform 445"/>
            <p:cNvSpPr/>
            <p:nvPr/>
          </p:nvSpPr>
          <p:spPr>
            <a:xfrm flipH="1" rot="16200000">
              <a:off x="-2310202" y="2310204"/>
              <a:ext cx="5273901" cy="6534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3720" y="21600"/>
                  </a:moveTo>
                  <a:cubicBezTo>
                    <a:pt x="3398" y="21600"/>
                    <a:pt x="3098" y="21427"/>
                    <a:pt x="2830" y="21082"/>
                  </a:cubicBezTo>
                  <a:cubicBezTo>
                    <a:pt x="2530" y="20736"/>
                    <a:pt x="2219" y="20218"/>
                    <a:pt x="1930" y="19613"/>
                  </a:cubicBezTo>
                  <a:cubicBezTo>
                    <a:pt x="1597" y="19008"/>
                    <a:pt x="1254" y="18403"/>
                    <a:pt x="911" y="18058"/>
                  </a:cubicBezTo>
                  <a:cubicBezTo>
                    <a:pt x="772" y="17885"/>
                    <a:pt x="622" y="17798"/>
                    <a:pt x="482" y="17798"/>
                  </a:cubicBezTo>
                  <a:cubicBezTo>
                    <a:pt x="322" y="17798"/>
                    <a:pt x="161" y="17885"/>
                    <a:pt x="0" y="18144"/>
                  </a:cubicBezTo>
                  <a:cubicBezTo>
                    <a:pt x="0" y="17798"/>
                    <a:pt x="0" y="17798"/>
                    <a:pt x="0" y="17798"/>
                  </a:cubicBezTo>
                  <a:cubicBezTo>
                    <a:pt x="172" y="17539"/>
                    <a:pt x="354" y="17453"/>
                    <a:pt x="515" y="17453"/>
                  </a:cubicBezTo>
                  <a:cubicBezTo>
                    <a:pt x="654" y="17453"/>
                    <a:pt x="793" y="17539"/>
                    <a:pt x="933" y="17712"/>
                  </a:cubicBezTo>
                  <a:cubicBezTo>
                    <a:pt x="1243" y="18058"/>
                    <a:pt x="1554" y="18576"/>
                    <a:pt x="1865" y="19181"/>
                  </a:cubicBezTo>
                  <a:cubicBezTo>
                    <a:pt x="2187" y="19699"/>
                    <a:pt x="2519" y="20304"/>
                    <a:pt x="2851" y="20650"/>
                  </a:cubicBezTo>
                  <a:cubicBezTo>
                    <a:pt x="3119" y="20995"/>
                    <a:pt x="3398" y="21082"/>
                    <a:pt x="3709" y="21082"/>
                  </a:cubicBezTo>
                  <a:cubicBezTo>
                    <a:pt x="4116" y="21082"/>
                    <a:pt x="4513" y="20909"/>
                    <a:pt x="4888" y="20650"/>
                  </a:cubicBezTo>
                  <a:cubicBezTo>
                    <a:pt x="5413" y="20304"/>
                    <a:pt x="5949" y="20045"/>
                    <a:pt x="6475" y="19699"/>
                  </a:cubicBezTo>
                  <a:cubicBezTo>
                    <a:pt x="6882" y="19526"/>
                    <a:pt x="6882" y="19526"/>
                    <a:pt x="6882" y="19526"/>
                  </a:cubicBezTo>
                  <a:cubicBezTo>
                    <a:pt x="7997" y="18922"/>
                    <a:pt x="9155" y="18317"/>
                    <a:pt x="10302" y="18317"/>
                  </a:cubicBezTo>
                  <a:cubicBezTo>
                    <a:pt x="10527" y="18317"/>
                    <a:pt x="10741" y="18317"/>
                    <a:pt x="10945" y="18317"/>
                  </a:cubicBezTo>
                  <a:cubicBezTo>
                    <a:pt x="11277" y="18403"/>
                    <a:pt x="11577" y="18490"/>
                    <a:pt x="11877" y="18490"/>
                  </a:cubicBezTo>
                  <a:cubicBezTo>
                    <a:pt x="13046" y="18490"/>
                    <a:pt x="14064" y="17885"/>
                    <a:pt x="14986" y="16675"/>
                  </a:cubicBezTo>
                  <a:cubicBezTo>
                    <a:pt x="15715" y="15811"/>
                    <a:pt x="16272" y="14515"/>
                    <a:pt x="16787" y="12614"/>
                  </a:cubicBezTo>
                  <a:cubicBezTo>
                    <a:pt x="16948" y="12010"/>
                    <a:pt x="17108" y="11318"/>
                    <a:pt x="17269" y="10714"/>
                  </a:cubicBezTo>
                  <a:cubicBezTo>
                    <a:pt x="17591" y="9418"/>
                    <a:pt x="17923" y="8122"/>
                    <a:pt x="18255" y="7171"/>
                  </a:cubicBezTo>
                  <a:cubicBezTo>
                    <a:pt x="18706" y="5789"/>
                    <a:pt x="19167" y="4838"/>
                    <a:pt x="19617" y="3888"/>
                  </a:cubicBezTo>
                  <a:cubicBezTo>
                    <a:pt x="19799" y="3456"/>
                    <a:pt x="19981" y="3110"/>
                    <a:pt x="20153" y="2678"/>
                  </a:cubicBezTo>
                  <a:cubicBezTo>
                    <a:pt x="20367" y="2246"/>
                    <a:pt x="20571" y="1728"/>
                    <a:pt x="20775" y="1210"/>
                  </a:cubicBezTo>
                  <a:cubicBezTo>
                    <a:pt x="20946" y="864"/>
                    <a:pt x="21118" y="432"/>
                    <a:pt x="21278" y="0"/>
                  </a:cubicBezTo>
                  <a:cubicBezTo>
                    <a:pt x="21600" y="86"/>
                    <a:pt x="21600" y="86"/>
                    <a:pt x="21600" y="86"/>
                  </a:cubicBezTo>
                  <a:cubicBezTo>
                    <a:pt x="19863" y="3974"/>
                    <a:pt x="19863" y="3974"/>
                    <a:pt x="19863" y="3974"/>
                  </a:cubicBezTo>
                  <a:cubicBezTo>
                    <a:pt x="19724" y="4320"/>
                    <a:pt x="19585" y="4579"/>
                    <a:pt x="19435" y="4925"/>
                  </a:cubicBezTo>
                  <a:cubicBezTo>
                    <a:pt x="18952" y="5962"/>
                    <a:pt x="18448" y="7085"/>
                    <a:pt x="17977" y="8726"/>
                  </a:cubicBezTo>
                  <a:cubicBezTo>
                    <a:pt x="17762" y="9504"/>
                    <a:pt x="17548" y="10282"/>
                    <a:pt x="17334" y="11146"/>
                  </a:cubicBezTo>
                  <a:cubicBezTo>
                    <a:pt x="17055" y="12269"/>
                    <a:pt x="16755" y="13392"/>
                    <a:pt x="16465" y="14342"/>
                  </a:cubicBezTo>
                  <a:cubicBezTo>
                    <a:pt x="15929" y="16070"/>
                    <a:pt x="15372" y="16934"/>
                    <a:pt x="14697" y="17626"/>
                  </a:cubicBezTo>
                  <a:cubicBezTo>
                    <a:pt x="13839" y="18576"/>
                    <a:pt x="12906" y="19008"/>
                    <a:pt x="11770" y="19008"/>
                  </a:cubicBezTo>
                  <a:cubicBezTo>
                    <a:pt x="11470" y="19008"/>
                    <a:pt x="11148" y="18922"/>
                    <a:pt x="10784" y="18922"/>
                  </a:cubicBezTo>
                  <a:cubicBezTo>
                    <a:pt x="10612" y="18835"/>
                    <a:pt x="10452" y="18835"/>
                    <a:pt x="10291" y="18835"/>
                  </a:cubicBezTo>
                  <a:cubicBezTo>
                    <a:pt x="9133" y="18835"/>
                    <a:pt x="7954" y="19440"/>
                    <a:pt x="6818" y="20045"/>
                  </a:cubicBezTo>
                  <a:cubicBezTo>
                    <a:pt x="6721" y="20131"/>
                    <a:pt x="6721" y="20131"/>
                    <a:pt x="6721" y="20131"/>
                  </a:cubicBezTo>
                  <a:cubicBezTo>
                    <a:pt x="6239" y="20390"/>
                    <a:pt x="5756" y="20650"/>
                    <a:pt x="5285" y="20909"/>
                  </a:cubicBezTo>
                  <a:cubicBezTo>
                    <a:pt x="4727" y="21254"/>
                    <a:pt x="4727" y="21254"/>
                    <a:pt x="4727" y="21254"/>
                  </a:cubicBezTo>
                  <a:cubicBezTo>
                    <a:pt x="4352" y="21427"/>
                    <a:pt x="4041" y="21600"/>
                    <a:pt x="3720" y="21600"/>
                  </a:cubicBezTo>
                  <a:close/>
                </a:path>
              </a:pathLst>
            </a:custGeom>
            <a:solidFill>
              <a:srgbClr val="F2F2F2">
                <a:alpha val="14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576" name="Freeform 446"/>
            <p:cNvSpPr/>
            <p:nvPr/>
          </p:nvSpPr>
          <p:spPr>
            <a:xfrm flipH="1" rot="16200000">
              <a:off x="-2243520" y="2243520"/>
              <a:ext cx="4894548" cy="4075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779" y="21600"/>
                  </a:moveTo>
                  <a:cubicBezTo>
                    <a:pt x="1594" y="21600"/>
                    <a:pt x="1398" y="21462"/>
                    <a:pt x="1201" y="21323"/>
                  </a:cubicBezTo>
                  <a:cubicBezTo>
                    <a:pt x="797" y="21185"/>
                    <a:pt x="393" y="20908"/>
                    <a:pt x="0" y="20492"/>
                  </a:cubicBezTo>
                  <a:cubicBezTo>
                    <a:pt x="0" y="20077"/>
                    <a:pt x="0" y="20077"/>
                    <a:pt x="0" y="20077"/>
                  </a:cubicBezTo>
                  <a:cubicBezTo>
                    <a:pt x="335" y="20354"/>
                    <a:pt x="693" y="20492"/>
                    <a:pt x="1028" y="20631"/>
                  </a:cubicBezTo>
                  <a:cubicBezTo>
                    <a:pt x="1132" y="20631"/>
                    <a:pt x="1236" y="20631"/>
                    <a:pt x="1340" y="20769"/>
                  </a:cubicBezTo>
                  <a:cubicBezTo>
                    <a:pt x="1479" y="20769"/>
                    <a:pt x="1617" y="20769"/>
                    <a:pt x="1756" y="20769"/>
                  </a:cubicBezTo>
                  <a:cubicBezTo>
                    <a:pt x="2333" y="20769"/>
                    <a:pt x="2899" y="20354"/>
                    <a:pt x="3442" y="19246"/>
                  </a:cubicBezTo>
                  <a:cubicBezTo>
                    <a:pt x="4204" y="17862"/>
                    <a:pt x="4967" y="15646"/>
                    <a:pt x="5533" y="13846"/>
                  </a:cubicBezTo>
                  <a:cubicBezTo>
                    <a:pt x="5799" y="13015"/>
                    <a:pt x="6076" y="12046"/>
                    <a:pt x="6330" y="11077"/>
                  </a:cubicBezTo>
                  <a:cubicBezTo>
                    <a:pt x="6630" y="9831"/>
                    <a:pt x="6942" y="8723"/>
                    <a:pt x="7254" y="7754"/>
                  </a:cubicBezTo>
                  <a:cubicBezTo>
                    <a:pt x="7600" y="6923"/>
                    <a:pt x="7947" y="6369"/>
                    <a:pt x="8328" y="6369"/>
                  </a:cubicBezTo>
                  <a:cubicBezTo>
                    <a:pt x="8559" y="6369"/>
                    <a:pt x="8813" y="6508"/>
                    <a:pt x="9102" y="6923"/>
                  </a:cubicBezTo>
                  <a:cubicBezTo>
                    <a:pt x="9610" y="7615"/>
                    <a:pt x="10084" y="9277"/>
                    <a:pt x="10581" y="10938"/>
                  </a:cubicBezTo>
                  <a:cubicBezTo>
                    <a:pt x="10673" y="11215"/>
                    <a:pt x="10777" y="11492"/>
                    <a:pt x="10869" y="11769"/>
                  </a:cubicBezTo>
                  <a:cubicBezTo>
                    <a:pt x="12302" y="16477"/>
                    <a:pt x="13584" y="18969"/>
                    <a:pt x="14785" y="19385"/>
                  </a:cubicBezTo>
                  <a:cubicBezTo>
                    <a:pt x="14889" y="19385"/>
                    <a:pt x="15004" y="19385"/>
                    <a:pt x="15108" y="19385"/>
                  </a:cubicBezTo>
                  <a:cubicBezTo>
                    <a:pt x="16310" y="19385"/>
                    <a:pt x="17488" y="17169"/>
                    <a:pt x="18631" y="12600"/>
                  </a:cubicBezTo>
                  <a:cubicBezTo>
                    <a:pt x="19313" y="9969"/>
                    <a:pt x="19914" y="7200"/>
                    <a:pt x="20468" y="4154"/>
                  </a:cubicBezTo>
                  <a:cubicBezTo>
                    <a:pt x="20745" y="2631"/>
                    <a:pt x="21022" y="1246"/>
                    <a:pt x="21323" y="0"/>
                  </a:cubicBezTo>
                  <a:cubicBezTo>
                    <a:pt x="21600" y="138"/>
                    <a:pt x="21600" y="138"/>
                    <a:pt x="21600" y="138"/>
                  </a:cubicBezTo>
                  <a:cubicBezTo>
                    <a:pt x="21196" y="1662"/>
                    <a:pt x="20803" y="3462"/>
                    <a:pt x="20387" y="5677"/>
                  </a:cubicBezTo>
                  <a:cubicBezTo>
                    <a:pt x="19810" y="8723"/>
                    <a:pt x="19221" y="11354"/>
                    <a:pt x="18655" y="13569"/>
                  </a:cubicBezTo>
                  <a:cubicBezTo>
                    <a:pt x="17465" y="18138"/>
                    <a:pt x="16333" y="20354"/>
                    <a:pt x="15178" y="20354"/>
                  </a:cubicBezTo>
                  <a:cubicBezTo>
                    <a:pt x="15097" y="20354"/>
                    <a:pt x="15028" y="20354"/>
                    <a:pt x="14947" y="20354"/>
                  </a:cubicBezTo>
                  <a:cubicBezTo>
                    <a:pt x="13699" y="19938"/>
                    <a:pt x="12394" y="17723"/>
                    <a:pt x="11066" y="13569"/>
                  </a:cubicBezTo>
                  <a:cubicBezTo>
                    <a:pt x="10892" y="13015"/>
                    <a:pt x="10731" y="12462"/>
                    <a:pt x="10557" y="11769"/>
                  </a:cubicBezTo>
                  <a:cubicBezTo>
                    <a:pt x="10095" y="10246"/>
                    <a:pt x="9610" y="8585"/>
                    <a:pt x="9102" y="7892"/>
                  </a:cubicBezTo>
                  <a:cubicBezTo>
                    <a:pt x="8802" y="7477"/>
                    <a:pt x="8548" y="7338"/>
                    <a:pt x="8305" y="7338"/>
                  </a:cubicBezTo>
                  <a:cubicBezTo>
                    <a:pt x="7889" y="7338"/>
                    <a:pt x="7508" y="7892"/>
                    <a:pt x="7138" y="9138"/>
                  </a:cubicBezTo>
                  <a:cubicBezTo>
                    <a:pt x="6873" y="9969"/>
                    <a:pt x="6596" y="10938"/>
                    <a:pt x="6330" y="11908"/>
                  </a:cubicBezTo>
                  <a:cubicBezTo>
                    <a:pt x="5995" y="13154"/>
                    <a:pt x="5648" y="14400"/>
                    <a:pt x="5302" y="15508"/>
                  </a:cubicBezTo>
                  <a:cubicBezTo>
                    <a:pt x="4655" y="17446"/>
                    <a:pt x="3939" y="19385"/>
                    <a:pt x="3211" y="20492"/>
                  </a:cubicBezTo>
                  <a:cubicBezTo>
                    <a:pt x="2749" y="21185"/>
                    <a:pt x="2276" y="21600"/>
                    <a:pt x="1779" y="21600"/>
                  </a:cubicBezTo>
                  <a:close/>
                </a:path>
              </a:pathLst>
            </a:custGeom>
            <a:solidFill>
              <a:srgbClr val="F2F2F2">
                <a:alpha val="14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577" name="Freeform 447"/>
            <p:cNvSpPr/>
            <p:nvPr/>
          </p:nvSpPr>
          <p:spPr>
            <a:xfrm flipH="1" rot="16200000">
              <a:off x="-2115340" y="2118302"/>
              <a:ext cx="4418875" cy="18226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24" y="21600"/>
                  </a:moveTo>
                  <a:cubicBezTo>
                    <a:pt x="1727" y="21600"/>
                    <a:pt x="1369" y="20366"/>
                    <a:pt x="1024" y="17897"/>
                  </a:cubicBezTo>
                  <a:cubicBezTo>
                    <a:pt x="870" y="16663"/>
                    <a:pt x="870" y="16663"/>
                    <a:pt x="870" y="16663"/>
                  </a:cubicBezTo>
                  <a:cubicBezTo>
                    <a:pt x="589" y="14503"/>
                    <a:pt x="294" y="12343"/>
                    <a:pt x="0" y="12034"/>
                  </a:cubicBezTo>
                  <a:cubicBezTo>
                    <a:pt x="0" y="11109"/>
                    <a:pt x="0" y="11109"/>
                    <a:pt x="0" y="11109"/>
                  </a:cubicBezTo>
                  <a:cubicBezTo>
                    <a:pt x="13" y="11109"/>
                    <a:pt x="38" y="11109"/>
                    <a:pt x="51" y="11109"/>
                  </a:cubicBezTo>
                  <a:cubicBezTo>
                    <a:pt x="307" y="11726"/>
                    <a:pt x="550" y="13269"/>
                    <a:pt x="781" y="14811"/>
                  </a:cubicBezTo>
                  <a:cubicBezTo>
                    <a:pt x="870" y="15429"/>
                    <a:pt x="870" y="15429"/>
                    <a:pt x="870" y="15429"/>
                  </a:cubicBezTo>
                  <a:cubicBezTo>
                    <a:pt x="1318" y="18514"/>
                    <a:pt x="1740" y="20057"/>
                    <a:pt x="2175" y="20057"/>
                  </a:cubicBezTo>
                  <a:cubicBezTo>
                    <a:pt x="2431" y="20057"/>
                    <a:pt x="2674" y="19440"/>
                    <a:pt x="2943" y="18514"/>
                  </a:cubicBezTo>
                  <a:cubicBezTo>
                    <a:pt x="3250" y="17589"/>
                    <a:pt x="3557" y="16046"/>
                    <a:pt x="3852" y="14503"/>
                  </a:cubicBezTo>
                  <a:cubicBezTo>
                    <a:pt x="4184" y="12960"/>
                    <a:pt x="4530" y="11417"/>
                    <a:pt x="4875" y="10183"/>
                  </a:cubicBezTo>
                  <a:cubicBezTo>
                    <a:pt x="5618" y="7714"/>
                    <a:pt x="6206" y="6171"/>
                    <a:pt x="6756" y="5246"/>
                  </a:cubicBezTo>
                  <a:cubicBezTo>
                    <a:pt x="7140" y="4629"/>
                    <a:pt x="7550" y="4320"/>
                    <a:pt x="7972" y="4320"/>
                  </a:cubicBezTo>
                  <a:cubicBezTo>
                    <a:pt x="8791" y="4320"/>
                    <a:pt x="9700" y="5554"/>
                    <a:pt x="10813" y="8023"/>
                  </a:cubicBezTo>
                  <a:cubicBezTo>
                    <a:pt x="12118" y="11417"/>
                    <a:pt x="13462" y="13269"/>
                    <a:pt x="14882" y="13886"/>
                  </a:cubicBezTo>
                  <a:cubicBezTo>
                    <a:pt x="15291" y="13886"/>
                    <a:pt x="15727" y="14194"/>
                    <a:pt x="16174" y="14194"/>
                  </a:cubicBezTo>
                  <a:cubicBezTo>
                    <a:pt x="17160" y="14194"/>
                    <a:pt x="18439" y="13269"/>
                    <a:pt x="19706" y="7406"/>
                  </a:cubicBezTo>
                  <a:cubicBezTo>
                    <a:pt x="20167" y="5246"/>
                    <a:pt x="20653" y="2777"/>
                    <a:pt x="21203" y="0"/>
                  </a:cubicBezTo>
                  <a:cubicBezTo>
                    <a:pt x="21600" y="0"/>
                    <a:pt x="21600" y="0"/>
                    <a:pt x="21600" y="0"/>
                  </a:cubicBezTo>
                  <a:cubicBezTo>
                    <a:pt x="21370" y="1234"/>
                    <a:pt x="21370" y="1234"/>
                    <a:pt x="21370" y="1234"/>
                  </a:cubicBezTo>
                  <a:cubicBezTo>
                    <a:pt x="20743" y="4629"/>
                    <a:pt x="20103" y="8023"/>
                    <a:pt x="19450" y="10491"/>
                  </a:cubicBezTo>
                  <a:cubicBezTo>
                    <a:pt x="18734" y="13269"/>
                    <a:pt x="17979" y="15120"/>
                    <a:pt x="17173" y="15737"/>
                  </a:cubicBezTo>
                  <a:cubicBezTo>
                    <a:pt x="16827" y="15737"/>
                    <a:pt x="16482" y="16046"/>
                    <a:pt x="16085" y="16046"/>
                  </a:cubicBezTo>
                  <a:cubicBezTo>
                    <a:pt x="15714" y="16046"/>
                    <a:pt x="15317" y="15737"/>
                    <a:pt x="14792" y="15737"/>
                  </a:cubicBezTo>
                  <a:cubicBezTo>
                    <a:pt x="14447" y="15429"/>
                    <a:pt x="14447" y="15429"/>
                    <a:pt x="14447" y="15429"/>
                  </a:cubicBezTo>
                  <a:cubicBezTo>
                    <a:pt x="13782" y="15120"/>
                    <a:pt x="13091" y="14811"/>
                    <a:pt x="12425" y="13577"/>
                  </a:cubicBezTo>
                  <a:cubicBezTo>
                    <a:pt x="11964" y="12651"/>
                    <a:pt x="11491" y="11726"/>
                    <a:pt x="11043" y="10491"/>
                  </a:cubicBezTo>
                  <a:cubicBezTo>
                    <a:pt x="10071" y="8331"/>
                    <a:pt x="9047" y="5863"/>
                    <a:pt x="8049" y="5863"/>
                  </a:cubicBezTo>
                  <a:cubicBezTo>
                    <a:pt x="7921" y="5863"/>
                    <a:pt x="7806" y="5863"/>
                    <a:pt x="7678" y="5863"/>
                  </a:cubicBezTo>
                  <a:cubicBezTo>
                    <a:pt x="6910" y="6480"/>
                    <a:pt x="6129" y="8023"/>
                    <a:pt x="5285" y="10491"/>
                  </a:cubicBezTo>
                  <a:cubicBezTo>
                    <a:pt x="4875" y="12034"/>
                    <a:pt x="4453" y="13886"/>
                    <a:pt x="4056" y="15737"/>
                  </a:cubicBezTo>
                  <a:cubicBezTo>
                    <a:pt x="3724" y="16971"/>
                    <a:pt x="3391" y="18514"/>
                    <a:pt x="3058" y="19749"/>
                  </a:cubicBezTo>
                  <a:cubicBezTo>
                    <a:pt x="2713" y="20983"/>
                    <a:pt x="2406" y="21600"/>
                    <a:pt x="2124" y="21600"/>
                  </a:cubicBezTo>
                  <a:close/>
                </a:path>
              </a:pathLst>
            </a:custGeom>
            <a:solidFill>
              <a:srgbClr val="F2F2F2">
                <a:alpha val="14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578" name="Freeform 448"/>
            <p:cNvSpPr/>
            <p:nvPr/>
          </p:nvSpPr>
          <p:spPr>
            <a:xfrm flipH="1" rot="16200000">
              <a:off x="293407" y="1798964"/>
              <a:ext cx="976540" cy="1229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621" y="21600"/>
                  </a:moveTo>
                  <a:cubicBezTo>
                    <a:pt x="1042" y="21600"/>
                    <a:pt x="521" y="21600"/>
                    <a:pt x="0" y="21140"/>
                  </a:cubicBezTo>
                  <a:cubicBezTo>
                    <a:pt x="579" y="20681"/>
                    <a:pt x="1158" y="20681"/>
                    <a:pt x="1737" y="20221"/>
                  </a:cubicBezTo>
                  <a:cubicBezTo>
                    <a:pt x="2838" y="19762"/>
                    <a:pt x="3996" y="19302"/>
                    <a:pt x="5096" y="18383"/>
                  </a:cubicBezTo>
                  <a:cubicBezTo>
                    <a:pt x="5849" y="17464"/>
                    <a:pt x="6660" y="16545"/>
                    <a:pt x="7354" y="15626"/>
                  </a:cubicBezTo>
                  <a:cubicBezTo>
                    <a:pt x="8397" y="14247"/>
                    <a:pt x="9439" y="12868"/>
                    <a:pt x="10482" y="11949"/>
                  </a:cubicBezTo>
                  <a:cubicBezTo>
                    <a:pt x="11176" y="11489"/>
                    <a:pt x="11929" y="11030"/>
                    <a:pt x="12682" y="11030"/>
                  </a:cubicBezTo>
                  <a:cubicBezTo>
                    <a:pt x="13840" y="10111"/>
                    <a:pt x="15056" y="9651"/>
                    <a:pt x="16214" y="8732"/>
                  </a:cubicBezTo>
                  <a:cubicBezTo>
                    <a:pt x="17720" y="7353"/>
                    <a:pt x="19226" y="4596"/>
                    <a:pt x="20673" y="1838"/>
                  </a:cubicBezTo>
                  <a:cubicBezTo>
                    <a:pt x="20963" y="1379"/>
                    <a:pt x="21253" y="919"/>
                    <a:pt x="21600" y="0"/>
                  </a:cubicBezTo>
                  <a:cubicBezTo>
                    <a:pt x="20036" y="7353"/>
                    <a:pt x="18125" y="9191"/>
                    <a:pt x="16562" y="10570"/>
                  </a:cubicBezTo>
                  <a:cubicBezTo>
                    <a:pt x="15346" y="11489"/>
                    <a:pt x="14130" y="12409"/>
                    <a:pt x="12914" y="12868"/>
                  </a:cubicBezTo>
                  <a:cubicBezTo>
                    <a:pt x="12219" y="13328"/>
                    <a:pt x="11524" y="13328"/>
                    <a:pt x="10829" y="13787"/>
                  </a:cubicBezTo>
                  <a:cubicBezTo>
                    <a:pt x="9729" y="14706"/>
                    <a:pt x="8686" y="16085"/>
                    <a:pt x="7702" y="17004"/>
                  </a:cubicBezTo>
                  <a:cubicBezTo>
                    <a:pt x="6833" y="18383"/>
                    <a:pt x="5965" y="19302"/>
                    <a:pt x="5038" y="20221"/>
                  </a:cubicBezTo>
                  <a:cubicBezTo>
                    <a:pt x="3822" y="21140"/>
                    <a:pt x="2664" y="21600"/>
                    <a:pt x="1621" y="21600"/>
                  </a:cubicBezTo>
                  <a:cubicBezTo>
                    <a:pt x="1621" y="21600"/>
                    <a:pt x="1621" y="21600"/>
                    <a:pt x="1621" y="21600"/>
                  </a:cubicBezTo>
                  <a:close/>
                </a:path>
              </a:pathLst>
            </a:custGeom>
            <a:solidFill>
              <a:srgbClr val="F2F2F2">
                <a:alpha val="14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579" name="Freeform 449"/>
            <p:cNvSpPr/>
            <p:nvPr/>
          </p:nvSpPr>
          <p:spPr>
            <a:xfrm flipH="1" rot="16200000">
              <a:off x="643864" y="1851573"/>
              <a:ext cx="348236" cy="444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299" y="21600"/>
                  </a:moveTo>
                  <a:cubicBezTo>
                    <a:pt x="812" y="21600"/>
                    <a:pt x="487" y="21600"/>
                    <a:pt x="0" y="21600"/>
                  </a:cubicBezTo>
                  <a:cubicBezTo>
                    <a:pt x="3573" y="20329"/>
                    <a:pt x="6983" y="15247"/>
                    <a:pt x="10556" y="11435"/>
                  </a:cubicBezTo>
                  <a:cubicBezTo>
                    <a:pt x="11044" y="10165"/>
                    <a:pt x="11044" y="10165"/>
                    <a:pt x="11044" y="10165"/>
                  </a:cubicBezTo>
                  <a:cubicBezTo>
                    <a:pt x="11856" y="8894"/>
                    <a:pt x="12668" y="7624"/>
                    <a:pt x="13480" y="6353"/>
                  </a:cubicBezTo>
                  <a:cubicBezTo>
                    <a:pt x="15753" y="3812"/>
                    <a:pt x="18027" y="0"/>
                    <a:pt x="20138" y="0"/>
                  </a:cubicBezTo>
                  <a:cubicBezTo>
                    <a:pt x="20626" y="0"/>
                    <a:pt x="21113" y="0"/>
                    <a:pt x="21600" y="0"/>
                  </a:cubicBezTo>
                  <a:cubicBezTo>
                    <a:pt x="18677" y="7624"/>
                    <a:pt x="15591" y="11435"/>
                    <a:pt x="12343" y="13976"/>
                  </a:cubicBezTo>
                  <a:cubicBezTo>
                    <a:pt x="11368" y="15247"/>
                    <a:pt x="10232" y="16518"/>
                    <a:pt x="9257" y="16518"/>
                  </a:cubicBezTo>
                  <a:cubicBezTo>
                    <a:pt x="6171" y="20329"/>
                    <a:pt x="3573" y="21600"/>
                    <a:pt x="1299" y="21600"/>
                  </a:cubicBezTo>
                  <a:close/>
                </a:path>
              </a:pathLst>
            </a:custGeom>
            <a:solidFill>
              <a:srgbClr val="F2F2F2">
                <a:alpha val="14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580" name="Freeform 450"/>
            <p:cNvSpPr/>
            <p:nvPr/>
          </p:nvSpPr>
          <p:spPr>
            <a:xfrm flipH="1" rot="16200000">
              <a:off x="674242" y="1813784"/>
              <a:ext cx="284516" cy="355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387" y="21600"/>
                  </a:moveTo>
                  <a:cubicBezTo>
                    <a:pt x="793" y="21600"/>
                    <a:pt x="396" y="21600"/>
                    <a:pt x="0" y="21600"/>
                  </a:cubicBezTo>
                  <a:cubicBezTo>
                    <a:pt x="3171" y="15429"/>
                    <a:pt x="6738" y="10800"/>
                    <a:pt x="10106" y="7714"/>
                  </a:cubicBezTo>
                  <a:cubicBezTo>
                    <a:pt x="12881" y="4629"/>
                    <a:pt x="12881" y="4629"/>
                    <a:pt x="12881" y="4629"/>
                  </a:cubicBezTo>
                  <a:cubicBezTo>
                    <a:pt x="14862" y="1543"/>
                    <a:pt x="16844" y="0"/>
                    <a:pt x="18826" y="0"/>
                  </a:cubicBezTo>
                  <a:cubicBezTo>
                    <a:pt x="19817" y="0"/>
                    <a:pt x="20807" y="0"/>
                    <a:pt x="21600" y="1543"/>
                  </a:cubicBezTo>
                  <a:cubicBezTo>
                    <a:pt x="21600" y="3086"/>
                    <a:pt x="21600" y="4629"/>
                    <a:pt x="21600" y="4629"/>
                  </a:cubicBezTo>
                  <a:cubicBezTo>
                    <a:pt x="19222" y="7714"/>
                    <a:pt x="16844" y="9257"/>
                    <a:pt x="14466" y="10800"/>
                  </a:cubicBezTo>
                  <a:cubicBezTo>
                    <a:pt x="12881" y="12343"/>
                    <a:pt x="11097" y="13886"/>
                    <a:pt x="9512" y="15429"/>
                  </a:cubicBezTo>
                  <a:cubicBezTo>
                    <a:pt x="8125" y="16971"/>
                    <a:pt x="8125" y="16971"/>
                    <a:pt x="8125" y="16971"/>
                  </a:cubicBezTo>
                  <a:cubicBezTo>
                    <a:pt x="5945" y="18514"/>
                    <a:pt x="3567" y="21600"/>
                    <a:pt x="1387" y="21600"/>
                  </a:cubicBezTo>
                  <a:close/>
                </a:path>
              </a:pathLst>
            </a:custGeom>
            <a:solidFill>
              <a:srgbClr val="F2F2F2">
                <a:alpha val="14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581" name="Freeform 451"/>
            <p:cNvSpPr/>
            <p:nvPr/>
          </p:nvSpPr>
          <p:spPr>
            <a:xfrm flipH="1" rot="16200000">
              <a:off x="701657" y="1814525"/>
              <a:ext cx="222278" cy="3408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4066" y="21600"/>
                  </a:moveTo>
                  <a:cubicBezTo>
                    <a:pt x="2795" y="21600"/>
                    <a:pt x="1525" y="21600"/>
                    <a:pt x="0" y="21600"/>
                  </a:cubicBezTo>
                  <a:cubicBezTo>
                    <a:pt x="3558" y="18277"/>
                    <a:pt x="7369" y="16615"/>
                    <a:pt x="10927" y="11631"/>
                  </a:cubicBezTo>
                  <a:cubicBezTo>
                    <a:pt x="12198" y="11631"/>
                    <a:pt x="13468" y="9969"/>
                    <a:pt x="14739" y="8308"/>
                  </a:cubicBezTo>
                  <a:cubicBezTo>
                    <a:pt x="17026" y="4985"/>
                    <a:pt x="19313" y="1662"/>
                    <a:pt x="21600" y="0"/>
                  </a:cubicBezTo>
                  <a:cubicBezTo>
                    <a:pt x="17534" y="14954"/>
                    <a:pt x="11689" y="21600"/>
                    <a:pt x="4066" y="21600"/>
                  </a:cubicBezTo>
                  <a:close/>
                </a:path>
              </a:pathLst>
            </a:custGeom>
            <a:solidFill>
              <a:srgbClr val="F2F2F2">
                <a:alpha val="14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582" name="Freeform 516"/>
            <p:cNvSpPr/>
            <p:nvPr/>
          </p:nvSpPr>
          <p:spPr>
            <a:xfrm flipH="1" rot="16200000">
              <a:off x="865431" y="6399286"/>
              <a:ext cx="500802" cy="22820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17" h="21600" fill="norm" stroke="1" extrusionOk="0">
                  <a:moveTo>
                    <a:pt x="15120" y="21600"/>
                  </a:moveTo>
                  <a:cubicBezTo>
                    <a:pt x="14574" y="21600"/>
                    <a:pt x="14029" y="21600"/>
                    <a:pt x="13374" y="21352"/>
                  </a:cubicBezTo>
                  <a:cubicBezTo>
                    <a:pt x="13047" y="21352"/>
                    <a:pt x="12720" y="21600"/>
                    <a:pt x="12502" y="21600"/>
                  </a:cubicBezTo>
                  <a:cubicBezTo>
                    <a:pt x="12502" y="21600"/>
                    <a:pt x="12502" y="21600"/>
                    <a:pt x="12502" y="21600"/>
                  </a:cubicBezTo>
                  <a:cubicBezTo>
                    <a:pt x="10756" y="21600"/>
                    <a:pt x="9011" y="20359"/>
                    <a:pt x="7483" y="19366"/>
                  </a:cubicBezTo>
                  <a:cubicBezTo>
                    <a:pt x="5520" y="18124"/>
                    <a:pt x="2792" y="16386"/>
                    <a:pt x="1047" y="12662"/>
                  </a:cubicBezTo>
                  <a:cubicBezTo>
                    <a:pt x="174" y="10924"/>
                    <a:pt x="-153" y="9186"/>
                    <a:pt x="65" y="7697"/>
                  </a:cubicBezTo>
                  <a:cubicBezTo>
                    <a:pt x="720" y="3724"/>
                    <a:pt x="4865" y="993"/>
                    <a:pt x="6611" y="497"/>
                  </a:cubicBezTo>
                  <a:cubicBezTo>
                    <a:pt x="8247" y="248"/>
                    <a:pt x="9774" y="0"/>
                    <a:pt x="11192" y="0"/>
                  </a:cubicBezTo>
                  <a:cubicBezTo>
                    <a:pt x="12502" y="0"/>
                    <a:pt x="13920" y="0"/>
                    <a:pt x="15120" y="497"/>
                  </a:cubicBezTo>
                  <a:cubicBezTo>
                    <a:pt x="17956" y="1241"/>
                    <a:pt x="19702" y="3228"/>
                    <a:pt x="20465" y="6455"/>
                  </a:cubicBezTo>
                  <a:cubicBezTo>
                    <a:pt x="21447" y="10924"/>
                    <a:pt x="20792" y="16138"/>
                    <a:pt x="18829" y="19117"/>
                  </a:cubicBezTo>
                  <a:cubicBezTo>
                    <a:pt x="17847" y="20855"/>
                    <a:pt x="16538" y="21600"/>
                    <a:pt x="15120" y="21600"/>
                  </a:cubicBezTo>
                  <a:close/>
                  <a:moveTo>
                    <a:pt x="10756" y="745"/>
                  </a:moveTo>
                  <a:cubicBezTo>
                    <a:pt x="8247" y="993"/>
                    <a:pt x="5629" y="1241"/>
                    <a:pt x="3229" y="3228"/>
                  </a:cubicBezTo>
                  <a:cubicBezTo>
                    <a:pt x="2683" y="3724"/>
                    <a:pt x="829" y="5462"/>
                    <a:pt x="720" y="8441"/>
                  </a:cubicBezTo>
                  <a:cubicBezTo>
                    <a:pt x="611" y="9683"/>
                    <a:pt x="938" y="11172"/>
                    <a:pt x="1702" y="12414"/>
                  </a:cubicBezTo>
                  <a:cubicBezTo>
                    <a:pt x="3665" y="15641"/>
                    <a:pt x="6174" y="17628"/>
                    <a:pt x="8356" y="18869"/>
                  </a:cubicBezTo>
                  <a:cubicBezTo>
                    <a:pt x="9120" y="19366"/>
                    <a:pt x="9120" y="19366"/>
                    <a:pt x="9120" y="19366"/>
                  </a:cubicBezTo>
                  <a:cubicBezTo>
                    <a:pt x="9774" y="19614"/>
                    <a:pt x="10429" y="19862"/>
                    <a:pt x="11411" y="20110"/>
                  </a:cubicBezTo>
                  <a:cubicBezTo>
                    <a:pt x="11411" y="20110"/>
                    <a:pt x="11411" y="20110"/>
                    <a:pt x="11411" y="20110"/>
                  </a:cubicBezTo>
                  <a:cubicBezTo>
                    <a:pt x="11738" y="20359"/>
                    <a:pt x="12065" y="20359"/>
                    <a:pt x="12502" y="20359"/>
                  </a:cubicBezTo>
                  <a:cubicBezTo>
                    <a:pt x="12720" y="20359"/>
                    <a:pt x="13047" y="20359"/>
                    <a:pt x="13374" y="20359"/>
                  </a:cubicBezTo>
                  <a:cubicBezTo>
                    <a:pt x="13811" y="20359"/>
                    <a:pt x="14247" y="20359"/>
                    <a:pt x="14683" y="20359"/>
                  </a:cubicBezTo>
                  <a:cubicBezTo>
                    <a:pt x="15774" y="20359"/>
                    <a:pt x="17192" y="20359"/>
                    <a:pt x="18283" y="18621"/>
                  </a:cubicBezTo>
                  <a:cubicBezTo>
                    <a:pt x="19702" y="16138"/>
                    <a:pt x="20465" y="12662"/>
                    <a:pt x="20247" y="9434"/>
                  </a:cubicBezTo>
                  <a:cubicBezTo>
                    <a:pt x="19920" y="5959"/>
                    <a:pt x="18829" y="3476"/>
                    <a:pt x="17083" y="2483"/>
                  </a:cubicBezTo>
                  <a:cubicBezTo>
                    <a:pt x="15447" y="1241"/>
                    <a:pt x="13592" y="745"/>
                    <a:pt x="11192" y="745"/>
                  </a:cubicBezTo>
                  <a:lnTo>
                    <a:pt x="10756" y="745"/>
                  </a:lnTo>
                  <a:close/>
                </a:path>
              </a:pathLst>
            </a:custGeom>
            <a:solidFill>
              <a:srgbClr val="F2F2F2">
                <a:alpha val="14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583" name="Freeform 517"/>
            <p:cNvSpPr/>
            <p:nvPr/>
          </p:nvSpPr>
          <p:spPr>
            <a:xfrm flipH="1" rot="16200000">
              <a:off x="666166" y="6214211"/>
              <a:ext cx="908226" cy="3704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26" h="21600" fill="norm" stroke="1" extrusionOk="0">
                  <a:moveTo>
                    <a:pt x="16623" y="21600"/>
                  </a:moveTo>
                  <a:cubicBezTo>
                    <a:pt x="15754" y="21600"/>
                    <a:pt x="14760" y="21448"/>
                    <a:pt x="13519" y="21144"/>
                  </a:cubicBezTo>
                  <a:cubicBezTo>
                    <a:pt x="10602" y="20231"/>
                    <a:pt x="7871" y="18101"/>
                    <a:pt x="5636" y="16276"/>
                  </a:cubicBezTo>
                  <a:cubicBezTo>
                    <a:pt x="5388" y="15972"/>
                    <a:pt x="5388" y="15972"/>
                    <a:pt x="5388" y="15972"/>
                  </a:cubicBezTo>
                  <a:cubicBezTo>
                    <a:pt x="4023" y="14755"/>
                    <a:pt x="733" y="12017"/>
                    <a:pt x="112" y="8214"/>
                  </a:cubicBezTo>
                  <a:cubicBezTo>
                    <a:pt x="-74" y="7149"/>
                    <a:pt x="-12" y="6085"/>
                    <a:pt x="174" y="5020"/>
                  </a:cubicBezTo>
                  <a:cubicBezTo>
                    <a:pt x="733" y="2282"/>
                    <a:pt x="1912" y="1065"/>
                    <a:pt x="3774" y="1065"/>
                  </a:cubicBezTo>
                  <a:cubicBezTo>
                    <a:pt x="4209" y="1065"/>
                    <a:pt x="4705" y="1217"/>
                    <a:pt x="5140" y="1217"/>
                  </a:cubicBezTo>
                  <a:cubicBezTo>
                    <a:pt x="5760" y="1369"/>
                    <a:pt x="6381" y="1521"/>
                    <a:pt x="7064" y="1521"/>
                  </a:cubicBezTo>
                  <a:cubicBezTo>
                    <a:pt x="8988" y="1521"/>
                    <a:pt x="10788" y="913"/>
                    <a:pt x="12774" y="456"/>
                  </a:cubicBezTo>
                  <a:cubicBezTo>
                    <a:pt x="13147" y="456"/>
                    <a:pt x="13147" y="456"/>
                    <a:pt x="13147" y="456"/>
                  </a:cubicBezTo>
                  <a:cubicBezTo>
                    <a:pt x="13954" y="152"/>
                    <a:pt x="14760" y="0"/>
                    <a:pt x="15505" y="0"/>
                  </a:cubicBezTo>
                  <a:cubicBezTo>
                    <a:pt x="18112" y="0"/>
                    <a:pt x="20098" y="1521"/>
                    <a:pt x="21526" y="4259"/>
                  </a:cubicBezTo>
                  <a:cubicBezTo>
                    <a:pt x="21526" y="4563"/>
                    <a:pt x="21526" y="4563"/>
                    <a:pt x="21526" y="4563"/>
                  </a:cubicBezTo>
                  <a:cubicBezTo>
                    <a:pt x="20036" y="1977"/>
                    <a:pt x="18050" y="608"/>
                    <a:pt x="15505" y="608"/>
                  </a:cubicBezTo>
                  <a:cubicBezTo>
                    <a:pt x="14574" y="608"/>
                    <a:pt x="13519" y="913"/>
                    <a:pt x="12402" y="1217"/>
                  </a:cubicBezTo>
                  <a:cubicBezTo>
                    <a:pt x="10478" y="1977"/>
                    <a:pt x="8864" y="2282"/>
                    <a:pt x="7250" y="2282"/>
                  </a:cubicBezTo>
                  <a:cubicBezTo>
                    <a:pt x="6629" y="2282"/>
                    <a:pt x="6009" y="2130"/>
                    <a:pt x="5388" y="2130"/>
                  </a:cubicBezTo>
                  <a:cubicBezTo>
                    <a:pt x="5016" y="1977"/>
                    <a:pt x="5016" y="1977"/>
                    <a:pt x="5016" y="1977"/>
                  </a:cubicBezTo>
                  <a:cubicBezTo>
                    <a:pt x="4581" y="1977"/>
                    <a:pt x="4085" y="1825"/>
                    <a:pt x="3650" y="1825"/>
                  </a:cubicBezTo>
                  <a:cubicBezTo>
                    <a:pt x="3029" y="1825"/>
                    <a:pt x="2595" y="1977"/>
                    <a:pt x="2160" y="2282"/>
                  </a:cubicBezTo>
                  <a:cubicBezTo>
                    <a:pt x="1292" y="2890"/>
                    <a:pt x="174" y="4715"/>
                    <a:pt x="423" y="7149"/>
                  </a:cubicBezTo>
                  <a:cubicBezTo>
                    <a:pt x="795" y="10496"/>
                    <a:pt x="2595" y="12321"/>
                    <a:pt x="3836" y="13538"/>
                  </a:cubicBezTo>
                  <a:cubicBezTo>
                    <a:pt x="5512" y="15211"/>
                    <a:pt x="7064" y="16580"/>
                    <a:pt x="8492" y="17645"/>
                  </a:cubicBezTo>
                  <a:cubicBezTo>
                    <a:pt x="11533" y="19775"/>
                    <a:pt x="14202" y="20839"/>
                    <a:pt x="16623" y="20839"/>
                  </a:cubicBezTo>
                  <a:cubicBezTo>
                    <a:pt x="16871" y="20839"/>
                    <a:pt x="16871" y="20839"/>
                    <a:pt x="16871" y="20839"/>
                  </a:cubicBezTo>
                  <a:cubicBezTo>
                    <a:pt x="18609" y="20839"/>
                    <a:pt x="20036" y="20079"/>
                    <a:pt x="21154" y="18558"/>
                  </a:cubicBezTo>
                  <a:cubicBezTo>
                    <a:pt x="21278" y="18558"/>
                    <a:pt x="21402" y="18254"/>
                    <a:pt x="21526" y="18101"/>
                  </a:cubicBezTo>
                  <a:cubicBezTo>
                    <a:pt x="21526" y="19014"/>
                    <a:pt x="21526" y="19014"/>
                    <a:pt x="21526" y="19014"/>
                  </a:cubicBezTo>
                  <a:cubicBezTo>
                    <a:pt x="20098" y="20839"/>
                    <a:pt x="18547" y="21600"/>
                    <a:pt x="16623" y="21600"/>
                  </a:cubicBezTo>
                  <a:close/>
                </a:path>
              </a:pathLst>
            </a:custGeom>
            <a:solidFill>
              <a:srgbClr val="F2F2F2">
                <a:alpha val="14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584" name="Freeform 518"/>
            <p:cNvSpPr/>
            <p:nvPr/>
          </p:nvSpPr>
          <p:spPr>
            <a:xfrm flipH="1" rot="16200000">
              <a:off x="469957" y="5896489"/>
              <a:ext cx="1306572" cy="6075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20" h="21600" fill="norm" stroke="1" extrusionOk="0">
                  <a:moveTo>
                    <a:pt x="19063" y="21600"/>
                  </a:moveTo>
                  <a:cubicBezTo>
                    <a:pt x="17295" y="21600"/>
                    <a:pt x="15527" y="20948"/>
                    <a:pt x="13889" y="20203"/>
                  </a:cubicBezTo>
                  <a:cubicBezTo>
                    <a:pt x="13458" y="20017"/>
                    <a:pt x="13070" y="19924"/>
                    <a:pt x="12639" y="19738"/>
                  </a:cubicBezTo>
                  <a:cubicBezTo>
                    <a:pt x="10569" y="18807"/>
                    <a:pt x="8370" y="17969"/>
                    <a:pt x="6344" y="16386"/>
                  </a:cubicBezTo>
                  <a:cubicBezTo>
                    <a:pt x="4663" y="15083"/>
                    <a:pt x="3326" y="13779"/>
                    <a:pt x="2248" y="12010"/>
                  </a:cubicBezTo>
                  <a:cubicBezTo>
                    <a:pt x="1429" y="10707"/>
                    <a:pt x="265" y="8752"/>
                    <a:pt x="49" y="6331"/>
                  </a:cubicBezTo>
                  <a:cubicBezTo>
                    <a:pt x="-80" y="4934"/>
                    <a:pt x="49" y="3817"/>
                    <a:pt x="394" y="2886"/>
                  </a:cubicBezTo>
                  <a:cubicBezTo>
                    <a:pt x="1386" y="372"/>
                    <a:pt x="3800" y="93"/>
                    <a:pt x="4835" y="93"/>
                  </a:cubicBezTo>
                  <a:cubicBezTo>
                    <a:pt x="5180" y="93"/>
                    <a:pt x="5525" y="93"/>
                    <a:pt x="5870" y="186"/>
                  </a:cubicBezTo>
                  <a:cubicBezTo>
                    <a:pt x="6430" y="279"/>
                    <a:pt x="7034" y="466"/>
                    <a:pt x="7594" y="559"/>
                  </a:cubicBezTo>
                  <a:cubicBezTo>
                    <a:pt x="8586" y="838"/>
                    <a:pt x="9621" y="1117"/>
                    <a:pt x="10655" y="1117"/>
                  </a:cubicBezTo>
                  <a:cubicBezTo>
                    <a:pt x="10698" y="1117"/>
                    <a:pt x="10698" y="1117"/>
                    <a:pt x="10698" y="1117"/>
                  </a:cubicBezTo>
                  <a:cubicBezTo>
                    <a:pt x="11906" y="1117"/>
                    <a:pt x="13113" y="838"/>
                    <a:pt x="14277" y="559"/>
                  </a:cubicBezTo>
                  <a:cubicBezTo>
                    <a:pt x="15269" y="372"/>
                    <a:pt x="16303" y="93"/>
                    <a:pt x="17338" y="0"/>
                  </a:cubicBezTo>
                  <a:cubicBezTo>
                    <a:pt x="17510" y="0"/>
                    <a:pt x="17640" y="0"/>
                    <a:pt x="17812" y="0"/>
                  </a:cubicBezTo>
                  <a:cubicBezTo>
                    <a:pt x="19321" y="0"/>
                    <a:pt x="20528" y="559"/>
                    <a:pt x="21520" y="1676"/>
                  </a:cubicBezTo>
                  <a:cubicBezTo>
                    <a:pt x="21520" y="2328"/>
                    <a:pt x="21520" y="2328"/>
                    <a:pt x="21520" y="2328"/>
                  </a:cubicBezTo>
                  <a:cubicBezTo>
                    <a:pt x="20442" y="1117"/>
                    <a:pt x="19278" y="466"/>
                    <a:pt x="17985" y="466"/>
                  </a:cubicBezTo>
                  <a:cubicBezTo>
                    <a:pt x="17855" y="466"/>
                    <a:pt x="17855" y="466"/>
                    <a:pt x="17855" y="466"/>
                  </a:cubicBezTo>
                  <a:cubicBezTo>
                    <a:pt x="16734" y="559"/>
                    <a:pt x="15613" y="838"/>
                    <a:pt x="14492" y="1024"/>
                  </a:cubicBezTo>
                  <a:cubicBezTo>
                    <a:pt x="13846" y="1210"/>
                    <a:pt x="13199" y="1303"/>
                    <a:pt x="12509" y="1490"/>
                  </a:cubicBezTo>
                  <a:cubicBezTo>
                    <a:pt x="11992" y="1583"/>
                    <a:pt x="11474" y="1583"/>
                    <a:pt x="10957" y="1583"/>
                  </a:cubicBezTo>
                  <a:cubicBezTo>
                    <a:pt x="10095" y="1583"/>
                    <a:pt x="9233" y="1490"/>
                    <a:pt x="8370" y="1210"/>
                  </a:cubicBezTo>
                  <a:cubicBezTo>
                    <a:pt x="7680" y="1024"/>
                    <a:pt x="7680" y="1024"/>
                    <a:pt x="7680" y="1024"/>
                  </a:cubicBezTo>
                  <a:cubicBezTo>
                    <a:pt x="6689" y="745"/>
                    <a:pt x="5611" y="466"/>
                    <a:pt x="4576" y="466"/>
                  </a:cubicBezTo>
                  <a:cubicBezTo>
                    <a:pt x="4231" y="466"/>
                    <a:pt x="3886" y="559"/>
                    <a:pt x="3542" y="652"/>
                  </a:cubicBezTo>
                  <a:cubicBezTo>
                    <a:pt x="2679" y="838"/>
                    <a:pt x="1084" y="1676"/>
                    <a:pt x="480" y="3631"/>
                  </a:cubicBezTo>
                  <a:cubicBezTo>
                    <a:pt x="222" y="4469"/>
                    <a:pt x="179" y="5400"/>
                    <a:pt x="351" y="6424"/>
                  </a:cubicBezTo>
                  <a:cubicBezTo>
                    <a:pt x="696" y="8659"/>
                    <a:pt x="1645" y="10800"/>
                    <a:pt x="3283" y="12941"/>
                  </a:cubicBezTo>
                  <a:cubicBezTo>
                    <a:pt x="4706" y="14710"/>
                    <a:pt x="6387" y="16107"/>
                    <a:pt x="8629" y="17317"/>
                  </a:cubicBezTo>
                  <a:cubicBezTo>
                    <a:pt x="10354" y="18248"/>
                    <a:pt x="12164" y="18993"/>
                    <a:pt x="13889" y="19645"/>
                  </a:cubicBezTo>
                  <a:cubicBezTo>
                    <a:pt x="14492" y="19924"/>
                    <a:pt x="14492" y="19924"/>
                    <a:pt x="14492" y="19924"/>
                  </a:cubicBezTo>
                  <a:cubicBezTo>
                    <a:pt x="16001" y="20483"/>
                    <a:pt x="17424" y="20948"/>
                    <a:pt x="18890" y="20948"/>
                  </a:cubicBezTo>
                  <a:cubicBezTo>
                    <a:pt x="19106" y="20948"/>
                    <a:pt x="19321" y="20948"/>
                    <a:pt x="19537" y="20948"/>
                  </a:cubicBezTo>
                  <a:cubicBezTo>
                    <a:pt x="20227" y="20855"/>
                    <a:pt x="20916" y="20669"/>
                    <a:pt x="21520" y="20297"/>
                  </a:cubicBezTo>
                  <a:cubicBezTo>
                    <a:pt x="21520" y="21041"/>
                    <a:pt x="21520" y="21041"/>
                    <a:pt x="21520" y="21041"/>
                  </a:cubicBezTo>
                  <a:cubicBezTo>
                    <a:pt x="20960" y="21321"/>
                    <a:pt x="20356" y="21507"/>
                    <a:pt x="19752" y="21600"/>
                  </a:cubicBezTo>
                  <a:cubicBezTo>
                    <a:pt x="19494" y="21600"/>
                    <a:pt x="19278" y="21600"/>
                    <a:pt x="19063" y="21600"/>
                  </a:cubicBezTo>
                  <a:cubicBezTo>
                    <a:pt x="19063" y="21600"/>
                    <a:pt x="19063" y="21600"/>
                    <a:pt x="19063" y="21600"/>
                  </a:cubicBezTo>
                  <a:close/>
                </a:path>
              </a:pathLst>
            </a:custGeom>
            <a:solidFill>
              <a:srgbClr val="F2F2F2">
                <a:alpha val="14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585" name="Freeform 519"/>
            <p:cNvSpPr/>
            <p:nvPr/>
          </p:nvSpPr>
          <p:spPr>
            <a:xfrm flipH="1" rot="16200000">
              <a:off x="992839" y="6831325"/>
              <a:ext cx="23711" cy="207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cubicBezTo>
                    <a:pt x="7200" y="2700"/>
                    <a:pt x="14400" y="5400"/>
                    <a:pt x="21600" y="10800"/>
                  </a:cubicBezTo>
                  <a:cubicBezTo>
                    <a:pt x="21600" y="21600"/>
                    <a:pt x="21600" y="21600"/>
                    <a:pt x="21600" y="21600"/>
                  </a:cubicBezTo>
                  <a:cubicBezTo>
                    <a:pt x="16800" y="18900"/>
                    <a:pt x="2400" y="2700"/>
                    <a:pt x="0" y="0"/>
                  </a:cubicBezTo>
                  <a:close/>
                </a:path>
              </a:pathLst>
            </a:custGeom>
            <a:solidFill>
              <a:srgbClr val="F2F2F2">
                <a:alpha val="14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586" name="Freeform 520"/>
            <p:cNvSpPr/>
            <p:nvPr/>
          </p:nvSpPr>
          <p:spPr>
            <a:xfrm flipH="1" rot="16200000">
              <a:off x="1243273" y="6816507"/>
              <a:ext cx="53347" cy="207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cubicBezTo>
                    <a:pt x="7560" y="16200"/>
                    <a:pt x="14040" y="10800"/>
                    <a:pt x="21600" y="0"/>
                  </a:cubicBezTo>
                  <a:cubicBezTo>
                    <a:pt x="21600" y="8100"/>
                    <a:pt x="21600" y="8100"/>
                    <a:pt x="21600" y="8100"/>
                  </a:cubicBezTo>
                  <a:cubicBezTo>
                    <a:pt x="14040" y="16200"/>
                    <a:pt x="6480" y="21600"/>
                    <a:pt x="0" y="21600"/>
                  </a:cubicBezTo>
                  <a:close/>
                </a:path>
              </a:pathLst>
            </a:custGeom>
            <a:solidFill>
              <a:srgbClr val="F2F2F2">
                <a:alpha val="14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587" name="Freeform 521"/>
            <p:cNvSpPr/>
            <p:nvPr/>
          </p:nvSpPr>
          <p:spPr>
            <a:xfrm flipH="1" rot="16200000">
              <a:off x="991357" y="6820952"/>
              <a:ext cx="37048" cy="370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12343"/>
                  </a:moveTo>
                  <a:cubicBezTo>
                    <a:pt x="13886" y="7714"/>
                    <a:pt x="7714" y="4629"/>
                    <a:pt x="1543" y="0"/>
                  </a:cubicBezTo>
                  <a:cubicBezTo>
                    <a:pt x="0" y="0"/>
                    <a:pt x="0" y="0"/>
                    <a:pt x="0" y="1543"/>
                  </a:cubicBezTo>
                  <a:cubicBezTo>
                    <a:pt x="7714" y="7714"/>
                    <a:pt x="13886" y="13886"/>
                    <a:pt x="21600" y="21600"/>
                  </a:cubicBezTo>
                  <a:lnTo>
                    <a:pt x="21600" y="12343"/>
                  </a:lnTo>
                  <a:close/>
                </a:path>
              </a:pathLst>
            </a:custGeom>
            <a:solidFill>
              <a:srgbClr val="F2F2F2">
                <a:alpha val="14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588" name="Freeform 522"/>
            <p:cNvSpPr/>
            <p:nvPr/>
          </p:nvSpPr>
          <p:spPr>
            <a:xfrm flipH="1" rot="16200000">
              <a:off x="1245074" y="6828682"/>
              <a:ext cx="37886" cy="207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40" h="21600" fill="norm" stroke="1" extrusionOk="0">
                  <a:moveTo>
                    <a:pt x="21240" y="0"/>
                  </a:moveTo>
                  <a:cubicBezTo>
                    <a:pt x="15480" y="8100"/>
                    <a:pt x="8280" y="13500"/>
                    <a:pt x="1080" y="16200"/>
                  </a:cubicBezTo>
                  <a:cubicBezTo>
                    <a:pt x="-360" y="16200"/>
                    <a:pt x="-360" y="21600"/>
                    <a:pt x="1080" y="21600"/>
                  </a:cubicBezTo>
                  <a:cubicBezTo>
                    <a:pt x="9720" y="21600"/>
                    <a:pt x="15480" y="21600"/>
                    <a:pt x="21240" y="18900"/>
                  </a:cubicBezTo>
                  <a:lnTo>
                    <a:pt x="21240" y="0"/>
                  </a:lnTo>
                  <a:close/>
                </a:path>
              </a:pathLst>
            </a:custGeom>
            <a:solidFill>
              <a:srgbClr val="F2F2F2">
                <a:alpha val="14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589" name="Freeform 523"/>
            <p:cNvSpPr/>
            <p:nvPr/>
          </p:nvSpPr>
          <p:spPr>
            <a:xfrm flipH="1" rot="16200000">
              <a:off x="975797" y="6790573"/>
              <a:ext cx="63721" cy="6223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15300" y="13500"/>
                    <a:pt x="8100" y="6300"/>
                    <a:pt x="0" y="0"/>
                  </a:cubicBezTo>
                  <a:cubicBezTo>
                    <a:pt x="2700" y="1800"/>
                    <a:pt x="5400" y="2700"/>
                    <a:pt x="8100" y="4500"/>
                  </a:cubicBezTo>
                  <a:cubicBezTo>
                    <a:pt x="13500" y="8100"/>
                    <a:pt x="17100" y="11700"/>
                    <a:pt x="21600" y="16200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F2F2F2">
                <a:alpha val="14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590" name="Freeform 524"/>
            <p:cNvSpPr/>
            <p:nvPr/>
          </p:nvSpPr>
          <p:spPr>
            <a:xfrm flipH="1" rot="16200000">
              <a:off x="1236605" y="6812801"/>
              <a:ext cx="44456" cy="370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082" y="15429"/>
                  </a:moveTo>
                  <a:cubicBezTo>
                    <a:pt x="11435" y="10800"/>
                    <a:pt x="16518" y="6171"/>
                    <a:pt x="21600" y="0"/>
                  </a:cubicBezTo>
                  <a:cubicBezTo>
                    <a:pt x="21600" y="12343"/>
                    <a:pt x="21600" y="12343"/>
                    <a:pt x="21600" y="12343"/>
                  </a:cubicBezTo>
                  <a:cubicBezTo>
                    <a:pt x="15247" y="16971"/>
                    <a:pt x="7624" y="20057"/>
                    <a:pt x="0" y="21600"/>
                  </a:cubicBezTo>
                  <a:cubicBezTo>
                    <a:pt x="1271" y="20057"/>
                    <a:pt x="3812" y="18514"/>
                    <a:pt x="5082" y="15429"/>
                  </a:cubicBezTo>
                  <a:close/>
                </a:path>
              </a:pathLst>
            </a:custGeom>
            <a:solidFill>
              <a:srgbClr val="F2F2F2">
                <a:alpha val="14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591" name="Freeform 525"/>
            <p:cNvSpPr/>
            <p:nvPr/>
          </p:nvSpPr>
          <p:spPr>
            <a:xfrm flipH="1" rot="16200000">
              <a:off x="1256925" y="6841276"/>
              <a:ext cx="12701" cy="127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cubicBezTo>
                    <a:pt x="5400" y="14400"/>
                    <a:pt x="16200" y="7200"/>
                    <a:pt x="21600" y="0"/>
                  </a:cubicBezTo>
                  <a:cubicBezTo>
                    <a:pt x="21600" y="7200"/>
                    <a:pt x="21600" y="7200"/>
                    <a:pt x="21600" y="7200"/>
                  </a:cubicBezTo>
                  <a:cubicBezTo>
                    <a:pt x="16200" y="14400"/>
                    <a:pt x="5400" y="14400"/>
                    <a:pt x="0" y="21600"/>
                  </a:cubicBezTo>
                  <a:close/>
                </a:path>
              </a:pathLst>
            </a:custGeom>
            <a:solidFill>
              <a:srgbClr val="F2F2F2">
                <a:alpha val="14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592" name="Freeform 526"/>
            <p:cNvSpPr/>
            <p:nvPr/>
          </p:nvSpPr>
          <p:spPr>
            <a:xfrm flipH="1" rot="16200000">
              <a:off x="872069" y="6677954"/>
              <a:ext cx="245988" cy="1052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20451" y="17280"/>
                    <a:pt x="18843" y="14040"/>
                    <a:pt x="17004" y="11340"/>
                  </a:cubicBezTo>
                  <a:cubicBezTo>
                    <a:pt x="14017" y="7020"/>
                    <a:pt x="10800" y="3780"/>
                    <a:pt x="7583" y="2700"/>
                  </a:cubicBezTo>
                  <a:cubicBezTo>
                    <a:pt x="5055" y="1620"/>
                    <a:pt x="2528" y="1080"/>
                    <a:pt x="0" y="540"/>
                  </a:cubicBezTo>
                  <a:cubicBezTo>
                    <a:pt x="1609" y="0"/>
                    <a:pt x="3217" y="0"/>
                    <a:pt x="4596" y="0"/>
                  </a:cubicBezTo>
                  <a:cubicBezTo>
                    <a:pt x="6664" y="0"/>
                    <a:pt x="8272" y="0"/>
                    <a:pt x="10111" y="1080"/>
                  </a:cubicBezTo>
                  <a:cubicBezTo>
                    <a:pt x="14706" y="3780"/>
                    <a:pt x="17923" y="7560"/>
                    <a:pt x="20221" y="12960"/>
                  </a:cubicBezTo>
                  <a:cubicBezTo>
                    <a:pt x="20681" y="14040"/>
                    <a:pt x="21140" y="15120"/>
                    <a:pt x="21600" y="16200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F2F2F2">
                <a:alpha val="14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593" name="Freeform 527"/>
            <p:cNvSpPr/>
            <p:nvPr/>
          </p:nvSpPr>
          <p:spPr>
            <a:xfrm flipH="1" rot="16200000">
              <a:off x="1046185" y="6594230"/>
              <a:ext cx="422329" cy="9632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1001" y="21600"/>
                  </a:moveTo>
                  <a:cubicBezTo>
                    <a:pt x="7379" y="21600"/>
                    <a:pt x="3354" y="18097"/>
                    <a:pt x="0" y="14595"/>
                  </a:cubicBezTo>
                  <a:cubicBezTo>
                    <a:pt x="2952" y="16930"/>
                    <a:pt x="6037" y="18097"/>
                    <a:pt x="8989" y="18097"/>
                  </a:cubicBezTo>
                  <a:cubicBezTo>
                    <a:pt x="9257" y="18097"/>
                    <a:pt x="9660" y="18097"/>
                    <a:pt x="10062" y="18097"/>
                  </a:cubicBezTo>
                  <a:cubicBezTo>
                    <a:pt x="13684" y="18097"/>
                    <a:pt x="18783" y="16346"/>
                    <a:pt x="21332" y="1751"/>
                  </a:cubicBezTo>
                  <a:cubicBezTo>
                    <a:pt x="21332" y="1168"/>
                    <a:pt x="21466" y="584"/>
                    <a:pt x="21600" y="0"/>
                  </a:cubicBezTo>
                  <a:cubicBezTo>
                    <a:pt x="21600" y="5254"/>
                    <a:pt x="21600" y="5254"/>
                    <a:pt x="21600" y="5254"/>
                  </a:cubicBezTo>
                  <a:cubicBezTo>
                    <a:pt x="19319" y="16346"/>
                    <a:pt x="15697" y="21600"/>
                    <a:pt x="11001" y="21600"/>
                  </a:cubicBezTo>
                  <a:cubicBezTo>
                    <a:pt x="11001" y="21600"/>
                    <a:pt x="11001" y="21600"/>
                    <a:pt x="11001" y="21600"/>
                  </a:cubicBezTo>
                  <a:close/>
                </a:path>
              </a:pathLst>
            </a:custGeom>
            <a:solidFill>
              <a:srgbClr val="F2F2F2">
                <a:alpha val="14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594" name="Freeform 528"/>
            <p:cNvSpPr/>
            <p:nvPr/>
          </p:nvSpPr>
          <p:spPr>
            <a:xfrm flipH="1" rot="16200000">
              <a:off x="1192150" y="6618680"/>
              <a:ext cx="425291" cy="444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2533" y="21600"/>
                  </a:moveTo>
                  <a:cubicBezTo>
                    <a:pt x="11333" y="21600"/>
                    <a:pt x="10133" y="21600"/>
                    <a:pt x="9067" y="20329"/>
                  </a:cubicBezTo>
                  <a:cubicBezTo>
                    <a:pt x="6667" y="17788"/>
                    <a:pt x="4667" y="13976"/>
                    <a:pt x="2933" y="10165"/>
                  </a:cubicBezTo>
                  <a:cubicBezTo>
                    <a:pt x="1867" y="7624"/>
                    <a:pt x="933" y="5082"/>
                    <a:pt x="0" y="1271"/>
                  </a:cubicBezTo>
                  <a:cubicBezTo>
                    <a:pt x="4400" y="11435"/>
                    <a:pt x="8133" y="15247"/>
                    <a:pt x="11733" y="15247"/>
                  </a:cubicBezTo>
                  <a:cubicBezTo>
                    <a:pt x="14800" y="15247"/>
                    <a:pt x="17600" y="11435"/>
                    <a:pt x="20133" y="3812"/>
                  </a:cubicBezTo>
                  <a:cubicBezTo>
                    <a:pt x="20667" y="2541"/>
                    <a:pt x="21067" y="1271"/>
                    <a:pt x="21600" y="0"/>
                  </a:cubicBezTo>
                  <a:cubicBezTo>
                    <a:pt x="21600" y="8894"/>
                    <a:pt x="21600" y="8894"/>
                    <a:pt x="21600" y="8894"/>
                  </a:cubicBezTo>
                  <a:cubicBezTo>
                    <a:pt x="18667" y="17788"/>
                    <a:pt x="15600" y="21600"/>
                    <a:pt x="12533" y="21600"/>
                  </a:cubicBezTo>
                  <a:close/>
                </a:path>
              </a:pathLst>
            </a:custGeom>
            <a:solidFill>
              <a:srgbClr val="F2F2F2">
                <a:alpha val="14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595" name="Freeform 529"/>
            <p:cNvSpPr/>
            <p:nvPr/>
          </p:nvSpPr>
          <p:spPr>
            <a:xfrm flipH="1" rot="16200000">
              <a:off x="320847" y="5655506"/>
              <a:ext cx="1552925" cy="84317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35" h="21600" fill="norm" stroke="1" extrusionOk="0">
                  <a:moveTo>
                    <a:pt x="20066" y="21600"/>
                  </a:moveTo>
                  <a:cubicBezTo>
                    <a:pt x="19674" y="21600"/>
                    <a:pt x="19282" y="21533"/>
                    <a:pt x="18854" y="21466"/>
                  </a:cubicBezTo>
                  <a:cubicBezTo>
                    <a:pt x="18604" y="21399"/>
                    <a:pt x="18355" y="21332"/>
                    <a:pt x="18105" y="21265"/>
                  </a:cubicBezTo>
                  <a:cubicBezTo>
                    <a:pt x="15610" y="20862"/>
                    <a:pt x="13258" y="20057"/>
                    <a:pt x="11190" y="18850"/>
                  </a:cubicBezTo>
                  <a:cubicBezTo>
                    <a:pt x="9373" y="17843"/>
                    <a:pt x="7626" y="16502"/>
                    <a:pt x="6129" y="15361"/>
                  </a:cubicBezTo>
                  <a:cubicBezTo>
                    <a:pt x="5131" y="14624"/>
                    <a:pt x="4062" y="13819"/>
                    <a:pt x="3099" y="12678"/>
                  </a:cubicBezTo>
                  <a:cubicBezTo>
                    <a:pt x="2208" y="11605"/>
                    <a:pt x="-465" y="8452"/>
                    <a:pt x="70" y="5031"/>
                  </a:cubicBezTo>
                  <a:cubicBezTo>
                    <a:pt x="355" y="3220"/>
                    <a:pt x="1388" y="1945"/>
                    <a:pt x="2280" y="1543"/>
                  </a:cubicBezTo>
                  <a:cubicBezTo>
                    <a:pt x="2850" y="1275"/>
                    <a:pt x="3456" y="1140"/>
                    <a:pt x="4204" y="1140"/>
                  </a:cubicBezTo>
                  <a:cubicBezTo>
                    <a:pt x="4632" y="1140"/>
                    <a:pt x="5060" y="1207"/>
                    <a:pt x="5487" y="1207"/>
                  </a:cubicBezTo>
                  <a:cubicBezTo>
                    <a:pt x="5880" y="1275"/>
                    <a:pt x="6307" y="1275"/>
                    <a:pt x="6735" y="1275"/>
                  </a:cubicBezTo>
                  <a:cubicBezTo>
                    <a:pt x="6806" y="1275"/>
                    <a:pt x="6806" y="1275"/>
                    <a:pt x="6806" y="1275"/>
                  </a:cubicBezTo>
                  <a:cubicBezTo>
                    <a:pt x="8695" y="1275"/>
                    <a:pt x="10549" y="872"/>
                    <a:pt x="12260" y="402"/>
                  </a:cubicBezTo>
                  <a:cubicBezTo>
                    <a:pt x="13115" y="201"/>
                    <a:pt x="14220" y="0"/>
                    <a:pt x="15361" y="0"/>
                  </a:cubicBezTo>
                  <a:cubicBezTo>
                    <a:pt x="15824" y="0"/>
                    <a:pt x="16252" y="0"/>
                    <a:pt x="16680" y="67"/>
                  </a:cubicBezTo>
                  <a:cubicBezTo>
                    <a:pt x="18070" y="335"/>
                    <a:pt x="19495" y="1140"/>
                    <a:pt x="21135" y="2482"/>
                  </a:cubicBezTo>
                  <a:cubicBezTo>
                    <a:pt x="21135" y="3019"/>
                    <a:pt x="21135" y="3019"/>
                    <a:pt x="21135" y="3019"/>
                  </a:cubicBezTo>
                  <a:cubicBezTo>
                    <a:pt x="20101" y="2080"/>
                    <a:pt x="18961" y="1207"/>
                    <a:pt x="17678" y="805"/>
                  </a:cubicBezTo>
                  <a:cubicBezTo>
                    <a:pt x="16929" y="537"/>
                    <a:pt x="16109" y="402"/>
                    <a:pt x="15254" y="402"/>
                  </a:cubicBezTo>
                  <a:cubicBezTo>
                    <a:pt x="14612" y="402"/>
                    <a:pt x="13971" y="470"/>
                    <a:pt x="13258" y="671"/>
                  </a:cubicBezTo>
                  <a:cubicBezTo>
                    <a:pt x="12687" y="738"/>
                    <a:pt x="12117" y="872"/>
                    <a:pt x="11547" y="1006"/>
                  </a:cubicBezTo>
                  <a:cubicBezTo>
                    <a:pt x="10406" y="1342"/>
                    <a:pt x="9230" y="1610"/>
                    <a:pt x="8054" y="1677"/>
                  </a:cubicBezTo>
                  <a:cubicBezTo>
                    <a:pt x="7697" y="1677"/>
                    <a:pt x="7341" y="1744"/>
                    <a:pt x="6949" y="1744"/>
                  </a:cubicBezTo>
                  <a:cubicBezTo>
                    <a:pt x="6379" y="1744"/>
                    <a:pt x="5808" y="1677"/>
                    <a:pt x="5274" y="1610"/>
                  </a:cubicBezTo>
                  <a:cubicBezTo>
                    <a:pt x="5202" y="1610"/>
                    <a:pt x="5202" y="1610"/>
                    <a:pt x="5202" y="1610"/>
                  </a:cubicBezTo>
                  <a:cubicBezTo>
                    <a:pt x="4846" y="1610"/>
                    <a:pt x="4454" y="1543"/>
                    <a:pt x="4062" y="1543"/>
                  </a:cubicBezTo>
                  <a:cubicBezTo>
                    <a:pt x="3741" y="1543"/>
                    <a:pt x="3456" y="1610"/>
                    <a:pt x="3171" y="1677"/>
                  </a:cubicBezTo>
                  <a:cubicBezTo>
                    <a:pt x="1994" y="1945"/>
                    <a:pt x="177" y="3354"/>
                    <a:pt x="284" y="6037"/>
                  </a:cubicBezTo>
                  <a:cubicBezTo>
                    <a:pt x="355" y="7983"/>
                    <a:pt x="1282" y="9593"/>
                    <a:pt x="1994" y="10666"/>
                  </a:cubicBezTo>
                  <a:cubicBezTo>
                    <a:pt x="4026" y="13752"/>
                    <a:pt x="6592" y="15429"/>
                    <a:pt x="9087" y="17106"/>
                  </a:cubicBezTo>
                  <a:cubicBezTo>
                    <a:pt x="9337" y="17240"/>
                    <a:pt x="9337" y="17240"/>
                    <a:pt x="9337" y="17240"/>
                  </a:cubicBezTo>
                  <a:cubicBezTo>
                    <a:pt x="12759" y="19520"/>
                    <a:pt x="16359" y="20795"/>
                    <a:pt x="20101" y="21130"/>
                  </a:cubicBezTo>
                  <a:cubicBezTo>
                    <a:pt x="20137" y="21130"/>
                    <a:pt x="20173" y="21130"/>
                    <a:pt x="20173" y="21198"/>
                  </a:cubicBezTo>
                  <a:cubicBezTo>
                    <a:pt x="20208" y="21198"/>
                    <a:pt x="20208" y="21198"/>
                    <a:pt x="20208" y="21198"/>
                  </a:cubicBezTo>
                  <a:cubicBezTo>
                    <a:pt x="20244" y="21198"/>
                    <a:pt x="20244" y="21198"/>
                    <a:pt x="20244" y="21198"/>
                  </a:cubicBezTo>
                  <a:cubicBezTo>
                    <a:pt x="20529" y="21198"/>
                    <a:pt x="20850" y="21130"/>
                    <a:pt x="21135" y="21063"/>
                  </a:cubicBezTo>
                  <a:cubicBezTo>
                    <a:pt x="21135" y="21466"/>
                    <a:pt x="21135" y="21466"/>
                    <a:pt x="21135" y="21466"/>
                  </a:cubicBezTo>
                  <a:cubicBezTo>
                    <a:pt x="20779" y="21533"/>
                    <a:pt x="20422" y="21600"/>
                    <a:pt x="20066" y="21600"/>
                  </a:cubicBezTo>
                  <a:close/>
                </a:path>
              </a:pathLst>
            </a:custGeom>
            <a:solidFill>
              <a:srgbClr val="F2F2F2">
                <a:alpha val="14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596" name="Freeform 530"/>
            <p:cNvSpPr/>
            <p:nvPr/>
          </p:nvSpPr>
          <p:spPr>
            <a:xfrm flipH="1" rot="16200000">
              <a:off x="1438876" y="6785389"/>
              <a:ext cx="115585" cy="207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9327" y="21600"/>
                  </a:moveTo>
                  <a:cubicBezTo>
                    <a:pt x="5891" y="21600"/>
                    <a:pt x="2945" y="18900"/>
                    <a:pt x="0" y="16200"/>
                  </a:cubicBezTo>
                  <a:cubicBezTo>
                    <a:pt x="1964" y="16200"/>
                    <a:pt x="3927" y="13500"/>
                    <a:pt x="5891" y="13500"/>
                  </a:cubicBezTo>
                  <a:cubicBezTo>
                    <a:pt x="7364" y="10800"/>
                    <a:pt x="9327" y="8100"/>
                    <a:pt x="10800" y="8100"/>
                  </a:cubicBezTo>
                  <a:cubicBezTo>
                    <a:pt x="14727" y="5400"/>
                    <a:pt x="18164" y="2700"/>
                    <a:pt x="21600" y="0"/>
                  </a:cubicBezTo>
                  <a:cubicBezTo>
                    <a:pt x="21600" y="13500"/>
                    <a:pt x="21600" y="13500"/>
                    <a:pt x="21600" y="13500"/>
                  </a:cubicBezTo>
                  <a:cubicBezTo>
                    <a:pt x="17182" y="18900"/>
                    <a:pt x="13745" y="21600"/>
                    <a:pt x="10800" y="21600"/>
                  </a:cubicBezTo>
                  <a:cubicBezTo>
                    <a:pt x="10309" y="21600"/>
                    <a:pt x="9818" y="21600"/>
                    <a:pt x="9327" y="21600"/>
                  </a:cubicBezTo>
                  <a:close/>
                </a:path>
              </a:pathLst>
            </a:custGeom>
            <a:solidFill>
              <a:srgbClr val="F2F2F2">
                <a:alpha val="14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597" name="Freeform 531"/>
            <p:cNvSpPr/>
            <p:nvPr/>
          </p:nvSpPr>
          <p:spPr>
            <a:xfrm flipH="1" rot="16200000">
              <a:off x="33527" y="5282237"/>
              <a:ext cx="2046065" cy="109656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27" h="21600" fill="norm" stroke="1" extrusionOk="0">
                  <a:moveTo>
                    <a:pt x="21227" y="21600"/>
                  </a:moveTo>
                  <a:cubicBezTo>
                    <a:pt x="21010" y="21600"/>
                    <a:pt x="20819" y="21548"/>
                    <a:pt x="20629" y="21548"/>
                  </a:cubicBezTo>
                  <a:cubicBezTo>
                    <a:pt x="19570" y="21394"/>
                    <a:pt x="18537" y="20930"/>
                    <a:pt x="17559" y="20517"/>
                  </a:cubicBezTo>
                  <a:cubicBezTo>
                    <a:pt x="17532" y="20517"/>
                    <a:pt x="17532" y="20517"/>
                    <a:pt x="17532" y="20517"/>
                  </a:cubicBezTo>
                  <a:cubicBezTo>
                    <a:pt x="17505" y="20569"/>
                    <a:pt x="17505" y="20569"/>
                    <a:pt x="17505" y="20569"/>
                  </a:cubicBezTo>
                  <a:cubicBezTo>
                    <a:pt x="17505" y="20569"/>
                    <a:pt x="17505" y="20569"/>
                    <a:pt x="17478" y="20569"/>
                  </a:cubicBezTo>
                  <a:cubicBezTo>
                    <a:pt x="17478" y="20569"/>
                    <a:pt x="17478" y="20569"/>
                    <a:pt x="17450" y="20569"/>
                  </a:cubicBezTo>
                  <a:cubicBezTo>
                    <a:pt x="17369" y="20466"/>
                    <a:pt x="17260" y="20414"/>
                    <a:pt x="17179" y="20363"/>
                  </a:cubicBezTo>
                  <a:cubicBezTo>
                    <a:pt x="16989" y="20311"/>
                    <a:pt x="16825" y="20208"/>
                    <a:pt x="16635" y="20157"/>
                  </a:cubicBezTo>
                  <a:cubicBezTo>
                    <a:pt x="16391" y="20053"/>
                    <a:pt x="16146" y="19950"/>
                    <a:pt x="15902" y="19847"/>
                  </a:cubicBezTo>
                  <a:cubicBezTo>
                    <a:pt x="15413" y="19693"/>
                    <a:pt x="14924" y="19486"/>
                    <a:pt x="14462" y="19280"/>
                  </a:cubicBezTo>
                  <a:cubicBezTo>
                    <a:pt x="14326" y="19229"/>
                    <a:pt x="14326" y="19229"/>
                    <a:pt x="14326" y="19229"/>
                  </a:cubicBezTo>
                  <a:cubicBezTo>
                    <a:pt x="13973" y="19126"/>
                    <a:pt x="13973" y="19126"/>
                    <a:pt x="13973" y="19126"/>
                  </a:cubicBezTo>
                  <a:cubicBezTo>
                    <a:pt x="12777" y="18662"/>
                    <a:pt x="11582" y="17888"/>
                    <a:pt x="10413" y="17167"/>
                  </a:cubicBezTo>
                  <a:cubicBezTo>
                    <a:pt x="10305" y="17115"/>
                    <a:pt x="10305" y="17115"/>
                    <a:pt x="10305" y="17115"/>
                  </a:cubicBezTo>
                  <a:cubicBezTo>
                    <a:pt x="9680" y="16703"/>
                    <a:pt x="9028" y="16342"/>
                    <a:pt x="8376" y="15981"/>
                  </a:cubicBezTo>
                  <a:cubicBezTo>
                    <a:pt x="7207" y="15259"/>
                    <a:pt x="5985" y="14537"/>
                    <a:pt x="4816" y="13713"/>
                  </a:cubicBezTo>
                  <a:cubicBezTo>
                    <a:pt x="3431" y="12733"/>
                    <a:pt x="1882" y="11547"/>
                    <a:pt x="877" y="9434"/>
                  </a:cubicBezTo>
                  <a:cubicBezTo>
                    <a:pt x="62" y="7784"/>
                    <a:pt x="-373" y="5207"/>
                    <a:pt x="415" y="3196"/>
                  </a:cubicBezTo>
                  <a:cubicBezTo>
                    <a:pt x="1094" y="1495"/>
                    <a:pt x="2371" y="464"/>
                    <a:pt x="4327" y="103"/>
                  </a:cubicBezTo>
                  <a:cubicBezTo>
                    <a:pt x="4708" y="52"/>
                    <a:pt x="5142" y="52"/>
                    <a:pt x="5604" y="52"/>
                  </a:cubicBezTo>
                  <a:cubicBezTo>
                    <a:pt x="6039" y="52"/>
                    <a:pt x="6474" y="52"/>
                    <a:pt x="6909" y="103"/>
                  </a:cubicBezTo>
                  <a:cubicBezTo>
                    <a:pt x="8267" y="206"/>
                    <a:pt x="9598" y="309"/>
                    <a:pt x="10930" y="309"/>
                  </a:cubicBezTo>
                  <a:cubicBezTo>
                    <a:pt x="11147" y="309"/>
                    <a:pt x="11147" y="309"/>
                    <a:pt x="11147" y="309"/>
                  </a:cubicBezTo>
                  <a:cubicBezTo>
                    <a:pt x="11989" y="258"/>
                    <a:pt x="12832" y="206"/>
                    <a:pt x="13674" y="155"/>
                  </a:cubicBezTo>
                  <a:cubicBezTo>
                    <a:pt x="14543" y="103"/>
                    <a:pt x="15440" y="0"/>
                    <a:pt x="16309" y="0"/>
                  </a:cubicBezTo>
                  <a:cubicBezTo>
                    <a:pt x="17478" y="0"/>
                    <a:pt x="18429" y="155"/>
                    <a:pt x="19352" y="412"/>
                  </a:cubicBezTo>
                  <a:cubicBezTo>
                    <a:pt x="19977" y="567"/>
                    <a:pt x="20602" y="773"/>
                    <a:pt x="21227" y="1031"/>
                  </a:cubicBezTo>
                  <a:cubicBezTo>
                    <a:pt x="21227" y="1392"/>
                    <a:pt x="21227" y="1392"/>
                    <a:pt x="21227" y="1392"/>
                  </a:cubicBezTo>
                  <a:cubicBezTo>
                    <a:pt x="20059" y="876"/>
                    <a:pt x="18945" y="516"/>
                    <a:pt x="17858" y="412"/>
                  </a:cubicBezTo>
                  <a:cubicBezTo>
                    <a:pt x="17369" y="309"/>
                    <a:pt x="16853" y="309"/>
                    <a:pt x="16282" y="309"/>
                  </a:cubicBezTo>
                  <a:cubicBezTo>
                    <a:pt x="15385" y="309"/>
                    <a:pt x="14489" y="361"/>
                    <a:pt x="13728" y="464"/>
                  </a:cubicBezTo>
                  <a:cubicBezTo>
                    <a:pt x="12832" y="567"/>
                    <a:pt x="11908" y="619"/>
                    <a:pt x="10930" y="619"/>
                  </a:cubicBezTo>
                  <a:cubicBezTo>
                    <a:pt x="10441" y="619"/>
                    <a:pt x="9952" y="567"/>
                    <a:pt x="9435" y="567"/>
                  </a:cubicBezTo>
                  <a:cubicBezTo>
                    <a:pt x="8946" y="567"/>
                    <a:pt x="8430" y="516"/>
                    <a:pt x="7914" y="464"/>
                  </a:cubicBezTo>
                  <a:cubicBezTo>
                    <a:pt x="7235" y="361"/>
                    <a:pt x="6528" y="309"/>
                    <a:pt x="5822" y="309"/>
                  </a:cubicBezTo>
                  <a:cubicBezTo>
                    <a:pt x="4844" y="309"/>
                    <a:pt x="4029" y="464"/>
                    <a:pt x="3295" y="722"/>
                  </a:cubicBezTo>
                  <a:cubicBezTo>
                    <a:pt x="2670" y="979"/>
                    <a:pt x="1149" y="1753"/>
                    <a:pt x="496" y="3660"/>
                  </a:cubicBezTo>
                  <a:cubicBezTo>
                    <a:pt x="198" y="4485"/>
                    <a:pt x="116" y="5464"/>
                    <a:pt x="225" y="6547"/>
                  </a:cubicBezTo>
                  <a:cubicBezTo>
                    <a:pt x="578" y="9640"/>
                    <a:pt x="2371" y="11444"/>
                    <a:pt x="3920" y="12682"/>
                  </a:cubicBezTo>
                  <a:cubicBezTo>
                    <a:pt x="5251" y="13764"/>
                    <a:pt x="6664" y="14589"/>
                    <a:pt x="8022" y="15362"/>
                  </a:cubicBezTo>
                  <a:cubicBezTo>
                    <a:pt x="8593" y="15723"/>
                    <a:pt x="9164" y="16032"/>
                    <a:pt x="9707" y="16393"/>
                  </a:cubicBezTo>
                  <a:cubicBezTo>
                    <a:pt x="9952" y="16548"/>
                    <a:pt x="10196" y="16703"/>
                    <a:pt x="10441" y="16857"/>
                  </a:cubicBezTo>
                  <a:cubicBezTo>
                    <a:pt x="11500" y="17527"/>
                    <a:pt x="12614" y="18198"/>
                    <a:pt x="13728" y="18662"/>
                  </a:cubicBezTo>
                  <a:cubicBezTo>
                    <a:pt x="14081" y="18765"/>
                    <a:pt x="14435" y="18919"/>
                    <a:pt x="14761" y="19022"/>
                  </a:cubicBezTo>
                  <a:cubicBezTo>
                    <a:pt x="15549" y="19280"/>
                    <a:pt x="16336" y="19589"/>
                    <a:pt x="17070" y="20002"/>
                  </a:cubicBezTo>
                  <a:cubicBezTo>
                    <a:pt x="17450" y="20157"/>
                    <a:pt x="17831" y="20311"/>
                    <a:pt x="18184" y="20466"/>
                  </a:cubicBezTo>
                  <a:cubicBezTo>
                    <a:pt x="19026" y="20827"/>
                    <a:pt x="20140" y="21188"/>
                    <a:pt x="21227" y="21239"/>
                  </a:cubicBezTo>
                  <a:lnTo>
                    <a:pt x="21227" y="21600"/>
                  </a:lnTo>
                  <a:close/>
                </a:path>
              </a:pathLst>
            </a:custGeom>
            <a:solidFill>
              <a:srgbClr val="F2F2F2">
                <a:alpha val="14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598" name="Freeform 532"/>
            <p:cNvSpPr/>
            <p:nvPr/>
          </p:nvSpPr>
          <p:spPr>
            <a:xfrm flipH="1" rot="16200000">
              <a:off x="-393828" y="4674098"/>
              <a:ext cx="2758517" cy="16003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86" h="21600" fill="norm" stroke="1" extrusionOk="0">
                  <a:moveTo>
                    <a:pt x="21286" y="21600"/>
                  </a:moveTo>
                  <a:cubicBezTo>
                    <a:pt x="20579" y="21565"/>
                    <a:pt x="19831" y="21459"/>
                    <a:pt x="19023" y="21246"/>
                  </a:cubicBezTo>
                  <a:cubicBezTo>
                    <a:pt x="17346" y="20787"/>
                    <a:pt x="15568" y="19903"/>
                    <a:pt x="13406" y="18383"/>
                  </a:cubicBezTo>
                  <a:cubicBezTo>
                    <a:pt x="13103" y="18171"/>
                    <a:pt x="12800" y="17923"/>
                    <a:pt x="12496" y="17711"/>
                  </a:cubicBezTo>
                  <a:cubicBezTo>
                    <a:pt x="11870" y="17252"/>
                    <a:pt x="11224" y="16757"/>
                    <a:pt x="10577" y="16403"/>
                  </a:cubicBezTo>
                  <a:cubicBezTo>
                    <a:pt x="9526" y="15838"/>
                    <a:pt x="8476" y="15449"/>
                    <a:pt x="7667" y="15201"/>
                  </a:cubicBezTo>
                  <a:cubicBezTo>
                    <a:pt x="7344" y="15095"/>
                    <a:pt x="7021" y="14989"/>
                    <a:pt x="6697" y="14883"/>
                  </a:cubicBezTo>
                  <a:cubicBezTo>
                    <a:pt x="5364" y="14459"/>
                    <a:pt x="3970" y="14070"/>
                    <a:pt x="2717" y="13151"/>
                  </a:cubicBezTo>
                  <a:cubicBezTo>
                    <a:pt x="1787" y="12515"/>
                    <a:pt x="494" y="11419"/>
                    <a:pt x="110" y="9616"/>
                  </a:cubicBezTo>
                  <a:cubicBezTo>
                    <a:pt x="-314" y="7742"/>
                    <a:pt x="555" y="5904"/>
                    <a:pt x="1545" y="4985"/>
                  </a:cubicBezTo>
                  <a:cubicBezTo>
                    <a:pt x="2697" y="3924"/>
                    <a:pt x="4030" y="3535"/>
                    <a:pt x="5323" y="3182"/>
                  </a:cubicBezTo>
                  <a:cubicBezTo>
                    <a:pt x="5687" y="3076"/>
                    <a:pt x="5687" y="3076"/>
                    <a:pt x="5687" y="3076"/>
                  </a:cubicBezTo>
                  <a:cubicBezTo>
                    <a:pt x="6455" y="2864"/>
                    <a:pt x="7102" y="2651"/>
                    <a:pt x="7748" y="2333"/>
                  </a:cubicBezTo>
                  <a:cubicBezTo>
                    <a:pt x="8233" y="2121"/>
                    <a:pt x="8718" y="1874"/>
                    <a:pt x="9203" y="1626"/>
                  </a:cubicBezTo>
                  <a:cubicBezTo>
                    <a:pt x="9607" y="1379"/>
                    <a:pt x="10052" y="1167"/>
                    <a:pt x="10476" y="955"/>
                  </a:cubicBezTo>
                  <a:cubicBezTo>
                    <a:pt x="11203" y="601"/>
                    <a:pt x="12173" y="177"/>
                    <a:pt x="13183" y="35"/>
                  </a:cubicBezTo>
                  <a:cubicBezTo>
                    <a:pt x="13446" y="0"/>
                    <a:pt x="13729" y="0"/>
                    <a:pt x="14032" y="0"/>
                  </a:cubicBezTo>
                  <a:cubicBezTo>
                    <a:pt x="14598" y="0"/>
                    <a:pt x="15164" y="71"/>
                    <a:pt x="15628" y="106"/>
                  </a:cubicBezTo>
                  <a:cubicBezTo>
                    <a:pt x="17326" y="354"/>
                    <a:pt x="18922" y="742"/>
                    <a:pt x="20397" y="1343"/>
                  </a:cubicBezTo>
                  <a:cubicBezTo>
                    <a:pt x="20700" y="1449"/>
                    <a:pt x="21003" y="1591"/>
                    <a:pt x="21286" y="1697"/>
                  </a:cubicBezTo>
                  <a:cubicBezTo>
                    <a:pt x="21286" y="1944"/>
                    <a:pt x="21286" y="1944"/>
                    <a:pt x="21286" y="1944"/>
                  </a:cubicBezTo>
                  <a:cubicBezTo>
                    <a:pt x="20357" y="1520"/>
                    <a:pt x="19387" y="1167"/>
                    <a:pt x="18397" y="884"/>
                  </a:cubicBezTo>
                  <a:cubicBezTo>
                    <a:pt x="17063" y="530"/>
                    <a:pt x="15649" y="212"/>
                    <a:pt x="14275" y="212"/>
                  </a:cubicBezTo>
                  <a:cubicBezTo>
                    <a:pt x="14012" y="212"/>
                    <a:pt x="13769" y="212"/>
                    <a:pt x="13527" y="247"/>
                  </a:cubicBezTo>
                  <a:cubicBezTo>
                    <a:pt x="12052" y="354"/>
                    <a:pt x="10638" y="1096"/>
                    <a:pt x="9284" y="1803"/>
                  </a:cubicBezTo>
                  <a:cubicBezTo>
                    <a:pt x="8839" y="2050"/>
                    <a:pt x="8374" y="2298"/>
                    <a:pt x="7910" y="2510"/>
                  </a:cubicBezTo>
                  <a:cubicBezTo>
                    <a:pt x="7122" y="2864"/>
                    <a:pt x="6314" y="3111"/>
                    <a:pt x="5525" y="3323"/>
                  </a:cubicBezTo>
                  <a:cubicBezTo>
                    <a:pt x="4899" y="3535"/>
                    <a:pt x="4232" y="3712"/>
                    <a:pt x="3606" y="3959"/>
                  </a:cubicBezTo>
                  <a:cubicBezTo>
                    <a:pt x="2313" y="4490"/>
                    <a:pt x="555" y="5480"/>
                    <a:pt x="191" y="7919"/>
                  </a:cubicBezTo>
                  <a:cubicBezTo>
                    <a:pt x="-132" y="10075"/>
                    <a:pt x="1121" y="11631"/>
                    <a:pt x="2252" y="12550"/>
                  </a:cubicBezTo>
                  <a:cubicBezTo>
                    <a:pt x="3606" y="13681"/>
                    <a:pt x="5121" y="14141"/>
                    <a:pt x="6576" y="14600"/>
                  </a:cubicBezTo>
                  <a:cubicBezTo>
                    <a:pt x="7061" y="14742"/>
                    <a:pt x="7061" y="14742"/>
                    <a:pt x="7061" y="14742"/>
                  </a:cubicBezTo>
                  <a:cubicBezTo>
                    <a:pt x="8011" y="15060"/>
                    <a:pt x="8981" y="15378"/>
                    <a:pt x="9910" y="15838"/>
                  </a:cubicBezTo>
                  <a:cubicBezTo>
                    <a:pt x="10880" y="16297"/>
                    <a:pt x="11749" y="16934"/>
                    <a:pt x="12618" y="17570"/>
                  </a:cubicBezTo>
                  <a:cubicBezTo>
                    <a:pt x="14295" y="18772"/>
                    <a:pt x="16295" y="20151"/>
                    <a:pt x="18376" y="20822"/>
                  </a:cubicBezTo>
                  <a:cubicBezTo>
                    <a:pt x="19366" y="21140"/>
                    <a:pt x="20276" y="21317"/>
                    <a:pt x="21124" y="21317"/>
                  </a:cubicBezTo>
                  <a:cubicBezTo>
                    <a:pt x="21165" y="21317"/>
                    <a:pt x="21225" y="21317"/>
                    <a:pt x="21286" y="21317"/>
                  </a:cubicBezTo>
                  <a:lnTo>
                    <a:pt x="21286" y="21600"/>
                  </a:lnTo>
                  <a:close/>
                </a:path>
              </a:pathLst>
            </a:custGeom>
            <a:solidFill>
              <a:srgbClr val="F2F2F2">
                <a:alpha val="14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599" name="Freeform 537"/>
            <p:cNvSpPr/>
            <p:nvPr/>
          </p:nvSpPr>
          <p:spPr>
            <a:xfrm flipH="1" rot="16200000">
              <a:off x="1757473" y="6689068"/>
              <a:ext cx="296371" cy="326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18542" y="19800"/>
                    <a:pt x="15483" y="16200"/>
                    <a:pt x="12616" y="12600"/>
                  </a:cubicBezTo>
                  <a:cubicBezTo>
                    <a:pt x="8411" y="7200"/>
                    <a:pt x="4205" y="3600"/>
                    <a:pt x="0" y="0"/>
                  </a:cubicBezTo>
                  <a:cubicBezTo>
                    <a:pt x="5735" y="0"/>
                    <a:pt x="11278" y="3600"/>
                    <a:pt x="16821" y="7200"/>
                  </a:cubicBezTo>
                  <a:cubicBezTo>
                    <a:pt x="18542" y="9000"/>
                    <a:pt x="20071" y="9000"/>
                    <a:pt x="21600" y="10800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F2F2F2">
                <a:alpha val="14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600" name="Freeform 538"/>
            <p:cNvSpPr/>
            <p:nvPr/>
          </p:nvSpPr>
          <p:spPr>
            <a:xfrm flipH="1" rot="16200000">
              <a:off x="-2040505" y="2812549"/>
              <a:ext cx="6775015" cy="114991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383" y="21600"/>
                  </a:moveTo>
                  <a:cubicBezTo>
                    <a:pt x="21308" y="21600"/>
                    <a:pt x="21241" y="21600"/>
                    <a:pt x="21174" y="21551"/>
                  </a:cubicBezTo>
                  <a:cubicBezTo>
                    <a:pt x="20957" y="21452"/>
                    <a:pt x="20757" y="21305"/>
                    <a:pt x="20565" y="21108"/>
                  </a:cubicBezTo>
                  <a:cubicBezTo>
                    <a:pt x="20139" y="20665"/>
                    <a:pt x="19705" y="20026"/>
                    <a:pt x="19238" y="19189"/>
                  </a:cubicBezTo>
                  <a:cubicBezTo>
                    <a:pt x="18829" y="18500"/>
                    <a:pt x="18428" y="17664"/>
                    <a:pt x="18028" y="16877"/>
                  </a:cubicBezTo>
                  <a:cubicBezTo>
                    <a:pt x="17569" y="15991"/>
                    <a:pt x="17085" y="15007"/>
                    <a:pt x="16601" y="14220"/>
                  </a:cubicBezTo>
                  <a:cubicBezTo>
                    <a:pt x="16192" y="13531"/>
                    <a:pt x="15766" y="12842"/>
                    <a:pt x="15357" y="12251"/>
                  </a:cubicBezTo>
                  <a:cubicBezTo>
                    <a:pt x="15307" y="12153"/>
                    <a:pt x="15307" y="12153"/>
                    <a:pt x="15307" y="12153"/>
                  </a:cubicBezTo>
                  <a:cubicBezTo>
                    <a:pt x="15207" y="12005"/>
                    <a:pt x="15107" y="11858"/>
                    <a:pt x="14998" y="11710"/>
                  </a:cubicBezTo>
                  <a:cubicBezTo>
                    <a:pt x="14698" y="11267"/>
                    <a:pt x="14389" y="10825"/>
                    <a:pt x="14105" y="10136"/>
                  </a:cubicBezTo>
                  <a:cubicBezTo>
                    <a:pt x="13604" y="9004"/>
                    <a:pt x="13262" y="6790"/>
                    <a:pt x="12920" y="4674"/>
                  </a:cubicBezTo>
                  <a:cubicBezTo>
                    <a:pt x="12845" y="4133"/>
                    <a:pt x="12761" y="3592"/>
                    <a:pt x="12678" y="3100"/>
                  </a:cubicBezTo>
                  <a:cubicBezTo>
                    <a:pt x="12453" y="1771"/>
                    <a:pt x="12177" y="394"/>
                    <a:pt x="11827" y="344"/>
                  </a:cubicBezTo>
                  <a:cubicBezTo>
                    <a:pt x="11802" y="344"/>
                    <a:pt x="11802" y="344"/>
                    <a:pt x="11802" y="344"/>
                  </a:cubicBezTo>
                  <a:cubicBezTo>
                    <a:pt x="11459" y="344"/>
                    <a:pt x="11151" y="1033"/>
                    <a:pt x="10842" y="1722"/>
                  </a:cubicBezTo>
                  <a:cubicBezTo>
                    <a:pt x="10733" y="1919"/>
                    <a:pt x="10733" y="1919"/>
                    <a:pt x="10733" y="1919"/>
                  </a:cubicBezTo>
                  <a:cubicBezTo>
                    <a:pt x="10558" y="2313"/>
                    <a:pt x="10374" y="2706"/>
                    <a:pt x="10191" y="2854"/>
                  </a:cubicBezTo>
                  <a:cubicBezTo>
                    <a:pt x="10082" y="2952"/>
                    <a:pt x="9965" y="3001"/>
                    <a:pt x="9857" y="3001"/>
                  </a:cubicBezTo>
                  <a:cubicBezTo>
                    <a:pt x="9782" y="3051"/>
                    <a:pt x="9707" y="3100"/>
                    <a:pt x="9640" y="3100"/>
                  </a:cubicBezTo>
                  <a:cubicBezTo>
                    <a:pt x="9548" y="3149"/>
                    <a:pt x="9465" y="3247"/>
                    <a:pt x="9381" y="3297"/>
                  </a:cubicBezTo>
                  <a:cubicBezTo>
                    <a:pt x="9114" y="3444"/>
                    <a:pt x="8839" y="3641"/>
                    <a:pt x="8572" y="3641"/>
                  </a:cubicBezTo>
                  <a:cubicBezTo>
                    <a:pt x="8505" y="3641"/>
                    <a:pt x="8438" y="3592"/>
                    <a:pt x="8371" y="3592"/>
                  </a:cubicBezTo>
                  <a:cubicBezTo>
                    <a:pt x="8321" y="3592"/>
                    <a:pt x="8279" y="3543"/>
                    <a:pt x="8229" y="3543"/>
                  </a:cubicBezTo>
                  <a:cubicBezTo>
                    <a:pt x="8129" y="3493"/>
                    <a:pt x="8029" y="3444"/>
                    <a:pt x="7929" y="3444"/>
                  </a:cubicBezTo>
                  <a:cubicBezTo>
                    <a:pt x="7854" y="3444"/>
                    <a:pt x="7787" y="3444"/>
                    <a:pt x="7729" y="3493"/>
                  </a:cubicBezTo>
                  <a:cubicBezTo>
                    <a:pt x="7520" y="3641"/>
                    <a:pt x="7328" y="3936"/>
                    <a:pt x="7128" y="4231"/>
                  </a:cubicBezTo>
                  <a:cubicBezTo>
                    <a:pt x="6977" y="4477"/>
                    <a:pt x="6827" y="4674"/>
                    <a:pt x="6677" y="4822"/>
                  </a:cubicBezTo>
                  <a:cubicBezTo>
                    <a:pt x="6435" y="5166"/>
                    <a:pt x="6185" y="5462"/>
                    <a:pt x="5943" y="5904"/>
                  </a:cubicBezTo>
                  <a:cubicBezTo>
                    <a:pt x="5617" y="6544"/>
                    <a:pt x="5300" y="7331"/>
                    <a:pt x="4991" y="8069"/>
                  </a:cubicBezTo>
                  <a:cubicBezTo>
                    <a:pt x="4924" y="8217"/>
                    <a:pt x="4857" y="8414"/>
                    <a:pt x="4791" y="8561"/>
                  </a:cubicBezTo>
                  <a:cubicBezTo>
                    <a:pt x="4474" y="9349"/>
                    <a:pt x="4123" y="10037"/>
                    <a:pt x="3722" y="10037"/>
                  </a:cubicBezTo>
                  <a:cubicBezTo>
                    <a:pt x="3222" y="10037"/>
                    <a:pt x="2738" y="9349"/>
                    <a:pt x="2270" y="8660"/>
                  </a:cubicBezTo>
                  <a:cubicBezTo>
                    <a:pt x="1995" y="8266"/>
                    <a:pt x="1719" y="7872"/>
                    <a:pt x="1436" y="7626"/>
                  </a:cubicBezTo>
                  <a:cubicBezTo>
                    <a:pt x="1235" y="7430"/>
                    <a:pt x="1035" y="7233"/>
                    <a:pt x="835" y="7036"/>
                  </a:cubicBezTo>
                  <a:cubicBezTo>
                    <a:pt x="684" y="6839"/>
                    <a:pt x="534" y="6692"/>
                    <a:pt x="384" y="6544"/>
                  </a:cubicBezTo>
                  <a:cubicBezTo>
                    <a:pt x="267" y="6446"/>
                    <a:pt x="134" y="6298"/>
                    <a:pt x="0" y="6200"/>
                  </a:cubicBezTo>
                  <a:cubicBezTo>
                    <a:pt x="0" y="5855"/>
                    <a:pt x="0" y="5855"/>
                    <a:pt x="0" y="5855"/>
                  </a:cubicBezTo>
                  <a:cubicBezTo>
                    <a:pt x="109" y="5954"/>
                    <a:pt x="225" y="6052"/>
                    <a:pt x="359" y="6150"/>
                  </a:cubicBezTo>
                  <a:cubicBezTo>
                    <a:pt x="734" y="6544"/>
                    <a:pt x="1118" y="6938"/>
                    <a:pt x="1502" y="7331"/>
                  </a:cubicBezTo>
                  <a:cubicBezTo>
                    <a:pt x="1744" y="7577"/>
                    <a:pt x="1995" y="7971"/>
                    <a:pt x="2245" y="8315"/>
                  </a:cubicBezTo>
                  <a:cubicBezTo>
                    <a:pt x="2704" y="9004"/>
                    <a:pt x="3188" y="9742"/>
                    <a:pt x="3664" y="9742"/>
                  </a:cubicBezTo>
                  <a:cubicBezTo>
                    <a:pt x="3823" y="9742"/>
                    <a:pt x="3973" y="9644"/>
                    <a:pt x="4123" y="9496"/>
                  </a:cubicBezTo>
                  <a:cubicBezTo>
                    <a:pt x="4432" y="9152"/>
                    <a:pt x="4724" y="8414"/>
                    <a:pt x="4999" y="7676"/>
                  </a:cubicBezTo>
                  <a:cubicBezTo>
                    <a:pt x="5100" y="7430"/>
                    <a:pt x="5191" y="7184"/>
                    <a:pt x="5291" y="6987"/>
                  </a:cubicBezTo>
                  <a:cubicBezTo>
                    <a:pt x="5634" y="6150"/>
                    <a:pt x="6009" y="5314"/>
                    <a:pt x="6393" y="4822"/>
                  </a:cubicBezTo>
                  <a:cubicBezTo>
                    <a:pt x="6468" y="4723"/>
                    <a:pt x="6535" y="4674"/>
                    <a:pt x="6602" y="4576"/>
                  </a:cubicBezTo>
                  <a:cubicBezTo>
                    <a:pt x="6735" y="4428"/>
                    <a:pt x="6877" y="4231"/>
                    <a:pt x="7019" y="4035"/>
                  </a:cubicBezTo>
                  <a:cubicBezTo>
                    <a:pt x="7094" y="3936"/>
                    <a:pt x="7094" y="3936"/>
                    <a:pt x="7094" y="3936"/>
                  </a:cubicBezTo>
                  <a:cubicBezTo>
                    <a:pt x="7253" y="3690"/>
                    <a:pt x="7420" y="3444"/>
                    <a:pt x="7578" y="3297"/>
                  </a:cubicBezTo>
                  <a:cubicBezTo>
                    <a:pt x="7687" y="3198"/>
                    <a:pt x="7804" y="3149"/>
                    <a:pt x="7946" y="3149"/>
                  </a:cubicBezTo>
                  <a:cubicBezTo>
                    <a:pt x="8054" y="3149"/>
                    <a:pt x="8171" y="3149"/>
                    <a:pt x="8279" y="3198"/>
                  </a:cubicBezTo>
                  <a:cubicBezTo>
                    <a:pt x="8396" y="3247"/>
                    <a:pt x="8505" y="3247"/>
                    <a:pt x="8622" y="3247"/>
                  </a:cubicBezTo>
                  <a:cubicBezTo>
                    <a:pt x="8672" y="3247"/>
                    <a:pt x="8730" y="3247"/>
                    <a:pt x="8780" y="3247"/>
                  </a:cubicBezTo>
                  <a:cubicBezTo>
                    <a:pt x="9064" y="3149"/>
                    <a:pt x="9356" y="3001"/>
                    <a:pt x="9640" y="2805"/>
                  </a:cubicBezTo>
                  <a:cubicBezTo>
                    <a:pt x="9773" y="2755"/>
                    <a:pt x="9915" y="2657"/>
                    <a:pt x="10049" y="2608"/>
                  </a:cubicBezTo>
                  <a:cubicBezTo>
                    <a:pt x="10324" y="2460"/>
                    <a:pt x="10583" y="1870"/>
                    <a:pt x="10833" y="1328"/>
                  </a:cubicBezTo>
                  <a:cubicBezTo>
                    <a:pt x="10934" y="1132"/>
                    <a:pt x="11034" y="886"/>
                    <a:pt x="11134" y="689"/>
                  </a:cubicBezTo>
                  <a:cubicBezTo>
                    <a:pt x="11292" y="394"/>
                    <a:pt x="11534" y="0"/>
                    <a:pt x="11777" y="0"/>
                  </a:cubicBezTo>
                  <a:cubicBezTo>
                    <a:pt x="11885" y="0"/>
                    <a:pt x="11994" y="98"/>
                    <a:pt x="12085" y="295"/>
                  </a:cubicBezTo>
                  <a:cubicBezTo>
                    <a:pt x="12377" y="886"/>
                    <a:pt x="12594" y="2067"/>
                    <a:pt x="12770" y="3149"/>
                  </a:cubicBezTo>
                  <a:cubicBezTo>
                    <a:pt x="12811" y="3444"/>
                    <a:pt x="12853" y="3690"/>
                    <a:pt x="12895" y="3985"/>
                  </a:cubicBezTo>
                  <a:cubicBezTo>
                    <a:pt x="13304" y="6593"/>
                    <a:pt x="13730" y="9299"/>
                    <a:pt x="14355" y="10283"/>
                  </a:cubicBezTo>
                  <a:cubicBezTo>
                    <a:pt x="14564" y="10628"/>
                    <a:pt x="14773" y="10923"/>
                    <a:pt x="14973" y="11267"/>
                  </a:cubicBezTo>
                  <a:cubicBezTo>
                    <a:pt x="15616" y="12251"/>
                    <a:pt x="16283" y="13236"/>
                    <a:pt x="16926" y="14416"/>
                  </a:cubicBezTo>
                  <a:cubicBezTo>
                    <a:pt x="17327" y="15105"/>
                    <a:pt x="17727" y="15942"/>
                    <a:pt x="18120" y="16680"/>
                  </a:cubicBezTo>
                  <a:cubicBezTo>
                    <a:pt x="18520" y="17516"/>
                    <a:pt x="18938" y="18353"/>
                    <a:pt x="19355" y="19091"/>
                  </a:cubicBezTo>
                  <a:cubicBezTo>
                    <a:pt x="19822" y="19927"/>
                    <a:pt x="20215" y="20468"/>
                    <a:pt x="20582" y="20862"/>
                  </a:cubicBezTo>
                  <a:cubicBezTo>
                    <a:pt x="20840" y="21108"/>
                    <a:pt x="21066" y="21305"/>
                    <a:pt x="21266" y="21403"/>
                  </a:cubicBezTo>
                  <a:cubicBezTo>
                    <a:pt x="21333" y="21403"/>
                    <a:pt x="21400" y="21452"/>
                    <a:pt x="21466" y="21502"/>
                  </a:cubicBezTo>
                  <a:cubicBezTo>
                    <a:pt x="21508" y="21502"/>
                    <a:pt x="21558" y="21551"/>
                    <a:pt x="21600" y="21600"/>
                  </a:cubicBezTo>
                  <a:cubicBezTo>
                    <a:pt x="21533" y="21600"/>
                    <a:pt x="21458" y="21600"/>
                    <a:pt x="21383" y="21600"/>
                  </a:cubicBezTo>
                  <a:close/>
                </a:path>
              </a:pathLst>
            </a:custGeom>
            <a:solidFill>
              <a:srgbClr val="F2F2F2">
                <a:alpha val="14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601" name="Freeform 540"/>
            <p:cNvSpPr/>
            <p:nvPr/>
          </p:nvSpPr>
          <p:spPr>
            <a:xfrm flipH="1" rot="16200000">
              <a:off x="574959" y="3623123"/>
              <a:ext cx="634232" cy="19856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20886" y="19895"/>
                    <a:pt x="20261" y="18189"/>
                    <a:pt x="19726" y="16768"/>
                  </a:cubicBezTo>
                  <a:cubicBezTo>
                    <a:pt x="18833" y="14495"/>
                    <a:pt x="18030" y="12221"/>
                    <a:pt x="17048" y="10232"/>
                  </a:cubicBezTo>
                  <a:cubicBezTo>
                    <a:pt x="14906" y="6537"/>
                    <a:pt x="12853" y="3979"/>
                    <a:pt x="10800" y="2558"/>
                  </a:cubicBezTo>
                  <a:cubicBezTo>
                    <a:pt x="9729" y="1989"/>
                    <a:pt x="8747" y="1705"/>
                    <a:pt x="7765" y="1705"/>
                  </a:cubicBezTo>
                  <a:cubicBezTo>
                    <a:pt x="6426" y="1705"/>
                    <a:pt x="5177" y="2274"/>
                    <a:pt x="3927" y="3411"/>
                  </a:cubicBezTo>
                  <a:cubicBezTo>
                    <a:pt x="2499" y="4832"/>
                    <a:pt x="1250" y="5968"/>
                    <a:pt x="0" y="6537"/>
                  </a:cubicBezTo>
                  <a:cubicBezTo>
                    <a:pt x="714" y="5968"/>
                    <a:pt x="1339" y="5116"/>
                    <a:pt x="2053" y="4263"/>
                  </a:cubicBezTo>
                  <a:cubicBezTo>
                    <a:pt x="3124" y="2558"/>
                    <a:pt x="4284" y="1137"/>
                    <a:pt x="5534" y="568"/>
                  </a:cubicBezTo>
                  <a:cubicBezTo>
                    <a:pt x="6337" y="0"/>
                    <a:pt x="7140" y="0"/>
                    <a:pt x="7944" y="0"/>
                  </a:cubicBezTo>
                  <a:cubicBezTo>
                    <a:pt x="9104" y="0"/>
                    <a:pt x="10264" y="284"/>
                    <a:pt x="11425" y="1137"/>
                  </a:cubicBezTo>
                  <a:cubicBezTo>
                    <a:pt x="13835" y="3126"/>
                    <a:pt x="15888" y="5684"/>
                    <a:pt x="17673" y="9379"/>
                  </a:cubicBezTo>
                  <a:cubicBezTo>
                    <a:pt x="19369" y="12789"/>
                    <a:pt x="20529" y="16200"/>
                    <a:pt x="21600" y="21600"/>
                  </a:cubicBezTo>
                  <a:close/>
                </a:path>
              </a:pathLst>
            </a:custGeom>
            <a:solidFill>
              <a:srgbClr val="F2F2F2">
                <a:alpha val="14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602" name="Freeform 541"/>
            <p:cNvSpPr/>
            <p:nvPr/>
          </p:nvSpPr>
          <p:spPr>
            <a:xfrm flipH="1" rot="16200000">
              <a:off x="1578169" y="6486054"/>
              <a:ext cx="626824" cy="1081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19431" y="21073"/>
                    <a:pt x="17172" y="20546"/>
                    <a:pt x="15093" y="18966"/>
                  </a:cubicBezTo>
                  <a:cubicBezTo>
                    <a:pt x="13376" y="17912"/>
                    <a:pt x="11749" y="15805"/>
                    <a:pt x="10213" y="13698"/>
                  </a:cubicBezTo>
                  <a:cubicBezTo>
                    <a:pt x="8947" y="12644"/>
                    <a:pt x="7682" y="11063"/>
                    <a:pt x="6417" y="10010"/>
                  </a:cubicBezTo>
                  <a:cubicBezTo>
                    <a:pt x="5603" y="8956"/>
                    <a:pt x="5603" y="8956"/>
                    <a:pt x="5603" y="8956"/>
                  </a:cubicBezTo>
                  <a:cubicBezTo>
                    <a:pt x="4428" y="7902"/>
                    <a:pt x="3163" y="6849"/>
                    <a:pt x="1988" y="4741"/>
                  </a:cubicBezTo>
                  <a:cubicBezTo>
                    <a:pt x="1265" y="3688"/>
                    <a:pt x="633" y="2107"/>
                    <a:pt x="0" y="0"/>
                  </a:cubicBezTo>
                  <a:cubicBezTo>
                    <a:pt x="813" y="1580"/>
                    <a:pt x="1808" y="2634"/>
                    <a:pt x="2711" y="3161"/>
                  </a:cubicBezTo>
                  <a:cubicBezTo>
                    <a:pt x="3073" y="3688"/>
                    <a:pt x="3344" y="4215"/>
                    <a:pt x="3615" y="4215"/>
                  </a:cubicBezTo>
                  <a:cubicBezTo>
                    <a:pt x="4519" y="5268"/>
                    <a:pt x="5423" y="5795"/>
                    <a:pt x="6326" y="6849"/>
                  </a:cubicBezTo>
                  <a:cubicBezTo>
                    <a:pt x="7682" y="7902"/>
                    <a:pt x="7682" y="7902"/>
                    <a:pt x="7682" y="7902"/>
                  </a:cubicBezTo>
                  <a:cubicBezTo>
                    <a:pt x="8767" y="8956"/>
                    <a:pt x="9851" y="10010"/>
                    <a:pt x="10936" y="11063"/>
                  </a:cubicBezTo>
                  <a:cubicBezTo>
                    <a:pt x="12833" y="13171"/>
                    <a:pt x="14731" y="15278"/>
                    <a:pt x="16629" y="16332"/>
                  </a:cubicBezTo>
                  <a:cubicBezTo>
                    <a:pt x="18346" y="17385"/>
                    <a:pt x="19973" y="17912"/>
                    <a:pt x="21600" y="17912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F2F2F2">
                <a:alpha val="14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</p:grpSp>
      <p:sp>
        <p:nvSpPr>
          <p:cNvPr id="604" name="TextBox 2"/>
          <p:cNvSpPr txBox="1"/>
          <p:nvPr/>
        </p:nvSpPr>
        <p:spPr>
          <a:xfrm>
            <a:off x="10924878" y="6361276"/>
            <a:ext cx="537667" cy="2565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>
            <a:spAutoFit/>
          </a:bodyPr>
          <a:lstStyle>
            <a:lvl1pPr>
              <a:defRPr sz="1100">
                <a:solidFill>
                  <a:srgbClr val="FFFFFF"/>
                </a:solidFill>
              </a:defRPr>
            </a:lvl1pPr>
          </a:lstStyle>
          <a:p>
            <a:pPr/>
            <a:r>
              <a:t>PAGE</a:t>
            </a:r>
          </a:p>
        </p:txBody>
      </p:sp>
      <p:sp>
        <p:nvSpPr>
          <p:cNvPr id="605" name="Slide Number"/>
          <p:cNvSpPr txBox="1"/>
          <p:nvPr>
            <p:ph type="sldNum" sz="quarter" idx="2"/>
          </p:nvPr>
        </p:nvSpPr>
        <p:spPr>
          <a:xfrm>
            <a:off x="11493117" y="6361276"/>
            <a:ext cx="259530" cy="256541"/>
          </a:xfrm>
          <a:prstGeom prst="rect">
            <a:avLst/>
          </a:prstGeom>
        </p:spPr>
        <p:txBody>
          <a:bodyPr anchor="t"/>
          <a:lstStyle>
            <a:lvl1pPr algn="ctr">
              <a:defRPr b="1" sz="1100">
                <a:solidFill>
                  <a:srgbClr val="FFFFFF"/>
                </a:solidFill>
              </a:defRPr>
            </a:lvl1pPr>
          </a:lstStyle>
          <a:p>
            <a:pPr/>
            <a:fld id="{86CB4B4D-7CA3-9044-876B-883B54F8677D}" type="slidenum"/>
          </a:p>
        </p:txBody>
      </p:sp>
    </p:spTree>
  </p:cSld>
  <p:clrMapOvr>
    <a:masterClrMapping/>
  </p:clrMapOvr>
  <p:transition xmlns:p14="http://schemas.microsoft.com/office/powerpoint/2010/main" spd="med" advClick="1"/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xmlns:m="http://schemas.openxmlformats.org/officeDocument/2006/math" xmlns:a14="http://schemas.microsoft.com/office/drawing/2010/main" type="tx" showMasterSp="1" showMasterPhAnim="1">
  <p:cSld name="Alamian Template - 26">
    <p:bg>
      <p:bgPr>
        <a:solidFill>
          <a:srgbClr val="111111"/>
        </a:solidFill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54" name="Text Placeholder 30"/>
          <p:cNvSpPr/>
          <p:nvPr/>
        </p:nvSpPr>
        <p:spPr>
          <a:xfrm>
            <a:off x="-1" y="0"/>
            <a:ext cx="4667346" cy="6858000"/>
          </a:xfrm>
          <a:prstGeom prst="rect">
            <a:avLst/>
          </a:prstGeom>
          <a:solidFill>
            <a:srgbClr val="CD7143"/>
          </a:solidFill>
          <a:ln w="12700">
            <a:miter lim="400000"/>
          </a:ln>
        </p:spPr>
        <p:txBody>
          <a:bodyPr lIns="45719" rIns="45719" anchor="ctr"/>
          <a:lstStyle/>
          <a:p>
            <a:pPr algn="ctr">
              <a:defRPr>
                <a:solidFill>
                  <a:srgbClr val="FFFFFF"/>
                </a:solidFill>
              </a:defRPr>
            </a:pPr>
          </a:p>
        </p:txBody>
      </p:sp>
      <p:grpSp>
        <p:nvGrpSpPr>
          <p:cNvPr id="10591" name="Group 451"/>
          <p:cNvGrpSpPr/>
          <p:nvPr/>
        </p:nvGrpSpPr>
        <p:grpSpPr>
          <a:xfrm>
            <a:off x="-1" y="-1"/>
            <a:ext cx="1945670" cy="6858001"/>
            <a:chOff x="0" y="0"/>
            <a:chExt cx="1945668" cy="6858000"/>
          </a:xfrm>
        </p:grpSpPr>
        <p:sp>
          <p:nvSpPr>
            <p:cNvPr id="10555" name="Freeform 437"/>
            <p:cNvSpPr/>
            <p:nvPr/>
          </p:nvSpPr>
          <p:spPr>
            <a:xfrm flipH="1" rot="16200000">
              <a:off x="620896" y="6572002"/>
              <a:ext cx="480120" cy="8298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20774" y="18900"/>
                    <a:pt x="19948" y="16200"/>
                    <a:pt x="19121" y="14175"/>
                  </a:cubicBezTo>
                  <a:cubicBezTo>
                    <a:pt x="16525" y="7425"/>
                    <a:pt x="13810" y="4725"/>
                    <a:pt x="10387" y="4725"/>
                  </a:cubicBezTo>
                  <a:cubicBezTo>
                    <a:pt x="8498" y="4725"/>
                    <a:pt x="6610" y="5400"/>
                    <a:pt x="4839" y="6075"/>
                  </a:cubicBezTo>
                  <a:cubicBezTo>
                    <a:pt x="3187" y="6750"/>
                    <a:pt x="1652" y="7425"/>
                    <a:pt x="0" y="8100"/>
                  </a:cubicBezTo>
                  <a:cubicBezTo>
                    <a:pt x="4013" y="2025"/>
                    <a:pt x="7318" y="0"/>
                    <a:pt x="10387" y="0"/>
                  </a:cubicBezTo>
                  <a:cubicBezTo>
                    <a:pt x="14400" y="0"/>
                    <a:pt x="17823" y="4050"/>
                    <a:pt x="20892" y="13500"/>
                  </a:cubicBezTo>
                  <a:cubicBezTo>
                    <a:pt x="21128" y="14175"/>
                    <a:pt x="21364" y="14850"/>
                    <a:pt x="21600" y="15525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FFFFFF">
                <a:alpha val="1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556" name="Freeform 438"/>
            <p:cNvSpPr/>
            <p:nvPr/>
          </p:nvSpPr>
          <p:spPr>
            <a:xfrm flipH="1" rot="16200000">
              <a:off x="762410" y="6830585"/>
              <a:ext cx="34085" cy="207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16200"/>
                  </a:moveTo>
                  <a:cubicBezTo>
                    <a:pt x="14954" y="10800"/>
                    <a:pt x="6646" y="540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6646" y="8100"/>
                    <a:pt x="13292" y="16200"/>
                    <a:pt x="21600" y="21600"/>
                  </a:cubicBezTo>
                  <a:lnTo>
                    <a:pt x="21600" y="16200"/>
                  </a:lnTo>
                  <a:close/>
                </a:path>
              </a:pathLst>
            </a:custGeom>
            <a:solidFill>
              <a:srgbClr val="FFFFFF">
                <a:alpha val="1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557" name="Freeform 439"/>
            <p:cNvSpPr/>
            <p:nvPr/>
          </p:nvSpPr>
          <p:spPr>
            <a:xfrm flipH="1" rot="16200000">
              <a:off x="-132625" y="4953081"/>
              <a:ext cx="969129" cy="2237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cubicBezTo>
                    <a:pt x="3736" y="18042"/>
                    <a:pt x="7472" y="13722"/>
                    <a:pt x="11092" y="9148"/>
                  </a:cubicBezTo>
                  <a:cubicBezTo>
                    <a:pt x="11968" y="7878"/>
                    <a:pt x="11968" y="7878"/>
                    <a:pt x="11968" y="7878"/>
                  </a:cubicBezTo>
                  <a:cubicBezTo>
                    <a:pt x="13485" y="5845"/>
                    <a:pt x="15120" y="3558"/>
                    <a:pt x="16755" y="2541"/>
                  </a:cubicBezTo>
                  <a:cubicBezTo>
                    <a:pt x="17572" y="1779"/>
                    <a:pt x="18448" y="1525"/>
                    <a:pt x="19323" y="1016"/>
                  </a:cubicBezTo>
                  <a:cubicBezTo>
                    <a:pt x="20082" y="762"/>
                    <a:pt x="20841" y="508"/>
                    <a:pt x="21600" y="0"/>
                  </a:cubicBezTo>
                  <a:cubicBezTo>
                    <a:pt x="20724" y="2541"/>
                    <a:pt x="19440" y="3049"/>
                    <a:pt x="18272" y="3558"/>
                  </a:cubicBezTo>
                  <a:cubicBezTo>
                    <a:pt x="17630" y="3812"/>
                    <a:pt x="17046" y="4066"/>
                    <a:pt x="16521" y="4574"/>
                  </a:cubicBezTo>
                  <a:cubicBezTo>
                    <a:pt x="15003" y="5845"/>
                    <a:pt x="13544" y="7878"/>
                    <a:pt x="12084" y="9911"/>
                  </a:cubicBezTo>
                  <a:cubicBezTo>
                    <a:pt x="11676" y="10419"/>
                    <a:pt x="11267" y="10927"/>
                    <a:pt x="10858" y="11435"/>
                  </a:cubicBezTo>
                  <a:cubicBezTo>
                    <a:pt x="8932" y="13976"/>
                    <a:pt x="6889" y="16264"/>
                    <a:pt x="5021" y="18296"/>
                  </a:cubicBezTo>
                  <a:cubicBezTo>
                    <a:pt x="3970" y="19567"/>
                    <a:pt x="2919" y="20584"/>
                    <a:pt x="1751" y="21346"/>
                  </a:cubicBezTo>
                  <a:cubicBezTo>
                    <a:pt x="1343" y="21600"/>
                    <a:pt x="876" y="21600"/>
                    <a:pt x="409" y="21600"/>
                  </a:cubicBezTo>
                  <a:cubicBezTo>
                    <a:pt x="292" y="21600"/>
                    <a:pt x="117" y="21600"/>
                    <a:pt x="0" y="21600"/>
                  </a:cubicBezTo>
                  <a:close/>
                </a:path>
              </a:pathLst>
            </a:custGeom>
            <a:solidFill>
              <a:srgbClr val="FFFFFF">
                <a:alpha val="1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558" name="Freeform 440"/>
            <p:cNvSpPr/>
            <p:nvPr/>
          </p:nvSpPr>
          <p:spPr>
            <a:xfrm flipH="1" rot="16200000">
              <a:off x="218573" y="5170913"/>
              <a:ext cx="222278" cy="518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795" y="21600"/>
                  </a:moveTo>
                  <a:cubicBezTo>
                    <a:pt x="1779" y="21600"/>
                    <a:pt x="762" y="20520"/>
                    <a:pt x="0" y="20520"/>
                  </a:cubicBezTo>
                  <a:cubicBezTo>
                    <a:pt x="2033" y="17280"/>
                    <a:pt x="4066" y="16200"/>
                    <a:pt x="6099" y="14040"/>
                  </a:cubicBezTo>
                  <a:cubicBezTo>
                    <a:pt x="7878" y="12960"/>
                    <a:pt x="9656" y="10800"/>
                    <a:pt x="11689" y="8640"/>
                  </a:cubicBezTo>
                  <a:cubicBezTo>
                    <a:pt x="12198" y="8640"/>
                    <a:pt x="12960" y="7560"/>
                    <a:pt x="13722" y="6480"/>
                  </a:cubicBezTo>
                  <a:cubicBezTo>
                    <a:pt x="16009" y="3240"/>
                    <a:pt x="18551" y="0"/>
                    <a:pt x="21092" y="0"/>
                  </a:cubicBezTo>
                  <a:cubicBezTo>
                    <a:pt x="21346" y="0"/>
                    <a:pt x="21600" y="1080"/>
                    <a:pt x="21600" y="1080"/>
                  </a:cubicBezTo>
                  <a:cubicBezTo>
                    <a:pt x="17788" y="9720"/>
                    <a:pt x="13214" y="14040"/>
                    <a:pt x="9402" y="17280"/>
                  </a:cubicBezTo>
                  <a:cubicBezTo>
                    <a:pt x="7115" y="19440"/>
                    <a:pt x="4828" y="21600"/>
                    <a:pt x="2795" y="21600"/>
                  </a:cubicBezTo>
                  <a:close/>
                </a:path>
              </a:pathLst>
            </a:custGeom>
            <a:solidFill>
              <a:srgbClr val="FFFFFF">
                <a:alpha val="1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559" name="Freeform 441"/>
            <p:cNvSpPr/>
            <p:nvPr/>
          </p:nvSpPr>
          <p:spPr>
            <a:xfrm flipH="1" rot="16200000">
              <a:off x="-80019" y="5435423"/>
              <a:ext cx="675722" cy="12744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cubicBezTo>
                    <a:pt x="837" y="17192"/>
                    <a:pt x="2093" y="15869"/>
                    <a:pt x="3265" y="14547"/>
                  </a:cubicBezTo>
                  <a:cubicBezTo>
                    <a:pt x="3600" y="14547"/>
                    <a:pt x="3935" y="14106"/>
                    <a:pt x="4186" y="13665"/>
                  </a:cubicBezTo>
                  <a:cubicBezTo>
                    <a:pt x="4688" y="12784"/>
                    <a:pt x="5274" y="12343"/>
                    <a:pt x="5777" y="11461"/>
                  </a:cubicBezTo>
                  <a:cubicBezTo>
                    <a:pt x="7284" y="9698"/>
                    <a:pt x="8874" y="7494"/>
                    <a:pt x="10465" y="6171"/>
                  </a:cubicBezTo>
                  <a:cubicBezTo>
                    <a:pt x="11470" y="5731"/>
                    <a:pt x="11470" y="5731"/>
                    <a:pt x="11470" y="5731"/>
                  </a:cubicBezTo>
                  <a:cubicBezTo>
                    <a:pt x="13395" y="3967"/>
                    <a:pt x="15321" y="2645"/>
                    <a:pt x="17163" y="1322"/>
                  </a:cubicBezTo>
                  <a:cubicBezTo>
                    <a:pt x="18502" y="441"/>
                    <a:pt x="19926" y="0"/>
                    <a:pt x="21600" y="0"/>
                  </a:cubicBezTo>
                  <a:cubicBezTo>
                    <a:pt x="21600" y="0"/>
                    <a:pt x="21600" y="0"/>
                    <a:pt x="21600" y="0"/>
                  </a:cubicBezTo>
                  <a:cubicBezTo>
                    <a:pt x="21349" y="441"/>
                    <a:pt x="21098" y="882"/>
                    <a:pt x="20847" y="882"/>
                  </a:cubicBezTo>
                  <a:cubicBezTo>
                    <a:pt x="20344" y="1763"/>
                    <a:pt x="19926" y="2204"/>
                    <a:pt x="19423" y="2645"/>
                  </a:cubicBezTo>
                  <a:cubicBezTo>
                    <a:pt x="18753" y="3086"/>
                    <a:pt x="18084" y="3527"/>
                    <a:pt x="17330" y="3967"/>
                  </a:cubicBezTo>
                  <a:cubicBezTo>
                    <a:pt x="16326" y="4849"/>
                    <a:pt x="16326" y="4849"/>
                    <a:pt x="16326" y="4849"/>
                  </a:cubicBezTo>
                  <a:cubicBezTo>
                    <a:pt x="15237" y="5731"/>
                    <a:pt x="14149" y="6612"/>
                    <a:pt x="12977" y="7494"/>
                  </a:cubicBezTo>
                  <a:cubicBezTo>
                    <a:pt x="12056" y="8376"/>
                    <a:pt x="11135" y="9257"/>
                    <a:pt x="10130" y="9698"/>
                  </a:cubicBezTo>
                  <a:cubicBezTo>
                    <a:pt x="8205" y="11461"/>
                    <a:pt x="6195" y="13665"/>
                    <a:pt x="4270" y="16310"/>
                  </a:cubicBezTo>
                  <a:cubicBezTo>
                    <a:pt x="2847" y="18073"/>
                    <a:pt x="1423" y="19837"/>
                    <a:pt x="0" y="21600"/>
                  </a:cubicBezTo>
                  <a:close/>
                </a:path>
              </a:pathLst>
            </a:custGeom>
            <a:solidFill>
              <a:srgbClr val="FFFFFF">
                <a:alpha val="1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560" name="Freeform 442"/>
            <p:cNvSpPr/>
            <p:nvPr/>
          </p:nvSpPr>
          <p:spPr>
            <a:xfrm flipH="1" rot="16200000">
              <a:off x="420103" y="5624359"/>
              <a:ext cx="706843" cy="13336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cubicBezTo>
                    <a:pt x="80" y="14824"/>
                    <a:pt x="1360" y="8047"/>
                    <a:pt x="2560" y="4659"/>
                  </a:cubicBezTo>
                  <a:cubicBezTo>
                    <a:pt x="4160" y="424"/>
                    <a:pt x="5840" y="0"/>
                    <a:pt x="7360" y="0"/>
                  </a:cubicBezTo>
                  <a:cubicBezTo>
                    <a:pt x="7920" y="0"/>
                    <a:pt x="7920" y="0"/>
                    <a:pt x="7920" y="0"/>
                  </a:cubicBezTo>
                  <a:cubicBezTo>
                    <a:pt x="10000" y="0"/>
                    <a:pt x="12160" y="424"/>
                    <a:pt x="14160" y="847"/>
                  </a:cubicBezTo>
                  <a:cubicBezTo>
                    <a:pt x="16560" y="1271"/>
                    <a:pt x="19040" y="1694"/>
                    <a:pt x="21520" y="1694"/>
                  </a:cubicBezTo>
                  <a:cubicBezTo>
                    <a:pt x="21600" y="1694"/>
                    <a:pt x="21600" y="1694"/>
                    <a:pt x="21600" y="1694"/>
                  </a:cubicBezTo>
                  <a:cubicBezTo>
                    <a:pt x="20960" y="4235"/>
                    <a:pt x="20080" y="4659"/>
                    <a:pt x="19440" y="4659"/>
                  </a:cubicBezTo>
                  <a:cubicBezTo>
                    <a:pt x="19120" y="4659"/>
                    <a:pt x="18800" y="4659"/>
                    <a:pt x="18400" y="4235"/>
                  </a:cubicBezTo>
                  <a:cubicBezTo>
                    <a:pt x="18080" y="4235"/>
                    <a:pt x="17840" y="4235"/>
                    <a:pt x="17520" y="4235"/>
                  </a:cubicBezTo>
                  <a:cubicBezTo>
                    <a:pt x="15920" y="4235"/>
                    <a:pt x="14240" y="3812"/>
                    <a:pt x="12640" y="3388"/>
                  </a:cubicBezTo>
                  <a:cubicBezTo>
                    <a:pt x="11920" y="3388"/>
                    <a:pt x="11200" y="3388"/>
                    <a:pt x="10480" y="2965"/>
                  </a:cubicBezTo>
                  <a:cubicBezTo>
                    <a:pt x="10000" y="2965"/>
                    <a:pt x="9600" y="2965"/>
                    <a:pt x="9120" y="2965"/>
                  </a:cubicBezTo>
                  <a:cubicBezTo>
                    <a:pt x="8400" y="2541"/>
                    <a:pt x="7680" y="2541"/>
                    <a:pt x="6960" y="2541"/>
                  </a:cubicBezTo>
                  <a:cubicBezTo>
                    <a:pt x="5680" y="2541"/>
                    <a:pt x="4640" y="2965"/>
                    <a:pt x="3760" y="4659"/>
                  </a:cubicBezTo>
                  <a:cubicBezTo>
                    <a:pt x="2720" y="7200"/>
                    <a:pt x="1760" y="10165"/>
                    <a:pt x="1120" y="13976"/>
                  </a:cubicBezTo>
                  <a:cubicBezTo>
                    <a:pt x="960" y="15247"/>
                    <a:pt x="720" y="16518"/>
                    <a:pt x="560" y="17788"/>
                  </a:cubicBezTo>
                  <a:cubicBezTo>
                    <a:pt x="320" y="19059"/>
                    <a:pt x="160" y="20329"/>
                    <a:pt x="0" y="21600"/>
                  </a:cubicBezTo>
                  <a:close/>
                </a:path>
              </a:pathLst>
            </a:custGeom>
            <a:solidFill>
              <a:srgbClr val="FFFFFF">
                <a:alpha val="1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561" name="Freeform 443"/>
            <p:cNvSpPr/>
            <p:nvPr/>
          </p:nvSpPr>
          <p:spPr>
            <a:xfrm flipH="1" rot="16200000">
              <a:off x="-2993335" y="3006672"/>
              <a:ext cx="6853553" cy="8402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4810" y="21600"/>
                  </a:moveTo>
                  <a:cubicBezTo>
                    <a:pt x="4422" y="21600"/>
                    <a:pt x="4051" y="21465"/>
                    <a:pt x="3680" y="21062"/>
                  </a:cubicBezTo>
                  <a:cubicBezTo>
                    <a:pt x="3383" y="20793"/>
                    <a:pt x="3077" y="20389"/>
                    <a:pt x="2789" y="19985"/>
                  </a:cubicBezTo>
                  <a:cubicBezTo>
                    <a:pt x="2607" y="19783"/>
                    <a:pt x="2426" y="19514"/>
                    <a:pt x="2252" y="19312"/>
                  </a:cubicBezTo>
                  <a:cubicBezTo>
                    <a:pt x="1815" y="18774"/>
                    <a:pt x="1345" y="18303"/>
                    <a:pt x="891" y="18303"/>
                  </a:cubicBezTo>
                  <a:cubicBezTo>
                    <a:pt x="833" y="18303"/>
                    <a:pt x="776" y="18303"/>
                    <a:pt x="718" y="18303"/>
                  </a:cubicBezTo>
                  <a:cubicBezTo>
                    <a:pt x="462" y="18370"/>
                    <a:pt x="215" y="18707"/>
                    <a:pt x="0" y="19043"/>
                  </a:cubicBezTo>
                  <a:cubicBezTo>
                    <a:pt x="0" y="18639"/>
                    <a:pt x="0" y="18639"/>
                    <a:pt x="0" y="18639"/>
                  </a:cubicBezTo>
                  <a:cubicBezTo>
                    <a:pt x="206" y="18303"/>
                    <a:pt x="454" y="17899"/>
                    <a:pt x="718" y="17899"/>
                  </a:cubicBezTo>
                  <a:cubicBezTo>
                    <a:pt x="759" y="17899"/>
                    <a:pt x="809" y="17832"/>
                    <a:pt x="850" y="17832"/>
                  </a:cubicBezTo>
                  <a:cubicBezTo>
                    <a:pt x="1502" y="17832"/>
                    <a:pt x="2145" y="18707"/>
                    <a:pt x="2772" y="19514"/>
                  </a:cubicBezTo>
                  <a:cubicBezTo>
                    <a:pt x="3053" y="19850"/>
                    <a:pt x="3341" y="20254"/>
                    <a:pt x="3630" y="20523"/>
                  </a:cubicBezTo>
                  <a:cubicBezTo>
                    <a:pt x="4068" y="20994"/>
                    <a:pt x="4488" y="21196"/>
                    <a:pt x="4893" y="21196"/>
                  </a:cubicBezTo>
                  <a:cubicBezTo>
                    <a:pt x="5553" y="21196"/>
                    <a:pt x="6155" y="20591"/>
                    <a:pt x="6699" y="19379"/>
                  </a:cubicBezTo>
                  <a:cubicBezTo>
                    <a:pt x="6757" y="19245"/>
                    <a:pt x="6807" y="19178"/>
                    <a:pt x="6864" y="19043"/>
                  </a:cubicBezTo>
                  <a:cubicBezTo>
                    <a:pt x="7228" y="18168"/>
                    <a:pt x="7599" y="17361"/>
                    <a:pt x="7987" y="17226"/>
                  </a:cubicBezTo>
                  <a:cubicBezTo>
                    <a:pt x="8077" y="17159"/>
                    <a:pt x="8176" y="17159"/>
                    <a:pt x="8292" y="17159"/>
                  </a:cubicBezTo>
                  <a:cubicBezTo>
                    <a:pt x="8440" y="17159"/>
                    <a:pt x="8581" y="17159"/>
                    <a:pt x="8729" y="17226"/>
                  </a:cubicBezTo>
                  <a:cubicBezTo>
                    <a:pt x="8869" y="17226"/>
                    <a:pt x="9018" y="17293"/>
                    <a:pt x="9166" y="17293"/>
                  </a:cubicBezTo>
                  <a:cubicBezTo>
                    <a:pt x="9274" y="17293"/>
                    <a:pt x="9373" y="17226"/>
                    <a:pt x="9472" y="17226"/>
                  </a:cubicBezTo>
                  <a:cubicBezTo>
                    <a:pt x="9628" y="17159"/>
                    <a:pt x="9793" y="17092"/>
                    <a:pt x="9950" y="17024"/>
                  </a:cubicBezTo>
                  <a:cubicBezTo>
                    <a:pt x="10222" y="16890"/>
                    <a:pt x="10503" y="16755"/>
                    <a:pt x="10783" y="16755"/>
                  </a:cubicBezTo>
                  <a:cubicBezTo>
                    <a:pt x="10817" y="16755"/>
                    <a:pt x="10858" y="16755"/>
                    <a:pt x="10891" y="16755"/>
                  </a:cubicBezTo>
                  <a:cubicBezTo>
                    <a:pt x="10990" y="16755"/>
                    <a:pt x="11097" y="16822"/>
                    <a:pt x="11196" y="16822"/>
                  </a:cubicBezTo>
                  <a:cubicBezTo>
                    <a:pt x="11345" y="16890"/>
                    <a:pt x="11493" y="16890"/>
                    <a:pt x="11642" y="16890"/>
                  </a:cubicBezTo>
                  <a:cubicBezTo>
                    <a:pt x="11897" y="16890"/>
                    <a:pt x="12104" y="16822"/>
                    <a:pt x="12293" y="16553"/>
                  </a:cubicBezTo>
                  <a:cubicBezTo>
                    <a:pt x="12698" y="15948"/>
                    <a:pt x="12978" y="14198"/>
                    <a:pt x="13275" y="12247"/>
                  </a:cubicBezTo>
                  <a:cubicBezTo>
                    <a:pt x="13333" y="11910"/>
                    <a:pt x="13382" y="11574"/>
                    <a:pt x="13440" y="11237"/>
                  </a:cubicBezTo>
                  <a:cubicBezTo>
                    <a:pt x="13787" y="9084"/>
                    <a:pt x="14216" y="8209"/>
                    <a:pt x="14554" y="7738"/>
                  </a:cubicBezTo>
                  <a:cubicBezTo>
                    <a:pt x="15016" y="7065"/>
                    <a:pt x="15453" y="5652"/>
                    <a:pt x="15874" y="4307"/>
                  </a:cubicBezTo>
                  <a:cubicBezTo>
                    <a:pt x="16320" y="2893"/>
                    <a:pt x="16773" y="1480"/>
                    <a:pt x="17252" y="807"/>
                  </a:cubicBezTo>
                  <a:cubicBezTo>
                    <a:pt x="17664" y="269"/>
                    <a:pt x="18102" y="0"/>
                    <a:pt x="18646" y="0"/>
                  </a:cubicBezTo>
                  <a:cubicBezTo>
                    <a:pt x="18952" y="0"/>
                    <a:pt x="19257" y="67"/>
                    <a:pt x="19562" y="202"/>
                  </a:cubicBezTo>
                  <a:cubicBezTo>
                    <a:pt x="19777" y="202"/>
                    <a:pt x="19991" y="269"/>
                    <a:pt x="20206" y="336"/>
                  </a:cubicBezTo>
                  <a:cubicBezTo>
                    <a:pt x="20643" y="336"/>
                    <a:pt x="21130" y="404"/>
                    <a:pt x="21600" y="1346"/>
                  </a:cubicBezTo>
                  <a:cubicBezTo>
                    <a:pt x="21600" y="1884"/>
                    <a:pt x="21600" y="1884"/>
                    <a:pt x="21600" y="1884"/>
                  </a:cubicBezTo>
                  <a:cubicBezTo>
                    <a:pt x="21130" y="1009"/>
                    <a:pt x="20651" y="875"/>
                    <a:pt x="20206" y="807"/>
                  </a:cubicBezTo>
                  <a:cubicBezTo>
                    <a:pt x="19983" y="807"/>
                    <a:pt x="19760" y="740"/>
                    <a:pt x="19537" y="606"/>
                  </a:cubicBezTo>
                  <a:cubicBezTo>
                    <a:pt x="19273" y="538"/>
                    <a:pt x="18993" y="404"/>
                    <a:pt x="18721" y="404"/>
                  </a:cubicBezTo>
                  <a:cubicBezTo>
                    <a:pt x="18704" y="404"/>
                    <a:pt x="18704" y="404"/>
                    <a:pt x="18704" y="404"/>
                  </a:cubicBezTo>
                  <a:cubicBezTo>
                    <a:pt x="18102" y="404"/>
                    <a:pt x="17615" y="740"/>
                    <a:pt x="17161" y="1480"/>
                  </a:cubicBezTo>
                  <a:cubicBezTo>
                    <a:pt x="16674" y="2221"/>
                    <a:pt x="16237" y="3634"/>
                    <a:pt x="15759" y="5181"/>
                  </a:cubicBezTo>
                  <a:cubicBezTo>
                    <a:pt x="15569" y="5854"/>
                    <a:pt x="15346" y="6594"/>
                    <a:pt x="15123" y="7133"/>
                  </a:cubicBezTo>
                  <a:cubicBezTo>
                    <a:pt x="14942" y="7604"/>
                    <a:pt x="14769" y="7940"/>
                    <a:pt x="14579" y="8209"/>
                  </a:cubicBezTo>
                  <a:cubicBezTo>
                    <a:pt x="14472" y="8411"/>
                    <a:pt x="14472" y="8411"/>
                    <a:pt x="14472" y="8411"/>
                  </a:cubicBezTo>
                  <a:cubicBezTo>
                    <a:pt x="14249" y="8748"/>
                    <a:pt x="14018" y="9219"/>
                    <a:pt x="13795" y="10026"/>
                  </a:cubicBezTo>
                  <a:cubicBezTo>
                    <a:pt x="13597" y="10834"/>
                    <a:pt x="13440" y="11910"/>
                    <a:pt x="13267" y="12987"/>
                  </a:cubicBezTo>
                  <a:cubicBezTo>
                    <a:pt x="13242" y="13121"/>
                    <a:pt x="13242" y="13121"/>
                    <a:pt x="13242" y="13121"/>
                  </a:cubicBezTo>
                  <a:cubicBezTo>
                    <a:pt x="12929" y="15207"/>
                    <a:pt x="12632" y="16688"/>
                    <a:pt x="12211" y="17159"/>
                  </a:cubicBezTo>
                  <a:cubicBezTo>
                    <a:pt x="12038" y="17293"/>
                    <a:pt x="11856" y="17361"/>
                    <a:pt x="11633" y="17361"/>
                  </a:cubicBezTo>
                  <a:cubicBezTo>
                    <a:pt x="11485" y="17361"/>
                    <a:pt x="11345" y="17361"/>
                    <a:pt x="11204" y="17361"/>
                  </a:cubicBezTo>
                  <a:cubicBezTo>
                    <a:pt x="11105" y="17293"/>
                    <a:pt x="10998" y="17293"/>
                    <a:pt x="10891" y="17293"/>
                  </a:cubicBezTo>
                  <a:cubicBezTo>
                    <a:pt x="10866" y="17293"/>
                    <a:pt x="10833" y="17293"/>
                    <a:pt x="10808" y="17293"/>
                  </a:cubicBezTo>
                  <a:cubicBezTo>
                    <a:pt x="10528" y="17293"/>
                    <a:pt x="10247" y="17428"/>
                    <a:pt x="9975" y="17495"/>
                  </a:cubicBezTo>
                  <a:cubicBezTo>
                    <a:pt x="9810" y="17630"/>
                    <a:pt x="9637" y="17697"/>
                    <a:pt x="9472" y="17697"/>
                  </a:cubicBezTo>
                  <a:cubicBezTo>
                    <a:pt x="9216" y="17764"/>
                    <a:pt x="9026" y="17832"/>
                    <a:pt x="8845" y="17832"/>
                  </a:cubicBezTo>
                  <a:cubicBezTo>
                    <a:pt x="8795" y="17832"/>
                    <a:pt x="8737" y="17832"/>
                    <a:pt x="8688" y="17832"/>
                  </a:cubicBezTo>
                  <a:cubicBezTo>
                    <a:pt x="8605" y="17832"/>
                    <a:pt x="8523" y="17764"/>
                    <a:pt x="8440" y="17764"/>
                  </a:cubicBezTo>
                  <a:cubicBezTo>
                    <a:pt x="8341" y="17697"/>
                    <a:pt x="8242" y="17697"/>
                    <a:pt x="8143" y="17697"/>
                  </a:cubicBezTo>
                  <a:cubicBezTo>
                    <a:pt x="8094" y="17697"/>
                    <a:pt x="8036" y="17697"/>
                    <a:pt x="7987" y="17697"/>
                  </a:cubicBezTo>
                  <a:cubicBezTo>
                    <a:pt x="7624" y="17899"/>
                    <a:pt x="7277" y="18639"/>
                    <a:pt x="6947" y="19379"/>
                  </a:cubicBezTo>
                  <a:cubicBezTo>
                    <a:pt x="6831" y="19649"/>
                    <a:pt x="6716" y="19918"/>
                    <a:pt x="6600" y="20120"/>
                  </a:cubicBezTo>
                  <a:cubicBezTo>
                    <a:pt x="6188" y="20927"/>
                    <a:pt x="5734" y="21398"/>
                    <a:pt x="5173" y="21600"/>
                  </a:cubicBezTo>
                  <a:cubicBezTo>
                    <a:pt x="5049" y="21600"/>
                    <a:pt x="4934" y="21600"/>
                    <a:pt x="4810" y="21600"/>
                  </a:cubicBezTo>
                  <a:close/>
                </a:path>
              </a:pathLst>
            </a:custGeom>
            <a:solidFill>
              <a:srgbClr val="FFFFFF">
                <a:alpha val="1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562" name="Freeform 444"/>
            <p:cNvSpPr/>
            <p:nvPr/>
          </p:nvSpPr>
          <p:spPr>
            <a:xfrm flipH="1" rot="16200000">
              <a:off x="-69648" y="6768665"/>
              <a:ext cx="157078" cy="127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16920" y="17280"/>
                    <a:pt x="11880" y="12960"/>
                    <a:pt x="7200" y="432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1600" y="0"/>
                    <a:pt x="21600" y="0"/>
                    <a:pt x="21600" y="0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FFFFFF">
                <a:alpha val="1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563" name="Freeform 445"/>
            <p:cNvSpPr/>
            <p:nvPr/>
          </p:nvSpPr>
          <p:spPr>
            <a:xfrm flipH="1" rot="16200000">
              <a:off x="-2310202" y="2310204"/>
              <a:ext cx="5273901" cy="6534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3720" y="21600"/>
                  </a:moveTo>
                  <a:cubicBezTo>
                    <a:pt x="3398" y="21600"/>
                    <a:pt x="3098" y="21427"/>
                    <a:pt x="2830" y="21082"/>
                  </a:cubicBezTo>
                  <a:cubicBezTo>
                    <a:pt x="2530" y="20736"/>
                    <a:pt x="2219" y="20218"/>
                    <a:pt x="1930" y="19613"/>
                  </a:cubicBezTo>
                  <a:cubicBezTo>
                    <a:pt x="1597" y="19008"/>
                    <a:pt x="1254" y="18403"/>
                    <a:pt x="911" y="18058"/>
                  </a:cubicBezTo>
                  <a:cubicBezTo>
                    <a:pt x="772" y="17885"/>
                    <a:pt x="622" y="17798"/>
                    <a:pt x="482" y="17798"/>
                  </a:cubicBezTo>
                  <a:cubicBezTo>
                    <a:pt x="322" y="17798"/>
                    <a:pt x="161" y="17885"/>
                    <a:pt x="0" y="18144"/>
                  </a:cubicBezTo>
                  <a:cubicBezTo>
                    <a:pt x="0" y="17798"/>
                    <a:pt x="0" y="17798"/>
                    <a:pt x="0" y="17798"/>
                  </a:cubicBezTo>
                  <a:cubicBezTo>
                    <a:pt x="172" y="17539"/>
                    <a:pt x="354" y="17453"/>
                    <a:pt x="515" y="17453"/>
                  </a:cubicBezTo>
                  <a:cubicBezTo>
                    <a:pt x="654" y="17453"/>
                    <a:pt x="793" y="17539"/>
                    <a:pt x="933" y="17712"/>
                  </a:cubicBezTo>
                  <a:cubicBezTo>
                    <a:pt x="1243" y="18058"/>
                    <a:pt x="1554" y="18576"/>
                    <a:pt x="1865" y="19181"/>
                  </a:cubicBezTo>
                  <a:cubicBezTo>
                    <a:pt x="2187" y="19699"/>
                    <a:pt x="2519" y="20304"/>
                    <a:pt x="2851" y="20650"/>
                  </a:cubicBezTo>
                  <a:cubicBezTo>
                    <a:pt x="3119" y="20995"/>
                    <a:pt x="3398" y="21082"/>
                    <a:pt x="3709" y="21082"/>
                  </a:cubicBezTo>
                  <a:cubicBezTo>
                    <a:pt x="4116" y="21082"/>
                    <a:pt x="4513" y="20909"/>
                    <a:pt x="4888" y="20650"/>
                  </a:cubicBezTo>
                  <a:cubicBezTo>
                    <a:pt x="5413" y="20304"/>
                    <a:pt x="5949" y="20045"/>
                    <a:pt x="6475" y="19699"/>
                  </a:cubicBezTo>
                  <a:cubicBezTo>
                    <a:pt x="6882" y="19526"/>
                    <a:pt x="6882" y="19526"/>
                    <a:pt x="6882" y="19526"/>
                  </a:cubicBezTo>
                  <a:cubicBezTo>
                    <a:pt x="7997" y="18922"/>
                    <a:pt x="9155" y="18317"/>
                    <a:pt x="10302" y="18317"/>
                  </a:cubicBezTo>
                  <a:cubicBezTo>
                    <a:pt x="10527" y="18317"/>
                    <a:pt x="10741" y="18317"/>
                    <a:pt x="10945" y="18317"/>
                  </a:cubicBezTo>
                  <a:cubicBezTo>
                    <a:pt x="11277" y="18403"/>
                    <a:pt x="11577" y="18490"/>
                    <a:pt x="11877" y="18490"/>
                  </a:cubicBezTo>
                  <a:cubicBezTo>
                    <a:pt x="13046" y="18490"/>
                    <a:pt x="14064" y="17885"/>
                    <a:pt x="14986" y="16675"/>
                  </a:cubicBezTo>
                  <a:cubicBezTo>
                    <a:pt x="15715" y="15811"/>
                    <a:pt x="16272" y="14515"/>
                    <a:pt x="16787" y="12614"/>
                  </a:cubicBezTo>
                  <a:cubicBezTo>
                    <a:pt x="16948" y="12010"/>
                    <a:pt x="17108" y="11318"/>
                    <a:pt x="17269" y="10714"/>
                  </a:cubicBezTo>
                  <a:cubicBezTo>
                    <a:pt x="17591" y="9418"/>
                    <a:pt x="17923" y="8122"/>
                    <a:pt x="18255" y="7171"/>
                  </a:cubicBezTo>
                  <a:cubicBezTo>
                    <a:pt x="18706" y="5789"/>
                    <a:pt x="19167" y="4838"/>
                    <a:pt x="19617" y="3888"/>
                  </a:cubicBezTo>
                  <a:cubicBezTo>
                    <a:pt x="19799" y="3456"/>
                    <a:pt x="19981" y="3110"/>
                    <a:pt x="20153" y="2678"/>
                  </a:cubicBezTo>
                  <a:cubicBezTo>
                    <a:pt x="20367" y="2246"/>
                    <a:pt x="20571" y="1728"/>
                    <a:pt x="20775" y="1210"/>
                  </a:cubicBezTo>
                  <a:cubicBezTo>
                    <a:pt x="20946" y="864"/>
                    <a:pt x="21118" y="432"/>
                    <a:pt x="21278" y="0"/>
                  </a:cubicBezTo>
                  <a:cubicBezTo>
                    <a:pt x="21600" y="86"/>
                    <a:pt x="21600" y="86"/>
                    <a:pt x="21600" y="86"/>
                  </a:cubicBezTo>
                  <a:cubicBezTo>
                    <a:pt x="19863" y="3974"/>
                    <a:pt x="19863" y="3974"/>
                    <a:pt x="19863" y="3974"/>
                  </a:cubicBezTo>
                  <a:cubicBezTo>
                    <a:pt x="19724" y="4320"/>
                    <a:pt x="19585" y="4579"/>
                    <a:pt x="19435" y="4925"/>
                  </a:cubicBezTo>
                  <a:cubicBezTo>
                    <a:pt x="18952" y="5962"/>
                    <a:pt x="18448" y="7085"/>
                    <a:pt x="17977" y="8726"/>
                  </a:cubicBezTo>
                  <a:cubicBezTo>
                    <a:pt x="17762" y="9504"/>
                    <a:pt x="17548" y="10282"/>
                    <a:pt x="17334" y="11146"/>
                  </a:cubicBezTo>
                  <a:cubicBezTo>
                    <a:pt x="17055" y="12269"/>
                    <a:pt x="16755" y="13392"/>
                    <a:pt x="16465" y="14342"/>
                  </a:cubicBezTo>
                  <a:cubicBezTo>
                    <a:pt x="15929" y="16070"/>
                    <a:pt x="15372" y="16934"/>
                    <a:pt x="14697" y="17626"/>
                  </a:cubicBezTo>
                  <a:cubicBezTo>
                    <a:pt x="13839" y="18576"/>
                    <a:pt x="12906" y="19008"/>
                    <a:pt x="11770" y="19008"/>
                  </a:cubicBezTo>
                  <a:cubicBezTo>
                    <a:pt x="11470" y="19008"/>
                    <a:pt x="11148" y="18922"/>
                    <a:pt x="10784" y="18922"/>
                  </a:cubicBezTo>
                  <a:cubicBezTo>
                    <a:pt x="10612" y="18835"/>
                    <a:pt x="10452" y="18835"/>
                    <a:pt x="10291" y="18835"/>
                  </a:cubicBezTo>
                  <a:cubicBezTo>
                    <a:pt x="9133" y="18835"/>
                    <a:pt x="7954" y="19440"/>
                    <a:pt x="6818" y="20045"/>
                  </a:cubicBezTo>
                  <a:cubicBezTo>
                    <a:pt x="6721" y="20131"/>
                    <a:pt x="6721" y="20131"/>
                    <a:pt x="6721" y="20131"/>
                  </a:cubicBezTo>
                  <a:cubicBezTo>
                    <a:pt x="6239" y="20390"/>
                    <a:pt x="5756" y="20650"/>
                    <a:pt x="5285" y="20909"/>
                  </a:cubicBezTo>
                  <a:cubicBezTo>
                    <a:pt x="4727" y="21254"/>
                    <a:pt x="4727" y="21254"/>
                    <a:pt x="4727" y="21254"/>
                  </a:cubicBezTo>
                  <a:cubicBezTo>
                    <a:pt x="4352" y="21427"/>
                    <a:pt x="4041" y="21600"/>
                    <a:pt x="3720" y="21600"/>
                  </a:cubicBezTo>
                  <a:close/>
                </a:path>
              </a:pathLst>
            </a:custGeom>
            <a:solidFill>
              <a:srgbClr val="FFFFFF">
                <a:alpha val="1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564" name="Freeform 446"/>
            <p:cNvSpPr/>
            <p:nvPr/>
          </p:nvSpPr>
          <p:spPr>
            <a:xfrm flipH="1" rot="16200000">
              <a:off x="-2243520" y="2243520"/>
              <a:ext cx="4894548" cy="4075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779" y="21600"/>
                  </a:moveTo>
                  <a:cubicBezTo>
                    <a:pt x="1594" y="21600"/>
                    <a:pt x="1398" y="21462"/>
                    <a:pt x="1201" y="21323"/>
                  </a:cubicBezTo>
                  <a:cubicBezTo>
                    <a:pt x="797" y="21185"/>
                    <a:pt x="393" y="20908"/>
                    <a:pt x="0" y="20492"/>
                  </a:cubicBezTo>
                  <a:cubicBezTo>
                    <a:pt x="0" y="20077"/>
                    <a:pt x="0" y="20077"/>
                    <a:pt x="0" y="20077"/>
                  </a:cubicBezTo>
                  <a:cubicBezTo>
                    <a:pt x="335" y="20354"/>
                    <a:pt x="693" y="20492"/>
                    <a:pt x="1028" y="20631"/>
                  </a:cubicBezTo>
                  <a:cubicBezTo>
                    <a:pt x="1132" y="20631"/>
                    <a:pt x="1236" y="20631"/>
                    <a:pt x="1340" y="20769"/>
                  </a:cubicBezTo>
                  <a:cubicBezTo>
                    <a:pt x="1479" y="20769"/>
                    <a:pt x="1617" y="20769"/>
                    <a:pt x="1756" y="20769"/>
                  </a:cubicBezTo>
                  <a:cubicBezTo>
                    <a:pt x="2333" y="20769"/>
                    <a:pt x="2899" y="20354"/>
                    <a:pt x="3442" y="19246"/>
                  </a:cubicBezTo>
                  <a:cubicBezTo>
                    <a:pt x="4204" y="17862"/>
                    <a:pt x="4967" y="15646"/>
                    <a:pt x="5533" y="13846"/>
                  </a:cubicBezTo>
                  <a:cubicBezTo>
                    <a:pt x="5799" y="13015"/>
                    <a:pt x="6076" y="12046"/>
                    <a:pt x="6330" y="11077"/>
                  </a:cubicBezTo>
                  <a:cubicBezTo>
                    <a:pt x="6630" y="9831"/>
                    <a:pt x="6942" y="8723"/>
                    <a:pt x="7254" y="7754"/>
                  </a:cubicBezTo>
                  <a:cubicBezTo>
                    <a:pt x="7600" y="6923"/>
                    <a:pt x="7947" y="6369"/>
                    <a:pt x="8328" y="6369"/>
                  </a:cubicBezTo>
                  <a:cubicBezTo>
                    <a:pt x="8559" y="6369"/>
                    <a:pt x="8813" y="6508"/>
                    <a:pt x="9102" y="6923"/>
                  </a:cubicBezTo>
                  <a:cubicBezTo>
                    <a:pt x="9610" y="7615"/>
                    <a:pt x="10084" y="9277"/>
                    <a:pt x="10581" y="10938"/>
                  </a:cubicBezTo>
                  <a:cubicBezTo>
                    <a:pt x="10673" y="11215"/>
                    <a:pt x="10777" y="11492"/>
                    <a:pt x="10869" y="11769"/>
                  </a:cubicBezTo>
                  <a:cubicBezTo>
                    <a:pt x="12302" y="16477"/>
                    <a:pt x="13584" y="18969"/>
                    <a:pt x="14785" y="19385"/>
                  </a:cubicBezTo>
                  <a:cubicBezTo>
                    <a:pt x="14889" y="19385"/>
                    <a:pt x="15004" y="19385"/>
                    <a:pt x="15108" y="19385"/>
                  </a:cubicBezTo>
                  <a:cubicBezTo>
                    <a:pt x="16310" y="19385"/>
                    <a:pt x="17488" y="17169"/>
                    <a:pt x="18631" y="12600"/>
                  </a:cubicBezTo>
                  <a:cubicBezTo>
                    <a:pt x="19313" y="9969"/>
                    <a:pt x="19914" y="7200"/>
                    <a:pt x="20468" y="4154"/>
                  </a:cubicBezTo>
                  <a:cubicBezTo>
                    <a:pt x="20745" y="2631"/>
                    <a:pt x="21022" y="1246"/>
                    <a:pt x="21323" y="0"/>
                  </a:cubicBezTo>
                  <a:cubicBezTo>
                    <a:pt x="21600" y="138"/>
                    <a:pt x="21600" y="138"/>
                    <a:pt x="21600" y="138"/>
                  </a:cubicBezTo>
                  <a:cubicBezTo>
                    <a:pt x="21196" y="1662"/>
                    <a:pt x="20803" y="3462"/>
                    <a:pt x="20387" y="5677"/>
                  </a:cubicBezTo>
                  <a:cubicBezTo>
                    <a:pt x="19810" y="8723"/>
                    <a:pt x="19221" y="11354"/>
                    <a:pt x="18655" y="13569"/>
                  </a:cubicBezTo>
                  <a:cubicBezTo>
                    <a:pt x="17465" y="18138"/>
                    <a:pt x="16333" y="20354"/>
                    <a:pt x="15178" y="20354"/>
                  </a:cubicBezTo>
                  <a:cubicBezTo>
                    <a:pt x="15097" y="20354"/>
                    <a:pt x="15028" y="20354"/>
                    <a:pt x="14947" y="20354"/>
                  </a:cubicBezTo>
                  <a:cubicBezTo>
                    <a:pt x="13699" y="19938"/>
                    <a:pt x="12394" y="17723"/>
                    <a:pt x="11066" y="13569"/>
                  </a:cubicBezTo>
                  <a:cubicBezTo>
                    <a:pt x="10892" y="13015"/>
                    <a:pt x="10731" y="12462"/>
                    <a:pt x="10557" y="11769"/>
                  </a:cubicBezTo>
                  <a:cubicBezTo>
                    <a:pt x="10095" y="10246"/>
                    <a:pt x="9610" y="8585"/>
                    <a:pt x="9102" y="7892"/>
                  </a:cubicBezTo>
                  <a:cubicBezTo>
                    <a:pt x="8802" y="7477"/>
                    <a:pt x="8548" y="7338"/>
                    <a:pt x="8305" y="7338"/>
                  </a:cubicBezTo>
                  <a:cubicBezTo>
                    <a:pt x="7889" y="7338"/>
                    <a:pt x="7508" y="7892"/>
                    <a:pt x="7138" y="9138"/>
                  </a:cubicBezTo>
                  <a:cubicBezTo>
                    <a:pt x="6873" y="9969"/>
                    <a:pt x="6596" y="10938"/>
                    <a:pt x="6330" y="11908"/>
                  </a:cubicBezTo>
                  <a:cubicBezTo>
                    <a:pt x="5995" y="13154"/>
                    <a:pt x="5648" y="14400"/>
                    <a:pt x="5302" y="15508"/>
                  </a:cubicBezTo>
                  <a:cubicBezTo>
                    <a:pt x="4655" y="17446"/>
                    <a:pt x="3939" y="19385"/>
                    <a:pt x="3211" y="20492"/>
                  </a:cubicBezTo>
                  <a:cubicBezTo>
                    <a:pt x="2749" y="21185"/>
                    <a:pt x="2276" y="21600"/>
                    <a:pt x="1779" y="21600"/>
                  </a:cubicBezTo>
                  <a:close/>
                </a:path>
              </a:pathLst>
            </a:custGeom>
            <a:solidFill>
              <a:srgbClr val="FFFFFF">
                <a:alpha val="1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565" name="Freeform 447"/>
            <p:cNvSpPr/>
            <p:nvPr/>
          </p:nvSpPr>
          <p:spPr>
            <a:xfrm flipH="1" rot="16200000">
              <a:off x="-2115340" y="2118302"/>
              <a:ext cx="4418875" cy="18226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24" y="21600"/>
                  </a:moveTo>
                  <a:cubicBezTo>
                    <a:pt x="1727" y="21600"/>
                    <a:pt x="1369" y="20366"/>
                    <a:pt x="1024" y="17897"/>
                  </a:cubicBezTo>
                  <a:cubicBezTo>
                    <a:pt x="870" y="16663"/>
                    <a:pt x="870" y="16663"/>
                    <a:pt x="870" y="16663"/>
                  </a:cubicBezTo>
                  <a:cubicBezTo>
                    <a:pt x="589" y="14503"/>
                    <a:pt x="294" y="12343"/>
                    <a:pt x="0" y="12034"/>
                  </a:cubicBezTo>
                  <a:cubicBezTo>
                    <a:pt x="0" y="11109"/>
                    <a:pt x="0" y="11109"/>
                    <a:pt x="0" y="11109"/>
                  </a:cubicBezTo>
                  <a:cubicBezTo>
                    <a:pt x="13" y="11109"/>
                    <a:pt x="38" y="11109"/>
                    <a:pt x="51" y="11109"/>
                  </a:cubicBezTo>
                  <a:cubicBezTo>
                    <a:pt x="307" y="11726"/>
                    <a:pt x="550" y="13269"/>
                    <a:pt x="781" y="14811"/>
                  </a:cubicBezTo>
                  <a:cubicBezTo>
                    <a:pt x="870" y="15429"/>
                    <a:pt x="870" y="15429"/>
                    <a:pt x="870" y="15429"/>
                  </a:cubicBezTo>
                  <a:cubicBezTo>
                    <a:pt x="1318" y="18514"/>
                    <a:pt x="1740" y="20057"/>
                    <a:pt x="2175" y="20057"/>
                  </a:cubicBezTo>
                  <a:cubicBezTo>
                    <a:pt x="2431" y="20057"/>
                    <a:pt x="2674" y="19440"/>
                    <a:pt x="2943" y="18514"/>
                  </a:cubicBezTo>
                  <a:cubicBezTo>
                    <a:pt x="3250" y="17589"/>
                    <a:pt x="3557" y="16046"/>
                    <a:pt x="3852" y="14503"/>
                  </a:cubicBezTo>
                  <a:cubicBezTo>
                    <a:pt x="4184" y="12960"/>
                    <a:pt x="4530" y="11417"/>
                    <a:pt x="4875" y="10183"/>
                  </a:cubicBezTo>
                  <a:cubicBezTo>
                    <a:pt x="5618" y="7714"/>
                    <a:pt x="6206" y="6171"/>
                    <a:pt x="6756" y="5246"/>
                  </a:cubicBezTo>
                  <a:cubicBezTo>
                    <a:pt x="7140" y="4629"/>
                    <a:pt x="7550" y="4320"/>
                    <a:pt x="7972" y="4320"/>
                  </a:cubicBezTo>
                  <a:cubicBezTo>
                    <a:pt x="8791" y="4320"/>
                    <a:pt x="9700" y="5554"/>
                    <a:pt x="10813" y="8023"/>
                  </a:cubicBezTo>
                  <a:cubicBezTo>
                    <a:pt x="12118" y="11417"/>
                    <a:pt x="13462" y="13269"/>
                    <a:pt x="14882" y="13886"/>
                  </a:cubicBezTo>
                  <a:cubicBezTo>
                    <a:pt x="15291" y="13886"/>
                    <a:pt x="15727" y="14194"/>
                    <a:pt x="16174" y="14194"/>
                  </a:cubicBezTo>
                  <a:cubicBezTo>
                    <a:pt x="17160" y="14194"/>
                    <a:pt x="18439" y="13269"/>
                    <a:pt x="19706" y="7406"/>
                  </a:cubicBezTo>
                  <a:cubicBezTo>
                    <a:pt x="20167" y="5246"/>
                    <a:pt x="20653" y="2777"/>
                    <a:pt x="21203" y="0"/>
                  </a:cubicBezTo>
                  <a:cubicBezTo>
                    <a:pt x="21600" y="0"/>
                    <a:pt x="21600" y="0"/>
                    <a:pt x="21600" y="0"/>
                  </a:cubicBezTo>
                  <a:cubicBezTo>
                    <a:pt x="21370" y="1234"/>
                    <a:pt x="21370" y="1234"/>
                    <a:pt x="21370" y="1234"/>
                  </a:cubicBezTo>
                  <a:cubicBezTo>
                    <a:pt x="20743" y="4629"/>
                    <a:pt x="20103" y="8023"/>
                    <a:pt x="19450" y="10491"/>
                  </a:cubicBezTo>
                  <a:cubicBezTo>
                    <a:pt x="18734" y="13269"/>
                    <a:pt x="17979" y="15120"/>
                    <a:pt x="17173" y="15737"/>
                  </a:cubicBezTo>
                  <a:cubicBezTo>
                    <a:pt x="16827" y="15737"/>
                    <a:pt x="16482" y="16046"/>
                    <a:pt x="16085" y="16046"/>
                  </a:cubicBezTo>
                  <a:cubicBezTo>
                    <a:pt x="15714" y="16046"/>
                    <a:pt x="15317" y="15737"/>
                    <a:pt x="14792" y="15737"/>
                  </a:cubicBezTo>
                  <a:cubicBezTo>
                    <a:pt x="14447" y="15429"/>
                    <a:pt x="14447" y="15429"/>
                    <a:pt x="14447" y="15429"/>
                  </a:cubicBezTo>
                  <a:cubicBezTo>
                    <a:pt x="13782" y="15120"/>
                    <a:pt x="13091" y="14811"/>
                    <a:pt x="12425" y="13577"/>
                  </a:cubicBezTo>
                  <a:cubicBezTo>
                    <a:pt x="11964" y="12651"/>
                    <a:pt x="11491" y="11726"/>
                    <a:pt x="11043" y="10491"/>
                  </a:cubicBezTo>
                  <a:cubicBezTo>
                    <a:pt x="10071" y="8331"/>
                    <a:pt x="9047" y="5863"/>
                    <a:pt x="8049" y="5863"/>
                  </a:cubicBezTo>
                  <a:cubicBezTo>
                    <a:pt x="7921" y="5863"/>
                    <a:pt x="7806" y="5863"/>
                    <a:pt x="7678" y="5863"/>
                  </a:cubicBezTo>
                  <a:cubicBezTo>
                    <a:pt x="6910" y="6480"/>
                    <a:pt x="6129" y="8023"/>
                    <a:pt x="5285" y="10491"/>
                  </a:cubicBezTo>
                  <a:cubicBezTo>
                    <a:pt x="4875" y="12034"/>
                    <a:pt x="4453" y="13886"/>
                    <a:pt x="4056" y="15737"/>
                  </a:cubicBezTo>
                  <a:cubicBezTo>
                    <a:pt x="3724" y="16971"/>
                    <a:pt x="3391" y="18514"/>
                    <a:pt x="3058" y="19749"/>
                  </a:cubicBezTo>
                  <a:cubicBezTo>
                    <a:pt x="2713" y="20983"/>
                    <a:pt x="2406" y="21600"/>
                    <a:pt x="2124" y="21600"/>
                  </a:cubicBezTo>
                  <a:close/>
                </a:path>
              </a:pathLst>
            </a:custGeom>
            <a:solidFill>
              <a:srgbClr val="FFFFFF">
                <a:alpha val="1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566" name="Freeform 448"/>
            <p:cNvSpPr/>
            <p:nvPr/>
          </p:nvSpPr>
          <p:spPr>
            <a:xfrm flipH="1" rot="16200000">
              <a:off x="293407" y="1798964"/>
              <a:ext cx="976540" cy="1229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621" y="21600"/>
                  </a:moveTo>
                  <a:cubicBezTo>
                    <a:pt x="1042" y="21600"/>
                    <a:pt x="521" y="21600"/>
                    <a:pt x="0" y="21140"/>
                  </a:cubicBezTo>
                  <a:cubicBezTo>
                    <a:pt x="579" y="20681"/>
                    <a:pt x="1158" y="20681"/>
                    <a:pt x="1737" y="20221"/>
                  </a:cubicBezTo>
                  <a:cubicBezTo>
                    <a:pt x="2838" y="19762"/>
                    <a:pt x="3996" y="19302"/>
                    <a:pt x="5096" y="18383"/>
                  </a:cubicBezTo>
                  <a:cubicBezTo>
                    <a:pt x="5849" y="17464"/>
                    <a:pt x="6660" y="16545"/>
                    <a:pt x="7354" y="15626"/>
                  </a:cubicBezTo>
                  <a:cubicBezTo>
                    <a:pt x="8397" y="14247"/>
                    <a:pt x="9439" y="12868"/>
                    <a:pt x="10482" y="11949"/>
                  </a:cubicBezTo>
                  <a:cubicBezTo>
                    <a:pt x="11176" y="11489"/>
                    <a:pt x="11929" y="11030"/>
                    <a:pt x="12682" y="11030"/>
                  </a:cubicBezTo>
                  <a:cubicBezTo>
                    <a:pt x="13840" y="10111"/>
                    <a:pt x="15056" y="9651"/>
                    <a:pt x="16214" y="8732"/>
                  </a:cubicBezTo>
                  <a:cubicBezTo>
                    <a:pt x="17720" y="7353"/>
                    <a:pt x="19226" y="4596"/>
                    <a:pt x="20673" y="1838"/>
                  </a:cubicBezTo>
                  <a:cubicBezTo>
                    <a:pt x="20963" y="1379"/>
                    <a:pt x="21253" y="919"/>
                    <a:pt x="21600" y="0"/>
                  </a:cubicBezTo>
                  <a:cubicBezTo>
                    <a:pt x="20036" y="7353"/>
                    <a:pt x="18125" y="9191"/>
                    <a:pt x="16562" y="10570"/>
                  </a:cubicBezTo>
                  <a:cubicBezTo>
                    <a:pt x="15346" y="11489"/>
                    <a:pt x="14130" y="12409"/>
                    <a:pt x="12914" y="12868"/>
                  </a:cubicBezTo>
                  <a:cubicBezTo>
                    <a:pt x="12219" y="13328"/>
                    <a:pt x="11524" y="13328"/>
                    <a:pt x="10829" y="13787"/>
                  </a:cubicBezTo>
                  <a:cubicBezTo>
                    <a:pt x="9729" y="14706"/>
                    <a:pt x="8686" y="16085"/>
                    <a:pt x="7702" y="17004"/>
                  </a:cubicBezTo>
                  <a:cubicBezTo>
                    <a:pt x="6833" y="18383"/>
                    <a:pt x="5965" y="19302"/>
                    <a:pt x="5038" y="20221"/>
                  </a:cubicBezTo>
                  <a:cubicBezTo>
                    <a:pt x="3822" y="21140"/>
                    <a:pt x="2664" y="21600"/>
                    <a:pt x="1621" y="21600"/>
                  </a:cubicBezTo>
                  <a:cubicBezTo>
                    <a:pt x="1621" y="21600"/>
                    <a:pt x="1621" y="21600"/>
                    <a:pt x="1621" y="21600"/>
                  </a:cubicBezTo>
                  <a:close/>
                </a:path>
              </a:pathLst>
            </a:custGeom>
            <a:solidFill>
              <a:srgbClr val="FFFFFF">
                <a:alpha val="1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567" name="Freeform 449"/>
            <p:cNvSpPr/>
            <p:nvPr/>
          </p:nvSpPr>
          <p:spPr>
            <a:xfrm flipH="1" rot="16200000">
              <a:off x="643864" y="1851573"/>
              <a:ext cx="348236" cy="444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299" y="21600"/>
                  </a:moveTo>
                  <a:cubicBezTo>
                    <a:pt x="812" y="21600"/>
                    <a:pt x="487" y="21600"/>
                    <a:pt x="0" y="21600"/>
                  </a:cubicBezTo>
                  <a:cubicBezTo>
                    <a:pt x="3573" y="20329"/>
                    <a:pt x="6983" y="15247"/>
                    <a:pt x="10556" y="11435"/>
                  </a:cubicBezTo>
                  <a:cubicBezTo>
                    <a:pt x="11044" y="10165"/>
                    <a:pt x="11044" y="10165"/>
                    <a:pt x="11044" y="10165"/>
                  </a:cubicBezTo>
                  <a:cubicBezTo>
                    <a:pt x="11856" y="8894"/>
                    <a:pt x="12668" y="7624"/>
                    <a:pt x="13480" y="6353"/>
                  </a:cubicBezTo>
                  <a:cubicBezTo>
                    <a:pt x="15753" y="3812"/>
                    <a:pt x="18027" y="0"/>
                    <a:pt x="20138" y="0"/>
                  </a:cubicBezTo>
                  <a:cubicBezTo>
                    <a:pt x="20626" y="0"/>
                    <a:pt x="21113" y="0"/>
                    <a:pt x="21600" y="0"/>
                  </a:cubicBezTo>
                  <a:cubicBezTo>
                    <a:pt x="18677" y="7624"/>
                    <a:pt x="15591" y="11435"/>
                    <a:pt x="12343" y="13976"/>
                  </a:cubicBezTo>
                  <a:cubicBezTo>
                    <a:pt x="11368" y="15247"/>
                    <a:pt x="10232" y="16518"/>
                    <a:pt x="9257" y="16518"/>
                  </a:cubicBezTo>
                  <a:cubicBezTo>
                    <a:pt x="6171" y="20329"/>
                    <a:pt x="3573" y="21600"/>
                    <a:pt x="1299" y="21600"/>
                  </a:cubicBezTo>
                  <a:close/>
                </a:path>
              </a:pathLst>
            </a:custGeom>
            <a:solidFill>
              <a:srgbClr val="FFFFFF">
                <a:alpha val="1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568" name="Freeform 450"/>
            <p:cNvSpPr/>
            <p:nvPr/>
          </p:nvSpPr>
          <p:spPr>
            <a:xfrm flipH="1" rot="16200000">
              <a:off x="674242" y="1813784"/>
              <a:ext cx="284516" cy="355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387" y="21600"/>
                  </a:moveTo>
                  <a:cubicBezTo>
                    <a:pt x="793" y="21600"/>
                    <a:pt x="396" y="21600"/>
                    <a:pt x="0" y="21600"/>
                  </a:cubicBezTo>
                  <a:cubicBezTo>
                    <a:pt x="3171" y="15429"/>
                    <a:pt x="6738" y="10800"/>
                    <a:pt x="10106" y="7714"/>
                  </a:cubicBezTo>
                  <a:cubicBezTo>
                    <a:pt x="12881" y="4629"/>
                    <a:pt x="12881" y="4629"/>
                    <a:pt x="12881" y="4629"/>
                  </a:cubicBezTo>
                  <a:cubicBezTo>
                    <a:pt x="14862" y="1543"/>
                    <a:pt x="16844" y="0"/>
                    <a:pt x="18826" y="0"/>
                  </a:cubicBezTo>
                  <a:cubicBezTo>
                    <a:pt x="19817" y="0"/>
                    <a:pt x="20807" y="0"/>
                    <a:pt x="21600" y="1543"/>
                  </a:cubicBezTo>
                  <a:cubicBezTo>
                    <a:pt x="21600" y="3086"/>
                    <a:pt x="21600" y="4629"/>
                    <a:pt x="21600" y="4629"/>
                  </a:cubicBezTo>
                  <a:cubicBezTo>
                    <a:pt x="19222" y="7714"/>
                    <a:pt x="16844" y="9257"/>
                    <a:pt x="14466" y="10800"/>
                  </a:cubicBezTo>
                  <a:cubicBezTo>
                    <a:pt x="12881" y="12343"/>
                    <a:pt x="11097" y="13886"/>
                    <a:pt x="9512" y="15429"/>
                  </a:cubicBezTo>
                  <a:cubicBezTo>
                    <a:pt x="8125" y="16971"/>
                    <a:pt x="8125" y="16971"/>
                    <a:pt x="8125" y="16971"/>
                  </a:cubicBezTo>
                  <a:cubicBezTo>
                    <a:pt x="5945" y="18514"/>
                    <a:pt x="3567" y="21600"/>
                    <a:pt x="1387" y="21600"/>
                  </a:cubicBezTo>
                  <a:close/>
                </a:path>
              </a:pathLst>
            </a:custGeom>
            <a:solidFill>
              <a:srgbClr val="FFFFFF">
                <a:alpha val="1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569" name="Freeform 451"/>
            <p:cNvSpPr/>
            <p:nvPr/>
          </p:nvSpPr>
          <p:spPr>
            <a:xfrm flipH="1" rot="16200000">
              <a:off x="701657" y="1814525"/>
              <a:ext cx="222278" cy="3408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4066" y="21600"/>
                  </a:moveTo>
                  <a:cubicBezTo>
                    <a:pt x="2795" y="21600"/>
                    <a:pt x="1525" y="21600"/>
                    <a:pt x="0" y="21600"/>
                  </a:cubicBezTo>
                  <a:cubicBezTo>
                    <a:pt x="3558" y="18277"/>
                    <a:pt x="7369" y="16615"/>
                    <a:pt x="10927" y="11631"/>
                  </a:cubicBezTo>
                  <a:cubicBezTo>
                    <a:pt x="12198" y="11631"/>
                    <a:pt x="13468" y="9969"/>
                    <a:pt x="14739" y="8308"/>
                  </a:cubicBezTo>
                  <a:cubicBezTo>
                    <a:pt x="17026" y="4985"/>
                    <a:pt x="19313" y="1662"/>
                    <a:pt x="21600" y="0"/>
                  </a:cubicBezTo>
                  <a:cubicBezTo>
                    <a:pt x="17534" y="14954"/>
                    <a:pt x="11689" y="21600"/>
                    <a:pt x="4066" y="21600"/>
                  </a:cubicBezTo>
                  <a:close/>
                </a:path>
              </a:pathLst>
            </a:custGeom>
            <a:solidFill>
              <a:srgbClr val="FFFFFF">
                <a:alpha val="1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570" name="Freeform 516"/>
            <p:cNvSpPr/>
            <p:nvPr/>
          </p:nvSpPr>
          <p:spPr>
            <a:xfrm flipH="1" rot="16200000">
              <a:off x="865431" y="6399286"/>
              <a:ext cx="500802" cy="22820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17" h="21600" fill="norm" stroke="1" extrusionOk="0">
                  <a:moveTo>
                    <a:pt x="15120" y="21600"/>
                  </a:moveTo>
                  <a:cubicBezTo>
                    <a:pt x="14574" y="21600"/>
                    <a:pt x="14029" y="21600"/>
                    <a:pt x="13374" y="21352"/>
                  </a:cubicBezTo>
                  <a:cubicBezTo>
                    <a:pt x="13047" y="21352"/>
                    <a:pt x="12720" y="21600"/>
                    <a:pt x="12502" y="21600"/>
                  </a:cubicBezTo>
                  <a:cubicBezTo>
                    <a:pt x="12502" y="21600"/>
                    <a:pt x="12502" y="21600"/>
                    <a:pt x="12502" y="21600"/>
                  </a:cubicBezTo>
                  <a:cubicBezTo>
                    <a:pt x="10756" y="21600"/>
                    <a:pt x="9011" y="20359"/>
                    <a:pt x="7483" y="19366"/>
                  </a:cubicBezTo>
                  <a:cubicBezTo>
                    <a:pt x="5520" y="18124"/>
                    <a:pt x="2792" y="16386"/>
                    <a:pt x="1047" y="12662"/>
                  </a:cubicBezTo>
                  <a:cubicBezTo>
                    <a:pt x="174" y="10924"/>
                    <a:pt x="-153" y="9186"/>
                    <a:pt x="65" y="7697"/>
                  </a:cubicBezTo>
                  <a:cubicBezTo>
                    <a:pt x="720" y="3724"/>
                    <a:pt x="4865" y="993"/>
                    <a:pt x="6611" y="497"/>
                  </a:cubicBezTo>
                  <a:cubicBezTo>
                    <a:pt x="8247" y="248"/>
                    <a:pt x="9774" y="0"/>
                    <a:pt x="11192" y="0"/>
                  </a:cubicBezTo>
                  <a:cubicBezTo>
                    <a:pt x="12502" y="0"/>
                    <a:pt x="13920" y="0"/>
                    <a:pt x="15120" y="497"/>
                  </a:cubicBezTo>
                  <a:cubicBezTo>
                    <a:pt x="17956" y="1241"/>
                    <a:pt x="19702" y="3228"/>
                    <a:pt x="20465" y="6455"/>
                  </a:cubicBezTo>
                  <a:cubicBezTo>
                    <a:pt x="21447" y="10924"/>
                    <a:pt x="20792" y="16138"/>
                    <a:pt x="18829" y="19117"/>
                  </a:cubicBezTo>
                  <a:cubicBezTo>
                    <a:pt x="17847" y="20855"/>
                    <a:pt x="16538" y="21600"/>
                    <a:pt x="15120" y="21600"/>
                  </a:cubicBezTo>
                  <a:close/>
                  <a:moveTo>
                    <a:pt x="10756" y="745"/>
                  </a:moveTo>
                  <a:cubicBezTo>
                    <a:pt x="8247" y="993"/>
                    <a:pt x="5629" y="1241"/>
                    <a:pt x="3229" y="3228"/>
                  </a:cubicBezTo>
                  <a:cubicBezTo>
                    <a:pt x="2683" y="3724"/>
                    <a:pt x="829" y="5462"/>
                    <a:pt x="720" y="8441"/>
                  </a:cubicBezTo>
                  <a:cubicBezTo>
                    <a:pt x="611" y="9683"/>
                    <a:pt x="938" y="11172"/>
                    <a:pt x="1702" y="12414"/>
                  </a:cubicBezTo>
                  <a:cubicBezTo>
                    <a:pt x="3665" y="15641"/>
                    <a:pt x="6174" y="17628"/>
                    <a:pt x="8356" y="18869"/>
                  </a:cubicBezTo>
                  <a:cubicBezTo>
                    <a:pt x="9120" y="19366"/>
                    <a:pt x="9120" y="19366"/>
                    <a:pt x="9120" y="19366"/>
                  </a:cubicBezTo>
                  <a:cubicBezTo>
                    <a:pt x="9774" y="19614"/>
                    <a:pt x="10429" y="19862"/>
                    <a:pt x="11411" y="20110"/>
                  </a:cubicBezTo>
                  <a:cubicBezTo>
                    <a:pt x="11411" y="20110"/>
                    <a:pt x="11411" y="20110"/>
                    <a:pt x="11411" y="20110"/>
                  </a:cubicBezTo>
                  <a:cubicBezTo>
                    <a:pt x="11738" y="20359"/>
                    <a:pt x="12065" y="20359"/>
                    <a:pt x="12502" y="20359"/>
                  </a:cubicBezTo>
                  <a:cubicBezTo>
                    <a:pt x="12720" y="20359"/>
                    <a:pt x="13047" y="20359"/>
                    <a:pt x="13374" y="20359"/>
                  </a:cubicBezTo>
                  <a:cubicBezTo>
                    <a:pt x="13811" y="20359"/>
                    <a:pt x="14247" y="20359"/>
                    <a:pt x="14683" y="20359"/>
                  </a:cubicBezTo>
                  <a:cubicBezTo>
                    <a:pt x="15774" y="20359"/>
                    <a:pt x="17192" y="20359"/>
                    <a:pt x="18283" y="18621"/>
                  </a:cubicBezTo>
                  <a:cubicBezTo>
                    <a:pt x="19702" y="16138"/>
                    <a:pt x="20465" y="12662"/>
                    <a:pt x="20247" y="9434"/>
                  </a:cubicBezTo>
                  <a:cubicBezTo>
                    <a:pt x="19920" y="5959"/>
                    <a:pt x="18829" y="3476"/>
                    <a:pt x="17083" y="2483"/>
                  </a:cubicBezTo>
                  <a:cubicBezTo>
                    <a:pt x="15447" y="1241"/>
                    <a:pt x="13592" y="745"/>
                    <a:pt x="11192" y="745"/>
                  </a:cubicBezTo>
                  <a:lnTo>
                    <a:pt x="10756" y="745"/>
                  </a:lnTo>
                  <a:close/>
                </a:path>
              </a:pathLst>
            </a:custGeom>
            <a:solidFill>
              <a:srgbClr val="FFFFFF">
                <a:alpha val="1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571" name="Freeform 517"/>
            <p:cNvSpPr/>
            <p:nvPr/>
          </p:nvSpPr>
          <p:spPr>
            <a:xfrm flipH="1" rot="16200000">
              <a:off x="666166" y="6214211"/>
              <a:ext cx="908226" cy="3704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26" h="21600" fill="norm" stroke="1" extrusionOk="0">
                  <a:moveTo>
                    <a:pt x="16623" y="21600"/>
                  </a:moveTo>
                  <a:cubicBezTo>
                    <a:pt x="15754" y="21600"/>
                    <a:pt x="14760" y="21448"/>
                    <a:pt x="13519" y="21144"/>
                  </a:cubicBezTo>
                  <a:cubicBezTo>
                    <a:pt x="10602" y="20231"/>
                    <a:pt x="7871" y="18101"/>
                    <a:pt x="5636" y="16276"/>
                  </a:cubicBezTo>
                  <a:cubicBezTo>
                    <a:pt x="5388" y="15972"/>
                    <a:pt x="5388" y="15972"/>
                    <a:pt x="5388" y="15972"/>
                  </a:cubicBezTo>
                  <a:cubicBezTo>
                    <a:pt x="4023" y="14755"/>
                    <a:pt x="733" y="12017"/>
                    <a:pt x="112" y="8214"/>
                  </a:cubicBezTo>
                  <a:cubicBezTo>
                    <a:pt x="-74" y="7149"/>
                    <a:pt x="-12" y="6085"/>
                    <a:pt x="174" y="5020"/>
                  </a:cubicBezTo>
                  <a:cubicBezTo>
                    <a:pt x="733" y="2282"/>
                    <a:pt x="1912" y="1065"/>
                    <a:pt x="3774" y="1065"/>
                  </a:cubicBezTo>
                  <a:cubicBezTo>
                    <a:pt x="4209" y="1065"/>
                    <a:pt x="4705" y="1217"/>
                    <a:pt x="5140" y="1217"/>
                  </a:cubicBezTo>
                  <a:cubicBezTo>
                    <a:pt x="5760" y="1369"/>
                    <a:pt x="6381" y="1521"/>
                    <a:pt x="7064" y="1521"/>
                  </a:cubicBezTo>
                  <a:cubicBezTo>
                    <a:pt x="8988" y="1521"/>
                    <a:pt x="10788" y="913"/>
                    <a:pt x="12774" y="456"/>
                  </a:cubicBezTo>
                  <a:cubicBezTo>
                    <a:pt x="13147" y="456"/>
                    <a:pt x="13147" y="456"/>
                    <a:pt x="13147" y="456"/>
                  </a:cubicBezTo>
                  <a:cubicBezTo>
                    <a:pt x="13954" y="152"/>
                    <a:pt x="14760" y="0"/>
                    <a:pt x="15505" y="0"/>
                  </a:cubicBezTo>
                  <a:cubicBezTo>
                    <a:pt x="18112" y="0"/>
                    <a:pt x="20098" y="1521"/>
                    <a:pt x="21526" y="4259"/>
                  </a:cubicBezTo>
                  <a:cubicBezTo>
                    <a:pt x="21526" y="4563"/>
                    <a:pt x="21526" y="4563"/>
                    <a:pt x="21526" y="4563"/>
                  </a:cubicBezTo>
                  <a:cubicBezTo>
                    <a:pt x="20036" y="1977"/>
                    <a:pt x="18050" y="608"/>
                    <a:pt x="15505" y="608"/>
                  </a:cubicBezTo>
                  <a:cubicBezTo>
                    <a:pt x="14574" y="608"/>
                    <a:pt x="13519" y="913"/>
                    <a:pt x="12402" y="1217"/>
                  </a:cubicBezTo>
                  <a:cubicBezTo>
                    <a:pt x="10478" y="1977"/>
                    <a:pt x="8864" y="2282"/>
                    <a:pt x="7250" y="2282"/>
                  </a:cubicBezTo>
                  <a:cubicBezTo>
                    <a:pt x="6629" y="2282"/>
                    <a:pt x="6009" y="2130"/>
                    <a:pt x="5388" y="2130"/>
                  </a:cubicBezTo>
                  <a:cubicBezTo>
                    <a:pt x="5016" y="1977"/>
                    <a:pt x="5016" y="1977"/>
                    <a:pt x="5016" y="1977"/>
                  </a:cubicBezTo>
                  <a:cubicBezTo>
                    <a:pt x="4581" y="1977"/>
                    <a:pt x="4085" y="1825"/>
                    <a:pt x="3650" y="1825"/>
                  </a:cubicBezTo>
                  <a:cubicBezTo>
                    <a:pt x="3029" y="1825"/>
                    <a:pt x="2595" y="1977"/>
                    <a:pt x="2160" y="2282"/>
                  </a:cubicBezTo>
                  <a:cubicBezTo>
                    <a:pt x="1292" y="2890"/>
                    <a:pt x="174" y="4715"/>
                    <a:pt x="423" y="7149"/>
                  </a:cubicBezTo>
                  <a:cubicBezTo>
                    <a:pt x="795" y="10496"/>
                    <a:pt x="2595" y="12321"/>
                    <a:pt x="3836" y="13538"/>
                  </a:cubicBezTo>
                  <a:cubicBezTo>
                    <a:pt x="5512" y="15211"/>
                    <a:pt x="7064" y="16580"/>
                    <a:pt x="8492" y="17645"/>
                  </a:cubicBezTo>
                  <a:cubicBezTo>
                    <a:pt x="11533" y="19775"/>
                    <a:pt x="14202" y="20839"/>
                    <a:pt x="16623" y="20839"/>
                  </a:cubicBezTo>
                  <a:cubicBezTo>
                    <a:pt x="16871" y="20839"/>
                    <a:pt x="16871" y="20839"/>
                    <a:pt x="16871" y="20839"/>
                  </a:cubicBezTo>
                  <a:cubicBezTo>
                    <a:pt x="18609" y="20839"/>
                    <a:pt x="20036" y="20079"/>
                    <a:pt x="21154" y="18558"/>
                  </a:cubicBezTo>
                  <a:cubicBezTo>
                    <a:pt x="21278" y="18558"/>
                    <a:pt x="21402" y="18254"/>
                    <a:pt x="21526" y="18101"/>
                  </a:cubicBezTo>
                  <a:cubicBezTo>
                    <a:pt x="21526" y="19014"/>
                    <a:pt x="21526" y="19014"/>
                    <a:pt x="21526" y="19014"/>
                  </a:cubicBezTo>
                  <a:cubicBezTo>
                    <a:pt x="20098" y="20839"/>
                    <a:pt x="18547" y="21600"/>
                    <a:pt x="16623" y="21600"/>
                  </a:cubicBezTo>
                  <a:close/>
                </a:path>
              </a:pathLst>
            </a:custGeom>
            <a:solidFill>
              <a:srgbClr val="FFFFFF">
                <a:alpha val="1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572" name="Freeform 518"/>
            <p:cNvSpPr/>
            <p:nvPr/>
          </p:nvSpPr>
          <p:spPr>
            <a:xfrm flipH="1" rot="16200000">
              <a:off x="469957" y="5896489"/>
              <a:ext cx="1306572" cy="6075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20" h="21600" fill="norm" stroke="1" extrusionOk="0">
                  <a:moveTo>
                    <a:pt x="19063" y="21600"/>
                  </a:moveTo>
                  <a:cubicBezTo>
                    <a:pt x="17295" y="21600"/>
                    <a:pt x="15527" y="20948"/>
                    <a:pt x="13889" y="20203"/>
                  </a:cubicBezTo>
                  <a:cubicBezTo>
                    <a:pt x="13458" y="20017"/>
                    <a:pt x="13070" y="19924"/>
                    <a:pt x="12639" y="19738"/>
                  </a:cubicBezTo>
                  <a:cubicBezTo>
                    <a:pt x="10569" y="18807"/>
                    <a:pt x="8370" y="17969"/>
                    <a:pt x="6344" y="16386"/>
                  </a:cubicBezTo>
                  <a:cubicBezTo>
                    <a:pt x="4663" y="15083"/>
                    <a:pt x="3326" y="13779"/>
                    <a:pt x="2248" y="12010"/>
                  </a:cubicBezTo>
                  <a:cubicBezTo>
                    <a:pt x="1429" y="10707"/>
                    <a:pt x="265" y="8752"/>
                    <a:pt x="49" y="6331"/>
                  </a:cubicBezTo>
                  <a:cubicBezTo>
                    <a:pt x="-80" y="4934"/>
                    <a:pt x="49" y="3817"/>
                    <a:pt x="394" y="2886"/>
                  </a:cubicBezTo>
                  <a:cubicBezTo>
                    <a:pt x="1386" y="372"/>
                    <a:pt x="3800" y="93"/>
                    <a:pt x="4835" y="93"/>
                  </a:cubicBezTo>
                  <a:cubicBezTo>
                    <a:pt x="5180" y="93"/>
                    <a:pt x="5525" y="93"/>
                    <a:pt x="5870" y="186"/>
                  </a:cubicBezTo>
                  <a:cubicBezTo>
                    <a:pt x="6430" y="279"/>
                    <a:pt x="7034" y="466"/>
                    <a:pt x="7594" y="559"/>
                  </a:cubicBezTo>
                  <a:cubicBezTo>
                    <a:pt x="8586" y="838"/>
                    <a:pt x="9621" y="1117"/>
                    <a:pt x="10655" y="1117"/>
                  </a:cubicBezTo>
                  <a:cubicBezTo>
                    <a:pt x="10698" y="1117"/>
                    <a:pt x="10698" y="1117"/>
                    <a:pt x="10698" y="1117"/>
                  </a:cubicBezTo>
                  <a:cubicBezTo>
                    <a:pt x="11906" y="1117"/>
                    <a:pt x="13113" y="838"/>
                    <a:pt x="14277" y="559"/>
                  </a:cubicBezTo>
                  <a:cubicBezTo>
                    <a:pt x="15269" y="372"/>
                    <a:pt x="16303" y="93"/>
                    <a:pt x="17338" y="0"/>
                  </a:cubicBezTo>
                  <a:cubicBezTo>
                    <a:pt x="17510" y="0"/>
                    <a:pt x="17640" y="0"/>
                    <a:pt x="17812" y="0"/>
                  </a:cubicBezTo>
                  <a:cubicBezTo>
                    <a:pt x="19321" y="0"/>
                    <a:pt x="20528" y="559"/>
                    <a:pt x="21520" y="1676"/>
                  </a:cubicBezTo>
                  <a:cubicBezTo>
                    <a:pt x="21520" y="2328"/>
                    <a:pt x="21520" y="2328"/>
                    <a:pt x="21520" y="2328"/>
                  </a:cubicBezTo>
                  <a:cubicBezTo>
                    <a:pt x="20442" y="1117"/>
                    <a:pt x="19278" y="466"/>
                    <a:pt x="17985" y="466"/>
                  </a:cubicBezTo>
                  <a:cubicBezTo>
                    <a:pt x="17855" y="466"/>
                    <a:pt x="17855" y="466"/>
                    <a:pt x="17855" y="466"/>
                  </a:cubicBezTo>
                  <a:cubicBezTo>
                    <a:pt x="16734" y="559"/>
                    <a:pt x="15613" y="838"/>
                    <a:pt x="14492" y="1024"/>
                  </a:cubicBezTo>
                  <a:cubicBezTo>
                    <a:pt x="13846" y="1210"/>
                    <a:pt x="13199" y="1303"/>
                    <a:pt x="12509" y="1490"/>
                  </a:cubicBezTo>
                  <a:cubicBezTo>
                    <a:pt x="11992" y="1583"/>
                    <a:pt x="11474" y="1583"/>
                    <a:pt x="10957" y="1583"/>
                  </a:cubicBezTo>
                  <a:cubicBezTo>
                    <a:pt x="10095" y="1583"/>
                    <a:pt x="9233" y="1490"/>
                    <a:pt x="8370" y="1210"/>
                  </a:cubicBezTo>
                  <a:cubicBezTo>
                    <a:pt x="7680" y="1024"/>
                    <a:pt x="7680" y="1024"/>
                    <a:pt x="7680" y="1024"/>
                  </a:cubicBezTo>
                  <a:cubicBezTo>
                    <a:pt x="6689" y="745"/>
                    <a:pt x="5611" y="466"/>
                    <a:pt x="4576" y="466"/>
                  </a:cubicBezTo>
                  <a:cubicBezTo>
                    <a:pt x="4231" y="466"/>
                    <a:pt x="3886" y="559"/>
                    <a:pt x="3542" y="652"/>
                  </a:cubicBezTo>
                  <a:cubicBezTo>
                    <a:pt x="2679" y="838"/>
                    <a:pt x="1084" y="1676"/>
                    <a:pt x="480" y="3631"/>
                  </a:cubicBezTo>
                  <a:cubicBezTo>
                    <a:pt x="222" y="4469"/>
                    <a:pt x="179" y="5400"/>
                    <a:pt x="351" y="6424"/>
                  </a:cubicBezTo>
                  <a:cubicBezTo>
                    <a:pt x="696" y="8659"/>
                    <a:pt x="1645" y="10800"/>
                    <a:pt x="3283" y="12941"/>
                  </a:cubicBezTo>
                  <a:cubicBezTo>
                    <a:pt x="4706" y="14710"/>
                    <a:pt x="6387" y="16107"/>
                    <a:pt x="8629" y="17317"/>
                  </a:cubicBezTo>
                  <a:cubicBezTo>
                    <a:pt x="10354" y="18248"/>
                    <a:pt x="12164" y="18993"/>
                    <a:pt x="13889" y="19645"/>
                  </a:cubicBezTo>
                  <a:cubicBezTo>
                    <a:pt x="14492" y="19924"/>
                    <a:pt x="14492" y="19924"/>
                    <a:pt x="14492" y="19924"/>
                  </a:cubicBezTo>
                  <a:cubicBezTo>
                    <a:pt x="16001" y="20483"/>
                    <a:pt x="17424" y="20948"/>
                    <a:pt x="18890" y="20948"/>
                  </a:cubicBezTo>
                  <a:cubicBezTo>
                    <a:pt x="19106" y="20948"/>
                    <a:pt x="19321" y="20948"/>
                    <a:pt x="19537" y="20948"/>
                  </a:cubicBezTo>
                  <a:cubicBezTo>
                    <a:pt x="20227" y="20855"/>
                    <a:pt x="20916" y="20669"/>
                    <a:pt x="21520" y="20297"/>
                  </a:cubicBezTo>
                  <a:cubicBezTo>
                    <a:pt x="21520" y="21041"/>
                    <a:pt x="21520" y="21041"/>
                    <a:pt x="21520" y="21041"/>
                  </a:cubicBezTo>
                  <a:cubicBezTo>
                    <a:pt x="20960" y="21321"/>
                    <a:pt x="20356" y="21507"/>
                    <a:pt x="19752" y="21600"/>
                  </a:cubicBezTo>
                  <a:cubicBezTo>
                    <a:pt x="19494" y="21600"/>
                    <a:pt x="19278" y="21600"/>
                    <a:pt x="19063" y="21600"/>
                  </a:cubicBezTo>
                  <a:cubicBezTo>
                    <a:pt x="19063" y="21600"/>
                    <a:pt x="19063" y="21600"/>
                    <a:pt x="19063" y="21600"/>
                  </a:cubicBezTo>
                  <a:close/>
                </a:path>
              </a:pathLst>
            </a:custGeom>
            <a:solidFill>
              <a:srgbClr val="FFFFFF">
                <a:alpha val="1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573" name="Freeform 519"/>
            <p:cNvSpPr/>
            <p:nvPr/>
          </p:nvSpPr>
          <p:spPr>
            <a:xfrm flipH="1" rot="16200000">
              <a:off x="992839" y="6831325"/>
              <a:ext cx="23711" cy="207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cubicBezTo>
                    <a:pt x="7200" y="2700"/>
                    <a:pt x="14400" y="5400"/>
                    <a:pt x="21600" y="10800"/>
                  </a:cubicBezTo>
                  <a:cubicBezTo>
                    <a:pt x="21600" y="21600"/>
                    <a:pt x="21600" y="21600"/>
                    <a:pt x="21600" y="21600"/>
                  </a:cubicBezTo>
                  <a:cubicBezTo>
                    <a:pt x="16800" y="18900"/>
                    <a:pt x="2400" y="2700"/>
                    <a:pt x="0" y="0"/>
                  </a:cubicBezTo>
                  <a:close/>
                </a:path>
              </a:pathLst>
            </a:custGeom>
            <a:solidFill>
              <a:srgbClr val="FFFFFF">
                <a:alpha val="1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574" name="Freeform 520"/>
            <p:cNvSpPr/>
            <p:nvPr/>
          </p:nvSpPr>
          <p:spPr>
            <a:xfrm flipH="1" rot="16200000">
              <a:off x="1243273" y="6816507"/>
              <a:ext cx="53347" cy="207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cubicBezTo>
                    <a:pt x="7560" y="16200"/>
                    <a:pt x="14040" y="10800"/>
                    <a:pt x="21600" y="0"/>
                  </a:cubicBezTo>
                  <a:cubicBezTo>
                    <a:pt x="21600" y="8100"/>
                    <a:pt x="21600" y="8100"/>
                    <a:pt x="21600" y="8100"/>
                  </a:cubicBezTo>
                  <a:cubicBezTo>
                    <a:pt x="14040" y="16200"/>
                    <a:pt x="6480" y="21600"/>
                    <a:pt x="0" y="21600"/>
                  </a:cubicBezTo>
                  <a:close/>
                </a:path>
              </a:pathLst>
            </a:custGeom>
            <a:solidFill>
              <a:srgbClr val="FFFFFF">
                <a:alpha val="1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575" name="Freeform 521"/>
            <p:cNvSpPr/>
            <p:nvPr/>
          </p:nvSpPr>
          <p:spPr>
            <a:xfrm flipH="1" rot="16200000">
              <a:off x="991357" y="6820952"/>
              <a:ext cx="37048" cy="370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12343"/>
                  </a:moveTo>
                  <a:cubicBezTo>
                    <a:pt x="13886" y="7714"/>
                    <a:pt x="7714" y="4629"/>
                    <a:pt x="1543" y="0"/>
                  </a:cubicBezTo>
                  <a:cubicBezTo>
                    <a:pt x="0" y="0"/>
                    <a:pt x="0" y="0"/>
                    <a:pt x="0" y="1543"/>
                  </a:cubicBezTo>
                  <a:cubicBezTo>
                    <a:pt x="7714" y="7714"/>
                    <a:pt x="13886" y="13886"/>
                    <a:pt x="21600" y="21600"/>
                  </a:cubicBezTo>
                  <a:lnTo>
                    <a:pt x="21600" y="12343"/>
                  </a:lnTo>
                  <a:close/>
                </a:path>
              </a:pathLst>
            </a:custGeom>
            <a:solidFill>
              <a:srgbClr val="FFFFFF">
                <a:alpha val="1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576" name="Freeform 522"/>
            <p:cNvSpPr/>
            <p:nvPr/>
          </p:nvSpPr>
          <p:spPr>
            <a:xfrm flipH="1" rot="16200000">
              <a:off x="1245074" y="6828682"/>
              <a:ext cx="37886" cy="207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40" h="21600" fill="norm" stroke="1" extrusionOk="0">
                  <a:moveTo>
                    <a:pt x="21240" y="0"/>
                  </a:moveTo>
                  <a:cubicBezTo>
                    <a:pt x="15480" y="8100"/>
                    <a:pt x="8280" y="13500"/>
                    <a:pt x="1080" y="16200"/>
                  </a:cubicBezTo>
                  <a:cubicBezTo>
                    <a:pt x="-360" y="16200"/>
                    <a:pt x="-360" y="21600"/>
                    <a:pt x="1080" y="21600"/>
                  </a:cubicBezTo>
                  <a:cubicBezTo>
                    <a:pt x="9720" y="21600"/>
                    <a:pt x="15480" y="21600"/>
                    <a:pt x="21240" y="18900"/>
                  </a:cubicBezTo>
                  <a:lnTo>
                    <a:pt x="21240" y="0"/>
                  </a:lnTo>
                  <a:close/>
                </a:path>
              </a:pathLst>
            </a:custGeom>
            <a:solidFill>
              <a:srgbClr val="FFFFFF">
                <a:alpha val="1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577" name="Freeform 523"/>
            <p:cNvSpPr/>
            <p:nvPr/>
          </p:nvSpPr>
          <p:spPr>
            <a:xfrm flipH="1" rot="16200000">
              <a:off x="975797" y="6790573"/>
              <a:ext cx="63721" cy="6223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15300" y="13500"/>
                    <a:pt x="8100" y="6300"/>
                    <a:pt x="0" y="0"/>
                  </a:cubicBezTo>
                  <a:cubicBezTo>
                    <a:pt x="2700" y="1800"/>
                    <a:pt x="5400" y="2700"/>
                    <a:pt x="8100" y="4500"/>
                  </a:cubicBezTo>
                  <a:cubicBezTo>
                    <a:pt x="13500" y="8100"/>
                    <a:pt x="17100" y="11700"/>
                    <a:pt x="21600" y="16200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FFFFFF">
                <a:alpha val="1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578" name="Freeform 524"/>
            <p:cNvSpPr/>
            <p:nvPr/>
          </p:nvSpPr>
          <p:spPr>
            <a:xfrm flipH="1" rot="16200000">
              <a:off x="1236605" y="6812801"/>
              <a:ext cx="44456" cy="370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082" y="15429"/>
                  </a:moveTo>
                  <a:cubicBezTo>
                    <a:pt x="11435" y="10800"/>
                    <a:pt x="16518" y="6171"/>
                    <a:pt x="21600" y="0"/>
                  </a:cubicBezTo>
                  <a:cubicBezTo>
                    <a:pt x="21600" y="12343"/>
                    <a:pt x="21600" y="12343"/>
                    <a:pt x="21600" y="12343"/>
                  </a:cubicBezTo>
                  <a:cubicBezTo>
                    <a:pt x="15247" y="16971"/>
                    <a:pt x="7624" y="20057"/>
                    <a:pt x="0" y="21600"/>
                  </a:cubicBezTo>
                  <a:cubicBezTo>
                    <a:pt x="1271" y="20057"/>
                    <a:pt x="3812" y="18514"/>
                    <a:pt x="5082" y="15429"/>
                  </a:cubicBezTo>
                  <a:close/>
                </a:path>
              </a:pathLst>
            </a:custGeom>
            <a:solidFill>
              <a:srgbClr val="FFFFFF">
                <a:alpha val="1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579" name="Freeform 525"/>
            <p:cNvSpPr/>
            <p:nvPr/>
          </p:nvSpPr>
          <p:spPr>
            <a:xfrm flipH="1" rot="16200000">
              <a:off x="1256925" y="6841276"/>
              <a:ext cx="12701" cy="127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cubicBezTo>
                    <a:pt x="5400" y="14400"/>
                    <a:pt x="16200" y="7200"/>
                    <a:pt x="21600" y="0"/>
                  </a:cubicBezTo>
                  <a:cubicBezTo>
                    <a:pt x="21600" y="7200"/>
                    <a:pt x="21600" y="7200"/>
                    <a:pt x="21600" y="7200"/>
                  </a:cubicBezTo>
                  <a:cubicBezTo>
                    <a:pt x="16200" y="14400"/>
                    <a:pt x="5400" y="14400"/>
                    <a:pt x="0" y="21600"/>
                  </a:cubicBezTo>
                  <a:close/>
                </a:path>
              </a:pathLst>
            </a:custGeom>
            <a:solidFill>
              <a:srgbClr val="FFFFFF">
                <a:alpha val="1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580" name="Freeform 526"/>
            <p:cNvSpPr/>
            <p:nvPr/>
          </p:nvSpPr>
          <p:spPr>
            <a:xfrm flipH="1" rot="16200000">
              <a:off x="872069" y="6677954"/>
              <a:ext cx="245988" cy="1052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20451" y="17280"/>
                    <a:pt x="18843" y="14040"/>
                    <a:pt x="17004" y="11340"/>
                  </a:cubicBezTo>
                  <a:cubicBezTo>
                    <a:pt x="14017" y="7020"/>
                    <a:pt x="10800" y="3780"/>
                    <a:pt x="7583" y="2700"/>
                  </a:cubicBezTo>
                  <a:cubicBezTo>
                    <a:pt x="5055" y="1620"/>
                    <a:pt x="2528" y="1080"/>
                    <a:pt x="0" y="540"/>
                  </a:cubicBezTo>
                  <a:cubicBezTo>
                    <a:pt x="1609" y="0"/>
                    <a:pt x="3217" y="0"/>
                    <a:pt x="4596" y="0"/>
                  </a:cubicBezTo>
                  <a:cubicBezTo>
                    <a:pt x="6664" y="0"/>
                    <a:pt x="8272" y="0"/>
                    <a:pt x="10111" y="1080"/>
                  </a:cubicBezTo>
                  <a:cubicBezTo>
                    <a:pt x="14706" y="3780"/>
                    <a:pt x="17923" y="7560"/>
                    <a:pt x="20221" y="12960"/>
                  </a:cubicBezTo>
                  <a:cubicBezTo>
                    <a:pt x="20681" y="14040"/>
                    <a:pt x="21140" y="15120"/>
                    <a:pt x="21600" y="16200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FFFFFF">
                <a:alpha val="1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581" name="Freeform 527"/>
            <p:cNvSpPr/>
            <p:nvPr/>
          </p:nvSpPr>
          <p:spPr>
            <a:xfrm flipH="1" rot="16200000">
              <a:off x="1046185" y="6594230"/>
              <a:ext cx="422329" cy="9632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1001" y="21600"/>
                  </a:moveTo>
                  <a:cubicBezTo>
                    <a:pt x="7379" y="21600"/>
                    <a:pt x="3354" y="18097"/>
                    <a:pt x="0" y="14595"/>
                  </a:cubicBezTo>
                  <a:cubicBezTo>
                    <a:pt x="2952" y="16930"/>
                    <a:pt x="6037" y="18097"/>
                    <a:pt x="8989" y="18097"/>
                  </a:cubicBezTo>
                  <a:cubicBezTo>
                    <a:pt x="9257" y="18097"/>
                    <a:pt x="9660" y="18097"/>
                    <a:pt x="10062" y="18097"/>
                  </a:cubicBezTo>
                  <a:cubicBezTo>
                    <a:pt x="13684" y="18097"/>
                    <a:pt x="18783" y="16346"/>
                    <a:pt x="21332" y="1751"/>
                  </a:cubicBezTo>
                  <a:cubicBezTo>
                    <a:pt x="21332" y="1168"/>
                    <a:pt x="21466" y="584"/>
                    <a:pt x="21600" y="0"/>
                  </a:cubicBezTo>
                  <a:cubicBezTo>
                    <a:pt x="21600" y="5254"/>
                    <a:pt x="21600" y="5254"/>
                    <a:pt x="21600" y="5254"/>
                  </a:cubicBezTo>
                  <a:cubicBezTo>
                    <a:pt x="19319" y="16346"/>
                    <a:pt x="15697" y="21600"/>
                    <a:pt x="11001" y="21600"/>
                  </a:cubicBezTo>
                  <a:cubicBezTo>
                    <a:pt x="11001" y="21600"/>
                    <a:pt x="11001" y="21600"/>
                    <a:pt x="11001" y="21600"/>
                  </a:cubicBezTo>
                  <a:close/>
                </a:path>
              </a:pathLst>
            </a:custGeom>
            <a:solidFill>
              <a:srgbClr val="FFFFFF">
                <a:alpha val="1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582" name="Freeform 528"/>
            <p:cNvSpPr/>
            <p:nvPr/>
          </p:nvSpPr>
          <p:spPr>
            <a:xfrm flipH="1" rot="16200000">
              <a:off x="1192150" y="6618680"/>
              <a:ext cx="425291" cy="444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2533" y="21600"/>
                  </a:moveTo>
                  <a:cubicBezTo>
                    <a:pt x="11333" y="21600"/>
                    <a:pt x="10133" y="21600"/>
                    <a:pt x="9067" y="20329"/>
                  </a:cubicBezTo>
                  <a:cubicBezTo>
                    <a:pt x="6667" y="17788"/>
                    <a:pt x="4667" y="13976"/>
                    <a:pt x="2933" y="10165"/>
                  </a:cubicBezTo>
                  <a:cubicBezTo>
                    <a:pt x="1867" y="7624"/>
                    <a:pt x="933" y="5082"/>
                    <a:pt x="0" y="1271"/>
                  </a:cubicBezTo>
                  <a:cubicBezTo>
                    <a:pt x="4400" y="11435"/>
                    <a:pt x="8133" y="15247"/>
                    <a:pt x="11733" y="15247"/>
                  </a:cubicBezTo>
                  <a:cubicBezTo>
                    <a:pt x="14800" y="15247"/>
                    <a:pt x="17600" y="11435"/>
                    <a:pt x="20133" y="3812"/>
                  </a:cubicBezTo>
                  <a:cubicBezTo>
                    <a:pt x="20667" y="2541"/>
                    <a:pt x="21067" y="1271"/>
                    <a:pt x="21600" y="0"/>
                  </a:cubicBezTo>
                  <a:cubicBezTo>
                    <a:pt x="21600" y="8894"/>
                    <a:pt x="21600" y="8894"/>
                    <a:pt x="21600" y="8894"/>
                  </a:cubicBezTo>
                  <a:cubicBezTo>
                    <a:pt x="18667" y="17788"/>
                    <a:pt x="15600" y="21600"/>
                    <a:pt x="12533" y="21600"/>
                  </a:cubicBezTo>
                  <a:close/>
                </a:path>
              </a:pathLst>
            </a:custGeom>
            <a:solidFill>
              <a:srgbClr val="FFFFFF">
                <a:alpha val="1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583" name="Freeform 529"/>
            <p:cNvSpPr/>
            <p:nvPr/>
          </p:nvSpPr>
          <p:spPr>
            <a:xfrm flipH="1" rot="16200000">
              <a:off x="320847" y="5655506"/>
              <a:ext cx="1552925" cy="84317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35" h="21600" fill="norm" stroke="1" extrusionOk="0">
                  <a:moveTo>
                    <a:pt x="20066" y="21600"/>
                  </a:moveTo>
                  <a:cubicBezTo>
                    <a:pt x="19674" y="21600"/>
                    <a:pt x="19282" y="21533"/>
                    <a:pt x="18854" y="21466"/>
                  </a:cubicBezTo>
                  <a:cubicBezTo>
                    <a:pt x="18604" y="21399"/>
                    <a:pt x="18355" y="21332"/>
                    <a:pt x="18105" y="21265"/>
                  </a:cubicBezTo>
                  <a:cubicBezTo>
                    <a:pt x="15610" y="20862"/>
                    <a:pt x="13258" y="20057"/>
                    <a:pt x="11190" y="18850"/>
                  </a:cubicBezTo>
                  <a:cubicBezTo>
                    <a:pt x="9373" y="17843"/>
                    <a:pt x="7626" y="16502"/>
                    <a:pt x="6129" y="15361"/>
                  </a:cubicBezTo>
                  <a:cubicBezTo>
                    <a:pt x="5131" y="14624"/>
                    <a:pt x="4062" y="13819"/>
                    <a:pt x="3099" y="12678"/>
                  </a:cubicBezTo>
                  <a:cubicBezTo>
                    <a:pt x="2208" y="11605"/>
                    <a:pt x="-465" y="8452"/>
                    <a:pt x="70" y="5031"/>
                  </a:cubicBezTo>
                  <a:cubicBezTo>
                    <a:pt x="355" y="3220"/>
                    <a:pt x="1388" y="1945"/>
                    <a:pt x="2280" y="1543"/>
                  </a:cubicBezTo>
                  <a:cubicBezTo>
                    <a:pt x="2850" y="1275"/>
                    <a:pt x="3456" y="1140"/>
                    <a:pt x="4204" y="1140"/>
                  </a:cubicBezTo>
                  <a:cubicBezTo>
                    <a:pt x="4632" y="1140"/>
                    <a:pt x="5060" y="1207"/>
                    <a:pt x="5487" y="1207"/>
                  </a:cubicBezTo>
                  <a:cubicBezTo>
                    <a:pt x="5880" y="1275"/>
                    <a:pt x="6307" y="1275"/>
                    <a:pt x="6735" y="1275"/>
                  </a:cubicBezTo>
                  <a:cubicBezTo>
                    <a:pt x="6806" y="1275"/>
                    <a:pt x="6806" y="1275"/>
                    <a:pt x="6806" y="1275"/>
                  </a:cubicBezTo>
                  <a:cubicBezTo>
                    <a:pt x="8695" y="1275"/>
                    <a:pt x="10549" y="872"/>
                    <a:pt x="12260" y="402"/>
                  </a:cubicBezTo>
                  <a:cubicBezTo>
                    <a:pt x="13115" y="201"/>
                    <a:pt x="14220" y="0"/>
                    <a:pt x="15361" y="0"/>
                  </a:cubicBezTo>
                  <a:cubicBezTo>
                    <a:pt x="15824" y="0"/>
                    <a:pt x="16252" y="0"/>
                    <a:pt x="16680" y="67"/>
                  </a:cubicBezTo>
                  <a:cubicBezTo>
                    <a:pt x="18070" y="335"/>
                    <a:pt x="19495" y="1140"/>
                    <a:pt x="21135" y="2482"/>
                  </a:cubicBezTo>
                  <a:cubicBezTo>
                    <a:pt x="21135" y="3019"/>
                    <a:pt x="21135" y="3019"/>
                    <a:pt x="21135" y="3019"/>
                  </a:cubicBezTo>
                  <a:cubicBezTo>
                    <a:pt x="20101" y="2080"/>
                    <a:pt x="18961" y="1207"/>
                    <a:pt x="17678" y="805"/>
                  </a:cubicBezTo>
                  <a:cubicBezTo>
                    <a:pt x="16929" y="537"/>
                    <a:pt x="16109" y="402"/>
                    <a:pt x="15254" y="402"/>
                  </a:cubicBezTo>
                  <a:cubicBezTo>
                    <a:pt x="14612" y="402"/>
                    <a:pt x="13971" y="470"/>
                    <a:pt x="13258" y="671"/>
                  </a:cubicBezTo>
                  <a:cubicBezTo>
                    <a:pt x="12687" y="738"/>
                    <a:pt x="12117" y="872"/>
                    <a:pt x="11547" y="1006"/>
                  </a:cubicBezTo>
                  <a:cubicBezTo>
                    <a:pt x="10406" y="1342"/>
                    <a:pt x="9230" y="1610"/>
                    <a:pt x="8054" y="1677"/>
                  </a:cubicBezTo>
                  <a:cubicBezTo>
                    <a:pt x="7697" y="1677"/>
                    <a:pt x="7341" y="1744"/>
                    <a:pt x="6949" y="1744"/>
                  </a:cubicBezTo>
                  <a:cubicBezTo>
                    <a:pt x="6379" y="1744"/>
                    <a:pt x="5808" y="1677"/>
                    <a:pt x="5274" y="1610"/>
                  </a:cubicBezTo>
                  <a:cubicBezTo>
                    <a:pt x="5202" y="1610"/>
                    <a:pt x="5202" y="1610"/>
                    <a:pt x="5202" y="1610"/>
                  </a:cubicBezTo>
                  <a:cubicBezTo>
                    <a:pt x="4846" y="1610"/>
                    <a:pt x="4454" y="1543"/>
                    <a:pt x="4062" y="1543"/>
                  </a:cubicBezTo>
                  <a:cubicBezTo>
                    <a:pt x="3741" y="1543"/>
                    <a:pt x="3456" y="1610"/>
                    <a:pt x="3171" y="1677"/>
                  </a:cubicBezTo>
                  <a:cubicBezTo>
                    <a:pt x="1994" y="1945"/>
                    <a:pt x="177" y="3354"/>
                    <a:pt x="284" y="6037"/>
                  </a:cubicBezTo>
                  <a:cubicBezTo>
                    <a:pt x="355" y="7983"/>
                    <a:pt x="1282" y="9593"/>
                    <a:pt x="1994" y="10666"/>
                  </a:cubicBezTo>
                  <a:cubicBezTo>
                    <a:pt x="4026" y="13752"/>
                    <a:pt x="6592" y="15429"/>
                    <a:pt x="9087" y="17106"/>
                  </a:cubicBezTo>
                  <a:cubicBezTo>
                    <a:pt x="9337" y="17240"/>
                    <a:pt x="9337" y="17240"/>
                    <a:pt x="9337" y="17240"/>
                  </a:cubicBezTo>
                  <a:cubicBezTo>
                    <a:pt x="12759" y="19520"/>
                    <a:pt x="16359" y="20795"/>
                    <a:pt x="20101" y="21130"/>
                  </a:cubicBezTo>
                  <a:cubicBezTo>
                    <a:pt x="20137" y="21130"/>
                    <a:pt x="20173" y="21130"/>
                    <a:pt x="20173" y="21198"/>
                  </a:cubicBezTo>
                  <a:cubicBezTo>
                    <a:pt x="20208" y="21198"/>
                    <a:pt x="20208" y="21198"/>
                    <a:pt x="20208" y="21198"/>
                  </a:cubicBezTo>
                  <a:cubicBezTo>
                    <a:pt x="20244" y="21198"/>
                    <a:pt x="20244" y="21198"/>
                    <a:pt x="20244" y="21198"/>
                  </a:cubicBezTo>
                  <a:cubicBezTo>
                    <a:pt x="20529" y="21198"/>
                    <a:pt x="20850" y="21130"/>
                    <a:pt x="21135" y="21063"/>
                  </a:cubicBezTo>
                  <a:cubicBezTo>
                    <a:pt x="21135" y="21466"/>
                    <a:pt x="21135" y="21466"/>
                    <a:pt x="21135" y="21466"/>
                  </a:cubicBezTo>
                  <a:cubicBezTo>
                    <a:pt x="20779" y="21533"/>
                    <a:pt x="20422" y="21600"/>
                    <a:pt x="20066" y="21600"/>
                  </a:cubicBezTo>
                  <a:close/>
                </a:path>
              </a:pathLst>
            </a:custGeom>
            <a:solidFill>
              <a:srgbClr val="FFFFFF">
                <a:alpha val="1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584" name="Freeform 530"/>
            <p:cNvSpPr/>
            <p:nvPr/>
          </p:nvSpPr>
          <p:spPr>
            <a:xfrm flipH="1" rot="16200000">
              <a:off x="1438876" y="6785389"/>
              <a:ext cx="115585" cy="207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9327" y="21600"/>
                  </a:moveTo>
                  <a:cubicBezTo>
                    <a:pt x="5891" y="21600"/>
                    <a:pt x="2945" y="18900"/>
                    <a:pt x="0" y="16200"/>
                  </a:cubicBezTo>
                  <a:cubicBezTo>
                    <a:pt x="1964" y="16200"/>
                    <a:pt x="3927" y="13500"/>
                    <a:pt x="5891" y="13500"/>
                  </a:cubicBezTo>
                  <a:cubicBezTo>
                    <a:pt x="7364" y="10800"/>
                    <a:pt x="9327" y="8100"/>
                    <a:pt x="10800" y="8100"/>
                  </a:cubicBezTo>
                  <a:cubicBezTo>
                    <a:pt x="14727" y="5400"/>
                    <a:pt x="18164" y="2700"/>
                    <a:pt x="21600" y="0"/>
                  </a:cubicBezTo>
                  <a:cubicBezTo>
                    <a:pt x="21600" y="13500"/>
                    <a:pt x="21600" y="13500"/>
                    <a:pt x="21600" y="13500"/>
                  </a:cubicBezTo>
                  <a:cubicBezTo>
                    <a:pt x="17182" y="18900"/>
                    <a:pt x="13745" y="21600"/>
                    <a:pt x="10800" y="21600"/>
                  </a:cubicBezTo>
                  <a:cubicBezTo>
                    <a:pt x="10309" y="21600"/>
                    <a:pt x="9818" y="21600"/>
                    <a:pt x="9327" y="21600"/>
                  </a:cubicBezTo>
                  <a:close/>
                </a:path>
              </a:pathLst>
            </a:custGeom>
            <a:solidFill>
              <a:srgbClr val="FFFFFF">
                <a:alpha val="1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585" name="Freeform 531"/>
            <p:cNvSpPr/>
            <p:nvPr/>
          </p:nvSpPr>
          <p:spPr>
            <a:xfrm flipH="1" rot="16200000">
              <a:off x="33527" y="5282237"/>
              <a:ext cx="2046065" cy="109656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27" h="21600" fill="norm" stroke="1" extrusionOk="0">
                  <a:moveTo>
                    <a:pt x="21227" y="21600"/>
                  </a:moveTo>
                  <a:cubicBezTo>
                    <a:pt x="21010" y="21600"/>
                    <a:pt x="20819" y="21548"/>
                    <a:pt x="20629" y="21548"/>
                  </a:cubicBezTo>
                  <a:cubicBezTo>
                    <a:pt x="19570" y="21394"/>
                    <a:pt x="18537" y="20930"/>
                    <a:pt x="17559" y="20517"/>
                  </a:cubicBezTo>
                  <a:cubicBezTo>
                    <a:pt x="17532" y="20517"/>
                    <a:pt x="17532" y="20517"/>
                    <a:pt x="17532" y="20517"/>
                  </a:cubicBezTo>
                  <a:cubicBezTo>
                    <a:pt x="17505" y="20569"/>
                    <a:pt x="17505" y="20569"/>
                    <a:pt x="17505" y="20569"/>
                  </a:cubicBezTo>
                  <a:cubicBezTo>
                    <a:pt x="17505" y="20569"/>
                    <a:pt x="17505" y="20569"/>
                    <a:pt x="17478" y="20569"/>
                  </a:cubicBezTo>
                  <a:cubicBezTo>
                    <a:pt x="17478" y="20569"/>
                    <a:pt x="17478" y="20569"/>
                    <a:pt x="17450" y="20569"/>
                  </a:cubicBezTo>
                  <a:cubicBezTo>
                    <a:pt x="17369" y="20466"/>
                    <a:pt x="17260" y="20414"/>
                    <a:pt x="17179" y="20363"/>
                  </a:cubicBezTo>
                  <a:cubicBezTo>
                    <a:pt x="16989" y="20311"/>
                    <a:pt x="16825" y="20208"/>
                    <a:pt x="16635" y="20157"/>
                  </a:cubicBezTo>
                  <a:cubicBezTo>
                    <a:pt x="16391" y="20053"/>
                    <a:pt x="16146" y="19950"/>
                    <a:pt x="15902" y="19847"/>
                  </a:cubicBezTo>
                  <a:cubicBezTo>
                    <a:pt x="15413" y="19693"/>
                    <a:pt x="14924" y="19486"/>
                    <a:pt x="14462" y="19280"/>
                  </a:cubicBezTo>
                  <a:cubicBezTo>
                    <a:pt x="14326" y="19229"/>
                    <a:pt x="14326" y="19229"/>
                    <a:pt x="14326" y="19229"/>
                  </a:cubicBezTo>
                  <a:cubicBezTo>
                    <a:pt x="13973" y="19126"/>
                    <a:pt x="13973" y="19126"/>
                    <a:pt x="13973" y="19126"/>
                  </a:cubicBezTo>
                  <a:cubicBezTo>
                    <a:pt x="12777" y="18662"/>
                    <a:pt x="11582" y="17888"/>
                    <a:pt x="10413" y="17167"/>
                  </a:cubicBezTo>
                  <a:cubicBezTo>
                    <a:pt x="10305" y="17115"/>
                    <a:pt x="10305" y="17115"/>
                    <a:pt x="10305" y="17115"/>
                  </a:cubicBezTo>
                  <a:cubicBezTo>
                    <a:pt x="9680" y="16703"/>
                    <a:pt x="9028" y="16342"/>
                    <a:pt x="8376" y="15981"/>
                  </a:cubicBezTo>
                  <a:cubicBezTo>
                    <a:pt x="7207" y="15259"/>
                    <a:pt x="5985" y="14537"/>
                    <a:pt x="4816" y="13713"/>
                  </a:cubicBezTo>
                  <a:cubicBezTo>
                    <a:pt x="3431" y="12733"/>
                    <a:pt x="1882" y="11547"/>
                    <a:pt x="877" y="9434"/>
                  </a:cubicBezTo>
                  <a:cubicBezTo>
                    <a:pt x="62" y="7784"/>
                    <a:pt x="-373" y="5207"/>
                    <a:pt x="415" y="3196"/>
                  </a:cubicBezTo>
                  <a:cubicBezTo>
                    <a:pt x="1094" y="1495"/>
                    <a:pt x="2371" y="464"/>
                    <a:pt x="4327" y="103"/>
                  </a:cubicBezTo>
                  <a:cubicBezTo>
                    <a:pt x="4708" y="52"/>
                    <a:pt x="5142" y="52"/>
                    <a:pt x="5604" y="52"/>
                  </a:cubicBezTo>
                  <a:cubicBezTo>
                    <a:pt x="6039" y="52"/>
                    <a:pt x="6474" y="52"/>
                    <a:pt x="6909" y="103"/>
                  </a:cubicBezTo>
                  <a:cubicBezTo>
                    <a:pt x="8267" y="206"/>
                    <a:pt x="9598" y="309"/>
                    <a:pt x="10930" y="309"/>
                  </a:cubicBezTo>
                  <a:cubicBezTo>
                    <a:pt x="11147" y="309"/>
                    <a:pt x="11147" y="309"/>
                    <a:pt x="11147" y="309"/>
                  </a:cubicBezTo>
                  <a:cubicBezTo>
                    <a:pt x="11989" y="258"/>
                    <a:pt x="12832" y="206"/>
                    <a:pt x="13674" y="155"/>
                  </a:cubicBezTo>
                  <a:cubicBezTo>
                    <a:pt x="14543" y="103"/>
                    <a:pt x="15440" y="0"/>
                    <a:pt x="16309" y="0"/>
                  </a:cubicBezTo>
                  <a:cubicBezTo>
                    <a:pt x="17478" y="0"/>
                    <a:pt x="18429" y="155"/>
                    <a:pt x="19352" y="412"/>
                  </a:cubicBezTo>
                  <a:cubicBezTo>
                    <a:pt x="19977" y="567"/>
                    <a:pt x="20602" y="773"/>
                    <a:pt x="21227" y="1031"/>
                  </a:cubicBezTo>
                  <a:cubicBezTo>
                    <a:pt x="21227" y="1392"/>
                    <a:pt x="21227" y="1392"/>
                    <a:pt x="21227" y="1392"/>
                  </a:cubicBezTo>
                  <a:cubicBezTo>
                    <a:pt x="20059" y="876"/>
                    <a:pt x="18945" y="516"/>
                    <a:pt x="17858" y="412"/>
                  </a:cubicBezTo>
                  <a:cubicBezTo>
                    <a:pt x="17369" y="309"/>
                    <a:pt x="16853" y="309"/>
                    <a:pt x="16282" y="309"/>
                  </a:cubicBezTo>
                  <a:cubicBezTo>
                    <a:pt x="15385" y="309"/>
                    <a:pt x="14489" y="361"/>
                    <a:pt x="13728" y="464"/>
                  </a:cubicBezTo>
                  <a:cubicBezTo>
                    <a:pt x="12832" y="567"/>
                    <a:pt x="11908" y="619"/>
                    <a:pt x="10930" y="619"/>
                  </a:cubicBezTo>
                  <a:cubicBezTo>
                    <a:pt x="10441" y="619"/>
                    <a:pt x="9952" y="567"/>
                    <a:pt x="9435" y="567"/>
                  </a:cubicBezTo>
                  <a:cubicBezTo>
                    <a:pt x="8946" y="567"/>
                    <a:pt x="8430" y="516"/>
                    <a:pt x="7914" y="464"/>
                  </a:cubicBezTo>
                  <a:cubicBezTo>
                    <a:pt x="7235" y="361"/>
                    <a:pt x="6528" y="309"/>
                    <a:pt x="5822" y="309"/>
                  </a:cubicBezTo>
                  <a:cubicBezTo>
                    <a:pt x="4844" y="309"/>
                    <a:pt x="4029" y="464"/>
                    <a:pt x="3295" y="722"/>
                  </a:cubicBezTo>
                  <a:cubicBezTo>
                    <a:pt x="2670" y="979"/>
                    <a:pt x="1149" y="1753"/>
                    <a:pt x="496" y="3660"/>
                  </a:cubicBezTo>
                  <a:cubicBezTo>
                    <a:pt x="198" y="4485"/>
                    <a:pt x="116" y="5464"/>
                    <a:pt x="225" y="6547"/>
                  </a:cubicBezTo>
                  <a:cubicBezTo>
                    <a:pt x="578" y="9640"/>
                    <a:pt x="2371" y="11444"/>
                    <a:pt x="3920" y="12682"/>
                  </a:cubicBezTo>
                  <a:cubicBezTo>
                    <a:pt x="5251" y="13764"/>
                    <a:pt x="6664" y="14589"/>
                    <a:pt x="8022" y="15362"/>
                  </a:cubicBezTo>
                  <a:cubicBezTo>
                    <a:pt x="8593" y="15723"/>
                    <a:pt x="9164" y="16032"/>
                    <a:pt x="9707" y="16393"/>
                  </a:cubicBezTo>
                  <a:cubicBezTo>
                    <a:pt x="9952" y="16548"/>
                    <a:pt x="10196" y="16703"/>
                    <a:pt x="10441" y="16857"/>
                  </a:cubicBezTo>
                  <a:cubicBezTo>
                    <a:pt x="11500" y="17527"/>
                    <a:pt x="12614" y="18198"/>
                    <a:pt x="13728" y="18662"/>
                  </a:cubicBezTo>
                  <a:cubicBezTo>
                    <a:pt x="14081" y="18765"/>
                    <a:pt x="14435" y="18919"/>
                    <a:pt x="14761" y="19022"/>
                  </a:cubicBezTo>
                  <a:cubicBezTo>
                    <a:pt x="15549" y="19280"/>
                    <a:pt x="16336" y="19589"/>
                    <a:pt x="17070" y="20002"/>
                  </a:cubicBezTo>
                  <a:cubicBezTo>
                    <a:pt x="17450" y="20157"/>
                    <a:pt x="17831" y="20311"/>
                    <a:pt x="18184" y="20466"/>
                  </a:cubicBezTo>
                  <a:cubicBezTo>
                    <a:pt x="19026" y="20827"/>
                    <a:pt x="20140" y="21188"/>
                    <a:pt x="21227" y="21239"/>
                  </a:cubicBezTo>
                  <a:lnTo>
                    <a:pt x="21227" y="21600"/>
                  </a:lnTo>
                  <a:close/>
                </a:path>
              </a:pathLst>
            </a:custGeom>
            <a:solidFill>
              <a:srgbClr val="FFFFFF">
                <a:alpha val="1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586" name="Freeform 532"/>
            <p:cNvSpPr/>
            <p:nvPr/>
          </p:nvSpPr>
          <p:spPr>
            <a:xfrm flipH="1" rot="16200000">
              <a:off x="-393828" y="4674098"/>
              <a:ext cx="2758517" cy="16003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86" h="21600" fill="norm" stroke="1" extrusionOk="0">
                  <a:moveTo>
                    <a:pt x="21286" y="21600"/>
                  </a:moveTo>
                  <a:cubicBezTo>
                    <a:pt x="20579" y="21565"/>
                    <a:pt x="19831" y="21459"/>
                    <a:pt x="19023" y="21246"/>
                  </a:cubicBezTo>
                  <a:cubicBezTo>
                    <a:pt x="17346" y="20787"/>
                    <a:pt x="15568" y="19903"/>
                    <a:pt x="13406" y="18383"/>
                  </a:cubicBezTo>
                  <a:cubicBezTo>
                    <a:pt x="13103" y="18171"/>
                    <a:pt x="12800" y="17923"/>
                    <a:pt x="12496" y="17711"/>
                  </a:cubicBezTo>
                  <a:cubicBezTo>
                    <a:pt x="11870" y="17252"/>
                    <a:pt x="11224" y="16757"/>
                    <a:pt x="10577" y="16403"/>
                  </a:cubicBezTo>
                  <a:cubicBezTo>
                    <a:pt x="9526" y="15838"/>
                    <a:pt x="8476" y="15449"/>
                    <a:pt x="7667" y="15201"/>
                  </a:cubicBezTo>
                  <a:cubicBezTo>
                    <a:pt x="7344" y="15095"/>
                    <a:pt x="7021" y="14989"/>
                    <a:pt x="6697" y="14883"/>
                  </a:cubicBezTo>
                  <a:cubicBezTo>
                    <a:pt x="5364" y="14459"/>
                    <a:pt x="3970" y="14070"/>
                    <a:pt x="2717" y="13151"/>
                  </a:cubicBezTo>
                  <a:cubicBezTo>
                    <a:pt x="1787" y="12515"/>
                    <a:pt x="494" y="11419"/>
                    <a:pt x="110" y="9616"/>
                  </a:cubicBezTo>
                  <a:cubicBezTo>
                    <a:pt x="-314" y="7742"/>
                    <a:pt x="555" y="5904"/>
                    <a:pt x="1545" y="4985"/>
                  </a:cubicBezTo>
                  <a:cubicBezTo>
                    <a:pt x="2697" y="3924"/>
                    <a:pt x="4030" y="3535"/>
                    <a:pt x="5323" y="3182"/>
                  </a:cubicBezTo>
                  <a:cubicBezTo>
                    <a:pt x="5687" y="3076"/>
                    <a:pt x="5687" y="3076"/>
                    <a:pt x="5687" y="3076"/>
                  </a:cubicBezTo>
                  <a:cubicBezTo>
                    <a:pt x="6455" y="2864"/>
                    <a:pt x="7102" y="2651"/>
                    <a:pt x="7748" y="2333"/>
                  </a:cubicBezTo>
                  <a:cubicBezTo>
                    <a:pt x="8233" y="2121"/>
                    <a:pt x="8718" y="1874"/>
                    <a:pt x="9203" y="1626"/>
                  </a:cubicBezTo>
                  <a:cubicBezTo>
                    <a:pt x="9607" y="1379"/>
                    <a:pt x="10052" y="1167"/>
                    <a:pt x="10476" y="955"/>
                  </a:cubicBezTo>
                  <a:cubicBezTo>
                    <a:pt x="11203" y="601"/>
                    <a:pt x="12173" y="177"/>
                    <a:pt x="13183" y="35"/>
                  </a:cubicBezTo>
                  <a:cubicBezTo>
                    <a:pt x="13446" y="0"/>
                    <a:pt x="13729" y="0"/>
                    <a:pt x="14032" y="0"/>
                  </a:cubicBezTo>
                  <a:cubicBezTo>
                    <a:pt x="14598" y="0"/>
                    <a:pt x="15164" y="71"/>
                    <a:pt x="15628" y="106"/>
                  </a:cubicBezTo>
                  <a:cubicBezTo>
                    <a:pt x="17326" y="354"/>
                    <a:pt x="18922" y="742"/>
                    <a:pt x="20397" y="1343"/>
                  </a:cubicBezTo>
                  <a:cubicBezTo>
                    <a:pt x="20700" y="1449"/>
                    <a:pt x="21003" y="1591"/>
                    <a:pt x="21286" y="1697"/>
                  </a:cubicBezTo>
                  <a:cubicBezTo>
                    <a:pt x="21286" y="1944"/>
                    <a:pt x="21286" y="1944"/>
                    <a:pt x="21286" y="1944"/>
                  </a:cubicBezTo>
                  <a:cubicBezTo>
                    <a:pt x="20357" y="1520"/>
                    <a:pt x="19387" y="1167"/>
                    <a:pt x="18397" y="884"/>
                  </a:cubicBezTo>
                  <a:cubicBezTo>
                    <a:pt x="17063" y="530"/>
                    <a:pt x="15649" y="212"/>
                    <a:pt x="14275" y="212"/>
                  </a:cubicBezTo>
                  <a:cubicBezTo>
                    <a:pt x="14012" y="212"/>
                    <a:pt x="13769" y="212"/>
                    <a:pt x="13527" y="247"/>
                  </a:cubicBezTo>
                  <a:cubicBezTo>
                    <a:pt x="12052" y="354"/>
                    <a:pt x="10638" y="1096"/>
                    <a:pt x="9284" y="1803"/>
                  </a:cubicBezTo>
                  <a:cubicBezTo>
                    <a:pt x="8839" y="2050"/>
                    <a:pt x="8374" y="2298"/>
                    <a:pt x="7910" y="2510"/>
                  </a:cubicBezTo>
                  <a:cubicBezTo>
                    <a:pt x="7122" y="2864"/>
                    <a:pt x="6314" y="3111"/>
                    <a:pt x="5525" y="3323"/>
                  </a:cubicBezTo>
                  <a:cubicBezTo>
                    <a:pt x="4899" y="3535"/>
                    <a:pt x="4232" y="3712"/>
                    <a:pt x="3606" y="3959"/>
                  </a:cubicBezTo>
                  <a:cubicBezTo>
                    <a:pt x="2313" y="4490"/>
                    <a:pt x="555" y="5480"/>
                    <a:pt x="191" y="7919"/>
                  </a:cubicBezTo>
                  <a:cubicBezTo>
                    <a:pt x="-132" y="10075"/>
                    <a:pt x="1121" y="11631"/>
                    <a:pt x="2252" y="12550"/>
                  </a:cubicBezTo>
                  <a:cubicBezTo>
                    <a:pt x="3606" y="13681"/>
                    <a:pt x="5121" y="14141"/>
                    <a:pt x="6576" y="14600"/>
                  </a:cubicBezTo>
                  <a:cubicBezTo>
                    <a:pt x="7061" y="14742"/>
                    <a:pt x="7061" y="14742"/>
                    <a:pt x="7061" y="14742"/>
                  </a:cubicBezTo>
                  <a:cubicBezTo>
                    <a:pt x="8011" y="15060"/>
                    <a:pt x="8981" y="15378"/>
                    <a:pt x="9910" y="15838"/>
                  </a:cubicBezTo>
                  <a:cubicBezTo>
                    <a:pt x="10880" y="16297"/>
                    <a:pt x="11749" y="16934"/>
                    <a:pt x="12618" y="17570"/>
                  </a:cubicBezTo>
                  <a:cubicBezTo>
                    <a:pt x="14295" y="18772"/>
                    <a:pt x="16295" y="20151"/>
                    <a:pt x="18376" y="20822"/>
                  </a:cubicBezTo>
                  <a:cubicBezTo>
                    <a:pt x="19366" y="21140"/>
                    <a:pt x="20276" y="21317"/>
                    <a:pt x="21124" y="21317"/>
                  </a:cubicBezTo>
                  <a:cubicBezTo>
                    <a:pt x="21165" y="21317"/>
                    <a:pt x="21225" y="21317"/>
                    <a:pt x="21286" y="21317"/>
                  </a:cubicBezTo>
                  <a:lnTo>
                    <a:pt x="21286" y="21600"/>
                  </a:lnTo>
                  <a:close/>
                </a:path>
              </a:pathLst>
            </a:custGeom>
            <a:solidFill>
              <a:srgbClr val="FFFFFF">
                <a:alpha val="1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587" name="Freeform 537"/>
            <p:cNvSpPr/>
            <p:nvPr/>
          </p:nvSpPr>
          <p:spPr>
            <a:xfrm flipH="1" rot="16200000">
              <a:off x="1757473" y="6689068"/>
              <a:ext cx="296371" cy="326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18542" y="19800"/>
                    <a:pt x="15483" y="16200"/>
                    <a:pt x="12616" y="12600"/>
                  </a:cubicBezTo>
                  <a:cubicBezTo>
                    <a:pt x="8411" y="7200"/>
                    <a:pt x="4205" y="3600"/>
                    <a:pt x="0" y="0"/>
                  </a:cubicBezTo>
                  <a:cubicBezTo>
                    <a:pt x="5735" y="0"/>
                    <a:pt x="11278" y="3600"/>
                    <a:pt x="16821" y="7200"/>
                  </a:cubicBezTo>
                  <a:cubicBezTo>
                    <a:pt x="18542" y="9000"/>
                    <a:pt x="20071" y="9000"/>
                    <a:pt x="21600" y="10800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FFFFFF">
                <a:alpha val="1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588" name="Freeform 538"/>
            <p:cNvSpPr/>
            <p:nvPr/>
          </p:nvSpPr>
          <p:spPr>
            <a:xfrm flipH="1" rot="16200000">
              <a:off x="-2040505" y="2812549"/>
              <a:ext cx="6775015" cy="114991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383" y="21600"/>
                  </a:moveTo>
                  <a:cubicBezTo>
                    <a:pt x="21308" y="21600"/>
                    <a:pt x="21241" y="21600"/>
                    <a:pt x="21174" y="21551"/>
                  </a:cubicBezTo>
                  <a:cubicBezTo>
                    <a:pt x="20957" y="21452"/>
                    <a:pt x="20757" y="21305"/>
                    <a:pt x="20565" y="21108"/>
                  </a:cubicBezTo>
                  <a:cubicBezTo>
                    <a:pt x="20139" y="20665"/>
                    <a:pt x="19705" y="20026"/>
                    <a:pt x="19238" y="19189"/>
                  </a:cubicBezTo>
                  <a:cubicBezTo>
                    <a:pt x="18829" y="18500"/>
                    <a:pt x="18428" y="17664"/>
                    <a:pt x="18028" y="16877"/>
                  </a:cubicBezTo>
                  <a:cubicBezTo>
                    <a:pt x="17569" y="15991"/>
                    <a:pt x="17085" y="15007"/>
                    <a:pt x="16601" y="14220"/>
                  </a:cubicBezTo>
                  <a:cubicBezTo>
                    <a:pt x="16192" y="13531"/>
                    <a:pt x="15766" y="12842"/>
                    <a:pt x="15357" y="12251"/>
                  </a:cubicBezTo>
                  <a:cubicBezTo>
                    <a:pt x="15307" y="12153"/>
                    <a:pt x="15307" y="12153"/>
                    <a:pt x="15307" y="12153"/>
                  </a:cubicBezTo>
                  <a:cubicBezTo>
                    <a:pt x="15207" y="12005"/>
                    <a:pt x="15107" y="11858"/>
                    <a:pt x="14998" y="11710"/>
                  </a:cubicBezTo>
                  <a:cubicBezTo>
                    <a:pt x="14698" y="11267"/>
                    <a:pt x="14389" y="10825"/>
                    <a:pt x="14105" y="10136"/>
                  </a:cubicBezTo>
                  <a:cubicBezTo>
                    <a:pt x="13604" y="9004"/>
                    <a:pt x="13262" y="6790"/>
                    <a:pt x="12920" y="4674"/>
                  </a:cubicBezTo>
                  <a:cubicBezTo>
                    <a:pt x="12845" y="4133"/>
                    <a:pt x="12761" y="3592"/>
                    <a:pt x="12678" y="3100"/>
                  </a:cubicBezTo>
                  <a:cubicBezTo>
                    <a:pt x="12453" y="1771"/>
                    <a:pt x="12177" y="394"/>
                    <a:pt x="11827" y="344"/>
                  </a:cubicBezTo>
                  <a:cubicBezTo>
                    <a:pt x="11802" y="344"/>
                    <a:pt x="11802" y="344"/>
                    <a:pt x="11802" y="344"/>
                  </a:cubicBezTo>
                  <a:cubicBezTo>
                    <a:pt x="11459" y="344"/>
                    <a:pt x="11151" y="1033"/>
                    <a:pt x="10842" y="1722"/>
                  </a:cubicBezTo>
                  <a:cubicBezTo>
                    <a:pt x="10733" y="1919"/>
                    <a:pt x="10733" y="1919"/>
                    <a:pt x="10733" y="1919"/>
                  </a:cubicBezTo>
                  <a:cubicBezTo>
                    <a:pt x="10558" y="2313"/>
                    <a:pt x="10374" y="2706"/>
                    <a:pt x="10191" y="2854"/>
                  </a:cubicBezTo>
                  <a:cubicBezTo>
                    <a:pt x="10082" y="2952"/>
                    <a:pt x="9965" y="3001"/>
                    <a:pt x="9857" y="3001"/>
                  </a:cubicBezTo>
                  <a:cubicBezTo>
                    <a:pt x="9782" y="3051"/>
                    <a:pt x="9707" y="3100"/>
                    <a:pt x="9640" y="3100"/>
                  </a:cubicBezTo>
                  <a:cubicBezTo>
                    <a:pt x="9548" y="3149"/>
                    <a:pt x="9465" y="3247"/>
                    <a:pt x="9381" y="3297"/>
                  </a:cubicBezTo>
                  <a:cubicBezTo>
                    <a:pt x="9114" y="3444"/>
                    <a:pt x="8839" y="3641"/>
                    <a:pt x="8572" y="3641"/>
                  </a:cubicBezTo>
                  <a:cubicBezTo>
                    <a:pt x="8505" y="3641"/>
                    <a:pt x="8438" y="3592"/>
                    <a:pt x="8371" y="3592"/>
                  </a:cubicBezTo>
                  <a:cubicBezTo>
                    <a:pt x="8321" y="3592"/>
                    <a:pt x="8279" y="3543"/>
                    <a:pt x="8229" y="3543"/>
                  </a:cubicBezTo>
                  <a:cubicBezTo>
                    <a:pt x="8129" y="3493"/>
                    <a:pt x="8029" y="3444"/>
                    <a:pt x="7929" y="3444"/>
                  </a:cubicBezTo>
                  <a:cubicBezTo>
                    <a:pt x="7854" y="3444"/>
                    <a:pt x="7787" y="3444"/>
                    <a:pt x="7729" y="3493"/>
                  </a:cubicBezTo>
                  <a:cubicBezTo>
                    <a:pt x="7520" y="3641"/>
                    <a:pt x="7328" y="3936"/>
                    <a:pt x="7128" y="4231"/>
                  </a:cubicBezTo>
                  <a:cubicBezTo>
                    <a:pt x="6977" y="4477"/>
                    <a:pt x="6827" y="4674"/>
                    <a:pt x="6677" y="4822"/>
                  </a:cubicBezTo>
                  <a:cubicBezTo>
                    <a:pt x="6435" y="5166"/>
                    <a:pt x="6185" y="5462"/>
                    <a:pt x="5943" y="5904"/>
                  </a:cubicBezTo>
                  <a:cubicBezTo>
                    <a:pt x="5617" y="6544"/>
                    <a:pt x="5300" y="7331"/>
                    <a:pt x="4991" y="8069"/>
                  </a:cubicBezTo>
                  <a:cubicBezTo>
                    <a:pt x="4924" y="8217"/>
                    <a:pt x="4857" y="8414"/>
                    <a:pt x="4791" y="8561"/>
                  </a:cubicBezTo>
                  <a:cubicBezTo>
                    <a:pt x="4474" y="9349"/>
                    <a:pt x="4123" y="10037"/>
                    <a:pt x="3722" y="10037"/>
                  </a:cubicBezTo>
                  <a:cubicBezTo>
                    <a:pt x="3222" y="10037"/>
                    <a:pt x="2738" y="9349"/>
                    <a:pt x="2270" y="8660"/>
                  </a:cubicBezTo>
                  <a:cubicBezTo>
                    <a:pt x="1995" y="8266"/>
                    <a:pt x="1719" y="7872"/>
                    <a:pt x="1436" y="7626"/>
                  </a:cubicBezTo>
                  <a:cubicBezTo>
                    <a:pt x="1235" y="7430"/>
                    <a:pt x="1035" y="7233"/>
                    <a:pt x="835" y="7036"/>
                  </a:cubicBezTo>
                  <a:cubicBezTo>
                    <a:pt x="684" y="6839"/>
                    <a:pt x="534" y="6692"/>
                    <a:pt x="384" y="6544"/>
                  </a:cubicBezTo>
                  <a:cubicBezTo>
                    <a:pt x="267" y="6446"/>
                    <a:pt x="134" y="6298"/>
                    <a:pt x="0" y="6200"/>
                  </a:cubicBezTo>
                  <a:cubicBezTo>
                    <a:pt x="0" y="5855"/>
                    <a:pt x="0" y="5855"/>
                    <a:pt x="0" y="5855"/>
                  </a:cubicBezTo>
                  <a:cubicBezTo>
                    <a:pt x="109" y="5954"/>
                    <a:pt x="225" y="6052"/>
                    <a:pt x="359" y="6150"/>
                  </a:cubicBezTo>
                  <a:cubicBezTo>
                    <a:pt x="734" y="6544"/>
                    <a:pt x="1118" y="6938"/>
                    <a:pt x="1502" y="7331"/>
                  </a:cubicBezTo>
                  <a:cubicBezTo>
                    <a:pt x="1744" y="7577"/>
                    <a:pt x="1995" y="7971"/>
                    <a:pt x="2245" y="8315"/>
                  </a:cubicBezTo>
                  <a:cubicBezTo>
                    <a:pt x="2704" y="9004"/>
                    <a:pt x="3188" y="9742"/>
                    <a:pt x="3664" y="9742"/>
                  </a:cubicBezTo>
                  <a:cubicBezTo>
                    <a:pt x="3823" y="9742"/>
                    <a:pt x="3973" y="9644"/>
                    <a:pt x="4123" y="9496"/>
                  </a:cubicBezTo>
                  <a:cubicBezTo>
                    <a:pt x="4432" y="9152"/>
                    <a:pt x="4724" y="8414"/>
                    <a:pt x="4999" y="7676"/>
                  </a:cubicBezTo>
                  <a:cubicBezTo>
                    <a:pt x="5100" y="7430"/>
                    <a:pt x="5191" y="7184"/>
                    <a:pt x="5291" y="6987"/>
                  </a:cubicBezTo>
                  <a:cubicBezTo>
                    <a:pt x="5634" y="6150"/>
                    <a:pt x="6009" y="5314"/>
                    <a:pt x="6393" y="4822"/>
                  </a:cubicBezTo>
                  <a:cubicBezTo>
                    <a:pt x="6468" y="4723"/>
                    <a:pt x="6535" y="4674"/>
                    <a:pt x="6602" y="4576"/>
                  </a:cubicBezTo>
                  <a:cubicBezTo>
                    <a:pt x="6735" y="4428"/>
                    <a:pt x="6877" y="4231"/>
                    <a:pt x="7019" y="4035"/>
                  </a:cubicBezTo>
                  <a:cubicBezTo>
                    <a:pt x="7094" y="3936"/>
                    <a:pt x="7094" y="3936"/>
                    <a:pt x="7094" y="3936"/>
                  </a:cubicBezTo>
                  <a:cubicBezTo>
                    <a:pt x="7253" y="3690"/>
                    <a:pt x="7420" y="3444"/>
                    <a:pt x="7578" y="3297"/>
                  </a:cubicBezTo>
                  <a:cubicBezTo>
                    <a:pt x="7687" y="3198"/>
                    <a:pt x="7804" y="3149"/>
                    <a:pt x="7946" y="3149"/>
                  </a:cubicBezTo>
                  <a:cubicBezTo>
                    <a:pt x="8054" y="3149"/>
                    <a:pt x="8171" y="3149"/>
                    <a:pt x="8279" y="3198"/>
                  </a:cubicBezTo>
                  <a:cubicBezTo>
                    <a:pt x="8396" y="3247"/>
                    <a:pt x="8505" y="3247"/>
                    <a:pt x="8622" y="3247"/>
                  </a:cubicBezTo>
                  <a:cubicBezTo>
                    <a:pt x="8672" y="3247"/>
                    <a:pt x="8730" y="3247"/>
                    <a:pt x="8780" y="3247"/>
                  </a:cubicBezTo>
                  <a:cubicBezTo>
                    <a:pt x="9064" y="3149"/>
                    <a:pt x="9356" y="3001"/>
                    <a:pt x="9640" y="2805"/>
                  </a:cubicBezTo>
                  <a:cubicBezTo>
                    <a:pt x="9773" y="2755"/>
                    <a:pt x="9915" y="2657"/>
                    <a:pt x="10049" y="2608"/>
                  </a:cubicBezTo>
                  <a:cubicBezTo>
                    <a:pt x="10324" y="2460"/>
                    <a:pt x="10583" y="1870"/>
                    <a:pt x="10833" y="1328"/>
                  </a:cubicBezTo>
                  <a:cubicBezTo>
                    <a:pt x="10934" y="1132"/>
                    <a:pt x="11034" y="886"/>
                    <a:pt x="11134" y="689"/>
                  </a:cubicBezTo>
                  <a:cubicBezTo>
                    <a:pt x="11292" y="394"/>
                    <a:pt x="11534" y="0"/>
                    <a:pt x="11777" y="0"/>
                  </a:cubicBezTo>
                  <a:cubicBezTo>
                    <a:pt x="11885" y="0"/>
                    <a:pt x="11994" y="98"/>
                    <a:pt x="12085" y="295"/>
                  </a:cubicBezTo>
                  <a:cubicBezTo>
                    <a:pt x="12377" y="886"/>
                    <a:pt x="12594" y="2067"/>
                    <a:pt x="12770" y="3149"/>
                  </a:cubicBezTo>
                  <a:cubicBezTo>
                    <a:pt x="12811" y="3444"/>
                    <a:pt x="12853" y="3690"/>
                    <a:pt x="12895" y="3985"/>
                  </a:cubicBezTo>
                  <a:cubicBezTo>
                    <a:pt x="13304" y="6593"/>
                    <a:pt x="13730" y="9299"/>
                    <a:pt x="14355" y="10283"/>
                  </a:cubicBezTo>
                  <a:cubicBezTo>
                    <a:pt x="14564" y="10628"/>
                    <a:pt x="14773" y="10923"/>
                    <a:pt x="14973" y="11267"/>
                  </a:cubicBezTo>
                  <a:cubicBezTo>
                    <a:pt x="15616" y="12251"/>
                    <a:pt x="16283" y="13236"/>
                    <a:pt x="16926" y="14416"/>
                  </a:cubicBezTo>
                  <a:cubicBezTo>
                    <a:pt x="17327" y="15105"/>
                    <a:pt x="17727" y="15942"/>
                    <a:pt x="18120" y="16680"/>
                  </a:cubicBezTo>
                  <a:cubicBezTo>
                    <a:pt x="18520" y="17516"/>
                    <a:pt x="18938" y="18353"/>
                    <a:pt x="19355" y="19091"/>
                  </a:cubicBezTo>
                  <a:cubicBezTo>
                    <a:pt x="19822" y="19927"/>
                    <a:pt x="20215" y="20468"/>
                    <a:pt x="20582" y="20862"/>
                  </a:cubicBezTo>
                  <a:cubicBezTo>
                    <a:pt x="20840" y="21108"/>
                    <a:pt x="21066" y="21305"/>
                    <a:pt x="21266" y="21403"/>
                  </a:cubicBezTo>
                  <a:cubicBezTo>
                    <a:pt x="21333" y="21403"/>
                    <a:pt x="21400" y="21452"/>
                    <a:pt x="21466" y="21502"/>
                  </a:cubicBezTo>
                  <a:cubicBezTo>
                    <a:pt x="21508" y="21502"/>
                    <a:pt x="21558" y="21551"/>
                    <a:pt x="21600" y="21600"/>
                  </a:cubicBezTo>
                  <a:cubicBezTo>
                    <a:pt x="21533" y="21600"/>
                    <a:pt x="21458" y="21600"/>
                    <a:pt x="21383" y="21600"/>
                  </a:cubicBezTo>
                  <a:close/>
                </a:path>
              </a:pathLst>
            </a:custGeom>
            <a:solidFill>
              <a:srgbClr val="FFFFFF">
                <a:alpha val="1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589" name="Freeform 540"/>
            <p:cNvSpPr/>
            <p:nvPr/>
          </p:nvSpPr>
          <p:spPr>
            <a:xfrm flipH="1" rot="16200000">
              <a:off x="574959" y="3623123"/>
              <a:ext cx="634232" cy="19856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20886" y="19895"/>
                    <a:pt x="20261" y="18189"/>
                    <a:pt x="19726" y="16768"/>
                  </a:cubicBezTo>
                  <a:cubicBezTo>
                    <a:pt x="18833" y="14495"/>
                    <a:pt x="18030" y="12221"/>
                    <a:pt x="17048" y="10232"/>
                  </a:cubicBezTo>
                  <a:cubicBezTo>
                    <a:pt x="14906" y="6537"/>
                    <a:pt x="12853" y="3979"/>
                    <a:pt x="10800" y="2558"/>
                  </a:cubicBezTo>
                  <a:cubicBezTo>
                    <a:pt x="9729" y="1989"/>
                    <a:pt x="8747" y="1705"/>
                    <a:pt x="7765" y="1705"/>
                  </a:cubicBezTo>
                  <a:cubicBezTo>
                    <a:pt x="6426" y="1705"/>
                    <a:pt x="5177" y="2274"/>
                    <a:pt x="3927" y="3411"/>
                  </a:cubicBezTo>
                  <a:cubicBezTo>
                    <a:pt x="2499" y="4832"/>
                    <a:pt x="1250" y="5968"/>
                    <a:pt x="0" y="6537"/>
                  </a:cubicBezTo>
                  <a:cubicBezTo>
                    <a:pt x="714" y="5968"/>
                    <a:pt x="1339" y="5116"/>
                    <a:pt x="2053" y="4263"/>
                  </a:cubicBezTo>
                  <a:cubicBezTo>
                    <a:pt x="3124" y="2558"/>
                    <a:pt x="4284" y="1137"/>
                    <a:pt x="5534" y="568"/>
                  </a:cubicBezTo>
                  <a:cubicBezTo>
                    <a:pt x="6337" y="0"/>
                    <a:pt x="7140" y="0"/>
                    <a:pt x="7944" y="0"/>
                  </a:cubicBezTo>
                  <a:cubicBezTo>
                    <a:pt x="9104" y="0"/>
                    <a:pt x="10264" y="284"/>
                    <a:pt x="11425" y="1137"/>
                  </a:cubicBezTo>
                  <a:cubicBezTo>
                    <a:pt x="13835" y="3126"/>
                    <a:pt x="15888" y="5684"/>
                    <a:pt x="17673" y="9379"/>
                  </a:cubicBezTo>
                  <a:cubicBezTo>
                    <a:pt x="19369" y="12789"/>
                    <a:pt x="20529" y="16200"/>
                    <a:pt x="21600" y="21600"/>
                  </a:cubicBezTo>
                  <a:close/>
                </a:path>
              </a:pathLst>
            </a:custGeom>
            <a:solidFill>
              <a:srgbClr val="FFFFFF">
                <a:alpha val="1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590" name="Freeform 541"/>
            <p:cNvSpPr/>
            <p:nvPr/>
          </p:nvSpPr>
          <p:spPr>
            <a:xfrm flipH="1" rot="16200000">
              <a:off x="1578169" y="6486054"/>
              <a:ext cx="626824" cy="1081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19431" y="21073"/>
                    <a:pt x="17172" y="20546"/>
                    <a:pt x="15093" y="18966"/>
                  </a:cubicBezTo>
                  <a:cubicBezTo>
                    <a:pt x="13376" y="17912"/>
                    <a:pt x="11749" y="15805"/>
                    <a:pt x="10213" y="13698"/>
                  </a:cubicBezTo>
                  <a:cubicBezTo>
                    <a:pt x="8947" y="12644"/>
                    <a:pt x="7682" y="11063"/>
                    <a:pt x="6417" y="10010"/>
                  </a:cubicBezTo>
                  <a:cubicBezTo>
                    <a:pt x="5603" y="8956"/>
                    <a:pt x="5603" y="8956"/>
                    <a:pt x="5603" y="8956"/>
                  </a:cubicBezTo>
                  <a:cubicBezTo>
                    <a:pt x="4428" y="7902"/>
                    <a:pt x="3163" y="6849"/>
                    <a:pt x="1988" y="4741"/>
                  </a:cubicBezTo>
                  <a:cubicBezTo>
                    <a:pt x="1265" y="3688"/>
                    <a:pt x="633" y="2107"/>
                    <a:pt x="0" y="0"/>
                  </a:cubicBezTo>
                  <a:cubicBezTo>
                    <a:pt x="813" y="1580"/>
                    <a:pt x="1808" y="2634"/>
                    <a:pt x="2711" y="3161"/>
                  </a:cubicBezTo>
                  <a:cubicBezTo>
                    <a:pt x="3073" y="3688"/>
                    <a:pt x="3344" y="4215"/>
                    <a:pt x="3615" y="4215"/>
                  </a:cubicBezTo>
                  <a:cubicBezTo>
                    <a:pt x="4519" y="5268"/>
                    <a:pt x="5423" y="5795"/>
                    <a:pt x="6326" y="6849"/>
                  </a:cubicBezTo>
                  <a:cubicBezTo>
                    <a:pt x="7682" y="7902"/>
                    <a:pt x="7682" y="7902"/>
                    <a:pt x="7682" y="7902"/>
                  </a:cubicBezTo>
                  <a:cubicBezTo>
                    <a:pt x="8767" y="8956"/>
                    <a:pt x="9851" y="10010"/>
                    <a:pt x="10936" y="11063"/>
                  </a:cubicBezTo>
                  <a:cubicBezTo>
                    <a:pt x="12833" y="13171"/>
                    <a:pt x="14731" y="15278"/>
                    <a:pt x="16629" y="16332"/>
                  </a:cubicBezTo>
                  <a:cubicBezTo>
                    <a:pt x="18346" y="17385"/>
                    <a:pt x="19973" y="17912"/>
                    <a:pt x="21600" y="17912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FFFFFF">
                <a:alpha val="1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</p:grpSp>
      <p:sp>
        <p:nvSpPr>
          <p:cNvPr id="10592" name="TextBox 15"/>
          <p:cNvSpPr txBox="1"/>
          <p:nvPr/>
        </p:nvSpPr>
        <p:spPr>
          <a:xfrm>
            <a:off x="10924878" y="6361276"/>
            <a:ext cx="537667" cy="2565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>
            <a:spAutoFit/>
          </a:bodyPr>
          <a:lstStyle>
            <a:lvl1pPr>
              <a:defRPr sz="1100">
                <a:solidFill>
                  <a:srgbClr val="FFFFFF"/>
                </a:solidFill>
              </a:defRPr>
            </a:lvl1pPr>
          </a:lstStyle>
          <a:p>
            <a:pPr/>
            <a:r>
              <a:t>PAGE</a:t>
            </a:r>
          </a:p>
        </p:txBody>
      </p:sp>
      <p:grpSp>
        <p:nvGrpSpPr>
          <p:cNvPr id="10629" name="Group 377"/>
          <p:cNvGrpSpPr/>
          <p:nvPr/>
        </p:nvGrpSpPr>
        <p:grpSpPr>
          <a:xfrm>
            <a:off x="10246331" y="0"/>
            <a:ext cx="1945670" cy="6858001"/>
            <a:chOff x="0" y="0"/>
            <a:chExt cx="1945668" cy="6858000"/>
          </a:xfrm>
        </p:grpSpPr>
        <p:sp>
          <p:nvSpPr>
            <p:cNvPr id="10593" name="Freeform 437"/>
            <p:cNvSpPr/>
            <p:nvPr/>
          </p:nvSpPr>
          <p:spPr>
            <a:xfrm flipH="1" rot="5400000">
              <a:off x="844653" y="203014"/>
              <a:ext cx="480120" cy="8298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20774" y="18900"/>
                    <a:pt x="19948" y="16200"/>
                    <a:pt x="19121" y="14175"/>
                  </a:cubicBezTo>
                  <a:cubicBezTo>
                    <a:pt x="16525" y="7425"/>
                    <a:pt x="13810" y="4725"/>
                    <a:pt x="10387" y="4725"/>
                  </a:cubicBezTo>
                  <a:cubicBezTo>
                    <a:pt x="8498" y="4725"/>
                    <a:pt x="6610" y="5400"/>
                    <a:pt x="4839" y="6075"/>
                  </a:cubicBezTo>
                  <a:cubicBezTo>
                    <a:pt x="3187" y="6750"/>
                    <a:pt x="1652" y="7425"/>
                    <a:pt x="0" y="8100"/>
                  </a:cubicBezTo>
                  <a:cubicBezTo>
                    <a:pt x="4013" y="2025"/>
                    <a:pt x="7318" y="0"/>
                    <a:pt x="10387" y="0"/>
                  </a:cubicBezTo>
                  <a:cubicBezTo>
                    <a:pt x="14400" y="0"/>
                    <a:pt x="17823" y="4050"/>
                    <a:pt x="20892" y="13500"/>
                  </a:cubicBezTo>
                  <a:cubicBezTo>
                    <a:pt x="21128" y="14175"/>
                    <a:pt x="21364" y="14850"/>
                    <a:pt x="21600" y="15525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F2F2F2">
                <a:alpha val="4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594" name="Freeform 438"/>
            <p:cNvSpPr/>
            <p:nvPr/>
          </p:nvSpPr>
          <p:spPr>
            <a:xfrm flipH="1" rot="5400000">
              <a:off x="1149174" y="6669"/>
              <a:ext cx="34085" cy="207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16200"/>
                  </a:moveTo>
                  <a:cubicBezTo>
                    <a:pt x="14954" y="10800"/>
                    <a:pt x="6646" y="540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6646" y="8100"/>
                    <a:pt x="13292" y="16200"/>
                    <a:pt x="21600" y="21600"/>
                  </a:cubicBezTo>
                  <a:lnTo>
                    <a:pt x="21600" y="16200"/>
                  </a:lnTo>
                  <a:close/>
                </a:path>
              </a:pathLst>
            </a:custGeom>
            <a:solidFill>
              <a:srgbClr val="F2F2F2">
                <a:alpha val="4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595" name="Freeform 439"/>
            <p:cNvSpPr/>
            <p:nvPr/>
          </p:nvSpPr>
          <p:spPr>
            <a:xfrm flipH="1" rot="5400000">
              <a:off x="1109164" y="1681159"/>
              <a:ext cx="969130" cy="2237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cubicBezTo>
                    <a:pt x="3736" y="18042"/>
                    <a:pt x="7472" y="13722"/>
                    <a:pt x="11092" y="9148"/>
                  </a:cubicBezTo>
                  <a:cubicBezTo>
                    <a:pt x="11968" y="7878"/>
                    <a:pt x="11968" y="7878"/>
                    <a:pt x="11968" y="7878"/>
                  </a:cubicBezTo>
                  <a:cubicBezTo>
                    <a:pt x="13485" y="5845"/>
                    <a:pt x="15120" y="3558"/>
                    <a:pt x="16755" y="2541"/>
                  </a:cubicBezTo>
                  <a:cubicBezTo>
                    <a:pt x="17572" y="1779"/>
                    <a:pt x="18448" y="1525"/>
                    <a:pt x="19323" y="1016"/>
                  </a:cubicBezTo>
                  <a:cubicBezTo>
                    <a:pt x="20082" y="762"/>
                    <a:pt x="20841" y="508"/>
                    <a:pt x="21600" y="0"/>
                  </a:cubicBezTo>
                  <a:cubicBezTo>
                    <a:pt x="20724" y="2541"/>
                    <a:pt x="19440" y="3049"/>
                    <a:pt x="18272" y="3558"/>
                  </a:cubicBezTo>
                  <a:cubicBezTo>
                    <a:pt x="17630" y="3812"/>
                    <a:pt x="17046" y="4066"/>
                    <a:pt x="16521" y="4574"/>
                  </a:cubicBezTo>
                  <a:cubicBezTo>
                    <a:pt x="15003" y="5845"/>
                    <a:pt x="13544" y="7878"/>
                    <a:pt x="12084" y="9911"/>
                  </a:cubicBezTo>
                  <a:cubicBezTo>
                    <a:pt x="11676" y="10419"/>
                    <a:pt x="11267" y="10927"/>
                    <a:pt x="10858" y="11435"/>
                  </a:cubicBezTo>
                  <a:cubicBezTo>
                    <a:pt x="8932" y="13976"/>
                    <a:pt x="6889" y="16264"/>
                    <a:pt x="5021" y="18296"/>
                  </a:cubicBezTo>
                  <a:cubicBezTo>
                    <a:pt x="3970" y="19567"/>
                    <a:pt x="2919" y="20584"/>
                    <a:pt x="1751" y="21346"/>
                  </a:cubicBezTo>
                  <a:cubicBezTo>
                    <a:pt x="1343" y="21600"/>
                    <a:pt x="876" y="21600"/>
                    <a:pt x="409" y="21600"/>
                  </a:cubicBezTo>
                  <a:cubicBezTo>
                    <a:pt x="292" y="21600"/>
                    <a:pt x="117" y="21600"/>
                    <a:pt x="0" y="21600"/>
                  </a:cubicBezTo>
                  <a:close/>
                </a:path>
              </a:pathLst>
            </a:custGeom>
            <a:solidFill>
              <a:srgbClr val="F2F2F2">
                <a:alpha val="4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596" name="Freeform 440"/>
            <p:cNvSpPr/>
            <p:nvPr/>
          </p:nvSpPr>
          <p:spPr>
            <a:xfrm flipH="1" rot="5400000">
              <a:off x="1504818" y="1635223"/>
              <a:ext cx="222278" cy="518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795" y="21600"/>
                  </a:moveTo>
                  <a:cubicBezTo>
                    <a:pt x="1779" y="21600"/>
                    <a:pt x="762" y="20520"/>
                    <a:pt x="0" y="20520"/>
                  </a:cubicBezTo>
                  <a:cubicBezTo>
                    <a:pt x="2033" y="17280"/>
                    <a:pt x="4066" y="16200"/>
                    <a:pt x="6099" y="14040"/>
                  </a:cubicBezTo>
                  <a:cubicBezTo>
                    <a:pt x="7878" y="12960"/>
                    <a:pt x="9656" y="10800"/>
                    <a:pt x="11689" y="8640"/>
                  </a:cubicBezTo>
                  <a:cubicBezTo>
                    <a:pt x="12198" y="8640"/>
                    <a:pt x="12960" y="7560"/>
                    <a:pt x="13722" y="6480"/>
                  </a:cubicBezTo>
                  <a:cubicBezTo>
                    <a:pt x="16009" y="3240"/>
                    <a:pt x="18551" y="0"/>
                    <a:pt x="21092" y="0"/>
                  </a:cubicBezTo>
                  <a:cubicBezTo>
                    <a:pt x="21346" y="0"/>
                    <a:pt x="21600" y="1080"/>
                    <a:pt x="21600" y="1080"/>
                  </a:cubicBezTo>
                  <a:cubicBezTo>
                    <a:pt x="17788" y="9720"/>
                    <a:pt x="13214" y="14040"/>
                    <a:pt x="9402" y="17280"/>
                  </a:cubicBezTo>
                  <a:cubicBezTo>
                    <a:pt x="7115" y="19440"/>
                    <a:pt x="4828" y="21600"/>
                    <a:pt x="2795" y="21600"/>
                  </a:cubicBezTo>
                  <a:close/>
                </a:path>
              </a:pathLst>
            </a:custGeom>
            <a:solidFill>
              <a:srgbClr val="F2F2F2">
                <a:alpha val="4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597" name="Freeform 441"/>
            <p:cNvSpPr/>
            <p:nvPr/>
          </p:nvSpPr>
          <p:spPr>
            <a:xfrm flipH="1" rot="5400000">
              <a:off x="1349965" y="1295138"/>
              <a:ext cx="675722" cy="12744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cubicBezTo>
                    <a:pt x="837" y="17192"/>
                    <a:pt x="2093" y="15869"/>
                    <a:pt x="3265" y="14547"/>
                  </a:cubicBezTo>
                  <a:cubicBezTo>
                    <a:pt x="3600" y="14547"/>
                    <a:pt x="3935" y="14106"/>
                    <a:pt x="4186" y="13665"/>
                  </a:cubicBezTo>
                  <a:cubicBezTo>
                    <a:pt x="4688" y="12784"/>
                    <a:pt x="5274" y="12343"/>
                    <a:pt x="5777" y="11461"/>
                  </a:cubicBezTo>
                  <a:cubicBezTo>
                    <a:pt x="7284" y="9698"/>
                    <a:pt x="8874" y="7494"/>
                    <a:pt x="10465" y="6171"/>
                  </a:cubicBezTo>
                  <a:cubicBezTo>
                    <a:pt x="11470" y="5731"/>
                    <a:pt x="11470" y="5731"/>
                    <a:pt x="11470" y="5731"/>
                  </a:cubicBezTo>
                  <a:cubicBezTo>
                    <a:pt x="13395" y="3967"/>
                    <a:pt x="15321" y="2645"/>
                    <a:pt x="17163" y="1322"/>
                  </a:cubicBezTo>
                  <a:cubicBezTo>
                    <a:pt x="18502" y="441"/>
                    <a:pt x="19926" y="0"/>
                    <a:pt x="21600" y="0"/>
                  </a:cubicBezTo>
                  <a:cubicBezTo>
                    <a:pt x="21600" y="0"/>
                    <a:pt x="21600" y="0"/>
                    <a:pt x="21600" y="0"/>
                  </a:cubicBezTo>
                  <a:cubicBezTo>
                    <a:pt x="21349" y="441"/>
                    <a:pt x="21098" y="882"/>
                    <a:pt x="20847" y="882"/>
                  </a:cubicBezTo>
                  <a:cubicBezTo>
                    <a:pt x="20344" y="1763"/>
                    <a:pt x="19926" y="2204"/>
                    <a:pt x="19423" y="2645"/>
                  </a:cubicBezTo>
                  <a:cubicBezTo>
                    <a:pt x="18753" y="3086"/>
                    <a:pt x="18084" y="3527"/>
                    <a:pt x="17330" y="3967"/>
                  </a:cubicBezTo>
                  <a:cubicBezTo>
                    <a:pt x="16326" y="4849"/>
                    <a:pt x="16326" y="4849"/>
                    <a:pt x="16326" y="4849"/>
                  </a:cubicBezTo>
                  <a:cubicBezTo>
                    <a:pt x="15237" y="5731"/>
                    <a:pt x="14149" y="6612"/>
                    <a:pt x="12977" y="7494"/>
                  </a:cubicBezTo>
                  <a:cubicBezTo>
                    <a:pt x="12056" y="8376"/>
                    <a:pt x="11135" y="9257"/>
                    <a:pt x="10130" y="9698"/>
                  </a:cubicBezTo>
                  <a:cubicBezTo>
                    <a:pt x="8205" y="11461"/>
                    <a:pt x="6195" y="13665"/>
                    <a:pt x="4270" y="16310"/>
                  </a:cubicBezTo>
                  <a:cubicBezTo>
                    <a:pt x="2847" y="18073"/>
                    <a:pt x="1423" y="19837"/>
                    <a:pt x="0" y="21600"/>
                  </a:cubicBezTo>
                  <a:close/>
                </a:path>
              </a:pathLst>
            </a:custGeom>
            <a:solidFill>
              <a:srgbClr val="F2F2F2">
                <a:alpha val="4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598" name="Freeform 442"/>
            <p:cNvSpPr/>
            <p:nvPr/>
          </p:nvSpPr>
          <p:spPr>
            <a:xfrm flipH="1" rot="5400000">
              <a:off x="818722" y="1100276"/>
              <a:ext cx="706843" cy="13336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cubicBezTo>
                    <a:pt x="80" y="14824"/>
                    <a:pt x="1360" y="8047"/>
                    <a:pt x="2560" y="4659"/>
                  </a:cubicBezTo>
                  <a:cubicBezTo>
                    <a:pt x="4160" y="424"/>
                    <a:pt x="5840" y="0"/>
                    <a:pt x="7360" y="0"/>
                  </a:cubicBezTo>
                  <a:cubicBezTo>
                    <a:pt x="7920" y="0"/>
                    <a:pt x="7920" y="0"/>
                    <a:pt x="7920" y="0"/>
                  </a:cubicBezTo>
                  <a:cubicBezTo>
                    <a:pt x="10000" y="0"/>
                    <a:pt x="12160" y="424"/>
                    <a:pt x="14160" y="847"/>
                  </a:cubicBezTo>
                  <a:cubicBezTo>
                    <a:pt x="16560" y="1271"/>
                    <a:pt x="19040" y="1694"/>
                    <a:pt x="21520" y="1694"/>
                  </a:cubicBezTo>
                  <a:cubicBezTo>
                    <a:pt x="21600" y="1694"/>
                    <a:pt x="21600" y="1694"/>
                    <a:pt x="21600" y="1694"/>
                  </a:cubicBezTo>
                  <a:cubicBezTo>
                    <a:pt x="20960" y="4235"/>
                    <a:pt x="20080" y="4659"/>
                    <a:pt x="19440" y="4659"/>
                  </a:cubicBezTo>
                  <a:cubicBezTo>
                    <a:pt x="19120" y="4659"/>
                    <a:pt x="18800" y="4659"/>
                    <a:pt x="18400" y="4235"/>
                  </a:cubicBezTo>
                  <a:cubicBezTo>
                    <a:pt x="18080" y="4235"/>
                    <a:pt x="17840" y="4235"/>
                    <a:pt x="17520" y="4235"/>
                  </a:cubicBezTo>
                  <a:cubicBezTo>
                    <a:pt x="15920" y="4235"/>
                    <a:pt x="14240" y="3812"/>
                    <a:pt x="12640" y="3388"/>
                  </a:cubicBezTo>
                  <a:cubicBezTo>
                    <a:pt x="11920" y="3388"/>
                    <a:pt x="11200" y="3388"/>
                    <a:pt x="10480" y="2965"/>
                  </a:cubicBezTo>
                  <a:cubicBezTo>
                    <a:pt x="10000" y="2965"/>
                    <a:pt x="9600" y="2965"/>
                    <a:pt x="9120" y="2965"/>
                  </a:cubicBezTo>
                  <a:cubicBezTo>
                    <a:pt x="8400" y="2541"/>
                    <a:pt x="7680" y="2541"/>
                    <a:pt x="6960" y="2541"/>
                  </a:cubicBezTo>
                  <a:cubicBezTo>
                    <a:pt x="5680" y="2541"/>
                    <a:pt x="4640" y="2965"/>
                    <a:pt x="3760" y="4659"/>
                  </a:cubicBezTo>
                  <a:cubicBezTo>
                    <a:pt x="2720" y="7200"/>
                    <a:pt x="1760" y="10165"/>
                    <a:pt x="1120" y="13976"/>
                  </a:cubicBezTo>
                  <a:cubicBezTo>
                    <a:pt x="960" y="15247"/>
                    <a:pt x="720" y="16518"/>
                    <a:pt x="560" y="17788"/>
                  </a:cubicBezTo>
                  <a:cubicBezTo>
                    <a:pt x="320" y="19059"/>
                    <a:pt x="160" y="20329"/>
                    <a:pt x="0" y="21600"/>
                  </a:cubicBezTo>
                  <a:close/>
                </a:path>
              </a:pathLst>
            </a:custGeom>
            <a:solidFill>
              <a:srgbClr val="F2F2F2">
                <a:alpha val="4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599" name="Freeform 443"/>
            <p:cNvSpPr/>
            <p:nvPr/>
          </p:nvSpPr>
          <p:spPr>
            <a:xfrm flipH="1" rot="5400000">
              <a:off x="-1914550" y="3011119"/>
              <a:ext cx="6853553" cy="8402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4810" y="21600"/>
                  </a:moveTo>
                  <a:cubicBezTo>
                    <a:pt x="4422" y="21600"/>
                    <a:pt x="4051" y="21465"/>
                    <a:pt x="3680" y="21062"/>
                  </a:cubicBezTo>
                  <a:cubicBezTo>
                    <a:pt x="3383" y="20793"/>
                    <a:pt x="3077" y="20389"/>
                    <a:pt x="2789" y="19985"/>
                  </a:cubicBezTo>
                  <a:cubicBezTo>
                    <a:pt x="2607" y="19783"/>
                    <a:pt x="2426" y="19514"/>
                    <a:pt x="2252" y="19312"/>
                  </a:cubicBezTo>
                  <a:cubicBezTo>
                    <a:pt x="1815" y="18774"/>
                    <a:pt x="1345" y="18303"/>
                    <a:pt x="891" y="18303"/>
                  </a:cubicBezTo>
                  <a:cubicBezTo>
                    <a:pt x="833" y="18303"/>
                    <a:pt x="776" y="18303"/>
                    <a:pt x="718" y="18303"/>
                  </a:cubicBezTo>
                  <a:cubicBezTo>
                    <a:pt x="462" y="18370"/>
                    <a:pt x="215" y="18707"/>
                    <a:pt x="0" y="19043"/>
                  </a:cubicBezTo>
                  <a:cubicBezTo>
                    <a:pt x="0" y="18639"/>
                    <a:pt x="0" y="18639"/>
                    <a:pt x="0" y="18639"/>
                  </a:cubicBezTo>
                  <a:cubicBezTo>
                    <a:pt x="206" y="18303"/>
                    <a:pt x="454" y="17899"/>
                    <a:pt x="718" y="17899"/>
                  </a:cubicBezTo>
                  <a:cubicBezTo>
                    <a:pt x="759" y="17899"/>
                    <a:pt x="809" y="17832"/>
                    <a:pt x="850" y="17832"/>
                  </a:cubicBezTo>
                  <a:cubicBezTo>
                    <a:pt x="1502" y="17832"/>
                    <a:pt x="2145" y="18707"/>
                    <a:pt x="2772" y="19514"/>
                  </a:cubicBezTo>
                  <a:cubicBezTo>
                    <a:pt x="3053" y="19850"/>
                    <a:pt x="3341" y="20254"/>
                    <a:pt x="3630" y="20523"/>
                  </a:cubicBezTo>
                  <a:cubicBezTo>
                    <a:pt x="4068" y="20994"/>
                    <a:pt x="4488" y="21196"/>
                    <a:pt x="4893" y="21196"/>
                  </a:cubicBezTo>
                  <a:cubicBezTo>
                    <a:pt x="5553" y="21196"/>
                    <a:pt x="6155" y="20591"/>
                    <a:pt x="6699" y="19379"/>
                  </a:cubicBezTo>
                  <a:cubicBezTo>
                    <a:pt x="6757" y="19245"/>
                    <a:pt x="6807" y="19178"/>
                    <a:pt x="6864" y="19043"/>
                  </a:cubicBezTo>
                  <a:cubicBezTo>
                    <a:pt x="7228" y="18168"/>
                    <a:pt x="7599" y="17361"/>
                    <a:pt x="7987" y="17226"/>
                  </a:cubicBezTo>
                  <a:cubicBezTo>
                    <a:pt x="8077" y="17159"/>
                    <a:pt x="8176" y="17159"/>
                    <a:pt x="8292" y="17159"/>
                  </a:cubicBezTo>
                  <a:cubicBezTo>
                    <a:pt x="8440" y="17159"/>
                    <a:pt x="8581" y="17159"/>
                    <a:pt x="8729" y="17226"/>
                  </a:cubicBezTo>
                  <a:cubicBezTo>
                    <a:pt x="8869" y="17226"/>
                    <a:pt x="9018" y="17293"/>
                    <a:pt x="9166" y="17293"/>
                  </a:cubicBezTo>
                  <a:cubicBezTo>
                    <a:pt x="9274" y="17293"/>
                    <a:pt x="9373" y="17226"/>
                    <a:pt x="9472" y="17226"/>
                  </a:cubicBezTo>
                  <a:cubicBezTo>
                    <a:pt x="9628" y="17159"/>
                    <a:pt x="9793" y="17092"/>
                    <a:pt x="9950" y="17024"/>
                  </a:cubicBezTo>
                  <a:cubicBezTo>
                    <a:pt x="10222" y="16890"/>
                    <a:pt x="10503" y="16755"/>
                    <a:pt x="10783" y="16755"/>
                  </a:cubicBezTo>
                  <a:cubicBezTo>
                    <a:pt x="10817" y="16755"/>
                    <a:pt x="10858" y="16755"/>
                    <a:pt x="10891" y="16755"/>
                  </a:cubicBezTo>
                  <a:cubicBezTo>
                    <a:pt x="10990" y="16755"/>
                    <a:pt x="11097" y="16822"/>
                    <a:pt x="11196" y="16822"/>
                  </a:cubicBezTo>
                  <a:cubicBezTo>
                    <a:pt x="11345" y="16890"/>
                    <a:pt x="11493" y="16890"/>
                    <a:pt x="11642" y="16890"/>
                  </a:cubicBezTo>
                  <a:cubicBezTo>
                    <a:pt x="11897" y="16890"/>
                    <a:pt x="12104" y="16822"/>
                    <a:pt x="12293" y="16553"/>
                  </a:cubicBezTo>
                  <a:cubicBezTo>
                    <a:pt x="12698" y="15948"/>
                    <a:pt x="12978" y="14198"/>
                    <a:pt x="13275" y="12247"/>
                  </a:cubicBezTo>
                  <a:cubicBezTo>
                    <a:pt x="13333" y="11910"/>
                    <a:pt x="13382" y="11574"/>
                    <a:pt x="13440" y="11237"/>
                  </a:cubicBezTo>
                  <a:cubicBezTo>
                    <a:pt x="13787" y="9084"/>
                    <a:pt x="14216" y="8209"/>
                    <a:pt x="14554" y="7738"/>
                  </a:cubicBezTo>
                  <a:cubicBezTo>
                    <a:pt x="15016" y="7065"/>
                    <a:pt x="15453" y="5652"/>
                    <a:pt x="15874" y="4307"/>
                  </a:cubicBezTo>
                  <a:cubicBezTo>
                    <a:pt x="16320" y="2893"/>
                    <a:pt x="16773" y="1480"/>
                    <a:pt x="17252" y="807"/>
                  </a:cubicBezTo>
                  <a:cubicBezTo>
                    <a:pt x="17664" y="269"/>
                    <a:pt x="18102" y="0"/>
                    <a:pt x="18646" y="0"/>
                  </a:cubicBezTo>
                  <a:cubicBezTo>
                    <a:pt x="18952" y="0"/>
                    <a:pt x="19257" y="67"/>
                    <a:pt x="19562" y="202"/>
                  </a:cubicBezTo>
                  <a:cubicBezTo>
                    <a:pt x="19777" y="202"/>
                    <a:pt x="19991" y="269"/>
                    <a:pt x="20206" y="336"/>
                  </a:cubicBezTo>
                  <a:cubicBezTo>
                    <a:pt x="20643" y="336"/>
                    <a:pt x="21130" y="404"/>
                    <a:pt x="21600" y="1346"/>
                  </a:cubicBezTo>
                  <a:cubicBezTo>
                    <a:pt x="21600" y="1884"/>
                    <a:pt x="21600" y="1884"/>
                    <a:pt x="21600" y="1884"/>
                  </a:cubicBezTo>
                  <a:cubicBezTo>
                    <a:pt x="21130" y="1009"/>
                    <a:pt x="20651" y="875"/>
                    <a:pt x="20206" y="807"/>
                  </a:cubicBezTo>
                  <a:cubicBezTo>
                    <a:pt x="19983" y="807"/>
                    <a:pt x="19760" y="740"/>
                    <a:pt x="19537" y="606"/>
                  </a:cubicBezTo>
                  <a:cubicBezTo>
                    <a:pt x="19273" y="538"/>
                    <a:pt x="18993" y="404"/>
                    <a:pt x="18721" y="404"/>
                  </a:cubicBezTo>
                  <a:cubicBezTo>
                    <a:pt x="18704" y="404"/>
                    <a:pt x="18704" y="404"/>
                    <a:pt x="18704" y="404"/>
                  </a:cubicBezTo>
                  <a:cubicBezTo>
                    <a:pt x="18102" y="404"/>
                    <a:pt x="17615" y="740"/>
                    <a:pt x="17161" y="1480"/>
                  </a:cubicBezTo>
                  <a:cubicBezTo>
                    <a:pt x="16674" y="2221"/>
                    <a:pt x="16237" y="3634"/>
                    <a:pt x="15759" y="5181"/>
                  </a:cubicBezTo>
                  <a:cubicBezTo>
                    <a:pt x="15569" y="5854"/>
                    <a:pt x="15346" y="6594"/>
                    <a:pt x="15123" y="7133"/>
                  </a:cubicBezTo>
                  <a:cubicBezTo>
                    <a:pt x="14942" y="7604"/>
                    <a:pt x="14769" y="7940"/>
                    <a:pt x="14579" y="8209"/>
                  </a:cubicBezTo>
                  <a:cubicBezTo>
                    <a:pt x="14472" y="8411"/>
                    <a:pt x="14472" y="8411"/>
                    <a:pt x="14472" y="8411"/>
                  </a:cubicBezTo>
                  <a:cubicBezTo>
                    <a:pt x="14249" y="8748"/>
                    <a:pt x="14018" y="9219"/>
                    <a:pt x="13795" y="10026"/>
                  </a:cubicBezTo>
                  <a:cubicBezTo>
                    <a:pt x="13597" y="10834"/>
                    <a:pt x="13440" y="11910"/>
                    <a:pt x="13267" y="12987"/>
                  </a:cubicBezTo>
                  <a:cubicBezTo>
                    <a:pt x="13242" y="13121"/>
                    <a:pt x="13242" y="13121"/>
                    <a:pt x="13242" y="13121"/>
                  </a:cubicBezTo>
                  <a:cubicBezTo>
                    <a:pt x="12929" y="15207"/>
                    <a:pt x="12632" y="16688"/>
                    <a:pt x="12211" y="17159"/>
                  </a:cubicBezTo>
                  <a:cubicBezTo>
                    <a:pt x="12038" y="17293"/>
                    <a:pt x="11856" y="17361"/>
                    <a:pt x="11633" y="17361"/>
                  </a:cubicBezTo>
                  <a:cubicBezTo>
                    <a:pt x="11485" y="17361"/>
                    <a:pt x="11345" y="17361"/>
                    <a:pt x="11204" y="17361"/>
                  </a:cubicBezTo>
                  <a:cubicBezTo>
                    <a:pt x="11105" y="17293"/>
                    <a:pt x="10998" y="17293"/>
                    <a:pt x="10891" y="17293"/>
                  </a:cubicBezTo>
                  <a:cubicBezTo>
                    <a:pt x="10866" y="17293"/>
                    <a:pt x="10833" y="17293"/>
                    <a:pt x="10808" y="17293"/>
                  </a:cubicBezTo>
                  <a:cubicBezTo>
                    <a:pt x="10528" y="17293"/>
                    <a:pt x="10247" y="17428"/>
                    <a:pt x="9975" y="17495"/>
                  </a:cubicBezTo>
                  <a:cubicBezTo>
                    <a:pt x="9810" y="17630"/>
                    <a:pt x="9637" y="17697"/>
                    <a:pt x="9472" y="17697"/>
                  </a:cubicBezTo>
                  <a:cubicBezTo>
                    <a:pt x="9216" y="17764"/>
                    <a:pt x="9026" y="17832"/>
                    <a:pt x="8845" y="17832"/>
                  </a:cubicBezTo>
                  <a:cubicBezTo>
                    <a:pt x="8795" y="17832"/>
                    <a:pt x="8737" y="17832"/>
                    <a:pt x="8688" y="17832"/>
                  </a:cubicBezTo>
                  <a:cubicBezTo>
                    <a:pt x="8605" y="17832"/>
                    <a:pt x="8523" y="17764"/>
                    <a:pt x="8440" y="17764"/>
                  </a:cubicBezTo>
                  <a:cubicBezTo>
                    <a:pt x="8341" y="17697"/>
                    <a:pt x="8242" y="17697"/>
                    <a:pt x="8143" y="17697"/>
                  </a:cubicBezTo>
                  <a:cubicBezTo>
                    <a:pt x="8094" y="17697"/>
                    <a:pt x="8036" y="17697"/>
                    <a:pt x="7987" y="17697"/>
                  </a:cubicBezTo>
                  <a:cubicBezTo>
                    <a:pt x="7624" y="17899"/>
                    <a:pt x="7277" y="18639"/>
                    <a:pt x="6947" y="19379"/>
                  </a:cubicBezTo>
                  <a:cubicBezTo>
                    <a:pt x="6831" y="19649"/>
                    <a:pt x="6716" y="19918"/>
                    <a:pt x="6600" y="20120"/>
                  </a:cubicBezTo>
                  <a:cubicBezTo>
                    <a:pt x="6188" y="20927"/>
                    <a:pt x="5734" y="21398"/>
                    <a:pt x="5173" y="21600"/>
                  </a:cubicBezTo>
                  <a:cubicBezTo>
                    <a:pt x="5049" y="21600"/>
                    <a:pt x="4934" y="21600"/>
                    <a:pt x="4810" y="21600"/>
                  </a:cubicBezTo>
                  <a:close/>
                </a:path>
              </a:pathLst>
            </a:custGeom>
            <a:solidFill>
              <a:srgbClr val="F2F2F2">
                <a:alpha val="4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600" name="Freeform 444"/>
            <p:cNvSpPr/>
            <p:nvPr/>
          </p:nvSpPr>
          <p:spPr>
            <a:xfrm flipH="1" rot="5400000">
              <a:off x="1858239" y="76635"/>
              <a:ext cx="157078" cy="127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16920" y="17280"/>
                    <a:pt x="11880" y="12960"/>
                    <a:pt x="7200" y="432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1600" y="0"/>
                    <a:pt x="21600" y="0"/>
                    <a:pt x="21600" y="0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F2F2F2">
                <a:alpha val="4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601" name="Freeform 445"/>
            <p:cNvSpPr/>
            <p:nvPr/>
          </p:nvSpPr>
          <p:spPr>
            <a:xfrm flipH="1" rot="5400000">
              <a:off x="-1018031" y="3894301"/>
              <a:ext cx="5273901" cy="6534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3720" y="21600"/>
                  </a:moveTo>
                  <a:cubicBezTo>
                    <a:pt x="3398" y="21600"/>
                    <a:pt x="3098" y="21427"/>
                    <a:pt x="2830" y="21082"/>
                  </a:cubicBezTo>
                  <a:cubicBezTo>
                    <a:pt x="2530" y="20736"/>
                    <a:pt x="2219" y="20218"/>
                    <a:pt x="1930" y="19613"/>
                  </a:cubicBezTo>
                  <a:cubicBezTo>
                    <a:pt x="1597" y="19008"/>
                    <a:pt x="1254" y="18403"/>
                    <a:pt x="911" y="18058"/>
                  </a:cubicBezTo>
                  <a:cubicBezTo>
                    <a:pt x="772" y="17885"/>
                    <a:pt x="622" y="17798"/>
                    <a:pt x="482" y="17798"/>
                  </a:cubicBezTo>
                  <a:cubicBezTo>
                    <a:pt x="322" y="17798"/>
                    <a:pt x="161" y="17885"/>
                    <a:pt x="0" y="18144"/>
                  </a:cubicBezTo>
                  <a:cubicBezTo>
                    <a:pt x="0" y="17798"/>
                    <a:pt x="0" y="17798"/>
                    <a:pt x="0" y="17798"/>
                  </a:cubicBezTo>
                  <a:cubicBezTo>
                    <a:pt x="172" y="17539"/>
                    <a:pt x="354" y="17453"/>
                    <a:pt x="515" y="17453"/>
                  </a:cubicBezTo>
                  <a:cubicBezTo>
                    <a:pt x="654" y="17453"/>
                    <a:pt x="793" y="17539"/>
                    <a:pt x="933" y="17712"/>
                  </a:cubicBezTo>
                  <a:cubicBezTo>
                    <a:pt x="1243" y="18058"/>
                    <a:pt x="1554" y="18576"/>
                    <a:pt x="1865" y="19181"/>
                  </a:cubicBezTo>
                  <a:cubicBezTo>
                    <a:pt x="2187" y="19699"/>
                    <a:pt x="2519" y="20304"/>
                    <a:pt x="2851" y="20650"/>
                  </a:cubicBezTo>
                  <a:cubicBezTo>
                    <a:pt x="3119" y="20995"/>
                    <a:pt x="3398" y="21082"/>
                    <a:pt x="3709" y="21082"/>
                  </a:cubicBezTo>
                  <a:cubicBezTo>
                    <a:pt x="4116" y="21082"/>
                    <a:pt x="4513" y="20909"/>
                    <a:pt x="4888" y="20650"/>
                  </a:cubicBezTo>
                  <a:cubicBezTo>
                    <a:pt x="5413" y="20304"/>
                    <a:pt x="5949" y="20045"/>
                    <a:pt x="6475" y="19699"/>
                  </a:cubicBezTo>
                  <a:cubicBezTo>
                    <a:pt x="6882" y="19526"/>
                    <a:pt x="6882" y="19526"/>
                    <a:pt x="6882" y="19526"/>
                  </a:cubicBezTo>
                  <a:cubicBezTo>
                    <a:pt x="7997" y="18922"/>
                    <a:pt x="9155" y="18317"/>
                    <a:pt x="10302" y="18317"/>
                  </a:cubicBezTo>
                  <a:cubicBezTo>
                    <a:pt x="10527" y="18317"/>
                    <a:pt x="10741" y="18317"/>
                    <a:pt x="10945" y="18317"/>
                  </a:cubicBezTo>
                  <a:cubicBezTo>
                    <a:pt x="11277" y="18403"/>
                    <a:pt x="11577" y="18490"/>
                    <a:pt x="11877" y="18490"/>
                  </a:cubicBezTo>
                  <a:cubicBezTo>
                    <a:pt x="13046" y="18490"/>
                    <a:pt x="14064" y="17885"/>
                    <a:pt x="14986" y="16675"/>
                  </a:cubicBezTo>
                  <a:cubicBezTo>
                    <a:pt x="15715" y="15811"/>
                    <a:pt x="16272" y="14515"/>
                    <a:pt x="16787" y="12614"/>
                  </a:cubicBezTo>
                  <a:cubicBezTo>
                    <a:pt x="16948" y="12010"/>
                    <a:pt x="17108" y="11318"/>
                    <a:pt x="17269" y="10714"/>
                  </a:cubicBezTo>
                  <a:cubicBezTo>
                    <a:pt x="17591" y="9418"/>
                    <a:pt x="17923" y="8122"/>
                    <a:pt x="18255" y="7171"/>
                  </a:cubicBezTo>
                  <a:cubicBezTo>
                    <a:pt x="18706" y="5789"/>
                    <a:pt x="19167" y="4838"/>
                    <a:pt x="19617" y="3888"/>
                  </a:cubicBezTo>
                  <a:cubicBezTo>
                    <a:pt x="19799" y="3456"/>
                    <a:pt x="19981" y="3110"/>
                    <a:pt x="20153" y="2678"/>
                  </a:cubicBezTo>
                  <a:cubicBezTo>
                    <a:pt x="20367" y="2246"/>
                    <a:pt x="20571" y="1728"/>
                    <a:pt x="20775" y="1210"/>
                  </a:cubicBezTo>
                  <a:cubicBezTo>
                    <a:pt x="20946" y="864"/>
                    <a:pt x="21118" y="432"/>
                    <a:pt x="21278" y="0"/>
                  </a:cubicBezTo>
                  <a:cubicBezTo>
                    <a:pt x="21600" y="86"/>
                    <a:pt x="21600" y="86"/>
                    <a:pt x="21600" y="86"/>
                  </a:cubicBezTo>
                  <a:cubicBezTo>
                    <a:pt x="19863" y="3974"/>
                    <a:pt x="19863" y="3974"/>
                    <a:pt x="19863" y="3974"/>
                  </a:cubicBezTo>
                  <a:cubicBezTo>
                    <a:pt x="19724" y="4320"/>
                    <a:pt x="19585" y="4579"/>
                    <a:pt x="19435" y="4925"/>
                  </a:cubicBezTo>
                  <a:cubicBezTo>
                    <a:pt x="18952" y="5962"/>
                    <a:pt x="18448" y="7085"/>
                    <a:pt x="17977" y="8726"/>
                  </a:cubicBezTo>
                  <a:cubicBezTo>
                    <a:pt x="17762" y="9504"/>
                    <a:pt x="17548" y="10282"/>
                    <a:pt x="17334" y="11146"/>
                  </a:cubicBezTo>
                  <a:cubicBezTo>
                    <a:pt x="17055" y="12269"/>
                    <a:pt x="16755" y="13392"/>
                    <a:pt x="16465" y="14342"/>
                  </a:cubicBezTo>
                  <a:cubicBezTo>
                    <a:pt x="15929" y="16070"/>
                    <a:pt x="15372" y="16934"/>
                    <a:pt x="14697" y="17626"/>
                  </a:cubicBezTo>
                  <a:cubicBezTo>
                    <a:pt x="13839" y="18576"/>
                    <a:pt x="12906" y="19008"/>
                    <a:pt x="11770" y="19008"/>
                  </a:cubicBezTo>
                  <a:cubicBezTo>
                    <a:pt x="11470" y="19008"/>
                    <a:pt x="11148" y="18922"/>
                    <a:pt x="10784" y="18922"/>
                  </a:cubicBezTo>
                  <a:cubicBezTo>
                    <a:pt x="10612" y="18835"/>
                    <a:pt x="10452" y="18835"/>
                    <a:pt x="10291" y="18835"/>
                  </a:cubicBezTo>
                  <a:cubicBezTo>
                    <a:pt x="9133" y="18835"/>
                    <a:pt x="7954" y="19440"/>
                    <a:pt x="6818" y="20045"/>
                  </a:cubicBezTo>
                  <a:cubicBezTo>
                    <a:pt x="6721" y="20131"/>
                    <a:pt x="6721" y="20131"/>
                    <a:pt x="6721" y="20131"/>
                  </a:cubicBezTo>
                  <a:cubicBezTo>
                    <a:pt x="6239" y="20390"/>
                    <a:pt x="5756" y="20650"/>
                    <a:pt x="5285" y="20909"/>
                  </a:cubicBezTo>
                  <a:cubicBezTo>
                    <a:pt x="4727" y="21254"/>
                    <a:pt x="4727" y="21254"/>
                    <a:pt x="4727" y="21254"/>
                  </a:cubicBezTo>
                  <a:cubicBezTo>
                    <a:pt x="4352" y="21427"/>
                    <a:pt x="4041" y="21600"/>
                    <a:pt x="3720" y="21600"/>
                  </a:cubicBezTo>
                  <a:close/>
                </a:path>
              </a:pathLst>
            </a:custGeom>
            <a:solidFill>
              <a:srgbClr val="F2F2F2">
                <a:alpha val="4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602" name="Freeform 446"/>
            <p:cNvSpPr/>
            <p:nvPr/>
          </p:nvSpPr>
          <p:spPr>
            <a:xfrm flipH="1" rot="5400000">
              <a:off x="-705360" y="4206972"/>
              <a:ext cx="4894548" cy="4075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779" y="21600"/>
                  </a:moveTo>
                  <a:cubicBezTo>
                    <a:pt x="1594" y="21600"/>
                    <a:pt x="1398" y="21462"/>
                    <a:pt x="1201" y="21323"/>
                  </a:cubicBezTo>
                  <a:cubicBezTo>
                    <a:pt x="797" y="21185"/>
                    <a:pt x="393" y="20908"/>
                    <a:pt x="0" y="20492"/>
                  </a:cubicBezTo>
                  <a:cubicBezTo>
                    <a:pt x="0" y="20077"/>
                    <a:pt x="0" y="20077"/>
                    <a:pt x="0" y="20077"/>
                  </a:cubicBezTo>
                  <a:cubicBezTo>
                    <a:pt x="335" y="20354"/>
                    <a:pt x="693" y="20492"/>
                    <a:pt x="1028" y="20631"/>
                  </a:cubicBezTo>
                  <a:cubicBezTo>
                    <a:pt x="1132" y="20631"/>
                    <a:pt x="1236" y="20631"/>
                    <a:pt x="1340" y="20769"/>
                  </a:cubicBezTo>
                  <a:cubicBezTo>
                    <a:pt x="1479" y="20769"/>
                    <a:pt x="1617" y="20769"/>
                    <a:pt x="1756" y="20769"/>
                  </a:cubicBezTo>
                  <a:cubicBezTo>
                    <a:pt x="2333" y="20769"/>
                    <a:pt x="2899" y="20354"/>
                    <a:pt x="3442" y="19246"/>
                  </a:cubicBezTo>
                  <a:cubicBezTo>
                    <a:pt x="4204" y="17862"/>
                    <a:pt x="4967" y="15646"/>
                    <a:pt x="5533" y="13846"/>
                  </a:cubicBezTo>
                  <a:cubicBezTo>
                    <a:pt x="5799" y="13015"/>
                    <a:pt x="6076" y="12046"/>
                    <a:pt x="6330" y="11077"/>
                  </a:cubicBezTo>
                  <a:cubicBezTo>
                    <a:pt x="6630" y="9831"/>
                    <a:pt x="6942" y="8723"/>
                    <a:pt x="7254" y="7754"/>
                  </a:cubicBezTo>
                  <a:cubicBezTo>
                    <a:pt x="7600" y="6923"/>
                    <a:pt x="7947" y="6369"/>
                    <a:pt x="8328" y="6369"/>
                  </a:cubicBezTo>
                  <a:cubicBezTo>
                    <a:pt x="8559" y="6369"/>
                    <a:pt x="8813" y="6508"/>
                    <a:pt x="9102" y="6923"/>
                  </a:cubicBezTo>
                  <a:cubicBezTo>
                    <a:pt x="9610" y="7615"/>
                    <a:pt x="10084" y="9277"/>
                    <a:pt x="10581" y="10938"/>
                  </a:cubicBezTo>
                  <a:cubicBezTo>
                    <a:pt x="10673" y="11215"/>
                    <a:pt x="10777" y="11492"/>
                    <a:pt x="10869" y="11769"/>
                  </a:cubicBezTo>
                  <a:cubicBezTo>
                    <a:pt x="12302" y="16477"/>
                    <a:pt x="13584" y="18969"/>
                    <a:pt x="14785" y="19385"/>
                  </a:cubicBezTo>
                  <a:cubicBezTo>
                    <a:pt x="14889" y="19385"/>
                    <a:pt x="15004" y="19385"/>
                    <a:pt x="15108" y="19385"/>
                  </a:cubicBezTo>
                  <a:cubicBezTo>
                    <a:pt x="16310" y="19385"/>
                    <a:pt x="17488" y="17169"/>
                    <a:pt x="18631" y="12600"/>
                  </a:cubicBezTo>
                  <a:cubicBezTo>
                    <a:pt x="19313" y="9969"/>
                    <a:pt x="19914" y="7200"/>
                    <a:pt x="20468" y="4154"/>
                  </a:cubicBezTo>
                  <a:cubicBezTo>
                    <a:pt x="20745" y="2631"/>
                    <a:pt x="21022" y="1246"/>
                    <a:pt x="21323" y="0"/>
                  </a:cubicBezTo>
                  <a:cubicBezTo>
                    <a:pt x="21600" y="138"/>
                    <a:pt x="21600" y="138"/>
                    <a:pt x="21600" y="138"/>
                  </a:cubicBezTo>
                  <a:cubicBezTo>
                    <a:pt x="21196" y="1662"/>
                    <a:pt x="20803" y="3462"/>
                    <a:pt x="20387" y="5677"/>
                  </a:cubicBezTo>
                  <a:cubicBezTo>
                    <a:pt x="19810" y="8723"/>
                    <a:pt x="19221" y="11354"/>
                    <a:pt x="18655" y="13569"/>
                  </a:cubicBezTo>
                  <a:cubicBezTo>
                    <a:pt x="17465" y="18138"/>
                    <a:pt x="16333" y="20354"/>
                    <a:pt x="15178" y="20354"/>
                  </a:cubicBezTo>
                  <a:cubicBezTo>
                    <a:pt x="15097" y="20354"/>
                    <a:pt x="15028" y="20354"/>
                    <a:pt x="14947" y="20354"/>
                  </a:cubicBezTo>
                  <a:cubicBezTo>
                    <a:pt x="13699" y="19938"/>
                    <a:pt x="12394" y="17723"/>
                    <a:pt x="11066" y="13569"/>
                  </a:cubicBezTo>
                  <a:cubicBezTo>
                    <a:pt x="10892" y="13015"/>
                    <a:pt x="10731" y="12462"/>
                    <a:pt x="10557" y="11769"/>
                  </a:cubicBezTo>
                  <a:cubicBezTo>
                    <a:pt x="10095" y="10246"/>
                    <a:pt x="9610" y="8585"/>
                    <a:pt x="9102" y="7892"/>
                  </a:cubicBezTo>
                  <a:cubicBezTo>
                    <a:pt x="8802" y="7477"/>
                    <a:pt x="8548" y="7338"/>
                    <a:pt x="8305" y="7338"/>
                  </a:cubicBezTo>
                  <a:cubicBezTo>
                    <a:pt x="7889" y="7338"/>
                    <a:pt x="7508" y="7892"/>
                    <a:pt x="7138" y="9138"/>
                  </a:cubicBezTo>
                  <a:cubicBezTo>
                    <a:pt x="6873" y="9969"/>
                    <a:pt x="6596" y="10938"/>
                    <a:pt x="6330" y="11908"/>
                  </a:cubicBezTo>
                  <a:cubicBezTo>
                    <a:pt x="5995" y="13154"/>
                    <a:pt x="5648" y="14400"/>
                    <a:pt x="5302" y="15508"/>
                  </a:cubicBezTo>
                  <a:cubicBezTo>
                    <a:pt x="4655" y="17446"/>
                    <a:pt x="3939" y="19385"/>
                    <a:pt x="3211" y="20492"/>
                  </a:cubicBezTo>
                  <a:cubicBezTo>
                    <a:pt x="2749" y="21185"/>
                    <a:pt x="2276" y="21600"/>
                    <a:pt x="1779" y="21600"/>
                  </a:cubicBezTo>
                  <a:close/>
                </a:path>
              </a:pathLst>
            </a:custGeom>
            <a:solidFill>
              <a:srgbClr val="F2F2F2">
                <a:alpha val="4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603" name="Freeform 447"/>
            <p:cNvSpPr/>
            <p:nvPr/>
          </p:nvSpPr>
          <p:spPr>
            <a:xfrm flipH="1" rot="5400000">
              <a:off x="-357867" y="4557429"/>
              <a:ext cx="4418875" cy="18226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24" y="21600"/>
                  </a:moveTo>
                  <a:cubicBezTo>
                    <a:pt x="1727" y="21600"/>
                    <a:pt x="1369" y="20366"/>
                    <a:pt x="1024" y="17897"/>
                  </a:cubicBezTo>
                  <a:cubicBezTo>
                    <a:pt x="870" y="16663"/>
                    <a:pt x="870" y="16663"/>
                    <a:pt x="870" y="16663"/>
                  </a:cubicBezTo>
                  <a:cubicBezTo>
                    <a:pt x="589" y="14503"/>
                    <a:pt x="294" y="12343"/>
                    <a:pt x="0" y="12034"/>
                  </a:cubicBezTo>
                  <a:cubicBezTo>
                    <a:pt x="0" y="11109"/>
                    <a:pt x="0" y="11109"/>
                    <a:pt x="0" y="11109"/>
                  </a:cubicBezTo>
                  <a:cubicBezTo>
                    <a:pt x="13" y="11109"/>
                    <a:pt x="38" y="11109"/>
                    <a:pt x="51" y="11109"/>
                  </a:cubicBezTo>
                  <a:cubicBezTo>
                    <a:pt x="307" y="11726"/>
                    <a:pt x="550" y="13269"/>
                    <a:pt x="781" y="14811"/>
                  </a:cubicBezTo>
                  <a:cubicBezTo>
                    <a:pt x="870" y="15429"/>
                    <a:pt x="870" y="15429"/>
                    <a:pt x="870" y="15429"/>
                  </a:cubicBezTo>
                  <a:cubicBezTo>
                    <a:pt x="1318" y="18514"/>
                    <a:pt x="1740" y="20057"/>
                    <a:pt x="2175" y="20057"/>
                  </a:cubicBezTo>
                  <a:cubicBezTo>
                    <a:pt x="2431" y="20057"/>
                    <a:pt x="2674" y="19440"/>
                    <a:pt x="2943" y="18514"/>
                  </a:cubicBezTo>
                  <a:cubicBezTo>
                    <a:pt x="3250" y="17589"/>
                    <a:pt x="3557" y="16046"/>
                    <a:pt x="3852" y="14503"/>
                  </a:cubicBezTo>
                  <a:cubicBezTo>
                    <a:pt x="4184" y="12960"/>
                    <a:pt x="4530" y="11417"/>
                    <a:pt x="4875" y="10183"/>
                  </a:cubicBezTo>
                  <a:cubicBezTo>
                    <a:pt x="5618" y="7714"/>
                    <a:pt x="6206" y="6171"/>
                    <a:pt x="6756" y="5246"/>
                  </a:cubicBezTo>
                  <a:cubicBezTo>
                    <a:pt x="7140" y="4629"/>
                    <a:pt x="7550" y="4320"/>
                    <a:pt x="7972" y="4320"/>
                  </a:cubicBezTo>
                  <a:cubicBezTo>
                    <a:pt x="8791" y="4320"/>
                    <a:pt x="9700" y="5554"/>
                    <a:pt x="10813" y="8023"/>
                  </a:cubicBezTo>
                  <a:cubicBezTo>
                    <a:pt x="12118" y="11417"/>
                    <a:pt x="13462" y="13269"/>
                    <a:pt x="14882" y="13886"/>
                  </a:cubicBezTo>
                  <a:cubicBezTo>
                    <a:pt x="15291" y="13886"/>
                    <a:pt x="15727" y="14194"/>
                    <a:pt x="16174" y="14194"/>
                  </a:cubicBezTo>
                  <a:cubicBezTo>
                    <a:pt x="17160" y="14194"/>
                    <a:pt x="18439" y="13269"/>
                    <a:pt x="19706" y="7406"/>
                  </a:cubicBezTo>
                  <a:cubicBezTo>
                    <a:pt x="20167" y="5246"/>
                    <a:pt x="20653" y="2777"/>
                    <a:pt x="21203" y="0"/>
                  </a:cubicBezTo>
                  <a:cubicBezTo>
                    <a:pt x="21600" y="0"/>
                    <a:pt x="21600" y="0"/>
                    <a:pt x="21600" y="0"/>
                  </a:cubicBezTo>
                  <a:cubicBezTo>
                    <a:pt x="21370" y="1234"/>
                    <a:pt x="21370" y="1234"/>
                    <a:pt x="21370" y="1234"/>
                  </a:cubicBezTo>
                  <a:cubicBezTo>
                    <a:pt x="20743" y="4629"/>
                    <a:pt x="20103" y="8023"/>
                    <a:pt x="19450" y="10491"/>
                  </a:cubicBezTo>
                  <a:cubicBezTo>
                    <a:pt x="18734" y="13269"/>
                    <a:pt x="17979" y="15120"/>
                    <a:pt x="17173" y="15737"/>
                  </a:cubicBezTo>
                  <a:cubicBezTo>
                    <a:pt x="16827" y="15737"/>
                    <a:pt x="16482" y="16046"/>
                    <a:pt x="16085" y="16046"/>
                  </a:cubicBezTo>
                  <a:cubicBezTo>
                    <a:pt x="15714" y="16046"/>
                    <a:pt x="15317" y="15737"/>
                    <a:pt x="14792" y="15737"/>
                  </a:cubicBezTo>
                  <a:cubicBezTo>
                    <a:pt x="14447" y="15429"/>
                    <a:pt x="14447" y="15429"/>
                    <a:pt x="14447" y="15429"/>
                  </a:cubicBezTo>
                  <a:cubicBezTo>
                    <a:pt x="13782" y="15120"/>
                    <a:pt x="13091" y="14811"/>
                    <a:pt x="12425" y="13577"/>
                  </a:cubicBezTo>
                  <a:cubicBezTo>
                    <a:pt x="11964" y="12651"/>
                    <a:pt x="11491" y="11726"/>
                    <a:pt x="11043" y="10491"/>
                  </a:cubicBezTo>
                  <a:cubicBezTo>
                    <a:pt x="10071" y="8331"/>
                    <a:pt x="9047" y="5863"/>
                    <a:pt x="8049" y="5863"/>
                  </a:cubicBezTo>
                  <a:cubicBezTo>
                    <a:pt x="7921" y="5863"/>
                    <a:pt x="7806" y="5863"/>
                    <a:pt x="7678" y="5863"/>
                  </a:cubicBezTo>
                  <a:cubicBezTo>
                    <a:pt x="6910" y="6480"/>
                    <a:pt x="6129" y="8023"/>
                    <a:pt x="5285" y="10491"/>
                  </a:cubicBezTo>
                  <a:cubicBezTo>
                    <a:pt x="4875" y="12034"/>
                    <a:pt x="4453" y="13886"/>
                    <a:pt x="4056" y="15737"/>
                  </a:cubicBezTo>
                  <a:cubicBezTo>
                    <a:pt x="3724" y="16971"/>
                    <a:pt x="3391" y="18514"/>
                    <a:pt x="3058" y="19749"/>
                  </a:cubicBezTo>
                  <a:cubicBezTo>
                    <a:pt x="2713" y="20983"/>
                    <a:pt x="2406" y="21600"/>
                    <a:pt x="2124" y="21600"/>
                  </a:cubicBezTo>
                  <a:close/>
                </a:path>
              </a:pathLst>
            </a:custGeom>
            <a:solidFill>
              <a:srgbClr val="F2F2F2">
                <a:alpha val="4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604" name="Freeform 448"/>
            <p:cNvSpPr/>
            <p:nvPr/>
          </p:nvSpPr>
          <p:spPr>
            <a:xfrm flipH="1" rot="5400000">
              <a:off x="675722" y="4936041"/>
              <a:ext cx="976540" cy="1229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621" y="21600"/>
                  </a:moveTo>
                  <a:cubicBezTo>
                    <a:pt x="1042" y="21600"/>
                    <a:pt x="521" y="21600"/>
                    <a:pt x="0" y="21140"/>
                  </a:cubicBezTo>
                  <a:cubicBezTo>
                    <a:pt x="579" y="20681"/>
                    <a:pt x="1158" y="20681"/>
                    <a:pt x="1737" y="20221"/>
                  </a:cubicBezTo>
                  <a:cubicBezTo>
                    <a:pt x="2838" y="19762"/>
                    <a:pt x="3996" y="19302"/>
                    <a:pt x="5096" y="18383"/>
                  </a:cubicBezTo>
                  <a:cubicBezTo>
                    <a:pt x="5849" y="17464"/>
                    <a:pt x="6660" y="16545"/>
                    <a:pt x="7354" y="15626"/>
                  </a:cubicBezTo>
                  <a:cubicBezTo>
                    <a:pt x="8397" y="14247"/>
                    <a:pt x="9439" y="12868"/>
                    <a:pt x="10482" y="11949"/>
                  </a:cubicBezTo>
                  <a:cubicBezTo>
                    <a:pt x="11176" y="11489"/>
                    <a:pt x="11929" y="11030"/>
                    <a:pt x="12682" y="11030"/>
                  </a:cubicBezTo>
                  <a:cubicBezTo>
                    <a:pt x="13840" y="10111"/>
                    <a:pt x="15056" y="9651"/>
                    <a:pt x="16214" y="8732"/>
                  </a:cubicBezTo>
                  <a:cubicBezTo>
                    <a:pt x="17720" y="7353"/>
                    <a:pt x="19226" y="4596"/>
                    <a:pt x="20673" y="1838"/>
                  </a:cubicBezTo>
                  <a:cubicBezTo>
                    <a:pt x="20963" y="1379"/>
                    <a:pt x="21253" y="919"/>
                    <a:pt x="21600" y="0"/>
                  </a:cubicBezTo>
                  <a:cubicBezTo>
                    <a:pt x="20036" y="7353"/>
                    <a:pt x="18125" y="9191"/>
                    <a:pt x="16562" y="10570"/>
                  </a:cubicBezTo>
                  <a:cubicBezTo>
                    <a:pt x="15346" y="11489"/>
                    <a:pt x="14130" y="12409"/>
                    <a:pt x="12914" y="12868"/>
                  </a:cubicBezTo>
                  <a:cubicBezTo>
                    <a:pt x="12219" y="13328"/>
                    <a:pt x="11524" y="13328"/>
                    <a:pt x="10829" y="13787"/>
                  </a:cubicBezTo>
                  <a:cubicBezTo>
                    <a:pt x="9729" y="14706"/>
                    <a:pt x="8686" y="16085"/>
                    <a:pt x="7702" y="17004"/>
                  </a:cubicBezTo>
                  <a:cubicBezTo>
                    <a:pt x="6833" y="18383"/>
                    <a:pt x="5965" y="19302"/>
                    <a:pt x="5038" y="20221"/>
                  </a:cubicBezTo>
                  <a:cubicBezTo>
                    <a:pt x="3822" y="21140"/>
                    <a:pt x="2664" y="21600"/>
                    <a:pt x="1621" y="21600"/>
                  </a:cubicBezTo>
                  <a:cubicBezTo>
                    <a:pt x="1621" y="21600"/>
                    <a:pt x="1621" y="21600"/>
                    <a:pt x="1621" y="21600"/>
                  </a:cubicBezTo>
                  <a:close/>
                </a:path>
              </a:pathLst>
            </a:custGeom>
            <a:solidFill>
              <a:srgbClr val="F2F2F2">
                <a:alpha val="4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605" name="Freeform 449"/>
            <p:cNvSpPr/>
            <p:nvPr/>
          </p:nvSpPr>
          <p:spPr>
            <a:xfrm flipH="1" rot="5400000">
              <a:off x="953569" y="4961972"/>
              <a:ext cx="348236" cy="444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299" y="21600"/>
                  </a:moveTo>
                  <a:cubicBezTo>
                    <a:pt x="812" y="21600"/>
                    <a:pt x="487" y="21600"/>
                    <a:pt x="0" y="21600"/>
                  </a:cubicBezTo>
                  <a:cubicBezTo>
                    <a:pt x="3573" y="20329"/>
                    <a:pt x="6983" y="15247"/>
                    <a:pt x="10556" y="11435"/>
                  </a:cubicBezTo>
                  <a:cubicBezTo>
                    <a:pt x="11044" y="10165"/>
                    <a:pt x="11044" y="10165"/>
                    <a:pt x="11044" y="10165"/>
                  </a:cubicBezTo>
                  <a:cubicBezTo>
                    <a:pt x="11856" y="8894"/>
                    <a:pt x="12668" y="7624"/>
                    <a:pt x="13480" y="6353"/>
                  </a:cubicBezTo>
                  <a:cubicBezTo>
                    <a:pt x="15753" y="3812"/>
                    <a:pt x="18027" y="0"/>
                    <a:pt x="20138" y="0"/>
                  </a:cubicBezTo>
                  <a:cubicBezTo>
                    <a:pt x="20626" y="0"/>
                    <a:pt x="21113" y="0"/>
                    <a:pt x="21600" y="0"/>
                  </a:cubicBezTo>
                  <a:cubicBezTo>
                    <a:pt x="18677" y="7624"/>
                    <a:pt x="15591" y="11435"/>
                    <a:pt x="12343" y="13976"/>
                  </a:cubicBezTo>
                  <a:cubicBezTo>
                    <a:pt x="11368" y="15247"/>
                    <a:pt x="10232" y="16518"/>
                    <a:pt x="9257" y="16518"/>
                  </a:cubicBezTo>
                  <a:cubicBezTo>
                    <a:pt x="6171" y="20329"/>
                    <a:pt x="3573" y="21600"/>
                    <a:pt x="1299" y="21600"/>
                  </a:cubicBezTo>
                  <a:close/>
                </a:path>
              </a:pathLst>
            </a:custGeom>
            <a:solidFill>
              <a:srgbClr val="F2F2F2">
                <a:alpha val="4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606" name="Freeform 450"/>
            <p:cNvSpPr/>
            <p:nvPr/>
          </p:nvSpPr>
          <p:spPr>
            <a:xfrm flipH="1" rot="5400000">
              <a:off x="986911" y="5008652"/>
              <a:ext cx="284516" cy="355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387" y="21600"/>
                  </a:moveTo>
                  <a:cubicBezTo>
                    <a:pt x="793" y="21600"/>
                    <a:pt x="396" y="21600"/>
                    <a:pt x="0" y="21600"/>
                  </a:cubicBezTo>
                  <a:cubicBezTo>
                    <a:pt x="3171" y="15429"/>
                    <a:pt x="6738" y="10800"/>
                    <a:pt x="10106" y="7714"/>
                  </a:cubicBezTo>
                  <a:cubicBezTo>
                    <a:pt x="12881" y="4629"/>
                    <a:pt x="12881" y="4629"/>
                    <a:pt x="12881" y="4629"/>
                  </a:cubicBezTo>
                  <a:cubicBezTo>
                    <a:pt x="14862" y="1543"/>
                    <a:pt x="16844" y="0"/>
                    <a:pt x="18826" y="0"/>
                  </a:cubicBezTo>
                  <a:cubicBezTo>
                    <a:pt x="19817" y="0"/>
                    <a:pt x="20807" y="0"/>
                    <a:pt x="21600" y="1543"/>
                  </a:cubicBezTo>
                  <a:cubicBezTo>
                    <a:pt x="21600" y="3086"/>
                    <a:pt x="21600" y="4629"/>
                    <a:pt x="21600" y="4629"/>
                  </a:cubicBezTo>
                  <a:cubicBezTo>
                    <a:pt x="19222" y="7714"/>
                    <a:pt x="16844" y="9257"/>
                    <a:pt x="14466" y="10800"/>
                  </a:cubicBezTo>
                  <a:cubicBezTo>
                    <a:pt x="12881" y="12343"/>
                    <a:pt x="11097" y="13886"/>
                    <a:pt x="9512" y="15429"/>
                  </a:cubicBezTo>
                  <a:cubicBezTo>
                    <a:pt x="8125" y="16971"/>
                    <a:pt x="8125" y="16971"/>
                    <a:pt x="8125" y="16971"/>
                  </a:cubicBezTo>
                  <a:cubicBezTo>
                    <a:pt x="5945" y="18514"/>
                    <a:pt x="3567" y="21600"/>
                    <a:pt x="1387" y="21600"/>
                  </a:cubicBezTo>
                  <a:close/>
                </a:path>
              </a:pathLst>
            </a:custGeom>
            <a:solidFill>
              <a:srgbClr val="F2F2F2">
                <a:alpha val="4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607" name="Freeform 451"/>
            <p:cNvSpPr/>
            <p:nvPr/>
          </p:nvSpPr>
          <p:spPr>
            <a:xfrm flipH="1" rot="5400000">
              <a:off x="1021734" y="5009391"/>
              <a:ext cx="222278" cy="3408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4066" y="21600"/>
                  </a:moveTo>
                  <a:cubicBezTo>
                    <a:pt x="2795" y="21600"/>
                    <a:pt x="1525" y="21600"/>
                    <a:pt x="0" y="21600"/>
                  </a:cubicBezTo>
                  <a:cubicBezTo>
                    <a:pt x="3558" y="18277"/>
                    <a:pt x="7369" y="16615"/>
                    <a:pt x="10927" y="11631"/>
                  </a:cubicBezTo>
                  <a:cubicBezTo>
                    <a:pt x="12198" y="11631"/>
                    <a:pt x="13468" y="9969"/>
                    <a:pt x="14739" y="8308"/>
                  </a:cubicBezTo>
                  <a:cubicBezTo>
                    <a:pt x="17026" y="4985"/>
                    <a:pt x="19313" y="1662"/>
                    <a:pt x="21600" y="0"/>
                  </a:cubicBezTo>
                  <a:cubicBezTo>
                    <a:pt x="17534" y="14954"/>
                    <a:pt x="11689" y="21600"/>
                    <a:pt x="4066" y="21600"/>
                  </a:cubicBezTo>
                  <a:close/>
                </a:path>
              </a:pathLst>
            </a:custGeom>
            <a:solidFill>
              <a:srgbClr val="F2F2F2">
                <a:alpha val="4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608" name="Freeform 516"/>
            <p:cNvSpPr/>
            <p:nvPr/>
          </p:nvSpPr>
          <p:spPr>
            <a:xfrm flipH="1" rot="5400000">
              <a:off x="579435" y="230509"/>
              <a:ext cx="500802" cy="22820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17" h="21600" fill="norm" stroke="1" extrusionOk="0">
                  <a:moveTo>
                    <a:pt x="15120" y="21600"/>
                  </a:moveTo>
                  <a:cubicBezTo>
                    <a:pt x="14574" y="21600"/>
                    <a:pt x="14029" y="21600"/>
                    <a:pt x="13374" y="21352"/>
                  </a:cubicBezTo>
                  <a:cubicBezTo>
                    <a:pt x="13047" y="21352"/>
                    <a:pt x="12720" y="21600"/>
                    <a:pt x="12502" y="21600"/>
                  </a:cubicBezTo>
                  <a:cubicBezTo>
                    <a:pt x="12502" y="21600"/>
                    <a:pt x="12502" y="21600"/>
                    <a:pt x="12502" y="21600"/>
                  </a:cubicBezTo>
                  <a:cubicBezTo>
                    <a:pt x="10756" y="21600"/>
                    <a:pt x="9011" y="20359"/>
                    <a:pt x="7483" y="19366"/>
                  </a:cubicBezTo>
                  <a:cubicBezTo>
                    <a:pt x="5520" y="18124"/>
                    <a:pt x="2792" y="16386"/>
                    <a:pt x="1047" y="12662"/>
                  </a:cubicBezTo>
                  <a:cubicBezTo>
                    <a:pt x="174" y="10924"/>
                    <a:pt x="-153" y="9186"/>
                    <a:pt x="65" y="7697"/>
                  </a:cubicBezTo>
                  <a:cubicBezTo>
                    <a:pt x="720" y="3724"/>
                    <a:pt x="4865" y="993"/>
                    <a:pt x="6611" y="497"/>
                  </a:cubicBezTo>
                  <a:cubicBezTo>
                    <a:pt x="8247" y="248"/>
                    <a:pt x="9774" y="0"/>
                    <a:pt x="11192" y="0"/>
                  </a:cubicBezTo>
                  <a:cubicBezTo>
                    <a:pt x="12502" y="0"/>
                    <a:pt x="13920" y="0"/>
                    <a:pt x="15120" y="497"/>
                  </a:cubicBezTo>
                  <a:cubicBezTo>
                    <a:pt x="17956" y="1241"/>
                    <a:pt x="19702" y="3228"/>
                    <a:pt x="20465" y="6455"/>
                  </a:cubicBezTo>
                  <a:cubicBezTo>
                    <a:pt x="21447" y="10924"/>
                    <a:pt x="20792" y="16138"/>
                    <a:pt x="18829" y="19117"/>
                  </a:cubicBezTo>
                  <a:cubicBezTo>
                    <a:pt x="17847" y="20855"/>
                    <a:pt x="16538" y="21600"/>
                    <a:pt x="15120" y="21600"/>
                  </a:cubicBezTo>
                  <a:close/>
                  <a:moveTo>
                    <a:pt x="10756" y="745"/>
                  </a:moveTo>
                  <a:cubicBezTo>
                    <a:pt x="8247" y="993"/>
                    <a:pt x="5629" y="1241"/>
                    <a:pt x="3229" y="3228"/>
                  </a:cubicBezTo>
                  <a:cubicBezTo>
                    <a:pt x="2683" y="3724"/>
                    <a:pt x="829" y="5462"/>
                    <a:pt x="720" y="8441"/>
                  </a:cubicBezTo>
                  <a:cubicBezTo>
                    <a:pt x="611" y="9683"/>
                    <a:pt x="938" y="11172"/>
                    <a:pt x="1702" y="12414"/>
                  </a:cubicBezTo>
                  <a:cubicBezTo>
                    <a:pt x="3665" y="15641"/>
                    <a:pt x="6174" y="17628"/>
                    <a:pt x="8356" y="18869"/>
                  </a:cubicBezTo>
                  <a:cubicBezTo>
                    <a:pt x="9120" y="19366"/>
                    <a:pt x="9120" y="19366"/>
                    <a:pt x="9120" y="19366"/>
                  </a:cubicBezTo>
                  <a:cubicBezTo>
                    <a:pt x="9774" y="19614"/>
                    <a:pt x="10429" y="19862"/>
                    <a:pt x="11411" y="20110"/>
                  </a:cubicBezTo>
                  <a:cubicBezTo>
                    <a:pt x="11411" y="20110"/>
                    <a:pt x="11411" y="20110"/>
                    <a:pt x="11411" y="20110"/>
                  </a:cubicBezTo>
                  <a:cubicBezTo>
                    <a:pt x="11738" y="20359"/>
                    <a:pt x="12065" y="20359"/>
                    <a:pt x="12502" y="20359"/>
                  </a:cubicBezTo>
                  <a:cubicBezTo>
                    <a:pt x="12720" y="20359"/>
                    <a:pt x="13047" y="20359"/>
                    <a:pt x="13374" y="20359"/>
                  </a:cubicBezTo>
                  <a:cubicBezTo>
                    <a:pt x="13811" y="20359"/>
                    <a:pt x="14247" y="20359"/>
                    <a:pt x="14683" y="20359"/>
                  </a:cubicBezTo>
                  <a:cubicBezTo>
                    <a:pt x="15774" y="20359"/>
                    <a:pt x="17192" y="20359"/>
                    <a:pt x="18283" y="18621"/>
                  </a:cubicBezTo>
                  <a:cubicBezTo>
                    <a:pt x="19702" y="16138"/>
                    <a:pt x="20465" y="12662"/>
                    <a:pt x="20247" y="9434"/>
                  </a:cubicBezTo>
                  <a:cubicBezTo>
                    <a:pt x="19920" y="5959"/>
                    <a:pt x="18829" y="3476"/>
                    <a:pt x="17083" y="2483"/>
                  </a:cubicBezTo>
                  <a:cubicBezTo>
                    <a:pt x="15447" y="1241"/>
                    <a:pt x="13592" y="745"/>
                    <a:pt x="11192" y="745"/>
                  </a:cubicBezTo>
                  <a:lnTo>
                    <a:pt x="10756" y="745"/>
                  </a:lnTo>
                  <a:close/>
                </a:path>
              </a:pathLst>
            </a:custGeom>
            <a:solidFill>
              <a:srgbClr val="F2F2F2">
                <a:alpha val="4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609" name="Freeform 517"/>
            <p:cNvSpPr/>
            <p:nvPr/>
          </p:nvSpPr>
          <p:spPr>
            <a:xfrm flipH="1" rot="5400000">
              <a:off x="371276" y="273327"/>
              <a:ext cx="908226" cy="3704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26" h="21600" fill="norm" stroke="1" extrusionOk="0">
                  <a:moveTo>
                    <a:pt x="16623" y="21600"/>
                  </a:moveTo>
                  <a:cubicBezTo>
                    <a:pt x="15754" y="21600"/>
                    <a:pt x="14760" y="21448"/>
                    <a:pt x="13519" y="21144"/>
                  </a:cubicBezTo>
                  <a:cubicBezTo>
                    <a:pt x="10602" y="20231"/>
                    <a:pt x="7871" y="18101"/>
                    <a:pt x="5636" y="16276"/>
                  </a:cubicBezTo>
                  <a:cubicBezTo>
                    <a:pt x="5388" y="15972"/>
                    <a:pt x="5388" y="15972"/>
                    <a:pt x="5388" y="15972"/>
                  </a:cubicBezTo>
                  <a:cubicBezTo>
                    <a:pt x="4023" y="14755"/>
                    <a:pt x="733" y="12017"/>
                    <a:pt x="112" y="8214"/>
                  </a:cubicBezTo>
                  <a:cubicBezTo>
                    <a:pt x="-74" y="7149"/>
                    <a:pt x="-12" y="6085"/>
                    <a:pt x="174" y="5020"/>
                  </a:cubicBezTo>
                  <a:cubicBezTo>
                    <a:pt x="733" y="2282"/>
                    <a:pt x="1912" y="1065"/>
                    <a:pt x="3774" y="1065"/>
                  </a:cubicBezTo>
                  <a:cubicBezTo>
                    <a:pt x="4209" y="1065"/>
                    <a:pt x="4705" y="1217"/>
                    <a:pt x="5140" y="1217"/>
                  </a:cubicBezTo>
                  <a:cubicBezTo>
                    <a:pt x="5760" y="1369"/>
                    <a:pt x="6381" y="1521"/>
                    <a:pt x="7064" y="1521"/>
                  </a:cubicBezTo>
                  <a:cubicBezTo>
                    <a:pt x="8988" y="1521"/>
                    <a:pt x="10788" y="913"/>
                    <a:pt x="12774" y="456"/>
                  </a:cubicBezTo>
                  <a:cubicBezTo>
                    <a:pt x="13147" y="456"/>
                    <a:pt x="13147" y="456"/>
                    <a:pt x="13147" y="456"/>
                  </a:cubicBezTo>
                  <a:cubicBezTo>
                    <a:pt x="13954" y="152"/>
                    <a:pt x="14760" y="0"/>
                    <a:pt x="15505" y="0"/>
                  </a:cubicBezTo>
                  <a:cubicBezTo>
                    <a:pt x="18112" y="0"/>
                    <a:pt x="20098" y="1521"/>
                    <a:pt x="21526" y="4259"/>
                  </a:cubicBezTo>
                  <a:cubicBezTo>
                    <a:pt x="21526" y="4563"/>
                    <a:pt x="21526" y="4563"/>
                    <a:pt x="21526" y="4563"/>
                  </a:cubicBezTo>
                  <a:cubicBezTo>
                    <a:pt x="20036" y="1977"/>
                    <a:pt x="18050" y="608"/>
                    <a:pt x="15505" y="608"/>
                  </a:cubicBezTo>
                  <a:cubicBezTo>
                    <a:pt x="14574" y="608"/>
                    <a:pt x="13519" y="913"/>
                    <a:pt x="12402" y="1217"/>
                  </a:cubicBezTo>
                  <a:cubicBezTo>
                    <a:pt x="10478" y="1977"/>
                    <a:pt x="8864" y="2282"/>
                    <a:pt x="7250" y="2282"/>
                  </a:cubicBezTo>
                  <a:cubicBezTo>
                    <a:pt x="6629" y="2282"/>
                    <a:pt x="6009" y="2130"/>
                    <a:pt x="5388" y="2130"/>
                  </a:cubicBezTo>
                  <a:cubicBezTo>
                    <a:pt x="5016" y="1977"/>
                    <a:pt x="5016" y="1977"/>
                    <a:pt x="5016" y="1977"/>
                  </a:cubicBezTo>
                  <a:cubicBezTo>
                    <a:pt x="4581" y="1977"/>
                    <a:pt x="4085" y="1825"/>
                    <a:pt x="3650" y="1825"/>
                  </a:cubicBezTo>
                  <a:cubicBezTo>
                    <a:pt x="3029" y="1825"/>
                    <a:pt x="2595" y="1977"/>
                    <a:pt x="2160" y="2282"/>
                  </a:cubicBezTo>
                  <a:cubicBezTo>
                    <a:pt x="1292" y="2890"/>
                    <a:pt x="174" y="4715"/>
                    <a:pt x="423" y="7149"/>
                  </a:cubicBezTo>
                  <a:cubicBezTo>
                    <a:pt x="795" y="10496"/>
                    <a:pt x="2595" y="12321"/>
                    <a:pt x="3836" y="13538"/>
                  </a:cubicBezTo>
                  <a:cubicBezTo>
                    <a:pt x="5512" y="15211"/>
                    <a:pt x="7064" y="16580"/>
                    <a:pt x="8492" y="17645"/>
                  </a:cubicBezTo>
                  <a:cubicBezTo>
                    <a:pt x="11533" y="19775"/>
                    <a:pt x="14202" y="20839"/>
                    <a:pt x="16623" y="20839"/>
                  </a:cubicBezTo>
                  <a:cubicBezTo>
                    <a:pt x="16871" y="20839"/>
                    <a:pt x="16871" y="20839"/>
                    <a:pt x="16871" y="20839"/>
                  </a:cubicBezTo>
                  <a:cubicBezTo>
                    <a:pt x="18609" y="20839"/>
                    <a:pt x="20036" y="20079"/>
                    <a:pt x="21154" y="18558"/>
                  </a:cubicBezTo>
                  <a:cubicBezTo>
                    <a:pt x="21278" y="18558"/>
                    <a:pt x="21402" y="18254"/>
                    <a:pt x="21526" y="18101"/>
                  </a:cubicBezTo>
                  <a:cubicBezTo>
                    <a:pt x="21526" y="19014"/>
                    <a:pt x="21526" y="19014"/>
                    <a:pt x="21526" y="19014"/>
                  </a:cubicBezTo>
                  <a:cubicBezTo>
                    <a:pt x="20098" y="20839"/>
                    <a:pt x="18547" y="21600"/>
                    <a:pt x="16623" y="21600"/>
                  </a:cubicBezTo>
                  <a:close/>
                </a:path>
              </a:pathLst>
            </a:custGeom>
            <a:solidFill>
              <a:srgbClr val="F2F2F2">
                <a:alpha val="4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610" name="Freeform 518"/>
            <p:cNvSpPr/>
            <p:nvPr/>
          </p:nvSpPr>
          <p:spPr>
            <a:xfrm flipH="1" rot="5400000">
              <a:off x="169140" y="353953"/>
              <a:ext cx="1306572" cy="6075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20" h="21600" fill="norm" stroke="1" extrusionOk="0">
                  <a:moveTo>
                    <a:pt x="19063" y="21600"/>
                  </a:moveTo>
                  <a:cubicBezTo>
                    <a:pt x="17295" y="21600"/>
                    <a:pt x="15527" y="20948"/>
                    <a:pt x="13889" y="20203"/>
                  </a:cubicBezTo>
                  <a:cubicBezTo>
                    <a:pt x="13458" y="20017"/>
                    <a:pt x="13070" y="19924"/>
                    <a:pt x="12639" y="19738"/>
                  </a:cubicBezTo>
                  <a:cubicBezTo>
                    <a:pt x="10569" y="18807"/>
                    <a:pt x="8370" y="17969"/>
                    <a:pt x="6344" y="16386"/>
                  </a:cubicBezTo>
                  <a:cubicBezTo>
                    <a:pt x="4663" y="15083"/>
                    <a:pt x="3326" y="13779"/>
                    <a:pt x="2248" y="12010"/>
                  </a:cubicBezTo>
                  <a:cubicBezTo>
                    <a:pt x="1429" y="10707"/>
                    <a:pt x="265" y="8752"/>
                    <a:pt x="49" y="6331"/>
                  </a:cubicBezTo>
                  <a:cubicBezTo>
                    <a:pt x="-80" y="4934"/>
                    <a:pt x="49" y="3817"/>
                    <a:pt x="394" y="2886"/>
                  </a:cubicBezTo>
                  <a:cubicBezTo>
                    <a:pt x="1386" y="372"/>
                    <a:pt x="3800" y="93"/>
                    <a:pt x="4835" y="93"/>
                  </a:cubicBezTo>
                  <a:cubicBezTo>
                    <a:pt x="5180" y="93"/>
                    <a:pt x="5525" y="93"/>
                    <a:pt x="5870" y="186"/>
                  </a:cubicBezTo>
                  <a:cubicBezTo>
                    <a:pt x="6430" y="279"/>
                    <a:pt x="7034" y="466"/>
                    <a:pt x="7594" y="559"/>
                  </a:cubicBezTo>
                  <a:cubicBezTo>
                    <a:pt x="8586" y="838"/>
                    <a:pt x="9621" y="1117"/>
                    <a:pt x="10655" y="1117"/>
                  </a:cubicBezTo>
                  <a:cubicBezTo>
                    <a:pt x="10698" y="1117"/>
                    <a:pt x="10698" y="1117"/>
                    <a:pt x="10698" y="1117"/>
                  </a:cubicBezTo>
                  <a:cubicBezTo>
                    <a:pt x="11906" y="1117"/>
                    <a:pt x="13113" y="838"/>
                    <a:pt x="14277" y="559"/>
                  </a:cubicBezTo>
                  <a:cubicBezTo>
                    <a:pt x="15269" y="372"/>
                    <a:pt x="16303" y="93"/>
                    <a:pt x="17338" y="0"/>
                  </a:cubicBezTo>
                  <a:cubicBezTo>
                    <a:pt x="17510" y="0"/>
                    <a:pt x="17640" y="0"/>
                    <a:pt x="17812" y="0"/>
                  </a:cubicBezTo>
                  <a:cubicBezTo>
                    <a:pt x="19321" y="0"/>
                    <a:pt x="20528" y="559"/>
                    <a:pt x="21520" y="1676"/>
                  </a:cubicBezTo>
                  <a:cubicBezTo>
                    <a:pt x="21520" y="2328"/>
                    <a:pt x="21520" y="2328"/>
                    <a:pt x="21520" y="2328"/>
                  </a:cubicBezTo>
                  <a:cubicBezTo>
                    <a:pt x="20442" y="1117"/>
                    <a:pt x="19278" y="466"/>
                    <a:pt x="17985" y="466"/>
                  </a:cubicBezTo>
                  <a:cubicBezTo>
                    <a:pt x="17855" y="466"/>
                    <a:pt x="17855" y="466"/>
                    <a:pt x="17855" y="466"/>
                  </a:cubicBezTo>
                  <a:cubicBezTo>
                    <a:pt x="16734" y="559"/>
                    <a:pt x="15613" y="838"/>
                    <a:pt x="14492" y="1024"/>
                  </a:cubicBezTo>
                  <a:cubicBezTo>
                    <a:pt x="13846" y="1210"/>
                    <a:pt x="13199" y="1303"/>
                    <a:pt x="12509" y="1490"/>
                  </a:cubicBezTo>
                  <a:cubicBezTo>
                    <a:pt x="11992" y="1583"/>
                    <a:pt x="11474" y="1583"/>
                    <a:pt x="10957" y="1583"/>
                  </a:cubicBezTo>
                  <a:cubicBezTo>
                    <a:pt x="10095" y="1583"/>
                    <a:pt x="9233" y="1490"/>
                    <a:pt x="8370" y="1210"/>
                  </a:cubicBezTo>
                  <a:cubicBezTo>
                    <a:pt x="7680" y="1024"/>
                    <a:pt x="7680" y="1024"/>
                    <a:pt x="7680" y="1024"/>
                  </a:cubicBezTo>
                  <a:cubicBezTo>
                    <a:pt x="6689" y="745"/>
                    <a:pt x="5611" y="466"/>
                    <a:pt x="4576" y="466"/>
                  </a:cubicBezTo>
                  <a:cubicBezTo>
                    <a:pt x="4231" y="466"/>
                    <a:pt x="3886" y="559"/>
                    <a:pt x="3542" y="652"/>
                  </a:cubicBezTo>
                  <a:cubicBezTo>
                    <a:pt x="2679" y="838"/>
                    <a:pt x="1084" y="1676"/>
                    <a:pt x="480" y="3631"/>
                  </a:cubicBezTo>
                  <a:cubicBezTo>
                    <a:pt x="222" y="4469"/>
                    <a:pt x="179" y="5400"/>
                    <a:pt x="351" y="6424"/>
                  </a:cubicBezTo>
                  <a:cubicBezTo>
                    <a:pt x="696" y="8659"/>
                    <a:pt x="1645" y="10800"/>
                    <a:pt x="3283" y="12941"/>
                  </a:cubicBezTo>
                  <a:cubicBezTo>
                    <a:pt x="4706" y="14710"/>
                    <a:pt x="6387" y="16107"/>
                    <a:pt x="8629" y="17317"/>
                  </a:cubicBezTo>
                  <a:cubicBezTo>
                    <a:pt x="10354" y="18248"/>
                    <a:pt x="12164" y="18993"/>
                    <a:pt x="13889" y="19645"/>
                  </a:cubicBezTo>
                  <a:cubicBezTo>
                    <a:pt x="14492" y="19924"/>
                    <a:pt x="14492" y="19924"/>
                    <a:pt x="14492" y="19924"/>
                  </a:cubicBezTo>
                  <a:cubicBezTo>
                    <a:pt x="16001" y="20483"/>
                    <a:pt x="17424" y="20948"/>
                    <a:pt x="18890" y="20948"/>
                  </a:cubicBezTo>
                  <a:cubicBezTo>
                    <a:pt x="19106" y="20948"/>
                    <a:pt x="19321" y="20948"/>
                    <a:pt x="19537" y="20948"/>
                  </a:cubicBezTo>
                  <a:cubicBezTo>
                    <a:pt x="20227" y="20855"/>
                    <a:pt x="20916" y="20669"/>
                    <a:pt x="21520" y="20297"/>
                  </a:cubicBezTo>
                  <a:cubicBezTo>
                    <a:pt x="21520" y="21041"/>
                    <a:pt x="21520" y="21041"/>
                    <a:pt x="21520" y="21041"/>
                  </a:cubicBezTo>
                  <a:cubicBezTo>
                    <a:pt x="20960" y="21321"/>
                    <a:pt x="20356" y="21507"/>
                    <a:pt x="19752" y="21600"/>
                  </a:cubicBezTo>
                  <a:cubicBezTo>
                    <a:pt x="19494" y="21600"/>
                    <a:pt x="19278" y="21600"/>
                    <a:pt x="19063" y="21600"/>
                  </a:cubicBezTo>
                  <a:cubicBezTo>
                    <a:pt x="19063" y="21600"/>
                    <a:pt x="19063" y="21600"/>
                    <a:pt x="19063" y="21600"/>
                  </a:cubicBezTo>
                  <a:close/>
                </a:path>
              </a:pathLst>
            </a:custGeom>
            <a:solidFill>
              <a:srgbClr val="F2F2F2">
                <a:alpha val="4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611" name="Freeform 519"/>
            <p:cNvSpPr/>
            <p:nvPr/>
          </p:nvSpPr>
          <p:spPr>
            <a:xfrm flipH="1" rot="5400000">
              <a:off x="929119" y="5929"/>
              <a:ext cx="23711" cy="207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cubicBezTo>
                    <a:pt x="7200" y="2700"/>
                    <a:pt x="14400" y="5400"/>
                    <a:pt x="21600" y="10800"/>
                  </a:cubicBezTo>
                  <a:cubicBezTo>
                    <a:pt x="21600" y="21600"/>
                    <a:pt x="21600" y="21600"/>
                    <a:pt x="21600" y="21600"/>
                  </a:cubicBezTo>
                  <a:cubicBezTo>
                    <a:pt x="16800" y="18900"/>
                    <a:pt x="2400" y="2700"/>
                    <a:pt x="0" y="0"/>
                  </a:cubicBezTo>
                  <a:close/>
                </a:path>
              </a:pathLst>
            </a:custGeom>
            <a:solidFill>
              <a:srgbClr val="F2F2F2">
                <a:alpha val="4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612" name="Freeform 520"/>
            <p:cNvSpPr/>
            <p:nvPr/>
          </p:nvSpPr>
          <p:spPr>
            <a:xfrm flipH="1" rot="5400000">
              <a:off x="649049" y="20747"/>
              <a:ext cx="53347" cy="207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cubicBezTo>
                    <a:pt x="7560" y="16200"/>
                    <a:pt x="14040" y="10800"/>
                    <a:pt x="21600" y="0"/>
                  </a:cubicBezTo>
                  <a:cubicBezTo>
                    <a:pt x="21600" y="8100"/>
                    <a:pt x="21600" y="8100"/>
                    <a:pt x="21600" y="8100"/>
                  </a:cubicBezTo>
                  <a:cubicBezTo>
                    <a:pt x="14040" y="16200"/>
                    <a:pt x="6480" y="21600"/>
                    <a:pt x="0" y="21600"/>
                  </a:cubicBezTo>
                  <a:close/>
                </a:path>
              </a:pathLst>
            </a:custGeom>
            <a:solidFill>
              <a:srgbClr val="F2F2F2">
                <a:alpha val="4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613" name="Freeform 521"/>
            <p:cNvSpPr/>
            <p:nvPr/>
          </p:nvSpPr>
          <p:spPr>
            <a:xfrm flipH="1" rot="5400000">
              <a:off x="917263" y="1"/>
              <a:ext cx="37047" cy="370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12343"/>
                  </a:moveTo>
                  <a:cubicBezTo>
                    <a:pt x="13886" y="7714"/>
                    <a:pt x="7714" y="4629"/>
                    <a:pt x="1543" y="0"/>
                  </a:cubicBezTo>
                  <a:cubicBezTo>
                    <a:pt x="0" y="0"/>
                    <a:pt x="0" y="0"/>
                    <a:pt x="0" y="1543"/>
                  </a:cubicBezTo>
                  <a:cubicBezTo>
                    <a:pt x="7714" y="7714"/>
                    <a:pt x="13886" y="13886"/>
                    <a:pt x="21600" y="21600"/>
                  </a:cubicBezTo>
                  <a:lnTo>
                    <a:pt x="21600" y="12343"/>
                  </a:lnTo>
                  <a:close/>
                </a:path>
              </a:pathLst>
            </a:custGeom>
            <a:solidFill>
              <a:srgbClr val="F2F2F2">
                <a:alpha val="4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614" name="Freeform 522"/>
            <p:cNvSpPr/>
            <p:nvPr/>
          </p:nvSpPr>
          <p:spPr>
            <a:xfrm flipH="1" rot="5400000">
              <a:off x="662708" y="8572"/>
              <a:ext cx="37886" cy="207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40" h="21600" fill="norm" stroke="1" extrusionOk="0">
                  <a:moveTo>
                    <a:pt x="21240" y="0"/>
                  </a:moveTo>
                  <a:cubicBezTo>
                    <a:pt x="15480" y="8100"/>
                    <a:pt x="8280" y="13500"/>
                    <a:pt x="1080" y="16200"/>
                  </a:cubicBezTo>
                  <a:cubicBezTo>
                    <a:pt x="-360" y="16200"/>
                    <a:pt x="-360" y="21600"/>
                    <a:pt x="1080" y="21600"/>
                  </a:cubicBezTo>
                  <a:cubicBezTo>
                    <a:pt x="9720" y="21600"/>
                    <a:pt x="15480" y="21600"/>
                    <a:pt x="21240" y="18900"/>
                  </a:cubicBezTo>
                  <a:lnTo>
                    <a:pt x="21240" y="0"/>
                  </a:lnTo>
                  <a:close/>
                </a:path>
              </a:pathLst>
            </a:custGeom>
            <a:solidFill>
              <a:srgbClr val="F2F2F2">
                <a:alpha val="4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615" name="Freeform 523"/>
            <p:cNvSpPr/>
            <p:nvPr/>
          </p:nvSpPr>
          <p:spPr>
            <a:xfrm flipH="1" rot="5400000">
              <a:off x="906150" y="5189"/>
              <a:ext cx="63721" cy="6223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15300" y="13500"/>
                    <a:pt x="8100" y="6300"/>
                    <a:pt x="0" y="0"/>
                  </a:cubicBezTo>
                  <a:cubicBezTo>
                    <a:pt x="2700" y="1800"/>
                    <a:pt x="5400" y="2700"/>
                    <a:pt x="8100" y="4500"/>
                  </a:cubicBezTo>
                  <a:cubicBezTo>
                    <a:pt x="13500" y="8100"/>
                    <a:pt x="17100" y="11700"/>
                    <a:pt x="21600" y="16200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F2F2F2">
                <a:alpha val="4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616" name="Freeform 524"/>
            <p:cNvSpPr/>
            <p:nvPr/>
          </p:nvSpPr>
          <p:spPr>
            <a:xfrm flipH="1" rot="5400000">
              <a:off x="664608" y="8152"/>
              <a:ext cx="44456" cy="370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082" y="15429"/>
                  </a:moveTo>
                  <a:cubicBezTo>
                    <a:pt x="11435" y="10800"/>
                    <a:pt x="16518" y="6171"/>
                    <a:pt x="21600" y="0"/>
                  </a:cubicBezTo>
                  <a:cubicBezTo>
                    <a:pt x="21600" y="12343"/>
                    <a:pt x="21600" y="12343"/>
                    <a:pt x="21600" y="12343"/>
                  </a:cubicBezTo>
                  <a:cubicBezTo>
                    <a:pt x="15247" y="16971"/>
                    <a:pt x="7624" y="20057"/>
                    <a:pt x="0" y="21600"/>
                  </a:cubicBezTo>
                  <a:cubicBezTo>
                    <a:pt x="1271" y="20057"/>
                    <a:pt x="3812" y="18514"/>
                    <a:pt x="5082" y="15429"/>
                  </a:cubicBezTo>
                  <a:close/>
                </a:path>
              </a:pathLst>
            </a:custGeom>
            <a:solidFill>
              <a:srgbClr val="F2F2F2">
                <a:alpha val="4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617" name="Freeform 525"/>
            <p:cNvSpPr/>
            <p:nvPr/>
          </p:nvSpPr>
          <p:spPr>
            <a:xfrm flipH="1" rot="5400000">
              <a:off x="676042" y="4024"/>
              <a:ext cx="12701" cy="127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cubicBezTo>
                    <a:pt x="5400" y="14400"/>
                    <a:pt x="16200" y="7200"/>
                    <a:pt x="21600" y="0"/>
                  </a:cubicBezTo>
                  <a:cubicBezTo>
                    <a:pt x="21600" y="7200"/>
                    <a:pt x="21600" y="7200"/>
                    <a:pt x="21600" y="7200"/>
                  </a:cubicBezTo>
                  <a:cubicBezTo>
                    <a:pt x="16200" y="14400"/>
                    <a:pt x="5400" y="14400"/>
                    <a:pt x="0" y="21600"/>
                  </a:cubicBezTo>
                  <a:close/>
                </a:path>
              </a:pathLst>
            </a:custGeom>
            <a:solidFill>
              <a:srgbClr val="F2F2F2">
                <a:alpha val="4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618" name="Freeform 526"/>
            <p:cNvSpPr/>
            <p:nvPr/>
          </p:nvSpPr>
          <p:spPr>
            <a:xfrm flipH="1" rot="5400000">
              <a:off x="827612" y="74834"/>
              <a:ext cx="245988" cy="1052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20451" y="17280"/>
                    <a:pt x="18843" y="14040"/>
                    <a:pt x="17004" y="11340"/>
                  </a:cubicBezTo>
                  <a:cubicBezTo>
                    <a:pt x="14017" y="7020"/>
                    <a:pt x="10800" y="3780"/>
                    <a:pt x="7583" y="2700"/>
                  </a:cubicBezTo>
                  <a:cubicBezTo>
                    <a:pt x="5055" y="1620"/>
                    <a:pt x="2528" y="1080"/>
                    <a:pt x="0" y="540"/>
                  </a:cubicBezTo>
                  <a:cubicBezTo>
                    <a:pt x="1609" y="0"/>
                    <a:pt x="3217" y="0"/>
                    <a:pt x="4596" y="0"/>
                  </a:cubicBezTo>
                  <a:cubicBezTo>
                    <a:pt x="6664" y="0"/>
                    <a:pt x="8272" y="0"/>
                    <a:pt x="10111" y="1080"/>
                  </a:cubicBezTo>
                  <a:cubicBezTo>
                    <a:pt x="14706" y="3780"/>
                    <a:pt x="17923" y="7560"/>
                    <a:pt x="20221" y="12960"/>
                  </a:cubicBezTo>
                  <a:cubicBezTo>
                    <a:pt x="20681" y="14040"/>
                    <a:pt x="21140" y="15120"/>
                    <a:pt x="21600" y="16200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F2F2F2">
                <a:alpha val="4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619" name="Freeform 527"/>
            <p:cNvSpPr/>
            <p:nvPr/>
          </p:nvSpPr>
          <p:spPr>
            <a:xfrm flipH="1" rot="5400000">
              <a:off x="477155" y="167450"/>
              <a:ext cx="422328" cy="9632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1001" y="21600"/>
                  </a:moveTo>
                  <a:cubicBezTo>
                    <a:pt x="7379" y="21600"/>
                    <a:pt x="3354" y="18097"/>
                    <a:pt x="0" y="14595"/>
                  </a:cubicBezTo>
                  <a:cubicBezTo>
                    <a:pt x="2952" y="16930"/>
                    <a:pt x="6037" y="18097"/>
                    <a:pt x="8989" y="18097"/>
                  </a:cubicBezTo>
                  <a:cubicBezTo>
                    <a:pt x="9257" y="18097"/>
                    <a:pt x="9660" y="18097"/>
                    <a:pt x="10062" y="18097"/>
                  </a:cubicBezTo>
                  <a:cubicBezTo>
                    <a:pt x="13684" y="18097"/>
                    <a:pt x="18783" y="16346"/>
                    <a:pt x="21332" y="1751"/>
                  </a:cubicBezTo>
                  <a:cubicBezTo>
                    <a:pt x="21332" y="1168"/>
                    <a:pt x="21466" y="584"/>
                    <a:pt x="21600" y="0"/>
                  </a:cubicBezTo>
                  <a:cubicBezTo>
                    <a:pt x="21600" y="5254"/>
                    <a:pt x="21600" y="5254"/>
                    <a:pt x="21600" y="5254"/>
                  </a:cubicBezTo>
                  <a:cubicBezTo>
                    <a:pt x="19319" y="16346"/>
                    <a:pt x="15697" y="21600"/>
                    <a:pt x="11001" y="21600"/>
                  </a:cubicBezTo>
                  <a:cubicBezTo>
                    <a:pt x="11001" y="21600"/>
                    <a:pt x="11001" y="21600"/>
                    <a:pt x="11001" y="21600"/>
                  </a:cubicBezTo>
                  <a:close/>
                </a:path>
              </a:pathLst>
            </a:custGeom>
            <a:solidFill>
              <a:srgbClr val="F2F2F2">
                <a:alpha val="4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620" name="Freeform 528"/>
            <p:cNvSpPr/>
            <p:nvPr/>
          </p:nvSpPr>
          <p:spPr>
            <a:xfrm flipH="1" rot="5400000">
              <a:off x="328228" y="194865"/>
              <a:ext cx="425291" cy="444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2533" y="21600"/>
                  </a:moveTo>
                  <a:cubicBezTo>
                    <a:pt x="11333" y="21600"/>
                    <a:pt x="10133" y="21600"/>
                    <a:pt x="9067" y="20329"/>
                  </a:cubicBezTo>
                  <a:cubicBezTo>
                    <a:pt x="6667" y="17788"/>
                    <a:pt x="4667" y="13976"/>
                    <a:pt x="2933" y="10165"/>
                  </a:cubicBezTo>
                  <a:cubicBezTo>
                    <a:pt x="1867" y="7624"/>
                    <a:pt x="933" y="5082"/>
                    <a:pt x="0" y="1271"/>
                  </a:cubicBezTo>
                  <a:cubicBezTo>
                    <a:pt x="4400" y="11435"/>
                    <a:pt x="8133" y="15247"/>
                    <a:pt x="11733" y="15247"/>
                  </a:cubicBezTo>
                  <a:cubicBezTo>
                    <a:pt x="14800" y="15247"/>
                    <a:pt x="17600" y="11435"/>
                    <a:pt x="20133" y="3812"/>
                  </a:cubicBezTo>
                  <a:cubicBezTo>
                    <a:pt x="20667" y="2541"/>
                    <a:pt x="21067" y="1271"/>
                    <a:pt x="21600" y="0"/>
                  </a:cubicBezTo>
                  <a:cubicBezTo>
                    <a:pt x="21600" y="8894"/>
                    <a:pt x="21600" y="8894"/>
                    <a:pt x="21600" y="8894"/>
                  </a:cubicBezTo>
                  <a:cubicBezTo>
                    <a:pt x="18667" y="17788"/>
                    <a:pt x="15600" y="21600"/>
                    <a:pt x="12533" y="21600"/>
                  </a:cubicBezTo>
                  <a:close/>
                </a:path>
              </a:pathLst>
            </a:custGeom>
            <a:solidFill>
              <a:srgbClr val="F2F2F2">
                <a:alpha val="4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621" name="Freeform 529"/>
            <p:cNvSpPr/>
            <p:nvPr/>
          </p:nvSpPr>
          <p:spPr>
            <a:xfrm flipH="1" rot="5400000">
              <a:off x="71896" y="359322"/>
              <a:ext cx="1552925" cy="84317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35" h="21600" fill="norm" stroke="1" extrusionOk="0">
                  <a:moveTo>
                    <a:pt x="20066" y="21600"/>
                  </a:moveTo>
                  <a:cubicBezTo>
                    <a:pt x="19674" y="21600"/>
                    <a:pt x="19282" y="21533"/>
                    <a:pt x="18854" y="21466"/>
                  </a:cubicBezTo>
                  <a:cubicBezTo>
                    <a:pt x="18604" y="21399"/>
                    <a:pt x="18355" y="21332"/>
                    <a:pt x="18105" y="21265"/>
                  </a:cubicBezTo>
                  <a:cubicBezTo>
                    <a:pt x="15610" y="20862"/>
                    <a:pt x="13258" y="20057"/>
                    <a:pt x="11190" y="18850"/>
                  </a:cubicBezTo>
                  <a:cubicBezTo>
                    <a:pt x="9373" y="17843"/>
                    <a:pt x="7626" y="16502"/>
                    <a:pt x="6129" y="15361"/>
                  </a:cubicBezTo>
                  <a:cubicBezTo>
                    <a:pt x="5131" y="14624"/>
                    <a:pt x="4062" y="13819"/>
                    <a:pt x="3099" y="12678"/>
                  </a:cubicBezTo>
                  <a:cubicBezTo>
                    <a:pt x="2208" y="11605"/>
                    <a:pt x="-465" y="8452"/>
                    <a:pt x="70" y="5031"/>
                  </a:cubicBezTo>
                  <a:cubicBezTo>
                    <a:pt x="355" y="3220"/>
                    <a:pt x="1388" y="1945"/>
                    <a:pt x="2280" y="1543"/>
                  </a:cubicBezTo>
                  <a:cubicBezTo>
                    <a:pt x="2850" y="1275"/>
                    <a:pt x="3456" y="1140"/>
                    <a:pt x="4204" y="1140"/>
                  </a:cubicBezTo>
                  <a:cubicBezTo>
                    <a:pt x="4632" y="1140"/>
                    <a:pt x="5060" y="1207"/>
                    <a:pt x="5487" y="1207"/>
                  </a:cubicBezTo>
                  <a:cubicBezTo>
                    <a:pt x="5880" y="1275"/>
                    <a:pt x="6307" y="1275"/>
                    <a:pt x="6735" y="1275"/>
                  </a:cubicBezTo>
                  <a:cubicBezTo>
                    <a:pt x="6806" y="1275"/>
                    <a:pt x="6806" y="1275"/>
                    <a:pt x="6806" y="1275"/>
                  </a:cubicBezTo>
                  <a:cubicBezTo>
                    <a:pt x="8695" y="1275"/>
                    <a:pt x="10549" y="872"/>
                    <a:pt x="12260" y="402"/>
                  </a:cubicBezTo>
                  <a:cubicBezTo>
                    <a:pt x="13115" y="201"/>
                    <a:pt x="14220" y="0"/>
                    <a:pt x="15361" y="0"/>
                  </a:cubicBezTo>
                  <a:cubicBezTo>
                    <a:pt x="15824" y="0"/>
                    <a:pt x="16252" y="0"/>
                    <a:pt x="16680" y="67"/>
                  </a:cubicBezTo>
                  <a:cubicBezTo>
                    <a:pt x="18070" y="335"/>
                    <a:pt x="19495" y="1140"/>
                    <a:pt x="21135" y="2482"/>
                  </a:cubicBezTo>
                  <a:cubicBezTo>
                    <a:pt x="21135" y="3019"/>
                    <a:pt x="21135" y="3019"/>
                    <a:pt x="21135" y="3019"/>
                  </a:cubicBezTo>
                  <a:cubicBezTo>
                    <a:pt x="20101" y="2080"/>
                    <a:pt x="18961" y="1207"/>
                    <a:pt x="17678" y="805"/>
                  </a:cubicBezTo>
                  <a:cubicBezTo>
                    <a:pt x="16929" y="537"/>
                    <a:pt x="16109" y="402"/>
                    <a:pt x="15254" y="402"/>
                  </a:cubicBezTo>
                  <a:cubicBezTo>
                    <a:pt x="14612" y="402"/>
                    <a:pt x="13971" y="470"/>
                    <a:pt x="13258" y="671"/>
                  </a:cubicBezTo>
                  <a:cubicBezTo>
                    <a:pt x="12687" y="738"/>
                    <a:pt x="12117" y="872"/>
                    <a:pt x="11547" y="1006"/>
                  </a:cubicBezTo>
                  <a:cubicBezTo>
                    <a:pt x="10406" y="1342"/>
                    <a:pt x="9230" y="1610"/>
                    <a:pt x="8054" y="1677"/>
                  </a:cubicBezTo>
                  <a:cubicBezTo>
                    <a:pt x="7697" y="1677"/>
                    <a:pt x="7341" y="1744"/>
                    <a:pt x="6949" y="1744"/>
                  </a:cubicBezTo>
                  <a:cubicBezTo>
                    <a:pt x="6379" y="1744"/>
                    <a:pt x="5808" y="1677"/>
                    <a:pt x="5274" y="1610"/>
                  </a:cubicBezTo>
                  <a:cubicBezTo>
                    <a:pt x="5202" y="1610"/>
                    <a:pt x="5202" y="1610"/>
                    <a:pt x="5202" y="1610"/>
                  </a:cubicBezTo>
                  <a:cubicBezTo>
                    <a:pt x="4846" y="1610"/>
                    <a:pt x="4454" y="1543"/>
                    <a:pt x="4062" y="1543"/>
                  </a:cubicBezTo>
                  <a:cubicBezTo>
                    <a:pt x="3741" y="1543"/>
                    <a:pt x="3456" y="1610"/>
                    <a:pt x="3171" y="1677"/>
                  </a:cubicBezTo>
                  <a:cubicBezTo>
                    <a:pt x="1994" y="1945"/>
                    <a:pt x="177" y="3354"/>
                    <a:pt x="284" y="6037"/>
                  </a:cubicBezTo>
                  <a:cubicBezTo>
                    <a:pt x="355" y="7983"/>
                    <a:pt x="1282" y="9593"/>
                    <a:pt x="1994" y="10666"/>
                  </a:cubicBezTo>
                  <a:cubicBezTo>
                    <a:pt x="4026" y="13752"/>
                    <a:pt x="6592" y="15429"/>
                    <a:pt x="9087" y="17106"/>
                  </a:cubicBezTo>
                  <a:cubicBezTo>
                    <a:pt x="9337" y="17240"/>
                    <a:pt x="9337" y="17240"/>
                    <a:pt x="9337" y="17240"/>
                  </a:cubicBezTo>
                  <a:cubicBezTo>
                    <a:pt x="12759" y="19520"/>
                    <a:pt x="16359" y="20795"/>
                    <a:pt x="20101" y="21130"/>
                  </a:cubicBezTo>
                  <a:cubicBezTo>
                    <a:pt x="20137" y="21130"/>
                    <a:pt x="20173" y="21130"/>
                    <a:pt x="20173" y="21198"/>
                  </a:cubicBezTo>
                  <a:cubicBezTo>
                    <a:pt x="20208" y="21198"/>
                    <a:pt x="20208" y="21198"/>
                    <a:pt x="20208" y="21198"/>
                  </a:cubicBezTo>
                  <a:cubicBezTo>
                    <a:pt x="20244" y="21198"/>
                    <a:pt x="20244" y="21198"/>
                    <a:pt x="20244" y="21198"/>
                  </a:cubicBezTo>
                  <a:cubicBezTo>
                    <a:pt x="20529" y="21198"/>
                    <a:pt x="20850" y="21130"/>
                    <a:pt x="21135" y="21063"/>
                  </a:cubicBezTo>
                  <a:cubicBezTo>
                    <a:pt x="21135" y="21466"/>
                    <a:pt x="21135" y="21466"/>
                    <a:pt x="21135" y="21466"/>
                  </a:cubicBezTo>
                  <a:cubicBezTo>
                    <a:pt x="20779" y="21533"/>
                    <a:pt x="20422" y="21600"/>
                    <a:pt x="20066" y="21600"/>
                  </a:cubicBezTo>
                  <a:close/>
                </a:path>
              </a:pathLst>
            </a:custGeom>
            <a:solidFill>
              <a:srgbClr val="F2F2F2">
                <a:alpha val="4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622" name="Freeform 530"/>
            <p:cNvSpPr/>
            <p:nvPr/>
          </p:nvSpPr>
          <p:spPr>
            <a:xfrm flipH="1" rot="5400000">
              <a:off x="391208" y="51865"/>
              <a:ext cx="115585" cy="207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9327" y="21600"/>
                  </a:moveTo>
                  <a:cubicBezTo>
                    <a:pt x="5891" y="21600"/>
                    <a:pt x="2945" y="18900"/>
                    <a:pt x="0" y="16200"/>
                  </a:cubicBezTo>
                  <a:cubicBezTo>
                    <a:pt x="1964" y="16200"/>
                    <a:pt x="3927" y="13500"/>
                    <a:pt x="5891" y="13500"/>
                  </a:cubicBezTo>
                  <a:cubicBezTo>
                    <a:pt x="7364" y="10800"/>
                    <a:pt x="9327" y="8100"/>
                    <a:pt x="10800" y="8100"/>
                  </a:cubicBezTo>
                  <a:cubicBezTo>
                    <a:pt x="14727" y="5400"/>
                    <a:pt x="18164" y="2700"/>
                    <a:pt x="21600" y="0"/>
                  </a:cubicBezTo>
                  <a:cubicBezTo>
                    <a:pt x="21600" y="13500"/>
                    <a:pt x="21600" y="13500"/>
                    <a:pt x="21600" y="13500"/>
                  </a:cubicBezTo>
                  <a:cubicBezTo>
                    <a:pt x="17182" y="18900"/>
                    <a:pt x="13745" y="21600"/>
                    <a:pt x="10800" y="21600"/>
                  </a:cubicBezTo>
                  <a:cubicBezTo>
                    <a:pt x="10309" y="21600"/>
                    <a:pt x="9818" y="21600"/>
                    <a:pt x="9327" y="21600"/>
                  </a:cubicBezTo>
                  <a:close/>
                </a:path>
              </a:pathLst>
            </a:custGeom>
            <a:solidFill>
              <a:srgbClr val="F2F2F2">
                <a:alpha val="4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623" name="Freeform 531"/>
            <p:cNvSpPr/>
            <p:nvPr/>
          </p:nvSpPr>
          <p:spPr>
            <a:xfrm flipH="1" rot="5400000">
              <a:off x="-133924" y="479195"/>
              <a:ext cx="2046065" cy="109656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27" h="21600" fill="norm" stroke="1" extrusionOk="0">
                  <a:moveTo>
                    <a:pt x="21227" y="21600"/>
                  </a:moveTo>
                  <a:cubicBezTo>
                    <a:pt x="21010" y="21600"/>
                    <a:pt x="20819" y="21548"/>
                    <a:pt x="20629" y="21548"/>
                  </a:cubicBezTo>
                  <a:cubicBezTo>
                    <a:pt x="19570" y="21394"/>
                    <a:pt x="18537" y="20930"/>
                    <a:pt x="17559" y="20517"/>
                  </a:cubicBezTo>
                  <a:cubicBezTo>
                    <a:pt x="17532" y="20517"/>
                    <a:pt x="17532" y="20517"/>
                    <a:pt x="17532" y="20517"/>
                  </a:cubicBezTo>
                  <a:cubicBezTo>
                    <a:pt x="17505" y="20569"/>
                    <a:pt x="17505" y="20569"/>
                    <a:pt x="17505" y="20569"/>
                  </a:cubicBezTo>
                  <a:cubicBezTo>
                    <a:pt x="17505" y="20569"/>
                    <a:pt x="17505" y="20569"/>
                    <a:pt x="17478" y="20569"/>
                  </a:cubicBezTo>
                  <a:cubicBezTo>
                    <a:pt x="17478" y="20569"/>
                    <a:pt x="17478" y="20569"/>
                    <a:pt x="17450" y="20569"/>
                  </a:cubicBezTo>
                  <a:cubicBezTo>
                    <a:pt x="17369" y="20466"/>
                    <a:pt x="17260" y="20414"/>
                    <a:pt x="17179" y="20363"/>
                  </a:cubicBezTo>
                  <a:cubicBezTo>
                    <a:pt x="16989" y="20311"/>
                    <a:pt x="16825" y="20208"/>
                    <a:pt x="16635" y="20157"/>
                  </a:cubicBezTo>
                  <a:cubicBezTo>
                    <a:pt x="16391" y="20053"/>
                    <a:pt x="16146" y="19950"/>
                    <a:pt x="15902" y="19847"/>
                  </a:cubicBezTo>
                  <a:cubicBezTo>
                    <a:pt x="15413" y="19693"/>
                    <a:pt x="14924" y="19486"/>
                    <a:pt x="14462" y="19280"/>
                  </a:cubicBezTo>
                  <a:cubicBezTo>
                    <a:pt x="14326" y="19229"/>
                    <a:pt x="14326" y="19229"/>
                    <a:pt x="14326" y="19229"/>
                  </a:cubicBezTo>
                  <a:cubicBezTo>
                    <a:pt x="13973" y="19126"/>
                    <a:pt x="13973" y="19126"/>
                    <a:pt x="13973" y="19126"/>
                  </a:cubicBezTo>
                  <a:cubicBezTo>
                    <a:pt x="12777" y="18662"/>
                    <a:pt x="11582" y="17888"/>
                    <a:pt x="10413" y="17167"/>
                  </a:cubicBezTo>
                  <a:cubicBezTo>
                    <a:pt x="10305" y="17115"/>
                    <a:pt x="10305" y="17115"/>
                    <a:pt x="10305" y="17115"/>
                  </a:cubicBezTo>
                  <a:cubicBezTo>
                    <a:pt x="9680" y="16703"/>
                    <a:pt x="9028" y="16342"/>
                    <a:pt x="8376" y="15981"/>
                  </a:cubicBezTo>
                  <a:cubicBezTo>
                    <a:pt x="7207" y="15259"/>
                    <a:pt x="5985" y="14537"/>
                    <a:pt x="4816" y="13713"/>
                  </a:cubicBezTo>
                  <a:cubicBezTo>
                    <a:pt x="3431" y="12733"/>
                    <a:pt x="1882" y="11547"/>
                    <a:pt x="877" y="9434"/>
                  </a:cubicBezTo>
                  <a:cubicBezTo>
                    <a:pt x="62" y="7784"/>
                    <a:pt x="-373" y="5207"/>
                    <a:pt x="415" y="3196"/>
                  </a:cubicBezTo>
                  <a:cubicBezTo>
                    <a:pt x="1094" y="1495"/>
                    <a:pt x="2371" y="464"/>
                    <a:pt x="4327" y="103"/>
                  </a:cubicBezTo>
                  <a:cubicBezTo>
                    <a:pt x="4708" y="52"/>
                    <a:pt x="5142" y="52"/>
                    <a:pt x="5604" y="52"/>
                  </a:cubicBezTo>
                  <a:cubicBezTo>
                    <a:pt x="6039" y="52"/>
                    <a:pt x="6474" y="52"/>
                    <a:pt x="6909" y="103"/>
                  </a:cubicBezTo>
                  <a:cubicBezTo>
                    <a:pt x="8267" y="206"/>
                    <a:pt x="9598" y="309"/>
                    <a:pt x="10930" y="309"/>
                  </a:cubicBezTo>
                  <a:cubicBezTo>
                    <a:pt x="11147" y="309"/>
                    <a:pt x="11147" y="309"/>
                    <a:pt x="11147" y="309"/>
                  </a:cubicBezTo>
                  <a:cubicBezTo>
                    <a:pt x="11989" y="258"/>
                    <a:pt x="12832" y="206"/>
                    <a:pt x="13674" y="155"/>
                  </a:cubicBezTo>
                  <a:cubicBezTo>
                    <a:pt x="14543" y="103"/>
                    <a:pt x="15440" y="0"/>
                    <a:pt x="16309" y="0"/>
                  </a:cubicBezTo>
                  <a:cubicBezTo>
                    <a:pt x="17478" y="0"/>
                    <a:pt x="18429" y="155"/>
                    <a:pt x="19352" y="412"/>
                  </a:cubicBezTo>
                  <a:cubicBezTo>
                    <a:pt x="19977" y="567"/>
                    <a:pt x="20602" y="773"/>
                    <a:pt x="21227" y="1031"/>
                  </a:cubicBezTo>
                  <a:cubicBezTo>
                    <a:pt x="21227" y="1392"/>
                    <a:pt x="21227" y="1392"/>
                    <a:pt x="21227" y="1392"/>
                  </a:cubicBezTo>
                  <a:cubicBezTo>
                    <a:pt x="20059" y="876"/>
                    <a:pt x="18945" y="516"/>
                    <a:pt x="17858" y="412"/>
                  </a:cubicBezTo>
                  <a:cubicBezTo>
                    <a:pt x="17369" y="309"/>
                    <a:pt x="16853" y="309"/>
                    <a:pt x="16282" y="309"/>
                  </a:cubicBezTo>
                  <a:cubicBezTo>
                    <a:pt x="15385" y="309"/>
                    <a:pt x="14489" y="361"/>
                    <a:pt x="13728" y="464"/>
                  </a:cubicBezTo>
                  <a:cubicBezTo>
                    <a:pt x="12832" y="567"/>
                    <a:pt x="11908" y="619"/>
                    <a:pt x="10930" y="619"/>
                  </a:cubicBezTo>
                  <a:cubicBezTo>
                    <a:pt x="10441" y="619"/>
                    <a:pt x="9952" y="567"/>
                    <a:pt x="9435" y="567"/>
                  </a:cubicBezTo>
                  <a:cubicBezTo>
                    <a:pt x="8946" y="567"/>
                    <a:pt x="8430" y="516"/>
                    <a:pt x="7914" y="464"/>
                  </a:cubicBezTo>
                  <a:cubicBezTo>
                    <a:pt x="7235" y="361"/>
                    <a:pt x="6528" y="309"/>
                    <a:pt x="5822" y="309"/>
                  </a:cubicBezTo>
                  <a:cubicBezTo>
                    <a:pt x="4844" y="309"/>
                    <a:pt x="4029" y="464"/>
                    <a:pt x="3295" y="722"/>
                  </a:cubicBezTo>
                  <a:cubicBezTo>
                    <a:pt x="2670" y="979"/>
                    <a:pt x="1149" y="1753"/>
                    <a:pt x="496" y="3660"/>
                  </a:cubicBezTo>
                  <a:cubicBezTo>
                    <a:pt x="198" y="4485"/>
                    <a:pt x="116" y="5464"/>
                    <a:pt x="225" y="6547"/>
                  </a:cubicBezTo>
                  <a:cubicBezTo>
                    <a:pt x="578" y="9640"/>
                    <a:pt x="2371" y="11444"/>
                    <a:pt x="3920" y="12682"/>
                  </a:cubicBezTo>
                  <a:cubicBezTo>
                    <a:pt x="5251" y="13764"/>
                    <a:pt x="6664" y="14589"/>
                    <a:pt x="8022" y="15362"/>
                  </a:cubicBezTo>
                  <a:cubicBezTo>
                    <a:pt x="8593" y="15723"/>
                    <a:pt x="9164" y="16032"/>
                    <a:pt x="9707" y="16393"/>
                  </a:cubicBezTo>
                  <a:cubicBezTo>
                    <a:pt x="9952" y="16548"/>
                    <a:pt x="10196" y="16703"/>
                    <a:pt x="10441" y="16857"/>
                  </a:cubicBezTo>
                  <a:cubicBezTo>
                    <a:pt x="11500" y="17527"/>
                    <a:pt x="12614" y="18198"/>
                    <a:pt x="13728" y="18662"/>
                  </a:cubicBezTo>
                  <a:cubicBezTo>
                    <a:pt x="14081" y="18765"/>
                    <a:pt x="14435" y="18919"/>
                    <a:pt x="14761" y="19022"/>
                  </a:cubicBezTo>
                  <a:cubicBezTo>
                    <a:pt x="15549" y="19280"/>
                    <a:pt x="16336" y="19589"/>
                    <a:pt x="17070" y="20002"/>
                  </a:cubicBezTo>
                  <a:cubicBezTo>
                    <a:pt x="17450" y="20157"/>
                    <a:pt x="17831" y="20311"/>
                    <a:pt x="18184" y="20466"/>
                  </a:cubicBezTo>
                  <a:cubicBezTo>
                    <a:pt x="19026" y="20827"/>
                    <a:pt x="20140" y="21188"/>
                    <a:pt x="21227" y="21239"/>
                  </a:cubicBezTo>
                  <a:lnTo>
                    <a:pt x="21227" y="21600"/>
                  </a:lnTo>
                  <a:close/>
                </a:path>
              </a:pathLst>
            </a:custGeom>
            <a:solidFill>
              <a:srgbClr val="F2F2F2">
                <a:alpha val="4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624" name="Freeform 532"/>
            <p:cNvSpPr/>
            <p:nvPr/>
          </p:nvSpPr>
          <p:spPr>
            <a:xfrm flipH="1" rot="5400000">
              <a:off x="-419021" y="583505"/>
              <a:ext cx="2758517" cy="16003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86" h="21600" fill="norm" stroke="1" extrusionOk="0">
                  <a:moveTo>
                    <a:pt x="21286" y="21600"/>
                  </a:moveTo>
                  <a:cubicBezTo>
                    <a:pt x="20579" y="21565"/>
                    <a:pt x="19831" y="21459"/>
                    <a:pt x="19023" y="21246"/>
                  </a:cubicBezTo>
                  <a:cubicBezTo>
                    <a:pt x="17346" y="20787"/>
                    <a:pt x="15568" y="19903"/>
                    <a:pt x="13406" y="18383"/>
                  </a:cubicBezTo>
                  <a:cubicBezTo>
                    <a:pt x="13103" y="18171"/>
                    <a:pt x="12800" y="17923"/>
                    <a:pt x="12496" y="17711"/>
                  </a:cubicBezTo>
                  <a:cubicBezTo>
                    <a:pt x="11870" y="17252"/>
                    <a:pt x="11224" y="16757"/>
                    <a:pt x="10577" y="16403"/>
                  </a:cubicBezTo>
                  <a:cubicBezTo>
                    <a:pt x="9526" y="15838"/>
                    <a:pt x="8476" y="15449"/>
                    <a:pt x="7667" y="15201"/>
                  </a:cubicBezTo>
                  <a:cubicBezTo>
                    <a:pt x="7344" y="15095"/>
                    <a:pt x="7021" y="14989"/>
                    <a:pt x="6697" y="14883"/>
                  </a:cubicBezTo>
                  <a:cubicBezTo>
                    <a:pt x="5364" y="14459"/>
                    <a:pt x="3970" y="14070"/>
                    <a:pt x="2717" y="13151"/>
                  </a:cubicBezTo>
                  <a:cubicBezTo>
                    <a:pt x="1787" y="12515"/>
                    <a:pt x="494" y="11419"/>
                    <a:pt x="110" y="9616"/>
                  </a:cubicBezTo>
                  <a:cubicBezTo>
                    <a:pt x="-314" y="7742"/>
                    <a:pt x="555" y="5904"/>
                    <a:pt x="1545" y="4985"/>
                  </a:cubicBezTo>
                  <a:cubicBezTo>
                    <a:pt x="2697" y="3924"/>
                    <a:pt x="4030" y="3535"/>
                    <a:pt x="5323" y="3182"/>
                  </a:cubicBezTo>
                  <a:cubicBezTo>
                    <a:pt x="5687" y="3076"/>
                    <a:pt x="5687" y="3076"/>
                    <a:pt x="5687" y="3076"/>
                  </a:cubicBezTo>
                  <a:cubicBezTo>
                    <a:pt x="6455" y="2864"/>
                    <a:pt x="7102" y="2651"/>
                    <a:pt x="7748" y="2333"/>
                  </a:cubicBezTo>
                  <a:cubicBezTo>
                    <a:pt x="8233" y="2121"/>
                    <a:pt x="8718" y="1874"/>
                    <a:pt x="9203" y="1626"/>
                  </a:cubicBezTo>
                  <a:cubicBezTo>
                    <a:pt x="9607" y="1379"/>
                    <a:pt x="10052" y="1167"/>
                    <a:pt x="10476" y="955"/>
                  </a:cubicBezTo>
                  <a:cubicBezTo>
                    <a:pt x="11203" y="601"/>
                    <a:pt x="12173" y="177"/>
                    <a:pt x="13183" y="35"/>
                  </a:cubicBezTo>
                  <a:cubicBezTo>
                    <a:pt x="13446" y="0"/>
                    <a:pt x="13729" y="0"/>
                    <a:pt x="14032" y="0"/>
                  </a:cubicBezTo>
                  <a:cubicBezTo>
                    <a:pt x="14598" y="0"/>
                    <a:pt x="15164" y="71"/>
                    <a:pt x="15628" y="106"/>
                  </a:cubicBezTo>
                  <a:cubicBezTo>
                    <a:pt x="17326" y="354"/>
                    <a:pt x="18922" y="742"/>
                    <a:pt x="20397" y="1343"/>
                  </a:cubicBezTo>
                  <a:cubicBezTo>
                    <a:pt x="20700" y="1449"/>
                    <a:pt x="21003" y="1591"/>
                    <a:pt x="21286" y="1697"/>
                  </a:cubicBezTo>
                  <a:cubicBezTo>
                    <a:pt x="21286" y="1944"/>
                    <a:pt x="21286" y="1944"/>
                    <a:pt x="21286" y="1944"/>
                  </a:cubicBezTo>
                  <a:cubicBezTo>
                    <a:pt x="20357" y="1520"/>
                    <a:pt x="19387" y="1167"/>
                    <a:pt x="18397" y="884"/>
                  </a:cubicBezTo>
                  <a:cubicBezTo>
                    <a:pt x="17063" y="530"/>
                    <a:pt x="15649" y="212"/>
                    <a:pt x="14275" y="212"/>
                  </a:cubicBezTo>
                  <a:cubicBezTo>
                    <a:pt x="14012" y="212"/>
                    <a:pt x="13769" y="212"/>
                    <a:pt x="13527" y="247"/>
                  </a:cubicBezTo>
                  <a:cubicBezTo>
                    <a:pt x="12052" y="354"/>
                    <a:pt x="10638" y="1096"/>
                    <a:pt x="9284" y="1803"/>
                  </a:cubicBezTo>
                  <a:cubicBezTo>
                    <a:pt x="8839" y="2050"/>
                    <a:pt x="8374" y="2298"/>
                    <a:pt x="7910" y="2510"/>
                  </a:cubicBezTo>
                  <a:cubicBezTo>
                    <a:pt x="7122" y="2864"/>
                    <a:pt x="6314" y="3111"/>
                    <a:pt x="5525" y="3323"/>
                  </a:cubicBezTo>
                  <a:cubicBezTo>
                    <a:pt x="4899" y="3535"/>
                    <a:pt x="4232" y="3712"/>
                    <a:pt x="3606" y="3959"/>
                  </a:cubicBezTo>
                  <a:cubicBezTo>
                    <a:pt x="2313" y="4490"/>
                    <a:pt x="555" y="5480"/>
                    <a:pt x="191" y="7919"/>
                  </a:cubicBezTo>
                  <a:cubicBezTo>
                    <a:pt x="-132" y="10075"/>
                    <a:pt x="1121" y="11631"/>
                    <a:pt x="2252" y="12550"/>
                  </a:cubicBezTo>
                  <a:cubicBezTo>
                    <a:pt x="3606" y="13681"/>
                    <a:pt x="5121" y="14141"/>
                    <a:pt x="6576" y="14600"/>
                  </a:cubicBezTo>
                  <a:cubicBezTo>
                    <a:pt x="7061" y="14742"/>
                    <a:pt x="7061" y="14742"/>
                    <a:pt x="7061" y="14742"/>
                  </a:cubicBezTo>
                  <a:cubicBezTo>
                    <a:pt x="8011" y="15060"/>
                    <a:pt x="8981" y="15378"/>
                    <a:pt x="9910" y="15838"/>
                  </a:cubicBezTo>
                  <a:cubicBezTo>
                    <a:pt x="10880" y="16297"/>
                    <a:pt x="11749" y="16934"/>
                    <a:pt x="12618" y="17570"/>
                  </a:cubicBezTo>
                  <a:cubicBezTo>
                    <a:pt x="14295" y="18772"/>
                    <a:pt x="16295" y="20151"/>
                    <a:pt x="18376" y="20822"/>
                  </a:cubicBezTo>
                  <a:cubicBezTo>
                    <a:pt x="19366" y="21140"/>
                    <a:pt x="20276" y="21317"/>
                    <a:pt x="21124" y="21317"/>
                  </a:cubicBezTo>
                  <a:cubicBezTo>
                    <a:pt x="21165" y="21317"/>
                    <a:pt x="21225" y="21317"/>
                    <a:pt x="21286" y="21317"/>
                  </a:cubicBezTo>
                  <a:lnTo>
                    <a:pt x="21286" y="21600"/>
                  </a:lnTo>
                  <a:close/>
                </a:path>
              </a:pathLst>
            </a:custGeom>
            <a:solidFill>
              <a:srgbClr val="F2F2F2">
                <a:alpha val="4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625" name="Freeform 537"/>
            <p:cNvSpPr/>
            <p:nvPr/>
          </p:nvSpPr>
          <p:spPr>
            <a:xfrm flipH="1" rot="5400000">
              <a:off x="-108175" y="136332"/>
              <a:ext cx="296371" cy="326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18542" y="19800"/>
                    <a:pt x="15483" y="16200"/>
                    <a:pt x="12616" y="12600"/>
                  </a:cubicBezTo>
                  <a:cubicBezTo>
                    <a:pt x="8411" y="7200"/>
                    <a:pt x="4205" y="3600"/>
                    <a:pt x="0" y="0"/>
                  </a:cubicBezTo>
                  <a:cubicBezTo>
                    <a:pt x="5735" y="0"/>
                    <a:pt x="11278" y="3600"/>
                    <a:pt x="16821" y="7200"/>
                  </a:cubicBezTo>
                  <a:cubicBezTo>
                    <a:pt x="18542" y="9000"/>
                    <a:pt x="20071" y="9000"/>
                    <a:pt x="21600" y="10800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F2F2F2">
                <a:alpha val="4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626" name="Freeform 538"/>
            <p:cNvSpPr/>
            <p:nvPr/>
          </p:nvSpPr>
          <p:spPr>
            <a:xfrm flipH="1" rot="5400000">
              <a:off x="-2788842" y="2895535"/>
              <a:ext cx="6775015" cy="114991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383" y="21600"/>
                  </a:moveTo>
                  <a:cubicBezTo>
                    <a:pt x="21308" y="21600"/>
                    <a:pt x="21241" y="21600"/>
                    <a:pt x="21174" y="21551"/>
                  </a:cubicBezTo>
                  <a:cubicBezTo>
                    <a:pt x="20957" y="21452"/>
                    <a:pt x="20757" y="21305"/>
                    <a:pt x="20565" y="21108"/>
                  </a:cubicBezTo>
                  <a:cubicBezTo>
                    <a:pt x="20139" y="20665"/>
                    <a:pt x="19705" y="20026"/>
                    <a:pt x="19238" y="19189"/>
                  </a:cubicBezTo>
                  <a:cubicBezTo>
                    <a:pt x="18829" y="18500"/>
                    <a:pt x="18428" y="17664"/>
                    <a:pt x="18028" y="16877"/>
                  </a:cubicBezTo>
                  <a:cubicBezTo>
                    <a:pt x="17569" y="15991"/>
                    <a:pt x="17085" y="15007"/>
                    <a:pt x="16601" y="14220"/>
                  </a:cubicBezTo>
                  <a:cubicBezTo>
                    <a:pt x="16192" y="13531"/>
                    <a:pt x="15766" y="12842"/>
                    <a:pt x="15357" y="12251"/>
                  </a:cubicBezTo>
                  <a:cubicBezTo>
                    <a:pt x="15307" y="12153"/>
                    <a:pt x="15307" y="12153"/>
                    <a:pt x="15307" y="12153"/>
                  </a:cubicBezTo>
                  <a:cubicBezTo>
                    <a:pt x="15207" y="12005"/>
                    <a:pt x="15107" y="11858"/>
                    <a:pt x="14998" y="11710"/>
                  </a:cubicBezTo>
                  <a:cubicBezTo>
                    <a:pt x="14698" y="11267"/>
                    <a:pt x="14389" y="10825"/>
                    <a:pt x="14105" y="10136"/>
                  </a:cubicBezTo>
                  <a:cubicBezTo>
                    <a:pt x="13604" y="9004"/>
                    <a:pt x="13262" y="6790"/>
                    <a:pt x="12920" y="4674"/>
                  </a:cubicBezTo>
                  <a:cubicBezTo>
                    <a:pt x="12845" y="4133"/>
                    <a:pt x="12761" y="3592"/>
                    <a:pt x="12678" y="3100"/>
                  </a:cubicBezTo>
                  <a:cubicBezTo>
                    <a:pt x="12453" y="1771"/>
                    <a:pt x="12177" y="394"/>
                    <a:pt x="11827" y="344"/>
                  </a:cubicBezTo>
                  <a:cubicBezTo>
                    <a:pt x="11802" y="344"/>
                    <a:pt x="11802" y="344"/>
                    <a:pt x="11802" y="344"/>
                  </a:cubicBezTo>
                  <a:cubicBezTo>
                    <a:pt x="11459" y="344"/>
                    <a:pt x="11151" y="1033"/>
                    <a:pt x="10842" y="1722"/>
                  </a:cubicBezTo>
                  <a:cubicBezTo>
                    <a:pt x="10733" y="1919"/>
                    <a:pt x="10733" y="1919"/>
                    <a:pt x="10733" y="1919"/>
                  </a:cubicBezTo>
                  <a:cubicBezTo>
                    <a:pt x="10558" y="2313"/>
                    <a:pt x="10374" y="2706"/>
                    <a:pt x="10191" y="2854"/>
                  </a:cubicBezTo>
                  <a:cubicBezTo>
                    <a:pt x="10082" y="2952"/>
                    <a:pt x="9965" y="3001"/>
                    <a:pt x="9857" y="3001"/>
                  </a:cubicBezTo>
                  <a:cubicBezTo>
                    <a:pt x="9782" y="3051"/>
                    <a:pt x="9707" y="3100"/>
                    <a:pt x="9640" y="3100"/>
                  </a:cubicBezTo>
                  <a:cubicBezTo>
                    <a:pt x="9548" y="3149"/>
                    <a:pt x="9465" y="3247"/>
                    <a:pt x="9381" y="3297"/>
                  </a:cubicBezTo>
                  <a:cubicBezTo>
                    <a:pt x="9114" y="3444"/>
                    <a:pt x="8839" y="3641"/>
                    <a:pt x="8572" y="3641"/>
                  </a:cubicBezTo>
                  <a:cubicBezTo>
                    <a:pt x="8505" y="3641"/>
                    <a:pt x="8438" y="3592"/>
                    <a:pt x="8371" y="3592"/>
                  </a:cubicBezTo>
                  <a:cubicBezTo>
                    <a:pt x="8321" y="3592"/>
                    <a:pt x="8279" y="3543"/>
                    <a:pt x="8229" y="3543"/>
                  </a:cubicBezTo>
                  <a:cubicBezTo>
                    <a:pt x="8129" y="3493"/>
                    <a:pt x="8029" y="3444"/>
                    <a:pt x="7929" y="3444"/>
                  </a:cubicBezTo>
                  <a:cubicBezTo>
                    <a:pt x="7854" y="3444"/>
                    <a:pt x="7787" y="3444"/>
                    <a:pt x="7729" y="3493"/>
                  </a:cubicBezTo>
                  <a:cubicBezTo>
                    <a:pt x="7520" y="3641"/>
                    <a:pt x="7328" y="3936"/>
                    <a:pt x="7128" y="4231"/>
                  </a:cubicBezTo>
                  <a:cubicBezTo>
                    <a:pt x="6977" y="4477"/>
                    <a:pt x="6827" y="4674"/>
                    <a:pt x="6677" y="4822"/>
                  </a:cubicBezTo>
                  <a:cubicBezTo>
                    <a:pt x="6435" y="5166"/>
                    <a:pt x="6185" y="5462"/>
                    <a:pt x="5943" y="5904"/>
                  </a:cubicBezTo>
                  <a:cubicBezTo>
                    <a:pt x="5617" y="6544"/>
                    <a:pt x="5300" y="7331"/>
                    <a:pt x="4991" y="8069"/>
                  </a:cubicBezTo>
                  <a:cubicBezTo>
                    <a:pt x="4924" y="8217"/>
                    <a:pt x="4857" y="8414"/>
                    <a:pt x="4791" y="8561"/>
                  </a:cubicBezTo>
                  <a:cubicBezTo>
                    <a:pt x="4474" y="9349"/>
                    <a:pt x="4123" y="10037"/>
                    <a:pt x="3722" y="10037"/>
                  </a:cubicBezTo>
                  <a:cubicBezTo>
                    <a:pt x="3222" y="10037"/>
                    <a:pt x="2738" y="9349"/>
                    <a:pt x="2270" y="8660"/>
                  </a:cubicBezTo>
                  <a:cubicBezTo>
                    <a:pt x="1995" y="8266"/>
                    <a:pt x="1719" y="7872"/>
                    <a:pt x="1436" y="7626"/>
                  </a:cubicBezTo>
                  <a:cubicBezTo>
                    <a:pt x="1235" y="7430"/>
                    <a:pt x="1035" y="7233"/>
                    <a:pt x="835" y="7036"/>
                  </a:cubicBezTo>
                  <a:cubicBezTo>
                    <a:pt x="684" y="6839"/>
                    <a:pt x="534" y="6692"/>
                    <a:pt x="384" y="6544"/>
                  </a:cubicBezTo>
                  <a:cubicBezTo>
                    <a:pt x="267" y="6446"/>
                    <a:pt x="134" y="6298"/>
                    <a:pt x="0" y="6200"/>
                  </a:cubicBezTo>
                  <a:cubicBezTo>
                    <a:pt x="0" y="5855"/>
                    <a:pt x="0" y="5855"/>
                    <a:pt x="0" y="5855"/>
                  </a:cubicBezTo>
                  <a:cubicBezTo>
                    <a:pt x="109" y="5954"/>
                    <a:pt x="225" y="6052"/>
                    <a:pt x="359" y="6150"/>
                  </a:cubicBezTo>
                  <a:cubicBezTo>
                    <a:pt x="734" y="6544"/>
                    <a:pt x="1118" y="6938"/>
                    <a:pt x="1502" y="7331"/>
                  </a:cubicBezTo>
                  <a:cubicBezTo>
                    <a:pt x="1744" y="7577"/>
                    <a:pt x="1995" y="7971"/>
                    <a:pt x="2245" y="8315"/>
                  </a:cubicBezTo>
                  <a:cubicBezTo>
                    <a:pt x="2704" y="9004"/>
                    <a:pt x="3188" y="9742"/>
                    <a:pt x="3664" y="9742"/>
                  </a:cubicBezTo>
                  <a:cubicBezTo>
                    <a:pt x="3823" y="9742"/>
                    <a:pt x="3973" y="9644"/>
                    <a:pt x="4123" y="9496"/>
                  </a:cubicBezTo>
                  <a:cubicBezTo>
                    <a:pt x="4432" y="9152"/>
                    <a:pt x="4724" y="8414"/>
                    <a:pt x="4999" y="7676"/>
                  </a:cubicBezTo>
                  <a:cubicBezTo>
                    <a:pt x="5100" y="7430"/>
                    <a:pt x="5191" y="7184"/>
                    <a:pt x="5291" y="6987"/>
                  </a:cubicBezTo>
                  <a:cubicBezTo>
                    <a:pt x="5634" y="6150"/>
                    <a:pt x="6009" y="5314"/>
                    <a:pt x="6393" y="4822"/>
                  </a:cubicBezTo>
                  <a:cubicBezTo>
                    <a:pt x="6468" y="4723"/>
                    <a:pt x="6535" y="4674"/>
                    <a:pt x="6602" y="4576"/>
                  </a:cubicBezTo>
                  <a:cubicBezTo>
                    <a:pt x="6735" y="4428"/>
                    <a:pt x="6877" y="4231"/>
                    <a:pt x="7019" y="4035"/>
                  </a:cubicBezTo>
                  <a:cubicBezTo>
                    <a:pt x="7094" y="3936"/>
                    <a:pt x="7094" y="3936"/>
                    <a:pt x="7094" y="3936"/>
                  </a:cubicBezTo>
                  <a:cubicBezTo>
                    <a:pt x="7253" y="3690"/>
                    <a:pt x="7420" y="3444"/>
                    <a:pt x="7578" y="3297"/>
                  </a:cubicBezTo>
                  <a:cubicBezTo>
                    <a:pt x="7687" y="3198"/>
                    <a:pt x="7804" y="3149"/>
                    <a:pt x="7946" y="3149"/>
                  </a:cubicBezTo>
                  <a:cubicBezTo>
                    <a:pt x="8054" y="3149"/>
                    <a:pt x="8171" y="3149"/>
                    <a:pt x="8279" y="3198"/>
                  </a:cubicBezTo>
                  <a:cubicBezTo>
                    <a:pt x="8396" y="3247"/>
                    <a:pt x="8505" y="3247"/>
                    <a:pt x="8622" y="3247"/>
                  </a:cubicBezTo>
                  <a:cubicBezTo>
                    <a:pt x="8672" y="3247"/>
                    <a:pt x="8730" y="3247"/>
                    <a:pt x="8780" y="3247"/>
                  </a:cubicBezTo>
                  <a:cubicBezTo>
                    <a:pt x="9064" y="3149"/>
                    <a:pt x="9356" y="3001"/>
                    <a:pt x="9640" y="2805"/>
                  </a:cubicBezTo>
                  <a:cubicBezTo>
                    <a:pt x="9773" y="2755"/>
                    <a:pt x="9915" y="2657"/>
                    <a:pt x="10049" y="2608"/>
                  </a:cubicBezTo>
                  <a:cubicBezTo>
                    <a:pt x="10324" y="2460"/>
                    <a:pt x="10583" y="1870"/>
                    <a:pt x="10833" y="1328"/>
                  </a:cubicBezTo>
                  <a:cubicBezTo>
                    <a:pt x="10934" y="1132"/>
                    <a:pt x="11034" y="886"/>
                    <a:pt x="11134" y="689"/>
                  </a:cubicBezTo>
                  <a:cubicBezTo>
                    <a:pt x="11292" y="394"/>
                    <a:pt x="11534" y="0"/>
                    <a:pt x="11777" y="0"/>
                  </a:cubicBezTo>
                  <a:cubicBezTo>
                    <a:pt x="11885" y="0"/>
                    <a:pt x="11994" y="98"/>
                    <a:pt x="12085" y="295"/>
                  </a:cubicBezTo>
                  <a:cubicBezTo>
                    <a:pt x="12377" y="886"/>
                    <a:pt x="12594" y="2067"/>
                    <a:pt x="12770" y="3149"/>
                  </a:cubicBezTo>
                  <a:cubicBezTo>
                    <a:pt x="12811" y="3444"/>
                    <a:pt x="12853" y="3690"/>
                    <a:pt x="12895" y="3985"/>
                  </a:cubicBezTo>
                  <a:cubicBezTo>
                    <a:pt x="13304" y="6593"/>
                    <a:pt x="13730" y="9299"/>
                    <a:pt x="14355" y="10283"/>
                  </a:cubicBezTo>
                  <a:cubicBezTo>
                    <a:pt x="14564" y="10628"/>
                    <a:pt x="14773" y="10923"/>
                    <a:pt x="14973" y="11267"/>
                  </a:cubicBezTo>
                  <a:cubicBezTo>
                    <a:pt x="15616" y="12251"/>
                    <a:pt x="16283" y="13236"/>
                    <a:pt x="16926" y="14416"/>
                  </a:cubicBezTo>
                  <a:cubicBezTo>
                    <a:pt x="17327" y="15105"/>
                    <a:pt x="17727" y="15942"/>
                    <a:pt x="18120" y="16680"/>
                  </a:cubicBezTo>
                  <a:cubicBezTo>
                    <a:pt x="18520" y="17516"/>
                    <a:pt x="18938" y="18353"/>
                    <a:pt x="19355" y="19091"/>
                  </a:cubicBezTo>
                  <a:cubicBezTo>
                    <a:pt x="19822" y="19927"/>
                    <a:pt x="20215" y="20468"/>
                    <a:pt x="20582" y="20862"/>
                  </a:cubicBezTo>
                  <a:cubicBezTo>
                    <a:pt x="20840" y="21108"/>
                    <a:pt x="21066" y="21305"/>
                    <a:pt x="21266" y="21403"/>
                  </a:cubicBezTo>
                  <a:cubicBezTo>
                    <a:pt x="21333" y="21403"/>
                    <a:pt x="21400" y="21452"/>
                    <a:pt x="21466" y="21502"/>
                  </a:cubicBezTo>
                  <a:cubicBezTo>
                    <a:pt x="21508" y="21502"/>
                    <a:pt x="21558" y="21551"/>
                    <a:pt x="21600" y="21600"/>
                  </a:cubicBezTo>
                  <a:cubicBezTo>
                    <a:pt x="21533" y="21600"/>
                    <a:pt x="21458" y="21600"/>
                    <a:pt x="21383" y="21600"/>
                  </a:cubicBezTo>
                  <a:close/>
                </a:path>
              </a:pathLst>
            </a:custGeom>
            <a:solidFill>
              <a:srgbClr val="F2F2F2">
                <a:alpha val="4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627" name="Freeform 540"/>
            <p:cNvSpPr/>
            <p:nvPr/>
          </p:nvSpPr>
          <p:spPr>
            <a:xfrm flipH="1" rot="5400000">
              <a:off x="736478" y="3036310"/>
              <a:ext cx="634232" cy="19856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20886" y="19895"/>
                    <a:pt x="20261" y="18189"/>
                    <a:pt x="19726" y="16768"/>
                  </a:cubicBezTo>
                  <a:cubicBezTo>
                    <a:pt x="18833" y="14495"/>
                    <a:pt x="18030" y="12221"/>
                    <a:pt x="17048" y="10232"/>
                  </a:cubicBezTo>
                  <a:cubicBezTo>
                    <a:pt x="14906" y="6537"/>
                    <a:pt x="12853" y="3979"/>
                    <a:pt x="10800" y="2558"/>
                  </a:cubicBezTo>
                  <a:cubicBezTo>
                    <a:pt x="9729" y="1989"/>
                    <a:pt x="8747" y="1705"/>
                    <a:pt x="7765" y="1705"/>
                  </a:cubicBezTo>
                  <a:cubicBezTo>
                    <a:pt x="6426" y="1705"/>
                    <a:pt x="5177" y="2274"/>
                    <a:pt x="3927" y="3411"/>
                  </a:cubicBezTo>
                  <a:cubicBezTo>
                    <a:pt x="2499" y="4832"/>
                    <a:pt x="1250" y="5968"/>
                    <a:pt x="0" y="6537"/>
                  </a:cubicBezTo>
                  <a:cubicBezTo>
                    <a:pt x="714" y="5968"/>
                    <a:pt x="1339" y="5116"/>
                    <a:pt x="2053" y="4263"/>
                  </a:cubicBezTo>
                  <a:cubicBezTo>
                    <a:pt x="3124" y="2558"/>
                    <a:pt x="4284" y="1137"/>
                    <a:pt x="5534" y="568"/>
                  </a:cubicBezTo>
                  <a:cubicBezTo>
                    <a:pt x="6337" y="0"/>
                    <a:pt x="7140" y="0"/>
                    <a:pt x="7944" y="0"/>
                  </a:cubicBezTo>
                  <a:cubicBezTo>
                    <a:pt x="9104" y="0"/>
                    <a:pt x="10264" y="284"/>
                    <a:pt x="11425" y="1137"/>
                  </a:cubicBezTo>
                  <a:cubicBezTo>
                    <a:pt x="13835" y="3126"/>
                    <a:pt x="15888" y="5684"/>
                    <a:pt x="17673" y="9379"/>
                  </a:cubicBezTo>
                  <a:cubicBezTo>
                    <a:pt x="19369" y="12789"/>
                    <a:pt x="20529" y="16200"/>
                    <a:pt x="21600" y="21600"/>
                  </a:cubicBezTo>
                  <a:close/>
                </a:path>
              </a:pathLst>
            </a:custGeom>
            <a:solidFill>
              <a:srgbClr val="F2F2F2">
                <a:alpha val="4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628" name="Freeform 541"/>
            <p:cNvSpPr/>
            <p:nvPr/>
          </p:nvSpPr>
          <p:spPr>
            <a:xfrm flipH="1" rot="5400000">
              <a:off x="-259324" y="263770"/>
              <a:ext cx="626824" cy="1081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19431" y="21073"/>
                    <a:pt x="17172" y="20546"/>
                    <a:pt x="15093" y="18966"/>
                  </a:cubicBezTo>
                  <a:cubicBezTo>
                    <a:pt x="13376" y="17912"/>
                    <a:pt x="11749" y="15805"/>
                    <a:pt x="10213" y="13698"/>
                  </a:cubicBezTo>
                  <a:cubicBezTo>
                    <a:pt x="8947" y="12644"/>
                    <a:pt x="7682" y="11063"/>
                    <a:pt x="6417" y="10010"/>
                  </a:cubicBezTo>
                  <a:cubicBezTo>
                    <a:pt x="5603" y="8956"/>
                    <a:pt x="5603" y="8956"/>
                    <a:pt x="5603" y="8956"/>
                  </a:cubicBezTo>
                  <a:cubicBezTo>
                    <a:pt x="4428" y="7902"/>
                    <a:pt x="3163" y="6849"/>
                    <a:pt x="1988" y="4741"/>
                  </a:cubicBezTo>
                  <a:cubicBezTo>
                    <a:pt x="1265" y="3688"/>
                    <a:pt x="633" y="2107"/>
                    <a:pt x="0" y="0"/>
                  </a:cubicBezTo>
                  <a:cubicBezTo>
                    <a:pt x="813" y="1580"/>
                    <a:pt x="1808" y="2634"/>
                    <a:pt x="2711" y="3161"/>
                  </a:cubicBezTo>
                  <a:cubicBezTo>
                    <a:pt x="3073" y="3688"/>
                    <a:pt x="3344" y="4215"/>
                    <a:pt x="3615" y="4215"/>
                  </a:cubicBezTo>
                  <a:cubicBezTo>
                    <a:pt x="4519" y="5268"/>
                    <a:pt x="5423" y="5795"/>
                    <a:pt x="6326" y="6849"/>
                  </a:cubicBezTo>
                  <a:cubicBezTo>
                    <a:pt x="7682" y="7902"/>
                    <a:pt x="7682" y="7902"/>
                    <a:pt x="7682" y="7902"/>
                  </a:cubicBezTo>
                  <a:cubicBezTo>
                    <a:pt x="8767" y="8956"/>
                    <a:pt x="9851" y="10010"/>
                    <a:pt x="10936" y="11063"/>
                  </a:cubicBezTo>
                  <a:cubicBezTo>
                    <a:pt x="12833" y="13171"/>
                    <a:pt x="14731" y="15278"/>
                    <a:pt x="16629" y="16332"/>
                  </a:cubicBezTo>
                  <a:cubicBezTo>
                    <a:pt x="18346" y="17385"/>
                    <a:pt x="19973" y="17912"/>
                    <a:pt x="21600" y="17912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F2F2F2">
                <a:alpha val="4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</p:grpSp>
      <p:sp>
        <p:nvSpPr>
          <p:cNvPr id="10630" name="Slide Number"/>
          <p:cNvSpPr txBox="1"/>
          <p:nvPr>
            <p:ph type="sldNum" sz="quarter" idx="2"/>
          </p:nvPr>
        </p:nvSpPr>
        <p:spPr>
          <a:xfrm>
            <a:off x="11493117" y="6361276"/>
            <a:ext cx="259530" cy="256541"/>
          </a:xfrm>
          <a:prstGeom prst="rect">
            <a:avLst/>
          </a:prstGeom>
        </p:spPr>
        <p:txBody>
          <a:bodyPr anchor="t"/>
          <a:lstStyle>
            <a:lvl1pPr algn="ctr">
              <a:defRPr b="1" sz="1100">
                <a:solidFill>
                  <a:srgbClr val="FFFFFF"/>
                </a:solidFill>
              </a:defRPr>
            </a:lvl1pPr>
          </a:lstStyle>
          <a:p>
            <a:pPr/>
            <a:fld id="{86CB4B4D-7CA3-9044-876B-883B54F8677D}" type="slidenum"/>
          </a:p>
        </p:txBody>
      </p:sp>
    </p:spTree>
  </p:cSld>
  <p:clrMapOvr>
    <a:masterClrMapping/>
  </p:clrMapOvr>
  <p:transition xmlns:p14="http://schemas.microsoft.com/office/powerpoint/2010/main" spd="med" advClick="1"/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xmlns:m="http://schemas.openxmlformats.org/officeDocument/2006/math" xmlns:a14="http://schemas.microsoft.com/office/drawing/2010/main" type="tx" showMasterSp="1" showMasterPhAnim="1">
  <p:cSld name="Alamian Template - 01">
    <p:bg>
      <p:bgPr>
        <a:solidFill>
          <a:srgbClr val="111111"/>
        </a:solidFill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673" name="Group 355"/>
          <p:cNvGrpSpPr/>
          <p:nvPr/>
        </p:nvGrpSpPr>
        <p:grpSpPr>
          <a:xfrm>
            <a:off x="10246331" y="0"/>
            <a:ext cx="1945670" cy="6858001"/>
            <a:chOff x="0" y="0"/>
            <a:chExt cx="1945668" cy="6858000"/>
          </a:xfrm>
        </p:grpSpPr>
        <p:sp>
          <p:nvSpPr>
            <p:cNvPr id="10637" name="Freeform 437"/>
            <p:cNvSpPr/>
            <p:nvPr/>
          </p:nvSpPr>
          <p:spPr>
            <a:xfrm flipH="1" rot="5400000">
              <a:off x="844653" y="203014"/>
              <a:ext cx="480120" cy="8298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20774" y="18900"/>
                    <a:pt x="19948" y="16200"/>
                    <a:pt x="19121" y="14175"/>
                  </a:cubicBezTo>
                  <a:cubicBezTo>
                    <a:pt x="16525" y="7425"/>
                    <a:pt x="13810" y="4725"/>
                    <a:pt x="10387" y="4725"/>
                  </a:cubicBezTo>
                  <a:cubicBezTo>
                    <a:pt x="8498" y="4725"/>
                    <a:pt x="6610" y="5400"/>
                    <a:pt x="4839" y="6075"/>
                  </a:cubicBezTo>
                  <a:cubicBezTo>
                    <a:pt x="3187" y="6750"/>
                    <a:pt x="1652" y="7425"/>
                    <a:pt x="0" y="8100"/>
                  </a:cubicBezTo>
                  <a:cubicBezTo>
                    <a:pt x="4013" y="2025"/>
                    <a:pt x="7318" y="0"/>
                    <a:pt x="10387" y="0"/>
                  </a:cubicBezTo>
                  <a:cubicBezTo>
                    <a:pt x="14400" y="0"/>
                    <a:pt x="17823" y="4050"/>
                    <a:pt x="20892" y="13500"/>
                  </a:cubicBezTo>
                  <a:cubicBezTo>
                    <a:pt x="21128" y="14175"/>
                    <a:pt x="21364" y="14850"/>
                    <a:pt x="21600" y="15525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F2F2F2">
                <a:alpha val="4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638" name="Freeform 438"/>
            <p:cNvSpPr/>
            <p:nvPr/>
          </p:nvSpPr>
          <p:spPr>
            <a:xfrm flipH="1" rot="5400000">
              <a:off x="1149174" y="6669"/>
              <a:ext cx="34085" cy="207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16200"/>
                  </a:moveTo>
                  <a:cubicBezTo>
                    <a:pt x="14954" y="10800"/>
                    <a:pt x="6646" y="540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6646" y="8100"/>
                    <a:pt x="13292" y="16200"/>
                    <a:pt x="21600" y="21600"/>
                  </a:cubicBezTo>
                  <a:lnTo>
                    <a:pt x="21600" y="16200"/>
                  </a:lnTo>
                  <a:close/>
                </a:path>
              </a:pathLst>
            </a:custGeom>
            <a:solidFill>
              <a:srgbClr val="F2F2F2">
                <a:alpha val="4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639" name="Freeform 439"/>
            <p:cNvSpPr/>
            <p:nvPr/>
          </p:nvSpPr>
          <p:spPr>
            <a:xfrm flipH="1" rot="5400000">
              <a:off x="1109164" y="1681159"/>
              <a:ext cx="969130" cy="2237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cubicBezTo>
                    <a:pt x="3736" y="18042"/>
                    <a:pt x="7472" y="13722"/>
                    <a:pt x="11092" y="9148"/>
                  </a:cubicBezTo>
                  <a:cubicBezTo>
                    <a:pt x="11968" y="7878"/>
                    <a:pt x="11968" y="7878"/>
                    <a:pt x="11968" y="7878"/>
                  </a:cubicBezTo>
                  <a:cubicBezTo>
                    <a:pt x="13485" y="5845"/>
                    <a:pt x="15120" y="3558"/>
                    <a:pt x="16755" y="2541"/>
                  </a:cubicBezTo>
                  <a:cubicBezTo>
                    <a:pt x="17572" y="1779"/>
                    <a:pt x="18448" y="1525"/>
                    <a:pt x="19323" y="1016"/>
                  </a:cubicBezTo>
                  <a:cubicBezTo>
                    <a:pt x="20082" y="762"/>
                    <a:pt x="20841" y="508"/>
                    <a:pt x="21600" y="0"/>
                  </a:cubicBezTo>
                  <a:cubicBezTo>
                    <a:pt x="20724" y="2541"/>
                    <a:pt x="19440" y="3049"/>
                    <a:pt x="18272" y="3558"/>
                  </a:cubicBezTo>
                  <a:cubicBezTo>
                    <a:pt x="17630" y="3812"/>
                    <a:pt x="17046" y="4066"/>
                    <a:pt x="16521" y="4574"/>
                  </a:cubicBezTo>
                  <a:cubicBezTo>
                    <a:pt x="15003" y="5845"/>
                    <a:pt x="13544" y="7878"/>
                    <a:pt x="12084" y="9911"/>
                  </a:cubicBezTo>
                  <a:cubicBezTo>
                    <a:pt x="11676" y="10419"/>
                    <a:pt x="11267" y="10927"/>
                    <a:pt x="10858" y="11435"/>
                  </a:cubicBezTo>
                  <a:cubicBezTo>
                    <a:pt x="8932" y="13976"/>
                    <a:pt x="6889" y="16264"/>
                    <a:pt x="5021" y="18296"/>
                  </a:cubicBezTo>
                  <a:cubicBezTo>
                    <a:pt x="3970" y="19567"/>
                    <a:pt x="2919" y="20584"/>
                    <a:pt x="1751" y="21346"/>
                  </a:cubicBezTo>
                  <a:cubicBezTo>
                    <a:pt x="1343" y="21600"/>
                    <a:pt x="876" y="21600"/>
                    <a:pt x="409" y="21600"/>
                  </a:cubicBezTo>
                  <a:cubicBezTo>
                    <a:pt x="292" y="21600"/>
                    <a:pt x="117" y="21600"/>
                    <a:pt x="0" y="21600"/>
                  </a:cubicBezTo>
                  <a:close/>
                </a:path>
              </a:pathLst>
            </a:custGeom>
            <a:solidFill>
              <a:srgbClr val="F2F2F2">
                <a:alpha val="4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640" name="Freeform 440"/>
            <p:cNvSpPr/>
            <p:nvPr/>
          </p:nvSpPr>
          <p:spPr>
            <a:xfrm flipH="1" rot="5400000">
              <a:off x="1504818" y="1635223"/>
              <a:ext cx="222278" cy="518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795" y="21600"/>
                  </a:moveTo>
                  <a:cubicBezTo>
                    <a:pt x="1779" y="21600"/>
                    <a:pt x="762" y="20520"/>
                    <a:pt x="0" y="20520"/>
                  </a:cubicBezTo>
                  <a:cubicBezTo>
                    <a:pt x="2033" y="17280"/>
                    <a:pt x="4066" y="16200"/>
                    <a:pt x="6099" y="14040"/>
                  </a:cubicBezTo>
                  <a:cubicBezTo>
                    <a:pt x="7878" y="12960"/>
                    <a:pt x="9656" y="10800"/>
                    <a:pt x="11689" y="8640"/>
                  </a:cubicBezTo>
                  <a:cubicBezTo>
                    <a:pt x="12198" y="8640"/>
                    <a:pt x="12960" y="7560"/>
                    <a:pt x="13722" y="6480"/>
                  </a:cubicBezTo>
                  <a:cubicBezTo>
                    <a:pt x="16009" y="3240"/>
                    <a:pt x="18551" y="0"/>
                    <a:pt x="21092" y="0"/>
                  </a:cubicBezTo>
                  <a:cubicBezTo>
                    <a:pt x="21346" y="0"/>
                    <a:pt x="21600" y="1080"/>
                    <a:pt x="21600" y="1080"/>
                  </a:cubicBezTo>
                  <a:cubicBezTo>
                    <a:pt x="17788" y="9720"/>
                    <a:pt x="13214" y="14040"/>
                    <a:pt x="9402" y="17280"/>
                  </a:cubicBezTo>
                  <a:cubicBezTo>
                    <a:pt x="7115" y="19440"/>
                    <a:pt x="4828" y="21600"/>
                    <a:pt x="2795" y="21600"/>
                  </a:cubicBezTo>
                  <a:close/>
                </a:path>
              </a:pathLst>
            </a:custGeom>
            <a:solidFill>
              <a:srgbClr val="F2F2F2">
                <a:alpha val="4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641" name="Freeform 441"/>
            <p:cNvSpPr/>
            <p:nvPr/>
          </p:nvSpPr>
          <p:spPr>
            <a:xfrm flipH="1" rot="5400000">
              <a:off x="1349965" y="1295138"/>
              <a:ext cx="675722" cy="12744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cubicBezTo>
                    <a:pt x="837" y="17192"/>
                    <a:pt x="2093" y="15869"/>
                    <a:pt x="3265" y="14547"/>
                  </a:cubicBezTo>
                  <a:cubicBezTo>
                    <a:pt x="3600" y="14547"/>
                    <a:pt x="3935" y="14106"/>
                    <a:pt x="4186" y="13665"/>
                  </a:cubicBezTo>
                  <a:cubicBezTo>
                    <a:pt x="4688" y="12784"/>
                    <a:pt x="5274" y="12343"/>
                    <a:pt x="5777" y="11461"/>
                  </a:cubicBezTo>
                  <a:cubicBezTo>
                    <a:pt x="7284" y="9698"/>
                    <a:pt x="8874" y="7494"/>
                    <a:pt x="10465" y="6171"/>
                  </a:cubicBezTo>
                  <a:cubicBezTo>
                    <a:pt x="11470" y="5731"/>
                    <a:pt x="11470" y="5731"/>
                    <a:pt x="11470" y="5731"/>
                  </a:cubicBezTo>
                  <a:cubicBezTo>
                    <a:pt x="13395" y="3967"/>
                    <a:pt x="15321" y="2645"/>
                    <a:pt x="17163" y="1322"/>
                  </a:cubicBezTo>
                  <a:cubicBezTo>
                    <a:pt x="18502" y="441"/>
                    <a:pt x="19926" y="0"/>
                    <a:pt x="21600" y="0"/>
                  </a:cubicBezTo>
                  <a:cubicBezTo>
                    <a:pt x="21600" y="0"/>
                    <a:pt x="21600" y="0"/>
                    <a:pt x="21600" y="0"/>
                  </a:cubicBezTo>
                  <a:cubicBezTo>
                    <a:pt x="21349" y="441"/>
                    <a:pt x="21098" y="882"/>
                    <a:pt x="20847" y="882"/>
                  </a:cubicBezTo>
                  <a:cubicBezTo>
                    <a:pt x="20344" y="1763"/>
                    <a:pt x="19926" y="2204"/>
                    <a:pt x="19423" y="2645"/>
                  </a:cubicBezTo>
                  <a:cubicBezTo>
                    <a:pt x="18753" y="3086"/>
                    <a:pt x="18084" y="3527"/>
                    <a:pt x="17330" y="3967"/>
                  </a:cubicBezTo>
                  <a:cubicBezTo>
                    <a:pt x="16326" y="4849"/>
                    <a:pt x="16326" y="4849"/>
                    <a:pt x="16326" y="4849"/>
                  </a:cubicBezTo>
                  <a:cubicBezTo>
                    <a:pt x="15237" y="5731"/>
                    <a:pt x="14149" y="6612"/>
                    <a:pt x="12977" y="7494"/>
                  </a:cubicBezTo>
                  <a:cubicBezTo>
                    <a:pt x="12056" y="8376"/>
                    <a:pt x="11135" y="9257"/>
                    <a:pt x="10130" y="9698"/>
                  </a:cubicBezTo>
                  <a:cubicBezTo>
                    <a:pt x="8205" y="11461"/>
                    <a:pt x="6195" y="13665"/>
                    <a:pt x="4270" y="16310"/>
                  </a:cubicBezTo>
                  <a:cubicBezTo>
                    <a:pt x="2847" y="18073"/>
                    <a:pt x="1423" y="19837"/>
                    <a:pt x="0" y="21600"/>
                  </a:cubicBezTo>
                  <a:close/>
                </a:path>
              </a:pathLst>
            </a:custGeom>
            <a:solidFill>
              <a:srgbClr val="F2F2F2">
                <a:alpha val="4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642" name="Freeform 442"/>
            <p:cNvSpPr/>
            <p:nvPr/>
          </p:nvSpPr>
          <p:spPr>
            <a:xfrm flipH="1" rot="5400000">
              <a:off x="818722" y="1100276"/>
              <a:ext cx="706843" cy="13336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cubicBezTo>
                    <a:pt x="80" y="14824"/>
                    <a:pt x="1360" y="8047"/>
                    <a:pt x="2560" y="4659"/>
                  </a:cubicBezTo>
                  <a:cubicBezTo>
                    <a:pt x="4160" y="424"/>
                    <a:pt x="5840" y="0"/>
                    <a:pt x="7360" y="0"/>
                  </a:cubicBezTo>
                  <a:cubicBezTo>
                    <a:pt x="7920" y="0"/>
                    <a:pt x="7920" y="0"/>
                    <a:pt x="7920" y="0"/>
                  </a:cubicBezTo>
                  <a:cubicBezTo>
                    <a:pt x="10000" y="0"/>
                    <a:pt x="12160" y="424"/>
                    <a:pt x="14160" y="847"/>
                  </a:cubicBezTo>
                  <a:cubicBezTo>
                    <a:pt x="16560" y="1271"/>
                    <a:pt x="19040" y="1694"/>
                    <a:pt x="21520" y="1694"/>
                  </a:cubicBezTo>
                  <a:cubicBezTo>
                    <a:pt x="21600" y="1694"/>
                    <a:pt x="21600" y="1694"/>
                    <a:pt x="21600" y="1694"/>
                  </a:cubicBezTo>
                  <a:cubicBezTo>
                    <a:pt x="20960" y="4235"/>
                    <a:pt x="20080" y="4659"/>
                    <a:pt x="19440" y="4659"/>
                  </a:cubicBezTo>
                  <a:cubicBezTo>
                    <a:pt x="19120" y="4659"/>
                    <a:pt x="18800" y="4659"/>
                    <a:pt x="18400" y="4235"/>
                  </a:cubicBezTo>
                  <a:cubicBezTo>
                    <a:pt x="18080" y="4235"/>
                    <a:pt x="17840" y="4235"/>
                    <a:pt x="17520" y="4235"/>
                  </a:cubicBezTo>
                  <a:cubicBezTo>
                    <a:pt x="15920" y="4235"/>
                    <a:pt x="14240" y="3812"/>
                    <a:pt x="12640" y="3388"/>
                  </a:cubicBezTo>
                  <a:cubicBezTo>
                    <a:pt x="11920" y="3388"/>
                    <a:pt x="11200" y="3388"/>
                    <a:pt x="10480" y="2965"/>
                  </a:cubicBezTo>
                  <a:cubicBezTo>
                    <a:pt x="10000" y="2965"/>
                    <a:pt x="9600" y="2965"/>
                    <a:pt x="9120" y="2965"/>
                  </a:cubicBezTo>
                  <a:cubicBezTo>
                    <a:pt x="8400" y="2541"/>
                    <a:pt x="7680" y="2541"/>
                    <a:pt x="6960" y="2541"/>
                  </a:cubicBezTo>
                  <a:cubicBezTo>
                    <a:pt x="5680" y="2541"/>
                    <a:pt x="4640" y="2965"/>
                    <a:pt x="3760" y="4659"/>
                  </a:cubicBezTo>
                  <a:cubicBezTo>
                    <a:pt x="2720" y="7200"/>
                    <a:pt x="1760" y="10165"/>
                    <a:pt x="1120" y="13976"/>
                  </a:cubicBezTo>
                  <a:cubicBezTo>
                    <a:pt x="960" y="15247"/>
                    <a:pt x="720" y="16518"/>
                    <a:pt x="560" y="17788"/>
                  </a:cubicBezTo>
                  <a:cubicBezTo>
                    <a:pt x="320" y="19059"/>
                    <a:pt x="160" y="20329"/>
                    <a:pt x="0" y="21600"/>
                  </a:cubicBezTo>
                  <a:close/>
                </a:path>
              </a:pathLst>
            </a:custGeom>
            <a:solidFill>
              <a:srgbClr val="F2F2F2">
                <a:alpha val="4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643" name="Freeform 443"/>
            <p:cNvSpPr/>
            <p:nvPr/>
          </p:nvSpPr>
          <p:spPr>
            <a:xfrm flipH="1" rot="5400000">
              <a:off x="-1914550" y="3011119"/>
              <a:ext cx="6853553" cy="8402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4810" y="21600"/>
                  </a:moveTo>
                  <a:cubicBezTo>
                    <a:pt x="4422" y="21600"/>
                    <a:pt x="4051" y="21465"/>
                    <a:pt x="3680" y="21062"/>
                  </a:cubicBezTo>
                  <a:cubicBezTo>
                    <a:pt x="3383" y="20793"/>
                    <a:pt x="3077" y="20389"/>
                    <a:pt x="2789" y="19985"/>
                  </a:cubicBezTo>
                  <a:cubicBezTo>
                    <a:pt x="2607" y="19783"/>
                    <a:pt x="2426" y="19514"/>
                    <a:pt x="2252" y="19312"/>
                  </a:cubicBezTo>
                  <a:cubicBezTo>
                    <a:pt x="1815" y="18774"/>
                    <a:pt x="1345" y="18303"/>
                    <a:pt x="891" y="18303"/>
                  </a:cubicBezTo>
                  <a:cubicBezTo>
                    <a:pt x="833" y="18303"/>
                    <a:pt x="776" y="18303"/>
                    <a:pt x="718" y="18303"/>
                  </a:cubicBezTo>
                  <a:cubicBezTo>
                    <a:pt x="462" y="18370"/>
                    <a:pt x="215" y="18707"/>
                    <a:pt x="0" y="19043"/>
                  </a:cubicBezTo>
                  <a:cubicBezTo>
                    <a:pt x="0" y="18639"/>
                    <a:pt x="0" y="18639"/>
                    <a:pt x="0" y="18639"/>
                  </a:cubicBezTo>
                  <a:cubicBezTo>
                    <a:pt x="206" y="18303"/>
                    <a:pt x="454" y="17899"/>
                    <a:pt x="718" y="17899"/>
                  </a:cubicBezTo>
                  <a:cubicBezTo>
                    <a:pt x="759" y="17899"/>
                    <a:pt x="809" y="17832"/>
                    <a:pt x="850" y="17832"/>
                  </a:cubicBezTo>
                  <a:cubicBezTo>
                    <a:pt x="1502" y="17832"/>
                    <a:pt x="2145" y="18707"/>
                    <a:pt x="2772" y="19514"/>
                  </a:cubicBezTo>
                  <a:cubicBezTo>
                    <a:pt x="3053" y="19850"/>
                    <a:pt x="3341" y="20254"/>
                    <a:pt x="3630" y="20523"/>
                  </a:cubicBezTo>
                  <a:cubicBezTo>
                    <a:pt x="4068" y="20994"/>
                    <a:pt x="4488" y="21196"/>
                    <a:pt x="4893" y="21196"/>
                  </a:cubicBezTo>
                  <a:cubicBezTo>
                    <a:pt x="5553" y="21196"/>
                    <a:pt x="6155" y="20591"/>
                    <a:pt x="6699" y="19379"/>
                  </a:cubicBezTo>
                  <a:cubicBezTo>
                    <a:pt x="6757" y="19245"/>
                    <a:pt x="6807" y="19178"/>
                    <a:pt x="6864" y="19043"/>
                  </a:cubicBezTo>
                  <a:cubicBezTo>
                    <a:pt x="7228" y="18168"/>
                    <a:pt x="7599" y="17361"/>
                    <a:pt x="7987" y="17226"/>
                  </a:cubicBezTo>
                  <a:cubicBezTo>
                    <a:pt x="8077" y="17159"/>
                    <a:pt x="8176" y="17159"/>
                    <a:pt x="8292" y="17159"/>
                  </a:cubicBezTo>
                  <a:cubicBezTo>
                    <a:pt x="8440" y="17159"/>
                    <a:pt x="8581" y="17159"/>
                    <a:pt x="8729" y="17226"/>
                  </a:cubicBezTo>
                  <a:cubicBezTo>
                    <a:pt x="8869" y="17226"/>
                    <a:pt x="9018" y="17293"/>
                    <a:pt x="9166" y="17293"/>
                  </a:cubicBezTo>
                  <a:cubicBezTo>
                    <a:pt x="9274" y="17293"/>
                    <a:pt x="9373" y="17226"/>
                    <a:pt x="9472" y="17226"/>
                  </a:cubicBezTo>
                  <a:cubicBezTo>
                    <a:pt x="9628" y="17159"/>
                    <a:pt x="9793" y="17092"/>
                    <a:pt x="9950" y="17024"/>
                  </a:cubicBezTo>
                  <a:cubicBezTo>
                    <a:pt x="10222" y="16890"/>
                    <a:pt x="10503" y="16755"/>
                    <a:pt x="10783" y="16755"/>
                  </a:cubicBezTo>
                  <a:cubicBezTo>
                    <a:pt x="10817" y="16755"/>
                    <a:pt x="10858" y="16755"/>
                    <a:pt x="10891" y="16755"/>
                  </a:cubicBezTo>
                  <a:cubicBezTo>
                    <a:pt x="10990" y="16755"/>
                    <a:pt x="11097" y="16822"/>
                    <a:pt x="11196" y="16822"/>
                  </a:cubicBezTo>
                  <a:cubicBezTo>
                    <a:pt x="11345" y="16890"/>
                    <a:pt x="11493" y="16890"/>
                    <a:pt x="11642" y="16890"/>
                  </a:cubicBezTo>
                  <a:cubicBezTo>
                    <a:pt x="11897" y="16890"/>
                    <a:pt x="12104" y="16822"/>
                    <a:pt x="12293" y="16553"/>
                  </a:cubicBezTo>
                  <a:cubicBezTo>
                    <a:pt x="12698" y="15948"/>
                    <a:pt x="12978" y="14198"/>
                    <a:pt x="13275" y="12247"/>
                  </a:cubicBezTo>
                  <a:cubicBezTo>
                    <a:pt x="13333" y="11910"/>
                    <a:pt x="13382" y="11574"/>
                    <a:pt x="13440" y="11237"/>
                  </a:cubicBezTo>
                  <a:cubicBezTo>
                    <a:pt x="13787" y="9084"/>
                    <a:pt x="14216" y="8209"/>
                    <a:pt x="14554" y="7738"/>
                  </a:cubicBezTo>
                  <a:cubicBezTo>
                    <a:pt x="15016" y="7065"/>
                    <a:pt x="15453" y="5652"/>
                    <a:pt x="15874" y="4307"/>
                  </a:cubicBezTo>
                  <a:cubicBezTo>
                    <a:pt x="16320" y="2893"/>
                    <a:pt x="16773" y="1480"/>
                    <a:pt x="17252" y="807"/>
                  </a:cubicBezTo>
                  <a:cubicBezTo>
                    <a:pt x="17664" y="269"/>
                    <a:pt x="18102" y="0"/>
                    <a:pt x="18646" y="0"/>
                  </a:cubicBezTo>
                  <a:cubicBezTo>
                    <a:pt x="18952" y="0"/>
                    <a:pt x="19257" y="67"/>
                    <a:pt x="19562" y="202"/>
                  </a:cubicBezTo>
                  <a:cubicBezTo>
                    <a:pt x="19777" y="202"/>
                    <a:pt x="19991" y="269"/>
                    <a:pt x="20206" y="336"/>
                  </a:cubicBezTo>
                  <a:cubicBezTo>
                    <a:pt x="20643" y="336"/>
                    <a:pt x="21130" y="404"/>
                    <a:pt x="21600" y="1346"/>
                  </a:cubicBezTo>
                  <a:cubicBezTo>
                    <a:pt x="21600" y="1884"/>
                    <a:pt x="21600" y="1884"/>
                    <a:pt x="21600" y="1884"/>
                  </a:cubicBezTo>
                  <a:cubicBezTo>
                    <a:pt x="21130" y="1009"/>
                    <a:pt x="20651" y="875"/>
                    <a:pt x="20206" y="807"/>
                  </a:cubicBezTo>
                  <a:cubicBezTo>
                    <a:pt x="19983" y="807"/>
                    <a:pt x="19760" y="740"/>
                    <a:pt x="19537" y="606"/>
                  </a:cubicBezTo>
                  <a:cubicBezTo>
                    <a:pt x="19273" y="538"/>
                    <a:pt x="18993" y="404"/>
                    <a:pt x="18721" y="404"/>
                  </a:cubicBezTo>
                  <a:cubicBezTo>
                    <a:pt x="18704" y="404"/>
                    <a:pt x="18704" y="404"/>
                    <a:pt x="18704" y="404"/>
                  </a:cubicBezTo>
                  <a:cubicBezTo>
                    <a:pt x="18102" y="404"/>
                    <a:pt x="17615" y="740"/>
                    <a:pt x="17161" y="1480"/>
                  </a:cubicBezTo>
                  <a:cubicBezTo>
                    <a:pt x="16674" y="2221"/>
                    <a:pt x="16237" y="3634"/>
                    <a:pt x="15759" y="5181"/>
                  </a:cubicBezTo>
                  <a:cubicBezTo>
                    <a:pt x="15569" y="5854"/>
                    <a:pt x="15346" y="6594"/>
                    <a:pt x="15123" y="7133"/>
                  </a:cubicBezTo>
                  <a:cubicBezTo>
                    <a:pt x="14942" y="7604"/>
                    <a:pt x="14769" y="7940"/>
                    <a:pt x="14579" y="8209"/>
                  </a:cubicBezTo>
                  <a:cubicBezTo>
                    <a:pt x="14472" y="8411"/>
                    <a:pt x="14472" y="8411"/>
                    <a:pt x="14472" y="8411"/>
                  </a:cubicBezTo>
                  <a:cubicBezTo>
                    <a:pt x="14249" y="8748"/>
                    <a:pt x="14018" y="9219"/>
                    <a:pt x="13795" y="10026"/>
                  </a:cubicBezTo>
                  <a:cubicBezTo>
                    <a:pt x="13597" y="10834"/>
                    <a:pt x="13440" y="11910"/>
                    <a:pt x="13267" y="12987"/>
                  </a:cubicBezTo>
                  <a:cubicBezTo>
                    <a:pt x="13242" y="13121"/>
                    <a:pt x="13242" y="13121"/>
                    <a:pt x="13242" y="13121"/>
                  </a:cubicBezTo>
                  <a:cubicBezTo>
                    <a:pt x="12929" y="15207"/>
                    <a:pt x="12632" y="16688"/>
                    <a:pt x="12211" y="17159"/>
                  </a:cubicBezTo>
                  <a:cubicBezTo>
                    <a:pt x="12038" y="17293"/>
                    <a:pt x="11856" y="17361"/>
                    <a:pt x="11633" y="17361"/>
                  </a:cubicBezTo>
                  <a:cubicBezTo>
                    <a:pt x="11485" y="17361"/>
                    <a:pt x="11345" y="17361"/>
                    <a:pt x="11204" y="17361"/>
                  </a:cubicBezTo>
                  <a:cubicBezTo>
                    <a:pt x="11105" y="17293"/>
                    <a:pt x="10998" y="17293"/>
                    <a:pt x="10891" y="17293"/>
                  </a:cubicBezTo>
                  <a:cubicBezTo>
                    <a:pt x="10866" y="17293"/>
                    <a:pt x="10833" y="17293"/>
                    <a:pt x="10808" y="17293"/>
                  </a:cubicBezTo>
                  <a:cubicBezTo>
                    <a:pt x="10528" y="17293"/>
                    <a:pt x="10247" y="17428"/>
                    <a:pt x="9975" y="17495"/>
                  </a:cubicBezTo>
                  <a:cubicBezTo>
                    <a:pt x="9810" y="17630"/>
                    <a:pt x="9637" y="17697"/>
                    <a:pt x="9472" y="17697"/>
                  </a:cubicBezTo>
                  <a:cubicBezTo>
                    <a:pt x="9216" y="17764"/>
                    <a:pt x="9026" y="17832"/>
                    <a:pt x="8845" y="17832"/>
                  </a:cubicBezTo>
                  <a:cubicBezTo>
                    <a:pt x="8795" y="17832"/>
                    <a:pt x="8737" y="17832"/>
                    <a:pt x="8688" y="17832"/>
                  </a:cubicBezTo>
                  <a:cubicBezTo>
                    <a:pt x="8605" y="17832"/>
                    <a:pt x="8523" y="17764"/>
                    <a:pt x="8440" y="17764"/>
                  </a:cubicBezTo>
                  <a:cubicBezTo>
                    <a:pt x="8341" y="17697"/>
                    <a:pt x="8242" y="17697"/>
                    <a:pt x="8143" y="17697"/>
                  </a:cubicBezTo>
                  <a:cubicBezTo>
                    <a:pt x="8094" y="17697"/>
                    <a:pt x="8036" y="17697"/>
                    <a:pt x="7987" y="17697"/>
                  </a:cubicBezTo>
                  <a:cubicBezTo>
                    <a:pt x="7624" y="17899"/>
                    <a:pt x="7277" y="18639"/>
                    <a:pt x="6947" y="19379"/>
                  </a:cubicBezTo>
                  <a:cubicBezTo>
                    <a:pt x="6831" y="19649"/>
                    <a:pt x="6716" y="19918"/>
                    <a:pt x="6600" y="20120"/>
                  </a:cubicBezTo>
                  <a:cubicBezTo>
                    <a:pt x="6188" y="20927"/>
                    <a:pt x="5734" y="21398"/>
                    <a:pt x="5173" y="21600"/>
                  </a:cubicBezTo>
                  <a:cubicBezTo>
                    <a:pt x="5049" y="21600"/>
                    <a:pt x="4934" y="21600"/>
                    <a:pt x="4810" y="21600"/>
                  </a:cubicBezTo>
                  <a:close/>
                </a:path>
              </a:pathLst>
            </a:custGeom>
            <a:solidFill>
              <a:srgbClr val="F2F2F2">
                <a:alpha val="4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644" name="Freeform 444"/>
            <p:cNvSpPr/>
            <p:nvPr/>
          </p:nvSpPr>
          <p:spPr>
            <a:xfrm flipH="1" rot="5400000">
              <a:off x="1858239" y="76635"/>
              <a:ext cx="157078" cy="127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16920" y="17280"/>
                    <a:pt x="11880" y="12960"/>
                    <a:pt x="7200" y="432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1600" y="0"/>
                    <a:pt x="21600" y="0"/>
                    <a:pt x="21600" y="0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F2F2F2">
                <a:alpha val="4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645" name="Freeform 445"/>
            <p:cNvSpPr/>
            <p:nvPr/>
          </p:nvSpPr>
          <p:spPr>
            <a:xfrm flipH="1" rot="5400000">
              <a:off x="-1018031" y="3894301"/>
              <a:ext cx="5273901" cy="6534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3720" y="21600"/>
                  </a:moveTo>
                  <a:cubicBezTo>
                    <a:pt x="3398" y="21600"/>
                    <a:pt x="3098" y="21427"/>
                    <a:pt x="2830" y="21082"/>
                  </a:cubicBezTo>
                  <a:cubicBezTo>
                    <a:pt x="2530" y="20736"/>
                    <a:pt x="2219" y="20218"/>
                    <a:pt x="1930" y="19613"/>
                  </a:cubicBezTo>
                  <a:cubicBezTo>
                    <a:pt x="1597" y="19008"/>
                    <a:pt x="1254" y="18403"/>
                    <a:pt x="911" y="18058"/>
                  </a:cubicBezTo>
                  <a:cubicBezTo>
                    <a:pt x="772" y="17885"/>
                    <a:pt x="622" y="17798"/>
                    <a:pt x="482" y="17798"/>
                  </a:cubicBezTo>
                  <a:cubicBezTo>
                    <a:pt x="322" y="17798"/>
                    <a:pt x="161" y="17885"/>
                    <a:pt x="0" y="18144"/>
                  </a:cubicBezTo>
                  <a:cubicBezTo>
                    <a:pt x="0" y="17798"/>
                    <a:pt x="0" y="17798"/>
                    <a:pt x="0" y="17798"/>
                  </a:cubicBezTo>
                  <a:cubicBezTo>
                    <a:pt x="172" y="17539"/>
                    <a:pt x="354" y="17453"/>
                    <a:pt x="515" y="17453"/>
                  </a:cubicBezTo>
                  <a:cubicBezTo>
                    <a:pt x="654" y="17453"/>
                    <a:pt x="793" y="17539"/>
                    <a:pt x="933" y="17712"/>
                  </a:cubicBezTo>
                  <a:cubicBezTo>
                    <a:pt x="1243" y="18058"/>
                    <a:pt x="1554" y="18576"/>
                    <a:pt x="1865" y="19181"/>
                  </a:cubicBezTo>
                  <a:cubicBezTo>
                    <a:pt x="2187" y="19699"/>
                    <a:pt x="2519" y="20304"/>
                    <a:pt x="2851" y="20650"/>
                  </a:cubicBezTo>
                  <a:cubicBezTo>
                    <a:pt x="3119" y="20995"/>
                    <a:pt x="3398" y="21082"/>
                    <a:pt x="3709" y="21082"/>
                  </a:cubicBezTo>
                  <a:cubicBezTo>
                    <a:pt x="4116" y="21082"/>
                    <a:pt x="4513" y="20909"/>
                    <a:pt x="4888" y="20650"/>
                  </a:cubicBezTo>
                  <a:cubicBezTo>
                    <a:pt x="5413" y="20304"/>
                    <a:pt x="5949" y="20045"/>
                    <a:pt x="6475" y="19699"/>
                  </a:cubicBezTo>
                  <a:cubicBezTo>
                    <a:pt x="6882" y="19526"/>
                    <a:pt x="6882" y="19526"/>
                    <a:pt x="6882" y="19526"/>
                  </a:cubicBezTo>
                  <a:cubicBezTo>
                    <a:pt x="7997" y="18922"/>
                    <a:pt x="9155" y="18317"/>
                    <a:pt x="10302" y="18317"/>
                  </a:cubicBezTo>
                  <a:cubicBezTo>
                    <a:pt x="10527" y="18317"/>
                    <a:pt x="10741" y="18317"/>
                    <a:pt x="10945" y="18317"/>
                  </a:cubicBezTo>
                  <a:cubicBezTo>
                    <a:pt x="11277" y="18403"/>
                    <a:pt x="11577" y="18490"/>
                    <a:pt x="11877" y="18490"/>
                  </a:cubicBezTo>
                  <a:cubicBezTo>
                    <a:pt x="13046" y="18490"/>
                    <a:pt x="14064" y="17885"/>
                    <a:pt x="14986" y="16675"/>
                  </a:cubicBezTo>
                  <a:cubicBezTo>
                    <a:pt x="15715" y="15811"/>
                    <a:pt x="16272" y="14515"/>
                    <a:pt x="16787" y="12614"/>
                  </a:cubicBezTo>
                  <a:cubicBezTo>
                    <a:pt x="16948" y="12010"/>
                    <a:pt x="17108" y="11318"/>
                    <a:pt x="17269" y="10714"/>
                  </a:cubicBezTo>
                  <a:cubicBezTo>
                    <a:pt x="17591" y="9418"/>
                    <a:pt x="17923" y="8122"/>
                    <a:pt x="18255" y="7171"/>
                  </a:cubicBezTo>
                  <a:cubicBezTo>
                    <a:pt x="18706" y="5789"/>
                    <a:pt x="19167" y="4838"/>
                    <a:pt x="19617" y="3888"/>
                  </a:cubicBezTo>
                  <a:cubicBezTo>
                    <a:pt x="19799" y="3456"/>
                    <a:pt x="19981" y="3110"/>
                    <a:pt x="20153" y="2678"/>
                  </a:cubicBezTo>
                  <a:cubicBezTo>
                    <a:pt x="20367" y="2246"/>
                    <a:pt x="20571" y="1728"/>
                    <a:pt x="20775" y="1210"/>
                  </a:cubicBezTo>
                  <a:cubicBezTo>
                    <a:pt x="20946" y="864"/>
                    <a:pt x="21118" y="432"/>
                    <a:pt x="21278" y="0"/>
                  </a:cubicBezTo>
                  <a:cubicBezTo>
                    <a:pt x="21600" y="86"/>
                    <a:pt x="21600" y="86"/>
                    <a:pt x="21600" y="86"/>
                  </a:cubicBezTo>
                  <a:cubicBezTo>
                    <a:pt x="19863" y="3974"/>
                    <a:pt x="19863" y="3974"/>
                    <a:pt x="19863" y="3974"/>
                  </a:cubicBezTo>
                  <a:cubicBezTo>
                    <a:pt x="19724" y="4320"/>
                    <a:pt x="19585" y="4579"/>
                    <a:pt x="19435" y="4925"/>
                  </a:cubicBezTo>
                  <a:cubicBezTo>
                    <a:pt x="18952" y="5962"/>
                    <a:pt x="18448" y="7085"/>
                    <a:pt x="17977" y="8726"/>
                  </a:cubicBezTo>
                  <a:cubicBezTo>
                    <a:pt x="17762" y="9504"/>
                    <a:pt x="17548" y="10282"/>
                    <a:pt x="17334" y="11146"/>
                  </a:cubicBezTo>
                  <a:cubicBezTo>
                    <a:pt x="17055" y="12269"/>
                    <a:pt x="16755" y="13392"/>
                    <a:pt x="16465" y="14342"/>
                  </a:cubicBezTo>
                  <a:cubicBezTo>
                    <a:pt x="15929" y="16070"/>
                    <a:pt x="15372" y="16934"/>
                    <a:pt x="14697" y="17626"/>
                  </a:cubicBezTo>
                  <a:cubicBezTo>
                    <a:pt x="13839" y="18576"/>
                    <a:pt x="12906" y="19008"/>
                    <a:pt x="11770" y="19008"/>
                  </a:cubicBezTo>
                  <a:cubicBezTo>
                    <a:pt x="11470" y="19008"/>
                    <a:pt x="11148" y="18922"/>
                    <a:pt x="10784" y="18922"/>
                  </a:cubicBezTo>
                  <a:cubicBezTo>
                    <a:pt x="10612" y="18835"/>
                    <a:pt x="10452" y="18835"/>
                    <a:pt x="10291" y="18835"/>
                  </a:cubicBezTo>
                  <a:cubicBezTo>
                    <a:pt x="9133" y="18835"/>
                    <a:pt x="7954" y="19440"/>
                    <a:pt x="6818" y="20045"/>
                  </a:cubicBezTo>
                  <a:cubicBezTo>
                    <a:pt x="6721" y="20131"/>
                    <a:pt x="6721" y="20131"/>
                    <a:pt x="6721" y="20131"/>
                  </a:cubicBezTo>
                  <a:cubicBezTo>
                    <a:pt x="6239" y="20390"/>
                    <a:pt x="5756" y="20650"/>
                    <a:pt x="5285" y="20909"/>
                  </a:cubicBezTo>
                  <a:cubicBezTo>
                    <a:pt x="4727" y="21254"/>
                    <a:pt x="4727" y="21254"/>
                    <a:pt x="4727" y="21254"/>
                  </a:cubicBezTo>
                  <a:cubicBezTo>
                    <a:pt x="4352" y="21427"/>
                    <a:pt x="4041" y="21600"/>
                    <a:pt x="3720" y="21600"/>
                  </a:cubicBezTo>
                  <a:close/>
                </a:path>
              </a:pathLst>
            </a:custGeom>
            <a:solidFill>
              <a:srgbClr val="F2F2F2">
                <a:alpha val="4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646" name="Freeform 446"/>
            <p:cNvSpPr/>
            <p:nvPr/>
          </p:nvSpPr>
          <p:spPr>
            <a:xfrm flipH="1" rot="5400000">
              <a:off x="-705360" y="4206972"/>
              <a:ext cx="4894548" cy="4075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779" y="21600"/>
                  </a:moveTo>
                  <a:cubicBezTo>
                    <a:pt x="1594" y="21600"/>
                    <a:pt x="1398" y="21462"/>
                    <a:pt x="1201" y="21323"/>
                  </a:cubicBezTo>
                  <a:cubicBezTo>
                    <a:pt x="797" y="21185"/>
                    <a:pt x="393" y="20908"/>
                    <a:pt x="0" y="20492"/>
                  </a:cubicBezTo>
                  <a:cubicBezTo>
                    <a:pt x="0" y="20077"/>
                    <a:pt x="0" y="20077"/>
                    <a:pt x="0" y="20077"/>
                  </a:cubicBezTo>
                  <a:cubicBezTo>
                    <a:pt x="335" y="20354"/>
                    <a:pt x="693" y="20492"/>
                    <a:pt x="1028" y="20631"/>
                  </a:cubicBezTo>
                  <a:cubicBezTo>
                    <a:pt x="1132" y="20631"/>
                    <a:pt x="1236" y="20631"/>
                    <a:pt x="1340" y="20769"/>
                  </a:cubicBezTo>
                  <a:cubicBezTo>
                    <a:pt x="1479" y="20769"/>
                    <a:pt x="1617" y="20769"/>
                    <a:pt x="1756" y="20769"/>
                  </a:cubicBezTo>
                  <a:cubicBezTo>
                    <a:pt x="2333" y="20769"/>
                    <a:pt x="2899" y="20354"/>
                    <a:pt x="3442" y="19246"/>
                  </a:cubicBezTo>
                  <a:cubicBezTo>
                    <a:pt x="4204" y="17862"/>
                    <a:pt x="4967" y="15646"/>
                    <a:pt x="5533" y="13846"/>
                  </a:cubicBezTo>
                  <a:cubicBezTo>
                    <a:pt x="5799" y="13015"/>
                    <a:pt x="6076" y="12046"/>
                    <a:pt x="6330" y="11077"/>
                  </a:cubicBezTo>
                  <a:cubicBezTo>
                    <a:pt x="6630" y="9831"/>
                    <a:pt x="6942" y="8723"/>
                    <a:pt x="7254" y="7754"/>
                  </a:cubicBezTo>
                  <a:cubicBezTo>
                    <a:pt x="7600" y="6923"/>
                    <a:pt x="7947" y="6369"/>
                    <a:pt x="8328" y="6369"/>
                  </a:cubicBezTo>
                  <a:cubicBezTo>
                    <a:pt x="8559" y="6369"/>
                    <a:pt x="8813" y="6508"/>
                    <a:pt x="9102" y="6923"/>
                  </a:cubicBezTo>
                  <a:cubicBezTo>
                    <a:pt x="9610" y="7615"/>
                    <a:pt x="10084" y="9277"/>
                    <a:pt x="10581" y="10938"/>
                  </a:cubicBezTo>
                  <a:cubicBezTo>
                    <a:pt x="10673" y="11215"/>
                    <a:pt x="10777" y="11492"/>
                    <a:pt x="10869" y="11769"/>
                  </a:cubicBezTo>
                  <a:cubicBezTo>
                    <a:pt x="12302" y="16477"/>
                    <a:pt x="13584" y="18969"/>
                    <a:pt x="14785" y="19385"/>
                  </a:cubicBezTo>
                  <a:cubicBezTo>
                    <a:pt x="14889" y="19385"/>
                    <a:pt x="15004" y="19385"/>
                    <a:pt x="15108" y="19385"/>
                  </a:cubicBezTo>
                  <a:cubicBezTo>
                    <a:pt x="16310" y="19385"/>
                    <a:pt x="17488" y="17169"/>
                    <a:pt x="18631" y="12600"/>
                  </a:cubicBezTo>
                  <a:cubicBezTo>
                    <a:pt x="19313" y="9969"/>
                    <a:pt x="19914" y="7200"/>
                    <a:pt x="20468" y="4154"/>
                  </a:cubicBezTo>
                  <a:cubicBezTo>
                    <a:pt x="20745" y="2631"/>
                    <a:pt x="21022" y="1246"/>
                    <a:pt x="21323" y="0"/>
                  </a:cubicBezTo>
                  <a:cubicBezTo>
                    <a:pt x="21600" y="138"/>
                    <a:pt x="21600" y="138"/>
                    <a:pt x="21600" y="138"/>
                  </a:cubicBezTo>
                  <a:cubicBezTo>
                    <a:pt x="21196" y="1662"/>
                    <a:pt x="20803" y="3462"/>
                    <a:pt x="20387" y="5677"/>
                  </a:cubicBezTo>
                  <a:cubicBezTo>
                    <a:pt x="19810" y="8723"/>
                    <a:pt x="19221" y="11354"/>
                    <a:pt x="18655" y="13569"/>
                  </a:cubicBezTo>
                  <a:cubicBezTo>
                    <a:pt x="17465" y="18138"/>
                    <a:pt x="16333" y="20354"/>
                    <a:pt x="15178" y="20354"/>
                  </a:cubicBezTo>
                  <a:cubicBezTo>
                    <a:pt x="15097" y="20354"/>
                    <a:pt x="15028" y="20354"/>
                    <a:pt x="14947" y="20354"/>
                  </a:cubicBezTo>
                  <a:cubicBezTo>
                    <a:pt x="13699" y="19938"/>
                    <a:pt x="12394" y="17723"/>
                    <a:pt x="11066" y="13569"/>
                  </a:cubicBezTo>
                  <a:cubicBezTo>
                    <a:pt x="10892" y="13015"/>
                    <a:pt x="10731" y="12462"/>
                    <a:pt x="10557" y="11769"/>
                  </a:cubicBezTo>
                  <a:cubicBezTo>
                    <a:pt x="10095" y="10246"/>
                    <a:pt x="9610" y="8585"/>
                    <a:pt x="9102" y="7892"/>
                  </a:cubicBezTo>
                  <a:cubicBezTo>
                    <a:pt x="8802" y="7477"/>
                    <a:pt x="8548" y="7338"/>
                    <a:pt x="8305" y="7338"/>
                  </a:cubicBezTo>
                  <a:cubicBezTo>
                    <a:pt x="7889" y="7338"/>
                    <a:pt x="7508" y="7892"/>
                    <a:pt x="7138" y="9138"/>
                  </a:cubicBezTo>
                  <a:cubicBezTo>
                    <a:pt x="6873" y="9969"/>
                    <a:pt x="6596" y="10938"/>
                    <a:pt x="6330" y="11908"/>
                  </a:cubicBezTo>
                  <a:cubicBezTo>
                    <a:pt x="5995" y="13154"/>
                    <a:pt x="5648" y="14400"/>
                    <a:pt x="5302" y="15508"/>
                  </a:cubicBezTo>
                  <a:cubicBezTo>
                    <a:pt x="4655" y="17446"/>
                    <a:pt x="3939" y="19385"/>
                    <a:pt x="3211" y="20492"/>
                  </a:cubicBezTo>
                  <a:cubicBezTo>
                    <a:pt x="2749" y="21185"/>
                    <a:pt x="2276" y="21600"/>
                    <a:pt x="1779" y="21600"/>
                  </a:cubicBezTo>
                  <a:close/>
                </a:path>
              </a:pathLst>
            </a:custGeom>
            <a:solidFill>
              <a:srgbClr val="F2F2F2">
                <a:alpha val="4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647" name="Freeform 447"/>
            <p:cNvSpPr/>
            <p:nvPr/>
          </p:nvSpPr>
          <p:spPr>
            <a:xfrm flipH="1" rot="5400000">
              <a:off x="-357867" y="4557429"/>
              <a:ext cx="4418875" cy="18226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24" y="21600"/>
                  </a:moveTo>
                  <a:cubicBezTo>
                    <a:pt x="1727" y="21600"/>
                    <a:pt x="1369" y="20366"/>
                    <a:pt x="1024" y="17897"/>
                  </a:cubicBezTo>
                  <a:cubicBezTo>
                    <a:pt x="870" y="16663"/>
                    <a:pt x="870" y="16663"/>
                    <a:pt x="870" y="16663"/>
                  </a:cubicBezTo>
                  <a:cubicBezTo>
                    <a:pt x="589" y="14503"/>
                    <a:pt x="294" y="12343"/>
                    <a:pt x="0" y="12034"/>
                  </a:cubicBezTo>
                  <a:cubicBezTo>
                    <a:pt x="0" y="11109"/>
                    <a:pt x="0" y="11109"/>
                    <a:pt x="0" y="11109"/>
                  </a:cubicBezTo>
                  <a:cubicBezTo>
                    <a:pt x="13" y="11109"/>
                    <a:pt x="38" y="11109"/>
                    <a:pt x="51" y="11109"/>
                  </a:cubicBezTo>
                  <a:cubicBezTo>
                    <a:pt x="307" y="11726"/>
                    <a:pt x="550" y="13269"/>
                    <a:pt x="781" y="14811"/>
                  </a:cubicBezTo>
                  <a:cubicBezTo>
                    <a:pt x="870" y="15429"/>
                    <a:pt x="870" y="15429"/>
                    <a:pt x="870" y="15429"/>
                  </a:cubicBezTo>
                  <a:cubicBezTo>
                    <a:pt x="1318" y="18514"/>
                    <a:pt x="1740" y="20057"/>
                    <a:pt x="2175" y="20057"/>
                  </a:cubicBezTo>
                  <a:cubicBezTo>
                    <a:pt x="2431" y="20057"/>
                    <a:pt x="2674" y="19440"/>
                    <a:pt x="2943" y="18514"/>
                  </a:cubicBezTo>
                  <a:cubicBezTo>
                    <a:pt x="3250" y="17589"/>
                    <a:pt x="3557" y="16046"/>
                    <a:pt x="3852" y="14503"/>
                  </a:cubicBezTo>
                  <a:cubicBezTo>
                    <a:pt x="4184" y="12960"/>
                    <a:pt x="4530" y="11417"/>
                    <a:pt x="4875" y="10183"/>
                  </a:cubicBezTo>
                  <a:cubicBezTo>
                    <a:pt x="5618" y="7714"/>
                    <a:pt x="6206" y="6171"/>
                    <a:pt x="6756" y="5246"/>
                  </a:cubicBezTo>
                  <a:cubicBezTo>
                    <a:pt x="7140" y="4629"/>
                    <a:pt x="7550" y="4320"/>
                    <a:pt x="7972" y="4320"/>
                  </a:cubicBezTo>
                  <a:cubicBezTo>
                    <a:pt x="8791" y="4320"/>
                    <a:pt x="9700" y="5554"/>
                    <a:pt x="10813" y="8023"/>
                  </a:cubicBezTo>
                  <a:cubicBezTo>
                    <a:pt x="12118" y="11417"/>
                    <a:pt x="13462" y="13269"/>
                    <a:pt x="14882" y="13886"/>
                  </a:cubicBezTo>
                  <a:cubicBezTo>
                    <a:pt x="15291" y="13886"/>
                    <a:pt x="15727" y="14194"/>
                    <a:pt x="16174" y="14194"/>
                  </a:cubicBezTo>
                  <a:cubicBezTo>
                    <a:pt x="17160" y="14194"/>
                    <a:pt x="18439" y="13269"/>
                    <a:pt x="19706" y="7406"/>
                  </a:cubicBezTo>
                  <a:cubicBezTo>
                    <a:pt x="20167" y="5246"/>
                    <a:pt x="20653" y="2777"/>
                    <a:pt x="21203" y="0"/>
                  </a:cubicBezTo>
                  <a:cubicBezTo>
                    <a:pt x="21600" y="0"/>
                    <a:pt x="21600" y="0"/>
                    <a:pt x="21600" y="0"/>
                  </a:cubicBezTo>
                  <a:cubicBezTo>
                    <a:pt x="21370" y="1234"/>
                    <a:pt x="21370" y="1234"/>
                    <a:pt x="21370" y="1234"/>
                  </a:cubicBezTo>
                  <a:cubicBezTo>
                    <a:pt x="20743" y="4629"/>
                    <a:pt x="20103" y="8023"/>
                    <a:pt x="19450" y="10491"/>
                  </a:cubicBezTo>
                  <a:cubicBezTo>
                    <a:pt x="18734" y="13269"/>
                    <a:pt x="17979" y="15120"/>
                    <a:pt x="17173" y="15737"/>
                  </a:cubicBezTo>
                  <a:cubicBezTo>
                    <a:pt x="16827" y="15737"/>
                    <a:pt x="16482" y="16046"/>
                    <a:pt x="16085" y="16046"/>
                  </a:cubicBezTo>
                  <a:cubicBezTo>
                    <a:pt x="15714" y="16046"/>
                    <a:pt x="15317" y="15737"/>
                    <a:pt x="14792" y="15737"/>
                  </a:cubicBezTo>
                  <a:cubicBezTo>
                    <a:pt x="14447" y="15429"/>
                    <a:pt x="14447" y="15429"/>
                    <a:pt x="14447" y="15429"/>
                  </a:cubicBezTo>
                  <a:cubicBezTo>
                    <a:pt x="13782" y="15120"/>
                    <a:pt x="13091" y="14811"/>
                    <a:pt x="12425" y="13577"/>
                  </a:cubicBezTo>
                  <a:cubicBezTo>
                    <a:pt x="11964" y="12651"/>
                    <a:pt x="11491" y="11726"/>
                    <a:pt x="11043" y="10491"/>
                  </a:cubicBezTo>
                  <a:cubicBezTo>
                    <a:pt x="10071" y="8331"/>
                    <a:pt x="9047" y="5863"/>
                    <a:pt x="8049" y="5863"/>
                  </a:cubicBezTo>
                  <a:cubicBezTo>
                    <a:pt x="7921" y="5863"/>
                    <a:pt x="7806" y="5863"/>
                    <a:pt x="7678" y="5863"/>
                  </a:cubicBezTo>
                  <a:cubicBezTo>
                    <a:pt x="6910" y="6480"/>
                    <a:pt x="6129" y="8023"/>
                    <a:pt x="5285" y="10491"/>
                  </a:cubicBezTo>
                  <a:cubicBezTo>
                    <a:pt x="4875" y="12034"/>
                    <a:pt x="4453" y="13886"/>
                    <a:pt x="4056" y="15737"/>
                  </a:cubicBezTo>
                  <a:cubicBezTo>
                    <a:pt x="3724" y="16971"/>
                    <a:pt x="3391" y="18514"/>
                    <a:pt x="3058" y="19749"/>
                  </a:cubicBezTo>
                  <a:cubicBezTo>
                    <a:pt x="2713" y="20983"/>
                    <a:pt x="2406" y="21600"/>
                    <a:pt x="2124" y="21600"/>
                  </a:cubicBezTo>
                  <a:close/>
                </a:path>
              </a:pathLst>
            </a:custGeom>
            <a:solidFill>
              <a:srgbClr val="F2F2F2">
                <a:alpha val="4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648" name="Freeform 448"/>
            <p:cNvSpPr/>
            <p:nvPr/>
          </p:nvSpPr>
          <p:spPr>
            <a:xfrm flipH="1" rot="5400000">
              <a:off x="675722" y="4936041"/>
              <a:ext cx="976540" cy="1229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621" y="21600"/>
                  </a:moveTo>
                  <a:cubicBezTo>
                    <a:pt x="1042" y="21600"/>
                    <a:pt x="521" y="21600"/>
                    <a:pt x="0" y="21140"/>
                  </a:cubicBezTo>
                  <a:cubicBezTo>
                    <a:pt x="579" y="20681"/>
                    <a:pt x="1158" y="20681"/>
                    <a:pt x="1737" y="20221"/>
                  </a:cubicBezTo>
                  <a:cubicBezTo>
                    <a:pt x="2838" y="19762"/>
                    <a:pt x="3996" y="19302"/>
                    <a:pt x="5096" y="18383"/>
                  </a:cubicBezTo>
                  <a:cubicBezTo>
                    <a:pt x="5849" y="17464"/>
                    <a:pt x="6660" y="16545"/>
                    <a:pt x="7354" y="15626"/>
                  </a:cubicBezTo>
                  <a:cubicBezTo>
                    <a:pt x="8397" y="14247"/>
                    <a:pt x="9439" y="12868"/>
                    <a:pt x="10482" y="11949"/>
                  </a:cubicBezTo>
                  <a:cubicBezTo>
                    <a:pt x="11176" y="11489"/>
                    <a:pt x="11929" y="11030"/>
                    <a:pt x="12682" y="11030"/>
                  </a:cubicBezTo>
                  <a:cubicBezTo>
                    <a:pt x="13840" y="10111"/>
                    <a:pt x="15056" y="9651"/>
                    <a:pt x="16214" y="8732"/>
                  </a:cubicBezTo>
                  <a:cubicBezTo>
                    <a:pt x="17720" y="7353"/>
                    <a:pt x="19226" y="4596"/>
                    <a:pt x="20673" y="1838"/>
                  </a:cubicBezTo>
                  <a:cubicBezTo>
                    <a:pt x="20963" y="1379"/>
                    <a:pt x="21253" y="919"/>
                    <a:pt x="21600" y="0"/>
                  </a:cubicBezTo>
                  <a:cubicBezTo>
                    <a:pt x="20036" y="7353"/>
                    <a:pt x="18125" y="9191"/>
                    <a:pt x="16562" y="10570"/>
                  </a:cubicBezTo>
                  <a:cubicBezTo>
                    <a:pt x="15346" y="11489"/>
                    <a:pt x="14130" y="12409"/>
                    <a:pt x="12914" y="12868"/>
                  </a:cubicBezTo>
                  <a:cubicBezTo>
                    <a:pt x="12219" y="13328"/>
                    <a:pt x="11524" y="13328"/>
                    <a:pt x="10829" y="13787"/>
                  </a:cubicBezTo>
                  <a:cubicBezTo>
                    <a:pt x="9729" y="14706"/>
                    <a:pt x="8686" y="16085"/>
                    <a:pt x="7702" y="17004"/>
                  </a:cubicBezTo>
                  <a:cubicBezTo>
                    <a:pt x="6833" y="18383"/>
                    <a:pt x="5965" y="19302"/>
                    <a:pt x="5038" y="20221"/>
                  </a:cubicBezTo>
                  <a:cubicBezTo>
                    <a:pt x="3822" y="21140"/>
                    <a:pt x="2664" y="21600"/>
                    <a:pt x="1621" y="21600"/>
                  </a:cubicBezTo>
                  <a:cubicBezTo>
                    <a:pt x="1621" y="21600"/>
                    <a:pt x="1621" y="21600"/>
                    <a:pt x="1621" y="21600"/>
                  </a:cubicBezTo>
                  <a:close/>
                </a:path>
              </a:pathLst>
            </a:custGeom>
            <a:solidFill>
              <a:srgbClr val="F2F2F2">
                <a:alpha val="4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649" name="Freeform 449"/>
            <p:cNvSpPr/>
            <p:nvPr/>
          </p:nvSpPr>
          <p:spPr>
            <a:xfrm flipH="1" rot="5400000">
              <a:off x="953569" y="4961972"/>
              <a:ext cx="348236" cy="444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299" y="21600"/>
                  </a:moveTo>
                  <a:cubicBezTo>
                    <a:pt x="812" y="21600"/>
                    <a:pt x="487" y="21600"/>
                    <a:pt x="0" y="21600"/>
                  </a:cubicBezTo>
                  <a:cubicBezTo>
                    <a:pt x="3573" y="20329"/>
                    <a:pt x="6983" y="15247"/>
                    <a:pt x="10556" y="11435"/>
                  </a:cubicBezTo>
                  <a:cubicBezTo>
                    <a:pt x="11044" y="10165"/>
                    <a:pt x="11044" y="10165"/>
                    <a:pt x="11044" y="10165"/>
                  </a:cubicBezTo>
                  <a:cubicBezTo>
                    <a:pt x="11856" y="8894"/>
                    <a:pt x="12668" y="7624"/>
                    <a:pt x="13480" y="6353"/>
                  </a:cubicBezTo>
                  <a:cubicBezTo>
                    <a:pt x="15753" y="3812"/>
                    <a:pt x="18027" y="0"/>
                    <a:pt x="20138" y="0"/>
                  </a:cubicBezTo>
                  <a:cubicBezTo>
                    <a:pt x="20626" y="0"/>
                    <a:pt x="21113" y="0"/>
                    <a:pt x="21600" y="0"/>
                  </a:cubicBezTo>
                  <a:cubicBezTo>
                    <a:pt x="18677" y="7624"/>
                    <a:pt x="15591" y="11435"/>
                    <a:pt x="12343" y="13976"/>
                  </a:cubicBezTo>
                  <a:cubicBezTo>
                    <a:pt x="11368" y="15247"/>
                    <a:pt x="10232" y="16518"/>
                    <a:pt x="9257" y="16518"/>
                  </a:cubicBezTo>
                  <a:cubicBezTo>
                    <a:pt x="6171" y="20329"/>
                    <a:pt x="3573" y="21600"/>
                    <a:pt x="1299" y="21600"/>
                  </a:cubicBezTo>
                  <a:close/>
                </a:path>
              </a:pathLst>
            </a:custGeom>
            <a:solidFill>
              <a:srgbClr val="F2F2F2">
                <a:alpha val="4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650" name="Freeform 450"/>
            <p:cNvSpPr/>
            <p:nvPr/>
          </p:nvSpPr>
          <p:spPr>
            <a:xfrm flipH="1" rot="5400000">
              <a:off x="986911" y="5008652"/>
              <a:ext cx="284516" cy="355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387" y="21600"/>
                  </a:moveTo>
                  <a:cubicBezTo>
                    <a:pt x="793" y="21600"/>
                    <a:pt x="396" y="21600"/>
                    <a:pt x="0" y="21600"/>
                  </a:cubicBezTo>
                  <a:cubicBezTo>
                    <a:pt x="3171" y="15429"/>
                    <a:pt x="6738" y="10800"/>
                    <a:pt x="10106" y="7714"/>
                  </a:cubicBezTo>
                  <a:cubicBezTo>
                    <a:pt x="12881" y="4629"/>
                    <a:pt x="12881" y="4629"/>
                    <a:pt x="12881" y="4629"/>
                  </a:cubicBezTo>
                  <a:cubicBezTo>
                    <a:pt x="14862" y="1543"/>
                    <a:pt x="16844" y="0"/>
                    <a:pt x="18826" y="0"/>
                  </a:cubicBezTo>
                  <a:cubicBezTo>
                    <a:pt x="19817" y="0"/>
                    <a:pt x="20807" y="0"/>
                    <a:pt x="21600" y="1543"/>
                  </a:cubicBezTo>
                  <a:cubicBezTo>
                    <a:pt x="21600" y="3086"/>
                    <a:pt x="21600" y="4629"/>
                    <a:pt x="21600" y="4629"/>
                  </a:cubicBezTo>
                  <a:cubicBezTo>
                    <a:pt x="19222" y="7714"/>
                    <a:pt x="16844" y="9257"/>
                    <a:pt x="14466" y="10800"/>
                  </a:cubicBezTo>
                  <a:cubicBezTo>
                    <a:pt x="12881" y="12343"/>
                    <a:pt x="11097" y="13886"/>
                    <a:pt x="9512" y="15429"/>
                  </a:cubicBezTo>
                  <a:cubicBezTo>
                    <a:pt x="8125" y="16971"/>
                    <a:pt x="8125" y="16971"/>
                    <a:pt x="8125" y="16971"/>
                  </a:cubicBezTo>
                  <a:cubicBezTo>
                    <a:pt x="5945" y="18514"/>
                    <a:pt x="3567" y="21600"/>
                    <a:pt x="1387" y="21600"/>
                  </a:cubicBezTo>
                  <a:close/>
                </a:path>
              </a:pathLst>
            </a:custGeom>
            <a:solidFill>
              <a:srgbClr val="F2F2F2">
                <a:alpha val="4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651" name="Freeform 451"/>
            <p:cNvSpPr/>
            <p:nvPr/>
          </p:nvSpPr>
          <p:spPr>
            <a:xfrm flipH="1" rot="5400000">
              <a:off x="1021734" y="5009391"/>
              <a:ext cx="222278" cy="3408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4066" y="21600"/>
                  </a:moveTo>
                  <a:cubicBezTo>
                    <a:pt x="2795" y="21600"/>
                    <a:pt x="1525" y="21600"/>
                    <a:pt x="0" y="21600"/>
                  </a:cubicBezTo>
                  <a:cubicBezTo>
                    <a:pt x="3558" y="18277"/>
                    <a:pt x="7369" y="16615"/>
                    <a:pt x="10927" y="11631"/>
                  </a:cubicBezTo>
                  <a:cubicBezTo>
                    <a:pt x="12198" y="11631"/>
                    <a:pt x="13468" y="9969"/>
                    <a:pt x="14739" y="8308"/>
                  </a:cubicBezTo>
                  <a:cubicBezTo>
                    <a:pt x="17026" y="4985"/>
                    <a:pt x="19313" y="1662"/>
                    <a:pt x="21600" y="0"/>
                  </a:cubicBezTo>
                  <a:cubicBezTo>
                    <a:pt x="17534" y="14954"/>
                    <a:pt x="11689" y="21600"/>
                    <a:pt x="4066" y="21600"/>
                  </a:cubicBezTo>
                  <a:close/>
                </a:path>
              </a:pathLst>
            </a:custGeom>
            <a:solidFill>
              <a:srgbClr val="F2F2F2">
                <a:alpha val="4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652" name="Freeform 516"/>
            <p:cNvSpPr/>
            <p:nvPr/>
          </p:nvSpPr>
          <p:spPr>
            <a:xfrm flipH="1" rot="5400000">
              <a:off x="579435" y="230509"/>
              <a:ext cx="500802" cy="22820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17" h="21600" fill="norm" stroke="1" extrusionOk="0">
                  <a:moveTo>
                    <a:pt x="15120" y="21600"/>
                  </a:moveTo>
                  <a:cubicBezTo>
                    <a:pt x="14574" y="21600"/>
                    <a:pt x="14029" y="21600"/>
                    <a:pt x="13374" y="21352"/>
                  </a:cubicBezTo>
                  <a:cubicBezTo>
                    <a:pt x="13047" y="21352"/>
                    <a:pt x="12720" y="21600"/>
                    <a:pt x="12502" y="21600"/>
                  </a:cubicBezTo>
                  <a:cubicBezTo>
                    <a:pt x="12502" y="21600"/>
                    <a:pt x="12502" y="21600"/>
                    <a:pt x="12502" y="21600"/>
                  </a:cubicBezTo>
                  <a:cubicBezTo>
                    <a:pt x="10756" y="21600"/>
                    <a:pt x="9011" y="20359"/>
                    <a:pt x="7483" y="19366"/>
                  </a:cubicBezTo>
                  <a:cubicBezTo>
                    <a:pt x="5520" y="18124"/>
                    <a:pt x="2792" y="16386"/>
                    <a:pt x="1047" y="12662"/>
                  </a:cubicBezTo>
                  <a:cubicBezTo>
                    <a:pt x="174" y="10924"/>
                    <a:pt x="-153" y="9186"/>
                    <a:pt x="65" y="7697"/>
                  </a:cubicBezTo>
                  <a:cubicBezTo>
                    <a:pt x="720" y="3724"/>
                    <a:pt x="4865" y="993"/>
                    <a:pt x="6611" y="497"/>
                  </a:cubicBezTo>
                  <a:cubicBezTo>
                    <a:pt x="8247" y="248"/>
                    <a:pt x="9774" y="0"/>
                    <a:pt x="11192" y="0"/>
                  </a:cubicBezTo>
                  <a:cubicBezTo>
                    <a:pt x="12502" y="0"/>
                    <a:pt x="13920" y="0"/>
                    <a:pt x="15120" y="497"/>
                  </a:cubicBezTo>
                  <a:cubicBezTo>
                    <a:pt x="17956" y="1241"/>
                    <a:pt x="19702" y="3228"/>
                    <a:pt x="20465" y="6455"/>
                  </a:cubicBezTo>
                  <a:cubicBezTo>
                    <a:pt x="21447" y="10924"/>
                    <a:pt x="20792" y="16138"/>
                    <a:pt x="18829" y="19117"/>
                  </a:cubicBezTo>
                  <a:cubicBezTo>
                    <a:pt x="17847" y="20855"/>
                    <a:pt x="16538" y="21600"/>
                    <a:pt x="15120" y="21600"/>
                  </a:cubicBezTo>
                  <a:close/>
                  <a:moveTo>
                    <a:pt x="10756" y="745"/>
                  </a:moveTo>
                  <a:cubicBezTo>
                    <a:pt x="8247" y="993"/>
                    <a:pt x="5629" y="1241"/>
                    <a:pt x="3229" y="3228"/>
                  </a:cubicBezTo>
                  <a:cubicBezTo>
                    <a:pt x="2683" y="3724"/>
                    <a:pt x="829" y="5462"/>
                    <a:pt x="720" y="8441"/>
                  </a:cubicBezTo>
                  <a:cubicBezTo>
                    <a:pt x="611" y="9683"/>
                    <a:pt x="938" y="11172"/>
                    <a:pt x="1702" y="12414"/>
                  </a:cubicBezTo>
                  <a:cubicBezTo>
                    <a:pt x="3665" y="15641"/>
                    <a:pt x="6174" y="17628"/>
                    <a:pt x="8356" y="18869"/>
                  </a:cubicBezTo>
                  <a:cubicBezTo>
                    <a:pt x="9120" y="19366"/>
                    <a:pt x="9120" y="19366"/>
                    <a:pt x="9120" y="19366"/>
                  </a:cubicBezTo>
                  <a:cubicBezTo>
                    <a:pt x="9774" y="19614"/>
                    <a:pt x="10429" y="19862"/>
                    <a:pt x="11411" y="20110"/>
                  </a:cubicBezTo>
                  <a:cubicBezTo>
                    <a:pt x="11411" y="20110"/>
                    <a:pt x="11411" y="20110"/>
                    <a:pt x="11411" y="20110"/>
                  </a:cubicBezTo>
                  <a:cubicBezTo>
                    <a:pt x="11738" y="20359"/>
                    <a:pt x="12065" y="20359"/>
                    <a:pt x="12502" y="20359"/>
                  </a:cubicBezTo>
                  <a:cubicBezTo>
                    <a:pt x="12720" y="20359"/>
                    <a:pt x="13047" y="20359"/>
                    <a:pt x="13374" y="20359"/>
                  </a:cubicBezTo>
                  <a:cubicBezTo>
                    <a:pt x="13811" y="20359"/>
                    <a:pt x="14247" y="20359"/>
                    <a:pt x="14683" y="20359"/>
                  </a:cubicBezTo>
                  <a:cubicBezTo>
                    <a:pt x="15774" y="20359"/>
                    <a:pt x="17192" y="20359"/>
                    <a:pt x="18283" y="18621"/>
                  </a:cubicBezTo>
                  <a:cubicBezTo>
                    <a:pt x="19702" y="16138"/>
                    <a:pt x="20465" y="12662"/>
                    <a:pt x="20247" y="9434"/>
                  </a:cubicBezTo>
                  <a:cubicBezTo>
                    <a:pt x="19920" y="5959"/>
                    <a:pt x="18829" y="3476"/>
                    <a:pt x="17083" y="2483"/>
                  </a:cubicBezTo>
                  <a:cubicBezTo>
                    <a:pt x="15447" y="1241"/>
                    <a:pt x="13592" y="745"/>
                    <a:pt x="11192" y="745"/>
                  </a:cubicBezTo>
                  <a:lnTo>
                    <a:pt x="10756" y="745"/>
                  </a:lnTo>
                  <a:close/>
                </a:path>
              </a:pathLst>
            </a:custGeom>
            <a:solidFill>
              <a:srgbClr val="F2F2F2">
                <a:alpha val="4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653" name="Freeform 517"/>
            <p:cNvSpPr/>
            <p:nvPr/>
          </p:nvSpPr>
          <p:spPr>
            <a:xfrm flipH="1" rot="5400000">
              <a:off x="371276" y="273327"/>
              <a:ext cx="908226" cy="3704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26" h="21600" fill="norm" stroke="1" extrusionOk="0">
                  <a:moveTo>
                    <a:pt x="16623" y="21600"/>
                  </a:moveTo>
                  <a:cubicBezTo>
                    <a:pt x="15754" y="21600"/>
                    <a:pt x="14760" y="21448"/>
                    <a:pt x="13519" y="21144"/>
                  </a:cubicBezTo>
                  <a:cubicBezTo>
                    <a:pt x="10602" y="20231"/>
                    <a:pt x="7871" y="18101"/>
                    <a:pt x="5636" y="16276"/>
                  </a:cubicBezTo>
                  <a:cubicBezTo>
                    <a:pt x="5388" y="15972"/>
                    <a:pt x="5388" y="15972"/>
                    <a:pt x="5388" y="15972"/>
                  </a:cubicBezTo>
                  <a:cubicBezTo>
                    <a:pt x="4023" y="14755"/>
                    <a:pt x="733" y="12017"/>
                    <a:pt x="112" y="8214"/>
                  </a:cubicBezTo>
                  <a:cubicBezTo>
                    <a:pt x="-74" y="7149"/>
                    <a:pt x="-12" y="6085"/>
                    <a:pt x="174" y="5020"/>
                  </a:cubicBezTo>
                  <a:cubicBezTo>
                    <a:pt x="733" y="2282"/>
                    <a:pt x="1912" y="1065"/>
                    <a:pt x="3774" y="1065"/>
                  </a:cubicBezTo>
                  <a:cubicBezTo>
                    <a:pt x="4209" y="1065"/>
                    <a:pt x="4705" y="1217"/>
                    <a:pt x="5140" y="1217"/>
                  </a:cubicBezTo>
                  <a:cubicBezTo>
                    <a:pt x="5760" y="1369"/>
                    <a:pt x="6381" y="1521"/>
                    <a:pt x="7064" y="1521"/>
                  </a:cubicBezTo>
                  <a:cubicBezTo>
                    <a:pt x="8988" y="1521"/>
                    <a:pt x="10788" y="913"/>
                    <a:pt x="12774" y="456"/>
                  </a:cubicBezTo>
                  <a:cubicBezTo>
                    <a:pt x="13147" y="456"/>
                    <a:pt x="13147" y="456"/>
                    <a:pt x="13147" y="456"/>
                  </a:cubicBezTo>
                  <a:cubicBezTo>
                    <a:pt x="13954" y="152"/>
                    <a:pt x="14760" y="0"/>
                    <a:pt x="15505" y="0"/>
                  </a:cubicBezTo>
                  <a:cubicBezTo>
                    <a:pt x="18112" y="0"/>
                    <a:pt x="20098" y="1521"/>
                    <a:pt x="21526" y="4259"/>
                  </a:cubicBezTo>
                  <a:cubicBezTo>
                    <a:pt x="21526" y="4563"/>
                    <a:pt x="21526" y="4563"/>
                    <a:pt x="21526" y="4563"/>
                  </a:cubicBezTo>
                  <a:cubicBezTo>
                    <a:pt x="20036" y="1977"/>
                    <a:pt x="18050" y="608"/>
                    <a:pt x="15505" y="608"/>
                  </a:cubicBezTo>
                  <a:cubicBezTo>
                    <a:pt x="14574" y="608"/>
                    <a:pt x="13519" y="913"/>
                    <a:pt x="12402" y="1217"/>
                  </a:cubicBezTo>
                  <a:cubicBezTo>
                    <a:pt x="10478" y="1977"/>
                    <a:pt x="8864" y="2282"/>
                    <a:pt x="7250" y="2282"/>
                  </a:cubicBezTo>
                  <a:cubicBezTo>
                    <a:pt x="6629" y="2282"/>
                    <a:pt x="6009" y="2130"/>
                    <a:pt x="5388" y="2130"/>
                  </a:cubicBezTo>
                  <a:cubicBezTo>
                    <a:pt x="5016" y="1977"/>
                    <a:pt x="5016" y="1977"/>
                    <a:pt x="5016" y="1977"/>
                  </a:cubicBezTo>
                  <a:cubicBezTo>
                    <a:pt x="4581" y="1977"/>
                    <a:pt x="4085" y="1825"/>
                    <a:pt x="3650" y="1825"/>
                  </a:cubicBezTo>
                  <a:cubicBezTo>
                    <a:pt x="3029" y="1825"/>
                    <a:pt x="2595" y="1977"/>
                    <a:pt x="2160" y="2282"/>
                  </a:cubicBezTo>
                  <a:cubicBezTo>
                    <a:pt x="1292" y="2890"/>
                    <a:pt x="174" y="4715"/>
                    <a:pt x="423" y="7149"/>
                  </a:cubicBezTo>
                  <a:cubicBezTo>
                    <a:pt x="795" y="10496"/>
                    <a:pt x="2595" y="12321"/>
                    <a:pt x="3836" y="13538"/>
                  </a:cubicBezTo>
                  <a:cubicBezTo>
                    <a:pt x="5512" y="15211"/>
                    <a:pt x="7064" y="16580"/>
                    <a:pt x="8492" y="17645"/>
                  </a:cubicBezTo>
                  <a:cubicBezTo>
                    <a:pt x="11533" y="19775"/>
                    <a:pt x="14202" y="20839"/>
                    <a:pt x="16623" y="20839"/>
                  </a:cubicBezTo>
                  <a:cubicBezTo>
                    <a:pt x="16871" y="20839"/>
                    <a:pt x="16871" y="20839"/>
                    <a:pt x="16871" y="20839"/>
                  </a:cubicBezTo>
                  <a:cubicBezTo>
                    <a:pt x="18609" y="20839"/>
                    <a:pt x="20036" y="20079"/>
                    <a:pt x="21154" y="18558"/>
                  </a:cubicBezTo>
                  <a:cubicBezTo>
                    <a:pt x="21278" y="18558"/>
                    <a:pt x="21402" y="18254"/>
                    <a:pt x="21526" y="18101"/>
                  </a:cubicBezTo>
                  <a:cubicBezTo>
                    <a:pt x="21526" y="19014"/>
                    <a:pt x="21526" y="19014"/>
                    <a:pt x="21526" y="19014"/>
                  </a:cubicBezTo>
                  <a:cubicBezTo>
                    <a:pt x="20098" y="20839"/>
                    <a:pt x="18547" y="21600"/>
                    <a:pt x="16623" y="21600"/>
                  </a:cubicBezTo>
                  <a:close/>
                </a:path>
              </a:pathLst>
            </a:custGeom>
            <a:solidFill>
              <a:srgbClr val="F2F2F2">
                <a:alpha val="4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654" name="Freeform 518"/>
            <p:cNvSpPr/>
            <p:nvPr/>
          </p:nvSpPr>
          <p:spPr>
            <a:xfrm flipH="1" rot="5400000">
              <a:off x="169140" y="353953"/>
              <a:ext cx="1306572" cy="6075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20" h="21600" fill="norm" stroke="1" extrusionOk="0">
                  <a:moveTo>
                    <a:pt x="19063" y="21600"/>
                  </a:moveTo>
                  <a:cubicBezTo>
                    <a:pt x="17295" y="21600"/>
                    <a:pt x="15527" y="20948"/>
                    <a:pt x="13889" y="20203"/>
                  </a:cubicBezTo>
                  <a:cubicBezTo>
                    <a:pt x="13458" y="20017"/>
                    <a:pt x="13070" y="19924"/>
                    <a:pt x="12639" y="19738"/>
                  </a:cubicBezTo>
                  <a:cubicBezTo>
                    <a:pt x="10569" y="18807"/>
                    <a:pt x="8370" y="17969"/>
                    <a:pt x="6344" y="16386"/>
                  </a:cubicBezTo>
                  <a:cubicBezTo>
                    <a:pt x="4663" y="15083"/>
                    <a:pt x="3326" y="13779"/>
                    <a:pt x="2248" y="12010"/>
                  </a:cubicBezTo>
                  <a:cubicBezTo>
                    <a:pt x="1429" y="10707"/>
                    <a:pt x="265" y="8752"/>
                    <a:pt x="49" y="6331"/>
                  </a:cubicBezTo>
                  <a:cubicBezTo>
                    <a:pt x="-80" y="4934"/>
                    <a:pt x="49" y="3817"/>
                    <a:pt x="394" y="2886"/>
                  </a:cubicBezTo>
                  <a:cubicBezTo>
                    <a:pt x="1386" y="372"/>
                    <a:pt x="3800" y="93"/>
                    <a:pt x="4835" y="93"/>
                  </a:cubicBezTo>
                  <a:cubicBezTo>
                    <a:pt x="5180" y="93"/>
                    <a:pt x="5525" y="93"/>
                    <a:pt x="5870" y="186"/>
                  </a:cubicBezTo>
                  <a:cubicBezTo>
                    <a:pt x="6430" y="279"/>
                    <a:pt x="7034" y="466"/>
                    <a:pt x="7594" y="559"/>
                  </a:cubicBezTo>
                  <a:cubicBezTo>
                    <a:pt x="8586" y="838"/>
                    <a:pt x="9621" y="1117"/>
                    <a:pt x="10655" y="1117"/>
                  </a:cubicBezTo>
                  <a:cubicBezTo>
                    <a:pt x="10698" y="1117"/>
                    <a:pt x="10698" y="1117"/>
                    <a:pt x="10698" y="1117"/>
                  </a:cubicBezTo>
                  <a:cubicBezTo>
                    <a:pt x="11906" y="1117"/>
                    <a:pt x="13113" y="838"/>
                    <a:pt x="14277" y="559"/>
                  </a:cubicBezTo>
                  <a:cubicBezTo>
                    <a:pt x="15269" y="372"/>
                    <a:pt x="16303" y="93"/>
                    <a:pt x="17338" y="0"/>
                  </a:cubicBezTo>
                  <a:cubicBezTo>
                    <a:pt x="17510" y="0"/>
                    <a:pt x="17640" y="0"/>
                    <a:pt x="17812" y="0"/>
                  </a:cubicBezTo>
                  <a:cubicBezTo>
                    <a:pt x="19321" y="0"/>
                    <a:pt x="20528" y="559"/>
                    <a:pt x="21520" y="1676"/>
                  </a:cubicBezTo>
                  <a:cubicBezTo>
                    <a:pt x="21520" y="2328"/>
                    <a:pt x="21520" y="2328"/>
                    <a:pt x="21520" y="2328"/>
                  </a:cubicBezTo>
                  <a:cubicBezTo>
                    <a:pt x="20442" y="1117"/>
                    <a:pt x="19278" y="466"/>
                    <a:pt x="17985" y="466"/>
                  </a:cubicBezTo>
                  <a:cubicBezTo>
                    <a:pt x="17855" y="466"/>
                    <a:pt x="17855" y="466"/>
                    <a:pt x="17855" y="466"/>
                  </a:cubicBezTo>
                  <a:cubicBezTo>
                    <a:pt x="16734" y="559"/>
                    <a:pt x="15613" y="838"/>
                    <a:pt x="14492" y="1024"/>
                  </a:cubicBezTo>
                  <a:cubicBezTo>
                    <a:pt x="13846" y="1210"/>
                    <a:pt x="13199" y="1303"/>
                    <a:pt x="12509" y="1490"/>
                  </a:cubicBezTo>
                  <a:cubicBezTo>
                    <a:pt x="11992" y="1583"/>
                    <a:pt x="11474" y="1583"/>
                    <a:pt x="10957" y="1583"/>
                  </a:cubicBezTo>
                  <a:cubicBezTo>
                    <a:pt x="10095" y="1583"/>
                    <a:pt x="9233" y="1490"/>
                    <a:pt x="8370" y="1210"/>
                  </a:cubicBezTo>
                  <a:cubicBezTo>
                    <a:pt x="7680" y="1024"/>
                    <a:pt x="7680" y="1024"/>
                    <a:pt x="7680" y="1024"/>
                  </a:cubicBezTo>
                  <a:cubicBezTo>
                    <a:pt x="6689" y="745"/>
                    <a:pt x="5611" y="466"/>
                    <a:pt x="4576" y="466"/>
                  </a:cubicBezTo>
                  <a:cubicBezTo>
                    <a:pt x="4231" y="466"/>
                    <a:pt x="3886" y="559"/>
                    <a:pt x="3542" y="652"/>
                  </a:cubicBezTo>
                  <a:cubicBezTo>
                    <a:pt x="2679" y="838"/>
                    <a:pt x="1084" y="1676"/>
                    <a:pt x="480" y="3631"/>
                  </a:cubicBezTo>
                  <a:cubicBezTo>
                    <a:pt x="222" y="4469"/>
                    <a:pt x="179" y="5400"/>
                    <a:pt x="351" y="6424"/>
                  </a:cubicBezTo>
                  <a:cubicBezTo>
                    <a:pt x="696" y="8659"/>
                    <a:pt x="1645" y="10800"/>
                    <a:pt x="3283" y="12941"/>
                  </a:cubicBezTo>
                  <a:cubicBezTo>
                    <a:pt x="4706" y="14710"/>
                    <a:pt x="6387" y="16107"/>
                    <a:pt x="8629" y="17317"/>
                  </a:cubicBezTo>
                  <a:cubicBezTo>
                    <a:pt x="10354" y="18248"/>
                    <a:pt x="12164" y="18993"/>
                    <a:pt x="13889" y="19645"/>
                  </a:cubicBezTo>
                  <a:cubicBezTo>
                    <a:pt x="14492" y="19924"/>
                    <a:pt x="14492" y="19924"/>
                    <a:pt x="14492" y="19924"/>
                  </a:cubicBezTo>
                  <a:cubicBezTo>
                    <a:pt x="16001" y="20483"/>
                    <a:pt x="17424" y="20948"/>
                    <a:pt x="18890" y="20948"/>
                  </a:cubicBezTo>
                  <a:cubicBezTo>
                    <a:pt x="19106" y="20948"/>
                    <a:pt x="19321" y="20948"/>
                    <a:pt x="19537" y="20948"/>
                  </a:cubicBezTo>
                  <a:cubicBezTo>
                    <a:pt x="20227" y="20855"/>
                    <a:pt x="20916" y="20669"/>
                    <a:pt x="21520" y="20297"/>
                  </a:cubicBezTo>
                  <a:cubicBezTo>
                    <a:pt x="21520" y="21041"/>
                    <a:pt x="21520" y="21041"/>
                    <a:pt x="21520" y="21041"/>
                  </a:cubicBezTo>
                  <a:cubicBezTo>
                    <a:pt x="20960" y="21321"/>
                    <a:pt x="20356" y="21507"/>
                    <a:pt x="19752" y="21600"/>
                  </a:cubicBezTo>
                  <a:cubicBezTo>
                    <a:pt x="19494" y="21600"/>
                    <a:pt x="19278" y="21600"/>
                    <a:pt x="19063" y="21600"/>
                  </a:cubicBezTo>
                  <a:cubicBezTo>
                    <a:pt x="19063" y="21600"/>
                    <a:pt x="19063" y="21600"/>
                    <a:pt x="19063" y="21600"/>
                  </a:cubicBezTo>
                  <a:close/>
                </a:path>
              </a:pathLst>
            </a:custGeom>
            <a:solidFill>
              <a:srgbClr val="F2F2F2">
                <a:alpha val="4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655" name="Freeform 519"/>
            <p:cNvSpPr/>
            <p:nvPr/>
          </p:nvSpPr>
          <p:spPr>
            <a:xfrm flipH="1" rot="5400000">
              <a:off x="929119" y="5929"/>
              <a:ext cx="23711" cy="207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cubicBezTo>
                    <a:pt x="7200" y="2700"/>
                    <a:pt x="14400" y="5400"/>
                    <a:pt x="21600" y="10800"/>
                  </a:cubicBezTo>
                  <a:cubicBezTo>
                    <a:pt x="21600" y="21600"/>
                    <a:pt x="21600" y="21600"/>
                    <a:pt x="21600" y="21600"/>
                  </a:cubicBezTo>
                  <a:cubicBezTo>
                    <a:pt x="16800" y="18900"/>
                    <a:pt x="2400" y="2700"/>
                    <a:pt x="0" y="0"/>
                  </a:cubicBezTo>
                  <a:close/>
                </a:path>
              </a:pathLst>
            </a:custGeom>
            <a:solidFill>
              <a:srgbClr val="F2F2F2">
                <a:alpha val="4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656" name="Freeform 520"/>
            <p:cNvSpPr/>
            <p:nvPr/>
          </p:nvSpPr>
          <p:spPr>
            <a:xfrm flipH="1" rot="5400000">
              <a:off x="649049" y="20747"/>
              <a:ext cx="53347" cy="207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cubicBezTo>
                    <a:pt x="7560" y="16200"/>
                    <a:pt x="14040" y="10800"/>
                    <a:pt x="21600" y="0"/>
                  </a:cubicBezTo>
                  <a:cubicBezTo>
                    <a:pt x="21600" y="8100"/>
                    <a:pt x="21600" y="8100"/>
                    <a:pt x="21600" y="8100"/>
                  </a:cubicBezTo>
                  <a:cubicBezTo>
                    <a:pt x="14040" y="16200"/>
                    <a:pt x="6480" y="21600"/>
                    <a:pt x="0" y="21600"/>
                  </a:cubicBezTo>
                  <a:close/>
                </a:path>
              </a:pathLst>
            </a:custGeom>
            <a:solidFill>
              <a:srgbClr val="F2F2F2">
                <a:alpha val="4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657" name="Freeform 521"/>
            <p:cNvSpPr/>
            <p:nvPr/>
          </p:nvSpPr>
          <p:spPr>
            <a:xfrm flipH="1" rot="5400000">
              <a:off x="917263" y="1"/>
              <a:ext cx="37047" cy="370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12343"/>
                  </a:moveTo>
                  <a:cubicBezTo>
                    <a:pt x="13886" y="7714"/>
                    <a:pt x="7714" y="4629"/>
                    <a:pt x="1543" y="0"/>
                  </a:cubicBezTo>
                  <a:cubicBezTo>
                    <a:pt x="0" y="0"/>
                    <a:pt x="0" y="0"/>
                    <a:pt x="0" y="1543"/>
                  </a:cubicBezTo>
                  <a:cubicBezTo>
                    <a:pt x="7714" y="7714"/>
                    <a:pt x="13886" y="13886"/>
                    <a:pt x="21600" y="21600"/>
                  </a:cubicBezTo>
                  <a:lnTo>
                    <a:pt x="21600" y="12343"/>
                  </a:lnTo>
                  <a:close/>
                </a:path>
              </a:pathLst>
            </a:custGeom>
            <a:solidFill>
              <a:srgbClr val="F2F2F2">
                <a:alpha val="4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658" name="Freeform 522"/>
            <p:cNvSpPr/>
            <p:nvPr/>
          </p:nvSpPr>
          <p:spPr>
            <a:xfrm flipH="1" rot="5400000">
              <a:off x="662708" y="8572"/>
              <a:ext cx="37886" cy="207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40" h="21600" fill="norm" stroke="1" extrusionOk="0">
                  <a:moveTo>
                    <a:pt x="21240" y="0"/>
                  </a:moveTo>
                  <a:cubicBezTo>
                    <a:pt x="15480" y="8100"/>
                    <a:pt x="8280" y="13500"/>
                    <a:pt x="1080" y="16200"/>
                  </a:cubicBezTo>
                  <a:cubicBezTo>
                    <a:pt x="-360" y="16200"/>
                    <a:pt x="-360" y="21600"/>
                    <a:pt x="1080" y="21600"/>
                  </a:cubicBezTo>
                  <a:cubicBezTo>
                    <a:pt x="9720" y="21600"/>
                    <a:pt x="15480" y="21600"/>
                    <a:pt x="21240" y="18900"/>
                  </a:cubicBezTo>
                  <a:lnTo>
                    <a:pt x="21240" y="0"/>
                  </a:lnTo>
                  <a:close/>
                </a:path>
              </a:pathLst>
            </a:custGeom>
            <a:solidFill>
              <a:srgbClr val="F2F2F2">
                <a:alpha val="4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659" name="Freeform 523"/>
            <p:cNvSpPr/>
            <p:nvPr/>
          </p:nvSpPr>
          <p:spPr>
            <a:xfrm flipH="1" rot="5400000">
              <a:off x="906150" y="5189"/>
              <a:ext cx="63721" cy="6223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15300" y="13500"/>
                    <a:pt x="8100" y="6300"/>
                    <a:pt x="0" y="0"/>
                  </a:cubicBezTo>
                  <a:cubicBezTo>
                    <a:pt x="2700" y="1800"/>
                    <a:pt x="5400" y="2700"/>
                    <a:pt x="8100" y="4500"/>
                  </a:cubicBezTo>
                  <a:cubicBezTo>
                    <a:pt x="13500" y="8100"/>
                    <a:pt x="17100" y="11700"/>
                    <a:pt x="21600" y="16200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F2F2F2">
                <a:alpha val="4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660" name="Freeform 524"/>
            <p:cNvSpPr/>
            <p:nvPr/>
          </p:nvSpPr>
          <p:spPr>
            <a:xfrm flipH="1" rot="5400000">
              <a:off x="664608" y="8152"/>
              <a:ext cx="44456" cy="370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082" y="15429"/>
                  </a:moveTo>
                  <a:cubicBezTo>
                    <a:pt x="11435" y="10800"/>
                    <a:pt x="16518" y="6171"/>
                    <a:pt x="21600" y="0"/>
                  </a:cubicBezTo>
                  <a:cubicBezTo>
                    <a:pt x="21600" y="12343"/>
                    <a:pt x="21600" y="12343"/>
                    <a:pt x="21600" y="12343"/>
                  </a:cubicBezTo>
                  <a:cubicBezTo>
                    <a:pt x="15247" y="16971"/>
                    <a:pt x="7624" y="20057"/>
                    <a:pt x="0" y="21600"/>
                  </a:cubicBezTo>
                  <a:cubicBezTo>
                    <a:pt x="1271" y="20057"/>
                    <a:pt x="3812" y="18514"/>
                    <a:pt x="5082" y="15429"/>
                  </a:cubicBezTo>
                  <a:close/>
                </a:path>
              </a:pathLst>
            </a:custGeom>
            <a:solidFill>
              <a:srgbClr val="F2F2F2">
                <a:alpha val="4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661" name="Freeform 525"/>
            <p:cNvSpPr/>
            <p:nvPr/>
          </p:nvSpPr>
          <p:spPr>
            <a:xfrm flipH="1" rot="5400000">
              <a:off x="676042" y="4024"/>
              <a:ext cx="12701" cy="127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cubicBezTo>
                    <a:pt x="5400" y="14400"/>
                    <a:pt x="16200" y="7200"/>
                    <a:pt x="21600" y="0"/>
                  </a:cubicBezTo>
                  <a:cubicBezTo>
                    <a:pt x="21600" y="7200"/>
                    <a:pt x="21600" y="7200"/>
                    <a:pt x="21600" y="7200"/>
                  </a:cubicBezTo>
                  <a:cubicBezTo>
                    <a:pt x="16200" y="14400"/>
                    <a:pt x="5400" y="14400"/>
                    <a:pt x="0" y="21600"/>
                  </a:cubicBezTo>
                  <a:close/>
                </a:path>
              </a:pathLst>
            </a:custGeom>
            <a:solidFill>
              <a:srgbClr val="F2F2F2">
                <a:alpha val="4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662" name="Freeform 526"/>
            <p:cNvSpPr/>
            <p:nvPr/>
          </p:nvSpPr>
          <p:spPr>
            <a:xfrm flipH="1" rot="5400000">
              <a:off x="827612" y="74834"/>
              <a:ext cx="245988" cy="1052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20451" y="17280"/>
                    <a:pt x="18843" y="14040"/>
                    <a:pt x="17004" y="11340"/>
                  </a:cubicBezTo>
                  <a:cubicBezTo>
                    <a:pt x="14017" y="7020"/>
                    <a:pt x="10800" y="3780"/>
                    <a:pt x="7583" y="2700"/>
                  </a:cubicBezTo>
                  <a:cubicBezTo>
                    <a:pt x="5055" y="1620"/>
                    <a:pt x="2528" y="1080"/>
                    <a:pt x="0" y="540"/>
                  </a:cubicBezTo>
                  <a:cubicBezTo>
                    <a:pt x="1609" y="0"/>
                    <a:pt x="3217" y="0"/>
                    <a:pt x="4596" y="0"/>
                  </a:cubicBezTo>
                  <a:cubicBezTo>
                    <a:pt x="6664" y="0"/>
                    <a:pt x="8272" y="0"/>
                    <a:pt x="10111" y="1080"/>
                  </a:cubicBezTo>
                  <a:cubicBezTo>
                    <a:pt x="14706" y="3780"/>
                    <a:pt x="17923" y="7560"/>
                    <a:pt x="20221" y="12960"/>
                  </a:cubicBezTo>
                  <a:cubicBezTo>
                    <a:pt x="20681" y="14040"/>
                    <a:pt x="21140" y="15120"/>
                    <a:pt x="21600" y="16200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F2F2F2">
                <a:alpha val="4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663" name="Freeform 527"/>
            <p:cNvSpPr/>
            <p:nvPr/>
          </p:nvSpPr>
          <p:spPr>
            <a:xfrm flipH="1" rot="5400000">
              <a:off x="477155" y="167450"/>
              <a:ext cx="422328" cy="9632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1001" y="21600"/>
                  </a:moveTo>
                  <a:cubicBezTo>
                    <a:pt x="7379" y="21600"/>
                    <a:pt x="3354" y="18097"/>
                    <a:pt x="0" y="14595"/>
                  </a:cubicBezTo>
                  <a:cubicBezTo>
                    <a:pt x="2952" y="16930"/>
                    <a:pt x="6037" y="18097"/>
                    <a:pt x="8989" y="18097"/>
                  </a:cubicBezTo>
                  <a:cubicBezTo>
                    <a:pt x="9257" y="18097"/>
                    <a:pt x="9660" y="18097"/>
                    <a:pt x="10062" y="18097"/>
                  </a:cubicBezTo>
                  <a:cubicBezTo>
                    <a:pt x="13684" y="18097"/>
                    <a:pt x="18783" y="16346"/>
                    <a:pt x="21332" y="1751"/>
                  </a:cubicBezTo>
                  <a:cubicBezTo>
                    <a:pt x="21332" y="1168"/>
                    <a:pt x="21466" y="584"/>
                    <a:pt x="21600" y="0"/>
                  </a:cubicBezTo>
                  <a:cubicBezTo>
                    <a:pt x="21600" y="5254"/>
                    <a:pt x="21600" y="5254"/>
                    <a:pt x="21600" y="5254"/>
                  </a:cubicBezTo>
                  <a:cubicBezTo>
                    <a:pt x="19319" y="16346"/>
                    <a:pt x="15697" y="21600"/>
                    <a:pt x="11001" y="21600"/>
                  </a:cubicBezTo>
                  <a:cubicBezTo>
                    <a:pt x="11001" y="21600"/>
                    <a:pt x="11001" y="21600"/>
                    <a:pt x="11001" y="21600"/>
                  </a:cubicBezTo>
                  <a:close/>
                </a:path>
              </a:pathLst>
            </a:custGeom>
            <a:solidFill>
              <a:srgbClr val="F2F2F2">
                <a:alpha val="4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664" name="Freeform 528"/>
            <p:cNvSpPr/>
            <p:nvPr/>
          </p:nvSpPr>
          <p:spPr>
            <a:xfrm flipH="1" rot="5400000">
              <a:off x="328228" y="194865"/>
              <a:ext cx="425291" cy="444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2533" y="21600"/>
                  </a:moveTo>
                  <a:cubicBezTo>
                    <a:pt x="11333" y="21600"/>
                    <a:pt x="10133" y="21600"/>
                    <a:pt x="9067" y="20329"/>
                  </a:cubicBezTo>
                  <a:cubicBezTo>
                    <a:pt x="6667" y="17788"/>
                    <a:pt x="4667" y="13976"/>
                    <a:pt x="2933" y="10165"/>
                  </a:cubicBezTo>
                  <a:cubicBezTo>
                    <a:pt x="1867" y="7624"/>
                    <a:pt x="933" y="5082"/>
                    <a:pt x="0" y="1271"/>
                  </a:cubicBezTo>
                  <a:cubicBezTo>
                    <a:pt x="4400" y="11435"/>
                    <a:pt x="8133" y="15247"/>
                    <a:pt x="11733" y="15247"/>
                  </a:cubicBezTo>
                  <a:cubicBezTo>
                    <a:pt x="14800" y="15247"/>
                    <a:pt x="17600" y="11435"/>
                    <a:pt x="20133" y="3812"/>
                  </a:cubicBezTo>
                  <a:cubicBezTo>
                    <a:pt x="20667" y="2541"/>
                    <a:pt x="21067" y="1271"/>
                    <a:pt x="21600" y="0"/>
                  </a:cubicBezTo>
                  <a:cubicBezTo>
                    <a:pt x="21600" y="8894"/>
                    <a:pt x="21600" y="8894"/>
                    <a:pt x="21600" y="8894"/>
                  </a:cubicBezTo>
                  <a:cubicBezTo>
                    <a:pt x="18667" y="17788"/>
                    <a:pt x="15600" y="21600"/>
                    <a:pt x="12533" y="21600"/>
                  </a:cubicBezTo>
                  <a:close/>
                </a:path>
              </a:pathLst>
            </a:custGeom>
            <a:solidFill>
              <a:srgbClr val="F2F2F2">
                <a:alpha val="4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665" name="Freeform 529"/>
            <p:cNvSpPr/>
            <p:nvPr/>
          </p:nvSpPr>
          <p:spPr>
            <a:xfrm flipH="1" rot="5400000">
              <a:off x="71896" y="359322"/>
              <a:ext cx="1552925" cy="84317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35" h="21600" fill="norm" stroke="1" extrusionOk="0">
                  <a:moveTo>
                    <a:pt x="20066" y="21600"/>
                  </a:moveTo>
                  <a:cubicBezTo>
                    <a:pt x="19674" y="21600"/>
                    <a:pt x="19282" y="21533"/>
                    <a:pt x="18854" y="21466"/>
                  </a:cubicBezTo>
                  <a:cubicBezTo>
                    <a:pt x="18604" y="21399"/>
                    <a:pt x="18355" y="21332"/>
                    <a:pt x="18105" y="21265"/>
                  </a:cubicBezTo>
                  <a:cubicBezTo>
                    <a:pt x="15610" y="20862"/>
                    <a:pt x="13258" y="20057"/>
                    <a:pt x="11190" y="18850"/>
                  </a:cubicBezTo>
                  <a:cubicBezTo>
                    <a:pt x="9373" y="17843"/>
                    <a:pt x="7626" y="16502"/>
                    <a:pt x="6129" y="15361"/>
                  </a:cubicBezTo>
                  <a:cubicBezTo>
                    <a:pt x="5131" y="14624"/>
                    <a:pt x="4062" y="13819"/>
                    <a:pt x="3099" y="12678"/>
                  </a:cubicBezTo>
                  <a:cubicBezTo>
                    <a:pt x="2208" y="11605"/>
                    <a:pt x="-465" y="8452"/>
                    <a:pt x="70" y="5031"/>
                  </a:cubicBezTo>
                  <a:cubicBezTo>
                    <a:pt x="355" y="3220"/>
                    <a:pt x="1388" y="1945"/>
                    <a:pt x="2280" y="1543"/>
                  </a:cubicBezTo>
                  <a:cubicBezTo>
                    <a:pt x="2850" y="1275"/>
                    <a:pt x="3456" y="1140"/>
                    <a:pt x="4204" y="1140"/>
                  </a:cubicBezTo>
                  <a:cubicBezTo>
                    <a:pt x="4632" y="1140"/>
                    <a:pt x="5060" y="1207"/>
                    <a:pt x="5487" y="1207"/>
                  </a:cubicBezTo>
                  <a:cubicBezTo>
                    <a:pt x="5880" y="1275"/>
                    <a:pt x="6307" y="1275"/>
                    <a:pt x="6735" y="1275"/>
                  </a:cubicBezTo>
                  <a:cubicBezTo>
                    <a:pt x="6806" y="1275"/>
                    <a:pt x="6806" y="1275"/>
                    <a:pt x="6806" y="1275"/>
                  </a:cubicBezTo>
                  <a:cubicBezTo>
                    <a:pt x="8695" y="1275"/>
                    <a:pt x="10549" y="872"/>
                    <a:pt x="12260" y="402"/>
                  </a:cubicBezTo>
                  <a:cubicBezTo>
                    <a:pt x="13115" y="201"/>
                    <a:pt x="14220" y="0"/>
                    <a:pt x="15361" y="0"/>
                  </a:cubicBezTo>
                  <a:cubicBezTo>
                    <a:pt x="15824" y="0"/>
                    <a:pt x="16252" y="0"/>
                    <a:pt x="16680" y="67"/>
                  </a:cubicBezTo>
                  <a:cubicBezTo>
                    <a:pt x="18070" y="335"/>
                    <a:pt x="19495" y="1140"/>
                    <a:pt x="21135" y="2482"/>
                  </a:cubicBezTo>
                  <a:cubicBezTo>
                    <a:pt x="21135" y="3019"/>
                    <a:pt x="21135" y="3019"/>
                    <a:pt x="21135" y="3019"/>
                  </a:cubicBezTo>
                  <a:cubicBezTo>
                    <a:pt x="20101" y="2080"/>
                    <a:pt x="18961" y="1207"/>
                    <a:pt x="17678" y="805"/>
                  </a:cubicBezTo>
                  <a:cubicBezTo>
                    <a:pt x="16929" y="537"/>
                    <a:pt x="16109" y="402"/>
                    <a:pt x="15254" y="402"/>
                  </a:cubicBezTo>
                  <a:cubicBezTo>
                    <a:pt x="14612" y="402"/>
                    <a:pt x="13971" y="470"/>
                    <a:pt x="13258" y="671"/>
                  </a:cubicBezTo>
                  <a:cubicBezTo>
                    <a:pt x="12687" y="738"/>
                    <a:pt x="12117" y="872"/>
                    <a:pt x="11547" y="1006"/>
                  </a:cubicBezTo>
                  <a:cubicBezTo>
                    <a:pt x="10406" y="1342"/>
                    <a:pt x="9230" y="1610"/>
                    <a:pt x="8054" y="1677"/>
                  </a:cubicBezTo>
                  <a:cubicBezTo>
                    <a:pt x="7697" y="1677"/>
                    <a:pt x="7341" y="1744"/>
                    <a:pt x="6949" y="1744"/>
                  </a:cubicBezTo>
                  <a:cubicBezTo>
                    <a:pt x="6379" y="1744"/>
                    <a:pt x="5808" y="1677"/>
                    <a:pt x="5274" y="1610"/>
                  </a:cubicBezTo>
                  <a:cubicBezTo>
                    <a:pt x="5202" y="1610"/>
                    <a:pt x="5202" y="1610"/>
                    <a:pt x="5202" y="1610"/>
                  </a:cubicBezTo>
                  <a:cubicBezTo>
                    <a:pt x="4846" y="1610"/>
                    <a:pt x="4454" y="1543"/>
                    <a:pt x="4062" y="1543"/>
                  </a:cubicBezTo>
                  <a:cubicBezTo>
                    <a:pt x="3741" y="1543"/>
                    <a:pt x="3456" y="1610"/>
                    <a:pt x="3171" y="1677"/>
                  </a:cubicBezTo>
                  <a:cubicBezTo>
                    <a:pt x="1994" y="1945"/>
                    <a:pt x="177" y="3354"/>
                    <a:pt x="284" y="6037"/>
                  </a:cubicBezTo>
                  <a:cubicBezTo>
                    <a:pt x="355" y="7983"/>
                    <a:pt x="1282" y="9593"/>
                    <a:pt x="1994" y="10666"/>
                  </a:cubicBezTo>
                  <a:cubicBezTo>
                    <a:pt x="4026" y="13752"/>
                    <a:pt x="6592" y="15429"/>
                    <a:pt x="9087" y="17106"/>
                  </a:cubicBezTo>
                  <a:cubicBezTo>
                    <a:pt x="9337" y="17240"/>
                    <a:pt x="9337" y="17240"/>
                    <a:pt x="9337" y="17240"/>
                  </a:cubicBezTo>
                  <a:cubicBezTo>
                    <a:pt x="12759" y="19520"/>
                    <a:pt x="16359" y="20795"/>
                    <a:pt x="20101" y="21130"/>
                  </a:cubicBezTo>
                  <a:cubicBezTo>
                    <a:pt x="20137" y="21130"/>
                    <a:pt x="20173" y="21130"/>
                    <a:pt x="20173" y="21198"/>
                  </a:cubicBezTo>
                  <a:cubicBezTo>
                    <a:pt x="20208" y="21198"/>
                    <a:pt x="20208" y="21198"/>
                    <a:pt x="20208" y="21198"/>
                  </a:cubicBezTo>
                  <a:cubicBezTo>
                    <a:pt x="20244" y="21198"/>
                    <a:pt x="20244" y="21198"/>
                    <a:pt x="20244" y="21198"/>
                  </a:cubicBezTo>
                  <a:cubicBezTo>
                    <a:pt x="20529" y="21198"/>
                    <a:pt x="20850" y="21130"/>
                    <a:pt x="21135" y="21063"/>
                  </a:cubicBezTo>
                  <a:cubicBezTo>
                    <a:pt x="21135" y="21466"/>
                    <a:pt x="21135" y="21466"/>
                    <a:pt x="21135" y="21466"/>
                  </a:cubicBezTo>
                  <a:cubicBezTo>
                    <a:pt x="20779" y="21533"/>
                    <a:pt x="20422" y="21600"/>
                    <a:pt x="20066" y="21600"/>
                  </a:cubicBezTo>
                  <a:close/>
                </a:path>
              </a:pathLst>
            </a:custGeom>
            <a:solidFill>
              <a:srgbClr val="F2F2F2">
                <a:alpha val="4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666" name="Freeform 530"/>
            <p:cNvSpPr/>
            <p:nvPr/>
          </p:nvSpPr>
          <p:spPr>
            <a:xfrm flipH="1" rot="5400000">
              <a:off x="391208" y="51865"/>
              <a:ext cx="115585" cy="207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9327" y="21600"/>
                  </a:moveTo>
                  <a:cubicBezTo>
                    <a:pt x="5891" y="21600"/>
                    <a:pt x="2945" y="18900"/>
                    <a:pt x="0" y="16200"/>
                  </a:cubicBezTo>
                  <a:cubicBezTo>
                    <a:pt x="1964" y="16200"/>
                    <a:pt x="3927" y="13500"/>
                    <a:pt x="5891" y="13500"/>
                  </a:cubicBezTo>
                  <a:cubicBezTo>
                    <a:pt x="7364" y="10800"/>
                    <a:pt x="9327" y="8100"/>
                    <a:pt x="10800" y="8100"/>
                  </a:cubicBezTo>
                  <a:cubicBezTo>
                    <a:pt x="14727" y="5400"/>
                    <a:pt x="18164" y="2700"/>
                    <a:pt x="21600" y="0"/>
                  </a:cubicBezTo>
                  <a:cubicBezTo>
                    <a:pt x="21600" y="13500"/>
                    <a:pt x="21600" y="13500"/>
                    <a:pt x="21600" y="13500"/>
                  </a:cubicBezTo>
                  <a:cubicBezTo>
                    <a:pt x="17182" y="18900"/>
                    <a:pt x="13745" y="21600"/>
                    <a:pt x="10800" y="21600"/>
                  </a:cubicBezTo>
                  <a:cubicBezTo>
                    <a:pt x="10309" y="21600"/>
                    <a:pt x="9818" y="21600"/>
                    <a:pt x="9327" y="21600"/>
                  </a:cubicBezTo>
                  <a:close/>
                </a:path>
              </a:pathLst>
            </a:custGeom>
            <a:solidFill>
              <a:srgbClr val="F2F2F2">
                <a:alpha val="4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667" name="Freeform 531"/>
            <p:cNvSpPr/>
            <p:nvPr/>
          </p:nvSpPr>
          <p:spPr>
            <a:xfrm flipH="1" rot="5400000">
              <a:off x="-133924" y="479195"/>
              <a:ext cx="2046065" cy="109656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27" h="21600" fill="norm" stroke="1" extrusionOk="0">
                  <a:moveTo>
                    <a:pt x="21227" y="21600"/>
                  </a:moveTo>
                  <a:cubicBezTo>
                    <a:pt x="21010" y="21600"/>
                    <a:pt x="20819" y="21548"/>
                    <a:pt x="20629" y="21548"/>
                  </a:cubicBezTo>
                  <a:cubicBezTo>
                    <a:pt x="19570" y="21394"/>
                    <a:pt x="18537" y="20930"/>
                    <a:pt x="17559" y="20517"/>
                  </a:cubicBezTo>
                  <a:cubicBezTo>
                    <a:pt x="17532" y="20517"/>
                    <a:pt x="17532" y="20517"/>
                    <a:pt x="17532" y="20517"/>
                  </a:cubicBezTo>
                  <a:cubicBezTo>
                    <a:pt x="17505" y="20569"/>
                    <a:pt x="17505" y="20569"/>
                    <a:pt x="17505" y="20569"/>
                  </a:cubicBezTo>
                  <a:cubicBezTo>
                    <a:pt x="17505" y="20569"/>
                    <a:pt x="17505" y="20569"/>
                    <a:pt x="17478" y="20569"/>
                  </a:cubicBezTo>
                  <a:cubicBezTo>
                    <a:pt x="17478" y="20569"/>
                    <a:pt x="17478" y="20569"/>
                    <a:pt x="17450" y="20569"/>
                  </a:cubicBezTo>
                  <a:cubicBezTo>
                    <a:pt x="17369" y="20466"/>
                    <a:pt x="17260" y="20414"/>
                    <a:pt x="17179" y="20363"/>
                  </a:cubicBezTo>
                  <a:cubicBezTo>
                    <a:pt x="16989" y="20311"/>
                    <a:pt x="16825" y="20208"/>
                    <a:pt x="16635" y="20157"/>
                  </a:cubicBezTo>
                  <a:cubicBezTo>
                    <a:pt x="16391" y="20053"/>
                    <a:pt x="16146" y="19950"/>
                    <a:pt x="15902" y="19847"/>
                  </a:cubicBezTo>
                  <a:cubicBezTo>
                    <a:pt x="15413" y="19693"/>
                    <a:pt x="14924" y="19486"/>
                    <a:pt x="14462" y="19280"/>
                  </a:cubicBezTo>
                  <a:cubicBezTo>
                    <a:pt x="14326" y="19229"/>
                    <a:pt x="14326" y="19229"/>
                    <a:pt x="14326" y="19229"/>
                  </a:cubicBezTo>
                  <a:cubicBezTo>
                    <a:pt x="13973" y="19126"/>
                    <a:pt x="13973" y="19126"/>
                    <a:pt x="13973" y="19126"/>
                  </a:cubicBezTo>
                  <a:cubicBezTo>
                    <a:pt x="12777" y="18662"/>
                    <a:pt x="11582" y="17888"/>
                    <a:pt x="10413" y="17167"/>
                  </a:cubicBezTo>
                  <a:cubicBezTo>
                    <a:pt x="10305" y="17115"/>
                    <a:pt x="10305" y="17115"/>
                    <a:pt x="10305" y="17115"/>
                  </a:cubicBezTo>
                  <a:cubicBezTo>
                    <a:pt x="9680" y="16703"/>
                    <a:pt x="9028" y="16342"/>
                    <a:pt x="8376" y="15981"/>
                  </a:cubicBezTo>
                  <a:cubicBezTo>
                    <a:pt x="7207" y="15259"/>
                    <a:pt x="5985" y="14537"/>
                    <a:pt x="4816" y="13713"/>
                  </a:cubicBezTo>
                  <a:cubicBezTo>
                    <a:pt x="3431" y="12733"/>
                    <a:pt x="1882" y="11547"/>
                    <a:pt x="877" y="9434"/>
                  </a:cubicBezTo>
                  <a:cubicBezTo>
                    <a:pt x="62" y="7784"/>
                    <a:pt x="-373" y="5207"/>
                    <a:pt x="415" y="3196"/>
                  </a:cubicBezTo>
                  <a:cubicBezTo>
                    <a:pt x="1094" y="1495"/>
                    <a:pt x="2371" y="464"/>
                    <a:pt x="4327" y="103"/>
                  </a:cubicBezTo>
                  <a:cubicBezTo>
                    <a:pt x="4708" y="52"/>
                    <a:pt x="5142" y="52"/>
                    <a:pt x="5604" y="52"/>
                  </a:cubicBezTo>
                  <a:cubicBezTo>
                    <a:pt x="6039" y="52"/>
                    <a:pt x="6474" y="52"/>
                    <a:pt x="6909" y="103"/>
                  </a:cubicBezTo>
                  <a:cubicBezTo>
                    <a:pt x="8267" y="206"/>
                    <a:pt x="9598" y="309"/>
                    <a:pt x="10930" y="309"/>
                  </a:cubicBezTo>
                  <a:cubicBezTo>
                    <a:pt x="11147" y="309"/>
                    <a:pt x="11147" y="309"/>
                    <a:pt x="11147" y="309"/>
                  </a:cubicBezTo>
                  <a:cubicBezTo>
                    <a:pt x="11989" y="258"/>
                    <a:pt x="12832" y="206"/>
                    <a:pt x="13674" y="155"/>
                  </a:cubicBezTo>
                  <a:cubicBezTo>
                    <a:pt x="14543" y="103"/>
                    <a:pt x="15440" y="0"/>
                    <a:pt x="16309" y="0"/>
                  </a:cubicBezTo>
                  <a:cubicBezTo>
                    <a:pt x="17478" y="0"/>
                    <a:pt x="18429" y="155"/>
                    <a:pt x="19352" y="412"/>
                  </a:cubicBezTo>
                  <a:cubicBezTo>
                    <a:pt x="19977" y="567"/>
                    <a:pt x="20602" y="773"/>
                    <a:pt x="21227" y="1031"/>
                  </a:cubicBezTo>
                  <a:cubicBezTo>
                    <a:pt x="21227" y="1392"/>
                    <a:pt x="21227" y="1392"/>
                    <a:pt x="21227" y="1392"/>
                  </a:cubicBezTo>
                  <a:cubicBezTo>
                    <a:pt x="20059" y="876"/>
                    <a:pt x="18945" y="516"/>
                    <a:pt x="17858" y="412"/>
                  </a:cubicBezTo>
                  <a:cubicBezTo>
                    <a:pt x="17369" y="309"/>
                    <a:pt x="16853" y="309"/>
                    <a:pt x="16282" y="309"/>
                  </a:cubicBezTo>
                  <a:cubicBezTo>
                    <a:pt x="15385" y="309"/>
                    <a:pt x="14489" y="361"/>
                    <a:pt x="13728" y="464"/>
                  </a:cubicBezTo>
                  <a:cubicBezTo>
                    <a:pt x="12832" y="567"/>
                    <a:pt x="11908" y="619"/>
                    <a:pt x="10930" y="619"/>
                  </a:cubicBezTo>
                  <a:cubicBezTo>
                    <a:pt x="10441" y="619"/>
                    <a:pt x="9952" y="567"/>
                    <a:pt x="9435" y="567"/>
                  </a:cubicBezTo>
                  <a:cubicBezTo>
                    <a:pt x="8946" y="567"/>
                    <a:pt x="8430" y="516"/>
                    <a:pt x="7914" y="464"/>
                  </a:cubicBezTo>
                  <a:cubicBezTo>
                    <a:pt x="7235" y="361"/>
                    <a:pt x="6528" y="309"/>
                    <a:pt x="5822" y="309"/>
                  </a:cubicBezTo>
                  <a:cubicBezTo>
                    <a:pt x="4844" y="309"/>
                    <a:pt x="4029" y="464"/>
                    <a:pt x="3295" y="722"/>
                  </a:cubicBezTo>
                  <a:cubicBezTo>
                    <a:pt x="2670" y="979"/>
                    <a:pt x="1149" y="1753"/>
                    <a:pt x="496" y="3660"/>
                  </a:cubicBezTo>
                  <a:cubicBezTo>
                    <a:pt x="198" y="4485"/>
                    <a:pt x="116" y="5464"/>
                    <a:pt x="225" y="6547"/>
                  </a:cubicBezTo>
                  <a:cubicBezTo>
                    <a:pt x="578" y="9640"/>
                    <a:pt x="2371" y="11444"/>
                    <a:pt x="3920" y="12682"/>
                  </a:cubicBezTo>
                  <a:cubicBezTo>
                    <a:pt x="5251" y="13764"/>
                    <a:pt x="6664" y="14589"/>
                    <a:pt x="8022" y="15362"/>
                  </a:cubicBezTo>
                  <a:cubicBezTo>
                    <a:pt x="8593" y="15723"/>
                    <a:pt x="9164" y="16032"/>
                    <a:pt x="9707" y="16393"/>
                  </a:cubicBezTo>
                  <a:cubicBezTo>
                    <a:pt x="9952" y="16548"/>
                    <a:pt x="10196" y="16703"/>
                    <a:pt x="10441" y="16857"/>
                  </a:cubicBezTo>
                  <a:cubicBezTo>
                    <a:pt x="11500" y="17527"/>
                    <a:pt x="12614" y="18198"/>
                    <a:pt x="13728" y="18662"/>
                  </a:cubicBezTo>
                  <a:cubicBezTo>
                    <a:pt x="14081" y="18765"/>
                    <a:pt x="14435" y="18919"/>
                    <a:pt x="14761" y="19022"/>
                  </a:cubicBezTo>
                  <a:cubicBezTo>
                    <a:pt x="15549" y="19280"/>
                    <a:pt x="16336" y="19589"/>
                    <a:pt x="17070" y="20002"/>
                  </a:cubicBezTo>
                  <a:cubicBezTo>
                    <a:pt x="17450" y="20157"/>
                    <a:pt x="17831" y="20311"/>
                    <a:pt x="18184" y="20466"/>
                  </a:cubicBezTo>
                  <a:cubicBezTo>
                    <a:pt x="19026" y="20827"/>
                    <a:pt x="20140" y="21188"/>
                    <a:pt x="21227" y="21239"/>
                  </a:cubicBezTo>
                  <a:lnTo>
                    <a:pt x="21227" y="21600"/>
                  </a:lnTo>
                  <a:close/>
                </a:path>
              </a:pathLst>
            </a:custGeom>
            <a:solidFill>
              <a:srgbClr val="F2F2F2">
                <a:alpha val="4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668" name="Freeform 532"/>
            <p:cNvSpPr/>
            <p:nvPr/>
          </p:nvSpPr>
          <p:spPr>
            <a:xfrm flipH="1" rot="5400000">
              <a:off x="-419021" y="583505"/>
              <a:ext cx="2758517" cy="16003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86" h="21600" fill="norm" stroke="1" extrusionOk="0">
                  <a:moveTo>
                    <a:pt x="21286" y="21600"/>
                  </a:moveTo>
                  <a:cubicBezTo>
                    <a:pt x="20579" y="21565"/>
                    <a:pt x="19831" y="21459"/>
                    <a:pt x="19023" y="21246"/>
                  </a:cubicBezTo>
                  <a:cubicBezTo>
                    <a:pt x="17346" y="20787"/>
                    <a:pt x="15568" y="19903"/>
                    <a:pt x="13406" y="18383"/>
                  </a:cubicBezTo>
                  <a:cubicBezTo>
                    <a:pt x="13103" y="18171"/>
                    <a:pt x="12800" y="17923"/>
                    <a:pt x="12496" y="17711"/>
                  </a:cubicBezTo>
                  <a:cubicBezTo>
                    <a:pt x="11870" y="17252"/>
                    <a:pt x="11224" y="16757"/>
                    <a:pt x="10577" y="16403"/>
                  </a:cubicBezTo>
                  <a:cubicBezTo>
                    <a:pt x="9526" y="15838"/>
                    <a:pt x="8476" y="15449"/>
                    <a:pt x="7667" y="15201"/>
                  </a:cubicBezTo>
                  <a:cubicBezTo>
                    <a:pt x="7344" y="15095"/>
                    <a:pt x="7021" y="14989"/>
                    <a:pt x="6697" y="14883"/>
                  </a:cubicBezTo>
                  <a:cubicBezTo>
                    <a:pt x="5364" y="14459"/>
                    <a:pt x="3970" y="14070"/>
                    <a:pt x="2717" y="13151"/>
                  </a:cubicBezTo>
                  <a:cubicBezTo>
                    <a:pt x="1787" y="12515"/>
                    <a:pt x="494" y="11419"/>
                    <a:pt x="110" y="9616"/>
                  </a:cubicBezTo>
                  <a:cubicBezTo>
                    <a:pt x="-314" y="7742"/>
                    <a:pt x="555" y="5904"/>
                    <a:pt x="1545" y="4985"/>
                  </a:cubicBezTo>
                  <a:cubicBezTo>
                    <a:pt x="2697" y="3924"/>
                    <a:pt x="4030" y="3535"/>
                    <a:pt x="5323" y="3182"/>
                  </a:cubicBezTo>
                  <a:cubicBezTo>
                    <a:pt x="5687" y="3076"/>
                    <a:pt x="5687" y="3076"/>
                    <a:pt x="5687" y="3076"/>
                  </a:cubicBezTo>
                  <a:cubicBezTo>
                    <a:pt x="6455" y="2864"/>
                    <a:pt x="7102" y="2651"/>
                    <a:pt x="7748" y="2333"/>
                  </a:cubicBezTo>
                  <a:cubicBezTo>
                    <a:pt x="8233" y="2121"/>
                    <a:pt x="8718" y="1874"/>
                    <a:pt x="9203" y="1626"/>
                  </a:cubicBezTo>
                  <a:cubicBezTo>
                    <a:pt x="9607" y="1379"/>
                    <a:pt x="10052" y="1167"/>
                    <a:pt x="10476" y="955"/>
                  </a:cubicBezTo>
                  <a:cubicBezTo>
                    <a:pt x="11203" y="601"/>
                    <a:pt x="12173" y="177"/>
                    <a:pt x="13183" y="35"/>
                  </a:cubicBezTo>
                  <a:cubicBezTo>
                    <a:pt x="13446" y="0"/>
                    <a:pt x="13729" y="0"/>
                    <a:pt x="14032" y="0"/>
                  </a:cubicBezTo>
                  <a:cubicBezTo>
                    <a:pt x="14598" y="0"/>
                    <a:pt x="15164" y="71"/>
                    <a:pt x="15628" y="106"/>
                  </a:cubicBezTo>
                  <a:cubicBezTo>
                    <a:pt x="17326" y="354"/>
                    <a:pt x="18922" y="742"/>
                    <a:pt x="20397" y="1343"/>
                  </a:cubicBezTo>
                  <a:cubicBezTo>
                    <a:pt x="20700" y="1449"/>
                    <a:pt x="21003" y="1591"/>
                    <a:pt x="21286" y="1697"/>
                  </a:cubicBezTo>
                  <a:cubicBezTo>
                    <a:pt x="21286" y="1944"/>
                    <a:pt x="21286" y="1944"/>
                    <a:pt x="21286" y="1944"/>
                  </a:cubicBezTo>
                  <a:cubicBezTo>
                    <a:pt x="20357" y="1520"/>
                    <a:pt x="19387" y="1167"/>
                    <a:pt x="18397" y="884"/>
                  </a:cubicBezTo>
                  <a:cubicBezTo>
                    <a:pt x="17063" y="530"/>
                    <a:pt x="15649" y="212"/>
                    <a:pt x="14275" y="212"/>
                  </a:cubicBezTo>
                  <a:cubicBezTo>
                    <a:pt x="14012" y="212"/>
                    <a:pt x="13769" y="212"/>
                    <a:pt x="13527" y="247"/>
                  </a:cubicBezTo>
                  <a:cubicBezTo>
                    <a:pt x="12052" y="354"/>
                    <a:pt x="10638" y="1096"/>
                    <a:pt x="9284" y="1803"/>
                  </a:cubicBezTo>
                  <a:cubicBezTo>
                    <a:pt x="8839" y="2050"/>
                    <a:pt x="8374" y="2298"/>
                    <a:pt x="7910" y="2510"/>
                  </a:cubicBezTo>
                  <a:cubicBezTo>
                    <a:pt x="7122" y="2864"/>
                    <a:pt x="6314" y="3111"/>
                    <a:pt x="5525" y="3323"/>
                  </a:cubicBezTo>
                  <a:cubicBezTo>
                    <a:pt x="4899" y="3535"/>
                    <a:pt x="4232" y="3712"/>
                    <a:pt x="3606" y="3959"/>
                  </a:cubicBezTo>
                  <a:cubicBezTo>
                    <a:pt x="2313" y="4490"/>
                    <a:pt x="555" y="5480"/>
                    <a:pt x="191" y="7919"/>
                  </a:cubicBezTo>
                  <a:cubicBezTo>
                    <a:pt x="-132" y="10075"/>
                    <a:pt x="1121" y="11631"/>
                    <a:pt x="2252" y="12550"/>
                  </a:cubicBezTo>
                  <a:cubicBezTo>
                    <a:pt x="3606" y="13681"/>
                    <a:pt x="5121" y="14141"/>
                    <a:pt x="6576" y="14600"/>
                  </a:cubicBezTo>
                  <a:cubicBezTo>
                    <a:pt x="7061" y="14742"/>
                    <a:pt x="7061" y="14742"/>
                    <a:pt x="7061" y="14742"/>
                  </a:cubicBezTo>
                  <a:cubicBezTo>
                    <a:pt x="8011" y="15060"/>
                    <a:pt x="8981" y="15378"/>
                    <a:pt x="9910" y="15838"/>
                  </a:cubicBezTo>
                  <a:cubicBezTo>
                    <a:pt x="10880" y="16297"/>
                    <a:pt x="11749" y="16934"/>
                    <a:pt x="12618" y="17570"/>
                  </a:cubicBezTo>
                  <a:cubicBezTo>
                    <a:pt x="14295" y="18772"/>
                    <a:pt x="16295" y="20151"/>
                    <a:pt x="18376" y="20822"/>
                  </a:cubicBezTo>
                  <a:cubicBezTo>
                    <a:pt x="19366" y="21140"/>
                    <a:pt x="20276" y="21317"/>
                    <a:pt x="21124" y="21317"/>
                  </a:cubicBezTo>
                  <a:cubicBezTo>
                    <a:pt x="21165" y="21317"/>
                    <a:pt x="21225" y="21317"/>
                    <a:pt x="21286" y="21317"/>
                  </a:cubicBezTo>
                  <a:lnTo>
                    <a:pt x="21286" y="21600"/>
                  </a:lnTo>
                  <a:close/>
                </a:path>
              </a:pathLst>
            </a:custGeom>
            <a:solidFill>
              <a:srgbClr val="F2F2F2">
                <a:alpha val="4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669" name="Freeform 537"/>
            <p:cNvSpPr/>
            <p:nvPr/>
          </p:nvSpPr>
          <p:spPr>
            <a:xfrm flipH="1" rot="5400000">
              <a:off x="-108175" y="136332"/>
              <a:ext cx="296371" cy="326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18542" y="19800"/>
                    <a:pt x="15483" y="16200"/>
                    <a:pt x="12616" y="12600"/>
                  </a:cubicBezTo>
                  <a:cubicBezTo>
                    <a:pt x="8411" y="7200"/>
                    <a:pt x="4205" y="3600"/>
                    <a:pt x="0" y="0"/>
                  </a:cubicBezTo>
                  <a:cubicBezTo>
                    <a:pt x="5735" y="0"/>
                    <a:pt x="11278" y="3600"/>
                    <a:pt x="16821" y="7200"/>
                  </a:cubicBezTo>
                  <a:cubicBezTo>
                    <a:pt x="18542" y="9000"/>
                    <a:pt x="20071" y="9000"/>
                    <a:pt x="21600" y="10800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F2F2F2">
                <a:alpha val="4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670" name="Freeform 538"/>
            <p:cNvSpPr/>
            <p:nvPr/>
          </p:nvSpPr>
          <p:spPr>
            <a:xfrm flipH="1" rot="5400000">
              <a:off x="-2788842" y="2895535"/>
              <a:ext cx="6775015" cy="114991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383" y="21600"/>
                  </a:moveTo>
                  <a:cubicBezTo>
                    <a:pt x="21308" y="21600"/>
                    <a:pt x="21241" y="21600"/>
                    <a:pt x="21174" y="21551"/>
                  </a:cubicBezTo>
                  <a:cubicBezTo>
                    <a:pt x="20957" y="21452"/>
                    <a:pt x="20757" y="21305"/>
                    <a:pt x="20565" y="21108"/>
                  </a:cubicBezTo>
                  <a:cubicBezTo>
                    <a:pt x="20139" y="20665"/>
                    <a:pt x="19705" y="20026"/>
                    <a:pt x="19238" y="19189"/>
                  </a:cubicBezTo>
                  <a:cubicBezTo>
                    <a:pt x="18829" y="18500"/>
                    <a:pt x="18428" y="17664"/>
                    <a:pt x="18028" y="16877"/>
                  </a:cubicBezTo>
                  <a:cubicBezTo>
                    <a:pt x="17569" y="15991"/>
                    <a:pt x="17085" y="15007"/>
                    <a:pt x="16601" y="14220"/>
                  </a:cubicBezTo>
                  <a:cubicBezTo>
                    <a:pt x="16192" y="13531"/>
                    <a:pt x="15766" y="12842"/>
                    <a:pt x="15357" y="12251"/>
                  </a:cubicBezTo>
                  <a:cubicBezTo>
                    <a:pt x="15307" y="12153"/>
                    <a:pt x="15307" y="12153"/>
                    <a:pt x="15307" y="12153"/>
                  </a:cubicBezTo>
                  <a:cubicBezTo>
                    <a:pt x="15207" y="12005"/>
                    <a:pt x="15107" y="11858"/>
                    <a:pt x="14998" y="11710"/>
                  </a:cubicBezTo>
                  <a:cubicBezTo>
                    <a:pt x="14698" y="11267"/>
                    <a:pt x="14389" y="10825"/>
                    <a:pt x="14105" y="10136"/>
                  </a:cubicBezTo>
                  <a:cubicBezTo>
                    <a:pt x="13604" y="9004"/>
                    <a:pt x="13262" y="6790"/>
                    <a:pt x="12920" y="4674"/>
                  </a:cubicBezTo>
                  <a:cubicBezTo>
                    <a:pt x="12845" y="4133"/>
                    <a:pt x="12761" y="3592"/>
                    <a:pt x="12678" y="3100"/>
                  </a:cubicBezTo>
                  <a:cubicBezTo>
                    <a:pt x="12453" y="1771"/>
                    <a:pt x="12177" y="394"/>
                    <a:pt x="11827" y="344"/>
                  </a:cubicBezTo>
                  <a:cubicBezTo>
                    <a:pt x="11802" y="344"/>
                    <a:pt x="11802" y="344"/>
                    <a:pt x="11802" y="344"/>
                  </a:cubicBezTo>
                  <a:cubicBezTo>
                    <a:pt x="11459" y="344"/>
                    <a:pt x="11151" y="1033"/>
                    <a:pt x="10842" y="1722"/>
                  </a:cubicBezTo>
                  <a:cubicBezTo>
                    <a:pt x="10733" y="1919"/>
                    <a:pt x="10733" y="1919"/>
                    <a:pt x="10733" y="1919"/>
                  </a:cubicBezTo>
                  <a:cubicBezTo>
                    <a:pt x="10558" y="2313"/>
                    <a:pt x="10374" y="2706"/>
                    <a:pt x="10191" y="2854"/>
                  </a:cubicBezTo>
                  <a:cubicBezTo>
                    <a:pt x="10082" y="2952"/>
                    <a:pt x="9965" y="3001"/>
                    <a:pt x="9857" y="3001"/>
                  </a:cubicBezTo>
                  <a:cubicBezTo>
                    <a:pt x="9782" y="3051"/>
                    <a:pt x="9707" y="3100"/>
                    <a:pt x="9640" y="3100"/>
                  </a:cubicBezTo>
                  <a:cubicBezTo>
                    <a:pt x="9548" y="3149"/>
                    <a:pt x="9465" y="3247"/>
                    <a:pt x="9381" y="3297"/>
                  </a:cubicBezTo>
                  <a:cubicBezTo>
                    <a:pt x="9114" y="3444"/>
                    <a:pt x="8839" y="3641"/>
                    <a:pt x="8572" y="3641"/>
                  </a:cubicBezTo>
                  <a:cubicBezTo>
                    <a:pt x="8505" y="3641"/>
                    <a:pt x="8438" y="3592"/>
                    <a:pt x="8371" y="3592"/>
                  </a:cubicBezTo>
                  <a:cubicBezTo>
                    <a:pt x="8321" y="3592"/>
                    <a:pt x="8279" y="3543"/>
                    <a:pt x="8229" y="3543"/>
                  </a:cubicBezTo>
                  <a:cubicBezTo>
                    <a:pt x="8129" y="3493"/>
                    <a:pt x="8029" y="3444"/>
                    <a:pt x="7929" y="3444"/>
                  </a:cubicBezTo>
                  <a:cubicBezTo>
                    <a:pt x="7854" y="3444"/>
                    <a:pt x="7787" y="3444"/>
                    <a:pt x="7729" y="3493"/>
                  </a:cubicBezTo>
                  <a:cubicBezTo>
                    <a:pt x="7520" y="3641"/>
                    <a:pt x="7328" y="3936"/>
                    <a:pt x="7128" y="4231"/>
                  </a:cubicBezTo>
                  <a:cubicBezTo>
                    <a:pt x="6977" y="4477"/>
                    <a:pt x="6827" y="4674"/>
                    <a:pt x="6677" y="4822"/>
                  </a:cubicBezTo>
                  <a:cubicBezTo>
                    <a:pt x="6435" y="5166"/>
                    <a:pt x="6185" y="5462"/>
                    <a:pt x="5943" y="5904"/>
                  </a:cubicBezTo>
                  <a:cubicBezTo>
                    <a:pt x="5617" y="6544"/>
                    <a:pt x="5300" y="7331"/>
                    <a:pt x="4991" y="8069"/>
                  </a:cubicBezTo>
                  <a:cubicBezTo>
                    <a:pt x="4924" y="8217"/>
                    <a:pt x="4857" y="8414"/>
                    <a:pt x="4791" y="8561"/>
                  </a:cubicBezTo>
                  <a:cubicBezTo>
                    <a:pt x="4474" y="9349"/>
                    <a:pt x="4123" y="10037"/>
                    <a:pt x="3722" y="10037"/>
                  </a:cubicBezTo>
                  <a:cubicBezTo>
                    <a:pt x="3222" y="10037"/>
                    <a:pt x="2738" y="9349"/>
                    <a:pt x="2270" y="8660"/>
                  </a:cubicBezTo>
                  <a:cubicBezTo>
                    <a:pt x="1995" y="8266"/>
                    <a:pt x="1719" y="7872"/>
                    <a:pt x="1436" y="7626"/>
                  </a:cubicBezTo>
                  <a:cubicBezTo>
                    <a:pt x="1235" y="7430"/>
                    <a:pt x="1035" y="7233"/>
                    <a:pt x="835" y="7036"/>
                  </a:cubicBezTo>
                  <a:cubicBezTo>
                    <a:pt x="684" y="6839"/>
                    <a:pt x="534" y="6692"/>
                    <a:pt x="384" y="6544"/>
                  </a:cubicBezTo>
                  <a:cubicBezTo>
                    <a:pt x="267" y="6446"/>
                    <a:pt x="134" y="6298"/>
                    <a:pt x="0" y="6200"/>
                  </a:cubicBezTo>
                  <a:cubicBezTo>
                    <a:pt x="0" y="5855"/>
                    <a:pt x="0" y="5855"/>
                    <a:pt x="0" y="5855"/>
                  </a:cubicBezTo>
                  <a:cubicBezTo>
                    <a:pt x="109" y="5954"/>
                    <a:pt x="225" y="6052"/>
                    <a:pt x="359" y="6150"/>
                  </a:cubicBezTo>
                  <a:cubicBezTo>
                    <a:pt x="734" y="6544"/>
                    <a:pt x="1118" y="6938"/>
                    <a:pt x="1502" y="7331"/>
                  </a:cubicBezTo>
                  <a:cubicBezTo>
                    <a:pt x="1744" y="7577"/>
                    <a:pt x="1995" y="7971"/>
                    <a:pt x="2245" y="8315"/>
                  </a:cubicBezTo>
                  <a:cubicBezTo>
                    <a:pt x="2704" y="9004"/>
                    <a:pt x="3188" y="9742"/>
                    <a:pt x="3664" y="9742"/>
                  </a:cubicBezTo>
                  <a:cubicBezTo>
                    <a:pt x="3823" y="9742"/>
                    <a:pt x="3973" y="9644"/>
                    <a:pt x="4123" y="9496"/>
                  </a:cubicBezTo>
                  <a:cubicBezTo>
                    <a:pt x="4432" y="9152"/>
                    <a:pt x="4724" y="8414"/>
                    <a:pt x="4999" y="7676"/>
                  </a:cubicBezTo>
                  <a:cubicBezTo>
                    <a:pt x="5100" y="7430"/>
                    <a:pt x="5191" y="7184"/>
                    <a:pt x="5291" y="6987"/>
                  </a:cubicBezTo>
                  <a:cubicBezTo>
                    <a:pt x="5634" y="6150"/>
                    <a:pt x="6009" y="5314"/>
                    <a:pt x="6393" y="4822"/>
                  </a:cubicBezTo>
                  <a:cubicBezTo>
                    <a:pt x="6468" y="4723"/>
                    <a:pt x="6535" y="4674"/>
                    <a:pt x="6602" y="4576"/>
                  </a:cubicBezTo>
                  <a:cubicBezTo>
                    <a:pt x="6735" y="4428"/>
                    <a:pt x="6877" y="4231"/>
                    <a:pt x="7019" y="4035"/>
                  </a:cubicBezTo>
                  <a:cubicBezTo>
                    <a:pt x="7094" y="3936"/>
                    <a:pt x="7094" y="3936"/>
                    <a:pt x="7094" y="3936"/>
                  </a:cubicBezTo>
                  <a:cubicBezTo>
                    <a:pt x="7253" y="3690"/>
                    <a:pt x="7420" y="3444"/>
                    <a:pt x="7578" y="3297"/>
                  </a:cubicBezTo>
                  <a:cubicBezTo>
                    <a:pt x="7687" y="3198"/>
                    <a:pt x="7804" y="3149"/>
                    <a:pt x="7946" y="3149"/>
                  </a:cubicBezTo>
                  <a:cubicBezTo>
                    <a:pt x="8054" y="3149"/>
                    <a:pt x="8171" y="3149"/>
                    <a:pt x="8279" y="3198"/>
                  </a:cubicBezTo>
                  <a:cubicBezTo>
                    <a:pt x="8396" y="3247"/>
                    <a:pt x="8505" y="3247"/>
                    <a:pt x="8622" y="3247"/>
                  </a:cubicBezTo>
                  <a:cubicBezTo>
                    <a:pt x="8672" y="3247"/>
                    <a:pt x="8730" y="3247"/>
                    <a:pt x="8780" y="3247"/>
                  </a:cubicBezTo>
                  <a:cubicBezTo>
                    <a:pt x="9064" y="3149"/>
                    <a:pt x="9356" y="3001"/>
                    <a:pt x="9640" y="2805"/>
                  </a:cubicBezTo>
                  <a:cubicBezTo>
                    <a:pt x="9773" y="2755"/>
                    <a:pt x="9915" y="2657"/>
                    <a:pt x="10049" y="2608"/>
                  </a:cubicBezTo>
                  <a:cubicBezTo>
                    <a:pt x="10324" y="2460"/>
                    <a:pt x="10583" y="1870"/>
                    <a:pt x="10833" y="1328"/>
                  </a:cubicBezTo>
                  <a:cubicBezTo>
                    <a:pt x="10934" y="1132"/>
                    <a:pt x="11034" y="886"/>
                    <a:pt x="11134" y="689"/>
                  </a:cubicBezTo>
                  <a:cubicBezTo>
                    <a:pt x="11292" y="394"/>
                    <a:pt x="11534" y="0"/>
                    <a:pt x="11777" y="0"/>
                  </a:cubicBezTo>
                  <a:cubicBezTo>
                    <a:pt x="11885" y="0"/>
                    <a:pt x="11994" y="98"/>
                    <a:pt x="12085" y="295"/>
                  </a:cubicBezTo>
                  <a:cubicBezTo>
                    <a:pt x="12377" y="886"/>
                    <a:pt x="12594" y="2067"/>
                    <a:pt x="12770" y="3149"/>
                  </a:cubicBezTo>
                  <a:cubicBezTo>
                    <a:pt x="12811" y="3444"/>
                    <a:pt x="12853" y="3690"/>
                    <a:pt x="12895" y="3985"/>
                  </a:cubicBezTo>
                  <a:cubicBezTo>
                    <a:pt x="13304" y="6593"/>
                    <a:pt x="13730" y="9299"/>
                    <a:pt x="14355" y="10283"/>
                  </a:cubicBezTo>
                  <a:cubicBezTo>
                    <a:pt x="14564" y="10628"/>
                    <a:pt x="14773" y="10923"/>
                    <a:pt x="14973" y="11267"/>
                  </a:cubicBezTo>
                  <a:cubicBezTo>
                    <a:pt x="15616" y="12251"/>
                    <a:pt x="16283" y="13236"/>
                    <a:pt x="16926" y="14416"/>
                  </a:cubicBezTo>
                  <a:cubicBezTo>
                    <a:pt x="17327" y="15105"/>
                    <a:pt x="17727" y="15942"/>
                    <a:pt x="18120" y="16680"/>
                  </a:cubicBezTo>
                  <a:cubicBezTo>
                    <a:pt x="18520" y="17516"/>
                    <a:pt x="18938" y="18353"/>
                    <a:pt x="19355" y="19091"/>
                  </a:cubicBezTo>
                  <a:cubicBezTo>
                    <a:pt x="19822" y="19927"/>
                    <a:pt x="20215" y="20468"/>
                    <a:pt x="20582" y="20862"/>
                  </a:cubicBezTo>
                  <a:cubicBezTo>
                    <a:pt x="20840" y="21108"/>
                    <a:pt x="21066" y="21305"/>
                    <a:pt x="21266" y="21403"/>
                  </a:cubicBezTo>
                  <a:cubicBezTo>
                    <a:pt x="21333" y="21403"/>
                    <a:pt x="21400" y="21452"/>
                    <a:pt x="21466" y="21502"/>
                  </a:cubicBezTo>
                  <a:cubicBezTo>
                    <a:pt x="21508" y="21502"/>
                    <a:pt x="21558" y="21551"/>
                    <a:pt x="21600" y="21600"/>
                  </a:cubicBezTo>
                  <a:cubicBezTo>
                    <a:pt x="21533" y="21600"/>
                    <a:pt x="21458" y="21600"/>
                    <a:pt x="21383" y="21600"/>
                  </a:cubicBezTo>
                  <a:close/>
                </a:path>
              </a:pathLst>
            </a:custGeom>
            <a:solidFill>
              <a:srgbClr val="F2F2F2">
                <a:alpha val="4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671" name="Freeform 540"/>
            <p:cNvSpPr/>
            <p:nvPr/>
          </p:nvSpPr>
          <p:spPr>
            <a:xfrm flipH="1" rot="5400000">
              <a:off x="736478" y="3036310"/>
              <a:ext cx="634232" cy="19856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20886" y="19895"/>
                    <a:pt x="20261" y="18189"/>
                    <a:pt x="19726" y="16768"/>
                  </a:cubicBezTo>
                  <a:cubicBezTo>
                    <a:pt x="18833" y="14495"/>
                    <a:pt x="18030" y="12221"/>
                    <a:pt x="17048" y="10232"/>
                  </a:cubicBezTo>
                  <a:cubicBezTo>
                    <a:pt x="14906" y="6537"/>
                    <a:pt x="12853" y="3979"/>
                    <a:pt x="10800" y="2558"/>
                  </a:cubicBezTo>
                  <a:cubicBezTo>
                    <a:pt x="9729" y="1989"/>
                    <a:pt x="8747" y="1705"/>
                    <a:pt x="7765" y="1705"/>
                  </a:cubicBezTo>
                  <a:cubicBezTo>
                    <a:pt x="6426" y="1705"/>
                    <a:pt x="5177" y="2274"/>
                    <a:pt x="3927" y="3411"/>
                  </a:cubicBezTo>
                  <a:cubicBezTo>
                    <a:pt x="2499" y="4832"/>
                    <a:pt x="1250" y="5968"/>
                    <a:pt x="0" y="6537"/>
                  </a:cubicBezTo>
                  <a:cubicBezTo>
                    <a:pt x="714" y="5968"/>
                    <a:pt x="1339" y="5116"/>
                    <a:pt x="2053" y="4263"/>
                  </a:cubicBezTo>
                  <a:cubicBezTo>
                    <a:pt x="3124" y="2558"/>
                    <a:pt x="4284" y="1137"/>
                    <a:pt x="5534" y="568"/>
                  </a:cubicBezTo>
                  <a:cubicBezTo>
                    <a:pt x="6337" y="0"/>
                    <a:pt x="7140" y="0"/>
                    <a:pt x="7944" y="0"/>
                  </a:cubicBezTo>
                  <a:cubicBezTo>
                    <a:pt x="9104" y="0"/>
                    <a:pt x="10264" y="284"/>
                    <a:pt x="11425" y="1137"/>
                  </a:cubicBezTo>
                  <a:cubicBezTo>
                    <a:pt x="13835" y="3126"/>
                    <a:pt x="15888" y="5684"/>
                    <a:pt x="17673" y="9379"/>
                  </a:cubicBezTo>
                  <a:cubicBezTo>
                    <a:pt x="19369" y="12789"/>
                    <a:pt x="20529" y="16200"/>
                    <a:pt x="21600" y="21600"/>
                  </a:cubicBezTo>
                  <a:close/>
                </a:path>
              </a:pathLst>
            </a:custGeom>
            <a:solidFill>
              <a:srgbClr val="F2F2F2">
                <a:alpha val="4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672" name="Freeform 541"/>
            <p:cNvSpPr/>
            <p:nvPr/>
          </p:nvSpPr>
          <p:spPr>
            <a:xfrm flipH="1" rot="5400000">
              <a:off x="-259324" y="263770"/>
              <a:ext cx="626824" cy="1081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19431" y="21073"/>
                    <a:pt x="17172" y="20546"/>
                    <a:pt x="15093" y="18966"/>
                  </a:cubicBezTo>
                  <a:cubicBezTo>
                    <a:pt x="13376" y="17912"/>
                    <a:pt x="11749" y="15805"/>
                    <a:pt x="10213" y="13698"/>
                  </a:cubicBezTo>
                  <a:cubicBezTo>
                    <a:pt x="8947" y="12644"/>
                    <a:pt x="7682" y="11063"/>
                    <a:pt x="6417" y="10010"/>
                  </a:cubicBezTo>
                  <a:cubicBezTo>
                    <a:pt x="5603" y="8956"/>
                    <a:pt x="5603" y="8956"/>
                    <a:pt x="5603" y="8956"/>
                  </a:cubicBezTo>
                  <a:cubicBezTo>
                    <a:pt x="4428" y="7902"/>
                    <a:pt x="3163" y="6849"/>
                    <a:pt x="1988" y="4741"/>
                  </a:cubicBezTo>
                  <a:cubicBezTo>
                    <a:pt x="1265" y="3688"/>
                    <a:pt x="633" y="2107"/>
                    <a:pt x="0" y="0"/>
                  </a:cubicBezTo>
                  <a:cubicBezTo>
                    <a:pt x="813" y="1580"/>
                    <a:pt x="1808" y="2634"/>
                    <a:pt x="2711" y="3161"/>
                  </a:cubicBezTo>
                  <a:cubicBezTo>
                    <a:pt x="3073" y="3688"/>
                    <a:pt x="3344" y="4215"/>
                    <a:pt x="3615" y="4215"/>
                  </a:cubicBezTo>
                  <a:cubicBezTo>
                    <a:pt x="4519" y="5268"/>
                    <a:pt x="5423" y="5795"/>
                    <a:pt x="6326" y="6849"/>
                  </a:cubicBezTo>
                  <a:cubicBezTo>
                    <a:pt x="7682" y="7902"/>
                    <a:pt x="7682" y="7902"/>
                    <a:pt x="7682" y="7902"/>
                  </a:cubicBezTo>
                  <a:cubicBezTo>
                    <a:pt x="8767" y="8956"/>
                    <a:pt x="9851" y="10010"/>
                    <a:pt x="10936" y="11063"/>
                  </a:cubicBezTo>
                  <a:cubicBezTo>
                    <a:pt x="12833" y="13171"/>
                    <a:pt x="14731" y="15278"/>
                    <a:pt x="16629" y="16332"/>
                  </a:cubicBezTo>
                  <a:cubicBezTo>
                    <a:pt x="18346" y="17385"/>
                    <a:pt x="19973" y="17912"/>
                    <a:pt x="21600" y="17912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F2F2F2">
                <a:alpha val="4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</p:grpSp>
      <p:grpSp>
        <p:nvGrpSpPr>
          <p:cNvPr id="10710" name="Group 742"/>
          <p:cNvGrpSpPr/>
          <p:nvPr/>
        </p:nvGrpSpPr>
        <p:grpSpPr>
          <a:xfrm>
            <a:off x="-1" y="-1"/>
            <a:ext cx="1945670" cy="6858001"/>
            <a:chOff x="0" y="0"/>
            <a:chExt cx="1945668" cy="6858000"/>
          </a:xfrm>
        </p:grpSpPr>
        <p:sp>
          <p:nvSpPr>
            <p:cNvPr id="10674" name="Freeform 437"/>
            <p:cNvSpPr/>
            <p:nvPr/>
          </p:nvSpPr>
          <p:spPr>
            <a:xfrm flipH="1" rot="16200000">
              <a:off x="620896" y="6572002"/>
              <a:ext cx="480120" cy="8298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20774" y="18900"/>
                    <a:pt x="19948" y="16200"/>
                    <a:pt x="19121" y="14175"/>
                  </a:cubicBezTo>
                  <a:cubicBezTo>
                    <a:pt x="16525" y="7425"/>
                    <a:pt x="13810" y="4725"/>
                    <a:pt x="10387" y="4725"/>
                  </a:cubicBezTo>
                  <a:cubicBezTo>
                    <a:pt x="8498" y="4725"/>
                    <a:pt x="6610" y="5400"/>
                    <a:pt x="4839" y="6075"/>
                  </a:cubicBezTo>
                  <a:cubicBezTo>
                    <a:pt x="3187" y="6750"/>
                    <a:pt x="1652" y="7425"/>
                    <a:pt x="0" y="8100"/>
                  </a:cubicBezTo>
                  <a:cubicBezTo>
                    <a:pt x="4013" y="2025"/>
                    <a:pt x="7318" y="0"/>
                    <a:pt x="10387" y="0"/>
                  </a:cubicBezTo>
                  <a:cubicBezTo>
                    <a:pt x="14400" y="0"/>
                    <a:pt x="17823" y="4050"/>
                    <a:pt x="20892" y="13500"/>
                  </a:cubicBezTo>
                  <a:cubicBezTo>
                    <a:pt x="21128" y="14175"/>
                    <a:pt x="21364" y="14850"/>
                    <a:pt x="21600" y="15525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F2F2F2">
                <a:alpha val="4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675" name="Freeform 438"/>
            <p:cNvSpPr/>
            <p:nvPr/>
          </p:nvSpPr>
          <p:spPr>
            <a:xfrm flipH="1" rot="16200000">
              <a:off x="762410" y="6830585"/>
              <a:ext cx="34085" cy="207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16200"/>
                  </a:moveTo>
                  <a:cubicBezTo>
                    <a:pt x="14954" y="10800"/>
                    <a:pt x="6646" y="540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6646" y="8100"/>
                    <a:pt x="13292" y="16200"/>
                    <a:pt x="21600" y="21600"/>
                  </a:cubicBezTo>
                  <a:lnTo>
                    <a:pt x="21600" y="16200"/>
                  </a:lnTo>
                  <a:close/>
                </a:path>
              </a:pathLst>
            </a:custGeom>
            <a:solidFill>
              <a:srgbClr val="F2F2F2">
                <a:alpha val="4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676" name="Freeform 439"/>
            <p:cNvSpPr/>
            <p:nvPr/>
          </p:nvSpPr>
          <p:spPr>
            <a:xfrm flipH="1" rot="16200000">
              <a:off x="-132625" y="4953081"/>
              <a:ext cx="969129" cy="2237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cubicBezTo>
                    <a:pt x="3736" y="18042"/>
                    <a:pt x="7472" y="13722"/>
                    <a:pt x="11092" y="9148"/>
                  </a:cubicBezTo>
                  <a:cubicBezTo>
                    <a:pt x="11968" y="7878"/>
                    <a:pt x="11968" y="7878"/>
                    <a:pt x="11968" y="7878"/>
                  </a:cubicBezTo>
                  <a:cubicBezTo>
                    <a:pt x="13485" y="5845"/>
                    <a:pt x="15120" y="3558"/>
                    <a:pt x="16755" y="2541"/>
                  </a:cubicBezTo>
                  <a:cubicBezTo>
                    <a:pt x="17572" y="1779"/>
                    <a:pt x="18448" y="1525"/>
                    <a:pt x="19323" y="1016"/>
                  </a:cubicBezTo>
                  <a:cubicBezTo>
                    <a:pt x="20082" y="762"/>
                    <a:pt x="20841" y="508"/>
                    <a:pt x="21600" y="0"/>
                  </a:cubicBezTo>
                  <a:cubicBezTo>
                    <a:pt x="20724" y="2541"/>
                    <a:pt x="19440" y="3049"/>
                    <a:pt x="18272" y="3558"/>
                  </a:cubicBezTo>
                  <a:cubicBezTo>
                    <a:pt x="17630" y="3812"/>
                    <a:pt x="17046" y="4066"/>
                    <a:pt x="16521" y="4574"/>
                  </a:cubicBezTo>
                  <a:cubicBezTo>
                    <a:pt x="15003" y="5845"/>
                    <a:pt x="13544" y="7878"/>
                    <a:pt x="12084" y="9911"/>
                  </a:cubicBezTo>
                  <a:cubicBezTo>
                    <a:pt x="11676" y="10419"/>
                    <a:pt x="11267" y="10927"/>
                    <a:pt x="10858" y="11435"/>
                  </a:cubicBezTo>
                  <a:cubicBezTo>
                    <a:pt x="8932" y="13976"/>
                    <a:pt x="6889" y="16264"/>
                    <a:pt x="5021" y="18296"/>
                  </a:cubicBezTo>
                  <a:cubicBezTo>
                    <a:pt x="3970" y="19567"/>
                    <a:pt x="2919" y="20584"/>
                    <a:pt x="1751" y="21346"/>
                  </a:cubicBezTo>
                  <a:cubicBezTo>
                    <a:pt x="1343" y="21600"/>
                    <a:pt x="876" y="21600"/>
                    <a:pt x="409" y="21600"/>
                  </a:cubicBezTo>
                  <a:cubicBezTo>
                    <a:pt x="292" y="21600"/>
                    <a:pt x="117" y="21600"/>
                    <a:pt x="0" y="21600"/>
                  </a:cubicBezTo>
                  <a:close/>
                </a:path>
              </a:pathLst>
            </a:custGeom>
            <a:solidFill>
              <a:srgbClr val="F2F2F2">
                <a:alpha val="4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677" name="Freeform 440"/>
            <p:cNvSpPr/>
            <p:nvPr/>
          </p:nvSpPr>
          <p:spPr>
            <a:xfrm flipH="1" rot="16200000">
              <a:off x="218573" y="5170913"/>
              <a:ext cx="222278" cy="518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795" y="21600"/>
                  </a:moveTo>
                  <a:cubicBezTo>
                    <a:pt x="1779" y="21600"/>
                    <a:pt x="762" y="20520"/>
                    <a:pt x="0" y="20520"/>
                  </a:cubicBezTo>
                  <a:cubicBezTo>
                    <a:pt x="2033" y="17280"/>
                    <a:pt x="4066" y="16200"/>
                    <a:pt x="6099" y="14040"/>
                  </a:cubicBezTo>
                  <a:cubicBezTo>
                    <a:pt x="7878" y="12960"/>
                    <a:pt x="9656" y="10800"/>
                    <a:pt x="11689" y="8640"/>
                  </a:cubicBezTo>
                  <a:cubicBezTo>
                    <a:pt x="12198" y="8640"/>
                    <a:pt x="12960" y="7560"/>
                    <a:pt x="13722" y="6480"/>
                  </a:cubicBezTo>
                  <a:cubicBezTo>
                    <a:pt x="16009" y="3240"/>
                    <a:pt x="18551" y="0"/>
                    <a:pt x="21092" y="0"/>
                  </a:cubicBezTo>
                  <a:cubicBezTo>
                    <a:pt x="21346" y="0"/>
                    <a:pt x="21600" y="1080"/>
                    <a:pt x="21600" y="1080"/>
                  </a:cubicBezTo>
                  <a:cubicBezTo>
                    <a:pt x="17788" y="9720"/>
                    <a:pt x="13214" y="14040"/>
                    <a:pt x="9402" y="17280"/>
                  </a:cubicBezTo>
                  <a:cubicBezTo>
                    <a:pt x="7115" y="19440"/>
                    <a:pt x="4828" y="21600"/>
                    <a:pt x="2795" y="21600"/>
                  </a:cubicBezTo>
                  <a:close/>
                </a:path>
              </a:pathLst>
            </a:custGeom>
            <a:solidFill>
              <a:srgbClr val="F2F2F2">
                <a:alpha val="4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678" name="Freeform 441"/>
            <p:cNvSpPr/>
            <p:nvPr/>
          </p:nvSpPr>
          <p:spPr>
            <a:xfrm flipH="1" rot="16200000">
              <a:off x="-80019" y="5435423"/>
              <a:ext cx="675722" cy="12744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cubicBezTo>
                    <a:pt x="837" y="17192"/>
                    <a:pt x="2093" y="15869"/>
                    <a:pt x="3265" y="14547"/>
                  </a:cubicBezTo>
                  <a:cubicBezTo>
                    <a:pt x="3600" y="14547"/>
                    <a:pt x="3935" y="14106"/>
                    <a:pt x="4186" y="13665"/>
                  </a:cubicBezTo>
                  <a:cubicBezTo>
                    <a:pt x="4688" y="12784"/>
                    <a:pt x="5274" y="12343"/>
                    <a:pt x="5777" y="11461"/>
                  </a:cubicBezTo>
                  <a:cubicBezTo>
                    <a:pt x="7284" y="9698"/>
                    <a:pt x="8874" y="7494"/>
                    <a:pt x="10465" y="6171"/>
                  </a:cubicBezTo>
                  <a:cubicBezTo>
                    <a:pt x="11470" y="5731"/>
                    <a:pt x="11470" y="5731"/>
                    <a:pt x="11470" y="5731"/>
                  </a:cubicBezTo>
                  <a:cubicBezTo>
                    <a:pt x="13395" y="3967"/>
                    <a:pt x="15321" y="2645"/>
                    <a:pt x="17163" y="1322"/>
                  </a:cubicBezTo>
                  <a:cubicBezTo>
                    <a:pt x="18502" y="441"/>
                    <a:pt x="19926" y="0"/>
                    <a:pt x="21600" y="0"/>
                  </a:cubicBezTo>
                  <a:cubicBezTo>
                    <a:pt x="21600" y="0"/>
                    <a:pt x="21600" y="0"/>
                    <a:pt x="21600" y="0"/>
                  </a:cubicBezTo>
                  <a:cubicBezTo>
                    <a:pt x="21349" y="441"/>
                    <a:pt x="21098" y="882"/>
                    <a:pt x="20847" y="882"/>
                  </a:cubicBezTo>
                  <a:cubicBezTo>
                    <a:pt x="20344" y="1763"/>
                    <a:pt x="19926" y="2204"/>
                    <a:pt x="19423" y="2645"/>
                  </a:cubicBezTo>
                  <a:cubicBezTo>
                    <a:pt x="18753" y="3086"/>
                    <a:pt x="18084" y="3527"/>
                    <a:pt x="17330" y="3967"/>
                  </a:cubicBezTo>
                  <a:cubicBezTo>
                    <a:pt x="16326" y="4849"/>
                    <a:pt x="16326" y="4849"/>
                    <a:pt x="16326" y="4849"/>
                  </a:cubicBezTo>
                  <a:cubicBezTo>
                    <a:pt x="15237" y="5731"/>
                    <a:pt x="14149" y="6612"/>
                    <a:pt x="12977" y="7494"/>
                  </a:cubicBezTo>
                  <a:cubicBezTo>
                    <a:pt x="12056" y="8376"/>
                    <a:pt x="11135" y="9257"/>
                    <a:pt x="10130" y="9698"/>
                  </a:cubicBezTo>
                  <a:cubicBezTo>
                    <a:pt x="8205" y="11461"/>
                    <a:pt x="6195" y="13665"/>
                    <a:pt x="4270" y="16310"/>
                  </a:cubicBezTo>
                  <a:cubicBezTo>
                    <a:pt x="2847" y="18073"/>
                    <a:pt x="1423" y="19837"/>
                    <a:pt x="0" y="21600"/>
                  </a:cubicBezTo>
                  <a:close/>
                </a:path>
              </a:pathLst>
            </a:custGeom>
            <a:solidFill>
              <a:srgbClr val="F2F2F2">
                <a:alpha val="4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679" name="Freeform 442"/>
            <p:cNvSpPr/>
            <p:nvPr/>
          </p:nvSpPr>
          <p:spPr>
            <a:xfrm flipH="1" rot="16200000">
              <a:off x="420103" y="5624359"/>
              <a:ext cx="706843" cy="13336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cubicBezTo>
                    <a:pt x="80" y="14824"/>
                    <a:pt x="1360" y="8047"/>
                    <a:pt x="2560" y="4659"/>
                  </a:cubicBezTo>
                  <a:cubicBezTo>
                    <a:pt x="4160" y="424"/>
                    <a:pt x="5840" y="0"/>
                    <a:pt x="7360" y="0"/>
                  </a:cubicBezTo>
                  <a:cubicBezTo>
                    <a:pt x="7920" y="0"/>
                    <a:pt x="7920" y="0"/>
                    <a:pt x="7920" y="0"/>
                  </a:cubicBezTo>
                  <a:cubicBezTo>
                    <a:pt x="10000" y="0"/>
                    <a:pt x="12160" y="424"/>
                    <a:pt x="14160" y="847"/>
                  </a:cubicBezTo>
                  <a:cubicBezTo>
                    <a:pt x="16560" y="1271"/>
                    <a:pt x="19040" y="1694"/>
                    <a:pt x="21520" y="1694"/>
                  </a:cubicBezTo>
                  <a:cubicBezTo>
                    <a:pt x="21600" y="1694"/>
                    <a:pt x="21600" y="1694"/>
                    <a:pt x="21600" y="1694"/>
                  </a:cubicBezTo>
                  <a:cubicBezTo>
                    <a:pt x="20960" y="4235"/>
                    <a:pt x="20080" y="4659"/>
                    <a:pt x="19440" y="4659"/>
                  </a:cubicBezTo>
                  <a:cubicBezTo>
                    <a:pt x="19120" y="4659"/>
                    <a:pt x="18800" y="4659"/>
                    <a:pt x="18400" y="4235"/>
                  </a:cubicBezTo>
                  <a:cubicBezTo>
                    <a:pt x="18080" y="4235"/>
                    <a:pt x="17840" y="4235"/>
                    <a:pt x="17520" y="4235"/>
                  </a:cubicBezTo>
                  <a:cubicBezTo>
                    <a:pt x="15920" y="4235"/>
                    <a:pt x="14240" y="3812"/>
                    <a:pt x="12640" y="3388"/>
                  </a:cubicBezTo>
                  <a:cubicBezTo>
                    <a:pt x="11920" y="3388"/>
                    <a:pt x="11200" y="3388"/>
                    <a:pt x="10480" y="2965"/>
                  </a:cubicBezTo>
                  <a:cubicBezTo>
                    <a:pt x="10000" y="2965"/>
                    <a:pt x="9600" y="2965"/>
                    <a:pt x="9120" y="2965"/>
                  </a:cubicBezTo>
                  <a:cubicBezTo>
                    <a:pt x="8400" y="2541"/>
                    <a:pt x="7680" y="2541"/>
                    <a:pt x="6960" y="2541"/>
                  </a:cubicBezTo>
                  <a:cubicBezTo>
                    <a:pt x="5680" y="2541"/>
                    <a:pt x="4640" y="2965"/>
                    <a:pt x="3760" y="4659"/>
                  </a:cubicBezTo>
                  <a:cubicBezTo>
                    <a:pt x="2720" y="7200"/>
                    <a:pt x="1760" y="10165"/>
                    <a:pt x="1120" y="13976"/>
                  </a:cubicBezTo>
                  <a:cubicBezTo>
                    <a:pt x="960" y="15247"/>
                    <a:pt x="720" y="16518"/>
                    <a:pt x="560" y="17788"/>
                  </a:cubicBezTo>
                  <a:cubicBezTo>
                    <a:pt x="320" y="19059"/>
                    <a:pt x="160" y="20329"/>
                    <a:pt x="0" y="21600"/>
                  </a:cubicBezTo>
                  <a:close/>
                </a:path>
              </a:pathLst>
            </a:custGeom>
            <a:solidFill>
              <a:srgbClr val="F2F2F2">
                <a:alpha val="4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680" name="Freeform 443"/>
            <p:cNvSpPr/>
            <p:nvPr/>
          </p:nvSpPr>
          <p:spPr>
            <a:xfrm flipH="1" rot="16200000">
              <a:off x="-2993335" y="3006672"/>
              <a:ext cx="6853553" cy="8402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4810" y="21600"/>
                  </a:moveTo>
                  <a:cubicBezTo>
                    <a:pt x="4422" y="21600"/>
                    <a:pt x="4051" y="21465"/>
                    <a:pt x="3680" y="21062"/>
                  </a:cubicBezTo>
                  <a:cubicBezTo>
                    <a:pt x="3383" y="20793"/>
                    <a:pt x="3077" y="20389"/>
                    <a:pt x="2789" y="19985"/>
                  </a:cubicBezTo>
                  <a:cubicBezTo>
                    <a:pt x="2607" y="19783"/>
                    <a:pt x="2426" y="19514"/>
                    <a:pt x="2252" y="19312"/>
                  </a:cubicBezTo>
                  <a:cubicBezTo>
                    <a:pt x="1815" y="18774"/>
                    <a:pt x="1345" y="18303"/>
                    <a:pt x="891" y="18303"/>
                  </a:cubicBezTo>
                  <a:cubicBezTo>
                    <a:pt x="833" y="18303"/>
                    <a:pt x="776" y="18303"/>
                    <a:pt x="718" y="18303"/>
                  </a:cubicBezTo>
                  <a:cubicBezTo>
                    <a:pt x="462" y="18370"/>
                    <a:pt x="215" y="18707"/>
                    <a:pt x="0" y="19043"/>
                  </a:cubicBezTo>
                  <a:cubicBezTo>
                    <a:pt x="0" y="18639"/>
                    <a:pt x="0" y="18639"/>
                    <a:pt x="0" y="18639"/>
                  </a:cubicBezTo>
                  <a:cubicBezTo>
                    <a:pt x="206" y="18303"/>
                    <a:pt x="454" y="17899"/>
                    <a:pt x="718" y="17899"/>
                  </a:cubicBezTo>
                  <a:cubicBezTo>
                    <a:pt x="759" y="17899"/>
                    <a:pt x="809" y="17832"/>
                    <a:pt x="850" y="17832"/>
                  </a:cubicBezTo>
                  <a:cubicBezTo>
                    <a:pt x="1502" y="17832"/>
                    <a:pt x="2145" y="18707"/>
                    <a:pt x="2772" y="19514"/>
                  </a:cubicBezTo>
                  <a:cubicBezTo>
                    <a:pt x="3053" y="19850"/>
                    <a:pt x="3341" y="20254"/>
                    <a:pt x="3630" y="20523"/>
                  </a:cubicBezTo>
                  <a:cubicBezTo>
                    <a:pt x="4068" y="20994"/>
                    <a:pt x="4488" y="21196"/>
                    <a:pt x="4893" y="21196"/>
                  </a:cubicBezTo>
                  <a:cubicBezTo>
                    <a:pt x="5553" y="21196"/>
                    <a:pt x="6155" y="20591"/>
                    <a:pt x="6699" y="19379"/>
                  </a:cubicBezTo>
                  <a:cubicBezTo>
                    <a:pt x="6757" y="19245"/>
                    <a:pt x="6807" y="19178"/>
                    <a:pt x="6864" y="19043"/>
                  </a:cubicBezTo>
                  <a:cubicBezTo>
                    <a:pt x="7228" y="18168"/>
                    <a:pt x="7599" y="17361"/>
                    <a:pt x="7987" y="17226"/>
                  </a:cubicBezTo>
                  <a:cubicBezTo>
                    <a:pt x="8077" y="17159"/>
                    <a:pt x="8176" y="17159"/>
                    <a:pt x="8292" y="17159"/>
                  </a:cubicBezTo>
                  <a:cubicBezTo>
                    <a:pt x="8440" y="17159"/>
                    <a:pt x="8581" y="17159"/>
                    <a:pt x="8729" y="17226"/>
                  </a:cubicBezTo>
                  <a:cubicBezTo>
                    <a:pt x="8869" y="17226"/>
                    <a:pt x="9018" y="17293"/>
                    <a:pt x="9166" y="17293"/>
                  </a:cubicBezTo>
                  <a:cubicBezTo>
                    <a:pt x="9274" y="17293"/>
                    <a:pt x="9373" y="17226"/>
                    <a:pt x="9472" y="17226"/>
                  </a:cubicBezTo>
                  <a:cubicBezTo>
                    <a:pt x="9628" y="17159"/>
                    <a:pt x="9793" y="17092"/>
                    <a:pt x="9950" y="17024"/>
                  </a:cubicBezTo>
                  <a:cubicBezTo>
                    <a:pt x="10222" y="16890"/>
                    <a:pt x="10503" y="16755"/>
                    <a:pt x="10783" y="16755"/>
                  </a:cubicBezTo>
                  <a:cubicBezTo>
                    <a:pt x="10817" y="16755"/>
                    <a:pt x="10858" y="16755"/>
                    <a:pt x="10891" y="16755"/>
                  </a:cubicBezTo>
                  <a:cubicBezTo>
                    <a:pt x="10990" y="16755"/>
                    <a:pt x="11097" y="16822"/>
                    <a:pt x="11196" y="16822"/>
                  </a:cubicBezTo>
                  <a:cubicBezTo>
                    <a:pt x="11345" y="16890"/>
                    <a:pt x="11493" y="16890"/>
                    <a:pt x="11642" y="16890"/>
                  </a:cubicBezTo>
                  <a:cubicBezTo>
                    <a:pt x="11897" y="16890"/>
                    <a:pt x="12104" y="16822"/>
                    <a:pt x="12293" y="16553"/>
                  </a:cubicBezTo>
                  <a:cubicBezTo>
                    <a:pt x="12698" y="15948"/>
                    <a:pt x="12978" y="14198"/>
                    <a:pt x="13275" y="12247"/>
                  </a:cubicBezTo>
                  <a:cubicBezTo>
                    <a:pt x="13333" y="11910"/>
                    <a:pt x="13382" y="11574"/>
                    <a:pt x="13440" y="11237"/>
                  </a:cubicBezTo>
                  <a:cubicBezTo>
                    <a:pt x="13787" y="9084"/>
                    <a:pt x="14216" y="8209"/>
                    <a:pt x="14554" y="7738"/>
                  </a:cubicBezTo>
                  <a:cubicBezTo>
                    <a:pt x="15016" y="7065"/>
                    <a:pt x="15453" y="5652"/>
                    <a:pt x="15874" y="4307"/>
                  </a:cubicBezTo>
                  <a:cubicBezTo>
                    <a:pt x="16320" y="2893"/>
                    <a:pt x="16773" y="1480"/>
                    <a:pt x="17252" y="807"/>
                  </a:cubicBezTo>
                  <a:cubicBezTo>
                    <a:pt x="17664" y="269"/>
                    <a:pt x="18102" y="0"/>
                    <a:pt x="18646" y="0"/>
                  </a:cubicBezTo>
                  <a:cubicBezTo>
                    <a:pt x="18952" y="0"/>
                    <a:pt x="19257" y="67"/>
                    <a:pt x="19562" y="202"/>
                  </a:cubicBezTo>
                  <a:cubicBezTo>
                    <a:pt x="19777" y="202"/>
                    <a:pt x="19991" y="269"/>
                    <a:pt x="20206" y="336"/>
                  </a:cubicBezTo>
                  <a:cubicBezTo>
                    <a:pt x="20643" y="336"/>
                    <a:pt x="21130" y="404"/>
                    <a:pt x="21600" y="1346"/>
                  </a:cubicBezTo>
                  <a:cubicBezTo>
                    <a:pt x="21600" y="1884"/>
                    <a:pt x="21600" y="1884"/>
                    <a:pt x="21600" y="1884"/>
                  </a:cubicBezTo>
                  <a:cubicBezTo>
                    <a:pt x="21130" y="1009"/>
                    <a:pt x="20651" y="875"/>
                    <a:pt x="20206" y="807"/>
                  </a:cubicBezTo>
                  <a:cubicBezTo>
                    <a:pt x="19983" y="807"/>
                    <a:pt x="19760" y="740"/>
                    <a:pt x="19537" y="606"/>
                  </a:cubicBezTo>
                  <a:cubicBezTo>
                    <a:pt x="19273" y="538"/>
                    <a:pt x="18993" y="404"/>
                    <a:pt x="18721" y="404"/>
                  </a:cubicBezTo>
                  <a:cubicBezTo>
                    <a:pt x="18704" y="404"/>
                    <a:pt x="18704" y="404"/>
                    <a:pt x="18704" y="404"/>
                  </a:cubicBezTo>
                  <a:cubicBezTo>
                    <a:pt x="18102" y="404"/>
                    <a:pt x="17615" y="740"/>
                    <a:pt x="17161" y="1480"/>
                  </a:cubicBezTo>
                  <a:cubicBezTo>
                    <a:pt x="16674" y="2221"/>
                    <a:pt x="16237" y="3634"/>
                    <a:pt x="15759" y="5181"/>
                  </a:cubicBezTo>
                  <a:cubicBezTo>
                    <a:pt x="15569" y="5854"/>
                    <a:pt x="15346" y="6594"/>
                    <a:pt x="15123" y="7133"/>
                  </a:cubicBezTo>
                  <a:cubicBezTo>
                    <a:pt x="14942" y="7604"/>
                    <a:pt x="14769" y="7940"/>
                    <a:pt x="14579" y="8209"/>
                  </a:cubicBezTo>
                  <a:cubicBezTo>
                    <a:pt x="14472" y="8411"/>
                    <a:pt x="14472" y="8411"/>
                    <a:pt x="14472" y="8411"/>
                  </a:cubicBezTo>
                  <a:cubicBezTo>
                    <a:pt x="14249" y="8748"/>
                    <a:pt x="14018" y="9219"/>
                    <a:pt x="13795" y="10026"/>
                  </a:cubicBezTo>
                  <a:cubicBezTo>
                    <a:pt x="13597" y="10834"/>
                    <a:pt x="13440" y="11910"/>
                    <a:pt x="13267" y="12987"/>
                  </a:cubicBezTo>
                  <a:cubicBezTo>
                    <a:pt x="13242" y="13121"/>
                    <a:pt x="13242" y="13121"/>
                    <a:pt x="13242" y="13121"/>
                  </a:cubicBezTo>
                  <a:cubicBezTo>
                    <a:pt x="12929" y="15207"/>
                    <a:pt x="12632" y="16688"/>
                    <a:pt x="12211" y="17159"/>
                  </a:cubicBezTo>
                  <a:cubicBezTo>
                    <a:pt x="12038" y="17293"/>
                    <a:pt x="11856" y="17361"/>
                    <a:pt x="11633" y="17361"/>
                  </a:cubicBezTo>
                  <a:cubicBezTo>
                    <a:pt x="11485" y="17361"/>
                    <a:pt x="11345" y="17361"/>
                    <a:pt x="11204" y="17361"/>
                  </a:cubicBezTo>
                  <a:cubicBezTo>
                    <a:pt x="11105" y="17293"/>
                    <a:pt x="10998" y="17293"/>
                    <a:pt x="10891" y="17293"/>
                  </a:cubicBezTo>
                  <a:cubicBezTo>
                    <a:pt x="10866" y="17293"/>
                    <a:pt x="10833" y="17293"/>
                    <a:pt x="10808" y="17293"/>
                  </a:cubicBezTo>
                  <a:cubicBezTo>
                    <a:pt x="10528" y="17293"/>
                    <a:pt x="10247" y="17428"/>
                    <a:pt x="9975" y="17495"/>
                  </a:cubicBezTo>
                  <a:cubicBezTo>
                    <a:pt x="9810" y="17630"/>
                    <a:pt x="9637" y="17697"/>
                    <a:pt x="9472" y="17697"/>
                  </a:cubicBezTo>
                  <a:cubicBezTo>
                    <a:pt x="9216" y="17764"/>
                    <a:pt x="9026" y="17832"/>
                    <a:pt x="8845" y="17832"/>
                  </a:cubicBezTo>
                  <a:cubicBezTo>
                    <a:pt x="8795" y="17832"/>
                    <a:pt x="8737" y="17832"/>
                    <a:pt x="8688" y="17832"/>
                  </a:cubicBezTo>
                  <a:cubicBezTo>
                    <a:pt x="8605" y="17832"/>
                    <a:pt x="8523" y="17764"/>
                    <a:pt x="8440" y="17764"/>
                  </a:cubicBezTo>
                  <a:cubicBezTo>
                    <a:pt x="8341" y="17697"/>
                    <a:pt x="8242" y="17697"/>
                    <a:pt x="8143" y="17697"/>
                  </a:cubicBezTo>
                  <a:cubicBezTo>
                    <a:pt x="8094" y="17697"/>
                    <a:pt x="8036" y="17697"/>
                    <a:pt x="7987" y="17697"/>
                  </a:cubicBezTo>
                  <a:cubicBezTo>
                    <a:pt x="7624" y="17899"/>
                    <a:pt x="7277" y="18639"/>
                    <a:pt x="6947" y="19379"/>
                  </a:cubicBezTo>
                  <a:cubicBezTo>
                    <a:pt x="6831" y="19649"/>
                    <a:pt x="6716" y="19918"/>
                    <a:pt x="6600" y="20120"/>
                  </a:cubicBezTo>
                  <a:cubicBezTo>
                    <a:pt x="6188" y="20927"/>
                    <a:pt x="5734" y="21398"/>
                    <a:pt x="5173" y="21600"/>
                  </a:cubicBezTo>
                  <a:cubicBezTo>
                    <a:pt x="5049" y="21600"/>
                    <a:pt x="4934" y="21600"/>
                    <a:pt x="4810" y="21600"/>
                  </a:cubicBezTo>
                  <a:close/>
                </a:path>
              </a:pathLst>
            </a:custGeom>
            <a:solidFill>
              <a:srgbClr val="F2F2F2">
                <a:alpha val="4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681" name="Freeform 444"/>
            <p:cNvSpPr/>
            <p:nvPr/>
          </p:nvSpPr>
          <p:spPr>
            <a:xfrm flipH="1" rot="16200000">
              <a:off x="-69648" y="6768665"/>
              <a:ext cx="157078" cy="127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16920" y="17280"/>
                    <a:pt x="11880" y="12960"/>
                    <a:pt x="7200" y="432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1600" y="0"/>
                    <a:pt x="21600" y="0"/>
                    <a:pt x="21600" y="0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F2F2F2">
                <a:alpha val="4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682" name="Freeform 445"/>
            <p:cNvSpPr/>
            <p:nvPr/>
          </p:nvSpPr>
          <p:spPr>
            <a:xfrm flipH="1" rot="16200000">
              <a:off x="-2310202" y="2310204"/>
              <a:ext cx="5273901" cy="6534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3720" y="21600"/>
                  </a:moveTo>
                  <a:cubicBezTo>
                    <a:pt x="3398" y="21600"/>
                    <a:pt x="3098" y="21427"/>
                    <a:pt x="2830" y="21082"/>
                  </a:cubicBezTo>
                  <a:cubicBezTo>
                    <a:pt x="2530" y="20736"/>
                    <a:pt x="2219" y="20218"/>
                    <a:pt x="1930" y="19613"/>
                  </a:cubicBezTo>
                  <a:cubicBezTo>
                    <a:pt x="1597" y="19008"/>
                    <a:pt x="1254" y="18403"/>
                    <a:pt x="911" y="18058"/>
                  </a:cubicBezTo>
                  <a:cubicBezTo>
                    <a:pt x="772" y="17885"/>
                    <a:pt x="622" y="17798"/>
                    <a:pt x="482" y="17798"/>
                  </a:cubicBezTo>
                  <a:cubicBezTo>
                    <a:pt x="322" y="17798"/>
                    <a:pt x="161" y="17885"/>
                    <a:pt x="0" y="18144"/>
                  </a:cubicBezTo>
                  <a:cubicBezTo>
                    <a:pt x="0" y="17798"/>
                    <a:pt x="0" y="17798"/>
                    <a:pt x="0" y="17798"/>
                  </a:cubicBezTo>
                  <a:cubicBezTo>
                    <a:pt x="172" y="17539"/>
                    <a:pt x="354" y="17453"/>
                    <a:pt x="515" y="17453"/>
                  </a:cubicBezTo>
                  <a:cubicBezTo>
                    <a:pt x="654" y="17453"/>
                    <a:pt x="793" y="17539"/>
                    <a:pt x="933" y="17712"/>
                  </a:cubicBezTo>
                  <a:cubicBezTo>
                    <a:pt x="1243" y="18058"/>
                    <a:pt x="1554" y="18576"/>
                    <a:pt x="1865" y="19181"/>
                  </a:cubicBezTo>
                  <a:cubicBezTo>
                    <a:pt x="2187" y="19699"/>
                    <a:pt x="2519" y="20304"/>
                    <a:pt x="2851" y="20650"/>
                  </a:cubicBezTo>
                  <a:cubicBezTo>
                    <a:pt x="3119" y="20995"/>
                    <a:pt x="3398" y="21082"/>
                    <a:pt x="3709" y="21082"/>
                  </a:cubicBezTo>
                  <a:cubicBezTo>
                    <a:pt x="4116" y="21082"/>
                    <a:pt x="4513" y="20909"/>
                    <a:pt x="4888" y="20650"/>
                  </a:cubicBezTo>
                  <a:cubicBezTo>
                    <a:pt x="5413" y="20304"/>
                    <a:pt x="5949" y="20045"/>
                    <a:pt x="6475" y="19699"/>
                  </a:cubicBezTo>
                  <a:cubicBezTo>
                    <a:pt x="6882" y="19526"/>
                    <a:pt x="6882" y="19526"/>
                    <a:pt x="6882" y="19526"/>
                  </a:cubicBezTo>
                  <a:cubicBezTo>
                    <a:pt x="7997" y="18922"/>
                    <a:pt x="9155" y="18317"/>
                    <a:pt x="10302" y="18317"/>
                  </a:cubicBezTo>
                  <a:cubicBezTo>
                    <a:pt x="10527" y="18317"/>
                    <a:pt x="10741" y="18317"/>
                    <a:pt x="10945" y="18317"/>
                  </a:cubicBezTo>
                  <a:cubicBezTo>
                    <a:pt x="11277" y="18403"/>
                    <a:pt x="11577" y="18490"/>
                    <a:pt x="11877" y="18490"/>
                  </a:cubicBezTo>
                  <a:cubicBezTo>
                    <a:pt x="13046" y="18490"/>
                    <a:pt x="14064" y="17885"/>
                    <a:pt x="14986" y="16675"/>
                  </a:cubicBezTo>
                  <a:cubicBezTo>
                    <a:pt x="15715" y="15811"/>
                    <a:pt x="16272" y="14515"/>
                    <a:pt x="16787" y="12614"/>
                  </a:cubicBezTo>
                  <a:cubicBezTo>
                    <a:pt x="16948" y="12010"/>
                    <a:pt x="17108" y="11318"/>
                    <a:pt x="17269" y="10714"/>
                  </a:cubicBezTo>
                  <a:cubicBezTo>
                    <a:pt x="17591" y="9418"/>
                    <a:pt x="17923" y="8122"/>
                    <a:pt x="18255" y="7171"/>
                  </a:cubicBezTo>
                  <a:cubicBezTo>
                    <a:pt x="18706" y="5789"/>
                    <a:pt x="19167" y="4838"/>
                    <a:pt x="19617" y="3888"/>
                  </a:cubicBezTo>
                  <a:cubicBezTo>
                    <a:pt x="19799" y="3456"/>
                    <a:pt x="19981" y="3110"/>
                    <a:pt x="20153" y="2678"/>
                  </a:cubicBezTo>
                  <a:cubicBezTo>
                    <a:pt x="20367" y="2246"/>
                    <a:pt x="20571" y="1728"/>
                    <a:pt x="20775" y="1210"/>
                  </a:cubicBezTo>
                  <a:cubicBezTo>
                    <a:pt x="20946" y="864"/>
                    <a:pt x="21118" y="432"/>
                    <a:pt x="21278" y="0"/>
                  </a:cubicBezTo>
                  <a:cubicBezTo>
                    <a:pt x="21600" y="86"/>
                    <a:pt x="21600" y="86"/>
                    <a:pt x="21600" y="86"/>
                  </a:cubicBezTo>
                  <a:cubicBezTo>
                    <a:pt x="19863" y="3974"/>
                    <a:pt x="19863" y="3974"/>
                    <a:pt x="19863" y="3974"/>
                  </a:cubicBezTo>
                  <a:cubicBezTo>
                    <a:pt x="19724" y="4320"/>
                    <a:pt x="19585" y="4579"/>
                    <a:pt x="19435" y="4925"/>
                  </a:cubicBezTo>
                  <a:cubicBezTo>
                    <a:pt x="18952" y="5962"/>
                    <a:pt x="18448" y="7085"/>
                    <a:pt x="17977" y="8726"/>
                  </a:cubicBezTo>
                  <a:cubicBezTo>
                    <a:pt x="17762" y="9504"/>
                    <a:pt x="17548" y="10282"/>
                    <a:pt x="17334" y="11146"/>
                  </a:cubicBezTo>
                  <a:cubicBezTo>
                    <a:pt x="17055" y="12269"/>
                    <a:pt x="16755" y="13392"/>
                    <a:pt x="16465" y="14342"/>
                  </a:cubicBezTo>
                  <a:cubicBezTo>
                    <a:pt x="15929" y="16070"/>
                    <a:pt x="15372" y="16934"/>
                    <a:pt x="14697" y="17626"/>
                  </a:cubicBezTo>
                  <a:cubicBezTo>
                    <a:pt x="13839" y="18576"/>
                    <a:pt x="12906" y="19008"/>
                    <a:pt x="11770" y="19008"/>
                  </a:cubicBezTo>
                  <a:cubicBezTo>
                    <a:pt x="11470" y="19008"/>
                    <a:pt x="11148" y="18922"/>
                    <a:pt x="10784" y="18922"/>
                  </a:cubicBezTo>
                  <a:cubicBezTo>
                    <a:pt x="10612" y="18835"/>
                    <a:pt x="10452" y="18835"/>
                    <a:pt x="10291" y="18835"/>
                  </a:cubicBezTo>
                  <a:cubicBezTo>
                    <a:pt x="9133" y="18835"/>
                    <a:pt x="7954" y="19440"/>
                    <a:pt x="6818" y="20045"/>
                  </a:cubicBezTo>
                  <a:cubicBezTo>
                    <a:pt x="6721" y="20131"/>
                    <a:pt x="6721" y="20131"/>
                    <a:pt x="6721" y="20131"/>
                  </a:cubicBezTo>
                  <a:cubicBezTo>
                    <a:pt x="6239" y="20390"/>
                    <a:pt x="5756" y="20650"/>
                    <a:pt x="5285" y="20909"/>
                  </a:cubicBezTo>
                  <a:cubicBezTo>
                    <a:pt x="4727" y="21254"/>
                    <a:pt x="4727" y="21254"/>
                    <a:pt x="4727" y="21254"/>
                  </a:cubicBezTo>
                  <a:cubicBezTo>
                    <a:pt x="4352" y="21427"/>
                    <a:pt x="4041" y="21600"/>
                    <a:pt x="3720" y="21600"/>
                  </a:cubicBezTo>
                  <a:close/>
                </a:path>
              </a:pathLst>
            </a:custGeom>
            <a:solidFill>
              <a:srgbClr val="F2F2F2">
                <a:alpha val="4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683" name="Freeform 446"/>
            <p:cNvSpPr/>
            <p:nvPr/>
          </p:nvSpPr>
          <p:spPr>
            <a:xfrm flipH="1" rot="16200000">
              <a:off x="-2243520" y="2243520"/>
              <a:ext cx="4894548" cy="4075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779" y="21600"/>
                  </a:moveTo>
                  <a:cubicBezTo>
                    <a:pt x="1594" y="21600"/>
                    <a:pt x="1398" y="21462"/>
                    <a:pt x="1201" y="21323"/>
                  </a:cubicBezTo>
                  <a:cubicBezTo>
                    <a:pt x="797" y="21185"/>
                    <a:pt x="393" y="20908"/>
                    <a:pt x="0" y="20492"/>
                  </a:cubicBezTo>
                  <a:cubicBezTo>
                    <a:pt x="0" y="20077"/>
                    <a:pt x="0" y="20077"/>
                    <a:pt x="0" y="20077"/>
                  </a:cubicBezTo>
                  <a:cubicBezTo>
                    <a:pt x="335" y="20354"/>
                    <a:pt x="693" y="20492"/>
                    <a:pt x="1028" y="20631"/>
                  </a:cubicBezTo>
                  <a:cubicBezTo>
                    <a:pt x="1132" y="20631"/>
                    <a:pt x="1236" y="20631"/>
                    <a:pt x="1340" y="20769"/>
                  </a:cubicBezTo>
                  <a:cubicBezTo>
                    <a:pt x="1479" y="20769"/>
                    <a:pt x="1617" y="20769"/>
                    <a:pt x="1756" y="20769"/>
                  </a:cubicBezTo>
                  <a:cubicBezTo>
                    <a:pt x="2333" y="20769"/>
                    <a:pt x="2899" y="20354"/>
                    <a:pt x="3442" y="19246"/>
                  </a:cubicBezTo>
                  <a:cubicBezTo>
                    <a:pt x="4204" y="17862"/>
                    <a:pt x="4967" y="15646"/>
                    <a:pt x="5533" y="13846"/>
                  </a:cubicBezTo>
                  <a:cubicBezTo>
                    <a:pt x="5799" y="13015"/>
                    <a:pt x="6076" y="12046"/>
                    <a:pt x="6330" y="11077"/>
                  </a:cubicBezTo>
                  <a:cubicBezTo>
                    <a:pt x="6630" y="9831"/>
                    <a:pt x="6942" y="8723"/>
                    <a:pt x="7254" y="7754"/>
                  </a:cubicBezTo>
                  <a:cubicBezTo>
                    <a:pt x="7600" y="6923"/>
                    <a:pt x="7947" y="6369"/>
                    <a:pt x="8328" y="6369"/>
                  </a:cubicBezTo>
                  <a:cubicBezTo>
                    <a:pt x="8559" y="6369"/>
                    <a:pt x="8813" y="6508"/>
                    <a:pt x="9102" y="6923"/>
                  </a:cubicBezTo>
                  <a:cubicBezTo>
                    <a:pt x="9610" y="7615"/>
                    <a:pt x="10084" y="9277"/>
                    <a:pt x="10581" y="10938"/>
                  </a:cubicBezTo>
                  <a:cubicBezTo>
                    <a:pt x="10673" y="11215"/>
                    <a:pt x="10777" y="11492"/>
                    <a:pt x="10869" y="11769"/>
                  </a:cubicBezTo>
                  <a:cubicBezTo>
                    <a:pt x="12302" y="16477"/>
                    <a:pt x="13584" y="18969"/>
                    <a:pt x="14785" y="19385"/>
                  </a:cubicBezTo>
                  <a:cubicBezTo>
                    <a:pt x="14889" y="19385"/>
                    <a:pt x="15004" y="19385"/>
                    <a:pt x="15108" y="19385"/>
                  </a:cubicBezTo>
                  <a:cubicBezTo>
                    <a:pt x="16310" y="19385"/>
                    <a:pt x="17488" y="17169"/>
                    <a:pt x="18631" y="12600"/>
                  </a:cubicBezTo>
                  <a:cubicBezTo>
                    <a:pt x="19313" y="9969"/>
                    <a:pt x="19914" y="7200"/>
                    <a:pt x="20468" y="4154"/>
                  </a:cubicBezTo>
                  <a:cubicBezTo>
                    <a:pt x="20745" y="2631"/>
                    <a:pt x="21022" y="1246"/>
                    <a:pt x="21323" y="0"/>
                  </a:cubicBezTo>
                  <a:cubicBezTo>
                    <a:pt x="21600" y="138"/>
                    <a:pt x="21600" y="138"/>
                    <a:pt x="21600" y="138"/>
                  </a:cubicBezTo>
                  <a:cubicBezTo>
                    <a:pt x="21196" y="1662"/>
                    <a:pt x="20803" y="3462"/>
                    <a:pt x="20387" y="5677"/>
                  </a:cubicBezTo>
                  <a:cubicBezTo>
                    <a:pt x="19810" y="8723"/>
                    <a:pt x="19221" y="11354"/>
                    <a:pt x="18655" y="13569"/>
                  </a:cubicBezTo>
                  <a:cubicBezTo>
                    <a:pt x="17465" y="18138"/>
                    <a:pt x="16333" y="20354"/>
                    <a:pt x="15178" y="20354"/>
                  </a:cubicBezTo>
                  <a:cubicBezTo>
                    <a:pt x="15097" y="20354"/>
                    <a:pt x="15028" y="20354"/>
                    <a:pt x="14947" y="20354"/>
                  </a:cubicBezTo>
                  <a:cubicBezTo>
                    <a:pt x="13699" y="19938"/>
                    <a:pt x="12394" y="17723"/>
                    <a:pt x="11066" y="13569"/>
                  </a:cubicBezTo>
                  <a:cubicBezTo>
                    <a:pt x="10892" y="13015"/>
                    <a:pt x="10731" y="12462"/>
                    <a:pt x="10557" y="11769"/>
                  </a:cubicBezTo>
                  <a:cubicBezTo>
                    <a:pt x="10095" y="10246"/>
                    <a:pt x="9610" y="8585"/>
                    <a:pt x="9102" y="7892"/>
                  </a:cubicBezTo>
                  <a:cubicBezTo>
                    <a:pt x="8802" y="7477"/>
                    <a:pt x="8548" y="7338"/>
                    <a:pt x="8305" y="7338"/>
                  </a:cubicBezTo>
                  <a:cubicBezTo>
                    <a:pt x="7889" y="7338"/>
                    <a:pt x="7508" y="7892"/>
                    <a:pt x="7138" y="9138"/>
                  </a:cubicBezTo>
                  <a:cubicBezTo>
                    <a:pt x="6873" y="9969"/>
                    <a:pt x="6596" y="10938"/>
                    <a:pt x="6330" y="11908"/>
                  </a:cubicBezTo>
                  <a:cubicBezTo>
                    <a:pt x="5995" y="13154"/>
                    <a:pt x="5648" y="14400"/>
                    <a:pt x="5302" y="15508"/>
                  </a:cubicBezTo>
                  <a:cubicBezTo>
                    <a:pt x="4655" y="17446"/>
                    <a:pt x="3939" y="19385"/>
                    <a:pt x="3211" y="20492"/>
                  </a:cubicBezTo>
                  <a:cubicBezTo>
                    <a:pt x="2749" y="21185"/>
                    <a:pt x="2276" y="21600"/>
                    <a:pt x="1779" y="21600"/>
                  </a:cubicBezTo>
                  <a:close/>
                </a:path>
              </a:pathLst>
            </a:custGeom>
            <a:solidFill>
              <a:srgbClr val="F2F2F2">
                <a:alpha val="4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684" name="Freeform 447"/>
            <p:cNvSpPr/>
            <p:nvPr/>
          </p:nvSpPr>
          <p:spPr>
            <a:xfrm flipH="1" rot="16200000">
              <a:off x="-2115340" y="2118302"/>
              <a:ext cx="4418875" cy="18226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24" y="21600"/>
                  </a:moveTo>
                  <a:cubicBezTo>
                    <a:pt x="1727" y="21600"/>
                    <a:pt x="1369" y="20366"/>
                    <a:pt x="1024" y="17897"/>
                  </a:cubicBezTo>
                  <a:cubicBezTo>
                    <a:pt x="870" y="16663"/>
                    <a:pt x="870" y="16663"/>
                    <a:pt x="870" y="16663"/>
                  </a:cubicBezTo>
                  <a:cubicBezTo>
                    <a:pt x="589" y="14503"/>
                    <a:pt x="294" y="12343"/>
                    <a:pt x="0" y="12034"/>
                  </a:cubicBezTo>
                  <a:cubicBezTo>
                    <a:pt x="0" y="11109"/>
                    <a:pt x="0" y="11109"/>
                    <a:pt x="0" y="11109"/>
                  </a:cubicBezTo>
                  <a:cubicBezTo>
                    <a:pt x="13" y="11109"/>
                    <a:pt x="38" y="11109"/>
                    <a:pt x="51" y="11109"/>
                  </a:cubicBezTo>
                  <a:cubicBezTo>
                    <a:pt x="307" y="11726"/>
                    <a:pt x="550" y="13269"/>
                    <a:pt x="781" y="14811"/>
                  </a:cubicBezTo>
                  <a:cubicBezTo>
                    <a:pt x="870" y="15429"/>
                    <a:pt x="870" y="15429"/>
                    <a:pt x="870" y="15429"/>
                  </a:cubicBezTo>
                  <a:cubicBezTo>
                    <a:pt x="1318" y="18514"/>
                    <a:pt x="1740" y="20057"/>
                    <a:pt x="2175" y="20057"/>
                  </a:cubicBezTo>
                  <a:cubicBezTo>
                    <a:pt x="2431" y="20057"/>
                    <a:pt x="2674" y="19440"/>
                    <a:pt x="2943" y="18514"/>
                  </a:cubicBezTo>
                  <a:cubicBezTo>
                    <a:pt x="3250" y="17589"/>
                    <a:pt x="3557" y="16046"/>
                    <a:pt x="3852" y="14503"/>
                  </a:cubicBezTo>
                  <a:cubicBezTo>
                    <a:pt x="4184" y="12960"/>
                    <a:pt x="4530" y="11417"/>
                    <a:pt x="4875" y="10183"/>
                  </a:cubicBezTo>
                  <a:cubicBezTo>
                    <a:pt x="5618" y="7714"/>
                    <a:pt x="6206" y="6171"/>
                    <a:pt x="6756" y="5246"/>
                  </a:cubicBezTo>
                  <a:cubicBezTo>
                    <a:pt x="7140" y="4629"/>
                    <a:pt x="7550" y="4320"/>
                    <a:pt x="7972" y="4320"/>
                  </a:cubicBezTo>
                  <a:cubicBezTo>
                    <a:pt x="8791" y="4320"/>
                    <a:pt x="9700" y="5554"/>
                    <a:pt x="10813" y="8023"/>
                  </a:cubicBezTo>
                  <a:cubicBezTo>
                    <a:pt x="12118" y="11417"/>
                    <a:pt x="13462" y="13269"/>
                    <a:pt x="14882" y="13886"/>
                  </a:cubicBezTo>
                  <a:cubicBezTo>
                    <a:pt x="15291" y="13886"/>
                    <a:pt x="15727" y="14194"/>
                    <a:pt x="16174" y="14194"/>
                  </a:cubicBezTo>
                  <a:cubicBezTo>
                    <a:pt x="17160" y="14194"/>
                    <a:pt x="18439" y="13269"/>
                    <a:pt x="19706" y="7406"/>
                  </a:cubicBezTo>
                  <a:cubicBezTo>
                    <a:pt x="20167" y="5246"/>
                    <a:pt x="20653" y="2777"/>
                    <a:pt x="21203" y="0"/>
                  </a:cubicBezTo>
                  <a:cubicBezTo>
                    <a:pt x="21600" y="0"/>
                    <a:pt x="21600" y="0"/>
                    <a:pt x="21600" y="0"/>
                  </a:cubicBezTo>
                  <a:cubicBezTo>
                    <a:pt x="21370" y="1234"/>
                    <a:pt x="21370" y="1234"/>
                    <a:pt x="21370" y="1234"/>
                  </a:cubicBezTo>
                  <a:cubicBezTo>
                    <a:pt x="20743" y="4629"/>
                    <a:pt x="20103" y="8023"/>
                    <a:pt x="19450" y="10491"/>
                  </a:cubicBezTo>
                  <a:cubicBezTo>
                    <a:pt x="18734" y="13269"/>
                    <a:pt x="17979" y="15120"/>
                    <a:pt x="17173" y="15737"/>
                  </a:cubicBezTo>
                  <a:cubicBezTo>
                    <a:pt x="16827" y="15737"/>
                    <a:pt x="16482" y="16046"/>
                    <a:pt x="16085" y="16046"/>
                  </a:cubicBezTo>
                  <a:cubicBezTo>
                    <a:pt x="15714" y="16046"/>
                    <a:pt x="15317" y="15737"/>
                    <a:pt x="14792" y="15737"/>
                  </a:cubicBezTo>
                  <a:cubicBezTo>
                    <a:pt x="14447" y="15429"/>
                    <a:pt x="14447" y="15429"/>
                    <a:pt x="14447" y="15429"/>
                  </a:cubicBezTo>
                  <a:cubicBezTo>
                    <a:pt x="13782" y="15120"/>
                    <a:pt x="13091" y="14811"/>
                    <a:pt x="12425" y="13577"/>
                  </a:cubicBezTo>
                  <a:cubicBezTo>
                    <a:pt x="11964" y="12651"/>
                    <a:pt x="11491" y="11726"/>
                    <a:pt x="11043" y="10491"/>
                  </a:cubicBezTo>
                  <a:cubicBezTo>
                    <a:pt x="10071" y="8331"/>
                    <a:pt x="9047" y="5863"/>
                    <a:pt x="8049" y="5863"/>
                  </a:cubicBezTo>
                  <a:cubicBezTo>
                    <a:pt x="7921" y="5863"/>
                    <a:pt x="7806" y="5863"/>
                    <a:pt x="7678" y="5863"/>
                  </a:cubicBezTo>
                  <a:cubicBezTo>
                    <a:pt x="6910" y="6480"/>
                    <a:pt x="6129" y="8023"/>
                    <a:pt x="5285" y="10491"/>
                  </a:cubicBezTo>
                  <a:cubicBezTo>
                    <a:pt x="4875" y="12034"/>
                    <a:pt x="4453" y="13886"/>
                    <a:pt x="4056" y="15737"/>
                  </a:cubicBezTo>
                  <a:cubicBezTo>
                    <a:pt x="3724" y="16971"/>
                    <a:pt x="3391" y="18514"/>
                    <a:pt x="3058" y="19749"/>
                  </a:cubicBezTo>
                  <a:cubicBezTo>
                    <a:pt x="2713" y="20983"/>
                    <a:pt x="2406" y="21600"/>
                    <a:pt x="2124" y="21600"/>
                  </a:cubicBezTo>
                  <a:close/>
                </a:path>
              </a:pathLst>
            </a:custGeom>
            <a:solidFill>
              <a:srgbClr val="F2F2F2">
                <a:alpha val="4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685" name="Freeform 448"/>
            <p:cNvSpPr/>
            <p:nvPr/>
          </p:nvSpPr>
          <p:spPr>
            <a:xfrm flipH="1" rot="16200000">
              <a:off x="293407" y="1798964"/>
              <a:ext cx="976540" cy="1229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621" y="21600"/>
                  </a:moveTo>
                  <a:cubicBezTo>
                    <a:pt x="1042" y="21600"/>
                    <a:pt x="521" y="21600"/>
                    <a:pt x="0" y="21140"/>
                  </a:cubicBezTo>
                  <a:cubicBezTo>
                    <a:pt x="579" y="20681"/>
                    <a:pt x="1158" y="20681"/>
                    <a:pt x="1737" y="20221"/>
                  </a:cubicBezTo>
                  <a:cubicBezTo>
                    <a:pt x="2838" y="19762"/>
                    <a:pt x="3996" y="19302"/>
                    <a:pt x="5096" y="18383"/>
                  </a:cubicBezTo>
                  <a:cubicBezTo>
                    <a:pt x="5849" y="17464"/>
                    <a:pt x="6660" y="16545"/>
                    <a:pt x="7354" y="15626"/>
                  </a:cubicBezTo>
                  <a:cubicBezTo>
                    <a:pt x="8397" y="14247"/>
                    <a:pt x="9439" y="12868"/>
                    <a:pt x="10482" y="11949"/>
                  </a:cubicBezTo>
                  <a:cubicBezTo>
                    <a:pt x="11176" y="11489"/>
                    <a:pt x="11929" y="11030"/>
                    <a:pt x="12682" y="11030"/>
                  </a:cubicBezTo>
                  <a:cubicBezTo>
                    <a:pt x="13840" y="10111"/>
                    <a:pt x="15056" y="9651"/>
                    <a:pt x="16214" y="8732"/>
                  </a:cubicBezTo>
                  <a:cubicBezTo>
                    <a:pt x="17720" y="7353"/>
                    <a:pt x="19226" y="4596"/>
                    <a:pt x="20673" y="1838"/>
                  </a:cubicBezTo>
                  <a:cubicBezTo>
                    <a:pt x="20963" y="1379"/>
                    <a:pt x="21253" y="919"/>
                    <a:pt x="21600" y="0"/>
                  </a:cubicBezTo>
                  <a:cubicBezTo>
                    <a:pt x="20036" y="7353"/>
                    <a:pt x="18125" y="9191"/>
                    <a:pt x="16562" y="10570"/>
                  </a:cubicBezTo>
                  <a:cubicBezTo>
                    <a:pt x="15346" y="11489"/>
                    <a:pt x="14130" y="12409"/>
                    <a:pt x="12914" y="12868"/>
                  </a:cubicBezTo>
                  <a:cubicBezTo>
                    <a:pt x="12219" y="13328"/>
                    <a:pt x="11524" y="13328"/>
                    <a:pt x="10829" y="13787"/>
                  </a:cubicBezTo>
                  <a:cubicBezTo>
                    <a:pt x="9729" y="14706"/>
                    <a:pt x="8686" y="16085"/>
                    <a:pt x="7702" y="17004"/>
                  </a:cubicBezTo>
                  <a:cubicBezTo>
                    <a:pt x="6833" y="18383"/>
                    <a:pt x="5965" y="19302"/>
                    <a:pt x="5038" y="20221"/>
                  </a:cubicBezTo>
                  <a:cubicBezTo>
                    <a:pt x="3822" y="21140"/>
                    <a:pt x="2664" y="21600"/>
                    <a:pt x="1621" y="21600"/>
                  </a:cubicBezTo>
                  <a:cubicBezTo>
                    <a:pt x="1621" y="21600"/>
                    <a:pt x="1621" y="21600"/>
                    <a:pt x="1621" y="21600"/>
                  </a:cubicBezTo>
                  <a:close/>
                </a:path>
              </a:pathLst>
            </a:custGeom>
            <a:solidFill>
              <a:srgbClr val="F2F2F2">
                <a:alpha val="4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686" name="Freeform 449"/>
            <p:cNvSpPr/>
            <p:nvPr/>
          </p:nvSpPr>
          <p:spPr>
            <a:xfrm flipH="1" rot="16200000">
              <a:off x="643864" y="1851573"/>
              <a:ext cx="348236" cy="444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299" y="21600"/>
                  </a:moveTo>
                  <a:cubicBezTo>
                    <a:pt x="812" y="21600"/>
                    <a:pt x="487" y="21600"/>
                    <a:pt x="0" y="21600"/>
                  </a:cubicBezTo>
                  <a:cubicBezTo>
                    <a:pt x="3573" y="20329"/>
                    <a:pt x="6983" y="15247"/>
                    <a:pt x="10556" y="11435"/>
                  </a:cubicBezTo>
                  <a:cubicBezTo>
                    <a:pt x="11044" y="10165"/>
                    <a:pt x="11044" y="10165"/>
                    <a:pt x="11044" y="10165"/>
                  </a:cubicBezTo>
                  <a:cubicBezTo>
                    <a:pt x="11856" y="8894"/>
                    <a:pt x="12668" y="7624"/>
                    <a:pt x="13480" y="6353"/>
                  </a:cubicBezTo>
                  <a:cubicBezTo>
                    <a:pt x="15753" y="3812"/>
                    <a:pt x="18027" y="0"/>
                    <a:pt x="20138" y="0"/>
                  </a:cubicBezTo>
                  <a:cubicBezTo>
                    <a:pt x="20626" y="0"/>
                    <a:pt x="21113" y="0"/>
                    <a:pt x="21600" y="0"/>
                  </a:cubicBezTo>
                  <a:cubicBezTo>
                    <a:pt x="18677" y="7624"/>
                    <a:pt x="15591" y="11435"/>
                    <a:pt x="12343" y="13976"/>
                  </a:cubicBezTo>
                  <a:cubicBezTo>
                    <a:pt x="11368" y="15247"/>
                    <a:pt x="10232" y="16518"/>
                    <a:pt x="9257" y="16518"/>
                  </a:cubicBezTo>
                  <a:cubicBezTo>
                    <a:pt x="6171" y="20329"/>
                    <a:pt x="3573" y="21600"/>
                    <a:pt x="1299" y="21600"/>
                  </a:cubicBezTo>
                  <a:close/>
                </a:path>
              </a:pathLst>
            </a:custGeom>
            <a:solidFill>
              <a:srgbClr val="F2F2F2">
                <a:alpha val="4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687" name="Freeform 450"/>
            <p:cNvSpPr/>
            <p:nvPr/>
          </p:nvSpPr>
          <p:spPr>
            <a:xfrm flipH="1" rot="16200000">
              <a:off x="674242" y="1813784"/>
              <a:ext cx="284516" cy="355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387" y="21600"/>
                  </a:moveTo>
                  <a:cubicBezTo>
                    <a:pt x="793" y="21600"/>
                    <a:pt x="396" y="21600"/>
                    <a:pt x="0" y="21600"/>
                  </a:cubicBezTo>
                  <a:cubicBezTo>
                    <a:pt x="3171" y="15429"/>
                    <a:pt x="6738" y="10800"/>
                    <a:pt x="10106" y="7714"/>
                  </a:cubicBezTo>
                  <a:cubicBezTo>
                    <a:pt x="12881" y="4629"/>
                    <a:pt x="12881" y="4629"/>
                    <a:pt x="12881" y="4629"/>
                  </a:cubicBezTo>
                  <a:cubicBezTo>
                    <a:pt x="14862" y="1543"/>
                    <a:pt x="16844" y="0"/>
                    <a:pt x="18826" y="0"/>
                  </a:cubicBezTo>
                  <a:cubicBezTo>
                    <a:pt x="19817" y="0"/>
                    <a:pt x="20807" y="0"/>
                    <a:pt x="21600" y="1543"/>
                  </a:cubicBezTo>
                  <a:cubicBezTo>
                    <a:pt x="21600" y="3086"/>
                    <a:pt x="21600" y="4629"/>
                    <a:pt x="21600" y="4629"/>
                  </a:cubicBezTo>
                  <a:cubicBezTo>
                    <a:pt x="19222" y="7714"/>
                    <a:pt x="16844" y="9257"/>
                    <a:pt x="14466" y="10800"/>
                  </a:cubicBezTo>
                  <a:cubicBezTo>
                    <a:pt x="12881" y="12343"/>
                    <a:pt x="11097" y="13886"/>
                    <a:pt x="9512" y="15429"/>
                  </a:cubicBezTo>
                  <a:cubicBezTo>
                    <a:pt x="8125" y="16971"/>
                    <a:pt x="8125" y="16971"/>
                    <a:pt x="8125" y="16971"/>
                  </a:cubicBezTo>
                  <a:cubicBezTo>
                    <a:pt x="5945" y="18514"/>
                    <a:pt x="3567" y="21600"/>
                    <a:pt x="1387" y="21600"/>
                  </a:cubicBezTo>
                  <a:close/>
                </a:path>
              </a:pathLst>
            </a:custGeom>
            <a:solidFill>
              <a:srgbClr val="F2F2F2">
                <a:alpha val="4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688" name="Freeform 451"/>
            <p:cNvSpPr/>
            <p:nvPr/>
          </p:nvSpPr>
          <p:spPr>
            <a:xfrm flipH="1" rot="16200000">
              <a:off x="701657" y="1814525"/>
              <a:ext cx="222278" cy="3408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4066" y="21600"/>
                  </a:moveTo>
                  <a:cubicBezTo>
                    <a:pt x="2795" y="21600"/>
                    <a:pt x="1525" y="21600"/>
                    <a:pt x="0" y="21600"/>
                  </a:cubicBezTo>
                  <a:cubicBezTo>
                    <a:pt x="3558" y="18277"/>
                    <a:pt x="7369" y="16615"/>
                    <a:pt x="10927" y="11631"/>
                  </a:cubicBezTo>
                  <a:cubicBezTo>
                    <a:pt x="12198" y="11631"/>
                    <a:pt x="13468" y="9969"/>
                    <a:pt x="14739" y="8308"/>
                  </a:cubicBezTo>
                  <a:cubicBezTo>
                    <a:pt x="17026" y="4985"/>
                    <a:pt x="19313" y="1662"/>
                    <a:pt x="21600" y="0"/>
                  </a:cubicBezTo>
                  <a:cubicBezTo>
                    <a:pt x="17534" y="14954"/>
                    <a:pt x="11689" y="21600"/>
                    <a:pt x="4066" y="21600"/>
                  </a:cubicBezTo>
                  <a:close/>
                </a:path>
              </a:pathLst>
            </a:custGeom>
            <a:solidFill>
              <a:srgbClr val="F2F2F2">
                <a:alpha val="4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689" name="Freeform 516"/>
            <p:cNvSpPr/>
            <p:nvPr/>
          </p:nvSpPr>
          <p:spPr>
            <a:xfrm flipH="1" rot="16200000">
              <a:off x="865431" y="6399286"/>
              <a:ext cx="500802" cy="22820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17" h="21600" fill="norm" stroke="1" extrusionOk="0">
                  <a:moveTo>
                    <a:pt x="15120" y="21600"/>
                  </a:moveTo>
                  <a:cubicBezTo>
                    <a:pt x="14574" y="21600"/>
                    <a:pt x="14029" y="21600"/>
                    <a:pt x="13374" y="21352"/>
                  </a:cubicBezTo>
                  <a:cubicBezTo>
                    <a:pt x="13047" y="21352"/>
                    <a:pt x="12720" y="21600"/>
                    <a:pt x="12502" y="21600"/>
                  </a:cubicBezTo>
                  <a:cubicBezTo>
                    <a:pt x="12502" y="21600"/>
                    <a:pt x="12502" y="21600"/>
                    <a:pt x="12502" y="21600"/>
                  </a:cubicBezTo>
                  <a:cubicBezTo>
                    <a:pt x="10756" y="21600"/>
                    <a:pt x="9011" y="20359"/>
                    <a:pt x="7483" y="19366"/>
                  </a:cubicBezTo>
                  <a:cubicBezTo>
                    <a:pt x="5520" y="18124"/>
                    <a:pt x="2792" y="16386"/>
                    <a:pt x="1047" y="12662"/>
                  </a:cubicBezTo>
                  <a:cubicBezTo>
                    <a:pt x="174" y="10924"/>
                    <a:pt x="-153" y="9186"/>
                    <a:pt x="65" y="7697"/>
                  </a:cubicBezTo>
                  <a:cubicBezTo>
                    <a:pt x="720" y="3724"/>
                    <a:pt x="4865" y="993"/>
                    <a:pt x="6611" y="497"/>
                  </a:cubicBezTo>
                  <a:cubicBezTo>
                    <a:pt x="8247" y="248"/>
                    <a:pt x="9774" y="0"/>
                    <a:pt x="11192" y="0"/>
                  </a:cubicBezTo>
                  <a:cubicBezTo>
                    <a:pt x="12502" y="0"/>
                    <a:pt x="13920" y="0"/>
                    <a:pt x="15120" y="497"/>
                  </a:cubicBezTo>
                  <a:cubicBezTo>
                    <a:pt x="17956" y="1241"/>
                    <a:pt x="19702" y="3228"/>
                    <a:pt x="20465" y="6455"/>
                  </a:cubicBezTo>
                  <a:cubicBezTo>
                    <a:pt x="21447" y="10924"/>
                    <a:pt x="20792" y="16138"/>
                    <a:pt x="18829" y="19117"/>
                  </a:cubicBezTo>
                  <a:cubicBezTo>
                    <a:pt x="17847" y="20855"/>
                    <a:pt x="16538" y="21600"/>
                    <a:pt x="15120" y="21600"/>
                  </a:cubicBezTo>
                  <a:close/>
                  <a:moveTo>
                    <a:pt x="10756" y="745"/>
                  </a:moveTo>
                  <a:cubicBezTo>
                    <a:pt x="8247" y="993"/>
                    <a:pt x="5629" y="1241"/>
                    <a:pt x="3229" y="3228"/>
                  </a:cubicBezTo>
                  <a:cubicBezTo>
                    <a:pt x="2683" y="3724"/>
                    <a:pt x="829" y="5462"/>
                    <a:pt x="720" y="8441"/>
                  </a:cubicBezTo>
                  <a:cubicBezTo>
                    <a:pt x="611" y="9683"/>
                    <a:pt x="938" y="11172"/>
                    <a:pt x="1702" y="12414"/>
                  </a:cubicBezTo>
                  <a:cubicBezTo>
                    <a:pt x="3665" y="15641"/>
                    <a:pt x="6174" y="17628"/>
                    <a:pt x="8356" y="18869"/>
                  </a:cubicBezTo>
                  <a:cubicBezTo>
                    <a:pt x="9120" y="19366"/>
                    <a:pt x="9120" y="19366"/>
                    <a:pt x="9120" y="19366"/>
                  </a:cubicBezTo>
                  <a:cubicBezTo>
                    <a:pt x="9774" y="19614"/>
                    <a:pt x="10429" y="19862"/>
                    <a:pt x="11411" y="20110"/>
                  </a:cubicBezTo>
                  <a:cubicBezTo>
                    <a:pt x="11411" y="20110"/>
                    <a:pt x="11411" y="20110"/>
                    <a:pt x="11411" y="20110"/>
                  </a:cubicBezTo>
                  <a:cubicBezTo>
                    <a:pt x="11738" y="20359"/>
                    <a:pt x="12065" y="20359"/>
                    <a:pt x="12502" y="20359"/>
                  </a:cubicBezTo>
                  <a:cubicBezTo>
                    <a:pt x="12720" y="20359"/>
                    <a:pt x="13047" y="20359"/>
                    <a:pt x="13374" y="20359"/>
                  </a:cubicBezTo>
                  <a:cubicBezTo>
                    <a:pt x="13811" y="20359"/>
                    <a:pt x="14247" y="20359"/>
                    <a:pt x="14683" y="20359"/>
                  </a:cubicBezTo>
                  <a:cubicBezTo>
                    <a:pt x="15774" y="20359"/>
                    <a:pt x="17192" y="20359"/>
                    <a:pt x="18283" y="18621"/>
                  </a:cubicBezTo>
                  <a:cubicBezTo>
                    <a:pt x="19702" y="16138"/>
                    <a:pt x="20465" y="12662"/>
                    <a:pt x="20247" y="9434"/>
                  </a:cubicBezTo>
                  <a:cubicBezTo>
                    <a:pt x="19920" y="5959"/>
                    <a:pt x="18829" y="3476"/>
                    <a:pt x="17083" y="2483"/>
                  </a:cubicBezTo>
                  <a:cubicBezTo>
                    <a:pt x="15447" y="1241"/>
                    <a:pt x="13592" y="745"/>
                    <a:pt x="11192" y="745"/>
                  </a:cubicBezTo>
                  <a:lnTo>
                    <a:pt x="10756" y="745"/>
                  </a:lnTo>
                  <a:close/>
                </a:path>
              </a:pathLst>
            </a:custGeom>
            <a:solidFill>
              <a:srgbClr val="F2F2F2">
                <a:alpha val="4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690" name="Freeform 517"/>
            <p:cNvSpPr/>
            <p:nvPr/>
          </p:nvSpPr>
          <p:spPr>
            <a:xfrm flipH="1" rot="16200000">
              <a:off x="666166" y="6214211"/>
              <a:ext cx="908226" cy="3704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26" h="21600" fill="norm" stroke="1" extrusionOk="0">
                  <a:moveTo>
                    <a:pt x="16623" y="21600"/>
                  </a:moveTo>
                  <a:cubicBezTo>
                    <a:pt x="15754" y="21600"/>
                    <a:pt x="14760" y="21448"/>
                    <a:pt x="13519" y="21144"/>
                  </a:cubicBezTo>
                  <a:cubicBezTo>
                    <a:pt x="10602" y="20231"/>
                    <a:pt x="7871" y="18101"/>
                    <a:pt x="5636" y="16276"/>
                  </a:cubicBezTo>
                  <a:cubicBezTo>
                    <a:pt x="5388" y="15972"/>
                    <a:pt x="5388" y="15972"/>
                    <a:pt x="5388" y="15972"/>
                  </a:cubicBezTo>
                  <a:cubicBezTo>
                    <a:pt x="4023" y="14755"/>
                    <a:pt x="733" y="12017"/>
                    <a:pt x="112" y="8214"/>
                  </a:cubicBezTo>
                  <a:cubicBezTo>
                    <a:pt x="-74" y="7149"/>
                    <a:pt x="-12" y="6085"/>
                    <a:pt x="174" y="5020"/>
                  </a:cubicBezTo>
                  <a:cubicBezTo>
                    <a:pt x="733" y="2282"/>
                    <a:pt x="1912" y="1065"/>
                    <a:pt x="3774" y="1065"/>
                  </a:cubicBezTo>
                  <a:cubicBezTo>
                    <a:pt x="4209" y="1065"/>
                    <a:pt x="4705" y="1217"/>
                    <a:pt x="5140" y="1217"/>
                  </a:cubicBezTo>
                  <a:cubicBezTo>
                    <a:pt x="5760" y="1369"/>
                    <a:pt x="6381" y="1521"/>
                    <a:pt x="7064" y="1521"/>
                  </a:cubicBezTo>
                  <a:cubicBezTo>
                    <a:pt x="8988" y="1521"/>
                    <a:pt x="10788" y="913"/>
                    <a:pt x="12774" y="456"/>
                  </a:cubicBezTo>
                  <a:cubicBezTo>
                    <a:pt x="13147" y="456"/>
                    <a:pt x="13147" y="456"/>
                    <a:pt x="13147" y="456"/>
                  </a:cubicBezTo>
                  <a:cubicBezTo>
                    <a:pt x="13954" y="152"/>
                    <a:pt x="14760" y="0"/>
                    <a:pt x="15505" y="0"/>
                  </a:cubicBezTo>
                  <a:cubicBezTo>
                    <a:pt x="18112" y="0"/>
                    <a:pt x="20098" y="1521"/>
                    <a:pt x="21526" y="4259"/>
                  </a:cubicBezTo>
                  <a:cubicBezTo>
                    <a:pt x="21526" y="4563"/>
                    <a:pt x="21526" y="4563"/>
                    <a:pt x="21526" y="4563"/>
                  </a:cubicBezTo>
                  <a:cubicBezTo>
                    <a:pt x="20036" y="1977"/>
                    <a:pt x="18050" y="608"/>
                    <a:pt x="15505" y="608"/>
                  </a:cubicBezTo>
                  <a:cubicBezTo>
                    <a:pt x="14574" y="608"/>
                    <a:pt x="13519" y="913"/>
                    <a:pt x="12402" y="1217"/>
                  </a:cubicBezTo>
                  <a:cubicBezTo>
                    <a:pt x="10478" y="1977"/>
                    <a:pt x="8864" y="2282"/>
                    <a:pt x="7250" y="2282"/>
                  </a:cubicBezTo>
                  <a:cubicBezTo>
                    <a:pt x="6629" y="2282"/>
                    <a:pt x="6009" y="2130"/>
                    <a:pt x="5388" y="2130"/>
                  </a:cubicBezTo>
                  <a:cubicBezTo>
                    <a:pt x="5016" y="1977"/>
                    <a:pt x="5016" y="1977"/>
                    <a:pt x="5016" y="1977"/>
                  </a:cubicBezTo>
                  <a:cubicBezTo>
                    <a:pt x="4581" y="1977"/>
                    <a:pt x="4085" y="1825"/>
                    <a:pt x="3650" y="1825"/>
                  </a:cubicBezTo>
                  <a:cubicBezTo>
                    <a:pt x="3029" y="1825"/>
                    <a:pt x="2595" y="1977"/>
                    <a:pt x="2160" y="2282"/>
                  </a:cubicBezTo>
                  <a:cubicBezTo>
                    <a:pt x="1292" y="2890"/>
                    <a:pt x="174" y="4715"/>
                    <a:pt x="423" y="7149"/>
                  </a:cubicBezTo>
                  <a:cubicBezTo>
                    <a:pt x="795" y="10496"/>
                    <a:pt x="2595" y="12321"/>
                    <a:pt x="3836" y="13538"/>
                  </a:cubicBezTo>
                  <a:cubicBezTo>
                    <a:pt x="5512" y="15211"/>
                    <a:pt x="7064" y="16580"/>
                    <a:pt x="8492" y="17645"/>
                  </a:cubicBezTo>
                  <a:cubicBezTo>
                    <a:pt x="11533" y="19775"/>
                    <a:pt x="14202" y="20839"/>
                    <a:pt x="16623" y="20839"/>
                  </a:cubicBezTo>
                  <a:cubicBezTo>
                    <a:pt x="16871" y="20839"/>
                    <a:pt x="16871" y="20839"/>
                    <a:pt x="16871" y="20839"/>
                  </a:cubicBezTo>
                  <a:cubicBezTo>
                    <a:pt x="18609" y="20839"/>
                    <a:pt x="20036" y="20079"/>
                    <a:pt x="21154" y="18558"/>
                  </a:cubicBezTo>
                  <a:cubicBezTo>
                    <a:pt x="21278" y="18558"/>
                    <a:pt x="21402" y="18254"/>
                    <a:pt x="21526" y="18101"/>
                  </a:cubicBezTo>
                  <a:cubicBezTo>
                    <a:pt x="21526" y="19014"/>
                    <a:pt x="21526" y="19014"/>
                    <a:pt x="21526" y="19014"/>
                  </a:cubicBezTo>
                  <a:cubicBezTo>
                    <a:pt x="20098" y="20839"/>
                    <a:pt x="18547" y="21600"/>
                    <a:pt x="16623" y="21600"/>
                  </a:cubicBezTo>
                  <a:close/>
                </a:path>
              </a:pathLst>
            </a:custGeom>
            <a:solidFill>
              <a:srgbClr val="F2F2F2">
                <a:alpha val="4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691" name="Freeform 518"/>
            <p:cNvSpPr/>
            <p:nvPr/>
          </p:nvSpPr>
          <p:spPr>
            <a:xfrm flipH="1" rot="16200000">
              <a:off x="469957" y="5896489"/>
              <a:ext cx="1306572" cy="6075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20" h="21600" fill="norm" stroke="1" extrusionOk="0">
                  <a:moveTo>
                    <a:pt x="19063" y="21600"/>
                  </a:moveTo>
                  <a:cubicBezTo>
                    <a:pt x="17295" y="21600"/>
                    <a:pt x="15527" y="20948"/>
                    <a:pt x="13889" y="20203"/>
                  </a:cubicBezTo>
                  <a:cubicBezTo>
                    <a:pt x="13458" y="20017"/>
                    <a:pt x="13070" y="19924"/>
                    <a:pt x="12639" y="19738"/>
                  </a:cubicBezTo>
                  <a:cubicBezTo>
                    <a:pt x="10569" y="18807"/>
                    <a:pt x="8370" y="17969"/>
                    <a:pt x="6344" y="16386"/>
                  </a:cubicBezTo>
                  <a:cubicBezTo>
                    <a:pt x="4663" y="15083"/>
                    <a:pt x="3326" y="13779"/>
                    <a:pt x="2248" y="12010"/>
                  </a:cubicBezTo>
                  <a:cubicBezTo>
                    <a:pt x="1429" y="10707"/>
                    <a:pt x="265" y="8752"/>
                    <a:pt x="49" y="6331"/>
                  </a:cubicBezTo>
                  <a:cubicBezTo>
                    <a:pt x="-80" y="4934"/>
                    <a:pt x="49" y="3817"/>
                    <a:pt x="394" y="2886"/>
                  </a:cubicBezTo>
                  <a:cubicBezTo>
                    <a:pt x="1386" y="372"/>
                    <a:pt x="3800" y="93"/>
                    <a:pt x="4835" y="93"/>
                  </a:cubicBezTo>
                  <a:cubicBezTo>
                    <a:pt x="5180" y="93"/>
                    <a:pt x="5525" y="93"/>
                    <a:pt x="5870" y="186"/>
                  </a:cubicBezTo>
                  <a:cubicBezTo>
                    <a:pt x="6430" y="279"/>
                    <a:pt x="7034" y="466"/>
                    <a:pt x="7594" y="559"/>
                  </a:cubicBezTo>
                  <a:cubicBezTo>
                    <a:pt x="8586" y="838"/>
                    <a:pt x="9621" y="1117"/>
                    <a:pt x="10655" y="1117"/>
                  </a:cubicBezTo>
                  <a:cubicBezTo>
                    <a:pt x="10698" y="1117"/>
                    <a:pt x="10698" y="1117"/>
                    <a:pt x="10698" y="1117"/>
                  </a:cubicBezTo>
                  <a:cubicBezTo>
                    <a:pt x="11906" y="1117"/>
                    <a:pt x="13113" y="838"/>
                    <a:pt x="14277" y="559"/>
                  </a:cubicBezTo>
                  <a:cubicBezTo>
                    <a:pt x="15269" y="372"/>
                    <a:pt x="16303" y="93"/>
                    <a:pt x="17338" y="0"/>
                  </a:cubicBezTo>
                  <a:cubicBezTo>
                    <a:pt x="17510" y="0"/>
                    <a:pt x="17640" y="0"/>
                    <a:pt x="17812" y="0"/>
                  </a:cubicBezTo>
                  <a:cubicBezTo>
                    <a:pt x="19321" y="0"/>
                    <a:pt x="20528" y="559"/>
                    <a:pt x="21520" y="1676"/>
                  </a:cubicBezTo>
                  <a:cubicBezTo>
                    <a:pt x="21520" y="2328"/>
                    <a:pt x="21520" y="2328"/>
                    <a:pt x="21520" y="2328"/>
                  </a:cubicBezTo>
                  <a:cubicBezTo>
                    <a:pt x="20442" y="1117"/>
                    <a:pt x="19278" y="466"/>
                    <a:pt x="17985" y="466"/>
                  </a:cubicBezTo>
                  <a:cubicBezTo>
                    <a:pt x="17855" y="466"/>
                    <a:pt x="17855" y="466"/>
                    <a:pt x="17855" y="466"/>
                  </a:cubicBezTo>
                  <a:cubicBezTo>
                    <a:pt x="16734" y="559"/>
                    <a:pt x="15613" y="838"/>
                    <a:pt x="14492" y="1024"/>
                  </a:cubicBezTo>
                  <a:cubicBezTo>
                    <a:pt x="13846" y="1210"/>
                    <a:pt x="13199" y="1303"/>
                    <a:pt x="12509" y="1490"/>
                  </a:cubicBezTo>
                  <a:cubicBezTo>
                    <a:pt x="11992" y="1583"/>
                    <a:pt x="11474" y="1583"/>
                    <a:pt x="10957" y="1583"/>
                  </a:cubicBezTo>
                  <a:cubicBezTo>
                    <a:pt x="10095" y="1583"/>
                    <a:pt x="9233" y="1490"/>
                    <a:pt x="8370" y="1210"/>
                  </a:cubicBezTo>
                  <a:cubicBezTo>
                    <a:pt x="7680" y="1024"/>
                    <a:pt x="7680" y="1024"/>
                    <a:pt x="7680" y="1024"/>
                  </a:cubicBezTo>
                  <a:cubicBezTo>
                    <a:pt x="6689" y="745"/>
                    <a:pt x="5611" y="466"/>
                    <a:pt x="4576" y="466"/>
                  </a:cubicBezTo>
                  <a:cubicBezTo>
                    <a:pt x="4231" y="466"/>
                    <a:pt x="3886" y="559"/>
                    <a:pt x="3542" y="652"/>
                  </a:cubicBezTo>
                  <a:cubicBezTo>
                    <a:pt x="2679" y="838"/>
                    <a:pt x="1084" y="1676"/>
                    <a:pt x="480" y="3631"/>
                  </a:cubicBezTo>
                  <a:cubicBezTo>
                    <a:pt x="222" y="4469"/>
                    <a:pt x="179" y="5400"/>
                    <a:pt x="351" y="6424"/>
                  </a:cubicBezTo>
                  <a:cubicBezTo>
                    <a:pt x="696" y="8659"/>
                    <a:pt x="1645" y="10800"/>
                    <a:pt x="3283" y="12941"/>
                  </a:cubicBezTo>
                  <a:cubicBezTo>
                    <a:pt x="4706" y="14710"/>
                    <a:pt x="6387" y="16107"/>
                    <a:pt x="8629" y="17317"/>
                  </a:cubicBezTo>
                  <a:cubicBezTo>
                    <a:pt x="10354" y="18248"/>
                    <a:pt x="12164" y="18993"/>
                    <a:pt x="13889" y="19645"/>
                  </a:cubicBezTo>
                  <a:cubicBezTo>
                    <a:pt x="14492" y="19924"/>
                    <a:pt x="14492" y="19924"/>
                    <a:pt x="14492" y="19924"/>
                  </a:cubicBezTo>
                  <a:cubicBezTo>
                    <a:pt x="16001" y="20483"/>
                    <a:pt x="17424" y="20948"/>
                    <a:pt x="18890" y="20948"/>
                  </a:cubicBezTo>
                  <a:cubicBezTo>
                    <a:pt x="19106" y="20948"/>
                    <a:pt x="19321" y="20948"/>
                    <a:pt x="19537" y="20948"/>
                  </a:cubicBezTo>
                  <a:cubicBezTo>
                    <a:pt x="20227" y="20855"/>
                    <a:pt x="20916" y="20669"/>
                    <a:pt x="21520" y="20297"/>
                  </a:cubicBezTo>
                  <a:cubicBezTo>
                    <a:pt x="21520" y="21041"/>
                    <a:pt x="21520" y="21041"/>
                    <a:pt x="21520" y="21041"/>
                  </a:cubicBezTo>
                  <a:cubicBezTo>
                    <a:pt x="20960" y="21321"/>
                    <a:pt x="20356" y="21507"/>
                    <a:pt x="19752" y="21600"/>
                  </a:cubicBezTo>
                  <a:cubicBezTo>
                    <a:pt x="19494" y="21600"/>
                    <a:pt x="19278" y="21600"/>
                    <a:pt x="19063" y="21600"/>
                  </a:cubicBezTo>
                  <a:cubicBezTo>
                    <a:pt x="19063" y="21600"/>
                    <a:pt x="19063" y="21600"/>
                    <a:pt x="19063" y="21600"/>
                  </a:cubicBezTo>
                  <a:close/>
                </a:path>
              </a:pathLst>
            </a:custGeom>
            <a:solidFill>
              <a:srgbClr val="F2F2F2">
                <a:alpha val="4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692" name="Freeform 519"/>
            <p:cNvSpPr/>
            <p:nvPr/>
          </p:nvSpPr>
          <p:spPr>
            <a:xfrm flipH="1" rot="16200000">
              <a:off x="992839" y="6831325"/>
              <a:ext cx="23711" cy="207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cubicBezTo>
                    <a:pt x="7200" y="2700"/>
                    <a:pt x="14400" y="5400"/>
                    <a:pt x="21600" y="10800"/>
                  </a:cubicBezTo>
                  <a:cubicBezTo>
                    <a:pt x="21600" y="21600"/>
                    <a:pt x="21600" y="21600"/>
                    <a:pt x="21600" y="21600"/>
                  </a:cubicBezTo>
                  <a:cubicBezTo>
                    <a:pt x="16800" y="18900"/>
                    <a:pt x="2400" y="2700"/>
                    <a:pt x="0" y="0"/>
                  </a:cubicBezTo>
                  <a:close/>
                </a:path>
              </a:pathLst>
            </a:custGeom>
            <a:solidFill>
              <a:srgbClr val="F2F2F2">
                <a:alpha val="4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693" name="Freeform 520"/>
            <p:cNvSpPr/>
            <p:nvPr/>
          </p:nvSpPr>
          <p:spPr>
            <a:xfrm flipH="1" rot="16200000">
              <a:off x="1243273" y="6816507"/>
              <a:ext cx="53347" cy="207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cubicBezTo>
                    <a:pt x="7560" y="16200"/>
                    <a:pt x="14040" y="10800"/>
                    <a:pt x="21600" y="0"/>
                  </a:cubicBezTo>
                  <a:cubicBezTo>
                    <a:pt x="21600" y="8100"/>
                    <a:pt x="21600" y="8100"/>
                    <a:pt x="21600" y="8100"/>
                  </a:cubicBezTo>
                  <a:cubicBezTo>
                    <a:pt x="14040" y="16200"/>
                    <a:pt x="6480" y="21600"/>
                    <a:pt x="0" y="21600"/>
                  </a:cubicBezTo>
                  <a:close/>
                </a:path>
              </a:pathLst>
            </a:custGeom>
            <a:solidFill>
              <a:srgbClr val="F2F2F2">
                <a:alpha val="4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694" name="Freeform 521"/>
            <p:cNvSpPr/>
            <p:nvPr/>
          </p:nvSpPr>
          <p:spPr>
            <a:xfrm flipH="1" rot="16200000">
              <a:off x="991357" y="6820952"/>
              <a:ext cx="37048" cy="370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12343"/>
                  </a:moveTo>
                  <a:cubicBezTo>
                    <a:pt x="13886" y="7714"/>
                    <a:pt x="7714" y="4629"/>
                    <a:pt x="1543" y="0"/>
                  </a:cubicBezTo>
                  <a:cubicBezTo>
                    <a:pt x="0" y="0"/>
                    <a:pt x="0" y="0"/>
                    <a:pt x="0" y="1543"/>
                  </a:cubicBezTo>
                  <a:cubicBezTo>
                    <a:pt x="7714" y="7714"/>
                    <a:pt x="13886" y="13886"/>
                    <a:pt x="21600" y="21600"/>
                  </a:cubicBezTo>
                  <a:lnTo>
                    <a:pt x="21600" y="12343"/>
                  </a:lnTo>
                  <a:close/>
                </a:path>
              </a:pathLst>
            </a:custGeom>
            <a:solidFill>
              <a:srgbClr val="F2F2F2">
                <a:alpha val="4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695" name="Freeform 522"/>
            <p:cNvSpPr/>
            <p:nvPr/>
          </p:nvSpPr>
          <p:spPr>
            <a:xfrm flipH="1" rot="16200000">
              <a:off x="1245074" y="6828682"/>
              <a:ext cx="37886" cy="207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40" h="21600" fill="norm" stroke="1" extrusionOk="0">
                  <a:moveTo>
                    <a:pt x="21240" y="0"/>
                  </a:moveTo>
                  <a:cubicBezTo>
                    <a:pt x="15480" y="8100"/>
                    <a:pt x="8280" y="13500"/>
                    <a:pt x="1080" y="16200"/>
                  </a:cubicBezTo>
                  <a:cubicBezTo>
                    <a:pt x="-360" y="16200"/>
                    <a:pt x="-360" y="21600"/>
                    <a:pt x="1080" y="21600"/>
                  </a:cubicBezTo>
                  <a:cubicBezTo>
                    <a:pt x="9720" y="21600"/>
                    <a:pt x="15480" y="21600"/>
                    <a:pt x="21240" y="18900"/>
                  </a:cubicBezTo>
                  <a:lnTo>
                    <a:pt x="21240" y="0"/>
                  </a:lnTo>
                  <a:close/>
                </a:path>
              </a:pathLst>
            </a:custGeom>
            <a:solidFill>
              <a:srgbClr val="F2F2F2">
                <a:alpha val="4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696" name="Freeform 523"/>
            <p:cNvSpPr/>
            <p:nvPr/>
          </p:nvSpPr>
          <p:spPr>
            <a:xfrm flipH="1" rot="16200000">
              <a:off x="975797" y="6790573"/>
              <a:ext cx="63721" cy="6223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15300" y="13500"/>
                    <a:pt x="8100" y="6300"/>
                    <a:pt x="0" y="0"/>
                  </a:cubicBezTo>
                  <a:cubicBezTo>
                    <a:pt x="2700" y="1800"/>
                    <a:pt x="5400" y="2700"/>
                    <a:pt x="8100" y="4500"/>
                  </a:cubicBezTo>
                  <a:cubicBezTo>
                    <a:pt x="13500" y="8100"/>
                    <a:pt x="17100" y="11700"/>
                    <a:pt x="21600" y="16200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F2F2F2">
                <a:alpha val="4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697" name="Freeform 524"/>
            <p:cNvSpPr/>
            <p:nvPr/>
          </p:nvSpPr>
          <p:spPr>
            <a:xfrm flipH="1" rot="16200000">
              <a:off x="1236605" y="6812801"/>
              <a:ext cx="44456" cy="370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082" y="15429"/>
                  </a:moveTo>
                  <a:cubicBezTo>
                    <a:pt x="11435" y="10800"/>
                    <a:pt x="16518" y="6171"/>
                    <a:pt x="21600" y="0"/>
                  </a:cubicBezTo>
                  <a:cubicBezTo>
                    <a:pt x="21600" y="12343"/>
                    <a:pt x="21600" y="12343"/>
                    <a:pt x="21600" y="12343"/>
                  </a:cubicBezTo>
                  <a:cubicBezTo>
                    <a:pt x="15247" y="16971"/>
                    <a:pt x="7624" y="20057"/>
                    <a:pt x="0" y="21600"/>
                  </a:cubicBezTo>
                  <a:cubicBezTo>
                    <a:pt x="1271" y="20057"/>
                    <a:pt x="3812" y="18514"/>
                    <a:pt x="5082" y="15429"/>
                  </a:cubicBezTo>
                  <a:close/>
                </a:path>
              </a:pathLst>
            </a:custGeom>
            <a:solidFill>
              <a:srgbClr val="F2F2F2">
                <a:alpha val="4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698" name="Freeform 525"/>
            <p:cNvSpPr/>
            <p:nvPr/>
          </p:nvSpPr>
          <p:spPr>
            <a:xfrm flipH="1" rot="16200000">
              <a:off x="1256925" y="6841276"/>
              <a:ext cx="12701" cy="127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cubicBezTo>
                    <a:pt x="5400" y="14400"/>
                    <a:pt x="16200" y="7200"/>
                    <a:pt x="21600" y="0"/>
                  </a:cubicBezTo>
                  <a:cubicBezTo>
                    <a:pt x="21600" y="7200"/>
                    <a:pt x="21600" y="7200"/>
                    <a:pt x="21600" y="7200"/>
                  </a:cubicBezTo>
                  <a:cubicBezTo>
                    <a:pt x="16200" y="14400"/>
                    <a:pt x="5400" y="14400"/>
                    <a:pt x="0" y="21600"/>
                  </a:cubicBezTo>
                  <a:close/>
                </a:path>
              </a:pathLst>
            </a:custGeom>
            <a:solidFill>
              <a:srgbClr val="F2F2F2">
                <a:alpha val="4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699" name="Freeform 526"/>
            <p:cNvSpPr/>
            <p:nvPr/>
          </p:nvSpPr>
          <p:spPr>
            <a:xfrm flipH="1" rot="16200000">
              <a:off x="872069" y="6677954"/>
              <a:ext cx="245988" cy="1052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20451" y="17280"/>
                    <a:pt x="18843" y="14040"/>
                    <a:pt x="17004" y="11340"/>
                  </a:cubicBezTo>
                  <a:cubicBezTo>
                    <a:pt x="14017" y="7020"/>
                    <a:pt x="10800" y="3780"/>
                    <a:pt x="7583" y="2700"/>
                  </a:cubicBezTo>
                  <a:cubicBezTo>
                    <a:pt x="5055" y="1620"/>
                    <a:pt x="2528" y="1080"/>
                    <a:pt x="0" y="540"/>
                  </a:cubicBezTo>
                  <a:cubicBezTo>
                    <a:pt x="1609" y="0"/>
                    <a:pt x="3217" y="0"/>
                    <a:pt x="4596" y="0"/>
                  </a:cubicBezTo>
                  <a:cubicBezTo>
                    <a:pt x="6664" y="0"/>
                    <a:pt x="8272" y="0"/>
                    <a:pt x="10111" y="1080"/>
                  </a:cubicBezTo>
                  <a:cubicBezTo>
                    <a:pt x="14706" y="3780"/>
                    <a:pt x="17923" y="7560"/>
                    <a:pt x="20221" y="12960"/>
                  </a:cubicBezTo>
                  <a:cubicBezTo>
                    <a:pt x="20681" y="14040"/>
                    <a:pt x="21140" y="15120"/>
                    <a:pt x="21600" y="16200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F2F2F2">
                <a:alpha val="4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700" name="Freeform 527"/>
            <p:cNvSpPr/>
            <p:nvPr/>
          </p:nvSpPr>
          <p:spPr>
            <a:xfrm flipH="1" rot="16200000">
              <a:off x="1046185" y="6594230"/>
              <a:ext cx="422329" cy="9632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1001" y="21600"/>
                  </a:moveTo>
                  <a:cubicBezTo>
                    <a:pt x="7379" y="21600"/>
                    <a:pt x="3354" y="18097"/>
                    <a:pt x="0" y="14595"/>
                  </a:cubicBezTo>
                  <a:cubicBezTo>
                    <a:pt x="2952" y="16930"/>
                    <a:pt x="6037" y="18097"/>
                    <a:pt x="8989" y="18097"/>
                  </a:cubicBezTo>
                  <a:cubicBezTo>
                    <a:pt x="9257" y="18097"/>
                    <a:pt x="9660" y="18097"/>
                    <a:pt x="10062" y="18097"/>
                  </a:cubicBezTo>
                  <a:cubicBezTo>
                    <a:pt x="13684" y="18097"/>
                    <a:pt x="18783" y="16346"/>
                    <a:pt x="21332" y="1751"/>
                  </a:cubicBezTo>
                  <a:cubicBezTo>
                    <a:pt x="21332" y="1168"/>
                    <a:pt x="21466" y="584"/>
                    <a:pt x="21600" y="0"/>
                  </a:cubicBezTo>
                  <a:cubicBezTo>
                    <a:pt x="21600" y="5254"/>
                    <a:pt x="21600" y="5254"/>
                    <a:pt x="21600" y="5254"/>
                  </a:cubicBezTo>
                  <a:cubicBezTo>
                    <a:pt x="19319" y="16346"/>
                    <a:pt x="15697" y="21600"/>
                    <a:pt x="11001" y="21600"/>
                  </a:cubicBezTo>
                  <a:cubicBezTo>
                    <a:pt x="11001" y="21600"/>
                    <a:pt x="11001" y="21600"/>
                    <a:pt x="11001" y="21600"/>
                  </a:cubicBezTo>
                  <a:close/>
                </a:path>
              </a:pathLst>
            </a:custGeom>
            <a:solidFill>
              <a:srgbClr val="F2F2F2">
                <a:alpha val="4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701" name="Freeform 528"/>
            <p:cNvSpPr/>
            <p:nvPr/>
          </p:nvSpPr>
          <p:spPr>
            <a:xfrm flipH="1" rot="16200000">
              <a:off x="1192150" y="6618680"/>
              <a:ext cx="425291" cy="444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2533" y="21600"/>
                  </a:moveTo>
                  <a:cubicBezTo>
                    <a:pt x="11333" y="21600"/>
                    <a:pt x="10133" y="21600"/>
                    <a:pt x="9067" y="20329"/>
                  </a:cubicBezTo>
                  <a:cubicBezTo>
                    <a:pt x="6667" y="17788"/>
                    <a:pt x="4667" y="13976"/>
                    <a:pt x="2933" y="10165"/>
                  </a:cubicBezTo>
                  <a:cubicBezTo>
                    <a:pt x="1867" y="7624"/>
                    <a:pt x="933" y="5082"/>
                    <a:pt x="0" y="1271"/>
                  </a:cubicBezTo>
                  <a:cubicBezTo>
                    <a:pt x="4400" y="11435"/>
                    <a:pt x="8133" y="15247"/>
                    <a:pt x="11733" y="15247"/>
                  </a:cubicBezTo>
                  <a:cubicBezTo>
                    <a:pt x="14800" y="15247"/>
                    <a:pt x="17600" y="11435"/>
                    <a:pt x="20133" y="3812"/>
                  </a:cubicBezTo>
                  <a:cubicBezTo>
                    <a:pt x="20667" y="2541"/>
                    <a:pt x="21067" y="1271"/>
                    <a:pt x="21600" y="0"/>
                  </a:cubicBezTo>
                  <a:cubicBezTo>
                    <a:pt x="21600" y="8894"/>
                    <a:pt x="21600" y="8894"/>
                    <a:pt x="21600" y="8894"/>
                  </a:cubicBezTo>
                  <a:cubicBezTo>
                    <a:pt x="18667" y="17788"/>
                    <a:pt x="15600" y="21600"/>
                    <a:pt x="12533" y="21600"/>
                  </a:cubicBezTo>
                  <a:close/>
                </a:path>
              </a:pathLst>
            </a:custGeom>
            <a:solidFill>
              <a:srgbClr val="F2F2F2">
                <a:alpha val="4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702" name="Freeform 529"/>
            <p:cNvSpPr/>
            <p:nvPr/>
          </p:nvSpPr>
          <p:spPr>
            <a:xfrm flipH="1" rot="16200000">
              <a:off x="320847" y="5655506"/>
              <a:ext cx="1552925" cy="84317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35" h="21600" fill="norm" stroke="1" extrusionOk="0">
                  <a:moveTo>
                    <a:pt x="20066" y="21600"/>
                  </a:moveTo>
                  <a:cubicBezTo>
                    <a:pt x="19674" y="21600"/>
                    <a:pt x="19282" y="21533"/>
                    <a:pt x="18854" y="21466"/>
                  </a:cubicBezTo>
                  <a:cubicBezTo>
                    <a:pt x="18604" y="21399"/>
                    <a:pt x="18355" y="21332"/>
                    <a:pt x="18105" y="21265"/>
                  </a:cubicBezTo>
                  <a:cubicBezTo>
                    <a:pt x="15610" y="20862"/>
                    <a:pt x="13258" y="20057"/>
                    <a:pt x="11190" y="18850"/>
                  </a:cubicBezTo>
                  <a:cubicBezTo>
                    <a:pt x="9373" y="17843"/>
                    <a:pt x="7626" y="16502"/>
                    <a:pt x="6129" y="15361"/>
                  </a:cubicBezTo>
                  <a:cubicBezTo>
                    <a:pt x="5131" y="14624"/>
                    <a:pt x="4062" y="13819"/>
                    <a:pt x="3099" y="12678"/>
                  </a:cubicBezTo>
                  <a:cubicBezTo>
                    <a:pt x="2208" y="11605"/>
                    <a:pt x="-465" y="8452"/>
                    <a:pt x="70" y="5031"/>
                  </a:cubicBezTo>
                  <a:cubicBezTo>
                    <a:pt x="355" y="3220"/>
                    <a:pt x="1388" y="1945"/>
                    <a:pt x="2280" y="1543"/>
                  </a:cubicBezTo>
                  <a:cubicBezTo>
                    <a:pt x="2850" y="1275"/>
                    <a:pt x="3456" y="1140"/>
                    <a:pt x="4204" y="1140"/>
                  </a:cubicBezTo>
                  <a:cubicBezTo>
                    <a:pt x="4632" y="1140"/>
                    <a:pt x="5060" y="1207"/>
                    <a:pt x="5487" y="1207"/>
                  </a:cubicBezTo>
                  <a:cubicBezTo>
                    <a:pt x="5880" y="1275"/>
                    <a:pt x="6307" y="1275"/>
                    <a:pt x="6735" y="1275"/>
                  </a:cubicBezTo>
                  <a:cubicBezTo>
                    <a:pt x="6806" y="1275"/>
                    <a:pt x="6806" y="1275"/>
                    <a:pt x="6806" y="1275"/>
                  </a:cubicBezTo>
                  <a:cubicBezTo>
                    <a:pt x="8695" y="1275"/>
                    <a:pt x="10549" y="872"/>
                    <a:pt x="12260" y="402"/>
                  </a:cubicBezTo>
                  <a:cubicBezTo>
                    <a:pt x="13115" y="201"/>
                    <a:pt x="14220" y="0"/>
                    <a:pt x="15361" y="0"/>
                  </a:cubicBezTo>
                  <a:cubicBezTo>
                    <a:pt x="15824" y="0"/>
                    <a:pt x="16252" y="0"/>
                    <a:pt x="16680" y="67"/>
                  </a:cubicBezTo>
                  <a:cubicBezTo>
                    <a:pt x="18070" y="335"/>
                    <a:pt x="19495" y="1140"/>
                    <a:pt x="21135" y="2482"/>
                  </a:cubicBezTo>
                  <a:cubicBezTo>
                    <a:pt x="21135" y="3019"/>
                    <a:pt x="21135" y="3019"/>
                    <a:pt x="21135" y="3019"/>
                  </a:cubicBezTo>
                  <a:cubicBezTo>
                    <a:pt x="20101" y="2080"/>
                    <a:pt x="18961" y="1207"/>
                    <a:pt x="17678" y="805"/>
                  </a:cubicBezTo>
                  <a:cubicBezTo>
                    <a:pt x="16929" y="537"/>
                    <a:pt x="16109" y="402"/>
                    <a:pt x="15254" y="402"/>
                  </a:cubicBezTo>
                  <a:cubicBezTo>
                    <a:pt x="14612" y="402"/>
                    <a:pt x="13971" y="470"/>
                    <a:pt x="13258" y="671"/>
                  </a:cubicBezTo>
                  <a:cubicBezTo>
                    <a:pt x="12687" y="738"/>
                    <a:pt x="12117" y="872"/>
                    <a:pt x="11547" y="1006"/>
                  </a:cubicBezTo>
                  <a:cubicBezTo>
                    <a:pt x="10406" y="1342"/>
                    <a:pt x="9230" y="1610"/>
                    <a:pt x="8054" y="1677"/>
                  </a:cubicBezTo>
                  <a:cubicBezTo>
                    <a:pt x="7697" y="1677"/>
                    <a:pt x="7341" y="1744"/>
                    <a:pt x="6949" y="1744"/>
                  </a:cubicBezTo>
                  <a:cubicBezTo>
                    <a:pt x="6379" y="1744"/>
                    <a:pt x="5808" y="1677"/>
                    <a:pt x="5274" y="1610"/>
                  </a:cubicBezTo>
                  <a:cubicBezTo>
                    <a:pt x="5202" y="1610"/>
                    <a:pt x="5202" y="1610"/>
                    <a:pt x="5202" y="1610"/>
                  </a:cubicBezTo>
                  <a:cubicBezTo>
                    <a:pt x="4846" y="1610"/>
                    <a:pt x="4454" y="1543"/>
                    <a:pt x="4062" y="1543"/>
                  </a:cubicBezTo>
                  <a:cubicBezTo>
                    <a:pt x="3741" y="1543"/>
                    <a:pt x="3456" y="1610"/>
                    <a:pt x="3171" y="1677"/>
                  </a:cubicBezTo>
                  <a:cubicBezTo>
                    <a:pt x="1994" y="1945"/>
                    <a:pt x="177" y="3354"/>
                    <a:pt x="284" y="6037"/>
                  </a:cubicBezTo>
                  <a:cubicBezTo>
                    <a:pt x="355" y="7983"/>
                    <a:pt x="1282" y="9593"/>
                    <a:pt x="1994" y="10666"/>
                  </a:cubicBezTo>
                  <a:cubicBezTo>
                    <a:pt x="4026" y="13752"/>
                    <a:pt x="6592" y="15429"/>
                    <a:pt x="9087" y="17106"/>
                  </a:cubicBezTo>
                  <a:cubicBezTo>
                    <a:pt x="9337" y="17240"/>
                    <a:pt x="9337" y="17240"/>
                    <a:pt x="9337" y="17240"/>
                  </a:cubicBezTo>
                  <a:cubicBezTo>
                    <a:pt x="12759" y="19520"/>
                    <a:pt x="16359" y="20795"/>
                    <a:pt x="20101" y="21130"/>
                  </a:cubicBezTo>
                  <a:cubicBezTo>
                    <a:pt x="20137" y="21130"/>
                    <a:pt x="20173" y="21130"/>
                    <a:pt x="20173" y="21198"/>
                  </a:cubicBezTo>
                  <a:cubicBezTo>
                    <a:pt x="20208" y="21198"/>
                    <a:pt x="20208" y="21198"/>
                    <a:pt x="20208" y="21198"/>
                  </a:cubicBezTo>
                  <a:cubicBezTo>
                    <a:pt x="20244" y="21198"/>
                    <a:pt x="20244" y="21198"/>
                    <a:pt x="20244" y="21198"/>
                  </a:cubicBezTo>
                  <a:cubicBezTo>
                    <a:pt x="20529" y="21198"/>
                    <a:pt x="20850" y="21130"/>
                    <a:pt x="21135" y="21063"/>
                  </a:cubicBezTo>
                  <a:cubicBezTo>
                    <a:pt x="21135" y="21466"/>
                    <a:pt x="21135" y="21466"/>
                    <a:pt x="21135" y="21466"/>
                  </a:cubicBezTo>
                  <a:cubicBezTo>
                    <a:pt x="20779" y="21533"/>
                    <a:pt x="20422" y="21600"/>
                    <a:pt x="20066" y="21600"/>
                  </a:cubicBezTo>
                  <a:close/>
                </a:path>
              </a:pathLst>
            </a:custGeom>
            <a:solidFill>
              <a:srgbClr val="F2F2F2">
                <a:alpha val="4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703" name="Freeform 530"/>
            <p:cNvSpPr/>
            <p:nvPr/>
          </p:nvSpPr>
          <p:spPr>
            <a:xfrm flipH="1" rot="16200000">
              <a:off x="1438876" y="6785389"/>
              <a:ext cx="115585" cy="207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9327" y="21600"/>
                  </a:moveTo>
                  <a:cubicBezTo>
                    <a:pt x="5891" y="21600"/>
                    <a:pt x="2945" y="18900"/>
                    <a:pt x="0" y="16200"/>
                  </a:cubicBezTo>
                  <a:cubicBezTo>
                    <a:pt x="1964" y="16200"/>
                    <a:pt x="3927" y="13500"/>
                    <a:pt x="5891" y="13500"/>
                  </a:cubicBezTo>
                  <a:cubicBezTo>
                    <a:pt x="7364" y="10800"/>
                    <a:pt x="9327" y="8100"/>
                    <a:pt x="10800" y="8100"/>
                  </a:cubicBezTo>
                  <a:cubicBezTo>
                    <a:pt x="14727" y="5400"/>
                    <a:pt x="18164" y="2700"/>
                    <a:pt x="21600" y="0"/>
                  </a:cubicBezTo>
                  <a:cubicBezTo>
                    <a:pt x="21600" y="13500"/>
                    <a:pt x="21600" y="13500"/>
                    <a:pt x="21600" y="13500"/>
                  </a:cubicBezTo>
                  <a:cubicBezTo>
                    <a:pt x="17182" y="18900"/>
                    <a:pt x="13745" y="21600"/>
                    <a:pt x="10800" y="21600"/>
                  </a:cubicBezTo>
                  <a:cubicBezTo>
                    <a:pt x="10309" y="21600"/>
                    <a:pt x="9818" y="21600"/>
                    <a:pt x="9327" y="21600"/>
                  </a:cubicBezTo>
                  <a:close/>
                </a:path>
              </a:pathLst>
            </a:custGeom>
            <a:solidFill>
              <a:srgbClr val="F2F2F2">
                <a:alpha val="4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704" name="Freeform 531"/>
            <p:cNvSpPr/>
            <p:nvPr/>
          </p:nvSpPr>
          <p:spPr>
            <a:xfrm flipH="1" rot="16200000">
              <a:off x="33527" y="5282237"/>
              <a:ext cx="2046065" cy="109656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27" h="21600" fill="norm" stroke="1" extrusionOk="0">
                  <a:moveTo>
                    <a:pt x="21227" y="21600"/>
                  </a:moveTo>
                  <a:cubicBezTo>
                    <a:pt x="21010" y="21600"/>
                    <a:pt x="20819" y="21548"/>
                    <a:pt x="20629" y="21548"/>
                  </a:cubicBezTo>
                  <a:cubicBezTo>
                    <a:pt x="19570" y="21394"/>
                    <a:pt x="18537" y="20930"/>
                    <a:pt x="17559" y="20517"/>
                  </a:cubicBezTo>
                  <a:cubicBezTo>
                    <a:pt x="17532" y="20517"/>
                    <a:pt x="17532" y="20517"/>
                    <a:pt x="17532" y="20517"/>
                  </a:cubicBezTo>
                  <a:cubicBezTo>
                    <a:pt x="17505" y="20569"/>
                    <a:pt x="17505" y="20569"/>
                    <a:pt x="17505" y="20569"/>
                  </a:cubicBezTo>
                  <a:cubicBezTo>
                    <a:pt x="17505" y="20569"/>
                    <a:pt x="17505" y="20569"/>
                    <a:pt x="17478" y="20569"/>
                  </a:cubicBezTo>
                  <a:cubicBezTo>
                    <a:pt x="17478" y="20569"/>
                    <a:pt x="17478" y="20569"/>
                    <a:pt x="17450" y="20569"/>
                  </a:cubicBezTo>
                  <a:cubicBezTo>
                    <a:pt x="17369" y="20466"/>
                    <a:pt x="17260" y="20414"/>
                    <a:pt x="17179" y="20363"/>
                  </a:cubicBezTo>
                  <a:cubicBezTo>
                    <a:pt x="16989" y="20311"/>
                    <a:pt x="16825" y="20208"/>
                    <a:pt x="16635" y="20157"/>
                  </a:cubicBezTo>
                  <a:cubicBezTo>
                    <a:pt x="16391" y="20053"/>
                    <a:pt x="16146" y="19950"/>
                    <a:pt x="15902" y="19847"/>
                  </a:cubicBezTo>
                  <a:cubicBezTo>
                    <a:pt x="15413" y="19693"/>
                    <a:pt x="14924" y="19486"/>
                    <a:pt x="14462" y="19280"/>
                  </a:cubicBezTo>
                  <a:cubicBezTo>
                    <a:pt x="14326" y="19229"/>
                    <a:pt x="14326" y="19229"/>
                    <a:pt x="14326" y="19229"/>
                  </a:cubicBezTo>
                  <a:cubicBezTo>
                    <a:pt x="13973" y="19126"/>
                    <a:pt x="13973" y="19126"/>
                    <a:pt x="13973" y="19126"/>
                  </a:cubicBezTo>
                  <a:cubicBezTo>
                    <a:pt x="12777" y="18662"/>
                    <a:pt x="11582" y="17888"/>
                    <a:pt x="10413" y="17167"/>
                  </a:cubicBezTo>
                  <a:cubicBezTo>
                    <a:pt x="10305" y="17115"/>
                    <a:pt x="10305" y="17115"/>
                    <a:pt x="10305" y="17115"/>
                  </a:cubicBezTo>
                  <a:cubicBezTo>
                    <a:pt x="9680" y="16703"/>
                    <a:pt x="9028" y="16342"/>
                    <a:pt x="8376" y="15981"/>
                  </a:cubicBezTo>
                  <a:cubicBezTo>
                    <a:pt x="7207" y="15259"/>
                    <a:pt x="5985" y="14537"/>
                    <a:pt x="4816" y="13713"/>
                  </a:cubicBezTo>
                  <a:cubicBezTo>
                    <a:pt x="3431" y="12733"/>
                    <a:pt x="1882" y="11547"/>
                    <a:pt x="877" y="9434"/>
                  </a:cubicBezTo>
                  <a:cubicBezTo>
                    <a:pt x="62" y="7784"/>
                    <a:pt x="-373" y="5207"/>
                    <a:pt x="415" y="3196"/>
                  </a:cubicBezTo>
                  <a:cubicBezTo>
                    <a:pt x="1094" y="1495"/>
                    <a:pt x="2371" y="464"/>
                    <a:pt x="4327" y="103"/>
                  </a:cubicBezTo>
                  <a:cubicBezTo>
                    <a:pt x="4708" y="52"/>
                    <a:pt x="5142" y="52"/>
                    <a:pt x="5604" y="52"/>
                  </a:cubicBezTo>
                  <a:cubicBezTo>
                    <a:pt x="6039" y="52"/>
                    <a:pt x="6474" y="52"/>
                    <a:pt x="6909" y="103"/>
                  </a:cubicBezTo>
                  <a:cubicBezTo>
                    <a:pt x="8267" y="206"/>
                    <a:pt x="9598" y="309"/>
                    <a:pt x="10930" y="309"/>
                  </a:cubicBezTo>
                  <a:cubicBezTo>
                    <a:pt x="11147" y="309"/>
                    <a:pt x="11147" y="309"/>
                    <a:pt x="11147" y="309"/>
                  </a:cubicBezTo>
                  <a:cubicBezTo>
                    <a:pt x="11989" y="258"/>
                    <a:pt x="12832" y="206"/>
                    <a:pt x="13674" y="155"/>
                  </a:cubicBezTo>
                  <a:cubicBezTo>
                    <a:pt x="14543" y="103"/>
                    <a:pt x="15440" y="0"/>
                    <a:pt x="16309" y="0"/>
                  </a:cubicBezTo>
                  <a:cubicBezTo>
                    <a:pt x="17478" y="0"/>
                    <a:pt x="18429" y="155"/>
                    <a:pt x="19352" y="412"/>
                  </a:cubicBezTo>
                  <a:cubicBezTo>
                    <a:pt x="19977" y="567"/>
                    <a:pt x="20602" y="773"/>
                    <a:pt x="21227" y="1031"/>
                  </a:cubicBezTo>
                  <a:cubicBezTo>
                    <a:pt x="21227" y="1392"/>
                    <a:pt x="21227" y="1392"/>
                    <a:pt x="21227" y="1392"/>
                  </a:cubicBezTo>
                  <a:cubicBezTo>
                    <a:pt x="20059" y="876"/>
                    <a:pt x="18945" y="516"/>
                    <a:pt x="17858" y="412"/>
                  </a:cubicBezTo>
                  <a:cubicBezTo>
                    <a:pt x="17369" y="309"/>
                    <a:pt x="16853" y="309"/>
                    <a:pt x="16282" y="309"/>
                  </a:cubicBezTo>
                  <a:cubicBezTo>
                    <a:pt x="15385" y="309"/>
                    <a:pt x="14489" y="361"/>
                    <a:pt x="13728" y="464"/>
                  </a:cubicBezTo>
                  <a:cubicBezTo>
                    <a:pt x="12832" y="567"/>
                    <a:pt x="11908" y="619"/>
                    <a:pt x="10930" y="619"/>
                  </a:cubicBezTo>
                  <a:cubicBezTo>
                    <a:pt x="10441" y="619"/>
                    <a:pt x="9952" y="567"/>
                    <a:pt x="9435" y="567"/>
                  </a:cubicBezTo>
                  <a:cubicBezTo>
                    <a:pt x="8946" y="567"/>
                    <a:pt x="8430" y="516"/>
                    <a:pt x="7914" y="464"/>
                  </a:cubicBezTo>
                  <a:cubicBezTo>
                    <a:pt x="7235" y="361"/>
                    <a:pt x="6528" y="309"/>
                    <a:pt x="5822" y="309"/>
                  </a:cubicBezTo>
                  <a:cubicBezTo>
                    <a:pt x="4844" y="309"/>
                    <a:pt x="4029" y="464"/>
                    <a:pt x="3295" y="722"/>
                  </a:cubicBezTo>
                  <a:cubicBezTo>
                    <a:pt x="2670" y="979"/>
                    <a:pt x="1149" y="1753"/>
                    <a:pt x="496" y="3660"/>
                  </a:cubicBezTo>
                  <a:cubicBezTo>
                    <a:pt x="198" y="4485"/>
                    <a:pt x="116" y="5464"/>
                    <a:pt x="225" y="6547"/>
                  </a:cubicBezTo>
                  <a:cubicBezTo>
                    <a:pt x="578" y="9640"/>
                    <a:pt x="2371" y="11444"/>
                    <a:pt x="3920" y="12682"/>
                  </a:cubicBezTo>
                  <a:cubicBezTo>
                    <a:pt x="5251" y="13764"/>
                    <a:pt x="6664" y="14589"/>
                    <a:pt x="8022" y="15362"/>
                  </a:cubicBezTo>
                  <a:cubicBezTo>
                    <a:pt x="8593" y="15723"/>
                    <a:pt x="9164" y="16032"/>
                    <a:pt x="9707" y="16393"/>
                  </a:cubicBezTo>
                  <a:cubicBezTo>
                    <a:pt x="9952" y="16548"/>
                    <a:pt x="10196" y="16703"/>
                    <a:pt x="10441" y="16857"/>
                  </a:cubicBezTo>
                  <a:cubicBezTo>
                    <a:pt x="11500" y="17527"/>
                    <a:pt x="12614" y="18198"/>
                    <a:pt x="13728" y="18662"/>
                  </a:cubicBezTo>
                  <a:cubicBezTo>
                    <a:pt x="14081" y="18765"/>
                    <a:pt x="14435" y="18919"/>
                    <a:pt x="14761" y="19022"/>
                  </a:cubicBezTo>
                  <a:cubicBezTo>
                    <a:pt x="15549" y="19280"/>
                    <a:pt x="16336" y="19589"/>
                    <a:pt x="17070" y="20002"/>
                  </a:cubicBezTo>
                  <a:cubicBezTo>
                    <a:pt x="17450" y="20157"/>
                    <a:pt x="17831" y="20311"/>
                    <a:pt x="18184" y="20466"/>
                  </a:cubicBezTo>
                  <a:cubicBezTo>
                    <a:pt x="19026" y="20827"/>
                    <a:pt x="20140" y="21188"/>
                    <a:pt x="21227" y="21239"/>
                  </a:cubicBezTo>
                  <a:lnTo>
                    <a:pt x="21227" y="21600"/>
                  </a:lnTo>
                  <a:close/>
                </a:path>
              </a:pathLst>
            </a:custGeom>
            <a:solidFill>
              <a:srgbClr val="F2F2F2">
                <a:alpha val="4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705" name="Freeform 532"/>
            <p:cNvSpPr/>
            <p:nvPr/>
          </p:nvSpPr>
          <p:spPr>
            <a:xfrm flipH="1" rot="16200000">
              <a:off x="-393828" y="4674098"/>
              <a:ext cx="2758517" cy="16003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86" h="21600" fill="norm" stroke="1" extrusionOk="0">
                  <a:moveTo>
                    <a:pt x="21286" y="21600"/>
                  </a:moveTo>
                  <a:cubicBezTo>
                    <a:pt x="20579" y="21565"/>
                    <a:pt x="19831" y="21459"/>
                    <a:pt x="19023" y="21246"/>
                  </a:cubicBezTo>
                  <a:cubicBezTo>
                    <a:pt x="17346" y="20787"/>
                    <a:pt x="15568" y="19903"/>
                    <a:pt x="13406" y="18383"/>
                  </a:cubicBezTo>
                  <a:cubicBezTo>
                    <a:pt x="13103" y="18171"/>
                    <a:pt x="12800" y="17923"/>
                    <a:pt x="12496" y="17711"/>
                  </a:cubicBezTo>
                  <a:cubicBezTo>
                    <a:pt x="11870" y="17252"/>
                    <a:pt x="11224" y="16757"/>
                    <a:pt x="10577" y="16403"/>
                  </a:cubicBezTo>
                  <a:cubicBezTo>
                    <a:pt x="9526" y="15838"/>
                    <a:pt x="8476" y="15449"/>
                    <a:pt x="7667" y="15201"/>
                  </a:cubicBezTo>
                  <a:cubicBezTo>
                    <a:pt x="7344" y="15095"/>
                    <a:pt x="7021" y="14989"/>
                    <a:pt x="6697" y="14883"/>
                  </a:cubicBezTo>
                  <a:cubicBezTo>
                    <a:pt x="5364" y="14459"/>
                    <a:pt x="3970" y="14070"/>
                    <a:pt x="2717" y="13151"/>
                  </a:cubicBezTo>
                  <a:cubicBezTo>
                    <a:pt x="1787" y="12515"/>
                    <a:pt x="494" y="11419"/>
                    <a:pt x="110" y="9616"/>
                  </a:cubicBezTo>
                  <a:cubicBezTo>
                    <a:pt x="-314" y="7742"/>
                    <a:pt x="555" y="5904"/>
                    <a:pt x="1545" y="4985"/>
                  </a:cubicBezTo>
                  <a:cubicBezTo>
                    <a:pt x="2697" y="3924"/>
                    <a:pt x="4030" y="3535"/>
                    <a:pt x="5323" y="3182"/>
                  </a:cubicBezTo>
                  <a:cubicBezTo>
                    <a:pt x="5687" y="3076"/>
                    <a:pt x="5687" y="3076"/>
                    <a:pt x="5687" y="3076"/>
                  </a:cubicBezTo>
                  <a:cubicBezTo>
                    <a:pt x="6455" y="2864"/>
                    <a:pt x="7102" y="2651"/>
                    <a:pt x="7748" y="2333"/>
                  </a:cubicBezTo>
                  <a:cubicBezTo>
                    <a:pt x="8233" y="2121"/>
                    <a:pt x="8718" y="1874"/>
                    <a:pt x="9203" y="1626"/>
                  </a:cubicBezTo>
                  <a:cubicBezTo>
                    <a:pt x="9607" y="1379"/>
                    <a:pt x="10052" y="1167"/>
                    <a:pt x="10476" y="955"/>
                  </a:cubicBezTo>
                  <a:cubicBezTo>
                    <a:pt x="11203" y="601"/>
                    <a:pt x="12173" y="177"/>
                    <a:pt x="13183" y="35"/>
                  </a:cubicBezTo>
                  <a:cubicBezTo>
                    <a:pt x="13446" y="0"/>
                    <a:pt x="13729" y="0"/>
                    <a:pt x="14032" y="0"/>
                  </a:cubicBezTo>
                  <a:cubicBezTo>
                    <a:pt x="14598" y="0"/>
                    <a:pt x="15164" y="71"/>
                    <a:pt x="15628" y="106"/>
                  </a:cubicBezTo>
                  <a:cubicBezTo>
                    <a:pt x="17326" y="354"/>
                    <a:pt x="18922" y="742"/>
                    <a:pt x="20397" y="1343"/>
                  </a:cubicBezTo>
                  <a:cubicBezTo>
                    <a:pt x="20700" y="1449"/>
                    <a:pt x="21003" y="1591"/>
                    <a:pt x="21286" y="1697"/>
                  </a:cubicBezTo>
                  <a:cubicBezTo>
                    <a:pt x="21286" y="1944"/>
                    <a:pt x="21286" y="1944"/>
                    <a:pt x="21286" y="1944"/>
                  </a:cubicBezTo>
                  <a:cubicBezTo>
                    <a:pt x="20357" y="1520"/>
                    <a:pt x="19387" y="1167"/>
                    <a:pt x="18397" y="884"/>
                  </a:cubicBezTo>
                  <a:cubicBezTo>
                    <a:pt x="17063" y="530"/>
                    <a:pt x="15649" y="212"/>
                    <a:pt x="14275" y="212"/>
                  </a:cubicBezTo>
                  <a:cubicBezTo>
                    <a:pt x="14012" y="212"/>
                    <a:pt x="13769" y="212"/>
                    <a:pt x="13527" y="247"/>
                  </a:cubicBezTo>
                  <a:cubicBezTo>
                    <a:pt x="12052" y="354"/>
                    <a:pt x="10638" y="1096"/>
                    <a:pt x="9284" y="1803"/>
                  </a:cubicBezTo>
                  <a:cubicBezTo>
                    <a:pt x="8839" y="2050"/>
                    <a:pt x="8374" y="2298"/>
                    <a:pt x="7910" y="2510"/>
                  </a:cubicBezTo>
                  <a:cubicBezTo>
                    <a:pt x="7122" y="2864"/>
                    <a:pt x="6314" y="3111"/>
                    <a:pt x="5525" y="3323"/>
                  </a:cubicBezTo>
                  <a:cubicBezTo>
                    <a:pt x="4899" y="3535"/>
                    <a:pt x="4232" y="3712"/>
                    <a:pt x="3606" y="3959"/>
                  </a:cubicBezTo>
                  <a:cubicBezTo>
                    <a:pt x="2313" y="4490"/>
                    <a:pt x="555" y="5480"/>
                    <a:pt x="191" y="7919"/>
                  </a:cubicBezTo>
                  <a:cubicBezTo>
                    <a:pt x="-132" y="10075"/>
                    <a:pt x="1121" y="11631"/>
                    <a:pt x="2252" y="12550"/>
                  </a:cubicBezTo>
                  <a:cubicBezTo>
                    <a:pt x="3606" y="13681"/>
                    <a:pt x="5121" y="14141"/>
                    <a:pt x="6576" y="14600"/>
                  </a:cubicBezTo>
                  <a:cubicBezTo>
                    <a:pt x="7061" y="14742"/>
                    <a:pt x="7061" y="14742"/>
                    <a:pt x="7061" y="14742"/>
                  </a:cubicBezTo>
                  <a:cubicBezTo>
                    <a:pt x="8011" y="15060"/>
                    <a:pt x="8981" y="15378"/>
                    <a:pt x="9910" y="15838"/>
                  </a:cubicBezTo>
                  <a:cubicBezTo>
                    <a:pt x="10880" y="16297"/>
                    <a:pt x="11749" y="16934"/>
                    <a:pt x="12618" y="17570"/>
                  </a:cubicBezTo>
                  <a:cubicBezTo>
                    <a:pt x="14295" y="18772"/>
                    <a:pt x="16295" y="20151"/>
                    <a:pt x="18376" y="20822"/>
                  </a:cubicBezTo>
                  <a:cubicBezTo>
                    <a:pt x="19366" y="21140"/>
                    <a:pt x="20276" y="21317"/>
                    <a:pt x="21124" y="21317"/>
                  </a:cubicBezTo>
                  <a:cubicBezTo>
                    <a:pt x="21165" y="21317"/>
                    <a:pt x="21225" y="21317"/>
                    <a:pt x="21286" y="21317"/>
                  </a:cubicBezTo>
                  <a:lnTo>
                    <a:pt x="21286" y="21600"/>
                  </a:lnTo>
                  <a:close/>
                </a:path>
              </a:pathLst>
            </a:custGeom>
            <a:solidFill>
              <a:srgbClr val="F2F2F2">
                <a:alpha val="4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706" name="Freeform 537"/>
            <p:cNvSpPr/>
            <p:nvPr/>
          </p:nvSpPr>
          <p:spPr>
            <a:xfrm flipH="1" rot="16200000">
              <a:off x="1757473" y="6689068"/>
              <a:ext cx="296371" cy="326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18542" y="19800"/>
                    <a:pt x="15483" y="16200"/>
                    <a:pt x="12616" y="12600"/>
                  </a:cubicBezTo>
                  <a:cubicBezTo>
                    <a:pt x="8411" y="7200"/>
                    <a:pt x="4205" y="3600"/>
                    <a:pt x="0" y="0"/>
                  </a:cubicBezTo>
                  <a:cubicBezTo>
                    <a:pt x="5735" y="0"/>
                    <a:pt x="11278" y="3600"/>
                    <a:pt x="16821" y="7200"/>
                  </a:cubicBezTo>
                  <a:cubicBezTo>
                    <a:pt x="18542" y="9000"/>
                    <a:pt x="20071" y="9000"/>
                    <a:pt x="21600" y="10800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F2F2F2">
                <a:alpha val="4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707" name="Freeform 538"/>
            <p:cNvSpPr/>
            <p:nvPr/>
          </p:nvSpPr>
          <p:spPr>
            <a:xfrm flipH="1" rot="16200000">
              <a:off x="-2040505" y="2812549"/>
              <a:ext cx="6775015" cy="114991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383" y="21600"/>
                  </a:moveTo>
                  <a:cubicBezTo>
                    <a:pt x="21308" y="21600"/>
                    <a:pt x="21241" y="21600"/>
                    <a:pt x="21174" y="21551"/>
                  </a:cubicBezTo>
                  <a:cubicBezTo>
                    <a:pt x="20957" y="21452"/>
                    <a:pt x="20757" y="21305"/>
                    <a:pt x="20565" y="21108"/>
                  </a:cubicBezTo>
                  <a:cubicBezTo>
                    <a:pt x="20139" y="20665"/>
                    <a:pt x="19705" y="20026"/>
                    <a:pt x="19238" y="19189"/>
                  </a:cubicBezTo>
                  <a:cubicBezTo>
                    <a:pt x="18829" y="18500"/>
                    <a:pt x="18428" y="17664"/>
                    <a:pt x="18028" y="16877"/>
                  </a:cubicBezTo>
                  <a:cubicBezTo>
                    <a:pt x="17569" y="15991"/>
                    <a:pt x="17085" y="15007"/>
                    <a:pt x="16601" y="14220"/>
                  </a:cubicBezTo>
                  <a:cubicBezTo>
                    <a:pt x="16192" y="13531"/>
                    <a:pt x="15766" y="12842"/>
                    <a:pt x="15357" y="12251"/>
                  </a:cubicBezTo>
                  <a:cubicBezTo>
                    <a:pt x="15307" y="12153"/>
                    <a:pt x="15307" y="12153"/>
                    <a:pt x="15307" y="12153"/>
                  </a:cubicBezTo>
                  <a:cubicBezTo>
                    <a:pt x="15207" y="12005"/>
                    <a:pt x="15107" y="11858"/>
                    <a:pt x="14998" y="11710"/>
                  </a:cubicBezTo>
                  <a:cubicBezTo>
                    <a:pt x="14698" y="11267"/>
                    <a:pt x="14389" y="10825"/>
                    <a:pt x="14105" y="10136"/>
                  </a:cubicBezTo>
                  <a:cubicBezTo>
                    <a:pt x="13604" y="9004"/>
                    <a:pt x="13262" y="6790"/>
                    <a:pt x="12920" y="4674"/>
                  </a:cubicBezTo>
                  <a:cubicBezTo>
                    <a:pt x="12845" y="4133"/>
                    <a:pt x="12761" y="3592"/>
                    <a:pt x="12678" y="3100"/>
                  </a:cubicBezTo>
                  <a:cubicBezTo>
                    <a:pt x="12453" y="1771"/>
                    <a:pt x="12177" y="394"/>
                    <a:pt x="11827" y="344"/>
                  </a:cubicBezTo>
                  <a:cubicBezTo>
                    <a:pt x="11802" y="344"/>
                    <a:pt x="11802" y="344"/>
                    <a:pt x="11802" y="344"/>
                  </a:cubicBezTo>
                  <a:cubicBezTo>
                    <a:pt x="11459" y="344"/>
                    <a:pt x="11151" y="1033"/>
                    <a:pt x="10842" y="1722"/>
                  </a:cubicBezTo>
                  <a:cubicBezTo>
                    <a:pt x="10733" y="1919"/>
                    <a:pt x="10733" y="1919"/>
                    <a:pt x="10733" y="1919"/>
                  </a:cubicBezTo>
                  <a:cubicBezTo>
                    <a:pt x="10558" y="2313"/>
                    <a:pt x="10374" y="2706"/>
                    <a:pt x="10191" y="2854"/>
                  </a:cubicBezTo>
                  <a:cubicBezTo>
                    <a:pt x="10082" y="2952"/>
                    <a:pt x="9965" y="3001"/>
                    <a:pt x="9857" y="3001"/>
                  </a:cubicBezTo>
                  <a:cubicBezTo>
                    <a:pt x="9782" y="3051"/>
                    <a:pt x="9707" y="3100"/>
                    <a:pt x="9640" y="3100"/>
                  </a:cubicBezTo>
                  <a:cubicBezTo>
                    <a:pt x="9548" y="3149"/>
                    <a:pt x="9465" y="3247"/>
                    <a:pt x="9381" y="3297"/>
                  </a:cubicBezTo>
                  <a:cubicBezTo>
                    <a:pt x="9114" y="3444"/>
                    <a:pt x="8839" y="3641"/>
                    <a:pt x="8572" y="3641"/>
                  </a:cubicBezTo>
                  <a:cubicBezTo>
                    <a:pt x="8505" y="3641"/>
                    <a:pt x="8438" y="3592"/>
                    <a:pt x="8371" y="3592"/>
                  </a:cubicBezTo>
                  <a:cubicBezTo>
                    <a:pt x="8321" y="3592"/>
                    <a:pt x="8279" y="3543"/>
                    <a:pt x="8229" y="3543"/>
                  </a:cubicBezTo>
                  <a:cubicBezTo>
                    <a:pt x="8129" y="3493"/>
                    <a:pt x="8029" y="3444"/>
                    <a:pt x="7929" y="3444"/>
                  </a:cubicBezTo>
                  <a:cubicBezTo>
                    <a:pt x="7854" y="3444"/>
                    <a:pt x="7787" y="3444"/>
                    <a:pt x="7729" y="3493"/>
                  </a:cubicBezTo>
                  <a:cubicBezTo>
                    <a:pt x="7520" y="3641"/>
                    <a:pt x="7328" y="3936"/>
                    <a:pt x="7128" y="4231"/>
                  </a:cubicBezTo>
                  <a:cubicBezTo>
                    <a:pt x="6977" y="4477"/>
                    <a:pt x="6827" y="4674"/>
                    <a:pt x="6677" y="4822"/>
                  </a:cubicBezTo>
                  <a:cubicBezTo>
                    <a:pt x="6435" y="5166"/>
                    <a:pt x="6185" y="5462"/>
                    <a:pt x="5943" y="5904"/>
                  </a:cubicBezTo>
                  <a:cubicBezTo>
                    <a:pt x="5617" y="6544"/>
                    <a:pt x="5300" y="7331"/>
                    <a:pt x="4991" y="8069"/>
                  </a:cubicBezTo>
                  <a:cubicBezTo>
                    <a:pt x="4924" y="8217"/>
                    <a:pt x="4857" y="8414"/>
                    <a:pt x="4791" y="8561"/>
                  </a:cubicBezTo>
                  <a:cubicBezTo>
                    <a:pt x="4474" y="9349"/>
                    <a:pt x="4123" y="10037"/>
                    <a:pt x="3722" y="10037"/>
                  </a:cubicBezTo>
                  <a:cubicBezTo>
                    <a:pt x="3222" y="10037"/>
                    <a:pt x="2738" y="9349"/>
                    <a:pt x="2270" y="8660"/>
                  </a:cubicBezTo>
                  <a:cubicBezTo>
                    <a:pt x="1995" y="8266"/>
                    <a:pt x="1719" y="7872"/>
                    <a:pt x="1436" y="7626"/>
                  </a:cubicBezTo>
                  <a:cubicBezTo>
                    <a:pt x="1235" y="7430"/>
                    <a:pt x="1035" y="7233"/>
                    <a:pt x="835" y="7036"/>
                  </a:cubicBezTo>
                  <a:cubicBezTo>
                    <a:pt x="684" y="6839"/>
                    <a:pt x="534" y="6692"/>
                    <a:pt x="384" y="6544"/>
                  </a:cubicBezTo>
                  <a:cubicBezTo>
                    <a:pt x="267" y="6446"/>
                    <a:pt x="134" y="6298"/>
                    <a:pt x="0" y="6200"/>
                  </a:cubicBezTo>
                  <a:cubicBezTo>
                    <a:pt x="0" y="5855"/>
                    <a:pt x="0" y="5855"/>
                    <a:pt x="0" y="5855"/>
                  </a:cubicBezTo>
                  <a:cubicBezTo>
                    <a:pt x="109" y="5954"/>
                    <a:pt x="225" y="6052"/>
                    <a:pt x="359" y="6150"/>
                  </a:cubicBezTo>
                  <a:cubicBezTo>
                    <a:pt x="734" y="6544"/>
                    <a:pt x="1118" y="6938"/>
                    <a:pt x="1502" y="7331"/>
                  </a:cubicBezTo>
                  <a:cubicBezTo>
                    <a:pt x="1744" y="7577"/>
                    <a:pt x="1995" y="7971"/>
                    <a:pt x="2245" y="8315"/>
                  </a:cubicBezTo>
                  <a:cubicBezTo>
                    <a:pt x="2704" y="9004"/>
                    <a:pt x="3188" y="9742"/>
                    <a:pt x="3664" y="9742"/>
                  </a:cubicBezTo>
                  <a:cubicBezTo>
                    <a:pt x="3823" y="9742"/>
                    <a:pt x="3973" y="9644"/>
                    <a:pt x="4123" y="9496"/>
                  </a:cubicBezTo>
                  <a:cubicBezTo>
                    <a:pt x="4432" y="9152"/>
                    <a:pt x="4724" y="8414"/>
                    <a:pt x="4999" y="7676"/>
                  </a:cubicBezTo>
                  <a:cubicBezTo>
                    <a:pt x="5100" y="7430"/>
                    <a:pt x="5191" y="7184"/>
                    <a:pt x="5291" y="6987"/>
                  </a:cubicBezTo>
                  <a:cubicBezTo>
                    <a:pt x="5634" y="6150"/>
                    <a:pt x="6009" y="5314"/>
                    <a:pt x="6393" y="4822"/>
                  </a:cubicBezTo>
                  <a:cubicBezTo>
                    <a:pt x="6468" y="4723"/>
                    <a:pt x="6535" y="4674"/>
                    <a:pt x="6602" y="4576"/>
                  </a:cubicBezTo>
                  <a:cubicBezTo>
                    <a:pt x="6735" y="4428"/>
                    <a:pt x="6877" y="4231"/>
                    <a:pt x="7019" y="4035"/>
                  </a:cubicBezTo>
                  <a:cubicBezTo>
                    <a:pt x="7094" y="3936"/>
                    <a:pt x="7094" y="3936"/>
                    <a:pt x="7094" y="3936"/>
                  </a:cubicBezTo>
                  <a:cubicBezTo>
                    <a:pt x="7253" y="3690"/>
                    <a:pt x="7420" y="3444"/>
                    <a:pt x="7578" y="3297"/>
                  </a:cubicBezTo>
                  <a:cubicBezTo>
                    <a:pt x="7687" y="3198"/>
                    <a:pt x="7804" y="3149"/>
                    <a:pt x="7946" y="3149"/>
                  </a:cubicBezTo>
                  <a:cubicBezTo>
                    <a:pt x="8054" y="3149"/>
                    <a:pt x="8171" y="3149"/>
                    <a:pt x="8279" y="3198"/>
                  </a:cubicBezTo>
                  <a:cubicBezTo>
                    <a:pt x="8396" y="3247"/>
                    <a:pt x="8505" y="3247"/>
                    <a:pt x="8622" y="3247"/>
                  </a:cubicBezTo>
                  <a:cubicBezTo>
                    <a:pt x="8672" y="3247"/>
                    <a:pt x="8730" y="3247"/>
                    <a:pt x="8780" y="3247"/>
                  </a:cubicBezTo>
                  <a:cubicBezTo>
                    <a:pt x="9064" y="3149"/>
                    <a:pt x="9356" y="3001"/>
                    <a:pt x="9640" y="2805"/>
                  </a:cubicBezTo>
                  <a:cubicBezTo>
                    <a:pt x="9773" y="2755"/>
                    <a:pt x="9915" y="2657"/>
                    <a:pt x="10049" y="2608"/>
                  </a:cubicBezTo>
                  <a:cubicBezTo>
                    <a:pt x="10324" y="2460"/>
                    <a:pt x="10583" y="1870"/>
                    <a:pt x="10833" y="1328"/>
                  </a:cubicBezTo>
                  <a:cubicBezTo>
                    <a:pt x="10934" y="1132"/>
                    <a:pt x="11034" y="886"/>
                    <a:pt x="11134" y="689"/>
                  </a:cubicBezTo>
                  <a:cubicBezTo>
                    <a:pt x="11292" y="394"/>
                    <a:pt x="11534" y="0"/>
                    <a:pt x="11777" y="0"/>
                  </a:cubicBezTo>
                  <a:cubicBezTo>
                    <a:pt x="11885" y="0"/>
                    <a:pt x="11994" y="98"/>
                    <a:pt x="12085" y="295"/>
                  </a:cubicBezTo>
                  <a:cubicBezTo>
                    <a:pt x="12377" y="886"/>
                    <a:pt x="12594" y="2067"/>
                    <a:pt x="12770" y="3149"/>
                  </a:cubicBezTo>
                  <a:cubicBezTo>
                    <a:pt x="12811" y="3444"/>
                    <a:pt x="12853" y="3690"/>
                    <a:pt x="12895" y="3985"/>
                  </a:cubicBezTo>
                  <a:cubicBezTo>
                    <a:pt x="13304" y="6593"/>
                    <a:pt x="13730" y="9299"/>
                    <a:pt x="14355" y="10283"/>
                  </a:cubicBezTo>
                  <a:cubicBezTo>
                    <a:pt x="14564" y="10628"/>
                    <a:pt x="14773" y="10923"/>
                    <a:pt x="14973" y="11267"/>
                  </a:cubicBezTo>
                  <a:cubicBezTo>
                    <a:pt x="15616" y="12251"/>
                    <a:pt x="16283" y="13236"/>
                    <a:pt x="16926" y="14416"/>
                  </a:cubicBezTo>
                  <a:cubicBezTo>
                    <a:pt x="17327" y="15105"/>
                    <a:pt x="17727" y="15942"/>
                    <a:pt x="18120" y="16680"/>
                  </a:cubicBezTo>
                  <a:cubicBezTo>
                    <a:pt x="18520" y="17516"/>
                    <a:pt x="18938" y="18353"/>
                    <a:pt x="19355" y="19091"/>
                  </a:cubicBezTo>
                  <a:cubicBezTo>
                    <a:pt x="19822" y="19927"/>
                    <a:pt x="20215" y="20468"/>
                    <a:pt x="20582" y="20862"/>
                  </a:cubicBezTo>
                  <a:cubicBezTo>
                    <a:pt x="20840" y="21108"/>
                    <a:pt x="21066" y="21305"/>
                    <a:pt x="21266" y="21403"/>
                  </a:cubicBezTo>
                  <a:cubicBezTo>
                    <a:pt x="21333" y="21403"/>
                    <a:pt x="21400" y="21452"/>
                    <a:pt x="21466" y="21502"/>
                  </a:cubicBezTo>
                  <a:cubicBezTo>
                    <a:pt x="21508" y="21502"/>
                    <a:pt x="21558" y="21551"/>
                    <a:pt x="21600" y="21600"/>
                  </a:cubicBezTo>
                  <a:cubicBezTo>
                    <a:pt x="21533" y="21600"/>
                    <a:pt x="21458" y="21600"/>
                    <a:pt x="21383" y="21600"/>
                  </a:cubicBezTo>
                  <a:close/>
                </a:path>
              </a:pathLst>
            </a:custGeom>
            <a:solidFill>
              <a:srgbClr val="F2F2F2">
                <a:alpha val="4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708" name="Freeform 540"/>
            <p:cNvSpPr/>
            <p:nvPr/>
          </p:nvSpPr>
          <p:spPr>
            <a:xfrm flipH="1" rot="16200000">
              <a:off x="574959" y="3623123"/>
              <a:ext cx="634232" cy="19856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20886" y="19895"/>
                    <a:pt x="20261" y="18189"/>
                    <a:pt x="19726" y="16768"/>
                  </a:cubicBezTo>
                  <a:cubicBezTo>
                    <a:pt x="18833" y="14495"/>
                    <a:pt x="18030" y="12221"/>
                    <a:pt x="17048" y="10232"/>
                  </a:cubicBezTo>
                  <a:cubicBezTo>
                    <a:pt x="14906" y="6537"/>
                    <a:pt x="12853" y="3979"/>
                    <a:pt x="10800" y="2558"/>
                  </a:cubicBezTo>
                  <a:cubicBezTo>
                    <a:pt x="9729" y="1989"/>
                    <a:pt x="8747" y="1705"/>
                    <a:pt x="7765" y="1705"/>
                  </a:cubicBezTo>
                  <a:cubicBezTo>
                    <a:pt x="6426" y="1705"/>
                    <a:pt x="5177" y="2274"/>
                    <a:pt x="3927" y="3411"/>
                  </a:cubicBezTo>
                  <a:cubicBezTo>
                    <a:pt x="2499" y="4832"/>
                    <a:pt x="1250" y="5968"/>
                    <a:pt x="0" y="6537"/>
                  </a:cubicBezTo>
                  <a:cubicBezTo>
                    <a:pt x="714" y="5968"/>
                    <a:pt x="1339" y="5116"/>
                    <a:pt x="2053" y="4263"/>
                  </a:cubicBezTo>
                  <a:cubicBezTo>
                    <a:pt x="3124" y="2558"/>
                    <a:pt x="4284" y="1137"/>
                    <a:pt x="5534" y="568"/>
                  </a:cubicBezTo>
                  <a:cubicBezTo>
                    <a:pt x="6337" y="0"/>
                    <a:pt x="7140" y="0"/>
                    <a:pt x="7944" y="0"/>
                  </a:cubicBezTo>
                  <a:cubicBezTo>
                    <a:pt x="9104" y="0"/>
                    <a:pt x="10264" y="284"/>
                    <a:pt x="11425" y="1137"/>
                  </a:cubicBezTo>
                  <a:cubicBezTo>
                    <a:pt x="13835" y="3126"/>
                    <a:pt x="15888" y="5684"/>
                    <a:pt x="17673" y="9379"/>
                  </a:cubicBezTo>
                  <a:cubicBezTo>
                    <a:pt x="19369" y="12789"/>
                    <a:pt x="20529" y="16200"/>
                    <a:pt x="21600" y="21600"/>
                  </a:cubicBezTo>
                  <a:close/>
                </a:path>
              </a:pathLst>
            </a:custGeom>
            <a:solidFill>
              <a:srgbClr val="F2F2F2">
                <a:alpha val="4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709" name="Freeform 541"/>
            <p:cNvSpPr/>
            <p:nvPr/>
          </p:nvSpPr>
          <p:spPr>
            <a:xfrm flipH="1" rot="16200000">
              <a:off x="1578169" y="6486054"/>
              <a:ext cx="626824" cy="1081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19431" y="21073"/>
                    <a:pt x="17172" y="20546"/>
                    <a:pt x="15093" y="18966"/>
                  </a:cubicBezTo>
                  <a:cubicBezTo>
                    <a:pt x="13376" y="17912"/>
                    <a:pt x="11749" y="15805"/>
                    <a:pt x="10213" y="13698"/>
                  </a:cubicBezTo>
                  <a:cubicBezTo>
                    <a:pt x="8947" y="12644"/>
                    <a:pt x="7682" y="11063"/>
                    <a:pt x="6417" y="10010"/>
                  </a:cubicBezTo>
                  <a:cubicBezTo>
                    <a:pt x="5603" y="8956"/>
                    <a:pt x="5603" y="8956"/>
                    <a:pt x="5603" y="8956"/>
                  </a:cubicBezTo>
                  <a:cubicBezTo>
                    <a:pt x="4428" y="7902"/>
                    <a:pt x="3163" y="6849"/>
                    <a:pt x="1988" y="4741"/>
                  </a:cubicBezTo>
                  <a:cubicBezTo>
                    <a:pt x="1265" y="3688"/>
                    <a:pt x="633" y="2107"/>
                    <a:pt x="0" y="0"/>
                  </a:cubicBezTo>
                  <a:cubicBezTo>
                    <a:pt x="813" y="1580"/>
                    <a:pt x="1808" y="2634"/>
                    <a:pt x="2711" y="3161"/>
                  </a:cubicBezTo>
                  <a:cubicBezTo>
                    <a:pt x="3073" y="3688"/>
                    <a:pt x="3344" y="4215"/>
                    <a:pt x="3615" y="4215"/>
                  </a:cubicBezTo>
                  <a:cubicBezTo>
                    <a:pt x="4519" y="5268"/>
                    <a:pt x="5423" y="5795"/>
                    <a:pt x="6326" y="6849"/>
                  </a:cubicBezTo>
                  <a:cubicBezTo>
                    <a:pt x="7682" y="7902"/>
                    <a:pt x="7682" y="7902"/>
                    <a:pt x="7682" y="7902"/>
                  </a:cubicBezTo>
                  <a:cubicBezTo>
                    <a:pt x="8767" y="8956"/>
                    <a:pt x="9851" y="10010"/>
                    <a:pt x="10936" y="11063"/>
                  </a:cubicBezTo>
                  <a:cubicBezTo>
                    <a:pt x="12833" y="13171"/>
                    <a:pt x="14731" y="15278"/>
                    <a:pt x="16629" y="16332"/>
                  </a:cubicBezTo>
                  <a:cubicBezTo>
                    <a:pt x="18346" y="17385"/>
                    <a:pt x="19973" y="17912"/>
                    <a:pt x="21600" y="17912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F2F2F2">
                <a:alpha val="4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</p:grpSp>
      <p:sp>
        <p:nvSpPr>
          <p:cNvPr id="10711" name="TextBox 5"/>
          <p:cNvSpPr txBox="1"/>
          <p:nvPr/>
        </p:nvSpPr>
        <p:spPr>
          <a:xfrm>
            <a:off x="10924878" y="6361276"/>
            <a:ext cx="537667" cy="2565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>
            <a:spAutoFit/>
          </a:bodyPr>
          <a:lstStyle>
            <a:lvl1pPr>
              <a:defRPr sz="1100">
                <a:solidFill>
                  <a:srgbClr val="BFBFBF"/>
                </a:solidFill>
              </a:defRPr>
            </a:lvl1pPr>
          </a:lstStyle>
          <a:p>
            <a:pPr/>
            <a:r>
              <a:t>PAGE</a:t>
            </a:r>
          </a:p>
        </p:txBody>
      </p:sp>
      <p:sp>
        <p:nvSpPr>
          <p:cNvPr id="10712" name="Slide Number"/>
          <p:cNvSpPr txBox="1"/>
          <p:nvPr>
            <p:ph type="sldNum" sz="quarter" idx="2"/>
          </p:nvPr>
        </p:nvSpPr>
        <p:spPr>
          <a:xfrm>
            <a:off x="11493117" y="6361276"/>
            <a:ext cx="259530" cy="256541"/>
          </a:xfrm>
          <a:prstGeom prst="rect">
            <a:avLst/>
          </a:prstGeom>
        </p:spPr>
        <p:txBody>
          <a:bodyPr anchor="t"/>
          <a:lstStyle>
            <a:lvl1pPr algn="ctr">
              <a:defRPr b="1" sz="1100">
                <a:solidFill>
                  <a:srgbClr val="FFFFFF"/>
                </a:solidFill>
              </a:defRPr>
            </a:lvl1pPr>
          </a:lstStyle>
          <a:p>
            <a:pPr/>
            <a:fld id="{86CB4B4D-7CA3-9044-876B-883B54F8677D}" type="slidenum"/>
          </a:p>
        </p:txBody>
      </p:sp>
    </p:spTree>
  </p:cSld>
  <p:clrMapOvr>
    <a:masterClrMapping/>
  </p:clrMapOvr>
  <p:transition xmlns:p14="http://schemas.microsoft.com/office/powerpoint/2010/main" spd="med" advClick="1"/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xmlns:m="http://schemas.openxmlformats.org/officeDocument/2006/math" xmlns:a14="http://schemas.microsoft.com/office/drawing/2010/main" type="tx" showMasterSp="1" showMasterPhAnim="1">
  <p:cSld name="Alamian Template - 0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755" name="Group 355"/>
          <p:cNvGrpSpPr/>
          <p:nvPr/>
        </p:nvGrpSpPr>
        <p:grpSpPr>
          <a:xfrm>
            <a:off x="10246331" y="0"/>
            <a:ext cx="1945670" cy="6858001"/>
            <a:chOff x="0" y="0"/>
            <a:chExt cx="1945668" cy="6858000"/>
          </a:xfrm>
        </p:grpSpPr>
        <p:sp>
          <p:nvSpPr>
            <p:cNvPr id="10719" name="Freeform 437"/>
            <p:cNvSpPr/>
            <p:nvPr/>
          </p:nvSpPr>
          <p:spPr>
            <a:xfrm flipH="1" rot="5400000">
              <a:off x="844653" y="203014"/>
              <a:ext cx="480120" cy="8298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20774" y="18900"/>
                    <a:pt x="19948" y="16200"/>
                    <a:pt x="19121" y="14175"/>
                  </a:cubicBezTo>
                  <a:cubicBezTo>
                    <a:pt x="16525" y="7425"/>
                    <a:pt x="13810" y="4725"/>
                    <a:pt x="10387" y="4725"/>
                  </a:cubicBezTo>
                  <a:cubicBezTo>
                    <a:pt x="8498" y="4725"/>
                    <a:pt x="6610" y="5400"/>
                    <a:pt x="4839" y="6075"/>
                  </a:cubicBezTo>
                  <a:cubicBezTo>
                    <a:pt x="3187" y="6750"/>
                    <a:pt x="1652" y="7425"/>
                    <a:pt x="0" y="8100"/>
                  </a:cubicBezTo>
                  <a:cubicBezTo>
                    <a:pt x="4013" y="2025"/>
                    <a:pt x="7318" y="0"/>
                    <a:pt x="10387" y="0"/>
                  </a:cubicBezTo>
                  <a:cubicBezTo>
                    <a:pt x="14400" y="0"/>
                    <a:pt x="17823" y="4050"/>
                    <a:pt x="20892" y="13500"/>
                  </a:cubicBezTo>
                  <a:cubicBezTo>
                    <a:pt x="21128" y="14175"/>
                    <a:pt x="21364" y="14850"/>
                    <a:pt x="21600" y="15525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720" name="Freeform 438"/>
            <p:cNvSpPr/>
            <p:nvPr/>
          </p:nvSpPr>
          <p:spPr>
            <a:xfrm flipH="1" rot="5400000">
              <a:off x="1149174" y="6669"/>
              <a:ext cx="34085" cy="207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16200"/>
                  </a:moveTo>
                  <a:cubicBezTo>
                    <a:pt x="14954" y="10800"/>
                    <a:pt x="6646" y="540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6646" y="8100"/>
                    <a:pt x="13292" y="16200"/>
                    <a:pt x="21600" y="21600"/>
                  </a:cubicBezTo>
                  <a:lnTo>
                    <a:pt x="21600" y="162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721" name="Freeform 439"/>
            <p:cNvSpPr/>
            <p:nvPr/>
          </p:nvSpPr>
          <p:spPr>
            <a:xfrm flipH="1" rot="5400000">
              <a:off x="1109164" y="1681159"/>
              <a:ext cx="969130" cy="2237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cubicBezTo>
                    <a:pt x="3736" y="18042"/>
                    <a:pt x="7472" y="13722"/>
                    <a:pt x="11092" y="9148"/>
                  </a:cubicBezTo>
                  <a:cubicBezTo>
                    <a:pt x="11968" y="7878"/>
                    <a:pt x="11968" y="7878"/>
                    <a:pt x="11968" y="7878"/>
                  </a:cubicBezTo>
                  <a:cubicBezTo>
                    <a:pt x="13485" y="5845"/>
                    <a:pt x="15120" y="3558"/>
                    <a:pt x="16755" y="2541"/>
                  </a:cubicBezTo>
                  <a:cubicBezTo>
                    <a:pt x="17572" y="1779"/>
                    <a:pt x="18448" y="1525"/>
                    <a:pt x="19323" y="1016"/>
                  </a:cubicBezTo>
                  <a:cubicBezTo>
                    <a:pt x="20082" y="762"/>
                    <a:pt x="20841" y="508"/>
                    <a:pt x="21600" y="0"/>
                  </a:cubicBezTo>
                  <a:cubicBezTo>
                    <a:pt x="20724" y="2541"/>
                    <a:pt x="19440" y="3049"/>
                    <a:pt x="18272" y="3558"/>
                  </a:cubicBezTo>
                  <a:cubicBezTo>
                    <a:pt x="17630" y="3812"/>
                    <a:pt x="17046" y="4066"/>
                    <a:pt x="16521" y="4574"/>
                  </a:cubicBezTo>
                  <a:cubicBezTo>
                    <a:pt x="15003" y="5845"/>
                    <a:pt x="13544" y="7878"/>
                    <a:pt x="12084" y="9911"/>
                  </a:cubicBezTo>
                  <a:cubicBezTo>
                    <a:pt x="11676" y="10419"/>
                    <a:pt x="11267" y="10927"/>
                    <a:pt x="10858" y="11435"/>
                  </a:cubicBezTo>
                  <a:cubicBezTo>
                    <a:pt x="8932" y="13976"/>
                    <a:pt x="6889" y="16264"/>
                    <a:pt x="5021" y="18296"/>
                  </a:cubicBezTo>
                  <a:cubicBezTo>
                    <a:pt x="3970" y="19567"/>
                    <a:pt x="2919" y="20584"/>
                    <a:pt x="1751" y="21346"/>
                  </a:cubicBezTo>
                  <a:cubicBezTo>
                    <a:pt x="1343" y="21600"/>
                    <a:pt x="876" y="21600"/>
                    <a:pt x="409" y="21600"/>
                  </a:cubicBezTo>
                  <a:cubicBezTo>
                    <a:pt x="292" y="21600"/>
                    <a:pt x="117" y="21600"/>
                    <a:pt x="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722" name="Freeform 440"/>
            <p:cNvSpPr/>
            <p:nvPr/>
          </p:nvSpPr>
          <p:spPr>
            <a:xfrm flipH="1" rot="5400000">
              <a:off x="1504818" y="1635223"/>
              <a:ext cx="222278" cy="518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795" y="21600"/>
                  </a:moveTo>
                  <a:cubicBezTo>
                    <a:pt x="1779" y="21600"/>
                    <a:pt x="762" y="20520"/>
                    <a:pt x="0" y="20520"/>
                  </a:cubicBezTo>
                  <a:cubicBezTo>
                    <a:pt x="2033" y="17280"/>
                    <a:pt x="4066" y="16200"/>
                    <a:pt x="6099" y="14040"/>
                  </a:cubicBezTo>
                  <a:cubicBezTo>
                    <a:pt x="7878" y="12960"/>
                    <a:pt x="9656" y="10800"/>
                    <a:pt x="11689" y="8640"/>
                  </a:cubicBezTo>
                  <a:cubicBezTo>
                    <a:pt x="12198" y="8640"/>
                    <a:pt x="12960" y="7560"/>
                    <a:pt x="13722" y="6480"/>
                  </a:cubicBezTo>
                  <a:cubicBezTo>
                    <a:pt x="16009" y="3240"/>
                    <a:pt x="18551" y="0"/>
                    <a:pt x="21092" y="0"/>
                  </a:cubicBezTo>
                  <a:cubicBezTo>
                    <a:pt x="21346" y="0"/>
                    <a:pt x="21600" y="1080"/>
                    <a:pt x="21600" y="1080"/>
                  </a:cubicBezTo>
                  <a:cubicBezTo>
                    <a:pt x="17788" y="9720"/>
                    <a:pt x="13214" y="14040"/>
                    <a:pt x="9402" y="17280"/>
                  </a:cubicBezTo>
                  <a:cubicBezTo>
                    <a:pt x="7115" y="19440"/>
                    <a:pt x="4828" y="21600"/>
                    <a:pt x="2795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723" name="Freeform 441"/>
            <p:cNvSpPr/>
            <p:nvPr/>
          </p:nvSpPr>
          <p:spPr>
            <a:xfrm flipH="1" rot="5400000">
              <a:off x="1349965" y="1295138"/>
              <a:ext cx="675722" cy="12744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cubicBezTo>
                    <a:pt x="837" y="17192"/>
                    <a:pt x="2093" y="15869"/>
                    <a:pt x="3265" y="14547"/>
                  </a:cubicBezTo>
                  <a:cubicBezTo>
                    <a:pt x="3600" y="14547"/>
                    <a:pt x="3935" y="14106"/>
                    <a:pt x="4186" y="13665"/>
                  </a:cubicBezTo>
                  <a:cubicBezTo>
                    <a:pt x="4688" y="12784"/>
                    <a:pt x="5274" y="12343"/>
                    <a:pt x="5777" y="11461"/>
                  </a:cubicBezTo>
                  <a:cubicBezTo>
                    <a:pt x="7284" y="9698"/>
                    <a:pt x="8874" y="7494"/>
                    <a:pt x="10465" y="6171"/>
                  </a:cubicBezTo>
                  <a:cubicBezTo>
                    <a:pt x="11470" y="5731"/>
                    <a:pt x="11470" y="5731"/>
                    <a:pt x="11470" y="5731"/>
                  </a:cubicBezTo>
                  <a:cubicBezTo>
                    <a:pt x="13395" y="3967"/>
                    <a:pt x="15321" y="2645"/>
                    <a:pt x="17163" y="1322"/>
                  </a:cubicBezTo>
                  <a:cubicBezTo>
                    <a:pt x="18502" y="441"/>
                    <a:pt x="19926" y="0"/>
                    <a:pt x="21600" y="0"/>
                  </a:cubicBezTo>
                  <a:cubicBezTo>
                    <a:pt x="21600" y="0"/>
                    <a:pt x="21600" y="0"/>
                    <a:pt x="21600" y="0"/>
                  </a:cubicBezTo>
                  <a:cubicBezTo>
                    <a:pt x="21349" y="441"/>
                    <a:pt x="21098" y="882"/>
                    <a:pt x="20847" y="882"/>
                  </a:cubicBezTo>
                  <a:cubicBezTo>
                    <a:pt x="20344" y="1763"/>
                    <a:pt x="19926" y="2204"/>
                    <a:pt x="19423" y="2645"/>
                  </a:cubicBezTo>
                  <a:cubicBezTo>
                    <a:pt x="18753" y="3086"/>
                    <a:pt x="18084" y="3527"/>
                    <a:pt x="17330" y="3967"/>
                  </a:cubicBezTo>
                  <a:cubicBezTo>
                    <a:pt x="16326" y="4849"/>
                    <a:pt x="16326" y="4849"/>
                    <a:pt x="16326" y="4849"/>
                  </a:cubicBezTo>
                  <a:cubicBezTo>
                    <a:pt x="15237" y="5731"/>
                    <a:pt x="14149" y="6612"/>
                    <a:pt x="12977" y="7494"/>
                  </a:cubicBezTo>
                  <a:cubicBezTo>
                    <a:pt x="12056" y="8376"/>
                    <a:pt x="11135" y="9257"/>
                    <a:pt x="10130" y="9698"/>
                  </a:cubicBezTo>
                  <a:cubicBezTo>
                    <a:pt x="8205" y="11461"/>
                    <a:pt x="6195" y="13665"/>
                    <a:pt x="4270" y="16310"/>
                  </a:cubicBezTo>
                  <a:cubicBezTo>
                    <a:pt x="2847" y="18073"/>
                    <a:pt x="1423" y="19837"/>
                    <a:pt x="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724" name="Freeform 442"/>
            <p:cNvSpPr/>
            <p:nvPr/>
          </p:nvSpPr>
          <p:spPr>
            <a:xfrm flipH="1" rot="5400000">
              <a:off x="818722" y="1100276"/>
              <a:ext cx="706843" cy="13336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cubicBezTo>
                    <a:pt x="80" y="14824"/>
                    <a:pt x="1360" y="8047"/>
                    <a:pt x="2560" y="4659"/>
                  </a:cubicBezTo>
                  <a:cubicBezTo>
                    <a:pt x="4160" y="424"/>
                    <a:pt x="5840" y="0"/>
                    <a:pt x="7360" y="0"/>
                  </a:cubicBezTo>
                  <a:cubicBezTo>
                    <a:pt x="7920" y="0"/>
                    <a:pt x="7920" y="0"/>
                    <a:pt x="7920" y="0"/>
                  </a:cubicBezTo>
                  <a:cubicBezTo>
                    <a:pt x="10000" y="0"/>
                    <a:pt x="12160" y="424"/>
                    <a:pt x="14160" y="847"/>
                  </a:cubicBezTo>
                  <a:cubicBezTo>
                    <a:pt x="16560" y="1271"/>
                    <a:pt x="19040" y="1694"/>
                    <a:pt x="21520" y="1694"/>
                  </a:cubicBezTo>
                  <a:cubicBezTo>
                    <a:pt x="21600" y="1694"/>
                    <a:pt x="21600" y="1694"/>
                    <a:pt x="21600" y="1694"/>
                  </a:cubicBezTo>
                  <a:cubicBezTo>
                    <a:pt x="20960" y="4235"/>
                    <a:pt x="20080" y="4659"/>
                    <a:pt x="19440" y="4659"/>
                  </a:cubicBezTo>
                  <a:cubicBezTo>
                    <a:pt x="19120" y="4659"/>
                    <a:pt x="18800" y="4659"/>
                    <a:pt x="18400" y="4235"/>
                  </a:cubicBezTo>
                  <a:cubicBezTo>
                    <a:pt x="18080" y="4235"/>
                    <a:pt x="17840" y="4235"/>
                    <a:pt x="17520" y="4235"/>
                  </a:cubicBezTo>
                  <a:cubicBezTo>
                    <a:pt x="15920" y="4235"/>
                    <a:pt x="14240" y="3812"/>
                    <a:pt x="12640" y="3388"/>
                  </a:cubicBezTo>
                  <a:cubicBezTo>
                    <a:pt x="11920" y="3388"/>
                    <a:pt x="11200" y="3388"/>
                    <a:pt x="10480" y="2965"/>
                  </a:cubicBezTo>
                  <a:cubicBezTo>
                    <a:pt x="10000" y="2965"/>
                    <a:pt x="9600" y="2965"/>
                    <a:pt x="9120" y="2965"/>
                  </a:cubicBezTo>
                  <a:cubicBezTo>
                    <a:pt x="8400" y="2541"/>
                    <a:pt x="7680" y="2541"/>
                    <a:pt x="6960" y="2541"/>
                  </a:cubicBezTo>
                  <a:cubicBezTo>
                    <a:pt x="5680" y="2541"/>
                    <a:pt x="4640" y="2965"/>
                    <a:pt x="3760" y="4659"/>
                  </a:cubicBezTo>
                  <a:cubicBezTo>
                    <a:pt x="2720" y="7200"/>
                    <a:pt x="1760" y="10165"/>
                    <a:pt x="1120" y="13976"/>
                  </a:cubicBezTo>
                  <a:cubicBezTo>
                    <a:pt x="960" y="15247"/>
                    <a:pt x="720" y="16518"/>
                    <a:pt x="560" y="17788"/>
                  </a:cubicBezTo>
                  <a:cubicBezTo>
                    <a:pt x="320" y="19059"/>
                    <a:pt x="160" y="20329"/>
                    <a:pt x="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725" name="Freeform 443"/>
            <p:cNvSpPr/>
            <p:nvPr/>
          </p:nvSpPr>
          <p:spPr>
            <a:xfrm flipH="1" rot="5400000">
              <a:off x="-1914550" y="3011119"/>
              <a:ext cx="6853553" cy="8402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4810" y="21600"/>
                  </a:moveTo>
                  <a:cubicBezTo>
                    <a:pt x="4422" y="21600"/>
                    <a:pt x="4051" y="21465"/>
                    <a:pt x="3680" y="21062"/>
                  </a:cubicBezTo>
                  <a:cubicBezTo>
                    <a:pt x="3383" y="20793"/>
                    <a:pt x="3077" y="20389"/>
                    <a:pt x="2789" y="19985"/>
                  </a:cubicBezTo>
                  <a:cubicBezTo>
                    <a:pt x="2607" y="19783"/>
                    <a:pt x="2426" y="19514"/>
                    <a:pt x="2252" y="19312"/>
                  </a:cubicBezTo>
                  <a:cubicBezTo>
                    <a:pt x="1815" y="18774"/>
                    <a:pt x="1345" y="18303"/>
                    <a:pt x="891" y="18303"/>
                  </a:cubicBezTo>
                  <a:cubicBezTo>
                    <a:pt x="833" y="18303"/>
                    <a:pt x="776" y="18303"/>
                    <a:pt x="718" y="18303"/>
                  </a:cubicBezTo>
                  <a:cubicBezTo>
                    <a:pt x="462" y="18370"/>
                    <a:pt x="215" y="18707"/>
                    <a:pt x="0" y="19043"/>
                  </a:cubicBezTo>
                  <a:cubicBezTo>
                    <a:pt x="0" y="18639"/>
                    <a:pt x="0" y="18639"/>
                    <a:pt x="0" y="18639"/>
                  </a:cubicBezTo>
                  <a:cubicBezTo>
                    <a:pt x="206" y="18303"/>
                    <a:pt x="454" y="17899"/>
                    <a:pt x="718" y="17899"/>
                  </a:cubicBezTo>
                  <a:cubicBezTo>
                    <a:pt x="759" y="17899"/>
                    <a:pt x="809" y="17832"/>
                    <a:pt x="850" y="17832"/>
                  </a:cubicBezTo>
                  <a:cubicBezTo>
                    <a:pt x="1502" y="17832"/>
                    <a:pt x="2145" y="18707"/>
                    <a:pt x="2772" y="19514"/>
                  </a:cubicBezTo>
                  <a:cubicBezTo>
                    <a:pt x="3053" y="19850"/>
                    <a:pt x="3341" y="20254"/>
                    <a:pt x="3630" y="20523"/>
                  </a:cubicBezTo>
                  <a:cubicBezTo>
                    <a:pt x="4068" y="20994"/>
                    <a:pt x="4488" y="21196"/>
                    <a:pt x="4893" y="21196"/>
                  </a:cubicBezTo>
                  <a:cubicBezTo>
                    <a:pt x="5553" y="21196"/>
                    <a:pt x="6155" y="20591"/>
                    <a:pt x="6699" y="19379"/>
                  </a:cubicBezTo>
                  <a:cubicBezTo>
                    <a:pt x="6757" y="19245"/>
                    <a:pt x="6807" y="19178"/>
                    <a:pt x="6864" y="19043"/>
                  </a:cubicBezTo>
                  <a:cubicBezTo>
                    <a:pt x="7228" y="18168"/>
                    <a:pt x="7599" y="17361"/>
                    <a:pt x="7987" y="17226"/>
                  </a:cubicBezTo>
                  <a:cubicBezTo>
                    <a:pt x="8077" y="17159"/>
                    <a:pt x="8176" y="17159"/>
                    <a:pt x="8292" y="17159"/>
                  </a:cubicBezTo>
                  <a:cubicBezTo>
                    <a:pt x="8440" y="17159"/>
                    <a:pt x="8581" y="17159"/>
                    <a:pt x="8729" y="17226"/>
                  </a:cubicBezTo>
                  <a:cubicBezTo>
                    <a:pt x="8869" y="17226"/>
                    <a:pt x="9018" y="17293"/>
                    <a:pt x="9166" y="17293"/>
                  </a:cubicBezTo>
                  <a:cubicBezTo>
                    <a:pt x="9274" y="17293"/>
                    <a:pt x="9373" y="17226"/>
                    <a:pt x="9472" y="17226"/>
                  </a:cubicBezTo>
                  <a:cubicBezTo>
                    <a:pt x="9628" y="17159"/>
                    <a:pt x="9793" y="17092"/>
                    <a:pt x="9950" y="17024"/>
                  </a:cubicBezTo>
                  <a:cubicBezTo>
                    <a:pt x="10222" y="16890"/>
                    <a:pt x="10503" y="16755"/>
                    <a:pt x="10783" y="16755"/>
                  </a:cubicBezTo>
                  <a:cubicBezTo>
                    <a:pt x="10817" y="16755"/>
                    <a:pt x="10858" y="16755"/>
                    <a:pt x="10891" y="16755"/>
                  </a:cubicBezTo>
                  <a:cubicBezTo>
                    <a:pt x="10990" y="16755"/>
                    <a:pt x="11097" y="16822"/>
                    <a:pt x="11196" y="16822"/>
                  </a:cubicBezTo>
                  <a:cubicBezTo>
                    <a:pt x="11345" y="16890"/>
                    <a:pt x="11493" y="16890"/>
                    <a:pt x="11642" y="16890"/>
                  </a:cubicBezTo>
                  <a:cubicBezTo>
                    <a:pt x="11897" y="16890"/>
                    <a:pt x="12104" y="16822"/>
                    <a:pt x="12293" y="16553"/>
                  </a:cubicBezTo>
                  <a:cubicBezTo>
                    <a:pt x="12698" y="15948"/>
                    <a:pt x="12978" y="14198"/>
                    <a:pt x="13275" y="12247"/>
                  </a:cubicBezTo>
                  <a:cubicBezTo>
                    <a:pt x="13333" y="11910"/>
                    <a:pt x="13382" y="11574"/>
                    <a:pt x="13440" y="11237"/>
                  </a:cubicBezTo>
                  <a:cubicBezTo>
                    <a:pt x="13787" y="9084"/>
                    <a:pt x="14216" y="8209"/>
                    <a:pt x="14554" y="7738"/>
                  </a:cubicBezTo>
                  <a:cubicBezTo>
                    <a:pt x="15016" y="7065"/>
                    <a:pt x="15453" y="5652"/>
                    <a:pt x="15874" y="4307"/>
                  </a:cubicBezTo>
                  <a:cubicBezTo>
                    <a:pt x="16320" y="2893"/>
                    <a:pt x="16773" y="1480"/>
                    <a:pt x="17252" y="807"/>
                  </a:cubicBezTo>
                  <a:cubicBezTo>
                    <a:pt x="17664" y="269"/>
                    <a:pt x="18102" y="0"/>
                    <a:pt x="18646" y="0"/>
                  </a:cubicBezTo>
                  <a:cubicBezTo>
                    <a:pt x="18952" y="0"/>
                    <a:pt x="19257" y="67"/>
                    <a:pt x="19562" y="202"/>
                  </a:cubicBezTo>
                  <a:cubicBezTo>
                    <a:pt x="19777" y="202"/>
                    <a:pt x="19991" y="269"/>
                    <a:pt x="20206" y="336"/>
                  </a:cubicBezTo>
                  <a:cubicBezTo>
                    <a:pt x="20643" y="336"/>
                    <a:pt x="21130" y="404"/>
                    <a:pt x="21600" y="1346"/>
                  </a:cubicBezTo>
                  <a:cubicBezTo>
                    <a:pt x="21600" y="1884"/>
                    <a:pt x="21600" y="1884"/>
                    <a:pt x="21600" y="1884"/>
                  </a:cubicBezTo>
                  <a:cubicBezTo>
                    <a:pt x="21130" y="1009"/>
                    <a:pt x="20651" y="875"/>
                    <a:pt x="20206" y="807"/>
                  </a:cubicBezTo>
                  <a:cubicBezTo>
                    <a:pt x="19983" y="807"/>
                    <a:pt x="19760" y="740"/>
                    <a:pt x="19537" y="606"/>
                  </a:cubicBezTo>
                  <a:cubicBezTo>
                    <a:pt x="19273" y="538"/>
                    <a:pt x="18993" y="404"/>
                    <a:pt x="18721" y="404"/>
                  </a:cubicBezTo>
                  <a:cubicBezTo>
                    <a:pt x="18704" y="404"/>
                    <a:pt x="18704" y="404"/>
                    <a:pt x="18704" y="404"/>
                  </a:cubicBezTo>
                  <a:cubicBezTo>
                    <a:pt x="18102" y="404"/>
                    <a:pt x="17615" y="740"/>
                    <a:pt x="17161" y="1480"/>
                  </a:cubicBezTo>
                  <a:cubicBezTo>
                    <a:pt x="16674" y="2221"/>
                    <a:pt x="16237" y="3634"/>
                    <a:pt x="15759" y="5181"/>
                  </a:cubicBezTo>
                  <a:cubicBezTo>
                    <a:pt x="15569" y="5854"/>
                    <a:pt x="15346" y="6594"/>
                    <a:pt x="15123" y="7133"/>
                  </a:cubicBezTo>
                  <a:cubicBezTo>
                    <a:pt x="14942" y="7604"/>
                    <a:pt x="14769" y="7940"/>
                    <a:pt x="14579" y="8209"/>
                  </a:cubicBezTo>
                  <a:cubicBezTo>
                    <a:pt x="14472" y="8411"/>
                    <a:pt x="14472" y="8411"/>
                    <a:pt x="14472" y="8411"/>
                  </a:cubicBezTo>
                  <a:cubicBezTo>
                    <a:pt x="14249" y="8748"/>
                    <a:pt x="14018" y="9219"/>
                    <a:pt x="13795" y="10026"/>
                  </a:cubicBezTo>
                  <a:cubicBezTo>
                    <a:pt x="13597" y="10834"/>
                    <a:pt x="13440" y="11910"/>
                    <a:pt x="13267" y="12987"/>
                  </a:cubicBezTo>
                  <a:cubicBezTo>
                    <a:pt x="13242" y="13121"/>
                    <a:pt x="13242" y="13121"/>
                    <a:pt x="13242" y="13121"/>
                  </a:cubicBezTo>
                  <a:cubicBezTo>
                    <a:pt x="12929" y="15207"/>
                    <a:pt x="12632" y="16688"/>
                    <a:pt x="12211" y="17159"/>
                  </a:cubicBezTo>
                  <a:cubicBezTo>
                    <a:pt x="12038" y="17293"/>
                    <a:pt x="11856" y="17361"/>
                    <a:pt x="11633" y="17361"/>
                  </a:cubicBezTo>
                  <a:cubicBezTo>
                    <a:pt x="11485" y="17361"/>
                    <a:pt x="11345" y="17361"/>
                    <a:pt x="11204" y="17361"/>
                  </a:cubicBezTo>
                  <a:cubicBezTo>
                    <a:pt x="11105" y="17293"/>
                    <a:pt x="10998" y="17293"/>
                    <a:pt x="10891" y="17293"/>
                  </a:cubicBezTo>
                  <a:cubicBezTo>
                    <a:pt x="10866" y="17293"/>
                    <a:pt x="10833" y="17293"/>
                    <a:pt x="10808" y="17293"/>
                  </a:cubicBezTo>
                  <a:cubicBezTo>
                    <a:pt x="10528" y="17293"/>
                    <a:pt x="10247" y="17428"/>
                    <a:pt x="9975" y="17495"/>
                  </a:cubicBezTo>
                  <a:cubicBezTo>
                    <a:pt x="9810" y="17630"/>
                    <a:pt x="9637" y="17697"/>
                    <a:pt x="9472" y="17697"/>
                  </a:cubicBezTo>
                  <a:cubicBezTo>
                    <a:pt x="9216" y="17764"/>
                    <a:pt x="9026" y="17832"/>
                    <a:pt x="8845" y="17832"/>
                  </a:cubicBezTo>
                  <a:cubicBezTo>
                    <a:pt x="8795" y="17832"/>
                    <a:pt x="8737" y="17832"/>
                    <a:pt x="8688" y="17832"/>
                  </a:cubicBezTo>
                  <a:cubicBezTo>
                    <a:pt x="8605" y="17832"/>
                    <a:pt x="8523" y="17764"/>
                    <a:pt x="8440" y="17764"/>
                  </a:cubicBezTo>
                  <a:cubicBezTo>
                    <a:pt x="8341" y="17697"/>
                    <a:pt x="8242" y="17697"/>
                    <a:pt x="8143" y="17697"/>
                  </a:cubicBezTo>
                  <a:cubicBezTo>
                    <a:pt x="8094" y="17697"/>
                    <a:pt x="8036" y="17697"/>
                    <a:pt x="7987" y="17697"/>
                  </a:cubicBezTo>
                  <a:cubicBezTo>
                    <a:pt x="7624" y="17899"/>
                    <a:pt x="7277" y="18639"/>
                    <a:pt x="6947" y="19379"/>
                  </a:cubicBezTo>
                  <a:cubicBezTo>
                    <a:pt x="6831" y="19649"/>
                    <a:pt x="6716" y="19918"/>
                    <a:pt x="6600" y="20120"/>
                  </a:cubicBezTo>
                  <a:cubicBezTo>
                    <a:pt x="6188" y="20927"/>
                    <a:pt x="5734" y="21398"/>
                    <a:pt x="5173" y="21600"/>
                  </a:cubicBezTo>
                  <a:cubicBezTo>
                    <a:pt x="5049" y="21600"/>
                    <a:pt x="4934" y="21600"/>
                    <a:pt x="481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726" name="Freeform 444"/>
            <p:cNvSpPr/>
            <p:nvPr/>
          </p:nvSpPr>
          <p:spPr>
            <a:xfrm flipH="1" rot="5400000">
              <a:off x="1858239" y="76635"/>
              <a:ext cx="157078" cy="127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16920" y="17280"/>
                    <a:pt x="11880" y="12960"/>
                    <a:pt x="7200" y="432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1600" y="0"/>
                    <a:pt x="21600" y="0"/>
                    <a:pt x="21600" y="0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727" name="Freeform 445"/>
            <p:cNvSpPr/>
            <p:nvPr/>
          </p:nvSpPr>
          <p:spPr>
            <a:xfrm flipH="1" rot="5400000">
              <a:off x="-1018031" y="3894301"/>
              <a:ext cx="5273901" cy="6534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3720" y="21600"/>
                  </a:moveTo>
                  <a:cubicBezTo>
                    <a:pt x="3398" y="21600"/>
                    <a:pt x="3098" y="21427"/>
                    <a:pt x="2830" y="21082"/>
                  </a:cubicBezTo>
                  <a:cubicBezTo>
                    <a:pt x="2530" y="20736"/>
                    <a:pt x="2219" y="20218"/>
                    <a:pt x="1930" y="19613"/>
                  </a:cubicBezTo>
                  <a:cubicBezTo>
                    <a:pt x="1597" y="19008"/>
                    <a:pt x="1254" y="18403"/>
                    <a:pt x="911" y="18058"/>
                  </a:cubicBezTo>
                  <a:cubicBezTo>
                    <a:pt x="772" y="17885"/>
                    <a:pt x="622" y="17798"/>
                    <a:pt x="482" y="17798"/>
                  </a:cubicBezTo>
                  <a:cubicBezTo>
                    <a:pt x="322" y="17798"/>
                    <a:pt x="161" y="17885"/>
                    <a:pt x="0" y="18144"/>
                  </a:cubicBezTo>
                  <a:cubicBezTo>
                    <a:pt x="0" y="17798"/>
                    <a:pt x="0" y="17798"/>
                    <a:pt x="0" y="17798"/>
                  </a:cubicBezTo>
                  <a:cubicBezTo>
                    <a:pt x="172" y="17539"/>
                    <a:pt x="354" y="17453"/>
                    <a:pt x="515" y="17453"/>
                  </a:cubicBezTo>
                  <a:cubicBezTo>
                    <a:pt x="654" y="17453"/>
                    <a:pt x="793" y="17539"/>
                    <a:pt x="933" y="17712"/>
                  </a:cubicBezTo>
                  <a:cubicBezTo>
                    <a:pt x="1243" y="18058"/>
                    <a:pt x="1554" y="18576"/>
                    <a:pt x="1865" y="19181"/>
                  </a:cubicBezTo>
                  <a:cubicBezTo>
                    <a:pt x="2187" y="19699"/>
                    <a:pt x="2519" y="20304"/>
                    <a:pt x="2851" y="20650"/>
                  </a:cubicBezTo>
                  <a:cubicBezTo>
                    <a:pt x="3119" y="20995"/>
                    <a:pt x="3398" y="21082"/>
                    <a:pt x="3709" y="21082"/>
                  </a:cubicBezTo>
                  <a:cubicBezTo>
                    <a:pt x="4116" y="21082"/>
                    <a:pt x="4513" y="20909"/>
                    <a:pt x="4888" y="20650"/>
                  </a:cubicBezTo>
                  <a:cubicBezTo>
                    <a:pt x="5413" y="20304"/>
                    <a:pt x="5949" y="20045"/>
                    <a:pt x="6475" y="19699"/>
                  </a:cubicBezTo>
                  <a:cubicBezTo>
                    <a:pt x="6882" y="19526"/>
                    <a:pt x="6882" y="19526"/>
                    <a:pt x="6882" y="19526"/>
                  </a:cubicBezTo>
                  <a:cubicBezTo>
                    <a:pt x="7997" y="18922"/>
                    <a:pt x="9155" y="18317"/>
                    <a:pt x="10302" y="18317"/>
                  </a:cubicBezTo>
                  <a:cubicBezTo>
                    <a:pt x="10527" y="18317"/>
                    <a:pt x="10741" y="18317"/>
                    <a:pt x="10945" y="18317"/>
                  </a:cubicBezTo>
                  <a:cubicBezTo>
                    <a:pt x="11277" y="18403"/>
                    <a:pt x="11577" y="18490"/>
                    <a:pt x="11877" y="18490"/>
                  </a:cubicBezTo>
                  <a:cubicBezTo>
                    <a:pt x="13046" y="18490"/>
                    <a:pt x="14064" y="17885"/>
                    <a:pt x="14986" y="16675"/>
                  </a:cubicBezTo>
                  <a:cubicBezTo>
                    <a:pt x="15715" y="15811"/>
                    <a:pt x="16272" y="14515"/>
                    <a:pt x="16787" y="12614"/>
                  </a:cubicBezTo>
                  <a:cubicBezTo>
                    <a:pt x="16948" y="12010"/>
                    <a:pt x="17108" y="11318"/>
                    <a:pt x="17269" y="10714"/>
                  </a:cubicBezTo>
                  <a:cubicBezTo>
                    <a:pt x="17591" y="9418"/>
                    <a:pt x="17923" y="8122"/>
                    <a:pt x="18255" y="7171"/>
                  </a:cubicBezTo>
                  <a:cubicBezTo>
                    <a:pt x="18706" y="5789"/>
                    <a:pt x="19167" y="4838"/>
                    <a:pt x="19617" y="3888"/>
                  </a:cubicBezTo>
                  <a:cubicBezTo>
                    <a:pt x="19799" y="3456"/>
                    <a:pt x="19981" y="3110"/>
                    <a:pt x="20153" y="2678"/>
                  </a:cubicBezTo>
                  <a:cubicBezTo>
                    <a:pt x="20367" y="2246"/>
                    <a:pt x="20571" y="1728"/>
                    <a:pt x="20775" y="1210"/>
                  </a:cubicBezTo>
                  <a:cubicBezTo>
                    <a:pt x="20946" y="864"/>
                    <a:pt x="21118" y="432"/>
                    <a:pt x="21278" y="0"/>
                  </a:cubicBezTo>
                  <a:cubicBezTo>
                    <a:pt x="21600" y="86"/>
                    <a:pt x="21600" y="86"/>
                    <a:pt x="21600" y="86"/>
                  </a:cubicBezTo>
                  <a:cubicBezTo>
                    <a:pt x="19863" y="3974"/>
                    <a:pt x="19863" y="3974"/>
                    <a:pt x="19863" y="3974"/>
                  </a:cubicBezTo>
                  <a:cubicBezTo>
                    <a:pt x="19724" y="4320"/>
                    <a:pt x="19585" y="4579"/>
                    <a:pt x="19435" y="4925"/>
                  </a:cubicBezTo>
                  <a:cubicBezTo>
                    <a:pt x="18952" y="5962"/>
                    <a:pt x="18448" y="7085"/>
                    <a:pt x="17977" y="8726"/>
                  </a:cubicBezTo>
                  <a:cubicBezTo>
                    <a:pt x="17762" y="9504"/>
                    <a:pt x="17548" y="10282"/>
                    <a:pt x="17334" y="11146"/>
                  </a:cubicBezTo>
                  <a:cubicBezTo>
                    <a:pt x="17055" y="12269"/>
                    <a:pt x="16755" y="13392"/>
                    <a:pt x="16465" y="14342"/>
                  </a:cubicBezTo>
                  <a:cubicBezTo>
                    <a:pt x="15929" y="16070"/>
                    <a:pt x="15372" y="16934"/>
                    <a:pt x="14697" y="17626"/>
                  </a:cubicBezTo>
                  <a:cubicBezTo>
                    <a:pt x="13839" y="18576"/>
                    <a:pt x="12906" y="19008"/>
                    <a:pt x="11770" y="19008"/>
                  </a:cubicBezTo>
                  <a:cubicBezTo>
                    <a:pt x="11470" y="19008"/>
                    <a:pt x="11148" y="18922"/>
                    <a:pt x="10784" y="18922"/>
                  </a:cubicBezTo>
                  <a:cubicBezTo>
                    <a:pt x="10612" y="18835"/>
                    <a:pt x="10452" y="18835"/>
                    <a:pt x="10291" y="18835"/>
                  </a:cubicBezTo>
                  <a:cubicBezTo>
                    <a:pt x="9133" y="18835"/>
                    <a:pt x="7954" y="19440"/>
                    <a:pt x="6818" y="20045"/>
                  </a:cubicBezTo>
                  <a:cubicBezTo>
                    <a:pt x="6721" y="20131"/>
                    <a:pt x="6721" y="20131"/>
                    <a:pt x="6721" y="20131"/>
                  </a:cubicBezTo>
                  <a:cubicBezTo>
                    <a:pt x="6239" y="20390"/>
                    <a:pt x="5756" y="20650"/>
                    <a:pt x="5285" y="20909"/>
                  </a:cubicBezTo>
                  <a:cubicBezTo>
                    <a:pt x="4727" y="21254"/>
                    <a:pt x="4727" y="21254"/>
                    <a:pt x="4727" y="21254"/>
                  </a:cubicBezTo>
                  <a:cubicBezTo>
                    <a:pt x="4352" y="21427"/>
                    <a:pt x="4041" y="21600"/>
                    <a:pt x="372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728" name="Freeform 446"/>
            <p:cNvSpPr/>
            <p:nvPr/>
          </p:nvSpPr>
          <p:spPr>
            <a:xfrm flipH="1" rot="5400000">
              <a:off x="-705360" y="4206972"/>
              <a:ext cx="4894548" cy="4075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779" y="21600"/>
                  </a:moveTo>
                  <a:cubicBezTo>
                    <a:pt x="1594" y="21600"/>
                    <a:pt x="1398" y="21462"/>
                    <a:pt x="1201" y="21323"/>
                  </a:cubicBezTo>
                  <a:cubicBezTo>
                    <a:pt x="797" y="21185"/>
                    <a:pt x="393" y="20908"/>
                    <a:pt x="0" y="20492"/>
                  </a:cubicBezTo>
                  <a:cubicBezTo>
                    <a:pt x="0" y="20077"/>
                    <a:pt x="0" y="20077"/>
                    <a:pt x="0" y="20077"/>
                  </a:cubicBezTo>
                  <a:cubicBezTo>
                    <a:pt x="335" y="20354"/>
                    <a:pt x="693" y="20492"/>
                    <a:pt x="1028" y="20631"/>
                  </a:cubicBezTo>
                  <a:cubicBezTo>
                    <a:pt x="1132" y="20631"/>
                    <a:pt x="1236" y="20631"/>
                    <a:pt x="1340" y="20769"/>
                  </a:cubicBezTo>
                  <a:cubicBezTo>
                    <a:pt x="1479" y="20769"/>
                    <a:pt x="1617" y="20769"/>
                    <a:pt x="1756" y="20769"/>
                  </a:cubicBezTo>
                  <a:cubicBezTo>
                    <a:pt x="2333" y="20769"/>
                    <a:pt x="2899" y="20354"/>
                    <a:pt x="3442" y="19246"/>
                  </a:cubicBezTo>
                  <a:cubicBezTo>
                    <a:pt x="4204" y="17862"/>
                    <a:pt x="4967" y="15646"/>
                    <a:pt x="5533" y="13846"/>
                  </a:cubicBezTo>
                  <a:cubicBezTo>
                    <a:pt x="5799" y="13015"/>
                    <a:pt x="6076" y="12046"/>
                    <a:pt x="6330" y="11077"/>
                  </a:cubicBezTo>
                  <a:cubicBezTo>
                    <a:pt x="6630" y="9831"/>
                    <a:pt x="6942" y="8723"/>
                    <a:pt x="7254" y="7754"/>
                  </a:cubicBezTo>
                  <a:cubicBezTo>
                    <a:pt x="7600" y="6923"/>
                    <a:pt x="7947" y="6369"/>
                    <a:pt x="8328" y="6369"/>
                  </a:cubicBezTo>
                  <a:cubicBezTo>
                    <a:pt x="8559" y="6369"/>
                    <a:pt x="8813" y="6508"/>
                    <a:pt x="9102" y="6923"/>
                  </a:cubicBezTo>
                  <a:cubicBezTo>
                    <a:pt x="9610" y="7615"/>
                    <a:pt x="10084" y="9277"/>
                    <a:pt x="10581" y="10938"/>
                  </a:cubicBezTo>
                  <a:cubicBezTo>
                    <a:pt x="10673" y="11215"/>
                    <a:pt x="10777" y="11492"/>
                    <a:pt x="10869" y="11769"/>
                  </a:cubicBezTo>
                  <a:cubicBezTo>
                    <a:pt x="12302" y="16477"/>
                    <a:pt x="13584" y="18969"/>
                    <a:pt x="14785" y="19385"/>
                  </a:cubicBezTo>
                  <a:cubicBezTo>
                    <a:pt x="14889" y="19385"/>
                    <a:pt x="15004" y="19385"/>
                    <a:pt x="15108" y="19385"/>
                  </a:cubicBezTo>
                  <a:cubicBezTo>
                    <a:pt x="16310" y="19385"/>
                    <a:pt x="17488" y="17169"/>
                    <a:pt x="18631" y="12600"/>
                  </a:cubicBezTo>
                  <a:cubicBezTo>
                    <a:pt x="19313" y="9969"/>
                    <a:pt x="19914" y="7200"/>
                    <a:pt x="20468" y="4154"/>
                  </a:cubicBezTo>
                  <a:cubicBezTo>
                    <a:pt x="20745" y="2631"/>
                    <a:pt x="21022" y="1246"/>
                    <a:pt x="21323" y="0"/>
                  </a:cubicBezTo>
                  <a:cubicBezTo>
                    <a:pt x="21600" y="138"/>
                    <a:pt x="21600" y="138"/>
                    <a:pt x="21600" y="138"/>
                  </a:cubicBezTo>
                  <a:cubicBezTo>
                    <a:pt x="21196" y="1662"/>
                    <a:pt x="20803" y="3462"/>
                    <a:pt x="20387" y="5677"/>
                  </a:cubicBezTo>
                  <a:cubicBezTo>
                    <a:pt x="19810" y="8723"/>
                    <a:pt x="19221" y="11354"/>
                    <a:pt x="18655" y="13569"/>
                  </a:cubicBezTo>
                  <a:cubicBezTo>
                    <a:pt x="17465" y="18138"/>
                    <a:pt x="16333" y="20354"/>
                    <a:pt x="15178" y="20354"/>
                  </a:cubicBezTo>
                  <a:cubicBezTo>
                    <a:pt x="15097" y="20354"/>
                    <a:pt x="15028" y="20354"/>
                    <a:pt x="14947" y="20354"/>
                  </a:cubicBezTo>
                  <a:cubicBezTo>
                    <a:pt x="13699" y="19938"/>
                    <a:pt x="12394" y="17723"/>
                    <a:pt x="11066" y="13569"/>
                  </a:cubicBezTo>
                  <a:cubicBezTo>
                    <a:pt x="10892" y="13015"/>
                    <a:pt x="10731" y="12462"/>
                    <a:pt x="10557" y="11769"/>
                  </a:cubicBezTo>
                  <a:cubicBezTo>
                    <a:pt x="10095" y="10246"/>
                    <a:pt x="9610" y="8585"/>
                    <a:pt x="9102" y="7892"/>
                  </a:cubicBezTo>
                  <a:cubicBezTo>
                    <a:pt x="8802" y="7477"/>
                    <a:pt x="8548" y="7338"/>
                    <a:pt x="8305" y="7338"/>
                  </a:cubicBezTo>
                  <a:cubicBezTo>
                    <a:pt x="7889" y="7338"/>
                    <a:pt x="7508" y="7892"/>
                    <a:pt x="7138" y="9138"/>
                  </a:cubicBezTo>
                  <a:cubicBezTo>
                    <a:pt x="6873" y="9969"/>
                    <a:pt x="6596" y="10938"/>
                    <a:pt x="6330" y="11908"/>
                  </a:cubicBezTo>
                  <a:cubicBezTo>
                    <a:pt x="5995" y="13154"/>
                    <a:pt x="5648" y="14400"/>
                    <a:pt x="5302" y="15508"/>
                  </a:cubicBezTo>
                  <a:cubicBezTo>
                    <a:pt x="4655" y="17446"/>
                    <a:pt x="3939" y="19385"/>
                    <a:pt x="3211" y="20492"/>
                  </a:cubicBezTo>
                  <a:cubicBezTo>
                    <a:pt x="2749" y="21185"/>
                    <a:pt x="2276" y="21600"/>
                    <a:pt x="1779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729" name="Freeform 447"/>
            <p:cNvSpPr/>
            <p:nvPr/>
          </p:nvSpPr>
          <p:spPr>
            <a:xfrm flipH="1" rot="5400000">
              <a:off x="-357867" y="4557429"/>
              <a:ext cx="4418875" cy="18226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24" y="21600"/>
                  </a:moveTo>
                  <a:cubicBezTo>
                    <a:pt x="1727" y="21600"/>
                    <a:pt x="1369" y="20366"/>
                    <a:pt x="1024" y="17897"/>
                  </a:cubicBezTo>
                  <a:cubicBezTo>
                    <a:pt x="870" y="16663"/>
                    <a:pt x="870" y="16663"/>
                    <a:pt x="870" y="16663"/>
                  </a:cubicBezTo>
                  <a:cubicBezTo>
                    <a:pt x="589" y="14503"/>
                    <a:pt x="294" y="12343"/>
                    <a:pt x="0" y="12034"/>
                  </a:cubicBezTo>
                  <a:cubicBezTo>
                    <a:pt x="0" y="11109"/>
                    <a:pt x="0" y="11109"/>
                    <a:pt x="0" y="11109"/>
                  </a:cubicBezTo>
                  <a:cubicBezTo>
                    <a:pt x="13" y="11109"/>
                    <a:pt x="38" y="11109"/>
                    <a:pt x="51" y="11109"/>
                  </a:cubicBezTo>
                  <a:cubicBezTo>
                    <a:pt x="307" y="11726"/>
                    <a:pt x="550" y="13269"/>
                    <a:pt x="781" y="14811"/>
                  </a:cubicBezTo>
                  <a:cubicBezTo>
                    <a:pt x="870" y="15429"/>
                    <a:pt x="870" y="15429"/>
                    <a:pt x="870" y="15429"/>
                  </a:cubicBezTo>
                  <a:cubicBezTo>
                    <a:pt x="1318" y="18514"/>
                    <a:pt x="1740" y="20057"/>
                    <a:pt x="2175" y="20057"/>
                  </a:cubicBezTo>
                  <a:cubicBezTo>
                    <a:pt x="2431" y="20057"/>
                    <a:pt x="2674" y="19440"/>
                    <a:pt x="2943" y="18514"/>
                  </a:cubicBezTo>
                  <a:cubicBezTo>
                    <a:pt x="3250" y="17589"/>
                    <a:pt x="3557" y="16046"/>
                    <a:pt x="3852" y="14503"/>
                  </a:cubicBezTo>
                  <a:cubicBezTo>
                    <a:pt x="4184" y="12960"/>
                    <a:pt x="4530" y="11417"/>
                    <a:pt x="4875" y="10183"/>
                  </a:cubicBezTo>
                  <a:cubicBezTo>
                    <a:pt x="5618" y="7714"/>
                    <a:pt x="6206" y="6171"/>
                    <a:pt x="6756" y="5246"/>
                  </a:cubicBezTo>
                  <a:cubicBezTo>
                    <a:pt x="7140" y="4629"/>
                    <a:pt x="7550" y="4320"/>
                    <a:pt x="7972" y="4320"/>
                  </a:cubicBezTo>
                  <a:cubicBezTo>
                    <a:pt x="8791" y="4320"/>
                    <a:pt x="9700" y="5554"/>
                    <a:pt x="10813" y="8023"/>
                  </a:cubicBezTo>
                  <a:cubicBezTo>
                    <a:pt x="12118" y="11417"/>
                    <a:pt x="13462" y="13269"/>
                    <a:pt x="14882" y="13886"/>
                  </a:cubicBezTo>
                  <a:cubicBezTo>
                    <a:pt x="15291" y="13886"/>
                    <a:pt x="15727" y="14194"/>
                    <a:pt x="16174" y="14194"/>
                  </a:cubicBezTo>
                  <a:cubicBezTo>
                    <a:pt x="17160" y="14194"/>
                    <a:pt x="18439" y="13269"/>
                    <a:pt x="19706" y="7406"/>
                  </a:cubicBezTo>
                  <a:cubicBezTo>
                    <a:pt x="20167" y="5246"/>
                    <a:pt x="20653" y="2777"/>
                    <a:pt x="21203" y="0"/>
                  </a:cubicBezTo>
                  <a:cubicBezTo>
                    <a:pt x="21600" y="0"/>
                    <a:pt x="21600" y="0"/>
                    <a:pt x="21600" y="0"/>
                  </a:cubicBezTo>
                  <a:cubicBezTo>
                    <a:pt x="21370" y="1234"/>
                    <a:pt x="21370" y="1234"/>
                    <a:pt x="21370" y="1234"/>
                  </a:cubicBezTo>
                  <a:cubicBezTo>
                    <a:pt x="20743" y="4629"/>
                    <a:pt x="20103" y="8023"/>
                    <a:pt x="19450" y="10491"/>
                  </a:cubicBezTo>
                  <a:cubicBezTo>
                    <a:pt x="18734" y="13269"/>
                    <a:pt x="17979" y="15120"/>
                    <a:pt x="17173" y="15737"/>
                  </a:cubicBezTo>
                  <a:cubicBezTo>
                    <a:pt x="16827" y="15737"/>
                    <a:pt x="16482" y="16046"/>
                    <a:pt x="16085" y="16046"/>
                  </a:cubicBezTo>
                  <a:cubicBezTo>
                    <a:pt x="15714" y="16046"/>
                    <a:pt x="15317" y="15737"/>
                    <a:pt x="14792" y="15737"/>
                  </a:cubicBezTo>
                  <a:cubicBezTo>
                    <a:pt x="14447" y="15429"/>
                    <a:pt x="14447" y="15429"/>
                    <a:pt x="14447" y="15429"/>
                  </a:cubicBezTo>
                  <a:cubicBezTo>
                    <a:pt x="13782" y="15120"/>
                    <a:pt x="13091" y="14811"/>
                    <a:pt x="12425" y="13577"/>
                  </a:cubicBezTo>
                  <a:cubicBezTo>
                    <a:pt x="11964" y="12651"/>
                    <a:pt x="11491" y="11726"/>
                    <a:pt x="11043" y="10491"/>
                  </a:cubicBezTo>
                  <a:cubicBezTo>
                    <a:pt x="10071" y="8331"/>
                    <a:pt x="9047" y="5863"/>
                    <a:pt x="8049" y="5863"/>
                  </a:cubicBezTo>
                  <a:cubicBezTo>
                    <a:pt x="7921" y="5863"/>
                    <a:pt x="7806" y="5863"/>
                    <a:pt x="7678" y="5863"/>
                  </a:cubicBezTo>
                  <a:cubicBezTo>
                    <a:pt x="6910" y="6480"/>
                    <a:pt x="6129" y="8023"/>
                    <a:pt x="5285" y="10491"/>
                  </a:cubicBezTo>
                  <a:cubicBezTo>
                    <a:pt x="4875" y="12034"/>
                    <a:pt x="4453" y="13886"/>
                    <a:pt x="4056" y="15737"/>
                  </a:cubicBezTo>
                  <a:cubicBezTo>
                    <a:pt x="3724" y="16971"/>
                    <a:pt x="3391" y="18514"/>
                    <a:pt x="3058" y="19749"/>
                  </a:cubicBezTo>
                  <a:cubicBezTo>
                    <a:pt x="2713" y="20983"/>
                    <a:pt x="2406" y="21600"/>
                    <a:pt x="2124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730" name="Freeform 448"/>
            <p:cNvSpPr/>
            <p:nvPr/>
          </p:nvSpPr>
          <p:spPr>
            <a:xfrm flipH="1" rot="5400000">
              <a:off x="675722" y="4936041"/>
              <a:ext cx="976540" cy="1229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621" y="21600"/>
                  </a:moveTo>
                  <a:cubicBezTo>
                    <a:pt x="1042" y="21600"/>
                    <a:pt x="521" y="21600"/>
                    <a:pt x="0" y="21140"/>
                  </a:cubicBezTo>
                  <a:cubicBezTo>
                    <a:pt x="579" y="20681"/>
                    <a:pt x="1158" y="20681"/>
                    <a:pt x="1737" y="20221"/>
                  </a:cubicBezTo>
                  <a:cubicBezTo>
                    <a:pt x="2838" y="19762"/>
                    <a:pt x="3996" y="19302"/>
                    <a:pt x="5096" y="18383"/>
                  </a:cubicBezTo>
                  <a:cubicBezTo>
                    <a:pt x="5849" y="17464"/>
                    <a:pt x="6660" y="16545"/>
                    <a:pt x="7354" y="15626"/>
                  </a:cubicBezTo>
                  <a:cubicBezTo>
                    <a:pt x="8397" y="14247"/>
                    <a:pt x="9439" y="12868"/>
                    <a:pt x="10482" y="11949"/>
                  </a:cubicBezTo>
                  <a:cubicBezTo>
                    <a:pt x="11176" y="11489"/>
                    <a:pt x="11929" y="11030"/>
                    <a:pt x="12682" y="11030"/>
                  </a:cubicBezTo>
                  <a:cubicBezTo>
                    <a:pt x="13840" y="10111"/>
                    <a:pt x="15056" y="9651"/>
                    <a:pt x="16214" y="8732"/>
                  </a:cubicBezTo>
                  <a:cubicBezTo>
                    <a:pt x="17720" y="7353"/>
                    <a:pt x="19226" y="4596"/>
                    <a:pt x="20673" y="1838"/>
                  </a:cubicBezTo>
                  <a:cubicBezTo>
                    <a:pt x="20963" y="1379"/>
                    <a:pt x="21253" y="919"/>
                    <a:pt x="21600" y="0"/>
                  </a:cubicBezTo>
                  <a:cubicBezTo>
                    <a:pt x="20036" y="7353"/>
                    <a:pt x="18125" y="9191"/>
                    <a:pt x="16562" y="10570"/>
                  </a:cubicBezTo>
                  <a:cubicBezTo>
                    <a:pt x="15346" y="11489"/>
                    <a:pt x="14130" y="12409"/>
                    <a:pt x="12914" y="12868"/>
                  </a:cubicBezTo>
                  <a:cubicBezTo>
                    <a:pt x="12219" y="13328"/>
                    <a:pt x="11524" y="13328"/>
                    <a:pt x="10829" y="13787"/>
                  </a:cubicBezTo>
                  <a:cubicBezTo>
                    <a:pt x="9729" y="14706"/>
                    <a:pt x="8686" y="16085"/>
                    <a:pt x="7702" y="17004"/>
                  </a:cubicBezTo>
                  <a:cubicBezTo>
                    <a:pt x="6833" y="18383"/>
                    <a:pt x="5965" y="19302"/>
                    <a:pt x="5038" y="20221"/>
                  </a:cubicBezTo>
                  <a:cubicBezTo>
                    <a:pt x="3822" y="21140"/>
                    <a:pt x="2664" y="21600"/>
                    <a:pt x="1621" y="21600"/>
                  </a:cubicBezTo>
                  <a:cubicBezTo>
                    <a:pt x="1621" y="21600"/>
                    <a:pt x="1621" y="21600"/>
                    <a:pt x="1621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731" name="Freeform 449"/>
            <p:cNvSpPr/>
            <p:nvPr/>
          </p:nvSpPr>
          <p:spPr>
            <a:xfrm flipH="1" rot="5400000">
              <a:off x="953569" y="4961972"/>
              <a:ext cx="348236" cy="444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299" y="21600"/>
                  </a:moveTo>
                  <a:cubicBezTo>
                    <a:pt x="812" y="21600"/>
                    <a:pt x="487" y="21600"/>
                    <a:pt x="0" y="21600"/>
                  </a:cubicBezTo>
                  <a:cubicBezTo>
                    <a:pt x="3573" y="20329"/>
                    <a:pt x="6983" y="15247"/>
                    <a:pt x="10556" y="11435"/>
                  </a:cubicBezTo>
                  <a:cubicBezTo>
                    <a:pt x="11044" y="10165"/>
                    <a:pt x="11044" y="10165"/>
                    <a:pt x="11044" y="10165"/>
                  </a:cubicBezTo>
                  <a:cubicBezTo>
                    <a:pt x="11856" y="8894"/>
                    <a:pt x="12668" y="7624"/>
                    <a:pt x="13480" y="6353"/>
                  </a:cubicBezTo>
                  <a:cubicBezTo>
                    <a:pt x="15753" y="3812"/>
                    <a:pt x="18027" y="0"/>
                    <a:pt x="20138" y="0"/>
                  </a:cubicBezTo>
                  <a:cubicBezTo>
                    <a:pt x="20626" y="0"/>
                    <a:pt x="21113" y="0"/>
                    <a:pt x="21600" y="0"/>
                  </a:cubicBezTo>
                  <a:cubicBezTo>
                    <a:pt x="18677" y="7624"/>
                    <a:pt x="15591" y="11435"/>
                    <a:pt x="12343" y="13976"/>
                  </a:cubicBezTo>
                  <a:cubicBezTo>
                    <a:pt x="11368" y="15247"/>
                    <a:pt x="10232" y="16518"/>
                    <a:pt x="9257" y="16518"/>
                  </a:cubicBezTo>
                  <a:cubicBezTo>
                    <a:pt x="6171" y="20329"/>
                    <a:pt x="3573" y="21600"/>
                    <a:pt x="1299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732" name="Freeform 450"/>
            <p:cNvSpPr/>
            <p:nvPr/>
          </p:nvSpPr>
          <p:spPr>
            <a:xfrm flipH="1" rot="5400000">
              <a:off x="986911" y="5008652"/>
              <a:ext cx="284516" cy="355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387" y="21600"/>
                  </a:moveTo>
                  <a:cubicBezTo>
                    <a:pt x="793" y="21600"/>
                    <a:pt x="396" y="21600"/>
                    <a:pt x="0" y="21600"/>
                  </a:cubicBezTo>
                  <a:cubicBezTo>
                    <a:pt x="3171" y="15429"/>
                    <a:pt x="6738" y="10800"/>
                    <a:pt x="10106" y="7714"/>
                  </a:cubicBezTo>
                  <a:cubicBezTo>
                    <a:pt x="12881" y="4629"/>
                    <a:pt x="12881" y="4629"/>
                    <a:pt x="12881" y="4629"/>
                  </a:cubicBezTo>
                  <a:cubicBezTo>
                    <a:pt x="14862" y="1543"/>
                    <a:pt x="16844" y="0"/>
                    <a:pt x="18826" y="0"/>
                  </a:cubicBezTo>
                  <a:cubicBezTo>
                    <a:pt x="19817" y="0"/>
                    <a:pt x="20807" y="0"/>
                    <a:pt x="21600" y="1543"/>
                  </a:cubicBezTo>
                  <a:cubicBezTo>
                    <a:pt x="21600" y="3086"/>
                    <a:pt x="21600" y="4629"/>
                    <a:pt x="21600" y="4629"/>
                  </a:cubicBezTo>
                  <a:cubicBezTo>
                    <a:pt x="19222" y="7714"/>
                    <a:pt x="16844" y="9257"/>
                    <a:pt x="14466" y="10800"/>
                  </a:cubicBezTo>
                  <a:cubicBezTo>
                    <a:pt x="12881" y="12343"/>
                    <a:pt x="11097" y="13886"/>
                    <a:pt x="9512" y="15429"/>
                  </a:cubicBezTo>
                  <a:cubicBezTo>
                    <a:pt x="8125" y="16971"/>
                    <a:pt x="8125" y="16971"/>
                    <a:pt x="8125" y="16971"/>
                  </a:cubicBezTo>
                  <a:cubicBezTo>
                    <a:pt x="5945" y="18514"/>
                    <a:pt x="3567" y="21600"/>
                    <a:pt x="1387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733" name="Freeform 451"/>
            <p:cNvSpPr/>
            <p:nvPr/>
          </p:nvSpPr>
          <p:spPr>
            <a:xfrm flipH="1" rot="5400000">
              <a:off x="1021734" y="5009391"/>
              <a:ext cx="222278" cy="3408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4066" y="21600"/>
                  </a:moveTo>
                  <a:cubicBezTo>
                    <a:pt x="2795" y="21600"/>
                    <a:pt x="1525" y="21600"/>
                    <a:pt x="0" y="21600"/>
                  </a:cubicBezTo>
                  <a:cubicBezTo>
                    <a:pt x="3558" y="18277"/>
                    <a:pt x="7369" y="16615"/>
                    <a:pt x="10927" y="11631"/>
                  </a:cubicBezTo>
                  <a:cubicBezTo>
                    <a:pt x="12198" y="11631"/>
                    <a:pt x="13468" y="9969"/>
                    <a:pt x="14739" y="8308"/>
                  </a:cubicBezTo>
                  <a:cubicBezTo>
                    <a:pt x="17026" y="4985"/>
                    <a:pt x="19313" y="1662"/>
                    <a:pt x="21600" y="0"/>
                  </a:cubicBezTo>
                  <a:cubicBezTo>
                    <a:pt x="17534" y="14954"/>
                    <a:pt x="11689" y="21600"/>
                    <a:pt x="4066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734" name="Freeform 516"/>
            <p:cNvSpPr/>
            <p:nvPr/>
          </p:nvSpPr>
          <p:spPr>
            <a:xfrm flipH="1" rot="5400000">
              <a:off x="579435" y="230509"/>
              <a:ext cx="500802" cy="22820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17" h="21600" fill="norm" stroke="1" extrusionOk="0">
                  <a:moveTo>
                    <a:pt x="15120" y="21600"/>
                  </a:moveTo>
                  <a:cubicBezTo>
                    <a:pt x="14574" y="21600"/>
                    <a:pt x="14029" y="21600"/>
                    <a:pt x="13374" y="21352"/>
                  </a:cubicBezTo>
                  <a:cubicBezTo>
                    <a:pt x="13047" y="21352"/>
                    <a:pt x="12720" y="21600"/>
                    <a:pt x="12502" y="21600"/>
                  </a:cubicBezTo>
                  <a:cubicBezTo>
                    <a:pt x="12502" y="21600"/>
                    <a:pt x="12502" y="21600"/>
                    <a:pt x="12502" y="21600"/>
                  </a:cubicBezTo>
                  <a:cubicBezTo>
                    <a:pt x="10756" y="21600"/>
                    <a:pt x="9011" y="20359"/>
                    <a:pt x="7483" y="19366"/>
                  </a:cubicBezTo>
                  <a:cubicBezTo>
                    <a:pt x="5520" y="18124"/>
                    <a:pt x="2792" y="16386"/>
                    <a:pt x="1047" y="12662"/>
                  </a:cubicBezTo>
                  <a:cubicBezTo>
                    <a:pt x="174" y="10924"/>
                    <a:pt x="-153" y="9186"/>
                    <a:pt x="65" y="7697"/>
                  </a:cubicBezTo>
                  <a:cubicBezTo>
                    <a:pt x="720" y="3724"/>
                    <a:pt x="4865" y="993"/>
                    <a:pt x="6611" y="497"/>
                  </a:cubicBezTo>
                  <a:cubicBezTo>
                    <a:pt x="8247" y="248"/>
                    <a:pt x="9774" y="0"/>
                    <a:pt x="11192" y="0"/>
                  </a:cubicBezTo>
                  <a:cubicBezTo>
                    <a:pt x="12502" y="0"/>
                    <a:pt x="13920" y="0"/>
                    <a:pt x="15120" y="497"/>
                  </a:cubicBezTo>
                  <a:cubicBezTo>
                    <a:pt x="17956" y="1241"/>
                    <a:pt x="19702" y="3228"/>
                    <a:pt x="20465" y="6455"/>
                  </a:cubicBezTo>
                  <a:cubicBezTo>
                    <a:pt x="21447" y="10924"/>
                    <a:pt x="20792" y="16138"/>
                    <a:pt x="18829" y="19117"/>
                  </a:cubicBezTo>
                  <a:cubicBezTo>
                    <a:pt x="17847" y="20855"/>
                    <a:pt x="16538" y="21600"/>
                    <a:pt x="15120" y="21600"/>
                  </a:cubicBezTo>
                  <a:close/>
                  <a:moveTo>
                    <a:pt x="10756" y="745"/>
                  </a:moveTo>
                  <a:cubicBezTo>
                    <a:pt x="8247" y="993"/>
                    <a:pt x="5629" y="1241"/>
                    <a:pt x="3229" y="3228"/>
                  </a:cubicBezTo>
                  <a:cubicBezTo>
                    <a:pt x="2683" y="3724"/>
                    <a:pt x="829" y="5462"/>
                    <a:pt x="720" y="8441"/>
                  </a:cubicBezTo>
                  <a:cubicBezTo>
                    <a:pt x="611" y="9683"/>
                    <a:pt x="938" y="11172"/>
                    <a:pt x="1702" y="12414"/>
                  </a:cubicBezTo>
                  <a:cubicBezTo>
                    <a:pt x="3665" y="15641"/>
                    <a:pt x="6174" y="17628"/>
                    <a:pt x="8356" y="18869"/>
                  </a:cubicBezTo>
                  <a:cubicBezTo>
                    <a:pt x="9120" y="19366"/>
                    <a:pt x="9120" y="19366"/>
                    <a:pt x="9120" y="19366"/>
                  </a:cubicBezTo>
                  <a:cubicBezTo>
                    <a:pt x="9774" y="19614"/>
                    <a:pt x="10429" y="19862"/>
                    <a:pt x="11411" y="20110"/>
                  </a:cubicBezTo>
                  <a:cubicBezTo>
                    <a:pt x="11411" y="20110"/>
                    <a:pt x="11411" y="20110"/>
                    <a:pt x="11411" y="20110"/>
                  </a:cubicBezTo>
                  <a:cubicBezTo>
                    <a:pt x="11738" y="20359"/>
                    <a:pt x="12065" y="20359"/>
                    <a:pt x="12502" y="20359"/>
                  </a:cubicBezTo>
                  <a:cubicBezTo>
                    <a:pt x="12720" y="20359"/>
                    <a:pt x="13047" y="20359"/>
                    <a:pt x="13374" y="20359"/>
                  </a:cubicBezTo>
                  <a:cubicBezTo>
                    <a:pt x="13811" y="20359"/>
                    <a:pt x="14247" y="20359"/>
                    <a:pt x="14683" y="20359"/>
                  </a:cubicBezTo>
                  <a:cubicBezTo>
                    <a:pt x="15774" y="20359"/>
                    <a:pt x="17192" y="20359"/>
                    <a:pt x="18283" y="18621"/>
                  </a:cubicBezTo>
                  <a:cubicBezTo>
                    <a:pt x="19702" y="16138"/>
                    <a:pt x="20465" y="12662"/>
                    <a:pt x="20247" y="9434"/>
                  </a:cubicBezTo>
                  <a:cubicBezTo>
                    <a:pt x="19920" y="5959"/>
                    <a:pt x="18829" y="3476"/>
                    <a:pt x="17083" y="2483"/>
                  </a:cubicBezTo>
                  <a:cubicBezTo>
                    <a:pt x="15447" y="1241"/>
                    <a:pt x="13592" y="745"/>
                    <a:pt x="11192" y="745"/>
                  </a:cubicBezTo>
                  <a:lnTo>
                    <a:pt x="10756" y="745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735" name="Freeform 517"/>
            <p:cNvSpPr/>
            <p:nvPr/>
          </p:nvSpPr>
          <p:spPr>
            <a:xfrm flipH="1" rot="5400000">
              <a:off x="371276" y="273327"/>
              <a:ext cx="908226" cy="3704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26" h="21600" fill="norm" stroke="1" extrusionOk="0">
                  <a:moveTo>
                    <a:pt x="16623" y="21600"/>
                  </a:moveTo>
                  <a:cubicBezTo>
                    <a:pt x="15754" y="21600"/>
                    <a:pt x="14760" y="21448"/>
                    <a:pt x="13519" y="21144"/>
                  </a:cubicBezTo>
                  <a:cubicBezTo>
                    <a:pt x="10602" y="20231"/>
                    <a:pt x="7871" y="18101"/>
                    <a:pt x="5636" y="16276"/>
                  </a:cubicBezTo>
                  <a:cubicBezTo>
                    <a:pt x="5388" y="15972"/>
                    <a:pt x="5388" y="15972"/>
                    <a:pt x="5388" y="15972"/>
                  </a:cubicBezTo>
                  <a:cubicBezTo>
                    <a:pt x="4023" y="14755"/>
                    <a:pt x="733" y="12017"/>
                    <a:pt x="112" y="8214"/>
                  </a:cubicBezTo>
                  <a:cubicBezTo>
                    <a:pt x="-74" y="7149"/>
                    <a:pt x="-12" y="6085"/>
                    <a:pt x="174" y="5020"/>
                  </a:cubicBezTo>
                  <a:cubicBezTo>
                    <a:pt x="733" y="2282"/>
                    <a:pt x="1912" y="1065"/>
                    <a:pt x="3774" y="1065"/>
                  </a:cubicBezTo>
                  <a:cubicBezTo>
                    <a:pt x="4209" y="1065"/>
                    <a:pt x="4705" y="1217"/>
                    <a:pt x="5140" y="1217"/>
                  </a:cubicBezTo>
                  <a:cubicBezTo>
                    <a:pt x="5760" y="1369"/>
                    <a:pt x="6381" y="1521"/>
                    <a:pt x="7064" y="1521"/>
                  </a:cubicBezTo>
                  <a:cubicBezTo>
                    <a:pt x="8988" y="1521"/>
                    <a:pt x="10788" y="913"/>
                    <a:pt x="12774" y="456"/>
                  </a:cubicBezTo>
                  <a:cubicBezTo>
                    <a:pt x="13147" y="456"/>
                    <a:pt x="13147" y="456"/>
                    <a:pt x="13147" y="456"/>
                  </a:cubicBezTo>
                  <a:cubicBezTo>
                    <a:pt x="13954" y="152"/>
                    <a:pt x="14760" y="0"/>
                    <a:pt x="15505" y="0"/>
                  </a:cubicBezTo>
                  <a:cubicBezTo>
                    <a:pt x="18112" y="0"/>
                    <a:pt x="20098" y="1521"/>
                    <a:pt x="21526" y="4259"/>
                  </a:cubicBezTo>
                  <a:cubicBezTo>
                    <a:pt x="21526" y="4563"/>
                    <a:pt x="21526" y="4563"/>
                    <a:pt x="21526" y="4563"/>
                  </a:cubicBezTo>
                  <a:cubicBezTo>
                    <a:pt x="20036" y="1977"/>
                    <a:pt x="18050" y="608"/>
                    <a:pt x="15505" y="608"/>
                  </a:cubicBezTo>
                  <a:cubicBezTo>
                    <a:pt x="14574" y="608"/>
                    <a:pt x="13519" y="913"/>
                    <a:pt x="12402" y="1217"/>
                  </a:cubicBezTo>
                  <a:cubicBezTo>
                    <a:pt x="10478" y="1977"/>
                    <a:pt x="8864" y="2282"/>
                    <a:pt x="7250" y="2282"/>
                  </a:cubicBezTo>
                  <a:cubicBezTo>
                    <a:pt x="6629" y="2282"/>
                    <a:pt x="6009" y="2130"/>
                    <a:pt x="5388" y="2130"/>
                  </a:cubicBezTo>
                  <a:cubicBezTo>
                    <a:pt x="5016" y="1977"/>
                    <a:pt x="5016" y="1977"/>
                    <a:pt x="5016" y="1977"/>
                  </a:cubicBezTo>
                  <a:cubicBezTo>
                    <a:pt x="4581" y="1977"/>
                    <a:pt x="4085" y="1825"/>
                    <a:pt x="3650" y="1825"/>
                  </a:cubicBezTo>
                  <a:cubicBezTo>
                    <a:pt x="3029" y="1825"/>
                    <a:pt x="2595" y="1977"/>
                    <a:pt x="2160" y="2282"/>
                  </a:cubicBezTo>
                  <a:cubicBezTo>
                    <a:pt x="1292" y="2890"/>
                    <a:pt x="174" y="4715"/>
                    <a:pt x="423" y="7149"/>
                  </a:cubicBezTo>
                  <a:cubicBezTo>
                    <a:pt x="795" y="10496"/>
                    <a:pt x="2595" y="12321"/>
                    <a:pt x="3836" y="13538"/>
                  </a:cubicBezTo>
                  <a:cubicBezTo>
                    <a:pt x="5512" y="15211"/>
                    <a:pt x="7064" y="16580"/>
                    <a:pt x="8492" y="17645"/>
                  </a:cubicBezTo>
                  <a:cubicBezTo>
                    <a:pt x="11533" y="19775"/>
                    <a:pt x="14202" y="20839"/>
                    <a:pt x="16623" y="20839"/>
                  </a:cubicBezTo>
                  <a:cubicBezTo>
                    <a:pt x="16871" y="20839"/>
                    <a:pt x="16871" y="20839"/>
                    <a:pt x="16871" y="20839"/>
                  </a:cubicBezTo>
                  <a:cubicBezTo>
                    <a:pt x="18609" y="20839"/>
                    <a:pt x="20036" y="20079"/>
                    <a:pt x="21154" y="18558"/>
                  </a:cubicBezTo>
                  <a:cubicBezTo>
                    <a:pt x="21278" y="18558"/>
                    <a:pt x="21402" y="18254"/>
                    <a:pt x="21526" y="18101"/>
                  </a:cubicBezTo>
                  <a:cubicBezTo>
                    <a:pt x="21526" y="19014"/>
                    <a:pt x="21526" y="19014"/>
                    <a:pt x="21526" y="19014"/>
                  </a:cubicBezTo>
                  <a:cubicBezTo>
                    <a:pt x="20098" y="20839"/>
                    <a:pt x="18547" y="21600"/>
                    <a:pt x="16623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736" name="Freeform 518"/>
            <p:cNvSpPr/>
            <p:nvPr/>
          </p:nvSpPr>
          <p:spPr>
            <a:xfrm flipH="1" rot="5400000">
              <a:off x="169140" y="353953"/>
              <a:ext cx="1306572" cy="6075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20" h="21600" fill="norm" stroke="1" extrusionOk="0">
                  <a:moveTo>
                    <a:pt x="19063" y="21600"/>
                  </a:moveTo>
                  <a:cubicBezTo>
                    <a:pt x="17295" y="21600"/>
                    <a:pt x="15527" y="20948"/>
                    <a:pt x="13889" y="20203"/>
                  </a:cubicBezTo>
                  <a:cubicBezTo>
                    <a:pt x="13458" y="20017"/>
                    <a:pt x="13070" y="19924"/>
                    <a:pt x="12639" y="19738"/>
                  </a:cubicBezTo>
                  <a:cubicBezTo>
                    <a:pt x="10569" y="18807"/>
                    <a:pt x="8370" y="17969"/>
                    <a:pt x="6344" y="16386"/>
                  </a:cubicBezTo>
                  <a:cubicBezTo>
                    <a:pt x="4663" y="15083"/>
                    <a:pt x="3326" y="13779"/>
                    <a:pt x="2248" y="12010"/>
                  </a:cubicBezTo>
                  <a:cubicBezTo>
                    <a:pt x="1429" y="10707"/>
                    <a:pt x="265" y="8752"/>
                    <a:pt x="49" y="6331"/>
                  </a:cubicBezTo>
                  <a:cubicBezTo>
                    <a:pt x="-80" y="4934"/>
                    <a:pt x="49" y="3817"/>
                    <a:pt x="394" y="2886"/>
                  </a:cubicBezTo>
                  <a:cubicBezTo>
                    <a:pt x="1386" y="372"/>
                    <a:pt x="3800" y="93"/>
                    <a:pt x="4835" y="93"/>
                  </a:cubicBezTo>
                  <a:cubicBezTo>
                    <a:pt x="5180" y="93"/>
                    <a:pt x="5525" y="93"/>
                    <a:pt x="5870" y="186"/>
                  </a:cubicBezTo>
                  <a:cubicBezTo>
                    <a:pt x="6430" y="279"/>
                    <a:pt x="7034" y="466"/>
                    <a:pt x="7594" y="559"/>
                  </a:cubicBezTo>
                  <a:cubicBezTo>
                    <a:pt x="8586" y="838"/>
                    <a:pt x="9621" y="1117"/>
                    <a:pt x="10655" y="1117"/>
                  </a:cubicBezTo>
                  <a:cubicBezTo>
                    <a:pt x="10698" y="1117"/>
                    <a:pt x="10698" y="1117"/>
                    <a:pt x="10698" y="1117"/>
                  </a:cubicBezTo>
                  <a:cubicBezTo>
                    <a:pt x="11906" y="1117"/>
                    <a:pt x="13113" y="838"/>
                    <a:pt x="14277" y="559"/>
                  </a:cubicBezTo>
                  <a:cubicBezTo>
                    <a:pt x="15269" y="372"/>
                    <a:pt x="16303" y="93"/>
                    <a:pt x="17338" y="0"/>
                  </a:cubicBezTo>
                  <a:cubicBezTo>
                    <a:pt x="17510" y="0"/>
                    <a:pt x="17640" y="0"/>
                    <a:pt x="17812" y="0"/>
                  </a:cubicBezTo>
                  <a:cubicBezTo>
                    <a:pt x="19321" y="0"/>
                    <a:pt x="20528" y="559"/>
                    <a:pt x="21520" y="1676"/>
                  </a:cubicBezTo>
                  <a:cubicBezTo>
                    <a:pt x="21520" y="2328"/>
                    <a:pt x="21520" y="2328"/>
                    <a:pt x="21520" y="2328"/>
                  </a:cubicBezTo>
                  <a:cubicBezTo>
                    <a:pt x="20442" y="1117"/>
                    <a:pt x="19278" y="466"/>
                    <a:pt x="17985" y="466"/>
                  </a:cubicBezTo>
                  <a:cubicBezTo>
                    <a:pt x="17855" y="466"/>
                    <a:pt x="17855" y="466"/>
                    <a:pt x="17855" y="466"/>
                  </a:cubicBezTo>
                  <a:cubicBezTo>
                    <a:pt x="16734" y="559"/>
                    <a:pt x="15613" y="838"/>
                    <a:pt x="14492" y="1024"/>
                  </a:cubicBezTo>
                  <a:cubicBezTo>
                    <a:pt x="13846" y="1210"/>
                    <a:pt x="13199" y="1303"/>
                    <a:pt x="12509" y="1490"/>
                  </a:cubicBezTo>
                  <a:cubicBezTo>
                    <a:pt x="11992" y="1583"/>
                    <a:pt x="11474" y="1583"/>
                    <a:pt x="10957" y="1583"/>
                  </a:cubicBezTo>
                  <a:cubicBezTo>
                    <a:pt x="10095" y="1583"/>
                    <a:pt x="9233" y="1490"/>
                    <a:pt x="8370" y="1210"/>
                  </a:cubicBezTo>
                  <a:cubicBezTo>
                    <a:pt x="7680" y="1024"/>
                    <a:pt x="7680" y="1024"/>
                    <a:pt x="7680" y="1024"/>
                  </a:cubicBezTo>
                  <a:cubicBezTo>
                    <a:pt x="6689" y="745"/>
                    <a:pt x="5611" y="466"/>
                    <a:pt x="4576" y="466"/>
                  </a:cubicBezTo>
                  <a:cubicBezTo>
                    <a:pt x="4231" y="466"/>
                    <a:pt x="3886" y="559"/>
                    <a:pt x="3542" y="652"/>
                  </a:cubicBezTo>
                  <a:cubicBezTo>
                    <a:pt x="2679" y="838"/>
                    <a:pt x="1084" y="1676"/>
                    <a:pt x="480" y="3631"/>
                  </a:cubicBezTo>
                  <a:cubicBezTo>
                    <a:pt x="222" y="4469"/>
                    <a:pt x="179" y="5400"/>
                    <a:pt x="351" y="6424"/>
                  </a:cubicBezTo>
                  <a:cubicBezTo>
                    <a:pt x="696" y="8659"/>
                    <a:pt x="1645" y="10800"/>
                    <a:pt x="3283" y="12941"/>
                  </a:cubicBezTo>
                  <a:cubicBezTo>
                    <a:pt x="4706" y="14710"/>
                    <a:pt x="6387" y="16107"/>
                    <a:pt x="8629" y="17317"/>
                  </a:cubicBezTo>
                  <a:cubicBezTo>
                    <a:pt x="10354" y="18248"/>
                    <a:pt x="12164" y="18993"/>
                    <a:pt x="13889" y="19645"/>
                  </a:cubicBezTo>
                  <a:cubicBezTo>
                    <a:pt x="14492" y="19924"/>
                    <a:pt x="14492" y="19924"/>
                    <a:pt x="14492" y="19924"/>
                  </a:cubicBezTo>
                  <a:cubicBezTo>
                    <a:pt x="16001" y="20483"/>
                    <a:pt x="17424" y="20948"/>
                    <a:pt x="18890" y="20948"/>
                  </a:cubicBezTo>
                  <a:cubicBezTo>
                    <a:pt x="19106" y="20948"/>
                    <a:pt x="19321" y="20948"/>
                    <a:pt x="19537" y="20948"/>
                  </a:cubicBezTo>
                  <a:cubicBezTo>
                    <a:pt x="20227" y="20855"/>
                    <a:pt x="20916" y="20669"/>
                    <a:pt x="21520" y="20297"/>
                  </a:cubicBezTo>
                  <a:cubicBezTo>
                    <a:pt x="21520" y="21041"/>
                    <a:pt x="21520" y="21041"/>
                    <a:pt x="21520" y="21041"/>
                  </a:cubicBezTo>
                  <a:cubicBezTo>
                    <a:pt x="20960" y="21321"/>
                    <a:pt x="20356" y="21507"/>
                    <a:pt x="19752" y="21600"/>
                  </a:cubicBezTo>
                  <a:cubicBezTo>
                    <a:pt x="19494" y="21600"/>
                    <a:pt x="19278" y="21600"/>
                    <a:pt x="19063" y="21600"/>
                  </a:cubicBezTo>
                  <a:cubicBezTo>
                    <a:pt x="19063" y="21600"/>
                    <a:pt x="19063" y="21600"/>
                    <a:pt x="19063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737" name="Freeform 519"/>
            <p:cNvSpPr/>
            <p:nvPr/>
          </p:nvSpPr>
          <p:spPr>
            <a:xfrm flipH="1" rot="5400000">
              <a:off x="929119" y="5929"/>
              <a:ext cx="23711" cy="207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cubicBezTo>
                    <a:pt x="7200" y="2700"/>
                    <a:pt x="14400" y="5400"/>
                    <a:pt x="21600" y="10800"/>
                  </a:cubicBezTo>
                  <a:cubicBezTo>
                    <a:pt x="21600" y="21600"/>
                    <a:pt x="21600" y="21600"/>
                    <a:pt x="21600" y="21600"/>
                  </a:cubicBezTo>
                  <a:cubicBezTo>
                    <a:pt x="16800" y="18900"/>
                    <a:pt x="2400" y="2700"/>
                    <a:pt x="0" y="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738" name="Freeform 520"/>
            <p:cNvSpPr/>
            <p:nvPr/>
          </p:nvSpPr>
          <p:spPr>
            <a:xfrm flipH="1" rot="5400000">
              <a:off x="649049" y="20747"/>
              <a:ext cx="53347" cy="207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cubicBezTo>
                    <a:pt x="7560" y="16200"/>
                    <a:pt x="14040" y="10800"/>
                    <a:pt x="21600" y="0"/>
                  </a:cubicBezTo>
                  <a:cubicBezTo>
                    <a:pt x="21600" y="8100"/>
                    <a:pt x="21600" y="8100"/>
                    <a:pt x="21600" y="8100"/>
                  </a:cubicBezTo>
                  <a:cubicBezTo>
                    <a:pt x="14040" y="16200"/>
                    <a:pt x="6480" y="21600"/>
                    <a:pt x="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739" name="Freeform 521"/>
            <p:cNvSpPr/>
            <p:nvPr/>
          </p:nvSpPr>
          <p:spPr>
            <a:xfrm flipH="1" rot="5400000">
              <a:off x="917263" y="1"/>
              <a:ext cx="37047" cy="370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12343"/>
                  </a:moveTo>
                  <a:cubicBezTo>
                    <a:pt x="13886" y="7714"/>
                    <a:pt x="7714" y="4629"/>
                    <a:pt x="1543" y="0"/>
                  </a:cubicBezTo>
                  <a:cubicBezTo>
                    <a:pt x="0" y="0"/>
                    <a:pt x="0" y="0"/>
                    <a:pt x="0" y="1543"/>
                  </a:cubicBezTo>
                  <a:cubicBezTo>
                    <a:pt x="7714" y="7714"/>
                    <a:pt x="13886" y="13886"/>
                    <a:pt x="21600" y="21600"/>
                  </a:cubicBezTo>
                  <a:lnTo>
                    <a:pt x="21600" y="12343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740" name="Freeform 522"/>
            <p:cNvSpPr/>
            <p:nvPr/>
          </p:nvSpPr>
          <p:spPr>
            <a:xfrm flipH="1" rot="5400000">
              <a:off x="662708" y="8572"/>
              <a:ext cx="37886" cy="207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40" h="21600" fill="norm" stroke="1" extrusionOk="0">
                  <a:moveTo>
                    <a:pt x="21240" y="0"/>
                  </a:moveTo>
                  <a:cubicBezTo>
                    <a:pt x="15480" y="8100"/>
                    <a:pt x="8280" y="13500"/>
                    <a:pt x="1080" y="16200"/>
                  </a:cubicBezTo>
                  <a:cubicBezTo>
                    <a:pt x="-360" y="16200"/>
                    <a:pt x="-360" y="21600"/>
                    <a:pt x="1080" y="21600"/>
                  </a:cubicBezTo>
                  <a:cubicBezTo>
                    <a:pt x="9720" y="21600"/>
                    <a:pt x="15480" y="21600"/>
                    <a:pt x="21240" y="18900"/>
                  </a:cubicBezTo>
                  <a:lnTo>
                    <a:pt x="21240" y="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741" name="Freeform 523"/>
            <p:cNvSpPr/>
            <p:nvPr/>
          </p:nvSpPr>
          <p:spPr>
            <a:xfrm flipH="1" rot="5400000">
              <a:off x="906150" y="5189"/>
              <a:ext cx="63721" cy="6223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15300" y="13500"/>
                    <a:pt x="8100" y="6300"/>
                    <a:pt x="0" y="0"/>
                  </a:cubicBezTo>
                  <a:cubicBezTo>
                    <a:pt x="2700" y="1800"/>
                    <a:pt x="5400" y="2700"/>
                    <a:pt x="8100" y="4500"/>
                  </a:cubicBezTo>
                  <a:cubicBezTo>
                    <a:pt x="13500" y="8100"/>
                    <a:pt x="17100" y="11700"/>
                    <a:pt x="21600" y="16200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742" name="Freeform 524"/>
            <p:cNvSpPr/>
            <p:nvPr/>
          </p:nvSpPr>
          <p:spPr>
            <a:xfrm flipH="1" rot="5400000">
              <a:off x="664608" y="8152"/>
              <a:ext cx="44456" cy="370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082" y="15429"/>
                  </a:moveTo>
                  <a:cubicBezTo>
                    <a:pt x="11435" y="10800"/>
                    <a:pt x="16518" y="6171"/>
                    <a:pt x="21600" y="0"/>
                  </a:cubicBezTo>
                  <a:cubicBezTo>
                    <a:pt x="21600" y="12343"/>
                    <a:pt x="21600" y="12343"/>
                    <a:pt x="21600" y="12343"/>
                  </a:cubicBezTo>
                  <a:cubicBezTo>
                    <a:pt x="15247" y="16971"/>
                    <a:pt x="7624" y="20057"/>
                    <a:pt x="0" y="21600"/>
                  </a:cubicBezTo>
                  <a:cubicBezTo>
                    <a:pt x="1271" y="20057"/>
                    <a:pt x="3812" y="18514"/>
                    <a:pt x="5082" y="15429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743" name="Freeform 525"/>
            <p:cNvSpPr/>
            <p:nvPr/>
          </p:nvSpPr>
          <p:spPr>
            <a:xfrm flipH="1" rot="5400000">
              <a:off x="676042" y="4024"/>
              <a:ext cx="12701" cy="127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cubicBezTo>
                    <a:pt x="5400" y="14400"/>
                    <a:pt x="16200" y="7200"/>
                    <a:pt x="21600" y="0"/>
                  </a:cubicBezTo>
                  <a:cubicBezTo>
                    <a:pt x="21600" y="7200"/>
                    <a:pt x="21600" y="7200"/>
                    <a:pt x="21600" y="7200"/>
                  </a:cubicBezTo>
                  <a:cubicBezTo>
                    <a:pt x="16200" y="14400"/>
                    <a:pt x="5400" y="14400"/>
                    <a:pt x="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744" name="Freeform 526"/>
            <p:cNvSpPr/>
            <p:nvPr/>
          </p:nvSpPr>
          <p:spPr>
            <a:xfrm flipH="1" rot="5400000">
              <a:off x="827612" y="74834"/>
              <a:ext cx="245988" cy="1052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20451" y="17280"/>
                    <a:pt x="18843" y="14040"/>
                    <a:pt x="17004" y="11340"/>
                  </a:cubicBezTo>
                  <a:cubicBezTo>
                    <a:pt x="14017" y="7020"/>
                    <a:pt x="10800" y="3780"/>
                    <a:pt x="7583" y="2700"/>
                  </a:cubicBezTo>
                  <a:cubicBezTo>
                    <a:pt x="5055" y="1620"/>
                    <a:pt x="2528" y="1080"/>
                    <a:pt x="0" y="540"/>
                  </a:cubicBezTo>
                  <a:cubicBezTo>
                    <a:pt x="1609" y="0"/>
                    <a:pt x="3217" y="0"/>
                    <a:pt x="4596" y="0"/>
                  </a:cubicBezTo>
                  <a:cubicBezTo>
                    <a:pt x="6664" y="0"/>
                    <a:pt x="8272" y="0"/>
                    <a:pt x="10111" y="1080"/>
                  </a:cubicBezTo>
                  <a:cubicBezTo>
                    <a:pt x="14706" y="3780"/>
                    <a:pt x="17923" y="7560"/>
                    <a:pt x="20221" y="12960"/>
                  </a:cubicBezTo>
                  <a:cubicBezTo>
                    <a:pt x="20681" y="14040"/>
                    <a:pt x="21140" y="15120"/>
                    <a:pt x="21600" y="16200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745" name="Freeform 527"/>
            <p:cNvSpPr/>
            <p:nvPr/>
          </p:nvSpPr>
          <p:spPr>
            <a:xfrm flipH="1" rot="5400000">
              <a:off x="477155" y="167450"/>
              <a:ext cx="422328" cy="9632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1001" y="21600"/>
                  </a:moveTo>
                  <a:cubicBezTo>
                    <a:pt x="7379" y="21600"/>
                    <a:pt x="3354" y="18097"/>
                    <a:pt x="0" y="14595"/>
                  </a:cubicBezTo>
                  <a:cubicBezTo>
                    <a:pt x="2952" y="16930"/>
                    <a:pt x="6037" y="18097"/>
                    <a:pt x="8989" y="18097"/>
                  </a:cubicBezTo>
                  <a:cubicBezTo>
                    <a:pt x="9257" y="18097"/>
                    <a:pt x="9660" y="18097"/>
                    <a:pt x="10062" y="18097"/>
                  </a:cubicBezTo>
                  <a:cubicBezTo>
                    <a:pt x="13684" y="18097"/>
                    <a:pt x="18783" y="16346"/>
                    <a:pt x="21332" y="1751"/>
                  </a:cubicBezTo>
                  <a:cubicBezTo>
                    <a:pt x="21332" y="1168"/>
                    <a:pt x="21466" y="584"/>
                    <a:pt x="21600" y="0"/>
                  </a:cubicBezTo>
                  <a:cubicBezTo>
                    <a:pt x="21600" y="5254"/>
                    <a:pt x="21600" y="5254"/>
                    <a:pt x="21600" y="5254"/>
                  </a:cubicBezTo>
                  <a:cubicBezTo>
                    <a:pt x="19319" y="16346"/>
                    <a:pt x="15697" y="21600"/>
                    <a:pt x="11001" y="21600"/>
                  </a:cubicBezTo>
                  <a:cubicBezTo>
                    <a:pt x="11001" y="21600"/>
                    <a:pt x="11001" y="21600"/>
                    <a:pt x="11001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746" name="Freeform 528"/>
            <p:cNvSpPr/>
            <p:nvPr/>
          </p:nvSpPr>
          <p:spPr>
            <a:xfrm flipH="1" rot="5400000">
              <a:off x="328228" y="194865"/>
              <a:ext cx="425291" cy="444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2533" y="21600"/>
                  </a:moveTo>
                  <a:cubicBezTo>
                    <a:pt x="11333" y="21600"/>
                    <a:pt x="10133" y="21600"/>
                    <a:pt x="9067" y="20329"/>
                  </a:cubicBezTo>
                  <a:cubicBezTo>
                    <a:pt x="6667" y="17788"/>
                    <a:pt x="4667" y="13976"/>
                    <a:pt x="2933" y="10165"/>
                  </a:cubicBezTo>
                  <a:cubicBezTo>
                    <a:pt x="1867" y="7624"/>
                    <a:pt x="933" y="5082"/>
                    <a:pt x="0" y="1271"/>
                  </a:cubicBezTo>
                  <a:cubicBezTo>
                    <a:pt x="4400" y="11435"/>
                    <a:pt x="8133" y="15247"/>
                    <a:pt x="11733" y="15247"/>
                  </a:cubicBezTo>
                  <a:cubicBezTo>
                    <a:pt x="14800" y="15247"/>
                    <a:pt x="17600" y="11435"/>
                    <a:pt x="20133" y="3812"/>
                  </a:cubicBezTo>
                  <a:cubicBezTo>
                    <a:pt x="20667" y="2541"/>
                    <a:pt x="21067" y="1271"/>
                    <a:pt x="21600" y="0"/>
                  </a:cubicBezTo>
                  <a:cubicBezTo>
                    <a:pt x="21600" y="8894"/>
                    <a:pt x="21600" y="8894"/>
                    <a:pt x="21600" y="8894"/>
                  </a:cubicBezTo>
                  <a:cubicBezTo>
                    <a:pt x="18667" y="17788"/>
                    <a:pt x="15600" y="21600"/>
                    <a:pt x="12533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747" name="Freeform 529"/>
            <p:cNvSpPr/>
            <p:nvPr/>
          </p:nvSpPr>
          <p:spPr>
            <a:xfrm flipH="1" rot="5400000">
              <a:off x="71896" y="359322"/>
              <a:ext cx="1552925" cy="84317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35" h="21600" fill="norm" stroke="1" extrusionOk="0">
                  <a:moveTo>
                    <a:pt x="20066" y="21600"/>
                  </a:moveTo>
                  <a:cubicBezTo>
                    <a:pt x="19674" y="21600"/>
                    <a:pt x="19282" y="21533"/>
                    <a:pt x="18854" y="21466"/>
                  </a:cubicBezTo>
                  <a:cubicBezTo>
                    <a:pt x="18604" y="21399"/>
                    <a:pt x="18355" y="21332"/>
                    <a:pt x="18105" y="21265"/>
                  </a:cubicBezTo>
                  <a:cubicBezTo>
                    <a:pt x="15610" y="20862"/>
                    <a:pt x="13258" y="20057"/>
                    <a:pt x="11190" y="18850"/>
                  </a:cubicBezTo>
                  <a:cubicBezTo>
                    <a:pt x="9373" y="17843"/>
                    <a:pt x="7626" y="16502"/>
                    <a:pt x="6129" y="15361"/>
                  </a:cubicBezTo>
                  <a:cubicBezTo>
                    <a:pt x="5131" y="14624"/>
                    <a:pt x="4062" y="13819"/>
                    <a:pt x="3099" y="12678"/>
                  </a:cubicBezTo>
                  <a:cubicBezTo>
                    <a:pt x="2208" y="11605"/>
                    <a:pt x="-465" y="8452"/>
                    <a:pt x="70" y="5031"/>
                  </a:cubicBezTo>
                  <a:cubicBezTo>
                    <a:pt x="355" y="3220"/>
                    <a:pt x="1388" y="1945"/>
                    <a:pt x="2280" y="1543"/>
                  </a:cubicBezTo>
                  <a:cubicBezTo>
                    <a:pt x="2850" y="1275"/>
                    <a:pt x="3456" y="1140"/>
                    <a:pt x="4204" y="1140"/>
                  </a:cubicBezTo>
                  <a:cubicBezTo>
                    <a:pt x="4632" y="1140"/>
                    <a:pt x="5060" y="1207"/>
                    <a:pt x="5487" y="1207"/>
                  </a:cubicBezTo>
                  <a:cubicBezTo>
                    <a:pt x="5880" y="1275"/>
                    <a:pt x="6307" y="1275"/>
                    <a:pt x="6735" y="1275"/>
                  </a:cubicBezTo>
                  <a:cubicBezTo>
                    <a:pt x="6806" y="1275"/>
                    <a:pt x="6806" y="1275"/>
                    <a:pt x="6806" y="1275"/>
                  </a:cubicBezTo>
                  <a:cubicBezTo>
                    <a:pt x="8695" y="1275"/>
                    <a:pt x="10549" y="872"/>
                    <a:pt x="12260" y="402"/>
                  </a:cubicBezTo>
                  <a:cubicBezTo>
                    <a:pt x="13115" y="201"/>
                    <a:pt x="14220" y="0"/>
                    <a:pt x="15361" y="0"/>
                  </a:cubicBezTo>
                  <a:cubicBezTo>
                    <a:pt x="15824" y="0"/>
                    <a:pt x="16252" y="0"/>
                    <a:pt x="16680" y="67"/>
                  </a:cubicBezTo>
                  <a:cubicBezTo>
                    <a:pt x="18070" y="335"/>
                    <a:pt x="19495" y="1140"/>
                    <a:pt x="21135" y="2482"/>
                  </a:cubicBezTo>
                  <a:cubicBezTo>
                    <a:pt x="21135" y="3019"/>
                    <a:pt x="21135" y="3019"/>
                    <a:pt x="21135" y="3019"/>
                  </a:cubicBezTo>
                  <a:cubicBezTo>
                    <a:pt x="20101" y="2080"/>
                    <a:pt x="18961" y="1207"/>
                    <a:pt x="17678" y="805"/>
                  </a:cubicBezTo>
                  <a:cubicBezTo>
                    <a:pt x="16929" y="537"/>
                    <a:pt x="16109" y="402"/>
                    <a:pt x="15254" y="402"/>
                  </a:cubicBezTo>
                  <a:cubicBezTo>
                    <a:pt x="14612" y="402"/>
                    <a:pt x="13971" y="470"/>
                    <a:pt x="13258" y="671"/>
                  </a:cubicBezTo>
                  <a:cubicBezTo>
                    <a:pt x="12687" y="738"/>
                    <a:pt x="12117" y="872"/>
                    <a:pt x="11547" y="1006"/>
                  </a:cubicBezTo>
                  <a:cubicBezTo>
                    <a:pt x="10406" y="1342"/>
                    <a:pt x="9230" y="1610"/>
                    <a:pt x="8054" y="1677"/>
                  </a:cubicBezTo>
                  <a:cubicBezTo>
                    <a:pt x="7697" y="1677"/>
                    <a:pt x="7341" y="1744"/>
                    <a:pt x="6949" y="1744"/>
                  </a:cubicBezTo>
                  <a:cubicBezTo>
                    <a:pt x="6379" y="1744"/>
                    <a:pt x="5808" y="1677"/>
                    <a:pt x="5274" y="1610"/>
                  </a:cubicBezTo>
                  <a:cubicBezTo>
                    <a:pt x="5202" y="1610"/>
                    <a:pt x="5202" y="1610"/>
                    <a:pt x="5202" y="1610"/>
                  </a:cubicBezTo>
                  <a:cubicBezTo>
                    <a:pt x="4846" y="1610"/>
                    <a:pt x="4454" y="1543"/>
                    <a:pt x="4062" y="1543"/>
                  </a:cubicBezTo>
                  <a:cubicBezTo>
                    <a:pt x="3741" y="1543"/>
                    <a:pt x="3456" y="1610"/>
                    <a:pt x="3171" y="1677"/>
                  </a:cubicBezTo>
                  <a:cubicBezTo>
                    <a:pt x="1994" y="1945"/>
                    <a:pt x="177" y="3354"/>
                    <a:pt x="284" y="6037"/>
                  </a:cubicBezTo>
                  <a:cubicBezTo>
                    <a:pt x="355" y="7983"/>
                    <a:pt x="1282" y="9593"/>
                    <a:pt x="1994" y="10666"/>
                  </a:cubicBezTo>
                  <a:cubicBezTo>
                    <a:pt x="4026" y="13752"/>
                    <a:pt x="6592" y="15429"/>
                    <a:pt x="9087" y="17106"/>
                  </a:cubicBezTo>
                  <a:cubicBezTo>
                    <a:pt x="9337" y="17240"/>
                    <a:pt x="9337" y="17240"/>
                    <a:pt x="9337" y="17240"/>
                  </a:cubicBezTo>
                  <a:cubicBezTo>
                    <a:pt x="12759" y="19520"/>
                    <a:pt x="16359" y="20795"/>
                    <a:pt x="20101" y="21130"/>
                  </a:cubicBezTo>
                  <a:cubicBezTo>
                    <a:pt x="20137" y="21130"/>
                    <a:pt x="20173" y="21130"/>
                    <a:pt x="20173" y="21198"/>
                  </a:cubicBezTo>
                  <a:cubicBezTo>
                    <a:pt x="20208" y="21198"/>
                    <a:pt x="20208" y="21198"/>
                    <a:pt x="20208" y="21198"/>
                  </a:cubicBezTo>
                  <a:cubicBezTo>
                    <a:pt x="20244" y="21198"/>
                    <a:pt x="20244" y="21198"/>
                    <a:pt x="20244" y="21198"/>
                  </a:cubicBezTo>
                  <a:cubicBezTo>
                    <a:pt x="20529" y="21198"/>
                    <a:pt x="20850" y="21130"/>
                    <a:pt x="21135" y="21063"/>
                  </a:cubicBezTo>
                  <a:cubicBezTo>
                    <a:pt x="21135" y="21466"/>
                    <a:pt x="21135" y="21466"/>
                    <a:pt x="21135" y="21466"/>
                  </a:cubicBezTo>
                  <a:cubicBezTo>
                    <a:pt x="20779" y="21533"/>
                    <a:pt x="20422" y="21600"/>
                    <a:pt x="20066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748" name="Freeform 530"/>
            <p:cNvSpPr/>
            <p:nvPr/>
          </p:nvSpPr>
          <p:spPr>
            <a:xfrm flipH="1" rot="5400000">
              <a:off x="391208" y="51865"/>
              <a:ext cx="115585" cy="207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9327" y="21600"/>
                  </a:moveTo>
                  <a:cubicBezTo>
                    <a:pt x="5891" y="21600"/>
                    <a:pt x="2945" y="18900"/>
                    <a:pt x="0" y="16200"/>
                  </a:cubicBezTo>
                  <a:cubicBezTo>
                    <a:pt x="1964" y="16200"/>
                    <a:pt x="3927" y="13500"/>
                    <a:pt x="5891" y="13500"/>
                  </a:cubicBezTo>
                  <a:cubicBezTo>
                    <a:pt x="7364" y="10800"/>
                    <a:pt x="9327" y="8100"/>
                    <a:pt x="10800" y="8100"/>
                  </a:cubicBezTo>
                  <a:cubicBezTo>
                    <a:pt x="14727" y="5400"/>
                    <a:pt x="18164" y="2700"/>
                    <a:pt x="21600" y="0"/>
                  </a:cubicBezTo>
                  <a:cubicBezTo>
                    <a:pt x="21600" y="13500"/>
                    <a:pt x="21600" y="13500"/>
                    <a:pt x="21600" y="13500"/>
                  </a:cubicBezTo>
                  <a:cubicBezTo>
                    <a:pt x="17182" y="18900"/>
                    <a:pt x="13745" y="21600"/>
                    <a:pt x="10800" y="21600"/>
                  </a:cubicBezTo>
                  <a:cubicBezTo>
                    <a:pt x="10309" y="21600"/>
                    <a:pt x="9818" y="21600"/>
                    <a:pt x="9327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749" name="Freeform 531"/>
            <p:cNvSpPr/>
            <p:nvPr/>
          </p:nvSpPr>
          <p:spPr>
            <a:xfrm flipH="1" rot="5400000">
              <a:off x="-133924" y="479195"/>
              <a:ext cx="2046065" cy="109656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27" h="21600" fill="norm" stroke="1" extrusionOk="0">
                  <a:moveTo>
                    <a:pt x="21227" y="21600"/>
                  </a:moveTo>
                  <a:cubicBezTo>
                    <a:pt x="21010" y="21600"/>
                    <a:pt x="20819" y="21548"/>
                    <a:pt x="20629" y="21548"/>
                  </a:cubicBezTo>
                  <a:cubicBezTo>
                    <a:pt x="19570" y="21394"/>
                    <a:pt x="18537" y="20930"/>
                    <a:pt x="17559" y="20517"/>
                  </a:cubicBezTo>
                  <a:cubicBezTo>
                    <a:pt x="17532" y="20517"/>
                    <a:pt x="17532" y="20517"/>
                    <a:pt x="17532" y="20517"/>
                  </a:cubicBezTo>
                  <a:cubicBezTo>
                    <a:pt x="17505" y="20569"/>
                    <a:pt x="17505" y="20569"/>
                    <a:pt x="17505" y="20569"/>
                  </a:cubicBezTo>
                  <a:cubicBezTo>
                    <a:pt x="17505" y="20569"/>
                    <a:pt x="17505" y="20569"/>
                    <a:pt x="17478" y="20569"/>
                  </a:cubicBezTo>
                  <a:cubicBezTo>
                    <a:pt x="17478" y="20569"/>
                    <a:pt x="17478" y="20569"/>
                    <a:pt x="17450" y="20569"/>
                  </a:cubicBezTo>
                  <a:cubicBezTo>
                    <a:pt x="17369" y="20466"/>
                    <a:pt x="17260" y="20414"/>
                    <a:pt x="17179" y="20363"/>
                  </a:cubicBezTo>
                  <a:cubicBezTo>
                    <a:pt x="16989" y="20311"/>
                    <a:pt x="16825" y="20208"/>
                    <a:pt x="16635" y="20157"/>
                  </a:cubicBezTo>
                  <a:cubicBezTo>
                    <a:pt x="16391" y="20053"/>
                    <a:pt x="16146" y="19950"/>
                    <a:pt x="15902" y="19847"/>
                  </a:cubicBezTo>
                  <a:cubicBezTo>
                    <a:pt x="15413" y="19693"/>
                    <a:pt x="14924" y="19486"/>
                    <a:pt x="14462" y="19280"/>
                  </a:cubicBezTo>
                  <a:cubicBezTo>
                    <a:pt x="14326" y="19229"/>
                    <a:pt x="14326" y="19229"/>
                    <a:pt x="14326" y="19229"/>
                  </a:cubicBezTo>
                  <a:cubicBezTo>
                    <a:pt x="13973" y="19126"/>
                    <a:pt x="13973" y="19126"/>
                    <a:pt x="13973" y="19126"/>
                  </a:cubicBezTo>
                  <a:cubicBezTo>
                    <a:pt x="12777" y="18662"/>
                    <a:pt x="11582" y="17888"/>
                    <a:pt x="10413" y="17167"/>
                  </a:cubicBezTo>
                  <a:cubicBezTo>
                    <a:pt x="10305" y="17115"/>
                    <a:pt x="10305" y="17115"/>
                    <a:pt x="10305" y="17115"/>
                  </a:cubicBezTo>
                  <a:cubicBezTo>
                    <a:pt x="9680" y="16703"/>
                    <a:pt x="9028" y="16342"/>
                    <a:pt x="8376" y="15981"/>
                  </a:cubicBezTo>
                  <a:cubicBezTo>
                    <a:pt x="7207" y="15259"/>
                    <a:pt x="5985" y="14537"/>
                    <a:pt x="4816" y="13713"/>
                  </a:cubicBezTo>
                  <a:cubicBezTo>
                    <a:pt x="3431" y="12733"/>
                    <a:pt x="1882" y="11547"/>
                    <a:pt x="877" y="9434"/>
                  </a:cubicBezTo>
                  <a:cubicBezTo>
                    <a:pt x="62" y="7784"/>
                    <a:pt x="-373" y="5207"/>
                    <a:pt x="415" y="3196"/>
                  </a:cubicBezTo>
                  <a:cubicBezTo>
                    <a:pt x="1094" y="1495"/>
                    <a:pt x="2371" y="464"/>
                    <a:pt x="4327" y="103"/>
                  </a:cubicBezTo>
                  <a:cubicBezTo>
                    <a:pt x="4708" y="52"/>
                    <a:pt x="5142" y="52"/>
                    <a:pt x="5604" y="52"/>
                  </a:cubicBezTo>
                  <a:cubicBezTo>
                    <a:pt x="6039" y="52"/>
                    <a:pt x="6474" y="52"/>
                    <a:pt x="6909" y="103"/>
                  </a:cubicBezTo>
                  <a:cubicBezTo>
                    <a:pt x="8267" y="206"/>
                    <a:pt x="9598" y="309"/>
                    <a:pt x="10930" y="309"/>
                  </a:cubicBezTo>
                  <a:cubicBezTo>
                    <a:pt x="11147" y="309"/>
                    <a:pt x="11147" y="309"/>
                    <a:pt x="11147" y="309"/>
                  </a:cubicBezTo>
                  <a:cubicBezTo>
                    <a:pt x="11989" y="258"/>
                    <a:pt x="12832" y="206"/>
                    <a:pt x="13674" y="155"/>
                  </a:cubicBezTo>
                  <a:cubicBezTo>
                    <a:pt x="14543" y="103"/>
                    <a:pt x="15440" y="0"/>
                    <a:pt x="16309" y="0"/>
                  </a:cubicBezTo>
                  <a:cubicBezTo>
                    <a:pt x="17478" y="0"/>
                    <a:pt x="18429" y="155"/>
                    <a:pt x="19352" y="412"/>
                  </a:cubicBezTo>
                  <a:cubicBezTo>
                    <a:pt x="19977" y="567"/>
                    <a:pt x="20602" y="773"/>
                    <a:pt x="21227" y="1031"/>
                  </a:cubicBezTo>
                  <a:cubicBezTo>
                    <a:pt x="21227" y="1392"/>
                    <a:pt x="21227" y="1392"/>
                    <a:pt x="21227" y="1392"/>
                  </a:cubicBezTo>
                  <a:cubicBezTo>
                    <a:pt x="20059" y="876"/>
                    <a:pt x="18945" y="516"/>
                    <a:pt x="17858" y="412"/>
                  </a:cubicBezTo>
                  <a:cubicBezTo>
                    <a:pt x="17369" y="309"/>
                    <a:pt x="16853" y="309"/>
                    <a:pt x="16282" y="309"/>
                  </a:cubicBezTo>
                  <a:cubicBezTo>
                    <a:pt x="15385" y="309"/>
                    <a:pt x="14489" y="361"/>
                    <a:pt x="13728" y="464"/>
                  </a:cubicBezTo>
                  <a:cubicBezTo>
                    <a:pt x="12832" y="567"/>
                    <a:pt x="11908" y="619"/>
                    <a:pt x="10930" y="619"/>
                  </a:cubicBezTo>
                  <a:cubicBezTo>
                    <a:pt x="10441" y="619"/>
                    <a:pt x="9952" y="567"/>
                    <a:pt x="9435" y="567"/>
                  </a:cubicBezTo>
                  <a:cubicBezTo>
                    <a:pt x="8946" y="567"/>
                    <a:pt x="8430" y="516"/>
                    <a:pt x="7914" y="464"/>
                  </a:cubicBezTo>
                  <a:cubicBezTo>
                    <a:pt x="7235" y="361"/>
                    <a:pt x="6528" y="309"/>
                    <a:pt x="5822" y="309"/>
                  </a:cubicBezTo>
                  <a:cubicBezTo>
                    <a:pt x="4844" y="309"/>
                    <a:pt x="4029" y="464"/>
                    <a:pt x="3295" y="722"/>
                  </a:cubicBezTo>
                  <a:cubicBezTo>
                    <a:pt x="2670" y="979"/>
                    <a:pt x="1149" y="1753"/>
                    <a:pt x="496" y="3660"/>
                  </a:cubicBezTo>
                  <a:cubicBezTo>
                    <a:pt x="198" y="4485"/>
                    <a:pt x="116" y="5464"/>
                    <a:pt x="225" y="6547"/>
                  </a:cubicBezTo>
                  <a:cubicBezTo>
                    <a:pt x="578" y="9640"/>
                    <a:pt x="2371" y="11444"/>
                    <a:pt x="3920" y="12682"/>
                  </a:cubicBezTo>
                  <a:cubicBezTo>
                    <a:pt x="5251" y="13764"/>
                    <a:pt x="6664" y="14589"/>
                    <a:pt x="8022" y="15362"/>
                  </a:cubicBezTo>
                  <a:cubicBezTo>
                    <a:pt x="8593" y="15723"/>
                    <a:pt x="9164" y="16032"/>
                    <a:pt x="9707" y="16393"/>
                  </a:cubicBezTo>
                  <a:cubicBezTo>
                    <a:pt x="9952" y="16548"/>
                    <a:pt x="10196" y="16703"/>
                    <a:pt x="10441" y="16857"/>
                  </a:cubicBezTo>
                  <a:cubicBezTo>
                    <a:pt x="11500" y="17527"/>
                    <a:pt x="12614" y="18198"/>
                    <a:pt x="13728" y="18662"/>
                  </a:cubicBezTo>
                  <a:cubicBezTo>
                    <a:pt x="14081" y="18765"/>
                    <a:pt x="14435" y="18919"/>
                    <a:pt x="14761" y="19022"/>
                  </a:cubicBezTo>
                  <a:cubicBezTo>
                    <a:pt x="15549" y="19280"/>
                    <a:pt x="16336" y="19589"/>
                    <a:pt x="17070" y="20002"/>
                  </a:cubicBezTo>
                  <a:cubicBezTo>
                    <a:pt x="17450" y="20157"/>
                    <a:pt x="17831" y="20311"/>
                    <a:pt x="18184" y="20466"/>
                  </a:cubicBezTo>
                  <a:cubicBezTo>
                    <a:pt x="19026" y="20827"/>
                    <a:pt x="20140" y="21188"/>
                    <a:pt x="21227" y="21239"/>
                  </a:cubicBezTo>
                  <a:lnTo>
                    <a:pt x="21227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750" name="Freeform 532"/>
            <p:cNvSpPr/>
            <p:nvPr/>
          </p:nvSpPr>
          <p:spPr>
            <a:xfrm flipH="1" rot="5400000">
              <a:off x="-419021" y="583505"/>
              <a:ext cx="2758517" cy="16003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86" h="21600" fill="norm" stroke="1" extrusionOk="0">
                  <a:moveTo>
                    <a:pt x="21286" y="21600"/>
                  </a:moveTo>
                  <a:cubicBezTo>
                    <a:pt x="20579" y="21565"/>
                    <a:pt x="19831" y="21459"/>
                    <a:pt x="19023" y="21246"/>
                  </a:cubicBezTo>
                  <a:cubicBezTo>
                    <a:pt x="17346" y="20787"/>
                    <a:pt x="15568" y="19903"/>
                    <a:pt x="13406" y="18383"/>
                  </a:cubicBezTo>
                  <a:cubicBezTo>
                    <a:pt x="13103" y="18171"/>
                    <a:pt x="12800" y="17923"/>
                    <a:pt x="12496" y="17711"/>
                  </a:cubicBezTo>
                  <a:cubicBezTo>
                    <a:pt x="11870" y="17252"/>
                    <a:pt x="11224" y="16757"/>
                    <a:pt x="10577" y="16403"/>
                  </a:cubicBezTo>
                  <a:cubicBezTo>
                    <a:pt x="9526" y="15838"/>
                    <a:pt x="8476" y="15449"/>
                    <a:pt x="7667" y="15201"/>
                  </a:cubicBezTo>
                  <a:cubicBezTo>
                    <a:pt x="7344" y="15095"/>
                    <a:pt x="7021" y="14989"/>
                    <a:pt x="6697" y="14883"/>
                  </a:cubicBezTo>
                  <a:cubicBezTo>
                    <a:pt x="5364" y="14459"/>
                    <a:pt x="3970" y="14070"/>
                    <a:pt x="2717" y="13151"/>
                  </a:cubicBezTo>
                  <a:cubicBezTo>
                    <a:pt x="1787" y="12515"/>
                    <a:pt x="494" y="11419"/>
                    <a:pt x="110" y="9616"/>
                  </a:cubicBezTo>
                  <a:cubicBezTo>
                    <a:pt x="-314" y="7742"/>
                    <a:pt x="555" y="5904"/>
                    <a:pt x="1545" y="4985"/>
                  </a:cubicBezTo>
                  <a:cubicBezTo>
                    <a:pt x="2697" y="3924"/>
                    <a:pt x="4030" y="3535"/>
                    <a:pt x="5323" y="3182"/>
                  </a:cubicBezTo>
                  <a:cubicBezTo>
                    <a:pt x="5687" y="3076"/>
                    <a:pt x="5687" y="3076"/>
                    <a:pt x="5687" y="3076"/>
                  </a:cubicBezTo>
                  <a:cubicBezTo>
                    <a:pt x="6455" y="2864"/>
                    <a:pt x="7102" y="2651"/>
                    <a:pt x="7748" y="2333"/>
                  </a:cubicBezTo>
                  <a:cubicBezTo>
                    <a:pt x="8233" y="2121"/>
                    <a:pt x="8718" y="1874"/>
                    <a:pt x="9203" y="1626"/>
                  </a:cubicBezTo>
                  <a:cubicBezTo>
                    <a:pt x="9607" y="1379"/>
                    <a:pt x="10052" y="1167"/>
                    <a:pt x="10476" y="955"/>
                  </a:cubicBezTo>
                  <a:cubicBezTo>
                    <a:pt x="11203" y="601"/>
                    <a:pt x="12173" y="177"/>
                    <a:pt x="13183" y="35"/>
                  </a:cubicBezTo>
                  <a:cubicBezTo>
                    <a:pt x="13446" y="0"/>
                    <a:pt x="13729" y="0"/>
                    <a:pt x="14032" y="0"/>
                  </a:cubicBezTo>
                  <a:cubicBezTo>
                    <a:pt x="14598" y="0"/>
                    <a:pt x="15164" y="71"/>
                    <a:pt x="15628" y="106"/>
                  </a:cubicBezTo>
                  <a:cubicBezTo>
                    <a:pt x="17326" y="354"/>
                    <a:pt x="18922" y="742"/>
                    <a:pt x="20397" y="1343"/>
                  </a:cubicBezTo>
                  <a:cubicBezTo>
                    <a:pt x="20700" y="1449"/>
                    <a:pt x="21003" y="1591"/>
                    <a:pt x="21286" y="1697"/>
                  </a:cubicBezTo>
                  <a:cubicBezTo>
                    <a:pt x="21286" y="1944"/>
                    <a:pt x="21286" y="1944"/>
                    <a:pt x="21286" y="1944"/>
                  </a:cubicBezTo>
                  <a:cubicBezTo>
                    <a:pt x="20357" y="1520"/>
                    <a:pt x="19387" y="1167"/>
                    <a:pt x="18397" y="884"/>
                  </a:cubicBezTo>
                  <a:cubicBezTo>
                    <a:pt x="17063" y="530"/>
                    <a:pt x="15649" y="212"/>
                    <a:pt x="14275" y="212"/>
                  </a:cubicBezTo>
                  <a:cubicBezTo>
                    <a:pt x="14012" y="212"/>
                    <a:pt x="13769" y="212"/>
                    <a:pt x="13527" y="247"/>
                  </a:cubicBezTo>
                  <a:cubicBezTo>
                    <a:pt x="12052" y="354"/>
                    <a:pt x="10638" y="1096"/>
                    <a:pt x="9284" y="1803"/>
                  </a:cubicBezTo>
                  <a:cubicBezTo>
                    <a:pt x="8839" y="2050"/>
                    <a:pt x="8374" y="2298"/>
                    <a:pt x="7910" y="2510"/>
                  </a:cubicBezTo>
                  <a:cubicBezTo>
                    <a:pt x="7122" y="2864"/>
                    <a:pt x="6314" y="3111"/>
                    <a:pt x="5525" y="3323"/>
                  </a:cubicBezTo>
                  <a:cubicBezTo>
                    <a:pt x="4899" y="3535"/>
                    <a:pt x="4232" y="3712"/>
                    <a:pt x="3606" y="3959"/>
                  </a:cubicBezTo>
                  <a:cubicBezTo>
                    <a:pt x="2313" y="4490"/>
                    <a:pt x="555" y="5480"/>
                    <a:pt x="191" y="7919"/>
                  </a:cubicBezTo>
                  <a:cubicBezTo>
                    <a:pt x="-132" y="10075"/>
                    <a:pt x="1121" y="11631"/>
                    <a:pt x="2252" y="12550"/>
                  </a:cubicBezTo>
                  <a:cubicBezTo>
                    <a:pt x="3606" y="13681"/>
                    <a:pt x="5121" y="14141"/>
                    <a:pt x="6576" y="14600"/>
                  </a:cubicBezTo>
                  <a:cubicBezTo>
                    <a:pt x="7061" y="14742"/>
                    <a:pt x="7061" y="14742"/>
                    <a:pt x="7061" y="14742"/>
                  </a:cubicBezTo>
                  <a:cubicBezTo>
                    <a:pt x="8011" y="15060"/>
                    <a:pt x="8981" y="15378"/>
                    <a:pt x="9910" y="15838"/>
                  </a:cubicBezTo>
                  <a:cubicBezTo>
                    <a:pt x="10880" y="16297"/>
                    <a:pt x="11749" y="16934"/>
                    <a:pt x="12618" y="17570"/>
                  </a:cubicBezTo>
                  <a:cubicBezTo>
                    <a:pt x="14295" y="18772"/>
                    <a:pt x="16295" y="20151"/>
                    <a:pt x="18376" y="20822"/>
                  </a:cubicBezTo>
                  <a:cubicBezTo>
                    <a:pt x="19366" y="21140"/>
                    <a:pt x="20276" y="21317"/>
                    <a:pt x="21124" y="21317"/>
                  </a:cubicBezTo>
                  <a:cubicBezTo>
                    <a:pt x="21165" y="21317"/>
                    <a:pt x="21225" y="21317"/>
                    <a:pt x="21286" y="21317"/>
                  </a:cubicBezTo>
                  <a:lnTo>
                    <a:pt x="21286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751" name="Freeform 537"/>
            <p:cNvSpPr/>
            <p:nvPr/>
          </p:nvSpPr>
          <p:spPr>
            <a:xfrm flipH="1" rot="5400000">
              <a:off x="-108175" y="136332"/>
              <a:ext cx="296371" cy="326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18542" y="19800"/>
                    <a:pt x="15483" y="16200"/>
                    <a:pt x="12616" y="12600"/>
                  </a:cubicBezTo>
                  <a:cubicBezTo>
                    <a:pt x="8411" y="7200"/>
                    <a:pt x="4205" y="3600"/>
                    <a:pt x="0" y="0"/>
                  </a:cubicBezTo>
                  <a:cubicBezTo>
                    <a:pt x="5735" y="0"/>
                    <a:pt x="11278" y="3600"/>
                    <a:pt x="16821" y="7200"/>
                  </a:cubicBezTo>
                  <a:cubicBezTo>
                    <a:pt x="18542" y="9000"/>
                    <a:pt x="20071" y="9000"/>
                    <a:pt x="21600" y="10800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752" name="Freeform 538"/>
            <p:cNvSpPr/>
            <p:nvPr/>
          </p:nvSpPr>
          <p:spPr>
            <a:xfrm flipH="1" rot="5400000">
              <a:off x="-2788842" y="2895535"/>
              <a:ext cx="6775015" cy="114991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383" y="21600"/>
                  </a:moveTo>
                  <a:cubicBezTo>
                    <a:pt x="21308" y="21600"/>
                    <a:pt x="21241" y="21600"/>
                    <a:pt x="21174" y="21551"/>
                  </a:cubicBezTo>
                  <a:cubicBezTo>
                    <a:pt x="20957" y="21452"/>
                    <a:pt x="20757" y="21305"/>
                    <a:pt x="20565" y="21108"/>
                  </a:cubicBezTo>
                  <a:cubicBezTo>
                    <a:pt x="20139" y="20665"/>
                    <a:pt x="19705" y="20026"/>
                    <a:pt x="19238" y="19189"/>
                  </a:cubicBezTo>
                  <a:cubicBezTo>
                    <a:pt x="18829" y="18500"/>
                    <a:pt x="18428" y="17664"/>
                    <a:pt x="18028" y="16877"/>
                  </a:cubicBezTo>
                  <a:cubicBezTo>
                    <a:pt x="17569" y="15991"/>
                    <a:pt x="17085" y="15007"/>
                    <a:pt x="16601" y="14220"/>
                  </a:cubicBezTo>
                  <a:cubicBezTo>
                    <a:pt x="16192" y="13531"/>
                    <a:pt x="15766" y="12842"/>
                    <a:pt x="15357" y="12251"/>
                  </a:cubicBezTo>
                  <a:cubicBezTo>
                    <a:pt x="15307" y="12153"/>
                    <a:pt x="15307" y="12153"/>
                    <a:pt x="15307" y="12153"/>
                  </a:cubicBezTo>
                  <a:cubicBezTo>
                    <a:pt x="15207" y="12005"/>
                    <a:pt x="15107" y="11858"/>
                    <a:pt x="14998" y="11710"/>
                  </a:cubicBezTo>
                  <a:cubicBezTo>
                    <a:pt x="14698" y="11267"/>
                    <a:pt x="14389" y="10825"/>
                    <a:pt x="14105" y="10136"/>
                  </a:cubicBezTo>
                  <a:cubicBezTo>
                    <a:pt x="13604" y="9004"/>
                    <a:pt x="13262" y="6790"/>
                    <a:pt x="12920" y="4674"/>
                  </a:cubicBezTo>
                  <a:cubicBezTo>
                    <a:pt x="12845" y="4133"/>
                    <a:pt x="12761" y="3592"/>
                    <a:pt x="12678" y="3100"/>
                  </a:cubicBezTo>
                  <a:cubicBezTo>
                    <a:pt x="12453" y="1771"/>
                    <a:pt x="12177" y="394"/>
                    <a:pt x="11827" y="344"/>
                  </a:cubicBezTo>
                  <a:cubicBezTo>
                    <a:pt x="11802" y="344"/>
                    <a:pt x="11802" y="344"/>
                    <a:pt x="11802" y="344"/>
                  </a:cubicBezTo>
                  <a:cubicBezTo>
                    <a:pt x="11459" y="344"/>
                    <a:pt x="11151" y="1033"/>
                    <a:pt x="10842" y="1722"/>
                  </a:cubicBezTo>
                  <a:cubicBezTo>
                    <a:pt x="10733" y="1919"/>
                    <a:pt x="10733" y="1919"/>
                    <a:pt x="10733" y="1919"/>
                  </a:cubicBezTo>
                  <a:cubicBezTo>
                    <a:pt x="10558" y="2313"/>
                    <a:pt x="10374" y="2706"/>
                    <a:pt x="10191" y="2854"/>
                  </a:cubicBezTo>
                  <a:cubicBezTo>
                    <a:pt x="10082" y="2952"/>
                    <a:pt x="9965" y="3001"/>
                    <a:pt x="9857" y="3001"/>
                  </a:cubicBezTo>
                  <a:cubicBezTo>
                    <a:pt x="9782" y="3051"/>
                    <a:pt x="9707" y="3100"/>
                    <a:pt x="9640" y="3100"/>
                  </a:cubicBezTo>
                  <a:cubicBezTo>
                    <a:pt x="9548" y="3149"/>
                    <a:pt x="9465" y="3247"/>
                    <a:pt x="9381" y="3297"/>
                  </a:cubicBezTo>
                  <a:cubicBezTo>
                    <a:pt x="9114" y="3444"/>
                    <a:pt x="8839" y="3641"/>
                    <a:pt x="8572" y="3641"/>
                  </a:cubicBezTo>
                  <a:cubicBezTo>
                    <a:pt x="8505" y="3641"/>
                    <a:pt x="8438" y="3592"/>
                    <a:pt x="8371" y="3592"/>
                  </a:cubicBezTo>
                  <a:cubicBezTo>
                    <a:pt x="8321" y="3592"/>
                    <a:pt x="8279" y="3543"/>
                    <a:pt x="8229" y="3543"/>
                  </a:cubicBezTo>
                  <a:cubicBezTo>
                    <a:pt x="8129" y="3493"/>
                    <a:pt x="8029" y="3444"/>
                    <a:pt x="7929" y="3444"/>
                  </a:cubicBezTo>
                  <a:cubicBezTo>
                    <a:pt x="7854" y="3444"/>
                    <a:pt x="7787" y="3444"/>
                    <a:pt x="7729" y="3493"/>
                  </a:cubicBezTo>
                  <a:cubicBezTo>
                    <a:pt x="7520" y="3641"/>
                    <a:pt x="7328" y="3936"/>
                    <a:pt x="7128" y="4231"/>
                  </a:cubicBezTo>
                  <a:cubicBezTo>
                    <a:pt x="6977" y="4477"/>
                    <a:pt x="6827" y="4674"/>
                    <a:pt x="6677" y="4822"/>
                  </a:cubicBezTo>
                  <a:cubicBezTo>
                    <a:pt x="6435" y="5166"/>
                    <a:pt x="6185" y="5462"/>
                    <a:pt x="5943" y="5904"/>
                  </a:cubicBezTo>
                  <a:cubicBezTo>
                    <a:pt x="5617" y="6544"/>
                    <a:pt x="5300" y="7331"/>
                    <a:pt x="4991" y="8069"/>
                  </a:cubicBezTo>
                  <a:cubicBezTo>
                    <a:pt x="4924" y="8217"/>
                    <a:pt x="4857" y="8414"/>
                    <a:pt x="4791" y="8561"/>
                  </a:cubicBezTo>
                  <a:cubicBezTo>
                    <a:pt x="4474" y="9349"/>
                    <a:pt x="4123" y="10037"/>
                    <a:pt x="3722" y="10037"/>
                  </a:cubicBezTo>
                  <a:cubicBezTo>
                    <a:pt x="3222" y="10037"/>
                    <a:pt x="2738" y="9349"/>
                    <a:pt x="2270" y="8660"/>
                  </a:cubicBezTo>
                  <a:cubicBezTo>
                    <a:pt x="1995" y="8266"/>
                    <a:pt x="1719" y="7872"/>
                    <a:pt x="1436" y="7626"/>
                  </a:cubicBezTo>
                  <a:cubicBezTo>
                    <a:pt x="1235" y="7430"/>
                    <a:pt x="1035" y="7233"/>
                    <a:pt x="835" y="7036"/>
                  </a:cubicBezTo>
                  <a:cubicBezTo>
                    <a:pt x="684" y="6839"/>
                    <a:pt x="534" y="6692"/>
                    <a:pt x="384" y="6544"/>
                  </a:cubicBezTo>
                  <a:cubicBezTo>
                    <a:pt x="267" y="6446"/>
                    <a:pt x="134" y="6298"/>
                    <a:pt x="0" y="6200"/>
                  </a:cubicBezTo>
                  <a:cubicBezTo>
                    <a:pt x="0" y="5855"/>
                    <a:pt x="0" y="5855"/>
                    <a:pt x="0" y="5855"/>
                  </a:cubicBezTo>
                  <a:cubicBezTo>
                    <a:pt x="109" y="5954"/>
                    <a:pt x="225" y="6052"/>
                    <a:pt x="359" y="6150"/>
                  </a:cubicBezTo>
                  <a:cubicBezTo>
                    <a:pt x="734" y="6544"/>
                    <a:pt x="1118" y="6938"/>
                    <a:pt x="1502" y="7331"/>
                  </a:cubicBezTo>
                  <a:cubicBezTo>
                    <a:pt x="1744" y="7577"/>
                    <a:pt x="1995" y="7971"/>
                    <a:pt x="2245" y="8315"/>
                  </a:cubicBezTo>
                  <a:cubicBezTo>
                    <a:pt x="2704" y="9004"/>
                    <a:pt x="3188" y="9742"/>
                    <a:pt x="3664" y="9742"/>
                  </a:cubicBezTo>
                  <a:cubicBezTo>
                    <a:pt x="3823" y="9742"/>
                    <a:pt x="3973" y="9644"/>
                    <a:pt x="4123" y="9496"/>
                  </a:cubicBezTo>
                  <a:cubicBezTo>
                    <a:pt x="4432" y="9152"/>
                    <a:pt x="4724" y="8414"/>
                    <a:pt x="4999" y="7676"/>
                  </a:cubicBezTo>
                  <a:cubicBezTo>
                    <a:pt x="5100" y="7430"/>
                    <a:pt x="5191" y="7184"/>
                    <a:pt x="5291" y="6987"/>
                  </a:cubicBezTo>
                  <a:cubicBezTo>
                    <a:pt x="5634" y="6150"/>
                    <a:pt x="6009" y="5314"/>
                    <a:pt x="6393" y="4822"/>
                  </a:cubicBezTo>
                  <a:cubicBezTo>
                    <a:pt x="6468" y="4723"/>
                    <a:pt x="6535" y="4674"/>
                    <a:pt x="6602" y="4576"/>
                  </a:cubicBezTo>
                  <a:cubicBezTo>
                    <a:pt x="6735" y="4428"/>
                    <a:pt x="6877" y="4231"/>
                    <a:pt x="7019" y="4035"/>
                  </a:cubicBezTo>
                  <a:cubicBezTo>
                    <a:pt x="7094" y="3936"/>
                    <a:pt x="7094" y="3936"/>
                    <a:pt x="7094" y="3936"/>
                  </a:cubicBezTo>
                  <a:cubicBezTo>
                    <a:pt x="7253" y="3690"/>
                    <a:pt x="7420" y="3444"/>
                    <a:pt x="7578" y="3297"/>
                  </a:cubicBezTo>
                  <a:cubicBezTo>
                    <a:pt x="7687" y="3198"/>
                    <a:pt x="7804" y="3149"/>
                    <a:pt x="7946" y="3149"/>
                  </a:cubicBezTo>
                  <a:cubicBezTo>
                    <a:pt x="8054" y="3149"/>
                    <a:pt x="8171" y="3149"/>
                    <a:pt x="8279" y="3198"/>
                  </a:cubicBezTo>
                  <a:cubicBezTo>
                    <a:pt x="8396" y="3247"/>
                    <a:pt x="8505" y="3247"/>
                    <a:pt x="8622" y="3247"/>
                  </a:cubicBezTo>
                  <a:cubicBezTo>
                    <a:pt x="8672" y="3247"/>
                    <a:pt x="8730" y="3247"/>
                    <a:pt x="8780" y="3247"/>
                  </a:cubicBezTo>
                  <a:cubicBezTo>
                    <a:pt x="9064" y="3149"/>
                    <a:pt x="9356" y="3001"/>
                    <a:pt x="9640" y="2805"/>
                  </a:cubicBezTo>
                  <a:cubicBezTo>
                    <a:pt x="9773" y="2755"/>
                    <a:pt x="9915" y="2657"/>
                    <a:pt x="10049" y="2608"/>
                  </a:cubicBezTo>
                  <a:cubicBezTo>
                    <a:pt x="10324" y="2460"/>
                    <a:pt x="10583" y="1870"/>
                    <a:pt x="10833" y="1328"/>
                  </a:cubicBezTo>
                  <a:cubicBezTo>
                    <a:pt x="10934" y="1132"/>
                    <a:pt x="11034" y="886"/>
                    <a:pt x="11134" y="689"/>
                  </a:cubicBezTo>
                  <a:cubicBezTo>
                    <a:pt x="11292" y="394"/>
                    <a:pt x="11534" y="0"/>
                    <a:pt x="11777" y="0"/>
                  </a:cubicBezTo>
                  <a:cubicBezTo>
                    <a:pt x="11885" y="0"/>
                    <a:pt x="11994" y="98"/>
                    <a:pt x="12085" y="295"/>
                  </a:cubicBezTo>
                  <a:cubicBezTo>
                    <a:pt x="12377" y="886"/>
                    <a:pt x="12594" y="2067"/>
                    <a:pt x="12770" y="3149"/>
                  </a:cubicBezTo>
                  <a:cubicBezTo>
                    <a:pt x="12811" y="3444"/>
                    <a:pt x="12853" y="3690"/>
                    <a:pt x="12895" y="3985"/>
                  </a:cubicBezTo>
                  <a:cubicBezTo>
                    <a:pt x="13304" y="6593"/>
                    <a:pt x="13730" y="9299"/>
                    <a:pt x="14355" y="10283"/>
                  </a:cubicBezTo>
                  <a:cubicBezTo>
                    <a:pt x="14564" y="10628"/>
                    <a:pt x="14773" y="10923"/>
                    <a:pt x="14973" y="11267"/>
                  </a:cubicBezTo>
                  <a:cubicBezTo>
                    <a:pt x="15616" y="12251"/>
                    <a:pt x="16283" y="13236"/>
                    <a:pt x="16926" y="14416"/>
                  </a:cubicBezTo>
                  <a:cubicBezTo>
                    <a:pt x="17327" y="15105"/>
                    <a:pt x="17727" y="15942"/>
                    <a:pt x="18120" y="16680"/>
                  </a:cubicBezTo>
                  <a:cubicBezTo>
                    <a:pt x="18520" y="17516"/>
                    <a:pt x="18938" y="18353"/>
                    <a:pt x="19355" y="19091"/>
                  </a:cubicBezTo>
                  <a:cubicBezTo>
                    <a:pt x="19822" y="19927"/>
                    <a:pt x="20215" y="20468"/>
                    <a:pt x="20582" y="20862"/>
                  </a:cubicBezTo>
                  <a:cubicBezTo>
                    <a:pt x="20840" y="21108"/>
                    <a:pt x="21066" y="21305"/>
                    <a:pt x="21266" y="21403"/>
                  </a:cubicBezTo>
                  <a:cubicBezTo>
                    <a:pt x="21333" y="21403"/>
                    <a:pt x="21400" y="21452"/>
                    <a:pt x="21466" y="21502"/>
                  </a:cubicBezTo>
                  <a:cubicBezTo>
                    <a:pt x="21508" y="21502"/>
                    <a:pt x="21558" y="21551"/>
                    <a:pt x="21600" y="21600"/>
                  </a:cubicBezTo>
                  <a:cubicBezTo>
                    <a:pt x="21533" y="21600"/>
                    <a:pt x="21458" y="21600"/>
                    <a:pt x="21383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753" name="Freeform 540"/>
            <p:cNvSpPr/>
            <p:nvPr/>
          </p:nvSpPr>
          <p:spPr>
            <a:xfrm flipH="1" rot="5400000">
              <a:off x="736478" y="3036310"/>
              <a:ext cx="634232" cy="19856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20886" y="19895"/>
                    <a:pt x="20261" y="18189"/>
                    <a:pt x="19726" y="16768"/>
                  </a:cubicBezTo>
                  <a:cubicBezTo>
                    <a:pt x="18833" y="14495"/>
                    <a:pt x="18030" y="12221"/>
                    <a:pt x="17048" y="10232"/>
                  </a:cubicBezTo>
                  <a:cubicBezTo>
                    <a:pt x="14906" y="6537"/>
                    <a:pt x="12853" y="3979"/>
                    <a:pt x="10800" y="2558"/>
                  </a:cubicBezTo>
                  <a:cubicBezTo>
                    <a:pt x="9729" y="1989"/>
                    <a:pt x="8747" y="1705"/>
                    <a:pt x="7765" y="1705"/>
                  </a:cubicBezTo>
                  <a:cubicBezTo>
                    <a:pt x="6426" y="1705"/>
                    <a:pt x="5177" y="2274"/>
                    <a:pt x="3927" y="3411"/>
                  </a:cubicBezTo>
                  <a:cubicBezTo>
                    <a:pt x="2499" y="4832"/>
                    <a:pt x="1250" y="5968"/>
                    <a:pt x="0" y="6537"/>
                  </a:cubicBezTo>
                  <a:cubicBezTo>
                    <a:pt x="714" y="5968"/>
                    <a:pt x="1339" y="5116"/>
                    <a:pt x="2053" y="4263"/>
                  </a:cubicBezTo>
                  <a:cubicBezTo>
                    <a:pt x="3124" y="2558"/>
                    <a:pt x="4284" y="1137"/>
                    <a:pt x="5534" y="568"/>
                  </a:cubicBezTo>
                  <a:cubicBezTo>
                    <a:pt x="6337" y="0"/>
                    <a:pt x="7140" y="0"/>
                    <a:pt x="7944" y="0"/>
                  </a:cubicBezTo>
                  <a:cubicBezTo>
                    <a:pt x="9104" y="0"/>
                    <a:pt x="10264" y="284"/>
                    <a:pt x="11425" y="1137"/>
                  </a:cubicBezTo>
                  <a:cubicBezTo>
                    <a:pt x="13835" y="3126"/>
                    <a:pt x="15888" y="5684"/>
                    <a:pt x="17673" y="9379"/>
                  </a:cubicBezTo>
                  <a:cubicBezTo>
                    <a:pt x="19369" y="12789"/>
                    <a:pt x="20529" y="16200"/>
                    <a:pt x="2160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754" name="Freeform 541"/>
            <p:cNvSpPr/>
            <p:nvPr/>
          </p:nvSpPr>
          <p:spPr>
            <a:xfrm flipH="1" rot="5400000">
              <a:off x="-259324" y="263770"/>
              <a:ext cx="626824" cy="1081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19431" y="21073"/>
                    <a:pt x="17172" y="20546"/>
                    <a:pt x="15093" y="18966"/>
                  </a:cubicBezTo>
                  <a:cubicBezTo>
                    <a:pt x="13376" y="17912"/>
                    <a:pt x="11749" y="15805"/>
                    <a:pt x="10213" y="13698"/>
                  </a:cubicBezTo>
                  <a:cubicBezTo>
                    <a:pt x="8947" y="12644"/>
                    <a:pt x="7682" y="11063"/>
                    <a:pt x="6417" y="10010"/>
                  </a:cubicBezTo>
                  <a:cubicBezTo>
                    <a:pt x="5603" y="8956"/>
                    <a:pt x="5603" y="8956"/>
                    <a:pt x="5603" y="8956"/>
                  </a:cubicBezTo>
                  <a:cubicBezTo>
                    <a:pt x="4428" y="7902"/>
                    <a:pt x="3163" y="6849"/>
                    <a:pt x="1988" y="4741"/>
                  </a:cubicBezTo>
                  <a:cubicBezTo>
                    <a:pt x="1265" y="3688"/>
                    <a:pt x="633" y="2107"/>
                    <a:pt x="0" y="0"/>
                  </a:cubicBezTo>
                  <a:cubicBezTo>
                    <a:pt x="813" y="1580"/>
                    <a:pt x="1808" y="2634"/>
                    <a:pt x="2711" y="3161"/>
                  </a:cubicBezTo>
                  <a:cubicBezTo>
                    <a:pt x="3073" y="3688"/>
                    <a:pt x="3344" y="4215"/>
                    <a:pt x="3615" y="4215"/>
                  </a:cubicBezTo>
                  <a:cubicBezTo>
                    <a:pt x="4519" y="5268"/>
                    <a:pt x="5423" y="5795"/>
                    <a:pt x="6326" y="6849"/>
                  </a:cubicBezTo>
                  <a:cubicBezTo>
                    <a:pt x="7682" y="7902"/>
                    <a:pt x="7682" y="7902"/>
                    <a:pt x="7682" y="7902"/>
                  </a:cubicBezTo>
                  <a:cubicBezTo>
                    <a:pt x="8767" y="8956"/>
                    <a:pt x="9851" y="10010"/>
                    <a:pt x="10936" y="11063"/>
                  </a:cubicBezTo>
                  <a:cubicBezTo>
                    <a:pt x="12833" y="13171"/>
                    <a:pt x="14731" y="15278"/>
                    <a:pt x="16629" y="16332"/>
                  </a:cubicBezTo>
                  <a:cubicBezTo>
                    <a:pt x="18346" y="17385"/>
                    <a:pt x="19973" y="17912"/>
                    <a:pt x="21600" y="17912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</p:grpSp>
      <p:grpSp>
        <p:nvGrpSpPr>
          <p:cNvPr id="10792" name="Group 742"/>
          <p:cNvGrpSpPr/>
          <p:nvPr/>
        </p:nvGrpSpPr>
        <p:grpSpPr>
          <a:xfrm>
            <a:off x="-1" y="-1"/>
            <a:ext cx="1945670" cy="6858001"/>
            <a:chOff x="0" y="0"/>
            <a:chExt cx="1945668" cy="6858000"/>
          </a:xfrm>
        </p:grpSpPr>
        <p:sp>
          <p:nvSpPr>
            <p:cNvPr id="10756" name="Freeform 437"/>
            <p:cNvSpPr/>
            <p:nvPr/>
          </p:nvSpPr>
          <p:spPr>
            <a:xfrm flipH="1" rot="16200000">
              <a:off x="620896" y="6572002"/>
              <a:ext cx="480120" cy="8298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20774" y="18900"/>
                    <a:pt x="19948" y="16200"/>
                    <a:pt x="19121" y="14175"/>
                  </a:cubicBezTo>
                  <a:cubicBezTo>
                    <a:pt x="16525" y="7425"/>
                    <a:pt x="13810" y="4725"/>
                    <a:pt x="10387" y="4725"/>
                  </a:cubicBezTo>
                  <a:cubicBezTo>
                    <a:pt x="8498" y="4725"/>
                    <a:pt x="6610" y="5400"/>
                    <a:pt x="4839" y="6075"/>
                  </a:cubicBezTo>
                  <a:cubicBezTo>
                    <a:pt x="3187" y="6750"/>
                    <a:pt x="1652" y="7425"/>
                    <a:pt x="0" y="8100"/>
                  </a:cubicBezTo>
                  <a:cubicBezTo>
                    <a:pt x="4013" y="2025"/>
                    <a:pt x="7318" y="0"/>
                    <a:pt x="10387" y="0"/>
                  </a:cubicBezTo>
                  <a:cubicBezTo>
                    <a:pt x="14400" y="0"/>
                    <a:pt x="17823" y="4050"/>
                    <a:pt x="20892" y="13500"/>
                  </a:cubicBezTo>
                  <a:cubicBezTo>
                    <a:pt x="21128" y="14175"/>
                    <a:pt x="21364" y="14850"/>
                    <a:pt x="21600" y="15525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757" name="Freeform 438"/>
            <p:cNvSpPr/>
            <p:nvPr/>
          </p:nvSpPr>
          <p:spPr>
            <a:xfrm flipH="1" rot="16200000">
              <a:off x="762410" y="6830585"/>
              <a:ext cx="34085" cy="207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16200"/>
                  </a:moveTo>
                  <a:cubicBezTo>
                    <a:pt x="14954" y="10800"/>
                    <a:pt x="6646" y="540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6646" y="8100"/>
                    <a:pt x="13292" y="16200"/>
                    <a:pt x="21600" y="21600"/>
                  </a:cubicBezTo>
                  <a:lnTo>
                    <a:pt x="21600" y="162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758" name="Freeform 439"/>
            <p:cNvSpPr/>
            <p:nvPr/>
          </p:nvSpPr>
          <p:spPr>
            <a:xfrm flipH="1" rot="16200000">
              <a:off x="-132625" y="4953081"/>
              <a:ext cx="969129" cy="2237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cubicBezTo>
                    <a:pt x="3736" y="18042"/>
                    <a:pt x="7472" y="13722"/>
                    <a:pt x="11092" y="9148"/>
                  </a:cubicBezTo>
                  <a:cubicBezTo>
                    <a:pt x="11968" y="7878"/>
                    <a:pt x="11968" y="7878"/>
                    <a:pt x="11968" y="7878"/>
                  </a:cubicBezTo>
                  <a:cubicBezTo>
                    <a:pt x="13485" y="5845"/>
                    <a:pt x="15120" y="3558"/>
                    <a:pt x="16755" y="2541"/>
                  </a:cubicBezTo>
                  <a:cubicBezTo>
                    <a:pt x="17572" y="1779"/>
                    <a:pt x="18448" y="1525"/>
                    <a:pt x="19323" y="1016"/>
                  </a:cubicBezTo>
                  <a:cubicBezTo>
                    <a:pt x="20082" y="762"/>
                    <a:pt x="20841" y="508"/>
                    <a:pt x="21600" y="0"/>
                  </a:cubicBezTo>
                  <a:cubicBezTo>
                    <a:pt x="20724" y="2541"/>
                    <a:pt x="19440" y="3049"/>
                    <a:pt x="18272" y="3558"/>
                  </a:cubicBezTo>
                  <a:cubicBezTo>
                    <a:pt x="17630" y="3812"/>
                    <a:pt x="17046" y="4066"/>
                    <a:pt x="16521" y="4574"/>
                  </a:cubicBezTo>
                  <a:cubicBezTo>
                    <a:pt x="15003" y="5845"/>
                    <a:pt x="13544" y="7878"/>
                    <a:pt x="12084" y="9911"/>
                  </a:cubicBezTo>
                  <a:cubicBezTo>
                    <a:pt x="11676" y="10419"/>
                    <a:pt x="11267" y="10927"/>
                    <a:pt x="10858" y="11435"/>
                  </a:cubicBezTo>
                  <a:cubicBezTo>
                    <a:pt x="8932" y="13976"/>
                    <a:pt x="6889" y="16264"/>
                    <a:pt x="5021" y="18296"/>
                  </a:cubicBezTo>
                  <a:cubicBezTo>
                    <a:pt x="3970" y="19567"/>
                    <a:pt x="2919" y="20584"/>
                    <a:pt x="1751" y="21346"/>
                  </a:cubicBezTo>
                  <a:cubicBezTo>
                    <a:pt x="1343" y="21600"/>
                    <a:pt x="876" y="21600"/>
                    <a:pt x="409" y="21600"/>
                  </a:cubicBezTo>
                  <a:cubicBezTo>
                    <a:pt x="292" y="21600"/>
                    <a:pt x="117" y="21600"/>
                    <a:pt x="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759" name="Freeform 440"/>
            <p:cNvSpPr/>
            <p:nvPr/>
          </p:nvSpPr>
          <p:spPr>
            <a:xfrm flipH="1" rot="16200000">
              <a:off x="218573" y="5170913"/>
              <a:ext cx="222278" cy="518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795" y="21600"/>
                  </a:moveTo>
                  <a:cubicBezTo>
                    <a:pt x="1779" y="21600"/>
                    <a:pt x="762" y="20520"/>
                    <a:pt x="0" y="20520"/>
                  </a:cubicBezTo>
                  <a:cubicBezTo>
                    <a:pt x="2033" y="17280"/>
                    <a:pt x="4066" y="16200"/>
                    <a:pt x="6099" y="14040"/>
                  </a:cubicBezTo>
                  <a:cubicBezTo>
                    <a:pt x="7878" y="12960"/>
                    <a:pt x="9656" y="10800"/>
                    <a:pt x="11689" y="8640"/>
                  </a:cubicBezTo>
                  <a:cubicBezTo>
                    <a:pt x="12198" y="8640"/>
                    <a:pt x="12960" y="7560"/>
                    <a:pt x="13722" y="6480"/>
                  </a:cubicBezTo>
                  <a:cubicBezTo>
                    <a:pt x="16009" y="3240"/>
                    <a:pt x="18551" y="0"/>
                    <a:pt x="21092" y="0"/>
                  </a:cubicBezTo>
                  <a:cubicBezTo>
                    <a:pt x="21346" y="0"/>
                    <a:pt x="21600" y="1080"/>
                    <a:pt x="21600" y="1080"/>
                  </a:cubicBezTo>
                  <a:cubicBezTo>
                    <a:pt x="17788" y="9720"/>
                    <a:pt x="13214" y="14040"/>
                    <a:pt x="9402" y="17280"/>
                  </a:cubicBezTo>
                  <a:cubicBezTo>
                    <a:pt x="7115" y="19440"/>
                    <a:pt x="4828" y="21600"/>
                    <a:pt x="2795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760" name="Freeform 441"/>
            <p:cNvSpPr/>
            <p:nvPr/>
          </p:nvSpPr>
          <p:spPr>
            <a:xfrm flipH="1" rot="16200000">
              <a:off x="-80019" y="5435423"/>
              <a:ext cx="675722" cy="12744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cubicBezTo>
                    <a:pt x="837" y="17192"/>
                    <a:pt x="2093" y="15869"/>
                    <a:pt x="3265" y="14547"/>
                  </a:cubicBezTo>
                  <a:cubicBezTo>
                    <a:pt x="3600" y="14547"/>
                    <a:pt x="3935" y="14106"/>
                    <a:pt x="4186" y="13665"/>
                  </a:cubicBezTo>
                  <a:cubicBezTo>
                    <a:pt x="4688" y="12784"/>
                    <a:pt x="5274" y="12343"/>
                    <a:pt x="5777" y="11461"/>
                  </a:cubicBezTo>
                  <a:cubicBezTo>
                    <a:pt x="7284" y="9698"/>
                    <a:pt x="8874" y="7494"/>
                    <a:pt x="10465" y="6171"/>
                  </a:cubicBezTo>
                  <a:cubicBezTo>
                    <a:pt x="11470" y="5731"/>
                    <a:pt x="11470" y="5731"/>
                    <a:pt x="11470" y="5731"/>
                  </a:cubicBezTo>
                  <a:cubicBezTo>
                    <a:pt x="13395" y="3967"/>
                    <a:pt x="15321" y="2645"/>
                    <a:pt x="17163" y="1322"/>
                  </a:cubicBezTo>
                  <a:cubicBezTo>
                    <a:pt x="18502" y="441"/>
                    <a:pt x="19926" y="0"/>
                    <a:pt x="21600" y="0"/>
                  </a:cubicBezTo>
                  <a:cubicBezTo>
                    <a:pt x="21600" y="0"/>
                    <a:pt x="21600" y="0"/>
                    <a:pt x="21600" y="0"/>
                  </a:cubicBezTo>
                  <a:cubicBezTo>
                    <a:pt x="21349" y="441"/>
                    <a:pt x="21098" y="882"/>
                    <a:pt x="20847" y="882"/>
                  </a:cubicBezTo>
                  <a:cubicBezTo>
                    <a:pt x="20344" y="1763"/>
                    <a:pt x="19926" y="2204"/>
                    <a:pt x="19423" y="2645"/>
                  </a:cubicBezTo>
                  <a:cubicBezTo>
                    <a:pt x="18753" y="3086"/>
                    <a:pt x="18084" y="3527"/>
                    <a:pt x="17330" y="3967"/>
                  </a:cubicBezTo>
                  <a:cubicBezTo>
                    <a:pt x="16326" y="4849"/>
                    <a:pt x="16326" y="4849"/>
                    <a:pt x="16326" y="4849"/>
                  </a:cubicBezTo>
                  <a:cubicBezTo>
                    <a:pt x="15237" y="5731"/>
                    <a:pt x="14149" y="6612"/>
                    <a:pt x="12977" y="7494"/>
                  </a:cubicBezTo>
                  <a:cubicBezTo>
                    <a:pt x="12056" y="8376"/>
                    <a:pt x="11135" y="9257"/>
                    <a:pt x="10130" y="9698"/>
                  </a:cubicBezTo>
                  <a:cubicBezTo>
                    <a:pt x="8205" y="11461"/>
                    <a:pt x="6195" y="13665"/>
                    <a:pt x="4270" y="16310"/>
                  </a:cubicBezTo>
                  <a:cubicBezTo>
                    <a:pt x="2847" y="18073"/>
                    <a:pt x="1423" y="19837"/>
                    <a:pt x="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761" name="Freeform 442"/>
            <p:cNvSpPr/>
            <p:nvPr/>
          </p:nvSpPr>
          <p:spPr>
            <a:xfrm flipH="1" rot="16200000">
              <a:off x="420103" y="5624359"/>
              <a:ext cx="706843" cy="13336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cubicBezTo>
                    <a:pt x="80" y="14824"/>
                    <a:pt x="1360" y="8047"/>
                    <a:pt x="2560" y="4659"/>
                  </a:cubicBezTo>
                  <a:cubicBezTo>
                    <a:pt x="4160" y="424"/>
                    <a:pt x="5840" y="0"/>
                    <a:pt x="7360" y="0"/>
                  </a:cubicBezTo>
                  <a:cubicBezTo>
                    <a:pt x="7920" y="0"/>
                    <a:pt x="7920" y="0"/>
                    <a:pt x="7920" y="0"/>
                  </a:cubicBezTo>
                  <a:cubicBezTo>
                    <a:pt x="10000" y="0"/>
                    <a:pt x="12160" y="424"/>
                    <a:pt x="14160" y="847"/>
                  </a:cubicBezTo>
                  <a:cubicBezTo>
                    <a:pt x="16560" y="1271"/>
                    <a:pt x="19040" y="1694"/>
                    <a:pt x="21520" y="1694"/>
                  </a:cubicBezTo>
                  <a:cubicBezTo>
                    <a:pt x="21600" y="1694"/>
                    <a:pt x="21600" y="1694"/>
                    <a:pt x="21600" y="1694"/>
                  </a:cubicBezTo>
                  <a:cubicBezTo>
                    <a:pt x="20960" y="4235"/>
                    <a:pt x="20080" y="4659"/>
                    <a:pt x="19440" y="4659"/>
                  </a:cubicBezTo>
                  <a:cubicBezTo>
                    <a:pt x="19120" y="4659"/>
                    <a:pt x="18800" y="4659"/>
                    <a:pt x="18400" y="4235"/>
                  </a:cubicBezTo>
                  <a:cubicBezTo>
                    <a:pt x="18080" y="4235"/>
                    <a:pt x="17840" y="4235"/>
                    <a:pt x="17520" y="4235"/>
                  </a:cubicBezTo>
                  <a:cubicBezTo>
                    <a:pt x="15920" y="4235"/>
                    <a:pt x="14240" y="3812"/>
                    <a:pt x="12640" y="3388"/>
                  </a:cubicBezTo>
                  <a:cubicBezTo>
                    <a:pt x="11920" y="3388"/>
                    <a:pt x="11200" y="3388"/>
                    <a:pt x="10480" y="2965"/>
                  </a:cubicBezTo>
                  <a:cubicBezTo>
                    <a:pt x="10000" y="2965"/>
                    <a:pt x="9600" y="2965"/>
                    <a:pt x="9120" y="2965"/>
                  </a:cubicBezTo>
                  <a:cubicBezTo>
                    <a:pt x="8400" y="2541"/>
                    <a:pt x="7680" y="2541"/>
                    <a:pt x="6960" y="2541"/>
                  </a:cubicBezTo>
                  <a:cubicBezTo>
                    <a:pt x="5680" y="2541"/>
                    <a:pt x="4640" y="2965"/>
                    <a:pt x="3760" y="4659"/>
                  </a:cubicBezTo>
                  <a:cubicBezTo>
                    <a:pt x="2720" y="7200"/>
                    <a:pt x="1760" y="10165"/>
                    <a:pt x="1120" y="13976"/>
                  </a:cubicBezTo>
                  <a:cubicBezTo>
                    <a:pt x="960" y="15247"/>
                    <a:pt x="720" y="16518"/>
                    <a:pt x="560" y="17788"/>
                  </a:cubicBezTo>
                  <a:cubicBezTo>
                    <a:pt x="320" y="19059"/>
                    <a:pt x="160" y="20329"/>
                    <a:pt x="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762" name="Freeform 443"/>
            <p:cNvSpPr/>
            <p:nvPr/>
          </p:nvSpPr>
          <p:spPr>
            <a:xfrm flipH="1" rot="16200000">
              <a:off x="-2993335" y="3006672"/>
              <a:ext cx="6853553" cy="8402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4810" y="21600"/>
                  </a:moveTo>
                  <a:cubicBezTo>
                    <a:pt x="4422" y="21600"/>
                    <a:pt x="4051" y="21465"/>
                    <a:pt x="3680" y="21062"/>
                  </a:cubicBezTo>
                  <a:cubicBezTo>
                    <a:pt x="3383" y="20793"/>
                    <a:pt x="3077" y="20389"/>
                    <a:pt x="2789" y="19985"/>
                  </a:cubicBezTo>
                  <a:cubicBezTo>
                    <a:pt x="2607" y="19783"/>
                    <a:pt x="2426" y="19514"/>
                    <a:pt x="2252" y="19312"/>
                  </a:cubicBezTo>
                  <a:cubicBezTo>
                    <a:pt x="1815" y="18774"/>
                    <a:pt x="1345" y="18303"/>
                    <a:pt x="891" y="18303"/>
                  </a:cubicBezTo>
                  <a:cubicBezTo>
                    <a:pt x="833" y="18303"/>
                    <a:pt x="776" y="18303"/>
                    <a:pt x="718" y="18303"/>
                  </a:cubicBezTo>
                  <a:cubicBezTo>
                    <a:pt x="462" y="18370"/>
                    <a:pt x="215" y="18707"/>
                    <a:pt x="0" y="19043"/>
                  </a:cubicBezTo>
                  <a:cubicBezTo>
                    <a:pt x="0" y="18639"/>
                    <a:pt x="0" y="18639"/>
                    <a:pt x="0" y="18639"/>
                  </a:cubicBezTo>
                  <a:cubicBezTo>
                    <a:pt x="206" y="18303"/>
                    <a:pt x="454" y="17899"/>
                    <a:pt x="718" y="17899"/>
                  </a:cubicBezTo>
                  <a:cubicBezTo>
                    <a:pt x="759" y="17899"/>
                    <a:pt x="809" y="17832"/>
                    <a:pt x="850" y="17832"/>
                  </a:cubicBezTo>
                  <a:cubicBezTo>
                    <a:pt x="1502" y="17832"/>
                    <a:pt x="2145" y="18707"/>
                    <a:pt x="2772" y="19514"/>
                  </a:cubicBezTo>
                  <a:cubicBezTo>
                    <a:pt x="3053" y="19850"/>
                    <a:pt x="3341" y="20254"/>
                    <a:pt x="3630" y="20523"/>
                  </a:cubicBezTo>
                  <a:cubicBezTo>
                    <a:pt x="4068" y="20994"/>
                    <a:pt x="4488" y="21196"/>
                    <a:pt x="4893" y="21196"/>
                  </a:cubicBezTo>
                  <a:cubicBezTo>
                    <a:pt x="5553" y="21196"/>
                    <a:pt x="6155" y="20591"/>
                    <a:pt x="6699" y="19379"/>
                  </a:cubicBezTo>
                  <a:cubicBezTo>
                    <a:pt x="6757" y="19245"/>
                    <a:pt x="6807" y="19178"/>
                    <a:pt x="6864" y="19043"/>
                  </a:cubicBezTo>
                  <a:cubicBezTo>
                    <a:pt x="7228" y="18168"/>
                    <a:pt x="7599" y="17361"/>
                    <a:pt x="7987" y="17226"/>
                  </a:cubicBezTo>
                  <a:cubicBezTo>
                    <a:pt x="8077" y="17159"/>
                    <a:pt x="8176" y="17159"/>
                    <a:pt x="8292" y="17159"/>
                  </a:cubicBezTo>
                  <a:cubicBezTo>
                    <a:pt x="8440" y="17159"/>
                    <a:pt x="8581" y="17159"/>
                    <a:pt x="8729" y="17226"/>
                  </a:cubicBezTo>
                  <a:cubicBezTo>
                    <a:pt x="8869" y="17226"/>
                    <a:pt x="9018" y="17293"/>
                    <a:pt x="9166" y="17293"/>
                  </a:cubicBezTo>
                  <a:cubicBezTo>
                    <a:pt x="9274" y="17293"/>
                    <a:pt x="9373" y="17226"/>
                    <a:pt x="9472" y="17226"/>
                  </a:cubicBezTo>
                  <a:cubicBezTo>
                    <a:pt x="9628" y="17159"/>
                    <a:pt x="9793" y="17092"/>
                    <a:pt x="9950" y="17024"/>
                  </a:cubicBezTo>
                  <a:cubicBezTo>
                    <a:pt x="10222" y="16890"/>
                    <a:pt x="10503" y="16755"/>
                    <a:pt x="10783" y="16755"/>
                  </a:cubicBezTo>
                  <a:cubicBezTo>
                    <a:pt x="10817" y="16755"/>
                    <a:pt x="10858" y="16755"/>
                    <a:pt x="10891" y="16755"/>
                  </a:cubicBezTo>
                  <a:cubicBezTo>
                    <a:pt x="10990" y="16755"/>
                    <a:pt x="11097" y="16822"/>
                    <a:pt x="11196" y="16822"/>
                  </a:cubicBezTo>
                  <a:cubicBezTo>
                    <a:pt x="11345" y="16890"/>
                    <a:pt x="11493" y="16890"/>
                    <a:pt x="11642" y="16890"/>
                  </a:cubicBezTo>
                  <a:cubicBezTo>
                    <a:pt x="11897" y="16890"/>
                    <a:pt x="12104" y="16822"/>
                    <a:pt x="12293" y="16553"/>
                  </a:cubicBezTo>
                  <a:cubicBezTo>
                    <a:pt x="12698" y="15948"/>
                    <a:pt x="12978" y="14198"/>
                    <a:pt x="13275" y="12247"/>
                  </a:cubicBezTo>
                  <a:cubicBezTo>
                    <a:pt x="13333" y="11910"/>
                    <a:pt x="13382" y="11574"/>
                    <a:pt x="13440" y="11237"/>
                  </a:cubicBezTo>
                  <a:cubicBezTo>
                    <a:pt x="13787" y="9084"/>
                    <a:pt x="14216" y="8209"/>
                    <a:pt x="14554" y="7738"/>
                  </a:cubicBezTo>
                  <a:cubicBezTo>
                    <a:pt x="15016" y="7065"/>
                    <a:pt x="15453" y="5652"/>
                    <a:pt x="15874" y="4307"/>
                  </a:cubicBezTo>
                  <a:cubicBezTo>
                    <a:pt x="16320" y="2893"/>
                    <a:pt x="16773" y="1480"/>
                    <a:pt x="17252" y="807"/>
                  </a:cubicBezTo>
                  <a:cubicBezTo>
                    <a:pt x="17664" y="269"/>
                    <a:pt x="18102" y="0"/>
                    <a:pt x="18646" y="0"/>
                  </a:cubicBezTo>
                  <a:cubicBezTo>
                    <a:pt x="18952" y="0"/>
                    <a:pt x="19257" y="67"/>
                    <a:pt x="19562" y="202"/>
                  </a:cubicBezTo>
                  <a:cubicBezTo>
                    <a:pt x="19777" y="202"/>
                    <a:pt x="19991" y="269"/>
                    <a:pt x="20206" y="336"/>
                  </a:cubicBezTo>
                  <a:cubicBezTo>
                    <a:pt x="20643" y="336"/>
                    <a:pt x="21130" y="404"/>
                    <a:pt x="21600" y="1346"/>
                  </a:cubicBezTo>
                  <a:cubicBezTo>
                    <a:pt x="21600" y="1884"/>
                    <a:pt x="21600" y="1884"/>
                    <a:pt x="21600" y="1884"/>
                  </a:cubicBezTo>
                  <a:cubicBezTo>
                    <a:pt x="21130" y="1009"/>
                    <a:pt x="20651" y="875"/>
                    <a:pt x="20206" y="807"/>
                  </a:cubicBezTo>
                  <a:cubicBezTo>
                    <a:pt x="19983" y="807"/>
                    <a:pt x="19760" y="740"/>
                    <a:pt x="19537" y="606"/>
                  </a:cubicBezTo>
                  <a:cubicBezTo>
                    <a:pt x="19273" y="538"/>
                    <a:pt x="18993" y="404"/>
                    <a:pt x="18721" y="404"/>
                  </a:cubicBezTo>
                  <a:cubicBezTo>
                    <a:pt x="18704" y="404"/>
                    <a:pt x="18704" y="404"/>
                    <a:pt x="18704" y="404"/>
                  </a:cubicBezTo>
                  <a:cubicBezTo>
                    <a:pt x="18102" y="404"/>
                    <a:pt x="17615" y="740"/>
                    <a:pt x="17161" y="1480"/>
                  </a:cubicBezTo>
                  <a:cubicBezTo>
                    <a:pt x="16674" y="2221"/>
                    <a:pt x="16237" y="3634"/>
                    <a:pt x="15759" y="5181"/>
                  </a:cubicBezTo>
                  <a:cubicBezTo>
                    <a:pt x="15569" y="5854"/>
                    <a:pt x="15346" y="6594"/>
                    <a:pt x="15123" y="7133"/>
                  </a:cubicBezTo>
                  <a:cubicBezTo>
                    <a:pt x="14942" y="7604"/>
                    <a:pt x="14769" y="7940"/>
                    <a:pt x="14579" y="8209"/>
                  </a:cubicBezTo>
                  <a:cubicBezTo>
                    <a:pt x="14472" y="8411"/>
                    <a:pt x="14472" y="8411"/>
                    <a:pt x="14472" y="8411"/>
                  </a:cubicBezTo>
                  <a:cubicBezTo>
                    <a:pt x="14249" y="8748"/>
                    <a:pt x="14018" y="9219"/>
                    <a:pt x="13795" y="10026"/>
                  </a:cubicBezTo>
                  <a:cubicBezTo>
                    <a:pt x="13597" y="10834"/>
                    <a:pt x="13440" y="11910"/>
                    <a:pt x="13267" y="12987"/>
                  </a:cubicBezTo>
                  <a:cubicBezTo>
                    <a:pt x="13242" y="13121"/>
                    <a:pt x="13242" y="13121"/>
                    <a:pt x="13242" y="13121"/>
                  </a:cubicBezTo>
                  <a:cubicBezTo>
                    <a:pt x="12929" y="15207"/>
                    <a:pt x="12632" y="16688"/>
                    <a:pt x="12211" y="17159"/>
                  </a:cubicBezTo>
                  <a:cubicBezTo>
                    <a:pt x="12038" y="17293"/>
                    <a:pt x="11856" y="17361"/>
                    <a:pt x="11633" y="17361"/>
                  </a:cubicBezTo>
                  <a:cubicBezTo>
                    <a:pt x="11485" y="17361"/>
                    <a:pt x="11345" y="17361"/>
                    <a:pt x="11204" y="17361"/>
                  </a:cubicBezTo>
                  <a:cubicBezTo>
                    <a:pt x="11105" y="17293"/>
                    <a:pt x="10998" y="17293"/>
                    <a:pt x="10891" y="17293"/>
                  </a:cubicBezTo>
                  <a:cubicBezTo>
                    <a:pt x="10866" y="17293"/>
                    <a:pt x="10833" y="17293"/>
                    <a:pt x="10808" y="17293"/>
                  </a:cubicBezTo>
                  <a:cubicBezTo>
                    <a:pt x="10528" y="17293"/>
                    <a:pt x="10247" y="17428"/>
                    <a:pt x="9975" y="17495"/>
                  </a:cubicBezTo>
                  <a:cubicBezTo>
                    <a:pt x="9810" y="17630"/>
                    <a:pt x="9637" y="17697"/>
                    <a:pt x="9472" y="17697"/>
                  </a:cubicBezTo>
                  <a:cubicBezTo>
                    <a:pt x="9216" y="17764"/>
                    <a:pt x="9026" y="17832"/>
                    <a:pt x="8845" y="17832"/>
                  </a:cubicBezTo>
                  <a:cubicBezTo>
                    <a:pt x="8795" y="17832"/>
                    <a:pt x="8737" y="17832"/>
                    <a:pt x="8688" y="17832"/>
                  </a:cubicBezTo>
                  <a:cubicBezTo>
                    <a:pt x="8605" y="17832"/>
                    <a:pt x="8523" y="17764"/>
                    <a:pt x="8440" y="17764"/>
                  </a:cubicBezTo>
                  <a:cubicBezTo>
                    <a:pt x="8341" y="17697"/>
                    <a:pt x="8242" y="17697"/>
                    <a:pt x="8143" y="17697"/>
                  </a:cubicBezTo>
                  <a:cubicBezTo>
                    <a:pt x="8094" y="17697"/>
                    <a:pt x="8036" y="17697"/>
                    <a:pt x="7987" y="17697"/>
                  </a:cubicBezTo>
                  <a:cubicBezTo>
                    <a:pt x="7624" y="17899"/>
                    <a:pt x="7277" y="18639"/>
                    <a:pt x="6947" y="19379"/>
                  </a:cubicBezTo>
                  <a:cubicBezTo>
                    <a:pt x="6831" y="19649"/>
                    <a:pt x="6716" y="19918"/>
                    <a:pt x="6600" y="20120"/>
                  </a:cubicBezTo>
                  <a:cubicBezTo>
                    <a:pt x="6188" y="20927"/>
                    <a:pt x="5734" y="21398"/>
                    <a:pt x="5173" y="21600"/>
                  </a:cubicBezTo>
                  <a:cubicBezTo>
                    <a:pt x="5049" y="21600"/>
                    <a:pt x="4934" y="21600"/>
                    <a:pt x="481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763" name="Freeform 444"/>
            <p:cNvSpPr/>
            <p:nvPr/>
          </p:nvSpPr>
          <p:spPr>
            <a:xfrm flipH="1" rot="16200000">
              <a:off x="-69648" y="6768665"/>
              <a:ext cx="157078" cy="127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16920" y="17280"/>
                    <a:pt x="11880" y="12960"/>
                    <a:pt x="7200" y="432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1600" y="0"/>
                    <a:pt x="21600" y="0"/>
                    <a:pt x="21600" y="0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764" name="Freeform 445"/>
            <p:cNvSpPr/>
            <p:nvPr/>
          </p:nvSpPr>
          <p:spPr>
            <a:xfrm flipH="1" rot="16200000">
              <a:off x="-2310202" y="2310204"/>
              <a:ext cx="5273901" cy="6534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3720" y="21600"/>
                  </a:moveTo>
                  <a:cubicBezTo>
                    <a:pt x="3398" y="21600"/>
                    <a:pt x="3098" y="21427"/>
                    <a:pt x="2830" y="21082"/>
                  </a:cubicBezTo>
                  <a:cubicBezTo>
                    <a:pt x="2530" y="20736"/>
                    <a:pt x="2219" y="20218"/>
                    <a:pt x="1930" y="19613"/>
                  </a:cubicBezTo>
                  <a:cubicBezTo>
                    <a:pt x="1597" y="19008"/>
                    <a:pt x="1254" y="18403"/>
                    <a:pt x="911" y="18058"/>
                  </a:cubicBezTo>
                  <a:cubicBezTo>
                    <a:pt x="772" y="17885"/>
                    <a:pt x="622" y="17798"/>
                    <a:pt x="482" y="17798"/>
                  </a:cubicBezTo>
                  <a:cubicBezTo>
                    <a:pt x="322" y="17798"/>
                    <a:pt x="161" y="17885"/>
                    <a:pt x="0" y="18144"/>
                  </a:cubicBezTo>
                  <a:cubicBezTo>
                    <a:pt x="0" y="17798"/>
                    <a:pt x="0" y="17798"/>
                    <a:pt x="0" y="17798"/>
                  </a:cubicBezTo>
                  <a:cubicBezTo>
                    <a:pt x="172" y="17539"/>
                    <a:pt x="354" y="17453"/>
                    <a:pt x="515" y="17453"/>
                  </a:cubicBezTo>
                  <a:cubicBezTo>
                    <a:pt x="654" y="17453"/>
                    <a:pt x="793" y="17539"/>
                    <a:pt x="933" y="17712"/>
                  </a:cubicBezTo>
                  <a:cubicBezTo>
                    <a:pt x="1243" y="18058"/>
                    <a:pt x="1554" y="18576"/>
                    <a:pt x="1865" y="19181"/>
                  </a:cubicBezTo>
                  <a:cubicBezTo>
                    <a:pt x="2187" y="19699"/>
                    <a:pt x="2519" y="20304"/>
                    <a:pt x="2851" y="20650"/>
                  </a:cubicBezTo>
                  <a:cubicBezTo>
                    <a:pt x="3119" y="20995"/>
                    <a:pt x="3398" y="21082"/>
                    <a:pt x="3709" y="21082"/>
                  </a:cubicBezTo>
                  <a:cubicBezTo>
                    <a:pt x="4116" y="21082"/>
                    <a:pt x="4513" y="20909"/>
                    <a:pt x="4888" y="20650"/>
                  </a:cubicBezTo>
                  <a:cubicBezTo>
                    <a:pt x="5413" y="20304"/>
                    <a:pt x="5949" y="20045"/>
                    <a:pt x="6475" y="19699"/>
                  </a:cubicBezTo>
                  <a:cubicBezTo>
                    <a:pt x="6882" y="19526"/>
                    <a:pt x="6882" y="19526"/>
                    <a:pt x="6882" y="19526"/>
                  </a:cubicBezTo>
                  <a:cubicBezTo>
                    <a:pt x="7997" y="18922"/>
                    <a:pt x="9155" y="18317"/>
                    <a:pt x="10302" y="18317"/>
                  </a:cubicBezTo>
                  <a:cubicBezTo>
                    <a:pt x="10527" y="18317"/>
                    <a:pt x="10741" y="18317"/>
                    <a:pt x="10945" y="18317"/>
                  </a:cubicBezTo>
                  <a:cubicBezTo>
                    <a:pt x="11277" y="18403"/>
                    <a:pt x="11577" y="18490"/>
                    <a:pt x="11877" y="18490"/>
                  </a:cubicBezTo>
                  <a:cubicBezTo>
                    <a:pt x="13046" y="18490"/>
                    <a:pt x="14064" y="17885"/>
                    <a:pt x="14986" y="16675"/>
                  </a:cubicBezTo>
                  <a:cubicBezTo>
                    <a:pt x="15715" y="15811"/>
                    <a:pt x="16272" y="14515"/>
                    <a:pt x="16787" y="12614"/>
                  </a:cubicBezTo>
                  <a:cubicBezTo>
                    <a:pt x="16948" y="12010"/>
                    <a:pt x="17108" y="11318"/>
                    <a:pt x="17269" y="10714"/>
                  </a:cubicBezTo>
                  <a:cubicBezTo>
                    <a:pt x="17591" y="9418"/>
                    <a:pt x="17923" y="8122"/>
                    <a:pt x="18255" y="7171"/>
                  </a:cubicBezTo>
                  <a:cubicBezTo>
                    <a:pt x="18706" y="5789"/>
                    <a:pt x="19167" y="4838"/>
                    <a:pt x="19617" y="3888"/>
                  </a:cubicBezTo>
                  <a:cubicBezTo>
                    <a:pt x="19799" y="3456"/>
                    <a:pt x="19981" y="3110"/>
                    <a:pt x="20153" y="2678"/>
                  </a:cubicBezTo>
                  <a:cubicBezTo>
                    <a:pt x="20367" y="2246"/>
                    <a:pt x="20571" y="1728"/>
                    <a:pt x="20775" y="1210"/>
                  </a:cubicBezTo>
                  <a:cubicBezTo>
                    <a:pt x="20946" y="864"/>
                    <a:pt x="21118" y="432"/>
                    <a:pt x="21278" y="0"/>
                  </a:cubicBezTo>
                  <a:cubicBezTo>
                    <a:pt x="21600" y="86"/>
                    <a:pt x="21600" y="86"/>
                    <a:pt x="21600" y="86"/>
                  </a:cubicBezTo>
                  <a:cubicBezTo>
                    <a:pt x="19863" y="3974"/>
                    <a:pt x="19863" y="3974"/>
                    <a:pt x="19863" y="3974"/>
                  </a:cubicBezTo>
                  <a:cubicBezTo>
                    <a:pt x="19724" y="4320"/>
                    <a:pt x="19585" y="4579"/>
                    <a:pt x="19435" y="4925"/>
                  </a:cubicBezTo>
                  <a:cubicBezTo>
                    <a:pt x="18952" y="5962"/>
                    <a:pt x="18448" y="7085"/>
                    <a:pt x="17977" y="8726"/>
                  </a:cubicBezTo>
                  <a:cubicBezTo>
                    <a:pt x="17762" y="9504"/>
                    <a:pt x="17548" y="10282"/>
                    <a:pt x="17334" y="11146"/>
                  </a:cubicBezTo>
                  <a:cubicBezTo>
                    <a:pt x="17055" y="12269"/>
                    <a:pt x="16755" y="13392"/>
                    <a:pt x="16465" y="14342"/>
                  </a:cubicBezTo>
                  <a:cubicBezTo>
                    <a:pt x="15929" y="16070"/>
                    <a:pt x="15372" y="16934"/>
                    <a:pt x="14697" y="17626"/>
                  </a:cubicBezTo>
                  <a:cubicBezTo>
                    <a:pt x="13839" y="18576"/>
                    <a:pt x="12906" y="19008"/>
                    <a:pt x="11770" y="19008"/>
                  </a:cubicBezTo>
                  <a:cubicBezTo>
                    <a:pt x="11470" y="19008"/>
                    <a:pt x="11148" y="18922"/>
                    <a:pt x="10784" y="18922"/>
                  </a:cubicBezTo>
                  <a:cubicBezTo>
                    <a:pt x="10612" y="18835"/>
                    <a:pt x="10452" y="18835"/>
                    <a:pt x="10291" y="18835"/>
                  </a:cubicBezTo>
                  <a:cubicBezTo>
                    <a:pt x="9133" y="18835"/>
                    <a:pt x="7954" y="19440"/>
                    <a:pt x="6818" y="20045"/>
                  </a:cubicBezTo>
                  <a:cubicBezTo>
                    <a:pt x="6721" y="20131"/>
                    <a:pt x="6721" y="20131"/>
                    <a:pt x="6721" y="20131"/>
                  </a:cubicBezTo>
                  <a:cubicBezTo>
                    <a:pt x="6239" y="20390"/>
                    <a:pt x="5756" y="20650"/>
                    <a:pt x="5285" y="20909"/>
                  </a:cubicBezTo>
                  <a:cubicBezTo>
                    <a:pt x="4727" y="21254"/>
                    <a:pt x="4727" y="21254"/>
                    <a:pt x="4727" y="21254"/>
                  </a:cubicBezTo>
                  <a:cubicBezTo>
                    <a:pt x="4352" y="21427"/>
                    <a:pt x="4041" y="21600"/>
                    <a:pt x="372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765" name="Freeform 446"/>
            <p:cNvSpPr/>
            <p:nvPr/>
          </p:nvSpPr>
          <p:spPr>
            <a:xfrm flipH="1" rot="16200000">
              <a:off x="-2243520" y="2243520"/>
              <a:ext cx="4894548" cy="4075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779" y="21600"/>
                  </a:moveTo>
                  <a:cubicBezTo>
                    <a:pt x="1594" y="21600"/>
                    <a:pt x="1398" y="21462"/>
                    <a:pt x="1201" y="21323"/>
                  </a:cubicBezTo>
                  <a:cubicBezTo>
                    <a:pt x="797" y="21185"/>
                    <a:pt x="393" y="20908"/>
                    <a:pt x="0" y="20492"/>
                  </a:cubicBezTo>
                  <a:cubicBezTo>
                    <a:pt x="0" y="20077"/>
                    <a:pt x="0" y="20077"/>
                    <a:pt x="0" y="20077"/>
                  </a:cubicBezTo>
                  <a:cubicBezTo>
                    <a:pt x="335" y="20354"/>
                    <a:pt x="693" y="20492"/>
                    <a:pt x="1028" y="20631"/>
                  </a:cubicBezTo>
                  <a:cubicBezTo>
                    <a:pt x="1132" y="20631"/>
                    <a:pt x="1236" y="20631"/>
                    <a:pt x="1340" y="20769"/>
                  </a:cubicBezTo>
                  <a:cubicBezTo>
                    <a:pt x="1479" y="20769"/>
                    <a:pt x="1617" y="20769"/>
                    <a:pt x="1756" y="20769"/>
                  </a:cubicBezTo>
                  <a:cubicBezTo>
                    <a:pt x="2333" y="20769"/>
                    <a:pt x="2899" y="20354"/>
                    <a:pt x="3442" y="19246"/>
                  </a:cubicBezTo>
                  <a:cubicBezTo>
                    <a:pt x="4204" y="17862"/>
                    <a:pt x="4967" y="15646"/>
                    <a:pt x="5533" y="13846"/>
                  </a:cubicBezTo>
                  <a:cubicBezTo>
                    <a:pt x="5799" y="13015"/>
                    <a:pt x="6076" y="12046"/>
                    <a:pt x="6330" y="11077"/>
                  </a:cubicBezTo>
                  <a:cubicBezTo>
                    <a:pt x="6630" y="9831"/>
                    <a:pt x="6942" y="8723"/>
                    <a:pt x="7254" y="7754"/>
                  </a:cubicBezTo>
                  <a:cubicBezTo>
                    <a:pt x="7600" y="6923"/>
                    <a:pt x="7947" y="6369"/>
                    <a:pt x="8328" y="6369"/>
                  </a:cubicBezTo>
                  <a:cubicBezTo>
                    <a:pt x="8559" y="6369"/>
                    <a:pt x="8813" y="6508"/>
                    <a:pt x="9102" y="6923"/>
                  </a:cubicBezTo>
                  <a:cubicBezTo>
                    <a:pt x="9610" y="7615"/>
                    <a:pt x="10084" y="9277"/>
                    <a:pt x="10581" y="10938"/>
                  </a:cubicBezTo>
                  <a:cubicBezTo>
                    <a:pt x="10673" y="11215"/>
                    <a:pt x="10777" y="11492"/>
                    <a:pt x="10869" y="11769"/>
                  </a:cubicBezTo>
                  <a:cubicBezTo>
                    <a:pt x="12302" y="16477"/>
                    <a:pt x="13584" y="18969"/>
                    <a:pt x="14785" y="19385"/>
                  </a:cubicBezTo>
                  <a:cubicBezTo>
                    <a:pt x="14889" y="19385"/>
                    <a:pt x="15004" y="19385"/>
                    <a:pt x="15108" y="19385"/>
                  </a:cubicBezTo>
                  <a:cubicBezTo>
                    <a:pt x="16310" y="19385"/>
                    <a:pt x="17488" y="17169"/>
                    <a:pt x="18631" y="12600"/>
                  </a:cubicBezTo>
                  <a:cubicBezTo>
                    <a:pt x="19313" y="9969"/>
                    <a:pt x="19914" y="7200"/>
                    <a:pt x="20468" y="4154"/>
                  </a:cubicBezTo>
                  <a:cubicBezTo>
                    <a:pt x="20745" y="2631"/>
                    <a:pt x="21022" y="1246"/>
                    <a:pt x="21323" y="0"/>
                  </a:cubicBezTo>
                  <a:cubicBezTo>
                    <a:pt x="21600" y="138"/>
                    <a:pt x="21600" y="138"/>
                    <a:pt x="21600" y="138"/>
                  </a:cubicBezTo>
                  <a:cubicBezTo>
                    <a:pt x="21196" y="1662"/>
                    <a:pt x="20803" y="3462"/>
                    <a:pt x="20387" y="5677"/>
                  </a:cubicBezTo>
                  <a:cubicBezTo>
                    <a:pt x="19810" y="8723"/>
                    <a:pt x="19221" y="11354"/>
                    <a:pt x="18655" y="13569"/>
                  </a:cubicBezTo>
                  <a:cubicBezTo>
                    <a:pt x="17465" y="18138"/>
                    <a:pt x="16333" y="20354"/>
                    <a:pt x="15178" y="20354"/>
                  </a:cubicBezTo>
                  <a:cubicBezTo>
                    <a:pt x="15097" y="20354"/>
                    <a:pt x="15028" y="20354"/>
                    <a:pt x="14947" y="20354"/>
                  </a:cubicBezTo>
                  <a:cubicBezTo>
                    <a:pt x="13699" y="19938"/>
                    <a:pt x="12394" y="17723"/>
                    <a:pt x="11066" y="13569"/>
                  </a:cubicBezTo>
                  <a:cubicBezTo>
                    <a:pt x="10892" y="13015"/>
                    <a:pt x="10731" y="12462"/>
                    <a:pt x="10557" y="11769"/>
                  </a:cubicBezTo>
                  <a:cubicBezTo>
                    <a:pt x="10095" y="10246"/>
                    <a:pt x="9610" y="8585"/>
                    <a:pt x="9102" y="7892"/>
                  </a:cubicBezTo>
                  <a:cubicBezTo>
                    <a:pt x="8802" y="7477"/>
                    <a:pt x="8548" y="7338"/>
                    <a:pt x="8305" y="7338"/>
                  </a:cubicBezTo>
                  <a:cubicBezTo>
                    <a:pt x="7889" y="7338"/>
                    <a:pt x="7508" y="7892"/>
                    <a:pt x="7138" y="9138"/>
                  </a:cubicBezTo>
                  <a:cubicBezTo>
                    <a:pt x="6873" y="9969"/>
                    <a:pt x="6596" y="10938"/>
                    <a:pt x="6330" y="11908"/>
                  </a:cubicBezTo>
                  <a:cubicBezTo>
                    <a:pt x="5995" y="13154"/>
                    <a:pt x="5648" y="14400"/>
                    <a:pt x="5302" y="15508"/>
                  </a:cubicBezTo>
                  <a:cubicBezTo>
                    <a:pt x="4655" y="17446"/>
                    <a:pt x="3939" y="19385"/>
                    <a:pt x="3211" y="20492"/>
                  </a:cubicBezTo>
                  <a:cubicBezTo>
                    <a:pt x="2749" y="21185"/>
                    <a:pt x="2276" y="21600"/>
                    <a:pt x="1779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766" name="Freeform 447"/>
            <p:cNvSpPr/>
            <p:nvPr/>
          </p:nvSpPr>
          <p:spPr>
            <a:xfrm flipH="1" rot="16200000">
              <a:off x="-2115340" y="2118302"/>
              <a:ext cx="4418875" cy="18226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24" y="21600"/>
                  </a:moveTo>
                  <a:cubicBezTo>
                    <a:pt x="1727" y="21600"/>
                    <a:pt x="1369" y="20366"/>
                    <a:pt x="1024" y="17897"/>
                  </a:cubicBezTo>
                  <a:cubicBezTo>
                    <a:pt x="870" y="16663"/>
                    <a:pt x="870" y="16663"/>
                    <a:pt x="870" y="16663"/>
                  </a:cubicBezTo>
                  <a:cubicBezTo>
                    <a:pt x="589" y="14503"/>
                    <a:pt x="294" y="12343"/>
                    <a:pt x="0" y="12034"/>
                  </a:cubicBezTo>
                  <a:cubicBezTo>
                    <a:pt x="0" y="11109"/>
                    <a:pt x="0" y="11109"/>
                    <a:pt x="0" y="11109"/>
                  </a:cubicBezTo>
                  <a:cubicBezTo>
                    <a:pt x="13" y="11109"/>
                    <a:pt x="38" y="11109"/>
                    <a:pt x="51" y="11109"/>
                  </a:cubicBezTo>
                  <a:cubicBezTo>
                    <a:pt x="307" y="11726"/>
                    <a:pt x="550" y="13269"/>
                    <a:pt x="781" y="14811"/>
                  </a:cubicBezTo>
                  <a:cubicBezTo>
                    <a:pt x="870" y="15429"/>
                    <a:pt x="870" y="15429"/>
                    <a:pt x="870" y="15429"/>
                  </a:cubicBezTo>
                  <a:cubicBezTo>
                    <a:pt x="1318" y="18514"/>
                    <a:pt x="1740" y="20057"/>
                    <a:pt x="2175" y="20057"/>
                  </a:cubicBezTo>
                  <a:cubicBezTo>
                    <a:pt x="2431" y="20057"/>
                    <a:pt x="2674" y="19440"/>
                    <a:pt x="2943" y="18514"/>
                  </a:cubicBezTo>
                  <a:cubicBezTo>
                    <a:pt x="3250" y="17589"/>
                    <a:pt x="3557" y="16046"/>
                    <a:pt x="3852" y="14503"/>
                  </a:cubicBezTo>
                  <a:cubicBezTo>
                    <a:pt x="4184" y="12960"/>
                    <a:pt x="4530" y="11417"/>
                    <a:pt x="4875" y="10183"/>
                  </a:cubicBezTo>
                  <a:cubicBezTo>
                    <a:pt x="5618" y="7714"/>
                    <a:pt x="6206" y="6171"/>
                    <a:pt x="6756" y="5246"/>
                  </a:cubicBezTo>
                  <a:cubicBezTo>
                    <a:pt x="7140" y="4629"/>
                    <a:pt x="7550" y="4320"/>
                    <a:pt x="7972" y="4320"/>
                  </a:cubicBezTo>
                  <a:cubicBezTo>
                    <a:pt x="8791" y="4320"/>
                    <a:pt x="9700" y="5554"/>
                    <a:pt x="10813" y="8023"/>
                  </a:cubicBezTo>
                  <a:cubicBezTo>
                    <a:pt x="12118" y="11417"/>
                    <a:pt x="13462" y="13269"/>
                    <a:pt x="14882" y="13886"/>
                  </a:cubicBezTo>
                  <a:cubicBezTo>
                    <a:pt x="15291" y="13886"/>
                    <a:pt x="15727" y="14194"/>
                    <a:pt x="16174" y="14194"/>
                  </a:cubicBezTo>
                  <a:cubicBezTo>
                    <a:pt x="17160" y="14194"/>
                    <a:pt x="18439" y="13269"/>
                    <a:pt x="19706" y="7406"/>
                  </a:cubicBezTo>
                  <a:cubicBezTo>
                    <a:pt x="20167" y="5246"/>
                    <a:pt x="20653" y="2777"/>
                    <a:pt x="21203" y="0"/>
                  </a:cubicBezTo>
                  <a:cubicBezTo>
                    <a:pt x="21600" y="0"/>
                    <a:pt x="21600" y="0"/>
                    <a:pt x="21600" y="0"/>
                  </a:cubicBezTo>
                  <a:cubicBezTo>
                    <a:pt x="21370" y="1234"/>
                    <a:pt x="21370" y="1234"/>
                    <a:pt x="21370" y="1234"/>
                  </a:cubicBezTo>
                  <a:cubicBezTo>
                    <a:pt x="20743" y="4629"/>
                    <a:pt x="20103" y="8023"/>
                    <a:pt x="19450" y="10491"/>
                  </a:cubicBezTo>
                  <a:cubicBezTo>
                    <a:pt x="18734" y="13269"/>
                    <a:pt x="17979" y="15120"/>
                    <a:pt x="17173" y="15737"/>
                  </a:cubicBezTo>
                  <a:cubicBezTo>
                    <a:pt x="16827" y="15737"/>
                    <a:pt x="16482" y="16046"/>
                    <a:pt x="16085" y="16046"/>
                  </a:cubicBezTo>
                  <a:cubicBezTo>
                    <a:pt x="15714" y="16046"/>
                    <a:pt x="15317" y="15737"/>
                    <a:pt x="14792" y="15737"/>
                  </a:cubicBezTo>
                  <a:cubicBezTo>
                    <a:pt x="14447" y="15429"/>
                    <a:pt x="14447" y="15429"/>
                    <a:pt x="14447" y="15429"/>
                  </a:cubicBezTo>
                  <a:cubicBezTo>
                    <a:pt x="13782" y="15120"/>
                    <a:pt x="13091" y="14811"/>
                    <a:pt x="12425" y="13577"/>
                  </a:cubicBezTo>
                  <a:cubicBezTo>
                    <a:pt x="11964" y="12651"/>
                    <a:pt x="11491" y="11726"/>
                    <a:pt x="11043" y="10491"/>
                  </a:cubicBezTo>
                  <a:cubicBezTo>
                    <a:pt x="10071" y="8331"/>
                    <a:pt x="9047" y="5863"/>
                    <a:pt x="8049" y="5863"/>
                  </a:cubicBezTo>
                  <a:cubicBezTo>
                    <a:pt x="7921" y="5863"/>
                    <a:pt x="7806" y="5863"/>
                    <a:pt x="7678" y="5863"/>
                  </a:cubicBezTo>
                  <a:cubicBezTo>
                    <a:pt x="6910" y="6480"/>
                    <a:pt x="6129" y="8023"/>
                    <a:pt x="5285" y="10491"/>
                  </a:cubicBezTo>
                  <a:cubicBezTo>
                    <a:pt x="4875" y="12034"/>
                    <a:pt x="4453" y="13886"/>
                    <a:pt x="4056" y="15737"/>
                  </a:cubicBezTo>
                  <a:cubicBezTo>
                    <a:pt x="3724" y="16971"/>
                    <a:pt x="3391" y="18514"/>
                    <a:pt x="3058" y="19749"/>
                  </a:cubicBezTo>
                  <a:cubicBezTo>
                    <a:pt x="2713" y="20983"/>
                    <a:pt x="2406" y="21600"/>
                    <a:pt x="2124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767" name="Freeform 448"/>
            <p:cNvSpPr/>
            <p:nvPr/>
          </p:nvSpPr>
          <p:spPr>
            <a:xfrm flipH="1" rot="16200000">
              <a:off x="293407" y="1798964"/>
              <a:ext cx="976540" cy="1229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621" y="21600"/>
                  </a:moveTo>
                  <a:cubicBezTo>
                    <a:pt x="1042" y="21600"/>
                    <a:pt x="521" y="21600"/>
                    <a:pt x="0" y="21140"/>
                  </a:cubicBezTo>
                  <a:cubicBezTo>
                    <a:pt x="579" y="20681"/>
                    <a:pt x="1158" y="20681"/>
                    <a:pt x="1737" y="20221"/>
                  </a:cubicBezTo>
                  <a:cubicBezTo>
                    <a:pt x="2838" y="19762"/>
                    <a:pt x="3996" y="19302"/>
                    <a:pt x="5096" y="18383"/>
                  </a:cubicBezTo>
                  <a:cubicBezTo>
                    <a:pt x="5849" y="17464"/>
                    <a:pt x="6660" y="16545"/>
                    <a:pt x="7354" y="15626"/>
                  </a:cubicBezTo>
                  <a:cubicBezTo>
                    <a:pt x="8397" y="14247"/>
                    <a:pt x="9439" y="12868"/>
                    <a:pt x="10482" y="11949"/>
                  </a:cubicBezTo>
                  <a:cubicBezTo>
                    <a:pt x="11176" y="11489"/>
                    <a:pt x="11929" y="11030"/>
                    <a:pt x="12682" y="11030"/>
                  </a:cubicBezTo>
                  <a:cubicBezTo>
                    <a:pt x="13840" y="10111"/>
                    <a:pt x="15056" y="9651"/>
                    <a:pt x="16214" y="8732"/>
                  </a:cubicBezTo>
                  <a:cubicBezTo>
                    <a:pt x="17720" y="7353"/>
                    <a:pt x="19226" y="4596"/>
                    <a:pt x="20673" y="1838"/>
                  </a:cubicBezTo>
                  <a:cubicBezTo>
                    <a:pt x="20963" y="1379"/>
                    <a:pt x="21253" y="919"/>
                    <a:pt x="21600" y="0"/>
                  </a:cubicBezTo>
                  <a:cubicBezTo>
                    <a:pt x="20036" y="7353"/>
                    <a:pt x="18125" y="9191"/>
                    <a:pt x="16562" y="10570"/>
                  </a:cubicBezTo>
                  <a:cubicBezTo>
                    <a:pt x="15346" y="11489"/>
                    <a:pt x="14130" y="12409"/>
                    <a:pt x="12914" y="12868"/>
                  </a:cubicBezTo>
                  <a:cubicBezTo>
                    <a:pt x="12219" y="13328"/>
                    <a:pt x="11524" y="13328"/>
                    <a:pt x="10829" y="13787"/>
                  </a:cubicBezTo>
                  <a:cubicBezTo>
                    <a:pt x="9729" y="14706"/>
                    <a:pt x="8686" y="16085"/>
                    <a:pt x="7702" y="17004"/>
                  </a:cubicBezTo>
                  <a:cubicBezTo>
                    <a:pt x="6833" y="18383"/>
                    <a:pt x="5965" y="19302"/>
                    <a:pt x="5038" y="20221"/>
                  </a:cubicBezTo>
                  <a:cubicBezTo>
                    <a:pt x="3822" y="21140"/>
                    <a:pt x="2664" y="21600"/>
                    <a:pt x="1621" y="21600"/>
                  </a:cubicBezTo>
                  <a:cubicBezTo>
                    <a:pt x="1621" y="21600"/>
                    <a:pt x="1621" y="21600"/>
                    <a:pt x="1621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768" name="Freeform 449"/>
            <p:cNvSpPr/>
            <p:nvPr/>
          </p:nvSpPr>
          <p:spPr>
            <a:xfrm flipH="1" rot="16200000">
              <a:off x="643864" y="1851573"/>
              <a:ext cx="348236" cy="444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299" y="21600"/>
                  </a:moveTo>
                  <a:cubicBezTo>
                    <a:pt x="812" y="21600"/>
                    <a:pt x="487" y="21600"/>
                    <a:pt x="0" y="21600"/>
                  </a:cubicBezTo>
                  <a:cubicBezTo>
                    <a:pt x="3573" y="20329"/>
                    <a:pt x="6983" y="15247"/>
                    <a:pt x="10556" y="11435"/>
                  </a:cubicBezTo>
                  <a:cubicBezTo>
                    <a:pt x="11044" y="10165"/>
                    <a:pt x="11044" y="10165"/>
                    <a:pt x="11044" y="10165"/>
                  </a:cubicBezTo>
                  <a:cubicBezTo>
                    <a:pt x="11856" y="8894"/>
                    <a:pt x="12668" y="7624"/>
                    <a:pt x="13480" y="6353"/>
                  </a:cubicBezTo>
                  <a:cubicBezTo>
                    <a:pt x="15753" y="3812"/>
                    <a:pt x="18027" y="0"/>
                    <a:pt x="20138" y="0"/>
                  </a:cubicBezTo>
                  <a:cubicBezTo>
                    <a:pt x="20626" y="0"/>
                    <a:pt x="21113" y="0"/>
                    <a:pt x="21600" y="0"/>
                  </a:cubicBezTo>
                  <a:cubicBezTo>
                    <a:pt x="18677" y="7624"/>
                    <a:pt x="15591" y="11435"/>
                    <a:pt x="12343" y="13976"/>
                  </a:cubicBezTo>
                  <a:cubicBezTo>
                    <a:pt x="11368" y="15247"/>
                    <a:pt x="10232" y="16518"/>
                    <a:pt x="9257" y="16518"/>
                  </a:cubicBezTo>
                  <a:cubicBezTo>
                    <a:pt x="6171" y="20329"/>
                    <a:pt x="3573" y="21600"/>
                    <a:pt x="1299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769" name="Freeform 450"/>
            <p:cNvSpPr/>
            <p:nvPr/>
          </p:nvSpPr>
          <p:spPr>
            <a:xfrm flipH="1" rot="16200000">
              <a:off x="674242" y="1813784"/>
              <a:ext cx="284516" cy="355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387" y="21600"/>
                  </a:moveTo>
                  <a:cubicBezTo>
                    <a:pt x="793" y="21600"/>
                    <a:pt x="396" y="21600"/>
                    <a:pt x="0" y="21600"/>
                  </a:cubicBezTo>
                  <a:cubicBezTo>
                    <a:pt x="3171" y="15429"/>
                    <a:pt x="6738" y="10800"/>
                    <a:pt x="10106" y="7714"/>
                  </a:cubicBezTo>
                  <a:cubicBezTo>
                    <a:pt x="12881" y="4629"/>
                    <a:pt x="12881" y="4629"/>
                    <a:pt x="12881" y="4629"/>
                  </a:cubicBezTo>
                  <a:cubicBezTo>
                    <a:pt x="14862" y="1543"/>
                    <a:pt x="16844" y="0"/>
                    <a:pt x="18826" y="0"/>
                  </a:cubicBezTo>
                  <a:cubicBezTo>
                    <a:pt x="19817" y="0"/>
                    <a:pt x="20807" y="0"/>
                    <a:pt x="21600" y="1543"/>
                  </a:cubicBezTo>
                  <a:cubicBezTo>
                    <a:pt x="21600" y="3086"/>
                    <a:pt x="21600" y="4629"/>
                    <a:pt x="21600" y="4629"/>
                  </a:cubicBezTo>
                  <a:cubicBezTo>
                    <a:pt x="19222" y="7714"/>
                    <a:pt x="16844" y="9257"/>
                    <a:pt x="14466" y="10800"/>
                  </a:cubicBezTo>
                  <a:cubicBezTo>
                    <a:pt x="12881" y="12343"/>
                    <a:pt x="11097" y="13886"/>
                    <a:pt x="9512" y="15429"/>
                  </a:cubicBezTo>
                  <a:cubicBezTo>
                    <a:pt x="8125" y="16971"/>
                    <a:pt x="8125" y="16971"/>
                    <a:pt x="8125" y="16971"/>
                  </a:cubicBezTo>
                  <a:cubicBezTo>
                    <a:pt x="5945" y="18514"/>
                    <a:pt x="3567" y="21600"/>
                    <a:pt x="1387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770" name="Freeform 451"/>
            <p:cNvSpPr/>
            <p:nvPr/>
          </p:nvSpPr>
          <p:spPr>
            <a:xfrm flipH="1" rot="16200000">
              <a:off x="701657" y="1814525"/>
              <a:ext cx="222278" cy="3408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4066" y="21600"/>
                  </a:moveTo>
                  <a:cubicBezTo>
                    <a:pt x="2795" y="21600"/>
                    <a:pt x="1525" y="21600"/>
                    <a:pt x="0" y="21600"/>
                  </a:cubicBezTo>
                  <a:cubicBezTo>
                    <a:pt x="3558" y="18277"/>
                    <a:pt x="7369" y="16615"/>
                    <a:pt x="10927" y="11631"/>
                  </a:cubicBezTo>
                  <a:cubicBezTo>
                    <a:pt x="12198" y="11631"/>
                    <a:pt x="13468" y="9969"/>
                    <a:pt x="14739" y="8308"/>
                  </a:cubicBezTo>
                  <a:cubicBezTo>
                    <a:pt x="17026" y="4985"/>
                    <a:pt x="19313" y="1662"/>
                    <a:pt x="21600" y="0"/>
                  </a:cubicBezTo>
                  <a:cubicBezTo>
                    <a:pt x="17534" y="14954"/>
                    <a:pt x="11689" y="21600"/>
                    <a:pt x="4066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771" name="Freeform 516"/>
            <p:cNvSpPr/>
            <p:nvPr/>
          </p:nvSpPr>
          <p:spPr>
            <a:xfrm flipH="1" rot="16200000">
              <a:off x="865431" y="6399286"/>
              <a:ext cx="500802" cy="22820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17" h="21600" fill="norm" stroke="1" extrusionOk="0">
                  <a:moveTo>
                    <a:pt x="15120" y="21600"/>
                  </a:moveTo>
                  <a:cubicBezTo>
                    <a:pt x="14574" y="21600"/>
                    <a:pt x="14029" y="21600"/>
                    <a:pt x="13374" y="21352"/>
                  </a:cubicBezTo>
                  <a:cubicBezTo>
                    <a:pt x="13047" y="21352"/>
                    <a:pt x="12720" y="21600"/>
                    <a:pt x="12502" y="21600"/>
                  </a:cubicBezTo>
                  <a:cubicBezTo>
                    <a:pt x="12502" y="21600"/>
                    <a:pt x="12502" y="21600"/>
                    <a:pt x="12502" y="21600"/>
                  </a:cubicBezTo>
                  <a:cubicBezTo>
                    <a:pt x="10756" y="21600"/>
                    <a:pt x="9011" y="20359"/>
                    <a:pt x="7483" y="19366"/>
                  </a:cubicBezTo>
                  <a:cubicBezTo>
                    <a:pt x="5520" y="18124"/>
                    <a:pt x="2792" y="16386"/>
                    <a:pt x="1047" y="12662"/>
                  </a:cubicBezTo>
                  <a:cubicBezTo>
                    <a:pt x="174" y="10924"/>
                    <a:pt x="-153" y="9186"/>
                    <a:pt x="65" y="7697"/>
                  </a:cubicBezTo>
                  <a:cubicBezTo>
                    <a:pt x="720" y="3724"/>
                    <a:pt x="4865" y="993"/>
                    <a:pt x="6611" y="497"/>
                  </a:cubicBezTo>
                  <a:cubicBezTo>
                    <a:pt x="8247" y="248"/>
                    <a:pt x="9774" y="0"/>
                    <a:pt x="11192" y="0"/>
                  </a:cubicBezTo>
                  <a:cubicBezTo>
                    <a:pt x="12502" y="0"/>
                    <a:pt x="13920" y="0"/>
                    <a:pt x="15120" y="497"/>
                  </a:cubicBezTo>
                  <a:cubicBezTo>
                    <a:pt x="17956" y="1241"/>
                    <a:pt x="19702" y="3228"/>
                    <a:pt x="20465" y="6455"/>
                  </a:cubicBezTo>
                  <a:cubicBezTo>
                    <a:pt x="21447" y="10924"/>
                    <a:pt x="20792" y="16138"/>
                    <a:pt x="18829" y="19117"/>
                  </a:cubicBezTo>
                  <a:cubicBezTo>
                    <a:pt x="17847" y="20855"/>
                    <a:pt x="16538" y="21600"/>
                    <a:pt x="15120" y="21600"/>
                  </a:cubicBezTo>
                  <a:close/>
                  <a:moveTo>
                    <a:pt x="10756" y="745"/>
                  </a:moveTo>
                  <a:cubicBezTo>
                    <a:pt x="8247" y="993"/>
                    <a:pt x="5629" y="1241"/>
                    <a:pt x="3229" y="3228"/>
                  </a:cubicBezTo>
                  <a:cubicBezTo>
                    <a:pt x="2683" y="3724"/>
                    <a:pt x="829" y="5462"/>
                    <a:pt x="720" y="8441"/>
                  </a:cubicBezTo>
                  <a:cubicBezTo>
                    <a:pt x="611" y="9683"/>
                    <a:pt x="938" y="11172"/>
                    <a:pt x="1702" y="12414"/>
                  </a:cubicBezTo>
                  <a:cubicBezTo>
                    <a:pt x="3665" y="15641"/>
                    <a:pt x="6174" y="17628"/>
                    <a:pt x="8356" y="18869"/>
                  </a:cubicBezTo>
                  <a:cubicBezTo>
                    <a:pt x="9120" y="19366"/>
                    <a:pt x="9120" y="19366"/>
                    <a:pt x="9120" y="19366"/>
                  </a:cubicBezTo>
                  <a:cubicBezTo>
                    <a:pt x="9774" y="19614"/>
                    <a:pt x="10429" y="19862"/>
                    <a:pt x="11411" y="20110"/>
                  </a:cubicBezTo>
                  <a:cubicBezTo>
                    <a:pt x="11411" y="20110"/>
                    <a:pt x="11411" y="20110"/>
                    <a:pt x="11411" y="20110"/>
                  </a:cubicBezTo>
                  <a:cubicBezTo>
                    <a:pt x="11738" y="20359"/>
                    <a:pt x="12065" y="20359"/>
                    <a:pt x="12502" y="20359"/>
                  </a:cubicBezTo>
                  <a:cubicBezTo>
                    <a:pt x="12720" y="20359"/>
                    <a:pt x="13047" y="20359"/>
                    <a:pt x="13374" y="20359"/>
                  </a:cubicBezTo>
                  <a:cubicBezTo>
                    <a:pt x="13811" y="20359"/>
                    <a:pt x="14247" y="20359"/>
                    <a:pt x="14683" y="20359"/>
                  </a:cubicBezTo>
                  <a:cubicBezTo>
                    <a:pt x="15774" y="20359"/>
                    <a:pt x="17192" y="20359"/>
                    <a:pt x="18283" y="18621"/>
                  </a:cubicBezTo>
                  <a:cubicBezTo>
                    <a:pt x="19702" y="16138"/>
                    <a:pt x="20465" y="12662"/>
                    <a:pt x="20247" y="9434"/>
                  </a:cubicBezTo>
                  <a:cubicBezTo>
                    <a:pt x="19920" y="5959"/>
                    <a:pt x="18829" y="3476"/>
                    <a:pt x="17083" y="2483"/>
                  </a:cubicBezTo>
                  <a:cubicBezTo>
                    <a:pt x="15447" y="1241"/>
                    <a:pt x="13592" y="745"/>
                    <a:pt x="11192" y="745"/>
                  </a:cubicBezTo>
                  <a:lnTo>
                    <a:pt x="10756" y="745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772" name="Freeform 517"/>
            <p:cNvSpPr/>
            <p:nvPr/>
          </p:nvSpPr>
          <p:spPr>
            <a:xfrm flipH="1" rot="16200000">
              <a:off x="666166" y="6214211"/>
              <a:ext cx="908226" cy="3704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26" h="21600" fill="norm" stroke="1" extrusionOk="0">
                  <a:moveTo>
                    <a:pt x="16623" y="21600"/>
                  </a:moveTo>
                  <a:cubicBezTo>
                    <a:pt x="15754" y="21600"/>
                    <a:pt x="14760" y="21448"/>
                    <a:pt x="13519" y="21144"/>
                  </a:cubicBezTo>
                  <a:cubicBezTo>
                    <a:pt x="10602" y="20231"/>
                    <a:pt x="7871" y="18101"/>
                    <a:pt x="5636" y="16276"/>
                  </a:cubicBezTo>
                  <a:cubicBezTo>
                    <a:pt x="5388" y="15972"/>
                    <a:pt x="5388" y="15972"/>
                    <a:pt x="5388" y="15972"/>
                  </a:cubicBezTo>
                  <a:cubicBezTo>
                    <a:pt x="4023" y="14755"/>
                    <a:pt x="733" y="12017"/>
                    <a:pt x="112" y="8214"/>
                  </a:cubicBezTo>
                  <a:cubicBezTo>
                    <a:pt x="-74" y="7149"/>
                    <a:pt x="-12" y="6085"/>
                    <a:pt x="174" y="5020"/>
                  </a:cubicBezTo>
                  <a:cubicBezTo>
                    <a:pt x="733" y="2282"/>
                    <a:pt x="1912" y="1065"/>
                    <a:pt x="3774" y="1065"/>
                  </a:cubicBezTo>
                  <a:cubicBezTo>
                    <a:pt x="4209" y="1065"/>
                    <a:pt x="4705" y="1217"/>
                    <a:pt x="5140" y="1217"/>
                  </a:cubicBezTo>
                  <a:cubicBezTo>
                    <a:pt x="5760" y="1369"/>
                    <a:pt x="6381" y="1521"/>
                    <a:pt x="7064" y="1521"/>
                  </a:cubicBezTo>
                  <a:cubicBezTo>
                    <a:pt x="8988" y="1521"/>
                    <a:pt x="10788" y="913"/>
                    <a:pt x="12774" y="456"/>
                  </a:cubicBezTo>
                  <a:cubicBezTo>
                    <a:pt x="13147" y="456"/>
                    <a:pt x="13147" y="456"/>
                    <a:pt x="13147" y="456"/>
                  </a:cubicBezTo>
                  <a:cubicBezTo>
                    <a:pt x="13954" y="152"/>
                    <a:pt x="14760" y="0"/>
                    <a:pt x="15505" y="0"/>
                  </a:cubicBezTo>
                  <a:cubicBezTo>
                    <a:pt x="18112" y="0"/>
                    <a:pt x="20098" y="1521"/>
                    <a:pt x="21526" y="4259"/>
                  </a:cubicBezTo>
                  <a:cubicBezTo>
                    <a:pt x="21526" y="4563"/>
                    <a:pt x="21526" y="4563"/>
                    <a:pt x="21526" y="4563"/>
                  </a:cubicBezTo>
                  <a:cubicBezTo>
                    <a:pt x="20036" y="1977"/>
                    <a:pt x="18050" y="608"/>
                    <a:pt x="15505" y="608"/>
                  </a:cubicBezTo>
                  <a:cubicBezTo>
                    <a:pt x="14574" y="608"/>
                    <a:pt x="13519" y="913"/>
                    <a:pt x="12402" y="1217"/>
                  </a:cubicBezTo>
                  <a:cubicBezTo>
                    <a:pt x="10478" y="1977"/>
                    <a:pt x="8864" y="2282"/>
                    <a:pt x="7250" y="2282"/>
                  </a:cubicBezTo>
                  <a:cubicBezTo>
                    <a:pt x="6629" y="2282"/>
                    <a:pt x="6009" y="2130"/>
                    <a:pt x="5388" y="2130"/>
                  </a:cubicBezTo>
                  <a:cubicBezTo>
                    <a:pt x="5016" y="1977"/>
                    <a:pt x="5016" y="1977"/>
                    <a:pt x="5016" y="1977"/>
                  </a:cubicBezTo>
                  <a:cubicBezTo>
                    <a:pt x="4581" y="1977"/>
                    <a:pt x="4085" y="1825"/>
                    <a:pt x="3650" y="1825"/>
                  </a:cubicBezTo>
                  <a:cubicBezTo>
                    <a:pt x="3029" y="1825"/>
                    <a:pt x="2595" y="1977"/>
                    <a:pt x="2160" y="2282"/>
                  </a:cubicBezTo>
                  <a:cubicBezTo>
                    <a:pt x="1292" y="2890"/>
                    <a:pt x="174" y="4715"/>
                    <a:pt x="423" y="7149"/>
                  </a:cubicBezTo>
                  <a:cubicBezTo>
                    <a:pt x="795" y="10496"/>
                    <a:pt x="2595" y="12321"/>
                    <a:pt x="3836" y="13538"/>
                  </a:cubicBezTo>
                  <a:cubicBezTo>
                    <a:pt x="5512" y="15211"/>
                    <a:pt x="7064" y="16580"/>
                    <a:pt x="8492" y="17645"/>
                  </a:cubicBezTo>
                  <a:cubicBezTo>
                    <a:pt x="11533" y="19775"/>
                    <a:pt x="14202" y="20839"/>
                    <a:pt x="16623" y="20839"/>
                  </a:cubicBezTo>
                  <a:cubicBezTo>
                    <a:pt x="16871" y="20839"/>
                    <a:pt x="16871" y="20839"/>
                    <a:pt x="16871" y="20839"/>
                  </a:cubicBezTo>
                  <a:cubicBezTo>
                    <a:pt x="18609" y="20839"/>
                    <a:pt x="20036" y="20079"/>
                    <a:pt x="21154" y="18558"/>
                  </a:cubicBezTo>
                  <a:cubicBezTo>
                    <a:pt x="21278" y="18558"/>
                    <a:pt x="21402" y="18254"/>
                    <a:pt x="21526" y="18101"/>
                  </a:cubicBezTo>
                  <a:cubicBezTo>
                    <a:pt x="21526" y="19014"/>
                    <a:pt x="21526" y="19014"/>
                    <a:pt x="21526" y="19014"/>
                  </a:cubicBezTo>
                  <a:cubicBezTo>
                    <a:pt x="20098" y="20839"/>
                    <a:pt x="18547" y="21600"/>
                    <a:pt x="16623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773" name="Freeform 518"/>
            <p:cNvSpPr/>
            <p:nvPr/>
          </p:nvSpPr>
          <p:spPr>
            <a:xfrm flipH="1" rot="16200000">
              <a:off x="469957" y="5896489"/>
              <a:ext cx="1306572" cy="6075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20" h="21600" fill="norm" stroke="1" extrusionOk="0">
                  <a:moveTo>
                    <a:pt x="19063" y="21600"/>
                  </a:moveTo>
                  <a:cubicBezTo>
                    <a:pt x="17295" y="21600"/>
                    <a:pt x="15527" y="20948"/>
                    <a:pt x="13889" y="20203"/>
                  </a:cubicBezTo>
                  <a:cubicBezTo>
                    <a:pt x="13458" y="20017"/>
                    <a:pt x="13070" y="19924"/>
                    <a:pt x="12639" y="19738"/>
                  </a:cubicBezTo>
                  <a:cubicBezTo>
                    <a:pt x="10569" y="18807"/>
                    <a:pt x="8370" y="17969"/>
                    <a:pt x="6344" y="16386"/>
                  </a:cubicBezTo>
                  <a:cubicBezTo>
                    <a:pt x="4663" y="15083"/>
                    <a:pt x="3326" y="13779"/>
                    <a:pt x="2248" y="12010"/>
                  </a:cubicBezTo>
                  <a:cubicBezTo>
                    <a:pt x="1429" y="10707"/>
                    <a:pt x="265" y="8752"/>
                    <a:pt x="49" y="6331"/>
                  </a:cubicBezTo>
                  <a:cubicBezTo>
                    <a:pt x="-80" y="4934"/>
                    <a:pt x="49" y="3817"/>
                    <a:pt x="394" y="2886"/>
                  </a:cubicBezTo>
                  <a:cubicBezTo>
                    <a:pt x="1386" y="372"/>
                    <a:pt x="3800" y="93"/>
                    <a:pt x="4835" y="93"/>
                  </a:cubicBezTo>
                  <a:cubicBezTo>
                    <a:pt x="5180" y="93"/>
                    <a:pt x="5525" y="93"/>
                    <a:pt x="5870" y="186"/>
                  </a:cubicBezTo>
                  <a:cubicBezTo>
                    <a:pt x="6430" y="279"/>
                    <a:pt x="7034" y="466"/>
                    <a:pt x="7594" y="559"/>
                  </a:cubicBezTo>
                  <a:cubicBezTo>
                    <a:pt x="8586" y="838"/>
                    <a:pt x="9621" y="1117"/>
                    <a:pt x="10655" y="1117"/>
                  </a:cubicBezTo>
                  <a:cubicBezTo>
                    <a:pt x="10698" y="1117"/>
                    <a:pt x="10698" y="1117"/>
                    <a:pt x="10698" y="1117"/>
                  </a:cubicBezTo>
                  <a:cubicBezTo>
                    <a:pt x="11906" y="1117"/>
                    <a:pt x="13113" y="838"/>
                    <a:pt x="14277" y="559"/>
                  </a:cubicBezTo>
                  <a:cubicBezTo>
                    <a:pt x="15269" y="372"/>
                    <a:pt x="16303" y="93"/>
                    <a:pt x="17338" y="0"/>
                  </a:cubicBezTo>
                  <a:cubicBezTo>
                    <a:pt x="17510" y="0"/>
                    <a:pt x="17640" y="0"/>
                    <a:pt x="17812" y="0"/>
                  </a:cubicBezTo>
                  <a:cubicBezTo>
                    <a:pt x="19321" y="0"/>
                    <a:pt x="20528" y="559"/>
                    <a:pt x="21520" y="1676"/>
                  </a:cubicBezTo>
                  <a:cubicBezTo>
                    <a:pt x="21520" y="2328"/>
                    <a:pt x="21520" y="2328"/>
                    <a:pt x="21520" y="2328"/>
                  </a:cubicBezTo>
                  <a:cubicBezTo>
                    <a:pt x="20442" y="1117"/>
                    <a:pt x="19278" y="466"/>
                    <a:pt x="17985" y="466"/>
                  </a:cubicBezTo>
                  <a:cubicBezTo>
                    <a:pt x="17855" y="466"/>
                    <a:pt x="17855" y="466"/>
                    <a:pt x="17855" y="466"/>
                  </a:cubicBezTo>
                  <a:cubicBezTo>
                    <a:pt x="16734" y="559"/>
                    <a:pt x="15613" y="838"/>
                    <a:pt x="14492" y="1024"/>
                  </a:cubicBezTo>
                  <a:cubicBezTo>
                    <a:pt x="13846" y="1210"/>
                    <a:pt x="13199" y="1303"/>
                    <a:pt x="12509" y="1490"/>
                  </a:cubicBezTo>
                  <a:cubicBezTo>
                    <a:pt x="11992" y="1583"/>
                    <a:pt x="11474" y="1583"/>
                    <a:pt x="10957" y="1583"/>
                  </a:cubicBezTo>
                  <a:cubicBezTo>
                    <a:pt x="10095" y="1583"/>
                    <a:pt x="9233" y="1490"/>
                    <a:pt x="8370" y="1210"/>
                  </a:cubicBezTo>
                  <a:cubicBezTo>
                    <a:pt x="7680" y="1024"/>
                    <a:pt x="7680" y="1024"/>
                    <a:pt x="7680" y="1024"/>
                  </a:cubicBezTo>
                  <a:cubicBezTo>
                    <a:pt x="6689" y="745"/>
                    <a:pt x="5611" y="466"/>
                    <a:pt x="4576" y="466"/>
                  </a:cubicBezTo>
                  <a:cubicBezTo>
                    <a:pt x="4231" y="466"/>
                    <a:pt x="3886" y="559"/>
                    <a:pt x="3542" y="652"/>
                  </a:cubicBezTo>
                  <a:cubicBezTo>
                    <a:pt x="2679" y="838"/>
                    <a:pt x="1084" y="1676"/>
                    <a:pt x="480" y="3631"/>
                  </a:cubicBezTo>
                  <a:cubicBezTo>
                    <a:pt x="222" y="4469"/>
                    <a:pt x="179" y="5400"/>
                    <a:pt x="351" y="6424"/>
                  </a:cubicBezTo>
                  <a:cubicBezTo>
                    <a:pt x="696" y="8659"/>
                    <a:pt x="1645" y="10800"/>
                    <a:pt x="3283" y="12941"/>
                  </a:cubicBezTo>
                  <a:cubicBezTo>
                    <a:pt x="4706" y="14710"/>
                    <a:pt x="6387" y="16107"/>
                    <a:pt x="8629" y="17317"/>
                  </a:cubicBezTo>
                  <a:cubicBezTo>
                    <a:pt x="10354" y="18248"/>
                    <a:pt x="12164" y="18993"/>
                    <a:pt x="13889" y="19645"/>
                  </a:cubicBezTo>
                  <a:cubicBezTo>
                    <a:pt x="14492" y="19924"/>
                    <a:pt x="14492" y="19924"/>
                    <a:pt x="14492" y="19924"/>
                  </a:cubicBezTo>
                  <a:cubicBezTo>
                    <a:pt x="16001" y="20483"/>
                    <a:pt x="17424" y="20948"/>
                    <a:pt x="18890" y="20948"/>
                  </a:cubicBezTo>
                  <a:cubicBezTo>
                    <a:pt x="19106" y="20948"/>
                    <a:pt x="19321" y="20948"/>
                    <a:pt x="19537" y="20948"/>
                  </a:cubicBezTo>
                  <a:cubicBezTo>
                    <a:pt x="20227" y="20855"/>
                    <a:pt x="20916" y="20669"/>
                    <a:pt x="21520" y="20297"/>
                  </a:cubicBezTo>
                  <a:cubicBezTo>
                    <a:pt x="21520" y="21041"/>
                    <a:pt x="21520" y="21041"/>
                    <a:pt x="21520" y="21041"/>
                  </a:cubicBezTo>
                  <a:cubicBezTo>
                    <a:pt x="20960" y="21321"/>
                    <a:pt x="20356" y="21507"/>
                    <a:pt x="19752" y="21600"/>
                  </a:cubicBezTo>
                  <a:cubicBezTo>
                    <a:pt x="19494" y="21600"/>
                    <a:pt x="19278" y="21600"/>
                    <a:pt x="19063" y="21600"/>
                  </a:cubicBezTo>
                  <a:cubicBezTo>
                    <a:pt x="19063" y="21600"/>
                    <a:pt x="19063" y="21600"/>
                    <a:pt x="19063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774" name="Freeform 519"/>
            <p:cNvSpPr/>
            <p:nvPr/>
          </p:nvSpPr>
          <p:spPr>
            <a:xfrm flipH="1" rot="16200000">
              <a:off x="992839" y="6831325"/>
              <a:ext cx="23711" cy="207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cubicBezTo>
                    <a:pt x="7200" y="2700"/>
                    <a:pt x="14400" y="5400"/>
                    <a:pt x="21600" y="10800"/>
                  </a:cubicBezTo>
                  <a:cubicBezTo>
                    <a:pt x="21600" y="21600"/>
                    <a:pt x="21600" y="21600"/>
                    <a:pt x="21600" y="21600"/>
                  </a:cubicBezTo>
                  <a:cubicBezTo>
                    <a:pt x="16800" y="18900"/>
                    <a:pt x="2400" y="2700"/>
                    <a:pt x="0" y="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775" name="Freeform 520"/>
            <p:cNvSpPr/>
            <p:nvPr/>
          </p:nvSpPr>
          <p:spPr>
            <a:xfrm flipH="1" rot="16200000">
              <a:off x="1243273" y="6816507"/>
              <a:ext cx="53347" cy="207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cubicBezTo>
                    <a:pt x="7560" y="16200"/>
                    <a:pt x="14040" y="10800"/>
                    <a:pt x="21600" y="0"/>
                  </a:cubicBezTo>
                  <a:cubicBezTo>
                    <a:pt x="21600" y="8100"/>
                    <a:pt x="21600" y="8100"/>
                    <a:pt x="21600" y="8100"/>
                  </a:cubicBezTo>
                  <a:cubicBezTo>
                    <a:pt x="14040" y="16200"/>
                    <a:pt x="6480" y="21600"/>
                    <a:pt x="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776" name="Freeform 521"/>
            <p:cNvSpPr/>
            <p:nvPr/>
          </p:nvSpPr>
          <p:spPr>
            <a:xfrm flipH="1" rot="16200000">
              <a:off x="991357" y="6820952"/>
              <a:ext cx="37048" cy="370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12343"/>
                  </a:moveTo>
                  <a:cubicBezTo>
                    <a:pt x="13886" y="7714"/>
                    <a:pt x="7714" y="4629"/>
                    <a:pt x="1543" y="0"/>
                  </a:cubicBezTo>
                  <a:cubicBezTo>
                    <a:pt x="0" y="0"/>
                    <a:pt x="0" y="0"/>
                    <a:pt x="0" y="1543"/>
                  </a:cubicBezTo>
                  <a:cubicBezTo>
                    <a:pt x="7714" y="7714"/>
                    <a:pt x="13886" y="13886"/>
                    <a:pt x="21600" y="21600"/>
                  </a:cubicBezTo>
                  <a:lnTo>
                    <a:pt x="21600" y="12343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777" name="Freeform 522"/>
            <p:cNvSpPr/>
            <p:nvPr/>
          </p:nvSpPr>
          <p:spPr>
            <a:xfrm flipH="1" rot="16200000">
              <a:off x="1245074" y="6828682"/>
              <a:ext cx="37886" cy="207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40" h="21600" fill="norm" stroke="1" extrusionOk="0">
                  <a:moveTo>
                    <a:pt x="21240" y="0"/>
                  </a:moveTo>
                  <a:cubicBezTo>
                    <a:pt x="15480" y="8100"/>
                    <a:pt x="8280" y="13500"/>
                    <a:pt x="1080" y="16200"/>
                  </a:cubicBezTo>
                  <a:cubicBezTo>
                    <a:pt x="-360" y="16200"/>
                    <a:pt x="-360" y="21600"/>
                    <a:pt x="1080" y="21600"/>
                  </a:cubicBezTo>
                  <a:cubicBezTo>
                    <a:pt x="9720" y="21600"/>
                    <a:pt x="15480" y="21600"/>
                    <a:pt x="21240" y="18900"/>
                  </a:cubicBezTo>
                  <a:lnTo>
                    <a:pt x="21240" y="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778" name="Freeform 523"/>
            <p:cNvSpPr/>
            <p:nvPr/>
          </p:nvSpPr>
          <p:spPr>
            <a:xfrm flipH="1" rot="16200000">
              <a:off x="975797" y="6790573"/>
              <a:ext cx="63721" cy="6223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15300" y="13500"/>
                    <a:pt x="8100" y="6300"/>
                    <a:pt x="0" y="0"/>
                  </a:cubicBezTo>
                  <a:cubicBezTo>
                    <a:pt x="2700" y="1800"/>
                    <a:pt x="5400" y="2700"/>
                    <a:pt x="8100" y="4500"/>
                  </a:cubicBezTo>
                  <a:cubicBezTo>
                    <a:pt x="13500" y="8100"/>
                    <a:pt x="17100" y="11700"/>
                    <a:pt x="21600" y="16200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779" name="Freeform 524"/>
            <p:cNvSpPr/>
            <p:nvPr/>
          </p:nvSpPr>
          <p:spPr>
            <a:xfrm flipH="1" rot="16200000">
              <a:off x="1236605" y="6812801"/>
              <a:ext cx="44456" cy="370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082" y="15429"/>
                  </a:moveTo>
                  <a:cubicBezTo>
                    <a:pt x="11435" y="10800"/>
                    <a:pt x="16518" y="6171"/>
                    <a:pt x="21600" y="0"/>
                  </a:cubicBezTo>
                  <a:cubicBezTo>
                    <a:pt x="21600" y="12343"/>
                    <a:pt x="21600" y="12343"/>
                    <a:pt x="21600" y="12343"/>
                  </a:cubicBezTo>
                  <a:cubicBezTo>
                    <a:pt x="15247" y="16971"/>
                    <a:pt x="7624" y="20057"/>
                    <a:pt x="0" y="21600"/>
                  </a:cubicBezTo>
                  <a:cubicBezTo>
                    <a:pt x="1271" y="20057"/>
                    <a:pt x="3812" y="18514"/>
                    <a:pt x="5082" y="15429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780" name="Freeform 525"/>
            <p:cNvSpPr/>
            <p:nvPr/>
          </p:nvSpPr>
          <p:spPr>
            <a:xfrm flipH="1" rot="16200000">
              <a:off x="1256925" y="6841276"/>
              <a:ext cx="12701" cy="127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cubicBezTo>
                    <a:pt x="5400" y="14400"/>
                    <a:pt x="16200" y="7200"/>
                    <a:pt x="21600" y="0"/>
                  </a:cubicBezTo>
                  <a:cubicBezTo>
                    <a:pt x="21600" y="7200"/>
                    <a:pt x="21600" y="7200"/>
                    <a:pt x="21600" y="7200"/>
                  </a:cubicBezTo>
                  <a:cubicBezTo>
                    <a:pt x="16200" y="14400"/>
                    <a:pt x="5400" y="14400"/>
                    <a:pt x="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781" name="Freeform 526"/>
            <p:cNvSpPr/>
            <p:nvPr/>
          </p:nvSpPr>
          <p:spPr>
            <a:xfrm flipH="1" rot="16200000">
              <a:off x="872069" y="6677954"/>
              <a:ext cx="245988" cy="1052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20451" y="17280"/>
                    <a:pt x="18843" y="14040"/>
                    <a:pt x="17004" y="11340"/>
                  </a:cubicBezTo>
                  <a:cubicBezTo>
                    <a:pt x="14017" y="7020"/>
                    <a:pt x="10800" y="3780"/>
                    <a:pt x="7583" y="2700"/>
                  </a:cubicBezTo>
                  <a:cubicBezTo>
                    <a:pt x="5055" y="1620"/>
                    <a:pt x="2528" y="1080"/>
                    <a:pt x="0" y="540"/>
                  </a:cubicBezTo>
                  <a:cubicBezTo>
                    <a:pt x="1609" y="0"/>
                    <a:pt x="3217" y="0"/>
                    <a:pt x="4596" y="0"/>
                  </a:cubicBezTo>
                  <a:cubicBezTo>
                    <a:pt x="6664" y="0"/>
                    <a:pt x="8272" y="0"/>
                    <a:pt x="10111" y="1080"/>
                  </a:cubicBezTo>
                  <a:cubicBezTo>
                    <a:pt x="14706" y="3780"/>
                    <a:pt x="17923" y="7560"/>
                    <a:pt x="20221" y="12960"/>
                  </a:cubicBezTo>
                  <a:cubicBezTo>
                    <a:pt x="20681" y="14040"/>
                    <a:pt x="21140" y="15120"/>
                    <a:pt x="21600" y="16200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782" name="Freeform 527"/>
            <p:cNvSpPr/>
            <p:nvPr/>
          </p:nvSpPr>
          <p:spPr>
            <a:xfrm flipH="1" rot="16200000">
              <a:off x="1046185" y="6594230"/>
              <a:ext cx="422329" cy="9632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1001" y="21600"/>
                  </a:moveTo>
                  <a:cubicBezTo>
                    <a:pt x="7379" y="21600"/>
                    <a:pt x="3354" y="18097"/>
                    <a:pt x="0" y="14595"/>
                  </a:cubicBezTo>
                  <a:cubicBezTo>
                    <a:pt x="2952" y="16930"/>
                    <a:pt x="6037" y="18097"/>
                    <a:pt x="8989" y="18097"/>
                  </a:cubicBezTo>
                  <a:cubicBezTo>
                    <a:pt x="9257" y="18097"/>
                    <a:pt x="9660" y="18097"/>
                    <a:pt x="10062" y="18097"/>
                  </a:cubicBezTo>
                  <a:cubicBezTo>
                    <a:pt x="13684" y="18097"/>
                    <a:pt x="18783" y="16346"/>
                    <a:pt x="21332" y="1751"/>
                  </a:cubicBezTo>
                  <a:cubicBezTo>
                    <a:pt x="21332" y="1168"/>
                    <a:pt x="21466" y="584"/>
                    <a:pt x="21600" y="0"/>
                  </a:cubicBezTo>
                  <a:cubicBezTo>
                    <a:pt x="21600" y="5254"/>
                    <a:pt x="21600" y="5254"/>
                    <a:pt x="21600" y="5254"/>
                  </a:cubicBezTo>
                  <a:cubicBezTo>
                    <a:pt x="19319" y="16346"/>
                    <a:pt x="15697" y="21600"/>
                    <a:pt x="11001" y="21600"/>
                  </a:cubicBezTo>
                  <a:cubicBezTo>
                    <a:pt x="11001" y="21600"/>
                    <a:pt x="11001" y="21600"/>
                    <a:pt x="11001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783" name="Freeform 528"/>
            <p:cNvSpPr/>
            <p:nvPr/>
          </p:nvSpPr>
          <p:spPr>
            <a:xfrm flipH="1" rot="16200000">
              <a:off x="1192150" y="6618680"/>
              <a:ext cx="425291" cy="444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2533" y="21600"/>
                  </a:moveTo>
                  <a:cubicBezTo>
                    <a:pt x="11333" y="21600"/>
                    <a:pt x="10133" y="21600"/>
                    <a:pt x="9067" y="20329"/>
                  </a:cubicBezTo>
                  <a:cubicBezTo>
                    <a:pt x="6667" y="17788"/>
                    <a:pt x="4667" y="13976"/>
                    <a:pt x="2933" y="10165"/>
                  </a:cubicBezTo>
                  <a:cubicBezTo>
                    <a:pt x="1867" y="7624"/>
                    <a:pt x="933" y="5082"/>
                    <a:pt x="0" y="1271"/>
                  </a:cubicBezTo>
                  <a:cubicBezTo>
                    <a:pt x="4400" y="11435"/>
                    <a:pt x="8133" y="15247"/>
                    <a:pt x="11733" y="15247"/>
                  </a:cubicBezTo>
                  <a:cubicBezTo>
                    <a:pt x="14800" y="15247"/>
                    <a:pt x="17600" y="11435"/>
                    <a:pt x="20133" y="3812"/>
                  </a:cubicBezTo>
                  <a:cubicBezTo>
                    <a:pt x="20667" y="2541"/>
                    <a:pt x="21067" y="1271"/>
                    <a:pt x="21600" y="0"/>
                  </a:cubicBezTo>
                  <a:cubicBezTo>
                    <a:pt x="21600" y="8894"/>
                    <a:pt x="21600" y="8894"/>
                    <a:pt x="21600" y="8894"/>
                  </a:cubicBezTo>
                  <a:cubicBezTo>
                    <a:pt x="18667" y="17788"/>
                    <a:pt x="15600" y="21600"/>
                    <a:pt x="12533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784" name="Freeform 529"/>
            <p:cNvSpPr/>
            <p:nvPr/>
          </p:nvSpPr>
          <p:spPr>
            <a:xfrm flipH="1" rot="16200000">
              <a:off x="320847" y="5655506"/>
              <a:ext cx="1552925" cy="84317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35" h="21600" fill="norm" stroke="1" extrusionOk="0">
                  <a:moveTo>
                    <a:pt x="20066" y="21600"/>
                  </a:moveTo>
                  <a:cubicBezTo>
                    <a:pt x="19674" y="21600"/>
                    <a:pt x="19282" y="21533"/>
                    <a:pt x="18854" y="21466"/>
                  </a:cubicBezTo>
                  <a:cubicBezTo>
                    <a:pt x="18604" y="21399"/>
                    <a:pt x="18355" y="21332"/>
                    <a:pt x="18105" y="21265"/>
                  </a:cubicBezTo>
                  <a:cubicBezTo>
                    <a:pt x="15610" y="20862"/>
                    <a:pt x="13258" y="20057"/>
                    <a:pt x="11190" y="18850"/>
                  </a:cubicBezTo>
                  <a:cubicBezTo>
                    <a:pt x="9373" y="17843"/>
                    <a:pt x="7626" y="16502"/>
                    <a:pt x="6129" y="15361"/>
                  </a:cubicBezTo>
                  <a:cubicBezTo>
                    <a:pt x="5131" y="14624"/>
                    <a:pt x="4062" y="13819"/>
                    <a:pt x="3099" y="12678"/>
                  </a:cubicBezTo>
                  <a:cubicBezTo>
                    <a:pt x="2208" y="11605"/>
                    <a:pt x="-465" y="8452"/>
                    <a:pt x="70" y="5031"/>
                  </a:cubicBezTo>
                  <a:cubicBezTo>
                    <a:pt x="355" y="3220"/>
                    <a:pt x="1388" y="1945"/>
                    <a:pt x="2280" y="1543"/>
                  </a:cubicBezTo>
                  <a:cubicBezTo>
                    <a:pt x="2850" y="1275"/>
                    <a:pt x="3456" y="1140"/>
                    <a:pt x="4204" y="1140"/>
                  </a:cubicBezTo>
                  <a:cubicBezTo>
                    <a:pt x="4632" y="1140"/>
                    <a:pt x="5060" y="1207"/>
                    <a:pt x="5487" y="1207"/>
                  </a:cubicBezTo>
                  <a:cubicBezTo>
                    <a:pt x="5880" y="1275"/>
                    <a:pt x="6307" y="1275"/>
                    <a:pt x="6735" y="1275"/>
                  </a:cubicBezTo>
                  <a:cubicBezTo>
                    <a:pt x="6806" y="1275"/>
                    <a:pt x="6806" y="1275"/>
                    <a:pt x="6806" y="1275"/>
                  </a:cubicBezTo>
                  <a:cubicBezTo>
                    <a:pt x="8695" y="1275"/>
                    <a:pt x="10549" y="872"/>
                    <a:pt x="12260" y="402"/>
                  </a:cubicBezTo>
                  <a:cubicBezTo>
                    <a:pt x="13115" y="201"/>
                    <a:pt x="14220" y="0"/>
                    <a:pt x="15361" y="0"/>
                  </a:cubicBezTo>
                  <a:cubicBezTo>
                    <a:pt x="15824" y="0"/>
                    <a:pt x="16252" y="0"/>
                    <a:pt x="16680" y="67"/>
                  </a:cubicBezTo>
                  <a:cubicBezTo>
                    <a:pt x="18070" y="335"/>
                    <a:pt x="19495" y="1140"/>
                    <a:pt x="21135" y="2482"/>
                  </a:cubicBezTo>
                  <a:cubicBezTo>
                    <a:pt x="21135" y="3019"/>
                    <a:pt x="21135" y="3019"/>
                    <a:pt x="21135" y="3019"/>
                  </a:cubicBezTo>
                  <a:cubicBezTo>
                    <a:pt x="20101" y="2080"/>
                    <a:pt x="18961" y="1207"/>
                    <a:pt x="17678" y="805"/>
                  </a:cubicBezTo>
                  <a:cubicBezTo>
                    <a:pt x="16929" y="537"/>
                    <a:pt x="16109" y="402"/>
                    <a:pt x="15254" y="402"/>
                  </a:cubicBezTo>
                  <a:cubicBezTo>
                    <a:pt x="14612" y="402"/>
                    <a:pt x="13971" y="470"/>
                    <a:pt x="13258" y="671"/>
                  </a:cubicBezTo>
                  <a:cubicBezTo>
                    <a:pt x="12687" y="738"/>
                    <a:pt x="12117" y="872"/>
                    <a:pt x="11547" y="1006"/>
                  </a:cubicBezTo>
                  <a:cubicBezTo>
                    <a:pt x="10406" y="1342"/>
                    <a:pt x="9230" y="1610"/>
                    <a:pt x="8054" y="1677"/>
                  </a:cubicBezTo>
                  <a:cubicBezTo>
                    <a:pt x="7697" y="1677"/>
                    <a:pt x="7341" y="1744"/>
                    <a:pt x="6949" y="1744"/>
                  </a:cubicBezTo>
                  <a:cubicBezTo>
                    <a:pt x="6379" y="1744"/>
                    <a:pt x="5808" y="1677"/>
                    <a:pt x="5274" y="1610"/>
                  </a:cubicBezTo>
                  <a:cubicBezTo>
                    <a:pt x="5202" y="1610"/>
                    <a:pt x="5202" y="1610"/>
                    <a:pt x="5202" y="1610"/>
                  </a:cubicBezTo>
                  <a:cubicBezTo>
                    <a:pt x="4846" y="1610"/>
                    <a:pt x="4454" y="1543"/>
                    <a:pt x="4062" y="1543"/>
                  </a:cubicBezTo>
                  <a:cubicBezTo>
                    <a:pt x="3741" y="1543"/>
                    <a:pt x="3456" y="1610"/>
                    <a:pt x="3171" y="1677"/>
                  </a:cubicBezTo>
                  <a:cubicBezTo>
                    <a:pt x="1994" y="1945"/>
                    <a:pt x="177" y="3354"/>
                    <a:pt x="284" y="6037"/>
                  </a:cubicBezTo>
                  <a:cubicBezTo>
                    <a:pt x="355" y="7983"/>
                    <a:pt x="1282" y="9593"/>
                    <a:pt x="1994" y="10666"/>
                  </a:cubicBezTo>
                  <a:cubicBezTo>
                    <a:pt x="4026" y="13752"/>
                    <a:pt x="6592" y="15429"/>
                    <a:pt x="9087" y="17106"/>
                  </a:cubicBezTo>
                  <a:cubicBezTo>
                    <a:pt x="9337" y="17240"/>
                    <a:pt x="9337" y="17240"/>
                    <a:pt x="9337" y="17240"/>
                  </a:cubicBezTo>
                  <a:cubicBezTo>
                    <a:pt x="12759" y="19520"/>
                    <a:pt x="16359" y="20795"/>
                    <a:pt x="20101" y="21130"/>
                  </a:cubicBezTo>
                  <a:cubicBezTo>
                    <a:pt x="20137" y="21130"/>
                    <a:pt x="20173" y="21130"/>
                    <a:pt x="20173" y="21198"/>
                  </a:cubicBezTo>
                  <a:cubicBezTo>
                    <a:pt x="20208" y="21198"/>
                    <a:pt x="20208" y="21198"/>
                    <a:pt x="20208" y="21198"/>
                  </a:cubicBezTo>
                  <a:cubicBezTo>
                    <a:pt x="20244" y="21198"/>
                    <a:pt x="20244" y="21198"/>
                    <a:pt x="20244" y="21198"/>
                  </a:cubicBezTo>
                  <a:cubicBezTo>
                    <a:pt x="20529" y="21198"/>
                    <a:pt x="20850" y="21130"/>
                    <a:pt x="21135" y="21063"/>
                  </a:cubicBezTo>
                  <a:cubicBezTo>
                    <a:pt x="21135" y="21466"/>
                    <a:pt x="21135" y="21466"/>
                    <a:pt x="21135" y="21466"/>
                  </a:cubicBezTo>
                  <a:cubicBezTo>
                    <a:pt x="20779" y="21533"/>
                    <a:pt x="20422" y="21600"/>
                    <a:pt x="20066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785" name="Freeform 530"/>
            <p:cNvSpPr/>
            <p:nvPr/>
          </p:nvSpPr>
          <p:spPr>
            <a:xfrm flipH="1" rot="16200000">
              <a:off x="1438876" y="6785389"/>
              <a:ext cx="115585" cy="207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9327" y="21600"/>
                  </a:moveTo>
                  <a:cubicBezTo>
                    <a:pt x="5891" y="21600"/>
                    <a:pt x="2945" y="18900"/>
                    <a:pt x="0" y="16200"/>
                  </a:cubicBezTo>
                  <a:cubicBezTo>
                    <a:pt x="1964" y="16200"/>
                    <a:pt x="3927" y="13500"/>
                    <a:pt x="5891" y="13500"/>
                  </a:cubicBezTo>
                  <a:cubicBezTo>
                    <a:pt x="7364" y="10800"/>
                    <a:pt x="9327" y="8100"/>
                    <a:pt x="10800" y="8100"/>
                  </a:cubicBezTo>
                  <a:cubicBezTo>
                    <a:pt x="14727" y="5400"/>
                    <a:pt x="18164" y="2700"/>
                    <a:pt x="21600" y="0"/>
                  </a:cubicBezTo>
                  <a:cubicBezTo>
                    <a:pt x="21600" y="13500"/>
                    <a:pt x="21600" y="13500"/>
                    <a:pt x="21600" y="13500"/>
                  </a:cubicBezTo>
                  <a:cubicBezTo>
                    <a:pt x="17182" y="18900"/>
                    <a:pt x="13745" y="21600"/>
                    <a:pt x="10800" y="21600"/>
                  </a:cubicBezTo>
                  <a:cubicBezTo>
                    <a:pt x="10309" y="21600"/>
                    <a:pt x="9818" y="21600"/>
                    <a:pt x="9327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786" name="Freeform 531"/>
            <p:cNvSpPr/>
            <p:nvPr/>
          </p:nvSpPr>
          <p:spPr>
            <a:xfrm flipH="1" rot="16200000">
              <a:off x="33527" y="5282237"/>
              <a:ext cx="2046065" cy="109656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27" h="21600" fill="norm" stroke="1" extrusionOk="0">
                  <a:moveTo>
                    <a:pt x="21227" y="21600"/>
                  </a:moveTo>
                  <a:cubicBezTo>
                    <a:pt x="21010" y="21600"/>
                    <a:pt x="20819" y="21548"/>
                    <a:pt x="20629" y="21548"/>
                  </a:cubicBezTo>
                  <a:cubicBezTo>
                    <a:pt x="19570" y="21394"/>
                    <a:pt x="18537" y="20930"/>
                    <a:pt x="17559" y="20517"/>
                  </a:cubicBezTo>
                  <a:cubicBezTo>
                    <a:pt x="17532" y="20517"/>
                    <a:pt x="17532" y="20517"/>
                    <a:pt x="17532" y="20517"/>
                  </a:cubicBezTo>
                  <a:cubicBezTo>
                    <a:pt x="17505" y="20569"/>
                    <a:pt x="17505" y="20569"/>
                    <a:pt x="17505" y="20569"/>
                  </a:cubicBezTo>
                  <a:cubicBezTo>
                    <a:pt x="17505" y="20569"/>
                    <a:pt x="17505" y="20569"/>
                    <a:pt x="17478" y="20569"/>
                  </a:cubicBezTo>
                  <a:cubicBezTo>
                    <a:pt x="17478" y="20569"/>
                    <a:pt x="17478" y="20569"/>
                    <a:pt x="17450" y="20569"/>
                  </a:cubicBezTo>
                  <a:cubicBezTo>
                    <a:pt x="17369" y="20466"/>
                    <a:pt x="17260" y="20414"/>
                    <a:pt x="17179" y="20363"/>
                  </a:cubicBezTo>
                  <a:cubicBezTo>
                    <a:pt x="16989" y="20311"/>
                    <a:pt x="16825" y="20208"/>
                    <a:pt x="16635" y="20157"/>
                  </a:cubicBezTo>
                  <a:cubicBezTo>
                    <a:pt x="16391" y="20053"/>
                    <a:pt x="16146" y="19950"/>
                    <a:pt x="15902" y="19847"/>
                  </a:cubicBezTo>
                  <a:cubicBezTo>
                    <a:pt x="15413" y="19693"/>
                    <a:pt x="14924" y="19486"/>
                    <a:pt x="14462" y="19280"/>
                  </a:cubicBezTo>
                  <a:cubicBezTo>
                    <a:pt x="14326" y="19229"/>
                    <a:pt x="14326" y="19229"/>
                    <a:pt x="14326" y="19229"/>
                  </a:cubicBezTo>
                  <a:cubicBezTo>
                    <a:pt x="13973" y="19126"/>
                    <a:pt x="13973" y="19126"/>
                    <a:pt x="13973" y="19126"/>
                  </a:cubicBezTo>
                  <a:cubicBezTo>
                    <a:pt x="12777" y="18662"/>
                    <a:pt x="11582" y="17888"/>
                    <a:pt x="10413" y="17167"/>
                  </a:cubicBezTo>
                  <a:cubicBezTo>
                    <a:pt x="10305" y="17115"/>
                    <a:pt x="10305" y="17115"/>
                    <a:pt x="10305" y="17115"/>
                  </a:cubicBezTo>
                  <a:cubicBezTo>
                    <a:pt x="9680" y="16703"/>
                    <a:pt x="9028" y="16342"/>
                    <a:pt x="8376" y="15981"/>
                  </a:cubicBezTo>
                  <a:cubicBezTo>
                    <a:pt x="7207" y="15259"/>
                    <a:pt x="5985" y="14537"/>
                    <a:pt x="4816" y="13713"/>
                  </a:cubicBezTo>
                  <a:cubicBezTo>
                    <a:pt x="3431" y="12733"/>
                    <a:pt x="1882" y="11547"/>
                    <a:pt x="877" y="9434"/>
                  </a:cubicBezTo>
                  <a:cubicBezTo>
                    <a:pt x="62" y="7784"/>
                    <a:pt x="-373" y="5207"/>
                    <a:pt x="415" y="3196"/>
                  </a:cubicBezTo>
                  <a:cubicBezTo>
                    <a:pt x="1094" y="1495"/>
                    <a:pt x="2371" y="464"/>
                    <a:pt x="4327" y="103"/>
                  </a:cubicBezTo>
                  <a:cubicBezTo>
                    <a:pt x="4708" y="52"/>
                    <a:pt x="5142" y="52"/>
                    <a:pt x="5604" y="52"/>
                  </a:cubicBezTo>
                  <a:cubicBezTo>
                    <a:pt x="6039" y="52"/>
                    <a:pt x="6474" y="52"/>
                    <a:pt x="6909" y="103"/>
                  </a:cubicBezTo>
                  <a:cubicBezTo>
                    <a:pt x="8267" y="206"/>
                    <a:pt x="9598" y="309"/>
                    <a:pt x="10930" y="309"/>
                  </a:cubicBezTo>
                  <a:cubicBezTo>
                    <a:pt x="11147" y="309"/>
                    <a:pt x="11147" y="309"/>
                    <a:pt x="11147" y="309"/>
                  </a:cubicBezTo>
                  <a:cubicBezTo>
                    <a:pt x="11989" y="258"/>
                    <a:pt x="12832" y="206"/>
                    <a:pt x="13674" y="155"/>
                  </a:cubicBezTo>
                  <a:cubicBezTo>
                    <a:pt x="14543" y="103"/>
                    <a:pt x="15440" y="0"/>
                    <a:pt x="16309" y="0"/>
                  </a:cubicBezTo>
                  <a:cubicBezTo>
                    <a:pt x="17478" y="0"/>
                    <a:pt x="18429" y="155"/>
                    <a:pt x="19352" y="412"/>
                  </a:cubicBezTo>
                  <a:cubicBezTo>
                    <a:pt x="19977" y="567"/>
                    <a:pt x="20602" y="773"/>
                    <a:pt x="21227" y="1031"/>
                  </a:cubicBezTo>
                  <a:cubicBezTo>
                    <a:pt x="21227" y="1392"/>
                    <a:pt x="21227" y="1392"/>
                    <a:pt x="21227" y="1392"/>
                  </a:cubicBezTo>
                  <a:cubicBezTo>
                    <a:pt x="20059" y="876"/>
                    <a:pt x="18945" y="516"/>
                    <a:pt x="17858" y="412"/>
                  </a:cubicBezTo>
                  <a:cubicBezTo>
                    <a:pt x="17369" y="309"/>
                    <a:pt x="16853" y="309"/>
                    <a:pt x="16282" y="309"/>
                  </a:cubicBezTo>
                  <a:cubicBezTo>
                    <a:pt x="15385" y="309"/>
                    <a:pt x="14489" y="361"/>
                    <a:pt x="13728" y="464"/>
                  </a:cubicBezTo>
                  <a:cubicBezTo>
                    <a:pt x="12832" y="567"/>
                    <a:pt x="11908" y="619"/>
                    <a:pt x="10930" y="619"/>
                  </a:cubicBezTo>
                  <a:cubicBezTo>
                    <a:pt x="10441" y="619"/>
                    <a:pt x="9952" y="567"/>
                    <a:pt x="9435" y="567"/>
                  </a:cubicBezTo>
                  <a:cubicBezTo>
                    <a:pt x="8946" y="567"/>
                    <a:pt x="8430" y="516"/>
                    <a:pt x="7914" y="464"/>
                  </a:cubicBezTo>
                  <a:cubicBezTo>
                    <a:pt x="7235" y="361"/>
                    <a:pt x="6528" y="309"/>
                    <a:pt x="5822" y="309"/>
                  </a:cubicBezTo>
                  <a:cubicBezTo>
                    <a:pt x="4844" y="309"/>
                    <a:pt x="4029" y="464"/>
                    <a:pt x="3295" y="722"/>
                  </a:cubicBezTo>
                  <a:cubicBezTo>
                    <a:pt x="2670" y="979"/>
                    <a:pt x="1149" y="1753"/>
                    <a:pt x="496" y="3660"/>
                  </a:cubicBezTo>
                  <a:cubicBezTo>
                    <a:pt x="198" y="4485"/>
                    <a:pt x="116" y="5464"/>
                    <a:pt x="225" y="6547"/>
                  </a:cubicBezTo>
                  <a:cubicBezTo>
                    <a:pt x="578" y="9640"/>
                    <a:pt x="2371" y="11444"/>
                    <a:pt x="3920" y="12682"/>
                  </a:cubicBezTo>
                  <a:cubicBezTo>
                    <a:pt x="5251" y="13764"/>
                    <a:pt x="6664" y="14589"/>
                    <a:pt x="8022" y="15362"/>
                  </a:cubicBezTo>
                  <a:cubicBezTo>
                    <a:pt x="8593" y="15723"/>
                    <a:pt x="9164" y="16032"/>
                    <a:pt x="9707" y="16393"/>
                  </a:cubicBezTo>
                  <a:cubicBezTo>
                    <a:pt x="9952" y="16548"/>
                    <a:pt x="10196" y="16703"/>
                    <a:pt x="10441" y="16857"/>
                  </a:cubicBezTo>
                  <a:cubicBezTo>
                    <a:pt x="11500" y="17527"/>
                    <a:pt x="12614" y="18198"/>
                    <a:pt x="13728" y="18662"/>
                  </a:cubicBezTo>
                  <a:cubicBezTo>
                    <a:pt x="14081" y="18765"/>
                    <a:pt x="14435" y="18919"/>
                    <a:pt x="14761" y="19022"/>
                  </a:cubicBezTo>
                  <a:cubicBezTo>
                    <a:pt x="15549" y="19280"/>
                    <a:pt x="16336" y="19589"/>
                    <a:pt x="17070" y="20002"/>
                  </a:cubicBezTo>
                  <a:cubicBezTo>
                    <a:pt x="17450" y="20157"/>
                    <a:pt x="17831" y="20311"/>
                    <a:pt x="18184" y="20466"/>
                  </a:cubicBezTo>
                  <a:cubicBezTo>
                    <a:pt x="19026" y="20827"/>
                    <a:pt x="20140" y="21188"/>
                    <a:pt x="21227" y="21239"/>
                  </a:cubicBezTo>
                  <a:lnTo>
                    <a:pt x="21227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787" name="Freeform 532"/>
            <p:cNvSpPr/>
            <p:nvPr/>
          </p:nvSpPr>
          <p:spPr>
            <a:xfrm flipH="1" rot="16200000">
              <a:off x="-393828" y="4674098"/>
              <a:ext cx="2758517" cy="16003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86" h="21600" fill="norm" stroke="1" extrusionOk="0">
                  <a:moveTo>
                    <a:pt x="21286" y="21600"/>
                  </a:moveTo>
                  <a:cubicBezTo>
                    <a:pt x="20579" y="21565"/>
                    <a:pt x="19831" y="21459"/>
                    <a:pt x="19023" y="21246"/>
                  </a:cubicBezTo>
                  <a:cubicBezTo>
                    <a:pt x="17346" y="20787"/>
                    <a:pt x="15568" y="19903"/>
                    <a:pt x="13406" y="18383"/>
                  </a:cubicBezTo>
                  <a:cubicBezTo>
                    <a:pt x="13103" y="18171"/>
                    <a:pt x="12800" y="17923"/>
                    <a:pt x="12496" y="17711"/>
                  </a:cubicBezTo>
                  <a:cubicBezTo>
                    <a:pt x="11870" y="17252"/>
                    <a:pt x="11224" y="16757"/>
                    <a:pt x="10577" y="16403"/>
                  </a:cubicBezTo>
                  <a:cubicBezTo>
                    <a:pt x="9526" y="15838"/>
                    <a:pt x="8476" y="15449"/>
                    <a:pt x="7667" y="15201"/>
                  </a:cubicBezTo>
                  <a:cubicBezTo>
                    <a:pt x="7344" y="15095"/>
                    <a:pt x="7021" y="14989"/>
                    <a:pt x="6697" y="14883"/>
                  </a:cubicBezTo>
                  <a:cubicBezTo>
                    <a:pt x="5364" y="14459"/>
                    <a:pt x="3970" y="14070"/>
                    <a:pt x="2717" y="13151"/>
                  </a:cubicBezTo>
                  <a:cubicBezTo>
                    <a:pt x="1787" y="12515"/>
                    <a:pt x="494" y="11419"/>
                    <a:pt x="110" y="9616"/>
                  </a:cubicBezTo>
                  <a:cubicBezTo>
                    <a:pt x="-314" y="7742"/>
                    <a:pt x="555" y="5904"/>
                    <a:pt x="1545" y="4985"/>
                  </a:cubicBezTo>
                  <a:cubicBezTo>
                    <a:pt x="2697" y="3924"/>
                    <a:pt x="4030" y="3535"/>
                    <a:pt x="5323" y="3182"/>
                  </a:cubicBezTo>
                  <a:cubicBezTo>
                    <a:pt x="5687" y="3076"/>
                    <a:pt x="5687" y="3076"/>
                    <a:pt x="5687" y="3076"/>
                  </a:cubicBezTo>
                  <a:cubicBezTo>
                    <a:pt x="6455" y="2864"/>
                    <a:pt x="7102" y="2651"/>
                    <a:pt x="7748" y="2333"/>
                  </a:cubicBezTo>
                  <a:cubicBezTo>
                    <a:pt x="8233" y="2121"/>
                    <a:pt x="8718" y="1874"/>
                    <a:pt x="9203" y="1626"/>
                  </a:cubicBezTo>
                  <a:cubicBezTo>
                    <a:pt x="9607" y="1379"/>
                    <a:pt x="10052" y="1167"/>
                    <a:pt x="10476" y="955"/>
                  </a:cubicBezTo>
                  <a:cubicBezTo>
                    <a:pt x="11203" y="601"/>
                    <a:pt x="12173" y="177"/>
                    <a:pt x="13183" y="35"/>
                  </a:cubicBezTo>
                  <a:cubicBezTo>
                    <a:pt x="13446" y="0"/>
                    <a:pt x="13729" y="0"/>
                    <a:pt x="14032" y="0"/>
                  </a:cubicBezTo>
                  <a:cubicBezTo>
                    <a:pt x="14598" y="0"/>
                    <a:pt x="15164" y="71"/>
                    <a:pt x="15628" y="106"/>
                  </a:cubicBezTo>
                  <a:cubicBezTo>
                    <a:pt x="17326" y="354"/>
                    <a:pt x="18922" y="742"/>
                    <a:pt x="20397" y="1343"/>
                  </a:cubicBezTo>
                  <a:cubicBezTo>
                    <a:pt x="20700" y="1449"/>
                    <a:pt x="21003" y="1591"/>
                    <a:pt x="21286" y="1697"/>
                  </a:cubicBezTo>
                  <a:cubicBezTo>
                    <a:pt x="21286" y="1944"/>
                    <a:pt x="21286" y="1944"/>
                    <a:pt x="21286" y="1944"/>
                  </a:cubicBezTo>
                  <a:cubicBezTo>
                    <a:pt x="20357" y="1520"/>
                    <a:pt x="19387" y="1167"/>
                    <a:pt x="18397" y="884"/>
                  </a:cubicBezTo>
                  <a:cubicBezTo>
                    <a:pt x="17063" y="530"/>
                    <a:pt x="15649" y="212"/>
                    <a:pt x="14275" y="212"/>
                  </a:cubicBezTo>
                  <a:cubicBezTo>
                    <a:pt x="14012" y="212"/>
                    <a:pt x="13769" y="212"/>
                    <a:pt x="13527" y="247"/>
                  </a:cubicBezTo>
                  <a:cubicBezTo>
                    <a:pt x="12052" y="354"/>
                    <a:pt x="10638" y="1096"/>
                    <a:pt x="9284" y="1803"/>
                  </a:cubicBezTo>
                  <a:cubicBezTo>
                    <a:pt x="8839" y="2050"/>
                    <a:pt x="8374" y="2298"/>
                    <a:pt x="7910" y="2510"/>
                  </a:cubicBezTo>
                  <a:cubicBezTo>
                    <a:pt x="7122" y="2864"/>
                    <a:pt x="6314" y="3111"/>
                    <a:pt x="5525" y="3323"/>
                  </a:cubicBezTo>
                  <a:cubicBezTo>
                    <a:pt x="4899" y="3535"/>
                    <a:pt x="4232" y="3712"/>
                    <a:pt x="3606" y="3959"/>
                  </a:cubicBezTo>
                  <a:cubicBezTo>
                    <a:pt x="2313" y="4490"/>
                    <a:pt x="555" y="5480"/>
                    <a:pt x="191" y="7919"/>
                  </a:cubicBezTo>
                  <a:cubicBezTo>
                    <a:pt x="-132" y="10075"/>
                    <a:pt x="1121" y="11631"/>
                    <a:pt x="2252" y="12550"/>
                  </a:cubicBezTo>
                  <a:cubicBezTo>
                    <a:pt x="3606" y="13681"/>
                    <a:pt x="5121" y="14141"/>
                    <a:pt x="6576" y="14600"/>
                  </a:cubicBezTo>
                  <a:cubicBezTo>
                    <a:pt x="7061" y="14742"/>
                    <a:pt x="7061" y="14742"/>
                    <a:pt x="7061" y="14742"/>
                  </a:cubicBezTo>
                  <a:cubicBezTo>
                    <a:pt x="8011" y="15060"/>
                    <a:pt x="8981" y="15378"/>
                    <a:pt x="9910" y="15838"/>
                  </a:cubicBezTo>
                  <a:cubicBezTo>
                    <a:pt x="10880" y="16297"/>
                    <a:pt x="11749" y="16934"/>
                    <a:pt x="12618" y="17570"/>
                  </a:cubicBezTo>
                  <a:cubicBezTo>
                    <a:pt x="14295" y="18772"/>
                    <a:pt x="16295" y="20151"/>
                    <a:pt x="18376" y="20822"/>
                  </a:cubicBezTo>
                  <a:cubicBezTo>
                    <a:pt x="19366" y="21140"/>
                    <a:pt x="20276" y="21317"/>
                    <a:pt x="21124" y="21317"/>
                  </a:cubicBezTo>
                  <a:cubicBezTo>
                    <a:pt x="21165" y="21317"/>
                    <a:pt x="21225" y="21317"/>
                    <a:pt x="21286" y="21317"/>
                  </a:cubicBezTo>
                  <a:lnTo>
                    <a:pt x="21286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788" name="Freeform 537"/>
            <p:cNvSpPr/>
            <p:nvPr/>
          </p:nvSpPr>
          <p:spPr>
            <a:xfrm flipH="1" rot="16200000">
              <a:off x="1757473" y="6689068"/>
              <a:ext cx="296371" cy="326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18542" y="19800"/>
                    <a:pt x="15483" y="16200"/>
                    <a:pt x="12616" y="12600"/>
                  </a:cubicBezTo>
                  <a:cubicBezTo>
                    <a:pt x="8411" y="7200"/>
                    <a:pt x="4205" y="3600"/>
                    <a:pt x="0" y="0"/>
                  </a:cubicBezTo>
                  <a:cubicBezTo>
                    <a:pt x="5735" y="0"/>
                    <a:pt x="11278" y="3600"/>
                    <a:pt x="16821" y="7200"/>
                  </a:cubicBezTo>
                  <a:cubicBezTo>
                    <a:pt x="18542" y="9000"/>
                    <a:pt x="20071" y="9000"/>
                    <a:pt x="21600" y="10800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789" name="Freeform 538"/>
            <p:cNvSpPr/>
            <p:nvPr/>
          </p:nvSpPr>
          <p:spPr>
            <a:xfrm flipH="1" rot="16200000">
              <a:off x="-2040505" y="2812549"/>
              <a:ext cx="6775015" cy="114991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383" y="21600"/>
                  </a:moveTo>
                  <a:cubicBezTo>
                    <a:pt x="21308" y="21600"/>
                    <a:pt x="21241" y="21600"/>
                    <a:pt x="21174" y="21551"/>
                  </a:cubicBezTo>
                  <a:cubicBezTo>
                    <a:pt x="20957" y="21452"/>
                    <a:pt x="20757" y="21305"/>
                    <a:pt x="20565" y="21108"/>
                  </a:cubicBezTo>
                  <a:cubicBezTo>
                    <a:pt x="20139" y="20665"/>
                    <a:pt x="19705" y="20026"/>
                    <a:pt x="19238" y="19189"/>
                  </a:cubicBezTo>
                  <a:cubicBezTo>
                    <a:pt x="18829" y="18500"/>
                    <a:pt x="18428" y="17664"/>
                    <a:pt x="18028" y="16877"/>
                  </a:cubicBezTo>
                  <a:cubicBezTo>
                    <a:pt x="17569" y="15991"/>
                    <a:pt x="17085" y="15007"/>
                    <a:pt x="16601" y="14220"/>
                  </a:cubicBezTo>
                  <a:cubicBezTo>
                    <a:pt x="16192" y="13531"/>
                    <a:pt x="15766" y="12842"/>
                    <a:pt x="15357" y="12251"/>
                  </a:cubicBezTo>
                  <a:cubicBezTo>
                    <a:pt x="15307" y="12153"/>
                    <a:pt x="15307" y="12153"/>
                    <a:pt x="15307" y="12153"/>
                  </a:cubicBezTo>
                  <a:cubicBezTo>
                    <a:pt x="15207" y="12005"/>
                    <a:pt x="15107" y="11858"/>
                    <a:pt x="14998" y="11710"/>
                  </a:cubicBezTo>
                  <a:cubicBezTo>
                    <a:pt x="14698" y="11267"/>
                    <a:pt x="14389" y="10825"/>
                    <a:pt x="14105" y="10136"/>
                  </a:cubicBezTo>
                  <a:cubicBezTo>
                    <a:pt x="13604" y="9004"/>
                    <a:pt x="13262" y="6790"/>
                    <a:pt x="12920" y="4674"/>
                  </a:cubicBezTo>
                  <a:cubicBezTo>
                    <a:pt x="12845" y="4133"/>
                    <a:pt x="12761" y="3592"/>
                    <a:pt x="12678" y="3100"/>
                  </a:cubicBezTo>
                  <a:cubicBezTo>
                    <a:pt x="12453" y="1771"/>
                    <a:pt x="12177" y="394"/>
                    <a:pt x="11827" y="344"/>
                  </a:cubicBezTo>
                  <a:cubicBezTo>
                    <a:pt x="11802" y="344"/>
                    <a:pt x="11802" y="344"/>
                    <a:pt x="11802" y="344"/>
                  </a:cubicBezTo>
                  <a:cubicBezTo>
                    <a:pt x="11459" y="344"/>
                    <a:pt x="11151" y="1033"/>
                    <a:pt x="10842" y="1722"/>
                  </a:cubicBezTo>
                  <a:cubicBezTo>
                    <a:pt x="10733" y="1919"/>
                    <a:pt x="10733" y="1919"/>
                    <a:pt x="10733" y="1919"/>
                  </a:cubicBezTo>
                  <a:cubicBezTo>
                    <a:pt x="10558" y="2313"/>
                    <a:pt x="10374" y="2706"/>
                    <a:pt x="10191" y="2854"/>
                  </a:cubicBezTo>
                  <a:cubicBezTo>
                    <a:pt x="10082" y="2952"/>
                    <a:pt x="9965" y="3001"/>
                    <a:pt x="9857" y="3001"/>
                  </a:cubicBezTo>
                  <a:cubicBezTo>
                    <a:pt x="9782" y="3051"/>
                    <a:pt x="9707" y="3100"/>
                    <a:pt x="9640" y="3100"/>
                  </a:cubicBezTo>
                  <a:cubicBezTo>
                    <a:pt x="9548" y="3149"/>
                    <a:pt x="9465" y="3247"/>
                    <a:pt x="9381" y="3297"/>
                  </a:cubicBezTo>
                  <a:cubicBezTo>
                    <a:pt x="9114" y="3444"/>
                    <a:pt x="8839" y="3641"/>
                    <a:pt x="8572" y="3641"/>
                  </a:cubicBezTo>
                  <a:cubicBezTo>
                    <a:pt x="8505" y="3641"/>
                    <a:pt x="8438" y="3592"/>
                    <a:pt x="8371" y="3592"/>
                  </a:cubicBezTo>
                  <a:cubicBezTo>
                    <a:pt x="8321" y="3592"/>
                    <a:pt x="8279" y="3543"/>
                    <a:pt x="8229" y="3543"/>
                  </a:cubicBezTo>
                  <a:cubicBezTo>
                    <a:pt x="8129" y="3493"/>
                    <a:pt x="8029" y="3444"/>
                    <a:pt x="7929" y="3444"/>
                  </a:cubicBezTo>
                  <a:cubicBezTo>
                    <a:pt x="7854" y="3444"/>
                    <a:pt x="7787" y="3444"/>
                    <a:pt x="7729" y="3493"/>
                  </a:cubicBezTo>
                  <a:cubicBezTo>
                    <a:pt x="7520" y="3641"/>
                    <a:pt x="7328" y="3936"/>
                    <a:pt x="7128" y="4231"/>
                  </a:cubicBezTo>
                  <a:cubicBezTo>
                    <a:pt x="6977" y="4477"/>
                    <a:pt x="6827" y="4674"/>
                    <a:pt x="6677" y="4822"/>
                  </a:cubicBezTo>
                  <a:cubicBezTo>
                    <a:pt x="6435" y="5166"/>
                    <a:pt x="6185" y="5462"/>
                    <a:pt x="5943" y="5904"/>
                  </a:cubicBezTo>
                  <a:cubicBezTo>
                    <a:pt x="5617" y="6544"/>
                    <a:pt x="5300" y="7331"/>
                    <a:pt x="4991" y="8069"/>
                  </a:cubicBezTo>
                  <a:cubicBezTo>
                    <a:pt x="4924" y="8217"/>
                    <a:pt x="4857" y="8414"/>
                    <a:pt x="4791" y="8561"/>
                  </a:cubicBezTo>
                  <a:cubicBezTo>
                    <a:pt x="4474" y="9349"/>
                    <a:pt x="4123" y="10037"/>
                    <a:pt x="3722" y="10037"/>
                  </a:cubicBezTo>
                  <a:cubicBezTo>
                    <a:pt x="3222" y="10037"/>
                    <a:pt x="2738" y="9349"/>
                    <a:pt x="2270" y="8660"/>
                  </a:cubicBezTo>
                  <a:cubicBezTo>
                    <a:pt x="1995" y="8266"/>
                    <a:pt x="1719" y="7872"/>
                    <a:pt x="1436" y="7626"/>
                  </a:cubicBezTo>
                  <a:cubicBezTo>
                    <a:pt x="1235" y="7430"/>
                    <a:pt x="1035" y="7233"/>
                    <a:pt x="835" y="7036"/>
                  </a:cubicBezTo>
                  <a:cubicBezTo>
                    <a:pt x="684" y="6839"/>
                    <a:pt x="534" y="6692"/>
                    <a:pt x="384" y="6544"/>
                  </a:cubicBezTo>
                  <a:cubicBezTo>
                    <a:pt x="267" y="6446"/>
                    <a:pt x="134" y="6298"/>
                    <a:pt x="0" y="6200"/>
                  </a:cubicBezTo>
                  <a:cubicBezTo>
                    <a:pt x="0" y="5855"/>
                    <a:pt x="0" y="5855"/>
                    <a:pt x="0" y="5855"/>
                  </a:cubicBezTo>
                  <a:cubicBezTo>
                    <a:pt x="109" y="5954"/>
                    <a:pt x="225" y="6052"/>
                    <a:pt x="359" y="6150"/>
                  </a:cubicBezTo>
                  <a:cubicBezTo>
                    <a:pt x="734" y="6544"/>
                    <a:pt x="1118" y="6938"/>
                    <a:pt x="1502" y="7331"/>
                  </a:cubicBezTo>
                  <a:cubicBezTo>
                    <a:pt x="1744" y="7577"/>
                    <a:pt x="1995" y="7971"/>
                    <a:pt x="2245" y="8315"/>
                  </a:cubicBezTo>
                  <a:cubicBezTo>
                    <a:pt x="2704" y="9004"/>
                    <a:pt x="3188" y="9742"/>
                    <a:pt x="3664" y="9742"/>
                  </a:cubicBezTo>
                  <a:cubicBezTo>
                    <a:pt x="3823" y="9742"/>
                    <a:pt x="3973" y="9644"/>
                    <a:pt x="4123" y="9496"/>
                  </a:cubicBezTo>
                  <a:cubicBezTo>
                    <a:pt x="4432" y="9152"/>
                    <a:pt x="4724" y="8414"/>
                    <a:pt x="4999" y="7676"/>
                  </a:cubicBezTo>
                  <a:cubicBezTo>
                    <a:pt x="5100" y="7430"/>
                    <a:pt x="5191" y="7184"/>
                    <a:pt x="5291" y="6987"/>
                  </a:cubicBezTo>
                  <a:cubicBezTo>
                    <a:pt x="5634" y="6150"/>
                    <a:pt x="6009" y="5314"/>
                    <a:pt x="6393" y="4822"/>
                  </a:cubicBezTo>
                  <a:cubicBezTo>
                    <a:pt x="6468" y="4723"/>
                    <a:pt x="6535" y="4674"/>
                    <a:pt x="6602" y="4576"/>
                  </a:cubicBezTo>
                  <a:cubicBezTo>
                    <a:pt x="6735" y="4428"/>
                    <a:pt x="6877" y="4231"/>
                    <a:pt x="7019" y="4035"/>
                  </a:cubicBezTo>
                  <a:cubicBezTo>
                    <a:pt x="7094" y="3936"/>
                    <a:pt x="7094" y="3936"/>
                    <a:pt x="7094" y="3936"/>
                  </a:cubicBezTo>
                  <a:cubicBezTo>
                    <a:pt x="7253" y="3690"/>
                    <a:pt x="7420" y="3444"/>
                    <a:pt x="7578" y="3297"/>
                  </a:cubicBezTo>
                  <a:cubicBezTo>
                    <a:pt x="7687" y="3198"/>
                    <a:pt x="7804" y="3149"/>
                    <a:pt x="7946" y="3149"/>
                  </a:cubicBezTo>
                  <a:cubicBezTo>
                    <a:pt x="8054" y="3149"/>
                    <a:pt x="8171" y="3149"/>
                    <a:pt x="8279" y="3198"/>
                  </a:cubicBezTo>
                  <a:cubicBezTo>
                    <a:pt x="8396" y="3247"/>
                    <a:pt x="8505" y="3247"/>
                    <a:pt x="8622" y="3247"/>
                  </a:cubicBezTo>
                  <a:cubicBezTo>
                    <a:pt x="8672" y="3247"/>
                    <a:pt x="8730" y="3247"/>
                    <a:pt x="8780" y="3247"/>
                  </a:cubicBezTo>
                  <a:cubicBezTo>
                    <a:pt x="9064" y="3149"/>
                    <a:pt x="9356" y="3001"/>
                    <a:pt x="9640" y="2805"/>
                  </a:cubicBezTo>
                  <a:cubicBezTo>
                    <a:pt x="9773" y="2755"/>
                    <a:pt x="9915" y="2657"/>
                    <a:pt x="10049" y="2608"/>
                  </a:cubicBezTo>
                  <a:cubicBezTo>
                    <a:pt x="10324" y="2460"/>
                    <a:pt x="10583" y="1870"/>
                    <a:pt x="10833" y="1328"/>
                  </a:cubicBezTo>
                  <a:cubicBezTo>
                    <a:pt x="10934" y="1132"/>
                    <a:pt x="11034" y="886"/>
                    <a:pt x="11134" y="689"/>
                  </a:cubicBezTo>
                  <a:cubicBezTo>
                    <a:pt x="11292" y="394"/>
                    <a:pt x="11534" y="0"/>
                    <a:pt x="11777" y="0"/>
                  </a:cubicBezTo>
                  <a:cubicBezTo>
                    <a:pt x="11885" y="0"/>
                    <a:pt x="11994" y="98"/>
                    <a:pt x="12085" y="295"/>
                  </a:cubicBezTo>
                  <a:cubicBezTo>
                    <a:pt x="12377" y="886"/>
                    <a:pt x="12594" y="2067"/>
                    <a:pt x="12770" y="3149"/>
                  </a:cubicBezTo>
                  <a:cubicBezTo>
                    <a:pt x="12811" y="3444"/>
                    <a:pt x="12853" y="3690"/>
                    <a:pt x="12895" y="3985"/>
                  </a:cubicBezTo>
                  <a:cubicBezTo>
                    <a:pt x="13304" y="6593"/>
                    <a:pt x="13730" y="9299"/>
                    <a:pt x="14355" y="10283"/>
                  </a:cubicBezTo>
                  <a:cubicBezTo>
                    <a:pt x="14564" y="10628"/>
                    <a:pt x="14773" y="10923"/>
                    <a:pt x="14973" y="11267"/>
                  </a:cubicBezTo>
                  <a:cubicBezTo>
                    <a:pt x="15616" y="12251"/>
                    <a:pt x="16283" y="13236"/>
                    <a:pt x="16926" y="14416"/>
                  </a:cubicBezTo>
                  <a:cubicBezTo>
                    <a:pt x="17327" y="15105"/>
                    <a:pt x="17727" y="15942"/>
                    <a:pt x="18120" y="16680"/>
                  </a:cubicBezTo>
                  <a:cubicBezTo>
                    <a:pt x="18520" y="17516"/>
                    <a:pt x="18938" y="18353"/>
                    <a:pt x="19355" y="19091"/>
                  </a:cubicBezTo>
                  <a:cubicBezTo>
                    <a:pt x="19822" y="19927"/>
                    <a:pt x="20215" y="20468"/>
                    <a:pt x="20582" y="20862"/>
                  </a:cubicBezTo>
                  <a:cubicBezTo>
                    <a:pt x="20840" y="21108"/>
                    <a:pt x="21066" y="21305"/>
                    <a:pt x="21266" y="21403"/>
                  </a:cubicBezTo>
                  <a:cubicBezTo>
                    <a:pt x="21333" y="21403"/>
                    <a:pt x="21400" y="21452"/>
                    <a:pt x="21466" y="21502"/>
                  </a:cubicBezTo>
                  <a:cubicBezTo>
                    <a:pt x="21508" y="21502"/>
                    <a:pt x="21558" y="21551"/>
                    <a:pt x="21600" y="21600"/>
                  </a:cubicBezTo>
                  <a:cubicBezTo>
                    <a:pt x="21533" y="21600"/>
                    <a:pt x="21458" y="21600"/>
                    <a:pt x="21383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790" name="Freeform 540"/>
            <p:cNvSpPr/>
            <p:nvPr/>
          </p:nvSpPr>
          <p:spPr>
            <a:xfrm flipH="1" rot="16200000">
              <a:off x="574959" y="3623123"/>
              <a:ext cx="634232" cy="19856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20886" y="19895"/>
                    <a:pt x="20261" y="18189"/>
                    <a:pt x="19726" y="16768"/>
                  </a:cubicBezTo>
                  <a:cubicBezTo>
                    <a:pt x="18833" y="14495"/>
                    <a:pt x="18030" y="12221"/>
                    <a:pt x="17048" y="10232"/>
                  </a:cubicBezTo>
                  <a:cubicBezTo>
                    <a:pt x="14906" y="6537"/>
                    <a:pt x="12853" y="3979"/>
                    <a:pt x="10800" y="2558"/>
                  </a:cubicBezTo>
                  <a:cubicBezTo>
                    <a:pt x="9729" y="1989"/>
                    <a:pt x="8747" y="1705"/>
                    <a:pt x="7765" y="1705"/>
                  </a:cubicBezTo>
                  <a:cubicBezTo>
                    <a:pt x="6426" y="1705"/>
                    <a:pt x="5177" y="2274"/>
                    <a:pt x="3927" y="3411"/>
                  </a:cubicBezTo>
                  <a:cubicBezTo>
                    <a:pt x="2499" y="4832"/>
                    <a:pt x="1250" y="5968"/>
                    <a:pt x="0" y="6537"/>
                  </a:cubicBezTo>
                  <a:cubicBezTo>
                    <a:pt x="714" y="5968"/>
                    <a:pt x="1339" y="5116"/>
                    <a:pt x="2053" y="4263"/>
                  </a:cubicBezTo>
                  <a:cubicBezTo>
                    <a:pt x="3124" y="2558"/>
                    <a:pt x="4284" y="1137"/>
                    <a:pt x="5534" y="568"/>
                  </a:cubicBezTo>
                  <a:cubicBezTo>
                    <a:pt x="6337" y="0"/>
                    <a:pt x="7140" y="0"/>
                    <a:pt x="7944" y="0"/>
                  </a:cubicBezTo>
                  <a:cubicBezTo>
                    <a:pt x="9104" y="0"/>
                    <a:pt x="10264" y="284"/>
                    <a:pt x="11425" y="1137"/>
                  </a:cubicBezTo>
                  <a:cubicBezTo>
                    <a:pt x="13835" y="3126"/>
                    <a:pt x="15888" y="5684"/>
                    <a:pt x="17673" y="9379"/>
                  </a:cubicBezTo>
                  <a:cubicBezTo>
                    <a:pt x="19369" y="12789"/>
                    <a:pt x="20529" y="16200"/>
                    <a:pt x="2160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791" name="Freeform 541"/>
            <p:cNvSpPr/>
            <p:nvPr/>
          </p:nvSpPr>
          <p:spPr>
            <a:xfrm flipH="1" rot="16200000">
              <a:off x="1578169" y="6486054"/>
              <a:ext cx="626824" cy="1081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19431" y="21073"/>
                    <a:pt x="17172" y="20546"/>
                    <a:pt x="15093" y="18966"/>
                  </a:cubicBezTo>
                  <a:cubicBezTo>
                    <a:pt x="13376" y="17912"/>
                    <a:pt x="11749" y="15805"/>
                    <a:pt x="10213" y="13698"/>
                  </a:cubicBezTo>
                  <a:cubicBezTo>
                    <a:pt x="8947" y="12644"/>
                    <a:pt x="7682" y="11063"/>
                    <a:pt x="6417" y="10010"/>
                  </a:cubicBezTo>
                  <a:cubicBezTo>
                    <a:pt x="5603" y="8956"/>
                    <a:pt x="5603" y="8956"/>
                    <a:pt x="5603" y="8956"/>
                  </a:cubicBezTo>
                  <a:cubicBezTo>
                    <a:pt x="4428" y="7902"/>
                    <a:pt x="3163" y="6849"/>
                    <a:pt x="1988" y="4741"/>
                  </a:cubicBezTo>
                  <a:cubicBezTo>
                    <a:pt x="1265" y="3688"/>
                    <a:pt x="633" y="2107"/>
                    <a:pt x="0" y="0"/>
                  </a:cubicBezTo>
                  <a:cubicBezTo>
                    <a:pt x="813" y="1580"/>
                    <a:pt x="1808" y="2634"/>
                    <a:pt x="2711" y="3161"/>
                  </a:cubicBezTo>
                  <a:cubicBezTo>
                    <a:pt x="3073" y="3688"/>
                    <a:pt x="3344" y="4215"/>
                    <a:pt x="3615" y="4215"/>
                  </a:cubicBezTo>
                  <a:cubicBezTo>
                    <a:pt x="4519" y="5268"/>
                    <a:pt x="5423" y="5795"/>
                    <a:pt x="6326" y="6849"/>
                  </a:cubicBezTo>
                  <a:cubicBezTo>
                    <a:pt x="7682" y="7902"/>
                    <a:pt x="7682" y="7902"/>
                    <a:pt x="7682" y="7902"/>
                  </a:cubicBezTo>
                  <a:cubicBezTo>
                    <a:pt x="8767" y="8956"/>
                    <a:pt x="9851" y="10010"/>
                    <a:pt x="10936" y="11063"/>
                  </a:cubicBezTo>
                  <a:cubicBezTo>
                    <a:pt x="12833" y="13171"/>
                    <a:pt x="14731" y="15278"/>
                    <a:pt x="16629" y="16332"/>
                  </a:cubicBezTo>
                  <a:cubicBezTo>
                    <a:pt x="18346" y="17385"/>
                    <a:pt x="19973" y="17912"/>
                    <a:pt x="21600" y="17912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</p:grpSp>
      <p:sp>
        <p:nvSpPr>
          <p:cNvPr id="10793" name="Slide Number"/>
          <p:cNvSpPr txBox="1"/>
          <p:nvPr>
            <p:ph type="sldNum" sz="quarter" idx="2"/>
          </p:nvPr>
        </p:nvSpPr>
        <p:spPr>
          <a:xfrm>
            <a:off x="11493117" y="6361276"/>
            <a:ext cx="259530" cy="256541"/>
          </a:xfrm>
          <a:prstGeom prst="rect">
            <a:avLst/>
          </a:prstGeom>
        </p:spPr>
        <p:txBody>
          <a:bodyPr anchor="t"/>
          <a:lstStyle>
            <a:lvl1pPr algn="ctr">
              <a:defRPr b="1" sz="1100">
                <a:solidFill>
                  <a:srgbClr val="404040"/>
                </a:solidFill>
              </a:defRPr>
            </a:lvl1pPr>
          </a:lstStyle>
          <a:p>
            <a:pPr/>
            <a:fld id="{86CB4B4D-7CA3-9044-876B-883B54F8677D}" type="slidenum"/>
          </a:p>
        </p:txBody>
      </p:sp>
    </p:spTree>
  </p:cSld>
  <p:clrMapOvr>
    <a:masterClrMapping/>
  </p:clrMapOvr>
  <p:transition xmlns:p14="http://schemas.microsoft.com/office/powerpoint/2010/main" spd="med" advClick="1"/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xmlns:m="http://schemas.openxmlformats.org/officeDocument/2006/math" xmlns:a14="http://schemas.microsoft.com/office/drawing/2010/main" type="tx" showMasterSp="1" showMasterPhAnim="1">
  <p:cSld name="1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00" name="Picture Placeholder 9"/>
          <p:cNvSpPr/>
          <p:nvPr>
            <p:ph type="pic" idx="21"/>
          </p:nvPr>
        </p:nvSpPr>
        <p:spPr>
          <a:xfrm>
            <a:off x="-36754" y="1424"/>
            <a:ext cx="10594976" cy="5257801"/>
          </a:xfrm>
          <a:prstGeom prst="rect">
            <a:avLst/>
          </a:prstGeom>
        </p:spPr>
        <p:txBody>
          <a:bodyPr lIns="91439" rIns="91439"/>
          <a:lstStyle/>
          <a:p>
            <a:pPr/>
          </a:p>
        </p:txBody>
      </p:sp>
      <p:sp>
        <p:nvSpPr>
          <p:cNvPr id="10801" name="Slide Number"/>
          <p:cNvSpPr txBox="1"/>
          <p:nvPr>
            <p:ph type="sldNum" sz="quarter" idx="2"/>
          </p:nvPr>
        </p:nvSpPr>
        <p:spPr>
          <a:prstGeom prst="rect">
            <a:avLst/>
          </a:prstGeom>
        </p:spPr>
        <p:txBody>
          <a:bodyPr/>
          <a:lstStyle>
            <a:lvl1pPr>
              <a:defRPr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1pPr>
          </a:lstStyle>
          <a:p>
            <a:pPr/>
            <a:fld id="{86CB4B4D-7CA3-9044-876B-883B54F8677D}" type="slidenum"/>
          </a:p>
        </p:txBody>
      </p:sp>
    </p:spTree>
  </p:cSld>
  <p:clrMapOvr>
    <a:masterClrMapping/>
  </p:clrMapOvr>
  <p:transition xmlns:p14="http://schemas.microsoft.com/office/powerpoint/2010/main" spd="med" advClick="1"/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xmlns:m="http://schemas.openxmlformats.org/officeDocument/2006/math" xmlns:a14="http://schemas.microsoft.com/office/drawing/2010/main" type="tx" showMasterSp="1" showMasterPhAnim="1">
  <p:cSld name="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08" name="Rectangle 9"/>
          <p:cNvSpPr/>
          <p:nvPr/>
        </p:nvSpPr>
        <p:spPr>
          <a:xfrm>
            <a:off x="334851" y="334850"/>
            <a:ext cx="11522299" cy="6188300"/>
          </a:xfrm>
          <a:prstGeom prst="rect">
            <a:avLst/>
          </a:prstGeom>
          <a:solidFill>
            <a:srgbClr val="D9D9D9"/>
          </a:solidFill>
          <a:ln w="12700">
            <a:miter lim="400000"/>
          </a:ln>
        </p:spPr>
        <p:txBody>
          <a:bodyPr lIns="45719" rIns="45719" anchor="ctr"/>
          <a:lstStyle/>
          <a:p>
            <a:pPr algn="ctr">
              <a:defRPr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</a:p>
        </p:txBody>
      </p:sp>
      <p:sp>
        <p:nvSpPr>
          <p:cNvPr id="10809" name="Picture Placeholder 8"/>
          <p:cNvSpPr/>
          <p:nvPr>
            <p:ph type="pic" idx="21"/>
          </p:nvPr>
        </p:nvSpPr>
        <p:spPr>
          <a:xfrm>
            <a:off x="334851" y="334850"/>
            <a:ext cx="11522299" cy="6188300"/>
          </a:xfrm>
          <a:prstGeom prst="rect">
            <a:avLst/>
          </a:prstGeom>
        </p:spPr>
        <p:txBody>
          <a:bodyPr lIns="91439" rIns="91439"/>
          <a:lstStyle/>
          <a:p>
            <a:pPr/>
          </a:p>
        </p:txBody>
      </p:sp>
      <p:sp>
        <p:nvSpPr>
          <p:cNvPr id="10810" name="Slide Number"/>
          <p:cNvSpPr txBox="1"/>
          <p:nvPr>
            <p:ph type="sldNum" sz="quarter" idx="2"/>
          </p:nvPr>
        </p:nvSpPr>
        <p:spPr>
          <a:prstGeom prst="rect">
            <a:avLst/>
          </a:prstGeom>
        </p:spPr>
        <p:txBody>
          <a:bodyPr/>
          <a:lstStyle>
            <a:lvl1pPr>
              <a:defRPr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1pPr>
          </a:lstStyle>
          <a:p>
            <a:pPr/>
            <a:fld id="{86CB4B4D-7CA3-9044-876B-883B54F8677D}" type="slidenum"/>
          </a:p>
        </p:txBody>
      </p:sp>
    </p:spTree>
  </p:cSld>
  <p:clrMapOvr>
    <a:masterClrMapping/>
  </p:clrMapOvr>
  <p:transition xmlns:p14="http://schemas.microsoft.com/office/powerpoint/2010/main" spd="med" advClick="1"/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xmlns:m="http://schemas.openxmlformats.org/officeDocument/2006/math" xmlns:a14="http://schemas.microsoft.com/office/drawing/2010/main" type="tx" showMasterSp="1" showMasterPhAnim="1">
  <p:cSld name="Alamian Template - 0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853" name="Group 355"/>
          <p:cNvGrpSpPr/>
          <p:nvPr/>
        </p:nvGrpSpPr>
        <p:grpSpPr>
          <a:xfrm>
            <a:off x="10246331" y="0"/>
            <a:ext cx="1945670" cy="6858001"/>
            <a:chOff x="0" y="0"/>
            <a:chExt cx="1945668" cy="6858000"/>
          </a:xfrm>
        </p:grpSpPr>
        <p:sp>
          <p:nvSpPr>
            <p:cNvPr id="10817" name="Freeform 437"/>
            <p:cNvSpPr/>
            <p:nvPr/>
          </p:nvSpPr>
          <p:spPr>
            <a:xfrm flipH="1" rot="5400000">
              <a:off x="844653" y="203014"/>
              <a:ext cx="480120" cy="8298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20774" y="18900"/>
                    <a:pt x="19948" y="16200"/>
                    <a:pt x="19121" y="14175"/>
                  </a:cubicBezTo>
                  <a:cubicBezTo>
                    <a:pt x="16525" y="7425"/>
                    <a:pt x="13810" y="4725"/>
                    <a:pt x="10387" y="4725"/>
                  </a:cubicBezTo>
                  <a:cubicBezTo>
                    <a:pt x="8498" y="4725"/>
                    <a:pt x="6610" y="5400"/>
                    <a:pt x="4839" y="6075"/>
                  </a:cubicBezTo>
                  <a:cubicBezTo>
                    <a:pt x="3187" y="6750"/>
                    <a:pt x="1652" y="7425"/>
                    <a:pt x="0" y="8100"/>
                  </a:cubicBezTo>
                  <a:cubicBezTo>
                    <a:pt x="4013" y="2025"/>
                    <a:pt x="7318" y="0"/>
                    <a:pt x="10387" y="0"/>
                  </a:cubicBezTo>
                  <a:cubicBezTo>
                    <a:pt x="14400" y="0"/>
                    <a:pt x="17823" y="4050"/>
                    <a:pt x="20892" y="13500"/>
                  </a:cubicBezTo>
                  <a:cubicBezTo>
                    <a:pt x="21128" y="14175"/>
                    <a:pt x="21364" y="14850"/>
                    <a:pt x="21600" y="15525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818" name="Freeform 438"/>
            <p:cNvSpPr/>
            <p:nvPr/>
          </p:nvSpPr>
          <p:spPr>
            <a:xfrm flipH="1" rot="5400000">
              <a:off x="1149174" y="6669"/>
              <a:ext cx="34085" cy="207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16200"/>
                  </a:moveTo>
                  <a:cubicBezTo>
                    <a:pt x="14954" y="10800"/>
                    <a:pt x="6646" y="540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6646" y="8100"/>
                    <a:pt x="13292" y="16200"/>
                    <a:pt x="21600" y="21600"/>
                  </a:cubicBezTo>
                  <a:lnTo>
                    <a:pt x="21600" y="162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819" name="Freeform 439"/>
            <p:cNvSpPr/>
            <p:nvPr/>
          </p:nvSpPr>
          <p:spPr>
            <a:xfrm flipH="1" rot="5400000">
              <a:off x="1109164" y="1681159"/>
              <a:ext cx="969130" cy="2237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cubicBezTo>
                    <a:pt x="3736" y="18042"/>
                    <a:pt x="7472" y="13722"/>
                    <a:pt x="11092" y="9148"/>
                  </a:cubicBezTo>
                  <a:cubicBezTo>
                    <a:pt x="11968" y="7878"/>
                    <a:pt x="11968" y="7878"/>
                    <a:pt x="11968" y="7878"/>
                  </a:cubicBezTo>
                  <a:cubicBezTo>
                    <a:pt x="13485" y="5845"/>
                    <a:pt x="15120" y="3558"/>
                    <a:pt x="16755" y="2541"/>
                  </a:cubicBezTo>
                  <a:cubicBezTo>
                    <a:pt x="17572" y="1779"/>
                    <a:pt x="18448" y="1525"/>
                    <a:pt x="19323" y="1016"/>
                  </a:cubicBezTo>
                  <a:cubicBezTo>
                    <a:pt x="20082" y="762"/>
                    <a:pt x="20841" y="508"/>
                    <a:pt x="21600" y="0"/>
                  </a:cubicBezTo>
                  <a:cubicBezTo>
                    <a:pt x="20724" y="2541"/>
                    <a:pt x="19440" y="3049"/>
                    <a:pt x="18272" y="3558"/>
                  </a:cubicBezTo>
                  <a:cubicBezTo>
                    <a:pt x="17630" y="3812"/>
                    <a:pt x="17046" y="4066"/>
                    <a:pt x="16521" y="4574"/>
                  </a:cubicBezTo>
                  <a:cubicBezTo>
                    <a:pt x="15003" y="5845"/>
                    <a:pt x="13544" y="7878"/>
                    <a:pt x="12084" y="9911"/>
                  </a:cubicBezTo>
                  <a:cubicBezTo>
                    <a:pt x="11676" y="10419"/>
                    <a:pt x="11267" y="10927"/>
                    <a:pt x="10858" y="11435"/>
                  </a:cubicBezTo>
                  <a:cubicBezTo>
                    <a:pt x="8932" y="13976"/>
                    <a:pt x="6889" y="16264"/>
                    <a:pt x="5021" y="18296"/>
                  </a:cubicBezTo>
                  <a:cubicBezTo>
                    <a:pt x="3970" y="19567"/>
                    <a:pt x="2919" y="20584"/>
                    <a:pt x="1751" y="21346"/>
                  </a:cubicBezTo>
                  <a:cubicBezTo>
                    <a:pt x="1343" y="21600"/>
                    <a:pt x="876" y="21600"/>
                    <a:pt x="409" y="21600"/>
                  </a:cubicBezTo>
                  <a:cubicBezTo>
                    <a:pt x="292" y="21600"/>
                    <a:pt x="117" y="21600"/>
                    <a:pt x="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820" name="Freeform 440"/>
            <p:cNvSpPr/>
            <p:nvPr/>
          </p:nvSpPr>
          <p:spPr>
            <a:xfrm flipH="1" rot="5400000">
              <a:off x="1504818" y="1635223"/>
              <a:ext cx="222278" cy="518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795" y="21600"/>
                  </a:moveTo>
                  <a:cubicBezTo>
                    <a:pt x="1779" y="21600"/>
                    <a:pt x="762" y="20520"/>
                    <a:pt x="0" y="20520"/>
                  </a:cubicBezTo>
                  <a:cubicBezTo>
                    <a:pt x="2033" y="17280"/>
                    <a:pt x="4066" y="16200"/>
                    <a:pt x="6099" y="14040"/>
                  </a:cubicBezTo>
                  <a:cubicBezTo>
                    <a:pt x="7878" y="12960"/>
                    <a:pt x="9656" y="10800"/>
                    <a:pt x="11689" y="8640"/>
                  </a:cubicBezTo>
                  <a:cubicBezTo>
                    <a:pt x="12198" y="8640"/>
                    <a:pt x="12960" y="7560"/>
                    <a:pt x="13722" y="6480"/>
                  </a:cubicBezTo>
                  <a:cubicBezTo>
                    <a:pt x="16009" y="3240"/>
                    <a:pt x="18551" y="0"/>
                    <a:pt x="21092" y="0"/>
                  </a:cubicBezTo>
                  <a:cubicBezTo>
                    <a:pt x="21346" y="0"/>
                    <a:pt x="21600" y="1080"/>
                    <a:pt x="21600" y="1080"/>
                  </a:cubicBezTo>
                  <a:cubicBezTo>
                    <a:pt x="17788" y="9720"/>
                    <a:pt x="13214" y="14040"/>
                    <a:pt x="9402" y="17280"/>
                  </a:cubicBezTo>
                  <a:cubicBezTo>
                    <a:pt x="7115" y="19440"/>
                    <a:pt x="4828" y="21600"/>
                    <a:pt x="2795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821" name="Freeform 441"/>
            <p:cNvSpPr/>
            <p:nvPr/>
          </p:nvSpPr>
          <p:spPr>
            <a:xfrm flipH="1" rot="5400000">
              <a:off x="1349965" y="1295138"/>
              <a:ext cx="675722" cy="12744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cubicBezTo>
                    <a:pt x="837" y="17192"/>
                    <a:pt x="2093" y="15869"/>
                    <a:pt x="3265" y="14547"/>
                  </a:cubicBezTo>
                  <a:cubicBezTo>
                    <a:pt x="3600" y="14547"/>
                    <a:pt x="3935" y="14106"/>
                    <a:pt x="4186" y="13665"/>
                  </a:cubicBezTo>
                  <a:cubicBezTo>
                    <a:pt x="4688" y="12784"/>
                    <a:pt x="5274" y="12343"/>
                    <a:pt x="5777" y="11461"/>
                  </a:cubicBezTo>
                  <a:cubicBezTo>
                    <a:pt x="7284" y="9698"/>
                    <a:pt x="8874" y="7494"/>
                    <a:pt x="10465" y="6171"/>
                  </a:cubicBezTo>
                  <a:cubicBezTo>
                    <a:pt x="11470" y="5731"/>
                    <a:pt x="11470" y="5731"/>
                    <a:pt x="11470" y="5731"/>
                  </a:cubicBezTo>
                  <a:cubicBezTo>
                    <a:pt x="13395" y="3967"/>
                    <a:pt x="15321" y="2645"/>
                    <a:pt x="17163" y="1322"/>
                  </a:cubicBezTo>
                  <a:cubicBezTo>
                    <a:pt x="18502" y="441"/>
                    <a:pt x="19926" y="0"/>
                    <a:pt x="21600" y="0"/>
                  </a:cubicBezTo>
                  <a:cubicBezTo>
                    <a:pt x="21600" y="0"/>
                    <a:pt x="21600" y="0"/>
                    <a:pt x="21600" y="0"/>
                  </a:cubicBezTo>
                  <a:cubicBezTo>
                    <a:pt x="21349" y="441"/>
                    <a:pt x="21098" y="882"/>
                    <a:pt x="20847" y="882"/>
                  </a:cubicBezTo>
                  <a:cubicBezTo>
                    <a:pt x="20344" y="1763"/>
                    <a:pt x="19926" y="2204"/>
                    <a:pt x="19423" y="2645"/>
                  </a:cubicBezTo>
                  <a:cubicBezTo>
                    <a:pt x="18753" y="3086"/>
                    <a:pt x="18084" y="3527"/>
                    <a:pt x="17330" y="3967"/>
                  </a:cubicBezTo>
                  <a:cubicBezTo>
                    <a:pt x="16326" y="4849"/>
                    <a:pt x="16326" y="4849"/>
                    <a:pt x="16326" y="4849"/>
                  </a:cubicBezTo>
                  <a:cubicBezTo>
                    <a:pt x="15237" y="5731"/>
                    <a:pt x="14149" y="6612"/>
                    <a:pt x="12977" y="7494"/>
                  </a:cubicBezTo>
                  <a:cubicBezTo>
                    <a:pt x="12056" y="8376"/>
                    <a:pt x="11135" y="9257"/>
                    <a:pt x="10130" y="9698"/>
                  </a:cubicBezTo>
                  <a:cubicBezTo>
                    <a:pt x="8205" y="11461"/>
                    <a:pt x="6195" y="13665"/>
                    <a:pt x="4270" y="16310"/>
                  </a:cubicBezTo>
                  <a:cubicBezTo>
                    <a:pt x="2847" y="18073"/>
                    <a:pt x="1423" y="19837"/>
                    <a:pt x="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822" name="Freeform 442"/>
            <p:cNvSpPr/>
            <p:nvPr/>
          </p:nvSpPr>
          <p:spPr>
            <a:xfrm flipH="1" rot="5400000">
              <a:off x="818722" y="1100276"/>
              <a:ext cx="706843" cy="13336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cubicBezTo>
                    <a:pt x="80" y="14824"/>
                    <a:pt x="1360" y="8047"/>
                    <a:pt x="2560" y="4659"/>
                  </a:cubicBezTo>
                  <a:cubicBezTo>
                    <a:pt x="4160" y="424"/>
                    <a:pt x="5840" y="0"/>
                    <a:pt x="7360" y="0"/>
                  </a:cubicBezTo>
                  <a:cubicBezTo>
                    <a:pt x="7920" y="0"/>
                    <a:pt x="7920" y="0"/>
                    <a:pt x="7920" y="0"/>
                  </a:cubicBezTo>
                  <a:cubicBezTo>
                    <a:pt x="10000" y="0"/>
                    <a:pt x="12160" y="424"/>
                    <a:pt x="14160" y="847"/>
                  </a:cubicBezTo>
                  <a:cubicBezTo>
                    <a:pt x="16560" y="1271"/>
                    <a:pt x="19040" y="1694"/>
                    <a:pt x="21520" y="1694"/>
                  </a:cubicBezTo>
                  <a:cubicBezTo>
                    <a:pt x="21600" y="1694"/>
                    <a:pt x="21600" y="1694"/>
                    <a:pt x="21600" y="1694"/>
                  </a:cubicBezTo>
                  <a:cubicBezTo>
                    <a:pt x="20960" y="4235"/>
                    <a:pt x="20080" y="4659"/>
                    <a:pt x="19440" y="4659"/>
                  </a:cubicBezTo>
                  <a:cubicBezTo>
                    <a:pt x="19120" y="4659"/>
                    <a:pt x="18800" y="4659"/>
                    <a:pt x="18400" y="4235"/>
                  </a:cubicBezTo>
                  <a:cubicBezTo>
                    <a:pt x="18080" y="4235"/>
                    <a:pt x="17840" y="4235"/>
                    <a:pt x="17520" y="4235"/>
                  </a:cubicBezTo>
                  <a:cubicBezTo>
                    <a:pt x="15920" y="4235"/>
                    <a:pt x="14240" y="3812"/>
                    <a:pt x="12640" y="3388"/>
                  </a:cubicBezTo>
                  <a:cubicBezTo>
                    <a:pt x="11920" y="3388"/>
                    <a:pt x="11200" y="3388"/>
                    <a:pt x="10480" y="2965"/>
                  </a:cubicBezTo>
                  <a:cubicBezTo>
                    <a:pt x="10000" y="2965"/>
                    <a:pt x="9600" y="2965"/>
                    <a:pt x="9120" y="2965"/>
                  </a:cubicBezTo>
                  <a:cubicBezTo>
                    <a:pt x="8400" y="2541"/>
                    <a:pt x="7680" y="2541"/>
                    <a:pt x="6960" y="2541"/>
                  </a:cubicBezTo>
                  <a:cubicBezTo>
                    <a:pt x="5680" y="2541"/>
                    <a:pt x="4640" y="2965"/>
                    <a:pt x="3760" y="4659"/>
                  </a:cubicBezTo>
                  <a:cubicBezTo>
                    <a:pt x="2720" y="7200"/>
                    <a:pt x="1760" y="10165"/>
                    <a:pt x="1120" y="13976"/>
                  </a:cubicBezTo>
                  <a:cubicBezTo>
                    <a:pt x="960" y="15247"/>
                    <a:pt x="720" y="16518"/>
                    <a:pt x="560" y="17788"/>
                  </a:cubicBezTo>
                  <a:cubicBezTo>
                    <a:pt x="320" y="19059"/>
                    <a:pt x="160" y="20329"/>
                    <a:pt x="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823" name="Freeform 443"/>
            <p:cNvSpPr/>
            <p:nvPr/>
          </p:nvSpPr>
          <p:spPr>
            <a:xfrm flipH="1" rot="5400000">
              <a:off x="-1914550" y="3011119"/>
              <a:ext cx="6853553" cy="8402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4810" y="21600"/>
                  </a:moveTo>
                  <a:cubicBezTo>
                    <a:pt x="4422" y="21600"/>
                    <a:pt x="4051" y="21465"/>
                    <a:pt x="3680" y="21062"/>
                  </a:cubicBezTo>
                  <a:cubicBezTo>
                    <a:pt x="3383" y="20793"/>
                    <a:pt x="3077" y="20389"/>
                    <a:pt x="2789" y="19985"/>
                  </a:cubicBezTo>
                  <a:cubicBezTo>
                    <a:pt x="2607" y="19783"/>
                    <a:pt x="2426" y="19514"/>
                    <a:pt x="2252" y="19312"/>
                  </a:cubicBezTo>
                  <a:cubicBezTo>
                    <a:pt x="1815" y="18774"/>
                    <a:pt x="1345" y="18303"/>
                    <a:pt x="891" y="18303"/>
                  </a:cubicBezTo>
                  <a:cubicBezTo>
                    <a:pt x="833" y="18303"/>
                    <a:pt x="776" y="18303"/>
                    <a:pt x="718" y="18303"/>
                  </a:cubicBezTo>
                  <a:cubicBezTo>
                    <a:pt x="462" y="18370"/>
                    <a:pt x="215" y="18707"/>
                    <a:pt x="0" y="19043"/>
                  </a:cubicBezTo>
                  <a:cubicBezTo>
                    <a:pt x="0" y="18639"/>
                    <a:pt x="0" y="18639"/>
                    <a:pt x="0" y="18639"/>
                  </a:cubicBezTo>
                  <a:cubicBezTo>
                    <a:pt x="206" y="18303"/>
                    <a:pt x="454" y="17899"/>
                    <a:pt x="718" y="17899"/>
                  </a:cubicBezTo>
                  <a:cubicBezTo>
                    <a:pt x="759" y="17899"/>
                    <a:pt x="809" y="17832"/>
                    <a:pt x="850" y="17832"/>
                  </a:cubicBezTo>
                  <a:cubicBezTo>
                    <a:pt x="1502" y="17832"/>
                    <a:pt x="2145" y="18707"/>
                    <a:pt x="2772" y="19514"/>
                  </a:cubicBezTo>
                  <a:cubicBezTo>
                    <a:pt x="3053" y="19850"/>
                    <a:pt x="3341" y="20254"/>
                    <a:pt x="3630" y="20523"/>
                  </a:cubicBezTo>
                  <a:cubicBezTo>
                    <a:pt x="4068" y="20994"/>
                    <a:pt x="4488" y="21196"/>
                    <a:pt x="4893" y="21196"/>
                  </a:cubicBezTo>
                  <a:cubicBezTo>
                    <a:pt x="5553" y="21196"/>
                    <a:pt x="6155" y="20591"/>
                    <a:pt x="6699" y="19379"/>
                  </a:cubicBezTo>
                  <a:cubicBezTo>
                    <a:pt x="6757" y="19245"/>
                    <a:pt x="6807" y="19178"/>
                    <a:pt x="6864" y="19043"/>
                  </a:cubicBezTo>
                  <a:cubicBezTo>
                    <a:pt x="7228" y="18168"/>
                    <a:pt x="7599" y="17361"/>
                    <a:pt x="7987" y="17226"/>
                  </a:cubicBezTo>
                  <a:cubicBezTo>
                    <a:pt x="8077" y="17159"/>
                    <a:pt x="8176" y="17159"/>
                    <a:pt x="8292" y="17159"/>
                  </a:cubicBezTo>
                  <a:cubicBezTo>
                    <a:pt x="8440" y="17159"/>
                    <a:pt x="8581" y="17159"/>
                    <a:pt x="8729" y="17226"/>
                  </a:cubicBezTo>
                  <a:cubicBezTo>
                    <a:pt x="8869" y="17226"/>
                    <a:pt x="9018" y="17293"/>
                    <a:pt x="9166" y="17293"/>
                  </a:cubicBezTo>
                  <a:cubicBezTo>
                    <a:pt x="9274" y="17293"/>
                    <a:pt x="9373" y="17226"/>
                    <a:pt x="9472" y="17226"/>
                  </a:cubicBezTo>
                  <a:cubicBezTo>
                    <a:pt x="9628" y="17159"/>
                    <a:pt x="9793" y="17092"/>
                    <a:pt x="9950" y="17024"/>
                  </a:cubicBezTo>
                  <a:cubicBezTo>
                    <a:pt x="10222" y="16890"/>
                    <a:pt x="10503" y="16755"/>
                    <a:pt x="10783" y="16755"/>
                  </a:cubicBezTo>
                  <a:cubicBezTo>
                    <a:pt x="10817" y="16755"/>
                    <a:pt x="10858" y="16755"/>
                    <a:pt x="10891" y="16755"/>
                  </a:cubicBezTo>
                  <a:cubicBezTo>
                    <a:pt x="10990" y="16755"/>
                    <a:pt x="11097" y="16822"/>
                    <a:pt x="11196" y="16822"/>
                  </a:cubicBezTo>
                  <a:cubicBezTo>
                    <a:pt x="11345" y="16890"/>
                    <a:pt x="11493" y="16890"/>
                    <a:pt x="11642" y="16890"/>
                  </a:cubicBezTo>
                  <a:cubicBezTo>
                    <a:pt x="11897" y="16890"/>
                    <a:pt x="12104" y="16822"/>
                    <a:pt x="12293" y="16553"/>
                  </a:cubicBezTo>
                  <a:cubicBezTo>
                    <a:pt x="12698" y="15948"/>
                    <a:pt x="12978" y="14198"/>
                    <a:pt x="13275" y="12247"/>
                  </a:cubicBezTo>
                  <a:cubicBezTo>
                    <a:pt x="13333" y="11910"/>
                    <a:pt x="13382" y="11574"/>
                    <a:pt x="13440" y="11237"/>
                  </a:cubicBezTo>
                  <a:cubicBezTo>
                    <a:pt x="13787" y="9084"/>
                    <a:pt x="14216" y="8209"/>
                    <a:pt x="14554" y="7738"/>
                  </a:cubicBezTo>
                  <a:cubicBezTo>
                    <a:pt x="15016" y="7065"/>
                    <a:pt x="15453" y="5652"/>
                    <a:pt x="15874" y="4307"/>
                  </a:cubicBezTo>
                  <a:cubicBezTo>
                    <a:pt x="16320" y="2893"/>
                    <a:pt x="16773" y="1480"/>
                    <a:pt x="17252" y="807"/>
                  </a:cubicBezTo>
                  <a:cubicBezTo>
                    <a:pt x="17664" y="269"/>
                    <a:pt x="18102" y="0"/>
                    <a:pt x="18646" y="0"/>
                  </a:cubicBezTo>
                  <a:cubicBezTo>
                    <a:pt x="18952" y="0"/>
                    <a:pt x="19257" y="67"/>
                    <a:pt x="19562" y="202"/>
                  </a:cubicBezTo>
                  <a:cubicBezTo>
                    <a:pt x="19777" y="202"/>
                    <a:pt x="19991" y="269"/>
                    <a:pt x="20206" y="336"/>
                  </a:cubicBezTo>
                  <a:cubicBezTo>
                    <a:pt x="20643" y="336"/>
                    <a:pt x="21130" y="404"/>
                    <a:pt x="21600" y="1346"/>
                  </a:cubicBezTo>
                  <a:cubicBezTo>
                    <a:pt x="21600" y="1884"/>
                    <a:pt x="21600" y="1884"/>
                    <a:pt x="21600" y="1884"/>
                  </a:cubicBezTo>
                  <a:cubicBezTo>
                    <a:pt x="21130" y="1009"/>
                    <a:pt x="20651" y="875"/>
                    <a:pt x="20206" y="807"/>
                  </a:cubicBezTo>
                  <a:cubicBezTo>
                    <a:pt x="19983" y="807"/>
                    <a:pt x="19760" y="740"/>
                    <a:pt x="19537" y="606"/>
                  </a:cubicBezTo>
                  <a:cubicBezTo>
                    <a:pt x="19273" y="538"/>
                    <a:pt x="18993" y="404"/>
                    <a:pt x="18721" y="404"/>
                  </a:cubicBezTo>
                  <a:cubicBezTo>
                    <a:pt x="18704" y="404"/>
                    <a:pt x="18704" y="404"/>
                    <a:pt x="18704" y="404"/>
                  </a:cubicBezTo>
                  <a:cubicBezTo>
                    <a:pt x="18102" y="404"/>
                    <a:pt x="17615" y="740"/>
                    <a:pt x="17161" y="1480"/>
                  </a:cubicBezTo>
                  <a:cubicBezTo>
                    <a:pt x="16674" y="2221"/>
                    <a:pt x="16237" y="3634"/>
                    <a:pt x="15759" y="5181"/>
                  </a:cubicBezTo>
                  <a:cubicBezTo>
                    <a:pt x="15569" y="5854"/>
                    <a:pt x="15346" y="6594"/>
                    <a:pt x="15123" y="7133"/>
                  </a:cubicBezTo>
                  <a:cubicBezTo>
                    <a:pt x="14942" y="7604"/>
                    <a:pt x="14769" y="7940"/>
                    <a:pt x="14579" y="8209"/>
                  </a:cubicBezTo>
                  <a:cubicBezTo>
                    <a:pt x="14472" y="8411"/>
                    <a:pt x="14472" y="8411"/>
                    <a:pt x="14472" y="8411"/>
                  </a:cubicBezTo>
                  <a:cubicBezTo>
                    <a:pt x="14249" y="8748"/>
                    <a:pt x="14018" y="9219"/>
                    <a:pt x="13795" y="10026"/>
                  </a:cubicBezTo>
                  <a:cubicBezTo>
                    <a:pt x="13597" y="10834"/>
                    <a:pt x="13440" y="11910"/>
                    <a:pt x="13267" y="12987"/>
                  </a:cubicBezTo>
                  <a:cubicBezTo>
                    <a:pt x="13242" y="13121"/>
                    <a:pt x="13242" y="13121"/>
                    <a:pt x="13242" y="13121"/>
                  </a:cubicBezTo>
                  <a:cubicBezTo>
                    <a:pt x="12929" y="15207"/>
                    <a:pt x="12632" y="16688"/>
                    <a:pt x="12211" y="17159"/>
                  </a:cubicBezTo>
                  <a:cubicBezTo>
                    <a:pt x="12038" y="17293"/>
                    <a:pt x="11856" y="17361"/>
                    <a:pt x="11633" y="17361"/>
                  </a:cubicBezTo>
                  <a:cubicBezTo>
                    <a:pt x="11485" y="17361"/>
                    <a:pt x="11345" y="17361"/>
                    <a:pt x="11204" y="17361"/>
                  </a:cubicBezTo>
                  <a:cubicBezTo>
                    <a:pt x="11105" y="17293"/>
                    <a:pt x="10998" y="17293"/>
                    <a:pt x="10891" y="17293"/>
                  </a:cubicBezTo>
                  <a:cubicBezTo>
                    <a:pt x="10866" y="17293"/>
                    <a:pt x="10833" y="17293"/>
                    <a:pt x="10808" y="17293"/>
                  </a:cubicBezTo>
                  <a:cubicBezTo>
                    <a:pt x="10528" y="17293"/>
                    <a:pt x="10247" y="17428"/>
                    <a:pt x="9975" y="17495"/>
                  </a:cubicBezTo>
                  <a:cubicBezTo>
                    <a:pt x="9810" y="17630"/>
                    <a:pt x="9637" y="17697"/>
                    <a:pt x="9472" y="17697"/>
                  </a:cubicBezTo>
                  <a:cubicBezTo>
                    <a:pt x="9216" y="17764"/>
                    <a:pt x="9026" y="17832"/>
                    <a:pt x="8845" y="17832"/>
                  </a:cubicBezTo>
                  <a:cubicBezTo>
                    <a:pt x="8795" y="17832"/>
                    <a:pt x="8737" y="17832"/>
                    <a:pt x="8688" y="17832"/>
                  </a:cubicBezTo>
                  <a:cubicBezTo>
                    <a:pt x="8605" y="17832"/>
                    <a:pt x="8523" y="17764"/>
                    <a:pt x="8440" y="17764"/>
                  </a:cubicBezTo>
                  <a:cubicBezTo>
                    <a:pt x="8341" y="17697"/>
                    <a:pt x="8242" y="17697"/>
                    <a:pt x="8143" y="17697"/>
                  </a:cubicBezTo>
                  <a:cubicBezTo>
                    <a:pt x="8094" y="17697"/>
                    <a:pt x="8036" y="17697"/>
                    <a:pt x="7987" y="17697"/>
                  </a:cubicBezTo>
                  <a:cubicBezTo>
                    <a:pt x="7624" y="17899"/>
                    <a:pt x="7277" y="18639"/>
                    <a:pt x="6947" y="19379"/>
                  </a:cubicBezTo>
                  <a:cubicBezTo>
                    <a:pt x="6831" y="19649"/>
                    <a:pt x="6716" y="19918"/>
                    <a:pt x="6600" y="20120"/>
                  </a:cubicBezTo>
                  <a:cubicBezTo>
                    <a:pt x="6188" y="20927"/>
                    <a:pt x="5734" y="21398"/>
                    <a:pt x="5173" y="21600"/>
                  </a:cubicBezTo>
                  <a:cubicBezTo>
                    <a:pt x="5049" y="21600"/>
                    <a:pt x="4934" y="21600"/>
                    <a:pt x="481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824" name="Freeform 444"/>
            <p:cNvSpPr/>
            <p:nvPr/>
          </p:nvSpPr>
          <p:spPr>
            <a:xfrm flipH="1" rot="5400000">
              <a:off x="1858239" y="76635"/>
              <a:ext cx="157078" cy="127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16920" y="17280"/>
                    <a:pt x="11880" y="12960"/>
                    <a:pt x="7200" y="432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1600" y="0"/>
                    <a:pt x="21600" y="0"/>
                    <a:pt x="21600" y="0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825" name="Freeform 445"/>
            <p:cNvSpPr/>
            <p:nvPr/>
          </p:nvSpPr>
          <p:spPr>
            <a:xfrm flipH="1" rot="5400000">
              <a:off x="-1018031" y="3894301"/>
              <a:ext cx="5273901" cy="6534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3720" y="21600"/>
                  </a:moveTo>
                  <a:cubicBezTo>
                    <a:pt x="3398" y="21600"/>
                    <a:pt x="3098" y="21427"/>
                    <a:pt x="2830" y="21082"/>
                  </a:cubicBezTo>
                  <a:cubicBezTo>
                    <a:pt x="2530" y="20736"/>
                    <a:pt x="2219" y="20218"/>
                    <a:pt x="1930" y="19613"/>
                  </a:cubicBezTo>
                  <a:cubicBezTo>
                    <a:pt x="1597" y="19008"/>
                    <a:pt x="1254" y="18403"/>
                    <a:pt x="911" y="18058"/>
                  </a:cubicBezTo>
                  <a:cubicBezTo>
                    <a:pt x="772" y="17885"/>
                    <a:pt x="622" y="17798"/>
                    <a:pt x="482" y="17798"/>
                  </a:cubicBezTo>
                  <a:cubicBezTo>
                    <a:pt x="322" y="17798"/>
                    <a:pt x="161" y="17885"/>
                    <a:pt x="0" y="18144"/>
                  </a:cubicBezTo>
                  <a:cubicBezTo>
                    <a:pt x="0" y="17798"/>
                    <a:pt x="0" y="17798"/>
                    <a:pt x="0" y="17798"/>
                  </a:cubicBezTo>
                  <a:cubicBezTo>
                    <a:pt x="172" y="17539"/>
                    <a:pt x="354" y="17453"/>
                    <a:pt x="515" y="17453"/>
                  </a:cubicBezTo>
                  <a:cubicBezTo>
                    <a:pt x="654" y="17453"/>
                    <a:pt x="793" y="17539"/>
                    <a:pt x="933" y="17712"/>
                  </a:cubicBezTo>
                  <a:cubicBezTo>
                    <a:pt x="1243" y="18058"/>
                    <a:pt x="1554" y="18576"/>
                    <a:pt x="1865" y="19181"/>
                  </a:cubicBezTo>
                  <a:cubicBezTo>
                    <a:pt x="2187" y="19699"/>
                    <a:pt x="2519" y="20304"/>
                    <a:pt x="2851" y="20650"/>
                  </a:cubicBezTo>
                  <a:cubicBezTo>
                    <a:pt x="3119" y="20995"/>
                    <a:pt x="3398" y="21082"/>
                    <a:pt x="3709" y="21082"/>
                  </a:cubicBezTo>
                  <a:cubicBezTo>
                    <a:pt x="4116" y="21082"/>
                    <a:pt x="4513" y="20909"/>
                    <a:pt x="4888" y="20650"/>
                  </a:cubicBezTo>
                  <a:cubicBezTo>
                    <a:pt x="5413" y="20304"/>
                    <a:pt x="5949" y="20045"/>
                    <a:pt x="6475" y="19699"/>
                  </a:cubicBezTo>
                  <a:cubicBezTo>
                    <a:pt x="6882" y="19526"/>
                    <a:pt x="6882" y="19526"/>
                    <a:pt x="6882" y="19526"/>
                  </a:cubicBezTo>
                  <a:cubicBezTo>
                    <a:pt x="7997" y="18922"/>
                    <a:pt x="9155" y="18317"/>
                    <a:pt x="10302" y="18317"/>
                  </a:cubicBezTo>
                  <a:cubicBezTo>
                    <a:pt x="10527" y="18317"/>
                    <a:pt x="10741" y="18317"/>
                    <a:pt x="10945" y="18317"/>
                  </a:cubicBezTo>
                  <a:cubicBezTo>
                    <a:pt x="11277" y="18403"/>
                    <a:pt x="11577" y="18490"/>
                    <a:pt x="11877" y="18490"/>
                  </a:cubicBezTo>
                  <a:cubicBezTo>
                    <a:pt x="13046" y="18490"/>
                    <a:pt x="14064" y="17885"/>
                    <a:pt x="14986" y="16675"/>
                  </a:cubicBezTo>
                  <a:cubicBezTo>
                    <a:pt x="15715" y="15811"/>
                    <a:pt x="16272" y="14515"/>
                    <a:pt x="16787" y="12614"/>
                  </a:cubicBezTo>
                  <a:cubicBezTo>
                    <a:pt x="16948" y="12010"/>
                    <a:pt x="17108" y="11318"/>
                    <a:pt x="17269" y="10714"/>
                  </a:cubicBezTo>
                  <a:cubicBezTo>
                    <a:pt x="17591" y="9418"/>
                    <a:pt x="17923" y="8122"/>
                    <a:pt x="18255" y="7171"/>
                  </a:cubicBezTo>
                  <a:cubicBezTo>
                    <a:pt x="18706" y="5789"/>
                    <a:pt x="19167" y="4838"/>
                    <a:pt x="19617" y="3888"/>
                  </a:cubicBezTo>
                  <a:cubicBezTo>
                    <a:pt x="19799" y="3456"/>
                    <a:pt x="19981" y="3110"/>
                    <a:pt x="20153" y="2678"/>
                  </a:cubicBezTo>
                  <a:cubicBezTo>
                    <a:pt x="20367" y="2246"/>
                    <a:pt x="20571" y="1728"/>
                    <a:pt x="20775" y="1210"/>
                  </a:cubicBezTo>
                  <a:cubicBezTo>
                    <a:pt x="20946" y="864"/>
                    <a:pt x="21118" y="432"/>
                    <a:pt x="21278" y="0"/>
                  </a:cubicBezTo>
                  <a:cubicBezTo>
                    <a:pt x="21600" y="86"/>
                    <a:pt x="21600" y="86"/>
                    <a:pt x="21600" y="86"/>
                  </a:cubicBezTo>
                  <a:cubicBezTo>
                    <a:pt x="19863" y="3974"/>
                    <a:pt x="19863" y="3974"/>
                    <a:pt x="19863" y="3974"/>
                  </a:cubicBezTo>
                  <a:cubicBezTo>
                    <a:pt x="19724" y="4320"/>
                    <a:pt x="19585" y="4579"/>
                    <a:pt x="19435" y="4925"/>
                  </a:cubicBezTo>
                  <a:cubicBezTo>
                    <a:pt x="18952" y="5962"/>
                    <a:pt x="18448" y="7085"/>
                    <a:pt x="17977" y="8726"/>
                  </a:cubicBezTo>
                  <a:cubicBezTo>
                    <a:pt x="17762" y="9504"/>
                    <a:pt x="17548" y="10282"/>
                    <a:pt x="17334" y="11146"/>
                  </a:cubicBezTo>
                  <a:cubicBezTo>
                    <a:pt x="17055" y="12269"/>
                    <a:pt x="16755" y="13392"/>
                    <a:pt x="16465" y="14342"/>
                  </a:cubicBezTo>
                  <a:cubicBezTo>
                    <a:pt x="15929" y="16070"/>
                    <a:pt x="15372" y="16934"/>
                    <a:pt x="14697" y="17626"/>
                  </a:cubicBezTo>
                  <a:cubicBezTo>
                    <a:pt x="13839" y="18576"/>
                    <a:pt x="12906" y="19008"/>
                    <a:pt x="11770" y="19008"/>
                  </a:cubicBezTo>
                  <a:cubicBezTo>
                    <a:pt x="11470" y="19008"/>
                    <a:pt x="11148" y="18922"/>
                    <a:pt x="10784" y="18922"/>
                  </a:cubicBezTo>
                  <a:cubicBezTo>
                    <a:pt x="10612" y="18835"/>
                    <a:pt x="10452" y="18835"/>
                    <a:pt x="10291" y="18835"/>
                  </a:cubicBezTo>
                  <a:cubicBezTo>
                    <a:pt x="9133" y="18835"/>
                    <a:pt x="7954" y="19440"/>
                    <a:pt x="6818" y="20045"/>
                  </a:cubicBezTo>
                  <a:cubicBezTo>
                    <a:pt x="6721" y="20131"/>
                    <a:pt x="6721" y="20131"/>
                    <a:pt x="6721" y="20131"/>
                  </a:cubicBezTo>
                  <a:cubicBezTo>
                    <a:pt x="6239" y="20390"/>
                    <a:pt x="5756" y="20650"/>
                    <a:pt x="5285" y="20909"/>
                  </a:cubicBezTo>
                  <a:cubicBezTo>
                    <a:pt x="4727" y="21254"/>
                    <a:pt x="4727" y="21254"/>
                    <a:pt x="4727" y="21254"/>
                  </a:cubicBezTo>
                  <a:cubicBezTo>
                    <a:pt x="4352" y="21427"/>
                    <a:pt x="4041" y="21600"/>
                    <a:pt x="372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826" name="Freeform 446"/>
            <p:cNvSpPr/>
            <p:nvPr/>
          </p:nvSpPr>
          <p:spPr>
            <a:xfrm flipH="1" rot="5400000">
              <a:off x="-705360" y="4206972"/>
              <a:ext cx="4894548" cy="4075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779" y="21600"/>
                  </a:moveTo>
                  <a:cubicBezTo>
                    <a:pt x="1594" y="21600"/>
                    <a:pt x="1398" y="21462"/>
                    <a:pt x="1201" y="21323"/>
                  </a:cubicBezTo>
                  <a:cubicBezTo>
                    <a:pt x="797" y="21185"/>
                    <a:pt x="393" y="20908"/>
                    <a:pt x="0" y="20492"/>
                  </a:cubicBezTo>
                  <a:cubicBezTo>
                    <a:pt x="0" y="20077"/>
                    <a:pt x="0" y="20077"/>
                    <a:pt x="0" y="20077"/>
                  </a:cubicBezTo>
                  <a:cubicBezTo>
                    <a:pt x="335" y="20354"/>
                    <a:pt x="693" y="20492"/>
                    <a:pt x="1028" y="20631"/>
                  </a:cubicBezTo>
                  <a:cubicBezTo>
                    <a:pt x="1132" y="20631"/>
                    <a:pt x="1236" y="20631"/>
                    <a:pt x="1340" y="20769"/>
                  </a:cubicBezTo>
                  <a:cubicBezTo>
                    <a:pt x="1479" y="20769"/>
                    <a:pt x="1617" y="20769"/>
                    <a:pt x="1756" y="20769"/>
                  </a:cubicBezTo>
                  <a:cubicBezTo>
                    <a:pt x="2333" y="20769"/>
                    <a:pt x="2899" y="20354"/>
                    <a:pt x="3442" y="19246"/>
                  </a:cubicBezTo>
                  <a:cubicBezTo>
                    <a:pt x="4204" y="17862"/>
                    <a:pt x="4967" y="15646"/>
                    <a:pt x="5533" y="13846"/>
                  </a:cubicBezTo>
                  <a:cubicBezTo>
                    <a:pt x="5799" y="13015"/>
                    <a:pt x="6076" y="12046"/>
                    <a:pt x="6330" y="11077"/>
                  </a:cubicBezTo>
                  <a:cubicBezTo>
                    <a:pt x="6630" y="9831"/>
                    <a:pt x="6942" y="8723"/>
                    <a:pt x="7254" y="7754"/>
                  </a:cubicBezTo>
                  <a:cubicBezTo>
                    <a:pt x="7600" y="6923"/>
                    <a:pt x="7947" y="6369"/>
                    <a:pt x="8328" y="6369"/>
                  </a:cubicBezTo>
                  <a:cubicBezTo>
                    <a:pt x="8559" y="6369"/>
                    <a:pt x="8813" y="6508"/>
                    <a:pt x="9102" y="6923"/>
                  </a:cubicBezTo>
                  <a:cubicBezTo>
                    <a:pt x="9610" y="7615"/>
                    <a:pt x="10084" y="9277"/>
                    <a:pt x="10581" y="10938"/>
                  </a:cubicBezTo>
                  <a:cubicBezTo>
                    <a:pt x="10673" y="11215"/>
                    <a:pt x="10777" y="11492"/>
                    <a:pt x="10869" y="11769"/>
                  </a:cubicBezTo>
                  <a:cubicBezTo>
                    <a:pt x="12302" y="16477"/>
                    <a:pt x="13584" y="18969"/>
                    <a:pt x="14785" y="19385"/>
                  </a:cubicBezTo>
                  <a:cubicBezTo>
                    <a:pt x="14889" y="19385"/>
                    <a:pt x="15004" y="19385"/>
                    <a:pt x="15108" y="19385"/>
                  </a:cubicBezTo>
                  <a:cubicBezTo>
                    <a:pt x="16310" y="19385"/>
                    <a:pt x="17488" y="17169"/>
                    <a:pt x="18631" y="12600"/>
                  </a:cubicBezTo>
                  <a:cubicBezTo>
                    <a:pt x="19313" y="9969"/>
                    <a:pt x="19914" y="7200"/>
                    <a:pt x="20468" y="4154"/>
                  </a:cubicBezTo>
                  <a:cubicBezTo>
                    <a:pt x="20745" y="2631"/>
                    <a:pt x="21022" y="1246"/>
                    <a:pt x="21323" y="0"/>
                  </a:cubicBezTo>
                  <a:cubicBezTo>
                    <a:pt x="21600" y="138"/>
                    <a:pt x="21600" y="138"/>
                    <a:pt x="21600" y="138"/>
                  </a:cubicBezTo>
                  <a:cubicBezTo>
                    <a:pt x="21196" y="1662"/>
                    <a:pt x="20803" y="3462"/>
                    <a:pt x="20387" y="5677"/>
                  </a:cubicBezTo>
                  <a:cubicBezTo>
                    <a:pt x="19810" y="8723"/>
                    <a:pt x="19221" y="11354"/>
                    <a:pt x="18655" y="13569"/>
                  </a:cubicBezTo>
                  <a:cubicBezTo>
                    <a:pt x="17465" y="18138"/>
                    <a:pt x="16333" y="20354"/>
                    <a:pt x="15178" y="20354"/>
                  </a:cubicBezTo>
                  <a:cubicBezTo>
                    <a:pt x="15097" y="20354"/>
                    <a:pt x="15028" y="20354"/>
                    <a:pt x="14947" y="20354"/>
                  </a:cubicBezTo>
                  <a:cubicBezTo>
                    <a:pt x="13699" y="19938"/>
                    <a:pt x="12394" y="17723"/>
                    <a:pt x="11066" y="13569"/>
                  </a:cubicBezTo>
                  <a:cubicBezTo>
                    <a:pt x="10892" y="13015"/>
                    <a:pt x="10731" y="12462"/>
                    <a:pt x="10557" y="11769"/>
                  </a:cubicBezTo>
                  <a:cubicBezTo>
                    <a:pt x="10095" y="10246"/>
                    <a:pt x="9610" y="8585"/>
                    <a:pt x="9102" y="7892"/>
                  </a:cubicBezTo>
                  <a:cubicBezTo>
                    <a:pt x="8802" y="7477"/>
                    <a:pt x="8548" y="7338"/>
                    <a:pt x="8305" y="7338"/>
                  </a:cubicBezTo>
                  <a:cubicBezTo>
                    <a:pt x="7889" y="7338"/>
                    <a:pt x="7508" y="7892"/>
                    <a:pt x="7138" y="9138"/>
                  </a:cubicBezTo>
                  <a:cubicBezTo>
                    <a:pt x="6873" y="9969"/>
                    <a:pt x="6596" y="10938"/>
                    <a:pt x="6330" y="11908"/>
                  </a:cubicBezTo>
                  <a:cubicBezTo>
                    <a:pt x="5995" y="13154"/>
                    <a:pt x="5648" y="14400"/>
                    <a:pt x="5302" y="15508"/>
                  </a:cubicBezTo>
                  <a:cubicBezTo>
                    <a:pt x="4655" y="17446"/>
                    <a:pt x="3939" y="19385"/>
                    <a:pt x="3211" y="20492"/>
                  </a:cubicBezTo>
                  <a:cubicBezTo>
                    <a:pt x="2749" y="21185"/>
                    <a:pt x="2276" y="21600"/>
                    <a:pt x="1779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827" name="Freeform 447"/>
            <p:cNvSpPr/>
            <p:nvPr/>
          </p:nvSpPr>
          <p:spPr>
            <a:xfrm flipH="1" rot="5400000">
              <a:off x="-357867" y="4557429"/>
              <a:ext cx="4418875" cy="18226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24" y="21600"/>
                  </a:moveTo>
                  <a:cubicBezTo>
                    <a:pt x="1727" y="21600"/>
                    <a:pt x="1369" y="20366"/>
                    <a:pt x="1024" y="17897"/>
                  </a:cubicBezTo>
                  <a:cubicBezTo>
                    <a:pt x="870" y="16663"/>
                    <a:pt x="870" y="16663"/>
                    <a:pt x="870" y="16663"/>
                  </a:cubicBezTo>
                  <a:cubicBezTo>
                    <a:pt x="589" y="14503"/>
                    <a:pt x="294" y="12343"/>
                    <a:pt x="0" y="12034"/>
                  </a:cubicBezTo>
                  <a:cubicBezTo>
                    <a:pt x="0" y="11109"/>
                    <a:pt x="0" y="11109"/>
                    <a:pt x="0" y="11109"/>
                  </a:cubicBezTo>
                  <a:cubicBezTo>
                    <a:pt x="13" y="11109"/>
                    <a:pt x="38" y="11109"/>
                    <a:pt x="51" y="11109"/>
                  </a:cubicBezTo>
                  <a:cubicBezTo>
                    <a:pt x="307" y="11726"/>
                    <a:pt x="550" y="13269"/>
                    <a:pt x="781" y="14811"/>
                  </a:cubicBezTo>
                  <a:cubicBezTo>
                    <a:pt x="870" y="15429"/>
                    <a:pt x="870" y="15429"/>
                    <a:pt x="870" y="15429"/>
                  </a:cubicBezTo>
                  <a:cubicBezTo>
                    <a:pt x="1318" y="18514"/>
                    <a:pt x="1740" y="20057"/>
                    <a:pt x="2175" y="20057"/>
                  </a:cubicBezTo>
                  <a:cubicBezTo>
                    <a:pt x="2431" y="20057"/>
                    <a:pt x="2674" y="19440"/>
                    <a:pt x="2943" y="18514"/>
                  </a:cubicBezTo>
                  <a:cubicBezTo>
                    <a:pt x="3250" y="17589"/>
                    <a:pt x="3557" y="16046"/>
                    <a:pt x="3852" y="14503"/>
                  </a:cubicBezTo>
                  <a:cubicBezTo>
                    <a:pt x="4184" y="12960"/>
                    <a:pt x="4530" y="11417"/>
                    <a:pt x="4875" y="10183"/>
                  </a:cubicBezTo>
                  <a:cubicBezTo>
                    <a:pt x="5618" y="7714"/>
                    <a:pt x="6206" y="6171"/>
                    <a:pt x="6756" y="5246"/>
                  </a:cubicBezTo>
                  <a:cubicBezTo>
                    <a:pt x="7140" y="4629"/>
                    <a:pt x="7550" y="4320"/>
                    <a:pt x="7972" y="4320"/>
                  </a:cubicBezTo>
                  <a:cubicBezTo>
                    <a:pt x="8791" y="4320"/>
                    <a:pt x="9700" y="5554"/>
                    <a:pt x="10813" y="8023"/>
                  </a:cubicBezTo>
                  <a:cubicBezTo>
                    <a:pt x="12118" y="11417"/>
                    <a:pt x="13462" y="13269"/>
                    <a:pt x="14882" y="13886"/>
                  </a:cubicBezTo>
                  <a:cubicBezTo>
                    <a:pt x="15291" y="13886"/>
                    <a:pt x="15727" y="14194"/>
                    <a:pt x="16174" y="14194"/>
                  </a:cubicBezTo>
                  <a:cubicBezTo>
                    <a:pt x="17160" y="14194"/>
                    <a:pt x="18439" y="13269"/>
                    <a:pt x="19706" y="7406"/>
                  </a:cubicBezTo>
                  <a:cubicBezTo>
                    <a:pt x="20167" y="5246"/>
                    <a:pt x="20653" y="2777"/>
                    <a:pt x="21203" y="0"/>
                  </a:cubicBezTo>
                  <a:cubicBezTo>
                    <a:pt x="21600" y="0"/>
                    <a:pt x="21600" y="0"/>
                    <a:pt x="21600" y="0"/>
                  </a:cubicBezTo>
                  <a:cubicBezTo>
                    <a:pt x="21370" y="1234"/>
                    <a:pt x="21370" y="1234"/>
                    <a:pt x="21370" y="1234"/>
                  </a:cubicBezTo>
                  <a:cubicBezTo>
                    <a:pt x="20743" y="4629"/>
                    <a:pt x="20103" y="8023"/>
                    <a:pt x="19450" y="10491"/>
                  </a:cubicBezTo>
                  <a:cubicBezTo>
                    <a:pt x="18734" y="13269"/>
                    <a:pt x="17979" y="15120"/>
                    <a:pt x="17173" y="15737"/>
                  </a:cubicBezTo>
                  <a:cubicBezTo>
                    <a:pt x="16827" y="15737"/>
                    <a:pt x="16482" y="16046"/>
                    <a:pt x="16085" y="16046"/>
                  </a:cubicBezTo>
                  <a:cubicBezTo>
                    <a:pt x="15714" y="16046"/>
                    <a:pt x="15317" y="15737"/>
                    <a:pt x="14792" y="15737"/>
                  </a:cubicBezTo>
                  <a:cubicBezTo>
                    <a:pt x="14447" y="15429"/>
                    <a:pt x="14447" y="15429"/>
                    <a:pt x="14447" y="15429"/>
                  </a:cubicBezTo>
                  <a:cubicBezTo>
                    <a:pt x="13782" y="15120"/>
                    <a:pt x="13091" y="14811"/>
                    <a:pt x="12425" y="13577"/>
                  </a:cubicBezTo>
                  <a:cubicBezTo>
                    <a:pt x="11964" y="12651"/>
                    <a:pt x="11491" y="11726"/>
                    <a:pt x="11043" y="10491"/>
                  </a:cubicBezTo>
                  <a:cubicBezTo>
                    <a:pt x="10071" y="8331"/>
                    <a:pt x="9047" y="5863"/>
                    <a:pt x="8049" y="5863"/>
                  </a:cubicBezTo>
                  <a:cubicBezTo>
                    <a:pt x="7921" y="5863"/>
                    <a:pt x="7806" y="5863"/>
                    <a:pt x="7678" y="5863"/>
                  </a:cubicBezTo>
                  <a:cubicBezTo>
                    <a:pt x="6910" y="6480"/>
                    <a:pt x="6129" y="8023"/>
                    <a:pt x="5285" y="10491"/>
                  </a:cubicBezTo>
                  <a:cubicBezTo>
                    <a:pt x="4875" y="12034"/>
                    <a:pt x="4453" y="13886"/>
                    <a:pt x="4056" y="15737"/>
                  </a:cubicBezTo>
                  <a:cubicBezTo>
                    <a:pt x="3724" y="16971"/>
                    <a:pt x="3391" y="18514"/>
                    <a:pt x="3058" y="19749"/>
                  </a:cubicBezTo>
                  <a:cubicBezTo>
                    <a:pt x="2713" y="20983"/>
                    <a:pt x="2406" y="21600"/>
                    <a:pt x="2124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828" name="Freeform 448"/>
            <p:cNvSpPr/>
            <p:nvPr/>
          </p:nvSpPr>
          <p:spPr>
            <a:xfrm flipH="1" rot="5400000">
              <a:off x="675722" y="4936041"/>
              <a:ext cx="976540" cy="1229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621" y="21600"/>
                  </a:moveTo>
                  <a:cubicBezTo>
                    <a:pt x="1042" y="21600"/>
                    <a:pt x="521" y="21600"/>
                    <a:pt x="0" y="21140"/>
                  </a:cubicBezTo>
                  <a:cubicBezTo>
                    <a:pt x="579" y="20681"/>
                    <a:pt x="1158" y="20681"/>
                    <a:pt x="1737" y="20221"/>
                  </a:cubicBezTo>
                  <a:cubicBezTo>
                    <a:pt x="2838" y="19762"/>
                    <a:pt x="3996" y="19302"/>
                    <a:pt x="5096" y="18383"/>
                  </a:cubicBezTo>
                  <a:cubicBezTo>
                    <a:pt x="5849" y="17464"/>
                    <a:pt x="6660" y="16545"/>
                    <a:pt x="7354" y="15626"/>
                  </a:cubicBezTo>
                  <a:cubicBezTo>
                    <a:pt x="8397" y="14247"/>
                    <a:pt x="9439" y="12868"/>
                    <a:pt x="10482" y="11949"/>
                  </a:cubicBezTo>
                  <a:cubicBezTo>
                    <a:pt x="11176" y="11489"/>
                    <a:pt x="11929" y="11030"/>
                    <a:pt x="12682" y="11030"/>
                  </a:cubicBezTo>
                  <a:cubicBezTo>
                    <a:pt x="13840" y="10111"/>
                    <a:pt x="15056" y="9651"/>
                    <a:pt x="16214" y="8732"/>
                  </a:cubicBezTo>
                  <a:cubicBezTo>
                    <a:pt x="17720" y="7353"/>
                    <a:pt x="19226" y="4596"/>
                    <a:pt x="20673" y="1838"/>
                  </a:cubicBezTo>
                  <a:cubicBezTo>
                    <a:pt x="20963" y="1379"/>
                    <a:pt x="21253" y="919"/>
                    <a:pt x="21600" y="0"/>
                  </a:cubicBezTo>
                  <a:cubicBezTo>
                    <a:pt x="20036" y="7353"/>
                    <a:pt x="18125" y="9191"/>
                    <a:pt x="16562" y="10570"/>
                  </a:cubicBezTo>
                  <a:cubicBezTo>
                    <a:pt x="15346" y="11489"/>
                    <a:pt x="14130" y="12409"/>
                    <a:pt x="12914" y="12868"/>
                  </a:cubicBezTo>
                  <a:cubicBezTo>
                    <a:pt x="12219" y="13328"/>
                    <a:pt x="11524" y="13328"/>
                    <a:pt x="10829" y="13787"/>
                  </a:cubicBezTo>
                  <a:cubicBezTo>
                    <a:pt x="9729" y="14706"/>
                    <a:pt x="8686" y="16085"/>
                    <a:pt x="7702" y="17004"/>
                  </a:cubicBezTo>
                  <a:cubicBezTo>
                    <a:pt x="6833" y="18383"/>
                    <a:pt x="5965" y="19302"/>
                    <a:pt x="5038" y="20221"/>
                  </a:cubicBezTo>
                  <a:cubicBezTo>
                    <a:pt x="3822" y="21140"/>
                    <a:pt x="2664" y="21600"/>
                    <a:pt x="1621" y="21600"/>
                  </a:cubicBezTo>
                  <a:cubicBezTo>
                    <a:pt x="1621" y="21600"/>
                    <a:pt x="1621" y="21600"/>
                    <a:pt x="1621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829" name="Freeform 449"/>
            <p:cNvSpPr/>
            <p:nvPr/>
          </p:nvSpPr>
          <p:spPr>
            <a:xfrm flipH="1" rot="5400000">
              <a:off x="953569" y="4961972"/>
              <a:ext cx="348236" cy="444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299" y="21600"/>
                  </a:moveTo>
                  <a:cubicBezTo>
                    <a:pt x="812" y="21600"/>
                    <a:pt x="487" y="21600"/>
                    <a:pt x="0" y="21600"/>
                  </a:cubicBezTo>
                  <a:cubicBezTo>
                    <a:pt x="3573" y="20329"/>
                    <a:pt x="6983" y="15247"/>
                    <a:pt x="10556" y="11435"/>
                  </a:cubicBezTo>
                  <a:cubicBezTo>
                    <a:pt x="11044" y="10165"/>
                    <a:pt x="11044" y="10165"/>
                    <a:pt x="11044" y="10165"/>
                  </a:cubicBezTo>
                  <a:cubicBezTo>
                    <a:pt x="11856" y="8894"/>
                    <a:pt x="12668" y="7624"/>
                    <a:pt x="13480" y="6353"/>
                  </a:cubicBezTo>
                  <a:cubicBezTo>
                    <a:pt x="15753" y="3812"/>
                    <a:pt x="18027" y="0"/>
                    <a:pt x="20138" y="0"/>
                  </a:cubicBezTo>
                  <a:cubicBezTo>
                    <a:pt x="20626" y="0"/>
                    <a:pt x="21113" y="0"/>
                    <a:pt x="21600" y="0"/>
                  </a:cubicBezTo>
                  <a:cubicBezTo>
                    <a:pt x="18677" y="7624"/>
                    <a:pt x="15591" y="11435"/>
                    <a:pt x="12343" y="13976"/>
                  </a:cubicBezTo>
                  <a:cubicBezTo>
                    <a:pt x="11368" y="15247"/>
                    <a:pt x="10232" y="16518"/>
                    <a:pt x="9257" y="16518"/>
                  </a:cubicBezTo>
                  <a:cubicBezTo>
                    <a:pt x="6171" y="20329"/>
                    <a:pt x="3573" y="21600"/>
                    <a:pt x="1299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830" name="Freeform 450"/>
            <p:cNvSpPr/>
            <p:nvPr/>
          </p:nvSpPr>
          <p:spPr>
            <a:xfrm flipH="1" rot="5400000">
              <a:off x="986911" y="5008652"/>
              <a:ext cx="284516" cy="355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387" y="21600"/>
                  </a:moveTo>
                  <a:cubicBezTo>
                    <a:pt x="793" y="21600"/>
                    <a:pt x="396" y="21600"/>
                    <a:pt x="0" y="21600"/>
                  </a:cubicBezTo>
                  <a:cubicBezTo>
                    <a:pt x="3171" y="15429"/>
                    <a:pt x="6738" y="10800"/>
                    <a:pt x="10106" y="7714"/>
                  </a:cubicBezTo>
                  <a:cubicBezTo>
                    <a:pt x="12881" y="4629"/>
                    <a:pt x="12881" y="4629"/>
                    <a:pt x="12881" y="4629"/>
                  </a:cubicBezTo>
                  <a:cubicBezTo>
                    <a:pt x="14862" y="1543"/>
                    <a:pt x="16844" y="0"/>
                    <a:pt x="18826" y="0"/>
                  </a:cubicBezTo>
                  <a:cubicBezTo>
                    <a:pt x="19817" y="0"/>
                    <a:pt x="20807" y="0"/>
                    <a:pt x="21600" y="1543"/>
                  </a:cubicBezTo>
                  <a:cubicBezTo>
                    <a:pt x="21600" y="3086"/>
                    <a:pt x="21600" y="4629"/>
                    <a:pt x="21600" y="4629"/>
                  </a:cubicBezTo>
                  <a:cubicBezTo>
                    <a:pt x="19222" y="7714"/>
                    <a:pt x="16844" y="9257"/>
                    <a:pt x="14466" y="10800"/>
                  </a:cubicBezTo>
                  <a:cubicBezTo>
                    <a:pt x="12881" y="12343"/>
                    <a:pt x="11097" y="13886"/>
                    <a:pt x="9512" y="15429"/>
                  </a:cubicBezTo>
                  <a:cubicBezTo>
                    <a:pt x="8125" y="16971"/>
                    <a:pt x="8125" y="16971"/>
                    <a:pt x="8125" y="16971"/>
                  </a:cubicBezTo>
                  <a:cubicBezTo>
                    <a:pt x="5945" y="18514"/>
                    <a:pt x="3567" y="21600"/>
                    <a:pt x="1387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831" name="Freeform 451"/>
            <p:cNvSpPr/>
            <p:nvPr/>
          </p:nvSpPr>
          <p:spPr>
            <a:xfrm flipH="1" rot="5400000">
              <a:off x="1021734" y="5009391"/>
              <a:ext cx="222278" cy="3408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4066" y="21600"/>
                  </a:moveTo>
                  <a:cubicBezTo>
                    <a:pt x="2795" y="21600"/>
                    <a:pt x="1525" y="21600"/>
                    <a:pt x="0" y="21600"/>
                  </a:cubicBezTo>
                  <a:cubicBezTo>
                    <a:pt x="3558" y="18277"/>
                    <a:pt x="7369" y="16615"/>
                    <a:pt x="10927" y="11631"/>
                  </a:cubicBezTo>
                  <a:cubicBezTo>
                    <a:pt x="12198" y="11631"/>
                    <a:pt x="13468" y="9969"/>
                    <a:pt x="14739" y="8308"/>
                  </a:cubicBezTo>
                  <a:cubicBezTo>
                    <a:pt x="17026" y="4985"/>
                    <a:pt x="19313" y="1662"/>
                    <a:pt x="21600" y="0"/>
                  </a:cubicBezTo>
                  <a:cubicBezTo>
                    <a:pt x="17534" y="14954"/>
                    <a:pt x="11689" y="21600"/>
                    <a:pt x="4066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832" name="Freeform 516"/>
            <p:cNvSpPr/>
            <p:nvPr/>
          </p:nvSpPr>
          <p:spPr>
            <a:xfrm flipH="1" rot="5400000">
              <a:off x="579435" y="230509"/>
              <a:ext cx="500802" cy="22820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17" h="21600" fill="norm" stroke="1" extrusionOk="0">
                  <a:moveTo>
                    <a:pt x="15120" y="21600"/>
                  </a:moveTo>
                  <a:cubicBezTo>
                    <a:pt x="14574" y="21600"/>
                    <a:pt x="14029" y="21600"/>
                    <a:pt x="13374" y="21352"/>
                  </a:cubicBezTo>
                  <a:cubicBezTo>
                    <a:pt x="13047" y="21352"/>
                    <a:pt x="12720" y="21600"/>
                    <a:pt x="12502" y="21600"/>
                  </a:cubicBezTo>
                  <a:cubicBezTo>
                    <a:pt x="12502" y="21600"/>
                    <a:pt x="12502" y="21600"/>
                    <a:pt x="12502" y="21600"/>
                  </a:cubicBezTo>
                  <a:cubicBezTo>
                    <a:pt x="10756" y="21600"/>
                    <a:pt x="9011" y="20359"/>
                    <a:pt x="7483" y="19366"/>
                  </a:cubicBezTo>
                  <a:cubicBezTo>
                    <a:pt x="5520" y="18124"/>
                    <a:pt x="2792" y="16386"/>
                    <a:pt x="1047" y="12662"/>
                  </a:cubicBezTo>
                  <a:cubicBezTo>
                    <a:pt x="174" y="10924"/>
                    <a:pt x="-153" y="9186"/>
                    <a:pt x="65" y="7697"/>
                  </a:cubicBezTo>
                  <a:cubicBezTo>
                    <a:pt x="720" y="3724"/>
                    <a:pt x="4865" y="993"/>
                    <a:pt x="6611" y="497"/>
                  </a:cubicBezTo>
                  <a:cubicBezTo>
                    <a:pt x="8247" y="248"/>
                    <a:pt x="9774" y="0"/>
                    <a:pt x="11192" y="0"/>
                  </a:cubicBezTo>
                  <a:cubicBezTo>
                    <a:pt x="12502" y="0"/>
                    <a:pt x="13920" y="0"/>
                    <a:pt x="15120" y="497"/>
                  </a:cubicBezTo>
                  <a:cubicBezTo>
                    <a:pt x="17956" y="1241"/>
                    <a:pt x="19702" y="3228"/>
                    <a:pt x="20465" y="6455"/>
                  </a:cubicBezTo>
                  <a:cubicBezTo>
                    <a:pt x="21447" y="10924"/>
                    <a:pt x="20792" y="16138"/>
                    <a:pt x="18829" y="19117"/>
                  </a:cubicBezTo>
                  <a:cubicBezTo>
                    <a:pt x="17847" y="20855"/>
                    <a:pt x="16538" y="21600"/>
                    <a:pt x="15120" y="21600"/>
                  </a:cubicBezTo>
                  <a:close/>
                  <a:moveTo>
                    <a:pt x="10756" y="745"/>
                  </a:moveTo>
                  <a:cubicBezTo>
                    <a:pt x="8247" y="993"/>
                    <a:pt x="5629" y="1241"/>
                    <a:pt x="3229" y="3228"/>
                  </a:cubicBezTo>
                  <a:cubicBezTo>
                    <a:pt x="2683" y="3724"/>
                    <a:pt x="829" y="5462"/>
                    <a:pt x="720" y="8441"/>
                  </a:cubicBezTo>
                  <a:cubicBezTo>
                    <a:pt x="611" y="9683"/>
                    <a:pt x="938" y="11172"/>
                    <a:pt x="1702" y="12414"/>
                  </a:cubicBezTo>
                  <a:cubicBezTo>
                    <a:pt x="3665" y="15641"/>
                    <a:pt x="6174" y="17628"/>
                    <a:pt x="8356" y="18869"/>
                  </a:cubicBezTo>
                  <a:cubicBezTo>
                    <a:pt x="9120" y="19366"/>
                    <a:pt x="9120" y="19366"/>
                    <a:pt x="9120" y="19366"/>
                  </a:cubicBezTo>
                  <a:cubicBezTo>
                    <a:pt x="9774" y="19614"/>
                    <a:pt x="10429" y="19862"/>
                    <a:pt x="11411" y="20110"/>
                  </a:cubicBezTo>
                  <a:cubicBezTo>
                    <a:pt x="11411" y="20110"/>
                    <a:pt x="11411" y="20110"/>
                    <a:pt x="11411" y="20110"/>
                  </a:cubicBezTo>
                  <a:cubicBezTo>
                    <a:pt x="11738" y="20359"/>
                    <a:pt x="12065" y="20359"/>
                    <a:pt x="12502" y="20359"/>
                  </a:cubicBezTo>
                  <a:cubicBezTo>
                    <a:pt x="12720" y="20359"/>
                    <a:pt x="13047" y="20359"/>
                    <a:pt x="13374" y="20359"/>
                  </a:cubicBezTo>
                  <a:cubicBezTo>
                    <a:pt x="13811" y="20359"/>
                    <a:pt x="14247" y="20359"/>
                    <a:pt x="14683" y="20359"/>
                  </a:cubicBezTo>
                  <a:cubicBezTo>
                    <a:pt x="15774" y="20359"/>
                    <a:pt x="17192" y="20359"/>
                    <a:pt x="18283" y="18621"/>
                  </a:cubicBezTo>
                  <a:cubicBezTo>
                    <a:pt x="19702" y="16138"/>
                    <a:pt x="20465" y="12662"/>
                    <a:pt x="20247" y="9434"/>
                  </a:cubicBezTo>
                  <a:cubicBezTo>
                    <a:pt x="19920" y="5959"/>
                    <a:pt x="18829" y="3476"/>
                    <a:pt x="17083" y="2483"/>
                  </a:cubicBezTo>
                  <a:cubicBezTo>
                    <a:pt x="15447" y="1241"/>
                    <a:pt x="13592" y="745"/>
                    <a:pt x="11192" y="745"/>
                  </a:cubicBezTo>
                  <a:lnTo>
                    <a:pt x="10756" y="745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833" name="Freeform 517"/>
            <p:cNvSpPr/>
            <p:nvPr/>
          </p:nvSpPr>
          <p:spPr>
            <a:xfrm flipH="1" rot="5400000">
              <a:off x="371276" y="273327"/>
              <a:ext cx="908226" cy="3704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26" h="21600" fill="norm" stroke="1" extrusionOk="0">
                  <a:moveTo>
                    <a:pt x="16623" y="21600"/>
                  </a:moveTo>
                  <a:cubicBezTo>
                    <a:pt x="15754" y="21600"/>
                    <a:pt x="14760" y="21448"/>
                    <a:pt x="13519" y="21144"/>
                  </a:cubicBezTo>
                  <a:cubicBezTo>
                    <a:pt x="10602" y="20231"/>
                    <a:pt x="7871" y="18101"/>
                    <a:pt x="5636" y="16276"/>
                  </a:cubicBezTo>
                  <a:cubicBezTo>
                    <a:pt x="5388" y="15972"/>
                    <a:pt x="5388" y="15972"/>
                    <a:pt x="5388" y="15972"/>
                  </a:cubicBezTo>
                  <a:cubicBezTo>
                    <a:pt x="4023" y="14755"/>
                    <a:pt x="733" y="12017"/>
                    <a:pt x="112" y="8214"/>
                  </a:cubicBezTo>
                  <a:cubicBezTo>
                    <a:pt x="-74" y="7149"/>
                    <a:pt x="-12" y="6085"/>
                    <a:pt x="174" y="5020"/>
                  </a:cubicBezTo>
                  <a:cubicBezTo>
                    <a:pt x="733" y="2282"/>
                    <a:pt x="1912" y="1065"/>
                    <a:pt x="3774" y="1065"/>
                  </a:cubicBezTo>
                  <a:cubicBezTo>
                    <a:pt x="4209" y="1065"/>
                    <a:pt x="4705" y="1217"/>
                    <a:pt x="5140" y="1217"/>
                  </a:cubicBezTo>
                  <a:cubicBezTo>
                    <a:pt x="5760" y="1369"/>
                    <a:pt x="6381" y="1521"/>
                    <a:pt x="7064" y="1521"/>
                  </a:cubicBezTo>
                  <a:cubicBezTo>
                    <a:pt x="8988" y="1521"/>
                    <a:pt x="10788" y="913"/>
                    <a:pt x="12774" y="456"/>
                  </a:cubicBezTo>
                  <a:cubicBezTo>
                    <a:pt x="13147" y="456"/>
                    <a:pt x="13147" y="456"/>
                    <a:pt x="13147" y="456"/>
                  </a:cubicBezTo>
                  <a:cubicBezTo>
                    <a:pt x="13954" y="152"/>
                    <a:pt x="14760" y="0"/>
                    <a:pt x="15505" y="0"/>
                  </a:cubicBezTo>
                  <a:cubicBezTo>
                    <a:pt x="18112" y="0"/>
                    <a:pt x="20098" y="1521"/>
                    <a:pt x="21526" y="4259"/>
                  </a:cubicBezTo>
                  <a:cubicBezTo>
                    <a:pt x="21526" y="4563"/>
                    <a:pt x="21526" y="4563"/>
                    <a:pt x="21526" y="4563"/>
                  </a:cubicBezTo>
                  <a:cubicBezTo>
                    <a:pt x="20036" y="1977"/>
                    <a:pt x="18050" y="608"/>
                    <a:pt x="15505" y="608"/>
                  </a:cubicBezTo>
                  <a:cubicBezTo>
                    <a:pt x="14574" y="608"/>
                    <a:pt x="13519" y="913"/>
                    <a:pt x="12402" y="1217"/>
                  </a:cubicBezTo>
                  <a:cubicBezTo>
                    <a:pt x="10478" y="1977"/>
                    <a:pt x="8864" y="2282"/>
                    <a:pt x="7250" y="2282"/>
                  </a:cubicBezTo>
                  <a:cubicBezTo>
                    <a:pt x="6629" y="2282"/>
                    <a:pt x="6009" y="2130"/>
                    <a:pt x="5388" y="2130"/>
                  </a:cubicBezTo>
                  <a:cubicBezTo>
                    <a:pt x="5016" y="1977"/>
                    <a:pt x="5016" y="1977"/>
                    <a:pt x="5016" y="1977"/>
                  </a:cubicBezTo>
                  <a:cubicBezTo>
                    <a:pt x="4581" y="1977"/>
                    <a:pt x="4085" y="1825"/>
                    <a:pt x="3650" y="1825"/>
                  </a:cubicBezTo>
                  <a:cubicBezTo>
                    <a:pt x="3029" y="1825"/>
                    <a:pt x="2595" y="1977"/>
                    <a:pt x="2160" y="2282"/>
                  </a:cubicBezTo>
                  <a:cubicBezTo>
                    <a:pt x="1292" y="2890"/>
                    <a:pt x="174" y="4715"/>
                    <a:pt x="423" y="7149"/>
                  </a:cubicBezTo>
                  <a:cubicBezTo>
                    <a:pt x="795" y="10496"/>
                    <a:pt x="2595" y="12321"/>
                    <a:pt x="3836" y="13538"/>
                  </a:cubicBezTo>
                  <a:cubicBezTo>
                    <a:pt x="5512" y="15211"/>
                    <a:pt x="7064" y="16580"/>
                    <a:pt x="8492" y="17645"/>
                  </a:cubicBezTo>
                  <a:cubicBezTo>
                    <a:pt x="11533" y="19775"/>
                    <a:pt x="14202" y="20839"/>
                    <a:pt x="16623" y="20839"/>
                  </a:cubicBezTo>
                  <a:cubicBezTo>
                    <a:pt x="16871" y="20839"/>
                    <a:pt x="16871" y="20839"/>
                    <a:pt x="16871" y="20839"/>
                  </a:cubicBezTo>
                  <a:cubicBezTo>
                    <a:pt x="18609" y="20839"/>
                    <a:pt x="20036" y="20079"/>
                    <a:pt x="21154" y="18558"/>
                  </a:cubicBezTo>
                  <a:cubicBezTo>
                    <a:pt x="21278" y="18558"/>
                    <a:pt x="21402" y="18254"/>
                    <a:pt x="21526" y="18101"/>
                  </a:cubicBezTo>
                  <a:cubicBezTo>
                    <a:pt x="21526" y="19014"/>
                    <a:pt x="21526" y="19014"/>
                    <a:pt x="21526" y="19014"/>
                  </a:cubicBezTo>
                  <a:cubicBezTo>
                    <a:pt x="20098" y="20839"/>
                    <a:pt x="18547" y="21600"/>
                    <a:pt x="16623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834" name="Freeform 518"/>
            <p:cNvSpPr/>
            <p:nvPr/>
          </p:nvSpPr>
          <p:spPr>
            <a:xfrm flipH="1" rot="5400000">
              <a:off x="169140" y="353953"/>
              <a:ext cx="1306572" cy="6075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20" h="21600" fill="norm" stroke="1" extrusionOk="0">
                  <a:moveTo>
                    <a:pt x="19063" y="21600"/>
                  </a:moveTo>
                  <a:cubicBezTo>
                    <a:pt x="17295" y="21600"/>
                    <a:pt x="15527" y="20948"/>
                    <a:pt x="13889" y="20203"/>
                  </a:cubicBezTo>
                  <a:cubicBezTo>
                    <a:pt x="13458" y="20017"/>
                    <a:pt x="13070" y="19924"/>
                    <a:pt x="12639" y="19738"/>
                  </a:cubicBezTo>
                  <a:cubicBezTo>
                    <a:pt x="10569" y="18807"/>
                    <a:pt x="8370" y="17969"/>
                    <a:pt x="6344" y="16386"/>
                  </a:cubicBezTo>
                  <a:cubicBezTo>
                    <a:pt x="4663" y="15083"/>
                    <a:pt x="3326" y="13779"/>
                    <a:pt x="2248" y="12010"/>
                  </a:cubicBezTo>
                  <a:cubicBezTo>
                    <a:pt x="1429" y="10707"/>
                    <a:pt x="265" y="8752"/>
                    <a:pt x="49" y="6331"/>
                  </a:cubicBezTo>
                  <a:cubicBezTo>
                    <a:pt x="-80" y="4934"/>
                    <a:pt x="49" y="3817"/>
                    <a:pt x="394" y="2886"/>
                  </a:cubicBezTo>
                  <a:cubicBezTo>
                    <a:pt x="1386" y="372"/>
                    <a:pt x="3800" y="93"/>
                    <a:pt x="4835" y="93"/>
                  </a:cubicBezTo>
                  <a:cubicBezTo>
                    <a:pt x="5180" y="93"/>
                    <a:pt x="5525" y="93"/>
                    <a:pt x="5870" y="186"/>
                  </a:cubicBezTo>
                  <a:cubicBezTo>
                    <a:pt x="6430" y="279"/>
                    <a:pt x="7034" y="466"/>
                    <a:pt x="7594" y="559"/>
                  </a:cubicBezTo>
                  <a:cubicBezTo>
                    <a:pt x="8586" y="838"/>
                    <a:pt x="9621" y="1117"/>
                    <a:pt x="10655" y="1117"/>
                  </a:cubicBezTo>
                  <a:cubicBezTo>
                    <a:pt x="10698" y="1117"/>
                    <a:pt x="10698" y="1117"/>
                    <a:pt x="10698" y="1117"/>
                  </a:cubicBezTo>
                  <a:cubicBezTo>
                    <a:pt x="11906" y="1117"/>
                    <a:pt x="13113" y="838"/>
                    <a:pt x="14277" y="559"/>
                  </a:cubicBezTo>
                  <a:cubicBezTo>
                    <a:pt x="15269" y="372"/>
                    <a:pt x="16303" y="93"/>
                    <a:pt x="17338" y="0"/>
                  </a:cubicBezTo>
                  <a:cubicBezTo>
                    <a:pt x="17510" y="0"/>
                    <a:pt x="17640" y="0"/>
                    <a:pt x="17812" y="0"/>
                  </a:cubicBezTo>
                  <a:cubicBezTo>
                    <a:pt x="19321" y="0"/>
                    <a:pt x="20528" y="559"/>
                    <a:pt x="21520" y="1676"/>
                  </a:cubicBezTo>
                  <a:cubicBezTo>
                    <a:pt x="21520" y="2328"/>
                    <a:pt x="21520" y="2328"/>
                    <a:pt x="21520" y="2328"/>
                  </a:cubicBezTo>
                  <a:cubicBezTo>
                    <a:pt x="20442" y="1117"/>
                    <a:pt x="19278" y="466"/>
                    <a:pt x="17985" y="466"/>
                  </a:cubicBezTo>
                  <a:cubicBezTo>
                    <a:pt x="17855" y="466"/>
                    <a:pt x="17855" y="466"/>
                    <a:pt x="17855" y="466"/>
                  </a:cubicBezTo>
                  <a:cubicBezTo>
                    <a:pt x="16734" y="559"/>
                    <a:pt x="15613" y="838"/>
                    <a:pt x="14492" y="1024"/>
                  </a:cubicBezTo>
                  <a:cubicBezTo>
                    <a:pt x="13846" y="1210"/>
                    <a:pt x="13199" y="1303"/>
                    <a:pt x="12509" y="1490"/>
                  </a:cubicBezTo>
                  <a:cubicBezTo>
                    <a:pt x="11992" y="1583"/>
                    <a:pt x="11474" y="1583"/>
                    <a:pt x="10957" y="1583"/>
                  </a:cubicBezTo>
                  <a:cubicBezTo>
                    <a:pt x="10095" y="1583"/>
                    <a:pt x="9233" y="1490"/>
                    <a:pt x="8370" y="1210"/>
                  </a:cubicBezTo>
                  <a:cubicBezTo>
                    <a:pt x="7680" y="1024"/>
                    <a:pt x="7680" y="1024"/>
                    <a:pt x="7680" y="1024"/>
                  </a:cubicBezTo>
                  <a:cubicBezTo>
                    <a:pt x="6689" y="745"/>
                    <a:pt x="5611" y="466"/>
                    <a:pt x="4576" y="466"/>
                  </a:cubicBezTo>
                  <a:cubicBezTo>
                    <a:pt x="4231" y="466"/>
                    <a:pt x="3886" y="559"/>
                    <a:pt x="3542" y="652"/>
                  </a:cubicBezTo>
                  <a:cubicBezTo>
                    <a:pt x="2679" y="838"/>
                    <a:pt x="1084" y="1676"/>
                    <a:pt x="480" y="3631"/>
                  </a:cubicBezTo>
                  <a:cubicBezTo>
                    <a:pt x="222" y="4469"/>
                    <a:pt x="179" y="5400"/>
                    <a:pt x="351" y="6424"/>
                  </a:cubicBezTo>
                  <a:cubicBezTo>
                    <a:pt x="696" y="8659"/>
                    <a:pt x="1645" y="10800"/>
                    <a:pt x="3283" y="12941"/>
                  </a:cubicBezTo>
                  <a:cubicBezTo>
                    <a:pt x="4706" y="14710"/>
                    <a:pt x="6387" y="16107"/>
                    <a:pt x="8629" y="17317"/>
                  </a:cubicBezTo>
                  <a:cubicBezTo>
                    <a:pt x="10354" y="18248"/>
                    <a:pt x="12164" y="18993"/>
                    <a:pt x="13889" y="19645"/>
                  </a:cubicBezTo>
                  <a:cubicBezTo>
                    <a:pt x="14492" y="19924"/>
                    <a:pt x="14492" y="19924"/>
                    <a:pt x="14492" y="19924"/>
                  </a:cubicBezTo>
                  <a:cubicBezTo>
                    <a:pt x="16001" y="20483"/>
                    <a:pt x="17424" y="20948"/>
                    <a:pt x="18890" y="20948"/>
                  </a:cubicBezTo>
                  <a:cubicBezTo>
                    <a:pt x="19106" y="20948"/>
                    <a:pt x="19321" y="20948"/>
                    <a:pt x="19537" y="20948"/>
                  </a:cubicBezTo>
                  <a:cubicBezTo>
                    <a:pt x="20227" y="20855"/>
                    <a:pt x="20916" y="20669"/>
                    <a:pt x="21520" y="20297"/>
                  </a:cubicBezTo>
                  <a:cubicBezTo>
                    <a:pt x="21520" y="21041"/>
                    <a:pt x="21520" y="21041"/>
                    <a:pt x="21520" y="21041"/>
                  </a:cubicBezTo>
                  <a:cubicBezTo>
                    <a:pt x="20960" y="21321"/>
                    <a:pt x="20356" y="21507"/>
                    <a:pt x="19752" y="21600"/>
                  </a:cubicBezTo>
                  <a:cubicBezTo>
                    <a:pt x="19494" y="21600"/>
                    <a:pt x="19278" y="21600"/>
                    <a:pt x="19063" y="21600"/>
                  </a:cubicBezTo>
                  <a:cubicBezTo>
                    <a:pt x="19063" y="21600"/>
                    <a:pt x="19063" y="21600"/>
                    <a:pt x="19063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835" name="Freeform 519"/>
            <p:cNvSpPr/>
            <p:nvPr/>
          </p:nvSpPr>
          <p:spPr>
            <a:xfrm flipH="1" rot="5400000">
              <a:off x="929119" y="5929"/>
              <a:ext cx="23711" cy="207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cubicBezTo>
                    <a:pt x="7200" y="2700"/>
                    <a:pt x="14400" y="5400"/>
                    <a:pt x="21600" y="10800"/>
                  </a:cubicBezTo>
                  <a:cubicBezTo>
                    <a:pt x="21600" y="21600"/>
                    <a:pt x="21600" y="21600"/>
                    <a:pt x="21600" y="21600"/>
                  </a:cubicBezTo>
                  <a:cubicBezTo>
                    <a:pt x="16800" y="18900"/>
                    <a:pt x="2400" y="2700"/>
                    <a:pt x="0" y="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836" name="Freeform 520"/>
            <p:cNvSpPr/>
            <p:nvPr/>
          </p:nvSpPr>
          <p:spPr>
            <a:xfrm flipH="1" rot="5400000">
              <a:off x="649049" y="20747"/>
              <a:ext cx="53347" cy="207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cubicBezTo>
                    <a:pt x="7560" y="16200"/>
                    <a:pt x="14040" y="10800"/>
                    <a:pt x="21600" y="0"/>
                  </a:cubicBezTo>
                  <a:cubicBezTo>
                    <a:pt x="21600" y="8100"/>
                    <a:pt x="21600" y="8100"/>
                    <a:pt x="21600" y="8100"/>
                  </a:cubicBezTo>
                  <a:cubicBezTo>
                    <a:pt x="14040" y="16200"/>
                    <a:pt x="6480" y="21600"/>
                    <a:pt x="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837" name="Freeform 521"/>
            <p:cNvSpPr/>
            <p:nvPr/>
          </p:nvSpPr>
          <p:spPr>
            <a:xfrm flipH="1" rot="5400000">
              <a:off x="917263" y="1"/>
              <a:ext cx="37047" cy="370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12343"/>
                  </a:moveTo>
                  <a:cubicBezTo>
                    <a:pt x="13886" y="7714"/>
                    <a:pt x="7714" y="4629"/>
                    <a:pt x="1543" y="0"/>
                  </a:cubicBezTo>
                  <a:cubicBezTo>
                    <a:pt x="0" y="0"/>
                    <a:pt x="0" y="0"/>
                    <a:pt x="0" y="1543"/>
                  </a:cubicBezTo>
                  <a:cubicBezTo>
                    <a:pt x="7714" y="7714"/>
                    <a:pt x="13886" y="13886"/>
                    <a:pt x="21600" y="21600"/>
                  </a:cubicBezTo>
                  <a:lnTo>
                    <a:pt x="21600" y="12343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838" name="Freeform 522"/>
            <p:cNvSpPr/>
            <p:nvPr/>
          </p:nvSpPr>
          <p:spPr>
            <a:xfrm flipH="1" rot="5400000">
              <a:off x="662708" y="8572"/>
              <a:ext cx="37886" cy="207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40" h="21600" fill="norm" stroke="1" extrusionOk="0">
                  <a:moveTo>
                    <a:pt x="21240" y="0"/>
                  </a:moveTo>
                  <a:cubicBezTo>
                    <a:pt x="15480" y="8100"/>
                    <a:pt x="8280" y="13500"/>
                    <a:pt x="1080" y="16200"/>
                  </a:cubicBezTo>
                  <a:cubicBezTo>
                    <a:pt x="-360" y="16200"/>
                    <a:pt x="-360" y="21600"/>
                    <a:pt x="1080" y="21600"/>
                  </a:cubicBezTo>
                  <a:cubicBezTo>
                    <a:pt x="9720" y="21600"/>
                    <a:pt x="15480" y="21600"/>
                    <a:pt x="21240" y="18900"/>
                  </a:cubicBezTo>
                  <a:lnTo>
                    <a:pt x="21240" y="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839" name="Freeform 523"/>
            <p:cNvSpPr/>
            <p:nvPr/>
          </p:nvSpPr>
          <p:spPr>
            <a:xfrm flipH="1" rot="5400000">
              <a:off x="906150" y="5189"/>
              <a:ext cx="63721" cy="6223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15300" y="13500"/>
                    <a:pt x="8100" y="6300"/>
                    <a:pt x="0" y="0"/>
                  </a:cubicBezTo>
                  <a:cubicBezTo>
                    <a:pt x="2700" y="1800"/>
                    <a:pt x="5400" y="2700"/>
                    <a:pt x="8100" y="4500"/>
                  </a:cubicBezTo>
                  <a:cubicBezTo>
                    <a:pt x="13500" y="8100"/>
                    <a:pt x="17100" y="11700"/>
                    <a:pt x="21600" y="16200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840" name="Freeform 524"/>
            <p:cNvSpPr/>
            <p:nvPr/>
          </p:nvSpPr>
          <p:spPr>
            <a:xfrm flipH="1" rot="5400000">
              <a:off x="664608" y="8152"/>
              <a:ext cx="44456" cy="370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082" y="15429"/>
                  </a:moveTo>
                  <a:cubicBezTo>
                    <a:pt x="11435" y="10800"/>
                    <a:pt x="16518" y="6171"/>
                    <a:pt x="21600" y="0"/>
                  </a:cubicBezTo>
                  <a:cubicBezTo>
                    <a:pt x="21600" y="12343"/>
                    <a:pt x="21600" y="12343"/>
                    <a:pt x="21600" y="12343"/>
                  </a:cubicBezTo>
                  <a:cubicBezTo>
                    <a:pt x="15247" y="16971"/>
                    <a:pt x="7624" y="20057"/>
                    <a:pt x="0" y="21600"/>
                  </a:cubicBezTo>
                  <a:cubicBezTo>
                    <a:pt x="1271" y="20057"/>
                    <a:pt x="3812" y="18514"/>
                    <a:pt x="5082" y="15429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841" name="Freeform 525"/>
            <p:cNvSpPr/>
            <p:nvPr/>
          </p:nvSpPr>
          <p:spPr>
            <a:xfrm flipH="1" rot="5400000">
              <a:off x="676042" y="4024"/>
              <a:ext cx="12701" cy="127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cubicBezTo>
                    <a:pt x="5400" y="14400"/>
                    <a:pt x="16200" y="7200"/>
                    <a:pt x="21600" y="0"/>
                  </a:cubicBezTo>
                  <a:cubicBezTo>
                    <a:pt x="21600" y="7200"/>
                    <a:pt x="21600" y="7200"/>
                    <a:pt x="21600" y="7200"/>
                  </a:cubicBezTo>
                  <a:cubicBezTo>
                    <a:pt x="16200" y="14400"/>
                    <a:pt x="5400" y="14400"/>
                    <a:pt x="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842" name="Freeform 526"/>
            <p:cNvSpPr/>
            <p:nvPr/>
          </p:nvSpPr>
          <p:spPr>
            <a:xfrm flipH="1" rot="5400000">
              <a:off x="827612" y="74834"/>
              <a:ext cx="245988" cy="1052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20451" y="17280"/>
                    <a:pt x="18843" y="14040"/>
                    <a:pt x="17004" y="11340"/>
                  </a:cubicBezTo>
                  <a:cubicBezTo>
                    <a:pt x="14017" y="7020"/>
                    <a:pt x="10800" y="3780"/>
                    <a:pt x="7583" y="2700"/>
                  </a:cubicBezTo>
                  <a:cubicBezTo>
                    <a:pt x="5055" y="1620"/>
                    <a:pt x="2528" y="1080"/>
                    <a:pt x="0" y="540"/>
                  </a:cubicBezTo>
                  <a:cubicBezTo>
                    <a:pt x="1609" y="0"/>
                    <a:pt x="3217" y="0"/>
                    <a:pt x="4596" y="0"/>
                  </a:cubicBezTo>
                  <a:cubicBezTo>
                    <a:pt x="6664" y="0"/>
                    <a:pt x="8272" y="0"/>
                    <a:pt x="10111" y="1080"/>
                  </a:cubicBezTo>
                  <a:cubicBezTo>
                    <a:pt x="14706" y="3780"/>
                    <a:pt x="17923" y="7560"/>
                    <a:pt x="20221" y="12960"/>
                  </a:cubicBezTo>
                  <a:cubicBezTo>
                    <a:pt x="20681" y="14040"/>
                    <a:pt x="21140" y="15120"/>
                    <a:pt x="21600" y="16200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843" name="Freeform 527"/>
            <p:cNvSpPr/>
            <p:nvPr/>
          </p:nvSpPr>
          <p:spPr>
            <a:xfrm flipH="1" rot="5400000">
              <a:off x="477155" y="167450"/>
              <a:ext cx="422328" cy="9632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1001" y="21600"/>
                  </a:moveTo>
                  <a:cubicBezTo>
                    <a:pt x="7379" y="21600"/>
                    <a:pt x="3354" y="18097"/>
                    <a:pt x="0" y="14595"/>
                  </a:cubicBezTo>
                  <a:cubicBezTo>
                    <a:pt x="2952" y="16930"/>
                    <a:pt x="6037" y="18097"/>
                    <a:pt x="8989" y="18097"/>
                  </a:cubicBezTo>
                  <a:cubicBezTo>
                    <a:pt x="9257" y="18097"/>
                    <a:pt x="9660" y="18097"/>
                    <a:pt x="10062" y="18097"/>
                  </a:cubicBezTo>
                  <a:cubicBezTo>
                    <a:pt x="13684" y="18097"/>
                    <a:pt x="18783" y="16346"/>
                    <a:pt x="21332" y="1751"/>
                  </a:cubicBezTo>
                  <a:cubicBezTo>
                    <a:pt x="21332" y="1168"/>
                    <a:pt x="21466" y="584"/>
                    <a:pt x="21600" y="0"/>
                  </a:cubicBezTo>
                  <a:cubicBezTo>
                    <a:pt x="21600" y="5254"/>
                    <a:pt x="21600" y="5254"/>
                    <a:pt x="21600" y="5254"/>
                  </a:cubicBezTo>
                  <a:cubicBezTo>
                    <a:pt x="19319" y="16346"/>
                    <a:pt x="15697" y="21600"/>
                    <a:pt x="11001" y="21600"/>
                  </a:cubicBezTo>
                  <a:cubicBezTo>
                    <a:pt x="11001" y="21600"/>
                    <a:pt x="11001" y="21600"/>
                    <a:pt x="11001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844" name="Freeform 528"/>
            <p:cNvSpPr/>
            <p:nvPr/>
          </p:nvSpPr>
          <p:spPr>
            <a:xfrm flipH="1" rot="5400000">
              <a:off x="328228" y="194865"/>
              <a:ext cx="425291" cy="444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2533" y="21600"/>
                  </a:moveTo>
                  <a:cubicBezTo>
                    <a:pt x="11333" y="21600"/>
                    <a:pt x="10133" y="21600"/>
                    <a:pt x="9067" y="20329"/>
                  </a:cubicBezTo>
                  <a:cubicBezTo>
                    <a:pt x="6667" y="17788"/>
                    <a:pt x="4667" y="13976"/>
                    <a:pt x="2933" y="10165"/>
                  </a:cubicBezTo>
                  <a:cubicBezTo>
                    <a:pt x="1867" y="7624"/>
                    <a:pt x="933" y="5082"/>
                    <a:pt x="0" y="1271"/>
                  </a:cubicBezTo>
                  <a:cubicBezTo>
                    <a:pt x="4400" y="11435"/>
                    <a:pt x="8133" y="15247"/>
                    <a:pt x="11733" y="15247"/>
                  </a:cubicBezTo>
                  <a:cubicBezTo>
                    <a:pt x="14800" y="15247"/>
                    <a:pt x="17600" y="11435"/>
                    <a:pt x="20133" y="3812"/>
                  </a:cubicBezTo>
                  <a:cubicBezTo>
                    <a:pt x="20667" y="2541"/>
                    <a:pt x="21067" y="1271"/>
                    <a:pt x="21600" y="0"/>
                  </a:cubicBezTo>
                  <a:cubicBezTo>
                    <a:pt x="21600" y="8894"/>
                    <a:pt x="21600" y="8894"/>
                    <a:pt x="21600" y="8894"/>
                  </a:cubicBezTo>
                  <a:cubicBezTo>
                    <a:pt x="18667" y="17788"/>
                    <a:pt x="15600" y="21600"/>
                    <a:pt x="12533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845" name="Freeform 529"/>
            <p:cNvSpPr/>
            <p:nvPr/>
          </p:nvSpPr>
          <p:spPr>
            <a:xfrm flipH="1" rot="5400000">
              <a:off x="71896" y="359322"/>
              <a:ext cx="1552925" cy="84317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35" h="21600" fill="norm" stroke="1" extrusionOk="0">
                  <a:moveTo>
                    <a:pt x="20066" y="21600"/>
                  </a:moveTo>
                  <a:cubicBezTo>
                    <a:pt x="19674" y="21600"/>
                    <a:pt x="19282" y="21533"/>
                    <a:pt x="18854" y="21466"/>
                  </a:cubicBezTo>
                  <a:cubicBezTo>
                    <a:pt x="18604" y="21399"/>
                    <a:pt x="18355" y="21332"/>
                    <a:pt x="18105" y="21265"/>
                  </a:cubicBezTo>
                  <a:cubicBezTo>
                    <a:pt x="15610" y="20862"/>
                    <a:pt x="13258" y="20057"/>
                    <a:pt x="11190" y="18850"/>
                  </a:cubicBezTo>
                  <a:cubicBezTo>
                    <a:pt x="9373" y="17843"/>
                    <a:pt x="7626" y="16502"/>
                    <a:pt x="6129" y="15361"/>
                  </a:cubicBezTo>
                  <a:cubicBezTo>
                    <a:pt x="5131" y="14624"/>
                    <a:pt x="4062" y="13819"/>
                    <a:pt x="3099" y="12678"/>
                  </a:cubicBezTo>
                  <a:cubicBezTo>
                    <a:pt x="2208" y="11605"/>
                    <a:pt x="-465" y="8452"/>
                    <a:pt x="70" y="5031"/>
                  </a:cubicBezTo>
                  <a:cubicBezTo>
                    <a:pt x="355" y="3220"/>
                    <a:pt x="1388" y="1945"/>
                    <a:pt x="2280" y="1543"/>
                  </a:cubicBezTo>
                  <a:cubicBezTo>
                    <a:pt x="2850" y="1275"/>
                    <a:pt x="3456" y="1140"/>
                    <a:pt x="4204" y="1140"/>
                  </a:cubicBezTo>
                  <a:cubicBezTo>
                    <a:pt x="4632" y="1140"/>
                    <a:pt x="5060" y="1207"/>
                    <a:pt x="5487" y="1207"/>
                  </a:cubicBezTo>
                  <a:cubicBezTo>
                    <a:pt x="5880" y="1275"/>
                    <a:pt x="6307" y="1275"/>
                    <a:pt x="6735" y="1275"/>
                  </a:cubicBezTo>
                  <a:cubicBezTo>
                    <a:pt x="6806" y="1275"/>
                    <a:pt x="6806" y="1275"/>
                    <a:pt x="6806" y="1275"/>
                  </a:cubicBezTo>
                  <a:cubicBezTo>
                    <a:pt x="8695" y="1275"/>
                    <a:pt x="10549" y="872"/>
                    <a:pt x="12260" y="402"/>
                  </a:cubicBezTo>
                  <a:cubicBezTo>
                    <a:pt x="13115" y="201"/>
                    <a:pt x="14220" y="0"/>
                    <a:pt x="15361" y="0"/>
                  </a:cubicBezTo>
                  <a:cubicBezTo>
                    <a:pt x="15824" y="0"/>
                    <a:pt x="16252" y="0"/>
                    <a:pt x="16680" y="67"/>
                  </a:cubicBezTo>
                  <a:cubicBezTo>
                    <a:pt x="18070" y="335"/>
                    <a:pt x="19495" y="1140"/>
                    <a:pt x="21135" y="2482"/>
                  </a:cubicBezTo>
                  <a:cubicBezTo>
                    <a:pt x="21135" y="3019"/>
                    <a:pt x="21135" y="3019"/>
                    <a:pt x="21135" y="3019"/>
                  </a:cubicBezTo>
                  <a:cubicBezTo>
                    <a:pt x="20101" y="2080"/>
                    <a:pt x="18961" y="1207"/>
                    <a:pt x="17678" y="805"/>
                  </a:cubicBezTo>
                  <a:cubicBezTo>
                    <a:pt x="16929" y="537"/>
                    <a:pt x="16109" y="402"/>
                    <a:pt x="15254" y="402"/>
                  </a:cubicBezTo>
                  <a:cubicBezTo>
                    <a:pt x="14612" y="402"/>
                    <a:pt x="13971" y="470"/>
                    <a:pt x="13258" y="671"/>
                  </a:cubicBezTo>
                  <a:cubicBezTo>
                    <a:pt x="12687" y="738"/>
                    <a:pt x="12117" y="872"/>
                    <a:pt x="11547" y="1006"/>
                  </a:cubicBezTo>
                  <a:cubicBezTo>
                    <a:pt x="10406" y="1342"/>
                    <a:pt x="9230" y="1610"/>
                    <a:pt x="8054" y="1677"/>
                  </a:cubicBezTo>
                  <a:cubicBezTo>
                    <a:pt x="7697" y="1677"/>
                    <a:pt x="7341" y="1744"/>
                    <a:pt x="6949" y="1744"/>
                  </a:cubicBezTo>
                  <a:cubicBezTo>
                    <a:pt x="6379" y="1744"/>
                    <a:pt x="5808" y="1677"/>
                    <a:pt x="5274" y="1610"/>
                  </a:cubicBezTo>
                  <a:cubicBezTo>
                    <a:pt x="5202" y="1610"/>
                    <a:pt x="5202" y="1610"/>
                    <a:pt x="5202" y="1610"/>
                  </a:cubicBezTo>
                  <a:cubicBezTo>
                    <a:pt x="4846" y="1610"/>
                    <a:pt x="4454" y="1543"/>
                    <a:pt x="4062" y="1543"/>
                  </a:cubicBezTo>
                  <a:cubicBezTo>
                    <a:pt x="3741" y="1543"/>
                    <a:pt x="3456" y="1610"/>
                    <a:pt x="3171" y="1677"/>
                  </a:cubicBezTo>
                  <a:cubicBezTo>
                    <a:pt x="1994" y="1945"/>
                    <a:pt x="177" y="3354"/>
                    <a:pt x="284" y="6037"/>
                  </a:cubicBezTo>
                  <a:cubicBezTo>
                    <a:pt x="355" y="7983"/>
                    <a:pt x="1282" y="9593"/>
                    <a:pt x="1994" y="10666"/>
                  </a:cubicBezTo>
                  <a:cubicBezTo>
                    <a:pt x="4026" y="13752"/>
                    <a:pt x="6592" y="15429"/>
                    <a:pt x="9087" y="17106"/>
                  </a:cubicBezTo>
                  <a:cubicBezTo>
                    <a:pt x="9337" y="17240"/>
                    <a:pt x="9337" y="17240"/>
                    <a:pt x="9337" y="17240"/>
                  </a:cubicBezTo>
                  <a:cubicBezTo>
                    <a:pt x="12759" y="19520"/>
                    <a:pt x="16359" y="20795"/>
                    <a:pt x="20101" y="21130"/>
                  </a:cubicBezTo>
                  <a:cubicBezTo>
                    <a:pt x="20137" y="21130"/>
                    <a:pt x="20173" y="21130"/>
                    <a:pt x="20173" y="21198"/>
                  </a:cubicBezTo>
                  <a:cubicBezTo>
                    <a:pt x="20208" y="21198"/>
                    <a:pt x="20208" y="21198"/>
                    <a:pt x="20208" y="21198"/>
                  </a:cubicBezTo>
                  <a:cubicBezTo>
                    <a:pt x="20244" y="21198"/>
                    <a:pt x="20244" y="21198"/>
                    <a:pt x="20244" y="21198"/>
                  </a:cubicBezTo>
                  <a:cubicBezTo>
                    <a:pt x="20529" y="21198"/>
                    <a:pt x="20850" y="21130"/>
                    <a:pt x="21135" y="21063"/>
                  </a:cubicBezTo>
                  <a:cubicBezTo>
                    <a:pt x="21135" y="21466"/>
                    <a:pt x="21135" y="21466"/>
                    <a:pt x="21135" y="21466"/>
                  </a:cubicBezTo>
                  <a:cubicBezTo>
                    <a:pt x="20779" y="21533"/>
                    <a:pt x="20422" y="21600"/>
                    <a:pt x="20066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846" name="Freeform 530"/>
            <p:cNvSpPr/>
            <p:nvPr/>
          </p:nvSpPr>
          <p:spPr>
            <a:xfrm flipH="1" rot="5400000">
              <a:off x="391208" y="51865"/>
              <a:ext cx="115585" cy="207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9327" y="21600"/>
                  </a:moveTo>
                  <a:cubicBezTo>
                    <a:pt x="5891" y="21600"/>
                    <a:pt x="2945" y="18900"/>
                    <a:pt x="0" y="16200"/>
                  </a:cubicBezTo>
                  <a:cubicBezTo>
                    <a:pt x="1964" y="16200"/>
                    <a:pt x="3927" y="13500"/>
                    <a:pt x="5891" y="13500"/>
                  </a:cubicBezTo>
                  <a:cubicBezTo>
                    <a:pt x="7364" y="10800"/>
                    <a:pt x="9327" y="8100"/>
                    <a:pt x="10800" y="8100"/>
                  </a:cubicBezTo>
                  <a:cubicBezTo>
                    <a:pt x="14727" y="5400"/>
                    <a:pt x="18164" y="2700"/>
                    <a:pt x="21600" y="0"/>
                  </a:cubicBezTo>
                  <a:cubicBezTo>
                    <a:pt x="21600" y="13500"/>
                    <a:pt x="21600" y="13500"/>
                    <a:pt x="21600" y="13500"/>
                  </a:cubicBezTo>
                  <a:cubicBezTo>
                    <a:pt x="17182" y="18900"/>
                    <a:pt x="13745" y="21600"/>
                    <a:pt x="10800" y="21600"/>
                  </a:cubicBezTo>
                  <a:cubicBezTo>
                    <a:pt x="10309" y="21600"/>
                    <a:pt x="9818" y="21600"/>
                    <a:pt x="9327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847" name="Freeform 531"/>
            <p:cNvSpPr/>
            <p:nvPr/>
          </p:nvSpPr>
          <p:spPr>
            <a:xfrm flipH="1" rot="5400000">
              <a:off x="-133924" y="479195"/>
              <a:ext cx="2046065" cy="109656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27" h="21600" fill="norm" stroke="1" extrusionOk="0">
                  <a:moveTo>
                    <a:pt x="21227" y="21600"/>
                  </a:moveTo>
                  <a:cubicBezTo>
                    <a:pt x="21010" y="21600"/>
                    <a:pt x="20819" y="21548"/>
                    <a:pt x="20629" y="21548"/>
                  </a:cubicBezTo>
                  <a:cubicBezTo>
                    <a:pt x="19570" y="21394"/>
                    <a:pt x="18537" y="20930"/>
                    <a:pt x="17559" y="20517"/>
                  </a:cubicBezTo>
                  <a:cubicBezTo>
                    <a:pt x="17532" y="20517"/>
                    <a:pt x="17532" y="20517"/>
                    <a:pt x="17532" y="20517"/>
                  </a:cubicBezTo>
                  <a:cubicBezTo>
                    <a:pt x="17505" y="20569"/>
                    <a:pt x="17505" y="20569"/>
                    <a:pt x="17505" y="20569"/>
                  </a:cubicBezTo>
                  <a:cubicBezTo>
                    <a:pt x="17505" y="20569"/>
                    <a:pt x="17505" y="20569"/>
                    <a:pt x="17478" y="20569"/>
                  </a:cubicBezTo>
                  <a:cubicBezTo>
                    <a:pt x="17478" y="20569"/>
                    <a:pt x="17478" y="20569"/>
                    <a:pt x="17450" y="20569"/>
                  </a:cubicBezTo>
                  <a:cubicBezTo>
                    <a:pt x="17369" y="20466"/>
                    <a:pt x="17260" y="20414"/>
                    <a:pt x="17179" y="20363"/>
                  </a:cubicBezTo>
                  <a:cubicBezTo>
                    <a:pt x="16989" y="20311"/>
                    <a:pt x="16825" y="20208"/>
                    <a:pt x="16635" y="20157"/>
                  </a:cubicBezTo>
                  <a:cubicBezTo>
                    <a:pt x="16391" y="20053"/>
                    <a:pt x="16146" y="19950"/>
                    <a:pt x="15902" y="19847"/>
                  </a:cubicBezTo>
                  <a:cubicBezTo>
                    <a:pt x="15413" y="19693"/>
                    <a:pt x="14924" y="19486"/>
                    <a:pt x="14462" y="19280"/>
                  </a:cubicBezTo>
                  <a:cubicBezTo>
                    <a:pt x="14326" y="19229"/>
                    <a:pt x="14326" y="19229"/>
                    <a:pt x="14326" y="19229"/>
                  </a:cubicBezTo>
                  <a:cubicBezTo>
                    <a:pt x="13973" y="19126"/>
                    <a:pt x="13973" y="19126"/>
                    <a:pt x="13973" y="19126"/>
                  </a:cubicBezTo>
                  <a:cubicBezTo>
                    <a:pt x="12777" y="18662"/>
                    <a:pt x="11582" y="17888"/>
                    <a:pt x="10413" y="17167"/>
                  </a:cubicBezTo>
                  <a:cubicBezTo>
                    <a:pt x="10305" y="17115"/>
                    <a:pt x="10305" y="17115"/>
                    <a:pt x="10305" y="17115"/>
                  </a:cubicBezTo>
                  <a:cubicBezTo>
                    <a:pt x="9680" y="16703"/>
                    <a:pt x="9028" y="16342"/>
                    <a:pt x="8376" y="15981"/>
                  </a:cubicBezTo>
                  <a:cubicBezTo>
                    <a:pt x="7207" y="15259"/>
                    <a:pt x="5985" y="14537"/>
                    <a:pt x="4816" y="13713"/>
                  </a:cubicBezTo>
                  <a:cubicBezTo>
                    <a:pt x="3431" y="12733"/>
                    <a:pt x="1882" y="11547"/>
                    <a:pt x="877" y="9434"/>
                  </a:cubicBezTo>
                  <a:cubicBezTo>
                    <a:pt x="62" y="7784"/>
                    <a:pt x="-373" y="5207"/>
                    <a:pt x="415" y="3196"/>
                  </a:cubicBezTo>
                  <a:cubicBezTo>
                    <a:pt x="1094" y="1495"/>
                    <a:pt x="2371" y="464"/>
                    <a:pt x="4327" y="103"/>
                  </a:cubicBezTo>
                  <a:cubicBezTo>
                    <a:pt x="4708" y="52"/>
                    <a:pt x="5142" y="52"/>
                    <a:pt x="5604" y="52"/>
                  </a:cubicBezTo>
                  <a:cubicBezTo>
                    <a:pt x="6039" y="52"/>
                    <a:pt x="6474" y="52"/>
                    <a:pt x="6909" y="103"/>
                  </a:cubicBezTo>
                  <a:cubicBezTo>
                    <a:pt x="8267" y="206"/>
                    <a:pt x="9598" y="309"/>
                    <a:pt x="10930" y="309"/>
                  </a:cubicBezTo>
                  <a:cubicBezTo>
                    <a:pt x="11147" y="309"/>
                    <a:pt x="11147" y="309"/>
                    <a:pt x="11147" y="309"/>
                  </a:cubicBezTo>
                  <a:cubicBezTo>
                    <a:pt x="11989" y="258"/>
                    <a:pt x="12832" y="206"/>
                    <a:pt x="13674" y="155"/>
                  </a:cubicBezTo>
                  <a:cubicBezTo>
                    <a:pt x="14543" y="103"/>
                    <a:pt x="15440" y="0"/>
                    <a:pt x="16309" y="0"/>
                  </a:cubicBezTo>
                  <a:cubicBezTo>
                    <a:pt x="17478" y="0"/>
                    <a:pt x="18429" y="155"/>
                    <a:pt x="19352" y="412"/>
                  </a:cubicBezTo>
                  <a:cubicBezTo>
                    <a:pt x="19977" y="567"/>
                    <a:pt x="20602" y="773"/>
                    <a:pt x="21227" y="1031"/>
                  </a:cubicBezTo>
                  <a:cubicBezTo>
                    <a:pt x="21227" y="1392"/>
                    <a:pt x="21227" y="1392"/>
                    <a:pt x="21227" y="1392"/>
                  </a:cubicBezTo>
                  <a:cubicBezTo>
                    <a:pt x="20059" y="876"/>
                    <a:pt x="18945" y="516"/>
                    <a:pt x="17858" y="412"/>
                  </a:cubicBezTo>
                  <a:cubicBezTo>
                    <a:pt x="17369" y="309"/>
                    <a:pt x="16853" y="309"/>
                    <a:pt x="16282" y="309"/>
                  </a:cubicBezTo>
                  <a:cubicBezTo>
                    <a:pt x="15385" y="309"/>
                    <a:pt x="14489" y="361"/>
                    <a:pt x="13728" y="464"/>
                  </a:cubicBezTo>
                  <a:cubicBezTo>
                    <a:pt x="12832" y="567"/>
                    <a:pt x="11908" y="619"/>
                    <a:pt x="10930" y="619"/>
                  </a:cubicBezTo>
                  <a:cubicBezTo>
                    <a:pt x="10441" y="619"/>
                    <a:pt x="9952" y="567"/>
                    <a:pt x="9435" y="567"/>
                  </a:cubicBezTo>
                  <a:cubicBezTo>
                    <a:pt x="8946" y="567"/>
                    <a:pt x="8430" y="516"/>
                    <a:pt x="7914" y="464"/>
                  </a:cubicBezTo>
                  <a:cubicBezTo>
                    <a:pt x="7235" y="361"/>
                    <a:pt x="6528" y="309"/>
                    <a:pt x="5822" y="309"/>
                  </a:cubicBezTo>
                  <a:cubicBezTo>
                    <a:pt x="4844" y="309"/>
                    <a:pt x="4029" y="464"/>
                    <a:pt x="3295" y="722"/>
                  </a:cubicBezTo>
                  <a:cubicBezTo>
                    <a:pt x="2670" y="979"/>
                    <a:pt x="1149" y="1753"/>
                    <a:pt x="496" y="3660"/>
                  </a:cubicBezTo>
                  <a:cubicBezTo>
                    <a:pt x="198" y="4485"/>
                    <a:pt x="116" y="5464"/>
                    <a:pt x="225" y="6547"/>
                  </a:cubicBezTo>
                  <a:cubicBezTo>
                    <a:pt x="578" y="9640"/>
                    <a:pt x="2371" y="11444"/>
                    <a:pt x="3920" y="12682"/>
                  </a:cubicBezTo>
                  <a:cubicBezTo>
                    <a:pt x="5251" y="13764"/>
                    <a:pt x="6664" y="14589"/>
                    <a:pt x="8022" y="15362"/>
                  </a:cubicBezTo>
                  <a:cubicBezTo>
                    <a:pt x="8593" y="15723"/>
                    <a:pt x="9164" y="16032"/>
                    <a:pt x="9707" y="16393"/>
                  </a:cubicBezTo>
                  <a:cubicBezTo>
                    <a:pt x="9952" y="16548"/>
                    <a:pt x="10196" y="16703"/>
                    <a:pt x="10441" y="16857"/>
                  </a:cubicBezTo>
                  <a:cubicBezTo>
                    <a:pt x="11500" y="17527"/>
                    <a:pt x="12614" y="18198"/>
                    <a:pt x="13728" y="18662"/>
                  </a:cubicBezTo>
                  <a:cubicBezTo>
                    <a:pt x="14081" y="18765"/>
                    <a:pt x="14435" y="18919"/>
                    <a:pt x="14761" y="19022"/>
                  </a:cubicBezTo>
                  <a:cubicBezTo>
                    <a:pt x="15549" y="19280"/>
                    <a:pt x="16336" y="19589"/>
                    <a:pt x="17070" y="20002"/>
                  </a:cubicBezTo>
                  <a:cubicBezTo>
                    <a:pt x="17450" y="20157"/>
                    <a:pt x="17831" y="20311"/>
                    <a:pt x="18184" y="20466"/>
                  </a:cubicBezTo>
                  <a:cubicBezTo>
                    <a:pt x="19026" y="20827"/>
                    <a:pt x="20140" y="21188"/>
                    <a:pt x="21227" y="21239"/>
                  </a:cubicBezTo>
                  <a:lnTo>
                    <a:pt x="21227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848" name="Freeform 532"/>
            <p:cNvSpPr/>
            <p:nvPr/>
          </p:nvSpPr>
          <p:spPr>
            <a:xfrm flipH="1" rot="5400000">
              <a:off x="-419021" y="583505"/>
              <a:ext cx="2758517" cy="16003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86" h="21600" fill="norm" stroke="1" extrusionOk="0">
                  <a:moveTo>
                    <a:pt x="21286" y="21600"/>
                  </a:moveTo>
                  <a:cubicBezTo>
                    <a:pt x="20579" y="21565"/>
                    <a:pt x="19831" y="21459"/>
                    <a:pt x="19023" y="21246"/>
                  </a:cubicBezTo>
                  <a:cubicBezTo>
                    <a:pt x="17346" y="20787"/>
                    <a:pt x="15568" y="19903"/>
                    <a:pt x="13406" y="18383"/>
                  </a:cubicBezTo>
                  <a:cubicBezTo>
                    <a:pt x="13103" y="18171"/>
                    <a:pt x="12800" y="17923"/>
                    <a:pt x="12496" y="17711"/>
                  </a:cubicBezTo>
                  <a:cubicBezTo>
                    <a:pt x="11870" y="17252"/>
                    <a:pt x="11224" y="16757"/>
                    <a:pt x="10577" y="16403"/>
                  </a:cubicBezTo>
                  <a:cubicBezTo>
                    <a:pt x="9526" y="15838"/>
                    <a:pt x="8476" y="15449"/>
                    <a:pt x="7667" y="15201"/>
                  </a:cubicBezTo>
                  <a:cubicBezTo>
                    <a:pt x="7344" y="15095"/>
                    <a:pt x="7021" y="14989"/>
                    <a:pt x="6697" y="14883"/>
                  </a:cubicBezTo>
                  <a:cubicBezTo>
                    <a:pt x="5364" y="14459"/>
                    <a:pt x="3970" y="14070"/>
                    <a:pt x="2717" y="13151"/>
                  </a:cubicBezTo>
                  <a:cubicBezTo>
                    <a:pt x="1787" y="12515"/>
                    <a:pt x="494" y="11419"/>
                    <a:pt x="110" y="9616"/>
                  </a:cubicBezTo>
                  <a:cubicBezTo>
                    <a:pt x="-314" y="7742"/>
                    <a:pt x="555" y="5904"/>
                    <a:pt x="1545" y="4985"/>
                  </a:cubicBezTo>
                  <a:cubicBezTo>
                    <a:pt x="2697" y="3924"/>
                    <a:pt x="4030" y="3535"/>
                    <a:pt x="5323" y="3182"/>
                  </a:cubicBezTo>
                  <a:cubicBezTo>
                    <a:pt x="5687" y="3076"/>
                    <a:pt x="5687" y="3076"/>
                    <a:pt x="5687" y="3076"/>
                  </a:cubicBezTo>
                  <a:cubicBezTo>
                    <a:pt x="6455" y="2864"/>
                    <a:pt x="7102" y="2651"/>
                    <a:pt x="7748" y="2333"/>
                  </a:cubicBezTo>
                  <a:cubicBezTo>
                    <a:pt x="8233" y="2121"/>
                    <a:pt x="8718" y="1874"/>
                    <a:pt x="9203" y="1626"/>
                  </a:cubicBezTo>
                  <a:cubicBezTo>
                    <a:pt x="9607" y="1379"/>
                    <a:pt x="10052" y="1167"/>
                    <a:pt x="10476" y="955"/>
                  </a:cubicBezTo>
                  <a:cubicBezTo>
                    <a:pt x="11203" y="601"/>
                    <a:pt x="12173" y="177"/>
                    <a:pt x="13183" y="35"/>
                  </a:cubicBezTo>
                  <a:cubicBezTo>
                    <a:pt x="13446" y="0"/>
                    <a:pt x="13729" y="0"/>
                    <a:pt x="14032" y="0"/>
                  </a:cubicBezTo>
                  <a:cubicBezTo>
                    <a:pt x="14598" y="0"/>
                    <a:pt x="15164" y="71"/>
                    <a:pt x="15628" y="106"/>
                  </a:cubicBezTo>
                  <a:cubicBezTo>
                    <a:pt x="17326" y="354"/>
                    <a:pt x="18922" y="742"/>
                    <a:pt x="20397" y="1343"/>
                  </a:cubicBezTo>
                  <a:cubicBezTo>
                    <a:pt x="20700" y="1449"/>
                    <a:pt x="21003" y="1591"/>
                    <a:pt x="21286" y="1697"/>
                  </a:cubicBezTo>
                  <a:cubicBezTo>
                    <a:pt x="21286" y="1944"/>
                    <a:pt x="21286" y="1944"/>
                    <a:pt x="21286" y="1944"/>
                  </a:cubicBezTo>
                  <a:cubicBezTo>
                    <a:pt x="20357" y="1520"/>
                    <a:pt x="19387" y="1167"/>
                    <a:pt x="18397" y="884"/>
                  </a:cubicBezTo>
                  <a:cubicBezTo>
                    <a:pt x="17063" y="530"/>
                    <a:pt x="15649" y="212"/>
                    <a:pt x="14275" y="212"/>
                  </a:cubicBezTo>
                  <a:cubicBezTo>
                    <a:pt x="14012" y="212"/>
                    <a:pt x="13769" y="212"/>
                    <a:pt x="13527" y="247"/>
                  </a:cubicBezTo>
                  <a:cubicBezTo>
                    <a:pt x="12052" y="354"/>
                    <a:pt x="10638" y="1096"/>
                    <a:pt x="9284" y="1803"/>
                  </a:cubicBezTo>
                  <a:cubicBezTo>
                    <a:pt x="8839" y="2050"/>
                    <a:pt x="8374" y="2298"/>
                    <a:pt x="7910" y="2510"/>
                  </a:cubicBezTo>
                  <a:cubicBezTo>
                    <a:pt x="7122" y="2864"/>
                    <a:pt x="6314" y="3111"/>
                    <a:pt x="5525" y="3323"/>
                  </a:cubicBezTo>
                  <a:cubicBezTo>
                    <a:pt x="4899" y="3535"/>
                    <a:pt x="4232" y="3712"/>
                    <a:pt x="3606" y="3959"/>
                  </a:cubicBezTo>
                  <a:cubicBezTo>
                    <a:pt x="2313" y="4490"/>
                    <a:pt x="555" y="5480"/>
                    <a:pt x="191" y="7919"/>
                  </a:cubicBezTo>
                  <a:cubicBezTo>
                    <a:pt x="-132" y="10075"/>
                    <a:pt x="1121" y="11631"/>
                    <a:pt x="2252" y="12550"/>
                  </a:cubicBezTo>
                  <a:cubicBezTo>
                    <a:pt x="3606" y="13681"/>
                    <a:pt x="5121" y="14141"/>
                    <a:pt x="6576" y="14600"/>
                  </a:cubicBezTo>
                  <a:cubicBezTo>
                    <a:pt x="7061" y="14742"/>
                    <a:pt x="7061" y="14742"/>
                    <a:pt x="7061" y="14742"/>
                  </a:cubicBezTo>
                  <a:cubicBezTo>
                    <a:pt x="8011" y="15060"/>
                    <a:pt x="8981" y="15378"/>
                    <a:pt x="9910" y="15838"/>
                  </a:cubicBezTo>
                  <a:cubicBezTo>
                    <a:pt x="10880" y="16297"/>
                    <a:pt x="11749" y="16934"/>
                    <a:pt x="12618" y="17570"/>
                  </a:cubicBezTo>
                  <a:cubicBezTo>
                    <a:pt x="14295" y="18772"/>
                    <a:pt x="16295" y="20151"/>
                    <a:pt x="18376" y="20822"/>
                  </a:cubicBezTo>
                  <a:cubicBezTo>
                    <a:pt x="19366" y="21140"/>
                    <a:pt x="20276" y="21317"/>
                    <a:pt x="21124" y="21317"/>
                  </a:cubicBezTo>
                  <a:cubicBezTo>
                    <a:pt x="21165" y="21317"/>
                    <a:pt x="21225" y="21317"/>
                    <a:pt x="21286" y="21317"/>
                  </a:cubicBezTo>
                  <a:lnTo>
                    <a:pt x="21286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849" name="Freeform 537"/>
            <p:cNvSpPr/>
            <p:nvPr/>
          </p:nvSpPr>
          <p:spPr>
            <a:xfrm flipH="1" rot="5400000">
              <a:off x="-108175" y="136332"/>
              <a:ext cx="296371" cy="326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18542" y="19800"/>
                    <a:pt x="15483" y="16200"/>
                    <a:pt x="12616" y="12600"/>
                  </a:cubicBezTo>
                  <a:cubicBezTo>
                    <a:pt x="8411" y="7200"/>
                    <a:pt x="4205" y="3600"/>
                    <a:pt x="0" y="0"/>
                  </a:cubicBezTo>
                  <a:cubicBezTo>
                    <a:pt x="5735" y="0"/>
                    <a:pt x="11278" y="3600"/>
                    <a:pt x="16821" y="7200"/>
                  </a:cubicBezTo>
                  <a:cubicBezTo>
                    <a:pt x="18542" y="9000"/>
                    <a:pt x="20071" y="9000"/>
                    <a:pt x="21600" y="10800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850" name="Freeform 538"/>
            <p:cNvSpPr/>
            <p:nvPr/>
          </p:nvSpPr>
          <p:spPr>
            <a:xfrm flipH="1" rot="5400000">
              <a:off x="-2788842" y="2895535"/>
              <a:ext cx="6775015" cy="114991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383" y="21600"/>
                  </a:moveTo>
                  <a:cubicBezTo>
                    <a:pt x="21308" y="21600"/>
                    <a:pt x="21241" y="21600"/>
                    <a:pt x="21174" y="21551"/>
                  </a:cubicBezTo>
                  <a:cubicBezTo>
                    <a:pt x="20957" y="21452"/>
                    <a:pt x="20757" y="21305"/>
                    <a:pt x="20565" y="21108"/>
                  </a:cubicBezTo>
                  <a:cubicBezTo>
                    <a:pt x="20139" y="20665"/>
                    <a:pt x="19705" y="20026"/>
                    <a:pt x="19238" y="19189"/>
                  </a:cubicBezTo>
                  <a:cubicBezTo>
                    <a:pt x="18829" y="18500"/>
                    <a:pt x="18428" y="17664"/>
                    <a:pt x="18028" y="16877"/>
                  </a:cubicBezTo>
                  <a:cubicBezTo>
                    <a:pt x="17569" y="15991"/>
                    <a:pt x="17085" y="15007"/>
                    <a:pt x="16601" y="14220"/>
                  </a:cubicBezTo>
                  <a:cubicBezTo>
                    <a:pt x="16192" y="13531"/>
                    <a:pt x="15766" y="12842"/>
                    <a:pt x="15357" y="12251"/>
                  </a:cubicBezTo>
                  <a:cubicBezTo>
                    <a:pt x="15307" y="12153"/>
                    <a:pt x="15307" y="12153"/>
                    <a:pt x="15307" y="12153"/>
                  </a:cubicBezTo>
                  <a:cubicBezTo>
                    <a:pt x="15207" y="12005"/>
                    <a:pt x="15107" y="11858"/>
                    <a:pt x="14998" y="11710"/>
                  </a:cubicBezTo>
                  <a:cubicBezTo>
                    <a:pt x="14698" y="11267"/>
                    <a:pt x="14389" y="10825"/>
                    <a:pt x="14105" y="10136"/>
                  </a:cubicBezTo>
                  <a:cubicBezTo>
                    <a:pt x="13604" y="9004"/>
                    <a:pt x="13262" y="6790"/>
                    <a:pt x="12920" y="4674"/>
                  </a:cubicBezTo>
                  <a:cubicBezTo>
                    <a:pt x="12845" y="4133"/>
                    <a:pt x="12761" y="3592"/>
                    <a:pt x="12678" y="3100"/>
                  </a:cubicBezTo>
                  <a:cubicBezTo>
                    <a:pt x="12453" y="1771"/>
                    <a:pt x="12177" y="394"/>
                    <a:pt x="11827" y="344"/>
                  </a:cubicBezTo>
                  <a:cubicBezTo>
                    <a:pt x="11802" y="344"/>
                    <a:pt x="11802" y="344"/>
                    <a:pt x="11802" y="344"/>
                  </a:cubicBezTo>
                  <a:cubicBezTo>
                    <a:pt x="11459" y="344"/>
                    <a:pt x="11151" y="1033"/>
                    <a:pt x="10842" y="1722"/>
                  </a:cubicBezTo>
                  <a:cubicBezTo>
                    <a:pt x="10733" y="1919"/>
                    <a:pt x="10733" y="1919"/>
                    <a:pt x="10733" y="1919"/>
                  </a:cubicBezTo>
                  <a:cubicBezTo>
                    <a:pt x="10558" y="2313"/>
                    <a:pt x="10374" y="2706"/>
                    <a:pt x="10191" y="2854"/>
                  </a:cubicBezTo>
                  <a:cubicBezTo>
                    <a:pt x="10082" y="2952"/>
                    <a:pt x="9965" y="3001"/>
                    <a:pt x="9857" y="3001"/>
                  </a:cubicBezTo>
                  <a:cubicBezTo>
                    <a:pt x="9782" y="3051"/>
                    <a:pt x="9707" y="3100"/>
                    <a:pt x="9640" y="3100"/>
                  </a:cubicBezTo>
                  <a:cubicBezTo>
                    <a:pt x="9548" y="3149"/>
                    <a:pt x="9465" y="3247"/>
                    <a:pt x="9381" y="3297"/>
                  </a:cubicBezTo>
                  <a:cubicBezTo>
                    <a:pt x="9114" y="3444"/>
                    <a:pt x="8839" y="3641"/>
                    <a:pt x="8572" y="3641"/>
                  </a:cubicBezTo>
                  <a:cubicBezTo>
                    <a:pt x="8505" y="3641"/>
                    <a:pt x="8438" y="3592"/>
                    <a:pt x="8371" y="3592"/>
                  </a:cubicBezTo>
                  <a:cubicBezTo>
                    <a:pt x="8321" y="3592"/>
                    <a:pt x="8279" y="3543"/>
                    <a:pt x="8229" y="3543"/>
                  </a:cubicBezTo>
                  <a:cubicBezTo>
                    <a:pt x="8129" y="3493"/>
                    <a:pt x="8029" y="3444"/>
                    <a:pt x="7929" y="3444"/>
                  </a:cubicBezTo>
                  <a:cubicBezTo>
                    <a:pt x="7854" y="3444"/>
                    <a:pt x="7787" y="3444"/>
                    <a:pt x="7729" y="3493"/>
                  </a:cubicBezTo>
                  <a:cubicBezTo>
                    <a:pt x="7520" y="3641"/>
                    <a:pt x="7328" y="3936"/>
                    <a:pt x="7128" y="4231"/>
                  </a:cubicBezTo>
                  <a:cubicBezTo>
                    <a:pt x="6977" y="4477"/>
                    <a:pt x="6827" y="4674"/>
                    <a:pt x="6677" y="4822"/>
                  </a:cubicBezTo>
                  <a:cubicBezTo>
                    <a:pt x="6435" y="5166"/>
                    <a:pt x="6185" y="5462"/>
                    <a:pt x="5943" y="5904"/>
                  </a:cubicBezTo>
                  <a:cubicBezTo>
                    <a:pt x="5617" y="6544"/>
                    <a:pt x="5300" y="7331"/>
                    <a:pt x="4991" y="8069"/>
                  </a:cubicBezTo>
                  <a:cubicBezTo>
                    <a:pt x="4924" y="8217"/>
                    <a:pt x="4857" y="8414"/>
                    <a:pt x="4791" y="8561"/>
                  </a:cubicBezTo>
                  <a:cubicBezTo>
                    <a:pt x="4474" y="9349"/>
                    <a:pt x="4123" y="10037"/>
                    <a:pt x="3722" y="10037"/>
                  </a:cubicBezTo>
                  <a:cubicBezTo>
                    <a:pt x="3222" y="10037"/>
                    <a:pt x="2738" y="9349"/>
                    <a:pt x="2270" y="8660"/>
                  </a:cubicBezTo>
                  <a:cubicBezTo>
                    <a:pt x="1995" y="8266"/>
                    <a:pt x="1719" y="7872"/>
                    <a:pt x="1436" y="7626"/>
                  </a:cubicBezTo>
                  <a:cubicBezTo>
                    <a:pt x="1235" y="7430"/>
                    <a:pt x="1035" y="7233"/>
                    <a:pt x="835" y="7036"/>
                  </a:cubicBezTo>
                  <a:cubicBezTo>
                    <a:pt x="684" y="6839"/>
                    <a:pt x="534" y="6692"/>
                    <a:pt x="384" y="6544"/>
                  </a:cubicBezTo>
                  <a:cubicBezTo>
                    <a:pt x="267" y="6446"/>
                    <a:pt x="134" y="6298"/>
                    <a:pt x="0" y="6200"/>
                  </a:cubicBezTo>
                  <a:cubicBezTo>
                    <a:pt x="0" y="5855"/>
                    <a:pt x="0" y="5855"/>
                    <a:pt x="0" y="5855"/>
                  </a:cubicBezTo>
                  <a:cubicBezTo>
                    <a:pt x="109" y="5954"/>
                    <a:pt x="225" y="6052"/>
                    <a:pt x="359" y="6150"/>
                  </a:cubicBezTo>
                  <a:cubicBezTo>
                    <a:pt x="734" y="6544"/>
                    <a:pt x="1118" y="6938"/>
                    <a:pt x="1502" y="7331"/>
                  </a:cubicBezTo>
                  <a:cubicBezTo>
                    <a:pt x="1744" y="7577"/>
                    <a:pt x="1995" y="7971"/>
                    <a:pt x="2245" y="8315"/>
                  </a:cubicBezTo>
                  <a:cubicBezTo>
                    <a:pt x="2704" y="9004"/>
                    <a:pt x="3188" y="9742"/>
                    <a:pt x="3664" y="9742"/>
                  </a:cubicBezTo>
                  <a:cubicBezTo>
                    <a:pt x="3823" y="9742"/>
                    <a:pt x="3973" y="9644"/>
                    <a:pt x="4123" y="9496"/>
                  </a:cubicBezTo>
                  <a:cubicBezTo>
                    <a:pt x="4432" y="9152"/>
                    <a:pt x="4724" y="8414"/>
                    <a:pt x="4999" y="7676"/>
                  </a:cubicBezTo>
                  <a:cubicBezTo>
                    <a:pt x="5100" y="7430"/>
                    <a:pt x="5191" y="7184"/>
                    <a:pt x="5291" y="6987"/>
                  </a:cubicBezTo>
                  <a:cubicBezTo>
                    <a:pt x="5634" y="6150"/>
                    <a:pt x="6009" y="5314"/>
                    <a:pt x="6393" y="4822"/>
                  </a:cubicBezTo>
                  <a:cubicBezTo>
                    <a:pt x="6468" y="4723"/>
                    <a:pt x="6535" y="4674"/>
                    <a:pt x="6602" y="4576"/>
                  </a:cubicBezTo>
                  <a:cubicBezTo>
                    <a:pt x="6735" y="4428"/>
                    <a:pt x="6877" y="4231"/>
                    <a:pt x="7019" y="4035"/>
                  </a:cubicBezTo>
                  <a:cubicBezTo>
                    <a:pt x="7094" y="3936"/>
                    <a:pt x="7094" y="3936"/>
                    <a:pt x="7094" y="3936"/>
                  </a:cubicBezTo>
                  <a:cubicBezTo>
                    <a:pt x="7253" y="3690"/>
                    <a:pt x="7420" y="3444"/>
                    <a:pt x="7578" y="3297"/>
                  </a:cubicBezTo>
                  <a:cubicBezTo>
                    <a:pt x="7687" y="3198"/>
                    <a:pt x="7804" y="3149"/>
                    <a:pt x="7946" y="3149"/>
                  </a:cubicBezTo>
                  <a:cubicBezTo>
                    <a:pt x="8054" y="3149"/>
                    <a:pt x="8171" y="3149"/>
                    <a:pt x="8279" y="3198"/>
                  </a:cubicBezTo>
                  <a:cubicBezTo>
                    <a:pt x="8396" y="3247"/>
                    <a:pt x="8505" y="3247"/>
                    <a:pt x="8622" y="3247"/>
                  </a:cubicBezTo>
                  <a:cubicBezTo>
                    <a:pt x="8672" y="3247"/>
                    <a:pt x="8730" y="3247"/>
                    <a:pt x="8780" y="3247"/>
                  </a:cubicBezTo>
                  <a:cubicBezTo>
                    <a:pt x="9064" y="3149"/>
                    <a:pt x="9356" y="3001"/>
                    <a:pt x="9640" y="2805"/>
                  </a:cubicBezTo>
                  <a:cubicBezTo>
                    <a:pt x="9773" y="2755"/>
                    <a:pt x="9915" y="2657"/>
                    <a:pt x="10049" y="2608"/>
                  </a:cubicBezTo>
                  <a:cubicBezTo>
                    <a:pt x="10324" y="2460"/>
                    <a:pt x="10583" y="1870"/>
                    <a:pt x="10833" y="1328"/>
                  </a:cubicBezTo>
                  <a:cubicBezTo>
                    <a:pt x="10934" y="1132"/>
                    <a:pt x="11034" y="886"/>
                    <a:pt x="11134" y="689"/>
                  </a:cubicBezTo>
                  <a:cubicBezTo>
                    <a:pt x="11292" y="394"/>
                    <a:pt x="11534" y="0"/>
                    <a:pt x="11777" y="0"/>
                  </a:cubicBezTo>
                  <a:cubicBezTo>
                    <a:pt x="11885" y="0"/>
                    <a:pt x="11994" y="98"/>
                    <a:pt x="12085" y="295"/>
                  </a:cubicBezTo>
                  <a:cubicBezTo>
                    <a:pt x="12377" y="886"/>
                    <a:pt x="12594" y="2067"/>
                    <a:pt x="12770" y="3149"/>
                  </a:cubicBezTo>
                  <a:cubicBezTo>
                    <a:pt x="12811" y="3444"/>
                    <a:pt x="12853" y="3690"/>
                    <a:pt x="12895" y="3985"/>
                  </a:cubicBezTo>
                  <a:cubicBezTo>
                    <a:pt x="13304" y="6593"/>
                    <a:pt x="13730" y="9299"/>
                    <a:pt x="14355" y="10283"/>
                  </a:cubicBezTo>
                  <a:cubicBezTo>
                    <a:pt x="14564" y="10628"/>
                    <a:pt x="14773" y="10923"/>
                    <a:pt x="14973" y="11267"/>
                  </a:cubicBezTo>
                  <a:cubicBezTo>
                    <a:pt x="15616" y="12251"/>
                    <a:pt x="16283" y="13236"/>
                    <a:pt x="16926" y="14416"/>
                  </a:cubicBezTo>
                  <a:cubicBezTo>
                    <a:pt x="17327" y="15105"/>
                    <a:pt x="17727" y="15942"/>
                    <a:pt x="18120" y="16680"/>
                  </a:cubicBezTo>
                  <a:cubicBezTo>
                    <a:pt x="18520" y="17516"/>
                    <a:pt x="18938" y="18353"/>
                    <a:pt x="19355" y="19091"/>
                  </a:cubicBezTo>
                  <a:cubicBezTo>
                    <a:pt x="19822" y="19927"/>
                    <a:pt x="20215" y="20468"/>
                    <a:pt x="20582" y="20862"/>
                  </a:cubicBezTo>
                  <a:cubicBezTo>
                    <a:pt x="20840" y="21108"/>
                    <a:pt x="21066" y="21305"/>
                    <a:pt x="21266" y="21403"/>
                  </a:cubicBezTo>
                  <a:cubicBezTo>
                    <a:pt x="21333" y="21403"/>
                    <a:pt x="21400" y="21452"/>
                    <a:pt x="21466" y="21502"/>
                  </a:cubicBezTo>
                  <a:cubicBezTo>
                    <a:pt x="21508" y="21502"/>
                    <a:pt x="21558" y="21551"/>
                    <a:pt x="21600" y="21600"/>
                  </a:cubicBezTo>
                  <a:cubicBezTo>
                    <a:pt x="21533" y="21600"/>
                    <a:pt x="21458" y="21600"/>
                    <a:pt x="21383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851" name="Freeform 540"/>
            <p:cNvSpPr/>
            <p:nvPr/>
          </p:nvSpPr>
          <p:spPr>
            <a:xfrm flipH="1" rot="5400000">
              <a:off x="736478" y="3036310"/>
              <a:ext cx="634232" cy="19856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20886" y="19895"/>
                    <a:pt x="20261" y="18189"/>
                    <a:pt x="19726" y="16768"/>
                  </a:cubicBezTo>
                  <a:cubicBezTo>
                    <a:pt x="18833" y="14495"/>
                    <a:pt x="18030" y="12221"/>
                    <a:pt x="17048" y="10232"/>
                  </a:cubicBezTo>
                  <a:cubicBezTo>
                    <a:pt x="14906" y="6537"/>
                    <a:pt x="12853" y="3979"/>
                    <a:pt x="10800" y="2558"/>
                  </a:cubicBezTo>
                  <a:cubicBezTo>
                    <a:pt x="9729" y="1989"/>
                    <a:pt x="8747" y="1705"/>
                    <a:pt x="7765" y="1705"/>
                  </a:cubicBezTo>
                  <a:cubicBezTo>
                    <a:pt x="6426" y="1705"/>
                    <a:pt x="5177" y="2274"/>
                    <a:pt x="3927" y="3411"/>
                  </a:cubicBezTo>
                  <a:cubicBezTo>
                    <a:pt x="2499" y="4832"/>
                    <a:pt x="1250" y="5968"/>
                    <a:pt x="0" y="6537"/>
                  </a:cubicBezTo>
                  <a:cubicBezTo>
                    <a:pt x="714" y="5968"/>
                    <a:pt x="1339" y="5116"/>
                    <a:pt x="2053" y="4263"/>
                  </a:cubicBezTo>
                  <a:cubicBezTo>
                    <a:pt x="3124" y="2558"/>
                    <a:pt x="4284" y="1137"/>
                    <a:pt x="5534" y="568"/>
                  </a:cubicBezTo>
                  <a:cubicBezTo>
                    <a:pt x="6337" y="0"/>
                    <a:pt x="7140" y="0"/>
                    <a:pt x="7944" y="0"/>
                  </a:cubicBezTo>
                  <a:cubicBezTo>
                    <a:pt x="9104" y="0"/>
                    <a:pt x="10264" y="284"/>
                    <a:pt x="11425" y="1137"/>
                  </a:cubicBezTo>
                  <a:cubicBezTo>
                    <a:pt x="13835" y="3126"/>
                    <a:pt x="15888" y="5684"/>
                    <a:pt x="17673" y="9379"/>
                  </a:cubicBezTo>
                  <a:cubicBezTo>
                    <a:pt x="19369" y="12789"/>
                    <a:pt x="20529" y="16200"/>
                    <a:pt x="2160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852" name="Freeform 541"/>
            <p:cNvSpPr/>
            <p:nvPr/>
          </p:nvSpPr>
          <p:spPr>
            <a:xfrm flipH="1" rot="5400000">
              <a:off x="-259324" y="263770"/>
              <a:ext cx="626824" cy="1081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19431" y="21073"/>
                    <a:pt x="17172" y="20546"/>
                    <a:pt x="15093" y="18966"/>
                  </a:cubicBezTo>
                  <a:cubicBezTo>
                    <a:pt x="13376" y="17912"/>
                    <a:pt x="11749" y="15805"/>
                    <a:pt x="10213" y="13698"/>
                  </a:cubicBezTo>
                  <a:cubicBezTo>
                    <a:pt x="8947" y="12644"/>
                    <a:pt x="7682" y="11063"/>
                    <a:pt x="6417" y="10010"/>
                  </a:cubicBezTo>
                  <a:cubicBezTo>
                    <a:pt x="5603" y="8956"/>
                    <a:pt x="5603" y="8956"/>
                    <a:pt x="5603" y="8956"/>
                  </a:cubicBezTo>
                  <a:cubicBezTo>
                    <a:pt x="4428" y="7902"/>
                    <a:pt x="3163" y="6849"/>
                    <a:pt x="1988" y="4741"/>
                  </a:cubicBezTo>
                  <a:cubicBezTo>
                    <a:pt x="1265" y="3688"/>
                    <a:pt x="633" y="2107"/>
                    <a:pt x="0" y="0"/>
                  </a:cubicBezTo>
                  <a:cubicBezTo>
                    <a:pt x="813" y="1580"/>
                    <a:pt x="1808" y="2634"/>
                    <a:pt x="2711" y="3161"/>
                  </a:cubicBezTo>
                  <a:cubicBezTo>
                    <a:pt x="3073" y="3688"/>
                    <a:pt x="3344" y="4215"/>
                    <a:pt x="3615" y="4215"/>
                  </a:cubicBezTo>
                  <a:cubicBezTo>
                    <a:pt x="4519" y="5268"/>
                    <a:pt x="5423" y="5795"/>
                    <a:pt x="6326" y="6849"/>
                  </a:cubicBezTo>
                  <a:cubicBezTo>
                    <a:pt x="7682" y="7902"/>
                    <a:pt x="7682" y="7902"/>
                    <a:pt x="7682" y="7902"/>
                  </a:cubicBezTo>
                  <a:cubicBezTo>
                    <a:pt x="8767" y="8956"/>
                    <a:pt x="9851" y="10010"/>
                    <a:pt x="10936" y="11063"/>
                  </a:cubicBezTo>
                  <a:cubicBezTo>
                    <a:pt x="12833" y="13171"/>
                    <a:pt x="14731" y="15278"/>
                    <a:pt x="16629" y="16332"/>
                  </a:cubicBezTo>
                  <a:cubicBezTo>
                    <a:pt x="18346" y="17385"/>
                    <a:pt x="19973" y="17912"/>
                    <a:pt x="21600" y="17912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</p:grpSp>
      <p:grpSp>
        <p:nvGrpSpPr>
          <p:cNvPr id="10890" name="Group 742"/>
          <p:cNvGrpSpPr/>
          <p:nvPr/>
        </p:nvGrpSpPr>
        <p:grpSpPr>
          <a:xfrm>
            <a:off x="-1" y="-1"/>
            <a:ext cx="1945670" cy="6858001"/>
            <a:chOff x="0" y="0"/>
            <a:chExt cx="1945668" cy="6858000"/>
          </a:xfrm>
        </p:grpSpPr>
        <p:sp>
          <p:nvSpPr>
            <p:cNvPr id="10854" name="Freeform 437"/>
            <p:cNvSpPr/>
            <p:nvPr/>
          </p:nvSpPr>
          <p:spPr>
            <a:xfrm flipH="1" rot="16200000">
              <a:off x="620896" y="6572002"/>
              <a:ext cx="480120" cy="8298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20774" y="18900"/>
                    <a:pt x="19948" y="16200"/>
                    <a:pt x="19121" y="14175"/>
                  </a:cubicBezTo>
                  <a:cubicBezTo>
                    <a:pt x="16525" y="7425"/>
                    <a:pt x="13810" y="4725"/>
                    <a:pt x="10387" y="4725"/>
                  </a:cubicBezTo>
                  <a:cubicBezTo>
                    <a:pt x="8498" y="4725"/>
                    <a:pt x="6610" y="5400"/>
                    <a:pt x="4839" y="6075"/>
                  </a:cubicBezTo>
                  <a:cubicBezTo>
                    <a:pt x="3187" y="6750"/>
                    <a:pt x="1652" y="7425"/>
                    <a:pt x="0" y="8100"/>
                  </a:cubicBezTo>
                  <a:cubicBezTo>
                    <a:pt x="4013" y="2025"/>
                    <a:pt x="7318" y="0"/>
                    <a:pt x="10387" y="0"/>
                  </a:cubicBezTo>
                  <a:cubicBezTo>
                    <a:pt x="14400" y="0"/>
                    <a:pt x="17823" y="4050"/>
                    <a:pt x="20892" y="13500"/>
                  </a:cubicBezTo>
                  <a:cubicBezTo>
                    <a:pt x="21128" y="14175"/>
                    <a:pt x="21364" y="14850"/>
                    <a:pt x="21600" y="15525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855" name="Freeform 438"/>
            <p:cNvSpPr/>
            <p:nvPr/>
          </p:nvSpPr>
          <p:spPr>
            <a:xfrm flipH="1" rot="16200000">
              <a:off x="762410" y="6830585"/>
              <a:ext cx="34085" cy="207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16200"/>
                  </a:moveTo>
                  <a:cubicBezTo>
                    <a:pt x="14954" y="10800"/>
                    <a:pt x="6646" y="540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6646" y="8100"/>
                    <a:pt x="13292" y="16200"/>
                    <a:pt x="21600" y="21600"/>
                  </a:cubicBezTo>
                  <a:lnTo>
                    <a:pt x="21600" y="162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856" name="Freeform 439"/>
            <p:cNvSpPr/>
            <p:nvPr/>
          </p:nvSpPr>
          <p:spPr>
            <a:xfrm flipH="1" rot="16200000">
              <a:off x="-132625" y="4953081"/>
              <a:ext cx="969129" cy="2237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cubicBezTo>
                    <a:pt x="3736" y="18042"/>
                    <a:pt x="7472" y="13722"/>
                    <a:pt x="11092" y="9148"/>
                  </a:cubicBezTo>
                  <a:cubicBezTo>
                    <a:pt x="11968" y="7878"/>
                    <a:pt x="11968" y="7878"/>
                    <a:pt x="11968" y="7878"/>
                  </a:cubicBezTo>
                  <a:cubicBezTo>
                    <a:pt x="13485" y="5845"/>
                    <a:pt x="15120" y="3558"/>
                    <a:pt x="16755" y="2541"/>
                  </a:cubicBezTo>
                  <a:cubicBezTo>
                    <a:pt x="17572" y="1779"/>
                    <a:pt x="18448" y="1525"/>
                    <a:pt x="19323" y="1016"/>
                  </a:cubicBezTo>
                  <a:cubicBezTo>
                    <a:pt x="20082" y="762"/>
                    <a:pt x="20841" y="508"/>
                    <a:pt x="21600" y="0"/>
                  </a:cubicBezTo>
                  <a:cubicBezTo>
                    <a:pt x="20724" y="2541"/>
                    <a:pt x="19440" y="3049"/>
                    <a:pt x="18272" y="3558"/>
                  </a:cubicBezTo>
                  <a:cubicBezTo>
                    <a:pt x="17630" y="3812"/>
                    <a:pt x="17046" y="4066"/>
                    <a:pt x="16521" y="4574"/>
                  </a:cubicBezTo>
                  <a:cubicBezTo>
                    <a:pt x="15003" y="5845"/>
                    <a:pt x="13544" y="7878"/>
                    <a:pt x="12084" y="9911"/>
                  </a:cubicBezTo>
                  <a:cubicBezTo>
                    <a:pt x="11676" y="10419"/>
                    <a:pt x="11267" y="10927"/>
                    <a:pt x="10858" y="11435"/>
                  </a:cubicBezTo>
                  <a:cubicBezTo>
                    <a:pt x="8932" y="13976"/>
                    <a:pt x="6889" y="16264"/>
                    <a:pt x="5021" y="18296"/>
                  </a:cubicBezTo>
                  <a:cubicBezTo>
                    <a:pt x="3970" y="19567"/>
                    <a:pt x="2919" y="20584"/>
                    <a:pt x="1751" y="21346"/>
                  </a:cubicBezTo>
                  <a:cubicBezTo>
                    <a:pt x="1343" y="21600"/>
                    <a:pt x="876" y="21600"/>
                    <a:pt x="409" y="21600"/>
                  </a:cubicBezTo>
                  <a:cubicBezTo>
                    <a:pt x="292" y="21600"/>
                    <a:pt x="117" y="21600"/>
                    <a:pt x="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857" name="Freeform 440"/>
            <p:cNvSpPr/>
            <p:nvPr/>
          </p:nvSpPr>
          <p:spPr>
            <a:xfrm flipH="1" rot="16200000">
              <a:off x="218573" y="5170913"/>
              <a:ext cx="222278" cy="518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795" y="21600"/>
                  </a:moveTo>
                  <a:cubicBezTo>
                    <a:pt x="1779" y="21600"/>
                    <a:pt x="762" y="20520"/>
                    <a:pt x="0" y="20520"/>
                  </a:cubicBezTo>
                  <a:cubicBezTo>
                    <a:pt x="2033" y="17280"/>
                    <a:pt x="4066" y="16200"/>
                    <a:pt x="6099" y="14040"/>
                  </a:cubicBezTo>
                  <a:cubicBezTo>
                    <a:pt x="7878" y="12960"/>
                    <a:pt x="9656" y="10800"/>
                    <a:pt x="11689" y="8640"/>
                  </a:cubicBezTo>
                  <a:cubicBezTo>
                    <a:pt x="12198" y="8640"/>
                    <a:pt x="12960" y="7560"/>
                    <a:pt x="13722" y="6480"/>
                  </a:cubicBezTo>
                  <a:cubicBezTo>
                    <a:pt x="16009" y="3240"/>
                    <a:pt x="18551" y="0"/>
                    <a:pt x="21092" y="0"/>
                  </a:cubicBezTo>
                  <a:cubicBezTo>
                    <a:pt x="21346" y="0"/>
                    <a:pt x="21600" y="1080"/>
                    <a:pt x="21600" y="1080"/>
                  </a:cubicBezTo>
                  <a:cubicBezTo>
                    <a:pt x="17788" y="9720"/>
                    <a:pt x="13214" y="14040"/>
                    <a:pt x="9402" y="17280"/>
                  </a:cubicBezTo>
                  <a:cubicBezTo>
                    <a:pt x="7115" y="19440"/>
                    <a:pt x="4828" y="21600"/>
                    <a:pt x="2795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858" name="Freeform 441"/>
            <p:cNvSpPr/>
            <p:nvPr/>
          </p:nvSpPr>
          <p:spPr>
            <a:xfrm flipH="1" rot="16200000">
              <a:off x="-80019" y="5435423"/>
              <a:ext cx="675722" cy="12744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cubicBezTo>
                    <a:pt x="837" y="17192"/>
                    <a:pt x="2093" y="15869"/>
                    <a:pt x="3265" y="14547"/>
                  </a:cubicBezTo>
                  <a:cubicBezTo>
                    <a:pt x="3600" y="14547"/>
                    <a:pt x="3935" y="14106"/>
                    <a:pt x="4186" y="13665"/>
                  </a:cubicBezTo>
                  <a:cubicBezTo>
                    <a:pt x="4688" y="12784"/>
                    <a:pt x="5274" y="12343"/>
                    <a:pt x="5777" y="11461"/>
                  </a:cubicBezTo>
                  <a:cubicBezTo>
                    <a:pt x="7284" y="9698"/>
                    <a:pt x="8874" y="7494"/>
                    <a:pt x="10465" y="6171"/>
                  </a:cubicBezTo>
                  <a:cubicBezTo>
                    <a:pt x="11470" y="5731"/>
                    <a:pt x="11470" y="5731"/>
                    <a:pt x="11470" y="5731"/>
                  </a:cubicBezTo>
                  <a:cubicBezTo>
                    <a:pt x="13395" y="3967"/>
                    <a:pt x="15321" y="2645"/>
                    <a:pt x="17163" y="1322"/>
                  </a:cubicBezTo>
                  <a:cubicBezTo>
                    <a:pt x="18502" y="441"/>
                    <a:pt x="19926" y="0"/>
                    <a:pt x="21600" y="0"/>
                  </a:cubicBezTo>
                  <a:cubicBezTo>
                    <a:pt x="21600" y="0"/>
                    <a:pt x="21600" y="0"/>
                    <a:pt x="21600" y="0"/>
                  </a:cubicBezTo>
                  <a:cubicBezTo>
                    <a:pt x="21349" y="441"/>
                    <a:pt x="21098" y="882"/>
                    <a:pt x="20847" y="882"/>
                  </a:cubicBezTo>
                  <a:cubicBezTo>
                    <a:pt x="20344" y="1763"/>
                    <a:pt x="19926" y="2204"/>
                    <a:pt x="19423" y="2645"/>
                  </a:cubicBezTo>
                  <a:cubicBezTo>
                    <a:pt x="18753" y="3086"/>
                    <a:pt x="18084" y="3527"/>
                    <a:pt x="17330" y="3967"/>
                  </a:cubicBezTo>
                  <a:cubicBezTo>
                    <a:pt x="16326" y="4849"/>
                    <a:pt x="16326" y="4849"/>
                    <a:pt x="16326" y="4849"/>
                  </a:cubicBezTo>
                  <a:cubicBezTo>
                    <a:pt x="15237" y="5731"/>
                    <a:pt x="14149" y="6612"/>
                    <a:pt x="12977" y="7494"/>
                  </a:cubicBezTo>
                  <a:cubicBezTo>
                    <a:pt x="12056" y="8376"/>
                    <a:pt x="11135" y="9257"/>
                    <a:pt x="10130" y="9698"/>
                  </a:cubicBezTo>
                  <a:cubicBezTo>
                    <a:pt x="8205" y="11461"/>
                    <a:pt x="6195" y="13665"/>
                    <a:pt x="4270" y="16310"/>
                  </a:cubicBezTo>
                  <a:cubicBezTo>
                    <a:pt x="2847" y="18073"/>
                    <a:pt x="1423" y="19837"/>
                    <a:pt x="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859" name="Freeform 442"/>
            <p:cNvSpPr/>
            <p:nvPr/>
          </p:nvSpPr>
          <p:spPr>
            <a:xfrm flipH="1" rot="16200000">
              <a:off x="420103" y="5624359"/>
              <a:ext cx="706843" cy="13336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cubicBezTo>
                    <a:pt x="80" y="14824"/>
                    <a:pt x="1360" y="8047"/>
                    <a:pt x="2560" y="4659"/>
                  </a:cubicBezTo>
                  <a:cubicBezTo>
                    <a:pt x="4160" y="424"/>
                    <a:pt x="5840" y="0"/>
                    <a:pt x="7360" y="0"/>
                  </a:cubicBezTo>
                  <a:cubicBezTo>
                    <a:pt x="7920" y="0"/>
                    <a:pt x="7920" y="0"/>
                    <a:pt x="7920" y="0"/>
                  </a:cubicBezTo>
                  <a:cubicBezTo>
                    <a:pt x="10000" y="0"/>
                    <a:pt x="12160" y="424"/>
                    <a:pt x="14160" y="847"/>
                  </a:cubicBezTo>
                  <a:cubicBezTo>
                    <a:pt x="16560" y="1271"/>
                    <a:pt x="19040" y="1694"/>
                    <a:pt x="21520" y="1694"/>
                  </a:cubicBezTo>
                  <a:cubicBezTo>
                    <a:pt x="21600" y="1694"/>
                    <a:pt x="21600" y="1694"/>
                    <a:pt x="21600" y="1694"/>
                  </a:cubicBezTo>
                  <a:cubicBezTo>
                    <a:pt x="20960" y="4235"/>
                    <a:pt x="20080" y="4659"/>
                    <a:pt x="19440" y="4659"/>
                  </a:cubicBezTo>
                  <a:cubicBezTo>
                    <a:pt x="19120" y="4659"/>
                    <a:pt x="18800" y="4659"/>
                    <a:pt x="18400" y="4235"/>
                  </a:cubicBezTo>
                  <a:cubicBezTo>
                    <a:pt x="18080" y="4235"/>
                    <a:pt x="17840" y="4235"/>
                    <a:pt x="17520" y="4235"/>
                  </a:cubicBezTo>
                  <a:cubicBezTo>
                    <a:pt x="15920" y="4235"/>
                    <a:pt x="14240" y="3812"/>
                    <a:pt x="12640" y="3388"/>
                  </a:cubicBezTo>
                  <a:cubicBezTo>
                    <a:pt x="11920" y="3388"/>
                    <a:pt x="11200" y="3388"/>
                    <a:pt x="10480" y="2965"/>
                  </a:cubicBezTo>
                  <a:cubicBezTo>
                    <a:pt x="10000" y="2965"/>
                    <a:pt x="9600" y="2965"/>
                    <a:pt x="9120" y="2965"/>
                  </a:cubicBezTo>
                  <a:cubicBezTo>
                    <a:pt x="8400" y="2541"/>
                    <a:pt x="7680" y="2541"/>
                    <a:pt x="6960" y="2541"/>
                  </a:cubicBezTo>
                  <a:cubicBezTo>
                    <a:pt x="5680" y="2541"/>
                    <a:pt x="4640" y="2965"/>
                    <a:pt x="3760" y="4659"/>
                  </a:cubicBezTo>
                  <a:cubicBezTo>
                    <a:pt x="2720" y="7200"/>
                    <a:pt x="1760" y="10165"/>
                    <a:pt x="1120" y="13976"/>
                  </a:cubicBezTo>
                  <a:cubicBezTo>
                    <a:pt x="960" y="15247"/>
                    <a:pt x="720" y="16518"/>
                    <a:pt x="560" y="17788"/>
                  </a:cubicBezTo>
                  <a:cubicBezTo>
                    <a:pt x="320" y="19059"/>
                    <a:pt x="160" y="20329"/>
                    <a:pt x="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860" name="Freeform 443"/>
            <p:cNvSpPr/>
            <p:nvPr/>
          </p:nvSpPr>
          <p:spPr>
            <a:xfrm flipH="1" rot="16200000">
              <a:off x="-2993335" y="3006672"/>
              <a:ext cx="6853553" cy="8402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4810" y="21600"/>
                  </a:moveTo>
                  <a:cubicBezTo>
                    <a:pt x="4422" y="21600"/>
                    <a:pt x="4051" y="21465"/>
                    <a:pt x="3680" y="21062"/>
                  </a:cubicBezTo>
                  <a:cubicBezTo>
                    <a:pt x="3383" y="20793"/>
                    <a:pt x="3077" y="20389"/>
                    <a:pt x="2789" y="19985"/>
                  </a:cubicBezTo>
                  <a:cubicBezTo>
                    <a:pt x="2607" y="19783"/>
                    <a:pt x="2426" y="19514"/>
                    <a:pt x="2252" y="19312"/>
                  </a:cubicBezTo>
                  <a:cubicBezTo>
                    <a:pt x="1815" y="18774"/>
                    <a:pt x="1345" y="18303"/>
                    <a:pt x="891" y="18303"/>
                  </a:cubicBezTo>
                  <a:cubicBezTo>
                    <a:pt x="833" y="18303"/>
                    <a:pt x="776" y="18303"/>
                    <a:pt x="718" y="18303"/>
                  </a:cubicBezTo>
                  <a:cubicBezTo>
                    <a:pt x="462" y="18370"/>
                    <a:pt x="215" y="18707"/>
                    <a:pt x="0" y="19043"/>
                  </a:cubicBezTo>
                  <a:cubicBezTo>
                    <a:pt x="0" y="18639"/>
                    <a:pt x="0" y="18639"/>
                    <a:pt x="0" y="18639"/>
                  </a:cubicBezTo>
                  <a:cubicBezTo>
                    <a:pt x="206" y="18303"/>
                    <a:pt x="454" y="17899"/>
                    <a:pt x="718" y="17899"/>
                  </a:cubicBezTo>
                  <a:cubicBezTo>
                    <a:pt x="759" y="17899"/>
                    <a:pt x="809" y="17832"/>
                    <a:pt x="850" y="17832"/>
                  </a:cubicBezTo>
                  <a:cubicBezTo>
                    <a:pt x="1502" y="17832"/>
                    <a:pt x="2145" y="18707"/>
                    <a:pt x="2772" y="19514"/>
                  </a:cubicBezTo>
                  <a:cubicBezTo>
                    <a:pt x="3053" y="19850"/>
                    <a:pt x="3341" y="20254"/>
                    <a:pt x="3630" y="20523"/>
                  </a:cubicBezTo>
                  <a:cubicBezTo>
                    <a:pt x="4068" y="20994"/>
                    <a:pt x="4488" y="21196"/>
                    <a:pt x="4893" y="21196"/>
                  </a:cubicBezTo>
                  <a:cubicBezTo>
                    <a:pt x="5553" y="21196"/>
                    <a:pt x="6155" y="20591"/>
                    <a:pt x="6699" y="19379"/>
                  </a:cubicBezTo>
                  <a:cubicBezTo>
                    <a:pt x="6757" y="19245"/>
                    <a:pt x="6807" y="19178"/>
                    <a:pt x="6864" y="19043"/>
                  </a:cubicBezTo>
                  <a:cubicBezTo>
                    <a:pt x="7228" y="18168"/>
                    <a:pt x="7599" y="17361"/>
                    <a:pt x="7987" y="17226"/>
                  </a:cubicBezTo>
                  <a:cubicBezTo>
                    <a:pt x="8077" y="17159"/>
                    <a:pt x="8176" y="17159"/>
                    <a:pt x="8292" y="17159"/>
                  </a:cubicBezTo>
                  <a:cubicBezTo>
                    <a:pt x="8440" y="17159"/>
                    <a:pt x="8581" y="17159"/>
                    <a:pt x="8729" y="17226"/>
                  </a:cubicBezTo>
                  <a:cubicBezTo>
                    <a:pt x="8869" y="17226"/>
                    <a:pt x="9018" y="17293"/>
                    <a:pt x="9166" y="17293"/>
                  </a:cubicBezTo>
                  <a:cubicBezTo>
                    <a:pt x="9274" y="17293"/>
                    <a:pt x="9373" y="17226"/>
                    <a:pt x="9472" y="17226"/>
                  </a:cubicBezTo>
                  <a:cubicBezTo>
                    <a:pt x="9628" y="17159"/>
                    <a:pt x="9793" y="17092"/>
                    <a:pt x="9950" y="17024"/>
                  </a:cubicBezTo>
                  <a:cubicBezTo>
                    <a:pt x="10222" y="16890"/>
                    <a:pt x="10503" y="16755"/>
                    <a:pt x="10783" y="16755"/>
                  </a:cubicBezTo>
                  <a:cubicBezTo>
                    <a:pt x="10817" y="16755"/>
                    <a:pt x="10858" y="16755"/>
                    <a:pt x="10891" y="16755"/>
                  </a:cubicBezTo>
                  <a:cubicBezTo>
                    <a:pt x="10990" y="16755"/>
                    <a:pt x="11097" y="16822"/>
                    <a:pt x="11196" y="16822"/>
                  </a:cubicBezTo>
                  <a:cubicBezTo>
                    <a:pt x="11345" y="16890"/>
                    <a:pt x="11493" y="16890"/>
                    <a:pt x="11642" y="16890"/>
                  </a:cubicBezTo>
                  <a:cubicBezTo>
                    <a:pt x="11897" y="16890"/>
                    <a:pt x="12104" y="16822"/>
                    <a:pt x="12293" y="16553"/>
                  </a:cubicBezTo>
                  <a:cubicBezTo>
                    <a:pt x="12698" y="15948"/>
                    <a:pt x="12978" y="14198"/>
                    <a:pt x="13275" y="12247"/>
                  </a:cubicBezTo>
                  <a:cubicBezTo>
                    <a:pt x="13333" y="11910"/>
                    <a:pt x="13382" y="11574"/>
                    <a:pt x="13440" y="11237"/>
                  </a:cubicBezTo>
                  <a:cubicBezTo>
                    <a:pt x="13787" y="9084"/>
                    <a:pt x="14216" y="8209"/>
                    <a:pt x="14554" y="7738"/>
                  </a:cubicBezTo>
                  <a:cubicBezTo>
                    <a:pt x="15016" y="7065"/>
                    <a:pt x="15453" y="5652"/>
                    <a:pt x="15874" y="4307"/>
                  </a:cubicBezTo>
                  <a:cubicBezTo>
                    <a:pt x="16320" y="2893"/>
                    <a:pt x="16773" y="1480"/>
                    <a:pt x="17252" y="807"/>
                  </a:cubicBezTo>
                  <a:cubicBezTo>
                    <a:pt x="17664" y="269"/>
                    <a:pt x="18102" y="0"/>
                    <a:pt x="18646" y="0"/>
                  </a:cubicBezTo>
                  <a:cubicBezTo>
                    <a:pt x="18952" y="0"/>
                    <a:pt x="19257" y="67"/>
                    <a:pt x="19562" y="202"/>
                  </a:cubicBezTo>
                  <a:cubicBezTo>
                    <a:pt x="19777" y="202"/>
                    <a:pt x="19991" y="269"/>
                    <a:pt x="20206" y="336"/>
                  </a:cubicBezTo>
                  <a:cubicBezTo>
                    <a:pt x="20643" y="336"/>
                    <a:pt x="21130" y="404"/>
                    <a:pt x="21600" y="1346"/>
                  </a:cubicBezTo>
                  <a:cubicBezTo>
                    <a:pt x="21600" y="1884"/>
                    <a:pt x="21600" y="1884"/>
                    <a:pt x="21600" y="1884"/>
                  </a:cubicBezTo>
                  <a:cubicBezTo>
                    <a:pt x="21130" y="1009"/>
                    <a:pt x="20651" y="875"/>
                    <a:pt x="20206" y="807"/>
                  </a:cubicBezTo>
                  <a:cubicBezTo>
                    <a:pt x="19983" y="807"/>
                    <a:pt x="19760" y="740"/>
                    <a:pt x="19537" y="606"/>
                  </a:cubicBezTo>
                  <a:cubicBezTo>
                    <a:pt x="19273" y="538"/>
                    <a:pt x="18993" y="404"/>
                    <a:pt x="18721" y="404"/>
                  </a:cubicBezTo>
                  <a:cubicBezTo>
                    <a:pt x="18704" y="404"/>
                    <a:pt x="18704" y="404"/>
                    <a:pt x="18704" y="404"/>
                  </a:cubicBezTo>
                  <a:cubicBezTo>
                    <a:pt x="18102" y="404"/>
                    <a:pt x="17615" y="740"/>
                    <a:pt x="17161" y="1480"/>
                  </a:cubicBezTo>
                  <a:cubicBezTo>
                    <a:pt x="16674" y="2221"/>
                    <a:pt x="16237" y="3634"/>
                    <a:pt x="15759" y="5181"/>
                  </a:cubicBezTo>
                  <a:cubicBezTo>
                    <a:pt x="15569" y="5854"/>
                    <a:pt x="15346" y="6594"/>
                    <a:pt x="15123" y="7133"/>
                  </a:cubicBezTo>
                  <a:cubicBezTo>
                    <a:pt x="14942" y="7604"/>
                    <a:pt x="14769" y="7940"/>
                    <a:pt x="14579" y="8209"/>
                  </a:cubicBezTo>
                  <a:cubicBezTo>
                    <a:pt x="14472" y="8411"/>
                    <a:pt x="14472" y="8411"/>
                    <a:pt x="14472" y="8411"/>
                  </a:cubicBezTo>
                  <a:cubicBezTo>
                    <a:pt x="14249" y="8748"/>
                    <a:pt x="14018" y="9219"/>
                    <a:pt x="13795" y="10026"/>
                  </a:cubicBezTo>
                  <a:cubicBezTo>
                    <a:pt x="13597" y="10834"/>
                    <a:pt x="13440" y="11910"/>
                    <a:pt x="13267" y="12987"/>
                  </a:cubicBezTo>
                  <a:cubicBezTo>
                    <a:pt x="13242" y="13121"/>
                    <a:pt x="13242" y="13121"/>
                    <a:pt x="13242" y="13121"/>
                  </a:cubicBezTo>
                  <a:cubicBezTo>
                    <a:pt x="12929" y="15207"/>
                    <a:pt x="12632" y="16688"/>
                    <a:pt x="12211" y="17159"/>
                  </a:cubicBezTo>
                  <a:cubicBezTo>
                    <a:pt x="12038" y="17293"/>
                    <a:pt x="11856" y="17361"/>
                    <a:pt x="11633" y="17361"/>
                  </a:cubicBezTo>
                  <a:cubicBezTo>
                    <a:pt x="11485" y="17361"/>
                    <a:pt x="11345" y="17361"/>
                    <a:pt x="11204" y="17361"/>
                  </a:cubicBezTo>
                  <a:cubicBezTo>
                    <a:pt x="11105" y="17293"/>
                    <a:pt x="10998" y="17293"/>
                    <a:pt x="10891" y="17293"/>
                  </a:cubicBezTo>
                  <a:cubicBezTo>
                    <a:pt x="10866" y="17293"/>
                    <a:pt x="10833" y="17293"/>
                    <a:pt x="10808" y="17293"/>
                  </a:cubicBezTo>
                  <a:cubicBezTo>
                    <a:pt x="10528" y="17293"/>
                    <a:pt x="10247" y="17428"/>
                    <a:pt x="9975" y="17495"/>
                  </a:cubicBezTo>
                  <a:cubicBezTo>
                    <a:pt x="9810" y="17630"/>
                    <a:pt x="9637" y="17697"/>
                    <a:pt x="9472" y="17697"/>
                  </a:cubicBezTo>
                  <a:cubicBezTo>
                    <a:pt x="9216" y="17764"/>
                    <a:pt x="9026" y="17832"/>
                    <a:pt x="8845" y="17832"/>
                  </a:cubicBezTo>
                  <a:cubicBezTo>
                    <a:pt x="8795" y="17832"/>
                    <a:pt x="8737" y="17832"/>
                    <a:pt x="8688" y="17832"/>
                  </a:cubicBezTo>
                  <a:cubicBezTo>
                    <a:pt x="8605" y="17832"/>
                    <a:pt x="8523" y="17764"/>
                    <a:pt x="8440" y="17764"/>
                  </a:cubicBezTo>
                  <a:cubicBezTo>
                    <a:pt x="8341" y="17697"/>
                    <a:pt x="8242" y="17697"/>
                    <a:pt x="8143" y="17697"/>
                  </a:cubicBezTo>
                  <a:cubicBezTo>
                    <a:pt x="8094" y="17697"/>
                    <a:pt x="8036" y="17697"/>
                    <a:pt x="7987" y="17697"/>
                  </a:cubicBezTo>
                  <a:cubicBezTo>
                    <a:pt x="7624" y="17899"/>
                    <a:pt x="7277" y="18639"/>
                    <a:pt x="6947" y="19379"/>
                  </a:cubicBezTo>
                  <a:cubicBezTo>
                    <a:pt x="6831" y="19649"/>
                    <a:pt x="6716" y="19918"/>
                    <a:pt x="6600" y="20120"/>
                  </a:cubicBezTo>
                  <a:cubicBezTo>
                    <a:pt x="6188" y="20927"/>
                    <a:pt x="5734" y="21398"/>
                    <a:pt x="5173" y="21600"/>
                  </a:cubicBezTo>
                  <a:cubicBezTo>
                    <a:pt x="5049" y="21600"/>
                    <a:pt x="4934" y="21600"/>
                    <a:pt x="481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861" name="Freeform 444"/>
            <p:cNvSpPr/>
            <p:nvPr/>
          </p:nvSpPr>
          <p:spPr>
            <a:xfrm flipH="1" rot="16200000">
              <a:off x="-69648" y="6768665"/>
              <a:ext cx="157078" cy="127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16920" y="17280"/>
                    <a:pt x="11880" y="12960"/>
                    <a:pt x="7200" y="432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1600" y="0"/>
                    <a:pt x="21600" y="0"/>
                    <a:pt x="21600" y="0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862" name="Freeform 445"/>
            <p:cNvSpPr/>
            <p:nvPr/>
          </p:nvSpPr>
          <p:spPr>
            <a:xfrm flipH="1" rot="16200000">
              <a:off x="-2310202" y="2310204"/>
              <a:ext cx="5273901" cy="6534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3720" y="21600"/>
                  </a:moveTo>
                  <a:cubicBezTo>
                    <a:pt x="3398" y="21600"/>
                    <a:pt x="3098" y="21427"/>
                    <a:pt x="2830" y="21082"/>
                  </a:cubicBezTo>
                  <a:cubicBezTo>
                    <a:pt x="2530" y="20736"/>
                    <a:pt x="2219" y="20218"/>
                    <a:pt x="1930" y="19613"/>
                  </a:cubicBezTo>
                  <a:cubicBezTo>
                    <a:pt x="1597" y="19008"/>
                    <a:pt x="1254" y="18403"/>
                    <a:pt x="911" y="18058"/>
                  </a:cubicBezTo>
                  <a:cubicBezTo>
                    <a:pt x="772" y="17885"/>
                    <a:pt x="622" y="17798"/>
                    <a:pt x="482" y="17798"/>
                  </a:cubicBezTo>
                  <a:cubicBezTo>
                    <a:pt x="322" y="17798"/>
                    <a:pt x="161" y="17885"/>
                    <a:pt x="0" y="18144"/>
                  </a:cubicBezTo>
                  <a:cubicBezTo>
                    <a:pt x="0" y="17798"/>
                    <a:pt x="0" y="17798"/>
                    <a:pt x="0" y="17798"/>
                  </a:cubicBezTo>
                  <a:cubicBezTo>
                    <a:pt x="172" y="17539"/>
                    <a:pt x="354" y="17453"/>
                    <a:pt x="515" y="17453"/>
                  </a:cubicBezTo>
                  <a:cubicBezTo>
                    <a:pt x="654" y="17453"/>
                    <a:pt x="793" y="17539"/>
                    <a:pt x="933" y="17712"/>
                  </a:cubicBezTo>
                  <a:cubicBezTo>
                    <a:pt x="1243" y="18058"/>
                    <a:pt x="1554" y="18576"/>
                    <a:pt x="1865" y="19181"/>
                  </a:cubicBezTo>
                  <a:cubicBezTo>
                    <a:pt x="2187" y="19699"/>
                    <a:pt x="2519" y="20304"/>
                    <a:pt x="2851" y="20650"/>
                  </a:cubicBezTo>
                  <a:cubicBezTo>
                    <a:pt x="3119" y="20995"/>
                    <a:pt x="3398" y="21082"/>
                    <a:pt x="3709" y="21082"/>
                  </a:cubicBezTo>
                  <a:cubicBezTo>
                    <a:pt x="4116" y="21082"/>
                    <a:pt x="4513" y="20909"/>
                    <a:pt x="4888" y="20650"/>
                  </a:cubicBezTo>
                  <a:cubicBezTo>
                    <a:pt x="5413" y="20304"/>
                    <a:pt x="5949" y="20045"/>
                    <a:pt x="6475" y="19699"/>
                  </a:cubicBezTo>
                  <a:cubicBezTo>
                    <a:pt x="6882" y="19526"/>
                    <a:pt x="6882" y="19526"/>
                    <a:pt x="6882" y="19526"/>
                  </a:cubicBezTo>
                  <a:cubicBezTo>
                    <a:pt x="7997" y="18922"/>
                    <a:pt x="9155" y="18317"/>
                    <a:pt x="10302" y="18317"/>
                  </a:cubicBezTo>
                  <a:cubicBezTo>
                    <a:pt x="10527" y="18317"/>
                    <a:pt x="10741" y="18317"/>
                    <a:pt x="10945" y="18317"/>
                  </a:cubicBezTo>
                  <a:cubicBezTo>
                    <a:pt x="11277" y="18403"/>
                    <a:pt x="11577" y="18490"/>
                    <a:pt x="11877" y="18490"/>
                  </a:cubicBezTo>
                  <a:cubicBezTo>
                    <a:pt x="13046" y="18490"/>
                    <a:pt x="14064" y="17885"/>
                    <a:pt x="14986" y="16675"/>
                  </a:cubicBezTo>
                  <a:cubicBezTo>
                    <a:pt x="15715" y="15811"/>
                    <a:pt x="16272" y="14515"/>
                    <a:pt x="16787" y="12614"/>
                  </a:cubicBezTo>
                  <a:cubicBezTo>
                    <a:pt x="16948" y="12010"/>
                    <a:pt x="17108" y="11318"/>
                    <a:pt x="17269" y="10714"/>
                  </a:cubicBezTo>
                  <a:cubicBezTo>
                    <a:pt x="17591" y="9418"/>
                    <a:pt x="17923" y="8122"/>
                    <a:pt x="18255" y="7171"/>
                  </a:cubicBezTo>
                  <a:cubicBezTo>
                    <a:pt x="18706" y="5789"/>
                    <a:pt x="19167" y="4838"/>
                    <a:pt x="19617" y="3888"/>
                  </a:cubicBezTo>
                  <a:cubicBezTo>
                    <a:pt x="19799" y="3456"/>
                    <a:pt x="19981" y="3110"/>
                    <a:pt x="20153" y="2678"/>
                  </a:cubicBezTo>
                  <a:cubicBezTo>
                    <a:pt x="20367" y="2246"/>
                    <a:pt x="20571" y="1728"/>
                    <a:pt x="20775" y="1210"/>
                  </a:cubicBezTo>
                  <a:cubicBezTo>
                    <a:pt x="20946" y="864"/>
                    <a:pt x="21118" y="432"/>
                    <a:pt x="21278" y="0"/>
                  </a:cubicBezTo>
                  <a:cubicBezTo>
                    <a:pt x="21600" y="86"/>
                    <a:pt x="21600" y="86"/>
                    <a:pt x="21600" y="86"/>
                  </a:cubicBezTo>
                  <a:cubicBezTo>
                    <a:pt x="19863" y="3974"/>
                    <a:pt x="19863" y="3974"/>
                    <a:pt x="19863" y="3974"/>
                  </a:cubicBezTo>
                  <a:cubicBezTo>
                    <a:pt x="19724" y="4320"/>
                    <a:pt x="19585" y="4579"/>
                    <a:pt x="19435" y="4925"/>
                  </a:cubicBezTo>
                  <a:cubicBezTo>
                    <a:pt x="18952" y="5962"/>
                    <a:pt x="18448" y="7085"/>
                    <a:pt x="17977" y="8726"/>
                  </a:cubicBezTo>
                  <a:cubicBezTo>
                    <a:pt x="17762" y="9504"/>
                    <a:pt x="17548" y="10282"/>
                    <a:pt x="17334" y="11146"/>
                  </a:cubicBezTo>
                  <a:cubicBezTo>
                    <a:pt x="17055" y="12269"/>
                    <a:pt x="16755" y="13392"/>
                    <a:pt x="16465" y="14342"/>
                  </a:cubicBezTo>
                  <a:cubicBezTo>
                    <a:pt x="15929" y="16070"/>
                    <a:pt x="15372" y="16934"/>
                    <a:pt x="14697" y="17626"/>
                  </a:cubicBezTo>
                  <a:cubicBezTo>
                    <a:pt x="13839" y="18576"/>
                    <a:pt x="12906" y="19008"/>
                    <a:pt x="11770" y="19008"/>
                  </a:cubicBezTo>
                  <a:cubicBezTo>
                    <a:pt x="11470" y="19008"/>
                    <a:pt x="11148" y="18922"/>
                    <a:pt x="10784" y="18922"/>
                  </a:cubicBezTo>
                  <a:cubicBezTo>
                    <a:pt x="10612" y="18835"/>
                    <a:pt x="10452" y="18835"/>
                    <a:pt x="10291" y="18835"/>
                  </a:cubicBezTo>
                  <a:cubicBezTo>
                    <a:pt x="9133" y="18835"/>
                    <a:pt x="7954" y="19440"/>
                    <a:pt x="6818" y="20045"/>
                  </a:cubicBezTo>
                  <a:cubicBezTo>
                    <a:pt x="6721" y="20131"/>
                    <a:pt x="6721" y="20131"/>
                    <a:pt x="6721" y="20131"/>
                  </a:cubicBezTo>
                  <a:cubicBezTo>
                    <a:pt x="6239" y="20390"/>
                    <a:pt x="5756" y="20650"/>
                    <a:pt x="5285" y="20909"/>
                  </a:cubicBezTo>
                  <a:cubicBezTo>
                    <a:pt x="4727" y="21254"/>
                    <a:pt x="4727" y="21254"/>
                    <a:pt x="4727" y="21254"/>
                  </a:cubicBezTo>
                  <a:cubicBezTo>
                    <a:pt x="4352" y="21427"/>
                    <a:pt x="4041" y="21600"/>
                    <a:pt x="372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863" name="Freeform 446"/>
            <p:cNvSpPr/>
            <p:nvPr/>
          </p:nvSpPr>
          <p:spPr>
            <a:xfrm flipH="1" rot="16200000">
              <a:off x="-2243520" y="2243520"/>
              <a:ext cx="4894548" cy="4075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779" y="21600"/>
                  </a:moveTo>
                  <a:cubicBezTo>
                    <a:pt x="1594" y="21600"/>
                    <a:pt x="1398" y="21462"/>
                    <a:pt x="1201" y="21323"/>
                  </a:cubicBezTo>
                  <a:cubicBezTo>
                    <a:pt x="797" y="21185"/>
                    <a:pt x="393" y="20908"/>
                    <a:pt x="0" y="20492"/>
                  </a:cubicBezTo>
                  <a:cubicBezTo>
                    <a:pt x="0" y="20077"/>
                    <a:pt x="0" y="20077"/>
                    <a:pt x="0" y="20077"/>
                  </a:cubicBezTo>
                  <a:cubicBezTo>
                    <a:pt x="335" y="20354"/>
                    <a:pt x="693" y="20492"/>
                    <a:pt x="1028" y="20631"/>
                  </a:cubicBezTo>
                  <a:cubicBezTo>
                    <a:pt x="1132" y="20631"/>
                    <a:pt x="1236" y="20631"/>
                    <a:pt x="1340" y="20769"/>
                  </a:cubicBezTo>
                  <a:cubicBezTo>
                    <a:pt x="1479" y="20769"/>
                    <a:pt x="1617" y="20769"/>
                    <a:pt x="1756" y="20769"/>
                  </a:cubicBezTo>
                  <a:cubicBezTo>
                    <a:pt x="2333" y="20769"/>
                    <a:pt x="2899" y="20354"/>
                    <a:pt x="3442" y="19246"/>
                  </a:cubicBezTo>
                  <a:cubicBezTo>
                    <a:pt x="4204" y="17862"/>
                    <a:pt x="4967" y="15646"/>
                    <a:pt x="5533" y="13846"/>
                  </a:cubicBezTo>
                  <a:cubicBezTo>
                    <a:pt x="5799" y="13015"/>
                    <a:pt x="6076" y="12046"/>
                    <a:pt x="6330" y="11077"/>
                  </a:cubicBezTo>
                  <a:cubicBezTo>
                    <a:pt x="6630" y="9831"/>
                    <a:pt x="6942" y="8723"/>
                    <a:pt x="7254" y="7754"/>
                  </a:cubicBezTo>
                  <a:cubicBezTo>
                    <a:pt x="7600" y="6923"/>
                    <a:pt x="7947" y="6369"/>
                    <a:pt x="8328" y="6369"/>
                  </a:cubicBezTo>
                  <a:cubicBezTo>
                    <a:pt x="8559" y="6369"/>
                    <a:pt x="8813" y="6508"/>
                    <a:pt x="9102" y="6923"/>
                  </a:cubicBezTo>
                  <a:cubicBezTo>
                    <a:pt x="9610" y="7615"/>
                    <a:pt x="10084" y="9277"/>
                    <a:pt x="10581" y="10938"/>
                  </a:cubicBezTo>
                  <a:cubicBezTo>
                    <a:pt x="10673" y="11215"/>
                    <a:pt x="10777" y="11492"/>
                    <a:pt x="10869" y="11769"/>
                  </a:cubicBezTo>
                  <a:cubicBezTo>
                    <a:pt x="12302" y="16477"/>
                    <a:pt x="13584" y="18969"/>
                    <a:pt x="14785" y="19385"/>
                  </a:cubicBezTo>
                  <a:cubicBezTo>
                    <a:pt x="14889" y="19385"/>
                    <a:pt x="15004" y="19385"/>
                    <a:pt x="15108" y="19385"/>
                  </a:cubicBezTo>
                  <a:cubicBezTo>
                    <a:pt x="16310" y="19385"/>
                    <a:pt x="17488" y="17169"/>
                    <a:pt x="18631" y="12600"/>
                  </a:cubicBezTo>
                  <a:cubicBezTo>
                    <a:pt x="19313" y="9969"/>
                    <a:pt x="19914" y="7200"/>
                    <a:pt x="20468" y="4154"/>
                  </a:cubicBezTo>
                  <a:cubicBezTo>
                    <a:pt x="20745" y="2631"/>
                    <a:pt x="21022" y="1246"/>
                    <a:pt x="21323" y="0"/>
                  </a:cubicBezTo>
                  <a:cubicBezTo>
                    <a:pt x="21600" y="138"/>
                    <a:pt x="21600" y="138"/>
                    <a:pt x="21600" y="138"/>
                  </a:cubicBezTo>
                  <a:cubicBezTo>
                    <a:pt x="21196" y="1662"/>
                    <a:pt x="20803" y="3462"/>
                    <a:pt x="20387" y="5677"/>
                  </a:cubicBezTo>
                  <a:cubicBezTo>
                    <a:pt x="19810" y="8723"/>
                    <a:pt x="19221" y="11354"/>
                    <a:pt x="18655" y="13569"/>
                  </a:cubicBezTo>
                  <a:cubicBezTo>
                    <a:pt x="17465" y="18138"/>
                    <a:pt x="16333" y="20354"/>
                    <a:pt x="15178" y="20354"/>
                  </a:cubicBezTo>
                  <a:cubicBezTo>
                    <a:pt x="15097" y="20354"/>
                    <a:pt x="15028" y="20354"/>
                    <a:pt x="14947" y="20354"/>
                  </a:cubicBezTo>
                  <a:cubicBezTo>
                    <a:pt x="13699" y="19938"/>
                    <a:pt x="12394" y="17723"/>
                    <a:pt x="11066" y="13569"/>
                  </a:cubicBezTo>
                  <a:cubicBezTo>
                    <a:pt x="10892" y="13015"/>
                    <a:pt x="10731" y="12462"/>
                    <a:pt x="10557" y="11769"/>
                  </a:cubicBezTo>
                  <a:cubicBezTo>
                    <a:pt x="10095" y="10246"/>
                    <a:pt x="9610" y="8585"/>
                    <a:pt x="9102" y="7892"/>
                  </a:cubicBezTo>
                  <a:cubicBezTo>
                    <a:pt x="8802" y="7477"/>
                    <a:pt x="8548" y="7338"/>
                    <a:pt x="8305" y="7338"/>
                  </a:cubicBezTo>
                  <a:cubicBezTo>
                    <a:pt x="7889" y="7338"/>
                    <a:pt x="7508" y="7892"/>
                    <a:pt x="7138" y="9138"/>
                  </a:cubicBezTo>
                  <a:cubicBezTo>
                    <a:pt x="6873" y="9969"/>
                    <a:pt x="6596" y="10938"/>
                    <a:pt x="6330" y="11908"/>
                  </a:cubicBezTo>
                  <a:cubicBezTo>
                    <a:pt x="5995" y="13154"/>
                    <a:pt x="5648" y="14400"/>
                    <a:pt x="5302" y="15508"/>
                  </a:cubicBezTo>
                  <a:cubicBezTo>
                    <a:pt x="4655" y="17446"/>
                    <a:pt x="3939" y="19385"/>
                    <a:pt x="3211" y="20492"/>
                  </a:cubicBezTo>
                  <a:cubicBezTo>
                    <a:pt x="2749" y="21185"/>
                    <a:pt x="2276" y="21600"/>
                    <a:pt x="1779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864" name="Freeform 447"/>
            <p:cNvSpPr/>
            <p:nvPr/>
          </p:nvSpPr>
          <p:spPr>
            <a:xfrm flipH="1" rot="16200000">
              <a:off x="-2115340" y="2118302"/>
              <a:ext cx="4418875" cy="18226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24" y="21600"/>
                  </a:moveTo>
                  <a:cubicBezTo>
                    <a:pt x="1727" y="21600"/>
                    <a:pt x="1369" y="20366"/>
                    <a:pt x="1024" y="17897"/>
                  </a:cubicBezTo>
                  <a:cubicBezTo>
                    <a:pt x="870" y="16663"/>
                    <a:pt x="870" y="16663"/>
                    <a:pt x="870" y="16663"/>
                  </a:cubicBezTo>
                  <a:cubicBezTo>
                    <a:pt x="589" y="14503"/>
                    <a:pt x="294" y="12343"/>
                    <a:pt x="0" y="12034"/>
                  </a:cubicBezTo>
                  <a:cubicBezTo>
                    <a:pt x="0" y="11109"/>
                    <a:pt x="0" y="11109"/>
                    <a:pt x="0" y="11109"/>
                  </a:cubicBezTo>
                  <a:cubicBezTo>
                    <a:pt x="13" y="11109"/>
                    <a:pt x="38" y="11109"/>
                    <a:pt x="51" y="11109"/>
                  </a:cubicBezTo>
                  <a:cubicBezTo>
                    <a:pt x="307" y="11726"/>
                    <a:pt x="550" y="13269"/>
                    <a:pt x="781" y="14811"/>
                  </a:cubicBezTo>
                  <a:cubicBezTo>
                    <a:pt x="870" y="15429"/>
                    <a:pt x="870" y="15429"/>
                    <a:pt x="870" y="15429"/>
                  </a:cubicBezTo>
                  <a:cubicBezTo>
                    <a:pt x="1318" y="18514"/>
                    <a:pt x="1740" y="20057"/>
                    <a:pt x="2175" y="20057"/>
                  </a:cubicBezTo>
                  <a:cubicBezTo>
                    <a:pt x="2431" y="20057"/>
                    <a:pt x="2674" y="19440"/>
                    <a:pt x="2943" y="18514"/>
                  </a:cubicBezTo>
                  <a:cubicBezTo>
                    <a:pt x="3250" y="17589"/>
                    <a:pt x="3557" y="16046"/>
                    <a:pt x="3852" y="14503"/>
                  </a:cubicBezTo>
                  <a:cubicBezTo>
                    <a:pt x="4184" y="12960"/>
                    <a:pt x="4530" y="11417"/>
                    <a:pt x="4875" y="10183"/>
                  </a:cubicBezTo>
                  <a:cubicBezTo>
                    <a:pt x="5618" y="7714"/>
                    <a:pt x="6206" y="6171"/>
                    <a:pt x="6756" y="5246"/>
                  </a:cubicBezTo>
                  <a:cubicBezTo>
                    <a:pt x="7140" y="4629"/>
                    <a:pt x="7550" y="4320"/>
                    <a:pt x="7972" y="4320"/>
                  </a:cubicBezTo>
                  <a:cubicBezTo>
                    <a:pt x="8791" y="4320"/>
                    <a:pt x="9700" y="5554"/>
                    <a:pt x="10813" y="8023"/>
                  </a:cubicBezTo>
                  <a:cubicBezTo>
                    <a:pt x="12118" y="11417"/>
                    <a:pt x="13462" y="13269"/>
                    <a:pt x="14882" y="13886"/>
                  </a:cubicBezTo>
                  <a:cubicBezTo>
                    <a:pt x="15291" y="13886"/>
                    <a:pt x="15727" y="14194"/>
                    <a:pt x="16174" y="14194"/>
                  </a:cubicBezTo>
                  <a:cubicBezTo>
                    <a:pt x="17160" y="14194"/>
                    <a:pt x="18439" y="13269"/>
                    <a:pt x="19706" y="7406"/>
                  </a:cubicBezTo>
                  <a:cubicBezTo>
                    <a:pt x="20167" y="5246"/>
                    <a:pt x="20653" y="2777"/>
                    <a:pt x="21203" y="0"/>
                  </a:cubicBezTo>
                  <a:cubicBezTo>
                    <a:pt x="21600" y="0"/>
                    <a:pt x="21600" y="0"/>
                    <a:pt x="21600" y="0"/>
                  </a:cubicBezTo>
                  <a:cubicBezTo>
                    <a:pt x="21370" y="1234"/>
                    <a:pt x="21370" y="1234"/>
                    <a:pt x="21370" y="1234"/>
                  </a:cubicBezTo>
                  <a:cubicBezTo>
                    <a:pt x="20743" y="4629"/>
                    <a:pt x="20103" y="8023"/>
                    <a:pt x="19450" y="10491"/>
                  </a:cubicBezTo>
                  <a:cubicBezTo>
                    <a:pt x="18734" y="13269"/>
                    <a:pt x="17979" y="15120"/>
                    <a:pt x="17173" y="15737"/>
                  </a:cubicBezTo>
                  <a:cubicBezTo>
                    <a:pt x="16827" y="15737"/>
                    <a:pt x="16482" y="16046"/>
                    <a:pt x="16085" y="16046"/>
                  </a:cubicBezTo>
                  <a:cubicBezTo>
                    <a:pt x="15714" y="16046"/>
                    <a:pt x="15317" y="15737"/>
                    <a:pt x="14792" y="15737"/>
                  </a:cubicBezTo>
                  <a:cubicBezTo>
                    <a:pt x="14447" y="15429"/>
                    <a:pt x="14447" y="15429"/>
                    <a:pt x="14447" y="15429"/>
                  </a:cubicBezTo>
                  <a:cubicBezTo>
                    <a:pt x="13782" y="15120"/>
                    <a:pt x="13091" y="14811"/>
                    <a:pt x="12425" y="13577"/>
                  </a:cubicBezTo>
                  <a:cubicBezTo>
                    <a:pt x="11964" y="12651"/>
                    <a:pt x="11491" y="11726"/>
                    <a:pt x="11043" y="10491"/>
                  </a:cubicBezTo>
                  <a:cubicBezTo>
                    <a:pt x="10071" y="8331"/>
                    <a:pt x="9047" y="5863"/>
                    <a:pt x="8049" y="5863"/>
                  </a:cubicBezTo>
                  <a:cubicBezTo>
                    <a:pt x="7921" y="5863"/>
                    <a:pt x="7806" y="5863"/>
                    <a:pt x="7678" y="5863"/>
                  </a:cubicBezTo>
                  <a:cubicBezTo>
                    <a:pt x="6910" y="6480"/>
                    <a:pt x="6129" y="8023"/>
                    <a:pt x="5285" y="10491"/>
                  </a:cubicBezTo>
                  <a:cubicBezTo>
                    <a:pt x="4875" y="12034"/>
                    <a:pt x="4453" y="13886"/>
                    <a:pt x="4056" y="15737"/>
                  </a:cubicBezTo>
                  <a:cubicBezTo>
                    <a:pt x="3724" y="16971"/>
                    <a:pt x="3391" y="18514"/>
                    <a:pt x="3058" y="19749"/>
                  </a:cubicBezTo>
                  <a:cubicBezTo>
                    <a:pt x="2713" y="20983"/>
                    <a:pt x="2406" y="21600"/>
                    <a:pt x="2124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865" name="Freeform 448"/>
            <p:cNvSpPr/>
            <p:nvPr/>
          </p:nvSpPr>
          <p:spPr>
            <a:xfrm flipH="1" rot="16200000">
              <a:off x="293407" y="1798964"/>
              <a:ext cx="976540" cy="1229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621" y="21600"/>
                  </a:moveTo>
                  <a:cubicBezTo>
                    <a:pt x="1042" y="21600"/>
                    <a:pt x="521" y="21600"/>
                    <a:pt x="0" y="21140"/>
                  </a:cubicBezTo>
                  <a:cubicBezTo>
                    <a:pt x="579" y="20681"/>
                    <a:pt x="1158" y="20681"/>
                    <a:pt x="1737" y="20221"/>
                  </a:cubicBezTo>
                  <a:cubicBezTo>
                    <a:pt x="2838" y="19762"/>
                    <a:pt x="3996" y="19302"/>
                    <a:pt x="5096" y="18383"/>
                  </a:cubicBezTo>
                  <a:cubicBezTo>
                    <a:pt x="5849" y="17464"/>
                    <a:pt x="6660" y="16545"/>
                    <a:pt x="7354" y="15626"/>
                  </a:cubicBezTo>
                  <a:cubicBezTo>
                    <a:pt x="8397" y="14247"/>
                    <a:pt x="9439" y="12868"/>
                    <a:pt x="10482" y="11949"/>
                  </a:cubicBezTo>
                  <a:cubicBezTo>
                    <a:pt x="11176" y="11489"/>
                    <a:pt x="11929" y="11030"/>
                    <a:pt x="12682" y="11030"/>
                  </a:cubicBezTo>
                  <a:cubicBezTo>
                    <a:pt x="13840" y="10111"/>
                    <a:pt x="15056" y="9651"/>
                    <a:pt x="16214" y="8732"/>
                  </a:cubicBezTo>
                  <a:cubicBezTo>
                    <a:pt x="17720" y="7353"/>
                    <a:pt x="19226" y="4596"/>
                    <a:pt x="20673" y="1838"/>
                  </a:cubicBezTo>
                  <a:cubicBezTo>
                    <a:pt x="20963" y="1379"/>
                    <a:pt x="21253" y="919"/>
                    <a:pt x="21600" y="0"/>
                  </a:cubicBezTo>
                  <a:cubicBezTo>
                    <a:pt x="20036" y="7353"/>
                    <a:pt x="18125" y="9191"/>
                    <a:pt x="16562" y="10570"/>
                  </a:cubicBezTo>
                  <a:cubicBezTo>
                    <a:pt x="15346" y="11489"/>
                    <a:pt x="14130" y="12409"/>
                    <a:pt x="12914" y="12868"/>
                  </a:cubicBezTo>
                  <a:cubicBezTo>
                    <a:pt x="12219" y="13328"/>
                    <a:pt x="11524" y="13328"/>
                    <a:pt x="10829" y="13787"/>
                  </a:cubicBezTo>
                  <a:cubicBezTo>
                    <a:pt x="9729" y="14706"/>
                    <a:pt x="8686" y="16085"/>
                    <a:pt x="7702" y="17004"/>
                  </a:cubicBezTo>
                  <a:cubicBezTo>
                    <a:pt x="6833" y="18383"/>
                    <a:pt x="5965" y="19302"/>
                    <a:pt x="5038" y="20221"/>
                  </a:cubicBezTo>
                  <a:cubicBezTo>
                    <a:pt x="3822" y="21140"/>
                    <a:pt x="2664" y="21600"/>
                    <a:pt x="1621" y="21600"/>
                  </a:cubicBezTo>
                  <a:cubicBezTo>
                    <a:pt x="1621" y="21600"/>
                    <a:pt x="1621" y="21600"/>
                    <a:pt x="1621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866" name="Freeform 449"/>
            <p:cNvSpPr/>
            <p:nvPr/>
          </p:nvSpPr>
          <p:spPr>
            <a:xfrm flipH="1" rot="16200000">
              <a:off x="643864" y="1851573"/>
              <a:ext cx="348236" cy="444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299" y="21600"/>
                  </a:moveTo>
                  <a:cubicBezTo>
                    <a:pt x="812" y="21600"/>
                    <a:pt x="487" y="21600"/>
                    <a:pt x="0" y="21600"/>
                  </a:cubicBezTo>
                  <a:cubicBezTo>
                    <a:pt x="3573" y="20329"/>
                    <a:pt x="6983" y="15247"/>
                    <a:pt x="10556" y="11435"/>
                  </a:cubicBezTo>
                  <a:cubicBezTo>
                    <a:pt x="11044" y="10165"/>
                    <a:pt x="11044" y="10165"/>
                    <a:pt x="11044" y="10165"/>
                  </a:cubicBezTo>
                  <a:cubicBezTo>
                    <a:pt x="11856" y="8894"/>
                    <a:pt x="12668" y="7624"/>
                    <a:pt x="13480" y="6353"/>
                  </a:cubicBezTo>
                  <a:cubicBezTo>
                    <a:pt x="15753" y="3812"/>
                    <a:pt x="18027" y="0"/>
                    <a:pt x="20138" y="0"/>
                  </a:cubicBezTo>
                  <a:cubicBezTo>
                    <a:pt x="20626" y="0"/>
                    <a:pt x="21113" y="0"/>
                    <a:pt x="21600" y="0"/>
                  </a:cubicBezTo>
                  <a:cubicBezTo>
                    <a:pt x="18677" y="7624"/>
                    <a:pt x="15591" y="11435"/>
                    <a:pt x="12343" y="13976"/>
                  </a:cubicBezTo>
                  <a:cubicBezTo>
                    <a:pt x="11368" y="15247"/>
                    <a:pt x="10232" y="16518"/>
                    <a:pt x="9257" y="16518"/>
                  </a:cubicBezTo>
                  <a:cubicBezTo>
                    <a:pt x="6171" y="20329"/>
                    <a:pt x="3573" y="21600"/>
                    <a:pt x="1299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867" name="Freeform 450"/>
            <p:cNvSpPr/>
            <p:nvPr/>
          </p:nvSpPr>
          <p:spPr>
            <a:xfrm flipH="1" rot="16200000">
              <a:off x="674242" y="1813784"/>
              <a:ext cx="284516" cy="355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387" y="21600"/>
                  </a:moveTo>
                  <a:cubicBezTo>
                    <a:pt x="793" y="21600"/>
                    <a:pt x="396" y="21600"/>
                    <a:pt x="0" y="21600"/>
                  </a:cubicBezTo>
                  <a:cubicBezTo>
                    <a:pt x="3171" y="15429"/>
                    <a:pt x="6738" y="10800"/>
                    <a:pt x="10106" y="7714"/>
                  </a:cubicBezTo>
                  <a:cubicBezTo>
                    <a:pt x="12881" y="4629"/>
                    <a:pt x="12881" y="4629"/>
                    <a:pt x="12881" y="4629"/>
                  </a:cubicBezTo>
                  <a:cubicBezTo>
                    <a:pt x="14862" y="1543"/>
                    <a:pt x="16844" y="0"/>
                    <a:pt x="18826" y="0"/>
                  </a:cubicBezTo>
                  <a:cubicBezTo>
                    <a:pt x="19817" y="0"/>
                    <a:pt x="20807" y="0"/>
                    <a:pt x="21600" y="1543"/>
                  </a:cubicBezTo>
                  <a:cubicBezTo>
                    <a:pt x="21600" y="3086"/>
                    <a:pt x="21600" y="4629"/>
                    <a:pt x="21600" y="4629"/>
                  </a:cubicBezTo>
                  <a:cubicBezTo>
                    <a:pt x="19222" y="7714"/>
                    <a:pt x="16844" y="9257"/>
                    <a:pt x="14466" y="10800"/>
                  </a:cubicBezTo>
                  <a:cubicBezTo>
                    <a:pt x="12881" y="12343"/>
                    <a:pt x="11097" y="13886"/>
                    <a:pt x="9512" y="15429"/>
                  </a:cubicBezTo>
                  <a:cubicBezTo>
                    <a:pt x="8125" y="16971"/>
                    <a:pt x="8125" y="16971"/>
                    <a:pt x="8125" y="16971"/>
                  </a:cubicBezTo>
                  <a:cubicBezTo>
                    <a:pt x="5945" y="18514"/>
                    <a:pt x="3567" y="21600"/>
                    <a:pt x="1387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868" name="Freeform 451"/>
            <p:cNvSpPr/>
            <p:nvPr/>
          </p:nvSpPr>
          <p:spPr>
            <a:xfrm flipH="1" rot="16200000">
              <a:off x="701657" y="1814525"/>
              <a:ext cx="222278" cy="3408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4066" y="21600"/>
                  </a:moveTo>
                  <a:cubicBezTo>
                    <a:pt x="2795" y="21600"/>
                    <a:pt x="1525" y="21600"/>
                    <a:pt x="0" y="21600"/>
                  </a:cubicBezTo>
                  <a:cubicBezTo>
                    <a:pt x="3558" y="18277"/>
                    <a:pt x="7369" y="16615"/>
                    <a:pt x="10927" y="11631"/>
                  </a:cubicBezTo>
                  <a:cubicBezTo>
                    <a:pt x="12198" y="11631"/>
                    <a:pt x="13468" y="9969"/>
                    <a:pt x="14739" y="8308"/>
                  </a:cubicBezTo>
                  <a:cubicBezTo>
                    <a:pt x="17026" y="4985"/>
                    <a:pt x="19313" y="1662"/>
                    <a:pt x="21600" y="0"/>
                  </a:cubicBezTo>
                  <a:cubicBezTo>
                    <a:pt x="17534" y="14954"/>
                    <a:pt x="11689" y="21600"/>
                    <a:pt x="4066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869" name="Freeform 516"/>
            <p:cNvSpPr/>
            <p:nvPr/>
          </p:nvSpPr>
          <p:spPr>
            <a:xfrm flipH="1" rot="16200000">
              <a:off x="865431" y="6399286"/>
              <a:ext cx="500802" cy="22820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17" h="21600" fill="norm" stroke="1" extrusionOk="0">
                  <a:moveTo>
                    <a:pt x="15120" y="21600"/>
                  </a:moveTo>
                  <a:cubicBezTo>
                    <a:pt x="14574" y="21600"/>
                    <a:pt x="14029" y="21600"/>
                    <a:pt x="13374" y="21352"/>
                  </a:cubicBezTo>
                  <a:cubicBezTo>
                    <a:pt x="13047" y="21352"/>
                    <a:pt x="12720" y="21600"/>
                    <a:pt x="12502" y="21600"/>
                  </a:cubicBezTo>
                  <a:cubicBezTo>
                    <a:pt x="12502" y="21600"/>
                    <a:pt x="12502" y="21600"/>
                    <a:pt x="12502" y="21600"/>
                  </a:cubicBezTo>
                  <a:cubicBezTo>
                    <a:pt x="10756" y="21600"/>
                    <a:pt x="9011" y="20359"/>
                    <a:pt x="7483" y="19366"/>
                  </a:cubicBezTo>
                  <a:cubicBezTo>
                    <a:pt x="5520" y="18124"/>
                    <a:pt x="2792" y="16386"/>
                    <a:pt x="1047" y="12662"/>
                  </a:cubicBezTo>
                  <a:cubicBezTo>
                    <a:pt x="174" y="10924"/>
                    <a:pt x="-153" y="9186"/>
                    <a:pt x="65" y="7697"/>
                  </a:cubicBezTo>
                  <a:cubicBezTo>
                    <a:pt x="720" y="3724"/>
                    <a:pt x="4865" y="993"/>
                    <a:pt x="6611" y="497"/>
                  </a:cubicBezTo>
                  <a:cubicBezTo>
                    <a:pt x="8247" y="248"/>
                    <a:pt x="9774" y="0"/>
                    <a:pt x="11192" y="0"/>
                  </a:cubicBezTo>
                  <a:cubicBezTo>
                    <a:pt x="12502" y="0"/>
                    <a:pt x="13920" y="0"/>
                    <a:pt x="15120" y="497"/>
                  </a:cubicBezTo>
                  <a:cubicBezTo>
                    <a:pt x="17956" y="1241"/>
                    <a:pt x="19702" y="3228"/>
                    <a:pt x="20465" y="6455"/>
                  </a:cubicBezTo>
                  <a:cubicBezTo>
                    <a:pt x="21447" y="10924"/>
                    <a:pt x="20792" y="16138"/>
                    <a:pt x="18829" y="19117"/>
                  </a:cubicBezTo>
                  <a:cubicBezTo>
                    <a:pt x="17847" y="20855"/>
                    <a:pt x="16538" y="21600"/>
                    <a:pt x="15120" y="21600"/>
                  </a:cubicBezTo>
                  <a:close/>
                  <a:moveTo>
                    <a:pt x="10756" y="745"/>
                  </a:moveTo>
                  <a:cubicBezTo>
                    <a:pt x="8247" y="993"/>
                    <a:pt x="5629" y="1241"/>
                    <a:pt x="3229" y="3228"/>
                  </a:cubicBezTo>
                  <a:cubicBezTo>
                    <a:pt x="2683" y="3724"/>
                    <a:pt x="829" y="5462"/>
                    <a:pt x="720" y="8441"/>
                  </a:cubicBezTo>
                  <a:cubicBezTo>
                    <a:pt x="611" y="9683"/>
                    <a:pt x="938" y="11172"/>
                    <a:pt x="1702" y="12414"/>
                  </a:cubicBezTo>
                  <a:cubicBezTo>
                    <a:pt x="3665" y="15641"/>
                    <a:pt x="6174" y="17628"/>
                    <a:pt x="8356" y="18869"/>
                  </a:cubicBezTo>
                  <a:cubicBezTo>
                    <a:pt x="9120" y="19366"/>
                    <a:pt x="9120" y="19366"/>
                    <a:pt x="9120" y="19366"/>
                  </a:cubicBezTo>
                  <a:cubicBezTo>
                    <a:pt x="9774" y="19614"/>
                    <a:pt x="10429" y="19862"/>
                    <a:pt x="11411" y="20110"/>
                  </a:cubicBezTo>
                  <a:cubicBezTo>
                    <a:pt x="11411" y="20110"/>
                    <a:pt x="11411" y="20110"/>
                    <a:pt x="11411" y="20110"/>
                  </a:cubicBezTo>
                  <a:cubicBezTo>
                    <a:pt x="11738" y="20359"/>
                    <a:pt x="12065" y="20359"/>
                    <a:pt x="12502" y="20359"/>
                  </a:cubicBezTo>
                  <a:cubicBezTo>
                    <a:pt x="12720" y="20359"/>
                    <a:pt x="13047" y="20359"/>
                    <a:pt x="13374" y="20359"/>
                  </a:cubicBezTo>
                  <a:cubicBezTo>
                    <a:pt x="13811" y="20359"/>
                    <a:pt x="14247" y="20359"/>
                    <a:pt x="14683" y="20359"/>
                  </a:cubicBezTo>
                  <a:cubicBezTo>
                    <a:pt x="15774" y="20359"/>
                    <a:pt x="17192" y="20359"/>
                    <a:pt x="18283" y="18621"/>
                  </a:cubicBezTo>
                  <a:cubicBezTo>
                    <a:pt x="19702" y="16138"/>
                    <a:pt x="20465" y="12662"/>
                    <a:pt x="20247" y="9434"/>
                  </a:cubicBezTo>
                  <a:cubicBezTo>
                    <a:pt x="19920" y="5959"/>
                    <a:pt x="18829" y="3476"/>
                    <a:pt x="17083" y="2483"/>
                  </a:cubicBezTo>
                  <a:cubicBezTo>
                    <a:pt x="15447" y="1241"/>
                    <a:pt x="13592" y="745"/>
                    <a:pt x="11192" y="745"/>
                  </a:cubicBezTo>
                  <a:lnTo>
                    <a:pt x="10756" y="745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870" name="Freeform 517"/>
            <p:cNvSpPr/>
            <p:nvPr/>
          </p:nvSpPr>
          <p:spPr>
            <a:xfrm flipH="1" rot="16200000">
              <a:off x="666166" y="6214211"/>
              <a:ext cx="908226" cy="3704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26" h="21600" fill="norm" stroke="1" extrusionOk="0">
                  <a:moveTo>
                    <a:pt x="16623" y="21600"/>
                  </a:moveTo>
                  <a:cubicBezTo>
                    <a:pt x="15754" y="21600"/>
                    <a:pt x="14760" y="21448"/>
                    <a:pt x="13519" y="21144"/>
                  </a:cubicBezTo>
                  <a:cubicBezTo>
                    <a:pt x="10602" y="20231"/>
                    <a:pt x="7871" y="18101"/>
                    <a:pt x="5636" y="16276"/>
                  </a:cubicBezTo>
                  <a:cubicBezTo>
                    <a:pt x="5388" y="15972"/>
                    <a:pt x="5388" y="15972"/>
                    <a:pt x="5388" y="15972"/>
                  </a:cubicBezTo>
                  <a:cubicBezTo>
                    <a:pt x="4023" y="14755"/>
                    <a:pt x="733" y="12017"/>
                    <a:pt x="112" y="8214"/>
                  </a:cubicBezTo>
                  <a:cubicBezTo>
                    <a:pt x="-74" y="7149"/>
                    <a:pt x="-12" y="6085"/>
                    <a:pt x="174" y="5020"/>
                  </a:cubicBezTo>
                  <a:cubicBezTo>
                    <a:pt x="733" y="2282"/>
                    <a:pt x="1912" y="1065"/>
                    <a:pt x="3774" y="1065"/>
                  </a:cubicBezTo>
                  <a:cubicBezTo>
                    <a:pt x="4209" y="1065"/>
                    <a:pt x="4705" y="1217"/>
                    <a:pt x="5140" y="1217"/>
                  </a:cubicBezTo>
                  <a:cubicBezTo>
                    <a:pt x="5760" y="1369"/>
                    <a:pt x="6381" y="1521"/>
                    <a:pt x="7064" y="1521"/>
                  </a:cubicBezTo>
                  <a:cubicBezTo>
                    <a:pt x="8988" y="1521"/>
                    <a:pt x="10788" y="913"/>
                    <a:pt x="12774" y="456"/>
                  </a:cubicBezTo>
                  <a:cubicBezTo>
                    <a:pt x="13147" y="456"/>
                    <a:pt x="13147" y="456"/>
                    <a:pt x="13147" y="456"/>
                  </a:cubicBezTo>
                  <a:cubicBezTo>
                    <a:pt x="13954" y="152"/>
                    <a:pt x="14760" y="0"/>
                    <a:pt x="15505" y="0"/>
                  </a:cubicBezTo>
                  <a:cubicBezTo>
                    <a:pt x="18112" y="0"/>
                    <a:pt x="20098" y="1521"/>
                    <a:pt x="21526" y="4259"/>
                  </a:cubicBezTo>
                  <a:cubicBezTo>
                    <a:pt x="21526" y="4563"/>
                    <a:pt x="21526" y="4563"/>
                    <a:pt x="21526" y="4563"/>
                  </a:cubicBezTo>
                  <a:cubicBezTo>
                    <a:pt x="20036" y="1977"/>
                    <a:pt x="18050" y="608"/>
                    <a:pt x="15505" y="608"/>
                  </a:cubicBezTo>
                  <a:cubicBezTo>
                    <a:pt x="14574" y="608"/>
                    <a:pt x="13519" y="913"/>
                    <a:pt x="12402" y="1217"/>
                  </a:cubicBezTo>
                  <a:cubicBezTo>
                    <a:pt x="10478" y="1977"/>
                    <a:pt x="8864" y="2282"/>
                    <a:pt x="7250" y="2282"/>
                  </a:cubicBezTo>
                  <a:cubicBezTo>
                    <a:pt x="6629" y="2282"/>
                    <a:pt x="6009" y="2130"/>
                    <a:pt x="5388" y="2130"/>
                  </a:cubicBezTo>
                  <a:cubicBezTo>
                    <a:pt x="5016" y="1977"/>
                    <a:pt x="5016" y="1977"/>
                    <a:pt x="5016" y="1977"/>
                  </a:cubicBezTo>
                  <a:cubicBezTo>
                    <a:pt x="4581" y="1977"/>
                    <a:pt x="4085" y="1825"/>
                    <a:pt x="3650" y="1825"/>
                  </a:cubicBezTo>
                  <a:cubicBezTo>
                    <a:pt x="3029" y="1825"/>
                    <a:pt x="2595" y="1977"/>
                    <a:pt x="2160" y="2282"/>
                  </a:cubicBezTo>
                  <a:cubicBezTo>
                    <a:pt x="1292" y="2890"/>
                    <a:pt x="174" y="4715"/>
                    <a:pt x="423" y="7149"/>
                  </a:cubicBezTo>
                  <a:cubicBezTo>
                    <a:pt x="795" y="10496"/>
                    <a:pt x="2595" y="12321"/>
                    <a:pt x="3836" y="13538"/>
                  </a:cubicBezTo>
                  <a:cubicBezTo>
                    <a:pt x="5512" y="15211"/>
                    <a:pt x="7064" y="16580"/>
                    <a:pt x="8492" y="17645"/>
                  </a:cubicBezTo>
                  <a:cubicBezTo>
                    <a:pt x="11533" y="19775"/>
                    <a:pt x="14202" y="20839"/>
                    <a:pt x="16623" y="20839"/>
                  </a:cubicBezTo>
                  <a:cubicBezTo>
                    <a:pt x="16871" y="20839"/>
                    <a:pt x="16871" y="20839"/>
                    <a:pt x="16871" y="20839"/>
                  </a:cubicBezTo>
                  <a:cubicBezTo>
                    <a:pt x="18609" y="20839"/>
                    <a:pt x="20036" y="20079"/>
                    <a:pt x="21154" y="18558"/>
                  </a:cubicBezTo>
                  <a:cubicBezTo>
                    <a:pt x="21278" y="18558"/>
                    <a:pt x="21402" y="18254"/>
                    <a:pt x="21526" y="18101"/>
                  </a:cubicBezTo>
                  <a:cubicBezTo>
                    <a:pt x="21526" y="19014"/>
                    <a:pt x="21526" y="19014"/>
                    <a:pt x="21526" y="19014"/>
                  </a:cubicBezTo>
                  <a:cubicBezTo>
                    <a:pt x="20098" y="20839"/>
                    <a:pt x="18547" y="21600"/>
                    <a:pt x="16623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871" name="Freeform 518"/>
            <p:cNvSpPr/>
            <p:nvPr/>
          </p:nvSpPr>
          <p:spPr>
            <a:xfrm flipH="1" rot="16200000">
              <a:off x="469957" y="5896489"/>
              <a:ext cx="1306572" cy="6075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20" h="21600" fill="norm" stroke="1" extrusionOk="0">
                  <a:moveTo>
                    <a:pt x="19063" y="21600"/>
                  </a:moveTo>
                  <a:cubicBezTo>
                    <a:pt x="17295" y="21600"/>
                    <a:pt x="15527" y="20948"/>
                    <a:pt x="13889" y="20203"/>
                  </a:cubicBezTo>
                  <a:cubicBezTo>
                    <a:pt x="13458" y="20017"/>
                    <a:pt x="13070" y="19924"/>
                    <a:pt x="12639" y="19738"/>
                  </a:cubicBezTo>
                  <a:cubicBezTo>
                    <a:pt x="10569" y="18807"/>
                    <a:pt x="8370" y="17969"/>
                    <a:pt x="6344" y="16386"/>
                  </a:cubicBezTo>
                  <a:cubicBezTo>
                    <a:pt x="4663" y="15083"/>
                    <a:pt x="3326" y="13779"/>
                    <a:pt x="2248" y="12010"/>
                  </a:cubicBezTo>
                  <a:cubicBezTo>
                    <a:pt x="1429" y="10707"/>
                    <a:pt x="265" y="8752"/>
                    <a:pt x="49" y="6331"/>
                  </a:cubicBezTo>
                  <a:cubicBezTo>
                    <a:pt x="-80" y="4934"/>
                    <a:pt x="49" y="3817"/>
                    <a:pt x="394" y="2886"/>
                  </a:cubicBezTo>
                  <a:cubicBezTo>
                    <a:pt x="1386" y="372"/>
                    <a:pt x="3800" y="93"/>
                    <a:pt x="4835" y="93"/>
                  </a:cubicBezTo>
                  <a:cubicBezTo>
                    <a:pt x="5180" y="93"/>
                    <a:pt x="5525" y="93"/>
                    <a:pt x="5870" y="186"/>
                  </a:cubicBezTo>
                  <a:cubicBezTo>
                    <a:pt x="6430" y="279"/>
                    <a:pt x="7034" y="466"/>
                    <a:pt x="7594" y="559"/>
                  </a:cubicBezTo>
                  <a:cubicBezTo>
                    <a:pt x="8586" y="838"/>
                    <a:pt x="9621" y="1117"/>
                    <a:pt x="10655" y="1117"/>
                  </a:cubicBezTo>
                  <a:cubicBezTo>
                    <a:pt x="10698" y="1117"/>
                    <a:pt x="10698" y="1117"/>
                    <a:pt x="10698" y="1117"/>
                  </a:cubicBezTo>
                  <a:cubicBezTo>
                    <a:pt x="11906" y="1117"/>
                    <a:pt x="13113" y="838"/>
                    <a:pt x="14277" y="559"/>
                  </a:cubicBezTo>
                  <a:cubicBezTo>
                    <a:pt x="15269" y="372"/>
                    <a:pt x="16303" y="93"/>
                    <a:pt x="17338" y="0"/>
                  </a:cubicBezTo>
                  <a:cubicBezTo>
                    <a:pt x="17510" y="0"/>
                    <a:pt x="17640" y="0"/>
                    <a:pt x="17812" y="0"/>
                  </a:cubicBezTo>
                  <a:cubicBezTo>
                    <a:pt x="19321" y="0"/>
                    <a:pt x="20528" y="559"/>
                    <a:pt x="21520" y="1676"/>
                  </a:cubicBezTo>
                  <a:cubicBezTo>
                    <a:pt x="21520" y="2328"/>
                    <a:pt x="21520" y="2328"/>
                    <a:pt x="21520" y="2328"/>
                  </a:cubicBezTo>
                  <a:cubicBezTo>
                    <a:pt x="20442" y="1117"/>
                    <a:pt x="19278" y="466"/>
                    <a:pt x="17985" y="466"/>
                  </a:cubicBezTo>
                  <a:cubicBezTo>
                    <a:pt x="17855" y="466"/>
                    <a:pt x="17855" y="466"/>
                    <a:pt x="17855" y="466"/>
                  </a:cubicBezTo>
                  <a:cubicBezTo>
                    <a:pt x="16734" y="559"/>
                    <a:pt x="15613" y="838"/>
                    <a:pt x="14492" y="1024"/>
                  </a:cubicBezTo>
                  <a:cubicBezTo>
                    <a:pt x="13846" y="1210"/>
                    <a:pt x="13199" y="1303"/>
                    <a:pt x="12509" y="1490"/>
                  </a:cubicBezTo>
                  <a:cubicBezTo>
                    <a:pt x="11992" y="1583"/>
                    <a:pt x="11474" y="1583"/>
                    <a:pt x="10957" y="1583"/>
                  </a:cubicBezTo>
                  <a:cubicBezTo>
                    <a:pt x="10095" y="1583"/>
                    <a:pt x="9233" y="1490"/>
                    <a:pt x="8370" y="1210"/>
                  </a:cubicBezTo>
                  <a:cubicBezTo>
                    <a:pt x="7680" y="1024"/>
                    <a:pt x="7680" y="1024"/>
                    <a:pt x="7680" y="1024"/>
                  </a:cubicBezTo>
                  <a:cubicBezTo>
                    <a:pt x="6689" y="745"/>
                    <a:pt x="5611" y="466"/>
                    <a:pt x="4576" y="466"/>
                  </a:cubicBezTo>
                  <a:cubicBezTo>
                    <a:pt x="4231" y="466"/>
                    <a:pt x="3886" y="559"/>
                    <a:pt x="3542" y="652"/>
                  </a:cubicBezTo>
                  <a:cubicBezTo>
                    <a:pt x="2679" y="838"/>
                    <a:pt x="1084" y="1676"/>
                    <a:pt x="480" y="3631"/>
                  </a:cubicBezTo>
                  <a:cubicBezTo>
                    <a:pt x="222" y="4469"/>
                    <a:pt x="179" y="5400"/>
                    <a:pt x="351" y="6424"/>
                  </a:cubicBezTo>
                  <a:cubicBezTo>
                    <a:pt x="696" y="8659"/>
                    <a:pt x="1645" y="10800"/>
                    <a:pt x="3283" y="12941"/>
                  </a:cubicBezTo>
                  <a:cubicBezTo>
                    <a:pt x="4706" y="14710"/>
                    <a:pt x="6387" y="16107"/>
                    <a:pt x="8629" y="17317"/>
                  </a:cubicBezTo>
                  <a:cubicBezTo>
                    <a:pt x="10354" y="18248"/>
                    <a:pt x="12164" y="18993"/>
                    <a:pt x="13889" y="19645"/>
                  </a:cubicBezTo>
                  <a:cubicBezTo>
                    <a:pt x="14492" y="19924"/>
                    <a:pt x="14492" y="19924"/>
                    <a:pt x="14492" y="19924"/>
                  </a:cubicBezTo>
                  <a:cubicBezTo>
                    <a:pt x="16001" y="20483"/>
                    <a:pt x="17424" y="20948"/>
                    <a:pt x="18890" y="20948"/>
                  </a:cubicBezTo>
                  <a:cubicBezTo>
                    <a:pt x="19106" y="20948"/>
                    <a:pt x="19321" y="20948"/>
                    <a:pt x="19537" y="20948"/>
                  </a:cubicBezTo>
                  <a:cubicBezTo>
                    <a:pt x="20227" y="20855"/>
                    <a:pt x="20916" y="20669"/>
                    <a:pt x="21520" y="20297"/>
                  </a:cubicBezTo>
                  <a:cubicBezTo>
                    <a:pt x="21520" y="21041"/>
                    <a:pt x="21520" y="21041"/>
                    <a:pt x="21520" y="21041"/>
                  </a:cubicBezTo>
                  <a:cubicBezTo>
                    <a:pt x="20960" y="21321"/>
                    <a:pt x="20356" y="21507"/>
                    <a:pt x="19752" y="21600"/>
                  </a:cubicBezTo>
                  <a:cubicBezTo>
                    <a:pt x="19494" y="21600"/>
                    <a:pt x="19278" y="21600"/>
                    <a:pt x="19063" y="21600"/>
                  </a:cubicBezTo>
                  <a:cubicBezTo>
                    <a:pt x="19063" y="21600"/>
                    <a:pt x="19063" y="21600"/>
                    <a:pt x="19063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872" name="Freeform 519"/>
            <p:cNvSpPr/>
            <p:nvPr/>
          </p:nvSpPr>
          <p:spPr>
            <a:xfrm flipH="1" rot="16200000">
              <a:off x="992839" y="6831325"/>
              <a:ext cx="23711" cy="207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cubicBezTo>
                    <a:pt x="7200" y="2700"/>
                    <a:pt x="14400" y="5400"/>
                    <a:pt x="21600" y="10800"/>
                  </a:cubicBezTo>
                  <a:cubicBezTo>
                    <a:pt x="21600" y="21600"/>
                    <a:pt x="21600" y="21600"/>
                    <a:pt x="21600" y="21600"/>
                  </a:cubicBezTo>
                  <a:cubicBezTo>
                    <a:pt x="16800" y="18900"/>
                    <a:pt x="2400" y="2700"/>
                    <a:pt x="0" y="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873" name="Freeform 520"/>
            <p:cNvSpPr/>
            <p:nvPr/>
          </p:nvSpPr>
          <p:spPr>
            <a:xfrm flipH="1" rot="16200000">
              <a:off x="1243273" y="6816507"/>
              <a:ext cx="53347" cy="207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cubicBezTo>
                    <a:pt x="7560" y="16200"/>
                    <a:pt x="14040" y="10800"/>
                    <a:pt x="21600" y="0"/>
                  </a:cubicBezTo>
                  <a:cubicBezTo>
                    <a:pt x="21600" y="8100"/>
                    <a:pt x="21600" y="8100"/>
                    <a:pt x="21600" y="8100"/>
                  </a:cubicBezTo>
                  <a:cubicBezTo>
                    <a:pt x="14040" y="16200"/>
                    <a:pt x="6480" y="21600"/>
                    <a:pt x="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874" name="Freeform 521"/>
            <p:cNvSpPr/>
            <p:nvPr/>
          </p:nvSpPr>
          <p:spPr>
            <a:xfrm flipH="1" rot="16200000">
              <a:off x="991357" y="6820952"/>
              <a:ext cx="37048" cy="370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12343"/>
                  </a:moveTo>
                  <a:cubicBezTo>
                    <a:pt x="13886" y="7714"/>
                    <a:pt x="7714" y="4629"/>
                    <a:pt x="1543" y="0"/>
                  </a:cubicBezTo>
                  <a:cubicBezTo>
                    <a:pt x="0" y="0"/>
                    <a:pt x="0" y="0"/>
                    <a:pt x="0" y="1543"/>
                  </a:cubicBezTo>
                  <a:cubicBezTo>
                    <a:pt x="7714" y="7714"/>
                    <a:pt x="13886" y="13886"/>
                    <a:pt x="21600" y="21600"/>
                  </a:cubicBezTo>
                  <a:lnTo>
                    <a:pt x="21600" y="12343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875" name="Freeform 522"/>
            <p:cNvSpPr/>
            <p:nvPr/>
          </p:nvSpPr>
          <p:spPr>
            <a:xfrm flipH="1" rot="16200000">
              <a:off x="1245074" y="6828682"/>
              <a:ext cx="37886" cy="207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40" h="21600" fill="norm" stroke="1" extrusionOk="0">
                  <a:moveTo>
                    <a:pt x="21240" y="0"/>
                  </a:moveTo>
                  <a:cubicBezTo>
                    <a:pt x="15480" y="8100"/>
                    <a:pt x="8280" y="13500"/>
                    <a:pt x="1080" y="16200"/>
                  </a:cubicBezTo>
                  <a:cubicBezTo>
                    <a:pt x="-360" y="16200"/>
                    <a:pt x="-360" y="21600"/>
                    <a:pt x="1080" y="21600"/>
                  </a:cubicBezTo>
                  <a:cubicBezTo>
                    <a:pt x="9720" y="21600"/>
                    <a:pt x="15480" y="21600"/>
                    <a:pt x="21240" y="18900"/>
                  </a:cubicBezTo>
                  <a:lnTo>
                    <a:pt x="21240" y="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876" name="Freeform 523"/>
            <p:cNvSpPr/>
            <p:nvPr/>
          </p:nvSpPr>
          <p:spPr>
            <a:xfrm flipH="1" rot="16200000">
              <a:off x="975797" y="6790573"/>
              <a:ext cx="63721" cy="6223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15300" y="13500"/>
                    <a:pt x="8100" y="6300"/>
                    <a:pt x="0" y="0"/>
                  </a:cubicBezTo>
                  <a:cubicBezTo>
                    <a:pt x="2700" y="1800"/>
                    <a:pt x="5400" y="2700"/>
                    <a:pt x="8100" y="4500"/>
                  </a:cubicBezTo>
                  <a:cubicBezTo>
                    <a:pt x="13500" y="8100"/>
                    <a:pt x="17100" y="11700"/>
                    <a:pt x="21600" y="16200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877" name="Freeform 524"/>
            <p:cNvSpPr/>
            <p:nvPr/>
          </p:nvSpPr>
          <p:spPr>
            <a:xfrm flipH="1" rot="16200000">
              <a:off x="1236605" y="6812801"/>
              <a:ext cx="44456" cy="370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082" y="15429"/>
                  </a:moveTo>
                  <a:cubicBezTo>
                    <a:pt x="11435" y="10800"/>
                    <a:pt x="16518" y="6171"/>
                    <a:pt x="21600" y="0"/>
                  </a:cubicBezTo>
                  <a:cubicBezTo>
                    <a:pt x="21600" y="12343"/>
                    <a:pt x="21600" y="12343"/>
                    <a:pt x="21600" y="12343"/>
                  </a:cubicBezTo>
                  <a:cubicBezTo>
                    <a:pt x="15247" y="16971"/>
                    <a:pt x="7624" y="20057"/>
                    <a:pt x="0" y="21600"/>
                  </a:cubicBezTo>
                  <a:cubicBezTo>
                    <a:pt x="1271" y="20057"/>
                    <a:pt x="3812" y="18514"/>
                    <a:pt x="5082" y="15429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878" name="Freeform 525"/>
            <p:cNvSpPr/>
            <p:nvPr/>
          </p:nvSpPr>
          <p:spPr>
            <a:xfrm flipH="1" rot="16200000">
              <a:off x="1256925" y="6841276"/>
              <a:ext cx="12701" cy="127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cubicBezTo>
                    <a:pt x="5400" y="14400"/>
                    <a:pt x="16200" y="7200"/>
                    <a:pt x="21600" y="0"/>
                  </a:cubicBezTo>
                  <a:cubicBezTo>
                    <a:pt x="21600" y="7200"/>
                    <a:pt x="21600" y="7200"/>
                    <a:pt x="21600" y="7200"/>
                  </a:cubicBezTo>
                  <a:cubicBezTo>
                    <a:pt x="16200" y="14400"/>
                    <a:pt x="5400" y="14400"/>
                    <a:pt x="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879" name="Freeform 526"/>
            <p:cNvSpPr/>
            <p:nvPr/>
          </p:nvSpPr>
          <p:spPr>
            <a:xfrm flipH="1" rot="16200000">
              <a:off x="872069" y="6677954"/>
              <a:ext cx="245988" cy="1052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20451" y="17280"/>
                    <a:pt x="18843" y="14040"/>
                    <a:pt x="17004" y="11340"/>
                  </a:cubicBezTo>
                  <a:cubicBezTo>
                    <a:pt x="14017" y="7020"/>
                    <a:pt x="10800" y="3780"/>
                    <a:pt x="7583" y="2700"/>
                  </a:cubicBezTo>
                  <a:cubicBezTo>
                    <a:pt x="5055" y="1620"/>
                    <a:pt x="2528" y="1080"/>
                    <a:pt x="0" y="540"/>
                  </a:cubicBezTo>
                  <a:cubicBezTo>
                    <a:pt x="1609" y="0"/>
                    <a:pt x="3217" y="0"/>
                    <a:pt x="4596" y="0"/>
                  </a:cubicBezTo>
                  <a:cubicBezTo>
                    <a:pt x="6664" y="0"/>
                    <a:pt x="8272" y="0"/>
                    <a:pt x="10111" y="1080"/>
                  </a:cubicBezTo>
                  <a:cubicBezTo>
                    <a:pt x="14706" y="3780"/>
                    <a:pt x="17923" y="7560"/>
                    <a:pt x="20221" y="12960"/>
                  </a:cubicBezTo>
                  <a:cubicBezTo>
                    <a:pt x="20681" y="14040"/>
                    <a:pt x="21140" y="15120"/>
                    <a:pt x="21600" y="16200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880" name="Freeform 527"/>
            <p:cNvSpPr/>
            <p:nvPr/>
          </p:nvSpPr>
          <p:spPr>
            <a:xfrm flipH="1" rot="16200000">
              <a:off x="1046185" y="6594230"/>
              <a:ext cx="422329" cy="9632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1001" y="21600"/>
                  </a:moveTo>
                  <a:cubicBezTo>
                    <a:pt x="7379" y="21600"/>
                    <a:pt x="3354" y="18097"/>
                    <a:pt x="0" y="14595"/>
                  </a:cubicBezTo>
                  <a:cubicBezTo>
                    <a:pt x="2952" y="16930"/>
                    <a:pt x="6037" y="18097"/>
                    <a:pt x="8989" y="18097"/>
                  </a:cubicBezTo>
                  <a:cubicBezTo>
                    <a:pt x="9257" y="18097"/>
                    <a:pt x="9660" y="18097"/>
                    <a:pt x="10062" y="18097"/>
                  </a:cubicBezTo>
                  <a:cubicBezTo>
                    <a:pt x="13684" y="18097"/>
                    <a:pt x="18783" y="16346"/>
                    <a:pt x="21332" y="1751"/>
                  </a:cubicBezTo>
                  <a:cubicBezTo>
                    <a:pt x="21332" y="1168"/>
                    <a:pt x="21466" y="584"/>
                    <a:pt x="21600" y="0"/>
                  </a:cubicBezTo>
                  <a:cubicBezTo>
                    <a:pt x="21600" y="5254"/>
                    <a:pt x="21600" y="5254"/>
                    <a:pt x="21600" y="5254"/>
                  </a:cubicBezTo>
                  <a:cubicBezTo>
                    <a:pt x="19319" y="16346"/>
                    <a:pt x="15697" y="21600"/>
                    <a:pt x="11001" y="21600"/>
                  </a:cubicBezTo>
                  <a:cubicBezTo>
                    <a:pt x="11001" y="21600"/>
                    <a:pt x="11001" y="21600"/>
                    <a:pt x="11001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881" name="Freeform 528"/>
            <p:cNvSpPr/>
            <p:nvPr/>
          </p:nvSpPr>
          <p:spPr>
            <a:xfrm flipH="1" rot="16200000">
              <a:off x="1192150" y="6618680"/>
              <a:ext cx="425291" cy="444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2533" y="21600"/>
                  </a:moveTo>
                  <a:cubicBezTo>
                    <a:pt x="11333" y="21600"/>
                    <a:pt x="10133" y="21600"/>
                    <a:pt x="9067" y="20329"/>
                  </a:cubicBezTo>
                  <a:cubicBezTo>
                    <a:pt x="6667" y="17788"/>
                    <a:pt x="4667" y="13976"/>
                    <a:pt x="2933" y="10165"/>
                  </a:cubicBezTo>
                  <a:cubicBezTo>
                    <a:pt x="1867" y="7624"/>
                    <a:pt x="933" y="5082"/>
                    <a:pt x="0" y="1271"/>
                  </a:cubicBezTo>
                  <a:cubicBezTo>
                    <a:pt x="4400" y="11435"/>
                    <a:pt x="8133" y="15247"/>
                    <a:pt x="11733" y="15247"/>
                  </a:cubicBezTo>
                  <a:cubicBezTo>
                    <a:pt x="14800" y="15247"/>
                    <a:pt x="17600" y="11435"/>
                    <a:pt x="20133" y="3812"/>
                  </a:cubicBezTo>
                  <a:cubicBezTo>
                    <a:pt x="20667" y="2541"/>
                    <a:pt x="21067" y="1271"/>
                    <a:pt x="21600" y="0"/>
                  </a:cubicBezTo>
                  <a:cubicBezTo>
                    <a:pt x="21600" y="8894"/>
                    <a:pt x="21600" y="8894"/>
                    <a:pt x="21600" y="8894"/>
                  </a:cubicBezTo>
                  <a:cubicBezTo>
                    <a:pt x="18667" y="17788"/>
                    <a:pt x="15600" y="21600"/>
                    <a:pt x="12533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882" name="Freeform 529"/>
            <p:cNvSpPr/>
            <p:nvPr/>
          </p:nvSpPr>
          <p:spPr>
            <a:xfrm flipH="1" rot="16200000">
              <a:off x="320847" y="5655506"/>
              <a:ext cx="1552925" cy="84317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35" h="21600" fill="norm" stroke="1" extrusionOk="0">
                  <a:moveTo>
                    <a:pt x="20066" y="21600"/>
                  </a:moveTo>
                  <a:cubicBezTo>
                    <a:pt x="19674" y="21600"/>
                    <a:pt x="19282" y="21533"/>
                    <a:pt x="18854" y="21466"/>
                  </a:cubicBezTo>
                  <a:cubicBezTo>
                    <a:pt x="18604" y="21399"/>
                    <a:pt x="18355" y="21332"/>
                    <a:pt x="18105" y="21265"/>
                  </a:cubicBezTo>
                  <a:cubicBezTo>
                    <a:pt x="15610" y="20862"/>
                    <a:pt x="13258" y="20057"/>
                    <a:pt x="11190" y="18850"/>
                  </a:cubicBezTo>
                  <a:cubicBezTo>
                    <a:pt x="9373" y="17843"/>
                    <a:pt x="7626" y="16502"/>
                    <a:pt x="6129" y="15361"/>
                  </a:cubicBezTo>
                  <a:cubicBezTo>
                    <a:pt x="5131" y="14624"/>
                    <a:pt x="4062" y="13819"/>
                    <a:pt x="3099" y="12678"/>
                  </a:cubicBezTo>
                  <a:cubicBezTo>
                    <a:pt x="2208" y="11605"/>
                    <a:pt x="-465" y="8452"/>
                    <a:pt x="70" y="5031"/>
                  </a:cubicBezTo>
                  <a:cubicBezTo>
                    <a:pt x="355" y="3220"/>
                    <a:pt x="1388" y="1945"/>
                    <a:pt x="2280" y="1543"/>
                  </a:cubicBezTo>
                  <a:cubicBezTo>
                    <a:pt x="2850" y="1275"/>
                    <a:pt x="3456" y="1140"/>
                    <a:pt x="4204" y="1140"/>
                  </a:cubicBezTo>
                  <a:cubicBezTo>
                    <a:pt x="4632" y="1140"/>
                    <a:pt x="5060" y="1207"/>
                    <a:pt x="5487" y="1207"/>
                  </a:cubicBezTo>
                  <a:cubicBezTo>
                    <a:pt x="5880" y="1275"/>
                    <a:pt x="6307" y="1275"/>
                    <a:pt x="6735" y="1275"/>
                  </a:cubicBezTo>
                  <a:cubicBezTo>
                    <a:pt x="6806" y="1275"/>
                    <a:pt x="6806" y="1275"/>
                    <a:pt x="6806" y="1275"/>
                  </a:cubicBezTo>
                  <a:cubicBezTo>
                    <a:pt x="8695" y="1275"/>
                    <a:pt x="10549" y="872"/>
                    <a:pt x="12260" y="402"/>
                  </a:cubicBezTo>
                  <a:cubicBezTo>
                    <a:pt x="13115" y="201"/>
                    <a:pt x="14220" y="0"/>
                    <a:pt x="15361" y="0"/>
                  </a:cubicBezTo>
                  <a:cubicBezTo>
                    <a:pt x="15824" y="0"/>
                    <a:pt x="16252" y="0"/>
                    <a:pt x="16680" y="67"/>
                  </a:cubicBezTo>
                  <a:cubicBezTo>
                    <a:pt x="18070" y="335"/>
                    <a:pt x="19495" y="1140"/>
                    <a:pt x="21135" y="2482"/>
                  </a:cubicBezTo>
                  <a:cubicBezTo>
                    <a:pt x="21135" y="3019"/>
                    <a:pt x="21135" y="3019"/>
                    <a:pt x="21135" y="3019"/>
                  </a:cubicBezTo>
                  <a:cubicBezTo>
                    <a:pt x="20101" y="2080"/>
                    <a:pt x="18961" y="1207"/>
                    <a:pt x="17678" y="805"/>
                  </a:cubicBezTo>
                  <a:cubicBezTo>
                    <a:pt x="16929" y="537"/>
                    <a:pt x="16109" y="402"/>
                    <a:pt x="15254" y="402"/>
                  </a:cubicBezTo>
                  <a:cubicBezTo>
                    <a:pt x="14612" y="402"/>
                    <a:pt x="13971" y="470"/>
                    <a:pt x="13258" y="671"/>
                  </a:cubicBezTo>
                  <a:cubicBezTo>
                    <a:pt x="12687" y="738"/>
                    <a:pt x="12117" y="872"/>
                    <a:pt x="11547" y="1006"/>
                  </a:cubicBezTo>
                  <a:cubicBezTo>
                    <a:pt x="10406" y="1342"/>
                    <a:pt x="9230" y="1610"/>
                    <a:pt x="8054" y="1677"/>
                  </a:cubicBezTo>
                  <a:cubicBezTo>
                    <a:pt x="7697" y="1677"/>
                    <a:pt x="7341" y="1744"/>
                    <a:pt x="6949" y="1744"/>
                  </a:cubicBezTo>
                  <a:cubicBezTo>
                    <a:pt x="6379" y="1744"/>
                    <a:pt x="5808" y="1677"/>
                    <a:pt x="5274" y="1610"/>
                  </a:cubicBezTo>
                  <a:cubicBezTo>
                    <a:pt x="5202" y="1610"/>
                    <a:pt x="5202" y="1610"/>
                    <a:pt x="5202" y="1610"/>
                  </a:cubicBezTo>
                  <a:cubicBezTo>
                    <a:pt x="4846" y="1610"/>
                    <a:pt x="4454" y="1543"/>
                    <a:pt x="4062" y="1543"/>
                  </a:cubicBezTo>
                  <a:cubicBezTo>
                    <a:pt x="3741" y="1543"/>
                    <a:pt x="3456" y="1610"/>
                    <a:pt x="3171" y="1677"/>
                  </a:cubicBezTo>
                  <a:cubicBezTo>
                    <a:pt x="1994" y="1945"/>
                    <a:pt x="177" y="3354"/>
                    <a:pt x="284" y="6037"/>
                  </a:cubicBezTo>
                  <a:cubicBezTo>
                    <a:pt x="355" y="7983"/>
                    <a:pt x="1282" y="9593"/>
                    <a:pt x="1994" y="10666"/>
                  </a:cubicBezTo>
                  <a:cubicBezTo>
                    <a:pt x="4026" y="13752"/>
                    <a:pt x="6592" y="15429"/>
                    <a:pt x="9087" y="17106"/>
                  </a:cubicBezTo>
                  <a:cubicBezTo>
                    <a:pt x="9337" y="17240"/>
                    <a:pt x="9337" y="17240"/>
                    <a:pt x="9337" y="17240"/>
                  </a:cubicBezTo>
                  <a:cubicBezTo>
                    <a:pt x="12759" y="19520"/>
                    <a:pt x="16359" y="20795"/>
                    <a:pt x="20101" y="21130"/>
                  </a:cubicBezTo>
                  <a:cubicBezTo>
                    <a:pt x="20137" y="21130"/>
                    <a:pt x="20173" y="21130"/>
                    <a:pt x="20173" y="21198"/>
                  </a:cubicBezTo>
                  <a:cubicBezTo>
                    <a:pt x="20208" y="21198"/>
                    <a:pt x="20208" y="21198"/>
                    <a:pt x="20208" y="21198"/>
                  </a:cubicBezTo>
                  <a:cubicBezTo>
                    <a:pt x="20244" y="21198"/>
                    <a:pt x="20244" y="21198"/>
                    <a:pt x="20244" y="21198"/>
                  </a:cubicBezTo>
                  <a:cubicBezTo>
                    <a:pt x="20529" y="21198"/>
                    <a:pt x="20850" y="21130"/>
                    <a:pt x="21135" y="21063"/>
                  </a:cubicBezTo>
                  <a:cubicBezTo>
                    <a:pt x="21135" y="21466"/>
                    <a:pt x="21135" y="21466"/>
                    <a:pt x="21135" y="21466"/>
                  </a:cubicBezTo>
                  <a:cubicBezTo>
                    <a:pt x="20779" y="21533"/>
                    <a:pt x="20422" y="21600"/>
                    <a:pt x="20066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883" name="Freeform 530"/>
            <p:cNvSpPr/>
            <p:nvPr/>
          </p:nvSpPr>
          <p:spPr>
            <a:xfrm flipH="1" rot="16200000">
              <a:off x="1438876" y="6785389"/>
              <a:ext cx="115585" cy="207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9327" y="21600"/>
                  </a:moveTo>
                  <a:cubicBezTo>
                    <a:pt x="5891" y="21600"/>
                    <a:pt x="2945" y="18900"/>
                    <a:pt x="0" y="16200"/>
                  </a:cubicBezTo>
                  <a:cubicBezTo>
                    <a:pt x="1964" y="16200"/>
                    <a:pt x="3927" y="13500"/>
                    <a:pt x="5891" y="13500"/>
                  </a:cubicBezTo>
                  <a:cubicBezTo>
                    <a:pt x="7364" y="10800"/>
                    <a:pt x="9327" y="8100"/>
                    <a:pt x="10800" y="8100"/>
                  </a:cubicBezTo>
                  <a:cubicBezTo>
                    <a:pt x="14727" y="5400"/>
                    <a:pt x="18164" y="2700"/>
                    <a:pt x="21600" y="0"/>
                  </a:cubicBezTo>
                  <a:cubicBezTo>
                    <a:pt x="21600" y="13500"/>
                    <a:pt x="21600" y="13500"/>
                    <a:pt x="21600" y="13500"/>
                  </a:cubicBezTo>
                  <a:cubicBezTo>
                    <a:pt x="17182" y="18900"/>
                    <a:pt x="13745" y="21600"/>
                    <a:pt x="10800" y="21600"/>
                  </a:cubicBezTo>
                  <a:cubicBezTo>
                    <a:pt x="10309" y="21600"/>
                    <a:pt x="9818" y="21600"/>
                    <a:pt x="9327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884" name="Freeform 531"/>
            <p:cNvSpPr/>
            <p:nvPr/>
          </p:nvSpPr>
          <p:spPr>
            <a:xfrm flipH="1" rot="16200000">
              <a:off x="33527" y="5282237"/>
              <a:ext cx="2046065" cy="109656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27" h="21600" fill="norm" stroke="1" extrusionOk="0">
                  <a:moveTo>
                    <a:pt x="21227" y="21600"/>
                  </a:moveTo>
                  <a:cubicBezTo>
                    <a:pt x="21010" y="21600"/>
                    <a:pt x="20819" y="21548"/>
                    <a:pt x="20629" y="21548"/>
                  </a:cubicBezTo>
                  <a:cubicBezTo>
                    <a:pt x="19570" y="21394"/>
                    <a:pt x="18537" y="20930"/>
                    <a:pt x="17559" y="20517"/>
                  </a:cubicBezTo>
                  <a:cubicBezTo>
                    <a:pt x="17532" y="20517"/>
                    <a:pt x="17532" y="20517"/>
                    <a:pt x="17532" y="20517"/>
                  </a:cubicBezTo>
                  <a:cubicBezTo>
                    <a:pt x="17505" y="20569"/>
                    <a:pt x="17505" y="20569"/>
                    <a:pt x="17505" y="20569"/>
                  </a:cubicBezTo>
                  <a:cubicBezTo>
                    <a:pt x="17505" y="20569"/>
                    <a:pt x="17505" y="20569"/>
                    <a:pt x="17478" y="20569"/>
                  </a:cubicBezTo>
                  <a:cubicBezTo>
                    <a:pt x="17478" y="20569"/>
                    <a:pt x="17478" y="20569"/>
                    <a:pt x="17450" y="20569"/>
                  </a:cubicBezTo>
                  <a:cubicBezTo>
                    <a:pt x="17369" y="20466"/>
                    <a:pt x="17260" y="20414"/>
                    <a:pt x="17179" y="20363"/>
                  </a:cubicBezTo>
                  <a:cubicBezTo>
                    <a:pt x="16989" y="20311"/>
                    <a:pt x="16825" y="20208"/>
                    <a:pt x="16635" y="20157"/>
                  </a:cubicBezTo>
                  <a:cubicBezTo>
                    <a:pt x="16391" y="20053"/>
                    <a:pt x="16146" y="19950"/>
                    <a:pt x="15902" y="19847"/>
                  </a:cubicBezTo>
                  <a:cubicBezTo>
                    <a:pt x="15413" y="19693"/>
                    <a:pt x="14924" y="19486"/>
                    <a:pt x="14462" y="19280"/>
                  </a:cubicBezTo>
                  <a:cubicBezTo>
                    <a:pt x="14326" y="19229"/>
                    <a:pt x="14326" y="19229"/>
                    <a:pt x="14326" y="19229"/>
                  </a:cubicBezTo>
                  <a:cubicBezTo>
                    <a:pt x="13973" y="19126"/>
                    <a:pt x="13973" y="19126"/>
                    <a:pt x="13973" y="19126"/>
                  </a:cubicBezTo>
                  <a:cubicBezTo>
                    <a:pt x="12777" y="18662"/>
                    <a:pt x="11582" y="17888"/>
                    <a:pt x="10413" y="17167"/>
                  </a:cubicBezTo>
                  <a:cubicBezTo>
                    <a:pt x="10305" y="17115"/>
                    <a:pt x="10305" y="17115"/>
                    <a:pt x="10305" y="17115"/>
                  </a:cubicBezTo>
                  <a:cubicBezTo>
                    <a:pt x="9680" y="16703"/>
                    <a:pt x="9028" y="16342"/>
                    <a:pt x="8376" y="15981"/>
                  </a:cubicBezTo>
                  <a:cubicBezTo>
                    <a:pt x="7207" y="15259"/>
                    <a:pt x="5985" y="14537"/>
                    <a:pt x="4816" y="13713"/>
                  </a:cubicBezTo>
                  <a:cubicBezTo>
                    <a:pt x="3431" y="12733"/>
                    <a:pt x="1882" y="11547"/>
                    <a:pt x="877" y="9434"/>
                  </a:cubicBezTo>
                  <a:cubicBezTo>
                    <a:pt x="62" y="7784"/>
                    <a:pt x="-373" y="5207"/>
                    <a:pt x="415" y="3196"/>
                  </a:cubicBezTo>
                  <a:cubicBezTo>
                    <a:pt x="1094" y="1495"/>
                    <a:pt x="2371" y="464"/>
                    <a:pt x="4327" y="103"/>
                  </a:cubicBezTo>
                  <a:cubicBezTo>
                    <a:pt x="4708" y="52"/>
                    <a:pt x="5142" y="52"/>
                    <a:pt x="5604" y="52"/>
                  </a:cubicBezTo>
                  <a:cubicBezTo>
                    <a:pt x="6039" y="52"/>
                    <a:pt x="6474" y="52"/>
                    <a:pt x="6909" y="103"/>
                  </a:cubicBezTo>
                  <a:cubicBezTo>
                    <a:pt x="8267" y="206"/>
                    <a:pt x="9598" y="309"/>
                    <a:pt x="10930" y="309"/>
                  </a:cubicBezTo>
                  <a:cubicBezTo>
                    <a:pt x="11147" y="309"/>
                    <a:pt x="11147" y="309"/>
                    <a:pt x="11147" y="309"/>
                  </a:cubicBezTo>
                  <a:cubicBezTo>
                    <a:pt x="11989" y="258"/>
                    <a:pt x="12832" y="206"/>
                    <a:pt x="13674" y="155"/>
                  </a:cubicBezTo>
                  <a:cubicBezTo>
                    <a:pt x="14543" y="103"/>
                    <a:pt x="15440" y="0"/>
                    <a:pt x="16309" y="0"/>
                  </a:cubicBezTo>
                  <a:cubicBezTo>
                    <a:pt x="17478" y="0"/>
                    <a:pt x="18429" y="155"/>
                    <a:pt x="19352" y="412"/>
                  </a:cubicBezTo>
                  <a:cubicBezTo>
                    <a:pt x="19977" y="567"/>
                    <a:pt x="20602" y="773"/>
                    <a:pt x="21227" y="1031"/>
                  </a:cubicBezTo>
                  <a:cubicBezTo>
                    <a:pt x="21227" y="1392"/>
                    <a:pt x="21227" y="1392"/>
                    <a:pt x="21227" y="1392"/>
                  </a:cubicBezTo>
                  <a:cubicBezTo>
                    <a:pt x="20059" y="876"/>
                    <a:pt x="18945" y="516"/>
                    <a:pt x="17858" y="412"/>
                  </a:cubicBezTo>
                  <a:cubicBezTo>
                    <a:pt x="17369" y="309"/>
                    <a:pt x="16853" y="309"/>
                    <a:pt x="16282" y="309"/>
                  </a:cubicBezTo>
                  <a:cubicBezTo>
                    <a:pt x="15385" y="309"/>
                    <a:pt x="14489" y="361"/>
                    <a:pt x="13728" y="464"/>
                  </a:cubicBezTo>
                  <a:cubicBezTo>
                    <a:pt x="12832" y="567"/>
                    <a:pt x="11908" y="619"/>
                    <a:pt x="10930" y="619"/>
                  </a:cubicBezTo>
                  <a:cubicBezTo>
                    <a:pt x="10441" y="619"/>
                    <a:pt x="9952" y="567"/>
                    <a:pt x="9435" y="567"/>
                  </a:cubicBezTo>
                  <a:cubicBezTo>
                    <a:pt x="8946" y="567"/>
                    <a:pt x="8430" y="516"/>
                    <a:pt x="7914" y="464"/>
                  </a:cubicBezTo>
                  <a:cubicBezTo>
                    <a:pt x="7235" y="361"/>
                    <a:pt x="6528" y="309"/>
                    <a:pt x="5822" y="309"/>
                  </a:cubicBezTo>
                  <a:cubicBezTo>
                    <a:pt x="4844" y="309"/>
                    <a:pt x="4029" y="464"/>
                    <a:pt x="3295" y="722"/>
                  </a:cubicBezTo>
                  <a:cubicBezTo>
                    <a:pt x="2670" y="979"/>
                    <a:pt x="1149" y="1753"/>
                    <a:pt x="496" y="3660"/>
                  </a:cubicBezTo>
                  <a:cubicBezTo>
                    <a:pt x="198" y="4485"/>
                    <a:pt x="116" y="5464"/>
                    <a:pt x="225" y="6547"/>
                  </a:cubicBezTo>
                  <a:cubicBezTo>
                    <a:pt x="578" y="9640"/>
                    <a:pt x="2371" y="11444"/>
                    <a:pt x="3920" y="12682"/>
                  </a:cubicBezTo>
                  <a:cubicBezTo>
                    <a:pt x="5251" y="13764"/>
                    <a:pt x="6664" y="14589"/>
                    <a:pt x="8022" y="15362"/>
                  </a:cubicBezTo>
                  <a:cubicBezTo>
                    <a:pt x="8593" y="15723"/>
                    <a:pt x="9164" y="16032"/>
                    <a:pt x="9707" y="16393"/>
                  </a:cubicBezTo>
                  <a:cubicBezTo>
                    <a:pt x="9952" y="16548"/>
                    <a:pt x="10196" y="16703"/>
                    <a:pt x="10441" y="16857"/>
                  </a:cubicBezTo>
                  <a:cubicBezTo>
                    <a:pt x="11500" y="17527"/>
                    <a:pt x="12614" y="18198"/>
                    <a:pt x="13728" y="18662"/>
                  </a:cubicBezTo>
                  <a:cubicBezTo>
                    <a:pt x="14081" y="18765"/>
                    <a:pt x="14435" y="18919"/>
                    <a:pt x="14761" y="19022"/>
                  </a:cubicBezTo>
                  <a:cubicBezTo>
                    <a:pt x="15549" y="19280"/>
                    <a:pt x="16336" y="19589"/>
                    <a:pt x="17070" y="20002"/>
                  </a:cubicBezTo>
                  <a:cubicBezTo>
                    <a:pt x="17450" y="20157"/>
                    <a:pt x="17831" y="20311"/>
                    <a:pt x="18184" y="20466"/>
                  </a:cubicBezTo>
                  <a:cubicBezTo>
                    <a:pt x="19026" y="20827"/>
                    <a:pt x="20140" y="21188"/>
                    <a:pt x="21227" y="21239"/>
                  </a:cubicBezTo>
                  <a:lnTo>
                    <a:pt x="21227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885" name="Freeform 532"/>
            <p:cNvSpPr/>
            <p:nvPr/>
          </p:nvSpPr>
          <p:spPr>
            <a:xfrm flipH="1" rot="16200000">
              <a:off x="-393828" y="4674098"/>
              <a:ext cx="2758517" cy="16003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86" h="21600" fill="norm" stroke="1" extrusionOk="0">
                  <a:moveTo>
                    <a:pt x="21286" y="21600"/>
                  </a:moveTo>
                  <a:cubicBezTo>
                    <a:pt x="20579" y="21565"/>
                    <a:pt x="19831" y="21459"/>
                    <a:pt x="19023" y="21246"/>
                  </a:cubicBezTo>
                  <a:cubicBezTo>
                    <a:pt x="17346" y="20787"/>
                    <a:pt x="15568" y="19903"/>
                    <a:pt x="13406" y="18383"/>
                  </a:cubicBezTo>
                  <a:cubicBezTo>
                    <a:pt x="13103" y="18171"/>
                    <a:pt x="12800" y="17923"/>
                    <a:pt x="12496" y="17711"/>
                  </a:cubicBezTo>
                  <a:cubicBezTo>
                    <a:pt x="11870" y="17252"/>
                    <a:pt x="11224" y="16757"/>
                    <a:pt x="10577" y="16403"/>
                  </a:cubicBezTo>
                  <a:cubicBezTo>
                    <a:pt x="9526" y="15838"/>
                    <a:pt x="8476" y="15449"/>
                    <a:pt x="7667" y="15201"/>
                  </a:cubicBezTo>
                  <a:cubicBezTo>
                    <a:pt x="7344" y="15095"/>
                    <a:pt x="7021" y="14989"/>
                    <a:pt x="6697" y="14883"/>
                  </a:cubicBezTo>
                  <a:cubicBezTo>
                    <a:pt x="5364" y="14459"/>
                    <a:pt x="3970" y="14070"/>
                    <a:pt x="2717" y="13151"/>
                  </a:cubicBezTo>
                  <a:cubicBezTo>
                    <a:pt x="1787" y="12515"/>
                    <a:pt x="494" y="11419"/>
                    <a:pt x="110" y="9616"/>
                  </a:cubicBezTo>
                  <a:cubicBezTo>
                    <a:pt x="-314" y="7742"/>
                    <a:pt x="555" y="5904"/>
                    <a:pt x="1545" y="4985"/>
                  </a:cubicBezTo>
                  <a:cubicBezTo>
                    <a:pt x="2697" y="3924"/>
                    <a:pt x="4030" y="3535"/>
                    <a:pt x="5323" y="3182"/>
                  </a:cubicBezTo>
                  <a:cubicBezTo>
                    <a:pt x="5687" y="3076"/>
                    <a:pt x="5687" y="3076"/>
                    <a:pt x="5687" y="3076"/>
                  </a:cubicBezTo>
                  <a:cubicBezTo>
                    <a:pt x="6455" y="2864"/>
                    <a:pt x="7102" y="2651"/>
                    <a:pt x="7748" y="2333"/>
                  </a:cubicBezTo>
                  <a:cubicBezTo>
                    <a:pt x="8233" y="2121"/>
                    <a:pt x="8718" y="1874"/>
                    <a:pt x="9203" y="1626"/>
                  </a:cubicBezTo>
                  <a:cubicBezTo>
                    <a:pt x="9607" y="1379"/>
                    <a:pt x="10052" y="1167"/>
                    <a:pt x="10476" y="955"/>
                  </a:cubicBezTo>
                  <a:cubicBezTo>
                    <a:pt x="11203" y="601"/>
                    <a:pt x="12173" y="177"/>
                    <a:pt x="13183" y="35"/>
                  </a:cubicBezTo>
                  <a:cubicBezTo>
                    <a:pt x="13446" y="0"/>
                    <a:pt x="13729" y="0"/>
                    <a:pt x="14032" y="0"/>
                  </a:cubicBezTo>
                  <a:cubicBezTo>
                    <a:pt x="14598" y="0"/>
                    <a:pt x="15164" y="71"/>
                    <a:pt x="15628" y="106"/>
                  </a:cubicBezTo>
                  <a:cubicBezTo>
                    <a:pt x="17326" y="354"/>
                    <a:pt x="18922" y="742"/>
                    <a:pt x="20397" y="1343"/>
                  </a:cubicBezTo>
                  <a:cubicBezTo>
                    <a:pt x="20700" y="1449"/>
                    <a:pt x="21003" y="1591"/>
                    <a:pt x="21286" y="1697"/>
                  </a:cubicBezTo>
                  <a:cubicBezTo>
                    <a:pt x="21286" y="1944"/>
                    <a:pt x="21286" y="1944"/>
                    <a:pt x="21286" y="1944"/>
                  </a:cubicBezTo>
                  <a:cubicBezTo>
                    <a:pt x="20357" y="1520"/>
                    <a:pt x="19387" y="1167"/>
                    <a:pt x="18397" y="884"/>
                  </a:cubicBezTo>
                  <a:cubicBezTo>
                    <a:pt x="17063" y="530"/>
                    <a:pt x="15649" y="212"/>
                    <a:pt x="14275" y="212"/>
                  </a:cubicBezTo>
                  <a:cubicBezTo>
                    <a:pt x="14012" y="212"/>
                    <a:pt x="13769" y="212"/>
                    <a:pt x="13527" y="247"/>
                  </a:cubicBezTo>
                  <a:cubicBezTo>
                    <a:pt x="12052" y="354"/>
                    <a:pt x="10638" y="1096"/>
                    <a:pt x="9284" y="1803"/>
                  </a:cubicBezTo>
                  <a:cubicBezTo>
                    <a:pt x="8839" y="2050"/>
                    <a:pt x="8374" y="2298"/>
                    <a:pt x="7910" y="2510"/>
                  </a:cubicBezTo>
                  <a:cubicBezTo>
                    <a:pt x="7122" y="2864"/>
                    <a:pt x="6314" y="3111"/>
                    <a:pt x="5525" y="3323"/>
                  </a:cubicBezTo>
                  <a:cubicBezTo>
                    <a:pt x="4899" y="3535"/>
                    <a:pt x="4232" y="3712"/>
                    <a:pt x="3606" y="3959"/>
                  </a:cubicBezTo>
                  <a:cubicBezTo>
                    <a:pt x="2313" y="4490"/>
                    <a:pt x="555" y="5480"/>
                    <a:pt x="191" y="7919"/>
                  </a:cubicBezTo>
                  <a:cubicBezTo>
                    <a:pt x="-132" y="10075"/>
                    <a:pt x="1121" y="11631"/>
                    <a:pt x="2252" y="12550"/>
                  </a:cubicBezTo>
                  <a:cubicBezTo>
                    <a:pt x="3606" y="13681"/>
                    <a:pt x="5121" y="14141"/>
                    <a:pt x="6576" y="14600"/>
                  </a:cubicBezTo>
                  <a:cubicBezTo>
                    <a:pt x="7061" y="14742"/>
                    <a:pt x="7061" y="14742"/>
                    <a:pt x="7061" y="14742"/>
                  </a:cubicBezTo>
                  <a:cubicBezTo>
                    <a:pt x="8011" y="15060"/>
                    <a:pt x="8981" y="15378"/>
                    <a:pt x="9910" y="15838"/>
                  </a:cubicBezTo>
                  <a:cubicBezTo>
                    <a:pt x="10880" y="16297"/>
                    <a:pt x="11749" y="16934"/>
                    <a:pt x="12618" y="17570"/>
                  </a:cubicBezTo>
                  <a:cubicBezTo>
                    <a:pt x="14295" y="18772"/>
                    <a:pt x="16295" y="20151"/>
                    <a:pt x="18376" y="20822"/>
                  </a:cubicBezTo>
                  <a:cubicBezTo>
                    <a:pt x="19366" y="21140"/>
                    <a:pt x="20276" y="21317"/>
                    <a:pt x="21124" y="21317"/>
                  </a:cubicBezTo>
                  <a:cubicBezTo>
                    <a:pt x="21165" y="21317"/>
                    <a:pt x="21225" y="21317"/>
                    <a:pt x="21286" y="21317"/>
                  </a:cubicBezTo>
                  <a:lnTo>
                    <a:pt x="21286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886" name="Freeform 537"/>
            <p:cNvSpPr/>
            <p:nvPr/>
          </p:nvSpPr>
          <p:spPr>
            <a:xfrm flipH="1" rot="16200000">
              <a:off x="1757473" y="6689068"/>
              <a:ext cx="296371" cy="326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18542" y="19800"/>
                    <a:pt x="15483" y="16200"/>
                    <a:pt x="12616" y="12600"/>
                  </a:cubicBezTo>
                  <a:cubicBezTo>
                    <a:pt x="8411" y="7200"/>
                    <a:pt x="4205" y="3600"/>
                    <a:pt x="0" y="0"/>
                  </a:cubicBezTo>
                  <a:cubicBezTo>
                    <a:pt x="5735" y="0"/>
                    <a:pt x="11278" y="3600"/>
                    <a:pt x="16821" y="7200"/>
                  </a:cubicBezTo>
                  <a:cubicBezTo>
                    <a:pt x="18542" y="9000"/>
                    <a:pt x="20071" y="9000"/>
                    <a:pt x="21600" y="10800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887" name="Freeform 538"/>
            <p:cNvSpPr/>
            <p:nvPr/>
          </p:nvSpPr>
          <p:spPr>
            <a:xfrm flipH="1" rot="16200000">
              <a:off x="-2040505" y="2812549"/>
              <a:ext cx="6775015" cy="114991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383" y="21600"/>
                  </a:moveTo>
                  <a:cubicBezTo>
                    <a:pt x="21308" y="21600"/>
                    <a:pt x="21241" y="21600"/>
                    <a:pt x="21174" y="21551"/>
                  </a:cubicBezTo>
                  <a:cubicBezTo>
                    <a:pt x="20957" y="21452"/>
                    <a:pt x="20757" y="21305"/>
                    <a:pt x="20565" y="21108"/>
                  </a:cubicBezTo>
                  <a:cubicBezTo>
                    <a:pt x="20139" y="20665"/>
                    <a:pt x="19705" y="20026"/>
                    <a:pt x="19238" y="19189"/>
                  </a:cubicBezTo>
                  <a:cubicBezTo>
                    <a:pt x="18829" y="18500"/>
                    <a:pt x="18428" y="17664"/>
                    <a:pt x="18028" y="16877"/>
                  </a:cubicBezTo>
                  <a:cubicBezTo>
                    <a:pt x="17569" y="15991"/>
                    <a:pt x="17085" y="15007"/>
                    <a:pt x="16601" y="14220"/>
                  </a:cubicBezTo>
                  <a:cubicBezTo>
                    <a:pt x="16192" y="13531"/>
                    <a:pt x="15766" y="12842"/>
                    <a:pt x="15357" y="12251"/>
                  </a:cubicBezTo>
                  <a:cubicBezTo>
                    <a:pt x="15307" y="12153"/>
                    <a:pt x="15307" y="12153"/>
                    <a:pt x="15307" y="12153"/>
                  </a:cubicBezTo>
                  <a:cubicBezTo>
                    <a:pt x="15207" y="12005"/>
                    <a:pt x="15107" y="11858"/>
                    <a:pt x="14998" y="11710"/>
                  </a:cubicBezTo>
                  <a:cubicBezTo>
                    <a:pt x="14698" y="11267"/>
                    <a:pt x="14389" y="10825"/>
                    <a:pt x="14105" y="10136"/>
                  </a:cubicBezTo>
                  <a:cubicBezTo>
                    <a:pt x="13604" y="9004"/>
                    <a:pt x="13262" y="6790"/>
                    <a:pt x="12920" y="4674"/>
                  </a:cubicBezTo>
                  <a:cubicBezTo>
                    <a:pt x="12845" y="4133"/>
                    <a:pt x="12761" y="3592"/>
                    <a:pt x="12678" y="3100"/>
                  </a:cubicBezTo>
                  <a:cubicBezTo>
                    <a:pt x="12453" y="1771"/>
                    <a:pt x="12177" y="394"/>
                    <a:pt x="11827" y="344"/>
                  </a:cubicBezTo>
                  <a:cubicBezTo>
                    <a:pt x="11802" y="344"/>
                    <a:pt x="11802" y="344"/>
                    <a:pt x="11802" y="344"/>
                  </a:cubicBezTo>
                  <a:cubicBezTo>
                    <a:pt x="11459" y="344"/>
                    <a:pt x="11151" y="1033"/>
                    <a:pt x="10842" y="1722"/>
                  </a:cubicBezTo>
                  <a:cubicBezTo>
                    <a:pt x="10733" y="1919"/>
                    <a:pt x="10733" y="1919"/>
                    <a:pt x="10733" y="1919"/>
                  </a:cubicBezTo>
                  <a:cubicBezTo>
                    <a:pt x="10558" y="2313"/>
                    <a:pt x="10374" y="2706"/>
                    <a:pt x="10191" y="2854"/>
                  </a:cubicBezTo>
                  <a:cubicBezTo>
                    <a:pt x="10082" y="2952"/>
                    <a:pt x="9965" y="3001"/>
                    <a:pt x="9857" y="3001"/>
                  </a:cubicBezTo>
                  <a:cubicBezTo>
                    <a:pt x="9782" y="3051"/>
                    <a:pt x="9707" y="3100"/>
                    <a:pt x="9640" y="3100"/>
                  </a:cubicBezTo>
                  <a:cubicBezTo>
                    <a:pt x="9548" y="3149"/>
                    <a:pt x="9465" y="3247"/>
                    <a:pt x="9381" y="3297"/>
                  </a:cubicBezTo>
                  <a:cubicBezTo>
                    <a:pt x="9114" y="3444"/>
                    <a:pt x="8839" y="3641"/>
                    <a:pt x="8572" y="3641"/>
                  </a:cubicBezTo>
                  <a:cubicBezTo>
                    <a:pt x="8505" y="3641"/>
                    <a:pt x="8438" y="3592"/>
                    <a:pt x="8371" y="3592"/>
                  </a:cubicBezTo>
                  <a:cubicBezTo>
                    <a:pt x="8321" y="3592"/>
                    <a:pt x="8279" y="3543"/>
                    <a:pt x="8229" y="3543"/>
                  </a:cubicBezTo>
                  <a:cubicBezTo>
                    <a:pt x="8129" y="3493"/>
                    <a:pt x="8029" y="3444"/>
                    <a:pt x="7929" y="3444"/>
                  </a:cubicBezTo>
                  <a:cubicBezTo>
                    <a:pt x="7854" y="3444"/>
                    <a:pt x="7787" y="3444"/>
                    <a:pt x="7729" y="3493"/>
                  </a:cubicBezTo>
                  <a:cubicBezTo>
                    <a:pt x="7520" y="3641"/>
                    <a:pt x="7328" y="3936"/>
                    <a:pt x="7128" y="4231"/>
                  </a:cubicBezTo>
                  <a:cubicBezTo>
                    <a:pt x="6977" y="4477"/>
                    <a:pt x="6827" y="4674"/>
                    <a:pt x="6677" y="4822"/>
                  </a:cubicBezTo>
                  <a:cubicBezTo>
                    <a:pt x="6435" y="5166"/>
                    <a:pt x="6185" y="5462"/>
                    <a:pt x="5943" y="5904"/>
                  </a:cubicBezTo>
                  <a:cubicBezTo>
                    <a:pt x="5617" y="6544"/>
                    <a:pt x="5300" y="7331"/>
                    <a:pt x="4991" y="8069"/>
                  </a:cubicBezTo>
                  <a:cubicBezTo>
                    <a:pt x="4924" y="8217"/>
                    <a:pt x="4857" y="8414"/>
                    <a:pt x="4791" y="8561"/>
                  </a:cubicBezTo>
                  <a:cubicBezTo>
                    <a:pt x="4474" y="9349"/>
                    <a:pt x="4123" y="10037"/>
                    <a:pt x="3722" y="10037"/>
                  </a:cubicBezTo>
                  <a:cubicBezTo>
                    <a:pt x="3222" y="10037"/>
                    <a:pt x="2738" y="9349"/>
                    <a:pt x="2270" y="8660"/>
                  </a:cubicBezTo>
                  <a:cubicBezTo>
                    <a:pt x="1995" y="8266"/>
                    <a:pt x="1719" y="7872"/>
                    <a:pt x="1436" y="7626"/>
                  </a:cubicBezTo>
                  <a:cubicBezTo>
                    <a:pt x="1235" y="7430"/>
                    <a:pt x="1035" y="7233"/>
                    <a:pt x="835" y="7036"/>
                  </a:cubicBezTo>
                  <a:cubicBezTo>
                    <a:pt x="684" y="6839"/>
                    <a:pt x="534" y="6692"/>
                    <a:pt x="384" y="6544"/>
                  </a:cubicBezTo>
                  <a:cubicBezTo>
                    <a:pt x="267" y="6446"/>
                    <a:pt x="134" y="6298"/>
                    <a:pt x="0" y="6200"/>
                  </a:cubicBezTo>
                  <a:cubicBezTo>
                    <a:pt x="0" y="5855"/>
                    <a:pt x="0" y="5855"/>
                    <a:pt x="0" y="5855"/>
                  </a:cubicBezTo>
                  <a:cubicBezTo>
                    <a:pt x="109" y="5954"/>
                    <a:pt x="225" y="6052"/>
                    <a:pt x="359" y="6150"/>
                  </a:cubicBezTo>
                  <a:cubicBezTo>
                    <a:pt x="734" y="6544"/>
                    <a:pt x="1118" y="6938"/>
                    <a:pt x="1502" y="7331"/>
                  </a:cubicBezTo>
                  <a:cubicBezTo>
                    <a:pt x="1744" y="7577"/>
                    <a:pt x="1995" y="7971"/>
                    <a:pt x="2245" y="8315"/>
                  </a:cubicBezTo>
                  <a:cubicBezTo>
                    <a:pt x="2704" y="9004"/>
                    <a:pt x="3188" y="9742"/>
                    <a:pt x="3664" y="9742"/>
                  </a:cubicBezTo>
                  <a:cubicBezTo>
                    <a:pt x="3823" y="9742"/>
                    <a:pt x="3973" y="9644"/>
                    <a:pt x="4123" y="9496"/>
                  </a:cubicBezTo>
                  <a:cubicBezTo>
                    <a:pt x="4432" y="9152"/>
                    <a:pt x="4724" y="8414"/>
                    <a:pt x="4999" y="7676"/>
                  </a:cubicBezTo>
                  <a:cubicBezTo>
                    <a:pt x="5100" y="7430"/>
                    <a:pt x="5191" y="7184"/>
                    <a:pt x="5291" y="6987"/>
                  </a:cubicBezTo>
                  <a:cubicBezTo>
                    <a:pt x="5634" y="6150"/>
                    <a:pt x="6009" y="5314"/>
                    <a:pt x="6393" y="4822"/>
                  </a:cubicBezTo>
                  <a:cubicBezTo>
                    <a:pt x="6468" y="4723"/>
                    <a:pt x="6535" y="4674"/>
                    <a:pt x="6602" y="4576"/>
                  </a:cubicBezTo>
                  <a:cubicBezTo>
                    <a:pt x="6735" y="4428"/>
                    <a:pt x="6877" y="4231"/>
                    <a:pt x="7019" y="4035"/>
                  </a:cubicBezTo>
                  <a:cubicBezTo>
                    <a:pt x="7094" y="3936"/>
                    <a:pt x="7094" y="3936"/>
                    <a:pt x="7094" y="3936"/>
                  </a:cubicBezTo>
                  <a:cubicBezTo>
                    <a:pt x="7253" y="3690"/>
                    <a:pt x="7420" y="3444"/>
                    <a:pt x="7578" y="3297"/>
                  </a:cubicBezTo>
                  <a:cubicBezTo>
                    <a:pt x="7687" y="3198"/>
                    <a:pt x="7804" y="3149"/>
                    <a:pt x="7946" y="3149"/>
                  </a:cubicBezTo>
                  <a:cubicBezTo>
                    <a:pt x="8054" y="3149"/>
                    <a:pt x="8171" y="3149"/>
                    <a:pt x="8279" y="3198"/>
                  </a:cubicBezTo>
                  <a:cubicBezTo>
                    <a:pt x="8396" y="3247"/>
                    <a:pt x="8505" y="3247"/>
                    <a:pt x="8622" y="3247"/>
                  </a:cubicBezTo>
                  <a:cubicBezTo>
                    <a:pt x="8672" y="3247"/>
                    <a:pt x="8730" y="3247"/>
                    <a:pt x="8780" y="3247"/>
                  </a:cubicBezTo>
                  <a:cubicBezTo>
                    <a:pt x="9064" y="3149"/>
                    <a:pt x="9356" y="3001"/>
                    <a:pt x="9640" y="2805"/>
                  </a:cubicBezTo>
                  <a:cubicBezTo>
                    <a:pt x="9773" y="2755"/>
                    <a:pt x="9915" y="2657"/>
                    <a:pt x="10049" y="2608"/>
                  </a:cubicBezTo>
                  <a:cubicBezTo>
                    <a:pt x="10324" y="2460"/>
                    <a:pt x="10583" y="1870"/>
                    <a:pt x="10833" y="1328"/>
                  </a:cubicBezTo>
                  <a:cubicBezTo>
                    <a:pt x="10934" y="1132"/>
                    <a:pt x="11034" y="886"/>
                    <a:pt x="11134" y="689"/>
                  </a:cubicBezTo>
                  <a:cubicBezTo>
                    <a:pt x="11292" y="394"/>
                    <a:pt x="11534" y="0"/>
                    <a:pt x="11777" y="0"/>
                  </a:cubicBezTo>
                  <a:cubicBezTo>
                    <a:pt x="11885" y="0"/>
                    <a:pt x="11994" y="98"/>
                    <a:pt x="12085" y="295"/>
                  </a:cubicBezTo>
                  <a:cubicBezTo>
                    <a:pt x="12377" y="886"/>
                    <a:pt x="12594" y="2067"/>
                    <a:pt x="12770" y="3149"/>
                  </a:cubicBezTo>
                  <a:cubicBezTo>
                    <a:pt x="12811" y="3444"/>
                    <a:pt x="12853" y="3690"/>
                    <a:pt x="12895" y="3985"/>
                  </a:cubicBezTo>
                  <a:cubicBezTo>
                    <a:pt x="13304" y="6593"/>
                    <a:pt x="13730" y="9299"/>
                    <a:pt x="14355" y="10283"/>
                  </a:cubicBezTo>
                  <a:cubicBezTo>
                    <a:pt x="14564" y="10628"/>
                    <a:pt x="14773" y="10923"/>
                    <a:pt x="14973" y="11267"/>
                  </a:cubicBezTo>
                  <a:cubicBezTo>
                    <a:pt x="15616" y="12251"/>
                    <a:pt x="16283" y="13236"/>
                    <a:pt x="16926" y="14416"/>
                  </a:cubicBezTo>
                  <a:cubicBezTo>
                    <a:pt x="17327" y="15105"/>
                    <a:pt x="17727" y="15942"/>
                    <a:pt x="18120" y="16680"/>
                  </a:cubicBezTo>
                  <a:cubicBezTo>
                    <a:pt x="18520" y="17516"/>
                    <a:pt x="18938" y="18353"/>
                    <a:pt x="19355" y="19091"/>
                  </a:cubicBezTo>
                  <a:cubicBezTo>
                    <a:pt x="19822" y="19927"/>
                    <a:pt x="20215" y="20468"/>
                    <a:pt x="20582" y="20862"/>
                  </a:cubicBezTo>
                  <a:cubicBezTo>
                    <a:pt x="20840" y="21108"/>
                    <a:pt x="21066" y="21305"/>
                    <a:pt x="21266" y="21403"/>
                  </a:cubicBezTo>
                  <a:cubicBezTo>
                    <a:pt x="21333" y="21403"/>
                    <a:pt x="21400" y="21452"/>
                    <a:pt x="21466" y="21502"/>
                  </a:cubicBezTo>
                  <a:cubicBezTo>
                    <a:pt x="21508" y="21502"/>
                    <a:pt x="21558" y="21551"/>
                    <a:pt x="21600" y="21600"/>
                  </a:cubicBezTo>
                  <a:cubicBezTo>
                    <a:pt x="21533" y="21600"/>
                    <a:pt x="21458" y="21600"/>
                    <a:pt x="21383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888" name="Freeform 540"/>
            <p:cNvSpPr/>
            <p:nvPr/>
          </p:nvSpPr>
          <p:spPr>
            <a:xfrm flipH="1" rot="16200000">
              <a:off x="574959" y="3623123"/>
              <a:ext cx="634232" cy="19856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20886" y="19895"/>
                    <a:pt x="20261" y="18189"/>
                    <a:pt x="19726" y="16768"/>
                  </a:cubicBezTo>
                  <a:cubicBezTo>
                    <a:pt x="18833" y="14495"/>
                    <a:pt x="18030" y="12221"/>
                    <a:pt x="17048" y="10232"/>
                  </a:cubicBezTo>
                  <a:cubicBezTo>
                    <a:pt x="14906" y="6537"/>
                    <a:pt x="12853" y="3979"/>
                    <a:pt x="10800" y="2558"/>
                  </a:cubicBezTo>
                  <a:cubicBezTo>
                    <a:pt x="9729" y="1989"/>
                    <a:pt x="8747" y="1705"/>
                    <a:pt x="7765" y="1705"/>
                  </a:cubicBezTo>
                  <a:cubicBezTo>
                    <a:pt x="6426" y="1705"/>
                    <a:pt x="5177" y="2274"/>
                    <a:pt x="3927" y="3411"/>
                  </a:cubicBezTo>
                  <a:cubicBezTo>
                    <a:pt x="2499" y="4832"/>
                    <a:pt x="1250" y="5968"/>
                    <a:pt x="0" y="6537"/>
                  </a:cubicBezTo>
                  <a:cubicBezTo>
                    <a:pt x="714" y="5968"/>
                    <a:pt x="1339" y="5116"/>
                    <a:pt x="2053" y="4263"/>
                  </a:cubicBezTo>
                  <a:cubicBezTo>
                    <a:pt x="3124" y="2558"/>
                    <a:pt x="4284" y="1137"/>
                    <a:pt x="5534" y="568"/>
                  </a:cubicBezTo>
                  <a:cubicBezTo>
                    <a:pt x="6337" y="0"/>
                    <a:pt x="7140" y="0"/>
                    <a:pt x="7944" y="0"/>
                  </a:cubicBezTo>
                  <a:cubicBezTo>
                    <a:pt x="9104" y="0"/>
                    <a:pt x="10264" y="284"/>
                    <a:pt x="11425" y="1137"/>
                  </a:cubicBezTo>
                  <a:cubicBezTo>
                    <a:pt x="13835" y="3126"/>
                    <a:pt x="15888" y="5684"/>
                    <a:pt x="17673" y="9379"/>
                  </a:cubicBezTo>
                  <a:cubicBezTo>
                    <a:pt x="19369" y="12789"/>
                    <a:pt x="20529" y="16200"/>
                    <a:pt x="2160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889" name="Freeform 541"/>
            <p:cNvSpPr/>
            <p:nvPr/>
          </p:nvSpPr>
          <p:spPr>
            <a:xfrm flipH="1" rot="16200000">
              <a:off x="1578169" y="6486054"/>
              <a:ext cx="626824" cy="1081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19431" y="21073"/>
                    <a:pt x="17172" y="20546"/>
                    <a:pt x="15093" y="18966"/>
                  </a:cubicBezTo>
                  <a:cubicBezTo>
                    <a:pt x="13376" y="17912"/>
                    <a:pt x="11749" y="15805"/>
                    <a:pt x="10213" y="13698"/>
                  </a:cubicBezTo>
                  <a:cubicBezTo>
                    <a:pt x="8947" y="12644"/>
                    <a:pt x="7682" y="11063"/>
                    <a:pt x="6417" y="10010"/>
                  </a:cubicBezTo>
                  <a:cubicBezTo>
                    <a:pt x="5603" y="8956"/>
                    <a:pt x="5603" y="8956"/>
                    <a:pt x="5603" y="8956"/>
                  </a:cubicBezTo>
                  <a:cubicBezTo>
                    <a:pt x="4428" y="7902"/>
                    <a:pt x="3163" y="6849"/>
                    <a:pt x="1988" y="4741"/>
                  </a:cubicBezTo>
                  <a:cubicBezTo>
                    <a:pt x="1265" y="3688"/>
                    <a:pt x="633" y="2107"/>
                    <a:pt x="0" y="0"/>
                  </a:cubicBezTo>
                  <a:cubicBezTo>
                    <a:pt x="813" y="1580"/>
                    <a:pt x="1808" y="2634"/>
                    <a:pt x="2711" y="3161"/>
                  </a:cubicBezTo>
                  <a:cubicBezTo>
                    <a:pt x="3073" y="3688"/>
                    <a:pt x="3344" y="4215"/>
                    <a:pt x="3615" y="4215"/>
                  </a:cubicBezTo>
                  <a:cubicBezTo>
                    <a:pt x="4519" y="5268"/>
                    <a:pt x="5423" y="5795"/>
                    <a:pt x="6326" y="6849"/>
                  </a:cubicBezTo>
                  <a:cubicBezTo>
                    <a:pt x="7682" y="7902"/>
                    <a:pt x="7682" y="7902"/>
                    <a:pt x="7682" y="7902"/>
                  </a:cubicBezTo>
                  <a:cubicBezTo>
                    <a:pt x="8767" y="8956"/>
                    <a:pt x="9851" y="10010"/>
                    <a:pt x="10936" y="11063"/>
                  </a:cubicBezTo>
                  <a:cubicBezTo>
                    <a:pt x="12833" y="13171"/>
                    <a:pt x="14731" y="15278"/>
                    <a:pt x="16629" y="16332"/>
                  </a:cubicBezTo>
                  <a:cubicBezTo>
                    <a:pt x="18346" y="17385"/>
                    <a:pt x="19973" y="17912"/>
                    <a:pt x="21600" y="17912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</p:grpSp>
      <p:sp>
        <p:nvSpPr>
          <p:cNvPr id="10891" name="TextBox 5"/>
          <p:cNvSpPr txBox="1"/>
          <p:nvPr/>
        </p:nvSpPr>
        <p:spPr>
          <a:xfrm>
            <a:off x="10924878" y="6361276"/>
            <a:ext cx="537667" cy="2565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>
            <a:spAutoFit/>
          </a:bodyPr>
          <a:lstStyle>
            <a:lvl1pPr>
              <a:defRPr sz="1100">
                <a:solidFill>
                  <a:srgbClr val="BFBFBF"/>
                </a:solidFill>
              </a:defRPr>
            </a:lvl1pPr>
          </a:lstStyle>
          <a:p>
            <a:pPr/>
            <a:r>
              <a:t>PAGE</a:t>
            </a:r>
          </a:p>
        </p:txBody>
      </p:sp>
      <p:sp>
        <p:nvSpPr>
          <p:cNvPr id="10892" name="Slide Number"/>
          <p:cNvSpPr txBox="1"/>
          <p:nvPr>
            <p:ph type="sldNum" sz="quarter" idx="2"/>
          </p:nvPr>
        </p:nvSpPr>
        <p:spPr>
          <a:xfrm>
            <a:off x="11493117" y="6361276"/>
            <a:ext cx="259530" cy="256541"/>
          </a:xfrm>
          <a:prstGeom prst="rect">
            <a:avLst/>
          </a:prstGeom>
        </p:spPr>
        <p:txBody>
          <a:bodyPr anchor="t"/>
          <a:lstStyle>
            <a:lvl1pPr algn="ctr">
              <a:defRPr b="1" sz="1100">
                <a:solidFill>
                  <a:srgbClr val="404040"/>
                </a:solidFill>
              </a:defRPr>
            </a:lvl1pPr>
          </a:lstStyle>
          <a:p>
            <a:pPr/>
            <a:fld id="{86CB4B4D-7CA3-9044-876B-883B54F8677D}" type="slidenum"/>
          </a:p>
        </p:txBody>
      </p:sp>
    </p:spTree>
  </p:cSld>
  <p:clrMapOvr>
    <a:masterClrMapping/>
  </p:clrMapOvr>
  <p:transition xmlns:p14="http://schemas.microsoft.com/office/powerpoint/2010/main" spd="med" advClick="1"/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xmlns:m="http://schemas.openxmlformats.org/officeDocument/2006/math" xmlns:a14="http://schemas.microsoft.com/office/drawing/2010/main" type="tx" showMasterSp="1" showMasterPhAnim="1">
  <p:cSld name="Alamian Template - 04">
    <p:bg>
      <p:bgPr>
        <a:solidFill>
          <a:srgbClr val="262626"/>
        </a:solidFill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8" name="Group 355"/>
          <p:cNvGrpSpPr/>
          <p:nvPr/>
        </p:nvGrpSpPr>
        <p:grpSpPr>
          <a:xfrm>
            <a:off x="10246331" y="0"/>
            <a:ext cx="1945670" cy="6858001"/>
            <a:chOff x="0" y="0"/>
            <a:chExt cx="1945668" cy="6858000"/>
          </a:xfrm>
        </p:grpSpPr>
        <p:sp>
          <p:nvSpPr>
            <p:cNvPr id="612" name="Freeform 437"/>
            <p:cNvSpPr/>
            <p:nvPr/>
          </p:nvSpPr>
          <p:spPr>
            <a:xfrm flipH="1" rot="5400000">
              <a:off x="844653" y="203014"/>
              <a:ext cx="480120" cy="8298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20774" y="18900"/>
                    <a:pt x="19948" y="16200"/>
                    <a:pt x="19121" y="14175"/>
                  </a:cubicBezTo>
                  <a:cubicBezTo>
                    <a:pt x="16525" y="7425"/>
                    <a:pt x="13810" y="4725"/>
                    <a:pt x="10387" y="4725"/>
                  </a:cubicBezTo>
                  <a:cubicBezTo>
                    <a:pt x="8498" y="4725"/>
                    <a:pt x="6610" y="5400"/>
                    <a:pt x="4839" y="6075"/>
                  </a:cubicBezTo>
                  <a:cubicBezTo>
                    <a:pt x="3187" y="6750"/>
                    <a:pt x="1652" y="7425"/>
                    <a:pt x="0" y="8100"/>
                  </a:cubicBezTo>
                  <a:cubicBezTo>
                    <a:pt x="4013" y="2025"/>
                    <a:pt x="7318" y="0"/>
                    <a:pt x="10387" y="0"/>
                  </a:cubicBezTo>
                  <a:cubicBezTo>
                    <a:pt x="14400" y="0"/>
                    <a:pt x="17823" y="4050"/>
                    <a:pt x="20892" y="13500"/>
                  </a:cubicBezTo>
                  <a:cubicBezTo>
                    <a:pt x="21128" y="14175"/>
                    <a:pt x="21364" y="14850"/>
                    <a:pt x="21600" y="15525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F2F2F2">
                <a:alpha val="14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613" name="Freeform 438"/>
            <p:cNvSpPr/>
            <p:nvPr/>
          </p:nvSpPr>
          <p:spPr>
            <a:xfrm flipH="1" rot="5400000">
              <a:off x="1149174" y="6669"/>
              <a:ext cx="34085" cy="207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16200"/>
                  </a:moveTo>
                  <a:cubicBezTo>
                    <a:pt x="14954" y="10800"/>
                    <a:pt x="6646" y="540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6646" y="8100"/>
                    <a:pt x="13292" y="16200"/>
                    <a:pt x="21600" y="21600"/>
                  </a:cubicBezTo>
                  <a:lnTo>
                    <a:pt x="21600" y="16200"/>
                  </a:lnTo>
                  <a:close/>
                </a:path>
              </a:pathLst>
            </a:custGeom>
            <a:solidFill>
              <a:srgbClr val="F2F2F2">
                <a:alpha val="14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614" name="Freeform 439"/>
            <p:cNvSpPr/>
            <p:nvPr/>
          </p:nvSpPr>
          <p:spPr>
            <a:xfrm flipH="1" rot="5400000">
              <a:off x="1109164" y="1681159"/>
              <a:ext cx="969130" cy="2237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cubicBezTo>
                    <a:pt x="3736" y="18042"/>
                    <a:pt x="7472" y="13722"/>
                    <a:pt x="11092" y="9148"/>
                  </a:cubicBezTo>
                  <a:cubicBezTo>
                    <a:pt x="11968" y="7878"/>
                    <a:pt x="11968" y="7878"/>
                    <a:pt x="11968" y="7878"/>
                  </a:cubicBezTo>
                  <a:cubicBezTo>
                    <a:pt x="13485" y="5845"/>
                    <a:pt x="15120" y="3558"/>
                    <a:pt x="16755" y="2541"/>
                  </a:cubicBezTo>
                  <a:cubicBezTo>
                    <a:pt x="17572" y="1779"/>
                    <a:pt x="18448" y="1525"/>
                    <a:pt x="19323" y="1016"/>
                  </a:cubicBezTo>
                  <a:cubicBezTo>
                    <a:pt x="20082" y="762"/>
                    <a:pt x="20841" y="508"/>
                    <a:pt x="21600" y="0"/>
                  </a:cubicBezTo>
                  <a:cubicBezTo>
                    <a:pt x="20724" y="2541"/>
                    <a:pt x="19440" y="3049"/>
                    <a:pt x="18272" y="3558"/>
                  </a:cubicBezTo>
                  <a:cubicBezTo>
                    <a:pt x="17630" y="3812"/>
                    <a:pt x="17046" y="4066"/>
                    <a:pt x="16521" y="4574"/>
                  </a:cubicBezTo>
                  <a:cubicBezTo>
                    <a:pt x="15003" y="5845"/>
                    <a:pt x="13544" y="7878"/>
                    <a:pt x="12084" y="9911"/>
                  </a:cubicBezTo>
                  <a:cubicBezTo>
                    <a:pt x="11676" y="10419"/>
                    <a:pt x="11267" y="10927"/>
                    <a:pt x="10858" y="11435"/>
                  </a:cubicBezTo>
                  <a:cubicBezTo>
                    <a:pt x="8932" y="13976"/>
                    <a:pt x="6889" y="16264"/>
                    <a:pt x="5021" y="18296"/>
                  </a:cubicBezTo>
                  <a:cubicBezTo>
                    <a:pt x="3970" y="19567"/>
                    <a:pt x="2919" y="20584"/>
                    <a:pt x="1751" y="21346"/>
                  </a:cubicBezTo>
                  <a:cubicBezTo>
                    <a:pt x="1343" y="21600"/>
                    <a:pt x="876" y="21600"/>
                    <a:pt x="409" y="21600"/>
                  </a:cubicBezTo>
                  <a:cubicBezTo>
                    <a:pt x="292" y="21600"/>
                    <a:pt x="117" y="21600"/>
                    <a:pt x="0" y="21600"/>
                  </a:cubicBezTo>
                  <a:close/>
                </a:path>
              </a:pathLst>
            </a:custGeom>
            <a:solidFill>
              <a:srgbClr val="F2F2F2">
                <a:alpha val="14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615" name="Freeform 440"/>
            <p:cNvSpPr/>
            <p:nvPr/>
          </p:nvSpPr>
          <p:spPr>
            <a:xfrm flipH="1" rot="5400000">
              <a:off x="1504818" y="1635223"/>
              <a:ext cx="222278" cy="518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795" y="21600"/>
                  </a:moveTo>
                  <a:cubicBezTo>
                    <a:pt x="1779" y="21600"/>
                    <a:pt x="762" y="20520"/>
                    <a:pt x="0" y="20520"/>
                  </a:cubicBezTo>
                  <a:cubicBezTo>
                    <a:pt x="2033" y="17280"/>
                    <a:pt x="4066" y="16200"/>
                    <a:pt x="6099" y="14040"/>
                  </a:cubicBezTo>
                  <a:cubicBezTo>
                    <a:pt x="7878" y="12960"/>
                    <a:pt x="9656" y="10800"/>
                    <a:pt x="11689" y="8640"/>
                  </a:cubicBezTo>
                  <a:cubicBezTo>
                    <a:pt x="12198" y="8640"/>
                    <a:pt x="12960" y="7560"/>
                    <a:pt x="13722" y="6480"/>
                  </a:cubicBezTo>
                  <a:cubicBezTo>
                    <a:pt x="16009" y="3240"/>
                    <a:pt x="18551" y="0"/>
                    <a:pt x="21092" y="0"/>
                  </a:cubicBezTo>
                  <a:cubicBezTo>
                    <a:pt x="21346" y="0"/>
                    <a:pt x="21600" y="1080"/>
                    <a:pt x="21600" y="1080"/>
                  </a:cubicBezTo>
                  <a:cubicBezTo>
                    <a:pt x="17788" y="9720"/>
                    <a:pt x="13214" y="14040"/>
                    <a:pt x="9402" y="17280"/>
                  </a:cubicBezTo>
                  <a:cubicBezTo>
                    <a:pt x="7115" y="19440"/>
                    <a:pt x="4828" y="21600"/>
                    <a:pt x="2795" y="21600"/>
                  </a:cubicBezTo>
                  <a:close/>
                </a:path>
              </a:pathLst>
            </a:custGeom>
            <a:solidFill>
              <a:srgbClr val="F2F2F2">
                <a:alpha val="14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616" name="Freeform 441"/>
            <p:cNvSpPr/>
            <p:nvPr/>
          </p:nvSpPr>
          <p:spPr>
            <a:xfrm flipH="1" rot="5400000">
              <a:off x="1349965" y="1295138"/>
              <a:ext cx="675722" cy="12744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cubicBezTo>
                    <a:pt x="837" y="17192"/>
                    <a:pt x="2093" y="15869"/>
                    <a:pt x="3265" y="14547"/>
                  </a:cubicBezTo>
                  <a:cubicBezTo>
                    <a:pt x="3600" y="14547"/>
                    <a:pt x="3935" y="14106"/>
                    <a:pt x="4186" y="13665"/>
                  </a:cubicBezTo>
                  <a:cubicBezTo>
                    <a:pt x="4688" y="12784"/>
                    <a:pt x="5274" y="12343"/>
                    <a:pt x="5777" y="11461"/>
                  </a:cubicBezTo>
                  <a:cubicBezTo>
                    <a:pt x="7284" y="9698"/>
                    <a:pt x="8874" y="7494"/>
                    <a:pt x="10465" y="6171"/>
                  </a:cubicBezTo>
                  <a:cubicBezTo>
                    <a:pt x="11470" y="5731"/>
                    <a:pt x="11470" y="5731"/>
                    <a:pt x="11470" y="5731"/>
                  </a:cubicBezTo>
                  <a:cubicBezTo>
                    <a:pt x="13395" y="3967"/>
                    <a:pt x="15321" y="2645"/>
                    <a:pt x="17163" y="1322"/>
                  </a:cubicBezTo>
                  <a:cubicBezTo>
                    <a:pt x="18502" y="441"/>
                    <a:pt x="19926" y="0"/>
                    <a:pt x="21600" y="0"/>
                  </a:cubicBezTo>
                  <a:cubicBezTo>
                    <a:pt x="21600" y="0"/>
                    <a:pt x="21600" y="0"/>
                    <a:pt x="21600" y="0"/>
                  </a:cubicBezTo>
                  <a:cubicBezTo>
                    <a:pt x="21349" y="441"/>
                    <a:pt x="21098" y="882"/>
                    <a:pt x="20847" y="882"/>
                  </a:cubicBezTo>
                  <a:cubicBezTo>
                    <a:pt x="20344" y="1763"/>
                    <a:pt x="19926" y="2204"/>
                    <a:pt x="19423" y="2645"/>
                  </a:cubicBezTo>
                  <a:cubicBezTo>
                    <a:pt x="18753" y="3086"/>
                    <a:pt x="18084" y="3527"/>
                    <a:pt x="17330" y="3967"/>
                  </a:cubicBezTo>
                  <a:cubicBezTo>
                    <a:pt x="16326" y="4849"/>
                    <a:pt x="16326" y="4849"/>
                    <a:pt x="16326" y="4849"/>
                  </a:cubicBezTo>
                  <a:cubicBezTo>
                    <a:pt x="15237" y="5731"/>
                    <a:pt x="14149" y="6612"/>
                    <a:pt x="12977" y="7494"/>
                  </a:cubicBezTo>
                  <a:cubicBezTo>
                    <a:pt x="12056" y="8376"/>
                    <a:pt x="11135" y="9257"/>
                    <a:pt x="10130" y="9698"/>
                  </a:cubicBezTo>
                  <a:cubicBezTo>
                    <a:pt x="8205" y="11461"/>
                    <a:pt x="6195" y="13665"/>
                    <a:pt x="4270" y="16310"/>
                  </a:cubicBezTo>
                  <a:cubicBezTo>
                    <a:pt x="2847" y="18073"/>
                    <a:pt x="1423" y="19837"/>
                    <a:pt x="0" y="21600"/>
                  </a:cubicBezTo>
                  <a:close/>
                </a:path>
              </a:pathLst>
            </a:custGeom>
            <a:solidFill>
              <a:srgbClr val="F2F2F2">
                <a:alpha val="14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617" name="Freeform 442"/>
            <p:cNvSpPr/>
            <p:nvPr/>
          </p:nvSpPr>
          <p:spPr>
            <a:xfrm flipH="1" rot="5400000">
              <a:off x="818722" y="1100276"/>
              <a:ext cx="706843" cy="13336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cubicBezTo>
                    <a:pt x="80" y="14824"/>
                    <a:pt x="1360" y="8047"/>
                    <a:pt x="2560" y="4659"/>
                  </a:cubicBezTo>
                  <a:cubicBezTo>
                    <a:pt x="4160" y="424"/>
                    <a:pt x="5840" y="0"/>
                    <a:pt x="7360" y="0"/>
                  </a:cubicBezTo>
                  <a:cubicBezTo>
                    <a:pt x="7920" y="0"/>
                    <a:pt x="7920" y="0"/>
                    <a:pt x="7920" y="0"/>
                  </a:cubicBezTo>
                  <a:cubicBezTo>
                    <a:pt x="10000" y="0"/>
                    <a:pt x="12160" y="424"/>
                    <a:pt x="14160" y="847"/>
                  </a:cubicBezTo>
                  <a:cubicBezTo>
                    <a:pt x="16560" y="1271"/>
                    <a:pt x="19040" y="1694"/>
                    <a:pt x="21520" y="1694"/>
                  </a:cubicBezTo>
                  <a:cubicBezTo>
                    <a:pt x="21600" y="1694"/>
                    <a:pt x="21600" y="1694"/>
                    <a:pt x="21600" y="1694"/>
                  </a:cubicBezTo>
                  <a:cubicBezTo>
                    <a:pt x="20960" y="4235"/>
                    <a:pt x="20080" y="4659"/>
                    <a:pt x="19440" y="4659"/>
                  </a:cubicBezTo>
                  <a:cubicBezTo>
                    <a:pt x="19120" y="4659"/>
                    <a:pt x="18800" y="4659"/>
                    <a:pt x="18400" y="4235"/>
                  </a:cubicBezTo>
                  <a:cubicBezTo>
                    <a:pt x="18080" y="4235"/>
                    <a:pt x="17840" y="4235"/>
                    <a:pt x="17520" y="4235"/>
                  </a:cubicBezTo>
                  <a:cubicBezTo>
                    <a:pt x="15920" y="4235"/>
                    <a:pt x="14240" y="3812"/>
                    <a:pt x="12640" y="3388"/>
                  </a:cubicBezTo>
                  <a:cubicBezTo>
                    <a:pt x="11920" y="3388"/>
                    <a:pt x="11200" y="3388"/>
                    <a:pt x="10480" y="2965"/>
                  </a:cubicBezTo>
                  <a:cubicBezTo>
                    <a:pt x="10000" y="2965"/>
                    <a:pt x="9600" y="2965"/>
                    <a:pt x="9120" y="2965"/>
                  </a:cubicBezTo>
                  <a:cubicBezTo>
                    <a:pt x="8400" y="2541"/>
                    <a:pt x="7680" y="2541"/>
                    <a:pt x="6960" y="2541"/>
                  </a:cubicBezTo>
                  <a:cubicBezTo>
                    <a:pt x="5680" y="2541"/>
                    <a:pt x="4640" y="2965"/>
                    <a:pt x="3760" y="4659"/>
                  </a:cubicBezTo>
                  <a:cubicBezTo>
                    <a:pt x="2720" y="7200"/>
                    <a:pt x="1760" y="10165"/>
                    <a:pt x="1120" y="13976"/>
                  </a:cubicBezTo>
                  <a:cubicBezTo>
                    <a:pt x="960" y="15247"/>
                    <a:pt x="720" y="16518"/>
                    <a:pt x="560" y="17788"/>
                  </a:cubicBezTo>
                  <a:cubicBezTo>
                    <a:pt x="320" y="19059"/>
                    <a:pt x="160" y="20329"/>
                    <a:pt x="0" y="21600"/>
                  </a:cubicBezTo>
                  <a:close/>
                </a:path>
              </a:pathLst>
            </a:custGeom>
            <a:solidFill>
              <a:srgbClr val="F2F2F2">
                <a:alpha val="14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618" name="Freeform 443"/>
            <p:cNvSpPr/>
            <p:nvPr/>
          </p:nvSpPr>
          <p:spPr>
            <a:xfrm flipH="1" rot="5400000">
              <a:off x="-1914550" y="3011119"/>
              <a:ext cx="6853553" cy="8402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4810" y="21600"/>
                  </a:moveTo>
                  <a:cubicBezTo>
                    <a:pt x="4422" y="21600"/>
                    <a:pt x="4051" y="21465"/>
                    <a:pt x="3680" y="21062"/>
                  </a:cubicBezTo>
                  <a:cubicBezTo>
                    <a:pt x="3383" y="20793"/>
                    <a:pt x="3077" y="20389"/>
                    <a:pt x="2789" y="19985"/>
                  </a:cubicBezTo>
                  <a:cubicBezTo>
                    <a:pt x="2607" y="19783"/>
                    <a:pt x="2426" y="19514"/>
                    <a:pt x="2252" y="19312"/>
                  </a:cubicBezTo>
                  <a:cubicBezTo>
                    <a:pt x="1815" y="18774"/>
                    <a:pt x="1345" y="18303"/>
                    <a:pt x="891" y="18303"/>
                  </a:cubicBezTo>
                  <a:cubicBezTo>
                    <a:pt x="833" y="18303"/>
                    <a:pt x="776" y="18303"/>
                    <a:pt x="718" y="18303"/>
                  </a:cubicBezTo>
                  <a:cubicBezTo>
                    <a:pt x="462" y="18370"/>
                    <a:pt x="215" y="18707"/>
                    <a:pt x="0" y="19043"/>
                  </a:cubicBezTo>
                  <a:cubicBezTo>
                    <a:pt x="0" y="18639"/>
                    <a:pt x="0" y="18639"/>
                    <a:pt x="0" y="18639"/>
                  </a:cubicBezTo>
                  <a:cubicBezTo>
                    <a:pt x="206" y="18303"/>
                    <a:pt x="454" y="17899"/>
                    <a:pt x="718" y="17899"/>
                  </a:cubicBezTo>
                  <a:cubicBezTo>
                    <a:pt x="759" y="17899"/>
                    <a:pt x="809" y="17832"/>
                    <a:pt x="850" y="17832"/>
                  </a:cubicBezTo>
                  <a:cubicBezTo>
                    <a:pt x="1502" y="17832"/>
                    <a:pt x="2145" y="18707"/>
                    <a:pt x="2772" y="19514"/>
                  </a:cubicBezTo>
                  <a:cubicBezTo>
                    <a:pt x="3053" y="19850"/>
                    <a:pt x="3341" y="20254"/>
                    <a:pt x="3630" y="20523"/>
                  </a:cubicBezTo>
                  <a:cubicBezTo>
                    <a:pt x="4068" y="20994"/>
                    <a:pt x="4488" y="21196"/>
                    <a:pt x="4893" y="21196"/>
                  </a:cubicBezTo>
                  <a:cubicBezTo>
                    <a:pt x="5553" y="21196"/>
                    <a:pt x="6155" y="20591"/>
                    <a:pt x="6699" y="19379"/>
                  </a:cubicBezTo>
                  <a:cubicBezTo>
                    <a:pt x="6757" y="19245"/>
                    <a:pt x="6807" y="19178"/>
                    <a:pt x="6864" y="19043"/>
                  </a:cubicBezTo>
                  <a:cubicBezTo>
                    <a:pt x="7228" y="18168"/>
                    <a:pt x="7599" y="17361"/>
                    <a:pt x="7987" y="17226"/>
                  </a:cubicBezTo>
                  <a:cubicBezTo>
                    <a:pt x="8077" y="17159"/>
                    <a:pt x="8176" y="17159"/>
                    <a:pt x="8292" y="17159"/>
                  </a:cubicBezTo>
                  <a:cubicBezTo>
                    <a:pt x="8440" y="17159"/>
                    <a:pt x="8581" y="17159"/>
                    <a:pt x="8729" y="17226"/>
                  </a:cubicBezTo>
                  <a:cubicBezTo>
                    <a:pt x="8869" y="17226"/>
                    <a:pt x="9018" y="17293"/>
                    <a:pt x="9166" y="17293"/>
                  </a:cubicBezTo>
                  <a:cubicBezTo>
                    <a:pt x="9274" y="17293"/>
                    <a:pt x="9373" y="17226"/>
                    <a:pt x="9472" y="17226"/>
                  </a:cubicBezTo>
                  <a:cubicBezTo>
                    <a:pt x="9628" y="17159"/>
                    <a:pt x="9793" y="17092"/>
                    <a:pt x="9950" y="17024"/>
                  </a:cubicBezTo>
                  <a:cubicBezTo>
                    <a:pt x="10222" y="16890"/>
                    <a:pt x="10503" y="16755"/>
                    <a:pt x="10783" y="16755"/>
                  </a:cubicBezTo>
                  <a:cubicBezTo>
                    <a:pt x="10817" y="16755"/>
                    <a:pt x="10858" y="16755"/>
                    <a:pt x="10891" y="16755"/>
                  </a:cubicBezTo>
                  <a:cubicBezTo>
                    <a:pt x="10990" y="16755"/>
                    <a:pt x="11097" y="16822"/>
                    <a:pt x="11196" y="16822"/>
                  </a:cubicBezTo>
                  <a:cubicBezTo>
                    <a:pt x="11345" y="16890"/>
                    <a:pt x="11493" y="16890"/>
                    <a:pt x="11642" y="16890"/>
                  </a:cubicBezTo>
                  <a:cubicBezTo>
                    <a:pt x="11897" y="16890"/>
                    <a:pt x="12104" y="16822"/>
                    <a:pt x="12293" y="16553"/>
                  </a:cubicBezTo>
                  <a:cubicBezTo>
                    <a:pt x="12698" y="15948"/>
                    <a:pt x="12978" y="14198"/>
                    <a:pt x="13275" y="12247"/>
                  </a:cubicBezTo>
                  <a:cubicBezTo>
                    <a:pt x="13333" y="11910"/>
                    <a:pt x="13382" y="11574"/>
                    <a:pt x="13440" y="11237"/>
                  </a:cubicBezTo>
                  <a:cubicBezTo>
                    <a:pt x="13787" y="9084"/>
                    <a:pt x="14216" y="8209"/>
                    <a:pt x="14554" y="7738"/>
                  </a:cubicBezTo>
                  <a:cubicBezTo>
                    <a:pt x="15016" y="7065"/>
                    <a:pt x="15453" y="5652"/>
                    <a:pt x="15874" y="4307"/>
                  </a:cubicBezTo>
                  <a:cubicBezTo>
                    <a:pt x="16320" y="2893"/>
                    <a:pt x="16773" y="1480"/>
                    <a:pt x="17252" y="807"/>
                  </a:cubicBezTo>
                  <a:cubicBezTo>
                    <a:pt x="17664" y="269"/>
                    <a:pt x="18102" y="0"/>
                    <a:pt x="18646" y="0"/>
                  </a:cubicBezTo>
                  <a:cubicBezTo>
                    <a:pt x="18952" y="0"/>
                    <a:pt x="19257" y="67"/>
                    <a:pt x="19562" y="202"/>
                  </a:cubicBezTo>
                  <a:cubicBezTo>
                    <a:pt x="19777" y="202"/>
                    <a:pt x="19991" y="269"/>
                    <a:pt x="20206" y="336"/>
                  </a:cubicBezTo>
                  <a:cubicBezTo>
                    <a:pt x="20643" y="336"/>
                    <a:pt x="21130" y="404"/>
                    <a:pt x="21600" y="1346"/>
                  </a:cubicBezTo>
                  <a:cubicBezTo>
                    <a:pt x="21600" y="1884"/>
                    <a:pt x="21600" y="1884"/>
                    <a:pt x="21600" y="1884"/>
                  </a:cubicBezTo>
                  <a:cubicBezTo>
                    <a:pt x="21130" y="1009"/>
                    <a:pt x="20651" y="875"/>
                    <a:pt x="20206" y="807"/>
                  </a:cubicBezTo>
                  <a:cubicBezTo>
                    <a:pt x="19983" y="807"/>
                    <a:pt x="19760" y="740"/>
                    <a:pt x="19537" y="606"/>
                  </a:cubicBezTo>
                  <a:cubicBezTo>
                    <a:pt x="19273" y="538"/>
                    <a:pt x="18993" y="404"/>
                    <a:pt x="18721" y="404"/>
                  </a:cubicBezTo>
                  <a:cubicBezTo>
                    <a:pt x="18704" y="404"/>
                    <a:pt x="18704" y="404"/>
                    <a:pt x="18704" y="404"/>
                  </a:cubicBezTo>
                  <a:cubicBezTo>
                    <a:pt x="18102" y="404"/>
                    <a:pt x="17615" y="740"/>
                    <a:pt x="17161" y="1480"/>
                  </a:cubicBezTo>
                  <a:cubicBezTo>
                    <a:pt x="16674" y="2221"/>
                    <a:pt x="16237" y="3634"/>
                    <a:pt x="15759" y="5181"/>
                  </a:cubicBezTo>
                  <a:cubicBezTo>
                    <a:pt x="15569" y="5854"/>
                    <a:pt x="15346" y="6594"/>
                    <a:pt x="15123" y="7133"/>
                  </a:cubicBezTo>
                  <a:cubicBezTo>
                    <a:pt x="14942" y="7604"/>
                    <a:pt x="14769" y="7940"/>
                    <a:pt x="14579" y="8209"/>
                  </a:cubicBezTo>
                  <a:cubicBezTo>
                    <a:pt x="14472" y="8411"/>
                    <a:pt x="14472" y="8411"/>
                    <a:pt x="14472" y="8411"/>
                  </a:cubicBezTo>
                  <a:cubicBezTo>
                    <a:pt x="14249" y="8748"/>
                    <a:pt x="14018" y="9219"/>
                    <a:pt x="13795" y="10026"/>
                  </a:cubicBezTo>
                  <a:cubicBezTo>
                    <a:pt x="13597" y="10834"/>
                    <a:pt x="13440" y="11910"/>
                    <a:pt x="13267" y="12987"/>
                  </a:cubicBezTo>
                  <a:cubicBezTo>
                    <a:pt x="13242" y="13121"/>
                    <a:pt x="13242" y="13121"/>
                    <a:pt x="13242" y="13121"/>
                  </a:cubicBezTo>
                  <a:cubicBezTo>
                    <a:pt x="12929" y="15207"/>
                    <a:pt x="12632" y="16688"/>
                    <a:pt x="12211" y="17159"/>
                  </a:cubicBezTo>
                  <a:cubicBezTo>
                    <a:pt x="12038" y="17293"/>
                    <a:pt x="11856" y="17361"/>
                    <a:pt x="11633" y="17361"/>
                  </a:cubicBezTo>
                  <a:cubicBezTo>
                    <a:pt x="11485" y="17361"/>
                    <a:pt x="11345" y="17361"/>
                    <a:pt x="11204" y="17361"/>
                  </a:cubicBezTo>
                  <a:cubicBezTo>
                    <a:pt x="11105" y="17293"/>
                    <a:pt x="10998" y="17293"/>
                    <a:pt x="10891" y="17293"/>
                  </a:cubicBezTo>
                  <a:cubicBezTo>
                    <a:pt x="10866" y="17293"/>
                    <a:pt x="10833" y="17293"/>
                    <a:pt x="10808" y="17293"/>
                  </a:cubicBezTo>
                  <a:cubicBezTo>
                    <a:pt x="10528" y="17293"/>
                    <a:pt x="10247" y="17428"/>
                    <a:pt x="9975" y="17495"/>
                  </a:cubicBezTo>
                  <a:cubicBezTo>
                    <a:pt x="9810" y="17630"/>
                    <a:pt x="9637" y="17697"/>
                    <a:pt x="9472" y="17697"/>
                  </a:cubicBezTo>
                  <a:cubicBezTo>
                    <a:pt x="9216" y="17764"/>
                    <a:pt x="9026" y="17832"/>
                    <a:pt x="8845" y="17832"/>
                  </a:cubicBezTo>
                  <a:cubicBezTo>
                    <a:pt x="8795" y="17832"/>
                    <a:pt x="8737" y="17832"/>
                    <a:pt x="8688" y="17832"/>
                  </a:cubicBezTo>
                  <a:cubicBezTo>
                    <a:pt x="8605" y="17832"/>
                    <a:pt x="8523" y="17764"/>
                    <a:pt x="8440" y="17764"/>
                  </a:cubicBezTo>
                  <a:cubicBezTo>
                    <a:pt x="8341" y="17697"/>
                    <a:pt x="8242" y="17697"/>
                    <a:pt x="8143" y="17697"/>
                  </a:cubicBezTo>
                  <a:cubicBezTo>
                    <a:pt x="8094" y="17697"/>
                    <a:pt x="8036" y="17697"/>
                    <a:pt x="7987" y="17697"/>
                  </a:cubicBezTo>
                  <a:cubicBezTo>
                    <a:pt x="7624" y="17899"/>
                    <a:pt x="7277" y="18639"/>
                    <a:pt x="6947" y="19379"/>
                  </a:cubicBezTo>
                  <a:cubicBezTo>
                    <a:pt x="6831" y="19649"/>
                    <a:pt x="6716" y="19918"/>
                    <a:pt x="6600" y="20120"/>
                  </a:cubicBezTo>
                  <a:cubicBezTo>
                    <a:pt x="6188" y="20927"/>
                    <a:pt x="5734" y="21398"/>
                    <a:pt x="5173" y="21600"/>
                  </a:cubicBezTo>
                  <a:cubicBezTo>
                    <a:pt x="5049" y="21600"/>
                    <a:pt x="4934" y="21600"/>
                    <a:pt x="4810" y="21600"/>
                  </a:cubicBezTo>
                  <a:close/>
                </a:path>
              </a:pathLst>
            </a:custGeom>
            <a:solidFill>
              <a:srgbClr val="F2F2F2">
                <a:alpha val="14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619" name="Freeform 444"/>
            <p:cNvSpPr/>
            <p:nvPr/>
          </p:nvSpPr>
          <p:spPr>
            <a:xfrm flipH="1" rot="5400000">
              <a:off x="1858239" y="76635"/>
              <a:ext cx="157078" cy="127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16920" y="17280"/>
                    <a:pt x="11880" y="12960"/>
                    <a:pt x="7200" y="432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1600" y="0"/>
                    <a:pt x="21600" y="0"/>
                    <a:pt x="21600" y="0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F2F2F2">
                <a:alpha val="14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620" name="Freeform 445"/>
            <p:cNvSpPr/>
            <p:nvPr/>
          </p:nvSpPr>
          <p:spPr>
            <a:xfrm flipH="1" rot="5400000">
              <a:off x="-1018031" y="3894301"/>
              <a:ext cx="5273901" cy="6534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3720" y="21600"/>
                  </a:moveTo>
                  <a:cubicBezTo>
                    <a:pt x="3398" y="21600"/>
                    <a:pt x="3098" y="21427"/>
                    <a:pt x="2830" y="21082"/>
                  </a:cubicBezTo>
                  <a:cubicBezTo>
                    <a:pt x="2530" y="20736"/>
                    <a:pt x="2219" y="20218"/>
                    <a:pt x="1930" y="19613"/>
                  </a:cubicBezTo>
                  <a:cubicBezTo>
                    <a:pt x="1597" y="19008"/>
                    <a:pt x="1254" y="18403"/>
                    <a:pt x="911" y="18058"/>
                  </a:cubicBezTo>
                  <a:cubicBezTo>
                    <a:pt x="772" y="17885"/>
                    <a:pt x="622" y="17798"/>
                    <a:pt x="482" y="17798"/>
                  </a:cubicBezTo>
                  <a:cubicBezTo>
                    <a:pt x="322" y="17798"/>
                    <a:pt x="161" y="17885"/>
                    <a:pt x="0" y="18144"/>
                  </a:cubicBezTo>
                  <a:cubicBezTo>
                    <a:pt x="0" y="17798"/>
                    <a:pt x="0" y="17798"/>
                    <a:pt x="0" y="17798"/>
                  </a:cubicBezTo>
                  <a:cubicBezTo>
                    <a:pt x="172" y="17539"/>
                    <a:pt x="354" y="17453"/>
                    <a:pt x="515" y="17453"/>
                  </a:cubicBezTo>
                  <a:cubicBezTo>
                    <a:pt x="654" y="17453"/>
                    <a:pt x="793" y="17539"/>
                    <a:pt x="933" y="17712"/>
                  </a:cubicBezTo>
                  <a:cubicBezTo>
                    <a:pt x="1243" y="18058"/>
                    <a:pt x="1554" y="18576"/>
                    <a:pt x="1865" y="19181"/>
                  </a:cubicBezTo>
                  <a:cubicBezTo>
                    <a:pt x="2187" y="19699"/>
                    <a:pt x="2519" y="20304"/>
                    <a:pt x="2851" y="20650"/>
                  </a:cubicBezTo>
                  <a:cubicBezTo>
                    <a:pt x="3119" y="20995"/>
                    <a:pt x="3398" y="21082"/>
                    <a:pt x="3709" y="21082"/>
                  </a:cubicBezTo>
                  <a:cubicBezTo>
                    <a:pt x="4116" y="21082"/>
                    <a:pt x="4513" y="20909"/>
                    <a:pt x="4888" y="20650"/>
                  </a:cubicBezTo>
                  <a:cubicBezTo>
                    <a:pt x="5413" y="20304"/>
                    <a:pt x="5949" y="20045"/>
                    <a:pt x="6475" y="19699"/>
                  </a:cubicBezTo>
                  <a:cubicBezTo>
                    <a:pt x="6882" y="19526"/>
                    <a:pt x="6882" y="19526"/>
                    <a:pt x="6882" y="19526"/>
                  </a:cubicBezTo>
                  <a:cubicBezTo>
                    <a:pt x="7997" y="18922"/>
                    <a:pt x="9155" y="18317"/>
                    <a:pt x="10302" y="18317"/>
                  </a:cubicBezTo>
                  <a:cubicBezTo>
                    <a:pt x="10527" y="18317"/>
                    <a:pt x="10741" y="18317"/>
                    <a:pt x="10945" y="18317"/>
                  </a:cubicBezTo>
                  <a:cubicBezTo>
                    <a:pt x="11277" y="18403"/>
                    <a:pt x="11577" y="18490"/>
                    <a:pt x="11877" y="18490"/>
                  </a:cubicBezTo>
                  <a:cubicBezTo>
                    <a:pt x="13046" y="18490"/>
                    <a:pt x="14064" y="17885"/>
                    <a:pt x="14986" y="16675"/>
                  </a:cubicBezTo>
                  <a:cubicBezTo>
                    <a:pt x="15715" y="15811"/>
                    <a:pt x="16272" y="14515"/>
                    <a:pt x="16787" y="12614"/>
                  </a:cubicBezTo>
                  <a:cubicBezTo>
                    <a:pt x="16948" y="12010"/>
                    <a:pt x="17108" y="11318"/>
                    <a:pt x="17269" y="10714"/>
                  </a:cubicBezTo>
                  <a:cubicBezTo>
                    <a:pt x="17591" y="9418"/>
                    <a:pt x="17923" y="8122"/>
                    <a:pt x="18255" y="7171"/>
                  </a:cubicBezTo>
                  <a:cubicBezTo>
                    <a:pt x="18706" y="5789"/>
                    <a:pt x="19167" y="4838"/>
                    <a:pt x="19617" y="3888"/>
                  </a:cubicBezTo>
                  <a:cubicBezTo>
                    <a:pt x="19799" y="3456"/>
                    <a:pt x="19981" y="3110"/>
                    <a:pt x="20153" y="2678"/>
                  </a:cubicBezTo>
                  <a:cubicBezTo>
                    <a:pt x="20367" y="2246"/>
                    <a:pt x="20571" y="1728"/>
                    <a:pt x="20775" y="1210"/>
                  </a:cubicBezTo>
                  <a:cubicBezTo>
                    <a:pt x="20946" y="864"/>
                    <a:pt x="21118" y="432"/>
                    <a:pt x="21278" y="0"/>
                  </a:cubicBezTo>
                  <a:cubicBezTo>
                    <a:pt x="21600" y="86"/>
                    <a:pt x="21600" y="86"/>
                    <a:pt x="21600" y="86"/>
                  </a:cubicBezTo>
                  <a:cubicBezTo>
                    <a:pt x="19863" y="3974"/>
                    <a:pt x="19863" y="3974"/>
                    <a:pt x="19863" y="3974"/>
                  </a:cubicBezTo>
                  <a:cubicBezTo>
                    <a:pt x="19724" y="4320"/>
                    <a:pt x="19585" y="4579"/>
                    <a:pt x="19435" y="4925"/>
                  </a:cubicBezTo>
                  <a:cubicBezTo>
                    <a:pt x="18952" y="5962"/>
                    <a:pt x="18448" y="7085"/>
                    <a:pt x="17977" y="8726"/>
                  </a:cubicBezTo>
                  <a:cubicBezTo>
                    <a:pt x="17762" y="9504"/>
                    <a:pt x="17548" y="10282"/>
                    <a:pt x="17334" y="11146"/>
                  </a:cubicBezTo>
                  <a:cubicBezTo>
                    <a:pt x="17055" y="12269"/>
                    <a:pt x="16755" y="13392"/>
                    <a:pt x="16465" y="14342"/>
                  </a:cubicBezTo>
                  <a:cubicBezTo>
                    <a:pt x="15929" y="16070"/>
                    <a:pt x="15372" y="16934"/>
                    <a:pt x="14697" y="17626"/>
                  </a:cubicBezTo>
                  <a:cubicBezTo>
                    <a:pt x="13839" y="18576"/>
                    <a:pt x="12906" y="19008"/>
                    <a:pt x="11770" y="19008"/>
                  </a:cubicBezTo>
                  <a:cubicBezTo>
                    <a:pt x="11470" y="19008"/>
                    <a:pt x="11148" y="18922"/>
                    <a:pt x="10784" y="18922"/>
                  </a:cubicBezTo>
                  <a:cubicBezTo>
                    <a:pt x="10612" y="18835"/>
                    <a:pt x="10452" y="18835"/>
                    <a:pt x="10291" y="18835"/>
                  </a:cubicBezTo>
                  <a:cubicBezTo>
                    <a:pt x="9133" y="18835"/>
                    <a:pt x="7954" y="19440"/>
                    <a:pt x="6818" y="20045"/>
                  </a:cubicBezTo>
                  <a:cubicBezTo>
                    <a:pt x="6721" y="20131"/>
                    <a:pt x="6721" y="20131"/>
                    <a:pt x="6721" y="20131"/>
                  </a:cubicBezTo>
                  <a:cubicBezTo>
                    <a:pt x="6239" y="20390"/>
                    <a:pt x="5756" y="20650"/>
                    <a:pt x="5285" y="20909"/>
                  </a:cubicBezTo>
                  <a:cubicBezTo>
                    <a:pt x="4727" y="21254"/>
                    <a:pt x="4727" y="21254"/>
                    <a:pt x="4727" y="21254"/>
                  </a:cubicBezTo>
                  <a:cubicBezTo>
                    <a:pt x="4352" y="21427"/>
                    <a:pt x="4041" y="21600"/>
                    <a:pt x="3720" y="21600"/>
                  </a:cubicBezTo>
                  <a:close/>
                </a:path>
              </a:pathLst>
            </a:custGeom>
            <a:solidFill>
              <a:srgbClr val="F2F2F2">
                <a:alpha val="14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621" name="Freeform 446"/>
            <p:cNvSpPr/>
            <p:nvPr/>
          </p:nvSpPr>
          <p:spPr>
            <a:xfrm flipH="1" rot="5400000">
              <a:off x="-705360" y="4206972"/>
              <a:ext cx="4894548" cy="4075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779" y="21600"/>
                  </a:moveTo>
                  <a:cubicBezTo>
                    <a:pt x="1594" y="21600"/>
                    <a:pt x="1398" y="21462"/>
                    <a:pt x="1201" y="21323"/>
                  </a:cubicBezTo>
                  <a:cubicBezTo>
                    <a:pt x="797" y="21185"/>
                    <a:pt x="393" y="20908"/>
                    <a:pt x="0" y="20492"/>
                  </a:cubicBezTo>
                  <a:cubicBezTo>
                    <a:pt x="0" y="20077"/>
                    <a:pt x="0" y="20077"/>
                    <a:pt x="0" y="20077"/>
                  </a:cubicBezTo>
                  <a:cubicBezTo>
                    <a:pt x="335" y="20354"/>
                    <a:pt x="693" y="20492"/>
                    <a:pt x="1028" y="20631"/>
                  </a:cubicBezTo>
                  <a:cubicBezTo>
                    <a:pt x="1132" y="20631"/>
                    <a:pt x="1236" y="20631"/>
                    <a:pt x="1340" y="20769"/>
                  </a:cubicBezTo>
                  <a:cubicBezTo>
                    <a:pt x="1479" y="20769"/>
                    <a:pt x="1617" y="20769"/>
                    <a:pt x="1756" y="20769"/>
                  </a:cubicBezTo>
                  <a:cubicBezTo>
                    <a:pt x="2333" y="20769"/>
                    <a:pt x="2899" y="20354"/>
                    <a:pt x="3442" y="19246"/>
                  </a:cubicBezTo>
                  <a:cubicBezTo>
                    <a:pt x="4204" y="17862"/>
                    <a:pt x="4967" y="15646"/>
                    <a:pt x="5533" y="13846"/>
                  </a:cubicBezTo>
                  <a:cubicBezTo>
                    <a:pt x="5799" y="13015"/>
                    <a:pt x="6076" y="12046"/>
                    <a:pt x="6330" y="11077"/>
                  </a:cubicBezTo>
                  <a:cubicBezTo>
                    <a:pt x="6630" y="9831"/>
                    <a:pt x="6942" y="8723"/>
                    <a:pt x="7254" y="7754"/>
                  </a:cubicBezTo>
                  <a:cubicBezTo>
                    <a:pt x="7600" y="6923"/>
                    <a:pt x="7947" y="6369"/>
                    <a:pt x="8328" y="6369"/>
                  </a:cubicBezTo>
                  <a:cubicBezTo>
                    <a:pt x="8559" y="6369"/>
                    <a:pt x="8813" y="6508"/>
                    <a:pt x="9102" y="6923"/>
                  </a:cubicBezTo>
                  <a:cubicBezTo>
                    <a:pt x="9610" y="7615"/>
                    <a:pt x="10084" y="9277"/>
                    <a:pt x="10581" y="10938"/>
                  </a:cubicBezTo>
                  <a:cubicBezTo>
                    <a:pt x="10673" y="11215"/>
                    <a:pt x="10777" y="11492"/>
                    <a:pt x="10869" y="11769"/>
                  </a:cubicBezTo>
                  <a:cubicBezTo>
                    <a:pt x="12302" y="16477"/>
                    <a:pt x="13584" y="18969"/>
                    <a:pt x="14785" y="19385"/>
                  </a:cubicBezTo>
                  <a:cubicBezTo>
                    <a:pt x="14889" y="19385"/>
                    <a:pt x="15004" y="19385"/>
                    <a:pt x="15108" y="19385"/>
                  </a:cubicBezTo>
                  <a:cubicBezTo>
                    <a:pt x="16310" y="19385"/>
                    <a:pt x="17488" y="17169"/>
                    <a:pt x="18631" y="12600"/>
                  </a:cubicBezTo>
                  <a:cubicBezTo>
                    <a:pt x="19313" y="9969"/>
                    <a:pt x="19914" y="7200"/>
                    <a:pt x="20468" y="4154"/>
                  </a:cubicBezTo>
                  <a:cubicBezTo>
                    <a:pt x="20745" y="2631"/>
                    <a:pt x="21022" y="1246"/>
                    <a:pt x="21323" y="0"/>
                  </a:cubicBezTo>
                  <a:cubicBezTo>
                    <a:pt x="21600" y="138"/>
                    <a:pt x="21600" y="138"/>
                    <a:pt x="21600" y="138"/>
                  </a:cubicBezTo>
                  <a:cubicBezTo>
                    <a:pt x="21196" y="1662"/>
                    <a:pt x="20803" y="3462"/>
                    <a:pt x="20387" y="5677"/>
                  </a:cubicBezTo>
                  <a:cubicBezTo>
                    <a:pt x="19810" y="8723"/>
                    <a:pt x="19221" y="11354"/>
                    <a:pt x="18655" y="13569"/>
                  </a:cubicBezTo>
                  <a:cubicBezTo>
                    <a:pt x="17465" y="18138"/>
                    <a:pt x="16333" y="20354"/>
                    <a:pt x="15178" y="20354"/>
                  </a:cubicBezTo>
                  <a:cubicBezTo>
                    <a:pt x="15097" y="20354"/>
                    <a:pt x="15028" y="20354"/>
                    <a:pt x="14947" y="20354"/>
                  </a:cubicBezTo>
                  <a:cubicBezTo>
                    <a:pt x="13699" y="19938"/>
                    <a:pt x="12394" y="17723"/>
                    <a:pt x="11066" y="13569"/>
                  </a:cubicBezTo>
                  <a:cubicBezTo>
                    <a:pt x="10892" y="13015"/>
                    <a:pt x="10731" y="12462"/>
                    <a:pt x="10557" y="11769"/>
                  </a:cubicBezTo>
                  <a:cubicBezTo>
                    <a:pt x="10095" y="10246"/>
                    <a:pt x="9610" y="8585"/>
                    <a:pt x="9102" y="7892"/>
                  </a:cubicBezTo>
                  <a:cubicBezTo>
                    <a:pt x="8802" y="7477"/>
                    <a:pt x="8548" y="7338"/>
                    <a:pt x="8305" y="7338"/>
                  </a:cubicBezTo>
                  <a:cubicBezTo>
                    <a:pt x="7889" y="7338"/>
                    <a:pt x="7508" y="7892"/>
                    <a:pt x="7138" y="9138"/>
                  </a:cubicBezTo>
                  <a:cubicBezTo>
                    <a:pt x="6873" y="9969"/>
                    <a:pt x="6596" y="10938"/>
                    <a:pt x="6330" y="11908"/>
                  </a:cubicBezTo>
                  <a:cubicBezTo>
                    <a:pt x="5995" y="13154"/>
                    <a:pt x="5648" y="14400"/>
                    <a:pt x="5302" y="15508"/>
                  </a:cubicBezTo>
                  <a:cubicBezTo>
                    <a:pt x="4655" y="17446"/>
                    <a:pt x="3939" y="19385"/>
                    <a:pt x="3211" y="20492"/>
                  </a:cubicBezTo>
                  <a:cubicBezTo>
                    <a:pt x="2749" y="21185"/>
                    <a:pt x="2276" y="21600"/>
                    <a:pt x="1779" y="21600"/>
                  </a:cubicBezTo>
                  <a:close/>
                </a:path>
              </a:pathLst>
            </a:custGeom>
            <a:solidFill>
              <a:srgbClr val="F2F2F2">
                <a:alpha val="14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622" name="Freeform 447"/>
            <p:cNvSpPr/>
            <p:nvPr/>
          </p:nvSpPr>
          <p:spPr>
            <a:xfrm flipH="1" rot="5400000">
              <a:off x="-357867" y="4557429"/>
              <a:ext cx="4418875" cy="18226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24" y="21600"/>
                  </a:moveTo>
                  <a:cubicBezTo>
                    <a:pt x="1727" y="21600"/>
                    <a:pt x="1369" y="20366"/>
                    <a:pt x="1024" y="17897"/>
                  </a:cubicBezTo>
                  <a:cubicBezTo>
                    <a:pt x="870" y="16663"/>
                    <a:pt x="870" y="16663"/>
                    <a:pt x="870" y="16663"/>
                  </a:cubicBezTo>
                  <a:cubicBezTo>
                    <a:pt x="589" y="14503"/>
                    <a:pt x="294" y="12343"/>
                    <a:pt x="0" y="12034"/>
                  </a:cubicBezTo>
                  <a:cubicBezTo>
                    <a:pt x="0" y="11109"/>
                    <a:pt x="0" y="11109"/>
                    <a:pt x="0" y="11109"/>
                  </a:cubicBezTo>
                  <a:cubicBezTo>
                    <a:pt x="13" y="11109"/>
                    <a:pt x="38" y="11109"/>
                    <a:pt x="51" y="11109"/>
                  </a:cubicBezTo>
                  <a:cubicBezTo>
                    <a:pt x="307" y="11726"/>
                    <a:pt x="550" y="13269"/>
                    <a:pt x="781" y="14811"/>
                  </a:cubicBezTo>
                  <a:cubicBezTo>
                    <a:pt x="870" y="15429"/>
                    <a:pt x="870" y="15429"/>
                    <a:pt x="870" y="15429"/>
                  </a:cubicBezTo>
                  <a:cubicBezTo>
                    <a:pt x="1318" y="18514"/>
                    <a:pt x="1740" y="20057"/>
                    <a:pt x="2175" y="20057"/>
                  </a:cubicBezTo>
                  <a:cubicBezTo>
                    <a:pt x="2431" y="20057"/>
                    <a:pt x="2674" y="19440"/>
                    <a:pt x="2943" y="18514"/>
                  </a:cubicBezTo>
                  <a:cubicBezTo>
                    <a:pt x="3250" y="17589"/>
                    <a:pt x="3557" y="16046"/>
                    <a:pt x="3852" y="14503"/>
                  </a:cubicBezTo>
                  <a:cubicBezTo>
                    <a:pt x="4184" y="12960"/>
                    <a:pt x="4530" y="11417"/>
                    <a:pt x="4875" y="10183"/>
                  </a:cubicBezTo>
                  <a:cubicBezTo>
                    <a:pt x="5618" y="7714"/>
                    <a:pt x="6206" y="6171"/>
                    <a:pt x="6756" y="5246"/>
                  </a:cubicBezTo>
                  <a:cubicBezTo>
                    <a:pt x="7140" y="4629"/>
                    <a:pt x="7550" y="4320"/>
                    <a:pt x="7972" y="4320"/>
                  </a:cubicBezTo>
                  <a:cubicBezTo>
                    <a:pt x="8791" y="4320"/>
                    <a:pt x="9700" y="5554"/>
                    <a:pt x="10813" y="8023"/>
                  </a:cubicBezTo>
                  <a:cubicBezTo>
                    <a:pt x="12118" y="11417"/>
                    <a:pt x="13462" y="13269"/>
                    <a:pt x="14882" y="13886"/>
                  </a:cubicBezTo>
                  <a:cubicBezTo>
                    <a:pt x="15291" y="13886"/>
                    <a:pt x="15727" y="14194"/>
                    <a:pt x="16174" y="14194"/>
                  </a:cubicBezTo>
                  <a:cubicBezTo>
                    <a:pt x="17160" y="14194"/>
                    <a:pt x="18439" y="13269"/>
                    <a:pt x="19706" y="7406"/>
                  </a:cubicBezTo>
                  <a:cubicBezTo>
                    <a:pt x="20167" y="5246"/>
                    <a:pt x="20653" y="2777"/>
                    <a:pt x="21203" y="0"/>
                  </a:cubicBezTo>
                  <a:cubicBezTo>
                    <a:pt x="21600" y="0"/>
                    <a:pt x="21600" y="0"/>
                    <a:pt x="21600" y="0"/>
                  </a:cubicBezTo>
                  <a:cubicBezTo>
                    <a:pt x="21370" y="1234"/>
                    <a:pt x="21370" y="1234"/>
                    <a:pt x="21370" y="1234"/>
                  </a:cubicBezTo>
                  <a:cubicBezTo>
                    <a:pt x="20743" y="4629"/>
                    <a:pt x="20103" y="8023"/>
                    <a:pt x="19450" y="10491"/>
                  </a:cubicBezTo>
                  <a:cubicBezTo>
                    <a:pt x="18734" y="13269"/>
                    <a:pt x="17979" y="15120"/>
                    <a:pt x="17173" y="15737"/>
                  </a:cubicBezTo>
                  <a:cubicBezTo>
                    <a:pt x="16827" y="15737"/>
                    <a:pt x="16482" y="16046"/>
                    <a:pt x="16085" y="16046"/>
                  </a:cubicBezTo>
                  <a:cubicBezTo>
                    <a:pt x="15714" y="16046"/>
                    <a:pt x="15317" y="15737"/>
                    <a:pt x="14792" y="15737"/>
                  </a:cubicBezTo>
                  <a:cubicBezTo>
                    <a:pt x="14447" y="15429"/>
                    <a:pt x="14447" y="15429"/>
                    <a:pt x="14447" y="15429"/>
                  </a:cubicBezTo>
                  <a:cubicBezTo>
                    <a:pt x="13782" y="15120"/>
                    <a:pt x="13091" y="14811"/>
                    <a:pt x="12425" y="13577"/>
                  </a:cubicBezTo>
                  <a:cubicBezTo>
                    <a:pt x="11964" y="12651"/>
                    <a:pt x="11491" y="11726"/>
                    <a:pt x="11043" y="10491"/>
                  </a:cubicBezTo>
                  <a:cubicBezTo>
                    <a:pt x="10071" y="8331"/>
                    <a:pt x="9047" y="5863"/>
                    <a:pt x="8049" y="5863"/>
                  </a:cubicBezTo>
                  <a:cubicBezTo>
                    <a:pt x="7921" y="5863"/>
                    <a:pt x="7806" y="5863"/>
                    <a:pt x="7678" y="5863"/>
                  </a:cubicBezTo>
                  <a:cubicBezTo>
                    <a:pt x="6910" y="6480"/>
                    <a:pt x="6129" y="8023"/>
                    <a:pt x="5285" y="10491"/>
                  </a:cubicBezTo>
                  <a:cubicBezTo>
                    <a:pt x="4875" y="12034"/>
                    <a:pt x="4453" y="13886"/>
                    <a:pt x="4056" y="15737"/>
                  </a:cubicBezTo>
                  <a:cubicBezTo>
                    <a:pt x="3724" y="16971"/>
                    <a:pt x="3391" y="18514"/>
                    <a:pt x="3058" y="19749"/>
                  </a:cubicBezTo>
                  <a:cubicBezTo>
                    <a:pt x="2713" y="20983"/>
                    <a:pt x="2406" y="21600"/>
                    <a:pt x="2124" y="21600"/>
                  </a:cubicBezTo>
                  <a:close/>
                </a:path>
              </a:pathLst>
            </a:custGeom>
            <a:solidFill>
              <a:srgbClr val="F2F2F2">
                <a:alpha val="14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623" name="Freeform 448"/>
            <p:cNvSpPr/>
            <p:nvPr/>
          </p:nvSpPr>
          <p:spPr>
            <a:xfrm flipH="1" rot="5400000">
              <a:off x="675722" y="4936041"/>
              <a:ext cx="976540" cy="1229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621" y="21600"/>
                  </a:moveTo>
                  <a:cubicBezTo>
                    <a:pt x="1042" y="21600"/>
                    <a:pt x="521" y="21600"/>
                    <a:pt x="0" y="21140"/>
                  </a:cubicBezTo>
                  <a:cubicBezTo>
                    <a:pt x="579" y="20681"/>
                    <a:pt x="1158" y="20681"/>
                    <a:pt x="1737" y="20221"/>
                  </a:cubicBezTo>
                  <a:cubicBezTo>
                    <a:pt x="2838" y="19762"/>
                    <a:pt x="3996" y="19302"/>
                    <a:pt x="5096" y="18383"/>
                  </a:cubicBezTo>
                  <a:cubicBezTo>
                    <a:pt x="5849" y="17464"/>
                    <a:pt x="6660" y="16545"/>
                    <a:pt x="7354" y="15626"/>
                  </a:cubicBezTo>
                  <a:cubicBezTo>
                    <a:pt x="8397" y="14247"/>
                    <a:pt x="9439" y="12868"/>
                    <a:pt x="10482" y="11949"/>
                  </a:cubicBezTo>
                  <a:cubicBezTo>
                    <a:pt x="11176" y="11489"/>
                    <a:pt x="11929" y="11030"/>
                    <a:pt x="12682" y="11030"/>
                  </a:cubicBezTo>
                  <a:cubicBezTo>
                    <a:pt x="13840" y="10111"/>
                    <a:pt x="15056" y="9651"/>
                    <a:pt x="16214" y="8732"/>
                  </a:cubicBezTo>
                  <a:cubicBezTo>
                    <a:pt x="17720" y="7353"/>
                    <a:pt x="19226" y="4596"/>
                    <a:pt x="20673" y="1838"/>
                  </a:cubicBezTo>
                  <a:cubicBezTo>
                    <a:pt x="20963" y="1379"/>
                    <a:pt x="21253" y="919"/>
                    <a:pt x="21600" y="0"/>
                  </a:cubicBezTo>
                  <a:cubicBezTo>
                    <a:pt x="20036" y="7353"/>
                    <a:pt x="18125" y="9191"/>
                    <a:pt x="16562" y="10570"/>
                  </a:cubicBezTo>
                  <a:cubicBezTo>
                    <a:pt x="15346" y="11489"/>
                    <a:pt x="14130" y="12409"/>
                    <a:pt x="12914" y="12868"/>
                  </a:cubicBezTo>
                  <a:cubicBezTo>
                    <a:pt x="12219" y="13328"/>
                    <a:pt x="11524" y="13328"/>
                    <a:pt x="10829" y="13787"/>
                  </a:cubicBezTo>
                  <a:cubicBezTo>
                    <a:pt x="9729" y="14706"/>
                    <a:pt x="8686" y="16085"/>
                    <a:pt x="7702" y="17004"/>
                  </a:cubicBezTo>
                  <a:cubicBezTo>
                    <a:pt x="6833" y="18383"/>
                    <a:pt x="5965" y="19302"/>
                    <a:pt x="5038" y="20221"/>
                  </a:cubicBezTo>
                  <a:cubicBezTo>
                    <a:pt x="3822" y="21140"/>
                    <a:pt x="2664" y="21600"/>
                    <a:pt x="1621" y="21600"/>
                  </a:cubicBezTo>
                  <a:cubicBezTo>
                    <a:pt x="1621" y="21600"/>
                    <a:pt x="1621" y="21600"/>
                    <a:pt x="1621" y="21600"/>
                  </a:cubicBezTo>
                  <a:close/>
                </a:path>
              </a:pathLst>
            </a:custGeom>
            <a:solidFill>
              <a:srgbClr val="F2F2F2">
                <a:alpha val="14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624" name="Freeform 449"/>
            <p:cNvSpPr/>
            <p:nvPr/>
          </p:nvSpPr>
          <p:spPr>
            <a:xfrm flipH="1" rot="5400000">
              <a:off x="953569" y="4961972"/>
              <a:ext cx="348236" cy="444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299" y="21600"/>
                  </a:moveTo>
                  <a:cubicBezTo>
                    <a:pt x="812" y="21600"/>
                    <a:pt x="487" y="21600"/>
                    <a:pt x="0" y="21600"/>
                  </a:cubicBezTo>
                  <a:cubicBezTo>
                    <a:pt x="3573" y="20329"/>
                    <a:pt x="6983" y="15247"/>
                    <a:pt x="10556" y="11435"/>
                  </a:cubicBezTo>
                  <a:cubicBezTo>
                    <a:pt x="11044" y="10165"/>
                    <a:pt x="11044" y="10165"/>
                    <a:pt x="11044" y="10165"/>
                  </a:cubicBezTo>
                  <a:cubicBezTo>
                    <a:pt x="11856" y="8894"/>
                    <a:pt x="12668" y="7624"/>
                    <a:pt x="13480" y="6353"/>
                  </a:cubicBezTo>
                  <a:cubicBezTo>
                    <a:pt x="15753" y="3812"/>
                    <a:pt x="18027" y="0"/>
                    <a:pt x="20138" y="0"/>
                  </a:cubicBezTo>
                  <a:cubicBezTo>
                    <a:pt x="20626" y="0"/>
                    <a:pt x="21113" y="0"/>
                    <a:pt x="21600" y="0"/>
                  </a:cubicBezTo>
                  <a:cubicBezTo>
                    <a:pt x="18677" y="7624"/>
                    <a:pt x="15591" y="11435"/>
                    <a:pt x="12343" y="13976"/>
                  </a:cubicBezTo>
                  <a:cubicBezTo>
                    <a:pt x="11368" y="15247"/>
                    <a:pt x="10232" y="16518"/>
                    <a:pt x="9257" y="16518"/>
                  </a:cubicBezTo>
                  <a:cubicBezTo>
                    <a:pt x="6171" y="20329"/>
                    <a:pt x="3573" y="21600"/>
                    <a:pt x="1299" y="21600"/>
                  </a:cubicBezTo>
                  <a:close/>
                </a:path>
              </a:pathLst>
            </a:custGeom>
            <a:solidFill>
              <a:srgbClr val="F2F2F2">
                <a:alpha val="14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625" name="Freeform 450"/>
            <p:cNvSpPr/>
            <p:nvPr/>
          </p:nvSpPr>
          <p:spPr>
            <a:xfrm flipH="1" rot="5400000">
              <a:off x="986911" y="5008652"/>
              <a:ext cx="284516" cy="355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387" y="21600"/>
                  </a:moveTo>
                  <a:cubicBezTo>
                    <a:pt x="793" y="21600"/>
                    <a:pt x="396" y="21600"/>
                    <a:pt x="0" y="21600"/>
                  </a:cubicBezTo>
                  <a:cubicBezTo>
                    <a:pt x="3171" y="15429"/>
                    <a:pt x="6738" y="10800"/>
                    <a:pt x="10106" y="7714"/>
                  </a:cubicBezTo>
                  <a:cubicBezTo>
                    <a:pt x="12881" y="4629"/>
                    <a:pt x="12881" y="4629"/>
                    <a:pt x="12881" y="4629"/>
                  </a:cubicBezTo>
                  <a:cubicBezTo>
                    <a:pt x="14862" y="1543"/>
                    <a:pt x="16844" y="0"/>
                    <a:pt x="18826" y="0"/>
                  </a:cubicBezTo>
                  <a:cubicBezTo>
                    <a:pt x="19817" y="0"/>
                    <a:pt x="20807" y="0"/>
                    <a:pt x="21600" y="1543"/>
                  </a:cubicBezTo>
                  <a:cubicBezTo>
                    <a:pt x="21600" y="3086"/>
                    <a:pt x="21600" y="4629"/>
                    <a:pt x="21600" y="4629"/>
                  </a:cubicBezTo>
                  <a:cubicBezTo>
                    <a:pt x="19222" y="7714"/>
                    <a:pt x="16844" y="9257"/>
                    <a:pt x="14466" y="10800"/>
                  </a:cubicBezTo>
                  <a:cubicBezTo>
                    <a:pt x="12881" y="12343"/>
                    <a:pt x="11097" y="13886"/>
                    <a:pt x="9512" y="15429"/>
                  </a:cubicBezTo>
                  <a:cubicBezTo>
                    <a:pt x="8125" y="16971"/>
                    <a:pt x="8125" y="16971"/>
                    <a:pt x="8125" y="16971"/>
                  </a:cubicBezTo>
                  <a:cubicBezTo>
                    <a:pt x="5945" y="18514"/>
                    <a:pt x="3567" y="21600"/>
                    <a:pt x="1387" y="21600"/>
                  </a:cubicBezTo>
                  <a:close/>
                </a:path>
              </a:pathLst>
            </a:custGeom>
            <a:solidFill>
              <a:srgbClr val="F2F2F2">
                <a:alpha val="14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626" name="Freeform 451"/>
            <p:cNvSpPr/>
            <p:nvPr/>
          </p:nvSpPr>
          <p:spPr>
            <a:xfrm flipH="1" rot="5400000">
              <a:off x="1021734" y="5009391"/>
              <a:ext cx="222278" cy="3408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4066" y="21600"/>
                  </a:moveTo>
                  <a:cubicBezTo>
                    <a:pt x="2795" y="21600"/>
                    <a:pt x="1525" y="21600"/>
                    <a:pt x="0" y="21600"/>
                  </a:cubicBezTo>
                  <a:cubicBezTo>
                    <a:pt x="3558" y="18277"/>
                    <a:pt x="7369" y="16615"/>
                    <a:pt x="10927" y="11631"/>
                  </a:cubicBezTo>
                  <a:cubicBezTo>
                    <a:pt x="12198" y="11631"/>
                    <a:pt x="13468" y="9969"/>
                    <a:pt x="14739" y="8308"/>
                  </a:cubicBezTo>
                  <a:cubicBezTo>
                    <a:pt x="17026" y="4985"/>
                    <a:pt x="19313" y="1662"/>
                    <a:pt x="21600" y="0"/>
                  </a:cubicBezTo>
                  <a:cubicBezTo>
                    <a:pt x="17534" y="14954"/>
                    <a:pt x="11689" y="21600"/>
                    <a:pt x="4066" y="21600"/>
                  </a:cubicBezTo>
                  <a:close/>
                </a:path>
              </a:pathLst>
            </a:custGeom>
            <a:solidFill>
              <a:srgbClr val="F2F2F2">
                <a:alpha val="14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627" name="Freeform 516"/>
            <p:cNvSpPr/>
            <p:nvPr/>
          </p:nvSpPr>
          <p:spPr>
            <a:xfrm flipH="1" rot="5400000">
              <a:off x="579435" y="230509"/>
              <a:ext cx="500802" cy="22820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17" h="21600" fill="norm" stroke="1" extrusionOk="0">
                  <a:moveTo>
                    <a:pt x="15120" y="21600"/>
                  </a:moveTo>
                  <a:cubicBezTo>
                    <a:pt x="14574" y="21600"/>
                    <a:pt x="14029" y="21600"/>
                    <a:pt x="13374" y="21352"/>
                  </a:cubicBezTo>
                  <a:cubicBezTo>
                    <a:pt x="13047" y="21352"/>
                    <a:pt x="12720" y="21600"/>
                    <a:pt x="12502" y="21600"/>
                  </a:cubicBezTo>
                  <a:cubicBezTo>
                    <a:pt x="12502" y="21600"/>
                    <a:pt x="12502" y="21600"/>
                    <a:pt x="12502" y="21600"/>
                  </a:cubicBezTo>
                  <a:cubicBezTo>
                    <a:pt x="10756" y="21600"/>
                    <a:pt x="9011" y="20359"/>
                    <a:pt x="7483" y="19366"/>
                  </a:cubicBezTo>
                  <a:cubicBezTo>
                    <a:pt x="5520" y="18124"/>
                    <a:pt x="2792" y="16386"/>
                    <a:pt x="1047" y="12662"/>
                  </a:cubicBezTo>
                  <a:cubicBezTo>
                    <a:pt x="174" y="10924"/>
                    <a:pt x="-153" y="9186"/>
                    <a:pt x="65" y="7697"/>
                  </a:cubicBezTo>
                  <a:cubicBezTo>
                    <a:pt x="720" y="3724"/>
                    <a:pt x="4865" y="993"/>
                    <a:pt x="6611" y="497"/>
                  </a:cubicBezTo>
                  <a:cubicBezTo>
                    <a:pt x="8247" y="248"/>
                    <a:pt x="9774" y="0"/>
                    <a:pt x="11192" y="0"/>
                  </a:cubicBezTo>
                  <a:cubicBezTo>
                    <a:pt x="12502" y="0"/>
                    <a:pt x="13920" y="0"/>
                    <a:pt x="15120" y="497"/>
                  </a:cubicBezTo>
                  <a:cubicBezTo>
                    <a:pt x="17956" y="1241"/>
                    <a:pt x="19702" y="3228"/>
                    <a:pt x="20465" y="6455"/>
                  </a:cubicBezTo>
                  <a:cubicBezTo>
                    <a:pt x="21447" y="10924"/>
                    <a:pt x="20792" y="16138"/>
                    <a:pt x="18829" y="19117"/>
                  </a:cubicBezTo>
                  <a:cubicBezTo>
                    <a:pt x="17847" y="20855"/>
                    <a:pt x="16538" y="21600"/>
                    <a:pt x="15120" y="21600"/>
                  </a:cubicBezTo>
                  <a:close/>
                  <a:moveTo>
                    <a:pt x="10756" y="745"/>
                  </a:moveTo>
                  <a:cubicBezTo>
                    <a:pt x="8247" y="993"/>
                    <a:pt x="5629" y="1241"/>
                    <a:pt x="3229" y="3228"/>
                  </a:cubicBezTo>
                  <a:cubicBezTo>
                    <a:pt x="2683" y="3724"/>
                    <a:pt x="829" y="5462"/>
                    <a:pt x="720" y="8441"/>
                  </a:cubicBezTo>
                  <a:cubicBezTo>
                    <a:pt x="611" y="9683"/>
                    <a:pt x="938" y="11172"/>
                    <a:pt x="1702" y="12414"/>
                  </a:cubicBezTo>
                  <a:cubicBezTo>
                    <a:pt x="3665" y="15641"/>
                    <a:pt x="6174" y="17628"/>
                    <a:pt x="8356" y="18869"/>
                  </a:cubicBezTo>
                  <a:cubicBezTo>
                    <a:pt x="9120" y="19366"/>
                    <a:pt x="9120" y="19366"/>
                    <a:pt x="9120" y="19366"/>
                  </a:cubicBezTo>
                  <a:cubicBezTo>
                    <a:pt x="9774" y="19614"/>
                    <a:pt x="10429" y="19862"/>
                    <a:pt x="11411" y="20110"/>
                  </a:cubicBezTo>
                  <a:cubicBezTo>
                    <a:pt x="11411" y="20110"/>
                    <a:pt x="11411" y="20110"/>
                    <a:pt x="11411" y="20110"/>
                  </a:cubicBezTo>
                  <a:cubicBezTo>
                    <a:pt x="11738" y="20359"/>
                    <a:pt x="12065" y="20359"/>
                    <a:pt x="12502" y="20359"/>
                  </a:cubicBezTo>
                  <a:cubicBezTo>
                    <a:pt x="12720" y="20359"/>
                    <a:pt x="13047" y="20359"/>
                    <a:pt x="13374" y="20359"/>
                  </a:cubicBezTo>
                  <a:cubicBezTo>
                    <a:pt x="13811" y="20359"/>
                    <a:pt x="14247" y="20359"/>
                    <a:pt x="14683" y="20359"/>
                  </a:cubicBezTo>
                  <a:cubicBezTo>
                    <a:pt x="15774" y="20359"/>
                    <a:pt x="17192" y="20359"/>
                    <a:pt x="18283" y="18621"/>
                  </a:cubicBezTo>
                  <a:cubicBezTo>
                    <a:pt x="19702" y="16138"/>
                    <a:pt x="20465" y="12662"/>
                    <a:pt x="20247" y="9434"/>
                  </a:cubicBezTo>
                  <a:cubicBezTo>
                    <a:pt x="19920" y="5959"/>
                    <a:pt x="18829" y="3476"/>
                    <a:pt x="17083" y="2483"/>
                  </a:cubicBezTo>
                  <a:cubicBezTo>
                    <a:pt x="15447" y="1241"/>
                    <a:pt x="13592" y="745"/>
                    <a:pt x="11192" y="745"/>
                  </a:cubicBezTo>
                  <a:lnTo>
                    <a:pt x="10756" y="745"/>
                  </a:lnTo>
                  <a:close/>
                </a:path>
              </a:pathLst>
            </a:custGeom>
            <a:solidFill>
              <a:srgbClr val="F2F2F2">
                <a:alpha val="14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628" name="Freeform 517"/>
            <p:cNvSpPr/>
            <p:nvPr/>
          </p:nvSpPr>
          <p:spPr>
            <a:xfrm flipH="1" rot="5400000">
              <a:off x="371276" y="273327"/>
              <a:ext cx="908226" cy="3704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26" h="21600" fill="norm" stroke="1" extrusionOk="0">
                  <a:moveTo>
                    <a:pt x="16623" y="21600"/>
                  </a:moveTo>
                  <a:cubicBezTo>
                    <a:pt x="15754" y="21600"/>
                    <a:pt x="14760" y="21448"/>
                    <a:pt x="13519" y="21144"/>
                  </a:cubicBezTo>
                  <a:cubicBezTo>
                    <a:pt x="10602" y="20231"/>
                    <a:pt x="7871" y="18101"/>
                    <a:pt x="5636" y="16276"/>
                  </a:cubicBezTo>
                  <a:cubicBezTo>
                    <a:pt x="5388" y="15972"/>
                    <a:pt x="5388" y="15972"/>
                    <a:pt x="5388" y="15972"/>
                  </a:cubicBezTo>
                  <a:cubicBezTo>
                    <a:pt x="4023" y="14755"/>
                    <a:pt x="733" y="12017"/>
                    <a:pt x="112" y="8214"/>
                  </a:cubicBezTo>
                  <a:cubicBezTo>
                    <a:pt x="-74" y="7149"/>
                    <a:pt x="-12" y="6085"/>
                    <a:pt x="174" y="5020"/>
                  </a:cubicBezTo>
                  <a:cubicBezTo>
                    <a:pt x="733" y="2282"/>
                    <a:pt x="1912" y="1065"/>
                    <a:pt x="3774" y="1065"/>
                  </a:cubicBezTo>
                  <a:cubicBezTo>
                    <a:pt x="4209" y="1065"/>
                    <a:pt x="4705" y="1217"/>
                    <a:pt x="5140" y="1217"/>
                  </a:cubicBezTo>
                  <a:cubicBezTo>
                    <a:pt x="5760" y="1369"/>
                    <a:pt x="6381" y="1521"/>
                    <a:pt x="7064" y="1521"/>
                  </a:cubicBezTo>
                  <a:cubicBezTo>
                    <a:pt x="8988" y="1521"/>
                    <a:pt x="10788" y="913"/>
                    <a:pt x="12774" y="456"/>
                  </a:cubicBezTo>
                  <a:cubicBezTo>
                    <a:pt x="13147" y="456"/>
                    <a:pt x="13147" y="456"/>
                    <a:pt x="13147" y="456"/>
                  </a:cubicBezTo>
                  <a:cubicBezTo>
                    <a:pt x="13954" y="152"/>
                    <a:pt x="14760" y="0"/>
                    <a:pt x="15505" y="0"/>
                  </a:cubicBezTo>
                  <a:cubicBezTo>
                    <a:pt x="18112" y="0"/>
                    <a:pt x="20098" y="1521"/>
                    <a:pt x="21526" y="4259"/>
                  </a:cubicBezTo>
                  <a:cubicBezTo>
                    <a:pt x="21526" y="4563"/>
                    <a:pt x="21526" y="4563"/>
                    <a:pt x="21526" y="4563"/>
                  </a:cubicBezTo>
                  <a:cubicBezTo>
                    <a:pt x="20036" y="1977"/>
                    <a:pt x="18050" y="608"/>
                    <a:pt x="15505" y="608"/>
                  </a:cubicBezTo>
                  <a:cubicBezTo>
                    <a:pt x="14574" y="608"/>
                    <a:pt x="13519" y="913"/>
                    <a:pt x="12402" y="1217"/>
                  </a:cubicBezTo>
                  <a:cubicBezTo>
                    <a:pt x="10478" y="1977"/>
                    <a:pt x="8864" y="2282"/>
                    <a:pt x="7250" y="2282"/>
                  </a:cubicBezTo>
                  <a:cubicBezTo>
                    <a:pt x="6629" y="2282"/>
                    <a:pt x="6009" y="2130"/>
                    <a:pt x="5388" y="2130"/>
                  </a:cubicBezTo>
                  <a:cubicBezTo>
                    <a:pt x="5016" y="1977"/>
                    <a:pt x="5016" y="1977"/>
                    <a:pt x="5016" y="1977"/>
                  </a:cubicBezTo>
                  <a:cubicBezTo>
                    <a:pt x="4581" y="1977"/>
                    <a:pt x="4085" y="1825"/>
                    <a:pt x="3650" y="1825"/>
                  </a:cubicBezTo>
                  <a:cubicBezTo>
                    <a:pt x="3029" y="1825"/>
                    <a:pt x="2595" y="1977"/>
                    <a:pt x="2160" y="2282"/>
                  </a:cubicBezTo>
                  <a:cubicBezTo>
                    <a:pt x="1292" y="2890"/>
                    <a:pt x="174" y="4715"/>
                    <a:pt x="423" y="7149"/>
                  </a:cubicBezTo>
                  <a:cubicBezTo>
                    <a:pt x="795" y="10496"/>
                    <a:pt x="2595" y="12321"/>
                    <a:pt x="3836" y="13538"/>
                  </a:cubicBezTo>
                  <a:cubicBezTo>
                    <a:pt x="5512" y="15211"/>
                    <a:pt x="7064" y="16580"/>
                    <a:pt x="8492" y="17645"/>
                  </a:cubicBezTo>
                  <a:cubicBezTo>
                    <a:pt x="11533" y="19775"/>
                    <a:pt x="14202" y="20839"/>
                    <a:pt x="16623" y="20839"/>
                  </a:cubicBezTo>
                  <a:cubicBezTo>
                    <a:pt x="16871" y="20839"/>
                    <a:pt x="16871" y="20839"/>
                    <a:pt x="16871" y="20839"/>
                  </a:cubicBezTo>
                  <a:cubicBezTo>
                    <a:pt x="18609" y="20839"/>
                    <a:pt x="20036" y="20079"/>
                    <a:pt x="21154" y="18558"/>
                  </a:cubicBezTo>
                  <a:cubicBezTo>
                    <a:pt x="21278" y="18558"/>
                    <a:pt x="21402" y="18254"/>
                    <a:pt x="21526" y="18101"/>
                  </a:cubicBezTo>
                  <a:cubicBezTo>
                    <a:pt x="21526" y="19014"/>
                    <a:pt x="21526" y="19014"/>
                    <a:pt x="21526" y="19014"/>
                  </a:cubicBezTo>
                  <a:cubicBezTo>
                    <a:pt x="20098" y="20839"/>
                    <a:pt x="18547" y="21600"/>
                    <a:pt x="16623" y="21600"/>
                  </a:cubicBezTo>
                  <a:close/>
                </a:path>
              </a:pathLst>
            </a:custGeom>
            <a:solidFill>
              <a:srgbClr val="F2F2F2">
                <a:alpha val="14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629" name="Freeform 518"/>
            <p:cNvSpPr/>
            <p:nvPr/>
          </p:nvSpPr>
          <p:spPr>
            <a:xfrm flipH="1" rot="5400000">
              <a:off x="169140" y="353953"/>
              <a:ext cx="1306572" cy="6075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20" h="21600" fill="norm" stroke="1" extrusionOk="0">
                  <a:moveTo>
                    <a:pt x="19063" y="21600"/>
                  </a:moveTo>
                  <a:cubicBezTo>
                    <a:pt x="17295" y="21600"/>
                    <a:pt x="15527" y="20948"/>
                    <a:pt x="13889" y="20203"/>
                  </a:cubicBezTo>
                  <a:cubicBezTo>
                    <a:pt x="13458" y="20017"/>
                    <a:pt x="13070" y="19924"/>
                    <a:pt x="12639" y="19738"/>
                  </a:cubicBezTo>
                  <a:cubicBezTo>
                    <a:pt x="10569" y="18807"/>
                    <a:pt x="8370" y="17969"/>
                    <a:pt x="6344" y="16386"/>
                  </a:cubicBezTo>
                  <a:cubicBezTo>
                    <a:pt x="4663" y="15083"/>
                    <a:pt x="3326" y="13779"/>
                    <a:pt x="2248" y="12010"/>
                  </a:cubicBezTo>
                  <a:cubicBezTo>
                    <a:pt x="1429" y="10707"/>
                    <a:pt x="265" y="8752"/>
                    <a:pt x="49" y="6331"/>
                  </a:cubicBezTo>
                  <a:cubicBezTo>
                    <a:pt x="-80" y="4934"/>
                    <a:pt x="49" y="3817"/>
                    <a:pt x="394" y="2886"/>
                  </a:cubicBezTo>
                  <a:cubicBezTo>
                    <a:pt x="1386" y="372"/>
                    <a:pt x="3800" y="93"/>
                    <a:pt x="4835" y="93"/>
                  </a:cubicBezTo>
                  <a:cubicBezTo>
                    <a:pt x="5180" y="93"/>
                    <a:pt x="5525" y="93"/>
                    <a:pt x="5870" y="186"/>
                  </a:cubicBezTo>
                  <a:cubicBezTo>
                    <a:pt x="6430" y="279"/>
                    <a:pt x="7034" y="466"/>
                    <a:pt x="7594" y="559"/>
                  </a:cubicBezTo>
                  <a:cubicBezTo>
                    <a:pt x="8586" y="838"/>
                    <a:pt x="9621" y="1117"/>
                    <a:pt x="10655" y="1117"/>
                  </a:cubicBezTo>
                  <a:cubicBezTo>
                    <a:pt x="10698" y="1117"/>
                    <a:pt x="10698" y="1117"/>
                    <a:pt x="10698" y="1117"/>
                  </a:cubicBezTo>
                  <a:cubicBezTo>
                    <a:pt x="11906" y="1117"/>
                    <a:pt x="13113" y="838"/>
                    <a:pt x="14277" y="559"/>
                  </a:cubicBezTo>
                  <a:cubicBezTo>
                    <a:pt x="15269" y="372"/>
                    <a:pt x="16303" y="93"/>
                    <a:pt x="17338" y="0"/>
                  </a:cubicBezTo>
                  <a:cubicBezTo>
                    <a:pt x="17510" y="0"/>
                    <a:pt x="17640" y="0"/>
                    <a:pt x="17812" y="0"/>
                  </a:cubicBezTo>
                  <a:cubicBezTo>
                    <a:pt x="19321" y="0"/>
                    <a:pt x="20528" y="559"/>
                    <a:pt x="21520" y="1676"/>
                  </a:cubicBezTo>
                  <a:cubicBezTo>
                    <a:pt x="21520" y="2328"/>
                    <a:pt x="21520" y="2328"/>
                    <a:pt x="21520" y="2328"/>
                  </a:cubicBezTo>
                  <a:cubicBezTo>
                    <a:pt x="20442" y="1117"/>
                    <a:pt x="19278" y="466"/>
                    <a:pt x="17985" y="466"/>
                  </a:cubicBezTo>
                  <a:cubicBezTo>
                    <a:pt x="17855" y="466"/>
                    <a:pt x="17855" y="466"/>
                    <a:pt x="17855" y="466"/>
                  </a:cubicBezTo>
                  <a:cubicBezTo>
                    <a:pt x="16734" y="559"/>
                    <a:pt x="15613" y="838"/>
                    <a:pt x="14492" y="1024"/>
                  </a:cubicBezTo>
                  <a:cubicBezTo>
                    <a:pt x="13846" y="1210"/>
                    <a:pt x="13199" y="1303"/>
                    <a:pt x="12509" y="1490"/>
                  </a:cubicBezTo>
                  <a:cubicBezTo>
                    <a:pt x="11992" y="1583"/>
                    <a:pt x="11474" y="1583"/>
                    <a:pt x="10957" y="1583"/>
                  </a:cubicBezTo>
                  <a:cubicBezTo>
                    <a:pt x="10095" y="1583"/>
                    <a:pt x="9233" y="1490"/>
                    <a:pt x="8370" y="1210"/>
                  </a:cubicBezTo>
                  <a:cubicBezTo>
                    <a:pt x="7680" y="1024"/>
                    <a:pt x="7680" y="1024"/>
                    <a:pt x="7680" y="1024"/>
                  </a:cubicBezTo>
                  <a:cubicBezTo>
                    <a:pt x="6689" y="745"/>
                    <a:pt x="5611" y="466"/>
                    <a:pt x="4576" y="466"/>
                  </a:cubicBezTo>
                  <a:cubicBezTo>
                    <a:pt x="4231" y="466"/>
                    <a:pt x="3886" y="559"/>
                    <a:pt x="3542" y="652"/>
                  </a:cubicBezTo>
                  <a:cubicBezTo>
                    <a:pt x="2679" y="838"/>
                    <a:pt x="1084" y="1676"/>
                    <a:pt x="480" y="3631"/>
                  </a:cubicBezTo>
                  <a:cubicBezTo>
                    <a:pt x="222" y="4469"/>
                    <a:pt x="179" y="5400"/>
                    <a:pt x="351" y="6424"/>
                  </a:cubicBezTo>
                  <a:cubicBezTo>
                    <a:pt x="696" y="8659"/>
                    <a:pt x="1645" y="10800"/>
                    <a:pt x="3283" y="12941"/>
                  </a:cubicBezTo>
                  <a:cubicBezTo>
                    <a:pt x="4706" y="14710"/>
                    <a:pt x="6387" y="16107"/>
                    <a:pt x="8629" y="17317"/>
                  </a:cubicBezTo>
                  <a:cubicBezTo>
                    <a:pt x="10354" y="18248"/>
                    <a:pt x="12164" y="18993"/>
                    <a:pt x="13889" y="19645"/>
                  </a:cubicBezTo>
                  <a:cubicBezTo>
                    <a:pt x="14492" y="19924"/>
                    <a:pt x="14492" y="19924"/>
                    <a:pt x="14492" y="19924"/>
                  </a:cubicBezTo>
                  <a:cubicBezTo>
                    <a:pt x="16001" y="20483"/>
                    <a:pt x="17424" y="20948"/>
                    <a:pt x="18890" y="20948"/>
                  </a:cubicBezTo>
                  <a:cubicBezTo>
                    <a:pt x="19106" y="20948"/>
                    <a:pt x="19321" y="20948"/>
                    <a:pt x="19537" y="20948"/>
                  </a:cubicBezTo>
                  <a:cubicBezTo>
                    <a:pt x="20227" y="20855"/>
                    <a:pt x="20916" y="20669"/>
                    <a:pt x="21520" y="20297"/>
                  </a:cubicBezTo>
                  <a:cubicBezTo>
                    <a:pt x="21520" y="21041"/>
                    <a:pt x="21520" y="21041"/>
                    <a:pt x="21520" y="21041"/>
                  </a:cubicBezTo>
                  <a:cubicBezTo>
                    <a:pt x="20960" y="21321"/>
                    <a:pt x="20356" y="21507"/>
                    <a:pt x="19752" y="21600"/>
                  </a:cubicBezTo>
                  <a:cubicBezTo>
                    <a:pt x="19494" y="21600"/>
                    <a:pt x="19278" y="21600"/>
                    <a:pt x="19063" y="21600"/>
                  </a:cubicBezTo>
                  <a:cubicBezTo>
                    <a:pt x="19063" y="21600"/>
                    <a:pt x="19063" y="21600"/>
                    <a:pt x="19063" y="21600"/>
                  </a:cubicBezTo>
                  <a:close/>
                </a:path>
              </a:pathLst>
            </a:custGeom>
            <a:solidFill>
              <a:srgbClr val="F2F2F2">
                <a:alpha val="14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630" name="Freeform 519"/>
            <p:cNvSpPr/>
            <p:nvPr/>
          </p:nvSpPr>
          <p:spPr>
            <a:xfrm flipH="1" rot="5400000">
              <a:off x="929119" y="5929"/>
              <a:ext cx="23711" cy="207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cubicBezTo>
                    <a:pt x="7200" y="2700"/>
                    <a:pt x="14400" y="5400"/>
                    <a:pt x="21600" y="10800"/>
                  </a:cubicBezTo>
                  <a:cubicBezTo>
                    <a:pt x="21600" y="21600"/>
                    <a:pt x="21600" y="21600"/>
                    <a:pt x="21600" y="21600"/>
                  </a:cubicBezTo>
                  <a:cubicBezTo>
                    <a:pt x="16800" y="18900"/>
                    <a:pt x="2400" y="2700"/>
                    <a:pt x="0" y="0"/>
                  </a:cubicBezTo>
                  <a:close/>
                </a:path>
              </a:pathLst>
            </a:custGeom>
            <a:solidFill>
              <a:srgbClr val="F2F2F2">
                <a:alpha val="14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631" name="Freeform 520"/>
            <p:cNvSpPr/>
            <p:nvPr/>
          </p:nvSpPr>
          <p:spPr>
            <a:xfrm flipH="1" rot="5400000">
              <a:off x="649049" y="20747"/>
              <a:ext cx="53347" cy="207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cubicBezTo>
                    <a:pt x="7560" y="16200"/>
                    <a:pt x="14040" y="10800"/>
                    <a:pt x="21600" y="0"/>
                  </a:cubicBezTo>
                  <a:cubicBezTo>
                    <a:pt x="21600" y="8100"/>
                    <a:pt x="21600" y="8100"/>
                    <a:pt x="21600" y="8100"/>
                  </a:cubicBezTo>
                  <a:cubicBezTo>
                    <a:pt x="14040" y="16200"/>
                    <a:pt x="6480" y="21600"/>
                    <a:pt x="0" y="21600"/>
                  </a:cubicBezTo>
                  <a:close/>
                </a:path>
              </a:pathLst>
            </a:custGeom>
            <a:solidFill>
              <a:srgbClr val="F2F2F2">
                <a:alpha val="14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632" name="Freeform 521"/>
            <p:cNvSpPr/>
            <p:nvPr/>
          </p:nvSpPr>
          <p:spPr>
            <a:xfrm flipH="1" rot="5400000">
              <a:off x="917263" y="1"/>
              <a:ext cx="37047" cy="370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12343"/>
                  </a:moveTo>
                  <a:cubicBezTo>
                    <a:pt x="13886" y="7714"/>
                    <a:pt x="7714" y="4629"/>
                    <a:pt x="1543" y="0"/>
                  </a:cubicBezTo>
                  <a:cubicBezTo>
                    <a:pt x="0" y="0"/>
                    <a:pt x="0" y="0"/>
                    <a:pt x="0" y="1543"/>
                  </a:cubicBezTo>
                  <a:cubicBezTo>
                    <a:pt x="7714" y="7714"/>
                    <a:pt x="13886" y="13886"/>
                    <a:pt x="21600" y="21600"/>
                  </a:cubicBezTo>
                  <a:lnTo>
                    <a:pt x="21600" y="12343"/>
                  </a:lnTo>
                  <a:close/>
                </a:path>
              </a:pathLst>
            </a:custGeom>
            <a:solidFill>
              <a:srgbClr val="F2F2F2">
                <a:alpha val="14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633" name="Freeform 522"/>
            <p:cNvSpPr/>
            <p:nvPr/>
          </p:nvSpPr>
          <p:spPr>
            <a:xfrm flipH="1" rot="5400000">
              <a:off x="662708" y="8572"/>
              <a:ext cx="37886" cy="207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40" h="21600" fill="norm" stroke="1" extrusionOk="0">
                  <a:moveTo>
                    <a:pt x="21240" y="0"/>
                  </a:moveTo>
                  <a:cubicBezTo>
                    <a:pt x="15480" y="8100"/>
                    <a:pt x="8280" y="13500"/>
                    <a:pt x="1080" y="16200"/>
                  </a:cubicBezTo>
                  <a:cubicBezTo>
                    <a:pt x="-360" y="16200"/>
                    <a:pt x="-360" y="21600"/>
                    <a:pt x="1080" y="21600"/>
                  </a:cubicBezTo>
                  <a:cubicBezTo>
                    <a:pt x="9720" y="21600"/>
                    <a:pt x="15480" y="21600"/>
                    <a:pt x="21240" y="18900"/>
                  </a:cubicBezTo>
                  <a:lnTo>
                    <a:pt x="21240" y="0"/>
                  </a:lnTo>
                  <a:close/>
                </a:path>
              </a:pathLst>
            </a:custGeom>
            <a:solidFill>
              <a:srgbClr val="F2F2F2">
                <a:alpha val="14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634" name="Freeform 523"/>
            <p:cNvSpPr/>
            <p:nvPr/>
          </p:nvSpPr>
          <p:spPr>
            <a:xfrm flipH="1" rot="5400000">
              <a:off x="906150" y="5189"/>
              <a:ext cx="63721" cy="6223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15300" y="13500"/>
                    <a:pt x="8100" y="6300"/>
                    <a:pt x="0" y="0"/>
                  </a:cubicBezTo>
                  <a:cubicBezTo>
                    <a:pt x="2700" y="1800"/>
                    <a:pt x="5400" y="2700"/>
                    <a:pt x="8100" y="4500"/>
                  </a:cubicBezTo>
                  <a:cubicBezTo>
                    <a:pt x="13500" y="8100"/>
                    <a:pt x="17100" y="11700"/>
                    <a:pt x="21600" y="16200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F2F2F2">
                <a:alpha val="14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635" name="Freeform 524"/>
            <p:cNvSpPr/>
            <p:nvPr/>
          </p:nvSpPr>
          <p:spPr>
            <a:xfrm flipH="1" rot="5400000">
              <a:off x="664608" y="8152"/>
              <a:ext cx="44456" cy="370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082" y="15429"/>
                  </a:moveTo>
                  <a:cubicBezTo>
                    <a:pt x="11435" y="10800"/>
                    <a:pt x="16518" y="6171"/>
                    <a:pt x="21600" y="0"/>
                  </a:cubicBezTo>
                  <a:cubicBezTo>
                    <a:pt x="21600" y="12343"/>
                    <a:pt x="21600" y="12343"/>
                    <a:pt x="21600" y="12343"/>
                  </a:cubicBezTo>
                  <a:cubicBezTo>
                    <a:pt x="15247" y="16971"/>
                    <a:pt x="7624" y="20057"/>
                    <a:pt x="0" y="21600"/>
                  </a:cubicBezTo>
                  <a:cubicBezTo>
                    <a:pt x="1271" y="20057"/>
                    <a:pt x="3812" y="18514"/>
                    <a:pt x="5082" y="15429"/>
                  </a:cubicBezTo>
                  <a:close/>
                </a:path>
              </a:pathLst>
            </a:custGeom>
            <a:solidFill>
              <a:srgbClr val="F2F2F2">
                <a:alpha val="14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636" name="Freeform 525"/>
            <p:cNvSpPr/>
            <p:nvPr/>
          </p:nvSpPr>
          <p:spPr>
            <a:xfrm flipH="1" rot="5400000">
              <a:off x="676042" y="4024"/>
              <a:ext cx="12701" cy="127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cubicBezTo>
                    <a:pt x="5400" y="14400"/>
                    <a:pt x="16200" y="7200"/>
                    <a:pt x="21600" y="0"/>
                  </a:cubicBezTo>
                  <a:cubicBezTo>
                    <a:pt x="21600" y="7200"/>
                    <a:pt x="21600" y="7200"/>
                    <a:pt x="21600" y="7200"/>
                  </a:cubicBezTo>
                  <a:cubicBezTo>
                    <a:pt x="16200" y="14400"/>
                    <a:pt x="5400" y="14400"/>
                    <a:pt x="0" y="21600"/>
                  </a:cubicBezTo>
                  <a:close/>
                </a:path>
              </a:pathLst>
            </a:custGeom>
            <a:solidFill>
              <a:srgbClr val="F2F2F2">
                <a:alpha val="14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637" name="Freeform 526"/>
            <p:cNvSpPr/>
            <p:nvPr/>
          </p:nvSpPr>
          <p:spPr>
            <a:xfrm flipH="1" rot="5400000">
              <a:off x="827612" y="74834"/>
              <a:ext cx="245988" cy="1052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20451" y="17280"/>
                    <a:pt x="18843" y="14040"/>
                    <a:pt x="17004" y="11340"/>
                  </a:cubicBezTo>
                  <a:cubicBezTo>
                    <a:pt x="14017" y="7020"/>
                    <a:pt x="10800" y="3780"/>
                    <a:pt x="7583" y="2700"/>
                  </a:cubicBezTo>
                  <a:cubicBezTo>
                    <a:pt x="5055" y="1620"/>
                    <a:pt x="2528" y="1080"/>
                    <a:pt x="0" y="540"/>
                  </a:cubicBezTo>
                  <a:cubicBezTo>
                    <a:pt x="1609" y="0"/>
                    <a:pt x="3217" y="0"/>
                    <a:pt x="4596" y="0"/>
                  </a:cubicBezTo>
                  <a:cubicBezTo>
                    <a:pt x="6664" y="0"/>
                    <a:pt x="8272" y="0"/>
                    <a:pt x="10111" y="1080"/>
                  </a:cubicBezTo>
                  <a:cubicBezTo>
                    <a:pt x="14706" y="3780"/>
                    <a:pt x="17923" y="7560"/>
                    <a:pt x="20221" y="12960"/>
                  </a:cubicBezTo>
                  <a:cubicBezTo>
                    <a:pt x="20681" y="14040"/>
                    <a:pt x="21140" y="15120"/>
                    <a:pt x="21600" y="16200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F2F2F2">
                <a:alpha val="14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638" name="Freeform 527"/>
            <p:cNvSpPr/>
            <p:nvPr/>
          </p:nvSpPr>
          <p:spPr>
            <a:xfrm flipH="1" rot="5400000">
              <a:off x="477155" y="167450"/>
              <a:ext cx="422328" cy="9632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1001" y="21600"/>
                  </a:moveTo>
                  <a:cubicBezTo>
                    <a:pt x="7379" y="21600"/>
                    <a:pt x="3354" y="18097"/>
                    <a:pt x="0" y="14595"/>
                  </a:cubicBezTo>
                  <a:cubicBezTo>
                    <a:pt x="2952" y="16930"/>
                    <a:pt x="6037" y="18097"/>
                    <a:pt x="8989" y="18097"/>
                  </a:cubicBezTo>
                  <a:cubicBezTo>
                    <a:pt x="9257" y="18097"/>
                    <a:pt x="9660" y="18097"/>
                    <a:pt x="10062" y="18097"/>
                  </a:cubicBezTo>
                  <a:cubicBezTo>
                    <a:pt x="13684" y="18097"/>
                    <a:pt x="18783" y="16346"/>
                    <a:pt x="21332" y="1751"/>
                  </a:cubicBezTo>
                  <a:cubicBezTo>
                    <a:pt x="21332" y="1168"/>
                    <a:pt x="21466" y="584"/>
                    <a:pt x="21600" y="0"/>
                  </a:cubicBezTo>
                  <a:cubicBezTo>
                    <a:pt x="21600" y="5254"/>
                    <a:pt x="21600" y="5254"/>
                    <a:pt x="21600" y="5254"/>
                  </a:cubicBezTo>
                  <a:cubicBezTo>
                    <a:pt x="19319" y="16346"/>
                    <a:pt x="15697" y="21600"/>
                    <a:pt x="11001" y="21600"/>
                  </a:cubicBezTo>
                  <a:cubicBezTo>
                    <a:pt x="11001" y="21600"/>
                    <a:pt x="11001" y="21600"/>
                    <a:pt x="11001" y="21600"/>
                  </a:cubicBezTo>
                  <a:close/>
                </a:path>
              </a:pathLst>
            </a:custGeom>
            <a:solidFill>
              <a:srgbClr val="F2F2F2">
                <a:alpha val="14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639" name="Freeform 528"/>
            <p:cNvSpPr/>
            <p:nvPr/>
          </p:nvSpPr>
          <p:spPr>
            <a:xfrm flipH="1" rot="5400000">
              <a:off x="328228" y="194865"/>
              <a:ext cx="425291" cy="444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2533" y="21600"/>
                  </a:moveTo>
                  <a:cubicBezTo>
                    <a:pt x="11333" y="21600"/>
                    <a:pt x="10133" y="21600"/>
                    <a:pt x="9067" y="20329"/>
                  </a:cubicBezTo>
                  <a:cubicBezTo>
                    <a:pt x="6667" y="17788"/>
                    <a:pt x="4667" y="13976"/>
                    <a:pt x="2933" y="10165"/>
                  </a:cubicBezTo>
                  <a:cubicBezTo>
                    <a:pt x="1867" y="7624"/>
                    <a:pt x="933" y="5082"/>
                    <a:pt x="0" y="1271"/>
                  </a:cubicBezTo>
                  <a:cubicBezTo>
                    <a:pt x="4400" y="11435"/>
                    <a:pt x="8133" y="15247"/>
                    <a:pt x="11733" y="15247"/>
                  </a:cubicBezTo>
                  <a:cubicBezTo>
                    <a:pt x="14800" y="15247"/>
                    <a:pt x="17600" y="11435"/>
                    <a:pt x="20133" y="3812"/>
                  </a:cubicBezTo>
                  <a:cubicBezTo>
                    <a:pt x="20667" y="2541"/>
                    <a:pt x="21067" y="1271"/>
                    <a:pt x="21600" y="0"/>
                  </a:cubicBezTo>
                  <a:cubicBezTo>
                    <a:pt x="21600" y="8894"/>
                    <a:pt x="21600" y="8894"/>
                    <a:pt x="21600" y="8894"/>
                  </a:cubicBezTo>
                  <a:cubicBezTo>
                    <a:pt x="18667" y="17788"/>
                    <a:pt x="15600" y="21600"/>
                    <a:pt x="12533" y="21600"/>
                  </a:cubicBezTo>
                  <a:close/>
                </a:path>
              </a:pathLst>
            </a:custGeom>
            <a:solidFill>
              <a:srgbClr val="F2F2F2">
                <a:alpha val="14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640" name="Freeform 529"/>
            <p:cNvSpPr/>
            <p:nvPr/>
          </p:nvSpPr>
          <p:spPr>
            <a:xfrm flipH="1" rot="5400000">
              <a:off x="71896" y="359322"/>
              <a:ext cx="1552925" cy="84317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35" h="21600" fill="norm" stroke="1" extrusionOk="0">
                  <a:moveTo>
                    <a:pt x="20066" y="21600"/>
                  </a:moveTo>
                  <a:cubicBezTo>
                    <a:pt x="19674" y="21600"/>
                    <a:pt x="19282" y="21533"/>
                    <a:pt x="18854" y="21466"/>
                  </a:cubicBezTo>
                  <a:cubicBezTo>
                    <a:pt x="18604" y="21399"/>
                    <a:pt x="18355" y="21332"/>
                    <a:pt x="18105" y="21265"/>
                  </a:cubicBezTo>
                  <a:cubicBezTo>
                    <a:pt x="15610" y="20862"/>
                    <a:pt x="13258" y="20057"/>
                    <a:pt x="11190" y="18850"/>
                  </a:cubicBezTo>
                  <a:cubicBezTo>
                    <a:pt x="9373" y="17843"/>
                    <a:pt x="7626" y="16502"/>
                    <a:pt x="6129" y="15361"/>
                  </a:cubicBezTo>
                  <a:cubicBezTo>
                    <a:pt x="5131" y="14624"/>
                    <a:pt x="4062" y="13819"/>
                    <a:pt x="3099" y="12678"/>
                  </a:cubicBezTo>
                  <a:cubicBezTo>
                    <a:pt x="2208" y="11605"/>
                    <a:pt x="-465" y="8452"/>
                    <a:pt x="70" y="5031"/>
                  </a:cubicBezTo>
                  <a:cubicBezTo>
                    <a:pt x="355" y="3220"/>
                    <a:pt x="1388" y="1945"/>
                    <a:pt x="2280" y="1543"/>
                  </a:cubicBezTo>
                  <a:cubicBezTo>
                    <a:pt x="2850" y="1275"/>
                    <a:pt x="3456" y="1140"/>
                    <a:pt x="4204" y="1140"/>
                  </a:cubicBezTo>
                  <a:cubicBezTo>
                    <a:pt x="4632" y="1140"/>
                    <a:pt x="5060" y="1207"/>
                    <a:pt x="5487" y="1207"/>
                  </a:cubicBezTo>
                  <a:cubicBezTo>
                    <a:pt x="5880" y="1275"/>
                    <a:pt x="6307" y="1275"/>
                    <a:pt x="6735" y="1275"/>
                  </a:cubicBezTo>
                  <a:cubicBezTo>
                    <a:pt x="6806" y="1275"/>
                    <a:pt x="6806" y="1275"/>
                    <a:pt x="6806" y="1275"/>
                  </a:cubicBezTo>
                  <a:cubicBezTo>
                    <a:pt x="8695" y="1275"/>
                    <a:pt x="10549" y="872"/>
                    <a:pt x="12260" y="402"/>
                  </a:cubicBezTo>
                  <a:cubicBezTo>
                    <a:pt x="13115" y="201"/>
                    <a:pt x="14220" y="0"/>
                    <a:pt x="15361" y="0"/>
                  </a:cubicBezTo>
                  <a:cubicBezTo>
                    <a:pt x="15824" y="0"/>
                    <a:pt x="16252" y="0"/>
                    <a:pt x="16680" y="67"/>
                  </a:cubicBezTo>
                  <a:cubicBezTo>
                    <a:pt x="18070" y="335"/>
                    <a:pt x="19495" y="1140"/>
                    <a:pt x="21135" y="2482"/>
                  </a:cubicBezTo>
                  <a:cubicBezTo>
                    <a:pt x="21135" y="3019"/>
                    <a:pt x="21135" y="3019"/>
                    <a:pt x="21135" y="3019"/>
                  </a:cubicBezTo>
                  <a:cubicBezTo>
                    <a:pt x="20101" y="2080"/>
                    <a:pt x="18961" y="1207"/>
                    <a:pt x="17678" y="805"/>
                  </a:cubicBezTo>
                  <a:cubicBezTo>
                    <a:pt x="16929" y="537"/>
                    <a:pt x="16109" y="402"/>
                    <a:pt x="15254" y="402"/>
                  </a:cubicBezTo>
                  <a:cubicBezTo>
                    <a:pt x="14612" y="402"/>
                    <a:pt x="13971" y="470"/>
                    <a:pt x="13258" y="671"/>
                  </a:cubicBezTo>
                  <a:cubicBezTo>
                    <a:pt x="12687" y="738"/>
                    <a:pt x="12117" y="872"/>
                    <a:pt x="11547" y="1006"/>
                  </a:cubicBezTo>
                  <a:cubicBezTo>
                    <a:pt x="10406" y="1342"/>
                    <a:pt x="9230" y="1610"/>
                    <a:pt x="8054" y="1677"/>
                  </a:cubicBezTo>
                  <a:cubicBezTo>
                    <a:pt x="7697" y="1677"/>
                    <a:pt x="7341" y="1744"/>
                    <a:pt x="6949" y="1744"/>
                  </a:cubicBezTo>
                  <a:cubicBezTo>
                    <a:pt x="6379" y="1744"/>
                    <a:pt x="5808" y="1677"/>
                    <a:pt x="5274" y="1610"/>
                  </a:cubicBezTo>
                  <a:cubicBezTo>
                    <a:pt x="5202" y="1610"/>
                    <a:pt x="5202" y="1610"/>
                    <a:pt x="5202" y="1610"/>
                  </a:cubicBezTo>
                  <a:cubicBezTo>
                    <a:pt x="4846" y="1610"/>
                    <a:pt x="4454" y="1543"/>
                    <a:pt x="4062" y="1543"/>
                  </a:cubicBezTo>
                  <a:cubicBezTo>
                    <a:pt x="3741" y="1543"/>
                    <a:pt x="3456" y="1610"/>
                    <a:pt x="3171" y="1677"/>
                  </a:cubicBezTo>
                  <a:cubicBezTo>
                    <a:pt x="1994" y="1945"/>
                    <a:pt x="177" y="3354"/>
                    <a:pt x="284" y="6037"/>
                  </a:cubicBezTo>
                  <a:cubicBezTo>
                    <a:pt x="355" y="7983"/>
                    <a:pt x="1282" y="9593"/>
                    <a:pt x="1994" y="10666"/>
                  </a:cubicBezTo>
                  <a:cubicBezTo>
                    <a:pt x="4026" y="13752"/>
                    <a:pt x="6592" y="15429"/>
                    <a:pt x="9087" y="17106"/>
                  </a:cubicBezTo>
                  <a:cubicBezTo>
                    <a:pt x="9337" y="17240"/>
                    <a:pt x="9337" y="17240"/>
                    <a:pt x="9337" y="17240"/>
                  </a:cubicBezTo>
                  <a:cubicBezTo>
                    <a:pt x="12759" y="19520"/>
                    <a:pt x="16359" y="20795"/>
                    <a:pt x="20101" y="21130"/>
                  </a:cubicBezTo>
                  <a:cubicBezTo>
                    <a:pt x="20137" y="21130"/>
                    <a:pt x="20173" y="21130"/>
                    <a:pt x="20173" y="21198"/>
                  </a:cubicBezTo>
                  <a:cubicBezTo>
                    <a:pt x="20208" y="21198"/>
                    <a:pt x="20208" y="21198"/>
                    <a:pt x="20208" y="21198"/>
                  </a:cubicBezTo>
                  <a:cubicBezTo>
                    <a:pt x="20244" y="21198"/>
                    <a:pt x="20244" y="21198"/>
                    <a:pt x="20244" y="21198"/>
                  </a:cubicBezTo>
                  <a:cubicBezTo>
                    <a:pt x="20529" y="21198"/>
                    <a:pt x="20850" y="21130"/>
                    <a:pt x="21135" y="21063"/>
                  </a:cubicBezTo>
                  <a:cubicBezTo>
                    <a:pt x="21135" y="21466"/>
                    <a:pt x="21135" y="21466"/>
                    <a:pt x="21135" y="21466"/>
                  </a:cubicBezTo>
                  <a:cubicBezTo>
                    <a:pt x="20779" y="21533"/>
                    <a:pt x="20422" y="21600"/>
                    <a:pt x="20066" y="21600"/>
                  </a:cubicBezTo>
                  <a:close/>
                </a:path>
              </a:pathLst>
            </a:custGeom>
            <a:solidFill>
              <a:srgbClr val="F2F2F2">
                <a:alpha val="14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641" name="Freeform 530"/>
            <p:cNvSpPr/>
            <p:nvPr/>
          </p:nvSpPr>
          <p:spPr>
            <a:xfrm flipH="1" rot="5400000">
              <a:off x="391208" y="51865"/>
              <a:ext cx="115585" cy="207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9327" y="21600"/>
                  </a:moveTo>
                  <a:cubicBezTo>
                    <a:pt x="5891" y="21600"/>
                    <a:pt x="2945" y="18900"/>
                    <a:pt x="0" y="16200"/>
                  </a:cubicBezTo>
                  <a:cubicBezTo>
                    <a:pt x="1964" y="16200"/>
                    <a:pt x="3927" y="13500"/>
                    <a:pt x="5891" y="13500"/>
                  </a:cubicBezTo>
                  <a:cubicBezTo>
                    <a:pt x="7364" y="10800"/>
                    <a:pt x="9327" y="8100"/>
                    <a:pt x="10800" y="8100"/>
                  </a:cubicBezTo>
                  <a:cubicBezTo>
                    <a:pt x="14727" y="5400"/>
                    <a:pt x="18164" y="2700"/>
                    <a:pt x="21600" y="0"/>
                  </a:cubicBezTo>
                  <a:cubicBezTo>
                    <a:pt x="21600" y="13500"/>
                    <a:pt x="21600" y="13500"/>
                    <a:pt x="21600" y="13500"/>
                  </a:cubicBezTo>
                  <a:cubicBezTo>
                    <a:pt x="17182" y="18900"/>
                    <a:pt x="13745" y="21600"/>
                    <a:pt x="10800" y="21600"/>
                  </a:cubicBezTo>
                  <a:cubicBezTo>
                    <a:pt x="10309" y="21600"/>
                    <a:pt x="9818" y="21600"/>
                    <a:pt x="9327" y="21600"/>
                  </a:cubicBezTo>
                  <a:close/>
                </a:path>
              </a:pathLst>
            </a:custGeom>
            <a:solidFill>
              <a:srgbClr val="F2F2F2">
                <a:alpha val="14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642" name="Freeform 531"/>
            <p:cNvSpPr/>
            <p:nvPr/>
          </p:nvSpPr>
          <p:spPr>
            <a:xfrm flipH="1" rot="5400000">
              <a:off x="-133924" y="479195"/>
              <a:ext cx="2046065" cy="109656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27" h="21600" fill="norm" stroke="1" extrusionOk="0">
                  <a:moveTo>
                    <a:pt x="21227" y="21600"/>
                  </a:moveTo>
                  <a:cubicBezTo>
                    <a:pt x="21010" y="21600"/>
                    <a:pt x="20819" y="21548"/>
                    <a:pt x="20629" y="21548"/>
                  </a:cubicBezTo>
                  <a:cubicBezTo>
                    <a:pt x="19570" y="21394"/>
                    <a:pt x="18537" y="20930"/>
                    <a:pt x="17559" y="20517"/>
                  </a:cubicBezTo>
                  <a:cubicBezTo>
                    <a:pt x="17532" y="20517"/>
                    <a:pt x="17532" y="20517"/>
                    <a:pt x="17532" y="20517"/>
                  </a:cubicBezTo>
                  <a:cubicBezTo>
                    <a:pt x="17505" y="20569"/>
                    <a:pt x="17505" y="20569"/>
                    <a:pt x="17505" y="20569"/>
                  </a:cubicBezTo>
                  <a:cubicBezTo>
                    <a:pt x="17505" y="20569"/>
                    <a:pt x="17505" y="20569"/>
                    <a:pt x="17478" y="20569"/>
                  </a:cubicBezTo>
                  <a:cubicBezTo>
                    <a:pt x="17478" y="20569"/>
                    <a:pt x="17478" y="20569"/>
                    <a:pt x="17450" y="20569"/>
                  </a:cubicBezTo>
                  <a:cubicBezTo>
                    <a:pt x="17369" y="20466"/>
                    <a:pt x="17260" y="20414"/>
                    <a:pt x="17179" y="20363"/>
                  </a:cubicBezTo>
                  <a:cubicBezTo>
                    <a:pt x="16989" y="20311"/>
                    <a:pt x="16825" y="20208"/>
                    <a:pt x="16635" y="20157"/>
                  </a:cubicBezTo>
                  <a:cubicBezTo>
                    <a:pt x="16391" y="20053"/>
                    <a:pt x="16146" y="19950"/>
                    <a:pt x="15902" y="19847"/>
                  </a:cubicBezTo>
                  <a:cubicBezTo>
                    <a:pt x="15413" y="19693"/>
                    <a:pt x="14924" y="19486"/>
                    <a:pt x="14462" y="19280"/>
                  </a:cubicBezTo>
                  <a:cubicBezTo>
                    <a:pt x="14326" y="19229"/>
                    <a:pt x="14326" y="19229"/>
                    <a:pt x="14326" y="19229"/>
                  </a:cubicBezTo>
                  <a:cubicBezTo>
                    <a:pt x="13973" y="19126"/>
                    <a:pt x="13973" y="19126"/>
                    <a:pt x="13973" y="19126"/>
                  </a:cubicBezTo>
                  <a:cubicBezTo>
                    <a:pt x="12777" y="18662"/>
                    <a:pt x="11582" y="17888"/>
                    <a:pt x="10413" y="17167"/>
                  </a:cubicBezTo>
                  <a:cubicBezTo>
                    <a:pt x="10305" y="17115"/>
                    <a:pt x="10305" y="17115"/>
                    <a:pt x="10305" y="17115"/>
                  </a:cubicBezTo>
                  <a:cubicBezTo>
                    <a:pt x="9680" y="16703"/>
                    <a:pt x="9028" y="16342"/>
                    <a:pt x="8376" y="15981"/>
                  </a:cubicBezTo>
                  <a:cubicBezTo>
                    <a:pt x="7207" y="15259"/>
                    <a:pt x="5985" y="14537"/>
                    <a:pt x="4816" y="13713"/>
                  </a:cubicBezTo>
                  <a:cubicBezTo>
                    <a:pt x="3431" y="12733"/>
                    <a:pt x="1882" y="11547"/>
                    <a:pt x="877" y="9434"/>
                  </a:cubicBezTo>
                  <a:cubicBezTo>
                    <a:pt x="62" y="7784"/>
                    <a:pt x="-373" y="5207"/>
                    <a:pt x="415" y="3196"/>
                  </a:cubicBezTo>
                  <a:cubicBezTo>
                    <a:pt x="1094" y="1495"/>
                    <a:pt x="2371" y="464"/>
                    <a:pt x="4327" y="103"/>
                  </a:cubicBezTo>
                  <a:cubicBezTo>
                    <a:pt x="4708" y="52"/>
                    <a:pt x="5142" y="52"/>
                    <a:pt x="5604" y="52"/>
                  </a:cubicBezTo>
                  <a:cubicBezTo>
                    <a:pt x="6039" y="52"/>
                    <a:pt x="6474" y="52"/>
                    <a:pt x="6909" y="103"/>
                  </a:cubicBezTo>
                  <a:cubicBezTo>
                    <a:pt x="8267" y="206"/>
                    <a:pt x="9598" y="309"/>
                    <a:pt x="10930" y="309"/>
                  </a:cubicBezTo>
                  <a:cubicBezTo>
                    <a:pt x="11147" y="309"/>
                    <a:pt x="11147" y="309"/>
                    <a:pt x="11147" y="309"/>
                  </a:cubicBezTo>
                  <a:cubicBezTo>
                    <a:pt x="11989" y="258"/>
                    <a:pt x="12832" y="206"/>
                    <a:pt x="13674" y="155"/>
                  </a:cubicBezTo>
                  <a:cubicBezTo>
                    <a:pt x="14543" y="103"/>
                    <a:pt x="15440" y="0"/>
                    <a:pt x="16309" y="0"/>
                  </a:cubicBezTo>
                  <a:cubicBezTo>
                    <a:pt x="17478" y="0"/>
                    <a:pt x="18429" y="155"/>
                    <a:pt x="19352" y="412"/>
                  </a:cubicBezTo>
                  <a:cubicBezTo>
                    <a:pt x="19977" y="567"/>
                    <a:pt x="20602" y="773"/>
                    <a:pt x="21227" y="1031"/>
                  </a:cubicBezTo>
                  <a:cubicBezTo>
                    <a:pt x="21227" y="1392"/>
                    <a:pt x="21227" y="1392"/>
                    <a:pt x="21227" y="1392"/>
                  </a:cubicBezTo>
                  <a:cubicBezTo>
                    <a:pt x="20059" y="876"/>
                    <a:pt x="18945" y="516"/>
                    <a:pt x="17858" y="412"/>
                  </a:cubicBezTo>
                  <a:cubicBezTo>
                    <a:pt x="17369" y="309"/>
                    <a:pt x="16853" y="309"/>
                    <a:pt x="16282" y="309"/>
                  </a:cubicBezTo>
                  <a:cubicBezTo>
                    <a:pt x="15385" y="309"/>
                    <a:pt x="14489" y="361"/>
                    <a:pt x="13728" y="464"/>
                  </a:cubicBezTo>
                  <a:cubicBezTo>
                    <a:pt x="12832" y="567"/>
                    <a:pt x="11908" y="619"/>
                    <a:pt x="10930" y="619"/>
                  </a:cubicBezTo>
                  <a:cubicBezTo>
                    <a:pt x="10441" y="619"/>
                    <a:pt x="9952" y="567"/>
                    <a:pt x="9435" y="567"/>
                  </a:cubicBezTo>
                  <a:cubicBezTo>
                    <a:pt x="8946" y="567"/>
                    <a:pt x="8430" y="516"/>
                    <a:pt x="7914" y="464"/>
                  </a:cubicBezTo>
                  <a:cubicBezTo>
                    <a:pt x="7235" y="361"/>
                    <a:pt x="6528" y="309"/>
                    <a:pt x="5822" y="309"/>
                  </a:cubicBezTo>
                  <a:cubicBezTo>
                    <a:pt x="4844" y="309"/>
                    <a:pt x="4029" y="464"/>
                    <a:pt x="3295" y="722"/>
                  </a:cubicBezTo>
                  <a:cubicBezTo>
                    <a:pt x="2670" y="979"/>
                    <a:pt x="1149" y="1753"/>
                    <a:pt x="496" y="3660"/>
                  </a:cubicBezTo>
                  <a:cubicBezTo>
                    <a:pt x="198" y="4485"/>
                    <a:pt x="116" y="5464"/>
                    <a:pt x="225" y="6547"/>
                  </a:cubicBezTo>
                  <a:cubicBezTo>
                    <a:pt x="578" y="9640"/>
                    <a:pt x="2371" y="11444"/>
                    <a:pt x="3920" y="12682"/>
                  </a:cubicBezTo>
                  <a:cubicBezTo>
                    <a:pt x="5251" y="13764"/>
                    <a:pt x="6664" y="14589"/>
                    <a:pt x="8022" y="15362"/>
                  </a:cubicBezTo>
                  <a:cubicBezTo>
                    <a:pt x="8593" y="15723"/>
                    <a:pt x="9164" y="16032"/>
                    <a:pt x="9707" y="16393"/>
                  </a:cubicBezTo>
                  <a:cubicBezTo>
                    <a:pt x="9952" y="16548"/>
                    <a:pt x="10196" y="16703"/>
                    <a:pt x="10441" y="16857"/>
                  </a:cubicBezTo>
                  <a:cubicBezTo>
                    <a:pt x="11500" y="17527"/>
                    <a:pt x="12614" y="18198"/>
                    <a:pt x="13728" y="18662"/>
                  </a:cubicBezTo>
                  <a:cubicBezTo>
                    <a:pt x="14081" y="18765"/>
                    <a:pt x="14435" y="18919"/>
                    <a:pt x="14761" y="19022"/>
                  </a:cubicBezTo>
                  <a:cubicBezTo>
                    <a:pt x="15549" y="19280"/>
                    <a:pt x="16336" y="19589"/>
                    <a:pt x="17070" y="20002"/>
                  </a:cubicBezTo>
                  <a:cubicBezTo>
                    <a:pt x="17450" y="20157"/>
                    <a:pt x="17831" y="20311"/>
                    <a:pt x="18184" y="20466"/>
                  </a:cubicBezTo>
                  <a:cubicBezTo>
                    <a:pt x="19026" y="20827"/>
                    <a:pt x="20140" y="21188"/>
                    <a:pt x="21227" y="21239"/>
                  </a:cubicBezTo>
                  <a:lnTo>
                    <a:pt x="21227" y="21600"/>
                  </a:lnTo>
                  <a:close/>
                </a:path>
              </a:pathLst>
            </a:custGeom>
            <a:solidFill>
              <a:srgbClr val="F2F2F2">
                <a:alpha val="14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643" name="Freeform 532"/>
            <p:cNvSpPr/>
            <p:nvPr/>
          </p:nvSpPr>
          <p:spPr>
            <a:xfrm flipH="1" rot="5400000">
              <a:off x="-419021" y="583505"/>
              <a:ext cx="2758517" cy="16003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86" h="21600" fill="norm" stroke="1" extrusionOk="0">
                  <a:moveTo>
                    <a:pt x="21286" y="21600"/>
                  </a:moveTo>
                  <a:cubicBezTo>
                    <a:pt x="20579" y="21565"/>
                    <a:pt x="19831" y="21459"/>
                    <a:pt x="19023" y="21246"/>
                  </a:cubicBezTo>
                  <a:cubicBezTo>
                    <a:pt x="17346" y="20787"/>
                    <a:pt x="15568" y="19903"/>
                    <a:pt x="13406" y="18383"/>
                  </a:cubicBezTo>
                  <a:cubicBezTo>
                    <a:pt x="13103" y="18171"/>
                    <a:pt x="12800" y="17923"/>
                    <a:pt x="12496" y="17711"/>
                  </a:cubicBezTo>
                  <a:cubicBezTo>
                    <a:pt x="11870" y="17252"/>
                    <a:pt x="11224" y="16757"/>
                    <a:pt x="10577" y="16403"/>
                  </a:cubicBezTo>
                  <a:cubicBezTo>
                    <a:pt x="9526" y="15838"/>
                    <a:pt x="8476" y="15449"/>
                    <a:pt x="7667" y="15201"/>
                  </a:cubicBezTo>
                  <a:cubicBezTo>
                    <a:pt x="7344" y="15095"/>
                    <a:pt x="7021" y="14989"/>
                    <a:pt x="6697" y="14883"/>
                  </a:cubicBezTo>
                  <a:cubicBezTo>
                    <a:pt x="5364" y="14459"/>
                    <a:pt x="3970" y="14070"/>
                    <a:pt x="2717" y="13151"/>
                  </a:cubicBezTo>
                  <a:cubicBezTo>
                    <a:pt x="1787" y="12515"/>
                    <a:pt x="494" y="11419"/>
                    <a:pt x="110" y="9616"/>
                  </a:cubicBezTo>
                  <a:cubicBezTo>
                    <a:pt x="-314" y="7742"/>
                    <a:pt x="555" y="5904"/>
                    <a:pt x="1545" y="4985"/>
                  </a:cubicBezTo>
                  <a:cubicBezTo>
                    <a:pt x="2697" y="3924"/>
                    <a:pt x="4030" y="3535"/>
                    <a:pt x="5323" y="3182"/>
                  </a:cubicBezTo>
                  <a:cubicBezTo>
                    <a:pt x="5687" y="3076"/>
                    <a:pt x="5687" y="3076"/>
                    <a:pt x="5687" y="3076"/>
                  </a:cubicBezTo>
                  <a:cubicBezTo>
                    <a:pt x="6455" y="2864"/>
                    <a:pt x="7102" y="2651"/>
                    <a:pt x="7748" y="2333"/>
                  </a:cubicBezTo>
                  <a:cubicBezTo>
                    <a:pt x="8233" y="2121"/>
                    <a:pt x="8718" y="1874"/>
                    <a:pt x="9203" y="1626"/>
                  </a:cubicBezTo>
                  <a:cubicBezTo>
                    <a:pt x="9607" y="1379"/>
                    <a:pt x="10052" y="1167"/>
                    <a:pt x="10476" y="955"/>
                  </a:cubicBezTo>
                  <a:cubicBezTo>
                    <a:pt x="11203" y="601"/>
                    <a:pt x="12173" y="177"/>
                    <a:pt x="13183" y="35"/>
                  </a:cubicBezTo>
                  <a:cubicBezTo>
                    <a:pt x="13446" y="0"/>
                    <a:pt x="13729" y="0"/>
                    <a:pt x="14032" y="0"/>
                  </a:cubicBezTo>
                  <a:cubicBezTo>
                    <a:pt x="14598" y="0"/>
                    <a:pt x="15164" y="71"/>
                    <a:pt x="15628" y="106"/>
                  </a:cubicBezTo>
                  <a:cubicBezTo>
                    <a:pt x="17326" y="354"/>
                    <a:pt x="18922" y="742"/>
                    <a:pt x="20397" y="1343"/>
                  </a:cubicBezTo>
                  <a:cubicBezTo>
                    <a:pt x="20700" y="1449"/>
                    <a:pt x="21003" y="1591"/>
                    <a:pt x="21286" y="1697"/>
                  </a:cubicBezTo>
                  <a:cubicBezTo>
                    <a:pt x="21286" y="1944"/>
                    <a:pt x="21286" y="1944"/>
                    <a:pt x="21286" y="1944"/>
                  </a:cubicBezTo>
                  <a:cubicBezTo>
                    <a:pt x="20357" y="1520"/>
                    <a:pt x="19387" y="1167"/>
                    <a:pt x="18397" y="884"/>
                  </a:cubicBezTo>
                  <a:cubicBezTo>
                    <a:pt x="17063" y="530"/>
                    <a:pt x="15649" y="212"/>
                    <a:pt x="14275" y="212"/>
                  </a:cubicBezTo>
                  <a:cubicBezTo>
                    <a:pt x="14012" y="212"/>
                    <a:pt x="13769" y="212"/>
                    <a:pt x="13527" y="247"/>
                  </a:cubicBezTo>
                  <a:cubicBezTo>
                    <a:pt x="12052" y="354"/>
                    <a:pt x="10638" y="1096"/>
                    <a:pt x="9284" y="1803"/>
                  </a:cubicBezTo>
                  <a:cubicBezTo>
                    <a:pt x="8839" y="2050"/>
                    <a:pt x="8374" y="2298"/>
                    <a:pt x="7910" y="2510"/>
                  </a:cubicBezTo>
                  <a:cubicBezTo>
                    <a:pt x="7122" y="2864"/>
                    <a:pt x="6314" y="3111"/>
                    <a:pt x="5525" y="3323"/>
                  </a:cubicBezTo>
                  <a:cubicBezTo>
                    <a:pt x="4899" y="3535"/>
                    <a:pt x="4232" y="3712"/>
                    <a:pt x="3606" y="3959"/>
                  </a:cubicBezTo>
                  <a:cubicBezTo>
                    <a:pt x="2313" y="4490"/>
                    <a:pt x="555" y="5480"/>
                    <a:pt x="191" y="7919"/>
                  </a:cubicBezTo>
                  <a:cubicBezTo>
                    <a:pt x="-132" y="10075"/>
                    <a:pt x="1121" y="11631"/>
                    <a:pt x="2252" y="12550"/>
                  </a:cubicBezTo>
                  <a:cubicBezTo>
                    <a:pt x="3606" y="13681"/>
                    <a:pt x="5121" y="14141"/>
                    <a:pt x="6576" y="14600"/>
                  </a:cubicBezTo>
                  <a:cubicBezTo>
                    <a:pt x="7061" y="14742"/>
                    <a:pt x="7061" y="14742"/>
                    <a:pt x="7061" y="14742"/>
                  </a:cubicBezTo>
                  <a:cubicBezTo>
                    <a:pt x="8011" y="15060"/>
                    <a:pt x="8981" y="15378"/>
                    <a:pt x="9910" y="15838"/>
                  </a:cubicBezTo>
                  <a:cubicBezTo>
                    <a:pt x="10880" y="16297"/>
                    <a:pt x="11749" y="16934"/>
                    <a:pt x="12618" y="17570"/>
                  </a:cubicBezTo>
                  <a:cubicBezTo>
                    <a:pt x="14295" y="18772"/>
                    <a:pt x="16295" y="20151"/>
                    <a:pt x="18376" y="20822"/>
                  </a:cubicBezTo>
                  <a:cubicBezTo>
                    <a:pt x="19366" y="21140"/>
                    <a:pt x="20276" y="21317"/>
                    <a:pt x="21124" y="21317"/>
                  </a:cubicBezTo>
                  <a:cubicBezTo>
                    <a:pt x="21165" y="21317"/>
                    <a:pt x="21225" y="21317"/>
                    <a:pt x="21286" y="21317"/>
                  </a:cubicBezTo>
                  <a:lnTo>
                    <a:pt x="21286" y="21600"/>
                  </a:lnTo>
                  <a:close/>
                </a:path>
              </a:pathLst>
            </a:custGeom>
            <a:solidFill>
              <a:srgbClr val="F2F2F2">
                <a:alpha val="14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644" name="Freeform 537"/>
            <p:cNvSpPr/>
            <p:nvPr/>
          </p:nvSpPr>
          <p:spPr>
            <a:xfrm flipH="1" rot="5400000">
              <a:off x="-108175" y="136332"/>
              <a:ext cx="296371" cy="326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18542" y="19800"/>
                    <a:pt x="15483" y="16200"/>
                    <a:pt x="12616" y="12600"/>
                  </a:cubicBezTo>
                  <a:cubicBezTo>
                    <a:pt x="8411" y="7200"/>
                    <a:pt x="4205" y="3600"/>
                    <a:pt x="0" y="0"/>
                  </a:cubicBezTo>
                  <a:cubicBezTo>
                    <a:pt x="5735" y="0"/>
                    <a:pt x="11278" y="3600"/>
                    <a:pt x="16821" y="7200"/>
                  </a:cubicBezTo>
                  <a:cubicBezTo>
                    <a:pt x="18542" y="9000"/>
                    <a:pt x="20071" y="9000"/>
                    <a:pt x="21600" y="10800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F2F2F2">
                <a:alpha val="14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645" name="Freeform 538"/>
            <p:cNvSpPr/>
            <p:nvPr/>
          </p:nvSpPr>
          <p:spPr>
            <a:xfrm flipH="1" rot="5400000">
              <a:off x="-2788842" y="2895535"/>
              <a:ext cx="6775015" cy="114991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383" y="21600"/>
                  </a:moveTo>
                  <a:cubicBezTo>
                    <a:pt x="21308" y="21600"/>
                    <a:pt x="21241" y="21600"/>
                    <a:pt x="21174" y="21551"/>
                  </a:cubicBezTo>
                  <a:cubicBezTo>
                    <a:pt x="20957" y="21452"/>
                    <a:pt x="20757" y="21305"/>
                    <a:pt x="20565" y="21108"/>
                  </a:cubicBezTo>
                  <a:cubicBezTo>
                    <a:pt x="20139" y="20665"/>
                    <a:pt x="19705" y="20026"/>
                    <a:pt x="19238" y="19189"/>
                  </a:cubicBezTo>
                  <a:cubicBezTo>
                    <a:pt x="18829" y="18500"/>
                    <a:pt x="18428" y="17664"/>
                    <a:pt x="18028" y="16877"/>
                  </a:cubicBezTo>
                  <a:cubicBezTo>
                    <a:pt x="17569" y="15991"/>
                    <a:pt x="17085" y="15007"/>
                    <a:pt x="16601" y="14220"/>
                  </a:cubicBezTo>
                  <a:cubicBezTo>
                    <a:pt x="16192" y="13531"/>
                    <a:pt x="15766" y="12842"/>
                    <a:pt x="15357" y="12251"/>
                  </a:cubicBezTo>
                  <a:cubicBezTo>
                    <a:pt x="15307" y="12153"/>
                    <a:pt x="15307" y="12153"/>
                    <a:pt x="15307" y="12153"/>
                  </a:cubicBezTo>
                  <a:cubicBezTo>
                    <a:pt x="15207" y="12005"/>
                    <a:pt x="15107" y="11858"/>
                    <a:pt x="14998" y="11710"/>
                  </a:cubicBezTo>
                  <a:cubicBezTo>
                    <a:pt x="14698" y="11267"/>
                    <a:pt x="14389" y="10825"/>
                    <a:pt x="14105" y="10136"/>
                  </a:cubicBezTo>
                  <a:cubicBezTo>
                    <a:pt x="13604" y="9004"/>
                    <a:pt x="13262" y="6790"/>
                    <a:pt x="12920" y="4674"/>
                  </a:cubicBezTo>
                  <a:cubicBezTo>
                    <a:pt x="12845" y="4133"/>
                    <a:pt x="12761" y="3592"/>
                    <a:pt x="12678" y="3100"/>
                  </a:cubicBezTo>
                  <a:cubicBezTo>
                    <a:pt x="12453" y="1771"/>
                    <a:pt x="12177" y="394"/>
                    <a:pt x="11827" y="344"/>
                  </a:cubicBezTo>
                  <a:cubicBezTo>
                    <a:pt x="11802" y="344"/>
                    <a:pt x="11802" y="344"/>
                    <a:pt x="11802" y="344"/>
                  </a:cubicBezTo>
                  <a:cubicBezTo>
                    <a:pt x="11459" y="344"/>
                    <a:pt x="11151" y="1033"/>
                    <a:pt x="10842" y="1722"/>
                  </a:cubicBezTo>
                  <a:cubicBezTo>
                    <a:pt x="10733" y="1919"/>
                    <a:pt x="10733" y="1919"/>
                    <a:pt x="10733" y="1919"/>
                  </a:cubicBezTo>
                  <a:cubicBezTo>
                    <a:pt x="10558" y="2313"/>
                    <a:pt x="10374" y="2706"/>
                    <a:pt x="10191" y="2854"/>
                  </a:cubicBezTo>
                  <a:cubicBezTo>
                    <a:pt x="10082" y="2952"/>
                    <a:pt x="9965" y="3001"/>
                    <a:pt x="9857" y="3001"/>
                  </a:cubicBezTo>
                  <a:cubicBezTo>
                    <a:pt x="9782" y="3051"/>
                    <a:pt x="9707" y="3100"/>
                    <a:pt x="9640" y="3100"/>
                  </a:cubicBezTo>
                  <a:cubicBezTo>
                    <a:pt x="9548" y="3149"/>
                    <a:pt x="9465" y="3247"/>
                    <a:pt x="9381" y="3297"/>
                  </a:cubicBezTo>
                  <a:cubicBezTo>
                    <a:pt x="9114" y="3444"/>
                    <a:pt x="8839" y="3641"/>
                    <a:pt x="8572" y="3641"/>
                  </a:cubicBezTo>
                  <a:cubicBezTo>
                    <a:pt x="8505" y="3641"/>
                    <a:pt x="8438" y="3592"/>
                    <a:pt x="8371" y="3592"/>
                  </a:cubicBezTo>
                  <a:cubicBezTo>
                    <a:pt x="8321" y="3592"/>
                    <a:pt x="8279" y="3543"/>
                    <a:pt x="8229" y="3543"/>
                  </a:cubicBezTo>
                  <a:cubicBezTo>
                    <a:pt x="8129" y="3493"/>
                    <a:pt x="8029" y="3444"/>
                    <a:pt x="7929" y="3444"/>
                  </a:cubicBezTo>
                  <a:cubicBezTo>
                    <a:pt x="7854" y="3444"/>
                    <a:pt x="7787" y="3444"/>
                    <a:pt x="7729" y="3493"/>
                  </a:cubicBezTo>
                  <a:cubicBezTo>
                    <a:pt x="7520" y="3641"/>
                    <a:pt x="7328" y="3936"/>
                    <a:pt x="7128" y="4231"/>
                  </a:cubicBezTo>
                  <a:cubicBezTo>
                    <a:pt x="6977" y="4477"/>
                    <a:pt x="6827" y="4674"/>
                    <a:pt x="6677" y="4822"/>
                  </a:cubicBezTo>
                  <a:cubicBezTo>
                    <a:pt x="6435" y="5166"/>
                    <a:pt x="6185" y="5462"/>
                    <a:pt x="5943" y="5904"/>
                  </a:cubicBezTo>
                  <a:cubicBezTo>
                    <a:pt x="5617" y="6544"/>
                    <a:pt x="5300" y="7331"/>
                    <a:pt x="4991" y="8069"/>
                  </a:cubicBezTo>
                  <a:cubicBezTo>
                    <a:pt x="4924" y="8217"/>
                    <a:pt x="4857" y="8414"/>
                    <a:pt x="4791" y="8561"/>
                  </a:cubicBezTo>
                  <a:cubicBezTo>
                    <a:pt x="4474" y="9349"/>
                    <a:pt x="4123" y="10037"/>
                    <a:pt x="3722" y="10037"/>
                  </a:cubicBezTo>
                  <a:cubicBezTo>
                    <a:pt x="3222" y="10037"/>
                    <a:pt x="2738" y="9349"/>
                    <a:pt x="2270" y="8660"/>
                  </a:cubicBezTo>
                  <a:cubicBezTo>
                    <a:pt x="1995" y="8266"/>
                    <a:pt x="1719" y="7872"/>
                    <a:pt x="1436" y="7626"/>
                  </a:cubicBezTo>
                  <a:cubicBezTo>
                    <a:pt x="1235" y="7430"/>
                    <a:pt x="1035" y="7233"/>
                    <a:pt x="835" y="7036"/>
                  </a:cubicBezTo>
                  <a:cubicBezTo>
                    <a:pt x="684" y="6839"/>
                    <a:pt x="534" y="6692"/>
                    <a:pt x="384" y="6544"/>
                  </a:cubicBezTo>
                  <a:cubicBezTo>
                    <a:pt x="267" y="6446"/>
                    <a:pt x="134" y="6298"/>
                    <a:pt x="0" y="6200"/>
                  </a:cubicBezTo>
                  <a:cubicBezTo>
                    <a:pt x="0" y="5855"/>
                    <a:pt x="0" y="5855"/>
                    <a:pt x="0" y="5855"/>
                  </a:cubicBezTo>
                  <a:cubicBezTo>
                    <a:pt x="109" y="5954"/>
                    <a:pt x="225" y="6052"/>
                    <a:pt x="359" y="6150"/>
                  </a:cubicBezTo>
                  <a:cubicBezTo>
                    <a:pt x="734" y="6544"/>
                    <a:pt x="1118" y="6938"/>
                    <a:pt x="1502" y="7331"/>
                  </a:cubicBezTo>
                  <a:cubicBezTo>
                    <a:pt x="1744" y="7577"/>
                    <a:pt x="1995" y="7971"/>
                    <a:pt x="2245" y="8315"/>
                  </a:cubicBezTo>
                  <a:cubicBezTo>
                    <a:pt x="2704" y="9004"/>
                    <a:pt x="3188" y="9742"/>
                    <a:pt x="3664" y="9742"/>
                  </a:cubicBezTo>
                  <a:cubicBezTo>
                    <a:pt x="3823" y="9742"/>
                    <a:pt x="3973" y="9644"/>
                    <a:pt x="4123" y="9496"/>
                  </a:cubicBezTo>
                  <a:cubicBezTo>
                    <a:pt x="4432" y="9152"/>
                    <a:pt x="4724" y="8414"/>
                    <a:pt x="4999" y="7676"/>
                  </a:cubicBezTo>
                  <a:cubicBezTo>
                    <a:pt x="5100" y="7430"/>
                    <a:pt x="5191" y="7184"/>
                    <a:pt x="5291" y="6987"/>
                  </a:cubicBezTo>
                  <a:cubicBezTo>
                    <a:pt x="5634" y="6150"/>
                    <a:pt x="6009" y="5314"/>
                    <a:pt x="6393" y="4822"/>
                  </a:cubicBezTo>
                  <a:cubicBezTo>
                    <a:pt x="6468" y="4723"/>
                    <a:pt x="6535" y="4674"/>
                    <a:pt x="6602" y="4576"/>
                  </a:cubicBezTo>
                  <a:cubicBezTo>
                    <a:pt x="6735" y="4428"/>
                    <a:pt x="6877" y="4231"/>
                    <a:pt x="7019" y="4035"/>
                  </a:cubicBezTo>
                  <a:cubicBezTo>
                    <a:pt x="7094" y="3936"/>
                    <a:pt x="7094" y="3936"/>
                    <a:pt x="7094" y="3936"/>
                  </a:cubicBezTo>
                  <a:cubicBezTo>
                    <a:pt x="7253" y="3690"/>
                    <a:pt x="7420" y="3444"/>
                    <a:pt x="7578" y="3297"/>
                  </a:cubicBezTo>
                  <a:cubicBezTo>
                    <a:pt x="7687" y="3198"/>
                    <a:pt x="7804" y="3149"/>
                    <a:pt x="7946" y="3149"/>
                  </a:cubicBezTo>
                  <a:cubicBezTo>
                    <a:pt x="8054" y="3149"/>
                    <a:pt x="8171" y="3149"/>
                    <a:pt x="8279" y="3198"/>
                  </a:cubicBezTo>
                  <a:cubicBezTo>
                    <a:pt x="8396" y="3247"/>
                    <a:pt x="8505" y="3247"/>
                    <a:pt x="8622" y="3247"/>
                  </a:cubicBezTo>
                  <a:cubicBezTo>
                    <a:pt x="8672" y="3247"/>
                    <a:pt x="8730" y="3247"/>
                    <a:pt x="8780" y="3247"/>
                  </a:cubicBezTo>
                  <a:cubicBezTo>
                    <a:pt x="9064" y="3149"/>
                    <a:pt x="9356" y="3001"/>
                    <a:pt x="9640" y="2805"/>
                  </a:cubicBezTo>
                  <a:cubicBezTo>
                    <a:pt x="9773" y="2755"/>
                    <a:pt x="9915" y="2657"/>
                    <a:pt x="10049" y="2608"/>
                  </a:cubicBezTo>
                  <a:cubicBezTo>
                    <a:pt x="10324" y="2460"/>
                    <a:pt x="10583" y="1870"/>
                    <a:pt x="10833" y="1328"/>
                  </a:cubicBezTo>
                  <a:cubicBezTo>
                    <a:pt x="10934" y="1132"/>
                    <a:pt x="11034" y="886"/>
                    <a:pt x="11134" y="689"/>
                  </a:cubicBezTo>
                  <a:cubicBezTo>
                    <a:pt x="11292" y="394"/>
                    <a:pt x="11534" y="0"/>
                    <a:pt x="11777" y="0"/>
                  </a:cubicBezTo>
                  <a:cubicBezTo>
                    <a:pt x="11885" y="0"/>
                    <a:pt x="11994" y="98"/>
                    <a:pt x="12085" y="295"/>
                  </a:cubicBezTo>
                  <a:cubicBezTo>
                    <a:pt x="12377" y="886"/>
                    <a:pt x="12594" y="2067"/>
                    <a:pt x="12770" y="3149"/>
                  </a:cubicBezTo>
                  <a:cubicBezTo>
                    <a:pt x="12811" y="3444"/>
                    <a:pt x="12853" y="3690"/>
                    <a:pt x="12895" y="3985"/>
                  </a:cubicBezTo>
                  <a:cubicBezTo>
                    <a:pt x="13304" y="6593"/>
                    <a:pt x="13730" y="9299"/>
                    <a:pt x="14355" y="10283"/>
                  </a:cubicBezTo>
                  <a:cubicBezTo>
                    <a:pt x="14564" y="10628"/>
                    <a:pt x="14773" y="10923"/>
                    <a:pt x="14973" y="11267"/>
                  </a:cubicBezTo>
                  <a:cubicBezTo>
                    <a:pt x="15616" y="12251"/>
                    <a:pt x="16283" y="13236"/>
                    <a:pt x="16926" y="14416"/>
                  </a:cubicBezTo>
                  <a:cubicBezTo>
                    <a:pt x="17327" y="15105"/>
                    <a:pt x="17727" y="15942"/>
                    <a:pt x="18120" y="16680"/>
                  </a:cubicBezTo>
                  <a:cubicBezTo>
                    <a:pt x="18520" y="17516"/>
                    <a:pt x="18938" y="18353"/>
                    <a:pt x="19355" y="19091"/>
                  </a:cubicBezTo>
                  <a:cubicBezTo>
                    <a:pt x="19822" y="19927"/>
                    <a:pt x="20215" y="20468"/>
                    <a:pt x="20582" y="20862"/>
                  </a:cubicBezTo>
                  <a:cubicBezTo>
                    <a:pt x="20840" y="21108"/>
                    <a:pt x="21066" y="21305"/>
                    <a:pt x="21266" y="21403"/>
                  </a:cubicBezTo>
                  <a:cubicBezTo>
                    <a:pt x="21333" y="21403"/>
                    <a:pt x="21400" y="21452"/>
                    <a:pt x="21466" y="21502"/>
                  </a:cubicBezTo>
                  <a:cubicBezTo>
                    <a:pt x="21508" y="21502"/>
                    <a:pt x="21558" y="21551"/>
                    <a:pt x="21600" y="21600"/>
                  </a:cubicBezTo>
                  <a:cubicBezTo>
                    <a:pt x="21533" y="21600"/>
                    <a:pt x="21458" y="21600"/>
                    <a:pt x="21383" y="21600"/>
                  </a:cubicBezTo>
                  <a:close/>
                </a:path>
              </a:pathLst>
            </a:custGeom>
            <a:solidFill>
              <a:srgbClr val="F2F2F2">
                <a:alpha val="14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646" name="Freeform 540"/>
            <p:cNvSpPr/>
            <p:nvPr/>
          </p:nvSpPr>
          <p:spPr>
            <a:xfrm flipH="1" rot="5400000">
              <a:off x="736478" y="3036310"/>
              <a:ext cx="634232" cy="19856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20886" y="19895"/>
                    <a:pt x="20261" y="18189"/>
                    <a:pt x="19726" y="16768"/>
                  </a:cubicBezTo>
                  <a:cubicBezTo>
                    <a:pt x="18833" y="14495"/>
                    <a:pt x="18030" y="12221"/>
                    <a:pt x="17048" y="10232"/>
                  </a:cubicBezTo>
                  <a:cubicBezTo>
                    <a:pt x="14906" y="6537"/>
                    <a:pt x="12853" y="3979"/>
                    <a:pt x="10800" y="2558"/>
                  </a:cubicBezTo>
                  <a:cubicBezTo>
                    <a:pt x="9729" y="1989"/>
                    <a:pt x="8747" y="1705"/>
                    <a:pt x="7765" y="1705"/>
                  </a:cubicBezTo>
                  <a:cubicBezTo>
                    <a:pt x="6426" y="1705"/>
                    <a:pt x="5177" y="2274"/>
                    <a:pt x="3927" y="3411"/>
                  </a:cubicBezTo>
                  <a:cubicBezTo>
                    <a:pt x="2499" y="4832"/>
                    <a:pt x="1250" y="5968"/>
                    <a:pt x="0" y="6537"/>
                  </a:cubicBezTo>
                  <a:cubicBezTo>
                    <a:pt x="714" y="5968"/>
                    <a:pt x="1339" y="5116"/>
                    <a:pt x="2053" y="4263"/>
                  </a:cubicBezTo>
                  <a:cubicBezTo>
                    <a:pt x="3124" y="2558"/>
                    <a:pt x="4284" y="1137"/>
                    <a:pt x="5534" y="568"/>
                  </a:cubicBezTo>
                  <a:cubicBezTo>
                    <a:pt x="6337" y="0"/>
                    <a:pt x="7140" y="0"/>
                    <a:pt x="7944" y="0"/>
                  </a:cubicBezTo>
                  <a:cubicBezTo>
                    <a:pt x="9104" y="0"/>
                    <a:pt x="10264" y="284"/>
                    <a:pt x="11425" y="1137"/>
                  </a:cubicBezTo>
                  <a:cubicBezTo>
                    <a:pt x="13835" y="3126"/>
                    <a:pt x="15888" y="5684"/>
                    <a:pt x="17673" y="9379"/>
                  </a:cubicBezTo>
                  <a:cubicBezTo>
                    <a:pt x="19369" y="12789"/>
                    <a:pt x="20529" y="16200"/>
                    <a:pt x="21600" y="21600"/>
                  </a:cubicBezTo>
                  <a:close/>
                </a:path>
              </a:pathLst>
            </a:custGeom>
            <a:solidFill>
              <a:srgbClr val="F2F2F2">
                <a:alpha val="14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647" name="Freeform 541"/>
            <p:cNvSpPr/>
            <p:nvPr/>
          </p:nvSpPr>
          <p:spPr>
            <a:xfrm flipH="1" rot="5400000">
              <a:off x="-259324" y="263770"/>
              <a:ext cx="626824" cy="1081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19431" y="21073"/>
                    <a:pt x="17172" y="20546"/>
                    <a:pt x="15093" y="18966"/>
                  </a:cubicBezTo>
                  <a:cubicBezTo>
                    <a:pt x="13376" y="17912"/>
                    <a:pt x="11749" y="15805"/>
                    <a:pt x="10213" y="13698"/>
                  </a:cubicBezTo>
                  <a:cubicBezTo>
                    <a:pt x="8947" y="12644"/>
                    <a:pt x="7682" y="11063"/>
                    <a:pt x="6417" y="10010"/>
                  </a:cubicBezTo>
                  <a:cubicBezTo>
                    <a:pt x="5603" y="8956"/>
                    <a:pt x="5603" y="8956"/>
                    <a:pt x="5603" y="8956"/>
                  </a:cubicBezTo>
                  <a:cubicBezTo>
                    <a:pt x="4428" y="7902"/>
                    <a:pt x="3163" y="6849"/>
                    <a:pt x="1988" y="4741"/>
                  </a:cubicBezTo>
                  <a:cubicBezTo>
                    <a:pt x="1265" y="3688"/>
                    <a:pt x="633" y="2107"/>
                    <a:pt x="0" y="0"/>
                  </a:cubicBezTo>
                  <a:cubicBezTo>
                    <a:pt x="813" y="1580"/>
                    <a:pt x="1808" y="2634"/>
                    <a:pt x="2711" y="3161"/>
                  </a:cubicBezTo>
                  <a:cubicBezTo>
                    <a:pt x="3073" y="3688"/>
                    <a:pt x="3344" y="4215"/>
                    <a:pt x="3615" y="4215"/>
                  </a:cubicBezTo>
                  <a:cubicBezTo>
                    <a:pt x="4519" y="5268"/>
                    <a:pt x="5423" y="5795"/>
                    <a:pt x="6326" y="6849"/>
                  </a:cubicBezTo>
                  <a:cubicBezTo>
                    <a:pt x="7682" y="7902"/>
                    <a:pt x="7682" y="7902"/>
                    <a:pt x="7682" y="7902"/>
                  </a:cubicBezTo>
                  <a:cubicBezTo>
                    <a:pt x="8767" y="8956"/>
                    <a:pt x="9851" y="10010"/>
                    <a:pt x="10936" y="11063"/>
                  </a:cubicBezTo>
                  <a:cubicBezTo>
                    <a:pt x="12833" y="13171"/>
                    <a:pt x="14731" y="15278"/>
                    <a:pt x="16629" y="16332"/>
                  </a:cubicBezTo>
                  <a:cubicBezTo>
                    <a:pt x="18346" y="17385"/>
                    <a:pt x="19973" y="17912"/>
                    <a:pt x="21600" y="17912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F2F2F2">
                <a:alpha val="14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</p:grpSp>
      <p:grpSp>
        <p:nvGrpSpPr>
          <p:cNvPr id="685" name="Group 743"/>
          <p:cNvGrpSpPr/>
          <p:nvPr/>
        </p:nvGrpSpPr>
        <p:grpSpPr>
          <a:xfrm>
            <a:off x="-1" y="-1"/>
            <a:ext cx="1945670" cy="6858001"/>
            <a:chOff x="0" y="0"/>
            <a:chExt cx="1945668" cy="6858000"/>
          </a:xfrm>
        </p:grpSpPr>
        <p:sp>
          <p:nvSpPr>
            <p:cNvPr id="649" name="Freeform 437"/>
            <p:cNvSpPr/>
            <p:nvPr/>
          </p:nvSpPr>
          <p:spPr>
            <a:xfrm flipH="1" rot="16200000">
              <a:off x="620896" y="6572002"/>
              <a:ext cx="480120" cy="8298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20774" y="18900"/>
                    <a:pt x="19948" y="16200"/>
                    <a:pt x="19121" y="14175"/>
                  </a:cubicBezTo>
                  <a:cubicBezTo>
                    <a:pt x="16525" y="7425"/>
                    <a:pt x="13810" y="4725"/>
                    <a:pt x="10387" y="4725"/>
                  </a:cubicBezTo>
                  <a:cubicBezTo>
                    <a:pt x="8498" y="4725"/>
                    <a:pt x="6610" y="5400"/>
                    <a:pt x="4839" y="6075"/>
                  </a:cubicBezTo>
                  <a:cubicBezTo>
                    <a:pt x="3187" y="6750"/>
                    <a:pt x="1652" y="7425"/>
                    <a:pt x="0" y="8100"/>
                  </a:cubicBezTo>
                  <a:cubicBezTo>
                    <a:pt x="4013" y="2025"/>
                    <a:pt x="7318" y="0"/>
                    <a:pt x="10387" y="0"/>
                  </a:cubicBezTo>
                  <a:cubicBezTo>
                    <a:pt x="14400" y="0"/>
                    <a:pt x="17823" y="4050"/>
                    <a:pt x="20892" y="13500"/>
                  </a:cubicBezTo>
                  <a:cubicBezTo>
                    <a:pt x="21128" y="14175"/>
                    <a:pt x="21364" y="14850"/>
                    <a:pt x="21600" y="15525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F2F2F2">
                <a:alpha val="14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650" name="Freeform 438"/>
            <p:cNvSpPr/>
            <p:nvPr/>
          </p:nvSpPr>
          <p:spPr>
            <a:xfrm flipH="1" rot="16200000">
              <a:off x="762410" y="6830585"/>
              <a:ext cx="34085" cy="207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16200"/>
                  </a:moveTo>
                  <a:cubicBezTo>
                    <a:pt x="14954" y="10800"/>
                    <a:pt x="6646" y="540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6646" y="8100"/>
                    <a:pt x="13292" y="16200"/>
                    <a:pt x="21600" y="21600"/>
                  </a:cubicBezTo>
                  <a:lnTo>
                    <a:pt x="21600" y="16200"/>
                  </a:lnTo>
                  <a:close/>
                </a:path>
              </a:pathLst>
            </a:custGeom>
            <a:solidFill>
              <a:srgbClr val="F2F2F2">
                <a:alpha val="14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651" name="Freeform 439"/>
            <p:cNvSpPr/>
            <p:nvPr/>
          </p:nvSpPr>
          <p:spPr>
            <a:xfrm flipH="1" rot="16200000">
              <a:off x="-132625" y="4953081"/>
              <a:ext cx="969129" cy="2237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cubicBezTo>
                    <a:pt x="3736" y="18042"/>
                    <a:pt x="7472" y="13722"/>
                    <a:pt x="11092" y="9148"/>
                  </a:cubicBezTo>
                  <a:cubicBezTo>
                    <a:pt x="11968" y="7878"/>
                    <a:pt x="11968" y="7878"/>
                    <a:pt x="11968" y="7878"/>
                  </a:cubicBezTo>
                  <a:cubicBezTo>
                    <a:pt x="13485" y="5845"/>
                    <a:pt x="15120" y="3558"/>
                    <a:pt x="16755" y="2541"/>
                  </a:cubicBezTo>
                  <a:cubicBezTo>
                    <a:pt x="17572" y="1779"/>
                    <a:pt x="18448" y="1525"/>
                    <a:pt x="19323" y="1016"/>
                  </a:cubicBezTo>
                  <a:cubicBezTo>
                    <a:pt x="20082" y="762"/>
                    <a:pt x="20841" y="508"/>
                    <a:pt x="21600" y="0"/>
                  </a:cubicBezTo>
                  <a:cubicBezTo>
                    <a:pt x="20724" y="2541"/>
                    <a:pt x="19440" y="3049"/>
                    <a:pt x="18272" y="3558"/>
                  </a:cubicBezTo>
                  <a:cubicBezTo>
                    <a:pt x="17630" y="3812"/>
                    <a:pt x="17046" y="4066"/>
                    <a:pt x="16521" y="4574"/>
                  </a:cubicBezTo>
                  <a:cubicBezTo>
                    <a:pt x="15003" y="5845"/>
                    <a:pt x="13544" y="7878"/>
                    <a:pt x="12084" y="9911"/>
                  </a:cubicBezTo>
                  <a:cubicBezTo>
                    <a:pt x="11676" y="10419"/>
                    <a:pt x="11267" y="10927"/>
                    <a:pt x="10858" y="11435"/>
                  </a:cubicBezTo>
                  <a:cubicBezTo>
                    <a:pt x="8932" y="13976"/>
                    <a:pt x="6889" y="16264"/>
                    <a:pt x="5021" y="18296"/>
                  </a:cubicBezTo>
                  <a:cubicBezTo>
                    <a:pt x="3970" y="19567"/>
                    <a:pt x="2919" y="20584"/>
                    <a:pt x="1751" y="21346"/>
                  </a:cubicBezTo>
                  <a:cubicBezTo>
                    <a:pt x="1343" y="21600"/>
                    <a:pt x="876" y="21600"/>
                    <a:pt x="409" y="21600"/>
                  </a:cubicBezTo>
                  <a:cubicBezTo>
                    <a:pt x="292" y="21600"/>
                    <a:pt x="117" y="21600"/>
                    <a:pt x="0" y="21600"/>
                  </a:cubicBezTo>
                  <a:close/>
                </a:path>
              </a:pathLst>
            </a:custGeom>
            <a:solidFill>
              <a:srgbClr val="F2F2F2">
                <a:alpha val="14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652" name="Freeform 440"/>
            <p:cNvSpPr/>
            <p:nvPr/>
          </p:nvSpPr>
          <p:spPr>
            <a:xfrm flipH="1" rot="16200000">
              <a:off x="218573" y="5170913"/>
              <a:ext cx="222278" cy="518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795" y="21600"/>
                  </a:moveTo>
                  <a:cubicBezTo>
                    <a:pt x="1779" y="21600"/>
                    <a:pt x="762" y="20520"/>
                    <a:pt x="0" y="20520"/>
                  </a:cubicBezTo>
                  <a:cubicBezTo>
                    <a:pt x="2033" y="17280"/>
                    <a:pt x="4066" y="16200"/>
                    <a:pt x="6099" y="14040"/>
                  </a:cubicBezTo>
                  <a:cubicBezTo>
                    <a:pt x="7878" y="12960"/>
                    <a:pt x="9656" y="10800"/>
                    <a:pt x="11689" y="8640"/>
                  </a:cubicBezTo>
                  <a:cubicBezTo>
                    <a:pt x="12198" y="8640"/>
                    <a:pt x="12960" y="7560"/>
                    <a:pt x="13722" y="6480"/>
                  </a:cubicBezTo>
                  <a:cubicBezTo>
                    <a:pt x="16009" y="3240"/>
                    <a:pt x="18551" y="0"/>
                    <a:pt x="21092" y="0"/>
                  </a:cubicBezTo>
                  <a:cubicBezTo>
                    <a:pt x="21346" y="0"/>
                    <a:pt x="21600" y="1080"/>
                    <a:pt x="21600" y="1080"/>
                  </a:cubicBezTo>
                  <a:cubicBezTo>
                    <a:pt x="17788" y="9720"/>
                    <a:pt x="13214" y="14040"/>
                    <a:pt x="9402" y="17280"/>
                  </a:cubicBezTo>
                  <a:cubicBezTo>
                    <a:pt x="7115" y="19440"/>
                    <a:pt x="4828" y="21600"/>
                    <a:pt x="2795" y="21600"/>
                  </a:cubicBezTo>
                  <a:close/>
                </a:path>
              </a:pathLst>
            </a:custGeom>
            <a:solidFill>
              <a:srgbClr val="F2F2F2">
                <a:alpha val="14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653" name="Freeform 441"/>
            <p:cNvSpPr/>
            <p:nvPr/>
          </p:nvSpPr>
          <p:spPr>
            <a:xfrm flipH="1" rot="16200000">
              <a:off x="-80019" y="5435423"/>
              <a:ext cx="675722" cy="12744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cubicBezTo>
                    <a:pt x="837" y="17192"/>
                    <a:pt x="2093" y="15869"/>
                    <a:pt x="3265" y="14547"/>
                  </a:cubicBezTo>
                  <a:cubicBezTo>
                    <a:pt x="3600" y="14547"/>
                    <a:pt x="3935" y="14106"/>
                    <a:pt x="4186" y="13665"/>
                  </a:cubicBezTo>
                  <a:cubicBezTo>
                    <a:pt x="4688" y="12784"/>
                    <a:pt x="5274" y="12343"/>
                    <a:pt x="5777" y="11461"/>
                  </a:cubicBezTo>
                  <a:cubicBezTo>
                    <a:pt x="7284" y="9698"/>
                    <a:pt x="8874" y="7494"/>
                    <a:pt x="10465" y="6171"/>
                  </a:cubicBezTo>
                  <a:cubicBezTo>
                    <a:pt x="11470" y="5731"/>
                    <a:pt x="11470" y="5731"/>
                    <a:pt x="11470" y="5731"/>
                  </a:cubicBezTo>
                  <a:cubicBezTo>
                    <a:pt x="13395" y="3967"/>
                    <a:pt x="15321" y="2645"/>
                    <a:pt x="17163" y="1322"/>
                  </a:cubicBezTo>
                  <a:cubicBezTo>
                    <a:pt x="18502" y="441"/>
                    <a:pt x="19926" y="0"/>
                    <a:pt x="21600" y="0"/>
                  </a:cubicBezTo>
                  <a:cubicBezTo>
                    <a:pt x="21600" y="0"/>
                    <a:pt x="21600" y="0"/>
                    <a:pt x="21600" y="0"/>
                  </a:cubicBezTo>
                  <a:cubicBezTo>
                    <a:pt x="21349" y="441"/>
                    <a:pt x="21098" y="882"/>
                    <a:pt x="20847" y="882"/>
                  </a:cubicBezTo>
                  <a:cubicBezTo>
                    <a:pt x="20344" y="1763"/>
                    <a:pt x="19926" y="2204"/>
                    <a:pt x="19423" y="2645"/>
                  </a:cubicBezTo>
                  <a:cubicBezTo>
                    <a:pt x="18753" y="3086"/>
                    <a:pt x="18084" y="3527"/>
                    <a:pt x="17330" y="3967"/>
                  </a:cubicBezTo>
                  <a:cubicBezTo>
                    <a:pt x="16326" y="4849"/>
                    <a:pt x="16326" y="4849"/>
                    <a:pt x="16326" y="4849"/>
                  </a:cubicBezTo>
                  <a:cubicBezTo>
                    <a:pt x="15237" y="5731"/>
                    <a:pt x="14149" y="6612"/>
                    <a:pt x="12977" y="7494"/>
                  </a:cubicBezTo>
                  <a:cubicBezTo>
                    <a:pt x="12056" y="8376"/>
                    <a:pt x="11135" y="9257"/>
                    <a:pt x="10130" y="9698"/>
                  </a:cubicBezTo>
                  <a:cubicBezTo>
                    <a:pt x="8205" y="11461"/>
                    <a:pt x="6195" y="13665"/>
                    <a:pt x="4270" y="16310"/>
                  </a:cubicBezTo>
                  <a:cubicBezTo>
                    <a:pt x="2847" y="18073"/>
                    <a:pt x="1423" y="19837"/>
                    <a:pt x="0" y="21600"/>
                  </a:cubicBezTo>
                  <a:close/>
                </a:path>
              </a:pathLst>
            </a:custGeom>
            <a:solidFill>
              <a:srgbClr val="F2F2F2">
                <a:alpha val="14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654" name="Freeform 442"/>
            <p:cNvSpPr/>
            <p:nvPr/>
          </p:nvSpPr>
          <p:spPr>
            <a:xfrm flipH="1" rot="16200000">
              <a:off x="420103" y="5624359"/>
              <a:ext cx="706843" cy="13336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cubicBezTo>
                    <a:pt x="80" y="14824"/>
                    <a:pt x="1360" y="8047"/>
                    <a:pt x="2560" y="4659"/>
                  </a:cubicBezTo>
                  <a:cubicBezTo>
                    <a:pt x="4160" y="424"/>
                    <a:pt x="5840" y="0"/>
                    <a:pt x="7360" y="0"/>
                  </a:cubicBezTo>
                  <a:cubicBezTo>
                    <a:pt x="7920" y="0"/>
                    <a:pt x="7920" y="0"/>
                    <a:pt x="7920" y="0"/>
                  </a:cubicBezTo>
                  <a:cubicBezTo>
                    <a:pt x="10000" y="0"/>
                    <a:pt x="12160" y="424"/>
                    <a:pt x="14160" y="847"/>
                  </a:cubicBezTo>
                  <a:cubicBezTo>
                    <a:pt x="16560" y="1271"/>
                    <a:pt x="19040" y="1694"/>
                    <a:pt x="21520" y="1694"/>
                  </a:cubicBezTo>
                  <a:cubicBezTo>
                    <a:pt x="21600" y="1694"/>
                    <a:pt x="21600" y="1694"/>
                    <a:pt x="21600" y="1694"/>
                  </a:cubicBezTo>
                  <a:cubicBezTo>
                    <a:pt x="20960" y="4235"/>
                    <a:pt x="20080" y="4659"/>
                    <a:pt x="19440" y="4659"/>
                  </a:cubicBezTo>
                  <a:cubicBezTo>
                    <a:pt x="19120" y="4659"/>
                    <a:pt x="18800" y="4659"/>
                    <a:pt x="18400" y="4235"/>
                  </a:cubicBezTo>
                  <a:cubicBezTo>
                    <a:pt x="18080" y="4235"/>
                    <a:pt x="17840" y="4235"/>
                    <a:pt x="17520" y="4235"/>
                  </a:cubicBezTo>
                  <a:cubicBezTo>
                    <a:pt x="15920" y="4235"/>
                    <a:pt x="14240" y="3812"/>
                    <a:pt x="12640" y="3388"/>
                  </a:cubicBezTo>
                  <a:cubicBezTo>
                    <a:pt x="11920" y="3388"/>
                    <a:pt x="11200" y="3388"/>
                    <a:pt x="10480" y="2965"/>
                  </a:cubicBezTo>
                  <a:cubicBezTo>
                    <a:pt x="10000" y="2965"/>
                    <a:pt x="9600" y="2965"/>
                    <a:pt x="9120" y="2965"/>
                  </a:cubicBezTo>
                  <a:cubicBezTo>
                    <a:pt x="8400" y="2541"/>
                    <a:pt x="7680" y="2541"/>
                    <a:pt x="6960" y="2541"/>
                  </a:cubicBezTo>
                  <a:cubicBezTo>
                    <a:pt x="5680" y="2541"/>
                    <a:pt x="4640" y="2965"/>
                    <a:pt x="3760" y="4659"/>
                  </a:cubicBezTo>
                  <a:cubicBezTo>
                    <a:pt x="2720" y="7200"/>
                    <a:pt x="1760" y="10165"/>
                    <a:pt x="1120" y="13976"/>
                  </a:cubicBezTo>
                  <a:cubicBezTo>
                    <a:pt x="960" y="15247"/>
                    <a:pt x="720" y="16518"/>
                    <a:pt x="560" y="17788"/>
                  </a:cubicBezTo>
                  <a:cubicBezTo>
                    <a:pt x="320" y="19059"/>
                    <a:pt x="160" y="20329"/>
                    <a:pt x="0" y="21600"/>
                  </a:cubicBezTo>
                  <a:close/>
                </a:path>
              </a:pathLst>
            </a:custGeom>
            <a:solidFill>
              <a:srgbClr val="F2F2F2">
                <a:alpha val="14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655" name="Freeform 443"/>
            <p:cNvSpPr/>
            <p:nvPr/>
          </p:nvSpPr>
          <p:spPr>
            <a:xfrm flipH="1" rot="16200000">
              <a:off x="-2993335" y="3006672"/>
              <a:ext cx="6853553" cy="8402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4810" y="21600"/>
                  </a:moveTo>
                  <a:cubicBezTo>
                    <a:pt x="4422" y="21600"/>
                    <a:pt x="4051" y="21465"/>
                    <a:pt x="3680" y="21062"/>
                  </a:cubicBezTo>
                  <a:cubicBezTo>
                    <a:pt x="3383" y="20793"/>
                    <a:pt x="3077" y="20389"/>
                    <a:pt x="2789" y="19985"/>
                  </a:cubicBezTo>
                  <a:cubicBezTo>
                    <a:pt x="2607" y="19783"/>
                    <a:pt x="2426" y="19514"/>
                    <a:pt x="2252" y="19312"/>
                  </a:cubicBezTo>
                  <a:cubicBezTo>
                    <a:pt x="1815" y="18774"/>
                    <a:pt x="1345" y="18303"/>
                    <a:pt x="891" y="18303"/>
                  </a:cubicBezTo>
                  <a:cubicBezTo>
                    <a:pt x="833" y="18303"/>
                    <a:pt x="776" y="18303"/>
                    <a:pt x="718" y="18303"/>
                  </a:cubicBezTo>
                  <a:cubicBezTo>
                    <a:pt x="462" y="18370"/>
                    <a:pt x="215" y="18707"/>
                    <a:pt x="0" y="19043"/>
                  </a:cubicBezTo>
                  <a:cubicBezTo>
                    <a:pt x="0" y="18639"/>
                    <a:pt x="0" y="18639"/>
                    <a:pt x="0" y="18639"/>
                  </a:cubicBezTo>
                  <a:cubicBezTo>
                    <a:pt x="206" y="18303"/>
                    <a:pt x="454" y="17899"/>
                    <a:pt x="718" y="17899"/>
                  </a:cubicBezTo>
                  <a:cubicBezTo>
                    <a:pt x="759" y="17899"/>
                    <a:pt x="809" y="17832"/>
                    <a:pt x="850" y="17832"/>
                  </a:cubicBezTo>
                  <a:cubicBezTo>
                    <a:pt x="1502" y="17832"/>
                    <a:pt x="2145" y="18707"/>
                    <a:pt x="2772" y="19514"/>
                  </a:cubicBezTo>
                  <a:cubicBezTo>
                    <a:pt x="3053" y="19850"/>
                    <a:pt x="3341" y="20254"/>
                    <a:pt x="3630" y="20523"/>
                  </a:cubicBezTo>
                  <a:cubicBezTo>
                    <a:pt x="4068" y="20994"/>
                    <a:pt x="4488" y="21196"/>
                    <a:pt x="4893" y="21196"/>
                  </a:cubicBezTo>
                  <a:cubicBezTo>
                    <a:pt x="5553" y="21196"/>
                    <a:pt x="6155" y="20591"/>
                    <a:pt x="6699" y="19379"/>
                  </a:cubicBezTo>
                  <a:cubicBezTo>
                    <a:pt x="6757" y="19245"/>
                    <a:pt x="6807" y="19178"/>
                    <a:pt x="6864" y="19043"/>
                  </a:cubicBezTo>
                  <a:cubicBezTo>
                    <a:pt x="7228" y="18168"/>
                    <a:pt x="7599" y="17361"/>
                    <a:pt x="7987" y="17226"/>
                  </a:cubicBezTo>
                  <a:cubicBezTo>
                    <a:pt x="8077" y="17159"/>
                    <a:pt x="8176" y="17159"/>
                    <a:pt x="8292" y="17159"/>
                  </a:cubicBezTo>
                  <a:cubicBezTo>
                    <a:pt x="8440" y="17159"/>
                    <a:pt x="8581" y="17159"/>
                    <a:pt x="8729" y="17226"/>
                  </a:cubicBezTo>
                  <a:cubicBezTo>
                    <a:pt x="8869" y="17226"/>
                    <a:pt x="9018" y="17293"/>
                    <a:pt x="9166" y="17293"/>
                  </a:cubicBezTo>
                  <a:cubicBezTo>
                    <a:pt x="9274" y="17293"/>
                    <a:pt x="9373" y="17226"/>
                    <a:pt x="9472" y="17226"/>
                  </a:cubicBezTo>
                  <a:cubicBezTo>
                    <a:pt x="9628" y="17159"/>
                    <a:pt x="9793" y="17092"/>
                    <a:pt x="9950" y="17024"/>
                  </a:cubicBezTo>
                  <a:cubicBezTo>
                    <a:pt x="10222" y="16890"/>
                    <a:pt x="10503" y="16755"/>
                    <a:pt x="10783" y="16755"/>
                  </a:cubicBezTo>
                  <a:cubicBezTo>
                    <a:pt x="10817" y="16755"/>
                    <a:pt x="10858" y="16755"/>
                    <a:pt x="10891" y="16755"/>
                  </a:cubicBezTo>
                  <a:cubicBezTo>
                    <a:pt x="10990" y="16755"/>
                    <a:pt x="11097" y="16822"/>
                    <a:pt x="11196" y="16822"/>
                  </a:cubicBezTo>
                  <a:cubicBezTo>
                    <a:pt x="11345" y="16890"/>
                    <a:pt x="11493" y="16890"/>
                    <a:pt x="11642" y="16890"/>
                  </a:cubicBezTo>
                  <a:cubicBezTo>
                    <a:pt x="11897" y="16890"/>
                    <a:pt x="12104" y="16822"/>
                    <a:pt x="12293" y="16553"/>
                  </a:cubicBezTo>
                  <a:cubicBezTo>
                    <a:pt x="12698" y="15948"/>
                    <a:pt x="12978" y="14198"/>
                    <a:pt x="13275" y="12247"/>
                  </a:cubicBezTo>
                  <a:cubicBezTo>
                    <a:pt x="13333" y="11910"/>
                    <a:pt x="13382" y="11574"/>
                    <a:pt x="13440" y="11237"/>
                  </a:cubicBezTo>
                  <a:cubicBezTo>
                    <a:pt x="13787" y="9084"/>
                    <a:pt x="14216" y="8209"/>
                    <a:pt x="14554" y="7738"/>
                  </a:cubicBezTo>
                  <a:cubicBezTo>
                    <a:pt x="15016" y="7065"/>
                    <a:pt x="15453" y="5652"/>
                    <a:pt x="15874" y="4307"/>
                  </a:cubicBezTo>
                  <a:cubicBezTo>
                    <a:pt x="16320" y="2893"/>
                    <a:pt x="16773" y="1480"/>
                    <a:pt x="17252" y="807"/>
                  </a:cubicBezTo>
                  <a:cubicBezTo>
                    <a:pt x="17664" y="269"/>
                    <a:pt x="18102" y="0"/>
                    <a:pt x="18646" y="0"/>
                  </a:cubicBezTo>
                  <a:cubicBezTo>
                    <a:pt x="18952" y="0"/>
                    <a:pt x="19257" y="67"/>
                    <a:pt x="19562" y="202"/>
                  </a:cubicBezTo>
                  <a:cubicBezTo>
                    <a:pt x="19777" y="202"/>
                    <a:pt x="19991" y="269"/>
                    <a:pt x="20206" y="336"/>
                  </a:cubicBezTo>
                  <a:cubicBezTo>
                    <a:pt x="20643" y="336"/>
                    <a:pt x="21130" y="404"/>
                    <a:pt x="21600" y="1346"/>
                  </a:cubicBezTo>
                  <a:cubicBezTo>
                    <a:pt x="21600" y="1884"/>
                    <a:pt x="21600" y="1884"/>
                    <a:pt x="21600" y="1884"/>
                  </a:cubicBezTo>
                  <a:cubicBezTo>
                    <a:pt x="21130" y="1009"/>
                    <a:pt x="20651" y="875"/>
                    <a:pt x="20206" y="807"/>
                  </a:cubicBezTo>
                  <a:cubicBezTo>
                    <a:pt x="19983" y="807"/>
                    <a:pt x="19760" y="740"/>
                    <a:pt x="19537" y="606"/>
                  </a:cubicBezTo>
                  <a:cubicBezTo>
                    <a:pt x="19273" y="538"/>
                    <a:pt x="18993" y="404"/>
                    <a:pt x="18721" y="404"/>
                  </a:cubicBezTo>
                  <a:cubicBezTo>
                    <a:pt x="18704" y="404"/>
                    <a:pt x="18704" y="404"/>
                    <a:pt x="18704" y="404"/>
                  </a:cubicBezTo>
                  <a:cubicBezTo>
                    <a:pt x="18102" y="404"/>
                    <a:pt x="17615" y="740"/>
                    <a:pt x="17161" y="1480"/>
                  </a:cubicBezTo>
                  <a:cubicBezTo>
                    <a:pt x="16674" y="2221"/>
                    <a:pt x="16237" y="3634"/>
                    <a:pt x="15759" y="5181"/>
                  </a:cubicBezTo>
                  <a:cubicBezTo>
                    <a:pt x="15569" y="5854"/>
                    <a:pt x="15346" y="6594"/>
                    <a:pt x="15123" y="7133"/>
                  </a:cubicBezTo>
                  <a:cubicBezTo>
                    <a:pt x="14942" y="7604"/>
                    <a:pt x="14769" y="7940"/>
                    <a:pt x="14579" y="8209"/>
                  </a:cubicBezTo>
                  <a:cubicBezTo>
                    <a:pt x="14472" y="8411"/>
                    <a:pt x="14472" y="8411"/>
                    <a:pt x="14472" y="8411"/>
                  </a:cubicBezTo>
                  <a:cubicBezTo>
                    <a:pt x="14249" y="8748"/>
                    <a:pt x="14018" y="9219"/>
                    <a:pt x="13795" y="10026"/>
                  </a:cubicBezTo>
                  <a:cubicBezTo>
                    <a:pt x="13597" y="10834"/>
                    <a:pt x="13440" y="11910"/>
                    <a:pt x="13267" y="12987"/>
                  </a:cubicBezTo>
                  <a:cubicBezTo>
                    <a:pt x="13242" y="13121"/>
                    <a:pt x="13242" y="13121"/>
                    <a:pt x="13242" y="13121"/>
                  </a:cubicBezTo>
                  <a:cubicBezTo>
                    <a:pt x="12929" y="15207"/>
                    <a:pt x="12632" y="16688"/>
                    <a:pt x="12211" y="17159"/>
                  </a:cubicBezTo>
                  <a:cubicBezTo>
                    <a:pt x="12038" y="17293"/>
                    <a:pt x="11856" y="17361"/>
                    <a:pt x="11633" y="17361"/>
                  </a:cubicBezTo>
                  <a:cubicBezTo>
                    <a:pt x="11485" y="17361"/>
                    <a:pt x="11345" y="17361"/>
                    <a:pt x="11204" y="17361"/>
                  </a:cubicBezTo>
                  <a:cubicBezTo>
                    <a:pt x="11105" y="17293"/>
                    <a:pt x="10998" y="17293"/>
                    <a:pt x="10891" y="17293"/>
                  </a:cubicBezTo>
                  <a:cubicBezTo>
                    <a:pt x="10866" y="17293"/>
                    <a:pt x="10833" y="17293"/>
                    <a:pt x="10808" y="17293"/>
                  </a:cubicBezTo>
                  <a:cubicBezTo>
                    <a:pt x="10528" y="17293"/>
                    <a:pt x="10247" y="17428"/>
                    <a:pt x="9975" y="17495"/>
                  </a:cubicBezTo>
                  <a:cubicBezTo>
                    <a:pt x="9810" y="17630"/>
                    <a:pt x="9637" y="17697"/>
                    <a:pt x="9472" y="17697"/>
                  </a:cubicBezTo>
                  <a:cubicBezTo>
                    <a:pt x="9216" y="17764"/>
                    <a:pt x="9026" y="17832"/>
                    <a:pt x="8845" y="17832"/>
                  </a:cubicBezTo>
                  <a:cubicBezTo>
                    <a:pt x="8795" y="17832"/>
                    <a:pt x="8737" y="17832"/>
                    <a:pt x="8688" y="17832"/>
                  </a:cubicBezTo>
                  <a:cubicBezTo>
                    <a:pt x="8605" y="17832"/>
                    <a:pt x="8523" y="17764"/>
                    <a:pt x="8440" y="17764"/>
                  </a:cubicBezTo>
                  <a:cubicBezTo>
                    <a:pt x="8341" y="17697"/>
                    <a:pt x="8242" y="17697"/>
                    <a:pt x="8143" y="17697"/>
                  </a:cubicBezTo>
                  <a:cubicBezTo>
                    <a:pt x="8094" y="17697"/>
                    <a:pt x="8036" y="17697"/>
                    <a:pt x="7987" y="17697"/>
                  </a:cubicBezTo>
                  <a:cubicBezTo>
                    <a:pt x="7624" y="17899"/>
                    <a:pt x="7277" y="18639"/>
                    <a:pt x="6947" y="19379"/>
                  </a:cubicBezTo>
                  <a:cubicBezTo>
                    <a:pt x="6831" y="19649"/>
                    <a:pt x="6716" y="19918"/>
                    <a:pt x="6600" y="20120"/>
                  </a:cubicBezTo>
                  <a:cubicBezTo>
                    <a:pt x="6188" y="20927"/>
                    <a:pt x="5734" y="21398"/>
                    <a:pt x="5173" y="21600"/>
                  </a:cubicBezTo>
                  <a:cubicBezTo>
                    <a:pt x="5049" y="21600"/>
                    <a:pt x="4934" y="21600"/>
                    <a:pt x="4810" y="21600"/>
                  </a:cubicBezTo>
                  <a:close/>
                </a:path>
              </a:pathLst>
            </a:custGeom>
            <a:solidFill>
              <a:srgbClr val="F2F2F2">
                <a:alpha val="14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656" name="Freeform 444"/>
            <p:cNvSpPr/>
            <p:nvPr/>
          </p:nvSpPr>
          <p:spPr>
            <a:xfrm flipH="1" rot="16200000">
              <a:off x="-69648" y="6768665"/>
              <a:ext cx="157078" cy="127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16920" y="17280"/>
                    <a:pt x="11880" y="12960"/>
                    <a:pt x="7200" y="432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1600" y="0"/>
                    <a:pt x="21600" y="0"/>
                    <a:pt x="21600" y="0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F2F2F2">
                <a:alpha val="14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657" name="Freeform 445"/>
            <p:cNvSpPr/>
            <p:nvPr/>
          </p:nvSpPr>
          <p:spPr>
            <a:xfrm flipH="1" rot="16200000">
              <a:off x="-2310202" y="2310204"/>
              <a:ext cx="5273901" cy="6534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3720" y="21600"/>
                  </a:moveTo>
                  <a:cubicBezTo>
                    <a:pt x="3398" y="21600"/>
                    <a:pt x="3098" y="21427"/>
                    <a:pt x="2830" y="21082"/>
                  </a:cubicBezTo>
                  <a:cubicBezTo>
                    <a:pt x="2530" y="20736"/>
                    <a:pt x="2219" y="20218"/>
                    <a:pt x="1930" y="19613"/>
                  </a:cubicBezTo>
                  <a:cubicBezTo>
                    <a:pt x="1597" y="19008"/>
                    <a:pt x="1254" y="18403"/>
                    <a:pt x="911" y="18058"/>
                  </a:cubicBezTo>
                  <a:cubicBezTo>
                    <a:pt x="772" y="17885"/>
                    <a:pt x="622" y="17798"/>
                    <a:pt x="482" y="17798"/>
                  </a:cubicBezTo>
                  <a:cubicBezTo>
                    <a:pt x="322" y="17798"/>
                    <a:pt x="161" y="17885"/>
                    <a:pt x="0" y="18144"/>
                  </a:cubicBezTo>
                  <a:cubicBezTo>
                    <a:pt x="0" y="17798"/>
                    <a:pt x="0" y="17798"/>
                    <a:pt x="0" y="17798"/>
                  </a:cubicBezTo>
                  <a:cubicBezTo>
                    <a:pt x="172" y="17539"/>
                    <a:pt x="354" y="17453"/>
                    <a:pt x="515" y="17453"/>
                  </a:cubicBezTo>
                  <a:cubicBezTo>
                    <a:pt x="654" y="17453"/>
                    <a:pt x="793" y="17539"/>
                    <a:pt x="933" y="17712"/>
                  </a:cubicBezTo>
                  <a:cubicBezTo>
                    <a:pt x="1243" y="18058"/>
                    <a:pt x="1554" y="18576"/>
                    <a:pt x="1865" y="19181"/>
                  </a:cubicBezTo>
                  <a:cubicBezTo>
                    <a:pt x="2187" y="19699"/>
                    <a:pt x="2519" y="20304"/>
                    <a:pt x="2851" y="20650"/>
                  </a:cubicBezTo>
                  <a:cubicBezTo>
                    <a:pt x="3119" y="20995"/>
                    <a:pt x="3398" y="21082"/>
                    <a:pt x="3709" y="21082"/>
                  </a:cubicBezTo>
                  <a:cubicBezTo>
                    <a:pt x="4116" y="21082"/>
                    <a:pt x="4513" y="20909"/>
                    <a:pt x="4888" y="20650"/>
                  </a:cubicBezTo>
                  <a:cubicBezTo>
                    <a:pt x="5413" y="20304"/>
                    <a:pt x="5949" y="20045"/>
                    <a:pt x="6475" y="19699"/>
                  </a:cubicBezTo>
                  <a:cubicBezTo>
                    <a:pt x="6882" y="19526"/>
                    <a:pt x="6882" y="19526"/>
                    <a:pt x="6882" y="19526"/>
                  </a:cubicBezTo>
                  <a:cubicBezTo>
                    <a:pt x="7997" y="18922"/>
                    <a:pt x="9155" y="18317"/>
                    <a:pt x="10302" y="18317"/>
                  </a:cubicBezTo>
                  <a:cubicBezTo>
                    <a:pt x="10527" y="18317"/>
                    <a:pt x="10741" y="18317"/>
                    <a:pt x="10945" y="18317"/>
                  </a:cubicBezTo>
                  <a:cubicBezTo>
                    <a:pt x="11277" y="18403"/>
                    <a:pt x="11577" y="18490"/>
                    <a:pt x="11877" y="18490"/>
                  </a:cubicBezTo>
                  <a:cubicBezTo>
                    <a:pt x="13046" y="18490"/>
                    <a:pt x="14064" y="17885"/>
                    <a:pt x="14986" y="16675"/>
                  </a:cubicBezTo>
                  <a:cubicBezTo>
                    <a:pt x="15715" y="15811"/>
                    <a:pt x="16272" y="14515"/>
                    <a:pt x="16787" y="12614"/>
                  </a:cubicBezTo>
                  <a:cubicBezTo>
                    <a:pt x="16948" y="12010"/>
                    <a:pt x="17108" y="11318"/>
                    <a:pt x="17269" y="10714"/>
                  </a:cubicBezTo>
                  <a:cubicBezTo>
                    <a:pt x="17591" y="9418"/>
                    <a:pt x="17923" y="8122"/>
                    <a:pt x="18255" y="7171"/>
                  </a:cubicBezTo>
                  <a:cubicBezTo>
                    <a:pt x="18706" y="5789"/>
                    <a:pt x="19167" y="4838"/>
                    <a:pt x="19617" y="3888"/>
                  </a:cubicBezTo>
                  <a:cubicBezTo>
                    <a:pt x="19799" y="3456"/>
                    <a:pt x="19981" y="3110"/>
                    <a:pt x="20153" y="2678"/>
                  </a:cubicBezTo>
                  <a:cubicBezTo>
                    <a:pt x="20367" y="2246"/>
                    <a:pt x="20571" y="1728"/>
                    <a:pt x="20775" y="1210"/>
                  </a:cubicBezTo>
                  <a:cubicBezTo>
                    <a:pt x="20946" y="864"/>
                    <a:pt x="21118" y="432"/>
                    <a:pt x="21278" y="0"/>
                  </a:cubicBezTo>
                  <a:cubicBezTo>
                    <a:pt x="21600" y="86"/>
                    <a:pt x="21600" y="86"/>
                    <a:pt x="21600" y="86"/>
                  </a:cubicBezTo>
                  <a:cubicBezTo>
                    <a:pt x="19863" y="3974"/>
                    <a:pt x="19863" y="3974"/>
                    <a:pt x="19863" y="3974"/>
                  </a:cubicBezTo>
                  <a:cubicBezTo>
                    <a:pt x="19724" y="4320"/>
                    <a:pt x="19585" y="4579"/>
                    <a:pt x="19435" y="4925"/>
                  </a:cubicBezTo>
                  <a:cubicBezTo>
                    <a:pt x="18952" y="5962"/>
                    <a:pt x="18448" y="7085"/>
                    <a:pt x="17977" y="8726"/>
                  </a:cubicBezTo>
                  <a:cubicBezTo>
                    <a:pt x="17762" y="9504"/>
                    <a:pt x="17548" y="10282"/>
                    <a:pt x="17334" y="11146"/>
                  </a:cubicBezTo>
                  <a:cubicBezTo>
                    <a:pt x="17055" y="12269"/>
                    <a:pt x="16755" y="13392"/>
                    <a:pt x="16465" y="14342"/>
                  </a:cubicBezTo>
                  <a:cubicBezTo>
                    <a:pt x="15929" y="16070"/>
                    <a:pt x="15372" y="16934"/>
                    <a:pt x="14697" y="17626"/>
                  </a:cubicBezTo>
                  <a:cubicBezTo>
                    <a:pt x="13839" y="18576"/>
                    <a:pt x="12906" y="19008"/>
                    <a:pt x="11770" y="19008"/>
                  </a:cubicBezTo>
                  <a:cubicBezTo>
                    <a:pt x="11470" y="19008"/>
                    <a:pt x="11148" y="18922"/>
                    <a:pt x="10784" y="18922"/>
                  </a:cubicBezTo>
                  <a:cubicBezTo>
                    <a:pt x="10612" y="18835"/>
                    <a:pt x="10452" y="18835"/>
                    <a:pt x="10291" y="18835"/>
                  </a:cubicBezTo>
                  <a:cubicBezTo>
                    <a:pt x="9133" y="18835"/>
                    <a:pt x="7954" y="19440"/>
                    <a:pt x="6818" y="20045"/>
                  </a:cubicBezTo>
                  <a:cubicBezTo>
                    <a:pt x="6721" y="20131"/>
                    <a:pt x="6721" y="20131"/>
                    <a:pt x="6721" y="20131"/>
                  </a:cubicBezTo>
                  <a:cubicBezTo>
                    <a:pt x="6239" y="20390"/>
                    <a:pt x="5756" y="20650"/>
                    <a:pt x="5285" y="20909"/>
                  </a:cubicBezTo>
                  <a:cubicBezTo>
                    <a:pt x="4727" y="21254"/>
                    <a:pt x="4727" y="21254"/>
                    <a:pt x="4727" y="21254"/>
                  </a:cubicBezTo>
                  <a:cubicBezTo>
                    <a:pt x="4352" y="21427"/>
                    <a:pt x="4041" y="21600"/>
                    <a:pt x="3720" y="21600"/>
                  </a:cubicBezTo>
                  <a:close/>
                </a:path>
              </a:pathLst>
            </a:custGeom>
            <a:solidFill>
              <a:srgbClr val="F2F2F2">
                <a:alpha val="14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658" name="Freeform 446"/>
            <p:cNvSpPr/>
            <p:nvPr/>
          </p:nvSpPr>
          <p:spPr>
            <a:xfrm flipH="1" rot="16200000">
              <a:off x="-2243520" y="2243520"/>
              <a:ext cx="4894548" cy="4075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779" y="21600"/>
                  </a:moveTo>
                  <a:cubicBezTo>
                    <a:pt x="1594" y="21600"/>
                    <a:pt x="1398" y="21462"/>
                    <a:pt x="1201" y="21323"/>
                  </a:cubicBezTo>
                  <a:cubicBezTo>
                    <a:pt x="797" y="21185"/>
                    <a:pt x="393" y="20908"/>
                    <a:pt x="0" y="20492"/>
                  </a:cubicBezTo>
                  <a:cubicBezTo>
                    <a:pt x="0" y="20077"/>
                    <a:pt x="0" y="20077"/>
                    <a:pt x="0" y="20077"/>
                  </a:cubicBezTo>
                  <a:cubicBezTo>
                    <a:pt x="335" y="20354"/>
                    <a:pt x="693" y="20492"/>
                    <a:pt x="1028" y="20631"/>
                  </a:cubicBezTo>
                  <a:cubicBezTo>
                    <a:pt x="1132" y="20631"/>
                    <a:pt x="1236" y="20631"/>
                    <a:pt x="1340" y="20769"/>
                  </a:cubicBezTo>
                  <a:cubicBezTo>
                    <a:pt x="1479" y="20769"/>
                    <a:pt x="1617" y="20769"/>
                    <a:pt x="1756" y="20769"/>
                  </a:cubicBezTo>
                  <a:cubicBezTo>
                    <a:pt x="2333" y="20769"/>
                    <a:pt x="2899" y="20354"/>
                    <a:pt x="3442" y="19246"/>
                  </a:cubicBezTo>
                  <a:cubicBezTo>
                    <a:pt x="4204" y="17862"/>
                    <a:pt x="4967" y="15646"/>
                    <a:pt x="5533" y="13846"/>
                  </a:cubicBezTo>
                  <a:cubicBezTo>
                    <a:pt x="5799" y="13015"/>
                    <a:pt x="6076" y="12046"/>
                    <a:pt x="6330" y="11077"/>
                  </a:cubicBezTo>
                  <a:cubicBezTo>
                    <a:pt x="6630" y="9831"/>
                    <a:pt x="6942" y="8723"/>
                    <a:pt x="7254" y="7754"/>
                  </a:cubicBezTo>
                  <a:cubicBezTo>
                    <a:pt x="7600" y="6923"/>
                    <a:pt x="7947" y="6369"/>
                    <a:pt x="8328" y="6369"/>
                  </a:cubicBezTo>
                  <a:cubicBezTo>
                    <a:pt x="8559" y="6369"/>
                    <a:pt x="8813" y="6508"/>
                    <a:pt x="9102" y="6923"/>
                  </a:cubicBezTo>
                  <a:cubicBezTo>
                    <a:pt x="9610" y="7615"/>
                    <a:pt x="10084" y="9277"/>
                    <a:pt x="10581" y="10938"/>
                  </a:cubicBezTo>
                  <a:cubicBezTo>
                    <a:pt x="10673" y="11215"/>
                    <a:pt x="10777" y="11492"/>
                    <a:pt x="10869" y="11769"/>
                  </a:cubicBezTo>
                  <a:cubicBezTo>
                    <a:pt x="12302" y="16477"/>
                    <a:pt x="13584" y="18969"/>
                    <a:pt x="14785" y="19385"/>
                  </a:cubicBezTo>
                  <a:cubicBezTo>
                    <a:pt x="14889" y="19385"/>
                    <a:pt x="15004" y="19385"/>
                    <a:pt x="15108" y="19385"/>
                  </a:cubicBezTo>
                  <a:cubicBezTo>
                    <a:pt x="16310" y="19385"/>
                    <a:pt x="17488" y="17169"/>
                    <a:pt x="18631" y="12600"/>
                  </a:cubicBezTo>
                  <a:cubicBezTo>
                    <a:pt x="19313" y="9969"/>
                    <a:pt x="19914" y="7200"/>
                    <a:pt x="20468" y="4154"/>
                  </a:cubicBezTo>
                  <a:cubicBezTo>
                    <a:pt x="20745" y="2631"/>
                    <a:pt x="21022" y="1246"/>
                    <a:pt x="21323" y="0"/>
                  </a:cubicBezTo>
                  <a:cubicBezTo>
                    <a:pt x="21600" y="138"/>
                    <a:pt x="21600" y="138"/>
                    <a:pt x="21600" y="138"/>
                  </a:cubicBezTo>
                  <a:cubicBezTo>
                    <a:pt x="21196" y="1662"/>
                    <a:pt x="20803" y="3462"/>
                    <a:pt x="20387" y="5677"/>
                  </a:cubicBezTo>
                  <a:cubicBezTo>
                    <a:pt x="19810" y="8723"/>
                    <a:pt x="19221" y="11354"/>
                    <a:pt x="18655" y="13569"/>
                  </a:cubicBezTo>
                  <a:cubicBezTo>
                    <a:pt x="17465" y="18138"/>
                    <a:pt x="16333" y="20354"/>
                    <a:pt x="15178" y="20354"/>
                  </a:cubicBezTo>
                  <a:cubicBezTo>
                    <a:pt x="15097" y="20354"/>
                    <a:pt x="15028" y="20354"/>
                    <a:pt x="14947" y="20354"/>
                  </a:cubicBezTo>
                  <a:cubicBezTo>
                    <a:pt x="13699" y="19938"/>
                    <a:pt x="12394" y="17723"/>
                    <a:pt x="11066" y="13569"/>
                  </a:cubicBezTo>
                  <a:cubicBezTo>
                    <a:pt x="10892" y="13015"/>
                    <a:pt x="10731" y="12462"/>
                    <a:pt x="10557" y="11769"/>
                  </a:cubicBezTo>
                  <a:cubicBezTo>
                    <a:pt x="10095" y="10246"/>
                    <a:pt x="9610" y="8585"/>
                    <a:pt x="9102" y="7892"/>
                  </a:cubicBezTo>
                  <a:cubicBezTo>
                    <a:pt x="8802" y="7477"/>
                    <a:pt x="8548" y="7338"/>
                    <a:pt x="8305" y="7338"/>
                  </a:cubicBezTo>
                  <a:cubicBezTo>
                    <a:pt x="7889" y="7338"/>
                    <a:pt x="7508" y="7892"/>
                    <a:pt x="7138" y="9138"/>
                  </a:cubicBezTo>
                  <a:cubicBezTo>
                    <a:pt x="6873" y="9969"/>
                    <a:pt x="6596" y="10938"/>
                    <a:pt x="6330" y="11908"/>
                  </a:cubicBezTo>
                  <a:cubicBezTo>
                    <a:pt x="5995" y="13154"/>
                    <a:pt x="5648" y="14400"/>
                    <a:pt x="5302" y="15508"/>
                  </a:cubicBezTo>
                  <a:cubicBezTo>
                    <a:pt x="4655" y="17446"/>
                    <a:pt x="3939" y="19385"/>
                    <a:pt x="3211" y="20492"/>
                  </a:cubicBezTo>
                  <a:cubicBezTo>
                    <a:pt x="2749" y="21185"/>
                    <a:pt x="2276" y="21600"/>
                    <a:pt x="1779" y="21600"/>
                  </a:cubicBezTo>
                  <a:close/>
                </a:path>
              </a:pathLst>
            </a:custGeom>
            <a:solidFill>
              <a:srgbClr val="F2F2F2">
                <a:alpha val="14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659" name="Freeform 447"/>
            <p:cNvSpPr/>
            <p:nvPr/>
          </p:nvSpPr>
          <p:spPr>
            <a:xfrm flipH="1" rot="16200000">
              <a:off x="-2115340" y="2118302"/>
              <a:ext cx="4418875" cy="18226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24" y="21600"/>
                  </a:moveTo>
                  <a:cubicBezTo>
                    <a:pt x="1727" y="21600"/>
                    <a:pt x="1369" y="20366"/>
                    <a:pt x="1024" y="17897"/>
                  </a:cubicBezTo>
                  <a:cubicBezTo>
                    <a:pt x="870" y="16663"/>
                    <a:pt x="870" y="16663"/>
                    <a:pt x="870" y="16663"/>
                  </a:cubicBezTo>
                  <a:cubicBezTo>
                    <a:pt x="589" y="14503"/>
                    <a:pt x="294" y="12343"/>
                    <a:pt x="0" y="12034"/>
                  </a:cubicBezTo>
                  <a:cubicBezTo>
                    <a:pt x="0" y="11109"/>
                    <a:pt x="0" y="11109"/>
                    <a:pt x="0" y="11109"/>
                  </a:cubicBezTo>
                  <a:cubicBezTo>
                    <a:pt x="13" y="11109"/>
                    <a:pt x="38" y="11109"/>
                    <a:pt x="51" y="11109"/>
                  </a:cubicBezTo>
                  <a:cubicBezTo>
                    <a:pt x="307" y="11726"/>
                    <a:pt x="550" y="13269"/>
                    <a:pt x="781" y="14811"/>
                  </a:cubicBezTo>
                  <a:cubicBezTo>
                    <a:pt x="870" y="15429"/>
                    <a:pt x="870" y="15429"/>
                    <a:pt x="870" y="15429"/>
                  </a:cubicBezTo>
                  <a:cubicBezTo>
                    <a:pt x="1318" y="18514"/>
                    <a:pt x="1740" y="20057"/>
                    <a:pt x="2175" y="20057"/>
                  </a:cubicBezTo>
                  <a:cubicBezTo>
                    <a:pt x="2431" y="20057"/>
                    <a:pt x="2674" y="19440"/>
                    <a:pt x="2943" y="18514"/>
                  </a:cubicBezTo>
                  <a:cubicBezTo>
                    <a:pt x="3250" y="17589"/>
                    <a:pt x="3557" y="16046"/>
                    <a:pt x="3852" y="14503"/>
                  </a:cubicBezTo>
                  <a:cubicBezTo>
                    <a:pt x="4184" y="12960"/>
                    <a:pt x="4530" y="11417"/>
                    <a:pt x="4875" y="10183"/>
                  </a:cubicBezTo>
                  <a:cubicBezTo>
                    <a:pt x="5618" y="7714"/>
                    <a:pt x="6206" y="6171"/>
                    <a:pt x="6756" y="5246"/>
                  </a:cubicBezTo>
                  <a:cubicBezTo>
                    <a:pt x="7140" y="4629"/>
                    <a:pt x="7550" y="4320"/>
                    <a:pt x="7972" y="4320"/>
                  </a:cubicBezTo>
                  <a:cubicBezTo>
                    <a:pt x="8791" y="4320"/>
                    <a:pt x="9700" y="5554"/>
                    <a:pt x="10813" y="8023"/>
                  </a:cubicBezTo>
                  <a:cubicBezTo>
                    <a:pt x="12118" y="11417"/>
                    <a:pt x="13462" y="13269"/>
                    <a:pt x="14882" y="13886"/>
                  </a:cubicBezTo>
                  <a:cubicBezTo>
                    <a:pt x="15291" y="13886"/>
                    <a:pt x="15727" y="14194"/>
                    <a:pt x="16174" y="14194"/>
                  </a:cubicBezTo>
                  <a:cubicBezTo>
                    <a:pt x="17160" y="14194"/>
                    <a:pt x="18439" y="13269"/>
                    <a:pt x="19706" y="7406"/>
                  </a:cubicBezTo>
                  <a:cubicBezTo>
                    <a:pt x="20167" y="5246"/>
                    <a:pt x="20653" y="2777"/>
                    <a:pt x="21203" y="0"/>
                  </a:cubicBezTo>
                  <a:cubicBezTo>
                    <a:pt x="21600" y="0"/>
                    <a:pt x="21600" y="0"/>
                    <a:pt x="21600" y="0"/>
                  </a:cubicBezTo>
                  <a:cubicBezTo>
                    <a:pt x="21370" y="1234"/>
                    <a:pt x="21370" y="1234"/>
                    <a:pt x="21370" y="1234"/>
                  </a:cubicBezTo>
                  <a:cubicBezTo>
                    <a:pt x="20743" y="4629"/>
                    <a:pt x="20103" y="8023"/>
                    <a:pt x="19450" y="10491"/>
                  </a:cubicBezTo>
                  <a:cubicBezTo>
                    <a:pt x="18734" y="13269"/>
                    <a:pt x="17979" y="15120"/>
                    <a:pt x="17173" y="15737"/>
                  </a:cubicBezTo>
                  <a:cubicBezTo>
                    <a:pt x="16827" y="15737"/>
                    <a:pt x="16482" y="16046"/>
                    <a:pt x="16085" y="16046"/>
                  </a:cubicBezTo>
                  <a:cubicBezTo>
                    <a:pt x="15714" y="16046"/>
                    <a:pt x="15317" y="15737"/>
                    <a:pt x="14792" y="15737"/>
                  </a:cubicBezTo>
                  <a:cubicBezTo>
                    <a:pt x="14447" y="15429"/>
                    <a:pt x="14447" y="15429"/>
                    <a:pt x="14447" y="15429"/>
                  </a:cubicBezTo>
                  <a:cubicBezTo>
                    <a:pt x="13782" y="15120"/>
                    <a:pt x="13091" y="14811"/>
                    <a:pt x="12425" y="13577"/>
                  </a:cubicBezTo>
                  <a:cubicBezTo>
                    <a:pt x="11964" y="12651"/>
                    <a:pt x="11491" y="11726"/>
                    <a:pt x="11043" y="10491"/>
                  </a:cubicBezTo>
                  <a:cubicBezTo>
                    <a:pt x="10071" y="8331"/>
                    <a:pt x="9047" y="5863"/>
                    <a:pt x="8049" y="5863"/>
                  </a:cubicBezTo>
                  <a:cubicBezTo>
                    <a:pt x="7921" y="5863"/>
                    <a:pt x="7806" y="5863"/>
                    <a:pt x="7678" y="5863"/>
                  </a:cubicBezTo>
                  <a:cubicBezTo>
                    <a:pt x="6910" y="6480"/>
                    <a:pt x="6129" y="8023"/>
                    <a:pt x="5285" y="10491"/>
                  </a:cubicBezTo>
                  <a:cubicBezTo>
                    <a:pt x="4875" y="12034"/>
                    <a:pt x="4453" y="13886"/>
                    <a:pt x="4056" y="15737"/>
                  </a:cubicBezTo>
                  <a:cubicBezTo>
                    <a:pt x="3724" y="16971"/>
                    <a:pt x="3391" y="18514"/>
                    <a:pt x="3058" y="19749"/>
                  </a:cubicBezTo>
                  <a:cubicBezTo>
                    <a:pt x="2713" y="20983"/>
                    <a:pt x="2406" y="21600"/>
                    <a:pt x="2124" y="21600"/>
                  </a:cubicBezTo>
                  <a:close/>
                </a:path>
              </a:pathLst>
            </a:custGeom>
            <a:solidFill>
              <a:srgbClr val="F2F2F2">
                <a:alpha val="14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660" name="Freeform 448"/>
            <p:cNvSpPr/>
            <p:nvPr/>
          </p:nvSpPr>
          <p:spPr>
            <a:xfrm flipH="1" rot="16200000">
              <a:off x="293407" y="1798964"/>
              <a:ext cx="976540" cy="1229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621" y="21600"/>
                  </a:moveTo>
                  <a:cubicBezTo>
                    <a:pt x="1042" y="21600"/>
                    <a:pt x="521" y="21600"/>
                    <a:pt x="0" y="21140"/>
                  </a:cubicBezTo>
                  <a:cubicBezTo>
                    <a:pt x="579" y="20681"/>
                    <a:pt x="1158" y="20681"/>
                    <a:pt x="1737" y="20221"/>
                  </a:cubicBezTo>
                  <a:cubicBezTo>
                    <a:pt x="2838" y="19762"/>
                    <a:pt x="3996" y="19302"/>
                    <a:pt x="5096" y="18383"/>
                  </a:cubicBezTo>
                  <a:cubicBezTo>
                    <a:pt x="5849" y="17464"/>
                    <a:pt x="6660" y="16545"/>
                    <a:pt x="7354" y="15626"/>
                  </a:cubicBezTo>
                  <a:cubicBezTo>
                    <a:pt x="8397" y="14247"/>
                    <a:pt x="9439" y="12868"/>
                    <a:pt x="10482" y="11949"/>
                  </a:cubicBezTo>
                  <a:cubicBezTo>
                    <a:pt x="11176" y="11489"/>
                    <a:pt x="11929" y="11030"/>
                    <a:pt x="12682" y="11030"/>
                  </a:cubicBezTo>
                  <a:cubicBezTo>
                    <a:pt x="13840" y="10111"/>
                    <a:pt x="15056" y="9651"/>
                    <a:pt x="16214" y="8732"/>
                  </a:cubicBezTo>
                  <a:cubicBezTo>
                    <a:pt x="17720" y="7353"/>
                    <a:pt x="19226" y="4596"/>
                    <a:pt x="20673" y="1838"/>
                  </a:cubicBezTo>
                  <a:cubicBezTo>
                    <a:pt x="20963" y="1379"/>
                    <a:pt x="21253" y="919"/>
                    <a:pt x="21600" y="0"/>
                  </a:cubicBezTo>
                  <a:cubicBezTo>
                    <a:pt x="20036" y="7353"/>
                    <a:pt x="18125" y="9191"/>
                    <a:pt x="16562" y="10570"/>
                  </a:cubicBezTo>
                  <a:cubicBezTo>
                    <a:pt x="15346" y="11489"/>
                    <a:pt x="14130" y="12409"/>
                    <a:pt x="12914" y="12868"/>
                  </a:cubicBezTo>
                  <a:cubicBezTo>
                    <a:pt x="12219" y="13328"/>
                    <a:pt x="11524" y="13328"/>
                    <a:pt x="10829" y="13787"/>
                  </a:cubicBezTo>
                  <a:cubicBezTo>
                    <a:pt x="9729" y="14706"/>
                    <a:pt x="8686" y="16085"/>
                    <a:pt x="7702" y="17004"/>
                  </a:cubicBezTo>
                  <a:cubicBezTo>
                    <a:pt x="6833" y="18383"/>
                    <a:pt x="5965" y="19302"/>
                    <a:pt x="5038" y="20221"/>
                  </a:cubicBezTo>
                  <a:cubicBezTo>
                    <a:pt x="3822" y="21140"/>
                    <a:pt x="2664" y="21600"/>
                    <a:pt x="1621" y="21600"/>
                  </a:cubicBezTo>
                  <a:cubicBezTo>
                    <a:pt x="1621" y="21600"/>
                    <a:pt x="1621" y="21600"/>
                    <a:pt x="1621" y="21600"/>
                  </a:cubicBezTo>
                  <a:close/>
                </a:path>
              </a:pathLst>
            </a:custGeom>
            <a:solidFill>
              <a:srgbClr val="F2F2F2">
                <a:alpha val="14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661" name="Freeform 449"/>
            <p:cNvSpPr/>
            <p:nvPr/>
          </p:nvSpPr>
          <p:spPr>
            <a:xfrm flipH="1" rot="16200000">
              <a:off x="643864" y="1851573"/>
              <a:ext cx="348236" cy="444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299" y="21600"/>
                  </a:moveTo>
                  <a:cubicBezTo>
                    <a:pt x="812" y="21600"/>
                    <a:pt x="487" y="21600"/>
                    <a:pt x="0" y="21600"/>
                  </a:cubicBezTo>
                  <a:cubicBezTo>
                    <a:pt x="3573" y="20329"/>
                    <a:pt x="6983" y="15247"/>
                    <a:pt x="10556" y="11435"/>
                  </a:cubicBezTo>
                  <a:cubicBezTo>
                    <a:pt x="11044" y="10165"/>
                    <a:pt x="11044" y="10165"/>
                    <a:pt x="11044" y="10165"/>
                  </a:cubicBezTo>
                  <a:cubicBezTo>
                    <a:pt x="11856" y="8894"/>
                    <a:pt x="12668" y="7624"/>
                    <a:pt x="13480" y="6353"/>
                  </a:cubicBezTo>
                  <a:cubicBezTo>
                    <a:pt x="15753" y="3812"/>
                    <a:pt x="18027" y="0"/>
                    <a:pt x="20138" y="0"/>
                  </a:cubicBezTo>
                  <a:cubicBezTo>
                    <a:pt x="20626" y="0"/>
                    <a:pt x="21113" y="0"/>
                    <a:pt x="21600" y="0"/>
                  </a:cubicBezTo>
                  <a:cubicBezTo>
                    <a:pt x="18677" y="7624"/>
                    <a:pt x="15591" y="11435"/>
                    <a:pt x="12343" y="13976"/>
                  </a:cubicBezTo>
                  <a:cubicBezTo>
                    <a:pt x="11368" y="15247"/>
                    <a:pt x="10232" y="16518"/>
                    <a:pt x="9257" y="16518"/>
                  </a:cubicBezTo>
                  <a:cubicBezTo>
                    <a:pt x="6171" y="20329"/>
                    <a:pt x="3573" y="21600"/>
                    <a:pt x="1299" y="21600"/>
                  </a:cubicBezTo>
                  <a:close/>
                </a:path>
              </a:pathLst>
            </a:custGeom>
            <a:solidFill>
              <a:srgbClr val="F2F2F2">
                <a:alpha val="14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662" name="Freeform 450"/>
            <p:cNvSpPr/>
            <p:nvPr/>
          </p:nvSpPr>
          <p:spPr>
            <a:xfrm flipH="1" rot="16200000">
              <a:off x="674242" y="1813784"/>
              <a:ext cx="284516" cy="355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387" y="21600"/>
                  </a:moveTo>
                  <a:cubicBezTo>
                    <a:pt x="793" y="21600"/>
                    <a:pt x="396" y="21600"/>
                    <a:pt x="0" y="21600"/>
                  </a:cubicBezTo>
                  <a:cubicBezTo>
                    <a:pt x="3171" y="15429"/>
                    <a:pt x="6738" y="10800"/>
                    <a:pt x="10106" y="7714"/>
                  </a:cubicBezTo>
                  <a:cubicBezTo>
                    <a:pt x="12881" y="4629"/>
                    <a:pt x="12881" y="4629"/>
                    <a:pt x="12881" y="4629"/>
                  </a:cubicBezTo>
                  <a:cubicBezTo>
                    <a:pt x="14862" y="1543"/>
                    <a:pt x="16844" y="0"/>
                    <a:pt x="18826" y="0"/>
                  </a:cubicBezTo>
                  <a:cubicBezTo>
                    <a:pt x="19817" y="0"/>
                    <a:pt x="20807" y="0"/>
                    <a:pt x="21600" y="1543"/>
                  </a:cubicBezTo>
                  <a:cubicBezTo>
                    <a:pt x="21600" y="3086"/>
                    <a:pt x="21600" y="4629"/>
                    <a:pt x="21600" y="4629"/>
                  </a:cubicBezTo>
                  <a:cubicBezTo>
                    <a:pt x="19222" y="7714"/>
                    <a:pt x="16844" y="9257"/>
                    <a:pt x="14466" y="10800"/>
                  </a:cubicBezTo>
                  <a:cubicBezTo>
                    <a:pt x="12881" y="12343"/>
                    <a:pt x="11097" y="13886"/>
                    <a:pt x="9512" y="15429"/>
                  </a:cubicBezTo>
                  <a:cubicBezTo>
                    <a:pt x="8125" y="16971"/>
                    <a:pt x="8125" y="16971"/>
                    <a:pt x="8125" y="16971"/>
                  </a:cubicBezTo>
                  <a:cubicBezTo>
                    <a:pt x="5945" y="18514"/>
                    <a:pt x="3567" y="21600"/>
                    <a:pt x="1387" y="21600"/>
                  </a:cubicBezTo>
                  <a:close/>
                </a:path>
              </a:pathLst>
            </a:custGeom>
            <a:solidFill>
              <a:srgbClr val="F2F2F2">
                <a:alpha val="14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663" name="Freeform 451"/>
            <p:cNvSpPr/>
            <p:nvPr/>
          </p:nvSpPr>
          <p:spPr>
            <a:xfrm flipH="1" rot="16200000">
              <a:off x="701657" y="1814525"/>
              <a:ext cx="222278" cy="3408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4066" y="21600"/>
                  </a:moveTo>
                  <a:cubicBezTo>
                    <a:pt x="2795" y="21600"/>
                    <a:pt x="1525" y="21600"/>
                    <a:pt x="0" y="21600"/>
                  </a:cubicBezTo>
                  <a:cubicBezTo>
                    <a:pt x="3558" y="18277"/>
                    <a:pt x="7369" y="16615"/>
                    <a:pt x="10927" y="11631"/>
                  </a:cubicBezTo>
                  <a:cubicBezTo>
                    <a:pt x="12198" y="11631"/>
                    <a:pt x="13468" y="9969"/>
                    <a:pt x="14739" y="8308"/>
                  </a:cubicBezTo>
                  <a:cubicBezTo>
                    <a:pt x="17026" y="4985"/>
                    <a:pt x="19313" y="1662"/>
                    <a:pt x="21600" y="0"/>
                  </a:cubicBezTo>
                  <a:cubicBezTo>
                    <a:pt x="17534" y="14954"/>
                    <a:pt x="11689" y="21600"/>
                    <a:pt x="4066" y="21600"/>
                  </a:cubicBezTo>
                  <a:close/>
                </a:path>
              </a:pathLst>
            </a:custGeom>
            <a:solidFill>
              <a:srgbClr val="F2F2F2">
                <a:alpha val="14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664" name="Freeform 516"/>
            <p:cNvSpPr/>
            <p:nvPr/>
          </p:nvSpPr>
          <p:spPr>
            <a:xfrm flipH="1" rot="16200000">
              <a:off x="865431" y="6399286"/>
              <a:ext cx="500802" cy="22820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17" h="21600" fill="norm" stroke="1" extrusionOk="0">
                  <a:moveTo>
                    <a:pt x="15120" y="21600"/>
                  </a:moveTo>
                  <a:cubicBezTo>
                    <a:pt x="14574" y="21600"/>
                    <a:pt x="14029" y="21600"/>
                    <a:pt x="13374" y="21352"/>
                  </a:cubicBezTo>
                  <a:cubicBezTo>
                    <a:pt x="13047" y="21352"/>
                    <a:pt x="12720" y="21600"/>
                    <a:pt x="12502" y="21600"/>
                  </a:cubicBezTo>
                  <a:cubicBezTo>
                    <a:pt x="12502" y="21600"/>
                    <a:pt x="12502" y="21600"/>
                    <a:pt x="12502" y="21600"/>
                  </a:cubicBezTo>
                  <a:cubicBezTo>
                    <a:pt x="10756" y="21600"/>
                    <a:pt x="9011" y="20359"/>
                    <a:pt x="7483" y="19366"/>
                  </a:cubicBezTo>
                  <a:cubicBezTo>
                    <a:pt x="5520" y="18124"/>
                    <a:pt x="2792" y="16386"/>
                    <a:pt x="1047" y="12662"/>
                  </a:cubicBezTo>
                  <a:cubicBezTo>
                    <a:pt x="174" y="10924"/>
                    <a:pt x="-153" y="9186"/>
                    <a:pt x="65" y="7697"/>
                  </a:cubicBezTo>
                  <a:cubicBezTo>
                    <a:pt x="720" y="3724"/>
                    <a:pt x="4865" y="993"/>
                    <a:pt x="6611" y="497"/>
                  </a:cubicBezTo>
                  <a:cubicBezTo>
                    <a:pt x="8247" y="248"/>
                    <a:pt x="9774" y="0"/>
                    <a:pt x="11192" y="0"/>
                  </a:cubicBezTo>
                  <a:cubicBezTo>
                    <a:pt x="12502" y="0"/>
                    <a:pt x="13920" y="0"/>
                    <a:pt x="15120" y="497"/>
                  </a:cubicBezTo>
                  <a:cubicBezTo>
                    <a:pt x="17956" y="1241"/>
                    <a:pt x="19702" y="3228"/>
                    <a:pt x="20465" y="6455"/>
                  </a:cubicBezTo>
                  <a:cubicBezTo>
                    <a:pt x="21447" y="10924"/>
                    <a:pt x="20792" y="16138"/>
                    <a:pt x="18829" y="19117"/>
                  </a:cubicBezTo>
                  <a:cubicBezTo>
                    <a:pt x="17847" y="20855"/>
                    <a:pt x="16538" y="21600"/>
                    <a:pt x="15120" y="21600"/>
                  </a:cubicBezTo>
                  <a:close/>
                  <a:moveTo>
                    <a:pt x="10756" y="745"/>
                  </a:moveTo>
                  <a:cubicBezTo>
                    <a:pt x="8247" y="993"/>
                    <a:pt x="5629" y="1241"/>
                    <a:pt x="3229" y="3228"/>
                  </a:cubicBezTo>
                  <a:cubicBezTo>
                    <a:pt x="2683" y="3724"/>
                    <a:pt x="829" y="5462"/>
                    <a:pt x="720" y="8441"/>
                  </a:cubicBezTo>
                  <a:cubicBezTo>
                    <a:pt x="611" y="9683"/>
                    <a:pt x="938" y="11172"/>
                    <a:pt x="1702" y="12414"/>
                  </a:cubicBezTo>
                  <a:cubicBezTo>
                    <a:pt x="3665" y="15641"/>
                    <a:pt x="6174" y="17628"/>
                    <a:pt x="8356" y="18869"/>
                  </a:cubicBezTo>
                  <a:cubicBezTo>
                    <a:pt x="9120" y="19366"/>
                    <a:pt x="9120" y="19366"/>
                    <a:pt x="9120" y="19366"/>
                  </a:cubicBezTo>
                  <a:cubicBezTo>
                    <a:pt x="9774" y="19614"/>
                    <a:pt x="10429" y="19862"/>
                    <a:pt x="11411" y="20110"/>
                  </a:cubicBezTo>
                  <a:cubicBezTo>
                    <a:pt x="11411" y="20110"/>
                    <a:pt x="11411" y="20110"/>
                    <a:pt x="11411" y="20110"/>
                  </a:cubicBezTo>
                  <a:cubicBezTo>
                    <a:pt x="11738" y="20359"/>
                    <a:pt x="12065" y="20359"/>
                    <a:pt x="12502" y="20359"/>
                  </a:cubicBezTo>
                  <a:cubicBezTo>
                    <a:pt x="12720" y="20359"/>
                    <a:pt x="13047" y="20359"/>
                    <a:pt x="13374" y="20359"/>
                  </a:cubicBezTo>
                  <a:cubicBezTo>
                    <a:pt x="13811" y="20359"/>
                    <a:pt x="14247" y="20359"/>
                    <a:pt x="14683" y="20359"/>
                  </a:cubicBezTo>
                  <a:cubicBezTo>
                    <a:pt x="15774" y="20359"/>
                    <a:pt x="17192" y="20359"/>
                    <a:pt x="18283" y="18621"/>
                  </a:cubicBezTo>
                  <a:cubicBezTo>
                    <a:pt x="19702" y="16138"/>
                    <a:pt x="20465" y="12662"/>
                    <a:pt x="20247" y="9434"/>
                  </a:cubicBezTo>
                  <a:cubicBezTo>
                    <a:pt x="19920" y="5959"/>
                    <a:pt x="18829" y="3476"/>
                    <a:pt x="17083" y="2483"/>
                  </a:cubicBezTo>
                  <a:cubicBezTo>
                    <a:pt x="15447" y="1241"/>
                    <a:pt x="13592" y="745"/>
                    <a:pt x="11192" y="745"/>
                  </a:cubicBezTo>
                  <a:lnTo>
                    <a:pt x="10756" y="745"/>
                  </a:lnTo>
                  <a:close/>
                </a:path>
              </a:pathLst>
            </a:custGeom>
            <a:solidFill>
              <a:srgbClr val="F2F2F2">
                <a:alpha val="14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665" name="Freeform 517"/>
            <p:cNvSpPr/>
            <p:nvPr/>
          </p:nvSpPr>
          <p:spPr>
            <a:xfrm flipH="1" rot="16200000">
              <a:off x="666166" y="6214211"/>
              <a:ext cx="908226" cy="3704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26" h="21600" fill="norm" stroke="1" extrusionOk="0">
                  <a:moveTo>
                    <a:pt x="16623" y="21600"/>
                  </a:moveTo>
                  <a:cubicBezTo>
                    <a:pt x="15754" y="21600"/>
                    <a:pt x="14760" y="21448"/>
                    <a:pt x="13519" y="21144"/>
                  </a:cubicBezTo>
                  <a:cubicBezTo>
                    <a:pt x="10602" y="20231"/>
                    <a:pt x="7871" y="18101"/>
                    <a:pt x="5636" y="16276"/>
                  </a:cubicBezTo>
                  <a:cubicBezTo>
                    <a:pt x="5388" y="15972"/>
                    <a:pt x="5388" y="15972"/>
                    <a:pt x="5388" y="15972"/>
                  </a:cubicBezTo>
                  <a:cubicBezTo>
                    <a:pt x="4023" y="14755"/>
                    <a:pt x="733" y="12017"/>
                    <a:pt x="112" y="8214"/>
                  </a:cubicBezTo>
                  <a:cubicBezTo>
                    <a:pt x="-74" y="7149"/>
                    <a:pt x="-12" y="6085"/>
                    <a:pt x="174" y="5020"/>
                  </a:cubicBezTo>
                  <a:cubicBezTo>
                    <a:pt x="733" y="2282"/>
                    <a:pt x="1912" y="1065"/>
                    <a:pt x="3774" y="1065"/>
                  </a:cubicBezTo>
                  <a:cubicBezTo>
                    <a:pt x="4209" y="1065"/>
                    <a:pt x="4705" y="1217"/>
                    <a:pt x="5140" y="1217"/>
                  </a:cubicBezTo>
                  <a:cubicBezTo>
                    <a:pt x="5760" y="1369"/>
                    <a:pt x="6381" y="1521"/>
                    <a:pt x="7064" y="1521"/>
                  </a:cubicBezTo>
                  <a:cubicBezTo>
                    <a:pt x="8988" y="1521"/>
                    <a:pt x="10788" y="913"/>
                    <a:pt x="12774" y="456"/>
                  </a:cubicBezTo>
                  <a:cubicBezTo>
                    <a:pt x="13147" y="456"/>
                    <a:pt x="13147" y="456"/>
                    <a:pt x="13147" y="456"/>
                  </a:cubicBezTo>
                  <a:cubicBezTo>
                    <a:pt x="13954" y="152"/>
                    <a:pt x="14760" y="0"/>
                    <a:pt x="15505" y="0"/>
                  </a:cubicBezTo>
                  <a:cubicBezTo>
                    <a:pt x="18112" y="0"/>
                    <a:pt x="20098" y="1521"/>
                    <a:pt x="21526" y="4259"/>
                  </a:cubicBezTo>
                  <a:cubicBezTo>
                    <a:pt x="21526" y="4563"/>
                    <a:pt x="21526" y="4563"/>
                    <a:pt x="21526" y="4563"/>
                  </a:cubicBezTo>
                  <a:cubicBezTo>
                    <a:pt x="20036" y="1977"/>
                    <a:pt x="18050" y="608"/>
                    <a:pt x="15505" y="608"/>
                  </a:cubicBezTo>
                  <a:cubicBezTo>
                    <a:pt x="14574" y="608"/>
                    <a:pt x="13519" y="913"/>
                    <a:pt x="12402" y="1217"/>
                  </a:cubicBezTo>
                  <a:cubicBezTo>
                    <a:pt x="10478" y="1977"/>
                    <a:pt x="8864" y="2282"/>
                    <a:pt x="7250" y="2282"/>
                  </a:cubicBezTo>
                  <a:cubicBezTo>
                    <a:pt x="6629" y="2282"/>
                    <a:pt x="6009" y="2130"/>
                    <a:pt x="5388" y="2130"/>
                  </a:cubicBezTo>
                  <a:cubicBezTo>
                    <a:pt x="5016" y="1977"/>
                    <a:pt x="5016" y="1977"/>
                    <a:pt x="5016" y="1977"/>
                  </a:cubicBezTo>
                  <a:cubicBezTo>
                    <a:pt x="4581" y="1977"/>
                    <a:pt x="4085" y="1825"/>
                    <a:pt x="3650" y="1825"/>
                  </a:cubicBezTo>
                  <a:cubicBezTo>
                    <a:pt x="3029" y="1825"/>
                    <a:pt x="2595" y="1977"/>
                    <a:pt x="2160" y="2282"/>
                  </a:cubicBezTo>
                  <a:cubicBezTo>
                    <a:pt x="1292" y="2890"/>
                    <a:pt x="174" y="4715"/>
                    <a:pt x="423" y="7149"/>
                  </a:cubicBezTo>
                  <a:cubicBezTo>
                    <a:pt x="795" y="10496"/>
                    <a:pt x="2595" y="12321"/>
                    <a:pt x="3836" y="13538"/>
                  </a:cubicBezTo>
                  <a:cubicBezTo>
                    <a:pt x="5512" y="15211"/>
                    <a:pt x="7064" y="16580"/>
                    <a:pt x="8492" y="17645"/>
                  </a:cubicBezTo>
                  <a:cubicBezTo>
                    <a:pt x="11533" y="19775"/>
                    <a:pt x="14202" y="20839"/>
                    <a:pt x="16623" y="20839"/>
                  </a:cubicBezTo>
                  <a:cubicBezTo>
                    <a:pt x="16871" y="20839"/>
                    <a:pt x="16871" y="20839"/>
                    <a:pt x="16871" y="20839"/>
                  </a:cubicBezTo>
                  <a:cubicBezTo>
                    <a:pt x="18609" y="20839"/>
                    <a:pt x="20036" y="20079"/>
                    <a:pt x="21154" y="18558"/>
                  </a:cubicBezTo>
                  <a:cubicBezTo>
                    <a:pt x="21278" y="18558"/>
                    <a:pt x="21402" y="18254"/>
                    <a:pt x="21526" y="18101"/>
                  </a:cubicBezTo>
                  <a:cubicBezTo>
                    <a:pt x="21526" y="19014"/>
                    <a:pt x="21526" y="19014"/>
                    <a:pt x="21526" y="19014"/>
                  </a:cubicBezTo>
                  <a:cubicBezTo>
                    <a:pt x="20098" y="20839"/>
                    <a:pt x="18547" y="21600"/>
                    <a:pt x="16623" y="21600"/>
                  </a:cubicBezTo>
                  <a:close/>
                </a:path>
              </a:pathLst>
            </a:custGeom>
            <a:solidFill>
              <a:srgbClr val="F2F2F2">
                <a:alpha val="14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666" name="Freeform 518"/>
            <p:cNvSpPr/>
            <p:nvPr/>
          </p:nvSpPr>
          <p:spPr>
            <a:xfrm flipH="1" rot="16200000">
              <a:off x="469957" y="5896489"/>
              <a:ext cx="1306572" cy="6075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20" h="21600" fill="norm" stroke="1" extrusionOk="0">
                  <a:moveTo>
                    <a:pt x="19063" y="21600"/>
                  </a:moveTo>
                  <a:cubicBezTo>
                    <a:pt x="17295" y="21600"/>
                    <a:pt x="15527" y="20948"/>
                    <a:pt x="13889" y="20203"/>
                  </a:cubicBezTo>
                  <a:cubicBezTo>
                    <a:pt x="13458" y="20017"/>
                    <a:pt x="13070" y="19924"/>
                    <a:pt x="12639" y="19738"/>
                  </a:cubicBezTo>
                  <a:cubicBezTo>
                    <a:pt x="10569" y="18807"/>
                    <a:pt x="8370" y="17969"/>
                    <a:pt x="6344" y="16386"/>
                  </a:cubicBezTo>
                  <a:cubicBezTo>
                    <a:pt x="4663" y="15083"/>
                    <a:pt x="3326" y="13779"/>
                    <a:pt x="2248" y="12010"/>
                  </a:cubicBezTo>
                  <a:cubicBezTo>
                    <a:pt x="1429" y="10707"/>
                    <a:pt x="265" y="8752"/>
                    <a:pt x="49" y="6331"/>
                  </a:cubicBezTo>
                  <a:cubicBezTo>
                    <a:pt x="-80" y="4934"/>
                    <a:pt x="49" y="3817"/>
                    <a:pt x="394" y="2886"/>
                  </a:cubicBezTo>
                  <a:cubicBezTo>
                    <a:pt x="1386" y="372"/>
                    <a:pt x="3800" y="93"/>
                    <a:pt x="4835" y="93"/>
                  </a:cubicBezTo>
                  <a:cubicBezTo>
                    <a:pt x="5180" y="93"/>
                    <a:pt x="5525" y="93"/>
                    <a:pt x="5870" y="186"/>
                  </a:cubicBezTo>
                  <a:cubicBezTo>
                    <a:pt x="6430" y="279"/>
                    <a:pt x="7034" y="466"/>
                    <a:pt x="7594" y="559"/>
                  </a:cubicBezTo>
                  <a:cubicBezTo>
                    <a:pt x="8586" y="838"/>
                    <a:pt x="9621" y="1117"/>
                    <a:pt x="10655" y="1117"/>
                  </a:cubicBezTo>
                  <a:cubicBezTo>
                    <a:pt x="10698" y="1117"/>
                    <a:pt x="10698" y="1117"/>
                    <a:pt x="10698" y="1117"/>
                  </a:cubicBezTo>
                  <a:cubicBezTo>
                    <a:pt x="11906" y="1117"/>
                    <a:pt x="13113" y="838"/>
                    <a:pt x="14277" y="559"/>
                  </a:cubicBezTo>
                  <a:cubicBezTo>
                    <a:pt x="15269" y="372"/>
                    <a:pt x="16303" y="93"/>
                    <a:pt x="17338" y="0"/>
                  </a:cubicBezTo>
                  <a:cubicBezTo>
                    <a:pt x="17510" y="0"/>
                    <a:pt x="17640" y="0"/>
                    <a:pt x="17812" y="0"/>
                  </a:cubicBezTo>
                  <a:cubicBezTo>
                    <a:pt x="19321" y="0"/>
                    <a:pt x="20528" y="559"/>
                    <a:pt x="21520" y="1676"/>
                  </a:cubicBezTo>
                  <a:cubicBezTo>
                    <a:pt x="21520" y="2328"/>
                    <a:pt x="21520" y="2328"/>
                    <a:pt x="21520" y="2328"/>
                  </a:cubicBezTo>
                  <a:cubicBezTo>
                    <a:pt x="20442" y="1117"/>
                    <a:pt x="19278" y="466"/>
                    <a:pt x="17985" y="466"/>
                  </a:cubicBezTo>
                  <a:cubicBezTo>
                    <a:pt x="17855" y="466"/>
                    <a:pt x="17855" y="466"/>
                    <a:pt x="17855" y="466"/>
                  </a:cubicBezTo>
                  <a:cubicBezTo>
                    <a:pt x="16734" y="559"/>
                    <a:pt x="15613" y="838"/>
                    <a:pt x="14492" y="1024"/>
                  </a:cubicBezTo>
                  <a:cubicBezTo>
                    <a:pt x="13846" y="1210"/>
                    <a:pt x="13199" y="1303"/>
                    <a:pt x="12509" y="1490"/>
                  </a:cubicBezTo>
                  <a:cubicBezTo>
                    <a:pt x="11992" y="1583"/>
                    <a:pt x="11474" y="1583"/>
                    <a:pt x="10957" y="1583"/>
                  </a:cubicBezTo>
                  <a:cubicBezTo>
                    <a:pt x="10095" y="1583"/>
                    <a:pt x="9233" y="1490"/>
                    <a:pt x="8370" y="1210"/>
                  </a:cubicBezTo>
                  <a:cubicBezTo>
                    <a:pt x="7680" y="1024"/>
                    <a:pt x="7680" y="1024"/>
                    <a:pt x="7680" y="1024"/>
                  </a:cubicBezTo>
                  <a:cubicBezTo>
                    <a:pt x="6689" y="745"/>
                    <a:pt x="5611" y="466"/>
                    <a:pt x="4576" y="466"/>
                  </a:cubicBezTo>
                  <a:cubicBezTo>
                    <a:pt x="4231" y="466"/>
                    <a:pt x="3886" y="559"/>
                    <a:pt x="3542" y="652"/>
                  </a:cubicBezTo>
                  <a:cubicBezTo>
                    <a:pt x="2679" y="838"/>
                    <a:pt x="1084" y="1676"/>
                    <a:pt x="480" y="3631"/>
                  </a:cubicBezTo>
                  <a:cubicBezTo>
                    <a:pt x="222" y="4469"/>
                    <a:pt x="179" y="5400"/>
                    <a:pt x="351" y="6424"/>
                  </a:cubicBezTo>
                  <a:cubicBezTo>
                    <a:pt x="696" y="8659"/>
                    <a:pt x="1645" y="10800"/>
                    <a:pt x="3283" y="12941"/>
                  </a:cubicBezTo>
                  <a:cubicBezTo>
                    <a:pt x="4706" y="14710"/>
                    <a:pt x="6387" y="16107"/>
                    <a:pt x="8629" y="17317"/>
                  </a:cubicBezTo>
                  <a:cubicBezTo>
                    <a:pt x="10354" y="18248"/>
                    <a:pt x="12164" y="18993"/>
                    <a:pt x="13889" y="19645"/>
                  </a:cubicBezTo>
                  <a:cubicBezTo>
                    <a:pt x="14492" y="19924"/>
                    <a:pt x="14492" y="19924"/>
                    <a:pt x="14492" y="19924"/>
                  </a:cubicBezTo>
                  <a:cubicBezTo>
                    <a:pt x="16001" y="20483"/>
                    <a:pt x="17424" y="20948"/>
                    <a:pt x="18890" y="20948"/>
                  </a:cubicBezTo>
                  <a:cubicBezTo>
                    <a:pt x="19106" y="20948"/>
                    <a:pt x="19321" y="20948"/>
                    <a:pt x="19537" y="20948"/>
                  </a:cubicBezTo>
                  <a:cubicBezTo>
                    <a:pt x="20227" y="20855"/>
                    <a:pt x="20916" y="20669"/>
                    <a:pt x="21520" y="20297"/>
                  </a:cubicBezTo>
                  <a:cubicBezTo>
                    <a:pt x="21520" y="21041"/>
                    <a:pt x="21520" y="21041"/>
                    <a:pt x="21520" y="21041"/>
                  </a:cubicBezTo>
                  <a:cubicBezTo>
                    <a:pt x="20960" y="21321"/>
                    <a:pt x="20356" y="21507"/>
                    <a:pt x="19752" y="21600"/>
                  </a:cubicBezTo>
                  <a:cubicBezTo>
                    <a:pt x="19494" y="21600"/>
                    <a:pt x="19278" y="21600"/>
                    <a:pt x="19063" y="21600"/>
                  </a:cubicBezTo>
                  <a:cubicBezTo>
                    <a:pt x="19063" y="21600"/>
                    <a:pt x="19063" y="21600"/>
                    <a:pt x="19063" y="21600"/>
                  </a:cubicBezTo>
                  <a:close/>
                </a:path>
              </a:pathLst>
            </a:custGeom>
            <a:solidFill>
              <a:srgbClr val="F2F2F2">
                <a:alpha val="14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667" name="Freeform 519"/>
            <p:cNvSpPr/>
            <p:nvPr/>
          </p:nvSpPr>
          <p:spPr>
            <a:xfrm flipH="1" rot="16200000">
              <a:off x="992839" y="6831325"/>
              <a:ext cx="23711" cy="207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cubicBezTo>
                    <a:pt x="7200" y="2700"/>
                    <a:pt x="14400" y="5400"/>
                    <a:pt x="21600" y="10800"/>
                  </a:cubicBezTo>
                  <a:cubicBezTo>
                    <a:pt x="21600" y="21600"/>
                    <a:pt x="21600" y="21600"/>
                    <a:pt x="21600" y="21600"/>
                  </a:cubicBezTo>
                  <a:cubicBezTo>
                    <a:pt x="16800" y="18900"/>
                    <a:pt x="2400" y="2700"/>
                    <a:pt x="0" y="0"/>
                  </a:cubicBezTo>
                  <a:close/>
                </a:path>
              </a:pathLst>
            </a:custGeom>
            <a:solidFill>
              <a:srgbClr val="F2F2F2">
                <a:alpha val="14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668" name="Freeform 520"/>
            <p:cNvSpPr/>
            <p:nvPr/>
          </p:nvSpPr>
          <p:spPr>
            <a:xfrm flipH="1" rot="16200000">
              <a:off x="1243273" y="6816507"/>
              <a:ext cx="53347" cy="207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cubicBezTo>
                    <a:pt x="7560" y="16200"/>
                    <a:pt x="14040" y="10800"/>
                    <a:pt x="21600" y="0"/>
                  </a:cubicBezTo>
                  <a:cubicBezTo>
                    <a:pt x="21600" y="8100"/>
                    <a:pt x="21600" y="8100"/>
                    <a:pt x="21600" y="8100"/>
                  </a:cubicBezTo>
                  <a:cubicBezTo>
                    <a:pt x="14040" y="16200"/>
                    <a:pt x="6480" y="21600"/>
                    <a:pt x="0" y="21600"/>
                  </a:cubicBezTo>
                  <a:close/>
                </a:path>
              </a:pathLst>
            </a:custGeom>
            <a:solidFill>
              <a:srgbClr val="F2F2F2">
                <a:alpha val="14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669" name="Freeform 521"/>
            <p:cNvSpPr/>
            <p:nvPr/>
          </p:nvSpPr>
          <p:spPr>
            <a:xfrm flipH="1" rot="16200000">
              <a:off x="991357" y="6820952"/>
              <a:ext cx="37048" cy="370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12343"/>
                  </a:moveTo>
                  <a:cubicBezTo>
                    <a:pt x="13886" y="7714"/>
                    <a:pt x="7714" y="4629"/>
                    <a:pt x="1543" y="0"/>
                  </a:cubicBezTo>
                  <a:cubicBezTo>
                    <a:pt x="0" y="0"/>
                    <a:pt x="0" y="0"/>
                    <a:pt x="0" y="1543"/>
                  </a:cubicBezTo>
                  <a:cubicBezTo>
                    <a:pt x="7714" y="7714"/>
                    <a:pt x="13886" y="13886"/>
                    <a:pt x="21600" y="21600"/>
                  </a:cubicBezTo>
                  <a:lnTo>
                    <a:pt x="21600" y="12343"/>
                  </a:lnTo>
                  <a:close/>
                </a:path>
              </a:pathLst>
            </a:custGeom>
            <a:solidFill>
              <a:srgbClr val="F2F2F2">
                <a:alpha val="14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670" name="Freeform 522"/>
            <p:cNvSpPr/>
            <p:nvPr/>
          </p:nvSpPr>
          <p:spPr>
            <a:xfrm flipH="1" rot="16200000">
              <a:off x="1245074" y="6828682"/>
              <a:ext cx="37886" cy="207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40" h="21600" fill="norm" stroke="1" extrusionOk="0">
                  <a:moveTo>
                    <a:pt x="21240" y="0"/>
                  </a:moveTo>
                  <a:cubicBezTo>
                    <a:pt x="15480" y="8100"/>
                    <a:pt x="8280" y="13500"/>
                    <a:pt x="1080" y="16200"/>
                  </a:cubicBezTo>
                  <a:cubicBezTo>
                    <a:pt x="-360" y="16200"/>
                    <a:pt x="-360" y="21600"/>
                    <a:pt x="1080" y="21600"/>
                  </a:cubicBezTo>
                  <a:cubicBezTo>
                    <a:pt x="9720" y="21600"/>
                    <a:pt x="15480" y="21600"/>
                    <a:pt x="21240" y="18900"/>
                  </a:cubicBezTo>
                  <a:lnTo>
                    <a:pt x="21240" y="0"/>
                  </a:lnTo>
                  <a:close/>
                </a:path>
              </a:pathLst>
            </a:custGeom>
            <a:solidFill>
              <a:srgbClr val="F2F2F2">
                <a:alpha val="14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671" name="Freeform 523"/>
            <p:cNvSpPr/>
            <p:nvPr/>
          </p:nvSpPr>
          <p:spPr>
            <a:xfrm flipH="1" rot="16200000">
              <a:off x="975797" y="6790573"/>
              <a:ext cx="63721" cy="6223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15300" y="13500"/>
                    <a:pt x="8100" y="6300"/>
                    <a:pt x="0" y="0"/>
                  </a:cubicBezTo>
                  <a:cubicBezTo>
                    <a:pt x="2700" y="1800"/>
                    <a:pt x="5400" y="2700"/>
                    <a:pt x="8100" y="4500"/>
                  </a:cubicBezTo>
                  <a:cubicBezTo>
                    <a:pt x="13500" y="8100"/>
                    <a:pt x="17100" y="11700"/>
                    <a:pt x="21600" y="16200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F2F2F2">
                <a:alpha val="14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672" name="Freeform 524"/>
            <p:cNvSpPr/>
            <p:nvPr/>
          </p:nvSpPr>
          <p:spPr>
            <a:xfrm flipH="1" rot="16200000">
              <a:off x="1236605" y="6812801"/>
              <a:ext cx="44456" cy="370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082" y="15429"/>
                  </a:moveTo>
                  <a:cubicBezTo>
                    <a:pt x="11435" y="10800"/>
                    <a:pt x="16518" y="6171"/>
                    <a:pt x="21600" y="0"/>
                  </a:cubicBezTo>
                  <a:cubicBezTo>
                    <a:pt x="21600" y="12343"/>
                    <a:pt x="21600" y="12343"/>
                    <a:pt x="21600" y="12343"/>
                  </a:cubicBezTo>
                  <a:cubicBezTo>
                    <a:pt x="15247" y="16971"/>
                    <a:pt x="7624" y="20057"/>
                    <a:pt x="0" y="21600"/>
                  </a:cubicBezTo>
                  <a:cubicBezTo>
                    <a:pt x="1271" y="20057"/>
                    <a:pt x="3812" y="18514"/>
                    <a:pt x="5082" y="15429"/>
                  </a:cubicBezTo>
                  <a:close/>
                </a:path>
              </a:pathLst>
            </a:custGeom>
            <a:solidFill>
              <a:srgbClr val="F2F2F2">
                <a:alpha val="14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673" name="Freeform 525"/>
            <p:cNvSpPr/>
            <p:nvPr/>
          </p:nvSpPr>
          <p:spPr>
            <a:xfrm flipH="1" rot="16200000">
              <a:off x="1256925" y="6841276"/>
              <a:ext cx="12701" cy="127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cubicBezTo>
                    <a:pt x="5400" y="14400"/>
                    <a:pt x="16200" y="7200"/>
                    <a:pt x="21600" y="0"/>
                  </a:cubicBezTo>
                  <a:cubicBezTo>
                    <a:pt x="21600" y="7200"/>
                    <a:pt x="21600" y="7200"/>
                    <a:pt x="21600" y="7200"/>
                  </a:cubicBezTo>
                  <a:cubicBezTo>
                    <a:pt x="16200" y="14400"/>
                    <a:pt x="5400" y="14400"/>
                    <a:pt x="0" y="21600"/>
                  </a:cubicBezTo>
                  <a:close/>
                </a:path>
              </a:pathLst>
            </a:custGeom>
            <a:solidFill>
              <a:srgbClr val="F2F2F2">
                <a:alpha val="14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674" name="Freeform 526"/>
            <p:cNvSpPr/>
            <p:nvPr/>
          </p:nvSpPr>
          <p:spPr>
            <a:xfrm flipH="1" rot="16200000">
              <a:off x="872069" y="6677954"/>
              <a:ext cx="245988" cy="1052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20451" y="17280"/>
                    <a:pt x="18843" y="14040"/>
                    <a:pt x="17004" y="11340"/>
                  </a:cubicBezTo>
                  <a:cubicBezTo>
                    <a:pt x="14017" y="7020"/>
                    <a:pt x="10800" y="3780"/>
                    <a:pt x="7583" y="2700"/>
                  </a:cubicBezTo>
                  <a:cubicBezTo>
                    <a:pt x="5055" y="1620"/>
                    <a:pt x="2528" y="1080"/>
                    <a:pt x="0" y="540"/>
                  </a:cubicBezTo>
                  <a:cubicBezTo>
                    <a:pt x="1609" y="0"/>
                    <a:pt x="3217" y="0"/>
                    <a:pt x="4596" y="0"/>
                  </a:cubicBezTo>
                  <a:cubicBezTo>
                    <a:pt x="6664" y="0"/>
                    <a:pt x="8272" y="0"/>
                    <a:pt x="10111" y="1080"/>
                  </a:cubicBezTo>
                  <a:cubicBezTo>
                    <a:pt x="14706" y="3780"/>
                    <a:pt x="17923" y="7560"/>
                    <a:pt x="20221" y="12960"/>
                  </a:cubicBezTo>
                  <a:cubicBezTo>
                    <a:pt x="20681" y="14040"/>
                    <a:pt x="21140" y="15120"/>
                    <a:pt x="21600" y="16200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F2F2F2">
                <a:alpha val="14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675" name="Freeform 527"/>
            <p:cNvSpPr/>
            <p:nvPr/>
          </p:nvSpPr>
          <p:spPr>
            <a:xfrm flipH="1" rot="16200000">
              <a:off x="1046185" y="6594230"/>
              <a:ext cx="422329" cy="9632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1001" y="21600"/>
                  </a:moveTo>
                  <a:cubicBezTo>
                    <a:pt x="7379" y="21600"/>
                    <a:pt x="3354" y="18097"/>
                    <a:pt x="0" y="14595"/>
                  </a:cubicBezTo>
                  <a:cubicBezTo>
                    <a:pt x="2952" y="16930"/>
                    <a:pt x="6037" y="18097"/>
                    <a:pt x="8989" y="18097"/>
                  </a:cubicBezTo>
                  <a:cubicBezTo>
                    <a:pt x="9257" y="18097"/>
                    <a:pt x="9660" y="18097"/>
                    <a:pt x="10062" y="18097"/>
                  </a:cubicBezTo>
                  <a:cubicBezTo>
                    <a:pt x="13684" y="18097"/>
                    <a:pt x="18783" y="16346"/>
                    <a:pt x="21332" y="1751"/>
                  </a:cubicBezTo>
                  <a:cubicBezTo>
                    <a:pt x="21332" y="1168"/>
                    <a:pt x="21466" y="584"/>
                    <a:pt x="21600" y="0"/>
                  </a:cubicBezTo>
                  <a:cubicBezTo>
                    <a:pt x="21600" y="5254"/>
                    <a:pt x="21600" y="5254"/>
                    <a:pt x="21600" y="5254"/>
                  </a:cubicBezTo>
                  <a:cubicBezTo>
                    <a:pt x="19319" y="16346"/>
                    <a:pt x="15697" y="21600"/>
                    <a:pt x="11001" y="21600"/>
                  </a:cubicBezTo>
                  <a:cubicBezTo>
                    <a:pt x="11001" y="21600"/>
                    <a:pt x="11001" y="21600"/>
                    <a:pt x="11001" y="21600"/>
                  </a:cubicBezTo>
                  <a:close/>
                </a:path>
              </a:pathLst>
            </a:custGeom>
            <a:solidFill>
              <a:srgbClr val="F2F2F2">
                <a:alpha val="14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676" name="Freeform 528"/>
            <p:cNvSpPr/>
            <p:nvPr/>
          </p:nvSpPr>
          <p:spPr>
            <a:xfrm flipH="1" rot="16200000">
              <a:off x="1192150" y="6618680"/>
              <a:ext cx="425291" cy="444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2533" y="21600"/>
                  </a:moveTo>
                  <a:cubicBezTo>
                    <a:pt x="11333" y="21600"/>
                    <a:pt x="10133" y="21600"/>
                    <a:pt x="9067" y="20329"/>
                  </a:cubicBezTo>
                  <a:cubicBezTo>
                    <a:pt x="6667" y="17788"/>
                    <a:pt x="4667" y="13976"/>
                    <a:pt x="2933" y="10165"/>
                  </a:cubicBezTo>
                  <a:cubicBezTo>
                    <a:pt x="1867" y="7624"/>
                    <a:pt x="933" y="5082"/>
                    <a:pt x="0" y="1271"/>
                  </a:cubicBezTo>
                  <a:cubicBezTo>
                    <a:pt x="4400" y="11435"/>
                    <a:pt x="8133" y="15247"/>
                    <a:pt x="11733" y="15247"/>
                  </a:cubicBezTo>
                  <a:cubicBezTo>
                    <a:pt x="14800" y="15247"/>
                    <a:pt x="17600" y="11435"/>
                    <a:pt x="20133" y="3812"/>
                  </a:cubicBezTo>
                  <a:cubicBezTo>
                    <a:pt x="20667" y="2541"/>
                    <a:pt x="21067" y="1271"/>
                    <a:pt x="21600" y="0"/>
                  </a:cubicBezTo>
                  <a:cubicBezTo>
                    <a:pt x="21600" y="8894"/>
                    <a:pt x="21600" y="8894"/>
                    <a:pt x="21600" y="8894"/>
                  </a:cubicBezTo>
                  <a:cubicBezTo>
                    <a:pt x="18667" y="17788"/>
                    <a:pt x="15600" y="21600"/>
                    <a:pt x="12533" y="21600"/>
                  </a:cubicBezTo>
                  <a:close/>
                </a:path>
              </a:pathLst>
            </a:custGeom>
            <a:solidFill>
              <a:srgbClr val="F2F2F2">
                <a:alpha val="14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677" name="Freeform 529"/>
            <p:cNvSpPr/>
            <p:nvPr/>
          </p:nvSpPr>
          <p:spPr>
            <a:xfrm flipH="1" rot="16200000">
              <a:off x="320847" y="5655506"/>
              <a:ext cx="1552925" cy="84317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35" h="21600" fill="norm" stroke="1" extrusionOk="0">
                  <a:moveTo>
                    <a:pt x="20066" y="21600"/>
                  </a:moveTo>
                  <a:cubicBezTo>
                    <a:pt x="19674" y="21600"/>
                    <a:pt x="19282" y="21533"/>
                    <a:pt x="18854" y="21466"/>
                  </a:cubicBezTo>
                  <a:cubicBezTo>
                    <a:pt x="18604" y="21399"/>
                    <a:pt x="18355" y="21332"/>
                    <a:pt x="18105" y="21265"/>
                  </a:cubicBezTo>
                  <a:cubicBezTo>
                    <a:pt x="15610" y="20862"/>
                    <a:pt x="13258" y="20057"/>
                    <a:pt x="11190" y="18850"/>
                  </a:cubicBezTo>
                  <a:cubicBezTo>
                    <a:pt x="9373" y="17843"/>
                    <a:pt x="7626" y="16502"/>
                    <a:pt x="6129" y="15361"/>
                  </a:cubicBezTo>
                  <a:cubicBezTo>
                    <a:pt x="5131" y="14624"/>
                    <a:pt x="4062" y="13819"/>
                    <a:pt x="3099" y="12678"/>
                  </a:cubicBezTo>
                  <a:cubicBezTo>
                    <a:pt x="2208" y="11605"/>
                    <a:pt x="-465" y="8452"/>
                    <a:pt x="70" y="5031"/>
                  </a:cubicBezTo>
                  <a:cubicBezTo>
                    <a:pt x="355" y="3220"/>
                    <a:pt x="1388" y="1945"/>
                    <a:pt x="2280" y="1543"/>
                  </a:cubicBezTo>
                  <a:cubicBezTo>
                    <a:pt x="2850" y="1275"/>
                    <a:pt x="3456" y="1140"/>
                    <a:pt x="4204" y="1140"/>
                  </a:cubicBezTo>
                  <a:cubicBezTo>
                    <a:pt x="4632" y="1140"/>
                    <a:pt x="5060" y="1207"/>
                    <a:pt x="5487" y="1207"/>
                  </a:cubicBezTo>
                  <a:cubicBezTo>
                    <a:pt x="5880" y="1275"/>
                    <a:pt x="6307" y="1275"/>
                    <a:pt x="6735" y="1275"/>
                  </a:cubicBezTo>
                  <a:cubicBezTo>
                    <a:pt x="6806" y="1275"/>
                    <a:pt x="6806" y="1275"/>
                    <a:pt x="6806" y="1275"/>
                  </a:cubicBezTo>
                  <a:cubicBezTo>
                    <a:pt x="8695" y="1275"/>
                    <a:pt x="10549" y="872"/>
                    <a:pt x="12260" y="402"/>
                  </a:cubicBezTo>
                  <a:cubicBezTo>
                    <a:pt x="13115" y="201"/>
                    <a:pt x="14220" y="0"/>
                    <a:pt x="15361" y="0"/>
                  </a:cubicBezTo>
                  <a:cubicBezTo>
                    <a:pt x="15824" y="0"/>
                    <a:pt x="16252" y="0"/>
                    <a:pt x="16680" y="67"/>
                  </a:cubicBezTo>
                  <a:cubicBezTo>
                    <a:pt x="18070" y="335"/>
                    <a:pt x="19495" y="1140"/>
                    <a:pt x="21135" y="2482"/>
                  </a:cubicBezTo>
                  <a:cubicBezTo>
                    <a:pt x="21135" y="3019"/>
                    <a:pt x="21135" y="3019"/>
                    <a:pt x="21135" y="3019"/>
                  </a:cubicBezTo>
                  <a:cubicBezTo>
                    <a:pt x="20101" y="2080"/>
                    <a:pt x="18961" y="1207"/>
                    <a:pt x="17678" y="805"/>
                  </a:cubicBezTo>
                  <a:cubicBezTo>
                    <a:pt x="16929" y="537"/>
                    <a:pt x="16109" y="402"/>
                    <a:pt x="15254" y="402"/>
                  </a:cubicBezTo>
                  <a:cubicBezTo>
                    <a:pt x="14612" y="402"/>
                    <a:pt x="13971" y="470"/>
                    <a:pt x="13258" y="671"/>
                  </a:cubicBezTo>
                  <a:cubicBezTo>
                    <a:pt x="12687" y="738"/>
                    <a:pt x="12117" y="872"/>
                    <a:pt x="11547" y="1006"/>
                  </a:cubicBezTo>
                  <a:cubicBezTo>
                    <a:pt x="10406" y="1342"/>
                    <a:pt x="9230" y="1610"/>
                    <a:pt x="8054" y="1677"/>
                  </a:cubicBezTo>
                  <a:cubicBezTo>
                    <a:pt x="7697" y="1677"/>
                    <a:pt x="7341" y="1744"/>
                    <a:pt x="6949" y="1744"/>
                  </a:cubicBezTo>
                  <a:cubicBezTo>
                    <a:pt x="6379" y="1744"/>
                    <a:pt x="5808" y="1677"/>
                    <a:pt x="5274" y="1610"/>
                  </a:cubicBezTo>
                  <a:cubicBezTo>
                    <a:pt x="5202" y="1610"/>
                    <a:pt x="5202" y="1610"/>
                    <a:pt x="5202" y="1610"/>
                  </a:cubicBezTo>
                  <a:cubicBezTo>
                    <a:pt x="4846" y="1610"/>
                    <a:pt x="4454" y="1543"/>
                    <a:pt x="4062" y="1543"/>
                  </a:cubicBezTo>
                  <a:cubicBezTo>
                    <a:pt x="3741" y="1543"/>
                    <a:pt x="3456" y="1610"/>
                    <a:pt x="3171" y="1677"/>
                  </a:cubicBezTo>
                  <a:cubicBezTo>
                    <a:pt x="1994" y="1945"/>
                    <a:pt x="177" y="3354"/>
                    <a:pt x="284" y="6037"/>
                  </a:cubicBezTo>
                  <a:cubicBezTo>
                    <a:pt x="355" y="7983"/>
                    <a:pt x="1282" y="9593"/>
                    <a:pt x="1994" y="10666"/>
                  </a:cubicBezTo>
                  <a:cubicBezTo>
                    <a:pt x="4026" y="13752"/>
                    <a:pt x="6592" y="15429"/>
                    <a:pt x="9087" y="17106"/>
                  </a:cubicBezTo>
                  <a:cubicBezTo>
                    <a:pt x="9337" y="17240"/>
                    <a:pt x="9337" y="17240"/>
                    <a:pt x="9337" y="17240"/>
                  </a:cubicBezTo>
                  <a:cubicBezTo>
                    <a:pt x="12759" y="19520"/>
                    <a:pt x="16359" y="20795"/>
                    <a:pt x="20101" y="21130"/>
                  </a:cubicBezTo>
                  <a:cubicBezTo>
                    <a:pt x="20137" y="21130"/>
                    <a:pt x="20173" y="21130"/>
                    <a:pt x="20173" y="21198"/>
                  </a:cubicBezTo>
                  <a:cubicBezTo>
                    <a:pt x="20208" y="21198"/>
                    <a:pt x="20208" y="21198"/>
                    <a:pt x="20208" y="21198"/>
                  </a:cubicBezTo>
                  <a:cubicBezTo>
                    <a:pt x="20244" y="21198"/>
                    <a:pt x="20244" y="21198"/>
                    <a:pt x="20244" y="21198"/>
                  </a:cubicBezTo>
                  <a:cubicBezTo>
                    <a:pt x="20529" y="21198"/>
                    <a:pt x="20850" y="21130"/>
                    <a:pt x="21135" y="21063"/>
                  </a:cubicBezTo>
                  <a:cubicBezTo>
                    <a:pt x="21135" y="21466"/>
                    <a:pt x="21135" y="21466"/>
                    <a:pt x="21135" y="21466"/>
                  </a:cubicBezTo>
                  <a:cubicBezTo>
                    <a:pt x="20779" y="21533"/>
                    <a:pt x="20422" y="21600"/>
                    <a:pt x="20066" y="21600"/>
                  </a:cubicBezTo>
                  <a:close/>
                </a:path>
              </a:pathLst>
            </a:custGeom>
            <a:solidFill>
              <a:srgbClr val="F2F2F2">
                <a:alpha val="14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678" name="Freeform 530"/>
            <p:cNvSpPr/>
            <p:nvPr/>
          </p:nvSpPr>
          <p:spPr>
            <a:xfrm flipH="1" rot="16200000">
              <a:off x="1438876" y="6785389"/>
              <a:ext cx="115585" cy="207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9327" y="21600"/>
                  </a:moveTo>
                  <a:cubicBezTo>
                    <a:pt x="5891" y="21600"/>
                    <a:pt x="2945" y="18900"/>
                    <a:pt x="0" y="16200"/>
                  </a:cubicBezTo>
                  <a:cubicBezTo>
                    <a:pt x="1964" y="16200"/>
                    <a:pt x="3927" y="13500"/>
                    <a:pt x="5891" y="13500"/>
                  </a:cubicBezTo>
                  <a:cubicBezTo>
                    <a:pt x="7364" y="10800"/>
                    <a:pt x="9327" y="8100"/>
                    <a:pt x="10800" y="8100"/>
                  </a:cubicBezTo>
                  <a:cubicBezTo>
                    <a:pt x="14727" y="5400"/>
                    <a:pt x="18164" y="2700"/>
                    <a:pt x="21600" y="0"/>
                  </a:cubicBezTo>
                  <a:cubicBezTo>
                    <a:pt x="21600" y="13500"/>
                    <a:pt x="21600" y="13500"/>
                    <a:pt x="21600" y="13500"/>
                  </a:cubicBezTo>
                  <a:cubicBezTo>
                    <a:pt x="17182" y="18900"/>
                    <a:pt x="13745" y="21600"/>
                    <a:pt x="10800" y="21600"/>
                  </a:cubicBezTo>
                  <a:cubicBezTo>
                    <a:pt x="10309" y="21600"/>
                    <a:pt x="9818" y="21600"/>
                    <a:pt x="9327" y="21600"/>
                  </a:cubicBezTo>
                  <a:close/>
                </a:path>
              </a:pathLst>
            </a:custGeom>
            <a:solidFill>
              <a:srgbClr val="F2F2F2">
                <a:alpha val="14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679" name="Freeform 531"/>
            <p:cNvSpPr/>
            <p:nvPr/>
          </p:nvSpPr>
          <p:spPr>
            <a:xfrm flipH="1" rot="16200000">
              <a:off x="33527" y="5282237"/>
              <a:ext cx="2046065" cy="109656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27" h="21600" fill="norm" stroke="1" extrusionOk="0">
                  <a:moveTo>
                    <a:pt x="21227" y="21600"/>
                  </a:moveTo>
                  <a:cubicBezTo>
                    <a:pt x="21010" y="21600"/>
                    <a:pt x="20819" y="21548"/>
                    <a:pt x="20629" y="21548"/>
                  </a:cubicBezTo>
                  <a:cubicBezTo>
                    <a:pt x="19570" y="21394"/>
                    <a:pt x="18537" y="20930"/>
                    <a:pt x="17559" y="20517"/>
                  </a:cubicBezTo>
                  <a:cubicBezTo>
                    <a:pt x="17532" y="20517"/>
                    <a:pt x="17532" y="20517"/>
                    <a:pt x="17532" y="20517"/>
                  </a:cubicBezTo>
                  <a:cubicBezTo>
                    <a:pt x="17505" y="20569"/>
                    <a:pt x="17505" y="20569"/>
                    <a:pt x="17505" y="20569"/>
                  </a:cubicBezTo>
                  <a:cubicBezTo>
                    <a:pt x="17505" y="20569"/>
                    <a:pt x="17505" y="20569"/>
                    <a:pt x="17478" y="20569"/>
                  </a:cubicBezTo>
                  <a:cubicBezTo>
                    <a:pt x="17478" y="20569"/>
                    <a:pt x="17478" y="20569"/>
                    <a:pt x="17450" y="20569"/>
                  </a:cubicBezTo>
                  <a:cubicBezTo>
                    <a:pt x="17369" y="20466"/>
                    <a:pt x="17260" y="20414"/>
                    <a:pt x="17179" y="20363"/>
                  </a:cubicBezTo>
                  <a:cubicBezTo>
                    <a:pt x="16989" y="20311"/>
                    <a:pt x="16825" y="20208"/>
                    <a:pt x="16635" y="20157"/>
                  </a:cubicBezTo>
                  <a:cubicBezTo>
                    <a:pt x="16391" y="20053"/>
                    <a:pt x="16146" y="19950"/>
                    <a:pt x="15902" y="19847"/>
                  </a:cubicBezTo>
                  <a:cubicBezTo>
                    <a:pt x="15413" y="19693"/>
                    <a:pt x="14924" y="19486"/>
                    <a:pt x="14462" y="19280"/>
                  </a:cubicBezTo>
                  <a:cubicBezTo>
                    <a:pt x="14326" y="19229"/>
                    <a:pt x="14326" y="19229"/>
                    <a:pt x="14326" y="19229"/>
                  </a:cubicBezTo>
                  <a:cubicBezTo>
                    <a:pt x="13973" y="19126"/>
                    <a:pt x="13973" y="19126"/>
                    <a:pt x="13973" y="19126"/>
                  </a:cubicBezTo>
                  <a:cubicBezTo>
                    <a:pt x="12777" y="18662"/>
                    <a:pt x="11582" y="17888"/>
                    <a:pt x="10413" y="17167"/>
                  </a:cubicBezTo>
                  <a:cubicBezTo>
                    <a:pt x="10305" y="17115"/>
                    <a:pt x="10305" y="17115"/>
                    <a:pt x="10305" y="17115"/>
                  </a:cubicBezTo>
                  <a:cubicBezTo>
                    <a:pt x="9680" y="16703"/>
                    <a:pt x="9028" y="16342"/>
                    <a:pt x="8376" y="15981"/>
                  </a:cubicBezTo>
                  <a:cubicBezTo>
                    <a:pt x="7207" y="15259"/>
                    <a:pt x="5985" y="14537"/>
                    <a:pt x="4816" y="13713"/>
                  </a:cubicBezTo>
                  <a:cubicBezTo>
                    <a:pt x="3431" y="12733"/>
                    <a:pt x="1882" y="11547"/>
                    <a:pt x="877" y="9434"/>
                  </a:cubicBezTo>
                  <a:cubicBezTo>
                    <a:pt x="62" y="7784"/>
                    <a:pt x="-373" y="5207"/>
                    <a:pt x="415" y="3196"/>
                  </a:cubicBezTo>
                  <a:cubicBezTo>
                    <a:pt x="1094" y="1495"/>
                    <a:pt x="2371" y="464"/>
                    <a:pt x="4327" y="103"/>
                  </a:cubicBezTo>
                  <a:cubicBezTo>
                    <a:pt x="4708" y="52"/>
                    <a:pt x="5142" y="52"/>
                    <a:pt x="5604" y="52"/>
                  </a:cubicBezTo>
                  <a:cubicBezTo>
                    <a:pt x="6039" y="52"/>
                    <a:pt x="6474" y="52"/>
                    <a:pt x="6909" y="103"/>
                  </a:cubicBezTo>
                  <a:cubicBezTo>
                    <a:pt x="8267" y="206"/>
                    <a:pt x="9598" y="309"/>
                    <a:pt x="10930" y="309"/>
                  </a:cubicBezTo>
                  <a:cubicBezTo>
                    <a:pt x="11147" y="309"/>
                    <a:pt x="11147" y="309"/>
                    <a:pt x="11147" y="309"/>
                  </a:cubicBezTo>
                  <a:cubicBezTo>
                    <a:pt x="11989" y="258"/>
                    <a:pt x="12832" y="206"/>
                    <a:pt x="13674" y="155"/>
                  </a:cubicBezTo>
                  <a:cubicBezTo>
                    <a:pt x="14543" y="103"/>
                    <a:pt x="15440" y="0"/>
                    <a:pt x="16309" y="0"/>
                  </a:cubicBezTo>
                  <a:cubicBezTo>
                    <a:pt x="17478" y="0"/>
                    <a:pt x="18429" y="155"/>
                    <a:pt x="19352" y="412"/>
                  </a:cubicBezTo>
                  <a:cubicBezTo>
                    <a:pt x="19977" y="567"/>
                    <a:pt x="20602" y="773"/>
                    <a:pt x="21227" y="1031"/>
                  </a:cubicBezTo>
                  <a:cubicBezTo>
                    <a:pt x="21227" y="1392"/>
                    <a:pt x="21227" y="1392"/>
                    <a:pt x="21227" y="1392"/>
                  </a:cubicBezTo>
                  <a:cubicBezTo>
                    <a:pt x="20059" y="876"/>
                    <a:pt x="18945" y="516"/>
                    <a:pt x="17858" y="412"/>
                  </a:cubicBezTo>
                  <a:cubicBezTo>
                    <a:pt x="17369" y="309"/>
                    <a:pt x="16853" y="309"/>
                    <a:pt x="16282" y="309"/>
                  </a:cubicBezTo>
                  <a:cubicBezTo>
                    <a:pt x="15385" y="309"/>
                    <a:pt x="14489" y="361"/>
                    <a:pt x="13728" y="464"/>
                  </a:cubicBezTo>
                  <a:cubicBezTo>
                    <a:pt x="12832" y="567"/>
                    <a:pt x="11908" y="619"/>
                    <a:pt x="10930" y="619"/>
                  </a:cubicBezTo>
                  <a:cubicBezTo>
                    <a:pt x="10441" y="619"/>
                    <a:pt x="9952" y="567"/>
                    <a:pt x="9435" y="567"/>
                  </a:cubicBezTo>
                  <a:cubicBezTo>
                    <a:pt x="8946" y="567"/>
                    <a:pt x="8430" y="516"/>
                    <a:pt x="7914" y="464"/>
                  </a:cubicBezTo>
                  <a:cubicBezTo>
                    <a:pt x="7235" y="361"/>
                    <a:pt x="6528" y="309"/>
                    <a:pt x="5822" y="309"/>
                  </a:cubicBezTo>
                  <a:cubicBezTo>
                    <a:pt x="4844" y="309"/>
                    <a:pt x="4029" y="464"/>
                    <a:pt x="3295" y="722"/>
                  </a:cubicBezTo>
                  <a:cubicBezTo>
                    <a:pt x="2670" y="979"/>
                    <a:pt x="1149" y="1753"/>
                    <a:pt x="496" y="3660"/>
                  </a:cubicBezTo>
                  <a:cubicBezTo>
                    <a:pt x="198" y="4485"/>
                    <a:pt x="116" y="5464"/>
                    <a:pt x="225" y="6547"/>
                  </a:cubicBezTo>
                  <a:cubicBezTo>
                    <a:pt x="578" y="9640"/>
                    <a:pt x="2371" y="11444"/>
                    <a:pt x="3920" y="12682"/>
                  </a:cubicBezTo>
                  <a:cubicBezTo>
                    <a:pt x="5251" y="13764"/>
                    <a:pt x="6664" y="14589"/>
                    <a:pt x="8022" y="15362"/>
                  </a:cubicBezTo>
                  <a:cubicBezTo>
                    <a:pt x="8593" y="15723"/>
                    <a:pt x="9164" y="16032"/>
                    <a:pt x="9707" y="16393"/>
                  </a:cubicBezTo>
                  <a:cubicBezTo>
                    <a:pt x="9952" y="16548"/>
                    <a:pt x="10196" y="16703"/>
                    <a:pt x="10441" y="16857"/>
                  </a:cubicBezTo>
                  <a:cubicBezTo>
                    <a:pt x="11500" y="17527"/>
                    <a:pt x="12614" y="18198"/>
                    <a:pt x="13728" y="18662"/>
                  </a:cubicBezTo>
                  <a:cubicBezTo>
                    <a:pt x="14081" y="18765"/>
                    <a:pt x="14435" y="18919"/>
                    <a:pt x="14761" y="19022"/>
                  </a:cubicBezTo>
                  <a:cubicBezTo>
                    <a:pt x="15549" y="19280"/>
                    <a:pt x="16336" y="19589"/>
                    <a:pt x="17070" y="20002"/>
                  </a:cubicBezTo>
                  <a:cubicBezTo>
                    <a:pt x="17450" y="20157"/>
                    <a:pt x="17831" y="20311"/>
                    <a:pt x="18184" y="20466"/>
                  </a:cubicBezTo>
                  <a:cubicBezTo>
                    <a:pt x="19026" y="20827"/>
                    <a:pt x="20140" y="21188"/>
                    <a:pt x="21227" y="21239"/>
                  </a:cubicBezTo>
                  <a:lnTo>
                    <a:pt x="21227" y="21600"/>
                  </a:lnTo>
                  <a:close/>
                </a:path>
              </a:pathLst>
            </a:custGeom>
            <a:solidFill>
              <a:srgbClr val="F2F2F2">
                <a:alpha val="14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680" name="Freeform 532"/>
            <p:cNvSpPr/>
            <p:nvPr/>
          </p:nvSpPr>
          <p:spPr>
            <a:xfrm flipH="1" rot="16200000">
              <a:off x="-393828" y="4674098"/>
              <a:ext cx="2758517" cy="16003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86" h="21600" fill="norm" stroke="1" extrusionOk="0">
                  <a:moveTo>
                    <a:pt x="21286" y="21600"/>
                  </a:moveTo>
                  <a:cubicBezTo>
                    <a:pt x="20579" y="21565"/>
                    <a:pt x="19831" y="21459"/>
                    <a:pt x="19023" y="21246"/>
                  </a:cubicBezTo>
                  <a:cubicBezTo>
                    <a:pt x="17346" y="20787"/>
                    <a:pt x="15568" y="19903"/>
                    <a:pt x="13406" y="18383"/>
                  </a:cubicBezTo>
                  <a:cubicBezTo>
                    <a:pt x="13103" y="18171"/>
                    <a:pt x="12800" y="17923"/>
                    <a:pt x="12496" y="17711"/>
                  </a:cubicBezTo>
                  <a:cubicBezTo>
                    <a:pt x="11870" y="17252"/>
                    <a:pt x="11224" y="16757"/>
                    <a:pt x="10577" y="16403"/>
                  </a:cubicBezTo>
                  <a:cubicBezTo>
                    <a:pt x="9526" y="15838"/>
                    <a:pt x="8476" y="15449"/>
                    <a:pt x="7667" y="15201"/>
                  </a:cubicBezTo>
                  <a:cubicBezTo>
                    <a:pt x="7344" y="15095"/>
                    <a:pt x="7021" y="14989"/>
                    <a:pt x="6697" y="14883"/>
                  </a:cubicBezTo>
                  <a:cubicBezTo>
                    <a:pt x="5364" y="14459"/>
                    <a:pt x="3970" y="14070"/>
                    <a:pt x="2717" y="13151"/>
                  </a:cubicBezTo>
                  <a:cubicBezTo>
                    <a:pt x="1787" y="12515"/>
                    <a:pt x="494" y="11419"/>
                    <a:pt x="110" y="9616"/>
                  </a:cubicBezTo>
                  <a:cubicBezTo>
                    <a:pt x="-314" y="7742"/>
                    <a:pt x="555" y="5904"/>
                    <a:pt x="1545" y="4985"/>
                  </a:cubicBezTo>
                  <a:cubicBezTo>
                    <a:pt x="2697" y="3924"/>
                    <a:pt x="4030" y="3535"/>
                    <a:pt x="5323" y="3182"/>
                  </a:cubicBezTo>
                  <a:cubicBezTo>
                    <a:pt x="5687" y="3076"/>
                    <a:pt x="5687" y="3076"/>
                    <a:pt x="5687" y="3076"/>
                  </a:cubicBezTo>
                  <a:cubicBezTo>
                    <a:pt x="6455" y="2864"/>
                    <a:pt x="7102" y="2651"/>
                    <a:pt x="7748" y="2333"/>
                  </a:cubicBezTo>
                  <a:cubicBezTo>
                    <a:pt x="8233" y="2121"/>
                    <a:pt x="8718" y="1874"/>
                    <a:pt x="9203" y="1626"/>
                  </a:cubicBezTo>
                  <a:cubicBezTo>
                    <a:pt x="9607" y="1379"/>
                    <a:pt x="10052" y="1167"/>
                    <a:pt x="10476" y="955"/>
                  </a:cubicBezTo>
                  <a:cubicBezTo>
                    <a:pt x="11203" y="601"/>
                    <a:pt x="12173" y="177"/>
                    <a:pt x="13183" y="35"/>
                  </a:cubicBezTo>
                  <a:cubicBezTo>
                    <a:pt x="13446" y="0"/>
                    <a:pt x="13729" y="0"/>
                    <a:pt x="14032" y="0"/>
                  </a:cubicBezTo>
                  <a:cubicBezTo>
                    <a:pt x="14598" y="0"/>
                    <a:pt x="15164" y="71"/>
                    <a:pt x="15628" y="106"/>
                  </a:cubicBezTo>
                  <a:cubicBezTo>
                    <a:pt x="17326" y="354"/>
                    <a:pt x="18922" y="742"/>
                    <a:pt x="20397" y="1343"/>
                  </a:cubicBezTo>
                  <a:cubicBezTo>
                    <a:pt x="20700" y="1449"/>
                    <a:pt x="21003" y="1591"/>
                    <a:pt x="21286" y="1697"/>
                  </a:cubicBezTo>
                  <a:cubicBezTo>
                    <a:pt x="21286" y="1944"/>
                    <a:pt x="21286" y="1944"/>
                    <a:pt x="21286" y="1944"/>
                  </a:cubicBezTo>
                  <a:cubicBezTo>
                    <a:pt x="20357" y="1520"/>
                    <a:pt x="19387" y="1167"/>
                    <a:pt x="18397" y="884"/>
                  </a:cubicBezTo>
                  <a:cubicBezTo>
                    <a:pt x="17063" y="530"/>
                    <a:pt x="15649" y="212"/>
                    <a:pt x="14275" y="212"/>
                  </a:cubicBezTo>
                  <a:cubicBezTo>
                    <a:pt x="14012" y="212"/>
                    <a:pt x="13769" y="212"/>
                    <a:pt x="13527" y="247"/>
                  </a:cubicBezTo>
                  <a:cubicBezTo>
                    <a:pt x="12052" y="354"/>
                    <a:pt x="10638" y="1096"/>
                    <a:pt x="9284" y="1803"/>
                  </a:cubicBezTo>
                  <a:cubicBezTo>
                    <a:pt x="8839" y="2050"/>
                    <a:pt x="8374" y="2298"/>
                    <a:pt x="7910" y="2510"/>
                  </a:cubicBezTo>
                  <a:cubicBezTo>
                    <a:pt x="7122" y="2864"/>
                    <a:pt x="6314" y="3111"/>
                    <a:pt x="5525" y="3323"/>
                  </a:cubicBezTo>
                  <a:cubicBezTo>
                    <a:pt x="4899" y="3535"/>
                    <a:pt x="4232" y="3712"/>
                    <a:pt x="3606" y="3959"/>
                  </a:cubicBezTo>
                  <a:cubicBezTo>
                    <a:pt x="2313" y="4490"/>
                    <a:pt x="555" y="5480"/>
                    <a:pt x="191" y="7919"/>
                  </a:cubicBezTo>
                  <a:cubicBezTo>
                    <a:pt x="-132" y="10075"/>
                    <a:pt x="1121" y="11631"/>
                    <a:pt x="2252" y="12550"/>
                  </a:cubicBezTo>
                  <a:cubicBezTo>
                    <a:pt x="3606" y="13681"/>
                    <a:pt x="5121" y="14141"/>
                    <a:pt x="6576" y="14600"/>
                  </a:cubicBezTo>
                  <a:cubicBezTo>
                    <a:pt x="7061" y="14742"/>
                    <a:pt x="7061" y="14742"/>
                    <a:pt x="7061" y="14742"/>
                  </a:cubicBezTo>
                  <a:cubicBezTo>
                    <a:pt x="8011" y="15060"/>
                    <a:pt x="8981" y="15378"/>
                    <a:pt x="9910" y="15838"/>
                  </a:cubicBezTo>
                  <a:cubicBezTo>
                    <a:pt x="10880" y="16297"/>
                    <a:pt x="11749" y="16934"/>
                    <a:pt x="12618" y="17570"/>
                  </a:cubicBezTo>
                  <a:cubicBezTo>
                    <a:pt x="14295" y="18772"/>
                    <a:pt x="16295" y="20151"/>
                    <a:pt x="18376" y="20822"/>
                  </a:cubicBezTo>
                  <a:cubicBezTo>
                    <a:pt x="19366" y="21140"/>
                    <a:pt x="20276" y="21317"/>
                    <a:pt x="21124" y="21317"/>
                  </a:cubicBezTo>
                  <a:cubicBezTo>
                    <a:pt x="21165" y="21317"/>
                    <a:pt x="21225" y="21317"/>
                    <a:pt x="21286" y="21317"/>
                  </a:cubicBezTo>
                  <a:lnTo>
                    <a:pt x="21286" y="21600"/>
                  </a:lnTo>
                  <a:close/>
                </a:path>
              </a:pathLst>
            </a:custGeom>
            <a:solidFill>
              <a:srgbClr val="F2F2F2">
                <a:alpha val="14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681" name="Freeform 537"/>
            <p:cNvSpPr/>
            <p:nvPr/>
          </p:nvSpPr>
          <p:spPr>
            <a:xfrm flipH="1" rot="16200000">
              <a:off x="1757473" y="6689068"/>
              <a:ext cx="296371" cy="326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18542" y="19800"/>
                    <a:pt x="15483" y="16200"/>
                    <a:pt x="12616" y="12600"/>
                  </a:cubicBezTo>
                  <a:cubicBezTo>
                    <a:pt x="8411" y="7200"/>
                    <a:pt x="4205" y="3600"/>
                    <a:pt x="0" y="0"/>
                  </a:cubicBezTo>
                  <a:cubicBezTo>
                    <a:pt x="5735" y="0"/>
                    <a:pt x="11278" y="3600"/>
                    <a:pt x="16821" y="7200"/>
                  </a:cubicBezTo>
                  <a:cubicBezTo>
                    <a:pt x="18542" y="9000"/>
                    <a:pt x="20071" y="9000"/>
                    <a:pt x="21600" y="10800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F2F2F2">
                <a:alpha val="14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682" name="Freeform 538"/>
            <p:cNvSpPr/>
            <p:nvPr/>
          </p:nvSpPr>
          <p:spPr>
            <a:xfrm flipH="1" rot="16200000">
              <a:off x="-2040505" y="2812549"/>
              <a:ext cx="6775015" cy="114991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383" y="21600"/>
                  </a:moveTo>
                  <a:cubicBezTo>
                    <a:pt x="21308" y="21600"/>
                    <a:pt x="21241" y="21600"/>
                    <a:pt x="21174" y="21551"/>
                  </a:cubicBezTo>
                  <a:cubicBezTo>
                    <a:pt x="20957" y="21452"/>
                    <a:pt x="20757" y="21305"/>
                    <a:pt x="20565" y="21108"/>
                  </a:cubicBezTo>
                  <a:cubicBezTo>
                    <a:pt x="20139" y="20665"/>
                    <a:pt x="19705" y="20026"/>
                    <a:pt x="19238" y="19189"/>
                  </a:cubicBezTo>
                  <a:cubicBezTo>
                    <a:pt x="18829" y="18500"/>
                    <a:pt x="18428" y="17664"/>
                    <a:pt x="18028" y="16877"/>
                  </a:cubicBezTo>
                  <a:cubicBezTo>
                    <a:pt x="17569" y="15991"/>
                    <a:pt x="17085" y="15007"/>
                    <a:pt x="16601" y="14220"/>
                  </a:cubicBezTo>
                  <a:cubicBezTo>
                    <a:pt x="16192" y="13531"/>
                    <a:pt x="15766" y="12842"/>
                    <a:pt x="15357" y="12251"/>
                  </a:cubicBezTo>
                  <a:cubicBezTo>
                    <a:pt x="15307" y="12153"/>
                    <a:pt x="15307" y="12153"/>
                    <a:pt x="15307" y="12153"/>
                  </a:cubicBezTo>
                  <a:cubicBezTo>
                    <a:pt x="15207" y="12005"/>
                    <a:pt x="15107" y="11858"/>
                    <a:pt x="14998" y="11710"/>
                  </a:cubicBezTo>
                  <a:cubicBezTo>
                    <a:pt x="14698" y="11267"/>
                    <a:pt x="14389" y="10825"/>
                    <a:pt x="14105" y="10136"/>
                  </a:cubicBezTo>
                  <a:cubicBezTo>
                    <a:pt x="13604" y="9004"/>
                    <a:pt x="13262" y="6790"/>
                    <a:pt x="12920" y="4674"/>
                  </a:cubicBezTo>
                  <a:cubicBezTo>
                    <a:pt x="12845" y="4133"/>
                    <a:pt x="12761" y="3592"/>
                    <a:pt x="12678" y="3100"/>
                  </a:cubicBezTo>
                  <a:cubicBezTo>
                    <a:pt x="12453" y="1771"/>
                    <a:pt x="12177" y="394"/>
                    <a:pt x="11827" y="344"/>
                  </a:cubicBezTo>
                  <a:cubicBezTo>
                    <a:pt x="11802" y="344"/>
                    <a:pt x="11802" y="344"/>
                    <a:pt x="11802" y="344"/>
                  </a:cubicBezTo>
                  <a:cubicBezTo>
                    <a:pt x="11459" y="344"/>
                    <a:pt x="11151" y="1033"/>
                    <a:pt x="10842" y="1722"/>
                  </a:cubicBezTo>
                  <a:cubicBezTo>
                    <a:pt x="10733" y="1919"/>
                    <a:pt x="10733" y="1919"/>
                    <a:pt x="10733" y="1919"/>
                  </a:cubicBezTo>
                  <a:cubicBezTo>
                    <a:pt x="10558" y="2313"/>
                    <a:pt x="10374" y="2706"/>
                    <a:pt x="10191" y="2854"/>
                  </a:cubicBezTo>
                  <a:cubicBezTo>
                    <a:pt x="10082" y="2952"/>
                    <a:pt x="9965" y="3001"/>
                    <a:pt x="9857" y="3001"/>
                  </a:cubicBezTo>
                  <a:cubicBezTo>
                    <a:pt x="9782" y="3051"/>
                    <a:pt x="9707" y="3100"/>
                    <a:pt x="9640" y="3100"/>
                  </a:cubicBezTo>
                  <a:cubicBezTo>
                    <a:pt x="9548" y="3149"/>
                    <a:pt x="9465" y="3247"/>
                    <a:pt x="9381" y="3297"/>
                  </a:cubicBezTo>
                  <a:cubicBezTo>
                    <a:pt x="9114" y="3444"/>
                    <a:pt x="8839" y="3641"/>
                    <a:pt x="8572" y="3641"/>
                  </a:cubicBezTo>
                  <a:cubicBezTo>
                    <a:pt x="8505" y="3641"/>
                    <a:pt x="8438" y="3592"/>
                    <a:pt x="8371" y="3592"/>
                  </a:cubicBezTo>
                  <a:cubicBezTo>
                    <a:pt x="8321" y="3592"/>
                    <a:pt x="8279" y="3543"/>
                    <a:pt x="8229" y="3543"/>
                  </a:cubicBezTo>
                  <a:cubicBezTo>
                    <a:pt x="8129" y="3493"/>
                    <a:pt x="8029" y="3444"/>
                    <a:pt x="7929" y="3444"/>
                  </a:cubicBezTo>
                  <a:cubicBezTo>
                    <a:pt x="7854" y="3444"/>
                    <a:pt x="7787" y="3444"/>
                    <a:pt x="7729" y="3493"/>
                  </a:cubicBezTo>
                  <a:cubicBezTo>
                    <a:pt x="7520" y="3641"/>
                    <a:pt x="7328" y="3936"/>
                    <a:pt x="7128" y="4231"/>
                  </a:cubicBezTo>
                  <a:cubicBezTo>
                    <a:pt x="6977" y="4477"/>
                    <a:pt x="6827" y="4674"/>
                    <a:pt x="6677" y="4822"/>
                  </a:cubicBezTo>
                  <a:cubicBezTo>
                    <a:pt x="6435" y="5166"/>
                    <a:pt x="6185" y="5462"/>
                    <a:pt x="5943" y="5904"/>
                  </a:cubicBezTo>
                  <a:cubicBezTo>
                    <a:pt x="5617" y="6544"/>
                    <a:pt x="5300" y="7331"/>
                    <a:pt x="4991" y="8069"/>
                  </a:cubicBezTo>
                  <a:cubicBezTo>
                    <a:pt x="4924" y="8217"/>
                    <a:pt x="4857" y="8414"/>
                    <a:pt x="4791" y="8561"/>
                  </a:cubicBezTo>
                  <a:cubicBezTo>
                    <a:pt x="4474" y="9349"/>
                    <a:pt x="4123" y="10037"/>
                    <a:pt x="3722" y="10037"/>
                  </a:cubicBezTo>
                  <a:cubicBezTo>
                    <a:pt x="3222" y="10037"/>
                    <a:pt x="2738" y="9349"/>
                    <a:pt x="2270" y="8660"/>
                  </a:cubicBezTo>
                  <a:cubicBezTo>
                    <a:pt x="1995" y="8266"/>
                    <a:pt x="1719" y="7872"/>
                    <a:pt x="1436" y="7626"/>
                  </a:cubicBezTo>
                  <a:cubicBezTo>
                    <a:pt x="1235" y="7430"/>
                    <a:pt x="1035" y="7233"/>
                    <a:pt x="835" y="7036"/>
                  </a:cubicBezTo>
                  <a:cubicBezTo>
                    <a:pt x="684" y="6839"/>
                    <a:pt x="534" y="6692"/>
                    <a:pt x="384" y="6544"/>
                  </a:cubicBezTo>
                  <a:cubicBezTo>
                    <a:pt x="267" y="6446"/>
                    <a:pt x="134" y="6298"/>
                    <a:pt x="0" y="6200"/>
                  </a:cubicBezTo>
                  <a:cubicBezTo>
                    <a:pt x="0" y="5855"/>
                    <a:pt x="0" y="5855"/>
                    <a:pt x="0" y="5855"/>
                  </a:cubicBezTo>
                  <a:cubicBezTo>
                    <a:pt x="109" y="5954"/>
                    <a:pt x="225" y="6052"/>
                    <a:pt x="359" y="6150"/>
                  </a:cubicBezTo>
                  <a:cubicBezTo>
                    <a:pt x="734" y="6544"/>
                    <a:pt x="1118" y="6938"/>
                    <a:pt x="1502" y="7331"/>
                  </a:cubicBezTo>
                  <a:cubicBezTo>
                    <a:pt x="1744" y="7577"/>
                    <a:pt x="1995" y="7971"/>
                    <a:pt x="2245" y="8315"/>
                  </a:cubicBezTo>
                  <a:cubicBezTo>
                    <a:pt x="2704" y="9004"/>
                    <a:pt x="3188" y="9742"/>
                    <a:pt x="3664" y="9742"/>
                  </a:cubicBezTo>
                  <a:cubicBezTo>
                    <a:pt x="3823" y="9742"/>
                    <a:pt x="3973" y="9644"/>
                    <a:pt x="4123" y="9496"/>
                  </a:cubicBezTo>
                  <a:cubicBezTo>
                    <a:pt x="4432" y="9152"/>
                    <a:pt x="4724" y="8414"/>
                    <a:pt x="4999" y="7676"/>
                  </a:cubicBezTo>
                  <a:cubicBezTo>
                    <a:pt x="5100" y="7430"/>
                    <a:pt x="5191" y="7184"/>
                    <a:pt x="5291" y="6987"/>
                  </a:cubicBezTo>
                  <a:cubicBezTo>
                    <a:pt x="5634" y="6150"/>
                    <a:pt x="6009" y="5314"/>
                    <a:pt x="6393" y="4822"/>
                  </a:cubicBezTo>
                  <a:cubicBezTo>
                    <a:pt x="6468" y="4723"/>
                    <a:pt x="6535" y="4674"/>
                    <a:pt x="6602" y="4576"/>
                  </a:cubicBezTo>
                  <a:cubicBezTo>
                    <a:pt x="6735" y="4428"/>
                    <a:pt x="6877" y="4231"/>
                    <a:pt x="7019" y="4035"/>
                  </a:cubicBezTo>
                  <a:cubicBezTo>
                    <a:pt x="7094" y="3936"/>
                    <a:pt x="7094" y="3936"/>
                    <a:pt x="7094" y="3936"/>
                  </a:cubicBezTo>
                  <a:cubicBezTo>
                    <a:pt x="7253" y="3690"/>
                    <a:pt x="7420" y="3444"/>
                    <a:pt x="7578" y="3297"/>
                  </a:cubicBezTo>
                  <a:cubicBezTo>
                    <a:pt x="7687" y="3198"/>
                    <a:pt x="7804" y="3149"/>
                    <a:pt x="7946" y="3149"/>
                  </a:cubicBezTo>
                  <a:cubicBezTo>
                    <a:pt x="8054" y="3149"/>
                    <a:pt x="8171" y="3149"/>
                    <a:pt x="8279" y="3198"/>
                  </a:cubicBezTo>
                  <a:cubicBezTo>
                    <a:pt x="8396" y="3247"/>
                    <a:pt x="8505" y="3247"/>
                    <a:pt x="8622" y="3247"/>
                  </a:cubicBezTo>
                  <a:cubicBezTo>
                    <a:pt x="8672" y="3247"/>
                    <a:pt x="8730" y="3247"/>
                    <a:pt x="8780" y="3247"/>
                  </a:cubicBezTo>
                  <a:cubicBezTo>
                    <a:pt x="9064" y="3149"/>
                    <a:pt x="9356" y="3001"/>
                    <a:pt x="9640" y="2805"/>
                  </a:cubicBezTo>
                  <a:cubicBezTo>
                    <a:pt x="9773" y="2755"/>
                    <a:pt x="9915" y="2657"/>
                    <a:pt x="10049" y="2608"/>
                  </a:cubicBezTo>
                  <a:cubicBezTo>
                    <a:pt x="10324" y="2460"/>
                    <a:pt x="10583" y="1870"/>
                    <a:pt x="10833" y="1328"/>
                  </a:cubicBezTo>
                  <a:cubicBezTo>
                    <a:pt x="10934" y="1132"/>
                    <a:pt x="11034" y="886"/>
                    <a:pt x="11134" y="689"/>
                  </a:cubicBezTo>
                  <a:cubicBezTo>
                    <a:pt x="11292" y="394"/>
                    <a:pt x="11534" y="0"/>
                    <a:pt x="11777" y="0"/>
                  </a:cubicBezTo>
                  <a:cubicBezTo>
                    <a:pt x="11885" y="0"/>
                    <a:pt x="11994" y="98"/>
                    <a:pt x="12085" y="295"/>
                  </a:cubicBezTo>
                  <a:cubicBezTo>
                    <a:pt x="12377" y="886"/>
                    <a:pt x="12594" y="2067"/>
                    <a:pt x="12770" y="3149"/>
                  </a:cubicBezTo>
                  <a:cubicBezTo>
                    <a:pt x="12811" y="3444"/>
                    <a:pt x="12853" y="3690"/>
                    <a:pt x="12895" y="3985"/>
                  </a:cubicBezTo>
                  <a:cubicBezTo>
                    <a:pt x="13304" y="6593"/>
                    <a:pt x="13730" y="9299"/>
                    <a:pt x="14355" y="10283"/>
                  </a:cubicBezTo>
                  <a:cubicBezTo>
                    <a:pt x="14564" y="10628"/>
                    <a:pt x="14773" y="10923"/>
                    <a:pt x="14973" y="11267"/>
                  </a:cubicBezTo>
                  <a:cubicBezTo>
                    <a:pt x="15616" y="12251"/>
                    <a:pt x="16283" y="13236"/>
                    <a:pt x="16926" y="14416"/>
                  </a:cubicBezTo>
                  <a:cubicBezTo>
                    <a:pt x="17327" y="15105"/>
                    <a:pt x="17727" y="15942"/>
                    <a:pt x="18120" y="16680"/>
                  </a:cubicBezTo>
                  <a:cubicBezTo>
                    <a:pt x="18520" y="17516"/>
                    <a:pt x="18938" y="18353"/>
                    <a:pt x="19355" y="19091"/>
                  </a:cubicBezTo>
                  <a:cubicBezTo>
                    <a:pt x="19822" y="19927"/>
                    <a:pt x="20215" y="20468"/>
                    <a:pt x="20582" y="20862"/>
                  </a:cubicBezTo>
                  <a:cubicBezTo>
                    <a:pt x="20840" y="21108"/>
                    <a:pt x="21066" y="21305"/>
                    <a:pt x="21266" y="21403"/>
                  </a:cubicBezTo>
                  <a:cubicBezTo>
                    <a:pt x="21333" y="21403"/>
                    <a:pt x="21400" y="21452"/>
                    <a:pt x="21466" y="21502"/>
                  </a:cubicBezTo>
                  <a:cubicBezTo>
                    <a:pt x="21508" y="21502"/>
                    <a:pt x="21558" y="21551"/>
                    <a:pt x="21600" y="21600"/>
                  </a:cubicBezTo>
                  <a:cubicBezTo>
                    <a:pt x="21533" y="21600"/>
                    <a:pt x="21458" y="21600"/>
                    <a:pt x="21383" y="21600"/>
                  </a:cubicBezTo>
                  <a:close/>
                </a:path>
              </a:pathLst>
            </a:custGeom>
            <a:solidFill>
              <a:srgbClr val="F2F2F2">
                <a:alpha val="14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683" name="Freeform 540"/>
            <p:cNvSpPr/>
            <p:nvPr/>
          </p:nvSpPr>
          <p:spPr>
            <a:xfrm flipH="1" rot="16200000">
              <a:off x="574959" y="3623123"/>
              <a:ext cx="634232" cy="19856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20886" y="19895"/>
                    <a:pt x="20261" y="18189"/>
                    <a:pt x="19726" y="16768"/>
                  </a:cubicBezTo>
                  <a:cubicBezTo>
                    <a:pt x="18833" y="14495"/>
                    <a:pt x="18030" y="12221"/>
                    <a:pt x="17048" y="10232"/>
                  </a:cubicBezTo>
                  <a:cubicBezTo>
                    <a:pt x="14906" y="6537"/>
                    <a:pt x="12853" y="3979"/>
                    <a:pt x="10800" y="2558"/>
                  </a:cubicBezTo>
                  <a:cubicBezTo>
                    <a:pt x="9729" y="1989"/>
                    <a:pt x="8747" y="1705"/>
                    <a:pt x="7765" y="1705"/>
                  </a:cubicBezTo>
                  <a:cubicBezTo>
                    <a:pt x="6426" y="1705"/>
                    <a:pt x="5177" y="2274"/>
                    <a:pt x="3927" y="3411"/>
                  </a:cubicBezTo>
                  <a:cubicBezTo>
                    <a:pt x="2499" y="4832"/>
                    <a:pt x="1250" y="5968"/>
                    <a:pt x="0" y="6537"/>
                  </a:cubicBezTo>
                  <a:cubicBezTo>
                    <a:pt x="714" y="5968"/>
                    <a:pt x="1339" y="5116"/>
                    <a:pt x="2053" y="4263"/>
                  </a:cubicBezTo>
                  <a:cubicBezTo>
                    <a:pt x="3124" y="2558"/>
                    <a:pt x="4284" y="1137"/>
                    <a:pt x="5534" y="568"/>
                  </a:cubicBezTo>
                  <a:cubicBezTo>
                    <a:pt x="6337" y="0"/>
                    <a:pt x="7140" y="0"/>
                    <a:pt x="7944" y="0"/>
                  </a:cubicBezTo>
                  <a:cubicBezTo>
                    <a:pt x="9104" y="0"/>
                    <a:pt x="10264" y="284"/>
                    <a:pt x="11425" y="1137"/>
                  </a:cubicBezTo>
                  <a:cubicBezTo>
                    <a:pt x="13835" y="3126"/>
                    <a:pt x="15888" y="5684"/>
                    <a:pt x="17673" y="9379"/>
                  </a:cubicBezTo>
                  <a:cubicBezTo>
                    <a:pt x="19369" y="12789"/>
                    <a:pt x="20529" y="16200"/>
                    <a:pt x="21600" y="21600"/>
                  </a:cubicBezTo>
                  <a:close/>
                </a:path>
              </a:pathLst>
            </a:custGeom>
            <a:solidFill>
              <a:srgbClr val="F2F2F2">
                <a:alpha val="14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684" name="Freeform 541"/>
            <p:cNvSpPr/>
            <p:nvPr/>
          </p:nvSpPr>
          <p:spPr>
            <a:xfrm flipH="1" rot="16200000">
              <a:off x="1578169" y="6486054"/>
              <a:ext cx="626824" cy="1081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19431" y="21073"/>
                    <a:pt x="17172" y="20546"/>
                    <a:pt x="15093" y="18966"/>
                  </a:cubicBezTo>
                  <a:cubicBezTo>
                    <a:pt x="13376" y="17912"/>
                    <a:pt x="11749" y="15805"/>
                    <a:pt x="10213" y="13698"/>
                  </a:cubicBezTo>
                  <a:cubicBezTo>
                    <a:pt x="8947" y="12644"/>
                    <a:pt x="7682" y="11063"/>
                    <a:pt x="6417" y="10010"/>
                  </a:cubicBezTo>
                  <a:cubicBezTo>
                    <a:pt x="5603" y="8956"/>
                    <a:pt x="5603" y="8956"/>
                    <a:pt x="5603" y="8956"/>
                  </a:cubicBezTo>
                  <a:cubicBezTo>
                    <a:pt x="4428" y="7902"/>
                    <a:pt x="3163" y="6849"/>
                    <a:pt x="1988" y="4741"/>
                  </a:cubicBezTo>
                  <a:cubicBezTo>
                    <a:pt x="1265" y="3688"/>
                    <a:pt x="633" y="2107"/>
                    <a:pt x="0" y="0"/>
                  </a:cubicBezTo>
                  <a:cubicBezTo>
                    <a:pt x="813" y="1580"/>
                    <a:pt x="1808" y="2634"/>
                    <a:pt x="2711" y="3161"/>
                  </a:cubicBezTo>
                  <a:cubicBezTo>
                    <a:pt x="3073" y="3688"/>
                    <a:pt x="3344" y="4215"/>
                    <a:pt x="3615" y="4215"/>
                  </a:cubicBezTo>
                  <a:cubicBezTo>
                    <a:pt x="4519" y="5268"/>
                    <a:pt x="5423" y="5795"/>
                    <a:pt x="6326" y="6849"/>
                  </a:cubicBezTo>
                  <a:cubicBezTo>
                    <a:pt x="7682" y="7902"/>
                    <a:pt x="7682" y="7902"/>
                    <a:pt x="7682" y="7902"/>
                  </a:cubicBezTo>
                  <a:cubicBezTo>
                    <a:pt x="8767" y="8956"/>
                    <a:pt x="9851" y="10010"/>
                    <a:pt x="10936" y="11063"/>
                  </a:cubicBezTo>
                  <a:cubicBezTo>
                    <a:pt x="12833" y="13171"/>
                    <a:pt x="14731" y="15278"/>
                    <a:pt x="16629" y="16332"/>
                  </a:cubicBezTo>
                  <a:cubicBezTo>
                    <a:pt x="18346" y="17385"/>
                    <a:pt x="19973" y="17912"/>
                    <a:pt x="21600" y="17912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F2F2F2">
                <a:alpha val="14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</p:grpSp>
      <p:sp>
        <p:nvSpPr>
          <p:cNvPr id="686" name="TextBox 2"/>
          <p:cNvSpPr txBox="1"/>
          <p:nvPr/>
        </p:nvSpPr>
        <p:spPr>
          <a:xfrm>
            <a:off x="10924878" y="6361276"/>
            <a:ext cx="537667" cy="2565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>
            <a:spAutoFit/>
          </a:bodyPr>
          <a:lstStyle>
            <a:lvl1pPr>
              <a:defRPr sz="1100">
                <a:solidFill>
                  <a:srgbClr val="FFFFFF"/>
                </a:solidFill>
              </a:defRPr>
            </a:lvl1pPr>
          </a:lstStyle>
          <a:p>
            <a:pPr/>
            <a:r>
              <a:t>PAGE</a:t>
            </a:r>
          </a:p>
        </p:txBody>
      </p:sp>
      <p:sp>
        <p:nvSpPr>
          <p:cNvPr id="687" name="Slide Number"/>
          <p:cNvSpPr txBox="1"/>
          <p:nvPr>
            <p:ph type="sldNum" sz="quarter" idx="2"/>
          </p:nvPr>
        </p:nvSpPr>
        <p:spPr>
          <a:xfrm>
            <a:off x="11493117" y="6361276"/>
            <a:ext cx="259530" cy="256541"/>
          </a:xfrm>
          <a:prstGeom prst="rect">
            <a:avLst/>
          </a:prstGeom>
        </p:spPr>
        <p:txBody>
          <a:bodyPr anchor="t"/>
          <a:lstStyle>
            <a:lvl1pPr algn="ctr">
              <a:defRPr b="1" sz="1100">
                <a:solidFill>
                  <a:srgbClr val="FFFFFF"/>
                </a:solidFill>
              </a:defRPr>
            </a:lvl1pPr>
          </a:lstStyle>
          <a:p>
            <a:pPr/>
            <a:fld id="{86CB4B4D-7CA3-9044-876B-883B54F8677D}" type="slidenum"/>
          </a:p>
        </p:txBody>
      </p:sp>
      <p:sp>
        <p:nvSpPr>
          <p:cNvPr id="688" name="TextBox 707"/>
          <p:cNvSpPr txBox="1"/>
          <p:nvPr/>
        </p:nvSpPr>
        <p:spPr>
          <a:xfrm>
            <a:off x="371474" y="6361276"/>
            <a:ext cx="3119440" cy="2565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>
            <a:spAutoFit/>
          </a:bodyPr>
          <a:lstStyle/>
          <a:p>
            <a:pPr>
              <a:defRPr sz="1100">
                <a:solidFill>
                  <a:srgbClr val="FFFFFF"/>
                </a:solidFill>
              </a:defRPr>
            </a:pPr>
            <a:r>
              <a:t>©2019 </a:t>
            </a:r>
            <a:r>
              <a:rPr b="1"/>
              <a:t>ALAMIAN</a:t>
            </a:r>
            <a:r>
              <a:t>. </a:t>
            </a:r>
            <a:r>
              <a:t>ALL RIGHTS RESERVED</a:t>
            </a:r>
            <a:r>
              <a:t>.</a:t>
            </a:r>
          </a:p>
        </p:txBody>
      </p:sp>
      <p:grpSp>
        <p:nvGrpSpPr>
          <p:cNvPr id="1036" name="Group 780"/>
          <p:cNvGrpSpPr/>
          <p:nvPr/>
        </p:nvGrpSpPr>
        <p:grpSpPr>
          <a:xfrm>
            <a:off x="441439" y="212247"/>
            <a:ext cx="1466734" cy="307341"/>
            <a:chOff x="0" y="0"/>
            <a:chExt cx="1466732" cy="307340"/>
          </a:xfrm>
        </p:grpSpPr>
        <p:grpSp>
          <p:nvGrpSpPr>
            <p:cNvPr id="1034" name="Group 781"/>
            <p:cNvGrpSpPr/>
            <p:nvPr/>
          </p:nvGrpSpPr>
          <p:grpSpPr>
            <a:xfrm>
              <a:off x="0" y="11590"/>
              <a:ext cx="296694" cy="284163"/>
              <a:chOff x="0" y="0"/>
              <a:chExt cx="296693" cy="284162"/>
            </a:xfrm>
          </p:grpSpPr>
          <p:grpSp>
            <p:nvGrpSpPr>
              <p:cNvPr id="888" name="Group 556"/>
              <p:cNvGrpSpPr/>
              <p:nvPr/>
            </p:nvGrpSpPr>
            <p:grpSpPr>
              <a:xfrm>
                <a:off x="0" y="92324"/>
                <a:ext cx="157098" cy="191839"/>
                <a:chOff x="0" y="0"/>
                <a:chExt cx="157097" cy="191837"/>
              </a:xfrm>
            </p:grpSpPr>
            <p:sp>
              <p:nvSpPr>
                <p:cNvPr id="689" name="Freeform 356"/>
                <p:cNvSpPr/>
                <p:nvPr/>
              </p:nvSpPr>
              <p:spPr>
                <a:xfrm>
                  <a:off x="0" y="83339"/>
                  <a:ext cx="12700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21600"/>
                      </a:moveTo>
                      <a:cubicBezTo>
                        <a:pt x="0" y="21600"/>
                        <a:pt x="0" y="21600"/>
                        <a:pt x="0" y="2160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21600" y="0"/>
                        <a:pt x="21600" y="7200"/>
                        <a:pt x="21600" y="7200"/>
                      </a:cubicBezTo>
                      <a:cubicBezTo>
                        <a:pt x="21600" y="14400"/>
                        <a:pt x="21600" y="21600"/>
                        <a:pt x="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690" name="Freeform 357"/>
                <p:cNvSpPr/>
                <p:nvPr/>
              </p:nvSpPr>
              <p:spPr>
                <a:xfrm>
                  <a:off x="330" y="117094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21600"/>
                      </a:moveTo>
                      <a:cubicBezTo>
                        <a:pt x="0" y="21600"/>
                        <a:pt x="0" y="21600"/>
                        <a:pt x="0" y="2160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0800" y="0"/>
                        <a:pt x="10800" y="21600"/>
                      </a:cubicBezTo>
                      <a:cubicBezTo>
                        <a:pt x="21600" y="21600"/>
                        <a:pt x="21600" y="21600"/>
                        <a:pt x="21600" y="21600"/>
                      </a:cubicBezTo>
                      <a:cubicBezTo>
                        <a:pt x="21600" y="21600"/>
                        <a:pt x="21600" y="21600"/>
                        <a:pt x="21600" y="21600"/>
                      </a:cubicBezTo>
                      <a:cubicBezTo>
                        <a:pt x="10800" y="21600"/>
                        <a:pt x="10800" y="21600"/>
                        <a:pt x="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691" name="Freeform 358"/>
                <p:cNvSpPr/>
                <p:nvPr/>
              </p:nvSpPr>
              <p:spPr>
                <a:xfrm>
                  <a:off x="882" y="111137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5400" y="21600"/>
                      </a:moveTo>
                      <a:cubicBezTo>
                        <a:pt x="5400" y="21600"/>
                        <a:pt x="0" y="21600"/>
                        <a:pt x="0" y="2160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5400" y="0"/>
                        <a:pt x="5400" y="0"/>
                      </a:cubicBezTo>
                      <a:cubicBezTo>
                        <a:pt x="10800" y="3086"/>
                        <a:pt x="16200" y="6171"/>
                        <a:pt x="16200" y="9257"/>
                      </a:cubicBezTo>
                      <a:cubicBezTo>
                        <a:pt x="21600" y="9257"/>
                        <a:pt x="21600" y="12343"/>
                        <a:pt x="21600" y="12343"/>
                      </a:cubicBezTo>
                      <a:cubicBezTo>
                        <a:pt x="21600" y="15429"/>
                        <a:pt x="21600" y="15429"/>
                        <a:pt x="16200" y="18514"/>
                      </a:cubicBezTo>
                      <a:cubicBezTo>
                        <a:pt x="10800" y="18514"/>
                        <a:pt x="10800" y="21600"/>
                        <a:pt x="540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692" name="Freeform 359"/>
                <p:cNvSpPr/>
                <p:nvPr/>
              </p:nvSpPr>
              <p:spPr>
                <a:xfrm>
                  <a:off x="2095" y="87751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0800" y="0"/>
                      </a:moveTo>
                      <a:cubicBezTo>
                        <a:pt x="16200" y="0"/>
                        <a:pt x="21600" y="10800"/>
                        <a:pt x="21600" y="10800"/>
                      </a:cubicBezTo>
                      <a:cubicBezTo>
                        <a:pt x="21600" y="21600"/>
                        <a:pt x="21600" y="21600"/>
                        <a:pt x="10800" y="21600"/>
                      </a:cubicBezTo>
                      <a:cubicBezTo>
                        <a:pt x="5400" y="21600"/>
                        <a:pt x="0" y="16200"/>
                        <a:pt x="0" y="10800"/>
                      </a:cubicBezTo>
                      <a:cubicBezTo>
                        <a:pt x="0" y="10800"/>
                        <a:pt x="10800" y="0"/>
                        <a:pt x="108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693" name="Freeform 360"/>
                <p:cNvSpPr/>
                <p:nvPr/>
              </p:nvSpPr>
              <p:spPr>
                <a:xfrm>
                  <a:off x="1875" y="14136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8514" y="21600"/>
                      </a:moveTo>
                      <a:cubicBezTo>
                        <a:pt x="12343" y="21600"/>
                        <a:pt x="6171" y="21600"/>
                        <a:pt x="0" y="2160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9257" y="5891"/>
                        <a:pt x="12343" y="13745"/>
                        <a:pt x="21600" y="19636"/>
                      </a:cubicBezTo>
                      <a:cubicBezTo>
                        <a:pt x="21600" y="19636"/>
                        <a:pt x="21600" y="19636"/>
                        <a:pt x="21600" y="19636"/>
                      </a:cubicBezTo>
                      <a:cubicBezTo>
                        <a:pt x="21600" y="19636"/>
                        <a:pt x="21600" y="21600"/>
                        <a:pt x="18514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694" name="Freeform 361"/>
                <p:cNvSpPr/>
                <p:nvPr/>
              </p:nvSpPr>
              <p:spPr>
                <a:xfrm>
                  <a:off x="3860" y="114998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10800"/>
                      </a:moveTo>
                      <a:cubicBezTo>
                        <a:pt x="0" y="0"/>
                        <a:pt x="0" y="0"/>
                        <a:pt x="10800" y="0"/>
                      </a:cubicBezTo>
                      <a:cubicBezTo>
                        <a:pt x="21600" y="0"/>
                        <a:pt x="21600" y="0"/>
                        <a:pt x="21600" y="10800"/>
                      </a:cubicBezTo>
                      <a:cubicBezTo>
                        <a:pt x="21600" y="21600"/>
                        <a:pt x="10800" y="21600"/>
                        <a:pt x="10800" y="21600"/>
                      </a:cubicBezTo>
                      <a:cubicBezTo>
                        <a:pt x="10800" y="21600"/>
                        <a:pt x="10800" y="10800"/>
                        <a:pt x="0" y="108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695" name="Freeform 362"/>
                <p:cNvSpPr/>
                <p:nvPr/>
              </p:nvSpPr>
              <p:spPr>
                <a:xfrm>
                  <a:off x="3860" y="93708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5400"/>
                      </a:moveTo>
                      <a:cubicBezTo>
                        <a:pt x="21600" y="16200"/>
                        <a:pt x="16200" y="21600"/>
                        <a:pt x="5400" y="21600"/>
                      </a:cubicBezTo>
                      <a:cubicBezTo>
                        <a:pt x="0" y="21600"/>
                        <a:pt x="0" y="16200"/>
                        <a:pt x="0" y="16200"/>
                      </a:cubicBezTo>
                      <a:cubicBezTo>
                        <a:pt x="0" y="0"/>
                        <a:pt x="0" y="0"/>
                        <a:pt x="16200" y="0"/>
                      </a:cubicBezTo>
                      <a:cubicBezTo>
                        <a:pt x="21600" y="0"/>
                        <a:pt x="21600" y="0"/>
                        <a:pt x="21600" y="54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696" name="Freeform 363"/>
                <p:cNvSpPr/>
                <p:nvPr/>
              </p:nvSpPr>
              <p:spPr>
                <a:xfrm>
                  <a:off x="5625" y="13066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0"/>
                      </a:moveTo>
                      <a:cubicBezTo>
                        <a:pt x="0" y="0"/>
                        <a:pt x="10800" y="0"/>
                        <a:pt x="10800" y="0"/>
                      </a:cubicBezTo>
                      <a:cubicBezTo>
                        <a:pt x="10800" y="0"/>
                        <a:pt x="10800" y="0"/>
                        <a:pt x="21600" y="21600"/>
                      </a:cubicBezTo>
                      <a:cubicBezTo>
                        <a:pt x="10800" y="21600"/>
                        <a:pt x="10800" y="21600"/>
                        <a:pt x="10800" y="21600"/>
                      </a:cubicBezTo>
                      <a:cubicBezTo>
                        <a:pt x="10800" y="21600"/>
                        <a:pt x="0" y="21600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697" name="Freeform 364"/>
                <p:cNvSpPr/>
                <p:nvPr/>
              </p:nvSpPr>
              <p:spPr>
                <a:xfrm>
                  <a:off x="4527" y="81794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378" h="17382" fill="norm" stroke="1" extrusionOk="0">
                      <a:moveTo>
                        <a:pt x="18514" y="5091"/>
                      </a:moveTo>
                      <a:cubicBezTo>
                        <a:pt x="21600" y="8691"/>
                        <a:pt x="15429" y="8691"/>
                        <a:pt x="15429" y="12291"/>
                      </a:cubicBezTo>
                      <a:cubicBezTo>
                        <a:pt x="15429" y="15891"/>
                        <a:pt x="12343" y="19491"/>
                        <a:pt x="9257" y="15891"/>
                      </a:cubicBezTo>
                      <a:cubicBezTo>
                        <a:pt x="6171" y="15891"/>
                        <a:pt x="6171" y="15891"/>
                        <a:pt x="3086" y="15891"/>
                      </a:cubicBezTo>
                      <a:cubicBezTo>
                        <a:pt x="3086" y="15891"/>
                        <a:pt x="0" y="12291"/>
                        <a:pt x="0" y="12291"/>
                      </a:cubicBezTo>
                      <a:cubicBezTo>
                        <a:pt x="0" y="12291"/>
                        <a:pt x="0" y="8691"/>
                        <a:pt x="3086" y="5091"/>
                      </a:cubicBezTo>
                      <a:cubicBezTo>
                        <a:pt x="3086" y="5091"/>
                        <a:pt x="6171" y="5091"/>
                        <a:pt x="9257" y="1491"/>
                      </a:cubicBezTo>
                      <a:cubicBezTo>
                        <a:pt x="12343" y="-2109"/>
                        <a:pt x="15429" y="1491"/>
                        <a:pt x="18514" y="509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698" name="Freeform 365"/>
                <p:cNvSpPr/>
                <p:nvPr/>
              </p:nvSpPr>
              <p:spPr>
                <a:xfrm>
                  <a:off x="3309" y="161770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6200" y="20400"/>
                      </a:moveTo>
                      <a:cubicBezTo>
                        <a:pt x="10800" y="20400"/>
                        <a:pt x="5400" y="20400"/>
                        <a:pt x="0" y="1920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200"/>
                        <a:pt x="1800" y="2400"/>
                        <a:pt x="1800" y="2400"/>
                      </a:cubicBezTo>
                      <a:cubicBezTo>
                        <a:pt x="9000" y="8400"/>
                        <a:pt x="14400" y="13200"/>
                        <a:pt x="19800" y="19200"/>
                      </a:cubicBezTo>
                      <a:cubicBezTo>
                        <a:pt x="19800" y="19200"/>
                        <a:pt x="21600" y="20400"/>
                        <a:pt x="21600" y="21600"/>
                      </a:cubicBezTo>
                      <a:cubicBezTo>
                        <a:pt x="19800" y="21600"/>
                        <a:pt x="19800" y="21600"/>
                        <a:pt x="18000" y="20400"/>
                      </a:cubicBezTo>
                      <a:cubicBezTo>
                        <a:pt x="18000" y="20400"/>
                        <a:pt x="18000" y="20400"/>
                        <a:pt x="16200" y="204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699" name="Freeform 366"/>
                <p:cNvSpPr/>
                <p:nvPr/>
              </p:nvSpPr>
              <p:spPr>
                <a:xfrm>
                  <a:off x="7170" y="89847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21600"/>
                      </a:moveTo>
                      <a:cubicBezTo>
                        <a:pt x="0" y="21600"/>
                        <a:pt x="0" y="0"/>
                        <a:pt x="0" y="0"/>
                      </a:cubicBezTo>
                      <a:cubicBezTo>
                        <a:pt x="21600" y="0"/>
                        <a:pt x="21600" y="0"/>
                        <a:pt x="21600" y="0"/>
                      </a:cubicBezTo>
                      <a:cubicBezTo>
                        <a:pt x="21600" y="21600"/>
                        <a:pt x="21600" y="21600"/>
                        <a:pt x="21600" y="21600"/>
                      </a:cubicBezTo>
                      <a:cubicBezTo>
                        <a:pt x="21600" y="21600"/>
                        <a:pt x="0" y="21600"/>
                        <a:pt x="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00" name="Freeform 367"/>
                <p:cNvSpPr/>
                <p:nvPr/>
              </p:nvSpPr>
              <p:spPr>
                <a:xfrm>
                  <a:off x="7390" y="144341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0"/>
                      </a:moveTo>
                      <a:cubicBezTo>
                        <a:pt x="0" y="0"/>
                        <a:pt x="10800" y="0"/>
                        <a:pt x="10800" y="0"/>
                      </a:cubicBezTo>
                      <a:cubicBezTo>
                        <a:pt x="10800" y="0"/>
                        <a:pt x="21600" y="0"/>
                        <a:pt x="21600" y="21600"/>
                      </a:cubicBezTo>
                      <a:cubicBezTo>
                        <a:pt x="21600" y="21600"/>
                        <a:pt x="10800" y="21600"/>
                        <a:pt x="10800" y="21600"/>
                      </a:cubicBezTo>
                      <a:cubicBezTo>
                        <a:pt x="10800" y="21600"/>
                        <a:pt x="0" y="21600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01" name="Freeform 368"/>
                <p:cNvSpPr/>
                <p:nvPr/>
              </p:nvSpPr>
              <p:spPr>
                <a:xfrm>
                  <a:off x="6508" y="117094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0"/>
                      </a:moveTo>
                      <a:cubicBezTo>
                        <a:pt x="21600" y="4320"/>
                        <a:pt x="21600" y="12960"/>
                        <a:pt x="12960" y="17280"/>
                      </a:cubicBezTo>
                      <a:cubicBezTo>
                        <a:pt x="12960" y="21600"/>
                        <a:pt x="12960" y="21600"/>
                        <a:pt x="8640" y="21600"/>
                      </a:cubicBezTo>
                      <a:cubicBezTo>
                        <a:pt x="4320" y="21600"/>
                        <a:pt x="0" y="21600"/>
                        <a:pt x="0" y="17280"/>
                      </a:cubicBezTo>
                      <a:cubicBezTo>
                        <a:pt x="0" y="12960"/>
                        <a:pt x="0" y="8640"/>
                        <a:pt x="0" y="8640"/>
                      </a:cubicBezTo>
                      <a:cubicBezTo>
                        <a:pt x="4320" y="4320"/>
                        <a:pt x="17280" y="0"/>
                        <a:pt x="216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02" name="Freeform 369"/>
                <p:cNvSpPr/>
                <p:nvPr/>
              </p:nvSpPr>
              <p:spPr>
                <a:xfrm>
                  <a:off x="7059" y="6695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7600" fill="norm" stroke="1" extrusionOk="0">
                      <a:moveTo>
                        <a:pt x="21600" y="3200"/>
                      </a:moveTo>
                      <a:cubicBezTo>
                        <a:pt x="21600" y="10400"/>
                        <a:pt x="14400" y="10400"/>
                        <a:pt x="14400" y="17600"/>
                      </a:cubicBezTo>
                      <a:cubicBezTo>
                        <a:pt x="7200" y="10400"/>
                        <a:pt x="7200" y="10400"/>
                        <a:pt x="0" y="3200"/>
                      </a:cubicBezTo>
                      <a:cubicBezTo>
                        <a:pt x="7200" y="3200"/>
                        <a:pt x="7200" y="3200"/>
                        <a:pt x="7200" y="3200"/>
                      </a:cubicBezTo>
                      <a:cubicBezTo>
                        <a:pt x="14400" y="3200"/>
                        <a:pt x="21600" y="-4000"/>
                        <a:pt x="21600" y="32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03" name="Freeform 370"/>
                <p:cNvSpPr/>
                <p:nvPr/>
              </p:nvSpPr>
              <p:spPr>
                <a:xfrm>
                  <a:off x="6839" y="7142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6200" y="0"/>
                      </a:moveTo>
                      <a:cubicBezTo>
                        <a:pt x="16200" y="0"/>
                        <a:pt x="16200" y="0"/>
                        <a:pt x="21600" y="7200"/>
                      </a:cubicBezTo>
                      <a:cubicBezTo>
                        <a:pt x="21600" y="14400"/>
                        <a:pt x="16200" y="21600"/>
                        <a:pt x="10800" y="21600"/>
                      </a:cubicBezTo>
                      <a:cubicBezTo>
                        <a:pt x="5400" y="21600"/>
                        <a:pt x="0" y="14400"/>
                        <a:pt x="0" y="7200"/>
                      </a:cubicBezTo>
                      <a:cubicBezTo>
                        <a:pt x="0" y="7200"/>
                        <a:pt x="5400" y="0"/>
                        <a:pt x="162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04" name="Freeform 371"/>
                <p:cNvSpPr/>
                <p:nvPr/>
              </p:nvSpPr>
              <p:spPr>
                <a:xfrm>
                  <a:off x="8052" y="57857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0800" y="21600"/>
                      </a:moveTo>
                      <a:cubicBezTo>
                        <a:pt x="10800" y="21600"/>
                        <a:pt x="0" y="21600"/>
                        <a:pt x="0" y="21600"/>
                      </a:cubicBezTo>
                      <a:cubicBezTo>
                        <a:pt x="0" y="21600"/>
                        <a:pt x="0" y="0"/>
                        <a:pt x="10800" y="0"/>
                      </a:cubicBezTo>
                      <a:cubicBezTo>
                        <a:pt x="10800" y="0"/>
                        <a:pt x="10800" y="0"/>
                        <a:pt x="21600" y="0"/>
                      </a:cubicBezTo>
                      <a:cubicBezTo>
                        <a:pt x="10800" y="21600"/>
                        <a:pt x="10800" y="21600"/>
                        <a:pt x="1080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05" name="Freeform 372"/>
                <p:cNvSpPr/>
                <p:nvPr/>
              </p:nvSpPr>
              <p:spPr>
                <a:xfrm>
                  <a:off x="7390" y="121564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6900" fill="norm" stroke="1" extrusionOk="0">
                      <a:moveTo>
                        <a:pt x="15120" y="11700"/>
                      </a:moveTo>
                      <a:cubicBezTo>
                        <a:pt x="12960" y="11700"/>
                        <a:pt x="10800" y="15300"/>
                        <a:pt x="8640" y="15300"/>
                      </a:cubicBezTo>
                      <a:cubicBezTo>
                        <a:pt x="6480" y="18900"/>
                        <a:pt x="4320" y="15300"/>
                        <a:pt x="0" y="15300"/>
                      </a:cubicBezTo>
                      <a:cubicBezTo>
                        <a:pt x="0" y="15300"/>
                        <a:pt x="0" y="11700"/>
                        <a:pt x="0" y="11700"/>
                      </a:cubicBezTo>
                      <a:cubicBezTo>
                        <a:pt x="0" y="11700"/>
                        <a:pt x="0" y="8100"/>
                        <a:pt x="2160" y="8100"/>
                      </a:cubicBezTo>
                      <a:cubicBezTo>
                        <a:pt x="4320" y="8100"/>
                        <a:pt x="8640" y="4500"/>
                        <a:pt x="10800" y="4500"/>
                      </a:cubicBezTo>
                      <a:cubicBezTo>
                        <a:pt x="12960" y="-2700"/>
                        <a:pt x="15120" y="900"/>
                        <a:pt x="17280" y="900"/>
                      </a:cubicBezTo>
                      <a:cubicBezTo>
                        <a:pt x="17280" y="900"/>
                        <a:pt x="19440" y="900"/>
                        <a:pt x="19440" y="900"/>
                      </a:cubicBezTo>
                      <a:cubicBezTo>
                        <a:pt x="19440" y="900"/>
                        <a:pt x="21600" y="900"/>
                        <a:pt x="21600" y="900"/>
                      </a:cubicBezTo>
                      <a:cubicBezTo>
                        <a:pt x="21600" y="900"/>
                        <a:pt x="21600" y="900"/>
                        <a:pt x="19440" y="4500"/>
                      </a:cubicBezTo>
                      <a:cubicBezTo>
                        <a:pt x="17280" y="4500"/>
                        <a:pt x="15120" y="8100"/>
                        <a:pt x="15120" y="117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06" name="Freeform 373"/>
                <p:cNvSpPr/>
                <p:nvPr/>
              </p:nvSpPr>
              <p:spPr>
                <a:xfrm>
                  <a:off x="5405" y="177497"/>
                  <a:ext cx="12701" cy="1434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0463" y="20700"/>
                      </a:moveTo>
                      <a:cubicBezTo>
                        <a:pt x="20463" y="20700"/>
                        <a:pt x="20463" y="21600"/>
                        <a:pt x="21600" y="21600"/>
                      </a:cubicBezTo>
                      <a:cubicBezTo>
                        <a:pt x="0" y="21600"/>
                        <a:pt x="0" y="21600"/>
                        <a:pt x="0" y="2160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2274" y="1800"/>
                        <a:pt x="3411" y="4500"/>
                        <a:pt x="5684" y="6300"/>
                      </a:cubicBezTo>
                      <a:cubicBezTo>
                        <a:pt x="7958" y="9900"/>
                        <a:pt x="11368" y="13500"/>
                        <a:pt x="14779" y="17100"/>
                      </a:cubicBezTo>
                      <a:cubicBezTo>
                        <a:pt x="14779" y="18000"/>
                        <a:pt x="15916" y="18000"/>
                        <a:pt x="17053" y="18000"/>
                      </a:cubicBezTo>
                      <a:cubicBezTo>
                        <a:pt x="18189" y="18900"/>
                        <a:pt x="19326" y="19800"/>
                        <a:pt x="20463" y="207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07" name="Freeform 374"/>
                <p:cNvSpPr/>
                <p:nvPr/>
              </p:nvSpPr>
              <p:spPr>
                <a:xfrm>
                  <a:off x="10207" y="100474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8437" h="19800" fill="norm" stroke="1" extrusionOk="0">
                      <a:moveTo>
                        <a:pt x="10800" y="0"/>
                      </a:moveTo>
                      <a:cubicBezTo>
                        <a:pt x="16200" y="0"/>
                        <a:pt x="21600" y="7200"/>
                        <a:pt x="16200" y="7200"/>
                      </a:cubicBezTo>
                      <a:cubicBezTo>
                        <a:pt x="16200" y="7200"/>
                        <a:pt x="16200" y="14400"/>
                        <a:pt x="10800" y="14400"/>
                      </a:cubicBezTo>
                      <a:cubicBezTo>
                        <a:pt x="10800" y="21600"/>
                        <a:pt x="5400" y="21600"/>
                        <a:pt x="5400" y="14400"/>
                      </a:cubicBezTo>
                      <a:cubicBezTo>
                        <a:pt x="0" y="14400"/>
                        <a:pt x="0" y="7200"/>
                        <a:pt x="0" y="7200"/>
                      </a:cubicBezTo>
                      <a:cubicBezTo>
                        <a:pt x="0" y="0"/>
                        <a:pt x="5400" y="0"/>
                        <a:pt x="108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08" name="Freeform 375"/>
                <p:cNvSpPr/>
                <p:nvPr/>
              </p:nvSpPr>
              <p:spPr>
                <a:xfrm>
                  <a:off x="9699" y="12691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286" h="21600" fill="norm" stroke="1" extrusionOk="0">
                      <a:moveTo>
                        <a:pt x="19286" y="16200"/>
                      </a:moveTo>
                      <a:cubicBezTo>
                        <a:pt x="19286" y="16200"/>
                        <a:pt x="19286" y="21600"/>
                        <a:pt x="19286" y="21600"/>
                      </a:cubicBezTo>
                      <a:cubicBezTo>
                        <a:pt x="16200" y="21600"/>
                        <a:pt x="16200" y="21600"/>
                        <a:pt x="13115" y="21600"/>
                      </a:cubicBezTo>
                      <a:cubicBezTo>
                        <a:pt x="13115" y="21600"/>
                        <a:pt x="13115" y="21600"/>
                        <a:pt x="13115" y="21600"/>
                      </a:cubicBezTo>
                      <a:cubicBezTo>
                        <a:pt x="10029" y="21600"/>
                        <a:pt x="6943" y="16200"/>
                        <a:pt x="3857" y="16200"/>
                      </a:cubicBezTo>
                      <a:cubicBezTo>
                        <a:pt x="-2314" y="16200"/>
                        <a:pt x="772" y="10800"/>
                        <a:pt x="772" y="5400"/>
                      </a:cubicBezTo>
                      <a:cubicBezTo>
                        <a:pt x="772" y="0"/>
                        <a:pt x="3857" y="0"/>
                        <a:pt x="3857" y="0"/>
                      </a:cubicBezTo>
                      <a:cubicBezTo>
                        <a:pt x="6943" y="5400"/>
                        <a:pt x="13115" y="5400"/>
                        <a:pt x="16200" y="5400"/>
                      </a:cubicBezTo>
                      <a:cubicBezTo>
                        <a:pt x="16200" y="5400"/>
                        <a:pt x="19286" y="16200"/>
                        <a:pt x="19286" y="162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09" name="Freeform 376"/>
                <p:cNvSpPr/>
                <p:nvPr/>
              </p:nvSpPr>
              <p:spPr>
                <a:xfrm>
                  <a:off x="11251" y="8830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21600"/>
                      </a:moveTo>
                      <a:cubicBezTo>
                        <a:pt x="0" y="10800"/>
                        <a:pt x="0" y="10800"/>
                        <a:pt x="0" y="0"/>
                      </a:cubicBezTo>
                      <a:cubicBezTo>
                        <a:pt x="0" y="0"/>
                        <a:pt x="0" y="0"/>
                        <a:pt x="21600" y="0"/>
                      </a:cubicBezTo>
                      <a:cubicBezTo>
                        <a:pt x="21600" y="0"/>
                        <a:pt x="21600" y="0"/>
                        <a:pt x="21600" y="10800"/>
                      </a:cubicBezTo>
                      <a:cubicBezTo>
                        <a:pt x="21600" y="10800"/>
                        <a:pt x="21600" y="10800"/>
                        <a:pt x="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10" name="Freeform 377"/>
                <p:cNvSpPr/>
                <p:nvPr/>
              </p:nvSpPr>
              <p:spPr>
                <a:xfrm>
                  <a:off x="10920" y="75286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0800" y="0"/>
                      </a:moveTo>
                      <a:cubicBezTo>
                        <a:pt x="16200" y="0"/>
                        <a:pt x="16200" y="0"/>
                        <a:pt x="21600" y="5400"/>
                      </a:cubicBezTo>
                      <a:cubicBezTo>
                        <a:pt x="21600" y="5400"/>
                        <a:pt x="16200" y="10800"/>
                        <a:pt x="16200" y="10800"/>
                      </a:cubicBezTo>
                      <a:cubicBezTo>
                        <a:pt x="16200" y="10800"/>
                        <a:pt x="10800" y="16200"/>
                        <a:pt x="5400" y="16200"/>
                      </a:cubicBezTo>
                      <a:cubicBezTo>
                        <a:pt x="5400" y="16200"/>
                        <a:pt x="5400" y="16200"/>
                        <a:pt x="0" y="21600"/>
                      </a:cubicBezTo>
                      <a:cubicBezTo>
                        <a:pt x="0" y="16200"/>
                        <a:pt x="0" y="16200"/>
                        <a:pt x="0" y="16200"/>
                      </a:cubicBezTo>
                      <a:cubicBezTo>
                        <a:pt x="0" y="5400"/>
                        <a:pt x="5400" y="0"/>
                        <a:pt x="108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11" name="Freeform 378"/>
                <p:cNvSpPr/>
                <p:nvPr/>
              </p:nvSpPr>
              <p:spPr>
                <a:xfrm>
                  <a:off x="6030" y="10606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343" h="20311" fill="norm" stroke="1" extrusionOk="0">
                      <a:moveTo>
                        <a:pt x="772" y="5824"/>
                      </a:moveTo>
                      <a:cubicBezTo>
                        <a:pt x="1800" y="5824"/>
                        <a:pt x="1800" y="5824"/>
                        <a:pt x="2829" y="5824"/>
                      </a:cubicBezTo>
                      <a:cubicBezTo>
                        <a:pt x="4886" y="5824"/>
                        <a:pt x="5914" y="4744"/>
                        <a:pt x="5914" y="2584"/>
                      </a:cubicBezTo>
                      <a:cubicBezTo>
                        <a:pt x="5914" y="424"/>
                        <a:pt x="6943" y="-656"/>
                        <a:pt x="7972" y="424"/>
                      </a:cubicBezTo>
                      <a:cubicBezTo>
                        <a:pt x="12086" y="1504"/>
                        <a:pt x="15172" y="3664"/>
                        <a:pt x="17229" y="6904"/>
                      </a:cubicBezTo>
                      <a:cubicBezTo>
                        <a:pt x="18257" y="7984"/>
                        <a:pt x="19286" y="9064"/>
                        <a:pt x="20314" y="10144"/>
                      </a:cubicBezTo>
                      <a:cubicBezTo>
                        <a:pt x="21343" y="10144"/>
                        <a:pt x="21343" y="11224"/>
                        <a:pt x="21343" y="11224"/>
                      </a:cubicBezTo>
                      <a:cubicBezTo>
                        <a:pt x="21343" y="11224"/>
                        <a:pt x="21343" y="11224"/>
                        <a:pt x="21343" y="11224"/>
                      </a:cubicBezTo>
                      <a:cubicBezTo>
                        <a:pt x="20314" y="13384"/>
                        <a:pt x="18257" y="14464"/>
                        <a:pt x="17229" y="15544"/>
                      </a:cubicBezTo>
                      <a:cubicBezTo>
                        <a:pt x="15172" y="15544"/>
                        <a:pt x="14143" y="15544"/>
                        <a:pt x="13114" y="13384"/>
                      </a:cubicBezTo>
                      <a:cubicBezTo>
                        <a:pt x="12086" y="12304"/>
                        <a:pt x="11057" y="10144"/>
                        <a:pt x="10029" y="11224"/>
                      </a:cubicBezTo>
                      <a:cubicBezTo>
                        <a:pt x="9000" y="11224"/>
                        <a:pt x="9000" y="12304"/>
                        <a:pt x="9000" y="12304"/>
                      </a:cubicBezTo>
                      <a:cubicBezTo>
                        <a:pt x="9000" y="12304"/>
                        <a:pt x="10029" y="13384"/>
                        <a:pt x="10029" y="13384"/>
                      </a:cubicBezTo>
                      <a:cubicBezTo>
                        <a:pt x="12086" y="15544"/>
                        <a:pt x="12086" y="18784"/>
                        <a:pt x="10029" y="19864"/>
                      </a:cubicBezTo>
                      <a:cubicBezTo>
                        <a:pt x="7972" y="20944"/>
                        <a:pt x="6943" y="19864"/>
                        <a:pt x="5914" y="18784"/>
                      </a:cubicBezTo>
                      <a:cubicBezTo>
                        <a:pt x="4886" y="13384"/>
                        <a:pt x="4886" y="13384"/>
                        <a:pt x="1800" y="9064"/>
                      </a:cubicBezTo>
                      <a:cubicBezTo>
                        <a:pt x="772" y="7984"/>
                        <a:pt x="772" y="7984"/>
                        <a:pt x="772" y="7984"/>
                      </a:cubicBezTo>
                      <a:cubicBezTo>
                        <a:pt x="-257" y="6904"/>
                        <a:pt x="-257" y="6904"/>
                        <a:pt x="772" y="5824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12" name="Freeform 379"/>
                <p:cNvSpPr/>
                <p:nvPr/>
              </p:nvSpPr>
              <p:spPr>
                <a:xfrm>
                  <a:off x="10369" y="67344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7200"/>
                      </a:moveTo>
                      <a:cubicBezTo>
                        <a:pt x="21600" y="14400"/>
                        <a:pt x="18000" y="21600"/>
                        <a:pt x="18000" y="21600"/>
                      </a:cubicBezTo>
                      <a:cubicBezTo>
                        <a:pt x="14400" y="21600"/>
                        <a:pt x="10800" y="21600"/>
                        <a:pt x="10800" y="21600"/>
                      </a:cubicBezTo>
                      <a:cubicBezTo>
                        <a:pt x="7200" y="21600"/>
                        <a:pt x="3600" y="21600"/>
                        <a:pt x="3600" y="21600"/>
                      </a:cubicBezTo>
                      <a:cubicBezTo>
                        <a:pt x="3600" y="21600"/>
                        <a:pt x="0" y="14400"/>
                        <a:pt x="0" y="14400"/>
                      </a:cubicBezTo>
                      <a:cubicBezTo>
                        <a:pt x="3600" y="7200"/>
                        <a:pt x="7200" y="0"/>
                        <a:pt x="10800" y="0"/>
                      </a:cubicBezTo>
                      <a:cubicBezTo>
                        <a:pt x="14400" y="0"/>
                        <a:pt x="14400" y="0"/>
                        <a:pt x="18000" y="0"/>
                      </a:cubicBezTo>
                      <a:cubicBezTo>
                        <a:pt x="18000" y="0"/>
                        <a:pt x="21600" y="0"/>
                        <a:pt x="21600" y="72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13" name="Freeform 380"/>
                <p:cNvSpPr/>
                <p:nvPr/>
              </p:nvSpPr>
              <p:spPr>
                <a:xfrm>
                  <a:off x="11031" y="114116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4400" y="21600"/>
                      </a:moveTo>
                      <a:cubicBezTo>
                        <a:pt x="10800" y="21600"/>
                        <a:pt x="7200" y="17280"/>
                        <a:pt x="3600" y="12960"/>
                      </a:cubicBezTo>
                      <a:cubicBezTo>
                        <a:pt x="0" y="12960"/>
                        <a:pt x="0" y="12960"/>
                        <a:pt x="0" y="8640"/>
                      </a:cubicBezTo>
                      <a:cubicBezTo>
                        <a:pt x="0" y="4320"/>
                        <a:pt x="3600" y="0"/>
                        <a:pt x="3600" y="0"/>
                      </a:cubicBezTo>
                      <a:cubicBezTo>
                        <a:pt x="7200" y="4320"/>
                        <a:pt x="10800" y="0"/>
                        <a:pt x="14400" y="4320"/>
                      </a:cubicBezTo>
                      <a:cubicBezTo>
                        <a:pt x="14400" y="8640"/>
                        <a:pt x="18000" y="8640"/>
                        <a:pt x="18000" y="12960"/>
                      </a:cubicBezTo>
                      <a:cubicBezTo>
                        <a:pt x="21600" y="17280"/>
                        <a:pt x="21600" y="17280"/>
                        <a:pt x="21600" y="21600"/>
                      </a:cubicBezTo>
                      <a:cubicBezTo>
                        <a:pt x="18000" y="21600"/>
                        <a:pt x="18000" y="21600"/>
                        <a:pt x="1440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14" name="Freeform 381"/>
                <p:cNvSpPr/>
                <p:nvPr/>
              </p:nvSpPr>
              <p:spPr>
                <a:xfrm>
                  <a:off x="12354" y="119190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10800"/>
                      </a:moveTo>
                      <a:cubicBezTo>
                        <a:pt x="0" y="10800"/>
                        <a:pt x="7200" y="0"/>
                        <a:pt x="14400" y="0"/>
                      </a:cubicBezTo>
                      <a:cubicBezTo>
                        <a:pt x="21600" y="0"/>
                        <a:pt x="21600" y="5400"/>
                        <a:pt x="21600" y="16200"/>
                      </a:cubicBezTo>
                      <a:cubicBezTo>
                        <a:pt x="21600" y="16200"/>
                        <a:pt x="14400" y="21600"/>
                        <a:pt x="14400" y="21600"/>
                      </a:cubicBezTo>
                      <a:cubicBezTo>
                        <a:pt x="7200" y="21600"/>
                        <a:pt x="0" y="16200"/>
                        <a:pt x="0" y="108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15" name="Freeform 382"/>
                <p:cNvSpPr/>
                <p:nvPr/>
              </p:nvSpPr>
              <p:spPr>
                <a:xfrm>
                  <a:off x="13016" y="12382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4400" y="21600"/>
                      </a:moveTo>
                      <a:cubicBezTo>
                        <a:pt x="7200" y="21600"/>
                        <a:pt x="7200" y="10800"/>
                        <a:pt x="0" y="10800"/>
                      </a:cubicBezTo>
                      <a:cubicBezTo>
                        <a:pt x="7200" y="0"/>
                        <a:pt x="7200" y="0"/>
                        <a:pt x="7200" y="0"/>
                      </a:cubicBezTo>
                      <a:cubicBezTo>
                        <a:pt x="14400" y="10800"/>
                        <a:pt x="14400" y="10800"/>
                        <a:pt x="21600" y="21600"/>
                      </a:cubicBezTo>
                      <a:cubicBezTo>
                        <a:pt x="14400" y="21600"/>
                        <a:pt x="14400" y="21600"/>
                        <a:pt x="1440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16" name="Freeform 383"/>
                <p:cNvSpPr/>
                <p:nvPr/>
              </p:nvSpPr>
              <p:spPr>
                <a:xfrm>
                  <a:off x="13678" y="112418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5600" fill="norm" stroke="1" extrusionOk="0">
                      <a:moveTo>
                        <a:pt x="14400" y="10800"/>
                      </a:moveTo>
                      <a:cubicBezTo>
                        <a:pt x="7200" y="10800"/>
                        <a:pt x="0" y="21600"/>
                        <a:pt x="0" y="1080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7200" y="0"/>
                        <a:pt x="14400" y="0"/>
                        <a:pt x="21600" y="0"/>
                      </a:cubicBezTo>
                      <a:cubicBezTo>
                        <a:pt x="14400" y="10800"/>
                        <a:pt x="14400" y="10800"/>
                        <a:pt x="14400" y="108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17" name="Freeform 384"/>
                <p:cNvSpPr/>
                <p:nvPr/>
              </p:nvSpPr>
              <p:spPr>
                <a:xfrm>
                  <a:off x="13485" y="9139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8900" h="21600" fill="norm" stroke="1" extrusionOk="0">
                      <a:moveTo>
                        <a:pt x="17280" y="10800"/>
                      </a:moveTo>
                      <a:cubicBezTo>
                        <a:pt x="17280" y="16200"/>
                        <a:pt x="17280" y="16200"/>
                        <a:pt x="12960" y="21600"/>
                      </a:cubicBezTo>
                      <a:cubicBezTo>
                        <a:pt x="12960" y="21600"/>
                        <a:pt x="8640" y="16200"/>
                        <a:pt x="8640" y="16200"/>
                      </a:cubicBezTo>
                      <a:cubicBezTo>
                        <a:pt x="4320" y="16200"/>
                        <a:pt x="4320" y="10800"/>
                        <a:pt x="0" y="10800"/>
                      </a:cubicBezTo>
                      <a:cubicBezTo>
                        <a:pt x="0" y="5400"/>
                        <a:pt x="0" y="5400"/>
                        <a:pt x="0" y="0"/>
                      </a:cubicBezTo>
                      <a:cubicBezTo>
                        <a:pt x="0" y="0"/>
                        <a:pt x="4320" y="0"/>
                        <a:pt x="4320" y="0"/>
                      </a:cubicBezTo>
                      <a:cubicBezTo>
                        <a:pt x="17280" y="0"/>
                        <a:pt x="21600" y="5400"/>
                        <a:pt x="17280" y="108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18" name="Freeform 385"/>
                <p:cNvSpPr/>
                <p:nvPr/>
              </p:nvSpPr>
              <p:spPr>
                <a:xfrm>
                  <a:off x="15112" y="108490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0800" y="0"/>
                      </a:moveTo>
                      <a:cubicBezTo>
                        <a:pt x="10800" y="0"/>
                        <a:pt x="21600" y="0"/>
                        <a:pt x="21600" y="10800"/>
                      </a:cubicBezTo>
                      <a:cubicBezTo>
                        <a:pt x="21600" y="10800"/>
                        <a:pt x="10800" y="21600"/>
                        <a:pt x="10800" y="21600"/>
                      </a:cubicBezTo>
                      <a:cubicBezTo>
                        <a:pt x="10800" y="21600"/>
                        <a:pt x="10800" y="10800"/>
                        <a:pt x="0" y="10800"/>
                      </a:cubicBezTo>
                      <a:cubicBezTo>
                        <a:pt x="0" y="10800"/>
                        <a:pt x="10800" y="0"/>
                        <a:pt x="108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19" name="Freeform 386"/>
                <p:cNvSpPr/>
                <p:nvPr/>
              </p:nvSpPr>
              <p:spPr>
                <a:xfrm>
                  <a:off x="13568" y="13661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3086" y="7200"/>
                      </a:moveTo>
                      <a:cubicBezTo>
                        <a:pt x="3086" y="7200"/>
                        <a:pt x="0" y="4800"/>
                        <a:pt x="0" y="2400"/>
                      </a:cubicBezTo>
                      <a:cubicBezTo>
                        <a:pt x="0" y="2400"/>
                        <a:pt x="3086" y="0"/>
                        <a:pt x="3086" y="0"/>
                      </a:cubicBezTo>
                      <a:cubicBezTo>
                        <a:pt x="9257" y="0"/>
                        <a:pt x="12343" y="0"/>
                        <a:pt x="12343" y="4800"/>
                      </a:cubicBezTo>
                      <a:cubicBezTo>
                        <a:pt x="9257" y="7200"/>
                        <a:pt x="12343" y="9600"/>
                        <a:pt x="15429" y="9600"/>
                      </a:cubicBezTo>
                      <a:cubicBezTo>
                        <a:pt x="21600" y="12000"/>
                        <a:pt x="21600" y="14400"/>
                        <a:pt x="21600" y="16800"/>
                      </a:cubicBezTo>
                      <a:cubicBezTo>
                        <a:pt x="21600" y="16800"/>
                        <a:pt x="21600" y="19200"/>
                        <a:pt x="18514" y="21600"/>
                      </a:cubicBezTo>
                      <a:cubicBezTo>
                        <a:pt x="18514" y="21600"/>
                        <a:pt x="15429" y="19200"/>
                        <a:pt x="12343" y="19200"/>
                      </a:cubicBezTo>
                      <a:cubicBezTo>
                        <a:pt x="12343" y="19200"/>
                        <a:pt x="12343" y="16800"/>
                        <a:pt x="12343" y="16800"/>
                      </a:cubicBezTo>
                      <a:cubicBezTo>
                        <a:pt x="12343" y="12000"/>
                        <a:pt x="9257" y="9600"/>
                        <a:pt x="3086" y="72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20" name="Freeform 387"/>
                <p:cNvSpPr/>
                <p:nvPr/>
              </p:nvSpPr>
              <p:spPr>
                <a:xfrm>
                  <a:off x="16657" y="69488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0194" fill="norm" stroke="1" extrusionOk="0">
                      <a:moveTo>
                        <a:pt x="21600" y="0"/>
                      </a:moveTo>
                      <a:cubicBezTo>
                        <a:pt x="21600" y="0"/>
                        <a:pt x="21600" y="2400"/>
                        <a:pt x="21600" y="4800"/>
                      </a:cubicBezTo>
                      <a:cubicBezTo>
                        <a:pt x="18514" y="9600"/>
                        <a:pt x="12343" y="12000"/>
                        <a:pt x="12343" y="16800"/>
                      </a:cubicBezTo>
                      <a:cubicBezTo>
                        <a:pt x="12343" y="19200"/>
                        <a:pt x="6171" y="21600"/>
                        <a:pt x="3086" y="19200"/>
                      </a:cubicBezTo>
                      <a:cubicBezTo>
                        <a:pt x="3086" y="19200"/>
                        <a:pt x="0" y="19200"/>
                        <a:pt x="0" y="19200"/>
                      </a:cubicBezTo>
                      <a:cubicBezTo>
                        <a:pt x="0" y="16800"/>
                        <a:pt x="0" y="14400"/>
                        <a:pt x="0" y="14400"/>
                      </a:cubicBezTo>
                      <a:cubicBezTo>
                        <a:pt x="0" y="7200"/>
                        <a:pt x="6171" y="4800"/>
                        <a:pt x="9257" y="0"/>
                      </a:cubicBezTo>
                      <a:cubicBezTo>
                        <a:pt x="12343" y="0"/>
                        <a:pt x="15429" y="0"/>
                        <a:pt x="216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21" name="Freeform 388"/>
                <p:cNvSpPr/>
                <p:nvPr/>
              </p:nvSpPr>
              <p:spPr>
                <a:xfrm>
                  <a:off x="14905" y="86376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294" h="20743" fill="norm" stroke="1" extrusionOk="0">
                      <a:moveTo>
                        <a:pt x="12690" y="12343"/>
                      </a:moveTo>
                      <a:cubicBezTo>
                        <a:pt x="11610" y="12343"/>
                        <a:pt x="10530" y="12343"/>
                        <a:pt x="10530" y="13886"/>
                      </a:cubicBezTo>
                      <a:cubicBezTo>
                        <a:pt x="9450" y="13886"/>
                        <a:pt x="8370" y="15429"/>
                        <a:pt x="8370" y="13886"/>
                      </a:cubicBezTo>
                      <a:cubicBezTo>
                        <a:pt x="7290" y="13886"/>
                        <a:pt x="7290" y="12343"/>
                        <a:pt x="6210" y="10800"/>
                      </a:cubicBezTo>
                      <a:cubicBezTo>
                        <a:pt x="6210" y="10800"/>
                        <a:pt x="6210" y="10800"/>
                        <a:pt x="6210" y="9257"/>
                      </a:cubicBezTo>
                      <a:cubicBezTo>
                        <a:pt x="7290" y="6171"/>
                        <a:pt x="7290" y="4629"/>
                        <a:pt x="4050" y="4629"/>
                      </a:cubicBezTo>
                      <a:cubicBezTo>
                        <a:pt x="2970" y="4629"/>
                        <a:pt x="1890" y="3086"/>
                        <a:pt x="810" y="1543"/>
                      </a:cubicBezTo>
                      <a:cubicBezTo>
                        <a:pt x="-270" y="1543"/>
                        <a:pt x="-270" y="0"/>
                        <a:pt x="810" y="0"/>
                      </a:cubicBezTo>
                      <a:cubicBezTo>
                        <a:pt x="1890" y="0"/>
                        <a:pt x="4050" y="0"/>
                        <a:pt x="4050" y="0"/>
                      </a:cubicBezTo>
                      <a:cubicBezTo>
                        <a:pt x="4050" y="0"/>
                        <a:pt x="4050" y="0"/>
                        <a:pt x="4050" y="0"/>
                      </a:cubicBezTo>
                      <a:cubicBezTo>
                        <a:pt x="4050" y="0"/>
                        <a:pt x="6210" y="0"/>
                        <a:pt x="7290" y="0"/>
                      </a:cubicBezTo>
                      <a:cubicBezTo>
                        <a:pt x="9450" y="0"/>
                        <a:pt x="10530" y="0"/>
                        <a:pt x="11610" y="3086"/>
                      </a:cubicBezTo>
                      <a:cubicBezTo>
                        <a:pt x="11610" y="4629"/>
                        <a:pt x="12690" y="4629"/>
                        <a:pt x="14850" y="4629"/>
                      </a:cubicBezTo>
                      <a:cubicBezTo>
                        <a:pt x="17010" y="4629"/>
                        <a:pt x="18090" y="4629"/>
                        <a:pt x="19170" y="9257"/>
                      </a:cubicBezTo>
                      <a:cubicBezTo>
                        <a:pt x="21330" y="13886"/>
                        <a:pt x="20250" y="15429"/>
                        <a:pt x="17010" y="18514"/>
                      </a:cubicBezTo>
                      <a:cubicBezTo>
                        <a:pt x="17010" y="18514"/>
                        <a:pt x="15930" y="20057"/>
                        <a:pt x="14850" y="20057"/>
                      </a:cubicBezTo>
                      <a:cubicBezTo>
                        <a:pt x="13770" y="21600"/>
                        <a:pt x="13770" y="20057"/>
                        <a:pt x="12690" y="20057"/>
                      </a:cubicBezTo>
                      <a:cubicBezTo>
                        <a:pt x="11610" y="18514"/>
                        <a:pt x="12690" y="18514"/>
                        <a:pt x="13770" y="18514"/>
                      </a:cubicBezTo>
                      <a:cubicBezTo>
                        <a:pt x="13770" y="16971"/>
                        <a:pt x="13770" y="16971"/>
                        <a:pt x="13770" y="16971"/>
                      </a:cubicBezTo>
                      <a:cubicBezTo>
                        <a:pt x="14850" y="15429"/>
                        <a:pt x="17010" y="13886"/>
                        <a:pt x="15930" y="12343"/>
                      </a:cubicBezTo>
                      <a:cubicBezTo>
                        <a:pt x="14850" y="12343"/>
                        <a:pt x="13770" y="12343"/>
                        <a:pt x="12690" y="12343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22" name="Freeform 389"/>
                <p:cNvSpPr/>
                <p:nvPr/>
              </p:nvSpPr>
              <p:spPr>
                <a:xfrm>
                  <a:off x="19267" y="52068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700" h="19600" fill="norm" stroke="1" extrusionOk="0">
                      <a:moveTo>
                        <a:pt x="20700" y="7200"/>
                      </a:moveTo>
                      <a:cubicBezTo>
                        <a:pt x="20700" y="10800"/>
                        <a:pt x="17100" y="10800"/>
                        <a:pt x="17100" y="10800"/>
                      </a:cubicBezTo>
                      <a:cubicBezTo>
                        <a:pt x="13500" y="14400"/>
                        <a:pt x="13500" y="14400"/>
                        <a:pt x="9900" y="18000"/>
                      </a:cubicBezTo>
                      <a:cubicBezTo>
                        <a:pt x="6300" y="18000"/>
                        <a:pt x="2700" y="21600"/>
                        <a:pt x="2700" y="18000"/>
                      </a:cubicBezTo>
                      <a:cubicBezTo>
                        <a:pt x="-900" y="14400"/>
                        <a:pt x="-900" y="10800"/>
                        <a:pt x="2700" y="7200"/>
                      </a:cubicBezTo>
                      <a:cubicBezTo>
                        <a:pt x="6300" y="3600"/>
                        <a:pt x="9900" y="3600"/>
                        <a:pt x="9900" y="0"/>
                      </a:cubicBezTo>
                      <a:cubicBezTo>
                        <a:pt x="13500" y="0"/>
                        <a:pt x="20700" y="3600"/>
                        <a:pt x="20700" y="72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23" name="Freeform 390"/>
                <p:cNvSpPr/>
                <p:nvPr/>
              </p:nvSpPr>
              <p:spPr>
                <a:xfrm>
                  <a:off x="18570" y="9607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925" h="20006" fill="norm" stroke="1" extrusionOk="0">
                      <a:moveTo>
                        <a:pt x="0" y="14954"/>
                      </a:moveTo>
                      <a:cubicBezTo>
                        <a:pt x="0" y="13292"/>
                        <a:pt x="0" y="11631"/>
                        <a:pt x="0" y="9969"/>
                      </a:cubicBezTo>
                      <a:cubicBezTo>
                        <a:pt x="2700" y="8308"/>
                        <a:pt x="5400" y="4985"/>
                        <a:pt x="2700" y="3323"/>
                      </a:cubicBezTo>
                      <a:cubicBezTo>
                        <a:pt x="2700" y="3323"/>
                        <a:pt x="2700" y="1662"/>
                        <a:pt x="2700" y="1662"/>
                      </a:cubicBezTo>
                      <a:cubicBezTo>
                        <a:pt x="5400" y="0"/>
                        <a:pt x="8100" y="0"/>
                        <a:pt x="10800" y="0"/>
                      </a:cubicBezTo>
                      <a:cubicBezTo>
                        <a:pt x="16200" y="1662"/>
                        <a:pt x="13500" y="3323"/>
                        <a:pt x="13500" y="4985"/>
                      </a:cubicBezTo>
                      <a:cubicBezTo>
                        <a:pt x="13500" y="8308"/>
                        <a:pt x="16200" y="9969"/>
                        <a:pt x="18900" y="11631"/>
                      </a:cubicBezTo>
                      <a:cubicBezTo>
                        <a:pt x="21600" y="13292"/>
                        <a:pt x="21600" y="14954"/>
                        <a:pt x="18900" y="16615"/>
                      </a:cubicBezTo>
                      <a:cubicBezTo>
                        <a:pt x="16200" y="16615"/>
                        <a:pt x="13500" y="18277"/>
                        <a:pt x="10800" y="18277"/>
                      </a:cubicBezTo>
                      <a:cubicBezTo>
                        <a:pt x="2700" y="21600"/>
                        <a:pt x="0" y="19938"/>
                        <a:pt x="0" y="14954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24" name="Freeform 391"/>
                <p:cNvSpPr/>
                <p:nvPr/>
              </p:nvSpPr>
              <p:spPr>
                <a:xfrm>
                  <a:off x="20407" y="101320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0800" y="21600"/>
                      </a:moveTo>
                      <a:cubicBezTo>
                        <a:pt x="10800" y="21600"/>
                        <a:pt x="0" y="21600"/>
                        <a:pt x="0" y="10800"/>
                      </a:cubicBezTo>
                      <a:cubicBezTo>
                        <a:pt x="0" y="10800"/>
                        <a:pt x="10800" y="10800"/>
                        <a:pt x="10800" y="0"/>
                      </a:cubicBezTo>
                      <a:cubicBezTo>
                        <a:pt x="21600" y="10800"/>
                        <a:pt x="21600" y="10800"/>
                        <a:pt x="21600" y="10800"/>
                      </a:cubicBezTo>
                      <a:cubicBezTo>
                        <a:pt x="21600" y="21600"/>
                        <a:pt x="10800" y="21600"/>
                        <a:pt x="1080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25" name="Freeform 392"/>
                <p:cNvSpPr/>
                <p:nvPr/>
              </p:nvSpPr>
              <p:spPr>
                <a:xfrm>
                  <a:off x="20738" y="125588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4400" y="21600"/>
                      </a:moveTo>
                      <a:cubicBezTo>
                        <a:pt x="7200" y="21600"/>
                        <a:pt x="7200" y="10800"/>
                        <a:pt x="0" y="10800"/>
                      </a:cubicBezTo>
                      <a:cubicBezTo>
                        <a:pt x="7200" y="0"/>
                        <a:pt x="7200" y="0"/>
                        <a:pt x="14400" y="0"/>
                      </a:cubicBezTo>
                      <a:cubicBezTo>
                        <a:pt x="14400" y="0"/>
                        <a:pt x="21600" y="10800"/>
                        <a:pt x="21600" y="10800"/>
                      </a:cubicBezTo>
                      <a:cubicBezTo>
                        <a:pt x="21600" y="21600"/>
                        <a:pt x="14400" y="21600"/>
                        <a:pt x="1440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26" name="Freeform 393"/>
                <p:cNvSpPr/>
                <p:nvPr/>
              </p:nvSpPr>
              <p:spPr>
                <a:xfrm>
                  <a:off x="19635" y="117646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17280"/>
                      </a:moveTo>
                      <a:cubicBezTo>
                        <a:pt x="0" y="12960"/>
                        <a:pt x="0" y="12960"/>
                        <a:pt x="0" y="8640"/>
                      </a:cubicBezTo>
                      <a:cubicBezTo>
                        <a:pt x="4800" y="0"/>
                        <a:pt x="12000" y="0"/>
                        <a:pt x="19200" y="0"/>
                      </a:cubicBezTo>
                      <a:cubicBezTo>
                        <a:pt x="19200" y="0"/>
                        <a:pt x="21600" y="4320"/>
                        <a:pt x="21600" y="4320"/>
                      </a:cubicBezTo>
                      <a:cubicBezTo>
                        <a:pt x="19200" y="8640"/>
                        <a:pt x="19200" y="12960"/>
                        <a:pt x="19200" y="21600"/>
                      </a:cubicBezTo>
                      <a:cubicBezTo>
                        <a:pt x="19200" y="21600"/>
                        <a:pt x="16800" y="21600"/>
                        <a:pt x="16800" y="21600"/>
                      </a:cubicBezTo>
                      <a:cubicBezTo>
                        <a:pt x="14400" y="21600"/>
                        <a:pt x="12000" y="21600"/>
                        <a:pt x="9600" y="21600"/>
                      </a:cubicBezTo>
                      <a:cubicBezTo>
                        <a:pt x="7200" y="21600"/>
                        <a:pt x="4800" y="21600"/>
                        <a:pt x="2400" y="21600"/>
                      </a:cubicBezTo>
                      <a:cubicBezTo>
                        <a:pt x="2400" y="21600"/>
                        <a:pt x="0" y="17280"/>
                        <a:pt x="0" y="1728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27" name="Freeform 394"/>
                <p:cNvSpPr/>
                <p:nvPr/>
              </p:nvSpPr>
              <p:spPr>
                <a:xfrm>
                  <a:off x="21122" y="10617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600" h="21600" fill="norm" stroke="1" extrusionOk="0">
                      <a:moveTo>
                        <a:pt x="1600" y="16200"/>
                      </a:moveTo>
                      <a:cubicBezTo>
                        <a:pt x="5200" y="5400"/>
                        <a:pt x="8800" y="5400"/>
                        <a:pt x="16000" y="0"/>
                      </a:cubicBezTo>
                      <a:cubicBezTo>
                        <a:pt x="19600" y="0"/>
                        <a:pt x="19600" y="0"/>
                        <a:pt x="19600" y="10800"/>
                      </a:cubicBezTo>
                      <a:cubicBezTo>
                        <a:pt x="19600" y="10800"/>
                        <a:pt x="19600" y="10800"/>
                        <a:pt x="19600" y="10800"/>
                      </a:cubicBezTo>
                      <a:cubicBezTo>
                        <a:pt x="16000" y="16200"/>
                        <a:pt x="12400" y="21600"/>
                        <a:pt x="8800" y="21600"/>
                      </a:cubicBezTo>
                      <a:cubicBezTo>
                        <a:pt x="8800" y="21600"/>
                        <a:pt x="5200" y="21600"/>
                        <a:pt x="1600" y="21600"/>
                      </a:cubicBezTo>
                      <a:cubicBezTo>
                        <a:pt x="1600" y="21600"/>
                        <a:pt x="-2000" y="16200"/>
                        <a:pt x="1600" y="162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28" name="Freeform 395"/>
                <p:cNvSpPr/>
                <p:nvPr/>
              </p:nvSpPr>
              <p:spPr>
                <a:xfrm>
                  <a:off x="21290" y="8028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0520" fill="norm" stroke="1" extrusionOk="0">
                      <a:moveTo>
                        <a:pt x="15429" y="17280"/>
                      </a:moveTo>
                      <a:cubicBezTo>
                        <a:pt x="12343" y="21600"/>
                        <a:pt x="9257" y="21600"/>
                        <a:pt x="9257" y="17280"/>
                      </a:cubicBezTo>
                      <a:cubicBezTo>
                        <a:pt x="9257" y="17280"/>
                        <a:pt x="6171" y="17280"/>
                        <a:pt x="6171" y="17280"/>
                      </a:cubicBezTo>
                      <a:cubicBezTo>
                        <a:pt x="3086" y="17280"/>
                        <a:pt x="0" y="17280"/>
                        <a:pt x="0" y="8640"/>
                      </a:cubicBezTo>
                      <a:cubicBezTo>
                        <a:pt x="0" y="4320"/>
                        <a:pt x="6171" y="0"/>
                        <a:pt x="9257" y="0"/>
                      </a:cubicBezTo>
                      <a:cubicBezTo>
                        <a:pt x="12343" y="0"/>
                        <a:pt x="12343" y="0"/>
                        <a:pt x="12343" y="0"/>
                      </a:cubicBezTo>
                      <a:cubicBezTo>
                        <a:pt x="18514" y="0"/>
                        <a:pt x="21600" y="8640"/>
                        <a:pt x="21600" y="12960"/>
                      </a:cubicBezTo>
                      <a:cubicBezTo>
                        <a:pt x="21600" y="12960"/>
                        <a:pt x="18514" y="12960"/>
                        <a:pt x="15429" y="1728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29" name="Freeform 396"/>
                <p:cNvSpPr/>
                <p:nvPr/>
              </p:nvSpPr>
              <p:spPr>
                <a:xfrm>
                  <a:off x="22724" y="12990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9430" fill="norm" stroke="1" extrusionOk="0">
                      <a:moveTo>
                        <a:pt x="0" y="19430"/>
                      </a:moveTo>
                      <a:cubicBezTo>
                        <a:pt x="0" y="19430"/>
                        <a:pt x="0" y="14030"/>
                        <a:pt x="3600" y="14030"/>
                      </a:cubicBezTo>
                      <a:cubicBezTo>
                        <a:pt x="10800" y="-2170"/>
                        <a:pt x="10800" y="-2170"/>
                        <a:pt x="10800" y="3230"/>
                      </a:cubicBezTo>
                      <a:cubicBezTo>
                        <a:pt x="14400" y="8630"/>
                        <a:pt x="18000" y="8630"/>
                        <a:pt x="21600" y="14030"/>
                      </a:cubicBezTo>
                      <a:cubicBezTo>
                        <a:pt x="18000" y="19430"/>
                        <a:pt x="10800" y="19430"/>
                        <a:pt x="7200" y="19430"/>
                      </a:cubicBezTo>
                      <a:cubicBezTo>
                        <a:pt x="7200" y="19430"/>
                        <a:pt x="7200" y="19430"/>
                        <a:pt x="3600" y="19430"/>
                      </a:cubicBezTo>
                      <a:cubicBezTo>
                        <a:pt x="3600" y="19430"/>
                        <a:pt x="0" y="19430"/>
                        <a:pt x="0" y="1943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30" name="Freeform 397"/>
                <p:cNvSpPr/>
                <p:nvPr/>
              </p:nvSpPr>
              <p:spPr>
                <a:xfrm>
                  <a:off x="23386" y="112240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720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5400" y="0"/>
                        <a:pt x="16200" y="0"/>
                        <a:pt x="21600" y="7200"/>
                      </a:cubicBezTo>
                      <a:cubicBezTo>
                        <a:pt x="21600" y="7200"/>
                        <a:pt x="21600" y="14400"/>
                        <a:pt x="21600" y="21600"/>
                      </a:cubicBezTo>
                      <a:cubicBezTo>
                        <a:pt x="16200" y="21600"/>
                        <a:pt x="16200" y="21600"/>
                        <a:pt x="16200" y="21600"/>
                      </a:cubicBezTo>
                      <a:cubicBezTo>
                        <a:pt x="10800" y="21600"/>
                        <a:pt x="0" y="14400"/>
                        <a:pt x="0" y="72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31" name="Freeform 398"/>
                <p:cNvSpPr/>
                <p:nvPr/>
              </p:nvSpPr>
              <p:spPr>
                <a:xfrm>
                  <a:off x="24325" y="120970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600" h="18459" fill="norm" stroke="1" extrusionOk="0">
                      <a:moveTo>
                        <a:pt x="10800" y="17259"/>
                      </a:moveTo>
                      <a:cubicBezTo>
                        <a:pt x="7200" y="14559"/>
                        <a:pt x="7200" y="11859"/>
                        <a:pt x="3600" y="11859"/>
                      </a:cubicBezTo>
                      <a:cubicBezTo>
                        <a:pt x="3600" y="9159"/>
                        <a:pt x="0" y="6459"/>
                        <a:pt x="0" y="6459"/>
                      </a:cubicBezTo>
                      <a:cubicBezTo>
                        <a:pt x="0" y="1059"/>
                        <a:pt x="3600" y="-1641"/>
                        <a:pt x="7200" y="1059"/>
                      </a:cubicBezTo>
                      <a:cubicBezTo>
                        <a:pt x="10800" y="1059"/>
                        <a:pt x="10800" y="3759"/>
                        <a:pt x="10800" y="6459"/>
                      </a:cubicBezTo>
                      <a:cubicBezTo>
                        <a:pt x="10800" y="9159"/>
                        <a:pt x="14400" y="9159"/>
                        <a:pt x="18000" y="11859"/>
                      </a:cubicBezTo>
                      <a:cubicBezTo>
                        <a:pt x="21600" y="14559"/>
                        <a:pt x="18000" y="14559"/>
                        <a:pt x="18000" y="17259"/>
                      </a:cubicBezTo>
                      <a:cubicBezTo>
                        <a:pt x="14400" y="19959"/>
                        <a:pt x="10800" y="17259"/>
                        <a:pt x="10800" y="17259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32" name="Freeform 399"/>
                <p:cNvSpPr/>
                <p:nvPr/>
              </p:nvSpPr>
              <p:spPr>
                <a:xfrm>
                  <a:off x="23716" y="89847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8514" y="15429"/>
                      </a:moveTo>
                      <a:cubicBezTo>
                        <a:pt x="15429" y="18514"/>
                        <a:pt x="12343" y="21600"/>
                        <a:pt x="9257" y="21600"/>
                      </a:cubicBezTo>
                      <a:cubicBezTo>
                        <a:pt x="0" y="21600"/>
                        <a:pt x="0" y="18514"/>
                        <a:pt x="0" y="12343"/>
                      </a:cubicBezTo>
                      <a:cubicBezTo>
                        <a:pt x="3086" y="9257"/>
                        <a:pt x="6171" y="6171"/>
                        <a:pt x="6171" y="6171"/>
                      </a:cubicBezTo>
                      <a:cubicBezTo>
                        <a:pt x="9257" y="3086"/>
                        <a:pt x="12343" y="3086"/>
                        <a:pt x="15429" y="0"/>
                      </a:cubicBezTo>
                      <a:cubicBezTo>
                        <a:pt x="15429" y="3086"/>
                        <a:pt x="21600" y="6171"/>
                        <a:pt x="21600" y="12343"/>
                      </a:cubicBezTo>
                      <a:cubicBezTo>
                        <a:pt x="21600" y="15429"/>
                        <a:pt x="21600" y="15429"/>
                        <a:pt x="18514" y="15429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33" name="Freeform 400"/>
                <p:cNvSpPr/>
                <p:nvPr/>
              </p:nvSpPr>
              <p:spPr>
                <a:xfrm>
                  <a:off x="26364" y="11621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10800"/>
                      </a:moveTo>
                      <a:cubicBezTo>
                        <a:pt x="0" y="10800"/>
                        <a:pt x="10800" y="0"/>
                        <a:pt x="10800" y="0"/>
                      </a:cubicBezTo>
                      <a:cubicBezTo>
                        <a:pt x="10800" y="0"/>
                        <a:pt x="21600" y="10800"/>
                        <a:pt x="21600" y="10800"/>
                      </a:cubicBezTo>
                      <a:cubicBezTo>
                        <a:pt x="21600" y="21600"/>
                        <a:pt x="10800" y="21600"/>
                        <a:pt x="10800" y="21600"/>
                      </a:cubicBezTo>
                      <a:cubicBezTo>
                        <a:pt x="10800" y="21600"/>
                        <a:pt x="0" y="10800"/>
                        <a:pt x="0" y="108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34" name="Freeform 401"/>
                <p:cNvSpPr/>
                <p:nvPr/>
              </p:nvSpPr>
              <p:spPr>
                <a:xfrm>
                  <a:off x="25322" y="6348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200" h="21600" fill="norm" stroke="1" extrusionOk="0">
                      <a:moveTo>
                        <a:pt x="4320" y="0"/>
                      </a:moveTo>
                      <a:cubicBezTo>
                        <a:pt x="8640" y="0"/>
                        <a:pt x="8640" y="3600"/>
                        <a:pt x="8640" y="3600"/>
                      </a:cubicBezTo>
                      <a:cubicBezTo>
                        <a:pt x="8640" y="7200"/>
                        <a:pt x="12960" y="10800"/>
                        <a:pt x="17280" y="14400"/>
                      </a:cubicBezTo>
                      <a:cubicBezTo>
                        <a:pt x="17280" y="14400"/>
                        <a:pt x="21600" y="18000"/>
                        <a:pt x="17280" y="18000"/>
                      </a:cubicBezTo>
                      <a:cubicBezTo>
                        <a:pt x="17280" y="18000"/>
                        <a:pt x="12960" y="21600"/>
                        <a:pt x="12960" y="21600"/>
                      </a:cubicBezTo>
                      <a:cubicBezTo>
                        <a:pt x="12960" y="21600"/>
                        <a:pt x="8640" y="18000"/>
                        <a:pt x="8640" y="18000"/>
                      </a:cubicBezTo>
                      <a:cubicBezTo>
                        <a:pt x="12960" y="14400"/>
                        <a:pt x="4320" y="10800"/>
                        <a:pt x="0" y="7200"/>
                      </a:cubicBezTo>
                      <a:cubicBezTo>
                        <a:pt x="0" y="7200"/>
                        <a:pt x="0" y="3600"/>
                        <a:pt x="0" y="3600"/>
                      </a:cubicBezTo>
                      <a:cubicBezTo>
                        <a:pt x="0" y="3600"/>
                        <a:pt x="4320" y="0"/>
                        <a:pt x="432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35" name="Freeform 402"/>
                <p:cNvSpPr/>
                <p:nvPr/>
              </p:nvSpPr>
              <p:spPr>
                <a:xfrm>
                  <a:off x="22907" y="7385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443" h="21600" fill="norm" stroke="1" extrusionOk="0">
                      <a:moveTo>
                        <a:pt x="8486" y="5891"/>
                      </a:moveTo>
                      <a:cubicBezTo>
                        <a:pt x="10029" y="5891"/>
                        <a:pt x="13115" y="3927"/>
                        <a:pt x="14658" y="1964"/>
                      </a:cubicBezTo>
                      <a:cubicBezTo>
                        <a:pt x="14658" y="1964"/>
                        <a:pt x="16200" y="1964"/>
                        <a:pt x="16200" y="0"/>
                      </a:cubicBezTo>
                      <a:cubicBezTo>
                        <a:pt x="17743" y="0"/>
                        <a:pt x="19286" y="0"/>
                        <a:pt x="19286" y="1964"/>
                      </a:cubicBezTo>
                      <a:cubicBezTo>
                        <a:pt x="20829" y="1964"/>
                        <a:pt x="20829" y="3927"/>
                        <a:pt x="19286" y="5891"/>
                      </a:cubicBezTo>
                      <a:cubicBezTo>
                        <a:pt x="19286" y="5891"/>
                        <a:pt x="19286" y="7855"/>
                        <a:pt x="19286" y="7855"/>
                      </a:cubicBezTo>
                      <a:cubicBezTo>
                        <a:pt x="14658" y="9818"/>
                        <a:pt x="13115" y="13745"/>
                        <a:pt x="11572" y="17673"/>
                      </a:cubicBezTo>
                      <a:cubicBezTo>
                        <a:pt x="10029" y="21600"/>
                        <a:pt x="10029" y="21600"/>
                        <a:pt x="6943" y="21600"/>
                      </a:cubicBezTo>
                      <a:cubicBezTo>
                        <a:pt x="5400" y="19636"/>
                        <a:pt x="3858" y="19636"/>
                        <a:pt x="2315" y="17673"/>
                      </a:cubicBezTo>
                      <a:cubicBezTo>
                        <a:pt x="-771" y="17673"/>
                        <a:pt x="-771" y="11782"/>
                        <a:pt x="2315" y="11782"/>
                      </a:cubicBezTo>
                      <a:cubicBezTo>
                        <a:pt x="5400" y="11782"/>
                        <a:pt x="6943" y="7855"/>
                        <a:pt x="8486" y="589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36" name="Freeform 403"/>
                <p:cNvSpPr/>
                <p:nvPr/>
              </p:nvSpPr>
              <p:spPr>
                <a:xfrm>
                  <a:off x="26564" y="132207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7957" h="21600" fill="norm" stroke="1" extrusionOk="0">
                      <a:moveTo>
                        <a:pt x="1372" y="13500"/>
                      </a:moveTo>
                      <a:cubicBezTo>
                        <a:pt x="1372" y="8100"/>
                        <a:pt x="4457" y="8100"/>
                        <a:pt x="1372" y="5400"/>
                      </a:cubicBezTo>
                      <a:cubicBezTo>
                        <a:pt x="-1714" y="5400"/>
                        <a:pt x="1372" y="2700"/>
                        <a:pt x="1372" y="0"/>
                      </a:cubicBezTo>
                      <a:cubicBezTo>
                        <a:pt x="1372" y="0"/>
                        <a:pt x="7543" y="0"/>
                        <a:pt x="10629" y="2700"/>
                      </a:cubicBezTo>
                      <a:cubicBezTo>
                        <a:pt x="10629" y="5400"/>
                        <a:pt x="13715" y="8100"/>
                        <a:pt x="16800" y="13500"/>
                      </a:cubicBezTo>
                      <a:cubicBezTo>
                        <a:pt x="19886" y="18900"/>
                        <a:pt x="16800" y="21600"/>
                        <a:pt x="7543" y="21600"/>
                      </a:cubicBezTo>
                      <a:cubicBezTo>
                        <a:pt x="4457" y="21600"/>
                        <a:pt x="-1714" y="16200"/>
                        <a:pt x="1372" y="135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37" name="Freeform 404"/>
                <p:cNvSpPr/>
                <p:nvPr/>
              </p:nvSpPr>
              <p:spPr>
                <a:xfrm>
                  <a:off x="26824" y="7969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135" h="21600" fill="norm" stroke="1" extrusionOk="0">
                      <a:moveTo>
                        <a:pt x="16049" y="12343"/>
                      </a:moveTo>
                      <a:cubicBezTo>
                        <a:pt x="16049" y="15429"/>
                        <a:pt x="12964" y="15429"/>
                        <a:pt x="12964" y="18514"/>
                      </a:cubicBezTo>
                      <a:cubicBezTo>
                        <a:pt x="12964" y="21600"/>
                        <a:pt x="3706" y="21600"/>
                        <a:pt x="3706" y="21600"/>
                      </a:cubicBezTo>
                      <a:cubicBezTo>
                        <a:pt x="621" y="18514"/>
                        <a:pt x="621" y="18514"/>
                        <a:pt x="621" y="15429"/>
                      </a:cubicBezTo>
                      <a:cubicBezTo>
                        <a:pt x="-2465" y="9257"/>
                        <a:pt x="6792" y="9257"/>
                        <a:pt x="9878" y="6171"/>
                      </a:cubicBezTo>
                      <a:cubicBezTo>
                        <a:pt x="9878" y="3086"/>
                        <a:pt x="12964" y="0"/>
                        <a:pt x="19135" y="0"/>
                      </a:cubicBezTo>
                      <a:cubicBezTo>
                        <a:pt x="19135" y="3086"/>
                        <a:pt x="19135" y="9257"/>
                        <a:pt x="16049" y="12343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38" name="Freeform 405"/>
                <p:cNvSpPr/>
                <p:nvPr/>
              </p:nvSpPr>
              <p:spPr>
                <a:xfrm>
                  <a:off x="28129" y="91281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0800" y="0"/>
                      </a:moveTo>
                      <a:cubicBezTo>
                        <a:pt x="10800" y="10800"/>
                        <a:pt x="21600" y="10800"/>
                        <a:pt x="21600" y="10800"/>
                      </a:cubicBezTo>
                      <a:cubicBezTo>
                        <a:pt x="21600" y="10800"/>
                        <a:pt x="21600" y="21600"/>
                        <a:pt x="10800" y="21600"/>
                      </a:cubicBezTo>
                      <a:cubicBezTo>
                        <a:pt x="10800" y="21600"/>
                        <a:pt x="10800" y="21600"/>
                        <a:pt x="0" y="10800"/>
                      </a:cubicBezTo>
                      <a:cubicBezTo>
                        <a:pt x="0" y="10800"/>
                        <a:pt x="10800" y="10800"/>
                        <a:pt x="108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39" name="Freeform 406"/>
                <p:cNvSpPr/>
                <p:nvPr/>
              </p:nvSpPr>
              <p:spPr>
                <a:xfrm>
                  <a:off x="27084" y="4135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100" h="18437" fill="norm" stroke="1" extrusionOk="0">
                      <a:moveTo>
                        <a:pt x="20100" y="5400"/>
                      </a:moveTo>
                      <a:cubicBezTo>
                        <a:pt x="20100" y="5400"/>
                        <a:pt x="20100" y="10800"/>
                        <a:pt x="20100" y="10800"/>
                      </a:cubicBezTo>
                      <a:cubicBezTo>
                        <a:pt x="17400" y="16200"/>
                        <a:pt x="12000" y="21600"/>
                        <a:pt x="6600" y="16200"/>
                      </a:cubicBezTo>
                      <a:cubicBezTo>
                        <a:pt x="6600" y="16200"/>
                        <a:pt x="6600" y="16200"/>
                        <a:pt x="6600" y="16200"/>
                      </a:cubicBezTo>
                      <a:cubicBezTo>
                        <a:pt x="6600" y="16200"/>
                        <a:pt x="3900" y="16200"/>
                        <a:pt x="3900" y="16200"/>
                      </a:cubicBezTo>
                      <a:cubicBezTo>
                        <a:pt x="1200" y="16200"/>
                        <a:pt x="-1500" y="16200"/>
                        <a:pt x="1200" y="10800"/>
                      </a:cubicBezTo>
                      <a:cubicBezTo>
                        <a:pt x="1200" y="10800"/>
                        <a:pt x="-1500" y="5400"/>
                        <a:pt x="1200" y="5400"/>
                      </a:cubicBezTo>
                      <a:cubicBezTo>
                        <a:pt x="3900" y="5400"/>
                        <a:pt x="3900" y="0"/>
                        <a:pt x="6600" y="0"/>
                      </a:cubicBezTo>
                      <a:cubicBezTo>
                        <a:pt x="9300" y="0"/>
                        <a:pt x="14700" y="0"/>
                        <a:pt x="20100" y="54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40" name="Freeform 407"/>
                <p:cNvSpPr/>
                <p:nvPr/>
              </p:nvSpPr>
              <p:spPr>
                <a:xfrm>
                  <a:off x="27798" y="107607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2960" y="21600"/>
                      </a:moveTo>
                      <a:cubicBezTo>
                        <a:pt x="8640" y="21600"/>
                        <a:pt x="0" y="8640"/>
                        <a:pt x="0" y="4320"/>
                      </a:cubicBezTo>
                      <a:cubicBezTo>
                        <a:pt x="0" y="4320"/>
                        <a:pt x="4320" y="0"/>
                        <a:pt x="8640" y="0"/>
                      </a:cubicBezTo>
                      <a:cubicBezTo>
                        <a:pt x="17280" y="0"/>
                        <a:pt x="21600" y="4320"/>
                        <a:pt x="21600" y="8640"/>
                      </a:cubicBezTo>
                      <a:cubicBezTo>
                        <a:pt x="21600" y="17280"/>
                        <a:pt x="17280" y="21600"/>
                        <a:pt x="1296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41" name="Freeform 408"/>
                <p:cNvSpPr/>
                <p:nvPr/>
              </p:nvSpPr>
              <p:spPr>
                <a:xfrm>
                  <a:off x="29342" y="4535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5600" fill="norm" stroke="1" extrusionOk="0">
                      <a:moveTo>
                        <a:pt x="21600" y="4800"/>
                      </a:moveTo>
                      <a:cubicBezTo>
                        <a:pt x="10800" y="15600"/>
                        <a:pt x="10800" y="15600"/>
                        <a:pt x="10800" y="15600"/>
                      </a:cubicBezTo>
                      <a:cubicBezTo>
                        <a:pt x="10800" y="15600"/>
                        <a:pt x="0" y="4800"/>
                        <a:pt x="0" y="4800"/>
                      </a:cubicBezTo>
                      <a:cubicBezTo>
                        <a:pt x="0" y="4800"/>
                        <a:pt x="10800" y="-6000"/>
                        <a:pt x="10800" y="4800"/>
                      </a:cubicBezTo>
                      <a:cubicBezTo>
                        <a:pt x="10800" y="4800"/>
                        <a:pt x="21600" y="4800"/>
                        <a:pt x="21600" y="48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42" name="Freeform 409"/>
                <p:cNvSpPr/>
                <p:nvPr/>
              </p:nvSpPr>
              <p:spPr>
                <a:xfrm>
                  <a:off x="6129" y="-1"/>
                  <a:ext cx="30520" cy="65643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496" h="21422" fill="norm" stroke="1" extrusionOk="0">
                      <a:moveTo>
                        <a:pt x="4569" y="18722"/>
                      </a:moveTo>
                      <a:cubicBezTo>
                        <a:pt x="2908" y="19686"/>
                        <a:pt x="1662" y="20458"/>
                        <a:pt x="0" y="21422"/>
                      </a:cubicBezTo>
                      <a:cubicBezTo>
                        <a:pt x="0" y="1365"/>
                        <a:pt x="0" y="1365"/>
                        <a:pt x="0" y="1365"/>
                      </a:cubicBezTo>
                      <a:cubicBezTo>
                        <a:pt x="1246" y="979"/>
                        <a:pt x="2492" y="401"/>
                        <a:pt x="3323" y="15"/>
                      </a:cubicBezTo>
                      <a:cubicBezTo>
                        <a:pt x="3323" y="-178"/>
                        <a:pt x="5400" y="1558"/>
                        <a:pt x="6231" y="2329"/>
                      </a:cubicBezTo>
                      <a:cubicBezTo>
                        <a:pt x="7477" y="2908"/>
                        <a:pt x="8308" y="3679"/>
                        <a:pt x="9138" y="4451"/>
                      </a:cubicBezTo>
                      <a:cubicBezTo>
                        <a:pt x="9554" y="4643"/>
                        <a:pt x="10385" y="4836"/>
                        <a:pt x="10800" y="5029"/>
                      </a:cubicBezTo>
                      <a:cubicBezTo>
                        <a:pt x="14538" y="6186"/>
                        <a:pt x="17862" y="7151"/>
                        <a:pt x="21185" y="8115"/>
                      </a:cubicBezTo>
                      <a:cubicBezTo>
                        <a:pt x="21600" y="8308"/>
                        <a:pt x="21600" y="8308"/>
                        <a:pt x="21185" y="8501"/>
                      </a:cubicBezTo>
                      <a:cubicBezTo>
                        <a:pt x="20354" y="9272"/>
                        <a:pt x="19108" y="10043"/>
                        <a:pt x="17862" y="10622"/>
                      </a:cubicBezTo>
                      <a:cubicBezTo>
                        <a:pt x="17031" y="11201"/>
                        <a:pt x="15785" y="11779"/>
                        <a:pt x="14954" y="12551"/>
                      </a:cubicBezTo>
                      <a:cubicBezTo>
                        <a:pt x="14954" y="12551"/>
                        <a:pt x="14954" y="12743"/>
                        <a:pt x="14538" y="12743"/>
                      </a:cubicBezTo>
                      <a:cubicBezTo>
                        <a:pt x="13708" y="13322"/>
                        <a:pt x="12462" y="13901"/>
                        <a:pt x="11215" y="14479"/>
                      </a:cubicBezTo>
                      <a:cubicBezTo>
                        <a:pt x="9969" y="15251"/>
                        <a:pt x="9138" y="15829"/>
                        <a:pt x="7892" y="16601"/>
                      </a:cubicBezTo>
                      <a:cubicBezTo>
                        <a:pt x="6646" y="17372"/>
                        <a:pt x="5815" y="17951"/>
                        <a:pt x="4569" y="18722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43" name="Freeform 410"/>
                <p:cNvSpPr/>
                <p:nvPr/>
              </p:nvSpPr>
              <p:spPr>
                <a:xfrm>
                  <a:off x="29161" y="11130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8514" h="19200" fill="norm" stroke="1" extrusionOk="0">
                      <a:moveTo>
                        <a:pt x="772" y="14880"/>
                      </a:moveTo>
                      <a:cubicBezTo>
                        <a:pt x="772" y="10560"/>
                        <a:pt x="-2314" y="6240"/>
                        <a:pt x="3857" y="1920"/>
                      </a:cubicBezTo>
                      <a:cubicBezTo>
                        <a:pt x="6943" y="-2400"/>
                        <a:pt x="10029" y="1920"/>
                        <a:pt x="16200" y="1920"/>
                      </a:cubicBezTo>
                      <a:cubicBezTo>
                        <a:pt x="19286" y="6240"/>
                        <a:pt x="19286" y="10560"/>
                        <a:pt x="16200" y="14880"/>
                      </a:cubicBezTo>
                      <a:cubicBezTo>
                        <a:pt x="13115" y="14880"/>
                        <a:pt x="10029" y="14880"/>
                        <a:pt x="6943" y="19200"/>
                      </a:cubicBezTo>
                      <a:cubicBezTo>
                        <a:pt x="3857" y="14880"/>
                        <a:pt x="772" y="19200"/>
                        <a:pt x="772" y="1488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44" name="Freeform 411"/>
                <p:cNvSpPr/>
                <p:nvPr/>
              </p:nvSpPr>
              <p:spPr>
                <a:xfrm>
                  <a:off x="30958" y="7627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4912" h="21600" fill="norm" stroke="1" extrusionOk="0">
                      <a:moveTo>
                        <a:pt x="2982" y="0"/>
                      </a:moveTo>
                      <a:cubicBezTo>
                        <a:pt x="17382" y="14400"/>
                        <a:pt x="17382" y="21600"/>
                        <a:pt x="10182" y="21600"/>
                      </a:cubicBezTo>
                      <a:cubicBezTo>
                        <a:pt x="2982" y="21600"/>
                        <a:pt x="-4218" y="14400"/>
                        <a:pt x="2982" y="7200"/>
                      </a:cubicBezTo>
                      <a:cubicBezTo>
                        <a:pt x="2982" y="7200"/>
                        <a:pt x="2982" y="0"/>
                        <a:pt x="298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45" name="Freeform 412"/>
                <p:cNvSpPr/>
                <p:nvPr/>
              </p:nvSpPr>
              <p:spPr>
                <a:xfrm>
                  <a:off x="31328" y="85986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7200" y="21600"/>
                      </a:moveTo>
                      <a:cubicBezTo>
                        <a:pt x="7200" y="21600"/>
                        <a:pt x="0" y="10800"/>
                        <a:pt x="0" y="10800"/>
                      </a:cubicBezTo>
                      <a:cubicBezTo>
                        <a:pt x="0" y="0"/>
                        <a:pt x="7200" y="0"/>
                        <a:pt x="7200" y="0"/>
                      </a:cubicBezTo>
                      <a:cubicBezTo>
                        <a:pt x="14400" y="0"/>
                        <a:pt x="14400" y="0"/>
                        <a:pt x="21600" y="10800"/>
                      </a:cubicBezTo>
                      <a:cubicBezTo>
                        <a:pt x="14400" y="10800"/>
                        <a:pt x="14400" y="21600"/>
                        <a:pt x="720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46" name="Freeform 413"/>
                <p:cNvSpPr/>
                <p:nvPr/>
              </p:nvSpPr>
              <p:spPr>
                <a:xfrm>
                  <a:off x="31107" y="6697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9069" fill="norm" stroke="1" extrusionOk="0">
                      <a:moveTo>
                        <a:pt x="10800" y="1789"/>
                      </a:moveTo>
                      <a:cubicBezTo>
                        <a:pt x="16200" y="6109"/>
                        <a:pt x="16200" y="6109"/>
                        <a:pt x="21600" y="10429"/>
                      </a:cubicBezTo>
                      <a:cubicBezTo>
                        <a:pt x="16200" y="14749"/>
                        <a:pt x="16200" y="19069"/>
                        <a:pt x="10800" y="19069"/>
                      </a:cubicBezTo>
                      <a:cubicBezTo>
                        <a:pt x="10800" y="14749"/>
                        <a:pt x="5400" y="14749"/>
                        <a:pt x="0" y="10429"/>
                      </a:cubicBezTo>
                      <a:cubicBezTo>
                        <a:pt x="0" y="10429"/>
                        <a:pt x="0" y="6109"/>
                        <a:pt x="0" y="6109"/>
                      </a:cubicBezTo>
                      <a:cubicBezTo>
                        <a:pt x="5400" y="1789"/>
                        <a:pt x="5400" y="-2531"/>
                        <a:pt x="10800" y="1789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47" name="Freeform 414"/>
                <p:cNvSpPr/>
                <p:nvPr/>
              </p:nvSpPr>
              <p:spPr>
                <a:xfrm>
                  <a:off x="31107" y="75948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21600"/>
                      </a:moveTo>
                      <a:cubicBezTo>
                        <a:pt x="10800" y="10800"/>
                        <a:pt x="0" y="1080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0800" y="0"/>
                        <a:pt x="21600" y="10800"/>
                        <a:pt x="2160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48" name="Freeform 415"/>
                <p:cNvSpPr/>
                <p:nvPr/>
              </p:nvSpPr>
              <p:spPr>
                <a:xfrm>
                  <a:off x="30225" y="7337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0829" fill="norm" stroke="1" extrusionOk="0">
                      <a:moveTo>
                        <a:pt x="17280" y="2315"/>
                      </a:moveTo>
                      <a:cubicBezTo>
                        <a:pt x="21600" y="5400"/>
                        <a:pt x="21600" y="8486"/>
                        <a:pt x="21600" y="11572"/>
                      </a:cubicBezTo>
                      <a:cubicBezTo>
                        <a:pt x="17280" y="14658"/>
                        <a:pt x="8640" y="14658"/>
                        <a:pt x="12960" y="20829"/>
                      </a:cubicBezTo>
                      <a:cubicBezTo>
                        <a:pt x="8640" y="20829"/>
                        <a:pt x="8640" y="20829"/>
                        <a:pt x="8640" y="20829"/>
                      </a:cubicBezTo>
                      <a:cubicBezTo>
                        <a:pt x="4320" y="14658"/>
                        <a:pt x="0" y="11572"/>
                        <a:pt x="0" y="8486"/>
                      </a:cubicBezTo>
                      <a:cubicBezTo>
                        <a:pt x="0" y="8486"/>
                        <a:pt x="4320" y="5400"/>
                        <a:pt x="8640" y="2315"/>
                      </a:cubicBezTo>
                      <a:cubicBezTo>
                        <a:pt x="12960" y="-771"/>
                        <a:pt x="12960" y="-771"/>
                        <a:pt x="17280" y="2315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49" name="Freeform 416"/>
                <p:cNvSpPr/>
                <p:nvPr/>
              </p:nvSpPr>
              <p:spPr>
                <a:xfrm>
                  <a:off x="33424" y="5642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10800"/>
                      </a:moveTo>
                      <a:cubicBezTo>
                        <a:pt x="21600" y="10800"/>
                        <a:pt x="10800" y="21600"/>
                        <a:pt x="10800" y="21600"/>
                      </a:cubicBezTo>
                      <a:cubicBezTo>
                        <a:pt x="10800" y="21600"/>
                        <a:pt x="0" y="10800"/>
                        <a:pt x="0" y="10800"/>
                      </a:cubicBezTo>
                      <a:cubicBezTo>
                        <a:pt x="0" y="0"/>
                        <a:pt x="0" y="0"/>
                        <a:pt x="10800" y="0"/>
                      </a:cubicBezTo>
                      <a:cubicBezTo>
                        <a:pt x="10800" y="0"/>
                        <a:pt x="21600" y="0"/>
                        <a:pt x="21600" y="108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50" name="Freeform 417"/>
                <p:cNvSpPr/>
                <p:nvPr/>
              </p:nvSpPr>
              <p:spPr>
                <a:xfrm>
                  <a:off x="32210" y="4671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7200"/>
                      </a:moveTo>
                      <a:cubicBezTo>
                        <a:pt x="21600" y="7200"/>
                        <a:pt x="21600" y="14400"/>
                        <a:pt x="21600" y="14400"/>
                      </a:cubicBezTo>
                      <a:cubicBezTo>
                        <a:pt x="14400" y="14400"/>
                        <a:pt x="10800" y="14400"/>
                        <a:pt x="3600" y="21600"/>
                      </a:cubicBezTo>
                      <a:cubicBezTo>
                        <a:pt x="3600" y="21600"/>
                        <a:pt x="3600" y="14400"/>
                        <a:pt x="0" y="14400"/>
                      </a:cubicBezTo>
                      <a:cubicBezTo>
                        <a:pt x="3600" y="14400"/>
                        <a:pt x="3600" y="14400"/>
                        <a:pt x="3600" y="7200"/>
                      </a:cubicBezTo>
                      <a:cubicBezTo>
                        <a:pt x="7200" y="7200"/>
                        <a:pt x="7200" y="7200"/>
                        <a:pt x="7200" y="7200"/>
                      </a:cubicBezTo>
                      <a:cubicBezTo>
                        <a:pt x="10800" y="7200"/>
                        <a:pt x="18000" y="7200"/>
                        <a:pt x="21600" y="0"/>
                      </a:cubicBezTo>
                      <a:cubicBezTo>
                        <a:pt x="21600" y="0"/>
                        <a:pt x="21600" y="0"/>
                        <a:pt x="21600" y="72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51" name="Oval 418"/>
                <p:cNvSpPr/>
                <p:nvPr/>
              </p:nvSpPr>
              <p:spPr>
                <a:xfrm>
                  <a:off x="34968" y="101540"/>
                  <a:ext cx="12701" cy="12701"/>
                </a:xfrm>
                <a:prstGeom prst="ellipse">
                  <a:avLst/>
                </a:pr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52" name="Freeform 419"/>
                <p:cNvSpPr/>
                <p:nvPr/>
              </p:nvSpPr>
              <p:spPr>
                <a:xfrm>
                  <a:off x="35189" y="8477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0"/>
                      </a:moveTo>
                      <a:cubicBezTo>
                        <a:pt x="0" y="0"/>
                        <a:pt x="10800" y="0"/>
                        <a:pt x="10800" y="0"/>
                      </a:cubicBezTo>
                      <a:cubicBezTo>
                        <a:pt x="10800" y="10800"/>
                        <a:pt x="10800" y="10800"/>
                        <a:pt x="21600" y="21600"/>
                      </a:cubicBezTo>
                      <a:cubicBezTo>
                        <a:pt x="10800" y="21600"/>
                        <a:pt x="10800" y="21600"/>
                        <a:pt x="10800" y="21600"/>
                      </a:cubicBezTo>
                      <a:cubicBezTo>
                        <a:pt x="10800" y="21600"/>
                        <a:pt x="10800" y="21600"/>
                        <a:pt x="10800" y="21600"/>
                      </a:cubicBezTo>
                      <a:cubicBezTo>
                        <a:pt x="10800" y="21600"/>
                        <a:pt x="0" y="10800"/>
                        <a:pt x="0" y="10800"/>
                      </a:cubicBezTo>
                      <a:cubicBezTo>
                        <a:pt x="0" y="1080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53" name="Freeform 420"/>
                <p:cNvSpPr/>
                <p:nvPr/>
              </p:nvSpPr>
              <p:spPr>
                <a:xfrm>
                  <a:off x="36402" y="110206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7382" fill="norm" stroke="1" extrusionOk="0">
                      <a:moveTo>
                        <a:pt x="21600" y="2982"/>
                      </a:moveTo>
                      <a:cubicBezTo>
                        <a:pt x="21600" y="17382"/>
                        <a:pt x="10800" y="17382"/>
                        <a:pt x="10800" y="17382"/>
                      </a:cubicBezTo>
                      <a:cubicBezTo>
                        <a:pt x="0" y="17382"/>
                        <a:pt x="0" y="10182"/>
                        <a:pt x="0" y="10182"/>
                      </a:cubicBezTo>
                      <a:cubicBezTo>
                        <a:pt x="0" y="2982"/>
                        <a:pt x="10800" y="-4218"/>
                        <a:pt x="10800" y="2982"/>
                      </a:cubicBezTo>
                      <a:cubicBezTo>
                        <a:pt x="21600" y="2982"/>
                        <a:pt x="21600" y="2982"/>
                        <a:pt x="21600" y="2982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54" name="Freeform 421"/>
                <p:cNvSpPr/>
                <p:nvPr/>
              </p:nvSpPr>
              <p:spPr>
                <a:xfrm>
                  <a:off x="35913" y="41641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491" h="21600" fill="norm" stroke="1" extrusionOk="0">
                      <a:moveTo>
                        <a:pt x="1491" y="16971"/>
                      </a:moveTo>
                      <a:cubicBezTo>
                        <a:pt x="5091" y="13886"/>
                        <a:pt x="1491" y="10800"/>
                        <a:pt x="5091" y="7714"/>
                      </a:cubicBezTo>
                      <a:cubicBezTo>
                        <a:pt x="5091" y="6171"/>
                        <a:pt x="5091" y="3086"/>
                        <a:pt x="5091" y="1543"/>
                      </a:cubicBezTo>
                      <a:cubicBezTo>
                        <a:pt x="5091" y="1543"/>
                        <a:pt x="5091" y="0"/>
                        <a:pt x="8691" y="0"/>
                      </a:cubicBezTo>
                      <a:cubicBezTo>
                        <a:pt x="8691" y="0"/>
                        <a:pt x="12291" y="0"/>
                        <a:pt x="12291" y="1543"/>
                      </a:cubicBezTo>
                      <a:cubicBezTo>
                        <a:pt x="15891" y="1543"/>
                        <a:pt x="15891" y="3086"/>
                        <a:pt x="15891" y="4629"/>
                      </a:cubicBezTo>
                      <a:cubicBezTo>
                        <a:pt x="15891" y="6171"/>
                        <a:pt x="15891" y="7714"/>
                        <a:pt x="15891" y="10800"/>
                      </a:cubicBezTo>
                      <a:cubicBezTo>
                        <a:pt x="15891" y="12343"/>
                        <a:pt x="19491" y="13886"/>
                        <a:pt x="19491" y="15429"/>
                      </a:cubicBezTo>
                      <a:cubicBezTo>
                        <a:pt x="19491" y="16971"/>
                        <a:pt x="19491" y="18514"/>
                        <a:pt x="15891" y="20057"/>
                      </a:cubicBezTo>
                      <a:cubicBezTo>
                        <a:pt x="15891" y="20057"/>
                        <a:pt x="15891" y="21600"/>
                        <a:pt x="15891" y="21600"/>
                      </a:cubicBezTo>
                      <a:cubicBezTo>
                        <a:pt x="12291" y="21600"/>
                        <a:pt x="8691" y="21600"/>
                        <a:pt x="5091" y="21600"/>
                      </a:cubicBezTo>
                      <a:cubicBezTo>
                        <a:pt x="1491" y="21600"/>
                        <a:pt x="-2109" y="18514"/>
                        <a:pt x="1491" y="1697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55" name="Freeform 422"/>
                <p:cNvSpPr/>
                <p:nvPr/>
              </p:nvSpPr>
              <p:spPr>
                <a:xfrm>
                  <a:off x="32641" y="125817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650" h="21164" fill="norm" stroke="1" extrusionOk="0">
                      <a:moveTo>
                        <a:pt x="3881" y="17788"/>
                      </a:moveTo>
                      <a:cubicBezTo>
                        <a:pt x="2745" y="17788"/>
                        <a:pt x="2745" y="17788"/>
                        <a:pt x="1608" y="17788"/>
                      </a:cubicBezTo>
                      <a:cubicBezTo>
                        <a:pt x="471" y="16518"/>
                        <a:pt x="-666" y="16518"/>
                        <a:pt x="471" y="15247"/>
                      </a:cubicBezTo>
                      <a:cubicBezTo>
                        <a:pt x="471" y="12706"/>
                        <a:pt x="1608" y="10165"/>
                        <a:pt x="2745" y="8894"/>
                      </a:cubicBezTo>
                      <a:cubicBezTo>
                        <a:pt x="3881" y="8894"/>
                        <a:pt x="3881" y="8894"/>
                        <a:pt x="5018" y="8894"/>
                      </a:cubicBezTo>
                      <a:cubicBezTo>
                        <a:pt x="5018" y="8894"/>
                        <a:pt x="6155" y="10165"/>
                        <a:pt x="6155" y="10165"/>
                      </a:cubicBezTo>
                      <a:cubicBezTo>
                        <a:pt x="7292" y="10165"/>
                        <a:pt x="7292" y="8894"/>
                        <a:pt x="7292" y="8894"/>
                      </a:cubicBezTo>
                      <a:cubicBezTo>
                        <a:pt x="7292" y="8894"/>
                        <a:pt x="7292" y="7624"/>
                        <a:pt x="7292" y="7624"/>
                      </a:cubicBezTo>
                      <a:cubicBezTo>
                        <a:pt x="7292" y="7624"/>
                        <a:pt x="7292" y="7624"/>
                        <a:pt x="7292" y="7624"/>
                      </a:cubicBezTo>
                      <a:cubicBezTo>
                        <a:pt x="6155" y="6353"/>
                        <a:pt x="3881" y="6353"/>
                        <a:pt x="5018" y="3812"/>
                      </a:cubicBezTo>
                      <a:cubicBezTo>
                        <a:pt x="6155" y="2541"/>
                        <a:pt x="7292" y="1271"/>
                        <a:pt x="8429" y="0"/>
                      </a:cubicBezTo>
                      <a:cubicBezTo>
                        <a:pt x="8429" y="0"/>
                        <a:pt x="9566" y="1271"/>
                        <a:pt x="9566" y="1271"/>
                      </a:cubicBezTo>
                      <a:cubicBezTo>
                        <a:pt x="11839" y="2541"/>
                        <a:pt x="11839" y="5082"/>
                        <a:pt x="11839" y="7624"/>
                      </a:cubicBezTo>
                      <a:cubicBezTo>
                        <a:pt x="11839" y="11435"/>
                        <a:pt x="12976" y="11435"/>
                        <a:pt x="15250" y="11435"/>
                      </a:cubicBezTo>
                      <a:cubicBezTo>
                        <a:pt x="17523" y="11435"/>
                        <a:pt x="18660" y="12706"/>
                        <a:pt x="19797" y="12706"/>
                      </a:cubicBezTo>
                      <a:cubicBezTo>
                        <a:pt x="20934" y="13976"/>
                        <a:pt x="20934" y="16518"/>
                        <a:pt x="19797" y="17788"/>
                      </a:cubicBezTo>
                      <a:cubicBezTo>
                        <a:pt x="18660" y="19059"/>
                        <a:pt x="17523" y="19059"/>
                        <a:pt x="16387" y="17788"/>
                      </a:cubicBezTo>
                      <a:cubicBezTo>
                        <a:pt x="14113" y="16518"/>
                        <a:pt x="12976" y="16518"/>
                        <a:pt x="11839" y="17788"/>
                      </a:cubicBezTo>
                      <a:cubicBezTo>
                        <a:pt x="10702" y="19059"/>
                        <a:pt x="10702" y="19059"/>
                        <a:pt x="9566" y="20329"/>
                      </a:cubicBezTo>
                      <a:cubicBezTo>
                        <a:pt x="8429" y="21600"/>
                        <a:pt x="8429" y="21600"/>
                        <a:pt x="6155" y="19059"/>
                      </a:cubicBezTo>
                      <a:cubicBezTo>
                        <a:pt x="6155" y="19059"/>
                        <a:pt x="5018" y="17788"/>
                        <a:pt x="3881" y="17788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56" name="Freeform 423"/>
                <p:cNvSpPr/>
                <p:nvPr/>
              </p:nvSpPr>
              <p:spPr>
                <a:xfrm>
                  <a:off x="37031" y="104408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6820" h="21600" fill="norm" stroke="1" extrusionOk="0">
                      <a:moveTo>
                        <a:pt x="8612" y="0"/>
                      </a:moveTo>
                      <a:cubicBezTo>
                        <a:pt x="8612" y="0"/>
                        <a:pt x="12212" y="5400"/>
                        <a:pt x="12212" y="5400"/>
                      </a:cubicBezTo>
                      <a:cubicBezTo>
                        <a:pt x="19412" y="5400"/>
                        <a:pt x="15812" y="10800"/>
                        <a:pt x="15812" y="16200"/>
                      </a:cubicBezTo>
                      <a:cubicBezTo>
                        <a:pt x="19412" y="21600"/>
                        <a:pt x="12212" y="21600"/>
                        <a:pt x="12212" y="21600"/>
                      </a:cubicBezTo>
                      <a:cubicBezTo>
                        <a:pt x="5012" y="21600"/>
                        <a:pt x="1412" y="16200"/>
                        <a:pt x="1412" y="10800"/>
                      </a:cubicBezTo>
                      <a:cubicBezTo>
                        <a:pt x="-2188" y="0"/>
                        <a:pt x="1412" y="0"/>
                        <a:pt x="861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57" name="Freeform 424"/>
                <p:cNvSpPr/>
                <p:nvPr/>
              </p:nvSpPr>
              <p:spPr>
                <a:xfrm>
                  <a:off x="36225" y="9161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018" h="21600" fill="norm" stroke="1" extrusionOk="0">
                      <a:moveTo>
                        <a:pt x="0" y="12000"/>
                      </a:moveTo>
                      <a:cubicBezTo>
                        <a:pt x="0" y="7200"/>
                        <a:pt x="2700" y="2400"/>
                        <a:pt x="8100" y="0"/>
                      </a:cubicBezTo>
                      <a:cubicBezTo>
                        <a:pt x="8100" y="0"/>
                        <a:pt x="10800" y="0"/>
                        <a:pt x="10800" y="2400"/>
                      </a:cubicBezTo>
                      <a:cubicBezTo>
                        <a:pt x="13500" y="2400"/>
                        <a:pt x="16200" y="4800"/>
                        <a:pt x="16200" y="4800"/>
                      </a:cubicBezTo>
                      <a:cubicBezTo>
                        <a:pt x="18900" y="4800"/>
                        <a:pt x="21600" y="4800"/>
                        <a:pt x="18900" y="7200"/>
                      </a:cubicBezTo>
                      <a:cubicBezTo>
                        <a:pt x="18900" y="7200"/>
                        <a:pt x="18900" y="9600"/>
                        <a:pt x="18900" y="9600"/>
                      </a:cubicBezTo>
                      <a:cubicBezTo>
                        <a:pt x="18900" y="12000"/>
                        <a:pt x="16200" y="12000"/>
                        <a:pt x="16200" y="12000"/>
                      </a:cubicBezTo>
                      <a:cubicBezTo>
                        <a:pt x="10800" y="12000"/>
                        <a:pt x="8100" y="16800"/>
                        <a:pt x="8100" y="21600"/>
                      </a:cubicBezTo>
                      <a:cubicBezTo>
                        <a:pt x="5400" y="21600"/>
                        <a:pt x="5400" y="21600"/>
                        <a:pt x="5400" y="21600"/>
                      </a:cubicBezTo>
                      <a:cubicBezTo>
                        <a:pt x="2700" y="21600"/>
                        <a:pt x="2700" y="21600"/>
                        <a:pt x="2700" y="21600"/>
                      </a:cubicBezTo>
                      <a:cubicBezTo>
                        <a:pt x="2700" y="16800"/>
                        <a:pt x="0" y="14400"/>
                        <a:pt x="0" y="120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58" name="Freeform 425"/>
                <p:cNvSpPr/>
                <p:nvPr/>
              </p:nvSpPr>
              <p:spPr>
                <a:xfrm>
                  <a:off x="38829" y="93377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21600"/>
                      </a:moveTo>
                      <a:cubicBezTo>
                        <a:pt x="0" y="21600"/>
                        <a:pt x="0" y="2160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0800" y="0"/>
                        <a:pt x="10800" y="0"/>
                        <a:pt x="21600" y="21600"/>
                      </a:cubicBezTo>
                      <a:cubicBezTo>
                        <a:pt x="10800" y="21600"/>
                        <a:pt x="10800" y="21600"/>
                        <a:pt x="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59" name="Freeform 426"/>
                <p:cNvSpPr/>
                <p:nvPr/>
              </p:nvSpPr>
              <p:spPr>
                <a:xfrm>
                  <a:off x="37616" y="13661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8640"/>
                      </a:moveTo>
                      <a:cubicBezTo>
                        <a:pt x="0" y="8640"/>
                        <a:pt x="0" y="4320"/>
                        <a:pt x="0" y="4320"/>
                      </a:cubicBezTo>
                      <a:cubicBezTo>
                        <a:pt x="0" y="0"/>
                        <a:pt x="5400" y="0"/>
                        <a:pt x="5400" y="0"/>
                      </a:cubicBezTo>
                      <a:cubicBezTo>
                        <a:pt x="10800" y="4320"/>
                        <a:pt x="16200" y="8640"/>
                        <a:pt x="16200" y="12960"/>
                      </a:cubicBezTo>
                      <a:cubicBezTo>
                        <a:pt x="21600" y="12960"/>
                        <a:pt x="21600" y="12960"/>
                        <a:pt x="21600" y="17280"/>
                      </a:cubicBezTo>
                      <a:cubicBezTo>
                        <a:pt x="21600" y="17280"/>
                        <a:pt x="16200" y="21600"/>
                        <a:pt x="16200" y="21600"/>
                      </a:cubicBezTo>
                      <a:cubicBezTo>
                        <a:pt x="0" y="21600"/>
                        <a:pt x="0" y="21600"/>
                        <a:pt x="0" y="864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60" name="Freeform 427"/>
                <p:cNvSpPr/>
                <p:nvPr/>
              </p:nvSpPr>
              <p:spPr>
                <a:xfrm>
                  <a:off x="37947" y="133386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0250" fill="norm" stroke="1" extrusionOk="0">
                      <a:moveTo>
                        <a:pt x="21600" y="4050"/>
                      </a:moveTo>
                      <a:cubicBezTo>
                        <a:pt x="21600" y="4050"/>
                        <a:pt x="21600" y="9450"/>
                        <a:pt x="21600" y="9450"/>
                      </a:cubicBezTo>
                      <a:cubicBezTo>
                        <a:pt x="14400" y="9450"/>
                        <a:pt x="14400" y="14850"/>
                        <a:pt x="7200" y="14850"/>
                      </a:cubicBezTo>
                      <a:cubicBezTo>
                        <a:pt x="7200" y="14850"/>
                        <a:pt x="7200" y="20250"/>
                        <a:pt x="0" y="20250"/>
                      </a:cubicBezTo>
                      <a:cubicBezTo>
                        <a:pt x="0" y="20250"/>
                        <a:pt x="0" y="14850"/>
                        <a:pt x="0" y="14850"/>
                      </a:cubicBezTo>
                      <a:cubicBezTo>
                        <a:pt x="0" y="9450"/>
                        <a:pt x="0" y="4050"/>
                        <a:pt x="7200" y="4050"/>
                      </a:cubicBezTo>
                      <a:cubicBezTo>
                        <a:pt x="7200" y="-1350"/>
                        <a:pt x="14400" y="-1350"/>
                        <a:pt x="21600" y="405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61" name="Freeform 428"/>
                <p:cNvSpPr/>
                <p:nvPr/>
              </p:nvSpPr>
              <p:spPr>
                <a:xfrm>
                  <a:off x="37767" y="9841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8900" h="20700" fill="norm" stroke="1" extrusionOk="0">
                      <a:moveTo>
                        <a:pt x="8100" y="6300"/>
                      </a:moveTo>
                      <a:cubicBezTo>
                        <a:pt x="8100" y="2700"/>
                        <a:pt x="13500" y="2700"/>
                        <a:pt x="13500" y="2700"/>
                      </a:cubicBezTo>
                      <a:cubicBezTo>
                        <a:pt x="18900" y="-900"/>
                        <a:pt x="18900" y="-900"/>
                        <a:pt x="18900" y="2700"/>
                      </a:cubicBezTo>
                      <a:cubicBezTo>
                        <a:pt x="18900" y="9900"/>
                        <a:pt x="18900" y="9900"/>
                        <a:pt x="18900" y="9900"/>
                      </a:cubicBezTo>
                      <a:cubicBezTo>
                        <a:pt x="18900" y="9900"/>
                        <a:pt x="18900" y="13500"/>
                        <a:pt x="18900" y="13500"/>
                      </a:cubicBezTo>
                      <a:cubicBezTo>
                        <a:pt x="18900" y="17100"/>
                        <a:pt x="13500" y="17100"/>
                        <a:pt x="13500" y="20700"/>
                      </a:cubicBezTo>
                      <a:cubicBezTo>
                        <a:pt x="13500" y="20700"/>
                        <a:pt x="8100" y="20700"/>
                        <a:pt x="8100" y="17100"/>
                      </a:cubicBezTo>
                      <a:cubicBezTo>
                        <a:pt x="-2700" y="13500"/>
                        <a:pt x="-2700" y="9900"/>
                        <a:pt x="8100" y="63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62" name="Freeform 429"/>
                <p:cNvSpPr/>
                <p:nvPr/>
              </p:nvSpPr>
              <p:spPr>
                <a:xfrm>
                  <a:off x="39381" y="141694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0800" y="0"/>
                      </a:moveTo>
                      <a:cubicBezTo>
                        <a:pt x="10800" y="0"/>
                        <a:pt x="21600" y="0"/>
                        <a:pt x="21600" y="10800"/>
                      </a:cubicBezTo>
                      <a:cubicBezTo>
                        <a:pt x="21600" y="10800"/>
                        <a:pt x="10800" y="10800"/>
                        <a:pt x="10800" y="21600"/>
                      </a:cubicBezTo>
                      <a:cubicBezTo>
                        <a:pt x="10800" y="10800"/>
                        <a:pt x="0" y="10800"/>
                        <a:pt x="0" y="0"/>
                      </a:cubicBezTo>
                      <a:cubicBezTo>
                        <a:pt x="0" y="0"/>
                        <a:pt x="10800" y="0"/>
                        <a:pt x="108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63" name="Freeform 430"/>
                <p:cNvSpPr/>
                <p:nvPr/>
              </p:nvSpPr>
              <p:spPr>
                <a:xfrm>
                  <a:off x="39050" y="12508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7382" fill="norm" stroke="1" extrusionOk="0">
                      <a:moveTo>
                        <a:pt x="21600" y="14400"/>
                      </a:moveTo>
                      <a:cubicBezTo>
                        <a:pt x="21600" y="14400"/>
                        <a:pt x="14400" y="14400"/>
                        <a:pt x="14400" y="14400"/>
                      </a:cubicBezTo>
                      <a:cubicBezTo>
                        <a:pt x="7200" y="21600"/>
                        <a:pt x="0" y="14400"/>
                        <a:pt x="0" y="7200"/>
                      </a:cubicBezTo>
                      <a:cubicBezTo>
                        <a:pt x="7200" y="7200"/>
                        <a:pt x="7200" y="0"/>
                        <a:pt x="7200" y="0"/>
                      </a:cubicBezTo>
                      <a:cubicBezTo>
                        <a:pt x="14400" y="7200"/>
                        <a:pt x="14400" y="7200"/>
                        <a:pt x="21600" y="144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64" name="Freeform 431"/>
                <p:cNvSpPr/>
                <p:nvPr/>
              </p:nvSpPr>
              <p:spPr>
                <a:xfrm>
                  <a:off x="38498" y="5995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5429" y="13500"/>
                      </a:moveTo>
                      <a:cubicBezTo>
                        <a:pt x="18514" y="13500"/>
                        <a:pt x="18514" y="16200"/>
                        <a:pt x="21600" y="18900"/>
                      </a:cubicBezTo>
                      <a:cubicBezTo>
                        <a:pt x="21600" y="18900"/>
                        <a:pt x="18514" y="18900"/>
                        <a:pt x="18514" y="21600"/>
                      </a:cubicBezTo>
                      <a:cubicBezTo>
                        <a:pt x="15429" y="21600"/>
                        <a:pt x="15429" y="21600"/>
                        <a:pt x="15429" y="21600"/>
                      </a:cubicBezTo>
                      <a:cubicBezTo>
                        <a:pt x="9257" y="18900"/>
                        <a:pt x="6171" y="18900"/>
                        <a:pt x="3086" y="16200"/>
                      </a:cubicBezTo>
                      <a:cubicBezTo>
                        <a:pt x="0" y="16200"/>
                        <a:pt x="0" y="13500"/>
                        <a:pt x="0" y="10800"/>
                      </a:cubicBezTo>
                      <a:cubicBezTo>
                        <a:pt x="3086" y="8100"/>
                        <a:pt x="3086" y="5400"/>
                        <a:pt x="3086" y="0"/>
                      </a:cubicBezTo>
                      <a:cubicBezTo>
                        <a:pt x="3086" y="0"/>
                        <a:pt x="3086" y="0"/>
                        <a:pt x="6171" y="0"/>
                      </a:cubicBezTo>
                      <a:cubicBezTo>
                        <a:pt x="6171" y="0"/>
                        <a:pt x="6171" y="0"/>
                        <a:pt x="6171" y="0"/>
                      </a:cubicBezTo>
                      <a:cubicBezTo>
                        <a:pt x="9257" y="0"/>
                        <a:pt x="9257" y="2700"/>
                        <a:pt x="9257" y="2700"/>
                      </a:cubicBezTo>
                      <a:cubicBezTo>
                        <a:pt x="9257" y="8100"/>
                        <a:pt x="9257" y="13500"/>
                        <a:pt x="15429" y="135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65" name="Freeform 432"/>
                <p:cNvSpPr/>
                <p:nvPr/>
              </p:nvSpPr>
              <p:spPr>
                <a:xfrm>
                  <a:off x="40374" y="42377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8318" fill="norm" stroke="1" extrusionOk="0">
                      <a:moveTo>
                        <a:pt x="21600" y="12918"/>
                      </a:moveTo>
                      <a:cubicBezTo>
                        <a:pt x="21600" y="12918"/>
                        <a:pt x="21600" y="18318"/>
                        <a:pt x="21600" y="18318"/>
                      </a:cubicBezTo>
                      <a:cubicBezTo>
                        <a:pt x="7200" y="18318"/>
                        <a:pt x="0" y="12918"/>
                        <a:pt x="0" y="7518"/>
                      </a:cubicBezTo>
                      <a:cubicBezTo>
                        <a:pt x="0" y="7518"/>
                        <a:pt x="0" y="2118"/>
                        <a:pt x="7200" y="2118"/>
                      </a:cubicBezTo>
                      <a:cubicBezTo>
                        <a:pt x="14400" y="-3282"/>
                        <a:pt x="21600" y="2118"/>
                        <a:pt x="21600" y="12918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66" name="Freeform 433"/>
                <p:cNvSpPr/>
                <p:nvPr/>
              </p:nvSpPr>
              <p:spPr>
                <a:xfrm>
                  <a:off x="42083" y="53444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6200" h="21600" fill="norm" stroke="1" extrusionOk="0">
                      <a:moveTo>
                        <a:pt x="16200" y="10800"/>
                      </a:moveTo>
                      <a:cubicBezTo>
                        <a:pt x="16200" y="16200"/>
                        <a:pt x="16200" y="21600"/>
                        <a:pt x="10800" y="21600"/>
                      </a:cubicBezTo>
                      <a:cubicBezTo>
                        <a:pt x="5400" y="21600"/>
                        <a:pt x="0" y="10800"/>
                        <a:pt x="0" y="10800"/>
                      </a:cubicBezTo>
                      <a:cubicBezTo>
                        <a:pt x="0" y="5400"/>
                        <a:pt x="5400" y="0"/>
                        <a:pt x="10800" y="0"/>
                      </a:cubicBezTo>
                      <a:cubicBezTo>
                        <a:pt x="21600" y="0"/>
                        <a:pt x="10800" y="5400"/>
                        <a:pt x="16200" y="108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67" name="Freeform 434"/>
                <p:cNvSpPr/>
                <p:nvPr/>
              </p:nvSpPr>
              <p:spPr>
                <a:xfrm>
                  <a:off x="43242" y="37670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4400" y="21600"/>
                      </a:moveTo>
                      <a:cubicBezTo>
                        <a:pt x="7200" y="21600"/>
                        <a:pt x="7200" y="14400"/>
                        <a:pt x="0" y="14400"/>
                      </a:cubicBezTo>
                      <a:cubicBezTo>
                        <a:pt x="7200" y="7200"/>
                        <a:pt x="7200" y="0"/>
                        <a:pt x="14400" y="0"/>
                      </a:cubicBezTo>
                      <a:cubicBezTo>
                        <a:pt x="14400" y="0"/>
                        <a:pt x="21600" y="7200"/>
                        <a:pt x="21600" y="14400"/>
                      </a:cubicBezTo>
                      <a:cubicBezTo>
                        <a:pt x="21600" y="14400"/>
                        <a:pt x="14400" y="21600"/>
                        <a:pt x="1440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68" name="Freeform 435"/>
                <p:cNvSpPr/>
                <p:nvPr/>
              </p:nvSpPr>
              <p:spPr>
                <a:xfrm>
                  <a:off x="43242" y="79478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4400" y="21600"/>
                      </a:moveTo>
                      <a:cubicBezTo>
                        <a:pt x="7200" y="21600"/>
                        <a:pt x="7200" y="10800"/>
                        <a:pt x="0" y="10800"/>
                      </a:cubicBezTo>
                      <a:cubicBezTo>
                        <a:pt x="7200" y="10800"/>
                        <a:pt x="7200" y="0"/>
                        <a:pt x="14400" y="0"/>
                      </a:cubicBezTo>
                      <a:cubicBezTo>
                        <a:pt x="14400" y="0"/>
                        <a:pt x="21600" y="10800"/>
                        <a:pt x="21600" y="21600"/>
                      </a:cubicBezTo>
                      <a:cubicBezTo>
                        <a:pt x="21600" y="21600"/>
                        <a:pt x="21600" y="21600"/>
                        <a:pt x="21600" y="21600"/>
                      </a:cubicBezTo>
                      <a:cubicBezTo>
                        <a:pt x="14400" y="21600"/>
                        <a:pt x="14400" y="21600"/>
                        <a:pt x="1440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69" name="Freeform 436"/>
                <p:cNvSpPr/>
                <p:nvPr/>
              </p:nvSpPr>
              <p:spPr>
                <a:xfrm>
                  <a:off x="18151" y="147933"/>
                  <a:ext cx="33427" cy="43905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389" h="21600" fill="norm" stroke="1" extrusionOk="0">
                      <a:moveTo>
                        <a:pt x="21389" y="19557"/>
                      </a:moveTo>
                      <a:cubicBezTo>
                        <a:pt x="20631" y="19557"/>
                        <a:pt x="20252" y="19849"/>
                        <a:pt x="19873" y="19849"/>
                      </a:cubicBezTo>
                      <a:cubicBezTo>
                        <a:pt x="19494" y="19849"/>
                        <a:pt x="19494" y="19557"/>
                        <a:pt x="19115" y="19557"/>
                      </a:cubicBezTo>
                      <a:cubicBezTo>
                        <a:pt x="18357" y="19557"/>
                        <a:pt x="17600" y="19265"/>
                        <a:pt x="16463" y="19265"/>
                      </a:cubicBezTo>
                      <a:cubicBezTo>
                        <a:pt x="16084" y="19265"/>
                        <a:pt x="15705" y="19557"/>
                        <a:pt x="16084" y="19849"/>
                      </a:cubicBezTo>
                      <a:cubicBezTo>
                        <a:pt x="16463" y="20141"/>
                        <a:pt x="16842" y="20432"/>
                        <a:pt x="16842" y="20432"/>
                      </a:cubicBezTo>
                      <a:cubicBezTo>
                        <a:pt x="17221" y="20724"/>
                        <a:pt x="17978" y="21308"/>
                        <a:pt x="18357" y="21600"/>
                      </a:cubicBezTo>
                      <a:cubicBezTo>
                        <a:pt x="3957" y="21600"/>
                        <a:pt x="3957" y="21600"/>
                        <a:pt x="3957" y="21600"/>
                      </a:cubicBezTo>
                      <a:cubicBezTo>
                        <a:pt x="3957" y="21600"/>
                        <a:pt x="3957" y="21308"/>
                        <a:pt x="3957" y="21308"/>
                      </a:cubicBezTo>
                      <a:cubicBezTo>
                        <a:pt x="4336" y="20724"/>
                        <a:pt x="4715" y="20141"/>
                        <a:pt x="5094" y="19557"/>
                      </a:cubicBezTo>
                      <a:cubicBezTo>
                        <a:pt x="5473" y="19265"/>
                        <a:pt x="5473" y="18973"/>
                        <a:pt x="5473" y="18973"/>
                      </a:cubicBezTo>
                      <a:cubicBezTo>
                        <a:pt x="5094" y="18681"/>
                        <a:pt x="4715" y="18681"/>
                        <a:pt x="4336" y="18973"/>
                      </a:cubicBezTo>
                      <a:cubicBezTo>
                        <a:pt x="3957" y="18973"/>
                        <a:pt x="3957" y="18973"/>
                        <a:pt x="3578" y="18973"/>
                      </a:cubicBezTo>
                      <a:cubicBezTo>
                        <a:pt x="2821" y="18973"/>
                        <a:pt x="1684" y="18973"/>
                        <a:pt x="1305" y="19265"/>
                      </a:cubicBezTo>
                      <a:cubicBezTo>
                        <a:pt x="547" y="19557"/>
                        <a:pt x="547" y="19265"/>
                        <a:pt x="168" y="19265"/>
                      </a:cubicBezTo>
                      <a:cubicBezTo>
                        <a:pt x="168" y="19265"/>
                        <a:pt x="-211" y="18973"/>
                        <a:pt x="168" y="18973"/>
                      </a:cubicBezTo>
                      <a:cubicBezTo>
                        <a:pt x="168" y="18681"/>
                        <a:pt x="547" y="18389"/>
                        <a:pt x="926" y="18097"/>
                      </a:cubicBezTo>
                      <a:cubicBezTo>
                        <a:pt x="1305" y="17805"/>
                        <a:pt x="1305" y="17514"/>
                        <a:pt x="1305" y="17222"/>
                      </a:cubicBezTo>
                      <a:cubicBezTo>
                        <a:pt x="3200" y="15762"/>
                        <a:pt x="4715" y="13719"/>
                        <a:pt x="5852" y="11968"/>
                      </a:cubicBezTo>
                      <a:cubicBezTo>
                        <a:pt x="5852" y="11676"/>
                        <a:pt x="6231" y="11676"/>
                        <a:pt x="5852" y="11676"/>
                      </a:cubicBezTo>
                      <a:cubicBezTo>
                        <a:pt x="5852" y="11384"/>
                        <a:pt x="5852" y="11384"/>
                        <a:pt x="5473" y="11384"/>
                      </a:cubicBezTo>
                      <a:cubicBezTo>
                        <a:pt x="5094" y="11676"/>
                        <a:pt x="4336" y="11384"/>
                        <a:pt x="3578" y="11968"/>
                      </a:cubicBezTo>
                      <a:cubicBezTo>
                        <a:pt x="2821" y="11384"/>
                        <a:pt x="2063" y="11676"/>
                        <a:pt x="1305" y="11676"/>
                      </a:cubicBezTo>
                      <a:cubicBezTo>
                        <a:pt x="1305" y="11676"/>
                        <a:pt x="1305" y="11384"/>
                        <a:pt x="1305" y="11384"/>
                      </a:cubicBezTo>
                      <a:cubicBezTo>
                        <a:pt x="3578" y="9049"/>
                        <a:pt x="5094" y="6422"/>
                        <a:pt x="7368" y="4378"/>
                      </a:cubicBezTo>
                      <a:cubicBezTo>
                        <a:pt x="8505" y="3211"/>
                        <a:pt x="9263" y="2335"/>
                        <a:pt x="9642" y="1168"/>
                      </a:cubicBezTo>
                      <a:cubicBezTo>
                        <a:pt x="10021" y="876"/>
                        <a:pt x="10400" y="584"/>
                        <a:pt x="10778" y="292"/>
                      </a:cubicBezTo>
                      <a:cubicBezTo>
                        <a:pt x="10778" y="0"/>
                        <a:pt x="11157" y="0"/>
                        <a:pt x="11157" y="0"/>
                      </a:cubicBezTo>
                      <a:cubicBezTo>
                        <a:pt x="11536" y="0"/>
                        <a:pt x="11915" y="292"/>
                        <a:pt x="11536" y="292"/>
                      </a:cubicBezTo>
                      <a:cubicBezTo>
                        <a:pt x="11536" y="876"/>
                        <a:pt x="11915" y="1168"/>
                        <a:pt x="12294" y="1459"/>
                      </a:cubicBezTo>
                      <a:cubicBezTo>
                        <a:pt x="12673" y="1751"/>
                        <a:pt x="13052" y="2043"/>
                        <a:pt x="13052" y="2335"/>
                      </a:cubicBezTo>
                      <a:cubicBezTo>
                        <a:pt x="13052" y="2335"/>
                        <a:pt x="13052" y="2627"/>
                        <a:pt x="13052" y="2627"/>
                      </a:cubicBezTo>
                      <a:cubicBezTo>
                        <a:pt x="13810" y="2627"/>
                        <a:pt x="13810" y="2919"/>
                        <a:pt x="13810" y="3211"/>
                      </a:cubicBezTo>
                      <a:cubicBezTo>
                        <a:pt x="14189" y="3795"/>
                        <a:pt x="14947" y="4378"/>
                        <a:pt x="15326" y="4962"/>
                      </a:cubicBezTo>
                      <a:cubicBezTo>
                        <a:pt x="16842" y="6422"/>
                        <a:pt x="17978" y="8465"/>
                        <a:pt x="19115" y="10216"/>
                      </a:cubicBezTo>
                      <a:cubicBezTo>
                        <a:pt x="19494" y="10508"/>
                        <a:pt x="19873" y="10800"/>
                        <a:pt x="19873" y="11092"/>
                      </a:cubicBezTo>
                      <a:cubicBezTo>
                        <a:pt x="19494" y="11384"/>
                        <a:pt x="18736" y="11092"/>
                        <a:pt x="18357" y="11092"/>
                      </a:cubicBezTo>
                      <a:cubicBezTo>
                        <a:pt x="17600" y="11384"/>
                        <a:pt x="16463" y="11384"/>
                        <a:pt x="15705" y="11676"/>
                      </a:cubicBezTo>
                      <a:cubicBezTo>
                        <a:pt x="14947" y="11676"/>
                        <a:pt x="14568" y="12259"/>
                        <a:pt x="14947" y="12551"/>
                      </a:cubicBezTo>
                      <a:cubicBezTo>
                        <a:pt x="15705" y="13427"/>
                        <a:pt x="16463" y="14595"/>
                        <a:pt x="17600" y="15178"/>
                      </a:cubicBezTo>
                      <a:cubicBezTo>
                        <a:pt x="18736" y="16346"/>
                        <a:pt x="19494" y="17222"/>
                        <a:pt x="20631" y="18389"/>
                      </a:cubicBezTo>
                      <a:cubicBezTo>
                        <a:pt x="20631" y="18681"/>
                        <a:pt x="21389" y="19265"/>
                        <a:pt x="21389" y="19557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70" name="Freeform 437"/>
                <p:cNvSpPr/>
                <p:nvPr/>
              </p:nvSpPr>
              <p:spPr>
                <a:xfrm>
                  <a:off x="43573" y="84054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8318" fill="norm" stroke="1" extrusionOk="0">
                      <a:moveTo>
                        <a:pt x="0" y="16200"/>
                      </a:moveTo>
                      <a:cubicBezTo>
                        <a:pt x="0" y="5400"/>
                        <a:pt x="0" y="0"/>
                        <a:pt x="10800" y="0"/>
                      </a:cubicBezTo>
                      <a:cubicBezTo>
                        <a:pt x="21600" y="0"/>
                        <a:pt x="21600" y="5400"/>
                        <a:pt x="21600" y="5400"/>
                      </a:cubicBezTo>
                      <a:cubicBezTo>
                        <a:pt x="21600" y="16200"/>
                        <a:pt x="10800" y="21600"/>
                        <a:pt x="0" y="16200"/>
                      </a:cubicBezTo>
                      <a:cubicBezTo>
                        <a:pt x="0" y="16200"/>
                        <a:pt x="0" y="16200"/>
                        <a:pt x="0" y="162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71" name="Freeform 438"/>
                <p:cNvSpPr/>
                <p:nvPr/>
              </p:nvSpPr>
              <p:spPr>
                <a:xfrm>
                  <a:off x="43573" y="12980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7280" fill="norm" stroke="1" extrusionOk="0">
                      <a:moveTo>
                        <a:pt x="0" y="8640"/>
                      </a:moveTo>
                      <a:cubicBezTo>
                        <a:pt x="0" y="0"/>
                        <a:pt x="2700" y="0"/>
                        <a:pt x="8100" y="0"/>
                      </a:cubicBezTo>
                      <a:cubicBezTo>
                        <a:pt x="10800" y="0"/>
                        <a:pt x="10800" y="0"/>
                        <a:pt x="10800" y="0"/>
                      </a:cubicBezTo>
                      <a:cubicBezTo>
                        <a:pt x="10800" y="0"/>
                        <a:pt x="10800" y="0"/>
                        <a:pt x="10800" y="0"/>
                      </a:cubicBezTo>
                      <a:cubicBezTo>
                        <a:pt x="18900" y="0"/>
                        <a:pt x="21600" y="0"/>
                        <a:pt x="21600" y="4320"/>
                      </a:cubicBezTo>
                      <a:cubicBezTo>
                        <a:pt x="21600" y="12960"/>
                        <a:pt x="16200" y="12960"/>
                        <a:pt x="13500" y="17280"/>
                      </a:cubicBezTo>
                      <a:cubicBezTo>
                        <a:pt x="13500" y="17280"/>
                        <a:pt x="10800" y="17280"/>
                        <a:pt x="8100" y="17280"/>
                      </a:cubicBezTo>
                      <a:cubicBezTo>
                        <a:pt x="5400" y="12960"/>
                        <a:pt x="0" y="21600"/>
                        <a:pt x="0" y="864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72" name="Freeform 439"/>
                <p:cNvSpPr/>
                <p:nvPr/>
              </p:nvSpPr>
              <p:spPr>
                <a:xfrm>
                  <a:off x="44623" y="6083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069" h="21600" fill="norm" stroke="1" extrusionOk="0">
                      <a:moveTo>
                        <a:pt x="19069" y="4320"/>
                      </a:moveTo>
                      <a:cubicBezTo>
                        <a:pt x="19069" y="8640"/>
                        <a:pt x="19069" y="8640"/>
                        <a:pt x="19069" y="8640"/>
                      </a:cubicBezTo>
                      <a:cubicBezTo>
                        <a:pt x="19069" y="12960"/>
                        <a:pt x="19069" y="12960"/>
                        <a:pt x="19069" y="17280"/>
                      </a:cubicBezTo>
                      <a:cubicBezTo>
                        <a:pt x="19069" y="17280"/>
                        <a:pt x="10429" y="21600"/>
                        <a:pt x="6109" y="21600"/>
                      </a:cubicBezTo>
                      <a:cubicBezTo>
                        <a:pt x="1789" y="21600"/>
                        <a:pt x="-2531" y="17280"/>
                        <a:pt x="1789" y="12960"/>
                      </a:cubicBezTo>
                      <a:cubicBezTo>
                        <a:pt x="1789" y="8640"/>
                        <a:pt x="1789" y="4320"/>
                        <a:pt x="6109" y="0"/>
                      </a:cubicBezTo>
                      <a:cubicBezTo>
                        <a:pt x="6109" y="0"/>
                        <a:pt x="6109" y="0"/>
                        <a:pt x="10429" y="0"/>
                      </a:cubicBezTo>
                      <a:cubicBezTo>
                        <a:pt x="10429" y="0"/>
                        <a:pt x="19069" y="0"/>
                        <a:pt x="19069" y="432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73" name="Freeform 440"/>
                <p:cNvSpPr/>
                <p:nvPr/>
              </p:nvSpPr>
              <p:spPr>
                <a:xfrm>
                  <a:off x="40761" y="70847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968" h="20435" fill="norm" stroke="1" extrusionOk="0">
                      <a:moveTo>
                        <a:pt x="10232" y="19145"/>
                      </a:moveTo>
                      <a:cubicBezTo>
                        <a:pt x="7958" y="21109"/>
                        <a:pt x="6821" y="21109"/>
                        <a:pt x="5684" y="17182"/>
                      </a:cubicBezTo>
                      <a:cubicBezTo>
                        <a:pt x="4547" y="15218"/>
                        <a:pt x="4547" y="13254"/>
                        <a:pt x="3411" y="15218"/>
                      </a:cubicBezTo>
                      <a:cubicBezTo>
                        <a:pt x="2274" y="15218"/>
                        <a:pt x="1137" y="15218"/>
                        <a:pt x="0" y="15218"/>
                      </a:cubicBezTo>
                      <a:cubicBezTo>
                        <a:pt x="0" y="13254"/>
                        <a:pt x="0" y="11291"/>
                        <a:pt x="0" y="9327"/>
                      </a:cubicBezTo>
                      <a:cubicBezTo>
                        <a:pt x="1137" y="7364"/>
                        <a:pt x="2274" y="3436"/>
                        <a:pt x="2274" y="1473"/>
                      </a:cubicBezTo>
                      <a:cubicBezTo>
                        <a:pt x="3411" y="-491"/>
                        <a:pt x="3411" y="-491"/>
                        <a:pt x="4547" y="1473"/>
                      </a:cubicBezTo>
                      <a:cubicBezTo>
                        <a:pt x="4547" y="1473"/>
                        <a:pt x="5684" y="3436"/>
                        <a:pt x="5684" y="5400"/>
                      </a:cubicBezTo>
                      <a:cubicBezTo>
                        <a:pt x="6821" y="9327"/>
                        <a:pt x="6821" y="9327"/>
                        <a:pt x="9095" y="9327"/>
                      </a:cubicBezTo>
                      <a:cubicBezTo>
                        <a:pt x="10232" y="9327"/>
                        <a:pt x="11368" y="9327"/>
                        <a:pt x="13642" y="5400"/>
                      </a:cubicBezTo>
                      <a:cubicBezTo>
                        <a:pt x="15916" y="3436"/>
                        <a:pt x="18189" y="3436"/>
                        <a:pt x="20463" y="7364"/>
                      </a:cubicBezTo>
                      <a:cubicBezTo>
                        <a:pt x="20463" y="7364"/>
                        <a:pt x="21600" y="9327"/>
                        <a:pt x="20463" y="9327"/>
                      </a:cubicBezTo>
                      <a:cubicBezTo>
                        <a:pt x="20463" y="9327"/>
                        <a:pt x="19326" y="11291"/>
                        <a:pt x="19326" y="11291"/>
                      </a:cubicBezTo>
                      <a:cubicBezTo>
                        <a:pt x="15916" y="11291"/>
                        <a:pt x="13642" y="17182"/>
                        <a:pt x="10232" y="19145"/>
                      </a:cubicBezTo>
                      <a:cubicBezTo>
                        <a:pt x="10232" y="19145"/>
                        <a:pt x="10232" y="19145"/>
                        <a:pt x="10232" y="19145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74" name="Freeform 441"/>
                <p:cNvSpPr/>
                <p:nvPr/>
              </p:nvSpPr>
              <p:spPr>
                <a:xfrm>
                  <a:off x="43467" y="4660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127" h="21600" fill="norm" stroke="1" extrusionOk="0">
                      <a:moveTo>
                        <a:pt x="2454" y="14954"/>
                      </a:moveTo>
                      <a:cubicBezTo>
                        <a:pt x="4418" y="14954"/>
                        <a:pt x="8345" y="13292"/>
                        <a:pt x="8345" y="11631"/>
                      </a:cubicBezTo>
                      <a:cubicBezTo>
                        <a:pt x="10309" y="9969"/>
                        <a:pt x="10309" y="8308"/>
                        <a:pt x="10309" y="6646"/>
                      </a:cubicBezTo>
                      <a:cubicBezTo>
                        <a:pt x="10309" y="3323"/>
                        <a:pt x="10309" y="1662"/>
                        <a:pt x="12272" y="0"/>
                      </a:cubicBezTo>
                      <a:cubicBezTo>
                        <a:pt x="14236" y="0"/>
                        <a:pt x="18163" y="3323"/>
                        <a:pt x="18163" y="4985"/>
                      </a:cubicBezTo>
                      <a:cubicBezTo>
                        <a:pt x="18163" y="4985"/>
                        <a:pt x="20127" y="4985"/>
                        <a:pt x="20127" y="4985"/>
                      </a:cubicBezTo>
                      <a:cubicBezTo>
                        <a:pt x="18163" y="8308"/>
                        <a:pt x="18163" y="11631"/>
                        <a:pt x="14236" y="11631"/>
                      </a:cubicBezTo>
                      <a:cubicBezTo>
                        <a:pt x="10309" y="13292"/>
                        <a:pt x="10309" y="16615"/>
                        <a:pt x="8345" y="18277"/>
                      </a:cubicBezTo>
                      <a:cubicBezTo>
                        <a:pt x="8345" y="19938"/>
                        <a:pt x="6382" y="21600"/>
                        <a:pt x="4418" y="21600"/>
                      </a:cubicBezTo>
                      <a:cubicBezTo>
                        <a:pt x="2454" y="21600"/>
                        <a:pt x="491" y="19938"/>
                        <a:pt x="491" y="18277"/>
                      </a:cubicBezTo>
                      <a:cubicBezTo>
                        <a:pt x="491" y="18277"/>
                        <a:pt x="-1473" y="14954"/>
                        <a:pt x="2454" y="14954"/>
                      </a:cubicBezTo>
                      <a:cubicBezTo>
                        <a:pt x="2454" y="14954"/>
                        <a:pt x="2454" y="14954"/>
                        <a:pt x="2454" y="14954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75" name="Freeform 442"/>
                <p:cNvSpPr/>
                <p:nvPr/>
              </p:nvSpPr>
              <p:spPr>
                <a:xfrm>
                  <a:off x="47103" y="3480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0800" y="0"/>
                      </a:moveTo>
                      <a:cubicBezTo>
                        <a:pt x="10800" y="7200"/>
                        <a:pt x="16200" y="7200"/>
                        <a:pt x="21600" y="14400"/>
                      </a:cubicBezTo>
                      <a:cubicBezTo>
                        <a:pt x="21600" y="14400"/>
                        <a:pt x="16200" y="14400"/>
                        <a:pt x="16200" y="14400"/>
                      </a:cubicBezTo>
                      <a:cubicBezTo>
                        <a:pt x="10800" y="21600"/>
                        <a:pt x="10800" y="21600"/>
                        <a:pt x="5400" y="21600"/>
                      </a:cubicBezTo>
                      <a:cubicBezTo>
                        <a:pt x="0" y="21600"/>
                        <a:pt x="0" y="14400"/>
                        <a:pt x="0" y="7200"/>
                      </a:cubicBezTo>
                      <a:cubicBezTo>
                        <a:pt x="0" y="7200"/>
                        <a:pt x="5400" y="7200"/>
                        <a:pt x="5400" y="0"/>
                      </a:cubicBezTo>
                      <a:cubicBezTo>
                        <a:pt x="5400" y="0"/>
                        <a:pt x="10800" y="0"/>
                        <a:pt x="108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76" name="Freeform 443"/>
                <p:cNvSpPr/>
                <p:nvPr/>
              </p:nvSpPr>
              <p:spPr>
                <a:xfrm>
                  <a:off x="48206" y="77934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21600"/>
                      </a:moveTo>
                      <a:cubicBezTo>
                        <a:pt x="10800" y="21600"/>
                        <a:pt x="10800" y="21600"/>
                        <a:pt x="0" y="21600"/>
                      </a:cubicBezTo>
                      <a:cubicBezTo>
                        <a:pt x="0" y="21600"/>
                        <a:pt x="0" y="21600"/>
                        <a:pt x="0" y="21600"/>
                      </a:cubicBezTo>
                      <a:cubicBezTo>
                        <a:pt x="10800" y="0"/>
                        <a:pt x="10800" y="0"/>
                        <a:pt x="10800" y="0"/>
                      </a:cubicBezTo>
                      <a:cubicBezTo>
                        <a:pt x="10800" y="0"/>
                        <a:pt x="10800" y="21600"/>
                        <a:pt x="2160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77" name="Freeform 444"/>
                <p:cNvSpPr/>
                <p:nvPr/>
              </p:nvSpPr>
              <p:spPr>
                <a:xfrm>
                  <a:off x="47654" y="4186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0"/>
                      </a:moveTo>
                      <a:cubicBezTo>
                        <a:pt x="21600" y="7200"/>
                        <a:pt x="21600" y="14400"/>
                        <a:pt x="16200" y="21600"/>
                      </a:cubicBezTo>
                      <a:cubicBezTo>
                        <a:pt x="16200" y="21600"/>
                        <a:pt x="10800" y="21600"/>
                        <a:pt x="10800" y="21600"/>
                      </a:cubicBezTo>
                      <a:cubicBezTo>
                        <a:pt x="5400" y="21600"/>
                        <a:pt x="5400" y="21600"/>
                        <a:pt x="5400" y="21600"/>
                      </a:cubicBezTo>
                      <a:cubicBezTo>
                        <a:pt x="5400" y="14400"/>
                        <a:pt x="0" y="14400"/>
                        <a:pt x="0" y="7200"/>
                      </a:cubicBezTo>
                      <a:cubicBezTo>
                        <a:pt x="5400" y="0"/>
                        <a:pt x="5400" y="0"/>
                        <a:pt x="10800" y="0"/>
                      </a:cubicBezTo>
                      <a:cubicBezTo>
                        <a:pt x="16200" y="0"/>
                        <a:pt x="21600" y="0"/>
                        <a:pt x="216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78" name="Freeform 445"/>
                <p:cNvSpPr/>
                <p:nvPr/>
              </p:nvSpPr>
              <p:spPr>
                <a:xfrm>
                  <a:off x="48537" y="14577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0"/>
                      </a:moveTo>
                      <a:cubicBezTo>
                        <a:pt x="21600" y="10800"/>
                        <a:pt x="21600" y="10800"/>
                        <a:pt x="21600" y="16200"/>
                      </a:cubicBezTo>
                      <a:cubicBezTo>
                        <a:pt x="21600" y="16200"/>
                        <a:pt x="21600" y="21600"/>
                        <a:pt x="21600" y="21600"/>
                      </a:cubicBezTo>
                      <a:cubicBezTo>
                        <a:pt x="0" y="21600"/>
                        <a:pt x="0" y="16200"/>
                        <a:pt x="0" y="10800"/>
                      </a:cubicBezTo>
                      <a:cubicBezTo>
                        <a:pt x="0" y="10800"/>
                        <a:pt x="0" y="5400"/>
                        <a:pt x="216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79" name="Freeform 446"/>
                <p:cNvSpPr/>
                <p:nvPr/>
              </p:nvSpPr>
              <p:spPr>
                <a:xfrm>
                  <a:off x="48868" y="13507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0800" y="21600"/>
                      </a:moveTo>
                      <a:cubicBezTo>
                        <a:pt x="5400" y="21600"/>
                        <a:pt x="0" y="16200"/>
                        <a:pt x="0" y="5400"/>
                      </a:cubicBezTo>
                      <a:cubicBezTo>
                        <a:pt x="0" y="5400"/>
                        <a:pt x="10800" y="0"/>
                        <a:pt x="10800" y="0"/>
                      </a:cubicBezTo>
                      <a:cubicBezTo>
                        <a:pt x="10800" y="0"/>
                        <a:pt x="21600" y="5400"/>
                        <a:pt x="21600" y="10800"/>
                      </a:cubicBezTo>
                      <a:cubicBezTo>
                        <a:pt x="21600" y="16200"/>
                        <a:pt x="16200" y="21600"/>
                        <a:pt x="1080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80" name="Freeform 447"/>
                <p:cNvSpPr/>
                <p:nvPr/>
              </p:nvSpPr>
              <p:spPr>
                <a:xfrm>
                  <a:off x="49419" y="53824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9200" fill="norm" stroke="1" extrusionOk="0">
                      <a:moveTo>
                        <a:pt x="21600" y="10560"/>
                      </a:moveTo>
                      <a:cubicBezTo>
                        <a:pt x="18000" y="14880"/>
                        <a:pt x="14400" y="14880"/>
                        <a:pt x="14400" y="19200"/>
                      </a:cubicBezTo>
                      <a:cubicBezTo>
                        <a:pt x="10800" y="19200"/>
                        <a:pt x="10800" y="19200"/>
                        <a:pt x="10800" y="14880"/>
                      </a:cubicBezTo>
                      <a:cubicBezTo>
                        <a:pt x="7200" y="14880"/>
                        <a:pt x="7200" y="14880"/>
                        <a:pt x="3600" y="10560"/>
                      </a:cubicBezTo>
                      <a:cubicBezTo>
                        <a:pt x="3600" y="6240"/>
                        <a:pt x="3600" y="1920"/>
                        <a:pt x="0" y="1920"/>
                      </a:cubicBezTo>
                      <a:cubicBezTo>
                        <a:pt x="3600" y="1920"/>
                        <a:pt x="7200" y="-2400"/>
                        <a:pt x="10800" y="1920"/>
                      </a:cubicBezTo>
                      <a:cubicBezTo>
                        <a:pt x="14400" y="1920"/>
                        <a:pt x="14400" y="6240"/>
                        <a:pt x="21600" y="1056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81" name="Freeform 448"/>
                <p:cNvSpPr/>
                <p:nvPr/>
              </p:nvSpPr>
              <p:spPr>
                <a:xfrm>
                  <a:off x="50889" y="15541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7587" h="18600" fill="norm" stroke="1" extrusionOk="0">
                      <a:moveTo>
                        <a:pt x="2838" y="7800"/>
                      </a:moveTo>
                      <a:cubicBezTo>
                        <a:pt x="2838" y="7800"/>
                        <a:pt x="2838" y="-3000"/>
                        <a:pt x="11478" y="2400"/>
                      </a:cubicBezTo>
                      <a:cubicBezTo>
                        <a:pt x="11478" y="2400"/>
                        <a:pt x="15798" y="-3000"/>
                        <a:pt x="15798" y="2400"/>
                      </a:cubicBezTo>
                      <a:cubicBezTo>
                        <a:pt x="20118" y="7800"/>
                        <a:pt x="15798" y="13200"/>
                        <a:pt x="11478" y="18600"/>
                      </a:cubicBezTo>
                      <a:cubicBezTo>
                        <a:pt x="11478" y="18600"/>
                        <a:pt x="7158" y="18600"/>
                        <a:pt x="7158" y="18600"/>
                      </a:cubicBezTo>
                      <a:cubicBezTo>
                        <a:pt x="-1482" y="18600"/>
                        <a:pt x="-1482" y="18600"/>
                        <a:pt x="2838" y="78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82" name="Freeform 449"/>
                <p:cNvSpPr/>
                <p:nvPr/>
              </p:nvSpPr>
              <p:spPr>
                <a:xfrm>
                  <a:off x="51515" y="132758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10800"/>
                      </a:moveTo>
                      <a:cubicBezTo>
                        <a:pt x="21600" y="10800"/>
                        <a:pt x="14400" y="16200"/>
                        <a:pt x="14400" y="21600"/>
                      </a:cubicBezTo>
                      <a:cubicBezTo>
                        <a:pt x="7200" y="16200"/>
                        <a:pt x="0" y="16200"/>
                        <a:pt x="0" y="10800"/>
                      </a:cubicBezTo>
                      <a:cubicBezTo>
                        <a:pt x="0" y="5400"/>
                        <a:pt x="7200" y="0"/>
                        <a:pt x="14400" y="0"/>
                      </a:cubicBezTo>
                      <a:cubicBezTo>
                        <a:pt x="14400" y="5400"/>
                        <a:pt x="21600" y="5400"/>
                        <a:pt x="21600" y="108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83" name="Freeform 450"/>
                <p:cNvSpPr/>
                <p:nvPr/>
              </p:nvSpPr>
              <p:spPr>
                <a:xfrm>
                  <a:off x="51294" y="48701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10800"/>
                      </a:moveTo>
                      <a:cubicBezTo>
                        <a:pt x="21600" y="18000"/>
                        <a:pt x="21600" y="18000"/>
                        <a:pt x="10800" y="21600"/>
                      </a:cubicBezTo>
                      <a:cubicBezTo>
                        <a:pt x="5400" y="21600"/>
                        <a:pt x="0" y="14400"/>
                        <a:pt x="0" y="10800"/>
                      </a:cubicBezTo>
                      <a:cubicBezTo>
                        <a:pt x="0" y="7200"/>
                        <a:pt x="10800" y="0"/>
                        <a:pt x="10800" y="0"/>
                      </a:cubicBezTo>
                      <a:cubicBezTo>
                        <a:pt x="16200" y="0"/>
                        <a:pt x="21600" y="7200"/>
                        <a:pt x="21600" y="108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84" name="Freeform 451"/>
                <p:cNvSpPr/>
                <p:nvPr/>
              </p:nvSpPr>
              <p:spPr>
                <a:xfrm>
                  <a:off x="53059" y="160557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0800" y="0"/>
                      </a:moveTo>
                      <a:cubicBezTo>
                        <a:pt x="10800" y="0"/>
                        <a:pt x="21600" y="0"/>
                        <a:pt x="21600" y="10800"/>
                      </a:cubicBezTo>
                      <a:cubicBezTo>
                        <a:pt x="21600" y="10800"/>
                        <a:pt x="21600" y="10800"/>
                        <a:pt x="10800" y="21600"/>
                      </a:cubicBezTo>
                      <a:cubicBezTo>
                        <a:pt x="10800" y="10800"/>
                        <a:pt x="0" y="10800"/>
                        <a:pt x="0" y="10800"/>
                      </a:cubicBezTo>
                      <a:cubicBezTo>
                        <a:pt x="0" y="0"/>
                        <a:pt x="10800" y="0"/>
                        <a:pt x="108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85" name="Freeform 452"/>
                <p:cNvSpPr/>
                <p:nvPr/>
              </p:nvSpPr>
              <p:spPr>
                <a:xfrm>
                  <a:off x="51515" y="12760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299" h="19774" fill="norm" stroke="1" extrusionOk="0">
                      <a:moveTo>
                        <a:pt x="18486" y="11134"/>
                      </a:moveTo>
                      <a:cubicBezTo>
                        <a:pt x="16523" y="11134"/>
                        <a:pt x="14559" y="11134"/>
                        <a:pt x="12595" y="11134"/>
                      </a:cubicBezTo>
                      <a:cubicBezTo>
                        <a:pt x="10632" y="13294"/>
                        <a:pt x="8668" y="13294"/>
                        <a:pt x="8668" y="15454"/>
                      </a:cubicBezTo>
                      <a:cubicBezTo>
                        <a:pt x="6705" y="17614"/>
                        <a:pt x="6705" y="19774"/>
                        <a:pt x="2777" y="19774"/>
                      </a:cubicBezTo>
                      <a:cubicBezTo>
                        <a:pt x="814" y="19774"/>
                        <a:pt x="-1150" y="17614"/>
                        <a:pt x="814" y="13294"/>
                      </a:cubicBezTo>
                      <a:cubicBezTo>
                        <a:pt x="2777" y="8974"/>
                        <a:pt x="4741" y="2494"/>
                        <a:pt x="10632" y="2494"/>
                      </a:cubicBezTo>
                      <a:cubicBezTo>
                        <a:pt x="12595" y="-1826"/>
                        <a:pt x="14559" y="334"/>
                        <a:pt x="16523" y="2494"/>
                      </a:cubicBezTo>
                      <a:cubicBezTo>
                        <a:pt x="18486" y="2494"/>
                        <a:pt x="20450" y="6814"/>
                        <a:pt x="18486" y="8974"/>
                      </a:cubicBezTo>
                      <a:cubicBezTo>
                        <a:pt x="18486" y="8974"/>
                        <a:pt x="18486" y="11134"/>
                        <a:pt x="18486" y="11134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86" name="Freeform 453"/>
                <p:cNvSpPr/>
                <p:nvPr/>
              </p:nvSpPr>
              <p:spPr>
                <a:xfrm>
                  <a:off x="55045" y="3888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21600"/>
                      </a:moveTo>
                      <a:cubicBezTo>
                        <a:pt x="21600" y="21600"/>
                        <a:pt x="0" y="0"/>
                        <a:pt x="0" y="0"/>
                      </a:cubicBezTo>
                      <a:cubicBezTo>
                        <a:pt x="21600" y="0"/>
                        <a:pt x="21600" y="0"/>
                        <a:pt x="21600" y="0"/>
                      </a:cubicBezTo>
                      <a:cubicBezTo>
                        <a:pt x="21600" y="0"/>
                        <a:pt x="21600" y="0"/>
                        <a:pt x="21600" y="0"/>
                      </a:cubicBezTo>
                      <a:cubicBezTo>
                        <a:pt x="21600" y="0"/>
                        <a:pt x="21600" y="0"/>
                        <a:pt x="2160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87" name="Freeform 454"/>
                <p:cNvSpPr/>
                <p:nvPr/>
              </p:nvSpPr>
              <p:spPr>
                <a:xfrm>
                  <a:off x="55548" y="4428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491" h="21600" fill="norm" stroke="1" extrusionOk="0">
                      <a:moveTo>
                        <a:pt x="5091" y="4320"/>
                      </a:moveTo>
                      <a:cubicBezTo>
                        <a:pt x="5091" y="4320"/>
                        <a:pt x="8691" y="0"/>
                        <a:pt x="12291" y="0"/>
                      </a:cubicBezTo>
                      <a:cubicBezTo>
                        <a:pt x="15891" y="0"/>
                        <a:pt x="19491" y="4320"/>
                        <a:pt x="19491" y="8640"/>
                      </a:cubicBezTo>
                      <a:cubicBezTo>
                        <a:pt x="19491" y="8640"/>
                        <a:pt x="19491" y="12960"/>
                        <a:pt x="15891" y="17280"/>
                      </a:cubicBezTo>
                      <a:cubicBezTo>
                        <a:pt x="12291" y="17280"/>
                        <a:pt x="12291" y="17280"/>
                        <a:pt x="8691" y="21600"/>
                      </a:cubicBezTo>
                      <a:cubicBezTo>
                        <a:pt x="5091" y="17280"/>
                        <a:pt x="1491" y="17280"/>
                        <a:pt x="1491" y="12960"/>
                      </a:cubicBezTo>
                      <a:cubicBezTo>
                        <a:pt x="-2109" y="8640"/>
                        <a:pt x="1491" y="8640"/>
                        <a:pt x="5091" y="432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88" name="Freeform 455"/>
                <p:cNvSpPr/>
                <p:nvPr/>
              </p:nvSpPr>
              <p:spPr>
                <a:xfrm>
                  <a:off x="57242" y="138384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65" h="21600" fill="norm" stroke="1" extrusionOk="0">
                      <a:moveTo>
                        <a:pt x="9565" y="3086"/>
                      </a:moveTo>
                      <a:cubicBezTo>
                        <a:pt x="9565" y="6171"/>
                        <a:pt x="13165" y="9257"/>
                        <a:pt x="16765" y="12343"/>
                      </a:cubicBezTo>
                      <a:cubicBezTo>
                        <a:pt x="20365" y="12343"/>
                        <a:pt x="20365" y="15429"/>
                        <a:pt x="20365" y="18514"/>
                      </a:cubicBezTo>
                      <a:cubicBezTo>
                        <a:pt x="20365" y="21600"/>
                        <a:pt x="16765" y="21600"/>
                        <a:pt x="13165" y="21600"/>
                      </a:cubicBezTo>
                      <a:cubicBezTo>
                        <a:pt x="9565" y="21600"/>
                        <a:pt x="9565" y="18514"/>
                        <a:pt x="5965" y="18514"/>
                      </a:cubicBezTo>
                      <a:cubicBezTo>
                        <a:pt x="-1235" y="15429"/>
                        <a:pt x="-1235" y="12343"/>
                        <a:pt x="2365" y="3086"/>
                      </a:cubicBezTo>
                      <a:cubicBezTo>
                        <a:pt x="2365" y="0"/>
                        <a:pt x="5965" y="0"/>
                        <a:pt x="5965" y="0"/>
                      </a:cubicBezTo>
                      <a:cubicBezTo>
                        <a:pt x="5965" y="0"/>
                        <a:pt x="5965" y="0"/>
                        <a:pt x="9565" y="3086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89" name="Freeform 456"/>
                <p:cNvSpPr/>
                <p:nvPr/>
              </p:nvSpPr>
              <p:spPr>
                <a:xfrm>
                  <a:off x="58503" y="129780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520" h="21600" fill="norm" stroke="1" extrusionOk="0">
                      <a:moveTo>
                        <a:pt x="17280" y="16200"/>
                      </a:moveTo>
                      <a:cubicBezTo>
                        <a:pt x="8640" y="16200"/>
                        <a:pt x="4320" y="21600"/>
                        <a:pt x="0" y="21600"/>
                      </a:cubicBezTo>
                      <a:cubicBezTo>
                        <a:pt x="0" y="21600"/>
                        <a:pt x="0" y="21600"/>
                        <a:pt x="0" y="21600"/>
                      </a:cubicBezTo>
                      <a:cubicBezTo>
                        <a:pt x="0" y="16200"/>
                        <a:pt x="0" y="10800"/>
                        <a:pt x="0" y="10800"/>
                      </a:cubicBezTo>
                      <a:cubicBezTo>
                        <a:pt x="4320" y="5400"/>
                        <a:pt x="8640" y="5400"/>
                        <a:pt x="12960" y="0"/>
                      </a:cubicBezTo>
                      <a:cubicBezTo>
                        <a:pt x="12960" y="0"/>
                        <a:pt x="17280" y="5400"/>
                        <a:pt x="17280" y="5400"/>
                      </a:cubicBezTo>
                      <a:cubicBezTo>
                        <a:pt x="21600" y="10800"/>
                        <a:pt x="21600" y="16200"/>
                        <a:pt x="17280" y="162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90" name="Freeform 457"/>
                <p:cNvSpPr/>
                <p:nvPr/>
              </p:nvSpPr>
              <p:spPr>
                <a:xfrm>
                  <a:off x="57175" y="153931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938" h="20541" fill="norm" stroke="1" extrusionOk="0">
                      <a:moveTo>
                        <a:pt x="0" y="14370"/>
                      </a:moveTo>
                      <a:cubicBezTo>
                        <a:pt x="1662" y="11284"/>
                        <a:pt x="3323" y="8198"/>
                        <a:pt x="4985" y="8198"/>
                      </a:cubicBezTo>
                      <a:cubicBezTo>
                        <a:pt x="6646" y="8198"/>
                        <a:pt x="8308" y="5112"/>
                        <a:pt x="8308" y="2027"/>
                      </a:cubicBezTo>
                      <a:cubicBezTo>
                        <a:pt x="11631" y="-1059"/>
                        <a:pt x="14954" y="-1059"/>
                        <a:pt x="18277" y="5112"/>
                      </a:cubicBezTo>
                      <a:cubicBezTo>
                        <a:pt x="18277" y="8198"/>
                        <a:pt x="18277" y="8198"/>
                        <a:pt x="18277" y="8198"/>
                      </a:cubicBezTo>
                      <a:cubicBezTo>
                        <a:pt x="21600" y="17455"/>
                        <a:pt x="19938" y="20541"/>
                        <a:pt x="13292" y="20541"/>
                      </a:cubicBezTo>
                      <a:cubicBezTo>
                        <a:pt x="13292" y="20541"/>
                        <a:pt x="11631" y="20541"/>
                        <a:pt x="11631" y="20541"/>
                      </a:cubicBezTo>
                      <a:cubicBezTo>
                        <a:pt x="8308" y="17455"/>
                        <a:pt x="6646" y="17455"/>
                        <a:pt x="4985" y="20541"/>
                      </a:cubicBezTo>
                      <a:cubicBezTo>
                        <a:pt x="3323" y="20541"/>
                        <a:pt x="1662" y="20541"/>
                        <a:pt x="1662" y="20541"/>
                      </a:cubicBezTo>
                      <a:cubicBezTo>
                        <a:pt x="0" y="17455"/>
                        <a:pt x="0" y="14370"/>
                        <a:pt x="0" y="1437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91" name="Freeform 458"/>
                <p:cNvSpPr/>
                <p:nvPr/>
              </p:nvSpPr>
              <p:spPr>
                <a:xfrm>
                  <a:off x="49812" y="172202"/>
                  <a:ext cx="19637" cy="19636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0291" y="20291"/>
                      </a:moveTo>
                      <a:cubicBezTo>
                        <a:pt x="20945" y="20291"/>
                        <a:pt x="20945" y="20945"/>
                        <a:pt x="21600" y="21600"/>
                      </a:cubicBezTo>
                      <a:cubicBezTo>
                        <a:pt x="0" y="21600"/>
                        <a:pt x="0" y="21600"/>
                        <a:pt x="0" y="21600"/>
                      </a:cubicBezTo>
                      <a:cubicBezTo>
                        <a:pt x="655" y="21600"/>
                        <a:pt x="655" y="21600"/>
                        <a:pt x="655" y="21600"/>
                      </a:cubicBezTo>
                      <a:cubicBezTo>
                        <a:pt x="1964" y="20945"/>
                        <a:pt x="2618" y="19636"/>
                        <a:pt x="3273" y="18327"/>
                      </a:cubicBezTo>
                      <a:cubicBezTo>
                        <a:pt x="3927" y="17018"/>
                        <a:pt x="5236" y="16364"/>
                        <a:pt x="5891" y="15055"/>
                      </a:cubicBezTo>
                      <a:cubicBezTo>
                        <a:pt x="5891" y="14400"/>
                        <a:pt x="5891" y="14400"/>
                        <a:pt x="5891" y="14400"/>
                      </a:cubicBezTo>
                      <a:cubicBezTo>
                        <a:pt x="5891" y="14400"/>
                        <a:pt x="5891" y="13745"/>
                        <a:pt x="5891" y="13745"/>
                      </a:cubicBezTo>
                      <a:cubicBezTo>
                        <a:pt x="5236" y="13745"/>
                        <a:pt x="5236" y="12436"/>
                        <a:pt x="3927" y="13745"/>
                      </a:cubicBezTo>
                      <a:cubicBezTo>
                        <a:pt x="3927" y="13745"/>
                        <a:pt x="3273" y="13745"/>
                        <a:pt x="2618" y="13745"/>
                      </a:cubicBezTo>
                      <a:cubicBezTo>
                        <a:pt x="1964" y="13745"/>
                        <a:pt x="1964" y="13091"/>
                        <a:pt x="1964" y="13091"/>
                      </a:cubicBezTo>
                      <a:cubicBezTo>
                        <a:pt x="1964" y="12436"/>
                        <a:pt x="2618" y="11782"/>
                        <a:pt x="2618" y="11782"/>
                      </a:cubicBezTo>
                      <a:cubicBezTo>
                        <a:pt x="3927" y="10473"/>
                        <a:pt x="4582" y="9164"/>
                        <a:pt x="5891" y="7855"/>
                      </a:cubicBezTo>
                      <a:cubicBezTo>
                        <a:pt x="7200" y="6545"/>
                        <a:pt x="8509" y="4582"/>
                        <a:pt x="9818" y="3273"/>
                      </a:cubicBezTo>
                      <a:cubicBezTo>
                        <a:pt x="10473" y="2618"/>
                        <a:pt x="10473" y="1964"/>
                        <a:pt x="11127" y="1309"/>
                      </a:cubicBezTo>
                      <a:cubicBezTo>
                        <a:pt x="11127" y="655"/>
                        <a:pt x="11127" y="655"/>
                        <a:pt x="11782" y="0"/>
                      </a:cubicBezTo>
                      <a:cubicBezTo>
                        <a:pt x="11782" y="655"/>
                        <a:pt x="11782" y="655"/>
                        <a:pt x="12436" y="655"/>
                      </a:cubicBezTo>
                      <a:cubicBezTo>
                        <a:pt x="12436" y="1309"/>
                        <a:pt x="13745" y="1964"/>
                        <a:pt x="13745" y="2618"/>
                      </a:cubicBezTo>
                      <a:cubicBezTo>
                        <a:pt x="13745" y="4582"/>
                        <a:pt x="15055" y="5891"/>
                        <a:pt x="16364" y="6545"/>
                      </a:cubicBezTo>
                      <a:cubicBezTo>
                        <a:pt x="17673" y="8509"/>
                        <a:pt x="19636" y="10473"/>
                        <a:pt x="20945" y="12436"/>
                      </a:cubicBezTo>
                      <a:cubicBezTo>
                        <a:pt x="20945" y="12436"/>
                        <a:pt x="20945" y="13091"/>
                        <a:pt x="20945" y="13091"/>
                      </a:cubicBezTo>
                      <a:cubicBezTo>
                        <a:pt x="20945" y="13091"/>
                        <a:pt x="20945" y="13091"/>
                        <a:pt x="20945" y="13091"/>
                      </a:cubicBezTo>
                      <a:cubicBezTo>
                        <a:pt x="18982" y="13091"/>
                        <a:pt x="17673" y="13091"/>
                        <a:pt x="16364" y="13091"/>
                      </a:cubicBezTo>
                      <a:cubicBezTo>
                        <a:pt x="15709" y="13091"/>
                        <a:pt x="15709" y="13091"/>
                        <a:pt x="15055" y="13745"/>
                      </a:cubicBezTo>
                      <a:cubicBezTo>
                        <a:pt x="15055" y="13745"/>
                        <a:pt x="15709" y="14400"/>
                        <a:pt x="15709" y="15055"/>
                      </a:cubicBezTo>
                      <a:cubicBezTo>
                        <a:pt x="17018" y="16364"/>
                        <a:pt x="18982" y="18327"/>
                        <a:pt x="20291" y="2029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92" name="Freeform 459"/>
                <p:cNvSpPr/>
                <p:nvPr/>
              </p:nvSpPr>
              <p:spPr>
                <a:xfrm>
                  <a:off x="62509" y="135236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700" h="16822" fill="norm" stroke="1" extrusionOk="0">
                      <a:moveTo>
                        <a:pt x="2700" y="10800"/>
                      </a:moveTo>
                      <a:cubicBezTo>
                        <a:pt x="2700" y="3600"/>
                        <a:pt x="9900" y="3600"/>
                        <a:pt x="13500" y="0"/>
                      </a:cubicBezTo>
                      <a:cubicBezTo>
                        <a:pt x="17100" y="0"/>
                        <a:pt x="17100" y="0"/>
                        <a:pt x="20700" y="0"/>
                      </a:cubicBezTo>
                      <a:cubicBezTo>
                        <a:pt x="20700" y="3600"/>
                        <a:pt x="20700" y="7200"/>
                        <a:pt x="20700" y="7200"/>
                      </a:cubicBezTo>
                      <a:cubicBezTo>
                        <a:pt x="17100" y="10800"/>
                        <a:pt x="13500" y="21600"/>
                        <a:pt x="6300" y="14400"/>
                      </a:cubicBezTo>
                      <a:cubicBezTo>
                        <a:pt x="2700" y="14400"/>
                        <a:pt x="2700" y="14400"/>
                        <a:pt x="2700" y="14400"/>
                      </a:cubicBezTo>
                      <a:cubicBezTo>
                        <a:pt x="-900" y="14400"/>
                        <a:pt x="-900" y="14400"/>
                        <a:pt x="2700" y="108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93" name="Freeform 460"/>
                <p:cNvSpPr/>
                <p:nvPr/>
              </p:nvSpPr>
              <p:spPr>
                <a:xfrm>
                  <a:off x="61553" y="12409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0677" fill="norm" stroke="1" extrusionOk="0">
                      <a:moveTo>
                        <a:pt x="13745" y="19938"/>
                      </a:moveTo>
                      <a:cubicBezTo>
                        <a:pt x="11782" y="19938"/>
                        <a:pt x="9818" y="18277"/>
                        <a:pt x="5891" y="18277"/>
                      </a:cubicBezTo>
                      <a:cubicBezTo>
                        <a:pt x="0" y="18277"/>
                        <a:pt x="0" y="18277"/>
                        <a:pt x="0" y="11631"/>
                      </a:cubicBezTo>
                      <a:cubicBezTo>
                        <a:pt x="0" y="9969"/>
                        <a:pt x="1964" y="4985"/>
                        <a:pt x="3927" y="3323"/>
                      </a:cubicBezTo>
                      <a:cubicBezTo>
                        <a:pt x="3927" y="0"/>
                        <a:pt x="7855" y="0"/>
                        <a:pt x="9818" y="0"/>
                      </a:cubicBezTo>
                      <a:cubicBezTo>
                        <a:pt x="13745" y="0"/>
                        <a:pt x="13745" y="3323"/>
                        <a:pt x="11782" y="4985"/>
                      </a:cubicBezTo>
                      <a:cubicBezTo>
                        <a:pt x="11782" y="8308"/>
                        <a:pt x="7855" y="8308"/>
                        <a:pt x="9818" y="11631"/>
                      </a:cubicBezTo>
                      <a:cubicBezTo>
                        <a:pt x="11782" y="13292"/>
                        <a:pt x="13745" y="14954"/>
                        <a:pt x="17673" y="14954"/>
                      </a:cubicBezTo>
                      <a:cubicBezTo>
                        <a:pt x="17673" y="14954"/>
                        <a:pt x="17673" y="14954"/>
                        <a:pt x="17673" y="14954"/>
                      </a:cubicBezTo>
                      <a:cubicBezTo>
                        <a:pt x="19636" y="14954"/>
                        <a:pt x="21600" y="18277"/>
                        <a:pt x="21600" y="18277"/>
                      </a:cubicBezTo>
                      <a:cubicBezTo>
                        <a:pt x="19636" y="19938"/>
                        <a:pt x="19636" y="19938"/>
                        <a:pt x="17673" y="19938"/>
                      </a:cubicBezTo>
                      <a:cubicBezTo>
                        <a:pt x="15709" y="21600"/>
                        <a:pt x="15709" y="19938"/>
                        <a:pt x="13745" y="19938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94" name="Freeform 461"/>
                <p:cNvSpPr/>
                <p:nvPr/>
              </p:nvSpPr>
              <p:spPr>
                <a:xfrm>
                  <a:off x="65083" y="132207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5400"/>
                      </a:moveTo>
                      <a:cubicBezTo>
                        <a:pt x="0" y="0"/>
                        <a:pt x="0" y="0"/>
                        <a:pt x="7200" y="0"/>
                      </a:cubicBezTo>
                      <a:cubicBezTo>
                        <a:pt x="14400" y="5400"/>
                        <a:pt x="14400" y="5400"/>
                        <a:pt x="21600" y="5400"/>
                      </a:cubicBezTo>
                      <a:cubicBezTo>
                        <a:pt x="14400" y="10800"/>
                        <a:pt x="14400" y="16200"/>
                        <a:pt x="7200" y="21600"/>
                      </a:cubicBezTo>
                      <a:cubicBezTo>
                        <a:pt x="7200" y="16200"/>
                        <a:pt x="0" y="16200"/>
                        <a:pt x="0" y="54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95" name="Freeform 462"/>
                <p:cNvSpPr/>
                <p:nvPr/>
              </p:nvSpPr>
              <p:spPr>
                <a:xfrm>
                  <a:off x="64933" y="154048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3901" h="21600" fill="norm" stroke="1" extrusionOk="0">
                      <a:moveTo>
                        <a:pt x="11664" y="5400"/>
                      </a:moveTo>
                      <a:cubicBezTo>
                        <a:pt x="17064" y="16200"/>
                        <a:pt x="11664" y="16200"/>
                        <a:pt x="6264" y="21600"/>
                      </a:cubicBezTo>
                      <a:cubicBezTo>
                        <a:pt x="864" y="21600"/>
                        <a:pt x="864" y="16200"/>
                        <a:pt x="864" y="10800"/>
                      </a:cubicBezTo>
                      <a:cubicBezTo>
                        <a:pt x="864" y="5400"/>
                        <a:pt x="-4536" y="0"/>
                        <a:pt x="11664" y="0"/>
                      </a:cubicBezTo>
                      <a:cubicBezTo>
                        <a:pt x="11664" y="5400"/>
                        <a:pt x="11664" y="5400"/>
                        <a:pt x="11664" y="54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96" name="Freeform 463"/>
                <p:cNvSpPr/>
                <p:nvPr/>
              </p:nvSpPr>
              <p:spPr>
                <a:xfrm>
                  <a:off x="63649" y="112351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8900" y="10080"/>
                      </a:moveTo>
                      <a:cubicBezTo>
                        <a:pt x="18900" y="12960"/>
                        <a:pt x="16200" y="14400"/>
                        <a:pt x="21600" y="15840"/>
                      </a:cubicBezTo>
                      <a:cubicBezTo>
                        <a:pt x="21600" y="15840"/>
                        <a:pt x="21600" y="15840"/>
                        <a:pt x="21600" y="15840"/>
                      </a:cubicBezTo>
                      <a:cubicBezTo>
                        <a:pt x="21600" y="17280"/>
                        <a:pt x="21600" y="17280"/>
                        <a:pt x="18900" y="18720"/>
                      </a:cubicBezTo>
                      <a:cubicBezTo>
                        <a:pt x="16200" y="18720"/>
                        <a:pt x="13500" y="20160"/>
                        <a:pt x="10800" y="21600"/>
                      </a:cubicBezTo>
                      <a:cubicBezTo>
                        <a:pt x="8100" y="21600"/>
                        <a:pt x="5400" y="20160"/>
                        <a:pt x="5400" y="18720"/>
                      </a:cubicBezTo>
                      <a:cubicBezTo>
                        <a:pt x="5400" y="17280"/>
                        <a:pt x="2700" y="15840"/>
                        <a:pt x="0" y="14400"/>
                      </a:cubicBezTo>
                      <a:cubicBezTo>
                        <a:pt x="0" y="14400"/>
                        <a:pt x="0" y="12960"/>
                        <a:pt x="0" y="11520"/>
                      </a:cubicBezTo>
                      <a:cubicBezTo>
                        <a:pt x="8100" y="10080"/>
                        <a:pt x="5400" y="5760"/>
                        <a:pt x="10800" y="2880"/>
                      </a:cubicBezTo>
                      <a:cubicBezTo>
                        <a:pt x="10800" y="2880"/>
                        <a:pt x="10800" y="1440"/>
                        <a:pt x="13500" y="0"/>
                      </a:cubicBezTo>
                      <a:cubicBezTo>
                        <a:pt x="13500" y="1440"/>
                        <a:pt x="16200" y="2880"/>
                        <a:pt x="16200" y="4320"/>
                      </a:cubicBezTo>
                      <a:cubicBezTo>
                        <a:pt x="18900" y="7200"/>
                        <a:pt x="18900" y="8640"/>
                        <a:pt x="18900" y="1008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97" name="Freeform 464"/>
                <p:cNvSpPr/>
                <p:nvPr/>
              </p:nvSpPr>
              <p:spPr>
                <a:xfrm>
                  <a:off x="62987" y="14577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5120" y="17280"/>
                      </a:moveTo>
                      <a:cubicBezTo>
                        <a:pt x="12960" y="19440"/>
                        <a:pt x="12960" y="21600"/>
                        <a:pt x="10800" y="21600"/>
                      </a:cubicBezTo>
                      <a:cubicBezTo>
                        <a:pt x="8640" y="19440"/>
                        <a:pt x="8640" y="17280"/>
                        <a:pt x="6480" y="15120"/>
                      </a:cubicBezTo>
                      <a:cubicBezTo>
                        <a:pt x="6480" y="15120"/>
                        <a:pt x="6480" y="15120"/>
                        <a:pt x="6480" y="15120"/>
                      </a:cubicBezTo>
                      <a:cubicBezTo>
                        <a:pt x="4320" y="12960"/>
                        <a:pt x="2160" y="10800"/>
                        <a:pt x="0" y="8640"/>
                      </a:cubicBezTo>
                      <a:cubicBezTo>
                        <a:pt x="4320" y="6480"/>
                        <a:pt x="6480" y="2160"/>
                        <a:pt x="8640" y="0"/>
                      </a:cubicBezTo>
                      <a:cubicBezTo>
                        <a:pt x="8640" y="0"/>
                        <a:pt x="10800" y="0"/>
                        <a:pt x="10800" y="0"/>
                      </a:cubicBezTo>
                      <a:cubicBezTo>
                        <a:pt x="12960" y="2160"/>
                        <a:pt x="15120" y="2160"/>
                        <a:pt x="15120" y="4320"/>
                      </a:cubicBezTo>
                      <a:cubicBezTo>
                        <a:pt x="15120" y="8640"/>
                        <a:pt x="17280" y="10800"/>
                        <a:pt x="21600" y="12960"/>
                      </a:cubicBezTo>
                      <a:cubicBezTo>
                        <a:pt x="21600" y="12960"/>
                        <a:pt x="21600" y="12960"/>
                        <a:pt x="21600" y="15120"/>
                      </a:cubicBezTo>
                      <a:cubicBezTo>
                        <a:pt x="21600" y="15120"/>
                        <a:pt x="21600" y="17280"/>
                        <a:pt x="19440" y="17280"/>
                      </a:cubicBezTo>
                      <a:cubicBezTo>
                        <a:pt x="19440" y="17280"/>
                        <a:pt x="17280" y="17280"/>
                        <a:pt x="15120" y="1728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98" name="Freeform 465"/>
                <p:cNvSpPr/>
                <p:nvPr/>
              </p:nvSpPr>
              <p:spPr>
                <a:xfrm>
                  <a:off x="67241" y="122108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7008" h="18136" fill="norm" stroke="1" extrusionOk="0">
                      <a:moveTo>
                        <a:pt x="5200" y="16936"/>
                      </a:moveTo>
                      <a:cubicBezTo>
                        <a:pt x="-2000" y="14236"/>
                        <a:pt x="1600" y="14236"/>
                        <a:pt x="1600" y="8836"/>
                      </a:cubicBezTo>
                      <a:cubicBezTo>
                        <a:pt x="1600" y="8836"/>
                        <a:pt x="1600" y="8836"/>
                        <a:pt x="1600" y="8836"/>
                      </a:cubicBezTo>
                      <a:cubicBezTo>
                        <a:pt x="1600" y="3436"/>
                        <a:pt x="-2000" y="736"/>
                        <a:pt x="1600" y="736"/>
                      </a:cubicBezTo>
                      <a:cubicBezTo>
                        <a:pt x="8800" y="-1964"/>
                        <a:pt x="5200" y="3436"/>
                        <a:pt x="8800" y="6136"/>
                      </a:cubicBezTo>
                      <a:cubicBezTo>
                        <a:pt x="12400" y="6136"/>
                        <a:pt x="8800" y="8836"/>
                        <a:pt x="12400" y="11536"/>
                      </a:cubicBezTo>
                      <a:cubicBezTo>
                        <a:pt x="12400" y="11536"/>
                        <a:pt x="19600" y="14236"/>
                        <a:pt x="16000" y="16936"/>
                      </a:cubicBezTo>
                      <a:cubicBezTo>
                        <a:pt x="12400" y="16936"/>
                        <a:pt x="12400" y="19636"/>
                        <a:pt x="5200" y="16936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99" name="Freeform 466"/>
                <p:cNvSpPr/>
                <p:nvPr/>
              </p:nvSpPr>
              <p:spPr>
                <a:xfrm>
                  <a:off x="67126" y="151286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600" h="19864" fill="norm" stroke="1" extrusionOk="0">
                      <a:moveTo>
                        <a:pt x="18000" y="0"/>
                      </a:moveTo>
                      <a:cubicBezTo>
                        <a:pt x="21600" y="0"/>
                        <a:pt x="18000" y="12960"/>
                        <a:pt x="18000" y="12960"/>
                      </a:cubicBezTo>
                      <a:cubicBezTo>
                        <a:pt x="14400" y="17280"/>
                        <a:pt x="10800" y="17280"/>
                        <a:pt x="10800" y="17280"/>
                      </a:cubicBezTo>
                      <a:cubicBezTo>
                        <a:pt x="3600" y="21600"/>
                        <a:pt x="0" y="21600"/>
                        <a:pt x="0" y="8640"/>
                      </a:cubicBezTo>
                      <a:cubicBezTo>
                        <a:pt x="0" y="8640"/>
                        <a:pt x="0" y="4320"/>
                        <a:pt x="3600" y="0"/>
                      </a:cubicBezTo>
                      <a:cubicBezTo>
                        <a:pt x="3600" y="0"/>
                        <a:pt x="7200" y="0"/>
                        <a:pt x="10800" y="0"/>
                      </a:cubicBezTo>
                      <a:cubicBezTo>
                        <a:pt x="14400" y="0"/>
                        <a:pt x="14400" y="0"/>
                        <a:pt x="180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00" name="Freeform 467"/>
                <p:cNvSpPr/>
                <p:nvPr/>
              </p:nvSpPr>
              <p:spPr>
                <a:xfrm>
                  <a:off x="68724" y="103730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7672" h="17412" fill="norm" stroke="1" extrusionOk="0">
                      <a:moveTo>
                        <a:pt x="0" y="16000"/>
                      </a:moveTo>
                      <a:cubicBezTo>
                        <a:pt x="0" y="16000"/>
                        <a:pt x="0" y="16000"/>
                        <a:pt x="0" y="16000"/>
                      </a:cubicBezTo>
                      <a:cubicBezTo>
                        <a:pt x="0" y="12400"/>
                        <a:pt x="0" y="8800"/>
                        <a:pt x="0" y="1600"/>
                      </a:cubicBezTo>
                      <a:cubicBezTo>
                        <a:pt x="0" y="1600"/>
                        <a:pt x="0" y="-2000"/>
                        <a:pt x="5400" y="1600"/>
                      </a:cubicBezTo>
                      <a:cubicBezTo>
                        <a:pt x="10800" y="1600"/>
                        <a:pt x="21600" y="1600"/>
                        <a:pt x="16200" y="8800"/>
                      </a:cubicBezTo>
                      <a:cubicBezTo>
                        <a:pt x="16200" y="8800"/>
                        <a:pt x="16200" y="8800"/>
                        <a:pt x="16200" y="8800"/>
                      </a:cubicBezTo>
                      <a:cubicBezTo>
                        <a:pt x="16200" y="16000"/>
                        <a:pt x="10800" y="19600"/>
                        <a:pt x="0" y="160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01" name="Freeform 468"/>
                <p:cNvSpPr/>
                <p:nvPr/>
              </p:nvSpPr>
              <p:spPr>
                <a:xfrm>
                  <a:off x="71549" y="128677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8437" h="21600" fill="norm" stroke="1" extrusionOk="0">
                      <a:moveTo>
                        <a:pt x="7637" y="0"/>
                      </a:moveTo>
                      <a:cubicBezTo>
                        <a:pt x="13037" y="0"/>
                        <a:pt x="18437" y="5400"/>
                        <a:pt x="18437" y="10800"/>
                      </a:cubicBezTo>
                      <a:cubicBezTo>
                        <a:pt x="18437" y="10800"/>
                        <a:pt x="18437" y="16200"/>
                        <a:pt x="13037" y="16200"/>
                      </a:cubicBezTo>
                      <a:cubicBezTo>
                        <a:pt x="13037" y="16200"/>
                        <a:pt x="7637" y="21600"/>
                        <a:pt x="7637" y="21600"/>
                      </a:cubicBezTo>
                      <a:cubicBezTo>
                        <a:pt x="2237" y="16200"/>
                        <a:pt x="2237" y="16200"/>
                        <a:pt x="2237" y="10800"/>
                      </a:cubicBezTo>
                      <a:cubicBezTo>
                        <a:pt x="-3163" y="5400"/>
                        <a:pt x="2237" y="0"/>
                        <a:pt x="763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02" name="Freeform 469"/>
                <p:cNvSpPr/>
                <p:nvPr/>
              </p:nvSpPr>
              <p:spPr>
                <a:xfrm>
                  <a:off x="71424" y="138936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8102" h="21600" fill="norm" stroke="1" extrusionOk="0">
                      <a:moveTo>
                        <a:pt x="11502" y="0"/>
                      </a:moveTo>
                      <a:cubicBezTo>
                        <a:pt x="11502" y="0"/>
                        <a:pt x="14202" y="0"/>
                        <a:pt x="16902" y="2400"/>
                      </a:cubicBezTo>
                      <a:cubicBezTo>
                        <a:pt x="16902" y="4800"/>
                        <a:pt x="19602" y="7200"/>
                        <a:pt x="16902" y="12000"/>
                      </a:cubicBezTo>
                      <a:cubicBezTo>
                        <a:pt x="14202" y="12000"/>
                        <a:pt x="14202" y="14400"/>
                        <a:pt x="14202" y="14400"/>
                      </a:cubicBezTo>
                      <a:cubicBezTo>
                        <a:pt x="11502" y="16800"/>
                        <a:pt x="11502" y="19200"/>
                        <a:pt x="8802" y="21600"/>
                      </a:cubicBezTo>
                      <a:cubicBezTo>
                        <a:pt x="6102" y="21600"/>
                        <a:pt x="6102" y="16800"/>
                        <a:pt x="3402" y="14400"/>
                      </a:cubicBezTo>
                      <a:cubicBezTo>
                        <a:pt x="702" y="12000"/>
                        <a:pt x="3402" y="9600"/>
                        <a:pt x="702" y="4800"/>
                      </a:cubicBezTo>
                      <a:cubicBezTo>
                        <a:pt x="-1998" y="2400"/>
                        <a:pt x="3402" y="0"/>
                        <a:pt x="1150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03" name="Freeform 470"/>
                <p:cNvSpPr/>
                <p:nvPr/>
              </p:nvSpPr>
              <p:spPr>
                <a:xfrm>
                  <a:off x="74901" y="107938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0800" y="21600"/>
                      </a:moveTo>
                      <a:cubicBezTo>
                        <a:pt x="10800" y="21600"/>
                        <a:pt x="0" y="10800"/>
                        <a:pt x="0" y="10800"/>
                      </a:cubicBezTo>
                      <a:cubicBezTo>
                        <a:pt x="0" y="10800"/>
                        <a:pt x="10800" y="0"/>
                        <a:pt x="10800" y="0"/>
                      </a:cubicBezTo>
                      <a:cubicBezTo>
                        <a:pt x="10800" y="0"/>
                        <a:pt x="21600" y="10800"/>
                        <a:pt x="21600" y="10800"/>
                      </a:cubicBezTo>
                      <a:cubicBezTo>
                        <a:pt x="21600" y="21600"/>
                        <a:pt x="10800" y="21600"/>
                        <a:pt x="1080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04" name="Freeform 471"/>
                <p:cNvSpPr/>
                <p:nvPr/>
              </p:nvSpPr>
              <p:spPr>
                <a:xfrm>
                  <a:off x="73944" y="14842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829" h="21600" fill="norm" stroke="1" extrusionOk="0">
                      <a:moveTo>
                        <a:pt x="0" y="7200"/>
                      </a:moveTo>
                      <a:cubicBezTo>
                        <a:pt x="0" y="2400"/>
                        <a:pt x="0" y="2400"/>
                        <a:pt x="6171" y="2400"/>
                      </a:cubicBezTo>
                      <a:cubicBezTo>
                        <a:pt x="6171" y="2400"/>
                        <a:pt x="6171" y="0"/>
                        <a:pt x="6171" y="0"/>
                      </a:cubicBezTo>
                      <a:cubicBezTo>
                        <a:pt x="6171" y="2400"/>
                        <a:pt x="12343" y="2400"/>
                        <a:pt x="12343" y="4800"/>
                      </a:cubicBezTo>
                      <a:cubicBezTo>
                        <a:pt x="15429" y="7200"/>
                        <a:pt x="15429" y="12000"/>
                        <a:pt x="18514" y="14400"/>
                      </a:cubicBezTo>
                      <a:cubicBezTo>
                        <a:pt x="21600" y="16800"/>
                        <a:pt x="21600" y="19200"/>
                        <a:pt x="18514" y="21600"/>
                      </a:cubicBezTo>
                      <a:cubicBezTo>
                        <a:pt x="15429" y="21600"/>
                        <a:pt x="15429" y="21600"/>
                        <a:pt x="15429" y="21600"/>
                      </a:cubicBezTo>
                      <a:cubicBezTo>
                        <a:pt x="9257" y="16800"/>
                        <a:pt x="0" y="14400"/>
                        <a:pt x="0" y="72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05" name="Freeform 472"/>
                <p:cNvSpPr/>
                <p:nvPr/>
              </p:nvSpPr>
              <p:spPr>
                <a:xfrm>
                  <a:off x="76115" y="13419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21600"/>
                      </a:moveTo>
                      <a:cubicBezTo>
                        <a:pt x="10800" y="21600"/>
                        <a:pt x="10800" y="21600"/>
                        <a:pt x="0" y="21600"/>
                      </a:cubicBezTo>
                      <a:cubicBezTo>
                        <a:pt x="0" y="2160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10800" y="0"/>
                      </a:cubicBezTo>
                      <a:cubicBezTo>
                        <a:pt x="10800" y="0"/>
                        <a:pt x="10800" y="0"/>
                        <a:pt x="2160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06" name="Freeform 473"/>
                <p:cNvSpPr/>
                <p:nvPr/>
              </p:nvSpPr>
              <p:spPr>
                <a:xfrm>
                  <a:off x="74718" y="12591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491" h="19213" fill="norm" stroke="1" extrusionOk="0">
                      <a:moveTo>
                        <a:pt x="14400" y="4698"/>
                      </a:moveTo>
                      <a:cubicBezTo>
                        <a:pt x="10800" y="6662"/>
                        <a:pt x="10800" y="8625"/>
                        <a:pt x="14400" y="10589"/>
                      </a:cubicBezTo>
                      <a:cubicBezTo>
                        <a:pt x="18000" y="12552"/>
                        <a:pt x="21600" y="14516"/>
                        <a:pt x="18000" y="16480"/>
                      </a:cubicBezTo>
                      <a:cubicBezTo>
                        <a:pt x="18000" y="18443"/>
                        <a:pt x="18000" y="18443"/>
                        <a:pt x="18000" y="18443"/>
                      </a:cubicBezTo>
                      <a:cubicBezTo>
                        <a:pt x="10800" y="20407"/>
                        <a:pt x="3600" y="18443"/>
                        <a:pt x="3600" y="14516"/>
                      </a:cubicBezTo>
                      <a:cubicBezTo>
                        <a:pt x="0" y="12552"/>
                        <a:pt x="0" y="10589"/>
                        <a:pt x="0" y="8625"/>
                      </a:cubicBezTo>
                      <a:cubicBezTo>
                        <a:pt x="0" y="6662"/>
                        <a:pt x="0" y="6662"/>
                        <a:pt x="0" y="4698"/>
                      </a:cubicBezTo>
                      <a:cubicBezTo>
                        <a:pt x="0" y="771"/>
                        <a:pt x="7200" y="-1193"/>
                        <a:pt x="14400" y="771"/>
                      </a:cubicBezTo>
                      <a:cubicBezTo>
                        <a:pt x="18000" y="771"/>
                        <a:pt x="18000" y="771"/>
                        <a:pt x="18000" y="2734"/>
                      </a:cubicBezTo>
                      <a:cubicBezTo>
                        <a:pt x="14400" y="2734"/>
                        <a:pt x="14400" y="2734"/>
                        <a:pt x="14400" y="4698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07" name="Freeform 474"/>
                <p:cNvSpPr/>
                <p:nvPr/>
              </p:nvSpPr>
              <p:spPr>
                <a:xfrm>
                  <a:off x="77328" y="109924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5400" y="21600"/>
                      </a:moveTo>
                      <a:cubicBezTo>
                        <a:pt x="5400" y="21600"/>
                        <a:pt x="5400" y="21600"/>
                        <a:pt x="0" y="17280"/>
                      </a:cubicBezTo>
                      <a:cubicBezTo>
                        <a:pt x="0" y="17280"/>
                        <a:pt x="0" y="12960"/>
                        <a:pt x="0" y="12960"/>
                      </a:cubicBezTo>
                      <a:cubicBezTo>
                        <a:pt x="0" y="8640"/>
                        <a:pt x="5400" y="4320"/>
                        <a:pt x="10800" y="0"/>
                      </a:cubicBezTo>
                      <a:cubicBezTo>
                        <a:pt x="10800" y="4320"/>
                        <a:pt x="16200" y="8640"/>
                        <a:pt x="21600" y="12960"/>
                      </a:cubicBezTo>
                      <a:cubicBezTo>
                        <a:pt x="21600" y="12960"/>
                        <a:pt x="10800" y="21600"/>
                        <a:pt x="540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08" name="Freeform 475"/>
                <p:cNvSpPr/>
                <p:nvPr/>
              </p:nvSpPr>
              <p:spPr>
                <a:xfrm>
                  <a:off x="79644" y="7153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0"/>
                      </a:moveTo>
                      <a:cubicBezTo>
                        <a:pt x="10800" y="0"/>
                        <a:pt x="10800" y="0"/>
                        <a:pt x="21600" y="0"/>
                      </a:cubicBezTo>
                      <a:cubicBezTo>
                        <a:pt x="21600" y="21600"/>
                        <a:pt x="21600" y="21600"/>
                        <a:pt x="10800" y="21600"/>
                      </a:cubicBezTo>
                      <a:cubicBezTo>
                        <a:pt x="10800" y="21600"/>
                        <a:pt x="0" y="2160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09" name="Freeform 476"/>
                <p:cNvSpPr/>
                <p:nvPr/>
              </p:nvSpPr>
              <p:spPr>
                <a:xfrm>
                  <a:off x="76078" y="10183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262" h="20057" fill="norm" stroke="1" extrusionOk="0">
                      <a:moveTo>
                        <a:pt x="15862" y="4012"/>
                      </a:moveTo>
                      <a:cubicBezTo>
                        <a:pt x="17212" y="5673"/>
                        <a:pt x="18562" y="7335"/>
                        <a:pt x="18562" y="7335"/>
                      </a:cubicBezTo>
                      <a:cubicBezTo>
                        <a:pt x="19912" y="8996"/>
                        <a:pt x="19912" y="8996"/>
                        <a:pt x="21262" y="10658"/>
                      </a:cubicBezTo>
                      <a:cubicBezTo>
                        <a:pt x="21262" y="10658"/>
                        <a:pt x="21262" y="10658"/>
                        <a:pt x="19912" y="10658"/>
                      </a:cubicBezTo>
                      <a:cubicBezTo>
                        <a:pt x="17212" y="13981"/>
                        <a:pt x="15862" y="18965"/>
                        <a:pt x="11812" y="18965"/>
                      </a:cubicBezTo>
                      <a:cubicBezTo>
                        <a:pt x="9112" y="20627"/>
                        <a:pt x="7762" y="20627"/>
                        <a:pt x="5062" y="17304"/>
                      </a:cubicBezTo>
                      <a:cubicBezTo>
                        <a:pt x="3712" y="17304"/>
                        <a:pt x="5062" y="15642"/>
                        <a:pt x="5062" y="15642"/>
                      </a:cubicBezTo>
                      <a:cubicBezTo>
                        <a:pt x="6412" y="12319"/>
                        <a:pt x="6412" y="12319"/>
                        <a:pt x="3712" y="8996"/>
                      </a:cubicBezTo>
                      <a:cubicBezTo>
                        <a:pt x="2362" y="8996"/>
                        <a:pt x="2362" y="7335"/>
                        <a:pt x="1012" y="5673"/>
                      </a:cubicBezTo>
                      <a:cubicBezTo>
                        <a:pt x="-338" y="4012"/>
                        <a:pt x="-338" y="4012"/>
                        <a:pt x="1012" y="2350"/>
                      </a:cubicBezTo>
                      <a:cubicBezTo>
                        <a:pt x="2362" y="689"/>
                        <a:pt x="2362" y="-973"/>
                        <a:pt x="3712" y="689"/>
                      </a:cubicBezTo>
                      <a:cubicBezTo>
                        <a:pt x="5062" y="2350"/>
                        <a:pt x="7762" y="689"/>
                        <a:pt x="7762" y="4012"/>
                      </a:cubicBezTo>
                      <a:cubicBezTo>
                        <a:pt x="7762" y="4012"/>
                        <a:pt x="7762" y="5673"/>
                        <a:pt x="7762" y="5673"/>
                      </a:cubicBezTo>
                      <a:cubicBezTo>
                        <a:pt x="7762" y="10658"/>
                        <a:pt x="9112" y="10658"/>
                        <a:pt x="11812" y="7335"/>
                      </a:cubicBezTo>
                      <a:cubicBezTo>
                        <a:pt x="13162" y="5673"/>
                        <a:pt x="14512" y="4012"/>
                        <a:pt x="15862" y="4012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10" name="Freeform 477"/>
                <p:cNvSpPr/>
                <p:nvPr/>
              </p:nvSpPr>
              <p:spPr>
                <a:xfrm>
                  <a:off x="79093" y="1863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9600" fill="norm" stroke="1" extrusionOk="0">
                      <a:moveTo>
                        <a:pt x="8100" y="19600"/>
                      </a:moveTo>
                      <a:cubicBezTo>
                        <a:pt x="5400" y="16000"/>
                        <a:pt x="2700" y="16000"/>
                        <a:pt x="0" y="12400"/>
                      </a:cubicBezTo>
                      <a:cubicBezTo>
                        <a:pt x="2700" y="12400"/>
                        <a:pt x="2700" y="8800"/>
                        <a:pt x="2700" y="5200"/>
                      </a:cubicBezTo>
                      <a:cubicBezTo>
                        <a:pt x="5400" y="5200"/>
                        <a:pt x="5400" y="1600"/>
                        <a:pt x="8100" y="1600"/>
                      </a:cubicBezTo>
                      <a:cubicBezTo>
                        <a:pt x="10800" y="-2000"/>
                        <a:pt x="16200" y="1600"/>
                        <a:pt x="16200" y="1600"/>
                      </a:cubicBezTo>
                      <a:cubicBezTo>
                        <a:pt x="18900" y="5200"/>
                        <a:pt x="18900" y="8800"/>
                        <a:pt x="21600" y="12400"/>
                      </a:cubicBezTo>
                      <a:cubicBezTo>
                        <a:pt x="21600" y="12400"/>
                        <a:pt x="18900" y="12400"/>
                        <a:pt x="18900" y="16000"/>
                      </a:cubicBezTo>
                      <a:cubicBezTo>
                        <a:pt x="16200" y="19600"/>
                        <a:pt x="16200" y="19600"/>
                        <a:pt x="10800" y="19600"/>
                      </a:cubicBezTo>
                      <a:cubicBezTo>
                        <a:pt x="10800" y="19600"/>
                        <a:pt x="8100" y="19600"/>
                        <a:pt x="8100" y="19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11" name="Freeform 478"/>
                <p:cNvSpPr/>
                <p:nvPr/>
              </p:nvSpPr>
              <p:spPr>
                <a:xfrm>
                  <a:off x="81961" y="110806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0800" y="21600"/>
                      </a:moveTo>
                      <a:cubicBezTo>
                        <a:pt x="0" y="21600"/>
                        <a:pt x="0" y="10800"/>
                        <a:pt x="0" y="10800"/>
                      </a:cubicBezTo>
                      <a:cubicBezTo>
                        <a:pt x="0" y="10800"/>
                        <a:pt x="0" y="0"/>
                        <a:pt x="10800" y="0"/>
                      </a:cubicBezTo>
                      <a:cubicBezTo>
                        <a:pt x="21600" y="0"/>
                        <a:pt x="21600" y="0"/>
                        <a:pt x="21600" y="10800"/>
                      </a:cubicBezTo>
                      <a:cubicBezTo>
                        <a:pt x="21600" y="21600"/>
                        <a:pt x="10800" y="21600"/>
                        <a:pt x="1080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12" name="Freeform 479"/>
                <p:cNvSpPr/>
                <p:nvPr/>
              </p:nvSpPr>
              <p:spPr>
                <a:xfrm>
                  <a:off x="81079" y="12382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2960" y="0"/>
                      </a:moveTo>
                      <a:cubicBezTo>
                        <a:pt x="21600" y="0"/>
                        <a:pt x="21600" y="0"/>
                        <a:pt x="21600" y="10800"/>
                      </a:cubicBezTo>
                      <a:cubicBezTo>
                        <a:pt x="21600" y="16200"/>
                        <a:pt x="17280" y="21600"/>
                        <a:pt x="8640" y="21600"/>
                      </a:cubicBezTo>
                      <a:cubicBezTo>
                        <a:pt x="4320" y="21600"/>
                        <a:pt x="0" y="16200"/>
                        <a:pt x="0" y="10800"/>
                      </a:cubicBezTo>
                      <a:cubicBezTo>
                        <a:pt x="0" y="0"/>
                        <a:pt x="4320" y="0"/>
                        <a:pt x="8640" y="0"/>
                      </a:cubicBezTo>
                      <a:cubicBezTo>
                        <a:pt x="12960" y="0"/>
                        <a:pt x="12960" y="0"/>
                        <a:pt x="1296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13" name="Freeform 480"/>
                <p:cNvSpPr/>
                <p:nvPr/>
              </p:nvSpPr>
              <p:spPr>
                <a:xfrm>
                  <a:off x="81361" y="117646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194" h="21600" fill="norm" stroke="1" extrusionOk="0">
                      <a:moveTo>
                        <a:pt x="15394" y="21600"/>
                      </a:moveTo>
                      <a:cubicBezTo>
                        <a:pt x="12994" y="19636"/>
                        <a:pt x="10594" y="19636"/>
                        <a:pt x="8194" y="19636"/>
                      </a:cubicBezTo>
                      <a:cubicBezTo>
                        <a:pt x="8194" y="17673"/>
                        <a:pt x="994" y="7855"/>
                        <a:pt x="994" y="5891"/>
                      </a:cubicBezTo>
                      <a:cubicBezTo>
                        <a:pt x="-1406" y="3927"/>
                        <a:pt x="994" y="1964"/>
                        <a:pt x="3394" y="1964"/>
                      </a:cubicBezTo>
                      <a:cubicBezTo>
                        <a:pt x="8194" y="1964"/>
                        <a:pt x="10594" y="0"/>
                        <a:pt x="15394" y="0"/>
                      </a:cubicBezTo>
                      <a:cubicBezTo>
                        <a:pt x="15394" y="0"/>
                        <a:pt x="17794" y="0"/>
                        <a:pt x="17794" y="0"/>
                      </a:cubicBezTo>
                      <a:cubicBezTo>
                        <a:pt x="17794" y="0"/>
                        <a:pt x="17794" y="1964"/>
                        <a:pt x="17794" y="3927"/>
                      </a:cubicBezTo>
                      <a:cubicBezTo>
                        <a:pt x="15394" y="3927"/>
                        <a:pt x="15394" y="5891"/>
                        <a:pt x="12994" y="5891"/>
                      </a:cubicBezTo>
                      <a:cubicBezTo>
                        <a:pt x="10594" y="7855"/>
                        <a:pt x="12994" y="9818"/>
                        <a:pt x="10594" y="11782"/>
                      </a:cubicBezTo>
                      <a:cubicBezTo>
                        <a:pt x="10594" y="13745"/>
                        <a:pt x="15394" y="13745"/>
                        <a:pt x="15394" y="15709"/>
                      </a:cubicBezTo>
                      <a:cubicBezTo>
                        <a:pt x="15394" y="15709"/>
                        <a:pt x="17794" y="15709"/>
                        <a:pt x="17794" y="15709"/>
                      </a:cubicBezTo>
                      <a:cubicBezTo>
                        <a:pt x="17794" y="15709"/>
                        <a:pt x="20194" y="17673"/>
                        <a:pt x="20194" y="17673"/>
                      </a:cubicBezTo>
                      <a:cubicBezTo>
                        <a:pt x="20194" y="19636"/>
                        <a:pt x="17794" y="19636"/>
                        <a:pt x="15394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14" name="Freeform 481"/>
                <p:cNvSpPr/>
                <p:nvPr/>
              </p:nvSpPr>
              <p:spPr>
                <a:xfrm>
                  <a:off x="83672" y="80464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86" h="19575" fill="norm" stroke="1" extrusionOk="0">
                      <a:moveTo>
                        <a:pt x="16800" y="2700"/>
                      </a:moveTo>
                      <a:cubicBezTo>
                        <a:pt x="19886" y="2700"/>
                        <a:pt x="19886" y="5400"/>
                        <a:pt x="19886" y="8100"/>
                      </a:cubicBezTo>
                      <a:cubicBezTo>
                        <a:pt x="16800" y="10800"/>
                        <a:pt x="13715" y="13500"/>
                        <a:pt x="13715" y="16200"/>
                      </a:cubicBezTo>
                      <a:cubicBezTo>
                        <a:pt x="10629" y="21600"/>
                        <a:pt x="10629" y="18900"/>
                        <a:pt x="7543" y="18900"/>
                      </a:cubicBezTo>
                      <a:cubicBezTo>
                        <a:pt x="4457" y="18900"/>
                        <a:pt x="1372" y="18900"/>
                        <a:pt x="1372" y="16200"/>
                      </a:cubicBezTo>
                      <a:cubicBezTo>
                        <a:pt x="1372" y="13500"/>
                        <a:pt x="-1714" y="10800"/>
                        <a:pt x="1372" y="10800"/>
                      </a:cubicBezTo>
                      <a:cubicBezTo>
                        <a:pt x="4457" y="5400"/>
                        <a:pt x="7543" y="2700"/>
                        <a:pt x="10629" y="0"/>
                      </a:cubicBezTo>
                      <a:cubicBezTo>
                        <a:pt x="13715" y="0"/>
                        <a:pt x="16800" y="0"/>
                        <a:pt x="16800" y="27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15" name="Freeform 482"/>
                <p:cNvSpPr/>
                <p:nvPr/>
              </p:nvSpPr>
              <p:spPr>
                <a:xfrm>
                  <a:off x="85160" y="73190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14400"/>
                      </a:moveTo>
                      <a:cubicBezTo>
                        <a:pt x="21600" y="14400"/>
                        <a:pt x="14400" y="21600"/>
                        <a:pt x="14400" y="21600"/>
                      </a:cubicBezTo>
                      <a:cubicBezTo>
                        <a:pt x="7200" y="21600"/>
                        <a:pt x="0" y="21600"/>
                        <a:pt x="0" y="14400"/>
                      </a:cubicBezTo>
                      <a:cubicBezTo>
                        <a:pt x="0" y="7200"/>
                        <a:pt x="7200" y="0"/>
                        <a:pt x="7200" y="0"/>
                      </a:cubicBezTo>
                      <a:cubicBezTo>
                        <a:pt x="14400" y="0"/>
                        <a:pt x="21600" y="7200"/>
                        <a:pt x="21600" y="144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16" name="Freeform 483"/>
                <p:cNvSpPr/>
                <p:nvPr/>
              </p:nvSpPr>
              <p:spPr>
                <a:xfrm>
                  <a:off x="87035" y="7717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9430" fill="norm" stroke="1" extrusionOk="0">
                      <a:moveTo>
                        <a:pt x="0" y="8630"/>
                      </a:moveTo>
                      <a:cubicBezTo>
                        <a:pt x="0" y="8630"/>
                        <a:pt x="7200" y="8630"/>
                        <a:pt x="7200" y="3230"/>
                      </a:cubicBezTo>
                      <a:cubicBezTo>
                        <a:pt x="21600" y="-2170"/>
                        <a:pt x="21600" y="-2170"/>
                        <a:pt x="21600" y="14030"/>
                      </a:cubicBezTo>
                      <a:cubicBezTo>
                        <a:pt x="21600" y="14030"/>
                        <a:pt x="21600" y="19430"/>
                        <a:pt x="14400" y="19430"/>
                      </a:cubicBezTo>
                      <a:cubicBezTo>
                        <a:pt x="14400" y="19430"/>
                        <a:pt x="7200" y="19430"/>
                        <a:pt x="0" y="19430"/>
                      </a:cubicBezTo>
                      <a:cubicBezTo>
                        <a:pt x="0" y="19430"/>
                        <a:pt x="0" y="8630"/>
                        <a:pt x="0" y="863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17" name="Freeform 484"/>
                <p:cNvSpPr/>
                <p:nvPr/>
              </p:nvSpPr>
              <p:spPr>
                <a:xfrm>
                  <a:off x="84388" y="103674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214" fill="norm" stroke="1" extrusionOk="0">
                      <a:moveTo>
                        <a:pt x="7714" y="20057"/>
                      </a:moveTo>
                      <a:cubicBezTo>
                        <a:pt x="7714" y="18514"/>
                        <a:pt x="7714" y="18514"/>
                        <a:pt x="7714" y="16971"/>
                      </a:cubicBezTo>
                      <a:cubicBezTo>
                        <a:pt x="7714" y="15429"/>
                        <a:pt x="7714" y="15429"/>
                        <a:pt x="6171" y="15429"/>
                      </a:cubicBezTo>
                      <a:cubicBezTo>
                        <a:pt x="6171" y="16971"/>
                        <a:pt x="4629" y="16971"/>
                        <a:pt x="6171" y="16971"/>
                      </a:cubicBezTo>
                      <a:cubicBezTo>
                        <a:pt x="7714" y="20057"/>
                        <a:pt x="4629" y="20057"/>
                        <a:pt x="4629" y="20057"/>
                      </a:cubicBezTo>
                      <a:cubicBezTo>
                        <a:pt x="3086" y="21600"/>
                        <a:pt x="1543" y="20057"/>
                        <a:pt x="0" y="18514"/>
                      </a:cubicBezTo>
                      <a:cubicBezTo>
                        <a:pt x="0" y="18514"/>
                        <a:pt x="0" y="16971"/>
                        <a:pt x="0" y="15429"/>
                      </a:cubicBezTo>
                      <a:cubicBezTo>
                        <a:pt x="0" y="15429"/>
                        <a:pt x="0" y="15429"/>
                        <a:pt x="1543" y="15429"/>
                      </a:cubicBezTo>
                      <a:cubicBezTo>
                        <a:pt x="4629" y="13886"/>
                        <a:pt x="3086" y="9257"/>
                        <a:pt x="6171" y="7714"/>
                      </a:cubicBezTo>
                      <a:cubicBezTo>
                        <a:pt x="7714" y="7714"/>
                        <a:pt x="6171" y="4629"/>
                        <a:pt x="4629" y="4629"/>
                      </a:cubicBezTo>
                      <a:cubicBezTo>
                        <a:pt x="3086" y="4629"/>
                        <a:pt x="3086" y="3086"/>
                        <a:pt x="3086" y="3086"/>
                      </a:cubicBezTo>
                      <a:cubicBezTo>
                        <a:pt x="3086" y="1543"/>
                        <a:pt x="4629" y="0"/>
                        <a:pt x="4629" y="0"/>
                      </a:cubicBezTo>
                      <a:cubicBezTo>
                        <a:pt x="6171" y="0"/>
                        <a:pt x="7714" y="0"/>
                        <a:pt x="7714" y="1543"/>
                      </a:cubicBezTo>
                      <a:cubicBezTo>
                        <a:pt x="7714" y="3086"/>
                        <a:pt x="9257" y="4629"/>
                        <a:pt x="12343" y="6171"/>
                      </a:cubicBezTo>
                      <a:cubicBezTo>
                        <a:pt x="15429" y="6171"/>
                        <a:pt x="18514" y="9257"/>
                        <a:pt x="21600" y="10800"/>
                      </a:cubicBezTo>
                      <a:cubicBezTo>
                        <a:pt x="21600" y="10800"/>
                        <a:pt x="21600" y="10800"/>
                        <a:pt x="21600" y="10800"/>
                      </a:cubicBezTo>
                      <a:cubicBezTo>
                        <a:pt x="21600" y="10800"/>
                        <a:pt x="20057" y="12343"/>
                        <a:pt x="20057" y="12343"/>
                      </a:cubicBezTo>
                      <a:cubicBezTo>
                        <a:pt x="18514" y="12343"/>
                        <a:pt x="18514" y="12343"/>
                        <a:pt x="16971" y="12343"/>
                      </a:cubicBezTo>
                      <a:cubicBezTo>
                        <a:pt x="15429" y="12343"/>
                        <a:pt x="15429" y="13886"/>
                        <a:pt x="15429" y="15429"/>
                      </a:cubicBezTo>
                      <a:cubicBezTo>
                        <a:pt x="15429" y="16971"/>
                        <a:pt x="13886" y="20057"/>
                        <a:pt x="12343" y="20057"/>
                      </a:cubicBezTo>
                      <a:cubicBezTo>
                        <a:pt x="9257" y="21600"/>
                        <a:pt x="7714" y="21600"/>
                        <a:pt x="7714" y="20057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18" name="Freeform 485"/>
                <p:cNvSpPr/>
                <p:nvPr/>
              </p:nvSpPr>
              <p:spPr>
                <a:xfrm>
                  <a:off x="88249" y="11139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0250" fill="norm" stroke="1" extrusionOk="0">
                      <a:moveTo>
                        <a:pt x="0" y="16200"/>
                      </a:moveTo>
                      <a:cubicBezTo>
                        <a:pt x="0" y="10800"/>
                        <a:pt x="7200" y="5400"/>
                        <a:pt x="7200" y="0"/>
                      </a:cubicBezTo>
                      <a:cubicBezTo>
                        <a:pt x="14400" y="0"/>
                        <a:pt x="14400" y="5400"/>
                        <a:pt x="21600" y="10800"/>
                      </a:cubicBezTo>
                      <a:cubicBezTo>
                        <a:pt x="14400" y="16200"/>
                        <a:pt x="14400" y="16200"/>
                        <a:pt x="14400" y="16200"/>
                      </a:cubicBezTo>
                      <a:cubicBezTo>
                        <a:pt x="7200" y="21600"/>
                        <a:pt x="0" y="21600"/>
                        <a:pt x="0" y="162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19" name="Freeform 486"/>
                <p:cNvSpPr/>
                <p:nvPr/>
              </p:nvSpPr>
              <p:spPr>
                <a:xfrm>
                  <a:off x="85099" y="90178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856" h="21600" fill="norm" stroke="1" extrusionOk="0">
                      <a:moveTo>
                        <a:pt x="0" y="18000"/>
                      </a:moveTo>
                      <a:cubicBezTo>
                        <a:pt x="1271" y="16200"/>
                        <a:pt x="2541" y="16200"/>
                        <a:pt x="3812" y="14400"/>
                      </a:cubicBezTo>
                      <a:cubicBezTo>
                        <a:pt x="5082" y="14400"/>
                        <a:pt x="6353" y="14400"/>
                        <a:pt x="6353" y="12600"/>
                      </a:cubicBezTo>
                      <a:cubicBezTo>
                        <a:pt x="7624" y="10800"/>
                        <a:pt x="8894" y="7200"/>
                        <a:pt x="12706" y="9000"/>
                      </a:cubicBezTo>
                      <a:cubicBezTo>
                        <a:pt x="12706" y="9000"/>
                        <a:pt x="13976" y="9000"/>
                        <a:pt x="13976" y="7200"/>
                      </a:cubicBezTo>
                      <a:cubicBezTo>
                        <a:pt x="15247" y="5400"/>
                        <a:pt x="15247" y="3600"/>
                        <a:pt x="16518" y="1800"/>
                      </a:cubicBezTo>
                      <a:cubicBezTo>
                        <a:pt x="17788" y="1800"/>
                        <a:pt x="17788" y="0"/>
                        <a:pt x="19059" y="0"/>
                      </a:cubicBezTo>
                      <a:cubicBezTo>
                        <a:pt x="20329" y="1800"/>
                        <a:pt x="21600" y="3600"/>
                        <a:pt x="20329" y="7200"/>
                      </a:cubicBezTo>
                      <a:cubicBezTo>
                        <a:pt x="20329" y="7200"/>
                        <a:pt x="20329" y="9000"/>
                        <a:pt x="19059" y="10800"/>
                      </a:cubicBezTo>
                      <a:cubicBezTo>
                        <a:pt x="17788" y="12600"/>
                        <a:pt x="16518" y="12600"/>
                        <a:pt x="15247" y="14400"/>
                      </a:cubicBezTo>
                      <a:cubicBezTo>
                        <a:pt x="12706" y="14400"/>
                        <a:pt x="8894" y="16200"/>
                        <a:pt x="6353" y="18000"/>
                      </a:cubicBezTo>
                      <a:cubicBezTo>
                        <a:pt x="5082" y="21600"/>
                        <a:pt x="3812" y="21600"/>
                        <a:pt x="1271" y="21600"/>
                      </a:cubicBezTo>
                      <a:cubicBezTo>
                        <a:pt x="1271" y="21600"/>
                        <a:pt x="0" y="21600"/>
                        <a:pt x="0" y="21600"/>
                      </a:cubicBezTo>
                      <a:cubicBezTo>
                        <a:pt x="0" y="19800"/>
                        <a:pt x="0" y="18000"/>
                        <a:pt x="0" y="180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20" name="Freeform 487"/>
                <p:cNvSpPr/>
                <p:nvPr/>
              </p:nvSpPr>
              <p:spPr>
                <a:xfrm>
                  <a:off x="90014" y="10003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8437" fill="norm" stroke="1" extrusionOk="0">
                      <a:moveTo>
                        <a:pt x="8640" y="0"/>
                      </a:moveTo>
                      <a:cubicBezTo>
                        <a:pt x="12960" y="5400"/>
                        <a:pt x="17280" y="5400"/>
                        <a:pt x="21600" y="10800"/>
                      </a:cubicBezTo>
                      <a:cubicBezTo>
                        <a:pt x="17280" y="16200"/>
                        <a:pt x="12960" y="21600"/>
                        <a:pt x="8640" y="16200"/>
                      </a:cubicBezTo>
                      <a:cubicBezTo>
                        <a:pt x="8640" y="16200"/>
                        <a:pt x="4320" y="10800"/>
                        <a:pt x="0" y="10800"/>
                      </a:cubicBezTo>
                      <a:cubicBezTo>
                        <a:pt x="0" y="5400"/>
                        <a:pt x="8640" y="0"/>
                        <a:pt x="864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21" name="Freeform 488"/>
                <p:cNvSpPr/>
                <p:nvPr/>
              </p:nvSpPr>
              <p:spPr>
                <a:xfrm>
                  <a:off x="90014" y="118307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12960"/>
                      </a:moveTo>
                      <a:cubicBezTo>
                        <a:pt x="0" y="8640"/>
                        <a:pt x="0" y="8640"/>
                        <a:pt x="4320" y="4320"/>
                      </a:cubicBezTo>
                      <a:cubicBezTo>
                        <a:pt x="4320" y="4320"/>
                        <a:pt x="8640" y="0"/>
                        <a:pt x="12960" y="0"/>
                      </a:cubicBezTo>
                      <a:cubicBezTo>
                        <a:pt x="12960" y="0"/>
                        <a:pt x="17280" y="0"/>
                        <a:pt x="17280" y="0"/>
                      </a:cubicBezTo>
                      <a:cubicBezTo>
                        <a:pt x="17280" y="4320"/>
                        <a:pt x="21600" y="12960"/>
                        <a:pt x="21600" y="17280"/>
                      </a:cubicBezTo>
                      <a:cubicBezTo>
                        <a:pt x="21600" y="21600"/>
                        <a:pt x="17280" y="21600"/>
                        <a:pt x="12960" y="21600"/>
                      </a:cubicBezTo>
                      <a:cubicBezTo>
                        <a:pt x="8640" y="17280"/>
                        <a:pt x="4320" y="17280"/>
                        <a:pt x="0" y="1296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22" name="Freeform 489"/>
                <p:cNvSpPr/>
                <p:nvPr/>
              </p:nvSpPr>
              <p:spPr>
                <a:xfrm>
                  <a:off x="75405" y="160950"/>
                  <a:ext cx="22504" cy="30888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18692"/>
                      </a:moveTo>
                      <a:cubicBezTo>
                        <a:pt x="21600" y="18692"/>
                        <a:pt x="21600" y="19108"/>
                        <a:pt x="21600" y="19108"/>
                      </a:cubicBezTo>
                      <a:cubicBezTo>
                        <a:pt x="21032" y="19108"/>
                        <a:pt x="21032" y="19523"/>
                        <a:pt x="21032" y="19108"/>
                      </a:cubicBezTo>
                      <a:cubicBezTo>
                        <a:pt x="19895" y="18692"/>
                        <a:pt x="18758" y="19108"/>
                        <a:pt x="17621" y="19108"/>
                      </a:cubicBezTo>
                      <a:cubicBezTo>
                        <a:pt x="17053" y="19108"/>
                        <a:pt x="17053" y="18692"/>
                        <a:pt x="16484" y="18692"/>
                      </a:cubicBezTo>
                      <a:cubicBezTo>
                        <a:pt x="16484" y="18692"/>
                        <a:pt x="15916" y="18692"/>
                        <a:pt x="15916" y="18692"/>
                      </a:cubicBezTo>
                      <a:cubicBezTo>
                        <a:pt x="15916" y="19108"/>
                        <a:pt x="15916" y="19108"/>
                        <a:pt x="15916" y="19108"/>
                      </a:cubicBezTo>
                      <a:cubicBezTo>
                        <a:pt x="17053" y="19938"/>
                        <a:pt x="18189" y="20769"/>
                        <a:pt x="18758" y="21600"/>
                      </a:cubicBezTo>
                      <a:cubicBezTo>
                        <a:pt x="2842" y="21600"/>
                        <a:pt x="2842" y="21600"/>
                        <a:pt x="2842" y="21600"/>
                      </a:cubicBezTo>
                      <a:cubicBezTo>
                        <a:pt x="3979" y="20769"/>
                        <a:pt x="4547" y="19938"/>
                        <a:pt x="5116" y="18692"/>
                      </a:cubicBezTo>
                      <a:cubicBezTo>
                        <a:pt x="5684" y="18277"/>
                        <a:pt x="5684" y="18277"/>
                        <a:pt x="5116" y="18277"/>
                      </a:cubicBezTo>
                      <a:cubicBezTo>
                        <a:pt x="3979" y="18277"/>
                        <a:pt x="3411" y="18692"/>
                        <a:pt x="2842" y="18692"/>
                      </a:cubicBezTo>
                      <a:cubicBezTo>
                        <a:pt x="2274" y="18692"/>
                        <a:pt x="1705" y="18277"/>
                        <a:pt x="568" y="19108"/>
                      </a:cubicBezTo>
                      <a:cubicBezTo>
                        <a:pt x="568" y="19108"/>
                        <a:pt x="0" y="18692"/>
                        <a:pt x="0" y="18692"/>
                      </a:cubicBezTo>
                      <a:cubicBezTo>
                        <a:pt x="0" y="18692"/>
                        <a:pt x="0" y="18277"/>
                        <a:pt x="0" y="18277"/>
                      </a:cubicBezTo>
                      <a:cubicBezTo>
                        <a:pt x="1137" y="17446"/>
                        <a:pt x="1705" y="16615"/>
                        <a:pt x="2842" y="15369"/>
                      </a:cubicBezTo>
                      <a:cubicBezTo>
                        <a:pt x="3411" y="14538"/>
                        <a:pt x="4547" y="13292"/>
                        <a:pt x="5684" y="12046"/>
                      </a:cubicBezTo>
                      <a:cubicBezTo>
                        <a:pt x="5684" y="11631"/>
                        <a:pt x="5684" y="11215"/>
                        <a:pt x="5116" y="11215"/>
                      </a:cubicBezTo>
                      <a:cubicBezTo>
                        <a:pt x="4547" y="11215"/>
                        <a:pt x="3979" y="11215"/>
                        <a:pt x="3411" y="11215"/>
                      </a:cubicBezTo>
                      <a:cubicBezTo>
                        <a:pt x="2842" y="11215"/>
                        <a:pt x="2274" y="11215"/>
                        <a:pt x="1705" y="10800"/>
                      </a:cubicBezTo>
                      <a:cubicBezTo>
                        <a:pt x="1705" y="10800"/>
                        <a:pt x="2274" y="10385"/>
                        <a:pt x="2274" y="9969"/>
                      </a:cubicBezTo>
                      <a:cubicBezTo>
                        <a:pt x="3411" y="8723"/>
                        <a:pt x="4547" y="7062"/>
                        <a:pt x="5684" y="6231"/>
                      </a:cubicBezTo>
                      <a:cubicBezTo>
                        <a:pt x="6821" y="4985"/>
                        <a:pt x="7958" y="3738"/>
                        <a:pt x="9095" y="2077"/>
                      </a:cubicBezTo>
                      <a:cubicBezTo>
                        <a:pt x="9663" y="1662"/>
                        <a:pt x="10232" y="831"/>
                        <a:pt x="10800" y="0"/>
                      </a:cubicBezTo>
                      <a:cubicBezTo>
                        <a:pt x="10800" y="0"/>
                        <a:pt x="10800" y="0"/>
                        <a:pt x="10800" y="0"/>
                      </a:cubicBezTo>
                      <a:cubicBezTo>
                        <a:pt x="11368" y="0"/>
                        <a:pt x="11368" y="0"/>
                        <a:pt x="11368" y="0"/>
                      </a:cubicBezTo>
                      <a:cubicBezTo>
                        <a:pt x="11368" y="831"/>
                        <a:pt x="11368" y="1246"/>
                        <a:pt x="11937" y="1662"/>
                      </a:cubicBezTo>
                      <a:cubicBezTo>
                        <a:pt x="12505" y="1662"/>
                        <a:pt x="12505" y="2077"/>
                        <a:pt x="13074" y="2492"/>
                      </a:cubicBezTo>
                      <a:cubicBezTo>
                        <a:pt x="13642" y="3323"/>
                        <a:pt x="14211" y="4154"/>
                        <a:pt x="15347" y="4985"/>
                      </a:cubicBezTo>
                      <a:cubicBezTo>
                        <a:pt x="16484" y="6646"/>
                        <a:pt x="18189" y="8308"/>
                        <a:pt x="19895" y="10385"/>
                      </a:cubicBezTo>
                      <a:cubicBezTo>
                        <a:pt x="19895" y="10385"/>
                        <a:pt x="20463" y="10800"/>
                        <a:pt x="19326" y="10800"/>
                      </a:cubicBezTo>
                      <a:cubicBezTo>
                        <a:pt x="18189" y="10800"/>
                        <a:pt x="16484" y="10800"/>
                        <a:pt x="15347" y="11215"/>
                      </a:cubicBezTo>
                      <a:cubicBezTo>
                        <a:pt x="14779" y="11215"/>
                        <a:pt x="14211" y="11631"/>
                        <a:pt x="14779" y="11631"/>
                      </a:cubicBezTo>
                      <a:cubicBezTo>
                        <a:pt x="14779" y="12046"/>
                        <a:pt x="15347" y="12462"/>
                        <a:pt x="15347" y="12877"/>
                      </a:cubicBezTo>
                      <a:cubicBezTo>
                        <a:pt x="15916" y="12877"/>
                        <a:pt x="15916" y="13292"/>
                        <a:pt x="16484" y="13708"/>
                      </a:cubicBezTo>
                      <a:cubicBezTo>
                        <a:pt x="16484" y="14123"/>
                        <a:pt x="17053" y="14123"/>
                        <a:pt x="17053" y="14538"/>
                      </a:cubicBezTo>
                      <a:cubicBezTo>
                        <a:pt x="17621" y="14954"/>
                        <a:pt x="18189" y="14954"/>
                        <a:pt x="18189" y="15369"/>
                      </a:cubicBezTo>
                      <a:cubicBezTo>
                        <a:pt x="18758" y="15785"/>
                        <a:pt x="18758" y="16200"/>
                        <a:pt x="18758" y="16615"/>
                      </a:cubicBezTo>
                      <a:cubicBezTo>
                        <a:pt x="19326" y="17031"/>
                        <a:pt x="19326" y="17446"/>
                        <a:pt x="19895" y="17446"/>
                      </a:cubicBezTo>
                      <a:cubicBezTo>
                        <a:pt x="19895" y="17862"/>
                        <a:pt x="20463" y="18277"/>
                        <a:pt x="20463" y="18692"/>
                      </a:cubicBezTo>
                      <a:cubicBezTo>
                        <a:pt x="20463" y="19523"/>
                        <a:pt x="21032" y="18277"/>
                        <a:pt x="21600" y="18692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23" name="Freeform 490"/>
                <p:cNvSpPr/>
                <p:nvPr/>
              </p:nvSpPr>
              <p:spPr>
                <a:xfrm>
                  <a:off x="91448" y="14720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0"/>
                      </a:moveTo>
                      <a:cubicBezTo>
                        <a:pt x="0" y="0"/>
                        <a:pt x="10800" y="0"/>
                        <a:pt x="10800" y="0"/>
                      </a:cubicBezTo>
                      <a:cubicBezTo>
                        <a:pt x="10800" y="0"/>
                        <a:pt x="10800" y="0"/>
                        <a:pt x="21600" y="21600"/>
                      </a:cubicBezTo>
                      <a:cubicBezTo>
                        <a:pt x="10800" y="21600"/>
                        <a:pt x="10800" y="21600"/>
                        <a:pt x="10800" y="21600"/>
                      </a:cubicBezTo>
                      <a:cubicBezTo>
                        <a:pt x="10800" y="21600"/>
                        <a:pt x="0" y="21600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24" name="Freeform 491"/>
                <p:cNvSpPr/>
                <p:nvPr/>
              </p:nvSpPr>
              <p:spPr>
                <a:xfrm>
                  <a:off x="91448" y="129780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21600"/>
                      </a:moveTo>
                      <a:cubicBezTo>
                        <a:pt x="0" y="10800"/>
                        <a:pt x="0" y="10800"/>
                        <a:pt x="0" y="10800"/>
                      </a:cubicBezTo>
                      <a:cubicBezTo>
                        <a:pt x="0" y="0"/>
                        <a:pt x="10800" y="0"/>
                        <a:pt x="21600" y="0"/>
                      </a:cubicBezTo>
                      <a:cubicBezTo>
                        <a:pt x="21600" y="0"/>
                        <a:pt x="21600" y="10800"/>
                        <a:pt x="21600" y="10800"/>
                      </a:cubicBezTo>
                      <a:cubicBezTo>
                        <a:pt x="21600" y="10800"/>
                        <a:pt x="10800" y="10800"/>
                        <a:pt x="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25" name="Freeform 492"/>
                <p:cNvSpPr/>
                <p:nvPr/>
              </p:nvSpPr>
              <p:spPr>
                <a:xfrm>
                  <a:off x="91606" y="5227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7382" h="17382" fill="norm" stroke="1" extrusionOk="0">
                      <a:moveTo>
                        <a:pt x="0" y="7200"/>
                      </a:moveTo>
                      <a:cubicBezTo>
                        <a:pt x="0" y="0"/>
                        <a:pt x="0" y="0"/>
                        <a:pt x="7200" y="0"/>
                      </a:cubicBezTo>
                      <a:cubicBezTo>
                        <a:pt x="14400" y="0"/>
                        <a:pt x="21600" y="0"/>
                        <a:pt x="14400" y="7200"/>
                      </a:cubicBezTo>
                      <a:cubicBezTo>
                        <a:pt x="14400" y="14400"/>
                        <a:pt x="14400" y="14400"/>
                        <a:pt x="14400" y="14400"/>
                      </a:cubicBezTo>
                      <a:cubicBezTo>
                        <a:pt x="7200" y="21600"/>
                        <a:pt x="0" y="14400"/>
                        <a:pt x="0" y="72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26" name="Freeform 493"/>
                <p:cNvSpPr/>
                <p:nvPr/>
              </p:nvSpPr>
              <p:spPr>
                <a:xfrm>
                  <a:off x="91999" y="9403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3600" y="8640"/>
                      </a:moveTo>
                      <a:cubicBezTo>
                        <a:pt x="7200" y="4320"/>
                        <a:pt x="10800" y="0"/>
                        <a:pt x="14400" y="0"/>
                      </a:cubicBezTo>
                      <a:cubicBezTo>
                        <a:pt x="18000" y="0"/>
                        <a:pt x="21600" y="8640"/>
                        <a:pt x="21600" y="12960"/>
                      </a:cubicBezTo>
                      <a:cubicBezTo>
                        <a:pt x="18000" y="17280"/>
                        <a:pt x="14400" y="21600"/>
                        <a:pt x="7200" y="21600"/>
                      </a:cubicBezTo>
                      <a:cubicBezTo>
                        <a:pt x="3600" y="21600"/>
                        <a:pt x="3600" y="17280"/>
                        <a:pt x="0" y="12960"/>
                      </a:cubicBezTo>
                      <a:cubicBezTo>
                        <a:pt x="0" y="12960"/>
                        <a:pt x="3600" y="8640"/>
                        <a:pt x="3600" y="864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27" name="Freeform 494"/>
                <p:cNvSpPr/>
                <p:nvPr/>
              </p:nvSpPr>
              <p:spPr>
                <a:xfrm>
                  <a:off x="94978" y="73521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10800"/>
                      </a:moveTo>
                      <a:cubicBezTo>
                        <a:pt x="0" y="10800"/>
                        <a:pt x="0" y="0"/>
                        <a:pt x="0" y="0"/>
                      </a:cubicBezTo>
                      <a:cubicBezTo>
                        <a:pt x="10800" y="0"/>
                        <a:pt x="10800" y="0"/>
                        <a:pt x="21600" y="10800"/>
                      </a:cubicBezTo>
                      <a:cubicBezTo>
                        <a:pt x="10800" y="10800"/>
                        <a:pt x="10800" y="21600"/>
                        <a:pt x="10800" y="21600"/>
                      </a:cubicBezTo>
                      <a:cubicBezTo>
                        <a:pt x="0" y="21600"/>
                        <a:pt x="0" y="10800"/>
                        <a:pt x="0" y="108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28" name="Freeform 495"/>
                <p:cNvSpPr/>
                <p:nvPr/>
              </p:nvSpPr>
              <p:spPr>
                <a:xfrm>
                  <a:off x="95309" y="10672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0"/>
                      </a:moveTo>
                      <a:cubicBezTo>
                        <a:pt x="21600" y="10800"/>
                        <a:pt x="21600" y="10800"/>
                        <a:pt x="21600" y="10800"/>
                      </a:cubicBezTo>
                      <a:cubicBezTo>
                        <a:pt x="21600" y="21600"/>
                        <a:pt x="21600" y="21600"/>
                        <a:pt x="0" y="21600"/>
                      </a:cubicBezTo>
                      <a:cubicBezTo>
                        <a:pt x="0" y="21600"/>
                        <a:pt x="0" y="21600"/>
                        <a:pt x="0" y="10800"/>
                      </a:cubicBezTo>
                      <a:cubicBezTo>
                        <a:pt x="0" y="10800"/>
                        <a:pt x="0" y="10800"/>
                        <a:pt x="216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29" name="Freeform 496"/>
                <p:cNvSpPr/>
                <p:nvPr/>
              </p:nvSpPr>
              <p:spPr>
                <a:xfrm>
                  <a:off x="94209" y="7859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8936" h="21600" fill="norm" stroke="1" extrusionOk="0">
                      <a:moveTo>
                        <a:pt x="3600" y="4320"/>
                      </a:moveTo>
                      <a:cubicBezTo>
                        <a:pt x="7200" y="0"/>
                        <a:pt x="14400" y="0"/>
                        <a:pt x="18000" y="0"/>
                      </a:cubicBezTo>
                      <a:cubicBezTo>
                        <a:pt x="18000" y="4320"/>
                        <a:pt x="18000" y="4320"/>
                        <a:pt x="18000" y="4320"/>
                      </a:cubicBezTo>
                      <a:cubicBezTo>
                        <a:pt x="21600" y="12960"/>
                        <a:pt x="14400" y="21600"/>
                        <a:pt x="3600" y="21600"/>
                      </a:cubicBezTo>
                      <a:cubicBezTo>
                        <a:pt x="3600" y="21600"/>
                        <a:pt x="3600" y="21600"/>
                        <a:pt x="0" y="17280"/>
                      </a:cubicBezTo>
                      <a:cubicBezTo>
                        <a:pt x="0" y="17280"/>
                        <a:pt x="0" y="12960"/>
                        <a:pt x="0" y="12960"/>
                      </a:cubicBezTo>
                      <a:cubicBezTo>
                        <a:pt x="0" y="8640"/>
                        <a:pt x="0" y="8640"/>
                        <a:pt x="3600" y="432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30" name="Freeform 497"/>
                <p:cNvSpPr/>
                <p:nvPr/>
              </p:nvSpPr>
              <p:spPr>
                <a:xfrm>
                  <a:off x="94542" y="85104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378" h="21600" fill="norm" stroke="1" extrusionOk="0">
                      <a:moveTo>
                        <a:pt x="18514" y="8640"/>
                      </a:moveTo>
                      <a:cubicBezTo>
                        <a:pt x="21600" y="12960"/>
                        <a:pt x="15429" y="17280"/>
                        <a:pt x="15429" y="21600"/>
                      </a:cubicBezTo>
                      <a:cubicBezTo>
                        <a:pt x="15429" y="21600"/>
                        <a:pt x="12343" y="21600"/>
                        <a:pt x="12343" y="21600"/>
                      </a:cubicBezTo>
                      <a:cubicBezTo>
                        <a:pt x="9257" y="17280"/>
                        <a:pt x="6171" y="17280"/>
                        <a:pt x="3086" y="12960"/>
                      </a:cubicBezTo>
                      <a:cubicBezTo>
                        <a:pt x="0" y="12960"/>
                        <a:pt x="0" y="8640"/>
                        <a:pt x="0" y="8640"/>
                      </a:cubicBezTo>
                      <a:cubicBezTo>
                        <a:pt x="3086" y="4320"/>
                        <a:pt x="3086" y="4320"/>
                        <a:pt x="6171" y="0"/>
                      </a:cubicBezTo>
                      <a:cubicBezTo>
                        <a:pt x="6171" y="0"/>
                        <a:pt x="9257" y="0"/>
                        <a:pt x="9257" y="0"/>
                      </a:cubicBezTo>
                      <a:cubicBezTo>
                        <a:pt x="15429" y="0"/>
                        <a:pt x="15429" y="4320"/>
                        <a:pt x="18514" y="864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31" name="Freeform 498"/>
                <p:cNvSpPr/>
                <p:nvPr/>
              </p:nvSpPr>
              <p:spPr>
                <a:xfrm>
                  <a:off x="83716" y="135578"/>
                  <a:ext cx="18826" cy="1721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431" h="21600" fill="norm" stroke="1" extrusionOk="0">
                      <a:moveTo>
                        <a:pt x="15356" y="5959"/>
                      </a:moveTo>
                      <a:cubicBezTo>
                        <a:pt x="14681" y="5959"/>
                        <a:pt x="14006" y="6703"/>
                        <a:pt x="13331" y="7448"/>
                      </a:cubicBezTo>
                      <a:cubicBezTo>
                        <a:pt x="13331" y="8193"/>
                        <a:pt x="13331" y="8938"/>
                        <a:pt x="11981" y="9683"/>
                      </a:cubicBezTo>
                      <a:cubicBezTo>
                        <a:pt x="11306" y="9683"/>
                        <a:pt x="11306" y="11172"/>
                        <a:pt x="11306" y="11917"/>
                      </a:cubicBezTo>
                      <a:cubicBezTo>
                        <a:pt x="10631" y="13407"/>
                        <a:pt x="10631" y="13407"/>
                        <a:pt x="9956" y="12662"/>
                      </a:cubicBezTo>
                      <a:cubicBezTo>
                        <a:pt x="9281" y="11917"/>
                        <a:pt x="9281" y="11917"/>
                        <a:pt x="8606" y="11172"/>
                      </a:cubicBezTo>
                      <a:cubicBezTo>
                        <a:pt x="7931" y="11172"/>
                        <a:pt x="7256" y="11172"/>
                        <a:pt x="6581" y="11172"/>
                      </a:cubicBezTo>
                      <a:cubicBezTo>
                        <a:pt x="5906" y="11917"/>
                        <a:pt x="5906" y="12662"/>
                        <a:pt x="5231" y="12662"/>
                      </a:cubicBezTo>
                      <a:cubicBezTo>
                        <a:pt x="4556" y="13407"/>
                        <a:pt x="4556" y="14152"/>
                        <a:pt x="4556" y="14152"/>
                      </a:cubicBezTo>
                      <a:cubicBezTo>
                        <a:pt x="5231" y="15641"/>
                        <a:pt x="5231" y="16386"/>
                        <a:pt x="5231" y="17131"/>
                      </a:cubicBezTo>
                      <a:cubicBezTo>
                        <a:pt x="5231" y="18621"/>
                        <a:pt x="5906" y="19366"/>
                        <a:pt x="6581" y="20110"/>
                      </a:cubicBezTo>
                      <a:cubicBezTo>
                        <a:pt x="6581" y="20110"/>
                        <a:pt x="6581" y="20855"/>
                        <a:pt x="5906" y="20855"/>
                      </a:cubicBezTo>
                      <a:cubicBezTo>
                        <a:pt x="5231" y="21600"/>
                        <a:pt x="4556" y="21600"/>
                        <a:pt x="3881" y="21600"/>
                      </a:cubicBezTo>
                      <a:cubicBezTo>
                        <a:pt x="2531" y="20855"/>
                        <a:pt x="1181" y="20110"/>
                        <a:pt x="506" y="18621"/>
                      </a:cubicBezTo>
                      <a:cubicBezTo>
                        <a:pt x="-169" y="17876"/>
                        <a:pt x="-169" y="16386"/>
                        <a:pt x="506" y="16386"/>
                      </a:cubicBezTo>
                      <a:cubicBezTo>
                        <a:pt x="1856" y="15641"/>
                        <a:pt x="1856" y="14897"/>
                        <a:pt x="2531" y="14152"/>
                      </a:cubicBezTo>
                      <a:cubicBezTo>
                        <a:pt x="2531" y="13407"/>
                        <a:pt x="2531" y="11917"/>
                        <a:pt x="3881" y="11917"/>
                      </a:cubicBezTo>
                      <a:cubicBezTo>
                        <a:pt x="5231" y="11172"/>
                        <a:pt x="5906" y="8938"/>
                        <a:pt x="6581" y="8193"/>
                      </a:cubicBezTo>
                      <a:cubicBezTo>
                        <a:pt x="7256" y="7448"/>
                        <a:pt x="7256" y="6703"/>
                        <a:pt x="7256" y="6703"/>
                      </a:cubicBezTo>
                      <a:cubicBezTo>
                        <a:pt x="7256" y="5959"/>
                        <a:pt x="6581" y="5214"/>
                        <a:pt x="7256" y="4469"/>
                      </a:cubicBezTo>
                      <a:cubicBezTo>
                        <a:pt x="8606" y="2979"/>
                        <a:pt x="8606" y="1490"/>
                        <a:pt x="9956" y="1490"/>
                      </a:cubicBezTo>
                      <a:cubicBezTo>
                        <a:pt x="10631" y="1490"/>
                        <a:pt x="10631" y="1490"/>
                        <a:pt x="10631" y="2234"/>
                      </a:cubicBezTo>
                      <a:cubicBezTo>
                        <a:pt x="11306" y="2979"/>
                        <a:pt x="10631" y="3724"/>
                        <a:pt x="10631" y="4469"/>
                      </a:cubicBezTo>
                      <a:cubicBezTo>
                        <a:pt x="9956" y="5214"/>
                        <a:pt x="10631" y="5959"/>
                        <a:pt x="11306" y="5959"/>
                      </a:cubicBezTo>
                      <a:cubicBezTo>
                        <a:pt x="11981" y="5214"/>
                        <a:pt x="12656" y="5959"/>
                        <a:pt x="12656" y="5214"/>
                      </a:cubicBezTo>
                      <a:cubicBezTo>
                        <a:pt x="13331" y="4469"/>
                        <a:pt x="14681" y="3724"/>
                        <a:pt x="15356" y="3724"/>
                      </a:cubicBezTo>
                      <a:cubicBezTo>
                        <a:pt x="16706" y="3724"/>
                        <a:pt x="17381" y="3724"/>
                        <a:pt x="16706" y="2234"/>
                      </a:cubicBezTo>
                      <a:cubicBezTo>
                        <a:pt x="18056" y="1490"/>
                        <a:pt x="18731" y="745"/>
                        <a:pt x="19406" y="0"/>
                      </a:cubicBezTo>
                      <a:cubicBezTo>
                        <a:pt x="20081" y="0"/>
                        <a:pt x="21431" y="745"/>
                        <a:pt x="21431" y="745"/>
                      </a:cubicBezTo>
                      <a:cubicBezTo>
                        <a:pt x="21431" y="1490"/>
                        <a:pt x="21431" y="2234"/>
                        <a:pt x="20756" y="2979"/>
                      </a:cubicBezTo>
                      <a:cubicBezTo>
                        <a:pt x="19406" y="2979"/>
                        <a:pt x="18731" y="3724"/>
                        <a:pt x="18056" y="5214"/>
                      </a:cubicBezTo>
                      <a:cubicBezTo>
                        <a:pt x="17381" y="5959"/>
                        <a:pt x="16706" y="5959"/>
                        <a:pt x="15356" y="5959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32" name="Freeform 499"/>
                <p:cNvSpPr/>
                <p:nvPr/>
              </p:nvSpPr>
              <p:spPr>
                <a:xfrm>
                  <a:off x="95419" y="143751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7895" h="20520" fill="norm" stroke="1" extrusionOk="0">
                      <a:moveTo>
                        <a:pt x="1695" y="11880"/>
                      </a:moveTo>
                      <a:cubicBezTo>
                        <a:pt x="-2625" y="7560"/>
                        <a:pt x="1695" y="3240"/>
                        <a:pt x="10335" y="3240"/>
                      </a:cubicBezTo>
                      <a:cubicBezTo>
                        <a:pt x="10335" y="-1080"/>
                        <a:pt x="14655" y="-1080"/>
                        <a:pt x="14655" y="3240"/>
                      </a:cubicBezTo>
                      <a:cubicBezTo>
                        <a:pt x="18975" y="7560"/>
                        <a:pt x="18975" y="11880"/>
                        <a:pt x="14655" y="16200"/>
                      </a:cubicBezTo>
                      <a:cubicBezTo>
                        <a:pt x="14655" y="16200"/>
                        <a:pt x="14655" y="20520"/>
                        <a:pt x="6015" y="20520"/>
                      </a:cubicBezTo>
                      <a:cubicBezTo>
                        <a:pt x="1695" y="20520"/>
                        <a:pt x="1695" y="16200"/>
                        <a:pt x="1695" y="1188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33" name="Freeform 500"/>
                <p:cNvSpPr/>
                <p:nvPr/>
              </p:nvSpPr>
              <p:spPr>
                <a:xfrm>
                  <a:off x="94095" y="149594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7548" fill="norm" stroke="1" extrusionOk="0">
                      <a:moveTo>
                        <a:pt x="19636" y="4363"/>
                      </a:moveTo>
                      <a:cubicBezTo>
                        <a:pt x="21600" y="7449"/>
                        <a:pt x="21600" y="10535"/>
                        <a:pt x="21600" y="13621"/>
                      </a:cubicBezTo>
                      <a:cubicBezTo>
                        <a:pt x="19636" y="19792"/>
                        <a:pt x="17673" y="16706"/>
                        <a:pt x="17673" y="16706"/>
                      </a:cubicBezTo>
                      <a:cubicBezTo>
                        <a:pt x="13745" y="19792"/>
                        <a:pt x="11782" y="13621"/>
                        <a:pt x="9818" y="10535"/>
                      </a:cubicBezTo>
                      <a:cubicBezTo>
                        <a:pt x="7855" y="7449"/>
                        <a:pt x="7855" y="10535"/>
                        <a:pt x="7855" y="13621"/>
                      </a:cubicBezTo>
                      <a:cubicBezTo>
                        <a:pt x="5891" y="13621"/>
                        <a:pt x="5891" y="13621"/>
                        <a:pt x="5891" y="13621"/>
                      </a:cubicBezTo>
                      <a:cubicBezTo>
                        <a:pt x="5891" y="16706"/>
                        <a:pt x="1964" y="16706"/>
                        <a:pt x="0" y="16706"/>
                      </a:cubicBezTo>
                      <a:cubicBezTo>
                        <a:pt x="0" y="13621"/>
                        <a:pt x="0" y="10535"/>
                        <a:pt x="1964" y="7449"/>
                      </a:cubicBezTo>
                      <a:cubicBezTo>
                        <a:pt x="1964" y="7449"/>
                        <a:pt x="3927" y="4363"/>
                        <a:pt x="3927" y="4363"/>
                      </a:cubicBezTo>
                      <a:cubicBezTo>
                        <a:pt x="5891" y="1278"/>
                        <a:pt x="7855" y="-1808"/>
                        <a:pt x="11782" y="1278"/>
                      </a:cubicBezTo>
                      <a:cubicBezTo>
                        <a:pt x="13745" y="4363"/>
                        <a:pt x="15709" y="1278"/>
                        <a:pt x="19636" y="4363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34" name="Freeform 501"/>
                <p:cNvSpPr/>
                <p:nvPr/>
              </p:nvSpPr>
              <p:spPr>
                <a:xfrm>
                  <a:off x="97405" y="75948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0800" y="0"/>
                      </a:moveTo>
                      <a:cubicBezTo>
                        <a:pt x="10800" y="0"/>
                        <a:pt x="10800" y="0"/>
                        <a:pt x="21600" y="10800"/>
                      </a:cubicBezTo>
                      <a:cubicBezTo>
                        <a:pt x="10800" y="10800"/>
                        <a:pt x="10800" y="21600"/>
                        <a:pt x="10800" y="21600"/>
                      </a:cubicBezTo>
                      <a:cubicBezTo>
                        <a:pt x="0" y="21600"/>
                        <a:pt x="0" y="10800"/>
                        <a:pt x="0" y="10800"/>
                      </a:cubicBezTo>
                      <a:cubicBezTo>
                        <a:pt x="0" y="10800"/>
                        <a:pt x="0" y="0"/>
                        <a:pt x="108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35" name="Freeform 502"/>
                <p:cNvSpPr/>
                <p:nvPr/>
              </p:nvSpPr>
              <p:spPr>
                <a:xfrm>
                  <a:off x="97074" y="12277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9069" fill="norm" stroke="1" extrusionOk="0">
                      <a:moveTo>
                        <a:pt x="7200" y="0"/>
                      </a:moveTo>
                      <a:cubicBezTo>
                        <a:pt x="14400" y="0"/>
                        <a:pt x="21600" y="4320"/>
                        <a:pt x="21600" y="8640"/>
                      </a:cubicBezTo>
                      <a:cubicBezTo>
                        <a:pt x="21600" y="8640"/>
                        <a:pt x="21600" y="12960"/>
                        <a:pt x="21600" y="12960"/>
                      </a:cubicBezTo>
                      <a:cubicBezTo>
                        <a:pt x="21600" y="17280"/>
                        <a:pt x="21600" y="21600"/>
                        <a:pt x="14400" y="17280"/>
                      </a:cubicBezTo>
                      <a:cubicBezTo>
                        <a:pt x="14400" y="12960"/>
                        <a:pt x="7200" y="12960"/>
                        <a:pt x="7200" y="12960"/>
                      </a:cubicBezTo>
                      <a:cubicBezTo>
                        <a:pt x="0" y="8640"/>
                        <a:pt x="0" y="8640"/>
                        <a:pt x="0" y="4320"/>
                      </a:cubicBezTo>
                      <a:cubicBezTo>
                        <a:pt x="0" y="0"/>
                        <a:pt x="7200" y="0"/>
                        <a:pt x="72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36" name="Freeform 503"/>
                <p:cNvSpPr/>
                <p:nvPr/>
              </p:nvSpPr>
              <p:spPr>
                <a:xfrm>
                  <a:off x="98508" y="6579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0"/>
                      </a:moveTo>
                      <a:cubicBezTo>
                        <a:pt x="10800" y="0"/>
                        <a:pt x="10800" y="0"/>
                        <a:pt x="21600" y="10800"/>
                      </a:cubicBezTo>
                      <a:cubicBezTo>
                        <a:pt x="10800" y="10800"/>
                        <a:pt x="0" y="21600"/>
                        <a:pt x="0" y="21600"/>
                      </a:cubicBezTo>
                      <a:cubicBezTo>
                        <a:pt x="0" y="10800"/>
                        <a:pt x="0" y="10800"/>
                        <a:pt x="0" y="1080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37" name="Freeform 504"/>
                <p:cNvSpPr/>
                <p:nvPr/>
              </p:nvSpPr>
              <p:spPr>
                <a:xfrm>
                  <a:off x="98287" y="9161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21600"/>
                      </a:moveTo>
                      <a:cubicBezTo>
                        <a:pt x="21600" y="21600"/>
                        <a:pt x="0" y="21600"/>
                        <a:pt x="0" y="21600"/>
                      </a:cubicBezTo>
                      <a:cubicBezTo>
                        <a:pt x="0" y="21600"/>
                        <a:pt x="0" y="0"/>
                        <a:pt x="21600" y="0"/>
                      </a:cubicBezTo>
                      <a:cubicBezTo>
                        <a:pt x="21600" y="0"/>
                        <a:pt x="21600" y="21600"/>
                        <a:pt x="21600" y="21600"/>
                      </a:cubicBezTo>
                      <a:cubicBezTo>
                        <a:pt x="21600" y="21600"/>
                        <a:pt x="21600" y="21600"/>
                        <a:pt x="2160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38" name="Freeform 505"/>
                <p:cNvSpPr/>
                <p:nvPr/>
              </p:nvSpPr>
              <p:spPr>
                <a:xfrm>
                  <a:off x="98618" y="11714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9491" fill="norm" stroke="1" extrusionOk="0">
                      <a:moveTo>
                        <a:pt x="0" y="3600"/>
                      </a:moveTo>
                      <a:cubicBezTo>
                        <a:pt x="3600" y="3600"/>
                        <a:pt x="7200" y="3600"/>
                        <a:pt x="7200" y="0"/>
                      </a:cubicBezTo>
                      <a:cubicBezTo>
                        <a:pt x="10800" y="0"/>
                        <a:pt x="21600" y="10800"/>
                        <a:pt x="21600" y="14400"/>
                      </a:cubicBezTo>
                      <a:cubicBezTo>
                        <a:pt x="18000" y="18000"/>
                        <a:pt x="10800" y="21600"/>
                        <a:pt x="7200" y="18000"/>
                      </a:cubicBezTo>
                      <a:cubicBezTo>
                        <a:pt x="7200" y="14400"/>
                        <a:pt x="3600" y="14400"/>
                        <a:pt x="3600" y="10800"/>
                      </a:cubicBezTo>
                      <a:cubicBezTo>
                        <a:pt x="0" y="10800"/>
                        <a:pt x="0" y="7200"/>
                        <a:pt x="0" y="3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39" name="Freeform 506"/>
                <p:cNvSpPr/>
                <p:nvPr/>
              </p:nvSpPr>
              <p:spPr>
                <a:xfrm>
                  <a:off x="99020" y="86917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069" h="19491" fill="norm" stroke="1" extrusionOk="0">
                      <a:moveTo>
                        <a:pt x="6109" y="18000"/>
                      </a:moveTo>
                      <a:cubicBezTo>
                        <a:pt x="1789" y="18000"/>
                        <a:pt x="-2531" y="14400"/>
                        <a:pt x="1789" y="10800"/>
                      </a:cubicBezTo>
                      <a:cubicBezTo>
                        <a:pt x="1789" y="10800"/>
                        <a:pt x="1789" y="7200"/>
                        <a:pt x="1789" y="7200"/>
                      </a:cubicBezTo>
                      <a:cubicBezTo>
                        <a:pt x="1789" y="3600"/>
                        <a:pt x="6109" y="0"/>
                        <a:pt x="10429" y="0"/>
                      </a:cubicBezTo>
                      <a:cubicBezTo>
                        <a:pt x="14749" y="0"/>
                        <a:pt x="19069" y="3600"/>
                        <a:pt x="19069" y="10800"/>
                      </a:cubicBezTo>
                      <a:cubicBezTo>
                        <a:pt x="19069" y="10800"/>
                        <a:pt x="19069" y="10800"/>
                        <a:pt x="19069" y="14400"/>
                      </a:cubicBezTo>
                      <a:cubicBezTo>
                        <a:pt x="14749" y="18000"/>
                        <a:pt x="10429" y="21600"/>
                        <a:pt x="6109" y="180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40" name="Freeform 507"/>
                <p:cNvSpPr/>
                <p:nvPr/>
              </p:nvSpPr>
              <p:spPr>
                <a:xfrm>
                  <a:off x="99832" y="7120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5400" y="18000"/>
                      </a:moveTo>
                      <a:cubicBezTo>
                        <a:pt x="5400" y="18000"/>
                        <a:pt x="0" y="14400"/>
                        <a:pt x="0" y="14400"/>
                      </a:cubicBezTo>
                      <a:cubicBezTo>
                        <a:pt x="5400" y="10800"/>
                        <a:pt x="16200" y="7200"/>
                        <a:pt x="16200" y="0"/>
                      </a:cubicBezTo>
                      <a:cubicBezTo>
                        <a:pt x="16200" y="0"/>
                        <a:pt x="21600" y="0"/>
                        <a:pt x="21600" y="0"/>
                      </a:cubicBezTo>
                      <a:cubicBezTo>
                        <a:pt x="21600" y="3600"/>
                        <a:pt x="21600" y="3600"/>
                        <a:pt x="21600" y="3600"/>
                      </a:cubicBezTo>
                      <a:cubicBezTo>
                        <a:pt x="21600" y="10800"/>
                        <a:pt x="16200" y="18000"/>
                        <a:pt x="10800" y="21600"/>
                      </a:cubicBezTo>
                      <a:cubicBezTo>
                        <a:pt x="10800" y="21600"/>
                        <a:pt x="5400" y="21600"/>
                        <a:pt x="5400" y="180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41" name="Freeform 508"/>
                <p:cNvSpPr/>
                <p:nvPr/>
              </p:nvSpPr>
              <p:spPr>
                <a:xfrm>
                  <a:off x="101266" y="15548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7200" y="0"/>
                      </a:moveTo>
                      <a:cubicBezTo>
                        <a:pt x="14400" y="7200"/>
                        <a:pt x="14400" y="14400"/>
                        <a:pt x="21600" y="14400"/>
                      </a:cubicBezTo>
                      <a:cubicBezTo>
                        <a:pt x="14400" y="21600"/>
                        <a:pt x="14400" y="21600"/>
                        <a:pt x="14400" y="21600"/>
                      </a:cubicBezTo>
                      <a:cubicBezTo>
                        <a:pt x="7200" y="21600"/>
                        <a:pt x="0" y="21600"/>
                        <a:pt x="0" y="14400"/>
                      </a:cubicBezTo>
                      <a:cubicBezTo>
                        <a:pt x="0" y="7200"/>
                        <a:pt x="7200" y="7200"/>
                        <a:pt x="72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42" name="Freeform 509"/>
                <p:cNvSpPr/>
                <p:nvPr/>
              </p:nvSpPr>
              <p:spPr>
                <a:xfrm>
                  <a:off x="51577" y="27914"/>
                  <a:ext cx="56260" cy="94649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4547" y="12960"/>
                      </a:moveTo>
                      <a:cubicBezTo>
                        <a:pt x="4775" y="12825"/>
                        <a:pt x="4547" y="12420"/>
                        <a:pt x="4547" y="12150"/>
                      </a:cubicBezTo>
                      <a:cubicBezTo>
                        <a:pt x="4547" y="12015"/>
                        <a:pt x="4547" y="11880"/>
                        <a:pt x="4547" y="11745"/>
                      </a:cubicBezTo>
                      <a:cubicBezTo>
                        <a:pt x="4775" y="11475"/>
                        <a:pt x="4547" y="11205"/>
                        <a:pt x="4320" y="11070"/>
                      </a:cubicBezTo>
                      <a:cubicBezTo>
                        <a:pt x="3865" y="10935"/>
                        <a:pt x="3865" y="10665"/>
                        <a:pt x="3638" y="10395"/>
                      </a:cubicBezTo>
                      <a:cubicBezTo>
                        <a:pt x="3411" y="10395"/>
                        <a:pt x="3638" y="10395"/>
                        <a:pt x="3638" y="10260"/>
                      </a:cubicBezTo>
                      <a:cubicBezTo>
                        <a:pt x="3411" y="10125"/>
                        <a:pt x="3183" y="9990"/>
                        <a:pt x="3183" y="9855"/>
                      </a:cubicBezTo>
                      <a:cubicBezTo>
                        <a:pt x="3183" y="9720"/>
                        <a:pt x="3638" y="9585"/>
                        <a:pt x="3865" y="9450"/>
                      </a:cubicBezTo>
                      <a:cubicBezTo>
                        <a:pt x="4320" y="9180"/>
                        <a:pt x="4775" y="9045"/>
                        <a:pt x="5002" y="8775"/>
                      </a:cubicBezTo>
                      <a:cubicBezTo>
                        <a:pt x="5457" y="8640"/>
                        <a:pt x="5684" y="8235"/>
                        <a:pt x="6366" y="8100"/>
                      </a:cubicBezTo>
                      <a:cubicBezTo>
                        <a:pt x="6366" y="8100"/>
                        <a:pt x="6594" y="8100"/>
                        <a:pt x="6594" y="7965"/>
                      </a:cubicBezTo>
                      <a:cubicBezTo>
                        <a:pt x="7503" y="7425"/>
                        <a:pt x="8413" y="7020"/>
                        <a:pt x="9322" y="6480"/>
                      </a:cubicBezTo>
                      <a:cubicBezTo>
                        <a:pt x="10686" y="5805"/>
                        <a:pt x="11823" y="5265"/>
                        <a:pt x="12960" y="4590"/>
                      </a:cubicBezTo>
                      <a:cubicBezTo>
                        <a:pt x="14097" y="3915"/>
                        <a:pt x="15234" y="3375"/>
                        <a:pt x="16371" y="2700"/>
                      </a:cubicBezTo>
                      <a:cubicBezTo>
                        <a:pt x="17507" y="2025"/>
                        <a:pt x="18872" y="1485"/>
                        <a:pt x="20008" y="810"/>
                      </a:cubicBezTo>
                      <a:cubicBezTo>
                        <a:pt x="20463" y="540"/>
                        <a:pt x="20918" y="270"/>
                        <a:pt x="21373" y="0"/>
                      </a:cubicBezTo>
                      <a:cubicBezTo>
                        <a:pt x="21600" y="0"/>
                        <a:pt x="21600" y="0"/>
                        <a:pt x="21600" y="0"/>
                      </a:cubicBezTo>
                      <a:cubicBezTo>
                        <a:pt x="21600" y="135"/>
                        <a:pt x="21600" y="135"/>
                        <a:pt x="21600" y="135"/>
                      </a:cubicBezTo>
                      <a:cubicBezTo>
                        <a:pt x="21600" y="0"/>
                        <a:pt x="21600" y="0"/>
                        <a:pt x="21600" y="0"/>
                      </a:cubicBezTo>
                      <a:cubicBezTo>
                        <a:pt x="21600" y="135"/>
                        <a:pt x="21600" y="135"/>
                        <a:pt x="21600" y="135"/>
                      </a:cubicBezTo>
                      <a:cubicBezTo>
                        <a:pt x="20918" y="540"/>
                        <a:pt x="20691" y="1080"/>
                        <a:pt x="20236" y="1485"/>
                      </a:cubicBezTo>
                      <a:cubicBezTo>
                        <a:pt x="19554" y="2025"/>
                        <a:pt x="19099" y="2430"/>
                        <a:pt x="18644" y="2970"/>
                      </a:cubicBezTo>
                      <a:cubicBezTo>
                        <a:pt x="17962" y="3510"/>
                        <a:pt x="17507" y="4050"/>
                        <a:pt x="16825" y="4725"/>
                      </a:cubicBezTo>
                      <a:cubicBezTo>
                        <a:pt x="16143" y="5400"/>
                        <a:pt x="15461" y="6210"/>
                        <a:pt x="14779" y="7020"/>
                      </a:cubicBezTo>
                      <a:cubicBezTo>
                        <a:pt x="13642" y="8100"/>
                        <a:pt x="12505" y="9315"/>
                        <a:pt x="11141" y="10395"/>
                      </a:cubicBezTo>
                      <a:cubicBezTo>
                        <a:pt x="10686" y="10665"/>
                        <a:pt x="10459" y="11070"/>
                        <a:pt x="10004" y="11475"/>
                      </a:cubicBezTo>
                      <a:cubicBezTo>
                        <a:pt x="9322" y="12420"/>
                        <a:pt x="8185" y="13365"/>
                        <a:pt x="7276" y="14310"/>
                      </a:cubicBezTo>
                      <a:cubicBezTo>
                        <a:pt x="6594" y="14985"/>
                        <a:pt x="5912" y="15525"/>
                        <a:pt x="5457" y="16200"/>
                      </a:cubicBezTo>
                      <a:cubicBezTo>
                        <a:pt x="5002" y="16740"/>
                        <a:pt x="4320" y="17145"/>
                        <a:pt x="4093" y="17685"/>
                      </a:cubicBezTo>
                      <a:cubicBezTo>
                        <a:pt x="3865" y="17955"/>
                        <a:pt x="3411" y="18090"/>
                        <a:pt x="3183" y="18225"/>
                      </a:cubicBezTo>
                      <a:cubicBezTo>
                        <a:pt x="2956" y="18495"/>
                        <a:pt x="2728" y="18765"/>
                        <a:pt x="2501" y="19035"/>
                      </a:cubicBezTo>
                      <a:cubicBezTo>
                        <a:pt x="2501" y="19305"/>
                        <a:pt x="2274" y="19440"/>
                        <a:pt x="2046" y="19575"/>
                      </a:cubicBezTo>
                      <a:cubicBezTo>
                        <a:pt x="1592" y="20250"/>
                        <a:pt x="682" y="20790"/>
                        <a:pt x="227" y="21465"/>
                      </a:cubicBezTo>
                      <a:cubicBezTo>
                        <a:pt x="227" y="21600"/>
                        <a:pt x="0" y="21600"/>
                        <a:pt x="0" y="21600"/>
                      </a:cubicBezTo>
                      <a:cubicBezTo>
                        <a:pt x="0" y="21600"/>
                        <a:pt x="0" y="21465"/>
                        <a:pt x="0" y="21465"/>
                      </a:cubicBezTo>
                      <a:cubicBezTo>
                        <a:pt x="227" y="21060"/>
                        <a:pt x="455" y="20655"/>
                        <a:pt x="682" y="20250"/>
                      </a:cubicBezTo>
                      <a:cubicBezTo>
                        <a:pt x="682" y="19980"/>
                        <a:pt x="909" y="19710"/>
                        <a:pt x="909" y="19440"/>
                      </a:cubicBezTo>
                      <a:cubicBezTo>
                        <a:pt x="1137" y="19170"/>
                        <a:pt x="1137" y="19035"/>
                        <a:pt x="1364" y="18765"/>
                      </a:cubicBezTo>
                      <a:cubicBezTo>
                        <a:pt x="1592" y="18225"/>
                        <a:pt x="1819" y="17820"/>
                        <a:pt x="2046" y="17415"/>
                      </a:cubicBezTo>
                      <a:cubicBezTo>
                        <a:pt x="2274" y="16740"/>
                        <a:pt x="2728" y="16065"/>
                        <a:pt x="2956" y="15390"/>
                      </a:cubicBezTo>
                      <a:cubicBezTo>
                        <a:pt x="3183" y="14985"/>
                        <a:pt x="3411" y="14580"/>
                        <a:pt x="3865" y="14175"/>
                      </a:cubicBezTo>
                      <a:cubicBezTo>
                        <a:pt x="4320" y="13770"/>
                        <a:pt x="4320" y="13365"/>
                        <a:pt x="4547" y="1296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43" name="Freeform 510"/>
                <p:cNvSpPr/>
                <p:nvPr/>
              </p:nvSpPr>
              <p:spPr>
                <a:xfrm>
                  <a:off x="98672" y="13556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509" h="19886" fill="norm" stroke="1" extrusionOk="0">
                      <a:moveTo>
                        <a:pt x="5891" y="13715"/>
                      </a:moveTo>
                      <a:cubicBezTo>
                        <a:pt x="3927" y="13715"/>
                        <a:pt x="1964" y="10629"/>
                        <a:pt x="0" y="7543"/>
                      </a:cubicBezTo>
                      <a:cubicBezTo>
                        <a:pt x="0" y="4457"/>
                        <a:pt x="1964" y="1372"/>
                        <a:pt x="3927" y="1372"/>
                      </a:cubicBezTo>
                      <a:cubicBezTo>
                        <a:pt x="3927" y="-1714"/>
                        <a:pt x="5891" y="1372"/>
                        <a:pt x="5891" y="1372"/>
                      </a:cubicBezTo>
                      <a:cubicBezTo>
                        <a:pt x="11782" y="-1714"/>
                        <a:pt x="15709" y="4457"/>
                        <a:pt x="19636" y="4457"/>
                      </a:cubicBezTo>
                      <a:cubicBezTo>
                        <a:pt x="19636" y="4457"/>
                        <a:pt x="21600" y="7543"/>
                        <a:pt x="19636" y="7543"/>
                      </a:cubicBezTo>
                      <a:cubicBezTo>
                        <a:pt x="19636" y="10629"/>
                        <a:pt x="15709" y="10629"/>
                        <a:pt x="15709" y="16800"/>
                      </a:cubicBezTo>
                      <a:cubicBezTo>
                        <a:pt x="15709" y="16800"/>
                        <a:pt x="15709" y="19886"/>
                        <a:pt x="15709" y="19886"/>
                      </a:cubicBezTo>
                      <a:cubicBezTo>
                        <a:pt x="13745" y="19886"/>
                        <a:pt x="11782" y="19886"/>
                        <a:pt x="11782" y="19886"/>
                      </a:cubicBezTo>
                      <a:cubicBezTo>
                        <a:pt x="9818" y="16800"/>
                        <a:pt x="7855" y="16800"/>
                        <a:pt x="5891" y="13715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44" name="Freeform 511"/>
                <p:cNvSpPr/>
                <p:nvPr/>
              </p:nvSpPr>
              <p:spPr>
                <a:xfrm>
                  <a:off x="101817" y="2123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0"/>
                      </a:moveTo>
                      <a:cubicBezTo>
                        <a:pt x="0" y="21600"/>
                        <a:pt x="0" y="21600"/>
                        <a:pt x="0" y="21600"/>
                      </a:cubicBezTo>
                      <a:cubicBezTo>
                        <a:pt x="0" y="21600"/>
                        <a:pt x="0" y="21600"/>
                        <a:pt x="0" y="21600"/>
                      </a:cubicBezTo>
                      <a:cubicBezTo>
                        <a:pt x="0" y="21600"/>
                        <a:pt x="0" y="21600"/>
                        <a:pt x="216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45" name="Freeform 512"/>
                <p:cNvSpPr/>
                <p:nvPr/>
              </p:nvSpPr>
              <p:spPr>
                <a:xfrm>
                  <a:off x="101817" y="27914"/>
                  <a:ext cx="12701" cy="1271"/>
                </a:xfrm>
                <a:prstGeom prst="ellipse">
                  <a:avLst/>
                </a:prstGeom>
                <a:noFill/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46" name="Freeform 513"/>
                <p:cNvSpPr/>
                <p:nvPr/>
              </p:nvSpPr>
              <p:spPr>
                <a:xfrm>
                  <a:off x="100827" y="8268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65" h="20118" fill="norm" stroke="1" extrusionOk="0">
                      <a:moveTo>
                        <a:pt x="18000" y="17280"/>
                      </a:moveTo>
                      <a:cubicBezTo>
                        <a:pt x="14400" y="21600"/>
                        <a:pt x="7200" y="21600"/>
                        <a:pt x="0" y="12960"/>
                      </a:cubicBezTo>
                      <a:cubicBezTo>
                        <a:pt x="0" y="8640"/>
                        <a:pt x="0" y="4320"/>
                        <a:pt x="0" y="0"/>
                      </a:cubicBezTo>
                      <a:cubicBezTo>
                        <a:pt x="0" y="0"/>
                        <a:pt x="3600" y="0"/>
                        <a:pt x="7200" y="0"/>
                      </a:cubicBezTo>
                      <a:cubicBezTo>
                        <a:pt x="10800" y="0"/>
                        <a:pt x="14400" y="0"/>
                        <a:pt x="14400" y="4320"/>
                      </a:cubicBezTo>
                      <a:cubicBezTo>
                        <a:pt x="21600" y="8640"/>
                        <a:pt x="21600" y="8640"/>
                        <a:pt x="18000" y="1728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47" name="Freeform 514"/>
                <p:cNvSpPr/>
                <p:nvPr/>
              </p:nvSpPr>
              <p:spPr>
                <a:xfrm>
                  <a:off x="101729" y="151180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436" h="21600" fill="norm" stroke="1" extrusionOk="0">
                      <a:moveTo>
                        <a:pt x="11336" y="21600"/>
                      </a:moveTo>
                      <a:cubicBezTo>
                        <a:pt x="5936" y="21600"/>
                        <a:pt x="3236" y="16200"/>
                        <a:pt x="536" y="10800"/>
                      </a:cubicBezTo>
                      <a:cubicBezTo>
                        <a:pt x="-2164" y="5400"/>
                        <a:pt x="5936" y="0"/>
                        <a:pt x="11336" y="0"/>
                      </a:cubicBezTo>
                      <a:cubicBezTo>
                        <a:pt x="14036" y="0"/>
                        <a:pt x="16736" y="5400"/>
                        <a:pt x="16736" y="10800"/>
                      </a:cubicBezTo>
                      <a:cubicBezTo>
                        <a:pt x="19436" y="10800"/>
                        <a:pt x="19436" y="16200"/>
                        <a:pt x="19436" y="16200"/>
                      </a:cubicBezTo>
                      <a:cubicBezTo>
                        <a:pt x="19436" y="16200"/>
                        <a:pt x="16736" y="21600"/>
                        <a:pt x="16736" y="21600"/>
                      </a:cubicBezTo>
                      <a:cubicBezTo>
                        <a:pt x="14036" y="21600"/>
                        <a:pt x="11336" y="21600"/>
                        <a:pt x="11336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48" name="Freeform 515"/>
                <p:cNvSpPr/>
                <p:nvPr/>
              </p:nvSpPr>
              <p:spPr>
                <a:xfrm>
                  <a:off x="101817" y="14570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7505" fill="norm" stroke="1" extrusionOk="0">
                      <a:moveTo>
                        <a:pt x="1964" y="9257"/>
                      </a:moveTo>
                      <a:cubicBezTo>
                        <a:pt x="0" y="9257"/>
                        <a:pt x="0" y="6171"/>
                        <a:pt x="0" y="3086"/>
                      </a:cubicBezTo>
                      <a:cubicBezTo>
                        <a:pt x="0" y="3086"/>
                        <a:pt x="1964" y="3086"/>
                        <a:pt x="3927" y="3086"/>
                      </a:cubicBezTo>
                      <a:cubicBezTo>
                        <a:pt x="3927" y="3086"/>
                        <a:pt x="5891" y="3086"/>
                        <a:pt x="5891" y="3086"/>
                      </a:cubicBezTo>
                      <a:cubicBezTo>
                        <a:pt x="9818" y="9257"/>
                        <a:pt x="13745" y="6171"/>
                        <a:pt x="15709" y="0"/>
                      </a:cubicBezTo>
                      <a:cubicBezTo>
                        <a:pt x="17673" y="0"/>
                        <a:pt x="19636" y="0"/>
                        <a:pt x="19636" y="0"/>
                      </a:cubicBezTo>
                      <a:cubicBezTo>
                        <a:pt x="21600" y="0"/>
                        <a:pt x="21600" y="3086"/>
                        <a:pt x="21600" y="3086"/>
                      </a:cubicBezTo>
                      <a:cubicBezTo>
                        <a:pt x="21600" y="12343"/>
                        <a:pt x="21600" y="12343"/>
                        <a:pt x="15709" y="15429"/>
                      </a:cubicBezTo>
                      <a:cubicBezTo>
                        <a:pt x="9818" y="21600"/>
                        <a:pt x="5891" y="12343"/>
                        <a:pt x="1964" y="9257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49" name="Freeform 516"/>
                <p:cNvSpPr/>
                <p:nvPr/>
              </p:nvSpPr>
              <p:spPr>
                <a:xfrm>
                  <a:off x="103249" y="119601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8171" h="18081" fill="norm" stroke="1" extrusionOk="0">
                      <a:moveTo>
                        <a:pt x="0" y="13500"/>
                      </a:moveTo>
                      <a:cubicBezTo>
                        <a:pt x="0" y="9900"/>
                        <a:pt x="0" y="2700"/>
                        <a:pt x="6171" y="2700"/>
                      </a:cubicBezTo>
                      <a:cubicBezTo>
                        <a:pt x="6171" y="2700"/>
                        <a:pt x="6171" y="2700"/>
                        <a:pt x="6171" y="2700"/>
                      </a:cubicBezTo>
                      <a:cubicBezTo>
                        <a:pt x="9257" y="-900"/>
                        <a:pt x="15429" y="-900"/>
                        <a:pt x="15429" y="2700"/>
                      </a:cubicBezTo>
                      <a:cubicBezTo>
                        <a:pt x="15429" y="6300"/>
                        <a:pt x="21600" y="6300"/>
                        <a:pt x="15429" y="9900"/>
                      </a:cubicBezTo>
                      <a:cubicBezTo>
                        <a:pt x="15429" y="13500"/>
                        <a:pt x="15429" y="20700"/>
                        <a:pt x="9257" y="17100"/>
                      </a:cubicBezTo>
                      <a:cubicBezTo>
                        <a:pt x="9257" y="17100"/>
                        <a:pt x="9257" y="17100"/>
                        <a:pt x="9257" y="17100"/>
                      </a:cubicBezTo>
                      <a:cubicBezTo>
                        <a:pt x="3086" y="17100"/>
                        <a:pt x="0" y="17100"/>
                        <a:pt x="0" y="135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50" name="Freeform 517"/>
                <p:cNvSpPr/>
                <p:nvPr/>
              </p:nvSpPr>
              <p:spPr>
                <a:xfrm>
                  <a:off x="104796" y="57857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21600"/>
                      </a:moveTo>
                      <a:cubicBezTo>
                        <a:pt x="14400" y="17280"/>
                        <a:pt x="7200" y="12960"/>
                        <a:pt x="7200" y="12960"/>
                      </a:cubicBezTo>
                      <a:cubicBezTo>
                        <a:pt x="0" y="8640"/>
                        <a:pt x="0" y="8640"/>
                        <a:pt x="0" y="4320"/>
                      </a:cubicBezTo>
                      <a:cubicBezTo>
                        <a:pt x="0" y="4320"/>
                        <a:pt x="7200" y="0"/>
                        <a:pt x="14400" y="0"/>
                      </a:cubicBezTo>
                      <a:cubicBezTo>
                        <a:pt x="14400" y="0"/>
                        <a:pt x="21600" y="4320"/>
                        <a:pt x="21600" y="4320"/>
                      </a:cubicBezTo>
                      <a:cubicBezTo>
                        <a:pt x="21600" y="8640"/>
                        <a:pt x="21600" y="12960"/>
                        <a:pt x="21600" y="17280"/>
                      </a:cubicBezTo>
                      <a:cubicBezTo>
                        <a:pt x="21600" y="17280"/>
                        <a:pt x="21600" y="21600"/>
                        <a:pt x="21600" y="21600"/>
                      </a:cubicBezTo>
                      <a:cubicBezTo>
                        <a:pt x="21600" y="21600"/>
                        <a:pt x="21600" y="21600"/>
                        <a:pt x="2160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51" name="Freeform 518"/>
                <p:cNvSpPr/>
                <p:nvPr/>
              </p:nvSpPr>
              <p:spPr>
                <a:xfrm>
                  <a:off x="105457" y="104408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16200"/>
                      </a:moveTo>
                      <a:cubicBezTo>
                        <a:pt x="21600" y="16200"/>
                        <a:pt x="14400" y="21600"/>
                        <a:pt x="14400" y="21600"/>
                      </a:cubicBezTo>
                      <a:cubicBezTo>
                        <a:pt x="0" y="21600"/>
                        <a:pt x="7200" y="16200"/>
                        <a:pt x="7200" y="10800"/>
                      </a:cubicBezTo>
                      <a:cubicBezTo>
                        <a:pt x="0" y="10800"/>
                        <a:pt x="0" y="10800"/>
                        <a:pt x="0" y="5400"/>
                      </a:cubicBezTo>
                      <a:cubicBezTo>
                        <a:pt x="0" y="5400"/>
                        <a:pt x="0" y="0"/>
                        <a:pt x="0" y="0"/>
                      </a:cubicBezTo>
                      <a:cubicBezTo>
                        <a:pt x="7200" y="0"/>
                        <a:pt x="7200" y="0"/>
                        <a:pt x="14400" y="0"/>
                      </a:cubicBezTo>
                      <a:cubicBezTo>
                        <a:pt x="21600" y="0"/>
                        <a:pt x="21600" y="5400"/>
                        <a:pt x="21600" y="162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52" name="Freeform 519"/>
                <p:cNvSpPr/>
                <p:nvPr/>
              </p:nvSpPr>
              <p:spPr>
                <a:xfrm>
                  <a:off x="106230" y="140480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10800"/>
                      </a:moveTo>
                      <a:cubicBezTo>
                        <a:pt x="21600" y="10800"/>
                        <a:pt x="10800" y="21600"/>
                        <a:pt x="10800" y="21600"/>
                      </a:cubicBezTo>
                      <a:cubicBezTo>
                        <a:pt x="0" y="21600"/>
                        <a:pt x="0" y="10800"/>
                        <a:pt x="0" y="10800"/>
                      </a:cubicBezTo>
                      <a:cubicBezTo>
                        <a:pt x="0" y="0"/>
                        <a:pt x="10800" y="0"/>
                        <a:pt x="10800" y="0"/>
                      </a:cubicBezTo>
                      <a:cubicBezTo>
                        <a:pt x="10800" y="0"/>
                        <a:pt x="21600" y="0"/>
                        <a:pt x="21600" y="108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53" name="Freeform 520"/>
                <p:cNvSpPr/>
                <p:nvPr/>
              </p:nvSpPr>
              <p:spPr>
                <a:xfrm>
                  <a:off x="106561" y="14242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5600" fill="norm" stroke="1" extrusionOk="0">
                      <a:moveTo>
                        <a:pt x="0" y="4800"/>
                      </a:moveTo>
                      <a:cubicBezTo>
                        <a:pt x="7200" y="4800"/>
                        <a:pt x="7200" y="4800"/>
                        <a:pt x="7200" y="4800"/>
                      </a:cubicBezTo>
                      <a:cubicBezTo>
                        <a:pt x="14400" y="-6000"/>
                        <a:pt x="14400" y="4800"/>
                        <a:pt x="21600" y="4800"/>
                      </a:cubicBezTo>
                      <a:cubicBezTo>
                        <a:pt x="14400" y="15600"/>
                        <a:pt x="7200" y="15600"/>
                        <a:pt x="7200" y="15600"/>
                      </a:cubicBezTo>
                      <a:cubicBezTo>
                        <a:pt x="7200" y="15600"/>
                        <a:pt x="0" y="4800"/>
                        <a:pt x="0" y="48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54" name="Freeform 521"/>
                <p:cNvSpPr/>
                <p:nvPr/>
              </p:nvSpPr>
              <p:spPr>
                <a:xfrm>
                  <a:off x="104909" y="3728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575" h="21029" fill="norm" stroke="1" extrusionOk="0">
                      <a:moveTo>
                        <a:pt x="10800" y="1486"/>
                      </a:moveTo>
                      <a:cubicBezTo>
                        <a:pt x="10800" y="3543"/>
                        <a:pt x="8100" y="5600"/>
                        <a:pt x="13500" y="6629"/>
                      </a:cubicBezTo>
                      <a:cubicBezTo>
                        <a:pt x="16200" y="6629"/>
                        <a:pt x="13500" y="7658"/>
                        <a:pt x="13500" y="8686"/>
                      </a:cubicBezTo>
                      <a:cubicBezTo>
                        <a:pt x="13500" y="8686"/>
                        <a:pt x="13500" y="9715"/>
                        <a:pt x="13500" y="9715"/>
                      </a:cubicBezTo>
                      <a:cubicBezTo>
                        <a:pt x="10800" y="11772"/>
                        <a:pt x="10800" y="12800"/>
                        <a:pt x="16200" y="14858"/>
                      </a:cubicBezTo>
                      <a:cubicBezTo>
                        <a:pt x="21600" y="15886"/>
                        <a:pt x="18900" y="16915"/>
                        <a:pt x="18900" y="18972"/>
                      </a:cubicBezTo>
                      <a:cubicBezTo>
                        <a:pt x="18900" y="20000"/>
                        <a:pt x="16200" y="20000"/>
                        <a:pt x="13500" y="21029"/>
                      </a:cubicBezTo>
                      <a:cubicBezTo>
                        <a:pt x="10800" y="20000"/>
                        <a:pt x="10800" y="20000"/>
                        <a:pt x="8100" y="18972"/>
                      </a:cubicBezTo>
                      <a:cubicBezTo>
                        <a:pt x="8100" y="18972"/>
                        <a:pt x="8100" y="17943"/>
                        <a:pt x="8100" y="17943"/>
                      </a:cubicBezTo>
                      <a:cubicBezTo>
                        <a:pt x="10800" y="15886"/>
                        <a:pt x="10800" y="13829"/>
                        <a:pt x="8100" y="11772"/>
                      </a:cubicBezTo>
                      <a:cubicBezTo>
                        <a:pt x="5400" y="10743"/>
                        <a:pt x="5400" y="8686"/>
                        <a:pt x="8100" y="7658"/>
                      </a:cubicBezTo>
                      <a:cubicBezTo>
                        <a:pt x="8100" y="6629"/>
                        <a:pt x="8100" y="5600"/>
                        <a:pt x="5400" y="4572"/>
                      </a:cubicBezTo>
                      <a:cubicBezTo>
                        <a:pt x="2700" y="3543"/>
                        <a:pt x="2700" y="3543"/>
                        <a:pt x="2700" y="2515"/>
                      </a:cubicBezTo>
                      <a:cubicBezTo>
                        <a:pt x="0" y="2515"/>
                        <a:pt x="0" y="1486"/>
                        <a:pt x="0" y="458"/>
                      </a:cubicBezTo>
                      <a:cubicBezTo>
                        <a:pt x="0" y="458"/>
                        <a:pt x="2700" y="-571"/>
                        <a:pt x="5400" y="458"/>
                      </a:cubicBezTo>
                      <a:cubicBezTo>
                        <a:pt x="8100" y="458"/>
                        <a:pt x="8100" y="458"/>
                        <a:pt x="10800" y="1486"/>
                      </a:cubicBezTo>
                      <a:cubicBezTo>
                        <a:pt x="10800" y="1486"/>
                        <a:pt x="10800" y="1486"/>
                        <a:pt x="10800" y="1486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55" name="Freeform 522"/>
                <p:cNvSpPr/>
                <p:nvPr/>
              </p:nvSpPr>
              <p:spPr>
                <a:xfrm>
                  <a:off x="103251" y="111468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9257" y="7200"/>
                      </a:moveTo>
                      <a:cubicBezTo>
                        <a:pt x="9257" y="5400"/>
                        <a:pt x="10800" y="3600"/>
                        <a:pt x="12343" y="1800"/>
                      </a:cubicBezTo>
                      <a:cubicBezTo>
                        <a:pt x="12343" y="0"/>
                        <a:pt x="15429" y="1800"/>
                        <a:pt x="16971" y="0"/>
                      </a:cubicBezTo>
                      <a:cubicBezTo>
                        <a:pt x="16971" y="0"/>
                        <a:pt x="18514" y="0"/>
                        <a:pt x="20057" y="1800"/>
                      </a:cubicBezTo>
                      <a:cubicBezTo>
                        <a:pt x="20057" y="1800"/>
                        <a:pt x="21600" y="1800"/>
                        <a:pt x="21600" y="3600"/>
                      </a:cubicBezTo>
                      <a:cubicBezTo>
                        <a:pt x="20057" y="3600"/>
                        <a:pt x="20057" y="3600"/>
                        <a:pt x="20057" y="5400"/>
                      </a:cubicBezTo>
                      <a:cubicBezTo>
                        <a:pt x="18514" y="5400"/>
                        <a:pt x="18514" y="3600"/>
                        <a:pt x="18514" y="5400"/>
                      </a:cubicBezTo>
                      <a:cubicBezTo>
                        <a:pt x="15429" y="5400"/>
                        <a:pt x="13886" y="7200"/>
                        <a:pt x="15429" y="9000"/>
                      </a:cubicBezTo>
                      <a:cubicBezTo>
                        <a:pt x="15429" y="10800"/>
                        <a:pt x="15429" y="12600"/>
                        <a:pt x="16971" y="12600"/>
                      </a:cubicBezTo>
                      <a:cubicBezTo>
                        <a:pt x="16971" y="14400"/>
                        <a:pt x="15429" y="18000"/>
                        <a:pt x="15429" y="18000"/>
                      </a:cubicBezTo>
                      <a:cubicBezTo>
                        <a:pt x="10800" y="18000"/>
                        <a:pt x="7714" y="16200"/>
                        <a:pt x="6171" y="19800"/>
                      </a:cubicBezTo>
                      <a:cubicBezTo>
                        <a:pt x="4629" y="21600"/>
                        <a:pt x="4629" y="21600"/>
                        <a:pt x="1543" y="21600"/>
                      </a:cubicBezTo>
                      <a:cubicBezTo>
                        <a:pt x="1543" y="21600"/>
                        <a:pt x="0" y="18000"/>
                        <a:pt x="0" y="16200"/>
                      </a:cubicBezTo>
                      <a:cubicBezTo>
                        <a:pt x="1543" y="14400"/>
                        <a:pt x="3086" y="12600"/>
                        <a:pt x="3086" y="12600"/>
                      </a:cubicBezTo>
                      <a:cubicBezTo>
                        <a:pt x="4629" y="10800"/>
                        <a:pt x="7714" y="9000"/>
                        <a:pt x="9257" y="72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56" name="Freeform 523"/>
                <p:cNvSpPr/>
                <p:nvPr/>
              </p:nvSpPr>
              <p:spPr>
                <a:xfrm>
                  <a:off x="105384" y="13114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000" h="19371" fill="norm" stroke="1" extrusionOk="0">
                      <a:moveTo>
                        <a:pt x="19200" y="8776"/>
                      </a:moveTo>
                      <a:cubicBezTo>
                        <a:pt x="14400" y="11176"/>
                        <a:pt x="12000" y="13576"/>
                        <a:pt x="9600" y="18376"/>
                      </a:cubicBezTo>
                      <a:cubicBezTo>
                        <a:pt x="9600" y="18376"/>
                        <a:pt x="7200" y="18376"/>
                        <a:pt x="7200" y="18376"/>
                      </a:cubicBezTo>
                      <a:cubicBezTo>
                        <a:pt x="2400" y="20776"/>
                        <a:pt x="0" y="18376"/>
                        <a:pt x="0" y="15976"/>
                      </a:cubicBezTo>
                      <a:cubicBezTo>
                        <a:pt x="2400" y="11176"/>
                        <a:pt x="2400" y="8776"/>
                        <a:pt x="4800" y="8776"/>
                      </a:cubicBezTo>
                      <a:cubicBezTo>
                        <a:pt x="7200" y="6376"/>
                        <a:pt x="7200" y="3976"/>
                        <a:pt x="9600" y="1576"/>
                      </a:cubicBezTo>
                      <a:cubicBezTo>
                        <a:pt x="12000" y="-824"/>
                        <a:pt x="16800" y="-824"/>
                        <a:pt x="19200" y="3976"/>
                      </a:cubicBezTo>
                      <a:cubicBezTo>
                        <a:pt x="19200" y="3976"/>
                        <a:pt x="19200" y="3976"/>
                        <a:pt x="19200" y="6376"/>
                      </a:cubicBezTo>
                      <a:cubicBezTo>
                        <a:pt x="21600" y="8776"/>
                        <a:pt x="21600" y="8776"/>
                        <a:pt x="19200" y="8776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57" name="Freeform 524"/>
                <p:cNvSpPr/>
                <p:nvPr/>
              </p:nvSpPr>
              <p:spPr>
                <a:xfrm>
                  <a:off x="107774" y="7506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2960" y="0"/>
                      </a:moveTo>
                      <a:cubicBezTo>
                        <a:pt x="12960" y="0"/>
                        <a:pt x="21600" y="8640"/>
                        <a:pt x="21600" y="12960"/>
                      </a:cubicBezTo>
                      <a:cubicBezTo>
                        <a:pt x="21600" y="17280"/>
                        <a:pt x="17280" y="21600"/>
                        <a:pt x="12960" y="21600"/>
                      </a:cubicBezTo>
                      <a:cubicBezTo>
                        <a:pt x="4320" y="21600"/>
                        <a:pt x="0" y="17280"/>
                        <a:pt x="0" y="12960"/>
                      </a:cubicBezTo>
                      <a:cubicBezTo>
                        <a:pt x="0" y="8640"/>
                        <a:pt x="8640" y="0"/>
                        <a:pt x="1296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58" name="Freeform 525"/>
                <p:cNvSpPr/>
                <p:nvPr/>
              </p:nvSpPr>
              <p:spPr>
                <a:xfrm>
                  <a:off x="108656" y="14577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16200"/>
                      </a:moveTo>
                      <a:cubicBezTo>
                        <a:pt x="0" y="5400"/>
                        <a:pt x="0" y="0"/>
                        <a:pt x="10800" y="0"/>
                      </a:cubicBezTo>
                      <a:cubicBezTo>
                        <a:pt x="21600" y="0"/>
                        <a:pt x="21600" y="5400"/>
                        <a:pt x="21600" y="10800"/>
                      </a:cubicBezTo>
                      <a:cubicBezTo>
                        <a:pt x="21600" y="16200"/>
                        <a:pt x="10800" y="21600"/>
                        <a:pt x="0" y="21600"/>
                      </a:cubicBezTo>
                      <a:cubicBezTo>
                        <a:pt x="0" y="16200"/>
                        <a:pt x="0" y="16200"/>
                        <a:pt x="0" y="162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59" name="Freeform 526"/>
                <p:cNvSpPr/>
                <p:nvPr/>
              </p:nvSpPr>
              <p:spPr>
                <a:xfrm>
                  <a:off x="109208" y="3480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0800" y="0"/>
                      </a:moveTo>
                      <a:cubicBezTo>
                        <a:pt x="10800" y="4320"/>
                        <a:pt x="16200" y="8640"/>
                        <a:pt x="21600" y="12960"/>
                      </a:cubicBezTo>
                      <a:cubicBezTo>
                        <a:pt x="16200" y="12960"/>
                        <a:pt x="21600" y="21600"/>
                        <a:pt x="10800" y="21600"/>
                      </a:cubicBezTo>
                      <a:cubicBezTo>
                        <a:pt x="5400" y="21600"/>
                        <a:pt x="0" y="17280"/>
                        <a:pt x="0" y="12960"/>
                      </a:cubicBezTo>
                      <a:cubicBezTo>
                        <a:pt x="0" y="8640"/>
                        <a:pt x="0" y="4320"/>
                        <a:pt x="5400" y="0"/>
                      </a:cubicBezTo>
                      <a:cubicBezTo>
                        <a:pt x="5400" y="0"/>
                        <a:pt x="10800" y="0"/>
                        <a:pt x="108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60" name="Freeform 527"/>
                <p:cNvSpPr/>
                <p:nvPr/>
              </p:nvSpPr>
              <p:spPr>
                <a:xfrm>
                  <a:off x="108587" y="91281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7948" h="21600" fill="norm" stroke="1" extrusionOk="0">
                      <a:moveTo>
                        <a:pt x="4988" y="16200"/>
                      </a:moveTo>
                      <a:cubicBezTo>
                        <a:pt x="-3652" y="10800"/>
                        <a:pt x="668" y="8100"/>
                        <a:pt x="4988" y="2700"/>
                      </a:cubicBezTo>
                      <a:cubicBezTo>
                        <a:pt x="4988" y="2700"/>
                        <a:pt x="9308" y="0"/>
                        <a:pt x="9308" y="0"/>
                      </a:cubicBezTo>
                      <a:cubicBezTo>
                        <a:pt x="13628" y="0"/>
                        <a:pt x="17948" y="2700"/>
                        <a:pt x="17948" y="2700"/>
                      </a:cubicBezTo>
                      <a:cubicBezTo>
                        <a:pt x="17948" y="5400"/>
                        <a:pt x="17948" y="8100"/>
                        <a:pt x="17948" y="10800"/>
                      </a:cubicBezTo>
                      <a:cubicBezTo>
                        <a:pt x="17948" y="13500"/>
                        <a:pt x="17948" y="13500"/>
                        <a:pt x="17948" y="16200"/>
                      </a:cubicBezTo>
                      <a:cubicBezTo>
                        <a:pt x="17948" y="18900"/>
                        <a:pt x="13628" y="18900"/>
                        <a:pt x="9308" y="21600"/>
                      </a:cubicBezTo>
                      <a:cubicBezTo>
                        <a:pt x="9308" y="21600"/>
                        <a:pt x="4988" y="18900"/>
                        <a:pt x="4988" y="162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61" name="Freeform 528"/>
                <p:cNvSpPr/>
                <p:nvPr/>
              </p:nvSpPr>
              <p:spPr>
                <a:xfrm>
                  <a:off x="107609" y="8333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677" h="21600" fill="norm" stroke="1" extrusionOk="0">
                      <a:moveTo>
                        <a:pt x="6646" y="19636"/>
                      </a:moveTo>
                      <a:cubicBezTo>
                        <a:pt x="4985" y="19636"/>
                        <a:pt x="0" y="15709"/>
                        <a:pt x="0" y="13745"/>
                      </a:cubicBezTo>
                      <a:cubicBezTo>
                        <a:pt x="1662" y="11782"/>
                        <a:pt x="3323" y="9818"/>
                        <a:pt x="4985" y="7855"/>
                      </a:cubicBezTo>
                      <a:cubicBezTo>
                        <a:pt x="6646" y="5891"/>
                        <a:pt x="9969" y="5891"/>
                        <a:pt x="9969" y="1964"/>
                      </a:cubicBezTo>
                      <a:cubicBezTo>
                        <a:pt x="9969" y="0"/>
                        <a:pt x="11631" y="0"/>
                        <a:pt x="13292" y="0"/>
                      </a:cubicBezTo>
                      <a:cubicBezTo>
                        <a:pt x="13292" y="0"/>
                        <a:pt x="13292" y="1964"/>
                        <a:pt x="13292" y="1964"/>
                      </a:cubicBezTo>
                      <a:cubicBezTo>
                        <a:pt x="13292" y="9818"/>
                        <a:pt x="13292" y="9818"/>
                        <a:pt x="16615" y="11782"/>
                      </a:cubicBezTo>
                      <a:cubicBezTo>
                        <a:pt x="18277" y="13745"/>
                        <a:pt x="18277" y="15709"/>
                        <a:pt x="19938" y="17673"/>
                      </a:cubicBezTo>
                      <a:cubicBezTo>
                        <a:pt x="19938" y="19636"/>
                        <a:pt x="21600" y="19636"/>
                        <a:pt x="19938" y="19636"/>
                      </a:cubicBezTo>
                      <a:cubicBezTo>
                        <a:pt x="18277" y="21600"/>
                        <a:pt x="18277" y="21600"/>
                        <a:pt x="18277" y="21600"/>
                      </a:cubicBezTo>
                      <a:cubicBezTo>
                        <a:pt x="16615" y="21600"/>
                        <a:pt x="16615" y="19636"/>
                        <a:pt x="14954" y="19636"/>
                      </a:cubicBezTo>
                      <a:cubicBezTo>
                        <a:pt x="13292" y="17673"/>
                        <a:pt x="9969" y="17673"/>
                        <a:pt x="6646" y="19636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62" name="Freeform 529"/>
                <p:cNvSpPr/>
                <p:nvPr/>
              </p:nvSpPr>
              <p:spPr>
                <a:xfrm>
                  <a:off x="111525" y="56824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9069" fill="norm" stroke="1" extrusionOk="0">
                      <a:moveTo>
                        <a:pt x="21600" y="14749"/>
                      </a:moveTo>
                      <a:cubicBezTo>
                        <a:pt x="21600" y="19069"/>
                        <a:pt x="16200" y="19069"/>
                        <a:pt x="10800" y="19069"/>
                      </a:cubicBezTo>
                      <a:cubicBezTo>
                        <a:pt x="5400" y="19069"/>
                        <a:pt x="0" y="19069"/>
                        <a:pt x="0" y="10429"/>
                      </a:cubicBezTo>
                      <a:cubicBezTo>
                        <a:pt x="0" y="10429"/>
                        <a:pt x="0" y="10429"/>
                        <a:pt x="0" y="6109"/>
                      </a:cubicBezTo>
                      <a:cubicBezTo>
                        <a:pt x="0" y="1789"/>
                        <a:pt x="0" y="-2531"/>
                        <a:pt x="10800" y="1789"/>
                      </a:cubicBezTo>
                      <a:cubicBezTo>
                        <a:pt x="16200" y="1789"/>
                        <a:pt x="21600" y="6109"/>
                        <a:pt x="21600" y="14749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63" name="Freeform 530"/>
                <p:cNvSpPr/>
                <p:nvPr/>
              </p:nvSpPr>
              <p:spPr>
                <a:xfrm>
                  <a:off x="110642" y="51467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9618" fill="norm" stroke="1" extrusionOk="0">
                      <a:moveTo>
                        <a:pt x="21600" y="10800"/>
                      </a:moveTo>
                      <a:cubicBezTo>
                        <a:pt x="21600" y="16200"/>
                        <a:pt x="15429" y="21600"/>
                        <a:pt x="9257" y="18900"/>
                      </a:cubicBezTo>
                      <a:cubicBezTo>
                        <a:pt x="6171" y="18900"/>
                        <a:pt x="6171" y="18900"/>
                        <a:pt x="3086" y="16200"/>
                      </a:cubicBezTo>
                      <a:cubicBezTo>
                        <a:pt x="3086" y="16200"/>
                        <a:pt x="3086" y="16200"/>
                        <a:pt x="0" y="16200"/>
                      </a:cubicBezTo>
                      <a:cubicBezTo>
                        <a:pt x="0" y="13500"/>
                        <a:pt x="0" y="13500"/>
                        <a:pt x="3086" y="13500"/>
                      </a:cubicBezTo>
                      <a:cubicBezTo>
                        <a:pt x="9257" y="13500"/>
                        <a:pt x="9257" y="5400"/>
                        <a:pt x="9257" y="2700"/>
                      </a:cubicBezTo>
                      <a:cubicBezTo>
                        <a:pt x="9257" y="0"/>
                        <a:pt x="12343" y="0"/>
                        <a:pt x="12343" y="0"/>
                      </a:cubicBezTo>
                      <a:cubicBezTo>
                        <a:pt x="15429" y="2700"/>
                        <a:pt x="21600" y="5400"/>
                        <a:pt x="21600" y="108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64" name="Freeform 531"/>
                <p:cNvSpPr/>
                <p:nvPr/>
              </p:nvSpPr>
              <p:spPr>
                <a:xfrm>
                  <a:off x="112517" y="11389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7200" y="0"/>
                      </a:moveTo>
                      <a:cubicBezTo>
                        <a:pt x="14400" y="5400"/>
                        <a:pt x="14400" y="10800"/>
                        <a:pt x="21600" y="16200"/>
                      </a:cubicBezTo>
                      <a:cubicBezTo>
                        <a:pt x="14400" y="16200"/>
                        <a:pt x="14400" y="16200"/>
                        <a:pt x="14400" y="21600"/>
                      </a:cubicBezTo>
                      <a:cubicBezTo>
                        <a:pt x="7200" y="21600"/>
                        <a:pt x="0" y="21600"/>
                        <a:pt x="0" y="16200"/>
                      </a:cubicBezTo>
                      <a:cubicBezTo>
                        <a:pt x="0" y="10800"/>
                        <a:pt x="0" y="10800"/>
                        <a:pt x="72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65" name="Freeform 532"/>
                <p:cNvSpPr/>
                <p:nvPr/>
              </p:nvSpPr>
              <p:spPr>
                <a:xfrm>
                  <a:off x="113069" y="12713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17280"/>
                      </a:moveTo>
                      <a:cubicBezTo>
                        <a:pt x="4320" y="8640"/>
                        <a:pt x="8640" y="0"/>
                        <a:pt x="12960" y="0"/>
                      </a:cubicBezTo>
                      <a:cubicBezTo>
                        <a:pt x="17280" y="0"/>
                        <a:pt x="21600" y="4320"/>
                        <a:pt x="21600" y="8640"/>
                      </a:cubicBezTo>
                      <a:cubicBezTo>
                        <a:pt x="21600" y="17280"/>
                        <a:pt x="17280" y="21600"/>
                        <a:pt x="8640" y="21600"/>
                      </a:cubicBezTo>
                      <a:cubicBezTo>
                        <a:pt x="4320" y="21600"/>
                        <a:pt x="0" y="17280"/>
                        <a:pt x="0" y="1728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66" name="Freeform 533"/>
                <p:cNvSpPr/>
                <p:nvPr/>
              </p:nvSpPr>
              <p:spPr>
                <a:xfrm>
                  <a:off x="113290" y="2079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0800" y="0"/>
                      </a:moveTo>
                      <a:cubicBezTo>
                        <a:pt x="16200" y="5400"/>
                        <a:pt x="16200" y="10800"/>
                        <a:pt x="21600" y="16200"/>
                      </a:cubicBezTo>
                      <a:cubicBezTo>
                        <a:pt x="21600" y="16200"/>
                        <a:pt x="16200" y="21600"/>
                        <a:pt x="16200" y="21600"/>
                      </a:cubicBezTo>
                      <a:cubicBezTo>
                        <a:pt x="10800" y="21600"/>
                        <a:pt x="0" y="16200"/>
                        <a:pt x="0" y="10800"/>
                      </a:cubicBezTo>
                      <a:cubicBezTo>
                        <a:pt x="0" y="10800"/>
                        <a:pt x="5400" y="5400"/>
                        <a:pt x="108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67" name="Freeform 534"/>
                <p:cNvSpPr/>
                <p:nvPr/>
              </p:nvSpPr>
              <p:spPr>
                <a:xfrm>
                  <a:off x="110642" y="12249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9579" fill="norm" stroke="1" extrusionOk="0">
                      <a:moveTo>
                        <a:pt x="6646" y="18288"/>
                      </a:moveTo>
                      <a:cubicBezTo>
                        <a:pt x="4985" y="20252"/>
                        <a:pt x="3323" y="20252"/>
                        <a:pt x="1662" y="16325"/>
                      </a:cubicBezTo>
                      <a:cubicBezTo>
                        <a:pt x="1662" y="16325"/>
                        <a:pt x="1662" y="14361"/>
                        <a:pt x="0" y="12397"/>
                      </a:cubicBezTo>
                      <a:cubicBezTo>
                        <a:pt x="0" y="10434"/>
                        <a:pt x="0" y="8470"/>
                        <a:pt x="1662" y="8470"/>
                      </a:cubicBezTo>
                      <a:cubicBezTo>
                        <a:pt x="4985" y="6507"/>
                        <a:pt x="6646" y="4543"/>
                        <a:pt x="8308" y="2579"/>
                      </a:cubicBezTo>
                      <a:cubicBezTo>
                        <a:pt x="13292" y="-1348"/>
                        <a:pt x="18277" y="-1348"/>
                        <a:pt x="19938" y="6507"/>
                      </a:cubicBezTo>
                      <a:cubicBezTo>
                        <a:pt x="21600" y="6507"/>
                        <a:pt x="21600" y="6507"/>
                        <a:pt x="21600" y="6507"/>
                      </a:cubicBezTo>
                      <a:cubicBezTo>
                        <a:pt x="21600" y="10434"/>
                        <a:pt x="18277" y="14361"/>
                        <a:pt x="14954" y="12397"/>
                      </a:cubicBezTo>
                      <a:cubicBezTo>
                        <a:pt x="13292" y="10434"/>
                        <a:pt x="11631" y="12397"/>
                        <a:pt x="9969" y="14361"/>
                      </a:cubicBezTo>
                      <a:cubicBezTo>
                        <a:pt x="8308" y="14361"/>
                        <a:pt x="8308" y="16325"/>
                        <a:pt x="6646" y="18288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68" name="Freeform 535"/>
                <p:cNvSpPr/>
                <p:nvPr/>
              </p:nvSpPr>
              <p:spPr>
                <a:xfrm>
                  <a:off x="113724" y="13077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7550" h="21600" fill="norm" stroke="1" extrusionOk="0">
                      <a:moveTo>
                        <a:pt x="16200" y="14400"/>
                      </a:moveTo>
                      <a:cubicBezTo>
                        <a:pt x="16200" y="21600"/>
                        <a:pt x="16200" y="21600"/>
                        <a:pt x="5400" y="21600"/>
                      </a:cubicBezTo>
                      <a:cubicBezTo>
                        <a:pt x="5400" y="21600"/>
                        <a:pt x="0" y="21600"/>
                        <a:pt x="0" y="14400"/>
                      </a:cubicBezTo>
                      <a:cubicBezTo>
                        <a:pt x="0" y="7200"/>
                        <a:pt x="5400" y="0"/>
                        <a:pt x="10800" y="0"/>
                      </a:cubicBezTo>
                      <a:cubicBezTo>
                        <a:pt x="21600" y="0"/>
                        <a:pt x="16200" y="7200"/>
                        <a:pt x="16200" y="144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69" name="Freeform 536"/>
                <p:cNvSpPr/>
                <p:nvPr/>
              </p:nvSpPr>
              <p:spPr>
                <a:xfrm>
                  <a:off x="115496" y="40269"/>
                  <a:ext cx="12701" cy="1271"/>
                </a:xfrm>
                <a:prstGeom prst="ellipse">
                  <a:avLst/>
                </a:prstGeom>
                <a:noFill/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70" name="Freeform 537"/>
                <p:cNvSpPr/>
                <p:nvPr/>
              </p:nvSpPr>
              <p:spPr>
                <a:xfrm>
                  <a:off x="113069" y="3833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4800" y="0"/>
                      </a:moveTo>
                      <a:cubicBezTo>
                        <a:pt x="7200" y="8640"/>
                        <a:pt x="9600" y="4320"/>
                        <a:pt x="12000" y="4320"/>
                      </a:cubicBezTo>
                      <a:cubicBezTo>
                        <a:pt x="14400" y="0"/>
                        <a:pt x="16800" y="0"/>
                        <a:pt x="19200" y="0"/>
                      </a:cubicBezTo>
                      <a:cubicBezTo>
                        <a:pt x="19200" y="0"/>
                        <a:pt x="21600" y="4320"/>
                        <a:pt x="21600" y="4320"/>
                      </a:cubicBezTo>
                      <a:cubicBezTo>
                        <a:pt x="21600" y="8640"/>
                        <a:pt x="21600" y="12960"/>
                        <a:pt x="21600" y="12960"/>
                      </a:cubicBezTo>
                      <a:cubicBezTo>
                        <a:pt x="16800" y="12960"/>
                        <a:pt x="12000" y="17280"/>
                        <a:pt x="9600" y="21600"/>
                      </a:cubicBezTo>
                      <a:cubicBezTo>
                        <a:pt x="7200" y="17280"/>
                        <a:pt x="7200" y="17280"/>
                        <a:pt x="4800" y="17280"/>
                      </a:cubicBezTo>
                      <a:cubicBezTo>
                        <a:pt x="4800" y="12960"/>
                        <a:pt x="2400" y="12960"/>
                        <a:pt x="0" y="8640"/>
                      </a:cubicBezTo>
                      <a:cubicBezTo>
                        <a:pt x="0" y="8640"/>
                        <a:pt x="0" y="4320"/>
                        <a:pt x="0" y="4320"/>
                      </a:cubicBezTo>
                      <a:cubicBezTo>
                        <a:pt x="0" y="4320"/>
                        <a:pt x="0" y="0"/>
                        <a:pt x="2400" y="0"/>
                      </a:cubicBezTo>
                      <a:cubicBezTo>
                        <a:pt x="2400" y="0"/>
                        <a:pt x="4800" y="0"/>
                        <a:pt x="48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71" name="Freeform 538"/>
                <p:cNvSpPr/>
                <p:nvPr/>
              </p:nvSpPr>
              <p:spPr>
                <a:xfrm>
                  <a:off x="104968" y="169482"/>
                  <a:ext cx="17651" cy="22356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458" fill="norm" stroke="1" extrusionOk="0">
                      <a:moveTo>
                        <a:pt x="21600" y="19753"/>
                      </a:moveTo>
                      <a:cubicBezTo>
                        <a:pt x="21600" y="19753"/>
                        <a:pt x="21600" y="19753"/>
                        <a:pt x="21600" y="20321"/>
                      </a:cubicBezTo>
                      <a:cubicBezTo>
                        <a:pt x="21600" y="20321"/>
                        <a:pt x="20880" y="20321"/>
                        <a:pt x="20880" y="20321"/>
                      </a:cubicBezTo>
                      <a:cubicBezTo>
                        <a:pt x="20160" y="19184"/>
                        <a:pt x="19440" y="19753"/>
                        <a:pt x="18000" y="19753"/>
                      </a:cubicBezTo>
                      <a:cubicBezTo>
                        <a:pt x="17280" y="19753"/>
                        <a:pt x="16560" y="19184"/>
                        <a:pt x="16560" y="19184"/>
                      </a:cubicBezTo>
                      <a:cubicBezTo>
                        <a:pt x="15120" y="20321"/>
                        <a:pt x="17280" y="20321"/>
                        <a:pt x="17280" y="21458"/>
                      </a:cubicBezTo>
                      <a:cubicBezTo>
                        <a:pt x="17280" y="21458"/>
                        <a:pt x="17280" y="21458"/>
                        <a:pt x="17280" y="21458"/>
                      </a:cubicBezTo>
                      <a:cubicBezTo>
                        <a:pt x="4320" y="21458"/>
                        <a:pt x="4320" y="21458"/>
                        <a:pt x="4320" y="21458"/>
                      </a:cubicBezTo>
                      <a:cubicBezTo>
                        <a:pt x="4320" y="20890"/>
                        <a:pt x="5040" y="20321"/>
                        <a:pt x="5040" y="19753"/>
                      </a:cubicBezTo>
                      <a:cubicBezTo>
                        <a:pt x="5760" y="19753"/>
                        <a:pt x="5040" y="19184"/>
                        <a:pt x="5040" y="19184"/>
                      </a:cubicBezTo>
                      <a:cubicBezTo>
                        <a:pt x="3600" y="19184"/>
                        <a:pt x="2160" y="18616"/>
                        <a:pt x="1440" y="19753"/>
                      </a:cubicBezTo>
                      <a:cubicBezTo>
                        <a:pt x="720" y="19753"/>
                        <a:pt x="720" y="19753"/>
                        <a:pt x="0" y="19753"/>
                      </a:cubicBezTo>
                      <a:cubicBezTo>
                        <a:pt x="720" y="19753"/>
                        <a:pt x="720" y="19184"/>
                        <a:pt x="720" y="19184"/>
                      </a:cubicBezTo>
                      <a:cubicBezTo>
                        <a:pt x="2160" y="17479"/>
                        <a:pt x="4320" y="15205"/>
                        <a:pt x="5760" y="12932"/>
                      </a:cubicBezTo>
                      <a:cubicBezTo>
                        <a:pt x="5760" y="12932"/>
                        <a:pt x="6480" y="12363"/>
                        <a:pt x="6480" y="11795"/>
                      </a:cubicBezTo>
                      <a:cubicBezTo>
                        <a:pt x="6480" y="11226"/>
                        <a:pt x="5040" y="11226"/>
                        <a:pt x="4320" y="11226"/>
                      </a:cubicBezTo>
                      <a:cubicBezTo>
                        <a:pt x="4320" y="11226"/>
                        <a:pt x="4320" y="11226"/>
                        <a:pt x="4320" y="11226"/>
                      </a:cubicBezTo>
                      <a:cubicBezTo>
                        <a:pt x="1440" y="11226"/>
                        <a:pt x="1440" y="11226"/>
                        <a:pt x="2880" y="9521"/>
                      </a:cubicBezTo>
                      <a:cubicBezTo>
                        <a:pt x="3600" y="8953"/>
                        <a:pt x="4320" y="7816"/>
                        <a:pt x="5040" y="7247"/>
                      </a:cubicBezTo>
                      <a:cubicBezTo>
                        <a:pt x="6480" y="4974"/>
                        <a:pt x="8640" y="2700"/>
                        <a:pt x="10800" y="426"/>
                      </a:cubicBezTo>
                      <a:cubicBezTo>
                        <a:pt x="10800" y="-142"/>
                        <a:pt x="11520" y="-142"/>
                        <a:pt x="12240" y="426"/>
                      </a:cubicBezTo>
                      <a:cubicBezTo>
                        <a:pt x="12960" y="2132"/>
                        <a:pt x="13680" y="3269"/>
                        <a:pt x="15120" y="4974"/>
                      </a:cubicBezTo>
                      <a:cubicBezTo>
                        <a:pt x="16560" y="6679"/>
                        <a:pt x="18000" y="8384"/>
                        <a:pt x="20160" y="10658"/>
                      </a:cubicBezTo>
                      <a:cubicBezTo>
                        <a:pt x="20160" y="10658"/>
                        <a:pt x="20160" y="11226"/>
                        <a:pt x="20880" y="11226"/>
                      </a:cubicBezTo>
                      <a:cubicBezTo>
                        <a:pt x="20160" y="11226"/>
                        <a:pt x="20160" y="11226"/>
                        <a:pt x="19440" y="11226"/>
                      </a:cubicBezTo>
                      <a:cubicBezTo>
                        <a:pt x="18720" y="11226"/>
                        <a:pt x="18000" y="11226"/>
                        <a:pt x="18000" y="11226"/>
                      </a:cubicBezTo>
                      <a:cubicBezTo>
                        <a:pt x="17280" y="11226"/>
                        <a:pt x="16560" y="11226"/>
                        <a:pt x="15840" y="11226"/>
                      </a:cubicBezTo>
                      <a:cubicBezTo>
                        <a:pt x="15840" y="11226"/>
                        <a:pt x="15120" y="11226"/>
                        <a:pt x="15120" y="11795"/>
                      </a:cubicBezTo>
                      <a:cubicBezTo>
                        <a:pt x="15120" y="11795"/>
                        <a:pt x="15120" y="12363"/>
                        <a:pt x="15120" y="12932"/>
                      </a:cubicBezTo>
                      <a:cubicBezTo>
                        <a:pt x="16560" y="14069"/>
                        <a:pt x="18000" y="15774"/>
                        <a:pt x="19440" y="16911"/>
                      </a:cubicBezTo>
                      <a:cubicBezTo>
                        <a:pt x="20160" y="18047"/>
                        <a:pt x="20880" y="18616"/>
                        <a:pt x="21600" y="19753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72" name="Freeform 539"/>
                <p:cNvSpPr/>
                <p:nvPr/>
              </p:nvSpPr>
              <p:spPr>
                <a:xfrm>
                  <a:off x="114668" y="30058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86" h="21600" fill="norm" stroke="1" extrusionOk="0">
                      <a:moveTo>
                        <a:pt x="18514" y="17280"/>
                      </a:moveTo>
                      <a:cubicBezTo>
                        <a:pt x="18514" y="21600"/>
                        <a:pt x="15429" y="17280"/>
                        <a:pt x="15429" y="21600"/>
                      </a:cubicBezTo>
                      <a:cubicBezTo>
                        <a:pt x="9257" y="21600"/>
                        <a:pt x="6171" y="17280"/>
                        <a:pt x="3086" y="8640"/>
                      </a:cubicBezTo>
                      <a:cubicBezTo>
                        <a:pt x="0" y="8640"/>
                        <a:pt x="0" y="4320"/>
                        <a:pt x="0" y="4320"/>
                      </a:cubicBezTo>
                      <a:cubicBezTo>
                        <a:pt x="3086" y="0"/>
                        <a:pt x="6171" y="0"/>
                        <a:pt x="9257" y="0"/>
                      </a:cubicBezTo>
                      <a:cubicBezTo>
                        <a:pt x="12343" y="0"/>
                        <a:pt x="15429" y="4320"/>
                        <a:pt x="18514" y="8640"/>
                      </a:cubicBezTo>
                      <a:cubicBezTo>
                        <a:pt x="18514" y="8640"/>
                        <a:pt x="21600" y="12960"/>
                        <a:pt x="18514" y="1728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73" name="Freeform 540"/>
                <p:cNvSpPr/>
                <p:nvPr/>
              </p:nvSpPr>
              <p:spPr>
                <a:xfrm>
                  <a:off x="117592" y="150187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8000" y="4320"/>
                      </a:moveTo>
                      <a:cubicBezTo>
                        <a:pt x="21600" y="4320"/>
                        <a:pt x="21600" y="4320"/>
                        <a:pt x="21600" y="8640"/>
                      </a:cubicBezTo>
                      <a:cubicBezTo>
                        <a:pt x="21600" y="12960"/>
                        <a:pt x="14400" y="21600"/>
                        <a:pt x="10800" y="21600"/>
                      </a:cubicBezTo>
                      <a:cubicBezTo>
                        <a:pt x="7200" y="21600"/>
                        <a:pt x="0" y="12960"/>
                        <a:pt x="0" y="8640"/>
                      </a:cubicBezTo>
                      <a:cubicBezTo>
                        <a:pt x="0" y="8640"/>
                        <a:pt x="0" y="8640"/>
                        <a:pt x="0" y="8640"/>
                      </a:cubicBezTo>
                      <a:cubicBezTo>
                        <a:pt x="3600" y="4320"/>
                        <a:pt x="7200" y="0"/>
                        <a:pt x="10800" y="0"/>
                      </a:cubicBezTo>
                      <a:cubicBezTo>
                        <a:pt x="14400" y="0"/>
                        <a:pt x="18000" y="4320"/>
                        <a:pt x="18000" y="432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74" name="Freeform 542"/>
                <p:cNvSpPr/>
                <p:nvPr/>
              </p:nvSpPr>
              <p:spPr>
                <a:xfrm>
                  <a:off x="122121" y="15526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674" h="21600" fill="norm" stroke="1" extrusionOk="0">
                      <a:moveTo>
                        <a:pt x="16200" y="21600"/>
                      </a:moveTo>
                      <a:cubicBezTo>
                        <a:pt x="10800" y="21600"/>
                        <a:pt x="8100" y="21600"/>
                        <a:pt x="5400" y="21600"/>
                      </a:cubicBezTo>
                      <a:cubicBezTo>
                        <a:pt x="0" y="16200"/>
                        <a:pt x="0" y="10800"/>
                        <a:pt x="0" y="5400"/>
                      </a:cubicBezTo>
                      <a:cubicBezTo>
                        <a:pt x="0" y="5400"/>
                        <a:pt x="2700" y="0"/>
                        <a:pt x="2700" y="0"/>
                      </a:cubicBezTo>
                      <a:cubicBezTo>
                        <a:pt x="5400" y="0"/>
                        <a:pt x="5400" y="0"/>
                        <a:pt x="8100" y="0"/>
                      </a:cubicBezTo>
                      <a:cubicBezTo>
                        <a:pt x="10800" y="0"/>
                        <a:pt x="16200" y="0"/>
                        <a:pt x="18900" y="5400"/>
                      </a:cubicBezTo>
                      <a:cubicBezTo>
                        <a:pt x="21600" y="16200"/>
                        <a:pt x="21600" y="16200"/>
                        <a:pt x="1620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75" name="Freeform 543"/>
                <p:cNvSpPr/>
                <p:nvPr/>
              </p:nvSpPr>
              <p:spPr>
                <a:xfrm>
                  <a:off x="126062" y="21678"/>
                  <a:ext cx="14869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095" h="20510" fill="norm" stroke="1" extrusionOk="0">
                      <a:moveTo>
                        <a:pt x="19433" y="9847"/>
                      </a:moveTo>
                      <a:cubicBezTo>
                        <a:pt x="19433" y="11117"/>
                        <a:pt x="21095" y="12388"/>
                        <a:pt x="21095" y="13658"/>
                      </a:cubicBezTo>
                      <a:cubicBezTo>
                        <a:pt x="21095" y="13658"/>
                        <a:pt x="21095" y="13658"/>
                        <a:pt x="21095" y="13658"/>
                      </a:cubicBezTo>
                      <a:cubicBezTo>
                        <a:pt x="21095" y="17470"/>
                        <a:pt x="19433" y="17470"/>
                        <a:pt x="16941" y="16200"/>
                      </a:cubicBezTo>
                      <a:cubicBezTo>
                        <a:pt x="16110" y="16200"/>
                        <a:pt x="15280" y="14929"/>
                        <a:pt x="15280" y="13658"/>
                      </a:cubicBezTo>
                      <a:cubicBezTo>
                        <a:pt x="15280" y="9847"/>
                        <a:pt x="15280" y="9847"/>
                        <a:pt x="11957" y="9847"/>
                      </a:cubicBezTo>
                      <a:cubicBezTo>
                        <a:pt x="11126" y="9847"/>
                        <a:pt x="9464" y="11117"/>
                        <a:pt x="7803" y="8576"/>
                      </a:cubicBezTo>
                      <a:cubicBezTo>
                        <a:pt x="7803" y="8576"/>
                        <a:pt x="6972" y="8576"/>
                        <a:pt x="6972" y="7306"/>
                      </a:cubicBezTo>
                      <a:cubicBezTo>
                        <a:pt x="6141" y="7306"/>
                        <a:pt x="5310" y="8576"/>
                        <a:pt x="4480" y="9847"/>
                      </a:cubicBezTo>
                      <a:cubicBezTo>
                        <a:pt x="4480" y="11117"/>
                        <a:pt x="5310" y="12388"/>
                        <a:pt x="6141" y="13658"/>
                      </a:cubicBezTo>
                      <a:cubicBezTo>
                        <a:pt x="6972" y="13658"/>
                        <a:pt x="7803" y="13658"/>
                        <a:pt x="7803" y="13658"/>
                      </a:cubicBezTo>
                      <a:cubicBezTo>
                        <a:pt x="9464" y="14929"/>
                        <a:pt x="9464" y="16200"/>
                        <a:pt x="7803" y="18741"/>
                      </a:cubicBezTo>
                      <a:cubicBezTo>
                        <a:pt x="6972" y="18741"/>
                        <a:pt x="6972" y="18741"/>
                        <a:pt x="6141" y="20011"/>
                      </a:cubicBezTo>
                      <a:cubicBezTo>
                        <a:pt x="4480" y="21282"/>
                        <a:pt x="1987" y="20011"/>
                        <a:pt x="326" y="17470"/>
                      </a:cubicBezTo>
                      <a:cubicBezTo>
                        <a:pt x="326" y="16200"/>
                        <a:pt x="326" y="16200"/>
                        <a:pt x="326" y="16200"/>
                      </a:cubicBezTo>
                      <a:cubicBezTo>
                        <a:pt x="1987" y="13658"/>
                        <a:pt x="1157" y="12388"/>
                        <a:pt x="326" y="11117"/>
                      </a:cubicBezTo>
                      <a:cubicBezTo>
                        <a:pt x="-505" y="8576"/>
                        <a:pt x="326" y="6035"/>
                        <a:pt x="1987" y="6035"/>
                      </a:cubicBezTo>
                      <a:cubicBezTo>
                        <a:pt x="4480" y="6035"/>
                        <a:pt x="6141" y="3494"/>
                        <a:pt x="6972" y="953"/>
                      </a:cubicBezTo>
                      <a:cubicBezTo>
                        <a:pt x="7803" y="-318"/>
                        <a:pt x="7803" y="-318"/>
                        <a:pt x="8633" y="953"/>
                      </a:cubicBezTo>
                      <a:cubicBezTo>
                        <a:pt x="8633" y="953"/>
                        <a:pt x="8633" y="953"/>
                        <a:pt x="8633" y="953"/>
                      </a:cubicBezTo>
                      <a:cubicBezTo>
                        <a:pt x="10295" y="2223"/>
                        <a:pt x="8633" y="4764"/>
                        <a:pt x="10295" y="4764"/>
                      </a:cubicBezTo>
                      <a:cubicBezTo>
                        <a:pt x="11126" y="6035"/>
                        <a:pt x="11957" y="6035"/>
                        <a:pt x="12787" y="6035"/>
                      </a:cubicBezTo>
                      <a:cubicBezTo>
                        <a:pt x="14449" y="6035"/>
                        <a:pt x="16941" y="7306"/>
                        <a:pt x="17772" y="8576"/>
                      </a:cubicBezTo>
                      <a:cubicBezTo>
                        <a:pt x="18603" y="8576"/>
                        <a:pt x="19433" y="9847"/>
                        <a:pt x="19433" y="9847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76" name="Freeform 544"/>
                <p:cNvSpPr/>
                <p:nvPr/>
              </p:nvSpPr>
              <p:spPr>
                <a:xfrm>
                  <a:off x="132263" y="14577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10800"/>
                      </a:moveTo>
                      <a:cubicBezTo>
                        <a:pt x="0" y="10800"/>
                        <a:pt x="10800" y="0"/>
                        <a:pt x="10800" y="0"/>
                      </a:cubicBezTo>
                      <a:cubicBezTo>
                        <a:pt x="21600" y="0"/>
                        <a:pt x="21600" y="10800"/>
                        <a:pt x="21600" y="10800"/>
                      </a:cubicBezTo>
                      <a:cubicBezTo>
                        <a:pt x="21600" y="10800"/>
                        <a:pt x="21600" y="21600"/>
                        <a:pt x="21600" y="21600"/>
                      </a:cubicBezTo>
                      <a:cubicBezTo>
                        <a:pt x="10800" y="21600"/>
                        <a:pt x="10800" y="10800"/>
                        <a:pt x="0" y="108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77" name="Oval 545"/>
                <p:cNvSpPr/>
                <p:nvPr/>
              </p:nvSpPr>
              <p:spPr>
                <a:xfrm>
                  <a:off x="132594" y="27411"/>
                  <a:ext cx="12701" cy="12701"/>
                </a:xfrm>
                <a:prstGeom prst="ellipse">
                  <a:avLst/>
                </a:pr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78" name="Freeform 546"/>
                <p:cNvSpPr/>
                <p:nvPr/>
              </p:nvSpPr>
              <p:spPr>
                <a:xfrm>
                  <a:off x="133649" y="1406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491" h="21600" fill="norm" stroke="1" extrusionOk="0">
                      <a:moveTo>
                        <a:pt x="12291" y="21600"/>
                      </a:moveTo>
                      <a:cubicBezTo>
                        <a:pt x="8691" y="21600"/>
                        <a:pt x="5091" y="17280"/>
                        <a:pt x="1491" y="12960"/>
                      </a:cubicBezTo>
                      <a:cubicBezTo>
                        <a:pt x="-2109" y="8640"/>
                        <a:pt x="1491" y="4320"/>
                        <a:pt x="5091" y="0"/>
                      </a:cubicBezTo>
                      <a:cubicBezTo>
                        <a:pt x="12291" y="0"/>
                        <a:pt x="19491" y="4320"/>
                        <a:pt x="19491" y="12960"/>
                      </a:cubicBezTo>
                      <a:cubicBezTo>
                        <a:pt x="19491" y="17280"/>
                        <a:pt x="19491" y="17280"/>
                        <a:pt x="19491" y="21600"/>
                      </a:cubicBezTo>
                      <a:cubicBezTo>
                        <a:pt x="15891" y="21600"/>
                        <a:pt x="15891" y="21600"/>
                        <a:pt x="12291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79" name="Freeform 547"/>
                <p:cNvSpPr/>
                <p:nvPr/>
              </p:nvSpPr>
              <p:spPr>
                <a:xfrm>
                  <a:off x="137786" y="7334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7550" h="21600" fill="norm" stroke="1" extrusionOk="0">
                      <a:moveTo>
                        <a:pt x="17550" y="10800"/>
                      </a:moveTo>
                      <a:cubicBezTo>
                        <a:pt x="17550" y="16200"/>
                        <a:pt x="12150" y="16200"/>
                        <a:pt x="12150" y="21600"/>
                      </a:cubicBezTo>
                      <a:cubicBezTo>
                        <a:pt x="12150" y="21600"/>
                        <a:pt x="6750" y="21600"/>
                        <a:pt x="6750" y="21600"/>
                      </a:cubicBezTo>
                      <a:cubicBezTo>
                        <a:pt x="-4050" y="21600"/>
                        <a:pt x="1350" y="16200"/>
                        <a:pt x="1350" y="10800"/>
                      </a:cubicBezTo>
                      <a:cubicBezTo>
                        <a:pt x="1350" y="5400"/>
                        <a:pt x="6750" y="5400"/>
                        <a:pt x="6750" y="0"/>
                      </a:cubicBezTo>
                      <a:cubicBezTo>
                        <a:pt x="12150" y="5400"/>
                        <a:pt x="12150" y="5400"/>
                        <a:pt x="17550" y="108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80" name="Freeform 548"/>
                <p:cNvSpPr/>
                <p:nvPr/>
              </p:nvSpPr>
              <p:spPr>
                <a:xfrm>
                  <a:off x="137657" y="56301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8360" h="18457" fill="norm" stroke="1" extrusionOk="0">
                      <a:moveTo>
                        <a:pt x="12960" y="1177"/>
                      </a:moveTo>
                      <a:cubicBezTo>
                        <a:pt x="21600" y="-3143"/>
                        <a:pt x="17280" y="5497"/>
                        <a:pt x="17280" y="9817"/>
                      </a:cubicBezTo>
                      <a:cubicBezTo>
                        <a:pt x="17280" y="9817"/>
                        <a:pt x="17280" y="14137"/>
                        <a:pt x="17280" y="14137"/>
                      </a:cubicBezTo>
                      <a:cubicBezTo>
                        <a:pt x="12960" y="14137"/>
                        <a:pt x="12960" y="18457"/>
                        <a:pt x="8640" y="18457"/>
                      </a:cubicBezTo>
                      <a:cubicBezTo>
                        <a:pt x="8640" y="18457"/>
                        <a:pt x="4320" y="14137"/>
                        <a:pt x="4320" y="14137"/>
                      </a:cubicBezTo>
                      <a:cubicBezTo>
                        <a:pt x="0" y="14137"/>
                        <a:pt x="0" y="9817"/>
                        <a:pt x="0" y="9817"/>
                      </a:cubicBezTo>
                      <a:cubicBezTo>
                        <a:pt x="0" y="1177"/>
                        <a:pt x="4320" y="1177"/>
                        <a:pt x="12960" y="1177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81" name="Freeform 549"/>
                <p:cNvSpPr/>
                <p:nvPr/>
              </p:nvSpPr>
              <p:spPr>
                <a:xfrm>
                  <a:off x="138330" y="143017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6200" h="17672" fill="norm" stroke="1" extrusionOk="0">
                      <a:moveTo>
                        <a:pt x="14400" y="12272"/>
                      </a:moveTo>
                      <a:cubicBezTo>
                        <a:pt x="14400" y="12272"/>
                        <a:pt x="14400" y="12272"/>
                        <a:pt x="7200" y="17672"/>
                      </a:cubicBezTo>
                      <a:cubicBezTo>
                        <a:pt x="7200" y="12272"/>
                        <a:pt x="0" y="12272"/>
                        <a:pt x="0" y="6872"/>
                      </a:cubicBezTo>
                      <a:cubicBezTo>
                        <a:pt x="0" y="1472"/>
                        <a:pt x="7200" y="1472"/>
                        <a:pt x="7200" y="1472"/>
                      </a:cubicBezTo>
                      <a:cubicBezTo>
                        <a:pt x="21600" y="-3928"/>
                        <a:pt x="14400" y="6872"/>
                        <a:pt x="14400" y="12272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82" name="Freeform 550"/>
                <p:cNvSpPr/>
                <p:nvPr/>
              </p:nvSpPr>
              <p:spPr>
                <a:xfrm>
                  <a:off x="141529" y="16380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0"/>
                      </a:moveTo>
                      <a:cubicBezTo>
                        <a:pt x="21600" y="21600"/>
                        <a:pt x="21600" y="21600"/>
                        <a:pt x="21600" y="21600"/>
                      </a:cubicBezTo>
                      <a:cubicBezTo>
                        <a:pt x="0" y="21600"/>
                        <a:pt x="0" y="21600"/>
                        <a:pt x="0" y="21600"/>
                      </a:cubicBezTo>
                      <a:cubicBezTo>
                        <a:pt x="0" y="0"/>
                        <a:pt x="21600" y="0"/>
                        <a:pt x="21600" y="0"/>
                      </a:cubicBezTo>
                      <a:cubicBezTo>
                        <a:pt x="21600" y="0"/>
                        <a:pt x="21600" y="0"/>
                        <a:pt x="216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83" name="Freeform 551"/>
                <p:cNvSpPr/>
                <p:nvPr/>
              </p:nvSpPr>
              <p:spPr>
                <a:xfrm>
                  <a:off x="142081" y="45171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7200" y="0"/>
                      </a:moveTo>
                      <a:cubicBezTo>
                        <a:pt x="14400" y="0"/>
                        <a:pt x="14400" y="0"/>
                        <a:pt x="14400" y="0"/>
                      </a:cubicBezTo>
                      <a:cubicBezTo>
                        <a:pt x="21600" y="0"/>
                        <a:pt x="21600" y="0"/>
                        <a:pt x="21600" y="0"/>
                      </a:cubicBezTo>
                      <a:cubicBezTo>
                        <a:pt x="21600" y="0"/>
                        <a:pt x="21600" y="0"/>
                        <a:pt x="21600" y="10800"/>
                      </a:cubicBezTo>
                      <a:cubicBezTo>
                        <a:pt x="21600" y="10800"/>
                        <a:pt x="21600" y="10800"/>
                        <a:pt x="21600" y="21600"/>
                      </a:cubicBezTo>
                      <a:cubicBezTo>
                        <a:pt x="21600" y="21600"/>
                        <a:pt x="14400" y="21600"/>
                        <a:pt x="14400" y="21600"/>
                      </a:cubicBezTo>
                      <a:cubicBezTo>
                        <a:pt x="7200" y="21600"/>
                        <a:pt x="7200" y="10800"/>
                        <a:pt x="0" y="10800"/>
                      </a:cubicBezTo>
                      <a:cubicBezTo>
                        <a:pt x="7200" y="10800"/>
                        <a:pt x="7200" y="0"/>
                        <a:pt x="72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84" name="Freeform 552"/>
                <p:cNvSpPr/>
                <p:nvPr/>
              </p:nvSpPr>
              <p:spPr>
                <a:xfrm>
                  <a:off x="142802" y="14184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8437" h="20520" fill="norm" stroke="1" extrusionOk="0">
                      <a:moveTo>
                        <a:pt x="16200" y="0"/>
                      </a:moveTo>
                      <a:cubicBezTo>
                        <a:pt x="16200" y="0"/>
                        <a:pt x="16200" y="4320"/>
                        <a:pt x="16200" y="4320"/>
                      </a:cubicBezTo>
                      <a:cubicBezTo>
                        <a:pt x="21600" y="12960"/>
                        <a:pt x="16200" y="12960"/>
                        <a:pt x="10800" y="17280"/>
                      </a:cubicBezTo>
                      <a:cubicBezTo>
                        <a:pt x="5400" y="21600"/>
                        <a:pt x="0" y="21600"/>
                        <a:pt x="0" y="17280"/>
                      </a:cubicBezTo>
                      <a:cubicBezTo>
                        <a:pt x="0" y="12960"/>
                        <a:pt x="0" y="8640"/>
                        <a:pt x="0" y="4320"/>
                      </a:cubicBezTo>
                      <a:cubicBezTo>
                        <a:pt x="0" y="4320"/>
                        <a:pt x="0" y="0"/>
                        <a:pt x="5400" y="0"/>
                      </a:cubicBezTo>
                      <a:cubicBezTo>
                        <a:pt x="5400" y="0"/>
                        <a:pt x="10800" y="0"/>
                        <a:pt x="162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85" name="Freeform 553"/>
                <p:cNvSpPr/>
                <p:nvPr/>
              </p:nvSpPr>
              <p:spPr>
                <a:xfrm>
                  <a:off x="142704" y="39377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520" h="19069" fill="norm" stroke="1" extrusionOk="0">
                      <a:moveTo>
                        <a:pt x="11880" y="17280"/>
                      </a:moveTo>
                      <a:cubicBezTo>
                        <a:pt x="7560" y="17280"/>
                        <a:pt x="7560" y="12960"/>
                        <a:pt x="3240" y="12960"/>
                      </a:cubicBezTo>
                      <a:cubicBezTo>
                        <a:pt x="-1080" y="8640"/>
                        <a:pt x="-1080" y="4320"/>
                        <a:pt x="3240" y="4320"/>
                      </a:cubicBezTo>
                      <a:cubicBezTo>
                        <a:pt x="7560" y="0"/>
                        <a:pt x="7560" y="0"/>
                        <a:pt x="11880" y="0"/>
                      </a:cubicBezTo>
                      <a:cubicBezTo>
                        <a:pt x="11880" y="4320"/>
                        <a:pt x="16200" y="8640"/>
                        <a:pt x="20520" y="8640"/>
                      </a:cubicBezTo>
                      <a:cubicBezTo>
                        <a:pt x="20520" y="12960"/>
                        <a:pt x="20520" y="12960"/>
                        <a:pt x="20520" y="12960"/>
                      </a:cubicBezTo>
                      <a:cubicBezTo>
                        <a:pt x="20520" y="17280"/>
                        <a:pt x="16200" y="21600"/>
                        <a:pt x="11880" y="1728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86" name="Freeform 554"/>
                <p:cNvSpPr/>
                <p:nvPr/>
              </p:nvSpPr>
              <p:spPr>
                <a:xfrm>
                  <a:off x="141750" y="21058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9792" fill="norm" stroke="1" extrusionOk="0">
                      <a:moveTo>
                        <a:pt x="8100" y="0"/>
                      </a:moveTo>
                      <a:cubicBezTo>
                        <a:pt x="10800" y="0"/>
                        <a:pt x="16200" y="0"/>
                        <a:pt x="16200" y="0"/>
                      </a:cubicBezTo>
                      <a:cubicBezTo>
                        <a:pt x="18900" y="3086"/>
                        <a:pt x="21600" y="9257"/>
                        <a:pt x="21600" y="12343"/>
                      </a:cubicBezTo>
                      <a:cubicBezTo>
                        <a:pt x="21600" y="15429"/>
                        <a:pt x="21600" y="15429"/>
                        <a:pt x="21600" y="15429"/>
                      </a:cubicBezTo>
                      <a:cubicBezTo>
                        <a:pt x="21600" y="18514"/>
                        <a:pt x="18900" y="21600"/>
                        <a:pt x="16200" y="18514"/>
                      </a:cubicBezTo>
                      <a:cubicBezTo>
                        <a:pt x="16200" y="15429"/>
                        <a:pt x="13500" y="15429"/>
                        <a:pt x="10800" y="15429"/>
                      </a:cubicBezTo>
                      <a:cubicBezTo>
                        <a:pt x="8100" y="15429"/>
                        <a:pt x="5400" y="15429"/>
                        <a:pt x="2700" y="12343"/>
                      </a:cubicBezTo>
                      <a:cubicBezTo>
                        <a:pt x="2700" y="12343"/>
                        <a:pt x="0" y="12343"/>
                        <a:pt x="0" y="9257"/>
                      </a:cubicBezTo>
                      <a:cubicBezTo>
                        <a:pt x="0" y="6171"/>
                        <a:pt x="2700" y="3086"/>
                        <a:pt x="2700" y="3086"/>
                      </a:cubicBezTo>
                      <a:cubicBezTo>
                        <a:pt x="5400" y="3086"/>
                        <a:pt x="8100" y="0"/>
                        <a:pt x="81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87" name="Freeform 555"/>
                <p:cNvSpPr/>
                <p:nvPr/>
              </p:nvSpPr>
              <p:spPr>
                <a:xfrm>
                  <a:off x="144397" y="48432"/>
                  <a:ext cx="12701" cy="1271"/>
                </a:xfrm>
                <a:prstGeom prst="ellipse">
                  <a:avLst/>
                </a:prstGeom>
                <a:noFill/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</p:grpSp>
          <p:sp>
            <p:nvSpPr>
              <p:cNvPr id="889" name="Freeform 557"/>
              <p:cNvSpPr/>
              <p:nvPr/>
            </p:nvSpPr>
            <p:spPr>
              <a:xfrm>
                <a:off x="144728" y="151064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10800"/>
                    </a:moveTo>
                    <a:cubicBezTo>
                      <a:pt x="0" y="10800"/>
                      <a:pt x="10800" y="10800"/>
                      <a:pt x="10800" y="0"/>
                    </a:cubicBezTo>
                    <a:cubicBezTo>
                      <a:pt x="10800" y="0"/>
                      <a:pt x="21600" y="10800"/>
                      <a:pt x="21600" y="10800"/>
                    </a:cubicBezTo>
                    <a:cubicBezTo>
                      <a:pt x="21600" y="21600"/>
                      <a:pt x="10800" y="21600"/>
                      <a:pt x="10800" y="21600"/>
                    </a:cubicBezTo>
                    <a:cubicBezTo>
                      <a:pt x="10800" y="21600"/>
                      <a:pt x="0" y="10800"/>
                      <a:pt x="0" y="108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890" name="Freeform 558"/>
              <p:cNvSpPr/>
              <p:nvPr/>
            </p:nvSpPr>
            <p:spPr>
              <a:xfrm>
                <a:off x="142570" y="144555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194" h="21600" fill="norm" stroke="1" extrusionOk="0">
                    <a:moveTo>
                      <a:pt x="0" y="4320"/>
                    </a:moveTo>
                    <a:cubicBezTo>
                      <a:pt x="0" y="4320"/>
                      <a:pt x="0" y="4320"/>
                      <a:pt x="2400" y="4320"/>
                    </a:cubicBezTo>
                    <a:cubicBezTo>
                      <a:pt x="2400" y="2160"/>
                      <a:pt x="4800" y="2160"/>
                      <a:pt x="7200" y="0"/>
                    </a:cubicBezTo>
                    <a:cubicBezTo>
                      <a:pt x="9600" y="2160"/>
                      <a:pt x="12000" y="2160"/>
                      <a:pt x="12000" y="2160"/>
                    </a:cubicBezTo>
                    <a:cubicBezTo>
                      <a:pt x="14400" y="6480"/>
                      <a:pt x="16800" y="10800"/>
                      <a:pt x="19200" y="12960"/>
                    </a:cubicBezTo>
                    <a:cubicBezTo>
                      <a:pt x="21600" y="17280"/>
                      <a:pt x="19200" y="21600"/>
                      <a:pt x="16800" y="21600"/>
                    </a:cubicBezTo>
                    <a:cubicBezTo>
                      <a:pt x="16800" y="21600"/>
                      <a:pt x="16800" y="21600"/>
                      <a:pt x="14400" y="21600"/>
                    </a:cubicBezTo>
                    <a:cubicBezTo>
                      <a:pt x="14400" y="21600"/>
                      <a:pt x="12000" y="19440"/>
                      <a:pt x="12000" y="17280"/>
                    </a:cubicBezTo>
                    <a:cubicBezTo>
                      <a:pt x="12000" y="10800"/>
                      <a:pt x="7200" y="8640"/>
                      <a:pt x="2400" y="6480"/>
                    </a:cubicBezTo>
                    <a:cubicBezTo>
                      <a:pt x="0" y="6480"/>
                      <a:pt x="0" y="4320"/>
                      <a:pt x="0" y="432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891" name="Freeform 559"/>
              <p:cNvSpPr/>
              <p:nvPr/>
            </p:nvSpPr>
            <p:spPr>
              <a:xfrm>
                <a:off x="141906" y="103078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590" h="21600" fill="norm" stroke="1" extrusionOk="0">
                    <a:moveTo>
                      <a:pt x="6646" y="10800"/>
                    </a:moveTo>
                    <a:cubicBezTo>
                      <a:pt x="8308" y="9257"/>
                      <a:pt x="4985" y="7714"/>
                      <a:pt x="6646" y="6171"/>
                    </a:cubicBezTo>
                    <a:cubicBezTo>
                      <a:pt x="8308" y="4629"/>
                      <a:pt x="8308" y="1543"/>
                      <a:pt x="8308" y="0"/>
                    </a:cubicBezTo>
                    <a:cubicBezTo>
                      <a:pt x="8308" y="0"/>
                      <a:pt x="9969" y="0"/>
                      <a:pt x="11631" y="0"/>
                    </a:cubicBezTo>
                    <a:cubicBezTo>
                      <a:pt x="11631" y="0"/>
                      <a:pt x="11631" y="0"/>
                      <a:pt x="11631" y="1543"/>
                    </a:cubicBezTo>
                    <a:cubicBezTo>
                      <a:pt x="11631" y="4629"/>
                      <a:pt x="11631" y="6171"/>
                      <a:pt x="14954" y="6171"/>
                    </a:cubicBezTo>
                    <a:cubicBezTo>
                      <a:pt x="14954" y="6171"/>
                      <a:pt x="16615" y="6171"/>
                      <a:pt x="16615" y="6171"/>
                    </a:cubicBezTo>
                    <a:cubicBezTo>
                      <a:pt x="19938" y="6171"/>
                      <a:pt x="21600" y="7714"/>
                      <a:pt x="19938" y="10800"/>
                    </a:cubicBezTo>
                    <a:cubicBezTo>
                      <a:pt x="19938" y="12343"/>
                      <a:pt x="18277" y="13886"/>
                      <a:pt x="18277" y="16971"/>
                    </a:cubicBezTo>
                    <a:cubicBezTo>
                      <a:pt x="18277" y="18514"/>
                      <a:pt x="16615" y="16971"/>
                      <a:pt x="16615" y="16971"/>
                    </a:cubicBezTo>
                    <a:cubicBezTo>
                      <a:pt x="13292" y="15429"/>
                      <a:pt x="9969" y="15429"/>
                      <a:pt x="8308" y="20057"/>
                    </a:cubicBezTo>
                    <a:cubicBezTo>
                      <a:pt x="8308" y="20057"/>
                      <a:pt x="4985" y="21600"/>
                      <a:pt x="3323" y="21600"/>
                    </a:cubicBezTo>
                    <a:cubicBezTo>
                      <a:pt x="3323" y="21600"/>
                      <a:pt x="1662" y="21600"/>
                      <a:pt x="0" y="20057"/>
                    </a:cubicBezTo>
                    <a:cubicBezTo>
                      <a:pt x="0" y="20057"/>
                      <a:pt x="0" y="18514"/>
                      <a:pt x="1662" y="16971"/>
                    </a:cubicBezTo>
                    <a:cubicBezTo>
                      <a:pt x="3323" y="15429"/>
                      <a:pt x="4985" y="13886"/>
                      <a:pt x="6646" y="12343"/>
                    </a:cubicBezTo>
                    <a:cubicBezTo>
                      <a:pt x="6646" y="12343"/>
                      <a:pt x="6646" y="10800"/>
                      <a:pt x="6646" y="108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892" name="Freeform 560"/>
              <p:cNvSpPr/>
              <p:nvPr/>
            </p:nvSpPr>
            <p:spPr>
              <a:xfrm>
                <a:off x="121056" y="131932"/>
                <a:ext cx="31126" cy="10612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60" h="21600" fill="norm" stroke="1" extrusionOk="0">
                    <a:moveTo>
                      <a:pt x="5973" y="11343"/>
                    </a:moveTo>
                    <a:cubicBezTo>
                      <a:pt x="5973" y="11222"/>
                      <a:pt x="6381" y="10981"/>
                      <a:pt x="6381" y="10860"/>
                    </a:cubicBezTo>
                    <a:cubicBezTo>
                      <a:pt x="5973" y="10619"/>
                      <a:pt x="5973" y="10498"/>
                      <a:pt x="5973" y="10257"/>
                    </a:cubicBezTo>
                    <a:cubicBezTo>
                      <a:pt x="5973" y="10136"/>
                      <a:pt x="5566" y="9895"/>
                      <a:pt x="5566" y="9774"/>
                    </a:cubicBezTo>
                    <a:cubicBezTo>
                      <a:pt x="5566" y="9654"/>
                      <a:pt x="5158" y="9533"/>
                      <a:pt x="5158" y="9412"/>
                    </a:cubicBezTo>
                    <a:cubicBezTo>
                      <a:pt x="4343" y="9292"/>
                      <a:pt x="3935" y="9050"/>
                      <a:pt x="3935" y="8809"/>
                    </a:cubicBezTo>
                    <a:cubicBezTo>
                      <a:pt x="3528" y="8568"/>
                      <a:pt x="2713" y="8447"/>
                      <a:pt x="2713" y="8326"/>
                    </a:cubicBezTo>
                    <a:cubicBezTo>
                      <a:pt x="2305" y="8085"/>
                      <a:pt x="2713" y="7844"/>
                      <a:pt x="2713" y="7723"/>
                    </a:cubicBezTo>
                    <a:cubicBezTo>
                      <a:pt x="1898" y="7361"/>
                      <a:pt x="2713" y="6999"/>
                      <a:pt x="2713" y="6758"/>
                    </a:cubicBezTo>
                    <a:cubicBezTo>
                      <a:pt x="3120" y="6275"/>
                      <a:pt x="3935" y="5913"/>
                      <a:pt x="3935" y="5551"/>
                    </a:cubicBezTo>
                    <a:cubicBezTo>
                      <a:pt x="4343" y="5189"/>
                      <a:pt x="4751" y="4947"/>
                      <a:pt x="5158" y="4706"/>
                    </a:cubicBezTo>
                    <a:cubicBezTo>
                      <a:pt x="5158" y="4465"/>
                      <a:pt x="5566" y="4103"/>
                      <a:pt x="5973" y="3861"/>
                    </a:cubicBezTo>
                    <a:cubicBezTo>
                      <a:pt x="6381" y="3620"/>
                      <a:pt x="6381" y="3379"/>
                      <a:pt x="6788" y="3137"/>
                    </a:cubicBezTo>
                    <a:cubicBezTo>
                      <a:pt x="7196" y="2775"/>
                      <a:pt x="6788" y="2534"/>
                      <a:pt x="7603" y="2293"/>
                    </a:cubicBezTo>
                    <a:cubicBezTo>
                      <a:pt x="8011" y="1569"/>
                      <a:pt x="8826" y="845"/>
                      <a:pt x="9641" y="121"/>
                    </a:cubicBezTo>
                    <a:cubicBezTo>
                      <a:pt x="9641" y="0"/>
                      <a:pt x="9641" y="0"/>
                      <a:pt x="9641" y="0"/>
                    </a:cubicBezTo>
                    <a:cubicBezTo>
                      <a:pt x="9641" y="0"/>
                      <a:pt x="10049" y="0"/>
                      <a:pt x="10049" y="121"/>
                    </a:cubicBezTo>
                    <a:cubicBezTo>
                      <a:pt x="10049" y="362"/>
                      <a:pt x="10049" y="483"/>
                      <a:pt x="10456" y="724"/>
                    </a:cubicBezTo>
                    <a:cubicBezTo>
                      <a:pt x="10456" y="965"/>
                      <a:pt x="10456" y="1207"/>
                      <a:pt x="10456" y="1448"/>
                    </a:cubicBezTo>
                    <a:cubicBezTo>
                      <a:pt x="10864" y="1689"/>
                      <a:pt x="10864" y="2051"/>
                      <a:pt x="10864" y="2413"/>
                    </a:cubicBezTo>
                    <a:cubicBezTo>
                      <a:pt x="10864" y="2655"/>
                      <a:pt x="11271" y="2775"/>
                      <a:pt x="11271" y="2896"/>
                    </a:cubicBezTo>
                    <a:cubicBezTo>
                      <a:pt x="11271" y="3137"/>
                      <a:pt x="10864" y="3258"/>
                      <a:pt x="11679" y="3379"/>
                    </a:cubicBezTo>
                    <a:cubicBezTo>
                      <a:pt x="11679" y="3379"/>
                      <a:pt x="11679" y="3379"/>
                      <a:pt x="11679" y="3379"/>
                    </a:cubicBezTo>
                    <a:cubicBezTo>
                      <a:pt x="11679" y="3741"/>
                      <a:pt x="11679" y="3982"/>
                      <a:pt x="12086" y="4223"/>
                    </a:cubicBezTo>
                    <a:cubicBezTo>
                      <a:pt x="12086" y="4465"/>
                      <a:pt x="12086" y="4706"/>
                      <a:pt x="12086" y="4947"/>
                    </a:cubicBezTo>
                    <a:cubicBezTo>
                      <a:pt x="12494" y="5309"/>
                      <a:pt x="12494" y="5551"/>
                      <a:pt x="12494" y="5913"/>
                    </a:cubicBezTo>
                    <a:cubicBezTo>
                      <a:pt x="12086" y="6516"/>
                      <a:pt x="12494" y="6516"/>
                      <a:pt x="12086" y="6637"/>
                    </a:cubicBezTo>
                    <a:cubicBezTo>
                      <a:pt x="12086" y="7120"/>
                      <a:pt x="12902" y="7482"/>
                      <a:pt x="13717" y="7844"/>
                    </a:cubicBezTo>
                    <a:cubicBezTo>
                      <a:pt x="14532" y="8206"/>
                      <a:pt x="14532" y="8206"/>
                      <a:pt x="16162" y="8568"/>
                    </a:cubicBezTo>
                    <a:cubicBezTo>
                      <a:pt x="16977" y="8688"/>
                      <a:pt x="17792" y="8930"/>
                      <a:pt x="18607" y="9050"/>
                    </a:cubicBezTo>
                    <a:cubicBezTo>
                      <a:pt x="19015" y="9171"/>
                      <a:pt x="19422" y="9292"/>
                      <a:pt x="19830" y="9412"/>
                    </a:cubicBezTo>
                    <a:cubicBezTo>
                      <a:pt x="20237" y="9533"/>
                      <a:pt x="21460" y="9654"/>
                      <a:pt x="21460" y="10016"/>
                    </a:cubicBezTo>
                    <a:cubicBezTo>
                      <a:pt x="21052" y="10257"/>
                      <a:pt x="21460" y="10498"/>
                      <a:pt x="21052" y="10740"/>
                    </a:cubicBezTo>
                    <a:cubicBezTo>
                      <a:pt x="21052" y="10740"/>
                      <a:pt x="21052" y="10860"/>
                      <a:pt x="21052" y="10860"/>
                    </a:cubicBezTo>
                    <a:cubicBezTo>
                      <a:pt x="21052" y="11343"/>
                      <a:pt x="20645" y="11826"/>
                      <a:pt x="20645" y="12308"/>
                    </a:cubicBezTo>
                    <a:cubicBezTo>
                      <a:pt x="20237" y="12912"/>
                      <a:pt x="20237" y="13394"/>
                      <a:pt x="19830" y="13877"/>
                    </a:cubicBezTo>
                    <a:cubicBezTo>
                      <a:pt x="19422" y="13998"/>
                      <a:pt x="19830" y="14118"/>
                      <a:pt x="19830" y="14239"/>
                    </a:cubicBezTo>
                    <a:cubicBezTo>
                      <a:pt x="19830" y="14722"/>
                      <a:pt x="19830" y="15325"/>
                      <a:pt x="19830" y="15808"/>
                    </a:cubicBezTo>
                    <a:cubicBezTo>
                      <a:pt x="19422" y="16049"/>
                      <a:pt x="19422" y="16291"/>
                      <a:pt x="19422" y="16532"/>
                    </a:cubicBezTo>
                    <a:cubicBezTo>
                      <a:pt x="19422" y="16773"/>
                      <a:pt x="19422" y="17015"/>
                      <a:pt x="19422" y="17135"/>
                    </a:cubicBezTo>
                    <a:cubicBezTo>
                      <a:pt x="19015" y="17377"/>
                      <a:pt x="19015" y="17497"/>
                      <a:pt x="19015" y="17739"/>
                    </a:cubicBezTo>
                    <a:cubicBezTo>
                      <a:pt x="19015" y="17859"/>
                      <a:pt x="18607" y="17859"/>
                      <a:pt x="18607" y="17980"/>
                    </a:cubicBezTo>
                    <a:cubicBezTo>
                      <a:pt x="17792" y="18101"/>
                      <a:pt x="17385" y="18342"/>
                      <a:pt x="16569" y="18463"/>
                    </a:cubicBezTo>
                    <a:cubicBezTo>
                      <a:pt x="16569" y="18463"/>
                      <a:pt x="16162" y="18583"/>
                      <a:pt x="15754" y="18704"/>
                    </a:cubicBezTo>
                    <a:cubicBezTo>
                      <a:pt x="14532" y="19066"/>
                      <a:pt x="12902" y="19549"/>
                      <a:pt x="11271" y="19790"/>
                    </a:cubicBezTo>
                    <a:cubicBezTo>
                      <a:pt x="10864" y="19911"/>
                      <a:pt x="10864" y="20031"/>
                      <a:pt x="10456" y="20152"/>
                    </a:cubicBezTo>
                    <a:cubicBezTo>
                      <a:pt x="8826" y="20514"/>
                      <a:pt x="8011" y="20997"/>
                      <a:pt x="6381" y="21359"/>
                    </a:cubicBezTo>
                    <a:cubicBezTo>
                      <a:pt x="5973" y="21359"/>
                      <a:pt x="5566" y="21479"/>
                      <a:pt x="5158" y="21600"/>
                    </a:cubicBezTo>
                    <a:cubicBezTo>
                      <a:pt x="5158" y="21600"/>
                      <a:pt x="5158" y="21479"/>
                      <a:pt x="5158" y="21479"/>
                    </a:cubicBezTo>
                    <a:cubicBezTo>
                      <a:pt x="5158" y="21359"/>
                      <a:pt x="5566" y="21238"/>
                      <a:pt x="5566" y="21117"/>
                    </a:cubicBezTo>
                    <a:cubicBezTo>
                      <a:pt x="5973" y="20876"/>
                      <a:pt x="5973" y="20514"/>
                      <a:pt x="6788" y="20273"/>
                    </a:cubicBezTo>
                    <a:cubicBezTo>
                      <a:pt x="7603" y="19790"/>
                      <a:pt x="8011" y="19307"/>
                      <a:pt x="8826" y="18825"/>
                    </a:cubicBezTo>
                    <a:cubicBezTo>
                      <a:pt x="8826" y="18583"/>
                      <a:pt x="9641" y="18463"/>
                      <a:pt x="9641" y="18342"/>
                    </a:cubicBezTo>
                    <a:cubicBezTo>
                      <a:pt x="10456" y="17980"/>
                      <a:pt x="11271" y="17739"/>
                      <a:pt x="12086" y="17497"/>
                    </a:cubicBezTo>
                    <a:cubicBezTo>
                      <a:pt x="12494" y="17377"/>
                      <a:pt x="12494" y="17256"/>
                      <a:pt x="12902" y="17135"/>
                    </a:cubicBezTo>
                    <a:cubicBezTo>
                      <a:pt x="12902" y="17015"/>
                      <a:pt x="13309" y="16894"/>
                      <a:pt x="13717" y="16773"/>
                    </a:cubicBezTo>
                    <a:cubicBezTo>
                      <a:pt x="14124" y="16653"/>
                      <a:pt x="14124" y="16532"/>
                      <a:pt x="13717" y="16411"/>
                    </a:cubicBezTo>
                    <a:cubicBezTo>
                      <a:pt x="13309" y="16049"/>
                      <a:pt x="12902" y="15808"/>
                      <a:pt x="12086" y="15446"/>
                    </a:cubicBezTo>
                    <a:cubicBezTo>
                      <a:pt x="11679" y="15204"/>
                      <a:pt x="10864" y="15204"/>
                      <a:pt x="10049" y="15084"/>
                    </a:cubicBezTo>
                    <a:cubicBezTo>
                      <a:pt x="9641" y="15084"/>
                      <a:pt x="7196" y="15084"/>
                      <a:pt x="6788" y="15084"/>
                    </a:cubicBezTo>
                    <a:cubicBezTo>
                      <a:pt x="6788" y="15084"/>
                      <a:pt x="6381" y="15204"/>
                      <a:pt x="6381" y="15204"/>
                    </a:cubicBezTo>
                    <a:cubicBezTo>
                      <a:pt x="4343" y="14963"/>
                      <a:pt x="2305" y="14842"/>
                      <a:pt x="675" y="14601"/>
                    </a:cubicBezTo>
                    <a:cubicBezTo>
                      <a:pt x="-140" y="14601"/>
                      <a:pt x="-140" y="14601"/>
                      <a:pt x="268" y="14480"/>
                    </a:cubicBezTo>
                    <a:cubicBezTo>
                      <a:pt x="1083" y="13998"/>
                      <a:pt x="1898" y="13636"/>
                      <a:pt x="2713" y="13153"/>
                    </a:cubicBezTo>
                    <a:cubicBezTo>
                      <a:pt x="3120" y="12791"/>
                      <a:pt x="3935" y="12308"/>
                      <a:pt x="5158" y="11946"/>
                    </a:cubicBezTo>
                    <a:cubicBezTo>
                      <a:pt x="5566" y="11826"/>
                      <a:pt x="5566" y="11584"/>
                      <a:pt x="5973" y="11343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893" name="Freeform 561"/>
              <p:cNvSpPr/>
              <p:nvPr/>
            </p:nvSpPr>
            <p:spPr>
              <a:xfrm>
                <a:off x="129678" y="251509"/>
                <a:ext cx="22836" cy="3265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92" h="21600" fill="norm" stroke="1" extrusionOk="0">
                    <a:moveTo>
                      <a:pt x="21046" y="17280"/>
                    </a:moveTo>
                    <a:cubicBezTo>
                      <a:pt x="21600" y="17673"/>
                      <a:pt x="21046" y="17673"/>
                      <a:pt x="21046" y="18065"/>
                    </a:cubicBezTo>
                    <a:cubicBezTo>
                      <a:pt x="21046" y="18065"/>
                      <a:pt x="20492" y="18065"/>
                      <a:pt x="20492" y="18065"/>
                    </a:cubicBezTo>
                    <a:cubicBezTo>
                      <a:pt x="19385" y="17673"/>
                      <a:pt x="18831" y="18065"/>
                      <a:pt x="17723" y="17673"/>
                    </a:cubicBezTo>
                    <a:cubicBezTo>
                      <a:pt x="17169" y="17673"/>
                      <a:pt x="16615" y="18065"/>
                      <a:pt x="16615" y="18458"/>
                    </a:cubicBezTo>
                    <a:cubicBezTo>
                      <a:pt x="17169" y="18851"/>
                      <a:pt x="17169" y="19244"/>
                      <a:pt x="17723" y="19636"/>
                    </a:cubicBezTo>
                    <a:cubicBezTo>
                      <a:pt x="18831" y="20029"/>
                      <a:pt x="19385" y="20815"/>
                      <a:pt x="19938" y="21600"/>
                    </a:cubicBezTo>
                    <a:cubicBezTo>
                      <a:pt x="2215" y="21600"/>
                      <a:pt x="2215" y="21600"/>
                      <a:pt x="2215" y="21600"/>
                    </a:cubicBezTo>
                    <a:cubicBezTo>
                      <a:pt x="2769" y="20815"/>
                      <a:pt x="3877" y="19636"/>
                      <a:pt x="4985" y="18851"/>
                    </a:cubicBezTo>
                    <a:cubicBezTo>
                      <a:pt x="4985" y="18851"/>
                      <a:pt x="4985" y="18065"/>
                      <a:pt x="5538" y="17673"/>
                    </a:cubicBezTo>
                    <a:cubicBezTo>
                      <a:pt x="4985" y="17673"/>
                      <a:pt x="4431" y="17673"/>
                      <a:pt x="3877" y="17673"/>
                    </a:cubicBezTo>
                    <a:cubicBezTo>
                      <a:pt x="2769" y="17673"/>
                      <a:pt x="2215" y="17280"/>
                      <a:pt x="1662" y="17673"/>
                    </a:cubicBezTo>
                    <a:cubicBezTo>
                      <a:pt x="1108" y="18065"/>
                      <a:pt x="554" y="18065"/>
                      <a:pt x="554" y="17673"/>
                    </a:cubicBezTo>
                    <a:cubicBezTo>
                      <a:pt x="0" y="17673"/>
                      <a:pt x="0" y="17280"/>
                      <a:pt x="0" y="17280"/>
                    </a:cubicBezTo>
                    <a:cubicBezTo>
                      <a:pt x="554" y="16495"/>
                      <a:pt x="1108" y="15709"/>
                      <a:pt x="2215" y="15316"/>
                    </a:cubicBezTo>
                    <a:cubicBezTo>
                      <a:pt x="3877" y="14138"/>
                      <a:pt x="4431" y="12567"/>
                      <a:pt x="5538" y="11389"/>
                    </a:cubicBezTo>
                    <a:cubicBezTo>
                      <a:pt x="6092" y="10996"/>
                      <a:pt x="6092" y="10604"/>
                      <a:pt x="5538" y="10604"/>
                    </a:cubicBezTo>
                    <a:cubicBezTo>
                      <a:pt x="4431" y="10604"/>
                      <a:pt x="3323" y="10604"/>
                      <a:pt x="2215" y="10604"/>
                    </a:cubicBezTo>
                    <a:cubicBezTo>
                      <a:pt x="2215" y="10604"/>
                      <a:pt x="1662" y="10211"/>
                      <a:pt x="1662" y="10211"/>
                    </a:cubicBezTo>
                    <a:cubicBezTo>
                      <a:pt x="1662" y="10211"/>
                      <a:pt x="1662" y="9818"/>
                      <a:pt x="2215" y="9818"/>
                    </a:cubicBezTo>
                    <a:cubicBezTo>
                      <a:pt x="2769" y="9033"/>
                      <a:pt x="3323" y="8640"/>
                      <a:pt x="3323" y="7855"/>
                    </a:cubicBezTo>
                    <a:cubicBezTo>
                      <a:pt x="4985" y="6284"/>
                      <a:pt x="6646" y="4713"/>
                      <a:pt x="8308" y="3142"/>
                    </a:cubicBezTo>
                    <a:cubicBezTo>
                      <a:pt x="9415" y="1964"/>
                      <a:pt x="11077" y="1178"/>
                      <a:pt x="11077" y="0"/>
                    </a:cubicBezTo>
                    <a:cubicBezTo>
                      <a:pt x="11077" y="0"/>
                      <a:pt x="11077" y="0"/>
                      <a:pt x="11077" y="0"/>
                    </a:cubicBezTo>
                    <a:cubicBezTo>
                      <a:pt x="11631" y="393"/>
                      <a:pt x="12185" y="785"/>
                      <a:pt x="12738" y="1178"/>
                    </a:cubicBezTo>
                    <a:cubicBezTo>
                      <a:pt x="14400" y="2749"/>
                      <a:pt x="15508" y="4713"/>
                      <a:pt x="17169" y="6284"/>
                    </a:cubicBezTo>
                    <a:cubicBezTo>
                      <a:pt x="18831" y="7462"/>
                      <a:pt x="19385" y="9033"/>
                      <a:pt x="20492" y="10211"/>
                    </a:cubicBezTo>
                    <a:cubicBezTo>
                      <a:pt x="20492" y="10211"/>
                      <a:pt x="20492" y="10211"/>
                      <a:pt x="20492" y="10211"/>
                    </a:cubicBezTo>
                    <a:cubicBezTo>
                      <a:pt x="20492" y="10211"/>
                      <a:pt x="20492" y="10604"/>
                      <a:pt x="20492" y="10604"/>
                    </a:cubicBezTo>
                    <a:cubicBezTo>
                      <a:pt x="19938" y="10211"/>
                      <a:pt x="19385" y="10211"/>
                      <a:pt x="19385" y="10211"/>
                    </a:cubicBezTo>
                    <a:cubicBezTo>
                      <a:pt x="18277" y="10211"/>
                      <a:pt x="17169" y="10604"/>
                      <a:pt x="15508" y="10604"/>
                    </a:cubicBezTo>
                    <a:cubicBezTo>
                      <a:pt x="14954" y="10604"/>
                      <a:pt x="14954" y="11389"/>
                      <a:pt x="14954" y="11782"/>
                    </a:cubicBezTo>
                    <a:cubicBezTo>
                      <a:pt x="15508" y="12175"/>
                      <a:pt x="16062" y="12960"/>
                      <a:pt x="17169" y="13353"/>
                    </a:cubicBezTo>
                    <a:cubicBezTo>
                      <a:pt x="17723" y="14138"/>
                      <a:pt x="18831" y="14924"/>
                      <a:pt x="19385" y="15709"/>
                    </a:cubicBezTo>
                    <a:cubicBezTo>
                      <a:pt x="19938" y="16495"/>
                      <a:pt x="20492" y="16887"/>
                      <a:pt x="21046" y="1728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894" name="Freeform 562"/>
              <p:cNvSpPr/>
              <p:nvPr/>
            </p:nvSpPr>
            <p:spPr>
              <a:xfrm>
                <a:off x="147547" y="115654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200" h="21600" fill="norm" stroke="1" extrusionOk="0">
                    <a:moveTo>
                      <a:pt x="14880" y="0"/>
                    </a:moveTo>
                    <a:cubicBezTo>
                      <a:pt x="14880" y="3600"/>
                      <a:pt x="19200" y="3600"/>
                      <a:pt x="19200" y="3600"/>
                    </a:cubicBezTo>
                    <a:cubicBezTo>
                      <a:pt x="19200" y="10800"/>
                      <a:pt x="14880" y="18000"/>
                      <a:pt x="6240" y="21600"/>
                    </a:cubicBezTo>
                    <a:cubicBezTo>
                      <a:pt x="6240" y="21600"/>
                      <a:pt x="1920" y="21600"/>
                      <a:pt x="1920" y="21600"/>
                    </a:cubicBezTo>
                    <a:cubicBezTo>
                      <a:pt x="1920" y="18000"/>
                      <a:pt x="-2400" y="18000"/>
                      <a:pt x="1920" y="14400"/>
                    </a:cubicBezTo>
                    <a:cubicBezTo>
                      <a:pt x="1920" y="14400"/>
                      <a:pt x="1920" y="10800"/>
                      <a:pt x="1920" y="10800"/>
                    </a:cubicBezTo>
                    <a:cubicBezTo>
                      <a:pt x="6240" y="7200"/>
                      <a:pt x="6240" y="7200"/>
                      <a:pt x="10560" y="3600"/>
                    </a:cubicBezTo>
                    <a:cubicBezTo>
                      <a:pt x="10560" y="3600"/>
                      <a:pt x="14880" y="0"/>
                      <a:pt x="1488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895" name="Freeform 563"/>
              <p:cNvSpPr/>
              <p:nvPr/>
            </p:nvSpPr>
            <p:spPr>
              <a:xfrm>
                <a:off x="147319" y="157978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600" h="20829" fill="norm" stroke="1" extrusionOk="0">
                    <a:moveTo>
                      <a:pt x="19600" y="11572"/>
                    </a:moveTo>
                    <a:cubicBezTo>
                      <a:pt x="19600" y="17743"/>
                      <a:pt x="16000" y="17743"/>
                      <a:pt x="16000" y="20829"/>
                    </a:cubicBezTo>
                    <a:cubicBezTo>
                      <a:pt x="16000" y="20829"/>
                      <a:pt x="16000" y="20829"/>
                      <a:pt x="16000" y="20829"/>
                    </a:cubicBezTo>
                    <a:cubicBezTo>
                      <a:pt x="8800" y="17743"/>
                      <a:pt x="5200" y="11572"/>
                      <a:pt x="1600" y="8486"/>
                    </a:cubicBezTo>
                    <a:cubicBezTo>
                      <a:pt x="-2000" y="8486"/>
                      <a:pt x="1600" y="5400"/>
                      <a:pt x="1600" y="5400"/>
                    </a:cubicBezTo>
                    <a:cubicBezTo>
                      <a:pt x="1600" y="2315"/>
                      <a:pt x="1600" y="2315"/>
                      <a:pt x="1600" y="2315"/>
                    </a:cubicBezTo>
                    <a:cubicBezTo>
                      <a:pt x="5200" y="-771"/>
                      <a:pt x="8800" y="-771"/>
                      <a:pt x="8800" y="2315"/>
                    </a:cubicBezTo>
                    <a:cubicBezTo>
                      <a:pt x="12400" y="5400"/>
                      <a:pt x="16000" y="8486"/>
                      <a:pt x="19600" y="11572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896" name="Freeform 564"/>
              <p:cNvSpPr/>
              <p:nvPr/>
            </p:nvSpPr>
            <p:spPr>
              <a:xfrm>
                <a:off x="148200" y="121831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8600" h="21600" fill="norm" stroke="1" extrusionOk="0">
                    <a:moveTo>
                      <a:pt x="16200" y="14400"/>
                    </a:moveTo>
                    <a:cubicBezTo>
                      <a:pt x="16200" y="21600"/>
                      <a:pt x="16200" y="21600"/>
                      <a:pt x="5400" y="21600"/>
                    </a:cubicBezTo>
                    <a:cubicBezTo>
                      <a:pt x="5400" y="21600"/>
                      <a:pt x="0" y="21600"/>
                      <a:pt x="0" y="14400"/>
                    </a:cubicBezTo>
                    <a:cubicBezTo>
                      <a:pt x="0" y="7200"/>
                      <a:pt x="5400" y="0"/>
                      <a:pt x="16200" y="0"/>
                    </a:cubicBezTo>
                    <a:cubicBezTo>
                      <a:pt x="21600" y="7200"/>
                      <a:pt x="16200" y="7200"/>
                      <a:pt x="16200" y="144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897" name="Freeform 565"/>
              <p:cNvSpPr/>
              <p:nvPr/>
            </p:nvSpPr>
            <p:spPr>
              <a:xfrm>
                <a:off x="148810" y="143452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10800"/>
                    </a:moveTo>
                    <a:cubicBezTo>
                      <a:pt x="0" y="9000"/>
                      <a:pt x="0" y="5400"/>
                      <a:pt x="5400" y="3600"/>
                    </a:cubicBezTo>
                    <a:cubicBezTo>
                      <a:pt x="5400" y="1800"/>
                      <a:pt x="5400" y="0"/>
                      <a:pt x="10800" y="0"/>
                    </a:cubicBezTo>
                    <a:cubicBezTo>
                      <a:pt x="16200" y="1800"/>
                      <a:pt x="21600" y="1800"/>
                      <a:pt x="21600" y="3600"/>
                    </a:cubicBezTo>
                    <a:cubicBezTo>
                      <a:pt x="16200" y="9000"/>
                      <a:pt x="21600" y="14400"/>
                      <a:pt x="10800" y="19800"/>
                    </a:cubicBezTo>
                    <a:cubicBezTo>
                      <a:pt x="5400" y="19800"/>
                      <a:pt x="5400" y="19800"/>
                      <a:pt x="5400" y="21600"/>
                    </a:cubicBezTo>
                    <a:cubicBezTo>
                      <a:pt x="5400" y="19800"/>
                      <a:pt x="0" y="19800"/>
                      <a:pt x="0" y="19800"/>
                    </a:cubicBezTo>
                    <a:cubicBezTo>
                      <a:pt x="0" y="16200"/>
                      <a:pt x="0" y="14400"/>
                      <a:pt x="0" y="108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898" name="Freeform 566"/>
              <p:cNvSpPr/>
              <p:nvPr/>
            </p:nvSpPr>
            <p:spPr>
              <a:xfrm>
                <a:off x="150023" y="136282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0800" y="0"/>
                    </a:moveTo>
                    <a:cubicBezTo>
                      <a:pt x="14400" y="0"/>
                      <a:pt x="21600" y="7200"/>
                      <a:pt x="21600" y="10800"/>
                    </a:cubicBezTo>
                    <a:cubicBezTo>
                      <a:pt x="21600" y="14400"/>
                      <a:pt x="14400" y="21600"/>
                      <a:pt x="14400" y="21600"/>
                    </a:cubicBezTo>
                    <a:cubicBezTo>
                      <a:pt x="7200" y="21600"/>
                      <a:pt x="0" y="14400"/>
                      <a:pt x="0" y="7200"/>
                    </a:cubicBezTo>
                    <a:cubicBezTo>
                      <a:pt x="0" y="3600"/>
                      <a:pt x="3600" y="0"/>
                      <a:pt x="108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899" name="Freeform 567"/>
              <p:cNvSpPr/>
              <p:nvPr/>
            </p:nvSpPr>
            <p:spPr>
              <a:xfrm>
                <a:off x="151899" y="161212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6200" y="0"/>
                    </a:moveTo>
                    <a:cubicBezTo>
                      <a:pt x="16200" y="0"/>
                      <a:pt x="21600" y="5400"/>
                      <a:pt x="21600" y="5400"/>
                    </a:cubicBezTo>
                    <a:cubicBezTo>
                      <a:pt x="16200" y="10800"/>
                      <a:pt x="10800" y="16200"/>
                      <a:pt x="10800" y="21600"/>
                    </a:cubicBezTo>
                    <a:cubicBezTo>
                      <a:pt x="5400" y="16200"/>
                      <a:pt x="5400" y="16200"/>
                      <a:pt x="0" y="16200"/>
                    </a:cubicBezTo>
                    <a:cubicBezTo>
                      <a:pt x="0" y="10800"/>
                      <a:pt x="0" y="10800"/>
                      <a:pt x="0" y="10800"/>
                    </a:cubicBezTo>
                    <a:cubicBezTo>
                      <a:pt x="5400" y="5400"/>
                      <a:pt x="5400" y="0"/>
                      <a:pt x="10800" y="0"/>
                    </a:cubicBezTo>
                    <a:cubicBezTo>
                      <a:pt x="16200" y="0"/>
                      <a:pt x="16200" y="0"/>
                      <a:pt x="162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900" name="Freeform 568"/>
              <p:cNvSpPr/>
              <p:nvPr/>
            </p:nvSpPr>
            <p:spPr>
              <a:xfrm>
                <a:off x="152671" y="101424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10800"/>
                    </a:moveTo>
                    <a:cubicBezTo>
                      <a:pt x="14400" y="10800"/>
                      <a:pt x="14400" y="21600"/>
                      <a:pt x="14400" y="21600"/>
                    </a:cubicBezTo>
                    <a:cubicBezTo>
                      <a:pt x="7200" y="10800"/>
                      <a:pt x="7200" y="10800"/>
                      <a:pt x="0" y="0"/>
                    </a:cubicBezTo>
                    <a:cubicBezTo>
                      <a:pt x="7200" y="0"/>
                      <a:pt x="7200" y="0"/>
                      <a:pt x="7200" y="0"/>
                    </a:cubicBezTo>
                    <a:cubicBezTo>
                      <a:pt x="14400" y="0"/>
                      <a:pt x="14400" y="10800"/>
                      <a:pt x="21600" y="108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901" name="Freeform 569"/>
              <p:cNvSpPr/>
              <p:nvPr/>
            </p:nvSpPr>
            <p:spPr>
              <a:xfrm>
                <a:off x="152119" y="123817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7280" y="0"/>
                    </a:moveTo>
                    <a:cubicBezTo>
                      <a:pt x="17280" y="3600"/>
                      <a:pt x="17280" y="3600"/>
                      <a:pt x="21600" y="7200"/>
                    </a:cubicBezTo>
                    <a:cubicBezTo>
                      <a:pt x="21600" y="7200"/>
                      <a:pt x="17280" y="10800"/>
                      <a:pt x="17280" y="10800"/>
                    </a:cubicBezTo>
                    <a:cubicBezTo>
                      <a:pt x="12960" y="21600"/>
                      <a:pt x="12960" y="21600"/>
                      <a:pt x="4320" y="21600"/>
                    </a:cubicBezTo>
                    <a:cubicBezTo>
                      <a:pt x="0" y="21600"/>
                      <a:pt x="0" y="21600"/>
                      <a:pt x="0" y="18000"/>
                    </a:cubicBezTo>
                    <a:cubicBezTo>
                      <a:pt x="0" y="10800"/>
                      <a:pt x="0" y="7200"/>
                      <a:pt x="4320" y="3600"/>
                    </a:cubicBezTo>
                    <a:cubicBezTo>
                      <a:pt x="4320" y="0"/>
                      <a:pt x="12960" y="0"/>
                      <a:pt x="1728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902" name="Freeform 570"/>
              <p:cNvSpPr/>
              <p:nvPr/>
            </p:nvSpPr>
            <p:spPr>
              <a:xfrm>
                <a:off x="153884" y="144555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0"/>
                    </a:moveTo>
                    <a:cubicBezTo>
                      <a:pt x="21600" y="0"/>
                      <a:pt x="21600" y="0"/>
                      <a:pt x="21600" y="10800"/>
                    </a:cubicBezTo>
                    <a:cubicBezTo>
                      <a:pt x="21600" y="10800"/>
                      <a:pt x="21600" y="10800"/>
                      <a:pt x="21600" y="21600"/>
                    </a:cubicBezTo>
                    <a:cubicBezTo>
                      <a:pt x="0" y="10800"/>
                      <a:pt x="0" y="10800"/>
                      <a:pt x="0" y="10800"/>
                    </a:cubicBezTo>
                    <a:cubicBezTo>
                      <a:pt x="0" y="1080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903" name="Freeform 571"/>
              <p:cNvSpPr/>
              <p:nvPr/>
            </p:nvSpPr>
            <p:spPr>
              <a:xfrm>
                <a:off x="151837" y="149139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196" h="19200" fill="norm" stroke="1" extrusionOk="0">
                    <a:moveTo>
                      <a:pt x="9450" y="19200"/>
                    </a:moveTo>
                    <a:cubicBezTo>
                      <a:pt x="4050" y="19200"/>
                      <a:pt x="4050" y="19200"/>
                      <a:pt x="2250" y="19200"/>
                    </a:cubicBezTo>
                    <a:cubicBezTo>
                      <a:pt x="2250" y="19200"/>
                      <a:pt x="450" y="19200"/>
                      <a:pt x="450" y="14880"/>
                    </a:cubicBezTo>
                    <a:cubicBezTo>
                      <a:pt x="450" y="10560"/>
                      <a:pt x="-1350" y="6240"/>
                      <a:pt x="2250" y="1920"/>
                    </a:cubicBezTo>
                    <a:cubicBezTo>
                      <a:pt x="2250" y="1920"/>
                      <a:pt x="4050" y="-2400"/>
                      <a:pt x="5850" y="1920"/>
                    </a:cubicBezTo>
                    <a:cubicBezTo>
                      <a:pt x="7650" y="1920"/>
                      <a:pt x="9450" y="1920"/>
                      <a:pt x="11250" y="1920"/>
                    </a:cubicBezTo>
                    <a:cubicBezTo>
                      <a:pt x="13050" y="1920"/>
                      <a:pt x="14850" y="1920"/>
                      <a:pt x="16650" y="1920"/>
                    </a:cubicBezTo>
                    <a:cubicBezTo>
                      <a:pt x="16650" y="1920"/>
                      <a:pt x="18450" y="6240"/>
                      <a:pt x="18450" y="6240"/>
                    </a:cubicBezTo>
                    <a:cubicBezTo>
                      <a:pt x="20250" y="10560"/>
                      <a:pt x="18450" y="10560"/>
                      <a:pt x="16650" y="14880"/>
                    </a:cubicBezTo>
                    <a:cubicBezTo>
                      <a:pt x="14850" y="19200"/>
                      <a:pt x="11250" y="14880"/>
                      <a:pt x="7650" y="19200"/>
                    </a:cubicBezTo>
                    <a:cubicBezTo>
                      <a:pt x="7650" y="19200"/>
                      <a:pt x="9450" y="19200"/>
                      <a:pt x="9450" y="192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904" name="Freeform 572"/>
              <p:cNvSpPr/>
              <p:nvPr/>
            </p:nvSpPr>
            <p:spPr>
              <a:xfrm>
                <a:off x="155098" y="101424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21600"/>
                    </a:moveTo>
                    <a:cubicBezTo>
                      <a:pt x="0" y="21600"/>
                      <a:pt x="0" y="10800"/>
                      <a:pt x="0" y="10800"/>
                    </a:cubicBezTo>
                    <a:cubicBezTo>
                      <a:pt x="0" y="10800"/>
                      <a:pt x="21600" y="0"/>
                      <a:pt x="21600" y="0"/>
                    </a:cubicBezTo>
                    <a:cubicBezTo>
                      <a:pt x="0" y="21600"/>
                      <a:pt x="0" y="21600"/>
                      <a:pt x="0" y="216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905" name="Freeform 573"/>
              <p:cNvSpPr/>
              <p:nvPr/>
            </p:nvSpPr>
            <p:spPr>
              <a:xfrm>
                <a:off x="154274" y="110572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8793" h="20541" fill="norm" stroke="1" extrusionOk="0">
                    <a:moveTo>
                      <a:pt x="12343" y="14370"/>
                    </a:moveTo>
                    <a:cubicBezTo>
                      <a:pt x="9257" y="14370"/>
                      <a:pt x="6171" y="17455"/>
                      <a:pt x="6171" y="17455"/>
                    </a:cubicBezTo>
                    <a:cubicBezTo>
                      <a:pt x="3086" y="20541"/>
                      <a:pt x="3086" y="20541"/>
                      <a:pt x="0" y="20541"/>
                    </a:cubicBezTo>
                    <a:cubicBezTo>
                      <a:pt x="0" y="20541"/>
                      <a:pt x="0" y="17455"/>
                      <a:pt x="0" y="17455"/>
                    </a:cubicBezTo>
                    <a:cubicBezTo>
                      <a:pt x="0" y="14370"/>
                      <a:pt x="3086" y="8198"/>
                      <a:pt x="3086" y="5112"/>
                    </a:cubicBezTo>
                    <a:cubicBezTo>
                      <a:pt x="6171" y="-1059"/>
                      <a:pt x="12343" y="-1059"/>
                      <a:pt x="15429" y="2027"/>
                    </a:cubicBezTo>
                    <a:cubicBezTo>
                      <a:pt x="21600" y="8198"/>
                      <a:pt x="18514" y="14370"/>
                      <a:pt x="12343" y="1437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906" name="Freeform 574"/>
              <p:cNvSpPr/>
              <p:nvPr/>
            </p:nvSpPr>
            <p:spPr>
              <a:xfrm>
                <a:off x="156494" y="152608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785" h="21600" fill="norm" stroke="1" extrusionOk="0">
                    <a:moveTo>
                      <a:pt x="0" y="12960"/>
                    </a:moveTo>
                    <a:cubicBezTo>
                      <a:pt x="0" y="8640"/>
                      <a:pt x="0" y="4320"/>
                      <a:pt x="0" y="432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1600" y="4320"/>
                      <a:pt x="21600" y="8640"/>
                      <a:pt x="18000" y="12960"/>
                    </a:cubicBezTo>
                    <a:cubicBezTo>
                      <a:pt x="14400" y="12960"/>
                      <a:pt x="10800" y="17280"/>
                      <a:pt x="7200" y="21600"/>
                    </a:cubicBezTo>
                    <a:cubicBezTo>
                      <a:pt x="7200" y="21600"/>
                      <a:pt x="3600" y="21600"/>
                      <a:pt x="3600" y="21600"/>
                    </a:cubicBezTo>
                    <a:cubicBezTo>
                      <a:pt x="0" y="17280"/>
                      <a:pt x="0" y="17280"/>
                      <a:pt x="0" y="1296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907" name="Freeform 575"/>
              <p:cNvSpPr/>
              <p:nvPr/>
            </p:nvSpPr>
            <p:spPr>
              <a:xfrm>
                <a:off x="156863" y="150150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8225" fill="norm" stroke="1" extrusionOk="0">
                    <a:moveTo>
                      <a:pt x="21600" y="18225"/>
                    </a:moveTo>
                    <a:cubicBezTo>
                      <a:pt x="12343" y="18225"/>
                      <a:pt x="6171" y="12825"/>
                      <a:pt x="0" y="12825"/>
                    </a:cubicBezTo>
                    <a:cubicBezTo>
                      <a:pt x="0" y="12825"/>
                      <a:pt x="0" y="7425"/>
                      <a:pt x="3086" y="7425"/>
                    </a:cubicBezTo>
                    <a:cubicBezTo>
                      <a:pt x="3086" y="2025"/>
                      <a:pt x="6171" y="2025"/>
                      <a:pt x="9257" y="2025"/>
                    </a:cubicBezTo>
                    <a:cubicBezTo>
                      <a:pt x="18514" y="-3375"/>
                      <a:pt x="21600" y="2025"/>
                      <a:pt x="21600" y="18225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908" name="Freeform 576"/>
              <p:cNvSpPr/>
              <p:nvPr/>
            </p:nvSpPr>
            <p:spPr>
              <a:xfrm>
                <a:off x="156863" y="127626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8600" fill="norm" stroke="1" extrusionOk="0">
                    <a:moveTo>
                      <a:pt x="21600" y="2400"/>
                    </a:moveTo>
                    <a:cubicBezTo>
                      <a:pt x="21600" y="2400"/>
                      <a:pt x="21600" y="2400"/>
                      <a:pt x="21600" y="2400"/>
                    </a:cubicBezTo>
                    <a:cubicBezTo>
                      <a:pt x="17280" y="13200"/>
                      <a:pt x="12960" y="18600"/>
                      <a:pt x="4320" y="18600"/>
                    </a:cubicBezTo>
                    <a:cubicBezTo>
                      <a:pt x="4320" y="18600"/>
                      <a:pt x="0" y="13200"/>
                      <a:pt x="0" y="13200"/>
                    </a:cubicBezTo>
                    <a:cubicBezTo>
                      <a:pt x="0" y="7800"/>
                      <a:pt x="0" y="2400"/>
                      <a:pt x="4320" y="2400"/>
                    </a:cubicBezTo>
                    <a:cubicBezTo>
                      <a:pt x="4320" y="2400"/>
                      <a:pt x="4320" y="2400"/>
                      <a:pt x="8640" y="2400"/>
                    </a:cubicBezTo>
                    <a:cubicBezTo>
                      <a:pt x="12960" y="2400"/>
                      <a:pt x="17280" y="-3000"/>
                      <a:pt x="21600" y="24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909" name="Freeform 577"/>
              <p:cNvSpPr/>
              <p:nvPr/>
            </p:nvSpPr>
            <p:spPr>
              <a:xfrm>
                <a:off x="157582" y="157125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069" h="19747" fill="norm" stroke="1" extrusionOk="0">
                    <a:moveTo>
                      <a:pt x="19069" y="3547"/>
                    </a:moveTo>
                    <a:cubicBezTo>
                      <a:pt x="19069" y="3547"/>
                      <a:pt x="19069" y="8947"/>
                      <a:pt x="19069" y="8947"/>
                    </a:cubicBezTo>
                    <a:cubicBezTo>
                      <a:pt x="14749" y="14347"/>
                      <a:pt x="14749" y="19747"/>
                      <a:pt x="6109" y="19747"/>
                    </a:cubicBezTo>
                    <a:cubicBezTo>
                      <a:pt x="1789" y="19747"/>
                      <a:pt x="-2531" y="14347"/>
                      <a:pt x="1789" y="8947"/>
                    </a:cubicBezTo>
                    <a:cubicBezTo>
                      <a:pt x="1789" y="-1853"/>
                      <a:pt x="14749" y="-1853"/>
                      <a:pt x="19069" y="3547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910" name="Freeform 578"/>
              <p:cNvSpPr/>
              <p:nvPr/>
            </p:nvSpPr>
            <p:spPr>
              <a:xfrm>
                <a:off x="161743" y="130656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5274" h="21600" fill="norm" stroke="1" extrusionOk="0">
                    <a:moveTo>
                      <a:pt x="0" y="14400"/>
                    </a:moveTo>
                    <a:cubicBezTo>
                      <a:pt x="0" y="7200"/>
                      <a:pt x="0" y="7200"/>
                      <a:pt x="0" y="0"/>
                    </a:cubicBezTo>
                    <a:cubicBezTo>
                      <a:pt x="10800" y="7200"/>
                      <a:pt x="10800" y="14400"/>
                      <a:pt x="10800" y="14400"/>
                    </a:cubicBezTo>
                    <a:cubicBezTo>
                      <a:pt x="21600" y="21600"/>
                      <a:pt x="10800" y="21600"/>
                      <a:pt x="0" y="21600"/>
                    </a:cubicBezTo>
                    <a:cubicBezTo>
                      <a:pt x="0" y="21600"/>
                      <a:pt x="0" y="14400"/>
                      <a:pt x="0" y="144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911" name="Freeform 579"/>
              <p:cNvSpPr/>
              <p:nvPr/>
            </p:nvSpPr>
            <p:spPr>
              <a:xfrm>
                <a:off x="160724" y="141687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0800" y="0"/>
                    </a:moveTo>
                    <a:cubicBezTo>
                      <a:pt x="14400" y="0"/>
                      <a:pt x="21600" y="10800"/>
                      <a:pt x="21600" y="14400"/>
                    </a:cubicBezTo>
                    <a:cubicBezTo>
                      <a:pt x="18000" y="18000"/>
                      <a:pt x="18000" y="18000"/>
                      <a:pt x="18000" y="21600"/>
                    </a:cubicBezTo>
                    <a:cubicBezTo>
                      <a:pt x="14400" y="21600"/>
                      <a:pt x="10800" y="21600"/>
                      <a:pt x="10800" y="21600"/>
                    </a:cubicBezTo>
                    <a:cubicBezTo>
                      <a:pt x="0" y="21600"/>
                      <a:pt x="0" y="21600"/>
                      <a:pt x="0" y="14400"/>
                    </a:cubicBezTo>
                    <a:cubicBezTo>
                      <a:pt x="0" y="7200"/>
                      <a:pt x="3600" y="0"/>
                      <a:pt x="108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912" name="Freeform 580"/>
              <p:cNvSpPr/>
              <p:nvPr/>
            </p:nvSpPr>
            <p:spPr>
              <a:xfrm>
                <a:off x="162013" y="200636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925" h="20018" fill="norm" stroke="1" extrusionOk="0">
                    <a:moveTo>
                      <a:pt x="2025" y="8100"/>
                    </a:moveTo>
                    <a:cubicBezTo>
                      <a:pt x="-675" y="5400"/>
                      <a:pt x="-675" y="2700"/>
                      <a:pt x="2025" y="0"/>
                    </a:cubicBezTo>
                    <a:cubicBezTo>
                      <a:pt x="4725" y="0"/>
                      <a:pt x="4725" y="0"/>
                      <a:pt x="7425" y="0"/>
                    </a:cubicBezTo>
                    <a:cubicBezTo>
                      <a:pt x="10125" y="2700"/>
                      <a:pt x="12825" y="8100"/>
                      <a:pt x="18225" y="8100"/>
                    </a:cubicBezTo>
                    <a:cubicBezTo>
                      <a:pt x="20925" y="8100"/>
                      <a:pt x="20925" y="10800"/>
                      <a:pt x="20925" y="13500"/>
                    </a:cubicBezTo>
                    <a:cubicBezTo>
                      <a:pt x="20925" y="16200"/>
                      <a:pt x="18225" y="18900"/>
                      <a:pt x="18225" y="18900"/>
                    </a:cubicBezTo>
                    <a:cubicBezTo>
                      <a:pt x="15525" y="21600"/>
                      <a:pt x="12825" y="18900"/>
                      <a:pt x="10125" y="16200"/>
                    </a:cubicBezTo>
                    <a:cubicBezTo>
                      <a:pt x="7425" y="13500"/>
                      <a:pt x="2025" y="13500"/>
                      <a:pt x="2025" y="81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913" name="Freeform 581"/>
              <p:cNvSpPr/>
              <p:nvPr/>
            </p:nvSpPr>
            <p:spPr>
              <a:xfrm>
                <a:off x="159620" y="191402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214" fill="norm" stroke="1" extrusionOk="0">
                    <a:moveTo>
                      <a:pt x="0" y="11957"/>
                    </a:moveTo>
                    <a:cubicBezTo>
                      <a:pt x="0" y="10414"/>
                      <a:pt x="0" y="10414"/>
                      <a:pt x="0" y="10414"/>
                    </a:cubicBezTo>
                    <a:cubicBezTo>
                      <a:pt x="2700" y="7328"/>
                      <a:pt x="2700" y="2700"/>
                      <a:pt x="4050" y="1157"/>
                    </a:cubicBezTo>
                    <a:cubicBezTo>
                      <a:pt x="5400" y="-386"/>
                      <a:pt x="5400" y="-386"/>
                      <a:pt x="5400" y="1157"/>
                    </a:cubicBezTo>
                    <a:cubicBezTo>
                      <a:pt x="6750" y="1157"/>
                      <a:pt x="6750" y="2700"/>
                      <a:pt x="6750" y="2700"/>
                    </a:cubicBezTo>
                    <a:cubicBezTo>
                      <a:pt x="8100" y="4243"/>
                      <a:pt x="9450" y="5785"/>
                      <a:pt x="10800" y="4243"/>
                    </a:cubicBezTo>
                    <a:cubicBezTo>
                      <a:pt x="12150" y="2700"/>
                      <a:pt x="13500" y="2700"/>
                      <a:pt x="13500" y="5785"/>
                    </a:cubicBezTo>
                    <a:cubicBezTo>
                      <a:pt x="13500" y="10414"/>
                      <a:pt x="16200" y="15043"/>
                      <a:pt x="20250" y="16585"/>
                    </a:cubicBezTo>
                    <a:cubicBezTo>
                      <a:pt x="20250" y="16585"/>
                      <a:pt x="20250" y="16585"/>
                      <a:pt x="20250" y="16585"/>
                    </a:cubicBezTo>
                    <a:cubicBezTo>
                      <a:pt x="21600" y="18128"/>
                      <a:pt x="21600" y="19671"/>
                      <a:pt x="21600" y="19671"/>
                    </a:cubicBezTo>
                    <a:cubicBezTo>
                      <a:pt x="20250" y="21214"/>
                      <a:pt x="18900" y="21214"/>
                      <a:pt x="18900" y="21214"/>
                    </a:cubicBezTo>
                    <a:cubicBezTo>
                      <a:pt x="17550" y="21214"/>
                      <a:pt x="17550" y="19671"/>
                      <a:pt x="16200" y="19671"/>
                    </a:cubicBezTo>
                    <a:cubicBezTo>
                      <a:pt x="16200" y="18128"/>
                      <a:pt x="16200" y="16585"/>
                      <a:pt x="14850" y="16585"/>
                    </a:cubicBezTo>
                    <a:cubicBezTo>
                      <a:pt x="12150" y="18128"/>
                      <a:pt x="12150" y="15043"/>
                      <a:pt x="10800" y="11957"/>
                    </a:cubicBezTo>
                    <a:cubicBezTo>
                      <a:pt x="10800" y="8871"/>
                      <a:pt x="9450" y="8871"/>
                      <a:pt x="9450" y="7328"/>
                    </a:cubicBezTo>
                    <a:cubicBezTo>
                      <a:pt x="9450" y="7328"/>
                      <a:pt x="4050" y="8871"/>
                      <a:pt x="4050" y="8871"/>
                    </a:cubicBezTo>
                    <a:cubicBezTo>
                      <a:pt x="4050" y="10414"/>
                      <a:pt x="4050" y="11957"/>
                      <a:pt x="2700" y="11957"/>
                    </a:cubicBezTo>
                    <a:cubicBezTo>
                      <a:pt x="2700" y="13500"/>
                      <a:pt x="1350" y="13500"/>
                      <a:pt x="1350" y="13500"/>
                    </a:cubicBezTo>
                    <a:cubicBezTo>
                      <a:pt x="0" y="11957"/>
                      <a:pt x="0" y="11957"/>
                      <a:pt x="0" y="11957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914" name="Freeform 582"/>
              <p:cNvSpPr/>
              <p:nvPr/>
            </p:nvSpPr>
            <p:spPr>
              <a:xfrm>
                <a:off x="164243" y="133304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8429" h="21600" fill="norm" stroke="1" extrusionOk="0">
                    <a:moveTo>
                      <a:pt x="18429" y="3600"/>
                    </a:moveTo>
                    <a:cubicBezTo>
                      <a:pt x="14109" y="10800"/>
                      <a:pt x="14109" y="14400"/>
                      <a:pt x="9789" y="21600"/>
                    </a:cubicBezTo>
                    <a:cubicBezTo>
                      <a:pt x="9789" y="21600"/>
                      <a:pt x="5469" y="21600"/>
                      <a:pt x="5469" y="21600"/>
                    </a:cubicBezTo>
                    <a:cubicBezTo>
                      <a:pt x="1149" y="21600"/>
                      <a:pt x="1149" y="18000"/>
                      <a:pt x="1149" y="14400"/>
                    </a:cubicBezTo>
                    <a:cubicBezTo>
                      <a:pt x="-3171" y="10800"/>
                      <a:pt x="5469" y="0"/>
                      <a:pt x="14109" y="0"/>
                    </a:cubicBezTo>
                    <a:cubicBezTo>
                      <a:pt x="14109" y="0"/>
                      <a:pt x="18429" y="3600"/>
                      <a:pt x="18429" y="36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915" name="Freeform 583"/>
              <p:cNvSpPr/>
              <p:nvPr/>
            </p:nvSpPr>
            <p:spPr>
              <a:xfrm>
                <a:off x="164254" y="157170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0520" fill="norm" stroke="1" extrusionOk="0">
                    <a:moveTo>
                      <a:pt x="16200" y="0"/>
                    </a:moveTo>
                    <a:cubicBezTo>
                      <a:pt x="21600" y="4320"/>
                      <a:pt x="21600" y="4320"/>
                      <a:pt x="21600" y="8640"/>
                    </a:cubicBezTo>
                    <a:cubicBezTo>
                      <a:pt x="21600" y="12960"/>
                      <a:pt x="21600" y="17280"/>
                      <a:pt x="16200" y="17280"/>
                    </a:cubicBezTo>
                    <a:cubicBezTo>
                      <a:pt x="10800" y="21600"/>
                      <a:pt x="5400" y="21600"/>
                      <a:pt x="5400" y="17280"/>
                    </a:cubicBezTo>
                    <a:cubicBezTo>
                      <a:pt x="0" y="17280"/>
                      <a:pt x="0" y="17280"/>
                      <a:pt x="0" y="12960"/>
                    </a:cubicBezTo>
                    <a:cubicBezTo>
                      <a:pt x="0" y="8640"/>
                      <a:pt x="0" y="8640"/>
                      <a:pt x="5400" y="4320"/>
                    </a:cubicBezTo>
                    <a:cubicBezTo>
                      <a:pt x="5400" y="0"/>
                      <a:pt x="10800" y="0"/>
                      <a:pt x="162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916" name="Freeform 584"/>
              <p:cNvSpPr/>
              <p:nvPr/>
            </p:nvSpPr>
            <p:spPr>
              <a:xfrm>
                <a:off x="162343" y="178311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829" h="21600" fill="norm" stroke="1" extrusionOk="0">
                    <a:moveTo>
                      <a:pt x="15429" y="20400"/>
                    </a:moveTo>
                    <a:cubicBezTo>
                      <a:pt x="15429" y="21600"/>
                      <a:pt x="12343" y="21600"/>
                      <a:pt x="10800" y="21600"/>
                    </a:cubicBezTo>
                    <a:cubicBezTo>
                      <a:pt x="7714" y="21600"/>
                      <a:pt x="9257" y="20400"/>
                      <a:pt x="9257" y="19200"/>
                    </a:cubicBezTo>
                    <a:cubicBezTo>
                      <a:pt x="9257" y="16800"/>
                      <a:pt x="9257" y="15600"/>
                      <a:pt x="6171" y="15600"/>
                    </a:cubicBezTo>
                    <a:cubicBezTo>
                      <a:pt x="4629" y="15600"/>
                      <a:pt x="3086" y="15600"/>
                      <a:pt x="3086" y="13200"/>
                    </a:cubicBezTo>
                    <a:cubicBezTo>
                      <a:pt x="3086" y="13200"/>
                      <a:pt x="3086" y="12000"/>
                      <a:pt x="6171" y="12000"/>
                    </a:cubicBezTo>
                    <a:cubicBezTo>
                      <a:pt x="6171" y="12000"/>
                      <a:pt x="7714" y="12000"/>
                      <a:pt x="9257" y="12000"/>
                    </a:cubicBezTo>
                    <a:cubicBezTo>
                      <a:pt x="10800" y="12000"/>
                      <a:pt x="10800" y="12000"/>
                      <a:pt x="10800" y="10800"/>
                    </a:cubicBezTo>
                    <a:cubicBezTo>
                      <a:pt x="10800" y="10800"/>
                      <a:pt x="10800" y="9600"/>
                      <a:pt x="10800" y="9600"/>
                    </a:cubicBezTo>
                    <a:cubicBezTo>
                      <a:pt x="10800" y="8400"/>
                      <a:pt x="9257" y="8400"/>
                      <a:pt x="9257" y="8400"/>
                    </a:cubicBezTo>
                    <a:cubicBezTo>
                      <a:pt x="6171" y="7200"/>
                      <a:pt x="4629" y="7200"/>
                      <a:pt x="3086" y="6000"/>
                    </a:cubicBezTo>
                    <a:cubicBezTo>
                      <a:pt x="1543" y="4800"/>
                      <a:pt x="0" y="3600"/>
                      <a:pt x="0" y="2400"/>
                    </a:cubicBezTo>
                    <a:cubicBezTo>
                      <a:pt x="0" y="2400"/>
                      <a:pt x="3086" y="0"/>
                      <a:pt x="4629" y="0"/>
                    </a:cubicBezTo>
                    <a:cubicBezTo>
                      <a:pt x="6171" y="0"/>
                      <a:pt x="6171" y="0"/>
                      <a:pt x="7714" y="0"/>
                    </a:cubicBezTo>
                    <a:cubicBezTo>
                      <a:pt x="7714" y="0"/>
                      <a:pt x="9257" y="1200"/>
                      <a:pt x="10800" y="1200"/>
                    </a:cubicBezTo>
                    <a:cubicBezTo>
                      <a:pt x="12343" y="2400"/>
                      <a:pt x="13886" y="2400"/>
                      <a:pt x="15429" y="2400"/>
                    </a:cubicBezTo>
                    <a:cubicBezTo>
                      <a:pt x="18514" y="2400"/>
                      <a:pt x="20057" y="3600"/>
                      <a:pt x="18514" y="6000"/>
                    </a:cubicBezTo>
                    <a:cubicBezTo>
                      <a:pt x="16971" y="7200"/>
                      <a:pt x="16971" y="8400"/>
                      <a:pt x="18514" y="10800"/>
                    </a:cubicBezTo>
                    <a:cubicBezTo>
                      <a:pt x="21600" y="12000"/>
                      <a:pt x="21600" y="15600"/>
                      <a:pt x="18514" y="16800"/>
                    </a:cubicBezTo>
                    <a:cubicBezTo>
                      <a:pt x="16971" y="18000"/>
                      <a:pt x="15429" y="19200"/>
                      <a:pt x="15429" y="204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917" name="Freeform 585"/>
              <p:cNvSpPr/>
              <p:nvPr/>
            </p:nvSpPr>
            <p:spPr>
              <a:xfrm>
                <a:off x="165467" y="170532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7600" fill="norm" stroke="1" extrusionOk="0">
                    <a:moveTo>
                      <a:pt x="21600" y="3200"/>
                    </a:moveTo>
                    <a:cubicBezTo>
                      <a:pt x="21600" y="3200"/>
                      <a:pt x="21600" y="10400"/>
                      <a:pt x="21600" y="10400"/>
                    </a:cubicBezTo>
                    <a:cubicBezTo>
                      <a:pt x="10800" y="10400"/>
                      <a:pt x="10800" y="17600"/>
                      <a:pt x="0" y="17600"/>
                    </a:cubicBezTo>
                    <a:cubicBezTo>
                      <a:pt x="0" y="17600"/>
                      <a:pt x="0" y="17600"/>
                      <a:pt x="0" y="10400"/>
                    </a:cubicBezTo>
                    <a:cubicBezTo>
                      <a:pt x="0" y="10400"/>
                      <a:pt x="0" y="3200"/>
                      <a:pt x="0" y="3200"/>
                    </a:cubicBezTo>
                    <a:cubicBezTo>
                      <a:pt x="10800" y="-4000"/>
                      <a:pt x="10800" y="3200"/>
                      <a:pt x="21600" y="32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918" name="Freeform 586"/>
              <p:cNvSpPr/>
              <p:nvPr/>
            </p:nvSpPr>
            <p:spPr>
              <a:xfrm>
                <a:off x="163702" y="123122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8975" fill="norm" stroke="1" extrusionOk="0">
                    <a:moveTo>
                      <a:pt x="21600" y="10335"/>
                    </a:moveTo>
                    <a:cubicBezTo>
                      <a:pt x="21600" y="10335"/>
                      <a:pt x="21600" y="14655"/>
                      <a:pt x="18900" y="14655"/>
                    </a:cubicBezTo>
                    <a:cubicBezTo>
                      <a:pt x="16200" y="18975"/>
                      <a:pt x="13500" y="18975"/>
                      <a:pt x="8100" y="18975"/>
                    </a:cubicBezTo>
                    <a:cubicBezTo>
                      <a:pt x="8100" y="18975"/>
                      <a:pt x="8100" y="18975"/>
                      <a:pt x="8100" y="18975"/>
                    </a:cubicBezTo>
                    <a:cubicBezTo>
                      <a:pt x="8100" y="18975"/>
                      <a:pt x="8100" y="18975"/>
                      <a:pt x="5400" y="18975"/>
                    </a:cubicBezTo>
                    <a:cubicBezTo>
                      <a:pt x="2700" y="18975"/>
                      <a:pt x="0" y="18975"/>
                      <a:pt x="0" y="14655"/>
                    </a:cubicBezTo>
                    <a:cubicBezTo>
                      <a:pt x="0" y="10335"/>
                      <a:pt x="2700" y="10335"/>
                      <a:pt x="2700" y="6015"/>
                    </a:cubicBezTo>
                    <a:cubicBezTo>
                      <a:pt x="5400" y="1695"/>
                      <a:pt x="8100" y="1695"/>
                      <a:pt x="8100" y="1695"/>
                    </a:cubicBezTo>
                    <a:cubicBezTo>
                      <a:pt x="13500" y="-2625"/>
                      <a:pt x="21600" y="1695"/>
                      <a:pt x="21600" y="10335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919" name="Freeform 587"/>
              <p:cNvSpPr/>
              <p:nvPr/>
            </p:nvSpPr>
            <p:spPr>
              <a:xfrm>
                <a:off x="164364" y="165625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4320"/>
                    </a:moveTo>
                    <a:cubicBezTo>
                      <a:pt x="21600" y="12960"/>
                      <a:pt x="14400" y="21600"/>
                      <a:pt x="7200" y="21600"/>
                    </a:cubicBezTo>
                    <a:cubicBezTo>
                      <a:pt x="7200" y="21600"/>
                      <a:pt x="3600" y="21600"/>
                      <a:pt x="0" y="17280"/>
                    </a:cubicBezTo>
                    <a:cubicBezTo>
                      <a:pt x="0" y="17280"/>
                      <a:pt x="0" y="17280"/>
                      <a:pt x="0" y="17280"/>
                    </a:cubicBezTo>
                    <a:cubicBezTo>
                      <a:pt x="7200" y="17280"/>
                      <a:pt x="7200" y="8640"/>
                      <a:pt x="10800" y="4320"/>
                    </a:cubicBezTo>
                    <a:cubicBezTo>
                      <a:pt x="14400" y="4320"/>
                      <a:pt x="14400" y="4320"/>
                      <a:pt x="18000" y="0"/>
                    </a:cubicBezTo>
                    <a:cubicBezTo>
                      <a:pt x="18000" y="0"/>
                      <a:pt x="21600" y="0"/>
                      <a:pt x="21600" y="432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920" name="Freeform 588"/>
              <p:cNvSpPr/>
              <p:nvPr/>
            </p:nvSpPr>
            <p:spPr>
              <a:xfrm>
                <a:off x="166018" y="195902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8600" fill="norm" stroke="1" extrusionOk="0">
                    <a:moveTo>
                      <a:pt x="0" y="10800"/>
                    </a:moveTo>
                    <a:cubicBezTo>
                      <a:pt x="5400" y="5400"/>
                      <a:pt x="0" y="0"/>
                      <a:pt x="5400" y="0"/>
                    </a:cubicBezTo>
                    <a:cubicBezTo>
                      <a:pt x="16200" y="0"/>
                      <a:pt x="21600" y="5400"/>
                      <a:pt x="21600" y="16200"/>
                    </a:cubicBezTo>
                    <a:cubicBezTo>
                      <a:pt x="21600" y="21600"/>
                      <a:pt x="16200" y="16200"/>
                      <a:pt x="10800" y="16200"/>
                    </a:cubicBezTo>
                    <a:cubicBezTo>
                      <a:pt x="5400" y="21600"/>
                      <a:pt x="0" y="16200"/>
                      <a:pt x="0" y="108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921" name="Freeform 589"/>
              <p:cNvSpPr/>
              <p:nvPr/>
            </p:nvSpPr>
            <p:spPr>
              <a:xfrm>
                <a:off x="168997" y="125361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0800" y="21600"/>
                    </a:moveTo>
                    <a:cubicBezTo>
                      <a:pt x="10800" y="21600"/>
                      <a:pt x="0" y="0"/>
                      <a:pt x="0" y="0"/>
                    </a:cubicBezTo>
                    <a:cubicBezTo>
                      <a:pt x="10800" y="0"/>
                      <a:pt x="10800" y="0"/>
                      <a:pt x="10800" y="0"/>
                    </a:cubicBezTo>
                    <a:cubicBezTo>
                      <a:pt x="10800" y="0"/>
                      <a:pt x="21600" y="0"/>
                      <a:pt x="21600" y="21600"/>
                    </a:cubicBezTo>
                    <a:cubicBezTo>
                      <a:pt x="10800" y="21600"/>
                      <a:pt x="10800" y="21600"/>
                      <a:pt x="10800" y="216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922" name="Freeform 590"/>
              <p:cNvSpPr/>
              <p:nvPr/>
            </p:nvSpPr>
            <p:spPr>
              <a:xfrm>
                <a:off x="168335" y="144886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3600" y="0"/>
                    </a:moveTo>
                    <a:cubicBezTo>
                      <a:pt x="10800" y="3086"/>
                      <a:pt x="14400" y="6171"/>
                      <a:pt x="18000" y="9257"/>
                    </a:cubicBezTo>
                    <a:cubicBezTo>
                      <a:pt x="21600" y="9257"/>
                      <a:pt x="21600" y="12343"/>
                      <a:pt x="21600" y="15429"/>
                    </a:cubicBezTo>
                    <a:cubicBezTo>
                      <a:pt x="21600" y="15429"/>
                      <a:pt x="18000" y="18514"/>
                      <a:pt x="18000" y="18514"/>
                    </a:cubicBezTo>
                    <a:cubicBezTo>
                      <a:pt x="14400" y="21600"/>
                      <a:pt x="14400" y="21600"/>
                      <a:pt x="10800" y="21600"/>
                    </a:cubicBezTo>
                    <a:cubicBezTo>
                      <a:pt x="7200" y="15429"/>
                      <a:pt x="3600" y="9257"/>
                      <a:pt x="0" y="6171"/>
                    </a:cubicBezTo>
                    <a:cubicBezTo>
                      <a:pt x="0" y="6171"/>
                      <a:pt x="0" y="3086"/>
                      <a:pt x="0" y="0"/>
                    </a:cubicBezTo>
                    <a:cubicBezTo>
                      <a:pt x="0" y="0"/>
                      <a:pt x="3600" y="0"/>
                      <a:pt x="36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923" name="Freeform 591"/>
              <p:cNvSpPr/>
              <p:nvPr/>
            </p:nvSpPr>
            <p:spPr>
              <a:xfrm>
                <a:off x="167452" y="184096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9200" fill="norm" stroke="1" extrusionOk="0">
                    <a:moveTo>
                      <a:pt x="16800" y="10560"/>
                    </a:moveTo>
                    <a:cubicBezTo>
                      <a:pt x="12000" y="14880"/>
                      <a:pt x="7200" y="19200"/>
                      <a:pt x="2400" y="19200"/>
                    </a:cubicBezTo>
                    <a:cubicBezTo>
                      <a:pt x="2400" y="19200"/>
                      <a:pt x="0" y="14880"/>
                      <a:pt x="0" y="14880"/>
                    </a:cubicBezTo>
                    <a:cubicBezTo>
                      <a:pt x="0" y="10560"/>
                      <a:pt x="0" y="10560"/>
                      <a:pt x="2400" y="6240"/>
                    </a:cubicBezTo>
                    <a:cubicBezTo>
                      <a:pt x="4800" y="1920"/>
                      <a:pt x="9600" y="-2400"/>
                      <a:pt x="12000" y="1920"/>
                    </a:cubicBezTo>
                    <a:cubicBezTo>
                      <a:pt x="14400" y="1920"/>
                      <a:pt x="16800" y="-2400"/>
                      <a:pt x="19200" y="1920"/>
                    </a:cubicBezTo>
                    <a:cubicBezTo>
                      <a:pt x="19200" y="1920"/>
                      <a:pt x="21600" y="1920"/>
                      <a:pt x="21600" y="1920"/>
                    </a:cubicBezTo>
                    <a:cubicBezTo>
                      <a:pt x="21600" y="6240"/>
                      <a:pt x="21600" y="10560"/>
                      <a:pt x="19200" y="10560"/>
                    </a:cubicBezTo>
                    <a:cubicBezTo>
                      <a:pt x="19200" y="10560"/>
                      <a:pt x="16800" y="10560"/>
                      <a:pt x="16800" y="1056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924" name="Freeform 592"/>
              <p:cNvSpPr/>
              <p:nvPr/>
            </p:nvSpPr>
            <p:spPr>
              <a:xfrm>
                <a:off x="170946" y="181620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5600" h="21600" fill="norm" stroke="1" extrusionOk="0">
                    <a:moveTo>
                      <a:pt x="4800" y="14400"/>
                    </a:moveTo>
                    <a:cubicBezTo>
                      <a:pt x="4800" y="14400"/>
                      <a:pt x="-6000" y="7200"/>
                      <a:pt x="4800" y="0"/>
                    </a:cubicBezTo>
                    <a:cubicBezTo>
                      <a:pt x="4800" y="0"/>
                      <a:pt x="15600" y="7200"/>
                      <a:pt x="15600" y="7200"/>
                    </a:cubicBezTo>
                    <a:cubicBezTo>
                      <a:pt x="15600" y="7200"/>
                      <a:pt x="15600" y="14400"/>
                      <a:pt x="15600" y="21600"/>
                    </a:cubicBezTo>
                    <a:cubicBezTo>
                      <a:pt x="4800" y="21600"/>
                      <a:pt x="4800" y="14400"/>
                      <a:pt x="4800" y="144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925" name="Freeform 593"/>
              <p:cNvSpPr/>
              <p:nvPr/>
            </p:nvSpPr>
            <p:spPr>
              <a:xfrm>
                <a:off x="169403" y="135179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829" h="21600" fill="norm" stroke="1" extrusionOk="0">
                    <a:moveTo>
                      <a:pt x="2315" y="2160"/>
                    </a:moveTo>
                    <a:cubicBezTo>
                      <a:pt x="5400" y="0"/>
                      <a:pt x="5400" y="0"/>
                      <a:pt x="8486" y="0"/>
                    </a:cubicBezTo>
                    <a:cubicBezTo>
                      <a:pt x="11572" y="2160"/>
                      <a:pt x="17743" y="2160"/>
                      <a:pt x="20829" y="4320"/>
                    </a:cubicBezTo>
                    <a:cubicBezTo>
                      <a:pt x="20829" y="4320"/>
                      <a:pt x="20829" y="6480"/>
                      <a:pt x="20829" y="6480"/>
                    </a:cubicBezTo>
                    <a:cubicBezTo>
                      <a:pt x="20829" y="8640"/>
                      <a:pt x="17743" y="8640"/>
                      <a:pt x="17743" y="8640"/>
                    </a:cubicBezTo>
                    <a:cubicBezTo>
                      <a:pt x="11572" y="12960"/>
                      <a:pt x="11572" y="12960"/>
                      <a:pt x="11572" y="17280"/>
                    </a:cubicBezTo>
                    <a:cubicBezTo>
                      <a:pt x="11572" y="19440"/>
                      <a:pt x="8486" y="19440"/>
                      <a:pt x="8486" y="21600"/>
                    </a:cubicBezTo>
                    <a:cubicBezTo>
                      <a:pt x="8486" y="19440"/>
                      <a:pt x="5400" y="19440"/>
                      <a:pt x="5400" y="19440"/>
                    </a:cubicBezTo>
                    <a:cubicBezTo>
                      <a:pt x="2315" y="15120"/>
                      <a:pt x="11572" y="15120"/>
                      <a:pt x="8486" y="10800"/>
                    </a:cubicBezTo>
                    <a:cubicBezTo>
                      <a:pt x="5400" y="10800"/>
                      <a:pt x="5400" y="8640"/>
                      <a:pt x="2315" y="6480"/>
                    </a:cubicBezTo>
                    <a:cubicBezTo>
                      <a:pt x="-771" y="4320"/>
                      <a:pt x="-771" y="4320"/>
                      <a:pt x="2315" y="216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926" name="Freeform 594"/>
              <p:cNvSpPr/>
              <p:nvPr/>
            </p:nvSpPr>
            <p:spPr>
              <a:xfrm>
                <a:off x="170431" y="154582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8457" fill="norm" stroke="1" extrusionOk="0">
                    <a:moveTo>
                      <a:pt x="4320" y="1177"/>
                    </a:moveTo>
                    <a:cubicBezTo>
                      <a:pt x="4320" y="1177"/>
                      <a:pt x="4320" y="1177"/>
                      <a:pt x="4320" y="1177"/>
                    </a:cubicBezTo>
                    <a:cubicBezTo>
                      <a:pt x="12960" y="-3143"/>
                      <a:pt x="17280" y="5497"/>
                      <a:pt x="21600" y="9817"/>
                    </a:cubicBezTo>
                    <a:cubicBezTo>
                      <a:pt x="21600" y="9817"/>
                      <a:pt x="21600" y="14137"/>
                      <a:pt x="21600" y="18457"/>
                    </a:cubicBezTo>
                    <a:cubicBezTo>
                      <a:pt x="17280" y="18457"/>
                      <a:pt x="12960" y="18457"/>
                      <a:pt x="12960" y="14137"/>
                    </a:cubicBezTo>
                    <a:cubicBezTo>
                      <a:pt x="8640" y="14137"/>
                      <a:pt x="4320" y="9817"/>
                      <a:pt x="0" y="5497"/>
                    </a:cubicBezTo>
                    <a:cubicBezTo>
                      <a:pt x="0" y="5497"/>
                      <a:pt x="0" y="1177"/>
                      <a:pt x="0" y="1177"/>
                    </a:cubicBezTo>
                    <a:cubicBezTo>
                      <a:pt x="0" y="1177"/>
                      <a:pt x="4320" y="1177"/>
                      <a:pt x="4320" y="1177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927" name="Freeform 595"/>
              <p:cNvSpPr/>
              <p:nvPr/>
            </p:nvSpPr>
            <p:spPr>
              <a:xfrm>
                <a:off x="171424" y="178150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6868" fill="norm" stroke="1" extrusionOk="0">
                    <a:moveTo>
                      <a:pt x="18000" y="9308"/>
                    </a:moveTo>
                    <a:cubicBezTo>
                      <a:pt x="14400" y="13628"/>
                      <a:pt x="10800" y="13628"/>
                      <a:pt x="7200" y="13628"/>
                    </a:cubicBezTo>
                    <a:cubicBezTo>
                      <a:pt x="3600" y="17948"/>
                      <a:pt x="3600" y="17948"/>
                      <a:pt x="0" y="13628"/>
                    </a:cubicBezTo>
                    <a:cubicBezTo>
                      <a:pt x="0" y="13628"/>
                      <a:pt x="0" y="9308"/>
                      <a:pt x="3600" y="4988"/>
                    </a:cubicBezTo>
                    <a:cubicBezTo>
                      <a:pt x="7200" y="668"/>
                      <a:pt x="14400" y="-3652"/>
                      <a:pt x="18000" y="4988"/>
                    </a:cubicBezTo>
                    <a:cubicBezTo>
                      <a:pt x="21600" y="4988"/>
                      <a:pt x="21600" y="4988"/>
                      <a:pt x="21600" y="4988"/>
                    </a:cubicBezTo>
                    <a:cubicBezTo>
                      <a:pt x="18000" y="9308"/>
                      <a:pt x="18000" y="9308"/>
                      <a:pt x="18000" y="9308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928" name="Freeform 596"/>
              <p:cNvSpPr/>
              <p:nvPr/>
            </p:nvSpPr>
            <p:spPr>
              <a:xfrm>
                <a:off x="172858" y="135951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4400" y="0"/>
                    </a:moveTo>
                    <a:cubicBezTo>
                      <a:pt x="14400" y="0"/>
                      <a:pt x="14400" y="7200"/>
                      <a:pt x="21600" y="7200"/>
                    </a:cubicBezTo>
                    <a:cubicBezTo>
                      <a:pt x="14400" y="14400"/>
                      <a:pt x="14400" y="21600"/>
                      <a:pt x="7200" y="21600"/>
                    </a:cubicBezTo>
                    <a:cubicBezTo>
                      <a:pt x="7200" y="14400"/>
                      <a:pt x="0" y="7200"/>
                      <a:pt x="0" y="7200"/>
                    </a:cubicBezTo>
                    <a:cubicBezTo>
                      <a:pt x="0" y="0"/>
                      <a:pt x="7200" y="0"/>
                      <a:pt x="144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929" name="Freeform 597"/>
              <p:cNvSpPr/>
              <p:nvPr/>
            </p:nvSpPr>
            <p:spPr>
              <a:xfrm>
                <a:off x="171170" y="189079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000" h="20506" fill="norm" stroke="1" extrusionOk="0">
                    <a:moveTo>
                      <a:pt x="1800" y="18706"/>
                    </a:moveTo>
                    <a:cubicBezTo>
                      <a:pt x="-600" y="16906"/>
                      <a:pt x="-600" y="15106"/>
                      <a:pt x="1800" y="15106"/>
                    </a:cubicBezTo>
                    <a:cubicBezTo>
                      <a:pt x="4200" y="13306"/>
                      <a:pt x="6600" y="9706"/>
                      <a:pt x="6600" y="7906"/>
                    </a:cubicBezTo>
                    <a:cubicBezTo>
                      <a:pt x="6600" y="4306"/>
                      <a:pt x="6600" y="4306"/>
                      <a:pt x="9000" y="4306"/>
                    </a:cubicBezTo>
                    <a:cubicBezTo>
                      <a:pt x="11400" y="2506"/>
                      <a:pt x="16200" y="2506"/>
                      <a:pt x="18600" y="706"/>
                    </a:cubicBezTo>
                    <a:cubicBezTo>
                      <a:pt x="21000" y="-1094"/>
                      <a:pt x="21000" y="706"/>
                      <a:pt x="21000" y="4306"/>
                    </a:cubicBezTo>
                    <a:cubicBezTo>
                      <a:pt x="21000" y="4306"/>
                      <a:pt x="21000" y="4306"/>
                      <a:pt x="18600" y="6106"/>
                    </a:cubicBezTo>
                    <a:cubicBezTo>
                      <a:pt x="18600" y="7906"/>
                      <a:pt x="18600" y="9706"/>
                      <a:pt x="18600" y="11506"/>
                    </a:cubicBezTo>
                    <a:cubicBezTo>
                      <a:pt x="18600" y="16906"/>
                      <a:pt x="11400" y="18706"/>
                      <a:pt x="6600" y="20506"/>
                    </a:cubicBezTo>
                    <a:cubicBezTo>
                      <a:pt x="4200" y="20506"/>
                      <a:pt x="1800" y="20506"/>
                      <a:pt x="1800" y="18706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930" name="Freeform 598"/>
              <p:cNvSpPr/>
              <p:nvPr/>
            </p:nvSpPr>
            <p:spPr>
              <a:xfrm>
                <a:off x="171269" y="174399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407" h="20018" fill="norm" stroke="1" extrusionOk="0">
                    <a:moveTo>
                      <a:pt x="18443" y="11918"/>
                    </a:moveTo>
                    <a:cubicBezTo>
                      <a:pt x="18443" y="11918"/>
                      <a:pt x="16480" y="11918"/>
                      <a:pt x="16480" y="11918"/>
                    </a:cubicBezTo>
                    <a:cubicBezTo>
                      <a:pt x="12552" y="9218"/>
                      <a:pt x="8625" y="11918"/>
                      <a:pt x="8625" y="17318"/>
                    </a:cubicBezTo>
                    <a:cubicBezTo>
                      <a:pt x="6662" y="20018"/>
                      <a:pt x="4698" y="20018"/>
                      <a:pt x="4698" y="20018"/>
                    </a:cubicBezTo>
                    <a:cubicBezTo>
                      <a:pt x="771" y="20018"/>
                      <a:pt x="-1193" y="14618"/>
                      <a:pt x="771" y="11918"/>
                    </a:cubicBezTo>
                    <a:cubicBezTo>
                      <a:pt x="771" y="9218"/>
                      <a:pt x="2734" y="6518"/>
                      <a:pt x="4698" y="3818"/>
                    </a:cubicBezTo>
                    <a:cubicBezTo>
                      <a:pt x="6662" y="1118"/>
                      <a:pt x="8625" y="-1582"/>
                      <a:pt x="10589" y="1118"/>
                    </a:cubicBezTo>
                    <a:cubicBezTo>
                      <a:pt x="12552" y="1118"/>
                      <a:pt x="16480" y="1118"/>
                      <a:pt x="18443" y="3818"/>
                    </a:cubicBezTo>
                    <a:cubicBezTo>
                      <a:pt x="20407" y="3818"/>
                      <a:pt x="20407" y="6518"/>
                      <a:pt x="20407" y="9218"/>
                    </a:cubicBezTo>
                    <a:cubicBezTo>
                      <a:pt x="20407" y="9218"/>
                      <a:pt x="20407" y="9218"/>
                      <a:pt x="18443" y="11918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931" name="Freeform 599"/>
              <p:cNvSpPr/>
              <p:nvPr/>
            </p:nvSpPr>
            <p:spPr>
              <a:xfrm>
                <a:off x="172233" y="165956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000" h="21600" fill="norm" stroke="1" extrusionOk="0">
                    <a:moveTo>
                      <a:pt x="19200" y="14400"/>
                    </a:moveTo>
                    <a:cubicBezTo>
                      <a:pt x="16800" y="14400"/>
                      <a:pt x="14400" y="18000"/>
                      <a:pt x="12000" y="18000"/>
                    </a:cubicBezTo>
                    <a:cubicBezTo>
                      <a:pt x="9600" y="21600"/>
                      <a:pt x="7200" y="18000"/>
                      <a:pt x="4800" y="21600"/>
                    </a:cubicBezTo>
                    <a:cubicBezTo>
                      <a:pt x="4800" y="21600"/>
                      <a:pt x="2400" y="21600"/>
                      <a:pt x="0" y="18000"/>
                    </a:cubicBezTo>
                    <a:cubicBezTo>
                      <a:pt x="0" y="18000"/>
                      <a:pt x="0" y="14400"/>
                      <a:pt x="0" y="10800"/>
                    </a:cubicBezTo>
                    <a:cubicBezTo>
                      <a:pt x="2400" y="3600"/>
                      <a:pt x="4800" y="0"/>
                      <a:pt x="9600" y="0"/>
                    </a:cubicBezTo>
                    <a:cubicBezTo>
                      <a:pt x="12000" y="0"/>
                      <a:pt x="12000" y="0"/>
                      <a:pt x="12000" y="0"/>
                    </a:cubicBezTo>
                    <a:cubicBezTo>
                      <a:pt x="14400" y="0"/>
                      <a:pt x="16800" y="3600"/>
                      <a:pt x="19200" y="3600"/>
                    </a:cubicBezTo>
                    <a:cubicBezTo>
                      <a:pt x="21600" y="7200"/>
                      <a:pt x="21600" y="10800"/>
                      <a:pt x="19200" y="144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932" name="Freeform 600"/>
              <p:cNvSpPr/>
              <p:nvPr/>
            </p:nvSpPr>
            <p:spPr>
              <a:xfrm>
                <a:off x="174402" y="153160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14400"/>
                    </a:moveTo>
                    <a:cubicBezTo>
                      <a:pt x="21600" y="14400"/>
                      <a:pt x="21600" y="14400"/>
                      <a:pt x="21600" y="21600"/>
                    </a:cubicBezTo>
                    <a:cubicBezTo>
                      <a:pt x="21600" y="21600"/>
                      <a:pt x="21600" y="21600"/>
                      <a:pt x="21600" y="21600"/>
                    </a:cubicBezTo>
                    <a:cubicBezTo>
                      <a:pt x="10800" y="14400"/>
                      <a:pt x="10800" y="14400"/>
                      <a:pt x="0" y="14400"/>
                    </a:cubicBezTo>
                    <a:cubicBezTo>
                      <a:pt x="0" y="14400"/>
                      <a:pt x="0" y="7200"/>
                      <a:pt x="0" y="7200"/>
                    </a:cubicBezTo>
                    <a:cubicBezTo>
                      <a:pt x="0" y="7200"/>
                      <a:pt x="0" y="0"/>
                      <a:pt x="10800" y="0"/>
                    </a:cubicBezTo>
                    <a:cubicBezTo>
                      <a:pt x="10800" y="0"/>
                      <a:pt x="21600" y="0"/>
                      <a:pt x="21600" y="7200"/>
                    </a:cubicBezTo>
                    <a:cubicBezTo>
                      <a:pt x="21600" y="7200"/>
                      <a:pt x="21600" y="7200"/>
                      <a:pt x="21600" y="144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933" name="Freeform 601"/>
              <p:cNvSpPr/>
              <p:nvPr/>
            </p:nvSpPr>
            <p:spPr>
              <a:xfrm>
                <a:off x="175788" y="154373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1982" h="21600" fill="norm" stroke="1" extrusionOk="0">
                    <a:moveTo>
                      <a:pt x="2982" y="0"/>
                    </a:moveTo>
                    <a:cubicBezTo>
                      <a:pt x="17382" y="21600"/>
                      <a:pt x="10182" y="21600"/>
                      <a:pt x="10182" y="21600"/>
                    </a:cubicBezTo>
                    <a:cubicBezTo>
                      <a:pt x="2982" y="21600"/>
                      <a:pt x="-4218" y="0"/>
                      <a:pt x="298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934" name="Freeform 602"/>
              <p:cNvSpPr/>
              <p:nvPr/>
            </p:nvSpPr>
            <p:spPr>
              <a:xfrm>
                <a:off x="176498" y="153711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21600"/>
                    </a:moveTo>
                    <a:cubicBezTo>
                      <a:pt x="14400" y="21600"/>
                      <a:pt x="7200" y="21600"/>
                      <a:pt x="0" y="21600"/>
                    </a:cubicBezTo>
                    <a:cubicBezTo>
                      <a:pt x="0" y="0"/>
                      <a:pt x="7200" y="0"/>
                      <a:pt x="7200" y="0"/>
                    </a:cubicBezTo>
                    <a:cubicBezTo>
                      <a:pt x="14400" y="0"/>
                      <a:pt x="14400" y="21600"/>
                      <a:pt x="21600" y="216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935" name="Freeform 603"/>
              <p:cNvSpPr/>
              <p:nvPr/>
            </p:nvSpPr>
            <p:spPr>
              <a:xfrm>
                <a:off x="175542" y="158785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700" h="21600" fill="norm" stroke="1" extrusionOk="0">
                    <a:moveTo>
                      <a:pt x="7200" y="21600"/>
                    </a:moveTo>
                    <a:cubicBezTo>
                      <a:pt x="7200" y="21600"/>
                      <a:pt x="3600" y="21600"/>
                      <a:pt x="3600" y="18900"/>
                    </a:cubicBezTo>
                    <a:cubicBezTo>
                      <a:pt x="3600" y="16200"/>
                      <a:pt x="0" y="10800"/>
                      <a:pt x="0" y="5400"/>
                    </a:cubicBezTo>
                    <a:cubicBezTo>
                      <a:pt x="0" y="5400"/>
                      <a:pt x="3600" y="2700"/>
                      <a:pt x="3600" y="0"/>
                    </a:cubicBezTo>
                    <a:cubicBezTo>
                      <a:pt x="7200" y="0"/>
                      <a:pt x="14400" y="0"/>
                      <a:pt x="18000" y="2700"/>
                    </a:cubicBezTo>
                    <a:cubicBezTo>
                      <a:pt x="21600" y="5400"/>
                      <a:pt x="21600" y="10800"/>
                      <a:pt x="18000" y="16200"/>
                    </a:cubicBezTo>
                    <a:cubicBezTo>
                      <a:pt x="18000" y="16200"/>
                      <a:pt x="18000" y="18900"/>
                      <a:pt x="14400" y="18900"/>
                    </a:cubicBezTo>
                    <a:cubicBezTo>
                      <a:pt x="14400" y="21600"/>
                      <a:pt x="10800" y="21600"/>
                      <a:pt x="7200" y="216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936" name="Freeform 604"/>
              <p:cNvSpPr/>
              <p:nvPr/>
            </p:nvSpPr>
            <p:spPr>
              <a:xfrm>
                <a:off x="178484" y="175994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0"/>
                    </a:moveTo>
                    <a:cubicBezTo>
                      <a:pt x="10800" y="0"/>
                      <a:pt x="10800" y="10800"/>
                      <a:pt x="21600" y="10800"/>
                    </a:cubicBezTo>
                    <a:cubicBezTo>
                      <a:pt x="10800" y="10800"/>
                      <a:pt x="10800" y="21600"/>
                      <a:pt x="10800" y="21600"/>
                    </a:cubicBezTo>
                    <a:cubicBezTo>
                      <a:pt x="0" y="21600"/>
                      <a:pt x="0" y="10800"/>
                      <a:pt x="0" y="10800"/>
                    </a:cubicBezTo>
                    <a:cubicBezTo>
                      <a:pt x="0" y="1080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937" name="Freeform 605"/>
              <p:cNvSpPr/>
              <p:nvPr/>
            </p:nvSpPr>
            <p:spPr>
              <a:xfrm>
                <a:off x="178263" y="162938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8256" fill="norm" stroke="1" extrusionOk="0">
                    <a:moveTo>
                      <a:pt x="21600" y="8691"/>
                    </a:moveTo>
                    <a:cubicBezTo>
                      <a:pt x="21600" y="8691"/>
                      <a:pt x="14400" y="12291"/>
                      <a:pt x="14400" y="12291"/>
                    </a:cubicBezTo>
                    <a:cubicBezTo>
                      <a:pt x="14400" y="19491"/>
                      <a:pt x="14400" y="19491"/>
                      <a:pt x="7200" y="15891"/>
                    </a:cubicBezTo>
                    <a:cubicBezTo>
                      <a:pt x="0" y="15891"/>
                      <a:pt x="0" y="15891"/>
                      <a:pt x="0" y="12291"/>
                    </a:cubicBezTo>
                    <a:cubicBezTo>
                      <a:pt x="0" y="8691"/>
                      <a:pt x="0" y="5091"/>
                      <a:pt x="7200" y="5091"/>
                    </a:cubicBezTo>
                    <a:cubicBezTo>
                      <a:pt x="7200" y="1491"/>
                      <a:pt x="14400" y="-2109"/>
                      <a:pt x="14400" y="1491"/>
                    </a:cubicBezTo>
                    <a:cubicBezTo>
                      <a:pt x="21600" y="1491"/>
                      <a:pt x="21600" y="5091"/>
                      <a:pt x="21600" y="869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938" name="Freeform 606"/>
              <p:cNvSpPr/>
              <p:nvPr/>
            </p:nvSpPr>
            <p:spPr>
              <a:xfrm>
                <a:off x="178484" y="183054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7200" y="7200"/>
                    </a:moveTo>
                    <a:cubicBezTo>
                      <a:pt x="7200" y="3600"/>
                      <a:pt x="7200" y="3600"/>
                      <a:pt x="7200" y="3600"/>
                    </a:cubicBezTo>
                    <a:cubicBezTo>
                      <a:pt x="10800" y="0"/>
                      <a:pt x="14400" y="0"/>
                      <a:pt x="14400" y="0"/>
                    </a:cubicBezTo>
                    <a:cubicBezTo>
                      <a:pt x="18000" y="0"/>
                      <a:pt x="18000" y="3600"/>
                      <a:pt x="21600" y="7200"/>
                    </a:cubicBezTo>
                    <a:cubicBezTo>
                      <a:pt x="21600" y="10800"/>
                      <a:pt x="18000" y="14400"/>
                      <a:pt x="18000" y="14400"/>
                    </a:cubicBezTo>
                    <a:cubicBezTo>
                      <a:pt x="10800" y="18000"/>
                      <a:pt x="7200" y="21600"/>
                      <a:pt x="0" y="21600"/>
                    </a:cubicBezTo>
                    <a:cubicBezTo>
                      <a:pt x="0" y="18000"/>
                      <a:pt x="0" y="10800"/>
                      <a:pt x="7200" y="72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939" name="Freeform 607"/>
              <p:cNvSpPr/>
              <p:nvPr/>
            </p:nvSpPr>
            <p:spPr>
              <a:xfrm>
                <a:off x="180249" y="193644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10800"/>
                    </a:moveTo>
                    <a:cubicBezTo>
                      <a:pt x="21600" y="10800"/>
                      <a:pt x="10800" y="10800"/>
                      <a:pt x="10800" y="21600"/>
                    </a:cubicBezTo>
                    <a:cubicBezTo>
                      <a:pt x="0" y="10800"/>
                      <a:pt x="0" y="10800"/>
                      <a:pt x="0" y="0"/>
                    </a:cubicBezTo>
                    <a:cubicBezTo>
                      <a:pt x="0" y="0"/>
                      <a:pt x="10800" y="0"/>
                      <a:pt x="10800" y="0"/>
                    </a:cubicBezTo>
                    <a:cubicBezTo>
                      <a:pt x="10800" y="0"/>
                      <a:pt x="10800" y="0"/>
                      <a:pt x="21600" y="108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940" name="Freeform 608"/>
              <p:cNvSpPr/>
              <p:nvPr/>
            </p:nvSpPr>
            <p:spPr>
              <a:xfrm>
                <a:off x="179697" y="187108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8900" fill="norm" stroke="1" extrusionOk="0">
                    <a:moveTo>
                      <a:pt x="21600" y="18900"/>
                    </a:moveTo>
                    <a:cubicBezTo>
                      <a:pt x="21600" y="18900"/>
                      <a:pt x="16200" y="18900"/>
                      <a:pt x="16200" y="18900"/>
                    </a:cubicBezTo>
                    <a:cubicBezTo>
                      <a:pt x="16200" y="18900"/>
                      <a:pt x="16200" y="18900"/>
                      <a:pt x="10800" y="18900"/>
                    </a:cubicBezTo>
                    <a:cubicBezTo>
                      <a:pt x="5400" y="14580"/>
                      <a:pt x="5400" y="5940"/>
                      <a:pt x="0" y="1620"/>
                    </a:cubicBezTo>
                    <a:cubicBezTo>
                      <a:pt x="0" y="1620"/>
                      <a:pt x="5400" y="1620"/>
                      <a:pt x="5400" y="1620"/>
                    </a:cubicBezTo>
                    <a:cubicBezTo>
                      <a:pt x="16200" y="-2700"/>
                      <a:pt x="21600" y="1620"/>
                      <a:pt x="21600" y="14580"/>
                    </a:cubicBezTo>
                    <a:cubicBezTo>
                      <a:pt x="21600" y="14580"/>
                      <a:pt x="21600" y="14580"/>
                      <a:pt x="21600" y="189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941" name="Freeform 609"/>
              <p:cNvSpPr/>
              <p:nvPr/>
            </p:nvSpPr>
            <p:spPr>
              <a:xfrm>
                <a:off x="181867" y="165073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800" h="21600" fill="norm" stroke="1" extrusionOk="0">
                    <a:moveTo>
                      <a:pt x="5400" y="21600"/>
                    </a:moveTo>
                    <a:cubicBezTo>
                      <a:pt x="-1800" y="21600"/>
                      <a:pt x="-1800" y="14400"/>
                      <a:pt x="5400" y="7200"/>
                    </a:cubicBezTo>
                    <a:cubicBezTo>
                      <a:pt x="5400" y="7200"/>
                      <a:pt x="5400" y="7200"/>
                      <a:pt x="5400" y="0"/>
                    </a:cubicBezTo>
                    <a:cubicBezTo>
                      <a:pt x="12600" y="7200"/>
                      <a:pt x="12600" y="7200"/>
                      <a:pt x="19800" y="14400"/>
                    </a:cubicBezTo>
                    <a:cubicBezTo>
                      <a:pt x="12600" y="14400"/>
                      <a:pt x="12600" y="21600"/>
                      <a:pt x="5400" y="216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942" name="Freeform 610"/>
              <p:cNvSpPr/>
              <p:nvPr/>
            </p:nvSpPr>
            <p:spPr>
              <a:xfrm>
                <a:off x="182175" y="191659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8437" h="21600" fill="norm" stroke="1" extrusionOk="0">
                    <a:moveTo>
                      <a:pt x="7637" y="0"/>
                    </a:moveTo>
                    <a:cubicBezTo>
                      <a:pt x="7637" y="0"/>
                      <a:pt x="13037" y="0"/>
                      <a:pt x="18437" y="0"/>
                    </a:cubicBezTo>
                    <a:cubicBezTo>
                      <a:pt x="13037" y="21600"/>
                      <a:pt x="7637" y="21600"/>
                      <a:pt x="7637" y="21600"/>
                    </a:cubicBezTo>
                    <a:cubicBezTo>
                      <a:pt x="2237" y="21600"/>
                      <a:pt x="-3163" y="21600"/>
                      <a:pt x="2237" y="0"/>
                    </a:cubicBezTo>
                    <a:cubicBezTo>
                      <a:pt x="2237" y="0"/>
                      <a:pt x="2237" y="0"/>
                      <a:pt x="763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943" name="Freeform 611"/>
              <p:cNvSpPr/>
              <p:nvPr/>
            </p:nvSpPr>
            <p:spPr>
              <a:xfrm>
                <a:off x="183049" y="174229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546" h="21600" fill="norm" stroke="1" extrusionOk="0">
                    <a:moveTo>
                      <a:pt x="14400" y="10800"/>
                    </a:moveTo>
                    <a:cubicBezTo>
                      <a:pt x="16200" y="14850"/>
                      <a:pt x="10800" y="17550"/>
                      <a:pt x="9000" y="20250"/>
                    </a:cubicBezTo>
                    <a:cubicBezTo>
                      <a:pt x="9000" y="20250"/>
                      <a:pt x="9000" y="21600"/>
                      <a:pt x="7200" y="21600"/>
                    </a:cubicBezTo>
                    <a:cubicBezTo>
                      <a:pt x="7200" y="20250"/>
                      <a:pt x="5400" y="20250"/>
                      <a:pt x="5400" y="18900"/>
                    </a:cubicBezTo>
                    <a:cubicBezTo>
                      <a:pt x="3600" y="18900"/>
                      <a:pt x="3600" y="17550"/>
                      <a:pt x="5400" y="17550"/>
                    </a:cubicBezTo>
                    <a:cubicBezTo>
                      <a:pt x="5400" y="14850"/>
                      <a:pt x="5400" y="12150"/>
                      <a:pt x="1800" y="10800"/>
                    </a:cubicBezTo>
                    <a:cubicBezTo>
                      <a:pt x="0" y="10800"/>
                      <a:pt x="0" y="9450"/>
                      <a:pt x="0" y="8100"/>
                    </a:cubicBezTo>
                    <a:cubicBezTo>
                      <a:pt x="1800" y="5400"/>
                      <a:pt x="0" y="2700"/>
                      <a:pt x="3600" y="1350"/>
                    </a:cubicBezTo>
                    <a:cubicBezTo>
                      <a:pt x="3600" y="0"/>
                      <a:pt x="5400" y="0"/>
                      <a:pt x="7200" y="0"/>
                    </a:cubicBezTo>
                    <a:cubicBezTo>
                      <a:pt x="9000" y="0"/>
                      <a:pt x="10800" y="0"/>
                      <a:pt x="10800" y="2700"/>
                    </a:cubicBezTo>
                    <a:cubicBezTo>
                      <a:pt x="10800" y="2700"/>
                      <a:pt x="10800" y="4050"/>
                      <a:pt x="10800" y="4050"/>
                    </a:cubicBezTo>
                    <a:cubicBezTo>
                      <a:pt x="10800" y="6750"/>
                      <a:pt x="12600" y="8100"/>
                      <a:pt x="16200" y="6750"/>
                    </a:cubicBezTo>
                    <a:cubicBezTo>
                      <a:pt x="16200" y="5400"/>
                      <a:pt x="18000" y="5400"/>
                      <a:pt x="18000" y="5400"/>
                    </a:cubicBezTo>
                    <a:cubicBezTo>
                      <a:pt x="19800" y="5400"/>
                      <a:pt x="19800" y="5400"/>
                      <a:pt x="19800" y="5400"/>
                    </a:cubicBezTo>
                    <a:cubicBezTo>
                      <a:pt x="21600" y="8100"/>
                      <a:pt x="19800" y="8100"/>
                      <a:pt x="18000" y="8100"/>
                    </a:cubicBezTo>
                    <a:cubicBezTo>
                      <a:pt x="16200" y="8100"/>
                      <a:pt x="14400" y="9450"/>
                      <a:pt x="14400" y="108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944" name="Freeform 612"/>
              <p:cNvSpPr/>
              <p:nvPr/>
            </p:nvSpPr>
            <p:spPr>
              <a:xfrm>
                <a:off x="190618" y="189562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2960" y="5400"/>
                    </a:moveTo>
                    <a:cubicBezTo>
                      <a:pt x="17280" y="5400"/>
                      <a:pt x="17280" y="10800"/>
                      <a:pt x="17280" y="10800"/>
                    </a:cubicBezTo>
                    <a:cubicBezTo>
                      <a:pt x="17280" y="10800"/>
                      <a:pt x="21600" y="16200"/>
                      <a:pt x="21600" y="16200"/>
                    </a:cubicBezTo>
                    <a:cubicBezTo>
                      <a:pt x="17280" y="16200"/>
                      <a:pt x="17280" y="21600"/>
                      <a:pt x="17280" y="21600"/>
                    </a:cubicBezTo>
                    <a:cubicBezTo>
                      <a:pt x="12960" y="21600"/>
                      <a:pt x="12960" y="21600"/>
                      <a:pt x="8640" y="21600"/>
                    </a:cubicBezTo>
                    <a:cubicBezTo>
                      <a:pt x="8640" y="21600"/>
                      <a:pt x="8640" y="21600"/>
                      <a:pt x="4320" y="21600"/>
                    </a:cubicBezTo>
                    <a:cubicBezTo>
                      <a:pt x="4320" y="16200"/>
                      <a:pt x="4320" y="16200"/>
                      <a:pt x="0" y="16200"/>
                    </a:cubicBezTo>
                    <a:cubicBezTo>
                      <a:pt x="0" y="10800"/>
                      <a:pt x="4320" y="5400"/>
                      <a:pt x="8640" y="0"/>
                    </a:cubicBezTo>
                    <a:cubicBezTo>
                      <a:pt x="8640" y="0"/>
                      <a:pt x="12960" y="5400"/>
                      <a:pt x="12960" y="54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945" name="Freeform 613"/>
              <p:cNvSpPr/>
              <p:nvPr/>
            </p:nvSpPr>
            <p:spPr>
              <a:xfrm>
                <a:off x="194148" y="197836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10800"/>
                    </a:moveTo>
                    <a:cubicBezTo>
                      <a:pt x="0" y="10800"/>
                      <a:pt x="0" y="0"/>
                      <a:pt x="21600" y="0"/>
                    </a:cubicBezTo>
                    <a:cubicBezTo>
                      <a:pt x="21600" y="0"/>
                      <a:pt x="21600" y="10800"/>
                      <a:pt x="21600" y="10800"/>
                    </a:cubicBezTo>
                    <a:cubicBezTo>
                      <a:pt x="21600" y="10800"/>
                      <a:pt x="21600" y="10800"/>
                      <a:pt x="0" y="21600"/>
                    </a:cubicBezTo>
                    <a:cubicBezTo>
                      <a:pt x="0" y="21600"/>
                      <a:pt x="0" y="10800"/>
                      <a:pt x="0" y="108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946" name="Freeform 614"/>
              <p:cNvSpPr/>
              <p:nvPr/>
            </p:nvSpPr>
            <p:spPr>
              <a:xfrm>
                <a:off x="156373" y="205067"/>
                <a:ext cx="55598" cy="7909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510" fill="norm" stroke="1" extrusionOk="0">
                    <a:moveTo>
                      <a:pt x="21140" y="21188"/>
                    </a:moveTo>
                    <a:cubicBezTo>
                      <a:pt x="21370" y="21349"/>
                      <a:pt x="21370" y="21349"/>
                      <a:pt x="21600" y="21510"/>
                    </a:cubicBezTo>
                    <a:cubicBezTo>
                      <a:pt x="4366" y="21510"/>
                      <a:pt x="4366" y="21510"/>
                      <a:pt x="4366" y="21510"/>
                    </a:cubicBezTo>
                    <a:cubicBezTo>
                      <a:pt x="4366" y="21510"/>
                      <a:pt x="4366" y="21510"/>
                      <a:pt x="4366" y="21349"/>
                    </a:cubicBezTo>
                    <a:cubicBezTo>
                      <a:pt x="4596" y="21188"/>
                      <a:pt x="4596" y="21188"/>
                      <a:pt x="4366" y="21188"/>
                    </a:cubicBezTo>
                    <a:cubicBezTo>
                      <a:pt x="3217" y="21188"/>
                      <a:pt x="2298" y="21188"/>
                      <a:pt x="1149" y="21188"/>
                    </a:cubicBezTo>
                    <a:cubicBezTo>
                      <a:pt x="919" y="21188"/>
                      <a:pt x="460" y="21188"/>
                      <a:pt x="0" y="21188"/>
                    </a:cubicBezTo>
                    <a:cubicBezTo>
                      <a:pt x="230" y="20865"/>
                      <a:pt x="460" y="20543"/>
                      <a:pt x="689" y="20220"/>
                    </a:cubicBezTo>
                    <a:cubicBezTo>
                      <a:pt x="689" y="20220"/>
                      <a:pt x="689" y="20220"/>
                      <a:pt x="689" y="20220"/>
                    </a:cubicBezTo>
                    <a:cubicBezTo>
                      <a:pt x="2298" y="18931"/>
                      <a:pt x="3906" y="17641"/>
                      <a:pt x="4826" y="15868"/>
                    </a:cubicBezTo>
                    <a:cubicBezTo>
                      <a:pt x="4826" y="15546"/>
                      <a:pt x="5285" y="15385"/>
                      <a:pt x="5745" y="15223"/>
                    </a:cubicBezTo>
                    <a:cubicBezTo>
                      <a:pt x="5745" y="15062"/>
                      <a:pt x="5745" y="14901"/>
                      <a:pt x="5745" y="14901"/>
                    </a:cubicBezTo>
                    <a:cubicBezTo>
                      <a:pt x="5285" y="14901"/>
                      <a:pt x="4826" y="14579"/>
                      <a:pt x="4366" y="14901"/>
                    </a:cubicBezTo>
                    <a:cubicBezTo>
                      <a:pt x="4136" y="14901"/>
                      <a:pt x="4136" y="14901"/>
                      <a:pt x="3906" y="14901"/>
                    </a:cubicBezTo>
                    <a:cubicBezTo>
                      <a:pt x="3447" y="14901"/>
                      <a:pt x="2987" y="14901"/>
                      <a:pt x="2298" y="15223"/>
                    </a:cubicBezTo>
                    <a:cubicBezTo>
                      <a:pt x="2298" y="15223"/>
                      <a:pt x="2068" y="15223"/>
                      <a:pt x="1838" y="15223"/>
                    </a:cubicBezTo>
                    <a:cubicBezTo>
                      <a:pt x="1609" y="15062"/>
                      <a:pt x="1379" y="15062"/>
                      <a:pt x="1149" y="14901"/>
                    </a:cubicBezTo>
                    <a:cubicBezTo>
                      <a:pt x="919" y="14740"/>
                      <a:pt x="1379" y="14579"/>
                      <a:pt x="1609" y="14417"/>
                    </a:cubicBezTo>
                    <a:cubicBezTo>
                      <a:pt x="1609" y="14256"/>
                      <a:pt x="1838" y="13934"/>
                      <a:pt x="2068" y="13773"/>
                    </a:cubicBezTo>
                    <a:cubicBezTo>
                      <a:pt x="2757" y="13450"/>
                      <a:pt x="3217" y="12806"/>
                      <a:pt x="3677" y="12322"/>
                    </a:cubicBezTo>
                    <a:cubicBezTo>
                      <a:pt x="4596" y="11677"/>
                      <a:pt x="5055" y="10871"/>
                      <a:pt x="5745" y="10065"/>
                    </a:cubicBezTo>
                    <a:cubicBezTo>
                      <a:pt x="5974" y="9743"/>
                      <a:pt x="6434" y="9582"/>
                      <a:pt x="6204" y="9259"/>
                    </a:cubicBezTo>
                    <a:cubicBezTo>
                      <a:pt x="5745" y="9098"/>
                      <a:pt x="5515" y="9098"/>
                      <a:pt x="5055" y="9098"/>
                    </a:cubicBezTo>
                    <a:cubicBezTo>
                      <a:pt x="4826" y="9098"/>
                      <a:pt x="4826" y="9259"/>
                      <a:pt x="4596" y="9259"/>
                    </a:cubicBezTo>
                    <a:cubicBezTo>
                      <a:pt x="4136" y="9098"/>
                      <a:pt x="3677" y="9582"/>
                      <a:pt x="2987" y="9259"/>
                    </a:cubicBezTo>
                    <a:cubicBezTo>
                      <a:pt x="2757" y="9098"/>
                      <a:pt x="2528" y="9259"/>
                      <a:pt x="2298" y="9259"/>
                    </a:cubicBezTo>
                    <a:cubicBezTo>
                      <a:pt x="2528" y="9098"/>
                      <a:pt x="2757" y="8937"/>
                      <a:pt x="2757" y="8776"/>
                    </a:cubicBezTo>
                    <a:cubicBezTo>
                      <a:pt x="2757" y="8776"/>
                      <a:pt x="2757" y="8614"/>
                      <a:pt x="2757" y="8614"/>
                    </a:cubicBezTo>
                    <a:cubicBezTo>
                      <a:pt x="3447" y="7970"/>
                      <a:pt x="4136" y="7164"/>
                      <a:pt x="4826" y="6358"/>
                    </a:cubicBezTo>
                    <a:cubicBezTo>
                      <a:pt x="5285" y="5874"/>
                      <a:pt x="5974" y="5229"/>
                      <a:pt x="6204" y="4585"/>
                    </a:cubicBezTo>
                    <a:cubicBezTo>
                      <a:pt x="6664" y="4262"/>
                      <a:pt x="6894" y="3779"/>
                      <a:pt x="7353" y="3456"/>
                    </a:cubicBezTo>
                    <a:cubicBezTo>
                      <a:pt x="8043" y="2811"/>
                      <a:pt x="8732" y="2006"/>
                      <a:pt x="9421" y="1200"/>
                    </a:cubicBezTo>
                    <a:cubicBezTo>
                      <a:pt x="9651" y="1038"/>
                      <a:pt x="9651" y="716"/>
                      <a:pt x="9881" y="555"/>
                    </a:cubicBezTo>
                    <a:cubicBezTo>
                      <a:pt x="10111" y="555"/>
                      <a:pt x="10111" y="232"/>
                      <a:pt x="10340" y="71"/>
                    </a:cubicBezTo>
                    <a:cubicBezTo>
                      <a:pt x="10340" y="71"/>
                      <a:pt x="10570" y="-90"/>
                      <a:pt x="10570" y="71"/>
                    </a:cubicBezTo>
                    <a:cubicBezTo>
                      <a:pt x="10570" y="232"/>
                      <a:pt x="10800" y="232"/>
                      <a:pt x="10800" y="232"/>
                    </a:cubicBezTo>
                    <a:cubicBezTo>
                      <a:pt x="11030" y="555"/>
                      <a:pt x="11030" y="877"/>
                      <a:pt x="11260" y="1038"/>
                    </a:cubicBezTo>
                    <a:cubicBezTo>
                      <a:pt x="12179" y="1844"/>
                      <a:pt x="13098" y="2650"/>
                      <a:pt x="13557" y="3617"/>
                    </a:cubicBezTo>
                    <a:cubicBezTo>
                      <a:pt x="13787" y="3940"/>
                      <a:pt x="14247" y="4423"/>
                      <a:pt x="14706" y="4746"/>
                    </a:cubicBezTo>
                    <a:cubicBezTo>
                      <a:pt x="15396" y="5713"/>
                      <a:pt x="16315" y="6519"/>
                      <a:pt x="17004" y="7486"/>
                    </a:cubicBezTo>
                    <a:cubicBezTo>
                      <a:pt x="17234" y="7809"/>
                      <a:pt x="17464" y="8292"/>
                      <a:pt x="17694" y="8614"/>
                    </a:cubicBezTo>
                    <a:cubicBezTo>
                      <a:pt x="17923" y="8776"/>
                      <a:pt x="18153" y="8776"/>
                      <a:pt x="18153" y="8937"/>
                    </a:cubicBezTo>
                    <a:cubicBezTo>
                      <a:pt x="17923" y="8937"/>
                      <a:pt x="17694" y="8937"/>
                      <a:pt x="17464" y="8937"/>
                    </a:cubicBezTo>
                    <a:cubicBezTo>
                      <a:pt x="17004" y="8937"/>
                      <a:pt x="16545" y="8937"/>
                      <a:pt x="15855" y="8937"/>
                    </a:cubicBezTo>
                    <a:cubicBezTo>
                      <a:pt x="15166" y="8937"/>
                      <a:pt x="14477" y="9098"/>
                      <a:pt x="13557" y="9259"/>
                    </a:cubicBezTo>
                    <a:cubicBezTo>
                      <a:pt x="13328" y="9259"/>
                      <a:pt x="13328" y="9582"/>
                      <a:pt x="13557" y="9582"/>
                    </a:cubicBezTo>
                    <a:cubicBezTo>
                      <a:pt x="13557" y="9743"/>
                      <a:pt x="13787" y="9743"/>
                      <a:pt x="13787" y="9904"/>
                    </a:cubicBezTo>
                    <a:cubicBezTo>
                      <a:pt x="14477" y="10549"/>
                      <a:pt x="15166" y="11355"/>
                      <a:pt x="15855" y="12000"/>
                    </a:cubicBezTo>
                    <a:cubicBezTo>
                      <a:pt x="16545" y="12644"/>
                      <a:pt x="17004" y="13289"/>
                      <a:pt x="17694" y="13773"/>
                    </a:cubicBezTo>
                    <a:cubicBezTo>
                      <a:pt x="17923" y="14095"/>
                      <a:pt x="18383" y="14579"/>
                      <a:pt x="18613" y="14901"/>
                    </a:cubicBezTo>
                    <a:cubicBezTo>
                      <a:pt x="18843" y="15062"/>
                      <a:pt x="19072" y="15223"/>
                      <a:pt x="19072" y="15385"/>
                    </a:cubicBezTo>
                    <a:cubicBezTo>
                      <a:pt x="18843" y="15385"/>
                      <a:pt x="18613" y="15546"/>
                      <a:pt x="18153" y="15546"/>
                    </a:cubicBezTo>
                    <a:cubicBezTo>
                      <a:pt x="18153" y="15546"/>
                      <a:pt x="17923" y="15385"/>
                      <a:pt x="17923" y="15385"/>
                    </a:cubicBezTo>
                    <a:cubicBezTo>
                      <a:pt x="17234" y="15223"/>
                      <a:pt x="16545" y="15223"/>
                      <a:pt x="15626" y="15062"/>
                    </a:cubicBezTo>
                    <a:cubicBezTo>
                      <a:pt x="15626" y="15062"/>
                      <a:pt x="15166" y="15062"/>
                      <a:pt x="14936" y="15062"/>
                    </a:cubicBezTo>
                    <a:cubicBezTo>
                      <a:pt x="14936" y="15062"/>
                      <a:pt x="14706" y="15385"/>
                      <a:pt x="14706" y="15385"/>
                    </a:cubicBezTo>
                    <a:cubicBezTo>
                      <a:pt x="14936" y="15707"/>
                      <a:pt x="15166" y="16029"/>
                      <a:pt x="15626" y="16191"/>
                    </a:cubicBezTo>
                    <a:cubicBezTo>
                      <a:pt x="15855" y="16352"/>
                      <a:pt x="15855" y="16513"/>
                      <a:pt x="16085" y="16513"/>
                    </a:cubicBezTo>
                    <a:cubicBezTo>
                      <a:pt x="16315" y="16674"/>
                      <a:pt x="16315" y="16835"/>
                      <a:pt x="16545" y="16997"/>
                    </a:cubicBezTo>
                    <a:cubicBezTo>
                      <a:pt x="17004" y="17480"/>
                      <a:pt x="17464" y="17803"/>
                      <a:pt x="17923" y="18286"/>
                    </a:cubicBezTo>
                    <a:cubicBezTo>
                      <a:pt x="18383" y="19092"/>
                      <a:pt x="19072" y="19737"/>
                      <a:pt x="19991" y="20382"/>
                    </a:cubicBezTo>
                    <a:cubicBezTo>
                      <a:pt x="20221" y="20382"/>
                      <a:pt x="20451" y="20543"/>
                      <a:pt x="20681" y="20704"/>
                    </a:cubicBezTo>
                    <a:cubicBezTo>
                      <a:pt x="20911" y="20865"/>
                      <a:pt x="20911" y="21026"/>
                      <a:pt x="21140" y="21188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947" name="Freeform 615"/>
              <p:cNvSpPr/>
              <p:nvPr/>
            </p:nvSpPr>
            <p:spPr>
              <a:xfrm>
                <a:off x="230148" y="214867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520" h="18437" fill="norm" stroke="1" extrusionOk="0">
                    <a:moveTo>
                      <a:pt x="17280" y="0"/>
                    </a:moveTo>
                    <a:cubicBezTo>
                      <a:pt x="21600" y="5400"/>
                      <a:pt x="21600" y="5400"/>
                      <a:pt x="17280" y="10800"/>
                    </a:cubicBezTo>
                    <a:cubicBezTo>
                      <a:pt x="12960" y="16200"/>
                      <a:pt x="12960" y="21600"/>
                      <a:pt x="4320" y="16200"/>
                    </a:cubicBezTo>
                    <a:cubicBezTo>
                      <a:pt x="4320" y="16200"/>
                      <a:pt x="0" y="16200"/>
                      <a:pt x="0" y="16200"/>
                    </a:cubicBezTo>
                    <a:cubicBezTo>
                      <a:pt x="0" y="10800"/>
                      <a:pt x="0" y="10800"/>
                      <a:pt x="0" y="5400"/>
                    </a:cubicBezTo>
                    <a:cubicBezTo>
                      <a:pt x="4320" y="0"/>
                      <a:pt x="8640" y="0"/>
                      <a:pt x="1728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948" name="Freeform 616"/>
              <p:cNvSpPr/>
              <p:nvPr/>
            </p:nvSpPr>
            <p:spPr>
              <a:xfrm>
                <a:off x="237721" y="206109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0800" y="21600"/>
                    </a:moveTo>
                    <a:cubicBezTo>
                      <a:pt x="0" y="21600"/>
                      <a:pt x="0" y="10800"/>
                      <a:pt x="0" y="10800"/>
                    </a:cubicBezTo>
                    <a:cubicBezTo>
                      <a:pt x="0" y="10800"/>
                      <a:pt x="0" y="0"/>
                      <a:pt x="0" y="0"/>
                    </a:cubicBezTo>
                    <a:cubicBezTo>
                      <a:pt x="10800" y="0"/>
                      <a:pt x="10800" y="0"/>
                      <a:pt x="21600" y="10800"/>
                    </a:cubicBezTo>
                    <a:cubicBezTo>
                      <a:pt x="10800" y="10800"/>
                      <a:pt x="10800" y="21600"/>
                      <a:pt x="10800" y="216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949" name="Freeform 617"/>
              <p:cNvSpPr/>
              <p:nvPr/>
            </p:nvSpPr>
            <p:spPr>
              <a:xfrm>
                <a:off x="211015" y="232684"/>
                <a:ext cx="34712" cy="5147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08" h="21538" fill="norm" stroke="1" extrusionOk="0">
                    <a:moveTo>
                      <a:pt x="21142" y="17566"/>
                    </a:moveTo>
                    <a:cubicBezTo>
                      <a:pt x="21508" y="17566"/>
                      <a:pt x="21508" y="17566"/>
                      <a:pt x="21508" y="17566"/>
                    </a:cubicBezTo>
                    <a:cubicBezTo>
                      <a:pt x="21142" y="17814"/>
                      <a:pt x="21142" y="17814"/>
                      <a:pt x="21142" y="17814"/>
                    </a:cubicBezTo>
                    <a:cubicBezTo>
                      <a:pt x="20776" y="17566"/>
                      <a:pt x="20410" y="17566"/>
                      <a:pt x="20410" y="17566"/>
                    </a:cubicBezTo>
                    <a:cubicBezTo>
                      <a:pt x="18945" y="17566"/>
                      <a:pt x="17847" y="17317"/>
                      <a:pt x="16749" y="17069"/>
                    </a:cubicBezTo>
                    <a:cubicBezTo>
                      <a:pt x="16383" y="17069"/>
                      <a:pt x="16383" y="17069"/>
                      <a:pt x="16383" y="17069"/>
                    </a:cubicBezTo>
                    <a:cubicBezTo>
                      <a:pt x="16016" y="17317"/>
                      <a:pt x="16016" y="17566"/>
                      <a:pt x="16383" y="17814"/>
                    </a:cubicBezTo>
                    <a:cubicBezTo>
                      <a:pt x="17115" y="18310"/>
                      <a:pt x="17481" y="18807"/>
                      <a:pt x="17847" y="19055"/>
                    </a:cubicBezTo>
                    <a:cubicBezTo>
                      <a:pt x="18213" y="19304"/>
                      <a:pt x="18945" y="19552"/>
                      <a:pt x="18945" y="19800"/>
                    </a:cubicBezTo>
                    <a:cubicBezTo>
                      <a:pt x="19677" y="20297"/>
                      <a:pt x="20044" y="21041"/>
                      <a:pt x="20410" y="21538"/>
                    </a:cubicBezTo>
                    <a:cubicBezTo>
                      <a:pt x="1372" y="21538"/>
                      <a:pt x="1372" y="21538"/>
                      <a:pt x="1372" y="21538"/>
                    </a:cubicBezTo>
                    <a:cubicBezTo>
                      <a:pt x="2105" y="21041"/>
                      <a:pt x="2471" y="20545"/>
                      <a:pt x="2837" y="20048"/>
                    </a:cubicBezTo>
                    <a:cubicBezTo>
                      <a:pt x="3203" y="19552"/>
                      <a:pt x="3935" y="19304"/>
                      <a:pt x="3935" y="18559"/>
                    </a:cubicBezTo>
                    <a:cubicBezTo>
                      <a:pt x="3935" y="18559"/>
                      <a:pt x="4301" y="18062"/>
                      <a:pt x="4301" y="18062"/>
                    </a:cubicBezTo>
                    <a:cubicBezTo>
                      <a:pt x="5033" y="18310"/>
                      <a:pt x="5033" y="17814"/>
                      <a:pt x="5400" y="17317"/>
                    </a:cubicBezTo>
                    <a:cubicBezTo>
                      <a:pt x="5766" y="17317"/>
                      <a:pt x="5400" y="16821"/>
                      <a:pt x="5033" y="16821"/>
                    </a:cubicBezTo>
                    <a:cubicBezTo>
                      <a:pt x="4301" y="16821"/>
                      <a:pt x="3569" y="16821"/>
                      <a:pt x="2837" y="16821"/>
                    </a:cubicBezTo>
                    <a:cubicBezTo>
                      <a:pt x="2837" y="16821"/>
                      <a:pt x="2471" y="17069"/>
                      <a:pt x="2105" y="17069"/>
                    </a:cubicBezTo>
                    <a:cubicBezTo>
                      <a:pt x="1372" y="17317"/>
                      <a:pt x="1372" y="17317"/>
                      <a:pt x="274" y="17069"/>
                    </a:cubicBezTo>
                    <a:cubicBezTo>
                      <a:pt x="-92" y="17069"/>
                      <a:pt x="-92" y="17069"/>
                      <a:pt x="274" y="16821"/>
                    </a:cubicBezTo>
                    <a:cubicBezTo>
                      <a:pt x="640" y="16572"/>
                      <a:pt x="640" y="16324"/>
                      <a:pt x="1006" y="16076"/>
                    </a:cubicBezTo>
                    <a:cubicBezTo>
                      <a:pt x="1372" y="16076"/>
                      <a:pt x="1372" y="15579"/>
                      <a:pt x="1739" y="15331"/>
                    </a:cubicBezTo>
                    <a:cubicBezTo>
                      <a:pt x="3203" y="14090"/>
                      <a:pt x="4667" y="12352"/>
                      <a:pt x="5766" y="10862"/>
                    </a:cubicBezTo>
                    <a:cubicBezTo>
                      <a:pt x="6132" y="10366"/>
                      <a:pt x="6132" y="10117"/>
                      <a:pt x="5400" y="10117"/>
                    </a:cubicBezTo>
                    <a:cubicBezTo>
                      <a:pt x="5033" y="10117"/>
                      <a:pt x="4667" y="10117"/>
                      <a:pt x="4667" y="10117"/>
                    </a:cubicBezTo>
                    <a:cubicBezTo>
                      <a:pt x="3569" y="10614"/>
                      <a:pt x="2471" y="10366"/>
                      <a:pt x="1739" y="10366"/>
                    </a:cubicBezTo>
                    <a:cubicBezTo>
                      <a:pt x="1372" y="10366"/>
                      <a:pt x="1372" y="10366"/>
                      <a:pt x="1372" y="10117"/>
                    </a:cubicBezTo>
                    <a:cubicBezTo>
                      <a:pt x="2105" y="9869"/>
                      <a:pt x="2471" y="9372"/>
                      <a:pt x="2837" y="8876"/>
                    </a:cubicBezTo>
                    <a:cubicBezTo>
                      <a:pt x="4301" y="7635"/>
                      <a:pt x="5766" y="6145"/>
                      <a:pt x="6864" y="4655"/>
                    </a:cubicBezTo>
                    <a:cubicBezTo>
                      <a:pt x="6864" y="4159"/>
                      <a:pt x="7230" y="3910"/>
                      <a:pt x="7596" y="3414"/>
                    </a:cubicBezTo>
                    <a:cubicBezTo>
                      <a:pt x="8694" y="2669"/>
                      <a:pt x="9427" y="1924"/>
                      <a:pt x="10159" y="931"/>
                    </a:cubicBezTo>
                    <a:cubicBezTo>
                      <a:pt x="10159" y="683"/>
                      <a:pt x="10525" y="435"/>
                      <a:pt x="10891" y="186"/>
                    </a:cubicBezTo>
                    <a:cubicBezTo>
                      <a:pt x="11257" y="-62"/>
                      <a:pt x="11257" y="-62"/>
                      <a:pt x="11623" y="186"/>
                    </a:cubicBezTo>
                    <a:cubicBezTo>
                      <a:pt x="12355" y="1179"/>
                      <a:pt x="12722" y="2172"/>
                      <a:pt x="13820" y="2917"/>
                    </a:cubicBezTo>
                    <a:cubicBezTo>
                      <a:pt x="14918" y="4655"/>
                      <a:pt x="16749" y="5897"/>
                      <a:pt x="18213" y="7386"/>
                    </a:cubicBezTo>
                    <a:cubicBezTo>
                      <a:pt x="18579" y="8131"/>
                      <a:pt x="19311" y="8876"/>
                      <a:pt x="20044" y="9621"/>
                    </a:cubicBezTo>
                    <a:cubicBezTo>
                      <a:pt x="20044" y="9869"/>
                      <a:pt x="20044" y="10117"/>
                      <a:pt x="19677" y="10117"/>
                    </a:cubicBezTo>
                    <a:cubicBezTo>
                      <a:pt x="18213" y="9869"/>
                      <a:pt x="17115" y="10117"/>
                      <a:pt x="15650" y="10366"/>
                    </a:cubicBezTo>
                    <a:cubicBezTo>
                      <a:pt x="15284" y="10614"/>
                      <a:pt x="14918" y="10117"/>
                      <a:pt x="14552" y="10614"/>
                    </a:cubicBezTo>
                    <a:cubicBezTo>
                      <a:pt x="14552" y="10862"/>
                      <a:pt x="14918" y="11110"/>
                      <a:pt x="15284" y="11359"/>
                    </a:cubicBezTo>
                    <a:cubicBezTo>
                      <a:pt x="15650" y="11855"/>
                      <a:pt x="16383" y="12352"/>
                      <a:pt x="16749" y="12848"/>
                    </a:cubicBezTo>
                    <a:cubicBezTo>
                      <a:pt x="17847" y="13841"/>
                      <a:pt x="18945" y="14835"/>
                      <a:pt x="19677" y="15828"/>
                    </a:cubicBezTo>
                    <a:cubicBezTo>
                      <a:pt x="20044" y="16572"/>
                      <a:pt x="20410" y="17069"/>
                      <a:pt x="21142" y="17566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950" name="Freeform 618"/>
              <p:cNvSpPr/>
              <p:nvPr/>
            </p:nvSpPr>
            <p:spPr>
              <a:xfrm>
                <a:off x="240589" y="220339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0"/>
                    </a:moveTo>
                    <a:cubicBezTo>
                      <a:pt x="21600" y="21600"/>
                      <a:pt x="21600" y="21600"/>
                      <a:pt x="10800" y="21600"/>
                    </a:cubicBezTo>
                    <a:cubicBezTo>
                      <a:pt x="0" y="21600"/>
                      <a:pt x="0" y="21600"/>
                      <a:pt x="0" y="10800"/>
                    </a:cubicBezTo>
                    <a:cubicBezTo>
                      <a:pt x="0" y="0"/>
                      <a:pt x="0" y="0"/>
                      <a:pt x="10800" y="0"/>
                    </a:cubicBezTo>
                    <a:cubicBezTo>
                      <a:pt x="10800" y="0"/>
                      <a:pt x="21600" y="0"/>
                      <a:pt x="216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951" name="Freeform 619"/>
              <p:cNvSpPr/>
              <p:nvPr/>
            </p:nvSpPr>
            <p:spPr>
              <a:xfrm>
                <a:off x="241251" y="131869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9257"/>
                    </a:moveTo>
                    <a:cubicBezTo>
                      <a:pt x="21600" y="9257"/>
                      <a:pt x="21600" y="9257"/>
                      <a:pt x="21600" y="9257"/>
                    </a:cubicBezTo>
                    <a:cubicBezTo>
                      <a:pt x="21600" y="15429"/>
                      <a:pt x="16200" y="21600"/>
                      <a:pt x="10800" y="21600"/>
                    </a:cubicBezTo>
                    <a:cubicBezTo>
                      <a:pt x="5400" y="18514"/>
                      <a:pt x="0" y="12343"/>
                      <a:pt x="0" y="9257"/>
                    </a:cubicBezTo>
                    <a:cubicBezTo>
                      <a:pt x="0" y="9257"/>
                      <a:pt x="0" y="9257"/>
                      <a:pt x="0" y="9257"/>
                    </a:cubicBezTo>
                    <a:cubicBezTo>
                      <a:pt x="0" y="3086"/>
                      <a:pt x="5400" y="0"/>
                      <a:pt x="10800" y="0"/>
                    </a:cubicBezTo>
                    <a:cubicBezTo>
                      <a:pt x="16200" y="0"/>
                      <a:pt x="21600" y="3086"/>
                      <a:pt x="21600" y="9257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952" name="Freeform 620"/>
              <p:cNvSpPr/>
              <p:nvPr/>
            </p:nvSpPr>
            <p:spPr>
              <a:xfrm>
                <a:off x="242354" y="211184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0800" y="21600"/>
                    </a:moveTo>
                    <a:cubicBezTo>
                      <a:pt x="10800" y="21600"/>
                      <a:pt x="0" y="21600"/>
                      <a:pt x="0" y="2160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0800" y="0"/>
                      <a:pt x="10800" y="0"/>
                      <a:pt x="21600" y="0"/>
                    </a:cubicBezTo>
                    <a:cubicBezTo>
                      <a:pt x="10800" y="21600"/>
                      <a:pt x="10800" y="21600"/>
                      <a:pt x="10800" y="216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953" name="Freeform 621"/>
              <p:cNvSpPr/>
              <p:nvPr/>
            </p:nvSpPr>
            <p:spPr>
              <a:xfrm>
                <a:off x="238824" y="215476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0776" fill="norm" stroke="1" extrusionOk="0">
                    <a:moveTo>
                      <a:pt x="4050" y="8776"/>
                    </a:moveTo>
                    <a:cubicBezTo>
                      <a:pt x="8100" y="6376"/>
                      <a:pt x="10800" y="3976"/>
                      <a:pt x="13500" y="1576"/>
                    </a:cubicBezTo>
                    <a:cubicBezTo>
                      <a:pt x="16200" y="-824"/>
                      <a:pt x="18900" y="-824"/>
                      <a:pt x="21600" y="3976"/>
                    </a:cubicBezTo>
                    <a:cubicBezTo>
                      <a:pt x="21600" y="3976"/>
                      <a:pt x="21600" y="6376"/>
                      <a:pt x="21600" y="6376"/>
                    </a:cubicBezTo>
                    <a:cubicBezTo>
                      <a:pt x="21600" y="6376"/>
                      <a:pt x="21600" y="8776"/>
                      <a:pt x="20250" y="8776"/>
                    </a:cubicBezTo>
                    <a:cubicBezTo>
                      <a:pt x="16200" y="11176"/>
                      <a:pt x="13500" y="13576"/>
                      <a:pt x="9450" y="18376"/>
                    </a:cubicBezTo>
                    <a:cubicBezTo>
                      <a:pt x="9450" y="20776"/>
                      <a:pt x="6750" y="20776"/>
                      <a:pt x="6750" y="20776"/>
                    </a:cubicBezTo>
                    <a:cubicBezTo>
                      <a:pt x="4050" y="18376"/>
                      <a:pt x="2700" y="15976"/>
                      <a:pt x="1350" y="15976"/>
                    </a:cubicBezTo>
                    <a:cubicBezTo>
                      <a:pt x="1350" y="15976"/>
                      <a:pt x="0" y="15976"/>
                      <a:pt x="0" y="13576"/>
                    </a:cubicBezTo>
                    <a:cubicBezTo>
                      <a:pt x="0" y="11176"/>
                      <a:pt x="1350" y="11176"/>
                      <a:pt x="1350" y="11176"/>
                    </a:cubicBezTo>
                    <a:cubicBezTo>
                      <a:pt x="2700" y="8776"/>
                      <a:pt x="4050" y="8776"/>
                      <a:pt x="4050" y="8776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954" name="Freeform 622"/>
              <p:cNvSpPr/>
              <p:nvPr/>
            </p:nvSpPr>
            <p:spPr>
              <a:xfrm>
                <a:off x="242685" y="135020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7382" fill="norm" stroke="1" extrusionOk="0">
                    <a:moveTo>
                      <a:pt x="21600" y="10182"/>
                    </a:moveTo>
                    <a:cubicBezTo>
                      <a:pt x="21600" y="10182"/>
                      <a:pt x="21600" y="17382"/>
                      <a:pt x="21600" y="17382"/>
                    </a:cubicBezTo>
                    <a:cubicBezTo>
                      <a:pt x="14400" y="17382"/>
                      <a:pt x="7200" y="17382"/>
                      <a:pt x="0" y="10182"/>
                    </a:cubicBezTo>
                    <a:cubicBezTo>
                      <a:pt x="0" y="10182"/>
                      <a:pt x="0" y="2982"/>
                      <a:pt x="0" y="2982"/>
                    </a:cubicBezTo>
                    <a:cubicBezTo>
                      <a:pt x="0" y="2982"/>
                      <a:pt x="7200" y="2982"/>
                      <a:pt x="7200" y="2982"/>
                    </a:cubicBezTo>
                    <a:cubicBezTo>
                      <a:pt x="14400" y="-4218"/>
                      <a:pt x="21600" y="2982"/>
                      <a:pt x="21600" y="10182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955" name="Freeform 623"/>
              <p:cNvSpPr/>
              <p:nvPr/>
            </p:nvSpPr>
            <p:spPr>
              <a:xfrm>
                <a:off x="242338" y="145837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8527" h="19412" fill="norm" stroke="1" extrusionOk="0">
                    <a:moveTo>
                      <a:pt x="1247" y="12212"/>
                    </a:moveTo>
                    <a:cubicBezTo>
                      <a:pt x="-3073" y="8612"/>
                      <a:pt x="5567" y="8612"/>
                      <a:pt x="1247" y="5012"/>
                    </a:cubicBezTo>
                    <a:cubicBezTo>
                      <a:pt x="5567" y="5012"/>
                      <a:pt x="9887" y="1412"/>
                      <a:pt x="9887" y="1412"/>
                    </a:cubicBezTo>
                    <a:cubicBezTo>
                      <a:pt x="14207" y="-2188"/>
                      <a:pt x="18527" y="1412"/>
                      <a:pt x="18527" y="8612"/>
                    </a:cubicBezTo>
                    <a:cubicBezTo>
                      <a:pt x="18527" y="8612"/>
                      <a:pt x="18527" y="12212"/>
                      <a:pt x="18527" y="12212"/>
                    </a:cubicBezTo>
                    <a:cubicBezTo>
                      <a:pt x="18527" y="19412"/>
                      <a:pt x="14207" y="19412"/>
                      <a:pt x="9887" y="19412"/>
                    </a:cubicBezTo>
                    <a:cubicBezTo>
                      <a:pt x="1247" y="19412"/>
                      <a:pt x="1247" y="15812"/>
                      <a:pt x="1247" y="12212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956" name="Freeform 624"/>
              <p:cNvSpPr/>
              <p:nvPr/>
            </p:nvSpPr>
            <p:spPr>
              <a:xfrm>
                <a:off x="242685" y="140695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8640"/>
                    </a:moveTo>
                    <a:cubicBezTo>
                      <a:pt x="21600" y="8640"/>
                      <a:pt x="21600" y="8640"/>
                      <a:pt x="21600" y="8640"/>
                    </a:cubicBezTo>
                    <a:cubicBezTo>
                      <a:pt x="21600" y="8640"/>
                      <a:pt x="21600" y="12960"/>
                      <a:pt x="21600" y="12960"/>
                    </a:cubicBezTo>
                    <a:cubicBezTo>
                      <a:pt x="21600" y="17280"/>
                      <a:pt x="21600" y="17280"/>
                      <a:pt x="14400" y="21600"/>
                    </a:cubicBezTo>
                    <a:cubicBezTo>
                      <a:pt x="14400" y="17280"/>
                      <a:pt x="7200" y="17280"/>
                      <a:pt x="7200" y="17280"/>
                    </a:cubicBezTo>
                    <a:cubicBezTo>
                      <a:pt x="0" y="12960"/>
                      <a:pt x="0" y="8640"/>
                      <a:pt x="0" y="4320"/>
                    </a:cubicBezTo>
                    <a:cubicBezTo>
                      <a:pt x="0" y="0"/>
                      <a:pt x="7200" y="0"/>
                      <a:pt x="14400" y="0"/>
                    </a:cubicBezTo>
                    <a:cubicBezTo>
                      <a:pt x="14400" y="0"/>
                      <a:pt x="21600" y="4320"/>
                      <a:pt x="21600" y="4320"/>
                    </a:cubicBezTo>
                    <a:cubicBezTo>
                      <a:pt x="21600" y="4320"/>
                      <a:pt x="21600" y="8640"/>
                      <a:pt x="21600" y="864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957" name="Freeform 625"/>
              <p:cNvSpPr/>
              <p:nvPr/>
            </p:nvSpPr>
            <p:spPr>
              <a:xfrm>
                <a:off x="243768" y="196402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7672" h="21600" fill="norm" stroke="1" extrusionOk="0">
                    <a:moveTo>
                      <a:pt x="12272" y="21600"/>
                    </a:moveTo>
                    <a:cubicBezTo>
                      <a:pt x="6872" y="21600"/>
                      <a:pt x="-3928" y="14400"/>
                      <a:pt x="1472" y="7200"/>
                    </a:cubicBezTo>
                    <a:cubicBezTo>
                      <a:pt x="1472" y="7200"/>
                      <a:pt x="6872" y="0"/>
                      <a:pt x="6872" y="0"/>
                    </a:cubicBezTo>
                    <a:cubicBezTo>
                      <a:pt x="12272" y="0"/>
                      <a:pt x="17672" y="7200"/>
                      <a:pt x="17672" y="21600"/>
                    </a:cubicBezTo>
                    <a:cubicBezTo>
                      <a:pt x="17672" y="21600"/>
                      <a:pt x="12272" y="21600"/>
                      <a:pt x="12272" y="216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958" name="Freeform 626"/>
              <p:cNvSpPr/>
              <p:nvPr/>
            </p:nvSpPr>
            <p:spPr>
              <a:xfrm>
                <a:off x="244781" y="149629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0800" y="0"/>
                    </a:moveTo>
                    <a:cubicBezTo>
                      <a:pt x="16200" y="0"/>
                      <a:pt x="16200" y="7200"/>
                      <a:pt x="21600" y="7200"/>
                    </a:cubicBezTo>
                    <a:cubicBezTo>
                      <a:pt x="16200" y="7200"/>
                      <a:pt x="16200" y="14400"/>
                      <a:pt x="10800" y="21600"/>
                    </a:cubicBezTo>
                    <a:cubicBezTo>
                      <a:pt x="5400" y="14400"/>
                      <a:pt x="0" y="14400"/>
                      <a:pt x="0" y="14400"/>
                    </a:cubicBezTo>
                    <a:cubicBezTo>
                      <a:pt x="5400" y="7200"/>
                      <a:pt x="5400" y="0"/>
                      <a:pt x="108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959" name="Freeform 627"/>
              <p:cNvSpPr/>
              <p:nvPr/>
            </p:nvSpPr>
            <p:spPr>
              <a:xfrm>
                <a:off x="245333" y="200263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0800" y="0"/>
                    </a:moveTo>
                    <a:cubicBezTo>
                      <a:pt x="10800" y="0"/>
                      <a:pt x="10800" y="10800"/>
                      <a:pt x="21600" y="10800"/>
                    </a:cubicBezTo>
                    <a:cubicBezTo>
                      <a:pt x="10800" y="10800"/>
                      <a:pt x="10800" y="21600"/>
                      <a:pt x="10800" y="21600"/>
                    </a:cubicBezTo>
                    <a:cubicBezTo>
                      <a:pt x="10800" y="21600"/>
                      <a:pt x="0" y="10800"/>
                      <a:pt x="0" y="10800"/>
                    </a:cubicBezTo>
                    <a:cubicBezTo>
                      <a:pt x="0" y="10800"/>
                      <a:pt x="0" y="0"/>
                      <a:pt x="108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960" name="Freeform 628"/>
              <p:cNvSpPr/>
              <p:nvPr/>
            </p:nvSpPr>
            <p:spPr>
              <a:xfrm>
                <a:off x="245333" y="143121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0800" y="0"/>
                      <a:pt x="10800" y="0"/>
                      <a:pt x="21600" y="21600"/>
                    </a:cubicBezTo>
                    <a:cubicBezTo>
                      <a:pt x="10800" y="21600"/>
                      <a:pt x="10800" y="21600"/>
                      <a:pt x="10800" y="21600"/>
                    </a:cubicBezTo>
                    <a:cubicBezTo>
                      <a:pt x="10800" y="21600"/>
                      <a:pt x="0" y="21600"/>
                      <a:pt x="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961" name="Freeform 629"/>
              <p:cNvSpPr/>
              <p:nvPr/>
            </p:nvSpPr>
            <p:spPr>
              <a:xfrm>
                <a:off x="245663" y="191327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10800"/>
                    </a:moveTo>
                    <a:cubicBezTo>
                      <a:pt x="21600" y="10800"/>
                      <a:pt x="21600" y="10800"/>
                      <a:pt x="21600" y="21600"/>
                    </a:cubicBezTo>
                    <a:cubicBezTo>
                      <a:pt x="0" y="10800"/>
                      <a:pt x="0" y="1080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1600" y="0"/>
                      <a:pt x="21600" y="0"/>
                      <a:pt x="21600" y="108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962" name="Freeform 630"/>
              <p:cNvSpPr/>
              <p:nvPr/>
            </p:nvSpPr>
            <p:spPr>
              <a:xfrm>
                <a:off x="246877" y="132201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10800"/>
                    </a:moveTo>
                    <a:cubicBezTo>
                      <a:pt x="7200" y="7200"/>
                      <a:pt x="7200" y="3600"/>
                      <a:pt x="14400" y="0"/>
                    </a:cubicBezTo>
                    <a:cubicBezTo>
                      <a:pt x="21600" y="3600"/>
                      <a:pt x="21600" y="7200"/>
                      <a:pt x="21600" y="10800"/>
                    </a:cubicBezTo>
                    <a:cubicBezTo>
                      <a:pt x="21600" y="14400"/>
                      <a:pt x="14400" y="18000"/>
                      <a:pt x="14400" y="21600"/>
                    </a:cubicBezTo>
                    <a:cubicBezTo>
                      <a:pt x="7200" y="21600"/>
                      <a:pt x="0" y="14400"/>
                      <a:pt x="0" y="108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963" name="Freeform 631"/>
              <p:cNvSpPr/>
              <p:nvPr/>
            </p:nvSpPr>
            <p:spPr>
              <a:xfrm>
                <a:off x="158025" y="45448"/>
                <a:ext cx="96860" cy="18245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55" h="21600" fill="norm" stroke="1" extrusionOk="0">
                    <a:moveTo>
                      <a:pt x="21396" y="7294"/>
                    </a:moveTo>
                    <a:cubicBezTo>
                      <a:pt x="21396" y="7364"/>
                      <a:pt x="21527" y="7434"/>
                      <a:pt x="21396" y="7434"/>
                    </a:cubicBezTo>
                    <a:cubicBezTo>
                      <a:pt x="21396" y="7574"/>
                      <a:pt x="21265" y="7644"/>
                      <a:pt x="21134" y="7784"/>
                    </a:cubicBezTo>
                    <a:cubicBezTo>
                      <a:pt x="20742" y="8275"/>
                      <a:pt x="20349" y="8766"/>
                      <a:pt x="19956" y="9257"/>
                    </a:cubicBezTo>
                    <a:cubicBezTo>
                      <a:pt x="19694" y="9468"/>
                      <a:pt x="19563" y="9678"/>
                      <a:pt x="19432" y="9958"/>
                    </a:cubicBezTo>
                    <a:cubicBezTo>
                      <a:pt x="19302" y="10029"/>
                      <a:pt x="19171" y="10169"/>
                      <a:pt x="19040" y="10239"/>
                    </a:cubicBezTo>
                    <a:cubicBezTo>
                      <a:pt x="19040" y="10449"/>
                      <a:pt x="18778" y="10660"/>
                      <a:pt x="18516" y="10870"/>
                    </a:cubicBezTo>
                    <a:cubicBezTo>
                      <a:pt x="18254" y="11010"/>
                      <a:pt x="18123" y="11221"/>
                      <a:pt x="17862" y="11361"/>
                    </a:cubicBezTo>
                    <a:cubicBezTo>
                      <a:pt x="17600" y="11571"/>
                      <a:pt x="17338" y="11782"/>
                      <a:pt x="17207" y="11992"/>
                    </a:cubicBezTo>
                    <a:cubicBezTo>
                      <a:pt x="17207" y="12132"/>
                      <a:pt x="17076" y="12273"/>
                      <a:pt x="17076" y="12483"/>
                    </a:cubicBezTo>
                    <a:cubicBezTo>
                      <a:pt x="17076" y="12623"/>
                      <a:pt x="17076" y="12834"/>
                      <a:pt x="17076" y="12974"/>
                    </a:cubicBezTo>
                    <a:cubicBezTo>
                      <a:pt x="17076" y="13325"/>
                      <a:pt x="17338" y="13675"/>
                      <a:pt x="17731" y="13956"/>
                    </a:cubicBezTo>
                    <a:cubicBezTo>
                      <a:pt x="18123" y="14166"/>
                      <a:pt x="18385" y="14517"/>
                      <a:pt x="18647" y="14797"/>
                    </a:cubicBezTo>
                    <a:cubicBezTo>
                      <a:pt x="18778" y="15078"/>
                      <a:pt x="19040" y="15288"/>
                      <a:pt x="19171" y="15499"/>
                    </a:cubicBezTo>
                    <a:cubicBezTo>
                      <a:pt x="19432" y="15849"/>
                      <a:pt x="19694" y="16200"/>
                      <a:pt x="19956" y="16481"/>
                    </a:cubicBezTo>
                    <a:cubicBezTo>
                      <a:pt x="19956" y="16621"/>
                      <a:pt x="19956" y="16761"/>
                      <a:pt x="19825" y="16901"/>
                    </a:cubicBezTo>
                    <a:cubicBezTo>
                      <a:pt x="19432" y="17182"/>
                      <a:pt x="19040" y="17462"/>
                      <a:pt x="18647" y="17743"/>
                    </a:cubicBezTo>
                    <a:cubicBezTo>
                      <a:pt x="18123" y="18164"/>
                      <a:pt x="17600" y="18514"/>
                      <a:pt x="17076" y="18865"/>
                    </a:cubicBezTo>
                    <a:cubicBezTo>
                      <a:pt x="16683" y="19216"/>
                      <a:pt x="16291" y="19566"/>
                      <a:pt x="15767" y="19847"/>
                    </a:cubicBezTo>
                    <a:cubicBezTo>
                      <a:pt x="15374" y="20127"/>
                      <a:pt x="14982" y="20478"/>
                      <a:pt x="14589" y="20758"/>
                    </a:cubicBezTo>
                    <a:cubicBezTo>
                      <a:pt x="14196" y="21039"/>
                      <a:pt x="13803" y="21319"/>
                      <a:pt x="13542" y="21600"/>
                    </a:cubicBezTo>
                    <a:cubicBezTo>
                      <a:pt x="13542" y="21600"/>
                      <a:pt x="13411" y="21600"/>
                      <a:pt x="13411" y="21600"/>
                    </a:cubicBezTo>
                    <a:cubicBezTo>
                      <a:pt x="13280" y="21460"/>
                      <a:pt x="13280" y="21390"/>
                      <a:pt x="13149" y="21249"/>
                    </a:cubicBezTo>
                    <a:cubicBezTo>
                      <a:pt x="13018" y="20969"/>
                      <a:pt x="12756" y="20618"/>
                      <a:pt x="12756" y="20338"/>
                    </a:cubicBezTo>
                    <a:cubicBezTo>
                      <a:pt x="12494" y="19777"/>
                      <a:pt x="12102" y="19286"/>
                      <a:pt x="11971" y="18795"/>
                    </a:cubicBezTo>
                    <a:cubicBezTo>
                      <a:pt x="11709" y="18514"/>
                      <a:pt x="11578" y="18234"/>
                      <a:pt x="11447" y="18023"/>
                    </a:cubicBezTo>
                    <a:cubicBezTo>
                      <a:pt x="11185" y="17603"/>
                      <a:pt x="10923" y="17252"/>
                      <a:pt x="10792" y="16831"/>
                    </a:cubicBezTo>
                    <a:cubicBezTo>
                      <a:pt x="10792" y="16761"/>
                      <a:pt x="10662" y="16691"/>
                      <a:pt x="10662" y="16551"/>
                    </a:cubicBezTo>
                    <a:cubicBezTo>
                      <a:pt x="10531" y="16200"/>
                      <a:pt x="10138" y="15919"/>
                      <a:pt x="10138" y="15569"/>
                    </a:cubicBezTo>
                    <a:cubicBezTo>
                      <a:pt x="10138" y="15499"/>
                      <a:pt x="10138" y="15499"/>
                      <a:pt x="10007" y="15429"/>
                    </a:cubicBezTo>
                    <a:cubicBezTo>
                      <a:pt x="9745" y="15148"/>
                      <a:pt x="9352" y="14938"/>
                      <a:pt x="9091" y="14657"/>
                    </a:cubicBezTo>
                    <a:cubicBezTo>
                      <a:pt x="8829" y="14447"/>
                      <a:pt x="8567" y="14166"/>
                      <a:pt x="8174" y="13956"/>
                    </a:cubicBezTo>
                    <a:cubicBezTo>
                      <a:pt x="7912" y="13675"/>
                      <a:pt x="7651" y="13465"/>
                      <a:pt x="7258" y="13184"/>
                    </a:cubicBezTo>
                    <a:cubicBezTo>
                      <a:pt x="7127" y="12974"/>
                      <a:pt x="6865" y="12834"/>
                      <a:pt x="6603" y="12623"/>
                    </a:cubicBezTo>
                    <a:cubicBezTo>
                      <a:pt x="6603" y="12553"/>
                      <a:pt x="6472" y="12483"/>
                      <a:pt x="6603" y="12413"/>
                    </a:cubicBezTo>
                    <a:cubicBezTo>
                      <a:pt x="6734" y="12273"/>
                      <a:pt x="6865" y="12132"/>
                      <a:pt x="6865" y="12062"/>
                    </a:cubicBezTo>
                    <a:cubicBezTo>
                      <a:pt x="6996" y="11852"/>
                      <a:pt x="7127" y="11712"/>
                      <a:pt x="7520" y="11571"/>
                    </a:cubicBezTo>
                    <a:cubicBezTo>
                      <a:pt x="7651" y="11501"/>
                      <a:pt x="7782" y="11431"/>
                      <a:pt x="7912" y="11291"/>
                    </a:cubicBezTo>
                    <a:cubicBezTo>
                      <a:pt x="8174" y="11081"/>
                      <a:pt x="8174" y="10940"/>
                      <a:pt x="8043" y="10590"/>
                    </a:cubicBezTo>
                    <a:cubicBezTo>
                      <a:pt x="8043" y="10379"/>
                      <a:pt x="7912" y="10239"/>
                      <a:pt x="7651" y="10099"/>
                    </a:cubicBezTo>
                    <a:cubicBezTo>
                      <a:pt x="7520" y="10029"/>
                      <a:pt x="7127" y="9888"/>
                      <a:pt x="6996" y="9818"/>
                    </a:cubicBezTo>
                    <a:cubicBezTo>
                      <a:pt x="6734" y="9678"/>
                      <a:pt x="6211" y="9608"/>
                      <a:pt x="5949" y="9468"/>
                    </a:cubicBezTo>
                    <a:cubicBezTo>
                      <a:pt x="5818" y="9468"/>
                      <a:pt x="5687" y="9397"/>
                      <a:pt x="5556" y="9327"/>
                    </a:cubicBezTo>
                    <a:cubicBezTo>
                      <a:pt x="5425" y="9257"/>
                      <a:pt x="5294" y="9257"/>
                      <a:pt x="5163" y="9187"/>
                    </a:cubicBezTo>
                    <a:cubicBezTo>
                      <a:pt x="4771" y="8977"/>
                      <a:pt x="4378" y="8766"/>
                      <a:pt x="3985" y="8556"/>
                    </a:cubicBezTo>
                    <a:cubicBezTo>
                      <a:pt x="3200" y="8275"/>
                      <a:pt x="2545" y="7855"/>
                      <a:pt x="1891" y="7504"/>
                    </a:cubicBezTo>
                    <a:cubicBezTo>
                      <a:pt x="1760" y="7504"/>
                      <a:pt x="1629" y="7434"/>
                      <a:pt x="1629" y="7364"/>
                    </a:cubicBezTo>
                    <a:cubicBezTo>
                      <a:pt x="1498" y="7294"/>
                      <a:pt x="843" y="7013"/>
                      <a:pt x="582" y="6943"/>
                    </a:cubicBezTo>
                    <a:cubicBezTo>
                      <a:pt x="451" y="6803"/>
                      <a:pt x="320" y="6732"/>
                      <a:pt x="58" y="6592"/>
                    </a:cubicBezTo>
                    <a:cubicBezTo>
                      <a:pt x="-73" y="6592"/>
                      <a:pt x="58" y="6522"/>
                      <a:pt x="58" y="6452"/>
                    </a:cubicBezTo>
                    <a:cubicBezTo>
                      <a:pt x="320" y="6171"/>
                      <a:pt x="712" y="5891"/>
                      <a:pt x="1105" y="5610"/>
                    </a:cubicBezTo>
                    <a:cubicBezTo>
                      <a:pt x="1236" y="5470"/>
                      <a:pt x="1498" y="5330"/>
                      <a:pt x="1498" y="5190"/>
                    </a:cubicBezTo>
                    <a:cubicBezTo>
                      <a:pt x="1498" y="5119"/>
                      <a:pt x="1629" y="5119"/>
                      <a:pt x="1629" y="5049"/>
                    </a:cubicBezTo>
                    <a:cubicBezTo>
                      <a:pt x="2152" y="4769"/>
                      <a:pt x="2545" y="4418"/>
                      <a:pt x="3069" y="3997"/>
                    </a:cubicBezTo>
                    <a:cubicBezTo>
                      <a:pt x="3200" y="3857"/>
                      <a:pt x="5687" y="2034"/>
                      <a:pt x="6080" y="1683"/>
                    </a:cubicBezTo>
                    <a:cubicBezTo>
                      <a:pt x="7258" y="631"/>
                      <a:pt x="7258" y="631"/>
                      <a:pt x="7258" y="631"/>
                    </a:cubicBezTo>
                    <a:cubicBezTo>
                      <a:pt x="7520" y="491"/>
                      <a:pt x="8043" y="0"/>
                      <a:pt x="8043" y="0"/>
                    </a:cubicBezTo>
                    <a:cubicBezTo>
                      <a:pt x="8436" y="0"/>
                      <a:pt x="8960" y="351"/>
                      <a:pt x="9352" y="561"/>
                    </a:cubicBezTo>
                    <a:cubicBezTo>
                      <a:pt x="9614" y="631"/>
                      <a:pt x="9745" y="701"/>
                      <a:pt x="9876" y="842"/>
                    </a:cubicBezTo>
                    <a:cubicBezTo>
                      <a:pt x="10400" y="1122"/>
                      <a:pt x="10531" y="1332"/>
                      <a:pt x="11054" y="1473"/>
                    </a:cubicBezTo>
                    <a:cubicBezTo>
                      <a:pt x="11316" y="1613"/>
                      <a:pt x="11578" y="1683"/>
                      <a:pt x="11840" y="1823"/>
                    </a:cubicBezTo>
                    <a:cubicBezTo>
                      <a:pt x="11971" y="1894"/>
                      <a:pt x="12102" y="1964"/>
                      <a:pt x="12363" y="2034"/>
                    </a:cubicBezTo>
                    <a:cubicBezTo>
                      <a:pt x="12887" y="2174"/>
                      <a:pt x="13280" y="2314"/>
                      <a:pt x="13803" y="2525"/>
                    </a:cubicBezTo>
                    <a:cubicBezTo>
                      <a:pt x="14589" y="2735"/>
                      <a:pt x="15374" y="2875"/>
                      <a:pt x="16029" y="3156"/>
                    </a:cubicBezTo>
                    <a:cubicBezTo>
                      <a:pt x="16160" y="3156"/>
                      <a:pt x="16291" y="3226"/>
                      <a:pt x="16422" y="3226"/>
                    </a:cubicBezTo>
                    <a:cubicBezTo>
                      <a:pt x="16683" y="3296"/>
                      <a:pt x="16945" y="3366"/>
                      <a:pt x="17207" y="3436"/>
                    </a:cubicBezTo>
                    <a:cubicBezTo>
                      <a:pt x="17469" y="3577"/>
                      <a:pt x="17469" y="3717"/>
                      <a:pt x="17731" y="3857"/>
                    </a:cubicBezTo>
                    <a:cubicBezTo>
                      <a:pt x="18123" y="4278"/>
                      <a:pt x="18647" y="4699"/>
                      <a:pt x="19040" y="5119"/>
                    </a:cubicBezTo>
                    <a:cubicBezTo>
                      <a:pt x="19302" y="5400"/>
                      <a:pt x="19694" y="5681"/>
                      <a:pt x="19956" y="5961"/>
                    </a:cubicBezTo>
                    <a:cubicBezTo>
                      <a:pt x="20349" y="6312"/>
                      <a:pt x="20742" y="6732"/>
                      <a:pt x="21265" y="7083"/>
                    </a:cubicBezTo>
                    <a:cubicBezTo>
                      <a:pt x="21265" y="7153"/>
                      <a:pt x="21396" y="7223"/>
                      <a:pt x="21396" y="7294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964" name="Freeform 633"/>
              <p:cNvSpPr/>
              <p:nvPr/>
            </p:nvSpPr>
            <p:spPr>
              <a:xfrm>
                <a:off x="248311" y="151395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14400"/>
                    </a:moveTo>
                    <a:cubicBezTo>
                      <a:pt x="21600" y="14400"/>
                      <a:pt x="21600" y="21600"/>
                      <a:pt x="10800" y="21600"/>
                    </a:cubicBezTo>
                    <a:cubicBezTo>
                      <a:pt x="0" y="21600"/>
                      <a:pt x="0" y="14400"/>
                      <a:pt x="0" y="7200"/>
                    </a:cubicBezTo>
                    <a:cubicBezTo>
                      <a:pt x="0" y="7200"/>
                      <a:pt x="0" y="0"/>
                      <a:pt x="10800" y="0"/>
                    </a:cubicBezTo>
                    <a:cubicBezTo>
                      <a:pt x="21600" y="0"/>
                      <a:pt x="21600" y="7200"/>
                      <a:pt x="21600" y="144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965" name="Freeform 634"/>
              <p:cNvSpPr/>
              <p:nvPr/>
            </p:nvSpPr>
            <p:spPr>
              <a:xfrm>
                <a:off x="248311" y="167942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5400" y="13745"/>
                    </a:moveTo>
                    <a:cubicBezTo>
                      <a:pt x="5400" y="11782"/>
                      <a:pt x="16200" y="7855"/>
                      <a:pt x="0" y="3927"/>
                    </a:cubicBezTo>
                    <a:cubicBezTo>
                      <a:pt x="0" y="3927"/>
                      <a:pt x="0" y="1964"/>
                      <a:pt x="0" y="1964"/>
                    </a:cubicBezTo>
                    <a:cubicBezTo>
                      <a:pt x="0" y="1964"/>
                      <a:pt x="5400" y="0"/>
                      <a:pt x="5400" y="0"/>
                    </a:cubicBezTo>
                    <a:cubicBezTo>
                      <a:pt x="16200" y="3927"/>
                      <a:pt x="21600" y="5891"/>
                      <a:pt x="21600" y="11782"/>
                    </a:cubicBezTo>
                    <a:cubicBezTo>
                      <a:pt x="21600" y="13745"/>
                      <a:pt x="21600" y="15709"/>
                      <a:pt x="16200" y="19636"/>
                    </a:cubicBezTo>
                    <a:cubicBezTo>
                      <a:pt x="16200" y="19636"/>
                      <a:pt x="10800" y="19636"/>
                      <a:pt x="5400" y="21600"/>
                    </a:cubicBezTo>
                    <a:cubicBezTo>
                      <a:pt x="5400" y="19636"/>
                      <a:pt x="0" y="17673"/>
                      <a:pt x="0" y="17673"/>
                    </a:cubicBezTo>
                    <a:cubicBezTo>
                      <a:pt x="0" y="15709"/>
                      <a:pt x="5400" y="15709"/>
                      <a:pt x="5400" y="13745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966" name="Freeform 635"/>
              <p:cNvSpPr/>
              <p:nvPr/>
            </p:nvSpPr>
            <p:spPr>
              <a:xfrm>
                <a:off x="246877" y="207128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8250" fill="norm" stroke="1" extrusionOk="0">
                    <a:moveTo>
                      <a:pt x="4800" y="13621"/>
                    </a:moveTo>
                    <a:cubicBezTo>
                      <a:pt x="2400" y="7449"/>
                      <a:pt x="2400" y="4363"/>
                      <a:pt x="0" y="1278"/>
                    </a:cubicBezTo>
                    <a:cubicBezTo>
                      <a:pt x="4800" y="-1808"/>
                      <a:pt x="7200" y="1278"/>
                      <a:pt x="9600" y="4363"/>
                    </a:cubicBezTo>
                    <a:cubicBezTo>
                      <a:pt x="14400" y="4363"/>
                      <a:pt x="16800" y="4363"/>
                      <a:pt x="19200" y="7449"/>
                    </a:cubicBezTo>
                    <a:cubicBezTo>
                      <a:pt x="21600" y="7449"/>
                      <a:pt x="21600" y="7449"/>
                      <a:pt x="21600" y="10535"/>
                    </a:cubicBezTo>
                    <a:cubicBezTo>
                      <a:pt x="21600" y="10535"/>
                      <a:pt x="21600" y="13621"/>
                      <a:pt x="21600" y="13621"/>
                    </a:cubicBezTo>
                    <a:cubicBezTo>
                      <a:pt x="16800" y="19792"/>
                      <a:pt x="9600" y="19792"/>
                      <a:pt x="4800" y="13621"/>
                    </a:cubicBezTo>
                    <a:cubicBezTo>
                      <a:pt x="4800" y="13621"/>
                      <a:pt x="4800" y="13621"/>
                      <a:pt x="4800" y="1362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967" name="Freeform 636"/>
              <p:cNvSpPr/>
              <p:nvPr/>
            </p:nvSpPr>
            <p:spPr>
              <a:xfrm>
                <a:off x="247098" y="155476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7985" fill="norm" stroke="1" extrusionOk="0">
                    <a:moveTo>
                      <a:pt x="16971" y="7449"/>
                    </a:moveTo>
                    <a:cubicBezTo>
                      <a:pt x="16971" y="4363"/>
                      <a:pt x="18514" y="4363"/>
                      <a:pt x="20057" y="4363"/>
                    </a:cubicBezTo>
                    <a:cubicBezTo>
                      <a:pt x="20057" y="7449"/>
                      <a:pt x="21600" y="10535"/>
                      <a:pt x="21600" y="10535"/>
                    </a:cubicBezTo>
                    <a:cubicBezTo>
                      <a:pt x="21600" y="13621"/>
                      <a:pt x="21600" y="13621"/>
                      <a:pt x="21600" y="13621"/>
                    </a:cubicBezTo>
                    <a:cubicBezTo>
                      <a:pt x="20057" y="16706"/>
                      <a:pt x="16971" y="19792"/>
                      <a:pt x="15429" y="16706"/>
                    </a:cubicBezTo>
                    <a:cubicBezTo>
                      <a:pt x="12343" y="13621"/>
                      <a:pt x="10800" y="10535"/>
                      <a:pt x="7714" y="13621"/>
                    </a:cubicBezTo>
                    <a:cubicBezTo>
                      <a:pt x="6171" y="16706"/>
                      <a:pt x="1543" y="7449"/>
                      <a:pt x="0" y="4363"/>
                    </a:cubicBezTo>
                    <a:cubicBezTo>
                      <a:pt x="0" y="1278"/>
                      <a:pt x="3086" y="-1808"/>
                      <a:pt x="4629" y="1278"/>
                    </a:cubicBezTo>
                    <a:cubicBezTo>
                      <a:pt x="7714" y="1278"/>
                      <a:pt x="9257" y="1278"/>
                      <a:pt x="12343" y="4363"/>
                    </a:cubicBezTo>
                    <a:cubicBezTo>
                      <a:pt x="13886" y="7449"/>
                      <a:pt x="15429" y="7449"/>
                      <a:pt x="16971" y="7449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968" name="Freeform 637"/>
              <p:cNvSpPr/>
              <p:nvPr/>
            </p:nvSpPr>
            <p:spPr>
              <a:xfrm>
                <a:off x="250738" y="127126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21600"/>
                    </a:moveTo>
                    <a:cubicBezTo>
                      <a:pt x="10800" y="21600"/>
                      <a:pt x="10800" y="14400"/>
                      <a:pt x="0" y="14400"/>
                    </a:cubicBezTo>
                    <a:cubicBezTo>
                      <a:pt x="0" y="7200"/>
                      <a:pt x="10800" y="7200"/>
                      <a:pt x="10800" y="0"/>
                    </a:cubicBezTo>
                    <a:cubicBezTo>
                      <a:pt x="21600" y="7200"/>
                      <a:pt x="21600" y="14400"/>
                      <a:pt x="21600" y="14400"/>
                    </a:cubicBezTo>
                    <a:cubicBezTo>
                      <a:pt x="21600" y="14400"/>
                      <a:pt x="21600" y="21600"/>
                      <a:pt x="21600" y="216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969" name="Freeform 638"/>
              <p:cNvSpPr/>
              <p:nvPr/>
            </p:nvSpPr>
            <p:spPr>
              <a:xfrm>
                <a:off x="250560" y="135400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8437" h="17672" fill="norm" stroke="1" extrusionOk="0">
                    <a:moveTo>
                      <a:pt x="0" y="6872"/>
                    </a:moveTo>
                    <a:cubicBezTo>
                      <a:pt x="5400" y="1472"/>
                      <a:pt x="5400" y="1472"/>
                      <a:pt x="10800" y="1472"/>
                    </a:cubicBezTo>
                    <a:cubicBezTo>
                      <a:pt x="16200" y="-3928"/>
                      <a:pt x="21600" y="6872"/>
                      <a:pt x="16200" y="12272"/>
                    </a:cubicBezTo>
                    <a:cubicBezTo>
                      <a:pt x="16200" y="17672"/>
                      <a:pt x="16200" y="17672"/>
                      <a:pt x="10800" y="17672"/>
                    </a:cubicBezTo>
                    <a:cubicBezTo>
                      <a:pt x="5400" y="17672"/>
                      <a:pt x="0" y="12272"/>
                      <a:pt x="0" y="6872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970" name="Freeform 639"/>
              <p:cNvSpPr/>
              <p:nvPr/>
            </p:nvSpPr>
            <p:spPr>
              <a:xfrm>
                <a:off x="250213" y="196578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103" h="20450" fill="norm" stroke="1" extrusionOk="0">
                    <a:moveTo>
                      <a:pt x="18946" y="12595"/>
                    </a:moveTo>
                    <a:cubicBezTo>
                      <a:pt x="15860" y="18486"/>
                      <a:pt x="11232" y="20450"/>
                      <a:pt x="6603" y="20450"/>
                    </a:cubicBezTo>
                    <a:cubicBezTo>
                      <a:pt x="5060" y="20450"/>
                      <a:pt x="5060" y="20450"/>
                      <a:pt x="3518" y="20450"/>
                    </a:cubicBezTo>
                    <a:cubicBezTo>
                      <a:pt x="1975" y="20450"/>
                      <a:pt x="432" y="20450"/>
                      <a:pt x="432" y="20450"/>
                    </a:cubicBezTo>
                    <a:cubicBezTo>
                      <a:pt x="-1111" y="16523"/>
                      <a:pt x="1975" y="16523"/>
                      <a:pt x="1975" y="14559"/>
                    </a:cubicBezTo>
                    <a:cubicBezTo>
                      <a:pt x="3518" y="10632"/>
                      <a:pt x="8146" y="8668"/>
                      <a:pt x="8146" y="2777"/>
                    </a:cubicBezTo>
                    <a:cubicBezTo>
                      <a:pt x="8146" y="814"/>
                      <a:pt x="11232" y="-1150"/>
                      <a:pt x="12775" y="814"/>
                    </a:cubicBezTo>
                    <a:cubicBezTo>
                      <a:pt x="15860" y="2777"/>
                      <a:pt x="17403" y="4741"/>
                      <a:pt x="18946" y="6705"/>
                    </a:cubicBezTo>
                    <a:cubicBezTo>
                      <a:pt x="20489" y="8668"/>
                      <a:pt x="20489" y="10632"/>
                      <a:pt x="18946" y="12595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971" name="Freeform 640"/>
              <p:cNvSpPr/>
              <p:nvPr/>
            </p:nvSpPr>
            <p:spPr>
              <a:xfrm>
                <a:off x="254094" y="160368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886" h="19491" fill="norm" stroke="1" extrusionOk="0">
                    <a:moveTo>
                      <a:pt x="1372" y="10800"/>
                    </a:moveTo>
                    <a:cubicBezTo>
                      <a:pt x="4457" y="7200"/>
                      <a:pt x="7543" y="3600"/>
                      <a:pt x="10629" y="0"/>
                    </a:cubicBezTo>
                    <a:cubicBezTo>
                      <a:pt x="10629" y="0"/>
                      <a:pt x="13715" y="0"/>
                      <a:pt x="16800" y="0"/>
                    </a:cubicBezTo>
                    <a:cubicBezTo>
                      <a:pt x="19886" y="0"/>
                      <a:pt x="19886" y="0"/>
                      <a:pt x="19886" y="3600"/>
                    </a:cubicBezTo>
                    <a:cubicBezTo>
                      <a:pt x="19886" y="3600"/>
                      <a:pt x="19886" y="7200"/>
                      <a:pt x="19886" y="7200"/>
                    </a:cubicBezTo>
                    <a:cubicBezTo>
                      <a:pt x="13715" y="7200"/>
                      <a:pt x="10629" y="14400"/>
                      <a:pt x="7543" y="18000"/>
                    </a:cubicBezTo>
                    <a:cubicBezTo>
                      <a:pt x="4457" y="21600"/>
                      <a:pt x="4457" y="18000"/>
                      <a:pt x="1372" y="14400"/>
                    </a:cubicBezTo>
                    <a:cubicBezTo>
                      <a:pt x="1372" y="14400"/>
                      <a:pt x="-1714" y="14400"/>
                      <a:pt x="1372" y="108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972" name="Freeform 641"/>
              <p:cNvSpPr/>
              <p:nvPr/>
            </p:nvSpPr>
            <p:spPr>
              <a:xfrm>
                <a:off x="254819" y="153046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0029" fill="norm" stroke="1" extrusionOk="0">
                    <a:moveTo>
                      <a:pt x="14400" y="589"/>
                    </a:moveTo>
                    <a:cubicBezTo>
                      <a:pt x="14400" y="589"/>
                      <a:pt x="18000" y="589"/>
                      <a:pt x="18000" y="2749"/>
                    </a:cubicBezTo>
                    <a:cubicBezTo>
                      <a:pt x="18000" y="4909"/>
                      <a:pt x="21600" y="7069"/>
                      <a:pt x="21600" y="9229"/>
                    </a:cubicBezTo>
                    <a:cubicBezTo>
                      <a:pt x="21600" y="11389"/>
                      <a:pt x="18000" y="13549"/>
                      <a:pt x="18000" y="17869"/>
                    </a:cubicBezTo>
                    <a:cubicBezTo>
                      <a:pt x="18000" y="20029"/>
                      <a:pt x="10800" y="20029"/>
                      <a:pt x="10800" y="20029"/>
                    </a:cubicBezTo>
                    <a:cubicBezTo>
                      <a:pt x="7200" y="17869"/>
                      <a:pt x="0" y="7069"/>
                      <a:pt x="0" y="4909"/>
                    </a:cubicBezTo>
                    <a:cubicBezTo>
                      <a:pt x="0" y="2749"/>
                      <a:pt x="7200" y="-1571"/>
                      <a:pt x="14400" y="589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973" name="Freeform 643"/>
              <p:cNvSpPr/>
              <p:nvPr/>
            </p:nvSpPr>
            <p:spPr>
              <a:xfrm>
                <a:off x="254706" y="171251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380" h="21600" fill="norm" stroke="1" extrusionOk="0">
                    <a:moveTo>
                      <a:pt x="442" y="0"/>
                    </a:moveTo>
                    <a:cubicBezTo>
                      <a:pt x="2103" y="0"/>
                      <a:pt x="3765" y="0"/>
                      <a:pt x="3765" y="0"/>
                    </a:cubicBezTo>
                    <a:cubicBezTo>
                      <a:pt x="7088" y="3086"/>
                      <a:pt x="10411" y="4629"/>
                      <a:pt x="13734" y="6171"/>
                    </a:cubicBezTo>
                    <a:cubicBezTo>
                      <a:pt x="15395" y="7714"/>
                      <a:pt x="17057" y="9257"/>
                      <a:pt x="17057" y="12343"/>
                    </a:cubicBezTo>
                    <a:cubicBezTo>
                      <a:pt x="18718" y="13886"/>
                      <a:pt x="20380" y="16971"/>
                      <a:pt x="20380" y="18514"/>
                    </a:cubicBezTo>
                    <a:cubicBezTo>
                      <a:pt x="20380" y="20057"/>
                      <a:pt x="20380" y="21600"/>
                      <a:pt x="18718" y="21600"/>
                    </a:cubicBezTo>
                    <a:cubicBezTo>
                      <a:pt x="18718" y="21600"/>
                      <a:pt x="17057" y="21600"/>
                      <a:pt x="17057" y="20057"/>
                    </a:cubicBezTo>
                    <a:cubicBezTo>
                      <a:pt x="15395" y="18514"/>
                      <a:pt x="13734" y="16971"/>
                      <a:pt x="10411" y="15429"/>
                    </a:cubicBezTo>
                    <a:cubicBezTo>
                      <a:pt x="10411" y="15429"/>
                      <a:pt x="8749" y="13886"/>
                      <a:pt x="8749" y="12343"/>
                    </a:cubicBezTo>
                    <a:cubicBezTo>
                      <a:pt x="10411" y="7714"/>
                      <a:pt x="7088" y="7714"/>
                      <a:pt x="5426" y="7714"/>
                    </a:cubicBezTo>
                    <a:cubicBezTo>
                      <a:pt x="2103" y="6171"/>
                      <a:pt x="-1220" y="1543"/>
                      <a:pt x="442" y="0"/>
                    </a:cubicBezTo>
                    <a:cubicBezTo>
                      <a:pt x="442" y="0"/>
                      <a:pt x="442" y="0"/>
                      <a:pt x="44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974" name="Freeform 644"/>
              <p:cNvSpPr/>
              <p:nvPr/>
            </p:nvSpPr>
            <p:spPr>
              <a:xfrm>
                <a:off x="258349" y="179524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0800" y="21600"/>
                    </a:moveTo>
                    <a:cubicBezTo>
                      <a:pt x="0" y="10800"/>
                      <a:pt x="0" y="10800"/>
                      <a:pt x="0" y="10800"/>
                    </a:cubicBezTo>
                    <a:cubicBezTo>
                      <a:pt x="0" y="0"/>
                      <a:pt x="10800" y="0"/>
                      <a:pt x="10800" y="0"/>
                    </a:cubicBezTo>
                    <a:cubicBezTo>
                      <a:pt x="10800" y="0"/>
                      <a:pt x="21600" y="10800"/>
                      <a:pt x="21600" y="10800"/>
                    </a:cubicBezTo>
                    <a:cubicBezTo>
                      <a:pt x="21600" y="10800"/>
                      <a:pt x="10800" y="10800"/>
                      <a:pt x="10800" y="216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975" name="Freeform 645"/>
              <p:cNvSpPr/>
              <p:nvPr/>
            </p:nvSpPr>
            <p:spPr>
              <a:xfrm>
                <a:off x="255530" y="184598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8710" h="18171" fill="norm" stroke="1" extrusionOk="0">
                    <a:moveTo>
                      <a:pt x="7616" y="16800"/>
                    </a:moveTo>
                    <a:cubicBezTo>
                      <a:pt x="6176" y="13715"/>
                      <a:pt x="3296" y="16800"/>
                      <a:pt x="3296" y="16800"/>
                    </a:cubicBezTo>
                    <a:cubicBezTo>
                      <a:pt x="416" y="19886"/>
                      <a:pt x="1856" y="16800"/>
                      <a:pt x="416" y="16800"/>
                    </a:cubicBezTo>
                    <a:cubicBezTo>
                      <a:pt x="-1024" y="13715"/>
                      <a:pt x="1856" y="10629"/>
                      <a:pt x="416" y="7543"/>
                    </a:cubicBezTo>
                    <a:cubicBezTo>
                      <a:pt x="1856" y="7543"/>
                      <a:pt x="3296" y="7543"/>
                      <a:pt x="3296" y="7543"/>
                    </a:cubicBezTo>
                    <a:cubicBezTo>
                      <a:pt x="4736" y="7543"/>
                      <a:pt x="4736" y="10629"/>
                      <a:pt x="4736" y="10629"/>
                    </a:cubicBezTo>
                    <a:cubicBezTo>
                      <a:pt x="6176" y="13715"/>
                      <a:pt x="7616" y="13715"/>
                      <a:pt x="7616" y="10629"/>
                    </a:cubicBezTo>
                    <a:cubicBezTo>
                      <a:pt x="9056" y="4457"/>
                      <a:pt x="11936" y="1372"/>
                      <a:pt x="13376" y="1372"/>
                    </a:cubicBezTo>
                    <a:cubicBezTo>
                      <a:pt x="14816" y="-1714"/>
                      <a:pt x="16256" y="1372"/>
                      <a:pt x="17696" y="1372"/>
                    </a:cubicBezTo>
                    <a:cubicBezTo>
                      <a:pt x="16256" y="4457"/>
                      <a:pt x="20576" y="7543"/>
                      <a:pt x="17696" y="10629"/>
                    </a:cubicBezTo>
                    <a:cubicBezTo>
                      <a:pt x="16256" y="10629"/>
                      <a:pt x="16256" y="13715"/>
                      <a:pt x="16256" y="16800"/>
                    </a:cubicBezTo>
                    <a:cubicBezTo>
                      <a:pt x="16256" y="13715"/>
                      <a:pt x="14816" y="13715"/>
                      <a:pt x="14816" y="13715"/>
                    </a:cubicBezTo>
                    <a:cubicBezTo>
                      <a:pt x="14816" y="13715"/>
                      <a:pt x="13376" y="13715"/>
                      <a:pt x="13376" y="13715"/>
                    </a:cubicBezTo>
                    <a:cubicBezTo>
                      <a:pt x="10496" y="10629"/>
                      <a:pt x="10496" y="19886"/>
                      <a:pt x="7616" y="168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976" name="Freeform 646"/>
              <p:cNvSpPr/>
              <p:nvPr/>
            </p:nvSpPr>
            <p:spPr>
              <a:xfrm>
                <a:off x="258791" y="167390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8900" h="21600" fill="norm" stroke="1" extrusionOk="0">
                    <a:moveTo>
                      <a:pt x="10800" y="17673"/>
                    </a:moveTo>
                    <a:cubicBezTo>
                      <a:pt x="7200" y="15709"/>
                      <a:pt x="7200" y="11782"/>
                      <a:pt x="7200" y="9818"/>
                    </a:cubicBezTo>
                    <a:cubicBezTo>
                      <a:pt x="7200" y="7855"/>
                      <a:pt x="7200" y="5891"/>
                      <a:pt x="7200" y="5891"/>
                    </a:cubicBezTo>
                    <a:cubicBezTo>
                      <a:pt x="3600" y="3927"/>
                      <a:pt x="3600" y="1964"/>
                      <a:pt x="0" y="1964"/>
                    </a:cubicBezTo>
                    <a:cubicBezTo>
                      <a:pt x="3600" y="1964"/>
                      <a:pt x="7200" y="0"/>
                      <a:pt x="10800" y="0"/>
                    </a:cubicBezTo>
                    <a:cubicBezTo>
                      <a:pt x="18000" y="1964"/>
                      <a:pt x="18000" y="3927"/>
                      <a:pt x="18000" y="5891"/>
                    </a:cubicBezTo>
                    <a:cubicBezTo>
                      <a:pt x="18000" y="7855"/>
                      <a:pt x="18000" y="9818"/>
                      <a:pt x="18000" y="13745"/>
                    </a:cubicBezTo>
                    <a:cubicBezTo>
                      <a:pt x="18000" y="13745"/>
                      <a:pt x="18000" y="15709"/>
                      <a:pt x="18000" y="17673"/>
                    </a:cubicBezTo>
                    <a:cubicBezTo>
                      <a:pt x="18000" y="19636"/>
                      <a:pt x="21600" y="21600"/>
                      <a:pt x="14400" y="21600"/>
                    </a:cubicBezTo>
                    <a:cubicBezTo>
                      <a:pt x="14400" y="21600"/>
                      <a:pt x="10800" y="19636"/>
                      <a:pt x="10800" y="17673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977" name="Freeform 647"/>
              <p:cNvSpPr/>
              <p:nvPr/>
            </p:nvSpPr>
            <p:spPr>
              <a:xfrm>
                <a:off x="260445" y="156690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0"/>
                    </a:moveTo>
                    <a:cubicBezTo>
                      <a:pt x="21600" y="0"/>
                      <a:pt x="21600" y="0"/>
                      <a:pt x="21600" y="21600"/>
                    </a:cubicBezTo>
                    <a:cubicBezTo>
                      <a:pt x="21600" y="21600"/>
                      <a:pt x="21600" y="21600"/>
                      <a:pt x="21600" y="21600"/>
                    </a:cubicBezTo>
                    <a:cubicBezTo>
                      <a:pt x="0" y="21600"/>
                      <a:pt x="0" y="21600"/>
                      <a:pt x="0" y="21600"/>
                    </a:cubicBezTo>
                    <a:cubicBezTo>
                      <a:pt x="0" y="21600"/>
                      <a:pt x="0" y="0"/>
                      <a:pt x="216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978" name="Freeform 648"/>
              <p:cNvSpPr/>
              <p:nvPr/>
            </p:nvSpPr>
            <p:spPr>
              <a:xfrm>
                <a:off x="257722" y="140643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150" h="20018" fill="norm" stroke="1" extrusionOk="0">
                    <a:moveTo>
                      <a:pt x="3600" y="6518"/>
                    </a:moveTo>
                    <a:cubicBezTo>
                      <a:pt x="7200" y="6518"/>
                      <a:pt x="9000" y="6518"/>
                      <a:pt x="10800" y="1118"/>
                    </a:cubicBezTo>
                    <a:cubicBezTo>
                      <a:pt x="12600" y="-1582"/>
                      <a:pt x="18000" y="1118"/>
                      <a:pt x="19800" y="3818"/>
                    </a:cubicBezTo>
                    <a:cubicBezTo>
                      <a:pt x="21600" y="9218"/>
                      <a:pt x="21600" y="11918"/>
                      <a:pt x="19800" y="17318"/>
                    </a:cubicBezTo>
                    <a:cubicBezTo>
                      <a:pt x="19800" y="17318"/>
                      <a:pt x="18000" y="17318"/>
                      <a:pt x="16200" y="20018"/>
                    </a:cubicBezTo>
                    <a:cubicBezTo>
                      <a:pt x="16200" y="20018"/>
                      <a:pt x="16200" y="17318"/>
                      <a:pt x="16200" y="17318"/>
                    </a:cubicBezTo>
                    <a:cubicBezTo>
                      <a:pt x="12600" y="17318"/>
                      <a:pt x="9000" y="17318"/>
                      <a:pt x="3600" y="17318"/>
                    </a:cubicBezTo>
                    <a:cubicBezTo>
                      <a:pt x="3600" y="17318"/>
                      <a:pt x="1800" y="17318"/>
                      <a:pt x="1800" y="14618"/>
                    </a:cubicBezTo>
                    <a:cubicBezTo>
                      <a:pt x="1800" y="14618"/>
                      <a:pt x="0" y="11918"/>
                      <a:pt x="0" y="11918"/>
                    </a:cubicBezTo>
                    <a:cubicBezTo>
                      <a:pt x="0" y="9218"/>
                      <a:pt x="1800" y="9218"/>
                      <a:pt x="1800" y="6518"/>
                    </a:cubicBezTo>
                    <a:cubicBezTo>
                      <a:pt x="1800" y="6518"/>
                      <a:pt x="3600" y="6518"/>
                      <a:pt x="3600" y="6518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979" name="Freeform 649"/>
              <p:cNvSpPr/>
              <p:nvPr/>
            </p:nvSpPr>
            <p:spPr>
              <a:xfrm>
                <a:off x="261659" y="112014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10800"/>
                    </a:moveTo>
                    <a:cubicBezTo>
                      <a:pt x="0" y="10800"/>
                      <a:pt x="0" y="0"/>
                      <a:pt x="0" y="0"/>
                    </a:cubicBezTo>
                    <a:cubicBezTo>
                      <a:pt x="21600" y="0"/>
                      <a:pt x="21600" y="10800"/>
                      <a:pt x="21600" y="10800"/>
                    </a:cubicBezTo>
                    <a:cubicBezTo>
                      <a:pt x="21600" y="10800"/>
                      <a:pt x="21600" y="10800"/>
                      <a:pt x="21600" y="21600"/>
                    </a:cubicBezTo>
                    <a:cubicBezTo>
                      <a:pt x="0" y="21600"/>
                      <a:pt x="0" y="10800"/>
                      <a:pt x="0" y="108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980" name="Freeform 650"/>
              <p:cNvSpPr/>
              <p:nvPr/>
            </p:nvSpPr>
            <p:spPr>
              <a:xfrm>
                <a:off x="261486" y="178862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7382" h="21600" fill="norm" stroke="1" extrusionOk="0">
                    <a:moveTo>
                      <a:pt x="7200" y="0"/>
                    </a:moveTo>
                    <a:cubicBezTo>
                      <a:pt x="14400" y="0"/>
                      <a:pt x="21600" y="5400"/>
                      <a:pt x="14400" y="16200"/>
                    </a:cubicBezTo>
                    <a:cubicBezTo>
                      <a:pt x="14400" y="16200"/>
                      <a:pt x="14400" y="16200"/>
                      <a:pt x="14400" y="21600"/>
                    </a:cubicBezTo>
                    <a:cubicBezTo>
                      <a:pt x="7200" y="21600"/>
                      <a:pt x="0" y="10800"/>
                      <a:pt x="0" y="5400"/>
                    </a:cubicBezTo>
                    <a:cubicBezTo>
                      <a:pt x="0" y="0"/>
                      <a:pt x="7200" y="0"/>
                      <a:pt x="72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981" name="Freeform 651"/>
              <p:cNvSpPr/>
              <p:nvPr/>
            </p:nvSpPr>
            <p:spPr>
              <a:xfrm>
                <a:off x="262541" y="153491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5400" y="0"/>
                    </a:moveTo>
                    <a:cubicBezTo>
                      <a:pt x="10800" y="0"/>
                      <a:pt x="21600" y="5400"/>
                      <a:pt x="21600" y="10800"/>
                    </a:cubicBezTo>
                    <a:cubicBezTo>
                      <a:pt x="21600" y="16200"/>
                      <a:pt x="16200" y="21600"/>
                      <a:pt x="10800" y="21600"/>
                    </a:cubicBezTo>
                    <a:cubicBezTo>
                      <a:pt x="5400" y="16200"/>
                      <a:pt x="5400" y="10800"/>
                      <a:pt x="0" y="5400"/>
                    </a:cubicBezTo>
                    <a:cubicBezTo>
                      <a:pt x="0" y="5400"/>
                      <a:pt x="5400" y="0"/>
                      <a:pt x="54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982" name="Freeform 652"/>
              <p:cNvSpPr/>
              <p:nvPr/>
            </p:nvSpPr>
            <p:spPr>
              <a:xfrm>
                <a:off x="263755" y="149961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10800"/>
                    </a:moveTo>
                    <a:cubicBezTo>
                      <a:pt x="0" y="5400"/>
                      <a:pt x="5400" y="0"/>
                      <a:pt x="16200" y="0"/>
                    </a:cubicBezTo>
                    <a:cubicBezTo>
                      <a:pt x="16200" y="0"/>
                      <a:pt x="21600" y="10800"/>
                      <a:pt x="21600" y="16200"/>
                    </a:cubicBezTo>
                    <a:cubicBezTo>
                      <a:pt x="21600" y="16200"/>
                      <a:pt x="16200" y="21600"/>
                      <a:pt x="16200" y="21600"/>
                    </a:cubicBezTo>
                    <a:cubicBezTo>
                      <a:pt x="10800" y="21600"/>
                      <a:pt x="5400" y="16200"/>
                      <a:pt x="0" y="108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983" name="Freeform 653"/>
              <p:cNvSpPr/>
              <p:nvPr/>
            </p:nvSpPr>
            <p:spPr>
              <a:xfrm>
                <a:off x="263424" y="162095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3086" y="4320"/>
                    </a:moveTo>
                    <a:cubicBezTo>
                      <a:pt x="6171" y="4320"/>
                      <a:pt x="9257" y="0"/>
                      <a:pt x="9257" y="0"/>
                    </a:cubicBezTo>
                    <a:cubicBezTo>
                      <a:pt x="18514" y="0"/>
                      <a:pt x="21600" y="4320"/>
                      <a:pt x="21600" y="8640"/>
                    </a:cubicBezTo>
                    <a:cubicBezTo>
                      <a:pt x="21600" y="17280"/>
                      <a:pt x="21600" y="17280"/>
                      <a:pt x="18514" y="21600"/>
                    </a:cubicBezTo>
                    <a:cubicBezTo>
                      <a:pt x="15429" y="21600"/>
                      <a:pt x="12343" y="21600"/>
                      <a:pt x="12343" y="17280"/>
                    </a:cubicBezTo>
                    <a:cubicBezTo>
                      <a:pt x="12343" y="8640"/>
                      <a:pt x="6171" y="12960"/>
                      <a:pt x="3086" y="12960"/>
                    </a:cubicBezTo>
                    <a:cubicBezTo>
                      <a:pt x="3086" y="12960"/>
                      <a:pt x="0" y="17280"/>
                      <a:pt x="0" y="8640"/>
                    </a:cubicBezTo>
                    <a:cubicBezTo>
                      <a:pt x="0" y="8640"/>
                      <a:pt x="0" y="4320"/>
                      <a:pt x="3086" y="432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984" name="Freeform 654"/>
              <p:cNvSpPr/>
              <p:nvPr/>
            </p:nvSpPr>
            <p:spPr>
              <a:xfrm>
                <a:off x="264858" y="175994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10800"/>
                    </a:moveTo>
                    <a:cubicBezTo>
                      <a:pt x="21600" y="16200"/>
                      <a:pt x="21600" y="21600"/>
                      <a:pt x="16200" y="21600"/>
                    </a:cubicBezTo>
                    <a:cubicBezTo>
                      <a:pt x="5400" y="21600"/>
                      <a:pt x="0" y="16200"/>
                      <a:pt x="0" y="10800"/>
                    </a:cubicBezTo>
                    <a:cubicBezTo>
                      <a:pt x="0" y="5400"/>
                      <a:pt x="5400" y="0"/>
                      <a:pt x="10800" y="0"/>
                    </a:cubicBezTo>
                    <a:cubicBezTo>
                      <a:pt x="21600" y="0"/>
                      <a:pt x="21600" y="5400"/>
                      <a:pt x="21600" y="108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985" name="Oval 655"/>
              <p:cNvSpPr/>
              <p:nvPr/>
            </p:nvSpPr>
            <p:spPr>
              <a:xfrm>
                <a:off x="266071" y="158455"/>
                <a:ext cx="12701" cy="12701"/>
              </a:xfrm>
              <a:prstGeom prst="ellipse">
                <a:avLst/>
              </a:pr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986" name="Freeform 656"/>
              <p:cNvSpPr/>
              <p:nvPr/>
            </p:nvSpPr>
            <p:spPr>
              <a:xfrm>
                <a:off x="264465" y="182410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400" h="19425" fill="norm" stroke="1" extrusionOk="0">
                    <a:moveTo>
                      <a:pt x="960" y="2025"/>
                    </a:moveTo>
                    <a:cubicBezTo>
                      <a:pt x="3120" y="-675"/>
                      <a:pt x="5280" y="-675"/>
                      <a:pt x="7440" y="2025"/>
                    </a:cubicBezTo>
                    <a:cubicBezTo>
                      <a:pt x="9600" y="4725"/>
                      <a:pt x="13920" y="7425"/>
                      <a:pt x="16080" y="10125"/>
                    </a:cubicBezTo>
                    <a:cubicBezTo>
                      <a:pt x="18240" y="10125"/>
                      <a:pt x="20400" y="10125"/>
                      <a:pt x="20400" y="15525"/>
                    </a:cubicBezTo>
                    <a:cubicBezTo>
                      <a:pt x="18240" y="15525"/>
                      <a:pt x="18240" y="18225"/>
                      <a:pt x="18240" y="18225"/>
                    </a:cubicBezTo>
                    <a:cubicBezTo>
                      <a:pt x="16080" y="20925"/>
                      <a:pt x="13920" y="18225"/>
                      <a:pt x="13920" y="18225"/>
                    </a:cubicBezTo>
                    <a:cubicBezTo>
                      <a:pt x="7440" y="18225"/>
                      <a:pt x="5280" y="12825"/>
                      <a:pt x="960" y="7425"/>
                    </a:cubicBezTo>
                    <a:cubicBezTo>
                      <a:pt x="960" y="7425"/>
                      <a:pt x="-1200" y="4725"/>
                      <a:pt x="960" y="2025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987" name="Freeform 657"/>
              <p:cNvSpPr/>
              <p:nvPr/>
            </p:nvSpPr>
            <p:spPr>
              <a:xfrm>
                <a:off x="262451" y="124459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633" h="20809" fill="norm" stroke="1" extrusionOk="0">
                    <a:moveTo>
                      <a:pt x="900" y="4364"/>
                    </a:moveTo>
                    <a:cubicBezTo>
                      <a:pt x="3300" y="3382"/>
                      <a:pt x="5700" y="1419"/>
                      <a:pt x="8100" y="437"/>
                    </a:cubicBezTo>
                    <a:cubicBezTo>
                      <a:pt x="8100" y="437"/>
                      <a:pt x="9300" y="-545"/>
                      <a:pt x="10500" y="437"/>
                    </a:cubicBezTo>
                    <a:cubicBezTo>
                      <a:pt x="11700" y="1419"/>
                      <a:pt x="12900" y="1419"/>
                      <a:pt x="14100" y="437"/>
                    </a:cubicBezTo>
                    <a:cubicBezTo>
                      <a:pt x="17700" y="-545"/>
                      <a:pt x="18900" y="2400"/>
                      <a:pt x="20100" y="4364"/>
                    </a:cubicBezTo>
                    <a:cubicBezTo>
                      <a:pt x="21300" y="4364"/>
                      <a:pt x="20100" y="5346"/>
                      <a:pt x="20100" y="5346"/>
                    </a:cubicBezTo>
                    <a:cubicBezTo>
                      <a:pt x="21300" y="6328"/>
                      <a:pt x="18900" y="7310"/>
                      <a:pt x="18900" y="6328"/>
                    </a:cubicBezTo>
                    <a:cubicBezTo>
                      <a:pt x="16500" y="5346"/>
                      <a:pt x="15300" y="5346"/>
                      <a:pt x="14100" y="4364"/>
                    </a:cubicBezTo>
                    <a:cubicBezTo>
                      <a:pt x="10500" y="3382"/>
                      <a:pt x="8100" y="4364"/>
                      <a:pt x="8100" y="7310"/>
                    </a:cubicBezTo>
                    <a:cubicBezTo>
                      <a:pt x="8100" y="9273"/>
                      <a:pt x="9300" y="13200"/>
                      <a:pt x="10500" y="14182"/>
                    </a:cubicBezTo>
                    <a:cubicBezTo>
                      <a:pt x="10500" y="14182"/>
                      <a:pt x="10500" y="14182"/>
                      <a:pt x="10500" y="14182"/>
                    </a:cubicBezTo>
                    <a:cubicBezTo>
                      <a:pt x="14100" y="18110"/>
                      <a:pt x="14100" y="18110"/>
                      <a:pt x="10500" y="20073"/>
                    </a:cubicBezTo>
                    <a:cubicBezTo>
                      <a:pt x="9300" y="21055"/>
                      <a:pt x="8100" y="21055"/>
                      <a:pt x="6900" y="20073"/>
                    </a:cubicBezTo>
                    <a:cubicBezTo>
                      <a:pt x="6900" y="18110"/>
                      <a:pt x="6900" y="16146"/>
                      <a:pt x="4500" y="15164"/>
                    </a:cubicBezTo>
                    <a:cubicBezTo>
                      <a:pt x="4500" y="14182"/>
                      <a:pt x="4500" y="14182"/>
                      <a:pt x="4500" y="14182"/>
                    </a:cubicBezTo>
                    <a:cubicBezTo>
                      <a:pt x="5700" y="13200"/>
                      <a:pt x="6900" y="11237"/>
                      <a:pt x="4500" y="10255"/>
                    </a:cubicBezTo>
                    <a:cubicBezTo>
                      <a:pt x="3300" y="9273"/>
                      <a:pt x="3300" y="7310"/>
                      <a:pt x="900" y="7310"/>
                    </a:cubicBezTo>
                    <a:cubicBezTo>
                      <a:pt x="-300" y="7310"/>
                      <a:pt x="-300" y="5346"/>
                      <a:pt x="900" y="4364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988" name="Freeform 658"/>
              <p:cNvSpPr/>
              <p:nvPr/>
            </p:nvSpPr>
            <p:spPr>
              <a:xfrm>
                <a:off x="265447" y="167721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925" h="21600" fill="norm" stroke="1" extrusionOk="0">
                    <a:moveTo>
                      <a:pt x="5400" y="21600"/>
                    </a:moveTo>
                    <a:cubicBezTo>
                      <a:pt x="2700" y="21600"/>
                      <a:pt x="2700" y="18000"/>
                      <a:pt x="0" y="18000"/>
                    </a:cubicBezTo>
                    <a:cubicBezTo>
                      <a:pt x="0" y="18000"/>
                      <a:pt x="0" y="14400"/>
                      <a:pt x="0" y="10800"/>
                    </a:cubicBezTo>
                    <a:cubicBezTo>
                      <a:pt x="0" y="10800"/>
                      <a:pt x="2700" y="7200"/>
                      <a:pt x="5400" y="7200"/>
                    </a:cubicBezTo>
                    <a:cubicBezTo>
                      <a:pt x="5400" y="3600"/>
                      <a:pt x="8100" y="3600"/>
                      <a:pt x="10800" y="0"/>
                    </a:cubicBezTo>
                    <a:cubicBezTo>
                      <a:pt x="13500" y="0"/>
                      <a:pt x="16200" y="0"/>
                      <a:pt x="18900" y="0"/>
                    </a:cubicBezTo>
                    <a:cubicBezTo>
                      <a:pt x="21600" y="3600"/>
                      <a:pt x="21600" y="7200"/>
                      <a:pt x="18900" y="10800"/>
                    </a:cubicBezTo>
                    <a:cubicBezTo>
                      <a:pt x="18900" y="18000"/>
                      <a:pt x="13500" y="21600"/>
                      <a:pt x="5400" y="216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989" name="Freeform 659"/>
              <p:cNvSpPr/>
              <p:nvPr/>
            </p:nvSpPr>
            <p:spPr>
              <a:xfrm>
                <a:off x="267615" y="186915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14400"/>
                    </a:moveTo>
                    <a:cubicBezTo>
                      <a:pt x="0" y="7200"/>
                      <a:pt x="7200" y="7200"/>
                      <a:pt x="7200" y="0"/>
                    </a:cubicBezTo>
                    <a:cubicBezTo>
                      <a:pt x="14400" y="7200"/>
                      <a:pt x="14400" y="7200"/>
                      <a:pt x="21600" y="14400"/>
                    </a:cubicBezTo>
                    <a:cubicBezTo>
                      <a:pt x="14400" y="14400"/>
                      <a:pt x="14400" y="21600"/>
                      <a:pt x="7200" y="21600"/>
                    </a:cubicBezTo>
                    <a:cubicBezTo>
                      <a:pt x="7200" y="21600"/>
                      <a:pt x="0" y="21600"/>
                      <a:pt x="0" y="144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990" name="Freeform 660"/>
              <p:cNvSpPr/>
              <p:nvPr/>
            </p:nvSpPr>
            <p:spPr>
              <a:xfrm>
                <a:off x="259848" y="141418"/>
                <a:ext cx="14339" cy="1442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952" h="21076" fill="norm" stroke="1" extrusionOk="0">
                    <a:moveTo>
                      <a:pt x="1944" y="13824"/>
                    </a:moveTo>
                    <a:cubicBezTo>
                      <a:pt x="2808" y="14688"/>
                      <a:pt x="3672" y="15552"/>
                      <a:pt x="5400" y="14688"/>
                    </a:cubicBezTo>
                    <a:cubicBezTo>
                      <a:pt x="6264" y="14688"/>
                      <a:pt x="7128" y="14688"/>
                      <a:pt x="7992" y="13824"/>
                    </a:cubicBezTo>
                    <a:cubicBezTo>
                      <a:pt x="7992" y="13824"/>
                      <a:pt x="8856" y="12960"/>
                      <a:pt x="8856" y="12960"/>
                    </a:cubicBezTo>
                    <a:cubicBezTo>
                      <a:pt x="10584" y="11232"/>
                      <a:pt x="10584" y="11232"/>
                      <a:pt x="12312" y="12960"/>
                    </a:cubicBezTo>
                    <a:cubicBezTo>
                      <a:pt x="12312" y="12960"/>
                      <a:pt x="13176" y="13824"/>
                      <a:pt x="14040" y="13824"/>
                    </a:cubicBezTo>
                    <a:cubicBezTo>
                      <a:pt x="14040" y="12960"/>
                      <a:pt x="14904" y="12096"/>
                      <a:pt x="14904" y="12096"/>
                    </a:cubicBezTo>
                    <a:cubicBezTo>
                      <a:pt x="14904" y="10368"/>
                      <a:pt x="14904" y="9504"/>
                      <a:pt x="15768" y="8640"/>
                    </a:cubicBezTo>
                    <a:cubicBezTo>
                      <a:pt x="15768" y="6912"/>
                      <a:pt x="15768" y="6048"/>
                      <a:pt x="14040" y="4320"/>
                    </a:cubicBezTo>
                    <a:cubicBezTo>
                      <a:pt x="13176" y="4320"/>
                      <a:pt x="13176" y="3456"/>
                      <a:pt x="14040" y="2592"/>
                    </a:cubicBezTo>
                    <a:cubicBezTo>
                      <a:pt x="14904" y="1728"/>
                      <a:pt x="15768" y="864"/>
                      <a:pt x="16632" y="864"/>
                    </a:cubicBezTo>
                    <a:cubicBezTo>
                      <a:pt x="17496" y="864"/>
                      <a:pt x="18360" y="0"/>
                      <a:pt x="19224" y="0"/>
                    </a:cubicBezTo>
                    <a:cubicBezTo>
                      <a:pt x="20088" y="0"/>
                      <a:pt x="20088" y="864"/>
                      <a:pt x="20952" y="864"/>
                    </a:cubicBezTo>
                    <a:cubicBezTo>
                      <a:pt x="20952" y="1728"/>
                      <a:pt x="20952" y="1728"/>
                      <a:pt x="20088" y="2592"/>
                    </a:cubicBezTo>
                    <a:cubicBezTo>
                      <a:pt x="20088" y="3456"/>
                      <a:pt x="20088" y="5184"/>
                      <a:pt x="19224" y="6048"/>
                    </a:cubicBezTo>
                    <a:cubicBezTo>
                      <a:pt x="19224" y="6912"/>
                      <a:pt x="19224" y="6912"/>
                      <a:pt x="19224" y="7776"/>
                    </a:cubicBezTo>
                    <a:cubicBezTo>
                      <a:pt x="19224" y="8640"/>
                      <a:pt x="20088" y="9504"/>
                      <a:pt x="19224" y="9504"/>
                    </a:cubicBezTo>
                    <a:cubicBezTo>
                      <a:pt x="18360" y="12096"/>
                      <a:pt x="17496" y="13824"/>
                      <a:pt x="16632" y="16416"/>
                    </a:cubicBezTo>
                    <a:cubicBezTo>
                      <a:pt x="16632" y="16416"/>
                      <a:pt x="15768" y="16416"/>
                      <a:pt x="14904" y="16416"/>
                    </a:cubicBezTo>
                    <a:cubicBezTo>
                      <a:pt x="14040" y="17280"/>
                      <a:pt x="13176" y="15552"/>
                      <a:pt x="12312" y="16416"/>
                    </a:cubicBezTo>
                    <a:cubicBezTo>
                      <a:pt x="10584" y="16416"/>
                      <a:pt x="9720" y="18144"/>
                      <a:pt x="7992" y="19008"/>
                    </a:cubicBezTo>
                    <a:cubicBezTo>
                      <a:pt x="7128" y="21600"/>
                      <a:pt x="6264" y="21600"/>
                      <a:pt x="5400" y="19872"/>
                    </a:cubicBezTo>
                    <a:cubicBezTo>
                      <a:pt x="3672" y="18144"/>
                      <a:pt x="2808" y="18144"/>
                      <a:pt x="1080" y="17280"/>
                    </a:cubicBezTo>
                    <a:cubicBezTo>
                      <a:pt x="-648" y="17280"/>
                      <a:pt x="216" y="16416"/>
                      <a:pt x="216" y="15552"/>
                    </a:cubicBezTo>
                    <a:cubicBezTo>
                      <a:pt x="216" y="14688"/>
                      <a:pt x="216" y="14688"/>
                      <a:pt x="216" y="13824"/>
                    </a:cubicBezTo>
                    <a:cubicBezTo>
                      <a:pt x="1080" y="13824"/>
                      <a:pt x="1080" y="12960"/>
                      <a:pt x="1944" y="13824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991" name="Freeform 661"/>
              <p:cNvSpPr/>
              <p:nvPr/>
            </p:nvSpPr>
            <p:spPr>
              <a:xfrm>
                <a:off x="266623" y="154602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8162" fill="norm" stroke="1" extrusionOk="0">
                    <a:moveTo>
                      <a:pt x="21600" y="9522"/>
                    </a:moveTo>
                    <a:cubicBezTo>
                      <a:pt x="21600" y="9522"/>
                      <a:pt x="16200" y="13842"/>
                      <a:pt x="10800" y="18162"/>
                    </a:cubicBezTo>
                    <a:cubicBezTo>
                      <a:pt x="5400" y="13842"/>
                      <a:pt x="5400" y="13842"/>
                      <a:pt x="0" y="9522"/>
                    </a:cubicBezTo>
                    <a:cubicBezTo>
                      <a:pt x="0" y="9522"/>
                      <a:pt x="10800" y="-3438"/>
                      <a:pt x="16200" y="882"/>
                    </a:cubicBezTo>
                    <a:cubicBezTo>
                      <a:pt x="16200" y="882"/>
                      <a:pt x="21600" y="5202"/>
                      <a:pt x="21600" y="9522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992" name="Freeform 662"/>
              <p:cNvSpPr/>
              <p:nvPr/>
            </p:nvSpPr>
            <p:spPr>
              <a:xfrm>
                <a:off x="269208" y="173016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7382" h="21600" fill="norm" stroke="1" extrusionOk="0">
                    <a:moveTo>
                      <a:pt x="7200" y="21600"/>
                    </a:moveTo>
                    <a:cubicBezTo>
                      <a:pt x="7200" y="21600"/>
                      <a:pt x="0" y="10800"/>
                      <a:pt x="0" y="10800"/>
                    </a:cubicBezTo>
                    <a:cubicBezTo>
                      <a:pt x="7200" y="10800"/>
                      <a:pt x="7200" y="0"/>
                      <a:pt x="14400" y="0"/>
                    </a:cubicBezTo>
                    <a:cubicBezTo>
                      <a:pt x="14400" y="0"/>
                      <a:pt x="14400" y="0"/>
                      <a:pt x="14400" y="0"/>
                    </a:cubicBezTo>
                    <a:cubicBezTo>
                      <a:pt x="21600" y="21600"/>
                      <a:pt x="14400" y="21600"/>
                      <a:pt x="7200" y="216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993" name="Freeform 663"/>
              <p:cNvSpPr/>
              <p:nvPr/>
            </p:nvSpPr>
            <p:spPr>
              <a:xfrm>
                <a:off x="268498" y="145438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0800" y="21600"/>
                    </a:moveTo>
                    <a:cubicBezTo>
                      <a:pt x="7200" y="21600"/>
                      <a:pt x="3600" y="19200"/>
                      <a:pt x="3600" y="16800"/>
                    </a:cubicBezTo>
                    <a:cubicBezTo>
                      <a:pt x="3600" y="14400"/>
                      <a:pt x="3600" y="12000"/>
                      <a:pt x="0" y="9600"/>
                    </a:cubicBezTo>
                    <a:cubicBezTo>
                      <a:pt x="0" y="7200"/>
                      <a:pt x="3600" y="4800"/>
                      <a:pt x="7200" y="2400"/>
                    </a:cubicBezTo>
                    <a:cubicBezTo>
                      <a:pt x="10800" y="0"/>
                      <a:pt x="18000" y="2400"/>
                      <a:pt x="21600" y="0"/>
                    </a:cubicBezTo>
                    <a:cubicBezTo>
                      <a:pt x="21600" y="2400"/>
                      <a:pt x="21600" y="4800"/>
                      <a:pt x="21600" y="7200"/>
                    </a:cubicBezTo>
                    <a:cubicBezTo>
                      <a:pt x="21600" y="9600"/>
                      <a:pt x="21600" y="12000"/>
                      <a:pt x="21600" y="16800"/>
                    </a:cubicBezTo>
                    <a:cubicBezTo>
                      <a:pt x="18000" y="19200"/>
                      <a:pt x="18000" y="19200"/>
                      <a:pt x="10800" y="216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994" name="Freeform 664"/>
              <p:cNvSpPr/>
              <p:nvPr/>
            </p:nvSpPr>
            <p:spPr>
              <a:xfrm>
                <a:off x="269381" y="139040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21600"/>
                    </a:moveTo>
                    <a:cubicBezTo>
                      <a:pt x="0" y="14400"/>
                      <a:pt x="7200" y="0"/>
                      <a:pt x="14400" y="0"/>
                    </a:cubicBezTo>
                    <a:cubicBezTo>
                      <a:pt x="14400" y="0"/>
                      <a:pt x="21600" y="7200"/>
                      <a:pt x="21600" y="7200"/>
                    </a:cubicBezTo>
                    <a:cubicBezTo>
                      <a:pt x="21600" y="14400"/>
                      <a:pt x="14400" y="21600"/>
                      <a:pt x="7200" y="21600"/>
                    </a:cubicBezTo>
                    <a:cubicBezTo>
                      <a:pt x="7200" y="21600"/>
                      <a:pt x="0" y="21600"/>
                      <a:pt x="0" y="216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995" name="Freeform 665"/>
              <p:cNvSpPr/>
              <p:nvPr/>
            </p:nvSpPr>
            <p:spPr>
              <a:xfrm>
                <a:off x="270153" y="130656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8171" fill="norm" stroke="1" extrusionOk="0">
                    <a:moveTo>
                      <a:pt x="21600" y="4457"/>
                    </a:moveTo>
                    <a:cubicBezTo>
                      <a:pt x="19440" y="7543"/>
                      <a:pt x="19440" y="7543"/>
                      <a:pt x="19440" y="7543"/>
                    </a:cubicBezTo>
                    <a:cubicBezTo>
                      <a:pt x="17280" y="10629"/>
                      <a:pt x="15120" y="13715"/>
                      <a:pt x="15120" y="13715"/>
                    </a:cubicBezTo>
                    <a:cubicBezTo>
                      <a:pt x="10800" y="13715"/>
                      <a:pt x="6480" y="13715"/>
                      <a:pt x="4320" y="16800"/>
                    </a:cubicBezTo>
                    <a:cubicBezTo>
                      <a:pt x="2160" y="16800"/>
                      <a:pt x="0" y="19886"/>
                      <a:pt x="0" y="16800"/>
                    </a:cubicBezTo>
                    <a:cubicBezTo>
                      <a:pt x="0" y="13715"/>
                      <a:pt x="0" y="10629"/>
                      <a:pt x="2160" y="10629"/>
                    </a:cubicBezTo>
                    <a:cubicBezTo>
                      <a:pt x="6480" y="7543"/>
                      <a:pt x="10800" y="7543"/>
                      <a:pt x="15120" y="1372"/>
                    </a:cubicBezTo>
                    <a:cubicBezTo>
                      <a:pt x="15120" y="-1714"/>
                      <a:pt x="17280" y="1372"/>
                      <a:pt x="19440" y="1372"/>
                    </a:cubicBezTo>
                    <a:cubicBezTo>
                      <a:pt x="19440" y="1372"/>
                      <a:pt x="19440" y="4457"/>
                      <a:pt x="21600" y="4457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996" name="Freeform 666"/>
              <p:cNvSpPr/>
              <p:nvPr/>
            </p:nvSpPr>
            <p:spPr>
              <a:xfrm>
                <a:off x="270816" y="181179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335" h="21600" fill="norm" stroke="1" extrusionOk="0">
                    <a:moveTo>
                      <a:pt x="3086" y="18000"/>
                    </a:moveTo>
                    <a:cubicBezTo>
                      <a:pt x="3086" y="14400"/>
                      <a:pt x="0" y="10800"/>
                      <a:pt x="0" y="7200"/>
                    </a:cubicBezTo>
                    <a:cubicBezTo>
                      <a:pt x="0" y="3600"/>
                      <a:pt x="6171" y="0"/>
                      <a:pt x="9257" y="0"/>
                    </a:cubicBezTo>
                    <a:cubicBezTo>
                      <a:pt x="15429" y="0"/>
                      <a:pt x="21600" y="3600"/>
                      <a:pt x="18514" y="10800"/>
                    </a:cubicBezTo>
                    <a:cubicBezTo>
                      <a:pt x="18514" y="14400"/>
                      <a:pt x="12343" y="21600"/>
                      <a:pt x="9257" y="21600"/>
                    </a:cubicBezTo>
                    <a:cubicBezTo>
                      <a:pt x="6171" y="18000"/>
                      <a:pt x="6171" y="18000"/>
                      <a:pt x="3086" y="180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997" name="Freeform 667"/>
              <p:cNvSpPr/>
              <p:nvPr/>
            </p:nvSpPr>
            <p:spPr>
              <a:xfrm>
                <a:off x="275558" y="177170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0925" fill="norm" stroke="1" extrusionOk="0">
                    <a:moveTo>
                      <a:pt x="18900" y="2025"/>
                    </a:moveTo>
                    <a:cubicBezTo>
                      <a:pt x="21600" y="2025"/>
                      <a:pt x="21600" y="4725"/>
                      <a:pt x="21600" y="4725"/>
                    </a:cubicBezTo>
                    <a:cubicBezTo>
                      <a:pt x="16200" y="7425"/>
                      <a:pt x="13500" y="12825"/>
                      <a:pt x="10800" y="18225"/>
                    </a:cubicBezTo>
                    <a:cubicBezTo>
                      <a:pt x="8100" y="20925"/>
                      <a:pt x="5400" y="20925"/>
                      <a:pt x="5400" y="20925"/>
                    </a:cubicBezTo>
                    <a:cubicBezTo>
                      <a:pt x="0" y="20925"/>
                      <a:pt x="0" y="15525"/>
                      <a:pt x="0" y="12825"/>
                    </a:cubicBezTo>
                    <a:cubicBezTo>
                      <a:pt x="0" y="7425"/>
                      <a:pt x="5400" y="7425"/>
                      <a:pt x="8100" y="4725"/>
                    </a:cubicBezTo>
                    <a:cubicBezTo>
                      <a:pt x="10800" y="4725"/>
                      <a:pt x="16200" y="4725"/>
                      <a:pt x="16200" y="2025"/>
                    </a:cubicBezTo>
                    <a:cubicBezTo>
                      <a:pt x="16200" y="-675"/>
                      <a:pt x="18900" y="-675"/>
                      <a:pt x="18900" y="2025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998" name="Freeform 668"/>
              <p:cNvSpPr/>
              <p:nvPr/>
            </p:nvSpPr>
            <p:spPr>
              <a:xfrm>
                <a:off x="276992" y="181933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9425" fill="norm" stroke="1" extrusionOk="0">
                    <a:moveTo>
                      <a:pt x="21600" y="12000"/>
                    </a:moveTo>
                    <a:cubicBezTo>
                      <a:pt x="17280" y="14700"/>
                      <a:pt x="21600" y="17400"/>
                      <a:pt x="17280" y="17400"/>
                    </a:cubicBezTo>
                    <a:cubicBezTo>
                      <a:pt x="12960" y="20100"/>
                      <a:pt x="8640" y="20100"/>
                      <a:pt x="4320" y="17400"/>
                    </a:cubicBezTo>
                    <a:cubicBezTo>
                      <a:pt x="0" y="17400"/>
                      <a:pt x="0" y="14700"/>
                      <a:pt x="0" y="12000"/>
                    </a:cubicBezTo>
                    <a:cubicBezTo>
                      <a:pt x="0" y="9300"/>
                      <a:pt x="0" y="6600"/>
                      <a:pt x="0" y="3900"/>
                    </a:cubicBezTo>
                    <a:cubicBezTo>
                      <a:pt x="0" y="3900"/>
                      <a:pt x="0" y="1200"/>
                      <a:pt x="4320" y="1200"/>
                    </a:cubicBezTo>
                    <a:cubicBezTo>
                      <a:pt x="8640" y="1200"/>
                      <a:pt x="8640" y="-1500"/>
                      <a:pt x="12960" y="1200"/>
                    </a:cubicBezTo>
                    <a:cubicBezTo>
                      <a:pt x="12960" y="1200"/>
                      <a:pt x="12960" y="3900"/>
                      <a:pt x="17280" y="3900"/>
                    </a:cubicBezTo>
                    <a:cubicBezTo>
                      <a:pt x="21600" y="6600"/>
                      <a:pt x="17280" y="9300"/>
                      <a:pt x="21600" y="120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999" name="Freeform 669"/>
              <p:cNvSpPr/>
              <p:nvPr/>
            </p:nvSpPr>
            <p:spPr>
              <a:xfrm>
                <a:off x="279308" y="186915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14400"/>
                    </a:moveTo>
                    <a:cubicBezTo>
                      <a:pt x="21600" y="14400"/>
                      <a:pt x="14400" y="21600"/>
                      <a:pt x="14400" y="21600"/>
                    </a:cubicBezTo>
                    <a:cubicBezTo>
                      <a:pt x="7200" y="14400"/>
                      <a:pt x="7200" y="14400"/>
                      <a:pt x="0" y="7200"/>
                    </a:cubicBezTo>
                    <a:cubicBezTo>
                      <a:pt x="7200" y="7200"/>
                      <a:pt x="7200" y="7200"/>
                      <a:pt x="14400" y="0"/>
                    </a:cubicBezTo>
                    <a:cubicBezTo>
                      <a:pt x="14400" y="7200"/>
                      <a:pt x="14400" y="7200"/>
                      <a:pt x="21600" y="144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000" name="Freeform 670"/>
              <p:cNvSpPr/>
              <p:nvPr/>
            </p:nvSpPr>
            <p:spPr>
              <a:xfrm>
                <a:off x="49572" y="20565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8600" h="21600" fill="norm" stroke="1" extrusionOk="0">
                    <a:moveTo>
                      <a:pt x="18600" y="14400"/>
                    </a:moveTo>
                    <a:cubicBezTo>
                      <a:pt x="18600" y="14400"/>
                      <a:pt x="18600" y="21600"/>
                      <a:pt x="18600" y="21600"/>
                    </a:cubicBezTo>
                    <a:cubicBezTo>
                      <a:pt x="18600" y="21600"/>
                      <a:pt x="13200" y="21600"/>
                      <a:pt x="13200" y="21600"/>
                    </a:cubicBezTo>
                    <a:cubicBezTo>
                      <a:pt x="13200" y="21600"/>
                      <a:pt x="7800" y="21600"/>
                      <a:pt x="7800" y="21600"/>
                    </a:cubicBezTo>
                    <a:cubicBezTo>
                      <a:pt x="7800" y="21600"/>
                      <a:pt x="2400" y="21600"/>
                      <a:pt x="2400" y="21600"/>
                    </a:cubicBezTo>
                    <a:cubicBezTo>
                      <a:pt x="-3000" y="14400"/>
                      <a:pt x="2400" y="7200"/>
                      <a:pt x="2400" y="7200"/>
                    </a:cubicBezTo>
                    <a:cubicBezTo>
                      <a:pt x="7800" y="7200"/>
                      <a:pt x="7800" y="7200"/>
                      <a:pt x="7800" y="0"/>
                    </a:cubicBezTo>
                    <a:cubicBezTo>
                      <a:pt x="13200" y="0"/>
                      <a:pt x="13200" y="7200"/>
                      <a:pt x="13200" y="7200"/>
                    </a:cubicBezTo>
                    <a:cubicBezTo>
                      <a:pt x="18600" y="7200"/>
                      <a:pt x="18600" y="14400"/>
                      <a:pt x="18600" y="144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001" name="Freeform 671"/>
              <p:cNvSpPr/>
              <p:nvPr/>
            </p:nvSpPr>
            <p:spPr>
              <a:xfrm>
                <a:off x="52177" y="23544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21600"/>
                    </a:moveTo>
                    <a:cubicBezTo>
                      <a:pt x="0" y="2160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1600" y="0"/>
                      <a:pt x="21600" y="0"/>
                      <a:pt x="21600" y="0"/>
                    </a:cubicBezTo>
                    <a:cubicBezTo>
                      <a:pt x="21600" y="21600"/>
                      <a:pt x="21600" y="21600"/>
                      <a:pt x="0" y="216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002" name="Freeform 672"/>
              <p:cNvSpPr/>
              <p:nvPr/>
            </p:nvSpPr>
            <p:spPr>
              <a:xfrm>
                <a:off x="52891" y="26659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8600" h="17250" fill="norm" stroke="1" extrusionOk="0">
                    <a:moveTo>
                      <a:pt x="16200" y="9450"/>
                    </a:moveTo>
                    <a:cubicBezTo>
                      <a:pt x="21600" y="14850"/>
                      <a:pt x="16200" y="14850"/>
                      <a:pt x="16200" y="14850"/>
                    </a:cubicBezTo>
                    <a:cubicBezTo>
                      <a:pt x="10800" y="14850"/>
                      <a:pt x="10800" y="14850"/>
                      <a:pt x="10800" y="14850"/>
                    </a:cubicBezTo>
                    <a:cubicBezTo>
                      <a:pt x="10800" y="14850"/>
                      <a:pt x="10800" y="20250"/>
                      <a:pt x="5400" y="14850"/>
                    </a:cubicBezTo>
                    <a:cubicBezTo>
                      <a:pt x="5400" y="14850"/>
                      <a:pt x="5400" y="14850"/>
                      <a:pt x="0" y="14850"/>
                    </a:cubicBezTo>
                    <a:cubicBezTo>
                      <a:pt x="0" y="14850"/>
                      <a:pt x="0" y="9450"/>
                      <a:pt x="5400" y="9450"/>
                    </a:cubicBezTo>
                    <a:cubicBezTo>
                      <a:pt x="5400" y="9450"/>
                      <a:pt x="5400" y="4050"/>
                      <a:pt x="5400" y="4050"/>
                    </a:cubicBezTo>
                    <a:cubicBezTo>
                      <a:pt x="5400" y="-1350"/>
                      <a:pt x="10800" y="-1350"/>
                      <a:pt x="10800" y="4050"/>
                    </a:cubicBezTo>
                    <a:cubicBezTo>
                      <a:pt x="16200" y="4050"/>
                      <a:pt x="16200" y="9450"/>
                      <a:pt x="16200" y="945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003" name="Freeform 673"/>
              <p:cNvSpPr/>
              <p:nvPr/>
            </p:nvSpPr>
            <p:spPr>
              <a:xfrm>
                <a:off x="54824" y="35678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10800"/>
                    </a:moveTo>
                    <a:cubicBezTo>
                      <a:pt x="21600" y="10800"/>
                      <a:pt x="10800" y="21600"/>
                      <a:pt x="10800" y="21600"/>
                    </a:cubicBezTo>
                    <a:cubicBezTo>
                      <a:pt x="0" y="21600"/>
                      <a:pt x="0" y="21600"/>
                      <a:pt x="0" y="21600"/>
                    </a:cubicBezTo>
                    <a:cubicBezTo>
                      <a:pt x="0" y="10800"/>
                      <a:pt x="0" y="0"/>
                      <a:pt x="10800" y="0"/>
                    </a:cubicBezTo>
                    <a:cubicBezTo>
                      <a:pt x="10800" y="10800"/>
                      <a:pt x="21600" y="10800"/>
                      <a:pt x="21600" y="108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004" name="Freeform 674"/>
              <p:cNvSpPr/>
              <p:nvPr/>
            </p:nvSpPr>
            <p:spPr>
              <a:xfrm>
                <a:off x="55859" y="34796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8900" h="21600" fill="norm" stroke="1" extrusionOk="0">
                    <a:moveTo>
                      <a:pt x="10800" y="21600"/>
                    </a:moveTo>
                    <a:cubicBezTo>
                      <a:pt x="10800" y="21600"/>
                      <a:pt x="10800" y="21600"/>
                      <a:pt x="10800" y="21600"/>
                    </a:cubicBezTo>
                    <a:cubicBezTo>
                      <a:pt x="0" y="21600"/>
                      <a:pt x="0" y="21600"/>
                      <a:pt x="0" y="0"/>
                    </a:cubicBezTo>
                    <a:cubicBezTo>
                      <a:pt x="0" y="0"/>
                      <a:pt x="10800" y="0"/>
                      <a:pt x="10800" y="0"/>
                    </a:cubicBezTo>
                    <a:cubicBezTo>
                      <a:pt x="21600" y="0"/>
                      <a:pt x="21600" y="0"/>
                      <a:pt x="10800" y="216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005" name="Oval 675"/>
              <p:cNvSpPr/>
              <p:nvPr/>
            </p:nvSpPr>
            <p:spPr>
              <a:xfrm>
                <a:off x="56258" y="30714"/>
                <a:ext cx="12701" cy="12701"/>
              </a:xfrm>
              <a:prstGeom prst="ellipse">
                <a:avLst/>
              </a:pr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006" name="Freeform 676"/>
              <p:cNvSpPr/>
              <p:nvPr/>
            </p:nvSpPr>
            <p:spPr>
              <a:xfrm>
                <a:off x="56589" y="28591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8900" fill="norm" stroke="1" extrusionOk="0">
                    <a:moveTo>
                      <a:pt x="0" y="8100"/>
                    </a:moveTo>
                    <a:cubicBezTo>
                      <a:pt x="0" y="8100"/>
                      <a:pt x="0" y="8100"/>
                      <a:pt x="0" y="8100"/>
                    </a:cubicBezTo>
                    <a:cubicBezTo>
                      <a:pt x="10800" y="-2700"/>
                      <a:pt x="21600" y="-2700"/>
                      <a:pt x="21600" y="8100"/>
                    </a:cubicBezTo>
                    <a:cubicBezTo>
                      <a:pt x="21600" y="8100"/>
                      <a:pt x="21600" y="8100"/>
                      <a:pt x="21600" y="8100"/>
                    </a:cubicBezTo>
                    <a:cubicBezTo>
                      <a:pt x="21600" y="8100"/>
                      <a:pt x="21600" y="8100"/>
                      <a:pt x="21600" y="8100"/>
                    </a:cubicBezTo>
                    <a:cubicBezTo>
                      <a:pt x="21600" y="8100"/>
                      <a:pt x="21600" y="18900"/>
                      <a:pt x="10800" y="18900"/>
                    </a:cubicBezTo>
                    <a:cubicBezTo>
                      <a:pt x="10800" y="18900"/>
                      <a:pt x="10800" y="8100"/>
                      <a:pt x="0" y="81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007" name="Freeform 677"/>
              <p:cNvSpPr/>
              <p:nvPr/>
            </p:nvSpPr>
            <p:spPr>
              <a:xfrm>
                <a:off x="58023" y="33656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9800" fill="norm" stroke="1" extrusionOk="0">
                    <a:moveTo>
                      <a:pt x="21600" y="5400"/>
                    </a:moveTo>
                    <a:cubicBezTo>
                      <a:pt x="21600" y="5400"/>
                      <a:pt x="21600" y="12600"/>
                      <a:pt x="21600" y="19800"/>
                    </a:cubicBezTo>
                    <a:cubicBezTo>
                      <a:pt x="21600" y="19800"/>
                      <a:pt x="21600" y="19800"/>
                      <a:pt x="21600" y="19800"/>
                    </a:cubicBezTo>
                    <a:cubicBezTo>
                      <a:pt x="0" y="12600"/>
                      <a:pt x="0" y="12600"/>
                      <a:pt x="0" y="5400"/>
                    </a:cubicBezTo>
                    <a:cubicBezTo>
                      <a:pt x="0" y="5400"/>
                      <a:pt x="0" y="5400"/>
                      <a:pt x="0" y="5400"/>
                    </a:cubicBezTo>
                    <a:cubicBezTo>
                      <a:pt x="21600" y="-1800"/>
                      <a:pt x="21600" y="-1800"/>
                      <a:pt x="21600" y="54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008" name="Freeform 678"/>
              <p:cNvSpPr/>
              <p:nvPr/>
            </p:nvSpPr>
            <p:spPr>
              <a:xfrm>
                <a:off x="58014" y="30604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3382" h="21600" fill="norm" stroke="1" extrusionOk="0">
                    <a:moveTo>
                      <a:pt x="3200" y="0"/>
                    </a:moveTo>
                    <a:cubicBezTo>
                      <a:pt x="3200" y="0"/>
                      <a:pt x="3200" y="0"/>
                      <a:pt x="3200" y="0"/>
                    </a:cubicBezTo>
                    <a:cubicBezTo>
                      <a:pt x="3200" y="0"/>
                      <a:pt x="3200" y="0"/>
                      <a:pt x="3200" y="0"/>
                    </a:cubicBezTo>
                    <a:cubicBezTo>
                      <a:pt x="10400" y="0"/>
                      <a:pt x="10400" y="0"/>
                      <a:pt x="10400" y="21600"/>
                    </a:cubicBezTo>
                    <a:cubicBezTo>
                      <a:pt x="17600" y="21600"/>
                      <a:pt x="10400" y="21600"/>
                      <a:pt x="3200" y="21600"/>
                    </a:cubicBezTo>
                    <a:cubicBezTo>
                      <a:pt x="3200" y="21600"/>
                      <a:pt x="-4000" y="21600"/>
                      <a:pt x="32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009" name="Freeform 679"/>
              <p:cNvSpPr/>
              <p:nvPr/>
            </p:nvSpPr>
            <p:spPr>
              <a:xfrm>
                <a:off x="59237" y="43768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5600" fill="norm" stroke="1" extrusionOk="0">
                    <a:moveTo>
                      <a:pt x="21600" y="0"/>
                    </a:moveTo>
                    <a:cubicBezTo>
                      <a:pt x="21600" y="10800"/>
                      <a:pt x="21600" y="10800"/>
                      <a:pt x="21600" y="10800"/>
                    </a:cubicBezTo>
                    <a:cubicBezTo>
                      <a:pt x="21600" y="10800"/>
                      <a:pt x="21600" y="21600"/>
                      <a:pt x="21600" y="10800"/>
                    </a:cubicBezTo>
                    <a:cubicBezTo>
                      <a:pt x="21600" y="10800"/>
                      <a:pt x="0" y="10800"/>
                      <a:pt x="0" y="10800"/>
                    </a:cubicBezTo>
                    <a:cubicBezTo>
                      <a:pt x="21600" y="10800"/>
                      <a:pt x="21600" y="0"/>
                      <a:pt x="216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010" name="Freeform 680"/>
              <p:cNvSpPr/>
              <p:nvPr/>
            </p:nvSpPr>
            <p:spPr>
              <a:xfrm>
                <a:off x="58575" y="38215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2400"/>
                    </a:moveTo>
                    <a:cubicBezTo>
                      <a:pt x="21600" y="2400"/>
                      <a:pt x="18514" y="4800"/>
                      <a:pt x="18514" y="4800"/>
                    </a:cubicBezTo>
                    <a:cubicBezTo>
                      <a:pt x="18514" y="4800"/>
                      <a:pt x="15429" y="4800"/>
                      <a:pt x="15429" y="4800"/>
                    </a:cubicBezTo>
                    <a:cubicBezTo>
                      <a:pt x="12343" y="4800"/>
                      <a:pt x="12343" y="4800"/>
                      <a:pt x="12343" y="7200"/>
                    </a:cubicBezTo>
                    <a:cubicBezTo>
                      <a:pt x="15429" y="7200"/>
                      <a:pt x="15429" y="7200"/>
                      <a:pt x="15429" y="9600"/>
                    </a:cubicBezTo>
                    <a:cubicBezTo>
                      <a:pt x="15429" y="9600"/>
                      <a:pt x="18514" y="9600"/>
                      <a:pt x="15429" y="9600"/>
                    </a:cubicBezTo>
                    <a:cubicBezTo>
                      <a:pt x="12343" y="12000"/>
                      <a:pt x="15429" y="14400"/>
                      <a:pt x="15429" y="16800"/>
                    </a:cubicBezTo>
                    <a:cubicBezTo>
                      <a:pt x="18514" y="16800"/>
                      <a:pt x="15429" y="19200"/>
                      <a:pt x="15429" y="19200"/>
                    </a:cubicBezTo>
                    <a:cubicBezTo>
                      <a:pt x="15429" y="21600"/>
                      <a:pt x="12343" y="21600"/>
                      <a:pt x="9257" y="21600"/>
                    </a:cubicBezTo>
                    <a:cubicBezTo>
                      <a:pt x="9257" y="19200"/>
                      <a:pt x="9257" y="19200"/>
                      <a:pt x="6171" y="19200"/>
                    </a:cubicBezTo>
                    <a:cubicBezTo>
                      <a:pt x="6171" y="16800"/>
                      <a:pt x="6171" y="16800"/>
                      <a:pt x="6171" y="14400"/>
                    </a:cubicBezTo>
                    <a:cubicBezTo>
                      <a:pt x="6171" y="14400"/>
                      <a:pt x="9257" y="12000"/>
                      <a:pt x="9257" y="9600"/>
                    </a:cubicBezTo>
                    <a:cubicBezTo>
                      <a:pt x="9257" y="7200"/>
                      <a:pt x="9257" y="7200"/>
                      <a:pt x="6171" y="7200"/>
                    </a:cubicBezTo>
                    <a:cubicBezTo>
                      <a:pt x="3086" y="7200"/>
                      <a:pt x="0" y="4800"/>
                      <a:pt x="0" y="2400"/>
                    </a:cubicBezTo>
                    <a:cubicBezTo>
                      <a:pt x="0" y="2400"/>
                      <a:pt x="3086" y="2400"/>
                      <a:pt x="3086" y="2400"/>
                    </a:cubicBezTo>
                    <a:cubicBezTo>
                      <a:pt x="6171" y="2400"/>
                      <a:pt x="9257" y="2400"/>
                      <a:pt x="12343" y="0"/>
                    </a:cubicBezTo>
                    <a:cubicBezTo>
                      <a:pt x="15429" y="0"/>
                      <a:pt x="15429" y="0"/>
                      <a:pt x="18514" y="0"/>
                    </a:cubicBezTo>
                    <a:cubicBezTo>
                      <a:pt x="21600" y="2400"/>
                      <a:pt x="21600" y="2400"/>
                      <a:pt x="21600" y="24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011" name="Freeform 681"/>
              <p:cNvSpPr/>
              <p:nvPr/>
            </p:nvSpPr>
            <p:spPr>
              <a:xfrm>
                <a:off x="61689" y="40311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4678" h="21600" fill="norm" stroke="1" extrusionOk="0">
                    <a:moveTo>
                      <a:pt x="9278" y="10800"/>
                    </a:moveTo>
                    <a:cubicBezTo>
                      <a:pt x="9278" y="10800"/>
                      <a:pt x="9278" y="10800"/>
                      <a:pt x="2078" y="21600"/>
                    </a:cubicBezTo>
                    <a:cubicBezTo>
                      <a:pt x="2078" y="10800"/>
                      <a:pt x="2078" y="10800"/>
                      <a:pt x="2078" y="10800"/>
                    </a:cubicBezTo>
                    <a:cubicBezTo>
                      <a:pt x="-5122" y="10800"/>
                      <a:pt x="9278" y="0"/>
                      <a:pt x="2078" y="0"/>
                    </a:cubicBezTo>
                    <a:cubicBezTo>
                      <a:pt x="9278" y="0"/>
                      <a:pt x="9278" y="0"/>
                      <a:pt x="9278" y="0"/>
                    </a:cubicBezTo>
                    <a:cubicBezTo>
                      <a:pt x="16478" y="0"/>
                      <a:pt x="16478" y="10800"/>
                      <a:pt x="9278" y="108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012" name="Freeform 682"/>
              <p:cNvSpPr/>
              <p:nvPr/>
            </p:nvSpPr>
            <p:spPr>
              <a:xfrm>
                <a:off x="64532" y="48536"/>
                <a:ext cx="12701" cy="1271"/>
              </a:xfrm>
              <a:prstGeom prst="ellipse">
                <a:avLst/>
              </a:prstGeom>
              <a:noFill/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013" name="Freeform 683"/>
              <p:cNvSpPr/>
              <p:nvPr/>
            </p:nvSpPr>
            <p:spPr>
              <a:xfrm>
                <a:off x="64863" y="38546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0"/>
                    </a:moveTo>
                    <a:cubicBezTo>
                      <a:pt x="10800" y="10800"/>
                      <a:pt x="10800" y="10800"/>
                      <a:pt x="21600" y="10800"/>
                    </a:cubicBezTo>
                    <a:cubicBezTo>
                      <a:pt x="10800" y="10800"/>
                      <a:pt x="10800" y="21600"/>
                      <a:pt x="0" y="21600"/>
                    </a:cubicBezTo>
                    <a:cubicBezTo>
                      <a:pt x="0" y="21600"/>
                      <a:pt x="0" y="10800"/>
                      <a:pt x="0" y="10800"/>
                    </a:cubicBezTo>
                    <a:cubicBezTo>
                      <a:pt x="0" y="10800"/>
                      <a:pt x="0" y="10800"/>
                      <a:pt x="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014" name="Freeform 684"/>
              <p:cNvSpPr/>
              <p:nvPr/>
            </p:nvSpPr>
            <p:spPr>
              <a:xfrm>
                <a:off x="66297" y="46048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0"/>
                    </a:moveTo>
                    <a:cubicBezTo>
                      <a:pt x="0" y="21600"/>
                      <a:pt x="0" y="21600"/>
                      <a:pt x="21600" y="21600"/>
                    </a:cubicBezTo>
                    <a:cubicBezTo>
                      <a:pt x="21600" y="21600"/>
                      <a:pt x="0" y="21600"/>
                      <a:pt x="0" y="21600"/>
                    </a:cubicBezTo>
                    <a:cubicBezTo>
                      <a:pt x="0" y="21600"/>
                      <a:pt x="0" y="21600"/>
                      <a:pt x="0" y="21600"/>
                    </a:cubicBezTo>
                    <a:cubicBezTo>
                      <a:pt x="0" y="2160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015" name="Freeform 685"/>
              <p:cNvSpPr/>
              <p:nvPr/>
            </p:nvSpPr>
            <p:spPr>
              <a:xfrm>
                <a:off x="67348" y="50927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8600" h="17250" fill="norm" stroke="1" extrusionOk="0">
                    <a:moveTo>
                      <a:pt x="18600" y="14850"/>
                    </a:moveTo>
                    <a:cubicBezTo>
                      <a:pt x="18600" y="14850"/>
                      <a:pt x="18600" y="14850"/>
                      <a:pt x="18600" y="14850"/>
                    </a:cubicBezTo>
                    <a:cubicBezTo>
                      <a:pt x="18600" y="14850"/>
                      <a:pt x="13200" y="20250"/>
                      <a:pt x="13200" y="14850"/>
                    </a:cubicBezTo>
                    <a:cubicBezTo>
                      <a:pt x="13200" y="14850"/>
                      <a:pt x="7800" y="9450"/>
                      <a:pt x="2400" y="9450"/>
                    </a:cubicBezTo>
                    <a:cubicBezTo>
                      <a:pt x="2400" y="9450"/>
                      <a:pt x="-3000" y="9450"/>
                      <a:pt x="2400" y="4050"/>
                    </a:cubicBezTo>
                    <a:cubicBezTo>
                      <a:pt x="7800" y="-1350"/>
                      <a:pt x="7800" y="-1350"/>
                      <a:pt x="7800" y="4050"/>
                    </a:cubicBezTo>
                    <a:cubicBezTo>
                      <a:pt x="13200" y="4050"/>
                      <a:pt x="13200" y="4050"/>
                      <a:pt x="18600" y="4050"/>
                    </a:cubicBezTo>
                    <a:cubicBezTo>
                      <a:pt x="18600" y="4050"/>
                      <a:pt x="18600" y="9450"/>
                      <a:pt x="18600" y="1485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016" name="Freeform 686"/>
              <p:cNvSpPr/>
              <p:nvPr/>
            </p:nvSpPr>
            <p:spPr>
              <a:xfrm>
                <a:off x="69606" y="49246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0800" y="0"/>
                    </a:moveTo>
                    <a:cubicBezTo>
                      <a:pt x="10800" y="10800"/>
                      <a:pt x="21600" y="10800"/>
                      <a:pt x="21600" y="21600"/>
                    </a:cubicBezTo>
                    <a:cubicBezTo>
                      <a:pt x="21600" y="21600"/>
                      <a:pt x="21600" y="21600"/>
                      <a:pt x="21600" y="21600"/>
                    </a:cubicBezTo>
                    <a:cubicBezTo>
                      <a:pt x="10800" y="21600"/>
                      <a:pt x="10800" y="21600"/>
                      <a:pt x="0" y="21600"/>
                    </a:cubicBezTo>
                    <a:cubicBezTo>
                      <a:pt x="0" y="10800"/>
                      <a:pt x="0" y="0"/>
                      <a:pt x="10800" y="0"/>
                    </a:cubicBezTo>
                    <a:cubicBezTo>
                      <a:pt x="10800" y="0"/>
                      <a:pt x="10800" y="0"/>
                      <a:pt x="108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017" name="Freeform 687"/>
              <p:cNvSpPr/>
              <p:nvPr/>
            </p:nvSpPr>
            <p:spPr>
              <a:xfrm>
                <a:off x="71040" y="48915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0"/>
                    </a:moveTo>
                    <a:cubicBezTo>
                      <a:pt x="0" y="0"/>
                      <a:pt x="21600" y="0"/>
                      <a:pt x="21600" y="21600"/>
                    </a:cubicBezTo>
                    <a:cubicBezTo>
                      <a:pt x="21600" y="21600"/>
                      <a:pt x="21600" y="21600"/>
                      <a:pt x="0" y="21600"/>
                    </a:cubicBezTo>
                    <a:cubicBezTo>
                      <a:pt x="0" y="21600"/>
                      <a:pt x="0" y="2160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018" name="Freeform 688"/>
              <p:cNvSpPr/>
              <p:nvPr/>
            </p:nvSpPr>
            <p:spPr>
              <a:xfrm>
                <a:off x="71923" y="54321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7200"/>
                    </a:moveTo>
                    <a:cubicBezTo>
                      <a:pt x="21600" y="7200"/>
                      <a:pt x="21600" y="7200"/>
                      <a:pt x="21600" y="7200"/>
                    </a:cubicBezTo>
                    <a:cubicBezTo>
                      <a:pt x="21600" y="14400"/>
                      <a:pt x="10800" y="14400"/>
                      <a:pt x="10800" y="21600"/>
                    </a:cubicBezTo>
                    <a:cubicBezTo>
                      <a:pt x="10800" y="14400"/>
                      <a:pt x="0" y="7200"/>
                      <a:pt x="0" y="7200"/>
                    </a:cubicBezTo>
                    <a:cubicBezTo>
                      <a:pt x="0" y="7200"/>
                      <a:pt x="10800" y="0"/>
                      <a:pt x="10800" y="0"/>
                    </a:cubicBezTo>
                    <a:cubicBezTo>
                      <a:pt x="10800" y="0"/>
                      <a:pt x="21600" y="0"/>
                      <a:pt x="21600" y="0"/>
                    </a:cubicBezTo>
                    <a:cubicBezTo>
                      <a:pt x="21600" y="0"/>
                      <a:pt x="21600" y="0"/>
                      <a:pt x="21600" y="72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019" name="Freeform 689"/>
              <p:cNvSpPr/>
              <p:nvPr/>
            </p:nvSpPr>
            <p:spPr>
              <a:xfrm>
                <a:off x="73136" y="49798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0800" y="0"/>
                    </a:moveTo>
                    <a:cubicBezTo>
                      <a:pt x="10800" y="10800"/>
                      <a:pt x="10800" y="10800"/>
                      <a:pt x="21600" y="10800"/>
                    </a:cubicBezTo>
                    <a:cubicBezTo>
                      <a:pt x="10800" y="10800"/>
                      <a:pt x="10800" y="21600"/>
                      <a:pt x="10800" y="21600"/>
                    </a:cubicBezTo>
                    <a:cubicBezTo>
                      <a:pt x="10800" y="21600"/>
                      <a:pt x="0" y="10800"/>
                      <a:pt x="0" y="10800"/>
                    </a:cubicBezTo>
                    <a:cubicBezTo>
                      <a:pt x="0" y="0"/>
                      <a:pt x="0" y="0"/>
                      <a:pt x="108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020" name="Freeform 690"/>
              <p:cNvSpPr/>
              <p:nvPr/>
            </p:nvSpPr>
            <p:spPr>
              <a:xfrm>
                <a:off x="74901" y="55922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7600" fill="norm" stroke="1" extrusionOk="0">
                    <a:moveTo>
                      <a:pt x="21600" y="0"/>
                    </a:moveTo>
                    <a:cubicBezTo>
                      <a:pt x="21600" y="0"/>
                      <a:pt x="21600" y="7200"/>
                      <a:pt x="21600" y="7200"/>
                    </a:cubicBezTo>
                    <a:cubicBezTo>
                      <a:pt x="16200" y="7200"/>
                      <a:pt x="16200" y="14400"/>
                      <a:pt x="10800" y="14400"/>
                    </a:cubicBezTo>
                    <a:cubicBezTo>
                      <a:pt x="10800" y="21600"/>
                      <a:pt x="5400" y="14400"/>
                      <a:pt x="0" y="14400"/>
                    </a:cubicBezTo>
                    <a:cubicBezTo>
                      <a:pt x="0" y="7200"/>
                      <a:pt x="0" y="7200"/>
                      <a:pt x="0" y="7200"/>
                    </a:cubicBezTo>
                    <a:cubicBezTo>
                      <a:pt x="5400" y="0"/>
                      <a:pt x="10800" y="0"/>
                      <a:pt x="16200" y="0"/>
                    </a:cubicBezTo>
                    <a:cubicBezTo>
                      <a:pt x="16200" y="0"/>
                      <a:pt x="21600" y="0"/>
                      <a:pt x="216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021" name="Freeform 691"/>
              <p:cNvSpPr/>
              <p:nvPr/>
            </p:nvSpPr>
            <p:spPr>
              <a:xfrm>
                <a:off x="76445" y="59285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0"/>
                    </a:moveTo>
                    <a:cubicBezTo>
                      <a:pt x="21600" y="0"/>
                      <a:pt x="21600" y="10800"/>
                      <a:pt x="21600" y="10800"/>
                    </a:cubicBezTo>
                    <a:cubicBezTo>
                      <a:pt x="21600" y="10800"/>
                      <a:pt x="21600" y="10800"/>
                      <a:pt x="21600" y="21600"/>
                    </a:cubicBezTo>
                    <a:cubicBezTo>
                      <a:pt x="0" y="10800"/>
                      <a:pt x="0" y="10800"/>
                      <a:pt x="0" y="10800"/>
                    </a:cubicBezTo>
                    <a:cubicBezTo>
                      <a:pt x="0" y="10800"/>
                      <a:pt x="0" y="0"/>
                      <a:pt x="216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022" name="Freeform 692"/>
              <p:cNvSpPr/>
              <p:nvPr/>
            </p:nvSpPr>
            <p:spPr>
              <a:xfrm>
                <a:off x="76666" y="57299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0"/>
                    </a:moveTo>
                    <a:cubicBezTo>
                      <a:pt x="21600" y="21600"/>
                      <a:pt x="10800" y="21600"/>
                      <a:pt x="10800" y="21600"/>
                    </a:cubicBezTo>
                    <a:cubicBezTo>
                      <a:pt x="10800" y="21600"/>
                      <a:pt x="10800" y="21600"/>
                      <a:pt x="0" y="21600"/>
                    </a:cubicBezTo>
                    <a:cubicBezTo>
                      <a:pt x="0" y="0"/>
                      <a:pt x="10800" y="0"/>
                      <a:pt x="21600" y="0"/>
                    </a:cubicBezTo>
                    <a:cubicBezTo>
                      <a:pt x="21600" y="0"/>
                      <a:pt x="21600" y="0"/>
                      <a:pt x="216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023" name="Freeform 693"/>
              <p:cNvSpPr/>
              <p:nvPr/>
            </p:nvSpPr>
            <p:spPr>
              <a:xfrm>
                <a:off x="79093" y="58733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0"/>
                    </a:moveTo>
                    <a:cubicBezTo>
                      <a:pt x="10800" y="10800"/>
                      <a:pt x="10800" y="21600"/>
                      <a:pt x="0" y="21600"/>
                    </a:cubicBezTo>
                    <a:cubicBezTo>
                      <a:pt x="0" y="21600"/>
                      <a:pt x="0" y="21600"/>
                      <a:pt x="0" y="10800"/>
                    </a:cubicBezTo>
                    <a:cubicBezTo>
                      <a:pt x="0" y="10800"/>
                      <a:pt x="0" y="0"/>
                      <a:pt x="10800" y="0"/>
                    </a:cubicBezTo>
                    <a:cubicBezTo>
                      <a:pt x="10800" y="0"/>
                      <a:pt x="10800" y="0"/>
                      <a:pt x="216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024" name="Freeform 694"/>
              <p:cNvSpPr/>
              <p:nvPr/>
            </p:nvSpPr>
            <p:spPr>
              <a:xfrm>
                <a:off x="77549" y="54652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9872" fill="norm" stroke="1" extrusionOk="0">
                    <a:moveTo>
                      <a:pt x="12343" y="12000"/>
                    </a:moveTo>
                    <a:cubicBezTo>
                      <a:pt x="12343" y="9600"/>
                      <a:pt x="12343" y="9600"/>
                      <a:pt x="12343" y="9600"/>
                    </a:cubicBezTo>
                    <a:cubicBezTo>
                      <a:pt x="9257" y="9600"/>
                      <a:pt x="6171" y="9600"/>
                      <a:pt x="6171" y="7200"/>
                    </a:cubicBezTo>
                    <a:cubicBezTo>
                      <a:pt x="3086" y="7200"/>
                      <a:pt x="3086" y="4800"/>
                      <a:pt x="0" y="4800"/>
                    </a:cubicBezTo>
                    <a:cubicBezTo>
                      <a:pt x="0" y="4800"/>
                      <a:pt x="0" y="4800"/>
                      <a:pt x="0" y="2400"/>
                    </a:cubicBezTo>
                    <a:cubicBezTo>
                      <a:pt x="3086" y="2400"/>
                      <a:pt x="3086" y="2400"/>
                      <a:pt x="6171" y="0"/>
                    </a:cubicBezTo>
                    <a:cubicBezTo>
                      <a:pt x="9257" y="2400"/>
                      <a:pt x="12343" y="0"/>
                      <a:pt x="15429" y="2400"/>
                    </a:cubicBezTo>
                    <a:cubicBezTo>
                      <a:pt x="15429" y="4800"/>
                      <a:pt x="15429" y="4800"/>
                      <a:pt x="15429" y="7200"/>
                    </a:cubicBezTo>
                    <a:cubicBezTo>
                      <a:pt x="15429" y="7200"/>
                      <a:pt x="15429" y="9600"/>
                      <a:pt x="18514" y="9600"/>
                    </a:cubicBezTo>
                    <a:cubicBezTo>
                      <a:pt x="18514" y="9600"/>
                      <a:pt x="21600" y="9600"/>
                      <a:pt x="21600" y="12000"/>
                    </a:cubicBezTo>
                    <a:cubicBezTo>
                      <a:pt x="21600" y="12000"/>
                      <a:pt x="21600" y="14400"/>
                      <a:pt x="21600" y="14400"/>
                    </a:cubicBezTo>
                    <a:cubicBezTo>
                      <a:pt x="21600" y="14400"/>
                      <a:pt x="21600" y="16800"/>
                      <a:pt x="21600" y="16800"/>
                    </a:cubicBezTo>
                    <a:cubicBezTo>
                      <a:pt x="21600" y="16800"/>
                      <a:pt x="21600" y="16800"/>
                      <a:pt x="21600" y="16800"/>
                    </a:cubicBezTo>
                    <a:cubicBezTo>
                      <a:pt x="18514" y="16800"/>
                      <a:pt x="21600" y="21600"/>
                      <a:pt x="18514" y="19200"/>
                    </a:cubicBezTo>
                    <a:cubicBezTo>
                      <a:pt x="15429" y="19200"/>
                      <a:pt x="18514" y="19200"/>
                      <a:pt x="18514" y="16800"/>
                    </a:cubicBezTo>
                    <a:cubicBezTo>
                      <a:pt x="18514" y="16800"/>
                      <a:pt x="18514" y="16800"/>
                      <a:pt x="18514" y="16800"/>
                    </a:cubicBezTo>
                    <a:cubicBezTo>
                      <a:pt x="18514" y="16800"/>
                      <a:pt x="18514" y="14400"/>
                      <a:pt x="18514" y="14400"/>
                    </a:cubicBezTo>
                    <a:cubicBezTo>
                      <a:pt x="15429" y="14400"/>
                      <a:pt x="12343" y="14400"/>
                      <a:pt x="12343" y="120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025" name="Freeform 695"/>
              <p:cNvSpPr/>
              <p:nvPr/>
            </p:nvSpPr>
            <p:spPr>
              <a:xfrm>
                <a:off x="79645" y="60719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0"/>
                    </a:moveTo>
                    <a:cubicBezTo>
                      <a:pt x="21600" y="7200"/>
                      <a:pt x="21600" y="7200"/>
                      <a:pt x="21600" y="7200"/>
                    </a:cubicBezTo>
                    <a:cubicBezTo>
                      <a:pt x="21600" y="14400"/>
                      <a:pt x="21600" y="21600"/>
                      <a:pt x="10800" y="21600"/>
                    </a:cubicBezTo>
                    <a:cubicBezTo>
                      <a:pt x="0" y="21600"/>
                      <a:pt x="0" y="14400"/>
                      <a:pt x="0" y="14400"/>
                    </a:cubicBezTo>
                    <a:cubicBezTo>
                      <a:pt x="0" y="7200"/>
                      <a:pt x="0" y="7200"/>
                      <a:pt x="10800" y="0"/>
                    </a:cubicBezTo>
                    <a:cubicBezTo>
                      <a:pt x="10800" y="0"/>
                      <a:pt x="10800" y="0"/>
                      <a:pt x="216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026" name="Freeform 696"/>
              <p:cNvSpPr/>
              <p:nvPr/>
            </p:nvSpPr>
            <p:spPr>
              <a:xfrm>
                <a:off x="81409" y="63318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7382" fill="norm" stroke="1" extrusionOk="0">
                    <a:moveTo>
                      <a:pt x="21600" y="10182"/>
                    </a:moveTo>
                    <a:cubicBezTo>
                      <a:pt x="21600" y="10182"/>
                      <a:pt x="10800" y="17382"/>
                      <a:pt x="0" y="17382"/>
                    </a:cubicBezTo>
                    <a:cubicBezTo>
                      <a:pt x="0" y="17382"/>
                      <a:pt x="0" y="10182"/>
                      <a:pt x="0" y="10182"/>
                    </a:cubicBezTo>
                    <a:cubicBezTo>
                      <a:pt x="0" y="2982"/>
                      <a:pt x="0" y="-4218"/>
                      <a:pt x="10800" y="2982"/>
                    </a:cubicBezTo>
                    <a:cubicBezTo>
                      <a:pt x="10800" y="2982"/>
                      <a:pt x="10800" y="2982"/>
                      <a:pt x="21600" y="10182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027" name="Oval 697"/>
              <p:cNvSpPr/>
              <p:nvPr/>
            </p:nvSpPr>
            <p:spPr>
              <a:xfrm>
                <a:off x="83174" y="58182"/>
                <a:ext cx="12701" cy="12701"/>
              </a:xfrm>
              <a:prstGeom prst="ellipse">
                <a:avLst/>
              </a:pr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028" name="Freeform 698"/>
              <p:cNvSpPr/>
              <p:nvPr/>
            </p:nvSpPr>
            <p:spPr>
              <a:xfrm>
                <a:off x="6129" y="0"/>
                <a:ext cx="284164" cy="13062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566" fill="norm" stroke="1" extrusionOk="0">
                    <a:moveTo>
                      <a:pt x="0" y="0"/>
                    </a:moveTo>
                    <a:cubicBezTo>
                      <a:pt x="0" y="12804"/>
                      <a:pt x="0" y="12804"/>
                      <a:pt x="0" y="12804"/>
                    </a:cubicBezTo>
                    <a:cubicBezTo>
                      <a:pt x="135" y="12510"/>
                      <a:pt x="270" y="12217"/>
                      <a:pt x="315" y="12217"/>
                    </a:cubicBezTo>
                    <a:cubicBezTo>
                      <a:pt x="630" y="12413"/>
                      <a:pt x="1125" y="13683"/>
                      <a:pt x="1170" y="13879"/>
                    </a:cubicBezTo>
                    <a:cubicBezTo>
                      <a:pt x="1260" y="14074"/>
                      <a:pt x="1305" y="14270"/>
                      <a:pt x="1395" y="14465"/>
                    </a:cubicBezTo>
                    <a:cubicBezTo>
                      <a:pt x="1440" y="14661"/>
                      <a:pt x="1485" y="14856"/>
                      <a:pt x="1575" y="15052"/>
                    </a:cubicBezTo>
                    <a:cubicBezTo>
                      <a:pt x="1620" y="15247"/>
                      <a:pt x="1710" y="15345"/>
                      <a:pt x="1755" y="15540"/>
                    </a:cubicBezTo>
                    <a:cubicBezTo>
                      <a:pt x="1800" y="15736"/>
                      <a:pt x="1890" y="15833"/>
                      <a:pt x="1980" y="15931"/>
                    </a:cubicBezTo>
                    <a:cubicBezTo>
                      <a:pt x="2070" y="16127"/>
                      <a:pt x="2160" y="16224"/>
                      <a:pt x="2250" y="16420"/>
                    </a:cubicBezTo>
                    <a:cubicBezTo>
                      <a:pt x="2430" y="16713"/>
                      <a:pt x="2610" y="17006"/>
                      <a:pt x="2835" y="17300"/>
                    </a:cubicBezTo>
                    <a:cubicBezTo>
                      <a:pt x="3150" y="17690"/>
                      <a:pt x="3375" y="18570"/>
                      <a:pt x="3510" y="19157"/>
                    </a:cubicBezTo>
                    <a:cubicBezTo>
                      <a:pt x="3555" y="19450"/>
                      <a:pt x="3600" y="19743"/>
                      <a:pt x="3735" y="19938"/>
                    </a:cubicBezTo>
                    <a:cubicBezTo>
                      <a:pt x="3960" y="20232"/>
                      <a:pt x="4050" y="20720"/>
                      <a:pt x="3960" y="21209"/>
                    </a:cubicBezTo>
                    <a:cubicBezTo>
                      <a:pt x="3960" y="21307"/>
                      <a:pt x="4005" y="21405"/>
                      <a:pt x="4005" y="21405"/>
                    </a:cubicBezTo>
                    <a:cubicBezTo>
                      <a:pt x="4005" y="21600"/>
                      <a:pt x="4050" y="21600"/>
                      <a:pt x="4095" y="21502"/>
                    </a:cubicBezTo>
                    <a:cubicBezTo>
                      <a:pt x="4140" y="21405"/>
                      <a:pt x="4185" y="21307"/>
                      <a:pt x="4230" y="21111"/>
                    </a:cubicBezTo>
                    <a:cubicBezTo>
                      <a:pt x="4275" y="20916"/>
                      <a:pt x="4365" y="20720"/>
                      <a:pt x="4410" y="20525"/>
                    </a:cubicBezTo>
                    <a:cubicBezTo>
                      <a:pt x="4545" y="20134"/>
                      <a:pt x="4635" y="19841"/>
                      <a:pt x="4770" y="19450"/>
                    </a:cubicBezTo>
                    <a:cubicBezTo>
                      <a:pt x="4860" y="19254"/>
                      <a:pt x="4950" y="19059"/>
                      <a:pt x="4995" y="18863"/>
                    </a:cubicBezTo>
                    <a:cubicBezTo>
                      <a:pt x="5040" y="18766"/>
                      <a:pt x="5085" y="18668"/>
                      <a:pt x="5130" y="18472"/>
                    </a:cubicBezTo>
                    <a:cubicBezTo>
                      <a:pt x="5175" y="18375"/>
                      <a:pt x="5220" y="18277"/>
                      <a:pt x="5220" y="18179"/>
                    </a:cubicBezTo>
                    <a:cubicBezTo>
                      <a:pt x="5355" y="17984"/>
                      <a:pt x="5625" y="16811"/>
                      <a:pt x="5805" y="16615"/>
                    </a:cubicBezTo>
                    <a:cubicBezTo>
                      <a:pt x="5895" y="16615"/>
                      <a:pt x="5985" y="16518"/>
                      <a:pt x="6120" y="16518"/>
                    </a:cubicBezTo>
                    <a:cubicBezTo>
                      <a:pt x="6255" y="16518"/>
                      <a:pt x="6435" y="16615"/>
                      <a:pt x="6570" y="16811"/>
                    </a:cubicBezTo>
                    <a:cubicBezTo>
                      <a:pt x="6750" y="17006"/>
                      <a:pt x="6930" y="17104"/>
                      <a:pt x="7110" y="17300"/>
                    </a:cubicBezTo>
                    <a:cubicBezTo>
                      <a:pt x="7335" y="17300"/>
                      <a:pt x="7560" y="17593"/>
                      <a:pt x="7785" y="17593"/>
                    </a:cubicBezTo>
                    <a:cubicBezTo>
                      <a:pt x="7920" y="17690"/>
                      <a:pt x="8055" y="17788"/>
                      <a:pt x="8190" y="17788"/>
                    </a:cubicBezTo>
                    <a:cubicBezTo>
                      <a:pt x="8235" y="17886"/>
                      <a:pt x="8325" y="17886"/>
                      <a:pt x="8370" y="17886"/>
                    </a:cubicBezTo>
                    <a:cubicBezTo>
                      <a:pt x="8460" y="17886"/>
                      <a:pt x="8505" y="17690"/>
                      <a:pt x="8595" y="17690"/>
                    </a:cubicBezTo>
                    <a:cubicBezTo>
                      <a:pt x="8820" y="17690"/>
                      <a:pt x="9045" y="17495"/>
                      <a:pt x="9135" y="17104"/>
                    </a:cubicBezTo>
                    <a:cubicBezTo>
                      <a:pt x="9270" y="16518"/>
                      <a:pt x="9495" y="16224"/>
                      <a:pt x="9720" y="15931"/>
                    </a:cubicBezTo>
                    <a:cubicBezTo>
                      <a:pt x="9900" y="15638"/>
                      <a:pt x="10080" y="15443"/>
                      <a:pt x="10260" y="15052"/>
                    </a:cubicBezTo>
                    <a:cubicBezTo>
                      <a:pt x="10350" y="14954"/>
                      <a:pt x="10440" y="14758"/>
                      <a:pt x="10485" y="14563"/>
                    </a:cubicBezTo>
                    <a:cubicBezTo>
                      <a:pt x="10665" y="14172"/>
                      <a:pt x="10845" y="13781"/>
                      <a:pt x="10980" y="13390"/>
                    </a:cubicBezTo>
                    <a:cubicBezTo>
                      <a:pt x="11070" y="13097"/>
                      <a:pt x="11205" y="12901"/>
                      <a:pt x="11250" y="12608"/>
                    </a:cubicBezTo>
                    <a:cubicBezTo>
                      <a:pt x="11430" y="12217"/>
                      <a:pt x="11565" y="11826"/>
                      <a:pt x="11700" y="11435"/>
                    </a:cubicBezTo>
                    <a:cubicBezTo>
                      <a:pt x="11790" y="11240"/>
                      <a:pt x="11835" y="11142"/>
                      <a:pt x="11925" y="10947"/>
                    </a:cubicBezTo>
                    <a:cubicBezTo>
                      <a:pt x="12060" y="10556"/>
                      <a:pt x="12240" y="10067"/>
                      <a:pt x="12375" y="9676"/>
                    </a:cubicBezTo>
                    <a:cubicBezTo>
                      <a:pt x="12465" y="9383"/>
                      <a:pt x="12600" y="9090"/>
                      <a:pt x="12690" y="8894"/>
                    </a:cubicBezTo>
                    <a:cubicBezTo>
                      <a:pt x="12825" y="8503"/>
                      <a:pt x="13005" y="8112"/>
                      <a:pt x="13140" y="7721"/>
                    </a:cubicBezTo>
                    <a:cubicBezTo>
                      <a:pt x="13275" y="7428"/>
                      <a:pt x="13410" y="7135"/>
                      <a:pt x="13500" y="6842"/>
                    </a:cubicBezTo>
                    <a:cubicBezTo>
                      <a:pt x="13545" y="6646"/>
                      <a:pt x="14175" y="4985"/>
                      <a:pt x="14355" y="4985"/>
                    </a:cubicBezTo>
                    <a:cubicBezTo>
                      <a:pt x="14670" y="4985"/>
                      <a:pt x="15255" y="6646"/>
                      <a:pt x="15435" y="7037"/>
                    </a:cubicBezTo>
                    <a:cubicBezTo>
                      <a:pt x="15660" y="7428"/>
                      <a:pt x="15840" y="7624"/>
                      <a:pt x="15930" y="7819"/>
                    </a:cubicBezTo>
                    <a:cubicBezTo>
                      <a:pt x="16065" y="8014"/>
                      <a:pt x="16200" y="8210"/>
                      <a:pt x="16335" y="8405"/>
                    </a:cubicBezTo>
                    <a:cubicBezTo>
                      <a:pt x="16425" y="8503"/>
                      <a:pt x="16515" y="8796"/>
                      <a:pt x="16605" y="8894"/>
                    </a:cubicBezTo>
                    <a:cubicBezTo>
                      <a:pt x="16785" y="9090"/>
                      <a:pt x="16965" y="9285"/>
                      <a:pt x="17100" y="9676"/>
                    </a:cubicBezTo>
                    <a:cubicBezTo>
                      <a:pt x="17145" y="9871"/>
                      <a:pt x="17235" y="9676"/>
                      <a:pt x="17280" y="9774"/>
                    </a:cubicBezTo>
                    <a:cubicBezTo>
                      <a:pt x="17325" y="9871"/>
                      <a:pt x="17415" y="9969"/>
                      <a:pt x="17505" y="9969"/>
                    </a:cubicBezTo>
                    <a:cubicBezTo>
                      <a:pt x="17595" y="10067"/>
                      <a:pt x="17685" y="10067"/>
                      <a:pt x="17775" y="10067"/>
                    </a:cubicBezTo>
                    <a:cubicBezTo>
                      <a:pt x="17955" y="10067"/>
                      <a:pt x="18090" y="10165"/>
                      <a:pt x="18225" y="10262"/>
                    </a:cubicBezTo>
                    <a:cubicBezTo>
                      <a:pt x="18315" y="10262"/>
                      <a:pt x="18360" y="10360"/>
                      <a:pt x="18450" y="10458"/>
                    </a:cubicBezTo>
                    <a:cubicBezTo>
                      <a:pt x="18585" y="10653"/>
                      <a:pt x="18675" y="10849"/>
                      <a:pt x="18765" y="11044"/>
                    </a:cubicBezTo>
                    <a:cubicBezTo>
                      <a:pt x="18855" y="11240"/>
                      <a:pt x="18900" y="11435"/>
                      <a:pt x="18900" y="11729"/>
                    </a:cubicBezTo>
                    <a:cubicBezTo>
                      <a:pt x="18900" y="11924"/>
                      <a:pt x="19035" y="13390"/>
                      <a:pt x="19080" y="13586"/>
                    </a:cubicBezTo>
                    <a:cubicBezTo>
                      <a:pt x="19215" y="14367"/>
                      <a:pt x="19395" y="15149"/>
                      <a:pt x="19485" y="15931"/>
                    </a:cubicBezTo>
                    <a:cubicBezTo>
                      <a:pt x="19485" y="16127"/>
                      <a:pt x="19530" y="16420"/>
                      <a:pt x="19575" y="16615"/>
                    </a:cubicBezTo>
                    <a:cubicBezTo>
                      <a:pt x="19620" y="16909"/>
                      <a:pt x="19665" y="17104"/>
                      <a:pt x="19710" y="17397"/>
                    </a:cubicBezTo>
                    <a:cubicBezTo>
                      <a:pt x="19710" y="17397"/>
                      <a:pt x="19710" y="17397"/>
                      <a:pt x="19710" y="17397"/>
                    </a:cubicBezTo>
                    <a:cubicBezTo>
                      <a:pt x="19755" y="17300"/>
                      <a:pt x="19800" y="17300"/>
                      <a:pt x="19800" y="17202"/>
                    </a:cubicBezTo>
                    <a:cubicBezTo>
                      <a:pt x="20025" y="16518"/>
                      <a:pt x="20250" y="15736"/>
                      <a:pt x="20475" y="15052"/>
                    </a:cubicBezTo>
                    <a:cubicBezTo>
                      <a:pt x="20565" y="14661"/>
                      <a:pt x="20655" y="14270"/>
                      <a:pt x="20745" y="13879"/>
                    </a:cubicBezTo>
                    <a:cubicBezTo>
                      <a:pt x="20790" y="13683"/>
                      <a:pt x="21240" y="11631"/>
                      <a:pt x="21375" y="11533"/>
                    </a:cubicBezTo>
                    <a:cubicBezTo>
                      <a:pt x="21420" y="11435"/>
                      <a:pt x="21465" y="11435"/>
                      <a:pt x="21510" y="11338"/>
                    </a:cubicBezTo>
                    <a:cubicBezTo>
                      <a:pt x="21510" y="11338"/>
                      <a:pt x="21600" y="11338"/>
                      <a:pt x="21600" y="11338"/>
                    </a:cubicBezTo>
                    <a:cubicBezTo>
                      <a:pt x="21600" y="0"/>
                      <a:pt x="21600" y="0"/>
                      <a:pt x="21600" y="0"/>
                    </a:cubicBezTo>
                    <a:lnTo>
                      <a:pt x="0" y="0"/>
                    </a:lnTo>
                    <a:close/>
                    <a:moveTo>
                      <a:pt x="7470" y="12608"/>
                    </a:moveTo>
                    <a:cubicBezTo>
                      <a:pt x="7470" y="12608"/>
                      <a:pt x="7425" y="12608"/>
                      <a:pt x="7425" y="12510"/>
                    </a:cubicBezTo>
                    <a:cubicBezTo>
                      <a:pt x="7425" y="12510"/>
                      <a:pt x="7380" y="12413"/>
                      <a:pt x="7335" y="12413"/>
                    </a:cubicBezTo>
                    <a:cubicBezTo>
                      <a:pt x="7335" y="12413"/>
                      <a:pt x="7335" y="12413"/>
                      <a:pt x="7335" y="12413"/>
                    </a:cubicBezTo>
                    <a:cubicBezTo>
                      <a:pt x="7335" y="12510"/>
                      <a:pt x="7335" y="12510"/>
                      <a:pt x="7380" y="12608"/>
                    </a:cubicBezTo>
                    <a:cubicBezTo>
                      <a:pt x="7380" y="12608"/>
                      <a:pt x="7380" y="12608"/>
                      <a:pt x="7380" y="12706"/>
                    </a:cubicBezTo>
                    <a:cubicBezTo>
                      <a:pt x="7335" y="12706"/>
                      <a:pt x="7335" y="12706"/>
                      <a:pt x="7290" y="12706"/>
                    </a:cubicBezTo>
                    <a:cubicBezTo>
                      <a:pt x="7290" y="12706"/>
                      <a:pt x="7245" y="12608"/>
                      <a:pt x="7245" y="12608"/>
                    </a:cubicBezTo>
                    <a:cubicBezTo>
                      <a:pt x="7245" y="12608"/>
                      <a:pt x="7200" y="12510"/>
                      <a:pt x="7200" y="12510"/>
                    </a:cubicBezTo>
                    <a:cubicBezTo>
                      <a:pt x="7155" y="12510"/>
                      <a:pt x="7155" y="12510"/>
                      <a:pt x="7155" y="12510"/>
                    </a:cubicBezTo>
                    <a:cubicBezTo>
                      <a:pt x="7110" y="12510"/>
                      <a:pt x="7155" y="12510"/>
                      <a:pt x="7155" y="12608"/>
                    </a:cubicBezTo>
                    <a:cubicBezTo>
                      <a:pt x="7155" y="12706"/>
                      <a:pt x="7200" y="12804"/>
                      <a:pt x="7200" y="12901"/>
                    </a:cubicBezTo>
                    <a:cubicBezTo>
                      <a:pt x="7200" y="12901"/>
                      <a:pt x="7200" y="12901"/>
                      <a:pt x="7200" y="12901"/>
                    </a:cubicBezTo>
                    <a:cubicBezTo>
                      <a:pt x="7200" y="12999"/>
                      <a:pt x="7155" y="12999"/>
                      <a:pt x="7155" y="12901"/>
                    </a:cubicBezTo>
                    <a:cubicBezTo>
                      <a:pt x="7110" y="12901"/>
                      <a:pt x="7110" y="12804"/>
                      <a:pt x="7065" y="12706"/>
                    </a:cubicBezTo>
                    <a:cubicBezTo>
                      <a:pt x="7020" y="12608"/>
                      <a:pt x="6975" y="12608"/>
                      <a:pt x="6975" y="12510"/>
                    </a:cubicBezTo>
                    <a:cubicBezTo>
                      <a:pt x="6975" y="12510"/>
                      <a:pt x="6975" y="12510"/>
                      <a:pt x="6930" y="12510"/>
                    </a:cubicBezTo>
                    <a:cubicBezTo>
                      <a:pt x="6930" y="12510"/>
                      <a:pt x="6930" y="12510"/>
                      <a:pt x="6930" y="12510"/>
                    </a:cubicBezTo>
                    <a:cubicBezTo>
                      <a:pt x="6975" y="12608"/>
                      <a:pt x="6975" y="12706"/>
                      <a:pt x="6975" y="12804"/>
                    </a:cubicBezTo>
                    <a:cubicBezTo>
                      <a:pt x="7020" y="12901"/>
                      <a:pt x="7020" y="12901"/>
                      <a:pt x="6975" y="12999"/>
                    </a:cubicBezTo>
                    <a:cubicBezTo>
                      <a:pt x="6975" y="12999"/>
                      <a:pt x="6930" y="12999"/>
                      <a:pt x="6930" y="12901"/>
                    </a:cubicBezTo>
                    <a:cubicBezTo>
                      <a:pt x="6885" y="12804"/>
                      <a:pt x="6840" y="12706"/>
                      <a:pt x="6840" y="12608"/>
                    </a:cubicBezTo>
                    <a:cubicBezTo>
                      <a:pt x="6840" y="12608"/>
                      <a:pt x="6795" y="12608"/>
                      <a:pt x="6795" y="12608"/>
                    </a:cubicBezTo>
                    <a:cubicBezTo>
                      <a:pt x="6795" y="12510"/>
                      <a:pt x="6795" y="12510"/>
                      <a:pt x="6795" y="12510"/>
                    </a:cubicBezTo>
                    <a:cubicBezTo>
                      <a:pt x="6795" y="12510"/>
                      <a:pt x="6750" y="12608"/>
                      <a:pt x="6750" y="12608"/>
                    </a:cubicBezTo>
                    <a:cubicBezTo>
                      <a:pt x="6750" y="12706"/>
                      <a:pt x="6750" y="12901"/>
                      <a:pt x="6750" y="12999"/>
                    </a:cubicBezTo>
                    <a:cubicBezTo>
                      <a:pt x="6750" y="12999"/>
                      <a:pt x="6750" y="13097"/>
                      <a:pt x="6750" y="13097"/>
                    </a:cubicBezTo>
                    <a:cubicBezTo>
                      <a:pt x="6750" y="13097"/>
                      <a:pt x="6705" y="13097"/>
                      <a:pt x="6705" y="12999"/>
                    </a:cubicBezTo>
                    <a:cubicBezTo>
                      <a:pt x="6660" y="12999"/>
                      <a:pt x="6615" y="12901"/>
                      <a:pt x="6570" y="12804"/>
                    </a:cubicBezTo>
                    <a:cubicBezTo>
                      <a:pt x="6525" y="12706"/>
                      <a:pt x="6480" y="12608"/>
                      <a:pt x="6390" y="12608"/>
                    </a:cubicBezTo>
                    <a:cubicBezTo>
                      <a:pt x="6390" y="12608"/>
                      <a:pt x="6345" y="12608"/>
                      <a:pt x="6345" y="12608"/>
                    </a:cubicBezTo>
                    <a:cubicBezTo>
                      <a:pt x="6300" y="12510"/>
                      <a:pt x="6255" y="12413"/>
                      <a:pt x="6165" y="12413"/>
                    </a:cubicBezTo>
                    <a:cubicBezTo>
                      <a:pt x="6165" y="12413"/>
                      <a:pt x="6120" y="12413"/>
                      <a:pt x="6120" y="12315"/>
                    </a:cubicBezTo>
                    <a:cubicBezTo>
                      <a:pt x="6030" y="12217"/>
                      <a:pt x="5985" y="12119"/>
                      <a:pt x="5895" y="11924"/>
                    </a:cubicBezTo>
                    <a:cubicBezTo>
                      <a:pt x="5850" y="11924"/>
                      <a:pt x="5850" y="11826"/>
                      <a:pt x="5760" y="11729"/>
                    </a:cubicBezTo>
                    <a:cubicBezTo>
                      <a:pt x="5760" y="11729"/>
                      <a:pt x="5760" y="11729"/>
                      <a:pt x="5715" y="11729"/>
                    </a:cubicBezTo>
                    <a:cubicBezTo>
                      <a:pt x="5715" y="11729"/>
                      <a:pt x="5670" y="11826"/>
                      <a:pt x="5670" y="11729"/>
                    </a:cubicBezTo>
                    <a:cubicBezTo>
                      <a:pt x="5625" y="11533"/>
                      <a:pt x="5580" y="11533"/>
                      <a:pt x="5535" y="11435"/>
                    </a:cubicBezTo>
                    <a:cubicBezTo>
                      <a:pt x="5490" y="11338"/>
                      <a:pt x="5445" y="11240"/>
                      <a:pt x="5400" y="11142"/>
                    </a:cubicBezTo>
                    <a:cubicBezTo>
                      <a:pt x="5355" y="11044"/>
                      <a:pt x="5310" y="10947"/>
                      <a:pt x="5310" y="10849"/>
                    </a:cubicBezTo>
                    <a:cubicBezTo>
                      <a:pt x="5265" y="10653"/>
                      <a:pt x="5175" y="10653"/>
                      <a:pt x="5130" y="10556"/>
                    </a:cubicBezTo>
                    <a:cubicBezTo>
                      <a:pt x="5040" y="10458"/>
                      <a:pt x="4995" y="10262"/>
                      <a:pt x="4950" y="10067"/>
                    </a:cubicBezTo>
                    <a:cubicBezTo>
                      <a:pt x="4950" y="10067"/>
                      <a:pt x="4950" y="9969"/>
                      <a:pt x="4905" y="9969"/>
                    </a:cubicBezTo>
                    <a:cubicBezTo>
                      <a:pt x="4860" y="9969"/>
                      <a:pt x="4860" y="9871"/>
                      <a:pt x="4815" y="9774"/>
                    </a:cubicBezTo>
                    <a:cubicBezTo>
                      <a:pt x="4770" y="9578"/>
                      <a:pt x="4680" y="9383"/>
                      <a:pt x="4635" y="9090"/>
                    </a:cubicBezTo>
                    <a:cubicBezTo>
                      <a:pt x="4590" y="9090"/>
                      <a:pt x="4590" y="9090"/>
                      <a:pt x="4590" y="9090"/>
                    </a:cubicBezTo>
                    <a:cubicBezTo>
                      <a:pt x="4545" y="9285"/>
                      <a:pt x="4500" y="9481"/>
                      <a:pt x="4455" y="9676"/>
                    </a:cubicBezTo>
                    <a:cubicBezTo>
                      <a:pt x="4455" y="9871"/>
                      <a:pt x="4410" y="10067"/>
                      <a:pt x="4365" y="10165"/>
                    </a:cubicBezTo>
                    <a:cubicBezTo>
                      <a:pt x="4320" y="10165"/>
                      <a:pt x="4320" y="10165"/>
                      <a:pt x="4275" y="10165"/>
                    </a:cubicBezTo>
                    <a:cubicBezTo>
                      <a:pt x="4275" y="10067"/>
                      <a:pt x="4230" y="10067"/>
                      <a:pt x="4230" y="10165"/>
                    </a:cubicBezTo>
                    <a:cubicBezTo>
                      <a:pt x="4185" y="10165"/>
                      <a:pt x="4185" y="10165"/>
                      <a:pt x="4140" y="10067"/>
                    </a:cubicBezTo>
                    <a:cubicBezTo>
                      <a:pt x="4140" y="10067"/>
                      <a:pt x="4095" y="10067"/>
                      <a:pt x="4050" y="10067"/>
                    </a:cubicBezTo>
                    <a:cubicBezTo>
                      <a:pt x="4005" y="10067"/>
                      <a:pt x="4005" y="9969"/>
                      <a:pt x="3960" y="9969"/>
                    </a:cubicBezTo>
                    <a:cubicBezTo>
                      <a:pt x="3960" y="9871"/>
                      <a:pt x="3915" y="9871"/>
                      <a:pt x="3870" y="9871"/>
                    </a:cubicBezTo>
                    <a:cubicBezTo>
                      <a:pt x="3870" y="9774"/>
                      <a:pt x="3825" y="9774"/>
                      <a:pt x="3825" y="9676"/>
                    </a:cubicBezTo>
                    <a:cubicBezTo>
                      <a:pt x="3825" y="9578"/>
                      <a:pt x="3825" y="9578"/>
                      <a:pt x="3780" y="9481"/>
                    </a:cubicBezTo>
                    <a:cubicBezTo>
                      <a:pt x="3780" y="9383"/>
                      <a:pt x="3735" y="9383"/>
                      <a:pt x="3735" y="9285"/>
                    </a:cubicBezTo>
                    <a:cubicBezTo>
                      <a:pt x="3780" y="9187"/>
                      <a:pt x="3735" y="9187"/>
                      <a:pt x="3735" y="9187"/>
                    </a:cubicBezTo>
                    <a:cubicBezTo>
                      <a:pt x="3735" y="9187"/>
                      <a:pt x="3690" y="9187"/>
                      <a:pt x="3690" y="9090"/>
                    </a:cubicBezTo>
                    <a:cubicBezTo>
                      <a:pt x="3690" y="9090"/>
                      <a:pt x="3735" y="8992"/>
                      <a:pt x="3735" y="8992"/>
                    </a:cubicBezTo>
                    <a:cubicBezTo>
                      <a:pt x="3735" y="8894"/>
                      <a:pt x="3690" y="8894"/>
                      <a:pt x="3690" y="8796"/>
                    </a:cubicBezTo>
                    <a:cubicBezTo>
                      <a:pt x="3690" y="8796"/>
                      <a:pt x="3690" y="8699"/>
                      <a:pt x="3690" y="8699"/>
                    </a:cubicBezTo>
                    <a:cubicBezTo>
                      <a:pt x="3690" y="8601"/>
                      <a:pt x="3690" y="8601"/>
                      <a:pt x="3690" y="8503"/>
                    </a:cubicBezTo>
                    <a:cubicBezTo>
                      <a:pt x="3690" y="8503"/>
                      <a:pt x="3645" y="8503"/>
                      <a:pt x="3690" y="8405"/>
                    </a:cubicBezTo>
                    <a:cubicBezTo>
                      <a:pt x="3690" y="8405"/>
                      <a:pt x="3690" y="8308"/>
                      <a:pt x="3735" y="8308"/>
                    </a:cubicBezTo>
                    <a:cubicBezTo>
                      <a:pt x="3780" y="8308"/>
                      <a:pt x="3825" y="8210"/>
                      <a:pt x="3870" y="8210"/>
                    </a:cubicBezTo>
                    <a:cubicBezTo>
                      <a:pt x="3960" y="8112"/>
                      <a:pt x="4050" y="8112"/>
                      <a:pt x="4140" y="8014"/>
                    </a:cubicBezTo>
                    <a:cubicBezTo>
                      <a:pt x="4185" y="8014"/>
                      <a:pt x="4185" y="7917"/>
                      <a:pt x="4140" y="7917"/>
                    </a:cubicBezTo>
                    <a:cubicBezTo>
                      <a:pt x="4140" y="7721"/>
                      <a:pt x="4095" y="7624"/>
                      <a:pt x="4050" y="7526"/>
                    </a:cubicBezTo>
                    <a:cubicBezTo>
                      <a:pt x="4005" y="7428"/>
                      <a:pt x="3960" y="7330"/>
                      <a:pt x="3915" y="7330"/>
                    </a:cubicBezTo>
                    <a:cubicBezTo>
                      <a:pt x="3825" y="7233"/>
                      <a:pt x="3780" y="7233"/>
                      <a:pt x="3780" y="7037"/>
                    </a:cubicBezTo>
                    <a:cubicBezTo>
                      <a:pt x="3780" y="7037"/>
                      <a:pt x="3780" y="6939"/>
                      <a:pt x="3780" y="6939"/>
                    </a:cubicBezTo>
                    <a:cubicBezTo>
                      <a:pt x="3825" y="6744"/>
                      <a:pt x="3780" y="6646"/>
                      <a:pt x="3735" y="6548"/>
                    </a:cubicBezTo>
                    <a:cubicBezTo>
                      <a:pt x="3690" y="6451"/>
                      <a:pt x="3645" y="6353"/>
                      <a:pt x="3645" y="6255"/>
                    </a:cubicBezTo>
                    <a:cubicBezTo>
                      <a:pt x="3600" y="6157"/>
                      <a:pt x="3555" y="6060"/>
                      <a:pt x="3555" y="5962"/>
                    </a:cubicBezTo>
                    <a:cubicBezTo>
                      <a:pt x="3555" y="5864"/>
                      <a:pt x="3555" y="5767"/>
                      <a:pt x="3510" y="5669"/>
                    </a:cubicBezTo>
                    <a:cubicBezTo>
                      <a:pt x="3465" y="5571"/>
                      <a:pt x="3465" y="5473"/>
                      <a:pt x="3465" y="5376"/>
                    </a:cubicBezTo>
                    <a:cubicBezTo>
                      <a:pt x="3420" y="5376"/>
                      <a:pt x="3420" y="5278"/>
                      <a:pt x="3465" y="5278"/>
                    </a:cubicBezTo>
                    <a:cubicBezTo>
                      <a:pt x="3465" y="5082"/>
                      <a:pt x="3465" y="4985"/>
                      <a:pt x="3420" y="4887"/>
                    </a:cubicBezTo>
                    <a:cubicBezTo>
                      <a:pt x="3375" y="4691"/>
                      <a:pt x="3375" y="4496"/>
                      <a:pt x="3285" y="4300"/>
                    </a:cubicBezTo>
                    <a:cubicBezTo>
                      <a:pt x="3285" y="4300"/>
                      <a:pt x="3285" y="4203"/>
                      <a:pt x="3285" y="4105"/>
                    </a:cubicBezTo>
                    <a:cubicBezTo>
                      <a:pt x="3330" y="4105"/>
                      <a:pt x="3330" y="4007"/>
                      <a:pt x="3285" y="3910"/>
                    </a:cubicBezTo>
                    <a:cubicBezTo>
                      <a:pt x="3240" y="3812"/>
                      <a:pt x="3240" y="3714"/>
                      <a:pt x="3285" y="3519"/>
                    </a:cubicBezTo>
                    <a:cubicBezTo>
                      <a:pt x="3285" y="3519"/>
                      <a:pt x="3285" y="3519"/>
                      <a:pt x="3285" y="3421"/>
                    </a:cubicBezTo>
                    <a:cubicBezTo>
                      <a:pt x="3285" y="3421"/>
                      <a:pt x="3330" y="3323"/>
                      <a:pt x="3330" y="3323"/>
                    </a:cubicBezTo>
                    <a:cubicBezTo>
                      <a:pt x="3285" y="3225"/>
                      <a:pt x="3285" y="3225"/>
                      <a:pt x="3285" y="3128"/>
                    </a:cubicBezTo>
                    <a:cubicBezTo>
                      <a:pt x="3240" y="3128"/>
                      <a:pt x="3195" y="3030"/>
                      <a:pt x="3195" y="2932"/>
                    </a:cubicBezTo>
                    <a:cubicBezTo>
                      <a:pt x="3150" y="2932"/>
                      <a:pt x="3150" y="2834"/>
                      <a:pt x="3150" y="2834"/>
                    </a:cubicBezTo>
                    <a:cubicBezTo>
                      <a:pt x="3195" y="2737"/>
                      <a:pt x="3195" y="2737"/>
                      <a:pt x="3240" y="2737"/>
                    </a:cubicBezTo>
                    <a:cubicBezTo>
                      <a:pt x="3240" y="2834"/>
                      <a:pt x="3285" y="2834"/>
                      <a:pt x="3330" y="2834"/>
                    </a:cubicBezTo>
                    <a:cubicBezTo>
                      <a:pt x="3375" y="2932"/>
                      <a:pt x="3375" y="2932"/>
                      <a:pt x="3420" y="2932"/>
                    </a:cubicBezTo>
                    <a:cubicBezTo>
                      <a:pt x="3420" y="2932"/>
                      <a:pt x="3420" y="2932"/>
                      <a:pt x="3420" y="2932"/>
                    </a:cubicBezTo>
                    <a:cubicBezTo>
                      <a:pt x="3420" y="2932"/>
                      <a:pt x="3420" y="2932"/>
                      <a:pt x="3420" y="2932"/>
                    </a:cubicBezTo>
                    <a:cubicBezTo>
                      <a:pt x="3420" y="2834"/>
                      <a:pt x="3420" y="2834"/>
                      <a:pt x="3375" y="2834"/>
                    </a:cubicBezTo>
                    <a:cubicBezTo>
                      <a:pt x="3375" y="2737"/>
                      <a:pt x="3330" y="2639"/>
                      <a:pt x="3285" y="2541"/>
                    </a:cubicBezTo>
                    <a:cubicBezTo>
                      <a:pt x="3285" y="2443"/>
                      <a:pt x="3285" y="2443"/>
                      <a:pt x="3285" y="2346"/>
                    </a:cubicBezTo>
                    <a:cubicBezTo>
                      <a:pt x="3330" y="2346"/>
                      <a:pt x="3375" y="2346"/>
                      <a:pt x="3375" y="2346"/>
                    </a:cubicBezTo>
                    <a:cubicBezTo>
                      <a:pt x="3420" y="2443"/>
                      <a:pt x="3465" y="2541"/>
                      <a:pt x="3465" y="2541"/>
                    </a:cubicBezTo>
                    <a:cubicBezTo>
                      <a:pt x="3510" y="2541"/>
                      <a:pt x="3510" y="2541"/>
                      <a:pt x="3510" y="2541"/>
                    </a:cubicBezTo>
                    <a:cubicBezTo>
                      <a:pt x="3510" y="2541"/>
                      <a:pt x="3510" y="2541"/>
                      <a:pt x="3510" y="2541"/>
                    </a:cubicBezTo>
                    <a:cubicBezTo>
                      <a:pt x="3465" y="2346"/>
                      <a:pt x="3420" y="2248"/>
                      <a:pt x="3375" y="2052"/>
                    </a:cubicBezTo>
                    <a:cubicBezTo>
                      <a:pt x="3375" y="2052"/>
                      <a:pt x="3375" y="2052"/>
                      <a:pt x="3375" y="1955"/>
                    </a:cubicBezTo>
                    <a:cubicBezTo>
                      <a:pt x="3420" y="1955"/>
                      <a:pt x="3420" y="1955"/>
                      <a:pt x="3465" y="1955"/>
                    </a:cubicBezTo>
                    <a:cubicBezTo>
                      <a:pt x="3465" y="2052"/>
                      <a:pt x="3510" y="2052"/>
                      <a:pt x="3555" y="2150"/>
                    </a:cubicBezTo>
                    <a:cubicBezTo>
                      <a:pt x="3555" y="2150"/>
                      <a:pt x="3555" y="2150"/>
                      <a:pt x="3555" y="2150"/>
                    </a:cubicBezTo>
                    <a:cubicBezTo>
                      <a:pt x="3555" y="2150"/>
                      <a:pt x="3555" y="2150"/>
                      <a:pt x="3555" y="2150"/>
                    </a:cubicBezTo>
                    <a:cubicBezTo>
                      <a:pt x="3555" y="1955"/>
                      <a:pt x="3510" y="1857"/>
                      <a:pt x="3510" y="1759"/>
                    </a:cubicBezTo>
                    <a:cubicBezTo>
                      <a:pt x="3510" y="1759"/>
                      <a:pt x="3510" y="1662"/>
                      <a:pt x="3510" y="1662"/>
                    </a:cubicBezTo>
                    <a:cubicBezTo>
                      <a:pt x="3510" y="1662"/>
                      <a:pt x="3555" y="1662"/>
                      <a:pt x="3555" y="1662"/>
                    </a:cubicBezTo>
                    <a:cubicBezTo>
                      <a:pt x="3600" y="1662"/>
                      <a:pt x="3600" y="1759"/>
                      <a:pt x="3600" y="1759"/>
                    </a:cubicBezTo>
                    <a:cubicBezTo>
                      <a:pt x="3600" y="1857"/>
                      <a:pt x="3600" y="1857"/>
                      <a:pt x="3645" y="1857"/>
                    </a:cubicBezTo>
                    <a:cubicBezTo>
                      <a:pt x="3645" y="1857"/>
                      <a:pt x="3645" y="1857"/>
                      <a:pt x="3645" y="1857"/>
                    </a:cubicBezTo>
                    <a:cubicBezTo>
                      <a:pt x="3645" y="1857"/>
                      <a:pt x="3645" y="1857"/>
                      <a:pt x="3645" y="1857"/>
                    </a:cubicBezTo>
                    <a:cubicBezTo>
                      <a:pt x="3645" y="1759"/>
                      <a:pt x="3600" y="1662"/>
                      <a:pt x="3600" y="1564"/>
                    </a:cubicBezTo>
                    <a:cubicBezTo>
                      <a:pt x="3600" y="1466"/>
                      <a:pt x="3645" y="1466"/>
                      <a:pt x="3645" y="1466"/>
                    </a:cubicBezTo>
                    <a:cubicBezTo>
                      <a:pt x="3645" y="1466"/>
                      <a:pt x="3645" y="1466"/>
                      <a:pt x="3645" y="1466"/>
                    </a:cubicBezTo>
                    <a:cubicBezTo>
                      <a:pt x="3690" y="1564"/>
                      <a:pt x="3735" y="1564"/>
                      <a:pt x="3735" y="1662"/>
                    </a:cubicBezTo>
                    <a:cubicBezTo>
                      <a:pt x="3780" y="1759"/>
                      <a:pt x="3825" y="1857"/>
                      <a:pt x="3870" y="1955"/>
                    </a:cubicBezTo>
                    <a:cubicBezTo>
                      <a:pt x="3870" y="1955"/>
                      <a:pt x="3870" y="1955"/>
                      <a:pt x="3870" y="1955"/>
                    </a:cubicBezTo>
                    <a:cubicBezTo>
                      <a:pt x="3870" y="1955"/>
                      <a:pt x="3870" y="1955"/>
                      <a:pt x="3870" y="1955"/>
                    </a:cubicBezTo>
                    <a:cubicBezTo>
                      <a:pt x="3870" y="1955"/>
                      <a:pt x="3870" y="1857"/>
                      <a:pt x="3870" y="1857"/>
                    </a:cubicBezTo>
                    <a:cubicBezTo>
                      <a:pt x="3870" y="1857"/>
                      <a:pt x="3870" y="1759"/>
                      <a:pt x="3915" y="1759"/>
                    </a:cubicBezTo>
                    <a:cubicBezTo>
                      <a:pt x="3915" y="1759"/>
                      <a:pt x="3915" y="1759"/>
                      <a:pt x="3915" y="1759"/>
                    </a:cubicBezTo>
                    <a:cubicBezTo>
                      <a:pt x="3960" y="1857"/>
                      <a:pt x="3960" y="1857"/>
                      <a:pt x="3960" y="1857"/>
                    </a:cubicBezTo>
                    <a:cubicBezTo>
                      <a:pt x="3960" y="2052"/>
                      <a:pt x="4050" y="2052"/>
                      <a:pt x="4095" y="2248"/>
                    </a:cubicBezTo>
                    <a:cubicBezTo>
                      <a:pt x="4095" y="2346"/>
                      <a:pt x="4140" y="2541"/>
                      <a:pt x="4140" y="2639"/>
                    </a:cubicBezTo>
                    <a:cubicBezTo>
                      <a:pt x="4230" y="2932"/>
                      <a:pt x="4275" y="3225"/>
                      <a:pt x="4320" y="3519"/>
                    </a:cubicBezTo>
                    <a:cubicBezTo>
                      <a:pt x="4410" y="3714"/>
                      <a:pt x="4455" y="3910"/>
                      <a:pt x="4500" y="4105"/>
                    </a:cubicBezTo>
                    <a:cubicBezTo>
                      <a:pt x="4545" y="4300"/>
                      <a:pt x="4545" y="4398"/>
                      <a:pt x="4545" y="4594"/>
                    </a:cubicBezTo>
                    <a:cubicBezTo>
                      <a:pt x="4590" y="4789"/>
                      <a:pt x="4590" y="4985"/>
                      <a:pt x="4635" y="5180"/>
                    </a:cubicBezTo>
                    <a:cubicBezTo>
                      <a:pt x="4680" y="5376"/>
                      <a:pt x="4770" y="5669"/>
                      <a:pt x="4815" y="5864"/>
                    </a:cubicBezTo>
                    <a:cubicBezTo>
                      <a:pt x="4815" y="5864"/>
                      <a:pt x="4815" y="5864"/>
                      <a:pt x="4815" y="5864"/>
                    </a:cubicBezTo>
                    <a:cubicBezTo>
                      <a:pt x="4905" y="6060"/>
                      <a:pt x="4995" y="6255"/>
                      <a:pt x="5130" y="6353"/>
                    </a:cubicBezTo>
                    <a:cubicBezTo>
                      <a:pt x="5175" y="6353"/>
                      <a:pt x="5220" y="6353"/>
                      <a:pt x="5265" y="6255"/>
                    </a:cubicBezTo>
                    <a:cubicBezTo>
                      <a:pt x="5355" y="6157"/>
                      <a:pt x="5445" y="6060"/>
                      <a:pt x="5580" y="6157"/>
                    </a:cubicBezTo>
                    <a:cubicBezTo>
                      <a:pt x="5625" y="6157"/>
                      <a:pt x="5715" y="6157"/>
                      <a:pt x="5760" y="6157"/>
                    </a:cubicBezTo>
                    <a:cubicBezTo>
                      <a:pt x="5805" y="6157"/>
                      <a:pt x="5805" y="6157"/>
                      <a:pt x="5805" y="6255"/>
                    </a:cubicBezTo>
                    <a:cubicBezTo>
                      <a:pt x="5805" y="6353"/>
                      <a:pt x="5805" y="6353"/>
                      <a:pt x="5805" y="6353"/>
                    </a:cubicBezTo>
                    <a:cubicBezTo>
                      <a:pt x="5715" y="6451"/>
                      <a:pt x="5625" y="6548"/>
                      <a:pt x="5580" y="6744"/>
                    </a:cubicBezTo>
                    <a:cubicBezTo>
                      <a:pt x="5490" y="6842"/>
                      <a:pt x="5445" y="7037"/>
                      <a:pt x="5400" y="7233"/>
                    </a:cubicBezTo>
                    <a:cubicBezTo>
                      <a:pt x="5400" y="7330"/>
                      <a:pt x="5400" y="7330"/>
                      <a:pt x="5400" y="7428"/>
                    </a:cubicBezTo>
                    <a:cubicBezTo>
                      <a:pt x="5445" y="7526"/>
                      <a:pt x="5445" y="7624"/>
                      <a:pt x="5445" y="7721"/>
                    </a:cubicBezTo>
                    <a:cubicBezTo>
                      <a:pt x="5490" y="7819"/>
                      <a:pt x="5535" y="7917"/>
                      <a:pt x="5535" y="8014"/>
                    </a:cubicBezTo>
                    <a:cubicBezTo>
                      <a:pt x="5625" y="8308"/>
                      <a:pt x="5715" y="8405"/>
                      <a:pt x="5805" y="8601"/>
                    </a:cubicBezTo>
                    <a:cubicBezTo>
                      <a:pt x="5940" y="8796"/>
                      <a:pt x="6075" y="8992"/>
                      <a:pt x="6210" y="9285"/>
                    </a:cubicBezTo>
                    <a:cubicBezTo>
                      <a:pt x="6300" y="9383"/>
                      <a:pt x="6390" y="9578"/>
                      <a:pt x="6480" y="9774"/>
                    </a:cubicBezTo>
                    <a:cubicBezTo>
                      <a:pt x="6480" y="9774"/>
                      <a:pt x="6525" y="9774"/>
                      <a:pt x="6525" y="9871"/>
                    </a:cubicBezTo>
                    <a:cubicBezTo>
                      <a:pt x="6525" y="9969"/>
                      <a:pt x="6570" y="9969"/>
                      <a:pt x="6615" y="10067"/>
                    </a:cubicBezTo>
                    <a:cubicBezTo>
                      <a:pt x="6660" y="10165"/>
                      <a:pt x="6750" y="10262"/>
                      <a:pt x="6795" y="10360"/>
                    </a:cubicBezTo>
                    <a:cubicBezTo>
                      <a:pt x="6885" y="10556"/>
                      <a:pt x="6975" y="10751"/>
                      <a:pt x="7020" y="10849"/>
                    </a:cubicBezTo>
                    <a:cubicBezTo>
                      <a:pt x="7155" y="11044"/>
                      <a:pt x="7245" y="11240"/>
                      <a:pt x="7335" y="11435"/>
                    </a:cubicBezTo>
                    <a:cubicBezTo>
                      <a:pt x="7380" y="11533"/>
                      <a:pt x="7380" y="11631"/>
                      <a:pt x="7425" y="11729"/>
                    </a:cubicBezTo>
                    <a:cubicBezTo>
                      <a:pt x="7425" y="11729"/>
                      <a:pt x="7470" y="11826"/>
                      <a:pt x="7425" y="11826"/>
                    </a:cubicBezTo>
                    <a:cubicBezTo>
                      <a:pt x="7425" y="11826"/>
                      <a:pt x="7380" y="11924"/>
                      <a:pt x="7380" y="11826"/>
                    </a:cubicBezTo>
                    <a:cubicBezTo>
                      <a:pt x="7335" y="11826"/>
                      <a:pt x="7335" y="11826"/>
                      <a:pt x="7335" y="11826"/>
                    </a:cubicBezTo>
                    <a:cubicBezTo>
                      <a:pt x="7335" y="11924"/>
                      <a:pt x="7335" y="11924"/>
                      <a:pt x="7335" y="11924"/>
                    </a:cubicBezTo>
                    <a:cubicBezTo>
                      <a:pt x="7380" y="12119"/>
                      <a:pt x="7425" y="12217"/>
                      <a:pt x="7470" y="12413"/>
                    </a:cubicBezTo>
                    <a:cubicBezTo>
                      <a:pt x="7470" y="12413"/>
                      <a:pt x="7470" y="12413"/>
                      <a:pt x="7470" y="12510"/>
                    </a:cubicBezTo>
                    <a:cubicBezTo>
                      <a:pt x="7515" y="12510"/>
                      <a:pt x="7470" y="12510"/>
                      <a:pt x="7470" y="12608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029" name="Freeform 699"/>
              <p:cNvSpPr/>
              <p:nvPr/>
            </p:nvSpPr>
            <p:spPr>
              <a:xfrm>
                <a:off x="279419" y="89352"/>
                <a:ext cx="12701" cy="5140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0160" y="0"/>
                    </a:moveTo>
                    <a:cubicBezTo>
                      <a:pt x="21600" y="248"/>
                      <a:pt x="21600" y="248"/>
                      <a:pt x="21600" y="497"/>
                    </a:cubicBezTo>
                    <a:cubicBezTo>
                      <a:pt x="21600" y="21600"/>
                      <a:pt x="21600" y="21600"/>
                      <a:pt x="21600" y="21600"/>
                    </a:cubicBezTo>
                    <a:cubicBezTo>
                      <a:pt x="21600" y="21600"/>
                      <a:pt x="21600" y="21600"/>
                      <a:pt x="21600" y="21600"/>
                    </a:cubicBezTo>
                    <a:cubicBezTo>
                      <a:pt x="15840" y="20855"/>
                      <a:pt x="14400" y="19614"/>
                      <a:pt x="11520" y="18621"/>
                    </a:cubicBezTo>
                    <a:cubicBezTo>
                      <a:pt x="10080" y="18372"/>
                      <a:pt x="10080" y="18124"/>
                      <a:pt x="8640" y="17876"/>
                    </a:cubicBezTo>
                    <a:cubicBezTo>
                      <a:pt x="5760" y="16634"/>
                      <a:pt x="2880" y="15393"/>
                      <a:pt x="0" y="14152"/>
                    </a:cubicBezTo>
                    <a:cubicBezTo>
                      <a:pt x="0" y="13655"/>
                      <a:pt x="0" y="13407"/>
                      <a:pt x="0" y="12910"/>
                    </a:cubicBezTo>
                    <a:cubicBezTo>
                      <a:pt x="1440" y="11917"/>
                      <a:pt x="4320" y="10676"/>
                      <a:pt x="5760" y="9683"/>
                    </a:cubicBezTo>
                    <a:cubicBezTo>
                      <a:pt x="5760" y="8938"/>
                      <a:pt x="8640" y="8193"/>
                      <a:pt x="10080" y="7448"/>
                    </a:cubicBezTo>
                    <a:cubicBezTo>
                      <a:pt x="10080" y="6952"/>
                      <a:pt x="11520" y="6455"/>
                      <a:pt x="11520" y="5959"/>
                    </a:cubicBezTo>
                    <a:cubicBezTo>
                      <a:pt x="11520" y="5214"/>
                      <a:pt x="12960" y="4469"/>
                      <a:pt x="14400" y="3972"/>
                    </a:cubicBezTo>
                    <a:cubicBezTo>
                      <a:pt x="15840" y="3228"/>
                      <a:pt x="15840" y="2483"/>
                      <a:pt x="17280" y="1986"/>
                    </a:cubicBezTo>
                    <a:cubicBezTo>
                      <a:pt x="18720" y="1241"/>
                      <a:pt x="20160" y="745"/>
                      <a:pt x="20160" y="0"/>
                    </a:cubicBezTo>
                    <a:cubicBezTo>
                      <a:pt x="20160" y="0"/>
                      <a:pt x="20160" y="0"/>
                      <a:pt x="20160" y="0"/>
                    </a:cubicBezTo>
                    <a:cubicBezTo>
                      <a:pt x="20160" y="0"/>
                      <a:pt x="20160" y="0"/>
                      <a:pt x="2016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030" name="Freeform 700"/>
              <p:cNvSpPr/>
              <p:nvPr/>
            </p:nvSpPr>
            <p:spPr>
              <a:xfrm>
                <a:off x="279378" y="155097"/>
                <a:ext cx="12701" cy="2184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782" h="21600" fill="norm" stroke="1" extrusionOk="0">
                    <a:moveTo>
                      <a:pt x="15382" y="2919"/>
                    </a:moveTo>
                    <a:cubicBezTo>
                      <a:pt x="16732" y="1751"/>
                      <a:pt x="15382" y="584"/>
                      <a:pt x="20782" y="0"/>
                    </a:cubicBezTo>
                    <a:cubicBezTo>
                      <a:pt x="20782" y="21600"/>
                      <a:pt x="20782" y="21600"/>
                      <a:pt x="20782" y="21600"/>
                    </a:cubicBezTo>
                    <a:cubicBezTo>
                      <a:pt x="20782" y="21600"/>
                      <a:pt x="20782" y="21600"/>
                      <a:pt x="20782" y="21600"/>
                    </a:cubicBezTo>
                    <a:cubicBezTo>
                      <a:pt x="15382" y="21600"/>
                      <a:pt x="11332" y="20432"/>
                      <a:pt x="7282" y="20432"/>
                    </a:cubicBezTo>
                    <a:cubicBezTo>
                      <a:pt x="5932" y="20432"/>
                      <a:pt x="4582" y="20432"/>
                      <a:pt x="3232" y="20432"/>
                    </a:cubicBezTo>
                    <a:cubicBezTo>
                      <a:pt x="-818" y="19849"/>
                      <a:pt x="-818" y="19849"/>
                      <a:pt x="1882" y="18097"/>
                    </a:cubicBezTo>
                    <a:cubicBezTo>
                      <a:pt x="5932" y="14011"/>
                      <a:pt x="8632" y="9924"/>
                      <a:pt x="12682" y="6422"/>
                    </a:cubicBezTo>
                    <a:cubicBezTo>
                      <a:pt x="12682" y="5254"/>
                      <a:pt x="14032" y="3503"/>
                      <a:pt x="15382" y="2919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031" name="Freeform 701"/>
              <p:cNvSpPr/>
              <p:nvPr/>
            </p:nvSpPr>
            <p:spPr>
              <a:xfrm>
                <a:off x="283190" y="182826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7971" h="17550" fill="norm" stroke="1" extrusionOk="0">
                    <a:moveTo>
                      <a:pt x="17971" y="0"/>
                    </a:moveTo>
                    <a:cubicBezTo>
                      <a:pt x="17971" y="5400"/>
                      <a:pt x="17971" y="5400"/>
                      <a:pt x="17971" y="5400"/>
                    </a:cubicBezTo>
                    <a:cubicBezTo>
                      <a:pt x="13651" y="10800"/>
                      <a:pt x="9331" y="16200"/>
                      <a:pt x="9331" y="16200"/>
                    </a:cubicBezTo>
                    <a:cubicBezTo>
                      <a:pt x="5011" y="16200"/>
                      <a:pt x="691" y="21600"/>
                      <a:pt x="691" y="10800"/>
                    </a:cubicBezTo>
                    <a:cubicBezTo>
                      <a:pt x="691" y="0"/>
                      <a:pt x="-3629" y="0"/>
                      <a:pt x="9331" y="0"/>
                    </a:cubicBezTo>
                    <a:cubicBezTo>
                      <a:pt x="13651" y="0"/>
                      <a:pt x="13651" y="0"/>
                      <a:pt x="1797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032" name="Freeform 702"/>
              <p:cNvSpPr/>
              <p:nvPr/>
            </p:nvSpPr>
            <p:spPr>
              <a:xfrm>
                <a:off x="283993" y="186032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5274" h="21600" fill="norm" stroke="1" extrusionOk="0">
                    <a:moveTo>
                      <a:pt x="15274" y="0"/>
                    </a:moveTo>
                    <a:cubicBezTo>
                      <a:pt x="15274" y="21600"/>
                      <a:pt x="15274" y="21600"/>
                      <a:pt x="15274" y="21600"/>
                    </a:cubicBezTo>
                    <a:cubicBezTo>
                      <a:pt x="4474" y="21600"/>
                      <a:pt x="4474" y="21600"/>
                      <a:pt x="4474" y="10800"/>
                    </a:cubicBezTo>
                    <a:cubicBezTo>
                      <a:pt x="-6326" y="10800"/>
                      <a:pt x="4474" y="0"/>
                      <a:pt x="1527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033" name="Freeform 703"/>
              <p:cNvSpPr/>
              <p:nvPr/>
            </p:nvSpPr>
            <p:spPr>
              <a:xfrm>
                <a:off x="248814" y="199442"/>
                <a:ext cx="41479" cy="8472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291" y="7099"/>
                    </a:moveTo>
                    <a:cubicBezTo>
                      <a:pt x="21600" y="7250"/>
                      <a:pt x="21600" y="7401"/>
                      <a:pt x="21600" y="7552"/>
                    </a:cubicBezTo>
                    <a:cubicBezTo>
                      <a:pt x="21600" y="21600"/>
                      <a:pt x="21600" y="21600"/>
                      <a:pt x="21600" y="21600"/>
                    </a:cubicBezTo>
                    <a:cubicBezTo>
                      <a:pt x="5246" y="21600"/>
                      <a:pt x="5246" y="21600"/>
                      <a:pt x="5246" y="21600"/>
                    </a:cubicBezTo>
                    <a:cubicBezTo>
                      <a:pt x="5554" y="21449"/>
                      <a:pt x="5554" y="21298"/>
                      <a:pt x="5863" y="21147"/>
                    </a:cubicBezTo>
                    <a:cubicBezTo>
                      <a:pt x="5863" y="20845"/>
                      <a:pt x="5863" y="20845"/>
                      <a:pt x="5554" y="20845"/>
                    </a:cubicBezTo>
                    <a:cubicBezTo>
                      <a:pt x="4629" y="20694"/>
                      <a:pt x="3703" y="20845"/>
                      <a:pt x="2777" y="20845"/>
                    </a:cubicBezTo>
                    <a:cubicBezTo>
                      <a:pt x="2469" y="20845"/>
                      <a:pt x="2160" y="20694"/>
                      <a:pt x="1851" y="20845"/>
                    </a:cubicBezTo>
                    <a:cubicBezTo>
                      <a:pt x="1234" y="20996"/>
                      <a:pt x="617" y="20845"/>
                      <a:pt x="309" y="20845"/>
                    </a:cubicBezTo>
                    <a:cubicBezTo>
                      <a:pt x="0" y="20845"/>
                      <a:pt x="0" y="20845"/>
                      <a:pt x="0" y="20694"/>
                    </a:cubicBezTo>
                    <a:cubicBezTo>
                      <a:pt x="617" y="20392"/>
                      <a:pt x="926" y="20090"/>
                      <a:pt x="1543" y="19787"/>
                    </a:cubicBezTo>
                    <a:cubicBezTo>
                      <a:pt x="3394" y="18579"/>
                      <a:pt x="4937" y="17220"/>
                      <a:pt x="6480" y="15860"/>
                    </a:cubicBezTo>
                    <a:cubicBezTo>
                      <a:pt x="7406" y="15709"/>
                      <a:pt x="7097" y="15105"/>
                      <a:pt x="7714" y="14954"/>
                    </a:cubicBezTo>
                    <a:cubicBezTo>
                      <a:pt x="7714" y="14954"/>
                      <a:pt x="7714" y="14803"/>
                      <a:pt x="7714" y="14803"/>
                    </a:cubicBezTo>
                    <a:cubicBezTo>
                      <a:pt x="7406" y="14803"/>
                      <a:pt x="7406" y="14501"/>
                      <a:pt x="6789" y="14652"/>
                    </a:cubicBezTo>
                    <a:cubicBezTo>
                      <a:pt x="5863" y="14652"/>
                      <a:pt x="4937" y="14501"/>
                      <a:pt x="4011" y="14803"/>
                    </a:cubicBezTo>
                    <a:cubicBezTo>
                      <a:pt x="3394" y="14954"/>
                      <a:pt x="2777" y="14803"/>
                      <a:pt x="2160" y="14652"/>
                    </a:cubicBezTo>
                    <a:cubicBezTo>
                      <a:pt x="1851" y="14652"/>
                      <a:pt x="1851" y="14501"/>
                      <a:pt x="1851" y="14350"/>
                    </a:cubicBezTo>
                    <a:cubicBezTo>
                      <a:pt x="2469" y="14048"/>
                      <a:pt x="2777" y="13745"/>
                      <a:pt x="3394" y="13443"/>
                    </a:cubicBezTo>
                    <a:cubicBezTo>
                      <a:pt x="4320" y="12839"/>
                      <a:pt x="4937" y="12235"/>
                      <a:pt x="5863" y="11480"/>
                    </a:cubicBezTo>
                    <a:cubicBezTo>
                      <a:pt x="6789" y="10724"/>
                      <a:pt x="7406" y="9969"/>
                      <a:pt x="8023" y="9214"/>
                    </a:cubicBezTo>
                    <a:cubicBezTo>
                      <a:pt x="8331" y="9214"/>
                      <a:pt x="8331" y="9063"/>
                      <a:pt x="8331" y="9063"/>
                    </a:cubicBezTo>
                    <a:cubicBezTo>
                      <a:pt x="8023" y="8912"/>
                      <a:pt x="7714" y="8761"/>
                      <a:pt x="7406" y="8912"/>
                    </a:cubicBezTo>
                    <a:cubicBezTo>
                      <a:pt x="6789" y="9063"/>
                      <a:pt x="6171" y="8912"/>
                      <a:pt x="5554" y="9063"/>
                    </a:cubicBezTo>
                    <a:cubicBezTo>
                      <a:pt x="5246" y="9063"/>
                      <a:pt x="4937" y="9063"/>
                      <a:pt x="4320" y="9063"/>
                    </a:cubicBezTo>
                    <a:cubicBezTo>
                      <a:pt x="4011" y="9063"/>
                      <a:pt x="3703" y="8912"/>
                      <a:pt x="3394" y="8912"/>
                    </a:cubicBezTo>
                    <a:cubicBezTo>
                      <a:pt x="3394" y="8761"/>
                      <a:pt x="3703" y="8610"/>
                      <a:pt x="4011" y="8459"/>
                    </a:cubicBezTo>
                    <a:cubicBezTo>
                      <a:pt x="4629" y="8157"/>
                      <a:pt x="4937" y="7703"/>
                      <a:pt x="5246" y="7401"/>
                    </a:cubicBezTo>
                    <a:cubicBezTo>
                      <a:pt x="6171" y="6646"/>
                      <a:pt x="6789" y="6042"/>
                      <a:pt x="7406" y="5438"/>
                    </a:cubicBezTo>
                    <a:cubicBezTo>
                      <a:pt x="8640" y="4380"/>
                      <a:pt x="9874" y="3323"/>
                      <a:pt x="10800" y="2417"/>
                    </a:cubicBezTo>
                    <a:cubicBezTo>
                      <a:pt x="11417" y="1964"/>
                      <a:pt x="11726" y="1662"/>
                      <a:pt x="12034" y="1208"/>
                    </a:cubicBezTo>
                    <a:cubicBezTo>
                      <a:pt x="12651" y="755"/>
                      <a:pt x="13269" y="453"/>
                      <a:pt x="13269" y="0"/>
                    </a:cubicBezTo>
                    <a:cubicBezTo>
                      <a:pt x="13269" y="0"/>
                      <a:pt x="13577" y="0"/>
                      <a:pt x="13577" y="0"/>
                    </a:cubicBezTo>
                    <a:cubicBezTo>
                      <a:pt x="13577" y="0"/>
                      <a:pt x="13886" y="0"/>
                      <a:pt x="13886" y="0"/>
                    </a:cubicBezTo>
                    <a:cubicBezTo>
                      <a:pt x="13886" y="151"/>
                      <a:pt x="13886" y="302"/>
                      <a:pt x="14194" y="453"/>
                    </a:cubicBezTo>
                    <a:cubicBezTo>
                      <a:pt x="14194" y="604"/>
                      <a:pt x="14503" y="906"/>
                      <a:pt x="14811" y="1208"/>
                    </a:cubicBezTo>
                    <a:cubicBezTo>
                      <a:pt x="15120" y="1510"/>
                      <a:pt x="16046" y="1662"/>
                      <a:pt x="15737" y="1964"/>
                    </a:cubicBezTo>
                    <a:cubicBezTo>
                      <a:pt x="15737" y="2115"/>
                      <a:pt x="15737" y="2115"/>
                      <a:pt x="16046" y="2115"/>
                    </a:cubicBezTo>
                    <a:cubicBezTo>
                      <a:pt x="16354" y="2115"/>
                      <a:pt x="16354" y="2417"/>
                      <a:pt x="16663" y="2568"/>
                    </a:cubicBezTo>
                    <a:cubicBezTo>
                      <a:pt x="16971" y="2870"/>
                      <a:pt x="17280" y="3323"/>
                      <a:pt x="17589" y="3625"/>
                    </a:cubicBezTo>
                    <a:cubicBezTo>
                      <a:pt x="18823" y="4531"/>
                      <a:pt x="19440" y="5438"/>
                      <a:pt x="20366" y="6193"/>
                    </a:cubicBezTo>
                    <a:cubicBezTo>
                      <a:pt x="20983" y="6495"/>
                      <a:pt x="20983" y="6797"/>
                      <a:pt x="21291" y="7099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</p:grpSp>
        <p:sp>
          <p:nvSpPr>
            <p:cNvPr id="1035" name="TextBox 782"/>
            <p:cNvSpPr txBox="1"/>
            <p:nvPr/>
          </p:nvSpPr>
          <p:spPr>
            <a:xfrm>
              <a:off x="276172" y="0"/>
              <a:ext cx="1190561" cy="307341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  <a:extLst>
              <a:ext uri="{C572A759-6A51-4108-AA02-DFA0A04FC94B}">
                <ma14:wrappingTextBoxFlag xmlns:ma14="http://schemas.microsoft.com/office/mac/drawingml/2011/main" val="1"/>
              </a:ext>
            </a:extLst>
          </p:spPr>
          <p:txBody>
            <a:bodyPr wrap="none" lIns="45719" tIns="45719" rIns="45719" bIns="45719" numCol="1" anchor="ctr">
              <a:spAutoFit/>
            </a:bodyPr>
            <a:lstStyle>
              <a:lvl1pPr>
                <a:defRPr b="1" spc="300" sz="1400">
                  <a:solidFill>
                    <a:srgbClr val="FFFFFF"/>
                  </a:solidFill>
                  <a:latin typeface="Holtzberg"/>
                  <a:ea typeface="Holtzberg"/>
                  <a:cs typeface="Holtzberg"/>
                  <a:sym typeface="Holtzberg"/>
                </a:defRPr>
              </a:lvl1pPr>
            </a:lstStyle>
            <a:p>
              <a:pPr/>
              <a:r>
                <a:t>ALAMIAN</a:t>
              </a:r>
            </a:p>
          </p:txBody>
        </p:sp>
      </p:grpSp>
    </p:spTree>
  </p:cSld>
  <p:clrMapOvr>
    <a:masterClrMapping/>
  </p:clrMapOvr>
  <p:transition xmlns:p14="http://schemas.microsoft.com/office/powerpoint/2010/main" spd="med" advClick="1"/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xmlns:m="http://schemas.openxmlformats.org/officeDocument/2006/math" xmlns:a14="http://schemas.microsoft.com/office/drawing/2010/main" type="tx" showMasterSp="1" showMasterPhAnim="1">
  <p:cSld name="Alamian Template - 0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3" name="Picture Placeholder 2"/>
          <p:cNvSpPr/>
          <p:nvPr>
            <p:ph type="pic" idx="21"/>
          </p:nvPr>
        </p:nvSpPr>
        <p:spPr>
          <a:xfrm>
            <a:off x="0" y="0"/>
            <a:ext cx="12192000" cy="6858000"/>
          </a:xfrm>
          <a:prstGeom prst="rect">
            <a:avLst/>
          </a:prstGeom>
        </p:spPr>
        <p:txBody>
          <a:bodyPr lIns="91439" rIns="91439"/>
          <a:lstStyle/>
          <a:p>
            <a:pPr/>
          </a:p>
        </p:txBody>
      </p:sp>
      <p:sp>
        <p:nvSpPr>
          <p:cNvPr id="1044" name="Slide Number"/>
          <p:cNvSpPr txBox="1"/>
          <p:nvPr>
            <p:ph type="sldNum" sz="quarter" idx="2"/>
          </p:nvPr>
        </p:nvSpPr>
        <p:spPr>
          <a:prstGeom prst="rect">
            <a:avLst/>
          </a:prstGeom>
        </p:spPr>
        <p:txBody>
          <a:bodyPr/>
          <a:lstStyle/>
          <a:p>
            <a:pPr/>
            <a:fld id="{86CB4B4D-7CA3-9044-876B-883B54F8677D}" type="slidenum"/>
          </a:p>
        </p:txBody>
      </p:sp>
    </p:spTree>
  </p:cSld>
  <p:clrMapOvr>
    <a:masterClrMapping/>
  </p:clrMapOvr>
  <p:transition xmlns:p14="http://schemas.microsoft.com/office/powerpoint/2010/main" spd="med" advClick="1"/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xmlns:m="http://schemas.openxmlformats.org/officeDocument/2006/math" xmlns:a14="http://schemas.microsoft.com/office/drawing/2010/main" type="tx" showMasterSp="1" showMasterPhAnim="1">
  <p:cSld name="Alamian Template - 06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1" name="Picture Placeholder 2"/>
          <p:cNvSpPr/>
          <p:nvPr>
            <p:ph type="pic" idx="21"/>
          </p:nvPr>
        </p:nvSpPr>
        <p:spPr>
          <a:xfrm>
            <a:off x="0" y="0"/>
            <a:ext cx="12192000" cy="6858000"/>
          </a:xfrm>
          <a:prstGeom prst="rect">
            <a:avLst/>
          </a:prstGeom>
        </p:spPr>
        <p:txBody>
          <a:bodyPr lIns="91439" rIns="91439"/>
          <a:lstStyle/>
          <a:p>
            <a:pPr/>
          </a:p>
        </p:txBody>
      </p:sp>
      <p:sp>
        <p:nvSpPr>
          <p:cNvPr id="1052" name="Picture Placeholder 6"/>
          <p:cNvSpPr/>
          <p:nvPr>
            <p:ph type="pic" sz="quarter" idx="22"/>
          </p:nvPr>
        </p:nvSpPr>
        <p:spPr>
          <a:xfrm>
            <a:off x="2828365" y="1366233"/>
            <a:ext cx="6535830" cy="2212465"/>
          </a:xfrm>
          <a:prstGeom prst="rect">
            <a:avLst/>
          </a:prstGeom>
          <a:effectLst>
            <a:outerShdw sx="100000" sy="100000" kx="0" ky="0" algn="b" rotWithShape="0" blurRad="571500" dist="635000" dir="2700000">
              <a:srgbClr val="000000">
                <a:alpha val="32000"/>
              </a:srgbClr>
            </a:outerShdw>
          </a:effectLst>
        </p:spPr>
        <p:txBody>
          <a:bodyPr lIns="91439" rIns="91439"/>
          <a:lstStyle/>
          <a:p>
            <a:pPr/>
          </a:p>
        </p:txBody>
      </p:sp>
      <p:sp>
        <p:nvSpPr>
          <p:cNvPr id="1053" name="Slide Number"/>
          <p:cNvSpPr txBox="1"/>
          <p:nvPr>
            <p:ph type="sldNum" sz="quarter" idx="2"/>
          </p:nvPr>
        </p:nvSpPr>
        <p:spPr>
          <a:prstGeom prst="rect">
            <a:avLst/>
          </a:prstGeom>
        </p:spPr>
        <p:txBody>
          <a:bodyPr/>
          <a:lstStyle/>
          <a:p>
            <a:pPr/>
            <a:fld id="{86CB4B4D-7CA3-9044-876B-883B54F8677D}" type="slidenum"/>
          </a:p>
        </p:txBody>
      </p:sp>
    </p:spTree>
  </p:cSld>
  <p:clrMapOvr>
    <a:masterClrMapping/>
  </p:clrMapOvr>
  <p:transition xmlns:p14="http://schemas.microsoft.com/office/powerpoint/2010/main" spd="med" advClick="1"/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xmlns:m="http://schemas.openxmlformats.org/officeDocument/2006/math" xmlns:a14="http://schemas.microsoft.com/office/drawing/2010/main" type="tx" showMasterSp="1" showMasterPhAnim="1">
  <p:cSld name="Alamian Template - 07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96" name="Group 355"/>
          <p:cNvGrpSpPr/>
          <p:nvPr/>
        </p:nvGrpSpPr>
        <p:grpSpPr>
          <a:xfrm>
            <a:off x="10246331" y="0"/>
            <a:ext cx="1945670" cy="6858001"/>
            <a:chOff x="0" y="0"/>
            <a:chExt cx="1945668" cy="6858000"/>
          </a:xfrm>
        </p:grpSpPr>
        <p:sp>
          <p:nvSpPr>
            <p:cNvPr id="1060" name="Freeform 437"/>
            <p:cNvSpPr/>
            <p:nvPr/>
          </p:nvSpPr>
          <p:spPr>
            <a:xfrm flipH="1" rot="5400000">
              <a:off x="844653" y="203014"/>
              <a:ext cx="480120" cy="8298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20774" y="18900"/>
                    <a:pt x="19948" y="16200"/>
                    <a:pt x="19121" y="14175"/>
                  </a:cubicBezTo>
                  <a:cubicBezTo>
                    <a:pt x="16525" y="7425"/>
                    <a:pt x="13810" y="4725"/>
                    <a:pt x="10387" y="4725"/>
                  </a:cubicBezTo>
                  <a:cubicBezTo>
                    <a:pt x="8498" y="4725"/>
                    <a:pt x="6610" y="5400"/>
                    <a:pt x="4839" y="6075"/>
                  </a:cubicBezTo>
                  <a:cubicBezTo>
                    <a:pt x="3187" y="6750"/>
                    <a:pt x="1652" y="7425"/>
                    <a:pt x="0" y="8100"/>
                  </a:cubicBezTo>
                  <a:cubicBezTo>
                    <a:pt x="4013" y="2025"/>
                    <a:pt x="7318" y="0"/>
                    <a:pt x="10387" y="0"/>
                  </a:cubicBezTo>
                  <a:cubicBezTo>
                    <a:pt x="14400" y="0"/>
                    <a:pt x="17823" y="4050"/>
                    <a:pt x="20892" y="13500"/>
                  </a:cubicBezTo>
                  <a:cubicBezTo>
                    <a:pt x="21128" y="14175"/>
                    <a:pt x="21364" y="14850"/>
                    <a:pt x="21600" y="15525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61" name="Freeform 438"/>
            <p:cNvSpPr/>
            <p:nvPr/>
          </p:nvSpPr>
          <p:spPr>
            <a:xfrm flipH="1" rot="5400000">
              <a:off x="1149174" y="6669"/>
              <a:ext cx="34085" cy="207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16200"/>
                  </a:moveTo>
                  <a:cubicBezTo>
                    <a:pt x="14954" y="10800"/>
                    <a:pt x="6646" y="540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6646" y="8100"/>
                    <a:pt x="13292" y="16200"/>
                    <a:pt x="21600" y="21600"/>
                  </a:cubicBezTo>
                  <a:lnTo>
                    <a:pt x="21600" y="162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62" name="Freeform 439"/>
            <p:cNvSpPr/>
            <p:nvPr/>
          </p:nvSpPr>
          <p:spPr>
            <a:xfrm flipH="1" rot="5400000">
              <a:off x="1109164" y="1681159"/>
              <a:ext cx="969130" cy="2237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cubicBezTo>
                    <a:pt x="3736" y="18042"/>
                    <a:pt x="7472" y="13722"/>
                    <a:pt x="11092" y="9148"/>
                  </a:cubicBezTo>
                  <a:cubicBezTo>
                    <a:pt x="11968" y="7878"/>
                    <a:pt x="11968" y="7878"/>
                    <a:pt x="11968" y="7878"/>
                  </a:cubicBezTo>
                  <a:cubicBezTo>
                    <a:pt x="13485" y="5845"/>
                    <a:pt x="15120" y="3558"/>
                    <a:pt x="16755" y="2541"/>
                  </a:cubicBezTo>
                  <a:cubicBezTo>
                    <a:pt x="17572" y="1779"/>
                    <a:pt x="18448" y="1525"/>
                    <a:pt x="19323" y="1016"/>
                  </a:cubicBezTo>
                  <a:cubicBezTo>
                    <a:pt x="20082" y="762"/>
                    <a:pt x="20841" y="508"/>
                    <a:pt x="21600" y="0"/>
                  </a:cubicBezTo>
                  <a:cubicBezTo>
                    <a:pt x="20724" y="2541"/>
                    <a:pt x="19440" y="3049"/>
                    <a:pt x="18272" y="3558"/>
                  </a:cubicBezTo>
                  <a:cubicBezTo>
                    <a:pt x="17630" y="3812"/>
                    <a:pt x="17046" y="4066"/>
                    <a:pt x="16521" y="4574"/>
                  </a:cubicBezTo>
                  <a:cubicBezTo>
                    <a:pt x="15003" y="5845"/>
                    <a:pt x="13544" y="7878"/>
                    <a:pt x="12084" y="9911"/>
                  </a:cubicBezTo>
                  <a:cubicBezTo>
                    <a:pt x="11676" y="10419"/>
                    <a:pt x="11267" y="10927"/>
                    <a:pt x="10858" y="11435"/>
                  </a:cubicBezTo>
                  <a:cubicBezTo>
                    <a:pt x="8932" y="13976"/>
                    <a:pt x="6889" y="16264"/>
                    <a:pt x="5021" y="18296"/>
                  </a:cubicBezTo>
                  <a:cubicBezTo>
                    <a:pt x="3970" y="19567"/>
                    <a:pt x="2919" y="20584"/>
                    <a:pt x="1751" y="21346"/>
                  </a:cubicBezTo>
                  <a:cubicBezTo>
                    <a:pt x="1343" y="21600"/>
                    <a:pt x="876" y="21600"/>
                    <a:pt x="409" y="21600"/>
                  </a:cubicBezTo>
                  <a:cubicBezTo>
                    <a:pt x="292" y="21600"/>
                    <a:pt x="117" y="21600"/>
                    <a:pt x="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63" name="Freeform 440"/>
            <p:cNvSpPr/>
            <p:nvPr/>
          </p:nvSpPr>
          <p:spPr>
            <a:xfrm flipH="1" rot="5400000">
              <a:off x="1504818" y="1635223"/>
              <a:ext cx="222278" cy="518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795" y="21600"/>
                  </a:moveTo>
                  <a:cubicBezTo>
                    <a:pt x="1779" y="21600"/>
                    <a:pt x="762" y="20520"/>
                    <a:pt x="0" y="20520"/>
                  </a:cubicBezTo>
                  <a:cubicBezTo>
                    <a:pt x="2033" y="17280"/>
                    <a:pt x="4066" y="16200"/>
                    <a:pt x="6099" y="14040"/>
                  </a:cubicBezTo>
                  <a:cubicBezTo>
                    <a:pt x="7878" y="12960"/>
                    <a:pt x="9656" y="10800"/>
                    <a:pt x="11689" y="8640"/>
                  </a:cubicBezTo>
                  <a:cubicBezTo>
                    <a:pt x="12198" y="8640"/>
                    <a:pt x="12960" y="7560"/>
                    <a:pt x="13722" y="6480"/>
                  </a:cubicBezTo>
                  <a:cubicBezTo>
                    <a:pt x="16009" y="3240"/>
                    <a:pt x="18551" y="0"/>
                    <a:pt x="21092" y="0"/>
                  </a:cubicBezTo>
                  <a:cubicBezTo>
                    <a:pt x="21346" y="0"/>
                    <a:pt x="21600" y="1080"/>
                    <a:pt x="21600" y="1080"/>
                  </a:cubicBezTo>
                  <a:cubicBezTo>
                    <a:pt x="17788" y="9720"/>
                    <a:pt x="13214" y="14040"/>
                    <a:pt x="9402" y="17280"/>
                  </a:cubicBezTo>
                  <a:cubicBezTo>
                    <a:pt x="7115" y="19440"/>
                    <a:pt x="4828" y="21600"/>
                    <a:pt x="2795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64" name="Freeform 441"/>
            <p:cNvSpPr/>
            <p:nvPr/>
          </p:nvSpPr>
          <p:spPr>
            <a:xfrm flipH="1" rot="5400000">
              <a:off x="1349965" y="1295138"/>
              <a:ext cx="675722" cy="12744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cubicBezTo>
                    <a:pt x="837" y="17192"/>
                    <a:pt x="2093" y="15869"/>
                    <a:pt x="3265" y="14547"/>
                  </a:cubicBezTo>
                  <a:cubicBezTo>
                    <a:pt x="3600" y="14547"/>
                    <a:pt x="3935" y="14106"/>
                    <a:pt x="4186" y="13665"/>
                  </a:cubicBezTo>
                  <a:cubicBezTo>
                    <a:pt x="4688" y="12784"/>
                    <a:pt x="5274" y="12343"/>
                    <a:pt x="5777" y="11461"/>
                  </a:cubicBezTo>
                  <a:cubicBezTo>
                    <a:pt x="7284" y="9698"/>
                    <a:pt x="8874" y="7494"/>
                    <a:pt x="10465" y="6171"/>
                  </a:cubicBezTo>
                  <a:cubicBezTo>
                    <a:pt x="11470" y="5731"/>
                    <a:pt x="11470" y="5731"/>
                    <a:pt x="11470" y="5731"/>
                  </a:cubicBezTo>
                  <a:cubicBezTo>
                    <a:pt x="13395" y="3967"/>
                    <a:pt x="15321" y="2645"/>
                    <a:pt x="17163" y="1322"/>
                  </a:cubicBezTo>
                  <a:cubicBezTo>
                    <a:pt x="18502" y="441"/>
                    <a:pt x="19926" y="0"/>
                    <a:pt x="21600" y="0"/>
                  </a:cubicBezTo>
                  <a:cubicBezTo>
                    <a:pt x="21600" y="0"/>
                    <a:pt x="21600" y="0"/>
                    <a:pt x="21600" y="0"/>
                  </a:cubicBezTo>
                  <a:cubicBezTo>
                    <a:pt x="21349" y="441"/>
                    <a:pt x="21098" y="882"/>
                    <a:pt x="20847" y="882"/>
                  </a:cubicBezTo>
                  <a:cubicBezTo>
                    <a:pt x="20344" y="1763"/>
                    <a:pt x="19926" y="2204"/>
                    <a:pt x="19423" y="2645"/>
                  </a:cubicBezTo>
                  <a:cubicBezTo>
                    <a:pt x="18753" y="3086"/>
                    <a:pt x="18084" y="3527"/>
                    <a:pt x="17330" y="3967"/>
                  </a:cubicBezTo>
                  <a:cubicBezTo>
                    <a:pt x="16326" y="4849"/>
                    <a:pt x="16326" y="4849"/>
                    <a:pt x="16326" y="4849"/>
                  </a:cubicBezTo>
                  <a:cubicBezTo>
                    <a:pt x="15237" y="5731"/>
                    <a:pt x="14149" y="6612"/>
                    <a:pt x="12977" y="7494"/>
                  </a:cubicBezTo>
                  <a:cubicBezTo>
                    <a:pt x="12056" y="8376"/>
                    <a:pt x="11135" y="9257"/>
                    <a:pt x="10130" y="9698"/>
                  </a:cubicBezTo>
                  <a:cubicBezTo>
                    <a:pt x="8205" y="11461"/>
                    <a:pt x="6195" y="13665"/>
                    <a:pt x="4270" y="16310"/>
                  </a:cubicBezTo>
                  <a:cubicBezTo>
                    <a:pt x="2847" y="18073"/>
                    <a:pt x="1423" y="19837"/>
                    <a:pt x="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65" name="Freeform 442"/>
            <p:cNvSpPr/>
            <p:nvPr/>
          </p:nvSpPr>
          <p:spPr>
            <a:xfrm flipH="1" rot="5400000">
              <a:off x="818722" y="1100276"/>
              <a:ext cx="706843" cy="13336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cubicBezTo>
                    <a:pt x="80" y="14824"/>
                    <a:pt x="1360" y="8047"/>
                    <a:pt x="2560" y="4659"/>
                  </a:cubicBezTo>
                  <a:cubicBezTo>
                    <a:pt x="4160" y="424"/>
                    <a:pt x="5840" y="0"/>
                    <a:pt x="7360" y="0"/>
                  </a:cubicBezTo>
                  <a:cubicBezTo>
                    <a:pt x="7920" y="0"/>
                    <a:pt x="7920" y="0"/>
                    <a:pt x="7920" y="0"/>
                  </a:cubicBezTo>
                  <a:cubicBezTo>
                    <a:pt x="10000" y="0"/>
                    <a:pt x="12160" y="424"/>
                    <a:pt x="14160" y="847"/>
                  </a:cubicBezTo>
                  <a:cubicBezTo>
                    <a:pt x="16560" y="1271"/>
                    <a:pt x="19040" y="1694"/>
                    <a:pt x="21520" y="1694"/>
                  </a:cubicBezTo>
                  <a:cubicBezTo>
                    <a:pt x="21600" y="1694"/>
                    <a:pt x="21600" y="1694"/>
                    <a:pt x="21600" y="1694"/>
                  </a:cubicBezTo>
                  <a:cubicBezTo>
                    <a:pt x="20960" y="4235"/>
                    <a:pt x="20080" y="4659"/>
                    <a:pt x="19440" y="4659"/>
                  </a:cubicBezTo>
                  <a:cubicBezTo>
                    <a:pt x="19120" y="4659"/>
                    <a:pt x="18800" y="4659"/>
                    <a:pt x="18400" y="4235"/>
                  </a:cubicBezTo>
                  <a:cubicBezTo>
                    <a:pt x="18080" y="4235"/>
                    <a:pt x="17840" y="4235"/>
                    <a:pt x="17520" y="4235"/>
                  </a:cubicBezTo>
                  <a:cubicBezTo>
                    <a:pt x="15920" y="4235"/>
                    <a:pt x="14240" y="3812"/>
                    <a:pt x="12640" y="3388"/>
                  </a:cubicBezTo>
                  <a:cubicBezTo>
                    <a:pt x="11920" y="3388"/>
                    <a:pt x="11200" y="3388"/>
                    <a:pt x="10480" y="2965"/>
                  </a:cubicBezTo>
                  <a:cubicBezTo>
                    <a:pt x="10000" y="2965"/>
                    <a:pt x="9600" y="2965"/>
                    <a:pt x="9120" y="2965"/>
                  </a:cubicBezTo>
                  <a:cubicBezTo>
                    <a:pt x="8400" y="2541"/>
                    <a:pt x="7680" y="2541"/>
                    <a:pt x="6960" y="2541"/>
                  </a:cubicBezTo>
                  <a:cubicBezTo>
                    <a:pt x="5680" y="2541"/>
                    <a:pt x="4640" y="2965"/>
                    <a:pt x="3760" y="4659"/>
                  </a:cubicBezTo>
                  <a:cubicBezTo>
                    <a:pt x="2720" y="7200"/>
                    <a:pt x="1760" y="10165"/>
                    <a:pt x="1120" y="13976"/>
                  </a:cubicBezTo>
                  <a:cubicBezTo>
                    <a:pt x="960" y="15247"/>
                    <a:pt x="720" y="16518"/>
                    <a:pt x="560" y="17788"/>
                  </a:cubicBezTo>
                  <a:cubicBezTo>
                    <a:pt x="320" y="19059"/>
                    <a:pt x="160" y="20329"/>
                    <a:pt x="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66" name="Freeform 443"/>
            <p:cNvSpPr/>
            <p:nvPr/>
          </p:nvSpPr>
          <p:spPr>
            <a:xfrm flipH="1" rot="5400000">
              <a:off x="-1914550" y="3011119"/>
              <a:ext cx="6853553" cy="8402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4810" y="21600"/>
                  </a:moveTo>
                  <a:cubicBezTo>
                    <a:pt x="4422" y="21600"/>
                    <a:pt x="4051" y="21465"/>
                    <a:pt x="3680" y="21062"/>
                  </a:cubicBezTo>
                  <a:cubicBezTo>
                    <a:pt x="3383" y="20793"/>
                    <a:pt x="3077" y="20389"/>
                    <a:pt x="2789" y="19985"/>
                  </a:cubicBezTo>
                  <a:cubicBezTo>
                    <a:pt x="2607" y="19783"/>
                    <a:pt x="2426" y="19514"/>
                    <a:pt x="2252" y="19312"/>
                  </a:cubicBezTo>
                  <a:cubicBezTo>
                    <a:pt x="1815" y="18774"/>
                    <a:pt x="1345" y="18303"/>
                    <a:pt x="891" y="18303"/>
                  </a:cubicBezTo>
                  <a:cubicBezTo>
                    <a:pt x="833" y="18303"/>
                    <a:pt x="776" y="18303"/>
                    <a:pt x="718" y="18303"/>
                  </a:cubicBezTo>
                  <a:cubicBezTo>
                    <a:pt x="462" y="18370"/>
                    <a:pt x="215" y="18707"/>
                    <a:pt x="0" y="19043"/>
                  </a:cubicBezTo>
                  <a:cubicBezTo>
                    <a:pt x="0" y="18639"/>
                    <a:pt x="0" y="18639"/>
                    <a:pt x="0" y="18639"/>
                  </a:cubicBezTo>
                  <a:cubicBezTo>
                    <a:pt x="206" y="18303"/>
                    <a:pt x="454" y="17899"/>
                    <a:pt x="718" y="17899"/>
                  </a:cubicBezTo>
                  <a:cubicBezTo>
                    <a:pt x="759" y="17899"/>
                    <a:pt x="809" y="17832"/>
                    <a:pt x="850" y="17832"/>
                  </a:cubicBezTo>
                  <a:cubicBezTo>
                    <a:pt x="1502" y="17832"/>
                    <a:pt x="2145" y="18707"/>
                    <a:pt x="2772" y="19514"/>
                  </a:cubicBezTo>
                  <a:cubicBezTo>
                    <a:pt x="3053" y="19850"/>
                    <a:pt x="3341" y="20254"/>
                    <a:pt x="3630" y="20523"/>
                  </a:cubicBezTo>
                  <a:cubicBezTo>
                    <a:pt x="4068" y="20994"/>
                    <a:pt x="4488" y="21196"/>
                    <a:pt x="4893" y="21196"/>
                  </a:cubicBezTo>
                  <a:cubicBezTo>
                    <a:pt x="5553" y="21196"/>
                    <a:pt x="6155" y="20591"/>
                    <a:pt x="6699" y="19379"/>
                  </a:cubicBezTo>
                  <a:cubicBezTo>
                    <a:pt x="6757" y="19245"/>
                    <a:pt x="6807" y="19178"/>
                    <a:pt x="6864" y="19043"/>
                  </a:cubicBezTo>
                  <a:cubicBezTo>
                    <a:pt x="7228" y="18168"/>
                    <a:pt x="7599" y="17361"/>
                    <a:pt x="7987" y="17226"/>
                  </a:cubicBezTo>
                  <a:cubicBezTo>
                    <a:pt x="8077" y="17159"/>
                    <a:pt x="8176" y="17159"/>
                    <a:pt x="8292" y="17159"/>
                  </a:cubicBezTo>
                  <a:cubicBezTo>
                    <a:pt x="8440" y="17159"/>
                    <a:pt x="8581" y="17159"/>
                    <a:pt x="8729" y="17226"/>
                  </a:cubicBezTo>
                  <a:cubicBezTo>
                    <a:pt x="8869" y="17226"/>
                    <a:pt x="9018" y="17293"/>
                    <a:pt x="9166" y="17293"/>
                  </a:cubicBezTo>
                  <a:cubicBezTo>
                    <a:pt x="9274" y="17293"/>
                    <a:pt x="9373" y="17226"/>
                    <a:pt x="9472" y="17226"/>
                  </a:cubicBezTo>
                  <a:cubicBezTo>
                    <a:pt x="9628" y="17159"/>
                    <a:pt x="9793" y="17092"/>
                    <a:pt x="9950" y="17024"/>
                  </a:cubicBezTo>
                  <a:cubicBezTo>
                    <a:pt x="10222" y="16890"/>
                    <a:pt x="10503" y="16755"/>
                    <a:pt x="10783" y="16755"/>
                  </a:cubicBezTo>
                  <a:cubicBezTo>
                    <a:pt x="10817" y="16755"/>
                    <a:pt x="10858" y="16755"/>
                    <a:pt x="10891" y="16755"/>
                  </a:cubicBezTo>
                  <a:cubicBezTo>
                    <a:pt x="10990" y="16755"/>
                    <a:pt x="11097" y="16822"/>
                    <a:pt x="11196" y="16822"/>
                  </a:cubicBezTo>
                  <a:cubicBezTo>
                    <a:pt x="11345" y="16890"/>
                    <a:pt x="11493" y="16890"/>
                    <a:pt x="11642" y="16890"/>
                  </a:cubicBezTo>
                  <a:cubicBezTo>
                    <a:pt x="11897" y="16890"/>
                    <a:pt x="12104" y="16822"/>
                    <a:pt x="12293" y="16553"/>
                  </a:cubicBezTo>
                  <a:cubicBezTo>
                    <a:pt x="12698" y="15948"/>
                    <a:pt x="12978" y="14198"/>
                    <a:pt x="13275" y="12247"/>
                  </a:cubicBezTo>
                  <a:cubicBezTo>
                    <a:pt x="13333" y="11910"/>
                    <a:pt x="13382" y="11574"/>
                    <a:pt x="13440" y="11237"/>
                  </a:cubicBezTo>
                  <a:cubicBezTo>
                    <a:pt x="13787" y="9084"/>
                    <a:pt x="14216" y="8209"/>
                    <a:pt x="14554" y="7738"/>
                  </a:cubicBezTo>
                  <a:cubicBezTo>
                    <a:pt x="15016" y="7065"/>
                    <a:pt x="15453" y="5652"/>
                    <a:pt x="15874" y="4307"/>
                  </a:cubicBezTo>
                  <a:cubicBezTo>
                    <a:pt x="16320" y="2893"/>
                    <a:pt x="16773" y="1480"/>
                    <a:pt x="17252" y="807"/>
                  </a:cubicBezTo>
                  <a:cubicBezTo>
                    <a:pt x="17664" y="269"/>
                    <a:pt x="18102" y="0"/>
                    <a:pt x="18646" y="0"/>
                  </a:cubicBezTo>
                  <a:cubicBezTo>
                    <a:pt x="18952" y="0"/>
                    <a:pt x="19257" y="67"/>
                    <a:pt x="19562" y="202"/>
                  </a:cubicBezTo>
                  <a:cubicBezTo>
                    <a:pt x="19777" y="202"/>
                    <a:pt x="19991" y="269"/>
                    <a:pt x="20206" y="336"/>
                  </a:cubicBezTo>
                  <a:cubicBezTo>
                    <a:pt x="20643" y="336"/>
                    <a:pt x="21130" y="404"/>
                    <a:pt x="21600" y="1346"/>
                  </a:cubicBezTo>
                  <a:cubicBezTo>
                    <a:pt x="21600" y="1884"/>
                    <a:pt x="21600" y="1884"/>
                    <a:pt x="21600" y="1884"/>
                  </a:cubicBezTo>
                  <a:cubicBezTo>
                    <a:pt x="21130" y="1009"/>
                    <a:pt x="20651" y="875"/>
                    <a:pt x="20206" y="807"/>
                  </a:cubicBezTo>
                  <a:cubicBezTo>
                    <a:pt x="19983" y="807"/>
                    <a:pt x="19760" y="740"/>
                    <a:pt x="19537" y="606"/>
                  </a:cubicBezTo>
                  <a:cubicBezTo>
                    <a:pt x="19273" y="538"/>
                    <a:pt x="18993" y="404"/>
                    <a:pt x="18721" y="404"/>
                  </a:cubicBezTo>
                  <a:cubicBezTo>
                    <a:pt x="18704" y="404"/>
                    <a:pt x="18704" y="404"/>
                    <a:pt x="18704" y="404"/>
                  </a:cubicBezTo>
                  <a:cubicBezTo>
                    <a:pt x="18102" y="404"/>
                    <a:pt x="17615" y="740"/>
                    <a:pt x="17161" y="1480"/>
                  </a:cubicBezTo>
                  <a:cubicBezTo>
                    <a:pt x="16674" y="2221"/>
                    <a:pt x="16237" y="3634"/>
                    <a:pt x="15759" y="5181"/>
                  </a:cubicBezTo>
                  <a:cubicBezTo>
                    <a:pt x="15569" y="5854"/>
                    <a:pt x="15346" y="6594"/>
                    <a:pt x="15123" y="7133"/>
                  </a:cubicBezTo>
                  <a:cubicBezTo>
                    <a:pt x="14942" y="7604"/>
                    <a:pt x="14769" y="7940"/>
                    <a:pt x="14579" y="8209"/>
                  </a:cubicBezTo>
                  <a:cubicBezTo>
                    <a:pt x="14472" y="8411"/>
                    <a:pt x="14472" y="8411"/>
                    <a:pt x="14472" y="8411"/>
                  </a:cubicBezTo>
                  <a:cubicBezTo>
                    <a:pt x="14249" y="8748"/>
                    <a:pt x="14018" y="9219"/>
                    <a:pt x="13795" y="10026"/>
                  </a:cubicBezTo>
                  <a:cubicBezTo>
                    <a:pt x="13597" y="10834"/>
                    <a:pt x="13440" y="11910"/>
                    <a:pt x="13267" y="12987"/>
                  </a:cubicBezTo>
                  <a:cubicBezTo>
                    <a:pt x="13242" y="13121"/>
                    <a:pt x="13242" y="13121"/>
                    <a:pt x="13242" y="13121"/>
                  </a:cubicBezTo>
                  <a:cubicBezTo>
                    <a:pt x="12929" y="15207"/>
                    <a:pt x="12632" y="16688"/>
                    <a:pt x="12211" y="17159"/>
                  </a:cubicBezTo>
                  <a:cubicBezTo>
                    <a:pt x="12038" y="17293"/>
                    <a:pt x="11856" y="17361"/>
                    <a:pt x="11633" y="17361"/>
                  </a:cubicBezTo>
                  <a:cubicBezTo>
                    <a:pt x="11485" y="17361"/>
                    <a:pt x="11345" y="17361"/>
                    <a:pt x="11204" y="17361"/>
                  </a:cubicBezTo>
                  <a:cubicBezTo>
                    <a:pt x="11105" y="17293"/>
                    <a:pt x="10998" y="17293"/>
                    <a:pt x="10891" y="17293"/>
                  </a:cubicBezTo>
                  <a:cubicBezTo>
                    <a:pt x="10866" y="17293"/>
                    <a:pt x="10833" y="17293"/>
                    <a:pt x="10808" y="17293"/>
                  </a:cubicBezTo>
                  <a:cubicBezTo>
                    <a:pt x="10528" y="17293"/>
                    <a:pt x="10247" y="17428"/>
                    <a:pt x="9975" y="17495"/>
                  </a:cubicBezTo>
                  <a:cubicBezTo>
                    <a:pt x="9810" y="17630"/>
                    <a:pt x="9637" y="17697"/>
                    <a:pt x="9472" y="17697"/>
                  </a:cubicBezTo>
                  <a:cubicBezTo>
                    <a:pt x="9216" y="17764"/>
                    <a:pt x="9026" y="17832"/>
                    <a:pt x="8845" y="17832"/>
                  </a:cubicBezTo>
                  <a:cubicBezTo>
                    <a:pt x="8795" y="17832"/>
                    <a:pt x="8737" y="17832"/>
                    <a:pt x="8688" y="17832"/>
                  </a:cubicBezTo>
                  <a:cubicBezTo>
                    <a:pt x="8605" y="17832"/>
                    <a:pt x="8523" y="17764"/>
                    <a:pt x="8440" y="17764"/>
                  </a:cubicBezTo>
                  <a:cubicBezTo>
                    <a:pt x="8341" y="17697"/>
                    <a:pt x="8242" y="17697"/>
                    <a:pt x="8143" y="17697"/>
                  </a:cubicBezTo>
                  <a:cubicBezTo>
                    <a:pt x="8094" y="17697"/>
                    <a:pt x="8036" y="17697"/>
                    <a:pt x="7987" y="17697"/>
                  </a:cubicBezTo>
                  <a:cubicBezTo>
                    <a:pt x="7624" y="17899"/>
                    <a:pt x="7277" y="18639"/>
                    <a:pt x="6947" y="19379"/>
                  </a:cubicBezTo>
                  <a:cubicBezTo>
                    <a:pt x="6831" y="19649"/>
                    <a:pt x="6716" y="19918"/>
                    <a:pt x="6600" y="20120"/>
                  </a:cubicBezTo>
                  <a:cubicBezTo>
                    <a:pt x="6188" y="20927"/>
                    <a:pt x="5734" y="21398"/>
                    <a:pt x="5173" y="21600"/>
                  </a:cubicBezTo>
                  <a:cubicBezTo>
                    <a:pt x="5049" y="21600"/>
                    <a:pt x="4934" y="21600"/>
                    <a:pt x="481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67" name="Freeform 444"/>
            <p:cNvSpPr/>
            <p:nvPr/>
          </p:nvSpPr>
          <p:spPr>
            <a:xfrm flipH="1" rot="5400000">
              <a:off x="1858239" y="76635"/>
              <a:ext cx="157078" cy="127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16920" y="17280"/>
                    <a:pt x="11880" y="12960"/>
                    <a:pt x="7200" y="432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1600" y="0"/>
                    <a:pt x="21600" y="0"/>
                    <a:pt x="21600" y="0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68" name="Freeform 445"/>
            <p:cNvSpPr/>
            <p:nvPr/>
          </p:nvSpPr>
          <p:spPr>
            <a:xfrm flipH="1" rot="5400000">
              <a:off x="-1018031" y="3894301"/>
              <a:ext cx="5273901" cy="6534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3720" y="21600"/>
                  </a:moveTo>
                  <a:cubicBezTo>
                    <a:pt x="3398" y="21600"/>
                    <a:pt x="3098" y="21427"/>
                    <a:pt x="2830" y="21082"/>
                  </a:cubicBezTo>
                  <a:cubicBezTo>
                    <a:pt x="2530" y="20736"/>
                    <a:pt x="2219" y="20218"/>
                    <a:pt x="1930" y="19613"/>
                  </a:cubicBezTo>
                  <a:cubicBezTo>
                    <a:pt x="1597" y="19008"/>
                    <a:pt x="1254" y="18403"/>
                    <a:pt x="911" y="18058"/>
                  </a:cubicBezTo>
                  <a:cubicBezTo>
                    <a:pt x="772" y="17885"/>
                    <a:pt x="622" y="17798"/>
                    <a:pt x="482" y="17798"/>
                  </a:cubicBezTo>
                  <a:cubicBezTo>
                    <a:pt x="322" y="17798"/>
                    <a:pt x="161" y="17885"/>
                    <a:pt x="0" y="18144"/>
                  </a:cubicBezTo>
                  <a:cubicBezTo>
                    <a:pt x="0" y="17798"/>
                    <a:pt x="0" y="17798"/>
                    <a:pt x="0" y="17798"/>
                  </a:cubicBezTo>
                  <a:cubicBezTo>
                    <a:pt x="172" y="17539"/>
                    <a:pt x="354" y="17453"/>
                    <a:pt x="515" y="17453"/>
                  </a:cubicBezTo>
                  <a:cubicBezTo>
                    <a:pt x="654" y="17453"/>
                    <a:pt x="793" y="17539"/>
                    <a:pt x="933" y="17712"/>
                  </a:cubicBezTo>
                  <a:cubicBezTo>
                    <a:pt x="1243" y="18058"/>
                    <a:pt x="1554" y="18576"/>
                    <a:pt x="1865" y="19181"/>
                  </a:cubicBezTo>
                  <a:cubicBezTo>
                    <a:pt x="2187" y="19699"/>
                    <a:pt x="2519" y="20304"/>
                    <a:pt x="2851" y="20650"/>
                  </a:cubicBezTo>
                  <a:cubicBezTo>
                    <a:pt x="3119" y="20995"/>
                    <a:pt x="3398" y="21082"/>
                    <a:pt x="3709" y="21082"/>
                  </a:cubicBezTo>
                  <a:cubicBezTo>
                    <a:pt x="4116" y="21082"/>
                    <a:pt x="4513" y="20909"/>
                    <a:pt x="4888" y="20650"/>
                  </a:cubicBezTo>
                  <a:cubicBezTo>
                    <a:pt x="5413" y="20304"/>
                    <a:pt x="5949" y="20045"/>
                    <a:pt x="6475" y="19699"/>
                  </a:cubicBezTo>
                  <a:cubicBezTo>
                    <a:pt x="6882" y="19526"/>
                    <a:pt x="6882" y="19526"/>
                    <a:pt x="6882" y="19526"/>
                  </a:cubicBezTo>
                  <a:cubicBezTo>
                    <a:pt x="7997" y="18922"/>
                    <a:pt x="9155" y="18317"/>
                    <a:pt x="10302" y="18317"/>
                  </a:cubicBezTo>
                  <a:cubicBezTo>
                    <a:pt x="10527" y="18317"/>
                    <a:pt x="10741" y="18317"/>
                    <a:pt x="10945" y="18317"/>
                  </a:cubicBezTo>
                  <a:cubicBezTo>
                    <a:pt x="11277" y="18403"/>
                    <a:pt x="11577" y="18490"/>
                    <a:pt x="11877" y="18490"/>
                  </a:cubicBezTo>
                  <a:cubicBezTo>
                    <a:pt x="13046" y="18490"/>
                    <a:pt x="14064" y="17885"/>
                    <a:pt x="14986" y="16675"/>
                  </a:cubicBezTo>
                  <a:cubicBezTo>
                    <a:pt x="15715" y="15811"/>
                    <a:pt x="16272" y="14515"/>
                    <a:pt x="16787" y="12614"/>
                  </a:cubicBezTo>
                  <a:cubicBezTo>
                    <a:pt x="16948" y="12010"/>
                    <a:pt x="17108" y="11318"/>
                    <a:pt x="17269" y="10714"/>
                  </a:cubicBezTo>
                  <a:cubicBezTo>
                    <a:pt x="17591" y="9418"/>
                    <a:pt x="17923" y="8122"/>
                    <a:pt x="18255" y="7171"/>
                  </a:cubicBezTo>
                  <a:cubicBezTo>
                    <a:pt x="18706" y="5789"/>
                    <a:pt x="19167" y="4838"/>
                    <a:pt x="19617" y="3888"/>
                  </a:cubicBezTo>
                  <a:cubicBezTo>
                    <a:pt x="19799" y="3456"/>
                    <a:pt x="19981" y="3110"/>
                    <a:pt x="20153" y="2678"/>
                  </a:cubicBezTo>
                  <a:cubicBezTo>
                    <a:pt x="20367" y="2246"/>
                    <a:pt x="20571" y="1728"/>
                    <a:pt x="20775" y="1210"/>
                  </a:cubicBezTo>
                  <a:cubicBezTo>
                    <a:pt x="20946" y="864"/>
                    <a:pt x="21118" y="432"/>
                    <a:pt x="21278" y="0"/>
                  </a:cubicBezTo>
                  <a:cubicBezTo>
                    <a:pt x="21600" y="86"/>
                    <a:pt x="21600" y="86"/>
                    <a:pt x="21600" y="86"/>
                  </a:cubicBezTo>
                  <a:cubicBezTo>
                    <a:pt x="19863" y="3974"/>
                    <a:pt x="19863" y="3974"/>
                    <a:pt x="19863" y="3974"/>
                  </a:cubicBezTo>
                  <a:cubicBezTo>
                    <a:pt x="19724" y="4320"/>
                    <a:pt x="19585" y="4579"/>
                    <a:pt x="19435" y="4925"/>
                  </a:cubicBezTo>
                  <a:cubicBezTo>
                    <a:pt x="18952" y="5962"/>
                    <a:pt x="18448" y="7085"/>
                    <a:pt x="17977" y="8726"/>
                  </a:cubicBezTo>
                  <a:cubicBezTo>
                    <a:pt x="17762" y="9504"/>
                    <a:pt x="17548" y="10282"/>
                    <a:pt x="17334" y="11146"/>
                  </a:cubicBezTo>
                  <a:cubicBezTo>
                    <a:pt x="17055" y="12269"/>
                    <a:pt x="16755" y="13392"/>
                    <a:pt x="16465" y="14342"/>
                  </a:cubicBezTo>
                  <a:cubicBezTo>
                    <a:pt x="15929" y="16070"/>
                    <a:pt x="15372" y="16934"/>
                    <a:pt x="14697" y="17626"/>
                  </a:cubicBezTo>
                  <a:cubicBezTo>
                    <a:pt x="13839" y="18576"/>
                    <a:pt x="12906" y="19008"/>
                    <a:pt x="11770" y="19008"/>
                  </a:cubicBezTo>
                  <a:cubicBezTo>
                    <a:pt x="11470" y="19008"/>
                    <a:pt x="11148" y="18922"/>
                    <a:pt x="10784" y="18922"/>
                  </a:cubicBezTo>
                  <a:cubicBezTo>
                    <a:pt x="10612" y="18835"/>
                    <a:pt x="10452" y="18835"/>
                    <a:pt x="10291" y="18835"/>
                  </a:cubicBezTo>
                  <a:cubicBezTo>
                    <a:pt x="9133" y="18835"/>
                    <a:pt x="7954" y="19440"/>
                    <a:pt x="6818" y="20045"/>
                  </a:cubicBezTo>
                  <a:cubicBezTo>
                    <a:pt x="6721" y="20131"/>
                    <a:pt x="6721" y="20131"/>
                    <a:pt x="6721" y="20131"/>
                  </a:cubicBezTo>
                  <a:cubicBezTo>
                    <a:pt x="6239" y="20390"/>
                    <a:pt x="5756" y="20650"/>
                    <a:pt x="5285" y="20909"/>
                  </a:cubicBezTo>
                  <a:cubicBezTo>
                    <a:pt x="4727" y="21254"/>
                    <a:pt x="4727" y="21254"/>
                    <a:pt x="4727" y="21254"/>
                  </a:cubicBezTo>
                  <a:cubicBezTo>
                    <a:pt x="4352" y="21427"/>
                    <a:pt x="4041" y="21600"/>
                    <a:pt x="372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69" name="Freeform 446"/>
            <p:cNvSpPr/>
            <p:nvPr/>
          </p:nvSpPr>
          <p:spPr>
            <a:xfrm flipH="1" rot="5400000">
              <a:off x="-705360" y="4206972"/>
              <a:ext cx="4894548" cy="4075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779" y="21600"/>
                  </a:moveTo>
                  <a:cubicBezTo>
                    <a:pt x="1594" y="21600"/>
                    <a:pt x="1398" y="21462"/>
                    <a:pt x="1201" y="21323"/>
                  </a:cubicBezTo>
                  <a:cubicBezTo>
                    <a:pt x="797" y="21185"/>
                    <a:pt x="393" y="20908"/>
                    <a:pt x="0" y="20492"/>
                  </a:cubicBezTo>
                  <a:cubicBezTo>
                    <a:pt x="0" y="20077"/>
                    <a:pt x="0" y="20077"/>
                    <a:pt x="0" y="20077"/>
                  </a:cubicBezTo>
                  <a:cubicBezTo>
                    <a:pt x="335" y="20354"/>
                    <a:pt x="693" y="20492"/>
                    <a:pt x="1028" y="20631"/>
                  </a:cubicBezTo>
                  <a:cubicBezTo>
                    <a:pt x="1132" y="20631"/>
                    <a:pt x="1236" y="20631"/>
                    <a:pt x="1340" y="20769"/>
                  </a:cubicBezTo>
                  <a:cubicBezTo>
                    <a:pt x="1479" y="20769"/>
                    <a:pt x="1617" y="20769"/>
                    <a:pt x="1756" y="20769"/>
                  </a:cubicBezTo>
                  <a:cubicBezTo>
                    <a:pt x="2333" y="20769"/>
                    <a:pt x="2899" y="20354"/>
                    <a:pt x="3442" y="19246"/>
                  </a:cubicBezTo>
                  <a:cubicBezTo>
                    <a:pt x="4204" y="17862"/>
                    <a:pt x="4967" y="15646"/>
                    <a:pt x="5533" y="13846"/>
                  </a:cubicBezTo>
                  <a:cubicBezTo>
                    <a:pt x="5799" y="13015"/>
                    <a:pt x="6076" y="12046"/>
                    <a:pt x="6330" y="11077"/>
                  </a:cubicBezTo>
                  <a:cubicBezTo>
                    <a:pt x="6630" y="9831"/>
                    <a:pt x="6942" y="8723"/>
                    <a:pt x="7254" y="7754"/>
                  </a:cubicBezTo>
                  <a:cubicBezTo>
                    <a:pt x="7600" y="6923"/>
                    <a:pt x="7947" y="6369"/>
                    <a:pt x="8328" y="6369"/>
                  </a:cubicBezTo>
                  <a:cubicBezTo>
                    <a:pt x="8559" y="6369"/>
                    <a:pt x="8813" y="6508"/>
                    <a:pt x="9102" y="6923"/>
                  </a:cubicBezTo>
                  <a:cubicBezTo>
                    <a:pt x="9610" y="7615"/>
                    <a:pt x="10084" y="9277"/>
                    <a:pt x="10581" y="10938"/>
                  </a:cubicBezTo>
                  <a:cubicBezTo>
                    <a:pt x="10673" y="11215"/>
                    <a:pt x="10777" y="11492"/>
                    <a:pt x="10869" y="11769"/>
                  </a:cubicBezTo>
                  <a:cubicBezTo>
                    <a:pt x="12302" y="16477"/>
                    <a:pt x="13584" y="18969"/>
                    <a:pt x="14785" y="19385"/>
                  </a:cubicBezTo>
                  <a:cubicBezTo>
                    <a:pt x="14889" y="19385"/>
                    <a:pt x="15004" y="19385"/>
                    <a:pt x="15108" y="19385"/>
                  </a:cubicBezTo>
                  <a:cubicBezTo>
                    <a:pt x="16310" y="19385"/>
                    <a:pt x="17488" y="17169"/>
                    <a:pt x="18631" y="12600"/>
                  </a:cubicBezTo>
                  <a:cubicBezTo>
                    <a:pt x="19313" y="9969"/>
                    <a:pt x="19914" y="7200"/>
                    <a:pt x="20468" y="4154"/>
                  </a:cubicBezTo>
                  <a:cubicBezTo>
                    <a:pt x="20745" y="2631"/>
                    <a:pt x="21022" y="1246"/>
                    <a:pt x="21323" y="0"/>
                  </a:cubicBezTo>
                  <a:cubicBezTo>
                    <a:pt x="21600" y="138"/>
                    <a:pt x="21600" y="138"/>
                    <a:pt x="21600" y="138"/>
                  </a:cubicBezTo>
                  <a:cubicBezTo>
                    <a:pt x="21196" y="1662"/>
                    <a:pt x="20803" y="3462"/>
                    <a:pt x="20387" y="5677"/>
                  </a:cubicBezTo>
                  <a:cubicBezTo>
                    <a:pt x="19810" y="8723"/>
                    <a:pt x="19221" y="11354"/>
                    <a:pt x="18655" y="13569"/>
                  </a:cubicBezTo>
                  <a:cubicBezTo>
                    <a:pt x="17465" y="18138"/>
                    <a:pt x="16333" y="20354"/>
                    <a:pt x="15178" y="20354"/>
                  </a:cubicBezTo>
                  <a:cubicBezTo>
                    <a:pt x="15097" y="20354"/>
                    <a:pt x="15028" y="20354"/>
                    <a:pt x="14947" y="20354"/>
                  </a:cubicBezTo>
                  <a:cubicBezTo>
                    <a:pt x="13699" y="19938"/>
                    <a:pt x="12394" y="17723"/>
                    <a:pt x="11066" y="13569"/>
                  </a:cubicBezTo>
                  <a:cubicBezTo>
                    <a:pt x="10892" y="13015"/>
                    <a:pt x="10731" y="12462"/>
                    <a:pt x="10557" y="11769"/>
                  </a:cubicBezTo>
                  <a:cubicBezTo>
                    <a:pt x="10095" y="10246"/>
                    <a:pt x="9610" y="8585"/>
                    <a:pt x="9102" y="7892"/>
                  </a:cubicBezTo>
                  <a:cubicBezTo>
                    <a:pt x="8802" y="7477"/>
                    <a:pt x="8548" y="7338"/>
                    <a:pt x="8305" y="7338"/>
                  </a:cubicBezTo>
                  <a:cubicBezTo>
                    <a:pt x="7889" y="7338"/>
                    <a:pt x="7508" y="7892"/>
                    <a:pt x="7138" y="9138"/>
                  </a:cubicBezTo>
                  <a:cubicBezTo>
                    <a:pt x="6873" y="9969"/>
                    <a:pt x="6596" y="10938"/>
                    <a:pt x="6330" y="11908"/>
                  </a:cubicBezTo>
                  <a:cubicBezTo>
                    <a:pt x="5995" y="13154"/>
                    <a:pt x="5648" y="14400"/>
                    <a:pt x="5302" y="15508"/>
                  </a:cubicBezTo>
                  <a:cubicBezTo>
                    <a:pt x="4655" y="17446"/>
                    <a:pt x="3939" y="19385"/>
                    <a:pt x="3211" y="20492"/>
                  </a:cubicBezTo>
                  <a:cubicBezTo>
                    <a:pt x="2749" y="21185"/>
                    <a:pt x="2276" y="21600"/>
                    <a:pt x="1779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70" name="Freeform 447"/>
            <p:cNvSpPr/>
            <p:nvPr/>
          </p:nvSpPr>
          <p:spPr>
            <a:xfrm flipH="1" rot="5400000">
              <a:off x="-357867" y="4557429"/>
              <a:ext cx="4418875" cy="18226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24" y="21600"/>
                  </a:moveTo>
                  <a:cubicBezTo>
                    <a:pt x="1727" y="21600"/>
                    <a:pt x="1369" y="20366"/>
                    <a:pt x="1024" y="17897"/>
                  </a:cubicBezTo>
                  <a:cubicBezTo>
                    <a:pt x="870" y="16663"/>
                    <a:pt x="870" y="16663"/>
                    <a:pt x="870" y="16663"/>
                  </a:cubicBezTo>
                  <a:cubicBezTo>
                    <a:pt x="589" y="14503"/>
                    <a:pt x="294" y="12343"/>
                    <a:pt x="0" y="12034"/>
                  </a:cubicBezTo>
                  <a:cubicBezTo>
                    <a:pt x="0" y="11109"/>
                    <a:pt x="0" y="11109"/>
                    <a:pt x="0" y="11109"/>
                  </a:cubicBezTo>
                  <a:cubicBezTo>
                    <a:pt x="13" y="11109"/>
                    <a:pt x="38" y="11109"/>
                    <a:pt x="51" y="11109"/>
                  </a:cubicBezTo>
                  <a:cubicBezTo>
                    <a:pt x="307" y="11726"/>
                    <a:pt x="550" y="13269"/>
                    <a:pt x="781" y="14811"/>
                  </a:cubicBezTo>
                  <a:cubicBezTo>
                    <a:pt x="870" y="15429"/>
                    <a:pt x="870" y="15429"/>
                    <a:pt x="870" y="15429"/>
                  </a:cubicBezTo>
                  <a:cubicBezTo>
                    <a:pt x="1318" y="18514"/>
                    <a:pt x="1740" y="20057"/>
                    <a:pt x="2175" y="20057"/>
                  </a:cubicBezTo>
                  <a:cubicBezTo>
                    <a:pt x="2431" y="20057"/>
                    <a:pt x="2674" y="19440"/>
                    <a:pt x="2943" y="18514"/>
                  </a:cubicBezTo>
                  <a:cubicBezTo>
                    <a:pt x="3250" y="17589"/>
                    <a:pt x="3557" y="16046"/>
                    <a:pt x="3852" y="14503"/>
                  </a:cubicBezTo>
                  <a:cubicBezTo>
                    <a:pt x="4184" y="12960"/>
                    <a:pt x="4530" y="11417"/>
                    <a:pt x="4875" y="10183"/>
                  </a:cubicBezTo>
                  <a:cubicBezTo>
                    <a:pt x="5618" y="7714"/>
                    <a:pt x="6206" y="6171"/>
                    <a:pt x="6756" y="5246"/>
                  </a:cubicBezTo>
                  <a:cubicBezTo>
                    <a:pt x="7140" y="4629"/>
                    <a:pt x="7550" y="4320"/>
                    <a:pt x="7972" y="4320"/>
                  </a:cubicBezTo>
                  <a:cubicBezTo>
                    <a:pt x="8791" y="4320"/>
                    <a:pt x="9700" y="5554"/>
                    <a:pt x="10813" y="8023"/>
                  </a:cubicBezTo>
                  <a:cubicBezTo>
                    <a:pt x="12118" y="11417"/>
                    <a:pt x="13462" y="13269"/>
                    <a:pt x="14882" y="13886"/>
                  </a:cubicBezTo>
                  <a:cubicBezTo>
                    <a:pt x="15291" y="13886"/>
                    <a:pt x="15727" y="14194"/>
                    <a:pt x="16174" y="14194"/>
                  </a:cubicBezTo>
                  <a:cubicBezTo>
                    <a:pt x="17160" y="14194"/>
                    <a:pt x="18439" y="13269"/>
                    <a:pt x="19706" y="7406"/>
                  </a:cubicBezTo>
                  <a:cubicBezTo>
                    <a:pt x="20167" y="5246"/>
                    <a:pt x="20653" y="2777"/>
                    <a:pt x="21203" y="0"/>
                  </a:cubicBezTo>
                  <a:cubicBezTo>
                    <a:pt x="21600" y="0"/>
                    <a:pt x="21600" y="0"/>
                    <a:pt x="21600" y="0"/>
                  </a:cubicBezTo>
                  <a:cubicBezTo>
                    <a:pt x="21370" y="1234"/>
                    <a:pt x="21370" y="1234"/>
                    <a:pt x="21370" y="1234"/>
                  </a:cubicBezTo>
                  <a:cubicBezTo>
                    <a:pt x="20743" y="4629"/>
                    <a:pt x="20103" y="8023"/>
                    <a:pt x="19450" y="10491"/>
                  </a:cubicBezTo>
                  <a:cubicBezTo>
                    <a:pt x="18734" y="13269"/>
                    <a:pt x="17979" y="15120"/>
                    <a:pt x="17173" y="15737"/>
                  </a:cubicBezTo>
                  <a:cubicBezTo>
                    <a:pt x="16827" y="15737"/>
                    <a:pt x="16482" y="16046"/>
                    <a:pt x="16085" y="16046"/>
                  </a:cubicBezTo>
                  <a:cubicBezTo>
                    <a:pt x="15714" y="16046"/>
                    <a:pt x="15317" y="15737"/>
                    <a:pt x="14792" y="15737"/>
                  </a:cubicBezTo>
                  <a:cubicBezTo>
                    <a:pt x="14447" y="15429"/>
                    <a:pt x="14447" y="15429"/>
                    <a:pt x="14447" y="15429"/>
                  </a:cubicBezTo>
                  <a:cubicBezTo>
                    <a:pt x="13782" y="15120"/>
                    <a:pt x="13091" y="14811"/>
                    <a:pt x="12425" y="13577"/>
                  </a:cubicBezTo>
                  <a:cubicBezTo>
                    <a:pt x="11964" y="12651"/>
                    <a:pt x="11491" y="11726"/>
                    <a:pt x="11043" y="10491"/>
                  </a:cubicBezTo>
                  <a:cubicBezTo>
                    <a:pt x="10071" y="8331"/>
                    <a:pt x="9047" y="5863"/>
                    <a:pt x="8049" y="5863"/>
                  </a:cubicBezTo>
                  <a:cubicBezTo>
                    <a:pt x="7921" y="5863"/>
                    <a:pt x="7806" y="5863"/>
                    <a:pt x="7678" y="5863"/>
                  </a:cubicBezTo>
                  <a:cubicBezTo>
                    <a:pt x="6910" y="6480"/>
                    <a:pt x="6129" y="8023"/>
                    <a:pt x="5285" y="10491"/>
                  </a:cubicBezTo>
                  <a:cubicBezTo>
                    <a:pt x="4875" y="12034"/>
                    <a:pt x="4453" y="13886"/>
                    <a:pt x="4056" y="15737"/>
                  </a:cubicBezTo>
                  <a:cubicBezTo>
                    <a:pt x="3724" y="16971"/>
                    <a:pt x="3391" y="18514"/>
                    <a:pt x="3058" y="19749"/>
                  </a:cubicBezTo>
                  <a:cubicBezTo>
                    <a:pt x="2713" y="20983"/>
                    <a:pt x="2406" y="21600"/>
                    <a:pt x="2124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71" name="Freeform 448"/>
            <p:cNvSpPr/>
            <p:nvPr/>
          </p:nvSpPr>
          <p:spPr>
            <a:xfrm flipH="1" rot="5400000">
              <a:off x="675722" y="4936041"/>
              <a:ext cx="976540" cy="1229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621" y="21600"/>
                  </a:moveTo>
                  <a:cubicBezTo>
                    <a:pt x="1042" y="21600"/>
                    <a:pt x="521" y="21600"/>
                    <a:pt x="0" y="21140"/>
                  </a:cubicBezTo>
                  <a:cubicBezTo>
                    <a:pt x="579" y="20681"/>
                    <a:pt x="1158" y="20681"/>
                    <a:pt x="1737" y="20221"/>
                  </a:cubicBezTo>
                  <a:cubicBezTo>
                    <a:pt x="2838" y="19762"/>
                    <a:pt x="3996" y="19302"/>
                    <a:pt x="5096" y="18383"/>
                  </a:cubicBezTo>
                  <a:cubicBezTo>
                    <a:pt x="5849" y="17464"/>
                    <a:pt x="6660" y="16545"/>
                    <a:pt x="7354" y="15626"/>
                  </a:cubicBezTo>
                  <a:cubicBezTo>
                    <a:pt x="8397" y="14247"/>
                    <a:pt x="9439" y="12868"/>
                    <a:pt x="10482" y="11949"/>
                  </a:cubicBezTo>
                  <a:cubicBezTo>
                    <a:pt x="11176" y="11489"/>
                    <a:pt x="11929" y="11030"/>
                    <a:pt x="12682" y="11030"/>
                  </a:cubicBezTo>
                  <a:cubicBezTo>
                    <a:pt x="13840" y="10111"/>
                    <a:pt x="15056" y="9651"/>
                    <a:pt x="16214" y="8732"/>
                  </a:cubicBezTo>
                  <a:cubicBezTo>
                    <a:pt x="17720" y="7353"/>
                    <a:pt x="19226" y="4596"/>
                    <a:pt x="20673" y="1838"/>
                  </a:cubicBezTo>
                  <a:cubicBezTo>
                    <a:pt x="20963" y="1379"/>
                    <a:pt x="21253" y="919"/>
                    <a:pt x="21600" y="0"/>
                  </a:cubicBezTo>
                  <a:cubicBezTo>
                    <a:pt x="20036" y="7353"/>
                    <a:pt x="18125" y="9191"/>
                    <a:pt x="16562" y="10570"/>
                  </a:cubicBezTo>
                  <a:cubicBezTo>
                    <a:pt x="15346" y="11489"/>
                    <a:pt x="14130" y="12409"/>
                    <a:pt x="12914" y="12868"/>
                  </a:cubicBezTo>
                  <a:cubicBezTo>
                    <a:pt x="12219" y="13328"/>
                    <a:pt x="11524" y="13328"/>
                    <a:pt x="10829" y="13787"/>
                  </a:cubicBezTo>
                  <a:cubicBezTo>
                    <a:pt x="9729" y="14706"/>
                    <a:pt x="8686" y="16085"/>
                    <a:pt x="7702" y="17004"/>
                  </a:cubicBezTo>
                  <a:cubicBezTo>
                    <a:pt x="6833" y="18383"/>
                    <a:pt x="5965" y="19302"/>
                    <a:pt x="5038" y="20221"/>
                  </a:cubicBezTo>
                  <a:cubicBezTo>
                    <a:pt x="3822" y="21140"/>
                    <a:pt x="2664" y="21600"/>
                    <a:pt x="1621" y="21600"/>
                  </a:cubicBezTo>
                  <a:cubicBezTo>
                    <a:pt x="1621" y="21600"/>
                    <a:pt x="1621" y="21600"/>
                    <a:pt x="1621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72" name="Freeform 449"/>
            <p:cNvSpPr/>
            <p:nvPr/>
          </p:nvSpPr>
          <p:spPr>
            <a:xfrm flipH="1" rot="5400000">
              <a:off x="953569" y="4961972"/>
              <a:ext cx="348236" cy="444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299" y="21600"/>
                  </a:moveTo>
                  <a:cubicBezTo>
                    <a:pt x="812" y="21600"/>
                    <a:pt x="487" y="21600"/>
                    <a:pt x="0" y="21600"/>
                  </a:cubicBezTo>
                  <a:cubicBezTo>
                    <a:pt x="3573" y="20329"/>
                    <a:pt x="6983" y="15247"/>
                    <a:pt x="10556" y="11435"/>
                  </a:cubicBezTo>
                  <a:cubicBezTo>
                    <a:pt x="11044" y="10165"/>
                    <a:pt x="11044" y="10165"/>
                    <a:pt x="11044" y="10165"/>
                  </a:cubicBezTo>
                  <a:cubicBezTo>
                    <a:pt x="11856" y="8894"/>
                    <a:pt x="12668" y="7624"/>
                    <a:pt x="13480" y="6353"/>
                  </a:cubicBezTo>
                  <a:cubicBezTo>
                    <a:pt x="15753" y="3812"/>
                    <a:pt x="18027" y="0"/>
                    <a:pt x="20138" y="0"/>
                  </a:cubicBezTo>
                  <a:cubicBezTo>
                    <a:pt x="20626" y="0"/>
                    <a:pt x="21113" y="0"/>
                    <a:pt x="21600" y="0"/>
                  </a:cubicBezTo>
                  <a:cubicBezTo>
                    <a:pt x="18677" y="7624"/>
                    <a:pt x="15591" y="11435"/>
                    <a:pt x="12343" y="13976"/>
                  </a:cubicBezTo>
                  <a:cubicBezTo>
                    <a:pt x="11368" y="15247"/>
                    <a:pt x="10232" y="16518"/>
                    <a:pt x="9257" y="16518"/>
                  </a:cubicBezTo>
                  <a:cubicBezTo>
                    <a:pt x="6171" y="20329"/>
                    <a:pt x="3573" y="21600"/>
                    <a:pt x="1299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73" name="Freeform 450"/>
            <p:cNvSpPr/>
            <p:nvPr/>
          </p:nvSpPr>
          <p:spPr>
            <a:xfrm flipH="1" rot="5400000">
              <a:off x="986911" y="5008652"/>
              <a:ext cx="284516" cy="355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387" y="21600"/>
                  </a:moveTo>
                  <a:cubicBezTo>
                    <a:pt x="793" y="21600"/>
                    <a:pt x="396" y="21600"/>
                    <a:pt x="0" y="21600"/>
                  </a:cubicBezTo>
                  <a:cubicBezTo>
                    <a:pt x="3171" y="15429"/>
                    <a:pt x="6738" y="10800"/>
                    <a:pt x="10106" y="7714"/>
                  </a:cubicBezTo>
                  <a:cubicBezTo>
                    <a:pt x="12881" y="4629"/>
                    <a:pt x="12881" y="4629"/>
                    <a:pt x="12881" y="4629"/>
                  </a:cubicBezTo>
                  <a:cubicBezTo>
                    <a:pt x="14862" y="1543"/>
                    <a:pt x="16844" y="0"/>
                    <a:pt x="18826" y="0"/>
                  </a:cubicBezTo>
                  <a:cubicBezTo>
                    <a:pt x="19817" y="0"/>
                    <a:pt x="20807" y="0"/>
                    <a:pt x="21600" y="1543"/>
                  </a:cubicBezTo>
                  <a:cubicBezTo>
                    <a:pt x="21600" y="3086"/>
                    <a:pt x="21600" y="4629"/>
                    <a:pt x="21600" y="4629"/>
                  </a:cubicBezTo>
                  <a:cubicBezTo>
                    <a:pt x="19222" y="7714"/>
                    <a:pt x="16844" y="9257"/>
                    <a:pt x="14466" y="10800"/>
                  </a:cubicBezTo>
                  <a:cubicBezTo>
                    <a:pt x="12881" y="12343"/>
                    <a:pt x="11097" y="13886"/>
                    <a:pt x="9512" y="15429"/>
                  </a:cubicBezTo>
                  <a:cubicBezTo>
                    <a:pt x="8125" y="16971"/>
                    <a:pt x="8125" y="16971"/>
                    <a:pt x="8125" y="16971"/>
                  </a:cubicBezTo>
                  <a:cubicBezTo>
                    <a:pt x="5945" y="18514"/>
                    <a:pt x="3567" y="21600"/>
                    <a:pt x="1387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74" name="Freeform 451"/>
            <p:cNvSpPr/>
            <p:nvPr/>
          </p:nvSpPr>
          <p:spPr>
            <a:xfrm flipH="1" rot="5400000">
              <a:off x="1021734" y="5009391"/>
              <a:ext cx="222278" cy="3408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4066" y="21600"/>
                  </a:moveTo>
                  <a:cubicBezTo>
                    <a:pt x="2795" y="21600"/>
                    <a:pt x="1525" y="21600"/>
                    <a:pt x="0" y="21600"/>
                  </a:cubicBezTo>
                  <a:cubicBezTo>
                    <a:pt x="3558" y="18277"/>
                    <a:pt x="7369" y="16615"/>
                    <a:pt x="10927" y="11631"/>
                  </a:cubicBezTo>
                  <a:cubicBezTo>
                    <a:pt x="12198" y="11631"/>
                    <a:pt x="13468" y="9969"/>
                    <a:pt x="14739" y="8308"/>
                  </a:cubicBezTo>
                  <a:cubicBezTo>
                    <a:pt x="17026" y="4985"/>
                    <a:pt x="19313" y="1662"/>
                    <a:pt x="21600" y="0"/>
                  </a:cubicBezTo>
                  <a:cubicBezTo>
                    <a:pt x="17534" y="14954"/>
                    <a:pt x="11689" y="21600"/>
                    <a:pt x="4066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75" name="Freeform 516"/>
            <p:cNvSpPr/>
            <p:nvPr/>
          </p:nvSpPr>
          <p:spPr>
            <a:xfrm flipH="1" rot="5400000">
              <a:off x="579435" y="230509"/>
              <a:ext cx="500802" cy="22820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17" h="21600" fill="norm" stroke="1" extrusionOk="0">
                  <a:moveTo>
                    <a:pt x="15120" y="21600"/>
                  </a:moveTo>
                  <a:cubicBezTo>
                    <a:pt x="14574" y="21600"/>
                    <a:pt x="14029" y="21600"/>
                    <a:pt x="13374" y="21352"/>
                  </a:cubicBezTo>
                  <a:cubicBezTo>
                    <a:pt x="13047" y="21352"/>
                    <a:pt x="12720" y="21600"/>
                    <a:pt x="12502" y="21600"/>
                  </a:cubicBezTo>
                  <a:cubicBezTo>
                    <a:pt x="12502" y="21600"/>
                    <a:pt x="12502" y="21600"/>
                    <a:pt x="12502" y="21600"/>
                  </a:cubicBezTo>
                  <a:cubicBezTo>
                    <a:pt x="10756" y="21600"/>
                    <a:pt x="9011" y="20359"/>
                    <a:pt x="7483" y="19366"/>
                  </a:cubicBezTo>
                  <a:cubicBezTo>
                    <a:pt x="5520" y="18124"/>
                    <a:pt x="2792" y="16386"/>
                    <a:pt x="1047" y="12662"/>
                  </a:cubicBezTo>
                  <a:cubicBezTo>
                    <a:pt x="174" y="10924"/>
                    <a:pt x="-153" y="9186"/>
                    <a:pt x="65" y="7697"/>
                  </a:cubicBezTo>
                  <a:cubicBezTo>
                    <a:pt x="720" y="3724"/>
                    <a:pt x="4865" y="993"/>
                    <a:pt x="6611" y="497"/>
                  </a:cubicBezTo>
                  <a:cubicBezTo>
                    <a:pt x="8247" y="248"/>
                    <a:pt x="9774" y="0"/>
                    <a:pt x="11192" y="0"/>
                  </a:cubicBezTo>
                  <a:cubicBezTo>
                    <a:pt x="12502" y="0"/>
                    <a:pt x="13920" y="0"/>
                    <a:pt x="15120" y="497"/>
                  </a:cubicBezTo>
                  <a:cubicBezTo>
                    <a:pt x="17956" y="1241"/>
                    <a:pt x="19702" y="3228"/>
                    <a:pt x="20465" y="6455"/>
                  </a:cubicBezTo>
                  <a:cubicBezTo>
                    <a:pt x="21447" y="10924"/>
                    <a:pt x="20792" y="16138"/>
                    <a:pt x="18829" y="19117"/>
                  </a:cubicBezTo>
                  <a:cubicBezTo>
                    <a:pt x="17847" y="20855"/>
                    <a:pt x="16538" y="21600"/>
                    <a:pt x="15120" y="21600"/>
                  </a:cubicBezTo>
                  <a:close/>
                  <a:moveTo>
                    <a:pt x="10756" y="745"/>
                  </a:moveTo>
                  <a:cubicBezTo>
                    <a:pt x="8247" y="993"/>
                    <a:pt x="5629" y="1241"/>
                    <a:pt x="3229" y="3228"/>
                  </a:cubicBezTo>
                  <a:cubicBezTo>
                    <a:pt x="2683" y="3724"/>
                    <a:pt x="829" y="5462"/>
                    <a:pt x="720" y="8441"/>
                  </a:cubicBezTo>
                  <a:cubicBezTo>
                    <a:pt x="611" y="9683"/>
                    <a:pt x="938" y="11172"/>
                    <a:pt x="1702" y="12414"/>
                  </a:cubicBezTo>
                  <a:cubicBezTo>
                    <a:pt x="3665" y="15641"/>
                    <a:pt x="6174" y="17628"/>
                    <a:pt x="8356" y="18869"/>
                  </a:cubicBezTo>
                  <a:cubicBezTo>
                    <a:pt x="9120" y="19366"/>
                    <a:pt x="9120" y="19366"/>
                    <a:pt x="9120" y="19366"/>
                  </a:cubicBezTo>
                  <a:cubicBezTo>
                    <a:pt x="9774" y="19614"/>
                    <a:pt x="10429" y="19862"/>
                    <a:pt x="11411" y="20110"/>
                  </a:cubicBezTo>
                  <a:cubicBezTo>
                    <a:pt x="11411" y="20110"/>
                    <a:pt x="11411" y="20110"/>
                    <a:pt x="11411" y="20110"/>
                  </a:cubicBezTo>
                  <a:cubicBezTo>
                    <a:pt x="11738" y="20359"/>
                    <a:pt x="12065" y="20359"/>
                    <a:pt x="12502" y="20359"/>
                  </a:cubicBezTo>
                  <a:cubicBezTo>
                    <a:pt x="12720" y="20359"/>
                    <a:pt x="13047" y="20359"/>
                    <a:pt x="13374" y="20359"/>
                  </a:cubicBezTo>
                  <a:cubicBezTo>
                    <a:pt x="13811" y="20359"/>
                    <a:pt x="14247" y="20359"/>
                    <a:pt x="14683" y="20359"/>
                  </a:cubicBezTo>
                  <a:cubicBezTo>
                    <a:pt x="15774" y="20359"/>
                    <a:pt x="17192" y="20359"/>
                    <a:pt x="18283" y="18621"/>
                  </a:cubicBezTo>
                  <a:cubicBezTo>
                    <a:pt x="19702" y="16138"/>
                    <a:pt x="20465" y="12662"/>
                    <a:pt x="20247" y="9434"/>
                  </a:cubicBezTo>
                  <a:cubicBezTo>
                    <a:pt x="19920" y="5959"/>
                    <a:pt x="18829" y="3476"/>
                    <a:pt x="17083" y="2483"/>
                  </a:cubicBezTo>
                  <a:cubicBezTo>
                    <a:pt x="15447" y="1241"/>
                    <a:pt x="13592" y="745"/>
                    <a:pt x="11192" y="745"/>
                  </a:cubicBezTo>
                  <a:lnTo>
                    <a:pt x="10756" y="745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76" name="Freeform 517"/>
            <p:cNvSpPr/>
            <p:nvPr/>
          </p:nvSpPr>
          <p:spPr>
            <a:xfrm flipH="1" rot="5400000">
              <a:off x="371276" y="273327"/>
              <a:ext cx="908226" cy="3704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26" h="21600" fill="norm" stroke="1" extrusionOk="0">
                  <a:moveTo>
                    <a:pt x="16623" y="21600"/>
                  </a:moveTo>
                  <a:cubicBezTo>
                    <a:pt x="15754" y="21600"/>
                    <a:pt x="14760" y="21448"/>
                    <a:pt x="13519" y="21144"/>
                  </a:cubicBezTo>
                  <a:cubicBezTo>
                    <a:pt x="10602" y="20231"/>
                    <a:pt x="7871" y="18101"/>
                    <a:pt x="5636" y="16276"/>
                  </a:cubicBezTo>
                  <a:cubicBezTo>
                    <a:pt x="5388" y="15972"/>
                    <a:pt x="5388" y="15972"/>
                    <a:pt x="5388" y="15972"/>
                  </a:cubicBezTo>
                  <a:cubicBezTo>
                    <a:pt x="4023" y="14755"/>
                    <a:pt x="733" y="12017"/>
                    <a:pt x="112" y="8214"/>
                  </a:cubicBezTo>
                  <a:cubicBezTo>
                    <a:pt x="-74" y="7149"/>
                    <a:pt x="-12" y="6085"/>
                    <a:pt x="174" y="5020"/>
                  </a:cubicBezTo>
                  <a:cubicBezTo>
                    <a:pt x="733" y="2282"/>
                    <a:pt x="1912" y="1065"/>
                    <a:pt x="3774" y="1065"/>
                  </a:cubicBezTo>
                  <a:cubicBezTo>
                    <a:pt x="4209" y="1065"/>
                    <a:pt x="4705" y="1217"/>
                    <a:pt x="5140" y="1217"/>
                  </a:cubicBezTo>
                  <a:cubicBezTo>
                    <a:pt x="5760" y="1369"/>
                    <a:pt x="6381" y="1521"/>
                    <a:pt x="7064" y="1521"/>
                  </a:cubicBezTo>
                  <a:cubicBezTo>
                    <a:pt x="8988" y="1521"/>
                    <a:pt x="10788" y="913"/>
                    <a:pt x="12774" y="456"/>
                  </a:cubicBezTo>
                  <a:cubicBezTo>
                    <a:pt x="13147" y="456"/>
                    <a:pt x="13147" y="456"/>
                    <a:pt x="13147" y="456"/>
                  </a:cubicBezTo>
                  <a:cubicBezTo>
                    <a:pt x="13954" y="152"/>
                    <a:pt x="14760" y="0"/>
                    <a:pt x="15505" y="0"/>
                  </a:cubicBezTo>
                  <a:cubicBezTo>
                    <a:pt x="18112" y="0"/>
                    <a:pt x="20098" y="1521"/>
                    <a:pt x="21526" y="4259"/>
                  </a:cubicBezTo>
                  <a:cubicBezTo>
                    <a:pt x="21526" y="4563"/>
                    <a:pt x="21526" y="4563"/>
                    <a:pt x="21526" y="4563"/>
                  </a:cubicBezTo>
                  <a:cubicBezTo>
                    <a:pt x="20036" y="1977"/>
                    <a:pt x="18050" y="608"/>
                    <a:pt x="15505" y="608"/>
                  </a:cubicBezTo>
                  <a:cubicBezTo>
                    <a:pt x="14574" y="608"/>
                    <a:pt x="13519" y="913"/>
                    <a:pt x="12402" y="1217"/>
                  </a:cubicBezTo>
                  <a:cubicBezTo>
                    <a:pt x="10478" y="1977"/>
                    <a:pt x="8864" y="2282"/>
                    <a:pt x="7250" y="2282"/>
                  </a:cubicBezTo>
                  <a:cubicBezTo>
                    <a:pt x="6629" y="2282"/>
                    <a:pt x="6009" y="2130"/>
                    <a:pt x="5388" y="2130"/>
                  </a:cubicBezTo>
                  <a:cubicBezTo>
                    <a:pt x="5016" y="1977"/>
                    <a:pt x="5016" y="1977"/>
                    <a:pt x="5016" y="1977"/>
                  </a:cubicBezTo>
                  <a:cubicBezTo>
                    <a:pt x="4581" y="1977"/>
                    <a:pt x="4085" y="1825"/>
                    <a:pt x="3650" y="1825"/>
                  </a:cubicBezTo>
                  <a:cubicBezTo>
                    <a:pt x="3029" y="1825"/>
                    <a:pt x="2595" y="1977"/>
                    <a:pt x="2160" y="2282"/>
                  </a:cubicBezTo>
                  <a:cubicBezTo>
                    <a:pt x="1292" y="2890"/>
                    <a:pt x="174" y="4715"/>
                    <a:pt x="423" y="7149"/>
                  </a:cubicBezTo>
                  <a:cubicBezTo>
                    <a:pt x="795" y="10496"/>
                    <a:pt x="2595" y="12321"/>
                    <a:pt x="3836" y="13538"/>
                  </a:cubicBezTo>
                  <a:cubicBezTo>
                    <a:pt x="5512" y="15211"/>
                    <a:pt x="7064" y="16580"/>
                    <a:pt x="8492" y="17645"/>
                  </a:cubicBezTo>
                  <a:cubicBezTo>
                    <a:pt x="11533" y="19775"/>
                    <a:pt x="14202" y="20839"/>
                    <a:pt x="16623" y="20839"/>
                  </a:cubicBezTo>
                  <a:cubicBezTo>
                    <a:pt x="16871" y="20839"/>
                    <a:pt x="16871" y="20839"/>
                    <a:pt x="16871" y="20839"/>
                  </a:cubicBezTo>
                  <a:cubicBezTo>
                    <a:pt x="18609" y="20839"/>
                    <a:pt x="20036" y="20079"/>
                    <a:pt x="21154" y="18558"/>
                  </a:cubicBezTo>
                  <a:cubicBezTo>
                    <a:pt x="21278" y="18558"/>
                    <a:pt x="21402" y="18254"/>
                    <a:pt x="21526" y="18101"/>
                  </a:cubicBezTo>
                  <a:cubicBezTo>
                    <a:pt x="21526" y="19014"/>
                    <a:pt x="21526" y="19014"/>
                    <a:pt x="21526" y="19014"/>
                  </a:cubicBezTo>
                  <a:cubicBezTo>
                    <a:pt x="20098" y="20839"/>
                    <a:pt x="18547" y="21600"/>
                    <a:pt x="16623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77" name="Freeform 518"/>
            <p:cNvSpPr/>
            <p:nvPr/>
          </p:nvSpPr>
          <p:spPr>
            <a:xfrm flipH="1" rot="5400000">
              <a:off x="169140" y="353953"/>
              <a:ext cx="1306572" cy="6075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20" h="21600" fill="norm" stroke="1" extrusionOk="0">
                  <a:moveTo>
                    <a:pt x="19063" y="21600"/>
                  </a:moveTo>
                  <a:cubicBezTo>
                    <a:pt x="17295" y="21600"/>
                    <a:pt x="15527" y="20948"/>
                    <a:pt x="13889" y="20203"/>
                  </a:cubicBezTo>
                  <a:cubicBezTo>
                    <a:pt x="13458" y="20017"/>
                    <a:pt x="13070" y="19924"/>
                    <a:pt x="12639" y="19738"/>
                  </a:cubicBezTo>
                  <a:cubicBezTo>
                    <a:pt x="10569" y="18807"/>
                    <a:pt x="8370" y="17969"/>
                    <a:pt x="6344" y="16386"/>
                  </a:cubicBezTo>
                  <a:cubicBezTo>
                    <a:pt x="4663" y="15083"/>
                    <a:pt x="3326" y="13779"/>
                    <a:pt x="2248" y="12010"/>
                  </a:cubicBezTo>
                  <a:cubicBezTo>
                    <a:pt x="1429" y="10707"/>
                    <a:pt x="265" y="8752"/>
                    <a:pt x="49" y="6331"/>
                  </a:cubicBezTo>
                  <a:cubicBezTo>
                    <a:pt x="-80" y="4934"/>
                    <a:pt x="49" y="3817"/>
                    <a:pt x="394" y="2886"/>
                  </a:cubicBezTo>
                  <a:cubicBezTo>
                    <a:pt x="1386" y="372"/>
                    <a:pt x="3800" y="93"/>
                    <a:pt x="4835" y="93"/>
                  </a:cubicBezTo>
                  <a:cubicBezTo>
                    <a:pt x="5180" y="93"/>
                    <a:pt x="5525" y="93"/>
                    <a:pt x="5870" y="186"/>
                  </a:cubicBezTo>
                  <a:cubicBezTo>
                    <a:pt x="6430" y="279"/>
                    <a:pt x="7034" y="466"/>
                    <a:pt x="7594" y="559"/>
                  </a:cubicBezTo>
                  <a:cubicBezTo>
                    <a:pt x="8586" y="838"/>
                    <a:pt x="9621" y="1117"/>
                    <a:pt x="10655" y="1117"/>
                  </a:cubicBezTo>
                  <a:cubicBezTo>
                    <a:pt x="10698" y="1117"/>
                    <a:pt x="10698" y="1117"/>
                    <a:pt x="10698" y="1117"/>
                  </a:cubicBezTo>
                  <a:cubicBezTo>
                    <a:pt x="11906" y="1117"/>
                    <a:pt x="13113" y="838"/>
                    <a:pt x="14277" y="559"/>
                  </a:cubicBezTo>
                  <a:cubicBezTo>
                    <a:pt x="15269" y="372"/>
                    <a:pt x="16303" y="93"/>
                    <a:pt x="17338" y="0"/>
                  </a:cubicBezTo>
                  <a:cubicBezTo>
                    <a:pt x="17510" y="0"/>
                    <a:pt x="17640" y="0"/>
                    <a:pt x="17812" y="0"/>
                  </a:cubicBezTo>
                  <a:cubicBezTo>
                    <a:pt x="19321" y="0"/>
                    <a:pt x="20528" y="559"/>
                    <a:pt x="21520" y="1676"/>
                  </a:cubicBezTo>
                  <a:cubicBezTo>
                    <a:pt x="21520" y="2328"/>
                    <a:pt x="21520" y="2328"/>
                    <a:pt x="21520" y="2328"/>
                  </a:cubicBezTo>
                  <a:cubicBezTo>
                    <a:pt x="20442" y="1117"/>
                    <a:pt x="19278" y="466"/>
                    <a:pt x="17985" y="466"/>
                  </a:cubicBezTo>
                  <a:cubicBezTo>
                    <a:pt x="17855" y="466"/>
                    <a:pt x="17855" y="466"/>
                    <a:pt x="17855" y="466"/>
                  </a:cubicBezTo>
                  <a:cubicBezTo>
                    <a:pt x="16734" y="559"/>
                    <a:pt x="15613" y="838"/>
                    <a:pt x="14492" y="1024"/>
                  </a:cubicBezTo>
                  <a:cubicBezTo>
                    <a:pt x="13846" y="1210"/>
                    <a:pt x="13199" y="1303"/>
                    <a:pt x="12509" y="1490"/>
                  </a:cubicBezTo>
                  <a:cubicBezTo>
                    <a:pt x="11992" y="1583"/>
                    <a:pt x="11474" y="1583"/>
                    <a:pt x="10957" y="1583"/>
                  </a:cubicBezTo>
                  <a:cubicBezTo>
                    <a:pt x="10095" y="1583"/>
                    <a:pt x="9233" y="1490"/>
                    <a:pt x="8370" y="1210"/>
                  </a:cubicBezTo>
                  <a:cubicBezTo>
                    <a:pt x="7680" y="1024"/>
                    <a:pt x="7680" y="1024"/>
                    <a:pt x="7680" y="1024"/>
                  </a:cubicBezTo>
                  <a:cubicBezTo>
                    <a:pt x="6689" y="745"/>
                    <a:pt x="5611" y="466"/>
                    <a:pt x="4576" y="466"/>
                  </a:cubicBezTo>
                  <a:cubicBezTo>
                    <a:pt x="4231" y="466"/>
                    <a:pt x="3886" y="559"/>
                    <a:pt x="3542" y="652"/>
                  </a:cubicBezTo>
                  <a:cubicBezTo>
                    <a:pt x="2679" y="838"/>
                    <a:pt x="1084" y="1676"/>
                    <a:pt x="480" y="3631"/>
                  </a:cubicBezTo>
                  <a:cubicBezTo>
                    <a:pt x="222" y="4469"/>
                    <a:pt x="179" y="5400"/>
                    <a:pt x="351" y="6424"/>
                  </a:cubicBezTo>
                  <a:cubicBezTo>
                    <a:pt x="696" y="8659"/>
                    <a:pt x="1645" y="10800"/>
                    <a:pt x="3283" y="12941"/>
                  </a:cubicBezTo>
                  <a:cubicBezTo>
                    <a:pt x="4706" y="14710"/>
                    <a:pt x="6387" y="16107"/>
                    <a:pt x="8629" y="17317"/>
                  </a:cubicBezTo>
                  <a:cubicBezTo>
                    <a:pt x="10354" y="18248"/>
                    <a:pt x="12164" y="18993"/>
                    <a:pt x="13889" y="19645"/>
                  </a:cubicBezTo>
                  <a:cubicBezTo>
                    <a:pt x="14492" y="19924"/>
                    <a:pt x="14492" y="19924"/>
                    <a:pt x="14492" y="19924"/>
                  </a:cubicBezTo>
                  <a:cubicBezTo>
                    <a:pt x="16001" y="20483"/>
                    <a:pt x="17424" y="20948"/>
                    <a:pt x="18890" y="20948"/>
                  </a:cubicBezTo>
                  <a:cubicBezTo>
                    <a:pt x="19106" y="20948"/>
                    <a:pt x="19321" y="20948"/>
                    <a:pt x="19537" y="20948"/>
                  </a:cubicBezTo>
                  <a:cubicBezTo>
                    <a:pt x="20227" y="20855"/>
                    <a:pt x="20916" y="20669"/>
                    <a:pt x="21520" y="20297"/>
                  </a:cubicBezTo>
                  <a:cubicBezTo>
                    <a:pt x="21520" y="21041"/>
                    <a:pt x="21520" y="21041"/>
                    <a:pt x="21520" y="21041"/>
                  </a:cubicBezTo>
                  <a:cubicBezTo>
                    <a:pt x="20960" y="21321"/>
                    <a:pt x="20356" y="21507"/>
                    <a:pt x="19752" y="21600"/>
                  </a:cubicBezTo>
                  <a:cubicBezTo>
                    <a:pt x="19494" y="21600"/>
                    <a:pt x="19278" y="21600"/>
                    <a:pt x="19063" y="21600"/>
                  </a:cubicBezTo>
                  <a:cubicBezTo>
                    <a:pt x="19063" y="21600"/>
                    <a:pt x="19063" y="21600"/>
                    <a:pt x="19063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78" name="Freeform 519"/>
            <p:cNvSpPr/>
            <p:nvPr/>
          </p:nvSpPr>
          <p:spPr>
            <a:xfrm flipH="1" rot="5400000">
              <a:off x="929119" y="5929"/>
              <a:ext cx="23711" cy="207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cubicBezTo>
                    <a:pt x="7200" y="2700"/>
                    <a:pt x="14400" y="5400"/>
                    <a:pt x="21600" y="10800"/>
                  </a:cubicBezTo>
                  <a:cubicBezTo>
                    <a:pt x="21600" y="21600"/>
                    <a:pt x="21600" y="21600"/>
                    <a:pt x="21600" y="21600"/>
                  </a:cubicBezTo>
                  <a:cubicBezTo>
                    <a:pt x="16800" y="18900"/>
                    <a:pt x="2400" y="2700"/>
                    <a:pt x="0" y="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79" name="Freeform 520"/>
            <p:cNvSpPr/>
            <p:nvPr/>
          </p:nvSpPr>
          <p:spPr>
            <a:xfrm flipH="1" rot="5400000">
              <a:off x="649049" y="20747"/>
              <a:ext cx="53347" cy="207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cubicBezTo>
                    <a:pt x="7560" y="16200"/>
                    <a:pt x="14040" y="10800"/>
                    <a:pt x="21600" y="0"/>
                  </a:cubicBezTo>
                  <a:cubicBezTo>
                    <a:pt x="21600" y="8100"/>
                    <a:pt x="21600" y="8100"/>
                    <a:pt x="21600" y="8100"/>
                  </a:cubicBezTo>
                  <a:cubicBezTo>
                    <a:pt x="14040" y="16200"/>
                    <a:pt x="6480" y="21600"/>
                    <a:pt x="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80" name="Freeform 521"/>
            <p:cNvSpPr/>
            <p:nvPr/>
          </p:nvSpPr>
          <p:spPr>
            <a:xfrm flipH="1" rot="5400000">
              <a:off x="917263" y="1"/>
              <a:ext cx="37047" cy="370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12343"/>
                  </a:moveTo>
                  <a:cubicBezTo>
                    <a:pt x="13886" y="7714"/>
                    <a:pt x="7714" y="4629"/>
                    <a:pt x="1543" y="0"/>
                  </a:cubicBezTo>
                  <a:cubicBezTo>
                    <a:pt x="0" y="0"/>
                    <a:pt x="0" y="0"/>
                    <a:pt x="0" y="1543"/>
                  </a:cubicBezTo>
                  <a:cubicBezTo>
                    <a:pt x="7714" y="7714"/>
                    <a:pt x="13886" y="13886"/>
                    <a:pt x="21600" y="21600"/>
                  </a:cubicBezTo>
                  <a:lnTo>
                    <a:pt x="21600" y="12343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81" name="Freeform 522"/>
            <p:cNvSpPr/>
            <p:nvPr/>
          </p:nvSpPr>
          <p:spPr>
            <a:xfrm flipH="1" rot="5400000">
              <a:off x="662708" y="8572"/>
              <a:ext cx="37886" cy="207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40" h="21600" fill="norm" stroke="1" extrusionOk="0">
                  <a:moveTo>
                    <a:pt x="21240" y="0"/>
                  </a:moveTo>
                  <a:cubicBezTo>
                    <a:pt x="15480" y="8100"/>
                    <a:pt x="8280" y="13500"/>
                    <a:pt x="1080" y="16200"/>
                  </a:cubicBezTo>
                  <a:cubicBezTo>
                    <a:pt x="-360" y="16200"/>
                    <a:pt x="-360" y="21600"/>
                    <a:pt x="1080" y="21600"/>
                  </a:cubicBezTo>
                  <a:cubicBezTo>
                    <a:pt x="9720" y="21600"/>
                    <a:pt x="15480" y="21600"/>
                    <a:pt x="21240" y="18900"/>
                  </a:cubicBezTo>
                  <a:lnTo>
                    <a:pt x="21240" y="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82" name="Freeform 523"/>
            <p:cNvSpPr/>
            <p:nvPr/>
          </p:nvSpPr>
          <p:spPr>
            <a:xfrm flipH="1" rot="5400000">
              <a:off x="906150" y="5189"/>
              <a:ext cx="63721" cy="6223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15300" y="13500"/>
                    <a:pt x="8100" y="6300"/>
                    <a:pt x="0" y="0"/>
                  </a:cubicBezTo>
                  <a:cubicBezTo>
                    <a:pt x="2700" y="1800"/>
                    <a:pt x="5400" y="2700"/>
                    <a:pt x="8100" y="4500"/>
                  </a:cubicBezTo>
                  <a:cubicBezTo>
                    <a:pt x="13500" y="8100"/>
                    <a:pt x="17100" y="11700"/>
                    <a:pt x="21600" y="16200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83" name="Freeform 524"/>
            <p:cNvSpPr/>
            <p:nvPr/>
          </p:nvSpPr>
          <p:spPr>
            <a:xfrm flipH="1" rot="5400000">
              <a:off x="664608" y="8152"/>
              <a:ext cx="44456" cy="370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082" y="15429"/>
                  </a:moveTo>
                  <a:cubicBezTo>
                    <a:pt x="11435" y="10800"/>
                    <a:pt x="16518" y="6171"/>
                    <a:pt x="21600" y="0"/>
                  </a:cubicBezTo>
                  <a:cubicBezTo>
                    <a:pt x="21600" y="12343"/>
                    <a:pt x="21600" y="12343"/>
                    <a:pt x="21600" y="12343"/>
                  </a:cubicBezTo>
                  <a:cubicBezTo>
                    <a:pt x="15247" y="16971"/>
                    <a:pt x="7624" y="20057"/>
                    <a:pt x="0" y="21600"/>
                  </a:cubicBezTo>
                  <a:cubicBezTo>
                    <a:pt x="1271" y="20057"/>
                    <a:pt x="3812" y="18514"/>
                    <a:pt x="5082" y="15429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84" name="Freeform 525"/>
            <p:cNvSpPr/>
            <p:nvPr/>
          </p:nvSpPr>
          <p:spPr>
            <a:xfrm flipH="1" rot="5400000">
              <a:off x="676042" y="4024"/>
              <a:ext cx="12701" cy="127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cubicBezTo>
                    <a:pt x="5400" y="14400"/>
                    <a:pt x="16200" y="7200"/>
                    <a:pt x="21600" y="0"/>
                  </a:cubicBezTo>
                  <a:cubicBezTo>
                    <a:pt x="21600" y="7200"/>
                    <a:pt x="21600" y="7200"/>
                    <a:pt x="21600" y="7200"/>
                  </a:cubicBezTo>
                  <a:cubicBezTo>
                    <a:pt x="16200" y="14400"/>
                    <a:pt x="5400" y="14400"/>
                    <a:pt x="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85" name="Freeform 526"/>
            <p:cNvSpPr/>
            <p:nvPr/>
          </p:nvSpPr>
          <p:spPr>
            <a:xfrm flipH="1" rot="5400000">
              <a:off x="827612" y="74834"/>
              <a:ext cx="245988" cy="1052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20451" y="17280"/>
                    <a:pt x="18843" y="14040"/>
                    <a:pt x="17004" y="11340"/>
                  </a:cubicBezTo>
                  <a:cubicBezTo>
                    <a:pt x="14017" y="7020"/>
                    <a:pt x="10800" y="3780"/>
                    <a:pt x="7583" y="2700"/>
                  </a:cubicBezTo>
                  <a:cubicBezTo>
                    <a:pt x="5055" y="1620"/>
                    <a:pt x="2528" y="1080"/>
                    <a:pt x="0" y="540"/>
                  </a:cubicBezTo>
                  <a:cubicBezTo>
                    <a:pt x="1609" y="0"/>
                    <a:pt x="3217" y="0"/>
                    <a:pt x="4596" y="0"/>
                  </a:cubicBezTo>
                  <a:cubicBezTo>
                    <a:pt x="6664" y="0"/>
                    <a:pt x="8272" y="0"/>
                    <a:pt x="10111" y="1080"/>
                  </a:cubicBezTo>
                  <a:cubicBezTo>
                    <a:pt x="14706" y="3780"/>
                    <a:pt x="17923" y="7560"/>
                    <a:pt x="20221" y="12960"/>
                  </a:cubicBezTo>
                  <a:cubicBezTo>
                    <a:pt x="20681" y="14040"/>
                    <a:pt x="21140" y="15120"/>
                    <a:pt x="21600" y="16200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86" name="Freeform 527"/>
            <p:cNvSpPr/>
            <p:nvPr/>
          </p:nvSpPr>
          <p:spPr>
            <a:xfrm flipH="1" rot="5400000">
              <a:off x="477155" y="167450"/>
              <a:ext cx="422328" cy="9632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1001" y="21600"/>
                  </a:moveTo>
                  <a:cubicBezTo>
                    <a:pt x="7379" y="21600"/>
                    <a:pt x="3354" y="18097"/>
                    <a:pt x="0" y="14595"/>
                  </a:cubicBezTo>
                  <a:cubicBezTo>
                    <a:pt x="2952" y="16930"/>
                    <a:pt x="6037" y="18097"/>
                    <a:pt x="8989" y="18097"/>
                  </a:cubicBezTo>
                  <a:cubicBezTo>
                    <a:pt x="9257" y="18097"/>
                    <a:pt x="9660" y="18097"/>
                    <a:pt x="10062" y="18097"/>
                  </a:cubicBezTo>
                  <a:cubicBezTo>
                    <a:pt x="13684" y="18097"/>
                    <a:pt x="18783" y="16346"/>
                    <a:pt x="21332" y="1751"/>
                  </a:cubicBezTo>
                  <a:cubicBezTo>
                    <a:pt x="21332" y="1168"/>
                    <a:pt x="21466" y="584"/>
                    <a:pt x="21600" y="0"/>
                  </a:cubicBezTo>
                  <a:cubicBezTo>
                    <a:pt x="21600" y="5254"/>
                    <a:pt x="21600" y="5254"/>
                    <a:pt x="21600" y="5254"/>
                  </a:cubicBezTo>
                  <a:cubicBezTo>
                    <a:pt x="19319" y="16346"/>
                    <a:pt x="15697" y="21600"/>
                    <a:pt x="11001" y="21600"/>
                  </a:cubicBezTo>
                  <a:cubicBezTo>
                    <a:pt x="11001" y="21600"/>
                    <a:pt x="11001" y="21600"/>
                    <a:pt x="11001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87" name="Freeform 528"/>
            <p:cNvSpPr/>
            <p:nvPr/>
          </p:nvSpPr>
          <p:spPr>
            <a:xfrm flipH="1" rot="5400000">
              <a:off x="328228" y="194865"/>
              <a:ext cx="425291" cy="444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2533" y="21600"/>
                  </a:moveTo>
                  <a:cubicBezTo>
                    <a:pt x="11333" y="21600"/>
                    <a:pt x="10133" y="21600"/>
                    <a:pt x="9067" y="20329"/>
                  </a:cubicBezTo>
                  <a:cubicBezTo>
                    <a:pt x="6667" y="17788"/>
                    <a:pt x="4667" y="13976"/>
                    <a:pt x="2933" y="10165"/>
                  </a:cubicBezTo>
                  <a:cubicBezTo>
                    <a:pt x="1867" y="7624"/>
                    <a:pt x="933" y="5082"/>
                    <a:pt x="0" y="1271"/>
                  </a:cubicBezTo>
                  <a:cubicBezTo>
                    <a:pt x="4400" y="11435"/>
                    <a:pt x="8133" y="15247"/>
                    <a:pt x="11733" y="15247"/>
                  </a:cubicBezTo>
                  <a:cubicBezTo>
                    <a:pt x="14800" y="15247"/>
                    <a:pt x="17600" y="11435"/>
                    <a:pt x="20133" y="3812"/>
                  </a:cubicBezTo>
                  <a:cubicBezTo>
                    <a:pt x="20667" y="2541"/>
                    <a:pt x="21067" y="1271"/>
                    <a:pt x="21600" y="0"/>
                  </a:cubicBezTo>
                  <a:cubicBezTo>
                    <a:pt x="21600" y="8894"/>
                    <a:pt x="21600" y="8894"/>
                    <a:pt x="21600" y="8894"/>
                  </a:cubicBezTo>
                  <a:cubicBezTo>
                    <a:pt x="18667" y="17788"/>
                    <a:pt x="15600" y="21600"/>
                    <a:pt x="12533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88" name="Freeform 529"/>
            <p:cNvSpPr/>
            <p:nvPr/>
          </p:nvSpPr>
          <p:spPr>
            <a:xfrm flipH="1" rot="5400000">
              <a:off x="71896" y="359322"/>
              <a:ext cx="1552925" cy="84317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35" h="21600" fill="norm" stroke="1" extrusionOk="0">
                  <a:moveTo>
                    <a:pt x="20066" y="21600"/>
                  </a:moveTo>
                  <a:cubicBezTo>
                    <a:pt x="19674" y="21600"/>
                    <a:pt x="19282" y="21533"/>
                    <a:pt x="18854" y="21466"/>
                  </a:cubicBezTo>
                  <a:cubicBezTo>
                    <a:pt x="18604" y="21399"/>
                    <a:pt x="18355" y="21332"/>
                    <a:pt x="18105" y="21265"/>
                  </a:cubicBezTo>
                  <a:cubicBezTo>
                    <a:pt x="15610" y="20862"/>
                    <a:pt x="13258" y="20057"/>
                    <a:pt x="11190" y="18850"/>
                  </a:cubicBezTo>
                  <a:cubicBezTo>
                    <a:pt x="9373" y="17843"/>
                    <a:pt x="7626" y="16502"/>
                    <a:pt x="6129" y="15361"/>
                  </a:cubicBezTo>
                  <a:cubicBezTo>
                    <a:pt x="5131" y="14624"/>
                    <a:pt x="4062" y="13819"/>
                    <a:pt x="3099" y="12678"/>
                  </a:cubicBezTo>
                  <a:cubicBezTo>
                    <a:pt x="2208" y="11605"/>
                    <a:pt x="-465" y="8452"/>
                    <a:pt x="70" y="5031"/>
                  </a:cubicBezTo>
                  <a:cubicBezTo>
                    <a:pt x="355" y="3220"/>
                    <a:pt x="1388" y="1945"/>
                    <a:pt x="2280" y="1543"/>
                  </a:cubicBezTo>
                  <a:cubicBezTo>
                    <a:pt x="2850" y="1275"/>
                    <a:pt x="3456" y="1140"/>
                    <a:pt x="4204" y="1140"/>
                  </a:cubicBezTo>
                  <a:cubicBezTo>
                    <a:pt x="4632" y="1140"/>
                    <a:pt x="5060" y="1207"/>
                    <a:pt x="5487" y="1207"/>
                  </a:cubicBezTo>
                  <a:cubicBezTo>
                    <a:pt x="5880" y="1275"/>
                    <a:pt x="6307" y="1275"/>
                    <a:pt x="6735" y="1275"/>
                  </a:cubicBezTo>
                  <a:cubicBezTo>
                    <a:pt x="6806" y="1275"/>
                    <a:pt x="6806" y="1275"/>
                    <a:pt x="6806" y="1275"/>
                  </a:cubicBezTo>
                  <a:cubicBezTo>
                    <a:pt x="8695" y="1275"/>
                    <a:pt x="10549" y="872"/>
                    <a:pt x="12260" y="402"/>
                  </a:cubicBezTo>
                  <a:cubicBezTo>
                    <a:pt x="13115" y="201"/>
                    <a:pt x="14220" y="0"/>
                    <a:pt x="15361" y="0"/>
                  </a:cubicBezTo>
                  <a:cubicBezTo>
                    <a:pt x="15824" y="0"/>
                    <a:pt x="16252" y="0"/>
                    <a:pt x="16680" y="67"/>
                  </a:cubicBezTo>
                  <a:cubicBezTo>
                    <a:pt x="18070" y="335"/>
                    <a:pt x="19495" y="1140"/>
                    <a:pt x="21135" y="2482"/>
                  </a:cubicBezTo>
                  <a:cubicBezTo>
                    <a:pt x="21135" y="3019"/>
                    <a:pt x="21135" y="3019"/>
                    <a:pt x="21135" y="3019"/>
                  </a:cubicBezTo>
                  <a:cubicBezTo>
                    <a:pt x="20101" y="2080"/>
                    <a:pt x="18961" y="1207"/>
                    <a:pt x="17678" y="805"/>
                  </a:cubicBezTo>
                  <a:cubicBezTo>
                    <a:pt x="16929" y="537"/>
                    <a:pt x="16109" y="402"/>
                    <a:pt x="15254" y="402"/>
                  </a:cubicBezTo>
                  <a:cubicBezTo>
                    <a:pt x="14612" y="402"/>
                    <a:pt x="13971" y="470"/>
                    <a:pt x="13258" y="671"/>
                  </a:cubicBezTo>
                  <a:cubicBezTo>
                    <a:pt x="12687" y="738"/>
                    <a:pt x="12117" y="872"/>
                    <a:pt x="11547" y="1006"/>
                  </a:cubicBezTo>
                  <a:cubicBezTo>
                    <a:pt x="10406" y="1342"/>
                    <a:pt x="9230" y="1610"/>
                    <a:pt x="8054" y="1677"/>
                  </a:cubicBezTo>
                  <a:cubicBezTo>
                    <a:pt x="7697" y="1677"/>
                    <a:pt x="7341" y="1744"/>
                    <a:pt x="6949" y="1744"/>
                  </a:cubicBezTo>
                  <a:cubicBezTo>
                    <a:pt x="6379" y="1744"/>
                    <a:pt x="5808" y="1677"/>
                    <a:pt x="5274" y="1610"/>
                  </a:cubicBezTo>
                  <a:cubicBezTo>
                    <a:pt x="5202" y="1610"/>
                    <a:pt x="5202" y="1610"/>
                    <a:pt x="5202" y="1610"/>
                  </a:cubicBezTo>
                  <a:cubicBezTo>
                    <a:pt x="4846" y="1610"/>
                    <a:pt x="4454" y="1543"/>
                    <a:pt x="4062" y="1543"/>
                  </a:cubicBezTo>
                  <a:cubicBezTo>
                    <a:pt x="3741" y="1543"/>
                    <a:pt x="3456" y="1610"/>
                    <a:pt x="3171" y="1677"/>
                  </a:cubicBezTo>
                  <a:cubicBezTo>
                    <a:pt x="1994" y="1945"/>
                    <a:pt x="177" y="3354"/>
                    <a:pt x="284" y="6037"/>
                  </a:cubicBezTo>
                  <a:cubicBezTo>
                    <a:pt x="355" y="7983"/>
                    <a:pt x="1282" y="9593"/>
                    <a:pt x="1994" y="10666"/>
                  </a:cubicBezTo>
                  <a:cubicBezTo>
                    <a:pt x="4026" y="13752"/>
                    <a:pt x="6592" y="15429"/>
                    <a:pt x="9087" y="17106"/>
                  </a:cubicBezTo>
                  <a:cubicBezTo>
                    <a:pt x="9337" y="17240"/>
                    <a:pt x="9337" y="17240"/>
                    <a:pt x="9337" y="17240"/>
                  </a:cubicBezTo>
                  <a:cubicBezTo>
                    <a:pt x="12759" y="19520"/>
                    <a:pt x="16359" y="20795"/>
                    <a:pt x="20101" y="21130"/>
                  </a:cubicBezTo>
                  <a:cubicBezTo>
                    <a:pt x="20137" y="21130"/>
                    <a:pt x="20173" y="21130"/>
                    <a:pt x="20173" y="21198"/>
                  </a:cubicBezTo>
                  <a:cubicBezTo>
                    <a:pt x="20208" y="21198"/>
                    <a:pt x="20208" y="21198"/>
                    <a:pt x="20208" y="21198"/>
                  </a:cubicBezTo>
                  <a:cubicBezTo>
                    <a:pt x="20244" y="21198"/>
                    <a:pt x="20244" y="21198"/>
                    <a:pt x="20244" y="21198"/>
                  </a:cubicBezTo>
                  <a:cubicBezTo>
                    <a:pt x="20529" y="21198"/>
                    <a:pt x="20850" y="21130"/>
                    <a:pt x="21135" y="21063"/>
                  </a:cubicBezTo>
                  <a:cubicBezTo>
                    <a:pt x="21135" y="21466"/>
                    <a:pt x="21135" y="21466"/>
                    <a:pt x="21135" y="21466"/>
                  </a:cubicBezTo>
                  <a:cubicBezTo>
                    <a:pt x="20779" y="21533"/>
                    <a:pt x="20422" y="21600"/>
                    <a:pt x="20066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89" name="Freeform 530"/>
            <p:cNvSpPr/>
            <p:nvPr/>
          </p:nvSpPr>
          <p:spPr>
            <a:xfrm flipH="1" rot="5400000">
              <a:off x="391208" y="51865"/>
              <a:ext cx="115585" cy="207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9327" y="21600"/>
                  </a:moveTo>
                  <a:cubicBezTo>
                    <a:pt x="5891" y="21600"/>
                    <a:pt x="2945" y="18900"/>
                    <a:pt x="0" y="16200"/>
                  </a:cubicBezTo>
                  <a:cubicBezTo>
                    <a:pt x="1964" y="16200"/>
                    <a:pt x="3927" y="13500"/>
                    <a:pt x="5891" y="13500"/>
                  </a:cubicBezTo>
                  <a:cubicBezTo>
                    <a:pt x="7364" y="10800"/>
                    <a:pt x="9327" y="8100"/>
                    <a:pt x="10800" y="8100"/>
                  </a:cubicBezTo>
                  <a:cubicBezTo>
                    <a:pt x="14727" y="5400"/>
                    <a:pt x="18164" y="2700"/>
                    <a:pt x="21600" y="0"/>
                  </a:cubicBezTo>
                  <a:cubicBezTo>
                    <a:pt x="21600" y="13500"/>
                    <a:pt x="21600" y="13500"/>
                    <a:pt x="21600" y="13500"/>
                  </a:cubicBezTo>
                  <a:cubicBezTo>
                    <a:pt x="17182" y="18900"/>
                    <a:pt x="13745" y="21600"/>
                    <a:pt x="10800" y="21600"/>
                  </a:cubicBezTo>
                  <a:cubicBezTo>
                    <a:pt x="10309" y="21600"/>
                    <a:pt x="9818" y="21600"/>
                    <a:pt x="9327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90" name="Freeform 531"/>
            <p:cNvSpPr/>
            <p:nvPr/>
          </p:nvSpPr>
          <p:spPr>
            <a:xfrm flipH="1" rot="5400000">
              <a:off x="-133924" y="479195"/>
              <a:ext cx="2046065" cy="109656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27" h="21600" fill="norm" stroke="1" extrusionOk="0">
                  <a:moveTo>
                    <a:pt x="21227" y="21600"/>
                  </a:moveTo>
                  <a:cubicBezTo>
                    <a:pt x="21010" y="21600"/>
                    <a:pt x="20819" y="21548"/>
                    <a:pt x="20629" y="21548"/>
                  </a:cubicBezTo>
                  <a:cubicBezTo>
                    <a:pt x="19570" y="21394"/>
                    <a:pt x="18537" y="20930"/>
                    <a:pt x="17559" y="20517"/>
                  </a:cubicBezTo>
                  <a:cubicBezTo>
                    <a:pt x="17532" y="20517"/>
                    <a:pt x="17532" y="20517"/>
                    <a:pt x="17532" y="20517"/>
                  </a:cubicBezTo>
                  <a:cubicBezTo>
                    <a:pt x="17505" y="20569"/>
                    <a:pt x="17505" y="20569"/>
                    <a:pt x="17505" y="20569"/>
                  </a:cubicBezTo>
                  <a:cubicBezTo>
                    <a:pt x="17505" y="20569"/>
                    <a:pt x="17505" y="20569"/>
                    <a:pt x="17478" y="20569"/>
                  </a:cubicBezTo>
                  <a:cubicBezTo>
                    <a:pt x="17478" y="20569"/>
                    <a:pt x="17478" y="20569"/>
                    <a:pt x="17450" y="20569"/>
                  </a:cubicBezTo>
                  <a:cubicBezTo>
                    <a:pt x="17369" y="20466"/>
                    <a:pt x="17260" y="20414"/>
                    <a:pt x="17179" y="20363"/>
                  </a:cubicBezTo>
                  <a:cubicBezTo>
                    <a:pt x="16989" y="20311"/>
                    <a:pt x="16825" y="20208"/>
                    <a:pt x="16635" y="20157"/>
                  </a:cubicBezTo>
                  <a:cubicBezTo>
                    <a:pt x="16391" y="20053"/>
                    <a:pt x="16146" y="19950"/>
                    <a:pt x="15902" y="19847"/>
                  </a:cubicBezTo>
                  <a:cubicBezTo>
                    <a:pt x="15413" y="19693"/>
                    <a:pt x="14924" y="19486"/>
                    <a:pt x="14462" y="19280"/>
                  </a:cubicBezTo>
                  <a:cubicBezTo>
                    <a:pt x="14326" y="19229"/>
                    <a:pt x="14326" y="19229"/>
                    <a:pt x="14326" y="19229"/>
                  </a:cubicBezTo>
                  <a:cubicBezTo>
                    <a:pt x="13973" y="19126"/>
                    <a:pt x="13973" y="19126"/>
                    <a:pt x="13973" y="19126"/>
                  </a:cubicBezTo>
                  <a:cubicBezTo>
                    <a:pt x="12777" y="18662"/>
                    <a:pt x="11582" y="17888"/>
                    <a:pt x="10413" y="17167"/>
                  </a:cubicBezTo>
                  <a:cubicBezTo>
                    <a:pt x="10305" y="17115"/>
                    <a:pt x="10305" y="17115"/>
                    <a:pt x="10305" y="17115"/>
                  </a:cubicBezTo>
                  <a:cubicBezTo>
                    <a:pt x="9680" y="16703"/>
                    <a:pt x="9028" y="16342"/>
                    <a:pt x="8376" y="15981"/>
                  </a:cubicBezTo>
                  <a:cubicBezTo>
                    <a:pt x="7207" y="15259"/>
                    <a:pt x="5985" y="14537"/>
                    <a:pt x="4816" y="13713"/>
                  </a:cubicBezTo>
                  <a:cubicBezTo>
                    <a:pt x="3431" y="12733"/>
                    <a:pt x="1882" y="11547"/>
                    <a:pt x="877" y="9434"/>
                  </a:cubicBezTo>
                  <a:cubicBezTo>
                    <a:pt x="62" y="7784"/>
                    <a:pt x="-373" y="5207"/>
                    <a:pt x="415" y="3196"/>
                  </a:cubicBezTo>
                  <a:cubicBezTo>
                    <a:pt x="1094" y="1495"/>
                    <a:pt x="2371" y="464"/>
                    <a:pt x="4327" y="103"/>
                  </a:cubicBezTo>
                  <a:cubicBezTo>
                    <a:pt x="4708" y="52"/>
                    <a:pt x="5142" y="52"/>
                    <a:pt x="5604" y="52"/>
                  </a:cubicBezTo>
                  <a:cubicBezTo>
                    <a:pt x="6039" y="52"/>
                    <a:pt x="6474" y="52"/>
                    <a:pt x="6909" y="103"/>
                  </a:cubicBezTo>
                  <a:cubicBezTo>
                    <a:pt x="8267" y="206"/>
                    <a:pt x="9598" y="309"/>
                    <a:pt x="10930" y="309"/>
                  </a:cubicBezTo>
                  <a:cubicBezTo>
                    <a:pt x="11147" y="309"/>
                    <a:pt x="11147" y="309"/>
                    <a:pt x="11147" y="309"/>
                  </a:cubicBezTo>
                  <a:cubicBezTo>
                    <a:pt x="11989" y="258"/>
                    <a:pt x="12832" y="206"/>
                    <a:pt x="13674" y="155"/>
                  </a:cubicBezTo>
                  <a:cubicBezTo>
                    <a:pt x="14543" y="103"/>
                    <a:pt x="15440" y="0"/>
                    <a:pt x="16309" y="0"/>
                  </a:cubicBezTo>
                  <a:cubicBezTo>
                    <a:pt x="17478" y="0"/>
                    <a:pt x="18429" y="155"/>
                    <a:pt x="19352" y="412"/>
                  </a:cubicBezTo>
                  <a:cubicBezTo>
                    <a:pt x="19977" y="567"/>
                    <a:pt x="20602" y="773"/>
                    <a:pt x="21227" y="1031"/>
                  </a:cubicBezTo>
                  <a:cubicBezTo>
                    <a:pt x="21227" y="1392"/>
                    <a:pt x="21227" y="1392"/>
                    <a:pt x="21227" y="1392"/>
                  </a:cubicBezTo>
                  <a:cubicBezTo>
                    <a:pt x="20059" y="876"/>
                    <a:pt x="18945" y="516"/>
                    <a:pt x="17858" y="412"/>
                  </a:cubicBezTo>
                  <a:cubicBezTo>
                    <a:pt x="17369" y="309"/>
                    <a:pt x="16853" y="309"/>
                    <a:pt x="16282" y="309"/>
                  </a:cubicBezTo>
                  <a:cubicBezTo>
                    <a:pt x="15385" y="309"/>
                    <a:pt x="14489" y="361"/>
                    <a:pt x="13728" y="464"/>
                  </a:cubicBezTo>
                  <a:cubicBezTo>
                    <a:pt x="12832" y="567"/>
                    <a:pt x="11908" y="619"/>
                    <a:pt x="10930" y="619"/>
                  </a:cubicBezTo>
                  <a:cubicBezTo>
                    <a:pt x="10441" y="619"/>
                    <a:pt x="9952" y="567"/>
                    <a:pt x="9435" y="567"/>
                  </a:cubicBezTo>
                  <a:cubicBezTo>
                    <a:pt x="8946" y="567"/>
                    <a:pt x="8430" y="516"/>
                    <a:pt x="7914" y="464"/>
                  </a:cubicBezTo>
                  <a:cubicBezTo>
                    <a:pt x="7235" y="361"/>
                    <a:pt x="6528" y="309"/>
                    <a:pt x="5822" y="309"/>
                  </a:cubicBezTo>
                  <a:cubicBezTo>
                    <a:pt x="4844" y="309"/>
                    <a:pt x="4029" y="464"/>
                    <a:pt x="3295" y="722"/>
                  </a:cubicBezTo>
                  <a:cubicBezTo>
                    <a:pt x="2670" y="979"/>
                    <a:pt x="1149" y="1753"/>
                    <a:pt x="496" y="3660"/>
                  </a:cubicBezTo>
                  <a:cubicBezTo>
                    <a:pt x="198" y="4485"/>
                    <a:pt x="116" y="5464"/>
                    <a:pt x="225" y="6547"/>
                  </a:cubicBezTo>
                  <a:cubicBezTo>
                    <a:pt x="578" y="9640"/>
                    <a:pt x="2371" y="11444"/>
                    <a:pt x="3920" y="12682"/>
                  </a:cubicBezTo>
                  <a:cubicBezTo>
                    <a:pt x="5251" y="13764"/>
                    <a:pt x="6664" y="14589"/>
                    <a:pt x="8022" y="15362"/>
                  </a:cubicBezTo>
                  <a:cubicBezTo>
                    <a:pt x="8593" y="15723"/>
                    <a:pt x="9164" y="16032"/>
                    <a:pt x="9707" y="16393"/>
                  </a:cubicBezTo>
                  <a:cubicBezTo>
                    <a:pt x="9952" y="16548"/>
                    <a:pt x="10196" y="16703"/>
                    <a:pt x="10441" y="16857"/>
                  </a:cubicBezTo>
                  <a:cubicBezTo>
                    <a:pt x="11500" y="17527"/>
                    <a:pt x="12614" y="18198"/>
                    <a:pt x="13728" y="18662"/>
                  </a:cubicBezTo>
                  <a:cubicBezTo>
                    <a:pt x="14081" y="18765"/>
                    <a:pt x="14435" y="18919"/>
                    <a:pt x="14761" y="19022"/>
                  </a:cubicBezTo>
                  <a:cubicBezTo>
                    <a:pt x="15549" y="19280"/>
                    <a:pt x="16336" y="19589"/>
                    <a:pt x="17070" y="20002"/>
                  </a:cubicBezTo>
                  <a:cubicBezTo>
                    <a:pt x="17450" y="20157"/>
                    <a:pt x="17831" y="20311"/>
                    <a:pt x="18184" y="20466"/>
                  </a:cubicBezTo>
                  <a:cubicBezTo>
                    <a:pt x="19026" y="20827"/>
                    <a:pt x="20140" y="21188"/>
                    <a:pt x="21227" y="21239"/>
                  </a:cubicBezTo>
                  <a:lnTo>
                    <a:pt x="21227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91" name="Freeform 532"/>
            <p:cNvSpPr/>
            <p:nvPr/>
          </p:nvSpPr>
          <p:spPr>
            <a:xfrm flipH="1" rot="5400000">
              <a:off x="-419021" y="583505"/>
              <a:ext cx="2758517" cy="16003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86" h="21600" fill="norm" stroke="1" extrusionOk="0">
                  <a:moveTo>
                    <a:pt x="21286" y="21600"/>
                  </a:moveTo>
                  <a:cubicBezTo>
                    <a:pt x="20579" y="21565"/>
                    <a:pt x="19831" y="21459"/>
                    <a:pt x="19023" y="21246"/>
                  </a:cubicBezTo>
                  <a:cubicBezTo>
                    <a:pt x="17346" y="20787"/>
                    <a:pt x="15568" y="19903"/>
                    <a:pt x="13406" y="18383"/>
                  </a:cubicBezTo>
                  <a:cubicBezTo>
                    <a:pt x="13103" y="18171"/>
                    <a:pt x="12800" y="17923"/>
                    <a:pt x="12496" y="17711"/>
                  </a:cubicBezTo>
                  <a:cubicBezTo>
                    <a:pt x="11870" y="17252"/>
                    <a:pt x="11224" y="16757"/>
                    <a:pt x="10577" y="16403"/>
                  </a:cubicBezTo>
                  <a:cubicBezTo>
                    <a:pt x="9526" y="15838"/>
                    <a:pt x="8476" y="15449"/>
                    <a:pt x="7667" y="15201"/>
                  </a:cubicBezTo>
                  <a:cubicBezTo>
                    <a:pt x="7344" y="15095"/>
                    <a:pt x="7021" y="14989"/>
                    <a:pt x="6697" y="14883"/>
                  </a:cubicBezTo>
                  <a:cubicBezTo>
                    <a:pt x="5364" y="14459"/>
                    <a:pt x="3970" y="14070"/>
                    <a:pt x="2717" y="13151"/>
                  </a:cubicBezTo>
                  <a:cubicBezTo>
                    <a:pt x="1787" y="12515"/>
                    <a:pt x="494" y="11419"/>
                    <a:pt x="110" y="9616"/>
                  </a:cubicBezTo>
                  <a:cubicBezTo>
                    <a:pt x="-314" y="7742"/>
                    <a:pt x="555" y="5904"/>
                    <a:pt x="1545" y="4985"/>
                  </a:cubicBezTo>
                  <a:cubicBezTo>
                    <a:pt x="2697" y="3924"/>
                    <a:pt x="4030" y="3535"/>
                    <a:pt x="5323" y="3182"/>
                  </a:cubicBezTo>
                  <a:cubicBezTo>
                    <a:pt x="5687" y="3076"/>
                    <a:pt x="5687" y="3076"/>
                    <a:pt x="5687" y="3076"/>
                  </a:cubicBezTo>
                  <a:cubicBezTo>
                    <a:pt x="6455" y="2864"/>
                    <a:pt x="7102" y="2651"/>
                    <a:pt x="7748" y="2333"/>
                  </a:cubicBezTo>
                  <a:cubicBezTo>
                    <a:pt x="8233" y="2121"/>
                    <a:pt x="8718" y="1874"/>
                    <a:pt x="9203" y="1626"/>
                  </a:cubicBezTo>
                  <a:cubicBezTo>
                    <a:pt x="9607" y="1379"/>
                    <a:pt x="10052" y="1167"/>
                    <a:pt x="10476" y="955"/>
                  </a:cubicBezTo>
                  <a:cubicBezTo>
                    <a:pt x="11203" y="601"/>
                    <a:pt x="12173" y="177"/>
                    <a:pt x="13183" y="35"/>
                  </a:cubicBezTo>
                  <a:cubicBezTo>
                    <a:pt x="13446" y="0"/>
                    <a:pt x="13729" y="0"/>
                    <a:pt x="14032" y="0"/>
                  </a:cubicBezTo>
                  <a:cubicBezTo>
                    <a:pt x="14598" y="0"/>
                    <a:pt x="15164" y="71"/>
                    <a:pt x="15628" y="106"/>
                  </a:cubicBezTo>
                  <a:cubicBezTo>
                    <a:pt x="17326" y="354"/>
                    <a:pt x="18922" y="742"/>
                    <a:pt x="20397" y="1343"/>
                  </a:cubicBezTo>
                  <a:cubicBezTo>
                    <a:pt x="20700" y="1449"/>
                    <a:pt x="21003" y="1591"/>
                    <a:pt x="21286" y="1697"/>
                  </a:cubicBezTo>
                  <a:cubicBezTo>
                    <a:pt x="21286" y="1944"/>
                    <a:pt x="21286" y="1944"/>
                    <a:pt x="21286" y="1944"/>
                  </a:cubicBezTo>
                  <a:cubicBezTo>
                    <a:pt x="20357" y="1520"/>
                    <a:pt x="19387" y="1167"/>
                    <a:pt x="18397" y="884"/>
                  </a:cubicBezTo>
                  <a:cubicBezTo>
                    <a:pt x="17063" y="530"/>
                    <a:pt x="15649" y="212"/>
                    <a:pt x="14275" y="212"/>
                  </a:cubicBezTo>
                  <a:cubicBezTo>
                    <a:pt x="14012" y="212"/>
                    <a:pt x="13769" y="212"/>
                    <a:pt x="13527" y="247"/>
                  </a:cubicBezTo>
                  <a:cubicBezTo>
                    <a:pt x="12052" y="354"/>
                    <a:pt x="10638" y="1096"/>
                    <a:pt x="9284" y="1803"/>
                  </a:cubicBezTo>
                  <a:cubicBezTo>
                    <a:pt x="8839" y="2050"/>
                    <a:pt x="8374" y="2298"/>
                    <a:pt x="7910" y="2510"/>
                  </a:cubicBezTo>
                  <a:cubicBezTo>
                    <a:pt x="7122" y="2864"/>
                    <a:pt x="6314" y="3111"/>
                    <a:pt x="5525" y="3323"/>
                  </a:cubicBezTo>
                  <a:cubicBezTo>
                    <a:pt x="4899" y="3535"/>
                    <a:pt x="4232" y="3712"/>
                    <a:pt x="3606" y="3959"/>
                  </a:cubicBezTo>
                  <a:cubicBezTo>
                    <a:pt x="2313" y="4490"/>
                    <a:pt x="555" y="5480"/>
                    <a:pt x="191" y="7919"/>
                  </a:cubicBezTo>
                  <a:cubicBezTo>
                    <a:pt x="-132" y="10075"/>
                    <a:pt x="1121" y="11631"/>
                    <a:pt x="2252" y="12550"/>
                  </a:cubicBezTo>
                  <a:cubicBezTo>
                    <a:pt x="3606" y="13681"/>
                    <a:pt x="5121" y="14141"/>
                    <a:pt x="6576" y="14600"/>
                  </a:cubicBezTo>
                  <a:cubicBezTo>
                    <a:pt x="7061" y="14742"/>
                    <a:pt x="7061" y="14742"/>
                    <a:pt x="7061" y="14742"/>
                  </a:cubicBezTo>
                  <a:cubicBezTo>
                    <a:pt x="8011" y="15060"/>
                    <a:pt x="8981" y="15378"/>
                    <a:pt x="9910" y="15838"/>
                  </a:cubicBezTo>
                  <a:cubicBezTo>
                    <a:pt x="10880" y="16297"/>
                    <a:pt x="11749" y="16934"/>
                    <a:pt x="12618" y="17570"/>
                  </a:cubicBezTo>
                  <a:cubicBezTo>
                    <a:pt x="14295" y="18772"/>
                    <a:pt x="16295" y="20151"/>
                    <a:pt x="18376" y="20822"/>
                  </a:cubicBezTo>
                  <a:cubicBezTo>
                    <a:pt x="19366" y="21140"/>
                    <a:pt x="20276" y="21317"/>
                    <a:pt x="21124" y="21317"/>
                  </a:cubicBezTo>
                  <a:cubicBezTo>
                    <a:pt x="21165" y="21317"/>
                    <a:pt x="21225" y="21317"/>
                    <a:pt x="21286" y="21317"/>
                  </a:cubicBezTo>
                  <a:lnTo>
                    <a:pt x="21286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92" name="Freeform 537"/>
            <p:cNvSpPr/>
            <p:nvPr/>
          </p:nvSpPr>
          <p:spPr>
            <a:xfrm flipH="1" rot="5400000">
              <a:off x="-108175" y="136332"/>
              <a:ext cx="296371" cy="326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18542" y="19800"/>
                    <a:pt x="15483" y="16200"/>
                    <a:pt x="12616" y="12600"/>
                  </a:cubicBezTo>
                  <a:cubicBezTo>
                    <a:pt x="8411" y="7200"/>
                    <a:pt x="4205" y="3600"/>
                    <a:pt x="0" y="0"/>
                  </a:cubicBezTo>
                  <a:cubicBezTo>
                    <a:pt x="5735" y="0"/>
                    <a:pt x="11278" y="3600"/>
                    <a:pt x="16821" y="7200"/>
                  </a:cubicBezTo>
                  <a:cubicBezTo>
                    <a:pt x="18542" y="9000"/>
                    <a:pt x="20071" y="9000"/>
                    <a:pt x="21600" y="10800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93" name="Freeform 538"/>
            <p:cNvSpPr/>
            <p:nvPr/>
          </p:nvSpPr>
          <p:spPr>
            <a:xfrm flipH="1" rot="5400000">
              <a:off x="-2788842" y="2895535"/>
              <a:ext cx="6775015" cy="114991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383" y="21600"/>
                  </a:moveTo>
                  <a:cubicBezTo>
                    <a:pt x="21308" y="21600"/>
                    <a:pt x="21241" y="21600"/>
                    <a:pt x="21174" y="21551"/>
                  </a:cubicBezTo>
                  <a:cubicBezTo>
                    <a:pt x="20957" y="21452"/>
                    <a:pt x="20757" y="21305"/>
                    <a:pt x="20565" y="21108"/>
                  </a:cubicBezTo>
                  <a:cubicBezTo>
                    <a:pt x="20139" y="20665"/>
                    <a:pt x="19705" y="20026"/>
                    <a:pt x="19238" y="19189"/>
                  </a:cubicBezTo>
                  <a:cubicBezTo>
                    <a:pt x="18829" y="18500"/>
                    <a:pt x="18428" y="17664"/>
                    <a:pt x="18028" y="16877"/>
                  </a:cubicBezTo>
                  <a:cubicBezTo>
                    <a:pt x="17569" y="15991"/>
                    <a:pt x="17085" y="15007"/>
                    <a:pt x="16601" y="14220"/>
                  </a:cubicBezTo>
                  <a:cubicBezTo>
                    <a:pt x="16192" y="13531"/>
                    <a:pt x="15766" y="12842"/>
                    <a:pt x="15357" y="12251"/>
                  </a:cubicBezTo>
                  <a:cubicBezTo>
                    <a:pt x="15307" y="12153"/>
                    <a:pt x="15307" y="12153"/>
                    <a:pt x="15307" y="12153"/>
                  </a:cubicBezTo>
                  <a:cubicBezTo>
                    <a:pt x="15207" y="12005"/>
                    <a:pt x="15107" y="11858"/>
                    <a:pt x="14998" y="11710"/>
                  </a:cubicBezTo>
                  <a:cubicBezTo>
                    <a:pt x="14698" y="11267"/>
                    <a:pt x="14389" y="10825"/>
                    <a:pt x="14105" y="10136"/>
                  </a:cubicBezTo>
                  <a:cubicBezTo>
                    <a:pt x="13604" y="9004"/>
                    <a:pt x="13262" y="6790"/>
                    <a:pt x="12920" y="4674"/>
                  </a:cubicBezTo>
                  <a:cubicBezTo>
                    <a:pt x="12845" y="4133"/>
                    <a:pt x="12761" y="3592"/>
                    <a:pt x="12678" y="3100"/>
                  </a:cubicBezTo>
                  <a:cubicBezTo>
                    <a:pt x="12453" y="1771"/>
                    <a:pt x="12177" y="394"/>
                    <a:pt x="11827" y="344"/>
                  </a:cubicBezTo>
                  <a:cubicBezTo>
                    <a:pt x="11802" y="344"/>
                    <a:pt x="11802" y="344"/>
                    <a:pt x="11802" y="344"/>
                  </a:cubicBezTo>
                  <a:cubicBezTo>
                    <a:pt x="11459" y="344"/>
                    <a:pt x="11151" y="1033"/>
                    <a:pt x="10842" y="1722"/>
                  </a:cubicBezTo>
                  <a:cubicBezTo>
                    <a:pt x="10733" y="1919"/>
                    <a:pt x="10733" y="1919"/>
                    <a:pt x="10733" y="1919"/>
                  </a:cubicBezTo>
                  <a:cubicBezTo>
                    <a:pt x="10558" y="2313"/>
                    <a:pt x="10374" y="2706"/>
                    <a:pt x="10191" y="2854"/>
                  </a:cubicBezTo>
                  <a:cubicBezTo>
                    <a:pt x="10082" y="2952"/>
                    <a:pt x="9965" y="3001"/>
                    <a:pt x="9857" y="3001"/>
                  </a:cubicBezTo>
                  <a:cubicBezTo>
                    <a:pt x="9782" y="3051"/>
                    <a:pt x="9707" y="3100"/>
                    <a:pt x="9640" y="3100"/>
                  </a:cubicBezTo>
                  <a:cubicBezTo>
                    <a:pt x="9548" y="3149"/>
                    <a:pt x="9465" y="3247"/>
                    <a:pt x="9381" y="3297"/>
                  </a:cubicBezTo>
                  <a:cubicBezTo>
                    <a:pt x="9114" y="3444"/>
                    <a:pt x="8839" y="3641"/>
                    <a:pt x="8572" y="3641"/>
                  </a:cubicBezTo>
                  <a:cubicBezTo>
                    <a:pt x="8505" y="3641"/>
                    <a:pt x="8438" y="3592"/>
                    <a:pt x="8371" y="3592"/>
                  </a:cubicBezTo>
                  <a:cubicBezTo>
                    <a:pt x="8321" y="3592"/>
                    <a:pt x="8279" y="3543"/>
                    <a:pt x="8229" y="3543"/>
                  </a:cubicBezTo>
                  <a:cubicBezTo>
                    <a:pt x="8129" y="3493"/>
                    <a:pt x="8029" y="3444"/>
                    <a:pt x="7929" y="3444"/>
                  </a:cubicBezTo>
                  <a:cubicBezTo>
                    <a:pt x="7854" y="3444"/>
                    <a:pt x="7787" y="3444"/>
                    <a:pt x="7729" y="3493"/>
                  </a:cubicBezTo>
                  <a:cubicBezTo>
                    <a:pt x="7520" y="3641"/>
                    <a:pt x="7328" y="3936"/>
                    <a:pt x="7128" y="4231"/>
                  </a:cubicBezTo>
                  <a:cubicBezTo>
                    <a:pt x="6977" y="4477"/>
                    <a:pt x="6827" y="4674"/>
                    <a:pt x="6677" y="4822"/>
                  </a:cubicBezTo>
                  <a:cubicBezTo>
                    <a:pt x="6435" y="5166"/>
                    <a:pt x="6185" y="5462"/>
                    <a:pt x="5943" y="5904"/>
                  </a:cubicBezTo>
                  <a:cubicBezTo>
                    <a:pt x="5617" y="6544"/>
                    <a:pt x="5300" y="7331"/>
                    <a:pt x="4991" y="8069"/>
                  </a:cubicBezTo>
                  <a:cubicBezTo>
                    <a:pt x="4924" y="8217"/>
                    <a:pt x="4857" y="8414"/>
                    <a:pt x="4791" y="8561"/>
                  </a:cubicBezTo>
                  <a:cubicBezTo>
                    <a:pt x="4474" y="9349"/>
                    <a:pt x="4123" y="10037"/>
                    <a:pt x="3722" y="10037"/>
                  </a:cubicBezTo>
                  <a:cubicBezTo>
                    <a:pt x="3222" y="10037"/>
                    <a:pt x="2738" y="9349"/>
                    <a:pt x="2270" y="8660"/>
                  </a:cubicBezTo>
                  <a:cubicBezTo>
                    <a:pt x="1995" y="8266"/>
                    <a:pt x="1719" y="7872"/>
                    <a:pt x="1436" y="7626"/>
                  </a:cubicBezTo>
                  <a:cubicBezTo>
                    <a:pt x="1235" y="7430"/>
                    <a:pt x="1035" y="7233"/>
                    <a:pt x="835" y="7036"/>
                  </a:cubicBezTo>
                  <a:cubicBezTo>
                    <a:pt x="684" y="6839"/>
                    <a:pt x="534" y="6692"/>
                    <a:pt x="384" y="6544"/>
                  </a:cubicBezTo>
                  <a:cubicBezTo>
                    <a:pt x="267" y="6446"/>
                    <a:pt x="134" y="6298"/>
                    <a:pt x="0" y="6200"/>
                  </a:cubicBezTo>
                  <a:cubicBezTo>
                    <a:pt x="0" y="5855"/>
                    <a:pt x="0" y="5855"/>
                    <a:pt x="0" y="5855"/>
                  </a:cubicBezTo>
                  <a:cubicBezTo>
                    <a:pt x="109" y="5954"/>
                    <a:pt x="225" y="6052"/>
                    <a:pt x="359" y="6150"/>
                  </a:cubicBezTo>
                  <a:cubicBezTo>
                    <a:pt x="734" y="6544"/>
                    <a:pt x="1118" y="6938"/>
                    <a:pt x="1502" y="7331"/>
                  </a:cubicBezTo>
                  <a:cubicBezTo>
                    <a:pt x="1744" y="7577"/>
                    <a:pt x="1995" y="7971"/>
                    <a:pt x="2245" y="8315"/>
                  </a:cubicBezTo>
                  <a:cubicBezTo>
                    <a:pt x="2704" y="9004"/>
                    <a:pt x="3188" y="9742"/>
                    <a:pt x="3664" y="9742"/>
                  </a:cubicBezTo>
                  <a:cubicBezTo>
                    <a:pt x="3823" y="9742"/>
                    <a:pt x="3973" y="9644"/>
                    <a:pt x="4123" y="9496"/>
                  </a:cubicBezTo>
                  <a:cubicBezTo>
                    <a:pt x="4432" y="9152"/>
                    <a:pt x="4724" y="8414"/>
                    <a:pt x="4999" y="7676"/>
                  </a:cubicBezTo>
                  <a:cubicBezTo>
                    <a:pt x="5100" y="7430"/>
                    <a:pt x="5191" y="7184"/>
                    <a:pt x="5291" y="6987"/>
                  </a:cubicBezTo>
                  <a:cubicBezTo>
                    <a:pt x="5634" y="6150"/>
                    <a:pt x="6009" y="5314"/>
                    <a:pt x="6393" y="4822"/>
                  </a:cubicBezTo>
                  <a:cubicBezTo>
                    <a:pt x="6468" y="4723"/>
                    <a:pt x="6535" y="4674"/>
                    <a:pt x="6602" y="4576"/>
                  </a:cubicBezTo>
                  <a:cubicBezTo>
                    <a:pt x="6735" y="4428"/>
                    <a:pt x="6877" y="4231"/>
                    <a:pt x="7019" y="4035"/>
                  </a:cubicBezTo>
                  <a:cubicBezTo>
                    <a:pt x="7094" y="3936"/>
                    <a:pt x="7094" y="3936"/>
                    <a:pt x="7094" y="3936"/>
                  </a:cubicBezTo>
                  <a:cubicBezTo>
                    <a:pt x="7253" y="3690"/>
                    <a:pt x="7420" y="3444"/>
                    <a:pt x="7578" y="3297"/>
                  </a:cubicBezTo>
                  <a:cubicBezTo>
                    <a:pt x="7687" y="3198"/>
                    <a:pt x="7804" y="3149"/>
                    <a:pt x="7946" y="3149"/>
                  </a:cubicBezTo>
                  <a:cubicBezTo>
                    <a:pt x="8054" y="3149"/>
                    <a:pt x="8171" y="3149"/>
                    <a:pt x="8279" y="3198"/>
                  </a:cubicBezTo>
                  <a:cubicBezTo>
                    <a:pt x="8396" y="3247"/>
                    <a:pt x="8505" y="3247"/>
                    <a:pt x="8622" y="3247"/>
                  </a:cubicBezTo>
                  <a:cubicBezTo>
                    <a:pt x="8672" y="3247"/>
                    <a:pt x="8730" y="3247"/>
                    <a:pt x="8780" y="3247"/>
                  </a:cubicBezTo>
                  <a:cubicBezTo>
                    <a:pt x="9064" y="3149"/>
                    <a:pt x="9356" y="3001"/>
                    <a:pt x="9640" y="2805"/>
                  </a:cubicBezTo>
                  <a:cubicBezTo>
                    <a:pt x="9773" y="2755"/>
                    <a:pt x="9915" y="2657"/>
                    <a:pt x="10049" y="2608"/>
                  </a:cubicBezTo>
                  <a:cubicBezTo>
                    <a:pt x="10324" y="2460"/>
                    <a:pt x="10583" y="1870"/>
                    <a:pt x="10833" y="1328"/>
                  </a:cubicBezTo>
                  <a:cubicBezTo>
                    <a:pt x="10934" y="1132"/>
                    <a:pt x="11034" y="886"/>
                    <a:pt x="11134" y="689"/>
                  </a:cubicBezTo>
                  <a:cubicBezTo>
                    <a:pt x="11292" y="394"/>
                    <a:pt x="11534" y="0"/>
                    <a:pt x="11777" y="0"/>
                  </a:cubicBezTo>
                  <a:cubicBezTo>
                    <a:pt x="11885" y="0"/>
                    <a:pt x="11994" y="98"/>
                    <a:pt x="12085" y="295"/>
                  </a:cubicBezTo>
                  <a:cubicBezTo>
                    <a:pt x="12377" y="886"/>
                    <a:pt x="12594" y="2067"/>
                    <a:pt x="12770" y="3149"/>
                  </a:cubicBezTo>
                  <a:cubicBezTo>
                    <a:pt x="12811" y="3444"/>
                    <a:pt x="12853" y="3690"/>
                    <a:pt x="12895" y="3985"/>
                  </a:cubicBezTo>
                  <a:cubicBezTo>
                    <a:pt x="13304" y="6593"/>
                    <a:pt x="13730" y="9299"/>
                    <a:pt x="14355" y="10283"/>
                  </a:cubicBezTo>
                  <a:cubicBezTo>
                    <a:pt x="14564" y="10628"/>
                    <a:pt x="14773" y="10923"/>
                    <a:pt x="14973" y="11267"/>
                  </a:cubicBezTo>
                  <a:cubicBezTo>
                    <a:pt x="15616" y="12251"/>
                    <a:pt x="16283" y="13236"/>
                    <a:pt x="16926" y="14416"/>
                  </a:cubicBezTo>
                  <a:cubicBezTo>
                    <a:pt x="17327" y="15105"/>
                    <a:pt x="17727" y="15942"/>
                    <a:pt x="18120" y="16680"/>
                  </a:cubicBezTo>
                  <a:cubicBezTo>
                    <a:pt x="18520" y="17516"/>
                    <a:pt x="18938" y="18353"/>
                    <a:pt x="19355" y="19091"/>
                  </a:cubicBezTo>
                  <a:cubicBezTo>
                    <a:pt x="19822" y="19927"/>
                    <a:pt x="20215" y="20468"/>
                    <a:pt x="20582" y="20862"/>
                  </a:cubicBezTo>
                  <a:cubicBezTo>
                    <a:pt x="20840" y="21108"/>
                    <a:pt x="21066" y="21305"/>
                    <a:pt x="21266" y="21403"/>
                  </a:cubicBezTo>
                  <a:cubicBezTo>
                    <a:pt x="21333" y="21403"/>
                    <a:pt x="21400" y="21452"/>
                    <a:pt x="21466" y="21502"/>
                  </a:cubicBezTo>
                  <a:cubicBezTo>
                    <a:pt x="21508" y="21502"/>
                    <a:pt x="21558" y="21551"/>
                    <a:pt x="21600" y="21600"/>
                  </a:cubicBezTo>
                  <a:cubicBezTo>
                    <a:pt x="21533" y="21600"/>
                    <a:pt x="21458" y="21600"/>
                    <a:pt x="21383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94" name="Freeform 540"/>
            <p:cNvSpPr/>
            <p:nvPr/>
          </p:nvSpPr>
          <p:spPr>
            <a:xfrm flipH="1" rot="5400000">
              <a:off x="736478" y="3036310"/>
              <a:ext cx="634232" cy="19856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20886" y="19895"/>
                    <a:pt x="20261" y="18189"/>
                    <a:pt x="19726" y="16768"/>
                  </a:cubicBezTo>
                  <a:cubicBezTo>
                    <a:pt x="18833" y="14495"/>
                    <a:pt x="18030" y="12221"/>
                    <a:pt x="17048" y="10232"/>
                  </a:cubicBezTo>
                  <a:cubicBezTo>
                    <a:pt x="14906" y="6537"/>
                    <a:pt x="12853" y="3979"/>
                    <a:pt x="10800" y="2558"/>
                  </a:cubicBezTo>
                  <a:cubicBezTo>
                    <a:pt x="9729" y="1989"/>
                    <a:pt x="8747" y="1705"/>
                    <a:pt x="7765" y="1705"/>
                  </a:cubicBezTo>
                  <a:cubicBezTo>
                    <a:pt x="6426" y="1705"/>
                    <a:pt x="5177" y="2274"/>
                    <a:pt x="3927" y="3411"/>
                  </a:cubicBezTo>
                  <a:cubicBezTo>
                    <a:pt x="2499" y="4832"/>
                    <a:pt x="1250" y="5968"/>
                    <a:pt x="0" y="6537"/>
                  </a:cubicBezTo>
                  <a:cubicBezTo>
                    <a:pt x="714" y="5968"/>
                    <a:pt x="1339" y="5116"/>
                    <a:pt x="2053" y="4263"/>
                  </a:cubicBezTo>
                  <a:cubicBezTo>
                    <a:pt x="3124" y="2558"/>
                    <a:pt x="4284" y="1137"/>
                    <a:pt x="5534" y="568"/>
                  </a:cubicBezTo>
                  <a:cubicBezTo>
                    <a:pt x="6337" y="0"/>
                    <a:pt x="7140" y="0"/>
                    <a:pt x="7944" y="0"/>
                  </a:cubicBezTo>
                  <a:cubicBezTo>
                    <a:pt x="9104" y="0"/>
                    <a:pt x="10264" y="284"/>
                    <a:pt x="11425" y="1137"/>
                  </a:cubicBezTo>
                  <a:cubicBezTo>
                    <a:pt x="13835" y="3126"/>
                    <a:pt x="15888" y="5684"/>
                    <a:pt x="17673" y="9379"/>
                  </a:cubicBezTo>
                  <a:cubicBezTo>
                    <a:pt x="19369" y="12789"/>
                    <a:pt x="20529" y="16200"/>
                    <a:pt x="2160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95" name="Freeform 541"/>
            <p:cNvSpPr/>
            <p:nvPr/>
          </p:nvSpPr>
          <p:spPr>
            <a:xfrm flipH="1" rot="5400000">
              <a:off x="-259324" y="263770"/>
              <a:ext cx="626824" cy="1081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19431" y="21073"/>
                    <a:pt x="17172" y="20546"/>
                    <a:pt x="15093" y="18966"/>
                  </a:cubicBezTo>
                  <a:cubicBezTo>
                    <a:pt x="13376" y="17912"/>
                    <a:pt x="11749" y="15805"/>
                    <a:pt x="10213" y="13698"/>
                  </a:cubicBezTo>
                  <a:cubicBezTo>
                    <a:pt x="8947" y="12644"/>
                    <a:pt x="7682" y="11063"/>
                    <a:pt x="6417" y="10010"/>
                  </a:cubicBezTo>
                  <a:cubicBezTo>
                    <a:pt x="5603" y="8956"/>
                    <a:pt x="5603" y="8956"/>
                    <a:pt x="5603" y="8956"/>
                  </a:cubicBezTo>
                  <a:cubicBezTo>
                    <a:pt x="4428" y="7902"/>
                    <a:pt x="3163" y="6849"/>
                    <a:pt x="1988" y="4741"/>
                  </a:cubicBezTo>
                  <a:cubicBezTo>
                    <a:pt x="1265" y="3688"/>
                    <a:pt x="633" y="2107"/>
                    <a:pt x="0" y="0"/>
                  </a:cubicBezTo>
                  <a:cubicBezTo>
                    <a:pt x="813" y="1580"/>
                    <a:pt x="1808" y="2634"/>
                    <a:pt x="2711" y="3161"/>
                  </a:cubicBezTo>
                  <a:cubicBezTo>
                    <a:pt x="3073" y="3688"/>
                    <a:pt x="3344" y="4215"/>
                    <a:pt x="3615" y="4215"/>
                  </a:cubicBezTo>
                  <a:cubicBezTo>
                    <a:pt x="4519" y="5268"/>
                    <a:pt x="5423" y="5795"/>
                    <a:pt x="6326" y="6849"/>
                  </a:cubicBezTo>
                  <a:cubicBezTo>
                    <a:pt x="7682" y="7902"/>
                    <a:pt x="7682" y="7902"/>
                    <a:pt x="7682" y="7902"/>
                  </a:cubicBezTo>
                  <a:cubicBezTo>
                    <a:pt x="8767" y="8956"/>
                    <a:pt x="9851" y="10010"/>
                    <a:pt x="10936" y="11063"/>
                  </a:cubicBezTo>
                  <a:cubicBezTo>
                    <a:pt x="12833" y="13171"/>
                    <a:pt x="14731" y="15278"/>
                    <a:pt x="16629" y="16332"/>
                  </a:cubicBezTo>
                  <a:cubicBezTo>
                    <a:pt x="18346" y="17385"/>
                    <a:pt x="19973" y="17912"/>
                    <a:pt x="21600" y="17912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</p:grpSp>
      <p:grpSp>
        <p:nvGrpSpPr>
          <p:cNvPr id="1133" name="Group 742"/>
          <p:cNvGrpSpPr/>
          <p:nvPr/>
        </p:nvGrpSpPr>
        <p:grpSpPr>
          <a:xfrm>
            <a:off x="-1" y="-1"/>
            <a:ext cx="1945670" cy="6858001"/>
            <a:chOff x="0" y="0"/>
            <a:chExt cx="1945668" cy="6858000"/>
          </a:xfrm>
        </p:grpSpPr>
        <p:sp>
          <p:nvSpPr>
            <p:cNvPr id="1097" name="Freeform 437"/>
            <p:cNvSpPr/>
            <p:nvPr/>
          </p:nvSpPr>
          <p:spPr>
            <a:xfrm flipH="1" rot="16200000">
              <a:off x="620896" y="6572002"/>
              <a:ext cx="480120" cy="8298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20774" y="18900"/>
                    <a:pt x="19948" y="16200"/>
                    <a:pt x="19121" y="14175"/>
                  </a:cubicBezTo>
                  <a:cubicBezTo>
                    <a:pt x="16525" y="7425"/>
                    <a:pt x="13810" y="4725"/>
                    <a:pt x="10387" y="4725"/>
                  </a:cubicBezTo>
                  <a:cubicBezTo>
                    <a:pt x="8498" y="4725"/>
                    <a:pt x="6610" y="5400"/>
                    <a:pt x="4839" y="6075"/>
                  </a:cubicBezTo>
                  <a:cubicBezTo>
                    <a:pt x="3187" y="6750"/>
                    <a:pt x="1652" y="7425"/>
                    <a:pt x="0" y="8100"/>
                  </a:cubicBezTo>
                  <a:cubicBezTo>
                    <a:pt x="4013" y="2025"/>
                    <a:pt x="7318" y="0"/>
                    <a:pt x="10387" y="0"/>
                  </a:cubicBezTo>
                  <a:cubicBezTo>
                    <a:pt x="14400" y="0"/>
                    <a:pt x="17823" y="4050"/>
                    <a:pt x="20892" y="13500"/>
                  </a:cubicBezTo>
                  <a:cubicBezTo>
                    <a:pt x="21128" y="14175"/>
                    <a:pt x="21364" y="14850"/>
                    <a:pt x="21600" y="15525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98" name="Freeform 438"/>
            <p:cNvSpPr/>
            <p:nvPr/>
          </p:nvSpPr>
          <p:spPr>
            <a:xfrm flipH="1" rot="16200000">
              <a:off x="762410" y="6830585"/>
              <a:ext cx="34085" cy="207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16200"/>
                  </a:moveTo>
                  <a:cubicBezTo>
                    <a:pt x="14954" y="10800"/>
                    <a:pt x="6646" y="540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6646" y="8100"/>
                    <a:pt x="13292" y="16200"/>
                    <a:pt x="21600" y="21600"/>
                  </a:cubicBezTo>
                  <a:lnTo>
                    <a:pt x="21600" y="162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99" name="Freeform 439"/>
            <p:cNvSpPr/>
            <p:nvPr/>
          </p:nvSpPr>
          <p:spPr>
            <a:xfrm flipH="1" rot="16200000">
              <a:off x="-132625" y="4953081"/>
              <a:ext cx="969129" cy="2237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cubicBezTo>
                    <a:pt x="3736" y="18042"/>
                    <a:pt x="7472" y="13722"/>
                    <a:pt x="11092" y="9148"/>
                  </a:cubicBezTo>
                  <a:cubicBezTo>
                    <a:pt x="11968" y="7878"/>
                    <a:pt x="11968" y="7878"/>
                    <a:pt x="11968" y="7878"/>
                  </a:cubicBezTo>
                  <a:cubicBezTo>
                    <a:pt x="13485" y="5845"/>
                    <a:pt x="15120" y="3558"/>
                    <a:pt x="16755" y="2541"/>
                  </a:cubicBezTo>
                  <a:cubicBezTo>
                    <a:pt x="17572" y="1779"/>
                    <a:pt x="18448" y="1525"/>
                    <a:pt x="19323" y="1016"/>
                  </a:cubicBezTo>
                  <a:cubicBezTo>
                    <a:pt x="20082" y="762"/>
                    <a:pt x="20841" y="508"/>
                    <a:pt x="21600" y="0"/>
                  </a:cubicBezTo>
                  <a:cubicBezTo>
                    <a:pt x="20724" y="2541"/>
                    <a:pt x="19440" y="3049"/>
                    <a:pt x="18272" y="3558"/>
                  </a:cubicBezTo>
                  <a:cubicBezTo>
                    <a:pt x="17630" y="3812"/>
                    <a:pt x="17046" y="4066"/>
                    <a:pt x="16521" y="4574"/>
                  </a:cubicBezTo>
                  <a:cubicBezTo>
                    <a:pt x="15003" y="5845"/>
                    <a:pt x="13544" y="7878"/>
                    <a:pt x="12084" y="9911"/>
                  </a:cubicBezTo>
                  <a:cubicBezTo>
                    <a:pt x="11676" y="10419"/>
                    <a:pt x="11267" y="10927"/>
                    <a:pt x="10858" y="11435"/>
                  </a:cubicBezTo>
                  <a:cubicBezTo>
                    <a:pt x="8932" y="13976"/>
                    <a:pt x="6889" y="16264"/>
                    <a:pt x="5021" y="18296"/>
                  </a:cubicBezTo>
                  <a:cubicBezTo>
                    <a:pt x="3970" y="19567"/>
                    <a:pt x="2919" y="20584"/>
                    <a:pt x="1751" y="21346"/>
                  </a:cubicBezTo>
                  <a:cubicBezTo>
                    <a:pt x="1343" y="21600"/>
                    <a:pt x="876" y="21600"/>
                    <a:pt x="409" y="21600"/>
                  </a:cubicBezTo>
                  <a:cubicBezTo>
                    <a:pt x="292" y="21600"/>
                    <a:pt x="117" y="21600"/>
                    <a:pt x="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00" name="Freeform 440"/>
            <p:cNvSpPr/>
            <p:nvPr/>
          </p:nvSpPr>
          <p:spPr>
            <a:xfrm flipH="1" rot="16200000">
              <a:off x="218573" y="5170913"/>
              <a:ext cx="222278" cy="518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795" y="21600"/>
                  </a:moveTo>
                  <a:cubicBezTo>
                    <a:pt x="1779" y="21600"/>
                    <a:pt x="762" y="20520"/>
                    <a:pt x="0" y="20520"/>
                  </a:cubicBezTo>
                  <a:cubicBezTo>
                    <a:pt x="2033" y="17280"/>
                    <a:pt x="4066" y="16200"/>
                    <a:pt x="6099" y="14040"/>
                  </a:cubicBezTo>
                  <a:cubicBezTo>
                    <a:pt x="7878" y="12960"/>
                    <a:pt x="9656" y="10800"/>
                    <a:pt x="11689" y="8640"/>
                  </a:cubicBezTo>
                  <a:cubicBezTo>
                    <a:pt x="12198" y="8640"/>
                    <a:pt x="12960" y="7560"/>
                    <a:pt x="13722" y="6480"/>
                  </a:cubicBezTo>
                  <a:cubicBezTo>
                    <a:pt x="16009" y="3240"/>
                    <a:pt x="18551" y="0"/>
                    <a:pt x="21092" y="0"/>
                  </a:cubicBezTo>
                  <a:cubicBezTo>
                    <a:pt x="21346" y="0"/>
                    <a:pt x="21600" y="1080"/>
                    <a:pt x="21600" y="1080"/>
                  </a:cubicBezTo>
                  <a:cubicBezTo>
                    <a:pt x="17788" y="9720"/>
                    <a:pt x="13214" y="14040"/>
                    <a:pt x="9402" y="17280"/>
                  </a:cubicBezTo>
                  <a:cubicBezTo>
                    <a:pt x="7115" y="19440"/>
                    <a:pt x="4828" y="21600"/>
                    <a:pt x="2795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01" name="Freeform 441"/>
            <p:cNvSpPr/>
            <p:nvPr/>
          </p:nvSpPr>
          <p:spPr>
            <a:xfrm flipH="1" rot="16200000">
              <a:off x="-80019" y="5435423"/>
              <a:ext cx="675722" cy="12744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cubicBezTo>
                    <a:pt x="837" y="17192"/>
                    <a:pt x="2093" y="15869"/>
                    <a:pt x="3265" y="14547"/>
                  </a:cubicBezTo>
                  <a:cubicBezTo>
                    <a:pt x="3600" y="14547"/>
                    <a:pt x="3935" y="14106"/>
                    <a:pt x="4186" y="13665"/>
                  </a:cubicBezTo>
                  <a:cubicBezTo>
                    <a:pt x="4688" y="12784"/>
                    <a:pt x="5274" y="12343"/>
                    <a:pt x="5777" y="11461"/>
                  </a:cubicBezTo>
                  <a:cubicBezTo>
                    <a:pt x="7284" y="9698"/>
                    <a:pt x="8874" y="7494"/>
                    <a:pt x="10465" y="6171"/>
                  </a:cubicBezTo>
                  <a:cubicBezTo>
                    <a:pt x="11470" y="5731"/>
                    <a:pt x="11470" y="5731"/>
                    <a:pt x="11470" y="5731"/>
                  </a:cubicBezTo>
                  <a:cubicBezTo>
                    <a:pt x="13395" y="3967"/>
                    <a:pt x="15321" y="2645"/>
                    <a:pt x="17163" y="1322"/>
                  </a:cubicBezTo>
                  <a:cubicBezTo>
                    <a:pt x="18502" y="441"/>
                    <a:pt x="19926" y="0"/>
                    <a:pt x="21600" y="0"/>
                  </a:cubicBezTo>
                  <a:cubicBezTo>
                    <a:pt x="21600" y="0"/>
                    <a:pt x="21600" y="0"/>
                    <a:pt x="21600" y="0"/>
                  </a:cubicBezTo>
                  <a:cubicBezTo>
                    <a:pt x="21349" y="441"/>
                    <a:pt x="21098" y="882"/>
                    <a:pt x="20847" y="882"/>
                  </a:cubicBezTo>
                  <a:cubicBezTo>
                    <a:pt x="20344" y="1763"/>
                    <a:pt x="19926" y="2204"/>
                    <a:pt x="19423" y="2645"/>
                  </a:cubicBezTo>
                  <a:cubicBezTo>
                    <a:pt x="18753" y="3086"/>
                    <a:pt x="18084" y="3527"/>
                    <a:pt x="17330" y="3967"/>
                  </a:cubicBezTo>
                  <a:cubicBezTo>
                    <a:pt x="16326" y="4849"/>
                    <a:pt x="16326" y="4849"/>
                    <a:pt x="16326" y="4849"/>
                  </a:cubicBezTo>
                  <a:cubicBezTo>
                    <a:pt x="15237" y="5731"/>
                    <a:pt x="14149" y="6612"/>
                    <a:pt x="12977" y="7494"/>
                  </a:cubicBezTo>
                  <a:cubicBezTo>
                    <a:pt x="12056" y="8376"/>
                    <a:pt x="11135" y="9257"/>
                    <a:pt x="10130" y="9698"/>
                  </a:cubicBezTo>
                  <a:cubicBezTo>
                    <a:pt x="8205" y="11461"/>
                    <a:pt x="6195" y="13665"/>
                    <a:pt x="4270" y="16310"/>
                  </a:cubicBezTo>
                  <a:cubicBezTo>
                    <a:pt x="2847" y="18073"/>
                    <a:pt x="1423" y="19837"/>
                    <a:pt x="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02" name="Freeform 442"/>
            <p:cNvSpPr/>
            <p:nvPr/>
          </p:nvSpPr>
          <p:spPr>
            <a:xfrm flipH="1" rot="16200000">
              <a:off x="420103" y="5624359"/>
              <a:ext cx="706843" cy="13336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cubicBezTo>
                    <a:pt x="80" y="14824"/>
                    <a:pt x="1360" y="8047"/>
                    <a:pt x="2560" y="4659"/>
                  </a:cubicBezTo>
                  <a:cubicBezTo>
                    <a:pt x="4160" y="424"/>
                    <a:pt x="5840" y="0"/>
                    <a:pt x="7360" y="0"/>
                  </a:cubicBezTo>
                  <a:cubicBezTo>
                    <a:pt x="7920" y="0"/>
                    <a:pt x="7920" y="0"/>
                    <a:pt x="7920" y="0"/>
                  </a:cubicBezTo>
                  <a:cubicBezTo>
                    <a:pt x="10000" y="0"/>
                    <a:pt x="12160" y="424"/>
                    <a:pt x="14160" y="847"/>
                  </a:cubicBezTo>
                  <a:cubicBezTo>
                    <a:pt x="16560" y="1271"/>
                    <a:pt x="19040" y="1694"/>
                    <a:pt x="21520" y="1694"/>
                  </a:cubicBezTo>
                  <a:cubicBezTo>
                    <a:pt x="21600" y="1694"/>
                    <a:pt x="21600" y="1694"/>
                    <a:pt x="21600" y="1694"/>
                  </a:cubicBezTo>
                  <a:cubicBezTo>
                    <a:pt x="20960" y="4235"/>
                    <a:pt x="20080" y="4659"/>
                    <a:pt x="19440" y="4659"/>
                  </a:cubicBezTo>
                  <a:cubicBezTo>
                    <a:pt x="19120" y="4659"/>
                    <a:pt x="18800" y="4659"/>
                    <a:pt x="18400" y="4235"/>
                  </a:cubicBezTo>
                  <a:cubicBezTo>
                    <a:pt x="18080" y="4235"/>
                    <a:pt x="17840" y="4235"/>
                    <a:pt x="17520" y="4235"/>
                  </a:cubicBezTo>
                  <a:cubicBezTo>
                    <a:pt x="15920" y="4235"/>
                    <a:pt x="14240" y="3812"/>
                    <a:pt x="12640" y="3388"/>
                  </a:cubicBezTo>
                  <a:cubicBezTo>
                    <a:pt x="11920" y="3388"/>
                    <a:pt x="11200" y="3388"/>
                    <a:pt x="10480" y="2965"/>
                  </a:cubicBezTo>
                  <a:cubicBezTo>
                    <a:pt x="10000" y="2965"/>
                    <a:pt x="9600" y="2965"/>
                    <a:pt x="9120" y="2965"/>
                  </a:cubicBezTo>
                  <a:cubicBezTo>
                    <a:pt x="8400" y="2541"/>
                    <a:pt x="7680" y="2541"/>
                    <a:pt x="6960" y="2541"/>
                  </a:cubicBezTo>
                  <a:cubicBezTo>
                    <a:pt x="5680" y="2541"/>
                    <a:pt x="4640" y="2965"/>
                    <a:pt x="3760" y="4659"/>
                  </a:cubicBezTo>
                  <a:cubicBezTo>
                    <a:pt x="2720" y="7200"/>
                    <a:pt x="1760" y="10165"/>
                    <a:pt x="1120" y="13976"/>
                  </a:cubicBezTo>
                  <a:cubicBezTo>
                    <a:pt x="960" y="15247"/>
                    <a:pt x="720" y="16518"/>
                    <a:pt x="560" y="17788"/>
                  </a:cubicBezTo>
                  <a:cubicBezTo>
                    <a:pt x="320" y="19059"/>
                    <a:pt x="160" y="20329"/>
                    <a:pt x="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03" name="Freeform 443"/>
            <p:cNvSpPr/>
            <p:nvPr/>
          </p:nvSpPr>
          <p:spPr>
            <a:xfrm flipH="1" rot="16200000">
              <a:off x="-2993335" y="3006672"/>
              <a:ext cx="6853553" cy="8402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4810" y="21600"/>
                  </a:moveTo>
                  <a:cubicBezTo>
                    <a:pt x="4422" y="21600"/>
                    <a:pt x="4051" y="21465"/>
                    <a:pt x="3680" y="21062"/>
                  </a:cubicBezTo>
                  <a:cubicBezTo>
                    <a:pt x="3383" y="20793"/>
                    <a:pt x="3077" y="20389"/>
                    <a:pt x="2789" y="19985"/>
                  </a:cubicBezTo>
                  <a:cubicBezTo>
                    <a:pt x="2607" y="19783"/>
                    <a:pt x="2426" y="19514"/>
                    <a:pt x="2252" y="19312"/>
                  </a:cubicBezTo>
                  <a:cubicBezTo>
                    <a:pt x="1815" y="18774"/>
                    <a:pt x="1345" y="18303"/>
                    <a:pt x="891" y="18303"/>
                  </a:cubicBezTo>
                  <a:cubicBezTo>
                    <a:pt x="833" y="18303"/>
                    <a:pt x="776" y="18303"/>
                    <a:pt x="718" y="18303"/>
                  </a:cubicBezTo>
                  <a:cubicBezTo>
                    <a:pt x="462" y="18370"/>
                    <a:pt x="215" y="18707"/>
                    <a:pt x="0" y="19043"/>
                  </a:cubicBezTo>
                  <a:cubicBezTo>
                    <a:pt x="0" y="18639"/>
                    <a:pt x="0" y="18639"/>
                    <a:pt x="0" y="18639"/>
                  </a:cubicBezTo>
                  <a:cubicBezTo>
                    <a:pt x="206" y="18303"/>
                    <a:pt x="454" y="17899"/>
                    <a:pt x="718" y="17899"/>
                  </a:cubicBezTo>
                  <a:cubicBezTo>
                    <a:pt x="759" y="17899"/>
                    <a:pt x="809" y="17832"/>
                    <a:pt x="850" y="17832"/>
                  </a:cubicBezTo>
                  <a:cubicBezTo>
                    <a:pt x="1502" y="17832"/>
                    <a:pt x="2145" y="18707"/>
                    <a:pt x="2772" y="19514"/>
                  </a:cubicBezTo>
                  <a:cubicBezTo>
                    <a:pt x="3053" y="19850"/>
                    <a:pt x="3341" y="20254"/>
                    <a:pt x="3630" y="20523"/>
                  </a:cubicBezTo>
                  <a:cubicBezTo>
                    <a:pt x="4068" y="20994"/>
                    <a:pt x="4488" y="21196"/>
                    <a:pt x="4893" y="21196"/>
                  </a:cubicBezTo>
                  <a:cubicBezTo>
                    <a:pt x="5553" y="21196"/>
                    <a:pt x="6155" y="20591"/>
                    <a:pt x="6699" y="19379"/>
                  </a:cubicBezTo>
                  <a:cubicBezTo>
                    <a:pt x="6757" y="19245"/>
                    <a:pt x="6807" y="19178"/>
                    <a:pt x="6864" y="19043"/>
                  </a:cubicBezTo>
                  <a:cubicBezTo>
                    <a:pt x="7228" y="18168"/>
                    <a:pt x="7599" y="17361"/>
                    <a:pt x="7987" y="17226"/>
                  </a:cubicBezTo>
                  <a:cubicBezTo>
                    <a:pt x="8077" y="17159"/>
                    <a:pt x="8176" y="17159"/>
                    <a:pt x="8292" y="17159"/>
                  </a:cubicBezTo>
                  <a:cubicBezTo>
                    <a:pt x="8440" y="17159"/>
                    <a:pt x="8581" y="17159"/>
                    <a:pt x="8729" y="17226"/>
                  </a:cubicBezTo>
                  <a:cubicBezTo>
                    <a:pt x="8869" y="17226"/>
                    <a:pt x="9018" y="17293"/>
                    <a:pt x="9166" y="17293"/>
                  </a:cubicBezTo>
                  <a:cubicBezTo>
                    <a:pt x="9274" y="17293"/>
                    <a:pt x="9373" y="17226"/>
                    <a:pt x="9472" y="17226"/>
                  </a:cubicBezTo>
                  <a:cubicBezTo>
                    <a:pt x="9628" y="17159"/>
                    <a:pt x="9793" y="17092"/>
                    <a:pt x="9950" y="17024"/>
                  </a:cubicBezTo>
                  <a:cubicBezTo>
                    <a:pt x="10222" y="16890"/>
                    <a:pt x="10503" y="16755"/>
                    <a:pt x="10783" y="16755"/>
                  </a:cubicBezTo>
                  <a:cubicBezTo>
                    <a:pt x="10817" y="16755"/>
                    <a:pt x="10858" y="16755"/>
                    <a:pt x="10891" y="16755"/>
                  </a:cubicBezTo>
                  <a:cubicBezTo>
                    <a:pt x="10990" y="16755"/>
                    <a:pt x="11097" y="16822"/>
                    <a:pt x="11196" y="16822"/>
                  </a:cubicBezTo>
                  <a:cubicBezTo>
                    <a:pt x="11345" y="16890"/>
                    <a:pt x="11493" y="16890"/>
                    <a:pt x="11642" y="16890"/>
                  </a:cubicBezTo>
                  <a:cubicBezTo>
                    <a:pt x="11897" y="16890"/>
                    <a:pt x="12104" y="16822"/>
                    <a:pt x="12293" y="16553"/>
                  </a:cubicBezTo>
                  <a:cubicBezTo>
                    <a:pt x="12698" y="15948"/>
                    <a:pt x="12978" y="14198"/>
                    <a:pt x="13275" y="12247"/>
                  </a:cubicBezTo>
                  <a:cubicBezTo>
                    <a:pt x="13333" y="11910"/>
                    <a:pt x="13382" y="11574"/>
                    <a:pt x="13440" y="11237"/>
                  </a:cubicBezTo>
                  <a:cubicBezTo>
                    <a:pt x="13787" y="9084"/>
                    <a:pt x="14216" y="8209"/>
                    <a:pt x="14554" y="7738"/>
                  </a:cubicBezTo>
                  <a:cubicBezTo>
                    <a:pt x="15016" y="7065"/>
                    <a:pt x="15453" y="5652"/>
                    <a:pt x="15874" y="4307"/>
                  </a:cubicBezTo>
                  <a:cubicBezTo>
                    <a:pt x="16320" y="2893"/>
                    <a:pt x="16773" y="1480"/>
                    <a:pt x="17252" y="807"/>
                  </a:cubicBezTo>
                  <a:cubicBezTo>
                    <a:pt x="17664" y="269"/>
                    <a:pt x="18102" y="0"/>
                    <a:pt x="18646" y="0"/>
                  </a:cubicBezTo>
                  <a:cubicBezTo>
                    <a:pt x="18952" y="0"/>
                    <a:pt x="19257" y="67"/>
                    <a:pt x="19562" y="202"/>
                  </a:cubicBezTo>
                  <a:cubicBezTo>
                    <a:pt x="19777" y="202"/>
                    <a:pt x="19991" y="269"/>
                    <a:pt x="20206" y="336"/>
                  </a:cubicBezTo>
                  <a:cubicBezTo>
                    <a:pt x="20643" y="336"/>
                    <a:pt x="21130" y="404"/>
                    <a:pt x="21600" y="1346"/>
                  </a:cubicBezTo>
                  <a:cubicBezTo>
                    <a:pt x="21600" y="1884"/>
                    <a:pt x="21600" y="1884"/>
                    <a:pt x="21600" y="1884"/>
                  </a:cubicBezTo>
                  <a:cubicBezTo>
                    <a:pt x="21130" y="1009"/>
                    <a:pt x="20651" y="875"/>
                    <a:pt x="20206" y="807"/>
                  </a:cubicBezTo>
                  <a:cubicBezTo>
                    <a:pt x="19983" y="807"/>
                    <a:pt x="19760" y="740"/>
                    <a:pt x="19537" y="606"/>
                  </a:cubicBezTo>
                  <a:cubicBezTo>
                    <a:pt x="19273" y="538"/>
                    <a:pt x="18993" y="404"/>
                    <a:pt x="18721" y="404"/>
                  </a:cubicBezTo>
                  <a:cubicBezTo>
                    <a:pt x="18704" y="404"/>
                    <a:pt x="18704" y="404"/>
                    <a:pt x="18704" y="404"/>
                  </a:cubicBezTo>
                  <a:cubicBezTo>
                    <a:pt x="18102" y="404"/>
                    <a:pt x="17615" y="740"/>
                    <a:pt x="17161" y="1480"/>
                  </a:cubicBezTo>
                  <a:cubicBezTo>
                    <a:pt x="16674" y="2221"/>
                    <a:pt x="16237" y="3634"/>
                    <a:pt x="15759" y="5181"/>
                  </a:cubicBezTo>
                  <a:cubicBezTo>
                    <a:pt x="15569" y="5854"/>
                    <a:pt x="15346" y="6594"/>
                    <a:pt x="15123" y="7133"/>
                  </a:cubicBezTo>
                  <a:cubicBezTo>
                    <a:pt x="14942" y="7604"/>
                    <a:pt x="14769" y="7940"/>
                    <a:pt x="14579" y="8209"/>
                  </a:cubicBezTo>
                  <a:cubicBezTo>
                    <a:pt x="14472" y="8411"/>
                    <a:pt x="14472" y="8411"/>
                    <a:pt x="14472" y="8411"/>
                  </a:cubicBezTo>
                  <a:cubicBezTo>
                    <a:pt x="14249" y="8748"/>
                    <a:pt x="14018" y="9219"/>
                    <a:pt x="13795" y="10026"/>
                  </a:cubicBezTo>
                  <a:cubicBezTo>
                    <a:pt x="13597" y="10834"/>
                    <a:pt x="13440" y="11910"/>
                    <a:pt x="13267" y="12987"/>
                  </a:cubicBezTo>
                  <a:cubicBezTo>
                    <a:pt x="13242" y="13121"/>
                    <a:pt x="13242" y="13121"/>
                    <a:pt x="13242" y="13121"/>
                  </a:cubicBezTo>
                  <a:cubicBezTo>
                    <a:pt x="12929" y="15207"/>
                    <a:pt x="12632" y="16688"/>
                    <a:pt x="12211" y="17159"/>
                  </a:cubicBezTo>
                  <a:cubicBezTo>
                    <a:pt x="12038" y="17293"/>
                    <a:pt x="11856" y="17361"/>
                    <a:pt x="11633" y="17361"/>
                  </a:cubicBezTo>
                  <a:cubicBezTo>
                    <a:pt x="11485" y="17361"/>
                    <a:pt x="11345" y="17361"/>
                    <a:pt x="11204" y="17361"/>
                  </a:cubicBezTo>
                  <a:cubicBezTo>
                    <a:pt x="11105" y="17293"/>
                    <a:pt x="10998" y="17293"/>
                    <a:pt x="10891" y="17293"/>
                  </a:cubicBezTo>
                  <a:cubicBezTo>
                    <a:pt x="10866" y="17293"/>
                    <a:pt x="10833" y="17293"/>
                    <a:pt x="10808" y="17293"/>
                  </a:cubicBezTo>
                  <a:cubicBezTo>
                    <a:pt x="10528" y="17293"/>
                    <a:pt x="10247" y="17428"/>
                    <a:pt x="9975" y="17495"/>
                  </a:cubicBezTo>
                  <a:cubicBezTo>
                    <a:pt x="9810" y="17630"/>
                    <a:pt x="9637" y="17697"/>
                    <a:pt x="9472" y="17697"/>
                  </a:cubicBezTo>
                  <a:cubicBezTo>
                    <a:pt x="9216" y="17764"/>
                    <a:pt x="9026" y="17832"/>
                    <a:pt x="8845" y="17832"/>
                  </a:cubicBezTo>
                  <a:cubicBezTo>
                    <a:pt x="8795" y="17832"/>
                    <a:pt x="8737" y="17832"/>
                    <a:pt x="8688" y="17832"/>
                  </a:cubicBezTo>
                  <a:cubicBezTo>
                    <a:pt x="8605" y="17832"/>
                    <a:pt x="8523" y="17764"/>
                    <a:pt x="8440" y="17764"/>
                  </a:cubicBezTo>
                  <a:cubicBezTo>
                    <a:pt x="8341" y="17697"/>
                    <a:pt x="8242" y="17697"/>
                    <a:pt x="8143" y="17697"/>
                  </a:cubicBezTo>
                  <a:cubicBezTo>
                    <a:pt x="8094" y="17697"/>
                    <a:pt x="8036" y="17697"/>
                    <a:pt x="7987" y="17697"/>
                  </a:cubicBezTo>
                  <a:cubicBezTo>
                    <a:pt x="7624" y="17899"/>
                    <a:pt x="7277" y="18639"/>
                    <a:pt x="6947" y="19379"/>
                  </a:cubicBezTo>
                  <a:cubicBezTo>
                    <a:pt x="6831" y="19649"/>
                    <a:pt x="6716" y="19918"/>
                    <a:pt x="6600" y="20120"/>
                  </a:cubicBezTo>
                  <a:cubicBezTo>
                    <a:pt x="6188" y="20927"/>
                    <a:pt x="5734" y="21398"/>
                    <a:pt x="5173" y="21600"/>
                  </a:cubicBezTo>
                  <a:cubicBezTo>
                    <a:pt x="5049" y="21600"/>
                    <a:pt x="4934" y="21600"/>
                    <a:pt x="481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04" name="Freeform 444"/>
            <p:cNvSpPr/>
            <p:nvPr/>
          </p:nvSpPr>
          <p:spPr>
            <a:xfrm flipH="1" rot="16200000">
              <a:off x="-69648" y="6768665"/>
              <a:ext cx="157078" cy="127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16920" y="17280"/>
                    <a:pt x="11880" y="12960"/>
                    <a:pt x="7200" y="432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1600" y="0"/>
                    <a:pt x="21600" y="0"/>
                    <a:pt x="21600" y="0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05" name="Freeform 445"/>
            <p:cNvSpPr/>
            <p:nvPr/>
          </p:nvSpPr>
          <p:spPr>
            <a:xfrm flipH="1" rot="16200000">
              <a:off x="-2310202" y="2310204"/>
              <a:ext cx="5273901" cy="6534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3720" y="21600"/>
                  </a:moveTo>
                  <a:cubicBezTo>
                    <a:pt x="3398" y="21600"/>
                    <a:pt x="3098" y="21427"/>
                    <a:pt x="2830" y="21082"/>
                  </a:cubicBezTo>
                  <a:cubicBezTo>
                    <a:pt x="2530" y="20736"/>
                    <a:pt x="2219" y="20218"/>
                    <a:pt x="1930" y="19613"/>
                  </a:cubicBezTo>
                  <a:cubicBezTo>
                    <a:pt x="1597" y="19008"/>
                    <a:pt x="1254" y="18403"/>
                    <a:pt x="911" y="18058"/>
                  </a:cubicBezTo>
                  <a:cubicBezTo>
                    <a:pt x="772" y="17885"/>
                    <a:pt x="622" y="17798"/>
                    <a:pt x="482" y="17798"/>
                  </a:cubicBezTo>
                  <a:cubicBezTo>
                    <a:pt x="322" y="17798"/>
                    <a:pt x="161" y="17885"/>
                    <a:pt x="0" y="18144"/>
                  </a:cubicBezTo>
                  <a:cubicBezTo>
                    <a:pt x="0" y="17798"/>
                    <a:pt x="0" y="17798"/>
                    <a:pt x="0" y="17798"/>
                  </a:cubicBezTo>
                  <a:cubicBezTo>
                    <a:pt x="172" y="17539"/>
                    <a:pt x="354" y="17453"/>
                    <a:pt x="515" y="17453"/>
                  </a:cubicBezTo>
                  <a:cubicBezTo>
                    <a:pt x="654" y="17453"/>
                    <a:pt x="793" y="17539"/>
                    <a:pt x="933" y="17712"/>
                  </a:cubicBezTo>
                  <a:cubicBezTo>
                    <a:pt x="1243" y="18058"/>
                    <a:pt x="1554" y="18576"/>
                    <a:pt x="1865" y="19181"/>
                  </a:cubicBezTo>
                  <a:cubicBezTo>
                    <a:pt x="2187" y="19699"/>
                    <a:pt x="2519" y="20304"/>
                    <a:pt x="2851" y="20650"/>
                  </a:cubicBezTo>
                  <a:cubicBezTo>
                    <a:pt x="3119" y="20995"/>
                    <a:pt x="3398" y="21082"/>
                    <a:pt x="3709" y="21082"/>
                  </a:cubicBezTo>
                  <a:cubicBezTo>
                    <a:pt x="4116" y="21082"/>
                    <a:pt x="4513" y="20909"/>
                    <a:pt x="4888" y="20650"/>
                  </a:cubicBezTo>
                  <a:cubicBezTo>
                    <a:pt x="5413" y="20304"/>
                    <a:pt x="5949" y="20045"/>
                    <a:pt x="6475" y="19699"/>
                  </a:cubicBezTo>
                  <a:cubicBezTo>
                    <a:pt x="6882" y="19526"/>
                    <a:pt x="6882" y="19526"/>
                    <a:pt x="6882" y="19526"/>
                  </a:cubicBezTo>
                  <a:cubicBezTo>
                    <a:pt x="7997" y="18922"/>
                    <a:pt x="9155" y="18317"/>
                    <a:pt x="10302" y="18317"/>
                  </a:cubicBezTo>
                  <a:cubicBezTo>
                    <a:pt x="10527" y="18317"/>
                    <a:pt x="10741" y="18317"/>
                    <a:pt x="10945" y="18317"/>
                  </a:cubicBezTo>
                  <a:cubicBezTo>
                    <a:pt x="11277" y="18403"/>
                    <a:pt x="11577" y="18490"/>
                    <a:pt x="11877" y="18490"/>
                  </a:cubicBezTo>
                  <a:cubicBezTo>
                    <a:pt x="13046" y="18490"/>
                    <a:pt x="14064" y="17885"/>
                    <a:pt x="14986" y="16675"/>
                  </a:cubicBezTo>
                  <a:cubicBezTo>
                    <a:pt x="15715" y="15811"/>
                    <a:pt x="16272" y="14515"/>
                    <a:pt x="16787" y="12614"/>
                  </a:cubicBezTo>
                  <a:cubicBezTo>
                    <a:pt x="16948" y="12010"/>
                    <a:pt x="17108" y="11318"/>
                    <a:pt x="17269" y="10714"/>
                  </a:cubicBezTo>
                  <a:cubicBezTo>
                    <a:pt x="17591" y="9418"/>
                    <a:pt x="17923" y="8122"/>
                    <a:pt x="18255" y="7171"/>
                  </a:cubicBezTo>
                  <a:cubicBezTo>
                    <a:pt x="18706" y="5789"/>
                    <a:pt x="19167" y="4838"/>
                    <a:pt x="19617" y="3888"/>
                  </a:cubicBezTo>
                  <a:cubicBezTo>
                    <a:pt x="19799" y="3456"/>
                    <a:pt x="19981" y="3110"/>
                    <a:pt x="20153" y="2678"/>
                  </a:cubicBezTo>
                  <a:cubicBezTo>
                    <a:pt x="20367" y="2246"/>
                    <a:pt x="20571" y="1728"/>
                    <a:pt x="20775" y="1210"/>
                  </a:cubicBezTo>
                  <a:cubicBezTo>
                    <a:pt x="20946" y="864"/>
                    <a:pt x="21118" y="432"/>
                    <a:pt x="21278" y="0"/>
                  </a:cubicBezTo>
                  <a:cubicBezTo>
                    <a:pt x="21600" y="86"/>
                    <a:pt x="21600" y="86"/>
                    <a:pt x="21600" y="86"/>
                  </a:cubicBezTo>
                  <a:cubicBezTo>
                    <a:pt x="19863" y="3974"/>
                    <a:pt x="19863" y="3974"/>
                    <a:pt x="19863" y="3974"/>
                  </a:cubicBezTo>
                  <a:cubicBezTo>
                    <a:pt x="19724" y="4320"/>
                    <a:pt x="19585" y="4579"/>
                    <a:pt x="19435" y="4925"/>
                  </a:cubicBezTo>
                  <a:cubicBezTo>
                    <a:pt x="18952" y="5962"/>
                    <a:pt x="18448" y="7085"/>
                    <a:pt x="17977" y="8726"/>
                  </a:cubicBezTo>
                  <a:cubicBezTo>
                    <a:pt x="17762" y="9504"/>
                    <a:pt x="17548" y="10282"/>
                    <a:pt x="17334" y="11146"/>
                  </a:cubicBezTo>
                  <a:cubicBezTo>
                    <a:pt x="17055" y="12269"/>
                    <a:pt x="16755" y="13392"/>
                    <a:pt x="16465" y="14342"/>
                  </a:cubicBezTo>
                  <a:cubicBezTo>
                    <a:pt x="15929" y="16070"/>
                    <a:pt x="15372" y="16934"/>
                    <a:pt x="14697" y="17626"/>
                  </a:cubicBezTo>
                  <a:cubicBezTo>
                    <a:pt x="13839" y="18576"/>
                    <a:pt x="12906" y="19008"/>
                    <a:pt x="11770" y="19008"/>
                  </a:cubicBezTo>
                  <a:cubicBezTo>
                    <a:pt x="11470" y="19008"/>
                    <a:pt x="11148" y="18922"/>
                    <a:pt x="10784" y="18922"/>
                  </a:cubicBezTo>
                  <a:cubicBezTo>
                    <a:pt x="10612" y="18835"/>
                    <a:pt x="10452" y="18835"/>
                    <a:pt x="10291" y="18835"/>
                  </a:cubicBezTo>
                  <a:cubicBezTo>
                    <a:pt x="9133" y="18835"/>
                    <a:pt x="7954" y="19440"/>
                    <a:pt x="6818" y="20045"/>
                  </a:cubicBezTo>
                  <a:cubicBezTo>
                    <a:pt x="6721" y="20131"/>
                    <a:pt x="6721" y="20131"/>
                    <a:pt x="6721" y="20131"/>
                  </a:cubicBezTo>
                  <a:cubicBezTo>
                    <a:pt x="6239" y="20390"/>
                    <a:pt x="5756" y="20650"/>
                    <a:pt x="5285" y="20909"/>
                  </a:cubicBezTo>
                  <a:cubicBezTo>
                    <a:pt x="4727" y="21254"/>
                    <a:pt x="4727" y="21254"/>
                    <a:pt x="4727" y="21254"/>
                  </a:cubicBezTo>
                  <a:cubicBezTo>
                    <a:pt x="4352" y="21427"/>
                    <a:pt x="4041" y="21600"/>
                    <a:pt x="372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06" name="Freeform 446"/>
            <p:cNvSpPr/>
            <p:nvPr/>
          </p:nvSpPr>
          <p:spPr>
            <a:xfrm flipH="1" rot="16200000">
              <a:off x="-2243520" y="2243520"/>
              <a:ext cx="4894548" cy="4075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779" y="21600"/>
                  </a:moveTo>
                  <a:cubicBezTo>
                    <a:pt x="1594" y="21600"/>
                    <a:pt x="1398" y="21462"/>
                    <a:pt x="1201" y="21323"/>
                  </a:cubicBezTo>
                  <a:cubicBezTo>
                    <a:pt x="797" y="21185"/>
                    <a:pt x="393" y="20908"/>
                    <a:pt x="0" y="20492"/>
                  </a:cubicBezTo>
                  <a:cubicBezTo>
                    <a:pt x="0" y="20077"/>
                    <a:pt x="0" y="20077"/>
                    <a:pt x="0" y="20077"/>
                  </a:cubicBezTo>
                  <a:cubicBezTo>
                    <a:pt x="335" y="20354"/>
                    <a:pt x="693" y="20492"/>
                    <a:pt x="1028" y="20631"/>
                  </a:cubicBezTo>
                  <a:cubicBezTo>
                    <a:pt x="1132" y="20631"/>
                    <a:pt x="1236" y="20631"/>
                    <a:pt x="1340" y="20769"/>
                  </a:cubicBezTo>
                  <a:cubicBezTo>
                    <a:pt x="1479" y="20769"/>
                    <a:pt x="1617" y="20769"/>
                    <a:pt x="1756" y="20769"/>
                  </a:cubicBezTo>
                  <a:cubicBezTo>
                    <a:pt x="2333" y="20769"/>
                    <a:pt x="2899" y="20354"/>
                    <a:pt x="3442" y="19246"/>
                  </a:cubicBezTo>
                  <a:cubicBezTo>
                    <a:pt x="4204" y="17862"/>
                    <a:pt x="4967" y="15646"/>
                    <a:pt x="5533" y="13846"/>
                  </a:cubicBezTo>
                  <a:cubicBezTo>
                    <a:pt x="5799" y="13015"/>
                    <a:pt x="6076" y="12046"/>
                    <a:pt x="6330" y="11077"/>
                  </a:cubicBezTo>
                  <a:cubicBezTo>
                    <a:pt x="6630" y="9831"/>
                    <a:pt x="6942" y="8723"/>
                    <a:pt x="7254" y="7754"/>
                  </a:cubicBezTo>
                  <a:cubicBezTo>
                    <a:pt x="7600" y="6923"/>
                    <a:pt x="7947" y="6369"/>
                    <a:pt x="8328" y="6369"/>
                  </a:cubicBezTo>
                  <a:cubicBezTo>
                    <a:pt x="8559" y="6369"/>
                    <a:pt x="8813" y="6508"/>
                    <a:pt x="9102" y="6923"/>
                  </a:cubicBezTo>
                  <a:cubicBezTo>
                    <a:pt x="9610" y="7615"/>
                    <a:pt x="10084" y="9277"/>
                    <a:pt x="10581" y="10938"/>
                  </a:cubicBezTo>
                  <a:cubicBezTo>
                    <a:pt x="10673" y="11215"/>
                    <a:pt x="10777" y="11492"/>
                    <a:pt x="10869" y="11769"/>
                  </a:cubicBezTo>
                  <a:cubicBezTo>
                    <a:pt x="12302" y="16477"/>
                    <a:pt x="13584" y="18969"/>
                    <a:pt x="14785" y="19385"/>
                  </a:cubicBezTo>
                  <a:cubicBezTo>
                    <a:pt x="14889" y="19385"/>
                    <a:pt x="15004" y="19385"/>
                    <a:pt x="15108" y="19385"/>
                  </a:cubicBezTo>
                  <a:cubicBezTo>
                    <a:pt x="16310" y="19385"/>
                    <a:pt x="17488" y="17169"/>
                    <a:pt x="18631" y="12600"/>
                  </a:cubicBezTo>
                  <a:cubicBezTo>
                    <a:pt x="19313" y="9969"/>
                    <a:pt x="19914" y="7200"/>
                    <a:pt x="20468" y="4154"/>
                  </a:cubicBezTo>
                  <a:cubicBezTo>
                    <a:pt x="20745" y="2631"/>
                    <a:pt x="21022" y="1246"/>
                    <a:pt x="21323" y="0"/>
                  </a:cubicBezTo>
                  <a:cubicBezTo>
                    <a:pt x="21600" y="138"/>
                    <a:pt x="21600" y="138"/>
                    <a:pt x="21600" y="138"/>
                  </a:cubicBezTo>
                  <a:cubicBezTo>
                    <a:pt x="21196" y="1662"/>
                    <a:pt x="20803" y="3462"/>
                    <a:pt x="20387" y="5677"/>
                  </a:cubicBezTo>
                  <a:cubicBezTo>
                    <a:pt x="19810" y="8723"/>
                    <a:pt x="19221" y="11354"/>
                    <a:pt x="18655" y="13569"/>
                  </a:cubicBezTo>
                  <a:cubicBezTo>
                    <a:pt x="17465" y="18138"/>
                    <a:pt x="16333" y="20354"/>
                    <a:pt x="15178" y="20354"/>
                  </a:cubicBezTo>
                  <a:cubicBezTo>
                    <a:pt x="15097" y="20354"/>
                    <a:pt x="15028" y="20354"/>
                    <a:pt x="14947" y="20354"/>
                  </a:cubicBezTo>
                  <a:cubicBezTo>
                    <a:pt x="13699" y="19938"/>
                    <a:pt x="12394" y="17723"/>
                    <a:pt x="11066" y="13569"/>
                  </a:cubicBezTo>
                  <a:cubicBezTo>
                    <a:pt x="10892" y="13015"/>
                    <a:pt x="10731" y="12462"/>
                    <a:pt x="10557" y="11769"/>
                  </a:cubicBezTo>
                  <a:cubicBezTo>
                    <a:pt x="10095" y="10246"/>
                    <a:pt x="9610" y="8585"/>
                    <a:pt x="9102" y="7892"/>
                  </a:cubicBezTo>
                  <a:cubicBezTo>
                    <a:pt x="8802" y="7477"/>
                    <a:pt x="8548" y="7338"/>
                    <a:pt x="8305" y="7338"/>
                  </a:cubicBezTo>
                  <a:cubicBezTo>
                    <a:pt x="7889" y="7338"/>
                    <a:pt x="7508" y="7892"/>
                    <a:pt x="7138" y="9138"/>
                  </a:cubicBezTo>
                  <a:cubicBezTo>
                    <a:pt x="6873" y="9969"/>
                    <a:pt x="6596" y="10938"/>
                    <a:pt x="6330" y="11908"/>
                  </a:cubicBezTo>
                  <a:cubicBezTo>
                    <a:pt x="5995" y="13154"/>
                    <a:pt x="5648" y="14400"/>
                    <a:pt x="5302" y="15508"/>
                  </a:cubicBezTo>
                  <a:cubicBezTo>
                    <a:pt x="4655" y="17446"/>
                    <a:pt x="3939" y="19385"/>
                    <a:pt x="3211" y="20492"/>
                  </a:cubicBezTo>
                  <a:cubicBezTo>
                    <a:pt x="2749" y="21185"/>
                    <a:pt x="2276" y="21600"/>
                    <a:pt x="1779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07" name="Freeform 447"/>
            <p:cNvSpPr/>
            <p:nvPr/>
          </p:nvSpPr>
          <p:spPr>
            <a:xfrm flipH="1" rot="16200000">
              <a:off x="-2115340" y="2118302"/>
              <a:ext cx="4418875" cy="18226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24" y="21600"/>
                  </a:moveTo>
                  <a:cubicBezTo>
                    <a:pt x="1727" y="21600"/>
                    <a:pt x="1369" y="20366"/>
                    <a:pt x="1024" y="17897"/>
                  </a:cubicBezTo>
                  <a:cubicBezTo>
                    <a:pt x="870" y="16663"/>
                    <a:pt x="870" y="16663"/>
                    <a:pt x="870" y="16663"/>
                  </a:cubicBezTo>
                  <a:cubicBezTo>
                    <a:pt x="589" y="14503"/>
                    <a:pt x="294" y="12343"/>
                    <a:pt x="0" y="12034"/>
                  </a:cubicBezTo>
                  <a:cubicBezTo>
                    <a:pt x="0" y="11109"/>
                    <a:pt x="0" y="11109"/>
                    <a:pt x="0" y="11109"/>
                  </a:cubicBezTo>
                  <a:cubicBezTo>
                    <a:pt x="13" y="11109"/>
                    <a:pt x="38" y="11109"/>
                    <a:pt x="51" y="11109"/>
                  </a:cubicBezTo>
                  <a:cubicBezTo>
                    <a:pt x="307" y="11726"/>
                    <a:pt x="550" y="13269"/>
                    <a:pt x="781" y="14811"/>
                  </a:cubicBezTo>
                  <a:cubicBezTo>
                    <a:pt x="870" y="15429"/>
                    <a:pt x="870" y="15429"/>
                    <a:pt x="870" y="15429"/>
                  </a:cubicBezTo>
                  <a:cubicBezTo>
                    <a:pt x="1318" y="18514"/>
                    <a:pt x="1740" y="20057"/>
                    <a:pt x="2175" y="20057"/>
                  </a:cubicBezTo>
                  <a:cubicBezTo>
                    <a:pt x="2431" y="20057"/>
                    <a:pt x="2674" y="19440"/>
                    <a:pt x="2943" y="18514"/>
                  </a:cubicBezTo>
                  <a:cubicBezTo>
                    <a:pt x="3250" y="17589"/>
                    <a:pt x="3557" y="16046"/>
                    <a:pt x="3852" y="14503"/>
                  </a:cubicBezTo>
                  <a:cubicBezTo>
                    <a:pt x="4184" y="12960"/>
                    <a:pt x="4530" y="11417"/>
                    <a:pt x="4875" y="10183"/>
                  </a:cubicBezTo>
                  <a:cubicBezTo>
                    <a:pt x="5618" y="7714"/>
                    <a:pt x="6206" y="6171"/>
                    <a:pt x="6756" y="5246"/>
                  </a:cubicBezTo>
                  <a:cubicBezTo>
                    <a:pt x="7140" y="4629"/>
                    <a:pt x="7550" y="4320"/>
                    <a:pt x="7972" y="4320"/>
                  </a:cubicBezTo>
                  <a:cubicBezTo>
                    <a:pt x="8791" y="4320"/>
                    <a:pt x="9700" y="5554"/>
                    <a:pt x="10813" y="8023"/>
                  </a:cubicBezTo>
                  <a:cubicBezTo>
                    <a:pt x="12118" y="11417"/>
                    <a:pt x="13462" y="13269"/>
                    <a:pt x="14882" y="13886"/>
                  </a:cubicBezTo>
                  <a:cubicBezTo>
                    <a:pt x="15291" y="13886"/>
                    <a:pt x="15727" y="14194"/>
                    <a:pt x="16174" y="14194"/>
                  </a:cubicBezTo>
                  <a:cubicBezTo>
                    <a:pt x="17160" y="14194"/>
                    <a:pt x="18439" y="13269"/>
                    <a:pt x="19706" y="7406"/>
                  </a:cubicBezTo>
                  <a:cubicBezTo>
                    <a:pt x="20167" y="5246"/>
                    <a:pt x="20653" y="2777"/>
                    <a:pt x="21203" y="0"/>
                  </a:cubicBezTo>
                  <a:cubicBezTo>
                    <a:pt x="21600" y="0"/>
                    <a:pt x="21600" y="0"/>
                    <a:pt x="21600" y="0"/>
                  </a:cubicBezTo>
                  <a:cubicBezTo>
                    <a:pt x="21370" y="1234"/>
                    <a:pt x="21370" y="1234"/>
                    <a:pt x="21370" y="1234"/>
                  </a:cubicBezTo>
                  <a:cubicBezTo>
                    <a:pt x="20743" y="4629"/>
                    <a:pt x="20103" y="8023"/>
                    <a:pt x="19450" y="10491"/>
                  </a:cubicBezTo>
                  <a:cubicBezTo>
                    <a:pt x="18734" y="13269"/>
                    <a:pt x="17979" y="15120"/>
                    <a:pt x="17173" y="15737"/>
                  </a:cubicBezTo>
                  <a:cubicBezTo>
                    <a:pt x="16827" y="15737"/>
                    <a:pt x="16482" y="16046"/>
                    <a:pt x="16085" y="16046"/>
                  </a:cubicBezTo>
                  <a:cubicBezTo>
                    <a:pt x="15714" y="16046"/>
                    <a:pt x="15317" y="15737"/>
                    <a:pt x="14792" y="15737"/>
                  </a:cubicBezTo>
                  <a:cubicBezTo>
                    <a:pt x="14447" y="15429"/>
                    <a:pt x="14447" y="15429"/>
                    <a:pt x="14447" y="15429"/>
                  </a:cubicBezTo>
                  <a:cubicBezTo>
                    <a:pt x="13782" y="15120"/>
                    <a:pt x="13091" y="14811"/>
                    <a:pt x="12425" y="13577"/>
                  </a:cubicBezTo>
                  <a:cubicBezTo>
                    <a:pt x="11964" y="12651"/>
                    <a:pt x="11491" y="11726"/>
                    <a:pt x="11043" y="10491"/>
                  </a:cubicBezTo>
                  <a:cubicBezTo>
                    <a:pt x="10071" y="8331"/>
                    <a:pt x="9047" y="5863"/>
                    <a:pt x="8049" y="5863"/>
                  </a:cubicBezTo>
                  <a:cubicBezTo>
                    <a:pt x="7921" y="5863"/>
                    <a:pt x="7806" y="5863"/>
                    <a:pt x="7678" y="5863"/>
                  </a:cubicBezTo>
                  <a:cubicBezTo>
                    <a:pt x="6910" y="6480"/>
                    <a:pt x="6129" y="8023"/>
                    <a:pt x="5285" y="10491"/>
                  </a:cubicBezTo>
                  <a:cubicBezTo>
                    <a:pt x="4875" y="12034"/>
                    <a:pt x="4453" y="13886"/>
                    <a:pt x="4056" y="15737"/>
                  </a:cubicBezTo>
                  <a:cubicBezTo>
                    <a:pt x="3724" y="16971"/>
                    <a:pt x="3391" y="18514"/>
                    <a:pt x="3058" y="19749"/>
                  </a:cubicBezTo>
                  <a:cubicBezTo>
                    <a:pt x="2713" y="20983"/>
                    <a:pt x="2406" y="21600"/>
                    <a:pt x="2124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08" name="Freeform 448"/>
            <p:cNvSpPr/>
            <p:nvPr/>
          </p:nvSpPr>
          <p:spPr>
            <a:xfrm flipH="1" rot="16200000">
              <a:off x="293407" y="1798964"/>
              <a:ext cx="976540" cy="1229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621" y="21600"/>
                  </a:moveTo>
                  <a:cubicBezTo>
                    <a:pt x="1042" y="21600"/>
                    <a:pt x="521" y="21600"/>
                    <a:pt x="0" y="21140"/>
                  </a:cubicBezTo>
                  <a:cubicBezTo>
                    <a:pt x="579" y="20681"/>
                    <a:pt x="1158" y="20681"/>
                    <a:pt x="1737" y="20221"/>
                  </a:cubicBezTo>
                  <a:cubicBezTo>
                    <a:pt x="2838" y="19762"/>
                    <a:pt x="3996" y="19302"/>
                    <a:pt x="5096" y="18383"/>
                  </a:cubicBezTo>
                  <a:cubicBezTo>
                    <a:pt x="5849" y="17464"/>
                    <a:pt x="6660" y="16545"/>
                    <a:pt x="7354" y="15626"/>
                  </a:cubicBezTo>
                  <a:cubicBezTo>
                    <a:pt x="8397" y="14247"/>
                    <a:pt x="9439" y="12868"/>
                    <a:pt x="10482" y="11949"/>
                  </a:cubicBezTo>
                  <a:cubicBezTo>
                    <a:pt x="11176" y="11489"/>
                    <a:pt x="11929" y="11030"/>
                    <a:pt x="12682" y="11030"/>
                  </a:cubicBezTo>
                  <a:cubicBezTo>
                    <a:pt x="13840" y="10111"/>
                    <a:pt x="15056" y="9651"/>
                    <a:pt x="16214" y="8732"/>
                  </a:cubicBezTo>
                  <a:cubicBezTo>
                    <a:pt x="17720" y="7353"/>
                    <a:pt x="19226" y="4596"/>
                    <a:pt x="20673" y="1838"/>
                  </a:cubicBezTo>
                  <a:cubicBezTo>
                    <a:pt x="20963" y="1379"/>
                    <a:pt x="21253" y="919"/>
                    <a:pt x="21600" y="0"/>
                  </a:cubicBezTo>
                  <a:cubicBezTo>
                    <a:pt x="20036" y="7353"/>
                    <a:pt x="18125" y="9191"/>
                    <a:pt x="16562" y="10570"/>
                  </a:cubicBezTo>
                  <a:cubicBezTo>
                    <a:pt x="15346" y="11489"/>
                    <a:pt x="14130" y="12409"/>
                    <a:pt x="12914" y="12868"/>
                  </a:cubicBezTo>
                  <a:cubicBezTo>
                    <a:pt x="12219" y="13328"/>
                    <a:pt x="11524" y="13328"/>
                    <a:pt x="10829" y="13787"/>
                  </a:cubicBezTo>
                  <a:cubicBezTo>
                    <a:pt x="9729" y="14706"/>
                    <a:pt x="8686" y="16085"/>
                    <a:pt x="7702" y="17004"/>
                  </a:cubicBezTo>
                  <a:cubicBezTo>
                    <a:pt x="6833" y="18383"/>
                    <a:pt x="5965" y="19302"/>
                    <a:pt x="5038" y="20221"/>
                  </a:cubicBezTo>
                  <a:cubicBezTo>
                    <a:pt x="3822" y="21140"/>
                    <a:pt x="2664" y="21600"/>
                    <a:pt x="1621" y="21600"/>
                  </a:cubicBezTo>
                  <a:cubicBezTo>
                    <a:pt x="1621" y="21600"/>
                    <a:pt x="1621" y="21600"/>
                    <a:pt x="1621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09" name="Freeform 449"/>
            <p:cNvSpPr/>
            <p:nvPr/>
          </p:nvSpPr>
          <p:spPr>
            <a:xfrm flipH="1" rot="16200000">
              <a:off x="643864" y="1851573"/>
              <a:ext cx="348236" cy="444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299" y="21600"/>
                  </a:moveTo>
                  <a:cubicBezTo>
                    <a:pt x="812" y="21600"/>
                    <a:pt x="487" y="21600"/>
                    <a:pt x="0" y="21600"/>
                  </a:cubicBezTo>
                  <a:cubicBezTo>
                    <a:pt x="3573" y="20329"/>
                    <a:pt x="6983" y="15247"/>
                    <a:pt x="10556" y="11435"/>
                  </a:cubicBezTo>
                  <a:cubicBezTo>
                    <a:pt x="11044" y="10165"/>
                    <a:pt x="11044" y="10165"/>
                    <a:pt x="11044" y="10165"/>
                  </a:cubicBezTo>
                  <a:cubicBezTo>
                    <a:pt x="11856" y="8894"/>
                    <a:pt x="12668" y="7624"/>
                    <a:pt x="13480" y="6353"/>
                  </a:cubicBezTo>
                  <a:cubicBezTo>
                    <a:pt x="15753" y="3812"/>
                    <a:pt x="18027" y="0"/>
                    <a:pt x="20138" y="0"/>
                  </a:cubicBezTo>
                  <a:cubicBezTo>
                    <a:pt x="20626" y="0"/>
                    <a:pt x="21113" y="0"/>
                    <a:pt x="21600" y="0"/>
                  </a:cubicBezTo>
                  <a:cubicBezTo>
                    <a:pt x="18677" y="7624"/>
                    <a:pt x="15591" y="11435"/>
                    <a:pt x="12343" y="13976"/>
                  </a:cubicBezTo>
                  <a:cubicBezTo>
                    <a:pt x="11368" y="15247"/>
                    <a:pt x="10232" y="16518"/>
                    <a:pt x="9257" y="16518"/>
                  </a:cubicBezTo>
                  <a:cubicBezTo>
                    <a:pt x="6171" y="20329"/>
                    <a:pt x="3573" y="21600"/>
                    <a:pt x="1299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10" name="Freeform 450"/>
            <p:cNvSpPr/>
            <p:nvPr/>
          </p:nvSpPr>
          <p:spPr>
            <a:xfrm flipH="1" rot="16200000">
              <a:off x="674242" y="1813784"/>
              <a:ext cx="284516" cy="355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387" y="21600"/>
                  </a:moveTo>
                  <a:cubicBezTo>
                    <a:pt x="793" y="21600"/>
                    <a:pt x="396" y="21600"/>
                    <a:pt x="0" y="21600"/>
                  </a:cubicBezTo>
                  <a:cubicBezTo>
                    <a:pt x="3171" y="15429"/>
                    <a:pt x="6738" y="10800"/>
                    <a:pt x="10106" y="7714"/>
                  </a:cubicBezTo>
                  <a:cubicBezTo>
                    <a:pt x="12881" y="4629"/>
                    <a:pt x="12881" y="4629"/>
                    <a:pt x="12881" y="4629"/>
                  </a:cubicBezTo>
                  <a:cubicBezTo>
                    <a:pt x="14862" y="1543"/>
                    <a:pt x="16844" y="0"/>
                    <a:pt x="18826" y="0"/>
                  </a:cubicBezTo>
                  <a:cubicBezTo>
                    <a:pt x="19817" y="0"/>
                    <a:pt x="20807" y="0"/>
                    <a:pt x="21600" y="1543"/>
                  </a:cubicBezTo>
                  <a:cubicBezTo>
                    <a:pt x="21600" y="3086"/>
                    <a:pt x="21600" y="4629"/>
                    <a:pt x="21600" y="4629"/>
                  </a:cubicBezTo>
                  <a:cubicBezTo>
                    <a:pt x="19222" y="7714"/>
                    <a:pt x="16844" y="9257"/>
                    <a:pt x="14466" y="10800"/>
                  </a:cubicBezTo>
                  <a:cubicBezTo>
                    <a:pt x="12881" y="12343"/>
                    <a:pt x="11097" y="13886"/>
                    <a:pt x="9512" y="15429"/>
                  </a:cubicBezTo>
                  <a:cubicBezTo>
                    <a:pt x="8125" y="16971"/>
                    <a:pt x="8125" y="16971"/>
                    <a:pt x="8125" y="16971"/>
                  </a:cubicBezTo>
                  <a:cubicBezTo>
                    <a:pt x="5945" y="18514"/>
                    <a:pt x="3567" y="21600"/>
                    <a:pt x="1387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11" name="Freeform 451"/>
            <p:cNvSpPr/>
            <p:nvPr/>
          </p:nvSpPr>
          <p:spPr>
            <a:xfrm flipH="1" rot="16200000">
              <a:off x="701657" y="1814525"/>
              <a:ext cx="222278" cy="3408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4066" y="21600"/>
                  </a:moveTo>
                  <a:cubicBezTo>
                    <a:pt x="2795" y="21600"/>
                    <a:pt x="1525" y="21600"/>
                    <a:pt x="0" y="21600"/>
                  </a:cubicBezTo>
                  <a:cubicBezTo>
                    <a:pt x="3558" y="18277"/>
                    <a:pt x="7369" y="16615"/>
                    <a:pt x="10927" y="11631"/>
                  </a:cubicBezTo>
                  <a:cubicBezTo>
                    <a:pt x="12198" y="11631"/>
                    <a:pt x="13468" y="9969"/>
                    <a:pt x="14739" y="8308"/>
                  </a:cubicBezTo>
                  <a:cubicBezTo>
                    <a:pt x="17026" y="4985"/>
                    <a:pt x="19313" y="1662"/>
                    <a:pt x="21600" y="0"/>
                  </a:cubicBezTo>
                  <a:cubicBezTo>
                    <a:pt x="17534" y="14954"/>
                    <a:pt x="11689" y="21600"/>
                    <a:pt x="4066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12" name="Freeform 516"/>
            <p:cNvSpPr/>
            <p:nvPr/>
          </p:nvSpPr>
          <p:spPr>
            <a:xfrm flipH="1" rot="16200000">
              <a:off x="865431" y="6399286"/>
              <a:ext cx="500802" cy="22820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17" h="21600" fill="norm" stroke="1" extrusionOk="0">
                  <a:moveTo>
                    <a:pt x="15120" y="21600"/>
                  </a:moveTo>
                  <a:cubicBezTo>
                    <a:pt x="14574" y="21600"/>
                    <a:pt x="14029" y="21600"/>
                    <a:pt x="13374" y="21352"/>
                  </a:cubicBezTo>
                  <a:cubicBezTo>
                    <a:pt x="13047" y="21352"/>
                    <a:pt x="12720" y="21600"/>
                    <a:pt x="12502" y="21600"/>
                  </a:cubicBezTo>
                  <a:cubicBezTo>
                    <a:pt x="12502" y="21600"/>
                    <a:pt x="12502" y="21600"/>
                    <a:pt x="12502" y="21600"/>
                  </a:cubicBezTo>
                  <a:cubicBezTo>
                    <a:pt x="10756" y="21600"/>
                    <a:pt x="9011" y="20359"/>
                    <a:pt x="7483" y="19366"/>
                  </a:cubicBezTo>
                  <a:cubicBezTo>
                    <a:pt x="5520" y="18124"/>
                    <a:pt x="2792" y="16386"/>
                    <a:pt x="1047" y="12662"/>
                  </a:cubicBezTo>
                  <a:cubicBezTo>
                    <a:pt x="174" y="10924"/>
                    <a:pt x="-153" y="9186"/>
                    <a:pt x="65" y="7697"/>
                  </a:cubicBezTo>
                  <a:cubicBezTo>
                    <a:pt x="720" y="3724"/>
                    <a:pt x="4865" y="993"/>
                    <a:pt x="6611" y="497"/>
                  </a:cubicBezTo>
                  <a:cubicBezTo>
                    <a:pt x="8247" y="248"/>
                    <a:pt x="9774" y="0"/>
                    <a:pt x="11192" y="0"/>
                  </a:cubicBezTo>
                  <a:cubicBezTo>
                    <a:pt x="12502" y="0"/>
                    <a:pt x="13920" y="0"/>
                    <a:pt x="15120" y="497"/>
                  </a:cubicBezTo>
                  <a:cubicBezTo>
                    <a:pt x="17956" y="1241"/>
                    <a:pt x="19702" y="3228"/>
                    <a:pt x="20465" y="6455"/>
                  </a:cubicBezTo>
                  <a:cubicBezTo>
                    <a:pt x="21447" y="10924"/>
                    <a:pt x="20792" y="16138"/>
                    <a:pt x="18829" y="19117"/>
                  </a:cubicBezTo>
                  <a:cubicBezTo>
                    <a:pt x="17847" y="20855"/>
                    <a:pt x="16538" y="21600"/>
                    <a:pt x="15120" y="21600"/>
                  </a:cubicBezTo>
                  <a:close/>
                  <a:moveTo>
                    <a:pt x="10756" y="745"/>
                  </a:moveTo>
                  <a:cubicBezTo>
                    <a:pt x="8247" y="993"/>
                    <a:pt x="5629" y="1241"/>
                    <a:pt x="3229" y="3228"/>
                  </a:cubicBezTo>
                  <a:cubicBezTo>
                    <a:pt x="2683" y="3724"/>
                    <a:pt x="829" y="5462"/>
                    <a:pt x="720" y="8441"/>
                  </a:cubicBezTo>
                  <a:cubicBezTo>
                    <a:pt x="611" y="9683"/>
                    <a:pt x="938" y="11172"/>
                    <a:pt x="1702" y="12414"/>
                  </a:cubicBezTo>
                  <a:cubicBezTo>
                    <a:pt x="3665" y="15641"/>
                    <a:pt x="6174" y="17628"/>
                    <a:pt x="8356" y="18869"/>
                  </a:cubicBezTo>
                  <a:cubicBezTo>
                    <a:pt x="9120" y="19366"/>
                    <a:pt x="9120" y="19366"/>
                    <a:pt x="9120" y="19366"/>
                  </a:cubicBezTo>
                  <a:cubicBezTo>
                    <a:pt x="9774" y="19614"/>
                    <a:pt x="10429" y="19862"/>
                    <a:pt x="11411" y="20110"/>
                  </a:cubicBezTo>
                  <a:cubicBezTo>
                    <a:pt x="11411" y="20110"/>
                    <a:pt x="11411" y="20110"/>
                    <a:pt x="11411" y="20110"/>
                  </a:cubicBezTo>
                  <a:cubicBezTo>
                    <a:pt x="11738" y="20359"/>
                    <a:pt x="12065" y="20359"/>
                    <a:pt x="12502" y="20359"/>
                  </a:cubicBezTo>
                  <a:cubicBezTo>
                    <a:pt x="12720" y="20359"/>
                    <a:pt x="13047" y="20359"/>
                    <a:pt x="13374" y="20359"/>
                  </a:cubicBezTo>
                  <a:cubicBezTo>
                    <a:pt x="13811" y="20359"/>
                    <a:pt x="14247" y="20359"/>
                    <a:pt x="14683" y="20359"/>
                  </a:cubicBezTo>
                  <a:cubicBezTo>
                    <a:pt x="15774" y="20359"/>
                    <a:pt x="17192" y="20359"/>
                    <a:pt x="18283" y="18621"/>
                  </a:cubicBezTo>
                  <a:cubicBezTo>
                    <a:pt x="19702" y="16138"/>
                    <a:pt x="20465" y="12662"/>
                    <a:pt x="20247" y="9434"/>
                  </a:cubicBezTo>
                  <a:cubicBezTo>
                    <a:pt x="19920" y="5959"/>
                    <a:pt x="18829" y="3476"/>
                    <a:pt x="17083" y="2483"/>
                  </a:cubicBezTo>
                  <a:cubicBezTo>
                    <a:pt x="15447" y="1241"/>
                    <a:pt x="13592" y="745"/>
                    <a:pt x="11192" y="745"/>
                  </a:cubicBezTo>
                  <a:lnTo>
                    <a:pt x="10756" y="745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13" name="Freeform 517"/>
            <p:cNvSpPr/>
            <p:nvPr/>
          </p:nvSpPr>
          <p:spPr>
            <a:xfrm flipH="1" rot="16200000">
              <a:off x="666166" y="6214211"/>
              <a:ext cx="908226" cy="3704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26" h="21600" fill="norm" stroke="1" extrusionOk="0">
                  <a:moveTo>
                    <a:pt x="16623" y="21600"/>
                  </a:moveTo>
                  <a:cubicBezTo>
                    <a:pt x="15754" y="21600"/>
                    <a:pt x="14760" y="21448"/>
                    <a:pt x="13519" y="21144"/>
                  </a:cubicBezTo>
                  <a:cubicBezTo>
                    <a:pt x="10602" y="20231"/>
                    <a:pt x="7871" y="18101"/>
                    <a:pt x="5636" y="16276"/>
                  </a:cubicBezTo>
                  <a:cubicBezTo>
                    <a:pt x="5388" y="15972"/>
                    <a:pt x="5388" y="15972"/>
                    <a:pt x="5388" y="15972"/>
                  </a:cubicBezTo>
                  <a:cubicBezTo>
                    <a:pt x="4023" y="14755"/>
                    <a:pt x="733" y="12017"/>
                    <a:pt x="112" y="8214"/>
                  </a:cubicBezTo>
                  <a:cubicBezTo>
                    <a:pt x="-74" y="7149"/>
                    <a:pt x="-12" y="6085"/>
                    <a:pt x="174" y="5020"/>
                  </a:cubicBezTo>
                  <a:cubicBezTo>
                    <a:pt x="733" y="2282"/>
                    <a:pt x="1912" y="1065"/>
                    <a:pt x="3774" y="1065"/>
                  </a:cubicBezTo>
                  <a:cubicBezTo>
                    <a:pt x="4209" y="1065"/>
                    <a:pt x="4705" y="1217"/>
                    <a:pt x="5140" y="1217"/>
                  </a:cubicBezTo>
                  <a:cubicBezTo>
                    <a:pt x="5760" y="1369"/>
                    <a:pt x="6381" y="1521"/>
                    <a:pt x="7064" y="1521"/>
                  </a:cubicBezTo>
                  <a:cubicBezTo>
                    <a:pt x="8988" y="1521"/>
                    <a:pt x="10788" y="913"/>
                    <a:pt x="12774" y="456"/>
                  </a:cubicBezTo>
                  <a:cubicBezTo>
                    <a:pt x="13147" y="456"/>
                    <a:pt x="13147" y="456"/>
                    <a:pt x="13147" y="456"/>
                  </a:cubicBezTo>
                  <a:cubicBezTo>
                    <a:pt x="13954" y="152"/>
                    <a:pt x="14760" y="0"/>
                    <a:pt x="15505" y="0"/>
                  </a:cubicBezTo>
                  <a:cubicBezTo>
                    <a:pt x="18112" y="0"/>
                    <a:pt x="20098" y="1521"/>
                    <a:pt x="21526" y="4259"/>
                  </a:cubicBezTo>
                  <a:cubicBezTo>
                    <a:pt x="21526" y="4563"/>
                    <a:pt x="21526" y="4563"/>
                    <a:pt x="21526" y="4563"/>
                  </a:cubicBezTo>
                  <a:cubicBezTo>
                    <a:pt x="20036" y="1977"/>
                    <a:pt x="18050" y="608"/>
                    <a:pt x="15505" y="608"/>
                  </a:cubicBezTo>
                  <a:cubicBezTo>
                    <a:pt x="14574" y="608"/>
                    <a:pt x="13519" y="913"/>
                    <a:pt x="12402" y="1217"/>
                  </a:cubicBezTo>
                  <a:cubicBezTo>
                    <a:pt x="10478" y="1977"/>
                    <a:pt x="8864" y="2282"/>
                    <a:pt x="7250" y="2282"/>
                  </a:cubicBezTo>
                  <a:cubicBezTo>
                    <a:pt x="6629" y="2282"/>
                    <a:pt x="6009" y="2130"/>
                    <a:pt x="5388" y="2130"/>
                  </a:cubicBezTo>
                  <a:cubicBezTo>
                    <a:pt x="5016" y="1977"/>
                    <a:pt x="5016" y="1977"/>
                    <a:pt x="5016" y="1977"/>
                  </a:cubicBezTo>
                  <a:cubicBezTo>
                    <a:pt x="4581" y="1977"/>
                    <a:pt x="4085" y="1825"/>
                    <a:pt x="3650" y="1825"/>
                  </a:cubicBezTo>
                  <a:cubicBezTo>
                    <a:pt x="3029" y="1825"/>
                    <a:pt x="2595" y="1977"/>
                    <a:pt x="2160" y="2282"/>
                  </a:cubicBezTo>
                  <a:cubicBezTo>
                    <a:pt x="1292" y="2890"/>
                    <a:pt x="174" y="4715"/>
                    <a:pt x="423" y="7149"/>
                  </a:cubicBezTo>
                  <a:cubicBezTo>
                    <a:pt x="795" y="10496"/>
                    <a:pt x="2595" y="12321"/>
                    <a:pt x="3836" y="13538"/>
                  </a:cubicBezTo>
                  <a:cubicBezTo>
                    <a:pt x="5512" y="15211"/>
                    <a:pt x="7064" y="16580"/>
                    <a:pt x="8492" y="17645"/>
                  </a:cubicBezTo>
                  <a:cubicBezTo>
                    <a:pt x="11533" y="19775"/>
                    <a:pt x="14202" y="20839"/>
                    <a:pt x="16623" y="20839"/>
                  </a:cubicBezTo>
                  <a:cubicBezTo>
                    <a:pt x="16871" y="20839"/>
                    <a:pt x="16871" y="20839"/>
                    <a:pt x="16871" y="20839"/>
                  </a:cubicBezTo>
                  <a:cubicBezTo>
                    <a:pt x="18609" y="20839"/>
                    <a:pt x="20036" y="20079"/>
                    <a:pt x="21154" y="18558"/>
                  </a:cubicBezTo>
                  <a:cubicBezTo>
                    <a:pt x="21278" y="18558"/>
                    <a:pt x="21402" y="18254"/>
                    <a:pt x="21526" y="18101"/>
                  </a:cubicBezTo>
                  <a:cubicBezTo>
                    <a:pt x="21526" y="19014"/>
                    <a:pt x="21526" y="19014"/>
                    <a:pt x="21526" y="19014"/>
                  </a:cubicBezTo>
                  <a:cubicBezTo>
                    <a:pt x="20098" y="20839"/>
                    <a:pt x="18547" y="21600"/>
                    <a:pt x="16623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14" name="Freeform 518"/>
            <p:cNvSpPr/>
            <p:nvPr/>
          </p:nvSpPr>
          <p:spPr>
            <a:xfrm flipH="1" rot="16200000">
              <a:off x="469957" y="5896489"/>
              <a:ext cx="1306572" cy="6075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20" h="21600" fill="norm" stroke="1" extrusionOk="0">
                  <a:moveTo>
                    <a:pt x="19063" y="21600"/>
                  </a:moveTo>
                  <a:cubicBezTo>
                    <a:pt x="17295" y="21600"/>
                    <a:pt x="15527" y="20948"/>
                    <a:pt x="13889" y="20203"/>
                  </a:cubicBezTo>
                  <a:cubicBezTo>
                    <a:pt x="13458" y="20017"/>
                    <a:pt x="13070" y="19924"/>
                    <a:pt x="12639" y="19738"/>
                  </a:cubicBezTo>
                  <a:cubicBezTo>
                    <a:pt x="10569" y="18807"/>
                    <a:pt x="8370" y="17969"/>
                    <a:pt x="6344" y="16386"/>
                  </a:cubicBezTo>
                  <a:cubicBezTo>
                    <a:pt x="4663" y="15083"/>
                    <a:pt x="3326" y="13779"/>
                    <a:pt x="2248" y="12010"/>
                  </a:cubicBezTo>
                  <a:cubicBezTo>
                    <a:pt x="1429" y="10707"/>
                    <a:pt x="265" y="8752"/>
                    <a:pt x="49" y="6331"/>
                  </a:cubicBezTo>
                  <a:cubicBezTo>
                    <a:pt x="-80" y="4934"/>
                    <a:pt x="49" y="3817"/>
                    <a:pt x="394" y="2886"/>
                  </a:cubicBezTo>
                  <a:cubicBezTo>
                    <a:pt x="1386" y="372"/>
                    <a:pt x="3800" y="93"/>
                    <a:pt x="4835" y="93"/>
                  </a:cubicBezTo>
                  <a:cubicBezTo>
                    <a:pt x="5180" y="93"/>
                    <a:pt x="5525" y="93"/>
                    <a:pt x="5870" y="186"/>
                  </a:cubicBezTo>
                  <a:cubicBezTo>
                    <a:pt x="6430" y="279"/>
                    <a:pt x="7034" y="466"/>
                    <a:pt x="7594" y="559"/>
                  </a:cubicBezTo>
                  <a:cubicBezTo>
                    <a:pt x="8586" y="838"/>
                    <a:pt x="9621" y="1117"/>
                    <a:pt x="10655" y="1117"/>
                  </a:cubicBezTo>
                  <a:cubicBezTo>
                    <a:pt x="10698" y="1117"/>
                    <a:pt x="10698" y="1117"/>
                    <a:pt x="10698" y="1117"/>
                  </a:cubicBezTo>
                  <a:cubicBezTo>
                    <a:pt x="11906" y="1117"/>
                    <a:pt x="13113" y="838"/>
                    <a:pt x="14277" y="559"/>
                  </a:cubicBezTo>
                  <a:cubicBezTo>
                    <a:pt x="15269" y="372"/>
                    <a:pt x="16303" y="93"/>
                    <a:pt x="17338" y="0"/>
                  </a:cubicBezTo>
                  <a:cubicBezTo>
                    <a:pt x="17510" y="0"/>
                    <a:pt x="17640" y="0"/>
                    <a:pt x="17812" y="0"/>
                  </a:cubicBezTo>
                  <a:cubicBezTo>
                    <a:pt x="19321" y="0"/>
                    <a:pt x="20528" y="559"/>
                    <a:pt x="21520" y="1676"/>
                  </a:cubicBezTo>
                  <a:cubicBezTo>
                    <a:pt x="21520" y="2328"/>
                    <a:pt x="21520" y="2328"/>
                    <a:pt x="21520" y="2328"/>
                  </a:cubicBezTo>
                  <a:cubicBezTo>
                    <a:pt x="20442" y="1117"/>
                    <a:pt x="19278" y="466"/>
                    <a:pt x="17985" y="466"/>
                  </a:cubicBezTo>
                  <a:cubicBezTo>
                    <a:pt x="17855" y="466"/>
                    <a:pt x="17855" y="466"/>
                    <a:pt x="17855" y="466"/>
                  </a:cubicBezTo>
                  <a:cubicBezTo>
                    <a:pt x="16734" y="559"/>
                    <a:pt x="15613" y="838"/>
                    <a:pt x="14492" y="1024"/>
                  </a:cubicBezTo>
                  <a:cubicBezTo>
                    <a:pt x="13846" y="1210"/>
                    <a:pt x="13199" y="1303"/>
                    <a:pt x="12509" y="1490"/>
                  </a:cubicBezTo>
                  <a:cubicBezTo>
                    <a:pt x="11992" y="1583"/>
                    <a:pt x="11474" y="1583"/>
                    <a:pt x="10957" y="1583"/>
                  </a:cubicBezTo>
                  <a:cubicBezTo>
                    <a:pt x="10095" y="1583"/>
                    <a:pt x="9233" y="1490"/>
                    <a:pt x="8370" y="1210"/>
                  </a:cubicBezTo>
                  <a:cubicBezTo>
                    <a:pt x="7680" y="1024"/>
                    <a:pt x="7680" y="1024"/>
                    <a:pt x="7680" y="1024"/>
                  </a:cubicBezTo>
                  <a:cubicBezTo>
                    <a:pt x="6689" y="745"/>
                    <a:pt x="5611" y="466"/>
                    <a:pt x="4576" y="466"/>
                  </a:cubicBezTo>
                  <a:cubicBezTo>
                    <a:pt x="4231" y="466"/>
                    <a:pt x="3886" y="559"/>
                    <a:pt x="3542" y="652"/>
                  </a:cubicBezTo>
                  <a:cubicBezTo>
                    <a:pt x="2679" y="838"/>
                    <a:pt x="1084" y="1676"/>
                    <a:pt x="480" y="3631"/>
                  </a:cubicBezTo>
                  <a:cubicBezTo>
                    <a:pt x="222" y="4469"/>
                    <a:pt x="179" y="5400"/>
                    <a:pt x="351" y="6424"/>
                  </a:cubicBezTo>
                  <a:cubicBezTo>
                    <a:pt x="696" y="8659"/>
                    <a:pt x="1645" y="10800"/>
                    <a:pt x="3283" y="12941"/>
                  </a:cubicBezTo>
                  <a:cubicBezTo>
                    <a:pt x="4706" y="14710"/>
                    <a:pt x="6387" y="16107"/>
                    <a:pt x="8629" y="17317"/>
                  </a:cubicBezTo>
                  <a:cubicBezTo>
                    <a:pt x="10354" y="18248"/>
                    <a:pt x="12164" y="18993"/>
                    <a:pt x="13889" y="19645"/>
                  </a:cubicBezTo>
                  <a:cubicBezTo>
                    <a:pt x="14492" y="19924"/>
                    <a:pt x="14492" y="19924"/>
                    <a:pt x="14492" y="19924"/>
                  </a:cubicBezTo>
                  <a:cubicBezTo>
                    <a:pt x="16001" y="20483"/>
                    <a:pt x="17424" y="20948"/>
                    <a:pt x="18890" y="20948"/>
                  </a:cubicBezTo>
                  <a:cubicBezTo>
                    <a:pt x="19106" y="20948"/>
                    <a:pt x="19321" y="20948"/>
                    <a:pt x="19537" y="20948"/>
                  </a:cubicBezTo>
                  <a:cubicBezTo>
                    <a:pt x="20227" y="20855"/>
                    <a:pt x="20916" y="20669"/>
                    <a:pt x="21520" y="20297"/>
                  </a:cubicBezTo>
                  <a:cubicBezTo>
                    <a:pt x="21520" y="21041"/>
                    <a:pt x="21520" y="21041"/>
                    <a:pt x="21520" y="21041"/>
                  </a:cubicBezTo>
                  <a:cubicBezTo>
                    <a:pt x="20960" y="21321"/>
                    <a:pt x="20356" y="21507"/>
                    <a:pt x="19752" y="21600"/>
                  </a:cubicBezTo>
                  <a:cubicBezTo>
                    <a:pt x="19494" y="21600"/>
                    <a:pt x="19278" y="21600"/>
                    <a:pt x="19063" y="21600"/>
                  </a:cubicBezTo>
                  <a:cubicBezTo>
                    <a:pt x="19063" y="21600"/>
                    <a:pt x="19063" y="21600"/>
                    <a:pt x="19063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15" name="Freeform 519"/>
            <p:cNvSpPr/>
            <p:nvPr/>
          </p:nvSpPr>
          <p:spPr>
            <a:xfrm flipH="1" rot="16200000">
              <a:off x="992839" y="6831325"/>
              <a:ext cx="23711" cy="207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cubicBezTo>
                    <a:pt x="7200" y="2700"/>
                    <a:pt x="14400" y="5400"/>
                    <a:pt x="21600" y="10800"/>
                  </a:cubicBezTo>
                  <a:cubicBezTo>
                    <a:pt x="21600" y="21600"/>
                    <a:pt x="21600" y="21600"/>
                    <a:pt x="21600" y="21600"/>
                  </a:cubicBezTo>
                  <a:cubicBezTo>
                    <a:pt x="16800" y="18900"/>
                    <a:pt x="2400" y="2700"/>
                    <a:pt x="0" y="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16" name="Freeform 520"/>
            <p:cNvSpPr/>
            <p:nvPr/>
          </p:nvSpPr>
          <p:spPr>
            <a:xfrm flipH="1" rot="16200000">
              <a:off x="1243273" y="6816507"/>
              <a:ext cx="53347" cy="207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cubicBezTo>
                    <a:pt x="7560" y="16200"/>
                    <a:pt x="14040" y="10800"/>
                    <a:pt x="21600" y="0"/>
                  </a:cubicBezTo>
                  <a:cubicBezTo>
                    <a:pt x="21600" y="8100"/>
                    <a:pt x="21600" y="8100"/>
                    <a:pt x="21600" y="8100"/>
                  </a:cubicBezTo>
                  <a:cubicBezTo>
                    <a:pt x="14040" y="16200"/>
                    <a:pt x="6480" y="21600"/>
                    <a:pt x="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17" name="Freeform 521"/>
            <p:cNvSpPr/>
            <p:nvPr/>
          </p:nvSpPr>
          <p:spPr>
            <a:xfrm flipH="1" rot="16200000">
              <a:off x="991357" y="6820952"/>
              <a:ext cx="37048" cy="370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12343"/>
                  </a:moveTo>
                  <a:cubicBezTo>
                    <a:pt x="13886" y="7714"/>
                    <a:pt x="7714" y="4629"/>
                    <a:pt x="1543" y="0"/>
                  </a:cubicBezTo>
                  <a:cubicBezTo>
                    <a:pt x="0" y="0"/>
                    <a:pt x="0" y="0"/>
                    <a:pt x="0" y="1543"/>
                  </a:cubicBezTo>
                  <a:cubicBezTo>
                    <a:pt x="7714" y="7714"/>
                    <a:pt x="13886" y="13886"/>
                    <a:pt x="21600" y="21600"/>
                  </a:cubicBezTo>
                  <a:lnTo>
                    <a:pt x="21600" y="12343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18" name="Freeform 522"/>
            <p:cNvSpPr/>
            <p:nvPr/>
          </p:nvSpPr>
          <p:spPr>
            <a:xfrm flipH="1" rot="16200000">
              <a:off x="1245074" y="6828682"/>
              <a:ext cx="37886" cy="207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40" h="21600" fill="norm" stroke="1" extrusionOk="0">
                  <a:moveTo>
                    <a:pt x="21240" y="0"/>
                  </a:moveTo>
                  <a:cubicBezTo>
                    <a:pt x="15480" y="8100"/>
                    <a:pt x="8280" y="13500"/>
                    <a:pt x="1080" y="16200"/>
                  </a:cubicBezTo>
                  <a:cubicBezTo>
                    <a:pt x="-360" y="16200"/>
                    <a:pt x="-360" y="21600"/>
                    <a:pt x="1080" y="21600"/>
                  </a:cubicBezTo>
                  <a:cubicBezTo>
                    <a:pt x="9720" y="21600"/>
                    <a:pt x="15480" y="21600"/>
                    <a:pt x="21240" y="18900"/>
                  </a:cubicBezTo>
                  <a:lnTo>
                    <a:pt x="21240" y="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19" name="Freeform 523"/>
            <p:cNvSpPr/>
            <p:nvPr/>
          </p:nvSpPr>
          <p:spPr>
            <a:xfrm flipH="1" rot="16200000">
              <a:off x="975797" y="6790573"/>
              <a:ext cx="63721" cy="6223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15300" y="13500"/>
                    <a:pt x="8100" y="6300"/>
                    <a:pt x="0" y="0"/>
                  </a:cubicBezTo>
                  <a:cubicBezTo>
                    <a:pt x="2700" y="1800"/>
                    <a:pt x="5400" y="2700"/>
                    <a:pt x="8100" y="4500"/>
                  </a:cubicBezTo>
                  <a:cubicBezTo>
                    <a:pt x="13500" y="8100"/>
                    <a:pt x="17100" y="11700"/>
                    <a:pt x="21600" y="16200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20" name="Freeform 524"/>
            <p:cNvSpPr/>
            <p:nvPr/>
          </p:nvSpPr>
          <p:spPr>
            <a:xfrm flipH="1" rot="16200000">
              <a:off x="1236605" y="6812801"/>
              <a:ext cx="44456" cy="370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082" y="15429"/>
                  </a:moveTo>
                  <a:cubicBezTo>
                    <a:pt x="11435" y="10800"/>
                    <a:pt x="16518" y="6171"/>
                    <a:pt x="21600" y="0"/>
                  </a:cubicBezTo>
                  <a:cubicBezTo>
                    <a:pt x="21600" y="12343"/>
                    <a:pt x="21600" y="12343"/>
                    <a:pt x="21600" y="12343"/>
                  </a:cubicBezTo>
                  <a:cubicBezTo>
                    <a:pt x="15247" y="16971"/>
                    <a:pt x="7624" y="20057"/>
                    <a:pt x="0" y="21600"/>
                  </a:cubicBezTo>
                  <a:cubicBezTo>
                    <a:pt x="1271" y="20057"/>
                    <a:pt x="3812" y="18514"/>
                    <a:pt x="5082" y="15429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21" name="Freeform 525"/>
            <p:cNvSpPr/>
            <p:nvPr/>
          </p:nvSpPr>
          <p:spPr>
            <a:xfrm flipH="1" rot="16200000">
              <a:off x="1256925" y="6841276"/>
              <a:ext cx="12701" cy="127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cubicBezTo>
                    <a:pt x="5400" y="14400"/>
                    <a:pt x="16200" y="7200"/>
                    <a:pt x="21600" y="0"/>
                  </a:cubicBezTo>
                  <a:cubicBezTo>
                    <a:pt x="21600" y="7200"/>
                    <a:pt x="21600" y="7200"/>
                    <a:pt x="21600" y="7200"/>
                  </a:cubicBezTo>
                  <a:cubicBezTo>
                    <a:pt x="16200" y="14400"/>
                    <a:pt x="5400" y="14400"/>
                    <a:pt x="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22" name="Freeform 526"/>
            <p:cNvSpPr/>
            <p:nvPr/>
          </p:nvSpPr>
          <p:spPr>
            <a:xfrm flipH="1" rot="16200000">
              <a:off x="872069" y="6677954"/>
              <a:ext cx="245988" cy="1052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20451" y="17280"/>
                    <a:pt x="18843" y="14040"/>
                    <a:pt x="17004" y="11340"/>
                  </a:cubicBezTo>
                  <a:cubicBezTo>
                    <a:pt x="14017" y="7020"/>
                    <a:pt x="10800" y="3780"/>
                    <a:pt x="7583" y="2700"/>
                  </a:cubicBezTo>
                  <a:cubicBezTo>
                    <a:pt x="5055" y="1620"/>
                    <a:pt x="2528" y="1080"/>
                    <a:pt x="0" y="540"/>
                  </a:cubicBezTo>
                  <a:cubicBezTo>
                    <a:pt x="1609" y="0"/>
                    <a:pt x="3217" y="0"/>
                    <a:pt x="4596" y="0"/>
                  </a:cubicBezTo>
                  <a:cubicBezTo>
                    <a:pt x="6664" y="0"/>
                    <a:pt x="8272" y="0"/>
                    <a:pt x="10111" y="1080"/>
                  </a:cubicBezTo>
                  <a:cubicBezTo>
                    <a:pt x="14706" y="3780"/>
                    <a:pt x="17923" y="7560"/>
                    <a:pt x="20221" y="12960"/>
                  </a:cubicBezTo>
                  <a:cubicBezTo>
                    <a:pt x="20681" y="14040"/>
                    <a:pt x="21140" y="15120"/>
                    <a:pt x="21600" y="16200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23" name="Freeform 527"/>
            <p:cNvSpPr/>
            <p:nvPr/>
          </p:nvSpPr>
          <p:spPr>
            <a:xfrm flipH="1" rot="16200000">
              <a:off x="1046185" y="6594230"/>
              <a:ext cx="422329" cy="9632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1001" y="21600"/>
                  </a:moveTo>
                  <a:cubicBezTo>
                    <a:pt x="7379" y="21600"/>
                    <a:pt x="3354" y="18097"/>
                    <a:pt x="0" y="14595"/>
                  </a:cubicBezTo>
                  <a:cubicBezTo>
                    <a:pt x="2952" y="16930"/>
                    <a:pt x="6037" y="18097"/>
                    <a:pt x="8989" y="18097"/>
                  </a:cubicBezTo>
                  <a:cubicBezTo>
                    <a:pt x="9257" y="18097"/>
                    <a:pt x="9660" y="18097"/>
                    <a:pt x="10062" y="18097"/>
                  </a:cubicBezTo>
                  <a:cubicBezTo>
                    <a:pt x="13684" y="18097"/>
                    <a:pt x="18783" y="16346"/>
                    <a:pt x="21332" y="1751"/>
                  </a:cubicBezTo>
                  <a:cubicBezTo>
                    <a:pt x="21332" y="1168"/>
                    <a:pt x="21466" y="584"/>
                    <a:pt x="21600" y="0"/>
                  </a:cubicBezTo>
                  <a:cubicBezTo>
                    <a:pt x="21600" y="5254"/>
                    <a:pt x="21600" y="5254"/>
                    <a:pt x="21600" y="5254"/>
                  </a:cubicBezTo>
                  <a:cubicBezTo>
                    <a:pt x="19319" y="16346"/>
                    <a:pt x="15697" y="21600"/>
                    <a:pt x="11001" y="21600"/>
                  </a:cubicBezTo>
                  <a:cubicBezTo>
                    <a:pt x="11001" y="21600"/>
                    <a:pt x="11001" y="21600"/>
                    <a:pt x="11001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24" name="Freeform 528"/>
            <p:cNvSpPr/>
            <p:nvPr/>
          </p:nvSpPr>
          <p:spPr>
            <a:xfrm flipH="1" rot="16200000">
              <a:off x="1192150" y="6618680"/>
              <a:ext cx="425291" cy="444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2533" y="21600"/>
                  </a:moveTo>
                  <a:cubicBezTo>
                    <a:pt x="11333" y="21600"/>
                    <a:pt x="10133" y="21600"/>
                    <a:pt x="9067" y="20329"/>
                  </a:cubicBezTo>
                  <a:cubicBezTo>
                    <a:pt x="6667" y="17788"/>
                    <a:pt x="4667" y="13976"/>
                    <a:pt x="2933" y="10165"/>
                  </a:cubicBezTo>
                  <a:cubicBezTo>
                    <a:pt x="1867" y="7624"/>
                    <a:pt x="933" y="5082"/>
                    <a:pt x="0" y="1271"/>
                  </a:cubicBezTo>
                  <a:cubicBezTo>
                    <a:pt x="4400" y="11435"/>
                    <a:pt x="8133" y="15247"/>
                    <a:pt x="11733" y="15247"/>
                  </a:cubicBezTo>
                  <a:cubicBezTo>
                    <a:pt x="14800" y="15247"/>
                    <a:pt x="17600" y="11435"/>
                    <a:pt x="20133" y="3812"/>
                  </a:cubicBezTo>
                  <a:cubicBezTo>
                    <a:pt x="20667" y="2541"/>
                    <a:pt x="21067" y="1271"/>
                    <a:pt x="21600" y="0"/>
                  </a:cubicBezTo>
                  <a:cubicBezTo>
                    <a:pt x="21600" y="8894"/>
                    <a:pt x="21600" y="8894"/>
                    <a:pt x="21600" y="8894"/>
                  </a:cubicBezTo>
                  <a:cubicBezTo>
                    <a:pt x="18667" y="17788"/>
                    <a:pt x="15600" y="21600"/>
                    <a:pt x="12533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25" name="Freeform 529"/>
            <p:cNvSpPr/>
            <p:nvPr/>
          </p:nvSpPr>
          <p:spPr>
            <a:xfrm flipH="1" rot="16200000">
              <a:off x="320847" y="5655506"/>
              <a:ext cx="1552925" cy="84317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35" h="21600" fill="norm" stroke="1" extrusionOk="0">
                  <a:moveTo>
                    <a:pt x="20066" y="21600"/>
                  </a:moveTo>
                  <a:cubicBezTo>
                    <a:pt x="19674" y="21600"/>
                    <a:pt x="19282" y="21533"/>
                    <a:pt x="18854" y="21466"/>
                  </a:cubicBezTo>
                  <a:cubicBezTo>
                    <a:pt x="18604" y="21399"/>
                    <a:pt x="18355" y="21332"/>
                    <a:pt x="18105" y="21265"/>
                  </a:cubicBezTo>
                  <a:cubicBezTo>
                    <a:pt x="15610" y="20862"/>
                    <a:pt x="13258" y="20057"/>
                    <a:pt x="11190" y="18850"/>
                  </a:cubicBezTo>
                  <a:cubicBezTo>
                    <a:pt x="9373" y="17843"/>
                    <a:pt x="7626" y="16502"/>
                    <a:pt x="6129" y="15361"/>
                  </a:cubicBezTo>
                  <a:cubicBezTo>
                    <a:pt x="5131" y="14624"/>
                    <a:pt x="4062" y="13819"/>
                    <a:pt x="3099" y="12678"/>
                  </a:cubicBezTo>
                  <a:cubicBezTo>
                    <a:pt x="2208" y="11605"/>
                    <a:pt x="-465" y="8452"/>
                    <a:pt x="70" y="5031"/>
                  </a:cubicBezTo>
                  <a:cubicBezTo>
                    <a:pt x="355" y="3220"/>
                    <a:pt x="1388" y="1945"/>
                    <a:pt x="2280" y="1543"/>
                  </a:cubicBezTo>
                  <a:cubicBezTo>
                    <a:pt x="2850" y="1275"/>
                    <a:pt x="3456" y="1140"/>
                    <a:pt x="4204" y="1140"/>
                  </a:cubicBezTo>
                  <a:cubicBezTo>
                    <a:pt x="4632" y="1140"/>
                    <a:pt x="5060" y="1207"/>
                    <a:pt x="5487" y="1207"/>
                  </a:cubicBezTo>
                  <a:cubicBezTo>
                    <a:pt x="5880" y="1275"/>
                    <a:pt x="6307" y="1275"/>
                    <a:pt x="6735" y="1275"/>
                  </a:cubicBezTo>
                  <a:cubicBezTo>
                    <a:pt x="6806" y="1275"/>
                    <a:pt x="6806" y="1275"/>
                    <a:pt x="6806" y="1275"/>
                  </a:cubicBezTo>
                  <a:cubicBezTo>
                    <a:pt x="8695" y="1275"/>
                    <a:pt x="10549" y="872"/>
                    <a:pt x="12260" y="402"/>
                  </a:cubicBezTo>
                  <a:cubicBezTo>
                    <a:pt x="13115" y="201"/>
                    <a:pt x="14220" y="0"/>
                    <a:pt x="15361" y="0"/>
                  </a:cubicBezTo>
                  <a:cubicBezTo>
                    <a:pt x="15824" y="0"/>
                    <a:pt x="16252" y="0"/>
                    <a:pt x="16680" y="67"/>
                  </a:cubicBezTo>
                  <a:cubicBezTo>
                    <a:pt x="18070" y="335"/>
                    <a:pt x="19495" y="1140"/>
                    <a:pt x="21135" y="2482"/>
                  </a:cubicBezTo>
                  <a:cubicBezTo>
                    <a:pt x="21135" y="3019"/>
                    <a:pt x="21135" y="3019"/>
                    <a:pt x="21135" y="3019"/>
                  </a:cubicBezTo>
                  <a:cubicBezTo>
                    <a:pt x="20101" y="2080"/>
                    <a:pt x="18961" y="1207"/>
                    <a:pt x="17678" y="805"/>
                  </a:cubicBezTo>
                  <a:cubicBezTo>
                    <a:pt x="16929" y="537"/>
                    <a:pt x="16109" y="402"/>
                    <a:pt x="15254" y="402"/>
                  </a:cubicBezTo>
                  <a:cubicBezTo>
                    <a:pt x="14612" y="402"/>
                    <a:pt x="13971" y="470"/>
                    <a:pt x="13258" y="671"/>
                  </a:cubicBezTo>
                  <a:cubicBezTo>
                    <a:pt x="12687" y="738"/>
                    <a:pt x="12117" y="872"/>
                    <a:pt x="11547" y="1006"/>
                  </a:cubicBezTo>
                  <a:cubicBezTo>
                    <a:pt x="10406" y="1342"/>
                    <a:pt x="9230" y="1610"/>
                    <a:pt x="8054" y="1677"/>
                  </a:cubicBezTo>
                  <a:cubicBezTo>
                    <a:pt x="7697" y="1677"/>
                    <a:pt x="7341" y="1744"/>
                    <a:pt x="6949" y="1744"/>
                  </a:cubicBezTo>
                  <a:cubicBezTo>
                    <a:pt x="6379" y="1744"/>
                    <a:pt x="5808" y="1677"/>
                    <a:pt x="5274" y="1610"/>
                  </a:cubicBezTo>
                  <a:cubicBezTo>
                    <a:pt x="5202" y="1610"/>
                    <a:pt x="5202" y="1610"/>
                    <a:pt x="5202" y="1610"/>
                  </a:cubicBezTo>
                  <a:cubicBezTo>
                    <a:pt x="4846" y="1610"/>
                    <a:pt x="4454" y="1543"/>
                    <a:pt x="4062" y="1543"/>
                  </a:cubicBezTo>
                  <a:cubicBezTo>
                    <a:pt x="3741" y="1543"/>
                    <a:pt x="3456" y="1610"/>
                    <a:pt x="3171" y="1677"/>
                  </a:cubicBezTo>
                  <a:cubicBezTo>
                    <a:pt x="1994" y="1945"/>
                    <a:pt x="177" y="3354"/>
                    <a:pt x="284" y="6037"/>
                  </a:cubicBezTo>
                  <a:cubicBezTo>
                    <a:pt x="355" y="7983"/>
                    <a:pt x="1282" y="9593"/>
                    <a:pt x="1994" y="10666"/>
                  </a:cubicBezTo>
                  <a:cubicBezTo>
                    <a:pt x="4026" y="13752"/>
                    <a:pt x="6592" y="15429"/>
                    <a:pt x="9087" y="17106"/>
                  </a:cubicBezTo>
                  <a:cubicBezTo>
                    <a:pt x="9337" y="17240"/>
                    <a:pt x="9337" y="17240"/>
                    <a:pt x="9337" y="17240"/>
                  </a:cubicBezTo>
                  <a:cubicBezTo>
                    <a:pt x="12759" y="19520"/>
                    <a:pt x="16359" y="20795"/>
                    <a:pt x="20101" y="21130"/>
                  </a:cubicBezTo>
                  <a:cubicBezTo>
                    <a:pt x="20137" y="21130"/>
                    <a:pt x="20173" y="21130"/>
                    <a:pt x="20173" y="21198"/>
                  </a:cubicBezTo>
                  <a:cubicBezTo>
                    <a:pt x="20208" y="21198"/>
                    <a:pt x="20208" y="21198"/>
                    <a:pt x="20208" y="21198"/>
                  </a:cubicBezTo>
                  <a:cubicBezTo>
                    <a:pt x="20244" y="21198"/>
                    <a:pt x="20244" y="21198"/>
                    <a:pt x="20244" y="21198"/>
                  </a:cubicBezTo>
                  <a:cubicBezTo>
                    <a:pt x="20529" y="21198"/>
                    <a:pt x="20850" y="21130"/>
                    <a:pt x="21135" y="21063"/>
                  </a:cubicBezTo>
                  <a:cubicBezTo>
                    <a:pt x="21135" y="21466"/>
                    <a:pt x="21135" y="21466"/>
                    <a:pt x="21135" y="21466"/>
                  </a:cubicBezTo>
                  <a:cubicBezTo>
                    <a:pt x="20779" y="21533"/>
                    <a:pt x="20422" y="21600"/>
                    <a:pt x="20066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26" name="Freeform 530"/>
            <p:cNvSpPr/>
            <p:nvPr/>
          </p:nvSpPr>
          <p:spPr>
            <a:xfrm flipH="1" rot="16200000">
              <a:off x="1438876" y="6785389"/>
              <a:ext cx="115585" cy="207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9327" y="21600"/>
                  </a:moveTo>
                  <a:cubicBezTo>
                    <a:pt x="5891" y="21600"/>
                    <a:pt x="2945" y="18900"/>
                    <a:pt x="0" y="16200"/>
                  </a:cubicBezTo>
                  <a:cubicBezTo>
                    <a:pt x="1964" y="16200"/>
                    <a:pt x="3927" y="13500"/>
                    <a:pt x="5891" y="13500"/>
                  </a:cubicBezTo>
                  <a:cubicBezTo>
                    <a:pt x="7364" y="10800"/>
                    <a:pt x="9327" y="8100"/>
                    <a:pt x="10800" y="8100"/>
                  </a:cubicBezTo>
                  <a:cubicBezTo>
                    <a:pt x="14727" y="5400"/>
                    <a:pt x="18164" y="2700"/>
                    <a:pt x="21600" y="0"/>
                  </a:cubicBezTo>
                  <a:cubicBezTo>
                    <a:pt x="21600" y="13500"/>
                    <a:pt x="21600" y="13500"/>
                    <a:pt x="21600" y="13500"/>
                  </a:cubicBezTo>
                  <a:cubicBezTo>
                    <a:pt x="17182" y="18900"/>
                    <a:pt x="13745" y="21600"/>
                    <a:pt x="10800" y="21600"/>
                  </a:cubicBezTo>
                  <a:cubicBezTo>
                    <a:pt x="10309" y="21600"/>
                    <a:pt x="9818" y="21600"/>
                    <a:pt x="9327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27" name="Freeform 531"/>
            <p:cNvSpPr/>
            <p:nvPr/>
          </p:nvSpPr>
          <p:spPr>
            <a:xfrm flipH="1" rot="16200000">
              <a:off x="33527" y="5282237"/>
              <a:ext cx="2046065" cy="109656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27" h="21600" fill="norm" stroke="1" extrusionOk="0">
                  <a:moveTo>
                    <a:pt x="21227" y="21600"/>
                  </a:moveTo>
                  <a:cubicBezTo>
                    <a:pt x="21010" y="21600"/>
                    <a:pt x="20819" y="21548"/>
                    <a:pt x="20629" y="21548"/>
                  </a:cubicBezTo>
                  <a:cubicBezTo>
                    <a:pt x="19570" y="21394"/>
                    <a:pt x="18537" y="20930"/>
                    <a:pt x="17559" y="20517"/>
                  </a:cubicBezTo>
                  <a:cubicBezTo>
                    <a:pt x="17532" y="20517"/>
                    <a:pt x="17532" y="20517"/>
                    <a:pt x="17532" y="20517"/>
                  </a:cubicBezTo>
                  <a:cubicBezTo>
                    <a:pt x="17505" y="20569"/>
                    <a:pt x="17505" y="20569"/>
                    <a:pt x="17505" y="20569"/>
                  </a:cubicBezTo>
                  <a:cubicBezTo>
                    <a:pt x="17505" y="20569"/>
                    <a:pt x="17505" y="20569"/>
                    <a:pt x="17478" y="20569"/>
                  </a:cubicBezTo>
                  <a:cubicBezTo>
                    <a:pt x="17478" y="20569"/>
                    <a:pt x="17478" y="20569"/>
                    <a:pt x="17450" y="20569"/>
                  </a:cubicBezTo>
                  <a:cubicBezTo>
                    <a:pt x="17369" y="20466"/>
                    <a:pt x="17260" y="20414"/>
                    <a:pt x="17179" y="20363"/>
                  </a:cubicBezTo>
                  <a:cubicBezTo>
                    <a:pt x="16989" y="20311"/>
                    <a:pt x="16825" y="20208"/>
                    <a:pt x="16635" y="20157"/>
                  </a:cubicBezTo>
                  <a:cubicBezTo>
                    <a:pt x="16391" y="20053"/>
                    <a:pt x="16146" y="19950"/>
                    <a:pt x="15902" y="19847"/>
                  </a:cubicBezTo>
                  <a:cubicBezTo>
                    <a:pt x="15413" y="19693"/>
                    <a:pt x="14924" y="19486"/>
                    <a:pt x="14462" y="19280"/>
                  </a:cubicBezTo>
                  <a:cubicBezTo>
                    <a:pt x="14326" y="19229"/>
                    <a:pt x="14326" y="19229"/>
                    <a:pt x="14326" y="19229"/>
                  </a:cubicBezTo>
                  <a:cubicBezTo>
                    <a:pt x="13973" y="19126"/>
                    <a:pt x="13973" y="19126"/>
                    <a:pt x="13973" y="19126"/>
                  </a:cubicBezTo>
                  <a:cubicBezTo>
                    <a:pt x="12777" y="18662"/>
                    <a:pt x="11582" y="17888"/>
                    <a:pt x="10413" y="17167"/>
                  </a:cubicBezTo>
                  <a:cubicBezTo>
                    <a:pt x="10305" y="17115"/>
                    <a:pt x="10305" y="17115"/>
                    <a:pt x="10305" y="17115"/>
                  </a:cubicBezTo>
                  <a:cubicBezTo>
                    <a:pt x="9680" y="16703"/>
                    <a:pt x="9028" y="16342"/>
                    <a:pt x="8376" y="15981"/>
                  </a:cubicBezTo>
                  <a:cubicBezTo>
                    <a:pt x="7207" y="15259"/>
                    <a:pt x="5985" y="14537"/>
                    <a:pt x="4816" y="13713"/>
                  </a:cubicBezTo>
                  <a:cubicBezTo>
                    <a:pt x="3431" y="12733"/>
                    <a:pt x="1882" y="11547"/>
                    <a:pt x="877" y="9434"/>
                  </a:cubicBezTo>
                  <a:cubicBezTo>
                    <a:pt x="62" y="7784"/>
                    <a:pt x="-373" y="5207"/>
                    <a:pt x="415" y="3196"/>
                  </a:cubicBezTo>
                  <a:cubicBezTo>
                    <a:pt x="1094" y="1495"/>
                    <a:pt x="2371" y="464"/>
                    <a:pt x="4327" y="103"/>
                  </a:cubicBezTo>
                  <a:cubicBezTo>
                    <a:pt x="4708" y="52"/>
                    <a:pt x="5142" y="52"/>
                    <a:pt x="5604" y="52"/>
                  </a:cubicBezTo>
                  <a:cubicBezTo>
                    <a:pt x="6039" y="52"/>
                    <a:pt x="6474" y="52"/>
                    <a:pt x="6909" y="103"/>
                  </a:cubicBezTo>
                  <a:cubicBezTo>
                    <a:pt x="8267" y="206"/>
                    <a:pt x="9598" y="309"/>
                    <a:pt x="10930" y="309"/>
                  </a:cubicBezTo>
                  <a:cubicBezTo>
                    <a:pt x="11147" y="309"/>
                    <a:pt x="11147" y="309"/>
                    <a:pt x="11147" y="309"/>
                  </a:cubicBezTo>
                  <a:cubicBezTo>
                    <a:pt x="11989" y="258"/>
                    <a:pt x="12832" y="206"/>
                    <a:pt x="13674" y="155"/>
                  </a:cubicBezTo>
                  <a:cubicBezTo>
                    <a:pt x="14543" y="103"/>
                    <a:pt x="15440" y="0"/>
                    <a:pt x="16309" y="0"/>
                  </a:cubicBezTo>
                  <a:cubicBezTo>
                    <a:pt x="17478" y="0"/>
                    <a:pt x="18429" y="155"/>
                    <a:pt x="19352" y="412"/>
                  </a:cubicBezTo>
                  <a:cubicBezTo>
                    <a:pt x="19977" y="567"/>
                    <a:pt x="20602" y="773"/>
                    <a:pt x="21227" y="1031"/>
                  </a:cubicBezTo>
                  <a:cubicBezTo>
                    <a:pt x="21227" y="1392"/>
                    <a:pt x="21227" y="1392"/>
                    <a:pt x="21227" y="1392"/>
                  </a:cubicBezTo>
                  <a:cubicBezTo>
                    <a:pt x="20059" y="876"/>
                    <a:pt x="18945" y="516"/>
                    <a:pt x="17858" y="412"/>
                  </a:cubicBezTo>
                  <a:cubicBezTo>
                    <a:pt x="17369" y="309"/>
                    <a:pt x="16853" y="309"/>
                    <a:pt x="16282" y="309"/>
                  </a:cubicBezTo>
                  <a:cubicBezTo>
                    <a:pt x="15385" y="309"/>
                    <a:pt x="14489" y="361"/>
                    <a:pt x="13728" y="464"/>
                  </a:cubicBezTo>
                  <a:cubicBezTo>
                    <a:pt x="12832" y="567"/>
                    <a:pt x="11908" y="619"/>
                    <a:pt x="10930" y="619"/>
                  </a:cubicBezTo>
                  <a:cubicBezTo>
                    <a:pt x="10441" y="619"/>
                    <a:pt x="9952" y="567"/>
                    <a:pt x="9435" y="567"/>
                  </a:cubicBezTo>
                  <a:cubicBezTo>
                    <a:pt x="8946" y="567"/>
                    <a:pt x="8430" y="516"/>
                    <a:pt x="7914" y="464"/>
                  </a:cubicBezTo>
                  <a:cubicBezTo>
                    <a:pt x="7235" y="361"/>
                    <a:pt x="6528" y="309"/>
                    <a:pt x="5822" y="309"/>
                  </a:cubicBezTo>
                  <a:cubicBezTo>
                    <a:pt x="4844" y="309"/>
                    <a:pt x="4029" y="464"/>
                    <a:pt x="3295" y="722"/>
                  </a:cubicBezTo>
                  <a:cubicBezTo>
                    <a:pt x="2670" y="979"/>
                    <a:pt x="1149" y="1753"/>
                    <a:pt x="496" y="3660"/>
                  </a:cubicBezTo>
                  <a:cubicBezTo>
                    <a:pt x="198" y="4485"/>
                    <a:pt x="116" y="5464"/>
                    <a:pt x="225" y="6547"/>
                  </a:cubicBezTo>
                  <a:cubicBezTo>
                    <a:pt x="578" y="9640"/>
                    <a:pt x="2371" y="11444"/>
                    <a:pt x="3920" y="12682"/>
                  </a:cubicBezTo>
                  <a:cubicBezTo>
                    <a:pt x="5251" y="13764"/>
                    <a:pt x="6664" y="14589"/>
                    <a:pt x="8022" y="15362"/>
                  </a:cubicBezTo>
                  <a:cubicBezTo>
                    <a:pt x="8593" y="15723"/>
                    <a:pt x="9164" y="16032"/>
                    <a:pt x="9707" y="16393"/>
                  </a:cubicBezTo>
                  <a:cubicBezTo>
                    <a:pt x="9952" y="16548"/>
                    <a:pt x="10196" y="16703"/>
                    <a:pt x="10441" y="16857"/>
                  </a:cubicBezTo>
                  <a:cubicBezTo>
                    <a:pt x="11500" y="17527"/>
                    <a:pt x="12614" y="18198"/>
                    <a:pt x="13728" y="18662"/>
                  </a:cubicBezTo>
                  <a:cubicBezTo>
                    <a:pt x="14081" y="18765"/>
                    <a:pt x="14435" y="18919"/>
                    <a:pt x="14761" y="19022"/>
                  </a:cubicBezTo>
                  <a:cubicBezTo>
                    <a:pt x="15549" y="19280"/>
                    <a:pt x="16336" y="19589"/>
                    <a:pt x="17070" y="20002"/>
                  </a:cubicBezTo>
                  <a:cubicBezTo>
                    <a:pt x="17450" y="20157"/>
                    <a:pt x="17831" y="20311"/>
                    <a:pt x="18184" y="20466"/>
                  </a:cubicBezTo>
                  <a:cubicBezTo>
                    <a:pt x="19026" y="20827"/>
                    <a:pt x="20140" y="21188"/>
                    <a:pt x="21227" y="21239"/>
                  </a:cubicBezTo>
                  <a:lnTo>
                    <a:pt x="21227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28" name="Freeform 532"/>
            <p:cNvSpPr/>
            <p:nvPr/>
          </p:nvSpPr>
          <p:spPr>
            <a:xfrm flipH="1" rot="16200000">
              <a:off x="-393828" y="4674098"/>
              <a:ext cx="2758517" cy="16003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86" h="21600" fill="norm" stroke="1" extrusionOk="0">
                  <a:moveTo>
                    <a:pt x="21286" y="21600"/>
                  </a:moveTo>
                  <a:cubicBezTo>
                    <a:pt x="20579" y="21565"/>
                    <a:pt x="19831" y="21459"/>
                    <a:pt x="19023" y="21246"/>
                  </a:cubicBezTo>
                  <a:cubicBezTo>
                    <a:pt x="17346" y="20787"/>
                    <a:pt x="15568" y="19903"/>
                    <a:pt x="13406" y="18383"/>
                  </a:cubicBezTo>
                  <a:cubicBezTo>
                    <a:pt x="13103" y="18171"/>
                    <a:pt x="12800" y="17923"/>
                    <a:pt x="12496" y="17711"/>
                  </a:cubicBezTo>
                  <a:cubicBezTo>
                    <a:pt x="11870" y="17252"/>
                    <a:pt x="11224" y="16757"/>
                    <a:pt x="10577" y="16403"/>
                  </a:cubicBezTo>
                  <a:cubicBezTo>
                    <a:pt x="9526" y="15838"/>
                    <a:pt x="8476" y="15449"/>
                    <a:pt x="7667" y="15201"/>
                  </a:cubicBezTo>
                  <a:cubicBezTo>
                    <a:pt x="7344" y="15095"/>
                    <a:pt x="7021" y="14989"/>
                    <a:pt x="6697" y="14883"/>
                  </a:cubicBezTo>
                  <a:cubicBezTo>
                    <a:pt x="5364" y="14459"/>
                    <a:pt x="3970" y="14070"/>
                    <a:pt x="2717" y="13151"/>
                  </a:cubicBezTo>
                  <a:cubicBezTo>
                    <a:pt x="1787" y="12515"/>
                    <a:pt x="494" y="11419"/>
                    <a:pt x="110" y="9616"/>
                  </a:cubicBezTo>
                  <a:cubicBezTo>
                    <a:pt x="-314" y="7742"/>
                    <a:pt x="555" y="5904"/>
                    <a:pt x="1545" y="4985"/>
                  </a:cubicBezTo>
                  <a:cubicBezTo>
                    <a:pt x="2697" y="3924"/>
                    <a:pt x="4030" y="3535"/>
                    <a:pt x="5323" y="3182"/>
                  </a:cubicBezTo>
                  <a:cubicBezTo>
                    <a:pt x="5687" y="3076"/>
                    <a:pt x="5687" y="3076"/>
                    <a:pt x="5687" y="3076"/>
                  </a:cubicBezTo>
                  <a:cubicBezTo>
                    <a:pt x="6455" y="2864"/>
                    <a:pt x="7102" y="2651"/>
                    <a:pt x="7748" y="2333"/>
                  </a:cubicBezTo>
                  <a:cubicBezTo>
                    <a:pt x="8233" y="2121"/>
                    <a:pt x="8718" y="1874"/>
                    <a:pt x="9203" y="1626"/>
                  </a:cubicBezTo>
                  <a:cubicBezTo>
                    <a:pt x="9607" y="1379"/>
                    <a:pt x="10052" y="1167"/>
                    <a:pt x="10476" y="955"/>
                  </a:cubicBezTo>
                  <a:cubicBezTo>
                    <a:pt x="11203" y="601"/>
                    <a:pt x="12173" y="177"/>
                    <a:pt x="13183" y="35"/>
                  </a:cubicBezTo>
                  <a:cubicBezTo>
                    <a:pt x="13446" y="0"/>
                    <a:pt x="13729" y="0"/>
                    <a:pt x="14032" y="0"/>
                  </a:cubicBezTo>
                  <a:cubicBezTo>
                    <a:pt x="14598" y="0"/>
                    <a:pt x="15164" y="71"/>
                    <a:pt x="15628" y="106"/>
                  </a:cubicBezTo>
                  <a:cubicBezTo>
                    <a:pt x="17326" y="354"/>
                    <a:pt x="18922" y="742"/>
                    <a:pt x="20397" y="1343"/>
                  </a:cubicBezTo>
                  <a:cubicBezTo>
                    <a:pt x="20700" y="1449"/>
                    <a:pt x="21003" y="1591"/>
                    <a:pt x="21286" y="1697"/>
                  </a:cubicBezTo>
                  <a:cubicBezTo>
                    <a:pt x="21286" y="1944"/>
                    <a:pt x="21286" y="1944"/>
                    <a:pt x="21286" y="1944"/>
                  </a:cubicBezTo>
                  <a:cubicBezTo>
                    <a:pt x="20357" y="1520"/>
                    <a:pt x="19387" y="1167"/>
                    <a:pt x="18397" y="884"/>
                  </a:cubicBezTo>
                  <a:cubicBezTo>
                    <a:pt x="17063" y="530"/>
                    <a:pt x="15649" y="212"/>
                    <a:pt x="14275" y="212"/>
                  </a:cubicBezTo>
                  <a:cubicBezTo>
                    <a:pt x="14012" y="212"/>
                    <a:pt x="13769" y="212"/>
                    <a:pt x="13527" y="247"/>
                  </a:cubicBezTo>
                  <a:cubicBezTo>
                    <a:pt x="12052" y="354"/>
                    <a:pt x="10638" y="1096"/>
                    <a:pt x="9284" y="1803"/>
                  </a:cubicBezTo>
                  <a:cubicBezTo>
                    <a:pt x="8839" y="2050"/>
                    <a:pt x="8374" y="2298"/>
                    <a:pt x="7910" y="2510"/>
                  </a:cubicBezTo>
                  <a:cubicBezTo>
                    <a:pt x="7122" y="2864"/>
                    <a:pt x="6314" y="3111"/>
                    <a:pt x="5525" y="3323"/>
                  </a:cubicBezTo>
                  <a:cubicBezTo>
                    <a:pt x="4899" y="3535"/>
                    <a:pt x="4232" y="3712"/>
                    <a:pt x="3606" y="3959"/>
                  </a:cubicBezTo>
                  <a:cubicBezTo>
                    <a:pt x="2313" y="4490"/>
                    <a:pt x="555" y="5480"/>
                    <a:pt x="191" y="7919"/>
                  </a:cubicBezTo>
                  <a:cubicBezTo>
                    <a:pt x="-132" y="10075"/>
                    <a:pt x="1121" y="11631"/>
                    <a:pt x="2252" y="12550"/>
                  </a:cubicBezTo>
                  <a:cubicBezTo>
                    <a:pt x="3606" y="13681"/>
                    <a:pt x="5121" y="14141"/>
                    <a:pt x="6576" y="14600"/>
                  </a:cubicBezTo>
                  <a:cubicBezTo>
                    <a:pt x="7061" y="14742"/>
                    <a:pt x="7061" y="14742"/>
                    <a:pt x="7061" y="14742"/>
                  </a:cubicBezTo>
                  <a:cubicBezTo>
                    <a:pt x="8011" y="15060"/>
                    <a:pt x="8981" y="15378"/>
                    <a:pt x="9910" y="15838"/>
                  </a:cubicBezTo>
                  <a:cubicBezTo>
                    <a:pt x="10880" y="16297"/>
                    <a:pt x="11749" y="16934"/>
                    <a:pt x="12618" y="17570"/>
                  </a:cubicBezTo>
                  <a:cubicBezTo>
                    <a:pt x="14295" y="18772"/>
                    <a:pt x="16295" y="20151"/>
                    <a:pt x="18376" y="20822"/>
                  </a:cubicBezTo>
                  <a:cubicBezTo>
                    <a:pt x="19366" y="21140"/>
                    <a:pt x="20276" y="21317"/>
                    <a:pt x="21124" y="21317"/>
                  </a:cubicBezTo>
                  <a:cubicBezTo>
                    <a:pt x="21165" y="21317"/>
                    <a:pt x="21225" y="21317"/>
                    <a:pt x="21286" y="21317"/>
                  </a:cubicBezTo>
                  <a:lnTo>
                    <a:pt x="21286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29" name="Freeform 537"/>
            <p:cNvSpPr/>
            <p:nvPr/>
          </p:nvSpPr>
          <p:spPr>
            <a:xfrm flipH="1" rot="16200000">
              <a:off x="1757473" y="6689068"/>
              <a:ext cx="296371" cy="326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18542" y="19800"/>
                    <a:pt x="15483" y="16200"/>
                    <a:pt x="12616" y="12600"/>
                  </a:cubicBezTo>
                  <a:cubicBezTo>
                    <a:pt x="8411" y="7200"/>
                    <a:pt x="4205" y="3600"/>
                    <a:pt x="0" y="0"/>
                  </a:cubicBezTo>
                  <a:cubicBezTo>
                    <a:pt x="5735" y="0"/>
                    <a:pt x="11278" y="3600"/>
                    <a:pt x="16821" y="7200"/>
                  </a:cubicBezTo>
                  <a:cubicBezTo>
                    <a:pt x="18542" y="9000"/>
                    <a:pt x="20071" y="9000"/>
                    <a:pt x="21600" y="10800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30" name="Freeform 538"/>
            <p:cNvSpPr/>
            <p:nvPr/>
          </p:nvSpPr>
          <p:spPr>
            <a:xfrm flipH="1" rot="16200000">
              <a:off x="-2040505" y="2812549"/>
              <a:ext cx="6775015" cy="114991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383" y="21600"/>
                  </a:moveTo>
                  <a:cubicBezTo>
                    <a:pt x="21308" y="21600"/>
                    <a:pt x="21241" y="21600"/>
                    <a:pt x="21174" y="21551"/>
                  </a:cubicBezTo>
                  <a:cubicBezTo>
                    <a:pt x="20957" y="21452"/>
                    <a:pt x="20757" y="21305"/>
                    <a:pt x="20565" y="21108"/>
                  </a:cubicBezTo>
                  <a:cubicBezTo>
                    <a:pt x="20139" y="20665"/>
                    <a:pt x="19705" y="20026"/>
                    <a:pt x="19238" y="19189"/>
                  </a:cubicBezTo>
                  <a:cubicBezTo>
                    <a:pt x="18829" y="18500"/>
                    <a:pt x="18428" y="17664"/>
                    <a:pt x="18028" y="16877"/>
                  </a:cubicBezTo>
                  <a:cubicBezTo>
                    <a:pt x="17569" y="15991"/>
                    <a:pt x="17085" y="15007"/>
                    <a:pt x="16601" y="14220"/>
                  </a:cubicBezTo>
                  <a:cubicBezTo>
                    <a:pt x="16192" y="13531"/>
                    <a:pt x="15766" y="12842"/>
                    <a:pt x="15357" y="12251"/>
                  </a:cubicBezTo>
                  <a:cubicBezTo>
                    <a:pt x="15307" y="12153"/>
                    <a:pt x="15307" y="12153"/>
                    <a:pt x="15307" y="12153"/>
                  </a:cubicBezTo>
                  <a:cubicBezTo>
                    <a:pt x="15207" y="12005"/>
                    <a:pt x="15107" y="11858"/>
                    <a:pt x="14998" y="11710"/>
                  </a:cubicBezTo>
                  <a:cubicBezTo>
                    <a:pt x="14698" y="11267"/>
                    <a:pt x="14389" y="10825"/>
                    <a:pt x="14105" y="10136"/>
                  </a:cubicBezTo>
                  <a:cubicBezTo>
                    <a:pt x="13604" y="9004"/>
                    <a:pt x="13262" y="6790"/>
                    <a:pt x="12920" y="4674"/>
                  </a:cubicBezTo>
                  <a:cubicBezTo>
                    <a:pt x="12845" y="4133"/>
                    <a:pt x="12761" y="3592"/>
                    <a:pt x="12678" y="3100"/>
                  </a:cubicBezTo>
                  <a:cubicBezTo>
                    <a:pt x="12453" y="1771"/>
                    <a:pt x="12177" y="394"/>
                    <a:pt x="11827" y="344"/>
                  </a:cubicBezTo>
                  <a:cubicBezTo>
                    <a:pt x="11802" y="344"/>
                    <a:pt x="11802" y="344"/>
                    <a:pt x="11802" y="344"/>
                  </a:cubicBezTo>
                  <a:cubicBezTo>
                    <a:pt x="11459" y="344"/>
                    <a:pt x="11151" y="1033"/>
                    <a:pt x="10842" y="1722"/>
                  </a:cubicBezTo>
                  <a:cubicBezTo>
                    <a:pt x="10733" y="1919"/>
                    <a:pt x="10733" y="1919"/>
                    <a:pt x="10733" y="1919"/>
                  </a:cubicBezTo>
                  <a:cubicBezTo>
                    <a:pt x="10558" y="2313"/>
                    <a:pt x="10374" y="2706"/>
                    <a:pt x="10191" y="2854"/>
                  </a:cubicBezTo>
                  <a:cubicBezTo>
                    <a:pt x="10082" y="2952"/>
                    <a:pt x="9965" y="3001"/>
                    <a:pt x="9857" y="3001"/>
                  </a:cubicBezTo>
                  <a:cubicBezTo>
                    <a:pt x="9782" y="3051"/>
                    <a:pt x="9707" y="3100"/>
                    <a:pt x="9640" y="3100"/>
                  </a:cubicBezTo>
                  <a:cubicBezTo>
                    <a:pt x="9548" y="3149"/>
                    <a:pt x="9465" y="3247"/>
                    <a:pt x="9381" y="3297"/>
                  </a:cubicBezTo>
                  <a:cubicBezTo>
                    <a:pt x="9114" y="3444"/>
                    <a:pt x="8839" y="3641"/>
                    <a:pt x="8572" y="3641"/>
                  </a:cubicBezTo>
                  <a:cubicBezTo>
                    <a:pt x="8505" y="3641"/>
                    <a:pt x="8438" y="3592"/>
                    <a:pt x="8371" y="3592"/>
                  </a:cubicBezTo>
                  <a:cubicBezTo>
                    <a:pt x="8321" y="3592"/>
                    <a:pt x="8279" y="3543"/>
                    <a:pt x="8229" y="3543"/>
                  </a:cubicBezTo>
                  <a:cubicBezTo>
                    <a:pt x="8129" y="3493"/>
                    <a:pt x="8029" y="3444"/>
                    <a:pt x="7929" y="3444"/>
                  </a:cubicBezTo>
                  <a:cubicBezTo>
                    <a:pt x="7854" y="3444"/>
                    <a:pt x="7787" y="3444"/>
                    <a:pt x="7729" y="3493"/>
                  </a:cubicBezTo>
                  <a:cubicBezTo>
                    <a:pt x="7520" y="3641"/>
                    <a:pt x="7328" y="3936"/>
                    <a:pt x="7128" y="4231"/>
                  </a:cubicBezTo>
                  <a:cubicBezTo>
                    <a:pt x="6977" y="4477"/>
                    <a:pt x="6827" y="4674"/>
                    <a:pt x="6677" y="4822"/>
                  </a:cubicBezTo>
                  <a:cubicBezTo>
                    <a:pt x="6435" y="5166"/>
                    <a:pt x="6185" y="5462"/>
                    <a:pt x="5943" y="5904"/>
                  </a:cubicBezTo>
                  <a:cubicBezTo>
                    <a:pt x="5617" y="6544"/>
                    <a:pt x="5300" y="7331"/>
                    <a:pt x="4991" y="8069"/>
                  </a:cubicBezTo>
                  <a:cubicBezTo>
                    <a:pt x="4924" y="8217"/>
                    <a:pt x="4857" y="8414"/>
                    <a:pt x="4791" y="8561"/>
                  </a:cubicBezTo>
                  <a:cubicBezTo>
                    <a:pt x="4474" y="9349"/>
                    <a:pt x="4123" y="10037"/>
                    <a:pt x="3722" y="10037"/>
                  </a:cubicBezTo>
                  <a:cubicBezTo>
                    <a:pt x="3222" y="10037"/>
                    <a:pt x="2738" y="9349"/>
                    <a:pt x="2270" y="8660"/>
                  </a:cubicBezTo>
                  <a:cubicBezTo>
                    <a:pt x="1995" y="8266"/>
                    <a:pt x="1719" y="7872"/>
                    <a:pt x="1436" y="7626"/>
                  </a:cubicBezTo>
                  <a:cubicBezTo>
                    <a:pt x="1235" y="7430"/>
                    <a:pt x="1035" y="7233"/>
                    <a:pt x="835" y="7036"/>
                  </a:cubicBezTo>
                  <a:cubicBezTo>
                    <a:pt x="684" y="6839"/>
                    <a:pt x="534" y="6692"/>
                    <a:pt x="384" y="6544"/>
                  </a:cubicBezTo>
                  <a:cubicBezTo>
                    <a:pt x="267" y="6446"/>
                    <a:pt x="134" y="6298"/>
                    <a:pt x="0" y="6200"/>
                  </a:cubicBezTo>
                  <a:cubicBezTo>
                    <a:pt x="0" y="5855"/>
                    <a:pt x="0" y="5855"/>
                    <a:pt x="0" y="5855"/>
                  </a:cubicBezTo>
                  <a:cubicBezTo>
                    <a:pt x="109" y="5954"/>
                    <a:pt x="225" y="6052"/>
                    <a:pt x="359" y="6150"/>
                  </a:cubicBezTo>
                  <a:cubicBezTo>
                    <a:pt x="734" y="6544"/>
                    <a:pt x="1118" y="6938"/>
                    <a:pt x="1502" y="7331"/>
                  </a:cubicBezTo>
                  <a:cubicBezTo>
                    <a:pt x="1744" y="7577"/>
                    <a:pt x="1995" y="7971"/>
                    <a:pt x="2245" y="8315"/>
                  </a:cubicBezTo>
                  <a:cubicBezTo>
                    <a:pt x="2704" y="9004"/>
                    <a:pt x="3188" y="9742"/>
                    <a:pt x="3664" y="9742"/>
                  </a:cubicBezTo>
                  <a:cubicBezTo>
                    <a:pt x="3823" y="9742"/>
                    <a:pt x="3973" y="9644"/>
                    <a:pt x="4123" y="9496"/>
                  </a:cubicBezTo>
                  <a:cubicBezTo>
                    <a:pt x="4432" y="9152"/>
                    <a:pt x="4724" y="8414"/>
                    <a:pt x="4999" y="7676"/>
                  </a:cubicBezTo>
                  <a:cubicBezTo>
                    <a:pt x="5100" y="7430"/>
                    <a:pt x="5191" y="7184"/>
                    <a:pt x="5291" y="6987"/>
                  </a:cubicBezTo>
                  <a:cubicBezTo>
                    <a:pt x="5634" y="6150"/>
                    <a:pt x="6009" y="5314"/>
                    <a:pt x="6393" y="4822"/>
                  </a:cubicBezTo>
                  <a:cubicBezTo>
                    <a:pt x="6468" y="4723"/>
                    <a:pt x="6535" y="4674"/>
                    <a:pt x="6602" y="4576"/>
                  </a:cubicBezTo>
                  <a:cubicBezTo>
                    <a:pt x="6735" y="4428"/>
                    <a:pt x="6877" y="4231"/>
                    <a:pt x="7019" y="4035"/>
                  </a:cubicBezTo>
                  <a:cubicBezTo>
                    <a:pt x="7094" y="3936"/>
                    <a:pt x="7094" y="3936"/>
                    <a:pt x="7094" y="3936"/>
                  </a:cubicBezTo>
                  <a:cubicBezTo>
                    <a:pt x="7253" y="3690"/>
                    <a:pt x="7420" y="3444"/>
                    <a:pt x="7578" y="3297"/>
                  </a:cubicBezTo>
                  <a:cubicBezTo>
                    <a:pt x="7687" y="3198"/>
                    <a:pt x="7804" y="3149"/>
                    <a:pt x="7946" y="3149"/>
                  </a:cubicBezTo>
                  <a:cubicBezTo>
                    <a:pt x="8054" y="3149"/>
                    <a:pt x="8171" y="3149"/>
                    <a:pt x="8279" y="3198"/>
                  </a:cubicBezTo>
                  <a:cubicBezTo>
                    <a:pt x="8396" y="3247"/>
                    <a:pt x="8505" y="3247"/>
                    <a:pt x="8622" y="3247"/>
                  </a:cubicBezTo>
                  <a:cubicBezTo>
                    <a:pt x="8672" y="3247"/>
                    <a:pt x="8730" y="3247"/>
                    <a:pt x="8780" y="3247"/>
                  </a:cubicBezTo>
                  <a:cubicBezTo>
                    <a:pt x="9064" y="3149"/>
                    <a:pt x="9356" y="3001"/>
                    <a:pt x="9640" y="2805"/>
                  </a:cubicBezTo>
                  <a:cubicBezTo>
                    <a:pt x="9773" y="2755"/>
                    <a:pt x="9915" y="2657"/>
                    <a:pt x="10049" y="2608"/>
                  </a:cubicBezTo>
                  <a:cubicBezTo>
                    <a:pt x="10324" y="2460"/>
                    <a:pt x="10583" y="1870"/>
                    <a:pt x="10833" y="1328"/>
                  </a:cubicBezTo>
                  <a:cubicBezTo>
                    <a:pt x="10934" y="1132"/>
                    <a:pt x="11034" y="886"/>
                    <a:pt x="11134" y="689"/>
                  </a:cubicBezTo>
                  <a:cubicBezTo>
                    <a:pt x="11292" y="394"/>
                    <a:pt x="11534" y="0"/>
                    <a:pt x="11777" y="0"/>
                  </a:cubicBezTo>
                  <a:cubicBezTo>
                    <a:pt x="11885" y="0"/>
                    <a:pt x="11994" y="98"/>
                    <a:pt x="12085" y="295"/>
                  </a:cubicBezTo>
                  <a:cubicBezTo>
                    <a:pt x="12377" y="886"/>
                    <a:pt x="12594" y="2067"/>
                    <a:pt x="12770" y="3149"/>
                  </a:cubicBezTo>
                  <a:cubicBezTo>
                    <a:pt x="12811" y="3444"/>
                    <a:pt x="12853" y="3690"/>
                    <a:pt x="12895" y="3985"/>
                  </a:cubicBezTo>
                  <a:cubicBezTo>
                    <a:pt x="13304" y="6593"/>
                    <a:pt x="13730" y="9299"/>
                    <a:pt x="14355" y="10283"/>
                  </a:cubicBezTo>
                  <a:cubicBezTo>
                    <a:pt x="14564" y="10628"/>
                    <a:pt x="14773" y="10923"/>
                    <a:pt x="14973" y="11267"/>
                  </a:cubicBezTo>
                  <a:cubicBezTo>
                    <a:pt x="15616" y="12251"/>
                    <a:pt x="16283" y="13236"/>
                    <a:pt x="16926" y="14416"/>
                  </a:cubicBezTo>
                  <a:cubicBezTo>
                    <a:pt x="17327" y="15105"/>
                    <a:pt x="17727" y="15942"/>
                    <a:pt x="18120" y="16680"/>
                  </a:cubicBezTo>
                  <a:cubicBezTo>
                    <a:pt x="18520" y="17516"/>
                    <a:pt x="18938" y="18353"/>
                    <a:pt x="19355" y="19091"/>
                  </a:cubicBezTo>
                  <a:cubicBezTo>
                    <a:pt x="19822" y="19927"/>
                    <a:pt x="20215" y="20468"/>
                    <a:pt x="20582" y="20862"/>
                  </a:cubicBezTo>
                  <a:cubicBezTo>
                    <a:pt x="20840" y="21108"/>
                    <a:pt x="21066" y="21305"/>
                    <a:pt x="21266" y="21403"/>
                  </a:cubicBezTo>
                  <a:cubicBezTo>
                    <a:pt x="21333" y="21403"/>
                    <a:pt x="21400" y="21452"/>
                    <a:pt x="21466" y="21502"/>
                  </a:cubicBezTo>
                  <a:cubicBezTo>
                    <a:pt x="21508" y="21502"/>
                    <a:pt x="21558" y="21551"/>
                    <a:pt x="21600" y="21600"/>
                  </a:cubicBezTo>
                  <a:cubicBezTo>
                    <a:pt x="21533" y="21600"/>
                    <a:pt x="21458" y="21600"/>
                    <a:pt x="21383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31" name="Freeform 540"/>
            <p:cNvSpPr/>
            <p:nvPr/>
          </p:nvSpPr>
          <p:spPr>
            <a:xfrm flipH="1" rot="16200000">
              <a:off x="574959" y="3623123"/>
              <a:ext cx="634232" cy="19856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20886" y="19895"/>
                    <a:pt x="20261" y="18189"/>
                    <a:pt x="19726" y="16768"/>
                  </a:cubicBezTo>
                  <a:cubicBezTo>
                    <a:pt x="18833" y="14495"/>
                    <a:pt x="18030" y="12221"/>
                    <a:pt x="17048" y="10232"/>
                  </a:cubicBezTo>
                  <a:cubicBezTo>
                    <a:pt x="14906" y="6537"/>
                    <a:pt x="12853" y="3979"/>
                    <a:pt x="10800" y="2558"/>
                  </a:cubicBezTo>
                  <a:cubicBezTo>
                    <a:pt x="9729" y="1989"/>
                    <a:pt x="8747" y="1705"/>
                    <a:pt x="7765" y="1705"/>
                  </a:cubicBezTo>
                  <a:cubicBezTo>
                    <a:pt x="6426" y="1705"/>
                    <a:pt x="5177" y="2274"/>
                    <a:pt x="3927" y="3411"/>
                  </a:cubicBezTo>
                  <a:cubicBezTo>
                    <a:pt x="2499" y="4832"/>
                    <a:pt x="1250" y="5968"/>
                    <a:pt x="0" y="6537"/>
                  </a:cubicBezTo>
                  <a:cubicBezTo>
                    <a:pt x="714" y="5968"/>
                    <a:pt x="1339" y="5116"/>
                    <a:pt x="2053" y="4263"/>
                  </a:cubicBezTo>
                  <a:cubicBezTo>
                    <a:pt x="3124" y="2558"/>
                    <a:pt x="4284" y="1137"/>
                    <a:pt x="5534" y="568"/>
                  </a:cubicBezTo>
                  <a:cubicBezTo>
                    <a:pt x="6337" y="0"/>
                    <a:pt x="7140" y="0"/>
                    <a:pt x="7944" y="0"/>
                  </a:cubicBezTo>
                  <a:cubicBezTo>
                    <a:pt x="9104" y="0"/>
                    <a:pt x="10264" y="284"/>
                    <a:pt x="11425" y="1137"/>
                  </a:cubicBezTo>
                  <a:cubicBezTo>
                    <a:pt x="13835" y="3126"/>
                    <a:pt x="15888" y="5684"/>
                    <a:pt x="17673" y="9379"/>
                  </a:cubicBezTo>
                  <a:cubicBezTo>
                    <a:pt x="19369" y="12789"/>
                    <a:pt x="20529" y="16200"/>
                    <a:pt x="2160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32" name="Freeform 541"/>
            <p:cNvSpPr/>
            <p:nvPr/>
          </p:nvSpPr>
          <p:spPr>
            <a:xfrm flipH="1" rot="16200000">
              <a:off x="1578169" y="6486054"/>
              <a:ext cx="626824" cy="1081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19431" y="21073"/>
                    <a:pt x="17172" y="20546"/>
                    <a:pt x="15093" y="18966"/>
                  </a:cubicBezTo>
                  <a:cubicBezTo>
                    <a:pt x="13376" y="17912"/>
                    <a:pt x="11749" y="15805"/>
                    <a:pt x="10213" y="13698"/>
                  </a:cubicBezTo>
                  <a:cubicBezTo>
                    <a:pt x="8947" y="12644"/>
                    <a:pt x="7682" y="11063"/>
                    <a:pt x="6417" y="10010"/>
                  </a:cubicBezTo>
                  <a:cubicBezTo>
                    <a:pt x="5603" y="8956"/>
                    <a:pt x="5603" y="8956"/>
                    <a:pt x="5603" y="8956"/>
                  </a:cubicBezTo>
                  <a:cubicBezTo>
                    <a:pt x="4428" y="7902"/>
                    <a:pt x="3163" y="6849"/>
                    <a:pt x="1988" y="4741"/>
                  </a:cubicBezTo>
                  <a:cubicBezTo>
                    <a:pt x="1265" y="3688"/>
                    <a:pt x="633" y="2107"/>
                    <a:pt x="0" y="0"/>
                  </a:cubicBezTo>
                  <a:cubicBezTo>
                    <a:pt x="813" y="1580"/>
                    <a:pt x="1808" y="2634"/>
                    <a:pt x="2711" y="3161"/>
                  </a:cubicBezTo>
                  <a:cubicBezTo>
                    <a:pt x="3073" y="3688"/>
                    <a:pt x="3344" y="4215"/>
                    <a:pt x="3615" y="4215"/>
                  </a:cubicBezTo>
                  <a:cubicBezTo>
                    <a:pt x="4519" y="5268"/>
                    <a:pt x="5423" y="5795"/>
                    <a:pt x="6326" y="6849"/>
                  </a:cubicBezTo>
                  <a:cubicBezTo>
                    <a:pt x="7682" y="7902"/>
                    <a:pt x="7682" y="7902"/>
                    <a:pt x="7682" y="7902"/>
                  </a:cubicBezTo>
                  <a:cubicBezTo>
                    <a:pt x="8767" y="8956"/>
                    <a:pt x="9851" y="10010"/>
                    <a:pt x="10936" y="11063"/>
                  </a:cubicBezTo>
                  <a:cubicBezTo>
                    <a:pt x="12833" y="13171"/>
                    <a:pt x="14731" y="15278"/>
                    <a:pt x="16629" y="16332"/>
                  </a:cubicBezTo>
                  <a:cubicBezTo>
                    <a:pt x="18346" y="17385"/>
                    <a:pt x="19973" y="17912"/>
                    <a:pt x="21600" y="17912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</p:grpSp>
      <p:sp>
        <p:nvSpPr>
          <p:cNvPr id="1134" name="TextBox 4"/>
          <p:cNvSpPr txBox="1"/>
          <p:nvPr/>
        </p:nvSpPr>
        <p:spPr>
          <a:xfrm>
            <a:off x="371474" y="6361276"/>
            <a:ext cx="3119440" cy="2565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>
            <a:spAutoFit/>
          </a:bodyPr>
          <a:lstStyle/>
          <a:p>
            <a:pPr>
              <a:defRPr sz="1100">
                <a:solidFill>
                  <a:srgbClr val="BFBFBF"/>
                </a:solidFill>
              </a:defRPr>
            </a:pPr>
            <a:r>
              <a:t>©2019 </a:t>
            </a:r>
            <a:r>
              <a:rPr b="1"/>
              <a:t>ALAMIAN</a:t>
            </a:r>
            <a:r>
              <a:t>. </a:t>
            </a:r>
            <a:r>
              <a:t>ALL RIGHTS RESERVED</a:t>
            </a:r>
            <a:r>
              <a:t>.</a:t>
            </a:r>
          </a:p>
        </p:txBody>
      </p:sp>
      <p:sp>
        <p:nvSpPr>
          <p:cNvPr id="1135" name="TextBox 5"/>
          <p:cNvSpPr txBox="1"/>
          <p:nvPr/>
        </p:nvSpPr>
        <p:spPr>
          <a:xfrm>
            <a:off x="10924878" y="6361276"/>
            <a:ext cx="537667" cy="2565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>
            <a:spAutoFit/>
          </a:bodyPr>
          <a:lstStyle>
            <a:lvl1pPr>
              <a:defRPr sz="1100">
                <a:solidFill>
                  <a:srgbClr val="BFBFBF"/>
                </a:solidFill>
              </a:defRPr>
            </a:lvl1pPr>
          </a:lstStyle>
          <a:p>
            <a:pPr/>
            <a:r>
              <a:t>PAGE</a:t>
            </a:r>
          </a:p>
        </p:txBody>
      </p:sp>
      <p:sp>
        <p:nvSpPr>
          <p:cNvPr id="1136" name="Slide Number"/>
          <p:cNvSpPr txBox="1"/>
          <p:nvPr>
            <p:ph type="sldNum" sz="quarter" idx="2"/>
          </p:nvPr>
        </p:nvSpPr>
        <p:spPr>
          <a:xfrm>
            <a:off x="11493117" y="6361276"/>
            <a:ext cx="259530" cy="256541"/>
          </a:xfrm>
          <a:prstGeom prst="rect">
            <a:avLst/>
          </a:prstGeom>
        </p:spPr>
        <p:txBody>
          <a:bodyPr anchor="t"/>
          <a:lstStyle>
            <a:lvl1pPr algn="ctr">
              <a:defRPr b="1" sz="1100">
                <a:solidFill>
                  <a:srgbClr val="404040"/>
                </a:solidFill>
              </a:defRPr>
            </a:lvl1pPr>
          </a:lstStyle>
          <a:p>
            <a:pPr/>
            <a:fld id="{86CB4B4D-7CA3-9044-876B-883B54F8677D}" type="slidenum"/>
          </a:p>
        </p:txBody>
      </p:sp>
      <p:grpSp>
        <p:nvGrpSpPr>
          <p:cNvPr id="1484" name="Group 1"/>
          <p:cNvGrpSpPr/>
          <p:nvPr/>
        </p:nvGrpSpPr>
        <p:grpSpPr>
          <a:xfrm>
            <a:off x="441439" y="212247"/>
            <a:ext cx="1466734" cy="307341"/>
            <a:chOff x="0" y="0"/>
            <a:chExt cx="1466732" cy="307340"/>
          </a:xfrm>
        </p:grpSpPr>
        <p:grpSp>
          <p:nvGrpSpPr>
            <p:cNvPr id="1482" name="Group 360"/>
            <p:cNvGrpSpPr/>
            <p:nvPr/>
          </p:nvGrpSpPr>
          <p:grpSpPr>
            <a:xfrm>
              <a:off x="0" y="11590"/>
              <a:ext cx="296694" cy="284163"/>
              <a:chOff x="0" y="0"/>
              <a:chExt cx="296693" cy="284162"/>
            </a:xfrm>
          </p:grpSpPr>
          <p:grpSp>
            <p:nvGrpSpPr>
              <p:cNvPr id="1336" name="Group 556"/>
              <p:cNvGrpSpPr/>
              <p:nvPr/>
            </p:nvGrpSpPr>
            <p:grpSpPr>
              <a:xfrm>
                <a:off x="0" y="92324"/>
                <a:ext cx="157098" cy="191839"/>
                <a:chOff x="0" y="0"/>
                <a:chExt cx="157097" cy="191837"/>
              </a:xfrm>
            </p:grpSpPr>
            <p:sp>
              <p:nvSpPr>
                <p:cNvPr id="1137" name="Freeform 356"/>
                <p:cNvSpPr/>
                <p:nvPr/>
              </p:nvSpPr>
              <p:spPr>
                <a:xfrm>
                  <a:off x="0" y="83339"/>
                  <a:ext cx="12700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21600"/>
                      </a:moveTo>
                      <a:cubicBezTo>
                        <a:pt x="0" y="21600"/>
                        <a:pt x="0" y="21600"/>
                        <a:pt x="0" y="2160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21600" y="0"/>
                        <a:pt x="21600" y="7200"/>
                        <a:pt x="21600" y="7200"/>
                      </a:cubicBezTo>
                      <a:cubicBezTo>
                        <a:pt x="21600" y="14400"/>
                        <a:pt x="21600" y="21600"/>
                        <a:pt x="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138" name="Freeform 357"/>
                <p:cNvSpPr/>
                <p:nvPr/>
              </p:nvSpPr>
              <p:spPr>
                <a:xfrm>
                  <a:off x="330" y="117094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21600"/>
                      </a:moveTo>
                      <a:cubicBezTo>
                        <a:pt x="0" y="21600"/>
                        <a:pt x="0" y="21600"/>
                        <a:pt x="0" y="2160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0800" y="0"/>
                        <a:pt x="10800" y="21600"/>
                      </a:cubicBezTo>
                      <a:cubicBezTo>
                        <a:pt x="21600" y="21600"/>
                        <a:pt x="21600" y="21600"/>
                        <a:pt x="21600" y="21600"/>
                      </a:cubicBezTo>
                      <a:cubicBezTo>
                        <a:pt x="21600" y="21600"/>
                        <a:pt x="21600" y="21600"/>
                        <a:pt x="21600" y="21600"/>
                      </a:cubicBezTo>
                      <a:cubicBezTo>
                        <a:pt x="10800" y="21600"/>
                        <a:pt x="10800" y="21600"/>
                        <a:pt x="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139" name="Freeform 358"/>
                <p:cNvSpPr/>
                <p:nvPr/>
              </p:nvSpPr>
              <p:spPr>
                <a:xfrm>
                  <a:off x="882" y="111137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5400" y="21600"/>
                      </a:moveTo>
                      <a:cubicBezTo>
                        <a:pt x="5400" y="21600"/>
                        <a:pt x="0" y="21600"/>
                        <a:pt x="0" y="2160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5400" y="0"/>
                        <a:pt x="5400" y="0"/>
                      </a:cubicBezTo>
                      <a:cubicBezTo>
                        <a:pt x="10800" y="3086"/>
                        <a:pt x="16200" y="6171"/>
                        <a:pt x="16200" y="9257"/>
                      </a:cubicBezTo>
                      <a:cubicBezTo>
                        <a:pt x="21600" y="9257"/>
                        <a:pt x="21600" y="12343"/>
                        <a:pt x="21600" y="12343"/>
                      </a:cubicBezTo>
                      <a:cubicBezTo>
                        <a:pt x="21600" y="15429"/>
                        <a:pt x="21600" y="15429"/>
                        <a:pt x="16200" y="18514"/>
                      </a:cubicBezTo>
                      <a:cubicBezTo>
                        <a:pt x="10800" y="18514"/>
                        <a:pt x="10800" y="21600"/>
                        <a:pt x="540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140" name="Freeform 359"/>
                <p:cNvSpPr/>
                <p:nvPr/>
              </p:nvSpPr>
              <p:spPr>
                <a:xfrm>
                  <a:off x="2095" y="87751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0800" y="0"/>
                      </a:moveTo>
                      <a:cubicBezTo>
                        <a:pt x="16200" y="0"/>
                        <a:pt x="21600" y="10800"/>
                        <a:pt x="21600" y="10800"/>
                      </a:cubicBezTo>
                      <a:cubicBezTo>
                        <a:pt x="21600" y="21600"/>
                        <a:pt x="21600" y="21600"/>
                        <a:pt x="10800" y="21600"/>
                      </a:cubicBezTo>
                      <a:cubicBezTo>
                        <a:pt x="5400" y="21600"/>
                        <a:pt x="0" y="16200"/>
                        <a:pt x="0" y="10800"/>
                      </a:cubicBezTo>
                      <a:cubicBezTo>
                        <a:pt x="0" y="10800"/>
                        <a:pt x="10800" y="0"/>
                        <a:pt x="108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141" name="Freeform 360"/>
                <p:cNvSpPr/>
                <p:nvPr/>
              </p:nvSpPr>
              <p:spPr>
                <a:xfrm>
                  <a:off x="1875" y="14136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8514" y="21600"/>
                      </a:moveTo>
                      <a:cubicBezTo>
                        <a:pt x="12343" y="21600"/>
                        <a:pt x="6171" y="21600"/>
                        <a:pt x="0" y="2160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9257" y="5891"/>
                        <a:pt x="12343" y="13745"/>
                        <a:pt x="21600" y="19636"/>
                      </a:cubicBezTo>
                      <a:cubicBezTo>
                        <a:pt x="21600" y="19636"/>
                        <a:pt x="21600" y="19636"/>
                        <a:pt x="21600" y="19636"/>
                      </a:cubicBezTo>
                      <a:cubicBezTo>
                        <a:pt x="21600" y="19636"/>
                        <a:pt x="21600" y="21600"/>
                        <a:pt x="18514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142" name="Freeform 361"/>
                <p:cNvSpPr/>
                <p:nvPr/>
              </p:nvSpPr>
              <p:spPr>
                <a:xfrm>
                  <a:off x="3860" y="114998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10800"/>
                      </a:moveTo>
                      <a:cubicBezTo>
                        <a:pt x="0" y="0"/>
                        <a:pt x="0" y="0"/>
                        <a:pt x="10800" y="0"/>
                      </a:cubicBezTo>
                      <a:cubicBezTo>
                        <a:pt x="21600" y="0"/>
                        <a:pt x="21600" y="0"/>
                        <a:pt x="21600" y="10800"/>
                      </a:cubicBezTo>
                      <a:cubicBezTo>
                        <a:pt x="21600" y="21600"/>
                        <a:pt x="10800" y="21600"/>
                        <a:pt x="10800" y="21600"/>
                      </a:cubicBezTo>
                      <a:cubicBezTo>
                        <a:pt x="10800" y="21600"/>
                        <a:pt x="10800" y="10800"/>
                        <a:pt x="0" y="108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143" name="Freeform 362"/>
                <p:cNvSpPr/>
                <p:nvPr/>
              </p:nvSpPr>
              <p:spPr>
                <a:xfrm>
                  <a:off x="3860" y="93708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5400"/>
                      </a:moveTo>
                      <a:cubicBezTo>
                        <a:pt x="21600" y="16200"/>
                        <a:pt x="16200" y="21600"/>
                        <a:pt x="5400" y="21600"/>
                      </a:cubicBezTo>
                      <a:cubicBezTo>
                        <a:pt x="0" y="21600"/>
                        <a:pt x="0" y="16200"/>
                        <a:pt x="0" y="16200"/>
                      </a:cubicBezTo>
                      <a:cubicBezTo>
                        <a:pt x="0" y="0"/>
                        <a:pt x="0" y="0"/>
                        <a:pt x="16200" y="0"/>
                      </a:cubicBezTo>
                      <a:cubicBezTo>
                        <a:pt x="21600" y="0"/>
                        <a:pt x="21600" y="0"/>
                        <a:pt x="21600" y="54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144" name="Freeform 363"/>
                <p:cNvSpPr/>
                <p:nvPr/>
              </p:nvSpPr>
              <p:spPr>
                <a:xfrm>
                  <a:off x="5625" y="13066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0"/>
                      </a:moveTo>
                      <a:cubicBezTo>
                        <a:pt x="0" y="0"/>
                        <a:pt x="10800" y="0"/>
                        <a:pt x="10800" y="0"/>
                      </a:cubicBezTo>
                      <a:cubicBezTo>
                        <a:pt x="10800" y="0"/>
                        <a:pt x="10800" y="0"/>
                        <a:pt x="21600" y="21600"/>
                      </a:cubicBezTo>
                      <a:cubicBezTo>
                        <a:pt x="10800" y="21600"/>
                        <a:pt x="10800" y="21600"/>
                        <a:pt x="10800" y="21600"/>
                      </a:cubicBezTo>
                      <a:cubicBezTo>
                        <a:pt x="10800" y="21600"/>
                        <a:pt x="0" y="21600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145" name="Freeform 364"/>
                <p:cNvSpPr/>
                <p:nvPr/>
              </p:nvSpPr>
              <p:spPr>
                <a:xfrm>
                  <a:off x="4527" y="81794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378" h="17382" fill="norm" stroke="1" extrusionOk="0">
                      <a:moveTo>
                        <a:pt x="18514" y="5091"/>
                      </a:moveTo>
                      <a:cubicBezTo>
                        <a:pt x="21600" y="8691"/>
                        <a:pt x="15429" y="8691"/>
                        <a:pt x="15429" y="12291"/>
                      </a:cubicBezTo>
                      <a:cubicBezTo>
                        <a:pt x="15429" y="15891"/>
                        <a:pt x="12343" y="19491"/>
                        <a:pt x="9257" y="15891"/>
                      </a:cubicBezTo>
                      <a:cubicBezTo>
                        <a:pt x="6171" y="15891"/>
                        <a:pt x="6171" y="15891"/>
                        <a:pt x="3086" y="15891"/>
                      </a:cubicBezTo>
                      <a:cubicBezTo>
                        <a:pt x="3086" y="15891"/>
                        <a:pt x="0" y="12291"/>
                        <a:pt x="0" y="12291"/>
                      </a:cubicBezTo>
                      <a:cubicBezTo>
                        <a:pt x="0" y="12291"/>
                        <a:pt x="0" y="8691"/>
                        <a:pt x="3086" y="5091"/>
                      </a:cubicBezTo>
                      <a:cubicBezTo>
                        <a:pt x="3086" y="5091"/>
                        <a:pt x="6171" y="5091"/>
                        <a:pt x="9257" y="1491"/>
                      </a:cubicBezTo>
                      <a:cubicBezTo>
                        <a:pt x="12343" y="-2109"/>
                        <a:pt x="15429" y="1491"/>
                        <a:pt x="18514" y="509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146" name="Freeform 365"/>
                <p:cNvSpPr/>
                <p:nvPr/>
              </p:nvSpPr>
              <p:spPr>
                <a:xfrm>
                  <a:off x="3309" y="161770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6200" y="20400"/>
                      </a:moveTo>
                      <a:cubicBezTo>
                        <a:pt x="10800" y="20400"/>
                        <a:pt x="5400" y="20400"/>
                        <a:pt x="0" y="1920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200"/>
                        <a:pt x="1800" y="2400"/>
                        <a:pt x="1800" y="2400"/>
                      </a:cubicBezTo>
                      <a:cubicBezTo>
                        <a:pt x="9000" y="8400"/>
                        <a:pt x="14400" y="13200"/>
                        <a:pt x="19800" y="19200"/>
                      </a:cubicBezTo>
                      <a:cubicBezTo>
                        <a:pt x="19800" y="19200"/>
                        <a:pt x="21600" y="20400"/>
                        <a:pt x="21600" y="21600"/>
                      </a:cubicBezTo>
                      <a:cubicBezTo>
                        <a:pt x="19800" y="21600"/>
                        <a:pt x="19800" y="21600"/>
                        <a:pt x="18000" y="20400"/>
                      </a:cubicBezTo>
                      <a:cubicBezTo>
                        <a:pt x="18000" y="20400"/>
                        <a:pt x="18000" y="20400"/>
                        <a:pt x="16200" y="204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147" name="Freeform 366"/>
                <p:cNvSpPr/>
                <p:nvPr/>
              </p:nvSpPr>
              <p:spPr>
                <a:xfrm>
                  <a:off x="7170" y="89847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21600"/>
                      </a:moveTo>
                      <a:cubicBezTo>
                        <a:pt x="0" y="21600"/>
                        <a:pt x="0" y="0"/>
                        <a:pt x="0" y="0"/>
                      </a:cubicBezTo>
                      <a:cubicBezTo>
                        <a:pt x="21600" y="0"/>
                        <a:pt x="21600" y="0"/>
                        <a:pt x="21600" y="0"/>
                      </a:cubicBezTo>
                      <a:cubicBezTo>
                        <a:pt x="21600" y="21600"/>
                        <a:pt x="21600" y="21600"/>
                        <a:pt x="21600" y="21600"/>
                      </a:cubicBezTo>
                      <a:cubicBezTo>
                        <a:pt x="21600" y="21600"/>
                        <a:pt x="0" y="21600"/>
                        <a:pt x="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148" name="Freeform 367"/>
                <p:cNvSpPr/>
                <p:nvPr/>
              </p:nvSpPr>
              <p:spPr>
                <a:xfrm>
                  <a:off x="7390" y="144341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0"/>
                      </a:moveTo>
                      <a:cubicBezTo>
                        <a:pt x="0" y="0"/>
                        <a:pt x="10800" y="0"/>
                        <a:pt x="10800" y="0"/>
                      </a:cubicBezTo>
                      <a:cubicBezTo>
                        <a:pt x="10800" y="0"/>
                        <a:pt x="21600" y="0"/>
                        <a:pt x="21600" y="21600"/>
                      </a:cubicBezTo>
                      <a:cubicBezTo>
                        <a:pt x="21600" y="21600"/>
                        <a:pt x="10800" y="21600"/>
                        <a:pt x="10800" y="21600"/>
                      </a:cubicBezTo>
                      <a:cubicBezTo>
                        <a:pt x="10800" y="21600"/>
                        <a:pt x="0" y="21600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149" name="Freeform 368"/>
                <p:cNvSpPr/>
                <p:nvPr/>
              </p:nvSpPr>
              <p:spPr>
                <a:xfrm>
                  <a:off x="6508" y="117094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0"/>
                      </a:moveTo>
                      <a:cubicBezTo>
                        <a:pt x="21600" y="4320"/>
                        <a:pt x="21600" y="12960"/>
                        <a:pt x="12960" y="17280"/>
                      </a:cubicBezTo>
                      <a:cubicBezTo>
                        <a:pt x="12960" y="21600"/>
                        <a:pt x="12960" y="21600"/>
                        <a:pt x="8640" y="21600"/>
                      </a:cubicBezTo>
                      <a:cubicBezTo>
                        <a:pt x="4320" y="21600"/>
                        <a:pt x="0" y="21600"/>
                        <a:pt x="0" y="17280"/>
                      </a:cubicBezTo>
                      <a:cubicBezTo>
                        <a:pt x="0" y="12960"/>
                        <a:pt x="0" y="8640"/>
                        <a:pt x="0" y="8640"/>
                      </a:cubicBezTo>
                      <a:cubicBezTo>
                        <a:pt x="4320" y="4320"/>
                        <a:pt x="17280" y="0"/>
                        <a:pt x="216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150" name="Freeform 369"/>
                <p:cNvSpPr/>
                <p:nvPr/>
              </p:nvSpPr>
              <p:spPr>
                <a:xfrm>
                  <a:off x="7059" y="6695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7600" fill="norm" stroke="1" extrusionOk="0">
                      <a:moveTo>
                        <a:pt x="21600" y="3200"/>
                      </a:moveTo>
                      <a:cubicBezTo>
                        <a:pt x="21600" y="10400"/>
                        <a:pt x="14400" y="10400"/>
                        <a:pt x="14400" y="17600"/>
                      </a:cubicBezTo>
                      <a:cubicBezTo>
                        <a:pt x="7200" y="10400"/>
                        <a:pt x="7200" y="10400"/>
                        <a:pt x="0" y="3200"/>
                      </a:cubicBezTo>
                      <a:cubicBezTo>
                        <a:pt x="7200" y="3200"/>
                        <a:pt x="7200" y="3200"/>
                        <a:pt x="7200" y="3200"/>
                      </a:cubicBezTo>
                      <a:cubicBezTo>
                        <a:pt x="14400" y="3200"/>
                        <a:pt x="21600" y="-4000"/>
                        <a:pt x="21600" y="32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151" name="Freeform 370"/>
                <p:cNvSpPr/>
                <p:nvPr/>
              </p:nvSpPr>
              <p:spPr>
                <a:xfrm>
                  <a:off x="6839" y="7142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6200" y="0"/>
                      </a:moveTo>
                      <a:cubicBezTo>
                        <a:pt x="16200" y="0"/>
                        <a:pt x="16200" y="0"/>
                        <a:pt x="21600" y="7200"/>
                      </a:cubicBezTo>
                      <a:cubicBezTo>
                        <a:pt x="21600" y="14400"/>
                        <a:pt x="16200" y="21600"/>
                        <a:pt x="10800" y="21600"/>
                      </a:cubicBezTo>
                      <a:cubicBezTo>
                        <a:pt x="5400" y="21600"/>
                        <a:pt x="0" y="14400"/>
                        <a:pt x="0" y="7200"/>
                      </a:cubicBezTo>
                      <a:cubicBezTo>
                        <a:pt x="0" y="7200"/>
                        <a:pt x="5400" y="0"/>
                        <a:pt x="162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152" name="Freeform 371"/>
                <p:cNvSpPr/>
                <p:nvPr/>
              </p:nvSpPr>
              <p:spPr>
                <a:xfrm>
                  <a:off x="8052" y="57857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0800" y="21600"/>
                      </a:moveTo>
                      <a:cubicBezTo>
                        <a:pt x="10800" y="21600"/>
                        <a:pt x="0" y="21600"/>
                        <a:pt x="0" y="21600"/>
                      </a:cubicBezTo>
                      <a:cubicBezTo>
                        <a:pt x="0" y="21600"/>
                        <a:pt x="0" y="0"/>
                        <a:pt x="10800" y="0"/>
                      </a:cubicBezTo>
                      <a:cubicBezTo>
                        <a:pt x="10800" y="0"/>
                        <a:pt x="10800" y="0"/>
                        <a:pt x="21600" y="0"/>
                      </a:cubicBezTo>
                      <a:cubicBezTo>
                        <a:pt x="10800" y="21600"/>
                        <a:pt x="10800" y="21600"/>
                        <a:pt x="1080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153" name="Freeform 372"/>
                <p:cNvSpPr/>
                <p:nvPr/>
              </p:nvSpPr>
              <p:spPr>
                <a:xfrm>
                  <a:off x="7390" y="121564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6900" fill="norm" stroke="1" extrusionOk="0">
                      <a:moveTo>
                        <a:pt x="15120" y="11700"/>
                      </a:moveTo>
                      <a:cubicBezTo>
                        <a:pt x="12960" y="11700"/>
                        <a:pt x="10800" y="15300"/>
                        <a:pt x="8640" y="15300"/>
                      </a:cubicBezTo>
                      <a:cubicBezTo>
                        <a:pt x="6480" y="18900"/>
                        <a:pt x="4320" y="15300"/>
                        <a:pt x="0" y="15300"/>
                      </a:cubicBezTo>
                      <a:cubicBezTo>
                        <a:pt x="0" y="15300"/>
                        <a:pt x="0" y="11700"/>
                        <a:pt x="0" y="11700"/>
                      </a:cubicBezTo>
                      <a:cubicBezTo>
                        <a:pt x="0" y="11700"/>
                        <a:pt x="0" y="8100"/>
                        <a:pt x="2160" y="8100"/>
                      </a:cubicBezTo>
                      <a:cubicBezTo>
                        <a:pt x="4320" y="8100"/>
                        <a:pt x="8640" y="4500"/>
                        <a:pt x="10800" y="4500"/>
                      </a:cubicBezTo>
                      <a:cubicBezTo>
                        <a:pt x="12960" y="-2700"/>
                        <a:pt x="15120" y="900"/>
                        <a:pt x="17280" y="900"/>
                      </a:cubicBezTo>
                      <a:cubicBezTo>
                        <a:pt x="17280" y="900"/>
                        <a:pt x="19440" y="900"/>
                        <a:pt x="19440" y="900"/>
                      </a:cubicBezTo>
                      <a:cubicBezTo>
                        <a:pt x="19440" y="900"/>
                        <a:pt x="21600" y="900"/>
                        <a:pt x="21600" y="900"/>
                      </a:cubicBezTo>
                      <a:cubicBezTo>
                        <a:pt x="21600" y="900"/>
                        <a:pt x="21600" y="900"/>
                        <a:pt x="19440" y="4500"/>
                      </a:cubicBezTo>
                      <a:cubicBezTo>
                        <a:pt x="17280" y="4500"/>
                        <a:pt x="15120" y="8100"/>
                        <a:pt x="15120" y="117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154" name="Freeform 373"/>
                <p:cNvSpPr/>
                <p:nvPr/>
              </p:nvSpPr>
              <p:spPr>
                <a:xfrm>
                  <a:off x="5405" y="177497"/>
                  <a:ext cx="12701" cy="1434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0463" y="20700"/>
                      </a:moveTo>
                      <a:cubicBezTo>
                        <a:pt x="20463" y="20700"/>
                        <a:pt x="20463" y="21600"/>
                        <a:pt x="21600" y="21600"/>
                      </a:cubicBezTo>
                      <a:cubicBezTo>
                        <a:pt x="0" y="21600"/>
                        <a:pt x="0" y="21600"/>
                        <a:pt x="0" y="2160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2274" y="1800"/>
                        <a:pt x="3411" y="4500"/>
                        <a:pt x="5684" y="6300"/>
                      </a:cubicBezTo>
                      <a:cubicBezTo>
                        <a:pt x="7958" y="9900"/>
                        <a:pt x="11368" y="13500"/>
                        <a:pt x="14779" y="17100"/>
                      </a:cubicBezTo>
                      <a:cubicBezTo>
                        <a:pt x="14779" y="18000"/>
                        <a:pt x="15916" y="18000"/>
                        <a:pt x="17053" y="18000"/>
                      </a:cubicBezTo>
                      <a:cubicBezTo>
                        <a:pt x="18189" y="18900"/>
                        <a:pt x="19326" y="19800"/>
                        <a:pt x="20463" y="207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155" name="Freeform 374"/>
                <p:cNvSpPr/>
                <p:nvPr/>
              </p:nvSpPr>
              <p:spPr>
                <a:xfrm>
                  <a:off x="10207" y="100474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8437" h="19800" fill="norm" stroke="1" extrusionOk="0">
                      <a:moveTo>
                        <a:pt x="10800" y="0"/>
                      </a:moveTo>
                      <a:cubicBezTo>
                        <a:pt x="16200" y="0"/>
                        <a:pt x="21600" y="7200"/>
                        <a:pt x="16200" y="7200"/>
                      </a:cubicBezTo>
                      <a:cubicBezTo>
                        <a:pt x="16200" y="7200"/>
                        <a:pt x="16200" y="14400"/>
                        <a:pt x="10800" y="14400"/>
                      </a:cubicBezTo>
                      <a:cubicBezTo>
                        <a:pt x="10800" y="21600"/>
                        <a:pt x="5400" y="21600"/>
                        <a:pt x="5400" y="14400"/>
                      </a:cubicBezTo>
                      <a:cubicBezTo>
                        <a:pt x="0" y="14400"/>
                        <a:pt x="0" y="7200"/>
                        <a:pt x="0" y="7200"/>
                      </a:cubicBezTo>
                      <a:cubicBezTo>
                        <a:pt x="0" y="0"/>
                        <a:pt x="5400" y="0"/>
                        <a:pt x="108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156" name="Freeform 375"/>
                <p:cNvSpPr/>
                <p:nvPr/>
              </p:nvSpPr>
              <p:spPr>
                <a:xfrm>
                  <a:off x="9699" y="12691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286" h="21600" fill="norm" stroke="1" extrusionOk="0">
                      <a:moveTo>
                        <a:pt x="19286" y="16200"/>
                      </a:moveTo>
                      <a:cubicBezTo>
                        <a:pt x="19286" y="16200"/>
                        <a:pt x="19286" y="21600"/>
                        <a:pt x="19286" y="21600"/>
                      </a:cubicBezTo>
                      <a:cubicBezTo>
                        <a:pt x="16200" y="21600"/>
                        <a:pt x="16200" y="21600"/>
                        <a:pt x="13115" y="21600"/>
                      </a:cubicBezTo>
                      <a:cubicBezTo>
                        <a:pt x="13115" y="21600"/>
                        <a:pt x="13115" y="21600"/>
                        <a:pt x="13115" y="21600"/>
                      </a:cubicBezTo>
                      <a:cubicBezTo>
                        <a:pt x="10029" y="21600"/>
                        <a:pt x="6943" y="16200"/>
                        <a:pt x="3857" y="16200"/>
                      </a:cubicBezTo>
                      <a:cubicBezTo>
                        <a:pt x="-2314" y="16200"/>
                        <a:pt x="772" y="10800"/>
                        <a:pt x="772" y="5400"/>
                      </a:cubicBezTo>
                      <a:cubicBezTo>
                        <a:pt x="772" y="0"/>
                        <a:pt x="3857" y="0"/>
                        <a:pt x="3857" y="0"/>
                      </a:cubicBezTo>
                      <a:cubicBezTo>
                        <a:pt x="6943" y="5400"/>
                        <a:pt x="13115" y="5400"/>
                        <a:pt x="16200" y="5400"/>
                      </a:cubicBezTo>
                      <a:cubicBezTo>
                        <a:pt x="16200" y="5400"/>
                        <a:pt x="19286" y="16200"/>
                        <a:pt x="19286" y="162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157" name="Freeform 376"/>
                <p:cNvSpPr/>
                <p:nvPr/>
              </p:nvSpPr>
              <p:spPr>
                <a:xfrm>
                  <a:off x="11251" y="8830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21600"/>
                      </a:moveTo>
                      <a:cubicBezTo>
                        <a:pt x="0" y="10800"/>
                        <a:pt x="0" y="10800"/>
                        <a:pt x="0" y="0"/>
                      </a:cubicBezTo>
                      <a:cubicBezTo>
                        <a:pt x="0" y="0"/>
                        <a:pt x="0" y="0"/>
                        <a:pt x="21600" y="0"/>
                      </a:cubicBezTo>
                      <a:cubicBezTo>
                        <a:pt x="21600" y="0"/>
                        <a:pt x="21600" y="0"/>
                        <a:pt x="21600" y="10800"/>
                      </a:cubicBezTo>
                      <a:cubicBezTo>
                        <a:pt x="21600" y="10800"/>
                        <a:pt x="21600" y="10800"/>
                        <a:pt x="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158" name="Freeform 377"/>
                <p:cNvSpPr/>
                <p:nvPr/>
              </p:nvSpPr>
              <p:spPr>
                <a:xfrm>
                  <a:off x="10920" y="75286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0800" y="0"/>
                      </a:moveTo>
                      <a:cubicBezTo>
                        <a:pt x="16200" y="0"/>
                        <a:pt x="16200" y="0"/>
                        <a:pt x="21600" y="5400"/>
                      </a:cubicBezTo>
                      <a:cubicBezTo>
                        <a:pt x="21600" y="5400"/>
                        <a:pt x="16200" y="10800"/>
                        <a:pt x="16200" y="10800"/>
                      </a:cubicBezTo>
                      <a:cubicBezTo>
                        <a:pt x="16200" y="10800"/>
                        <a:pt x="10800" y="16200"/>
                        <a:pt x="5400" y="16200"/>
                      </a:cubicBezTo>
                      <a:cubicBezTo>
                        <a:pt x="5400" y="16200"/>
                        <a:pt x="5400" y="16200"/>
                        <a:pt x="0" y="21600"/>
                      </a:cubicBezTo>
                      <a:cubicBezTo>
                        <a:pt x="0" y="16200"/>
                        <a:pt x="0" y="16200"/>
                        <a:pt x="0" y="16200"/>
                      </a:cubicBezTo>
                      <a:cubicBezTo>
                        <a:pt x="0" y="5400"/>
                        <a:pt x="5400" y="0"/>
                        <a:pt x="108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159" name="Freeform 378"/>
                <p:cNvSpPr/>
                <p:nvPr/>
              </p:nvSpPr>
              <p:spPr>
                <a:xfrm>
                  <a:off x="6030" y="10606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343" h="20311" fill="norm" stroke="1" extrusionOk="0">
                      <a:moveTo>
                        <a:pt x="772" y="5824"/>
                      </a:moveTo>
                      <a:cubicBezTo>
                        <a:pt x="1800" y="5824"/>
                        <a:pt x="1800" y="5824"/>
                        <a:pt x="2829" y="5824"/>
                      </a:cubicBezTo>
                      <a:cubicBezTo>
                        <a:pt x="4886" y="5824"/>
                        <a:pt x="5914" y="4744"/>
                        <a:pt x="5914" y="2584"/>
                      </a:cubicBezTo>
                      <a:cubicBezTo>
                        <a:pt x="5914" y="424"/>
                        <a:pt x="6943" y="-656"/>
                        <a:pt x="7972" y="424"/>
                      </a:cubicBezTo>
                      <a:cubicBezTo>
                        <a:pt x="12086" y="1504"/>
                        <a:pt x="15172" y="3664"/>
                        <a:pt x="17229" y="6904"/>
                      </a:cubicBezTo>
                      <a:cubicBezTo>
                        <a:pt x="18257" y="7984"/>
                        <a:pt x="19286" y="9064"/>
                        <a:pt x="20314" y="10144"/>
                      </a:cubicBezTo>
                      <a:cubicBezTo>
                        <a:pt x="21343" y="10144"/>
                        <a:pt x="21343" y="11224"/>
                        <a:pt x="21343" y="11224"/>
                      </a:cubicBezTo>
                      <a:cubicBezTo>
                        <a:pt x="21343" y="11224"/>
                        <a:pt x="21343" y="11224"/>
                        <a:pt x="21343" y="11224"/>
                      </a:cubicBezTo>
                      <a:cubicBezTo>
                        <a:pt x="20314" y="13384"/>
                        <a:pt x="18257" y="14464"/>
                        <a:pt x="17229" y="15544"/>
                      </a:cubicBezTo>
                      <a:cubicBezTo>
                        <a:pt x="15172" y="15544"/>
                        <a:pt x="14143" y="15544"/>
                        <a:pt x="13114" y="13384"/>
                      </a:cubicBezTo>
                      <a:cubicBezTo>
                        <a:pt x="12086" y="12304"/>
                        <a:pt x="11057" y="10144"/>
                        <a:pt x="10029" y="11224"/>
                      </a:cubicBezTo>
                      <a:cubicBezTo>
                        <a:pt x="9000" y="11224"/>
                        <a:pt x="9000" y="12304"/>
                        <a:pt x="9000" y="12304"/>
                      </a:cubicBezTo>
                      <a:cubicBezTo>
                        <a:pt x="9000" y="12304"/>
                        <a:pt x="10029" y="13384"/>
                        <a:pt x="10029" y="13384"/>
                      </a:cubicBezTo>
                      <a:cubicBezTo>
                        <a:pt x="12086" y="15544"/>
                        <a:pt x="12086" y="18784"/>
                        <a:pt x="10029" y="19864"/>
                      </a:cubicBezTo>
                      <a:cubicBezTo>
                        <a:pt x="7972" y="20944"/>
                        <a:pt x="6943" y="19864"/>
                        <a:pt x="5914" y="18784"/>
                      </a:cubicBezTo>
                      <a:cubicBezTo>
                        <a:pt x="4886" y="13384"/>
                        <a:pt x="4886" y="13384"/>
                        <a:pt x="1800" y="9064"/>
                      </a:cubicBezTo>
                      <a:cubicBezTo>
                        <a:pt x="772" y="7984"/>
                        <a:pt x="772" y="7984"/>
                        <a:pt x="772" y="7984"/>
                      </a:cubicBezTo>
                      <a:cubicBezTo>
                        <a:pt x="-257" y="6904"/>
                        <a:pt x="-257" y="6904"/>
                        <a:pt x="772" y="5824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160" name="Freeform 379"/>
                <p:cNvSpPr/>
                <p:nvPr/>
              </p:nvSpPr>
              <p:spPr>
                <a:xfrm>
                  <a:off x="10369" y="67344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7200"/>
                      </a:moveTo>
                      <a:cubicBezTo>
                        <a:pt x="21600" y="14400"/>
                        <a:pt x="18000" y="21600"/>
                        <a:pt x="18000" y="21600"/>
                      </a:cubicBezTo>
                      <a:cubicBezTo>
                        <a:pt x="14400" y="21600"/>
                        <a:pt x="10800" y="21600"/>
                        <a:pt x="10800" y="21600"/>
                      </a:cubicBezTo>
                      <a:cubicBezTo>
                        <a:pt x="7200" y="21600"/>
                        <a:pt x="3600" y="21600"/>
                        <a:pt x="3600" y="21600"/>
                      </a:cubicBezTo>
                      <a:cubicBezTo>
                        <a:pt x="3600" y="21600"/>
                        <a:pt x="0" y="14400"/>
                        <a:pt x="0" y="14400"/>
                      </a:cubicBezTo>
                      <a:cubicBezTo>
                        <a:pt x="3600" y="7200"/>
                        <a:pt x="7200" y="0"/>
                        <a:pt x="10800" y="0"/>
                      </a:cubicBezTo>
                      <a:cubicBezTo>
                        <a:pt x="14400" y="0"/>
                        <a:pt x="14400" y="0"/>
                        <a:pt x="18000" y="0"/>
                      </a:cubicBezTo>
                      <a:cubicBezTo>
                        <a:pt x="18000" y="0"/>
                        <a:pt x="21600" y="0"/>
                        <a:pt x="21600" y="72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161" name="Freeform 380"/>
                <p:cNvSpPr/>
                <p:nvPr/>
              </p:nvSpPr>
              <p:spPr>
                <a:xfrm>
                  <a:off x="11031" y="114116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4400" y="21600"/>
                      </a:moveTo>
                      <a:cubicBezTo>
                        <a:pt x="10800" y="21600"/>
                        <a:pt x="7200" y="17280"/>
                        <a:pt x="3600" y="12960"/>
                      </a:cubicBezTo>
                      <a:cubicBezTo>
                        <a:pt x="0" y="12960"/>
                        <a:pt x="0" y="12960"/>
                        <a:pt x="0" y="8640"/>
                      </a:cubicBezTo>
                      <a:cubicBezTo>
                        <a:pt x="0" y="4320"/>
                        <a:pt x="3600" y="0"/>
                        <a:pt x="3600" y="0"/>
                      </a:cubicBezTo>
                      <a:cubicBezTo>
                        <a:pt x="7200" y="4320"/>
                        <a:pt x="10800" y="0"/>
                        <a:pt x="14400" y="4320"/>
                      </a:cubicBezTo>
                      <a:cubicBezTo>
                        <a:pt x="14400" y="8640"/>
                        <a:pt x="18000" y="8640"/>
                        <a:pt x="18000" y="12960"/>
                      </a:cubicBezTo>
                      <a:cubicBezTo>
                        <a:pt x="21600" y="17280"/>
                        <a:pt x="21600" y="17280"/>
                        <a:pt x="21600" y="21600"/>
                      </a:cubicBezTo>
                      <a:cubicBezTo>
                        <a:pt x="18000" y="21600"/>
                        <a:pt x="18000" y="21600"/>
                        <a:pt x="1440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162" name="Freeform 381"/>
                <p:cNvSpPr/>
                <p:nvPr/>
              </p:nvSpPr>
              <p:spPr>
                <a:xfrm>
                  <a:off x="12354" y="119190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10800"/>
                      </a:moveTo>
                      <a:cubicBezTo>
                        <a:pt x="0" y="10800"/>
                        <a:pt x="7200" y="0"/>
                        <a:pt x="14400" y="0"/>
                      </a:cubicBezTo>
                      <a:cubicBezTo>
                        <a:pt x="21600" y="0"/>
                        <a:pt x="21600" y="5400"/>
                        <a:pt x="21600" y="16200"/>
                      </a:cubicBezTo>
                      <a:cubicBezTo>
                        <a:pt x="21600" y="16200"/>
                        <a:pt x="14400" y="21600"/>
                        <a:pt x="14400" y="21600"/>
                      </a:cubicBezTo>
                      <a:cubicBezTo>
                        <a:pt x="7200" y="21600"/>
                        <a:pt x="0" y="16200"/>
                        <a:pt x="0" y="108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163" name="Freeform 382"/>
                <p:cNvSpPr/>
                <p:nvPr/>
              </p:nvSpPr>
              <p:spPr>
                <a:xfrm>
                  <a:off x="13016" y="12382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4400" y="21600"/>
                      </a:moveTo>
                      <a:cubicBezTo>
                        <a:pt x="7200" y="21600"/>
                        <a:pt x="7200" y="10800"/>
                        <a:pt x="0" y="10800"/>
                      </a:cubicBezTo>
                      <a:cubicBezTo>
                        <a:pt x="7200" y="0"/>
                        <a:pt x="7200" y="0"/>
                        <a:pt x="7200" y="0"/>
                      </a:cubicBezTo>
                      <a:cubicBezTo>
                        <a:pt x="14400" y="10800"/>
                        <a:pt x="14400" y="10800"/>
                        <a:pt x="21600" y="21600"/>
                      </a:cubicBezTo>
                      <a:cubicBezTo>
                        <a:pt x="14400" y="21600"/>
                        <a:pt x="14400" y="21600"/>
                        <a:pt x="1440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164" name="Freeform 383"/>
                <p:cNvSpPr/>
                <p:nvPr/>
              </p:nvSpPr>
              <p:spPr>
                <a:xfrm>
                  <a:off x="13678" y="112418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5600" fill="norm" stroke="1" extrusionOk="0">
                      <a:moveTo>
                        <a:pt x="14400" y="10800"/>
                      </a:moveTo>
                      <a:cubicBezTo>
                        <a:pt x="7200" y="10800"/>
                        <a:pt x="0" y="21600"/>
                        <a:pt x="0" y="1080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7200" y="0"/>
                        <a:pt x="14400" y="0"/>
                        <a:pt x="21600" y="0"/>
                      </a:cubicBezTo>
                      <a:cubicBezTo>
                        <a:pt x="14400" y="10800"/>
                        <a:pt x="14400" y="10800"/>
                        <a:pt x="14400" y="108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165" name="Freeform 384"/>
                <p:cNvSpPr/>
                <p:nvPr/>
              </p:nvSpPr>
              <p:spPr>
                <a:xfrm>
                  <a:off x="13485" y="9139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8900" h="21600" fill="norm" stroke="1" extrusionOk="0">
                      <a:moveTo>
                        <a:pt x="17280" y="10800"/>
                      </a:moveTo>
                      <a:cubicBezTo>
                        <a:pt x="17280" y="16200"/>
                        <a:pt x="17280" y="16200"/>
                        <a:pt x="12960" y="21600"/>
                      </a:cubicBezTo>
                      <a:cubicBezTo>
                        <a:pt x="12960" y="21600"/>
                        <a:pt x="8640" y="16200"/>
                        <a:pt x="8640" y="16200"/>
                      </a:cubicBezTo>
                      <a:cubicBezTo>
                        <a:pt x="4320" y="16200"/>
                        <a:pt x="4320" y="10800"/>
                        <a:pt x="0" y="10800"/>
                      </a:cubicBezTo>
                      <a:cubicBezTo>
                        <a:pt x="0" y="5400"/>
                        <a:pt x="0" y="5400"/>
                        <a:pt x="0" y="0"/>
                      </a:cubicBezTo>
                      <a:cubicBezTo>
                        <a:pt x="0" y="0"/>
                        <a:pt x="4320" y="0"/>
                        <a:pt x="4320" y="0"/>
                      </a:cubicBezTo>
                      <a:cubicBezTo>
                        <a:pt x="17280" y="0"/>
                        <a:pt x="21600" y="5400"/>
                        <a:pt x="17280" y="108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166" name="Freeform 385"/>
                <p:cNvSpPr/>
                <p:nvPr/>
              </p:nvSpPr>
              <p:spPr>
                <a:xfrm>
                  <a:off x="15112" y="108490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0800" y="0"/>
                      </a:moveTo>
                      <a:cubicBezTo>
                        <a:pt x="10800" y="0"/>
                        <a:pt x="21600" y="0"/>
                        <a:pt x="21600" y="10800"/>
                      </a:cubicBezTo>
                      <a:cubicBezTo>
                        <a:pt x="21600" y="10800"/>
                        <a:pt x="10800" y="21600"/>
                        <a:pt x="10800" y="21600"/>
                      </a:cubicBezTo>
                      <a:cubicBezTo>
                        <a:pt x="10800" y="21600"/>
                        <a:pt x="10800" y="10800"/>
                        <a:pt x="0" y="10800"/>
                      </a:cubicBezTo>
                      <a:cubicBezTo>
                        <a:pt x="0" y="10800"/>
                        <a:pt x="10800" y="0"/>
                        <a:pt x="108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167" name="Freeform 386"/>
                <p:cNvSpPr/>
                <p:nvPr/>
              </p:nvSpPr>
              <p:spPr>
                <a:xfrm>
                  <a:off x="13568" y="13661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3086" y="7200"/>
                      </a:moveTo>
                      <a:cubicBezTo>
                        <a:pt x="3086" y="7200"/>
                        <a:pt x="0" y="4800"/>
                        <a:pt x="0" y="2400"/>
                      </a:cubicBezTo>
                      <a:cubicBezTo>
                        <a:pt x="0" y="2400"/>
                        <a:pt x="3086" y="0"/>
                        <a:pt x="3086" y="0"/>
                      </a:cubicBezTo>
                      <a:cubicBezTo>
                        <a:pt x="9257" y="0"/>
                        <a:pt x="12343" y="0"/>
                        <a:pt x="12343" y="4800"/>
                      </a:cubicBezTo>
                      <a:cubicBezTo>
                        <a:pt x="9257" y="7200"/>
                        <a:pt x="12343" y="9600"/>
                        <a:pt x="15429" y="9600"/>
                      </a:cubicBezTo>
                      <a:cubicBezTo>
                        <a:pt x="21600" y="12000"/>
                        <a:pt x="21600" y="14400"/>
                        <a:pt x="21600" y="16800"/>
                      </a:cubicBezTo>
                      <a:cubicBezTo>
                        <a:pt x="21600" y="16800"/>
                        <a:pt x="21600" y="19200"/>
                        <a:pt x="18514" y="21600"/>
                      </a:cubicBezTo>
                      <a:cubicBezTo>
                        <a:pt x="18514" y="21600"/>
                        <a:pt x="15429" y="19200"/>
                        <a:pt x="12343" y="19200"/>
                      </a:cubicBezTo>
                      <a:cubicBezTo>
                        <a:pt x="12343" y="19200"/>
                        <a:pt x="12343" y="16800"/>
                        <a:pt x="12343" y="16800"/>
                      </a:cubicBezTo>
                      <a:cubicBezTo>
                        <a:pt x="12343" y="12000"/>
                        <a:pt x="9257" y="9600"/>
                        <a:pt x="3086" y="72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168" name="Freeform 387"/>
                <p:cNvSpPr/>
                <p:nvPr/>
              </p:nvSpPr>
              <p:spPr>
                <a:xfrm>
                  <a:off x="16657" y="69488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0194" fill="norm" stroke="1" extrusionOk="0">
                      <a:moveTo>
                        <a:pt x="21600" y="0"/>
                      </a:moveTo>
                      <a:cubicBezTo>
                        <a:pt x="21600" y="0"/>
                        <a:pt x="21600" y="2400"/>
                        <a:pt x="21600" y="4800"/>
                      </a:cubicBezTo>
                      <a:cubicBezTo>
                        <a:pt x="18514" y="9600"/>
                        <a:pt x="12343" y="12000"/>
                        <a:pt x="12343" y="16800"/>
                      </a:cubicBezTo>
                      <a:cubicBezTo>
                        <a:pt x="12343" y="19200"/>
                        <a:pt x="6171" y="21600"/>
                        <a:pt x="3086" y="19200"/>
                      </a:cubicBezTo>
                      <a:cubicBezTo>
                        <a:pt x="3086" y="19200"/>
                        <a:pt x="0" y="19200"/>
                        <a:pt x="0" y="19200"/>
                      </a:cubicBezTo>
                      <a:cubicBezTo>
                        <a:pt x="0" y="16800"/>
                        <a:pt x="0" y="14400"/>
                        <a:pt x="0" y="14400"/>
                      </a:cubicBezTo>
                      <a:cubicBezTo>
                        <a:pt x="0" y="7200"/>
                        <a:pt x="6171" y="4800"/>
                        <a:pt x="9257" y="0"/>
                      </a:cubicBezTo>
                      <a:cubicBezTo>
                        <a:pt x="12343" y="0"/>
                        <a:pt x="15429" y="0"/>
                        <a:pt x="216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169" name="Freeform 388"/>
                <p:cNvSpPr/>
                <p:nvPr/>
              </p:nvSpPr>
              <p:spPr>
                <a:xfrm>
                  <a:off x="14905" y="86376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294" h="20743" fill="norm" stroke="1" extrusionOk="0">
                      <a:moveTo>
                        <a:pt x="12690" y="12343"/>
                      </a:moveTo>
                      <a:cubicBezTo>
                        <a:pt x="11610" y="12343"/>
                        <a:pt x="10530" y="12343"/>
                        <a:pt x="10530" y="13886"/>
                      </a:cubicBezTo>
                      <a:cubicBezTo>
                        <a:pt x="9450" y="13886"/>
                        <a:pt x="8370" y="15429"/>
                        <a:pt x="8370" y="13886"/>
                      </a:cubicBezTo>
                      <a:cubicBezTo>
                        <a:pt x="7290" y="13886"/>
                        <a:pt x="7290" y="12343"/>
                        <a:pt x="6210" y="10800"/>
                      </a:cubicBezTo>
                      <a:cubicBezTo>
                        <a:pt x="6210" y="10800"/>
                        <a:pt x="6210" y="10800"/>
                        <a:pt x="6210" y="9257"/>
                      </a:cubicBezTo>
                      <a:cubicBezTo>
                        <a:pt x="7290" y="6171"/>
                        <a:pt x="7290" y="4629"/>
                        <a:pt x="4050" y="4629"/>
                      </a:cubicBezTo>
                      <a:cubicBezTo>
                        <a:pt x="2970" y="4629"/>
                        <a:pt x="1890" y="3086"/>
                        <a:pt x="810" y="1543"/>
                      </a:cubicBezTo>
                      <a:cubicBezTo>
                        <a:pt x="-270" y="1543"/>
                        <a:pt x="-270" y="0"/>
                        <a:pt x="810" y="0"/>
                      </a:cubicBezTo>
                      <a:cubicBezTo>
                        <a:pt x="1890" y="0"/>
                        <a:pt x="4050" y="0"/>
                        <a:pt x="4050" y="0"/>
                      </a:cubicBezTo>
                      <a:cubicBezTo>
                        <a:pt x="4050" y="0"/>
                        <a:pt x="4050" y="0"/>
                        <a:pt x="4050" y="0"/>
                      </a:cubicBezTo>
                      <a:cubicBezTo>
                        <a:pt x="4050" y="0"/>
                        <a:pt x="6210" y="0"/>
                        <a:pt x="7290" y="0"/>
                      </a:cubicBezTo>
                      <a:cubicBezTo>
                        <a:pt x="9450" y="0"/>
                        <a:pt x="10530" y="0"/>
                        <a:pt x="11610" y="3086"/>
                      </a:cubicBezTo>
                      <a:cubicBezTo>
                        <a:pt x="11610" y="4629"/>
                        <a:pt x="12690" y="4629"/>
                        <a:pt x="14850" y="4629"/>
                      </a:cubicBezTo>
                      <a:cubicBezTo>
                        <a:pt x="17010" y="4629"/>
                        <a:pt x="18090" y="4629"/>
                        <a:pt x="19170" y="9257"/>
                      </a:cubicBezTo>
                      <a:cubicBezTo>
                        <a:pt x="21330" y="13886"/>
                        <a:pt x="20250" y="15429"/>
                        <a:pt x="17010" y="18514"/>
                      </a:cubicBezTo>
                      <a:cubicBezTo>
                        <a:pt x="17010" y="18514"/>
                        <a:pt x="15930" y="20057"/>
                        <a:pt x="14850" y="20057"/>
                      </a:cubicBezTo>
                      <a:cubicBezTo>
                        <a:pt x="13770" y="21600"/>
                        <a:pt x="13770" y="20057"/>
                        <a:pt x="12690" y="20057"/>
                      </a:cubicBezTo>
                      <a:cubicBezTo>
                        <a:pt x="11610" y="18514"/>
                        <a:pt x="12690" y="18514"/>
                        <a:pt x="13770" y="18514"/>
                      </a:cubicBezTo>
                      <a:cubicBezTo>
                        <a:pt x="13770" y="16971"/>
                        <a:pt x="13770" y="16971"/>
                        <a:pt x="13770" y="16971"/>
                      </a:cubicBezTo>
                      <a:cubicBezTo>
                        <a:pt x="14850" y="15429"/>
                        <a:pt x="17010" y="13886"/>
                        <a:pt x="15930" y="12343"/>
                      </a:cubicBezTo>
                      <a:cubicBezTo>
                        <a:pt x="14850" y="12343"/>
                        <a:pt x="13770" y="12343"/>
                        <a:pt x="12690" y="12343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170" name="Freeform 389"/>
                <p:cNvSpPr/>
                <p:nvPr/>
              </p:nvSpPr>
              <p:spPr>
                <a:xfrm>
                  <a:off x="19267" y="52068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700" h="19600" fill="norm" stroke="1" extrusionOk="0">
                      <a:moveTo>
                        <a:pt x="20700" y="7200"/>
                      </a:moveTo>
                      <a:cubicBezTo>
                        <a:pt x="20700" y="10800"/>
                        <a:pt x="17100" y="10800"/>
                        <a:pt x="17100" y="10800"/>
                      </a:cubicBezTo>
                      <a:cubicBezTo>
                        <a:pt x="13500" y="14400"/>
                        <a:pt x="13500" y="14400"/>
                        <a:pt x="9900" y="18000"/>
                      </a:cubicBezTo>
                      <a:cubicBezTo>
                        <a:pt x="6300" y="18000"/>
                        <a:pt x="2700" y="21600"/>
                        <a:pt x="2700" y="18000"/>
                      </a:cubicBezTo>
                      <a:cubicBezTo>
                        <a:pt x="-900" y="14400"/>
                        <a:pt x="-900" y="10800"/>
                        <a:pt x="2700" y="7200"/>
                      </a:cubicBezTo>
                      <a:cubicBezTo>
                        <a:pt x="6300" y="3600"/>
                        <a:pt x="9900" y="3600"/>
                        <a:pt x="9900" y="0"/>
                      </a:cubicBezTo>
                      <a:cubicBezTo>
                        <a:pt x="13500" y="0"/>
                        <a:pt x="20700" y="3600"/>
                        <a:pt x="20700" y="72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171" name="Freeform 390"/>
                <p:cNvSpPr/>
                <p:nvPr/>
              </p:nvSpPr>
              <p:spPr>
                <a:xfrm>
                  <a:off x="18570" y="9607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925" h="20006" fill="norm" stroke="1" extrusionOk="0">
                      <a:moveTo>
                        <a:pt x="0" y="14954"/>
                      </a:moveTo>
                      <a:cubicBezTo>
                        <a:pt x="0" y="13292"/>
                        <a:pt x="0" y="11631"/>
                        <a:pt x="0" y="9969"/>
                      </a:cubicBezTo>
                      <a:cubicBezTo>
                        <a:pt x="2700" y="8308"/>
                        <a:pt x="5400" y="4985"/>
                        <a:pt x="2700" y="3323"/>
                      </a:cubicBezTo>
                      <a:cubicBezTo>
                        <a:pt x="2700" y="3323"/>
                        <a:pt x="2700" y="1662"/>
                        <a:pt x="2700" y="1662"/>
                      </a:cubicBezTo>
                      <a:cubicBezTo>
                        <a:pt x="5400" y="0"/>
                        <a:pt x="8100" y="0"/>
                        <a:pt x="10800" y="0"/>
                      </a:cubicBezTo>
                      <a:cubicBezTo>
                        <a:pt x="16200" y="1662"/>
                        <a:pt x="13500" y="3323"/>
                        <a:pt x="13500" y="4985"/>
                      </a:cubicBezTo>
                      <a:cubicBezTo>
                        <a:pt x="13500" y="8308"/>
                        <a:pt x="16200" y="9969"/>
                        <a:pt x="18900" y="11631"/>
                      </a:cubicBezTo>
                      <a:cubicBezTo>
                        <a:pt x="21600" y="13292"/>
                        <a:pt x="21600" y="14954"/>
                        <a:pt x="18900" y="16615"/>
                      </a:cubicBezTo>
                      <a:cubicBezTo>
                        <a:pt x="16200" y="16615"/>
                        <a:pt x="13500" y="18277"/>
                        <a:pt x="10800" y="18277"/>
                      </a:cubicBezTo>
                      <a:cubicBezTo>
                        <a:pt x="2700" y="21600"/>
                        <a:pt x="0" y="19938"/>
                        <a:pt x="0" y="14954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172" name="Freeform 391"/>
                <p:cNvSpPr/>
                <p:nvPr/>
              </p:nvSpPr>
              <p:spPr>
                <a:xfrm>
                  <a:off x="20407" y="101320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0800" y="21600"/>
                      </a:moveTo>
                      <a:cubicBezTo>
                        <a:pt x="10800" y="21600"/>
                        <a:pt x="0" y="21600"/>
                        <a:pt x="0" y="10800"/>
                      </a:cubicBezTo>
                      <a:cubicBezTo>
                        <a:pt x="0" y="10800"/>
                        <a:pt x="10800" y="10800"/>
                        <a:pt x="10800" y="0"/>
                      </a:cubicBezTo>
                      <a:cubicBezTo>
                        <a:pt x="21600" y="10800"/>
                        <a:pt x="21600" y="10800"/>
                        <a:pt x="21600" y="10800"/>
                      </a:cubicBezTo>
                      <a:cubicBezTo>
                        <a:pt x="21600" y="21600"/>
                        <a:pt x="10800" y="21600"/>
                        <a:pt x="1080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173" name="Freeform 392"/>
                <p:cNvSpPr/>
                <p:nvPr/>
              </p:nvSpPr>
              <p:spPr>
                <a:xfrm>
                  <a:off x="20738" y="125588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4400" y="21600"/>
                      </a:moveTo>
                      <a:cubicBezTo>
                        <a:pt x="7200" y="21600"/>
                        <a:pt x="7200" y="10800"/>
                        <a:pt x="0" y="10800"/>
                      </a:cubicBezTo>
                      <a:cubicBezTo>
                        <a:pt x="7200" y="0"/>
                        <a:pt x="7200" y="0"/>
                        <a:pt x="14400" y="0"/>
                      </a:cubicBezTo>
                      <a:cubicBezTo>
                        <a:pt x="14400" y="0"/>
                        <a:pt x="21600" y="10800"/>
                        <a:pt x="21600" y="10800"/>
                      </a:cubicBezTo>
                      <a:cubicBezTo>
                        <a:pt x="21600" y="21600"/>
                        <a:pt x="14400" y="21600"/>
                        <a:pt x="1440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174" name="Freeform 393"/>
                <p:cNvSpPr/>
                <p:nvPr/>
              </p:nvSpPr>
              <p:spPr>
                <a:xfrm>
                  <a:off x="19635" y="117646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17280"/>
                      </a:moveTo>
                      <a:cubicBezTo>
                        <a:pt x="0" y="12960"/>
                        <a:pt x="0" y="12960"/>
                        <a:pt x="0" y="8640"/>
                      </a:cubicBezTo>
                      <a:cubicBezTo>
                        <a:pt x="4800" y="0"/>
                        <a:pt x="12000" y="0"/>
                        <a:pt x="19200" y="0"/>
                      </a:cubicBezTo>
                      <a:cubicBezTo>
                        <a:pt x="19200" y="0"/>
                        <a:pt x="21600" y="4320"/>
                        <a:pt x="21600" y="4320"/>
                      </a:cubicBezTo>
                      <a:cubicBezTo>
                        <a:pt x="19200" y="8640"/>
                        <a:pt x="19200" y="12960"/>
                        <a:pt x="19200" y="21600"/>
                      </a:cubicBezTo>
                      <a:cubicBezTo>
                        <a:pt x="19200" y="21600"/>
                        <a:pt x="16800" y="21600"/>
                        <a:pt x="16800" y="21600"/>
                      </a:cubicBezTo>
                      <a:cubicBezTo>
                        <a:pt x="14400" y="21600"/>
                        <a:pt x="12000" y="21600"/>
                        <a:pt x="9600" y="21600"/>
                      </a:cubicBezTo>
                      <a:cubicBezTo>
                        <a:pt x="7200" y="21600"/>
                        <a:pt x="4800" y="21600"/>
                        <a:pt x="2400" y="21600"/>
                      </a:cubicBezTo>
                      <a:cubicBezTo>
                        <a:pt x="2400" y="21600"/>
                        <a:pt x="0" y="17280"/>
                        <a:pt x="0" y="1728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175" name="Freeform 394"/>
                <p:cNvSpPr/>
                <p:nvPr/>
              </p:nvSpPr>
              <p:spPr>
                <a:xfrm>
                  <a:off x="21122" y="10617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600" h="21600" fill="norm" stroke="1" extrusionOk="0">
                      <a:moveTo>
                        <a:pt x="1600" y="16200"/>
                      </a:moveTo>
                      <a:cubicBezTo>
                        <a:pt x="5200" y="5400"/>
                        <a:pt x="8800" y="5400"/>
                        <a:pt x="16000" y="0"/>
                      </a:cubicBezTo>
                      <a:cubicBezTo>
                        <a:pt x="19600" y="0"/>
                        <a:pt x="19600" y="0"/>
                        <a:pt x="19600" y="10800"/>
                      </a:cubicBezTo>
                      <a:cubicBezTo>
                        <a:pt x="19600" y="10800"/>
                        <a:pt x="19600" y="10800"/>
                        <a:pt x="19600" y="10800"/>
                      </a:cubicBezTo>
                      <a:cubicBezTo>
                        <a:pt x="16000" y="16200"/>
                        <a:pt x="12400" y="21600"/>
                        <a:pt x="8800" y="21600"/>
                      </a:cubicBezTo>
                      <a:cubicBezTo>
                        <a:pt x="8800" y="21600"/>
                        <a:pt x="5200" y="21600"/>
                        <a:pt x="1600" y="21600"/>
                      </a:cubicBezTo>
                      <a:cubicBezTo>
                        <a:pt x="1600" y="21600"/>
                        <a:pt x="-2000" y="16200"/>
                        <a:pt x="1600" y="162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176" name="Freeform 395"/>
                <p:cNvSpPr/>
                <p:nvPr/>
              </p:nvSpPr>
              <p:spPr>
                <a:xfrm>
                  <a:off x="21290" y="8028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0520" fill="norm" stroke="1" extrusionOk="0">
                      <a:moveTo>
                        <a:pt x="15429" y="17280"/>
                      </a:moveTo>
                      <a:cubicBezTo>
                        <a:pt x="12343" y="21600"/>
                        <a:pt x="9257" y="21600"/>
                        <a:pt x="9257" y="17280"/>
                      </a:cubicBezTo>
                      <a:cubicBezTo>
                        <a:pt x="9257" y="17280"/>
                        <a:pt x="6171" y="17280"/>
                        <a:pt x="6171" y="17280"/>
                      </a:cubicBezTo>
                      <a:cubicBezTo>
                        <a:pt x="3086" y="17280"/>
                        <a:pt x="0" y="17280"/>
                        <a:pt x="0" y="8640"/>
                      </a:cubicBezTo>
                      <a:cubicBezTo>
                        <a:pt x="0" y="4320"/>
                        <a:pt x="6171" y="0"/>
                        <a:pt x="9257" y="0"/>
                      </a:cubicBezTo>
                      <a:cubicBezTo>
                        <a:pt x="12343" y="0"/>
                        <a:pt x="12343" y="0"/>
                        <a:pt x="12343" y="0"/>
                      </a:cubicBezTo>
                      <a:cubicBezTo>
                        <a:pt x="18514" y="0"/>
                        <a:pt x="21600" y="8640"/>
                        <a:pt x="21600" y="12960"/>
                      </a:cubicBezTo>
                      <a:cubicBezTo>
                        <a:pt x="21600" y="12960"/>
                        <a:pt x="18514" y="12960"/>
                        <a:pt x="15429" y="1728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177" name="Freeform 396"/>
                <p:cNvSpPr/>
                <p:nvPr/>
              </p:nvSpPr>
              <p:spPr>
                <a:xfrm>
                  <a:off x="22724" y="12990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9430" fill="norm" stroke="1" extrusionOk="0">
                      <a:moveTo>
                        <a:pt x="0" y="19430"/>
                      </a:moveTo>
                      <a:cubicBezTo>
                        <a:pt x="0" y="19430"/>
                        <a:pt x="0" y="14030"/>
                        <a:pt x="3600" y="14030"/>
                      </a:cubicBezTo>
                      <a:cubicBezTo>
                        <a:pt x="10800" y="-2170"/>
                        <a:pt x="10800" y="-2170"/>
                        <a:pt x="10800" y="3230"/>
                      </a:cubicBezTo>
                      <a:cubicBezTo>
                        <a:pt x="14400" y="8630"/>
                        <a:pt x="18000" y="8630"/>
                        <a:pt x="21600" y="14030"/>
                      </a:cubicBezTo>
                      <a:cubicBezTo>
                        <a:pt x="18000" y="19430"/>
                        <a:pt x="10800" y="19430"/>
                        <a:pt x="7200" y="19430"/>
                      </a:cubicBezTo>
                      <a:cubicBezTo>
                        <a:pt x="7200" y="19430"/>
                        <a:pt x="7200" y="19430"/>
                        <a:pt x="3600" y="19430"/>
                      </a:cubicBezTo>
                      <a:cubicBezTo>
                        <a:pt x="3600" y="19430"/>
                        <a:pt x="0" y="19430"/>
                        <a:pt x="0" y="1943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178" name="Freeform 397"/>
                <p:cNvSpPr/>
                <p:nvPr/>
              </p:nvSpPr>
              <p:spPr>
                <a:xfrm>
                  <a:off x="23386" y="112240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720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5400" y="0"/>
                        <a:pt x="16200" y="0"/>
                        <a:pt x="21600" y="7200"/>
                      </a:cubicBezTo>
                      <a:cubicBezTo>
                        <a:pt x="21600" y="7200"/>
                        <a:pt x="21600" y="14400"/>
                        <a:pt x="21600" y="21600"/>
                      </a:cubicBezTo>
                      <a:cubicBezTo>
                        <a:pt x="16200" y="21600"/>
                        <a:pt x="16200" y="21600"/>
                        <a:pt x="16200" y="21600"/>
                      </a:cubicBezTo>
                      <a:cubicBezTo>
                        <a:pt x="10800" y="21600"/>
                        <a:pt x="0" y="14400"/>
                        <a:pt x="0" y="72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179" name="Freeform 398"/>
                <p:cNvSpPr/>
                <p:nvPr/>
              </p:nvSpPr>
              <p:spPr>
                <a:xfrm>
                  <a:off x="24325" y="120970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600" h="18459" fill="norm" stroke="1" extrusionOk="0">
                      <a:moveTo>
                        <a:pt x="10800" y="17259"/>
                      </a:moveTo>
                      <a:cubicBezTo>
                        <a:pt x="7200" y="14559"/>
                        <a:pt x="7200" y="11859"/>
                        <a:pt x="3600" y="11859"/>
                      </a:cubicBezTo>
                      <a:cubicBezTo>
                        <a:pt x="3600" y="9159"/>
                        <a:pt x="0" y="6459"/>
                        <a:pt x="0" y="6459"/>
                      </a:cubicBezTo>
                      <a:cubicBezTo>
                        <a:pt x="0" y="1059"/>
                        <a:pt x="3600" y="-1641"/>
                        <a:pt x="7200" y="1059"/>
                      </a:cubicBezTo>
                      <a:cubicBezTo>
                        <a:pt x="10800" y="1059"/>
                        <a:pt x="10800" y="3759"/>
                        <a:pt x="10800" y="6459"/>
                      </a:cubicBezTo>
                      <a:cubicBezTo>
                        <a:pt x="10800" y="9159"/>
                        <a:pt x="14400" y="9159"/>
                        <a:pt x="18000" y="11859"/>
                      </a:cubicBezTo>
                      <a:cubicBezTo>
                        <a:pt x="21600" y="14559"/>
                        <a:pt x="18000" y="14559"/>
                        <a:pt x="18000" y="17259"/>
                      </a:cubicBezTo>
                      <a:cubicBezTo>
                        <a:pt x="14400" y="19959"/>
                        <a:pt x="10800" y="17259"/>
                        <a:pt x="10800" y="17259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180" name="Freeform 399"/>
                <p:cNvSpPr/>
                <p:nvPr/>
              </p:nvSpPr>
              <p:spPr>
                <a:xfrm>
                  <a:off x="23716" y="89847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8514" y="15429"/>
                      </a:moveTo>
                      <a:cubicBezTo>
                        <a:pt x="15429" y="18514"/>
                        <a:pt x="12343" y="21600"/>
                        <a:pt x="9257" y="21600"/>
                      </a:cubicBezTo>
                      <a:cubicBezTo>
                        <a:pt x="0" y="21600"/>
                        <a:pt x="0" y="18514"/>
                        <a:pt x="0" y="12343"/>
                      </a:cubicBezTo>
                      <a:cubicBezTo>
                        <a:pt x="3086" y="9257"/>
                        <a:pt x="6171" y="6171"/>
                        <a:pt x="6171" y="6171"/>
                      </a:cubicBezTo>
                      <a:cubicBezTo>
                        <a:pt x="9257" y="3086"/>
                        <a:pt x="12343" y="3086"/>
                        <a:pt x="15429" y="0"/>
                      </a:cubicBezTo>
                      <a:cubicBezTo>
                        <a:pt x="15429" y="3086"/>
                        <a:pt x="21600" y="6171"/>
                        <a:pt x="21600" y="12343"/>
                      </a:cubicBezTo>
                      <a:cubicBezTo>
                        <a:pt x="21600" y="15429"/>
                        <a:pt x="21600" y="15429"/>
                        <a:pt x="18514" y="15429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181" name="Freeform 400"/>
                <p:cNvSpPr/>
                <p:nvPr/>
              </p:nvSpPr>
              <p:spPr>
                <a:xfrm>
                  <a:off x="26364" y="11621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10800"/>
                      </a:moveTo>
                      <a:cubicBezTo>
                        <a:pt x="0" y="10800"/>
                        <a:pt x="10800" y="0"/>
                        <a:pt x="10800" y="0"/>
                      </a:cubicBezTo>
                      <a:cubicBezTo>
                        <a:pt x="10800" y="0"/>
                        <a:pt x="21600" y="10800"/>
                        <a:pt x="21600" y="10800"/>
                      </a:cubicBezTo>
                      <a:cubicBezTo>
                        <a:pt x="21600" y="21600"/>
                        <a:pt x="10800" y="21600"/>
                        <a:pt x="10800" y="21600"/>
                      </a:cubicBezTo>
                      <a:cubicBezTo>
                        <a:pt x="10800" y="21600"/>
                        <a:pt x="0" y="10800"/>
                        <a:pt x="0" y="108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182" name="Freeform 401"/>
                <p:cNvSpPr/>
                <p:nvPr/>
              </p:nvSpPr>
              <p:spPr>
                <a:xfrm>
                  <a:off x="25322" y="6348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200" h="21600" fill="norm" stroke="1" extrusionOk="0">
                      <a:moveTo>
                        <a:pt x="4320" y="0"/>
                      </a:moveTo>
                      <a:cubicBezTo>
                        <a:pt x="8640" y="0"/>
                        <a:pt x="8640" y="3600"/>
                        <a:pt x="8640" y="3600"/>
                      </a:cubicBezTo>
                      <a:cubicBezTo>
                        <a:pt x="8640" y="7200"/>
                        <a:pt x="12960" y="10800"/>
                        <a:pt x="17280" y="14400"/>
                      </a:cubicBezTo>
                      <a:cubicBezTo>
                        <a:pt x="17280" y="14400"/>
                        <a:pt x="21600" y="18000"/>
                        <a:pt x="17280" y="18000"/>
                      </a:cubicBezTo>
                      <a:cubicBezTo>
                        <a:pt x="17280" y="18000"/>
                        <a:pt x="12960" y="21600"/>
                        <a:pt x="12960" y="21600"/>
                      </a:cubicBezTo>
                      <a:cubicBezTo>
                        <a:pt x="12960" y="21600"/>
                        <a:pt x="8640" y="18000"/>
                        <a:pt x="8640" y="18000"/>
                      </a:cubicBezTo>
                      <a:cubicBezTo>
                        <a:pt x="12960" y="14400"/>
                        <a:pt x="4320" y="10800"/>
                        <a:pt x="0" y="7200"/>
                      </a:cubicBezTo>
                      <a:cubicBezTo>
                        <a:pt x="0" y="7200"/>
                        <a:pt x="0" y="3600"/>
                        <a:pt x="0" y="3600"/>
                      </a:cubicBezTo>
                      <a:cubicBezTo>
                        <a:pt x="0" y="3600"/>
                        <a:pt x="4320" y="0"/>
                        <a:pt x="432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183" name="Freeform 402"/>
                <p:cNvSpPr/>
                <p:nvPr/>
              </p:nvSpPr>
              <p:spPr>
                <a:xfrm>
                  <a:off x="22907" y="7385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443" h="21600" fill="norm" stroke="1" extrusionOk="0">
                      <a:moveTo>
                        <a:pt x="8486" y="5891"/>
                      </a:moveTo>
                      <a:cubicBezTo>
                        <a:pt x="10029" y="5891"/>
                        <a:pt x="13115" y="3927"/>
                        <a:pt x="14658" y="1964"/>
                      </a:cubicBezTo>
                      <a:cubicBezTo>
                        <a:pt x="14658" y="1964"/>
                        <a:pt x="16200" y="1964"/>
                        <a:pt x="16200" y="0"/>
                      </a:cubicBezTo>
                      <a:cubicBezTo>
                        <a:pt x="17743" y="0"/>
                        <a:pt x="19286" y="0"/>
                        <a:pt x="19286" y="1964"/>
                      </a:cubicBezTo>
                      <a:cubicBezTo>
                        <a:pt x="20829" y="1964"/>
                        <a:pt x="20829" y="3927"/>
                        <a:pt x="19286" y="5891"/>
                      </a:cubicBezTo>
                      <a:cubicBezTo>
                        <a:pt x="19286" y="5891"/>
                        <a:pt x="19286" y="7855"/>
                        <a:pt x="19286" y="7855"/>
                      </a:cubicBezTo>
                      <a:cubicBezTo>
                        <a:pt x="14658" y="9818"/>
                        <a:pt x="13115" y="13745"/>
                        <a:pt x="11572" y="17673"/>
                      </a:cubicBezTo>
                      <a:cubicBezTo>
                        <a:pt x="10029" y="21600"/>
                        <a:pt x="10029" y="21600"/>
                        <a:pt x="6943" y="21600"/>
                      </a:cubicBezTo>
                      <a:cubicBezTo>
                        <a:pt x="5400" y="19636"/>
                        <a:pt x="3858" y="19636"/>
                        <a:pt x="2315" y="17673"/>
                      </a:cubicBezTo>
                      <a:cubicBezTo>
                        <a:pt x="-771" y="17673"/>
                        <a:pt x="-771" y="11782"/>
                        <a:pt x="2315" y="11782"/>
                      </a:cubicBezTo>
                      <a:cubicBezTo>
                        <a:pt x="5400" y="11782"/>
                        <a:pt x="6943" y="7855"/>
                        <a:pt x="8486" y="589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184" name="Freeform 403"/>
                <p:cNvSpPr/>
                <p:nvPr/>
              </p:nvSpPr>
              <p:spPr>
                <a:xfrm>
                  <a:off x="26564" y="132207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7957" h="21600" fill="norm" stroke="1" extrusionOk="0">
                      <a:moveTo>
                        <a:pt x="1372" y="13500"/>
                      </a:moveTo>
                      <a:cubicBezTo>
                        <a:pt x="1372" y="8100"/>
                        <a:pt x="4457" y="8100"/>
                        <a:pt x="1372" y="5400"/>
                      </a:cubicBezTo>
                      <a:cubicBezTo>
                        <a:pt x="-1714" y="5400"/>
                        <a:pt x="1372" y="2700"/>
                        <a:pt x="1372" y="0"/>
                      </a:cubicBezTo>
                      <a:cubicBezTo>
                        <a:pt x="1372" y="0"/>
                        <a:pt x="7543" y="0"/>
                        <a:pt x="10629" y="2700"/>
                      </a:cubicBezTo>
                      <a:cubicBezTo>
                        <a:pt x="10629" y="5400"/>
                        <a:pt x="13715" y="8100"/>
                        <a:pt x="16800" y="13500"/>
                      </a:cubicBezTo>
                      <a:cubicBezTo>
                        <a:pt x="19886" y="18900"/>
                        <a:pt x="16800" y="21600"/>
                        <a:pt x="7543" y="21600"/>
                      </a:cubicBezTo>
                      <a:cubicBezTo>
                        <a:pt x="4457" y="21600"/>
                        <a:pt x="-1714" y="16200"/>
                        <a:pt x="1372" y="135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185" name="Freeform 404"/>
                <p:cNvSpPr/>
                <p:nvPr/>
              </p:nvSpPr>
              <p:spPr>
                <a:xfrm>
                  <a:off x="26824" y="7969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135" h="21600" fill="norm" stroke="1" extrusionOk="0">
                      <a:moveTo>
                        <a:pt x="16049" y="12343"/>
                      </a:moveTo>
                      <a:cubicBezTo>
                        <a:pt x="16049" y="15429"/>
                        <a:pt x="12964" y="15429"/>
                        <a:pt x="12964" y="18514"/>
                      </a:cubicBezTo>
                      <a:cubicBezTo>
                        <a:pt x="12964" y="21600"/>
                        <a:pt x="3706" y="21600"/>
                        <a:pt x="3706" y="21600"/>
                      </a:cubicBezTo>
                      <a:cubicBezTo>
                        <a:pt x="621" y="18514"/>
                        <a:pt x="621" y="18514"/>
                        <a:pt x="621" y="15429"/>
                      </a:cubicBezTo>
                      <a:cubicBezTo>
                        <a:pt x="-2465" y="9257"/>
                        <a:pt x="6792" y="9257"/>
                        <a:pt x="9878" y="6171"/>
                      </a:cubicBezTo>
                      <a:cubicBezTo>
                        <a:pt x="9878" y="3086"/>
                        <a:pt x="12964" y="0"/>
                        <a:pt x="19135" y="0"/>
                      </a:cubicBezTo>
                      <a:cubicBezTo>
                        <a:pt x="19135" y="3086"/>
                        <a:pt x="19135" y="9257"/>
                        <a:pt x="16049" y="12343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186" name="Freeform 405"/>
                <p:cNvSpPr/>
                <p:nvPr/>
              </p:nvSpPr>
              <p:spPr>
                <a:xfrm>
                  <a:off x="28129" y="91281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0800" y="0"/>
                      </a:moveTo>
                      <a:cubicBezTo>
                        <a:pt x="10800" y="10800"/>
                        <a:pt x="21600" y="10800"/>
                        <a:pt x="21600" y="10800"/>
                      </a:cubicBezTo>
                      <a:cubicBezTo>
                        <a:pt x="21600" y="10800"/>
                        <a:pt x="21600" y="21600"/>
                        <a:pt x="10800" y="21600"/>
                      </a:cubicBezTo>
                      <a:cubicBezTo>
                        <a:pt x="10800" y="21600"/>
                        <a:pt x="10800" y="21600"/>
                        <a:pt x="0" y="10800"/>
                      </a:cubicBezTo>
                      <a:cubicBezTo>
                        <a:pt x="0" y="10800"/>
                        <a:pt x="10800" y="10800"/>
                        <a:pt x="108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187" name="Freeform 406"/>
                <p:cNvSpPr/>
                <p:nvPr/>
              </p:nvSpPr>
              <p:spPr>
                <a:xfrm>
                  <a:off x="27084" y="4135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100" h="18437" fill="norm" stroke="1" extrusionOk="0">
                      <a:moveTo>
                        <a:pt x="20100" y="5400"/>
                      </a:moveTo>
                      <a:cubicBezTo>
                        <a:pt x="20100" y="5400"/>
                        <a:pt x="20100" y="10800"/>
                        <a:pt x="20100" y="10800"/>
                      </a:cubicBezTo>
                      <a:cubicBezTo>
                        <a:pt x="17400" y="16200"/>
                        <a:pt x="12000" y="21600"/>
                        <a:pt x="6600" y="16200"/>
                      </a:cubicBezTo>
                      <a:cubicBezTo>
                        <a:pt x="6600" y="16200"/>
                        <a:pt x="6600" y="16200"/>
                        <a:pt x="6600" y="16200"/>
                      </a:cubicBezTo>
                      <a:cubicBezTo>
                        <a:pt x="6600" y="16200"/>
                        <a:pt x="3900" y="16200"/>
                        <a:pt x="3900" y="16200"/>
                      </a:cubicBezTo>
                      <a:cubicBezTo>
                        <a:pt x="1200" y="16200"/>
                        <a:pt x="-1500" y="16200"/>
                        <a:pt x="1200" y="10800"/>
                      </a:cubicBezTo>
                      <a:cubicBezTo>
                        <a:pt x="1200" y="10800"/>
                        <a:pt x="-1500" y="5400"/>
                        <a:pt x="1200" y="5400"/>
                      </a:cubicBezTo>
                      <a:cubicBezTo>
                        <a:pt x="3900" y="5400"/>
                        <a:pt x="3900" y="0"/>
                        <a:pt x="6600" y="0"/>
                      </a:cubicBezTo>
                      <a:cubicBezTo>
                        <a:pt x="9300" y="0"/>
                        <a:pt x="14700" y="0"/>
                        <a:pt x="20100" y="54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188" name="Freeform 407"/>
                <p:cNvSpPr/>
                <p:nvPr/>
              </p:nvSpPr>
              <p:spPr>
                <a:xfrm>
                  <a:off x="27798" y="107607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2960" y="21600"/>
                      </a:moveTo>
                      <a:cubicBezTo>
                        <a:pt x="8640" y="21600"/>
                        <a:pt x="0" y="8640"/>
                        <a:pt x="0" y="4320"/>
                      </a:cubicBezTo>
                      <a:cubicBezTo>
                        <a:pt x="0" y="4320"/>
                        <a:pt x="4320" y="0"/>
                        <a:pt x="8640" y="0"/>
                      </a:cubicBezTo>
                      <a:cubicBezTo>
                        <a:pt x="17280" y="0"/>
                        <a:pt x="21600" y="4320"/>
                        <a:pt x="21600" y="8640"/>
                      </a:cubicBezTo>
                      <a:cubicBezTo>
                        <a:pt x="21600" y="17280"/>
                        <a:pt x="17280" y="21600"/>
                        <a:pt x="1296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189" name="Freeform 408"/>
                <p:cNvSpPr/>
                <p:nvPr/>
              </p:nvSpPr>
              <p:spPr>
                <a:xfrm>
                  <a:off x="29342" y="4535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5600" fill="norm" stroke="1" extrusionOk="0">
                      <a:moveTo>
                        <a:pt x="21600" y="4800"/>
                      </a:moveTo>
                      <a:cubicBezTo>
                        <a:pt x="10800" y="15600"/>
                        <a:pt x="10800" y="15600"/>
                        <a:pt x="10800" y="15600"/>
                      </a:cubicBezTo>
                      <a:cubicBezTo>
                        <a:pt x="10800" y="15600"/>
                        <a:pt x="0" y="4800"/>
                        <a:pt x="0" y="4800"/>
                      </a:cubicBezTo>
                      <a:cubicBezTo>
                        <a:pt x="0" y="4800"/>
                        <a:pt x="10800" y="-6000"/>
                        <a:pt x="10800" y="4800"/>
                      </a:cubicBezTo>
                      <a:cubicBezTo>
                        <a:pt x="10800" y="4800"/>
                        <a:pt x="21600" y="4800"/>
                        <a:pt x="21600" y="48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190" name="Freeform 409"/>
                <p:cNvSpPr/>
                <p:nvPr/>
              </p:nvSpPr>
              <p:spPr>
                <a:xfrm>
                  <a:off x="6129" y="-1"/>
                  <a:ext cx="30520" cy="65643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496" h="21422" fill="norm" stroke="1" extrusionOk="0">
                      <a:moveTo>
                        <a:pt x="4569" y="18722"/>
                      </a:moveTo>
                      <a:cubicBezTo>
                        <a:pt x="2908" y="19686"/>
                        <a:pt x="1662" y="20458"/>
                        <a:pt x="0" y="21422"/>
                      </a:cubicBezTo>
                      <a:cubicBezTo>
                        <a:pt x="0" y="1365"/>
                        <a:pt x="0" y="1365"/>
                        <a:pt x="0" y="1365"/>
                      </a:cubicBezTo>
                      <a:cubicBezTo>
                        <a:pt x="1246" y="979"/>
                        <a:pt x="2492" y="401"/>
                        <a:pt x="3323" y="15"/>
                      </a:cubicBezTo>
                      <a:cubicBezTo>
                        <a:pt x="3323" y="-178"/>
                        <a:pt x="5400" y="1558"/>
                        <a:pt x="6231" y="2329"/>
                      </a:cubicBezTo>
                      <a:cubicBezTo>
                        <a:pt x="7477" y="2908"/>
                        <a:pt x="8308" y="3679"/>
                        <a:pt x="9138" y="4451"/>
                      </a:cubicBezTo>
                      <a:cubicBezTo>
                        <a:pt x="9554" y="4643"/>
                        <a:pt x="10385" y="4836"/>
                        <a:pt x="10800" y="5029"/>
                      </a:cubicBezTo>
                      <a:cubicBezTo>
                        <a:pt x="14538" y="6186"/>
                        <a:pt x="17862" y="7151"/>
                        <a:pt x="21185" y="8115"/>
                      </a:cubicBezTo>
                      <a:cubicBezTo>
                        <a:pt x="21600" y="8308"/>
                        <a:pt x="21600" y="8308"/>
                        <a:pt x="21185" y="8501"/>
                      </a:cubicBezTo>
                      <a:cubicBezTo>
                        <a:pt x="20354" y="9272"/>
                        <a:pt x="19108" y="10043"/>
                        <a:pt x="17862" y="10622"/>
                      </a:cubicBezTo>
                      <a:cubicBezTo>
                        <a:pt x="17031" y="11201"/>
                        <a:pt x="15785" y="11779"/>
                        <a:pt x="14954" y="12551"/>
                      </a:cubicBezTo>
                      <a:cubicBezTo>
                        <a:pt x="14954" y="12551"/>
                        <a:pt x="14954" y="12743"/>
                        <a:pt x="14538" y="12743"/>
                      </a:cubicBezTo>
                      <a:cubicBezTo>
                        <a:pt x="13708" y="13322"/>
                        <a:pt x="12462" y="13901"/>
                        <a:pt x="11215" y="14479"/>
                      </a:cubicBezTo>
                      <a:cubicBezTo>
                        <a:pt x="9969" y="15251"/>
                        <a:pt x="9138" y="15829"/>
                        <a:pt x="7892" y="16601"/>
                      </a:cubicBezTo>
                      <a:cubicBezTo>
                        <a:pt x="6646" y="17372"/>
                        <a:pt x="5815" y="17951"/>
                        <a:pt x="4569" y="18722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191" name="Freeform 410"/>
                <p:cNvSpPr/>
                <p:nvPr/>
              </p:nvSpPr>
              <p:spPr>
                <a:xfrm>
                  <a:off x="29161" y="11130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8514" h="19200" fill="norm" stroke="1" extrusionOk="0">
                      <a:moveTo>
                        <a:pt x="772" y="14880"/>
                      </a:moveTo>
                      <a:cubicBezTo>
                        <a:pt x="772" y="10560"/>
                        <a:pt x="-2314" y="6240"/>
                        <a:pt x="3857" y="1920"/>
                      </a:cubicBezTo>
                      <a:cubicBezTo>
                        <a:pt x="6943" y="-2400"/>
                        <a:pt x="10029" y="1920"/>
                        <a:pt x="16200" y="1920"/>
                      </a:cubicBezTo>
                      <a:cubicBezTo>
                        <a:pt x="19286" y="6240"/>
                        <a:pt x="19286" y="10560"/>
                        <a:pt x="16200" y="14880"/>
                      </a:cubicBezTo>
                      <a:cubicBezTo>
                        <a:pt x="13115" y="14880"/>
                        <a:pt x="10029" y="14880"/>
                        <a:pt x="6943" y="19200"/>
                      </a:cubicBezTo>
                      <a:cubicBezTo>
                        <a:pt x="3857" y="14880"/>
                        <a:pt x="772" y="19200"/>
                        <a:pt x="772" y="1488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192" name="Freeform 411"/>
                <p:cNvSpPr/>
                <p:nvPr/>
              </p:nvSpPr>
              <p:spPr>
                <a:xfrm>
                  <a:off x="30958" y="7627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4912" h="21600" fill="norm" stroke="1" extrusionOk="0">
                      <a:moveTo>
                        <a:pt x="2982" y="0"/>
                      </a:moveTo>
                      <a:cubicBezTo>
                        <a:pt x="17382" y="14400"/>
                        <a:pt x="17382" y="21600"/>
                        <a:pt x="10182" y="21600"/>
                      </a:cubicBezTo>
                      <a:cubicBezTo>
                        <a:pt x="2982" y="21600"/>
                        <a:pt x="-4218" y="14400"/>
                        <a:pt x="2982" y="7200"/>
                      </a:cubicBezTo>
                      <a:cubicBezTo>
                        <a:pt x="2982" y="7200"/>
                        <a:pt x="2982" y="0"/>
                        <a:pt x="298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193" name="Freeform 412"/>
                <p:cNvSpPr/>
                <p:nvPr/>
              </p:nvSpPr>
              <p:spPr>
                <a:xfrm>
                  <a:off x="31328" y="85986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7200" y="21600"/>
                      </a:moveTo>
                      <a:cubicBezTo>
                        <a:pt x="7200" y="21600"/>
                        <a:pt x="0" y="10800"/>
                        <a:pt x="0" y="10800"/>
                      </a:cubicBezTo>
                      <a:cubicBezTo>
                        <a:pt x="0" y="0"/>
                        <a:pt x="7200" y="0"/>
                        <a:pt x="7200" y="0"/>
                      </a:cubicBezTo>
                      <a:cubicBezTo>
                        <a:pt x="14400" y="0"/>
                        <a:pt x="14400" y="0"/>
                        <a:pt x="21600" y="10800"/>
                      </a:cubicBezTo>
                      <a:cubicBezTo>
                        <a:pt x="14400" y="10800"/>
                        <a:pt x="14400" y="21600"/>
                        <a:pt x="720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194" name="Freeform 413"/>
                <p:cNvSpPr/>
                <p:nvPr/>
              </p:nvSpPr>
              <p:spPr>
                <a:xfrm>
                  <a:off x="31107" y="6697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9069" fill="norm" stroke="1" extrusionOk="0">
                      <a:moveTo>
                        <a:pt x="10800" y="1789"/>
                      </a:moveTo>
                      <a:cubicBezTo>
                        <a:pt x="16200" y="6109"/>
                        <a:pt x="16200" y="6109"/>
                        <a:pt x="21600" y="10429"/>
                      </a:cubicBezTo>
                      <a:cubicBezTo>
                        <a:pt x="16200" y="14749"/>
                        <a:pt x="16200" y="19069"/>
                        <a:pt x="10800" y="19069"/>
                      </a:cubicBezTo>
                      <a:cubicBezTo>
                        <a:pt x="10800" y="14749"/>
                        <a:pt x="5400" y="14749"/>
                        <a:pt x="0" y="10429"/>
                      </a:cubicBezTo>
                      <a:cubicBezTo>
                        <a:pt x="0" y="10429"/>
                        <a:pt x="0" y="6109"/>
                        <a:pt x="0" y="6109"/>
                      </a:cubicBezTo>
                      <a:cubicBezTo>
                        <a:pt x="5400" y="1789"/>
                        <a:pt x="5400" y="-2531"/>
                        <a:pt x="10800" y="1789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195" name="Freeform 414"/>
                <p:cNvSpPr/>
                <p:nvPr/>
              </p:nvSpPr>
              <p:spPr>
                <a:xfrm>
                  <a:off x="31107" y="75948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21600"/>
                      </a:moveTo>
                      <a:cubicBezTo>
                        <a:pt x="10800" y="10800"/>
                        <a:pt x="0" y="1080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0800" y="0"/>
                        <a:pt x="21600" y="10800"/>
                        <a:pt x="2160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196" name="Freeform 415"/>
                <p:cNvSpPr/>
                <p:nvPr/>
              </p:nvSpPr>
              <p:spPr>
                <a:xfrm>
                  <a:off x="30225" y="7337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0829" fill="norm" stroke="1" extrusionOk="0">
                      <a:moveTo>
                        <a:pt x="17280" y="2315"/>
                      </a:moveTo>
                      <a:cubicBezTo>
                        <a:pt x="21600" y="5400"/>
                        <a:pt x="21600" y="8486"/>
                        <a:pt x="21600" y="11572"/>
                      </a:cubicBezTo>
                      <a:cubicBezTo>
                        <a:pt x="17280" y="14658"/>
                        <a:pt x="8640" y="14658"/>
                        <a:pt x="12960" y="20829"/>
                      </a:cubicBezTo>
                      <a:cubicBezTo>
                        <a:pt x="8640" y="20829"/>
                        <a:pt x="8640" y="20829"/>
                        <a:pt x="8640" y="20829"/>
                      </a:cubicBezTo>
                      <a:cubicBezTo>
                        <a:pt x="4320" y="14658"/>
                        <a:pt x="0" y="11572"/>
                        <a:pt x="0" y="8486"/>
                      </a:cubicBezTo>
                      <a:cubicBezTo>
                        <a:pt x="0" y="8486"/>
                        <a:pt x="4320" y="5400"/>
                        <a:pt x="8640" y="2315"/>
                      </a:cubicBezTo>
                      <a:cubicBezTo>
                        <a:pt x="12960" y="-771"/>
                        <a:pt x="12960" y="-771"/>
                        <a:pt x="17280" y="2315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197" name="Freeform 416"/>
                <p:cNvSpPr/>
                <p:nvPr/>
              </p:nvSpPr>
              <p:spPr>
                <a:xfrm>
                  <a:off x="33424" y="5642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10800"/>
                      </a:moveTo>
                      <a:cubicBezTo>
                        <a:pt x="21600" y="10800"/>
                        <a:pt x="10800" y="21600"/>
                        <a:pt x="10800" y="21600"/>
                      </a:cubicBezTo>
                      <a:cubicBezTo>
                        <a:pt x="10800" y="21600"/>
                        <a:pt x="0" y="10800"/>
                        <a:pt x="0" y="10800"/>
                      </a:cubicBezTo>
                      <a:cubicBezTo>
                        <a:pt x="0" y="0"/>
                        <a:pt x="0" y="0"/>
                        <a:pt x="10800" y="0"/>
                      </a:cubicBezTo>
                      <a:cubicBezTo>
                        <a:pt x="10800" y="0"/>
                        <a:pt x="21600" y="0"/>
                        <a:pt x="21600" y="108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198" name="Freeform 417"/>
                <p:cNvSpPr/>
                <p:nvPr/>
              </p:nvSpPr>
              <p:spPr>
                <a:xfrm>
                  <a:off x="32210" y="4671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7200"/>
                      </a:moveTo>
                      <a:cubicBezTo>
                        <a:pt x="21600" y="7200"/>
                        <a:pt x="21600" y="14400"/>
                        <a:pt x="21600" y="14400"/>
                      </a:cubicBezTo>
                      <a:cubicBezTo>
                        <a:pt x="14400" y="14400"/>
                        <a:pt x="10800" y="14400"/>
                        <a:pt x="3600" y="21600"/>
                      </a:cubicBezTo>
                      <a:cubicBezTo>
                        <a:pt x="3600" y="21600"/>
                        <a:pt x="3600" y="14400"/>
                        <a:pt x="0" y="14400"/>
                      </a:cubicBezTo>
                      <a:cubicBezTo>
                        <a:pt x="3600" y="14400"/>
                        <a:pt x="3600" y="14400"/>
                        <a:pt x="3600" y="7200"/>
                      </a:cubicBezTo>
                      <a:cubicBezTo>
                        <a:pt x="7200" y="7200"/>
                        <a:pt x="7200" y="7200"/>
                        <a:pt x="7200" y="7200"/>
                      </a:cubicBezTo>
                      <a:cubicBezTo>
                        <a:pt x="10800" y="7200"/>
                        <a:pt x="18000" y="7200"/>
                        <a:pt x="21600" y="0"/>
                      </a:cubicBezTo>
                      <a:cubicBezTo>
                        <a:pt x="21600" y="0"/>
                        <a:pt x="21600" y="0"/>
                        <a:pt x="21600" y="72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199" name="Oval 418"/>
                <p:cNvSpPr/>
                <p:nvPr/>
              </p:nvSpPr>
              <p:spPr>
                <a:xfrm>
                  <a:off x="34968" y="101540"/>
                  <a:ext cx="12701" cy="12701"/>
                </a:xfrm>
                <a:prstGeom prst="ellipse">
                  <a:avLst/>
                </a:pr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200" name="Freeform 419"/>
                <p:cNvSpPr/>
                <p:nvPr/>
              </p:nvSpPr>
              <p:spPr>
                <a:xfrm>
                  <a:off x="35189" y="8477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0"/>
                      </a:moveTo>
                      <a:cubicBezTo>
                        <a:pt x="0" y="0"/>
                        <a:pt x="10800" y="0"/>
                        <a:pt x="10800" y="0"/>
                      </a:cubicBezTo>
                      <a:cubicBezTo>
                        <a:pt x="10800" y="10800"/>
                        <a:pt x="10800" y="10800"/>
                        <a:pt x="21600" y="21600"/>
                      </a:cubicBezTo>
                      <a:cubicBezTo>
                        <a:pt x="10800" y="21600"/>
                        <a:pt x="10800" y="21600"/>
                        <a:pt x="10800" y="21600"/>
                      </a:cubicBezTo>
                      <a:cubicBezTo>
                        <a:pt x="10800" y="21600"/>
                        <a:pt x="10800" y="21600"/>
                        <a:pt x="10800" y="21600"/>
                      </a:cubicBezTo>
                      <a:cubicBezTo>
                        <a:pt x="10800" y="21600"/>
                        <a:pt x="0" y="10800"/>
                        <a:pt x="0" y="10800"/>
                      </a:cubicBezTo>
                      <a:cubicBezTo>
                        <a:pt x="0" y="1080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201" name="Freeform 420"/>
                <p:cNvSpPr/>
                <p:nvPr/>
              </p:nvSpPr>
              <p:spPr>
                <a:xfrm>
                  <a:off x="36402" y="110206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7382" fill="norm" stroke="1" extrusionOk="0">
                      <a:moveTo>
                        <a:pt x="21600" y="2982"/>
                      </a:moveTo>
                      <a:cubicBezTo>
                        <a:pt x="21600" y="17382"/>
                        <a:pt x="10800" y="17382"/>
                        <a:pt x="10800" y="17382"/>
                      </a:cubicBezTo>
                      <a:cubicBezTo>
                        <a:pt x="0" y="17382"/>
                        <a:pt x="0" y="10182"/>
                        <a:pt x="0" y="10182"/>
                      </a:cubicBezTo>
                      <a:cubicBezTo>
                        <a:pt x="0" y="2982"/>
                        <a:pt x="10800" y="-4218"/>
                        <a:pt x="10800" y="2982"/>
                      </a:cubicBezTo>
                      <a:cubicBezTo>
                        <a:pt x="21600" y="2982"/>
                        <a:pt x="21600" y="2982"/>
                        <a:pt x="21600" y="2982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202" name="Freeform 421"/>
                <p:cNvSpPr/>
                <p:nvPr/>
              </p:nvSpPr>
              <p:spPr>
                <a:xfrm>
                  <a:off x="35913" y="41641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491" h="21600" fill="norm" stroke="1" extrusionOk="0">
                      <a:moveTo>
                        <a:pt x="1491" y="16971"/>
                      </a:moveTo>
                      <a:cubicBezTo>
                        <a:pt x="5091" y="13886"/>
                        <a:pt x="1491" y="10800"/>
                        <a:pt x="5091" y="7714"/>
                      </a:cubicBezTo>
                      <a:cubicBezTo>
                        <a:pt x="5091" y="6171"/>
                        <a:pt x="5091" y="3086"/>
                        <a:pt x="5091" y="1543"/>
                      </a:cubicBezTo>
                      <a:cubicBezTo>
                        <a:pt x="5091" y="1543"/>
                        <a:pt x="5091" y="0"/>
                        <a:pt x="8691" y="0"/>
                      </a:cubicBezTo>
                      <a:cubicBezTo>
                        <a:pt x="8691" y="0"/>
                        <a:pt x="12291" y="0"/>
                        <a:pt x="12291" y="1543"/>
                      </a:cubicBezTo>
                      <a:cubicBezTo>
                        <a:pt x="15891" y="1543"/>
                        <a:pt x="15891" y="3086"/>
                        <a:pt x="15891" y="4629"/>
                      </a:cubicBezTo>
                      <a:cubicBezTo>
                        <a:pt x="15891" y="6171"/>
                        <a:pt x="15891" y="7714"/>
                        <a:pt x="15891" y="10800"/>
                      </a:cubicBezTo>
                      <a:cubicBezTo>
                        <a:pt x="15891" y="12343"/>
                        <a:pt x="19491" y="13886"/>
                        <a:pt x="19491" y="15429"/>
                      </a:cubicBezTo>
                      <a:cubicBezTo>
                        <a:pt x="19491" y="16971"/>
                        <a:pt x="19491" y="18514"/>
                        <a:pt x="15891" y="20057"/>
                      </a:cubicBezTo>
                      <a:cubicBezTo>
                        <a:pt x="15891" y="20057"/>
                        <a:pt x="15891" y="21600"/>
                        <a:pt x="15891" y="21600"/>
                      </a:cubicBezTo>
                      <a:cubicBezTo>
                        <a:pt x="12291" y="21600"/>
                        <a:pt x="8691" y="21600"/>
                        <a:pt x="5091" y="21600"/>
                      </a:cubicBezTo>
                      <a:cubicBezTo>
                        <a:pt x="1491" y="21600"/>
                        <a:pt x="-2109" y="18514"/>
                        <a:pt x="1491" y="1697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203" name="Freeform 422"/>
                <p:cNvSpPr/>
                <p:nvPr/>
              </p:nvSpPr>
              <p:spPr>
                <a:xfrm>
                  <a:off x="32641" y="125817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650" h="21164" fill="norm" stroke="1" extrusionOk="0">
                      <a:moveTo>
                        <a:pt x="3881" y="17788"/>
                      </a:moveTo>
                      <a:cubicBezTo>
                        <a:pt x="2745" y="17788"/>
                        <a:pt x="2745" y="17788"/>
                        <a:pt x="1608" y="17788"/>
                      </a:cubicBezTo>
                      <a:cubicBezTo>
                        <a:pt x="471" y="16518"/>
                        <a:pt x="-666" y="16518"/>
                        <a:pt x="471" y="15247"/>
                      </a:cubicBezTo>
                      <a:cubicBezTo>
                        <a:pt x="471" y="12706"/>
                        <a:pt x="1608" y="10165"/>
                        <a:pt x="2745" y="8894"/>
                      </a:cubicBezTo>
                      <a:cubicBezTo>
                        <a:pt x="3881" y="8894"/>
                        <a:pt x="3881" y="8894"/>
                        <a:pt x="5018" y="8894"/>
                      </a:cubicBezTo>
                      <a:cubicBezTo>
                        <a:pt x="5018" y="8894"/>
                        <a:pt x="6155" y="10165"/>
                        <a:pt x="6155" y="10165"/>
                      </a:cubicBezTo>
                      <a:cubicBezTo>
                        <a:pt x="7292" y="10165"/>
                        <a:pt x="7292" y="8894"/>
                        <a:pt x="7292" y="8894"/>
                      </a:cubicBezTo>
                      <a:cubicBezTo>
                        <a:pt x="7292" y="8894"/>
                        <a:pt x="7292" y="7624"/>
                        <a:pt x="7292" y="7624"/>
                      </a:cubicBezTo>
                      <a:cubicBezTo>
                        <a:pt x="7292" y="7624"/>
                        <a:pt x="7292" y="7624"/>
                        <a:pt x="7292" y="7624"/>
                      </a:cubicBezTo>
                      <a:cubicBezTo>
                        <a:pt x="6155" y="6353"/>
                        <a:pt x="3881" y="6353"/>
                        <a:pt x="5018" y="3812"/>
                      </a:cubicBezTo>
                      <a:cubicBezTo>
                        <a:pt x="6155" y="2541"/>
                        <a:pt x="7292" y="1271"/>
                        <a:pt x="8429" y="0"/>
                      </a:cubicBezTo>
                      <a:cubicBezTo>
                        <a:pt x="8429" y="0"/>
                        <a:pt x="9566" y="1271"/>
                        <a:pt x="9566" y="1271"/>
                      </a:cubicBezTo>
                      <a:cubicBezTo>
                        <a:pt x="11839" y="2541"/>
                        <a:pt x="11839" y="5082"/>
                        <a:pt x="11839" y="7624"/>
                      </a:cubicBezTo>
                      <a:cubicBezTo>
                        <a:pt x="11839" y="11435"/>
                        <a:pt x="12976" y="11435"/>
                        <a:pt x="15250" y="11435"/>
                      </a:cubicBezTo>
                      <a:cubicBezTo>
                        <a:pt x="17523" y="11435"/>
                        <a:pt x="18660" y="12706"/>
                        <a:pt x="19797" y="12706"/>
                      </a:cubicBezTo>
                      <a:cubicBezTo>
                        <a:pt x="20934" y="13976"/>
                        <a:pt x="20934" y="16518"/>
                        <a:pt x="19797" y="17788"/>
                      </a:cubicBezTo>
                      <a:cubicBezTo>
                        <a:pt x="18660" y="19059"/>
                        <a:pt x="17523" y="19059"/>
                        <a:pt x="16387" y="17788"/>
                      </a:cubicBezTo>
                      <a:cubicBezTo>
                        <a:pt x="14113" y="16518"/>
                        <a:pt x="12976" y="16518"/>
                        <a:pt x="11839" y="17788"/>
                      </a:cubicBezTo>
                      <a:cubicBezTo>
                        <a:pt x="10702" y="19059"/>
                        <a:pt x="10702" y="19059"/>
                        <a:pt x="9566" y="20329"/>
                      </a:cubicBezTo>
                      <a:cubicBezTo>
                        <a:pt x="8429" y="21600"/>
                        <a:pt x="8429" y="21600"/>
                        <a:pt x="6155" y="19059"/>
                      </a:cubicBezTo>
                      <a:cubicBezTo>
                        <a:pt x="6155" y="19059"/>
                        <a:pt x="5018" y="17788"/>
                        <a:pt x="3881" y="17788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204" name="Freeform 423"/>
                <p:cNvSpPr/>
                <p:nvPr/>
              </p:nvSpPr>
              <p:spPr>
                <a:xfrm>
                  <a:off x="37031" y="104408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6820" h="21600" fill="norm" stroke="1" extrusionOk="0">
                      <a:moveTo>
                        <a:pt x="8612" y="0"/>
                      </a:moveTo>
                      <a:cubicBezTo>
                        <a:pt x="8612" y="0"/>
                        <a:pt x="12212" y="5400"/>
                        <a:pt x="12212" y="5400"/>
                      </a:cubicBezTo>
                      <a:cubicBezTo>
                        <a:pt x="19412" y="5400"/>
                        <a:pt x="15812" y="10800"/>
                        <a:pt x="15812" y="16200"/>
                      </a:cubicBezTo>
                      <a:cubicBezTo>
                        <a:pt x="19412" y="21600"/>
                        <a:pt x="12212" y="21600"/>
                        <a:pt x="12212" y="21600"/>
                      </a:cubicBezTo>
                      <a:cubicBezTo>
                        <a:pt x="5012" y="21600"/>
                        <a:pt x="1412" y="16200"/>
                        <a:pt x="1412" y="10800"/>
                      </a:cubicBezTo>
                      <a:cubicBezTo>
                        <a:pt x="-2188" y="0"/>
                        <a:pt x="1412" y="0"/>
                        <a:pt x="861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205" name="Freeform 424"/>
                <p:cNvSpPr/>
                <p:nvPr/>
              </p:nvSpPr>
              <p:spPr>
                <a:xfrm>
                  <a:off x="36225" y="9161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018" h="21600" fill="norm" stroke="1" extrusionOk="0">
                      <a:moveTo>
                        <a:pt x="0" y="12000"/>
                      </a:moveTo>
                      <a:cubicBezTo>
                        <a:pt x="0" y="7200"/>
                        <a:pt x="2700" y="2400"/>
                        <a:pt x="8100" y="0"/>
                      </a:cubicBezTo>
                      <a:cubicBezTo>
                        <a:pt x="8100" y="0"/>
                        <a:pt x="10800" y="0"/>
                        <a:pt x="10800" y="2400"/>
                      </a:cubicBezTo>
                      <a:cubicBezTo>
                        <a:pt x="13500" y="2400"/>
                        <a:pt x="16200" y="4800"/>
                        <a:pt x="16200" y="4800"/>
                      </a:cubicBezTo>
                      <a:cubicBezTo>
                        <a:pt x="18900" y="4800"/>
                        <a:pt x="21600" y="4800"/>
                        <a:pt x="18900" y="7200"/>
                      </a:cubicBezTo>
                      <a:cubicBezTo>
                        <a:pt x="18900" y="7200"/>
                        <a:pt x="18900" y="9600"/>
                        <a:pt x="18900" y="9600"/>
                      </a:cubicBezTo>
                      <a:cubicBezTo>
                        <a:pt x="18900" y="12000"/>
                        <a:pt x="16200" y="12000"/>
                        <a:pt x="16200" y="12000"/>
                      </a:cubicBezTo>
                      <a:cubicBezTo>
                        <a:pt x="10800" y="12000"/>
                        <a:pt x="8100" y="16800"/>
                        <a:pt x="8100" y="21600"/>
                      </a:cubicBezTo>
                      <a:cubicBezTo>
                        <a:pt x="5400" y="21600"/>
                        <a:pt x="5400" y="21600"/>
                        <a:pt x="5400" y="21600"/>
                      </a:cubicBezTo>
                      <a:cubicBezTo>
                        <a:pt x="2700" y="21600"/>
                        <a:pt x="2700" y="21600"/>
                        <a:pt x="2700" y="21600"/>
                      </a:cubicBezTo>
                      <a:cubicBezTo>
                        <a:pt x="2700" y="16800"/>
                        <a:pt x="0" y="14400"/>
                        <a:pt x="0" y="120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206" name="Freeform 425"/>
                <p:cNvSpPr/>
                <p:nvPr/>
              </p:nvSpPr>
              <p:spPr>
                <a:xfrm>
                  <a:off x="38829" y="93377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21600"/>
                      </a:moveTo>
                      <a:cubicBezTo>
                        <a:pt x="0" y="21600"/>
                        <a:pt x="0" y="2160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0800" y="0"/>
                        <a:pt x="10800" y="0"/>
                        <a:pt x="21600" y="21600"/>
                      </a:cubicBezTo>
                      <a:cubicBezTo>
                        <a:pt x="10800" y="21600"/>
                        <a:pt x="10800" y="21600"/>
                        <a:pt x="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207" name="Freeform 426"/>
                <p:cNvSpPr/>
                <p:nvPr/>
              </p:nvSpPr>
              <p:spPr>
                <a:xfrm>
                  <a:off x="37616" y="13661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8640"/>
                      </a:moveTo>
                      <a:cubicBezTo>
                        <a:pt x="0" y="8640"/>
                        <a:pt x="0" y="4320"/>
                        <a:pt x="0" y="4320"/>
                      </a:cubicBezTo>
                      <a:cubicBezTo>
                        <a:pt x="0" y="0"/>
                        <a:pt x="5400" y="0"/>
                        <a:pt x="5400" y="0"/>
                      </a:cubicBezTo>
                      <a:cubicBezTo>
                        <a:pt x="10800" y="4320"/>
                        <a:pt x="16200" y="8640"/>
                        <a:pt x="16200" y="12960"/>
                      </a:cubicBezTo>
                      <a:cubicBezTo>
                        <a:pt x="21600" y="12960"/>
                        <a:pt x="21600" y="12960"/>
                        <a:pt x="21600" y="17280"/>
                      </a:cubicBezTo>
                      <a:cubicBezTo>
                        <a:pt x="21600" y="17280"/>
                        <a:pt x="16200" y="21600"/>
                        <a:pt x="16200" y="21600"/>
                      </a:cubicBezTo>
                      <a:cubicBezTo>
                        <a:pt x="0" y="21600"/>
                        <a:pt x="0" y="21600"/>
                        <a:pt x="0" y="864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208" name="Freeform 427"/>
                <p:cNvSpPr/>
                <p:nvPr/>
              </p:nvSpPr>
              <p:spPr>
                <a:xfrm>
                  <a:off x="37947" y="133386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0250" fill="norm" stroke="1" extrusionOk="0">
                      <a:moveTo>
                        <a:pt x="21600" y="4050"/>
                      </a:moveTo>
                      <a:cubicBezTo>
                        <a:pt x="21600" y="4050"/>
                        <a:pt x="21600" y="9450"/>
                        <a:pt x="21600" y="9450"/>
                      </a:cubicBezTo>
                      <a:cubicBezTo>
                        <a:pt x="14400" y="9450"/>
                        <a:pt x="14400" y="14850"/>
                        <a:pt x="7200" y="14850"/>
                      </a:cubicBezTo>
                      <a:cubicBezTo>
                        <a:pt x="7200" y="14850"/>
                        <a:pt x="7200" y="20250"/>
                        <a:pt x="0" y="20250"/>
                      </a:cubicBezTo>
                      <a:cubicBezTo>
                        <a:pt x="0" y="20250"/>
                        <a:pt x="0" y="14850"/>
                        <a:pt x="0" y="14850"/>
                      </a:cubicBezTo>
                      <a:cubicBezTo>
                        <a:pt x="0" y="9450"/>
                        <a:pt x="0" y="4050"/>
                        <a:pt x="7200" y="4050"/>
                      </a:cubicBezTo>
                      <a:cubicBezTo>
                        <a:pt x="7200" y="-1350"/>
                        <a:pt x="14400" y="-1350"/>
                        <a:pt x="21600" y="405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209" name="Freeform 428"/>
                <p:cNvSpPr/>
                <p:nvPr/>
              </p:nvSpPr>
              <p:spPr>
                <a:xfrm>
                  <a:off x="37767" y="9841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8900" h="20700" fill="norm" stroke="1" extrusionOk="0">
                      <a:moveTo>
                        <a:pt x="8100" y="6300"/>
                      </a:moveTo>
                      <a:cubicBezTo>
                        <a:pt x="8100" y="2700"/>
                        <a:pt x="13500" y="2700"/>
                        <a:pt x="13500" y="2700"/>
                      </a:cubicBezTo>
                      <a:cubicBezTo>
                        <a:pt x="18900" y="-900"/>
                        <a:pt x="18900" y="-900"/>
                        <a:pt x="18900" y="2700"/>
                      </a:cubicBezTo>
                      <a:cubicBezTo>
                        <a:pt x="18900" y="9900"/>
                        <a:pt x="18900" y="9900"/>
                        <a:pt x="18900" y="9900"/>
                      </a:cubicBezTo>
                      <a:cubicBezTo>
                        <a:pt x="18900" y="9900"/>
                        <a:pt x="18900" y="13500"/>
                        <a:pt x="18900" y="13500"/>
                      </a:cubicBezTo>
                      <a:cubicBezTo>
                        <a:pt x="18900" y="17100"/>
                        <a:pt x="13500" y="17100"/>
                        <a:pt x="13500" y="20700"/>
                      </a:cubicBezTo>
                      <a:cubicBezTo>
                        <a:pt x="13500" y="20700"/>
                        <a:pt x="8100" y="20700"/>
                        <a:pt x="8100" y="17100"/>
                      </a:cubicBezTo>
                      <a:cubicBezTo>
                        <a:pt x="-2700" y="13500"/>
                        <a:pt x="-2700" y="9900"/>
                        <a:pt x="8100" y="63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210" name="Freeform 429"/>
                <p:cNvSpPr/>
                <p:nvPr/>
              </p:nvSpPr>
              <p:spPr>
                <a:xfrm>
                  <a:off x="39381" y="141694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0800" y="0"/>
                      </a:moveTo>
                      <a:cubicBezTo>
                        <a:pt x="10800" y="0"/>
                        <a:pt x="21600" y="0"/>
                        <a:pt x="21600" y="10800"/>
                      </a:cubicBezTo>
                      <a:cubicBezTo>
                        <a:pt x="21600" y="10800"/>
                        <a:pt x="10800" y="10800"/>
                        <a:pt x="10800" y="21600"/>
                      </a:cubicBezTo>
                      <a:cubicBezTo>
                        <a:pt x="10800" y="10800"/>
                        <a:pt x="0" y="10800"/>
                        <a:pt x="0" y="0"/>
                      </a:cubicBezTo>
                      <a:cubicBezTo>
                        <a:pt x="0" y="0"/>
                        <a:pt x="10800" y="0"/>
                        <a:pt x="108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211" name="Freeform 430"/>
                <p:cNvSpPr/>
                <p:nvPr/>
              </p:nvSpPr>
              <p:spPr>
                <a:xfrm>
                  <a:off x="39050" y="12508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7382" fill="norm" stroke="1" extrusionOk="0">
                      <a:moveTo>
                        <a:pt x="21600" y="14400"/>
                      </a:moveTo>
                      <a:cubicBezTo>
                        <a:pt x="21600" y="14400"/>
                        <a:pt x="14400" y="14400"/>
                        <a:pt x="14400" y="14400"/>
                      </a:cubicBezTo>
                      <a:cubicBezTo>
                        <a:pt x="7200" y="21600"/>
                        <a:pt x="0" y="14400"/>
                        <a:pt x="0" y="7200"/>
                      </a:cubicBezTo>
                      <a:cubicBezTo>
                        <a:pt x="7200" y="7200"/>
                        <a:pt x="7200" y="0"/>
                        <a:pt x="7200" y="0"/>
                      </a:cubicBezTo>
                      <a:cubicBezTo>
                        <a:pt x="14400" y="7200"/>
                        <a:pt x="14400" y="7200"/>
                        <a:pt x="21600" y="144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212" name="Freeform 431"/>
                <p:cNvSpPr/>
                <p:nvPr/>
              </p:nvSpPr>
              <p:spPr>
                <a:xfrm>
                  <a:off x="38498" y="5995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5429" y="13500"/>
                      </a:moveTo>
                      <a:cubicBezTo>
                        <a:pt x="18514" y="13500"/>
                        <a:pt x="18514" y="16200"/>
                        <a:pt x="21600" y="18900"/>
                      </a:cubicBezTo>
                      <a:cubicBezTo>
                        <a:pt x="21600" y="18900"/>
                        <a:pt x="18514" y="18900"/>
                        <a:pt x="18514" y="21600"/>
                      </a:cubicBezTo>
                      <a:cubicBezTo>
                        <a:pt x="15429" y="21600"/>
                        <a:pt x="15429" y="21600"/>
                        <a:pt x="15429" y="21600"/>
                      </a:cubicBezTo>
                      <a:cubicBezTo>
                        <a:pt x="9257" y="18900"/>
                        <a:pt x="6171" y="18900"/>
                        <a:pt x="3086" y="16200"/>
                      </a:cubicBezTo>
                      <a:cubicBezTo>
                        <a:pt x="0" y="16200"/>
                        <a:pt x="0" y="13500"/>
                        <a:pt x="0" y="10800"/>
                      </a:cubicBezTo>
                      <a:cubicBezTo>
                        <a:pt x="3086" y="8100"/>
                        <a:pt x="3086" y="5400"/>
                        <a:pt x="3086" y="0"/>
                      </a:cubicBezTo>
                      <a:cubicBezTo>
                        <a:pt x="3086" y="0"/>
                        <a:pt x="3086" y="0"/>
                        <a:pt x="6171" y="0"/>
                      </a:cubicBezTo>
                      <a:cubicBezTo>
                        <a:pt x="6171" y="0"/>
                        <a:pt x="6171" y="0"/>
                        <a:pt x="6171" y="0"/>
                      </a:cubicBezTo>
                      <a:cubicBezTo>
                        <a:pt x="9257" y="0"/>
                        <a:pt x="9257" y="2700"/>
                        <a:pt x="9257" y="2700"/>
                      </a:cubicBezTo>
                      <a:cubicBezTo>
                        <a:pt x="9257" y="8100"/>
                        <a:pt x="9257" y="13500"/>
                        <a:pt x="15429" y="135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213" name="Freeform 432"/>
                <p:cNvSpPr/>
                <p:nvPr/>
              </p:nvSpPr>
              <p:spPr>
                <a:xfrm>
                  <a:off x="40374" y="42377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8318" fill="norm" stroke="1" extrusionOk="0">
                      <a:moveTo>
                        <a:pt x="21600" y="12918"/>
                      </a:moveTo>
                      <a:cubicBezTo>
                        <a:pt x="21600" y="12918"/>
                        <a:pt x="21600" y="18318"/>
                        <a:pt x="21600" y="18318"/>
                      </a:cubicBezTo>
                      <a:cubicBezTo>
                        <a:pt x="7200" y="18318"/>
                        <a:pt x="0" y="12918"/>
                        <a:pt x="0" y="7518"/>
                      </a:cubicBezTo>
                      <a:cubicBezTo>
                        <a:pt x="0" y="7518"/>
                        <a:pt x="0" y="2118"/>
                        <a:pt x="7200" y="2118"/>
                      </a:cubicBezTo>
                      <a:cubicBezTo>
                        <a:pt x="14400" y="-3282"/>
                        <a:pt x="21600" y="2118"/>
                        <a:pt x="21600" y="12918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214" name="Freeform 433"/>
                <p:cNvSpPr/>
                <p:nvPr/>
              </p:nvSpPr>
              <p:spPr>
                <a:xfrm>
                  <a:off x="42083" y="53444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6200" h="21600" fill="norm" stroke="1" extrusionOk="0">
                      <a:moveTo>
                        <a:pt x="16200" y="10800"/>
                      </a:moveTo>
                      <a:cubicBezTo>
                        <a:pt x="16200" y="16200"/>
                        <a:pt x="16200" y="21600"/>
                        <a:pt x="10800" y="21600"/>
                      </a:cubicBezTo>
                      <a:cubicBezTo>
                        <a:pt x="5400" y="21600"/>
                        <a:pt x="0" y="10800"/>
                        <a:pt x="0" y="10800"/>
                      </a:cubicBezTo>
                      <a:cubicBezTo>
                        <a:pt x="0" y="5400"/>
                        <a:pt x="5400" y="0"/>
                        <a:pt x="10800" y="0"/>
                      </a:cubicBezTo>
                      <a:cubicBezTo>
                        <a:pt x="21600" y="0"/>
                        <a:pt x="10800" y="5400"/>
                        <a:pt x="16200" y="108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215" name="Freeform 434"/>
                <p:cNvSpPr/>
                <p:nvPr/>
              </p:nvSpPr>
              <p:spPr>
                <a:xfrm>
                  <a:off x="43242" y="37670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4400" y="21600"/>
                      </a:moveTo>
                      <a:cubicBezTo>
                        <a:pt x="7200" y="21600"/>
                        <a:pt x="7200" y="14400"/>
                        <a:pt x="0" y="14400"/>
                      </a:cubicBezTo>
                      <a:cubicBezTo>
                        <a:pt x="7200" y="7200"/>
                        <a:pt x="7200" y="0"/>
                        <a:pt x="14400" y="0"/>
                      </a:cubicBezTo>
                      <a:cubicBezTo>
                        <a:pt x="14400" y="0"/>
                        <a:pt x="21600" y="7200"/>
                        <a:pt x="21600" y="14400"/>
                      </a:cubicBezTo>
                      <a:cubicBezTo>
                        <a:pt x="21600" y="14400"/>
                        <a:pt x="14400" y="21600"/>
                        <a:pt x="1440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216" name="Freeform 435"/>
                <p:cNvSpPr/>
                <p:nvPr/>
              </p:nvSpPr>
              <p:spPr>
                <a:xfrm>
                  <a:off x="43242" y="79478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4400" y="21600"/>
                      </a:moveTo>
                      <a:cubicBezTo>
                        <a:pt x="7200" y="21600"/>
                        <a:pt x="7200" y="10800"/>
                        <a:pt x="0" y="10800"/>
                      </a:cubicBezTo>
                      <a:cubicBezTo>
                        <a:pt x="7200" y="10800"/>
                        <a:pt x="7200" y="0"/>
                        <a:pt x="14400" y="0"/>
                      </a:cubicBezTo>
                      <a:cubicBezTo>
                        <a:pt x="14400" y="0"/>
                        <a:pt x="21600" y="10800"/>
                        <a:pt x="21600" y="21600"/>
                      </a:cubicBezTo>
                      <a:cubicBezTo>
                        <a:pt x="21600" y="21600"/>
                        <a:pt x="21600" y="21600"/>
                        <a:pt x="21600" y="21600"/>
                      </a:cubicBezTo>
                      <a:cubicBezTo>
                        <a:pt x="14400" y="21600"/>
                        <a:pt x="14400" y="21600"/>
                        <a:pt x="1440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217" name="Freeform 436"/>
                <p:cNvSpPr/>
                <p:nvPr/>
              </p:nvSpPr>
              <p:spPr>
                <a:xfrm>
                  <a:off x="18151" y="147933"/>
                  <a:ext cx="33427" cy="43905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389" h="21600" fill="norm" stroke="1" extrusionOk="0">
                      <a:moveTo>
                        <a:pt x="21389" y="19557"/>
                      </a:moveTo>
                      <a:cubicBezTo>
                        <a:pt x="20631" y="19557"/>
                        <a:pt x="20252" y="19849"/>
                        <a:pt x="19873" y="19849"/>
                      </a:cubicBezTo>
                      <a:cubicBezTo>
                        <a:pt x="19494" y="19849"/>
                        <a:pt x="19494" y="19557"/>
                        <a:pt x="19115" y="19557"/>
                      </a:cubicBezTo>
                      <a:cubicBezTo>
                        <a:pt x="18357" y="19557"/>
                        <a:pt x="17600" y="19265"/>
                        <a:pt x="16463" y="19265"/>
                      </a:cubicBezTo>
                      <a:cubicBezTo>
                        <a:pt x="16084" y="19265"/>
                        <a:pt x="15705" y="19557"/>
                        <a:pt x="16084" y="19849"/>
                      </a:cubicBezTo>
                      <a:cubicBezTo>
                        <a:pt x="16463" y="20141"/>
                        <a:pt x="16842" y="20432"/>
                        <a:pt x="16842" y="20432"/>
                      </a:cubicBezTo>
                      <a:cubicBezTo>
                        <a:pt x="17221" y="20724"/>
                        <a:pt x="17978" y="21308"/>
                        <a:pt x="18357" y="21600"/>
                      </a:cubicBezTo>
                      <a:cubicBezTo>
                        <a:pt x="3957" y="21600"/>
                        <a:pt x="3957" y="21600"/>
                        <a:pt x="3957" y="21600"/>
                      </a:cubicBezTo>
                      <a:cubicBezTo>
                        <a:pt x="3957" y="21600"/>
                        <a:pt x="3957" y="21308"/>
                        <a:pt x="3957" y="21308"/>
                      </a:cubicBezTo>
                      <a:cubicBezTo>
                        <a:pt x="4336" y="20724"/>
                        <a:pt x="4715" y="20141"/>
                        <a:pt x="5094" y="19557"/>
                      </a:cubicBezTo>
                      <a:cubicBezTo>
                        <a:pt x="5473" y="19265"/>
                        <a:pt x="5473" y="18973"/>
                        <a:pt x="5473" y="18973"/>
                      </a:cubicBezTo>
                      <a:cubicBezTo>
                        <a:pt x="5094" y="18681"/>
                        <a:pt x="4715" y="18681"/>
                        <a:pt x="4336" y="18973"/>
                      </a:cubicBezTo>
                      <a:cubicBezTo>
                        <a:pt x="3957" y="18973"/>
                        <a:pt x="3957" y="18973"/>
                        <a:pt x="3578" y="18973"/>
                      </a:cubicBezTo>
                      <a:cubicBezTo>
                        <a:pt x="2821" y="18973"/>
                        <a:pt x="1684" y="18973"/>
                        <a:pt x="1305" y="19265"/>
                      </a:cubicBezTo>
                      <a:cubicBezTo>
                        <a:pt x="547" y="19557"/>
                        <a:pt x="547" y="19265"/>
                        <a:pt x="168" y="19265"/>
                      </a:cubicBezTo>
                      <a:cubicBezTo>
                        <a:pt x="168" y="19265"/>
                        <a:pt x="-211" y="18973"/>
                        <a:pt x="168" y="18973"/>
                      </a:cubicBezTo>
                      <a:cubicBezTo>
                        <a:pt x="168" y="18681"/>
                        <a:pt x="547" y="18389"/>
                        <a:pt x="926" y="18097"/>
                      </a:cubicBezTo>
                      <a:cubicBezTo>
                        <a:pt x="1305" y="17805"/>
                        <a:pt x="1305" y="17514"/>
                        <a:pt x="1305" y="17222"/>
                      </a:cubicBezTo>
                      <a:cubicBezTo>
                        <a:pt x="3200" y="15762"/>
                        <a:pt x="4715" y="13719"/>
                        <a:pt x="5852" y="11968"/>
                      </a:cubicBezTo>
                      <a:cubicBezTo>
                        <a:pt x="5852" y="11676"/>
                        <a:pt x="6231" y="11676"/>
                        <a:pt x="5852" y="11676"/>
                      </a:cubicBezTo>
                      <a:cubicBezTo>
                        <a:pt x="5852" y="11384"/>
                        <a:pt x="5852" y="11384"/>
                        <a:pt x="5473" y="11384"/>
                      </a:cubicBezTo>
                      <a:cubicBezTo>
                        <a:pt x="5094" y="11676"/>
                        <a:pt x="4336" y="11384"/>
                        <a:pt x="3578" y="11968"/>
                      </a:cubicBezTo>
                      <a:cubicBezTo>
                        <a:pt x="2821" y="11384"/>
                        <a:pt x="2063" y="11676"/>
                        <a:pt x="1305" y="11676"/>
                      </a:cubicBezTo>
                      <a:cubicBezTo>
                        <a:pt x="1305" y="11676"/>
                        <a:pt x="1305" y="11384"/>
                        <a:pt x="1305" y="11384"/>
                      </a:cubicBezTo>
                      <a:cubicBezTo>
                        <a:pt x="3578" y="9049"/>
                        <a:pt x="5094" y="6422"/>
                        <a:pt x="7368" y="4378"/>
                      </a:cubicBezTo>
                      <a:cubicBezTo>
                        <a:pt x="8505" y="3211"/>
                        <a:pt x="9263" y="2335"/>
                        <a:pt x="9642" y="1168"/>
                      </a:cubicBezTo>
                      <a:cubicBezTo>
                        <a:pt x="10021" y="876"/>
                        <a:pt x="10400" y="584"/>
                        <a:pt x="10778" y="292"/>
                      </a:cubicBezTo>
                      <a:cubicBezTo>
                        <a:pt x="10778" y="0"/>
                        <a:pt x="11157" y="0"/>
                        <a:pt x="11157" y="0"/>
                      </a:cubicBezTo>
                      <a:cubicBezTo>
                        <a:pt x="11536" y="0"/>
                        <a:pt x="11915" y="292"/>
                        <a:pt x="11536" y="292"/>
                      </a:cubicBezTo>
                      <a:cubicBezTo>
                        <a:pt x="11536" y="876"/>
                        <a:pt x="11915" y="1168"/>
                        <a:pt x="12294" y="1459"/>
                      </a:cubicBezTo>
                      <a:cubicBezTo>
                        <a:pt x="12673" y="1751"/>
                        <a:pt x="13052" y="2043"/>
                        <a:pt x="13052" y="2335"/>
                      </a:cubicBezTo>
                      <a:cubicBezTo>
                        <a:pt x="13052" y="2335"/>
                        <a:pt x="13052" y="2627"/>
                        <a:pt x="13052" y="2627"/>
                      </a:cubicBezTo>
                      <a:cubicBezTo>
                        <a:pt x="13810" y="2627"/>
                        <a:pt x="13810" y="2919"/>
                        <a:pt x="13810" y="3211"/>
                      </a:cubicBezTo>
                      <a:cubicBezTo>
                        <a:pt x="14189" y="3795"/>
                        <a:pt x="14947" y="4378"/>
                        <a:pt x="15326" y="4962"/>
                      </a:cubicBezTo>
                      <a:cubicBezTo>
                        <a:pt x="16842" y="6422"/>
                        <a:pt x="17978" y="8465"/>
                        <a:pt x="19115" y="10216"/>
                      </a:cubicBezTo>
                      <a:cubicBezTo>
                        <a:pt x="19494" y="10508"/>
                        <a:pt x="19873" y="10800"/>
                        <a:pt x="19873" y="11092"/>
                      </a:cubicBezTo>
                      <a:cubicBezTo>
                        <a:pt x="19494" y="11384"/>
                        <a:pt x="18736" y="11092"/>
                        <a:pt x="18357" y="11092"/>
                      </a:cubicBezTo>
                      <a:cubicBezTo>
                        <a:pt x="17600" y="11384"/>
                        <a:pt x="16463" y="11384"/>
                        <a:pt x="15705" y="11676"/>
                      </a:cubicBezTo>
                      <a:cubicBezTo>
                        <a:pt x="14947" y="11676"/>
                        <a:pt x="14568" y="12259"/>
                        <a:pt x="14947" y="12551"/>
                      </a:cubicBezTo>
                      <a:cubicBezTo>
                        <a:pt x="15705" y="13427"/>
                        <a:pt x="16463" y="14595"/>
                        <a:pt x="17600" y="15178"/>
                      </a:cubicBezTo>
                      <a:cubicBezTo>
                        <a:pt x="18736" y="16346"/>
                        <a:pt x="19494" y="17222"/>
                        <a:pt x="20631" y="18389"/>
                      </a:cubicBezTo>
                      <a:cubicBezTo>
                        <a:pt x="20631" y="18681"/>
                        <a:pt x="21389" y="19265"/>
                        <a:pt x="21389" y="19557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218" name="Freeform 437"/>
                <p:cNvSpPr/>
                <p:nvPr/>
              </p:nvSpPr>
              <p:spPr>
                <a:xfrm>
                  <a:off x="43573" y="84054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8318" fill="norm" stroke="1" extrusionOk="0">
                      <a:moveTo>
                        <a:pt x="0" y="16200"/>
                      </a:moveTo>
                      <a:cubicBezTo>
                        <a:pt x="0" y="5400"/>
                        <a:pt x="0" y="0"/>
                        <a:pt x="10800" y="0"/>
                      </a:cubicBezTo>
                      <a:cubicBezTo>
                        <a:pt x="21600" y="0"/>
                        <a:pt x="21600" y="5400"/>
                        <a:pt x="21600" y="5400"/>
                      </a:cubicBezTo>
                      <a:cubicBezTo>
                        <a:pt x="21600" y="16200"/>
                        <a:pt x="10800" y="21600"/>
                        <a:pt x="0" y="16200"/>
                      </a:cubicBezTo>
                      <a:cubicBezTo>
                        <a:pt x="0" y="16200"/>
                        <a:pt x="0" y="16200"/>
                        <a:pt x="0" y="162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219" name="Freeform 438"/>
                <p:cNvSpPr/>
                <p:nvPr/>
              </p:nvSpPr>
              <p:spPr>
                <a:xfrm>
                  <a:off x="43573" y="12980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7280" fill="norm" stroke="1" extrusionOk="0">
                      <a:moveTo>
                        <a:pt x="0" y="8640"/>
                      </a:moveTo>
                      <a:cubicBezTo>
                        <a:pt x="0" y="0"/>
                        <a:pt x="2700" y="0"/>
                        <a:pt x="8100" y="0"/>
                      </a:cubicBezTo>
                      <a:cubicBezTo>
                        <a:pt x="10800" y="0"/>
                        <a:pt x="10800" y="0"/>
                        <a:pt x="10800" y="0"/>
                      </a:cubicBezTo>
                      <a:cubicBezTo>
                        <a:pt x="10800" y="0"/>
                        <a:pt x="10800" y="0"/>
                        <a:pt x="10800" y="0"/>
                      </a:cubicBezTo>
                      <a:cubicBezTo>
                        <a:pt x="18900" y="0"/>
                        <a:pt x="21600" y="0"/>
                        <a:pt x="21600" y="4320"/>
                      </a:cubicBezTo>
                      <a:cubicBezTo>
                        <a:pt x="21600" y="12960"/>
                        <a:pt x="16200" y="12960"/>
                        <a:pt x="13500" y="17280"/>
                      </a:cubicBezTo>
                      <a:cubicBezTo>
                        <a:pt x="13500" y="17280"/>
                        <a:pt x="10800" y="17280"/>
                        <a:pt x="8100" y="17280"/>
                      </a:cubicBezTo>
                      <a:cubicBezTo>
                        <a:pt x="5400" y="12960"/>
                        <a:pt x="0" y="21600"/>
                        <a:pt x="0" y="864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220" name="Freeform 439"/>
                <p:cNvSpPr/>
                <p:nvPr/>
              </p:nvSpPr>
              <p:spPr>
                <a:xfrm>
                  <a:off x="44623" y="6083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069" h="21600" fill="norm" stroke="1" extrusionOk="0">
                      <a:moveTo>
                        <a:pt x="19069" y="4320"/>
                      </a:moveTo>
                      <a:cubicBezTo>
                        <a:pt x="19069" y="8640"/>
                        <a:pt x="19069" y="8640"/>
                        <a:pt x="19069" y="8640"/>
                      </a:cubicBezTo>
                      <a:cubicBezTo>
                        <a:pt x="19069" y="12960"/>
                        <a:pt x="19069" y="12960"/>
                        <a:pt x="19069" y="17280"/>
                      </a:cubicBezTo>
                      <a:cubicBezTo>
                        <a:pt x="19069" y="17280"/>
                        <a:pt x="10429" y="21600"/>
                        <a:pt x="6109" y="21600"/>
                      </a:cubicBezTo>
                      <a:cubicBezTo>
                        <a:pt x="1789" y="21600"/>
                        <a:pt x="-2531" y="17280"/>
                        <a:pt x="1789" y="12960"/>
                      </a:cubicBezTo>
                      <a:cubicBezTo>
                        <a:pt x="1789" y="8640"/>
                        <a:pt x="1789" y="4320"/>
                        <a:pt x="6109" y="0"/>
                      </a:cubicBezTo>
                      <a:cubicBezTo>
                        <a:pt x="6109" y="0"/>
                        <a:pt x="6109" y="0"/>
                        <a:pt x="10429" y="0"/>
                      </a:cubicBezTo>
                      <a:cubicBezTo>
                        <a:pt x="10429" y="0"/>
                        <a:pt x="19069" y="0"/>
                        <a:pt x="19069" y="432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221" name="Freeform 440"/>
                <p:cNvSpPr/>
                <p:nvPr/>
              </p:nvSpPr>
              <p:spPr>
                <a:xfrm>
                  <a:off x="40761" y="70847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968" h="20435" fill="norm" stroke="1" extrusionOk="0">
                      <a:moveTo>
                        <a:pt x="10232" y="19145"/>
                      </a:moveTo>
                      <a:cubicBezTo>
                        <a:pt x="7958" y="21109"/>
                        <a:pt x="6821" y="21109"/>
                        <a:pt x="5684" y="17182"/>
                      </a:cubicBezTo>
                      <a:cubicBezTo>
                        <a:pt x="4547" y="15218"/>
                        <a:pt x="4547" y="13254"/>
                        <a:pt x="3411" y="15218"/>
                      </a:cubicBezTo>
                      <a:cubicBezTo>
                        <a:pt x="2274" y="15218"/>
                        <a:pt x="1137" y="15218"/>
                        <a:pt x="0" y="15218"/>
                      </a:cubicBezTo>
                      <a:cubicBezTo>
                        <a:pt x="0" y="13254"/>
                        <a:pt x="0" y="11291"/>
                        <a:pt x="0" y="9327"/>
                      </a:cubicBezTo>
                      <a:cubicBezTo>
                        <a:pt x="1137" y="7364"/>
                        <a:pt x="2274" y="3436"/>
                        <a:pt x="2274" y="1473"/>
                      </a:cubicBezTo>
                      <a:cubicBezTo>
                        <a:pt x="3411" y="-491"/>
                        <a:pt x="3411" y="-491"/>
                        <a:pt x="4547" y="1473"/>
                      </a:cubicBezTo>
                      <a:cubicBezTo>
                        <a:pt x="4547" y="1473"/>
                        <a:pt x="5684" y="3436"/>
                        <a:pt x="5684" y="5400"/>
                      </a:cubicBezTo>
                      <a:cubicBezTo>
                        <a:pt x="6821" y="9327"/>
                        <a:pt x="6821" y="9327"/>
                        <a:pt x="9095" y="9327"/>
                      </a:cubicBezTo>
                      <a:cubicBezTo>
                        <a:pt x="10232" y="9327"/>
                        <a:pt x="11368" y="9327"/>
                        <a:pt x="13642" y="5400"/>
                      </a:cubicBezTo>
                      <a:cubicBezTo>
                        <a:pt x="15916" y="3436"/>
                        <a:pt x="18189" y="3436"/>
                        <a:pt x="20463" y="7364"/>
                      </a:cubicBezTo>
                      <a:cubicBezTo>
                        <a:pt x="20463" y="7364"/>
                        <a:pt x="21600" y="9327"/>
                        <a:pt x="20463" y="9327"/>
                      </a:cubicBezTo>
                      <a:cubicBezTo>
                        <a:pt x="20463" y="9327"/>
                        <a:pt x="19326" y="11291"/>
                        <a:pt x="19326" y="11291"/>
                      </a:cubicBezTo>
                      <a:cubicBezTo>
                        <a:pt x="15916" y="11291"/>
                        <a:pt x="13642" y="17182"/>
                        <a:pt x="10232" y="19145"/>
                      </a:cubicBezTo>
                      <a:cubicBezTo>
                        <a:pt x="10232" y="19145"/>
                        <a:pt x="10232" y="19145"/>
                        <a:pt x="10232" y="19145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222" name="Freeform 441"/>
                <p:cNvSpPr/>
                <p:nvPr/>
              </p:nvSpPr>
              <p:spPr>
                <a:xfrm>
                  <a:off x="43467" y="4660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127" h="21600" fill="norm" stroke="1" extrusionOk="0">
                      <a:moveTo>
                        <a:pt x="2454" y="14954"/>
                      </a:moveTo>
                      <a:cubicBezTo>
                        <a:pt x="4418" y="14954"/>
                        <a:pt x="8345" y="13292"/>
                        <a:pt x="8345" y="11631"/>
                      </a:cubicBezTo>
                      <a:cubicBezTo>
                        <a:pt x="10309" y="9969"/>
                        <a:pt x="10309" y="8308"/>
                        <a:pt x="10309" y="6646"/>
                      </a:cubicBezTo>
                      <a:cubicBezTo>
                        <a:pt x="10309" y="3323"/>
                        <a:pt x="10309" y="1662"/>
                        <a:pt x="12272" y="0"/>
                      </a:cubicBezTo>
                      <a:cubicBezTo>
                        <a:pt x="14236" y="0"/>
                        <a:pt x="18163" y="3323"/>
                        <a:pt x="18163" y="4985"/>
                      </a:cubicBezTo>
                      <a:cubicBezTo>
                        <a:pt x="18163" y="4985"/>
                        <a:pt x="20127" y="4985"/>
                        <a:pt x="20127" y="4985"/>
                      </a:cubicBezTo>
                      <a:cubicBezTo>
                        <a:pt x="18163" y="8308"/>
                        <a:pt x="18163" y="11631"/>
                        <a:pt x="14236" y="11631"/>
                      </a:cubicBezTo>
                      <a:cubicBezTo>
                        <a:pt x="10309" y="13292"/>
                        <a:pt x="10309" y="16615"/>
                        <a:pt x="8345" y="18277"/>
                      </a:cubicBezTo>
                      <a:cubicBezTo>
                        <a:pt x="8345" y="19938"/>
                        <a:pt x="6382" y="21600"/>
                        <a:pt x="4418" y="21600"/>
                      </a:cubicBezTo>
                      <a:cubicBezTo>
                        <a:pt x="2454" y="21600"/>
                        <a:pt x="491" y="19938"/>
                        <a:pt x="491" y="18277"/>
                      </a:cubicBezTo>
                      <a:cubicBezTo>
                        <a:pt x="491" y="18277"/>
                        <a:pt x="-1473" y="14954"/>
                        <a:pt x="2454" y="14954"/>
                      </a:cubicBezTo>
                      <a:cubicBezTo>
                        <a:pt x="2454" y="14954"/>
                        <a:pt x="2454" y="14954"/>
                        <a:pt x="2454" y="14954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223" name="Freeform 442"/>
                <p:cNvSpPr/>
                <p:nvPr/>
              </p:nvSpPr>
              <p:spPr>
                <a:xfrm>
                  <a:off x="47103" y="3480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0800" y="0"/>
                      </a:moveTo>
                      <a:cubicBezTo>
                        <a:pt x="10800" y="7200"/>
                        <a:pt x="16200" y="7200"/>
                        <a:pt x="21600" y="14400"/>
                      </a:cubicBezTo>
                      <a:cubicBezTo>
                        <a:pt x="21600" y="14400"/>
                        <a:pt x="16200" y="14400"/>
                        <a:pt x="16200" y="14400"/>
                      </a:cubicBezTo>
                      <a:cubicBezTo>
                        <a:pt x="10800" y="21600"/>
                        <a:pt x="10800" y="21600"/>
                        <a:pt x="5400" y="21600"/>
                      </a:cubicBezTo>
                      <a:cubicBezTo>
                        <a:pt x="0" y="21600"/>
                        <a:pt x="0" y="14400"/>
                        <a:pt x="0" y="7200"/>
                      </a:cubicBezTo>
                      <a:cubicBezTo>
                        <a:pt x="0" y="7200"/>
                        <a:pt x="5400" y="7200"/>
                        <a:pt x="5400" y="0"/>
                      </a:cubicBezTo>
                      <a:cubicBezTo>
                        <a:pt x="5400" y="0"/>
                        <a:pt x="10800" y="0"/>
                        <a:pt x="108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224" name="Freeform 443"/>
                <p:cNvSpPr/>
                <p:nvPr/>
              </p:nvSpPr>
              <p:spPr>
                <a:xfrm>
                  <a:off x="48206" y="77934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21600"/>
                      </a:moveTo>
                      <a:cubicBezTo>
                        <a:pt x="10800" y="21600"/>
                        <a:pt x="10800" y="21600"/>
                        <a:pt x="0" y="21600"/>
                      </a:cubicBezTo>
                      <a:cubicBezTo>
                        <a:pt x="0" y="21600"/>
                        <a:pt x="0" y="21600"/>
                        <a:pt x="0" y="21600"/>
                      </a:cubicBezTo>
                      <a:cubicBezTo>
                        <a:pt x="10800" y="0"/>
                        <a:pt x="10800" y="0"/>
                        <a:pt x="10800" y="0"/>
                      </a:cubicBezTo>
                      <a:cubicBezTo>
                        <a:pt x="10800" y="0"/>
                        <a:pt x="10800" y="21600"/>
                        <a:pt x="2160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225" name="Freeform 444"/>
                <p:cNvSpPr/>
                <p:nvPr/>
              </p:nvSpPr>
              <p:spPr>
                <a:xfrm>
                  <a:off x="47654" y="4186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0"/>
                      </a:moveTo>
                      <a:cubicBezTo>
                        <a:pt x="21600" y="7200"/>
                        <a:pt x="21600" y="14400"/>
                        <a:pt x="16200" y="21600"/>
                      </a:cubicBezTo>
                      <a:cubicBezTo>
                        <a:pt x="16200" y="21600"/>
                        <a:pt x="10800" y="21600"/>
                        <a:pt x="10800" y="21600"/>
                      </a:cubicBezTo>
                      <a:cubicBezTo>
                        <a:pt x="5400" y="21600"/>
                        <a:pt x="5400" y="21600"/>
                        <a:pt x="5400" y="21600"/>
                      </a:cubicBezTo>
                      <a:cubicBezTo>
                        <a:pt x="5400" y="14400"/>
                        <a:pt x="0" y="14400"/>
                        <a:pt x="0" y="7200"/>
                      </a:cubicBezTo>
                      <a:cubicBezTo>
                        <a:pt x="5400" y="0"/>
                        <a:pt x="5400" y="0"/>
                        <a:pt x="10800" y="0"/>
                      </a:cubicBezTo>
                      <a:cubicBezTo>
                        <a:pt x="16200" y="0"/>
                        <a:pt x="21600" y="0"/>
                        <a:pt x="216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226" name="Freeform 445"/>
                <p:cNvSpPr/>
                <p:nvPr/>
              </p:nvSpPr>
              <p:spPr>
                <a:xfrm>
                  <a:off x="48537" y="14577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0"/>
                      </a:moveTo>
                      <a:cubicBezTo>
                        <a:pt x="21600" y="10800"/>
                        <a:pt x="21600" y="10800"/>
                        <a:pt x="21600" y="16200"/>
                      </a:cubicBezTo>
                      <a:cubicBezTo>
                        <a:pt x="21600" y="16200"/>
                        <a:pt x="21600" y="21600"/>
                        <a:pt x="21600" y="21600"/>
                      </a:cubicBezTo>
                      <a:cubicBezTo>
                        <a:pt x="0" y="21600"/>
                        <a:pt x="0" y="16200"/>
                        <a:pt x="0" y="10800"/>
                      </a:cubicBezTo>
                      <a:cubicBezTo>
                        <a:pt x="0" y="10800"/>
                        <a:pt x="0" y="5400"/>
                        <a:pt x="216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227" name="Freeform 446"/>
                <p:cNvSpPr/>
                <p:nvPr/>
              </p:nvSpPr>
              <p:spPr>
                <a:xfrm>
                  <a:off x="48868" y="13507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0800" y="21600"/>
                      </a:moveTo>
                      <a:cubicBezTo>
                        <a:pt x="5400" y="21600"/>
                        <a:pt x="0" y="16200"/>
                        <a:pt x="0" y="5400"/>
                      </a:cubicBezTo>
                      <a:cubicBezTo>
                        <a:pt x="0" y="5400"/>
                        <a:pt x="10800" y="0"/>
                        <a:pt x="10800" y="0"/>
                      </a:cubicBezTo>
                      <a:cubicBezTo>
                        <a:pt x="10800" y="0"/>
                        <a:pt x="21600" y="5400"/>
                        <a:pt x="21600" y="10800"/>
                      </a:cubicBezTo>
                      <a:cubicBezTo>
                        <a:pt x="21600" y="16200"/>
                        <a:pt x="16200" y="21600"/>
                        <a:pt x="1080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228" name="Freeform 447"/>
                <p:cNvSpPr/>
                <p:nvPr/>
              </p:nvSpPr>
              <p:spPr>
                <a:xfrm>
                  <a:off x="49419" y="53824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9200" fill="norm" stroke="1" extrusionOk="0">
                      <a:moveTo>
                        <a:pt x="21600" y="10560"/>
                      </a:moveTo>
                      <a:cubicBezTo>
                        <a:pt x="18000" y="14880"/>
                        <a:pt x="14400" y="14880"/>
                        <a:pt x="14400" y="19200"/>
                      </a:cubicBezTo>
                      <a:cubicBezTo>
                        <a:pt x="10800" y="19200"/>
                        <a:pt x="10800" y="19200"/>
                        <a:pt x="10800" y="14880"/>
                      </a:cubicBezTo>
                      <a:cubicBezTo>
                        <a:pt x="7200" y="14880"/>
                        <a:pt x="7200" y="14880"/>
                        <a:pt x="3600" y="10560"/>
                      </a:cubicBezTo>
                      <a:cubicBezTo>
                        <a:pt x="3600" y="6240"/>
                        <a:pt x="3600" y="1920"/>
                        <a:pt x="0" y="1920"/>
                      </a:cubicBezTo>
                      <a:cubicBezTo>
                        <a:pt x="3600" y="1920"/>
                        <a:pt x="7200" y="-2400"/>
                        <a:pt x="10800" y="1920"/>
                      </a:cubicBezTo>
                      <a:cubicBezTo>
                        <a:pt x="14400" y="1920"/>
                        <a:pt x="14400" y="6240"/>
                        <a:pt x="21600" y="1056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229" name="Freeform 448"/>
                <p:cNvSpPr/>
                <p:nvPr/>
              </p:nvSpPr>
              <p:spPr>
                <a:xfrm>
                  <a:off x="50889" y="15541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7587" h="18600" fill="norm" stroke="1" extrusionOk="0">
                      <a:moveTo>
                        <a:pt x="2838" y="7800"/>
                      </a:moveTo>
                      <a:cubicBezTo>
                        <a:pt x="2838" y="7800"/>
                        <a:pt x="2838" y="-3000"/>
                        <a:pt x="11478" y="2400"/>
                      </a:cubicBezTo>
                      <a:cubicBezTo>
                        <a:pt x="11478" y="2400"/>
                        <a:pt x="15798" y="-3000"/>
                        <a:pt x="15798" y="2400"/>
                      </a:cubicBezTo>
                      <a:cubicBezTo>
                        <a:pt x="20118" y="7800"/>
                        <a:pt x="15798" y="13200"/>
                        <a:pt x="11478" y="18600"/>
                      </a:cubicBezTo>
                      <a:cubicBezTo>
                        <a:pt x="11478" y="18600"/>
                        <a:pt x="7158" y="18600"/>
                        <a:pt x="7158" y="18600"/>
                      </a:cubicBezTo>
                      <a:cubicBezTo>
                        <a:pt x="-1482" y="18600"/>
                        <a:pt x="-1482" y="18600"/>
                        <a:pt x="2838" y="78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230" name="Freeform 449"/>
                <p:cNvSpPr/>
                <p:nvPr/>
              </p:nvSpPr>
              <p:spPr>
                <a:xfrm>
                  <a:off x="51515" y="132758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10800"/>
                      </a:moveTo>
                      <a:cubicBezTo>
                        <a:pt x="21600" y="10800"/>
                        <a:pt x="14400" y="16200"/>
                        <a:pt x="14400" y="21600"/>
                      </a:cubicBezTo>
                      <a:cubicBezTo>
                        <a:pt x="7200" y="16200"/>
                        <a:pt x="0" y="16200"/>
                        <a:pt x="0" y="10800"/>
                      </a:cubicBezTo>
                      <a:cubicBezTo>
                        <a:pt x="0" y="5400"/>
                        <a:pt x="7200" y="0"/>
                        <a:pt x="14400" y="0"/>
                      </a:cubicBezTo>
                      <a:cubicBezTo>
                        <a:pt x="14400" y="5400"/>
                        <a:pt x="21600" y="5400"/>
                        <a:pt x="21600" y="108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231" name="Freeform 450"/>
                <p:cNvSpPr/>
                <p:nvPr/>
              </p:nvSpPr>
              <p:spPr>
                <a:xfrm>
                  <a:off x="51294" y="48701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10800"/>
                      </a:moveTo>
                      <a:cubicBezTo>
                        <a:pt x="21600" y="18000"/>
                        <a:pt x="21600" y="18000"/>
                        <a:pt x="10800" y="21600"/>
                      </a:cubicBezTo>
                      <a:cubicBezTo>
                        <a:pt x="5400" y="21600"/>
                        <a:pt x="0" y="14400"/>
                        <a:pt x="0" y="10800"/>
                      </a:cubicBezTo>
                      <a:cubicBezTo>
                        <a:pt x="0" y="7200"/>
                        <a:pt x="10800" y="0"/>
                        <a:pt x="10800" y="0"/>
                      </a:cubicBezTo>
                      <a:cubicBezTo>
                        <a:pt x="16200" y="0"/>
                        <a:pt x="21600" y="7200"/>
                        <a:pt x="21600" y="108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232" name="Freeform 451"/>
                <p:cNvSpPr/>
                <p:nvPr/>
              </p:nvSpPr>
              <p:spPr>
                <a:xfrm>
                  <a:off x="53059" y="160557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0800" y="0"/>
                      </a:moveTo>
                      <a:cubicBezTo>
                        <a:pt x="10800" y="0"/>
                        <a:pt x="21600" y="0"/>
                        <a:pt x="21600" y="10800"/>
                      </a:cubicBezTo>
                      <a:cubicBezTo>
                        <a:pt x="21600" y="10800"/>
                        <a:pt x="21600" y="10800"/>
                        <a:pt x="10800" y="21600"/>
                      </a:cubicBezTo>
                      <a:cubicBezTo>
                        <a:pt x="10800" y="10800"/>
                        <a:pt x="0" y="10800"/>
                        <a:pt x="0" y="10800"/>
                      </a:cubicBezTo>
                      <a:cubicBezTo>
                        <a:pt x="0" y="0"/>
                        <a:pt x="10800" y="0"/>
                        <a:pt x="108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233" name="Freeform 452"/>
                <p:cNvSpPr/>
                <p:nvPr/>
              </p:nvSpPr>
              <p:spPr>
                <a:xfrm>
                  <a:off x="51515" y="12760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299" h="19774" fill="norm" stroke="1" extrusionOk="0">
                      <a:moveTo>
                        <a:pt x="18486" y="11134"/>
                      </a:moveTo>
                      <a:cubicBezTo>
                        <a:pt x="16523" y="11134"/>
                        <a:pt x="14559" y="11134"/>
                        <a:pt x="12595" y="11134"/>
                      </a:cubicBezTo>
                      <a:cubicBezTo>
                        <a:pt x="10632" y="13294"/>
                        <a:pt x="8668" y="13294"/>
                        <a:pt x="8668" y="15454"/>
                      </a:cubicBezTo>
                      <a:cubicBezTo>
                        <a:pt x="6705" y="17614"/>
                        <a:pt x="6705" y="19774"/>
                        <a:pt x="2777" y="19774"/>
                      </a:cubicBezTo>
                      <a:cubicBezTo>
                        <a:pt x="814" y="19774"/>
                        <a:pt x="-1150" y="17614"/>
                        <a:pt x="814" y="13294"/>
                      </a:cubicBezTo>
                      <a:cubicBezTo>
                        <a:pt x="2777" y="8974"/>
                        <a:pt x="4741" y="2494"/>
                        <a:pt x="10632" y="2494"/>
                      </a:cubicBezTo>
                      <a:cubicBezTo>
                        <a:pt x="12595" y="-1826"/>
                        <a:pt x="14559" y="334"/>
                        <a:pt x="16523" y="2494"/>
                      </a:cubicBezTo>
                      <a:cubicBezTo>
                        <a:pt x="18486" y="2494"/>
                        <a:pt x="20450" y="6814"/>
                        <a:pt x="18486" y="8974"/>
                      </a:cubicBezTo>
                      <a:cubicBezTo>
                        <a:pt x="18486" y="8974"/>
                        <a:pt x="18486" y="11134"/>
                        <a:pt x="18486" y="11134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234" name="Freeform 453"/>
                <p:cNvSpPr/>
                <p:nvPr/>
              </p:nvSpPr>
              <p:spPr>
                <a:xfrm>
                  <a:off x="55045" y="3888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21600"/>
                      </a:moveTo>
                      <a:cubicBezTo>
                        <a:pt x="21600" y="21600"/>
                        <a:pt x="0" y="0"/>
                        <a:pt x="0" y="0"/>
                      </a:cubicBezTo>
                      <a:cubicBezTo>
                        <a:pt x="21600" y="0"/>
                        <a:pt x="21600" y="0"/>
                        <a:pt x="21600" y="0"/>
                      </a:cubicBezTo>
                      <a:cubicBezTo>
                        <a:pt x="21600" y="0"/>
                        <a:pt x="21600" y="0"/>
                        <a:pt x="21600" y="0"/>
                      </a:cubicBezTo>
                      <a:cubicBezTo>
                        <a:pt x="21600" y="0"/>
                        <a:pt x="21600" y="0"/>
                        <a:pt x="2160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235" name="Freeform 454"/>
                <p:cNvSpPr/>
                <p:nvPr/>
              </p:nvSpPr>
              <p:spPr>
                <a:xfrm>
                  <a:off x="55548" y="4428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491" h="21600" fill="norm" stroke="1" extrusionOk="0">
                      <a:moveTo>
                        <a:pt x="5091" y="4320"/>
                      </a:moveTo>
                      <a:cubicBezTo>
                        <a:pt x="5091" y="4320"/>
                        <a:pt x="8691" y="0"/>
                        <a:pt x="12291" y="0"/>
                      </a:cubicBezTo>
                      <a:cubicBezTo>
                        <a:pt x="15891" y="0"/>
                        <a:pt x="19491" y="4320"/>
                        <a:pt x="19491" y="8640"/>
                      </a:cubicBezTo>
                      <a:cubicBezTo>
                        <a:pt x="19491" y="8640"/>
                        <a:pt x="19491" y="12960"/>
                        <a:pt x="15891" y="17280"/>
                      </a:cubicBezTo>
                      <a:cubicBezTo>
                        <a:pt x="12291" y="17280"/>
                        <a:pt x="12291" y="17280"/>
                        <a:pt x="8691" y="21600"/>
                      </a:cubicBezTo>
                      <a:cubicBezTo>
                        <a:pt x="5091" y="17280"/>
                        <a:pt x="1491" y="17280"/>
                        <a:pt x="1491" y="12960"/>
                      </a:cubicBezTo>
                      <a:cubicBezTo>
                        <a:pt x="-2109" y="8640"/>
                        <a:pt x="1491" y="8640"/>
                        <a:pt x="5091" y="432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236" name="Freeform 455"/>
                <p:cNvSpPr/>
                <p:nvPr/>
              </p:nvSpPr>
              <p:spPr>
                <a:xfrm>
                  <a:off x="57242" y="138384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65" h="21600" fill="norm" stroke="1" extrusionOk="0">
                      <a:moveTo>
                        <a:pt x="9565" y="3086"/>
                      </a:moveTo>
                      <a:cubicBezTo>
                        <a:pt x="9565" y="6171"/>
                        <a:pt x="13165" y="9257"/>
                        <a:pt x="16765" y="12343"/>
                      </a:cubicBezTo>
                      <a:cubicBezTo>
                        <a:pt x="20365" y="12343"/>
                        <a:pt x="20365" y="15429"/>
                        <a:pt x="20365" y="18514"/>
                      </a:cubicBezTo>
                      <a:cubicBezTo>
                        <a:pt x="20365" y="21600"/>
                        <a:pt x="16765" y="21600"/>
                        <a:pt x="13165" y="21600"/>
                      </a:cubicBezTo>
                      <a:cubicBezTo>
                        <a:pt x="9565" y="21600"/>
                        <a:pt x="9565" y="18514"/>
                        <a:pt x="5965" y="18514"/>
                      </a:cubicBezTo>
                      <a:cubicBezTo>
                        <a:pt x="-1235" y="15429"/>
                        <a:pt x="-1235" y="12343"/>
                        <a:pt x="2365" y="3086"/>
                      </a:cubicBezTo>
                      <a:cubicBezTo>
                        <a:pt x="2365" y="0"/>
                        <a:pt x="5965" y="0"/>
                        <a:pt x="5965" y="0"/>
                      </a:cubicBezTo>
                      <a:cubicBezTo>
                        <a:pt x="5965" y="0"/>
                        <a:pt x="5965" y="0"/>
                        <a:pt x="9565" y="3086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237" name="Freeform 456"/>
                <p:cNvSpPr/>
                <p:nvPr/>
              </p:nvSpPr>
              <p:spPr>
                <a:xfrm>
                  <a:off x="58503" y="129780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520" h="21600" fill="norm" stroke="1" extrusionOk="0">
                      <a:moveTo>
                        <a:pt x="17280" y="16200"/>
                      </a:moveTo>
                      <a:cubicBezTo>
                        <a:pt x="8640" y="16200"/>
                        <a:pt x="4320" y="21600"/>
                        <a:pt x="0" y="21600"/>
                      </a:cubicBezTo>
                      <a:cubicBezTo>
                        <a:pt x="0" y="21600"/>
                        <a:pt x="0" y="21600"/>
                        <a:pt x="0" y="21600"/>
                      </a:cubicBezTo>
                      <a:cubicBezTo>
                        <a:pt x="0" y="16200"/>
                        <a:pt x="0" y="10800"/>
                        <a:pt x="0" y="10800"/>
                      </a:cubicBezTo>
                      <a:cubicBezTo>
                        <a:pt x="4320" y="5400"/>
                        <a:pt x="8640" y="5400"/>
                        <a:pt x="12960" y="0"/>
                      </a:cubicBezTo>
                      <a:cubicBezTo>
                        <a:pt x="12960" y="0"/>
                        <a:pt x="17280" y="5400"/>
                        <a:pt x="17280" y="5400"/>
                      </a:cubicBezTo>
                      <a:cubicBezTo>
                        <a:pt x="21600" y="10800"/>
                        <a:pt x="21600" y="16200"/>
                        <a:pt x="17280" y="162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238" name="Freeform 457"/>
                <p:cNvSpPr/>
                <p:nvPr/>
              </p:nvSpPr>
              <p:spPr>
                <a:xfrm>
                  <a:off x="57175" y="153931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938" h="20541" fill="norm" stroke="1" extrusionOk="0">
                      <a:moveTo>
                        <a:pt x="0" y="14370"/>
                      </a:moveTo>
                      <a:cubicBezTo>
                        <a:pt x="1662" y="11284"/>
                        <a:pt x="3323" y="8198"/>
                        <a:pt x="4985" y="8198"/>
                      </a:cubicBezTo>
                      <a:cubicBezTo>
                        <a:pt x="6646" y="8198"/>
                        <a:pt x="8308" y="5112"/>
                        <a:pt x="8308" y="2027"/>
                      </a:cubicBezTo>
                      <a:cubicBezTo>
                        <a:pt x="11631" y="-1059"/>
                        <a:pt x="14954" y="-1059"/>
                        <a:pt x="18277" y="5112"/>
                      </a:cubicBezTo>
                      <a:cubicBezTo>
                        <a:pt x="18277" y="8198"/>
                        <a:pt x="18277" y="8198"/>
                        <a:pt x="18277" y="8198"/>
                      </a:cubicBezTo>
                      <a:cubicBezTo>
                        <a:pt x="21600" y="17455"/>
                        <a:pt x="19938" y="20541"/>
                        <a:pt x="13292" y="20541"/>
                      </a:cubicBezTo>
                      <a:cubicBezTo>
                        <a:pt x="13292" y="20541"/>
                        <a:pt x="11631" y="20541"/>
                        <a:pt x="11631" y="20541"/>
                      </a:cubicBezTo>
                      <a:cubicBezTo>
                        <a:pt x="8308" y="17455"/>
                        <a:pt x="6646" y="17455"/>
                        <a:pt x="4985" y="20541"/>
                      </a:cubicBezTo>
                      <a:cubicBezTo>
                        <a:pt x="3323" y="20541"/>
                        <a:pt x="1662" y="20541"/>
                        <a:pt x="1662" y="20541"/>
                      </a:cubicBezTo>
                      <a:cubicBezTo>
                        <a:pt x="0" y="17455"/>
                        <a:pt x="0" y="14370"/>
                        <a:pt x="0" y="1437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239" name="Freeform 458"/>
                <p:cNvSpPr/>
                <p:nvPr/>
              </p:nvSpPr>
              <p:spPr>
                <a:xfrm>
                  <a:off x="49812" y="172202"/>
                  <a:ext cx="19637" cy="19636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0291" y="20291"/>
                      </a:moveTo>
                      <a:cubicBezTo>
                        <a:pt x="20945" y="20291"/>
                        <a:pt x="20945" y="20945"/>
                        <a:pt x="21600" y="21600"/>
                      </a:cubicBezTo>
                      <a:cubicBezTo>
                        <a:pt x="0" y="21600"/>
                        <a:pt x="0" y="21600"/>
                        <a:pt x="0" y="21600"/>
                      </a:cubicBezTo>
                      <a:cubicBezTo>
                        <a:pt x="655" y="21600"/>
                        <a:pt x="655" y="21600"/>
                        <a:pt x="655" y="21600"/>
                      </a:cubicBezTo>
                      <a:cubicBezTo>
                        <a:pt x="1964" y="20945"/>
                        <a:pt x="2618" y="19636"/>
                        <a:pt x="3273" y="18327"/>
                      </a:cubicBezTo>
                      <a:cubicBezTo>
                        <a:pt x="3927" y="17018"/>
                        <a:pt x="5236" y="16364"/>
                        <a:pt x="5891" y="15055"/>
                      </a:cubicBezTo>
                      <a:cubicBezTo>
                        <a:pt x="5891" y="14400"/>
                        <a:pt x="5891" y="14400"/>
                        <a:pt x="5891" y="14400"/>
                      </a:cubicBezTo>
                      <a:cubicBezTo>
                        <a:pt x="5891" y="14400"/>
                        <a:pt x="5891" y="13745"/>
                        <a:pt x="5891" y="13745"/>
                      </a:cubicBezTo>
                      <a:cubicBezTo>
                        <a:pt x="5236" y="13745"/>
                        <a:pt x="5236" y="12436"/>
                        <a:pt x="3927" y="13745"/>
                      </a:cubicBezTo>
                      <a:cubicBezTo>
                        <a:pt x="3927" y="13745"/>
                        <a:pt x="3273" y="13745"/>
                        <a:pt x="2618" y="13745"/>
                      </a:cubicBezTo>
                      <a:cubicBezTo>
                        <a:pt x="1964" y="13745"/>
                        <a:pt x="1964" y="13091"/>
                        <a:pt x="1964" y="13091"/>
                      </a:cubicBezTo>
                      <a:cubicBezTo>
                        <a:pt x="1964" y="12436"/>
                        <a:pt x="2618" y="11782"/>
                        <a:pt x="2618" y="11782"/>
                      </a:cubicBezTo>
                      <a:cubicBezTo>
                        <a:pt x="3927" y="10473"/>
                        <a:pt x="4582" y="9164"/>
                        <a:pt x="5891" y="7855"/>
                      </a:cubicBezTo>
                      <a:cubicBezTo>
                        <a:pt x="7200" y="6545"/>
                        <a:pt x="8509" y="4582"/>
                        <a:pt x="9818" y="3273"/>
                      </a:cubicBezTo>
                      <a:cubicBezTo>
                        <a:pt x="10473" y="2618"/>
                        <a:pt x="10473" y="1964"/>
                        <a:pt x="11127" y="1309"/>
                      </a:cubicBezTo>
                      <a:cubicBezTo>
                        <a:pt x="11127" y="655"/>
                        <a:pt x="11127" y="655"/>
                        <a:pt x="11782" y="0"/>
                      </a:cubicBezTo>
                      <a:cubicBezTo>
                        <a:pt x="11782" y="655"/>
                        <a:pt x="11782" y="655"/>
                        <a:pt x="12436" y="655"/>
                      </a:cubicBezTo>
                      <a:cubicBezTo>
                        <a:pt x="12436" y="1309"/>
                        <a:pt x="13745" y="1964"/>
                        <a:pt x="13745" y="2618"/>
                      </a:cubicBezTo>
                      <a:cubicBezTo>
                        <a:pt x="13745" y="4582"/>
                        <a:pt x="15055" y="5891"/>
                        <a:pt x="16364" y="6545"/>
                      </a:cubicBezTo>
                      <a:cubicBezTo>
                        <a:pt x="17673" y="8509"/>
                        <a:pt x="19636" y="10473"/>
                        <a:pt x="20945" y="12436"/>
                      </a:cubicBezTo>
                      <a:cubicBezTo>
                        <a:pt x="20945" y="12436"/>
                        <a:pt x="20945" y="13091"/>
                        <a:pt x="20945" y="13091"/>
                      </a:cubicBezTo>
                      <a:cubicBezTo>
                        <a:pt x="20945" y="13091"/>
                        <a:pt x="20945" y="13091"/>
                        <a:pt x="20945" y="13091"/>
                      </a:cubicBezTo>
                      <a:cubicBezTo>
                        <a:pt x="18982" y="13091"/>
                        <a:pt x="17673" y="13091"/>
                        <a:pt x="16364" y="13091"/>
                      </a:cubicBezTo>
                      <a:cubicBezTo>
                        <a:pt x="15709" y="13091"/>
                        <a:pt x="15709" y="13091"/>
                        <a:pt x="15055" y="13745"/>
                      </a:cubicBezTo>
                      <a:cubicBezTo>
                        <a:pt x="15055" y="13745"/>
                        <a:pt x="15709" y="14400"/>
                        <a:pt x="15709" y="15055"/>
                      </a:cubicBezTo>
                      <a:cubicBezTo>
                        <a:pt x="17018" y="16364"/>
                        <a:pt x="18982" y="18327"/>
                        <a:pt x="20291" y="2029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240" name="Freeform 459"/>
                <p:cNvSpPr/>
                <p:nvPr/>
              </p:nvSpPr>
              <p:spPr>
                <a:xfrm>
                  <a:off x="62509" y="135236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700" h="16822" fill="norm" stroke="1" extrusionOk="0">
                      <a:moveTo>
                        <a:pt x="2700" y="10800"/>
                      </a:moveTo>
                      <a:cubicBezTo>
                        <a:pt x="2700" y="3600"/>
                        <a:pt x="9900" y="3600"/>
                        <a:pt x="13500" y="0"/>
                      </a:cubicBezTo>
                      <a:cubicBezTo>
                        <a:pt x="17100" y="0"/>
                        <a:pt x="17100" y="0"/>
                        <a:pt x="20700" y="0"/>
                      </a:cubicBezTo>
                      <a:cubicBezTo>
                        <a:pt x="20700" y="3600"/>
                        <a:pt x="20700" y="7200"/>
                        <a:pt x="20700" y="7200"/>
                      </a:cubicBezTo>
                      <a:cubicBezTo>
                        <a:pt x="17100" y="10800"/>
                        <a:pt x="13500" y="21600"/>
                        <a:pt x="6300" y="14400"/>
                      </a:cubicBezTo>
                      <a:cubicBezTo>
                        <a:pt x="2700" y="14400"/>
                        <a:pt x="2700" y="14400"/>
                        <a:pt x="2700" y="14400"/>
                      </a:cubicBezTo>
                      <a:cubicBezTo>
                        <a:pt x="-900" y="14400"/>
                        <a:pt x="-900" y="14400"/>
                        <a:pt x="2700" y="108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241" name="Freeform 460"/>
                <p:cNvSpPr/>
                <p:nvPr/>
              </p:nvSpPr>
              <p:spPr>
                <a:xfrm>
                  <a:off x="61553" y="12409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0677" fill="norm" stroke="1" extrusionOk="0">
                      <a:moveTo>
                        <a:pt x="13745" y="19938"/>
                      </a:moveTo>
                      <a:cubicBezTo>
                        <a:pt x="11782" y="19938"/>
                        <a:pt x="9818" y="18277"/>
                        <a:pt x="5891" y="18277"/>
                      </a:cubicBezTo>
                      <a:cubicBezTo>
                        <a:pt x="0" y="18277"/>
                        <a:pt x="0" y="18277"/>
                        <a:pt x="0" y="11631"/>
                      </a:cubicBezTo>
                      <a:cubicBezTo>
                        <a:pt x="0" y="9969"/>
                        <a:pt x="1964" y="4985"/>
                        <a:pt x="3927" y="3323"/>
                      </a:cubicBezTo>
                      <a:cubicBezTo>
                        <a:pt x="3927" y="0"/>
                        <a:pt x="7855" y="0"/>
                        <a:pt x="9818" y="0"/>
                      </a:cubicBezTo>
                      <a:cubicBezTo>
                        <a:pt x="13745" y="0"/>
                        <a:pt x="13745" y="3323"/>
                        <a:pt x="11782" y="4985"/>
                      </a:cubicBezTo>
                      <a:cubicBezTo>
                        <a:pt x="11782" y="8308"/>
                        <a:pt x="7855" y="8308"/>
                        <a:pt x="9818" y="11631"/>
                      </a:cubicBezTo>
                      <a:cubicBezTo>
                        <a:pt x="11782" y="13292"/>
                        <a:pt x="13745" y="14954"/>
                        <a:pt x="17673" y="14954"/>
                      </a:cubicBezTo>
                      <a:cubicBezTo>
                        <a:pt x="17673" y="14954"/>
                        <a:pt x="17673" y="14954"/>
                        <a:pt x="17673" y="14954"/>
                      </a:cubicBezTo>
                      <a:cubicBezTo>
                        <a:pt x="19636" y="14954"/>
                        <a:pt x="21600" y="18277"/>
                        <a:pt x="21600" y="18277"/>
                      </a:cubicBezTo>
                      <a:cubicBezTo>
                        <a:pt x="19636" y="19938"/>
                        <a:pt x="19636" y="19938"/>
                        <a:pt x="17673" y="19938"/>
                      </a:cubicBezTo>
                      <a:cubicBezTo>
                        <a:pt x="15709" y="21600"/>
                        <a:pt x="15709" y="19938"/>
                        <a:pt x="13745" y="19938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242" name="Freeform 461"/>
                <p:cNvSpPr/>
                <p:nvPr/>
              </p:nvSpPr>
              <p:spPr>
                <a:xfrm>
                  <a:off x="65083" y="132207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5400"/>
                      </a:moveTo>
                      <a:cubicBezTo>
                        <a:pt x="0" y="0"/>
                        <a:pt x="0" y="0"/>
                        <a:pt x="7200" y="0"/>
                      </a:cubicBezTo>
                      <a:cubicBezTo>
                        <a:pt x="14400" y="5400"/>
                        <a:pt x="14400" y="5400"/>
                        <a:pt x="21600" y="5400"/>
                      </a:cubicBezTo>
                      <a:cubicBezTo>
                        <a:pt x="14400" y="10800"/>
                        <a:pt x="14400" y="16200"/>
                        <a:pt x="7200" y="21600"/>
                      </a:cubicBezTo>
                      <a:cubicBezTo>
                        <a:pt x="7200" y="16200"/>
                        <a:pt x="0" y="16200"/>
                        <a:pt x="0" y="54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243" name="Freeform 462"/>
                <p:cNvSpPr/>
                <p:nvPr/>
              </p:nvSpPr>
              <p:spPr>
                <a:xfrm>
                  <a:off x="64933" y="154048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3901" h="21600" fill="norm" stroke="1" extrusionOk="0">
                      <a:moveTo>
                        <a:pt x="11664" y="5400"/>
                      </a:moveTo>
                      <a:cubicBezTo>
                        <a:pt x="17064" y="16200"/>
                        <a:pt x="11664" y="16200"/>
                        <a:pt x="6264" y="21600"/>
                      </a:cubicBezTo>
                      <a:cubicBezTo>
                        <a:pt x="864" y="21600"/>
                        <a:pt x="864" y="16200"/>
                        <a:pt x="864" y="10800"/>
                      </a:cubicBezTo>
                      <a:cubicBezTo>
                        <a:pt x="864" y="5400"/>
                        <a:pt x="-4536" y="0"/>
                        <a:pt x="11664" y="0"/>
                      </a:cubicBezTo>
                      <a:cubicBezTo>
                        <a:pt x="11664" y="5400"/>
                        <a:pt x="11664" y="5400"/>
                        <a:pt x="11664" y="54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244" name="Freeform 463"/>
                <p:cNvSpPr/>
                <p:nvPr/>
              </p:nvSpPr>
              <p:spPr>
                <a:xfrm>
                  <a:off x="63649" y="112351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8900" y="10080"/>
                      </a:moveTo>
                      <a:cubicBezTo>
                        <a:pt x="18900" y="12960"/>
                        <a:pt x="16200" y="14400"/>
                        <a:pt x="21600" y="15840"/>
                      </a:cubicBezTo>
                      <a:cubicBezTo>
                        <a:pt x="21600" y="15840"/>
                        <a:pt x="21600" y="15840"/>
                        <a:pt x="21600" y="15840"/>
                      </a:cubicBezTo>
                      <a:cubicBezTo>
                        <a:pt x="21600" y="17280"/>
                        <a:pt x="21600" y="17280"/>
                        <a:pt x="18900" y="18720"/>
                      </a:cubicBezTo>
                      <a:cubicBezTo>
                        <a:pt x="16200" y="18720"/>
                        <a:pt x="13500" y="20160"/>
                        <a:pt x="10800" y="21600"/>
                      </a:cubicBezTo>
                      <a:cubicBezTo>
                        <a:pt x="8100" y="21600"/>
                        <a:pt x="5400" y="20160"/>
                        <a:pt x="5400" y="18720"/>
                      </a:cubicBezTo>
                      <a:cubicBezTo>
                        <a:pt x="5400" y="17280"/>
                        <a:pt x="2700" y="15840"/>
                        <a:pt x="0" y="14400"/>
                      </a:cubicBezTo>
                      <a:cubicBezTo>
                        <a:pt x="0" y="14400"/>
                        <a:pt x="0" y="12960"/>
                        <a:pt x="0" y="11520"/>
                      </a:cubicBezTo>
                      <a:cubicBezTo>
                        <a:pt x="8100" y="10080"/>
                        <a:pt x="5400" y="5760"/>
                        <a:pt x="10800" y="2880"/>
                      </a:cubicBezTo>
                      <a:cubicBezTo>
                        <a:pt x="10800" y="2880"/>
                        <a:pt x="10800" y="1440"/>
                        <a:pt x="13500" y="0"/>
                      </a:cubicBezTo>
                      <a:cubicBezTo>
                        <a:pt x="13500" y="1440"/>
                        <a:pt x="16200" y="2880"/>
                        <a:pt x="16200" y="4320"/>
                      </a:cubicBezTo>
                      <a:cubicBezTo>
                        <a:pt x="18900" y="7200"/>
                        <a:pt x="18900" y="8640"/>
                        <a:pt x="18900" y="1008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245" name="Freeform 464"/>
                <p:cNvSpPr/>
                <p:nvPr/>
              </p:nvSpPr>
              <p:spPr>
                <a:xfrm>
                  <a:off x="62987" y="14577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5120" y="17280"/>
                      </a:moveTo>
                      <a:cubicBezTo>
                        <a:pt x="12960" y="19440"/>
                        <a:pt x="12960" y="21600"/>
                        <a:pt x="10800" y="21600"/>
                      </a:cubicBezTo>
                      <a:cubicBezTo>
                        <a:pt x="8640" y="19440"/>
                        <a:pt x="8640" y="17280"/>
                        <a:pt x="6480" y="15120"/>
                      </a:cubicBezTo>
                      <a:cubicBezTo>
                        <a:pt x="6480" y="15120"/>
                        <a:pt x="6480" y="15120"/>
                        <a:pt x="6480" y="15120"/>
                      </a:cubicBezTo>
                      <a:cubicBezTo>
                        <a:pt x="4320" y="12960"/>
                        <a:pt x="2160" y="10800"/>
                        <a:pt x="0" y="8640"/>
                      </a:cubicBezTo>
                      <a:cubicBezTo>
                        <a:pt x="4320" y="6480"/>
                        <a:pt x="6480" y="2160"/>
                        <a:pt x="8640" y="0"/>
                      </a:cubicBezTo>
                      <a:cubicBezTo>
                        <a:pt x="8640" y="0"/>
                        <a:pt x="10800" y="0"/>
                        <a:pt x="10800" y="0"/>
                      </a:cubicBezTo>
                      <a:cubicBezTo>
                        <a:pt x="12960" y="2160"/>
                        <a:pt x="15120" y="2160"/>
                        <a:pt x="15120" y="4320"/>
                      </a:cubicBezTo>
                      <a:cubicBezTo>
                        <a:pt x="15120" y="8640"/>
                        <a:pt x="17280" y="10800"/>
                        <a:pt x="21600" y="12960"/>
                      </a:cubicBezTo>
                      <a:cubicBezTo>
                        <a:pt x="21600" y="12960"/>
                        <a:pt x="21600" y="12960"/>
                        <a:pt x="21600" y="15120"/>
                      </a:cubicBezTo>
                      <a:cubicBezTo>
                        <a:pt x="21600" y="15120"/>
                        <a:pt x="21600" y="17280"/>
                        <a:pt x="19440" y="17280"/>
                      </a:cubicBezTo>
                      <a:cubicBezTo>
                        <a:pt x="19440" y="17280"/>
                        <a:pt x="17280" y="17280"/>
                        <a:pt x="15120" y="1728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246" name="Freeform 465"/>
                <p:cNvSpPr/>
                <p:nvPr/>
              </p:nvSpPr>
              <p:spPr>
                <a:xfrm>
                  <a:off x="67241" y="122108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7008" h="18136" fill="norm" stroke="1" extrusionOk="0">
                      <a:moveTo>
                        <a:pt x="5200" y="16936"/>
                      </a:moveTo>
                      <a:cubicBezTo>
                        <a:pt x="-2000" y="14236"/>
                        <a:pt x="1600" y="14236"/>
                        <a:pt x="1600" y="8836"/>
                      </a:cubicBezTo>
                      <a:cubicBezTo>
                        <a:pt x="1600" y="8836"/>
                        <a:pt x="1600" y="8836"/>
                        <a:pt x="1600" y="8836"/>
                      </a:cubicBezTo>
                      <a:cubicBezTo>
                        <a:pt x="1600" y="3436"/>
                        <a:pt x="-2000" y="736"/>
                        <a:pt x="1600" y="736"/>
                      </a:cubicBezTo>
                      <a:cubicBezTo>
                        <a:pt x="8800" y="-1964"/>
                        <a:pt x="5200" y="3436"/>
                        <a:pt x="8800" y="6136"/>
                      </a:cubicBezTo>
                      <a:cubicBezTo>
                        <a:pt x="12400" y="6136"/>
                        <a:pt x="8800" y="8836"/>
                        <a:pt x="12400" y="11536"/>
                      </a:cubicBezTo>
                      <a:cubicBezTo>
                        <a:pt x="12400" y="11536"/>
                        <a:pt x="19600" y="14236"/>
                        <a:pt x="16000" y="16936"/>
                      </a:cubicBezTo>
                      <a:cubicBezTo>
                        <a:pt x="12400" y="16936"/>
                        <a:pt x="12400" y="19636"/>
                        <a:pt x="5200" y="16936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247" name="Freeform 466"/>
                <p:cNvSpPr/>
                <p:nvPr/>
              </p:nvSpPr>
              <p:spPr>
                <a:xfrm>
                  <a:off x="67126" y="151286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600" h="19864" fill="norm" stroke="1" extrusionOk="0">
                      <a:moveTo>
                        <a:pt x="18000" y="0"/>
                      </a:moveTo>
                      <a:cubicBezTo>
                        <a:pt x="21600" y="0"/>
                        <a:pt x="18000" y="12960"/>
                        <a:pt x="18000" y="12960"/>
                      </a:cubicBezTo>
                      <a:cubicBezTo>
                        <a:pt x="14400" y="17280"/>
                        <a:pt x="10800" y="17280"/>
                        <a:pt x="10800" y="17280"/>
                      </a:cubicBezTo>
                      <a:cubicBezTo>
                        <a:pt x="3600" y="21600"/>
                        <a:pt x="0" y="21600"/>
                        <a:pt x="0" y="8640"/>
                      </a:cubicBezTo>
                      <a:cubicBezTo>
                        <a:pt x="0" y="8640"/>
                        <a:pt x="0" y="4320"/>
                        <a:pt x="3600" y="0"/>
                      </a:cubicBezTo>
                      <a:cubicBezTo>
                        <a:pt x="3600" y="0"/>
                        <a:pt x="7200" y="0"/>
                        <a:pt x="10800" y="0"/>
                      </a:cubicBezTo>
                      <a:cubicBezTo>
                        <a:pt x="14400" y="0"/>
                        <a:pt x="14400" y="0"/>
                        <a:pt x="180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248" name="Freeform 467"/>
                <p:cNvSpPr/>
                <p:nvPr/>
              </p:nvSpPr>
              <p:spPr>
                <a:xfrm>
                  <a:off x="68724" y="103730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7672" h="17412" fill="norm" stroke="1" extrusionOk="0">
                      <a:moveTo>
                        <a:pt x="0" y="16000"/>
                      </a:moveTo>
                      <a:cubicBezTo>
                        <a:pt x="0" y="16000"/>
                        <a:pt x="0" y="16000"/>
                        <a:pt x="0" y="16000"/>
                      </a:cubicBezTo>
                      <a:cubicBezTo>
                        <a:pt x="0" y="12400"/>
                        <a:pt x="0" y="8800"/>
                        <a:pt x="0" y="1600"/>
                      </a:cubicBezTo>
                      <a:cubicBezTo>
                        <a:pt x="0" y="1600"/>
                        <a:pt x="0" y="-2000"/>
                        <a:pt x="5400" y="1600"/>
                      </a:cubicBezTo>
                      <a:cubicBezTo>
                        <a:pt x="10800" y="1600"/>
                        <a:pt x="21600" y="1600"/>
                        <a:pt x="16200" y="8800"/>
                      </a:cubicBezTo>
                      <a:cubicBezTo>
                        <a:pt x="16200" y="8800"/>
                        <a:pt x="16200" y="8800"/>
                        <a:pt x="16200" y="8800"/>
                      </a:cubicBezTo>
                      <a:cubicBezTo>
                        <a:pt x="16200" y="16000"/>
                        <a:pt x="10800" y="19600"/>
                        <a:pt x="0" y="160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249" name="Freeform 468"/>
                <p:cNvSpPr/>
                <p:nvPr/>
              </p:nvSpPr>
              <p:spPr>
                <a:xfrm>
                  <a:off x="71549" y="128677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8437" h="21600" fill="norm" stroke="1" extrusionOk="0">
                      <a:moveTo>
                        <a:pt x="7637" y="0"/>
                      </a:moveTo>
                      <a:cubicBezTo>
                        <a:pt x="13037" y="0"/>
                        <a:pt x="18437" y="5400"/>
                        <a:pt x="18437" y="10800"/>
                      </a:cubicBezTo>
                      <a:cubicBezTo>
                        <a:pt x="18437" y="10800"/>
                        <a:pt x="18437" y="16200"/>
                        <a:pt x="13037" y="16200"/>
                      </a:cubicBezTo>
                      <a:cubicBezTo>
                        <a:pt x="13037" y="16200"/>
                        <a:pt x="7637" y="21600"/>
                        <a:pt x="7637" y="21600"/>
                      </a:cubicBezTo>
                      <a:cubicBezTo>
                        <a:pt x="2237" y="16200"/>
                        <a:pt x="2237" y="16200"/>
                        <a:pt x="2237" y="10800"/>
                      </a:cubicBezTo>
                      <a:cubicBezTo>
                        <a:pt x="-3163" y="5400"/>
                        <a:pt x="2237" y="0"/>
                        <a:pt x="763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250" name="Freeform 469"/>
                <p:cNvSpPr/>
                <p:nvPr/>
              </p:nvSpPr>
              <p:spPr>
                <a:xfrm>
                  <a:off x="71424" y="138936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8102" h="21600" fill="norm" stroke="1" extrusionOk="0">
                      <a:moveTo>
                        <a:pt x="11502" y="0"/>
                      </a:moveTo>
                      <a:cubicBezTo>
                        <a:pt x="11502" y="0"/>
                        <a:pt x="14202" y="0"/>
                        <a:pt x="16902" y="2400"/>
                      </a:cubicBezTo>
                      <a:cubicBezTo>
                        <a:pt x="16902" y="4800"/>
                        <a:pt x="19602" y="7200"/>
                        <a:pt x="16902" y="12000"/>
                      </a:cubicBezTo>
                      <a:cubicBezTo>
                        <a:pt x="14202" y="12000"/>
                        <a:pt x="14202" y="14400"/>
                        <a:pt x="14202" y="14400"/>
                      </a:cubicBezTo>
                      <a:cubicBezTo>
                        <a:pt x="11502" y="16800"/>
                        <a:pt x="11502" y="19200"/>
                        <a:pt x="8802" y="21600"/>
                      </a:cubicBezTo>
                      <a:cubicBezTo>
                        <a:pt x="6102" y="21600"/>
                        <a:pt x="6102" y="16800"/>
                        <a:pt x="3402" y="14400"/>
                      </a:cubicBezTo>
                      <a:cubicBezTo>
                        <a:pt x="702" y="12000"/>
                        <a:pt x="3402" y="9600"/>
                        <a:pt x="702" y="4800"/>
                      </a:cubicBezTo>
                      <a:cubicBezTo>
                        <a:pt x="-1998" y="2400"/>
                        <a:pt x="3402" y="0"/>
                        <a:pt x="1150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251" name="Freeform 470"/>
                <p:cNvSpPr/>
                <p:nvPr/>
              </p:nvSpPr>
              <p:spPr>
                <a:xfrm>
                  <a:off x="74901" y="107938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0800" y="21600"/>
                      </a:moveTo>
                      <a:cubicBezTo>
                        <a:pt x="10800" y="21600"/>
                        <a:pt x="0" y="10800"/>
                        <a:pt x="0" y="10800"/>
                      </a:cubicBezTo>
                      <a:cubicBezTo>
                        <a:pt x="0" y="10800"/>
                        <a:pt x="10800" y="0"/>
                        <a:pt x="10800" y="0"/>
                      </a:cubicBezTo>
                      <a:cubicBezTo>
                        <a:pt x="10800" y="0"/>
                        <a:pt x="21600" y="10800"/>
                        <a:pt x="21600" y="10800"/>
                      </a:cubicBezTo>
                      <a:cubicBezTo>
                        <a:pt x="21600" y="21600"/>
                        <a:pt x="10800" y="21600"/>
                        <a:pt x="1080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252" name="Freeform 471"/>
                <p:cNvSpPr/>
                <p:nvPr/>
              </p:nvSpPr>
              <p:spPr>
                <a:xfrm>
                  <a:off x="73944" y="14842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829" h="21600" fill="norm" stroke="1" extrusionOk="0">
                      <a:moveTo>
                        <a:pt x="0" y="7200"/>
                      </a:moveTo>
                      <a:cubicBezTo>
                        <a:pt x="0" y="2400"/>
                        <a:pt x="0" y="2400"/>
                        <a:pt x="6171" y="2400"/>
                      </a:cubicBezTo>
                      <a:cubicBezTo>
                        <a:pt x="6171" y="2400"/>
                        <a:pt x="6171" y="0"/>
                        <a:pt x="6171" y="0"/>
                      </a:cubicBezTo>
                      <a:cubicBezTo>
                        <a:pt x="6171" y="2400"/>
                        <a:pt x="12343" y="2400"/>
                        <a:pt x="12343" y="4800"/>
                      </a:cubicBezTo>
                      <a:cubicBezTo>
                        <a:pt x="15429" y="7200"/>
                        <a:pt x="15429" y="12000"/>
                        <a:pt x="18514" y="14400"/>
                      </a:cubicBezTo>
                      <a:cubicBezTo>
                        <a:pt x="21600" y="16800"/>
                        <a:pt x="21600" y="19200"/>
                        <a:pt x="18514" y="21600"/>
                      </a:cubicBezTo>
                      <a:cubicBezTo>
                        <a:pt x="15429" y="21600"/>
                        <a:pt x="15429" y="21600"/>
                        <a:pt x="15429" y="21600"/>
                      </a:cubicBezTo>
                      <a:cubicBezTo>
                        <a:pt x="9257" y="16800"/>
                        <a:pt x="0" y="14400"/>
                        <a:pt x="0" y="72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253" name="Freeform 472"/>
                <p:cNvSpPr/>
                <p:nvPr/>
              </p:nvSpPr>
              <p:spPr>
                <a:xfrm>
                  <a:off x="76115" y="13419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21600"/>
                      </a:moveTo>
                      <a:cubicBezTo>
                        <a:pt x="10800" y="21600"/>
                        <a:pt x="10800" y="21600"/>
                        <a:pt x="0" y="21600"/>
                      </a:cubicBezTo>
                      <a:cubicBezTo>
                        <a:pt x="0" y="2160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10800" y="0"/>
                      </a:cubicBezTo>
                      <a:cubicBezTo>
                        <a:pt x="10800" y="0"/>
                        <a:pt x="10800" y="0"/>
                        <a:pt x="2160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254" name="Freeform 473"/>
                <p:cNvSpPr/>
                <p:nvPr/>
              </p:nvSpPr>
              <p:spPr>
                <a:xfrm>
                  <a:off x="74718" y="12591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491" h="19213" fill="norm" stroke="1" extrusionOk="0">
                      <a:moveTo>
                        <a:pt x="14400" y="4698"/>
                      </a:moveTo>
                      <a:cubicBezTo>
                        <a:pt x="10800" y="6662"/>
                        <a:pt x="10800" y="8625"/>
                        <a:pt x="14400" y="10589"/>
                      </a:cubicBezTo>
                      <a:cubicBezTo>
                        <a:pt x="18000" y="12552"/>
                        <a:pt x="21600" y="14516"/>
                        <a:pt x="18000" y="16480"/>
                      </a:cubicBezTo>
                      <a:cubicBezTo>
                        <a:pt x="18000" y="18443"/>
                        <a:pt x="18000" y="18443"/>
                        <a:pt x="18000" y="18443"/>
                      </a:cubicBezTo>
                      <a:cubicBezTo>
                        <a:pt x="10800" y="20407"/>
                        <a:pt x="3600" y="18443"/>
                        <a:pt x="3600" y="14516"/>
                      </a:cubicBezTo>
                      <a:cubicBezTo>
                        <a:pt x="0" y="12552"/>
                        <a:pt x="0" y="10589"/>
                        <a:pt x="0" y="8625"/>
                      </a:cubicBezTo>
                      <a:cubicBezTo>
                        <a:pt x="0" y="6662"/>
                        <a:pt x="0" y="6662"/>
                        <a:pt x="0" y="4698"/>
                      </a:cubicBezTo>
                      <a:cubicBezTo>
                        <a:pt x="0" y="771"/>
                        <a:pt x="7200" y="-1193"/>
                        <a:pt x="14400" y="771"/>
                      </a:cubicBezTo>
                      <a:cubicBezTo>
                        <a:pt x="18000" y="771"/>
                        <a:pt x="18000" y="771"/>
                        <a:pt x="18000" y="2734"/>
                      </a:cubicBezTo>
                      <a:cubicBezTo>
                        <a:pt x="14400" y="2734"/>
                        <a:pt x="14400" y="2734"/>
                        <a:pt x="14400" y="4698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255" name="Freeform 474"/>
                <p:cNvSpPr/>
                <p:nvPr/>
              </p:nvSpPr>
              <p:spPr>
                <a:xfrm>
                  <a:off x="77328" y="109924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5400" y="21600"/>
                      </a:moveTo>
                      <a:cubicBezTo>
                        <a:pt x="5400" y="21600"/>
                        <a:pt x="5400" y="21600"/>
                        <a:pt x="0" y="17280"/>
                      </a:cubicBezTo>
                      <a:cubicBezTo>
                        <a:pt x="0" y="17280"/>
                        <a:pt x="0" y="12960"/>
                        <a:pt x="0" y="12960"/>
                      </a:cubicBezTo>
                      <a:cubicBezTo>
                        <a:pt x="0" y="8640"/>
                        <a:pt x="5400" y="4320"/>
                        <a:pt x="10800" y="0"/>
                      </a:cubicBezTo>
                      <a:cubicBezTo>
                        <a:pt x="10800" y="4320"/>
                        <a:pt x="16200" y="8640"/>
                        <a:pt x="21600" y="12960"/>
                      </a:cubicBezTo>
                      <a:cubicBezTo>
                        <a:pt x="21600" y="12960"/>
                        <a:pt x="10800" y="21600"/>
                        <a:pt x="540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256" name="Freeform 475"/>
                <p:cNvSpPr/>
                <p:nvPr/>
              </p:nvSpPr>
              <p:spPr>
                <a:xfrm>
                  <a:off x="79644" y="7153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0"/>
                      </a:moveTo>
                      <a:cubicBezTo>
                        <a:pt x="10800" y="0"/>
                        <a:pt x="10800" y="0"/>
                        <a:pt x="21600" y="0"/>
                      </a:cubicBezTo>
                      <a:cubicBezTo>
                        <a:pt x="21600" y="21600"/>
                        <a:pt x="21600" y="21600"/>
                        <a:pt x="10800" y="21600"/>
                      </a:cubicBezTo>
                      <a:cubicBezTo>
                        <a:pt x="10800" y="21600"/>
                        <a:pt x="0" y="2160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257" name="Freeform 476"/>
                <p:cNvSpPr/>
                <p:nvPr/>
              </p:nvSpPr>
              <p:spPr>
                <a:xfrm>
                  <a:off x="76078" y="10183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262" h="20057" fill="norm" stroke="1" extrusionOk="0">
                      <a:moveTo>
                        <a:pt x="15862" y="4012"/>
                      </a:moveTo>
                      <a:cubicBezTo>
                        <a:pt x="17212" y="5673"/>
                        <a:pt x="18562" y="7335"/>
                        <a:pt x="18562" y="7335"/>
                      </a:cubicBezTo>
                      <a:cubicBezTo>
                        <a:pt x="19912" y="8996"/>
                        <a:pt x="19912" y="8996"/>
                        <a:pt x="21262" y="10658"/>
                      </a:cubicBezTo>
                      <a:cubicBezTo>
                        <a:pt x="21262" y="10658"/>
                        <a:pt x="21262" y="10658"/>
                        <a:pt x="19912" y="10658"/>
                      </a:cubicBezTo>
                      <a:cubicBezTo>
                        <a:pt x="17212" y="13981"/>
                        <a:pt x="15862" y="18965"/>
                        <a:pt x="11812" y="18965"/>
                      </a:cubicBezTo>
                      <a:cubicBezTo>
                        <a:pt x="9112" y="20627"/>
                        <a:pt x="7762" y="20627"/>
                        <a:pt x="5062" y="17304"/>
                      </a:cubicBezTo>
                      <a:cubicBezTo>
                        <a:pt x="3712" y="17304"/>
                        <a:pt x="5062" y="15642"/>
                        <a:pt x="5062" y="15642"/>
                      </a:cubicBezTo>
                      <a:cubicBezTo>
                        <a:pt x="6412" y="12319"/>
                        <a:pt x="6412" y="12319"/>
                        <a:pt x="3712" y="8996"/>
                      </a:cubicBezTo>
                      <a:cubicBezTo>
                        <a:pt x="2362" y="8996"/>
                        <a:pt x="2362" y="7335"/>
                        <a:pt x="1012" y="5673"/>
                      </a:cubicBezTo>
                      <a:cubicBezTo>
                        <a:pt x="-338" y="4012"/>
                        <a:pt x="-338" y="4012"/>
                        <a:pt x="1012" y="2350"/>
                      </a:cubicBezTo>
                      <a:cubicBezTo>
                        <a:pt x="2362" y="689"/>
                        <a:pt x="2362" y="-973"/>
                        <a:pt x="3712" y="689"/>
                      </a:cubicBezTo>
                      <a:cubicBezTo>
                        <a:pt x="5062" y="2350"/>
                        <a:pt x="7762" y="689"/>
                        <a:pt x="7762" y="4012"/>
                      </a:cubicBezTo>
                      <a:cubicBezTo>
                        <a:pt x="7762" y="4012"/>
                        <a:pt x="7762" y="5673"/>
                        <a:pt x="7762" y="5673"/>
                      </a:cubicBezTo>
                      <a:cubicBezTo>
                        <a:pt x="7762" y="10658"/>
                        <a:pt x="9112" y="10658"/>
                        <a:pt x="11812" y="7335"/>
                      </a:cubicBezTo>
                      <a:cubicBezTo>
                        <a:pt x="13162" y="5673"/>
                        <a:pt x="14512" y="4012"/>
                        <a:pt x="15862" y="4012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258" name="Freeform 477"/>
                <p:cNvSpPr/>
                <p:nvPr/>
              </p:nvSpPr>
              <p:spPr>
                <a:xfrm>
                  <a:off x="79093" y="1863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9600" fill="norm" stroke="1" extrusionOk="0">
                      <a:moveTo>
                        <a:pt x="8100" y="19600"/>
                      </a:moveTo>
                      <a:cubicBezTo>
                        <a:pt x="5400" y="16000"/>
                        <a:pt x="2700" y="16000"/>
                        <a:pt x="0" y="12400"/>
                      </a:cubicBezTo>
                      <a:cubicBezTo>
                        <a:pt x="2700" y="12400"/>
                        <a:pt x="2700" y="8800"/>
                        <a:pt x="2700" y="5200"/>
                      </a:cubicBezTo>
                      <a:cubicBezTo>
                        <a:pt x="5400" y="5200"/>
                        <a:pt x="5400" y="1600"/>
                        <a:pt x="8100" y="1600"/>
                      </a:cubicBezTo>
                      <a:cubicBezTo>
                        <a:pt x="10800" y="-2000"/>
                        <a:pt x="16200" y="1600"/>
                        <a:pt x="16200" y="1600"/>
                      </a:cubicBezTo>
                      <a:cubicBezTo>
                        <a:pt x="18900" y="5200"/>
                        <a:pt x="18900" y="8800"/>
                        <a:pt x="21600" y="12400"/>
                      </a:cubicBezTo>
                      <a:cubicBezTo>
                        <a:pt x="21600" y="12400"/>
                        <a:pt x="18900" y="12400"/>
                        <a:pt x="18900" y="16000"/>
                      </a:cubicBezTo>
                      <a:cubicBezTo>
                        <a:pt x="16200" y="19600"/>
                        <a:pt x="16200" y="19600"/>
                        <a:pt x="10800" y="19600"/>
                      </a:cubicBezTo>
                      <a:cubicBezTo>
                        <a:pt x="10800" y="19600"/>
                        <a:pt x="8100" y="19600"/>
                        <a:pt x="8100" y="19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259" name="Freeform 478"/>
                <p:cNvSpPr/>
                <p:nvPr/>
              </p:nvSpPr>
              <p:spPr>
                <a:xfrm>
                  <a:off x="81961" y="110806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0800" y="21600"/>
                      </a:moveTo>
                      <a:cubicBezTo>
                        <a:pt x="0" y="21600"/>
                        <a:pt x="0" y="10800"/>
                        <a:pt x="0" y="10800"/>
                      </a:cubicBezTo>
                      <a:cubicBezTo>
                        <a:pt x="0" y="10800"/>
                        <a:pt x="0" y="0"/>
                        <a:pt x="10800" y="0"/>
                      </a:cubicBezTo>
                      <a:cubicBezTo>
                        <a:pt x="21600" y="0"/>
                        <a:pt x="21600" y="0"/>
                        <a:pt x="21600" y="10800"/>
                      </a:cubicBezTo>
                      <a:cubicBezTo>
                        <a:pt x="21600" y="21600"/>
                        <a:pt x="10800" y="21600"/>
                        <a:pt x="1080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260" name="Freeform 479"/>
                <p:cNvSpPr/>
                <p:nvPr/>
              </p:nvSpPr>
              <p:spPr>
                <a:xfrm>
                  <a:off x="81079" y="12382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2960" y="0"/>
                      </a:moveTo>
                      <a:cubicBezTo>
                        <a:pt x="21600" y="0"/>
                        <a:pt x="21600" y="0"/>
                        <a:pt x="21600" y="10800"/>
                      </a:cubicBezTo>
                      <a:cubicBezTo>
                        <a:pt x="21600" y="16200"/>
                        <a:pt x="17280" y="21600"/>
                        <a:pt x="8640" y="21600"/>
                      </a:cubicBezTo>
                      <a:cubicBezTo>
                        <a:pt x="4320" y="21600"/>
                        <a:pt x="0" y="16200"/>
                        <a:pt x="0" y="10800"/>
                      </a:cubicBezTo>
                      <a:cubicBezTo>
                        <a:pt x="0" y="0"/>
                        <a:pt x="4320" y="0"/>
                        <a:pt x="8640" y="0"/>
                      </a:cubicBezTo>
                      <a:cubicBezTo>
                        <a:pt x="12960" y="0"/>
                        <a:pt x="12960" y="0"/>
                        <a:pt x="1296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261" name="Freeform 480"/>
                <p:cNvSpPr/>
                <p:nvPr/>
              </p:nvSpPr>
              <p:spPr>
                <a:xfrm>
                  <a:off x="81361" y="117646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194" h="21600" fill="norm" stroke="1" extrusionOk="0">
                      <a:moveTo>
                        <a:pt x="15394" y="21600"/>
                      </a:moveTo>
                      <a:cubicBezTo>
                        <a:pt x="12994" y="19636"/>
                        <a:pt x="10594" y="19636"/>
                        <a:pt x="8194" y="19636"/>
                      </a:cubicBezTo>
                      <a:cubicBezTo>
                        <a:pt x="8194" y="17673"/>
                        <a:pt x="994" y="7855"/>
                        <a:pt x="994" y="5891"/>
                      </a:cubicBezTo>
                      <a:cubicBezTo>
                        <a:pt x="-1406" y="3927"/>
                        <a:pt x="994" y="1964"/>
                        <a:pt x="3394" y="1964"/>
                      </a:cubicBezTo>
                      <a:cubicBezTo>
                        <a:pt x="8194" y="1964"/>
                        <a:pt x="10594" y="0"/>
                        <a:pt x="15394" y="0"/>
                      </a:cubicBezTo>
                      <a:cubicBezTo>
                        <a:pt x="15394" y="0"/>
                        <a:pt x="17794" y="0"/>
                        <a:pt x="17794" y="0"/>
                      </a:cubicBezTo>
                      <a:cubicBezTo>
                        <a:pt x="17794" y="0"/>
                        <a:pt x="17794" y="1964"/>
                        <a:pt x="17794" y="3927"/>
                      </a:cubicBezTo>
                      <a:cubicBezTo>
                        <a:pt x="15394" y="3927"/>
                        <a:pt x="15394" y="5891"/>
                        <a:pt x="12994" y="5891"/>
                      </a:cubicBezTo>
                      <a:cubicBezTo>
                        <a:pt x="10594" y="7855"/>
                        <a:pt x="12994" y="9818"/>
                        <a:pt x="10594" y="11782"/>
                      </a:cubicBezTo>
                      <a:cubicBezTo>
                        <a:pt x="10594" y="13745"/>
                        <a:pt x="15394" y="13745"/>
                        <a:pt x="15394" y="15709"/>
                      </a:cubicBezTo>
                      <a:cubicBezTo>
                        <a:pt x="15394" y="15709"/>
                        <a:pt x="17794" y="15709"/>
                        <a:pt x="17794" y="15709"/>
                      </a:cubicBezTo>
                      <a:cubicBezTo>
                        <a:pt x="17794" y="15709"/>
                        <a:pt x="20194" y="17673"/>
                        <a:pt x="20194" y="17673"/>
                      </a:cubicBezTo>
                      <a:cubicBezTo>
                        <a:pt x="20194" y="19636"/>
                        <a:pt x="17794" y="19636"/>
                        <a:pt x="15394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262" name="Freeform 481"/>
                <p:cNvSpPr/>
                <p:nvPr/>
              </p:nvSpPr>
              <p:spPr>
                <a:xfrm>
                  <a:off x="83672" y="80464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86" h="19575" fill="norm" stroke="1" extrusionOk="0">
                      <a:moveTo>
                        <a:pt x="16800" y="2700"/>
                      </a:moveTo>
                      <a:cubicBezTo>
                        <a:pt x="19886" y="2700"/>
                        <a:pt x="19886" y="5400"/>
                        <a:pt x="19886" y="8100"/>
                      </a:cubicBezTo>
                      <a:cubicBezTo>
                        <a:pt x="16800" y="10800"/>
                        <a:pt x="13715" y="13500"/>
                        <a:pt x="13715" y="16200"/>
                      </a:cubicBezTo>
                      <a:cubicBezTo>
                        <a:pt x="10629" y="21600"/>
                        <a:pt x="10629" y="18900"/>
                        <a:pt x="7543" y="18900"/>
                      </a:cubicBezTo>
                      <a:cubicBezTo>
                        <a:pt x="4457" y="18900"/>
                        <a:pt x="1372" y="18900"/>
                        <a:pt x="1372" y="16200"/>
                      </a:cubicBezTo>
                      <a:cubicBezTo>
                        <a:pt x="1372" y="13500"/>
                        <a:pt x="-1714" y="10800"/>
                        <a:pt x="1372" y="10800"/>
                      </a:cubicBezTo>
                      <a:cubicBezTo>
                        <a:pt x="4457" y="5400"/>
                        <a:pt x="7543" y="2700"/>
                        <a:pt x="10629" y="0"/>
                      </a:cubicBezTo>
                      <a:cubicBezTo>
                        <a:pt x="13715" y="0"/>
                        <a:pt x="16800" y="0"/>
                        <a:pt x="16800" y="27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263" name="Freeform 482"/>
                <p:cNvSpPr/>
                <p:nvPr/>
              </p:nvSpPr>
              <p:spPr>
                <a:xfrm>
                  <a:off x="85160" y="73190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14400"/>
                      </a:moveTo>
                      <a:cubicBezTo>
                        <a:pt x="21600" y="14400"/>
                        <a:pt x="14400" y="21600"/>
                        <a:pt x="14400" y="21600"/>
                      </a:cubicBezTo>
                      <a:cubicBezTo>
                        <a:pt x="7200" y="21600"/>
                        <a:pt x="0" y="21600"/>
                        <a:pt x="0" y="14400"/>
                      </a:cubicBezTo>
                      <a:cubicBezTo>
                        <a:pt x="0" y="7200"/>
                        <a:pt x="7200" y="0"/>
                        <a:pt x="7200" y="0"/>
                      </a:cubicBezTo>
                      <a:cubicBezTo>
                        <a:pt x="14400" y="0"/>
                        <a:pt x="21600" y="7200"/>
                        <a:pt x="21600" y="144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264" name="Freeform 483"/>
                <p:cNvSpPr/>
                <p:nvPr/>
              </p:nvSpPr>
              <p:spPr>
                <a:xfrm>
                  <a:off x="87035" y="7717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9430" fill="norm" stroke="1" extrusionOk="0">
                      <a:moveTo>
                        <a:pt x="0" y="8630"/>
                      </a:moveTo>
                      <a:cubicBezTo>
                        <a:pt x="0" y="8630"/>
                        <a:pt x="7200" y="8630"/>
                        <a:pt x="7200" y="3230"/>
                      </a:cubicBezTo>
                      <a:cubicBezTo>
                        <a:pt x="21600" y="-2170"/>
                        <a:pt x="21600" y="-2170"/>
                        <a:pt x="21600" y="14030"/>
                      </a:cubicBezTo>
                      <a:cubicBezTo>
                        <a:pt x="21600" y="14030"/>
                        <a:pt x="21600" y="19430"/>
                        <a:pt x="14400" y="19430"/>
                      </a:cubicBezTo>
                      <a:cubicBezTo>
                        <a:pt x="14400" y="19430"/>
                        <a:pt x="7200" y="19430"/>
                        <a:pt x="0" y="19430"/>
                      </a:cubicBezTo>
                      <a:cubicBezTo>
                        <a:pt x="0" y="19430"/>
                        <a:pt x="0" y="8630"/>
                        <a:pt x="0" y="863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265" name="Freeform 484"/>
                <p:cNvSpPr/>
                <p:nvPr/>
              </p:nvSpPr>
              <p:spPr>
                <a:xfrm>
                  <a:off x="84388" y="103674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214" fill="norm" stroke="1" extrusionOk="0">
                      <a:moveTo>
                        <a:pt x="7714" y="20057"/>
                      </a:moveTo>
                      <a:cubicBezTo>
                        <a:pt x="7714" y="18514"/>
                        <a:pt x="7714" y="18514"/>
                        <a:pt x="7714" y="16971"/>
                      </a:cubicBezTo>
                      <a:cubicBezTo>
                        <a:pt x="7714" y="15429"/>
                        <a:pt x="7714" y="15429"/>
                        <a:pt x="6171" y="15429"/>
                      </a:cubicBezTo>
                      <a:cubicBezTo>
                        <a:pt x="6171" y="16971"/>
                        <a:pt x="4629" y="16971"/>
                        <a:pt x="6171" y="16971"/>
                      </a:cubicBezTo>
                      <a:cubicBezTo>
                        <a:pt x="7714" y="20057"/>
                        <a:pt x="4629" y="20057"/>
                        <a:pt x="4629" y="20057"/>
                      </a:cubicBezTo>
                      <a:cubicBezTo>
                        <a:pt x="3086" y="21600"/>
                        <a:pt x="1543" y="20057"/>
                        <a:pt x="0" y="18514"/>
                      </a:cubicBezTo>
                      <a:cubicBezTo>
                        <a:pt x="0" y="18514"/>
                        <a:pt x="0" y="16971"/>
                        <a:pt x="0" y="15429"/>
                      </a:cubicBezTo>
                      <a:cubicBezTo>
                        <a:pt x="0" y="15429"/>
                        <a:pt x="0" y="15429"/>
                        <a:pt x="1543" y="15429"/>
                      </a:cubicBezTo>
                      <a:cubicBezTo>
                        <a:pt x="4629" y="13886"/>
                        <a:pt x="3086" y="9257"/>
                        <a:pt x="6171" y="7714"/>
                      </a:cubicBezTo>
                      <a:cubicBezTo>
                        <a:pt x="7714" y="7714"/>
                        <a:pt x="6171" y="4629"/>
                        <a:pt x="4629" y="4629"/>
                      </a:cubicBezTo>
                      <a:cubicBezTo>
                        <a:pt x="3086" y="4629"/>
                        <a:pt x="3086" y="3086"/>
                        <a:pt x="3086" y="3086"/>
                      </a:cubicBezTo>
                      <a:cubicBezTo>
                        <a:pt x="3086" y="1543"/>
                        <a:pt x="4629" y="0"/>
                        <a:pt x="4629" y="0"/>
                      </a:cubicBezTo>
                      <a:cubicBezTo>
                        <a:pt x="6171" y="0"/>
                        <a:pt x="7714" y="0"/>
                        <a:pt x="7714" y="1543"/>
                      </a:cubicBezTo>
                      <a:cubicBezTo>
                        <a:pt x="7714" y="3086"/>
                        <a:pt x="9257" y="4629"/>
                        <a:pt x="12343" y="6171"/>
                      </a:cubicBezTo>
                      <a:cubicBezTo>
                        <a:pt x="15429" y="6171"/>
                        <a:pt x="18514" y="9257"/>
                        <a:pt x="21600" y="10800"/>
                      </a:cubicBezTo>
                      <a:cubicBezTo>
                        <a:pt x="21600" y="10800"/>
                        <a:pt x="21600" y="10800"/>
                        <a:pt x="21600" y="10800"/>
                      </a:cubicBezTo>
                      <a:cubicBezTo>
                        <a:pt x="21600" y="10800"/>
                        <a:pt x="20057" y="12343"/>
                        <a:pt x="20057" y="12343"/>
                      </a:cubicBezTo>
                      <a:cubicBezTo>
                        <a:pt x="18514" y="12343"/>
                        <a:pt x="18514" y="12343"/>
                        <a:pt x="16971" y="12343"/>
                      </a:cubicBezTo>
                      <a:cubicBezTo>
                        <a:pt x="15429" y="12343"/>
                        <a:pt x="15429" y="13886"/>
                        <a:pt x="15429" y="15429"/>
                      </a:cubicBezTo>
                      <a:cubicBezTo>
                        <a:pt x="15429" y="16971"/>
                        <a:pt x="13886" y="20057"/>
                        <a:pt x="12343" y="20057"/>
                      </a:cubicBezTo>
                      <a:cubicBezTo>
                        <a:pt x="9257" y="21600"/>
                        <a:pt x="7714" y="21600"/>
                        <a:pt x="7714" y="20057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266" name="Freeform 485"/>
                <p:cNvSpPr/>
                <p:nvPr/>
              </p:nvSpPr>
              <p:spPr>
                <a:xfrm>
                  <a:off x="88249" y="11139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0250" fill="norm" stroke="1" extrusionOk="0">
                      <a:moveTo>
                        <a:pt x="0" y="16200"/>
                      </a:moveTo>
                      <a:cubicBezTo>
                        <a:pt x="0" y="10800"/>
                        <a:pt x="7200" y="5400"/>
                        <a:pt x="7200" y="0"/>
                      </a:cubicBezTo>
                      <a:cubicBezTo>
                        <a:pt x="14400" y="0"/>
                        <a:pt x="14400" y="5400"/>
                        <a:pt x="21600" y="10800"/>
                      </a:cubicBezTo>
                      <a:cubicBezTo>
                        <a:pt x="14400" y="16200"/>
                        <a:pt x="14400" y="16200"/>
                        <a:pt x="14400" y="16200"/>
                      </a:cubicBezTo>
                      <a:cubicBezTo>
                        <a:pt x="7200" y="21600"/>
                        <a:pt x="0" y="21600"/>
                        <a:pt x="0" y="162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267" name="Freeform 486"/>
                <p:cNvSpPr/>
                <p:nvPr/>
              </p:nvSpPr>
              <p:spPr>
                <a:xfrm>
                  <a:off x="85099" y="90178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856" h="21600" fill="norm" stroke="1" extrusionOk="0">
                      <a:moveTo>
                        <a:pt x="0" y="18000"/>
                      </a:moveTo>
                      <a:cubicBezTo>
                        <a:pt x="1271" y="16200"/>
                        <a:pt x="2541" y="16200"/>
                        <a:pt x="3812" y="14400"/>
                      </a:cubicBezTo>
                      <a:cubicBezTo>
                        <a:pt x="5082" y="14400"/>
                        <a:pt x="6353" y="14400"/>
                        <a:pt x="6353" y="12600"/>
                      </a:cubicBezTo>
                      <a:cubicBezTo>
                        <a:pt x="7624" y="10800"/>
                        <a:pt x="8894" y="7200"/>
                        <a:pt x="12706" y="9000"/>
                      </a:cubicBezTo>
                      <a:cubicBezTo>
                        <a:pt x="12706" y="9000"/>
                        <a:pt x="13976" y="9000"/>
                        <a:pt x="13976" y="7200"/>
                      </a:cubicBezTo>
                      <a:cubicBezTo>
                        <a:pt x="15247" y="5400"/>
                        <a:pt x="15247" y="3600"/>
                        <a:pt x="16518" y="1800"/>
                      </a:cubicBezTo>
                      <a:cubicBezTo>
                        <a:pt x="17788" y="1800"/>
                        <a:pt x="17788" y="0"/>
                        <a:pt x="19059" y="0"/>
                      </a:cubicBezTo>
                      <a:cubicBezTo>
                        <a:pt x="20329" y="1800"/>
                        <a:pt x="21600" y="3600"/>
                        <a:pt x="20329" y="7200"/>
                      </a:cubicBezTo>
                      <a:cubicBezTo>
                        <a:pt x="20329" y="7200"/>
                        <a:pt x="20329" y="9000"/>
                        <a:pt x="19059" y="10800"/>
                      </a:cubicBezTo>
                      <a:cubicBezTo>
                        <a:pt x="17788" y="12600"/>
                        <a:pt x="16518" y="12600"/>
                        <a:pt x="15247" y="14400"/>
                      </a:cubicBezTo>
                      <a:cubicBezTo>
                        <a:pt x="12706" y="14400"/>
                        <a:pt x="8894" y="16200"/>
                        <a:pt x="6353" y="18000"/>
                      </a:cubicBezTo>
                      <a:cubicBezTo>
                        <a:pt x="5082" y="21600"/>
                        <a:pt x="3812" y="21600"/>
                        <a:pt x="1271" y="21600"/>
                      </a:cubicBezTo>
                      <a:cubicBezTo>
                        <a:pt x="1271" y="21600"/>
                        <a:pt x="0" y="21600"/>
                        <a:pt x="0" y="21600"/>
                      </a:cubicBezTo>
                      <a:cubicBezTo>
                        <a:pt x="0" y="19800"/>
                        <a:pt x="0" y="18000"/>
                        <a:pt x="0" y="180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268" name="Freeform 487"/>
                <p:cNvSpPr/>
                <p:nvPr/>
              </p:nvSpPr>
              <p:spPr>
                <a:xfrm>
                  <a:off x="90014" y="10003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8437" fill="norm" stroke="1" extrusionOk="0">
                      <a:moveTo>
                        <a:pt x="8640" y="0"/>
                      </a:moveTo>
                      <a:cubicBezTo>
                        <a:pt x="12960" y="5400"/>
                        <a:pt x="17280" y="5400"/>
                        <a:pt x="21600" y="10800"/>
                      </a:cubicBezTo>
                      <a:cubicBezTo>
                        <a:pt x="17280" y="16200"/>
                        <a:pt x="12960" y="21600"/>
                        <a:pt x="8640" y="16200"/>
                      </a:cubicBezTo>
                      <a:cubicBezTo>
                        <a:pt x="8640" y="16200"/>
                        <a:pt x="4320" y="10800"/>
                        <a:pt x="0" y="10800"/>
                      </a:cubicBezTo>
                      <a:cubicBezTo>
                        <a:pt x="0" y="5400"/>
                        <a:pt x="8640" y="0"/>
                        <a:pt x="864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269" name="Freeform 488"/>
                <p:cNvSpPr/>
                <p:nvPr/>
              </p:nvSpPr>
              <p:spPr>
                <a:xfrm>
                  <a:off x="90014" y="118307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12960"/>
                      </a:moveTo>
                      <a:cubicBezTo>
                        <a:pt x="0" y="8640"/>
                        <a:pt x="0" y="8640"/>
                        <a:pt x="4320" y="4320"/>
                      </a:cubicBezTo>
                      <a:cubicBezTo>
                        <a:pt x="4320" y="4320"/>
                        <a:pt x="8640" y="0"/>
                        <a:pt x="12960" y="0"/>
                      </a:cubicBezTo>
                      <a:cubicBezTo>
                        <a:pt x="12960" y="0"/>
                        <a:pt x="17280" y="0"/>
                        <a:pt x="17280" y="0"/>
                      </a:cubicBezTo>
                      <a:cubicBezTo>
                        <a:pt x="17280" y="4320"/>
                        <a:pt x="21600" y="12960"/>
                        <a:pt x="21600" y="17280"/>
                      </a:cubicBezTo>
                      <a:cubicBezTo>
                        <a:pt x="21600" y="21600"/>
                        <a:pt x="17280" y="21600"/>
                        <a:pt x="12960" y="21600"/>
                      </a:cubicBezTo>
                      <a:cubicBezTo>
                        <a:pt x="8640" y="17280"/>
                        <a:pt x="4320" y="17280"/>
                        <a:pt x="0" y="1296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270" name="Freeform 489"/>
                <p:cNvSpPr/>
                <p:nvPr/>
              </p:nvSpPr>
              <p:spPr>
                <a:xfrm>
                  <a:off x="75405" y="160950"/>
                  <a:ext cx="22504" cy="30888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18692"/>
                      </a:moveTo>
                      <a:cubicBezTo>
                        <a:pt x="21600" y="18692"/>
                        <a:pt x="21600" y="19108"/>
                        <a:pt x="21600" y="19108"/>
                      </a:cubicBezTo>
                      <a:cubicBezTo>
                        <a:pt x="21032" y="19108"/>
                        <a:pt x="21032" y="19523"/>
                        <a:pt x="21032" y="19108"/>
                      </a:cubicBezTo>
                      <a:cubicBezTo>
                        <a:pt x="19895" y="18692"/>
                        <a:pt x="18758" y="19108"/>
                        <a:pt x="17621" y="19108"/>
                      </a:cubicBezTo>
                      <a:cubicBezTo>
                        <a:pt x="17053" y="19108"/>
                        <a:pt x="17053" y="18692"/>
                        <a:pt x="16484" y="18692"/>
                      </a:cubicBezTo>
                      <a:cubicBezTo>
                        <a:pt x="16484" y="18692"/>
                        <a:pt x="15916" y="18692"/>
                        <a:pt x="15916" y="18692"/>
                      </a:cubicBezTo>
                      <a:cubicBezTo>
                        <a:pt x="15916" y="19108"/>
                        <a:pt x="15916" y="19108"/>
                        <a:pt x="15916" y="19108"/>
                      </a:cubicBezTo>
                      <a:cubicBezTo>
                        <a:pt x="17053" y="19938"/>
                        <a:pt x="18189" y="20769"/>
                        <a:pt x="18758" y="21600"/>
                      </a:cubicBezTo>
                      <a:cubicBezTo>
                        <a:pt x="2842" y="21600"/>
                        <a:pt x="2842" y="21600"/>
                        <a:pt x="2842" y="21600"/>
                      </a:cubicBezTo>
                      <a:cubicBezTo>
                        <a:pt x="3979" y="20769"/>
                        <a:pt x="4547" y="19938"/>
                        <a:pt x="5116" y="18692"/>
                      </a:cubicBezTo>
                      <a:cubicBezTo>
                        <a:pt x="5684" y="18277"/>
                        <a:pt x="5684" y="18277"/>
                        <a:pt x="5116" y="18277"/>
                      </a:cubicBezTo>
                      <a:cubicBezTo>
                        <a:pt x="3979" y="18277"/>
                        <a:pt x="3411" y="18692"/>
                        <a:pt x="2842" y="18692"/>
                      </a:cubicBezTo>
                      <a:cubicBezTo>
                        <a:pt x="2274" y="18692"/>
                        <a:pt x="1705" y="18277"/>
                        <a:pt x="568" y="19108"/>
                      </a:cubicBezTo>
                      <a:cubicBezTo>
                        <a:pt x="568" y="19108"/>
                        <a:pt x="0" y="18692"/>
                        <a:pt x="0" y="18692"/>
                      </a:cubicBezTo>
                      <a:cubicBezTo>
                        <a:pt x="0" y="18692"/>
                        <a:pt x="0" y="18277"/>
                        <a:pt x="0" y="18277"/>
                      </a:cubicBezTo>
                      <a:cubicBezTo>
                        <a:pt x="1137" y="17446"/>
                        <a:pt x="1705" y="16615"/>
                        <a:pt x="2842" y="15369"/>
                      </a:cubicBezTo>
                      <a:cubicBezTo>
                        <a:pt x="3411" y="14538"/>
                        <a:pt x="4547" y="13292"/>
                        <a:pt x="5684" y="12046"/>
                      </a:cubicBezTo>
                      <a:cubicBezTo>
                        <a:pt x="5684" y="11631"/>
                        <a:pt x="5684" y="11215"/>
                        <a:pt x="5116" y="11215"/>
                      </a:cubicBezTo>
                      <a:cubicBezTo>
                        <a:pt x="4547" y="11215"/>
                        <a:pt x="3979" y="11215"/>
                        <a:pt x="3411" y="11215"/>
                      </a:cubicBezTo>
                      <a:cubicBezTo>
                        <a:pt x="2842" y="11215"/>
                        <a:pt x="2274" y="11215"/>
                        <a:pt x="1705" y="10800"/>
                      </a:cubicBezTo>
                      <a:cubicBezTo>
                        <a:pt x="1705" y="10800"/>
                        <a:pt x="2274" y="10385"/>
                        <a:pt x="2274" y="9969"/>
                      </a:cubicBezTo>
                      <a:cubicBezTo>
                        <a:pt x="3411" y="8723"/>
                        <a:pt x="4547" y="7062"/>
                        <a:pt x="5684" y="6231"/>
                      </a:cubicBezTo>
                      <a:cubicBezTo>
                        <a:pt x="6821" y="4985"/>
                        <a:pt x="7958" y="3738"/>
                        <a:pt x="9095" y="2077"/>
                      </a:cubicBezTo>
                      <a:cubicBezTo>
                        <a:pt x="9663" y="1662"/>
                        <a:pt x="10232" y="831"/>
                        <a:pt x="10800" y="0"/>
                      </a:cubicBezTo>
                      <a:cubicBezTo>
                        <a:pt x="10800" y="0"/>
                        <a:pt x="10800" y="0"/>
                        <a:pt x="10800" y="0"/>
                      </a:cubicBezTo>
                      <a:cubicBezTo>
                        <a:pt x="11368" y="0"/>
                        <a:pt x="11368" y="0"/>
                        <a:pt x="11368" y="0"/>
                      </a:cubicBezTo>
                      <a:cubicBezTo>
                        <a:pt x="11368" y="831"/>
                        <a:pt x="11368" y="1246"/>
                        <a:pt x="11937" y="1662"/>
                      </a:cubicBezTo>
                      <a:cubicBezTo>
                        <a:pt x="12505" y="1662"/>
                        <a:pt x="12505" y="2077"/>
                        <a:pt x="13074" y="2492"/>
                      </a:cubicBezTo>
                      <a:cubicBezTo>
                        <a:pt x="13642" y="3323"/>
                        <a:pt x="14211" y="4154"/>
                        <a:pt x="15347" y="4985"/>
                      </a:cubicBezTo>
                      <a:cubicBezTo>
                        <a:pt x="16484" y="6646"/>
                        <a:pt x="18189" y="8308"/>
                        <a:pt x="19895" y="10385"/>
                      </a:cubicBezTo>
                      <a:cubicBezTo>
                        <a:pt x="19895" y="10385"/>
                        <a:pt x="20463" y="10800"/>
                        <a:pt x="19326" y="10800"/>
                      </a:cubicBezTo>
                      <a:cubicBezTo>
                        <a:pt x="18189" y="10800"/>
                        <a:pt x="16484" y="10800"/>
                        <a:pt x="15347" y="11215"/>
                      </a:cubicBezTo>
                      <a:cubicBezTo>
                        <a:pt x="14779" y="11215"/>
                        <a:pt x="14211" y="11631"/>
                        <a:pt x="14779" y="11631"/>
                      </a:cubicBezTo>
                      <a:cubicBezTo>
                        <a:pt x="14779" y="12046"/>
                        <a:pt x="15347" y="12462"/>
                        <a:pt x="15347" y="12877"/>
                      </a:cubicBezTo>
                      <a:cubicBezTo>
                        <a:pt x="15916" y="12877"/>
                        <a:pt x="15916" y="13292"/>
                        <a:pt x="16484" y="13708"/>
                      </a:cubicBezTo>
                      <a:cubicBezTo>
                        <a:pt x="16484" y="14123"/>
                        <a:pt x="17053" y="14123"/>
                        <a:pt x="17053" y="14538"/>
                      </a:cubicBezTo>
                      <a:cubicBezTo>
                        <a:pt x="17621" y="14954"/>
                        <a:pt x="18189" y="14954"/>
                        <a:pt x="18189" y="15369"/>
                      </a:cubicBezTo>
                      <a:cubicBezTo>
                        <a:pt x="18758" y="15785"/>
                        <a:pt x="18758" y="16200"/>
                        <a:pt x="18758" y="16615"/>
                      </a:cubicBezTo>
                      <a:cubicBezTo>
                        <a:pt x="19326" y="17031"/>
                        <a:pt x="19326" y="17446"/>
                        <a:pt x="19895" y="17446"/>
                      </a:cubicBezTo>
                      <a:cubicBezTo>
                        <a:pt x="19895" y="17862"/>
                        <a:pt x="20463" y="18277"/>
                        <a:pt x="20463" y="18692"/>
                      </a:cubicBezTo>
                      <a:cubicBezTo>
                        <a:pt x="20463" y="19523"/>
                        <a:pt x="21032" y="18277"/>
                        <a:pt x="21600" y="18692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271" name="Freeform 490"/>
                <p:cNvSpPr/>
                <p:nvPr/>
              </p:nvSpPr>
              <p:spPr>
                <a:xfrm>
                  <a:off x="91448" y="14720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0"/>
                      </a:moveTo>
                      <a:cubicBezTo>
                        <a:pt x="0" y="0"/>
                        <a:pt x="10800" y="0"/>
                        <a:pt x="10800" y="0"/>
                      </a:cubicBezTo>
                      <a:cubicBezTo>
                        <a:pt x="10800" y="0"/>
                        <a:pt x="10800" y="0"/>
                        <a:pt x="21600" y="21600"/>
                      </a:cubicBezTo>
                      <a:cubicBezTo>
                        <a:pt x="10800" y="21600"/>
                        <a:pt x="10800" y="21600"/>
                        <a:pt x="10800" y="21600"/>
                      </a:cubicBezTo>
                      <a:cubicBezTo>
                        <a:pt x="10800" y="21600"/>
                        <a:pt x="0" y="21600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272" name="Freeform 491"/>
                <p:cNvSpPr/>
                <p:nvPr/>
              </p:nvSpPr>
              <p:spPr>
                <a:xfrm>
                  <a:off x="91448" y="129780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21600"/>
                      </a:moveTo>
                      <a:cubicBezTo>
                        <a:pt x="0" y="10800"/>
                        <a:pt x="0" y="10800"/>
                        <a:pt x="0" y="10800"/>
                      </a:cubicBezTo>
                      <a:cubicBezTo>
                        <a:pt x="0" y="0"/>
                        <a:pt x="10800" y="0"/>
                        <a:pt x="21600" y="0"/>
                      </a:cubicBezTo>
                      <a:cubicBezTo>
                        <a:pt x="21600" y="0"/>
                        <a:pt x="21600" y="10800"/>
                        <a:pt x="21600" y="10800"/>
                      </a:cubicBezTo>
                      <a:cubicBezTo>
                        <a:pt x="21600" y="10800"/>
                        <a:pt x="10800" y="10800"/>
                        <a:pt x="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273" name="Freeform 492"/>
                <p:cNvSpPr/>
                <p:nvPr/>
              </p:nvSpPr>
              <p:spPr>
                <a:xfrm>
                  <a:off x="91606" y="5227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7382" h="17382" fill="norm" stroke="1" extrusionOk="0">
                      <a:moveTo>
                        <a:pt x="0" y="7200"/>
                      </a:moveTo>
                      <a:cubicBezTo>
                        <a:pt x="0" y="0"/>
                        <a:pt x="0" y="0"/>
                        <a:pt x="7200" y="0"/>
                      </a:cubicBezTo>
                      <a:cubicBezTo>
                        <a:pt x="14400" y="0"/>
                        <a:pt x="21600" y="0"/>
                        <a:pt x="14400" y="7200"/>
                      </a:cubicBezTo>
                      <a:cubicBezTo>
                        <a:pt x="14400" y="14400"/>
                        <a:pt x="14400" y="14400"/>
                        <a:pt x="14400" y="14400"/>
                      </a:cubicBezTo>
                      <a:cubicBezTo>
                        <a:pt x="7200" y="21600"/>
                        <a:pt x="0" y="14400"/>
                        <a:pt x="0" y="72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274" name="Freeform 493"/>
                <p:cNvSpPr/>
                <p:nvPr/>
              </p:nvSpPr>
              <p:spPr>
                <a:xfrm>
                  <a:off x="91999" y="9403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3600" y="8640"/>
                      </a:moveTo>
                      <a:cubicBezTo>
                        <a:pt x="7200" y="4320"/>
                        <a:pt x="10800" y="0"/>
                        <a:pt x="14400" y="0"/>
                      </a:cubicBezTo>
                      <a:cubicBezTo>
                        <a:pt x="18000" y="0"/>
                        <a:pt x="21600" y="8640"/>
                        <a:pt x="21600" y="12960"/>
                      </a:cubicBezTo>
                      <a:cubicBezTo>
                        <a:pt x="18000" y="17280"/>
                        <a:pt x="14400" y="21600"/>
                        <a:pt x="7200" y="21600"/>
                      </a:cubicBezTo>
                      <a:cubicBezTo>
                        <a:pt x="3600" y="21600"/>
                        <a:pt x="3600" y="17280"/>
                        <a:pt x="0" y="12960"/>
                      </a:cubicBezTo>
                      <a:cubicBezTo>
                        <a:pt x="0" y="12960"/>
                        <a:pt x="3600" y="8640"/>
                        <a:pt x="3600" y="864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275" name="Freeform 494"/>
                <p:cNvSpPr/>
                <p:nvPr/>
              </p:nvSpPr>
              <p:spPr>
                <a:xfrm>
                  <a:off x="94978" y="73521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10800"/>
                      </a:moveTo>
                      <a:cubicBezTo>
                        <a:pt x="0" y="10800"/>
                        <a:pt x="0" y="0"/>
                        <a:pt x="0" y="0"/>
                      </a:cubicBezTo>
                      <a:cubicBezTo>
                        <a:pt x="10800" y="0"/>
                        <a:pt x="10800" y="0"/>
                        <a:pt x="21600" y="10800"/>
                      </a:cubicBezTo>
                      <a:cubicBezTo>
                        <a:pt x="10800" y="10800"/>
                        <a:pt x="10800" y="21600"/>
                        <a:pt x="10800" y="21600"/>
                      </a:cubicBezTo>
                      <a:cubicBezTo>
                        <a:pt x="0" y="21600"/>
                        <a:pt x="0" y="10800"/>
                        <a:pt x="0" y="108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276" name="Freeform 495"/>
                <p:cNvSpPr/>
                <p:nvPr/>
              </p:nvSpPr>
              <p:spPr>
                <a:xfrm>
                  <a:off x="95309" y="10672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0"/>
                      </a:moveTo>
                      <a:cubicBezTo>
                        <a:pt x="21600" y="10800"/>
                        <a:pt x="21600" y="10800"/>
                        <a:pt x="21600" y="10800"/>
                      </a:cubicBezTo>
                      <a:cubicBezTo>
                        <a:pt x="21600" y="21600"/>
                        <a:pt x="21600" y="21600"/>
                        <a:pt x="0" y="21600"/>
                      </a:cubicBezTo>
                      <a:cubicBezTo>
                        <a:pt x="0" y="21600"/>
                        <a:pt x="0" y="21600"/>
                        <a:pt x="0" y="10800"/>
                      </a:cubicBezTo>
                      <a:cubicBezTo>
                        <a:pt x="0" y="10800"/>
                        <a:pt x="0" y="10800"/>
                        <a:pt x="216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277" name="Freeform 496"/>
                <p:cNvSpPr/>
                <p:nvPr/>
              </p:nvSpPr>
              <p:spPr>
                <a:xfrm>
                  <a:off x="94209" y="7859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8936" h="21600" fill="norm" stroke="1" extrusionOk="0">
                      <a:moveTo>
                        <a:pt x="3600" y="4320"/>
                      </a:moveTo>
                      <a:cubicBezTo>
                        <a:pt x="7200" y="0"/>
                        <a:pt x="14400" y="0"/>
                        <a:pt x="18000" y="0"/>
                      </a:cubicBezTo>
                      <a:cubicBezTo>
                        <a:pt x="18000" y="4320"/>
                        <a:pt x="18000" y="4320"/>
                        <a:pt x="18000" y="4320"/>
                      </a:cubicBezTo>
                      <a:cubicBezTo>
                        <a:pt x="21600" y="12960"/>
                        <a:pt x="14400" y="21600"/>
                        <a:pt x="3600" y="21600"/>
                      </a:cubicBezTo>
                      <a:cubicBezTo>
                        <a:pt x="3600" y="21600"/>
                        <a:pt x="3600" y="21600"/>
                        <a:pt x="0" y="17280"/>
                      </a:cubicBezTo>
                      <a:cubicBezTo>
                        <a:pt x="0" y="17280"/>
                        <a:pt x="0" y="12960"/>
                        <a:pt x="0" y="12960"/>
                      </a:cubicBezTo>
                      <a:cubicBezTo>
                        <a:pt x="0" y="8640"/>
                        <a:pt x="0" y="8640"/>
                        <a:pt x="3600" y="432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278" name="Freeform 497"/>
                <p:cNvSpPr/>
                <p:nvPr/>
              </p:nvSpPr>
              <p:spPr>
                <a:xfrm>
                  <a:off x="94542" y="85104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378" h="21600" fill="norm" stroke="1" extrusionOk="0">
                      <a:moveTo>
                        <a:pt x="18514" y="8640"/>
                      </a:moveTo>
                      <a:cubicBezTo>
                        <a:pt x="21600" y="12960"/>
                        <a:pt x="15429" y="17280"/>
                        <a:pt x="15429" y="21600"/>
                      </a:cubicBezTo>
                      <a:cubicBezTo>
                        <a:pt x="15429" y="21600"/>
                        <a:pt x="12343" y="21600"/>
                        <a:pt x="12343" y="21600"/>
                      </a:cubicBezTo>
                      <a:cubicBezTo>
                        <a:pt x="9257" y="17280"/>
                        <a:pt x="6171" y="17280"/>
                        <a:pt x="3086" y="12960"/>
                      </a:cubicBezTo>
                      <a:cubicBezTo>
                        <a:pt x="0" y="12960"/>
                        <a:pt x="0" y="8640"/>
                        <a:pt x="0" y="8640"/>
                      </a:cubicBezTo>
                      <a:cubicBezTo>
                        <a:pt x="3086" y="4320"/>
                        <a:pt x="3086" y="4320"/>
                        <a:pt x="6171" y="0"/>
                      </a:cubicBezTo>
                      <a:cubicBezTo>
                        <a:pt x="6171" y="0"/>
                        <a:pt x="9257" y="0"/>
                        <a:pt x="9257" y="0"/>
                      </a:cubicBezTo>
                      <a:cubicBezTo>
                        <a:pt x="15429" y="0"/>
                        <a:pt x="15429" y="4320"/>
                        <a:pt x="18514" y="864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279" name="Freeform 498"/>
                <p:cNvSpPr/>
                <p:nvPr/>
              </p:nvSpPr>
              <p:spPr>
                <a:xfrm>
                  <a:off x="83716" y="135578"/>
                  <a:ext cx="18826" cy="1721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431" h="21600" fill="norm" stroke="1" extrusionOk="0">
                      <a:moveTo>
                        <a:pt x="15356" y="5959"/>
                      </a:moveTo>
                      <a:cubicBezTo>
                        <a:pt x="14681" y="5959"/>
                        <a:pt x="14006" y="6703"/>
                        <a:pt x="13331" y="7448"/>
                      </a:cubicBezTo>
                      <a:cubicBezTo>
                        <a:pt x="13331" y="8193"/>
                        <a:pt x="13331" y="8938"/>
                        <a:pt x="11981" y="9683"/>
                      </a:cubicBezTo>
                      <a:cubicBezTo>
                        <a:pt x="11306" y="9683"/>
                        <a:pt x="11306" y="11172"/>
                        <a:pt x="11306" y="11917"/>
                      </a:cubicBezTo>
                      <a:cubicBezTo>
                        <a:pt x="10631" y="13407"/>
                        <a:pt x="10631" y="13407"/>
                        <a:pt x="9956" y="12662"/>
                      </a:cubicBezTo>
                      <a:cubicBezTo>
                        <a:pt x="9281" y="11917"/>
                        <a:pt x="9281" y="11917"/>
                        <a:pt x="8606" y="11172"/>
                      </a:cubicBezTo>
                      <a:cubicBezTo>
                        <a:pt x="7931" y="11172"/>
                        <a:pt x="7256" y="11172"/>
                        <a:pt x="6581" y="11172"/>
                      </a:cubicBezTo>
                      <a:cubicBezTo>
                        <a:pt x="5906" y="11917"/>
                        <a:pt x="5906" y="12662"/>
                        <a:pt x="5231" y="12662"/>
                      </a:cubicBezTo>
                      <a:cubicBezTo>
                        <a:pt x="4556" y="13407"/>
                        <a:pt x="4556" y="14152"/>
                        <a:pt x="4556" y="14152"/>
                      </a:cubicBezTo>
                      <a:cubicBezTo>
                        <a:pt x="5231" y="15641"/>
                        <a:pt x="5231" y="16386"/>
                        <a:pt x="5231" y="17131"/>
                      </a:cubicBezTo>
                      <a:cubicBezTo>
                        <a:pt x="5231" y="18621"/>
                        <a:pt x="5906" y="19366"/>
                        <a:pt x="6581" y="20110"/>
                      </a:cubicBezTo>
                      <a:cubicBezTo>
                        <a:pt x="6581" y="20110"/>
                        <a:pt x="6581" y="20855"/>
                        <a:pt x="5906" y="20855"/>
                      </a:cubicBezTo>
                      <a:cubicBezTo>
                        <a:pt x="5231" y="21600"/>
                        <a:pt x="4556" y="21600"/>
                        <a:pt x="3881" y="21600"/>
                      </a:cubicBezTo>
                      <a:cubicBezTo>
                        <a:pt x="2531" y="20855"/>
                        <a:pt x="1181" y="20110"/>
                        <a:pt x="506" y="18621"/>
                      </a:cubicBezTo>
                      <a:cubicBezTo>
                        <a:pt x="-169" y="17876"/>
                        <a:pt x="-169" y="16386"/>
                        <a:pt x="506" y="16386"/>
                      </a:cubicBezTo>
                      <a:cubicBezTo>
                        <a:pt x="1856" y="15641"/>
                        <a:pt x="1856" y="14897"/>
                        <a:pt x="2531" y="14152"/>
                      </a:cubicBezTo>
                      <a:cubicBezTo>
                        <a:pt x="2531" y="13407"/>
                        <a:pt x="2531" y="11917"/>
                        <a:pt x="3881" y="11917"/>
                      </a:cubicBezTo>
                      <a:cubicBezTo>
                        <a:pt x="5231" y="11172"/>
                        <a:pt x="5906" y="8938"/>
                        <a:pt x="6581" y="8193"/>
                      </a:cubicBezTo>
                      <a:cubicBezTo>
                        <a:pt x="7256" y="7448"/>
                        <a:pt x="7256" y="6703"/>
                        <a:pt x="7256" y="6703"/>
                      </a:cubicBezTo>
                      <a:cubicBezTo>
                        <a:pt x="7256" y="5959"/>
                        <a:pt x="6581" y="5214"/>
                        <a:pt x="7256" y="4469"/>
                      </a:cubicBezTo>
                      <a:cubicBezTo>
                        <a:pt x="8606" y="2979"/>
                        <a:pt x="8606" y="1490"/>
                        <a:pt x="9956" y="1490"/>
                      </a:cubicBezTo>
                      <a:cubicBezTo>
                        <a:pt x="10631" y="1490"/>
                        <a:pt x="10631" y="1490"/>
                        <a:pt x="10631" y="2234"/>
                      </a:cubicBezTo>
                      <a:cubicBezTo>
                        <a:pt x="11306" y="2979"/>
                        <a:pt x="10631" y="3724"/>
                        <a:pt x="10631" y="4469"/>
                      </a:cubicBezTo>
                      <a:cubicBezTo>
                        <a:pt x="9956" y="5214"/>
                        <a:pt x="10631" y="5959"/>
                        <a:pt x="11306" y="5959"/>
                      </a:cubicBezTo>
                      <a:cubicBezTo>
                        <a:pt x="11981" y="5214"/>
                        <a:pt x="12656" y="5959"/>
                        <a:pt x="12656" y="5214"/>
                      </a:cubicBezTo>
                      <a:cubicBezTo>
                        <a:pt x="13331" y="4469"/>
                        <a:pt x="14681" y="3724"/>
                        <a:pt x="15356" y="3724"/>
                      </a:cubicBezTo>
                      <a:cubicBezTo>
                        <a:pt x="16706" y="3724"/>
                        <a:pt x="17381" y="3724"/>
                        <a:pt x="16706" y="2234"/>
                      </a:cubicBezTo>
                      <a:cubicBezTo>
                        <a:pt x="18056" y="1490"/>
                        <a:pt x="18731" y="745"/>
                        <a:pt x="19406" y="0"/>
                      </a:cubicBezTo>
                      <a:cubicBezTo>
                        <a:pt x="20081" y="0"/>
                        <a:pt x="21431" y="745"/>
                        <a:pt x="21431" y="745"/>
                      </a:cubicBezTo>
                      <a:cubicBezTo>
                        <a:pt x="21431" y="1490"/>
                        <a:pt x="21431" y="2234"/>
                        <a:pt x="20756" y="2979"/>
                      </a:cubicBezTo>
                      <a:cubicBezTo>
                        <a:pt x="19406" y="2979"/>
                        <a:pt x="18731" y="3724"/>
                        <a:pt x="18056" y="5214"/>
                      </a:cubicBezTo>
                      <a:cubicBezTo>
                        <a:pt x="17381" y="5959"/>
                        <a:pt x="16706" y="5959"/>
                        <a:pt x="15356" y="5959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280" name="Freeform 499"/>
                <p:cNvSpPr/>
                <p:nvPr/>
              </p:nvSpPr>
              <p:spPr>
                <a:xfrm>
                  <a:off x="95419" y="143751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7895" h="20520" fill="norm" stroke="1" extrusionOk="0">
                      <a:moveTo>
                        <a:pt x="1695" y="11880"/>
                      </a:moveTo>
                      <a:cubicBezTo>
                        <a:pt x="-2625" y="7560"/>
                        <a:pt x="1695" y="3240"/>
                        <a:pt x="10335" y="3240"/>
                      </a:cubicBezTo>
                      <a:cubicBezTo>
                        <a:pt x="10335" y="-1080"/>
                        <a:pt x="14655" y="-1080"/>
                        <a:pt x="14655" y="3240"/>
                      </a:cubicBezTo>
                      <a:cubicBezTo>
                        <a:pt x="18975" y="7560"/>
                        <a:pt x="18975" y="11880"/>
                        <a:pt x="14655" y="16200"/>
                      </a:cubicBezTo>
                      <a:cubicBezTo>
                        <a:pt x="14655" y="16200"/>
                        <a:pt x="14655" y="20520"/>
                        <a:pt x="6015" y="20520"/>
                      </a:cubicBezTo>
                      <a:cubicBezTo>
                        <a:pt x="1695" y="20520"/>
                        <a:pt x="1695" y="16200"/>
                        <a:pt x="1695" y="1188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281" name="Freeform 500"/>
                <p:cNvSpPr/>
                <p:nvPr/>
              </p:nvSpPr>
              <p:spPr>
                <a:xfrm>
                  <a:off x="94095" y="149594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7548" fill="norm" stroke="1" extrusionOk="0">
                      <a:moveTo>
                        <a:pt x="19636" y="4363"/>
                      </a:moveTo>
                      <a:cubicBezTo>
                        <a:pt x="21600" y="7449"/>
                        <a:pt x="21600" y="10535"/>
                        <a:pt x="21600" y="13621"/>
                      </a:cubicBezTo>
                      <a:cubicBezTo>
                        <a:pt x="19636" y="19792"/>
                        <a:pt x="17673" y="16706"/>
                        <a:pt x="17673" y="16706"/>
                      </a:cubicBezTo>
                      <a:cubicBezTo>
                        <a:pt x="13745" y="19792"/>
                        <a:pt x="11782" y="13621"/>
                        <a:pt x="9818" y="10535"/>
                      </a:cubicBezTo>
                      <a:cubicBezTo>
                        <a:pt x="7855" y="7449"/>
                        <a:pt x="7855" y="10535"/>
                        <a:pt x="7855" y="13621"/>
                      </a:cubicBezTo>
                      <a:cubicBezTo>
                        <a:pt x="5891" y="13621"/>
                        <a:pt x="5891" y="13621"/>
                        <a:pt x="5891" y="13621"/>
                      </a:cubicBezTo>
                      <a:cubicBezTo>
                        <a:pt x="5891" y="16706"/>
                        <a:pt x="1964" y="16706"/>
                        <a:pt x="0" y="16706"/>
                      </a:cubicBezTo>
                      <a:cubicBezTo>
                        <a:pt x="0" y="13621"/>
                        <a:pt x="0" y="10535"/>
                        <a:pt x="1964" y="7449"/>
                      </a:cubicBezTo>
                      <a:cubicBezTo>
                        <a:pt x="1964" y="7449"/>
                        <a:pt x="3927" y="4363"/>
                        <a:pt x="3927" y="4363"/>
                      </a:cubicBezTo>
                      <a:cubicBezTo>
                        <a:pt x="5891" y="1278"/>
                        <a:pt x="7855" y="-1808"/>
                        <a:pt x="11782" y="1278"/>
                      </a:cubicBezTo>
                      <a:cubicBezTo>
                        <a:pt x="13745" y="4363"/>
                        <a:pt x="15709" y="1278"/>
                        <a:pt x="19636" y="4363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282" name="Freeform 501"/>
                <p:cNvSpPr/>
                <p:nvPr/>
              </p:nvSpPr>
              <p:spPr>
                <a:xfrm>
                  <a:off x="97405" y="75948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0800" y="0"/>
                      </a:moveTo>
                      <a:cubicBezTo>
                        <a:pt x="10800" y="0"/>
                        <a:pt x="10800" y="0"/>
                        <a:pt x="21600" y="10800"/>
                      </a:cubicBezTo>
                      <a:cubicBezTo>
                        <a:pt x="10800" y="10800"/>
                        <a:pt x="10800" y="21600"/>
                        <a:pt x="10800" y="21600"/>
                      </a:cubicBezTo>
                      <a:cubicBezTo>
                        <a:pt x="0" y="21600"/>
                        <a:pt x="0" y="10800"/>
                        <a:pt x="0" y="10800"/>
                      </a:cubicBezTo>
                      <a:cubicBezTo>
                        <a:pt x="0" y="10800"/>
                        <a:pt x="0" y="0"/>
                        <a:pt x="108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283" name="Freeform 502"/>
                <p:cNvSpPr/>
                <p:nvPr/>
              </p:nvSpPr>
              <p:spPr>
                <a:xfrm>
                  <a:off x="97074" y="12277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9069" fill="norm" stroke="1" extrusionOk="0">
                      <a:moveTo>
                        <a:pt x="7200" y="0"/>
                      </a:moveTo>
                      <a:cubicBezTo>
                        <a:pt x="14400" y="0"/>
                        <a:pt x="21600" y="4320"/>
                        <a:pt x="21600" y="8640"/>
                      </a:cubicBezTo>
                      <a:cubicBezTo>
                        <a:pt x="21600" y="8640"/>
                        <a:pt x="21600" y="12960"/>
                        <a:pt x="21600" y="12960"/>
                      </a:cubicBezTo>
                      <a:cubicBezTo>
                        <a:pt x="21600" y="17280"/>
                        <a:pt x="21600" y="21600"/>
                        <a:pt x="14400" y="17280"/>
                      </a:cubicBezTo>
                      <a:cubicBezTo>
                        <a:pt x="14400" y="12960"/>
                        <a:pt x="7200" y="12960"/>
                        <a:pt x="7200" y="12960"/>
                      </a:cubicBezTo>
                      <a:cubicBezTo>
                        <a:pt x="0" y="8640"/>
                        <a:pt x="0" y="8640"/>
                        <a:pt x="0" y="4320"/>
                      </a:cubicBezTo>
                      <a:cubicBezTo>
                        <a:pt x="0" y="0"/>
                        <a:pt x="7200" y="0"/>
                        <a:pt x="72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284" name="Freeform 503"/>
                <p:cNvSpPr/>
                <p:nvPr/>
              </p:nvSpPr>
              <p:spPr>
                <a:xfrm>
                  <a:off x="98508" y="6579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0"/>
                      </a:moveTo>
                      <a:cubicBezTo>
                        <a:pt x="10800" y="0"/>
                        <a:pt x="10800" y="0"/>
                        <a:pt x="21600" y="10800"/>
                      </a:cubicBezTo>
                      <a:cubicBezTo>
                        <a:pt x="10800" y="10800"/>
                        <a:pt x="0" y="21600"/>
                        <a:pt x="0" y="21600"/>
                      </a:cubicBezTo>
                      <a:cubicBezTo>
                        <a:pt x="0" y="10800"/>
                        <a:pt x="0" y="10800"/>
                        <a:pt x="0" y="1080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285" name="Freeform 504"/>
                <p:cNvSpPr/>
                <p:nvPr/>
              </p:nvSpPr>
              <p:spPr>
                <a:xfrm>
                  <a:off x="98287" y="9161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21600"/>
                      </a:moveTo>
                      <a:cubicBezTo>
                        <a:pt x="21600" y="21600"/>
                        <a:pt x="0" y="21600"/>
                        <a:pt x="0" y="21600"/>
                      </a:cubicBezTo>
                      <a:cubicBezTo>
                        <a:pt x="0" y="21600"/>
                        <a:pt x="0" y="0"/>
                        <a:pt x="21600" y="0"/>
                      </a:cubicBezTo>
                      <a:cubicBezTo>
                        <a:pt x="21600" y="0"/>
                        <a:pt x="21600" y="21600"/>
                        <a:pt x="21600" y="21600"/>
                      </a:cubicBezTo>
                      <a:cubicBezTo>
                        <a:pt x="21600" y="21600"/>
                        <a:pt x="21600" y="21600"/>
                        <a:pt x="2160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286" name="Freeform 505"/>
                <p:cNvSpPr/>
                <p:nvPr/>
              </p:nvSpPr>
              <p:spPr>
                <a:xfrm>
                  <a:off x="98618" y="11714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9491" fill="norm" stroke="1" extrusionOk="0">
                      <a:moveTo>
                        <a:pt x="0" y="3600"/>
                      </a:moveTo>
                      <a:cubicBezTo>
                        <a:pt x="3600" y="3600"/>
                        <a:pt x="7200" y="3600"/>
                        <a:pt x="7200" y="0"/>
                      </a:cubicBezTo>
                      <a:cubicBezTo>
                        <a:pt x="10800" y="0"/>
                        <a:pt x="21600" y="10800"/>
                        <a:pt x="21600" y="14400"/>
                      </a:cubicBezTo>
                      <a:cubicBezTo>
                        <a:pt x="18000" y="18000"/>
                        <a:pt x="10800" y="21600"/>
                        <a:pt x="7200" y="18000"/>
                      </a:cubicBezTo>
                      <a:cubicBezTo>
                        <a:pt x="7200" y="14400"/>
                        <a:pt x="3600" y="14400"/>
                        <a:pt x="3600" y="10800"/>
                      </a:cubicBezTo>
                      <a:cubicBezTo>
                        <a:pt x="0" y="10800"/>
                        <a:pt x="0" y="7200"/>
                        <a:pt x="0" y="3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287" name="Freeform 506"/>
                <p:cNvSpPr/>
                <p:nvPr/>
              </p:nvSpPr>
              <p:spPr>
                <a:xfrm>
                  <a:off x="99020" y="86917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069" h="19491" fill="norm" stroke="1" extrusionOk="0">
                      <a:moveTo>
                        <a:pt x="6109" y="18000"/>
                      </a:moveTo>
                      <a:cubicBezTo>
                        <a:pt x="1789" y="18000"/>
                        <a:pt x="-2531" y="14400"/>
                        <a:pt x="1789" y="10800"/>
                      </a:cubicBezTo>
                      <a:cubicBezTo>
                        <a:pt x="1789" y="10800"/>
                        <a:pt x="1789" y="7200"/>
                        <a:pt x="1789" y="7200"/>
                      </a:cubicBezTo>
                      <a:cubicBezTo>
                        <a:pt x="1789" y="3600"/>
                        <a:pt x="6109" y="0"/>
                        <a:pt x="10429" y="0"/>
                      </a:cubicBezTo>
                      <a:cubicBezTo>
                        <a:pt x="14749" y="0"/>
                        <a:pt x="19069" y="3600"/>
                        <a:pt x="19069" y="10800"/>
                      </a:cubicBezTo>
                      <a:cubicBezTo>
                        <a:pt x="19069" y="10800"/>
                        <a:pt x="19069" y="10800"/>
                        <a:pt x="19069" y="14400"/>
                      </a:cubicBezTo>
                      <a:cubicBezTo>
                        <a:pt x="14749" y="18000"/>
                        <a:pt x="10429" y="21600"/>
                        <a:pt x="6109" y="180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288" name="Freeform 507"/>
                <p:cNvSpPr/>
                <p:nvPr/>
              </p:nvSpPr>
              <p:spPr>
                <a:xfrm>
                  <a:off x="99832" y="7120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5400" y="18000"/>
                      </a:moveTo>
                      <a:cubicBezTo>
                        <a:pt x="5400" y="18000"/>
                        <a:pt x="0" y="14400"/>
                        <a:pt x="0" y="14400"/>
                      </a:cubicBezTo>
                      <a:cubicBezTo>
                        <a:pt x="5400" y="10800"/>
                        <a:pt x="16200" y="7200"/>
                        <a:pt x="16200" y="0"/>
                      </a:cubicBezTo>
                      <a:cubicBezTo>
                        <a:pt x="16200" y="0"/>
                        <a:pt x="21600" y="0"/>
                        <a:pt x="21600" y="0"/>
                      </a:cubicBezTo>
                      <a:cubicBezTo>
                        <a:pt x="21600" y="3600"/>
                        <a:pt x="21600" y="3600"/>
                        <a:pt x="21600" y="3600"/>
                      </a:cubicBezTo>
                      <a:cubicBezTo>
                        <a:pt x="21600" y="10800"/>
                        <a:pt x="16200" y="18000"/>
                        <a:pt x="10800" y="21600"/>
                      </a:cubicBezTo>
                      <a:cubicBezTo>
                        <a:pt x="10800" y="21600"/>
                        <a:pt x="5400" y="21600"/>
                        <a:pt x="5400" y="180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289" name="Freeform 508"/>
                <p:cNvSpPr/>
                <p:nvPr/>
              </p:nvSpPr>
              <p:spPr>
                <a:xfrm>
                  <a:off x="101266" y="15548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7200" y="0"/>
                      </a:moveTo>
                      <a:cubicBezTo>
                        <a:pt x="14400" y="7200"/>
                        <a:pt x="14400" y="14400"/>
                        <a:pt x="21600" y="14400"/>
                      </a:cubicBezTo>
                      <a:cubicBezTo>
                        <a:pt x="14400" y="21600"/>
                        <a:pt x="14400" y="21600"/>
                        <a:pt x="14400" y="21600"/>
                      </a:cubicBezTo>
                      <a:cubicBezTo>
                        <a:pt x="7200" y="21600"/>
                        <a:pt x="0" y="21600"/>
                        <a:pt x="0" y="14400"/>
                      </a:cubicBezTo>
                      <a:cubicBezTo>
                        <a:pt x="0" y="7200"/>
                        <a:pt x="7200" y="7200"/>
                        <a:pt x="72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290" name="Freeform 509"/>
                <p:cNvSpPr/>
                <p:nvPr/>
              </p:nvSpPr>
              <p:spPr>
                <a:xfrm>
                  <a:off x="51577" y="27914"/>
                  <a:ext cx="56260" cy="94649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4547" y="12960"/>
                      </a:moveTo>
                      <a:cubicBezTo>
                        <a:pt x="4775" y="12825"/>
                        <a:pt x="4547" y="12420"/>
                        <a:pt x="4547" y="12150"/>
                      </a:cubicBezTo>
                      <a:cubicBezTo>
                        <a:pt x="4547" y="12015"/>
                        <a:pt x="4547" y="11880"/>
                        <a:pt x="4547" y="11745"/>
                      </a:cubicBezTo>
                      <a:cubicBezTo>
                        <a:pt x="4775" y="11475"/>
                        <a:pt x="4547" y="11205"/>
                        <a:pt x="4320" y="11070"/>
                      </a:cubicBezTo>
                      <a:cubicBezTo>
                        <a:pt x="3865" y="10935"/>
                        <a:pt x="3865" y="10665"/>
                        <a:pt x="3638" y="10395"/>
                      </a:cubicBezTo>
                      <a:cubicBezTo>
                        <a:pt x="3411" y="10395"/>
                        <a:pt x="3638" y="10395"/>
                        <a:pt x="3638" y="10260"/>
                      </a:cubicBezTo>
                      <a:cubicBezTo>
                        <a:pt x="3411" y="10125"/>
                        <a:pt x="3183" y="9990"/>
                        <a:pt x="3183" y="9855"/>
                      </a:cubicBezTo>
                      <a:cubicBezTo>
                        <a:pt x="3183" y="9720"/>
                        <a:pt x="3638" y="9585"/>
                        <a:pt x="3865" y="9450"/>
                      </a:cubicBezTo>
                      <a:cubicBezTo>
                        <a:pt x="4320" y="9180"/>
                        <a:pt x="4775" y="9045"/>
                        <a:pt x="5002" y="8775"/>
                      </a:cubicBezTo>
                      <a:cubicBezTo>
                        <a:pt x="5457" y="8640"/>
                        <a:pt x="5684" y="8235"/>
                        <a:pt x="6366" y="8100"/>
                      </a:cubicBezTo>
                      <a:cubicBezTo>
                        <a:pt x="6366" y="8100"/>
                        <a:pt x="6594" y="8100"/>
                        <a:pt x="6594" y="7965"/>
                      </a:cubicBezTo>
                      <a:cubicBezTo>
                        <a:pt x="7503" y="7425"/>
                        <a:pt x="8413" y="7020"/>
                        <a:pt x="9322" y="6480"/>
                      </a:cubicBezTo>
                      <a:cubicBezTo>
                        <a:pt x="10686" y="5805"/>
                        <a:pt x="11823" y="5265"/>
                        <a:pt x="12960" y="4590"/>
                      </a:cubicBezTo>
                      <a:cubicBezTo>
                        <a:pt x="14097" y="3915"/>
                        <a:pt x="15234" y="3375"/>
                        <a:pt x="16371" y="2700"/>
                      </a:cubicBezTo>
                      <a:cubicBezTo>
                        <a:pt x="17507" y="2025"/>
                        <a:pt x="18872" y="1485"/>
                        <a:pt x="20008" y="810"/>
                      </a:cubicBezTo>
                      <a:cubicBezTo>
                        <a:pt x="20463" y="540"/>
                        <a:pt x="20918" y="270"/>
                        <a:pt x="21373" y="0"/>
                      </a:cubicBezTo>
                      <a:cubicBezTo>
                        <a:pt x="21600" y="0"/>
                        <a:pt x="21600" y="0"/>
                        <a:pt x="21600" y="0"/>
                      </a:cubicBezTo>
                      <a:cubicBezTo>
                        <a:pt x="21600" y="135"/>
                        <a:pt x="21600" y="135"/>
                        <a:pt x="21600" y="135"/>
                      </a:cubicBezTo>
                      <a:cubicBezTo>
                        <a:pt x="21600" y="0"/>
                        <a:pt x="21600" y="0"/>
                        <a:pt x="21600" y="0"/>
                      </a:cubicBezTo>
                      <a:cubicBezTo>
                        <a:pt x="21600" y="135"/>
                        <a:pt x="21600" y="135"/>
                        <a:pt x="21600" y="135"/>
                      </a:cubicBezTo>
                      <a:cubicBezTo>
                        <a:pt x="20918" y="540"/>
                        <a:pt x="20691" y="1080"/>
                        <a:pt x="20236" y="1485"/>
                      </a:cubicBezTo>
                      <a:cubicBezTo>
                        <a:pt x="19554" y="2025"/>
                        <a:pt x="19099" y="2430"/>
                        <a:pt x="18644" y="2970"/>
                      </a:cubicBezTo>
                      <a:cubicBezTo>
                        <a:pt x="17962" y="3510"/>
                        <a:pt x="17507" y="4050"/>
                        <a:pt x="16825" y="4725"/>
                      </a:cubicBezTo>
                      <a:cubicBezTo>
                        <a:pt x="16143" y="5400"/>
                        <a:pt x="15461" y="6210"/>
                        <a:pt x="14779" y="7020"/>
                      </a:cubicBezTo>
                      <a:cubicBezTo>
                        <a:pt x="13642" y="8100"/>
                        <a:pt x="12505" y="9315"/>
                        <a:pt x="11141" y="10395"/>
                      </a:cubicBezTo>
                      <a:cubicBezTo>
                        <a:pt x="10686" y="10665"/>
                        <a:pt x="10459" y="11070"/>
                        <a:pt x="10004" y="11475"/>
                      </a:cubicBezTo>
                      <a:cubicBezTo>
                        <a:pt x="9322" y="12420"/>
                        <a:pt x="8185" y="13365"/>
                        <a:pt x="7276" y="14310"/>
                      </a:cubicBezTo>
                      <a:cubicBezTo>
                        <a:pt x="6594" y="14985"/>
                        <a:pt x="5912" y="15525"/>
                        <a:pt x="5457" y="16200"/>
                      </a:cubicBezTo>
                      <a:cubicBezTo>
                        <a:pt x="5002" y="16740"/>
                        <a:pt x="4320" y="17145"/>
                        <a:pt x="4093" y="17685"/>
                      </a:cubicBezTo>
                      <a:cubicBezTo>
                        <a:pt x="3865" y="17955"/>
                        <a:pt x="3411" y="18090"/>
                        <a:pt x="3183" y="18225"/>
                      </a:cubicBezTo>
                      <a:cubicBezTo>
                        <a:pt x="2956" y="18495"/>
                        <a:pt x="2728" y="18765"/>
                        <a:pt x="2501" y="19035"/>
                      </a:cubicBezTo>
                      <a:cubicBezTo>
                        <a:pt x="2501" y="19305"/>
                        <a:pt x="2274" y="19440"/>
                        <a:pt x="2046" y="19575"/>
                      </a:cubicBezTo>
                      <a:cubicBezTo>
                        <a:pt x="1592" y="20250"/>
                        <a:pt x="682" y="20790"/>
                        <a:pt x="227" y="21465"/>
                      </a:cubicBezTo>
                      <a:cubicBezTo>
                        <a:pt x="227" y="21600"/>
                        <a:pt x="0" y="21600"/>
                        <a:pt x="0" y="21600"/>
                      </a:cubicBezTo>
                      <a:cubicBezTo>
                        <a:pt x="0" y="21600"/>
                        <a:pt x="0" y="21465"/>
                        <a:pt x="0" y="21465"/>
                      </a:cubicBezTo>
                      <a:cubicBezTo>
                        <a:pt x="227" y="21060"/>
                        <a:pt x="455" y="20655"/>
                        <a:pt x="682" y="20250"/>
                      </a:cubicBezTo>
                      <a:cubicBezTo>
                        <a:pt x="682" y="19980"/>
                        <a:pt x="909" y="19710"/>
                        <a:pt x="909" y="19440"/>
                      </a:cubicBezTo>
                      <a:cubicBezTo>
                        <a:pt x="1137" y="19170"/>
                        <a:pt x="1137" y="19035"/>
                        <a:pt x="1364" y="18765"/>
                      </a:cubicBezTo>
                      <a:cubicBezTo>
                        <a:pt x="1592" y="18225"/>
                        <a:pt x="1819" y="17820"/>
                        <a:pt x="2046" y="17415"/>
                      </a:cubicBezTo>
                      <a:cubicBezTo>
                        <a:pt x="2274" y="16740"/>
                        <a:pt x="2728" y="16065"/>
                        <a:pt x="2956" y="15390"/>
                      </a:cubicBezTo>
                      <a:cubicBezTo>
                        <a:pt x="3183" y="14985"/>
                        <a:pt x="3411" y="14580"/>
                        <a:pt x="3865" y="14175"/>
                      </a:cubicBezTo>
                      <a:cubicBezTo>
                        <a:pt x="4320" y="13770"/>
                        <a:pt x="4320" y="13365"/>
                        <a:pt x="4547" y="1296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291" name="Freeform 510"/>
                <p:cNvSpPr/>
                <p:nvPr/>
              </p:nvSpPr>
              <p:spPr>
                <a:xfrm>
                  <a:off x="98672" y="13556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509" h="19886" fill="norm" stroke="1" extrusionOk="0">
                      <a:moveTo>
                        <a:pt x="5891" y="13715"/>
                      </a:moveTo>
                      <a:cubicBezTo>
                        <a:pt x="3927" y="13715"/>
                        <a:pt x="1964" y="10629"/>
                        <a:pt x="0" y="7543"/>
                      </a:cubicBezTo>
                      <a:cubicBezTo>
                        <a:pt x="0" y="4457"/>
                        <a:pt x="1964" y="1372"/>
                        <a:pt x="3927" y="1372"/>
                      </a:cubicBezTo>
                      <a:cubicBezTo>
                        <a:pt x="3927" y="-1714"/>
                        <a:pt x="5891" y="1372"/>
                        <a:pt x="5891" y="1372"/>
                      </a:cubicBezTo>
                      <a:cubicBezTo>
                        <a:pt x="11782" y="-1714"/>
                        <a:pt x="15709" y="4457"/>
                        <a:pt x="19636" y="4457"/>
                      </a:cubicBezTo>
                      <a:cubicBezTo>
                        <a:pt x="19636" y="4457"/>
                        <a:pt x="21600" y="7543"/>
                        <a:pt x="19636" y="7543"/>
                      </a:cubicBezTo>
                      <a:cubicBezTo>
                        <a:pt x="19636" y="10629"/>
                        <a:pt x="15709" y="10629"/>
                        <a:pt x="15709" y="16800"/>
                      </a:cubicBezTo>
                      <a:cubicBezTo>
                        <a:pt x="15709" y="16800"/>
                        <a:pt x="15709" y="19886"/>
                        <a:pt x="15709" y="19886"/>
                      </a:cubicBezTo>
                      <a:cubicBezTo>
                        <a:pt x="13745" y="19886"/>
                        <a:pt x="11782" y="19886"/>
                        <a:pt x="11782" y="19886"/>
                      </a:cubicBezTo>
                      <a:cubicBezTo>
                        <a:pt x="9818" y="16800"/>
                        <a:pt x="7855" y="16800"/>
                        <a:pt x="5891" y="13715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292" name="Freeform 511"/>
                <p:cNvSpPr/>
                <p:nvPr/>
              </p:nvSpPr>
              <p:spPr>
                <a:xfrm>
                  <a:off x="101817" y="2123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0"/>
                      </a:moveTo>
                      <a:cubicBezTo>
                        <a:pt x="0" y="21600"/>
                        <a:pt x="0" y="21600"/>
                        <a:pt x="0" y="21600"/>
                      </a:cubicBezTo>
                      <a:cubicBezTo>
                        <a:pt x="0" y="21600"/>
                        <a:pt x="0" y="21600"/>
                        <a:pt x="0" y="21600"/>
                      </a:cubicBezTo>
                      <a:cubicBezTo>
                        <a:pt x="0" y="21600"/>
                        <a:pt x="0" y="21600"/>
                        <a:pt x="216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293" name="Freeform 512"/>
                <p:cNvSpPr/>
                <p:nvPr/>
              </p:nvSpPr>
              <p:spPr>
                <a:xfrm>
                  <a:off x="101817" y="27914"/>
                  <a:ext cx="12701" cy="1271"/>
                </a:xfrm>
                <a:prstGeom prst="ellipse">
                  <a:avLst/>
                </a:prstGeom>
                <a:noFill/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294" name="Freeform 513"/>
                <p:cNvSpPr/>
                <p:nvPr/>
              </p:nvSpPr>
              <p:spPr>
                <a:xfrm>
                  <a:off x="100827" y="8268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65" h="20118" fill="norm" stroke="1" extrusionOk="0">
                      <a:moveTo>
                        <a:pt x="18000" y="17280"/>
                      </a:moveTo>
                      <a:cubicBezTo>
                        <a:pt x="14400" y="21600"/>
                        <a:pt x="7200" y="21600"/>
                        <a:pt x="0" y="12960"/>
                      </a:cubicBezTo>
                      <a:cubicBezTo>
                        <a:pt x="0" y="8640"/>
                        <a:pt x="0" y="4320"/>
                        <a:pt x="0" y="0"/>
                      </a:cubicBezTo>
                      <a:cubicBezTo>
                        <a:pt x="0" y="0"/>
                        <a:pt x="3600" y="0"/>
                        <a:pt x="7200" y="0"/>
                      </a:cubicBezTo>
                      <a:cubicBezTo>
                        <a:pt x="10800" y="0"/>
                        <a:pt x="14400" y="0"/>
                        <a:pt x="14400" y="4320"/>
                      </a:cubicBezTo>
                      <a:cubicBezTo>
                        <a:pt x="21600" y="8640"/>
                        <a:pt x="21600" y="8640"/>
                        <a:pt x="18000" y="1728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295" name="Freeform 514"/>
                <p:cNvSpPr/>
                <p:nvPr/>
              </p:nvSpPr>
              <p:spPr>
                <a:xfrm>
                  <a:off x="101729" y="151180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436" h="21600" fill="norm" stroke="1" extrusionOk="0">
                      <a:moveTo>
                        <a:pt x="11336" y="21600"/>
                      </a:moveTo>
                      <a:cubicBezTo>
                        <a:pt x="5936" y="21600"/>
                        <a:pt x="3236" y="16200"/>
                        <a:pt x="536" y="10800"/>
                      </a:cubicBezTo>
                      <a:cubicBezTo>
                        <a:pt x="-2164" y="5400"/>
                        <a:pt x="5936" y="0"/>
                        <a:pt x="11336" y="0"/>
                      </a:cubicBezTo>
                      <a:cubicBezTo>
                        <a:pt x="14036" y="0"/>
                        <a:pt x="16736" y="5400"/>
                        <a:pt x="16736" y="10800"/>
                      </a:cubicBezTo>
                      <a:cubicBezTo>
                        <a:pt x="19436" y="10800"/>
                        <a:pt x="19436" y="16200"/>
                        <a:pt x="19436" y="16200"/>
                      </a:cubicBezTo>
                      <a:cubicBezTo>
                        <a:pt x="19436" y="16200"/>
                        <a:pt x="16736" y="21600"/>
                        <a:pt x="16736" y="21600"/>
                      </a:cubicBezTo>
                      <a:cubicBezTo>
                        <a:pt x="14036" y="21600"/>
                        <a:pt x="11336" y="21600"/>
                        <a:pt x="11336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296" name="Freeform 515"/>
                <p:cNvSpPr/>
                <p:nvPr/>
              </p:nvSpPr>
              <p:spPr>
                <a:xfrm>
                  <a:off x="101817" y="14570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7505" fill="norm" stroke="1" extrusionOk="0">
                      <a:moveTo>
                        <a:pt x="1964" y="9257"/>
                      </a:moveTo>
                      <a:cubicBezTo>
                        <a:pt x="0" y="9257"/>
                        <a:pt x="0" y="6171"/>
                        <a:pt x="0" y="3086"/>
                      </a:cubicBezTo>
                      <a:cubicBezTo>
                        <a:pt x="0" y="3086"/>
                        <a:pt x="1964" y="3086"/>
                        <a:pt x="3927" y="3086"/>
                      </a:cubicBezTo>
                      <a:cubicBezTo>
                        <a:pt x="3927" y="3086"/>
                        <a:pt x="5891" y="3086"/>
                        <a:pt x="5891" y="3086"/>
                      </a:cubicBezTo>
                      <a:cubicBezTo>
                        <a:pt x="9818" y="9257"/>
                        <a:pt x="13745" y="6171"/>
                        <a:pt x="15709" y="0"/>
                      </a:cubicBezTo>
                      <a:cubicBezTo>
                        <a:pt x="17673" y="0"/>
                        <a:pt x="19636" y="0"/>
                        <a:pt x="19636" y="0"/>
                      </a:cubicBezTo>
                      <a:cubicBezTo>
                        <a:pt x="21600" y="0"/>
                        <a:pt x="21600" y="3086"/>
                        <a:pt x="21600" y="3086"/>
                      </a:cubicBezTo>
                      <a:cubicBezTo>
                        <a:pt x="21600" y="12343"/>
                        <a:pt x="21600" y="12343"/>
                        <a:pt x="15709" y="15429"/>
                      </a:cubicBezTo>
                      <a:cubicBezTo>
                        <a:pt x="9818" y="21600"/>
                        <a:pt x="5891" y="12343"/>
                        <a:pt x="1964" y="9257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297" name="Freeform 516"/>
                <p:cNvSpPr/>
                <p:nvPr/>
              </p:nvSpPr>
              <p:spPr>
                <a:xfrm>
                  <a:off x="103249" y="119601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8171" h="18081" fill="norm" stroke="1" extrusionOk="0">
                      <a:moveTo>
                        <a:pt x="0" y="13500"/>
                      </a:moveTo>
                      <a:cubicBezTo>
                        <a:pt x="0" y="9900"/>
                        <a:pt x="0" y="2700"/>
                        <a:pt x="6171" y="2700"/>
                      </a:cubicBezTo>
                      <a:cubicBezTo>
                        <a:pt x="6171" y="2700"/>
                        <a:pt x="6171" y="2700"/>
                        <a:pt x="6171" y="2700"/>
                      </a:cubicBezTo>
                      <a:cubicBezTo>
                        <a:pt x="9257" y="-900"/>
                        <a:pt x="15429" y="-900"/>
                        <a:pt x="15429" y="2700"/>
                      </a:cubicBezTo>
                      <a:cubicBezTo>
                        <a:pt x="15429" y="6300"/>
                        <a:pt x="21600" y="6300"/>
                        <a:pt x="15429" y="9900"/>
                      </a:cubicBezTo>
                      <a:cubicBezTo>
                        <a:pt x="15429" y="13500"/>
                        <a:pt x="15429" y="20700"/>
                        <a:pt x="9257" y="17100"/>
                      </a:cubicBezTo>
                      <a:cubicBezTo>
                        <a:pt x="9257" y="17100"/>
                        <a:pt x="9257" y="17100"/>
                        <a:pt x="9257" y="17100"/>
                      </a:cubicBezTo>
                      <a:cubicBezTo>
                        <a:pt x="3086" y="17100"/>
                        <a:pt x="0" y="17100"/>
                        <a:pt x="0" y="135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298" name="Freeform 517"/>
                <p:cNvSpPr/>
                <p:nvPr/>
              </p:nvSpPr>
              <p:spPr>
                <a:xfrm>
                  <a:off x="104796" y="57857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21600"/>
                      </a:moveTo>
                      <a:cubicBezTo>
                        <a:pt x="14400" y="17280"/>
                        <a:pt x="7200" y="12960"/>
                        <a:pt x="7200" y="12960"/>
                      </a:cubicBezTo>
                      <a:cubicBezTo>
                        <a:pt x="0" y="8640"/>
                        <a:pt x="0" y="8640"/>
                        <a:pt x="0" y="4320"/>
                      </a:cubicBezTo>
                      <a:cubicBezTo>
                        <a:pt x="0" y="4320"/>
                        <a:pt x="7200" y="0"/>
                        <a:pt x="14400" y="0"/>
                      </a:cubicBezTo>
                      <a:cubicBezTo>
                        <a:pt x="14400" y="0"/>
                        <a:pt x="21600" y="4320"/>
                        <a:pt x="21600" y="4320"/>
                      </a:cubicBezTo>
                      <a:cubicBezTo>
                        <a:pt x="21600" y="8640"/>
                        <a:pt x="21600" y="12960"/>
                        <a:pt x="21600" y="17280"/>
                      </a:cubicBezTo>
                      <a:cubicBezTo>
                        <a:pt x="21600" y="17280"/>
                        <a:pt x="21600" y="21600"/>
                        <a:pt x="21600" y="21600"/>
                      </a:cubicBezTo>
                      <a:cubicBezTo>
                        <a:pt x="21600" y="21600"/>
                        <a:pt x="21600" y="21600"/>
                        <a:pt x="2160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299" name="Freeform 518"/>
                <p:cNvSpPr/>
                <p:nvPr/>
              </p:nvSpPr>
              <p:spPr>
                <a:xfrm>
                  <a:off x="105457" y="104408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16200"/>
                      </a:moveTo>
                      <a:cubicBezTo>
                        <a:pt x="21600" y="16200"/>
                        <a:pt x="14400" y="21600"/>
                        <a:pt x="14400" y="21600"/>
                      </a:cubicBezTo>
                      <a:cubicBezTo>
                        <a:pt x="0" y="21600"/>
                        <a:pt x="7200" y="16200"/>
                        <a:pt x="7200" y="10800"/>
                      </a:cubicBezTo>
                      <a:cubicBezTo>
                        <a:pt x="0" y="10800"/>
                        <a:pt x="0" y="10800"/>
                        <a:pt x="0" y="5400"/>
                      </a:cubicBezTo>
                      <a:cubicBezTo>
                        <a:pt x="0" y="5400"/>
                        <a:pt x="0" y="0"/>
                        <a:pt x="0" y="0"/>
                      </a:cubicBezTo>
                      <a:cubicBezTo>
                        <a:pt x="7200" y="0"/>
                        <a:pt x="7200" y="0"/>
                        <a:pt x="14400" y="0"/>
                      </a:cubicBezTo>
                      <a:cubicBezTo>
                        <a:pt x="21600" y="0"/>
                        <a:pt x="21600" y="5400"/>
                        <a:pt x="21600" y="162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300" name="Freeform 519"/>
                <p:cNvSpPr/>
                <p:nvPr/>
              </p:nvSpPr>
              <p:spPr>
                <a:xfrm>
                  <a:off x="106230" y="140480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10800"/>
                      </a:moveTo>
                      <a:cubicBezTo>
                        <a:pt x="21600" y="10800"/>
                        <a:pt x="10800" y="21600"/>
                        <a:pt x="10800" y="21600"/>
                      </a:cubicBezTo>
                      <a:cubicBezTo>
                        <a:pt x="0" y="21600"/>
                        <a:pt x="0" y="10800"/>
                        <a:pt x="0" y="10800"/>
                      </a:cubicBezTo>
                      <a:cubicBezTo>
                        <a:pt x="0" y="0"/>
                        <a:pt x="10800" y="0"/>
                        <a:pt x="10800" y="0"/>
                      </a:cubicBezTo>
                      <a:cubicBezTo>
                        <a:pt x="10800" y="0"/>
                        <a:pt x="21600" y="0"/>
                        <a:pt x="21600" y="108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301" name="Freeform 520"/>
                <p:cNvSpPr/>
                <p:nvPr/>
              </p:nvSpPr>
              <p:spPr>
                <a:xfrm>
                  <a:off x="106561" y="14242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5600" fill="norm" stroke="1" extrusionOk="0">
                      <a:moveTo>
                        <a:pt x="0" y="4800"/>
                      </a:moveTo>
                      <a:cubicBezTo>
                        <a:pt x="7200" y="4800"/>
                        <a:pt x="7200" y="4800"/>
                        <a:pt x="7200" y="4800"/>
                      </a:cubicBezTo>
                      <a:cubicBezTo>
                        <a:pt x="14400" y="-6000"/>
                        <a:pt x="14400" y="4800"/>
                        <a:pt x="21600" y="4800"/>
                      </a:cubicBezTo>
                      <a:cubicBezTo>
                        <a:pt x="14400" y="15600"/>
                        <a:pt x="7200" y="15600"/>
                        <a:pt x="7200" y="15600"/>
                      </a:cubicBezTo>
                      <a:cubicBezTo>
                        <a:pt x="7200" y="15600"/>
                        <a:pt x="0" y="4800"/>
                        <a:pt x="0" y="48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302" name="Freeform 521"/>
                <p:cNvSpPr/>
                <p:nvPr/>
              </p:nvSpPr>
              <p:spPr>
                <a:xfrm>
                  <a:off x="104909" y="3728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575" h="21029" fill="norm" stroke="1" extrusionOk="0">
                      <a:moveTo>
                        <a:pt x="10800" y="1486"/>
                      </a:moveTo>
                      <a:cubicBezTo>
                        <a:pt x="10800" y="3543"/>
                        <a:pt x="8100" y="5600"/>
                        <a:pt x="13500" y="6629"/>
                      </a:cubicBezTo>
                      <a:cubicBezTo>
                        <a:pt x="16200" y="6629"/>
                        <a:pt x="13500" y="7658"/>
                        <a:pt x="13500" y="8686"/>
                      </a:cubicBezTo>
                      <a:cubicBezTo>
                        <a:pt x="13500" y="8686"/>
                        <a:pt x="13500" y="9715"/>
                        <a:pt x="13500" y="9715"/>
                      </a:cubicBezTo>
                      <a:cubicBezTo>
                        <a:pt x="10800" y="11772"/>
                        <a:pt x="10800" y="12800"/>
                        <a:pt x="16200" y="14858"/>
                      </a:cubicBezTo>
                      <a:cubicBezTo>
                        <a:pt x="21600" y="15886"/>
                        <a:pt x="18900" y="16915"/>
                        <a:pt x="18900" y="18972"/>
                      </a:cubicBezTo>
                      <a:cubicBezTo>
                        <a:pt x="18900" y="20000"/>
                        <a:pt x="16200" y="20000"/>
                        <a:pt x="13500" y="21029"/>
                      </a:cubicBezTo>
                      <a:cubicBezTo>
                        <a:pt x="10800" y="20000"/>
                        <a:pt x="10800" y="20000"/>
                        <a:pt x="8100" y="18972"/>
                      </a:cubicBezTo>
                      <a:cubicBezTo>
                        <a:pt x="8100" y="18972"/>
                        <a:pt x="8100" y="17943"/>
                        <a:pt x="8100" y="17943"/>
                      </a:cubicBezTo>
                      <a:cubicBezTo>
                        <a:pt x="10800" y="15886"/>
                        <a:pt x="10800" y="13829"/>
                        <a:pt x="8100" y="11772"/>
                      </a:cubicBezTo>
                      <a:cubicBezTo>
                        <a:pt x="5400" y="10743"/>
                        <a:pt x="5400" y="8686"/>
                        <a:pt x="8100" y="7658"/>
                      </a:cubicBezTo>
                      <a:cubicBezTo>
                        <a:pt x="8100" y="6629"/>
                        <a:pt x="8100" y="5600"/>
                        <a:pt x="5400" y="4572"/>
                      </a:cubicBezTo>
                      <a:cubicBezTo>
                        <a:pt x="2700" y="3543"/>
                        <a:pt x="2700" y="3543"/>
                        <a:pt x="2700" y="2515"/>
                      </a:cubicBezTo>
                      <a:cubicBezTo>
                        <a:pt x="0" y="2515"/>
                        <a:pt x="0" y="1486"/>
                        <a:pt x="0" y="458"/>
                      </a:cubicBezTo>
                      <a:cubicBezTo>
                        <a:pt x="0" y="458"/>
                        <a:pt x="2700" y="-571"/>
                        <a:pt x="5400" y="458"/>
                      </a:cubicBezTo>
                      <a:cubicBezTo>
                        <a:pt x="8100" y="458"/>
                        <a:pt x="8100" y="458"/>
                        <a:pt x="10800" y="1486"/>
                      </a:cubicBezTo>
                      <a:cubicBezTo>
                        <a:pt x="10800" y="1486"/>
                        <a:pt x="10800" y="1486"/>
                        <a:pt x="10800" y="1486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303" name="Freeform 522"/>
                <p:cNvSpPr/>
                <p:nvPr/>
              </p:nvSpPr>
              <p:spPr>
                <a:xfrm>
                  <a:off x="103251" y="111468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9257" y="7200"/>
                      </a:moveTo>
                      <a:cubicBezTo>
                        <a:pt x="9257" y="5400"/>
                        <a:pt x="10800" y="3600"/>
                        <a:pt x="12343" y="1800"/>
                      </a:cubicBezTo>
                      <a:cubicBezTo>
                        <a:pt x="12343" y="0"/>
                        <a:pt x="15429" y="1800"/>
                        <a:pt x="16971" y="0"/>
                      </a:cubicBezTo>
                      <a:cubicBezTo>
                        <a:pt x="16971" y="0"/>
                        <a:pt x="18514" y="0"/>
                        <a:pt x="20057" y="1800"/>
                      </a:cubicBezTo>
                      <a:cubicBezTo>
                        <a:pt x="20057" y="1800"/>
                        <a:pt x="21600" y="1800"/>
                        <a:pt x="21600" y="3600"/>
                      </a:cubicBezTo>
                      <a:cubicBezTo>
                        <a:pt x="20057" y="3600"/>
                        <a:pt x="20057" y="3600"/>
                        <a:pt x="20057" y="5400"/>
                      </a:cubicBezTo>
                      <a:cubicBezTo>
                        <a:pt x="18514" y="5400"/>
                        <a:pt x="18514" y="3600"/>
                        <a:pt x="18514" y="5400"/>
                      </a:cubicBezTo>
                      <a:cubicBezTo>
                        <a:pt x="15429" y="5400"/>
                        <a:pt x="13886" y="7200"/>
                        <a:pt x="15429" y="9000"/>
                      </a:cubicBezTo>
                      <a:cubicBezTo>
                        <a:pt x="15429" y="10800"/>
                        <a:pt x="15429" y="12600"/>
                        <a:pt x="16971" y="12600"/>
                      </a:cubicBezTo>
                      <a:cubicBezTo>
                        <a:pt x="16971" y="14400"/>
                        <a:pt x="15429" y="18000"/>
                        <a:pt x="15429" y="18000"/>
                      </a:cubicBezTo>
                      <a:cubicBezTo>
                        <a:pt x="10800" y="18000"/>
                        <a:pt x="7714" y="16200"/>
                        <a:pt x="6171" y="19800"/>
                      </a:cubicBezTo>
                      <a:cubicBezTo>
                        <a:pt x="4629" y="21600"/>
                        <a:pt x="4629" y="21600"/>
                        <a:pt x="1543" y="21600"/>
                      </a:cubicBezTo>
                      <a:cubicBezTo>
                        <a:pt x="1543" y="21600"/>
                        <a:pt x="0" y="18000"/>
                        <a:pt x="0" y="16200"/>
                      </a:cubicBezTo>
                      <a:cubicBezTo>
                        <a:pt x="1543" y="14400"/>
                        <a:pt x="3086" y="12600"/>
                        <a:pt x="3086" y="12600"/>
                      </a:cubicBezTo>
                      <a:cubicBezTo>
                        <a:pt x="4629" y="10800"/>
                        <a:pt x="7714" y="9000"/>
                        <a:pt x="9257" y="72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304" name="Freeform 523"/>
                <p:cNvSpPr/>
                <p:nvPr/>
              </p:nvSpPr>
              <p:spPr>
                <a:xfrm>
                  <a:off x="105384" y="13114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000" h="19371" fill="norm" stroke="1" extrusionOk="0">
                      <a:moveTo>
                        <a:pt x="19200" y="8776"/>
                      </a:moveTo>
                      <a:cubicBezTo>
                        <a:pt x="14400" y="11176"/>
                        <a:pt x="12000" y="13576"/>
                        <a:pt x="9600" y="18376"/>
                      </a:cubicBezTo>
                      <a:cubicBezTo>
                        <a:pt x="9600" y="18376"/>
                        <a:pt x="7200" y="18376"/>
                        <a:pt x="7200" y="18376"/>
                      </a:cubicBezTo>
                      <a:cubicBezTo>
                        <a:pt x="2400" y="20776"/>
                        <a:pt x="0" y="18376"/>
                        <a:pt x="0" y="15976"/>
                      </a:cubicBezTo>
                      <a:cubicBezTo>
                        <a:pt x="2400" y="11176"/>
                        <a:pt x="2400" y="8776"/>
                        <a:pt x="4800" y="8776"/>
                      </a:cubicBezTo>
                      <a:cubicBezTo>
                        <a:pt x="7200" y="6376"/>
                        <a:pt x="7200" y="3976"/>
                        <a:pt x="9600" y="1576"/>
                      </a:cubicBezTo>
                      <a:cubicBezTo>
                        <a:pt x="12000" y="-824"/>
                        <a:pt x="16800" y="-824"/>
                        <a:pt x="19200" y="3976"/>
                      </a:cubicBezTo>
                      <a:cubicBezTo>
                        <a:pt x="19200" y="3976"/>
                        <a:pt x="19200" y="3976"/>
                        <a:pt x="19200" y="6376"/>
                      </a:cubicBezTo>
                      <a:cubicBezTo>
                        <a:pt x="21600" y="8776"/>
                        <a:pt x="21600" y="8776"/>
                        <a:pt x="19200" y="8776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305" name="Freeform 524"/>
                <p:cNvSpPr/>
                <p:nvPr/>
              </p:nvSpPr>
              <p:spPr>
                <a:xfrm>
                  <a:off x="107774" y="7506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2960" y="0"/>
                      </a:moveTo>
                      <a:cubicBezTo>
                        <a:pt x="12960" y="0"/>
                        <a:pt x="21600" y="8640"/>
                        <a:pt x="21600" y="12960"/>
                      </a:cubicBezTo>
                      <a:cubicBezTo>
                        <a:pt x="21600" y="17280"/>
                        <a:pt x="17280" y="21600"/>
                        <a:pt x="12960" y="21600"/>
                      </a:cubicBezTo>
                      <a:cubicBezTo>
                        <a:pt x="4320" y="21600"/>
                        <a:pt x="0" y="17280"/>
                        <a:pt x="0" y="12960"/>
                      </a:cubicBezTo>
                      <a:cubicBezTo>
                        <a:pt x="0" y="8640"/>
                        <a:pt x="8640" y="0"/>
                        <a:pt x="1296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306" name="Freeform 525"/>
                <p:cNvSpPr/>
                <p:nvPr/>
              </p:nvSpPr>
              <p:spPr>
                <a:xfrm>
                  <a:off x="108656" y="14577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16200"/>
                      </a:moveTo>
                      <a:cubicBezTo>
                        <a:pt x="0" y="5400"/>
                        <a:pt x="0" y="0"/>
                        <a:pt x="10800" y="0"/>
                      </a:cubicBezTo>
                      <a:cubicBezTo>
                        <a:pt x="21600" y="0"/>
                        <a:pt x="21600" y="5400"/>
                        <a:pt x="21600" y="10800"/>
                      </a:cubicBezTo>
                      <a:cubicBezTo>
                        <a:pt x="21600" y="16200"/>
                        <a:pt x="10800" y="21600"/>
                        <a:pt x="0" y="21600"/>
                      </a:cubicBezTo>
                      <a:cubicBezTo>
                        <a:pt x="0" y="16200"/>
                        <a:pt x="0" y="16200"/>
                        <a:pt x="0" y="162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307" name="Freeform 526"/>
                <p:cNvSpPr/>
                <p:nvPr/>
              </p:nvSpPr>
              <p:spPr>
                <a:xfrm>
                  <a:off x="109208" y="3480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0800" y="0"/>
                      </a:moveTo>
                      <a:cubicBezTo>
                        <a:pt x="10800" y="4320"/>
                        <a:pt x="16200" y="8640"/>
                        <a:pt x="21600" y="12960"/>
                      </a:cubicBezTo>
                      <a:cubicBezTo>
                        <a:pt x="16200" y="12960"/>
                        <a:pt x="21600" y="21600"/>
                        <a:pt x="10800" y="21600"/>
                      </a:cubicBezTo>
                      <a:cubicBezTo>
                        <a:pt x="5400" y="21600"/>
                        <a:pt x="0" y="17280"/>
                        <a:pt x="0" y="12960"/>
                      </a:cubicBezTo>
                      <a:cubicBezTo>
                        <a:pt x="0" y="8640"/>
                        <a:pt x="0" y="4320"/>
                        <a:pt x="5400" y="0"/>
                      </a:cubicBezTo>
                      <a:cubicBezTo>
                        <a:pt x="5400" y="0"/>
                        <a:pt x="10800" y="0"/>
                        <a:pt x="108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308" name="Freeform 527"/>
                <p:cNvSpPr/>
                <p:nvPr/>
              </p:nvSpPr>
              <p:spPr>
                <a:xfrm>
                  <a:off x="108587" y="91281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7948" h="21600" fill="norm" stroke="1" extrusionOk="0">
                      <a:moveTo>
                        <a:pt x="4988" y="16200"/>
                      </a:moveTo>
                      <a:cubicBezTo>
                        <a:pt x="-3652" y="10800"/>
                        <a:pt x="668" y="8100"/>
                        <a:pt x="4988" y="2700"/>
                      </a:cubicBezTo>
                      <a:cubicBezTo>
                        <a:pt x="4988" y="2700"/>
                        <a:pt x="9308" y="0"/>
                        <a:pt x="9308" y="0"/>
                      </a:cubicBezTo>
                      <a:cubicBezTo>
                        <a:pt x="13628" y="0"/>
                        <a:pt x="17948" y="2700"/>
                        <a:pt x="17948" y="2700"/>
                      </a:cubicBezTo>
                      <a:cubicBezTo>
                        <a:pt x="17948" y="5400"/>
                        <a:pt x="17948" y="8100"/>
                        <a:pt x="17948" y="10800"/>
                      </a:cubicBezTo>
                      <a:cubicBezTo>
                        <a:pt x="17948" y="13500"/>
                        <a:pt x="17948" y="13500"/>
                        <a:pt x="17948" y="16200"/>
                      </a:cubicBezTo>
                      <a:cubicBezTo>
                        <a:pt x="17948" y="18900"/>
                        <a:pt x="13628" y="18900"/>
                        <a:pt x="9308" y="21600"/>
                      </a:cubicBezTo>
                      <a:cubicBezTo>
                        <a:pt x="9308" y="21600"/>
                        <a:pt x="4988" y="18900"/>
                        <a:pt x="4988" y="162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309" name="Freeform 528"/>
                <p:cNvSpPr/>
                <p:nvPr/>
              </p:nvSpPr>
              <p:spPr>
                <a:xfrm>
                  <a:off x="107609" y="83339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677" h="21600" fill="norm" stroke="1" extrusionOk="0">
                      <a:moveTo>
                        <a:pt x="6646" y="19636"/>
                      </a:moveTo>
                      <a:cubicBezTo>
                        <a:pt x="4985" y="19636"/>
                        <a:pt x="0" y="15709"/>
                        <a:pt x="0" y="13745"/>
                      </a:cubicBezTo>
                      <a:cubicBezTo>
                        <a:pt x="1662" y="11782"/>
                        <a:pt x="3323" y="9818"/>
                        <a:pt x="4985" y="7855"/>
                      </a:cubicBezTo>
                      <a:cubicBezTo>
                        <a:pt x="6646" y="5891"/>
                        <a:pt x="9969" y="5891"/>
                        <a:pt x="9969" y="1964"/>
                      </a:cubicBezTo>
                      <a:cubicBezTo>
                        <a:pt x="9969" y="0"/>
                        <a:pt x="11631" y="0"/>
                        <a:pt x="13292" y="0"/>
                      </a:cubicBezTo>
                      <a:cubicBezTo>
                        <a:pt x="13292" y="0"/>
                        <a:pt x="13292" y="1964"/>
                        <a:pt x="13292" y="1964"/>
                      </a:cubicBezTo>
                      <a:cubicBezTo>
                        <a:pt x="13292" y="9818"/>
                        <a:pt x="13292" y="9818"/>
                        <a:pt x="16615" y="11782"/>
                      </a:cubicBezTo>
                      <a:cubicBezTo>
                        <a:pt x="18277" y="13745"/>
                        <a:pt x="18277" y="15709"/>
                        <a:pt x="19938" y="17673"/>
                      </a:cubicBezTo>
                      <a:cubicBezTo>
                        <a:pt x="19938" y="19636"/>
                        <a:pt x="21600" y="19636"/>
                        <a:pt x="19938" y="19636"/>
                      </a:cubicBezTo>
                      <a:cubicBezTo>
                        <a:pt x="18277" y="21600"/>
                        <a:pt x="18277" y="21600"/>
                        <a:pt x="18277" y="21600"/>
                      </a:cubicBezTo>
                      <a:cubicBezTo>
                        <a:pt x="16615" y="21600"/>
                        <a:pt x="16615" y="19636"/>
                        <a:pt x="14954" y="19636"/>
                      </a:cubicBezTo>
                      <a:cubicBezTo>
                        <a:pt x="13292" y="17673"/>
                        <a:pt x="9969" y="17673"/>
                        <a:pt x="6646" y="19636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310" name="Freeform 529"/>
                <p:cNvSpPr/>
                <p:nvPr/>
              </p:nvSpPr>
              <p:spPr>
                <a:xfrm>
                  <a:off x="111525" y="56824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9069" fill="norm" stroke="1" extrusionOk="0">
                      <a:moveTo>
                        <a:pt x="21600" y="14749"/>
                      </a:moveTo>
                      <a:cubicBezTo>
                        <a:pt x="21600" y="19069"/>
                        <a:pt x="16200" y="19069"/>
                        <a:pt x="10800" y="19069"/>
                      </a:cubicBezTo>
                      <a:cubicBezTo>
                        <a:pt x="5400" y="19069"/>
                        <a:pt x="0" y="19069"/>
                        <a:pt x="0" y="10429"/>
                      </a:cubicBezTo>
                      <a:cubicBezTo>
                        <a:pt x="0" y="10429"/>
                        <a:pt x="0" y="10429"/>
                        <a:pt x="0" y="6109"/>
                      </a:cubicBezTo>
                      <a:cubicBezTo>
                        <a:pt x="0" y="1789"/>
                        <a:pt x="0" y="-2531"/>
                        <a:pt x="10800" y="1789"/>
                      </a:cubicBezTo>
                      <a:cubicBezTo>
                        <a:pt x="16200" y="1789"/>
                        <a:pt x="21600" y="6109"/>
                        <a:pt x="21600" y="14749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311" name="Freeform 530"/>
                <p:cNvSpPr/>
                <p:nvPr/>
              </p:nvSpPr>
              <p:spPr>
                <a:xfrm>
                  <a:off x="110642" y="51467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9618" fill="norm" stroke="1" extrusionOk="0">
                      <a:moveTo>
                        <a:pt x="21600" y="10800"/>
                      </a:moveTo>
                      <a:cubicBezTo>
                        <a:pt x="21600" y="16200"/>
                        <a:pt x="15429" y="21600"/>
                        <a:pt x="9257" y="18900"/>
                      </a:cubicBezTo>
                      <a:cubicBezTo>
                        <a:pt x="6171" y="18900"/>
                        <a:pt x="6171" y="18900"/>
                        <a:pt x="3086" y="16200"/>
                      </a:cubicBezTo>
                      <a:cubicBezTo>
                        <a:pt x="3086" y="16200"/>
                        <a:pt x="3086" y="16200"/>
                        <a:pt x="0" y="16200"/>
                      </a:cubicBezTo>
                      <a:cubicBezTo>
                        <a:pt x="0" y="13500"/>
                        <a:pt x="0" y="13500"/>
                        <a:pt x="3086" y="13500"/>
                      </a:cubicBezTo>
                      <a:cubicBezTo>
                        <a:pt x="9257" y="13500"/>
                        <a:pt x="9257" y="5400"/>
                        <a:pt x="9257" y="2700"/>
                      </a:cubicBezTo>
                      <a:cubicBezTo>
                        <a:pt x="9257" y="0"/>
                        <a:pt x="12343" y="0"/>
                        <a:pt x="12343" y="0"/>
                      </a:cubicBezTo>
                      <a:cubicBezTo>
                        <a:pt x="15429" y="2700"/>
                        <a:pt x="21600" y="5400"/>
                        <a:pt x="21600" y="108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312" name="Freeform 531"/>
                <p:cNvSpPr/>
                <p:nvPr/>
              </p:nvSpPr>
              <p:spPr>
                <a:xfrm>
                  <a:off x="112517" y="11389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7200" y="0"/>
                      </a:moveTo>
                      <a:cubicBezTo>
                        <a:pt x="14400" y="5400"/>
                        <a:pt x="14400" y="10800"/>
                        <a:pt x="21600" y="16200"/>
                      </a:cubicBezTo>
                      <a:cubicBezTo>
                        <a:pt x="14400" y="16200"/>
                        <a:pt x="14400" y="16200"/>
                        <a:pt x="14400" y="21600"/>
                      </a:cubicBezTo>
                      <a:cubicBezTo>
                        <a:pt x="7200" y="21600"/>
                        <a:pt x="0" y="21600"/>
                        <a:pt x="0" y="16200"/>
                      </a:cubicBezTo>
                      <a:cubicBezTo>
                        <a:pt x="0" y="10800"/>
                        <a:pt x="0" y="10800"/>
                        <a:pt x="72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313" name="Freeform 532"/>
                <p:cNvSpPr/>
                <p:nvPr/>
              </p:nvSpPr>
              <p:spPr>
                <a:xfrm>
                  <a:off x="113069" y="12713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17280"/>
                      </a:moveTo>
                      <a:cubicBezTo>
                        <a:pt x="4320" y="8640"/>
                        <a:pt x="8640" y="0"/>
                        <a:pt x="12960" y="0"/>
                      </a:cubicBezTo>
                      <a:cubicBezTo>
                        <a:pt x="17280" y="0"/>
                        <a:pt x="21600" y="4320"/>
                        <a:pt x="21600" y="8640"/>
                      </a:cubicBezTo>
                      <a:cubicBezTo>
                        <a:pt x="21600" y="17280"/>
                        <a:pt x="17280" y="21600"/>
                        <a:pt x="8640" y="21600"/>
                      </a:cubicBezTo>
                      <a:cubicBezTo>
                        <a:pt x="4320" y="21600"/>
                        <a:pt x="0" y="17280"/>
                        <a:pt x="0" y="1728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314" name="Freeform 533"/>
                <p:cNvSpPr/>
                <p:nvPr/>
              </p:nvSpPr>
              <p:spPr>
                <a:xfrm>
                  <a:off x="113290" y="2079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0800" y="0"/>
                      </a:moveTo>
                      <a:cubicBezTo>
                        <a:pt x="16200" y="5400"/>
                        <a:pt x="16200" y="10800"/>
                        <a:pt x="21600" y="16200"/>
                      </a:cubicBezTo>
                      <a:cubicBezTo>
                        <a:pt x="21600" y="16200"/>
                        <a:pt x="16200" y="21600"/>
                        <a:pt x="16200" y="21600"/>
                      </a:cubicBezTo>
                      <a:cubicBezTo>
                        <a:pt x="10800" y="21600"/>
                        <a:pt x="0" y="16200"/>
                        <a:pt x="0" y="10800"/>
                      </a:cubicBezTo>
                      <a:cubicBezTo>
                        <a:pt x="0" y="10800"/>
                        <a:pt x="5400" y="5400"/>
                        <a:pt x="108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315" name="Freeform 534"/>
                <p:cNvSpPr/>
                <p:nvPr/>
              </p:nvSpPr>
              <p:spPr>
                <a:xfrm>
                  <a:off x="110642" y="12249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9579" fill="norm" stroke="1" extrusionOk="0">
                      <a:moveTo>
                        <a:pt x="6646" y="18288"/>
                      </a:moveTo>
                      <a:cubicBezTo>
                        <a:pt x="4985" y="20252"/>
                        <a:pt x="3323" y="20252"/>
                        <a:pt x="1662" y="16325"/>
                      </a:cubicBezTo>
                      <a:cubicBezTo>
                        <a:pt x="1662" y="16325"/>
                        <a:pt x="1662" y="14361"/>
                        <a:pt x="0" y="12397"/>
                      </a:cubicBezTo>
                      <a:cubicBezTo>
                        <a:pt x="0" y="10434"/>
                        <a:pt x="0" y="8470"/>
                        <a:pt x="1662" y="8470"/>
                      </a:cubicBezTo>
                      <a:cubicBezTo>
                        <a:pt x="4985" y="6507"/>
                        <a:pt x="6646" y="4543"/>
                        <a:pt x="8308" y="2579"/>
                      </a:cubicBezTo>
                      <a:cubicBezTo>
                        <a:pt x="13292" y="-1348"/>
                        <a:pt x="18277" y="-1348"/>
                        <a:pt x="19938" y="6507"/>
                      </a:cubicBezTo>
                      <a:cubicBezTo>
                        <a:pt x="21600" y="6507"/>
                        <a:pt x="21600" y="6507"/>
                        <a:pt x="21600" y="6507"/>
                      </a:cubicBezTo>
                      <a:cubicBezTo>
                        <a:pt x="21600" y="10434"/>
                        <a:pt x="18277" y="14361"/>
                        <a:pt x="14954" y="12397"/>
                      </a:cubicBezTo>
                      <a:cubicBezTo>
                        <a:pt x="13292" y="10434"/>
                        <a:pt x="11631" y="12397"/>
                        <a:pt x="9969" y="14361"/>
                      </a:cubicBezTo>
                      <a:cubicBezTo>
                        <a:pt x="8308" y="14361"/>
                        <a:pt x="8308" y="16325"/>
                        <a:pt x="6646" y="18288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316" name="Freeform 535"/>
                <p:cNvSpPr/>
                <p:nvPr/>
              </p:nvSpPr>
              <p:spPr>
                <a:xfrm>
                  <a:off x="113724" y="13077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7550" h="21600" fill="norm" stroke="1" extrusionOk="0">
                      <a:moveTo>
                        <a:pt x="16200" y="14400"/>
                      </a:moveTo>
                      <a:cubicBezTo>
                        <a:pt x="16200" y="21600"/>
                        <a:pt x="16200" y="21600"/>
                        <a:pt x="5400" y="21600"/>
                      </a:cubicBezTo>
                      <a:cubicBezTo>
                        <a:pt x="5400" y="21600"/>
                        <a:pt x="0" y="21600"/>
                        <a:pt x="0" y="14400"/>
                      </a:cubicBezTo>
                      <a:cubicBezTo>
                        <a:pt x="0" y="7200"/>
                        <a:pt x="5400" y="0"/>
                        <a:pt x="10800" y="0"/>
                      </a:cubicBezTo>
                      <a:cubicBezTo>
                        <a:pt x="21600" y="0"/>
                        <a:pt x="16200" y="7200"/>
                        <a:pt x="16200" y="144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317" name="Freeform 536"/>
                <p:cNvSpPr/>
                <p:nvPr/>
              </p:nvSpPr>
              <p:spPr>
                <a:xfrm>
                  <a:off x="115496" y="40269"/>
                  <a:ext cx="12701" cy="1271"/>
                </a:xfrm>
                <a:prstGeom prst="ellipse">
                  <a:avLst/>
                </a:prstGeom>
                <a:noFill/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318" name="Freeform 537"/>
                <p:cNvSpPr/>
                <p:nvPr/>
              </p:nvSpPr>
              <p:spPr>
                <a:xfrm>
                  <a:off x="113069" y="3833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4800" y="0"/>
                      </a:moveTo>
                      <a:cubicBezTo>
                        <a:pt x="7200" y="8640"/>
                        <a:pt x="9600" y="4320"/>
                        <a:pt x="12000" y="4320"/>
                      </a:cubicBezTo>
                      <a:cubicBezTo>
                        <a:pt x="14400" y="0"/>
                        <a:pt x="16800" y="0"/>
                        <a:pt x="19200" y="0"/>
                      </a:cubicBezTo>
                      <a:cubicBezTo>
                        <a:pt x="19200" y="0"/>
                        <a:pt x="21600" y="4320"/>
                        <a:pt x="21600" y="4320"/>
                      </a:cubicBezTo>
                      <a:cubicBezTo>
                        <a:pt x="21600" y="8640"/>
                        <a:pt x="21600" y="12960"/>
                        <a:pt x="21600" y="12960"/>
                      </a:cubicBezTo>
                      <a:cubicBezTo>
                        <a:pt x="16800" y="12960"/>
                        <a:pt x="12000" y="17280"/>
                        <a:pt x="9600" y="21600"/>
                      </a:cubicBezTo>
                      <a:cubicBezTo>
                        <a:pt x="7200" y="17280"/>
                        <a:pt x="7200" y="17280"/>
                        <a:pt x="4800" y="17280"/>
                      </a:cubicBezTo>
                      <a:cubicBezTo>
                        <a:pt x="4800" y="12960"/>
                        <a:pt x="2400" y="12960"/>
                        <a:pt x="0" y="8640"/>
                      </a:cubicBezTo>
                      <a:cubicBezTo>
                        <a:pt x="0" y="8640"/>
                        <a:pt x="0" y="4320"/>
                        <a:pt x="0" y="4320"/>
                      </a:cubicBezTo>
                      <a:cubicBezTo>
                        <a:pt x="0" y="4320"/>
                        <a:pt x="0" y="0"/>
                        <a:pt x="2400" y="0"/>
                      </a:cubicBezTo>
                      <a:cubicBezTo>
                        <a:pt x="2400" y="0"/>
                        <a:pt x="4800" y="0"/>
                        <a:pt x="48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319" name="Freeform 538"/>
                <p:cNvSpPr/>
                <p:nvPr/>
              </p:nvSpPr>
              <p:spPr>
                <a:xfrm>
                  <a:off x="104968" y="169482"/>
                  <a:ext cx="17651" cy="22356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458" fill="norm" stroke="1" extrusionOk="0">
                      <a:moveTo>
                        <a:pt x="21600" y="19753"/>
                      </a:moveTo>
                      <a:cubicBezTo>
                        <a:pt x="21600" y="19753"/>
                        <a:pt x="21600" y="19753"/>
                        <a:pt x="21600" y="20321"/>
                      </a:cubicBezTo>
                      <a:cubicBezTo>
                        <a:pt x="21600" y="20321"/>
                        <a:pt x="20880" y="20321"/>
                        <a:pt x="20880" y="20321"/>
                      </a:cubicBezTo>
                      <a:cubicBezTo>
                        <a:pt x="20160" y="19184"/>
                        <a:pt x="19440" y="19753"/>
                        <a:pt x="18000" y="19753"/>
                      </a:cubicBezTo>
                      <a:cubicBezTo>
                        <a:pt x="17280" y="19753"/>
                        <a:pt x="16560" y="19184"/>
                        <a:pt x="16560" y="19184"/>
                      </a:cubicBezTo>
                      <a:cubicBezTo>
                        <a:pt x="15120" y="20321"/>
                        <a:pt x="17280" y="20321"/>
                        <a:pt x="17280" y="21458"/>
                      </a:cubicBezTo>
                      <a:cubicBezTo>
                        <a:pt x="17280" y="21458"/>
                        <a:pt x="17280" y="21458"/>
                        <a:pt x="17280" y="21458"/>
                      </a:cubicBezTo>
                      <a:cubicBezTo>
                        <a:pt x="4320" y="21458"/>
                        <a:pt x="4320" y="21458"/>
                        <a:pt x="4320" y="21458"/>
                      </a:cubicBezTo>
                      <a:cubicBezTo>
                        <a:pt x="4320" y="20890"/>
                        <a:pt x="5040" y="20321"/>
                        <a:pt x="5040" y="19753"/>
                      </a:cubicBezTo>
                      <a:cubicBezTo>
                        <a:pt x="5760" y="19753"/>
                        <a:pt x="5040" y="19184"/>
                        <a:pt x="5040" y="19184"/>
                      </a:cubicBezTo>
                      <a:cubicBezTo>
                        <a:pt x="3600" y="19184"/>
                        <a:pt x="2160" y="18616"/>
                        <a:pt x="1440" y="19753"/>
                      </a:cubicBezTo>
                      <a:cubicBezTo>
                        <a:pt x="720" y="19753"/>
                        <a:pt x="720" y="19753"/>
                        <a:pt x="0" y="19753"/>
                      </a:cubicBezTo>
                      <a:cubicBezTo>
                        <a:pt x="720" y="19753"/>
                        <a:pt x="720" y="19184"/>
                        <a:pt x="720" y="19184"/>
                      </a:cubicBezTo>
                      <a:cubicBezTo>
                        <a:pt x="2160" y="17479"/>
                        <a:pt x="4320" y="15205"/>
                        <a:pt x="5760" y="12932"/>
                      </a:cubicBezTo>
                      <a:cubicBezTo>
                        <a:pt x="5760" y="12932"/>
                        <a:pt x="6480" y="12363"/>
                        <a:pt x="6480" y="11795"/>
                      </a:cubicBezTo>
                      <a:cubicBezTo>
                        <a:pt x="6480" y="11226"/>
                        <a:pt x="5040" y="11226"/>
                        <a:pt x="4320" y="11226"/>
                      </a:cubicBezTo>
                      <a:cubicBezTo>
                        <a:pt x="4320" y="11226"/>
                        <a:pt x="4320" y="11226"/>
                        <a:pt x="4320" y="11226"/>
                      </a:cubicBezTo>
                      <a:cubicBezTo>
                        <a:pt x="1440" y="11226"/>
                        <a:pt x="1440" y="11226"/>
                        <a:pt x="2880" y="9521"/>
                      </a:cubicBezTo>
                      <a:cubicBezTo>
                        <a:pt x="3600" y="8953"/>
                        <a:pt x="4320" y="7816"/>
                        <a:pt x="5040" y="7247"/>
                      </a:cubicBezTo>
                      <a:cubicBezTo>
                        <a:pt x="6480" y="4974"/>
                        <a:pt x="8640" y="2700"/>
                        <a:pt x="10800" y="426"/>
                      </a:cubicBezTo>
                      <a:cubicBezTo>
                        <a:pt x="10800" y="-142"/>
                        <a:pt x="11520" y="-142"/>
                        <a:pt x="12240" y="426"/>
                      </a:cubicBezTo>
                      <a:cubicBezTo>
                        <a:pt x="12960" y="2132"/>
                        <a:pt x="13680" y="3269"/>
                        <a:pt x="15120" y="4974"/>
                      </a:cubicBezTo>
                      <a:cubicBezTo>
                        <a:pt x="16560" y="6679"/>
                        <a:pt x="18000" y="8384"/>
                        <a:pt x="20160" y="10658"/>
                      </a:cubicBezTo>
                      <a:cubicBezTo>
                        <a:pt x="20160" y="10658"/>
                        <a:pt x="20160" y="11226"/>
                        <a:pt x="20880" y="11226"/>
                      </a:cubicBezTo>
                      <a:cubicBezTo>
                        <a:pt x="20160" y="11226"/>
                        <a:pt x="20160" y="11226"/>
                        <a:pt x="19440" y="11226"/>
                      </a:cubicBezTo>
                      <a:cubicBezTo>
                        <a:pt x="18720" y="11226"/>
                        <a:pt x="18000" y="11226"/>
                        <a:pt x="18000" y="11226"/>
                      </a:cubicBezTo>
                      <a:cubicBezTo>
                        <a:pt x="17280" y="11226"/>
                        <a:pt x="16560" y="11226"/>
                        <a:pt x="15840" y="11226"/>
                      </a:cubicBezTo>
                      <a:cubicBezTo>
                        <a:pt x="15840" y="11226"/>
                        <a:pt x="15120" y="11226"/>
                        <a:pt x="15120" y="11795"/>
                      </a:cubicBezTo>
                      <a:cubicBezTo>
                        <a:pt x="15120" y="11795"/>
                        <a:pt x="15120" y="12363"/>
                        <a:pt x="15120" y="12932"/>
                      </a:cubicBezTo>
                      <a:cubicBezTo>
                        <a:pt x="16560" y="14069"/>
                        <a:pt x="18000" y="15774"/>
                        <a:pt x="19440" y="16911"/>
                      </a:cubicBezTo>
                      <a:cubicBezTo>
                        <a:pt x="20160" y="18047"/>
                        <a:pt x="20880" y="18616"/>
                        <a:pt x="21600" y="19753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320" name="Freeform 539"/>
                <p:cNvSpPr/>
                <p:nvPr/>
              </p:nvSpPr>
              <p:spPr>
                <a:xfrm>
                  <a:off x="114668" y="30058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86" h="21600" fill="norm" stroke="1" extrusionOk="0">
                      <a:moveTo>
                        <a:pt x="18514" y="17280"/>
                      </a:moveTo>
                      <a:cubicBezTo>
                        <a:pt x="18514" y="21600"/>
                        <a:pt x="15429" y="17280"/>
                        <a:pt x="15429" y="21600"/>
                      </a:cubicBezTo>
                      <a:cubicBezTo>
                        <a:pt x="9257" y="21600"/>
                        <a:pt x="6171" y="17280"/>
                        <a:pt x="3086" y="8640"/>
                      </a:cubicBezTo>
                      <a:cubicBezTo>
                        <a:pt x="0" y="8640"/>
                        <a:pt x="0" y="4320"/>
                        <a:pt x="0" y="4320"/>
                      </a:cubicBezTo>
                      <a:cubicBezTo>
                        <a:pt x="3086" y="0"/>
                        <a:pt x="6171" y="0"/>
                        <a:pt x="9257" y="0"/>
                      </a:cubicBezTo>
                      <a:cubicBezTo>
                        <a:pt x="12343" y="0"/>
                        <a:pt x="15429" y="4320"/>
                        <a:pt x="18514" y="8640"/>
                      </a:cubicBezTo>
                      <a:cubicBezTo>
                        <a:pt x="18514" y="8640"/>
                        <a:pt x="21600" y="12960"/>
                        <a:pt x="18514" y="1728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321" name="Freeform 540"/>
                <p:cNvSpPr/>
                <p:nvPr/>
              </p:nvSpPr>
              <p:spPr>
                <a:xfrm>
                  <a:off x="117592" y="150187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8000" y="4320"/>
                      </a:moveTo>
                      <a:cubicBezTo>
                        <a:pt x="21600" y="4320"/>
                        <a:pt x="21600" y="4320"/>
                        <a:pt x="21600" y="8640"/>
                      </a:cubicBezTo>
                      <a:cubicBezTo>
                        <a:pt x="21600" y="12960"/>
                        <a:pt x="14400" y="21600"/>
                        <a:pt x="10800" y="21600"/>
                      </a:cubicBezTo>
                      <a:cubicBezTo>
                        <a:pt x="7200" y="21600"/>
                        <a:pt x="0" y="12960"/>
                        <a:pt x="0" y="8640"/>
                      </a:cubicBezTo>
                      <a:cubicBezTo>
                        <a:pt x="0" y="8640"/>
                        <a:pt x="0" y="8640"/>
                        <a:pt x="0" y="8640"/>
                      </a:cubicBezTo>
                      <a:cubicBezTo>
                        <a:pt x="3600" y="4320"/>
                        <a:pt x="7200" y="0"/>
                        <a:pt x="10800" y="0"/>
                      </a:cubicBezTo>
                      <a:cubicBezTo>
                        <a:pt x="14400" y="0"/>
                        <a:pt x="18000" y="4320"/>
                        <a:pt x="18000" y="432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322" name="Freeform 542"/>
                <p:cNvSpPr/>
                <p:nvPr/>
              </p:nvSpPr>
              <p:spPr>
                <a:xfrm>
                  <a:off x="122121" y="15526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674" h="21600" fill="norm" stroke="1" extrusionOk="0">
                      <a:moveTo>
                        <a:pt x="16200" y="21600"/>
                      </a:moveTo>
                      <a:cubicBezTo>
                        <a:pt x="10800" y="21600"/>
                        <a:pt x="8100" y="21600"/>
                        <a:pt x="5400" y="21600"/>
                      </a:cubicBezTo>
                      <a:cubicBezTo>
                        <a:pt x="0" y="16200"/>
                        <a:pt x="0" y="10800"/>
                        <a:pt x="0" y="5400"/>
                      </a:cubicBezTo>
                      <a:cubicBezTo>
                        <a:pt x="0" y="5400"/>
                        <a:pt x="2700" y="0"/>
                        <a:pt x="2700" y="0"/>
                      </a:cubicBezTo>
                      <a:cubicBezTo>
                        <a:pt x="5400" y="0"/>
                        <a:pt x="5400" y="0"/>
                        <a:pt x="8100" y="0"/>
                      </a:cubicBezTo>
                      <a:cubicBezTo>
                        <a:pt x="10800" y="0"/>
                        <a:pt x="16200" y="0"/>
                        <a:pt x="18900" y="5400"/>
                      </a:cubicBezTo>
                      <a:cubicBezTo>
                        <a:pt x="21600" y="16200"/>
                        <a:pt x="21600" y="16200"/>
                        <a:pt x="16200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323" name="Freeform 543"/>
                <p:cNvSpPr/>
                <p:nvPr/>
              </p:nvSpPr>
              <p:spPr>
                <a:xfrm>
                  <a:off x="126062" y="21678"/>
                  <a:ext cx="14869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095" h="20510" fill="norm" stroke="1" extrusionOk="0">
                      <a:moveTo>
                        <a:pt x="19433" y="9847"/>
                      </a:moveTo>
                      <a:cubicBezTo>
                        <a:pt x="19433" y="11117"/>
                        <a:pt x="21095" y="12388"/>
                        <a:pt x="21095" y="13658"/>
                      </a:cubicBezTo>
                      <a:cubicBezTo>
                        <a:pt x="21095" y="13658"/>
                        <a:pt x="21095" y="13658"/>
                        <a:pt x="21095" y="13658"/>
                      </a:cubicBezTo>
                      <a:cubicBezTo>
                        <a:pt x="21095" y="17470"/>
                        <a:pt x="19433" y="17470"/>
                        <a:pt x="16941" y="16200"/>
                      </a:cubicBezTo>
                      <a:cubicBezTo>
                        <a:pt x="16110" y="16200"/>
                        <a:pt x="15280" y="14929"/>
                        <a:pt x="15280" y="13658"/>
                      </a:cubicBezTo>
                      <a:cubicBezTo>
                        <a:pt x="15280" y="9847"/>
                        <a:pt x="15280" y="9847"/>
                        <a:pt x="11957" y="9847"/>
                      </a:cubicBezTo>
                      <a:cubicBezTo>
                        <a:pt x="11126" y="9847"/>
                        <a:pt x="9464" y="11117"/>
                        <a:pt x="7803" y="8576"/>
                      </a:cubicBezTo>
                      <a:cubicBezTo>
                        <a:pt x="7803" y="8576"/>
                        <a:pt x="6972" y="8576"/>
                        <a:pt x="6972" y="7306"/>
                      </a:cubicBezTo>
                      <a:cubicBezTo>
                        <a:pt x="6141" y="7306"/>
                        <a:pt x="5310" y="8576"/>
                        <a:pt x="4480" y="9847"/>
                      </a:cubicBezTo>
                      <a:cubicBezTo>
                        <a:pt x="4480" y="11117"/>
                        <a:pt x="5310" y="12388"/>
                        <a:pt x="6141" y="13658"/>
                      </a:cubicBezTo>
                      <a:cubicBezTo>
                        <a:pt x="6972" y="13658"/>
                        <a:pt x="7803" y="13658"/>
                        <a:pt x="7803" y="13658"/>
                      </a:cubicBezTo>
                      <a:cubicBezTo>
                        <a:pt x="9464" y="14929"/>
                        <a:pt x="9464" y="16200"/>
                        <a:pt x="7803" y="18741"/>
                      </a:cubicBezTo>
                      <a:cubicBezTo>
                        <a:pt x="6972" y="18741"/>
                        <a:pt x="6972" y="18741"/>
                        <a:pt x="6141" y="20011"/>
                      </a:cubicBezTo>
                      <a:cubicBezTo>
                        <a:pt x="4480" y="21282"/>
                        <a:pt x="1987" y="20011"/>
                        <a:pt x="326" y="17470"/>
                      </a:cubicBezTo>
                      <a:cubicBezTo>
                        <a:pt x="326" y="16200"/>
                        <a:pt x="326" y="16200"/>
                        <a:pt x="326" y="16200"/>
                      </a:cubicBezTo>
                      <a:cubicBezTo>
                        <a:pt x="1987" y="13658"/>
                        <a:pt x="1157" y="12388"/>
                        <a:pt x="326" y="11117"/>
                      </a:cubicBezTo>
                      <a:cubicBezTo>
                        <a:pt x="-505" y="8576"/>
                        <a:pt x="326" y="6035"/>
                        <a:pt x="1987" y="6035"/>
                      </a:cubicBezTo>
                      <a:cubicBezTo>
                        <a:pt x="4480" y="6035"/>
                        <a:pt x="6141" y="3494"/>
                        <a:pt x="6972" y="953"/>
                      </a:cubicBezTo>
                      <a:cubicBezTo>
                        <a:pt x="7803" y="-318"/>
                        <a:pt x="7803" y="-318"/>
                        <a:pt x="8633" y="953"/>
                      </a:cubicBezTo>
                      <a:cubicBezTo>
                        <a:pt x="8633" y="953"/>
                        <a:pt x="8633" y="953"/>
                        <a:pt x="8633" y="953"/>
                      </a:cubicBezTo>
                      <a:cubicBezTo>
                        <a:pt x="10295" y="2223"/>
                        <a:pt x="8633" y="4764"/>
                        <a:pt x="10295" y="4764"/>
                      </a:cubicBezTo>
                      <a:cubicBezTo>
                        <a:pt x="11126" y="6035"/>
                        <a:pt x="11957" y="6035"/>
                        <a:pt x="12787" y="6035"/>
                      </a:cubicBezTo>
                      <a:cubicBezTo>
                        <a:pt x="14449" y="6035"/>
                        <a:pt x="16941" y="7306"/>
                        <a:pt x="17772" y="8576"/>
                      </a:cubicBezTo>
                      <a:cubicBezTo>
                        <a:pt x="18603" y="8576"/>
                        <a:pt x="19433" y="9847"/>
                        <a:pt x="19433" y="9847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324" name="Freeform 544"/>
                <p:cNvSpPr/>
                <p:nvPr/>
              </p:nvSpPr>
              <p:spPr>
                <a:xfrm>
                  <a:off x="132263" y="14577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10800"/>
                      </a:moveTo>
                      <a:cubicBezTo>
                        <a:pt x="0" y="10800"/>
                        <a:pt x="10800" y="0"/>
                        <a:pt x="10800" y="0"/>
                      </a:cubicBezTo>
                      <a:cubicBezTo>
                        <a:pt x="21600" y="0"/>
                        <a:pt x="21600" y="10800"/>
                        <a:pt x="21600" y="10800"/>
                      </a:cubicBezTo>
                      <a:cubicBezTo>
                        <a:pt x="21600" y="10800"/>
                        <a:pt x="21600" y="21600"/>
                        <a:pt x="21600" y="21600"/>
                      </a:cubicBezTo>
                      <a:cubicBezTo>
                        <a:pt x="10800" y="21600"/>
                        <a:pt x="10800" y="10800"/>
                        <a:pt x="0" y="108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325" name="Oval 545"/>
                <p:cNvSpPr/>
                <p:nvPr/>
              </p:nvSpPr>
              <p:spPr>
                <a:xfrm>
                  <a:off x="132594" y="27411"/>
                  <a:ext cx="12701" cy="12701"/>
                </a:xfrm>
                <a:prstGeom prst="ellipse">
                  <a:avLst/>
                </a:pr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326" name="Freeform 546"/>
                <p:cNvSpPr/>
                <p:nvPr/>
              </p:nvSpPr>
              <p:spPr>
                <a:xfrm>
                  <a:off x="133649" y="14063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491" h="21600" fill="norm" stroke="1" extrusionOk="0">
                      <a:moveTo>
                        <a:pt x="12291" y="21600"/>
                      </a:moveTo>
                      <a:cubicBezTo>
                        <a:pt x="8691" y="21600"/>
                        <a:pt x="5091" y="17280"/>
                        <a:pt x="1491" y="12960"/>
                      </a:cubicBezTo>
                      <a:cubicBezTo>
                        <a:pt x="-2109" y="8640"/>
                        <a:pt x="1491" y="4320"/>
                        <a:pt x="5091" y="0"/>
                      </a:cubicBezTo>
                      <a:cubicBezTo>
                        <a:pt x="12291" y="0"/>
                        <a:pt x="19491" y="4320"/>
                        <a:pt x="19491" y="12960"/>
                      </a:cubicBezTo>
                      <a:cubicBezTo>
                        <a:pt x="19491" y="17280"/>
                        <a:pt x="19491" y="17280"/>
                        <a:pt x="19491" y="21600"/>
                      </a:cubicBezTo>
                      <a:cubicBezTo>
                        <a:pt x="15891" y="21600"/>
                        <a:pt x="15891" y="21600"/>
                        <a:pt x="12291" y="216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327" name="Freeform 547"/>
                <p:cNvSpPr/>
                <p:nvPr/>
              </p:nvSpPr>
              <p:spPr>
                <a:xfrm>
                  <a:off x="137786" y="7334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7550" h="21600" fill="norm" stroke="1" extrusionOk="0">
                      <a:moveTo>
                        <a:pt x="17550" y="10800"/>
                      </a:moveTo>
                      <a:cubicBezTo>
                        <a:pt x="17550" y="16200"/>
                        <a:pt x="12150" y="16200"/>
                        <a:pt x="12150" y="21600"/>
                      </a:cubicBezTo>
                      <a:cubicBezTo>
                        <a:pt x="12150" y="21600"/>
                        <a:pt x="6750" y="21600"/>
                        <a:pt x="6750" y="21600"/>
                      </a:cubicBezTo>
                      <a:cubicBezTo>
                        <a:pt x="-4050" y="21600"/>
                        <a:pt x="1350" y="16200"/>
                        <a:pt x="1350" y="10800"/>
                      </a:cubicBezTo>
                      <a:cubicBezTo>
                        <a:pt x="1350" y="5400"/>
                        <a:pt x="6750" y="5400"/>
                        <a:pt x="6750" y="0"/>
                      </a:cubicBezTo>
                      <a:cubicBezTo>
                        <a:pt x="12150" y="5400"/>
                        <a:pt x="12150" y="5400"/>
                        <a:pt x="17550" y="108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328" name="Freeform 548"/>
                <p:cNvSpPr/>
                <p:nvPr/>
              </p:nvSpPr>
              <p:spPr>
                <a:xfrm>
                  <a:off x="137657" y="56301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8360" h="18457" fill="norm" stroke="1" extrusionOk="0">
                      <a:moveTo>
                        <a:pt x="12960" y="1177"/>
                      </a:moveTo>
                      <a:cubicBezTo>
                        <a:pt x="21600" y="-3143"/>
                        <a:pt x="17280" y="5497"/>
                        <a:pt x="17280" y="9817"/>
                      </a:cubicBezTo>
                      <a:cubicBezTo>
                        <a:pt x="17280" y="9817"/>
                        <a:pt x="17280" y="14137"/>
                        <a:pt x="17280" y="14137"/>
                      </a:cubicBezTo>
                      <a:cubicBezTo>
                        <a:pt x="12960" y="14137"/>
                        <a:pt x="12960" y="18457"/>
                        <a:pt x="8640" y="18457"/>
                      </a:cubicBezTo>
                      <a:cubicBezTo>
                        <a:pt x="8640" y="18457"/>
                        <a:pt x="4320" y="14137"/>
                        <a:pt x="4320" y="14137"/>
                      </a:cubicBezTo>
                      <a:cubicBezTo>
                        <a:pt x="0" y="14137"/>
                        <a:pt x="0" y="9817"/>
                        <a:pt x="0" y="9817"/>
                      </a:cubicBezTo>
                      <a:cubicBezTo>
                        <a:pt x="0" y="1177"/>
                        <a:pt x="4320" y="1177"/>
                        <a:pt x="12960" y="1177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329" name="Freeform 549"/>
                <p:cNvSpPr/>
                <p:nvPr/>
              </p:nvSpPr>
              <p:spPr>
                <a:xfrm>
                  <a:off x="138330" y="143017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6200" h="17672" fill="norm" stroke="1" extrusionOk="0">
                      <a:moveTo>
                        <a:pt x="14400" y="12272"/>
                      </a:moveTo>
                      <a:cubicBezTo>
                        <a:pt x="14400" y="12272"/>
                        <a:pt x="14400" y="12272"/>
                        <a:pt x="7200" y="17672"/>
                      </a:cubicBezTo>
                      <a:cubicBezTo>
                        <a:pt x="7200" y="12272"/>
                        <a:pt x="0" y="12272"/>
                        <a:pt x="0" y="6872"/>
                      </a:cubicBezTo>
                      <a:cubicBezTo>
                        <a:pt x="0" y="1472"/>
                        <a:pt x="7200" y="1472"/>
                        <a:pt x="7200" y="1472"/>
                      </a:cubicBezTo>
                      <a:cubicBezTo>
                        <a:pt x="21600" y="-3928"/>
                        <a:pt x="14400" y="6872"/>
                        <a:pt x="14400" y="12272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330" name="Freeform 550"/>
                <p:cNvSpPr/>
                <p:nvPr/>
              </p:nvSpPr>
              <p:spPr>
                <a:xfrm>
                  <a:off x="141529" y="16380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0"/>
                      </a:moveTo>
                      <a:cubicBezTo>
                        <a:pt x="21600" y="21600"/>
                        <a:pt x="21600" y="21600"/>
                        <a:pt x="21600" y="21600"/>
                      </a:cubicBezTo>
                      <a:cubicBezTo>
                        <a:pt x="0" y="21600"/>
                        <a:pt x="0" y="21600"/>
                        <a:pt x="0" y="21600"/>
                      </a:cubicBezTo>
                      <a:cubicBezTo>
                        <a:pt x="0" y="0"/>
                        <a:pt x="21600" y="0"/>
                        <a:pt x="21600" y="0"/>
                      </a:cubicBezTo>
                      <a:cubicBezTo>
                        <a:pt x="21600" y="0"/>
                        <a:pt x="21600" y="0"/>
                        <a:pt x="216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331" name="Freeform 551"/>
                <p:cNvSpPr/>
                <p:nvPr/>
              </p:nvSpPr>
              <p:spPr>
                <a:xfrm>
                  <a:off x="142081" y="45171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7200" y="0"/>
                      </a:moveTo>
                      <a:cubicBezTo>
                        <a:pt x="14400" y="0"/>
                        <a:pt x="14400" y="0"/>
                        <a:pt x="14400" y="0"/>
                      </a:cubicBezTo>
                      <a:cubicBezTo>
                        <a:pt x="21600" y="0"/>
                        <a:pt x="21600" y="0"/>
                        <a:pt x="21600" y="0"/>
                      </a:cubicBezTo>
                      <a:cubicBezTo>
                        <a:pt x="21600" y="0"/>
                        <a:pt x="21600" y="0"/>
                        <a:pt x="21600" y="10800"/>
                      </a:cubicBezTo>
                      <a:cubicBezTo>
                        <a:pt x="21600" y="10800"/>
                        <a:pt x="21600" y="10800"/>
                        <a:pt x="21600" y="21600"/>
                      </a:cubicBezTo>
                      <a:cubicBezTo>
                        <a:pt x="21600" y="21600"/>
                        <a:pt x="14400" y="21600"/>
                        <a:pt x="14400" y="21600"/>
                      </a:cubicBezTo>
                      <a:cubicBezTo>
                        <a:pt x="7200" y="21600"/>
                        <a:pt x="7200" y="10800"/>
                        <a:pt x="0" y="10800"/>
                      </a:cubicBezTo>
                      <a:cubicBezTo>
                        <a:pt x="7200" y="10800"/>
                        <a:pt x="7200" y="0"/>
                        <a:pt x="72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332" name="Freeform 552"/>
                <p:cNvSpPr/>
                <p:nvPr/>
              </p:nvSpPr>
              <p:spPr>
                <a:xfrm>
                  <a:off x="142802" y="141842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8437" h="20520" fill="norm" stroke="1" extrusionOk="0">
                      <a:moveTo>
                        <a:pt x="16200" y="0"/>
                      </a:moveTo>
                      <a:cubicBezTo>
                        <a:pt x="16200" y="0"/>
                        <a:pt x="16200" y="4320"/>
                        <a:pt x="16200" y="4320"/>
                      </a:cubicBezTo>
                      <a:cubicBezTo>
                        <a:pt x="21600" y="12960"/>
                        <a:pt x="16200" y="12960"/>
                        <a:pt x="10800" y="17280"/>
                      </a:cubicBezTo>
                      <a:cubicBezTo>
                        <a:pt x="5400" y="21600"/>
                        <a:pt x="0" y="21600"/>
                        <a:pt x="0" y="17280"/>
                      </a:cubicBezTo>
                      <a:cubicBezTo>
                        <a:pt x="0" y="12960"/>
                        <a:pt x="0" y="8640"/>
                        <a:pt x="0" y="4320"/>
                      </a:cubicBezTo>
                      <a:cubicBezTo>
                        <a:pt x="0" y="4320"/>
                        <a:pt x="0" y="0"/>
                        <a:pt x="5400" y="0"/>
                      </a:cubicBezTo>
                      <a:cubicBezTo>
                        <a:pt x="5400" y="0"/>
                        <a:pt x="10800" y="0"/>
                        <a:pt x="162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333" name="Freeform 553"/>
                <p:cNvSpPr/>
                <p:nvPr/>
              </p:nvSpPr>
              <p:spPr>
                <a:xfrm>
                  <a:off x="142704" y="39377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520" h="19069" fill="norm" stroke="1" extrusionOk="0">
                      <a:moveTo>
                        <a:pt x="11880" y="17280"/>
                      </a:moveTo>
                      <a:cubicBezTo>
                        <a:pt x="7560" y="17280"/>
                        <a:pt x="7560" y="12960"/>
                        <a:pt x="3240" y="12960"/>
                      </a:cubicBezTo>
                      <a:cubicBezTo>
                        <a:pt x="-1080" y="8640"/>
                        <a:pt x="-1080" y="4320"/>
                        <a:pt x="3240" y="4320"/>
                      </a:cubicBezTo>
                      <a:cubicBezTo>
                        <a:pt x="7560" y="0"/>
                        <a:pt x="7560" y="0"/>
                        <a:pt x="11880" y="0"/>
                      </a:cubicBezTo>
                      <a:cubicBezTo>
                        <a:pt x="11880" y="4320"/>
                        <a:pt x="16200" y="8640"/>
                        <a:pt x="20520" y="8640"/>
                      </a:cubicBezTo>
                      <a:cubicBezTo>
                        <a:pt x="20520" y="12960"/>
                        <a:pt x="20520" y="12960"/>
                        <a:pt x="20520" y="12960"/>
                      </a:cubicBezTo>
                      <a:cubicBezTo>
                        <a:pt x="20520" y="17280"/>
                        <a:pt x="16200" y="21600"/>
                        <a:pt x="11880" y="1728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334" name="Freeform 554"/>
                <p:cNvSpPr/>
                <p:nvPr/>
              </p:nvSpPr>
              <p:spPr>
                <a:xfrm>
                  <a:off x="141750" y="21058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9792" fill="norm" stroke="1" extrusionOk="0">
                      <a:moveTo>
                        <a:pt x="8100" y="0"/>
                      </a:moveTo>
                      <a:cubicBezTo>
                        <a:pt x="10800" y="0"/>
                        <a:pt x="16200" y="0"/>
                        <a:pt x="16200" y="0"/>
                      </a:cubicBezTo>
                      <a:cubicBezTo>
                        <a:pt x="18900" y="3086"/>
                        <a:pt x="21600" y="9257"/>
                        <a:pt x="21600" y="12343"/>
                      </a:cubicBezTo>
                      <a:cubicBezTo>
                        <a:pt x="21600" y="15429"/>
                        <a:pt x="21600" y="15429"/>
                        <a:pt x="21600" y="15429"/>
                      </a:cubicBezTo>
                      <a:cubicBezTo>
                        <a:pt x="21600" y="18514"/>
                        <a:pt x="18900" y="21600"/>
                        <a:pt x="16200" y="18514"/>
                      </a:cubicBezTo>
                      <a:cubicBezTo>
                        <a:pt x="16200" y="15429"/>
                        <a:pt x="13500" y="15429"/>
                        <a:pt x="10800" y="15429"/>
                      </a:cubicBezTo>
                      <a:cubicBezTo>
                        <a:pt x="8100" y="15429"/>
                        <a:pt x="5400" y="15429"/>
                        <a:pt x="2700" y="12343"/>
                      </a:cubicBezTo>
                      <a:cubicBezTo>
                        <a:pt x="2700" y="12343"/>
                        <a:pt x="0" y="12343"/>
                        <a:pt x="0" y="9257"/>
                      </a:cubicBezTo>
                      <a:cubicBezTo>
                        <a:pt x="0" y="6171"/>
                        <a:pt x="2700" y="3086"/>
                        <a:pt x="2700" y="3086"/>
                      </a:cubicBezTo>
                      <a:cubicBezTo>
                        <a:pt x="5400" y="3086"/>
                        <a:pt x="8100" y="0"/>
                        <a:pt x="81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1335" name="Freeform 555"/>
                <p:cNvSpPr/>
                <p:nvPr/>
              </p:nvSpPr>
              <p:spPr>
                <a:xfrm>
                  <a:off x="144397" y="48432"/>
                  <a:ext cx="12701" cy="1271"/>
                </a:xfrm>
                <a:prstGeom prst="ellipse">
                  <a:avLst/>
                </a:prstGeom>
                <a:noFill/>
                <a:ln w="12700" cap="flat">
                  <a:noFill/>
                  <a:miter lim="400000"/>
                </a:ln>
                <a:effectLst/>
              </p:spPr>
              <p:txBody>
                <a:bodyPr wrap="square" lIns="45719" tIns="45719" rIns="45719" bIns="45719" numCol="1" anchor="t">
                  <a:noAutofit/>
                </a:bodyPr>
                <a:lstStyle/>
                <a:p>
                  <a:pPr/>
                </a:p>
              </p:txBody>
            </p:sp>
          </p:grpSp>
          <p:sp>
            <p:nvSpPr>
              <p:cNvPr id="1337" name="Freeform 557"/>
              <p:cNvSpPr/>
              <p:nvPr/>
            </p:nvSpPr>
            <p:spPr>
              <a:xfrm>
                <a:off x="144728" y="151064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10800"/>
                    </a:moveTo>
                    <a:cubicBezTo>
                      <a:pt x="0" y="10800"/>
                      <a:pt x="10800" y="10800"/>
                      <a:pt x="10800" y="0"/>
                    </a:cubicBezTo>
                    <a:cubicBezTo>
                      <a:pt x="10800" y="0"/>
                      <a:pt x="21600" y="10800"/>
                      <a:pt x="21600" y="10800"/>
                    </a:cubicBezTo>
                    <a:cubicBezTo>
                      <a:pt x="21600" y="21600"/>
                      <a:pt x="10800" y="21600"/>
                      <a:pt x="10800" y="21600"/>
                    </a:cubicBezTo>
                    <a:cubicBezTo>
                      <a:pt x="10800" y="21600"/>
                      <a:pt x="0" y="10800"/>
                      <a:pt x="0" y="108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338" name="Freeform 558"/>
              <p:cNvSpPr/>
              <p:nvPr/>
            </p:nvSpPr>
            <p:spPr>
              <a:xfrm>
                <a:off x="142570" y="144555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194" h="21600" fill="norm" stroke="1" extrusionOk="0">
                    <a:moveTo>
                      <a:pt x="0" y="4320"/>
                    </a:moveTo>
                    <a:cubicBezTo>
                      <a:pt x="0" y="4320"/>
                      <a:pt x="0" y="4320"/>
                      <a:pt x="2400" y="4320"/>
                    </a:cubicBezTo>
                    <a:cubicBezTo>
                      <a:pt x="2400" y="2160"/>
                      <a:pt x="4800" y="2160"/>
                      <a:pt x="7200" y="0"/>
                    </a:cubicBezTo>
                    <a:cubicBezTo>
                      <a:pt x="9600" y="2160"/>
                      <a:pt x="12000" y="2160"/>
                      <a:pt x="12000" y="2160"/>
                    </a:cubicBezTo>
                    <a:cubicBezTo>
                      <a:pt x="14400" y="6480"/>
                      <a:pt x="16800" y="10800"/>
                      <a:pt x="19200" y="12960"/>
                    </a:cubicBezTo>
                    <a:cubicBezTo>
                      <a:pt x="21600" y="17280"/>
                      <a:pt x="19200" y="21600"/>
                      <a:pt x="16800" y="21600"/>
                    </a:cubicBezTo>
                    <a:cubicBezTo>
                      <a:pt x="16800" y="21600"/>
                      <a:pt x="16800" y="21600"/>
                      <a:pt x="14400" y="21600"/>
                    </a:cubicBezTo>
                    <a:cubicBezTo>
                      <a:pt x="14400" y="21600"/>
                      <a:pt x="12000" y="19440"/>
                      <a:pt x="12000" y="17280"/>
                    </a:cubicBezTo>
                    <a:cubicBezTo>
                      <a:pt x="12000" y="10800"/>
                      <a:pt x="7200" y="8640"/>
                      <a:pt x="2400" y="6480"/>
                    </a:cubicBezTo>
                    <a:cubicBezTo>
                      <a:pt x="0" y="6480"/>
                      <a:pt x="0" y="4320"/>
                      <a:pt x="0" y="432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339" name="Freeform 559"/>
              <p:cNvSpPr/>
              <p:nvPr/>
            </p:nvSpPr>
            <p:spPr>
              <a:xfrm>
                <a:off x="141906" y="103078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590" h="21600" fill="norm" stroke="1" extrusionOk="0">
                    <a:moveTo>
                      <a:pt x="6646" y="10800"/>
                    </a:moveTo>
                    <a:cubicBezTo>
                      <a:pt x="8308" y="9257"/>
                      <a:pt x="4985" y="7714"/>
                      <a:pt x="6646" y="6171"/>
                    </a:cubicBezTo>
                    <a:cubicBezTo>
                      <a:pt x="8308" y="4629"/>
                      <a:pt x="8308" y="1543"/>
                      <a:pt x="8308" y="0"/>
                    </a:cubicBezTo>
                    <a:cubicBezTo>
                      <a:pt x="8308" y="0"/>
                      <a:pt x="9969" y="0"/>
                      <a:pt x="11631" y="0"/>
                    </a:cubicBezTo>
                    <a:cubicBezTo>
                      <a:pt x="11631" y="0"/>
                      <a:pt x="11631" y="0"/>
                      <a:pt x="11631" y="1543"/>
                    </a:cubicBezTo>
                    <a:cubicBezTo>
                      <a:pt x="11631" y="4629"/>
                      <a:pt x="11631" y="6171"/>
                      <a:pt x="14954" y="6171"/>
                    </a:cubicBezTo>
                    <a:cubicBezTo>
                      <a:pt x="14954" y="6171"/>
                      <a:pt x="16615" y="6171"/>
                      <a:pt x="16615" y="6171"/>
                    </a:cubicBezTo>
                    <a:cubicBezTo>
                      <a:pt x="19938" y="6171"/>
                      <a:pt x="21600" y="7714"/>
                      <a:pt x="19938" y="10800"/>
                    </a:cubicBezTo>
                    <a:cubicBezTo>
                      <a:pt x="19938" y="12343"/>
                      <a:pt x="18277" y="13886"/>
                      <a:pt x="18277" y="16971"/>
                    </a:cubicBezTo>
                    <a:cubicBezTo>
                      <a:pt x="18277" y="18514"/>
                      <a:pt x="16615" y="16971"/>
                      <a:pt x="16615" y="16971"/>
                    </a:cubicBezTo>
                    <a:cubicBezTo>
                      <a:pt x="13292" y="15429"/>
                      <a:pt x="9969" y="15429"/>
                      <a:pt x="8308" y="20057"/>
                    </a:cubicBezTo>
                    <a:cubicBezTo>
                      <a:pt x="8308" y="20057"/>
                      <a:pt x="4985" y="21600"/>
                      <a:pt x="3323" y="21600"/>
                    </a:cubicBezTo>
                    <a:cubicBezTo>
                      <a:pt x="3323" y="21600"/>
                      <a:pt x="1662" y="21600"/>
                      <a:pt x="0" y="20057"/>
                    </a:cubicBezTo>
                    <a:cubicBezTo>
                      <a:pt x="0" y="20057"/>
                      <a:pt x="0" y="18514"/>
                      <a:pt x="1662" y="16971"/>
                    </a:cubicBezTo>
                    <a:cubicBezTo>
                      <a:pt x="3323" y="15429"/>
                      <a:pt x="4985" y="13886"/>
                      <a:pt x="6646" y="12343"/>
                    </a:cubicBezTo>
                    <a:cubicBezTo>
                      <a:pt x="6646" y="12343"/>
                      <a:pt x="6646" y="10800"/>
                      <a:pt x="6646" y="108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340" name="Freeform 560"/>
              <p:cNvSpPr/>
              <p:nvPr/>
            </p:nvSpPr>
            <p:spPr>
              <a:xfrm>
                <a:off x="121056" y="131932"/>
                <a:ext cx="31126" cy="10612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60" h="21600" fill="norm" stroke="1" extrusionOk="0">
                    <a:moveTo>
                      <a:pt x="5973" y="11343"/>
                    </a:moveTo>
                    <a:cubicBezTo>
                      <a:pt x="5973" y="11222"/>
                      <a:pt x="6381" y="10981"/>
                      <a:pt x="6381" y="10860"/>
                    </a:cubicBezTo>
                    <a:cubicBezTo>
                      <a:pt x="5973" y="10619"/>
                      <a:pt x="5973" y="10498"/>
                      <a:pt x="5973" y="10257"/>
                    </a:cubicBezTo>
                    <a:cubicBezTo>
                      <a:pt x="5973" y="10136"/>
                      <a:pt x="5566" y="9895"/>
                      <a:pt x="5566" y="9774"/>
                    </a:cubicBezTo>
                    <a:cubicBezTo>
                      <a:pt x="5566" y="9654"/>
                      <a:pt x="5158" y="9533"/>
                      <a:pt x="5158" y="9412"/>
                    </a:cubicBezTo>
                    <a:cubicBezTo>
                      <a:pt x="4343" y="9292"/>
                      <a:pt x="3935" y="9050"/>
                      <a:pt x="3935" y="8809"/>
                    </a:cubicBezTo>
                    <a:cubicBezTo>
                      <a:pt x="3528" y="8568"/>
                      <a:pt x="2713" y="8447"/>
                      <a:pt x="2713" y="8326"/>
                    </a:cubicBezTo>
                    <a:cubicBezTo>
                      <a:pt x="2305" y="8085"/>
                      <a:pt x="2713" y="7844"/>
                      <a:pt x="2713" y="7723"/>
                    </a:cubicBezTo>
                    <a:cubicBezTo>
                      <a:pt x="1898" y="7361"/>
                      <a:pt x="2713" y="6999"/>
                      <a:pt x="2713" y="6758"/>
                    </a:cubicBezTo>
                    <a:cubicBezTo>
                      <a:pt x="3120" y="6275"/>
                      <a:pt x="3935" y="5913"/>
                      <a:pt x="3935" y="5551"/>
                    </a:cubicBezTo>
                    <a:cubicBezTo>
                      <a:pt x="4343" y="5189"/>
                      <a:pt x="4751" y="4947"/>
                      <a:pt x="5158" y="4706"/>
                    </a:cubicBezTo>
                    <a:cubicBezTo>
                      <a:pt x="5158" y="4465"/>
                      <a:pt x="5566" y="4103"/>
                      <a:pt x="5973" y="3861"/>
                    </a:cubicBezTo>
                    <a:cubicBezTo>
                      <a:pt x="6381" y="3620"/>
                      <a:pt x="6381" y="3379"/>
                      <a:pt x="6788" y="3137"/>
                    </a:cubicBezTo>
                    <a:cubicBezTo>
                      <a:pt x="7196" y="2775"/>
                      <a:pt x="6788" y="2534"/>
                      <a:pt x="7603" y="2293"/>
                    </a:cubicBezTo>
                    <a:cubicBezTo>
                      <a:pt x="8011" y="1569"/>
                      <a:pt x="8826" y="845"/>
                      <a:pt x="9641" y="121"/>
                    </a:cubicBezTo>
                    <a:cubicBezTo>
                      <a:pt x="9641" y="0"/>
                      <a:pt x="9641" y="0"/>
                      <a:pt x="9641" y="0"/>
                    </a:cubicBezTo>
                    <a:cubicBezTo>
                      <a:pt x="9641" y="0"/>
                      <a:pt x="10049" y="0"/>
                      <a:pt x="10049" y="121"/>
                    </a:cubicBezTo>
                    <a:cubicBezTo>
                      <a:pt x="10049" y="362"/>
                      <a:pt x="10049" y="483"/>
                      <a:pt x="10456" y="724"/>
                    </a:cubicBezTo>
                    <a:cubicBezTo>
                      <a:pt x="10456" y="965"/>
                      <a:pt x="10456" y="1207"/>
                      <a:pt x="10456" y="1448"/>
                    </a:cubicBezTo>
                    <a:cubicBezTo>
                      <a:pt x="10864" y="1689"/>
                      <a:pt x="10864" y="2051"/>
                      <a:pt x="10864" y="2413"/>
                    </a:cubicBezTo>
                    <a:cubicBezTo>
                      <a:pt x="10864" y="2655"/>
                      <a:pt x="11271" y="2775"/>
                      <a:pt x="11271" y="2896"/>
                    </a:cubicBezTo>
                    <a:cubicBezTo>
                      <a:pt x="11271" y="3137"/>
                      <a:pt x="10864" y="3258"/>
                      <a:pt x="11679" y="3379"/>
                    </a:cubicBezTo>
                    <a:cubicBezTo>
                      <a:pt x="11679" y="3379"/>
                      <a:pt x="11679" y="3379"/>
                      <a:pt x="11679" y="3379"/>
                    </a:cubicBezTo>
                    <a:cubicBezTo>
                      <a:pt x="11679" y="3741"/>
                      <a:pt x="11679" y="3982"/>
                      <a:pt x="12086" y="4223"/>
                    </a:cubicBezTo>
                    <a:cubicBezTo>
                      <a:pt x="12086" y="4465"/>
                      <a:pt x="12086" y="4706"/>
                      <a:pt x="12086" y="4947"/>
                    </a:cubicBezTo>
                    <a:cubicBezTo>
                      <a:pt x="12494" y="5309"/>
                      <a:pt x="12494" y="5551"/>
                      <a:pt x="12494" y="5913"/>
                    </a:cubicBezTo>
                    <a:cubicBezTo>
                      <a:pt x="12086" y="6516"/>
                      <a:pt x="12494" y="6516"/>
                      <a:pt x="12086" y="6637"/>
                    </a:cubicBezTo>
                    <a:cubicBezTo>
                      <a:pt x="12086" y="7120"/>
                      <a:pt x="12902" y="7482"/>
                      <a:pt x="13717" y="7844"/>
                    </a:cubicBezTo>
                    <a:cubicBezTo>
                      <a:pt x="14532" y="8206"/>
                      <a:pt x="14532" y="8206"/>
                      <a:pt x="16162" y="8568"/>
                    </a:cubicBezTo>
                    <a:cubicBezTo>
                      <a:pt x="16977" y="8688"/>
                      <a:pt x="17792" y="8930"/>
                      <a:pt x="18607" y="9050"/>
                    </a:cubicBezTo>
                    <a:cubicBezTo>
                      <a:pt x="19015" y="9171"/>
                      <a:pt x="19422" y="9292"/>
                      <a:pt x="19830" y="9412"/>
                    </a:cubicBezTo>
                    <a:cubicBezTo>
                      <a:pt x="20237" y="9533"/>
                      <a:pt x="21460" y="9654"/>
                      <a:pt x="21460" y="10016"/>
                    </a:cubicBezTo>
                    <a:cubicBezTo>
                      <a:pt x="21052" y="10257"/>
                      <a:pt x="21460" y="10498"/>
                      <a:pt x="21052" y="10740"/>
                    </a:cubicBezTo>
                    <a:cubicBezTo>
                      <a:pt x="21052" y="10740"/>
                      <a:pt x="21052" y="10860"/>
                      <a:pt x="21052" y="10860"/>
                    </a:cubicBezTo>
                    <a:cubicBezTo>
                      <a:pt x="21052" y="11343"/>
                      <a:pt x="20645" y="11826"/>
                      <a:pt x="20645" y="12308"/>
                    </a:cubicBezTo>
                    <a:cubicBezTo>
                      <a:pt x="20237" y="12912"/>
                      <a:pt x="20237" y="13394"/>
                      <a:pt x="19830" y="13877"/>
                    </a:cubicBezTo>
                    <a:cubicBezTo>
                      <a:pt x="19422" y="13998"/>
                      <a:pt x="19830" y="14118"/>
                      <a:pt x="19830" y="14239"/>
                    </a:cubicBezTo>
                    <a:cubicBezTo>
                      <a:pt x="19830" y="14722"/>
                      <a:pt x="19830" y="15325"/>
                      <a:pt x="19830" y="15808"/>
                    </a:cubicBezTo>
                    <a:cubicBezTo>
                      <a:pt x="19422" y="16049"/>
                      <a:pt x="19422" y="16291"/>
                      <a:pt x="19422" y="16532"/>
                    </a:cubicBezTo>
                    <a:cubicBezTo>
                      <a:pt x="19422" y="16773"/>
                      <a:pt x="19422" y="17015"/>
                      <a:pt x="19422" y="17135"/>
                    </a:cubicBezTo>
                    <a:cubicBezTo>
                      <a:pt x="19015" y="17377"/>
                      <a:pt x="19015" y="17497"/>
                      <a:pt x="19015" y="17739"/>
                    </a:cubicBezTo>
                    <a:cubicBezTo>
                      <a:pt x="19015" y="17859"/>
                      <a:pt x="18607" y="17859"/>
                      <a:pt x="18607" y="17980"/>
                    </a:cubicBezTo>
                    <a:cubicBezTo>
                      <a:pt x="17792" y="18101"/>
                      <a:pt x="17385" y="18342"/>
                      <a:pt x="16569" y="18463"/>
                    </a:cubicBezTo>
                    <a:cubicBezTo>
                      <a:pt x="16569" y="18463"/>
                      <a:pt x="16162" y="18583"/>
                      <a:pt x="15754" y="18704"/>
                    </a:cubicBezTo>
                    <a:cubicBezTo>
                      <a:pt x="14532" y="19066"/>
                      <a:pt x="12902" y="19549"/>
                      <a:pt x="11271" y="19790"/>
                    </a:cubicBezTo>
                    <a:cubicBezTo>
                      <a:pt x="10864" y="19911"/>
                      <a:pt x="10864" y="20031"/>
                      <a:pt x="10456" y="20152"/>
                    </a:cubicBezTo>
                    <a:cubicBezTo>
                      <a:pt x="8826" y="20514"/>
                      <a:pt x="8011" y="20997"/>
                      <a:pt x="6381" y="21359"/>
                    </a:cubicBezTo>
                    <a:cubicBezTo>
                      <a:pt x="5973" y="21359"/>
                      <a:pt x="5566" y="21479"/>
                      <a:pt x="5158" y="21600"/>
                    </a:cubicBezTo>
                    <a:cubicBezTo>
                      <a:pt x="5158" y="21600"/>
                      <a:pt x="5158" y="21479"/>
                      <a:pt x="5158" y="21479"/>
                    </a:cubicBezTo>
                    <a:cubicBezTo>
                      <a:pt x="5158" y="21359"/>
                      <a:pt x="5566" y="21238"/>
                      <a:pt x="5566" y="21117"/>
                    </a:cubicBezTo>
                    <a:cubicBezTo>
                      <a:pt x="5973" y="20876"/>
                      <a:pt x="5973" y="20514"/>
                      <a:pt x="6788" y="20273"/>
                    </a:cubicBezTo>
                    <a:cubicBezTo>
                      <a:pt x="7603" y="19790"/>
                      <a:pt x="8011" y="19307"/>
                      <a:pt x="8826" y="18825"/>
                    </a:cubicBezTo>
                    <a:cubicBezTo>
                      <a:pt x="8826" y="18583"/>
                      <a:pt x="9641" y="18463"/>
                      <a:pt x="9641" y="18342"/>
                    </a:cubicBezTo>
                    <a:cubicBezTo>
                      <a:pt x="10456" y="17980"/>
                      <a:pt x="11271" y="17739"/>
                      <a:pt x="12086" y="17497"/>
                    </a:cubicBezTo>
                    <a:cubicBezTo>
                      <a:pt x="12494" y="17377"/>
                      <a:pt x="12494" y="17256"/>
                      <a:pt x="12902" y="17135"/>
                    </a:cubicBezTo>
                    <a:cubicBezTo>
                      <a:pt x="12902" y="17015"/>
                      <a:pt x="13309" y="16894"/>
                      <a:pt x="13717" y="16773"/>
                    </a:cubicBezTo>
                    <a:cubicBezTo>
                      <a:pt x="14124" y="16653"/>
                      <a:pt x="14124" y="16532"/>
                      <a:pt x="13717" y="16411"/>
                    </a:cubicBezTo>
                    <a:cubicBezTo>
                      <a:pt x="13309" y="16049"/>
                      <a:pt x="12902" y="15808"/>
                      <a:pt x="12086" y="15446"/>
                    </a:cubicBezTo>
                    <a:cubicBezTo>
                      <a:pt x="11679" y="15204"/>
                      <a:pt x="10864" y="15204"/>
                      <a:pt x="10049" y="15084"/>
                    </a:cubicBezTo>
                    <a:cubicBezTo>
                      <a:pt x="9641" y="15084"/>
                      <a:pt x="7196" y="15084"/>
                      <a:pt x="6788" y="15084"/>
                    </a:cubicBezTo>
                    <a:cubicBezTo>
                      <a:pt x="6788" y="15084"/>
                      <a:pt x="6381" y="15204"/>
                      <a:pt x="6381" y="15204"/>
                    </a:cubicBezTo>
                    <a:cubicBezTo>
                      <a:pt x="4343" y="14963"/>
                      <a:pt x="2305" y="14842"/>
                      <a:pt x="675" y="14601"/>
                    </a:cubicBezTo>
                    <a:cubicBezTo>
                      <a:pt x="-140" y="14601"/>
                      <a:pt x="-140" y="14601"/>
                      <a:pt x="268" y="14480"/>
                    </a:cubicBezTo>
                    <a:cubicBezTo>
                      <a:pt x="1083" y="13998"/>
                      <a:pt x="1898" y="13636"/>
                      <a:pt x="2713" y="13153"/>
                    </a:cubicBezTo>
                    <a:cubicBezTo>
                      <a:pt x="3120" y="12791"/>
                      <a:pt x="3935" y="12308"/>
                      <a:pt x="5158" y="11946"/>
                    </a:cubicBezTo>
                    <a:cubicBezTo>
                      <a:pt x="5566" y="11826"/>
                      <a:pt x="5566" y="11584"/>
                      <a:pt x="5973" y="11343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341" name="Freeform 561"/>
              <p:cNvSpPr/>
              <p:nvPr/>
            </p:nvSpPr>
            <p:spPr>
              <a:xfrm>
                <a:off x="129678" y="251509"/>
                <a:ext cx="22836" cy="3265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92" h="21600" fill="norm" stroke="1" extrusionOk="0">
                    <a:moveTo>
                      <a:pt x="21046" y="17280"/>
                    </a:moveTo>
                    <a:cubicBezTo>
                      <a:pt x="21600" y="17673"/>
                      <a:pt x="21046" y="17673"/>
                      <a:pt x="21046" y="18065"/>
                    </a:cubicBezTo>
                    <a:cubicBezTo>
                      <a:pt x="21046" y="18065"/>
                      <a:pt x="20492" y="18065"/>
                      <a:pt x="20492" y="18065"/>
                    </a:cubicBezTo>
                    <a:cubicBezTo>
                      <a:pt x="19385" y="17673"/>
                      <a:pt x="18831" y="18065"/>
                      <a:pt x="17723" y="17673"/>
                    </a:cubicBezTo>
                    <a:cubicBezTo>
                      <a:pt x="17169" y="17673"/>
                      <a:pt x="16615" y="18065"/>
                      <a:pt x="16615" y="18458"/>
                    </a:cubicBezTo>
                    <a:cubicBezTo>
                      <a:pt x="17169" y="18851"/>
                      <a:pt x="17169" y="19244"/>
                      <a:pt x="17723" y="19636"/>
                    </a:cubicBezTo>
                    <a:cubicBezTo>
                      <a:pt x="18831" y="20029"/>
                      <a:pt x="19385" y="20815"/>
                      <a:pt x="19938" y="21600"/>
                    </a:cubicBezTo>
                    <a:cubicBezTo>
                      <a:pt x="2215" y="21600"/>
                      <a:pt x="2215" y="21600"/>
                      <a:pt x="2215" y="21600"/>
                    </a:cubicBezTo>
                    <a:cubicBezTo>
                      <a:pt x="2769" y="20815"/>
                      <a:pt x="3877" y="19636"/>
                      <a:pt x="4985" y="18851"/>
                    </a:cubicBezTo>
                    <a:cubicBezTo>
                      <a:pt x="4985" y="18851"/>
                      <a:pt x="4985" y="18065"/>
                      <a:pt x="5538" y="17673"/>
                    </a:cubicBezTo>
                    <a:cubicBezTo>
                      <a:pt x="4985" y="17673"/>
                      <a:pt x="4431" y="17673"/>
                      <a:pt x="3877" y="17673"/>
                    </a:cubicBezTo>
                    <a:cubicBezTo>
                      <a:pt x="2769" y="17673"/>
                      <a:pt x="2215" y="17280"/>
                      <a:pt x="1662" y="17673"/>
                    </a:cubicBezTo>
                    <a:cubicBezTo>
                      <a:pt x="1108" y="18065"/>
                      <a:pt x="554" y="18065"/>
                      <a:pt x="554" y="17673"/>
                    </a:cubicBezTo>
                    <a:cubicBezTo>
                      <a:pt x="0" y="17673"/>
                      <a:pt x="0" y="17280"/>
                      <a:pt x="0" y="17280"/>
                    </a:cubicBezTo>
                    <a:cubicBezTo>
                      <a:pt x="554" y="16495"/>
                      <a:pt x="1108" y="15709"/>
                      <a:pt x="2215" y="15316"/>
                    </a:cubicBezTo>
                    <a:cubicBezTo>
                      <a:pt x="3877" y="14138"/>
                      <a:pt x="4431" y="12567"/>
                      <a:pt x="5538" y="11389"/>
                    </a:cubicBezTo>
                    <a:cubicBezTo>
                      <a:pt x="6092" y="10996"/>
                      <a:pt x="6092" y="10604"/>
                      <a:pt x="5538" y="10604"/>
                    </a:cubicBezTo>
                    <a:cubicBezTo>
                      <a:pt x="4431" y="10604"/>
                      <a:pt x="3323" y="10604"/>
                      <a:pt x="2215" y="10604"/>
                    </a:cubicBezTo>
                    <a:cubicBezTo>
                      <a:pt x="2215" y="10604"/>
                      <a:pt x="1662" y="10211"/>
                      <a:pt x="1662" y="10211"/>
                    </a:cubicBezTo>
                    <a:cubicBezTo>
                      <a:pt x="1662" y="10211"/>
                      <a:pt x="1662" y="9818"/>
                      <a:pt x="2215" y="9818"/>
                    </a:cubicBezTo>
                    <a:cubicBezTo>
                      <a:pt x="2769" y="9033"/>
                      <a:pt x="3323" y="8640"/>
                      <a:pt x="3323" y="7855"/>
                    </a:cubicBezTo>
                    <a:cubicBezTo>
                      <a:pt x="4985" y="6284"/>
                      <a:pt x="6646" y="4713"/>
                      <a:pt x="8308" y="3142"/>
                    </a:cubicBezTo>
                    <a:cubicBezTo>
                      <a:pt x="9415" y="1964"/>
                      <a:pt x="11077" y="1178"/>
                      <a:pt x="11077" y="0"/>
                    </a:cubicBezTo>
                    <a:cubicBezTo>
                      <a:pt x="11077" y="0"/>
                      <a:pt x="11077" y="0"/>
                      <a:pt x="11077" y="0"/>
                    </a:cubicBezTo>
                    <a:cubicBezTo>
                      <a:pt x="11631" y="393"/>
                      <a:pt x="12185" y="785"/>
                      <a:pt x="12738" y="1178"/>
                    </a:cubicBezTo>
                    <a:cubicBezTo>
                      <a:pt x="14400" y="2749"/>
                      <a:pt x="15508" y="4713"/>
                      <a:pt x="17169" y="6284"/>
                    </a:cubicBezTo>
                    <a:cubicBezTo>
                      <a:pt x="18831" y="7462"/>
                      <a:pt x="19385" y="9033"/>
                      <a:pt x="20492" y="10211"/>
                    </a:cubicBezTo>
                    <a:cubicBezTo>
                      <a:pt x="20492" y="10211"/>
                      <a:pt x="20492" y="10211"/>
                      <a:pt x="20492" y="10211"/>
                    </a:cubicBezTo>
                    <a:cubicBezTo>
                      <a:pt x="20492" y="10211"/>
                      <a:pt x="20492" y="10604"/>
                      <a:pt x="20492" y="10604"/>
                    </a:cubicBezTo>
                    <a:cubicBezTo>
                      <a:pt x="19938" y="10211"/>
                      <a:pt x="19385" y="10211"/>
                      <a:pt x="19385" y="10211"/>
                    </a:cubicBezTo>
                    <a:cubicBezTo>
                      <a:pt x="18277" y="10211"/>
                      <a:pt x="17169" y="10604"/>
                      <a:pt x="15508" y="10604"/>
                    </a:cubicBezTo>
                    <a:cubicBezTo>
                      <a:pt x="14954" y="10604"/>
                      <a:pt x="14954" y="11389"/>
                      <a:pt x="14954" y="11782"/>
                    </a:cubicBezTo>
                    <a:cubicBezTo>
                      <a:pt x="15508" y="12175"/>
                      <a:pt x="16062" y="12960"/>
                      <a:pt x="17169" y="13353"/>
                    </a:cubicBezTo>
                    <a:cubicBezTo>
                      <a:pt x="17723" y="14138"/>
                      <a:pt x="18831" y="14924"/>
                      <a:pt x="19385" y="15709"/>
                    </a:cubicBezTo>
                    <a:cubicBezTo>
                      <a:pt x="19938" y="16495"/>
                      <a:pt x="20492" y="16887"/>
                      <a:pt x="21046" y="1728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342" name="Freeform 562"/>
              <p:cNvSpPr/>
              <p:nvPr/>
            </p:nvSpPr>
            <p:spPr>
              <a:xfrm>
                <a:off x="147547" y="115654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200" h="21600" fill="norm" stroke="1" extrusionOk="0">
                    <a:moveTo>
                      <a:pt x="14880" y="0"/>
                    </a:moveTo>
                    <a:cubicBezTo>
                      <a:pt x="14880" y="3600"/>
                      <a:pt x="19200" y="3600"/>
                      <a:pt x="19200" y="3600"/>
                    </a:cubicBezTo>
                    <a:cubicBezTo>
                      <a:pt x="19200" y="10800"/>
                      <a:pt x="14880" y="18000"/>
                      <a:pt x="6240" y="21600"/>
                    </a:cubicBezTo>
                    <a:cubicBezTo>
                      <a:pt x="6240" y="21600"/>
                      <a:pt x="1920" y="21600"/>
                      <a:pt x="1920" y="21600"/>
                    </a:cubicBezTo>
                    <a:cubicBezTo>
                      <a:pt x="1920" y="18000"/>
                      <a:pt x="-2400" y="18000"/>
                      <a:pt x="1920" y="14400"/>
                    </a:cubicBezTo>
                    <a:cubicBezTo>
                      <a:pt x="1920" y="14400"/>
                      <a:pt x="1920" y="10800"/>
                      <a:pt x="1920" y="10800"/>
                    </a:cubicBezTo>
                    <a:cubicBezTo>
                      <a:pt x="6240" y="7200"/>
                      <a:pt x="6240" y="7200"/>
                      <a:pt x="10560" y="3600"/>
                    </a:cubicBezTo>
                    <a:cubicBezTo>
                      <a:pt x="10560" y="3600"/>
                      <a:pt x="14880" y="0"/>
                      <a:pt x="1488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343" name="Freeform 563"/>
              <p:cNvSpPr/>
              <p:nvPr/>
            </p:nvSpPr>
            <p:spPr>
              <a:xfrm>
                <a:off x="147319" y="157978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600" h="20829" fill="norm" stroke="1" extrusionOk="0">
                    <a:moveTo>
                      <a:pt x="19600" y="11572"/>
                    </a:moveTo>
                    <a:cubicBezTo>
                      <a:pt x="19600" y="17743"/>
                      <a:pt x="16000" y="17743"/>
                      <a:pt x="16000" y="20829"/>
                    </a:cubicBezTo>
                    <a:cubicBezTo>
                      <a:pt x="16000" y="20829"/>
                      <a:pt x="16000" y="20829"/>
                      <a:pt x="16000" y="20829"/>
                    </a:cubicBezTo>
                    <a:cubicBezTo>
                      <a:pt x="8800" y="17743"/>
                      <a:pt x="5200" y="11572"/>
                      <a:pt x="1600" y="8486"/>
                    </a:cubicBezTo>
                    <a:cubicBezTo>
                      <a:pt x="-2000" y="8486"/>
                      <a:pt x="1600" y="5400"/>
                      <a:pt x="1600" y="5400"/>
                    </a:cubicBezTo>
                    <a:cubicBezTo>
                      <a:pt x="1600" y="2315"/>
                      <a:pt x="1600" y="2315"/>
                      <a:pt x="1600" y="2315"/>
                    </a:cubicBezTo>
                    <a:cubicBezTo>
                      <a:pt x="5200" y="-771"/>
                      <a:pt x="8800" y="-771"/>
                      <a:pt x="8800" y="2315"/>
                    </a:cubicBezTo>
                    <a:cubicBezTo>
                      <a:pt x="12400" y="5400"/>
                      <a:pt x="16000" y="8486"/>
                      <a:pt x="19600" y="11572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344" name="Freeform 564"/>
              <p:cNvSpPr/>
              <p:nvPr/>
            </p:nvSpPr>
            <p:spPr>
              <a:xfrm>
                <a:off x="148200" y="121831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8600" h="21600" fill="norm" stroke="1" extrusionOk="0">
                    <a:moveTo>
                      <a:pt x="16200" y="14400"/>
                    </a:moveTo>
                    <a:cubicBezTo>
                      <a:pt x="16200" y="21600"/>
                      <a:pt x="16200" y="21600"/>
                      <a:pt x="5400" y="21600"/>
                    </a:cubicBezTo>
                    <a:cubicBezTo>
                      <a:pt x="5400" y="21600"/>
                      <a:pt x="0" y="21600"/>
                      <a:pt x="0" y="14400"/>
                    </a:cubicBezTo>
                    <a:cubicBezTo>
                      <a:pt x="0" y="7200"/>
                      <a:pt x="5400" y="0"/>
                      <a:pt x="16200" y="0"/>
                    </a:cubicBezTo>
                    <a:cubicBezTo>
                      <a:pt x="21600" y="7200"/>
                      <a:pt x="16200" y="7200"/>
                      <a:pt x="16200" y="144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345" name="Freeform 565"/>
              <p:cNvSpPr/>
              <p:nvPr/>
            </p:nvSpPr>
            <p:spPr>
              <a:xfrm>
                <a:off x="148810" y="143452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10800"/>
                    </a:moveTo>
                    <a:cubicBezTo>
                      <a:pt x="0" y="9000"/>
                      <a:pt x="0" y="5400"/>
                      <a:pt x="5400" y="3600"/>
                    </a:cubicBezTo>
                    <a:cubicBezTo>
                      <a:pt x="5400" y="1800"/>
                      <a:pt x="5400" y="0"/>
                      <a:pt x="10800" y="0"/>
                    </a:cubicBezTo>
                    <a:cubicBezTo>
                      <a:pt x="16200" y="1800"/>
                      <a:pt x="21600" y="1800"/>
                      <a:pt x="21600" y="3600"/>
                    </a:cubicBezTo>
                    <a:cubicBezTo>
                      <a:pt x="16200" y="9000"/>
                      <a:pt x="21600" y="14400"/>
                      <a:pt x="10800" y="19800"/>
                    </a:cubicBezTo>
                    <a:cubicBezTo>
                      <a:pt x="5400" y="19800"/>
                      <a:pt x="5400" y="19800"/>
                      <a:pt x="5400" y="21600"/>
                    </a:cubicBezTo>
                    <a:cubicBezTo>
                      <a:pt x="5400" y="19800"/>
                      <a:pt x="0" y="19800"/>
                      <a:pt x="0" y="19800"/>
                    </a:cubicBezTo>
                    <a:cubicBezTo>
                      <a:pt x="0" y="16200"/>
                      <a:pt x="0" y="14400"/>
                      <a:pt x="0" y="108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346" name="Freeform 566"/>
              <p:cNvSpPr/>
              <p:nvPr/>
            </p:nvSpPr>
            <p:spPr>
              <a:xfrm>
                <a:off x="150023" y="136282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0800" y="0"/>
                    </a:moveTo>
                    <a:cubicBezTo>
                      <a:pt x="14400" y="0"/>
                      <a:pt x="21600" y="7200"/>
                      <a:pt x="21600" y="10800"/>
                    </a:cubicBezTo>
                    <a:cubicBezTo>
                      <a:pt x="21600" y="14400"/>
                      <a:pt x="14400" y="21600"/>
                      <a:pt x="14400" y="21600"/>
                    </a:cubicBezTo>
                    <a:cubicBezTo>
                      <a:pt x="7200" y="21600"/>
                      <a:pt x="0" y="14400"/>
                      <a:pt x="0" y="7200"/>
                    </a:cubicBezTo>
                    <a:cubicBezTo>
                      <a:pt x="0" y="3600"/>
                      <a:pt x="3600" y="0"/>
                      <a:pt x="108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347" name="Freeform 567"/>
              <p:cNvSpPr/>
              <p:nvPr/>
            </p:nvSpPr>
            <p:spPr>
              <a:xfrm>
                <a:off x="151899" y="161212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6200" y="0"/>
                    </a:moveTo>
                    <a:cubicBezTo>
                      <a:pt x="16200" y="0"/>
                      <a:pt x="21600" y="5400"/>
                      <a:pt x="21600" y="5400"/>
                    </a:cubicBezTo>
                    <a:cubicBezTo>
                      <a:pt x="16200" y="10800"/>
                      <a:pt x="10800" y="16200"/>
                      <a:pt x="10800" y="21600"/>
                    </a:cubicBezTo>
                    <a:cubicBezTo>
                      <a:pt x="5400" y="16200"/>
                      <a:pt x="5400" y="16200"/>
                      <a:pt x="0" y="16200"/>
                    </a:cubicBezTo>
                    <a:cubicBezTo>
                      <a:pt x="0" y="10800"/>
                      <a:pt x="0" y="10800"/>
                      <a:pt x="0" y="10800"/>
                    </a:cubicBezTo>
                    <a:cubicBezTo>
                      <a:pt x="5400" y="5400"/>
                      <a:pt x="5400" y="0"/>
                      <a:pt x="10800" y="0"/>
                    </a:cubicBezTo>
                    <a:cubicBezTo>
                      <a:pt x="16200" y="0"/>
                      <a:pt x="16200" y="0"/>
                      <a:pt x="162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348" name="Freeform 568"/>
              <p:cNvSpPr/>
              <p:nvPr/>
            </p:nvSpPr>
            <p:spPr>
              <a:xfrm>
                <a:off x="152671" y="101424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10800"/>
                    </a:moveTo>
                    <a:cubicBezTo>
                      <a:pt x="14400" y="10800"/>
                      <a:pt x="14400" y="21600"/>
                      <a:pt x="14400" y="21600"/>
                    </a:cubicBezTo>
                    <a:cubicBezTo>
                      <a:pt x="7200" y="10800"/>
                      <a:pt x="7200" y="10800"/>
                      <a:pt x="0" y="0"/>
                    </a:cubicBezTo>
                    <a:cubicBezTo>
                      <a:pt x="7200" y="0"/>
                      <a:pt x="7200" y="0"/>
                      <a:pt x="7200" y="0"/>
                    </a:cubicBezTo>
                    <a:cubicBezTo>
                      <a:pt x="14400" y="0"/>
                      <a:pt x="14400" y="10800"/>
                      <a:pt x="21600" y="108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349" name="Freeform 569"/>
              <p:cNvSpPr/>
              <p:nvPr/>
            </p:nvSpPr>
            <p:spPr>
              <a:xfrm>
                <a:off x="152119" y="123817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7280" y="0"/>
                    </a:moveTo>
                    <a:cubicBezTo>
                      <a:pt x="17280" y="3600"/>
                      <a:pt x="17280" y="3600"/>
                      <a:pt x="21600" y="7200"/>
                    </a:cubicBezTo>
                    <a:cubicBezTo>
                      <a:pt x="21600" y="7200"/>
                      <a:pt x="17280" y="10800"/>
                      <a:pt x="17280" y="10800"/>
                    </a:cubicBezTo>
                    <a:cubicBezTo>
                      <a:pt x="12960" y="21600"/>
                      <a:pt x="12960" y="21600"/>
                      <a:pt x="4320" y="21600"/>
                    </a:cubicBezTo>
                    <a:cubicBezTo>
                      <a:pt x="0" y="21600"/>
                      <a:pt x="0" y="21600"/>
                      <a:pt x="0" y="18000"/>
                    </a:cubicBezTo>
                    <a:cubicBezTo>
                      <a:pt x="0" y="10800"/>
                      <a:pt x="0" y="7200"/>
                      <a:pt x="4320" y="3600"/>
                    </a:cubicBezTo>
                    <a:cubicBezTo>
                      <a:pt x="4320" y="0"/>
                      <a:pt x="12960" y="0"/>
                      <a:pt x="1728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350" name="Freeform 570"/>
              <p:cNvSpPr/>
              <p:nvPr/>
            </p:nvSpPr>
            <p:spPr>
              <a:xfrm>
                <a:off x="153884" y="144555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0"/>
                    </a:moveTo>
                    <a:cubicBezTo>
                      <a:pt x="21600" y="0"/>
                      <a:pt x="21600" y="0"/>
                      <a:pt x="21600" y="10800"/>
                    </a:cubicBezTo>
                    <a:cubicBezTo>
                      <a:pt x="21600" y="10800"/>
                      <a:pt x="21600" y="10800"/>
                      <a:pt x="21600" y="21600"/>
                    </a:cubicBezTo>
                    <a:cubicBezTo>
                      <a:pt x="0" y="10800"/>
                      <a:pt x="0" y="10800"/>
                      <a:pt x="0" y="10800"/>
                    </a:cubicBezTo>
                    <a:cubicBezTo>
                      <a:pt x="0" y="1080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351" name="Freeform 571"/>
              <p:cNvSpPr/>
              <p:nvPr/>
            </p:nvSpPr>
            <p:spPr>
              <a:xfrm>
                <a:off x="151837" y="149139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196" h="19200" fill="norm" stroke="1" extrusionOk="0">
                    <a:moveTo>
                      <a:pt x="9450" y="19200"/>
                    </a:moveTo>
                    <a:cubicBezTo>
                      <a:pt x="4050" y="19200"/>
                      <a:pt x="4050" y="19200"/>
                      <a:pt x="2250" y="19200"/>
                    </a:cubicBezTo>
                    <a:cubicBezTo>
                      <a:pt x="2250" y="19200"/>
                      <a:pt x="450" y="19200"/>
                      <a:pt x="450" y="14880"/>
                    </a:cubicBezTo>
                    <a:cubicBezTo>
                      <a:pt x="450" y="10560"/>
                      <a:pt x="-1350" y="6240"/>
                      <a:pt x="2250" y="1920"/>
                    </a:cubicBezTo>
                    <a:cubicBezTo>
                      <a:pt x="2250" y="1920"/>
                      <a:pt x="4050" y="-2400"/>
                      <a:pt x="5850" y="1920"/>
                    </a:cubicBezTo>
                    <a:cubicBezTo>
                      <a:pt x="7650" y="1920"/>
                      <a:pt x="9450" y="1920"/>
                      <a:pt x="11250" y="1920"/>
                    </a:cubicBezTo>
                    <a:cubicBezTo>
                      <a:pt x="13050" y="1920"/>
                      <a:pt x="14850" y="1920"/>
                      <a:pt x="16650" y="1920"/>
                    </a:cubicBezTo>
                    <a:cubicBezTo>
                      <a:pt x="16650" y="1920"/>
                      <a:pt x="18450" y="6240"/>
                      <a:pt x="18450" y="6240"/>
                    </a:cubicBezTo>
                    <a:cubicBezTo>
                      <a:pt x="20250" y="10560"/>
                      <a:pt x="18450" y="10560"/>
                      <a:pt x="16650" y="14880"/>
                    </a:cubicBezTo>
                    <a:cubicBezTo>
                      <a:pt x="14850" y="19200"/>
                      <a:pt x="11250" y="14880"/>
                      <a:pt x="7650" y="19200"/>
                    </a:cubicBezTo>
                    <a:cubicBezTo>
                      <a:pt x="7650" y="19200"/>
                      <a:pt x="9450" y="19200"/>
                      <a:pt x="9450" y="192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352" name="Freeform 572"/>
              <p:cNvSpPr/>
              <p:nvPr/>
            </p:nvSpPr>
            <p:spPr>
              <a:xfrm>
                <a:off x="155098" y="101424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21600"/>
                    </a:moveTo>
                    <a:cubicBezTo>
                      <a:pt x="0" y="21600"/>
                      <a:pt x="0" y="10800"/>
                      <a:pt x="0" y="10800"/>
                    </a:cubicBezTo>
                    <a:cubicBezTo>
                      <a:pt x="0" y="10800"/>
                      <a:pt x="21600" y="0"/>
                      <a:pt x="21600" y="0"/>
                    </a:cubicBezTo>
                    <a:cubicBezTo>
                      <a:pt x="0" y="21600"/>
                      <a:pt x="0" y="21600"/>
                      <a:pt x="0" y="216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353" name="Freeform 573"/>
              <p:cNvSpPr/>
              <p:nvPr/>
            </p:nvSpPr>
            <p:spPr>
              <a:xfrm>
                <a:off x="154274" y="110572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8793" h="20541" fill="norm" stroke="1" extrusionOk="0">
                    <a:moveTo>
                      <a:pt x="12343" y="14370"/>
                    </a:moveTo>
                    <a:cubicBezTo>
                      <a:pt x="9257" y="14370"/>
                      <a:pt x="6171" y="17455"/>
                      <a:pt x="6171" y="17455"/>
                    </a:cubicBezTo>
                    <a:cubicBezTo>
                      <a:pt x="3086" y="20541"/>
                      <a:pt x="3086" y="20541"/>
                      <a:pt x="0" y="20541"/>
                    </a:cubicBezTo>
                    <a:cubicBezTo>
                      <a:pt x="0" y="20541"/>
                      <a:pt x="0" y="17455"/>
                      <a:pt x="0" y="17455"/>
                    </a:cubicBezTo>
                    <a:cubicBezTo>
                      <a:pt x="0" y="14370"/>
                      <a:pt x="3086" y="8198"/>
                      <a:pt x="3086" y="5112"/>
                    </a:cubicBezTo>
                    <a:cubicBezTo>
                      <a:pt x="6171" y="-1059"/>
                      <a:pt x="12343" y="-1059"/>
                      <a:pt x="15429" y="2027"/>
                    </a:cubicBezTo>
                    <a:cubicBezTo>
                      <a:pt x="21600" y="8198"/>
                      <a:pt x="18514" y="14370"/>
                      <a:pt x="12343" y="1437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354" name="Freeform 574"/>
              <p:cNvSpPr/>
              <p:nvPr/>
            </p:nvSpPr>
            <p:spPr>
              <a:xfrm>
                <a:off x="156494" y="152608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785" h="21600" fill="norm" stroke="1" extrusionOk="0">
                    <a:moveTo>
                      <a:pt x="0" y="12960"/>
                    </a:moveTo>
                    <a:cubicBezTo>
                      <a:pt x="0" y="8640"/>
                      <a:pt x="0" y="4320"/>
                      <a:pt x="0" y="432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1600" y="4320"/>
                      <a:pt x="21600" y="8640"/>
                      <a:pt x="18000" y="12960"/>
                    </a:cubicBezTo>
                    <a:cubicBezTo>
                      <a:pt x="14400" y="12960"/>
                      <a:pt x="10800" y="17280"/>
                      <a:pt x="7200" y="21600"/>
                    </a:cubicBezTo>
                    <a:cubicBezTo>
                      <a:pt x="7200" y="21600"/>
                      <a:pt x="3600" y="21600"/>
                      <a:pt x="3600" y="21600"/>
                    </a:cubicBezTo>
                    <a:cubicBezTo>
                      <a:pt x="0" y="17280"/>
                      <a:pt x="0" y="17280"/>
                      <a:pt x="0" y="1296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355" name="Freeform 575"/>
              <p:cNvSpPr/>
              <p:nvPr/>
            </p:nvSpPr>
            <p:spPr>
              <a:xfrm>
                <a:off x="156863" y="150150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8225" fill="norm" stroke="1" extrusionOk="0">
                    <a:moveTo>
                      <a:pt x="21600" y="18225"/>
                    </a:moveTo>
                    <a:cubicBezTo>
                      <a:pt x="12343" y="18225"/>
                      <a:pt x="6171" y="12825"/>
                      <a:pt x="0" y="12825"/>
                    </a:cubicBezTo>
                    <a:cubicBezTo>
                      <a:pt x="0" y="12825"/>
                      <a:pt x="0" y="7425"/>
                      <a:pt x="3086" y="7425"/>
                    </a:cubicBezTo>
                    <a:cubicBezTo>
                      <a:pt x="3086" y="2025"/>
                      <a:pt x="6171" y="2025"/>
                      <a:pt x="9257" y="2025"/>
                    </a:cubicBezTo>
                    <a:cubicBezTo>
                      <a:pt x="18514" y="-3375"/>
                      <a:pt x="21600" y="2025"/>
                      <a:pt x="21600" y="18225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356" name="Freeform 576"/>
              <p:cNvSpPr/>
              <p:nvPr/>
            </p:nvSpPr>
            <p:spPr>
              <a:xfrm>
                <a:off x="156863" y="127626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8600" fill="norm" stroke="1" extrusionOk="0">
                    <a:moveTo>
                      <a:pt x="21600" y="2400"/>
                    </a:moveTo>
                    <a:cubicBezTo>
                      <a:pt x="21600" y="2400"/>
                      <a:pt x="21600" y="2400"/>
                      <a:pt x="21600" y="2400"/>
                    </a:cubicBezTo>
                    <a:cubicBezTo>
                      <a:pt x="17280" y="13200"/>
                      <a:pt x="12960" y="18600"/>
                      <a:pt x="4320" y="18600"/>
                    </a:cubicBezTo>
                    <a:cubicBezTo>
                      <a:pt x="4320" y="18600"/>
                      <a:pt x="0" y="13200"/>
                      <a:pt x="0" y="13200"/>
                    </a:cubicBezTo>
                    <a:cubicBezTo>
                      <a:pt x="0" y="7800"/>
                      <a:pt x="0" y="2400"/>
                      <a:pt x="4320" y="2400"/>
                    </a:cubicBezTo>
                    <a:cubicBezTo>
                      <a:pt x="4320" y="2400"/>
                      <a:pt x="4320" y="2400"/>
                      <a:pt x="8640" y="2400"/>
                    </a:cubicBezTo>
                    <a:cubicBezTo>
                      <a:pt x="12960" y="2400"/>
                      <a:pt x="17280" y="-3000"/>
                      <a:pt x="21600" y="24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357" name="Freeform 577"/>
              <p:cNvSpPr/>
              <p:nvPr/>
            </p:nvSpPr>
            <p:spPr>
              <a:xfrm>
                <a:off x="157582" y="157125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069" h="19747" fill="norm" stroke="1" extrusionOk="0">
                    <a:moveTo>
                      <a:pt x="19069" y="3547"/>
                    </a:moveTo>
                    <a:cubicBezTo>
                      <a:pt x="19069" y="3547"/>
                      <a:pt x="19069" y="8947"/>
                      <a:pt x="19069" y="8947"/>
                    </a:cubicBezTo>
                    <a:cubicBezTo>
                      <a:pt x="14749" y="14347"/>
                      <a:pt x="14749" y="19747"/>
                      <a:pt x="6109" y="19747"/>
                    </a:cubicBezTo>
                    <a:cubicBezTo>
                      <a:pt x="1789" y="19747"/>
                      <a:pt x="-2531" y="14347"/>
                      <a:pt x="1789" y="8947"/>
                    </a:cubicBezTo>
                    <a:cubicBezTo>
                      <a:pt x="1789" y="-1853"/>
                      <a:pt x="14749" y="-1853"/>
                      <a:pt x="19069" y="3547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358" name="Freeform 578"/>
              <p:cNvSpPr/>
              <p:nvPr/>
            </p:nvSpPr>
            <p:spPr>
              <a:xfrm>
                <a:off x="161743" y="130656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5274" h="21600" fill="norm" stroke="1" extrusionOk="0">
                    <a:moveTo>
                      <a:pt x="0" y="14400"/>
                    </a:moveTo>
                    <a:cubicBezTo>
                      <a:pt x="0" y="7200"/>
                      <a:pt x="0" y="7200"/>
                      <a:pt x="0" y="0"/>
                    </a:cubicBezTo>
                    <a:cubicBezTo>
                      <a:pt x="10800" y="7200"/>
                      <a:pt x="10800" y="14400"/>
                      <a:pt x="10800" y="14400"/>
                    </a:cubicBezTo>
                    <a:cubicBezTo>
                      <a:pt x="21600" y="21600"/>
                      <a:pt x="10800" y="21600"/>
                      <a:pt x="0" y="21600"/>
                    </a:cubicBezTo>
                    <a:cubicBezTo>
                      <a:pt x="0" y="21600"/>
                      <a:pt x="0" y="14400"/>
                      <a:pt x="0" y="144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359" name="Freeform 579"/>
              <p:cNvSpPr/>
              <p:nvPr/>
            </p:nvSpPr>
            <p:spPr>
              <a:xfrm>
                <a:off x="160724" y="141687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0800" y="0"/>
                    </a:moveTo>
                    <a:cubicBezTo>
                      <a:pt x="14400" y="0"/>
                      <a:pt x="21600" y="10800"/>
                      <a:pt x="21600" y="14400"/>
                    </a:cubicBezTo>
                    <a:cubicBezTo>
                      <a:pt x="18000" y="18000"/>
                      <a:pt x="18000" y="18000"/>
                      <a:pt x="18000" y="21600"/>
                    </a:cubicBezTo>
                    <a:cubicBezTo>
                      <a:pt x="14400" y="21600"/>
                      <a:pt x="10800" y="21600"/>
                      <a:pt x="10800" y="21600"/>
                    </a:cubicBezTo>
                    <a:cubicBezTo>
                      <a:pt x="0" y="21600"/>
                      <a:pt x="0" y="21600"/>
                      <a:pt x="0" y="14400"/>
                    </a:cubicBezTo>
                    <a:cubicBezTo>
                      <a:pt x="0" y="7200"/>
                      <a:pt x="3600" y="0"/>
                      <a:pt x="108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360" name="Freeform 580"/>
              <p:cNvSpPr/>
              <p:nvPr/>
            </p:nvSpPr>
            <p:spPr>
              <a:xfrm>
                <a:off x="162013" y="200636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925" h="20018" fill="norm" stroke="1" extrusionOk="0">
                    <a:moveTo>
                      <a:pt x="2025" y="8100"/>
                    </a:moveTo>
                    <a:cubicBezTo>
                      <a:pt x="-675" y="5400"/>
                      <a:pt x="-675" y="2700"/>
                      <a:pt x="2025" y="0"/>
                    </a:cubicBezTo>
                    <a:cubicBezTo>
                      <a:pt x="4725" y="0"/>
                      <a:pt x="4725" y="0"/>
                      <a:pt x="7425" y="0"/>
                    </a:cubicBezTo>
                    <a:cubicBezTo>
                      <a:pt x="10125" y="2700"/>
                      <a:pt x="12825" y="8100"/>
                      <a:pt x="18225" y="8100"/>
                    </a:cubicBezTo>
                    <a:cubicBezTo>
                      <a:pt x="20925" y="8100"/>
                      <a:pt x="20925" y="10800"/>
                      <a:pt x="20925" y="13500"/>
                    </a:cubicBezTo>
                    <a:cubicBezTo>
                      <a:pt x="20925" y="16200"/>
                      <a:pt x="18225" y="18900"/>
                      <a:pt x="18225" y="18900"/>
                    </a:cubicBezTo>
                    <a:cubicBezTo>
                      <a:pt x="15525" y="21600"/>
                      <a:pt x="12825" y="18900"/>
                      <a:pt x="10125" y="16200"/>
                    </a:cubicBezTo>
                    <a:cubicBezTo>
                      <a:pt x="7425" y="13500"/>
                      <a:pt x="2025" y="13500"/>
                      <a:pt x="2025" y="81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361" name="Freeform 581"/>
              <p:cNvSpPr/>
              <p:nvPr/>
            </p:nvSpPr>
            <p:spPr>
              <a:xfrm>
                <a:off x="159620" y="191402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214" fill="norm" stroke="1" extrusionOk="0">
                    <a:moveTo>
                      <a:pt x="0" y="11957"/>
                    </a:moveTo>
                    <a:cubicBezTo>
                      <a:pt x="0" y="10414"/>
                      <a:pt x="0" y="10414"/>
                      <a:pt x="0" y="10414"/>
                    </a:cubicBezTo>
                    <a:cubicBezTo>
                      <a:pt x="2700" y="7328"/>
                      <a:pt x="2700" y="2700"/>
                      <a:pt x="4050" y="1157"/>
                    </a:cubicBezTo>
                    <a:cubicBezTo>
                      <a:pt x="5400" y="-386"/>
                      <a:pt x="5400" y="-386"/>
                      <a:pt x="5400" y="1157"/>
                    </a:cubicBezTo>
                    <a:cubicBezTo>
                      <a:pt x="6750" y="1157"/>
                      <a:pt x="6750" y="2700"/>
                      <a:pt x="6750" y="2700"/>
                    </a:cubicBezTo>
                    <a:cubicBezTo>
                      <a:pt x="8100" y="4243"/>
                      <a:pt x="9450" y="5785"/>
                      <a:pt x="10800" y="4243"/>
                    </a:cubicBezTo>
                    <a:cubicBezTo>
                      <a:pt x="12150" y="2700"/>
                      <a:pt x="13500" y="2700"/>
                      <a:pt x="13500" y="5785"/>
                    </a:cubicBezTo>
                    <a:cubicBezTo>
                      <a:pt x="13500" y="10414"/>
                      <a:pt x="16200" y="15043"/>
                      <a:pt x="20250" y="16585"/>
                    </a:cubicBezTo>
                    <a:cubicBezTo>
                      <a:pt x="20250" y="16585"/>
                      <a:pt x="20250" y="16585"/>
                      <a:pt x="20250" y="16585"/>
                    </a:cubicBezTo>
                    <a:cubicBezTo>
                      <a:pt x="21600" y="18128"/>
                      <a:pt x="21600" y="19671"/>
                      <a:pt x="21600" y="19671"/>
                    </a:cubicBezTo>
                    <a:cubicBezTo>
                      <a:pt x="20250" y="21214"/>
                      <a:pt x="18900" y="21214"/>
                      <a:pt x="18900" y="21214"/>
                    </a:cubicBezTo>
                    <a:cubicBezTo>
                      <a:pt x="17550" y="21214"/>
                      <a:pt x="17550" y="19671"/>
                      <a:pt x="16200" y="19671"/>
                    </a:cubicBezTo>
                    <a:cubicBezTo>
                      <a:pt x="16200" y="18128"/>
                      <a:pt x="16200" y="16585"/>
                      <a:pt x="14850" y="16585"/>
                    </a:cubicBezTo>
                    <a:cubicBezTo>
                      <a:pt x="12150" y="18128"/>
                      <a:pt x="12150" y="15043"/>
                      <a:pt x="10800" y="11957"/>
                    </a:cubicBezTo>
                    <a:cubicBezTo>
                      <a:pt x="10800" y="8871"/>
                      <a:pt x="9450" y="8871"/>
                      <a:pt x="9450" y="7328"/>
                    </a:cubicBezTo>
                    <a:cubicBezTo>
                      <a:pt x="9450" y="7328"/>
                      <a:pt x="4050" y="8871"/>
                      <a:pt x="4050" y="8871"/>
                    </a:cubicBezTo>
                    <a:cubicBezTo>
                      <a:pt x="4050" y="10414"/>
                      <a:pt x="4050" y="11957"/>
                      <a:pt x="2700" y="11957"/>
                    </a:cubicBezTo>
                    <a:cubicBezTo>
                      <a:pt x="2700" y="13500"/>
                      <a:pt x="1350" y="13500"/>
                      <a:pt x="1350" y="13500"/>
                    </a:cubicBezTo>
                    <a:cubicBezTo>
                      <a:pt x="0" y="11957"/>
                      <a:pt x="0" y="11957"/>
                      <a:pt x="0" y="11957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362" name="Freeform 582"/>
              <p:cNvSpPr/>
              <p:nvPr/>
            </p:nvSpPr>
            <p:spPr>
              <a:xfrm>
                <a:off x="164243" y="133304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8429" h="21600" fill="norm" stroke="1" extrusionOk="0">
                    <a:moveTo>
                      <a:pt x="18429" y="3600"/>
                    </a:moveTo>
                    <a:cubicBezTo>
                      <a:pt x="14109" y="10800"/>
                      <a:pt x="14109" y="14400"/>
                      <a:pt x="9789" y="21600"/>
                    </a:cubicBezTo>
                    <a:cubicBezTo>
                      <a:pt x="9789" y="21600"/>
                      <a:pt x="5469" y="21600"/>
                      <a:pt x="5469" y="21600"/>
                    </a:cubicBezTo>
                    <a:cubicBezTo>
                      <a:pt x="1149" y="21600"/>
                      <a:pt x="1149" y="18000"/>
                      <a:pt x="1149" y="14400"/>
                    </a:cubicBezTo>
                    <a:cubicBezTo>
                      <a:pt x="-3171" y="10800"/>
                      <a:pt x="5469" y="0"/>
                      <a:pt x="14109" y="0"/>
                    </a:cubicBezTo>
                    <a:cubicBezTo>
                      <a:pt x="14109" y="0"/>
                      <a:pt x="18429" y="3600"/>
                      <a:pt x="18429" y="36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363" name="Freeform 583"/>
              <p:cNvSpPr/>
              <p:nvPr/>
            </p:nvSpPr>
            <p:spPr>
              <a:xfrm>
                <a:off x="164254" y="157170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0520" fill="norm" stroke="1" extrusionOk="0">
                    <a:moveTo>
                      <a:pt x="16200" y="0"/>
                    </a:moveTo>
                    <a:cubicBezTo>
                      <a:pt x="21600" y="4320"/>
                      <a:pt x="21600" y="4320"/>
                      <a:pt x="21600" y="8640"/>
                    </a:cubicBezTo>
                    <a:cubicBezTo>
                      <a:pt x="21600" y="12960"/>
                      <a:pt x="21600" y="17280"/>
                      <a:pt x="16200" y="17280"/>
                    </a:cubicBezTo>
                    <a:cubicBezTo>
                      <a:pt x="10800" y="21600"/>
                      <a:pt x="5400" y="21600"/>
                      <a:pt x="5400" y="17280"/>
                    </a:cubicBezTo>
                    <a:cubicBezTo>
                      <a:pt x="0" y="17280"/>
                      <a:pt x="0" y="17280"/>
                      <a:pt x="0" y="12960"/>
                    </a:cubicBezTo>
                    <a:cubicBezTo>
                      <a:pt x="0" y="8640"/>
                      <a:pt x="0" y="8640"/>
                      <a:pt x="5400" y="4320"/>
                    </a:cubicBezTo>
                    <a:cubicBezTo>
                      <a:pt x="5400" y="0"/>
                      <a:pt x="10800" y="0"/>
                      <a:pt x="162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364" name="Freeform 584"/>
              <p:cNvSpPr/>
              <p:nvPr/>
            </p:nvSpPr>
            <p:spPr>
              <a:xfrm>
                <a:off x="162343" y="178311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829" h="21600" fill="norm" stroke="1" extrusionOk="0">
                    <a:moveTo>
                      <a:pt x="15429" y="20400"/>
                    </a:moveTo>
                    <a:cubicBezTo>
                      <a:pt x="15429" y="21600"/>
                      <a:pt x="12343" y="21600"/>
                      <a:pt x="10800" y="21600"/>
                    </a:cubicBezTo>
                    <a:cubicBezTo>
                      <a:pt x="7714" y="21600"/>
                      <a:pt x="9257" y="20400"/>
                      <a:pt x="9257" y="19200"/>
                    </a:cubicBezTo>
                    <a:cubicBezTo>
                      <a:pt x="9257" y="16800"/>
                      <a:pt x="9257" y="15600"/>
                      <a:pt x="6171" y="15600"/>
                    </a:cubicBezTo>
                    <a:cubicBezTo>
                      <a:pt x="4629" y="15600"/>
                      <a:pt x="3086" y="15600"/>
                      <a:pt x="3086" y="13200"/>
                    </a:cubicBezTo>
                    <a:cubicBezTo>
                      <a:pt x="3086" y="13200"/>
                      <a:pt x="3086" y="12000"/>
                      <a:pt x="6171" y="12000"/>
                    </a:cubicBezTo>
                    <a:cubicBezTo>
                      <a:pt x="6171" y="12000"/>
                      <a:pt x="7714" y="12000"/>
                      <a:pt x="9257" y="12000"/>
                    </a:cubicBezTo>
                    <a:cubicBezTo>
                      <a:pt x="10800" y="12000"/>
                      <a:pt x="10800" y="12000"/>
                      <a:pt x="10800" y="10800"/>
                    </a:cubicBezTo>
                    <a:cubicBezTo>
                      <a:pt x="10800" y="10800"/>
                      <a:pt x="10800" y="9600"/>
                      <a:pt x="10800" y="9600"/>
                    </a:cubicBezTo>
                    <a:cubicBezTo>
                      <a:pt x="10800" y="8400"/>
                      <a:pt x="9257" y="8400"/>
                      <a:pt x="9257" y="8400"/>
                    </a:cubicBezTo>
                    <a:cubicBezTo>
                      <a:pt x="6171" y="7200"/>
                      <a:pt x="4629" y="7200"/>
                      <a:pt x="3086" y="6000"/>
                    </a:cubicBezTo>
                    <a:cubicBezTo>
                      <a:pt x="1543" y="4800"/>
                      <a:pt x="0" y="3600"/>
                      <a:pt x="0" y="2400"/>
                    </a:cubicBezTo>
                    <a:cubicBezTo>
                      <a:pt x="0" y="2400"/>
                      <a:pt x="3086" y="0"/>
                      <a:pt x="4629" y="0"/>
                    </a:cubicBezTo>
                    <a:cubicBezTo>
                      <a:pt x="6171" y="0"/>
                      <a:pt x="6171" y="0"/>
                      <a:pt x="7714" y="0"/>
                    </a:cubicBezTo>
                    <a:cubicBezTo>
                      <a:pt x="7714" y="0"/>
                      <a:pt x="9257" y="1200"/>
                      <a:pt x="10800" y="1200"/>
                    </a:cubicBezTo>
                    <a:cubicBezTo>
                      <a:pt x="12343" y="2400"/>
                      <a:pt x="13886" y="2400"/>
                      <a:pt x="15429" y="2400"/>
                    </a:cubicBezTo>
                    <a:cubicBezTo>
                      <a:pt x="18514" y="2400"/>
                      <a:pt x="20057" y="3600"/>
                      <a:pt x="18514" y="6000"/>
                    </a:cubicBezTo>
                    <a:cubicBezTo>
                      <a:pt x="16971" y="7200"/>
                      <a:pt x="16971" y="8400"/>
                      <a:pt x="18514" y="10800"/>
                    </a:cubicBezTo>
                    <a:cubicBezTo>
                      <a:pt x="21600" y="12000"/>
                      <a:pt x="21600" y="15600"/>
                      <a:pt x="18514" y="16800"/>
                    </a:cubicBezTo>
                    <a:cubicBezTo>
                      <a:pt x="16971" y="18000"/>
                      <a:pt x="15429" y="19200"/>
                      <a:pt x="15429" y="204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365" name="Freeform 585"/>
              <p:cNvSpPr/>
              <p:nvPr/>
            </p:nvSpPr>
            <p:spPr>
              <a:xfrm>
                <a:off x="165467" y="170532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7600" fill="norm" stroke="1" extrusionOk="0">
                    <a:moveTo>
                      <a:pt x="21600" y="3200"/>
                    </a:moveTo>
                    <a:cubicBezTo>
                      <a:pt x="21600" y="3200"/>
                      <a:pt x="21600" y="10400"/>
                      <a:pt x="21600" y="10400"/>
                    </a:cubicBezTo>
                    <a:cubicBezTo>
                      <a:pt x="10800" y="10400"/>
                      <a:pt x="10800" y="17600"/>
                      <a:pt x="0" y="17600"/>
                    </a:cubicBezTo>
                    <a:cubicBezTo>
                      <a:pt x="0" y="17600"/>
                      <a:pt x="0" y="17600"/>
                      <a:pt x="0" y="10400"/>
                    </a:cubicBezTo>
                    <a:cubicBezTo>
                      <a:pt x="0" y="10400"/>
                      <a:pt x="0" y="3200"/>
                      <a:pt x="0" y="3200"/>
                    </a:cubicBezTo>
                    <a:cubicBezTo>
                      <a:pt x="10800" y="-4000"/>
                      <a:pt x="10800" y="3200"/>
                      <a:pt x="21600" y="32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366" name="Freeform 586"/>
              <p:cNvSpPr/>
              <p:nvPr/>
            </p:nvSpPr>
            <p:spPr>
              <a:xfrm>
                <a:off x="163702" y="123122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8975" fill="norm" stroke="1" extrusionOk="0">
                    <a:moveTo>
                      <a:pt x="21600" y="10335"/>
                    </a:moveTo>
                    <a:cubicBezTo>
                      <a:pt x="21600" y="10335"/>
                      <a:pt x="21600" y="14655"/>
                      <a:pt x="18900" y="14655"/>
                    </a:cubicBezTo>
                    <a:cubicBezTo>
                      <a:pt x="16200" y="18975"/>
                      <a:pt x="13500" y="18975"/>
                      <a:pt x="8100" y="18975"/>
                    </a:cubicBezTo>
                    <a:cubicBezTo>
                      <a:pt x="8100" y="18975"/>
                      <a:pt x="8100" y="18975"/>
                      <a:pt x="8100" y="18975"/>
                    </a:cubicBezTo>
                    <a:cubicBezTo>
                      <a:pt x="8100" y="18975"/>
                      <a:pt x="8100" y="18975"/>
                      <a:pt x="5400" y="18975"/>
                    </a:cubicBezTo>
                    <a:cubicBezTo>
                      <a:pt x="2700" y="18975"/>
                      <a:pt x="0" y="18975"/>
                      <a:pt x="0" y="14655"/>
                    </a:cubicBezTo>
                    <a:cubicBezTo>
                      <a:pt x="0" y="10335"/>
                      <a:pt x="2700" y="10335"/>
                      <a:pt x="2700" y="6015"/>
                    </a:cubicBezTo>
                    <a:cubicBezTo>
                      <a:pt x="5400" y="1695"/>
                      <a:pt x="8100" y="1695"/>
                      <a:pt x="8100" y="1695"/>
                    </a:cubicBezTo>
                    <a:cubicBezTo>
                      <a:pt x="13500" y="-2625"/>
                      <a:pt x="21600" y="1695"/>
                      <a:pt x="21600" y="10335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367" name="Freeform 587"/>
              <p:cNvSpPr/>
              <p:nvPr/>
            </p:nvSpPr>
            <p:spPr>
              <a:xfrm>
                <a:off x="164364" y="165625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4320"/>
                    </a:moveTo>
                    <a:cubicBezTo>
                      <a:pt x="21600" y="12960"/>
                      <a:pt x="14400" y="21600"/>
                      <a:pt x="7200" y="21600"/>
                    </a:cubicBezTo>
                    <a:cubicBezTo>
                      <a:pt x="7200" y="21600"/>
                      <a:pt x="3600" y="21600"/>
                      <a:pt x="0" y="17280"/>
                    </a:cubicBezTo>
                    <a:cubicBezTo>
                      <a:pt x="0" y="17280"/>
                      <a:pt x="0" y="17280"/>
                      <a:pt x="0" y="17280"/>
                    </a:cubicBezTo>
                    <a:cubicBezTo>
                      <a:pt x="7200" y="17280"/>
                      <a:pt x="7200" y="8640"/>
                      <a:pt x="10800" y="4320"/>
                    </a:cubicBezTo>
                    <a:cubicBezTo>
                      <a:pt x="14400" y="4320"/>
                      <a:pt x="14400" y="4320"/>
                      <a:pt x="18000" y="0"/>
                    </a:cubicBezTo>
                    <a:cubicBezTo>
                      <a:pt x="18000" y="0"/>
                      <a:pt x="21600" y="0"/>
                      <a:pt x="21600" y="432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368" name="Freeform 588"/>
              <p:cNvSpPr/>
              <p:nvPr/>
            </p:nvSpPr>
            <p:spPr>
              <a:xfrm>
                <a:off x="166018" y="195902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8600" fill="norm" stroke="1" extrusionOk="0">
                    <a:moveTo>
                      <a:pt x="0" y="10800"/>
                    </a:moveTo>
                    <a:cubicBezTo>
                      <a:pt x="5400" y="5400"/>
                      <a:pt x="0" y="0"/>
                      <a:pt x="5400" y="0"/>
                    </a:cubicBezTo>
                    <a:cubicBezTo>
                      <a:pt x="16200" y="0"/>
                      <a:pt x="21600" y="5400"/>
                      <a:pt x="21600" y="16200"/>
                    </a:cubicBezTo>
                    <a:cubicBezTo>
                      <a:pt x="21600" y="21600"/>
                      <a:pt x="16200" y="16200"/>
                      <a:pt x="10800" y="16200"/>
                    </a:cubicBezTo>
                    <a:cubicBezTo>
                      <a:pt x="5400" y="21600"/>
                      <a:pt x="0" y="16200"/>
                      <a:pt x="0" y="108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369" name="Freeform 589"/>
              <p:cNvSpPr/>
              <p:nvPr/>
            </p:nvSpPr>
            <p:spPr>
              <a:xfrm>
                <a:off x="168997" y="125361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0800" y="21600"/>
                    </a:moveTo>
                    <a:cubicBezTo>
                      <a:pt x="10800" y="21600"/>
                      <a:pt x="0" y="0"/>
                      <a:pt x="0" y="0"/>
                    </a:cubicBezTo>
                    <a:cubicBezTo>
                      <a:pt x="10800" y="0"/>
                      <a:pt x="10800" y="0"/>
                      <a:pt x="10800" y="0"/>
                    </a:cubicBezTo>
                    <a:cubicBezTo>
                      <a:pt x="10800" y="0"/>
                      <a:pt x="21600" y="0"/>
                      <a:pt x="21600" y="21600"/>
                    </a:cubicBezTo>
                    <a:cubicBezTo>
                      <a:pt x="10800" y="21600"/>
                      <a:pt x="10800" y="21600"/>
                      <a:pt x="10800" y="216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370" name="Freeform 590"/>
              <p:cNvSpPr/>
              <p:nvPr/>
            </p:nvSpPr>
            <p:spPr>
              <a:xfrm>
                <a:off x="168335" y="144886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3600" y="0"/>
                    </a:moveTo>
                    <a:cubicBezTo>
                      <a:pt x="10800" y="3086"/>
                      <a:pt x="14400" y="6171"/>
                      <a:pt x="18000" y="9257"/>
                    </a:cubicBezTo>
                    <a:cubicBezTo>
                      <a:pt x="21600" y="9257"/>
                      <a:pt x="21600" y="12343"/>
                      <a:pt x="21600" y="15429"/>
                    </a:cubicBezTo>
                    <a:cubicBezTo>
                      <a:pt x="21600" y="15429"/>
                      <a:pt x="18000" y="18514"/>
                      <a:pt x="18000" y="18514"/>
                    </a:cubicBezTo>
                    <a:cubicBezTo>
                      <a:pt x="14400" y="21600"/>
                      <a:pt x="14400" y="21600"/>
                      <a:pt x="10800" y="21600"/>
                    </a:cubicBezTo>
                    <a:cubicBezTo>
                      <a:pt x="7200" y="15429"/>
                      <a:pt x="3600" y="9257"/>
                      <a:pt x="0" y="6171"/>
                    </a:cubicBezTo>
                    <a:cubicBezTo>
                      <a:pt x="0" y="6171"/>
                      <a:pt x="0" y="3086"/>
                      <a:pt x="0" y="0"/>
                    </a:cubicBezTo>
                    <a:cubicBezTo>
                      <a:pt x="0" y="0"/>
                      <a:pt x="3600" y="0"/>
                      <a:pt x="36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371" name="Freeform 591"/>
              <p:cNvSpPr/>
              <p:nvPr/>
            </p:nvSpPr>
            <p:spPr>
              <a:xfrm>
                <a:off x="167452" y="184096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9200" fill="norm" stroke="1" extrusionOk="0">
                    <a:moveTo>
                      <a:pt x="16800" y="10560"/>
                    </a:moveTo>
                    <a:cubicBezTo>
                      <a:pt x="12000" y="14880"/>
                      <a:pt x="7200" y="19200"/>
                      <a:pt x="2400" y="19200"/>
                    </a:cubicBezTo>
                    <a:cubicBezTo>
                      <a:pt x="2400" y="19200"/>
                      <a:pt x="0" y="14880"/>
                      <a:pt x="0" y="14880"/>
                    </a:cubicBezTo>
                    <a:cubicBezTo>
                      <a:pt x="0" y="10560"/>
                      <a:pt x="0" y="10560"/>
                      <a:pt x="2400" y="6240"/>
                    </a:cubicBezTo>
                    <a:cubicBezTo>
                      <a:pt x="4800" y="1920"/>
                      <a:pt x="9600" y="-2400"/>
                      <a:pt x="12000" y="1920"/>
                    </a:cubicBezTo>
                    <a:cubicBezTo>
                      <a:pt x="14400" y="1920"/>
                      <a:pt x="16800" y="-2400"/>
                      <a:pt x="19200" y="1920"/>
                    </a:cubicBezTo>
                    <a:cubicBezTo>
                      <a:pt x="19200" y="1920"/>
                      <a:pt x="21600" y="1920"/>
                      <a:pt x="21600" y="1920"/>
                    </a:cubicBezTo>
                    <a:cubicBezTo>
                      <a:pt x="21600" y="6240"/>
                      <a:pt x="21600" y="10560"/>
                      <a:pt x="19200" y="10560"/>
                    </a:cubicBezTo>
                    <a:cubicBezTo>
                      <a:pt x="19200" y="10560"/>
                      <a:pt x="16800" y="10560"/>
                      <a:pt x="16800" y="1056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372" name="Freeform 592"/>
              <p:cNvSpPr/>
              <p:nvPr/>
            </p:nvSpPr>
            <p:spPr>
              <a:xfrm>
                <a:off x="170946" y="181620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5600" h="21600" fill="norm" stroke="1" extrusionOk="0">
                    <a:moveTo>
                      <a:pt x="4800" y="14400"/>
                    </a:moveTo>
                    <a:cubicBezTo>
                      <a:pt x="4800" y="14400"/>
                      <a:pt x="-6000" y="7200"/>
                      <a:pt x="4800" y="0"/>
                    </a:cubicBezTo>
                    <a:cubicBezTo>
                      <a:pt x="4800" y="0"/>
                      <a:pt x="15600" y="7200"/>
                      <a:pt x="15600" y="7200"/>
                    </a:cubicBezTo>
                    <a:cubicBezTo>
                      <a:pt x="15600" y="7200"/>
                      <a:pt x="15600" y="14400"/>
                      <a:pt x="15600" y="21600"/>
                    </a:cubicBezTo>
                    <a:cubicBezTo>
                      <a:pt x="4800" y="21600"/>
                      <a:pt x="4800" y="14400"/>
                      <a:pt x="4800" y="144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373" name="Freeform 593"/>
              <p:cNvSpPr/>
              <p:nvPr/>
            </p:nvSpPr>
            <p:spPr>
              <a:xfrm>
                <a:off x="169403" y="135179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829" h="21600" fill="norm" stroke="1" extrusionOk="0">
                    <a:moveTo>
                      <a:pt x="2315" y="2160"/>
                    </a:moveTo>
                    <a:cubicBezTo>
                      <a:pt x="5400" y="0"/>
                      <a:pt x="5400" y="0"/>
                      <a:pt x="8486" y="0"/>
                    </a:cubicBezTo>
                    <a:cubicBezTo>
                      <a:pt x="11572" y="2160"/>
                      <a:pt x="17743" y="2160"/>
                      <a:pt x="20829" y="4320"/>
                    </a:cubicBezTo>
                    <a:cubicBezTo>
                      <a:pt x="20829" y="4320"/>
                      <a:pt x="20829" y="6480"/>
                      <a:pt x="20829" y="6480"/>
                    </a:cubicBezTo>
                    <a:cubicBezTo>
                      <a:pt x="20829" y="8640"/>
                      <a:pt x="17743" y="8640"/>
                      <a:pt x="17743" y="8640"/>
                    </a:cubicBezTo>
                    <a:cubicBezTo>
                      <a:pt x="11572" y="12960"/>
                      <a:pt x="11572" y="12960"/>
                      <a:pt x="11572" y="17280"/>
                    </a:cubicBezTo>
                    <a:cubicBezTo>
                      <a:pt x="11572" y="19440"/>
                      <a:pt x="8486" y="19440"/>
                      <a:pt x="8486" y="21600"/>
                    </a:cubicBezTo>
                    <a:cubicBezTo>
                      <a:pt x="8486" y="19440"/>
                      <a:pt x="5400" y="19440"/>
                      <a:pt x="5400" y="19440"/>
                    </a:cubicBezTo>
                    <a:cubicBezTo>
                      <a:pt x="2315" y="15120"/>
                      <a:pt x="11572" y="15120"/>
                      <a:pt x="8486" y="10800"/>
                    </a:cubicBezTo>
                    <a:cubicBezTo>
                      <a:pt x="5400" y="10800"/>
                      <a:pt x="5400" y="8640"/>
                      <a:pt x="2315" y="6480"/>
                    </a:cubicBezTo>
                    <a:cubicBezTo>
                      <a:pt x="-771" y="4320"/>
                      <a:pt x="-771" y="4320"/>
                      <a:pt x="2315" y="216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374" name="Freeform 594"/>
              <p:cNvSpPr/>
              <p:nvPr/>
            </p:nvSpPr>
            <p:spPr>
              <a:xfrm>
                <a:off x="170431" y="154582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8457" fill="norm" stroke="1" extrusionOk="0">
                    <a:moveTo>
                      <a:pt x="4320" y="1177"/>
                    </a:moveTo>
                    <a:cubicBezTo>
                      <a:pt x="4320" y="1177"/>
                      <a:pt x="4320" y="1177"/>
                      <a:pt x="4320" y="1177"/>
                    </a:cubicBezTo>
                    <a:cubicBezTo>
                      <a:pt x="12960" y="-3143"/>
                      <a:pt x="17280" y="5497"/>
                      <a:pt x="21600" y="9817"/>
                    </a:cubicBezTo>
                    <a:cubicBezTo>
                      <a:pt x="21600" y="9817"/>
                      <a:pt x="21600" y="14137"/>
                      <a:pt x="21600" y="18457"/>
                    </a:cubicBezTo>
                    <a:cubicBezTo>
                      <a:pt x="17280" y="18457"/>
                      <a:pt x="12960" y="18457"/>
                      <a:pt x="12960" y="14137"/>
                    </a:cubicBezTo>
                    <a:cubicBezTo>
                      <a:pt x="8640" y="14137"/>
                      <a:pt x="4320" y="9817"/>
                      <a:pt x="0" y="5497"/>
                    </a:cubicBezTo>
                    <a:cubicBezTo>
                      <a:pt x="0" y="5497"/>
                      <a:pt x="0" y="1177"/>
                      <a:pt x="0" y="1177"/>
                    </a:cubicBezTo>
                    <a:cubicBezTo>
                      <a:pt x="0" y="1177"/>
                      <a:pt x="4320" y="1177"/>
                      <a:pt x="4320" y="1177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375" name="Freeform 595"/>
              <p:cNvSpPr/>
              <p:nvPr/>
            </p:nvSpPr>
            <p:spPr>
              <a:xfrm>
                <a:off x="171424" y="178150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6868" fill="norm" stroke="1" extrusionOk="0">
                    <a:moveTo>
                      <a:pt x="18000" y="9308"/>
                    </a:moveTo>
                    <a:cubicBezTo>
                      <a:pt x="14400" y="13628"/>
                      <a:pt x="10800" y="13628"/>
                      <a:pt x="7200" y="13628"/>
                    </a:cubicBezTo>
                    <a:cubicBezTo>
                      <a:pt x="3600" y="17948"/>
                      <a:pt x="3600" y="17948"/>
                      <a:pt x="0" y="13628"/>
                    </a:cubicBezTo>
                    <a:cubicBezTo>
                      <a:pt x="0" y="13628"/>
                      <a:pt x="0" y="9308"/>
                      <a:pt x="3600" y="4988"/>
                    </a:cubicBezTo>
                    <a:cubicBezTo>
                      <a:pt x="7200" y="668"/>
                      <a:pt x="14400" y="-3652"/>
                      <a:pt x="18000" y="4988"/>
                    </a:cubicBezTo>
                    <a:cubicBezTo>
                      <a:pt x="21600" y="4988"/>
                      <a:pt x="21600" y="4988"/>
                      <a:pt x="21600" y="4988"/>
                    </a:cubicBezTo>
                    <a:cubicBezTo>
                      <a:pt x="18000" y="9308"/>
                      <a:pt x="18000" y="9308"/>
                      <a:pt x="18000" y="9308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376" name="Freeform 596"/>
              <p:cNvSpPr/>
              <p:nvPr/>
            </p:nvSpPr>
            <p:spPr>
              <a:xfrm>
                <a:off x="172858" y="135951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4400" y="0"/>
                    </a:moveTo>
                    <a:cubicBezTo>
                      <a:pt x="14400" y="0"/>
                      <a:pt x="14400" y="7200"/>
                      <a:pt x="21600" y="7200"/>
                    </a:cubicBezTo>
                    <a:cubicBezTo>
                      <a:pt x="14400" y="14400"/>
                      <a:pt x="14400" y="21600"/>
                      <a:pt x="7200" y="21600"/>
                    </a:cubicBezTo>
                    <a:cubicBezTo>
                      <a:pt x="7200" y="14400"/>
                      <a:pt x="0" y="7200"/>
                      <a:pt x="0" y="7200"/>
                    </a:cubicBezTo>
                    <a:cubicBezTo>
                      <a:pt x="0" y="0"/>
                      <a:pt x="7200" y="0"/>
                      <a:pt x="144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377" name="Freeform 597"/>
              <p:cNvSpPr/>
              <p:nvPr/>
            </p:nvSpPr>
            <p:spPr>
              <a:xfrm>
                <a:off x="171170" y="189079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000" h="20506" fill="norm" stroke="1" extrusionOk="0">
                    <a:moveTo>
                      <a:pt x="1800" y="18706"/>
                    </a:moveTo>
                    <a:cubicBezTo>
                      <a:pt x="-600" y="16906"/>
                      <a:pt x="-600" y="15106"/>
                      <a:pt x="1800" y="15106"/>
                    </a:cubicBezTo>
                    <a:cubicBezTo>
                      <a:pt x="4200" y="13306"/>
                      <a:pt x="6600" y="9706"/>
                      <a:pt x="6600" y="7906"/>
                    </a:cubicBezTo>
                    <a:cubicBezTo>
                      <a:pt x="6600" y="4306"/>
                      <a:pt x="6600" y="4306"/>
                      <a:pt x="9000" y="4306"/>
                    </a:cubicBezTo>
                    <a:cubicBezTo>
                      <a:pt x="11400" y="2506"/>
                      <a:pt x="16200" y="2506"/>
                      <a:pt x="18600" y="706"/>
                    </a:cubicBezTo>
                    <a:cubicBezTo>
                      <a:pt x="21000" y="-1094"/>
                      <a:pt x="21000" y="706"/>
                      <a:pt x="21000" y="4306"/>
                    </a:cubicBezTo>
                    <a:cubicBezTo>
                      <a:pt x="21000" y="4306"/>
                      <a:pt x="21000" y="4306"/>
                      <a:pt x="18600" y="6106"/>
                    </a:cubicBezTo>
                    <a:cubicBezTo>
                      <a:pt x="18600" y="7906"/>
                      <a:pt x="18600" y="9706"/>
                      <a:pt x="18600" y="11506"/>
                    </a:cubicBezTo>
                    <a:cubicBezTo>
                      <a:pt x="18600" y="16906"/>
                      <a:pt x="11400" y="18706"/>
                      <a:pt x="6600" y="20506"/>
                    </a:cubicBezTo>
                    <a:cubicBezTo>
                      <a:pt x="4200" y="20506"/>
                      <a:pt x="1800" y="20506"/>
                      <a:pt x="1800" y="18706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378" name="Freeform 598"/>
              <p:cNvSpPr/>
              <p:nvPr/>
            </p:nvSpPr>
            <p:spPr>
              <a:xfrm>
                <a:off x="171269" y="174399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407" h="20018" fill="norm" stroke="1" extrusionOk="0">
                    <a:moveTo>
                      <a:pt x="18443" y="11918"/>
                    </a:moveTo>
                    <a:cubicBezTo>
                      <a:pt x="18443" y="11918"/>
                      <a:pt x="16480" y="11918"/>
                      <a:pt x="16480" y="11918"/>
                    </a:cubicBezTo>
                    <a:cubicBezTo>
                      <a:pt x="12552" y="9218"/>
                      <a:pt x="8625" y="11918"/>
                      <a:pt x="8625" y="17318"/>
                    </a:cubicBezTo>
                    <a:cubicBezTo>
                      <a:pt x="6662" y="20018"/>
                      <a:pt x="4698" y="20018"/>
                      <a:pt x="4698" y="20018"/>
                    </a:cubicBezTo>
                    <a:cubicBezTo>
                      <a:pt x="771" y="20018"/>
                      <a:pt x="-1193" y="14618"/>
                      <a:pt x="771" y="11918"/>
                    </a:cubicBezTo>
                    <a:cubicBezTo>
                      <a:pt x="771" y="9218"/>
                      <a:pt x="2734" y="6518"/>
                      <a:pt x="4698" y="3818"/>
                    </a:cubicBezTo>
                    <a:cubicBezTo>
                      <a:pt x="6662" y="1118"/>
                      <a:pt x="8625" y="-1582"/>
                      <a:pt x="10589" y="1118"/>
                    </a:cubicBezTo>
                    <a:cubicBezTo>
                      <a:pt x="12552" y="1118"/>
                      <a:pt x="16480" y="1118"/>
                      <a:pt x="18443" y="3818"/>
                    </a:cubicBezTo>
                    <a:cubicBezTo>
                      <a:pt x="20407" y="3818"/>
                      <a:pt x="20407" y="6518"/>
                      <a:pt x="20407" y="9218"/>
                    </a:cubicBezTo>
                    <a:cubicBezTo>
                      <a:pt x="20407" y="9218"/>
                      <a:pt x="20407" y="9218"/>
                      <a:pt x="18443" y="11918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379" name="Freeform 599"/>
              <p:cNvSpPr/>
              <p:nvPr/>
            </p:nvSpPr>
            <p:spPr>
              <a:xfrm>
                <a:off x="172233" y="165956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000" h="21600" fill="norm" stroke="1" extrusionOk="0">
                    <a:moveTo>
                      <a:pt x="19200" y="14400"/>
                    </a:moveTo>
                    <a:cubicBezTo>
                      <a:pt x="16800" y="14400"/>
                      <a:pt x="14400" y="18000"/>
                      <a:pt x="12000" y="18000"/>
                    </a:cubicBezTo>
                    <a:cubicBezTo>
                      <a:pt x="9600" y="21600"/>
                      <a:pt x="7200" y="18000"/>
                      <a:pt x="4800" y="21600"/>
                    </a:cubicBezTo>
                    <a:cubicBezTo>
                      <a:pt x="4800" y="21600"/>
                      <a:pt x="2400" y="21600"/>
                      <a:pt x="0" y="18000"/>
                    </a:cubicBezTo>
                    <a:cubicBezTo>
                      <a:pt x="0" y="18000"/>
                      <a:pt x="0" y="14400"/>
                      <a:pt x="0" y="10800"/>
                    </a:cubicBezTo>
                    <a:cubicBezTo>
                      <a:pt x="2400" y="3600"/>
                      <a:pt x="4800" y="0"/>
                      <a:pt x="9600" y="0"/>
                    </a:cubicBezTo>
                    <a:cubicBezTo>
                      <a:pt x="12000" y="0"/>
                      <a:pt x="12000" y="0"/>
                      <a:pt x="12000" y="0"/>
                    </a:cubicBezTo>
                    <a:cubicBezTo>
                      <a:pt x="14400" y="0"/>
                      <a:pt x="16800" y="3600"/>
                      <a:pt x="19200" y="3600"/>
                    </a:cubicBezTo>
                    <a:cubicBezTo>
                      <a:pt x="21600" y="7200"/>
                      <a:pt x="21600" y="10800"/>
                      <a:pt x="19200" y="144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380" name="Freeform 600"/>
              <p:cNvSpPr/>
              <p:nvPr/>
            </p:nvSpPr>
            <p:spPr>
              <a:xfrm>
                <a:off x="174402" y="153160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14400"/>
                    </a:moveTo>
                    <a:cubicBezTo>
                      <a:pt x="21600" y="14400"/>
                      <a:pt x="21600" y="14400"/>
                      <a:pt x="21600" y="21600"/>
                    </a:cubicBezTo>
                    <a:cubicBezTo>
                      <a:pt x="21600" y="21600"/>
                      <a:pt x="21600" y="21600"/>
                      <a:pt x="21600" y="21600"/>
                    </a:cubicBezTo>
                    <a:cubicBezTo>
                      <a:pt x="10800" y="14400"/>
                      <a:pt x="10800" y="14400"/>
                      <a:pt x="0" y="14400"/>
                    </a:cubicBezTo>
                    <a:cubicBezTo>
                      <a:pt x="0" y="14400"/>
                      <a:pt x="0" y="7200"/>
                      <a:pt x="0" y="7200"/>
                    </a:cubicBezTo>
                    <a:cubicBezTo>
                      <a:pt x="0" y="7200"/>
                      <a:pt x="0" y="0"/>
                      <a:pt x="10800" y="0"/>
                    </a:cubicBezTo>
                    <a:cubicBezTo>
                      <a:pt x="10800" y="0"/>
                      <a:pt x="21600" y="0"/>
                      <a:pt x="21600" y="7200"/>
                    </a:cubicBezTo>
                    <a:cubicBezTo>
                      <a:pt x="21600" y="7200"/>
                      <a:pt x="21600" y="7200"/>
                      <a:pt x="21600" y="144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381" name="Freeform 601"/>
              <p:cNvSpPr/>
              <p:nvPr/>
            </p:nvSpPr>
            <p:spPr>
              <a:xfrm>
                <a:off x="175788" y="154373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1982" h="21600" fill="norm" stroke="1" extrusionOk="0">
                    <a:moveTo>
                      <a:pt x="2982" y="0"/>
                    </a:moveTo>
                    <a:cubicBezTo>
                      <a:pt x="17382" y="21600"/>
                      <a:pt x="10182" y="21600"/>
                      <a:pt x="10182" y="21600"/>
                    </a:cubicBezTo>
                    <a:cubicBezTo>
                      <a:pt x="2982" y="21600"/>
                      <a:pt x="-4218" y="0"/>
                      <a:pt x="298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382" name="Freeform 602"/>
              <p:cNvSpPr/>
              <p:nvPr/>
            </p:nvSpPr>
            <p:spPr>
              <a:xfrm>
                <a:off x="176498" y="153711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21600"/>
                    </a:moveTo>
                    <a:cubicBezTo>
                      <a:pt x="14400" y="21600"/>
                      <a:pt x="7200" y="21600"/>
                      <a:pt x="0" y="21600"/>
                    </a:cubicBezTo>
                    <a:cubicBezTo>
                      <a:pt x="0" y="0"/>
                      <a:pt x="7200" y="0"/>
                      <a:pt x="7200" y="0"/>
                    </a:cubicBezTo>
                    <a:cubicBezTo>
                      <a:pt x="14400" y="0"/>
                      <a:pt x="14400" y="21600"/>
                      <a:pt x="21600" y="216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383" name="Freeform 603"/>
              <p:cNvSpPr/>
              <p:nvPr/>
            </p:nvSpPr>
            <p:spPr>
              <a:xfrm>
                <a:off x="175542" y="158785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700" h="21600" fill="norm" stroke="1" extrusionOk="0">
                    <a:moveTo>
                      <a:pt x="7200" y="21600"/>
                    </a:moveTo>
                    <a:cubicBezTo>
                      <a:pt x="7200" y="21600"/>
                      <a:pt x="3600" y="21600"/>
                      <a:pt x="3600" y="18900"/>
                    </a:cubicBezTo>
                    <a:cubicBezTo>
                      <a:pt x="3600" y="16200"/>
                      <a:pt x="0" y="10800"/>
                      <a:pt x="0" y="5400"/>
                    </a:cubicBezTo>
                    <a:cubicBezTo>
                      <a:pt x="0" y="5400"/>
                      <a:pt x="3600" y="2700"/>
                      <a:pt x="3600" y="0"/>
                    </a:cubicBezTo>
                    <a:cubicBezTo>
                      <a:pt x="7200" y="0"/>
                      <a:pt x="14400" y="0"/>
                      <a:pt x="18000" y="2700"/>
                    </a:cubicBezTo>
                    <a:cubicBezTo>
                      <a:pt x="21600" y="5400"/>
                      <a:pt x="21600" y="10800"/>
                      <a:pt x="18000" y="16200"/>
                    </a:cubicBezTo>
                    <a:cubicBezTo>
                      <a:pt x="18000" y="16200"/>
                      <a:pt x="18000" y="18900"/>
                      <a:pt x="14400" y="18900"/>
                    </a:cubicBezTo>
                    <a:cubicBezTo>
                      <a:pt x="14400" y="21600"/>
                      <a:pt x="10800" y="21600"/>
                      <a:pt x="7200" y="216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384" name="Freeform 604"/>
              <p:cNvSpPr/>
              <p:nvPr/>
            </p:nvSpPr>
            <p:spPr>
              <a:xfrm>
                <a:off x="178484" y="175994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0"/>
                    </a:moveTo>
                    <a:cubicBezTo>
                      <a:pt x="10800" y="0"/>
                      <a:pt x="10800" y="10800"/>
                      <a:pt x="21600" y="10800"/>
                    </a:cubicBezTo>
                    <a:cubicBezTo>
                      <a:pt x="10800" y="10800"/>
                      <a:pt x="10800" y="21600"/>
                      <a:pt x="10800" y="21600"/>
                    </a:cubicBezTo>
                    <a:cubicBezTo>
                      <a:pt x="0" y="21600"/>
                      <a:pt x="0" y="10800"/>
                      <a:pt x="0" y="10800"/>
                    </a:cubicBezTo>
                    <a:cubicBezTo>
                      <a:pt x="0" y="1080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385" name="Freeform 605"/>
              <p:cNvSpPr/>
              <p:nvPr/>
            </p:nvSpPr>
            <p:spPr>
              <a:xfrm>
                <a:off x="178263" y="162938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8256" fill="norm" stroke="1" extrusionOk="0">
                    <a:moveTo>
                      <a:pt x="21600" y="8691"/>
                    </a:moveTo>
                    <a:cubicBezTo>
                      <a:pt x="21600" y="8691"/>
                      <a:pt x="14400" y="12291"/>
                      <a:pt x="14400" y="12291"/>
                    </a:cubicBezTo>
                    <a:cubicBezTo>
                      <a:pt x="14400" y="19491"/>
                      <a:pt x="14400" y="19491"/>
                      <a:pt x="7200" y="15891"/>
                    </a:cubicBezTo>
                    <a:cubicBezTo>
                      <a:pt x="0" y="15891"/>
                      <a:pt x="0" y="15891"/>
                      <a:pt x="0" y="12291"/>
                    </a:cubicBezTo>
                    <a:cubicBezTo>
                      <a:pt x="0" y="8691"/>
                      <a:pt x="0" y="5091"/>
                      <a:pt x="7200" y="5091"/>
                    </a:cubicBezTo>
                    <a:cubicBezTo>
                      <a:pt x="7200" y="1491"/>
                      <a:pt x="14400" y="-2109"/>
                      <a:pt x="14400" y="1491"/>
                    </a:cubicBezTo>
                    <a:cubicBezTo>
                      <a:pt x="21600" y="1491"/>
                      <a:pt x="21600" y="5091"/>
                      <a:pt x="21600" y="869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386" name="Freeform 606"/>
              <p:cNvSpPr/>
              <p:nvPr/>
            </p:nvSpPr>
            <p:spPr>
              <a:xfrm>
                <a:off x="178484" y="183054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7200" y="7200"/>
                    </a:moveTo>
                    <a:cubicBezTo>
                      <a:pt x="7200" y="3600"/>
                      <a:pt x="7200" y="3600"/>
                      <a:pt x="7200" y="3600"/>
                    </a:cubicBezTo>
                    <a:cubicBezTo>
                      <a:pt x="10800" y="0"/>
                      <a:pt x="14400" y="0"/>
                      <a:pt x="14400" y="0"/>
                    </a:cubicBezTo>
                    <a:cubicBezTo>
                      <a:pt x="18000" y="0"/>
                      <a:pt x="18000" y="3600"/>
                      <a:pt x="21600" y="7200"/>
                    </a:cubicBezTo>
                    <a:cubicBezTo>
                      <a:pt x="21600" y="10800"/>
                      <a:pt x="18000" y="14400"/>
                      <a:pt x="18000" y="14400"/>
                    </a:cubicBezTo>
                    <a:cubicBezTo>
                      <a:pt x="10800" y="18000"/>
                      <a:pt x="7200" y="21600"/>
                      <a:pt x="0" y="21600"/>
                    </a:cubicBezTo>
                    <a:cubicBezTo>
                      <a:pt x="0" y="18000"/>
                      <a:pt x="0" y="10800"/>
                      <a:pt x="7200" y="72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387" name="Freeform 607"/>
              <p:cNvSpPr/>
              <p:nvPr/>
            </p:nvSpPr>
            <p:spPr>
              <a:xfrm>
                <a:off x="180249" y="193644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10800"/>
                    </a:moveTo>
                    <a:cubicBezTo>
                      <a:pt x="21600" y="10800"/>
                      <a:pt x="10800" y="10800"/>
                      <a:pt x="10800" y="21600"/>
                    </a:cubicBezTo>
                    <a:cubicBezTo>
                      <a:pt x="0" y="10800"/>
                      <a:pt x="0" y="10800"/>
                      <a:pt x="0" y="0"/>
                    </a:cubicBezTo>
                    <a:cubicBezTo>
                      <a:pt x="0" y="0"/>
                      <a:pt x="10800" y="0"/>
                      <a:pt x="10800" y="0"/>
                    </a:cubicBezTo>
                    <a:cubicBezTo>
                      <a:pt x="10800" y="0"/>
                      <a:pt x="10800" y="0"/>
                      <a:pt x="21600" y="108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388" name="Freeform 608"/>
              <p:cNvSpPr/>
              <p:nvPr/>
            </p:nvSpPr>
            <p:spPr>
              <a:xfrm>
                <a:off x="179697" y="187108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8900" fill="norm" stroke="1" extrusionOk="0">
                    <a:moveTo>
                      <a:pt x="21600" y="18900"/>
                    </a:moveTo>
                    <a:cubicBezTo>
                      <a:pt x="21600" y="18900"/>
                      <a:pt x="16200" y="18900"/>
                      <a:pt x="16200" y="18900"/>
                    </a:cubicBezTo>
                    <a:cubicBezTo>
                      <a:pt x="16200" y="18900"/>
                      <a:pt x="16200" y="18900"/>
                      <a:pt x="10800" y="18900"/>
                    </a:cubicBezTo>
                    <a:cubicBezTo>
                      <a:pt x="5400" y="14580"/>
                      <a:pt x="5400" y="5940"/>
                      <a:pt x="0" y="1620"/>
                    </a:cubicBezTo>
                    <a:cubicBezTo>
                      <a:pt x="0" y="1620"/>
                      <a:pt x="5400" y="1620"/>
                      <a:pt x="5400" y="1620"/>
                    </a:cubicBezTo>
                    <a:cubicBezTo>
                      <a:pt x="16200" y="-2700"/>
                      <a:pt x="21600" y="1620"/>
                      <a:pt x="21600" y="14580"/>
                    </a:cubicBezTo>
                    <a:cubicBezTo>
                      <a:pt x="21600" y="14580"/>
                      <a:pt x="21600" y="14580"/>
                      <a:pt x="21600" y="189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389" name="Freeform 609"/>
              <p:cNvSpPr/>
              <p:nvPr/>
            </p:nvSpPr>
            <p:spPr>
              <a:xfrm>
                <a:off x="181867" y="165073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800" h="21600" fill="norm" stroke="1" extrusionOk="0">
                    <a:moveTo>
                      <a:pt x="5400" y="21600"/>
                    </a:moveTo>
                    <a:cubicBezTo>
                      <a:pt x="-1800" y="21600"/>
                      <a:pt x="-1800" y="14400"/>
                      <a:pt x="5400" y="7200"/>
                    </a:cubicBezTo>
                    <a:cubicBezTo>
                      <a:pt x="5400" y="7200"/>
                      <a:pt x="5400" y="7200"/>
                      <a:pt x="5400" y="0"/>
                    </a:cubicBezTo>
                    <a:cubicBezTo>
                      <a:pt x="12600" y="7200"/>
                      <a:pt x="12600" y="7200"/>
                      <a:pt x="19800" y="14400"/>
                    </a:cubicBezTo>
                    <a:cubicBezTo>
                      <a:pt x="12600" y="14400"/>
                      <a:pt x="12600" y="21600"/>
                      <a:pt x="5400" y="216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390" name="Freeform 610"/>
              <p:cNvSpPr/>
              <p:nvPr/>
            </p:nvSpPr>
            <p:spPr>
              <a:xfrm>
                <a:off x="182175" y="191659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8437" h="21600" fill="norm" stroke="1" extrusionOk="0">
                    <a:moveTo>
                      <a:pt x="7637" y="0"/>
                    </a:moveTo>
                    <a:cubicBezTo>
                      <a:pt x="7637" y="0"/>
                      <a:pt x="13037" y="0"/>
                      <a:pt x="18437" y="0"/>
                    </a:cubicBezTo>
                    <a:cubicBezTo>
                      <a:pt x="13037" y="21600"/>
                      <a:pt x="7637" y="21600"/>
                      <a:pt x="7637" y="21600"/>
                    </a:cubicBezTo>
                    <a:cubicBezTo>
                      <a:pt x="2237" y="21600"/>
                      <a:pt x="-3163" y="21600"/>
                      <a:pt x="2237" y="0"/>
                    </a:cubicBezTo>
                    <a:cubicBezTo>
                      <a:pt x="2237" y="0"/>
                      <a:pt x="2237" y="0"/>
                      <a:pt x="763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391" name="Freeform 611"/>
              <p:cNvSpPr/>
              <p:nvPr/>
            </p:nvSpPr>
            <p:spPr>
              <a:xfrm>
                <a:off x="183049" y="174229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546" h="21600" fill="norm" stroke="1" extrusionOk="0">
                    <a:moveTo>
                      <a:pt x="14400" y="10800"/>
                    </a:moveTo>
                    <a:cubicBezTo>
                      <a:pt x="16200" y="14850"/>
                      <a:pt x="10800" y="17550"/>
                      <a:pt x="9000" y="20250"/>
                    </a:cubicBezTo>
                    <a:cubicBezTo>
                      <a:pt x="9000" y="20250"/>
                      <a:pt x="9000" y="21600"/>
                      <a:pt x="7200" y="21600"/>
                    </a:cubicBezTo>
                    <a:cubicBezTo>
                      <a:pt x="7200" y="20250"/>
                      <a:pt x="5400" y="20250"/>
                      <a:pt x="5400" y="18900"/>
                    </a:cubicBezTo>
                    <a:cubicBezTo>
                      <a:pt x="3600" y="18900"/>
                      <a:pt x="3600" y="17550"/>
                      <a:pt x="5400" y="17550"/>
                    </a:cubicBezTo>
                    <a:cubicBezTo>
                      <a:pt x="5400" y="14850"/>
                      <a:pt x="5400" y="12150"/>
                      <a:pt x="1800" y="10800"/>
                    </a:cubicBezTo>
                    <a:cubicBezTo>
                      <a:pt x="0" y="10800"/>
                      <a:pt x="0" y="9450"/>
                      <a:pt x="0" y="8100"/>
                    </a:cubicBezTo>
                    <a:cubicBezTo>
                      <a:pt x="1800" y="5400"/>
                      <a:pt x="0" y="2700"/>
                      <a:pt x="3600" y="1350"/>
                    </a:cubicBezTo>
                    <a:cubicBezTo>
                      <a:pt x="3600" y="0"/>
                      <a:pt x="5400" y="0"/>
                      <a:pt x="7200" y="0"/>
                    </a:cubicBezTo>
                    <a:cubicBezTo>
                      <a:pt x="9000" y="0"/>
                      <a:pt x="10800" y="0"/>
                      <a:pt x="10800" y="2700"/>
                    </a:cubicBezTo>
                    <a:cubicBezTo>
                      <a:pt x="10800" y="2700"/>
                      <a:pt x="10800" y="4050"/>
                      <a:pt x="10800" y="4050"/>
                    </a:cubicBezTo>
                    <a:cubicBezTo>
                      <a:pt x="10800" y="6750"/>
                      <a:pt x="12600" y="8100"/>
                      <a:pt x="16200" y="6750"/>
                    </a:cubicBezTo>
                    <a:cubicBezTo>
                      <a:pt x="16200" y="5400"/>
                      <a:pt x="18000" y="5400"/>
                      <a:pt x="18000" y="5400"/>
                    </a:cubicBezTo>
                    <a:cubicBezTo>
                      <a:pt x="19800" y="5400"/>
                      <a:pt x="19800" y="5400"/>
                      <a:pt x="19800" y="5400"/>
                    </a:cubicBezTo>
                    <a:cubicBezTo>
                      <a:pt x="21600" y="8100"/>
                      <a:pt x="19800" y="8100"/>
                      <a:pt x="18000" y="8100"/>
                    </a:cubicBezTo>
                    <a:cubicBezTo>
                      <a:pt x="16200" y="8100"/>
                      <a:pt x="14400" y="9450"/>
                      <a:pt x="14400" y="108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392" name="Freeform 612"/>
              <p:cNvSpPr/>
              <p:nvPr/>
            </p:nvSpPr>
            <p:spPr>
              <a:xfrm>
                <a:off x="190618" y="189562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2960" y="5400"/>
                    </a:moveTo>
                    <a:cubicBezTo>
                      <a:pt x="17280" y="5400"/>
                      <a:pt x="17280" y="10800"/>
                      <a:pt x="17280" y="10800"/>
                    </a:cubicBezTo>
                    <a:cubicBezTo>
                      <a:pt x="17280" y="10800"/>
                      <a:pt x="21600" y="16200"/>
                      <a:pt x="21600" y="16200"/>
                    </a:cubicBezTo>
                    <a:cubicBezTo>
                      <a:pt x="17280" y="16200"/>
                      <a:pt x="17280" y="21600"/>
                      <a:pt x="17280" y="21600"/>
                    </a:cubicBezTo>
                    <a:cubicBezTo>
                      <a:pt x="12960" y="21600"/>
                      <a:pt x="12960" y="21600"/>
                      <a:pt x="8640" y="21600"/>
                    </a:cubicBezTo>
                    <a:cubicBezTo>
                      <a:pt x="8640" y="21600"/>
                      <a:pt x="8640" y="21600"/>
                      <a:pt x="4320" y="21600"/>
                    </a:cubicBezTo>
                    <a:cubicBezTo>
                      <a:pt x="4320" y="16200"/>
                      <a:pt x="4320" y="16200"/>
                      <a:pt x="0" y="16200"/>
                    </a:cubicBezTo>
                    <a:cubicBezTo>
                      <a:pt x="0" y="10800"/>
                      <a:pt x="4320" y="5400"/>
                      <a:pt x="8640" y="0"/>
                    </a:cubicBezTo>
                    <a:cubicBezTo>
                      <a:pt x="8640" y="0"/>
                      <a:pt x="12960" y="5400"/>
                      <a:pt x="12960" y="54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393" name="Freeform 613"/>
              <p:cNvSpPr/>
              <p:nvPr/>
            </p:nvSpPr>
            <p:spPr>
              <a:xfrm>
                <a:off x="194148" y="197836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10800"/>
                    </a:moveTo>
                    <a:cubicBezTo>
                      <a:pt x="0" y="10800"/>
                      <a:pt x="0" y="0"/>
                      <a:pt x="21600" y="0"/>
                    </a:cubicBezTo>
                    <a:cubicBezTo>
                      <a:pt x="21600" y="0"/>
                      <a:pt x="21600" y="10800"/>
                      <a:pt x="21600" y="10800"/>
                    </a:cubicBezTo>
                    <a:cubicBezTo>
                      <a:pt x="21600" y="10800"/>
                      <a:pt x="21600" y="10800"/>
                      <a:pt x="0" y="21600"/>
                    </a:cubicBezTo>
                    <a:cubicBezTo>
                      <a:pt x="0" y="21600"/>
                      <a:pt x="0" y="10800"/>
                      <a:pt x="0" y="108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394" name="Freeform 614"/>
              <p:cNvSpPr/>
              <p:nvPr/>
            </p:nvSpPr>
            <p:spPr>
              <a:xfrm>
                <a:off x="156373" y="205067"/>
                <a:ext cx="55598" cy="7909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510" fill="norm" stroke="1" extrusionOk="0">
                    <a:moveTo>
                      <a:pt x="21140" y="21188"/>
                    </a:moveTo>
                    <a:cubicBezTo>
                      <a:pt x="21370" y="21349"/>
                      <a:pt x="21370" y="21349"/>
                      <a:pt x="21600" y="21510"/>
                    </a:cubicBezTo>
                    <a:cubicBezTo>
                      <a:pt x="4366" y="21510"/>
                      <a:pt x="4366" y="21510"/>
                      <a:pt x="4366" y="21510"/>
                    </a:cubicBezTo>
                    <a:cubicBezTo>
                      <a:pt x="4366" y="21510"/>
                      <a:pt x="4366" y="21510"/>
                      <a:pt x="4366" y="21349"/>
                    </a:cubicBezTo>
                    <a:cubicBezTo>
                      <a:pt x="4596" y="21188"/>
                      <a:pt x="4596" y="21188"/>
                      <a:pt x="4366" y="21188"/>
                    </a:cubicBezTo>
                    <a:cubicBezTo>
                      <a:pt x="3217" y="21188"/>
                      <a:pt x="2298" y="21188"/>
                      <a:pt x="1149" y="21188"/>
                    </a:cubicBezTo>
                    <a:cubicBezTo>
                      <a:pt x="919" y="21188"/>
                      <a:pt x="460" y="21188"/>
                      <a:pt x="0" y="21188"/>
                    </a:cubicBezTo>
                    <a:cubicBezTo>
                      <a:pt x="230" y="20865"/>
                      <a:pt x="460" y="20543"/>
                      <a:pt x="689" y="20220"/>
                    </a:cubicBezTo>
                    <a:cubicBezTo>
                      <a:pt x="689" y="20220"/>
                      <a:pt x="689" y="20220"/>
                      <a:pt x="689" y="20220"/>
                    </a:cubicBezTo>
                    <a:cubicBezTo>
                      <a:pt x="2298" y="18931"/>
                      <a:pt x="3906" y="17641"/>
                      <a:pt x="4826" y="15868"/>
                    </a:cubicBezTo>
                    <a:cubicBezTo>
                      <a:pt x="4826" y="15546"/>
                      <a:pt x="5285" y="15385"/>
                      <a:pt x="5745" y="15223"/>
                    </a:cubicBezTo>
                    <a:cubicBezTo>
                      <a:pt x="5745" y="15062"/>
                      <a:pt x="5745" y="14901"/>
                      <a:pt x="5745" y="14901"/>
                    </a:cubicBezTo>
                    <a:cubicBezTo>
                      <a:pt x="5285" y="14901"/>
                      <a:pt x="4826" y="14579"/>
                      <a:pt x="4366" y="14901"/>
                    </a:cubicBezTo>
                    <a:cubicBezTo>
                      <a:pt x="4136" y="14901"/>
                      <a:pt x="4136" y="14901"/>
                      <a:pt x="3906" y="14901"/>
                    </a:cubicBezTo>
                    <a:cubicBezTo>
                      <a:pt x="3447" y="14901"/>
                      <a:pt x="2987" y="14901"/>
                      <a:pt x="2298" y="15223"/>
                    </a:cubicBezTo>
                    <a:cubicBezTo>
                      <a:pt x="2298" y="15223"/>
                      <a:pt x="2068" y="15223"/>
                      <a:pt x="1838" y="15223"/>
                    </a:cubicBezTo>
                    <a:cubicBezTo>
                      <a:pt x="1609" y="15062"/>
                      <a:pt x="1379" y="15062"/>
                      <a:pt x="1149" y="14901"/>
                    </a:cubicBezTo>
                    <a:cubicBezTo>
                      <a:pt x="919" y="14740"/>
                      <a:pt x="1379" y="14579"/>
                      <a:pt x="1609" y="14417"/>
                    </a:cubicBezTo>
                    <a:cubicBezTo>
                      <a:pt x="1609" y="14256"/>
                      <a:pt x="1838" y="13934"/>
                      <a:pt x="2068" y="13773"/>
                    </a:cubicBezTo>
                    <a:cubicBezTo>
                      <a:pt x="2757" y="13450"/>
                      <a:pt x="3217" y="12806"/>
                      <a:pt x="3677" y="12322"/>
                    </a:cubicBezTo>
                    <a:cubicBezTo>
                      <a:pt x="4596" y="11677"/>
                      <a:pt x="5055" y="10871"/>
                      <a:pt x="5745" y="10065"/>
                    </a:cubicBezTo>
                    <a:cubicBezTo>
                      <a:pt x="5974" y="9743"/>
                      <a:pt x="6434" y="9582"/>
                      <a:pt x="6204" y="9259"/>
                    </a:cubicBezTo>
                    <a:cubicBezTo>
                      <a:pt x="5745" y="9098"/>
                      <a:pt x="5515" y="9098"/>
                      <a:pt x="5055" y="9098"/>
                    </a:cubicBezTo>
                    <a:cubicBezTo>
                      <a:pt x="4826" y="9098"/>
                      <a:pt x="4826" y="9259"/>
                      <a:pt x="4596" y="9259"/>
                    </a:cubicBezTo>
                    <a:cubicBezTo>
                      <a:pt x="4136" y="9098"/>
                      <a:pt x="3677" y="9582"/>
                      <a:pt x="2987" y="9259"/>
                    </a:cubicBezTo>
                    <a:cubicBezTo>
                      <a:pt x="2757" y="9098"/>
                      <a:pt x="2528" y="9259"/>
                      <a:pt x="2298" y="9259"/>
                    </a:cubicBezTo>
                    <a:cubicBezTo>
                      <a:pt x="2528" y="9098"/>
                      <a:pt x="2757" y="8937"/>
                      <a:pt x="2757" y="8776"/>
                    </a:cubicBezTo>
                    <a:cubicBezTo>
                      <a:pt x="2757" y="8776"/>
                      <a:pt x="2757" y="8614"/>
                      <a:pt x="2757" y="8614"/>
                    </a:cubicBezTo>
                    <a:cubicBezTo>
                      <a:pt x="3447" y="7970"/>
                      <a:pt x="4136" y="7164"/>
                      <a:pt x="4826" y="6358"/>
                    </a:cubicBezTo>
                    <a:cubicBezTo>
                      <a:pt x="5285" y="5874"/>
                      <a:pt x="5974" y="5229"/>
                      <a:pt x="6204" y="4585"/>
                    </a:cubicBezTo>
                    <a:cubicBezTo>
                      <a:pt x="6664" y="4262"/>
                      <a:pt x="6894" y="3779"/>
                      <a:pt x="7353" y="3456"/>
                    </a:cubicBezTo>
                    <a:cubicBezTo>
                      <a:pt x="8043" y="2811"/>
                      <a:pt x="8732" y="2006"/>
                      <a:pt x="9421" y="1200"/>
                    </a:cubicBezTo>
                    <a:cubicBezTo>
                      <a:pt x="9651" y="1038"/>
                      <a:pt x="9651" y="716"/>
                      <a:pt x="9881" y="555"/>
                    </a:cubicBezTo>
                    <a:cubicBezTo>
                      <a:pt x="10111" y="555"/>
                      <a:pt x="10111" y="232"/>
                      <a:pt x="10340" y="71"/>
                    </a:cubicBezTo>
                    <a:cubicBezTo>
                      <a:pt x="10340" y="71"/>
                      <a:pt x="10570" y="-90"/>
                      <a:pt x="10570" y="71"/>
                    </a:cubicBezTo>
                    <a:cubicBezTo>
                      <a:pt x="10570" y="232"/>
                      <a:pt x="10800" y="232"/>
                      <a:pt x="10800" y="232"/>
                    </a:cubicBezTo>
                    <a:cubicBezTo>
                      <a:pt x="11030" y="555"/>
                      <a:pt x="11030" y="877"/>
                      <a:pt x="11260" y="1038"/>
                    </a:cubicBezTo>
                    <a:cubicBezTo>
                      <a:pt x="12179" y="1844"/>
                      <a:pt x="13098" y="2650"/>
                      <a:pt x="13557" y="3617"/>
                    </a:cubicBezTo>
                    <a:cubicBezTo>
                      <a:pt x="13787" y="3940"/>
                      <a:pt x="14247" y="4423"/>
                      <a:pt x="14706" y="4746"/>
                    </a:cubicBezTo>
                    <a:cubicBezTo>
                      <a:pt x="15396" y="5713"/>
                      <a:pt x="16315" y="6519"/>
                      <a:pt x="17004" y="7486"/>
                    </a:cubicBezTo>
                    <a:cubicBezTo>
                      <a:pt x="17234" y="7809"/>
                      <a:pt x="17464" y="8292"/>
                      <a:pt x="17694" y="8614"/>
                    </a:cubicBezTo>
                    <a:cubicBezTo>
                      <a:pt x="17923" y="8776"/>
                      <a:pt x="18153" y="8776"/>
                      <a:pt x="18153" y="8937"/>
                    </a:cubicBezTo>
                    <a:cubicBezTo>
                      <a:pt x="17923" y="8937"/>
                      <a:pt x="17694" y="8937"/>
                      <a:pt x="17464" y="8937"/>
                    </a:cubicBezTo>
                    <a:cubicBezTo>
                      <a:pt x="17004" y="8937"/>
                      <a:pt x="16545" y="8937"/>
                      <a:pt x="15855" y="8937"/>
                    </a:cubicBezTo>
                    <a:cubicBezTo>
                      <a:pt x="15166" y="8937"/>
                      <a:pt x="14477" y="9098"/>
                      <a:pt x="13557" y="9259"/>
                    </a:cubicBezTo>
                    <a:cubicBezTo>
                      <a:pt x="13328" y="9259"/>
                      <a:pt x="13328" y="9582"/>
                      <a:pt x="13557" y="9582"/>
                    </a:cubicBezTo>
                    <a:cubicBezTo>
                      <a:pt x="13557" y="9743"/>
                      <a:pt x="13787" y="9743"/>
                      <a:pt x="13787" y="9904"/>
                    </a:cubicBezTo>
                    <a:cubicBezTo>
                      <a:pt x="14477" y="10549"/>
                      <a:pt x="15166" y="11355"/>
                      <a:pt x="15855" y="12000"/>
                    </a:cubicBezTo>
                    <a:cubicBezTo>
                      <a:pt x="16545" y="12644"/>
                      <a:pt x="17004" y="13289"/>
                      <a:pt x="17694" y="13773"/>
                    </a:cubicBezTo>
                    <a:cubicBezTo>
                      <a:pt x="17923" y="14095"/>
                      <a:pt x="18383" y="14579"/>
                      <a:pt x="18613" y="14901"/>
                    </a:cubicBezTo>
                    <a:cubicBezTo>
                      <a:pt x="18843" y="15062"/>
                      <a:pt x="19072" y="15223"/>
                      <a:pt x="19072" y="15385"/>
                    </a:cubicBezTo>
                    <a:cubicBezTo>
                      <a:pt x="18843" y="15385"/>
                      <a:pt x="18613" y="15546"/>
                      <a:pt x="18153" y="15546"/>
                    </a:cubicBezTo>
                    <a:cubicBezTo>
                      <a:pt x="18153" y="15546"/>
                      <a:pt x="17923" y="15385"/>
                      <a:pt x="17923" y="15385"/>
                    </a:cubicBezTo>
                    <a:cubicBezTo>
                      <a:pt x="17234" y="15223"/>
                      <a:pt x="16545" y="15223"/>
                      <a:pt x="15626" y="15062"/>
                    </a:cubicBezTo>
                    <a:cubicBezTo>
                      <a:pt x="15626" y="15062"/>
                      <a:pt x="15166" y="15062"/>
                      <a:pt x="14936" y="15062"/>
                    </a:cubicBezTo>
                    <a:cubicBezTo>
                      <a:pt x="14936" y="15062"/>
                      <a:pt x="14706" y="15385"/>
                      <a:pt x="14706" y="15385"/>
                    </a:cubicBezTo>
                    <a:cubicBezTo>
                      <a:pt x="14936" y="15707"/>
                      <a:pt x="15166" y="16029"/>
                      <a:pt x="15626" y="16191"/>
                    </a:cubicBezTo>
                    <a:cubicBezTo>
                      <a:pt x="15855" y="16352"/>
                      <a:pt x="15855" y="16513"/>
                      <a:pt x="16085" y="16513"/>
                    </a:cubicBezTo>
                    <a:cubicBezTo>
                      <a:pt x="16315" y="16674"/>
                      <a:pt x="16315" y="16835"/>
                      <a:pt x="16545" y="16997"/>
                    </a:cubicBezTo>
                    <a:cubicBezTo>
                      <a:pt x="17004" y="17480"/>
                      <a:pt x="17464" y="17803"/>
                      <a:pt x="17923" y="18286"/>
                    </a:cubicBezTo>
                    <a:cubicBezTo>
                      <a:pt x="18383" y="19092"/>
                      <a:pt x="19072" y="19737"/>
                      <a:pt x="19991" y="20382"/>
                    </a:cubicBezTo>
                    <a:cubicBezTo>
                      <a:pt x="20221" y="20382"/>
                      <a:pt x="20451" y="20543"/>
                      <a:pt x="20681" y="20704"/>
                    </a:cubicBezTo>
                    <a:cubicBezTo>
                      <a:pt x="20911" y="20865"/>
                      <a:pt x="20911" y="21026"/>
                      <a:pt x="21140" y="21188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395" name="Freeform 615"/>
              <p:cNvSpPr/>
              <p:nvPr/>
            </p:nvSpPr>
            <p:spPr>
              <a:xfrm>
                <a:off x="230148" y="214867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520" h="18437" fill="norm" stroke="1" extrusionOk="0">
                    <a:moveTo>
                      <a:pt x="17280" y="0"/>
                    </a:moveTo>
                    <a:cubicBezTo>
                      <a:pt x="21600" y="5400"/>
                      <a:pt x="21600" y="5400"/>
                      <a:pt x="17280" y="10800"/>
                    </a:cubicBezTo>
                    <a:cubicBezTo>
                      <a:pt x="12960" y="16200"/>
                      <a:pt x="12960" y="21600"/>
                      <a:pt x="4320" y="16200"/>
                    </a:cubicBezTo>
                    <a:cubicBezTo>
                      <a:pt x="4320" y="16200"/>
                      <a:pt x="0" y="16200"/>
                      <a:pt x="0" y="16200"/>
                    </a:cubicBezTo>
                    <a:cubicBezTo>
                      <a:pt x="0" y="10800"/>
                      <a:pt x="0" y="10800"/>
                      <a:pt x="0" y="5400"/>
                    </a:cubicBezTo>
                    <a:cubicBezTo>
                      <a:pt x="4320" y="0"/>
                      <a:pt x="8640" y="0"/>
                      <a:pt x="1728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396" name="Freeform 616"/>
              <p:cNvSpPr/>
              <p:nvPr/>
            </p:nvSpPr>
            <p:spPr>
              <a:xfrm>
                <a:off x="237721" y="206109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0800" y="21600"/>
                    </a:moveTo>
                    <a:cubicBezTo>
                      <a:pt x="0" y="21600"/>
                      <a:pt x="0" y="10800"/>
                      <a:pt x="0" y="10800"/>
                    </a:cubicBezTo>
                    <a:cubicBezTo>
                      <a:pt x="0" y="10800"/>
                      <a:pt x="0" y="0"/>
                      <a:pt x="0" y="0"/>
                    </a:cubicBezTo>
                    <a:cubicBezTo>
                      <a:pt x="10800" y="0"/>
                      <a:pt x="10800" y="0"/>
                      <a:pt x="21600" y="10800"/>
                    </a:cubicBezTo>
                    <a:cubicBezTo>
                      <a:pt x="10800" y="10800"/>
                      <a:pt x="10800" y="21600"/>
                      <a:pt x="10800" y="216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397" name="Freeform 617"/>
              <p:cNvSpPr/>
              <p:nvPr/>
            </p:nvSpPr>
            <p:spPr>
              <a:xfrm>
                <a:off x="211015" y="232684"/>
                <a:ext cx="34712" cy="5147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08" h="21538" fill="norm" stroke="1" extrusionOk="0">
                    <a:moveTo>
                      <a:pt x="21142" y="17566"/>
                    </a:moveTo>
                    <a:cubicBezTo>
                      <a:pt x="21508" y="17566"/>
                      <a:pt x="21508" y="17566"/>
                      <a:pt x="21508" y="17566"/>
                    </a:cubicBezTo>
                    <a:cubicBezTo>
                      <a:pt x="21142" y="17814"/>
                      <a:pt x="21142" y="17814"/>
                      <a:pt x="21142" y="17814"/>
                    </a:cubicBezTo>
                    <a:cubicBezTo>
                      <a:pt x="20776" y="17566"/>
                      <a:pt x="20410" y="17566"/>
                      <a:pt x="20410" y="17566"/>
                    </a:cubicBezTo>
                    <a:cubicBezTo>
                      <a:pt x="18945" y="17566"/>
                      <a:pt x="17847" y="17317"/>
                      <a:pt x="16749" y="17069"/>
                    </a:cubicBezTo>
                    <a:cubicBezTo>
                      <a:pt x="16383" y="17069"/>
                      <a:pt x="16383" y="17069"/>
                      <a:pt x="16383" y="17069"/>
                    </a:cubicBezTo>
                    <a:cubicBezTo>
                      <a:pt x="16016" y="17317"/>
                      <a:pt x="16016" y="17566"/>
                      <a:pt x="16383" y="17814"/>
                    </a:cubicBezTo>
                    <a:cubicBezTo>
                      <a:pt x="17115" y="18310"/>
                      <a:pt x="17481" y="18807"/>
                      <a:pt x="17847" y="19055"/>
                    </a:cubicBezTo>
                    <a:cubicBezTo>
                      <a:pt x="18213" y="19304"/>
                      <a:pt x="18945" y="19552"/>
                      <a:pt x="18945" y="19800"/>
                    </a:cubicBezTo>
                    <a:cubicBezTo>
                      <a:pt x="19677" y="20297"/>
                      <a:pt x="20044" y="21041"/>
                      <a:pt x="20410" y="21538"/>
                    </a:cubicBezTo>
                    <a:cubicBezTo>
                      <a:pt x="1372" y="21538"/>
                      <a:pt x="1372" y="21538"/>
                      <a:pt x="1372" y="21538"/>
                    </a:cubicBezTo>
                    <a:cubicBezTo>
                      <a:pt x="2105" y="21041"/>
                      <a:pt x="2471" y="20545"/>
                      <a:pt x="2837" y="20048"/>
                    </a:cubicBezTo>
                    <a:cubicBezTo>
                      <a:pt x="3203" y="19552"/>
                      <a:pt x="3935" y="19304"/>
                      <a:pt x="3935" y="18559"/>
                    </a:cubicBezTo>
                    <a:cubicBezTo>
                      <a:pt x="3935" y="18559"/>
                      <a:pt x="4301" y="18062"/>
                      <a:pt x="4301" y="18062"/>
                    </a:cubicBezTo>
                    <a:cubicBezTo>
                      <a:pt x="5033" y="18310"/>
                      <a:pt x="5033" y="17814"/>
                      <a:pt x="5400" y="17317"/>
                    </a:cubicBezTo>
                    <a:cubicBezTo>
                      <a:pt x="5766" y="17317"/>
                      <a:pt x="5400" y="16821"/>
                      <a:pt x="5033" y="16821"/>
                    </a:cubicBezTo>
                    <a:cubicBezTo>
                      <a:pt x="4301" y="16821"/>
                      <a:pt x="3569" y="16821"/>
                      <a:pt x="2837" y="16821"/>
                    </a:cubicBezTo>
                    <a:cubicBezTo>
                      <a:pt x="2837" y="16821"/>
                      <a:pt x="2471" y="17069"/>
                      <a:pt x="2105" y="17069"/>
                    </a:cubicBezTo>
                    <a:cubicBezTo>
                      <a:pt x="1372" y="17317"/>
                      <a:pt x="1372" y="17317"/>
                      <a:pt x="274" y="17069"/>
                    </a:cubicBezTo>
                    <a:cubicBezTo>
                      <a:pt x="-92" y="17069"/>
                      <a:pt x="-92" y="17069"/>
                      <a:pt x="274" y="16821"/>
                    </a:cubicBezTo>
                    <a:cubicBezTo>
                      <a:pt x="640" y="16572"/>
                      <a:pt x="640" y="16324"/>
                      <a:pt x="1006" y="16076"/>
                    </a:cubicBezTo>
                    <a:cubicBezTo>
                      <a:pt x="1372" y="16076"/>
                      <a:pt x="1372" y="15579"/>
                      <a:pt x="1739" y="15331"/>
                    </a:cubicBezTo>
                    <a:cubicBezTo>
                      <a:pt x="3203" y="14090"/>
                      <a:pt x="4667" y="12352"/>
                      <a:pt x="5766" y="10862"/>
                    </a:cubicBezTo>
                    <a:cubicBezTo>
                      <a:pt x="6132" y="10366"/>
                      <a:pt x="6132" y="10117"/>
                      <a:pt x="5400" y="10117"/>
                    </a:cubicBezTo>
                    <a:cubicBezTo>
                      <a:pt x="5033" y="10117"/>
                      <a:pt x="4667" y="10117"/>
                      <a:pt x="4667" y="10117"/>
                    </a:cubicBezTo>
                    <a:cubicBezTo>
                      <a:pt x="3569" y="10614"/>
                      <a:pt x="2471" y="10366"/>
                      <a:pt x="1739" y="10366"/>
                    </a:cubicBezTo>
                    <a:cubicBezTo>
                      <a:pt x="1372" y="10366"/>
                      <a:pt x="1372" y="10366"/>
                      <a:pt x="1372" y="10117"/>
                    </a:cubicBezTo>
                    <a:cubicBezTo>
                      <a:pt x="2105" y="9869"/>
                      <a:pt x="2471" y="9372"/>
                      <a:pt x="2837" y="8876"/>
                    </a:cubicBezTo>
                    <a:cubicBezTo>
                      <a:pt x="4301" y="7635"/>
                      <a:pt x="5766" y="6145"/>
                      <a:pt x="6864" y="4655"/>
                    </a:cubicBezTo>
                    <a:cubicBezTo>
                      <a:pt x="6864" y="4159"/>
                      <a:pt x="7230" y="3910"/>
                      <a:pt x="7596" y="3414"/>
                    </a:cubicBezTo>
                    <a:cubicBezTo>
                      <a:pt x="8694" y="2669"/>
                      <a:pt x="9427" y="1924"/>
                      <a:pt x="10159" y="931"/>
                    </a:cubicBezTo>
                    <a:cubicBezTo>
                      <a:pt x="10159" y="683"/>
                      <a:pt x="10525" y="435"/>
                      <a:pt x="10891" y="186"/>
                    </a:cubicBezTo>
                    <a:cubicBezTo>
                      <a:pt x="11257" y="-62"/>
                      <a:pt x="11257" y="-62"/>
                      <a:pt x="11623" y="186"/>
                    </a:cubicBezTo>
                    <a:cubicBezTo>
                      <a:pt x="12355" y="1179"/>
                      <a:pt x="12722" y="2172"/>
                      <a:pt x="13820" y="2917"/>
                    </a:cubicBezTo>
                    <a:cubicBezTo>
                      <a:pt x="14918" y="4655"/>
                      <a:pt x="16749" y="5897"/>
                      <a:pt x="18213" y="7386"/>
                    </a:cubicBezTo>
                    <a:cubicBezTo>
                      <a:pt x="18579" y="8131"/>
                      <a:pt x="19311" y="8876"/>
                      <a:pt x="20044" y="9621"/>
                    </a:cubicBezTo>
                    <a:cubicBezTo>
                      <a:pt x="20044" y="9869"/>
                      <a:pt x="20044" y="10117"/>
                      <a:pt x="19677" y="10117"/>
                    </a:cubicBezTo>
                    <a:cubicBezTo>
                      <a:pt x="18213" y="9869"/>
                      <a:pt x="17115" y="10117"/>
                      <a:pt x="15650" y="10366"/>
                    </a:cubicBezTo>
                    <a:cubicBezTo>
                      <a:pt x="15284" y="10614"/>
                      <a:pt x="14918" y="10117"/>
                      <a:pt x="14552" y="10614"/>
                    </a:cubicBezTo>
                    <a:cubicBezTo>
                      <a:pt x="14552" y="10862"/>
                      <a:pt x="14918" y="11110"/>
                      <a:pt x="15284" y="11359"/>
                    </a:cubicBezTo>
                    <a:cubicBezTo>
                      <a:pt x="15650" y="11855"/>
                      <a:pt x="16383" y="12352"/>
                      <a:pt x="16749" y="12848"/>
                    </a:cubicBezTo>
                    <a:cubicBezTo>
                      <a:pt x="17847" y="13841"/>
                      <a:pt x="18945" y="14835"/>
                      <a:pt x="19677" y="15828"/>
                    </a:cubicBezTo>
                    <a:cubicBezTo>
                      <a:pt x="20044" y="16572"/>
                      <a:pt x="20410" y="17069"/>
                      <a:pt x="21142" y="17566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398" name="Freeform 618"/>
              <p:cNvSpPr/>
              <p:nvPr/>
            </p:nvSpPr>
            <p:spPr>
              <a:xfrm>
                <a:off x="240589" y="220339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0"/>
                    </a:moveTo>
                    <a:cubicBezTo>
                      <a:pt x="21600" y="21600"/>
                      <a:pt x="21600" y="21600"/>
                      <a:pt x="10800" y="21600"/>
                    </a:cubicBezTo>
                    <a:cubicBezTo>
                      <a:pt x="0" y="21600"/>
                      <a:pt x="0" y="21600"/>
                      <a:pt x="0" y="10800"/>
                    </a:cubicBezTo>
                    <a:cubicBezTo>
                      <a:pt x="0" y="0"/>
                      <a:pt x="0" y="0"/>
                      <a:pt x="10800" y="0"/>
                    </a:cubicBezTo>
                    <a:cubicBezTo>
                      <a:pt x="10800" y="0"/>
                      <a:pt x="21600" y="0"/>
                      <a:pt x="216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399" name="Freeform 619"/>
              <p:cNvSpPr/>
              <p:nvPr/>
            </p:nvSpPr>
            <p:spPr>
              <a:xfrm>
                <a:off x="241251" y="131869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9257"/>
                    </a:moveTo>
                    <a:cubicBezTo>
                      <a:pt x="21600" y="9257"/>
                      <a:pt x="21600" y="9257"/>
                      <a:pt x="21600" y="9257"/>
                    </a:cubicBezTo>
                    <a:cubicBezTo>
                      <a:pt x="21600" y="15429"/>
                      <a:pt x="16200" y="21600"/>
                      <a:pt x="10800" y="21600"/>
                    </a:cubicBezTo>
                    <a:cubicBezTo>
                      <a:pt x="5400" y="18514"/>
                      <a:pt x="0" y="12343"/>
                      <a:pt x="0" y="9257"/>
                    </a:cubicBezTo>
                    <a:cubicBezTo>
                      <a:pt x="0" y="9257"/>
                      <a:pt x="0" y="9257"/>
                      <a:pt x="0" y="9257"/>
                    </a:cubicBezTo>
                    <a:cubicBezTo>
                      <a:pt x="0" y="3086"/>
                      <a:pt x="5400" y="0"/>
                      <a:pt x="10800" y="0"/>
                    </a:cubicBezTo>
                    <a:cubicBezTo>
                      <a:pt x="16200" y="0"/>
                      <a:pt x="21600" y="3086"/>
                      <a:pt x="21600" y="9257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400" name="Freeform 620"/>
              <p:cNvSpPr/>
              <p:nvPr/>
            </p:nvSpPr>
            <p:spPr>
              <a:xfrm>
                <a:off x="242354" y="211184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0800" y="21600"/>
                    </a:moveTo>
                    <a:cubicBezTo>
                      <a:pt x="10800" y="21600"/>
                      <a:pt x="0" y="21600"/>
                      <a:pt x="0" y="2160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0800" y="0"/>
                      <a:pt x="10800" y="0"/>
                      <a:pt x="21600" y="0"/>
                    </a:cubicBezTo>
                    <a:cubicBezTo>
                      <a:pt x="10800" y="21600"/>
                      <a:pt x="10800" y="21600"/>
                      <a:pt x="10800" y="216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401" name="Freeform 621"/>
              <p:cNvSpPr/>
              <p:nvPr/>
            </p:nvSpPr>
            <p:spPr>
              <a:xfrm>
                <a:off x="238824" y="215476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0776" fill="norm" stroke="1" extrusionOk="0">
                    <a:moveTo>
                      <a:pt x="4050" y="8776"/>
                    </a:moveTo>
                    <a:cubicBezTo>
                      <a:pt x="8100" y="6376"/>
                      <a:pt x="10800" y="3976"/>
                      <a:pt x="13500" y="1576"/>
                    </a:cubicBezTo>
                    <a:cubicBezTo>
                      <a:pt x="16200" y="-824"/>
                      <a:pt x="18900" y="-824"/>
                      <a:pt x="21600" y="3976"/>
                    </a:cubicBezTo>
                    <a:cubicBezTo>
                      <a:pt x="21600" y="3976"/>
                      <a:pt x="21600" y="6376"/>
                      <a:pt x="21600" y="6376"/>
                    </a:cubicBezTo>
                    <a:cubicBezTo>
                      <a:pt x="21600" y="6376"/>
                      <a:pt x="21600" y="8776"/>
                      <a:pt x="20250" y="8776"/>
                    </a:cubicBezTo>
                    <a:cubicBezTo>
                      <a:pt x="16200" y="11176"/>
                      <a:pt x="13500" y="13576"/>
                      <a:pt x="9450" y="18376"/>
                    </a:cubicBezTo>
                    <a:cubicBezTo>
                      <a:pt x="9450" y="20776"/>
                      <a:pt x="6750" y="20776"/>
                      <a:pt x="6750" y="20776"/>
                    </a:cubicBezTo>
                    <a:cubicBezTo>
                      <a:pt x="4050" y="18376"/>
                      <a:pt x="2700" y="15976"/>
                      <a:pt x="1350" y="15976"/>
                    </a:cubicBezTo>
                    <a:cubicBezTo>
                      <a:pt x="1350" y="15976"/>
                      <a:pt x="0" y="15976"/>
                      <a:pt x="0" y="13576"/>
                    </a:cubicBezTo>
                    <a:cubicBezTo>
                      <a:pt x="0" y="11176"/>
                      <a:pt x="1350" y="11176"/>
                      <a:pt x="1350" y="11176"/>
                    </a:cubicBezTo>
                    <a:cubicBezTo>
                      <a:pt x="2700" y="8776"/>
                      <a:pt x="4050" y="8776"/>
                      <a:pt x="4050" y="8776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402" name="Freeform 622"/>
              <p:cNvSpPr/>
              <p:nvPr/>
            </p:nvSpPr>
            <p:spPr>
              <a:xfrm>
                <a:off x="242685" y="135020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7382" fill="norm" stroke="1" extrusionOk="0">
                    <a:moveTo>
                      <a:pt x="21600" y="10182"/>
                    </a:moveTo>
                    <a:cubicBezTo>
                      <a:pt x="21600" y="10182"/>
                      <a:pt x="21600" y="17382"/>
                      <a:pt x="21600" y="17382"/>
                    </a:cubicBezTo>
                    <a:cubicBezTo>
                      <a:pt x="14400" y="17382"/>
                      <a:pt x="7200" y="17382"/>
                      <a:pt x="0" y="10182"/>
                    </a:cubicBezTo>
                    <a:cubicBezTo>
                      <a:pt x="0" y="10182"/>
                      <a:pt x="0" y="2982"/>
                      <a:pt x="0" y="2982"/>
                    </a:cubicBezTo>
                    <a:cubicBezTo>
                      <a:pt x="0" y="2982"/>
                      <a:pt x="7200" y="2982"/>
                      <a:pt x="7200" y="2982"/>
                    </a:cubicBezTo>
                    <a:cubicBezTo>
                      <a:pt x="14400" y="-4218"/>
                      <a:pt x="21600" y="2982"/>
                      <a:pt x="21600" y="10182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403" name="Freeform 623"/>
              <p:cNvSpPr/>
              <p:nvPr/>
            </p:nvSpPr>
            <p:spPr>
              <a:xfrm>
                <a:off x="242338" y="145837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8527" h="19412" fill="norm" stroke="1" extrusionOk="0">
                    <a:moveTo>
                      <a:pt x="1247" y="12212"/>
                    </a:moveTo>
                    <a:cubicBezTo>
                      <a:pt x="-3073" y="8612"/>
                      <a:pt x="5567" y="8612"/>
                      <a:pt x="1247" y="5012"/>
                    </a:cubicBezTo>
                    <a:cubicBezTo>
                      <a:pt x="5567" y="5012"/>
                      <a:pt x="9887" y="1412"/>
                      <a:pt x="9887" y="1412"/>
                    </a:cubicBezTo>
                    <a:cubicBezTo>
                      <a:pt x="14207" y="-2188"/>
                      <a:pt x="18527" y="1412"/>
                      <a:pt x="18527" y="8612"/>
                    </a:cubicBezTo>
                    <a:cubicBezTo>
                      <a:pt x="18527" y="8612"/>
                      <a:pt x="18527" y="12212"/>
                      <a:pt x="18527" y="12212"/>
                    </a:cubicBezTo>
                    <a:cubicBezTo>
                      <a:pt x="18527" y="19412"/>
                      <a:pt x="14207" y="19412"/>
                      <a:pt x="9887" y="19412"/>
                    </a:cubicBezTo>
                    <a:cubicBezTo>
                      <a:pt x="1247" y="19412"/>
                      <a:pt x="1247" y="15812"/>
                      <a:pt x="1247" y="12212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404" name="Freeform 624"/>
              <p:cNvSpPr/>
              <p:nvPr/>
            </p:nvSpPr>
            <p:spPr>
              <a:xfrm>
                <a:off x="242685" y="140695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8640"/>
                    </a:moveTo>
                    <a:cubicBezTo>
                      <a:pt x="21600" y="8640"/>
                      <a:pt x="21600" y="8640"/>
                      <a:pt x="21600" y="8640"/>
                    </a:cubicBezTo>
                    <a:cubicBezTo>
                      <a:pt x="21600" y="8640"/>
                      <a:pt x="21600" y="12960"/>
                      <a:pt x="21600" y="12960"/>
                    </a:cubicBezTo>
                    <a:cubicBezTo>
                      <a:pt x="21600" y="17280"/>
                      <a:pt x="21600" y="17280"/>
                      <a:pt x="14400" y="21600"/>
                    </a:cubicBezTo>
                    <a:cubicBezTo>
                      <a:pt x="14400" y="17280"/>
                      <a:pt x="7200" y="17280"/>
                      <a:pt x="7200" y="17280"/>
                    </a:cubicBezTo>
                    <a:cubicBezTo>
                      <a:pt x="0" y="12960"/>
                      <a:pt x="0" y="8640"/>
                      <a:pt x="0" y="4320"/>
                    </a:cubicBezTo>
                    <a:cubicBezTo>
                      <a:pt x="0" y="0"/>
                      <a:pt x="7200" y="0"/>
                      <a:pt x="14400" y="0"/>
                    </a:cubicBezTo>
                    <a:cubicBezTo>
                      <a:pt x="14400" y="0"/>
                      <a:pt x="21600" y="4320"/>
                      <a:pt x="21600" y="4320"/>
                    </a:cubicBezTo>
                    <a:cubicBezTo>
                      <a:pt x="21600" y="4320"/>
                      <a:pt x="21600" y="8640"/>
                      <a:pt x="21600" y="864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405" name="Freeform 625"/>
              <p:cNvSpPr/>
              <p:nvPr/>
            </p:nvSpPr>
            <p:spPr>
              <a:xfrm>
                <a:off x="243768" y="196402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7672" h="21600" fill="norm" stroke="1" extrusionOk="0">
                    <a:moveTo>
                      <a:pt x="12272" y="21600"/>
                    </a:moveTo>
                    <a:cubicBezTo>
                      <a:pt x="6872" y="21600"/>
                      <a:pt x="-3928" y="14400"/>
                      <a:pt x="1472" y="7200"/>
                    </a:cubicBezTo>
                    <a:cubicBezTo>
                      <a:pt x="1472" y="7200"/>
                      <a:pt x="6872" y="0"/>
                      <a:pt x="6872" y="0"/>
                    </a:cubicBezTo>
                    <a:cubicBezTo>
                      <a:pt x="12272" y="0"/>
                      <a:pt x="17672" y="7200"/>
                      <a:pt x="17672" y="21600"/>
                    </a:cubicBezTo>
                    <a:cubicBezTo>
                      <a:pt x="17672" y="21600"/>
                      <a:pt x="12272" y="21600"/>
                      <a:pt x="12272" y="216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406" name="Freeform 626"/>
              <p:cNvSpPr/>
              <p:nvPr/>
            </p:nvSpPr>
            <p:spPr>
              <a:xfrm>
                <a:off x="244781" y="149629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0800" y="0"/>
                    </a:moveTo>
                    <a:cubicBezTo>
                      <a:pt x="16200" y="0"/>
                      <a:pt x="16200" y="7200"/>
                      <a:pt x="21600" y="7200"/>
                    </a:cubicBezTo>
                    <a:cubicBezTo>
                      <a:pt x="16200" y="7200"/>
                      <a:pt x="16200" y="14400"/>
                      <a:pt x="10800" y="21600"/>
                    </a:cubicBezTo>
                    <a:cubicBezTo>
                      <a:pt x="5400" y="14400"/>
                      <a:pt x="0" y="14400"/>
                      <a:pt x="0" y="14400"/>
                    </a:cubicBezTo>
                    <a:cubicBezTo>
                      <a:pt x="5400" y="7200"/>
                      <a:pt x="5400" y="0"/>
                      <a:pt x="108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407" name="Freeform 627"/>
              <p:cNvSpPr/>
              <p:nvPr/>
            </p:nvSpPr>
            <p:spPr>
              <a:xfrm>
                <a:off x="245333" y="200263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0800" y="0"/>
                    </a:moveTo>
                    <a:cubicBezTo>
                      <a:pt x="10800" y="0"/>
                      <a:pt x="10800" y="10800"/>
                      <a:pt x="21600" y="10800"/>
                    </a:cubicBezTo>
                    <a:cubicBezTo>
                      <a:pt x="10800" y="10800"/>
                      <a:pt x="10800" y="21600"/>
                      <a:pt x="10800" y="21600"/>
                    </a:cubicBezTo>
                    <a:cubicBezTo>
                      <a:pt x="10800" y="21600"/>
                      <a:pt x="0" y="10800"/>
                      <a:pt x="0" y="10800"/>
                    </a:cubicBezTo>
                    <a:cubicBezTo>
                      <a:pt x="0" y="10800"/>
                      <a:pt x="0" y="0"/>
                      <a:pt x="108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408" name="Freeform 628"/>
              <p:cNvSpPr/>
              <p:nvPr/>
            </p:nvSpPr>
            <p:spPr>
              <a:xfrm>
                <a:off x="245333" y="143121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0800" y="0"/>
                      <a:pt x="10800" y="0"/>
                      <a:pt x="21600" y="21600"/>
                    </a:cubicBezTo>
                    <a:cubicBezTo>
                      <a:pt x="10800" y="21600"/>
                      <a:pt x="10800" y="21600"/>
                      <a:pt x="10800" y="21600"/>
                    </a:cubicBezTo>
                    <a:cubicBezTo>
                      <a:pt x="10800" y="21600"/>
                      <a:pt x="0" y="21600"/>
                      <a:pt x="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409" name="Freeform 629"/>
              <p:cNvSpPr/>
              <p:nvPr/>
            </p:nvSpPr>
            <p:spPr>
              <a:xfrm>
                <a:off x="245663" y="191327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10800"/>
                    </a:moveTo>
                    <a:cubicBezTo>
                      <a:pt x="21600" y="10800"/>
                      <a:pt x="21600" y="10800"/>
                      <a:pt x="21600" y="21600"/>
                    </a:cubicBezTo>
                    <a:cubicBezTo>
                      <a:pt x="0" y="10800"/>
                      <a:pt x="0" y="1080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1600" y="0"/>
                      <a:pt x="21600" y="0"/>
                      <a:pt x="21600" y="108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410" name="Freeform 630"/>
              <p:cNvSpPr/>
              <p:nvPr/>
            </p:nvSpPr>
            <p:spPr>
              <a:xfrm>
                <a:off x="246877" y="132201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10800"/>
                    </a:moveTo>
                    <a:cubicBezTo>
                      <a:pt x="7200" y="7200"/>
                      <a:pt x="7200" y="3600"/>
                      <a:pt x="14400" y="0"/>
                    </a:cubicBezTo>
                    <a:cubicBezTo>
                      <a:pt x="21600" y="3600"/>
                      <a:pt x="21600" y="7200"/>
                      <a:pt x="21600" y="10800"/>
                    </a:cubicBezTo>
                    <a:cubicBezTo>
                      <a:pt x="21600" y="14400"/>
                      <a:pt x="14400" y="18000"/>
                      <a:pt x="14400" y="21600"/>
                    </a:cubicBezTo>
                    <a:cubicBezTo>
                      <a:pt x="7200" y="21600"/>
                      <a:pt x="0" y="14400"/>
                      <a:pt x="0" y="108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411" name="Freeform 631"/>
              <p:cNvSpPr/>
              <p:nvPr/>
            </p:nvSpPr>
            <p:spPr>
              <a:xfrm>
                <a:off x="158025" y="45448"/>
                <a:ext cx="96860" cy="18245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55" h="21600" fill="norm" stroke="1" extrusionOk="0">
                    <a:moveTo>
                      <a:pt x="21396" y="7294"/>
                    </a:moveTo>
                    <a:cubicBezTo>
                      <a:pt x="21396" y="7364"/>
                      <a:pt x="21527" y="7434"/>
                      <a:pt x="21396" y="7434"/>
                    </a:cubicBezTo>
                    <a:cubicBezTo>
                      <a:pt x="21396" y="7574"/>
                      <a:pt x="21265" y="7644"/>
                      <a:pt x="21134" y="7784"/>
                    </a:cubicBezTo>
                    <a:cubicBezTo>
                      <a:pt x="20742" y="8275"/>
                      <a:pt x="20349" y="8766"/>
                      <a:pt x="19956" y="9257"/>
                    </a:cubicBezTo>
                    <a:cubicBezTo>
                      <a:pt x="19694" y="9468"/>
                      <a:pt x="19563" y="9678"/>
                      <a:pt x="19432" y="9958"/>
                    </a:cubicBezTo>
                    <a:cubicBezTo>
                      <a:pt x="19302" y="10029"/>
                      <a:pt x="19171" y="10169"/>
                      <a:pt x="19040" y="10239"/>
                    </a:cubicBezTo>
                    <a:cubicBezTo>
                      <a:pt x="19040" y="10449"/>
                      <a:pt x="18778" y="10660"/>
                      <a:pt x="18516" y="10870"/>
                    </a:cubicBezTo>
                    <a:cubicBezTo>
                      <a:pt x="18254" y="11010"/>
                      <a:pt x="18123" y="11221"/>
                      <a:pt x="17862" y="11361"/>
                    </a:cubicBezTo>
                    <a:cubicBezTo>
                      <a:pt x="17600" y="11571"/>
                      <a:pt x="17338" y="11782"/>
                      <a:pt x="17207" y="11992"/>
                    </a:cubicBezTo>
                    <a:cubicBezTo>
                      <a:pt x="17207" y="12132"/>
                      <a:pt x="17076" y="12273"/>
                      <a:pt x="17076" y="12483"/>
                    </a:cubicBezTo>
                    <a:cubicBezTo>
                      <a:pt x="17076" y="12623"/>
                      <a:pt x="17076" y="12834"/>
                      <a:pt x="17076" y="12974"/>
                    </a:cubicBezTo>
                    <a:cubicBezTo>
                      <a:pt x="17076" y="13325"/>
                      <a:pt x="17338" y="13675"/>
                      <a:pt x="17731" y="13956"/>
                    </a:cubicBezTo>
                    <a:cubicBezTo>
                      <a:pt x="18123" y="14166"/>
                      <a:pt x="18385" y="14517"/>
                      <a:pt x="18647" y="14797"/>
                    </a:cubicBezTo>
                    <a:cubicBezTo>
                      <a:pt x="18778" y="15078"/>
                      <a:pt x="19040" y="15288"/>
                      <a:pt x="19171" y="15499"/>
                    </a:cubicBezTo>
                    <a:cubicBezTo>
                      <a:pt x="19432" y="15849"/>
                      <a:pt x="19694" y="16200"/>
                      <a:pt x="19956" y="16481"/>
                    </a:cubicBezTo>
                    <a:cubicBezTo>
                      <a:pt x="19956" y="16621"/>
                      <a:pt x="19956" y="16761"/>
                      <a:pt x="19825" y="16901"/>
                    </a:cubicBezTo>
                    <a:cubicBezTo>
                      <a:pt x="19432" y="17182"/>
                      <a:pt x="19040" y="17462"/>
                      <a:pt x="18647" y="17743"/>
                    </a:cubicBezTo>
                    <a:cubicBezTo>
                      <a:pt x="18123" y="18164"/>
                      <a:pt x="17600" y="18514"/>
                      <a:pt x="17076" y="18865"/>
                    </a:cubicBezTo>
                    <a:cubicBezTo>
                      <a:pt x="16683" y="19216"/>
                      <a:pt x="16291" y="19566"/>
                      <a:pt x="15767" y="19847"/>
                    </a:cubicBezTo>
                    <a:cubicBezTo>
                      <a:pt x="15374" y="20127"/>
                      <a:pt x="14982" y="20478"/>
                      <a:pt x="14589" y="20758"/>
                    </a:cubicBezTo>
                    <a:cubicBezTo>
                      <a:pt x="14196" y="21039"/>
                      <a:pt x="13803" y="21319"/>
                      <a:pt x="13542" y="21600"/>
                    </a:cubicBezTo>
                    <a:cubicBezTo>
                      <a:pt x="13542" y="21600"/>
                      <a:pt x="13411" y="21600"/>
                      <a:pt x="13411" y="21600"/>
                    </a:cubicBezTo>
                    <a:cubicBezTo>
                      <a:pt x="13280" y="21460"/>
                      <a:pt x="13280" y="21390"/>
                      <a:pt x="13149" y="21249"/>
                    </a:cubicBezTo>
                    <a:cubicBezTo>
                      <a:pt x="13018" y="20969"/>
                      <a:pt x="12756" y="20618"/>
                      <a:pt x="12756" y="20338"/>
                    </a:cubicBezTo>
                    <a:cubicBezTo>
                      <a:pt x="12494" y="19777"/>
                      <a:pt x="12102" y="19286"/>
                      <a:pt x="11971" y="18795"/>
                    </a:cubicBezTo>
                    <a:cubicBezTo>
                      <a:pt x="11709" y="18514"/>
                      <a:pt x="11578" y="18234"/>
                      <a:pt x="11447" y="18023"/>
                    </a:cubicBezTo>
                    <a:cubicBezTo>
                      <a:pt x="11185" y="17603"/>
                      <a:pt x="10923" y="17252"/>
                      <a:pt x="10792" y="16831"/>
                    </a:cubicBezTo>
                    <a:cubicBezTo>
                      <a:pt x="10792" y="16761"/>
                      <a:pt x="10662" y="16691"/>
                      <a:pt x="10662" y="16551"/>
                    </a:cubicBezTo>
                    <a:cubicBezTo>
                      <a:pt x="10531" y="16200"/>
                      <a:pt x="10138" y="15919"/>
                      <a:pt x="10138" y="15569"/>
                    </a:cubicBezTo>
                    <a:cubicBezTo>
                      <a:pt x="10138" y="15499"/>
                      <a:pt x="10138" y="15499"/>
                      <a:pt x="10007" y="15429"/>
                    </a:cubicBezTo>
                    <a:cubicBezTo>
                      <a:pt x="9745" y="15148"/>
                      <a:pt x="9352" y="14938"/>
                      <a:pt x="9091" y="14657"/>
                    </a:cubicBezTo>
                    <a:cubicBezTo>
                      <a:pt x="8829" y="14447"/>
                      <a:pt x="8567" y="14166"/>
                      <a:pt x="8174" y="13956"/>
                    </a:cubicBezTo>
                    <a:cubicBezTo>
                      <a:pt x="7912" y="13675"/>
                      <a:pt x="7651" y="13465"/>
                      <a:pt x="7258" y="13184"/>
                    </a:cubicBezTo>
                    <a:cubicBezTo>
                      <a:pt x="7127" y="12974"/>
                      <a:pt x="6865" y="12834"/>
                      <a:pt x="6603" y="12623"/>
                    </a:cubicBezTo>
                    <a:cubicBezTo>
                      <a:pt x="6603" y="12553"/>
                      <a:pt x="6472" y="12483"/>
                      <a:pt x="6603" y="12413"/>
                    </a:cubicBezTo>
                    <a:cubicBezTo>
                      <a:pt x="6734" y="12273"/>
                      <a:pt x="6865" y="12132"/>
                      <a:pt x="6865" y="12062"/>
                    </a:cubicBezTo>
                    <a:cubicBezTo>
                      <a:pt x="6996" y="11852"/>
                      <a:pt x="7127" y="11712"/>
                      <a:pt x="7520" y="11571"/>
                    </a:cubicBezTo>
                    <a:cubicBezTo>
                      <a:pt x="7651" y="11501"/>
                      <a:pt x="7782" y="11431"/>
                      <a:pt x="7912" y="11291"/>
                    </a:cubicBezTo>
                    <a:cubicBezTo>
                      <a:pt x="8174" y="11081"/>
                      <a:pt x="8174" y="10940"/>
                      <a:pt x="8043" y="10590"/>
                    </a:cubicBezTo>
                    <a:cubicBezTo>
                      <a:pt x="8043" y="10379"/>
                      <a:pt x="7912" y="10239"/>
                      <a:pt x="7651" y="10099"/>
                    </a:cubicBezTo>
                    <a:cubicBezTo>
                      <a:pt x="7520" y="10029"/>
                      <a:pt x="7127" y="9888"/>
                      <a:pt x="6996" y="9818"/>
                    </a:cubicBezTo>
                    <a:cubicBezTo>
                      <a:pt x="6734" y="9678"/>
                      <a:pt x="6211" y="9608"/>
                      <a:pt x="5949" y="9468"/>
                    </a:cubicBezTo>
                    <a:cubicBezTo>
                      <a:pt x="5818" y="9468"/>
                      <a:pt x="5687" y="9397"/>
                      <a:pt x="5556" y="9327"/>
                    </a:cubicBezTo>
                    <a:cubicBezTo>
                      <a:pt x="5425" y="9257"/>
                      <a:pt x="5294" y="9257"/>
                      <a:pt x="5163" y="9187"/>
                    </a:cubicBezTo>
                    <a:cubicBezTo>
                      <a:pt x="4771" y="8977"/>
                      <a:pt x="4378" y="8766"/>
                      <a:pt x="3985" y="8556"/>
                    </a:cubicBezTo>
                    <a:cubicBezTo>
                      <a:pt x="3200" y="8275"/>
                      <a:pt x="2545" y="7855"/>
                      <a:pt x="1891" y="7504"/>
                    </a:cubicBezTo>
                    <a:cubicBezTo>
                      <a:pt x="1760" y="7504"/>
                      <a:pt x="1629" y="7434"/>
                      <a:pt x="1629" y="7364"/>
                    </a:cubicBezTo>
                    <a:cubicBezTo>
                      <a:pt x="1498" y="7294"/>
                      <a:pt x="843" y="7013"/>
                      <a:pt x="582" y="6943"/>
                    </a:cubicBezTo>
                    <a:cubicBezTo>
                      <a:pt x="451" y="6803"/>
                      <a:pt x="320" y="6732"/>
                      <a:pt x="58" y="6592"/>
                    </a:cubicBezTo>
                    <a:cubicBezTo>
                      <a:pt x="-73" y="6592"/>
                      <a:pt x="58" y="6522"/>
                      <a:pt x="58" y="6452"/>
                    </a:cubicBezTo>
                    <a:cubicBezTo>
                      <a:pt x="320" y="6171"/>
                      <a:pt x="712" y="5891"/>
                      <a:pt x="1105" y="5610"/>
                    </a:cubicBezTo>
                    <a:cubicBezTo>
                      <a:pt x="1236" y="5470"/>
                      <a:pt x="1498" y="5330"/>
                      <a:pt x="1498" y="5190"/>
                    </a:cubicBezTo>
                    <a:cubicBezTo>
                      <a:pt x="1498" y="5119"/>
                      <a:pt x="1629" y="5119"/>
                      <a:pt x="1629" y="5049"/>
                    </a:cubicBezTo>
                    <a:cubicBezTo>
                      <a:pt x="2152" y="4769"/>
                      <a:pt x="2545" y="4418"/>
                      <a:pt x="3069" y="3997"/>
                    </a:cubicBezTo>
                    <a:cubicBezTo>
                      <a:pt x="3200" y="3857"/>
                      <a:pt x="5687" y="2034"/>
                      <a:pt x="6080" y="1683"/>
                    </a:cubicBezTo>
                    <a:cubicBezTo>
                      <a:pt x="7258" y="631"/>
                      <a:pt x="7258" y="631"/>
                      <a:pt x="7258" y="631"/>
                    </a:cubicBezTo>
                    <a:cubicBezTo>
                      <a:pt x="7520" y="491"/>
                      <a:pt x="8043" y="0"/>
                      <a:pt x="8043" y="0"/>
                    </a:cubicBezTo>
                    <a:cubicBezTo>
                      <a:pt x="8436" y="0"/>
                      <a:pt x="8960" y="351"/>
                      <a:pt x="9352" y="561"/>
                    </a:cubicBezTo>
                    <a:cubicBezTo>
                      <a:pt x="9614" y="631"/>
                      <a:pt x="9745" y="701"/>
                      <a:pt x="9876" y="842"/>
                    </a:cubicBezTo>
                    <a:cubicBezTo>
                      <a:pt x="10400" y="1122"/>
                      <a:pt x="10531" y="1332"/>
                      <a:pt x="11054" y="1473"/>
                    </a:cubicBezTo>
                    <a:cubicBezTo>
                      <a:pt x="11316" y="1613"/>
                      <a:pt x="11578" y="1683"/>
                      <a:pt x="11840" y="1823"/>
                    </a:cubicBezTo>
                    <a:cubicBezTo>
                      <a:pt x="11971" y="1894"/>
                      <a:pt x="12102" y="1964"/>
                      <a:pt x="12363" y="2034"/>
                    </a:cubicBezTo>
                    <a:cubicBezTo>
                      <a:pt x="12887" y="2174"/>
                      <a:pt x="13280" y="2314"/>
                      <a:pt x="13803" y="2525"/>
                    </a:cubicBezTo>
                    <a:cubicBezTo>
                      <a:pt x="14589" y="2735"/>
                      <a:pt x="15374" y="2875"/>
                      <a:pt x="16029" y="3156"/>
                    </a:cubicBezTo>
                    <a:cubicBezTo>
                      <a:pt x="16160" y="3156"/>
                      <a:pt x="16291" y="3226"/>
                      <a:pt x="16422" y="3226"/>
                    </a:cubicBezTo>
                    <a:cubicBezTo>
                      <a:pt x="16683" y="3296"/>
                      <a:pt x="16945" y="3366"/>
                      <a:pt x="17207" y="3436"/>
                    </a:cubicBezTo>
                    <a:cubicBezTo>
                      <a:pt x="17469" y="3577"/>
                      <a:pt x="17469" y="3717"/>
                      <a:pt x="17731" y="3857"/>
                    </a:cubicBezTo>
                    <a:cubicBezTo>
                      <a:pt x="18123" y="4278"/>
                      <a:pt x="18647" y="4699"/>
                      <a:pt x="19040" y="5119"/>
                    </a:cubicBezTo>
                    <a:cubicBezTo>
                      <a:pt x="19302" y="5400"/>
                      <a:pt x="19694" y="5681"/>
                      <a:pt x="19956" y="5961"/>
                    </a:cubicBezTo>
                    <a:cubicBezTo>
                      <a:pt x="20349" y="6312"/>
                      <a:pt x="20742" y="6732"/>
                      <a:pt x="21265" y="7083"/>
                    </a:cubicBezTo>
                    <a:cubicBezTo>
                      <a:pt x="21265" y="7153"/>
                      <a:pt x="21396" y="7223"/>
                      <a:pt x="21396" y="7294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412" name="Freeform 633"/>
              <p:cNvSpPr/>
              <p:nvPr/>
            </p:nvSpPr>
            <p:spPr>
              <a:xfrm>
                <a:off x="248311" y="151395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14400"/>
                    </a:moveTo>
                    <a:cubicBezTo>
                      <a:pt x="21600" y="14400"/>
                      <a:pt x="21600" y="21600"/>
                      <a:pt x="10800" y="21600"/>
                    </a:cubicBezTo>
                    <a:cubicBezTo>
                      <a:pt x="0" y="21600"/>
                      <a:pt x="0" y="14400"/>
                      <a:pt x="0" y="7200"/>
                    </a:cubicBezTo>
                    <a:cubicBezTo>
                      <a:pt x="0" y="7200"/>
                      <a:pt x="0" y="0"/>
                      <a:pt x="10800" y="0"/>
                    </a:cubicBezTo>
                    <a:cubicBezTo>
                      <a:pt x="21600" y="0"/>
                      <a:pt x="21600" y="7200"/>
                      <a:pt x="21600" y="144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413" name="Freeform 634"/>
              <p:cNvSpPr/>
              <p:nvPr/>
            </p:nvSpPr>
            <p:spPr>
              <a:xfrm>
                <a:off x="248311" y="167942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5400" y="13745"/>
                    </a:moveTo>
                    <a:cubicBezTo>
                      <a:pt x="5400" y="11782"/>
                      <a:pt x="16200" y="7855"/>
                      <a:pt x="0" y="3927"/>
                    </a:cubicBezTo>
                    <a:cubicBezTo>
                      <a:pt x="0" y="3927"/>
                      <a:pt x="0" y="1964"/>
                      <a:pt x="0" y="1964"/>
                    </a:cubicBezTo>
                    <a:cubicBezTo>
                      <a:pt x="0" y="1964"/>
                      <a:pt x="5400" y="0"/>
                      <a:pt x="5400" y="0"/>
                    </a:cubicBezTo>
                    <a:cubicBezTo>
                      <a:pt x="16200" y="3927"/>
                      <a:pt x="21600" y="5891"/>
                      <a:pt x="21600" y="11782"/>
                    </a:cubicBezTo>
                    <a:cubicBezTo>
                      <a:pt x="21600" y="13745"/>
                      <a:pt x="21600" y="15709"/>
                      <a:pt x="16200" y="19636"/>
                    </a:cubicBezTo>
                    <a:cubicBezTo>
                      <a:pt x="16200" y="19636"/>
                      <a:pt x="10800" y="19636"/>
                      <a:pt x="5400" y="21600"/>
                    </a:cubicBezTo>
                    <a:cubicBezTo>
                      <a:pt x="5400" y="19636"/>
                      <a:pt x="0" y="17673"/>
                      <a:pt x="0" y="17673"/>
                    </a:cubicBezTo>
                    <a:cubicBezTo>
                      <a:pt x="0" y="15709"/>
                      <a:pt x="5400" y="15709"/>
                      <a:pt x="5400" y="13745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414" name="Freeform 635"/>
              <p:cNvSpPr/>
              <p:nvPr/>
            </p:nvSpPr>
            <p:spPr>
              <a:xfrm>
                <a:off x="246877" y="207128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8250" fill="norm" stroke="1" extrusionOk="0">
                    <a:moveTo>
                      <a:pt x="4800" y="13621"/>
                    </a:moveTo>
                    <a:cubicBezTo>
                      <a:pt x="2400" y="7449"/>
                      <a:pt x="2400" y="4363"/>
                      <a:pt x="0" y="1278"/>
                    </a:cubicBezTo>
                    <a:cubicBezTo>
                      <a:pt x="4800" y="-1808"/>
                      <a:pt x="7200" y="1278"/>
                      <a:pt x="9600" y="4363"/>
                    </a:cubicBezTo>
                    <a:cubicBezTo>
                      <a:pt x="14400" y="4363"/>
                      <a:pt x="16800" y="4363"/>
                      <a:pt x="19200" y="7449"/>
                    </a:cubicBezTo>
                    <a:cubicBezTo>
                      <a:pt x="21600" y="7449"/>
                      <a:pt x="21600" y="7449"/>
                      <a:pt x="21600" y="10535"/>
                    </a:cubicBezTo>
                    <a:cubicBezTo>
                      <a:pt x="21600" y="10535"/>
                      <a:pt x="21600" y="13621"/>
                      <a:pt x="21600" y="13621"/>
                    </a:cubicBezTo>
                    <a:cubicBezTo>
                      <a:pt x="16800" y="19792"/>
                      <a:pt x="9600" y="19792"/>
                      <a:pt x="4800" y="13621"/>
                    </a:cubicBezTo>
                    <a:cubicBezTo>
                      <a:pt x="4800" y="13621"/>
                      <a:pt x="4800" y="13621"/>
                      <a:pt x="4800" y="1362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415" name="Freeform 636"/>
              <p:cNvSpPr/>
              <p:nvPr/>
            </p:nvSpPr>
            <p:spPr>
              <a:xfrm>
                <a:off x="247098" y="155476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7985" fill="norm" stroke="1" extrusionOk="0">
                    <a:moveTo>
                      <a:pt x="16971" y="7449"/>
                    </a:moveTo>
                    <a:cubicBezTo>
                      <a:pt x="16971" y="4363"/>
                      <a:pt x="18514" y="4363"/>
                      <a:pt x="20057" y="4363"/>
                    </a:cubicBezTo>
                    <a:cubicBezTo>
                      <a:pt x="20057" y="7449"/>
                      <a:pt x="21600" y="10535"/>
                      <a:pt x="21600" y="10535"/>
                    </a:cubicBezTo>
                    <a:cubicBezTo>
                      <a:pt x="21600" y="13621"/>
                      <a:pt x="21600" y="13621"/>
                      <a:pt x="21600" y="13621"/>
                    </a:cubicBezTo>
                    <a:cubicBezTo>
                      <a:pt x="20057" y="16706"/>
                      <a:pt x="16971" y="19792"/>
                      <a:pt x="15429" y="16706"/>
                    </a:cubicBezTo>
                    <a:cubicBezTo>
                      <a:pt x="12343" y="13621"/>
                      <a:pt x="10800" y="10535"/>
                      <a:pt x="7714" y="13621"/>
                    </a:cubicBezTo>
                    <a:cubicBezTo>
                      <a:pt x="6171" y="16706"/>
                      <a:pt x="1543" y="7449"/>
                      <a:pt x="0" y="4363"/>
                    </a:cubicBezTo>
                    <a:cubicBezTo>
                      <a:pt x="0" y="1278"/>
                      <a:pt x="3086" y="-1808"/>
                      <a:pt x="4629" y="1278"/>
                    </a:cubicBezTo>
                    <a:cubicBezTo>
                      <a:pt x="7714" y="1278"/>
                      <a:pt x="9257" y="1278"/>
                      <a:pt x="12343" y="4363"/>
                    </a:cubicBezTo>
                    <a:cubicBezTo>
                      <a:pt x="13886" y="7449"/>
                      <a:pt x="15429" y="7449"/>
                      <a:pt x="16971" y="7449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416" name="Freeform 637"/>
              <p:cNvSpPr/>
              <p:nvPr/>
            </p:nvSpPr>
            <p:spPr>
              <a:xfrm>
                <a:off x="250738" y="127126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21600"/>
                    </a:moveTo>
                    <a:cubicBezTo>
                      <a:pt x="10800" y="21600"/>
                      <a:pt x="10800" y="14400"/>
                      <a:pt x="0" y="14400"/>
                    </a:cubicBezTo>
                    <a:cubicBezTo>
                      <a:pt x="0" y="7200"/>
                      <a:pt x="10800" y="7200"/>
                      <a:pt x="10800" y="0"/>
                    </a:cubicBezTo>
                    <a:cubicBezTo>
                      <a:pt x="21600" y="7200"/>
                      <a:pt x="21600" y="14400"/>
                      <a:pt x="21600" y="14400"/>
                    </a:cubicBezTo>
                    <a:cubicBezTo>
                      <a:pt x="21600" y="14400"/>
                      <a:pt x="21600" y="21600"/>
                      <a:pt x="21600" y="216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417" name="Freeform 638"/>
              <p:cNvSpPr/>
              <p:nvPr/>
            </p:nvSpPr>
            <p:spPr>
              <a:xfrm>
                <a:off x="250560" y="135400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8437" h="17672" fill="norm" stroke="1" extrusionOk="0">
                    <a:moveTo>
                      <a:pt x="0" y="6872"/>
                    </a:moveTo>
                    <a:cubicBezTo>
                      <a:pt x="5400" y="1472"/>
                      <a:pt x="5400" y="1472"/>
                      <a:pt x="10800" y="1472"/>
                    </a:cubicBezTo>
                    <a:cubicBezTo>
                      <a:pt x="16200" y="-3928"/>
                      <a:pt x="21600" y="6872"/>
                      <a:pt x="16200" y="12272"/>
                    </a:cubicBezTo>
                    <a:cubicBezTo>
                      <a:pt x="16200" y="17672"/>
                      <a:pt x="16200" y="17672"/>
                      <a:pt x="10800" y="17672"/>
                    </a:cubicBezTo>
                    <a:cubicBezTo>
                      <a:pt x="5400" y="17672"/>
                      <a:pt x="0" y="12272"/>
                      <a:pt x="0" y="6872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418" name="Freeform 639"/>
              <p:cNvSpPr/>
              <p:nvPr/>
            </p:nvSpPr>
            <p:spPr>
              <a:xfrm>
                <a:off x="250213" y="196578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103" h="20450" fill="norm" stroke="1" extrusionOk="0">
                    <a:moveTo>
                      <a:pt x="18946" y="12595"/>
                    </a:moveTo>
                    <a:cubicBezTo>
                      <a:pt x="15860" y="18486"/>
                      <a:pt x="11232" y="20450"/>
                      <a:pt x="6603" y="20450"/>
                    </a:cubicBezTo>
                    <a:cubicBezTo>
                      <a:pt x="5060" y="20450"/>
                      <a:pt x="5060" y="20450"/>
                      <a:pt x="3518" y="20450"/>
                    </a:cubicBezTo>
                    <a:cubicBezTo>
                      <a:pt x="1975" y="20450"/>
                      <a:pt x="432" y="20450"/>
                      <a:pt x="432" y="20450"/>
                    </a:cubicBezTo>
                    <a:cubicBezTo>
                      <a:pt x="-1111" y="16523"/>
                      <a:pt x="1975" y="16523"/>
                      <a:pt x="1975" y="14559"/>
                    </a:cubicBezTo>
                    <a:cubicBezTo>
                      <a:pt x="3518" y="10632"/>
                      <a:pt x="8146" y="8668"/>
                      <a:pt x="8146" y="2777"/>
                    </a:cubicBezTo>
                    <a:cubicBezTo>
                      <a:pt x="8146" y="814"/>
                      <a:pt x="11232" y="-1150"/>
                      <a:pt x="12775" y="814"/>
                    </a:cubicBezTo>
                    <a:cubicBezTo>
                      <a:pt x="15860" y="2777"/>
                      <a:pt x="17403" y="4741"/>
                      <a:pt x="18946" y="6705"/>
                    </a:cubicBezTo>
                    <a:cubicBezTo>
                      <a:pt x="20489" y="8668"/>
                      <a:pt x="20489" y="10632"/>
                      <a:pt x="18946" y="12595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419" name="Freeform 640"/>
              <p:cNvSpPr/>
              <p:nvPr/>
            </p:nvSpPr>
            <p:spPr>
              <a:xfrm>
                <a:off x="254094" y="160368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886" h="19491" fill="norm" stroke="1" extrusionOk="0">
                    <a:moveTo>
                      <a:pt x="1372" y="10800"/>
                    </a:moveTo>
                    <a:cubicBezTo>
                      <a:pt x="4457" y="7200"/>
                      <a:pt x="7543" y="3600"/>
                      <a:pt x="10629" y="0"/>
                    </a:cubicBezTo>
                    <a:cubicBezTo>
                      <a:pt x="10629" y="0"/>
                      <a:pt x="13715" y="0"/>
                      <a:pt x="16800" y="0"/>
                    </a:cubicBezTo>
                    <a:cubicBezTo>
                      <a:pt x="19886" y="0"/>
                      <a:pt x="19886" y="0"/>
                      <a:pt x="19886" y="3600"/>
                    </a:cubicBezTo>
                    <a:cubicBezTo>
                      <a:pt x="19886" y="3600"/>
                      <a:pt x="19886" y="7200"/>
                      <a:pt x="19886" y="7200"/>
                    </a:cubicBezTo>
                    <a:cubicBezTo>
                      <a:pt x="13715" y="7200"/>
                      <a:pt x="10629" y="14400"/>
                      <a:pt x="7543" y="18000"/>
                    </a:cubicBezTo>
                    <a:cubicBezTo>
                      <a:pt x="4457" y="21600"/>
                      <a:pt x="4457" y="18000"/>
                      <a:pt x="1372" y="14400"/>
                    </a:cubicBezTo>
                    <a:cubicBezTo>
                      <a:pt x="1372" y="14400"/>
                      <a:pt x="-1714" y="14400"/>
                      <a:pt x="1372" y="108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420" name="Freeform 641"/>
              <p:cNvSpPr/>
              <p:nvPr/>
            </p:nvSpPr>
            <p:spPr>
              <a:xfrm>
                <a:off x="254819" y="153046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0029" fill="norm" stroke="1" extrusionOk="0">
                    <a:moveTo>
                      <a:pt x="14400" y="589"/>
                    </a:moveTo>
                    <a:cubicBezTo>
                      <a:pt x="14400" y="589"/>
                      <a:pt x="18000" y="589"/>
                      <a:pt x="18000" y="2749"/>
                    </a:cubicBezTo>
                    <a:cubicBezTo>
                      <a:pt x="18000" y="4909"/>
                      <a:pt x="21600" y="7069"/>
                      <a:pt x="21600" y="9229"/>
                    </a:cubicBezTo>
                    <a:cubicBezTo>
                      <a:pt x="21600" y="11389"/>
                      <a:pt x="18000" y="13549"/>
                      <a:pt x="18000" y="17869"/>
                    </a:cubicBezTo>
                    <a:cubicBezTo>
                      <a:pt x="18000" y="20029"/>
                      <a:pt x="10800" y="20029"/>
                      <a:pt x="10800" y="20029"/>
                    </a:cubicBezTo>
                    <a:cubicBezTo>
                      <a:pt x="7200" y="17869"/>
                      <a:pt x="0" y="7069"/>
                      <a:pt x="0" y="4909"/>
                    </a:cubicBezTo>
                    <a:cubicBezTo>
                      <a:pt x="0" y="2749"/>
                      <a:pt x="7200" y="-1571"/>
                      <a:pt x="14400" y="589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421" name="Freeform 643"/>
              <p:cNvSpPr/>
              <p:nvPr/>
            </p:nvSpPr>
            <p:spPr>
              <a:xfrm>
                <a:off x="254706" y="171251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380" h="21600" fill="norm" stroke="1" extrusionOk="0">
                    <a:moveTo>
                      <a:pt x="442" y="0"/>
                    </a:moveTo>
                    <a:cubicBezTo>
                      <a:pt x="2103" y="0"/>
                      <a:pt x="3765" y="0"/>
                      <a:pt x="3765" y="0"/>
                    </a:cubicBezTo>
                    <a:cubicBezTo>
                      <a:pt x="7088" y="3086"/>
                      <a:pt x="10411" y="4629"/>
                      <a:pt x="13734" y="6171"/>
                    </a:cubicBezTo>
                    <a:cubicBezTo>
                      <a:pt x="15395" y="7714"/>
                      <a:pt x="17057" y="9257"/>
                      <a:pt x="17057" y="12343"/>
                    </a:cubicBezTo>
                    <a:cubicBezTo>
                      <a:pt x="18718" y="13886"/>
                      <a:pt x="20380" y="16971"/>
                      <a:pt x="20380" y="18514"/>
                    </a:cubicBezTo>
                    <a:cubicBezTo>
                      <a:pt x="20380" y="20057"/>
                      <a:pt x="20380" y="21600"/>
                      <a:pt x="18718" y="21600"/>
                    </a:cubicBezTo>
                    <a:cubicBezTo>
                      <a:pt x="18718" y="21600"/>
                      <a:pt x="17057" y="21600"/>
                      <a:pt x="17057" y="20057"/>
                    </a:cubicBezTo>
                    <a:cubicBezTo>
                      <a:pt x="15395" y="18514"/>
                      <a:pt x="13734" y="16971"/>
                      <a:pt x="10411" y="15429"/>
                    </a:cubicBezTo>
                    <a:cubicBezTo>
                      <a:pt x="10411" y="15429"/>
                      <a:pt x="8749" y="13886"/>
                      <a:pt x="8749" y="12343"/>
                    </a:cubicBezTo>
                    <a:cubicBezTo>
                      <a:pt x="10411" y="7714"/>
                      <a:pt x="7088" y="7714"/>
                      <a:pt x="5426" y="7714"/>
                    </a:cubicBezTo>
                    <a:cubicBezTo>
                      <a:pt x="2103" y="6171"/>
                      <a:pt x="-1220" y="1543"/>
                      <a:pt x="442" y="0"/>
                    </a:cubicBezTo>
                    <a:cubicBezTo>
                      <a:pt x="442" y="0"/>
                      <a:pt x="442" y="0"/>
                      <a:pt x="44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422" name="Freeform 644"/>
              <p:cNvSpPr/>
              <p:nvPr/>
            </p:nvSpPr>
            <p:spPr>
              <a:xfrm>
                <a:off x="258349" y="179524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0800" y="21600"/>
                    </a:moveTo>
                    <a:cubicBezTo>
                      <a:pt x="0" y="10800"/>
                      <a:pt x="0" y="10800"/>
                      <a:pt x="0" y="10800"/>
                    </a:cubicBezTo>
                    <a:cubicBezTo>
                      <a:pt x="0" y="0"/>
                      <a:pt x="10800" y="0"/>
                      <a:pt x="10800" y="0"/>
                    </a:cubicBezTo>
                    <a:cubicBezTo>
                      <a:pt x="10800" y="0"/>
                      <a:pt x="21600" y="10800"/>
                      <a:pt x="21600" y="10800"/>
                    </a:cubicBezTo>
                    <a:cubicBezTo>
                      <a:pt x="21600" y="10800"/>
                      <a:pt x="10800" y="10800"/>
                      <a:pt x="10800" y="216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423" name="Freeform 645"/>
              <p:cNvSpPr/>
              <p:nvPr/>
            </p:nvSpPr>
            <p:spPr>
              <a:xfrm>
                <a:off x="255530" y="184598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8710" h="18171" fill="norm" stroke="1" extrusionOk="0">
                    <a:moveTo>
                      <a:pt x="7616" y="16800"/>
                    </a:moveTo>
                    <a:cubicBezTo>
                      <a:pt x="6176" y="13715"/>
                      <a:pt x="3296" y="16800"/>
                      <a:pt x="3296" y="16800"/>
                    </a:cubicBezTo>
                    <a:cubicBezTo>
                      <a:pt x="416" y="19886"/>
                      <a:pt x="1856" y="16800"/>
                      <a:pt x="416" y="16800"/>
                    </a:cubicBezTo>
                    <a:cubicBezTo>
                      <a:pt x="-1024" y="13715"/>
                      <a:pt x="1856" y="10629"/>
                      <a:pt x="416" y="7543"/>
                    </a:cubicBezTo>
                    <a:cubicBezTo>
                      <a:pt x="1856" y="7543"/>
                      <a:pt x="3296" y="7543"/>
                      <a:pt x="3296" y="7543"/>
                    </a:cubicBezTo>
                    <a:cubicBezTo>
                      <a:pt x="4736" y="7543"/>
                      <a:pt x="4736" y="10629"/>
                      <a:pt x="4736" y="10629"/>
                    </a:cubicBezTo>
                    <a:cubicBezTo>
                      <a:pt x="6176" y="13715"/>
                      <a:pt x="7616" y="13715"/>
                      <a:pt x="7616" y="10629"/>
                    </a:cubicBezTo>
                    <a:cubicBezTo>
                      <a:pt x="9056" y="4457"/>
                      <a:pt x="11936" y="1372"/>
                      <a:pt x="13376" y="1372"/>
                    </a:cubicBezTo>
                    <a:cubicBezTo>
                      <a:pt x="14816" y="-1714"/>
                      <a:pt x="16256" y="1372"/>
                      <a:pt x="17696" y="1372"/>
                    </a:cubicBezTo>
                    <a:cubicBezTo>
                      <a:pt x="16256" y="4457"/>
                      <a:pt x="20576" y="7543"/>
                      <a:pt x="17696" y="10629"/>
                    </a:cubicBezTo>
                    <a:cubicBezTo>
                      <a:pt x="16256" y="10629"/>
                      <a:pt x="16256" y="13715"/>
                      <a:pt x="16256" y="16800"/>
                    </a:cubicBezTo>
                    <a:cubicBezTo>
                      <a:pt x="16256" y="13715"/>
                      <a:pt x="14816" y="13715"/>
                      <a:pt x="14816" y="13715"/>
                    </a:cubicBezTo>
                    <a:cubicBezTo>
                      <a:pt x="14816" y="13715"/>
                      <a:pt x="13376" y="13715"/>
                      <a:pt x="13376" y="13715"/>
                    </a:cubicBezTo>
                    <a:cubicBezTo>
                      <a:pt x="10496" y="10629"/>
                      <a:pt x="10496" y="19886"/>
                      <a:pt x="7616" y="168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424" name="Freeform 646"/>
              <p:cNvSpPr/>
              <p:nvPr/>
            </p:nvSpPr>
            <p:spPr>
              <a:xfrm>
                <a:off x="258791" y="167390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8900" h="21600" fill="norm" stroke="1" extrusionOk="0">
                    <a:moveTo>
                      <a:pt x="10800" y="17673"/>
                    </a:moveTo>
                    <a:cubicBezTo>
                      <a:pt x="7200" y="15709"/>
                      <a:pt x="7200" y="11782"/>
                      <a:pt x="7200" y="9818"/>
                    </a:cubicBezTo>
                    <a:cubicBezTo>
                      <a:pt x="7200" y="7855"/>
                      <a:pt x="7200" y="5891"/>
                      <a:pt x="7200" y="5891"/>
                    </a:cubicBezTo>
                    <a:cubicBezTo>
                      <a:pt x="3600" y="3927"/>
                      <a:pt x="3600" y="1964"/>
                      <a:pt x="0" y="1964"/>
                    </a:cubicBezTo>
                    <a:cubicBezTo>
                      <a:pt x="3600" y="1964"/>
                      <a:pt x="7200" y="0"/>
                      <a:pt x="10800" y="0"/>
                    </a:cubicBezTo>
                    <a:cubicBezTo>
                      <a:pt x="18000" y="1964"/>
                      <a:pt x="18000" y="3927"/>
                      <a:pt x="18000" y="5891"/>
                    </a:cubicBezTo>
                    <a:cubicBezTo>
                      <a:pt x="18000" y="7855"/>
                      <a:pt x="18000" y="9818"/>
                      <a:pt x="18000" y="13745"/>
                    </a:cubicBezTo>
                    <a:cubicBezTo>
                      <a:pt x="18000" y="13745"/>
                      <a:pt x="18000" y="15709"/>
                      <a:pt x="18000" y="17673"/>
                    </a:cubicBezTo>
                    <a:cubicBezTo>
                      <a:pt x="18000" y="19636"/>
                      <a:pt x="21600" y="21600"/>
                      <a:pt x="14400" y="21600"/>
                    </a:cubicBezTo>
                    <a:cubicBezTo>
                      <a:pt x="14400" y="21600"/>
                      <a:pt x="10800" y="19636"/>
                      <a:pt x="10800" y="17673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425" name="Freeform 647"/>
              <p:cNvSpPr/>
              <p:nvPr/>
            </p:nvSpPr>
            <p:spPr>
              <a:xfrm>
                <a:off x="260445" y="156690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0"/>
                    </a:moveTo>
                    <a:cubicBezTo>
                      <a:pt x="21600" y="0"/>
                      <a:pt x="21600" y="0"/>
                      <a:pt x="21600" y="21600"/>
                    </a:cubicBezTo>
                    <a:cubicBezTo>
                      <a:pt x="21600" y="21600"/>
                      <a:pt x="21600" y="21600"/>
                      <a:pt x="21600" y="21600"/>
                    </a:cubicBezTo>
                    <a:cubicBezTo>
                      <a:pt x="0" y="21600"/>
                      <a:pt x="0" y="21600"/>
                      <a:pt x="0" y="21600"/>
                    </a:cubicBezTo>
                    <a:cubicBezTo>
                      <a:pt x="0" y="21600"/>
                      <a:pt x="0" y="0"/>
                      <a:pt x="216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426" name="Freeform 648"/>
              <p:cNvSpPr/>
              <p:nvPr/>
            </p:nvSpPr>
            <p:spPr>
              <a:xfrm>
                <a:off x="257722" y="140643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150" h="20018" fill="norm" stroke="1" extrusionOk="0">
                    <a:moveTo>
                      <a:pt x="3600" y="6518"/>
                    </a:moveTo>
                    <a:cubicBezTo>
                      <a:pt x="7200" y="6518"/>
                      <a:pt x="9000" y="6518"/>
                      <a:pt x="10800" y="1118"/>
                    </a:cubicBezTo>
                    <a:cubicBezTo>
                      <a:pt x="12600" y="-1582"/>
                      <a:pt x="18000" y="1118"/>
                      <a:pt x="19800" y="3818"/>
                    </a:cubicBezTo>
                    <a:cubicBezTo>
                      <a:pt x="21600" y="9218"/>
                      <a:pt x="21600" y="11918"/>
                      <a:pt x="19800" y="17318"/>
                    </a:cubicBezTo>
                    <a:cubicBezTo>
                      <a:pt x="19800" y="17318"/>
                      <a:pt x="18000" y="17318"/>
                      <a:pt x="16200" y="20018"/>
                    </a:cubicBezTo>
                    <a:cubicBezTo>
                      <a:pt x="16200" y="20018"/>
                      <a:pt x="16200" y="17318"/>
                      <a:pt x="16200" y="17318"/>
                    </a:cubicBezTo>
                    <a:cubicBezTo>
                      <a:pt x="12600" y="17318"/>
                      <a:pt x="9000" y="17318"/>
                      <a:pt x="3600" y="17318"/>
                    </a:cubicBezTo>
                    <a:cubicBezTo>
                      <a:pt x="3600" y="17318"/>
                      <a:pt x="1800" y="17318"/>
                      <a:pt x="1800" y="14618"/>
                    </a:cubicBezTo>
                    <a:cubicBezTo>
                      <a:pt x="1800" y="14618"/>
                      <a:pt x="0" y="11918"/>
                      <a:pt x="0" y="11918"/>
                    </a:cubicBezTo>
                    <a:cubicBezTo>
                      <a:pt x="0" y="9218"/>
                      <a:pt x="1800" y="9218"/>
                      <a:pt x="1800" y="6518"/>
                    </a:cubicBezTo>
                    <a:cubicBezTo>
                      <a:pt x="1800" y="6518"/>
                      <a:pt x="3600" y="6518"/>
                      <a:pt x="3600" y="6518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427" name="Freeform 649"/>
              <p:cNvSpPr/>
              <p:nvPr/>
            </p:nvSpPr>
            <p:spPr>
              <a:xfrm>
                <a:off x="261659" y="112014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10800"/>
                    </a:moveTo>
                    <a:cubicBezTo>
                      <a:pt x="0" y="10800"/>
                      <a:pt x="0" y="0"/>
                      <a:pt x="0" y="0"/>
                    </a:cubicBezTo>
                    <a:cubicBezTo>
                      <a:pt x="21600" y="0"/>
                      <a:pt x="21600" y="10800"/>
                      <a:pt x="21600" y="10800"/>
                    </a:cubicBezTo>
                    <a:cubicBezTo>
                      <a:pt x="21600" y="10800"/>
                      <a:pt x="21600" y="10800"/>
                      <a:pt x="21600" y="21600"/>
                    </a:cubicBezTo>
                    <a:cubicBezTo>
                      <a:pt x="0" y="21600"/>
                      <a:pt x="0" y="10800"/>
                      <a:pt x="0" y="108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428" name="Freeform 650"/>
              <p:cNvSpPr/>
              <p:nvPr/>
            </p:nvSpPr>
            <p:spPr>
              <a:xfrm>
                <a:off x="261486" y="178862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7382" h="21600" fill="norm" stroke="1" extrusionOk="0">
                    <a:moveTo>
                      <a:pt x="7200" y="0"/>
                    </a:moveTo>
                    <a:cubicBezTo>
                      <a:pt x="14400" y="0"/>
                      <a:pt x="21600" y="5400"/>
                      <a:pt x="14400" y="16200"/>
                    </a:cubicBezTo>
                    <a:cubicBezTo>
                      <a:pt x="14400" y="16200"/>
                      <a:pt x="14400" y="16200"/>
                      <a:pt x="14400" y="21600"/>
                    </a:cubicBezTo>
                    <a:cubicBezTo>
                      <a:pt x="7200" y="21600"/>
                      <a:pt x="0" y="10800"/>
                      <a:pt x="0" y="5400"/>
                    </a:cubicBezTo>
                    <a:cubicBezTo>
                      <a:pt x="0" y="0"/>
                      <a:pt x="7200" y="0"/>
                      <a:pt x="72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429" name="Freeform 651"/>
              <p:cNvSpPr/>
              <p:nvPr/>
            </p:nvSpPr>
            <p:spPr>
              <a:xfrm>
                <a:off x="262541" y="153491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5400" y="0"/>
                    </a:moveTo>
                    <a:cubicBezTo>
                      <a:pt x="10800" y="0"/>
                      <a:pt x="21600" y="5400"/>
                      <a:pt x="21600" y="10800"/>
                    </a:cubicBezTo>
                    <a:cubicBezTo>
                      <a:pt x="21600" y="16200"/>
                      <a:pt x="16200" y="21600"/>
                      <a:pt x="10800" y="21600"/>
                    </a:cubicBezTo>
                    <a:cubicBezTo>
                      <a:pt x="5400" y="16200"/>
                      <a:pt x="5400" y="10800"/>
                      <a:pt x="0" y="5400"/>
                    </a:cubicBezTo>
                    <a:cubicBezTo>
                      <a:pt x="0" y="5400"/>
                      <a:pt x="5400" y="0"/>
                      <a:pt x="54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430" name="Freeform 652"/>
              <p:cNvSpPr/>
              <p:nvPr/>
            </p:nvSpPr>
            <p:spPr>
              <a:xfrm>
                <a:off x="263755" y="149961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10800"/>
                    </a:moveTo>
                    <a:cubicBezTo>
                      <a:pt x="0" y="5400"/>
                      <a:pt x="5400" y="0"/>
                      <a:pt x="16200" y="0"/>
                    </a:cubicBezTo>
                    <a:cubicBezTo>
                      <a:pt x="16200" y="0"/>
                      <a:pt x="21600" y="10800"/>
                      <a:pt x="21600" y="16200"/>
                    </a:cubicBezTo>
                    <a:cubicBezTo>
                      <a:pt x="21600" y="16200"/>
                      <a:pt x="16200" y="21600"/>
                      <a:pt x="16200" y="21600"/>
                    </a:cubicBezTo>
                    <a:cubicBezTo>
                      <a:pt x="10800" y="21600"/>
                      <a:pt x="5400" y="16200"/>
                      <a:pt x="0" y="108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431" name="Freeform 653"/>
              <p:cNvSpPr/>
              <p:nvPr/>
            </p:nvSpPr>
            <p:spPr>
              <a:xfrm>
                <a:off x="263424" y="162095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3086" y="4320"/>
                    </a:moveTo>
                    <a:cubicBezTo>
                      <a:pt x="6171" y="4320"/>
                      <a:pt x="9257" y="0"/>
                      <a:pt x="9257" y="0"/>
                    </a:cubicBezTo>
                    <a:cubicBezTo>
                      <a:pt x="18514" y="0"/>
                      <a:pt x="21600" y="4320"/>
                      <a:pt x="21600" y="8640"/>
                    </a:cubicBezTo>
                    <a:cubicBezTo>
                      <a:pt x="21600" y="17280"/>
                      <a:pt x="21600" y="17280"/>
                      <a:pt x="18514" y="21600"/>
                    </a:cubicBezTo>
                    <a:cubicBezTo>
                      <a:pt x="15429" y="21600"/>
                      <a:pt x="12343" y="21600"/>
                      <a:pt x="12343" y="17280"/>
                    </a:cubicBezTo>
                    <a:cubicBezTo>
                      <a:pt x="12343" y="8640"/>
                      <a:pt x="6171" y="12960"/>
                      <a:pt x="3086" y="12960"/>
                    </a:cubicBezTo>
                    <a:cubicBezTo>
                      <a:pt x="3086" y="12960"/>
                      <a:pt x="0" y="17280"/>
                      <a:pt x="0" y="8640"/>
                    </a:cubicBezTo>
                    <a:cubicBezTo>
                      <a:pt x="0" y="8640"/>
                      <a:pt x="0" y="4320"/>
                      <a:pt x="3086" y="432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432" name="Freeform 654"/>
              <p:cNvSpPr/>
              <p:nvPr/>
            </p:nvSpPr>
            <p:spPr>
              <a:xfrm>
                <a:off x="264858" y="175994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10800"/>
                    </a:moveTo>
                    <a:cubicBezTo>
                      <a:pt x="21600" y="16200"/>
                      <a:pt x="21600" y="21600"/>
                      <a:pt x="16200" y="21600"/>
                    </a:cubicBezTo>
                    <a:cubicBezTo>
                      <a:pt x="5400" y="21600"/>
                      <a:pt x="0" y="16200"/>
                      <a:pt x="0" y="10800"/>
                    </a:cubicBezTo>
                    <a:cubicBezTo>
                      <a:pt x="0" y="5400"/>
                      <a:pt x="5400" y="0"/>
                      <a:pt x="10800" y="0"/>
                    </a:cubicBezTo>
                    <a:cubicBezTo>
                      <a:pt x="21600" y="0"/>
                      <a:pt x="21600" y="5400"/>
                      <a:pt x="21600" y="108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433" name="Oval 655"/>
              <p:cNvSpPr/>
              <p:nvPr/>
            </p:nvSpPr>
            <p:spPr>
              <a:xfrm>
                <a:off x="266071" y="158455"/>
                <a:ext cx="12701" cy="12701"/>
              </a:xfrm>
              <a:prstGeom prst="ellipse">
                <a:avLst/>
              </a:pr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434" name="Freeform 656"/>
              <p:cNvSpPr/>
              <p:nvPr/>
            </p:nvSpPr>
            <p:spPr>
              <a:xfrm>
                <a:off x="264465" y="182410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400" h="19425" fill="norm" stroke="1" extrusionOk="0">
                    <a:moveTo>
                      <a:pt x="960" y="2025"/>
                    </a:moveTo>
                    <a:cubicBezTo>
                      <a:pt x="3120" y="-675"/>
                      <a:pt x="5280" y="-675"/>
                      <a:pt x="7440" y="2025"/>
                    </a:cubicBezTo>
                    <a:cubicBezTo>
                      <a:pt x="9600" y="4725"/>
                      <a:pt x="13920" y="7425"/>
                      <a:pt x="16080" y="10125"/>
                    </a:cubicBezTo>
                    <a:cubicBezTo>
                      <a:pt x="18240" y="10125"/>
                      <a:pt x="20400" y="10125"/>
                      <a:pt x="20400" y="15525"/>
                    </a:cubicBezTo>
                    <a:cubicBezTo>
                      <a:pt x="18240" y="15525"/>
                      <a:pt x="18240" y="18225"/>
                      <a:pt x="18240" y="18225"/>
                    </a:cubicBezTo>
                    <a:cubicBezTo>
                      <a:pt x="16080" y="20925"/>
                      <a:pt x="13920" y="18225"/>
                      <a:pt x="13920" y="18225"/>
                    </a:cubicBezTo>
                    <a:cubicBezTo>
                      <a:pt x="7440" y="18225"/>
                      <a:pt x="5280" y="12825"/>
                      <a:pt x="960" y="7425"/>
                    </a:cubicBezTo>
                    <a:cubicBezTo>
                      <a:pt x="960" y="7425"/>
                      <a:pt x="-1200" y="4725"/>
                      <a:pt x="960" y="2025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435" name="Freeform 657"/>
              <p:cNvSpPr/>
              <p:nvPr/>
            </p:nvSpPr>
            <p:spPr>
              <a:xfrm>
                <a:off x="262451" y="124459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633" h="20809" fill="norm" stroke="1" extrusionOk="0">
                    <a:moveTo>
                      <a:pt x="900" y="4364"/>
                    </a:moveTo>
                    <a:cubicBezTo>
                      <a:pt x="3300" y="3382"/>
                      <a:pt x="5700" y="1419"/>
                      <a:pt x="8100" y="437"/>
                    </a:cubicBezTo>
                    <a:cubicBezTo>
                      <a:pt x="8100" y="437"/>
                      <a:pt x="9300" y="-545"/>
                      <a:pt x="10500" y="437"/>
                    </a:cubicBezTo>
                    <a:cubicBezTo>
                      <a:pt x="11700" y="1419"/>
                      <a:pt x="12900" y="1419"/>
                      <a:pt x="14100" y="437"/>
                    </a:cubicBezTo>
                    <a:cubicBezTo>
                      <a:pt x="17700" y="-545"/>
                      <a:pt x="18900" y="2400"/>
                      <a:pt x="20100" y="4364"/>
                    </a:cubicBezTo>
                    <a:cubicBezTo>
                      <a:pt x="21300" y="4364"/>
                      <a:pt x="20100" y="5346"/>
                      <a:pt x="20100" y="5346"/>
                    </a:cubicBezTo>
                    <a:cubicBezTo>
                      <a:pt x="21300" y="6328"/>
                      <a:pt x="18900" y="7310"/>
                      <a:pt x="18900" y="6328"/>
                    </a:cubicBezTo>
                    <a:cubicBezTo>
                      <a:pt x="16500" y="5346"/>
                      <a:pt x="15300" y="5346"/>
                      <a:pt x="14100" y="4364"/>
                    </a:cubicBezTo>
                    <a:cubicBezTo>
                      <a:pt x="10500" y="3382"/>
                      <a:pt x="8100" y="4364"/>
                      <a:pt x="8100" y="7310"/>
                    </a:cubicBezTo>
                    <a:cubicBezTo>
                      <a:pt x="8100" y="9273"/>
                      <a:pt x="9300" y="13200"/>
                      <a:pt x="10500" y="14182"/>
                    </a:cubicBezTo>
                    <a:cubicBezTo>
                      <a:pt x="10500" y="14182"/>
                      <a:pt x="10500" y="14182"/>
                      <a:pt x="10500" y="14182"/>
                    </a:cubicBezTo>
                    <a:cubicBezTo>
                      <a:pt x="14100" y="18110"/>
                      <a:pt x="14100" y="18110"/>
                      <a:pt x="10500" y="20073"/>
                    </a:cubicBezTo>
                    <a:cubicBezTo>
                      <a:pt x="9300" y="21055"/>
                      <a:pt x="8100" y="21055"/>
                      <a:pt x="6900" y="20073"/>
                    </a:cubicBezTo>
                    <a:cubicBezTo>
                      <a:pt x="6900" y="18110"/>
                      <a:pt x="6900" y="16146"/>
                      <a:pt x="4500" y="15164"/>
                    </a:cubicBezTo>
                    <a:cubicBezTo>
                      <a:pt x="4500" y="14182"/>
                      <a:pt x="4500" y="14182"/>
                      <a:pt x="4500" y="14182"/>
                    </a:cubicBezTo>
                    <a:cubicBezTo>
                      <a:pt x="5700" y="13200"/>
                      <a:pt x="6900" y="11237"/>
                      <a:pt x="4500" y="10255"/>
                    </a:cubicBezTo>
                    <a:cubicBezTo>
                      <a:pt x="3300" y="9273"/>
                      <a:pt x="3300" y="7310"/>
                      <a:pt x="900" y="7310"/>
                    </a:cubicBezTo>
                    <a:cubicBezTo>
                      <a:pt x="-300" y="7310"/>
                      <a:pt x="-300" y="5346"/>
                      <a:pt x="900" y="4364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436" name="Freeform 658"/>
              <p:cNvSpPr/>
              <p:nvPr/>
            </p:nvSpPr>
            <p:spPr>
              <a:xfrm>
                <a:off x="265447" y="167721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925" h="21600" fill="norm" stroke="1" extrusionOk="0">
                    <a:moveTo>
                      <a:pt x="5400" y="21600"/>
                    </a:moveTo>
                    <a:cubicBezTo>
                      <a:pt x="2700" y="21600"/>
                      <a:pt x="2700" y="18000"/>
                      <a:pt x="0" y="18000"/>
                    </a:cubicBezTo>
                    <a:cubicBezTo>
                      <a:pt x="0" y="18000"/>
                      <a:pt x="0" y="14400"/>
                      <a:pt x="0" y="10800"/>
                    </a:cubicBezTo>
                    <a:cubicBezTo>
                      <a:pt x="0" y="10800"/>
                      <a:pt x="2700" y="7200"/>
                      <a:pt x="5400" y="7200"/>
                    </a:cubicBezTo>
                    <a:cubicBezTo>
                      <a:pt x="5400" y="3600"/>
                      <a:pt x="8100" y="3600"/>
                      <a:pt x="10800" y="0"/>
                    </a:cubicBezTo>
                    <a:cubicBezTo>
                      <a:pt x="13500" y="0"/>
                      <a:pt x="16200" y="0"/>
                      <a:pt x="18900" y="0"/>
                    </a:cubicBezTo>
                    <a:cubicBezTo>
                      <a:pt x="21600" y="3600"/>
                      <a:pt x="21600" y="7200"/>
                      <a:pt x="18900" y="10800"/>
                    </a:cubicBezTo>
                    <a:cubicBezTo>
                      <a:pt x="18900" y="18000"/>
                      <a:pt x="13500" y="21600"/>
                      <a:pt x="5400" y="216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437" name="Freeform 659"/>
              <p:cNvSpPr/>
              <p:nvPr/>
            </p:nvSpPr>
            <p:spPr>
              <a:xfrm>
                <a:off x="267615" y="186915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14400"/>
                    </a:moveTo>
                    <a:cubicBezTo>
                      <a:pt x="0" y="7200"/>
                      <a:pt x="7200" y="7200"/>
                      <a:pt x="7200" y="0"/>
                    </a:cubicBezTo>
                    <a:cubicBezTo>
                      <a:pt x="14400" y="7200"/>
                      <a:pt x="14400" y="7200"/>
                      <a:pt x="21600" y="14400"/>
                    </a:cubicBezTo>
                    <a:cubicBezTo>
                      <a:pt x="14400" y="14400"/>
                      <a:pt x="14400" y="21600"/>
                      <a:pt x="7200" y="21600"/>
                    </a:cubicBezTo>
                    <a:cubicBezTo>
                      <a:pt x="7200" y="21600"/>
                      <a:pt x="0" y="21600"/>
                      <a:pt x="0" y="144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438" name="Freeform 660"/>
              <p:cNvSpPr/>
              <p:nvPr/>
            </p:nvSpPr>
            <p:spPr>
              <a:xfrm>
                <a:off x="259848" y="141418"/>
                <a:ext cx="14339" cy="1442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952" h="21076" fill="norm" stroke="1" extrusionOk="0">
                    <a:moveTo>
                      <a:pt x="1944" y="13824"/>
                    </a:moveTo>
                    <a:cubicBezTo>
                      <a:pt x="2808" y="14688"/>
                      <a:pt x="3672" y="15552"/>
                      <a:pt x="5400" y="14688"/>
                    </a:cubicBezTo>
                    <a:cubicBezTo>
                      <a:pt x="6264" y="14688"/>
                      <a:pt x="7128" y="14688"/>
                      <a:pt x="7992" y="13824"/>
                    </a:cubicBezTo>
                    <a:cubicBezTo>
                      <a:pt x="7992" y="13824"/>
                      <a:pt x="8856" y="12960"/>
                      <a:pt x="8856" y="12960"/>
                    </a:cubicBezTo>
                    <a:cubicBezTo>
                      <a:pt x="10584" y="11232"/>
                      <a:pt x="10584" y="11232"/>
                      <a:pt x="12312" y="12960"/>
                    </a:cubicBezTo>
                    <a:cubicBezTo>
                      <a:pt x="12312" y="12960"/>
                      <a:pt x="13176" y="13824"/>
                      <a:pt x="14040" y="13824"/>
                    </a:cubicBezTo>
                    <a:cubicBezTo>
                      <a:pt x="14040" y="12960"/>
                      <a:pt x="14904" y="12096"/>
                      <a:pt x="14904" y="12096"/>
                    </a:cubicBezTo>
                    <a:cubicBezTo>
                      <a:pt x="14904" y="10368"/>
                      <a:pt x="14904" y="9504"/>
                      <a:pt x="15768" y="8640"/>
                    </a:cubicBezTo>
                    <a:cubicBezTo>
                      <a:pt x="15768" y="6912"/>
                      <a:pt x="15768" y="6048"/>
                      <a:pt x="14040" y="4320"/>
                    </a:cubicBezTo>
                    <a:cubicBezTo>
                      <a:pt x="13176" y="4320"/>
                      <a:pt x="13176" y="3456"/>
                      <a:pt x="14040" y="2592"/>
                    </a:cubicBezTo>
                    <a:cubicBezTo>
                      <a:pt x="14904" y="1728"/>
                      <a:pt x="15768" y="864"/>
                      <a:pt x="16632" y="864"/>
                    </a:cubicBezTo>
                    <a:cubicBezTo>
                      <a:pt x="17496" y="864"/>
                      <a:pt x="18360" y="0"/>
                      <a:pt x="19224" y="0"/>
                    </a:cubicBezTo>
                    <a:cubicBezTo>
                      <a:pt x="20088" y="0"/>
                      <a:pt x="20088" y="864"/>
                      <a:pt x="20952" y="864"/>
                    </a:cubicBezTo>
                    <a:cubicBezTo>
                      <a:pt x="20952" y="1728"/>
                      <a:pt x="20952" y="1728"/>
                      <a:pt x="20088" y="2592"/>
                    </a:cubicBezTo>
                    <a:cubicBezTo>
                      <a:pt x="20088" y="3456"/>
                      <a:pt x="20088" y="5184"/>
                      <a:pt x="19224" y="6048"/>
                    </a:cubicBezTo>
                    <a:cubicBezTo>
                      <a:pt x="19224" y="6912"/>
                      <a:pt x="19224" y="6912"/>
                      <a:pt x="19224" y="7776"/>
                    </a:cubicBezTo>
                    <a:cubicBezTo>
                      <a:pt x="19224" y="8640"/>
                      <a:pt x="20088" y="9504"/>
                      <a:pt x="19224" y="9504"/>
                    </a:cubicBezTo>
                    <a:cubicBezTo>
                      <a:pt x="18360" y="12096"/>
                      <a:pt x="17496" y="13824"/>
                      <a:pt x="16632" y="16416"/>
                    </a:cubicBezTo>
                    <a:cubicBezTo>
                      <a:pt x="16632" y="16416"/>
                      <a:pt x="15768" y="16416"/>
                      <a:pt x="14904" y="16416"/>
                    </a:cubicBezTo>
                    <a:cubicBezTo>
                      <a:pt x="14040" y="17280"/>
                      <a:pt x="13176" y="15552"/>
                      <a:pt x="12312" y="16416"/>
                    </a:cubicBezTo>
                    <a:cubicBezTo>
                      <a:pt x="10584" y="16416"/>
                      <a:pt x="9720" y="18144"/>
                      <a:pt x="7992" y="19008"/>
                    </a:cubicBezTo>
                    <a:cubicBezTo>
                      <a:pt x="7128" y="21600"/>
                      <a:pt x="6264" y="21600"/>
                      <a:pt x="5400" y="19872"/>
                    </a:cubicBezTo>
                    <a:cubicBezTo>
                      <a:pt x="3672" y="18144"/>
                      <a:pt x="2808" y="18144"/>
                      <a:pt x="1080" y="17280"/>
                    </a:cubicBezTo>
                    <a:cubicBezTo>
                      <a:pt x="-648" y="17280"/>
                      <a:pt x="216" y="16416"/>
                      <a:pt x="216" y="15552"/>
                    </a:cubicBezTo>
                    <a:cubicBezTo>
                      <a:pt x="216" y="14688"/>
                      <a:pt x="216" y="14688"/>
                      <a:pt x="216" y="13824"/>
                    </a:cubicBezTo>
                    <a:cubicBezTo>
                      <a:pt x="1080" y="13824"/>
                      <a:pt x="1080" y="12960"/>
                      <a:pt x="1944" y="13824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439" name="Freeform 661"/>
              <p:cNvSpPr/>
              <p:nvPr/>
            </p:nvSpPr>
            <p:spPr>
              <a:xfrm>
                <a:off x="266623" y="154602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8162" fill="norm" stroke="1" extrusionOk="0">
                    <a:moveTo>
                      <a:pt x="21600" y="9522"/>
                    </a:moveTo>
                    <a:cubicBezTo>
                      <a:pt x="21600" y="9522"/>
                      <a:pt x="16200" y="13842"/>
                      <a:pt x="10800" y="18162"/>
                    </a:cubicBezTo>
                    <a:cubicBezTo>
                      <a:pt x="5400" y="13842"/>
                      <a:pt x="5400" y="13842"/>
                      <a:pt x="0" y="9522"/>
                    </a:cubicBezTo>
                    <a:cubicBezTo>
                      <a:pt x="0" y="9522"/>
                      <a:pt x="10800" y="-3438"/>
                      <a:pt x="16200" y="882"/>
                    </a:cubicBezTo>
                    <a:cubicBezTo>
                      <a:pt x="16200" y="882"/>
                      <a:pt x="21600" y="5202"/>
                      <a:pt x="21600" y="9522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440" name="Freeform 662"/>
              <p:cNvSpPr/>
              <p:nvPr/>
            </p:nvSpPr>
            <p:spPr>
              <a:xfrm>
                <a:off x="269208" y="173016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7382" h="21600" fill="norm" stroke="1" extrusionOk="0">
                    <a:moveTo>
                      <a:pt x="7200" y="21600"/>
                    </a:moveTo>
                    <a:cubicBezTo>
                      <a:pt x="7200" y="21600"/>
                      <a:pt x="0" y="10800"/>
                      <a:pt x="0" y="10800"/>
                    </a:cubicBezTo>
                    <a:cubicBezTo>
                      <a:pt x="7200" y="10800"/>
                      <a:pt x="7200" y="0"/>
                      <a:pt x="14400" y="0"/>
                    </a:cubicBezTo>
                    <a:cubicBezTo>
                      <a:pt x="14400" y="0"/>
                      <a:pt x="14400" y="0"/>
                      <a:pt x="14400" y="0"/>
                    </a:cubicBezTo>
                    <a:cubicBezTo>
                      <a:pt x="21600" y="21600"/>
                      <a:pt x="14400" y="21600"/>
                      <a:pt x="7200" y="216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441" name="Freeform 663"/>
              <p:cNvSpPr/>
              <p:nvPr/>
            </p:nvSpPr>
            <p:spPr>
              <a:xfrm>
                <a:off x="268498" y="145438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0800" y="21600"/>
                    </a:moveTo>
                    <a:cubicBezTo>
                      <a:pt x="7200" y="21600"/>
                      <a:pt x="3600" y="19200"/>
                      <a:pt x="3600" y="16800"/>
                    </a:cubicBezTo>
                    <a:cubicBezTo>
                      <a:pt x="3600" y="14400"/>
                      <a:pt x="3600" y="12000"/>
                      <a:pt x="0" y="9600"/>
                    </a:cubicBezTo>
                    <a:cubicBezTo>
                      <a:pt x="0" y="7200"/>
                      <a:pt x="3600" y="4800"/>
                      <a:pt x="7200" y="2400"/>
                    </a:cubicBezTo>
                    <a:cubicBezTo>
                      <a:pt x="10800" y="0"/>
                      <a:pt x="18000" y="2400"/>
                      <a:pt x="21600" y="0"/>
                    </a:cubicBezTo>
                    <a:cubicBezTo>
                      <a:pt x="21600" y="2400"/>
                      <a:pt x="21600" y="4800"/>
                      <a:pt x="21600" y="7200"/>
                    </a:cubicBezTo>
                    <a:cubicBezTo>
                      <a:pt x="21600" y="9600"/>
                      <a:pt x="21600" y="12000"/>
                      <a:pt x="21600" y="16800"/>
                    </a:cubicBezTo>
                    <a:cubicBezTo>
                      <a:pt x="18000" y="19200"/>
                      <a:pt x="18000" y="19200"/>
                      <a:pt x="10800" y="216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442" name="Freeform 664"/>
              <p:cNvSpPr/>
              <p:nvPr/>
            </p:nvSpPr>
            <p:spPr>
              <a:xfrm>
                <a:off x="269381" y="139040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21600"/>
                    </a:moveTo>
                    <a:cubicBezTo>
                      <a:pt x="0" y="14400"/>
                      <a:pt x="7200" y="0"/>
                      <a:pt x="14400" y="0"/>
                    </a:cubicBezTo>
                    <a:cubicBezTo>
                      <a:pt x="14400" y="0"/>
                      <a:pt x="21600" y="7200"/>
                      <a:pt x="21600" y="7200"/>
                    </a:cubicBezTo>
                    <a:cubicBezTo>
                      <a:pt x="21600" y="14400"/>
                      <a:pt x="14400" y="21600"/>
                      <a:pt x="7200" y="21600"/>
                    </a:cubicBezTo>
                    <a:cubicBezTo>
                      <a:pt x="7200" y="21600"/>
                      <a:pt x="0" y="21600"/>
                      <a:pt x="0" y="216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443" name="Freeform 665"/>
              <p:cNvSpPr/>
              <p:nvPr/>
            </p:nvSpPr>
            <p:spPr>
              <a:xfrm>
                <a:off x="270153" y="130656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8171" fill="norm" stroke="1" extrusionOk="0">
                    <a:moveTo>
                      <a:pt x="21600" y="4457"/>
                    </a:moveTo>
                    <a:cubicBezTo>
                      <a:pt x="19440" y="7543"/>
                      <a:pt x="19440" y="7543"/>
                      <a:pt x="19440" y="7543"/>
                    </a:cubicBezTo>
                    <a:cubicBezTo>
                      <a:pt x="17280" y="10629"/>
                      <a:pt x="15120" y="13715"/>
                      <a:pt x="15120" y="13715"/>
                    </a:cubicBezTo>
                    <a:cubicBezTo>
                      <a:pt x="10800" y="13715"/>
                      <a:pt x="6480" y="13715"/>
                      <a:pt x="4320" y="16800"/>
                    </a:cubicBezTo>
                    <a:cubicBezTo>
                      <a:pt x="2160" y="16800"/>
                      <a:pt x="0" y="19886"/>
                      <a:pt x="0" y="16800"/>
                    </a:cubicBezTo>
                    <a:cubicBezTo>
                      <a:pt x="0" y="13715"/>
                      <a:pt x="0" y="10629"/>
                      <a:pt x="2160" y="10629"/>
                    </a:cubicBezTo>
                    <a:cubicBezTo>
                      <a:pt x="6480" y="7543"/>
                      <a:pt x="10800" y="7543"/>
                      <a:pt x="15120" y="1372"/>
                    </a:cubicBezTo>
                    <a:cubicBezTo>
                      <a:pt x="15120" y="-1714"/>
                      <a:pt x="17280" y="1372"/>
                      <a:pt x="19440" y="1372"/>
                    </a:cubicBezTo>
                    <a:cubicBezTo>
                      <a:pt x="19440" y="1372"/>
                      <a:pt x="19440" y="4457"/>
                      <a:pt x="21600" y="4457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444" name="Freeform 666"/>
              <p:cNvSpPr/>
              <p:nvPr/>
            </p:nvSpPr>
            <p:spPr>
              <a:xfrm>
                <a:off x="270816" y="181179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335" h="21600" fill="norm" stroke="1" extrusionOk="0">
                    <a:moveTo>
                      <a:pt x="3086" y="18000"/>
                    </a:moveTo>
                    <a:cubicBezTo>
                      <a:pt x="3086" y="14400"/>
                      <a:pt x="0" y="10800"/>
                      <a:pt x="0" y="7200"/>
                    </a:cubicBezTo>
                    <a:cubicBezTo>
                      <a:pt x="0" y="3600"/>
                      <a:pt x="6171" y="0"/>
                      <a:pt x="9257" y="0"/>
                    </a:cubicBezTo>
                    <a:cubicBezTo>
                      <a:pt x="15429" y="0"/>
                      <a:pt x="21600" y="3600"/>
                      <a:pt x="18514" y="10800"/>
                    </a:cubicBezTo>
                    <a:cubicBezTo>
                      <a:pt x="18514" y="14400"/>
                      <a:pt x="12343" y="21600"/>
                      <a:pt x="9257" y="21600"/>
                    </a:cubicBezTo>
                    <a:cubicBezTo>
                      <a:pt x="6171" y="18000"/>
                      <a:pt x="6171" y="18000"/>
                      <a:pt x="3086" y="180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445" name="Freeform 667"/>
              <p:cNvSpPr/>
              <p:nvPr/>
            </p:nvSpPr>
            <p:spPr>
              <a:xfrm>
                <a:off x="275558" y="177170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0925" fill="norm" stroke="1" extrusionOk="0">
                    <a:moveTo>
                      <a:pt x="18900" y="2025"/>
                    </a:moveTo>
                    <a:cubicBezTo>
                      <a:pt x="21600" y="2025"/>
                      <a:pt x="21600" y="4725"/>
                      <a:pt x="21600" y="4725"/>
                    </a:cubicBezTo>
                    <a:cubicBezTo>
                      <a:pt x="16200" y="7425"/>
                      <a:pt x="13500" y="12825"/>
                      <a:pt x="10800" y="18225"/>
                    </a:cubicBezTo>
                    <a:cubicBezTo>
                      <a:pt x="8100" y="20925"/>
                      <a:pt x="5400" y="20925"/>
                      <a:pt x="5400" y="20925"/>
                    </a:cubicBezTo>
                    <a:cubicBezTo>
                      <a:pt x="0" y="20925"/>
                      <a:pt x="0" y="15525"/>
                      <a:pt x="0" y="12825"/>
                    </a:cubicBezTo>
                    <a:cubicBezTo>
                      <a:pt x="0" y="7425"/>
                      <a:pt x="5400" y="7425"/>
                      <a:pt x="8100" y="4725"/>
                    </a:cubicBezTo>
                    <a:cubicBezTo>
                      <a:pt x="10800" y="4725"/>
                      <a:pt x="16200" y="4725"/>
                      <a:pt x="16200" y="2025"/>
                    </a:cubicBezTo>
                    <a:cubicBezTo>
                      <a:pt x="16200" y="-675"/>
                      <a:pt x="18900" y="-675"/>
                      <a:pt x="18900" y="2025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446" name="Freeform 668"/>
              <p:cNvSpPr/>
              <p:nvPr/>
            </p:nvSpPr>
            <p:spPr>
              <a:xfrm>
                <a:off x="276992" y="181933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9425" fill="norm" stroke="1" extrusionOk="0">
                    <a:moveTo>
                      <a:pt x="21600" y="12000"/>
                    </a:moveTo>
                    <a:cubicBezTo>
                      <a:pt x="17280" y="14700"/>
                      <a:pt x="21600" y="17400"/>
                      <a:pt x="17280" y="17400"/>
                    </a:cubicBezTo>
                    <a:cubicBezTo>
                      <a:pt x="12960" y="20100"/>
                      <a:pt x="8640" y="20100"/>
                      <a:pt x="4320" y="17400"/>
                    </a:cubicBezTo>
                    <a:cubicBezTo>
                      <a:pt x="0" y="17400"/>
                      <a:pt x="0" y="14700"/>
                      <a:pt x="0" y="12000"/>
                    </a:cubicBezTo>
                    <a:cubicBezTo>
                      <a:pt x="0" y="9300"/>
                      <a:pt x="0" y="6600"/>
                      <a:pt x="0" y="3900"/>
                    </a:cubicBezTo>
                    <a:cubicBezTo>
                      <a:pt x="0" y="3900"/>
                      <a:pt x="0" y="1200"/>
                      <a:pt x="4320" y="1200"/>
                    </a:cubicBezTo>
                    <a:cubicBezTo>
                      <a:pt x="8640" y="1200"/>
                      <a:pt x="8640" y="-1500"/>
                      <a:pt x="12960" y="1200"/>
                    </a:cubicBezTo>
                    <a:cubicBezTo>
                      <a:pt x="12960" y="1200"/>
                      <a:pt x="12960" y="3900"/>
                      <a:pt x="17280" y="3900"/>
                    </a:cubicBezTo>
                    <a:cubicBezTo>
                      <a:pt x="21600" y="6600"/>
                      <a:pt x="17280" y="9300"/>
                      <a:pt x="21600" y="120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447" name="Freeform 669"/>
              <p:cNvSpPr/>
              <p:nvPr/>
            </p:nvSpPr>
            <p:spPr>
              <a:xfrm>
                <a:off x="279308" y="186915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14400"/>
                    </a:moveTo>
                    <a:cubicBezTo>
                      <a:pt x="21600" y="14400"/>
                      <a:pt x="14400" y="21600"/>
                      <a:pt x="14400" y="21600"/>
                    </a:cubicBezTo>
                    <a:cubicBezTo>
                      <a:pt x="7200" y="14400"/>
                      <a:pt x="7200" y="14400"/>
                      <a:pt x="0" y="7200"/>
                    </a:cubicBezTo>
                    <a:cubicBezTo>
                      <a:pt x="7200" y="7200"/>
                      <a:pt x="7200" y="7200"/>
                      <a:pt x="14400" y="0"/>
                    </a:cubicBezTo>
                    <a:cubicBezTo>
                      <a:pt x="14400" y="7200"/>
                      <a:pt x="14400" y="7200"/>
                      <a:pt x="21600" y="144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448" name="Freeform 670"/>
              <p:cNvSpPr/>
              <p:nvPr/>
            </p:nvSpPr>
            <p:spPr>
              <a:xfrm>
                <a:off x="49572" y="20565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8600" h="21600" fill="norm" stroke="1" extrusionOk="0">
                    <a:moveTo>
                      <a:pt x="18600" y="14400"/>
                    </a:moveTo>
                    <a:cubicBezTo>
                      <a:pt x="18600" y="14400"/>
                      <a:pt x="18600" y="21600"/>
                      <a:pt x="18600" y="21600"/>
                    </a:cubicBezTo>
                    <a:cubicBezTo>
                      <a:pt x="18600" y="21600"/>
                      <a:pt x="13200" y="21600"/>
                      <a:pt x="13200" y="21600"/>
                    </a:cubicBezTo>
                    <a:cubicBezTo>
                      <a:pt x="13200" y="21600"/>
                      <a:pt x="7800" y="21600"/>
                      <a:pt x="7800" y="21600"/>
                    </a:cubicBezTo>
                    <a:cubicBezTo>
                      <a:pt x="7800" y="21600"/>
                      <a:pt x="2400" y="21600"/>
                      <a:pt x="2400" y="21600"/>
                    </a:cubicBezTo>
                    <a:cubicBezTo>
                      <a:pt x="-3000" y="14400"/>
                      <a:pt x="2400" y="7200"/>
                      <a:pt x="2400" y="7200"/>
                    </a:cubicBezTo>
                    <a:cubicBezTo>
                      <a:pt x="7800" y="7200"/>
                      <a:pt x="7800" y="7200"/>
                      <a:pt x="7800" y="0"/>
                    </a:cubicBezTo>
                    <a:cubicBezTo>
                      <a:pt x="13200" y="0"/>
                      <a:pt x="13200" y="7200"/>
                      <a:pt x="13200" y="7200"/>
                    </a:cubicBezTo>
                    <a:cubicBezTo>
                      <a:pt x="18600" y="7200"/>
                      <a:pt x="18600" y="14400"/>
                      <a:pt x="18600" y="144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449" name="Freeform 671"/>
              <p:cNvSpPr/>
              <p:nvPr/>
            </p:nvSpPr>
            <p:spPr>
              <a:xfrm>
                <a:off x="52177" y="23544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21600"/>
                    </a:moveTo>
                    <a:cubicBezTo>
                      <a:pt x="0" y="2160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1600" y="0"/>
                      <a:pt x="21600" y="0"/>
                      <a:pt x="21600" y="0"/>
                    </a:cubicBezTo>
                    <a:cubicBezTo>
                      <a:pt x="21600" y="21600"/>
                      <a:pt x="21600" y="21600"/>
                      <a:pt x="0" y="216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450" name="Freeform 672"/>
              <p:cNvSpPr/>
              <p:nvPr/>
            </p:nvSpPr>
            <p:spPr>
              <a:xfrm>
                <a:off x="52891" y="26659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8600" h="17250" fill="norm" stroke="1" extrusionOk="0">
                    <a:moveTo>
                      <a:pt x="16200" y="9450"/>
                    </a:moveTo>
                    <a:cubicBezTo>
                      <a:pt x="21600" y="14850"/>
                      <a:pt x="16200" y="14850"/>
                      <a:pt x="16200" y="14850"/>
                    </a:cubicBezTo>
                    <a:cubicBezTo>
                      <a:pt x="10800" y="14850"/>
                      <a:pt x="10800" y="14850"/>
                      <a:pt x="10800" y="14850"/>
                    </a:cubicBezTo>
                    <a:cubicBezTo>
                      <a:pt x="10800" y="14850"/>
                      <a:pt x="10800" y="20250"/>
                      <a:pt x="5400" y="14850"/>
                    </a:cubicBezTo>
                    <a:cubicBezTo>
                      <a:pt x="5400" y="14850"/>
                      <a:pt x="5400" y="14850"/>
                      <a:pt x="0" y="14850"/>
                    </a:cubicBezTo>
                    <a:cubicBezTo>
                      <a:pt x="0" y="14850"/>
                      <a:pt x="0" y="9450"/>
                      <a:pt x="5400" y="9450"/>
                    </a:cubicBezTo>
                    <a:cubicBezTo>
                      <a:pt x="5400" y="9450"/>
                      <a:pt x="5400" y="4050"/>
                      <a:pt x="5400" y="4050"/>
                    </a:cubicBezTo>
                    <a:cubicBezTo>
                      <a:pt x="5400" y="-1350"/>
                      <a:pt x="10800" y="-1350"/>
                      <a:pt x="10800" y="4050"/>
                    </a:cubicBezTo>
                    <a:cubicBezTo>
                      <a:pt x="16200" y="4050"/>
                      <a:pt x="16200" y="9450"/>
                      <a:pt x="16200" y="945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451" name="Freeform 673"/>
              <p:cNvSpPr/>
              <p:nvPr/>
            </p:nvSpPr>
            <p:spPr>
              <a:xfrm>
                <a:off x="54824" y="35678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10800"/>
                    </a:moveTo>
                    <a:cubicBezTo>
                      <a:pt x="21600" y="10800"/>
                      <a:pt x="10800" y="21600"/>
                      <a:pt x="10800" y="21600"/>
                    </a:cubicBezTo>
                    <a:cubicBezTo>
                      <a:pt x="0" y="21600"/>
                      <a:pt x="0" y="21600"/>
                      <a:pt x="0" y="21600"/>
                    </a:cubicBezTo>
                    <a:cubicBezTo>
                      <a:pt x="0" y="10800"/>
                      <a:pt x="0" y="0"/>
                      <a:pt x="10800" y="0"/>
                    </a:cubicBezTo>
                    <a:cubicBezTo>
                      <a:pt x="10800" y="10800"/>
                      <a:pt x="21600" y="10800"/>
                      <a:pt x="21600" y="108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452" name="Freeform 674"/>
              <p:cNvSpPr/>
              <p:nvPr/>
            </p:nvSpPr>
            <p:spPr>
              <a:xfrm>
                <a:off x="55859" y="34796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8900" h="21600" fill="norm" stroke="1" extrusionOk="0">
                    <a:moveTo>
                      <a:pt x="10800" y="21600"/>
                    </a:moveTo>
                    <a:cubicBezTo>
                      <a:pt x="10800" y="21600"/>
                      <a:pt x="10800" y="21600"/>
                      <a:pt x="10800" y="21600"/>
                    </a:cubicBezTo>
                    <a:cubicBezTo>
                      <a:pt x="0" y="21600"/>
                      <a:pt x="0" y="21600"/>
                      <a:pt x="0" y="0"/>
                    </a:cubicBezTo>
                    <a:cubicBezTo>
                      <a:pt x="0" y="0"/>
                      <a:pt x="10800" y="0"/>
                      <a:pt x="10800" y="0"/>
                    </a:cubicBezTo>
                    <a:cubicBezTo>
                      <a:pt x="21600" y="0"/>
                      <a:pt x="21600" y="0"/>
                      <a:pt x="10800" y="216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453" name="Oval 675"/>
              <p:cNvSpPr/>
              <p:nvPr/>
            </p:nvSpPr>
            <p:spPr>
              <a:xfrm>
                <a:off x="56258" y="30714"/>
                <a:ext cx="12701" cy="12701"/>
              </a:xfrm>
              <a:prstGeom prst="ellipse">
                <a:avLst/>
              </a:pr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454" name="Freeform 676"/>
              <p:cNvSpPr/>
              <p:nvPr/>
            </p:nvSpPr>
            <p:spPr>
              <a:xfrm>
                <a:off x="56589" y="28591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8900" fill="norm" stroke="1" extrusionOk="0">
                    <a:moveTo>
                      <a:pt x="0" y="8100"/>
                    </a:moveTo>
                    <a:cubicBezTo>
                      <a:pt x="0" y="8100"/>
                      <a:pt x="0" y="8100"/>
                      <a:pt x="0" y="8100"/>
                    </a:cubicBezTo>
                    <a:cubicBezTo>
                      <a:pt x="10800" y="-2700"/>
                      <a:pt x="21600" y="-2700"/>
                      <a:pt x="21600" y="8100"/>
                    </a:cubicBezTo>
                    <a:cubicBezTo>
                      <a:pt x="21600" y="8100"/>
                      <a:pt x="21600" y="8100"/>
                      <a:pt x="21600" y="8100"/>
                    </a:cubicBezTo>
                    <a:cubicBezTo>
                      <a:pt x="21600" y="8100"/>
                      <a:pt x="21600" y="8100"/>
                      <a:pt x="21600" y="8100"/>
                    </a:cubicBezTo>
                    <a:cubicBezTo>
                      <a:pt x="21600" y="8100"/>
                      <a:pt x="21600" y="18900"/>
                      <a:pt x="10800" y="18900"/>
                    </a:cubicBezTo>
                    <a:cubicBezTo>
                      <a:pt x="10800" y="18900"/>
                      <a:pt x="10800" y="8100"/>
                      <a:pt x="0" y="81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455" name="Freeform 677"/>
              <p:cNvSpPr/>
              <p:nvPr/>
            </p:nvSpPr>
            <p:spPr>
              <a:xfrm>
                <a:off x="58023" y="33656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9800" fill="norm" stroke="1" extrusionOk="0">
                    <a:moveTo>
                      <a:pt x="21600" y="5400"/>
                    </a:moveTo>
                    <a:cubicBezTo>
                      <a:pt x="21600" y="5400"/>
                      <a:pt x="21600" y="12600"/>
                      <a:pt x="21600" y="19800"/>
                    </a:cubicBezTo>
                    <a:cubicBezTo>
                      <a:pt x="21600" y="19800"/>
                      <a:pt x="21600" y="19800"/>
                      <a:pt x="21600" y="19800"/>
                    </a:cubicBezTo>
                    <a:cubicBezTo>
                      <a:pt x="0" y="12600"/>
                      <a:pt x="0" y="12600"/>
                      <a:pt x="0" y="5400"/>
                    </a:cubicBezTo>
                    <a:cubicBezTo>
                      <a:pt x="0" y="5400"/>
                      <a:pt x="0" y="5400"/>
                      <a:pt x="0" y="5400"/>
                    </a:cubicBezTo>
                    <a:cubicBezTo>
                      <a:pt x="21600" y="-1800"/>
                      <a:pt x="21600" y="-1800"/>
                      <a:pt x="21600" y="54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456" name="Freeform 678"/>
              <p:cNvSpPr/>
              <p:nvPr/>
            </p:nvSpPr>
            <p:spPr>
              <a:xfrm>
                <a:off x="58014" y="30604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3382" h="21600" fill="norm" stroke="1" extrusionOk="0">
                    <a:moveTo>
                      <a:pt x="3200" y="0"/>
                    </a:moveTo>
                    <a:cubicBezTo>
                      <a:pt x="3200" y="0"/>
                      <a:pt x="3200" y="0"/>
                      <a:pt x="3200" y="0"/>
                    </a:cubicBezTo>
                    <a:cubicBezTo>
                      <a:pt x="3200" y="0"/>
                      <a:pt x="3200" y="0"/>
                      <a:pt x="3200" y="0"/>
                    </a:cubicBezTo>
                    <a:cubicBezTo>
                      <a:pt x="10400" y="0"/>
                      <a:pt x="10400" y="0"/>
                      <a:pt x="10400" y="21600"/>
                    </a:cubicBezTo>
                    <a:cubicBezTo>
                      <a:pt x="17600" y="21600"/>
                      <a:pt x="10400" y="21600"/>
                      <a:pt x="3200" y="21600"/>
                    </a:cubicBezTo>
                    <a:cubicBezTo>
                      <a:pt x="3200" y="21600"/>
                      <a:pt x="-4000" y="21600"/>
                      <a:pt x="32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457" name="Freeform 679"/>
              <p:cNvSpPr/>
              <p:nvPr/>
            </p:nvSpPr>
            <p:spPr>
              <a:xfrm>
                <a:off x="59237" y="43768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5600" fill="norm" stroke="1" extrusionOk="0">
                    <a:moveTo>
                      <a:pt x="21600" y="0"/>
                    </a:moveTo>
                    <a:cubicBezTo>
                      <a:pt x="21600" y="10800"/>
                      <a:pt x="21600" y="10800"/>
                      <a:pt x="21600" y="10800"/>
                    </a:cubicBezTo>
                    <a:cubicBezTo>
                      <a:pt x="21600" y="10800"/>
                      <a:pt x="21600" y="21600"/>
                      <a:pt x="21600" y="10800"/>
                    </a:cubicBezTo>
                    <a:cubicBezTo>
                      <a:pt x="21600" y="10800"/>
                      <a:pt x="0" y="10800"/>
                      <a:pt x="0" y="10800"/>
                    </a:cubicBezTo>
                    <a:cubicBezTo>
                      <a:pt x="21600" y="10800"/>
                      <a:pt x="21600" y="0"/>
                      <a:pt x="216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458" name="Freeform 680"/>
              <p:cNvSpPr/>
              <p:nvPr/>
            </p:nvSpPr>
            <p:spPr>
              <a:xfrm>
                <a:off x="58575" y="38215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2400"/>
                    </a:moveTo>
                    <a:cubicBezTo>
                      <a:pt x="21600" y="2400"/>
                      <a:pt x="18514" y="4800"/>
                      <a:pt x="18514" y="4800"/>
                    </a:cubicBezTo>
                    <a:cubicBezTo>
                      <a:pt x="18514" y="4800"/>
                      <a:pt x="15429" y="4800"/>
                      <a:pt x="15429" y="4800"/>
                    </a:cubicBezTo>
                    <a:cubicBezTo>
                      <a:pt x="12343" y="4800"/>
                      <a:pt x="12343" y="4800"/>
                      <a:pt x="12343" y="7200"/>
                    </a:cubicBezTo>
                    <a:cubicBezTo>
                      <a:pt x="15429" y="7200"/>
                      <a:pt x="15429" y="7200"/>
                      <a:pt x="15429" y="9600"/>
                    </a:cubicBezTo>
                    <a:cubicBezTo>
                      <a:pt x="15429" y="9600"/>
                      <a:pt x="18514" y="9600"/>
                      <a:pt x="15429" y="9600"/>
                    </a:cubicBezTo>
                    <a:cubicBezTo>
                      <a:pt x="12343" y="12000"/>
                      <a:pt x="15429" y="14400"/>
                      <a:pt x="15429" y="16800"/>
                    </a:cubicBezTo>
                    <a:cubicBezTo>
                      <a:pt x="18514" y="16800"/>
                      <a:pt x="15429" y="19200"/>
                      <a:pt x="15429" y="19200"/>
                    </a:cubicBezTo>
                    <a:cubicBezTo>
                      <a:pt x="15429" y="21600"/>
                      <a:pt x="12343" y="21600"/>
                      <a:pt x="9257" y="21600"/>
                    </a:cubicBezTo>
                    <a:cubicBezTo>
                      <a:pt x="9257" y="19200"/>
                      <a:pt x="9257" y="19200"/>
                      <a:pt x="6171" y="19200"/>
                    </a:cubicBezTo>
                    <a:cubicBezTo>
                      <a:pt x="6171" y="16800"/>
                      <a:pt x="6171" y="16800"/>
                      <a:pt x="6171" y="14400"/>
                    </a:cubicBezTo>
                    <a:cubicBezTo>
                      <a:pt x="6171" y="14400"/>
                      <a:pt x="9257" y="12000"/>
                      <a:pt x="9257" y="9600"/>
                    </a:cubicBezTo>
                    <a:cubicBezTo>
                      <a:pt x="9257" y="7200"/>
                      <a:pt x="9257" y="7200"/>
                      <a:pt x="6171" y="7200"/>
                    </a:cubicBezTo>
                    <a:cubicBezTo>
                      <a:pt x="3086" y="7200"/>
                      <a:pt x="0" y="4800"/>
                      <a:pt x="0" y="2400"/>
                    </a:cubicBezTo>
                    <a:cubicBezTo>
                      <a:pt x="0" y="2400"/>
                      <a:pt x="3086" y="2400"/>
                      <a:pt x="3086" y="2400"/>
                    </a:cubicBezTo>
                    <a:cubicBezTo>
                      <a:pt x="6171" y="2400"/>
                      <a:pt x="9257" y="2400"/>
                      <a:pt x="12343" y="0"/>
                    </a:cubicBezTo>
                    <a:cubicBezTo>
                      <a:pt x="15429" y="0"/>
                      <a:pt x="15429" y="0"/>
                      <a:pt x="18514" y="0"/>
                    </a:cubicBezTo>
                    <a:cubicBezTo>
                      <a:pt x="21600" y="2400"/>
                      <a:pt x="21600" y="2400"/>
                      <a:pt x="21600" y="24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459" name="Freeform 681"/>
              <p:cNvSpPr/>
              <p:nvPr/>
            </p:nvSpPr>
            <p:spPr>
              <a:xfrm>
                <a:off x="61689" y="40311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4678" h="21600" fill="norm" stroke="1" extrusionOk="0">
                    <a:moveTo>
                      <a:pt x="9278" y="10800"/>
                    </a:moveTo>
                    <a:cubicBezTo>
                      <a:pt x="9278" y="10800"/>
                      <a:pt x="9278" y="10800"/>
                      <a:pt x="2078" y="21600"/>
                    </a:cubicBezTo>
                    <a:cubicBezTo>
                      <a:pt x="2078" y="10800"/>
                      <a:pt x="2078" y="10800"/>
                      <a:pt x="2078" y="10800"/>
                    </a:cubicBezTo>
                    <a:cubicBezTo>
                      <a:pt x="-5122" y="10800"/>
                      <a:pt x="9278" y="0"/>
                      <a:pt x="2078" y="0"/>
                    </a:cubicBezTo>
                    <a:cubicBezTo>
                      <a:pt x="9278" y="0"/>
                      <a:pt x="9278" y="0"/>
                      <a:pt x="9278" y="0"/>
                    </a:cubicBezTo>
                    <a:cubicBezTo>
                      <a:pt x="16478" y="0"/>
                      <a:pt x="16478" y="10800"/>
                      <a:pt x="9278" y="108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460" name="Freeform 682"/>
              <p:cNvSpPr/>
              <p:nvPr/>
            </p:nvSpPr>
            <p:spPr>
              <a:xfrm>
                <a:off x="64532" y="48536"/>
                <a:ext cx="12701" cy="1271"/>
              </a:xfrm>
              <a:prstGeom prst="ellipse">
                <a:avLst/>
              </a:prstGeom>
              <a:noFill/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461" name="Freeform 683"/>
              <p:cNvSpPr/>
              <p:nvPr/>
            </p:nvSpPr>
            <p:spPr>
              <a:xfrm>
                <a:off x="64863" y="38546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0"/>
                    </a:moveTo>
                    <a:cubicBezTo>
                      <a:pt x="10800" y="10800"/>
                      <a:pt x="10800" y="10800"/>
                      <a:pt x="21600" y="10800"/>
                    </a:cubicBezTo>
                    <a:cubicBezTo>
                      <a:pt x="10800" y="10800"/>
                      <a:pt x="10800" y="21600"/>
                      <a:pt x="0" y="21600"/>
                    </a:cubicBezTo>
                    <a:cubicBezTo>
                      <a:pt x="0" y="21600"/>
                      <a:pt x="0" y="10800"/>
                      <a:pt x="0" y="10800"/>
                    </a:cubicBezTo>
                    <a:cubicBezTo>
                      <a:pt x="0" y="10800"/>
                      <a:pt x="0" y="10800"/>
                      <a:pt x="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462" name="Freeform 684"/>
              <p:cNvSpPr/>
              <p:nvPr/>
            </p:nvSpPr>
            <p:spPr>
              <a:xfrm>
                <a:off x="66297" y="46048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0"/>
                    </a:moveTo>
                    <a:cubicBezTo>
                      <a:pt x="0" y="21600"/>
                      <a:pt x="0" y="21600"/>
                      <a:pt x="21600" y="21600"/>
                    </a:cubicBezTo>
                    <a:cubicBezTo>
                      <a:pt x="21600" y="21600"/>
                      <a:pt x="0" y="21600"/>
                      <a:pt x="0" y="21600"/>
                    </a:cubicBezTo>
                    <a:cubicBezTo>
                      <a:pt x="0" y="21600"/>
                      <a:pt x="0" y="21600"/>
                      <a:pt x="0" y="21600"/>
                    </a:cubicBezTo>
                    <a:cubicBezTo>
                      <a:pt x="0" y="2160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463" name="Freeform 685"/>
              <p:cNvSpPr/>
              <p:nvPr/>
            </p:nvSpPr>
            <p:spPr>
              <a:xfrm>
                <a:off x="67348" y="50927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8600" h="17250" fill="norm" stroke="1" extrusionOk="0">
                    <a:moveTo>
                      <a:pt x="18600" y="14850"/>
                    </a:moveTo>
                    <a:cubicBezTo>
                      <a:pt x="18600" y="14850"/>
                      <a:pt x="18600" y="14850"/>
                      <a:pt x="18600" y="14850"/>
                    </a:cubicBezTo>
                    <a:cubicBezTo>
                      <a:pt x="18600" y="14850"/>
                      <a:pt x="13200" y="20250"/>
                      <a:pt x="13200" y="14850"/>
                    </a:cubicBezTo>
                    <a:cubicBezTo>
                      <a:pt x="13200" y="14850"/>
                      <a:pt x="7800" y="9450"/>
                      <a:pt x="2400" y="9450"/>
                    </a:cubicBezTo>
                    <a:cubicBezTo>
                      <a:pt x="2400" y="9450"/>
                      <a:pt x="-3000" y="9450"/>
                      <a:pt x="2400" y="4050"/>
                    </a:cubicBezTo>
                    <a:cubicBezTo>
                      <a:pt x="7800" y="-1350"/>
                      <a:pt x="7800" y="-1350"/>
                      <a:pt x="7800" y="4050"/>
                    </a:cubicBezTo>
                    <a:cubicBezTo>
                      <a:pt x="13200" y="4050"/>
                      <a:pt x="13200" y="4050"/>
                      <a:pt x="18600" y="4050"/>
                    </a:cubicBezTo>
                    <a:cubicBezTo>
                      <a:pt x="18600" y="4050"/>
                      <a:pt x="18600" y="9450"/>
                      <a:pt x="18600" y="1485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464" name="Freeform 686"/>
              <p:cNvSpPr/>
              <p:nvPr/>
            </p:nvSpPr>
            <p:spPr>
              <a:xfrm>
                <a:off x="69606" y="49246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0800" y="0"/>
                    </a:moveTo>
                    <a:cubicBezTo>
                      <a:pt x="10800" y="10800"/>
                      <a:pt x="21600" y="10800"/>
                      <a:pt x="21600" y="21600"/>
                    </a:cubicBezTo>
                    <a:cubicBezTo>
                      <a:pt x="21600" y="21600"/>
                      <a:pt x="21600" y="21600"/>
                      <a:pt x="21600" y="21600"/>
                    </a:cubicBezTo>
                    <a:cubicBezTo>
                      <a:pt x="10800" y="21600"/>
                      <a:pt x="10800" y="21600"/>
                      <a:pt x="0" y="21600"/>
                    </a:cubicBezTo>
                    <a:cubicBezTo>
                      <a:pt x="0" y="10800"/>
                      <a:pt x="0" y="0"/>
                      <a:pt x="10800" y="0"/>
                    </a:cubicBezTo>
                    <a:cubicBezTo>
                      <a:pt x="10800" y="0"/>
                      <a:pt x="10800" y="0"/>
                      <a:pt x="108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465" name="Freeform 687"/>
              <p:cNvSpPr/>
              <p:nvPr/>
            </p:nvSpPr>
            <p:spPr>
              <a:xfrm>
                <a:off x="71040" y="48915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0"/>
                    </a:moveTo>
                    <a:cubicBezTo>
                      <a:pt x="0" y="0"/>
                      <a:pt x="21600" y="0"/>
                      <a:pt x="21600" y="21600"/>
                    </a:cubicBezTo>
                    <a:cubicBezTo>
                      <a:pt x="21600" y="21600"/>
                      <a:pt x="21600" y="21600"/>
                      <a:pt x="0" y="21600"/>
                    </a:cubicBezTo>
                    <a:cubicBezTo>
                      <a:pt x="0" y="21600"/>
                      <a:pt x="0" y="2160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466" name="Freeform 688"/>
              <p:cNvSpPr/>
              <p:nvPr/>
            </p:nvSpPr>
            <p:spPr>
              <a:xfrm>
                <a:off x="71923" y="54321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7200"/>
                    </a:moveTo>
                    <a:cubicBezTo>
                      <a:pt x="21600" y="7200"/>
                      <a:pt x="21600" y="7200"/>
                      <a:pt x="21600" y="7200"/>
                    </a:cubicBezTo>
                    <a:cubicBezTo>
                      <a:pt x="21600" y="14400"/>
                      <a:pt x="10800" y="14400"/>
                      <a:pt x="10800" y="21600"/>
                    </a:cubicBezTo>
                    <a:cubicBezTo>
                      <a:pt x="10800" y="14400"/>
                      <a:pt x="0" y="7200"/>
                      <a:pt x="0" y="7200"/>
                    </a:cubicBezTo>
                    <a:cubicBezTo>
                      <a:pt x="0" y="7200"/>
                      <a:pt x="10800" y="0"/>
                      <a:pt x="10800" y="0"/>
                    </a:cubicBezTo>
                    <a:cubicBezTo>
                      <a:pt x="10800" y="0"/>
                      <a:pt x="21600" y="0"/>
                      <a:pt x="21600" y="0"/>
                    </a:cubicBezTo>
                    <a:cubicBezTo>
                      <a:pt x="21600" y="0"/>
                      <a:pt x="21600" y="0"/>
                      <a:pt x="21600" y="72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467" name="Freeform 689"/>
              <p:cNvSpPr/>
              <p:nvPr/>
            </p:nvSpPr>
            <p:spPr>
              <a:xfrm>
                <a:off x="73136" y="49798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0800" y="0"/>
                    </a:moveTo>
                    <a:cubicBezTo>
                      <a:pt x="10800" y="10800"/>
                      <a:pt x="10800" y="10800"/>
                      <a:pt x="21600" y="10800"/>
                    </a:cubicBezTo>
                    <a:cubicBezTo>
                      <a:pt x="10800" y="10800"/>
                      <a:pt x="10800" y="21600"/>
                      <a:pt x="10800" y="21600"/>
                    </a:cubicBezTo>
                    <a:cubicBezTo>
                      <a:pt x="10800" y="21600"/>
                      <a:pt x="0" y="10800"/>
                      <a:pt x="0" y="10800"/>
                    </a:cubicBezTo>
                    <a:cubicBezTo>
                      <a:pt x="0" y="0"/>
                      <a:pt x="0" y="0"/>
                      <a:pt x="108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468" name="Freeform 690"/>
              <p:cNvSpPr/>
              <p:nvPr/>
            </p:nvSpPr>
            <p:spPr>
              <a:xfrm>
                <a:off x="74901" y="55922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7600" fill="norm" stroke="1" extrusionOk="0">
                    <a:moveTo>
                      <a:pt x="21600" y="0"/>
                    </a:moveTo>
                    <a:cubicBezTo>
                      <a:pt x="21600" y="0"/>
                      <a:pt x="21600" y="7200"/>
                      <a:pt x="21600" y="7200"/>
                    </a:cubicBezTo>
                    <a:cubicBezTo>
                      <a:pt x="16200" y="7200"/>
                      <a:pt x="16200" y="14400"/>
                      <a:pt x="10800" y="14400"/>
                    </a:cubicBezTo>
                    <a:cubicBezTo>
                      <a:pt x="10800" y="21600"/>
                      <a:pt x="5400" y="14400"/>
                      <a:pt x="0" y="14400"/>
                    </a:cubicBezTo>
                    <a:cubicBezTo>
                      <a:pt x="0" y="7200"/>
                      <a:pt x="0" y="7200"/>
                      <a:pt x="0" y="7200"/>
                    </a:cubicBezTo>
                    <a:cubicBezTo>
                      <a:pt x="5400" y="0"/>
                      <a:pt x="10800" y="0"/>
                      <a:pt x="16200" y="0"/>
                    </a:cubicBezTo>
                    <a:cubicBezTo>
                      <a:pt x="16200" y="0"/>
                      <a:pt x="21600" y="0"/>
                      <a:pt x="216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469" name="Freeform 691"/>
              <p:cNvSpPr/>
              <p:nvPr/>
            </p:nvSpPr>
            <p:spPr>
              <a:xfrm>
                <a:off x="76445" y="59285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0"/>
                    </a:moveTo>
                    <a:cubicBezTo>
                      <a:pt x="21600" y="0"/>
                      <a:pt x="21600" y="10800"/>
                      <a:pt x="21600" y="10800"/>
                    </a:cubicBezTo>
                    <a:cubicBezTo>
                      <a:pt x="21600" y="10800"/>
                      <a:pt x="21600" y="10800"/>
                      <a:pt x="21600" y="21600"/>
                    </a:cubicBezTo>
                    <a:cubicBezTo>
                      <a:pt x="0" y="10800"/>
                      <a:pt x="0" y="10800"/>
                      <a:pt x="0" y="10800"/>
                    </a:cubicBezTo>
                    <a:cubicBezTo>
                      <a:pt x="0" y="10800"/>
                      <a:pt x="0" y="0"/>
                      <a:pt x="216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470" name="Freeform 692"/>
              <p:cNvSpPr/>
              <p:nvPr/>
            </p:nvSpPr>
            <p:spPr>
              <a:xfrm>
                <a:off x="76666" y="57299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0"/>
                    </a:moveTo>
                    <a:cubicBezTo>
                      <a:pt x="21600" y="21600"/>
                      <a:pt x="10800" y="21600"/>
                      <a:pt x="10800" y="21600"/>
                    </a:cubicBezTo>
                    <a:cubicBezTo>
                      <a:pt x="10800" y="21600"/>
                      <a:pt x="10800" y="21600"/>
                      <a:pt x="0" y="21600"/>
                    </a:cubicBezTo>
                    <a:cubicBezTo>
                      <a:pt x="0" y="0"/>
                      <a:pt x="10800" y="0"/>
                      <a:pt x="21600" y="0"/>
                    </a:cubicBezTo>
                    <a:cubicBezTo>
                      <a:pt x="21600" y="0"/>
                      <a:pt x="21600" y="0"/>
                      <a:pt x="216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471" name="Freeform 693"/>
              <p:cNvSpPr/>
              <p:nvPr/>
            </p:nvSpPr>
            <p:spPr>
              <a:xfrm>
                <a:off x="79093" y="58733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0"/>
                    </a:moveTo>
                    <a:cubicBezTo>
                      <a:pt x="10800" y="10800"/>
                      <a:pt x="10800" y="21600"/>
                      <a:pt x="0" y="21600"/>
                    </a:cubicBezTo>
                    <a:cubicBezTo>
                      <a:pt x="0" y="21600"/>
                      <a:pt x="0" y="21600"/>
                      <a:pt x="0" y="10800"/>
                    </a:cubicBezTo>
                    <a:cubicBezTo>
                      <a:pt x="0" y="10800"/>
                      <a:pt x="0" y="0"/>
                      <a:pt x="10800" y="0"/>
                    </a:cubicBezTo>
                    <a:cubicBezTo>
                      <a:pt x="10800" y="0"/>
                      <a:pt x="10800" y="0"/>
                      <a:pt x="216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472" name="Freeform 694"/>
              <p:cNvSpPr/>
              <p:nvPr/>
            </p:nvSpPr>
            <p:spPr>
              <a:xfrm>
                <a:off x="77549" y="54652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9872" fill="norm" stroke="1" extrusionOk="0">
                    <a:moveTo>
                      <a:pt x="12343" y="12000"/>
                    </a:moveTo>
                    <a:cubicBezTo>
                      <a:pt x="12343" y="9600"/>
                      <a:pt x="12343" y="9600"/>
                      <a:pt x="12343" y="9600"/>
                    </a:cubicBezTo>
                    <a:cubicBezTo>
                      <a:pt x="9257" y="9600"/>
                      <a:pt x="6171" y="9600"/>
                      <a:pt x="6171" y="7200"/>
                    </a:cubicBezTo>
                    <a:cubicBezTo>
                      <a:pt x="3086" y="7200"/>
                      <a:pt x="3086" y="4800"/>
                      <a:pt x="0" y="4800"/>
                    </a:cubicBezTo>
                    <a:cubicBezTo>
                      <a:pt x="0" y="4800"/>
                      <a:pt x="0" y="4800"/>
                      <a:pt x="0" y="2400"/>
                    </a:cubicBezTo>
                    <a:cubicBezTo>
                      <a:pt x="3086" y="2400"/>
                      <a:pt x="3086" y="2400"/>
                      <a:pt x="6171" y="0"/>
                    </a:cubicBezTo>
                    <a:cubicBezTo>
                      <a:pt x="9257" y="2400"/>
                      <a:pt x="12343" y="0"/>
                      <a:pt x="15429" y="2400"/>
                    </a:cubicBezTo>
                    <a:cubicBezTo>
                      <a:pt x="15429" y="4800"/>
                      <a:pt x="15429" y="4800"/>
                      <a:pt x="15429" y="7200"/>
                    </a:cubicBezTo>
                    <a:cubicBezTo>
                      <a:pt x="15429" y="7200"/>
                      <a:pt x="15429" y="9600"/>
                      <a:pt x="18514" y="9600"/>
                    </a:cubicBezTo>
                    <a:cubicBezTo>
                      <a:pt x="18514" y="9600"/>
                      <a:pt x="21600" y="9600"/>
                      <a:pt x="21600" y="12000"/>
                    </a:cubicBezTo>
                    <a:cubicBezTo>
                      <a:pt x="21600" y="12000"/>
                      <a:pt x="21600" y="14400"/>
                      <a:pt x="21600" y="14400"/>
                    </a:cubicBezTo>
                    <a:cubicBezTo>
                      <a:pt x="21600" y="14400"/>
                      <a:pt x="21600" y="16800"/>
                      <a:pt x="21600" y="16800"/>
                    </a:cubicBezTo>
                    <a:cubicBezTo>
                      <a:pt x="21600" y="16800"/>
                      <a:pt x="21600" y="16800"/>
                      <a:pt x="21600" y="16800"/>
                    </a:cubicBezTo>
                    <a:cubicBezTo>
                      <a:pt x="18514" y="16800"/>
                      <a:pt x="21600" y="21600"/>
                      <a:pt x="18514" y="19200"/>
                    </a:cubicBezTo>
                    <a:cubicBezTo>
                      <a:pt x="15429" y="19200"/>
                      <a:pt x="18514" y="19200"/>
                      <a:pt x="18514" y="16800"/>
                    </a:cubicBezTo>
                    <a:cubicBezTo>
                      <a:pt x="18514" y="16800"/>
                      <a:pt x="18514" y="16800"/>
                      <a:pt x="18514" y="16800"/>
                    </a:cubicBezTo>
                    <a:cubicBezTo>
                      <a:pt x="18514" y="16800"/>
                      <a:pt x="18514" y="14400"/>
                      <a:pt x="18514" y="14400"/>
                    </a:cubicBezTo>
                    <a:cubicBezTo>
                      <a:pt x="15429" y="14400"/>
                      <a:pt x="12343" y="14400"/>
                      <a:pt x="12343" y="120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473" name="Freeform 695"/>
              <p:cNvSpPr/>
              <p:nvPr/>
            </p:nvSpPr>
            <p:spPr>
              <a:xfrm>
                <a:off x="79645" y="60719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0"/>
                    </a:moveTo>
                    <a:cubicBezTo>
                      <a:pt x="21600" y="7200"/>
                      <a:pt x="21600" y="7200"/>
                      <a:pt x="21600" y="7200"/>
                    </a:cubicBezTo>
                    <a:cubicBezTo>
                      <a:pt x="21600" y="14400"/>
                      <a:pt x="21600" y="21600"/>
                      <a:pt x="10800" y="21600"/>
                    </a:cubicBezTo>
                    <a:cubicBezTo>
                      <a:pt x="0" y="21600"/>
                      <a:pt x="0" y="14400"/>
                      <a:pt x="0" y="14400"/>
                    </a:cubicBezTo>
                    <a:cubicBezTo>
                      <a:pt x="0" y="7200"/>
                      <a:pt x="0" y="7200"/>
                      <a:pt x="10800" y="0"/>
                    </a:cubicBezTo>
                    <a:cubicBezTo>
                      <a:pt x="10800" y="0"/>
                      <a:pt x="10800" y="0"/>
                      <a:pt x="216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474" name="Freeform 696"/>
              <p:cNvSpPr/>
              <p:nvPr/>
            </p:nvSpPr>
            <p:spPr>
              <a:xfrm>
                <a:off x="81409" y="63318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7382" fill="norm" stroke="1" extrusionOk="0">
                    <a:moveTo>
                      <a:pt x="21600" y="10182"/>
                    </a:moveTo>
                    <a:cubicBezTo>
                      <a:pt x="21600" y="10182"/>
                      <a:pt x="10800" y="17382"/>
                      <a:pt x="0" y="17382"/>
                    </a:cubicBezTo>
                    <a:cubicBezTo>
                      <a:pt x="0" y="17382"/>
                      <a:pt x="0" y="10182"/>
                      <a:pt x="0" y="10182"/>
                    </a:cubicBezTo>
                    <a:cubicBezTo>
                      <a:pt x="0" y="2982"/>
                      <a:pt x="0" y="-4218"/>
                      <a:pt x="10800" y="2982"/>
                    </a:cubicBezTo>
                    <a:cubicBezTo>
                      <a:pt x="10800" y="2982"/>
                      <a:pt x="10800" y="2982"/>
                      <a:pt x="21600" y="10182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475" name="Oval 697"/>
              <p:cNvSpPr/>
              <p:nvPr/>
            </p:nvSpPr>
            <p:spPr>
              <a:xfrm>
                <a:off x="83174" y="58182"/>
                <a:ext cx="12701" cy="12701"/>
              </a:xfrm>
              <a:prstGeom prst="ellipse">
                <a:avLst/>
              </a:pr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476" name="Freeform 698"/>
              <p:cNvSpPr/>
              <p:nvPr/>
            </p:nvSpPr>
            <p:spPr>
              <a:xfrm>
                <a:off x="6129" y="0"/>
                <a:ext cx="284164" cy="13062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566" fill="norm" stroke="1" extrusionOk="0">
                    <a:moveTo>
                      <a:pt x="0" y="0"/>
                    </a:moveTo>
                    <a:cubicBezTo>
                      <a:pt x="0" y="12804"/>
                      <a:pt x="0" y="12804"/>
                      <a:pt x="0" y="12804"/>
                    </a:cubicBezTo>
                    <a:cubicBezTo>
                      <a:pt x="135" y="12510"/>
                      <a:pt x="270" y="12217"/>
                      <a:pt x="315" y="12217"/>
                    </a:cubicBezTo>
                    <a:cubicBezTo>
                      <a:pt x="630" y="12413"/>
                      <a:pt x="1125" y="13683"/>
                      <a:pt x="1170" y="13879"/>
                    </a:cubicBezTo>
                    <a:cubicBezTo>
                      <a:pt x="1260" y="14074"/>
                      <a:pt x="1305" y="14270"/>
                      <a:pt x="1395" y="14465"/>
                    </a:cubicBezTo>
                    <a:cubicBezTo>
                      <a:pt x="1440" y="14661"/>
                      <a:pt x="1485" y="14856"/>
                      <a:pt x="1575" y="15052"/>
                    </a:cubicBezTo>
                    <a:cubicBezTo>
                      <a:pt x="1620" y="15247"/>
                      <a:pt x="1710" y="15345"/>
                      <a:pt x="1755" y="15540"/>
                    </a:cubicBezTo>
                    <a:cubicBezTo>
                      <a:pt x="1800" y="15736"/>
                      <a:pt x="1890" y="15833"/>
                      <a:pt x="1980" y="15931"/>
                    </a:cubicBezTo>
                    <a:cubicBezTo>
                      <a:pt x="2070" y="16127"/>
                      <a:pt x="2160" y="16224"/>
                      <a:pt x="2250" y="16420"/>
                    </a:cubicBezTo>
                    <a:cubicBezTo>
                      <a:pt x="2430" y="16713"/>
                      <a:pt x="2610" y="17006"/>
                      <a:pt x="2835" y="17300"/>
                    </a:cubicBezTo>
                    <a:cubicBezTo>
                      <a:pt x="3150" y="17690"/>
                      <a:pt x="3375" y="18570"/>
                      <a:pt x="3510" y="19157"/>
                    </a:cubicBezTo>
                    <a:cubicBezTo>
                      <a:pt x="3555" y="19450"/>
                      <a:pt x="3600" y="19743"/>
                      <a:pt x="3735" y="19938"/>
                    </a:cubicBezTo>
                    <a:cubicBezTo>
                      <a:pt x="3960" y="20232"/>
                      <a:pt x="4050" y="20720"/>
                      <a:pt x="3960" y="21209"/>
                    </a:cubicBezTo>
                    <a:cubicBezTo>
                      <a:pt x="3960" y="21307"/>
                      <a:pt x="4005" y="21405"/>
                      <a:pt x="4005" y="21405"/>
                    </a:cubicBezTo>
                    <a:cubicBezTo>
                      <a:pt x="4005" y="21600"/>
                      <a:pt x="4050" y="21600"/>
                      <a:pt x="4095" y="21502"/>
                    </a:cubicBezTo>
                    <a:cubicBezTo>
                      <a:pt x="4140" y="21405"/>
                      <a:pt x="4185" y="21307"/>
                      <a:pt x="4230" y="21111"/>
                    </a:cubicBezTo>
                    <a:cubicBezTo>
                      <a:pt x="4275" y="20916"/>
                      <a:pt x="4365" y="20720"/>
                      <a:pt x="4410" y="20525"/>
                    </a:cubicBezTo>
                    <a:cubicBezTo>
                      <a:pt x="4545" y="20134"/>
                      <a:pt x="4635" y="19841"/>
                      <a:pt x="4770" y="19450"/>
                    </a:cubicBezTo>
                    <a:cubicBezTo>
                      <a:pt x="4860" y="19254"/>
                      <a:pt x="4950" y="19059"/>
                      <a:pt x="4995" y="18863"/>
                    </a:cubicBezTo>
                    <a:cubicBezTo>
                      <a:pt x="5040" y="18766"/>
                      <a:pt x="5085" y="18668"/>
                      <a:pt x="5130" y="18472"/>
                    </a:cubicBezTo>
                    <a:cubicBezTo>
                      <a:pt x="5175" y="18375"/>
                      <a:pt x="5220" y="18277"/>
                      <a:pt x="5220" y="18179"/>
                    </a:cubicBezTo>
                    <a:cubicBezTo>
                      <a:pt x="5355" y="17984"/>
                      <a:pt x="5625" y="16811"/>
                      <a:pt x="5805" y="16615"/>
                    </a:cubicBezTo>
                    <a:cubicBezTo>
                      <a:pt x="5895" y="16615"/>
                      <a:pt x="5985" y="16518"/>
                      <a:pt x="6120" y="16518"/>
                    </a:cubicBezTo>
                    <a:cubicBezTo>
                      <a:pt x="6255" y="16518"/>
                      <a:pt x="6435" y="16615"/>
                      <a:pt x="6570" y="16811"/>
                    </a:cubicBezTo>
                    <a:cubicBezTo>
                      <a:pt x="6750" y="17006"/>
                      <a:pt x="6930" y="17104"/>
                      <a:pt x="7110" y="17300"/>
                    </a:cubicBezTo>
                    <a:cubicBezTo>
                      <a:pt x="7335" y="17300"/>
                      <a:pt x="7560" y="17593"/>
                      <a:pt x="7785" y="17593"/>
                    </a:cubicBezTo>
                    <a:cubicBezTo>
                      <a:pt x="7920" y="17690"/>
                      <a:pt x="8055" y="17788"/>
                      <a:pt x="8190" y="17788"/>
                    </a:cubicBezTo>
                    <a:cubicBezTo>
                      <a:pt x="8235" y="17886"/>
                      <a:pt x="8325" y="17886"/>
                      <a:pt x="8370" y="17886"/>
                    </a:cubicBezTo>
                    <a:cubicBezTo>
                      <a:pt x="8460" y="17886"/>
                      <a:pt x="8505" y="17690"/>
                      <a:pt x="8595" y="17690"/>
                    </a:cubicBezTo>
                    <a:cubicBezTo>
                      <a:pt x="8820" y="17690"/>
                      <a:pt x="9045" y="17495"/>
                      <a:pt x="9135" y="17104"/>
                    </a:cubicBezTo>
                    <a:cubicBezTo>
                      <a:pt x="9270" y="16518"/>
                      <a:pt x="9495" y="16224"/>
                      <a:pt x="9720" y="15931"/>
                    </a:cubicBezTo>
                    <a:cubicBezTo>
                      <a:pt x="9900" y="15638"/>
                      <a:pt x="10080" y="15443"/>
                      <a:pt x="10260" y="15052"/>
                    </a:cubicBezTo>
                    <a:cubicBezTo>
                      <a:pt x="10350" y="14954"/>
                      <a:pt x="10440" y="14758"/>
                      <a:pt x="10485" y="14563"/>
                    </a:cubicBezTo>
                    <a:cubicBezTo>
                      <a:pt x="10665" y="14172"/>
                      <a:pt x="10845" y="13781"/>
                      <a:pt x="10980" y="13390"/>
                    </a:cubicBezTo>
                    <a:cubicBezTo>
                      <a:pt x="11070" y="13097"/>
                      <a:pt x="11205" y="12901"/>
                      <a:pt x="11250" y="12608"/>
                    </a:cubicBezTo>
                    <a:cubicBezTo>
                      <a:pt x="11430" y="12217"/>
                      <a:pt x="11565" y="11826"/>
                      <a:pt x="11700" y="11435"/>
                    </a:cubicBezTo>
                    <a:cubicBezTo>
                      <a:pt x="11790" y="11240"/>
                      <a:pt x="11835" y="11142"/>
                      <a:pt x="11925" y="10947"/>
                    </a:cubicBezTo>
                    <a:cubicBezTo>
                      <a:pt x="12060" y="10556"/>
                      <a:pt x="12240" y="10067"/>
                      <a:pt x="12375" y="9676"/>
                    </a:cubicBezTo>
                    <a:cubicBezTo>
                      <a:pt x="12465" y="9383"/>
                      <a:pt x="12600" y="9090"/>
                      <a:pt x="12690" y="8894"/>
                    </a:cubicBezTo>
                    <a:cubicBezTo>
                      <a:pt x="12825" y="8503"/>
                      <a:pt x="13005" y="8112"/>
                      <a:pt x="13140" y="7721"/>
                    </a:cubicBezTo>
                    <a:cubicBezTo>
                      <a:pt x="13275" y="7428"/>
                      <a:pt x="13410" y="7135"/>
                      <a:pt x="13500" y="6842"/>
                    </a:cubicBezTo>
                    <a:cubicBezTo>
                      <a:pt x="13545" y="6646"/>
                      <a:pt x="14175" y="4985"/>
                      <a:pt x="14355" y="4985"/>
                    </a:cubicBezTo>
                    <a:cubicBezTo>
                      <a:pt x="14670" y="4985"/>
                      <a:pt x="15255" y="6646"/>
                      <a:pt x="15435" y="7037"/>
                    </a:cubicBezTo>
                    <a:cubicBezTo>
                      <a:pt x="15660" y="7428"/>
                      <a:pt x="15840" y="7624"/>
                      <a:pt x="15930" y="7819"/>
                    </a:cubicBezTo>
                    <a:cubicBezTo>
                      <a:pt x="16065" y="8014"/>
                      <a:pt x="16200" y="8210"/>
                      <a:pt x="16335" y="8405"/>
                    </a:cubicBezTo>
                    <a:cubicBezTo>
                      <a:pt x="16425" y="8503"/>
                      <a:pt x="16515" y="8796"/>
                      <a:pt x="16605" y="8894"/>
                    </a:cubicBezTo>
                    <a:cubicBezTo>
                      <a:pt x="16785" y="9090"/>
                      <a:pt x="16965" y="9285"/>
                      <a:pt x="17100" y="9676"/>
                    </a:cubicBezTo>
                    <a:cubicBezTo>
                      <a:pt x="17145" y="9871"/>
                      <a:pt x="17235" y="9676"/>
                      <a:pt x="17280" y="9774"/>
                    </a:cubicBezTo>
                    <a:cubicBezTo>
                      <a:pt x="17325" y="9871"/>
                      <a:pt x="17415" y="9969"/>
                      <a:pt x="17505" y="9969"/>
                    </a:cubicBezTo>
                    <a:cubicBezTo>
                      <a:pt x="17595" y="10067"/>
                      <a:pt x="17685" y="10067"/>
                      <a:pt x="17775" y="10067"/>
                    </a:cubicBezTo>
                    <a:cubicBezTo>
                      <a:pt x="17955" y="10067"/>
                      <a:pt x="18090" y="10165"/>
                      <a:pt x="18225" y="10262"/>
                    </a:cubicBezTo>
                    <a:cubicBezTo>
                      <a:pt x="18315" y="10262"/>
                      <a:pt x="18360" y="10360"/>
                      <a:pt x="18450" y="10458"/>
                    </a:cubicBezTo>
                    <a:cubicBezTo>
                      <a:pt x="18585" y="10653"/>
                      <a:pt x="18675" y="10849"/>
                      <a:pt x="18765" y="11044"/>
                    </a:cubicBezTo>
                    <a:cubicBezTo>
                      <a:pt x="18855" y="11240"/>
                      <a:pt x="18900" y="11435"/>
                      <a:pt x="18900" y="11729"/>
                    </a:cubicBezTo>
                    <a:cubicBezTo>
                      <a:pt x="18900" y="11924"/>
                      <a:pt x="19035" y="13390"/>
                      <a:pt x="19080" y="13586"/>
                    </a:cubicBezTo>
                    <a:cubicBezTo>
                      <a:pt x="19215" y="14367"/>
                      <a:pt x="19395" y="15149"/>
                      <a:pt x="19485" y="15931"/>
                    </a:cubicBezTo>
                    <a:cubicBezTo>
                      <a:pt x="19485" y="16127"/>
                      <a:pt x="19530" y="16420"/>
                      <a:pt x="19575" y="16615"/>
                    </a:cubicBezTo>
                    <a:cubicBezTo>
                      <a:pt x="19620" y="16909"/>
                      <a:pt x="19665" y="17104"/>
                      <a:pt x="19710" y="17397"/>
                    </a:cubicBezTo>
                    <a:cubicBezTo>
                      <a:pt x="19710" y="17397"/>
                      <a:pt x="19710" y="17397"/>
                      <a:pt x="19710" y="17397"/>
                    </a:cubicBezTo>
                    <a:cubicBezTo>
                      <a:pt x="19755" y="17300"/>
                      <a:pt x="19800" y="17300"/>
                      <a:pt x="19800" y="17202"/>
                    </a:cubicBezTo>
                    <a:cubicBezTo>
                      <a:pt x="20025" y="16518"/>
                      <a:pt x="20250" y="15736"/>
                      <a:pt x="20475" y="15052"/>
                    </a:cubicBezTo>
                    <a:cubicBezTo>
                      <a:pt x="20565" y="14661"/>
                      <a:pt x="20655" y="14270"/>
                      <a:pt x="20745" y="13879"/>
                    </a:cubicBezTo>
                    <a:cubicBezTo>
                      <a:pt x="20790" y="13683"/>
                      <a:pt x="21240" y="11631"/>
                      <a:pt x="21375" y="11533"/>
                    </a:cubicBezTo>
                    <a:cubicBezTo>
                      <a:pt x="21420" y="11435"/>
                      <a:pt x="21465" y="11435"/>
                      <a:pt x="21510" y="11338"/>
                    </a:cubicBezTo>
                    <a:cubicBezTo>
                      <a:pt x="21510" y="11338"/>
                      <a:pt x="21600" y="11338"/>
                      <a:pt x="21600" y="11338"/>
                    </a:cubicBezTo>
                    <a:cubicBezTo>
                      <a:pt x="21600" y="0"/>
                      <a:pt x="21600" y="0"/>
                      <a:pt x="21600" y="0"/>
                    </a:cubicBezTo>
                    <a:lnTo>
                      <a:pt x="0" y="0"/>
                    </a:lnTo>
                    <a:close/>
                    <a:moveTo>
                      <a:pt x="7470" y="12608"/>
                    </a:moveTo>
                    <a:cubicBezTo>
                      <a:pt x="7470" y="12608"/>
                      <a:pt x="7425" y="12608"/>
                      <a:pt x="7425" y="12510"/>
                    </a:cubicBezTo>
                    <a:cubicBezTo>
                      <a:pt x="7425" y="12510"/>
                      <a:pt x="7380" y="12413"/>
                      <a:pt x="7335" y="12413"/>
                    </a:cubicBezTo>
                    <a:cubicBezTo>
                      <a:pt x="7335" y="12413"/>
                      <a:pt x="7335" y="12413"/>
                      <a:pt x="7335" y="12413"/>
                    </a:cubicBezTo>
                    <a:cubicBezTo>
                      <a:pt x="7335" y="12510"/>
                      <a:pt x="7335" y="12510"/>
                      <a:pt x="7380" y="12608"/>
                    </a:cubicBezTo>
                    <a:cubicBezTo>
                      <a:pt x="7380" y="12608"/>
                      <a:pt x="7380" y="12608"/>
                      <a:pt x="7380" y="12706"/>
                    </a:cubicBezTo>
                    <a:cubicBezTo>
                      <a:pt x="7335" y="12706"/>
                      <a:pt x="7335" y="12706"/>
                      <a:pt x="7290" y="12706"/>
                    </a:cubicBezTo>
                    <a:cubicBezTo>
                      <a:pt x="7290" y="12706"/>
                      <a:pt x="7245" y="12608"/>
                      <a:pt x="7245" y="12608"/>
                    </a:cubicBezTo>
                    <a:cubicBezTo>
                      <a:pt x="7245" y="12608"/>
                      <a:pt x="7200" y="12510"/>
                      <a:pt x="7200" y="12510"/>
                    </a:cubicBezTo>
                    <a:cubicBezTo>
                      <a:pt x="7155" y="12510"/>
                      <a:pt x="7155" y="12510"/>
                      <a:pt x="7155" y="12510"/>
                    </a:cubicBezTo>
                    <a:cubicBezTo>
                      <a:pt x="7110" y="12510"/>
                      <a:pt x="7155" y="12510"/>
                      <a:pt x="7155" y="12608"/>
                    </a:cubicBezTo>
                    <a:cubicBezTo>
                      <a:pt x="7155" y="12706"/>
                      <a:pt x="7200" y="12804"/>
                      <a:pt x="7200" y="12901"/>
                    </a:cubicBezTo>
                    <a:cubicBezTo>
                      <a:pt x="7200" y="12901"/>
                      <a:pt x="7200" y="12901"/>
                      <a:pt x="7200" y="12901"/>
                    </a:cubicBezTo>
                    <a:cubicBezTo>
                      <a:pt x="7200" y="12999"/>
                      <a:pt x="7155" y="12999"/>
                      <a:pt x="7155" y="12901"/>
                    </a:cubicBezTo>
                    <a:cubicBezTo>
                      <a:pt x="7110" y="12901"/>
                      <a:pt x="7110" y="12804"/>
                      <a:pt x="7065" y="12706"/>
                    </a:cubicBezTo>
                    <a:cubicBezTo>
                      <a:pt x="7020" y="12608"/>
                      <a:pt x="6975" y="12608"/>
                      <a:pt x="6975" y="12510"/>
                    </a:cubicBezTo>
                    <a:cubicBezTo>
                      <a:pt x="6975" y="12510"/>
                      <a:pt x="6975" y="12510"/>
                      <a:pt x="6930" y="12510"/>
                    </a:cubicBezTo>
                    <a:cubicBezTo>
                      <a:pt x="6930" y="12510"/>
                      <a:pt x="6930" y="12510"/>
                      <a:pt x="6930" y="12510"/>
                    </a:cubicBezTo>
                    <a:cubicBezTo>
                      <a:pt x="6975" y="12608"/>
                      <a:pt x="6975" y="12706"/>
                      <a:pt x="6975" y="12804"/>
                    </a:cubicBezTo>
                    <a:cubicBezTo>
                      <a:pt x="7020" y="12901"/>
                      <a:pt x="7020" y="12901"/>
                      <a:pt x="6975" y="12999"/>
                    </a:cubicBezTo>
                    <a:cubicBezTo>
                      <a:pt x="6975" y="12999"/>
                      <a:pt x="6930" y="12999"/>
                      <a:pt x="6930" y="12901"/>
                    </a:cubicBezTo>
                    <a:cubicBezTo>
                      <a:pt x="6885" y="12804"/>
                      <a:pt x="6840" y="12706"/>
                      <a:pt x="6840" y="12608"/>
                    </a:cubicBezTo>
                    <a:cubicBezTo>
                      <a:pt x="6840" y="12608"/>
                      <a:pt x="6795" y="12608"/>
                      <a:pt x="6795" y="12608"/>
                    </a:cubicBezTo>
                    <a:cubicBezTo>
                      <a:pt x="6795" y="12510"/>
                      <a:pt x="6795" y="12510"/>
                      <a:pt x="6795" y="12510"/>
                    </a:cubicBezTo>
                    <a:cubicBezTo>
                      <a:pt x="6795" y="12510"/>
                      <a:pt x="6750" y="12608"/>
                      <a:pt x="6750" y="12608"/>
                    </a:cubicBezTo>
                    <a:cubicBezTo>
                      <a:pt x="6750" y="12706"/>
                      <a:pt x="6750" y="12901"/>
                      <a:pt x="6750" y="12999"/>
                    </a:cubicBezTo>
                    <a:cubicBezTo>
                      <a:pt x="6750" y="12999"/>
                      <a:pt x="6750" y="13097"/>
                      <a:pt x="6750" y="13097"/>
                    </a:cubicBezTo>
                    <a:cubicBezTo>
                      <a:pt x="6750" y="13097"/>
                      <a:pt x="6705" y="13097"/>
                      <a:pt x="6705" y="12999"/>
                    </a:cubicBezTo>
                    <a:cubicBezTo>
                      <a:pt x="6660" y="12999"/>
                      <a:pt x="6615" y="12901"/>
                      <a:pt x="6570" y="12804"/>
                    </a:cubicBezTo>
                    <a:cubicBezTo>
                      <a:pt x="6525" y="12706"/>
                      <a:pt x="6480" y="12608"/>
                      <a:pt x="6390" y="12608"/>
                    </a:cubicBezTo>
                    <a:cubicBezTo>
                      <a:pt x="6390" y="12608"/>
                      <a:pt x="6345" y="12608"/>
                      <a:pt x="6345" y="12608"/>
                    </a:cubicBezTo>
                    <a:cubicBezTo>
                      <a:pt x="6300" y="12510"/>
                      <a:pt x="6255" y="12413"/>
                      <a:pt x="6165" y="12413"/>
                    </a:cubicBezTo>
                    <a:cubicBezTo>
                      <a:pt x="6165" y="12413"/>
                      <a:pt x="6120" y="12413"/>
                      <a:pt x="6120" y="12315"/>
                    </a:cubicBezTo>
                    <a:cubicBezTo>
                      <a:pt x="6030" y="12217"/>
                      <a:pt x="5985" y="12119"/>
                      <a:pt x="5895" y="11924"/>
                    </a:cubicBezTo>
                    <a:cubicBezTo>
                      <a:pt x="5850" y="11924"/>
                      <a:pt x="5850" y="11826"/>
                      <a:pt x="5760" y="11729"/>
                    </a:cubicBezTo>
                    <a:cubicBezTo>
                      <a:pt x="5760" y="11729"/>
                      <a:pt x="5760" y="11729"/>
                      <a:pt x="5715" y="11729"/>
                    </a:cubicBezTo>
                    <a:cubicBezTo>
                      <a:pt x="5715" y="11729"/>
                      <a:pt x="5670" y="11826"/>
                      <a:pt x="5670" y="11729"/>
                    </a:cubicBezTo>
                    <a:cubicBezTo>
                      <a:pt x="5625" y="11533"/>
                      <a:pt x="5580" y="11533"/>
                      <a:pt x="5535" y="11435"/>
                    </a:cubicBezTo>
                    <a:cubicBezTo>
                      <a:pt x="5490" y="11338"/>
                      <a:pt x="5445" y="11240"/>
                      <a:pt x="5400" y="11142"/>
                    </a:cubicBezTo>
                    <a:cubicBezTo>
                      <a:pt x="5355" y="11044"/>
                      <a:pt x="5310" y="10947"/>
                      <a:pt x="5310" y="10849"/>
                    </a:cubicBezTo>
                    <a:cubicBezTo>
                      <a:pt x="5265" y="10653"/>
                      <a:pt x="5175" y="10653"/>
                      <a:pt x="5130" y="10556"/>
                    </a:cubicBezTo>
                    <a:cubicBezTo>
                      <a:pt x="5040" y="10458"/>
                      <a:pt x="4995" y="10262"/>
                      <a:pt x="4950" y="10067"/>
                    </a:cubicBezTo>
                    <a:cubicBezTo>
                      <a:pt x="4950" y="10067"/>
                      <a:pt x="4950" y="9969"/>
                      <a:pt x="4905" y="9969"/>
                    </a:cubicBezTo>
                    <a:cubicBezTo>
                      <a:pt x="4860" y="9969"/>
                      <a:pt x="4860" y="9871"/>
                      <a:pt x="4815" y="9774"/>
                    </a:cubicBezTo>
                    <a:cubicBezTo>
                      <a:pt x="4770" y="9578"/>
                      <a:pt x="4680" y="9383"/>
                      <a:pt x="4635" y="9090"/>
                    </a:cubicBezTo>
                    <a:cubicBezTo>
                      <a:pt x="4590" y="9090"/>
                      <a:pt x="4590" y="9090"/>
                      <a:pt x="4590" y="9090"/>
                    </a:cubicBezTo>
                    <a:cubicBezTo>
                      <a:pt x="4545" y="9285"/>
                      <a:pt x="4500" y="9481"/>
                      <a:pt x="4455" y="9676"/>
                    </a:cubicBezTo>
                    <a:cubicBezTo>
                      <a:pt x="4455" y="9871"/>
                      <a:pt x="4410" y="10067"/>
                      <a:pt x="4365" y="10165"/>
                    </a:cubicBezTo>
                    <a:cubicBezTo>
                      <a:pt x="4320" y="10165"/>
                      <a:pt x="4320" y="10165"/>
                      <a:pt x="4275" y="10165"/>
                    </a:cubicBezTo>
                    <a:cubicBezTo>
                      <a:pt x="4275" y="10067"/>
                      <a:pt x="4230" y="10067"/>
                      <a:pt x="4230" y="10165"/>
                    </a:cubicBezTo>
                    <a:cubicBezTo>
                      <a:pt x="4185" y="10165"/>
                      <a:pt x="4185" y="10165"/>
                      <a:pt x="4140" y="10067"/>
                    </a:cubicBezTo>
                    <a:cubicBezTo>
                      <a:pt x="4140" y="10067"/>
                      <a:pt x="4095" y="10067"/>
                      <a:pt x="4050" y="10067"/>
                    </a:cubicBezTo>
                    <a:cubicBezTo>
                      <a:pt x="4005" y="10067"/>
                      <a:pt x="4005" y="9969"/>
                      <a:pt x="3960" y="9969"/>
                    </a:cubicBezTo>
                    <a:cubicBezTo>
                      <a:pt x="3960" y="9871"/>
                      <a:pt x="3915" y="9871"/>
                      <a:pt x="3870" y="9871"/>
                    </a:cubicBezTo>
                    <a:cubicBezTo>
                      <a:pt x="3870" y="9774"/>
                      <a:pt x="3825" y="9774"/>
                      <a:pt x="3825" y="9676"/>
                    </a:cubicBezTo>
                    <a:cubicBezTo>
                      <a:pt x="3825" y="9578"/>
                      <a:pt x="3825" y="9578"/>
                      <a:pt x="3780" y="9481"/>
                    </a:cubicBezTo>
                    <a:cubicBezTo>
                      <a:pt x="3780" y="9383"/>
                      <a:pt x="3735" y="9383"/>
                      <a:pt x="3735" y="9285"/>
                    </a:cubicBezTo>
                    <a:cubicBezTo>
                      <a:pt x="3780" y="9187"/>
                      <a:pt x="3735" y="9187"/>
                      <a:pt x="3735" y="9187"/>
                    </a:cubicBezTo>
                    <a:cubicBezTo>
                      <a:pt x="3735" y="9187"/>
                      <a:pt x="3690" y="9187"/>
                      <a:pt x="3690" y="9090"/>
                    </a:cubicBezTo>
                    <a:cubicBezTo>
                      <a:pt x="3690" y="9090"/>
                      <a:pt x="3735" y="8992"/>
                      <a:pt x="3735" y="8992"/>
                    </a:cubicBezTo>
                    <a:cubicBezTo>
                      <a:pt x="3735" y="8894"/>
                      <a:pt x="3690" y="8894"/>
                      <a:pt x="3690" y="8796"/>
                    </a:cubicBezTo>
                    <a:cubicBezTo>
                      <a:pt x="3690" y="8796"/>
                      <a:pt x="3690" y="8699"/>
                      <a:pt x="3690" y="8699"/>
                    </a:cubicBezTo>
                    <a:cubicBezTo>
                      <a:pt x="3690" y="8601"/>
                      <a:pt x="3690" y="8601"/>
                      <a:pt x="3690" y="8503"/>
                    </a:cubicBezTo>
                    <a:cubicBezTo>
                      <a:pt x="3690" y="8503"/>
                      <a:pt x="3645" y="8503"/>
                      <a:pt x="3690" y="8405"/>
                    </a:cubicBezTo>
                    <a:cubicBezTo>
                      <a:pt x="3690" y="8405"/>
                      <a:pt x="3690" y="8308"/>
                      <a:pt x="3735" y="8308"/>
                    </a:cubicBezTo>
                    <a:cubicBezTo>
                      <a:pt x="3780" y="8308"/>
                      <a:pt x="3825" y="8210"/>
                      <a:pt x="3870" y="8210"/>
                    </a:cubicBezTo>
                    <a:cubicBezTo>
                      <a:pt x="3960" y="8112"/>
                      <a:pt x="4050" y="8112"/>
                      <a:pt x="4140" y="8014"/>
                    </a:cubicBezTo>
                    <a:cubicBezTo>
                      <a:pt x="4185" y="8014"/>
                      <a:pt x="4185" y="7917"/>
                      <a:pt x="4140" y="7917"/>
                    </a:cubicBezTo>
                    <a:cubicBezTo>
                      <a:pt x="4140" y="7721"/>
                      <a:pt x="4095" y="7624"/>
                      <a:pt x="4050" y="7526"/>
                    </a:cubicBezTo>
                    <a:cubicBezTo>
                      <a:pt x="4005" y="7428"/>
                      <a:pt x="3960" y="7330"/>
                      <a:pt x="3915" y="7330"/>
                    </a:cubicBezTo>
                    <a:cubicBezTo>
                      <a:pt x="3825" y="7233"/>
                      <a:pt x="3780" y="7233"/>
                      <a:pt x="3780" y="7037"/>
                    </a:cubicBezTo>
                    <a:cubicBezTo>
                      <a:pt x="3780" y="7037"/>
                      <a:pt x="3780" y="6939"/>
                      <a:pt x="3780" y="6939"/>
                    </a:cubicBezTo>
                    <a:cubicBezTo>
                      <a:pt x="3825" y="6744"/>
                      <a:pt x="3780" y="6646"/>
                      <a:pt x="3735" y="6548"/>
                    </a:cubicBezTo>
                    <a:cubicBezTo>
                      <a:pt x="3690" y="6451"/>
                      <a:pt x="3645" y="6353"/>
                      <a:pt x="3645" y="6255"/>
                    </a:cubicBezTo>
                    <a:cubicBezTo>
                      <a:pt x="3600" y="6157"/>
                      <a:pt x="3555" y="6060"/>
                      <a:pt x="3555" y="5962"/>
                    </a:cubicBezTo>
                    <a:cubicBezTo>
                      <a:pt x="3555" y="5864"/>
                      <a:pt x="3555" y="5767"/>
                      <a:pt x="3510" y="5669"/>
                    </a:cubicBezTo>
                    <a:cubicBezTo>
                      <a:pt x="3465" y="5571"/>
                      <a:pt x="3465" y="5473"/>
                      <a:pt x="3465" y="5376"/>
                    </a:cubicBezTo>
                    <a:cubicBezTo>
                      <a:pt x="3420" y="5376"/>
                      <a:pt x="3420" y="5278"/>
                      <a:pt x="3465" y="5278"/>
                    </a:cubicBezTo>
                    <a:cubicBezTo>
                      <a:pt x="3465" y="5082"/>
                      <a:pt x="3465" y="4985"/>
                      <a:pt x="3420" y="4887"/>
                    </a:cubicBezTo>
                    <a:cubicBezTo>
                      <a:pt x="3375" y="4691"/>
                      <a:pt x="3375" y="4496"/>
                      <a:pt x="3285" y="4300"/>
                    </a:cubicBezTo>
                    <a:cubicBezTo>
                      <a:pt x="3285" y="4300"/>
                      <a:pt x="3285" y="4203"/>
                      <a:pt x="3285" y="4105"/>
                    </a:cubicBezTo>
                    <a:cubicBezTo>
                      <a:pt x="3330" y="4105"/>
                      <a:pt x="3330" y="4007"/>
                      <a:pt x="3285" y="3910"/>
                    </a:cubicBezTo>
                    <a:cubicBezTo>
                      <a:pt x="3240" y="3812"/>
                      <a:pt x="3240" y="3714"/>
                      <a:pt x="3285" y="3519"/>
                    </a:cubicBezTo>
                    <a:cubicBezTo>
                      <a:pt x="3285" y="3519"/>
                      <a:pt x="3285" y="3519"/>
                      <a:pt x="3285" y="3421"/>
                    </a:cubicBezTo>
                    <a:cubicBezTo>
                      <a:pt x="3285" y="3421"/>
                      <a:pt x="3330" y="3323"/>
                      <a:pt x="3330" y="3323"/>
                    </a:cubicBezTo>
                    <a:cubicBezTo>
                      <a:pt x="3285" y="3225"/>
                      <a:pt x="3285" y="3225"/>
                      <a:pt x="3285" y="3128"/>
                    </a:cubicBezTo>
                    <a:cubicBezTo>
                      <a:pt x="3240" y="3128"/>
                      <a:pt x="3195" y="3030"/>
                      <a:pt x="3195" y="2932"/>
                    </a:cubicBezTo>
                    <a:cubicBezTo>
                      <a:pt x="3150" y="2932"/>
                      <a:pt x="3150" y="2834"/>
                      <a:pt x="3150" y="2834"/>
                    </a:cubicBezTo>
                    <a:cubicBezTo>
                      <a:pt x="3195" y="2737"/>
                      <a:pt x="3195" y="2737"/>
                      <a:pt x="3240" y="2737"/>
                    </a:cubicBezTo>
                    <a:cubicBezTo>
                      <a:pt x="3240" y="2834"/>
                      <a:pt x="3285" y="2834"/>
                      <a:pt x="3330" y="2834"/>
                    </a:cubicBezTo>
                    <a:cubicBezTo>
                      <a:pt x="3375" y="2932"/>
                      <a:pt x="3375" y="2932"/>
                      <a:pt x="3420" y="2932"/>
                    </a:cubicBezTo>
                    <a:cubicBezTo>
                      <a:pt x="3420" y="2932"/>
                      <a:pt x="3420" y="2932"/>
                      <a:pt x="3420" y="2932"/>
                    </a:cubicBezTo>
                    <a:cubicBezTo>
                      <a:pt x="3420" y="2932"/>
                      <a:pt x="3420" y="2932"/>
                      <a:pt x="3420" y="2932"/>
                    </a:cubicBezTo>
                    <a:cubicBezTo>
                      <a:pt x="3420" y="2834"/>
                      <a:pt x="3420" y="2834"/>
                      <a:pt x="3375" y="2834"/>
                    </a:cubicBezTo>
                    <a:cubicBezTo>
                      <a:pt x="3375" y="2737"/>
                      <a:pt x="3330" y="2639"/>
                      <a:pt x="3285" y="2541"/>
                    </a:cubicBezTo>
                    <a:cubicBezTo>
                      <a:pt x="3285" y="2443"/>
                      <a:pt x="3285" y="2443"/>
                      <a:pt x="3285" y="2346"/>
                    </a:cubicBezTo>
                    <a:cubicBezTo>
                      <a:pt x="3330" y="2346"/>
                      <a:pt x="3375" y="2346"/>
                      <a:pt x="3375" y="2346"/>
                    </a:cubicBezTo>
                    <a:cubicBezTo>
                      <a:pt x="3420" y="2443"/>
                      <a:pt x="3465" y="2541"/>
                      <a:pt x="3465" y="2541"/>
                    </a:cubicBezTo>
                    <a:cubicBezTo>
                      <a:pt x="3510" y="2541"/>
                      <a:pt x="3510" y="2541"/>
                      <a:pt x="3510" y="2541"/>
                    </a:cubicBezTo>
                    <a:cubicBezTo>
                      <a:pt x="3510" y="2541"/>
                      <a:pt x="3510" y="2541"/>
                      <a:pt x="3510" y="2541"/>
                    </a:cubicBezTo>
                    <a:cubicBezTo>
                      <a:pt x="3465" y="2346"/>
                      <a:pt x="3420" y="2248"/>
                      <a:pt x="3375" y="2052"/>
                    </a:cubicBezTo>
                    <a:cubicBezTo>
                      <a:pt x="3375" y="2052"/>
                      <a:pt x="3375" y="2052"/>
                      <a:pt x="3375" y="1955"/>
                    </a:cubicBezTo>
                    <a:cubicBezTo>
                      <a:pt x="3420" y="1955"/>
                      <a:pt x="3420" y="1955"/>
                      <a:pt x="3465" y="1955"/>
                    </a:cubicBezTo>
                    <a:cubicBezTo>
                      <a:pt x="3465" y="2052"/>
                      <a:pt x="3510" y="2052"/>
                      <a:pt x="3555" y="2150"/>
                    </a:cubicBezTo>
                    <a:cubicBezTo>
                      <a:pt x="3555" y="2150"/>
                      <a:pt x="3555" y="2150"/>
                      <a:pt x="3555" y="2150"/>
                    </a:cubicBezTo>
                    <a:cubicBezTo>
                      <a:pt x="3555" y="2150"/>
                      <a:pt x="3555" y="2150"/>
                      <a:pt x="3555" y="2150"/>
                    </a:cubicBezTo>
                    <a:cubicBezTo>
                      <a:pt x="3555" y="1955"/>
                      <a:pt x="3510" y="1857"/>
                      <a:pt x="3510" y="1759"/>
                    </a:cubicBezTo>
                    <a:cubicBezTo>
                      <a:pt x="3510" y="1759"/>
                      <a:pt x="3510" y="1662"/>
                      <a:pt x="3510" y="1662"/>
                    </a:cubicBezTo>
                    <a:cubicBezTo>
                      <a:pt x="3510" y="1662"/>
                      <a:pt x="3555" y="1662"/>
                      <a:pt x="3555" y="1662"/>
                    </a:cubicBezTo>
                    <a:cubicBezTo>
                      <a:pt x="3600" y="1662"/>
                      <a:pt x="3600" y="1759"/>
                      <a:pt x="3600" y="1759"/>
                    </a:cubicBezTo>
                    <a:cubicBezTo>
                      <a:pt x="3600" y="1857"/>
                      <a:pt x="3600" y="1857"/>
                      <a:pt x="3645" y="1857"/>
                    </a:cubicBezTo>
                    <a:cubicBezTo>
                      <a:pt x="3645" y="1857"/>
                      <a:pt x="3645" y="1857"/>
                      <a:pt x="3645" y="1857"/>
                    </a:cubicBezTo>
                    <a:cubicBezTo>
                      <a:pt x="3645" y="1857"/>
                      <a:pt x="3645" y="1857"/>
                      <a:pt x="3645" y="1857"/>
                    </a:cubicBezTo>
                    <a:cubicBezTo>
                      <a:pt x="3645" y="1759"/>
                      <a:pt x="3600" y="1662"/>
                      <a:pt x="3600" y="1564"/>
                    </a:cubicBezTo>
                    <a:cubicBezTo>
                      <a:pt x="3600" y="1466"/>
                      <a:pt x="3645" y="1466"/>
                      <a:pt x="3645" y="1466"/>
                    </a:cubicBezTo>
                    <a:cubicBezTo>
                      <a:pt x="3645" y="1466"/>
                      <a:pt x="3645" y="1466"/>
                      <a:pt x="3645" y="1466"/>
                    </a:cubicBezTo>
                    <a:cubicBezTo>
                      <a:pt x="3690" y="1564"/>
                      <a:pt x="3735" y="1564"/>
                      <a:pt x="3735" y="1662"/>
                    </a:cubicBezTo>
                    <a:cubicBezTo>
                      <a:pt x="3780" y="1759"/>
                      <a:pt x="3825" y="1857"/>
                      <a:pt x="3870" y="1955"/>
                    </a:cubicBezTo>
                    <a:cubicBezTo>
                      <a:pt x="3870" y="1955"/>
                      <a:pt x="3870" y="1955"/>
                      <a:pt x="3870" y="1955"/>
                    </a:cubicBezTo>
                    <a:cubicBezTo>
                      <a:pt x="3870" y="1955"/>
                      <a:pt x="3870" y="1955"/>
                      <a:pt x="3870" y="1955"/>
                    </a:cubicBezTo>
                    <a:cubicBezTo>
                      <a:pt x="3870" y="1955"/>
                      <a:pt x="3870" y="1857"/>
                      <a:pt x="3870" y="1857"/>
                    </a:cubicBezTo>
                    <a:cubicBezTo>
                      <a:pt x="3870" y="1857"/>
                      <a:pt x="3870" y="1759"/>
                      <a:pt x="3915" y="1759"/>
                    </a:cubicBezTo>
                    <a:cubicBezTo>
                      <a:pt x="3915" y="1759"/>
                      <a:pt x="3915" y="1759"/>
                      <a:pt x="3915" y="1759"/>
                    </a:cubicBezTo>
                    <a:cubicBezTo>
                      <a:pt x="3960" y="1857"/>
                      <a:pt x="3960" y="1857"/>
                      <a:pt x="3960" y="1857"/>
                    </a:cubicBezTo>
                    <a:cubicBezTo>
                      <a:pt x="3960" y="2052"/>
                      <a:pt x="4050" y="2052"/>
                      <a:pt x="4095" y="2248"/>
                    </a:cubicBezTo>
                    <a:cubicBezTo>
                      <a:pt x="4095" y="2346"/>
                      <a:pt x="4140" y="2541"/>
                      <a:pt x="4140" y="2639"/>
                    </a:cubicBezTo>
                    <a:cubicBezTo>
                      <a:pt x="4230" y="2932"/>
                      <a:pt x="4275" y="3225"/>
                      <a:pt x="4320" y="3519"/>
                    </a:cubicBezTo>
                    <a:cubicBezTo>
                      <a:pt x="4410" y="3714"/>
                      <a:pt x="4455" y="3910"/>
                      <a:pt x="4500" y="4105"/>
                    </a:cubicBezTo>
                    <a:cubicBezTo>
                      <a:pt x="4545" y="4300"/>
                      <a:pt x="4545" y="4398"/>
                      <a:pt x="4545" y="4594"/>
                    </a:cubicBezTo>
                    <a:cubicBezTo>
                      <a:pt x="4590" y="4789"/>
                      <a:pt x="4590" y="4985"/>
                      <a:pt x="4635" y="5180"/>
                    </a:cubicBezTo>
                    <a:cubicBezTo>
                      <a:pt x="4680" y="5376"/>
                      <a:pt x="4770" y="5669"/>
                      <a:pt x="4815" y="5864"/>
                    </a:cubicBezTo>
                    <a:cubicBezTo>
                      <a:pt x="4815" y="5864"/>
                      <a:pt x="4815" y="5864"/>
                      <a:pt x="4815" y="5864"/>
                    </a:cubicBezTo>
                    <a:cubicBezTo>
                      <a:pt x="4905" y="6060"/>
                      <a:pt x="4995" y="6255"/>
                      <a:pt x="5130" y="6353"/>
                    </a:cubicBezTo>
                    <a:cubicBezTo>
                      <a:pt x="5175" y="6353"/>
                      <a:pt x="5220" y="6353"/>
                      <a:pt x="5265" y="6255"/>
                    </a:cubicBezTo>
                    <a:cubicBezTo>
                      <a:pt x="5355" y="6157"/>
                      <a:pt x="5445" y="6060"/>
                      <a:pt x="5580" y="6157"/>
                    </a:cubicBezTo>
                    <a:cubicBezTo>
                      <a:pt x="5625" y="6157"/>
                      <a:pt x="5715" y="6157"/>
                      <a:pt x="5760" y="6157"/>
                    </a:cubicBezTo>
                    <a:cubicBezTo>
                      <a:pt x="5805" y="6157"/>
                      <a:pt x="5805" y="6157"/>
                      <a:pt x="5805" y="6255"/>
                    </a:cubicBezTo>
                    <a:cubicBezTo>
                      <a:pt x="5805" y="6353"/>
                      <a:pt x="5805" y="6353"/>
                      <a:pt x="5805" y="6353"/>
                    </a:cubicBezTo>
                    <a:cubicBezTo>
                      <a:pt x="5715" y="6451"/>
                      <a:pt x="5625" y="6548"/>
                      <a:pt x="5580" y="6744"/>
                    </a:cubicBezTo>
                    <a:cubicBezTo>
                      <a:pt x="5490" y="6842"/>
                      <a:pt x="5445" y="7037"/>
                      <a:pt x="5400" y="7233"/>
                    </a:cubicBezTo>
                    <a:cubicBezTo>
                      <a:pt x="5400" y="7330"/>
                      <a:pt x="5400" y="7330"/>
                      <a:pt x="5400" y="7428"/>
                    </a:cubicBezTo>
                    <a:cubicBezTo>
                      <a:pt x="5445" y="7526"/>
                      <a:pt x="5445" y="7624"/>
                      <a:pt x="5445" y="7721"/>
                    </a:cubicBezTo>
                    <a:cubicBezTo>
                      <a:pt x="5490" y="7819"/>
                      <a:pt x="5535" y="7917"/>
                      <a:pt x="5535" y="8014"/>
                    </a:cubicBezTo>
                    <a:cubicBezTo>
                      <a:pt x="5625" y="8308"/>
                      <a:pt x="5715" y="8405"/>
                      <a:pt x="5805" y="8601"/>
                    </a:cubicBezTo>
                    <a:cubicBezTo>
                      <a:pt x="5940" y="8796"/>
                      <a:pt x="6075" y="8992"/>
                      <a:pt x="6210" y="9285"/>
                    </a:cubicBezTo>
                    <a:cubicBezTo>
                      <a:pt x="6300" y="9383"/>
                      <a:pt x="6390" y="9578"/>
                      <a:pt x="6480" y="9774"/>
                    </a:cubicBezTo>
                    <a:cubicBezTo>
                      <a:pt x="6480" y="9774"/>
                      <a:pt x="6525" y="9774"/>
                      <a:pt x="6525" y="9871"/>
                    </a:cubicBezTo>
                    <a:cubicBezTo>
                      <a:pt x="6525" y="9969"/>
                      <a:pt x="6570" y="9969"/>
                      <a:pt x="6615" y="10067"/>
                    </a:cubicBezTo>
                    <a:cubicBezTo>
                      <a:pt x="6660" y="10165"/>
                      <a:pt x="6750" y="10262"/>
                      <a:pt x="6795" y="10360"/>
                    </a:cubicBezTo>
                    <a:cubicBezTo>
                      <a:pt x="6885" y="10556"/>
                      <a:pt x="6975" y="10751"/>
                      <a:pt x="7020" y="10849"/>
                    </a:cubicBezTo>
                    <a:cubicBezTo>
                      <a:pt x="7155" y="11044"/>
                      <a:pt x="7245" y="11240"/>
                      <a:pt x="7335" y="11435"/>
                    </a:cubicBezTo>
                    <a:cubicBezTo>
                      <a:pt x="7380" y="11533"/>
                      <a:pt x="7380" y="11631"/>
                      <a:pt x="7425" y="11729"/>
                    </a:cubicBezTo>
                    <a:cubicBezTo>
                      <a:pt x="7425" y="11729"/>
                      <a:pt x="7470" y="11826"/>
                      <a:pt x="7425" y="11826"/>
                    </a:cubicBezTo>
                    <a:cubicBezTo>
                      <a:pt x="7425" y="11826"/>
                      <a:pt x="7380" y="11924"/>
                      <a:pt x="7380" y="11826"/>
                    </a:cubicBezTo>
                    <a:cubicBezTo>
                      <a:pt x="7335" y="11826"/>
                      <a:pt x="7335" y="11826"/>
                      <a:pt x="7335" y="11826"/>
                    </a:cubicBezTo>
                    <a:cubicBezTo>
                      <a:pt x="7335" y="11924"/>
                      <a:pt x="7335" y="11924"/>
                      <a:pt x="7335" y="11924"/>
                    </a:cubicBezTo>
                    <a:cubicBezTo>
                      <a:pt x="7380" y="12119"/>
                      <a:pt x="7425" y="12217"/>
                      <a:pt x="7470" y="12413"/>
                    </a:cubicBezTo>
                    <a:cubicBezTo>
                      <a:pt x="7470" y="12413"/>
                      <a:pt x="7470" y="12413"/>
                      <a:pt x="7470" y="12510"/>
                    </a:cubicBezTo>
                    <a:cubicBezTo>
                      <a:pt x="7515" y="12510"/>
                      <a:pt x="7470" y="12510"/>
                      <a:pt x="7470" y="12608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477" name="Freeform 699"/>
              <p:cNvSpPr/>
              <p:nvPr/>
            </p:nvSpPr>
            <p:spPr>
              <a:xfrm>
                <a:off x="279419" y="89352"/>
                <a:ext cx="12701" cy="5140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0160" y="0"/>
                    </a:moveTo>
                    <a:cubicBezTo>
                      <a:pt x="21600" y="248"/>
                      <a:pt x="21600" y="248"/>
                      <a:pt x="21600" y="497"/>
                    </a:cubicBezTo>
                    <a:cubicBezTo>
                      <a:pt x="21600" y="21600"/>
                      <a:pt x="21600" y="21600"/>
                      <a:pt x="21600" y="21600"/>
                    </a:cubicBezTo>
                    <a:cubicBezTo>
                      <a:pt x="21600" y="21600"/>
                      <a:pt x="21600" y="21600"/>
                      <a:pt x="21600" y="21600"/>
                    </a:cubicBezTo>
                    <a:cubicBezTo>
                      <a:pt x="15840" y="20855"/>
                      <a:pt x="14400" y="19614"/>
                      <a:pt x="11520" y="18621"/>
                    </a:cubicBezTo>
                    <a:cubicBezTo>
                      <a:pt x="10080" y="18372"/>
                      <a:pt x="10080" y="18124"/>
                      <a:pt x="8640" y="17876"/>
                    </a:cubicBezTo>
                    <a:cubicBezTo>
                      <a:pt x="5760" y="16634"/>
                      <a:pt x="2880" y="15393"/>
                      <a:pt x="0" y="14152"/>
                    </a:cubicBezTo>
                    <a:cubicBezTo>
                      <a:pt x="0" y="13655"/>
                      <a:pt x="0" y="13407"/>
                      <a:pt x="0" y="12910"/>
                    </a:cubicBezTo>
                    <a:cubicBezTo>
                      <a:pt x="1440" y="11917"/>
                      <a:pt x="4320" y="10676"/>
                      <a:pt x="5760" y="9683"/>
                    </a:cubicBezTo>
                    <a:cubicBezTo>
                      <a:pt x="5760" y="8938"/>
                      <a:pt x="8640" y="8193"/>
                      <a:pt x="10080" y="7448"/>
                    </a:cubicBezTo>
                    <a:cubicBezTo>
                      <a:pt x="10080" y="6952"/>
                      <a:pt x="11520" y="6455"/>
                      <a:pt x="11520" y="5959"/>
                    </a:cubicBezTo>
                    <a:cubicBezTo>
                      <a:pt x="11520" y="5214"/>
                      <a:pt x="12960" y="4469"/>
                      <a:pt x="14400" y="3972"/>
                    </a:cubicBezTo>
                    <a:cubicBezTo>
                      <a:pt x="15840" y="3228"/>
                      <a:pt x="15840" y="2483"/>
                      <a:pt x="17280" y="1986"/>
                    </a:cubicBezTo>
                    <a:cubicBezTo>
                      <a:pt x="18720" y="1241"/>
                      <a:pt x="20160" y="745"/>
                      <a:pt x="20160" y="0"/>
                    </a:cubicBezTo>
                    <a:cubicBezTo>
                      <a:pt x="20160" y="0"/>
                      <a:pt x="20160" y="0"/>
                      <a:pt x="20160" y="0"/>
                    </a:cubicBezTo>
                    <a:cubicBezTo>
                      <a:pt x="20160" y="0"/>
                      <a:pt x="20160" y="0"/>
                      <a:pt x="2016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478" name="Freeform 700"/>
              <p:cNvSpPr/>
              <p:nvPr/>
            </p:nvSpPr>
            <p:spPr>
              <a:xfrm>
                <a:off x="279378" y="155097"/>
                <a:ext cx="12701" cy="2184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782" h="21600" fill="norm" stroke="1" extrusionOk="0">
                    <a:moveTo>
                      <a:pt x="15382" y="2919"/>
                    </a:moveTo>
                    <a:cubicBezTo>
                      <a:pt x="16732" y="1751"/>
                      <a:pt x="15382" y="584"/>
                      <a:pt x="20782" y="0"/>
                    </a:cubicBezTo>
                    <a:cubicBezTo>
                      <a:pt x="20782" y="21600"/>
                      <a:pt x="20782" y="21600"/>
                      <a:pt x="20782" y="21600"/>
                    </a:cubicBezTo>
                    <a:cubicBezTo>
                      <a:pt x="20782" y="21600"/>
                      <a:pt x="20782" y="21600"/>
                      <a:pt x="20782" y="21600"/>
                    </a:cubicBezTo>
                    <a:cubicBezTo>
                      <a:pt x="15382" y="21600"/>
                      <a:pt x="11332" y="20432"/>
                      <a:pt x="7282" y="20432"/>
                    </a:cubicBezTo>
                    <a:cubicBezTo>
                      <a:pt x="5932" y="20432"/>
                      <a:pt x="4582" y="20432"/>
                      <a:pt x="3232" y="20432"/>
                    </a:cubicBezTo>
                    <a:cubicBezTo>
                      <a:pt x="-818" y="19849"/>
                      <a:pt x="-818" y="19849"/>
                      <a:pt x="1882" y="18097"/>
                    </a:cubicBezTo>
                    <a:cubicBezTo>
                      <a:pt x="5932" y="14011"/>
                      <a:pt x="8632" y="9924"/>
                      <a:pt x="12682" y="6422"/>
                    </a:cubicBezTo>
                    <a:cubicBezTo>
                      <a:pt x="12682" y="5254"/>
                      <a:pt x="14032" y="3503"/>
                      <a:pt x="15382" y="2919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479" name="Freeform 701"/>
              <p:cNvSpPr/>
              <p:nvPr/>
            </p:nvSpPr>
            <p:spPr>
              <a:xfrm>
                <a:off x="283190" y="182826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7971" h="17550" fill="norm" stroke="1" extrusionOk="0">
                    <a:moveTo>
                      <a:pt x="17971" y="0"/>
                    </a:moveTo>
                    <a:cubicBezTo>
                      <a:pt x="17971" y="5400"/>
                      <a:pt x="17971" y="5400"/>
                      <a:pt x="17971" y="5400"/>
                    </a:cubicBezTo>
                    <a:cubicBezTo>
                      <a:pt x="13651" y="10800"/>
                      <a:pt x="9331" y="16200"/>
                      <a:pt x="9331" y="16200"/>
                    </a:cubicBezTo>
                    <a:cubicBezTo>
                      <a:pt x="5011" y="16200"/>
                      <a:pt x="691" y="21600"/>
                      <a:pt x="691" y="10800"/>
                    </a:cubicBezTo>
                    <a:cubicBezTo>
                      <a:pt x="691" y="0"/>
                      <a:pt x="-3629" y="0"/>
                      <a:pt x="9331" y="0"/>
                    </a:cubicBezTo>
                    <a:cubicBezTo>
                      <a:pt x="13651" y="0"/>
                      <a:pt x="13651" y="0"/>
                      <a:pt x="1797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480" name="Freeform 702"/>
              <p:cNvSpPr/>
              <p:nvPr/>
            </p:nvSpPr>
            <p:spPr>
              <a:xfrm>
                <a:off x="283993" y="186032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5274" h="21600" fill="norm" stroke="1" extrusionOk="0">
                    <a:moveTo>
                      <a:pt x="15274" y="0"/>
                    </a:moveTo>
                    <a:cubicBezTo>
                      <a:pt x="15274" y="21600"/>
                      <a:pt x="15274" y="21600"/>
                      <a:pt x="15274" y="21600"/>
                    </a:cubicBezTo>
                    <a:cubicBezTo>
                      <a:pt x="4474" y="21600"/>
                      <a:pt x="4474" y="21600"/>
                      <a:pt x="4474" y="10800"/>
                    </a:cubicBezTo>
                    <a:cubicBezTo>
                      <a:pt x="-6326" y="10800"/>
                      <a:pt x="4474" y="0"/>
                      <a:pt x="1527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481" name="Freeform 703"/>
              <p:cNvSpPr/>
              <p:nvPr/>
            </p:nvSpPr>
            <p:spPr>
              <a:xfrm>
                <a:off x="248814" y="199442"/>
                <a:ext cx="41479" cy="8472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291" y="7099"/>
                    </a:moveTo>
                    <a:cubicBezTo>
                      <a:pt x="21600" y="7250"/>
                      <a:pt x="21600" y="7401"/>
                      <a:pt x="21600" y="7552"/>
                    </a:cubicBezTo>
                    <a:cubicBezTo>
                      <a:pt x="21600" y="21600"/>
                      <a:pt x="21600" y="21600"/>
                      <a:pt x="21600" y="21600"/>
                    </a:cubicBezTo>
                    <a:cubicBezTo>
                      <a:pt x="5246" y="21600"/>
                      <a:pt x="5246" y="21600"/>
                      <a:pt x="5246" y="21600"/>
                    </a:cubicBezTo>
                    <a:cubicBezTo>
                      <a:pt x="5554" y="21449"/>
                      <a:pt x="5554" y="21298"/>
                      <a:pt x="5863" y="21147"/>
                    </a:cubicBezTo>
                    <a:cubicBezTo>
                      <a:pt x="5863" y="20845"/>
                      <a:pt x="5863" y="20845"/>
                      <a:pt x="5554" y="20845"/>
                    </a:cubicBezTo>
                    <a:cubicBezTo>
                      <a:pt x="4629" y="20694"/>
                      <a:pt x="3703" y="20845"/>
                      <a:pt x="2777" y="20845"/>
                    </a:cubicBezTo>
                    <a:cubicBezTo>
                      <a:pt x="2469" y="20845"/>
                      <a:pt x="2160" y="20694"/>
                      <a:pt x="1851" y="20845"/>
                    </a:cubicBezTo>
                    <a:cubicBezTo>
                      <a:pt x="1234" y="20996"/>
                      <a:pt x="617" y="20845"/>
                      <a:pt x="309" y="20845"/>
                    </a:cubicBezTo>
                    <a:cubicBezTo>
                      <a:pt x="0" y="20845"/>
                      <a:pt x="0" y="20845"/>
                      <a:pt x="0" y="20694"/>
                    </a:cubicBezTo>
                    <a:cubicBezTo>
                      <a:pt x="617" y="20392"/>
                      <a:pt x="926" y="20090"/>
                      <a:pt x="1543" y="19787"/>
                    </a:cubicBezTo>
                    <a:cubicBezTo>
                      <a:pt x="3394" y="18579"/>
                      <a:pt x="4937" y="17220"/>
                      <a:pt x="6480" y="15860"/>
                    </a:cubicBezTo>
                    <a:cubicBezTo>
                      <a:pt x="7406" y="15709"/>
                      <a:pt x="7097" y="15105"/>
                      <a:pt x="7714" y="14954"/>
                    </a:cubicBezTo>
                    <a:cubicBezTo>
                      <a:pt x="7714" y="14954"/>
                      <a:pt x="7714" y="14803"/>
                      <a:pt x="7714" y="14803"/>
                    </a:cubicBezTo>
                    <a:cubicBezTo>
                      <a:pt x="7406" y="14803"/>
                      <a:pt x="7406" y="14501"/>
                      <a:pt x="6789" y="14652"/>
                    </a:cubicBezTo>
                    <a:cubicBezTo>
                      <a:pt x="5863" y="14652"/>
                      <a:pt x="4937" y="14501"/>
                      <a:pt x="4011" y="14803"/>
                    </a:cubicBezTo>
                    <a:cubicBezTo>
                      <a:pt x="3394" y="14954"/>
                      <a:pt x="2777" y="14803"/>
                      <a:pt x="2160" y="14652"/>
                    </a:cubicBezTo>
                    <a:cubicBezTo>
                      <a:pt x="1851" y="14652"/>
                      <a:pt x="1851" y="14501"/>
                      <a:pt x="1851" y="14350"/>
                    </a:cubicBezTo>
                    <a:cubicBezTo>
                      <a:pt x="2469" y="14048"/>
                      <a:pt x="2777" y="13745"/>
                      <a:pt x="3394" y="13443"/>
                    </a:cubicBezTo>
                    <a:cubicBezTo>
                      <a:pt x="4320" y="12839"/>
                      <a:pt x="4937" y="12235"/>
                      <a:pt x="5863" y="11480"/>
                    </a:cubicBezTo>
                    <a:cubicBezTo>
                      <a:pt x="6789" y="10724"/>
                      <a:pt x="7406" y="9969"/>
                      <a:pt x="8023" y="9214"/>
                    </a:cubicBezTo>
                    <a:cubicBezTo>
                      <a:pt x="8331" y="9214"/>
                      <a:pt x="8331" y="9063"/>
                      <a:pt x="8331" y="9063"/>
                    </a:cubicBezTo>
                    <a:cubicBezTo>
                      <a:pt x="8023" y="8912"/>
                      <a:pt x="7714" y="8761"/>
                      <a:pt x="7406" y="8912"/>
                    </a:cubicBezTo>
                    <a:cubicBezTo>
                      <a:pt x="6789" y="9063"/>
                      <a:pt x="6171" y="8912"/>
                      <a:pt x="5554" y="9063"/>
                    </a:cubicBezTo>
                    <a:cubicBezTo>
                      <a:pt x="5246" y="9063"/>
                      <a:pt x="4937" y="9063"/>
                      <a:pt x="4320" y="9063"/>
                    </a:cubicBezTo>
                    <a:cubicBezTo>
                      <a:pt x="4011" y="9063"/>
                      <a:pt x="3703" y="8912"/>
                      <a:pt x="3394" y="8912"/>
                    </a:cubicBezTo>
                    <a:cubicBezTo>
                      <a:pt x="3394" y="8761"/>
                      <a:pt x="3703" y="8610"/>
                      <a:pt x="4011" y="8459"/>
                    </a:cubicBezTo>
                    <a:cubicBezTo>
                      <a:pt x="4629" y="8157"/>
                      <a:pt x="4937" y="7703"/>
                      <a:pt x="5246" y="7401"/>
                    </a:cubicBezTo>
                    <a:cubicBezTo>
                      <a:pt x="6171" y="6646"/>
                      <a:pt x="6789" y="6042"/>
                      <a:pt x="7406" y="5438"/>
                    </a:cubicBezTo>
                    <a:cubicBezTo>
                      <a:pt x="8640" y="4380"/>
                      <a:pt x="9874" y="3323"/>
                      <a:pt x="10800" y="2417"/>
                    </a:cubicBezTo>
                    <a:cubicBezTo>
                      <a:pt x="11417" y="1964"/>
                      <a:pt x="11726" y="1662"/>
                      <a:pt x="12034" y="1208"/>
                    </a:cubicBezTo>
                    <a:cubicBezTo>
                      <a:pt x="12651" y="755"/>
                      <a:pt x="13269" y="453"/>
                      <a:pt x="13269" y="0"/>
                    </a:cubicBezTo>
                    <a:cubicBezTo>
                      <a:pt x="13269" y="0"/>
                      <a:pt x="13577" y="0"/>
                      <a:pt x="13577" y="0"/>
                    </a:cubicBezTo>
                    <a:cubicBezTo>
                      <a:pt x="13577" y="0"/>
                      <a:pt x="13886" y="0"/>
                      <a:pt x="13886" y="0"/>
                    </a:cubicBezTo>
                    <a:cubicBezTo>
                      <a:pt x="13886" y="151"/>
                      <a:pt x="13886" y="302"/>
                      <a:pt x="14194" y="453"/>
                    </a:cubicBezTo>
                    <a:cubicBezTo>
                      <a:pt x="14194" y="604"/>
                      <a:pt x="14503" y="906"/>
                      <a:pt x="14811" y="1208"/>
                    </a:cubicBezTo>
                    <a:cubicBezTo>
                      <a:pt x="15120" y="1510"/>
                      <a:pt x="16046" y="1662"/>
                      <a:pt x="15737" y="1964"/>
                    </a:cubicBezTo>
                    <a:cubicBezTo>
                      <a:pt x="15737" y="2115"/>
                      <a:pt x="15737" y="2115"/>
                      <a:pt x="16046" y="2115"/>
                    </a:cubicBezTo>
                    <a:cubicBezTo>
                      <a:pt x="16354" y="2115"/>
                      <a:pt x="16354" y="2417"/>
                      <a:pt x="16663" y="2568"/>
                    </a:cubicBezTo>
                    <a:cubicBezTo>
                      <a:pt x="16971" y="2870"/>
                      <a:pt x="17280" y="3323"/>
                      <a:pt x="17589" y="3625"/>
                    </a:cubicBezTo>
                    <a:cubicBezTo>
                      <a:pt x="18823" y="4531"/>
                      <a:pt x="19440" y="5438"/>
                      <a:pt x="20366" y="6193"/>
                    </a:cubicBezTo>
                    <a:cubicBezTo>
                      <a:pt x="20983" y="6495"/>
                      <a:pt x="20983" y="6797"/>
                      <a:pt x="21291" y="7099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pPr/>
              </a:p>
            </p:txBody>
          </p:sp>
        </p:grpSp>
        <p:sp>
          <p:nvSpPr>
            <p:cNvPr id="1483" name="TextBox 361"/>
            <p:cNvSpPr txBox="1"/>
            <p:nvPr/>
          </p:nvSpPr>
          <p:spPr>
            <a:xfrm>
              <a:off x="276172" y="0"/>
              <a:ext cx="1190561" cy="307341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  <a:extLst>
              <a:ext uri="{C572A759-6A51-4108-AA02-DFA0A04FC94B}">
                <ma14:wrappingTextBoxFlag xmlns:ma14="http://schemas.microsoft.com/office/mac/drawingml/2011/main" val="1"/>
              </a:ext>
            </a:extLst>
          </p:spPr>
          <p:txBody>
            <a:bodyPr wrap="none" lIns="45719" tIns="45719" rIns="45719" bIns="45719" numCol="1" anchor="ctr">
              <a:spAutoFit/>
            </a:bodyPr>
            <a:lstStyle>
              <a:lvl1pPr>
                <a:defRPr b="1" spc="300" sz="1400">
                  <a:solidFill>
                    <a:srgbClr val="404040"/>
                  </a:solidFill>
                  <a:latin typeface="Holtzberg"/>
                  <a:ea typeface="Holtzberg"/>
                  <a:cs typeface="Holtzberg"/>
                  <a:sym typeface="Holtzberg"/>
                </a:defRPr>
              </a:lvl1pPr>
            </a:lstStyle>
            <a:p>
              <a:pPr/>
              <a:r>
                <a:t>ALAMIAN</a:t>
              </a:r>
            </a:p>
          </p:txBody>
        </p:sp>
      </p:grpSp>
      <p:sp>
        <p:nvSpPr>
          <p:cNvPr id="1485" name="Picture Placeholder 4"/>
          <p:cNvSpPr/>
          <p:nvPr>
            <p:ph type="pic" idx="21"/>
          </p:nvPr>
        </p:nvSpPr>
        <p:spPr>
          <a:xfrm>
            <a:off x="5759182" y="0"/>
            <a:ext cx="6432818" cy="6858000"/>
          </a:xfrm>
          <a:prstGeom prst="rect">
            <a:avLst/>
          </a:prstGeom>
        </p:spPr>
        <p:txBody>
          <a:bodyPr lIns="91439" rIns="91439"/>
          <a:lstStyle/>
          <a:p>
            <a:pPr/>
          </a:p>
        </p:txBody>
      </p:sp>
    </p:spTree>
  </p:cSld>
  <p:clrMapOvr>
    <a:masterClrMapping/>
  </p:clrMapOvr>
  <p:transition xmlns:p14="http://schemas.microsoft.com/office/powerpoint/2010/main" spd="med" advClick="1"/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xmlns:m="http://schemas.openxmlformats.org/officeDocument/2006/math" xmlns:a14="http://schemas.microsoft.com/office/drawing/2010/main" type="tx" showMasterSp="1" showMasterPhAnim="1">
  <p:cSld name="Alamian Template - 08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92" name="Picture Placeholder 18"/>
          <p:cNvSpPr/>
          <p:nvPr>
            <p:ph type="pic" idx="21"/>
          </p:nvPr>
        </p:nvSpPr>
        <p:spPr>
          <a:xfrm>
            <a:off x="0" y="0"/>
            <a:ext cx="6096000" cy="6305551"/>
          </a:xfrm>
          <a:prstGeom prst="rect">
            <a:avLst/>
          </a:prstGeom>
        </p:spPr>
        <p:txBody>
          <a:bodyPr lIns="91439" rIns="91439"/>
          <a:lstStyle/>
          <a:p>
            <a:pPr/>
          </a:p>
        </p:txBody>
      </p:sp>
      <p:sp>
        <p:nvSpPr>
          <p:cNvPr id="1493" name="TextBox 2"/>
          <p:cNvSpPr txBox="1"/>
          <p:nvPr/>
        </p:nvSpPr>
        <p:spPr>
          <a:xfrm>
            <a:off x="371474" y="6361276"/>
            <a:ext cx="3119440" cy="2565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>
            <a:spAutoFit/>
          </a:bodyPr>
          <a:lstStyle/>
          <a:p>
            <a:pPr>
              <a:defRPr sz="1100">
                <a:solidFill>
                  <a:srgbClr val="BFBFBF"/>
                </a:solidFill>
              </a:defRPr>
            </a:pPr>
            <a:r>
              <a:t>©2019 </a:t>
            </a:r>
            <a:r>
              <a:rPr b="1"/>
              <a:t>ALAMIAN</a:t>
            </a:r>
            <a:r>
              <a:t>. </a:t>
            </a:r>
            <a:r>
              <a:t>ALL RIGHTS RESERVED</a:t>
            </a:r>
            <a:r>
              <a:t>.</a:t>
            </a:r>
          </a:p>
        </p:txBody>
      </p:sp>
      <p:sp>
        <p:nvSpPr>
          <p:cNvPr id="1494" name="TextBox 3"/>
          <p:cNvSpPr txBox="1"/>
          <p:nvPr/>
        </p:nvSpPr>
        <p:spPr>
          <a:xfrm>
            <a:off x="10924878" y="6361276"/>
            <a:ext cx="537667" cy="2565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>
            <a:spAutoFit/>
          </a:bodyPr>
          <a:lstStyle>
            <a:lvl1pPr>
              <a:defRPr sz="1100">
                <a:solidFill>
                  <a:srgbClr val="BFBFBF"/>
                </a:solidFill>
              </a:defRPr>
            </a:lvl1pPr>
          </a:lstStyle>
          <a:p>
            <a:pPr/>
            <a:r>
              <a:t>PAGE</a:t>
            </a:r>
          </a:p>
        </p:txBody>
      </p:sp>
      <p:sp>
        <p:nvSpPr>
          <p:cNvPr id="1495" name="Slide Number"/>
          <p:cNvSpPr txBox="1"/>
          <p:nvPr>
            <p:ph type="sldNum" sz="quarter" idx="2"/>
          </p:nvPr>
        </p:nvSpPr>
        <p:spPr>
          <a:xfrm>
            <a:off x="11493117" y="6361276"/>
            <a:ext cx="259530" cy="256541"/>
          </a:xfrm>
          <a:prstGeom prst="rect">
            <a:avLst/>
          </a:prstGeom>
        </p:spPr>
        <p:txBody>
          <a:bodyPr anchor="t"/>
          <a:lstStyle>
            <a:lvl1pPr algn="ctr">
              <a:defRPr b="1" sz="1100">
                <a:solidFill>
                  <a:srgbClr val="404040"/>
                </a:solidFill>
              </a:defRPr>
            </a:lvl1pPr>
          </a:lstStyle>
          <a:p>
            <a:pPr/>
            <a:fld id="{86CB4B4D-7CA3-9044-876B-883B54F8677D}" type="slidenum"/>
          </a:p>
        </p:txBody>
      </p:sp>
      <p:grpSp>
        <p:nvGrpSpPr>
          <p:cNvPr id="1532" name="Group 5"/>
          <p:cNvGrpSpPr/>
          <p:nvPr/>
        </p:nvGrpSpPr>
        <p:grpSpPr>
          <a:xfrm>
            <a:off x="10246331" y="0"/>
            <a:ext cx="1945670" cy="6858001"/>
            <a:chOff x="0" y="0"/>
            <a:chExt cx="1945668" cy="6858000"/>
          </a:xfrm>
        </p:grpSpPr>
        <p:sp>
          <p:nvSpPr>
            <p:cNvPr id="1496" name="Freeform 437"/>
            <p:cNvSpPr/>
            <p:nvPr/>
          </p:nvSpPr>
          <p:spPr>
            <a:xfrm flipH="1" rot="5400000">
              <a:off x="844653" y="203014"/>
              <a:ext cx="480120" cy="8298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20774" y="18900"/>
                    <a:pt x="19948" y="16200"/>
                    <a:pt x="19121" y="14175"/>
                  </a:cubicBezTo>
                  <a:cubicBezTo>
                    <a:pt x="16525" y="7425"/>
                    <a:pt x="13810" y="4725"/>
                    <a:pt x="10387" y="4725"/>
                  </a:cubicBezTo>
                  <a:cubicBezTo>
                    <a:pt x="8498" y="4725"/>
                    <a:pt x="6610" y="5400"/>
                    <a:pt x="4839" y="6075"/>
                  </a:cubicBezTo>
                  <a:cubicBezTo>
                    <a:pt x="3187" y="6750"/>
                    <a:pt x="1652" y="7425"/>
                    <a:pt x="0" y="8100"/>
                  </a:cubicBezTo>
                  <a:cubicBezTo>
                    <a:pt x="4013" y="2025"/>
                    <a:pt x="7318" y="0"/>
                    <a:pt x="10387" y="0"/>
                  </a:cubicBezTo>
                  <a:cubicBezTo>
                    <a:pt x="14400" y="0"/>
                    <a:pt x="17823" y="4050"/>
                    <a:pt x="20892" y="13500"/>
                  </a:cubicBezTo>
                  <a:cubicBezTo>
                    <a:pt x="21128" y="14175"/>
                    <a:pt x="21364" y="14850"/>
                    <a:pt x="21600" y="15525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497" name="Freeform 438"/>
            <p:cNvSpPr/>
            <p:nvPr/>
          </p:nvSpPr>
          <p:spPr>
            <a:xfrm flipH="1" rot="5400000">
              <a:off x="1149174" y="6669"/>
              <a:ext cx="34085" cy="207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16200"/>
                  </a:moveTo>
                  <a:cubicBezTo>
                    <a:pt x="14954" y="10800"/>
                    <a:pt x="6646" y="540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6646" y="8100"/>
                    <a:pt x="13292" y="16200"/>
                    <a:pt x="21600" y="21600"/>
                  </a:cubicBezTo>
                  <a:lnTo>
                    <a:pt x="21600" y="162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498" name="Freeform 439"/>
            <p:cNvSpPr/>
            <p:nvPr/>
          </p:nvSpPr>
          <p:spPr>
            <a:xfrm flipH="1" rot="5400000">
              <a:off x="1109164" y="1681159"/>
              <a:ext cx="969130" cy="2237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cubicBezTo>
                    <a:pt x="3736" y="18042"/>
                    <a:pt x="7472" y="13722"/>
                    <a:pt x="11092" y="9148"/>
                  </a:cubicBezTo>
                  <a:cubicBezTo>
                    <a:pt x="11968" y="7878"/>
                    <a:pt x="11968" y="7878"/>
                    <a:pt x="11968" y="7878"/>
                  </a:cubicBezTo>
                  <a:cubicBezTo>
                    <a:pt x="13485" y="5845"/>
                    <a:pt x="15120" y="3558"/>
                    <a:pt x="16755" y="2541"/>
                  </a:cubicBezTo>
                  <a:cubicBezTo>
                    <a:pt x="17572" y="1779"/>
                    <a:pt x="18448" y="1525"/>
                    <a:pt x="19323" y="1016"/>
                  </a:cubicBezTo>
                  <a:cubicBezTo>
                    <a:pt x="20082" y="762"/>
                    <a:pt x="20841" y="508"/>
                    <a:pt x="21600" y="0"/>
                  </a:cubicBezTo>
                  <a:cubicBezTo>
                    <a:pt x="20724" y="2541"/>
                    <a:pt x="19440" y="3049"/>
                    <a:pt x="18272" y="3558"/>
                  </a:cubicBezTo>
                  <a:cubicBezTo>
                    <a:pt x="17630" y="3812"/>
                    <a:pt x="17046" y="4066"/>
                    <a:pt x="16521" y="4574"/>
                  </a:cubicBezTo>
                  <a:cubicBezTo>
                    <a:pt x="15003" y="5845"/>
                    <a:pt x="13544" y="7878"/>
                    <a:pt x="12084" y="9911"/>
                  </a:cubicBezTo>
                  <a:cubicBezTo>
                    <a:pt x="11676" y="10419"/>
                    <a:pt x="11267" y="10927"/>
                    <a:pt x="10858" y="11435"/>
                  </a:cubicBezTo>
                  <a:cubicBezTo>
                    <a:pt x="8932" y="13976"/>
                    <a:pt x="6889" y="16264"/>
                    <a:pt x="5021" y="18296"/>
                  </a:cubicBezTo>
                  <a:cubicBezTo>
                    <a:pt x="3970" y="19567"/>
                    <a:pt x="2919" y="20584"/>
                    <a:pt x="1751" y="21346"/>
                  </a:cubicBezTo>
                  <a:cubicBezTo>
                    <a:pt x="1343" y="21600"/>
                    <a:pt x="876" y="21600"/>
                    <a:pt x="409" y="21600"/>
                  </a:cubicBezTo>
                  <a:cubicBezTo>
                    <a:pt x="292" y="21600"/>
                    <a:pt x="117" y="21600"/>
                    <a:pt x="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499" name="Freeform 440"/>
            <p:cNvSpPr/>
            <p:nvPr/>
          </p:nvSpPr>
          <p:spPr>
            <a:xfrm flipH="1" rot="5400000">
              <a:off x="1504818" y="1635223"/>
              <a:ext cx="222278" cy="518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795" y="21600"/>
                  </a:moveTo>
                  <a:cubicBezTo>
                    <a:pt x="1779" y="21600"/>
                    <a:pt x="762" y="20520"/>
                    <a:pt x="0" y="20520"/>
                  </a:cubicBezTo>
                  <a:cubicBezTo>
                    <a:pt x="2033" y="17280"/>
                    <a:pt x="4066" y="16200"/>
                    <a:pt x="6099" y="14040"/>
                  </a:cubicBezTo>
                  <a:cubicBezTo>
                    <a:pt x="7878" y="12960"/>
                    <a:pt x="9656" y="10800"/>
                    <a:pt x="11689" y="8640"/>
                  </a:cubicBezTo>
                  <a:cubicBezTo>
                    <a:pt x="12198" y="8640"/>
                    <a:pt x="12960" y="7560"/>
                    <a:pt x="13722" y="6480"/>
                  </a:cubicBezTo>
                  <a:cubicBezTo>
                    <a:pt x="16009" y="3240"/>
                    <a:pt x="18551" y="0"/>
                    <a:pt x="21092" y="0"/>
                  </a:cubicBezTo>
                  <a:cubicBezTo>
                    <a:pt x="21346" y="0"/>
                    <a:pt x="21600" y="1080"/>
                    <a:pt x="21600" y="1080"/>
                  </a:cubicBezTo>
                  <a:cubicBezTo>
                    <a:pt x="17788" y="9720"/>
                    <a:pt x="13214" y="14040"/>
                    <a:pt x="9402" y="17280"/>
                  </a:cubicBezTo>
                  <a:cubicBezTo>
                    <a:pt x="7115" y="19440"/>
                    <a:pt x="4828" y="21600"/>
                    <a:pt x="2795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500" name="Freeform 441"/>
            <p:cNvSpPr/>
            <p:nvPr/>
          </p:nvSpPr>
          <p:spPr>
            <a:xfrm flipH="1" rot="5400000">
              <a:off x="1349965" y="1295138"/>
              <a:ext cx="675722" cy="12744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cubicBezTo>
                    <a:pt x="837" y="17192"/>
                    <a:pt x="2093" y="15869"/>
                    <a:pt x="3265" y="14547"/>
                  </a:cubicBezTo>
                  <a:cubicBezTo>
                    <a:pt x="3600" y="14547"/>
                    <a:pt x="3935" y="14106"/>
                    <a:pt x="4186" y="13665"/>
                  </a:cubicBezTo>
                  <a:cubicBezTo>
                    <a:pt x="4688" y="12784"/>
                    <a:pt x="5274" y="12343"/>
                    <a:pt x="5777" y="11461"/>
                  </a:cubicBezTo>
                  <a:cubicBezTo>
                    <a:pt x="7284" y="9698"/>
                    <a:pt x="8874" y="7494"/>
                    <a:pt x="10465" y="6171"/>
                  </a:cubicBezTo>
                  <a:cubicBezTo>
                    <a:pt x="11470" y="5731"/>
                    <a:pt x="11470" y="5731"/>
                    <a:pt x="11470" y="5731"/>
                  </a:cubicBezTo>
                  <a:cubicBezTo>
                    <a:pt x="13395" y="3967"/>
                    <a:pt x="15321" y="2645"/>
                    <a:pt x="17163" y="1322"/>
                  </a:cubicBezTo>
                  <a:cubicBezTo>
                    <a:pt x="18502" y="441"/>
                    <a:pt x="19926" y="0"/>
                    <a:pt x="21600" y="0"/>
                  </a:cubicBezTo>
                  <a:cubicBezTo>
                    <a:pt x="21600" y="0"/>
                    <a:pt x="21600" y="0"/>
                    <a:pt x="21600" y="0"/>
                  </a:cubicBezTo>
                  <a:cubicBezTo>
                    <a:pt x="21349" y="441"/>
                    <a:pt x="21098" y="882"/>
                    <a:pt x="20847" y="882"/>
                  </a:cubicBezTo>
                  <a:cubicBezTo>
                    <a:pt x="20344" y="1763"/>
                    <a:pt x="19926" y="2204"/>
                    <a:pt x="19423" y="2645"/>
                  </a:cubicBezTo>
                  <a:cubicBezTo>
                    <a:pt x="18753" y="3086"/>
                    <a:pt x="18084" y="3527"/>
                    <a:pt x="17330" y="3967"/>
                  </a:cubicBezTo>
                  <a:cubicBezTo>
                    <a:pt x="16326" y="4849"/>
                    <a:pt x="16326" y="4849"/>
                    <a:pt x="16326" y="4849"/>
                  </a:cubicBezTo>
                  <a:cubicBezTo>
                    <a:pt x="15237" y="5731"/>
                    <a:pt x="14149" y="6612"/>
                    <a:pt x="12977" y="7494"/>
                  </a:cubicBezTo>
                  <a:cubicBezTo>
                    <a:pt x="12056" y="8376"/>
                    <a:pt x="11135" y="9257"/>
                    <a:pt x="10130" y="9698"/>
                  </a:cubicBezTo>
                  <a:cubicBezTo>
                    <a:pt x="8205" y="11461"/>
                    <a:pt x="6195" y="13665"/>
                    <a:pt x="4270" y="16310"/>
                  </a:cubicBezTo>
                  <a:cubicBezTo>
                    <a:pt x="2847" y="18073"/>
                    <a:pt x="1423" y="19837"/>
                    <a:pt x="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501" name="Freeform 442"/>
            <p:cNvSpPr/>
            <p:nvPr/>
          </p:nvSpPr>
          <p:spPr>
            <a:xfrm flipH="1" rot="5400000">
              <a:off x="818722" y="1100276"/>
              <a:ext cx="706843" cy="13336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cubicBezTo>
                    <a:pt x="80" y="14824"/>
                    <a:pt x="1360" y="8047"/>
                    <a:pt x="2560" y="4659"/>
                  </a:cubicBezTo>
                  <a:cubicBezTo>
                    <a:pt x="4160" y="424"/>
                    <a:pt x="5840" y="0"/>
                    <a:pt x="7360" y="0"/>
                  </a:cubicBezTo>
                  <a:cubicBezTo>
                    <a:pt x="7920" y="0"/>
                    <a:pt x="7920" y="0"/>
                    <a:pt x="7920" y="0"/>
                  </a:cubicBezTo>
                  <a:cubicBezTo>
                    <a:pt x="10000" y="0"/>
                    <a:pt x="12160" y="424"/>
                    <a:pt x="14160" y="847"/>
                  </a:cubicBezTo>
                  <a:cubicBezTo>
                    <a:pt x="16560" y="1271"/>
                    <a:pt x="19040" y="1694"/>
                    <a:pt x="21520" y="1694"/>
                  </a:cubicBezTo>
                  <a:cubicBezTo>
                    <a:pt x="21600" y="1694"/>
                    <a:pt x="21600" y="1694"/>
                    <a:pt x="21600" y="1694"/>
                  </a:cubicBezTo>
                  <a:cubicBezTo>
                    <a:pt x="20960" y="4235"/>
                    <a:pt x="20080" y="4659"/>
                    <a:pt x="19440" y="4659"/>
                  </a:cubicBezTo>
                  <a:cubicBezTo>
                    <a:pt x="19120" y="4659"/>
                    <a:pt x="18800" y="4659"/>
                    <a:pt x="18400" y="4235"/>
                  </a:cubicBezTo>
                  <a:cubicBezTo>
                    <a:pt x="18080" y="4235"/>
                    <a:pt x="17840" y="4235"/>
                    <a:pt x="17520" y="4235"/>
                  </a:cubicBezTo>
                  <a:cubicBezTo>
                    <a:pt x="15920" y="4235"/>
                    <a:pt x="14240" y="3812"/>
                    <a:pt x="12640" y="3388"/>
                  </a:cubicBezTo>
                  <a:cubicBezTo>
                    <a:pt x="11920" y="3388"/>
                    <a:pt x="11200" y="3388"/>
                    <a:pt x="10480" y="2965"/>
                  </a:cubicBezTo>
                  <a:cubicBezTo>
                    <a:pt x="10000" y="2965"/>
                    <a:pt x="9600" y="2965"/>
                    <a:pt x="9120" y="2965"/>
                  </a:cubicBezTo>
                  <a:cubicBezTo>
                    <a:pt x="8400" y="2541"/>
                    <a:pt x="7680" y="2541"/>
                    <a:pt x="6960" y="2541"/>
                  </a:cubicBezTo>
                  <a:cubicBezTo>
                    <a:pt x="5680" y="2541"/>
                    <a:pt x="4640" y="2965"/>
                    <a:pt x="3760" y="4659"/>
                  </a:cubicBezTo>
                  <a:cubicBezTo>
                    <a:pt x="2720" y="7200"/>
                    <a:pt x="1760" y="10165"/>
                    <a:pt x="1120" y="13976"/>
                  </a:cubicBezTo>
                  <a:cubicBezTo>
                    <a:pt x="960" y="15247"/>
                    <a:pt x="720" y="16518"/>
                    <a:pt x="560" y="17788"/>
                  </a:cubicBezTo>
                  <a:cubicBezTo>
                    <a:pt x="320" y="19059"/>
                    <a:pt x="160" y="20329"/>
                    <a:pt x="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502" name="Freeform 443"/>
            <p:cNvSpPr/>
            <p:nvPr/>
          </p:nvSpPr>
          <p:spPr>
            <a:xfrm flipH="1" rot="5400000">
              <a:off x="-1914550" y="3011119"/>
              <a:ext cx="6853553" cy="8402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4810" y="21600"/>
                  </a:moveTo>
                  <a:cubicBezTo>
                    <a:pt x="4422" y="21600"/>
                    <a:pt x="4051" y="21465"/>
                    <a:pt x="3680" y="21062"/>
                  </a:cubicBezTo>
                  <a:cubicBezTo>
                    <a:pt x="3383" y="20793"/>
                    <a:pt x="3077" y="20389"/>
                    <a:pt x="2789" y="19985"/>
                  </a:cubicBezTo>
                  <a:cubicBezTo>
                    <a:pt x="2607" y="19783"/>
                    <a:pt x="2426" y="19514"/>
                    <a:pt x="2252" y="19312"/>
                  </a:cubicBezTo>
                  <a:cubicBezTo>
                    <a:pt x="1815" y="18774"/>
                    <a:pt x="1345" y="18303"/>
                    <a:pt x="891" y="18303"/>
                  </a:cubicBezTo>
                  <a:cubicBezTo>
                    <a:pt x="833" y="18303"/>
                    <a:pt x="776" y="18303"/>
                    <a:pt x="718" y="18303"/>
                  </a:cubicBezTo>
                  <a:cubicBezTo>
                    <a:pt x="462" y="18370"/>
                    <a:pt x="215" y="18707"/>
                    <a:pt x="0" y="19043"/>
                  </a:cubicBezTo>
                  <a:cubicBezTo>
                    <a:pt x="0" y="18639"/>
                    <a:pt x="0" y="18639"/>
                    <a:pt x="0" y="18639"/>
                  </a:cubicBezTo>
                  <a:cubicBezTo>
                    <a:pt x="206" y="18303"/>
                    <a:pt x="454" y="17899"/>
                    <a:pt x="718" y="17899"/>
                  </a:cubicBezTo>
                  <a:cubicBezTo>
                    <a:pt x="759" y="17899"/>
                    <a:pt x="809" y="17832"/>
                    <a:pt x="850" y="17832"/>
                  </a:cubicBezTo>
                  <a:cubicBezTo>
                    <a:pt x="1502" y="17832"/>
                    <a:pt x="2145" y="18707"/>
                    <a:pt x="2772" y="19514"/>
                  </a:cubicBezTo>
                  <a:cubicBezTo>
                    <a:pt x="3053" y="19850"/>
                    <a:pt x="3341" y="20254"/>
                    <a:pt x="3630" y="20523"/>
                  </a:cubicBezTo>
                  <a:cubicBezTo>
                    <a:pt x="4068" y="20994"/>
                    <a:pt x="4488" y="21196"/>
                    <a:pt x="4893" y="21196"/>
                  </a:cubicBezTo>
                  <a:cubicBezTo>
                    <a:pt x="5553" y="21196"/>
                    <a:pt x="6155" y="20591"/>
                    <a:pt x="6699" y="19379"/>
                  </a:cubicBezTo>
                  <a:cubicBezTo>
                    <a:pt x="6757" y="19245"/>
                    <a:pt x="6807" y="19178"/>
                    <a:pt x="6864" y="19043"/>
                  </a:cubicBezTo>
                  <a:cubicBezTo>
                    <a:pt x="7228" y="18168"/>
                    <a:pt x="7599" y="17361"/>
                    <a:pt x="7987" y="17226"/>
                  </a:cubicBezTo>
                  <a:cubicBezTo>
                    <a:pt x="8077" y="17159"/>
                    <a:pt x="8176" y="17159"/>
                    <a:pt x="8292" y="17159"/>
                  </a:cubicBezTo>
                  <a:cubicBezTo>
                    <a:pt x="8440" y="17159"/>
                    <a:pt x="8581" y="17159"/>
                    <a:pt x="8729" y="17226"/>
                  </a:cubicBezTo>
                  <a:cubicBezTo>
                    <a:pt x="8869" y="17226"/>
                    <a:pt x="9018" y="17293"/>
                    <a:pt x="9166" y="17293"/>
                  </a:cubicBezTo>
                  <a:cubicBezTo>
                    <a:pt x="9274" y="17293"/>
                    <a:pt x="9373" y="17226"/>
                    <a:pt x="9472" y="17226"/>
                  </a:cubicBezTo>
                  <a:cubicBezTo>
                    <a:pt x="9628" y="17159"/>
                    <a:pt x="9793" y="17092"/>
                    <a:pt x="9950" y="17024"/>
                  </a:cubicBezTo>
                  <a:cubicBezTo>
                    <a:pt x="10222" y="16890"/>
                    <a:pt x="10503" y="16755"/>
                    <a:pt x="10783" y="16755"/>
                  </a:cubicBezTo>
                  <a:cubicBezTo>
                    <a:pt x="10817" y="16755"/>
                    <a:pt x="10858" y="16755"/>
                    <a:pt x="10891" y="16755"/>
                  </a:cubicBezTo>
                  <a:cubicBezTo>
                    <a:pt x="10990" y="16755"/>
                    <a:pt x="11097" y="16822"/>
                    <a:pt x="11196" y="16822"/>
                  </a:cubicBezTo>
                  <a:cubicBezTo>
                    <a:pt x="11345" y="16890"/>
                    <a:pt x="11493" y="16890"/>
                    <a:pt x="11642" y="16890"/>
                  </a:cubicBezTo>
                  <a:cubicBezTo>
                    <a:pt x="11897" y="16890"/>
                    <a:pt x="12104" y="16822"/>
                    <a:pt x="12293" y="16553"/>
                  </a:cubicBezTo>
                  <a:cubicBezTo>
                    <a:pt x="12698" y="15948"/>
                    <a:pt x="12978" y="14198"/>
                    <a:pt x="13275" y="12247"/>
                  </a:cubicBezTo>
                  <a:cubicBezTo>
                    <a:pt x="13333" y="11910"/>
                    <a:pt x="13382" y="11574"/>
                    <a:pt x="13440" y="11237"/>
                  </a:cubicBezTo>
                  <a:cubicBezTo>
                    <a:pt x="13787" y="9084"/>
                    <a:pt x="14216" y="8209"/>
                    <a:pt x="14554" y="7738"/>
                  </a:cubicBezTo>
                  <a:cubicBezTo>
                    <a:pt x="15016" y="7065"/>
                    <a:pt x="15453" y="5652"/>
                    <a:pt x="15874" y="4307"/>
                  </a:cubicBezTo>
                  <a:cubicBezTo>
                    <a:pt x="16320" y="2893"/>
                    <a:pt x="16773" y="1480"/>
                    <a:pt x="17252" y="807"/>
                  </a:cubicBezTo>
                  <a:cubicBezTo>
                    <a:pt x="17664" y="269"/>
                    <a:pt x="18102" y="0"/>
                    <a:pt x="18646" y="0"/>
                  </a:cubicBezTo>
                  <a:cubicBezTo>
                    <a:pt x="18952" y="0"/>
                    <a:pt x="19257" y="67"/>
                    <a:pt x="19562" y="202"/>
                  </a:cubicBezTo>
                  <a:cubicBezTo>
                    <a:pt x="19777" y="202"/>
                    <a:pt x="19991" y="269"/>
                    <a:pt x="20206" y="336"/>
                  </a:cubicBezTo>
                  <a:cubicBezTo>
                    <a:pt x="20643" y="336"/>
                    <a:pt x="21130" y="404"/>
                    <a:pt x="21600" y="1346"/>
                  </a:cubicBezTo>
                  <a:cubicBezTo>
                    <a:pt x="21600" y="1884"/>
                    <a:pt x="21600" y="1884"/>
                    <a:pt x="21600" y="1884"/>
                  </a:cubicBezTo>
                  <a:cubicBezTo>
                    <a:pt x="21130" y="1009"/>
                    <a:pt x="20651" y="875"/>
                    <a:pt x="20206" y="807"/>
                  </a:cubicBezTo>
                  <a:cubicBezTo>
                    <a:pt x="19983" y="807"/>
                    <a:pt x="19760" y="740"/>
                    <a:pt x="19537" y="606"/>
                  </a:cubicBezTo>
                  <a:cubicBezTo>
                    <a:pt x="19273" y="538"/>
                    <a:pt x="18993" y="404"/>
                    <a:pt x="18721" y="404"/>
                  </a:cubicBezTo>
                  <a:cubicBezTo>
                    <a:pt x="18704" y="404"/>
                    <a:pt x="18704" y="404"/>
                    <a:pt x="18704" y="404"/>
                  </a:cubicBezTo>
                  <a:cubicBezTo>
                    <a:pt x="18102" y="404"/>
                    <a:pt x="17615" y="740"/>
                    <a:pt x="17161" y="1480"/>
                  </a:cubicBezTo>
                  <a:cubicBezTo>
                    <a:pt x="16674" y="2221"/>
                    <a:pt x="16237" y="3634"/>
                    <a:pt x="15759" y="5181"/>
                  </a:cubicBezTo>
                  <a:cubicBezTo>
                    <a:pt x="15569" y="5854"/>
                    <a:pt x="15346" y="6594"/>
                    <a:pt x="15123" y="7133"/>
                  </a:cubicBezTo>
                  <a:cubicBezTo>
                    <a:pt x="14942" y="7604"/>
                    <a:pt x="14769" y="7940"/>
                    <a:pt x="14579" y="8209"/>
                  </a:cubicBezTo>
                  <a:cubicBezTo>
                    <a:pt x="14472" y="8411"/>
                    <a:pt x="14472" y="8411"/>
                    <a:pt x="14472" y="8411"/>
                  </a:cubicBezTo>
                  <a:cubicBezTo>
                    <a:pt x="14249" y="8748"/>
                    <a:pt x="14018" y="9219"/>
                    <a:pt x="13795" y="10026"/>
                  </a:cubicBezTo>
                  <a:cubicBezTo>
                    <a:pt x="13597" y="10834"/>
                    <a:pt x="13440" y="11910"/>
                    <a:pt x="13267" y="12987"/>
                  </a:cubicBezTo>
                  <a:cubicBezTo>
                    <a:pt x="13242" y="13121"/>
                    <a:pt x="13242" y="13121"/>
                    <a:pt x="13242" y="13121"/>
                  </a:cubicBezTo>
                  <a:cubicBezTo>
                    <a:pt x="12929" y="15207"/>
                    <a:pt x="12632" y="16688"/>
                    <a:pt x="12211" y="17159"/>
                  </a:cubicBezTo>
                  <a:cubicBezTo>
                    <a:pt x="12038" y="17293"/>
                    <a:pt x="11856" y="17361"/>
                    <a:pt x="11633" y="17361"/>
                  </a:cubicBezTo>
                  <a:cubicBezTo>
                    <a:pt x="11485" y="17361"/>
                    <a:pt x="11345" y="17361"/>
                    <a:pt x="11204" y="17361"/>
                  </a:cubicBezTo>
                  <a:cubicBezTo>
                    <a:pt x="11105" y="17293"/>
                    <a:pt x="10998" y="17293"/>
                    <a:pt x="10891" y="17293"/>
                  </a:cubicBezTo>
                  <a:cubicBezTo>
                    <a:pt x="10866" y="17293"/>
                    <a:pt x="10833" y="17293"/>
                    <a:pt x="10808" y="17293"/>
                  </a:cubicBezTo>
                  <a:cubicBezTo>
                    <a:pt x="10528" y="17293"/>
                    <a:pt x="10247" y="17428"/>
                    <a:pt x="9975" y="17495"/>
                  </a:cubicBezTo>
                  <a:cubicBezTo>
                    <a:pt x="9810" y="17630"/>
                    <a:pt x="9637" y="17697"/>
                    <a:pt x="9472" y="17697"/>
                  </a:cubicBezTo>
                  <a:cubicBezTo>
                    <a:pt x="9216" y="17764"/>
                    <a:pt x="9026" y="17832"/>
                    <a:pt x="8845" y="17832"/>
                  </a:cubicBezTo>
                  <a:cubicBezTo>
                    <a:pt x="8795" y="17832"/>
                    <a:pt x="8737" y="17832"/>
                    <a:pt x="8688" y="17832"/>
                  </a:cubicBezTo>
                  <a:cubicBezTo>
                    <a:pt x="8605" y="17832"/>
                    <a:pt x="8523" y="17764"/>
                    <a:pt x="8440" y="17764"/>
                  </a:cubicBezTo>
                  <a:cubicBezTo>
                    <a:pt x="8341" y="17697"/>
                    <a:pt x="8242" y="17697"/>
                    <a:pt x="8143" y="17697"/>
                  </a:cubicBezTo>
                  <a:cubicBezTo>
                    <a:pt x="8094" y="17697"/>
                    <a:pt x="8036" y="17697"/>
                    <a:pt x="7987" y="17697"/>
                  </a:cubicBezTo>
                  <a:cubicBezTo>
                    <a:pt x="7624" y="17899"/>
                    <a:pt x="7277" y="18639"/>
                    <a:pt x="6947" y="19379"/>
                  </a:cubicBezTo>
                  <a:cubicBezTo>
                    <a:pt x="6831" y="19649"/>
                    <a:pt x="6716" y="19918"/>
                    <a:pt x="6600" y="20120"/>
                  </a:cubicBezTo>
                  <a:cubicBezTo>
                    <a:pt x="6188" y="20927"/>
                    <a:pt x="5734" y="21398"/>
                    <a:pt x="5173" y="21600"/>
                  </a:cubicBezTo>
                  <a:cubicBezTo>
                    <a:pt x="5049" y="21600"/>
                    <a:pt x="4934" y="21600"/>
                    <a:pt x="481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503" name="Freeform 444"/>
            <p:cNvSpPr/>
            <p:nvPr/>
          </p:nvSpPr>
          <p:spPr>
            <a:xfrm flipH="1" rot="5400000">
              <a:off x="1858239" y="76635"/>
              <a:ext cx="157078" cy="127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16920" y="17280"/>
                    <a:pt x="11880" y="12960"/>
                    <a:pt x="7200" y="432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1600" y="0"/>
                    <a:pt x="21600" y="0"/>
                    <a:pt x="21600" y="0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504" name="Freeform 445"/>
            <p:cNvSpPr/>
            <p:nvPr/>
          </p:nvSpPr>
          <p:spPr>
            <a:xfrm flipH="1" rot="5400000">
              <a:off x="-1018031" y="3894301"/>
              <a:ext cx="5273901" cy="6534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3720" y="21600"/>
                  </a:moveTo>
                  <a:cubicBezTo>
                    <a:pt x="3398" y="21600"/>
                    <a:pt x="3098" y="21427"/>
                    <a:pt x="2830" y="21082"/>
                  </a:cubicBezTo>
                  <a:cubicBezTo>
                    <a:pt x="2530" y="20736"/>
                    <a:pt x="2219" y="20218"/>
                    <a:pt x="1930" y="19613"/>
                  </a:cubicBezTo>
                  <a:cubicBezTo>
                    <a:pt x="1597" y="19008"/>
                    <a:pt x="1254" y="18403"/>
                    <a:pt x="911" y="18058"/>
                  </a:cubicBezTo>
                  <a:cubicBezTo>
                    <a:pt x="772" y="17885"/>
                    <a:pt x="622" y="17798"/>
                    <a:pt x="482" y="17798"/>
                  </a:cubicBezTo>
                  <a:cubicBezTo>
                    <a:pt x="322" y="17798"/>
                    <a:pt x="161" y="17885"/>
                    <a:pt x="0" y="18144"/>
                  </a:cubicBezTo>
                  <a:cubicBezTo>
                    <a:pt x="0" y="17798"/>
                    <a:pt x="0" y="17798"/>
                    <a:pt x="0" y="17798"/>
                  </a:cubicBezTo>
                  <a:cubicBezTo>
                    <a:pt x="172" y="17539"/>
                    <a:pt x="354" y="17453"/>
                    <a:pt x="515" y="17453"/>
                  </a:cubicBezTo>
                  <a:cubicBezTo>
                    <a:pt x="654" y="17453"/>
                    <a:pt x="793" y="17539"/>
                    <a:pt x="933" y="17712"/>
                  </a:cubicBezTo>
                  <a:cubicBezTo>
                    <a:pt x="1243" y="18058"/>
                    <a:pt x="1554" y="18576"/>
                    <a:pt x="1865" y="19181"/>
                  </a:cubicBezTo>
                  <a:cubicBezTo>
                    <a:pt x="2187" y="19699"/>
                    <a:pt x="2519" y="20304"/>
                    <a:pt x="2851" y="20650"/>
                  </a:cubicBezTo>
                  <a:cubicBezTo>
                    <a:pt x="3119" y="20995"/>
                    <a:pt x="3398" y="21082"/>
                    <a:pt x="3709" y="21082"/>
                  </a:cubicBezTo>
                  <a:cubicBezTo>
                    <a:pt x="4116" y="21082"/>
                    <a:pt x="4513" y="20909"/>
                    <a:pt x="4888" y="20650"/>
                  </a:cubicBezTo>
                  <a:cubicBezTo>
                    <a:pt x="5413" y="20304"/>
                    <a:pt x="5949" y="20045"/>
                    <a:pt x="6475" y="19699"/>
                  </a:cubicBezTo>
                  <a:cubicBezTo>
                    <a:pt x="6882" y="19526"/>
                    <a:pt x="6882" y="19526"/>
                    <a:pt x="6882" y="19526"/>
                  </a:cubicBezTo>
                  <a:cubicBezTo>
                    <a:pt x="7997" y="18922"/>
                    <a:pt x="9155" y="18317"/>
                    <a:pt x="10302" y="18317"/>
                  </a:cubicBezTo>
                  <a:cubicBezTo>
                    <a:pt x="10527" y="18317"/>
                    <a:pt x="10741" y="18317"/>
                    <a:pt x="10945" y="18317"/>
                  </a:cubicBezTo>
                  <a:cubicBezTo>
                    <a:pt x="11277" y="18403"/>
                    <a:pt x="11577" y="18490"/>
                    <a:pt x="11877" y="18490"/>
                  </a:cubicBezTo>
                  <a:cubicBezTo>
                    <a:pt x="13046" y="18490"/>
                    <a:pt x="14064" y="17885"/>
                    <a:pt x="14986" y="16675"/>
                  </a:cubicBezTo>
                  <a:cubicBezTo>
                    <a:pt x="15715" y="15811"/>
                    <a:pt x="16272" y="14515"/>
                    <a:pt x="16787" y="12614"/>
                  </a:cubicBezTo>
                  <a:cubicBezTo>
                    <a:pt x="16948" y="12010"/>
                    <a:pt x="17108" y="11318"/>
                    <a:pt x="17269" y="10714"/>
                  </a:cubicBezTo>
                  <a:cubicBezTo>
                    <a:pt x="17591" y="9418"/>
                    <a:pt x="17923" y="8122"/>
                    <a:pt x="18255" y="7171"/>
                  </a:cubicBezTo>
                  <a:cubicBezTo>
                    <a:pt x="18706" y="5789"/>
                    <a:pt x="19167" y="4838"/>
                    <a:pt x="19617" y="3888"/>
                  </a:cubicBezTo>
                  <a:cubicBezTo>
                    <a:pt x="19799" y="3456"/>
                    <a:pt x="19981" y="3110"/>
                    <a:pt x="20153" y="2678"/>
                  </a:cubicBezTo>
                  <a:cubicBezTo>
                    <a:pt x="20367" y="2246"/>
                    <a:pt x="20571" y="1728"/>
                    <a:pt x="20775" y="1210"/>
                  </a:cubicBezTo>
                  <a:cubicBezTo>
                    <a:pt x="20946" y="864"/>
                    <a:pt x="21118" y="432"/>
                    <a:pt x="21278" y="0"/>
                  </a:cubicBezTo>
                  <a:cubicBezTo>
                    <a:pt x="21600" y="86"/>
                    <a:pt x="21600" y="86"/>
                    <a:pt x="21600" y="86"/>
                  </a:cubicBezTo>
                  <a:cubicBezTo>
                    <a:pt x="19863" y="3974"/>
                    <a:pt x="19863" y="3974"/>
                    <a:pt x="19863" y="3974"/>
                  </a:cubicBezTo>
                  <a:cubicBezTo>
                    <a:pt x="19724" y="4320"/>
                    <a:pt x="19585" y="4579"/>
                    <a:pt x="19435" y="4925"/>
                  </a:cubicBezTo>
                  <a:cubicBezTo>
                    <a:pt x="18952" y="5962"/>
                    <a:pt x="18448" y="7085"/>
                    <a:pt x="17977" y="8726"/>
                  </a:cubicBezTo>
                  <a:cubicBezTo>
                    <a:pt x="17762" y="9504"/>
                    <a:pt x="17548" y="10282"/>
                    <a:pt x="17334" y="11146"/>
                  </a:cubicBezTo>
                  <a:cubicBezTo>
                    <a:pt x="17055" y="12269"/>
                    <a:pt x="16755" y="13392"/>
                    <a:pt x="16465" y="14342"/>
                  </a:cubicBezTo>
                  <a:cubicBezTo>
                    <a:pt x="15929" y="16070"/>
                    <a:pt x="15372" y="16934"/>
                    <a:pt x="14697" y="17626"/>
                  </a:cubicBezTo>
                  <a:cubicBezTo>
                    <a:pt x="13839" y="18576"/>
                    <a:pt x="12906" y="19008"/>
                    <a:pt x="11770" y="19008"/>
                  </a:cubicBezTo>
                  <a:cubicBezTo>
                    <a:pt x="11470" y="19008"/>
                    <a:pt x="11148" y="18922"/>
                    <a:pt x="10784" y="18922"/>
                  </a:cubicBezTo>
                  <a:cubicBezTo>
                    <a:pt x="10612" y="18835"/>
                    <a:pt x="10452" y="18835"/>
                    <a:pt x="10291" y="18835"/>
                  </a:cubicBezTo>
                  <a:cubicBezTo>
                    <a:pt x="9133" y="18835"/>
                    <a:pt x="7954" y="19440"/>
                    <a:pt x="6818" y="20045"/>
                  </a:cubicBezTo>
                  <a:cubicBezTo>
                    <a:pt x="6721" y="20131"/>
                    <a:pt x="6721" y="20131"/>
                    <a:pt x="6721" y="20131"/>
                  </a:cubicBezTo>
                  <a:cubicBezTo>
                    <a:pt x="6239" y="20390"/>
                    <a:pt x="5756" y="20650"/>
                    <a:pt x="5285" y="20909"/>
                  </a:cubicBezTo>
                  <a:cubicBezTo>
                    <a:pt x="4727" y="21254"/>
                    <a:pt x="4727" y="21254"/>
                    <a:pt x="4727" y="21254"/>
                  </a:cubicBezTo>
                  <a:cubicBezTo>
                    <a:pt x="4352" y="21427"/>
                    <a:pt x="4041" y="21600"/>
                    <a:pt x="372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505" name="Freeform 446"/>
            <p:cNvSpPr/>
            <p:nvPr/>
          </p:nvSpPr>
          <p:spPr>
            <a:xfrm flipH="1" rot="5400000">
              <a:off x="-705360" y="4206972"/>
              <a:ext cx="4894548" cy="4075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779" y="21600"/>
                  </a:moveTo>
                  <a:cubicBezTo>
                    <a:pt x="1594" y="21600"/>
                    <a:pt x="1398" y="21462"/>
                    <a:pt x="1201" y="21323"/>
                  </a:cubicBezTo>
                  <a:cubicBezTo>
                    <a:pt x="797" y="21185"/>
                    <a:pt x="393" y="20908"/>
                    <a:pt x="0" y="20492"/>
                  </a:cubicBezTo>
                  <a:cubicBezTo>
                    <a:pt x="0" y="20077"/>
                    <a:pt x="0" y="20077"/>
                    <a:pt x="0" y="20077"/>
                  </a:cubicBezTo>
                  <a:cubicBezTo>
                    <a:pt x="335" y="20354"/>
                    <a:pt x="693" y="20492"/>
                    <a:pt x="1028" y="20631"/>
                  </a:cubicBezTo>
                  <a:cubicBezTo>
                    <a:pt x="1132" y="20631"/>
                    <a:pt x="1236" y="20631"/>
                    <a:pt x="1340" y="20769"/>
                  </a:cubicBezTo>
                  <a:cubicBezTo>
                    <a:pt x="1479" y="20769"/>
                    <a:pt x="1617" y="20769"/>
                    <a:pt x="1756" y="20769"/>
                  </a:cubicBezTo>
                  <a:cubicBezTo>
                    <a:pt x="2333" y="20769"/>
                    <a:pt x="2899" y="20354"/>
                    <a:pt x="3442" y="19246"/>
                  </a:cubicBezTo>
                  <a:cubicBezTo>
                    <a:pt x="4204" y="17862"/>
                    <a:pt x="4967" y="15646"/>
                    <a:pt x="5533" y="13846"/>
                  </a:cubicBezTo>
                  <a:cubicBezTo>
                    <a:pt x="5799" y="13015"/>
                    <a:pt x="6076" y="12046"/>
                    <a:pt x="6330" y="11077"/>
                  </a:cubicBezTo>
                  <a:cubicBezTo>
                    <a:pt x="6630" y="9831"/>
                    <a:pt x="6942" y="8723"/>
                    <a:pt x="7254" y="7754"/>
                  </a:cubicBezTo>
                  <a:cubicBezTo>
                    <a:pt x="7600" y="6923"/>
                    <a:pt x="7947" y="6369"/>
                    <a:pt x="8328" y="6369"/>
                  </a:cubicBezTo>
                  <a:cubicBezTo>
                    <a:pt x="8559" y="6369"/>
                    <a:pt x="8813" y="6508"/>
                    <a:pt x="9102" y="6923"/>
                  </a:cubicBezTo>
                  <a:cubicBezTo>
                    <a:pt x="9610" y="7615"/>
                    <a:pt x="10084" y="9277"/>
                    <a:pt x="10581" y="10938"/>
                  </a:cubicBezTo>
                  <a:cubicBezTo>
                    <a:pt x="10673" y="11215"/>
                    <a:pt x="10777" y="11492"/>
                    <a:pt x="10869" y="11769"/>
                  </a:cubicBezTo>
                  <a:cubicBezTo>
                    <a:pt x="12302" y="16477"/>
                    <a:pt x="13584" y="18969"/>
                    <a:pt x="14785" y="19385"/>
                  </a:cubicBezTo>
                  <a:cubicBezTo>
                    <a:pt x="14889" y="19385"/>
                    <a:pt x="15004" y="19385"/>
                    <a:pt x="15108" y="19385"/>
                  </a:cubicBezTo>
                  <a:cubicBezTo>
                    <a:pt x="16310" y="19385"/>
                    <a:pt x="17488" y="17169"/>
                    <a:pt x="18631" y="12600"/>
                  </a:cubicBezTo>
                  <a:cubicBezTo>
                    <a:pt x="19313" y="9969"/>
                    <a:pt x="19914" y="7200"/>
                    <a:pt x="20468" y="4154"/>
                  </a:cubicBezTo>
                  <a:cubicBezTo>
                    <a:pt x="20745" y="2631"/>
                    <a:pt x="21022" y="1246"/>
                    <a:pt x="21323" y="0"/>
                  </a:cubicBezTo>
                  <a:cubicBezTo>
                    <a:pt x="21600" y="138"/>
                    <a:pt x="21600" y="138"/>
                    <a:pt x="21600" y="138"/>
                  </a:cubicBezTo>
                  <a:cubicBezTo>
                    <a:pt x="21196" y="1662"/>
                    <a:pt x="20803" y="3462"/>
                    <a:pt x="20387" y="5677"/>
                  </a:cubicBezTo>
                  <a:cubicBezTo>
                    <a:pt x="19810" y="8723"/>
                    <a:pt x="19221" y="11354"/>
                    <a:pt x="18655" y="13569"/>
                  </a:cubicBezTo>
                  <a:cubicBezTo>
                    <a:pt x="17465" y="18138"/>
                    <a:pt x="16333" y="20354"/>
                    <a:pt x="15178" y="20354"/>
                  </a:cubicBezTo>
                  <a:cubicBezTo>
                    <a:pt x="15097" y="20354"/>
                    <a:pt x="15028" y="20354"/>
                    <a:pt x="14947" y="20354"/>
                  </a:cubicBezTo>
                  <a:cubicBezTo>
                    <a:pt x="13699" y="19938"/>
                    <a:pt x="12394" y="17723"/>
                    <a:pt x="11066" y="13569"/>
                  </a:cubicBezTo>
                  <a:cubicBezTo>
                    <a:pt x="10892" y="13015"/>
                    <a:pt x="10731" y="12462"/>
                    <a:pt x="10557" y="11769"/>
                  </a:cubicBezTo>
                  <a:cubicBezTo>
                    <a:pt x="10095" y="10246"/>
                    <a:pt x="9610" y="8585"/>
                    <a:pt x="9102" y="7892"/>
                  </a:cubicBezTo>
                  <a:cubicBezTo>
                    <a:pt x="8802" y="7477"/>
                    <a:pt x="8548" y="7338"/>
                    <a:pt x="8305" y="7338"/>
                  </a:cubicBezTo>
                  <a:cubicBezTo>
                    <a:pt x="7889" y="7338"/>
                    <a:pt x="7508" y="7892"/>
                    <a:pt x="7138" y="9138"/>
                  </a:cubicBezTo>
                  <a:cubicBezTo>
                    <a:pt x="6873" y="9969"/>
                    <a:pt x="6596" y="10938"/>
                    <a:pt x="6330" y="11908"/>
                  </a:cubicBezTo>
                  <a:cubicBezTo>
                    <a:pt x="5995" y="13154"/>
                    <a:pt x="5648" y="14400"/>
                    <a:pt x="5302" y="15508"/>
                  </a:cubicBezTo>
                  <a:cubicBezTo>
                    <a:pt x="4655" y="17446"/>
                    <a:pt x="3939" y="19385"/>
                    <a:pt x="3211" y="20492"/>
                  </a:cubicBezTo>
                  <a:cubicBezTo>
                    <a:pt x="2749" y="21185"/>
                    <a:pt x="2276" y="21600"/>
                    <a:pt x="1779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506" name="Freeform 447"/>
            <p:cNvSpPr/>
            <p:nvPr/>
          </p:nvSpPr>
          <p:spPr>
            <a:xfrm flipH="1" rot="5400000">
              <a:off x="-357867" y="4557429"/>
              <a:ext cx="4418875" cy="18226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24" y="21600"/>
                  </a:moveTo>
                  <a:cubicBezTo>
                    <a:pt x="1727" y="21600"/>
                    <a:pt x="1369" y="20366"/>
                    <a:pt x="1024" y="17897"/>
                  </a:cubicBezTo>
                  <a:cubicBezTo>
                    <a:pt x="870" y="16663"/>
                    <a:pt x="870" y="16663"/>
                    <a:pt x="870" y="16663"/>
                  </a:cubicBezTo>
                  <a:cubicBezTo>
                    <a:pt x="589" y="14503"/>
                    <a:pt x="294" y="12343"/>
                    <a:pt x="0" y="12034"/>
                  </a:cubicBezTo>
                  <a:cubicBezTo>
                    <a:pt x="0" y="11109"/>
                    <a:pt x="0" y="11109"/>
                    <a:pt x="0" y="11109"/>
                  </a:cubicBezTo>
                  <a:cubicBezTo>
                    <a:pt x="13" y="11109"/>
                    <a:pt x="38" y="11109"/>
                    <a:pt x="51" y="11109"/>
                  </a:cubicBezTo>
                  <a:cubicBezTo>
                    <a:pt x="307" y="11726"/>
                    <a:pt x="550" y="13269"/>
                    <a:pt x="781" y="14811"/>
                  </a:cubicBezTo>
                  <a:cubicBezTo>
                    <a:pt x="870" y="15429"/>
                    <a:pt x="870" y="15429"/>
                    <a:pt x="870" y="15429"/>
                  </a:cubicBezTo>
                  <a:cubicBezTo>
                    <a:pt x="1318" y="18514"/>
                    <a:pt x="1740" y="20057"/>
                    <a:pt x="2175" y="20057"/>
                  </a:cubicBezTo>
                  <a:cubicBezTo>
                    <a:pt x="2431" y="20057"/>
                    <a:pt x="2674" y="19440"/>
                    <a:pt x="2943" y="18514"/>
                  </a:cubicBezTo>
                  <a:cubicBezTo>
                    <a:pt x="3250" y="17589"/>
                    <a:pt x="3557" y="16046"/>
                    <a:pt x="3852" y="14503"/>
                  </a:cubicBezTo>
                  <a:cubicBezTo>
                    <a:pt x="4184" y="12960"/>
                    <a:pt x="4530" y="11417"/>
                    <a:pt x="4875" y="10183"/>
                  </a:cubicBezTo>
                  <a:cubicBezTo>
                    <a:pt x="5618" y="7714"/>
                    <a:pt x="6206" y="6171"/>
                    <a:pt x="6756" y="5246"/>
                  </a:cubicBezTo>
                  <a:cubicBezTo>
                    <a:pt x="7140" y="4629"/>
                    <a:pt x="7550" y="4320"/>
                    <a:pt x="7972" y="4320"/>
                  </a:cubicBezTo>
                  <a:cubicBezTo>
                    <a:pt x="8791" y="4320"/>
                    <a:pt x="9700" y="5554"/>
                    <a:pt x="10813" y="8023"/>
                  </a:cubicBezTo>
                  <a:cubicBezTo>
                    <a:pt x="12118" y="11417"/>
                    <a:pt x="13462" y="13269"/>
                    <a:pt x="14882" y="13886"/>
                  </a:cubicBezTo>
                  <a:cubicBezTo>
                    <a:pt x="15291" y="13886"/>
                    <a:pt x="15727" y="14194"/>
                    <a:pt x="16174" y="14194"/>
                  </a:cubicBezTo>
                  <a:cubicBezTo>
                    <a:pt x="17160" y="14194"/>
                    <a:pt x="18439" y="13269"/>
                    <a:pt x="19706" y="7406"/>
                  </a:cubicBezTo>
                  <a:cubicBezTo>
                    <a:pt x="20167" y="5246"/>
                    <a:pt x="20653" y="2777"/>
                    <a:pt x="21203" y="0"/>
                  </a:cubicBezTo>
                  <a:cubicBezTo>
                    <a:pt x="21600" y="0"/>
                    <a:pt x="21600" y="0"/>
                    <a:pt x="21600" y="0"/>
                  </a:cubicBezTo>
                  <a:cubicBezTo>
                    <a:pt x="21370" y="1234"/>
                    <a:pt x="21370" y="1234"/>
                    <a:pt x="21370" y="1234"/>
                  </a:cubicBezTo>
                  <a:cubicBezTo>
                    <a:pt x="20743" y="4629"/>
                    <a:pt x="20103" y="8023"/>
                    <a:pt x="19450" y="10491"/>
                  </a:cubicBezTo>
                  <a:cubicBezTo>
                    <a:pt x="18734" y="13269"/>
                    <a:pt x="17979" y="15120"/>
                    <a:pt x="17173" y="15737"/>
                  </a:cubicBezTo>
                  <a:cubicBezTo>
                    <a:pt x="16827" y="15737"/>
                    <a:pt x="16482" y="16046"/>
                    <a:pt x="16085" y="16046"/>
                  </a:cubicBezTo>
                  <a:cubicBezTo>
                    <a:pt x="15714" y="16046"/>
                    <a:pt x="15317" y="15737"/>
                    <a:pt x="14792" y="15737"/>
                  </a:cubicBezTo>
                  <a:cubicBezTo>
                    <a:pt x="14447" y="15429"/>
                    <a:pt x="14447" y="15429"/>
                    <a:pt x="14447" y="15429"/>
                  </a:cubicBezTo>
                  <a:cubicBezTo>
                    <a:pt x="13782" y="15120"/>
                    <a:pt x="13091" y="14811"/>
                    <a:pt x="12425" y="13577"/>
                  </a:cubicBezTo>
                  <a:cubicBezTo>
                    <a:pt x="11964" y="12651"/>
                    <a:pt x="11491" y="11726"/>
                    <a:pt x="11043" y="10491"/>
                  </a:cubicBezTo>
                  <a:cubicBezTo>
                    <a:pt x="10071" y="8331"/>
                    <a:pt x="9047" y="5863"/>
                    <a:pt x="8049" y="5863"/>
                  </a:cubicBezTo>
                  <a:cubicBezTo>
                    <a:pt x="7921" y="5863"/>
                    <a:pt x="7806" y="5863"/>
                    <a:pt x="7678" y="5863"/>
                  </a:cubicBezTo>
                  <a:cubicBezTo>
                    <a:pt x="6910" y="6480"/>
                    <a:pt x="6129" y="8023"/>
                    <a:pt x="5285" y="10491"/>
                  </a:cubicBezTo>
                  <a:cubicBezTo>
                    <a:pt x="4875" y="12034"/>
                    <a:pt x="4453" y="13886"/>
                    <a:pt x="4056" y="15737"/>
                  </a:cubicBezTo>
                  <a:cubicBezTo>
                    <a:pt x="3724" y="16971"/>
                    <a:pt x="3391" y="18514"/>
                    <a:pt x="3058" y="19749"/>
                  </a:cubicBezTo>
                  <a:cubicBezTo>
                    <a:pt x="2713" y="20983"/>
                    <a:pt x="2406" y="21600"/>
                    <a:pt x="2124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507" name="Freeform 448"/>
            <p:cNvSpPr/>
            <p:nvPr/>
          </p:nvSpPr>
          <p:spPr>
            <a:xfrm flipH="1" rot="5400000">
              <a:off x="675722" y="4936041"/>
              <a:ext cx="976540" cy="1229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621" y="21600"/>
                  </a:moveTo>
                  <a:cubicBezTo>
                    <a:pt x="1042" y="21600"/>
                    <a:pt x="521" y="21600"/>
                    <a:pt x="0" y="21140"/>
                  </a:cubicBezTo>
                  <a:cubicBezTo>
                    <a:pt x="579" y="20681"/>
                    <a:pt x="1158" y="20681"/>
                    <a:pt x="1737" y="20221"/>
                  </a:cubicBezTo>
                  <a:cubicBezTo>
                    <a:pt x="2838" y="19762"/>
                    <a:pt x="3996" y="19302"/>
                    <a:pt x="5096" y="18383"/>
                  </a:cubicBezTo>
                  <a:cubicBezTo>
                    <a:pt x="5849" y="17464"/>
                    <a:pt x="6660" y="16545"/>
                    <a:pt x="7354" y="15626"/>
                  </a:cubicBezTo>
                  <a:cubicBezTo>
                    <a:pt x="8397" y="14247"/>
                    <a:pt x="9439" y="12868"/>
                    <a:pt x="10482" y="11949"/>
                  </a:cubicBezTo>
                  <a:cubicBezTo>
                    <a:pt x="11176" y="11489"/>
                    <a:pt x="11929" y="11030"/>
                    <a:pt x="12682" y="11030"/>
                  </a:cubicBezTo>
                  <a:cubicBezTo>
                    <a:pt x="13840" y="10111"/>
                    <a:pt x="15056" y="9651"/>
                    <a:pt x="16214" y="8732"/>
                  </a:cubicBezTo>
                  <a:cubicBezTo>
                    <a:pt x="17720" y="7353"/>
                    <a:pt x="19226" y="4596"/>
                    <a:pt x="20673" y="1838"/>
                  </a:cubicBezTo>
                  <a:cubicBezTo>
                    <a:pt x="20963" y="1379"/>
                    <a:pt x="21253" y="919"/>
                    <a:pt x="21600" y="0"/>
                  </a:cubicBezTo>
                  <a:cubicBezTo>
                    <a:pt x="20036" y="7353"/>
                    <a:pt x="18125" y="9191"/>
                    <a:pt x="16562" y="10570"/>
                  </a:cubicBezTo>
                  <a:cubicBezTo>
                    <a:pt x="15346" y="11489"/>
                    <a:pt x="14130" y="12409"/>
                    <a:pt x="12914" y="12868"/>
                  </a:cubicBezTo>
                  <a:cubicBezTo>
                    <a:pt x="12219" y="13328"/>
                    <a:pt x="11524" y="13328"/>
                    <a:pt x="10829" y="13787"/>
                  </a:cubicBezTo>
                  <a:cubicBezTo>
                    <a:pt x="9729" y="14706"/>
                    <a:pt x="8686" y="16085"/>
                    <a:pt x="7702" y="17004"/>
                  </a:cubicBezTo>
                  <a:cubicBezTo>
                    <a:pt x="6833" y="18383"/>
                    <a:pt x="5965" y="19302"/>
                    <a:pt x="5038" y="20221"/>
                  </a:cubicBezTo>
                  <a:cubicBezTo>
                    <a:pt x="3822" y="21140"/>
                    <a:pt x="2664" y="21600"/>
                    <a:pt x="1621" y="21600"/>
                  </a:cubicBezTo>
                  <a:cubicBezTo>
                    <a:pt x="1621" y="21600"/>
                    <a:pt x="1621" y="21600"/>
                    <a:pt x="1621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508" name="Freeform 449"/>
            <p:cNvSpPr/>
            <p:nvPr/>
          </p:nvSpPr>
          <p:spPr>
            <a:xfrm flipH="1" rot="5400000">
              <a:off x="953569" y="4961972"/>
              <a:ext cx="348236" cy="444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299" y="21600"/>
                  </a:moveTo>
                  <a:cubicBezTo>
                    <a:pt x="812" y="21600"/>
                    <a:pt x="487" y="21600"/>
                    <a:pt x="0" y="21600"/>
                  </a:cubicBezTo>
                  <a:cubicBezTo>
                    <a:pt x="3573" y="20329"/>
                    <a:pt x="6983" y="15247"/>
                    <a:pt x="10556" y="11435"/>
                  </a:cubicBezTo>
                  <a:cubicBezTo>
                    <a:pt x="11044" y="10165"/>
                    <a:pt x="11044" y="10165"/>
                    <a:pt x="11044" y="10165"/>
                  </a:cubicBezTo>
                  <a:cubicBezTo>
                    <a:pt x="11856" y="8894"/>
                    <a:pt x="12668" y="7624"/>
                    <a:pt x="13480" y="6353"/>
                  </a:cubicBezTo>
                  <a:cubicBezTo>
                    <a:pt x="15753" y="3812"/>
                    <a:pt x="18027" y="0"/>
                    <a:pt x="20138" y="0"/>
                  </a:cubicBezTo>
                  <a:cubicBezTo>
                    <a:pt x="20626" y="0"/>
                    <a:pt x="21113" y="0"/>
                    <a:pt x="21600" y="0"/>
                  </a:cubicBezTo>
                  <a:cubicBezTo>
                    <a:pt x="18677" y="7624"/>
                    <a:pt x="15591" y="11435"/>
                    <a:pt x="12343" y="13976"/>
                  </a:cubicBezTo>
                  <a:cubicBezTo>
                    <a:pt x="11368" y="15247"/>
                    <a:pt x="10232" y="16518"/>
                    <a:pt x="9257" y="16518"/>
                  </a:cubicBezTo>
                  <a:cubicBezTo>
                    <a:pt x="6171" y="20329"/>
                    <a:pt x="3573" y="21600"/>
                    <a:pt x="1299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509" name="Freeform 450"/>
            <p:cNvSpPr/>
            <p:nvPr/>
          </p:nvSpPr>
          <p:spPr>
            <a:xfrm flipH="1" rot="5400000">
              <a:off x="986911" y="5008652"/>
              <a:ext cx="284516" cy="355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387" y="21600"/>
                  </a:moveTo>
                  <a:cubicBezTo>
                    <a:pt x="793" y="21600"/>
                    <a:pt x="396" y="21600"/>
                    <a:pt x="0" y="21600"/>
                  </a:cubicBezTo>
                  <a:cubicBezTo>
                    <a:pt x="3171" y="15429"/>
                    <a:pt x="6738" y="10800"/>
                    <a:pt x="10106" y="7714"/>
                  </a:cubicBezTo>
                  <a:cubicBezTo>
                    <a:pt x="12881" y="4629"/>
                    <a:pt x="12881" y="4629"/>
                    <a:pt x="12881" y="4629"/>
                  </a:cubicBezTo>
                  <a:cubicBezTo>
                    <a:pt x="14862" y="1543"/>
                    <a:pt x="16844" y="0"/>
                    <a:pt x="18826" y="0"/>
                  </a:cubicBezTo>
                  <a:cubicBezTo>
                    <a:pt x="19817" y="0"/>
                    <a:pt x="20807" y="0"/>
                    <a:pt x="21600" y="1543"/>
                  </a:cubicBezTo>
                  <a:cubicBezTo>
                    <a:pt x="21600" y="3086"/>
                    <a:pt x="21600" y="4629"/>
                    <a:pt x="21600" y="4629"/>
                  </a:cubicBezTo>
                  <a:cubicBezTo>
                    <a:pt x="19222" y="7714"/>
                    <a:pt x="16844" y="9257"/>
                    <a:pt x="14466" y="10800"/>
                  </a:cubicBezTo>
                  <a:cubicBezTo>
                    <a:pt x="12881" y="12343"/>
                    <a:pt x="11097" y="13886"/>
                    <a:pt x="9512" y="15429"/>
                  </a:cubicBezTo>
                  <a:cubicBezTo>
                    <a:pt x="8125" y="16971"/>
                    <a:pt x="8125" y="16971"/>
                    <a:pt x="8125" y="16971"/>
                  </a:cubicBezTo>
                  <a:cubicBezTo>
                    <a:pt x="5945" y="18514"/>
                    <a:pt x="3567" y="21600"/>
                    <a:pt x="1387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510" name="Freeform 451"/>
            <p:cNvSpPr/>
            <p:nvPr/>
          </p:nvSpPr>
          <p:spPr>
            <a:xfrm flipH="1" rot="5400000">
              <a:off x="1021734" y="5009391"/>
              <a:ext cx="222278" cy="3408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4066" y="21600"/>
                  </a:moveTo>
                  <a:cubicBezTo>
                    <a:pt x="2795" y="21600"/>
                    <a:pt x="1525" y="21600"/>
                    <a:pt x="0" y="21600"/>
                  </a:cubicBezTo>
                  <a:cubicBezTo>
                    <a:pt x="3558" y="18277"/>
                    <a:pt x="7369" y="16615"/>
                    <a:pt x="10927" y="11631"/>
                  </a:cubicBezTo>
                  <a:cubicBezTo>
                    <a:pt x="12198" y="11631"/>
                    <a:pt x="13468" y="9969"/>
                    <a:pt x="14739" y="8308"/>
                  </a:cubicBezTo>
                  <a:cubicBezTo>
                    <a:pt x="17026" y="4985"/>
                    <a:pt x="19313" y="1662"/>
                    <a:pt x="21600" y="0"/>
                  </a:cubicBezTo>
                  <a:cubicBezTo>
                    <a:pt x="17534" y="14954"/>
                    <a:pt x="11689" y="21600"/>
                    <a:pt x="4066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511" name="Freeform 516"/>
            <p:cNvSpPr/>
            <p:nvPr/>
          </p:nvSpPr>
          <p:spPr>
            <a:xfrm flipH="1" rot="5400000">
              <a:off x="579435" y="230509"/>
              <a:ext cx="500802" cy="22820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17" h="21600" fill="norm" stroke="1" extrusionOk="0">
                  <a:moveTo>
                    <a:pt x="15120" y="21600"/>
                  </a:moveTo>
                  <a:cubicBezTo>
                    <a:pt x="14574" y="21600"/>
                    <a:pt x="14029" y="21600"/>
                    <a:pt x="13374" y="21352"/>
                  </a:cubicBezTo>
                  <a:cubicBezTo>
                    <a:pt x="13047" y="21352"/>
                    <a:pt x="12720" y="21600"/>
                    <a:pt x="12502" y="21600"/>
                  </a:cubicBezTo>
                  <a:cubicBezTo>
                    <a:pt x="12502" y="21600"/>
                    <a:pt x="12502" y="21600"/>
                    <a:pt x="12502" y="21600"/>
                  </a:cubicBezTo>
                  <a:cubicBezTo>
                    <a:pt x="10756" y="21600"/>
                    <a:pt x="9011" y="20359"/>
                    <a:pt x="7483" y="19366"/>
                  </a:cubicBezTo>
                  <a:cubicBezTo>
                    <a:pt x="5520" y="18124"/>
                    <a:pt x="2792" y="16386"/>
                    <a:pt x="1047" y="12662"/>
                  </a:cubicBezTo>
                  <a:cubicBezTo>
                    <a:pt x="174" y="10924"/>
                    <a:pt x="-153" y="9186"/>
                    <a:pt x="65" y="7697"/>
                  </a:cubicBezTo>
                  <a:cubicBezTo>
                    <a:pt x="720" y="3724"/>
                    <a:pt x="4865" y="993"/>
                    <a:pt x="6611" y="497"/>
                  </a:cubicBezTo>
                  <a:cubicBezTo>
                    <a:pt x="8247" y="248"/>
                    <a:pt x="9774" y="0"/>
                    <a:pt x="11192" y="0"/>
                  </a:cubicBezTo>
                  <a:cubicBezTo>
                    <a:pt x="12502" y="0"/>
                    <a:pt x="13920" y="0"/>
                    <a:pt x="15120" y="497"/>
                  </a:cubicBezTo>
                  <a:cubicBezTo>
                    <a:pt x="17956" y="1241"/>
                    <a:pt x="19702" y="3228"/>
                    <a:pt x="20465" y="6455"/>
                  </a:cubicBezTo>
                  <a:cubicBezTo>
                    <a:pt x="21447" y="10924"/>
                    <a:pt x="20792" y="16138"/>
                    <a:pt x="18829" y="19117"/>
                  </a:cubicBezTo>
                  <a:cubicBezTo>
                    <a:pt x="17847" y="20855"/>
                    <a:pt x="16538" y="21600"/>
                    <a:pt x="15120" y="21600"/>
                  </a:cubicBezTo>
                  <a:close/>
                  <a:moveTo>
                    <a:pt x="10756" y="745"/>
                  </a:moveTo>
                  <a:cubicBezTo>
                    <a:pt x="8247" y="993"/>
                    <a:pt x="5629" y="1241"/>
                    <a:pt x="3229" y="3228"/>
                  </a:cubicBezTo>
                  <a:cubicBezTo>
                    <a:pt x="2683" y="3724"/>
                    <a:pt x="829" y="5462"/>
                    <a:pt x="720" y="8441"/>
                  </a:cubicBezTo>
                  <a:cubicBezTo>
                    <a:pt x="611" y="9683"/>
                    <a:pt x="938" y="11172"/>
                    <a:pt x="1702" y="12414"/>
                  </a:cubicBezTo>
                  <a:cubicBezTo>
                    <a:pt x="3665" y="15641"/>
                    <a:pt x="6174" y="17628"/>
                    <a:pt x="8356" y="18869"/>
                  </a:cubicBezTo>
                  <a:cubicBezTo>
                    <a:pt x="9120" y="19366"/>
                    <a:pt x="9120" y="19366"/>
                    <a:pt x="9120" y="19366"/>
                  </a:cubicBezTo>
                  <a:cubicBezTo>
                    <a:pt x="9774" y="19614"/>
                    <a:pt x="10429" y="19862"/>
                    <a:pt x="11411" y="20110"/>
                  </a:cubicBezTo>
                  <a:cubicBezTo>
                    <a:pt x="11411" y="20110"/>
                    <a:pt x="11411" y="20110"/>
                    <a:pt x="11411" y="20110"/>
                  </a:cubicBezTo>
                  <a:cubicBezTo>
                    <a:pt x="11738" y="20359"/>
                    <a:pt x="12065" y="20359"/>
                    <a:pt x="12502" y="20359"/>
                  </a:cubicBezTo>
                  <a:cubicBezTo>
                    <a:pt x="12720" y="20359"/>
                    <a:pt x="13047" y="20359"/>
                    <a:pt x="13374" y="20359"/>
                  </a:cubicBezTo>
                  <a:cubicBezTo>
                    <a:pt x="13811" y="20359"/>
                    <a:pt x="14247" y="20359"/>
                    <a:pt x="14683" y="20359"/>
                  </a:cubicBezTo>
                  <a:cubicBezTo>
                    <a:pt x="15774" y="20359"/>
                    <a:pt x="17192" y="20359"/>
                    <a:pt x="18283" y="18621"/>
                  </a:cubicBezTo>
                  <a:cubicBezTo>
                    <a:pt x="19702" y="16138"/>
                    <a:pt x="20465" y="12662"/>
                    <a:pt x="20247" y="9434"/>
                  </a:cubicBezTo>
                  <a:cubicBezTo>
                    <a:pt x="19920" y="5959"/>
                    <a:pt x="18829" y="3476"/>
                    <a:pt x="17083" y="2483"/>
                  </a:cubicBezTo>
                  <a:cubicBezTo>
                    <a:pt x="15447" y="1241"/>
                    <a:pt x="13592" y="745"/>
                    <a:pt x="11192" y="745"/>
                  </a:cubicBezTo>
                  <a:lnTo>
                    <a:pt x="10756" y="745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512" name="Freeform 517"/>
            <p:cNvSpPr/>
            <p:nvPr/>
          </p:nvSpPr>
          <p:spPr>
            <a:xfrm flipH="1" rot="5400000">
              <a:off x="371276" y="273327"/>
              <a:ext cx="908226" cy="3704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26" h="21600" fill="norm" stroke="1" extrusionOk="0">
                  <a:moveTo>
                    <a:pt x="16623" y="21600"/>
                  </a:moveTo>
                  <a:cubicBezTo>
                    <a:pt x="15754" y="21600"/>
                    <a:pt x="14760" y="21448"/>
                    <a:pt x="13519" y="21144"/>
                  </a:cubicBezTo>
                  <a:cubicBezTo>
                    <a:pt x="10602" y="20231"/>
                    <a:pt x="7871" y="18101"/>
                    <a:pt x="5636" y="16276"/>
                  </a:cubicBezTo>
                  <a:cubicBezTo>
                    <a:pt x="5388" y="15972"/>
                    <a:pt x="5388" y="15972"/>
                    <a:pt x="5388" y="15972"/>
                  </a:cubicBezTo>
                  <a:cubicBezTo>
                    <a:pt x="4023" y="14755"/>
                    <a:pt x="733" y="12017"/>
                    <a:pt x="112" y="8214"/>
                  </a:cubicBezTo>
                  <a:cubicBezTo>
                    <a:pt x="-74" y="7149"/>
                    <a:pt x="-12" y="6085"/>
                    <a:pt x="174" y="5020"/>
                  </a:cubicBezTo>
                  <a:cubicBezTo>
                    <a:pt x="733" y="2282"/>
                    <a:pt x="1912" y="1065"/>
                    <a:pt x="3774" y="1065"/>
                  </a:cubicBezTo>
                  <a:cubicBezTo>
                    <a:pt x="4209" y="1065"/>
                    <a:pt x="4705" y="1217"/>
                    <a:pt x="5140" y="1217"/>
                  </a:cubicBezTo>
                  <a:cubicBezTo>
                    <a:pt x="5760" y="1369"/>
                    <a:pt x="6381" y="1521"/>
                    <a:pt x="7064" y="1521"/>
                  </a:cubicBezTo>
                  <a:cubicBezTo>
                    <a:pt x="8988" y="1521"/>
                    <a:pt x="10788" y="913"/>
                    <a:pt x="12774" y="456"/>
                  </a:cubicBezTo>
                  <a:cubicBezTo>
                    <a:pt x="13147" y="456"/>
                    <a:pt x="13147" y="456"/>
                    <a:pt x="13147" y="456"/>
                  </a:cubicBezTo>
                  <a:cubicBezTo>
                    <a:pt x="13954" y="152"/>
                    <a:pt x="14760" y="0"/>
                    <a:pt x="15505" y="0"/>
                  </a:cubicBezTo>
                  <a:cubicBezTo>
                    <a:pt x="18112" y="0"/>
                    <a:pt x="20098" y="1521"/>
                    <a:pt x="21526" y="4259"/>
                  </a:cubicBezTo>
                  <a:cubicBezTo>
                    <a:pt x="21526" y="4563"/>
                    <a:pt x="21526" y="4563"/>
                    <a:pt x="21526" y="4563"/>
                  </a:cubicBezTo>
                  <a:cubicBezTo>
                    <a:pt x="20036" y="1977"/>
                    <a:pt x="18050" y="608"/>
                    <a:pt x="15505" y="608"/>
                  </a:cubicBezTo>
                  <a:cubicBezTo>
                    <a:pt x="14574" y="608"/>
                    <a:pt x="13519" y="913"/>
                    <a:pt x="12402" y="1217"/>
                  </a:cubicBezTo>
                  <a:cubicBezTo>
                    <a:pt x="10478" y="1977"/>
                    <a:pt x="8864" y="2282"/>
                    <a:pt x="7250" y="2282"/>
                  </a:cubicBezTo>
                  <a:cubicBezTo>
                    <a:pt x="6629" y="2282"/>
                    <a:pt x="6009" y="2130"/>
                    <a:pt x="5388" y="2130"/>
                  </a:cubicBezTo>
                  <a:cubicBezTo>
                    <a:pt x="5016" y="1977"/>
                    <a:pt x="5016" y="1977"/>
                    <a:pt x="5016" y="1977"/>
                  </a:cubicBezTo>
                  <a:cubicBezTo>
                    <a:pt x="4581" y="1977"/>
                    <a:pt x="4085" y="1825"/>
                    <a:pt x="3650" y="1825"/>
                  </a:cubicBezTo>
                  <a:cubicBezTo>
                    <a:pt x="3029" y="1825"/>
                    <a:pt x="2595" y="1977"/>
                    <a:pt x="2160" y="2282"/>
                  </a:cubicBezTo>
                  <a:cubicBezTo>
                    <a:pt x="1292" y="2890"/>
                    <a:pt x="174" y="4715"/>
                    <a:pt x="423" y="7149"/>
                  </a:cubicBezTo>
                  <a:cubicBezTo>
                    <a:pt x="795" y="10496"/>
                    <a:pt x="2595" y="12321"/>
                    <a:pt x="3836" y="13538"/>
                  </a:cubicBezTo>
                  <a:cubicBezTo>
                    <a:pt x="5512" y="15211"/>
                    <a:pt x="7064" y="16580"/>
                    <a:pt x="8492" y="17645"/>
                  </a:cubicBezTo>
                  <a:cubicBezTo>
                    <a:pt x="11533" y="19775"/>
                    <a:pt x="14202" y="20839"/>
                    <a:pt x="16623" y="20839"/>
                  </a:cubicBezTo>
                  <a:cubicBezTo>
                    <a:pt x="16871" y="20839"/>
                    <a:pt x="16871" y="20839"/>
                    <a:pt x="16871" y="20839"/>
                  </a:cubicBezTo>
                  <a:cubicBezTo>
                    <a:pt x="18609" y="20839"/>
                    <a:pt x="20036" y="20079"/>
                    <a:pt x="21154" y="18558"/>
                  </a:cubicBezTo>
                  <a:cubicBezTo>
                    <a:pt x="21278" y="18558"/>
                    <a:pt x="21402" y="18254"/>
                    <a:pt x="21526" y="18101"/>
                  </a:cubicBezTo>
                  <a:cubicBezTo>
                    <a:pt x="21526" y="19014"/>
                    <a:pt x="21526" y="19014"/>
                    <a:pt x="21526" y="19014"/>
                  </a:cubicBezTo>
                  <a:cubicBezTo>
                    <a:pt x="20098" y="20839"/>
                    <a:pt x="18547" y="21600"/>
                    <a:pt x="16623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513" name="Freeform 518"/>
            <p:cNvSpPr/>
            <p:nvPr/>
          </p:nvSpPr>
          <p:spPr>
            <a:xfrm flipH="1" rot="5400000">
              <a:off x="169140" y="353953"/>
              <a:ext cx="1306572" cy="6075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20" h="21600" fill="norm" stroke="1" extrusionOk="0">
                  <a:moveTo>
                    <a:pt x="19063" y="21600"/>
                  </a:moveTo>
                  <a:cubicBezTo>
                    <a:pt x="17295" y="21600"/>
                    <a:pt x="15527" y="20948"/>
                    <a:pt x="13889" y="20203"/>
                  </a:cubicBezTo>
                  <a:cubicBezTo>
                    <a:pt x="13458" y="20017"/>
                    <a:pt x="13070" y="19924"/>
                    <a:pt x="12639" y="19738"/>
                  </a:cubicBezTo>
                  <a:cubicBezTo>
                    <a:pt x="10569" y="18807"/>
                    <a:pt x="8370" y="17969"/>
                    <a:pt x="6344" y="16386"/>
                  </a:cubicBezTo>
                  <a:cubicBezTo>
                    <a:pt x="4663" y="15083"/>
                    <a:pt x="3326" y="13779"/>
                    <a:pt x="2248" y="12010"/>
                  </a:cubicBezTo>
                  <a:cubicBezTo>
                    <a:pt x="1429" y="10707"/>
                    <a:pt x="265" y="8752"/>
                    <a:pt x="49" y="6331"/>
                  </a:cubicBezTo>
                  <a:cubicBezTo>
                    <a:pt x="-80" y="4934"/>
                    <a:pt x="49" y="3817"/>
                    <a:pt x="394" y="2886"/>
                  </a:cubicBezTo>
                  <a:cubicBezTo>
                    <a:pt x="1386" y="372"/>
                    <a:pt x="3800" y="93"/>
                    <a:pt x="4835" y="93"/>
                  </a:cubicBezTo>
                  <a:cubicBezTo>
                    <a:pt x="5180" y="93"/>
                    <a:pt x="5525" y="93"/>
                    <a:pt x="5870" y="186"/>
                  </a:cubicBezTo>
                  <a:cubicBezTo>
                    <a:pt x="6430" y="279"/>
                    <a:pt x="7034" y="466"/>
                    <a:pt x="7594" y="559"/>
                  </a:cubicBezTo>
                  <a:cubicBezTo>
                    <a:pt x="8586" y="838"/>
                    <a:pt x="9621" y="1117"/>
                    <a:pt x="10655" y="1117"/>
                  </a:cubicBezTo>
                  <a:cubicBezTo>
                    <a:pt x="10698" y="1117"/>
                    <a:pt x="10698" y="1117"/>
                    <a:pt x="10698" y="1117"/>
                  </a:cubicBezTo>
                  <a:cubicBezTo>
                    <a:pt x="11906" y="1117"/>
                    <a:pt x="13113" y="838"/>
                    <a:pt x="14277" y="559"/>
                  </a:cubicBezTo>
                  <a:cubicBezTo>
                    <a:pt x="15269" y="372"/>
                    <a:pt x="16303" y="93"/>
                    <a:pt x="17338" y="0"/>
                  </a:cubicBezTo>
                  <a:cubicBezTo>
                    <a:pt x="17510" y="0"/>
                    <a:pt x="17640" y="0"/>
                    <a:pt x="17812" y="0"/>
                  </a:cubicBezTo>
                  <a:cubicBezTo>
                    <a:pt x="19321" y="0"/>
                    <a:pt x="20528" y="559"/>
                    <a:pt x="21520" y="1676"/>
                  </a:cubicBezTo>
                  <a:cubicBezTo>
                    <a:pt x="21520" y="2328"/>
                    <a:pt x="21520" y="2328"/>
                    <a:pt x="21520" y="2328"/>
                  </a:cubicBezTo>
                  <a:cubicBezTo>
                    <a:pt x="20442" y="1117"/>
                    <a:pt x="19278" y="466"/>
                    <a:pt x="17985" y="466"/>
                  </a:cubicBezTo>
                  <a:cubicBezTo>
                    <a:pt x="17855" y="466"/>
                    <a:pt x="17855" y="466"/>
                    <a:pt x="17855" y="466"/>
                  </a:cubicBezTo>
                  <a:cubicBezTo>
                    <a:pt x="16734" y="559"/>
                    <a:pt x="15613" y="838"/>
                    <a:pt x="14492" y="1024"/>
                  </a:cubicBezTo>
                  <a:cubicBezTo>
                    <a:pt x="13846" y="1210"/>
                    <a:pt x="13199" y="1303"/>
                    <a:pt x="12509" y="1490"/>
                  </a:cubicBezTo>
                  <a:cubicBezTo>
                    <a:pt x="11992" y="1583"/>
                    <a:pt x="11474" y="1583"/>
                    <a:pt x="10957" y="1583"/>
                  </a:cubicBezTo>
                  <a:cubicBezTo>
                    <a:pt x="10095" y="1583"/>
                    <a:pt x="9233" y="1490"/>
                    <a:pt x="8370" y="1210"/>
                  </a:cubicBezTo>
                  <a:cubicBezTo>
                    <a:pt x="7680" y="1024"/>
                    <a:pt x="7680" y="1024"/>
                    <a:pt x="7680" y="1024"/>
                  </a:cubicBezTo>
                  <a:cubicBezTo>
                    <a:pt x="6689" y="745"/>
                    <a:pt x="5611" y="466"/>
                    <a:pt x="4576" y="466"/>
                  </a:cubicBezTo>
                  <a:cubicBezTo>
                    <a:pt x="4231" y="466"/>
                    <a:pt x="3886" y="559"/>
                    <a:pt x="3542" y="652"/>
                  </a:cubicBezTo>
                  <a:cubicBezTo>
                    <a:pt x="2679" y="838"/>
                    <a:pt x="1084" y="1676"/>
                    <a:pt x="480" y="3631"/>
                  </a:cubicBezTo>
                  <a:cubicBezTo>
                    <a:pt x="222" y="4469"/>
                    <a:pt x="179" y="5400"/>
                    <a:pt x="351" y="6424"/>
                  </a:cubicBezTo>
                  <a:cubicBezTo>
                    <a:pt x="696" y="8659"/>
                    <a:pt x="1645" y="10800"/>
                    <a:pt x="3283" y="12941"/>
                  </a:cubicBezTo>
                  <a:cubicBezTo>
                    <a:pt x="4706" y="14710"/>
                    <a:pt x="6387" y="16107"/>
                    <a:pt x="8629" y="17317"/>
                  </a:cubicBezTo>
                  <a:cubicBezTo>
                    <a:pt x="10354" y="18248"/>
                    <a:pt x="12164" y="18993"/>
                    <a:pt x="13889" y="19645"/>
                  </a:cubicBezTo>
                  <a:cubicBezTo>
                    <a:pt x="14492" y="19924"/>
                    <a:pt x="14492" y="19924"/>
                    <a:pt x="14492" y="19924"/>
                  </a:cubicBezTo>
                  <a:cubicBezTo>
                    <a:pt x="16001" y="20483"/>
                    <a:pt x="17424" y="20948"/>
                    <a:pt x="18890" y="20948"/>
                  </a:cubicBezTo>
                  <a:cubicBezTo>
                    <a:pt x="19106" y="20948"/>
                    <a:pt x="19321" y="20948"/>
                    <a:pt x="19537" y="20948"/>
                  </a:cubicBezTo>
                  <a:cubicBezTo>
                    <a:pt x="20227" y="20855"/>
                    <a:pt x="20916" y="20669"/>
                    <a:pt x="21520" y="20297"/>
                  </a:cubicBezTo>
                  <a:cubicBezTo>
                    <a:pt x="21520" y="21041"/>
                    <a:pt x="21520" y="21041"/>
                    <a:pt x="21520" y="21041"/>
                  </a:cubicBezTo>
                  <a:cubicBezTo>
                    <a:pt x="20960" y="21321"/>
                    <a:pt x="20356" y="21507"/>
                    <a:pt x="19752" y="21600"/>
                  </a:cubicBezTo>
                  <a:cubicBezTo>
                    <a:pt x="19494" y="21600"/>
                    <a:pt x="19278" y="21600"/>
                    <a:pt x="19063" y="21600"/>
                  </a:cubicBezTo>
                  <a:cubicBezTo>
                    <a:pt x="19063" y="21600"/>
                    <a:pt x="19063" y="21600"/>
                    <a:pt x="19063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514" name="Freeform 519"/>
            <p:cNvSpPr/>
            <p:nvPr/>
          </p:nvSpPr>
          <p:spPr>
            <a:xfrm flipH="1" rot="5400000">
              <a:off x="929119" y="5929"/>
              <a:ext cx="23711" cy="207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cubicBezTo>
                    <a:pt x="7200" y="2700"/>
                    <a:pt x="14400" y="5400"/>
                    <a:pt x="21600" y="10800"/>
                  </a:cubicBezTo>
                  <a:cubicBezTo>
                    <a:pt x="21600" y="21600"/>
                    <a:pt x="21600" y="21600"/>
                    <a:pt x="21600" y="21600"/>
                  </a:cubicBezTo>
                  <a:cubicBezTo>
                    <a:pt x="16800" y="18900"/>
                    <a:pt x="2400" y="2700"/>
                    <a:pt x="0" y="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515" name="Freeform 520"/>
            <p:cNvSpPr/>
            <p:nvPr/>
          </p:nvSpPr>
          <p:spPr>
            <a:xfrm flipH="1" rot="5400000">
              <a:off x="649049" y="20747"/>
              <a:ext cx="53347" cy="207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cubicBezTo>
                    <a:pt x="7560" y="16200"/>
                    <a:pt x="14040" y="10800"/>
                    <a:pt x="21600" y="0"/>
                  </a:cubicBezTo>
                  <a:cubicBezTo>
                    <a:pt x="21600" y="8100"/>
                    <a:pt x="21600" y="8100"/>
                    <a:pt x="21600" y="8100"/>
                  </a:cubicBezTo>
                  <a:cubicBezTo>
                    <a:pt x="14040" y="16200"/>
                    <a:pt x="6480" y="21600"/>
                    <a:pt x="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516" name="Freeform 521"/>
            <p:cNvSpPr/>
            <p:nvPr/>
          </p:nvSpPr>
          <p:spPr>
            <a:xfrm flipH="1" rot="5400000">
              <a:off x="917263" y="1"/>
              <a:ext cx="37047" cy="370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12343"/>
                  </a:moveTo>
                  <a:cubicBezTo>
                    <a:pt x="13886" y="7714"/>
                    <a:pt x="7714" y="4629"/>
                    <a:pt x="1543" y="0"/>
                  </a:cubicBezTo>
                  <a:cubicBezTo>
                    <a:pt x="0" y="0"/>
                    <a:pt x="0" y="0"/>
                    <a:pt x="0" y="1543"/>
                  </a:cubicBezTo>
                  <a:cubicBezTo>
                    <a:pt x="7714" y="7714"/>
                    <a:pt x="13886" y="13886"/>
                    <a:pt x="21600" y="21600"/>
                  </a:cubicBezTo>
                  <a:lnTo>
                    <a:pt x="21600" y="12343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517" name="Freeform 522"/>
            <p:cNvSpPr/>
            <p:nvPr/>
          </p:nvSpPr>
          <p:spPr>
            <a:xfrm flipH="1" rot="5400000">
              <a:off x="662708" y="8572"/>
              <a:ext cx="37886" cy="207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40" h="21600" fill="norm" stroke="1" extrusionOk="0">
                  <a:moveTo>
                    <a:pt x="21240" y="0"/>
                  </a:moveTo>
                  <a:cubicBezTo>
                    <a:pt x="15480" y="8100"/>
                    <a:pt x="8280" y="13500"/>
                    <a:pt x="1080" y="16200"/>
                  </a:cubicBezTo>
                  <a:cubicBezTo>
                    <a:pt x="-360" y="16200"/>
                    <a:pt x="-360" y="21600"/>
                    <a:pt x="1080" y="21600"/>
                  </a:cubicBezTo>
                  <a:cubicBezTo>
                    <a:pt x="9720" y="21600"/>
                    <a:pt x="15480" y="21600"/>
                    <a:pt x="21240" y="18900"/>
                  </a:cubicBezTo>
                  <a:lnTo>
                    <a:pt x="21240" y="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518" name="Freeform 523"/>
            <p:cNvSpPr/>
            <p:nvPr/>
          </p:nvSpPr>
          <p:spPr>
            <a:xfrm flipH="1" rot="5400000">
              <a:off x="906150" y="5189"/>
              <a:ext cx="63721" cy="6223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15300" y="13500"/>
                    <a:pt x="8100" y="6300"/>
                    <a:pt x="0" y="0"/>
                  </a:cubicBezTo>
                  <a:cubicBezTo>
                    <a:pt x="2700" y="1800"/>
                    <a:pt x="5400" y="2700"/>
                    <a:pt x="8100" y="4500"/>
                  </a:cubicBezTo>
                  <a:cubicBezTo>
                    <a:pt x="13500" y="8100"/>
                    <a:pt x="17100" y="11700"/>
                    <a:pt x="21600" y="16200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519" name="Freeform 524"/>
            <p:cNvSpPr/>
            <p:nvPr/>
          </p:nvSpPr>
          <p:spPr>
            <a:xfrm flipH="1" rot="5400000">
              <a:off x="664608" y="8152"/>
              <a:ext cx="44456" cy="370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082" y="15429"/>
                  </a:moveTo>
                  <a:cubicBezTo>
                    <a:pt x="11435" y="10800"/>
                    <a:pt x="16518" y="6171"/>
                    <a:pt x="21600" y="0"/>
                  </a:cubicBezTo>
                  <a:cubicBezTo>
                    <a:pt x="21600" y="12343"/>
                    <a:pt x="21600" y="12343"/>
                    <a:pt x="21600" y="12343"/>
                  </a:cubicBezTo>
                  <a:cubicBezTo>
                    <a:pt x="15247" y="16971"/>
                    <a:pt x="7624" y="20057"/>
                    <a:pt x="0" y="21600"/>
                  </a:cubicBezTo>
                  <a:cubicBezTo>
                    <a:pt x="1271" y="20057"/>
                    <a:pt x="3812" y="18514"/>
                    <a:pt x="5082" y="15429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520" name="Freeform 525"/>
            <p:cNvSpPr/>
            <p:nvPr/>
          </p:nvSpPr>
          <p:spPr>
            <a:xfrm flipH="1" rot="5400000">
              <a:off x="676042" y="4024"/>
              <a:ext cx="12701" cy="127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cubicBezTo>
                    <a:pt x="5400" y="14400"/>
                    <a:pt x="16200" y="7200"/>
                    <a:pt x="21600" y="0"/>
                  </a:cubicBezTo>
                  <a:cubicBezTo>
                    <a:pt x="21600" y="7200"/>
                    <a:pt x="21600" y="7200"/>
                    <a:pt x="21600" y="7200"/>
                  </a:cubicBezTo>
                  <a:cubicBezTo>
                    <a:pt x="16200" y="14400"/>
                    <a:pt x="5400" y="14400"/>
                    <a:pt x="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521" name="Freeform 526"/>
            <p:cNvSpPr/>
            <p:nvPr/>
          </p:nvSpPr>
          <p:spPr>
            <a:xfrm flipH="1" rot="5400000">
              <a:off x="827612" y="74834"/>
              <a:ext cx="245988" cy="1052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20451" y="17280"/>
                    <a:pt x="18843" y="14040"/>
                    <a:pt x="17004" y="11340"/>
                  </a:cubicBezTo>
                  <a:cubicBezTo>
                    <a:pt x="14017" y="7020"/>
                    <a:pt x="10800" y="3780"/>
                    <a:pt x="7583" y="2700"/>
                  </a:cubicBezTo>
                  <a:cubicBezTo>
                    <a:pt x="5055" y="1620"/>
                    <a:pt x="2528" y="1080"/>
                    <a:pt x="0" y="540"/>
                  </a:cubicBezTo>
                  <a:cubicBezTo>
                    <a:pt x="1609" y="0"/>
                    <a:pt x="3217" y="0"/>
                    <a:pt x="4596" y="0"/>
                  </a:cubicBezTo>
                  <a:cubicBezTo>
                    <a:pt x="6664" y="0"/>
                    <a:pt x="8272" y="0"/>
                    <a:pt x="10111" y="1080"/>
                  </a:cubicBezTo>
                  <a:cubicBezTo>
                    <a:pt x="14706" y="3780"/>
                    <a:pt x="17923" y="7560"/>
                    <a:pt x="20221" y="12960"/>
                  </a:cubicBezTo>
                  <a:cubicBezTo>
                    <a:pt x="20681" y="14040"/>
                    <a:pt x="21140" y="15120"/>
                    <a:pt x="21600" y="16200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522" name="Freeform 527"/>
            <p:cNvSpPr/>
            <p:nvPr/>
          </p:nvSpPr>
          <p:spPr>
            <a:xfrm flipH="1" rot="5400000">
              <a:off x="477155" y="167450"/>
              <a:ext cx="422328" cy="9632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1001" y="21600"/>
                  </a:moveTo>
                  <a:cubicBezTo>
                    <a:pt x="7379" y="21600"/>
                    <a:pt x="3354" y="18097"/>
                    <a:pt x="0" y="14595"/>
                  </a:cubicBezTo>
                  <a:cubicBezTo>
                    <a:pt x="2952" y="16930"/>
                    <a:pt x="6037" y="18097"/>
                    <a:pt x="8989" y="18097"/>
                  </a:cubicBezTo>
                  <a:cubicBezTo>
                    <a:pt x="9257" y="18097"/>
                    <a:pt x="9660" y="18097"/>
                    <a:pt x="10062" y="18097"/>
                  </a:cubicBezTo>
                  <a:cubicBezTo>
                    <a:pt x="13684" y="18097"/>
                    <a:pt x="18783" y="16346"/>
                    <a:pt x="21332" y="1751"/>
                  </a:cubicBezTo>
                  <a:cubicBezTo>
                    <a:pt x="21332" y="1168"/>
                    <a:pt x="21466" y="584"/>
                    <a:pt x="21600" y="0"/>
                  </a:cubicBezTo>
                  <a:cubicBezTo>
                    <a:pt x="21600" y="5254"/>
                    <a:pt x="21600" y="5254"/>
                    <a:pt x="21600" y="5254"/>
                  </a:cubicBezTo>
                  <a:cubicBezTo>
                    <a:pt x="19319" y="16346"/>
                    <a:pt x="15697" y="21600"/>
                    <a:pt x="11001" y="21600"/>
                  </a:cubicBezTo>
                  <a:cubicBezTo>
                    <a:pt x="11001" y="21600"/>
                    <a:pt x="11001" y="21600"/>
                    <a:pt x="11001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523" name="Freeform 528"/>
            <p:cNvSpPr/>
            <p:nvPr/>
          </p:nvSpPr>
          <p:spPr>
            <a:xfrm flipH="1" rot="5400000">
              <a:off x="328228" y="194865"/>
              <a:ext cx="425291" cy="444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2533" y="21600"/>
                  </a:moveTo>
                  <a:cubicBezTo>
                    <a:pt x="11333" y="21600"/>
                    <a:pt x="10133" y="21600"/>
                    <a:pt x="9067" y="20329"/>
                  </a:cubicBezTo>
                  <a:cubicBezTo>
                    <a:pt x="6667" y="17788"/>
                    <a:pt x="4667" y="13976"/>
                    <a:pt x="2933" y="10165"/>
                  </a:cubicBezTo>
                  <a:cubicBezTo>
                    <a:pt x="1867" y="7624"/>
                    <a:pt x="933" y="5082"/>
                    <a:pt x="0" y="1271"/>
                  </a:cubicBezTo>
                  <a:cubicBezTo>
                    <a:pt x="4400" y="11435"/>
                    <a:pt x="8133" y="15247"/>
                    <a:pt x="11733" y="15247"/>
                  </a:cubicBezTo>
                  <a:cubicBezTo>
                    <a:pt x="14800" y="15247"/>
                    <a:pt x="17600" y="11435"/>
                    <a:pt x="20133" y="3812"/>
                  </a:cubicBezTo>
                  <a:cubicBezTo>
                    <a:pt x="20667" y="2541"/>
                    <a:pt x="21067" y="1271"/>
                    <a:pt x="21600" y="0"/>
                  </a:cubicBezTo>
                  <a:cubicBezTo>
                    <a:pt x="21600" y="8894"/>
                    <a:pt x="21600" y="8894"/>
                    <a:pt x="21600" y="8894"/>
                  </a:cubicBezTo>
                  <a:cubicBezTo>
                    <a:pt x="18667" y="17788"/>
                    <a:pt x="15600" y="21600"/>
                    <a:pt x="12533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524" name="Freeform 529"/>
            <p:cNvSpPr/>
            <p:nvPr/>
          </p:nvSpPr>
          <p:spPr>
            <a:xfrm flipH="1" rot="5400000">
              <a:off x="71896" y="359322"/>
              <a:ext cx="1552925" cy="84317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35" h="21600" fill="norm" stroke="1" extrusionOk="0">
                  <a:moveTo>
                    <a:pt x="20066" y="21600"/>
                  </a:moveTo>
                  <a:cubicBezTo>
                    <a:pt x="19674" y="21600"/>
                    <a:pt x="19282" y="21533"/>
                    <a:pt x="18854" y="21466"/>
                  </a:cubicBezTo>
                  <a:cubicBezTo>
                    <a:pt x="18604" y="21399"/>
                    <a:pt x="18355" y="21332"/>
                    <a:pt x="18105" y="21265"/>
                  </a:cubicBezTo>
                  <a:cubicBezTo>
                    <a:pt x="15610" y="20862"/>
                    <a:pt x="13258" y="20057"/>
                    <a:pt x="11190" y="18850"/>
                  </a:cubicBezTo>
                  <a:cubicBezTo>
                    <a:pt x="9373" y="17843"/>
                    <a:pt x="7626" y="16502"/>
                    <a:pt x="6129" y="15361"/>
                  </a:cubicBezTo>
                  <a:cubicBezTo>
                    <a:pt x="5131" y="14624"/>
                    <a:pt x="4062" y="13819"/>
                    <a:pt x="3099" y="12678"/>
                  </a:cubicBezTo>
                  <a:cubicBezTo>
                    <a:pt x="2208" y="11605"/>
                    <a:pt x="-465" y="8452"/>
                    <a:pt x="70" y="5031"/>
                  </a:cubicBezTo>
                  <a:cubicBezTo>
                    <a:pt x="355" y="3220"/>
                    <a:pt x="1388" y="1945"/>
                    <a:pt x="2280" y="1543"/>
                  </a:cubicBezTo>
                  <a:cubicBezTo>
                    <a:pt x="2850" y="1275"/>
                    <a:pt x="3456" y="1140"/>
                    <a:pt x="4204" y="1140"/>
                  </a:cubicBezTo>
                  <a:cubicBezTo>
                    <a:pt x="4632" y="1140"/>
                    <a:pt x="5060" y="1207"/>
                    <a:pt x="5487" y="1207"/>
                  </a:cubicBezTo>
                  <a:cubicBezTo>
                    <a:pt x="5880" y="1275"/>
                    <a:pt x="6307" y="1275"/>
                    <a:pt x="6735" y="1275"/>
                  </a:cubicBezTo>
                  <a:cubicBezTo>
                    <a:pt x="6806" y="1275"/>
                    <a:pt x="6806" y="1275"/>
                    <a:pt x="6806" y="1275"/>
                  </a:cubicBezTo>
                  <a:cubicBezTo>
                    <a:pt x="8695" y="1275"/>
                    <a:pt x="10549" y="872"/>
                    <a:pt x="12260" y="402"/>
                  </a:cubicBezTo>
                  <a:cubicBezTo>
                    <a:pt x="13115" y="201"/>
                    <a:pt x="14220" y="0"/>
                    <a:pt x="15361" y="0"/>
                  </a:cubicBezTo>
                  <a:cubicBezTo>
                    <a:pt x="15824" y="0"/>
                    <a:pt x="16252" y="0"/>
                    <a:pt x="16680" y="67"/>
                  </a:cubicBezTo>
                  <a:cubicBezTo>
                    <a:pt x="18070" y="335"/>
                    <a:pt x="19495" y="1140"/>
                    <a:pt x="21135" y="2482"/>
                  </a:cubicBezTo>
                  <a:cubicBezTo>
                    <a:pt x="21135" y="3019"/>
                    <a:pt x="21135" y="3019"/>
                    <a:pt x="21135" y="3019"/>
                  </a:cubicBezTo>
                  <a:cubicBezTo>
                    <a:pt x="20101" y="2080"/>
                    <a:pt x="18961" y="1207"/>
                    <a:pt x="17678" y="805"/>
                  </a:cubicBezTo>
                  <a:cubicBezTo>
                    <a:pt x="16929" y="537"/>
                    <a:pt x="16109" y="402"/>
                    <a:pt x="15254" y="402"/>
                  </a:cubicBezTo>
                  <a:cubicBezTo>
                    <a:pt x="14612" y="402"/>
                    <a:pt x="13971" y="470"/>
                    <a:pt x="13258" y="671"/>
                  </a:cubicBezTo>
                  <a:cubicBezTo>
                    <a:pt x="12687" y="738"/>
                    <a:pt x="12117" y="872"/>
                    <a:pt x="11547" y="1006"/>
                  </a:cubicBezTo>
                  <a:cubicBezTo>
                    <a:pt x="10406" y="1342"/>
                    <a:pt x="9230" y="1610"/>
                    <a:pt x="8054" y="1677"/>
                  </a:cubicBezTo>
                  <a:cubicBezTo>
                    <a:pt x="7697" y="1677"/>
                    <a:pt x="7341" y="1744"/>
                    <a:pt x="6949" y="1744"/>
                  </a:cubicBezTo>
                  <a:cubicBezTo>
                    <a:pt x="6379" y="1744"/>
                    <a:pt x="5808" y="1677"/>
                    <a:pt x="5274" y="1610"/>
                  </a:cubicBezTo>
                  <a:cubicBezTo>
                    <a:pt x="5202" y="1610"/>
                    <a:pt x="5202" y="1610"/>
                    <a:pt x="5202" y="1610"/>
                  </a:cubicBezTo>
                  <a:cubicBezTo>
                    <a:pt x="4846" y="1610"/>
                    <a:pt x="4454" y="1543"/>
                    <a:pt x="4062" y="1543"/>
                  </a:cubicBezTo>
                  <a:cubicBezTo>
                    <a:pt x="3741" y="1543"/>
                    <a:pt x="3456" y="1610"/>
                    <a:pt x="3171" y="1677"/>
                  </a:cubicBezTo>
                  <a:cubicBezTo>
                    <a:pt x="1994" y="1945"/>
                    <a:pt x="177" y="3354"/>
                    <a:pt x="284" y="6037"/>
                  </a:cubicBezTo>
                  <a:cubicBezTo>
                    <a:pt x="355" y="7983"/>
                    <a:pt x="1282" y="9593"/>
                    <a:pt x="1994" y="10666"/>
                  </a:cubicBezTo>
                  <a:cubicBezTo>
                    <a:pt x="4026" y="13752"/>
                    <a:pt x="6592" y="15429"/>
                    <a:pt x="9087" y="17106"/>
                  </a:cubicBezTo>
                  <a:cubicBezTo>
                    <a:pt x="9337" y="17240"/>
                    <a:pt x="9337" y="17240"/>
                    <a:pt x="9337" y="17240"/>
                  </a:cubicBezTo>
                  <a:cubicBezTo>
                    <a:pt x="12759" y="19520"/>
                    <a:pt x="16359" y="20795"/>
                    <a:pt x="20101" y="21130"/>
                  </a:cubicBezTo>
                  <a:cubicBezTo>
                    <a:pt x="20137" y="21130"/>
                    <a:pt x="20173" y="21130"/>
                    <a:pt x="20173" y="21198"/>
                  </a:cubicBezTo>
                  <a:cubicBezTo>
                    <a:pt x="20208" y="21198"/>
                    <a:pt x="20208" y="21198"/>
                    <a:pt x="20208" y="21198"/>
                  </a:cubicBezTo>
                  <a:cubicBezTo>
                    <a:pt x="20244" y="21198"/>
                    <a:pt x="20244" y="21198"/>
                    <a:pt x="20244" y="21198"/>
                  </a:cubicBezTo>
                  <a:cubicBezTo>
                    <a:pt x="20529" y="21198"/>
                    <a:pt x="20850" y="21130"/>
                    <a:pt x="21135" y="21063"/>
                  </a:cubicBezTo>
                  <a:cubicBezTo>
                    <a:pt x="21135" y="21466"/>
                    <a:pt x="21135" y="21466"/>
                    <a:pt x="21135" y="21466"/>
                  </a:cubicBezTo>
                  <a:cubicBezTo>
                    <a:pt x="20779" y="21533"/>
                    <a:pt x="20422" y="21600"/>
                    <a:pt x="20066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525" name="Freeform 530"/>
            <p:cNvSpPr/>
            <p:nvPr/>
          </p:nvSpPr>
          <p:spPr>
            <a:xfrm flipH="1" rot="5400000">
              <a:off x="391208" y="51865"/>
              <a:ext cx="115585" cy="207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9327" y="21600"/>
                  </a:moveTo>
                  <a:cubicBezTo>
                    <a:pt x="5891" y="21600"/>
                    <a:pt x="2945" y="18900"/>
                    <a:pt x="0" y="16200"/>
                  </a:cubicBezTo>
                  <a:cubicBezTo>
                    <a:pt x="1964" y="16200"/>
                    <a:pt x="3927" y="13500"/>
                    <a:pt x="5891" y="13500"/>
                  </a:cubicBezTo>
                  <a:cubicBezTo>
                    <a:pt x="7364" y="10800"/>
                    <a:pt x="9327" y="8100"/>
                    <a:pt x="10800" y="8100"/>
                  </a:cubicBezTo>
                  <a:cubicBezTo>
                    <a:pt x="14727" y="5400"/>
                    <a:pt x="18164" y="2700"/>
                    <a:pt x="21600" y="0"/>
                  </a:cubicBezTo>
                  <a:cubicBezTo>
                    <a:pt x="21600" y="13500"/>
                    <a:pt x="21600" y="13500"/>
                    <a:pt x="21600" y="13500"/>
                  </a:cubicBezTo>
                  <a:cubicBezTo>
                    <a:pt x="17182" y="18900"/>
                    <a:pt x="13745" y="21600"/>
                    <a:pt x="10800" y="21600"/>
                  </a:cubicBezTo>
                  <a:cubicBezTo>
                    <a:pt x="10309" y="21600"/>
                    <a:pt x="9818" y="21600"/>
                    <a:pt x="9327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526" name="Freeform 531"/>
            <p:cNvSpPr/>
            <p:nvPr/>
          </p:nvSpPr>
          <p:spPr>
            <a:xfrm flipH="1" rot="5400000">
              <a:off x="-133924" y="479195"/>
              <a:ext cx="2046065" cy="109656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27" h="21600" fill="norm" stroke="1" extrusionOk="0">
                  <a:moveTo>
                    <a:pt x="21227" y="21600"/>
                  </a:moveTo>
                  <a:cubicBezTo>
                    <a:pt x="21010" y="21600"/>
                    <a:pt x="20819" y="21548"/>
                    <a:pt x="20629" y="21548"/>
                  </a:cubicBezTo>
                  <a:cubicBezTo>
                    <a:pt x="19570" y="21394"/>
                    <a:pt x="18537" y="20930"/>
                    <a:pt x="17559" y="20517"/>
                  </a:cubicBezTo>
                  <a:cubicBezTo>
                    <a:pt x="17532" y="20517"/>
                    <a:pt x="17532" y="20517"/>
                    <a:pt x="17532" y="20517"/>
                  </a:cubicBezTo>
                  <a:cubicBezTo>
                    <a:pt x="17505" y="20569"/>
                    <a:pt x="17505" y="20569"/>
                    <a:pt x="17505" y="20569"/>
                  </a:cubicBezTo>
                  <a:cubicBezTo>
                    <a:pt x="17505" y="20569"/>
                    <a:pt x="17505" y="20569"/>
                    <a:pt x="17478" y="20569"/>
                  </a:cubicBezTo>
                  <a:cubicBezTo>
                    <a:pt x="17478" y="20569"/>
                    <a:pt x="17478" y="20569"/>
                    <a:pt x="17450" y="20569"/>
                  </a:cubicBezTo>
                  <a:cubicBezTo>
                    <a:pt x="17369" y="20466"/>
                    <a:pt x="17260" y="20414"/>
                    <a:pt x="17179" y="20363"/>
                  </a:cubicBezTo>
                  <a:cubicBezTo>
                    <a:pt x="16989" y="20311"/>
                    <a:pt x="16825" y="20208"/>
                    <a:pt x="16635" y="20157"/>
                  </a:cubicBezTo>
                  <a:cubicBezTo>
                    <a:pt x="16391" y="20053"/>
                    <a:pt x="16146" y="19950"/>
                    <a:pt x="15902" y="19847"/>
                  </a:cubicBezTo>
                  <a:cubicBezTo>
                    <a:pt x="15413" y="19693"/>
                    <a:pt x="14924" y="19486"/>
                    <a:pt x="14462" y="19280"/>
                  </a:cubicBezTo>
                  <a:cubicBezTo>
                    <a:pt x="14326" y="19229"/>
                    <a:pt x="14326" y="19229"/>
                    <a:pt x="14326" y="19229"/>
                  </a:cubicBezTo>
                  <a:cubicBezTo>
                    <a:pt x="13973" y="19126"/>
                    <a:pt x="13973" y="19126"/>
                    <a:pt x="13973" y="19126"/>
                  </a:cubicBezTo>
                  <a:cubicBezTo>
                    <a:pt x="12777" y="18662"/>
                    <a:pt x="11582" y="17888"/>
                    <a:pt x="10413" y="17167"/>
                  </a:cubicBezTo>
                  <a:cubicBezTo>
                    <a:pt x="10305" y="17115"/>
                    <a:pt x="10305" y="17115"/>
                    <a:pt x="10305" y="17115"/>
                  </a:cubicBezTo>
                  <a:cubicBezTo>
                    <a:pt x="9680" y="16703"/>
                    <a:pt x="9028" y="16342"/>
                    <a:pt x="8376" y="15981"/>
                  </a:cubicBezTo>
                  <a:cubicBezTo>
                    <a:pt x="7207" y="15259"/>
                    <a:pt x="5985" y="14537"/>
                    <a:pt x="4816" y="13713"/>
                  </a:cubicBezTo>
                  <a:cubicBezTo>
                    <a:pt x="3431" y="12733"/>
                    <a:pt x="1882" y="11547"/>
                    <a:pt x="877" y="9434"/>
                  </a:cubicBezTo>
                  <a:cubicBezTo>
                    <a:pt x="62" y="7784"/>
                    <a:pt x="-373" y="5207"/>
                    <a:pt x="415" y="3196"/>
                  </a:cubicBezTo>
                  <a:cubicBezTo>
                    <a:pt x="1094" y="1495"/>
                    <a:pt x="2371" y="464"/>
                    <a:pt x="4327" y="103"/>
                  </a:cubicBezTo>
                  <a:cubicBezTo>
                    <a:pt x="4708" y="52"/>
                    <a:pt x="5142" y="52"/>
                    <a:pt x="5604" y="52"/>
                  </a:cubicBezTo>
                  <a:cubicBezTo>
                    <a:pt x="6039" y="52"/>
                    <a:pt x="6474" y="52"/>
                    <a:pt x="6909" y="103"/>
                  </a:cubicBezTo>
                  <a:cubicBezTo>
                    <a:pt x="8267" y="206"/>
                    <a:pt x="9598" y="309"/>
                    <a:pt x="10930" y="309"/>
                  </a:cubicBezTo>
                  <a:cubicBezTo>
                    <a:pt x="11147" y="309"/>
                    <a:pt x="11147" y="309"/>
                    <a:pt x="11147" y="309"/>
                  </a:cubicBezTo>
                  <a:cubicBezTo>
                    <a:pt x="11989" y="258"/>
                    <a:pt x="12832" y="206"/>
                    <a:pt x="13674" y="155"/>
                  </a:cubicBezTo>
                  <a:cubicBezTo>
                    <a:pt x="14543" y="103"/>
                    <a:pt x="15440" y="0"/>
                    <a:pt x="16309" y="0"/>
                  </a:cubicBezTo>
                  <a:cubicBezTo>
                    <a:pt x="17478" y="0"/>
                    <a:pt x="18429" y="155"/>
                    <a:pt x="19352" y="412"/>
                  </a:cubicBezTo>
                  <a:cubicBezTo>
                    <a:pt x="19977" y="567"/>
                    <a:pt x="20602" y="773"/>
                    <a:pt x="21227" y="1031"/>
                  </a:cubicBezTo>
                  <a:cubicBezTo>
                    <a:pt x="21227" y="1392"/>
                    <a:pt x="21227" y="1392"/>
                    <a:pt x="21227" y="1392"/>
                  </a:cubicBezTo>
                  <a:cubicBezTo>
                    <a:pt x="20059" y="876"/>
                    <a:pt x="18945" y="516"/>
                    <a:pt x="17858" y="412"/>
                  </a:cubicBezTo>
                  <a:cubicBezTo>
                    <a:pt x="17369" y="309"/>
                    <a:pt x="16853" y="309"/>
                    <a:pt x="16282" y="309"/>
                  </a:cubicBezTo>
                  <a:cubicBezTo>
                    <a:pt x="15385" y="309"/>
                    <a:pt x="14489" y="361"/>
                    <a:pt x="13728" y="464"/>
                  </a:cubicBezTo>
                  <a:cubicBezTo>
                    <a:pt x="12832" y="567"/>
                    <a:pt x="11908" y="619"/>
                    <a:pt x="10930" y="619"/>
                  </a:cubicBezTo>
                  <a:cubicBezTo>
                    <a:pt x="10441" y="619"/>
                    <a:pt x="9952" y="567"/>
                    <a:pt x="9435" y="567"/>
                  </a:cubicBezTo>
                  <a:cubicBezTo>
                    <a:pt x="8946" y="567"/>
                    <a:pt x="8430" y="516"/>
                    <a:pt x="7914" y="464"/>
                  </a:cubicBezTo>
                  <a:cubicBezTo>
                    <a:pt x="7235" y="361"/>
                    <a:pt x="6528" y="309"/>
                    <a:pt x="5822" y="309"/>
                  </a:cubicBezTo>
                  <a:cubicBezTo>
                    <a:pt x="4844" y="309"/>
                    <a:pt x="4029" y="464"/>
                    <a:pt x="3295" y="722"/>
                  </a:cubicBezTo>
                  <a:cubicBezTo>
                    <a:pt x="2670" y="979"/>
                    <a:pt x="1149" y="1753"/>
                    <a:pt x="496" y="3660"/>
                  </a:cubicBezTo>
                  <a:cubicBezTo>
                    <a:pt x="198" y="4485"/>
                    <a:pt x="116" y="5464"/>
                    <a:pt x="225" y="6547"/>
                  </a:cubicBezTo>
                  <a:cubicBezTo>
                    <a:pt x="578" y="9640"/>
                    <a:pt x="2371" y="11444"/>
                    <a:pt x="3920" y="12682"/>
                  </a:cubicBezTo>
                  <a:cubicBezTo>
                    <a:pt x="5251" y="13764"/>
                    <a:pt x="6664" y="14589"/>
                    <a:pt x="8022" y="15362"/>
                  </a:cubicBezTo>
                  <a:cubicBezTo>
                    <a:pt x="8593" y="15723"/>
                    <a:pt x="9164" y="16032"/>
                    <a:pt x="9707" y="16393"/>
                  </a:cubicBezTo>
                  <a:cubicBezTo>
                    <a:pt x="9952" y="16548"/>
                    <a:pt x="10196" y="16703"/>
                    <a:pt x="10441" y="16857"/>
                  </a:cubicBezTo>
                  <a:cubicBezTo>
                    <a:pt x="11500" y="17527"/>
                    <a:pt x="12614" y="18198"/>
                    <a:pt x="13728" y="18662"/>
                  </a:cubicBezTo>
                  <a:cubicBezTo>
                    <a:pt x="14081" y="18765"/>
                    <a:pt x="14435" y="18919"/>
                    <a:pt x="14761" y="19022"/>
                  </a:cubicBezTo>
                  <a:cubicBezTo>
                    <a:pt x="15549" y="19280"/>
                    <a:pt x="16336" y="19589"/>
                    <a:pt x="17070" y="20002"/>
                  </a:cubicBezTo>
                  <a:cubicBezTo>
                    <a:pt x="17450" y="20157"/>
                    <a:pt x="17831" y="20311"/>
                    <a:pt x="18184" y="20466"/>
                  </a:cubicBezTo>
                  <a:cubicBezTo>
                    <a:pt x="19026" y="20827"/>
                    <a:pt x="20140" y="21188"/>
                    <a:pt x="21227" y="21239"/>
                  </a:cubicBezTo>
                  <a:lnTo>
                    <a:pt x="21227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527" name="Freeform 532"/>
            <p:cNvSpPr/>
            <p:nvPr/>
          </p:nvSpPr>
          <p:spPr>
            <a:xfrm flipH="1" rot="5400000">
              <a:off x="-419021" y="583505"/>
              <a:ext cx="2758517" cy="16003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86" h="21600" fill="norm" stroke="1" extrusionOk="0">
                  <a:moveTo>
                    <a:pt x="21286" y="21600"/>
                  </a:moveTo>
                  <a:cubicBezTo>
                    <a:pt x="20579" y="21565"/>
                    <a:pt x="19831" y="21459"/>
                    <a:pt x="19023" y="21246"/>
                  </a:cubicBezTo>
                  <a:cubicBezTo>
                    <a:pt x="17346" y="20787"/>
                    <a:pt x="15568" y="19903"/>
                    <a:pt x="13406" y="18383"/>
                  </a:cubicBezTo>
                  <a:cubicBezTo>
                    <a:pt x="13103" y="18171"/>
                    <a:pt x="12800" y="17923"/>
                    <a:pt x="12496" y="17711"/>
                  </a:cubicBezTo>
                  <a:cubicBezTo>
                    <a:pt x="11870" y="17252"/>
                    <a:pt x="11224" y="16757"/>
                    <a:pt x="10577" y="16403"/>
                  </a:cubicBezTo>
                  <a:cubicBezTo>
                    <a:pt x="9526" y="15838"/>
                    <a:pt x="8476" y="15449"/>
                    <a:pt x="7667" y="15201"/>
                  </a:cubicBezTo>
                  <a:cubicBezTo>
                    <a:pt x="7344" y="15095"/>
                    <a:pt x="7021" y="14989"/>
                    <a:pt x="6697" y="14883"/>
                  </a:cubicBezTo>
                  <a:cubicBezTo>
                    <a:pt x="5364" y="14459"/>
                    <a:pt x="3970" y="14070"/>
                    <a:pt x="2717" y="13151"/>
                  </a:cubicBezTo>
                  <a:cubicBezTo>
                    <a:pt x="1787" y="12515"/>
                    <a:pt x="494" y="11419"/>
                    <a:pt x="110" y="9616"/>
                  </a:cubicBezTo>
                  <a:cubicBezTo>
                    <a:pt x="-314" y="7742"/>
                    <a:pt x="555" y="5904"/>
                    <a:pt x="1545" y="4985"/>
                  </a:cubicBezTo>
                  <a:cubicBezTo>
                    <a:pt x="2697" y="3924"/>
                    <a:pt x="4030" y="3535"/>
                    <a:pt x="5323" y="3182"/>
                  </a:cubicBezTo>
                  <a:cubicBezTo>
                    <a:pt x="5687" y="3076"/>
                    <a:pt x="5687" y="3076"/>
                    <a:pt x="5687" y="3076"/>
                  </a:cubicBezTo>
                  <a:cubicBezTo>
                    <a:pt x="6455" y="2864"/>
                    <a:pt x="7102" y="2651"/>
                    <a:pt x="7748" y="2333"/>
                  </a:cubicBezTo>
                  <a:cubicBezTo>
                    <a:pt x="8233" y="2121"/>
                    <a:pt x="8718" y="1874"/>
                    <a:pt x="9203" y="1626"/>
                  </a:cubicBezTo>
                  <a:cubicBezTo>
                    <a:pt x="9607" y="1379"/>
                    <a:pt x="10052" y="1167"/>
                    <a:pt x="10476" y="955"/>
                  </a:cubicBezTo>
                  <a:cubicBezTo>
                    <a:pt x="11203" y="601"/>
                    <a:pt x="12173" y="177"/>
                    <a:pt x="13183" y="35"/>
                  </a:cubicBezTo>
                  <a:cubicBezTo>
                    <a:pt x="13446" y="0"/>
                    <a:pt x="13729" y="0"/>
                    <a:pt x="14032" y="0"/>
                  </a:cubicBezTo>
                  <a:cubicBezTo>
                    <a:pt x="14598" y="0"/>
                    <a:pt x="15164" y="71"/>
                    <a:pt x="15628" y="106"/>
                  </a:cubicBezTo>
                  <a:cubicBezTo>
                    <a:pt x="17326" y="354"/>
                    <a:pt x="18922" y="742"/>
                    <a:pt x="20397" y="1343"/>
                  </a:cubicBezTo>
                  <a:cubicBezTo>
                    <a:pt x="20700" y="1449"/>
                    <a:pt x="21003" y="1591"/>
                    <a:pt x="21286" y="1697"/>
                  </a:cubicBezTo>
                  <a:cubicBezTo>
                    <a:pt x="21286" y="1944"/>
                    <a:pt x="21286" y="1944"/>
                    <a:pt x="21286" y="1944"/>
                  </a:cubicBezTo>
                  <a:cubicBezTo>
                    <a:pt x="20357" y="1520"/>
                    <a:pt x="19387" y="1167"/>
                    <a:pt x="18397" y="884"/>
                  </a:cubicBezTo>
                  <a:cubicBezTo>
                    <a:pt x="17063" y="530"/>
                    <a:pt x="15649" y="212"/>
                    <a:pt x="14275" y="212"/>
                  </a:cubicBezTo>
                  <a:cubicBezTo>
                    <a:pt x="14012" y="212"/>
                    <a:pt x="13769" y="212"/>
                    <a:pt x="13527" y="247"/>
                  </a:cubicBezTo>
                  <a:cubicBezTo>
                    <a:pt x="12052" y="354"/>
                    <a:pt x="10638" y="1096"/>
                    <a:pt x="9284" y="1803"/>
                  </a:cubicBezTo>
                  <a:cubicBezTo>
                    <a:pt x="8839" y="2050"/>
                    <a:pt x="8374" y="2298"/>
                    <a:pt x="7910" y="2510"/>
                  </a:cubicBezTo>
                  <a:cubicBezTo>
                    <a:pt x="7122" y="2864"/>
                    <a:pt x="6314" y="3111"/>
                    <a:pt x="5525" y="3323"/>
                  </a:cubicBezTo>
                  <a:cubicBezTo>
                    <a:pt x="4899" y="3535"/>
                    <a:pt x="4232" y="3712"/>
                    <a:pt x="3606" y="3959"/>
                  </a:cubicBezTo>
                  <a:cubicBezTo>
                    <a:pt x="2313" y="4490"/>
                    <a:pt x="555" y="5480"/>
                    <a:pt x="191" y="7919"/>
                  </a:cubicBezTo>
                  <a:cubicBezTo>
                    <a:pt x="-132" y="10075"/>
                    <a:pt x="1121" y="11631"/>
                    <a:pt x="2252" y="12550"/>
                  </a:cubicBezTo>
                  <a:cubicBezTo>
                    <a:pt x="3606" y="13681"/>
                    <a:pt x="5121" y="14141"/>
                    <a:pt x="6576" y="14600"/>
                  </a:cubicBezTo>
                  <a:cubicBezTo>
                    <a:pt x="7061" y="14742"/>
                    <a:pt x="7061" y="14742"/>
                    <a:pt x="7061" y="14742"/>
                  </a:cubicBezTo>
                  <a:cubicBezTo>
                    <a:pt x="8011" y="15060"/>
                    <a:pt x="8981" y="15378"/>
                    <a:pt x="9910" y="15838"/>
                  </a:cubicBezTo>
                  <a:cubicBezTo>
                    <a:pt x="10880" y="16297"/>
                    <a:pt x="11749" y="16934"/>
                    <a:pt x="12618" y="17570"/>
                  </a:cubicBezTo>
                  <a:cubicBezTo>
                    <a:pt x="14295" y="18772"/>
                    <a:pt x="16295" y="20151"/>
                    <a:pt x="18376" y="20822"/>
                  </a:cubicBezTo>
                  <a:cubicBezTo>
                    <a:pt x="19366" y="21140"/>
                    <a:pt x="20276" y="21317"/>
                    <a:pt x="21124" y="21317"/>
                  </a:cubicBezTo>
                  <a:cubicBezTo>
                    <a:pt x="21165" y="21317"/>
                    <a:pt x="21225" y="21317"/>
                    <a:pt x="21286" y="21317"/>
                  </a:cubicBezTo>
                  <a:lnTo>
                    <a:pt x="21286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528" name="Freeform 537"/>
            <p:cNvSpPr/>
            <p:nvPr/>
          </p:nvSpPr>
          <p:spPr>
            <a:xfrm flipH="1" rot="5400000">
              <a:off x="-108175" y="136332"/>
              <a:ext cx="296371" cy="326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18542" y="19800"/>
                    <a:pt x="15483" y="16200"/>
                    <a:pt x="12616" y="12600"/>
                  </a:cubicBezTo>
                  <a:cubicBezTo>
                    <a:pt x="8411" y="7200"/>
                    <a:pt x="4205" y="3600"/>
                    <a:pt x="0" y="0"/>
                  </a:cubicBezTo>
                  <a:cubicBezTo>
                    <a:pt x="5735" y="0"/>
                    <a:pt x="11278" y="3600"/>
                    <a:pt x="16821" y="7200"/>
                  </a:cubicBezTo>
                  <a:cubicBezTo>
                    <a:pt x="18542" y="9000"/>
                    <a:pt x="20071" y="9000"/>
                    <a:pt x="21600" y="10800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529" name="Freeform 538"/>
            <p:cNvSpPr/>
            <p:nvPr/>
          </p:nvSpPr>
          <p:spPr>
            <a:xfrm flipH="1" rot="5400000">
              <a:off x="-2788842" y="2895535"/>
              <a:ext cx="6775015" cy="114991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383" y="21600"/>
                  </a:moveTo>
                  <a:cubicBezTo>
                    <a:pt x="21308" y="21600"/>
                    <a:pt x="21241" y="21600"/>
                    <a:pt x="21174" y="21551"/>
                  </a:cubicBezTo>
                  <a:cubicBezTo>
                    <a:pt x="20957" y="21452"/>
                    <a:pt x="20757" y="21305"/>
                    <a:pt x="20565" y="21108"/>
                  </a:cubicBezTo>
                  <a:cubicBezTo>
                    <a:pt x="20139" y="20665"/>
                    <a:pt x="19705" y="20026"/>
                    <a:pt x="19238" y="19189"/>
                  </a:cubicBezTo>
                  <a:cubicBezTo>
                    <a:pt x="18829" y="18500"/>
                    <a:pt x="18428" y="17664"/>
                    <a:pt x="18028" y="16877"/>
                  </a:cubicBezTo>
                  <a:cubicBezTo>
                    <a:pt x="17569" y="15991"/>
                    <a:pt x="17085" y="15007"/>
                    <a:pt x="16601" y="14220"/>
                  </a:cubicBezTo>
                  <a:cubicBezTo>
                    <a:pt x="16192" y="13531"/>
                    <a:pt x="15766" y="12842"/>
                    <a:pt x="15357" y="12251"/>
                  </a:cubicBezTo>
                  <a:cubicBezTo>
                    <a:pt x="15307" y="12153"/>
                    <a:pt x="15307" y="12153"/>
                    <a:pt x="15307" y="12153"/>
                  </a:cubicBezTo>
                  <a:cubicBezTo>
                    <a:pt x="15207" y="12005"/>
                    <a:pt x="15107" y="11858"/>
                    <a:pt x="14998" y="11710"/>
                  </a:cubicBezTo>
                  <a:cubicBezTo>
                    <a:pt x="14698" y="11267"/>
                    <a:pt x="14389" y="10825"/>
                    <a:pt x="14105" y="10136"/>
                  </a:cubicBezTo>
                  <a:cubicBezTo>
                    <a:pt x="13604" y="9004"/>
                    <a:pt x="13262" y="6790"/>
                    <a:pt x="12920" y="4674"/>
                  </a:cubicBezTo>
                  <a:cubicBezTo>
                    <a:pt x="12845" y="4133"/>
                    <a:pt x="12761" y="3592"/>
                    <a:pt x="12678" y="3100"/>
                  </a:cubicBezTo>
                  <a:cubicBezTo>
                    <a:pt x="12453" y="1771"/>
                    <a:pt x="12177" y="394"/>
                    <a:pt x="11827" y="344"/>
                  </a:cubicBezTo>
                  <a:cubicBezTo>
                    <a:pt x="11802" y="344"/>
                    <a:pt x="11802" y="344"/>
                    <a:pt x="11802" y="344"/>
                  </a:cubicBezTo>
                  <a:cubicBezTo>
                    <a:pt x="11459" y="344"/>
                    <a:pt x="11151" y="1033"/>
                    <a:pt x="10842" y="1722"/>
                  </a:cubicBezTo>
                  <a:cubicBezTo>
                    <a:pt x="10733" y="1919"/>
                    <a:pt x="10733" y="1919"/>
                    <a:pt x="10733" y="1919"/>
                  </a:cubicBezTo>
                  <a:cubicBezTo>
                    <a:pt x="10558" y="2313"/>
                    <a:pt x="10374" y="2706"/>
                    <a:pt x="10191" y="2854"/>
                  </a:cubicBezTo>
                  <a:cubicBezTo>
                    <a:pt x="10082" y="2952"/>
                    <a:pt x="9965" y="3001"/>
                    <a:pt x="9857" y="3001"/>
                  </a:cubicBezTo>
                  <a:cubicBezTo>
                    <a:pt x="9782" y="3051"/>
                    <a:pt x="9707" y="3100"/>
                    <a:pt x="9640" y="3100"/>
                  </a:cubicBezTo>
                  <a:cubicBezTo>
                    <a:pt x="9548" y="3149"/>
                    <a:pt x="9465" y="3247"/>
                    <a:pt x="9381" y="3297"/>
                  </a:cubicBezTo>
                  <a:cubicBezTo>
                    <a:pt x="9114" y="3444"/>
                    <a:pt x="8839" y="3641"/>
                    <a:pt x="8572" y="3641"/>
                  </a:cubicBezTo>
                  <a:cubicBezTo>
                    <a:pt x="8505" y="3641"/>
                    <a:pt x="8438" y="3592"/>
                    <a:pt x="8371" y="3592"/>
                  </a:cubicBezTo>
                  <a:cubicBezTo>
                    <a:pt x="8321" y="3592"/>
                    <a:pt x="8279" y="3543"/>
                    <a:pt x="8229" y="3543"/>
                  </a:cubicBezTo>
                  <a:cubicBezTo>
                    <a:pt x="8129" y="3493"/>
                    <a:pt x="8029" y="3444"/>
                    <a:pt x="7929" y="3444"/>
                  </a:cubicBezTo>
                  <a:cubicBezTo>
                    <a:pt x="7854" y="3444"/>
                    <a:pt x="7787" y="3444"/>
                    <a:pt x="7729" y="3493"/>
                  </a:cubicBezTo>
                  <a:cubicBezTo>
                    <a:pt x="7520" y="3641"/>
                    <a:pt x="7328" y="3936"/>
                    <a:pt x="7128" y="4231"/>
                  </a:cubicBezTo>
                  <a:cubicBezTo>
                    <a:pt x="6977" y="4477"/>
                    <a:pt x="6827" y="4674"/>
                    <a:pt x="6677" y="4822"/>
                  </a:cubicBezTo>
                  <a:cubicBezTo>
                    <a:pt x="6435" y="5166"/>
                    <a:pt x="6185" y="5462"/>
                    <a:pt x="5943" y="5904"/>
                  </a:cubicBezTo>
                  <a:cubicBezTo>
                    <a:pt x="5617" y="6544"/>
                    <a:pt x="5300" y="7331"/>
                    <a:pt x="4991" y="8069"/>
                  </a:cubicBezTo>
                  <a:cubicBezTo>
                    <a:pt x="4924" y="8217"/>
                    <a:pt x="4857" y="8414"/>
                    <a:pt x="4791" y="8561"/>
                  </a:cubicBezTo>
                  <a:cubicBezTo>
                    <a:pt x="4474" y="9349"/>
                    <a:pt x="4123" y="10037"/>
                    <a:pt x="3722" y="10037"/>
                  </a:cubicBezTo>
                  <a:cubicBezTo>
                    <a:pt x="3222" y="10037"/>
                    <a:pt x="2738" y="9349"/>
                    <a:pt x="2270" y="8660"/>
                  </a:cubicBezTo>
                  <a:cubicBezTo>
                    <a:pt x="1995" y="8266"/>
                    <a:pt x="1719" y="7872"/>
                    <a:pt x="1436" y="7626"/>
                  </a:cubicBezTo>
                  <a:cubicBezTo>
                    <a:pt x="1235" y="7430"/>
                    <a:pt x="1035" y="7233"/>
                    <a:pt x="835" y="7036"/>
                  </a:cubicBezTo>
                  <a:cubicBezTo>
                    <a:pt x="684" y="6839"/>
                    <a:pt x="534" y="6692"/>
                    <a:pt x="384" y="6544"/>
                  </a:cubicBezTo>
                  <a:cubicBezTo>
                    <a:pt x="267" y="6446"/>
                    <a:pt x="134" y="6298"/>
                    <a:pt x="0" y="6200"/>
                  </a:cubicBezTo>
                  <a:cubicBezTo>
                    <a:pt x="0" y="5855"/>
                    <a:pt x="0" y="5855"/>
                    <a:pt x="0" y="5855"/>
                  </a:cubicBezTo>
                  <a:cubicBezTo>
                    <a:pt x="109" y="5954"/>
                    <a:pt x="225" y="6052"/>
                    <a:pt x="359" y="6150"/>
                  </a:cubicBezTo>
                  <a:cubicBezTo>
                    <a:pt x="734" y="6544"/>
                    <a:pt x="1118" y="6938"/>
                    <a:pt x="1502" y="7331"/>
                  </a:cubicBezTo>
                  <a:cubicBezTo>
                    <a:pt x="1744" y="7577"/>
                    <a:pt x="1995" y="7971"/>
                    <a:pt x="2245" y="8315"/>
                  </a:cubicBezTo>
                  <a:cubicBezTo>
                    <a:pt x="2704" y="9004"/>
                    <a:pt x="3188" y="9742"/>
                    <a:pt x="3664" y="9742"/>
                  </a:cubicBezTo>
                  <a:cubicBezTo>
                    <a:pt x="3823" y="9742"/>
                    <a:pt x="3973" y="9644"/>
                    <a:pt x="4123" y="9496"/>
                  </a:cubicBezTo>
                  <a:cubicBezTo>
                    <a:pt x="4432" y="9152"/>
                    <a:pt x="4724" y="8414"/>
                    <a:pt x="4999" y="7676"/>
                  </a:cubicBezTo>
                  <a:cubicBezTo>
                    <a:pt x="5100" y="7430"/>
                    <a:pt x="5191" y="7184"/>
                    <a:pt x="5291" y="6987"/>
                  </a:cubicBezTo>
                  <a:cubicBezTo>
                    <a:pt x="5634" y="6150"/>
                    <a:pt x="6009" y="5314"/>
                    <a:pt x="6393" y="4822"/>
                  </a:cubicBezTo>
                  <a:cubicBezTo>
                    <a:pt x="6468" y="4723"/>
                    <a:pt x="6535" y="4674"/>
                    <a:pt x="6602" y="4576"/>
                  </a:cubicBezTo>
                  <a:cubicBezTo>
                    <a:pt x="6735" y="4428"/>
                    <a:pt x="6877" y="4231"/>
                    <a:pt x="7019" y="4035"/>
                  </a:cubicBezTo>
                  <a:cubicBezTo>
                    <a:pt x="7094" y="3936"/>
                    <a:pt x="7094" y="3936"/>
                    <a:pt x="7094" y="3936"/>
                  </a:cubicBezTo>
                  <a:cubicBezTo>
                    <a:pt x="7253" y="3690"/>
                    <a:pt x="7420" y="3444"/>
                    <a:pt x="7578" y="3297"/>
                  </a:cubicBezTo>
                  <a:cubicBezTo>
                    <a:pt x="7687" y="3198"/>
                    <a:pt x="7804" y="3149"/>
                    <a:pt x="7946" y="3149"/>
                  </a:cubicBezTo>
                  <a:cubicBezTo>
                    <a:pt x="8054" y="3149"/>
                    <a:pt x="8171" y="3149"/>
                    <a:pt x="8279" y="3198"/>
                  </a:cubicBezTo>
                  <a:cubicBezTo>
                    <a:pt x="8396" y="3247"/>
                    <a:pt x="8505" y="3247"/>
                    <a:pt x="8622" y="3247"/>
                  </a:cubicBezTo>
                  <a:cubicBezTo>
                    <a:pt x="8672" y="3247"/>
                    <a:pt x="8730" y="3247"/>
                    <a:pt x="8780" y="3247"/>
                  </a:cubicBezTo>
                  <a:cubicBezTo>
                    <a:pt x="9064" y="3149"/>
                    <a:pt x="9356" y="3001"/>
                    <a:pt x="9640" y="2805"/>
                  </a:cubicBezTo>
                  <a:cubicBezTo>
                    <a:pt x="9773" y="2755"/>
                    <a:pt x="9915" y="2657"/>
                    <a:pt x="10049" y="2608"/>
                  </a:cubicBezTo>
                  <a:cubicBezTo>
                    <a:pt x="10324" y="2460"/>
                    <a:pt x="10583" y="1870"/>
                    <a:pt x="10833" y="1328"/>
                  </a:cubicBezTo>
                  <a:cubicBezTo>
                    <a:pt x="10934" y="1132"/>
                    <a:pt x="11034" y="886"/>
                    <a:pt x="11134" y="689"/>
                  </a:cubicBezTo>
                  <a:cubicBezTo>
                    <a:pt x="11292" y="394"/>
                    <a:pt x="11534" y="0"/>
                    <a:pt x="11777" y="0"/>
                  </a:cubicBezTo>
                  <a:cubicBezTo>
                    <a:pt x="11885" y="0"/>
                    <a:pt x="11994" y="98"/>
                    <a:pt x="12085" y="295"/>
                  </a:cubicBezTo>
                  <a:cubicBezTo>
                    <a:pt x="12377" y="886"/>
                    <a:pt x="12594" y="2067"/>
                    <a:pt x="12770" y="3149"/>
                  </a:cubicBezTo>
                  <a:cubicBezTo>
                    <a:pt x="12811" y="3444"/>
                    <a:pt x="12853" y="3690"/>
                    <a:pt x="12895" y="3985"/>
                  </a:cubicBezTo>
                  <a:cubicBezTo>
                    <a:pt x="13304" y="6593"/>
                    <a:pt x="13730" y="9299"/>
                    <a:pt x="14355" y="10283"/>
                  </a:cubicBezTo>
                  <a:cubicBezTo>
                    <a:pt x="14564" y="10628"/>
                    <a:pt x="14773" y="10923"/>
                    <a:pt x="14973" y="11267"/>
                  </a:cubicBezTo>
                  <a:cubicBezTo>
                    <a:pt x="15616" y="12251"/>
                    <a:pt x="16283" y="13236"/>
                    <a:pt x="16926" y="14416"/>
                  </a:cubicBezTo>
                  <a:cubicBezTo>
                    <a:pt x="17327" y="15105"/>
                    <a:pt x="17727" y="15942"/>
                    <a:pt x="18120" y="16680"/>
                  </a:cubicBezTo>
                  <a:cubicBezTo>
                    <a:pt x="18520" y="17516"/>
                    <a:pt x="18938" y="18353"/>
                    <a:pt x="19355" y="19091"/>
                  </a:cubicBezTo>
                  <a:cubicBezTo>
                    <a:pt x="19822" y="19927"/>
                    <a:pt x="20215" y="20468"/>
                    <a:pt x="20582" y="20862"/>
                  </a:cubicBezTo>
                  <a:cubicBezTo>
                    <a:pt x="20840" y="21108"/>
                    <a:pt x="21066" y="21305"/>
                    <a:pt x="21266" y="21403"/>
                  </a:cubicBezTo>
                  <a:cubicBezTo>
                    <a:pt x="21333" y="21403"/>
                    <a:pt x="21400" y="21452"/>
                    <a:pt x="21466" y="21502"/>
                  </a:cubicBezTo>
                  <a:cubicBezTo>
                    <a:pt x="21508" y="21502"/>
                    <a:pt x="21558" y="21551"/>
                    <a:pt x="21600" y="21600"/>
                  </a:cubicBezTo>
                  <a:cubicBezTo>
                    <a:pt x="21533" y="21600"/>
                    <a:pt x="21458" y="21600"/>
                    <a:pt x="21383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530" name="Freeform 540"/>
            <p:cNvSpPr/>
            <p:nvPr/>
          </p:nvSpPr>
          <p:spPr>
            <a:xfrm flipH="1" rot="5400000">
              <a:off x="736478" y="3036310"/>
              <a:ext cx="634232" cy="19856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20886" y="19895"/>
                    <a:pt x="20261" y="18189"/>
                    <a:pt x="19726" y="16768"/>
                  </a:cubicBezTo>
                  <a:cubicBezTo>
                    <a:pt x="18833" y="14495"/>
                    <a:pt x="18030" y="12221"/>
                    <a:pt x="17048" y="10232"/>
                  </a:cubicBezTo>
                  <a:cubicBezTo>
                    <a:pt x="14906" y="6537"/>
                    <a:pt x="12853" y="3979"/>
                    <a:pt x="10800" y="2558"/>
                  </a:cubicBezTo>
                  <a:cubicBezTo>
                    <a:pt x="9729" y="1989"/>
                    <a:pt x="8747" y="1705"/>
                    <a:pt x="7765" y="1705"/>
                  </a:cubicBezTo>
                  <a:cubicBezTo>
                    <a:pt x="6426" y="1705"/>
                    <a:pt x="5177" y="2274"/>
                    <a:pt x="3927" y="3411"/>
                  </a:cubicBezTo>
                  <a:cubicBezTo>
                    <a:pt x="2499" y="4832"/>
                    <a:pt x="1250" y="5968"/>
                    <a:pt x="0" y="6537"/>
                  </a:cubicBezTo>
                  <a:cubicBezTo>
                    <a:pt x="714" y="5968"/>
                    <a:pt x="1339" y="5116"/>
                    <a:pt x="2053" y="4263"/>
                  </a:cubicBezTo>
                  <a:cubicBezTo>
                    <a:pt x="3124" y="2558"/>
                    <a:pt x="4284" y="1137"/>
                    <a:pt x="5534" y="568"/>
                  </a:cubicBezTo>
                  <a:cubicBezTo>
                    <a:pt x="6337" y="0"/>
                    <a:pt x="7140" y="0"/>
                    <a:pt x="7944" y="0"/>
                  </a:cubicBezTo>
                  <a:cubicBezTo>
                    <a:pt x="9104" y="0"/>
                    <a:pt x="10264" y="284"/>
                    <a:pt x="11425" y="1137"/>
                  </a:cubicBezTo>
                  <a:cubicBezTo>
                    <a:pt x="13835" y="3126"/>
                    <a:pt x="15888" y="5684"/>
                    <a:pt x="17673" y="9379"/>
                  </a:cubicBezTo>
                  <a:cubicBezTo>
                    <a:pt x="19369" y="12789"/>
                    <a:pt x="20529" y="16200"/>
                    <a:pt x="2160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531" name="Freeform 541"/>
            <p:cNvSpPr/>
            <p:nvPr/>
          </p:nvSpPr>
          <p:spPr>
            <a:xfrm flipH="1" rot="5400000">
              <a:off x="-259324" y="263770"/>
              <a:ext cx="626824" cy="1081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19431" y="21073"/>
                    <a:pt x="17172" y="20546"/>
                    <a:pt x="15093" y="18966"/>
                  </a:cubicBezTo>
                  <a:cubicBezTo>
                    <a:pt x="13376" y="17912"/>
                    <a:pt x="11749" y="15805"/>
                    <a:pt x="10213" y="13698"/>
                  </a:cubicBezTo>
                  <a:cubicBezTo>
                    <a:pt x="8947" y="12644"/>
                    <a:pt x="7682" y="11063"/>
                    <a:pt x="6417" y="10010"/>
                  </a:cubicBezTo>
                  <a:cubicBezTo>
                    <a:pt x="5603" y="8956"/>
                    <a:pt x="5603" y="8956"/>
                    <a:pt x="5603" y="8956"/>
                  </a:cubicBezTo>
                  <a:cubicBezTo>
                    <a:pt x="4428" y="7902"/>
                    <a:pt x="3163" y="6849"/>
                    <a:pt x="1988" y="4741"/>
                  </a:cubicBezTo>
                  <a:cubicBezTo>
                    <a:pt x="1265" y="3688"/>
                    <a:pt x="633" y="2107"/>
                    <a:pt x="0" y="0"/>
                  </a:cubicBezTo>
                  <a:cubicBezTo>
                    <a:pt x="813" y="1580"/>
                    <a:pt x="1808" y="2634"/>
                    <a:pt x="2711" y="3161"/>
                  </a:cubicBezTo>
                  <a:cubicBezTo>
                    <a:pt x="3073" y="3688"/>
                    <a:pt x="3344" y="4215"/>
                    <a:pt x="3615" y="4215"/>
                  </a:cubicBezTo>
                  <a:cubicBezTo>
                    <a:pt x="4519" y="5268"/>
                    <a:pt x="5423" y="5795"/>
                    <a:pt x="6326" y="6849"/>
                  </a:cubicBezTo>
                  <a:cubicBezTo>
                    <a:pt x="7682" y="7902"/>
                    <a:pt x="7682" y="7902"/>
                    <a:pt x="7682" y="7902"/>
                  </a:cubicBezTo>
                  <a:cubicBezTo>
                    <a:pt x="8767" y="8956"/>
                    <a:pt x="9851" y="10010"/>
                    <a:pt x="10936" y="11063"/>
                  </a:cubicBezTo>
                  <a:cubicBezTo>
                    <a:pt x="12833" y="13171"/>
                    <a:pt x="14731" y="15278"/>
                    <a:pt x="16629" y="16332"/>
                  </a:cubicBezTo>
                  <a:cubicBezTo>
                    <a:pt x="18346" y="17385"/>
                    <a:pt x="19973" y="17912"/>
                    <a:pt x="21600" y="17912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</p:grpSp>
    </p:spTree>
  </p:cSld>
  <p:clrMapOvr>
    <a:masterClrMapping/>
  </p:clrMapOvr>
  <p:transition xmlns:p14="http://schemas.microsoft.com/office/powerpoint/2010/main" spd="med" advClick="1"/>
</p:sldLayout>
</file>

<file path=ppt/slideMasters/_rels/slideMaster1.xml.rels><?xml version="1.0" encoding="UTF-8"?>
<Relationships xmlns="http://schemas.openxmlformats.org/package/2006/relationships"><Relationship Id="rId1" Type="http://schemas.openxmlformats.org/officeDocument/2006/relationships/theme" Target="../theme/theme1.xml"/><Relationship Id="rId2" Type="http://schemas.openxmlformats.org/officeDocument/2006/relationships/slideLayout" Target="../slideLayouts/slideLayout1.xml"/><Relationship Id="rId3" Type="http://schemas.openxmlformats.org/officeDocument/2006/relationships/slideLayout" Target="../slideLayouts/slideLayout2.xml"/><Relationship Id="rId4" Type="http://schemas.openxmlformats.org/officeDocument/2006/relationships/slideLayout" Target="../slideLayouts/slideLayout3.xml"/><Relationship Id="rId5" Type="http://schemas.openxmlformats.org/officeDocument/2006/relationships/slideLayout" Target="../slideLayouts/slideLayout4.xml"/><Relationship Id="rId6" Type="http://schemas.openxmlformats.org/officeDocument/2006/relationships/slideLayout" Target="../slideLayouts/slideLayout5.xml"/><Relationship Id="rId7" Type="http://schemas.openxmlformats.org/officeDocument/2006/relationships/slideLayout" Target="../slideLayouts/slideLayout6.xml"/><Relationship Id="rId8" Type="http://schemas.openxmlformats.org/officeDocument/2006/relationships/slideLayout" Target="../slideLayouts/slideLayout7.xml"/><Relationship Id="rId9" Type="http://schemas.openxmlformats.org/officeDocument/2006/relationships/slideLayout" Target="../slideLayouts/slideLayout8.xml"/><Relationship Id="rId10" Type="http://schemas.openxmlformats.org/officeDocument/2006/relationships/slideLayout" Target="../slideLayouts/slideLayout9.xml"/><Relationship Id="rId11" Type="http://schemas.openxmlformats.org/officeDocument/2006/relationships/slideLayout" Target="../slideLayouts/slideLayout10.xml"/><Relationship Id="rId12" Type="http://schemas.openxmlformats.org/officeDocument/2006/relationships/slideLayout" Target="../slideLayouts/slideLayout11.xml"/><Relationship Id="rId13" Type="http://schemas.openxmlformats.org/officeDocument/2006/relationships/slideLayout" Target="../slideLayouts/slideLayout12.xml"/><Relationship Id="rId14" Type="http://schemas.openxmlformats.org/officeDocument/2006/relationships/slideLayout" Target="../slideLayouts/slideLayout13.xml"/><Relationship Id="rId15" Type="http://schemas.openxmlformats.org/officeDocument/2006/relationships/slideLayout" Target="../slideLayouts/slideLayout14.xml"/><Relationship Id="rId16" Type="http://schemas.openxmlformats.org/officeDocument/2006/relationships/slideLayout" Target="../slideLayouts/slideLayout15.xml"/><Relationship Id="rId17" Type="http://schemas.openxmlformats.org/officeDocument/2006/relationships/slideLayout" Target="../slideLayouts/slideLayout16.xml"/><Relationship Id="rId18" Type="http://schemas.openxmlformats.org/officeDocument/2006/relationships/slideLayout" Target="../slideLayouts/slideLayout17.xml"/><Relationship Id="rId19" Type="http://schemas.openxmlformats.org/officeDocument/2006/relationships/slideLayout" Target="../slideLayouts/slideLayout18.xml"/><Relationship Id="rId20" Type="http://schemas.openxmlformats.org/officeDocument/2006/relationships/slideLayout" Target="../slideLayouts/slideLayout19.xml"/><Relationship Id="rId21" Type="http://schemas.openxmlformats.org/officeDocument/2006/relationships/slideLayout" Target="../slideLayouts/slideLayout20.xml"/><Relationship Id="rId22" Type="http://schemas.openxmlformats.org/officeDocument/2006/relationships/slideLayout" Target="../slideLayouts/slideLayout21.xml"/><Relationship Id="rId23" Type="http://schemas.openxmlformats.org/officeDocument/2006/relationships/slideLayout" Target="../slideLayouts/slideLayout22.xml"/><Relationship Id="rId24" Type="http://schemas.openxmlformats.org/officeDocument/2006/relationships/slideLayout" Target="../slideLayouts/slideLayout23.xml"/><Relationship Id="rId25" Type="http://schemas.openxmlformats.org/officeDocument/2006/relationships/slideLayout" Target="../slideLayouts/slideLayout24.xml"/><Relationship Id="rId26" Type="http://schemas.openxmlformats.org/officeDocument/2006/relationships/slideLayout" Target="../slideLayouts/slideLayout25.xml"/><Relationship Id="rId27" Type="http://schemas.openxmlformats.org/officeDocument/2006/relationships/slideLayout" Target="../slideLayouts/slideLayout26.xml"/><Relationship Id="rId28" Type="http://schemas.openxmlformats.org/officeDocument/2006/relationships/slideLayout" Target="../slideLayouts/slideLayout27.xml"/><Relationship Id="rId29" Type="http://schemas.openxmlformats.org/officeDocument/2006/relationships/slideLayout" Target="../slideLayouts/slideLayout28.xml"/><Relationship Id="rId30" Type="http://schemas.openxmlformats.org/officeDocument/2006/relationships/slideLayout" Target="../slideLayouts/slideLayout29.xml"/><Relationship Id="rId31" Type="http://schemas.openxmlformats.org/officeDocument/2006/relationships/slideLayout" Target="../slideLayouts/slideLayout30.xml"/><Relationship Id="rId32" Type="http://schemas.openxmlformats.org/officeDocument/2006/relationships/slideLayout" Target="../slideLayouts/slideLayout31.xml"/><Relationship Id="rId33" Type="http://schemas.openxmlformats.org/officeDocument/2006/relationships/slideLayout" Target="../slideLayouts/slideLayout32.xml"/><Relationship Id="rId34" Type="http://schemas.openxmlformats.org/officeDocument/2006/relationships/slideLayout" Target="../slideLayouts/slideLayout33.xml"/><Relationship Id="rId35" Type="http://schemas.openxmlformats.org/officeDocument/2006/relationships/slideLayout" Target="../slideLayouts/slideLayout34.xml"/><Relationship Id="rId36" Type="http://schemas.openxmlformats.org/officeDocument/2006/relationships/slideLayout" Target="../slideLayouts/slideLayout35.xml"/><Relationship Id="rId37" Type="http://schemas.openxmlformats.org/officeDocument/2006/relationships/slideLayout" Target="../slideLayouts/slideLayout36.xml"/><Relationship Id="rId38" Type="http://schemas.openxmlformats.org/officeDocument/2006/relationships/slideLayout" Target="../slideLayouts/slideLayout37.xml"/><Relationship Id="rId39" Type="http://schemas.openxmlformats.org/officeDocument/2006/relationships/slideLayout" Target="../slideLayouts/slideLayout38.xml"/><Relationship Id="rId40" Type="http://schemas.openxmlformats.org/officeDocument/2006/relationships/slideLayout" Target="../slideLayouts/slideLayout39.xml"/><Relationship Id="rId41" Type="http://schemas.openxmlformats.org/officeDocument/2006/relationships/slideLayout" Target="../slideLayouts/slideLayout40.xml"/><Relationship Id="rId42" Type="http://schemas.openxmlformats.org/officeDocument/2006/relationships/slideLayout" Target="../slideLayouts/slideLayout41.xml"/><Relationship Id="rId43" Type="http://schemas.openxmlformats.org/officeDocument/2006/relationships/slideLayout" Target="../slideLayouts/slideLayout42.xml"/><Relationship Id="rId44" Type="http://schemas.openxmlformats.org/officeDocument/2006/relationships/slideLayout" Target="../slideLayouts/slideLayout43.xml"/><Relationship Id="rId45" Type="http://schemas.openxmlformats.org/officeDocument/2006/relationships/slideLayout" Target="../slideLayouts/slideLayout44.xml"/><Relationship Id="rId46" Type="http://schemas.openxmlformats.org/officeDocument/2006/relationships/slideLayout" Target="../slideLayouts/slideLayout45.xml"/></Relationships>
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 xmlns:m="http://schemas.openxmlformats.org/officeDocument/2006/math" xmlns:a14="http://schemas.microsoft.com/office/drawing/2010/main">
  <p:cSld>
    <p:bg>
      <p:bgPr>
        <a:solidFill>
          <a:srgbClr val="FFFFFF"/>
        </a:solidFill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Text"/>
          <p:cNvSpPr txBox="1"/>
          <p:nvPr>
            <p:ph type="title"/>
          </p:nvPr>
        </p:nvSpPr>
        <p:spPr>
          <a:xfrm>
            <a:off x="609600" y="92074"/>
            <a:ext cx="10972800" cy="1508126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 anchor="ctr"/>
          <a:lstStyle/>
          <a:p>
            <a:pPr/>
            <a:r>
              <a:t>Title Text</a:t>
            </a:r>
          </a:p>
        </p:txBody>
      </p:sp>
      <p:sp>
        <p:nvSpPr>
          <p:cNvPr id="3" name="Body Level One…"/>
          <p:cNvSpPr txBox="1"/>
          <p:nvPr>
            <p:ph type="body" idx="1"/>
          </p:nvPr>
        </p:nvSpPr>
        <p:spPr>
          <a:xfrm>
            <a:off x="609600" y="1600200"/>
            <a:ext cx="10972800" cy="5257800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/>
          <a:lstStyle/>
          <a:p>
            <a:pPr/>
            <a:r>
              <a:t>Body Level One</a:t>
            </a:r>
          </a:p>
          <a:p>
            <a:pPr lvl="1"/>
            <a:r>
              <a:t>Body Level Two</a:t>
            </a:r>
          </a:p>
          <a:p>
            <a:pPr lvl="2"/>
            <a:r>
              <a:t>Body Level Three</a:t>
            </a:r>
          </a:p>
          <a:p>
            <a:pPr lvl="3"/>
            <a:r>
              <a:t>Body Level Four</a:t>
            </a:r>
          </a:p>
          <a:p>
            <a:pPr lvl="4"/>
            <a:r>
              <a:t>Body Level Five</a:t>
            </a:r>
          </a:p>
        </p:txBody>
      </p:sp>
      <p:sp>
        <p:nvSpPr>
          <p:cNvPr id="4" name="Slide Number"/>
          <p:cNvSpPr txBox="1"/>
          <p:nvPr>
            <p:ph type="sldNum" sz="quarter" idx="2"/>
          </p:nvPr>
        </p:nvSpPr>
        <p:spPr>
          <a:xfrm>
            <a:off x="5892800" y="6172200"/>
            <a:ext cx="2844800" cy="368301"/>
          </a:xfrm>
          <a:prstGeom prst="rect">
            <a:avLst/>
          </a:prstGeom>
          <a:ln w="12700">
            <a:miter lim="400000"/>
          </a:ln>
        </p:spPr>
        <p:txBody>
          <a:bodyPr wrap="none" lIns="45719" rIns="45719" anchor="ctr">
            <a:spAutoFit/>
          </a:bodyPr>
          <a:lstStyle>
            <a:lvl1pPr algn="r">
              <a:defRPr sz="1200"/>
            </a:lvl1pPr>
          </a:lstStyle>
          <a:p>
            <a:pPr/>
            <a:fld id="{86CB4B4D-7CA3-9044-876B-883B54F8677D}" type="slidenum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2"/>
    <p:sldLayoutId id="2147483650" r:id="rId3"/>
    <p:sldLayoutId id="2147483651" r:id="rId4"/>
    <p:sldLayoutId id="2147483652" r:id="rId5"/>
    <p:sldLayoutId id="2147483653" r:id="rId6"/>
    <p:sldLayoutId id="2147483654" r:id="rId7"/>
    <p:sldLayoutId id="2147483655" r:id="rId8"/>
    <p:sldLayoutId id="2147483656" r:id="rId9"/>
    <p:sldLayoutId id="2147483657" r:id="rId10"/>
    <p:sldLayoutId id="2147483658" r:id="rId11"/>
    <p:sldLayoutId id="2147483659" r:id="rId12"/>
    <p:sldLayoutId id="2147483660" r:id="rId13"/>
    <p:sldLayoutId id="2147483661" r:id="rId14"/>
    <p:sldLayoutId id="2147483662" r:id="rId15"/>
    <p:sldLayoutId id="2147483663" r:id="rId16"/>
    <p:sldLayoutId id="2147483664" r:id="rId17"/>
    <p:sldLayoutId id="2147483665" r:id="rId18"/>
    <p:sldLayoutId id="2147483666" r:id="rId19"/>
    <p:sldLayoutId id="2147483667" r:id="rId20"/>
    <p:sldLayoutId id="2147483668" r:id="rId21"/>
    <p:sldLayoutId id="2147483669" r:id="rId22"/>
    <p:sldLayoutId id="2147483670" r:id="rId23"/>
    <p:sldLayoutId id="2147483671" r:id="rId24"/>
    <p:sldLayoutId id="2147483672" r:id="rId25"/>
    <p:sldLayoutId id="2147483673" r:id="rId26"/>
    <p:sldLayoutId id="2147483674" r:id="rId27"/>
    <p:sldLayoutId id="2147483675" r:id="rId28"/>
    <p:sldLayoutId id="2147483676" r:id="rId29"/>
    <p:sldLayoutId id="2147483677" r:id="rId30"/>
    <p:sldLayoutId id="2147483678" r:id="rId31"/>
    <p:sldLayoutId id="2147483679" r:id="rId32"/>
    <p:sldLayoutId id="2147483680" r:id="rId33"/>
    <p:sldLayoutId id="2147483681" r:id="rId34"/>
    <p:sldLayoutId id="2147483682" r:id="rId35"/>
    <p:sldLayoutId id="2147483683" r:id="rId36"/>
    <p:sldLayoutId id="2147483684" r:id="rId37"/>
    <p:sldLayoutId id="2147483685" r:id="rId38"/>
    <p:sldLayoutId id="2147483686" r:id="rId39"/>
    <p:sldLayoutId id="2147483687" r:id="rId40"/>
    <p:sldLayoutId id="2147483688" r:id="rId41"/>
    <p:sldLayoutId id="2147483689" r:id="rId42"/>
    <p:sldLayoutId id="2147483690" r:id="rId43"/>
    <p:sldLayoutId id="2147483691" r:id="rId44"/>
    <p:sldLayoutId id="2147483692" r:id="rId45"/>
    <p:sldLayoutId id="2147483693" r:id="rId46"/>
  </p:sldLayoutIdLst>
  <p:transition xmlns:p14="http://schemas.microsoft.com/office/powerpoint/2010/main" spd="med" advClick="1"/>
  <p:txStyles>
    <p:titleStyle>
      <a:lvl1pPr marL="0" marR="0" indent="0" algn="l" defTabSz="914400" rtl="0" latinLnBrk="0">
        <a:lnSpc>
          <a:spcPct val="9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b="0" baseline="0" cap="none" i="0" spc="0" strike="noStrike" sz="4400" u="none">
          <a:solidFill>
            <a:srgbClr val="000000"/>
          </a:solidFill>
          <a:uFillTx/>
          <a:latin typeface="Holtzberg"/>
          <a:ea typeface="Holtzberg"/>
          <a:cs typeface="Holtzberg"/>
          <a:sym typeface="Holtzberg"/>
        </a:defRPr>
      </a:lvl1pPr>
      <a:lvl2pPr marL="0" marR="0" indent="0" algn="l" defTabSz="914400" rtl="0" latinLnBrk="0">
        <a:lnSpc>
          <a:spcPct val="9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b="0" baseline="0" cap="none" i="0" spc="0" strike="noStrike" sz="4400" u="none">
          <a:solidFill>
            <a:srgbClr val="000000"/>
          </a:solidFill>
          <a:uFillTx/>
          <a:latin typeface="Holtzberg"/>
          <a:ea typeface="Holtzberg"/>
          <a:cs typeface="Holtzberg"/>
          <a:sym typeface="Holtzberg"/>
        </a:defRPr>
      </a:lvl2pPr>
      <a:lvl3pPr marL="0" marR="0" indent="0" algn="l" defTabSz="914400" rtl="0" latinLnBrk="0">
        <a:lnSpc>
          <a:spcPct val="9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b="0" baseline="0" cap="none" i="0" spc="0" strike="noStrike" sz="4400" u="none">
          <a:solidFill>
            <a:srgbClr val="000000"/>
          </a:solidFill>
          <a:uFillTx/>
          <a:latin typeface="Holtzberg"/>
          <a:ea typeface="Holtzberg"/>
          <a:cs typeface="Holtzberg"/>
          <a:sym typeface="Holtzberg"/>
        </a:defRPr>
      </a:lvl3pPr>
      <a:lvl4pPr marL="0" marR="0" indent="0" algn="l" defTabSz="914400" rtl="0" latinLnBrk="0">
        <a:lnSpc>
          <a:spcPct val="9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b="0" baseline="0" cap="none" i="0" spc="0" strike="noStrike" sz="4400" u="none">
          <a:solidFill>
            <a:srgbClr val="000000"/>
          </a:solidFill>
          <a:uFillTx/>
          <a:latin typeface="Holtzberg"/>
          <a:ea typeface="Holtzberg"/>
          <a:cs typeface="Holtzberg"/>
          <a:sym typeface="Holtzberg"/>
        </a:defRPr>
      </a:lvl4pPr>
      <a:lvl5pPr marL="0" marR="0" indent="0" algn="l" defTabSz="914400" rtl="0" latinLnBrk="0">
        <a:lnSpc>
          <a:spcPct val="9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b="0" baseline="0" cap="none" i="0" spc="0" strike="noStrike" sz="4400" u="none">
          <a:solidFill>
            <a:srgbClr val="000000"/>
          </a:solidFill>
          <a:uFillTx/>
          <a:latin typeface="Holtzberg"/>
          <a:ea typeface="Holtzberg"/>
          <a:cs typeface="Holtzberg"/>
          <a:sym typeface="Holtzberg"/>
        </a:defRPr>
      </a:lvl5pPr>
      <a:lvl6pPr marL="0" marR="0" indent="0" algn="l" defTabSz="914400" rtl="0" latinLnBrk="0">
        <a:lnSpc>
          <a:spcPct val="9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b="0" baseline="0" cap="none" i="0" spc="0" strike="noStrike" sz="4400" u="none">
          <a:solidFill>
            <a:srgbClr val="000000"/>
          </a:solidFill>
          <a:uFillTx/>
          <a:latin typeface="Holtzberg"/>
          <a:ea typeface="Holtzberg"/>
          <a:cs typeface="Holtzberg"/>
          <a:sym typeface="Holtzberg"/>
        </a:defRPr>
      </a:lvl6pPr>
      <a:lvl7pPr marL="0" marR="0" indent="0" algn="l" defTabSz="914400" rtl="0" latinLnBrk="0">
        <a:lnSpc>
          <a:spcPct val="9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b="0" baseline="0" cap="none" i="0" spc="0" strike="noStrike" sz="4400" u="none">
          <a:solidFill>
            <a:srgbClr val="000000"/>
          </a:solidFill>
          <a:uFillTx/>
          <a:latin typeface="Holtzberg"/>
          <a:ea typeface="Holtzberg"/>
          <a:cs typeface="Holtzberg"/>
          <a:sym typeface="Holtzberg"/>
        </a:defRPr>
      </a:lvl7pPr>
      <a:lvl8pPr marL="0" marR="0" indent="0" algn="l" defTabSz="914400" rtl="0" latinLnBrk="0">
        <a:lnSpc>
          <a:spcPct val="9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b="0" baseline="0" cap="none" i="0" spc="0" strike="noStrike" sz="4400" u="none">
          <a:solidFill>
            <a:srgbClr val="000000"/>
          </a:solidFill>
          <a:uFillTx/>
          <a:latin typeface="Holtzberg"/>
          <a:ea typeface="Holtzberg"/>
          <a:cs typeface="Holtzberg"/>
          <a:sym typeface="Holtzberg"/>
        </a:defRPr>
      </a:lvl8pPr>
      <a:lvl9pPr marL="0" marR="0" indent="0" algn="l" defTabSz="914400" rtl="0" latinLnBrk="0">
        <a:lnSpc>
          <a:spcPct val="9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b="0" baseline="0" cap="none" i="0" spc="0" strike="noStrike" sz="4400" u="none">
          <a:solidFill>
            <a:srgbClr val="000000"/>
          </a:solidFill>
          <a:uFillTx/>
          <a:latin typeface="Holtzberg"/>
          <a:ea typeface="Holtzberg"/>
          <a:cs typeface="Holtzberg"/>
          <a:sym typeface="Holtzberg"/>
        </a:defRPr>
      </a:lvl9pPr>
    </p:titleStyle>
    <p:bodyStyle>
      <a:lvl1pPr marL="228600" marR="0" indent="-228600" algn="l" defTabSz="914400" rtl="0" latinLnBrk="0">
        <a:lnSpc>
          <a:spcPct val="90000"/>
        </a:lnSpc>
        <a:spcBef>
          <a:spcPts val="1000"/>
        </a:spcBef>
        <a:spcAft>
          <a:spcPts val="0"/>
        </a:spcAft>
        <a:buClrTx/>
        <a:buSzPct val="100000"/>
        <a:buFont typeface="Arial"/>
        <a:buChar char="•"/>
        <a:tabLst/>
        <a:defRPr b="0" baseline="0" cap="none" i="0" spc="0" strike="noStrike" sz="2800" u="none">
          <a:solidFill>
            <a:srgbClr val="000000"/>
          </a:solidFill>
          <a:uFillTx/>
          <a:latin typeface="+mn-lt"/>
          <a:ea typeface="+mn-ea"/>
          <a:cs typeface="+mn-cs"/>
          <a:sym typeface="Helvetica"/>
        </a:defRPr>
      </a:lvl1pPr>
      <a:lvl2pPr marL="723900" marR="0" indent="-266700" algn="l" defTabSz="914400" rtl="0" latinLnBrk="0">
        <a:lnSpc>
          <a:spcPct val="90000"/>
        </a:lnSpc>
        <a:spcBef>
          <a:spcPts val="1000"/>
        </a:spcBef>
        <a:spcAft>
          <a:spcPts val="0"/>
        </a:spcAft>
        <a:buClrTx/>
        <a:buSzPct val="100000"/>
        <a:buFont typeface="Arial"/>
        <a:buChar char="•"/>
        <a:tabLst/>
        <a:defRPr b="0" baseline="0" cap="none" i="0" spc="0" strike="noStrike" sz="2800" u="none">
          <a:solidFill>
            <a:srgbClr val="000000"/>
          </a:solidFill>
          <a:uFillTx/>
          <a:latin typeface="+mn-lt"/>
          <a:ea typeface="+mn-ea"/>
          <a:cs typeface="+mn-cs"/>
          <a:sym typeface="Helvetica"/>
        </a:defRPr>
      </a:lvl2pPr>
      <a:lvl3pPr marL="1234439" marR="0" indent="-320039" algn="l" defTabSz="914400" rtl="0" latinLnBrk="0">
        <a:lnSpc>
          <a:spcPct val="90000"/>
        </a:lnSpc>
        <a:spcBef>
          <a:spcPts val="1000"/>
        </a:spcBef>
        <a:spcAft>
          <a:spcPts val="0"/>
        </a:spcAft>
        <a:buClrTx/>
        <a:buSzPct val="100000"/>
        <a:buFont typeface="Arial"/>
        <a:buChar char="•"/>
        <a:tabLst/>
        <a:defRPr b="0" baseline="0" cap="none" i="0" spc="0" strike="noStrike" sz="2800" u="none">
          <a:solidFill>
            <a:srgbClr val="000000"/>
          </a:solidFill>
          <a:uFillTx/>
          <a:latin typeface="+mn-lt"/>
          <a:ea typeface="+mn-ea"/>
          <a:cs typeface="+mn-cs"/>
          <a:sym typeface="Helvetica"/>
        </a:defRPr>
      </a:lvl3pPr>
      <a:lvl4pPr marL="1727200" marR="0" indent="-355600" algn="l" defTabSz="914400" rtl="0" latinLnBrk="0">
        <a:lnSpc>
          <a:spcPct val="90000"/>
        </a:lnSpc>
        <a:spcBef>
          <a:spcPts val="1000"/>
        </a:spcBef>
        <a:spcAft>
          <a:spcPts val="0"/>
        </a:spcAft>
        <a:buClrTx/>
        <a:buSzPct val="100000"/>
        <a:buFont typeface="Arial"/>
        <a:buChar char="•"/>
        <a:tabLst/>
        <a:defRPr b="0" baseline="0" cap="none" i="0" spc="0" strike="noStrike" sz="2800" u="none">
          <a:solidFill>
            <a:srgbClr val="000000"/>
          </a:solidFill>
          <a:uFillTx/>
          <a:latin typeface="+mn-lt"/>
          <a:ea typeface="+mn-ea"/>
          <a:cs typeface="+mn-cs"/>
          <a:sym typeface="Helvetica"/>
        </a:defRPr>
      </a:lvl4pPr>
      <a:lvl5pPr marL="2184400" marR="0" indent="-355600" algn="l" defTabSz="914400" rtl="0" latinLnBrk="0">
        <a:lnSpc>
          <a:spcPct val="90000"/>
        </a:lnSpc>
        <a:spcBef>
          <a:spcPts val="1000"/>
        </a:spcBef>
        <a:spcAft>
          <a:spcPts val="0"/>
        </a:spcAft>
        <a:buClrTx/>
        <a:buSzPct val="100000"/>
        <a:buFont typeface="Arial"/>
        <a:buChar char="•"/>
        <a:tabLst/>
        <a:defRPr b="0" baseline="0" cap="none" i="0" spc="0" strike="noStrike" sz="2800" u="none">
          <a:solidFill>
            <a:srgbClr val="000000"/>
          </a:solidFill>
          <a:uFillTx/>
          <a:latin typeface="+mn-lt"/>
          <a:ea typeface="+mn-ea"/>
          <a:cs typeface="+mn-cs"/>
          <a:sym typeface="Helvetica"/>
        </a:defRPr>
      </a:lvl5pPr>
      <a:lvl6pPr marL="2641600" marR="0" indent="-355600" algn="l" defTabSz="914400" rtl="0" latinLnBrk="0">
        <a:lnSpc>
          <a:spcPct val="90000"/>
        </a:lnSpc>
        <a:spcBef>
          <a:spcPts val="1000"/>
        </a:spcBef>
        <a:spcAft>
          <a:spcPts val="0"/>
        </a:spcAft>
        <a:buClrTx/>
        <a:buSzPct val="100000"/>
        <a:buFont typeface="Arial"/>
        <a:buChar char="•"/>
        <a:tabLst/>
        <a:defRPr b="0" baseline="0" cap="none" i="0" spc="0" strike="noStrike" sz="2800" u="none">
          <a:solidFill>
            <a:srgbClr val="000000"/>
          </a:solidFill>
          <a:uFillTx/>
          <a:latin typeface="+mn-lt"/>
          <a:ea typeface="+mn-ea"/>
          <a:cs typeface="+mn-cs"/>
          <a:sym typeface="Helvetica"/>
        </a:defRPr>
      </a:lvl6pPr>
      <a:lvl7pPr marL="3098800" marR="0" indent="-355600" algn="l" defTabSz="914400" rtl="0" latinLnBrk="0">
        <a:lnSpc>
          <a:spcPct val="90000"/>
        </a:lnSpc>
        <a:spcBef>
          <a:spcPts val="1000"/>
        </a:spcBef>
        <a:spcAft>
          <a:spcPts val="0"/>
        </a:spcAft>
        <a:buClrTx/>
        <a:buSzPct val="100000"/>
        <a:buFont typeface="Arial"/>
        <a:buChar char="•"/>
        <a:tabLst/>
        <a:defRPr b="0" baseline="0" cap="none" i="0" spc="0" strike="noStrike" sz="2800" u="none">
          <a:solidFill>
            <a:srgbClr val="000000"/>
          </a:solidFill>
          <a:uFillTx/>
          <a:latin typeface="+mn-lt"/>
          <a:ea typeface="+mn-ea"/>
          <a:cs typeface="+mn-cs"/>
          <a:sym typeface="Helvetica"/>
        </a:defRPr>
      </a:lvl7pPr>
      <a:lvl8pPr marL="3556000" marR="0" indent="-355600" algn="l" defTabSz="914400" rtl="0" latinLnBrk="0">
        <a:lnSpc>
          <a:spcPct val="90000"/>
        </a:lnSpc>
        <a:spcBef>
          <a:spcPts val="1000"/>
        </a:spcBef>
        <a:spcAft>
          <a:spcPts val="0"/>
        </a:spcAft>
        <a:buClrTx/>
        <a:buSzPct val="100000"/>
        <a:buFont typeface="Arial"/>
        <a:buChar char="•"/>
        <a:tabLst/>
        <a:defRPr b="0" baseline="0" cap="none" i="0" spc="0" strike="noStrike" sz="2800" u="none">
          <a:solidFill>
            <a:srgbClr val="000000"/>
          </a:solidFill>
          <a:uFillTx/>
          <a:latin typeface="+mn-lt"/>
          <a:ea typeface="+mn-ea"/>
          <a:cs typeface="+mn-cs"/>
          <a:sym typeface="Helvetica"/>
        </a:defRPr>
      </a:lvl8pPr>
      <a:lvl9pPr marL="4013200" marR="0" indent="-355600" algn="l" defTabSz="914400" rtl="0" latinLnBrk="0">
        <a:lnSpc>
          <a:spcPct val="90000"/>
        </a:lnSpc>
        <a:spcBef>
          <a:spcPts val="1000"/>
        </a:spcBef>
        <a:spcAft>
          <a:spcPts val="0"/>
        </a:spcAft>
        <a:buClrTx/>
        <a:buSzPct val="100000"/>
        <a:buFont typeface="Arial"/>
        <a:buChar char="•"/>
        <a:tabLst/>
        <a:defRPr b="0" baseline="0" cap="none" i="0" spc="0" strike="noStrike" sz="2800" u="none">
          <a:solidFill>
            <a:srgbClr val="000000"/>
          </a:solidFill>
          <a:uFillTx/>
          <a:latin typeface="+mn-lt"/>
          <a:ea typeface="+mn-ea"/>
          <a:cs typeface="+mn-cs"/>
          <a:sym typeface="Helvetica"/>
        </a:defRPr>
      </a:lvl9pPr>
    </p:bodyStyle>
    <p:otherStyle>
      <a:lvl1pPr marL="0" marR="0" indent="0" algn="r" defTabSz="914400" rtl="0" latinLnBrk="0">
        <a:lnSpc>
          <a:spcPct val="10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b="0" baseline="0" cap="none" i="0" spc="0" strike="noStrike" sz="1200" u="none">
          <a:solidFill>
            <a:schemeClr val="tx1"/>
          </a:solidFill>
          <a:uFillTx/>
          <a:latin typeface="+mn-lt"/>
          <a:ea typeface="+mn-ea"/>
          <a:cs typeface="+mn-cs"/>
          <a:sym typeface="Helvetica"/>
        </a:defRPr>
      </a:lvl1pPr>
      <a:lvl2pPr marL="0" marR="0" indent="457200" algn="r" defTabSz="914400" rtl="0" latinLnBrk="0">
        <a:lnSpc>
          <a:spcPct val="10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b="0" baseline="0" cap="none" i="0" spc="0" strike="noStrike" sz="1200" u="none">
          <a:solidFill>
            <a:schemeClr val="tx1"/>
          </a:solidFill>
          <a:uFillTx/>
          <a:latin typeface="+mn-lt"/>
          <a:ea typeface="+mn-ea"/>
          <a:cs typeface="+mn-cs"/>
          <a:sym typeface="Helvetica"/>
        </a:defRPr>
      </a:lvl2pPr>
      <a:lvl3pPr marL="0" marR="0" indent="914400" algn="r" defTabSz="914400" rtl="0" latinLnBrk="0">
        <a:lnSpc>
          <a:spcPct val="10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b="0" baseline="0" cap="none" i="0" spc="0" strike="noStrike" sz="1200" u="none">
          <a:solidFill>
            <a:schemeClr val="tx1"/>
          </a:solidFill>
          <a:uFillTx/>
          <a:latin typeface="+mn-lt"/>
          <a:ea typeface="+mn-ea"/>
          <a:cs typeface="+mn-cs"/>
          <a:sym typeface="Helvetica"/>
        </a:defRPr>
      </a:lvl3pPr>
      <a:lvl4pPr marL="0" marR="0" indent="1371600" algn="r" defTabSz="914400" rtl="0" latinLnBrk="0">
        <a:lnSpc>
          <a:spcPct val="10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b="0" baseline="0" cap="none" i="0" spc="0" strike="noStrike" sz="1200" u="none">
          <a:solidFill>
            <a:schemeClr val="tx1"/>
          </a:solidFill>
          <a:uFillTx/>
          <a:latin typeface="+mn-lt"/>
          <a:ea typeface="+mn-ea"/>
          <a:cs typeface="+mn-cs"/>
          <a:sym typeface="Helvetica"/>
        </a:defRPr>
      </a:lvl4pPr>
      <a:lvl5pPr marL="0" marR="0" indent="1828800" algn="r" defTabSz="914400" rtl="0" latinLnBrk="0">
        <a:lnSpc>
          <a:spcPct val="10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b="0" baseline="0" cap="none" i="0" spc="0" strike="noStrike" sz="1200" u="none">
          <a:solidFill>
            <a:schemeClr val="tx1"/>
          </a:solidFill>
          <a:uFillTx/>
          <a:latin typeface="+mn-lt"/>
          <a:ea typeface="+mn-ea"/>
          <a:cs typeface="+mn-cs"/>
          <a:sym typeface="Helvetica"/>
        </a:defRPr>
      </a:lvl5pPr>
      <a:lvl6pPr marL="0" marR="0" indent="2286000" algn="r" defTabSz="914400" rtl="0" latinLnBrk="0">
        <a:lnSpc>
          <a:spcPct val="10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b="0" baseline="0" cap="none" i="0" spc="0" strike="noStrike" sz="1200" u="none">
          <a:solidFill>
            <a:schemeClr val="tx1"/>
          </a:solidFill>
          <a:uFillTx/>
          <a:latin typeface="+mn-lt"/>
          <a:ea typeface="+mn-ea"/>
          <a:cs typeface="+mn-cs"/>
          <a:sym typeface="Helvetica"/>
        </a:defRPr>
      </a:lvl6pPr>
      <a:lvl7pPr marL="0" marR="0" indent="2743200" algn="r" defTabSz="914400" rtl="0" latinLnBrk="0">
        <a:lnSpc>
          <a:spcPct val="10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b="0" baseline="0" cap="none" i="0" spc="0" strike="noStrike" sz="1200" u="none">
          <a:solidFill>
            <a:schemeClr val="tx1"/>
          </a:solidFill>
          <a:uFillTx/>
          <a:latin typeface="+mn-lt"/>
          <a:ea typeface="+mn-ea"/>
          <a:cs typeface="+mn-cs"/>
          <a:sym typeface="Helvetica"/>
        </a:defRPr>
      </a:lvl7pPr>
      <a:lvl8pPr marL="0" marR="0" indent="3200400" algn="r" defTabSz="914400" rtl="0" latinLnBrk="0">
        <a:lnSpc>
          <a:spcPct val="10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b="0" baseline="0" cap="none" i="0" spc="0" strike="noStrike" sz="1200" u="none">
          <a:solidFill>
            <a:schemeClr val="tx1"/>
          </a:solidFill>
          <a:uFillTx/>
          <a:latin typeface="+mn-lt"/>
          <a:ea typeface="+mn-ea"/>
          <a:cs typeface="+mn-cs"/>
          <a:sym typeface="Helvetica"/>
        </a:defRPr>
      </a:lvl8pPr>
      <a:lvl9pPr marL="0" marR="0" indent="3657600" algn="r" defTabSz="914400" rtl="0" latinLnBrk="0">
        <a:lnSpc>
          <a:spcPct val="10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b="0" baseline="0" cap="none" i="0" spc="0" strike="noStrike" sz="1200" u="none">
          <a:solidFill>
            <a:schemeClr val="tx1"/>
          </a:solidFill>
          <a:uFillTx/>
          <a:latin typeface="+mn-lt"/>
          <a:ea typeface="+mn-ea"/>
          <a:cs typeface="+mn-cs"/>
          <a:sym typeface="Helvetica"/>
        </a:defRPr>
      </a:lvl9pPr>
    </p:otherStyle>
  </p:txStyles>
</p:sldMaster>
</file>

<file path=ppt/slides/_rels/slide1.xml.rels><?xml version="1.0" encoding="UTF-8"?>
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image" Target="../media/image3.png"/><Relationship Id="rId3" Type="http://schemas.openxmlformats.org/officeDocument/2006/relationships/image" Target="../media/image4.png"/></Relationships>

</file>

<file path=ppt/slides/_rels/slide10.xml.rels><?xml version="1.0" encoding="UTF-8"?>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5.png"/></Relationships>

</file>

<file path=ppt/slides/_rels/slide11.xml.rels><?xml version="1.0" encoding="UTF-8"?>
<Relationships xmlns="http://schemas.openxmlformats.org/package/2006/relationships"><Relationship Id="rId1" Type="http://schemas.openxmlformats.org/officeDocument/2006/relationships/slideLayout" Target="../slideLayouts/slideLayout42.xml"/><Relationship Id="rId2" Type="http://schemas.openxmlformats.org/officeDocument/2006/relationships/image" Target="../media/image5.png"/></Relationships>

</file>

<file path=ppt/slides/_rels/slide12.xml.rels><?xml version="1.0" encoding="UTF-8"?>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5.png"/><Relationship Id="rId3" Type="http://schemas.openxmlformats.org/officeDocument/2006/relationships/image" Target="../media/image14.png"/></Relationships>

</file>

<file path=ppt/slides/_rels/slide13.xml.rels><?xml version="1.0" encoding="UTF-8"?>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14.png"/><Relationship Id="rId3" Type="http://schemas.openxmlformats.org/officeDocument/2006/relationships/image" Target="../media/image15.png"/><Relationship Id="rId4" Type="http://schemas.openxmlformats.org/officeDocument/2006/relationships/image" Target="../media/image16.png"/><Relationship Id="rId5" Type="http://schemas.openxmlformats.org/officeDocument/2006/relationships/image" Target="../media/image17.png"/><Relationship Id="rId6" Type="http://schemas.openxmlformats.org/officeDocument/2006/relationships/image" Target="../media/image18.png"/><Relationship Id="rId7" Type="http://schemas.openxmlformats.org/officeDocument/2006/relationships/image" Target="../media/image19.png"/><Relationship Id="rId8" Type="http://schemas.openxmlformats.org/officeDocument/2006/relationships/image" Target="../media/image5.png"/></Relationships>

</file>

<file path=ppt/slides/_rels/slide14.xml.rels><?xml version="1.0" encoding="UTF-8"?>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5.png"/><Relationship Id="rId3" Type="http://schemas.openxmlformats.org/officeDocument/2006/relationships/image" Target="../media/image20.png"/><Relationship Id="rId4" Type="http://schemas.openxmlformats.org/officeDocument/2006/relationships/image" Target="../media/image21.png"/><Relationship Id="rId5" Type="http://schemas.openxmlformats.org/officeDocument/2006/relationships/image" Target="../media/image22.png"/><Relationship Id="rId6" Type="http://schemas.openxmlformats.org/officeDocument/2006/relationships/image" Target="../media/image23.png"/><Relationship Id="rId7" Type="http://schemas.openxmlformats.org/officeDocument/2006/relationships/image" Target="../media/image24.png"/><Relationship Id="rId8" Type="http://schemas.openxmlformats.org/officeDocument/2006/relationships/image" Target="../media/image25.png"/><Relationship Id="rId9" Type="http://schemas.openxmlformats.org/officeDocument/2006/relationships/image" Target="../media/image26.png"/><Relationship Id="rId10" Type="http://schemas.openxmlformats.org/officeDocument/2006/relationships/image" Target="../media/image27.png"/></Relationships>

</file>

<file path=ppt/slides/_rels/slide15.xml.rels><?xml version="1.0" encoding="UTF-8"?>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3.jpeg"/><Relationship Id="rId3" Type="http://schemas.openxmlformats.org/officeDocument/2006/relationships/image" Target="../media/image5.png"/></Relationships>

</file>

<file path=ppt/slides/_rels/slide16.xml.rels><?xml version="1.0" encoding="UTF-8"?>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28.png"/><Relationship Id="rId3" Type="http://schemas.openxmlformats.org/officeDocument/2006/relationships/image" Target="../media/image29.png"/><Relationship Id="rId4" Type="http://schemas.openxmlformats.org/officeDocument/2006/relationships/image" Target="../media/image30.png"/><Relationship Id="rId5" Type="http://schemas.openxmlformats.org/officeDocument/2006/relationships/image" Target="../media/image31.png"/><Relationship Id="rId6" Type="http://schemas.openxmlformats.org/officeDocument/2006/relationships/image" Target="../media/image5.png"/></Relationships>

</file>

<file path=ppt/slides/_rels/slide17.xml.rels><?xml version="1.0" encoding="UTF-8"?>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32.png"/><Relationship Id="rId3" Type="http://schemas.openxmlformats.org/officeDocument/2006/relationships/image" Target="../media/image33.png"/><Relationship Id="rId4" Type="http://schemas.openxmlformats.org/officeDocument/2006/relationships/image" Target="../media/image34.png"/><Relationship Id="rId5" Type="http://schemas.openxmlformats.org/officeDocument/2006/relationships/image" Target="../media/image35.png"/><Relationship Id="rId6" Type="http://schemas.openxmlformats.org/officeDocument/2006/relationships/image" Target="../media/image36.png"/><Relationship Id="rId7" Type="http://schemas.openxmlformats.org/officeDocument/2006/relationships/image" Target="../media/image5.png"/><Relationship Id="rId8" Type="http://schemas.openxmlformats.org/officeDocument/2006/relationships/image" Target="../media/image37.png"/></Relationships>

</file>

<file path=ppt/slides/_rels/slide18.xml.rels><?xml version="1.0" encoding="UTF-8"?>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32.png"/><Relationship Id="rId3" Type="http://schemas.openxmlformats.org/officeDocument/2006/relationships/image" Target="../media/image5.png"/><Relationship Id="rId4" Type="http://schemas.openxmlformats.org/officeDocument/2006/relationships/image" Target="../media/image4.jpeg"/></Relationships>

</file>

<file path=ppt/slides/_rels/slide19.xml.rels><?xml version="1.0" encoding="UTF-8"?>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38.png"/><Relationship Id="rId3" Type="http://schemas.openxmlformats.org/officeDocument/2006/relationships/image" Target="../media/image5.png"/><Relationship Id="rId4" Type="http://schemas.openxmlformats.org/officeDocument/2006/relationships/image" Target="../media/image39.png"/><Relationship Id="rId5" Type="http://schemas.openxmlformats.org/officeDocument/2006/relationships/image" Target="../media/image40.png"/><Relationship Id="rId6" Type="http://schemas.openxmlformats.org/officeDocument/2006/relationships/image" Target="../media/image41.png"/></Relationships>

</file>

<file path=ppt/slides/_rels/slide2.xml.rels><?xml version="1.0" encoding="UTF-8"?>
<Relationships xmlns="http://schemas.openxmlformats.org/package/2006/relationships"><Relationship Id="rId1" Type="http://schemas.openxmlformats.org/officeDocument/2006/relationships/slideLayout" Target="../slideLayouts/slideLayout42.xml"/><Relationship Id="rId2" Type="http://schemas.openxmlformats.org/officeDocument/2006/relationships/image" Target="../media/image5.png"/><Relationship Id="rId3" Type="http://schemas.openxmlformats.org/officeDocument/2006/relationships/image" Target="../media/image6.png"/><Relationship Id="rId4" Type="http://schemas.openxmlformats.org/officeDocument/2006/relationships/image" Target="../media/image7.png"/><Relationship Id="rId5" Type="http://schemas.openxmlformats.org/officeDocument/2006/relationships/image" Target="../media/image8.png"/></Relationships>

</file>

<file path=ppt/slides/_rels/slide20.xml.rels><?xml version="1.0" encoding="UTF-8"?>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5.png"/><Relationship Id="rId3" Type="http://schemas.openxmlformats.org/officeDocument/2006/relationships/image" Target="../media/image42.png"/></Relationships>

</file>

<file path=ppt/slides/_rels/slide21.xml.rels><?xml version="1.0" encoding="UTF-8"?>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3.png"/><Relationship Id="rId3" Type="http://schemas.openxmlformats.org/officeDocument/2006/relationships/image" Target="../media/image5.png"/><Relationship Id="rId4" Type="http://schemas.openxmlformats.org/officeDocument/2006/relationships/video" Target="https://player.vimeo.com/video/1014760180?app_id=122963" TargetMode="External"/><Relationship Id="rId5" Type="http://schemas.openxmlformats.org/officeDocument/2006/relationships/image" Target="../media/image5.jpeg"/></Relationships>

</file>

<file path=ppt/slides/_rels/slide22.xml.rels><?xml version="1.0" encoding="UTF-8"?>
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image" Target="../media/image3.png"/><Relationship Id="rId3" Type="http://schemas.openxmlformats.org/officeDocument/2006/relationships/image" Target="../media/image44.png"/><Relationship Id="rId4" Type="http://schemas.openxmlformats.org/officeDocument/2006/relationships/image" Target="../media/image6.jpeg"/></Relationships>

</file>

<file path=ppt/slides/_rels/slide23.xml.rels><?xml version="1.0" encoding="UTF-8"?>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5.png"/></Relationships>

</file>

<file path=ppt/slides/_rels/slide24.xml.rels><?xml version="1.0" encoding="UTF-8"?>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5.png"/></Relationships>

</file>

<file path=ppt/slides/_rels/slide25.xml.rels><?xml version="1.0" encoding="UTF-8"?>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5.png"/></Relationships>

</file>

<file path=ppt/slides/_rels/slide26.xml.rels><?xml version="1.0" encoding="UTF-8"?>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5.png"/><Relationship Id="rId3" Type="http://schemas.openxmlformats.org/officeDocument/2006/relationships/image" Target="../media/image17.png"/><Relationship Id="rId4" Type="http://schemas.openxmlformats.org/officeDocument/2006/relationships/image" Target="../media/image45.png"/><Relationship Id="rId5" Type="http://schemas.openxmlformats.org/officeDocument/2006/relationships/image" Target="../media/image46.png"/></Relationships>

</file>

<file path=ppt/slides/_rels/slide27.xml.rels><?xml version="1.0" encoding="UTF-8"?>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7.jpeg"/><Relationship Id="rId3" Type="http://schemas.openxmlformats.org/officeDocument/2006/relationships/image" Target="../media/image5.png"/><Relationship Id="rId4" Type="http://schemas.openxmlformats.org/officeDocument/2006/relationships/image" Target="../media/image47.png"/><Relationship Id="rId5" Type="http://schemas.openxmlformats.org/officeDocument/2006/relationships/video" Target="https://player.vimeo.com/video/1014760180?app_id=122963" TargetMode="External"/><Relationship Id="rId6" Type="http://schemas.openxmlformats.org/officeDocument/2006/relationships/image" Target="../media/image5.jpeg"/></Relationships>

</file>

<file path=ppt/slides/_rels/slide28.xml.rels><?xml version="1.0" encoding="UTF-8"?>
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image" Target="../media/image3.png"/><Relationship Id="rId3" Type="http://schemas.openxmlformats.org/officeDocument/2006/relationships/image" Target="../media/image44.png"/><Relationship Id="rId4" Type="http://schemas.openxmlformats.org/officeDocument/2006/relationships/image" Target="../media/image6.jpeg"/></Relationships>

</file>

<file path=ppt/slides/_rels/slide29.xml.rels><?xml version="1.0" encoding="UTF-8"?>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5.png"/></Relationships>

</file>

<file path=ppt/slides/_rels/slide3.xml.rels><?xml version="1.0" encoding="UTF-8"?>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5.png"/></Relationships>

</file>

<file path=ppt/slides/_rels/slide30.xml.rels><?xml version="1.0" encoding="UTF-8"?>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5.png"/></Relationships>

</file>

<file path=ppt/slides/_rels/slide31.xml.rels><?xml version="1.0" encoding="UTF-8"?>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5.png"/></Relationships>

</file>

<file path=ppt/slides/_rels/slide32.xml.rels><?xml version="1.0" encoding="UTF-8"?>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5.png"/><Relationship Id="rId3" Type="http://schemas.openxmlformats.org/officeDocument/2006/relationships/image" Target="../media/image48.png"/><Relationship Id="rId4" Type="http://schemas.openxmlformats.org/officeDocument/2006/relationships/image" Target="../media/image49.png"/><Relationship Id="rId5" Type="http://schemas.openxmlformats.org/officeDocument/2006/relationships/image" Target="../media/image50.png"/></Relationships>

</file>

<file path=ppt/slides/_rels/slide33.xml.rels><?xml version="1.0" encoding="UTF-8"?>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7.jpeg"/><Relationship Id="rId3" Type="http://schemas.openxmlformats.org/officeDocument/2006/relationships/image" Target="../media/image5.png"/><Relationship Id="rId4" Type="http://schemas.openxmlformats.org/officeDocument/2006/relationships/image" Target="../media/image51.png"/><Relationship Id="rId5" Type="http://schemas.openxmlformats.org/officeDocument/2006/relationships/video" Target="https://player.vimeo.com/video/928714883?app_id=122963" TargetMode="External"/><Relationship Id="rId6" Type="http://schemas.openxmlformats.org/officeDocument/2006/relationships/image" Target="../media/image8.jpeg"/></Relationships>

</file>

<file path=ppt/slides/_rels/slide34.xml.rels><?xml version="1.0" encoding="UTF-8"?>
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image" Target="../media/image3.png"/><Relationship Id="rId3" Type="http://schemas.openxmlformats.org/officeDocument/2006/relationships/image" Target="../media/image44.png"/><Relationship Id="rId4" Type="http://schemas.openxmlformats.org/officeDocument/2006/relationships/image" Target="../media/image6.jpeg"/></Relationships>

</file>

<file path=ppt/slides/_rels/slide35.xml.rels><?xml version="1.0" encoding="UTF-8"?>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5.png"/></Relationships>

</file>

<file path=ppt/slides/_rels/slide36.xml.rels><?xml version="1.0" encoding="UTF-8"?>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5.png"/></Relationships>

</file>

<file path=ppt/slides/_rels/slide37.xml.rels><?xml version="1.0" encoding="UTF-8"?>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5.png"/></Relationships>

</file>

<file path=ppt/slides/_rels/slide38.xml.rels><?xml version="1.0" encoding="UTF-8"?>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5.png"/><Relationship Id="rId3" Type="http://schemas.openxmlformats.org/officeDocument/2006/relationships/image" Target="../media/image52.png"/><Relationship Id="rId4" Type="http://schemas.openxmlformats.org/officeDocument/2006/relationships/image" Target="../media/image53.png"/><Relationship Id="rId5" Type="http://schemas.openxmlformats.org/officeDocument/2006/relationships/image" Target="../media/image54.png"/><Relationship Id="rId6" Type="http://schemas.openxmlformats.org/officeDocument/2006/relationships/image" Target="../media/image55.png"/><Relationship Id="rId7" Type="http://schemas.openxmlformats.org/officeDocument/2006/relationships/image" Target="../media/image56.png"/><Relationship Id="rId8" Type="http://schemas.openxmlformats.org/officeDocument/2006/relationships/video" Target="https://player.vimeo.com/video/928714883?app_id=122963" TargetMode="External"/><Relationship Id="rId9" Type="http://schemas.openxmlformats.org/officeDocument/2006/relationships/image" Target="../media/image8.jpeg"/></Relationships>

</file>

<file path=ppt/slides/_rels/slide39.xml.rels><?xml version="1.0" encoding="UTF-8"?>
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image" Target="../media/image3.png"/><Relationship Id="rId3" Type="http://schemas.openxmlformats.org/officeDocument/2006/relationships/image" Target="../media/image44.png"/><Relationship Id="rId4" Type="http://schemas.openxmlformats.org/officeDocument/2006/relationships/image" Target="../media/image6.jpeg"/></Relationships>

</file>

<file path=ppt/slides/_rels/slide4.xml.rels><?xml version="1.0" encoding="UTF-8"?>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1.xml"/><Relationship Id="rId3" Type="http://schemas.openxmlformats.org/officeDocument/2006/relationships/image" Target="../media/image1.jpeg"/></Relationships>

</file>

<file path=ppt/slides/_rels/slide40.xml.rels><?xml version="1.0" encoding="UTF-8"?>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5.png"/></Relationships>

</file>

<file path=ppt/slides/_rels/slide41.xml.rels><?xml version="1.0" encoding="UTF-8"?>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5.png"/></Relationships>

</file>

<file path=ppt/slides/_rels/slide42.xml.rels><?xml version="1.0" encoding="UTF-8"?>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5.png"/></Relationships>

</file>

<file path=ppt/slides/_rels/slide43.xml.rels><?xml version="1.0" encoding="UTF-8"?>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5.png"/><Relationship Id="rId3" Type="http://schemas.openxmlformats.org/officeDocument/2006/relationships/image" Target="../media/image57.png"/><Relationship Id="rId4" Type="http://schemas.openxmlformats.org/officeDocument/2006/relationships/image" Target="../media/image58.png"/></Relationships>

</file>

<file path=ppt/slides/_rels/slide44.xml.rels><?xml version="1.0" encoding="UTF-8"?>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5.png"/><Relationship Id="rId3" Type="http://schemas.openxmlformats.org/officeDocument/2006/relationships/image" Target="../media/image19.png"/><Relationship Id="rId4" Type="http://schemas.openxmlformats.org/officeDocument/2006/relationships/image" Target="../media/image57.png"/><Relationship Id="rId5" Type="http://schemas.openxmlformats.org/officeDocument/2006/relationships/image" Target="../media/image58.png"/></Relationships>

</file>

<file path=ppt/slides/_rels/slide45.xml.rels><?xml version="1.0" encoding="UTF-8"?>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7.jpeg"/><Relationship Id="rId3" Type="http://schemas.openxmlformats.org/officeDocument/2006/relationships/image" Target="../media/image59.png"/><Relationship Id="rId4" Type="http://schemas.openxmlformats.org/officeDocument/2006/relationships/image" Target="../media/image5.png"/><Relationship Id="rId5" Type="http://schemas.openxmlformats.org/officeDocument/2006/relationships/video" Target="https://player.vimeo.com/video/1014760180?app_id=122963" TargetMode="External"/><Relationship Id="rId6" Type="http://schemas.openxmlformats.org/officeDocument/2006/relationships/image" Target="../media/image5.jpeg"/></Relationships>

</file>

<file path=ppt/slides/_rels/slide46.xml.rels><?xml version="1.0" encoding="UTF-8"?>
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image" Target="../media/image3.png"/><Relationship Id="rId3" Type="http://schemas.openxmlformats.org/officeDocument/2006/relationships/image" Target="../media/image44.png"/><Relationship Id="rId4" Type="http://schemas.openxmlformats.org/officeDocument/2006/relationships/image" Target="../media/image6.jpeg"/></Relationships>

</file>

<file path=ppt/slides/_rels/slide47.xml.rels><?xml version="1.0" encoding="UTF-8"?>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5.png"/></Relationships>

</file>

<file path=ppt/slides/_rels/slide48.xml.rels><?xml version="1.0" encoding="UTF-8"?>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5.png"/></Relationships>

</file>

<file path=ppt/slides/_rels/slide49.xml.rels><?xml version="1.0" encoding="UTF-8"?>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5.png"/></Relationships>

</file>

<file path=ppt/slides/_rels/slide5.xml.rels><?xml version="1.0" encoding="UTF-8"?>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2.xml"/><Relationship Id="rId3" Type="http://schemas.openxmlformats.org/officeDocument/2006/relationships/image" Target="../media/image1.jpeg"/><Relationship Id="rId4" Type="http://schemas.openxmlformats.org/officeDocument/2006/relationships/image" Target="../media/image5.png"/></Relationships>

</file>

<file path=ppt/slides/_rels/slide50.xml.rels><?xml version="1.0" encoding="UTF-8"?>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5.png"/><Relationship Id="rId3" Type="http://schemas.openxmlformats.org/officeDocument/2006/relationships/image" Target="../media/image60.png"/></Relationships>

</file>

<file path=ppt/slides/_rels/slide51.xml.rels><?xml version="1.0" encoding="UTF-8"?>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7.jpeg"/><Relationship Id="rId3" Type="http://schemas.openxmlformats.org/officeDocument/2006/relationships/image" Target="../media/image5.png"/><Relationship Id="rId4" Type="http://schemas.openxmlformats.org/officeDocument/2006/relationships/image" Target="../media/image18.png"/><Relationship Id="rId5" Type="http://schemas.openxmlformats.org/officeDocument/2006/relationships/image" Target="../media/image61.png"/></Relationships>

</file>

<file path=ppt/slides/_rels/slide52.xml.rels><?xml version="1.0" encoding="UTF-8"?>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5.png"/></Relationships>

</file>

<file path=ppt/slides/_rels/slide53.xml.rels><?xml version="1.0" encoding="UTF-8"?>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5.png"/><Relationship Id="rId3" Type="http://schemas.openxmlformats.org/officeDocument/2006/relationships/image" Target="../media/image42.png"/></Relationships>

</file>

<file path=ppt/slides/_rels/slide54.xml.rels><?xml version="1.0" encoding="UTF-8"?>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5.png"/><Relationship Id="rId3" Type="http://schemas.openxmlformats.org/officeDocument/2006/relationships/image" Target="../media/image62.png"/><Relationship Id="rId4" Type="http://schemas.openxmlformats.org/officeDocument/2006/relationships/image" Target="../media/image63.png"/><Relationship Id="rId5" Type="http://schemas.openxmlformats.org/officeDocument/2006/relationships/image" Target="../media/image64.png"/></Relationships>

</file>

<file path=ppt/slides/_rels/slide55.xml.rels><?xml version="1.0" encoding="UTF-8"?>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5.png"/></Relationships>

</file>

<file path=ppt/slides/_rels/slide56.xml.rels><?xml version="1.0" encoding="UTF-8"?>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5.png"/><Relationship Id="rId3" Type="http://schemas.openxmlformats.org/officeDocument/2006/relationships/image" Target="../media/image65.png"/><Relationship Id="rId4" Type="http://schemas.openxmlformats.org/officeDocument/2006/relationships/image" Target="../media/image9.jpeg"/><Relationship Id="rId5" Type="http://schemas.openxmlformats.org/officeDocument/2006/relationships/image" Target="../media/image66.png"/><Relationship Id="rId6" Type="http://schemas.openxmlformats.org/officeDocument/2006/relationships/image" Target="../media/image67.png"/></Relationships>

</file>

<file path=ppt/slides/_rels/slide57.xml.rels><?xml version="1.0" encoding="UTF-8"?>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68.png"/><Relationship Id="rId3" Type="http://schemas.openxmlformats.org/officeDocument/2006/relationships/image" Target="../media/image69.png"/><Relationship Id="rId4" Type="http://schemas.openxmlformats.org/officeDocument/2006/relationships/image" Target="../media/image70.png"/><Relationship Id="rId5" Type="http://schemas.openxmlformats.org/officeDocument/2006/relationships/image" Target="../media/image5.png"/><Relationship Id="rId6" Type="http://schemas.openxmlformats.org/officeDocument/2006/relationships/image" Target="../media/image71.png"/><Relationship Id="rId7" Type="http://schemas.openxmlformats.org/officeDocument/2006/relationships/image" Target="../media/image72.png"/><Relationship Id="rId8" Type="http://schemas.openxmlformats.org/officeDocument/2006/relationships/image" Target="../media/image73.png"/></Relationships>

</file>

<file path=ppt/slides/_rels/slide58.xml.rels><?xml version="1.0" encoding="UTF-8"?>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74.png"/><Relationship Id="rId3" Type="http://schemas.openxmlformats.org/officeDocument/2006/relationships/image" Target="../media/image5.png"/></Relationships>

</file>

<file path=ppt/slides/_rels/slide59.xml.rels><?xml version="1.0" encoding="UTF-8"?>
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image" Target="../media/image3.png"/><Relationship Id="rId3" Type="http://schemas.openxmlformats.org/officeDocument/2006/relationships/image" Target="../media/image75.png"/></Relationships>

</file>

<file path=ppt/slides/_rels/slide6.xml.rels><?xml version="1.0" encoding="UTF-8"?>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3.xml"/><Relationship Id="rId3" Type="http://schemas.openxmlformats.org/officeDocument/2006/relationships/image" Target="../media/image5.png"/></Relationships>

</file>

<file path=ppt/slides/_rels/slide7.xml.rels><?xml version="1.0" encoding="UTF-8"?>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4.xml"/><Relationship Id="rId3" Type="http://schemas.openxmlformats.org/officeDocument/2006/relationships/image" Target="../media/image9.png"/><Relationship Id="rId4" Type="http://schemas.openxmlformats.org/officeDocument/2006/relationships/image" Target="../media/image10.png"/><Relationship Id="rId5" Type="http://schemas.openxmlformats.org/officeDocument/2006/relationships/image" Target="../media/image11.png"/><Relationship Id="rId6" Type="http://schemas.openxmlformats.org/officeDocument/2006/relationships/image" Target="../media/image5.png"/></Relationships>

</file>

<file path=ppt/slides/_rels/slide8.xml.rels><?xml version="1.0" encoding="UTF-8"?>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5.xml"/><Relationship Id="rId3" Type="http://schemas.openxmlformats.org/officeDocument/2006/relationships/image" Target="../media/image5.png"/><Relationship Id="rId4" Type="http://schemas.openxmlformats.org/officeDocument/2006/relationships/image" Target="../media/image12.png"/><Relationship Id="rId5" Type="http://schemas.openxmlformats.org/officeDocument/2006/relationships/image" Target="../media/image13.png"/></Relationships>

</file>

<file path=ppt/slides/_rels/slide9.xml.rels><?xml version="1.0" encoding="UTF-8"?>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2.jpeg"/><Relationship Id="rId3" Type="http://schemas.openxmlformats.org/officeDocument/2006/relationships/image" Target="../media/image5.png"/></Relationships>
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 xmlns:m="http://schemas.openxmlformats.org/officeDocument/2006/math" xmlns:a14="http://schemas.microsoft.com/office/drawing/2010/main" showMasterSp="1" showMasterPhAnim="1">
  <p:cSld>
    <p:bg>
      <p:bgPr>
        <a:solidFill>
          <a:srgbClr val="505F48"/>
        </a:solidFill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901" name="white topography[18].png" descr="white topography[18].png"/>
          <p:cNvPicPr>
            <a:picLocks noChangeAspect="1"/>
          </p:cNvPicPr>
          <p:nvPr/>
        </p:nvPicPr>
        <p:blipFill>
          <a:blip r:embed="rId2">
            <a:alphaModFix amt="35148"/>
            <a:extLst/>
          </a:blip>
          <a:stretch>
            <a:fillRect/>
          </a:stretch>
        </p:blipFill>
        <p:spPr>
          <a:xfrm>
            <a:off x="-88232" y="-604195"/>
            <a:ext cx="12368464" cy="8066390"/>
          </a:xfrm>
          <a:prstGeom prst="rect">
            <a:avLst/>
          </a:prstGeom>
          <a:ln w="12700">
            <a:miter lim="400000"/>
          </a:ln>
        </p:spPr>
      </p:pic>
      <p:sp>
        <p:nvSpPr>
          <p:cNvPr id="10902" name="Rectangle"/>
          <p:cNvSpPr/>
          <p:nvPr/>
        </p:nvSpPr>
        <p:spPr>
          <a:xfrm>
            <a:off x="753682" y="661313"/>
            <a:ext cx="10684636" cy="5535374"/>
          </a:xfrm>
          <a:prstGeom prst="rect">
            <a:avLst/>
          </a:prstGeom>
          <a:solidFill>
            <a:srgbClr val="FFFFFF"/>
          </a:solidFill>
          <a:ln w="12700">
            <a:miter lim="400000"/>
          </a:ln>
        </p:spPr>
        <p:txBody>
          <a:bodyPr lIns="45719" rIns="45719" anchor="ctr"/>
          <a:lstStyle/>
          <a:p>
            <a:pPr>
              <a:defRPr>
                <a:solidFill>
                  <a:srgbClr val="FFFFFF"/>
                </a:solidFill>
              </a:defRPr>
            </a:pPr>
          </a:p>
        </p:txBody>
      </p:sp>
      <p:sp>
        <p:nvSpPr>
          <p:cNvPr id="10903" name="Rectangle 14"/>
          <p:cNvSpPr txBox="1"/>
          <p:nvPr/>
        </p:nvSpPr>
        <p:spPr>
          <a:xfrm>
            <a:off x="2390650" y="3370525"/>
            <a:ext cx="7410700" cy="2743201"/>
          </a:xfrm>
          <a:prstGeom prst="rect">
            <a:avLst/>
          </a:prstGeom>
          <a:ln w="12700">
            <a:miter lim="400000"/>
          </a:ln>
          <a:effectLst>
            <a:outerShdw sx="100000" sy="100000" kx="0" ky="0" algn="b" rotWithShape="0" blurRad="0" dist="72561" dir="2700000">
              <a:srgbClr val="505F48">
                <a:alpha val="19591"/>
              </a:srgbClr>
            </a:outerShdw>
          </a:effectLst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0" tIns="0" rIns="0" bIns="0">
            <a:spAutoFit/>
          </a:bodyPr>
          <a:lstStyle/>
          <a:p>
            <a:pPr algn="ctr">
              <a:defRPr b="1" spc="250" sz="9000">
                <a:solidFill>
                  <a:srgbClr val="505F48"/>
                </a:solidFill>
              </a:defRPr>
            </a:pPr>
            <a:r>
              <a:t>UNLEASHED</a:t>
            </a:r>
          </a:p>
          <a:p>
            <a:pPr algn="ctr">
              <a:defRPr b="1" spc="250" sz="9000">
                <a:solidFill>
                  <a:srgbClr val="505F48"/>
                </a:solidFill>
              </a:defRPr>
            </a:pPr>
            <a:r>
              <a:t>WORKSHOP</a:t>
            </a:r>
          </a:p>
        </p:txBody>
      </p:sp>
      <p:pic>
        <p:nvPicPr>
          <p:cNvPr id="10904" name="unleashed-logo-mark-full-color-rgb-900px-w-72ppi.png" descr="unleashed-logo-mark-full-color-rgb-900px-w-72ppi.png"/>
          <p:cNvPicPr>
            <a:picLocks noChangeAspect="1"/>
          </p:cNvPicPr>
          <p:nvPr/>
        </p:nvPicPr>
        <p:blipFill>
          <a:blip r:embed="rId3">
            <a:extLst/>
          </a:blip>
          <a:stretch>
            <a:fillRect/>
          </a:stretch>
        </p:blipFill>
        <p:spPr>
          <a:xfrm>
            <a:off x="3662712" y="945670"/>
            <a:ext cx="4866576" cy="2238625"/>
          </a:xfrm>
          <a:prstGeom prst="rect">
            <a:avLst/>
          </a:prstGeom>
          <a:ln w="12700">
            <a:miter lim="400000"/>
          </a:ln>
        </p:spPr>
      </p:pic>
    </p:spTree>
  </p:cSld>
  <p:clrMapOvr>
    <a:masterClrMapping/>
  </p:clrMapOvr>
  <p:transition xmlns:p14="http://schemas.microsoft.com/office/powerpoint/2010/main" spd="med" advClick="1"/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 xmlns:m="http://schemas.openxmlformats.org/officeDocument/2006/math" xmlns:a14="http://schemas.microsoft.com/office/drawing/2010/main" showMasterSp="1" showMasterPhAnim="1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69" name="Rectangle 3"/>
          <p:cNvSpPr txBox="1"/>
          <p:nvPr/>
        </p:nvSpPr>
        <p:spPr>
          <a:xfrm>
            <a:off x="3135657" y="571500"/>
            <a:ext cx="5920686" cy="624840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>
            <a:spAutoFit/>
          </a:bodyPr>
          <a:lstStyle>
            <a:lvl1pPr algn="ctr">
              <a:defRPr spc="97" sz="3500">
                <a:solidFill>
                  <a:srgbClr val="383839"/>
                </a:solidFill>
              </a:defRPr>
            </a:lvl1pPr>
          </a:lstStyle>
          <a:p>
            <a:pPr/>
            <a:r>
              <a:t>Defining Unleashed</a:t>
            </a:r>
          </a:p>
        </p:txBody>
      </p:sp>
      <p:sp>
        <p:nvSpPr>
          <p:cNvPr id="11070" name="Rectangle 25"/>
          <p:cNvSpPr txBox="1"/>
          <p:nvPr/>
        </p:nvSpPr>
        <p:spPr>
          <a:xfrm>
            <a:off x="1241492" y="2156459"/>
            <a:ext cx="9709016" cy="2545082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 anchor="ctr">
            <a:spAutoFit/>
          </a:bodyPr>
          <a:lstStyle/>
          <a:p>
            <a:pPr algn="ctr">
              <a:lnSpc>
                <a:spcPct val="120000"/>
              </a:lnSpc>
              <a:defRPr b="1" sz="3500">
                <a:solidFill>
                  <a:srgbClr val="4C6046"/>
                </a:solidFill>
              </a:defRPr>
            </a:pPr>
            <a:r>
              <a:t>Unleashed is a journey for every follower of Jesus to discover how to highly leverage your </a:t>
            </a:r>
            <a:r>
              <a:rPr b="0" i="1"/>
              <a:t>skills and passions</a:t>
            </a:r>
            <a:r>
              <a:t> to advance the Gospel both </a:t>
            </a:r>
            <a:r>
              <a:rPr b="0" i="1"/>
              <a:t>inside and outside</a:t>
            </a:r>
            <a:r>
              <a:t> the church.</a:t>
            </a:r>
          </a:p>
        </p:txBody>
      </p:sp>
      <p:pic>
        <p:nvPicPr>
          <p:cNvPr id="11071" name="unleashed-logo-full-color-cmyk.pdf" descr="unleashed-logo-full-color-cmyk.pdf"/>
          <p:cNvPicPr>
            <a:picLocks noChangeAspect="1"/>
          </p:cNvPicPr>
          <p:nvPr/>
        </p:nvPicPr>
        <p:blipFill>
          <a:blip r:embed="rId2">
            <a:extLst/>
          </a:blip>
          <a:stretch>
            <a:fillRect/>
          </a:stretch>
        </p:blipFill>
        <p:spPr>
          <a:xfrm>
            <a:off x="319974" y="6036569"/>
            <a:ext cx="775995" cy="513501"/>
          </a:xfrm>
          <a:prstGeom prst="rect">
            <a:avLst/>
          </a:prstGeom>
          <a:ln w="12700">
            <a:miter lim="400000"/>
          </a:ln>
        </p:spPr>
      </p:pic>
      <p:sp>
        <p:nvSpPr>
          <p:cNvPr id="11072" name="Rectangle 3"/>
          <p:cNvSpPr txBox="1"/>
          <p:nvPr/>
        </p:nvSpPr>
        <p:spPr>
          <a:xfrm>
            <a:off x="5079249" y="6018999"/>
            <a:ext cx="2033502" cy="5486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 anchor="ctr">
            <a:spAutoFit/>
          </a:bodyPr>
          <a:lstStyle>
            <a:lvl1pPr algn="ctr">
              <a:defRPr b="1" spc="41" sz="1500">
                <a:solidFill>
                  <a:srgbClr val="383839"/>
                </a:solidFill>
              </a:defRPr>
            </a:lvl1pPr>
          </a:lstStyle>
          <a:p>
            <a:pPr/>
            <a:r>
              <a:t>WORKBOOK PAGE: 7</a:t>
            </a:r>
          </a:p>
        </p:txBody>
      </p:sp>
    </p:spTree>
  </p:cSld>
  <p:clrMapOvr>
    <a:masterClrMapping/>
  </p:clrMapOvr>
  <p:transition xmlns:p14="http://schemas.microsoft.com/office/powerpoint/2010/main" spd="med" advClick="1"/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 xmlns:m="http://schemas.openxmlformats.org/officeDocument/2006/math" xmlns:a14="http://schemas.microsoft.com/office/drawing/2010/main" showMasterSp="1" showMasterPhAnim="1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74" name="Rectangle 3"/>
          <p:cNvSpPr txBox="1"/>
          <p:nvPr/>
        </p:nvSpPr>
        <p:spPr>
          <a:xfrm>
            <a:off x="1536699" y="566635"/>
            <a:ext cx="9118602" cy="6248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>
            <a:spAutoFit/>
          </a:bodyPr>
          <a:lstStyle>
            <a:lvl1pPr algn="ctr">
              <a:defRPr spc="97" sz="3500">
                <a:solidFill>
                  <a:srgbClr val="383839"/>
                </a:solidFill>
              </a:defRPr>
            </a:lvl1pPr>
          </a:lstStyle>
          <a:p>
            <a:pPr/>
            <a:r>
              <a:t>The Simple Map</a:t>
            </a:r>
          </a:p>
        </p:txBody>
      </p:sp>
      <p:pic>
        <p:nvPicPr>
          <p:cNvPr id="11075" name="unleashed-logo-full-color-cmyk.pdf" descr="unleashed-logo-full-color-cmyk.pdf"/>
          <p:cNvPicPr>
            <a:picLocks noChangeAspect="1"/>
          </p:cNvPicPr>
          <p:nvPr/>
        </p:nvPicPr>
        <p:blipFill>
          <a:blip r:embed="rId2">
            <a:extLst/>
          </a:blip>
          <a:stretch>
            <a:fillRect/>
          </a:stretch>
        </p:blipFill>
        <p:spPr>
          <a:xfrm>
            <a:off x="319974" y="6032500"/>
            <a:ext cx="775995" cy="513501"/>
          </a:xfrm>
          <a:prstGeom prst="rect">
            <a:avLst/>
          </a:prstGeom>
          <a:ln w="12700">
            <a:miter lim="400000"/>
          </a:ln>
        </p:spPr>
      </p:pic>
      <p:sp>
        <p:nvSpPr>
          <p:cNvPr id="11076" name="Rectangle 14"/>
          <p:cNvSpPr txBox="1"/>
          <p:nvPr/>
        </p:nvSpPr>
        <p:spPr>
          <a:xfrm>
            <a:off x="1601444" y="3681523"/>
            <a:ext cx="2290255" cy="4724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>
            <a:spAutoFit/>
          </a:bodyPr>
          <a:lstStyle>
            <a:lvl1pPr algn="ctr">
              <a:defRPr spc="69" sz="2500">
                <a:solidFill>
                  <a:srgbClr val="383839"/>
                </a:solidFill>
                <a:latin typeface="Roboto-Light"/>
                <a:ea typeface="Roboto-Light"/>
                <a:cs typeface="Roboto-Light"/>
                <a:sym typeface="Roboto-Light"/>
              </a:defRPr>
            </a:lvl1pPr>
          </a:lstStyle>
          <a:p>
            <a:pPr/>
            <a:r>
              <a:t>Who is God?</a:t>
            </a:r>
          </a:p>
        </p:txBody>
      </p:sp>
      <p:sp>
        <p:nvSpPr>
          <p:cNvPr id="11077" name="Rectangle 14"/>
          <p:cNvSpPr txBox="1"/>
          <p:nvPr/>
        </p:nvSpPr>
        <p:spPr>
          <a:xfrm>
            <a:off x="4875599" y="3670394"/>
            <a:ext cx="2440802" cy="12344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>
            <a:spAutoFit/>
          </a:bodyPr>
          <a:lstStyle>
            <a:lvl1pPr algn="ctr">
              <a:defRPr spc="69" sz="2500">
                <a:solidFill>
                  <a:srgbClr val="404040"/>
                </a:solidFill>
                <a:latin typeface="Roboto-Light"/>
                <a:ea typeface="Roboto-Light"/>
                <a:cs typeface="Roboto-Light"/>
                <a:sym typeface="Roboto-Light"/>
              </a:defRPr>
            </a:lvl1pPr>
          </a:lstStyle>
          <a:p>
            <a:pPr/>
            <a:r>
              <a:t>Who has God called you to be?</a:t>
            </a:r>
          </a:p>
        </p:txBody>
      </p:sp>
      <p:sp>
        <p:nvSpPr>
          <p:cNvPr id="11078" name="Rectangle 14"/>
          <p:cNvSpPr txBox="1"/>
          <p:nvPr/>
        </p:nvSpPr>
        <p:spPr>
          <a:xfrm>
            <a:off x="8300301" y="3670394"/>
            <a:ext cx="2290255" cy="12344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>
            <a:spAutoFit/>
          </a:bodyPr>
          <a:lstStyle>
            <a:lvl1pPr algn="ctr">
              <a:defRPr spc="69" sz="2500">
                <a:solidFill>
                  <a:srgbClr val="404040"/>
                </a:solidFill>
                <a:latin typeface="Roboto-Light"/>
                <a:ea typeface="Roboto-Light"/>
                <a:cs typeface="Roboto-Light"/>
                <a:sym typeface="Roboto-Light"/>
              </a:defRPr>
            </a:lvl1pPr>
          </a:lstStyle>
          <a:p>
            <a:pPr/>
            <a:r>
              <a:t>What is He calling you to do?</a:t>
            </a:r>
          </a:p>
        </p:txBody>
      </p:sp>
      <p:sp>
        <p:nvSpPr>
          <p:cNvPr id="11079" name="Rectangle 111"/>
          <p:cNvSpPr txBox="1"/>
          <p:nvPr/>
        </p:nvSpPr>
        <p:spPr>
          <a:xfrm>
            <a:off x="1230154" y="2099228"/>
            <a:ext cx="3032835" cy="1675192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/>
          <a:lstStyle>
            <a:lvl1pPr algn="ctr">
              <a:lnSpc>
                <a:spcPct val="120000"/>
              </a:lnSpc>
              <a:defRPr sz="10500">
                <a:solidFill>
                  <a:srgbClr val="D96B35"/>
                </a:solidFill>
              </a:defRPr>
            </a:lvl1pPr>
          </a:lstStyle>
          <a:p>
            <a:pPr/>
            <a:r>
              <a:t>IS</a:t>
            </a:r>
          </a:p>
        </p:txBody>
      </p:sp>
      <p:sp>
        <p:nvSpPr>
          <p:cNvPr id="11080" name="Rectangle 111"/>
          <p:cNvSpPr txBox="1"/>
          <p:nvPr/>
        </p:nvSpPr>
        <p:spPr>
          <a:xfrm>
            <a:off x="4579582" y="2099228"/>
            <a:ext cx="3032835" cy="1675192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/>
          <a:lstStyle>
            <a:lvl1pPr algn="ctr">
              <a:lnSpc>
                <a:spcPct val="120000"/>
              </a:lnSpc>
              <a:defRPr sz="10500">
                <a:solidFill>
                  <a:srgbClr val="D96B35"/>
                </a:solidFill>
              </a:defRPr>
            </a:lvl1pPr>
          </a:lstStyle>
          <a:p>
            <a:pPr/>
            <a:r>
              <a:t>BE</a:t>
            </a:r>
          </a:p>
        </p:txBody>
      </p:sp>
      <p:sp>
        <p:nvSpPr>
          <p:cNvPr id="11081" name="Rectangle 111"/>
          <p:cNvSpPr txBox="1"/>
          <p:nvPr/>
        </p:nvSpPr>
        <p:spPr>
          <a:xfrm>
            <a:off x="7929012" y="2099228"/>
            <a:ext cx="3032835" cy="1675192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/>
          <a:lstStyle>
            <a:lvl1pPr algn="ctr">
              <a:lnSpc>
                <a:spcPct val="120000"/>
              </a:lnSpc>
              <a:defRPr sz="10500">
                <a:solidFill>
                  <a:srgbClr val="D96B35"/>
                </a:solidFill>
              </a:defRPr>
            </a:lvl1pPr>
          </a:lstStyle>
          <a:p>
            <a:pPr/>
            <a:r>
              <a:t>DO</a:t>
            </a:r>
          </a:p>
        </p:txBody>
      </p:sp>
      <p:sp>
        <p:nvSpPr>
          <p:cNvPr id="11082" name="Arrow"/>
          <p:cNvSpPr/>
          <p:nvPr/>
        </p:nvSpPr>
        <p:spPr>
          <a:xfrm>
            <a:off x="3939049" y="2612890"/>
            <a:ext cx="647868" cy="647868"/>
          </a:xfrm>
          <a:prstGeom prst="rightArrow">
            <a:avLst>
              <a:gd name="adj1" fmla="val 32000"/>
              <a:gd name="adj2" fmla="val 64000"/>
            </a:avLst>
          </a:prstGeom>
          <a:solidFill>
            <a:srgbClr val="FFFFFF"/>
          </a:solidFill>
          <a:ln w="12700">
            <a:solidFill>
              <a:schemeClr val="accent1"/>
            </a:solidFill>
            <a:miter/>
          </a:ln>
        </p:spPr>
        <p:txBody>
          <a:bodyPr lIns="45719" rIns="45719" anchor="ctr"/>
          <a:lstStyle/>
          <a:p>
            <a:pPr/>
          </a:p>
        </p:txBody>
      </p:sp>
      <p:sp>
        <p:nvSpPr>
          <p:cNvPr id="11083" name="Arrow"/>
          <p:cNvSpPr/>
          <p:nvPr/>
        </p:nvSpPr>
        <p:spPr>
          <a:xfrm>
            <a:off x="7465652" y="2612890"/>
            <a:ext cx="647867" cy="647868"/>
          </a:xfrm>
          <a:prstGeom prst="rightArrow">
            <a:avLst>
              <a:gd name="adj1" fmla="val 32000"/>
              <a:gd name="adj2" fmla="val 64000"/>
            </a:avLst>
          </a:prstGeom>
          <a:solidFill>
            <a:srgbClr val="FFFFFF"/>
          </a:solidFill>
          <a:ln w="12700">
            <a:solidFill>
              <a:schemeClr val="accent1"/>
            </a:solidFill>
            <a:miter/>
          </a:ln>
        </p:spPr>
        <p:txBody>
          <a:bodyPr lIns="45719" rIns="45719" anchor="ctr"/>
          <a:lstStyle/>
          <a:p>
            <a:pPr/>
          </a:p>
        </p:txBody>
      </p:sp>
      <p:sp>
        <p:nvSpPr>
          <p:cNvPr id="11084" name="Rounded Rectangle"/>
          <p:cNvSpPr/>
          <p:nvPr/>
        </p:nvSpPr>
        <p:spPr>
          <a:xfrm>
            <a:off x="1213071" y="1824496"/>
            <a:ext cx="9765858" cy="3460821"/>
          </a:xfrm>
          <a:prstGeom prst="roundRect">
            <a:avLst>
              <a:gd name="adj" fmla="val 11960"/>
            </a:avLst>
          </a:prstGeom>
          <a:ln w="38100">
            <a:solidFill>
              <a:srgbClr val="D96B35"/>
            </a:solidFill>
            <a:miter/>
          </a:ln>
        </p:spPr>
        <p:txBody>
          <a:bodyPr lIns="45719" rIns="45719" anchor="ctr"/>
          <a:lstStyle/>
          <a:p>
            <a:pPr/>
          </a:p>
        </p:txBody>
      </p:sp>
      <p:sp>
        <p:nvSpPr>
          <p:cNvPr id="11085" name="Rectangle 3"/>
          <p:cNvSpPr txBox="1"/>
          <p:nvPr/>
        </p:nvSpPr>
        <p:spPr>
          <a:xfrm>
            <a:off x="5079249" y="6018999"/>
            <a:ext cx="2033502" cy="5486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 anchor="ctr">
            <a:spAutoFit/>
          </a:bodyPr>
          <a:lstStyle>
            <a:lvl1pPr algn="ctr">
              <a:defRPr b="1" spc="41" sz="1500">
                <a:solidFill>
                  <a:srgbClr val="383839"/>
                </a:solidFill>
              </a:defRPr>
            </a:lvl1pPr>
          </a:lstStyle>
          <a:p>
            <a:pPr/>
            <a:r>
              <a:t>WORKBOOK PAGE: 7</a:t>
            </a:r>
          </a:p>
        </p:txBody>
      </p:sp>
    </p:spTree>
  </p:cSld>
  <p:clrMapOvr>
    <a:masterClrMapping/>
  </p:clrMapOvr>
  <p:transition xmlns:p14="http://schemas.microsoft.com/office/powerpoint/2010/main" spd="med" advClick="1"/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 xmlns:m="http://schemas.openxmlformats.org/officeDocument/2006/math" xmlns:a14="http://schemas.microsoft.com/office/drawing/2010/main" showMasterSp="1" showMasterPhAnim="1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87" name="Rectangle 3"/>
          <p:cNvSpPr txBox="1"/>
          <p:nvPr/>
        </p:nvSpPr>
        <p:spPr>
          <a:xfrm>
            <a:off x="1536699" y="566635"/>
            <a:ext cx="9118602" cy="6248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>
            <a:spAutoFit/>
          </a:bodyPr>
          <a:lstStyle>
            <a:lvl1pPr algn="ctr">
              <a:defRPr spc="97" sz="3500">
                <a:solidFill>
                  <a:srgbClr val="383839"/>
                </a:solidFill>
              </a:defRPr>
            </a:lvl1pPr>
          </a:lstStyle>
          <a:p>
            <a:pPr/>
            <a:r>
              <a:t>The Journey Map</a:t>
            </a:r>
          </a:p>
        </p:txBody>
      </p:sp>
      <p:pic>
        <p:nvPicPr>
          <p:cNvPr id="11088" name="unleashed-logo-full-color-cmyk.pdf" descr="unleashed-logo-full-color-cmyk.pdf"/>
          <p:cNvPicPr>
            <a:picLocks noChangeAspect="1"/>
          </p:cNvPicPr>
          <p:nvPr/>
        </p:nvPicPr>
        <p:blipFill>
          <a:blip r:embed="rId2">
            <a:extLst/>
          </a:blip>
          <a:stretch>
            <a:fillRect/>
          </a:stretch>
        </p:blipFill>
        <p:spPr>
          <a:xfrm>
            <a:off x="319974" y="6032500"/>
            <a:ext cx="775995" cy="513501"/>
          </a:xfrm>
          <a:prstGeom prst="rect">
            <a:avLst/>
          </a:prstGeom>
          <a:ln w="12700">
            <a:miter lim="400000"/>
          </a:ln>
        </p:spPr>
      </p:pic>
      <p:sp>
        <p:nvSpPr>
          <p:cNvPr id="11089" name="Rectangle 3"/>
          <p:cNvSpPr txBox="1"/>
          <p:nvPr/>
        </p:nvSpPr>
        <p:spPr>
          <a:xfrm>
            <a:off x="5079249" y="6018999"/>
            <a:ext cx="2033502" cy="5486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 anchor="ctr">
            <a:spAutoFit/>
          </a:bodyPr>
          <a:lstStyle>
            <a:lvl1pPr algn="ctr">
              <a:defRPr b="1" spc="41" sz="1500">
                <a:solidFill>
                  <a:srgbClr val="383839"/>
                </a:solidFill>
              </a:defRPr>
            </a:lvl1pPr>
          </a:lstStyle>
          <a:p>
            <a:pPr/>
            <a:r>
              <a:t>WORKBOOK PAGE: 7</a:t>
            </a:r>
          </a:p>
        </p:txBody>
      </p:sp>
      <p:pic>
        <p:nvPicPr>
          <p:cNvPr id="11090" name="Screenshot 2025-04-18 at 7.06.45 AM.png" descr="Screenshot 2025-04-18 at 7.06.45 AM.png"/>
          <p:cNvPicPr>
            <a:picLocks noChangeAspect="1"/>
          </p:cNvPicPr>
          <p:nvPr/>
        </p:nvPicPr>
        <p:blipFill>
          <a:blip r:embed="rId3">
            <a:extLst/>
          </a:blip>
          <a:srcRect l="0" t="0" r="0" b="0"/>
          <a:stretch>
            <a:fillRect/>
          </a:stretch>
        </p:blipFill>
        <p:spPr>
          <a:xfrm>
            <a:off x="2920440" y="1444823"/>
            <a:ext cx="6351146" cy="3968490"/>
          </a:xfrm>
          <a:prstGeom prst="rect">
            <a:avLst/>
          </a:prstGeom>
          <a:ln w="12700">
            <a:miter lim="400000"/>
          </a:ln>
          <a:effectLst>
            <a:outerShdw sx="100000" sy="100000" kx="0" ky="0" algn="b" rotWithShape="0" blurRad="101600" dist="25400" dir="5400000">
              <a:srgbClr val="000000">
                <a:alpha val="75000"/>
              </a:srgbClr>
            </a:outerShdw>
          </a:effectLst>
        </p:spPr>
      </p:pic>
    </p:spTree>
  </p:cSld>
  <p:clrMapOvr>
    <a:masterClrMapping/>
  </p:clrMapOvr>
  <p:transition xmlns:p14="http://schemas.microsoft.com/office/powerpoint/2010/main" spd="med" advClick="1"/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 xmlns:m="http://schemas.openxmlformats.org/officeDocument/2006/math" xmlns:a14="http://schemas.microsoft.com/office/drawing/2010/main" show="0" showMasterSp="1" showMasterPhAnim="1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092" name="Screenshot 2025-04-18 at 7.06.45 AM.png" descr="Screenshot 2025-04-18 at 7.06.45 AM.png"/>
          <p:cNvPicPr>
            <a:picLocks noChangeAspect="1"/>
          </p:cNvPicPr>
          <p:nvPr/>
        </p:nvPicPr>
        <p:blipFill>
          <a:blip r:embed="rId2">
            <a:extLst/>
          </a:blip>
          <a:srcRect l="0" t="0" r="0" b="0"/>
          <a:stretch>
            <a:fillRect/>
          </a:stretch>
        </p:blipFill>
        <p:spPr>
          <a:xfrm>
            <a:off x="3505310" y="328838"/>
            <a:ext cx="4947851" cy="3091646"/>
          </a:xfrm>
          <a:prstGeom prst="rect">
            <a:avLst/>
          </a:prstGeom>
          <a:ln w="12700">
            <a:miter lim="400000"/>
          </a:ln>
          <a:effectLst>
            <a:outerShdw sx="100000" sy="100000" kx="0" ky="0" algn="b" rotWithShape="0" blurRad="101600" dist="25400" dir="5400000">
              <a:srgbClr val="000000">
                <a:alpha val="75000"/>
              </a:srgbClr>
            </a:outerShdw>
          </a:effectLst>
        </p:spPr>
      </p:pic>
      <p:grpSp>
        <p:nvGrpSpPr>
          <p:cNvPr id="11103" name="Group"/>
          <p:cNvGrpSpPr/>
          <p:nvPr/>
        </p:nvGrpSpPr>
        <p:grpSpPr>
          <a:xfrm>
            <a:off x="1745704" y="3583471"/>
            <a:ext cx="9907088" cy="2386852"/>
            <a:chOff x="0" y="0"/>
            <a:chExt cx="9907086" cy="2386850"/>
          </a:xfrm>
        </p:grpSpPr>
        <p:sp>
          <p:nvSpPr>
            <p:cNvPr id="11093" name="Rectangle 14"/>
            <p:cNvSpPr txBox="1"/>
            <p:nvPr/>
          </p:nvSpPr>
          <p:spPr>
            <a:xfrm>
              <a:off x="597504" y="102696"/>
              <a:ext cx="8663884" cy="378369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  <a:extLst>
              <a:ext uri="{C572A759-6A51-4108-AA02-DFA0A04FC94B}">
                <ma14:wrappingTextBoxFlag xmlns:ma14="http://schemas.microsoft.com/office/mac/drawingml/2011/main" val="1"/>
              </a:ext>
            </a:extLst>
          </p:spPr>
          <p:txBody>
            <a:bodyPr wrap="square" lIns="45719" tIns="45719" rIns="45719" bIns="45719" numCol="1" anchor="t">
              <a:noAutofit/>
            </a:bodyPr>
            <a:lstStyle/>
            <a:p>
              <a:pPr>
                <a:defRPr spc="55" sz="2000">
                  <a:solidFill>
                    <a:srgbClr val="404040"/>
                  </a:solidFill>
                </a:defRPr>
              </a:pPr>
              <a:r>
                <a:rPr b="1">
                  <a:solidFill>
                    <a:srgbClr val="D96B35"/>
                  </a:solidFill>
                </a:rPr>
                <a:t>Awaken</a:t>
              </a:r>
              <a:r>
                <a:rPr>
                  <a:solidFill>
                    <a:srgbClr val="D96B35"/>
                  </a:solidFill>
                </a:rPr>
                <a:t>:</a:t>
              </a:r>
              <a:r>
                <a:t> </a:t>
              </a:r>
              <a:r>
                <a:rPr spc="50" sz="1800"/>
                <a:t>Discovering who God IS.</a:t>
              </a:r>
            </a:p>
          </p:txBody>
        </p:sp>
        <p:sp>
          <p:nvSpPr>
            <p:cNvPr id="11094" name="Rectangle 14"/>
            <p:cNvSpPr txBox="1"/>
            <p:nvPr/>
          </p:nvSpPr>
          <p:spPr>
            <a:xfrm>
              <a:off x="597504" y="553286"/>
              <a:ext cx="8663884" cy="378369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  <a:extLst>
              <a:ext uri="{C572A759-6A51-4108-AA02-DFA0A04FC94B}">
                <ma14:wrappingTextBoxFlag xmlns:ma14="http://schemas.microsoft.com/office/mac/drawingml/2011/main" val="1"/>
              </a:ext>
            </a:extLst>
          </p:spPr>
          <p:txBody>
            <a:bodyPr wrap="square" lIns="45719" tIns="45719" rIns="45719" bIns="45719" numCol="1" anchor="t">
              <a:noAutofit/>
            </a:bodyPr>
            <a:lstStyle/>
            <a:p>
              <a:pPr>
                <a:defRPr spc="55" sz="2000">
                  <a:solidFill>
                    <a:srgbClr val="404040"/>
                  </a:solidFill>
                </a:defRPr>
              </a:pPr>
              <a:r>
                <a:rPr b="1">
                  <a:solidFill>
                    <a:srgbClr val="D96B35"/>
                  </a:solidFill>
                </a:rPr>
                <a:t>Explore</a:t>
              </a:r>
              <a:r>
                <a:rPr>
                  <a:solidFill>
                    <a:srgbClr val="D96B35"/>
                  </a:solidFill>
                </a:rPr>
                <a:t>: </a:t>
              </a:r>
              <a:r>
                <a:rPr spc="50" sz="1800"/>
                <a:t>Discovering who God has made you to BE.</a:t>
              </a:r>
            </a:p>
          </p:txBody>
        </p:sp>
        <p:sp>
          <p:nvSpPr>
            <p:cNvPr id="11095" name="Rectangle 14"/>
            <p:cNvSpPr txBox="1"/>
            <p:nvPr/>
          </p:nvSpPr>
          <p:spPr>
            <a:xfrm>
              <a:off x="597504" y="1003876"/>
              <a:ext cx="8663884" cy="378369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  <a:extLst>
              <a:ext uri="{C572A759-6A51-4108-AA02-DFA0A04FC94B}">
                <ma14:wrappingTextBoxFlag xmlns:ma14="http://schemas.microsoft.com/office/mac/drawingml/2011/main" val="1"/>
              </a:ext>
            </a:extLst>
          </p:spPr>
          <p:txBody>
            <a:bodyPr wrap="square" lIns="45719" tIns="45719" rIns="45719" bIns="45719" numCol="1" anchor="t">
              <a:noAutofit/>
            </a:bodyPr>
            <a:lstStyle/>
            <a:p>
              <a:pPr>
                <a:defRPr spc="55" sz="2000">
                  <a:solidFill>
                    <a:srgbClr val="404040"/>
                  </a:solidFill>
                </a:defRPr>
              </a:pPr>
              <a:r>
                <a:rPr b="1">
                  <a:solidFill>
                    <a:srgbClr val="D96B35"/>
                  </a:solidFill>
                </a:rPr>
                <a:t>Focus</a:t>
              </a:r>
              <a:r>
                <a:rPr>
                  <a:solidFill>
                    <a:srgbClr val="D96B35"/>
                  </a:solidFill>
                </a:rPr>
                <a:t>:</a:t>
              </a:r>
              <a:r>
                <a:t> </a:t>
              </a:r>
              <a:r>
                <a:rPr spc="50" sz="1800"/>
                <a:t>Discovering what God is calling you to DO.</a:t>
              </a:r>
            </a:p>
          </p:txBody>
        </p:sp>
        <p:sp>
          <p:nvSpPr>
            <p:cNvPr id="11096" name="Rectangle 14"/>
            <p:cNvSpPr txBox="1"/>
            <p:nvPr/>
          </p:nvSpPr>
          <p:spPr>
            <a:xfrm>
              <a:off x="597504" y="1454466"/>
              <a:ext cx="8663884" cy="378369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  <a:extLst>
              <a:ext uri="{C572A759-6A51-4108-AA02-DFA0A04FC94B}">
                <ma14:wrappingTextBoxFlag xmlns:ma14="http://schemas.microsoft.com/office/mac/drawingml/2011/main" val="1"/>
              </a:ext>
            </a:extLst>
          </p:spPr>
          <p:txBody>
            <a:bodyPr wrap="square" lIns="45719" tIns="45719" rIns="45719" bIns="45719" numCol="1" anchor="t">
              <a:noAutofit/>
            </a:bodyPr>
            <a:lstStyle/>
            <a:p>
              <a:pPr>
                <a:defRPr spc="55" sz="2000">
                  <a:solidFill>
                    <a:srgbClr val="404040"/>
                  </a:solidFill>
                </a:defRPr>
              </a:pPr>
              <a:r>
                <a:rPr b="1">
                  <a:solidFill>
                    <a:srgbClr val="D96B35"/>
                  </a:solidFill>
                </a:rPr>
                <a:t>Prepare</a:t>
              </a:r>
              <a:r>
                <a:rPr>
                  <a:solidFill>
                    <a:srgbClr val="D96B35"/>
                  </a:solidFill>
                </a:rPr>
                <a:t>:</a:t>
              </a:r>
              <a:r>
                <a:t> </a:t>
              </a:r>
              <a:r>
                <a:rPr spc="50" sz="1800"/>
                <a:t>Navigating how best to be prepared to be Unleashed.</a:t>
              </a:r>
            </a:p>
          </p:txBody>
        </p:sp>
        <p:sp>
          <p:nvSpPr>
            <p:cNvPr id="11097" name="Rectangle 14"/>
            <p:cNvSpPr txBox="1"/>
            <p:nvPr/>
          </p:nvSpPr>
          <p:spPr>
            <a:xfrm>
              <a:off x="608165" y="1905056"/>
              <a:ext cx="9298922" cy="378369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  <a:extLst>
              <a:ext uri="{C572A759-6A51-4108-AA02-DFA0A04FC94B}">
                <ma14:wrappingTextBoxFlag xmlns:ma14="http://schemas.microsoft.com/office/mac/drawingml/2011/main" val="1"/>
              </a:ext>
            </a:extLst>
          </p:spPr>
          <p:txBody>
            <a:bodyPr wrap="square" lIns="45719" tIns="45719" rIns="45719" bIns="45719" numCol="1" anchor="t">
              <a:noAutofit/>
            </a:bodyPr>
            <a:lstStyle/>
            <a:p>
              <a:pPr>
                <a:defRPr spc="55" sz="2000">
                  <a:solidFill>
                    <a:srgbClr val="404040"/>
                  </a:solidFill>
                </a:defRPr>
              </a:pPr>
              <a:r>
                <a:rPr b="1">
                  <a:solidFill>
                    <a:srgbClr val="D96B35"/>
                  </a:solidFill>
                </a:rPr>
                <a:t>Live</a:t>
              </a:r>
              <a:r>
                <a:rPr>
                  <a:solidFill>
                    <a:srgbClr val="D96B35"/>
                  </a:solidFill>
                </a:rPr>
                <a:t>:</a:t>
              </a:r>
              <a:r>
                <a:t> </a:t>
              </a:r>
              <a:r>
                <a:rPr spc="50" sz="1800"/>
                <a:t>Rhythms of life that make Unleashed part of who we are and what we do.</a:t>
              </a:r>
            </a:p>
          </p:txBody>
        </p:sp>
        <p:pic>
          <p:nvPicPr>
            <p:cNvPr id="11098" name="Focus Gray.png" descr="Focus Gray.png"/>
            <p:cNvPicPr>
              <a:picLocks noChangeAspect="1"/>
            </p:cNvPicPr>
            <p:nvPr/>
          </p:nvPicPr>
          <p:blipFill>
            <a:blip r:embed="rId3">
              <a:extLst/>
            </a:blip>
            <a:stretch>
              <a:fillRect/>
            </a:stretch>
          </p:blipFill>
          <p:spPr>
            <a:xfrm>
              <a:off x="0" y="900450"/>
              <a:ext cx="585220" cy="585221"/>
            </a:xfrm>
            <a:prstGeom prst="rect">
              <a:avLst/>
            </a:prstGeom>
            <a:ln w="12700" cap="flat">
              <a:noFill/>
              <a:miter lim="400000"/>
            </a:ln>
            <a:effectLst/>
          </p:spPr>
        </p:pic>
        <p:pic>
          <p:nvPicPr>
            <p:cNvPr id="11099" name="Explore Gray.png" descr="Explore Gray.png"/>
            <p:cNvPicPr>
              <a:picLocks noChangeAspect="1"/>
            </p:cNvPicPr>
            <p:nvPr/>
          </p:nvPicPr>
          <p:blipFill>
            <a:blip r:embed="rId4">
              <a:extLst/>
            </a:blip>
            <a:stretch>
              <a:fillRect/>
            </a:stretch>
          </p:blipFill>
          <p:spPr>
            <a:xfrm>
              <a:off x="0" y="449128"/>
              <a:ext cx="585220" cy="586684"/>
            </a:xfrm>
            <a:prstGeom prst="rect">
              <a:avLst/>
            </a:prstGeom>
            <a:ln w="12700" cap="flat">
              <a:noFill/>
              <a:miter lim="400000"/>
            </a:ln>
            <a:effectLst/>
          </p:spPr>
        </p:pic>
        <p:pic>
          <p:nvPicPr>
            <p:cNvPr id="11100" name="Awaken Gray.png" descr="Awaken Gray.png"/>
            <p:cNvPicPr>
              <a:picLocks noChangeAspect="1"/>
            </p:cNvPicPr>
            <p:nvPr/>
          </p:nvPicPr>
          <p:blipFill>
            <a:blip r:embed="rId5">
              <a:extLst/>
            </a:blip>
            <a:stretch>
              <a:fillRect/>
            </a:stretch>
          </p:blipFill>
          <p:spPr>
            <a:xfrm>
              <a:off x="0" y="0"/>
              <a:ext cx="585220" cy="583760"/>
            </a:xfrm>
            <a:prstGeom prst="rect">
              <a:avLst/>
            </a:prstGeom>
            <a:ln w="12700" cap="flat">
              <a:noFill/>
              <a:miter lim="400000"/>
            </a:ln>
            <a:effectLst/>
          </p:spPr>
        </p:pic>
        <p:pic>
          <p:nvPicPr>
            <p:cNvPr id="11101" name="Live Gray.png" descr="Live Gray.png"/>
            <p:cNvPicPr>
              <a:picLocks noChangeAspect="1"/>
            </p:cNvPicPr>
            <p:nvPr/>
          </p:nvPicPr>
          <p:blipFill>
            <a:blip r:embed="rId6">
              <a:extLst/>
            </a:blip>
            <a:stretch>
              <a:fillRect/>
            </a:stretch>
          </p:blipFill>
          <p:spPr>
            <a:xfrm>
              <a:off x="0" y="1801630"/>
              <a:ext cx="585220" cy="585221"/>
            </a:xfrm>
            <a:prstGeom prst="rect">
              <a:avLst/>
            </a:prstGeom>
            <a:ln w="12700" cap="flat">
              <a:noFill/>
              <a:miter lim="400000"/>
            </a:ln>
            <a:effectLst/>
          </p:spPr>
        </p:pic>
        <p:pic>
          <p:nvPicPr>
            <p:cNvPr id="11102" name="Prepare Gray.png" descr="Prepare Gray.png"/>
            <p:cNvPicPr>
              <a:picLocks noChangeAspect="1"/>
            </p:cNvPicPr>
            <p:nvPr/>
          </p:nvPicPr>
          <p:blipFill>
            <a:blip r:embed="rId7">
              <a:extLst/>
            </a:blip>
            <a:stretch>
              <a:fillRect/>
            </a:stretch>
          </p:blipFill>
          <p:spPr>
            <a:xfrm>
              <a:off x="0" y="1350309"/>
              <a:ext cx="585220" cy="586683"/>
            </a:xfrm>
            <a:prstGeom prst="rect">
              <a:avLst/>
            </a:prstGeom>
            <a:ln w="12700" cap="flat">
              <a:noFill/>
              <a:miter lim="400000"/>
            </a:ln>
            <a:effectLst/>
          </p:spPr>
        </p:pic>
      </p:grpSp>
      <p:pic>
        <p:nvPicPr>
          <p:cNvPr id="11104" name="unleashed-logo-full-color-cmyk.pdf" descr="unleashed-logo-full-color-cmyk.pdf"/>
          <p:cNvPicPr>
            <a:picLocks noChangeAspect="1"/>
          </p:cNvPicPr>
          <p:nvPr/>
        </p:nvPicPr>
        <p:blipFill>
          <a:blip r:embed="rId8">
            <a:extLst/>
          </a:blip>
          <a:stretch>
            <a:fillRect/>
          </a:stretch>
        </p:blipFill>
        <p:spPr>
          <a:xfrm>
            <a:off x="319974" y="6036569"/>
            <a:ext cx="775995" cy="513501"/>
          </a:xfrm>
          <a:prstGeom prst="rect">
            <a:avLst/>
          </a:prstGeom>
          <a:ln w="12700">
            <a:miter lim="400000"/>
          </a:ln>
        </p:spPr>
      </p:pic>
      <p:sp>
        <p:nvSpPr>
          <p:cNvPr id="11105" name="Rectangle 3"/>
          <p:cNvSpPr txBox="1"/>
          <p:nvPr/>
        </p:nvSpPr>
        <p:spPr>
          <a:xfrm>
            <a:off x="4659955" y="6133299"/>
            <a:ext cx="2872090" cy="3200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 anchor="ctr">
            <a:spAutoFit/>
          </a:bodyPr>
          <a:lstStyle>
            <a:lvl1pPr algn="ctr">
              <a:defRPr b="1" spc="41" sz="1500">
                <a:solidFill>
                  <a:srgbClr val="383839"/>
                </a:solidFill>
              </a:defRPr>
            </a:lvl1pPr>
          </a:lstStyle>
          <a:p>
            <a:pPr/>
            <a:r>
              <a:t>WORKBOOK PAGE: 7</a:t>
            </a:r>
          </a:p>
        </p:txBody>
      </p:sp>
    </p:spTree>
  </p:cSld>
  <p:clrMapOvr>
    <a:masterClrMapping/>
  </p:clrMapOvr>
  <p:transition xmlns:p14="http://schemas.microsoft.com/office/powerpoint/2010/main" spd="med" advClick="1"/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 xmlns:m="http://schemas.openxmlformats.org/officeDocument/2006/math" xmlns:a14="http://schemas.microsoft.com/office/drawing/2010/main" showMasterSp="1" showMasterPhAnim="1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07" name="Rectangle 14"/>
          <p:cNvSpPr txBox="1"/>
          <p:nvPr/>
        </p:nvSpPr>
        <p:spPr>
          <a:xfrm>
            <a:off x="1122955" y="571500"/>
            <a:ext cx="9946090" cy="624840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>
            <a:spAutoFit/>
          </a:bodyPr>
          <a:lstStyle>
            <a:lvl1pPr algn="ctr">
              <a:defRPr spc="97" sz="3500">
                <a:solidFill>
                  <a:srgbClr val="383839"/>
                </a:solidFill>
              </a:defRPr>
            </a:lvl1pPr>
          </a:lstStyle>
          <a:p>
            <a:pPr/>
            <a:r>
              <a:t>Building an Unleashed Life Plan</a:t>
            </a:r>
          </a:p>
        </p:txBody>
      </p:sp>
      <p:pic>
        <p:nvPicPr>
          <p:cNvPr id="11108" name="unleashed-logo-full-color-cmyk.pdf" descr="unleashed-logo-full-color-cmyk.pdf"/>
          <p:cNvPicPr>
            <a:picLocks noChangeAspect="1"/>
          </p:cNvPicPr>
          <p:nvPr/>
        </p:nvPicPr>
        <p:blipFill>
          <a:blip r:embed="rId2">
            <a:extLst/>
          </a:blip>
          <a:stretch>
            <a:fillRect/>
          </a:stretch>
        </p:blipFill>
        <p:spPr>
          <a:xfrm>
            <a:off x="319974" y="6032500"/>
            <a:ext cx="775995" cy="513501"/>
          </a:xfrm>
          <a:prstGeom prst="rect">
            <a:avLst/>
          </a:prstGeom>
          <a:ln w="12700">
            <a:miter lim="400000"/>
          </a:ln>
        </p:spPr>
      </p:pic>
      <p:sp>
        <p:nvSpPr>
          <p:cNvPr id="11109" name="Spiritual Gifts…"/>
          <p:cNvSpPr txBox="1"/>
          <p:nvPr/>
        </p:nvSpPr>
        <p:spPr>
          <a:xfrm>
            <a:off x="852998" y="2311930"/>
            <a:ext cx="2218304" cy="1259216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50800" tIns="50800" rIns="50800" bIns="50800"/>
          <a:lstStyle/>
          <a:p>
            <a:pPr algn="ctr" defTabSz="457200">
              <a:defRPr sz="1900">
                <a:solidFill>
                  <a:srgbClr val="505F48"/>
                </a:solidFill>
                <a:latin typeface="Avenir Heavy"/>
                <a:ea typeface="Avenir Heavy"/>
                <a:cs typeface="Avenir Heavy"/>
                <a:sym typeface="Avenir Heavy"/>
              </a:defRPr>
            </a:pPr>
            <a:r>
              <a:t>Spiritual Gifts</a:t>
            </a:r>
          </a:p>
          <a:p>
            <a:pPr algn="ctr" defTabSz="457200">
              <a:defRPr>
                <a:solidFill>
                  <a:srgbClr val="505F48"/>
                </a:solidFill>
                <a:latin typeface="Avenir Book Oblique"/>
                <a:ea typeface="Avenir Book Oblique"/>
                <a:cs typeface="Avenir Book Oblique"/>
                <a:sym typeface="Avenir Book Oblique"/>
              </a:defRPr>
            </a:pPr>
          </a:p>
          <a:p>
            <a:pPr algn="ctr" defTabSz="457200">
              <a:defRPr sz="1300">
                <a:solidFill>
                  <a:srgbClr val="505F48"/>
                </a:solidFill>
                <a:latin typeface="Avenir Book"/>
                <a:ea typeface="Avenir Book"/>
                <a:cs typeface="Avenir Book"/>
                <a:sym typeface="Avenir Book"/>
              </a:defRPr>
            </a:pPr>
            <a:r>
              <a:t>How has God gifted you?</a:t>
            </a:r>
          </a:p>
        </p:txBody>
      </p:sp>
      <p:sp>
        <p:nvSpPr>
          <p:cNvPr id="11110" name="Professional Field…"/>
          <p:cNvSpPr txBox="1"/>
          <p:nvPr/>
        </p:nvSpPr>
        <p:spPr>
          <a:xfrm>
            <a:off x="6364798" y="2311930"/>
            <a:ext cx="2218304" cy="1259216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50800" tIns="50800" rIns="50800" bIns="50800"/>
          <a:lstStyle/>
          <a:p>
            <a:pPr algn="ctr" defTabSz="457200">
              <a:defRPr sz="1900">
                <a:solidFill>
                  <a:srgbClr val="505F48"/>
                </a:solidFill>
                <a:latin typeface="Avenir Heavy"/>
                <a:ea typeface="Avenir Heavy"/>
                <a:cs typeface="Avenir Heavy"/>
                <a:sym typeface="Avenir Heavy"/>
              </a:defRPr>
            </a:pPr>
            <a:r>
              <a:t>Professional Field</a:t>
            </a:r>
          </a:p>
          <a:p>
            <a:pPr algn="ctr" defTabSz="457200">
              <a:defRPr>
                <a:solidFill>
                  <a:srgbClr val="505F48"/>
                </a:solidFill>
                <a:latin typeface="Avenir Book Oblique"/>
                <a:ea typeface="Avenir Book Oblique"/>
                <a:cs typeface="Avenir Book Oblique"/>
                <a:sym typeface="Avenir Book Oblique"/>
              </a:defRPr>
            </a:pPr>
          </a:p>
          <a:p>
            <a:pPr algn="ctr" defTabSz="457200">
              <a:defRPr sz="1300">
                <a:solidFill>
                  <a:srgbClr val="505F48"/>
                </a:solidFill>
                <a:latin typeface="Avenir Book"/>
                <a:ea typeface="Avenir Book"/>
                <a:cs typeface="Avenir Book"/>
                <a:sym typeface="Avenir Book"/>
              </a:defRPr>
            </a:pPr>
            <a:r>
              <a:t>What do you do professionally?</a:t>
            </a:r>
          </a:p>
        </p:txBody>
      </p:sp>
      <p:sp>
        <p:nvSpPr>
          <p:cNvPr id="11111" name="Passions…"/>
          <p:cNvSpPr txBox="1"/>
          <p:nvPr/>
        </p:nvSpPr>
        <p:spPr>
          <a:xfrm>
            <a:off x="9120698" y="2311930"/>
            <a:ext cx="2218304" cy="1259216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50800" tIns="50800" rIns="50800" bIns="50800"/>
          <a:lstStyle/>
          <a:p>
            <a:pPr algn="ctr" defTabSz="457200">
              <a:defRPr sz="1900">
                <a:solidFill>
                  <a:srgbClr val="505F48"/>
                </a:solidFill>
                <a:latin typeface="Avenir Heavy"/>
                <a:ea typeface="Avenir Heavy"/>
                <a:cs typeface="Avenir Heavy"/>
                <a:sym typeface="Avenir Heavy"/>
              </a:defRPr>
            </a:pPr>
            <a:r>
              <a:t>Passions</a:t>
            </a:r>
          </a:p>
          <a:p>
            <a:pPr algn="ctr" defTabSz="457200">
              <a:defRPr>
                <a:solidFill>
                  <a:srgbClr val="505F48"/>
                </a:solidFill>
                <a:latin typeface="Avenir Book Oblique"/>
                <a:ea typeface="Avenir Book Oblique"/>
                <a:cs typeface="Avenir Book Oblique"/>
                <a:sym typeface="Avenir Book Oblique"/>
              </a:defRPr>
            </a:pPr>
          </a:p>
          <a:p>
            <a:pPr algn="ctr" defTabSz="457200">
              <a:defRPr sz="1300">
                <a:solidFill>
                  <a:srgbClr val="505F48"/>
                </a:solidFill>
                <a:latin typeface="Avenir Book"/>
                <a:ea typeface="Avenir Book"/>
                <a:cs typeface="Avenir Book"/>
                <a:sym typeface="Avenir Book"/>
              </a:defRPr>
            </a:pPr>
            <a:r>
              <a:t>What areas of ministry are you passionate about?</a:t>
            </a:r>
          </a:p>
        </p:txBody>
      </p:sp>
      <p:sp>
        <p:nvSpPr>
          <p:cNvPr id="11112" name="Geography…"/>
          <p:cNvSpPr txBox="1"/>
          <p:nvPr/>
        </p:nvSpPr>
        <p:spPr>
          <a:xfrm>
            <a:off x="852998" y="4521730"/>
            <a:ext cx="2218304" cy="1259216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50800" tIns="50800" rIns="50800" bIns="50800"/>
          <a:lstStyle/>
          <a:p>
            <a:pPr algn="ctr" defTabSz="457200">
              <a:defRPr sz="1900">
                <a:solidFill>
                  <a:srgbClr val="505F48"/>
                </a:solidFill>
                <a:latin typeface="Avenir Heavy"/>
                <a:ea typeface="Avenir Heavy"/>
                <a:cs typeface="Avenir Heavy"/>
                <a:sym typeface="Avenir Heavy"/>
              </a:defRPr>
            </a:pPr>
            <a:r>
              <a:t>Geography</a:t>
            </a:r>
          </a:p>
          <a:p>
            <a:pPr algn="ctr" defTabSz="457200">
              <a:defRPr>
                <a:solidFill>
                  <a:srgbClr val="505F48"/>
                </a:solidFill>
                <a:latin typeface="Avenir Book Oblique"/>
                <a:ea typeface="Avenir Book Oblique"/>
                <a:cs typeface="Avenir Book Oblique"/>
                <a:sym typeface="Avenir Book Oblique"/>
              </a:defRPr>
            </a:pPr>
          </a:p>
          <a:p>
            <a:pPr algn="ctr" defTabSz="457200">
              <a:defRPr sz="1300">
                <a:solidFill>
                  <a:srgbClr val="505F48"/>
                </a:solidFill>
                <a:latin typeface="Avenir Book"/>
                <a:ea typeface="Avenir Book"/>
                <a:cs typeface="Avenir Book"/>
                <a:sym typeface="Avenir Book"/>
              </a:defRPr>
            </a:pPr>
            <a:r>
              <a:t>What area of the world are you interested in?</a:t>
            </a:r>
          </a:p>
        </p:txBody>
      </p:sp>
      <p:sp>
        <p:nvSpPr>
          <p:cNvPr id="11113" name="Service Skills…"/>
          <p:cNvSpPr txBox="1"/>
          <p:nvPr/>
        </p:nvSpPr>
        <p:spPr>
          <a:xfrm>
            <a:off x="3608898" y="4521730"/>
            <a:ext cx="2218304" cy="1259216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50800" tIns="50800" rIns="50800" bIns="50800"/>
          <a:lstStyle/>
          <a:p>
            <a:pPr algn="ctr" defTabSz="457200">
              <a:defRPr sz="1900">
                <a:solidFill>
                  <a:srgbClr val="505F48"/>
                </a:solidFill>
                <a:latin typeface="Avenir Heavy"/>
                <a:ea typeface="Avenir Heavy"/>
                <a:cs typeface="Avenir Heavy"/>
                <a:sym typeface="Avenir Heavy"/>
              </a:defRPr>
            </a:pPr>
            <a:r>
              <a:t>Service Skills</a:t>
            </a:r>
          </a:p>
          <a:p>
            <a:pPr algn="ctr" defTabSz="457200">
              <a:defRPr>
                <a:solidFill>
                  <a:srgbClr val="505F48"/>
                </a:solidFill>
                <a:latin typeface="Avenir Book Oblique"/>
                <a:ea typeface="Avenir Book Oblique"/>
                <a:cs typeface="Avenir Book Oblique"/>
                <a:sym typeface="Avenir Book Oblique"/>
              </a:defRPr>
            </a:pPr>
          </a:p>
          <a:p>
            <a:pPr algn="ctr" defTabSz="457200">
              <a:defRPr sz="1300">
                <a:solidFill>
                  <a:srgbClr val="505F48"/>
                </a:solidFill>
                <a:latin typeface="Avenir Book"/>
                <a:ea typeface="Avenir Book"/>
                <a:cs typeface="Avenir Book"/>
                <a:sym typeface="Avenir Book"/>
              </a:defRPr>
            </a:pPr>
            <a:r>
              <a:t>What unique skills do you have to serve with?</a:t>
            </a:r>
          </a:p>
        </p:txBody>
      </p:sp>
      <p:sp>
        <p:nvSpPr>
          <p:cNvPr id="11114" name="Inside the Church…"/>
          <p:cNvSpPr txBox="1"/>
          <p:nvPr/>
        </p:nvSpPr>
        <p:spPr>
          <a:xfrm>
            <a:off x="6364798" y="4521730"/>
            <a:ext cx="2218304" cy="1259216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50800" tIns="50800" rIns="50800" bIns="50800"/>
          <a:lstStyle/>
          <a:p>
            <a:pPr algn="ctr" defTabSz="457200">
              <a:defRPr sz="1900">
                <a:solidFill>
                  <a:srgbClr val="505F48"/>
                </a:solidFill>
                <a:latin typeface="Avenir Heavy"/>
                <a:ea typeface="Avenir Heavy"/>
                <a:cs typeface="Avenir Heavy"/>
                <a:sym typeface="Avenir Heavy"/>
              </a:defRPr>
            </a:pPr>
            <a:r>
              <a:t>Inside the Church</a:t>
            </a:r>
          </a:p>
          <a:p>
            <a:pPr algn="ctr" defTabSz="457200">
              <a:defRPr>
                <a:solidFill>
                  <a:srgbClr val="505F48"/>
                </a:solidFill>
                <a:latin typeface="Avenir Book Oblique"/>
                <a:ea typeface="Avenir Book Oblique"/>
                <a:cs typeface="Avenir Book Oblique"/>
                <a:sym typeface="Avenir Book Oblique"/>
              </a:defRPr>
            </a:pPr>
          </a:p>
          <a:p>
            <a:pPr algn="ctr" defTabSz="457200">
              <a:defRPr sz="1300">
                <a:solidFill>
                  <a:srgbClr val="505F48"/>
                </a:solidFill>
                <a:latin typeface="Avenir Book"/>
                <a:ea typeface="Avenir Book"/>
                <a:cs typeface="Avenir Book"/>
                <a:sym typeface="Avenir Book"/>
              </a:defRPr>
            </a:pPr>
            <a:r>
              <a:t>Where do you feel called to serve in the church?</a:t>
            </a:r>
          </a:p>
        </p:txBody>
      </p:sp>
      <p:sp>
        <p:nvSpPr>
          <p:cNvPr id="11115" name="Outside the Church…"/>
          <p:cNvSpPr txBox="1"/>
          <p:nvPr/>
        </p:nvSpPr>
        <p:spPr>
          <a:xfrm>
            <a:off x="9066549" y="4521730"/>
            <a:ext cx="2326602" cy="1259216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50800" tIns="50800" rIns="50800" bIns="50800"/>
          <a:lstStyle/>
          <a:p>
            <a:pPr algn="ctr" defTabSz="457200">
              <a:defRPr sz="1900">
                <a:solidFill>
                  <a:srgbClr val="505F48"/>
                </a:solidFill>
                <a:latin typeface="Avenir Heavy"/>
                <a:ea typeface="Avenir Heavy"/>
                <a:cs typeface="Avenir Heavy"/>
                <a:sym typeface="Avenir Heavy"/>
              </a:defRPr>
            </a:pPr>
            <a:r>
              <a:t>Outside the Church</a:t>
            </a:r>
          </a:p>
          <a:p>
            <a:pPr algn="ctr" defTabSz="457200">
              <a:defRPr>
                <a:solidFill>
                  <a:srgbClr val="505F48"/>
                </a:solidFill>
                <a:latin typeface="Avenir Book Oblique"/>
                <a:ea typeface="Avenir Book Oblique"/>
                <a:cs typeface="Avenir Book Oblique"/>
                <a:sym typeface="Avenir Book Oblique"/>
              </a:defRPr>
            </a:pPr>
          </a:p>
          <a:p>
            <a:pPr algn="ctr" defTabSz="457200">
              <a:defRPr sz="1300">
                <a:solidFill>
                  <a:srgbClr val="505F48"/>
                </a:solidFill>
                <a:latin typeface="Avenir Book"/>
                <a:ea typeface="Avenir Book"/>
                <a:cs typeface="Avenir Book"/>
                <a:sym typeface="Avenir Book"/>
              </a:defRPr>
            </a:pPr>
            <a:r>
              <a:t>Where do you feel called to serve outside the church?</a:t>
            </a:r>
          </a:p>
        </p:txBody>
      </p:sp>
      <p:pic>
        <p:nvPicPr>
          <p:cNvPr id="11116" name="gift-box.png" descr="gift-box.png"/>
          <p:cNvPicPr>
            <a:picLocks noChangeAspect="1"/>
          </p:cNvPicPr>
          <p:nvPr/>
        </p:nvPicPr>
        <p:blipFill>
          <a:blip r:embed="rId3">
            <a:extLst/>
          </a:blip>
          <a:stretch>
            <a:fillRect/>
          </a:stretch>
        </p:blipFill>
        <p:spPr>
          <a:xfrm>
            <a:off x="1705371" y="1815150"/>
            <a:ext cx="513502" cy="513501"/>
          </a:xfrm>
          <a:prstGeom prst="rect">
            <a:avLst/>
          </a:prstGeom>
          <a:ln w="12700">
            <a:miter lim="400000"/>
          </a:ln>
        </p:spPr>
      </p:pic>
      <p:pic>
        <p:nvPicPr>
          <p:cNvPr id="11117" name="dumbbell.png" descr="dumbbell.png"/>
          <p:cNvPicPr>
            <a:picLocks noChangeAspect="1"/>
          </p:cNvPicPr>
          <p:nvPr/>
        </p:nvPicPr>
        <p:blipFill>
          <a:blip r:embed="rId4">
            <a:extLst/>
          </a:blip>
          <a:stretch>
            <a:fillRect/>
          </a:stretch>
        </p:blipFill>
        <p:spPr>
          <a:xfrm>
            <a:off x="4461271" y="1815150"/>
            <a:ext cx="513502" cy="513501"/>
          </a:xfrm>
          <a:prstGeom prst="rect">
            <a:avLst/>
          </a:prstGeom>
          <a:ln w="12700">
            <a:miter lim="400000"/>
          </a:ln>
        </p:spPr>
      </p:pic>
      <p:pic>
        <p:nvPicPr>
          <p:cNvPr id="11118" name="career.png" descr="career.png"/>
          <p:cNvPicPr>
            <a:picLocks noChangeAspect="1"/>
          </p:cNvPicPr>
          <p:nvPr/>
        </p:nvPicPr>
        <p:blipFill>
          <a:blip r:embed="rId5">
            <a:extLst/>
          </a:blip>
          <a:stretch>
            <a:fillRect/>
          </a:stretch>
        </p:blipFill>
        <p:spPr>
          <a:xfrm>
            <a:off x="7217171" y="1815150"/>
            <a:ext cx="513502" cy="513501"/>
          </a:xfrm>
          <a:prstGeom prst="rect">
            <a:avLst/>
          </a:prstGeom>
          <a:ln w="12700">
            <a:miter lim="400000"/>
          </a:ln>
        </p:spPr>
      </p:pic>
      <p:pic>
        <p:nvPicPr>
          <p:cNvPr id="11119" name="passionate.png" descr="passionate.png"/>
          <p:cNvPicPr>
            <a:picLocks noChangeAspect="1"/>
          </p:cNvPicPr>
          <p:nvPr/>
        </p:nvPicPr>
        <p:blipFill>
          <a:blip r:embed="rId6">
            <a:extLst/>
          </a:blip>
          <a:stretch>
            <a:fillRect/>
          </a:stretch>
        </p:blipFill>
        <p:spPr>
          <a:xfrm>
            <a:off x="9973071" y="1815150"/>
            <a:ext cx="513502" cy="513501"/>
          </a:xfrm>
          <a:prstGeom prst="rect">
            <a:avLst/>
          </a:prstGeom>
          <a:ln w="12700">
            <a:miter lim="400000"/>
          </a:ln>
        </p:spPr>
      </p:pic>
      <p:pic>
        <p:nvPicPr>
          <p:cNvPr id="11120" name="globe.png" descr="globe.png"/>
          <p:cNvPicPr>
            <a:picLocks noChangeAspect="1"/>
          </p:cNvPicPr>
          <p:nvPr/>
        </p:nvPicPr>
        <p:blipFill>
          <a:blip r:embed="rId7">
            <a:extLst/>
          </a:blip>
          <a:stretch>
            <a:fillRect/>
          </a:stretch>
        </p:blipFill>
        <p:spPr>
          <a:xfrm>
            <a:off x="1705371" y="4024950"/>
            <a:ext cx="513502" cy="513501"/>
          </a:xfrm>
          <a:prstGeom prst="rect">
            <a:avLst/>
          </a:prstGeom>
          <a:ln w="12700">
            <a:miter lim="400000"/>
          </a:ln>
        </p:spPr>
      </p:pic>
      <p:pic>
        <p:nvPicPr>
          <p:cNvPr id="11121" name="pencil.png" descr="pencil.png"/>
          <p:cNvPicPr>
            <a:picLocks noChangeAspect="1"/>
          </p:cNvPicPr>
          <p:nvPr/>
        </p:nvPicPr>
        <p:blipFill>
          <a:blip r:embed="rId8">
            <a:extLst/>
          </a:blip>
          <a:stretch>
            <a:fillRect/>
          </a:stretch>
        </p:blipFill>
        <p:spPr>
          <a:xfrm>
            <a:off x="4461271" y="4024950"/>
            <a:ext cx="513502" cy="513501"/>
          </a:xfrm>
          <a:prstGeom prst="rect">
            <a:avLst/>
          </a:prstGeom>
          <a:ln w="12700">
            <a:miter lim="400000"/>
          </a:ln>
        </p:spPr>
      </p:pic>
      <p:pic>
        <p:nvPicPr>
          <p:cNvPr id="11122" name="inside.png" descr="inside.png"/>
          <p:cNvPicPr>
            <a:picLocks noChangeAspect="1"/>
          </p:cNvPicPr>
          <p:nvPr/>
        </p:nvPicPr>
        <p:blipFill>
          <a:blip r:embed="rId9">
            <a:extLst/>
          </a:blip>
          <a:stretch>
            <a:fillRect/>
          </a:stretch>
        </p:blipFill>
        <p:spPr>
          <a:xfrm>
            <a:off x="7217171" y="4024950"/>
            <a:ext cx="513502" cy="513501"/>
          </a:xfrm>
          <a:prstGeom prst="rect">
            <a:avLst/>
          </a:prstGeom>
          <a:ln w="12700">
            <a:miter lim="400000"/>
          </a:ln>
        </p:spPr>
      </p:pic>
      <p:pic>
        <p:nvPicPr>
          <p:cNvPr id="11123" name="outside.png" descr="outside.png"/>
          <p:cNvPicPr>
            <a:picLocks noChangeAspect="1"/>
          </p:cNvPicPr>
          <p:nvPr/>
        </p:nvPicPr>
        <p:blipFill>
          <a:blip r:embed="rId10">
            <a:extLst/>
          </a:blip>
          <a:stretch>
            <a:fillRect/>
          </a:stretch>
        </p:blipFill>
        <p:spPr>
          <a:xfrm>
            <a:off x="9973071" y="4024950"/>
            <a:ext cx="513502" cy="513501"/>
          </a:xfrm>
          <a:prstGeom prst="rect">
            <a:avLst/>
          </a:prstGeom>
          <a:ln w="12700">
            <a:miter lim="400000"/>
          </a:ln>
        </p:spPr>
      </p:pic>
      <p:sp>
        <p:nvSpPr>
          <p:cNvPr id="11124" name="Strengths…"/>
          <p:cNvSpPr txBox="1"/>
          <p:nvPr/>
        </p:nvSpPr>
        <p:spPr>
          <a:xfrm>
            <a:off x="3608898" y="2311930"/>
            <a:ext cx="2218304" cy="1259216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50800" tIns="50800" rIns="50800" bIns="50800"/>
          <a:lstStyle/>
          <a:p>
            <a:pPr algn="ctr" defTabSz="457200">
              <a:defRPr sz="1900">
                <a:solidFill>
                  <a:srgbClr val="505F48"/>
                </a:solidFill>
                <a:latin typeface="Avenir Heavy"/>
                <a:ea typeface="Avenir Heavy"/>
                <a:cs typeface="Avenir Heavy"/>
                <a:sym typeface="Avenir Heavy"/>
              </a:defRPr>
            </a:pPr>
            <a:r>
              <a:t>Strengths</a:t>
            </a:r>
          </a:p>
          <a:p>
            <a:pPr algn="ctr" defTabSz="457200">
              <a:defRPr>
                <a:solidFill>
                  <a:srgbClr val="505F48"/>
                </a:solidFill>
                <a:latin typeface="Avenir Book Oblique"/>
                <a:ea typeface="Avenir Book Oblique"/>
                <a:cs typeface="Avenir Book Oblique"/>
                <a:sym typeface="Avenir Book Oblique"/>
              </a:defRPr>
            </a:pPr>
          </a:p>
          <a:p>
            <a:pPr algn="ctr" defTabSz="457200">
              <a:defRPr sz="1300">
                <a:solidFill>
                  <a:srgbClr val="505F48"/>
                </a:solidFill>
                <a:latin typeface="Avenir Book"/>
                <a:ea typeface="Avenir Book"/>
                <a:cs typeface="Avenir Book"/>
                <a:sym typeface="Avenir Book"/>
              </a:defRPr>
            </a:pPr>
            <a:r>
              <a:t>Where do you abilities shine through?</a:t>
            </a:r>
          </a:p>
        </p:txBody>
      </p:sp>
    </p:spTree>
  </p:cSld>
  <p:clrMapOvr>
    <a:masterClrMapping/>
  </p:clrMapOvr>
  <p:transition xmlns:p14="http://schemas.microsoft.com/office/powerpoint/2010/main" spd="med" advClick="1"/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 xmlns:m="http://schemas.openxmlformats.org/officeDocument/2006/math" xmlns:a14="http://schemas.microsoft.com/office/drawing/2010/main" showMasterSp="1" showMasterPhAnim="1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126" name="dino-reichmuth-kk3W5-0b6e0-unsplash.jpg" descr="dino-reichmuth-kk3W5-0b6e0-unsplash.jpg"/>
          <p:cNvPicPr>
            <a:picLocks noChangeAspect="1"/>
          </p:cNvPicPr>
          <p:nvPr/>
        </p:nvPicPr>
        <p:blipFill>
          <a:blip r:embed="rId2">
            <a:extLst/>
          </a:blip>
          <a:stretch>
            <a:fillRect/>
          </a:stretch>
        </p:blipFill>
        <p:spPr>
          <a:xfrm>
            <a:off x="2621654" y="1567205"/>
            <a:ext cx="6948780" cy="4632950"/>
          </a:xfrm>
          <a:prstGeom prst="rect">
            <a:avLst/>
          </a:prstGeom>
          <a:ln w="12700">
            <a:miter lim="400000"/>
          </a:ln>
          <a:effectLst>
            <a:outerShdw sx="100000" sy="100000" kx="0" ky="0" algn="b" rotWithShape="0" blurRad="101600" dist="25400" dir="5400000">
              <a:srgbClr val="000000">
                <a:alpha val="75000"/>
              </a:srgbClr>
            </a:outerShdw>
          </a:effectLst>
        </p:spPr>
      </p:pic>
      <p:sp>
        <p:nvSpPr>
          <p:cNvPr id="11127" name="Rectangle 14"/>
          <p:cNvSpPr txBox="1"/>
          <p:nvPr/>
        </p:nvSpPr>
        <p:spPr>
          <a:xfrm>
            <a:off x="336885" y="589217"/>
            <a:ext cx="11518231" cy="6248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>
            <a:spAutoFit/>
          </a:bodyPr>
          <a:lstStyle>
            <a:lvl1pPr algn="ctr">
              <a:defRPr spc="97" sz="3500">
                <a:solidFill>
                  <a:srgbClr val="383839"/>
                </a:solidFill>
              </a:defRPr>
            </a:lvl1pPr>
          </a:lstStyle>
          <a:p>
            <a:pPr/>
            <a:r>
              <a:t>We need some perspective… theology</a:t>
            </a:r>
          </a:p>
        </p:txBody>
      </p:sp>
      <p:pic>
        <p:nvPicPr>
          <p:cNvPr id="11128" name="unleashed-logo-full-color-cmyk.pdf" descr="unleashed-logo-full-color-cmyk.pdf"/>
          <p:cNvPicPr>
            <a:picLocks noChangeAspect="1"/>
          </p:cNvPicPr>
          <p:nvPr/>
        </p:nvPicPr>
        <p:blipFill>
          <a:blip r:embed="rId3">
            <a:extLst/>
          </a:blip>
          <a:stretch>
            <a:fillRect/>
          </a:stretch>
        </p:blipFill>
        <p:spPr>
          <a:xfrm>
            <a:off x="319974" y="6036569"/>
            <a:ext cx="775995" cy="513501"/>
          </a:xfrm>
          <a:prstGeom prst="rect">
            <a:avLst/>
          </a:prstGeom>
          <a:ln w="12700">
            <a:miter lim="400000"/>
          </a:ln>
        </p:spPr>
      </p:pic>
    </p:spTree>
  </p:cSld>
  <p:clrMapOvr>
    <a:masterClrMapping/>
  </p:clrMapOvr>
  <p:transition xmlns:p14="http://schemas.microsoft.com/office/powerpoint/2010/main" spd="med" advClick="1"/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 xmlns:m="http://schemas.openxmlformats.org/officeDocument/2006/math" xmlns:a14="http://schemas.microsoft.com/office/drawing/2010/main" showMasterSp="1" showMasterPhAnim="1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30" name="#1 - Soli Deo Gloria!…"/>
          <p:cNvSpPr txBox="1"/>
          <p:nvPr/>
        </p:nvSpPr>
        <p:spPr>
          <a:xfrm>
            <a:off x="2197688" y="1627602"/>
            <a:ext cx="8936824" cy="4556933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50800" tIns="50800" rIns="50800" bIns="50800" anchor="ctr"/>
          <a:lstStyle/>
          <a:p>
            <a:pPr defTabSz="457200">
              <a:defRPr sz="2000">
                <a:latin typeface="Avenir Heavy"/>
                <a:ea typeface="Avenir Heavy"/>
                <a:cs typeface="Avenir Heavy"/>
                <a:sym typeface="Avenir Heavy"/>
              </a:defRPr>
            </a:pPr>
            <a:r>
              <a:t>#1 - Soli Deo Gloria!</a:t>
            </a:r>
          </a:p>
          <a:p>
            <a:pPr defTabSz="457200">
              <a:defRPr sz="1400">
                <a:latin typeface="Avenir Book"/>
                <a:ea typeface="Avenir Book"/>
                <a:cs typeface="Avenir Book"/>
                <a:sym typeface="Avenir Book"/>
              </a:defRPr>
            </a:pPr>
            <a:r>
              <a:t>All things exist for the glory of God… including God.</a:t>
            </a:r>
          </a:p>
          <a:p>
            <a:pPr defTabSz="457200">
              <a:defRPr sz="1400">
                <a:latin typeface="Avenir Book"/>
                <a:ea typeface="Avenir Book"/>
                <a:cs typeface="Avenir Book"/>
                <a:sym typeface="Avenir Book"/>
              </a:defRPr>
            </a:pPr>
          </a:p>
          <a:p>
            <a:pPr defTabSz="457200">
              <a:defRPr sz="1400">
                <a:latin typeface="Avenir Book"/>
                <a:ea typeface="Avenir Book"/>
                <a:cs typeface="Avenir Book"/>
                <a:sym typeface="Avenir Book"/>
              </a:defRPr>
            </a:pPr>
          </a:p>
          <a:p>
            <a:pPr defTabSz="457200">
              <a:defRPr sz="2000">
                <a:latin typeface="Avenir Heavy"/>
                <a:ea typeface="Avenir Heavy"/>
                <a:cs typeface="Avenir Heavy"/>
                <a:sym typeface="Avenir Heavy"/>
              </a:defRPr>
            </a:pPr>
            <a:r>
              <a:t>#2 - We are Created to Take Action</a:t>
            </a:r>
          </a:p>
          <a:p>
            <a:pPr defTabSz="457200">
              <a:defRPr sz="1400">
                <a:latin typeface="Avenir Book"/>
                <a:ea typeface="Avenir Book"/>
                <a:cs typeface="Avenir Book"/>
                <a:sym typeface="Avenir Book"/>
              </a:defRPr>
            </a:pPr>
            <a:r>
              <a:t>We have a responsibility to the Great Commission… to go!</a:t>
            </a:r>
          </a:p>
          <a:p>
            <a:pPr defTabSz="457200">
              <a:defRPr sz="1400">
                <a:latin typeface="Avenir Book"/>
                <a:ea typeface="Avenir Book"/>
                <a:cs typeface="Avenir Book"/>
                <a:sym typeface="Avenir Book"/>
              </a:defRPr>
            </a:pPr>
          </a:p>
          <a:p>
            <a:pPr defTabSz="457200">
              <a:defRPr sz="1400">
                <a:latin typeface="Avenir Book"/>
                <a:ea typeface="Avenir Book"/>
                <a:cs typeface="Avenir Book"/>
                <a:sym typeface="Avenir Book"/>
              </a:defRPr>
            </a:pPr>
          </a:p>
          <a:p>
            <a:pPr defTabSz="457200">
              <a:defRPr sz="2000">
                <a:latin typeface="Avenir Heavy"/>
                <a:ea typeface="Avenir Heavy"/>
                <a:cs typeface="Avenir Heavy"/>
                <a:sym typeface="Avenir Heavy"/>
              </a:defRPr>
            </a:pPr>
            <a:r>
              <a:t>#3 - Be &gt; Do</a:t>
            </a:r>
          </a:p>
          <a:p>
            <a:pPr defTabSz="457200">
              <a:defRPr sz="1400">
                <a:latin typeface="Avenir Book"/>
                <a:ea typeface="Avenir Book"/>
                <a:cs typeface="Avenir Book"/>
                <a:sym typeface="Avenir Book"/>
              </a:defRPr>
            </a:pPr>
            <a:r>
              <a:t>But we also believe that God is more concerned about who we are (in Him) over what we do (for Him).  </a:t>
            </a:r>
          </a:p>
          <a:p>
            <a:pPr defTabSz="457200">
              <a:defRPr sz="1400">
                <a:latin typeface="Avenir Book"/>
                <a:ea typeface="Avenir Book"/>
                <a:cs typeface="Avenir Book"/>
                <a:sym typeface="Avenir Book"/>
              </a:defRPr>
            </a:pPr>
          </a:p>
          <a:p>
            <a:pPr defTabSz="457200">
              <a:defRPr sz="1400">
                <a:latin typeface="Avenir Book"/>
                <a:ea typeface="Avenir Book"/>
                <a:cs typeface="Avenir Book"/>
                <a:sym typeface="Avenir Book"/>
              </a:defRPr>
            </a:pPr>
          </a:p>
          <a:p>
            <a:pPr defTabSz="457200">
              <a:defRPr sz="2000">
                <a:latin typeface="Avenir Heavy"/>
                <a:ea typeface="Avenir Heavy"/>
                <a:cs typeface="Avenir Heavy"/>
                <a:sym typeface="Avenir Heavy"/>
              </a:defRPr>
            </a:pPr>
            <a:r>
              <a:t>#4 - Priesthood of All Believers</a:t>
            </a:r>
          </a:p>
          <a:p>
            <a:pPr defTabSz="457200">
              <a:defRPr sz="1400">
                <a:latin typeface="Avenir Book"/>
                <a:ea typeface="Avenir Book"/>
                <a:cs typeface="Avenir Book"/>
                <a:sym typeface="Avenir Book"/>
              </a:defRPr>
            </a:pPr>
            <a:r>
              <a:t>No matter vocation, we are all called to Kingdom work and being Unleashed.</a:t>
            </a:r>
          </a:p>
        </p:txBody>
      </p:sp>
      <p:pic>
        <p:nvPicPr>
          <p:cNvPr id="11131" name="triquetra.png" descr="triquetra.png"/>
          <p:cNvPicPr>
            <a:picLocks noChangeAspect="1"/>
          </p:cNvPicPr>
          <p:nvPr/>
        </p:nvPicPr>
        <p:blipFill>
          <a:blip r:embed="rId2">
            <a:extLst/>
          </a:blip>
          <a:stretch>
            <a:fillRect/>
          </a:stretch>
        </p:blipFill>
        <p:spPr>
          <a:xfrm>
            <a:off x="1433193" y="1785419"/>
            <a:ext cx="513380" cy="513380"/>
          </a:xfrm>
          <a:prstGeom prst="rect">
            <a:avLst/>
          </a:prstGeom>
          <a:ln w="12700">
            <a:miter lim="400000"/>
          </a:ln>
        </p:spPr>
      </p:pic>
      <p:pic>
        <p:nvPicPr>
          <p:cNvPr id="11132" name="run.png" descr="run.png"/>
          <p:cNvPicPr>
            <a:picLocks noChangeAspect="1"/>
          </p:cNvPicPr>
          <p:nvPr/>
        </p:nvPicPr>
        <p:blipFill>
          <a:blip r:embed="rId3">
            <a:extLst/>
          </a:blip>
          <a:stretch>
            <a:fillRect/>
          </a:stretch>
        </p:blipFill>
        <p:spPr>
          <a:xfrm>
            <a:off x="1433193" y="2858434"/>
            <a:ext cx="513380" cy="513380"/>
          </a:xfrm>
          <a:prstGeom prst="rect">
            <a:avLst/>
          </a:prstGeom>
          <a:ln w="12700">
            <a:miter lim="400000"/>
          </a:ln>
        </p:spPr>
      </p:pic>
      <p:pic>
        <p:nvPicPr>
          <p:cNvPr id="11133" name="scale.png" descr="scale.png"/>
          <p:cNvPicPr>
            <a:picLocks noChangeAspect="1"/>
          </p:cNvPicPr>
          <p:nvPr/>
        </p:nvPicPr>
        <p:blipFill>
          <a:blip r:embed="rId4">
            <a:extLst/>
          </a:blip>
          <a:stretch>
            <a:fillRect/>
          </a:stretch>
        </p:blipFill>
        <p:spPr>
          <a:xfrm>
            <a:off x="1433193" y="3931450"/>
            <a:ext cx="513380" cy="513380"/>
          </a:xfrm>
          <a:prstGeom prst="rect">
            <a:avLst/>
          </a:prstGeom>
          <a:ln w="12700">
            <a:miter lim="400000"/>
          </a:ln>
        </p:spPr>
      </p:pic>
      <p:pic>
        <p:nvPicPr>
          <p:cNvPr id="11134" name="crowd-of-users.png" descr="crowd-of-users.png"/>
          <p:cNvPicPr>
            <a:picLocks noChangeAspect="1"/>
          </p:cNvPicPr>
          <p:nvPr/>
        </p:nvPicPr>
        <p:blipFill>
          <a:blip r:embed="rId5">
            <a:extLst/>
          </a:blip>
          <a:stretch>
            <a:fillRect/>
          </a:stretch>
        </p:blipFill>
        <p:spPr>
          <a:xfrm>
            <a:off x="1433193" y="5004465"/>
            <a:ext cx="513380" cy="513380"/>
          </a:xfrm>
          <a:prstGeom prst="rect">
            <a:avLst/>
          </a:prstGeom>
          <a:ln w="12700">
            <a:miter lim="400000"/>
          </a:ln>
        </p:spPr>
      </p:pic>
      <p:pic>
        <p:nvPicPr>
          <p:cNvPr id="11135" name="unleashed-logo-full-color-cmyk.pdf" descr="unleashed-logo-full-color-cmyk.pdf"/>
          <p:cNvPicPr>
            <a:picLocks noChangeAspect="1"/>
          </p:cNvPicPr>
          <p:nvPr/>
        </p:nvPicPr>
        <p:blipFill>
          <a:blip r:embed="rId6">
            <a:extLst/>
          </a:blip>
          <a:stretch>
            <a:fillRect/>
          </a:stretch>
        </p:blipFill>
        <p:spPr>
          <a:xfrm>
            <a:off x="319974" y="6032500"/>
            <a:ext cx="775995" cy="513501"/>
          </a:xfrm>
          <a:prstGeom prst="rect">
            <a:avLst/>
          </a:prstGeom>
          <a:ln w="12700">
            <a:miter lim="400000"/>
          </a:ln>
        </p:spPr>
      </p:pic>
      <p:sp>
        <p:nvSpPr>
          <p:cNvPr id="11136" name="Rectangle 14"/>
          <p:cNvSpPr txBox="1"/>
          <p:nvPr/>
        </p:nvSpPr>
        <p:spPr>
          <a:xfrm>
            <a:off x="336885" y="589217"/>
            <a:ext cx="11518231" cy="6248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>
            <a:spAutoFit/>
          </a:bodyPr>
          <a:lstStyle>
            <a:lvl1pPr algn="ctr">
              <a:defRPr spc="97" sz="3500">
                <a:solidFill>
                  <a:srgbClr val="383839"/>
                </a:solidFill>
              </a:defRPr>
            </a:lvl1pPr>
          </a:lstStyle>
          <a:p>
            <a:pPr/>
            <a:r>
              <a:t>Theology of Unleashed</a:t>
            </a:r>
          </a:p>
        </p:txBody>
      </p:sp>
    </p:spTree>
  </p:cSld>
  <p:clrMapOvr>
    <a:masterClrMapping/>
  </p:clrMapOvr>
  <p:transition xmlns:p14="http://schemas.microsoft.com/office/powerpoint/2010/main" spd="med" advClick="1"/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 xmlns:m="http://schemas.openxmlformats.org/officeDocument/2006/math" xmlns:a14="http://schemas.microsoft.com/office/drawing/2010/main" showMasterSp="1" showMasterPhAnim="1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138" name="unleashed-logo-white-cmyk.pdf" descr="unleashed-logo-white-cmyk.pdf"/>
          <p:cNvPicPr>
            <a:picLocks noChangeAspect="1"/>
          </p:cNvPicPr>
          <p:nvPr/>
        </p:nvPicPr>
        <p:blipFill>
          <a:blip r:embed="rId2">
            <a:extLst/>
          </a:blip>
          <a:stretch>
            <a:fillRect/>
          </a:stretch>
        </p:blipFill>
        <p:spPr>
          <a:xfrm>
            <a:off x="359937" y="6046496"/>
            <a:ext cx="732865" cy="484961"/>
          </a:xfrm>
          <a:prstGeom prst="rect">
            <a:avLst/>
          </a:prstGeom>
          <a:ln w="12700">
            <a:miter lim="400000"/>
          </a:ln>
        </p:spPr>
      </p:pic>
      <p:pic>
        <p:nvPicPr>
          <p:cNvPr id="11139" name="pasted-movie.png" descr="pasted-movie.png"/>
          <p:cNvPicPr>
            <a:picLocks noChangeAspect="1"/>
          </p:cNvPicPr>
          <p:nvPr/>
        </p:nvPicPr>
        <p:blipFill>
          <a:blip r:embed="rId3">
            <a:extLst/>
          </a:blip>
          <a:stretch>
            <a:fillRect/>
          </a:stretch>
        </p:blipFill>
        <p:spPr>
          <a:xfrm>
            <a:off x="8014315" y="2476747"/>
            <a:ext cx="733001" cy="733001"/>
          </a:xfrm>
          <a:prstGeom prst="rect">
            <a:avLst/>
          </a:prstGeom>
          <a:ln w="12700">
            <a:miter lim="400000"/>
          </a:ln>
        </p:spPr>
      </p:pic>
      <p:pic>
        <p:nvPicPr>
          <p:cNvPr id="11140" name="pasted-movie.png" descr="pasted-movie.png"/>
          <p:cNvPicPr>
            <a:picLocks noChangeAspect="1"/>
          </p:cNvPicPr>
          <p:nvPr/>
        </p:nvPicPr>
        <p:blipFill>
          <a:blip r:embed="rId4">
            <a:extLst/>
          </a:blip>
          <a:stretch>
            <a:fillRect/>
          </a:stretch>
        </p:blipFill>
        <p:spPr>
          <a:xfrm>
            <a:off x="5729492" y="2475877"/>
            <a:ext cx="733001" cy="733001"/>
          </a:xfrm>
          <a:prstGeom prst="rect">
            <a:avLst/>
          </a:prstGeom>
          <a:ln w="12700">
            <a:miter lim="400000"/>
          </a:ln>
        </p:spPr>
      </p:pic>
      <p:pic>
        <p:nvPicPr>
          <p:cNvPr id="11141" name="pasted-movie.png" descr="pasted-movie.png"/>
          <p:cNvPicPr>
            <a:picLocks noChangeAspect="1"/>
          </p:cNvPicPr>
          <p:nvPr/>
        </p:nvPicPr>
        <p:blipFill>
          <a:blip r:embed="rId5">
            <a:extLst/>
          </a:blip>
          <a:stretch>
            <a:fillRect/>
          </a:stretch>
        </p:blipFill>
        <p:spPr>
          <a:xfrm>
            <a:off x="3444670" y="2475877"/>
            <a:ext cx="733001" cy="733001"/>
          </a:xfrm>
          <a:prstGeom prst="rect">
            <a:avLst/>
          </a:prstGeom>
          <a:ln w="12700">
            <a:miter lim="400000"/>
          </a:ln>
        </p:spPr>
      </p:pic>
      <p:pic>
        <p:nvPicPr>
          <p:cNvPr id="11142" name="pasted-movie.png" descr="pasted-movie.png"/>
          <p:cNvPicPr>
            <a:picLocks noChangeAspect="1"/>
          </p:cNvPicPr>
          <p:nvPr/>
        </p:nvPicPr>
        <p:blipFill>
          <a:blip r:embed="rId6">
            <a:extLst/>
          </a:blip>
          <a:stretch>
            <a:fillRect/>
          </a:stretch>
        </p:blipFill>
        <p:spPr>
          <a:xfrm>
            <a:off x="1159848" y="2476747"/>
            <a:ext cx="733001" cy="733001"/>
          </a:xfrm>
          <a:prstGeom prst="rect">
            <a:avLst/>
          </a:prstGeom>
          <a:ln w="12700">
            <a:miter lim="400000"/>
          </a:ln>
        </p:spPr>
      </p:pic>
      <p:sp>
        <p:nvSpPr>
          <p:cNvPr id="11143" name="TextBox 64"/>
          <p:cNvSpPr txBox="1"/>
          <p:nvPr/>
        </p:nvSpPr>
        <p:spPr>
          <a:xfrm>
            <a:off x="719724" y="3555606"/>
            <a:ext cx="1613249" cy="8280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>
            <a:spAutoFit/>
          </a:bodyPr>
          <a:lstStyle>
            <a:lvl1pPr algn="ctr">
              <a:spcBef>
                <a:spcPts val="600"/>
              </a:spcBef>
              <a:defRPr sz="2400">
                <a:solidFill>
                  <a:srgbClr val="383839"/>
                </a:solidFill>
              </a:defRPr>
            </a:lvl1pPr>
          </a:lstStyle>
          <a:p>
            <a:pPr/>
            <a:r>
              <a:t>This is a journey</a:t>
            </a:r>
          </a:p>
        </p:txBody>
      </p:sp>
      <p:sp>
        <p:nvSpPr>
          <p:cNvPr id="11144" name="TextBox 64"/>
          <p:cNvSpPr txBox="1"/>
          <p:nvPr/>
        </p:nvSpPr>
        <p:spPr>
          <a:xfrm>
            <a:off x="3004546" y="3377806"/>
            <a:ext cx="1613249" cy="11963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>
            <a:spAutoFit/>
          </a:bodyPr>
          <a:lstStyle>
            <a:lvl1pPr algn="ctr">
              <a:spcBef>
                <a:spcPts val="600"/>
              </a:spcBef>
              <a:defRPr sz="2400">
                <a:solidFill>
                  <a:srgbClr val="383839"/>
                </a:solidFill>
              </a:defRPr>
            </a:lvl1pPr>
          </a:lstStyle>
          <a:p>
            <a:pPr/>
            <a:r>
              <a:t>We’re building a mosaic</a:t>
            </a:r>
          </a:p>
        </p:txBody>
      </p:sp>
      <p:sp>
        <p:nvSpPr>
          <p:cNvPr id="11145" name="TextBox 64"/>
          <p:cNvSpPr txBox="1"/>
          <p:nvPr/>
        </p:nvSpPr>
        <p:spPr>
          <a:xfrm>
            <a:off x="5289375" y="3482746"/>
            <a:ext cx="1613250" cy="11963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>
            <a:spAutoFit/>
          </a:bodyPr>
          <a:lstStyle>
            <a:lvl1pPr algn="ctr">
              <a:spcBef>
                <a:spcPts val="600"/>
              </a:spcBef>
              <a:defRPr sz="2400">
                <a:solidFill>
                  <a:srgbClr val="383839"/>
                </a:solidFill>
              </a:defRPr>
            </a:lvl1pPr>
          </a:lstStyle>
          <a:p>
            <a:pPr/>
            <a:r>
              <a:t>Going to feel like spaghetti </a:t>
            </a:r>
          </a:p>
        </p:txBody>
      </p:sp>
      <p:sp>
        <p:nvSpPr>
          <p:cNvPr id="11146" name="TextBox 64"/>
          <p:cNvSpPr txBox="1"/>
          <p:nvPr/>
        </p:nvSpPr>
        <p:spPr>
          <a:xfrm>
            <a:off x="7458650" y="3482746"/>
            <a:ext cx="1844330" cy="11963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>
            <a:spAutoFit/>
          </a:bodyPr>
          <a:lstStyle>
            <a:lvl1pPr algn="ctr">
              <a:spcBef>
                <a:spcPts val="600"/>
              </a:spcBef>
              <a:defRPr sz="2400">
                <a:solidFill>
                  <a:srgbClr val="383839"/>
                </a:solidFill>
              </a:defRPr>
            </a:lvl1pPr>
          </a:lstStyle>
          <a:p>
            <a:pPr/>
            <a:r>
              <a:t>This is a launch point for more</a:t>
            </a:r>
          </a:p>
        </p:txBody>
      </p:sp>
      <p:sp>
        <p:nvSpPr>
          <p:cNvPr id="11147" name="Rectangle 14"/>
          <p:cNvSpPr txBox="1"/>
          <p:nvPr/>
        </p:nvSpPr>
        <p:spPr>
          <a:xfrm>
            <a:off x="1587078" y="568835"/>
            <a:ext cx="9017844" cy="6248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>
            <a:spAutoFit/>
          </a:bodyPr>
          <a:lstStyle/>
          <a:p>
            <a:pPr algn="ctr">
              <a:defRPr spc="97" sz="3500">
                <a:solidFill>
                  <a:srgbClr val="383839"/>
                </a:solidFill>
              </a:defRPr>
            </a:pPr>
            <a:r>
              <a:t>Getting the </a:t>
            </a:r>
            <a:r>
              <a:rPr i="1"/>
              <a:t>Most</a:t>
            </a:r>
            <a:r>
              <a:t> Out of the Workshop</a:t>
            </a:r>
          </a:p>
        </p:txBody>
      </p:sp>
      <p:pic>
        <p:nvPicPr>
          <p:cNvPr id="11148" name="unleashed-logo-full-color-cmyk.pdf" descr="unleashed-logo-full-color-cmyk.pdf"/>
          <p:cNvPicPr>
            <a:picLocks noChangeAspect="1"/>
          </p:cNvPicPr>
          <p:nvPr/>
        </p:nvPicPr>
        <p:blipFill>
          <a:blip r:embed="rId7">
            <a:extLst/>
          </a:blip>
          <a:stretch>
            <a:fillRect/>
          </a:stretch>
        </p:blipFill>
        <p:spPr>
          <a:xfrm>
            <a:off x="319974" y="6032500"/>
            <a:ext cx="775995" cy="513501"/>
          </a:xfrm>
          <a:prstGeom prst="rect">
            <a:avLst/>
          </a:prstGeom>
          <a:ln w="12700">
            <a:miter lim="400000"/>
          </a:ln>
        </p:spPr>
      </p:pic>
      <p:sp>
        <p:nvSpPr>
          <p:cNvPr id="11149" name="Rectangle 3"/>
          <p:cNvSpPr txBox="1"/>
          <p:nvPr/>
        </p:nvSpPr>
        <p:spPr>
          <a:xfrm>
            <a:off x="5079249" y="6018999"/>
            <a:ext cx="2033502" cy="5486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 anchor="ctr">
            <a:spAutoFit/>
          </a:bodyPr>
          <a:lstStyle>
            <a:lvl1pPr algn="ctr">
              <a:defRPr b="1" spc="41" sz="1500">
                <a:solidFill>
                  <a:srgbClr val="383839"/>
                </a:solidFill>
              </a:defRPr>
            </a:lvl1pPr>
          </a:lstStyle>
          <a:p>
            <a:pPr/>
            <a:r>
              <a:t>WORKBOOK PAGE: 6</a:t>
            </a:r>
          </a:p>
        </p:txBody>
      </p:sp>
      <p:pic>
        <p:nvPicPr>
          <p:cNvPr id="11150" name="pasted-movie.png" descr="pasted-movie.png"/>
          <p:cNvPicPr>
            <a:picLocks noChangeAspect="1"/>
          </p:cNvPicPr>
          <p:nvPr/>
        </p:nvPicPr>
        <p:blipFill>
          <a:blip r:embed="rId8">
            <a:extLst/>
          </a:blip>
          <a:stretch>
            <a:fillRect/>
          </a:stretch>
        </p:blipFill>
        <p:spPr>
          <a:xfrm>
            <a:off x="10299123" y="2471673"/>
            <a:ext cx="733029" cy="733030"/>
          </a:xfrm>
          <a:prstGeom prst="rect">
            <a:avLst/>
          </a:prstGeom>
          <a:ln w="12700">
            <a:miter lim="400000"/>
          </a:ln>
        </p:spPr>
      </p:pic>
      <p:sp>
        <p:nvSpPr>
          <p:cNvPr id="11151" name="TextBox 64"/>
          <p:cNvSpPr txBox="1"/>
          <p:nvPr/>
        </p:nvSpPr>
        <p:spPr>
          <a:xfrm>
            <a:off x="9859013" y="3482746"/>
            <a:ext cx="1613249" cy="11963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>
            <a:spAutoFit/>
          </a:bodyPr>
          <a:lstStyle>
            <a:lvl1pPr algn="ctr">
              <a:spcBef>
                <a:spcPts val="600"/>
              </a:spcBef>
              <a:defRPr sz="2400">
                <a:solidFill>
                  <a:srgbClr val="404040"/>
                </a:solidFill>
              </a:defRPr>
            </a:lvl1pPr>
          </a:lstStyle>
          <a:p>
            <a:pPr/>
            <a:r>
              <a:t>Complete what you can</a:t>
            </a:r>
          </a:p>
        </p:txBody>
      </p:sp>
    </p:spTree>
  </p:cSld>
  <p:clrMapOvr>
    <a:masterClrMapping/>
  </p:clrMapOvr>
  <p:transition xmlns:p14="http://schemas.microsoft.com/office/powerpoint/2010/main" spd="med" advClick="1"/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 xmlns:m="http://schemas.openxmlformats.org/officeDocument/2006/math" xmlns:a14="http://schemas.microsoft.com/office/drawing/2010/main" showMasterSp="1" showMasterPhAnim="1">
  <p:cSld>
    <p:bg>
      <p:bgPr>
        <a:solidFill>
          <a:srgbClr val="FFFFFF"/>
        </a:solidFill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153" name="unleashed-logo-white-cmyk.pdf" descr="unleashed-logo-white-cmyk.pdf"/>
          <p:cNvPicPr>
            <a:picLocks noChangeAspect="1"/>
          </p:cNvPicPr>
          <p:nvPr/>
        </p:nvPicPr>
        <p:blipFill>
          <a:blip r:embed="rId2">
            <a:extLst/>
          </a:blip>
          <a:stretch>
            <a:fillRect/>
          </a:stretch>
        </p:blipFill>
        <p:spPr>
          <a:xfrm>
            <a:off x="359937" y="6046496"/>
            <a:ext cx="732865" cy="484961"/>
          </a:xfrm>
          <a:prstGeom prst="rect">
            <a:avLst/>
          </a:prstGeom>
          <a:ln w="12700">
            <a:miter lim="400000"/>
          </a:ln>
        </p:spPr>
      </p:pic>
      <p:sp>
        <p:nvSpPr>
          <p:cNvPr id="11154" name="Rectangle 14"/>
          <p:cNvSpPr txBox="1"/>
          <p:nvPr/>
        </p:nvSpPr>
        <p:spPr>
          <a:xfrm>
            <a:off x="4421258" y="300545"/>
            <a:ext cx="5159996" cy="6248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>
            <a:spAutoFit/>
          </a:bodyPr>
          <a:lstStyle>
            <a:lvl1pPr algn="ctr">
              <a:defRPr spc="97" sz="3500">
                <a:solidFill>
                  <a:srgbClr val="383839"/>
                </a:solidFill>
              </a:defRPr>
            </a:lvl1pPr>
          </a:lstStyle>
          <a:p>
            <a:pPr/>
            <a:r>
              <a:t>Drivers</a:t>
            </a:r>
          </a:p>
        </p:txBody>
      </p:sp>
      <p:pic>
        <p:nvPicPr>
          <p:cNvPr id="11155" name="unleashed-logo-full-color-cmyk.pdf" descr="unleashed-logo-full-color-cmyk.pdf"/>
          <p:cNvPicPr>
            <a:picLocks noChangeAspect="1"/>
          </p:cNvPicPr>
          <p:nvPr/>
        </p:nvPicPr>
        <p:blipFill>
          <a:blip r:embed="rId3">
            <a:extLst/>
          </a:blip>
          <a:stretch>
            <a:fillRect/>
          </a:stretch>
        </p:blipFill>
        <p:spPr>
          <a:xfrm>
            <a:off x="319974" y="6032500"/>
            <a:ext cx="775995" cy="513501"/>
          </a:xfrm>
          <a:prstGeom prst="rect">
            <a:avLst/>
          </a:prstGeom>
          <a:ln w="12700">
            <a:miter lim="400000"/>
          </a:ln>
        </p:spPr>
      </p:pic>
      <p:pic>
        <p:nvPicPr>
          <p:cNvPr id="11156" name="move-logo-full-color-rgb-900px-w-72ppi.jpg" descr="move-logo-full-color-rgb-900px-w-72ppi.jpg"/>
          <p:cNvPicPr>
            <a:picLocks noChangeAspect="1"/>
          </p:cNvPicPr>
          <p:nvPr/>
        </p:nvPicPr>
        <p:blipFill>
          <a:blip r:embed="rId4">
            <a:extLst/>
          </a:blip>
          <a:stretch>
            <a:fillRect/>
          </a:stretch>
        </p:blipFill>
        <p:spPr>
          <a:xfrm>
            <a:off x="4372253" y="290266"/>
            <a:ext cx="1746710" cy="632698"/>
          </a:xfrm>
          <a:prstGeom prst="rect">
            <a:avLst/>
          </a:prstGeom>
          <a:ln w="12700">
            <a:miter lim="400000"/>
          </a:ln>
        </p:spPr>
      </p:pic>
      <p:sp>
        <p:nvSpPr>
          <p:cNvPr id="11157" name="Equip Children &amp; Families"/>
          <p:cNvSpPr txBox="1"/>
          <p:nvPr/>
        </p:nvSpPr>
        <p:spPr>
          <a:xfrm>
            <a:off x="1216358" y="1456052"/>
            <a:ext cx="2712911" cy="6883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50800" tIns="50800" rIns="50800" bIns="50800" anchor="ctr"/>
          <a:lstStyle>
            <a:lvl1pPr algn="ctr" defTabSz="457200">
              <a:lnSpc>
                <a:spcPct val="120000"/>
              </a:lnSpc>
              <a:defRPr sz="1400">
                <a:latin typeface="Avenir Book"/>
                <a:ea typeface="Avenir Book"/>
                <a:cs typeface="Avenir Book"/>
                <a:sym typeface="Avenir Book"/>
              </a:defRPr>
            </a:lvl1pPr>
          </a:lstStyle>
          <a:p>
            <a:pPr/>
            <a:r>
              <a:t>Equip Children &amp; Families</a:t>
            </a:r>
          </a:p>
        </p:txBody>
      </p:sp>
      <p:sp>
        <p:nvSpPr>
          <p:cNvPr id="11158" name="Unleashed the Next Generation"/>
          <p:cNvSpPr txBox="1"/>
          <p:nvPr/>
        </p:nvSpPr>
        <p:spPr>
          <a:xfrm>
            <a:off x="1216358" y="2317503"/>
            <a:ext cx="2712911" cy="6883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50800" tIns="50800" rIns="50800" bIns="50800" anchor="ctr"/>
          <a:lstStyle>
            <a:lvl1pPr algn="ctr" defTabSz="457200">
              <a:lnSpc>
                <a:spcPct val="120000"/>
              </a:lnSpc>
              <a:defRPr sz="1400">
                <a:latin typeface="Avenir Book"/>
                <a:ea typeface="Avenir Book"/>
                <a:cs typeface="Avenir Book"/>
                <a:sym typeface="Avenir Book"/>
              </a:defRPr>
            </a:lvl1pPr>
          </a:lstStyle>
          <a:p>
            <a:pPr/>
            <a:r>
              <a:t>Unleashed the Next Generation</a:t>
            </a:r>
          </a:p>
        </p:txBody>
      </p:sp>
      <p:sp>
        <p:nvSpPr>
          <p:cNvPr id="11159" name="Build &amp; Deepen Community"/>
          <p:cNvSpPr txBox="1"/>
          <p:nvPr/>
        </p:nvSpPr>
        <p:spPr>
          <a:xfrm>
            <a:off x="1216358" y="3178954"/>
            <a:ext cx="2712911" cy="6883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50800" tIns="50800" rIns="50800" bIns="50800" anchor="ctr"/>
          <a:lstStyle>
            <a:lvl1pPr algn="ctr" defTabSz="457200">
              <a:lnSpc>
                <a:spcPct val="120000"/>
              </a:lnSpc>
              <a:defRPr sz="1400">
                <a:latin typeface="Avenir Book"/>
                <a:ea typeface="Avenir Book"/>
                <a:cs typeface="Avenir Book"/>
                <a:sym typeface="Avenir Book"/>
              </a:defRPr>
            </a:lvl1pPr>
          </a:lstStyle>
          <a:p>
            <a:pPr/>
            <a:r>
              <a:t>Build &amp; Deepen Community</a:t>
            </a:r>
          </a:p>
        </p:txBody>
      </p:sp>
      <p:sp>
        <p:nvSpPr>
          <p:cNvPr id="11160" name="See 10,000 Baptisms"/>
          <p:cNvSpPr txBox="1"/>
          <p:nvPr/>
        </p:nvSpPr>
        <p:spPr>
          <a:xfrm>
            <a:off x="1216358" y="4040404"/>
            <a:ext cx="2712911" cy="6883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50800" tIns="50800" rIns="50800" bIns="50800" anchor="ctr"/>
          <a:lstStyle>
            <a:lvl1pPr algn="ctr" defTabSz="457200">
              <a:lnSpc>
                <a:spcPct val="120000"/>
              </a:lnSpc>
              <a:defRPr sz="1400">
                <a:latin typeface="Avenir Book"/>
                <a:ea typeface="Avenir Book"/>
                <a:cs typeface="Avenir Book"/>
                <a:sym typeface="Avenir Book"/>
              </a:defRPr>
            </a:lvl1pPr>
          </a:lstStyle>
          <a:p>
            <a:pPr/>
            <a:r>
              <a:t>See 10,000 Baptisms</a:t>
            </a:r>
          </a:p>
        </p:txBody>
      </p:sp>
      <p:sp>
        <p:nvSpPr>
          <p:cNvPr id="11161" name="Updated Spaces &amp; Places"/>
          <p:cNvSpPr txBox="1"/>
          <p:nvPr/>
        </p:nvSpPr>
        <p:spPr>
          <a:xfrm>
            <a:off x="1216358" y="4901855"/>
            <a:ext cx="2712911" cy="6883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50800" tIns="50800" rIns="50800" bIns="50800" anchor="ctr"/>
          <a:lstStyle>
            <a:lvl1pPr algn="ctr" defTabSz="457200">
              <a:lnSpc>
                <a:spcPct val="120000"/>
              </a:lnSpc>
              <a:defRPr sz="1400">
                <a:latin typeface="Avenir Book"/>
                <a:ea typeface="Avenir Book"/>
                <a:cs typeface="Avenir Book"/>
                <a:sym typeface="Avenir Book"/>
              </a:defRPr>
            </a:lvl1pPr>
          </a:lstStyle>
          <a:p>
            <a:pPr/>
            <a:r>
              <a:t>Updated Spaces &amp; Places</a:t>
            </a:r>
          </a:p>
        </p:txBody>
      </p:sp>
      <p:sp>
        <p:nvSpPr>
          <p:cNvPr id="11162" name="Plant 40 Churches"/>
          <p:cNvSpPr txBox="1"/>
          <p:nvPr/>
        </p:nvSpPr>
        <p:spPr>
          <a:xfrm>
            <a:off x="4739545" y="1456052"/>
            <a:ext cx="2712911" cy="6883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50800" tIns="50800" rIns="50800" bIns="50800" anchor="ctr"/>
          <a:lstStyle>
            <a:lvl1pPr algn="ctr" defTabSz="457200">
              <a:lnSpc>
                <a:spcPct val="120000"/>
              </a:lnSpc>
              <a:defRPr sz="1400">
                <a:latin typeface="Avenir Book"/>
                <a:ea typeface="Avenir Book"/>
                <a:cs typeface="Avenir Book"/>
                <a:sym typeface="Avenir Book"/>
              </a:defRPr>
            </a:lvl1pPr>
          </a:lstStyle>
          <a:p>
            <a:pPr/>
            <a:r>
              <a:t>Plant 40 Churches </a:t>
            </a:r>
          </a:p>
        </p:txBody>
      </p:sp>
      <p:sp>
        <p:nvSpPr>
          <p:cNvPr id="11163" name="Translate the Bible"/>
          <p:cNvSpPr txBox="1"/>
          <p:nvPr/>
        </p:nvSpPr>
        <p:spPr>
          <a:xfrm>
            <a:off x="4739545" y="2317503"/>
            <a:ext cx="2712911" cy="6883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50800" tIns="50800" rIns="50800" bIns="50800" anchor="ctr"/>
          <a:lstStyle>
            <a:lvl1pPr algn="ctr" defTabSz="457200">
              <a:lnSpc>
                <a:spcPct val="120000"/>
              </a:lnSpc>
              <a:defRPr sz="1400">
                <a:latin typeface="Avenir Book"/>
                <a:ea typeface="Avenir Book"/>
                <a:cs typeface="Avenir Book"/>
                <a:sym typeface="Avenir Book"/>
              </a:defRPr>
            </a:lvl1pPr>
          </a:lstStyle>
          <a:p>
            <a:pPr/>
            <a:r>
              <a:t>Translate the Bible</a:t>
            </a:r>
          </a:p>
        </p:txBody>
      </p:sp>
      <p:sp>
        <p:nvSpPr>
          <p:cNvPr id="11164" name="Reach the Arabian Peninsula"/>
          <p:cNvSpPr txBox="1"/>
          <p:nvPr/>
        </p:nvSpPr>
        <p:spPr>
          <a:xfrm>
            <a:off x="4739545" y="3178954"/>
            <a:ext cx="2712911" cy="6883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50800" tIns="50800" rIns="50800" bIns="50800" anchor="ctr"/>
          <a:lstStyle>
            <a:lvl1pPr algn="ctr" defTabSz="457200">
              <a:lnSpc>
                <a:spcPct val="120000"/>
              </a:lnSpc>
              <a:defRPr sz="1400">
                <a:latin typeface="Avenir Book"/>
                <a:ea typeface="Avenir Book"/>
                <a:cs typeface="Avenir Book"/>
                <a:sym typeface="Avenir Book"/>
              </a:defRPr>
            </a:lvl1pPr>
          </a:lstStyle>
          <a:p>
            <a:pPr/>
            <a:r>
              <a:t>Reach the Arabian Peninsula</a:t>
            </a:r>
          </a:p>
        </p:txBody>
      </p:sp>
      <p:sp>
        <p:nvSpPr>
          <p:cNvPr id="11165" name="Change Lives at Camp"/>
          <p:cNvSpPr txBox="1"/>
          <p:nvPr/>
        </p:nvSpPr>
        <p:spPr>
          <a:xfrm>
            <a:off x="4739545" y="4040404"/>
            <a:ext cx="2712911" cy="6883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50800" tIns="50800" rIns="50800" bIns="50800" anchor="ctr"/>
          <a:lstStyle>
            <a:lvl1pPr algn="ctr" defTabSz="457200">
              <a:lnSpc>
                <a:spcPct val="120000"/>
              </a:lnSpc>
              <a:defRPr sz="1400">
                <a:latin typeface="Avenir Book"/>
                <a:ea typeface="Avenir Book"/>
                <a:cs typeface="Avenir Book"/>
                <a:sym typeface="Avenir Book"/>
              </a:defRPr>
            </a:lvl1pPr>
          </a:lstStyle>
          <a:p>
            <a:pPr/>
            <a:r>
              <a:t>Change Lives at Camp</a:t>
            </a:r>
          </a:p>
        </p:txBody>
      </p:sp>
      <p:sp>
        <p:nvSpPr>
          <p:cNvPr id="11166" name="Send 4,000 on Short Term Trips"/>
          <p:cNvSpPr txBox="1"/>
          <p:nvPr/>
        </p:nvSpPr>
        <p:spPr>
          <a:xfrm>
            <a:off x="4739545" y="4901855"/>
            <a:ext cx="2712911" cy="6883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50800" tIns="50800" rIns="50800" bIns="50800" anchor="ctr"/>
          <a:lstStyle>
            <a:lvl1pPr algn="ctr" defTabSz="457200">
              <a:lnSpc>
                <a:spcPct val="120000"/>
              </a:lnSpc>
              <a:defRPr sz="1400">
                <a:latin typeface="Avenir Book"/>
                <a:ea typeface="Avenir Book"/>
                <a:cs typeface="Avenir Book"/>
                <a:sym typeface="Avenir Book"/>
              </a:defRPr>
            </a:lvl1pPr>
          </a:lstStyle>
          <a:p>
            <a:pPr/>
            <a:r>
              <a:t>Send 4,000 on Short Term Trips</a:t>
            </a:r>
          </a:p>
        </p:txBody>
      </p:sp>
      <p:sp>
        <p:nvSpPr>
          <p:cNvPr id="11167" name="Foster &amp; Adopt"/>
          <p:cNvSpPr txBox="1"/>
          <p:nvPr/>
        </p:nvSpPr>
        <p:spPr>
          <a:xfrm>
            <a:off x="8262732" y="1456052"/>
            <a:ext cx="2712911" cy="6883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50800" tIns="50800" rIns="50800" bIns="50800" anchor="ctr"/>
          <a:lstStyle>
            <a:lvl1pPr algn="ctr" defTabSz="457200">
              <a:lnSpc>
                <a:spcPct val="120000"/>
              </a:lnSpc>
              <a:defRPr sz="1400">
                <a:latin typeface="Avenir Book"/>
                <a:ea typeface="Avenir Book"/>
                <a:cs typeface="Avenir Book"/>
                <a:sym typeface="Avenir Book"/>
              </a:defRPr>
            </a:lvl1pPr>
          </a:lstStyle>
          <a:p>
            <a:pPr/>
            <a:r>
              <a:t>Foster &amp; Adopt</a:t>
            </a:r>
          </a:p>
        </p:txBody>
      </p:sp>
      <p:sp>
        <p:nvSpPr>
          <p:cNvPr id="11168" name="Recovery Centers"/>
          <p:cNvSpPr txBox="1"/>
          <p:nvPr/>
        </p:nvSpPr>
        <p:spPr>
          <a:xfrm>
            <a:off x="8262732" y="2317503"/>
            <a:ext cx="2712911" cy="6883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50800" tIns="50800" rIns="50800" bIns="50800" anchor="ctr"/>
          <a:lstStyle>
            <a:lvl1pPr algn="ctr" defTabSz="457200">
              <a:lnSpc>
                <a:spcPct val="120000"/>
              </a:lnSpc>
              <a:defRPr sz="1400">
                <a:latin typeface="Avenir Book"/>
                <a:ea typeface="Avenir Book"/>
                <a:cs typeface="Avenir Book"/>
                <a:sym typeface="Avenir Book"/>
              </a:defRPr>
            </a:lvl1pPr>
          </a:lstStyle>
          <a:p>
            <a:pPr/>
            <a:r>
              <a:t>Recovery Centers</a:t>
            </a:r>
          </a:p>
        </p:txBody>
      </p:sp>
      <p:sp>
        <p:nvSpPr>
          <p:cNvPr id="11169" name="5 New Campuses"/>
          <p:cNvSpPr txBox="1"/>
          <p:nvPr/>
        </p:nvSpPr>
        <p:spPr>
          <a:xfrm>
            <a:off x="8262732" y="3178954"/>
            <a:ext cx="2712911" cy="6883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50800" tIns="50800" rIns="50800" bIns="50800" anchor="ctr"/>
          <a:lstStyle>
            <a:lvl1pPr algn="ctr" defTabSz="457200">
              <a:lnSpc>
                <a:spcPct val="120000"/>
              </a:lnSpc>
              <a:defRPr sz="1400">
                <a:latin typeface="Avenir Book"/>
                <a:ea typeface="Avenir Book"/>
                <a:cs typeface="Avenir Book"/>
                <a:sym typeface="Avenir Book"/>
              </a:defRPr>
            </a:lvl1pPr>
          </a:lstStyle>
          <a:p>
            <a:pPr/>
            <a:r>
              <a:t>5 New Campuses</a:t>
            </a:r>
          </a:p>
        </p:txBody>
      </p:sp>
      <p:sp>
        <p:nvSpPr>
          <p:cNvPr id="11170" name="Help the Hurting"/>
          <p:cNvSpPr txBox="1"/>
          <p:nvPr/>
        </p:nvSpPr>
        <p:spPr>
          <a:xfrm>
            <a:off x="8262732" y="4040404"/>
            <a:ext cx="2712911" cy="6883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50800" tIns="50800" rIns="50800" bIns="50800" anchor="ctr"/>
          <a:lstStyle>
            <a:lvl1pPr algn="ctr" defTabSz="457200">
              <a:lnSpc>
                <a:spcPct val="120000"/>
              </a:lnSpc>
              <a:defRPr sz="1400">
                <a:latin typeface="Avenir Book"/>
                <a:ea typeface="Avenir Book"/>
                <a:cs typeface="Avenir Book"/>
                <a:sym typeface="Avenir Book"/>
              </a:defRPr>
            </a:lvl1pPr>
          </a:lstStyle>
          <a:p>
            <a:pPr/>
            <a:r>
              <a:t>Help the Hurting</a:t>
            </a:r>
          </a:p>
        </p:txBody>
      </p:sp>
      <p:sp>
        <p:nvSpPr>
          <p:cNvPr id="11171" name="Expand Shine"/>
          <p:cNvSpPr txBox="1"/>
          <p:nvPr/>
        </p:nvSpPr>
        <p:spPr>
          <a:xfrm>
            <a:off x="8262732" y="4901855"/>
            <a:ext cx="2712911" cy="6883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50800" tIns="50800" rIns="50800" bIns="50800" anchor="ctr"/>
          <a:lstStyle>
            <a:lvl1pPr algn="ctr" defTabSz="457200">
              <a:lnSpc>
                <a:spcPct val="120000"/>
              </a:lnSpc>
              <a:defRPr sz="1400">
                <a:latin typeface="Avenir Book"/>
                <a:ea typeface="Avenir Book"/>
                <a:cs typeface="Avenir Book"/>
                <a:sym typeface="Avenir Book"/>
              </a:defRPr>
            </a:lvl1pPr>
          </a:lstStyle>
          <a:p>
            <a:pPr/>
            <a:r>
              <a:t>Expand Shine</a:t>
            </a:r>
          </a:p>
        </p:txBody>
      </p:sp>
      <p:sp>
        <p:nvSpPr>
          <p:cNvPr id="11172" name="Rounded Rectangle"/>
          <p:cNvSpPr/>
          <p:nvPr/>
        </p:nvSpPr>
        <p:spPr>
          <a:xfrm>
            <a:off x="1104048" y="1462402"/>
            <a:ext cx="2937530" cy="675641"/>
          </a:xfrm>
          <a:prstGeom prst="roundRect">
            <a:avLst>
              <a:gd name="adj" fmla="val 31832"/>
            </a:avLst>
          </a:prstGeom>
          <a:ln w="12700">
            <a:solidFill>
              <a:srgbClr val="505F48"/>
            </a:solidFill>
            <a:miter/>
          </a:ln>
        </p:spPr>
        <p:txBody>
          <a:bodyPr lIns="45719" rIns="45719" anchor="ctr"/>
          <a:lstStyle/>
          <a:p>
            <a:pPr/>
          </a:p>
        </p:txBody>
      </p:sp>
      <p:sp>
        <p:nvSpPr>
          <p:cNvPr id="11173" name="Rounded Rectangle"/>
          <p:cNvSpPr/>
          <p:nvPr/>
        </p:nvSpPr>
        <p:spPr>
          <a:xfrm>
            <a:off x="1104048" y="2323853"/>
            <a:ext cx="2937530" cy="675641"/>
          </a:xfrm>
          <a:prstGeom prst="roundRect">
            <a:avLst>
              <a:gd name="adj" fmla="val 31832"/>
            </a:avLst>
          </a:prstGeom>
          <a:ln w="12700">
            <a:solidFill>
              <a:srgbClr val="505F48"/>
            </a:solidFill>
            <a:miter/>
          </a:ln>
        </p:spPr>
        <p:txBody>
          <a:bodyPr lIns="45719" rIns="45719" anchor="ctr"/>
          <a:lstStyle/>
          <a:p>
            <a:pPr/>
          </a:p>
        </p:txBody>
      </p:sp>
      <p:sp>
        <p:nvSpPr>
          <p:cNvPr id="11174" name="Rounded Rectangle"/>
          <p:cNvSpPr/>
          <p:nvPr/>
        </p:nvSpPr>
        <p:spPr>
          <a:xfrm>
            <a:off x="4627235" y="1462402"/>
            <a:ext cx="2937530" cy="675641"/>
          </a:xfrm>
          <a:prstGeom prst="roundRect">
            <a:avLst>
              <a:gd name="adj" fmla="val 31832"/>
            </a:avLst>
          </a:prstGeom>
          <a:ln w="12700">
            <a:solidFill>
              <a:srgbClr val="505F48"/>
            </a:solidFill>
            <a:miter/>
          </a:ln>
        </p:spPr>
        <p:txBody>
          <a:bodyPr lIns="45719" rIns="45719" anchor="ctr"/>
          <a:lstStyle/>
          <a:p>
            <a:pPr/>
          </a:p>
        </p:txBody>
      </p:sp>
      <p:sp>
        <p:nvSpPr>
          <p:cNvPr id="11175" name="Rounded Rectangle"/>
          <p:cNvSpPr/>
          <p:nvPr/>
        </p:nvSpPr>
        <p:spPr>
          <a:xfrm>
            <a:off x="4627235" y="3185304"/>
            <a:ext cx="2937530" cy="675641"/>
          </a:xfrm>
          <a:prstGeom prst="roundRect">
            <a:avLst>
              <a:gd name="adj" fmla="val 31832"/>
            </a:avLst>
          </a:prstGeom>
          <a:ln w="12700">
            <a:solidFill>
              <a:srgbClr val="505F48"/>
            </a:solidFill>
            <a:miter/>
          </a:ln>
        </p:spPr>
        <p:txBody>
          <a:bodyPr lIns="45719" rIns="45719" anchor="ctr"/>
          <a:lstStyle/>
          <a:p>
            <a:pPr/>
          </a:p>
        </p:txBody>
      </p:sp>
      <p:sp>
        <p:nvSpPr>
          <p:cNvPr id="11176" name="Rounded Rectangle"/>
          <p:cNvSpPr/>
          <p:nvPr/>
        </p:nvSpPr>
        <p:spPr>
          <a:xfrm>
            <a:off x="4627235" y="4908205"/>
            <a:ext cx="2937530" cy="675641"/>
          </a:xfrm>
          <a:prstGeom prst="roundRect">
            <a:avLst>
              <a:gd name="adj" fmla="val 31832"/>
            </a:avLst>
          </a:prstGeom>
          <a:ln w="12700">
            <a:solidFill>
              <a:srgbClr val="505F48"/>
            </a:solidFill>
            <a:miter/>
          </a:ln>
        </p:spPr>
        <p:txBody>
          <a:bodyPr lIns="45719" rIns="45719" anchor="ctr"/>
          <a:lstStyle/>
          <a:p>
            <a:pPr/>
          </a:p>
        </p:txBody>
      </p:sp>
      <p:sp>
        <p:nvSpPr>
          <p:cNvPr id="11177" name="Anti Sex Trafficking Rescue"/>
          <p:cNvSpPr txBox="1"/>
          <p:nvPr/>
        </p:nvSpPr>
        <p:spPr>
          <a:xfrm>
            <a:off x="4680215" y="5763306"/>
            <a:ext cx="2712911" cy="6883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50800" tIns="50800" rIns="50800" bIns="50800" anchor="ctr"/>
          <a:lstStyle>
            <a:lvl1pPr algn="ctr" defTabSz="457200">
              <a:lnSpc>
                <a:spcPct val="120000"/>
              </a:lnSpc>
              <a:defRPr sz="1400">
                <a:latin typeface="Avenir Book"/>
                <a:ea typeface="Avenir Book"/>
                <a:cs typeface="Avenir Book"/>
                <a:sym typeface="Avenir Book"/>
              </a:defRPr>
            </a:lvl1pPr>
          </a:lstStyle>
          <a:p>
            <a:pPr/>
            <a:r>
              <a:t>Anti Sex Trafficking Rescue</a:t>
            </a:r>
          </a:p>
        </p:txBody>
      </p:sp>
      <p:sp>
        <p:nvSpPr>
          <p:cNvPr id="11178" name="Rounded Rectangle"/>
          <p:cNvSpPr/>
          <p:nvPr/>
        </p:nvSpPr>
        <p:spPr>
          <a:xfrm>
            <a:off x="4627235" y="5769656"/>
            <a:ext cx="2937530" cy="675641"/>
          </a:xfrm>
          <a:prstGeom prst="roundRect">
            <a:avLst>
              <a:gd name="adj" fmla="val 31832"/>
            </a:avLst>
          </a:prstGeom>
          <a:ln w="12700">
            <a:solidFill>
              <a:srgbClr val="505F48"/>
            </a:solidFill>
            <a:miter/>
          </a:ln>
        </p:spPr>
        <p:txBody>
          <a:bodyPr lIns="45719" rIns="45719" anchor="ctr"/>
          <a:lstStyle/>
          <a:p>
            <a:pPr/>
          </a:p>
        </p:txBody>
      </p:sp>
      <p:sp>
        <p:nvSpPr>
          <p:cNvPr id="11179" name="Rounded Rectangle"/>
          <p:cNvSpPr/>
          <p:nvPr/>
        </p:nvSpPr>
        <p:spPr>
          <a:xfrm>
            <a:off x="8150421" y="4908205"/>
            <a:ext cx="2937530" cy="675641"/>
          </a:xfrm>
          <a:prstGeom prst="roundRect">
            <a:avLst>
              <a:gd name="adj" fmla="val 31832"/>
            </a:avLst>
          </a:prstGeom>
          <a:ln w="12700">
            <a:solidFill>
              <a:srgbClr val="505F48"/>
            </a:solidFill>
            <a:miter/>
          </a:ln>
        </p:spPr>
        <p:txBody>
          <a:bodyPr lIns="45719" rIns="45719" anchor="ctr"/>
          <a:lstStyle/>
          <a:p>
            <a:pPr/>
          </a:p>
        </p:txBody>
      </p:sp>
      <p:sp>
        <p:nvSpPr>
          <p:cNvPr id="11180" name="Rounded Rectangle"/>
          <p:cNvSpPr/>
          <p:nvPr/>
        </p:nvSpPr>
        <p:spPr>
          <a:xfrm>
            <a:off x="8150421" y="4046754"/>
            <a:ext cx="2937530" cy="675641"/>
          </a:xfrm>
          <a:prstGeom prst="roundRect">
            <a:avLst>
              <a:gd name="adj" fmla="val 31832"/>
            </a:avLst>
          </a:prstGeom>
          <a:ln w="12700">
            <a:solidFill>
              <a:srgbClr val="505F48"/>
            </a:solidFill>
            <a:miter/>
          </a:ln>
        </p:spPr>
        <p:txBody>
          <a:bodyPr lIns="45719" rIns="45719" anchor="ctr"/>
          <a:lstStyle/>
          <a:p>
            <a:pPr/>
          </a:p>
        </p:txBody>
      </p:sp>
      <p:sp>
        <p:nvSpPr>
          <p:cNvPr id="11181" name="Rounded Rectangle"/>
          <p:cNvSpPr/>
          <p:nvPr/>
        </p:nvSpPr>
        <p:spPr>
          <a:xfrm>
            <a:off x="8150421" y="2323853"/>
            <a:ext cx="2937530" cy="675641"/>
          </a:xfrm>
          <a:prstGeom prst="roundRect">
            <a:avLst>
              <a:gd name="adj" fmla="val 31832"/>
            </a:avLst>
          </a:prstGeom>
          <a:ln w="12700">
            <a:solidFill>
              <a:srgbClr val="505F48"/>
            </a:solidFill>
            <a:miter/>
          </a:ln>
        </p:spPr>
        <p:txBody>
          <a:bodyPr lIns="45719" rIns="45719" anchor="ctr"/>
          <a:lstStyle/>
          <a:p>
            <a:pPr/>
          </a:p>
        </p:txBody>
      </p:sp>
      <p:sp>
        <p:nvSpPr>
          <p:cNvPr id="11182" name="Rounded Rectangle"/>
          <p:cNvSpPr/>
          <p:nvPr/>
        </p:nvSpPr>
        <p:spPr>
          <a:xfrm>
            <a:off x="8150421" y="1462402"/>
            <a:ext cx="2937530" cy="675641"/>
          </a:xfrm>
          <a:prstGeom prst="roundRect">
            <a:avLst>
              <a:gd name="adj" fmla="val 31832"/>
            </a:avLst>
          </a:prstGeom>
          <a:ln w="12700">
            <a:solidFill>
              <a:srgbClr val="505F48"/>
            </a:solidFill>
            <a:miter/>
          </a:ln>
        </p:spPr>
        <p:txBody>
          <a:bodyPr lIns="45719" rIns="45719" anchor="ctr"/>
          <a:lstStyle/>
          <a:p>
            <a:pPr/>
          </a:p>
        </p:txBody>
      </p:sp>
      <p:sp>
        <p:nvSpPr>
          <p:cNvPr id="11183" name="Rounded Rectangle"/>
          <p:cNvSpPr/>
          <p:nvPr/>
        </p:nvSpPr>
        <p:spPr>
          <a:xfrm>
            <a:off x="4633585" y="4046754"/>
            <a:ext cx="2937530" cy="675641"/>
          </a:xfrm>
          <a:prstGeom prst="roundRect">
            <a:avLst>
              <a:gd name="adj" fmla="val 31832"/>
            </a:avLst>
          </a:prstGeom>
          <a:ln w="12700">
            <a:solidFill>
              <a:srgbClr val="505F48"/>
            </a:solidFill>
            <a:miter/>
          </a:ln>
        </p:spPr>
        <p:txBody>
          <a:bodyPr lIns="45719" rIns="45719" anchor="ctr"/>
          <a:lstStyle/>
          <a:p>
            <a:pPr/>
          </a:p>
        </p:txBody>
      </p:sp>
      <p:sp>
        <p:nvSpPr>
          <p:cNvPr id="11184" name="Rounded Rectangle"/>
          <p:cNvSpPr/>
          <p:nvPr/>
        </p:nvSpPr>
        <p:spPr>
          <a:xfrm>
            <a:off x="4627235" y="2323853"/>
            <a:ext cx="2937530" cy="675641"/>
          </a:xfrm>
          <a:prstGeom prst="roundRect">
            <a:avLst>
              <a:gd name="adj" fmla="val 31832"/>
            </a:avLst>
          </a:prstGeom>
          <a:ln w="12700">
            <a:solidFill>
              <a:srgbClr val="505F48"/>
            </a:solidFill>
            <a:miter/>
          </a:ln>
        </p:spPr>
        <p:txBody>
          <a:bodyPr lIns="45719" rIns="45719" anchor="ctr"/>
          <a:lstStyle/>
          <a:p>
            <a:pPr/>
          </a:p>
        </p:txBody>
      </p:sp>
      <p:sp>
        <p:nvSpPr>
          <p:cNvPr id="11185" name="Rounded Rectangle"/>
          <p:cNvSpPr/>
          <p:nvPr/>
        </p:nvSpPr>
        <p:spPr>
          <a:xfrm>
            <a:off x="1104049" y="3185304"/>
            <a:ext cx="2937530" cy="675641"/>
          </a:xfrm>
          <a:prstGeom prst="roundRect">
            <a:avLst>
              <a:gd name="adj" fmla="val 31832"/>
            </a:avLst>
          </a:prstGeom>
          <a:ln w="12700">
            <a:solidFill>
              <a:srgbClr val="505F48"/>
            </a:solidFill>
            <a:miter/>
          </a:ln>
        </p:spPr>
        <p:txBody>
          <a:bodyPr lIns="45719" rIns="45719" anchor="ctr"/>
          <a:lstStyle/>
          <a:p>
            <a:pPr/>
          </a:p>
        </p:txBody>
      </p:sp>
    </p:spTree>
  </p:cSld>
  <p:clrMapOvr>
    <a:masterClrMapping/>
  </p:clrMapOvr>
  <p:transition xmlns:p14="http://schemas.microsoft.com/office/powerpoint/2010/main" spd="med" advClick="1"/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 xmlns:m="http://schemas.openxmlformats.org/officeDocument/2006/math" xmlns:a14="http://schemas.microsoft.com/office/drawing/2010/main" showMasterSp="1" showMasterPhAnim="1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87" name="5x…"/>
          <p:cNvSpPr txBox="1"/>
          <p:nvPr/>
        </p:nvSpPr>
        <p:spPr>
          <a:xfrm>
            <a:off x="3336407" y="1584934"/>
            <a:ext cx="5519186" cy="1868086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50800" tIns="50800" rIns="50800" bIns="50800"/>
          <a:lstStyle/>
          <a:p>
            <a:pPr algn="ctr" defTabSz="457200">
              <a:defRPr sz="6000">
                <a:solidFill>
                  <a:srgbClr val="505F48"/>
                </a:solidFill>
                <a:latin typeface="Avenir Heavy"/>
                <a:ea typeface="Avenir Heavy"/>
                <a:cs typeface="Avenir Heavy"/>
                <a:sym typeface="Avenir Heavy"/>
              </a:defRPr>
            </a:pPr>
            <a:r>
              <a:t>5x</a:t>
            </a:r>
          </a:p>
          <a:p>
            <a:pPr algn="ctr" defTabSz="457200">
              <a:defRPr sz="3000">
                <a:latin typeface="Avenir Heavy"/>
                <a:ea typeface="Avenir Heavy"/>
                <a:cs typeface="Avenir Heavy"/>
                <a:sym typeface="Avenir Heavy"/>
              </a:defRPr>
            </a:pPr>
            <a:r>
              <a:t>Sections</a:t>
            </a:r>
          </a:p>
          <a:p>
            <a:pPr algn="ctr" defTabSz="457200">
              <a:defRPr sz="1000">
                <a:latin typeface="Avenir Book"/>
                <a:ea typeface="Avenir Book"/>
                <a:cs typeface="Avenir Book"/>
                <a:sym typeface="Avenir Book"/>
              </a:defRPr>
            </a:pPr>
            <a:r>
              <a:t>Awaken | Explore | Focus | Prepare | Live</a:t>
            </a:r>
          </a:p>
        </p:txBody>
      </p:sp>
      <p:pic>
        <p:nvPicPr>
          <p:cNvPr id="11188" name="definition.png" descr="definition.png"/>
          <p:cNvPicPr>
            <a:picLocks noChangeAspect="1"/>
          </p:cNvPicPr>
          <p:nvPr/>
        </p:nvPicPr>
        <p:blipFill>
          <a:blip r:embed="rId2">
            <a:extLst/>
          </a:blip>
          <a:stretch>
            <a:fillRect/>
          </a:stretch>
        </p:blipFill>
        <p:spPr>
          <a:xfrm>
            <a:off x="2513284" y="3771749"/>
            <a:ext cx="358933" cy="358933"/>
          </a:xfrm>
          <a:prstGeom prst="rect">
            <a:avLst/>
          </a:prstGeom>
          <a:ln w="12700">
            <a:miter lim="400000"/>
          </a:ln>
        </p:spPr>
      </p:pic>
      <p:pic>
        <p:nvPicPr>
          <p:cNvPr id="11189" name="unleashed-logo-full-color-cmyk.pdf" descr="unleashed-logo-full-color-cmyk.pdf"/>
          <p:cNvPicPr>
            <a:picLocks noChangeAspect="1"/>
          </p:cNvPicPr>
          <p:nvPr/>
        </p:nvPicPr>
        <p:blipFill>
          <a:blip r:embed="rId3">
            <a:extLst/>
          </a:blip>
          <a:stretch>
            <a:fillRect/>
          </a:stretch>
        </p:blipFill>
        <p:spPr>
          <a:xfrm>
            <a:off x="319974" y="6036569"/>
            <a:ext cx="775995" cy="513501"/>
          </a:xfrm>
          <a:prstGeom prst="rect">
            <a:avLst/>
          </a:prstGeom>
          <a:ln w="12700">
            <a:miter lim="400000"/>
          </a:ln>
        </p:spPr>
      </p:pic>
      <p:sp>
        <p:nvSpPr>
          <p:cNvPr id="11190" name="Rectangle 14"/>
          <p:cNvSpPr txBox="1"/>
          <p:nvPr/>
        </p:nvSpPr>
        <p:spPr>
          <a:xfrm>
            <a:off x="3396901" y="571500"/>
            <a:ext cx="5398198" cy="624840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>
            <a:spAutoFit/>
          </a:bodyPr>
          <a:lstStyle>
            <a:lvl1pPr algn="ctr">
              <a:defRPr spc="97" sz="3500">
                <a:solidFill>
                  <a:srgbClr val="383839"/>
                </a:solidFill>
              </a:defRPr>
            </a:lvl1pPr>
          </a:lstStyle>
          <a:p>
            <a:pPr/>
            <a:r>
              <a:t>Preview of our Rhythm</a:t>
            </a:r>
          </a:p>
        </p:txBody>
      </p:sp>
      <p:sp>
        <p:nvSpPr>
          <p:cNvPr id="11191" name="Quick Definition"/>
          <p:cNvSpPr txBox="1"/>
          <p:nvPr/>
        </p:nvSpPr>
        <p:spPr>
          <a:xfrm>
            <a:off x="1878736" y="4229664"/>
            <a:ext cx="1628144" cy="1066000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50800" tIns="50800" rIns="50800" bIns="50800"/>
          <a:lstStyle>
            <a:lvl1pPr algn="ctr" defTabSz="457200">
              <a:defRPr sz="2000">
                <a:latin typeface="Avenir Book"/>
                <a:ea typeface="Avenir Book"/>
                <a:cs typeface="Avenir Book"/>
                <a:sym typeface="Avenir Book"/>
              </a:defRPr>
            </a:lvl1pPr>
          </a:lstStyle>
          <a:p>
            <a:pPr/>
            <a:r>
              <a:t>Quick Definition</a:t>
            </a:r>
          </a:p>
        </p:txBody>
      </p:sp>
      <p:sp>
        <p:nvSpPr>
          <p:cNvPr id="11192" name="Brief…"/>
          <p:cNvSpPr txBox="1"/>
          <p:nvPr/>
        </p:nvSpPr>
        <p:spPr>
          <a:xfrm>
            <a:off x="4147530" y="4229664"/>
            <a:ext cx="1628145" cy="1066000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50800" tIns="50800" rIns="50800" bIns="50800"/>
          <a:lstStyle/>
          <a:p>
            <a:pPr algn="ctr" defTabSz="457200">
              <a:defRPr sz="2000">
                <a:latin typeface="Avenir Book"/>
                <a:ea typeface="Avenir Book"/>
                <a:cs typeface="Avenir Book"/>
                <a:sym typeface="Avenir Book"/>
              </a:defRPr>
            </a:pPr>
            <a:r>
              <a:t>Brief</a:t>
            </a:r>
          </a:p>
          <a:p>
            <a:pPr algn="ctr" defTabSz="457200">
              <a:defRPr sz="2000">
                <a:latin typeface="Avenir Book"/>
                <a:ea typeface="Avenir Book"/>
                <a:cs typeface="Avenir Book"/>
                <a:sym typeface="Avenir Book"/>
              </a:defRPr>
            </a:pPr>
            <a:r>
              <a:t>Teaching</a:t>
            </a:r>
          </a:p>
        </p:txBody>
      </p:sp>
      <p:sp>
        <p:nvSpPr>
          <p:cNvPr id="11193" name="Short Exercise"/>
          <p:cNvSpPr txBox="1"/>
          <p:nvPr/>
        </p:nvSpPr>
        <p:spPr>
          <a:xfrm>
            <a:off x="6416325" y="4229664"/>
            <a:ext cx="1628145" cy="1066000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50800" tIns="50800" rIns="50800" bIns="50800"/>
          <a:lstStyle>
            <a:lvl1pPr algn="ctr" defTabSz="457200">
              <a:defRPr sz="2000">
                <a:latin typeface="Avenir Book"/>
                <a:ea typeface="Avenir Book"/>
                <a:cs typeface="Avenir Book"/>
                <a:sym typeface="Avenir Book"/>
              </a:defRPr>
            </a:lvl1pPr>
          </a:lstStyle>
          <a:p>
            <a:pPr/>
            <a:r>
              <a:t>Short Exercise</a:t>
            </a:r>
          </a:p>
        </p:txBody>
      </p:sp>
      <p:sp>
        <p:nvSpPr>
          <p:cNvPr id="11194" name="Table…"/>
          <p:cNvSpPr txBox="1"/>
          <p:nvPr/>
        </p:nvSpPr>
        <p:spPr>
          <a:xfrm>
            <a:off x="8685120" y="4229664"/>
            <a:ext cx="1628144" cy="1066000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50800" tIns="50800" rIns="50800" bIns="50800"/>
          <a:lstStyle/>
          <a:p>
            <a:pPr algn="ctr" defTabSz="457200">
              <a:defRPr sz="2000">
                <a:latin typeface="Avenir Book"/>
                <a:ea typeface="Avenir Book"/>
                <a:cs typeface="Avenir Book"/>
                <a:sym typeface="Avenir Book"/>
              </a:defRPr>
            </a:pPr>
            <a:r>
              <a:t>Table</a:t>
            </a:r>
          </a:p>
          <a:p>
            <a:pPr algn="ctr" defTabSz="457200">
              <a:defRPr sz="2000">
                <a:latin typeface="Avenir Book"/>
                <a:ea typeface="Avenir Book"/>
                <a:cs typeface="Avenir Book"/>
                <a:sym typeface="Avenir Book"/>
              </a:defRPr>
            </a:pPr>
            <a:r>
              <a:t>Discussion</a:t>
            </a:r>
          </a:p>
        </p:txBody>
      </p:sp>
      <p:pic>
        <p:nvPicPr>
          <p:cNvPr id="11195" name="document.png" descr="document.png"/>
          <p:cNvPicPr>
            <a:picLocks noChangeAspect="1"/>
          </p:cNvPicPr>
          <p:nvPr/>
        </p:nvPicPr>
        <p:blipFill>
          <a:blip r:embed="rId4">
            <a:extLst/>
          </a:blip>
          <a:stretch>
            <a:fillRect/>
          </a:stretch>
        </p:blipFill>
        <p:spPr>
          <a:xfrm>
            <a:off x="4782079" y="3771749"/>
            <a:ext cx="358933" cy="358933"/>
          </a:xfrm>
          <a:prstGeom prst="rect">
            <a:avLst/>
          </a:prstGeom>
          <a:ln w="12700">
            <a:miter lim="400000"/>
          </a:ln>
        </p:spPr>
      </p:pic>
      <p:pic>
        <p:nvPicPr>
          <p:cNvPr id="11196" name="notes.png" descr="notes.png"/>
          <p:cNvPicPr>
            <a:picLocks noChangeAspect="1"/>
          </p:cNvPicPr>
          <p:nvPr/>
        </p:nvPicPr>
        <p:blipFill>
          <a:blip r:embed="rId5">
            <a:extLst/>
          </a:blip>
          <a:stretch>
            <a:fillRect/>
          </a:stretch>
        </p:blipFill>
        <p:spPr>
          <a:xfrm>
            <a:off x="7050873" y="3771749"/>
            <a:ext cx="358933" cy="358933"/>
          </a:xfrm>
          <a:prstGeom prst="rect">
            <a:avLst/>
          </a:prstGeom>
          <a:ln w="12700">
            <a:miter lim="400000"/>
          </a:ln>
        </p:spPr>
      </p:pic>
      <p:pic>
        <p:nvPicPr>
          <p:cNvPr id="11197" name="discussion.png" descr="discussion.png"/>
          <p:cNvPicPr>
            <a:picLocks noChangeAspect="1"/>
          </p:cNvPicPr>
          <p:nvPr/>
        </p:nvPicPr>
        <p:blipFill>
          <a:blip r:embed="rId6">
            <a:extLst/>
          </a:blip>
          <a:stretch>
            <a:fillRect/>
          </a:stretch>
        </p:blipFill>
        <p:spPr>
          <a:xfrm>
            <a:off x="9319668" y="3771749"/>
            <a:ext cx="358933" cy="358933"/>
          </a:xfrm>
          <a:prstGeom prst="rect">
            <a:avLst/>
          </a:prstGeom>
          <a:ln w="12700">
            <a:miter lim="400000"/>
          </a:ln>
        </p:spPr>
      </p:pic>
    </p:spTree>
  </p:cSld>
  <p:clrMapOvr>
    <a:masterClrMapping/>
  </p:clrMapOvr>
  <p:transition xmlns:p14="http://schemas.microsoft.com/office/powerpoint/2010/main" spd="med" advClick="1"/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 xmlns:m="http://schemas.openxmlformats.org/officeDocument/2006/math" xmlns:a14="http://schemas.microsoft.com/office/drawing/2010/main" showMasterSp="1" showMasterPhAnim="1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906" name="unleashed-logo-full-color-cmyk.pdf" descr="unleashed-logo-full-color-cmyk.pdf"/>
          <p:cNvPicPr>
            <a:picLocks noChangeAspect="1"/>
          </p:cNvPicPr>
          <p:nvPr/>
        </p:nvPicPr>
        <p:blipFill>
          <a:blip r:embed="rId2">
            <a:extLst/>
          </a:blip>
          <a:stretch>
            <a:fillRect/>
          </a:stretch>
        </p:blipFill>
        <p:spPr>
          <a:xfrm>
            <a:off x="319974" y="6032500"/>
            <a:ext cx="775995" cy="513501"/>
          </a:xfrm>
          <a:prstGeom prst="rect">
            <a:avLst/>
          </a:prstGeom>
          <a:ln w="12700">
            <a:miter lim="400000"/>
          </a:ln>
        </p:spPr>
      </p:pic>
      <p:sp>
        <p:nvSpPr>
          <p:cNvPr id="10907" name="Rectangle 3"/>
          <p:cNvSpPr txBox="1"/>
          <p:nvPr/>
        </p:nvSpPr>
        <p:spPr>
          <a:xfrm>
            <a:off x="2431047" y="569973"/>
            <a:ext cx="7329906" cy="6248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>
            <a:spAutoFit/>
          </a:bodyPr>
          <a:lstStyle>
            <a:lvl1pPr algn="ctr">
              <a:defRPr spc="97" sz="3500">
                <a:solidFill>
                  <a:srgbClr val="383839"/>
                </a:solidFill>
              </a:defRPr>
            </a:lvl1pPr>
          </a:lstStyle>
          <a:p>
            <a:pPr/>
            <a:r>
              <a:t>What is this workshop?</a:t>
            </a:r>
          </a:p>
        </p:txBody>
      </p:sp>
      <p:pic>
        <p:nvPicPr>
          <p:cNvPr id="10908" name="compass.png" descr="compass.png"/>
          <p:cNvPicPr>
            <a:picLocks noChangeAspect="1"/>
          </p:cNvPicPr>
          <p:nvPr/>
        </p:nvPicPr>
        <p:blipFill>
          <a:blip r:embed="rId3">
            <a:extLst/>
          </a:blip>
          <a:stretch>
            <a:fillRect/>
          </a:stretch>
        </p:blipFill>
        <p:spPr>
          <a:xfrm>
            <a:off x="9214503" y="2098811"/>
            <a:ext cx="733001" cy="733001"/>
          </a:xfrm>
          <a:prstGeom prst="rect">
            <a:avLst/>
          </a:prstGeom>
          <a:ln w="12700">
            <a:miter lim="400000"/>
          </a:ln>
        </p:spPr>
      </p:pic>
      <p:pic>
        <p:nvPicPr>
          <p:cNvPr id="10909" name="weekly.png" descr="weekly.png"/>
          <p:cNvPicPr>
            <a:picLocks noChangeAspect="1"/>
          </p:cNvPicPr>
          <p:nvPr/>
        </p:nvPicPr>
        <p:blipFill>
          <a:blip r:embed="rId4">
            <a:extLst/>
          </a:blip>
          <a:stretch>
            <a:fillRect/>
          </a:stretch>
        </p:blipFill>
        <p:spPr>
          <a:xfrm>
            <a:off x="5729499" y="2098811"/>
            <a:ext cx="733001" cy="733001"/>
          </a:xfrm>
          <a:prstGeom prst="rect">
            <a:avLst/>
          </a:prstGeom>
          <a:ln w="12700">
            <a:miter lim="400000"/>
          </a:ln>
        </p:spPr>
      </p:pic>
      <p:pic>
        <p:nvPicPr>
          <p:cNvPr id="10910" name="invitation.png" descr="invitation.png"/>
          <p:cNvPicPr>
            <a:picLocks noChangeAspect="1"/>
          </p:cNvPicPr>
          <p:nvPr/>
        </p:nvPicPr>
        <p:blipFill>
          <a:blip r:embed="rId5">
            <a:extLst/>
          </a:blip>
          <a:stretch>
            <a:fillRect/>
          </a:stretch>
        </p:blipFill>
        <p:spPr>
          <a:xfrm>
            <a:off x="2244496" y="2099681"/>
            <a:ext cx="733001" cy="733001"/>
          </a:xfrm>
          <a:prstGeom prst="rect">
            <a:avLst/>
          </a:prstGeom>
          <a:ln w="12700">
            <a:miter lim="400000"/>
          </a:ln>
        </p:spPr>
      </p:pic>
      <p:sp>
        <p:nvSpPr>
          <p:cNvPr id="10911" name="TextBox 64"/>
          <p:cNvSpPr txBox="1"/>
          <p:nvPr/>
        </p:nvSpPr>
        <p:spPr>
          <a:xfrm>
            <a:off x="1638162" y="3168002"/>
            <a:ext cx="1945669" cy="19837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>
            <a:spAutoFit/>
          </a:bodyPr>
          <a:lstStyle/>
          <a:p>
            <a:pPr algn="ctr">
              <a:spcBef>
                <a:spcPts val="600"/>
              </a:spcBef>
              <a:defRPr b="1" sz="2400">
                <a:solidFill>
                  <a:srgbClr val="383839"/>
                </a:solidFill>
              </a:defRPr>
            </a:pPr>
            <a:r>
              <a:t>Invitation</a:t>
            </a:r>
          </a:p>
          <a:p>
            <a:pPr algn="ctr">
              <a:spcBef>
                <a:spcPts val="600"/>
              </a:spcBef>
              <a:defRPr sz="1000">
                <a:solidFill>
                  <a:srgbClr val="383839"/>
                </a:solidFill>
              </a:defRPr>
            </a:pPr>
          </a:p>
          <a:p>
            <a:pPr algn="ctr">
              <a:spcBef>
                <a:spcPts val="600"/>
              </a:spcBef>
              <a:defRPr sz="2000">
                <a:solidFill>
                  <a:srgbClr val="383839"/>
                </a:solidFill>
              </a:defRPr>
            </a:pPr>
            <a:r>
              <a:t>Into what God is doing and how you can be involved. </a:t>
            </a:r>
          </a:p>
        </p:txBody>
      </p:sp>
      <p:sp>
        <p:nvSpPr>
          <p:cNvPr id="10912" name="TextBox 64"/>
          <p:cNvSpPr txBox="1"/>
          <p:nvPr/>
        </p:nvSpPr>
        <p:spPr>
          <a:xfrm>
            <a:off x="5123165" y="3168002"/>
            <a:ext cx="1945670" cy="21234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>
            <a:spAutoFit/>
          </a:bodyPr>
          <a:lstStyle/>
          <a:p>
            <a:pPr algn="ctr">
              <a:spcBef>
                <a:spcPts val="600"/>
              </a:spcBef>
              <a:defRPr b="1" sz="2400">
                <a:solidFill>
                  <a:srgbClr val="383839"/>
                </a:solidFill>
              </a:defRPr>
            </a:pPr>
            <a:r>
              <a:t>Workshop +</a:t>
            </a:r>
          </a:p>
          <a:p>
            <a:pPr algn="ctr">
              <a:spcBef>
                <a:spcPts val="600"/>
              </a:spcBef>
              <a:defRPr b="1" sz="2400">
                <a:solidFill>
                  <a:srgbClr val="383839"/>
                </a:solidFill>
              </a:defRPr>
            </a:pPr>
            <a:r>
              <a:t>Small Group</a:t>
            </a:r>
          </a:p>
          <a:p>
            <a:pPr algn="ctr">
              <a:spcBef>
                <a:spcPts val="600"/>
              </a:spcBef>
              <a:defRPr sz="1000">
                <a:solidFill>
                  <a:srgbClr val="383839"/>
                </a:solidFill>
              </a:defRPr>
            </a:pPr>
          </a:p>
          <a:p>
            <a:pPr algn="ctr">
              <a:spcBef>
                <a:spcPts val="600"/>
              </a:spcBef>
              <a:defRPr sz="2000">
                <a:solidFill>
                  <a:srgbClr val="383839"/>
                </a:solidFill>
              </a:defRPr>
            </a:pPr>
            <a:r>
              <a:t>One workshop plus five small group sessions.</a:t>
            </a:r>
          </a:p>
        </p:txBody>
      </p:sp>
      <p:sp>
        <p:nvSpPr>
          <p:cNvPr id="10913" name="TextBox 64"/>
          <p:cNvSpPr txBox="1"/>
          <p:nvPr/>
        </p:nvSpPr>
        <p:spPr>
          <a:xfrm>
            <a:off x="8608169" y="3168002"/>
            <a:ext cx="1945669" cy="25933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>
            <a:spAutoFit/>
          </a:bodyPr>
          <a:lstStyle/>
          <a:p>
            <a:pPr algn="ctr">
              <a:spcBef>
                <a:spcPts val="600"/>
              </a:spcBef>
              <a:defRPr b="1" sz="2400">
                <a:solidFill>
                  <a:srgbClr val="383839"/>
                </a:solidFill>
              </a:defRPr>
            </a:pPr>
            <a:r>
              <a:t>Exploration</a:t>
            </a:r>
          </a:p>
          <a:p>
            <a:pPr algn="ctr">
              <a:spcBef>
                <a:spcPts val="600"/>
              </a:spcBef>
              <a:defRPr sz="1000">
                <a:solidFill>
                  <a:srgbClr val="383839"/>
                </a:solidFill>
              </a:defRPr>
            </a:pPr>
          </a:p>
          <a:p>
            <a:pPr algn="ctr">
              <a:spcBef>
                <a:spcPts val="600"/>
              </a:spcBef>
              <a:defRPr sz="2000">
                <a:solidFill>
                  <a:srgbClr val="383839"/>
                </a:solidFill>
              </a:defRPr>
            </a:pPr>
            <a:r>
              <a:t>Discovery process about who God has made you to be and what He is calling you into.</a:t>
            </a:r>
          </a:p>
        </p:txBody>
      </p:sp>
    </p:spTree>
  </p:cSld>
  <p:clrMapOvr>
    <a:masterClrMapping/>
  </p:clrMapOvr>
  <p:transition xmlns:p14="http://schemas.microsoft.com/office/powerpoint/2010/main" spd="med" advClick="1"/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 xmlns:m="http://schemas.openxmlformats.org/officeDocument/2006/math" xmlns:a14="http://schemas.microsoft.com/office/drawing/2010/main" showMasterSp="1" showMasterPhAnim="1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199" name="unleashed-logo-full-color-cmyk.pdf" descr="unleashed-logo-full-color-cmyk.pdf"/>
          <p:cNvPicPr>
            <a:picLocks noChangeAspect="1"/>
          </p:cNvPicPr>
          <p:nvPr/>
        </p:nvPicPr>
        <p:blipFill>
          <a:blip r:embed="rId2">
            <a:extLst/>
          </a:blip>
          <a:stretch>
            <a:fillRect/>
          </a:stretch>
        </p:blipFill>
        <p:spPr>
          <a:xfrm>
            <a:off x="319974" y="6036569"/>
            <a:ext cx="775995" cy="513501"/>
          </a:xfrm>
          <a:prstGeom prst="rect">
            <a:avLst/>
          </a:prstGeom>
          <a:ln w="12700">
            <a:miter lim="400000"/>
          </a:ln>
        </p:spPr>
      </p:pic>
      <p:sp>
        <p:nvSpPr>
          <p:cNvPr id="11200" name="Rectangle 14"/>
          <p:cNvSpPr txBox="1"/>
          <p:nvPr/>
        </p:nvSpPr>
        <p:spPr>
          <a:xfrm>
            <a:off x="1924850" y="449014"/>
            <a:ext cx="8342300" cy="6248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>
            <a:spAutoFit/>
          </a:bodyPr>
          <a:lstStyle>
            <a:lvl1pPr algn="ctr">
              <a:defRPr spc="97" sz="3500">
                <a:solidFill>
                  <a:srgbClr val="383839"/>
                </a:solidFill>
              </a:defRPr>
            </a:lvl1pPr>
          </a:lstStyle>
          <a:p>
            <a:pPr/>
            <a:r>
              <a:t>Fill in Your 11x17 Summary</a:t>
            </a:r>
          </a:p>
        </p:txBody>
      </p:sp>
      <p:pic>
        <p:nvPicPr>
          <p:cNvPr id="11201" name="Screenshot 2025-06-09 at 7.48.32 AM.png" descr="Screenshot 2025-06-09 at 7.48.32 AM.png"/>
          <p:cNvPicPr>
            <a:picLocks noChangeAspect="1"/>
          </p:cNvPicPr>
          <p:nvPr/>
        </p:nvPicPr>
        <p:blipFill>
          <a:blip r:embed="rId3">
            <a:extLst/>
          </a:blip>
          <a:srcRect l="11469" t="3597" r="8267" b="8547"/>
          <a:stretch>
            <a:fillRect/>
          </a:stretch>
        </p:blipFill>
        <p:spPr>
          <a:xfrm>
            <a:off x="2114153" y="1335421"/>
            <a:ext cx="7963694" cy="4903275"/>
          </a:xfrm>
          <a:prstGeom prst="rect">
            <a:avLst/>
          </a:prstGeom>
          <a:ln w="12700">
            <a:miter lim="400000"/>
          </a:ln>
          <a:effectLst>
            <a:outerShdw sx="100000" sy="100000" kx="0" ky="0" algn="b" rotWithShape="0" blurRad="101600" dist="25400" dir="2884745">
              <a:srgbClr val="000000">
                <a:alpha val="75000"/>
              </a:srgbClr>
            </a:outerShdw>
          </a:effectLst>
        </p:spPr>
      </p:pic>
    </p:spTree>
  </p:cSld>
  <p:clrMapOvr>
    <a:masterClrMapping/>
  </p:clrMapOvr>
  <p:transition xmlns:p14="http://schemas.microsoft.com/office/powerpoint/2010/main" spd="med" advClick="1"/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 xmlns:m="http://schemas.openxmlformats.org/officeDocument/2006/math" xmlns:a14="http://schemas.microsoft.com/office/drawing/2010/main" showMasterSp="1" showMasterPhAnim="1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03" name="Rectangle 3"/>
          <p:cNvSpPr txBox="1"/>
          <p:nvPr/>
        </p:nvSpPr>
        <p:spPr>
          <a:xfrm>
            <a:off x="1899388" y="451598"/>
            <a:ext cx="8393224" cy="6248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>
            <a:spAutoFit/>
          </a:bodyPr>
          <a:lstStyle>
            <a:lvl1pPr algn="ctr">
              <a:defRPr spc="97" sz="3500">
                <a:solidFill>
                  <a:srgbClr val="383839"/>
                </a:solidFill>
              </a:defRPr>
            </a:lvl1pPr>
          </a:lstStyle>
          <a:p>
            <a:pPr/>
            <a:r>
              <a:t>Baseline Assessment</a:t>
            </a:r>
          </a:p>
        </p:txBody>
      </p:sp>
      <p:pic>
        <p:nvPicPr>
          <p:cNvPr id="11204" name="Screenshot 2024-10-14 at 1.05.07 PM.png" descr="Screenshot 2024-10-14 at 1.05.07 PM.png"/>
          <p:cNvPicPr>
            <a:picLocks noChangeAspect="1"/>
          </p:cNvPicPr>
          <p:nvPr/>
        </p:nvPicPr>
        <p:blipFill>
          <a:blip r:embed="rId2">
            <a:extLst/>
          </a:blip>
          <a:srcRect l="0" t="1183" r="0" b="1183"/>
          <a:stretch>
            <a:fillRect/>
          </a:stretch>
        </p:blipFill>
        <p:spPr>
          <a:xfrm>
            <a:off x="4352528" y="1369073"/>
            <a:ext cx="3486847" cy="4458956"/>
          </a:xfrm>
          <a:prstGeom prst="rect">
            <a:avLst/>
          </a:prstGeom>
          <a:ln w="12700">
            <a:miter lim="400000"/>
          </a:ln>
          <a:effectLst>
            <a:outerShdw sx="100000" sy="100000" kx="0" ky="0" algn="b" rotWithShape="0" blurRad="101600" dist="25400" dir="5400000">
              <a:srgbClr val="000000">
                <a:alpha val="75000"/>
              </a:srgbClr>
            </a:outerShdw>
          </a:effectLst>
        </p:spPr>
      </p:pic>
      <p:pic>
        <p:nvPicPr>
          <p:cNvPr id="11205" name="unleashed-logo-full-color-cmyk.pdf" descr="unleashed-logo-full-color-cmyk.pdf"/>
          <p:cNvPicPr>
            <a:picLocks noChangeAspect="1"/>
          </p:cNvPicPr>
          <p:nvPr/>
        </p:nvPicPr>
        <p:blipFill>
          <a:blip r:embed="rId3">
            <a:extLst/>
          </a:blip>
          <a:stretch>
            <a:fillRect/>
          </a:stretch>
        </p:blipFill>
        <p:spPr>
          <a:xfrm>
            <a:off x="319974" y="6036569"/>
            <a:ext cx="775995" cy="513501"/>
          </a:xfrm>
          <a:prstGeom prst="rect">
            <a:avLst/>
          </a:prstGeom>
          <a:ln w="12700">
            <a:miter lim="400000"/>
          </a:ln>
        </p:spPr>
      </p:pic>
      <p:pic>
        <p:nvPicPr>
          <p:cNvPr id="11206" name="5 MINUTE TIMER - COUNTDOWN TIMER (MINIMAL)" descr="5 MINUTE TIMER - COUNTDOWN TIMER (MINIMAL)"/>
          <p:cNvPicPr>
            <a:picLocks noChangeAspect="0"/>
          </p:cNvPicPr>
          <p:nvPr>
            <a:videoFile xmlns:mc="http://schemas.openxmlformats.org/markup-compatibility/2006" xmlns:aiw="http://developer.apple.com/namespaces/iwork" r:link="rId4" mc:Ignorable="aiw" aiw:title="5 MINUTE TIMER - COUNTDOWN TIMER (MINIMAL)" aiw:author="Nathan Robinson"/>
          </p:nvPr>
        </p:nvPicPr>
        <p:blipFill>
          <a:blip r:embed="rId5">
            <a:extLst/>
          </a:blip>
          <a:stretch>
            <a:fillRect/>
          </a:stretch>
        </p:blipFill>
        <p:spPr>
          <a:xfrm>
            <a:off x="9423522" y="306873"/>
            <a:ext cx="2359691" cy="1327326"/>
          </a:xfrm>
          <a:prstGeom prst="rect">
            <a:avLst/>
          </a:prstGeom>
        </p:spPr>
      </p:pic>
      <p:sp>
        <p:nvSpPr>
          <p:cNvPr id="11207" name="Rectangle 3"/>
          <p:cNvSpPr txBox="1"/>
          <p:nvPr/>
        </p:nvSpPr>
        <p:spPr>
          <a:xfrm>
            <a:off x="4659955" y="6133299"/>
            <a:ext cx="2872090" cy="3200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 anchor="ctr">
            <a:spAutoFit/>
          </a:bodyPr>
          <a:lstStyle>
            <a:lvl1pPr algn="ctr">
              <a:defRPr b="1" spc="41" sz="1500">
                <a:solidFill>
                  <a:srgbClr val="383839"/>
                </a:solidFill>
              </a:defRPr>
            </a:lvl1pPr>
          </a:lstStyle>
          <a:p>
            <a:pPr/>
            <a:r>
              <a:t>WORKBOOK PAGE: 15</a:t>
            </a:r>
          </a:p>
        </p:txBody>
      </p:sp>
    </p:spTree>
  </p:cSld>
  <p:clrMapOvr>
    <a:masterClrMapping/>
  </p:clrMapOvr>
  <p:transition xmlns:p14="http://schemas.microsoft.com/office/powerpoint/2010/main" spd="med" advClick="1"/>
  <p:timing>
    <p:tnLst>
      <p:par>
        <p:cTn id="1" nodeType="tmRoot" restart="never" dur="indefinite" fill="hold">
          <p:childTnLst>
            <p:seq concurrent="1" prevAc="none" nextAc="seek">
              <p:cTn id="2" nodeType="mainSeq" dur="indefinite" fill="hold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Class="mediacall" nodeType="clickEffect" presetSubtype="0" presetID="1" grpId="1" fill="hold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" fill="hold"/>
                                        <p:tgtEl>
                                          <p:spTgt spid="11206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>
                  <p:tgtEl>
                    <p:sldTgt/>
                  </p:tgtEl>
                </p:cond>
              </p:prevCondLst>
              <p:nextCondLst>
                <p:cond evt="onNext">
                  <p:tgtEl>
                    <p:sldTgt/>
                  </p:tgtEl>
                </p:cond>
              </p:nextCondLst>
            </p:seq>
            <p:video fullScrn="0">
              <p:cMediaNode mute="0" showWhenStopped="1" numSld="1" vol="80000">
                <p:cTn id="7" fill="hold" display="0">
                  <p:stCondLst>
                    <p:cond delay="indefinite"/>
                  </p:stCondLst>
                </p:cTn>
                <p:tgtEl>
                  <p:spTgt spid="11206"/>
                </p:tgtEl>
              </p:cMediaNode>
            </p:video>
            <p:seq concurrent="1" prevAc="none" nextAc="seek">
              <p:cTn id="8" evtFilter="cancelBubble" nodeType="interactiveSeq" restart="whenNotActive" fill="hold">
                <p:stCondLst>
                  <p:cond delay="0" evt="onClick">
                    <p:tgtEl>
                      <p:spTgt spid="11206"/>
                    </p:tgtEl>
                  </p:cond>
                </p:stCondLst>
                <p:endSync delay="0" evt="end">
                  <p:rtn val="all"/>
                </p:endSync>
                <p:childTnLst>
                  <p:par>
                    <p:cTn id="9" fill="hold">
                      <p:stCondLst>
                        <p:cond delay="0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Class="mediacall" nodeType="clickEffect" presetSubtype="0" presetID="2" fill="hold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12" dur="1" fill="hold"/>
                                        <p:tgtEl>
                                          <p:spTgt spid="11206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delay="0" evt="onClick">
                  <p:tgtEl>
                    <p:spTgt spid="11206"/>
                  </p:tgtEl>
                </p:cond>
              </p:nextCondLst>
            </p:seq>
          </p:childTnLst>
        </p:cTn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 xmlns:m="http://schemas.openxmlformats.org/officeDocument/2006/math" xmlns:a14="http://schemas.microsoft.com/office/drawing/2010/main" showMasterSp="1" showMasterPhAnim="1">
  <p:cSld>
    <p:bg>
      <p:bgPr>
        <a:solidFill>
          <a:srgbClr val="D96B35"/>
        </a:solidFill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209" name="white topography[18].png" descr="white topography[18].png"/>
          <p:cNvPicPr>
            <a:picLocks noChangeAspect="1"/>
          </p:cNvPicPr>
          <p:nvPr/>
        </p:nvPicPr>
        <p:blipFill>
          <a:blip r:embed="rId2">
            <a:alphaModFix amt="15000"/>
            <a:extLst/>
          </a:blip>
          <a:stretch>
            <a:fillRect/>
          </a:stretch>
        </p:blipFill>
        <p:spPr>
          <a:xfrm>
            <a:off x="-346912" y="-943671"/>
            <a:ext cx="12385655" cy="8077602"/>
          </a:xfrm>
          <a:prstGeom prst="rect">
            <a:avLst/>
          </a:prstGeom>
          <a:ln w="12700">
            <a:miter lim="400000"/>
          </a:ln>
        </p:spPr>
      </p:pic>
      <p:sp>
        <p:nvSpPr>
          <p:cNvPr id="11210" name="Rectangle 14"/>
          <p:cNvSpPr txBox="1"/>
          <p:nvPr/>
        </p:nvSpPr>
        <p:spPr>
          <a:xfrm>
            <a:off x="-292163" y="1771651"/>
            <a:ext cx="7410700" cy="1371601"/>
          </a:xfrm>
          <a:prstGeom prst="rect">
            <a:avLst/>
          </a:prstGeom>
          <a:ln w="12700">
            <a:miter lim="400000"/>
          </a:ln>
          <a:effectLst>
            <a:outerShdw sx="100000" sy="100000" kx="0" ky="0" algn="b" rotWithShape="0" blurRad="25400" dist="85261" dir="2700000">
              <a:srgbClr val="383839">
                <a:alpha val="40000"/>
              </a:srgbClr>
            </a:outerShdw>
          </a:effectLst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0" tIns="0" rIns="0" bIns="0">
            <a:spAutoFit/>
          </a:bodyPr>
          <a:lstStyle>
            <a:lvl1pPr algn="ctr">
              <a:defRPr b="1" spc="250" sz="9000">
                <a:solidFill>
                  <a:srgbClr val="F2EFEB"/>
                </a:solidFill>
              </a:defRPr>
            </a:lvl1pPr>
          </a:lstStyle>
          <a:p>
            <a:pPr/>
            <a:r>
              <a:t>AWAKEN</a:t>
            </a:r>
          </a:p>
        </p:txBody>
      </p:sp>
      <p:sp>
        <p:nvSpPr>
          <p:cNvPr id="11211" name="TextBox 64"/>
          <p:cNvSpPr txBox="1"/>
          <p:nvPr/>
        </p:nvSpPr>
        <p:spPr>
          <a:xfrm>
            <a:off x="850309" y="3507633"/>
            <a:ext cx="5125757" cy="13106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>
            <a:spAutoFit/>
          </a:bodyPr>
          <a:lstStyle>
            <a:lvl1pPr algn="ctr">
              <a:spcBef>
                <a:spcPts val="600"/>
              </a:spcBef>
              <a:defRPr sz="4000">
                <a:solidFill>
                  <a:srgbClr val="F2EFEB">
                    <a:alpha val="85000"/>
                  </a:srgbClr>
                </a:solidFill>
              </a:defRPr>
            </a:lvl1pPr>
          </a:lstStyle>
          <a:p>
            <a:pPr/>
            <a:r>
              <a:t>Awaken your passion for God’s glory.</a:t>
            </a:r>
          </a:p>
        </p:txBody>
      </p:sp>
      <p:sp>
        <p:nvSpPr>
          <p:cNvPr id="11212" name="TextBox 64"/>
          <p:cNvSpPr txBox="1"/>
          <p:nvPr/>
        </p:nvSpPr>
        <p:spPr>
          <a:xfrm>
            <a:off x="1930369" y="728968"/>
            <a:ext cx="2965636" cy="497841"/>
          </a:xfrm>
          <a:prstGeom prst="rect">
            <a:avLst/>
          </a:prstGeom>
          <a:solidFill>
            <a:srgbClr val="D96B35"/>
          </a:solidFill>
          <a:ln w="25400">
            <a:solidFill>
              <a:srgbClr val="F2EFEB">
                <a:alpha val="90000"/>
              </a:srgbClr>
            </a:solidFill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>
            <a:spAutoFit/>
          </a:bodyPr>
          <a:lstStyle>
            <a:lvl1pPr algn="ctr">
              <a:spcBef>
                <a:spcPts val="600"/>
              </a:spcBef>
              <a:defRPr sz="2500">
                <a:solidFill>
                  <a:srgbClr val="F2EFEB">
                    <a:alpha val="85000"/>
                  </a:srgbClr>
                </a:solidFill>
              </a:defRPr>
            </a:lvl1pPr>
          </a:lstStyle>
          <a:p>
            <a:pPr/>
            <a:r>
              <a:t>SECTION ONE</a:t>
            </a:r>
          </a:p>
        </p:txBody>
      </p:sp>
      <p:pic>
        <p:nvPicPr>
          <p:cNvPr id="11213" name="unleashed-logo-white-rgb.ai" descr="unleashed-logo-white-rgb.ai"/>
          <p:cNvPicPr>
            <a:picLocks noChangeAspect="1"/>
          </p:cNvPicPr>
          <p:nvPr/>
        </p:nvPicPr>
        <p:blipFill>
          <a:blip r:embed="rId3">
            <a:extLst/>
          </a:blip>
          <a:stretch>
            <a:fillRect/>
          </a:stretch>
        </p:blipFill>
        <p:spPr>
          <a:xfrm>
            <a:off x="2835730" y="5118976"/>
            <a:ext cx="1154914" cy="764243"/>
          </a:xfrm>
          <a:prstGeom prst="rect">
            <a:avLst/>
          </a:prstGeom>
          <a:ln w="12700">
            <a:miter lim="400000"/>
          </a:ln>
        </p:spPr>
      </p:pic>
      <p:sp>
        <p:nvSpPr>
          <p:cNvPr id="11214" name="Rectangle 3"/>
          <p:cNvSpPr txBox="1"/>
          <p:nvPr/>
        </p:nvSpPr>
        <p:spPr>
          <a:xfrm>
            <a:off x="2318587" y="6095022"/>
            <a:ext cx="2189200" cy="5486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 anchor="ctr">
            <a:spAutoFit/>
          </a:bodyPr>
          <a:lstStyle>
            <a:lvl1pPr algn="ctr">
              <a:defRPr b="1" spc="41" sz="1500">
                <a:solidFill>
                  <a:srgbClr val="383839"/>
                </a:solidFill>
              </a:defRPr>
            </a:lvl1pPr>
          </a:lstStyle>
          <a:p>
            <a:pPr/>
            <a:r>
              <a:t>WORKBOOK PAGE: 16</a:t>
            </a:r>
          </a:p>
        </p:txBody>
      </p:sp>
      <p:pic>
        <p:nvPicPr>
          <p:cNvPr id="11215" name="UnleashedMap_1920x1080_FINAL.jpeg" descr="UnleashedMap_1920x1080_FINAL.jpeg"/>
          <p:cNvPicPr>
            <a:picLocks noChangeAspect="1"/>
          </p:cNvPicPr>
          <p:nvPr/>
        </p:nvPicPr>
        <p:blipFill>
          <a:blip r:embed="rId4">
            <a:extLst/>
          </a:blip>
          <a:srcRect l="88" t="0" r="88" b="0"/>
          <a:stretch>
            <a:fillRect/>
          </a:stretch>
        </p:blipFill>
        <p:spPr>
          <a:xfrm>
            <a:off x="7267412" y="2344530"/>
            <a:ext cx="3792923" cy="2184335"/>
          </a:xfrm>
          <a:prstGeom prst="rect">
            <a:avLst/>
          </a:prstGeom>
          <a:ln w="12700">
            <a:miter lim="400000"/>
          </a:ln>
        </p:spPr>
      </p:pic>
      <p:sp>
        <p:nvSpPr>
          <p:cNvPr id="11216" name="Circle"/>
          <p:cNvSpPr/>
          <p:nvPr/>
        </p:nvSpPr>
        <p:spPr>
          <a:xfrm>
            <a:off x="7471566" y="2341769"/>
            <a:ext cx="738843" cy="738843"/>
          </a:xfrm>
          <a:prstGeom prst="ellipse">
            <a:avLst/>
          </a:prstGeom>
          <a:ln w="25400">
            <a:solidFill>
              <a:srgbClr val="FFFFFF"/>
            </a:solidFill>
            <a:miter/>
          </a:ln>
        </p:spPr>
        <p:txBody>
          <a:bodyPr lIns="45719" rIns="45719" anchor="ctr"/>
          <a:lstStyle/>
          <a:p>
            <a:pPr/>
          </a:p>
        </p:txBody>
      </p:sp>
    </p:spTree>
  </p:cSld>
  <p:clrMapOvr>
    <a:masterClrMapping/>
  </p:clrMapOvr>
  <p:transition xmlns:p14="http://schemas.microsoft.com/office/powerpoint/2010/main" spd="med" advClick="1"/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 xmlns:m="http://schemas.openxmlformats.org/officeDocument/2006/math" xmlns:a14="http://schemas.microsoft.com/office/drawing/2010/main" showMasterSp="1" showMasterPhAnim="1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18" name="TextBox 4"/>
          <p:cNvSpPr txBox="1"/>
          <p:nvPr/>
        </p:nvSpPr>
        <p:spPr>
          <a:xfrm>
            <a:off x="2541117" y="1874520"/>
            <a:ext cx="7109766" cy="4260850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>
            <a:spAutoFit/>
          </a:bodyPr>
          <a:lstStyle/>
          <a:p>
            <a:pPr algn="ctr">
              <a:lnSpc>
                <a:spcPct val="130000"/>
              </a:lnSpc>
              <a:spcBef>
                <a:spcPts val="600"/>
              </a:spcBef>
              <a:defRPr sz="5600">
                <a:solidFill>
                  <a:srgbClr val="D96B35"/>
                </a:solidFill>
              </a:defRPr>
            </a:pPr>
            <a:r>
              <a:t>The encounters in life with the </a:t>
            </a:r>
            <a:r>
              <a:rPr b="1" i="1"/>
              <a:t>majesty</a:t>
            </a:r>
            <a:r>
              <a:t> and </a:t>
            </a:r>
            <a:r>
              <a:rPr b="1" i="1"/>
              <a:t>marvel</a:t>
            </a:r>
            <a:r>
              <a:t> of who God is.</a:t>
            </a:r>
          </a:p>
        </p:txBody>
      </p:sp>
      <p:grpSp>
        <p:nvGrpSpPr>
          <p:cNvPr id="11255" name="Group 742"/>
          <p:cNvGrpSpPr/>
          <p:nvPr/>
        </p:nvGrpSpPr>
        <p:grpSpPr>
          <a:xfrm>
            <a:off x="-1" y="-1"/>
            <a:ext cx="1945670" cy="6858001"/>
            <a:chOff x="0" y="0"/>
            <a:chExt cx="1945668" cy="6858000"/>
          </a:xfrm>
        </p:grpSpPr>
        <p:sp>
          <p:nvSpPr>
            <p:cNvPr id="11219" name="Freeform 437"/>
            <p:cNvSpPr/>
            <p:nvPr/>
          </p:nvSpPr>
          <p:spPr>
            <a:xfrm flipH="1" rot="16200000">
              <a:off x="620896" y="6572002"/>
              <a:ext cx="480120" cy="8298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20774" y="18900"/>
                    <a:pt x="19948" y="16200"/>
                    <a:pt x="19121" y="14175"/>
                  </a:cubicBezTo>
                  <a:cubicBezTo>
                    <a:pt x="16525" y="7425"/>
                    <a:pt x="13810" y="4725"/>
                    <a:pt x="10387" y="4725"/>
                  </a:cubicBezTo>
                  <a:cubicBezTo>
                    <a:pt x="8498" y="4725"/>
                    <a:pt x="6610" y="5400"/>
                    <a:pt x="4839" y="6075"/>
                  </a:cubicBezTo>
                  <a:cubicBezTo>
                    <a:pt x="3187" y="6750"/>
                    <a:pt x="1652" y="7425"/>
                    <a:pt x="0" y="8100"/>
                  </a:cubicBezTo>
                  <a:cubicBezTo>
                    <a:pt x="4013" y="2025"/>
                    <a:pt x="7318" y="0"/>
                    <a:pt x="10387" y="0"/>
                  </a:cubicBezTo>
                  <a:cubicBezTo>
                    <a:pt x="14400" y="0"/>
                    <a:pt x="17823" y="4050"/>
                    <a:pt x="20892" y="13500"/>
                  </a:cubicBezTo>
                  <a:cubicBezTo>
                    <a:pt x="21128" y="14175"/>
                    <a:pt x="21364" y="14850"/>
                    <a:pt x="21600" y="15525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220" name="Freeform 438"/>
            <p:cNvSpPr/>
            <p:nvPr/>
          </p:nvSpPr>
          <p:spPr>
            <a:xfrm flipH="1" rot="16200000">
              <a:off x="762410" y="6830585"/>
              <a:ext cx="34085" cy="207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16200"/>
                  </a:moveTo>
                  <a:cubicBezTo>
                    <a:pt x="14954" y="10800"/>
                    <a:pt x="6646" y="540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6646" y="8100"/>
                    <a:pt x="13292" y="16200"/>
                    <a:pt x="21600" y="21600"/>
                  </a:cubicBezTo>
                  <a:lnTo>
                    <a:pt x="21600" y="162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221" name="Freeform 439"/>
            <p:cNvSpPr/>
            <p:nvPr/>
          </p:nvSpPr>
          <p:spPr>
            <a:xfrm flipH="1" rot="16200000">
              <a:off x="-132625" y="4953081"/>
              <a:ext cx="969129" cy="2237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cubicBezTo>
                    <a:pt x="3736" y="18042"/>
                    <a:pt x="7472" y="13722"/>
                    <a:pt x="11092" y="9148"/>
                  </a:cubicBezTo>
                  <a:cubicBezTo>
                    <a:pt x="11968" y="7878"/>
                    <a:pt x="11968" y="7878"/>
                    <a:pt x="11968" y="7878"/>
                  </a:cubicBezTo>
                  <a:cubicBezTo>
                    <a:pt x="13485" y="5845"/>
                    <a:pt x="15120" y="3558"/>
                    <a:pt x="16755" y="2541"/>
                  </a:cubicBezTo>
                  <a:cubicBezTo>
                    <a:pt x="17572" y="1779"/>
                    <a:pt x="18448" y="1525"/>
                    <a:pt x="19323" y="1016"/>
                  </a:cubicBezTo>
                  <a:cubicBezTo>
                    <a:pt x="20082" y="762"/>
                    <a:pt x="20841" y="508"/>
                    <a:pt x="21600" y="0"/>
                  </a:cubicBezTo>
                  <a:cubicBezTo>
                    <a:pt x="20724" y="2541"/>
                    <a:pt x="19440" y="3049"/>
                    <a:pt x="18272" y="3558"/>
                  </a:cubicBezTo>
                  <a:cubicBezTo>
                    <a:pt x="17630" y="3812"/>
                    <a:pt x="17046" y="4066"/>
                    <a:pt x="16521" y="4574"/>
                  </a:cubicBezTo>
                  <a:cubicBezTo>
                    <a:pt x="15003" y="5845"/>
                    <a:pt x="13544" y="7878"/>
                    <a:pt x="12084" y="9911"/>
                  </a:cubicBezTo>
                  <a:cubicBezTo>
                    <a:pt x="11676" y="10419"/>
                    <a:pt x="11267" y="10927"/>
                    <a:pt x="10858" y="11435"/>
                  </a:cubicBezTo>
                  <a:cubicBezTo>
                    <a:pt x="8932" y="13976"/>
                    <a:pt x="6889" y="16264"/>
                    <a:pt x="5021" y="18296"/>
                  </a:cubicBezTo>
                  <a:cubicBezTo>
                    <a:pt x="3970" y="19567"/>
                    <a:pt x="2919" y="20584"/>
                    <a:pt x="1751" y="21346"/>
                  </a:cubicBezTo>
                  <a:cubicBezTo>
                    <a:pt x="1343" y="21600"/>
                    <a:pt x="876" y="21600"/>
                    <a:pt x="409" y="21600"/>
                  </a:cubicBezTo>
                  <a:cubicBezTo>
                    <a:pt x="292" y="21600"/>
                    <a:pt x="117" y="21600"/>
                    <a:pt x="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222" name="Freeform 440"/>
            <p:cNvSpPr/>
            <p:nvPr/>
          </p:nvSpPr>
          <p:spPr>
            <a:xfrm flipH="1" rot="16200000">
              <a:off x="218573" y="5170913"/>
              <a:ext cx="222278" cy="518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795" y="21600"/>
                  </a:moveTo>
                  <a:cubicBezTo>
                    <a:pt x="1779" y="21600"/>
                    <a:pt x="762" y="20520"/>
                    <a:pt x="0" y="20520"/>
                  </a:cubicBezTo>
                  <a:cubicBezTo>
                    <a:pt x="2033" y="17280"/>
                    <a:pt x="4066" y="16200"/>
                    <a:pt x="6099" y="14040"/>
                  </a:cubicBezTo>
                  <a:cubicBezTo>
                    <a:pt x="7878" y="12960"/>
                    <a:pt x="9656" y="10800"/>
                    <a:pt x="11689" y="8640"/>
                  </a:cubicBezTo>
                  <a:cubicBezTo>
                    <a:pt x="12198" y="8640"/>
                    <a:pt x="12960" y="7560"/>
                    <a:pt x="13722" y="6480"/>
                  </a:cubicBezTo>
                  <a:cubicBezTo>
                    <a:pt x="16009" y="3240"/>
                    <a:pt x="18551" y="0"/>
                    <a:pt x="21092" y="0"/>
                  </a:cubicBezTo>
                  <a:cubicBezTo>
                    <a:pt x="21346" y="0"/>
                    <a:pt x="21600" y="1080"/>
                    <a:pt x="21600" y="1080"/>
                  </a:cubicBezTo>
                  <a:cubicBezTo>
                    <a:pt x="17788" y="9720"/>
                    <a:pt x="13214" y="14040"/>
                    <a:pt x="9402" y="17280"/>
                  </a:cubicBezTo>
                  <a:cubicBezTo>
                    <a:pt x="7115" y="19440"/>
                    <a:pt x="4828" y="21600"/>
                    <a:pt x="2795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223" name="Freeform 441"/>
            <p:cNvSpPr/>
            <p:nvPr/>
          </p:nvSpPr>
          <p:spPr>
            <a:xfrm flipH="1" rot="16200000">
              <a:off x="-80019" y="5435423"/>
              <a:ext cx="675722" cy="12744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cubicBezTo>
                    <a:pt x="837" y="17192"/>
                    <a:pt x="2093" y="15869"/>
                    <a:pt x="3265" y="14547"/>
                  </a:cubicBezTo>
                  <a:cubicBezTo>
                    <a:pt x="3600" y="14547"/>
                    <a:pt x="3935" y="14106"/>
                    <a:pt x="4186" y="13665"/>
                  </a:cubicBezTo>
                  <a:cubicBezTo>
                    <a:pt x="4688" y="12784"/>
                    <a:pt x="5274" y="12343"/>
                    <a:pt x="5777" y="11461"/>
                  </a:cubicBezTo>
                  <a:cubicBezTo>
                    <a:pt x="7284" y="9698"/>
                    <a:pt x="8874" y="7494"/>
                    <a:pt x="10465" y="6171"/>
                  </a:cubicBezTo>
                  <a:cubicBezTo>
                    <a:pt x="11470" y="5731"/>
                    <a:pt x="11470" y="5731"/>
                    <a:pt x="11470" y="5731"/>
                  </a:cubicBezTo>
                  <a:cubicBezTo>
                    <a:pt x="13395" y="3967"/>
                    <a:pt x="15321" y="2645"/>
                    <a:pt x="17163" y="1322"/>
                  </a:cubicBezTo>
                  <a:cubicBezTo>
                    <a:pt x="18502" y="441"/>
                    <a:pt x="19926" y="0"/>
                    <a:pt x="21600" y="0"/>
                  </a:cubicBezTo>
                  <a:cubicBezTo>
                    <a:pt x="21600" y="0"/>
                    <a:pt x="21600" y="0"/>
                    <a:pt x="21600" y="0"/>
                  </a:cubicBezTo>
                  <a:cubicBezTo>
                    <a:pt x="21349" y="441"/>
                    <a:pt x="21098" y="882"/>
                    <a:pt x="20847" y="882"/>
                  </a:cubicBezTo>
                  <a:cubicBezTo>
                    <a:pt x="20344" y="1763"/>
                    <a:pt x="19926" y="2204"/>
                    <a:pt x="19423" y="2645"/>
                  </a:cubicBezTo>
                  <a:cubicBezTo>
                    <a:pt x="18753" y="3086"/>
                    <a:pt x="18084" y="3527"/>
                    <a:pt x="17330" y="3967"/>
                  </a:cubicBezTo>
                  <a:cubicBezTo>
                    <a:pt x="16326" y="4849"/>
                    <a:pt x="16326" y="4849"/>
                    <a:pt x="16326" y="4849"/>
                  </a:cubicBezTo>
                  <a:cubicBezTo>
                    <a:pt x="15237" y="5731"/>
                    <a:pt x="14149" y="6612"/>
                    <a:pt x="12977" y="7494"/>
                  </a:cubicBezTo>
                  <a:cubicBezTo>
                    <a:pt x="12056" y="8376"/>
                    <a:pt x="11135" y="9257"/>
                    <a:pt x="10130" y="9698"/>
                  </a:cubicBezTo>
                  <a:cubicBezTo>
                    <a:pt x="8205" y="11461"/>
                    <a:pt x="6195" y="13665"/>
                    <a:pt x="4270" y="16310"/>
                  </a:cubicBezTo>
                  <a:cubicBezTo>
                    <a:pt x="2847" y="18073"/>
                    <a:pt x="1423" y="19837"/>
                    <a:pt x="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224" name="Freeform 442"/>
            <p:cNvSpPr/>
            <p:nvPr/>
          </p:nvSpPr>
          <p:spPr>
            <a:xfrm flipH="1" rot="16200000">
              <a:off x="420103" y="5624359"/>
              <a:ext cx="706843" cy="13336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cubicBezTo>
                    <a:pt x="80" y="14824"/>
                    <a:pt x="1360" y="8047"/>
                    <a:pt x="2560" y="4659"/>
                  </a:cubicBezTo>
                  <a:cubicBezTo>
                    <a:pt x="4160" y="424"/>
                    <a:pt x="5840" y="0"/>
                    <a:pt x="7360" y="0"/>
                  </a:cubicBezTo>
                  <a:cubicBezTo>
                    <a:pt x="7920" y="0"/>
                    <a:pt x="7920" y="0"/>
                    <a:pt x="7920" y="0"/>
                  </a:cubicBezTo>
                  <a:cubicBezTo>
                    <a:pt x="10000" y="0"/>
                    <a:pt x="12160" y="424"/>
                    <a:pt x="14160" y="847"/>
                  </a:cubicBezTo>
                  <a:cubicBezTo>
                    <a:pt x="16560" y="1271"/>
                    <a:pt x="19040" y="1694"/>
                    <a:pt x="21520" y="1694"/>
                  </a:cubicBezTo>
                  <a:cubicBezTo>
                    <a:pt x="21600" y="1694"/>
                    <a:pt x="21600" y="1694"/>
                    <a:pt x="21600" y="1694"/>
                  </a:cubicBezTo>
                  <a:cubicBezTo>
                    <a:pt x="20960" y="4235"/>
                    <a:pt x="20080" y="4659"/>
                    <a:pt x="19440" y="4659"/>
                  </a:cubicBezTo>
                  <a:cubicBezTo>
                    <a:pt x="19120" y="4659"/>
                    <a:pt x="18800" y="4659"/>
                    <a:pt x="18400" y="4235"/>
                  </a:cubicBezTo>
                  <a:cubicBezTo>
                    <a:pt x="18080" y="4235"/>
                    <a:pt x="17840" y="4235"/>
                    <a:pt x="17520" y="4235"/>
                  </a:cubicBezTo>
                  <a:cubicBezTo>
                    <a:pt x="15920" y="4235"/>
                    <a:pt x="14240" y="3812"/>
                    <a:pt x="12640" y="3388"/>
                  </a:cubicBezTo>
                  <a:cubicBezTo>
                    <a:pt x="11920" y="3388"/>
                    <a:pt x="11200" y="3388"/>
                    <a:pt x="10480" y="2965"/>
                  </a:cubicBezTo>
                  <a:cubicBezTo>
                    <a:pt x="10000" y="2965"/>
                    <a:pt x="9600" y="2965"/>
                    <a:pt x="9120" y="2965"/>
                  </a:cubicBezTo>
                  <a:cubicBezTo>
                    <a:pt x="8400" y="2541"/>
                    <a:pt x="7680" y="2541"/>
                    <a:pt x="6960" y="2541"/>
                  </a:cubicBezTo>
                  <a:cubicBezTo>
                    <a:pt x="5680" y="2541"/>
                    <a:pt x="4640" y="2965"/>
                    <a:pt x="3760" y="4659"/>
                  </a:cubicBezTo>
                  <a:cubicBezTo>
                    <a:pt x="2720" y="7200"/>
                    <a:pt x="1760" y="10165"/>
                    <a:pt x="1120" y="13976"/>
                  </a:cubicBezTo>
                  <a:cubicBezTo>
                    <a:pt x="960" y="15247"/>
                    <a:pt x="720" y="16518"/>
                    <a:pt x="560" y="17788"/>
                  </a:cubicBezTo>
                  <a:cubicBezTo>
                    <a:pt x="320" y="19059"/>
                    <a:pt x="160" y="20329"/>
                    <a:pt x="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225" name="Freeform 443"/>
            <p:cNvSpPr/>
            <p:nvPr/>
          </p:nvSpPr>
          <p:spPr>
            <a:xfrm flipH="1" rot="16200000">
              <a:off x="-2993335" y="3006672"/>
              <a:ext cx="6853553" cy="8402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4810" y="21600"/>
                  </a:moveTo>
                  <a:cubicBezTo>
                    <a:pt x="4422" y="21600"/>
                    <a:pt x="4051" y="21465"/>
                    <a:pt x="3680" y="21062"/>
                  </a:cubicBezTo>
                  <a:cubicBezTo>
                    <a:pt x="3383" y="20793"/>
                    <a:pt x="3077" y="20389"/>
                    <a:pt x="2789" y="19985"/>
                  </a:cubicBezTo>
                  <a:cubicBezTo>
                    <a:pt x="2607" y="19783"/>
                    <a:pt x="2426" y="19514"/>
                    <a:pt x="2252" y="19312"/>
                  </a:cubicBezTo>
                  <a:cubicBezTo>
                    <a:pt x="1815" y="18774"/>
                    <a:pt x="1345" y="18303"/>
                    <a:pt x="891" y="18303"/>
                  </a:cubicBezTo>
                  <a:cubicBezTo>
                    <a:pt x="833" y="18303"/>
                    <a:pt x="776" y="18303"/>
                    <a:pt x="718" y="18303"/>
                  </a:cubicBezTo>
                  <a:cubicBezTo>
                    <a:pt x="462" y="18370"/>
                    <a:pt x="215" y="18707"/>
                    <a:pt x="0" y="19043"/>
                  </a:cubicBezTo>
                  <a:cubicBezTo>
                    <a:pt x="0" y="18639"/>
                    <a:pt x="0" y="18639"/>
                    <a:pt x="0" y="18639"/>
                  </a:cubicBezTo>
                  <a:cubicBezTo>
                    <a:pt x="206" y="18303"/>
                    <a:pt x="454" y="17899"/>
                    <a:pt x="718" y="17899"/>
                  </a:cubicBezTo>
                  <a:cubicBezTo>
                    <a:pt x="759" y="17899"/>
                    <a:pt x="809" y="17832"/>
                    <a:pt x="850" y="17832"/>
                  </a:cubicBezTo>
                  <a:cubicBezTo>
                    <a:pt x="1502" y="17832"/>
                    <a:pt x="2145" y="18707"/>
                    <a:pt x="2772" y="19514"/>
                  </a:cubicBezTo>
                  <a:cubicBezTo>
                    <a:pt x="3053" y="19850"/>
                    <a:pt x="3341" y="20254"/>
                    <a:pt x="3630" y="20523"/>
                  </a:cubicBezTo>
                  <a:cubicBezTo>
                    <a:pt x="4068" y="20994"/>
                    <a:pt x="4488" y="21196"/>
                    <a:pt x="4893" y="21196"/>
                  </a:cubicBezTo>
                  <a:cubicBezTo>
                    <a:pt x="5553" y="21196"/>
                    <a:pt x="6155" y="20591"/>
                    <a:pt x="6699" y="19379"/>
                  </a:cubicBezTo>
                  <a:cubicBezTo>
                    <a:pt x="6757" y="19245"/>
                    <a:pt x="6807" y="19178"/>
                    <a:pt x="6864" y="19043"/>
                  </a:cubicBezTo>
                  <a:cubicBezTo>
                    <a:pt x="7228" y="18168"/>
                    <a:pt x="7599" y="17361"/>
                    <a:pt x="7987" y="17226"/>
                  </a:cubicBezTo>
                  <a:cubicBezTo>
                    <a:pt x="8077" y="17159"/>
                    <a:pt x="8176" y="17159"/>
                    <a:pt x="8292" y="17159"/>
                  </a:cubicBezTo>
                  <a:cubicBezTo>
                    <a:pt x="8440" y="17159"/>
                    <a:pt x="8581" y="17159"/>
                    <a:pt x="8729" y="17226"/>
                  </a:cubicBezTo>
                  <a:cubicBezTo>
                    <a:pt x="8869" y="17226"/>
                    <a:pt x="9018" y="17293"/>
                    <a:pt x="9166" y="17293"/>
                  </a:cubicBezTo>
                  <a:cubicBezTo>
                    <a:pt x="9274" y="17293"/>
                    <a:pt x="9373" y="17226"/>
                    <a:pt x="9472" y="17226"/>
                  </a:cubicBezTo>
                  <a:cubicBezTo>
                    <a:pt x="9628" y="17159"/>
                    <a:pt x="9793" y="17092"/>
                    <a:pt x="9950" y="17024"/>
                  </a:cubicBezTo>
                  <a:cubicBezTo>
                    <a:pt x="10222" y="16890"/>
                    <a:pt x="10503" y="16755"/>
                    <a:pt x="10783" y="16755"/>
                  </a:cubicBezTo>
                  <a:cubicBezTo>
                    <a:pt x="10817" y="16755"/>
                    <a:pt x="10858" y="16755"/>
                    <a:pt x="10891" y="16755"/>
                  </a:cubicBezTo>
                  <a:cubicBezTo>
                    <a:pt x="10990" y="16755"/>
                    <a:pt x="11097" y="16822"/>
                    <a:pt x="11196" y="16822"/>
                  </a:cubicBezTo>
                  <a:cubicBezTo>
                    <a:pt x="11345" y="16890"/>
                    <a:pt x="11493" y="16890"/>
                    <a:pt x="11642" y="16890"/>
                  </a:cubicBezTo>
                  <a:cubicBezTo>
                    <a:pt x="11897" y="16890"/>
                    <a:pt x="12104" y="16822"/>
                    <a:pt x="12293" y="16553"/>
                  </a:cubicBezTo>
                  <a:cubicBezTo>
                    <a:pt x="12698" y="15948"/>
                    <a:pt x="12978" y="14198"/>
                    <a:pt x="13275" y="12247"/>
                  </a:cubicBezTo>
                  <a:cubicBezTo>
                    <a:pt x="13333" y="11910"/>
                    <a:pt x="13382" y="11574"/>
                    <a:pt x="13440" y="11237"/>
                  </a:cubicBezTo>
                  <a:cubicBezTo>
                    <a:pt x="13787" y="9084"/>
                    <a:pt x="14216" y="8209"/>
                    <a:pt x="14554" y="7738"/>
                  </a:cubicBezTo>
                  <a:cubicBezTo>
                    <a:pt x="15016" y="7065"/>
                    <a:pt x="15453" y="5652"/>
                    <a:pt x="15874" y="4307"/>
                  </a:cubicBezTo>
                  <a:cubicBezTo>
                    <a:pt x="16320" y="2893"/>
                    <a:pt x="16773" y="1480"/>
                    <a:pt x="17252" y="807"/>
                  </a:cubicBezTo>
                  <a:cubicBezTo>
                    <a:pt x="17664" y="269"/>
                    <a:pt x="18102" y="0"/>
                    <a:pt x="18646" y="0"/>
                  </a:cubicBezTo>
                  <a:cubicBezTo>
                    <a:pt x="18952" y="0"/>
                    <a:pt x="19257" y="67"/>
                    <a:pt x="19562" y="202"/>
                  </a:cubicBezTo>
                  <a:cubicBezTo>
                    <a:pt x="19777" y="202"/>
                    <a:pt x="19991" y="269"/>
                    <a:pt x="20206" y="336"/>
                  </a:cubicBezTo>
                  <a:cubicBezTo>
                    <a:pt x="20643" y="336"/>
                    <a:pt x="21130" y="404"/>
                    <a:pt x="21600" y="1346"/>
                  </a:cubicBezTo>
                  <a:cubicBezTo>
                    <a:pt x="21600" y="1884"/>
                    <a:pt x="21600" y="1884"/>
                    <a:pt x="21600" y="1884"/>
                  </a:cubicBezTo>
                  <a:cubicBezTo>
                    <a:pt x="21130" y="1009"/>
                    <a:pt x="20651" y="875"/>
                    <a:pt x="20206" y="807"/>
                  </a:cubicBezTo>
                  <a:cubicBezTo>
                    <a:pt x="19983" y="807"/>
                    <a:pt x="19760" y="740"/>
                    <a:pt x="19537" y="606"/>
                  </a:cubicBezTo>
                  <a:cubicBezTo>
                    <a:pt x="19273" y="538"/>
                    <a:pt x="18993" y="404"/>
                    <a:pt x="18721" y="404"/>
                  </a:cubicBezTo>
                  <a:cubicBezTo>
                    <a:pt x="18704" y="404"/>
                    <a:pt x="18704" y="404"/>
                    <a:pt x="18704" y="404"/>
                  </a:cubicBezTo>
                  <a:cubicBezTo>
                    <a:pt x="18102" y="404"/>
                    <a:pt x="17615" y="740"/>
                    <a:pt x="17161" y="1480"/>
                  </a:cubicBezTo>
                  <a:cubicBezTo>
                    <a:pt x="16674" y="2221"/>
                    <a:pt x="16237" y="3634"/>
                    <a:pt x="15759" y="5181"/>
                  </a:cubicBezTo>
                  <a:cubicBezTo>
                    <a:pt x="15569" y="5854"/>
                    <a:pt x="15346" y="6594"/>
                    <a:pt x="15123" y="7133"/>
                  </a:cubicBezTo>
                  <a:cubicBezTo>
                    <a:pt x="14942" y="7604"/>
                    <a:pt x="14769" y="7940"/>
                    <a:pt x="14579" y="8209"/>
                  </a:cubicBezTo>
                  <a:cubicBezTo>
                    <a:pt x="14472" y="8411"/>
                    <a:pt x="14472" y="8411"/>
                    <a:pt x="14472" y="8411"/>
                  </a:cubicBezTo>
                  <a:cubicBezTo>
                    <a:pt x="14249" y="8748"/>
                    <a:pt x="14018" y="9219"/>
                    <a:pt x="13795" y="10026"/>
                  </a:cubicBezTo>
                  <a:cubicBezTo>
                    <a:pt x="13597" y="10834"/>
                    <a:pt x="13440" y="11910"/>
                    <a:pt x="13267" y="12987"/>
                  </a:cubicBezTo>
                  <a:cubicBezTo>
                    <a:pt x="13242" y="13121"/>
                    <a:pt x="13242" y="13121"/>
                    <a:pt x="13242" y="13121"/>
                  </a:cubicBezTo>
                  <a:cubicBezTo>
                    <a:pt x="12929" y="15207"/>
                    <a:pt x="12632" y="16688"/>
                    <a:pt x="12211" y="17159"/>
                  </a:cubicBezTo>
                  <a:cubicBezTo>
                    <a:pt x="12038" y="17293"/>
                    <a:pt x="11856" y="17361"/>
                    <a:pt x="11633" y="17361"/>
                  </a:cubicBezTo>
                  <a:cubicBezTo>
                    <a:pt x="11485" y="17361"/>
                    <a:pt x="11345" y="17361"/>
                    <a:pt x="11204" y="17361"/>
                  </a:cubicBezTo>
                  <a:cubicBezTo>
                    <a:pt x="11105" y="17293"/>
                    <a:pt x="10998" y="17293"/>
                    <a:pt x="10891" y="17293"/>
                  </a:cubicBezTo>
                  <a:cubicBezTo>
                    <a:pt x="10866" y="17293"/>
                    <a:pt x="10833" y="17293"/>
                    <a:pt x="10808" y="17293"/>
                  </a:cubicBezTo>
                  <a:cubicBezTo>
                    <a:pt x="10528" y="17293"/>
                    <a:pt x="10247" y="17428"/>
                    <a:pt x="9975" y="17495"/>
                  </a:cubicBezTo>
                  <a:cubicBezTo>
                    <a:pt x="9810" y="17630"/>
                    <a:pt x="9637" y="17697"/>
                    <a:pt x="9472" y="17697"/>
                  </a:cubicBezTo>
                  <a:cubicBezTo>
                    <a:pt x="9216" y="17764"/>
                    <a:pt x="9026" y="17832"/>
                    <a:pt x="8845" y="17832"/>
                  </a:cubicBezTo>
                  <a:cubicBezTo>
                    <a:pt x="8795" y="17832"/>
                    <a:pt x="8737" y="17832"/>
                    <a:pt x="8688" y="17832"/>
                  </a:cubicBezTo>
                  <a:cubicBezTo>
                    <a:pt x="8605" y="17832"/>
                    <a:pt x="8523" y="17764"/>
                    <a:pt x="8440" y="17764"/>
                  </a:cubicBezTo>
                  <a:cubicBezTo>
                    <a:pt x="8341" y="17697"/>
                    <a:pt x="8242" y="17697"/>
                    <a:pt x="8143" y="17697"/>
                  </a:cubicBezTo>
                  <a:cubicBezTo>
                    <a:pt x="8094" y="17697"/>
                    <a:pt x="8036" y="17697"/>
                    <a:pt x="7987" y="17697"/>
                  </a:cubicBezTo>
                  <a:cubicBezTo>
                    <a:pt x="7624" y="17899"/>
                    <a:pt x="7277" y="18639"/>
                    <a:pt x="6947" y="19379"/>
                  </a:cubicBezTo>
                  <a:cubicBezTo>
                    <a:pt x="6831" y="19649"/>
                    <a:pt x="6716" y="19918"/>
                    <a:pt x="6600" y="20120"/>
                  </a:cubicBezTo>
                  <a:cubicBezTo>
                    <a:pt x="6188" y="20927"/>
                    <a:pt x="5734" y="21398"/>
                    <a:pt x="5173" y="21600"/>
                  </a:cubicBezTo>
                  <a:cubicBezTo>
                    <a:pt x="5049" y="21600"/>
                    <a:pt x="4934" y="21600"/>
                    <a:pt x="481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226" name="Freeform 444"/>
            <p:cNvSpPr/>
            <p:nvPr/>
          </p:nvSpPr>
          <p:spPr>
            <a:xfrm flipH="1" rot="16200000">
              <a:off x="-69648" y="6768665"/>
              <a:ext cx="157078" cy="127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16920" y="17280"/>
                    <a:pt x="11880" y="12960"/>
                    <a:pt x="7200" y="432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1600" y="0"/>
                    <a:pt x="21600" y="0"/>
                    <a:pt x="21600" y="0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227" name="Freeform 445"/>
            <p:cNvSpPr/>
            <p:nvPr/>
          </p:nvSpPr>
          <p:spPr>
            <a:xfrm flipH="1" rot="16200000">
              <a:off x="-2310202" y="2310204"/>
              <a:ext cx="5273901" cy="6534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3720" y="21600"/>
                  </a:moveTo>
                  <a:cubicBezTo>
                    <a:pt x="3398" y="21600"/>
                    <a:pt x="3098" y="21427"/>
                    <a:pt x="2830" y="21082"/>
                  </a:cubicBezTo>
                  <a:cubicBezTo>
                    <a:pt x="2530" y="20736"/>
                    <a:pt x="2219" y="20218"/>
                    <a:pt x="1930" y="19613"/>
                  </a:cubicBezTo>
                  <a:cubicBezTo>
                    <a:pt x="1597" y="19008"/>
                    <a:pt x="1254" y="18403"/>
                    <a:pt x="911" y="18058"/>
                  </a:cubicBezTo>
                  <a:cubicBezTo>
                    <a:pt x="772" y="17885"/>
                    <a:pt x="622" y="17798"/>
                    <a:pt x="482" y="17798"/>
                  </a:cubicBezTo>
                  <a:cubicBezTo>
                    <a:pt x="322" y="17798"/>
                    <a:pt x="161" y="17885"/>
                    <a:pt x="0" y="18144"/>
                  </a:cubicBezTo>
                  <a:cubicBezTo>
                    <a:pt x="0" y="17798"/>
                    <a:pt x="0" y="17798"/>
                    <a:pt x="0" y="17798"/>
                  </a:cubicBezTo>
                  <a:cubicBezTo>
                    <a:pt x="172" y="17539"/>
                    <a:pt x="354" y="17453"/>
                    <a:pt x="515" y="17453"/>
                  </a:cubicBezTo>
                  <a:cubicBezTo>
                    <a:pt x="654" y="17453"/>
                    <a:pt x="793" y="17539"/>
                    <a:pt x="933" y="17712"/>
                  </a:cubicBezTo>
                  <a:cubicBezTo>
                    <a:pt x="1243" y="18058"/>
                    <a:pt x="1554" y="18576"/>
                    <a:pt x="1865" y="19181"/>
                  </a:cubicBezTo>
                  <a:cubicBezTo>
                    <a:pt x="2187" y="19699"/>
                    <a:pt x="2519" y="20304"/>
                    <a:pt x="2851" y="20650"/>
                  </a:cubicBezTo>
                  <a:cubicBezTo>
                    <a:pt x="3119" y="20995"/>
                    <a:pt x="3398" y="21082"/>
                    <a:pt x="3709" y="21082"/>
                  </a:cubicBezTo>
                  <a:cubicBezTo>
                    <a:pt x="4116" y="21082"/>
                    <a:pt x="4513" y="20909"/>
                    <a:pt x="4888" y="20650"/>
                  </a:cubicBezTo>
                  <a:cubicBezTo>
                    <a:pt x="5413" y="20304"/>
                    <a:pt x="5949" y="20045"/>
                    <a:pt x="6475" y="19699"/>
                  </a:cubicBezTo>
                  <a:cubicBezTo>
                    <a:pt x="6882" y="19526"/>
                    <a:pt x="6882" y="19526"/>
                    <a:pt x="6882" y="19526"/>
                  </a:cubicBezTo>
                  <a:cubicBezTo>
                    <a:pt x="7997" y="18922"/>
                    <a:pt x="9155" y="18317"/>
                    <a:pt x="10302" y="18317"/>
                  </a:cubicBezTo>
                  <a:cubicBezTo>
                    <a:pt x="10527" y="18317"/>
                    <a:pt x="10741" y="18317"/>
                    <a:pt x="10945" y="18317"/>
                  </a:cubicBezTo>
                  <a:cubicBezTo>
                    <a:pt x="11277" y="18403"/>
                    <a:pt x="11577" y="18490"/>
                    <a:pt x="11877" y="18490"/>
                  </a:cubicBezTo>
                  <a:cubicBezTo>
                    <a:pt x="13046" y="18490"/>
                    <a:pt x="14064" y="17885"/>
                    <a:pt x="14986" y="16675"/>
                  </a:cubicBezTo>
                  <a:cubicBezTo>
                    <a:pt x="15715" y="15811"/>
                    <a:pt x="16272" y="14515"/>
                    <a:pt x="16787" y="12614"/>
                  </a:cubicBezTo>
                  <a:cubicBezTo>
                    <a:pt x="16948" y="12010"/>
                    <a:pt x="17108" y="11318"/>
                    <a:pt x="17269" y="10714"/>
                  </a:cubicBezTo>
                  <a:cubicBezTo>
                    <a:pt x="17591" y="9418"/>
                    <a:pt x="17923" y="8122"/>
                    <a:pt x="18255" y="7171"/>
                  </a:cubicBezTo>
                  <a:cubicBezTo>
                    <a:pt x="18706" y="5789"/>
                    <a:pt x="19167" y="4838"/>
                    <a:pt x="19617" y="3888"/>
                  </a:cubicBezTo>
                  <a:cubicBezTo>
                    <a:pt x="19799" y="3456"/>
                    <a:pt x="19981" y="3110"/>
                    <a:pt x="20153" y="2678"/>
                  </a:cubicBezTo>
                  <a:cubicBezTo>
                    <a:pt x="20367" y="2246"/>
                    <a:pt x="20571" y="1728"/>
                    <a:pt x="20775" y="1210"/>
                  </a:cubicBezTo>
                  <a:cubicBezTo>
                    <a:pt x="20946" y="864"/>
                    <a:pt x="21118" y="432"/>
                    <a:pt x="21278" y="0"/>
                  </a:cubicBezTo>
                  <a:cubicBezTo>
                    <a:pt x="21600" y="86"/>
                    <a:pt x="21600" y="86"/>
                    <a:pt x="21600" y="86"/>
                  </a:cubicBezTo>
                  <a:cubicBezTo>
                    <a:pt x="19863" y="3974"/>
                    <a:pt x="19863" y="3974"/>
                    <a:pt x="19863" y="3974"/>
                  </a:cubicBezTo>
                  <a:cubicBezTo>
                    <a:pt x="19724" y="4320"/>
                    <a:pt x="19585" y="4579"/>
                    <a:pt x="19435" y="4925"/>
                  </a:cubicBezTo>
                  <a:cubicBezTo>
                    <a:pt x="18952" y="5962"/>
                    <a:pt x="18448" y="7085"/>
                    <a:pt x="17977" y="8726"/>
                  </a:cubicBezTo>
                  <a:cubicBezTo>
                    <a:pt x="17762" y="9504"/>
                    <a:pt x="17548" y="10282"/>
                    <a:pt x="17334" y="11146"/>
                  </a:cubicBezTo>
                  <a:cubicBezTo>
                    <a:pt x="17055" y="12269"/>
                    <a:pt x="16755" y="13392"/>
                    <a:pt x="16465" y="14342"/>
                  </a:cubicBezTo>
                  <a:cubicBezTo>
                    <a:pt x="15929" y="16070"/>
                    <a:pt x="15372" y="16934"/>
                    <a:pt x="14697" y="17626"/>
                  </a:cubicBezTo>
                  <a:cubicBezTo>
                    <a:pt x="13839" y="18576"/>
                    <a:pt x="12906" y="19008"/>
                    <a:pt x="11770" y="19008"/>
                  </a:cubicBezTo>
                  <a:cubicBezTo>
                    <a:pt x="11470" y="19008"/>
                    <a:pt x="11148" y="18922"/>
                    <a:pt x="10784" y="18922"/>
                  </a:cubicBezTo>
                  <a:cubicBezTo>
                    <a:pt x="10612" y="18835"/>
                    <a:pt x="10452" y="18835"/>
                    <a:pt x="10291" y="18835"/>
                  </a:cubicBezTo>
                  <a:cubicBezTo>
                    <a:pt x="9133" y="18835"/>
                    <a:pt x="7954" y="19440"/>
                    <a:pt x="6818" y="20045"/>
                  </a:cubicBezTo>
                  <a:cubicBezTo>
                    <a:pt x="6721" y="20131"/>
                    <a:pt x="6721" y="20131"/>
                    <a:pt x="6721" y="20131"/>
                  </a:cubicBezTo>
                  <a:cubicBezTo>
                    <a:pt x="6239" y="20390"/>
                    <a:pt x="5756" y="20650"/>
                    <a:pt x="5285" y="20909"/>
                  </a:cubicBezTo>
                  <a:cubicBezTo>
                    <a:pt x="4727" y="21254"/>
                    <a:pt x="4727" y="21254"/>
                    <a:pt x="4727" y="21254"/>
                  </a:cubicBezTo>
                  <a:cubicBezTo>
                    <a:pt x="4352" y="21427"/>
                    <a:pt x="4041" y="21600"/>
                    <a:pt x="372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228" name="Freeform 446"/>
            <p:cNvSpPr/>
            <p:nvPr/>
          </p:nvSpPr>
          <p:spPr>
            <a:xfrm flipH="1" rot="16200000">
              <a:off x="-2243520" y="2243520"/>
              <a:ext cx="4894548" cy="4075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779" y="21600"/>
                  </a:moveTo>
                  <a:cubicBezTo>
                    <a:pt x="1594" y="21600"/>
                    <a:pt x="1398" y="21462"/>
                    <a:pt x="1201" y="21323"/>
                  </a:cubicBezTo>
                  <a:cubicBezTo>
                    <a:pt x="797" y="21185"/>
                    <a:pt x="393" y="20908"/>
                    <a:pt x="0" y="20492"/>
                  </a:cubicBezTo>
                  <a:cubicBezTo>
                    <a:pt x="0" y="20077"/>
                    <a:pt x="0" y="20077"/>
                    <a:pt x="0" y="20077"/>
                  </a:cubicBezTo>
                  <a:cubicBezTo>
                    <a:pt x="335" y="20354"/>
                    <a:pt x="693" y="20492"/>
                    <a:pt x="1028" y="20631"/>
                  </a:cubicBezTo>
                  <a:cubicBezTo>
                    <a:pt x="1132" y="20631"/>
                    <a:pt x="1236" y="20631"/>
                    <a:pt x="1340" y="20769"/>
                  </a:cubicBezTo>
                  <a:cubicBezTo>
                    <a:pt x="1479" y="20769"/>
                    <a:pt x="1617" y="20769"/>
                    <a:pt x="1756" y="20769"/>
                  </a:cubicBezTo>
                  <a:cubicBezTo>
                    <a:pt x="2333" y="20769"/>
                    <a:pt x="2899" y="20354"/>
                    <a:pt x="3442" y="19246"/>
                  </a:cubicBezTo>
                  <a:cubicBezTo>
                    <a:pt x="4204" y="17862"/>
                    <a:pt x="4967" y="15646"/>
                    <a:pt x="5533" y="13846"/>
                  </a:cubicBezTo>
                  <a:cubicBezTo>
                    <a:pt x="5799" y="13015"/>
                    <a:pt x="6076" y="12046"/>
                    <a:pt x="6330" y="11077"/>
                  </a:cubicBezTo>
                  <a:cubicBezTo>
                    <a:pt x="6630" y="9831"/>
                    <a:pt x="6942" y="8723"/>
                    <a:pt x="7254" y="7754"/>
                  </a:cubicBezTo>
                  <a:cubicBezTo>
                    <a:pt x="7600" y="6923"/>
                    <a:pt x="7947" y="6369"/>
                    <a:pt x="8328" y="6369"/>
                  </a:cubicBezTo>
                  <a:cubicBezTo>
                    <a:pt x="8559" y="6369"/>
                    <a:pt x="8813" y="6508"/>
                    <a:pt x="9102" y="6923"/>
                  </a:cubicBezTo>
                  <a:cubicBezTo>
                    <a:pt x="9610" y="7615"/>
                    <a:pt x="10084" y="9277"/>
                    <a:pt x="10581" y="10938"/>
                  </a:cubicBezTo>
                  <a:cubicBezTo>
                    <a:pt x="10673" y="11215"/>
                    <a:pt x="10777" y="11492"/>
                    <a:pt x="10869" y="11769"/>
                  </a:cubicBezTo>
                  <a:cubicBezTo>
                    <a:pt x="12302" y="16477"/>
                    <a:pt x="13584" y="18969"/>
                    <a:pt x="14785" y="19385"/>
                  </a:cubicBezTo>
                  <a:cubicBezTo>
                    <a:pt x="14889" y="19385"/>
                    <a:pt x="15004" y="19385"/>
                    <a:pt x="15108" y="19385"/>
                  </a:cubicBezTo>
                  <a:cubicBezTo>
                    <a:pt x="16310" y="19385"/>
                    <a:pt x="17488" y="17169"/>
                    <a:pt x="18631" y="12600"/>
                  </a:cubicBezTo>
                  <a:cubicBezTo>
                    <a:pt x="19313" y="9969"/>
                    <a:pt x="19914" y="7200"/>
                    <a:pt x="20468" y="4154"/>
                  </a:cubicBezTo>
                  <a:cubicBezTo>
                    <a:pt x="20745" y="2631"/>
                    <a:pt x="21022" y="1246"/>
                    <a:pt x="21323" y="0"/>
                  </a:cubicBezTo>
                  <a:cubicBezTo>
                    <a:pt x="21600" y="138"/>
                    <a:pt x="21600" y="138"/>
                    <a:pt x="21600" y="138"/>
                  </a:cubicBezTo>
                  <a:cubicBezTo>
                    <a:pt x="21196" y="1662"/>
                    <a:pt x="20803" y="3462"/>
                    <a:pt x="20387" y="5677"/>
                  </a:cubicBezTo>
                  <a:cubicBezTo>
                    <a:pt x="19810" y="8723"/>
                    <a:pt x="19221" y="11354"/>
                    <a:pt x="18655" y="13569"/>
                  </a:cubicBezTo>
                  <a:cubicBezTo>
                    <a:pt x="17465" y="18138"/>
                    <a:pt x="16333" y="20354"/>
                    <a:pt x="15178" y="20354"/>
                  </a:cubicBezTo>
                  <a:cubicBezTo>
                    <a:pt x="15097" y="20354"/>
                    <a:pt x="15028" y="20354"/>
                    <a:pt x="14947" y="20354"/>
                  </a:cubicBezTo>
                  <a:cubicBezTo>
                    <a:pt x="13699" y="19938"/>
                    <a:pt x="12394" y="17723"/>
                    <a:pt x="11066" y="13569"/>
                  </a:cubicBezTo>
                  <a:cubicBezTo>
                    <a:pt x="10892" y="13015"/>
                    <a:pt x="10731" y="12462"/>
                    <a:pt x="10557" y="11769"/>
                  </a:cubicBezTo>
                  <a:cubicBezTo>
                    <a:pt x="10095" y="10246"/>
                    <a:pt x="9610" y="8585"/>
                    <a:pt x="9102" y="7892"/>
                  </a:cubicBezTo>
                  <a:cubicBezTo>
                    <a:pt x="8802" y="7477"/>
                    <a:pt x="8548" y="7338"/>
                    <a:pt x="8305" y="7338"/>
                  </a:cubicBezTo>
                  <a:cubicBezTo>
                    <a:pt x="7889" y="7338"/>
                    <a:pt x="7508" y="7892"/>
                    <a:pt x="7138" y="9138"/>
                  </a:cubicBezTo>
                  <a:cubicBezTo>
                    <a:pt x="6873" y="9969"/>
                    <a:pt x="6596" y="10938"/>
                    <a:pt x="6330" y="11908"/>
                  </a:cubicBezTo>
                  <a:cubicBezTo>
                    <a:pt x="5995" y="13154"/>
                    <a:pt x="5648" y="14400"/>
                    <a:pt x="5302" y="15508"/>
                  </a:cubicBezTo>
                  <a:cubicBezTo>
                    <a:pt x="4655" y="17446"/>
                    <a:pt x="3939" y="19385"/>
                    <a:pt x="3211" y="20492"/>
                  </a:cubicBezTo>
                  <a:cubicBezTo>
                    <a:pt x="2749" y="21185"/>
                    <a:pt x="2276" y="21600"/>
                    <a:pt x="1779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229" name="Freeform 447"/>
            <p:cNvSpPr/>
            <p:nvPr/>
          </p:nvSpPr>
          <p:spPr>
            <a:xfrm flipH="1" rot="16200000">
              <a:off x="-2115340" y="2118302"/>
              <a:ext cx="4418875" cy="18226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24" y="21600"/>
                  </a:moveTo>
                  <a:cubicBezTo>
                    <a:pt x="1727" y="21600"/>
                    <a:pt x="1369" y="20366"/>
                    <a:pt x="1024" y="17897"/>
                  </a:cubicBezTo>
                  <a:cubicBezTo>
                    <a:pt x="870" y="16663"/>
                    <a:pt x="870" y="16663"/>
                    <a:pt x="870" y="16663"/>
                  </a:cubicBezTo>
                  <a:cubicBezTo>
                    <a:pt x="589" y="14503"/>
                    <a:pt x="294" y="12343"/>
                    <a:pt x="0" y="12034"/>
                  </a:cubicBezTo>
                  <a:cubicBezTo>
                    <a:pt x="0" y="11109"/>
                    <a:pt x="0" y="11109"/>
                    <a:pt x="0" y="11109"/>
                  </a:cubicBezTo>
                  <a:cubicBezTo>
                    <a:pt x="13" y="11109"/>
                    <a:pt x="38" y="11109"/>
                    <a:pt x="51" y="11109"/>
                  </a:cubicBezTo>
                  <a:cubicBezTo>
                    <a:pt x="307" y="11726"/>
                    <a:pt x="550" y="13269"/>
                    <a:pt x="781" y="14811"/>
                  </a:cubicBezTo>
                  <a:cubicBezTo>
                    <a:pt x="870" y="15429"/>
                    <a:pt x="870" y="15429"/>
                    <a:pt x="870" y="15429"/>
                  </a:cubicBezTo>
                  <a:cubicBezTo>
                    <a:pt x="1318" y="18514"/>
                    <a:pt x="1740" y="20057"/>
                    <a:pt x="2175" y="20057"/>
                  </a:cubicBezTo>
                  <a:cubicBezTo>
                    <a:pt x="2431" y="20057"/>
                    <a:pt x="2674" y="19440"/>
                    <a:pt x="2943" y="18514"/>
                  </a:cubicBezTo>
                  <a:cubicBezTo>
                    <a:pt x="3250" y="17589"/>
                    <a:pt x="3557" y="16046"/>
                    <a:pt x="3852" y="14503"/>
                  </a:cubicBezTo>
                  <a:cubicBezTo>
                    <a:pt x="4184" y="12960"/>
                    <a:pt x="4530" y="11417"/>
                    <a:pt x="4875" y="10183"/>
                  </a:cubicBezTo>
                  <a:cubicBezTo>
                    <a:pt x="5618" y="7714"/>
                    <a:pt x="6206" y="6171"/>
                    <a:pt x="6756" y="5246"/>
                  </a:cubicBezTo>
                  <a:cubicBezTo>
                    <a:pt x="7140" y="4629"/>
                    <a:pt x="7550" y="4320"/>
                    <a:pt x="7972" y="4320"/>
                  </a:cubicBezTo>
                  <a:cubicBezTo>
                    <a:pt x="8791" y="4320"/>
                    <a:pt x="9700" y="5554"/>
                    <a:pt x="10813" y="8023"/>
                  </a:cubicBezTo>
                  <a:cubicBezTo>
                    <a:pt x="12118" y="11417"/>
                    <a:pt x="13462" y="13269"/>
                    <a:pt x="14882" y="13886"/>
                  </a:cubicBezTo>
                  <a:cubicBezTo>
                    <a:pt x="15291" y="13886"/>
                    <a:pt x="15727" y="14194"/>
                    <a:pt x="16174" y="14194"/>
                  </a:cubicBezTo>
                  <a:cubicBezTo>
                    <a:pt x="17160" y="14194"/>
                    <a:pt x="18439" y="13269"/>
                    <a:pt x="19706" y="7406"/>
                  </a:cubicBezTo>
                  <a:cubicBezTo>
                    <a:pt x="20167" y="5246"/>
                    <a:pt x="20653" y="2777"/>
                    <a:pt x="21203" y="0"/>
                  </a:cubicBezTo>
                  <a:cubicBezTo>
                    <a:pt x="21600" y="0"/>
                    <a:pt x="21600" y="0"/>
                    <a:pt x="21600" y="0"/>
                  </a:cubicBezTo>
                  <a:cubicBezTo>
                    <a:pt x="21370" y="1234"/>
                    <a:pt x="21370" y="1234"/>
                    <a:pt x="21370" y="1234"/>
                  </a:cubicBezTo>
                  <a:cubicBezTo>
                    <a:pt x="20743" y="4629"/>
                    <a:pt x="20103" y="8023"/>
                    <a:pt x="19450" y="10491"/>
                  </a:cubicBezTo>
                  <a:cubicBezTo>
                    <a:pt x="18734" y="13269"/>
                    <a:pt x="17979" y="15120"/>
                    <a:pt x="17173" y="15737"/>
                  </a:cubicBezTo>
                  <a:cubicBezTo>
                    <a:pt x="16827" y="15737"/>
                    <a:pt x="16482" y="16046"/>
                    <a:pt x="16085" y="16046"/>
                  </a:cubicBezTo>
                  <a:cubicBezTo>
                    <a:pt x="15714" y="16046"/>
                    <a:pt x="15317" y="15737"/>
                    <a:pt x="14792" y="15737"/>
                  </a:cubicBezTo>
                  <a:cubicBezTo>
                    <a:pt x="14447" y="15429"/>
                    <a:pt x="14447" y="15429"/>
                    <a:pt x="14447" y="15429"/>
                  </a:cubicBezTo>
                  <a:cubicBezTo>
                    <a:pt x="13782" y="15120"/>
                    <a:pt x="13091" y="14811"/>
                    <a:pt x="12425" y="13577"/>
                  </a:cubicBezTo>
                  <a:cubicBezTo>
                    <a:pt x="11964" y="12651"/>
                    <a:pt x="11491" y="11726"/>
                    <a:pt x="11043" y="10491"/>
                  </a:cubicBezTo>
                  <a:cubicBezTo>
                    <a:pt x="10071" y="8331"/>
                    <a:pt x="9047" y="5863"/>
                    <a:pt x="8049" y="5863"/>
                  </a:cubicBezTo>
                  <a:cubicBezTo>
                    <a:pt x="7921" y="5863"/>
                    <a:pt x="7806" y="5863"/>
                    <a:pt x="7678" y="5863"/>
                  </a:cubicBezTo>
                  <a:cubicBezTo>
                    <a:pt x="6910" y="6480"/>
                    <a:pt x="6129" y="8023"/>
                    <a:pt x="5285" y="10491"/>
                  </a:cubicBezTo>
                  <a:cubicBezTo>
                    <a:pt x="4875" y="12034"/>
                    <a:pt x="4453" y="13886"/>
                    <a:pt x="4056" y="15737"/>
                  </a:cubicBezTo>
                  <a:cubicBezTo>
                    <a:pt x="3724" y="16971"/>
                    <a:pt x="3391" y="18514"/>
                    <a:pt x="3058" y="19749"/>
                  </a:cubicBezTo>
                  <a:cubicBezTo>
                    <a:pt x="2713" y="20983"/>
                    <a:pt x="2406" y="21600"/>
                    <a:pt x="2124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230" name="Freeform 448"/>
            <p:cNvSpPr/>
            <p:nvPr/>
          </p:nvSpPr>
          <p:spPr>
            <a:xfrm flipH="1" rot="16200000">
              <a:off x="293407" y="1798964"/>
              <a:ext cx="976540" cy="1229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621" y="21600"/>
                  </a:moveTo>
                  <a:cubicBezTo>
                    <a:pt x="1042" y="21600"/>
                    <a:pt x="521" y="21600"/>
                    <a:pt x="0" y="21140"/>
                  </a:cubicBezTo>
                  <a:cubicBezTo>
                    <a:pt x="579" y="20681"/>
                    <a:pt x="1158" y="20681"/>
                    <a:pt x="1737" y="20221"/>
                  </a:cubicBezTo>
                  <a:cubicBezTo>
                    <a:pt x="2838" y="19762"/>
                    <a:pt x="3996" y="19302"/>
                    <a:pt x="5096" y="18383"/>
                  </a:cubicBezTo>
                  <a:cubicBezTo>
                    <a:pt x="5849" y="17464"/>
                    <a:pt x="6660" y="16545"/>
                    <a:pt x="7354" y="15626"/>
                  </a:cubicBezTo>
                  <a:cubicBezTo>
                    <a:pt x="8397" y="14247"/>
                    <a:pt x="9439" y="12868"/>
                    <a:pt x="10482" y="11949"/>
                  </a:cubicBezTo>
                  <a:cubicBezTo>
                    <a:pt x="11176" y="11489"/>
                    <a:pt x="11929" y="11030"/>
                    <a:pt x="12682" y="11030"/>
                  </a:cubicBezTo>
                  <a:cubicBezTo>
                    <a:pt x="13840" y="10111"/>
                    <a:pt x="15056" y="9651"/>
                    <a:pt x="16214" y="8732"/>
                  </a:cubicBezTo>
                  <a:cubicBezTo>
                    <a:pt x="17720" y="7353"/>
                    <a:pt x="19226" y="4596"/>
                    <a:pt x="20673" y="1838"/>
                  </a:cubicBezTo>
                  <a:cubicBezTo>
                    <a:pt x="20963" y="1379"/>
                    <a:pt x="21253" y="919"/>
                    <a:pt x="21600" y="0"/>
                  </a:cubicBezTo>
                  <a:cubicBezTo>
                    <a:pt x="20036" y="7353"/>
                    <a:pt x="18125" y="9191"/>
                    <a:pt x="16562" y="10570"/>
                  </a:cubicBezTo>
                  <a:cubicBezTo>
                    <a:pt x="15346" y="11489"/>
                    <a:pt x="14130" y="12409"/>
                    <a:pt x="12914" y="12868"/>
                  </a:cubicBezTo>
                  <a:cubicBezTo>
                    <a:pt x="12219" y="13328"/>
                    <a:pt x="11524" y="13328"/>
                    <a:pt x="10829" y="13787"/>
                  </a:cubicBezTo>
                  <a:cubicBezTo>
                    <a:pt x="9729" y="14706"/>
                    <a:pt x="8686" y="16085"/>
                    <a:pt x="7702" y="17004"/>
                  </a:cubicBezTo>
                  <a:cubicBezTo>
                    <a:pt x="6833" y="18383"/>
                    <a:pt x="5965" y="19302"/>
                    <a:pt x="5038" y="20221"/>
                  </a:cubicBezTo>
                  <a:cubicBezTo>
                    <a:pt x="3822" y="21140"/>
                    <a:pt x="2664" y="21600"/>
                    <a:pt x="1621" y="21600"/>
                  </a:cubicBezTo>
                  <a:cubicBezTo>
                    <a:pt x="1621" y="21600"/>
                    <a:pt x="1621" y="21600"/>
                    <a:pt x="1621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231" name="Freeform 449"/>
            <p:cNvSpPr/>
            <p:nvPr/>
          </p:nvSpPr>
          <p:spPr>
            <a:xfrm flipH="1" rot="16200000">
              <a:off x="643864" y="1851573"/>
              <a:ext cx="348236" cy="444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299" y="21600"/>
                  </a:moveTo>
                  <a:cubicBezTo>
                    <a:pt x="812" y="21600"/>
                    <a:pt x="487" y="21600"/>
                    <a:pt x="0" y="21600"/>
                  </a:cubicBezTo>
                  <a:cubicBezTo>
                    <a:pt x="3573" y="20329"/>
                    <a:pt x="6983" y="15247"/>
                    <a:pt x="10556" y="11435"/>
                  </a:cubicBezTo>
                  <a:cubicBezTo>
                    <a:pt x="11044" y="10165"/>
                    <a:pt x="11044" y="10165"/>
                    <a:pt x="11044" y="10165"/>
                  </a:cubicBezTo>
                  <a:cubicBezTo>
                    <a:pt x="11856" y="8894"/>
                    <a:pt x="12668" y="7624"/>
                    <a:pt x="13480" y="6353"/>
                  </a:cubicBezTo>
                  <a:cubicBezTo>
                    <a:pt x="15753" y="3812"/>
                    <a:pt x="18027" y="0"/>
                    <a:pt x="20138" y="0"/>
                  </a:cubicBezTo>
                  <a:cubicBezTo>
                    <a:pt x="20626" y="0"/>
                    <a:pt x="21113" y="0"/>
                    <a:pt x="21600" y="0"/>
                  </a:cubicBezTo>
                  <a:cubicBezTo>
                    <a:pt x="18677" y="7624"/>
                    <a:pt x="15591" y="11435"/>
                    <a:pt x="12343" y="13976"/>
                  </a:cubicBezTo>
                  <a:cubicBezTo>
                    <a:pt x="11368" y="15247"/>
                    <a:pt x="10232" y="16518"/>
                    <a:pt x="9257" y="16518"/>
                  </a:cubicBezTo>
                  <a:cubicBezTo>
                    <a:pt x="6171" y="20329"/>
                    <a:pt x="3573" y="21600"/>
                    <a:pt x="1299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232" name="Freeform 450"/>
            <p:cNvSpPr/>
            <p:nvPr/>
          </p:nvSpPr>
          <p:spPr>
            <a:xfrm flipH="1" rot="16200000">
              <a:off x="674242" y="1813784"/>
              <a:ext cx="284516" cy="355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387" y="21600"/>
                  </a:moveTo>
                  <a:cubicBezTo>
                    <a:pt x="793" y="21600"/>
                    <a:pt x="396" y="21600"/>
                    <a:pt x="0" y="21600"/>
                  </a:cubicBezTo>
                  <a:cubicBezTo>
                    <a:pt x="3171" y="15429"/>
                    <a:pt x="6738" y="10800"/>
                    <a:pt x="10106" y="7714"/>
                  </a:cubicBezTo>
                  <a:cubicBezTo>
                    <a:pt x="12881" y="4629"/>
                    <a:pt x="12881" y="4629"/>
                    <a:pt x="12881" y="4629"/>
                  </a:cubicBezTo>
                  <a:cubicBezTo>
                    <a:pt x="14862" y="1543"/>
                    <a:pt x="16844" y="0"/>
                    <a:pt x="18826" y="0"/>
                  </a:cubicBezTo>
                  <a:cubicBezTo>
                    <a:pt x="19817" y="0"/>
                    <a:pt x="20807" y="0"/>
                    <a:pt x="21600" y="1543"/>
                  </a:cubicBezTo>
                  <a:cubicBezTo>
                    <a:pt x="21600" y="3086"/>
                    <a:pt x="21600" y="4629"/>
                    <a:pt x="21600" y="4629"/>
                  </a:cubicBezTo>
                  <a:cubicBezTo>
                    <a:pt x="19222" y="7714"/>
                    <a:pt x="16844" y="9257"/>
                    <a:pt x="14466" y="10800"/>
                  </a:cubicBezTo>
                  <a:cubicBezTo>
                    <a:pt x="12881" y="12343"/>
                    <a:pt x="11097" y="13886"/>
                    <a:pt x="9512" y="15429"/>
                  </a:cubicBezTo>
                  <a:cubicBezTo>
                    <a:pt x="8125" y="16971"/>
                    <a:pt x="8125" y="16971"/>
                    <a:pt x="8125" y="16971"/>
                  </a:cubicBezTo>
                  <a:cubicBezTo>
                    <a:pt x="5945" y="18514"/>
                    <a:pt x="3567" y="21600"/>
                    <a:pt x="1387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233" name="Freeform 451"/>
            <p:cNvSpPr/>
            <p:nvPr/>
          </p:nvSpPr>
          <p:spPr>
            <a:xfrm flipH="1" rot="16200000">
              <a:off x="701657" y="1814525"/>
              <a:ext cx="222278" cy="3408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4066" y="21600"/>
                  </a:moveTo>
                  <a:cubicBezTo>
                    <a:pt x="2795" y="21600"/>
                    <a:pt x="1525" y="21600"/>
                    <a:pt x="0" y="21600"/>
                  </a:cubicBezTo>
                  <a:cubicBezTo>
                    <a:pt x="3558" y="18277"/>
                    <a:pt x="7369" y="16615"/>
                    <a:pt x="10927" y="11631"/>
                  </a:cubicBezTo>
                  <a:cubicBezTo>
                    <a:pt x="12198" y="11631"/>
                    <a:pt x="13468" y="9969"/>
                    <a:pt x="14739" y="8308"/>
                  </a:cubicBezTo>
                  <a:cubicBezTo>
                    <a:pt x="17026" y="4985"/>
                    <a:pt x="19313" y="1662"/>
                    <a:pt x="21600" y="0"/>
                  </a:cubicBezTo>
                  <a:cubicBezTo>
                    <a:pt x="17534" y="14954"/>
                    <a:pt x="11689" y="21600"/>
                    <a:pt x="4066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234" name="Freeform 516"/>
            <p:cNvSpPr/>
            <p:nvPr/>
          </p:nvSpPr>
          <p:spPr>
            <a:xfrm flipH="1" rot="16200000">
              <a:off x="865431" y="6399286"/>
              <a:ext cx="500802" cy="22820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17" h="21600" fill="norm" stroke="1" extrusionOk="0">
                  <a:moveTo>
                    <a:pt x="15120" y="21600"/>
                  </a:moveTo>
                  <a:cubicBezTo>
                    <a:pt x="14574" y="21600"/>
                    <a:pt x="14029" y="21600"/>
                    <a:pt x="13374" y="21352"/>
                  </a:cubicBezTo>
                  <a:cubicBezTo>
                    <a:pt x="13047" y="21352"/>
                    <a:pt x="12720" y="21600"/>
                    <a:pt x="12502" y="21600"/>
                  </a:cubicBezTo>
                  <a:cubicBezTo>
                    <a:pt x="12502" y="21600"/>
                    <a:pt x="12502" y="21600"/>
                    <a:pt x="12502" y="21600"/>
                  </a:cubicBezTo>
                  <a:cubicBezTo>
                    <a:pt x="10756" y="21600"/>
                    <a:pt x="9011" y="20359"/>
                    <a:pt x="7483" y="19366"/>
                  </a:cubicBezTo>
                  <a:cubicBezTo>
                    <a:pt x="5520" y="18124"/>
                    <a:pt x="2792" y="16386"/>
                    <a:pt x="1047" y="12662"/>
                  </a:cubicBezTo>
                  <a:cubicBezTo>
                    <a:pt x="174" y="10924"/>
                    <a:pt x="-153" y="9186"/>
                    <a:pt x="65" y="7697"/>
                  </a:cubicBezTo>
                  <a:cubicBezTo>
                    <a:pt x="720" y="3724"/>
                    <a:pt x="4865" y="993"/>
                    <a:pt x="6611" y="497"/>
                  </a:cubicBezTo>
                  <a:cubicBezTo>
                    <a:pt x="8247" y="248"/>
                    <a:pt x="9774" y="0"/>
                    <a:pt x="11192" y="0"/>
                  </a:cubicBezTo>
                  <a:cubicBezTo>
                    <a:pt x="12502" y="0"/>
                    <a:pt x="13920" y="0"/>
                    <a:pt x="15120" y="497"/>
                  </a:cubicBezTo>
                  <a:cubicBezTo>
                    <a:pt x="17956" y="1241"/>
                    <a:pt x="19702" y="3228"/>
                    <a:pt x="20465" y="6455"/>
                  </a:cubicBezTo>
                  <a:cubicBezTo>
                    <a:pt x="21447" y="10924"/>
                    <a:pt x="20792" y="16138"/>
                    <a:pt x="18829" y="19117"/>
                  </a:cubicBezTo>
                  <a:cubicBezTo>
                    <a:pt x="17847" y="20855"/>
                    <a:pt x="16538" y="21600"/>
                    <a:pt x="15120" y="21600"/>
                  </a:cubicBezTo>
                  <a:close/>
                  <a:moveTo>
                    <a:pt x="10756" y="745"/>
                  </a:moveTo>
                  <a:cubicBezTo>
                    <a:pt x="8247" y="993"/>
                    <a:pt x="5629" y="1241"/>
                    <a:pt x="3229" y="3228"/>
                  </a:cubicBezTo>
                  <a:cubicBezTo>
                    <a:pt x="2683" y="3724"/>
                    <a:pt x="829" y="5462"/>
                    <a:pt x="720" y="8441"/>
                  </a:cubicBezTo>
                  <a:cubicBezTo>
                    <a:pt x="611" y="9683"/>
                    <a:pt x="938" y="11172"/>
                    <a:pt x="1702" y="12414"/>
                  </a:cubicBezTo>
                  <a:cubicBezTo>
                    <a:pt x="3665" y="15641"/>
                    <a:pt x="6174" y="17628"/>
                    <a:pt x="8356" y="18869"/>
                  </a:cubicBezTo>
                  <a:cubicBezTo>
                    <a:pt x="9120" y="19366"/>
                    <a:pt x="9120" y="19366"/>
                    <a:pt x="9120" y="19366"/>
                  </a:cubicBezTo>
                  <a:cubicBezTo>
                    <a:pt x="9774" y="19614"/>
                    <a:pt x="10429" y="19862"/>
                    <a:pt x="11411" y="20110"/>
                  </a:cubicBezTo>
                  <a:cubicBezTo>
                    <a:pt x="11411" y="20110"/>
                    <a:pt x="11411" y="20110"/>
                    <a:pt x="11411" y="20110"/>
                  </a:cubicBezTo>
                  <a:cubicBezTo>
                    <a:pt x="11738" y="20359"/>
                    <a:pt x="12065" y="20359"/>
                    <a:pt x="12502" y="20359"/>
                  </a:cubicBezTo>
                  <a:cubicBezTo>
                    <a:pt x="12720" y="20359"/>
                    <a:pt x="13047" y="20359"/>
                    <a:pt x="13374" y="20359"/>
                  </a:cubicBezTo>
                  <a:cubicBezTo>
                    <a:pt x="13811" y="20359"/>
                    <a:pt x="14247" y="20359"/>
                    <a:pt x="14683" y="20359"/>
                  </a:cubicBezTo>
                  <a:cubicBezTo>
                    <a:pt x="15774" y="20359"/>
                    <a:pt x="17192" y="20359"/>
                    <a:pt x="18283" y="18621"/>
                  </a:cubicBezTo>
                  <a:cubicBezTo>
                    <a:pt x="19702" y="16138"/>
                    <a:pt x="20465" y="12662"/>
                    <a:pt x="20247" y="9434"/>
                  </a:cubicBezTo>
                  <a:cubicBezTo>
                    <a:pt x="19920" y="5959"/>
                    <a:pt x="18829" y="3476"/>
                    <a:pt x="17083" y="2483"/>
                  </a:cubicBezTo>
                  <a:cubicBezTo>
                    <a:pt x="15447" y="1241"/>
                    <a:pt x="13592" y="745"/>
                    <a:pt x="11192" y="745"/>
                  </a:cubicBezTo>
                  <a:lnTo>
                    <a:pt x="10756" y="745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235" name="Freeform 517"/>
            <p:cNvSpPr/>
            <p:nvPr/>
          </p:nvSpPr>
          <p:spPr>
            <a:xfrm flipH="1" rot="16200000">
              <a:off x="666166" y="6214211"/>
              <a:ext cx="908226" cy="3704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26" h="21600" fill="norm" stroke="1" extrusionOk="0">
                  <a:moveTo>
                    <a:pt x="16623" y="21600"/>
                  </a:moveTo>
                  <a:cubicBezTo>
                    <a:pt x="15754" y="21600"/>
                    <a:pt x="14760" y="21448"/>
                    <a:pt x="13519" y="21144"/>
                  </a:cubicBezTo>
                  <a:cubicBezTo>
                    <a:pt x="10602" y="20231"/>
                    <a:pt x="7871" y="18101"/>
                    <a:pt x="5636" y="16276"/>
                  </a:cubicBezTo>
                  <a:cubicBezTo>
                    <a:pt x="5388" y="15972"/>
                    <a:pt x="5388" y="15972"/>
                    <a:pt x="5388" y="15972"/>
                  </a:cubicBezTo>
                  <a:cubicBezTo>
                    <a:pt x="4023" y="14755"/>
                    <a:pt x="733" y="12017"/>
                    <a:pt x="112" y="8214"/>
                  </a:cubicBezTo>
                  <a:cubicBezTo>
                    <a:pt x="-74" y="7149"/>
                    <a:pt x="-12" y="6085"/>
                    <a:pt x="174" y="5020"/>
                  </a:cubicBezTo>
                  <a:cubicBezTo>
                    <a:pt x="733" y="2282"/>
                    <a:pt x="1912" y="1065"/>
                    <a:pt x="3774" y="1065"/>
                  </a:cubicBezTo>
                  <a:cubicBezTo>
                    <a:pt x="4209" y="1065"/>
                    <a:pt x="4705" y="1217"/>
                    <a:pt x="5140" y="1217"/>
                  </a:cubicBezTo>
                  <a:cubicBezTo>
                    <a:pt x="5760" y="1369"/>
                    <a:pt x="6381" y="1521"/>
                    <a:pt x="7064" y="1521"/>
                  </a:cubicBezTo>
                  <a:cubicBezTo>
                    <a:pt x="8988" y="1521"/>
                    <a:pt x="10788" y="913"/>
                    <a:pt x="12774" y="456"/>
                  </a:cubicBezTo>
                  <a:cubicBezTo>
                    <a:pt x="13147" y="456"/>
                    <a:pt x="13147" y="456"/>
                    <a:pt x="13147" y="456"/>
                  </a:cubicBezTo>
                  <a:cubicBezTo>
                    <a:pt x="13954" y="152"/>
                    <a:pt x="14760" y="0"/>
                    <a:pt x="15505" y="0"/>
                  </a:cubicBezTo>
                  <a:cubicBezTo>
                    <a:pt x="18112" y="0"/>
                    <a:pt x="20098" y="1521"/>
                    <a:pt x="21526" y="4259"/>
                  </a:cubicBezTo>
                  <a:cubicBezTo>
                    <a:pt x="21526" y="4563"/>
                    <a:pt x="21526" y="4563"/>
                    <a:pt x="21526" y="4563"/>
                  </a:cubicBezTo>
                  <a:cubicBezTo>
                    <a:pt x="20036" y="1977"/>
                    <a:pt x="18050" y="608"/>
                    <a:pt x="15505" y="608"/>
                  </a:cubicBezTo>
                  <a:cubicBezTo>
                    <a:pt x="14574" y="608"/>
                    <a:pt x="13519" y="913"/>
                    <a:pt x="12402" y="1217"/>
                  </a:cubicBezTo>
                  <a:cubicBezTo>
                    <a:pt x="10478" y="1977"/>
                    <a:pt x="8864" y="2282"/>
                    <a:pt x="7250" y="2282"/>
                  </a:cubicBezTo>
                  <a:cubicBezTo>
                    <a:pt x="6629" y="2282"/>
                    <a:pt x="6009" y="2130"/>
                    <a:pt x="5388" y="2130"/>
                  </a:cubicBezTo>
                  <a:cubicBezTo>
                    <a:pt x="5016" y="1977"/>
                    <a:pt x="5016" y="1977"/>
                    <a:pt x="5016" y="1977"/>
                  </a:cubicBezTo>
                  <a:cubicBezTo>
                    <a:pt x="4581" y="1977"/>
                    <a:pt x="4085" y="1825"/>
                    <a:pt x="3650" y="1825"/>
                  </a:cubicBezTo>
                  <a:cubicBezTo>
                    <a:pt x="3029" y="1825"/>
                    <a:pt x="2595" y="1977"/>
                    <a:pt x="2160" y="2282"/>
                  </a:cubicBezTo>
                  <a:cubicBezTo>
                    <a:pt x="1292" y="2890"/>
                    <a:pt x="174" y="4715"/>
                    <a:pt x="423" y="7149"/>
                  </a:cubicBezTo>
                  <a:cubicBezTo>
                    <a:pt x="795" y="10496"/>
                    <a:pt x="2595" y="12321"/>
                    <a:pt x="3836" y="13538"/>
                  </a:cubicBezTo>
                  <a:cubicBezTo>
                    <a:pt x="5512" y="15211"/>
                    <a:pt x="7064" y="16580"/>
                    <a:pt x="8492" y="17645"/>
                  </a:cubicBezTo>
                  <a:cubicBezTo>
                    <a:pt x="11533" y="19775"/>
                    <a:pt x="14202" y="20839"/>
                    <a:pt x="16623" y="20839"/>
                  </a:cubicBezTo>
                  <a:cubicBezTo>
                    <a:pt x="16871" y="20839"/>
                    <a:pt x="16871" y="20839"/>
                    <a:pt x="16871" y="20839"/>
                  </a:cubicBezTo>
                  <a:cubicBezTo>
                    <a:pt x="18609" y="20839"/>
                    <a:pt x="20036" y="20079"/>
                    <a:pt x="21154" y="18558"/>
                  </a:cubicBezTo>
                  <a:cubicBezTo>
                    <a:pt x="21278" y="18558"/>
                    <a:pt x="21402" y="18254"/>
                    <a:pt x="21526" y="18101"/>
                  </a:cubicBezTo>
                  <a:cubicBezTo>
                    <a:pt x="21526" y="19014"/>
                    <a:pt x="21526" y="19014"/>
                    <a:pt x="21526" y="19014"/>
                  </a:cubicBezTo>
                  <a:cubicBezTo>
                    <a:pt x="20098" y="20839"/>
                    <a:pt x="18547" y="21600"/>
                    <a:pt x="16623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236" name="Freeform 518"/>
            <p:cNvSpPr/>
            <p:nvPr/>
          </p:nvSpPr>
          <p:spPr>
            <a:xfrm flipH="1" rot="16200000">
              <a:off x="469957" y="5896489"/>
              <a:ext cx="1306572" cy="6075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20" h="21600" fill="norm" stroke="1" extrusionOk="0">
                  <a:moveTo>
                    <a:pt x="19063" y="21600"/>
                  </a:moveTo>
                  <a:cubicBezTo>
                    <a:pt x="17295" y="21600"/>
                    <a:pt x="15527" y="20948"/>
                    <a:pt x="13889" y="20203"/>
                  </a:cubicBezTo>
                  <a:cubicBezTo>
                    <a:pt x="13458" y="20017"/>
                    <a:pt x="13070" y="19924"/>
                    <a:pt x="12639" y="19738"/>
                  </a:cubicBezTo>
                  <a:cubicBezTo>
                    <a:pt x="10569" y="18807"/>
                    <a:pt x="8370" y="17969"/>
                    <a:pt x="6344" y="16386"/>
                  </a:cubicBezTo>
                  <a:cubicBezTo>
                    <a:pt x="4663" y="15083"/>
                    <a:pt x="3326" y="13779"/>
                    <a:pt x="2248" y="12010"/>
                  </a:cubicBezTo>
                  <a:cubicBezTo>
                    <a:pt x="1429" y="10707"/>
                    <a:pt x="265" y="8752"/>
                    <a:pt x="49" y="6331"/>
                  </a:cubicBezTo>
                  <a:cubicBezTo>
                    <a:pt x="-80" y="4934"/>
                    <a:pt x="49" y="3817"/>
                    <a:pt x="394" y="2886"/>
                  </a:cubicBezTo>
                  <a:cubicBezTo>
                    <a:pt x="1386" y="372"/>
                    <a:pt x="3800" y="93"/>
                    <a:pt x="4835" y="93"/>
                  </a:cubicBezTo>
                  <a:cubicBezTo>
                    <a:pt x="5180" y="93"/>
                    <a:pt x="5525" y="93"/>
                    <a:pt x="5870" y="186"/>
                  </a:cubicBezTo>
                  <a:cubicBezTo>
                    <a:pt x="6430" y="279"/>
                    <a:pt x="7034" y="466"/>
                    <a:pt x="7594" y="559"/>
                  </a:cubicBezTo>
                  <a:cubicBezTo>
                    <a:pt x="8586" y="838"/>
                    <a:pt x="9621" y="1117"/>
                    <a:pt x="10655" y="1117"/>
                  </a:cubicBezTo>
                  <a:cubicBezTo>
                    <a:pt x="10698" y="1117"/>
                    <a:pt x="10698" y="1117"/>
                    <a:pt x="10698" y="1117"/>
                  </a:cubicBezTo>
                  <a:cubicBezTo>
                    <a:pt x="11906" y="1117"/>
                    <a:pt x="13113" y="838"/>
                    <a:pt x="14277" y="559"/>
                  </a:cubicBezTo>
                  <a:cubicBezTo>
                    <a:pt x="15269" y="372"/>
                    <a:pt x="16303" y="93"/>
                    <a:pt x="17338" y="0"/>
                  </a:cubicBezTo>
                  <a:cubicBezTo>
                    <a:pt x="17510" y="0"/>
                    <a:pt x="17640" y="0"/>
                    <a:pt x="17812" y="0"/>
                  </a:cubicBezTo>
                  <a:cubicBezTo>
                    <a:pt x="19321" y="0"/>
                    <a:pt x="20528" y="559"/>
                    <a:pt x="21520" y="1676"/>
                  </a:cubicBezTo>
                  <a:cubicBezTo>
                    <a:pt x="21520" y="2328"/>
                    <a:pt x="21520" y="2328"/>
                    <a:pt x="21520" y="2328"/>
                  </a:cubicBezTo>
                  <a:cubicBezTo>
                    <a:pt x="20442" y="1117"/>
                    <a:pt x="19278" y="466"/>
                    <a:pt x="17985" y="466"/>
                  </a:cubicBezTo>
                  <a:cubicBezTo>
                    <a:pt x="17855" y="466"/>
                    <a:pt x="17855" y="466"/>
                    <a:pt x="17855" y="466"/>
                  </a:cubicBezTo>
                  <a:cubicBezTo>
                    <a:pt x="16734" y="559"/>
                    <a:pt x="15613" y="838"/>
                    <a:pt x="14492" y="1024"/>
                  </a:cubicBezTo>
                  <a:cubicBezTo>
                    <a:pt x="13846" y="1210"/>
                    <a:pt x="13199" y="1303"/>
                    <a:pt x="12509" y="1490"/>
                  </a:cubicBezTo>
                  <a:cubicBezTo>
                    <a:pt x="11992" y="1583"/>
                    <a:pt x="11474" y="1583"/>
                    <a:pt x="10957" y="1583"/>
                  </a:cubicBezTo>
                  <a:cubicBezTo>
                    <a:pt x="10095" y="1583"/>
                    <a:pt x="9233" y="1490"/>
                    <a:pt x="8370" y="1210"/>
                  </a:cubicBezTo>
                  <a:cubicBezTo>
                    <a:pt x="7680" y="1024"/>
                    <a:pt x="7680" y="1024"/>
                    <a:pt x="7680" y="1024"/>
                  </a:cubicBezTo>
                  <a:cubicBezTo>
                    <a:pt x="6689" y="745"/>
                    <a:pt x="5611" y="466"/>
                    <a:pt x="4576" y="466"/>
                  </a:cubicBezTo>
                  <a:cubicBezTo>
                    <a:pt x="4231" y="466"/>
                    <a:pt x="3886" y="559"/>
                    <a:pt x="3542" y="652"/>
                  </a:cubicBezTo>
                  <a:cubicBezTo>
                    <a:pt x="2679" y="838"/>
                    <a:pt x="1084" y="1676"/>
                    <a:pt x="480" y="3631"/>
                  </a:cubicBezTo>
                  <a:cubicBezTo>
                    <a:pt x="222" y="4469"/>
                    <a:pt x="179" y="5400"/>
                    <a:pt x="351" y="6424"/>
                  </a:cubicBezTo>
                  <a:cubicBezTo>
                    <a:pt x="696" y="8659"/>
                    <a:pt x="1645" y="10800"/>
                    <a:pt x="3283" y="12941"/>
                  </a:cubicBezTo>
                  <a:cubicBezTo>
                    <a:pt x="4706" y="14710"/>
                    <a:pt x="6387" y="16107"/>
                    <a:pt x="8629" y="17317"/>
                  </a:cubicBezTo>
                  <a:cubicBezTo>
                    <a:pt x="10354" y="18248"/>
                    <a:pt x="12164" y="18993"/>
                    <a:pt x="13889" y="19645"/>
                  </a:cubicBezTo>
                  <a:cubicBezTo>
                    <a:pt x="14492" y="19924"/>
                    <a:pt x="14492" y="19924"/>
                    <a:pt x="14492" y="19924"/>
                  </a:cubicBezTo>
                  <a:cubicBezTo>
                    <a:pt x="16001" y="20483"/>
                    <a:pt x="17424" y="20948"/>
                    <a:pt x="18890" y="20948"/>
                  </a:cubicBezTo>
                  <a:cubicBezTo>
                    <a:pt x="19106" y="20948"/>
                    <a:pt x="19321" y="20948"/>
                    <a:pt x="19537" y="20948"/>
                  </a:cubicBezTo>
                  <a:cubicBezTo>
                    <a:pt x="20227" y="20855"/>
                    <a:pt x="20916" y="20669"/>
                    <a:pt x="21520" y="20297"/>
                  </a:cubicBezTo>
                  <a:cubicBezTo>
                    <a:pt x="21520" y="21041"/>
                    <a:pt x="21520" y="21041"/>
                    <a:pt x="21520" y="21041"/>
                  </a:cubicBezTo>
                  <a:cubicBezTo>
                    <a:pt x="20960" y="21321"/>
                    <a:pt x="20356" y="21507"/>
                    <a:pt x="19752" y="21600"/>
                  </a:cubicBezTo>
                  <a:cubicBezTo>
                    <a:pt x="19494" y="21600"/>
                    <a:pt x="19278" y="21600"/>
                    <a:pt x="19063" y="21600"/>
                  </a:cubicBezTo>
                  <a:cubicBezTo>
                    <a:pt x="19063" y="21600"/>
                    <a:pt x="19063" y="21600"/>
                    <a:pt x="19063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237" name="Freeform 519"/>
            <p:cNvSpPr/>
            <p:nvPr/>
          </p:nvSpPr>
          <p:spPr>
            <a:xfrm flipH="1" rot="16200000">
              <a:off x="992839" y="6831325"/>
              <a:ext cx="23711" cy="207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cubicBezTo>
                    <a:pt x="7200" y="2700"/>
                    <a:pt x="14400" y="5400"/>
                    <a:pt x="21600" y="10800"/>
                  </a:cubicBezTo>
                  <a:cubicBezTo>
                    <a:pt x="21600" y="21600"/>
                    <a:pt x="21600" y="21600"/>
                    <a:pt x="21600" y="21600"/>
                  </a:cubicBezTo>
                  <a:cubicBezTo>
                    <a:pt x="16800" y="18900"/>
                    <a:pt x="2400" y="2700"/>
                    <a:pt x="0" y="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238" name="Freeform 520"/>
            <p:cNvSpPr/>
            <p:nvPr/>
          </p:nvSpPr>
          <p:spPr>
            <a:xfrm flipH="1" rot="16200000">
              <a:off x="1243273" y="6816507"/>
              <a:ext cx="53347" cy="207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cubicBezTo>
                    <a:pt x="7560" y="16200"/>
                    <a:pt x="14040" y="10800"/>
                    <a:pt x="21600" y="0"/>
                  </a:cubicBezTo>
                  <a:cubicBezTo>
                    <a:pt x="21600" y="8100"/>
                    <a:pt x="21600" y="8100"/>
                    <a:pt x="21600" y="8100"/>
                  </a:cubicBezTo>
                  <a:cubicBezTo>
                    <a:pt x="14040" y="16200"/>
                    <a:pt x="6480" y="21600"/>
                    <a:pt x="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239" name="Freeform 521"/>
            <p:cNvSpPr/>
            <p:nvPr/>
          </p:nvSpPr>
          <p:spPr>
            <a:xfrm flipH="1" rot="16200000">
              <a:off x="991357" y="6820952"/>
              <a:ext cx="37048" cy="370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12343"/>
                  </a:moveTo>
                  <a:cubicBezTo>
                    <a:pt x="13886" y="7714"/>
                    <a:pt x="7714" y="4629"/>
                    <a:pt x="1543" y="0"/>
                  </a:cubicBezTo>
                  <a:cubicBezTo>
                    <a:pt x="0" y="0"/>
                    <a:pt x="0" y="0"/>
                    <a:pt x="0" y="1543"/>
                  </a:cubicBezTo>
                  <a:cubicBezTo>
                    <a:pt x="7714" y="7714"/>
                    <a:pt x="13886" y="13886"/>
                    <a:pt x="21600" y="21600"/>
                  </a:cubicBezTo>
                  <a:lnTo>
                    <a:pt x="21600" y="12343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240" name="Freeform 522"/>
            <p:cNvSpPr/>
            <p:nvPr/>
          </p:nvSpPr>
          <p:spPr>
            <a:xfrm flipH="1" rot="16200000">
              <a:off x="1245074" y="6828682"/>
              <a:ext cx="37886" cy="207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40" h="21600" fill="norm" stroke="1" extrusionOk="0">
                  <a:moveTo>
                    <a:pt x="21240" y="0"/>
                  </a:moveTo>
                  <a:cubicBezTo>
                    <a:pt x="15480" y="8100"/>
                    <a:pt x="8280" y="13500"/>
                    <a:pt x="1080" y="16200"/>
                  </a:cubicBezTo>
                  <a:cubicBezTo>
                    <a:pt x="-360" y="16200"/>
                    <a:pt x="-360" y="21600"/>
                    <a:pt x="1080" y="21600"/>
                  </a:cubicBezTo>
                  <a:cubicBezTo>
                    <a:pt x="9720" y="21600"/>
                    <a:pt x="15480" y="21600"/>
                    <a:pt x="21240" y="18900"/>
                  </a:cubicBezTo>
                  <a:lnTo>
                    <a:pt x="21240" y="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241" name="Freeform 523"/>
            <p:cNvSpPr/>
            <p:nvPr/>
          </p:nvSpPr>
          <p:spPr>
            <a:xfrm flipH="1" rot="16200000">
              <a:off x="975797" y="6790573"/>
              <a:ext cx="63721" cy="6223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15300" y="13500"/>
                    <a:pt x="8100" y="6300"/>
                    <a:pt x="0" y="0"/>
                  </a:cubicBezTo>
                  <a:cubicBezTo>
                    <a:pt x="2700" y="1800"/>
                    <a:pt x="5400" y="2700"/>
                    <a:pt x="8100" y="4500"/>
                  </a:cubicBezTo>
                  <a:cubicBezTo>
                    <a:pt x="13500" y="8100"/>
                    <a:pt x="17100" y="11700"/>
                    <a:pt x="21600" y="16200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242" name="Freeform 524"/>
            <p:cNvSpPr/>
            <p:nvPr/>
          </p:nvSpPr>
          <p:spPr>
            <a:xfrm flipH="1" rot="16200000">
              <a:off x="1236605" y="6812801"/>
              <a:ext cx="44456" cy="370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082" y="15429"/>
                  </a:moveTo>
                  <a:cubicBezTo>
                    <a:pt x="11435" y="10800"/>
                    <a:pt x="16518" y="6171"/>
                    <a:pt x="21600" y="0"/>
                  </a:cubicBezTo>
                  <a:cubicBezTo>
                    <a:pt x="21600" y="12343"/>
                    <a:pt x="21600" y="12343"/>
                    <a:pt x="21600" y="12343"/>
                  </a:cubicBezTo>
                  <a:cubicBezTo>
                    <a:pt x="15247" y="16971"/>
                    <a:pt x="7624" y="20057"/>
                    <a:pt x="0" y="21600"/>
                  </a:cubicBezTo>
                  <a:cubicBezTo>
                    <a:pt x="1271" y="20057"/>
                    <a:pt x="3812" y="18514"/>
                    <a:pt x="5082" y="15429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243" name="Freeform 525"/>
            <p:cNvSpPr/>
            <p:nvPr/>
          </p:nvSpPr>
          <p:spPr>
            <a:xfrm flipH="1" rot="16200000">
              <a:off x="1256925" y="6841276"/>
              <a:ext cx="12701" cy="127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cubicBezTo>
                    <a:pt x="5400" y="14400"/>
                    <a:pt x="16200" y="7200"/>
                    <a:pt x="21600" y="0"/>
                  </a:cubicBezTo>
                  <a:cubicBezTo>
                    <a:pt x="21600" y="7200"/>
                    <a:pt x="21600" y="7200"/>
                    <a:pt x="21600" y="7200"/>
                  </a:cubicBezTo>
                  <a:cubicBezTo>
                    <a:pt x="16200" y="14400"/>
                    <a:pt x="5400" y="14400"/>
                    <a:pt x="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244" name="Freeform 526"/>
            <p:cNvSpPr/>
            <p:nvPr/>
          </p:nvSpPr>
          <p:spPr>
            <a:xfrm flipH="1" rot="16200000">
              <a:off x="872069" y="6677954"/>
              <a:ext cx="245988" cy="1052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20451" y="17280"/>
                    <a:pt x="18843" y="14040"/>
                    <a:pt x="17004" y="11340"/>
                  </a:cubicBezTo>
                  <a:cubicBezTo>
                    <a:pt x="14017" y="7020"/>
                    <a:pt x="10800" y="3780"/>
                    <a:pt x="7583" y="2700"/>
                  </a:cubicBezTo>
                  <a:cubicBezTo>
                    <a:pt x="5055" y="1620"/>
                    <a:pt x="2528" y="1080"/>
                    <a:pt x="0" y="540"/>
                  </a:cubicBezTo>
                  <a:cubicBezTo>
                    <a:pt x="1609" y="0"/>
                    <a:pt x="3217" y="0"/>
                    <a:pt x="4596" y="0"/>
                  </a:cubicBezTo>
                  <a:cubicBezTo>
                    <a:pt x="6664" y="0"/>
                    <a:pt x="8272" y="0"/>
                    <a:pt x="10111" y="1080"/>
                  </a:cubicBezTo>
                  <a:cubicBezTo>
                    <a:pt x="14706" y="3780"/>
                    <a:pt x="17923" y="7560"/>
                    <a:pt x="20221" y="12960"/>
                  </a:cubicBezTo>
                  <a:cubicBezTo>
                    <a:pt x="20681" y="14040"/>
                    <a:pt x="21140" y="15120"/>
                    <a:pt x="21600" y="16200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245" name="Freeform 527"/>
            <p:cNvSpPr/>
            <p:nvPr/>
          </p:nvSpPr>
          <p:spPr>
            <a:xfrm flipH="1" rot="16200000">
              <a:off x="1046185" y="6594230"/>
              <a:ext cx="422329" cy="9632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1001" y="21600"/>
                  </a:moveTo>
                  <a:cubicBezTo>
                    <a:pt x="7379" y="21600"/>
                    <a:pt x="3354" y="18097"/>
                    <a:pt x="0" y="14595"/>
                  </a:cubicBezTo>
                  <a:cubicBezTo>
                    <a:pt x="2952" y="16930"/>
                    <a:pt x="6037" y="18097"/>
                    <a:pt x="8989" y="18097"/>
                  </a:cubicBezTo>
                  <a:cubicBezTo>
                    <a:pt x="9257" y="18097"/>
                    <a:pt x="9660" y="18097"/>
                    <a:pt x="10062" y="18097"/>
                  </a:cubicBezTo>
                  <a:cubicBezTo>
                    <a:pt x="13684" y="18097"/>
                    <a:pt x="18783" y="16346"/>
                    <a:pt x="21332" y="1751"/>
                  </a:cubicBezTo>
                  <a:cubicBezTo>
                    <a:pt x="21332" y="1168"/>
                    <a:pt x="21466" y="584"/>
                    <a:pt x="21600" y="0"/>
                  </a:cubicBezTo>
                  <a:cubicBezTo>
                    <a:pt x="21600" y="5254"/>
                    <a:pt x="21600" y="5254"/>
                    <a:pt x="21600" y="5254"/>
                  </a:cubicBezTo>
                  <a:cubicBezTo>
                    <a:pt x="19319" y="16346"/>
                    <a:pt x="15697" y="21600"/>
                    <a:pt x="11001" y="21600"/>
                  </a:cubicBezTo>
                  <a:cubicBezTo>
                    <a:pt x="11001" y="21600"/>
                    <a:pt x="11001" y="21600"/>
                    <a:pt x="11001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246" name="Freeform 528"/>
            <p:cNvSpPr/>
            <p:nvPr/>
          </p:nvSpPr>
          <p:spPr>
            <a:xfrm flipH="1" rot="16200000">
              <a:off x="1192150" y="6618680"/>
              <a:ext cx="425291" cy="444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2533" y="21600"/>
                  </a:moveTo>
                  <a:cubicBezTo>
                    <a:pt x="11333" y="21600"/>
                    <a:pt x="10133" y="21600"/>
                    <a:pt x="9067" y="20329"/>
                  </a:cubicBezTo>
                  <a:cubicBezTo>
                    <a:pt x="6667" y="17788"/>
                    <a:pt x="4667" y="13976"/>
                    <a:pt x="2933" y="10165"/>
                  </a:cubicBezTo>
                  <a:cubicBezTo>
                    <a:pt x="1867" y="7624"/>
                    <a:pt x="933" y="5082"/>
                    <a:pt x="0" y="1271"/>
                  </a:cubicBezTo>
                  <a:cubicBezTo>
                    <a:pt x="4400" y="11435"/>
                    <a:pt x="8133" y="15247"/>
                    <a:pt x="11733" y="15247"/>
                  </a:cubicBezTo>
                  <a:cubicBezTo>
                    <a:pt x="14800" y="15247"/>
                    <a:pt x="17600" y="11435"/>
                    <a:pt x="20133" y="3812"/>
                  </a:cubicBezTo>
                  <a:cubicBezTo>
                    <a:pt x="20667" y="2541"/>
                    <a:pt x="21067" y="1271"/>
                    <a:pt x="21600" y="0"/>
                  </a:cubicBezTo>
                  <a:cubicBezTo>
                    <a:pt x="21600" y="8894"/>
                    <a:pt x="21600" y="8894"/>
                    <a:pt x="21600" y="8894"/>
                  </a:cubicBezTo>
                  <a:cubicBezTo>
                    <a:pt x="18667" y="17788"/>
                    <a:pt x="15600" y="21600"/>
                    <a:pt x="12533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247" name="Freeform 529"/>
            <p:cNvSpPr/>
            <p:nvPr/>
          </p:nvSpPr>
          <p:spPr>
            <a:xfrm flipH="1" rot="16200000">
              <a:off x="320847" y="5655506"/>
              <a:ext cx="1552925" cy="84317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35" h="21600" fill="norm" stroke="1" extrusionOk="0">
                  <a:moveTo>
                    <a:pt x="20066" y="21600"/>
                  </a:moveTo>
                  <a:cubicBezTo>
                    <a:pt x="19674" y="21600"/>
                    <a:pt x="19282" y="21533"/>
                    <a:pt x="18854" y="21466"/>
                  </a:cubicBezTo>
                  <a:cubicBezTo>
                    <a:pt x="18604" y="21399"/>
                    <a:pt x="18355" y="21332"/>
                    <a:pt x="18105" y="21265"/>
                  </a:cubicBezTo>
                  <a:cubicBezTo>
                    <a:pt x="15610" y="20862"/>
                    <a:pt x="13258" y="20057"/>
                    <a:pt x="11190" y="18850"/>
                  </a:cubicBezTo>
                  <a:cubicBezTo>
                    <a:pt x="9373" y="17843"/>
                    <a:pt x="7626" y="16502"/>
                    <a:pt x="6129" y="15361"/>
                  </a:cubicBezTo>
                  <a:cubicBezTo>
                    <a:pt x="5131" y="14624"/>
                    <a:pt x="4062" y="13819"/>
                    <a:pt x="3099" y="12678"/>
                  </a:cubicBezTo>
                  <a:cubicBezTo>
                    <a:pt x="2208" y="11605"/>
                    <a:pt x="-465" y="8452"/>
                    <a:pt x="70" y="5031"/>
                  </a:cubicBezTo>
                  <a:cubicBezTo>
                    <a:pt x="355" y="3220"/>
                    <a:pt x="1388" y="1945"/>
                    <a:pt x="2280" y="1543"/>
                  </a:cubicBezTo>
                  <a:cubicBezTo>
                    <a:pt x="2850" y="1275"/>
                    <a:pt x="3456" y="1140"/>
                    <a:pt x="4204" y="1140"/>
                  </a:cubicBezTo>
                  <a:cubicBezTo>
                    <a:pt x="4632" y="1140"/>
                    <a:pt x="5060" y="1207"/>
                    <a:pt x="5487" y="1207"/>
                  </a:cubicBezTo>
                  <a:cubicBezTo>
                    <a:pt x="5880" y="1275"/>
                    <a:pt x="6307" y="1275"/>
                    <a:pt x="6735" y="1275"/>
                  </a:cubicBezTo>
                  <a:cubicBezTo>
                    <a:pt x="6806" y="1275"/>
                    <a:pt x="6806" y="1275"/>
                    <a:pt x="6806" y="1275"/>
                  </a:cubicBezTo>
                  <a:cubicBezTo>
                    <a:pt x="8695" y="1275"/>
                    <a:pt x="10549" y="872"/>
                    <a:pt x="12260" y="402"/>
                  </a:cubicBezTo>
                  <a:cubicBezTo>
                    <a:pt x="13115" y="201"/>
                    <a:pt x="14220" y="0"/>
                    <a:pt x="15361" y="0"/>
                  </a:cubicBezTo>
                  <a:cubicBezTo>
                    <a:pt x="15824" y="0"/>
                    <a:pt x="16252" y="0"/>
                    <a:pt x="16680" y="67"/>
                  </a:cubicBezTo>
                  <a:cubicBezTo>
                    <a:pt x="18070" y="335"/>
                    <a:pt x="19495" y="1140"/>
                    <a:pt x="21135" y="2482"/>
                  </a:cubicBezTo>
                  <a:cubicBezTo>
                    <a:pt x="21135" y="3019"/>
                    <a:pt x="21135" y="3019"/>
                    <a:pt x="21135" y="3019"/>
                  </a:cubicBezTo>
                  <a:cubicBezTo>
                    <a:pt x="20101" y="2080"/>
                    <a:pt x="18961" y="1207"/>
                    <a:pt x="17678" y="805"/>
                  </a:cubicBezTo>
                  <a:cubicBezTo>
                    <a:pt x="16929" y="537"/>
                    <a:pt x="16109" y="402"/>
                    <a:pt x="15254" y="402"/>
                  </a:cubicBezTo>
                  <a:cubicBezTo>
                    <a:pt x="14612" y="402"/>
                    <a:pt x="13971" y="470"/>
                    <a:pt x="13258" y="671"/>
                  </a:cubicBezTo>
                  <a:cubicBezTo>
                    <a:pt x="12687" y="738"/>
                    <a:pt x="12117" y="872"/>
                    <a:pt x="11547" y="1006"/>
                  </a:cubicBezTo>
                  <a:cubicBezTo>
                    <a:pt x="10406" y="1342"/>
                    <a:pt x="9230" y="1610"/>
                    <a:pt x="8054" y="1677"/>
                  </a:cubicBezTo>
                  <a:cubicBezTo>
                    <a:pt x="7697" y="1677"/>
                    <a:pt x="7341" y="1744"/>
                    <a:pt x="6949" y="1744"/>
                  </a:cubicBezTo>
                  <a:cubicBezTo>
                    <a:pt x="6379" y="1744"/>
                    <a:pt x="5808" y="1677"/>
                    <a:pt x="5274" y="1610"/>
                  </a:cubicBezTo>
                  <a:cubicBezTo>
                    <a:pt x="5202" y="1610"/>
                    <a:pt x="5202" y="1610"/>
                    <a:pt x="5202" y="1610"/>
                  </a:cubicBezTo>
                  <a:cubicBezTo>
                    <a:pt x="4846" y="1610"/>
                    <a:pt x="4454" y="1543"/>
                    <a:pt x="4062" y="1543"/>
                  </a:cubicBezTo>
                  <a:cubicBezTo>
                    <a:pt x="3741" y="1543"/>
                    <a:pt x="3456" y="1610"/>
                    <a:pt x="3171" y="1677"/>
                  </a:cubicBezTo>
                  <a:cubicBezTo>
                    <a:pt x="1994" y="1945"/>
                    <a:pt x="177" y="3354"/>
                    <a:pt x="284" y="6037"/>
                  </a:cubicBezTo>
                  <a:cubicBezTo>
                    <a:pt x="355" y="7983"/>
                    <a:pt x="1282" y="9593"/>
                    <a:pt x="1994" y="10666"/>
                  </a:cubicBezTo>
                  <a:cubicBezTo>
                    <a:pt x="4026" y="13752"/>
                    <a:pt x="6592" y="15429"/>
                    <a:pt x="9087" y="17106"/>
                  </a:cubicBezTo>
                  <a:cubicBezTo>
                    <a:pt x="9337" y="17240"/>
                    <a:pt x="9337" y="17240"/>
                    <a:pt x="9337" y="17240"/>
                  </a:cubicBezTo>
                  <a:cubicBezTo>
                    <a:pt x="12759" y="19520"/>
                    <a:pt x="16359" y="20795"/>
                    <a:pt x="20101" y="21130"/>
                  </a:cubicBezTo>
                  <a:cubicBezTo>
                    <a:pt x="20137" y="21130"/>
                    <a:pt x="20173" y="21130"/>
                    <a:pt x="20173" y="21198"/>
                  </a:cubicBezTo>
                  <a:cubicBezTo>
                    <a:pt x="20208" y="21198"/>
                    <a:pt x="20208" y="21198"/>
                    <a:pt x="20208" y="21198"/>
                  </a:cubicBezTo>
                  <a:cubicBezTo>
                    <a:pt x="20244" y="21198"/>
                    <a:pt x="20244" y="21198"/>
                    <a:pt x="20244" y="21198"/>
                  </a:cubicBezTo>
                  <a:cubicBezTo>
                    <a:pt x="20529" y="21198"/>
                    <a:pt x="20850" y="21130"/>
                    <a:pt x="21135" y="21063"/>
                  </a:cubicBezTo>
                  <a:cubicBezTo>
                    <a:pt x="21135" y="21466"/>
                    <a:pt x="21135" y="21466"/>
                    <a:pt x="21135" y="21466"/>
                  </a:cubicBezTo>
                  <a:cubicBezTo>
                    <a:pt x="20779" y="21533"/>
                    <a:pt x="20422" y="21600"/>
                    <a:pt x="20066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248" name="Freeform 530"/>
            <p:cNvSpPr/>
            <p:nvPr/>
          </p:nvSpPr>
          <p:spPr>
            <a:xfrm flipH="1" rot="16200000">
              <a:off x="1438876" y="6785389"/>
              <a:ext cx="115585" cy="207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9327" y="21600"/>
                  </a:moveTo>
                  <a:cubicBezTo>
                    <a:pt x="5891" y="21600"/>
                    <a:pt x="2945" y="18900"/>
                    <a:pt x="0" y="16200"/>
                  </a:cubicBezTo>
                  <a:cubicBezTo>
                    <a:pt x="1964" y="16200"/>
                    <a:pt x="3927" y="13500"/>
                    <a:pt x="5891" y="13500"/>
                  </a:cubicBezTo>
                  <a:cubicBezTo>
                    <a:pt x="7364" y="10800"/>
                    <a:pt x="9327" y="8100"/>
                    <a:pt x="10800" y="8100"/>
                  </a:cubicBezTo>
                  <a:cubicBezTo>
                    <a:pt x="14727" y="5400"/>
                    <a:pt x="18164" y="2700"/>
                    <a:pt x="21600" y="0"/>
                  </a:cubicBezTo>
                  <a:cubicBezTo>
                    <a:pt x="21600" y="13500"/>
                    <a:pt x="21600" y="13500"/>
                    <a:pt x="21600" y="13500"/>
                  </a:cubicBezTo>
                  <a:cubicBezTo>
                    <a:pt x="17182" y="18900"/>
                    <a:pt x="13745" y="21600"/>
                    <a:pt x="10800" y="21600"/>
                  </a:cubicBezTo>
                  <a:cubicBezTo>
                    <a:pt x="10309" y="21600"/>
                    <a:pt x="9818" y="21600"/>
                    <a:pt x="9327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249" name="Freeform 531"/>
            <p:cNvSpPr/>
            <p:nvPr/>
          </p:nvSpPr>
          <p:spPr>
            <a:xfrm flipH="1" rot="16200000">
              <a:off x="33527" y="5282237"/>
              <a:ext cx="2046065" cy="109656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27" h="21600" fill="norm" stroke="1" extrusionOk="0">
                  <a:moveTo>
                    <a:pt x="21227" y="21600"/>
                  </a:moveTo>
                  <a:cubicBezTo>
                    <a:pt x="21010" y="21600"/>
                    <a:pt x="20819" y="21548"/>
                    <a:pt x="20629" y="21548"/>
                  </a:cubicBezTo>
                  <a:cubicBezTo>
                    <a:pt x="19570" y="21394"/>
                    <a:pt x="18537" y="20930"/>
                    <a:pt x="17559" y="20517"/>
                  </a:cubicBezTo>
                  <a:cubicBezTo>
                    <a:pt x="17532" y="20517"/>
                    <a:pt x="17532" y="20517"/>
                    <a:pt x="17532" y="20517"/>
                  </a:cubicBezTo>
                  <a:cubicBezTo>
                    <a:pt x="17505" y="20569"/>
                    <a:pt x="17505" y="20569"/>
                    <a:pt x="17505" y="20569"/>
                  </a:cubicBezTo>
                  <a:cubicBezTo>
                    <a:pt x="17505" y="20569"/>
                    <a:pt x="17505" y="20569"/>
                    <a:pt x="17478" y="20569"/>
                  </a:cubicBezTo>
                  <a:cubicBezTo>
                    <a:pt x="17478" y="20569"/>
                    <a:pt x="17478" y="20569"/>
                    <a:pt x="17450" y="20569"/>
                  </a:cubicBezTo>
                  <a:cubicBezTo>
                    <a:pt x="17369" y="20466"/>
                    <a:pt x="17260" y="20414"/>
                    <a:pt x="17179" y="20363"/>
                  </a:cubicBezTo>
                  <a:cubicBezTo>
                    <a:pt x="16989" y="20311"/>
                    <a:pt x="16825" y="20208"/>
                    <a:pt x="16635" y="20157"/>
                  </a:cubicBezTo>
                  <a:cubicBezTo>
                    <a:pt x="16391" y="20053"/>
                    <a:pt x="16146" y="19950"/>
                    <a:pt x="15902" y="19847"/>
                  </a:cubicBezTo>
                  <a:cubicBezTo>
                    <a:pt x="15413" y="19693"/>
                    <a:pt x="14924" y="19486"/>
                    <a:pt x="14462" y="19280"/>
                  </a:cubicBezTo>
                  <a:cubicBezTo>
                    <a:pt x="14326" y="19229"/>
                    <a:pt x="14326" y="19229"/>
                    <a:pt x="14326" y="19229"/>
                  </a:cubicBezTo>
                  <a:cubicBezTo>
                    <a:pt x="13973" y="19126"/>
                    <a:pt x="13973" y="19126"/>
                    <a:pt x="13973" y="19126"/>
                  </a:cubicBezTo>
                  <a:cubicBezTo>
                    <a:pt x="12777" y="18662"/>
                    <a:pt x="11582" y="17888"/>
                    <a:pt x="10413" y="17167"/>
                  </a:cubicBezTo>
                  <a:cubicBezTo>
                    <a:pt x="10305" y="17115"/>
                    <a:pt x="10305" y="17115"/>
                    <a:pt x="10305" y="17115"/>
                  </a:cubicBezTo>
                  <a:cubicBezTo>
                    <a:pt x="9680" y="16703"/>
                    <a:pt x="9028" y="16342"/>
                    <a:pt x="8376" y="15981"/>
                  </a:cubicBezTo>
                  <a:cubicBezTo>
                    <a:pt x="7207" y="15259"/>
                    <a:pt x="5985" y="14537"/>
                    <a:pt x="4816" y="13713"/>
                  </a:cubicBezTo>
                  <a:cubicBezTo>
                    <a:pt x="3431" y="12733"/>
                    <a:pt x="1882" y="11547"/>
                    <a:pt x="877" y="9434"/>
                  </a:cubicBezTo>
                  <a:cubicBezTo>
                    <a:pt x="62" y="7784"/>
                    <a:pt x="-373" y="5207"/>
                    <a:pt x="415" y="3196"/>
                  </a:cubicBezTo>
                  <a:cubicBezTo>
                    <a:pt x="1094" y="1495"/>
                    <a:pt x="2371" y="464"/>
                    <a:pt x="4327" y="103"/>
                  </a:cubicBezTo>
                  <a:cubicBezTo>
                    <a:pt x="4708" y="52"/>
                    <a:pt x="5142" y="52"/>
                    <a:pt x="5604" y="52"/>
                  </a:cubicBezTo>
                  <a:cubicBezTo>
                    <a:pt x="6039" y="52"/>
                    <a:pt x="6474" y="52"/>
                    <a:pt x="6909" y="103"/>
                  </a:cubicBezTo>
                  <a:cubicBezTo>
                    <a:pt x="8267" y="206"/>
                    <a:pt x="9598" y="309"/>
                    <a:pt x="10930" y="309"/>
                  </a:cubicBezTo>
                  <a:cubicBezTo>
                    <a:pt x="11147" y="309"/>
                    <a:pt x="11147" y="309"/>
                    <a:pt x="11147" y="309"/>
                  </a:cubicBezTo>
                  <a:cubicBezTo>
                    <a:pt x="11989" y="258"/>
                    <a:pt x="12832" y="206"/>
                    <a:pt x="13674" y="155"/>
                  </a:cubicBezTo>
                  <a:cubicBezTo>
                    <a:pt x="14543" y="103"/>
                    <a:pt x="15440" y="0"/>
                    <a:pt x="16309" y="0"/>
                  </a:cubicBezTo>
                  <a:cubicBezTo>
                    <a:pt x="17478" y="0"/>
                    <a:pt x="18429" y="155"/>
                    <a:pt x="19352" y="412"/>
                  </a:cubicBezTo>
                  <a:cubicBezTo>
                    <a:pt x="19977" y="567"/>
                    <a:pt x="20602" y="773"/>
                    <a:pt x="21227" y="1031"/>
                  </a:cubicBezTo>
                  <a:cubicBezTo>
                    <a:pt x="21227" y="1392"/>
                    <a:pt x="21227" y="1392"/>
                    <a:pt x="21227" y="1392"/>
                  </a:cubicBezTo>
                  <a:cubicBezTo>
                    <a:pt x="20059" y="876"/>
                    <a:pt x="18945" y="516"/>
                    <a:pt x="17858" y="412"/>
                  </a:cubicBezTo>
                  <a:cubicBezTo>
                    <a:pt x="17369" y="309"/>
                    <a:pt x="16853" y="309"/>
                    <a:pt x="16282" y="309"/>
                  </a:cubicBezTo>
                  <a:cubicBezTo>
                    <a:pt x="15385" y="309"/>
                    <a:pt x="14489" y="361"/>
                    <a:pt x="13728" y="464"/>
                  </a:cubicBezTo>
                  <a:cubicBezTo>
                    <a:pt x="12832" y="567"/>
                    <a:pt x="11908" y="619"/>
                    <a:pt x="10930" y="619"/>
                  </a:cubicBezTo>
                  <a:cubicBezTo>
                    <a:pt x="10441" y="619"/>
                    <a:pt x="9952" y="567"/>
                    <a:pt x="9435" y="567"/>
                  </a:cubicBezTo>
                  <a:cubicBezTo>
                    <a:pt x="8946" y="567"/>
                    <a:pt x="8430" y="516"/>
                    <a:pt x="7914" y="464"/>
                  </a:cubicBezTo>
                  <a:cubicBezTo>
                    <a:pt x="7235" y="361"/>
                    <a:pt x="6528" y="309"/>
                    <a:pt x="5822" y="309"/>
                  </a:cubicBezTo>
                  <a:cubicBezTo>
                    <a:pt x="4844" y="309"/>
                    <a:pt x="4029" y="464"/>
                    <a:pt x="3295" y="722"/>
                  </a:cubicBezTo>
                  <a:cubicBezTo>
                    <a:pt x="2670" y="979"/>
                    <a:pt x="1149" y="1753"/>
                    <a:pt x="496" y="3660"/>
                  </a:cubicBezTo>
                  <a:cubicBezTo>
                    <a:pt x="198" y="4485"/>
                    <a:pt x="116" y="5464"/>
                    <a:pt x="225" y="6547"/>
                  </a:cubicBezTo>
                  <a:cubicBezTo>
                    <a:pt x="578" y="9640"/>
                    <a:pt x="2371" y="11444"/>
                    <a:pt x="3920" y="12682"/>
                  </a:cubicBezTo>
                  <a:cubicBezTo>
                    <a:pt x="5251" y="13764"/>
                    <a:pt x="6664" y="14589"/>
                    <a:pt x="8022" y="15362"/>
                  </a:cubicBezTo>
                  <a:cubicBezTo>
                    <a:pt x="8593" y="15723"/>
                    <a:pt x="9164" y="16032"/>
                    <a:pt x="9707" y="16393"/>
                  </a:cubicBezTo>
                  <a:cubicBezTo>
                    <a:pt x="9952" y="16548"/>
                    <a:pt x="10196" y="16703"/>
                    <a:pt x="10441" y="16857"/>
                  </a:cubicBezTo>
                  <a:cubicBezTo>
                    <a:pt x="11500" y="17527"/>
                    <a:pt x="12614" y="18198"/>
                    <a:pt x="13728" y="18662"/>
                  </a:cubicBezTo>
                  <a:cubicBezTo>
                    <a:pt x="14081" y="18765"/>
                    <a:pt x="14435" y="18919"/>
                    <a:pt x="14761" y="19022"/>
                  </a:cubicBezTo>
                  <a:cubicBezTo>
                    <a:pt x="15549" y="19280"/>
                    <a:pt x="16336" y="19589"/>
                    <a:pt x="17070" y="20002"/>
                  </a:cubicBezTo>
                  <a:cubicBezTo>
                    <a:pt x="17450" y="20157"/>
                    <a:pt x="17831" y="20311"/>
                    <a:pt x="18184" y="20466"/>
                  </a:cubicBezTo>
                  <a:cubicBezTo>
                    <a:pt x="19026" y="20827"/>
                    <a:pt x="20140" y="21188"/>
                    <a:pt x="21227" y="21239"/>
                  </a:cubicBezTo>
                  <a:lnTo>
                    <a:pt x="21227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250" name="Freeform 532"/>
            <p:cNvSpPr/>
            <p:nvPr/>
          </p:nvSpPr>
          <p:spPr>
            <a:xfrm flipH="1" rot="16200000">
              <a:off x="-393828" y="4674098"/>
              <a:ext cx="2758517" cy="16003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86" h="21600" fill="norm" stroke="1" extrusionOk="0">
                  <a:moveTo>
                    <a:pt x="21286" y="21600"/>
                  </a:moveTo>
                  <a:cubicBezTo>
                    <a:pt x="20579" y="21565"/>
                    <a:pt x="19831" y="21459"/>
                    <a:pt x="19023" y="21246"/>
                  </a:cubicBezTo>
                  <a:cubicBezTo>
                    <a:pt x="17346" y="20787"/>
                    <a:pt x="15568" y="19903"/>
                    <a:pt x="13406" y="18383"/>
                  </a:cubicBezTo>
                  <a:cubicBezTo>
                    <a:pt x="13103" y="18171"/>
                    <a:pt x="12800" y="17923"/>
                    <a:pt x="12496" y="17711"/>
                  </a:cubicBezTo>
                  <a:cubicBezTo>
                    <a:pt x="11870" y="17252"/>
                    <a:pt x="11224" y="16757"/>
                    <a:pt x="10577" y="16403"/>
                  </a:cubicBezTo>
                  <a:cubicBezTo>
                    <a:pt x="9526" y="15838"/>
                    <a:pt x="8476" y="15449"/>
                    <a:pt x="7667" y="15201"/>
                  </a:cubicBezTo>
                  <a:cubicBezTo>
                    <a:pt x="7344" y="15095"/>
                    <a:pt x="7021" y="14989"/>
                    <a:pt x="6697" y="14883"/>
                  </a:cubicBezTo>
                  <a:cubicBezTo>
                    <a:pt x="5364" y="14459"/>
                    <a:pt x="3970" y="14070"/>
                    <a:pt x="2717" y="13151"/>
                  </a:cubicBezTo>
                  <a:cubicBezTo>
                    <a:pt x="1787" y="12515"/>
                    <a:pt x="494" y="11419"/>
                    <a:pt x="110" y="9616"/>
                  </a:cubicBezTo>
                  <a:cubicBezTo>
                    <a:pt x="-314" y="7742"/>
                    <a:pt x="555" y="5904"/>
                    <a:pt x="1545" y="4985"/>
                  </a:cubicBezTo>
                  <a:cubicBezTo>
                    <a:pt x="2697" y="3924"/>
                    <a:pt x="4030" y="3535"/>
                    <a:pt x="5323" y="3182"/>
                  </a:cubicBezTo>
                  <a:cubicBezTo>
                    <a:pt x="5687" y="3076"/>
                    <a:pt x="5687" y="3076"/>
                    <a:pt x="5687" y="3076"/>
                  </a:cubicBezTo>
                  <a:cubicBezTo>
                    <a:pt x="6455" y="2864"/>
                    <a:pt x="7102" y="2651"/>
                    <a:pt x="7748" y="2333"/>
                  </a:cubicBezTo>
                  <a:cubicBezTo>
                    <a:pt x="8233" y="2121"/>
                    <a:pt x="8718" y="1874"/>
                    <a:pt x="9203" y="1626"/>
                  </a:cubicBezTo>
                  <a:cubicBezTo>
                    <a:pt x="9607" y="1379"/>
                    <a:pt x="10052" y="1167"/>
                    <a:pt x="10476" y="955"/>
                  </a:cubicBezTo>
                  <a:cubicBezTo>
                    <a:pt x="11203" y="601"/>
                    <a:pt x="12173" y="177"/>
                    <a:pt x="13183" y="35"/>
                  </a:cubicBezTo>
                  <a:cubicBezTo>
                    <a:pt x="13446" y="0"/>
                    <a:pt x="13729" y="0"/>
                    <a:pt x="14032" y="0"/>
                  </a:cubicBezTo>
                  <a:cubicBezTo>
                    <a:pt x="14598" y="0"/>
                    <a:pt x="15164" y="71"/>
                    <a:pt x="15628" y="106"/>
                  </a:cubicBezTo>
                  <a:cubicBezTo>
                    <a:pt x="17326" y="354"/>
                    <a:pt x="18922" y="742"/>
                    <a:pt x="20397" y="1343"/>
                  </a:cubicBezTo>
                  <a:cubicBezTo>
                    <a:pt x="20700" y="1449"/>
                    <a:pt x="21003" y="1591"/>
                    <a:pt x="21286" y="1697"/>
                  </a:cubicBezTo>
                  <a:cubicBezTo>
                    <a:pt x="21286" y="1944"/>
                    <a:pt x="21286" y="1944"/>
                    <a:pt x="21286" y="1944"/>
                  </a:cubicBezTo>
                  <a:cubicBezTo>
                    <a:pt x="20357" y="1520"/>
                    <a:pt x="19387" y="1167"/>
                    <a:pt x="18397" y="884"/>
                  </a:cubicBezTo>
                  <a:cubicBezTo>
                    <a:pt x="17063" y="530"/>
                    <a:pt x="15649" y="212"/>
                    <a:pt x="14275" y="212"/>
                  </a:cubicBezTo>
                  <a:cubicBezTo>
                    <a:pt x="14012" y="212"/>
                    <a:pt x="13769" y="212"/>
                    <a:pt x="13527" y="247"/>
                  </a:cubicBezTo>
                  <a:cubicBezTo>
                    <a:pt x="12052" y="354"/>
                    <a:pt x="10638" y="1096"/>
                    <a:pt x="9284" y="1803"/>
                  </a:cubicBezTo>
                  <a:cubicBezTo>
                    <a:pt x="8839" y="2050"/>
                    <a:pt x="8374" y="2298"/>
                    <a:pt x="7910" y="2510"/>
                  </a:cubicBezTo>
                  <a:cubicBezTo>
                    <a:pt x="7122" y="2864"/>
                    <a:pt x="6314" y="3111"/>
                    <a:pt x="5525" y="3323"/>
                  </a:cubicBezTo>
                  <a:cubicBezTo>
                    <a:pt x="4899" y="3535"/>
                    <a:pt x="4232" y="3712"/>
                    <a:pt x="3606" y="3959"/>
                  </a:cubicBezTo>
                  <a:cubicBezTo>
                    <a:pt x="2313" y="4490"/>
                    <a:pt x="555" y="5480"/>
                    <a:pt x="191" y="7919"/>
                  </a:cubicBezTo>
                  <a:cubicBezTo>
                    <a:pt x="-132" y="10075"/>
                    <a:pt x="1121" y="11631"/>
                    <a:pt x="2252" y="12550"/>
                  </a:cubicBezTo>
                  <a:cubicBezTo>
                    <a:pt x="3606" y="13681"/>
                    <a:pt x="5121" y="14141"/>
                    <a:pt x="6576" y="14600"/>
                  </a:cubicBezTo>
                  <a:cubicBezTo>
                    <a:pt x="7061" y="14742"/>
                    <a:pt x="7061" y="14742"/>
                    <a:pt x="7061" y="14742"/>
                  </a:cubicBezTo>
                  <a:cubicBezTo>
                    <a:pt x="8011" y="15060"/>
                    <a:pt x="8981" y="15378"/>
                    <a:pt x="9910" y="15838"/>
                  </a:cubicBezTo>
                  <a:cubicBezTo>
                    <a:pt x="10880" y="16297"/>
                    <a:pt x="11749" y="16934"/>
                    <a:pt x="12618" y="17570"/>
                  </a:cubicBezTo>
                  <a:cubicBezTo>
                    <a:pt x="14295" y="18772"/>
                    <a:pt x="16295" y="20151"/>
                    <a:pt x="18376" y="20822"/>
                  </a:cubicBezTo>
                  <a:cubicBezTo>
                    <a:pt x="19366" y="21140"/>
                    <a:pt x="20276" y="21317"/>
                    <a:pt x="21124" y="21317"/>
                  </a:cubicBezTo>
                  <a:cubicBezTo>
                    <a:pt x="21165" y="21317"/>
                    <a:pt x="21225" y="21317"/>
                    <a:pt x="21286" y="21317"/>
                  </a:cubicBezTo>
                  <a:lnTo>
                    <a:pt x="21286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251" name="Freeform 537"/>
            <p:cNvSpPr/>
            <p:nvPr/>
          </p:nvSpPr>
          <p:spPr>
            <a:xfrm flipH="1" rot="16200000">
              <a:off x="1757473" y="6689068"/>
              <a:ext cx="296371" cy="326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18542" y="19800"/>
                    <a:pt x="15483" y="16200"/>
                    <a:pt x="12616" y="12600"/>
                  </a:cubicBezTo>
                  <a:cubicBezTo>
                    <a:pt x="8411" y="7200"/>
                    <a:pt x="4205" y="3600"/>
                    <a:pt x="0" y="0"/>
                  </a:cubicBezTo>
                  <a:cubicBezTo>
                    <a:pt x="5735" y="0"/>
                    <a:pt x="11278" y="3600"/>
                    <a:pt x="16821" y="7200"/>
                  </a:cubicBezTo>
                  <a:cubicBezTo>
                    <a:pt x="18542" y="9000"/>
                    <a:pt x="20071" y="9000"/>
                    <a:pt x="21600" y="10800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252" name="Freeform 538"/>
            <p:cNvSpPr/>
            <p:nvPr/>
          </p:nvSpPr>
          <p:spPr>
            <a:xfrm flipH="1" rot="16200000">
              <a:off x="-2040505" y="2812549"/>
              <a:ext cx="6775015" cy="114991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383" y="21600"/>
                  </a:moveTo>
                  <a:cubicBezTo>
                    <a:pt x="21308" y="21600"/>
                    <a:pt x="21241" y="21600"/>
                    <a:pt x="21174" y="21551"/>
                  </a:cubicBezTo>
                  <a:cubicBezTo>
                    <a:pt x="20957" y="21452"/>
                    <a:pt x="20757" y="21305"/>
                    <a:pt x="20565" y="21108"/>
                  </a:cubicBezTo>
                  <a:cubicBezTo>
                    <a:pt x="20139" y="20665"/>
                    <a:pt x="19705" y="20026"/>
                    <a:pt x="19238" y="19189"/>
                  </a:cubicBezTo>
                  <a:cubicBezTo>
                    <a:pt x="18829" y="18500"/>
                    <a:pt x="18428" y="17664"/>
                    <a:pt x="18028" y="16877"/>
                  </a:cubicBezTo>
                  <a:cubicBezTo>
                    <a:pt x="17569" y="15991"/>
                    <a:pt x="17085" y="15007"/>
                    <a:pt x="16601" y="14220"/>
                  </a:cubicBezTo>
                  <a:cubicBezTo>
                    <a:pt x="16192" y="13531"/>
                    <a:pt x="15766" y="12842"/>
                    <a:pt x="15357" y="12251"/>
                  </a:cubicBezTo>
                  <a:cubicBezTo>
                    <a:pt x="15307" y="12153"/>
                    <a:pt x="15307" y="12153"/>
                    <a:pt x="15307" y="12153"/>
                  </a:cubicBezTo>
                  <a:cubicBezTo>
                    <a:pt x="15207" y="12005"/>
                    <a:pt x="15107" y="11858"/>
                    <a:pt x="14998" y="11710"/>
                  </a:cubicBezTo>
                  <a:cubicBezTo>
                    <a:pt x="14698" y="11267"/>
                    <a:pt x="14389" y="10825"/>
                    <a:pt x="14105" y="10136"/>
                  </a:cubicBezTo>
                  <a:cubicBezTo>
                    <a:pt x="13604" y="9004"/>
                    <a:pt x="13262" y="6790"/>
                    <a:pt x="12920" y="4674"/>
                  </a:cubicBezTo>
                  <a:cubicBezTo>
                    <a:pt x="12845" y="4133"/>
                    <a:pt x="12761" y="3592"/>
                    <a:pt x="12678" y="3100"/>
                  </a:cubicBezTo>
                  <a:cubicBezTo>
                    <a:pt x="12453" y="1771"/>
                    <a:pt x="12177" y="394"/>
                    <a:pt x="11827" y="344"/>
                  </a:cubicBezTo>
                  <a:cubicBezTo>
                    <a:pt x="11802" y="344"/>
                    <a:pt x="11802" y="344"/>
                    <a:pt x="11802" y="344"/>
                  </a:cubicBezTo>
                  <a:cubicBezTo>
                    <a:pt x="11459" y="344"/>
                    <a:pt x="11151" y="1033"/>
                    <a:pt x="10842" y="1722"/>
                  </a:cubicBezTo>
                  <a:cubicBezTo>
                    <a:pt x="10733" y="1919"/>
                    <a:pt x="10733" y="1919"/>
                    <a:pt x="10733" y="1919"/>
                  </a:cubicBezTo>
                  <a:cubicBezTo>
                    <a:pt x="10558" y="2313"/>
                    <a:pt x="10374" y="2706"/>
                    <a:pt x="10191" y="2854"/>
                  </a:cubicBezTo>
                  <a:cubicBezTo>
                    <a:pt x="10082" y="2952"/>
                    <a:pt x="9965" y="3001"/>
                    <a:pt x="9857" y="3001"/>
                  </a:cubicBezTo>
                  <a:cubicBezTo>
                    <a:pt x="9782" y="3051"/>
                    <a:pt x="9707" y="3100"/>
                    <a:pt x="9640" y="3100"/>
                  </a:cubicBezTo>
                  <a:cubicBezTo>
                    <a:pt x="9548" y="3149"/>
                    <a:pt x="9465" y="3247"/>
                    <a:pt x="9381" y="3297"/>
                  </a:cubicBezTo>
                  <a:cubicBezTo>
                    <a:pt x="9114" y="3444"/>
                    <a:pt x="8839" y="3641"/>
                    <a:pt x="8572" y="3641"/>
                  </a:cubicBezTo>
                  <a:cubicBezTo>
                    <a:pt x="8505" y="3641"/>
                    <a:pt x="8438" y="3592"/>
                    <a:pt x="8371" y="3592"/>
                  </a:cubicBezTo>
                  <a:cubicBezTo>
                    <a:pt x="8321" y="3592"/>
                    <a:pt x="8279" y="3543"/>
                    <a:pt x="8229" y="3543"/>
                  </a:cubicBezTo>
                  <a:cubicBezTo>
                    <a:pt x="8129" y="3493"/>
                    <a:pt x="8029" y="3444"/>
                    <a:pt x="7929" y="3444"/>
                  </a:cubicBezTo>
                  <a:cubicBezTo>
                    <a:pt x="7854" y="3444"/>
                    <a:pt x="7787" y="3444"/>
                    <a:pt x="7729" y="3493"/>
                  </a:cubicBezTo>
                  <a:cubicBezTo>
                    <a:pt x="7520" y="3641"/>
                    <a:pt x="7328" y="3936"/>
                    <a:pt x="7128" y="4231"/>
                  </a:cubicBezTo>
                  <a:cubicBezTo>
                    <a:pt x="6977" y="4477"/>
                    <a:pt x="6827" y="4674"/>
                    <a:pt x="6677" y="4822"/>
                  </a:cubicBezTo>
                  <a:cubicBezTo>
                    <a:pt x="6435" y="5166"/>
                    <a:pt x="6185" y="5462"/>
                    <a:pt x="5943" y="5904"/>
                  </a:cubicBezTo>
                  <a:cubicBezTo>
                    <a:pt x="5617" y="6544"/>
                    <a:pt x="5300" y="7331"/>
                    <a:pt x="4991" y="8069"/>
                  </a:cubicBezTo>
                  <a:cubicBezTo>
                    <a:pt x="4924" y="8217"/>
                    <a:pt x="4857" y="8414"/>
                    <a:pt x="4791" y="8561"/>
                  </a:cubicBezTo>
                  <a:cubicBezTo>
                    <a:pt x="4474" y="9349"/>
                    <a:pt x="4123" y="10037"/>
                    <a:pt x="3722" y="10037"/>
                  </a:cubicBezTo>
                  <a:cubicBezTo>
                    <a:pt x="3222" y="10037"/>
                    <a:pt x="2738" y="9349"/>
                    <a:pt x="2270" y="8660"/>
                  </a:cubicBezTo>
                  <a:cubicBezTo>
                    <a:pt x="1995" y="8266"/>
                    <a:pt x="1719" y="7872"/>
                    <a:pt x="1436" y="7626"/>
                  </a:cubicBezTo>
                  <a:cubicBezTo>
                    <a:pt x="1235" y="7430"/>
                    <a:pt x="1035" y="7233"/>
                    <a:pt x="835" y="7036"/>
                  </a:cubicBezTo>
                  <a:cubicBezTo>
                    <a:pt x="684" y="6839"/>
                    <a:pt x="534" y="6692"/>
                    <a:pt x="384" y="6544"/>
                  </a:cubicBezTo>
                  <a:cubicBezTo>
                    <a:pt x="267" y="6446"/>
                    <a:pt x="134" y="6298"/>
                    <a:pt x="0" y="6200"/>
                  </a:cubicBezTo>
                  <a:cubicBezTo>
                    <a:pt x="0" y="5855"/>
                    <a:pt x="0" y="5855"/>
                    <a:pt x="0" y="5855"/>
                  </a:cubicBezTo>
                  <a:cubicBezTo>
                    <a:pt x="109" y="5954"/>
                    <a:pt x="225" y="6052"/>
                    <a:pt x="359" y="6150"/>
                  </a:cubicBezTo>
                  <a:cubicBezTo>
                    <a:pt x="734" y="6544"/>
                    <a:pt x="1118" y="6938"/>
                    <a:pt x="1502" y="7331"/>
                  </a:cubicBezTo>
                  <a:cubicBezTo>
                    <a:pt x="1744" y="7577"/>
                    <a:pt x="1995" y="7971"/>
                    <a:pt x="2245" y="8315"/>
                  </a:cubicBezTo>
                  <a:cubicBezTo>
                    <a:pt x="2704" y="9004"/>
                    <a:pt x="3188" y="9742"/>
                    <a:pt x="3664" y="9742"/>
                  </a:cubicBezTo>
                  <a:cubicBezTo>
                    <a:pt x="3823" y="9742"/>
                    <a:pt x="3973" y="9644"/>
                    <a:pt x="4123" y="9496"/>
                  </a:cubicBezTo>
                  <a:cubicBezTo>
                    <a:pt x="4432" y="9152"/>
                    <a:pt x="4724" y="8414"/>
                    <a:pt x="4999" y="7676"/>
                  </a:cubicBezTo>
                  <a:cubicBezTo>
                    <a:pt x="5100" y="7430"/>
                    <a:pt x="5191" y="7184"/>
                    <a:pt x="5291" y="6987"/>
                  </a:cubicBezTo>
                  <a:cubicBezTo>
                    <a:pt x="5634" y="6150"/>
                    <a:pt x="6009" y="5314"/>
                    <a:pt x="6393" y="4822"/>
                  </a:cubicBezTo>
                  <a:cubicBezTo>
                    <a:pt x="6468" y="4723"/>
                    <a:pt x="6535" y="4674"/>
                    <a:pt x="6602" y="4576"/>
                  </a:cubicBezTo>
                  <a:cubicBezTo>
                    <a:pt x="6735" y="4428"/>
                    <a:pt x="6877" y="4231"/>
                    <a:pt x="7019" y="4035"/>
                  </a:cubicBezTo>
                  <a:cubicBezTo>
                    <a:pt x="7094" y="3936"/>
                    <a:pt x="7094" y="3936"/>
                    <a:pt x="7094" y="3936"/>
                  </a:cubicBezTo>
                  <a:cubicBezTo>
                    <a:pt x="7253" y="3690"/>
                    <a:pt x="7420" y="3444"/>
                    <a:pt x="7578" y="3297"/>
                  </a:cubicBezTo>
                  <a:cubicBezTo>
                    <a:pt x="7687" y="3198"/>
                    <a:pt x="7804" y="3149"/>
                    <a:pt x="7946" y="3149"/>
                  </a:cubicBezTo>
                  <a:cubicBezTo>
                    <a:pt x="8054" y="3149"/>
                    <a:pt x="8171" y="3149"/>
                    <a:pt x="8279" y="3198"/>
                  </a:cubicBezTo>
                  <a:cubicBezTo>
                    <a:pt x="8396" y="3247"/>
                    <a:pt x="8505" y="3247"/>
                    <a:pt x="8622" y="3247"/>
                  </a:cubicBezTo>
                  <a:cubicBezTo>
                    <a:pt x="8672" y="3247"/>
                    <a:pt x="8730" y="3247"/>
                    <a:pt x="8780" y="3247"/>
                  </a:cubicBezTo>
                  <a:cubicBezTo>
                    <a:pt x="9064" y="3149"/>
                    <a:pt x="9356" y="3001"/>
                    <a:pt x="9640" y="2805"/>
                  </a:cubicBezTo>
                  <a:cubicBezTo>
                    <a:pt x="9773" y="2755"/>
                    <a:pt x="9915" y="2657"/>
                    <a:pt x="10049" y="2608"/>
                  </a:cubicBezTo>
                  <a:cubicBezTo>
                    <a:pt x="10324" y="2460"/>
                    <a:pt x="10583" y="1870"/>
                    <a:pt x="10833" y="1328"/>
                  </a:cubicBezTo>
                  <a:cubicBezTo>
                    <a:pt x="10934" y="1132"/>
                    <a:pt x="11034" y="886"/>
                    <a:pt x="11134" y="689"/>
                  </a:cubicBezTo>
                  <a:cubicBezTo>
                    <a:pt x="11292" y="394"/>
                    <a:pt x="11534" y="0"/>
                    <a:pt x="11777" y="0"/>
                  </a:cubicBezTo>
                  <a:cubicBezTo>
                    <a:pt x="11885" y="0"/>
                    <a:pt x="11994" y="98"/>
                    <a:pt x="12085" y="295"/>
                  </a:cubicBezTo>
                  <a:cubicBezTo>
                    <a:pt x="12377" y="886"/>
                    <a:pt x="12594" y="2067"/>
                    <a:pt x="12770" y="3149"/>
                  </a:cubicBezTo>
                  <a:cubicBezTo>
                    <a:pt x="12811" y="3444"/>
                    <a:pt x="12853" y="3690"/>
                    <a:pt x="12895" y="3985"/>
                  </a:cubicBezTo>
                  <a:cubicBezTo>
                    <a:pt x="13304" y="6593"/>
                    <a:pt x="13730" y="9299"/>
                    <a:pt x="14355" y="10283"/>
                  </a:cubicBezTo>
                  <a:cubicBezTo>
                    <a:pt x="14564" y="10628"/>
                    <a:pt x="14773" y="10923"/>
                    <a:pt x="14973" y="11267"/>
                  </a:cubicBezTo>
                  <a:cubicBezTo>
                    <a:pt x="15616" y="12251"/>
                    <a:pt x="16283" y="13236"/>
                    <a:pt x="16926" y="14416"/>
                  </a:cubicBezTo>
                  <a:cubicBezTo>
                    <a:pt x="17327" y="15105"/>
                    <a:pt x="17727" y="15942"/>
                    <a:pt x="18120" y="16680"/>
                  </a:cubicBezTo>
                  <a:cubicBezTo>
                    <a:pt x="18520" y="17516"/>
                    <a:pt x="18938" y="18353"/>
                    <a:pt x="19355" y="19091"/>
                  </a:cubicBezTo>
                  <a:cubicBezTo>
                    <a:pt x="19822" y="19927"/>
                    <a:pt x="20215" y="20468"/>
                    <a:pt x="20582" y="20862"/>
                  </a:cubicBezTo>
                  <a:cubicBezTo>
                    <a:pt x="20840" y="21108"/>
                    <a:pt x="21066" y="21305"/>
                    <a:pt x="21266" y="21403"/>
                  </a:cubicBezTo>
                  <a:cubicBezTo>
                    <a:pt x="21333" y="21403"/>
                    <a:pt x="21400" y="21452"/>
                    <a:pt x="21466" y="21502"/>
                  </a:cubicBezTo>
                  <a:cubicBezTo>
                    <a:pt x="21508" y="21502"/>
                    <a:pt x="21558" y="21551"/>
                    <a:pt x="21600" y="21600"/>
                  </a:cubicBezTo>
                  <a:cubicBezTo>
                    <a:pt x="21533" y="21600"/>
                    <a:pt x="21458" y="21600"/>
                    <a:pt x="21383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253" name="Freeform 540"/>
            <p:cNvSpPr/>
            <p:nvPr/>
          </p:nvSpPr>
          <p:spPr>
            <a:xfrm flipH="1" rot="16200000">
              <a:off x="574959" y="3623123"/>
              <a:ext cx="634232" cy="19856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20886" y="19895"/>
                    <a:pt x="20261" y="18189"/>
                    <a:pt x="19726" y="16768"/>
                  </a:cubicBezTo>
                  <a:cubicBezTo>
                    <a:pt x="18833" y="14495"/>
                    <a:pt x="18030" y="12221"/>
                    <a:pt x="17048" y="10232"/>
                  </a:cubicBezTo>
                  <a:cubicBezTo>
                    <a:pt x="14906" y="6537"/>
                    <a:pt x="12853" y="3979"/>
                    <a:pt x="10800" y="2558"/>
                  </a:cubicBezTo>
                  <a:cubicBezTo>
                    <a:pt x="9729" y="1989"/>
                    <a:pt x="8747" y="1705"/>
                    <a:pt x="7765" y="1705"/>
                  </a:cubicBezTo>
                  <a:cubicBezTo>
                    <a:pt x="6426" y="1705"/>
                    <a:pt x="5177" y="2274"/>
                    <a:pt x="3927" y="3411"/>
                  </a:cubicBezTo>
                  <a:cubicBezTo>
                    <a:pt x="2499" y="4832"/>
                    <a:pt x="1250" y="5968"/>
                    <a:pt x="0" y="6537"/>
                  </a:cubicBezTo>
                  <a:cubicBezTo>
                    <a:pt x="714" y="5968"/>
                    <a:pt x="1339" y="5116"/>
                    <a:pt x="2053" y="4263"/>
                  </a:cubicBezTo>
                  <a:cubicBezTo>
                    <a:pt x="3124" y="2558"/>
                    <a:pt x="4284" y="1137"/>
                    <a:pt x="5534" y="568"/>
                  </a:cubicBezTo>
                  <a:cubicBezTo>
                    <a:pt x="6337" y="0"/>
                    <a:pt x="7140" y="0"/>
                    <a:pt x="7944" y="0"/>
                  </a:cubicBezTo>
                  <a:cubicBezTo>
                    <a:pt x="9104" y="0"/>
                    <a:pt x="10264" y="284"/>
                    <a:pt x="11425" y="1137"/>
                  </a:cubicBezTo>
                  <a:cubicBezTo>
                    <a:pt x="13835" y="3126"/>
                    <a:pt x="15888" y="5684"/>
                    <a:pt x="17673" y="9379"/>
                  </a:cubicBezTo>
                  <a:cubicBezTo>
                    <a:pt x="19369" y="12789"/>
                    <a:pt x="20529" y="16200"/>
                    <a:pt x="2160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254" name="Freeform 541"/>
            <p:cNvSpPr/>
            <p:nvPr/>
          </p:nvSpPr>
          <p:spPr>
            <a:xfrm flipH="1" rot="16200000">
              <a:off x="1578169" y="6486054"/>
              <a:ext cx="626824" cy="1081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19431" y="21073"/>
                    <a:pt x="17172" y="20546"/>
                    <a:pt x="15093" y="18966"/>
                  </a:cubicBezTo>
                  <a:cubicBezTo>
                    <a:pt x="13376" y="17912"/>
                    <a:pt x="11749" y="15805"/>
                    <a:pt x="10213" y="13698"/>
                  </a:cubicBezTo>
                  <a:cubicBezTo>
                    <a:pt x="8947" y="12644"/>
                    <a:pt x="7682" y="11063"/>
                    <a:pt x="6417" y="10010"/>
                  </a:cubicBezTo>
                  <a:cubicBezTo>
                    <a:pt x="5603" y="8956"/>
                    <a:pt x="5603" y="8956"/>
                    <a:pt x="5603" y="8956"/>
                  </a:cubicBezTo>
                  <a:cubicBezTo>
                    <a:pt x="4428" y="7902"/>
                    <a:pt x="3163" y="6849"/>
                    <a:pt x="1988" y="4741"/>
                  </a:cubicBezTo>
                  <a:cubicBezTo>
                    <a:pt x="1265" y="3688"/>
                    <a:pt x="633" y="2107"/>
                    <a:pt x="0" y="0"/>
                  </a:cubicBezTo>
                  <a:cubicBezTo>
                    <a:pt x="813" y="1580"/>
                    <a:pt x="1808" y="2634"/>
                    <a:pt x="2711" y="3161"/>
                  </a:cubicBezTo>
                  <a:cubicBezTo>
                    <a:pt x="3073" y="3688"/>
                    <a:pt x="3344" y="4215"/>
                    <a:pt x="3615" y="4215"/>
                  </a:cubicBezTo>
                  <a:cubicBezTo>
                    <a:pt x="4519" y="5268"/>
                    <a:pt x="5423" y="5795"/>
                    <a:pt x="6326" y="6849"/>
                  </a:cubicBezTo>
                  <a:cubicBezTo>
                    <a:pt x="7682" y="7902"/>
                    <a:pt x="7682" y="7902"/>
                    <a:pt x="7682" y="7902"/>
                  </a:cubicBezTo>
                  <a:cubicBezTo>
                    <a:pt x="8767" y="8956"/>
                    <a:pt x="9851" y="10010"/>
                    <a:pt x="10936" y="11063"/>
                  </a:cubicBezTo>
                  <a:cubicBezTo>
                    <a:pt x="12833" y="13171"/>
                    <a:pt x="14731" y="15278"/>
                    <a:pt x="16629" y="16332"/>
                  </a:cubicBezTo>
                  <a:cubicBezTo>
                    <a:pt x="18346" y="17385"/>
                    <a:pt x="19973" y="17912"/>
                    <a:pt x="21600" y="17912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</p:grpSp>
      <p:pic>
        <p:nvPicPr>
          <p:cNvPr id="11256" name="unleashed-logo-full-color-cmyk.pdf" descr="unleashed-logo-full-color-cmyk.pdf"/>
          <p:cNvPicPr>
            <a:picLocks noChangeAspect="1"/>
          </p:cNvPicPr>
          <p:nvPr/>
        </p:nvPicPr>
        <p:blipFill>
          <a:blip r:embed="rId2">
            <a:extLst/>
          </a:blip>
          <a:stretch>
            <a:fillRect/>
          </a:stretch>
        </p:blipFill>
        <p:spPr>
          <a:xfrm>
            <a:off x="319974" y="6036569"/>
            <a:ext cx="775995" cy="513501"/>
          </a:xfrm>
          <a:prstGeom prst="rect">
            <a:avLst/>
          </a:prstGeom>
          <a:ln w="12700">
            <a:miter lim="400000"/>
          </a:ln>
        </p:spPr>
      </p:pic>
      <p:sp>
        <p:nvSpPr>
          <p:cNvPr id="11257" name="Rectangle 14"/>
          <p:cNvSpPr txBox="1"/>
          <p:nvPr/>
        </p:nvSpPr>
        <p:spPr>
          <a:xfrm>
            <a:off x="3396901" y="571500"/>
            <a:ext cx="5398198" cy="624840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>
            <a:spAutoFit/>
          </a:bodyPr>
          <a:lstStyle>
            <a:lvl1pPr algn="ctr">
              <a:defRPr spc="97" sz="3500">
                <a:solidFill>
                  <a:srgbClr val="383839"/>
                </a:solidFill>
              </a:defRPr>
            </a:lvl1pPr>
          </a:lstStyle>
          <a:p>
            <a:pPr/>
            <a:r>
              <a:t>What is an Awakening?</a:t>
            </a:r>
          </a:p>
        </p:txBody>
      </p:sp>
      <p:sp>
        <p:nvSpPr>
          <p:cNvPr id="11258" name="Rectangle 3"/>
          <p:cNvSpPr txBox="1"/>
          <p:nvPr/>
        </p:nvSpPr>
        <p:spPr>
          <a:xfrm>
            <a:off x="5015866" y="6018999"/>
            <a:ext cx="2160268" cy="5486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 anchor="ctr">
            <a:spAutoFit/>
          </a:bodyPr>
          <a:lstStyle>
            <a:lvl1pPr algn="ctr">
              <a:defRPr b="1" spc="41" sz="1500">
                <a:solidFill>
                  <a:srgbClr val="383839"/>
                </a:solidFill>
              </a:defRPr>
            </a:lvl1pPr>
          </a:lstStyle>
          <a:p>
            <a:pPr/>
            <a:r>
              <a:t>WORKBOOK PAGE: 16</a:t>
            </a:r>
          </a:p>
        </p:txBody>
      </p:sp>
    </p:spTree>
  </p:cSld>
  <p:clrMapOvr>
    <a:masterClrMapping/>
  </p:clrMapOvr>
  <p:transition xmlns:p14="http://schemas.microsoft.com/office/powerpoint/2010/main" spd="med" advClick="1"/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 xmlns:m="http://schemas.openxmlformats.org/officeDocument/2006/math" xmlns:a14="http://schemas.microsoft.com/office/drawing/2010/main" showMasterSp="1" showMasterPhAnim="1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60" name="TextBox 4"/>
          <p:cNvSpPr txBox="1"/>
          <p:nvPr/>
        </p:nvSpPr>
        <p:spPr>
          <a:xfrm>
            <a:off x="2134483" y="2028825"/>
            <a:ext cx="7923034" cy="3642360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>
            <a:spAutoFit/>
          </a:bodyPr>
          <a:lstStyle/>
          <a:p>
            <a:pPr algn="ctr">
              <a:lnSpc>
                <a:spcPct val="130000"/>
              </a:lnSpc>
              <a:spcBef>
                <a:spcPts val="600"/>
              </a:spcBef>
              <a:defRPr sz="4000">
                <a:solidFill>
                  <a:srgbClr val="D96B35"/>
                </a:solidFill>
              </a:defRPr>
            </a:pPr>
            <a:r>
              <a:t>“And this is eternal life, that they </a:t>
            </a:r>
            <a:r>
              <a:rPr b="1"/>
              <a:t>know you</a:t>
            </a:r>
            <a:r>
              <a:t>, the only true God, and Jesus Christ whom you have sent.”</a:t>
            </a:r>
          </a:p>
          <a:p>
            <a:pPr algn="ctr">
              <a:lnSpc>
                <a:spcPct val="130000"/>
              </a:lnSpc>
              <a:spcBef>
                <a:spcPts val="600"/>
              </a:spcBef>
              <a:defRPr sz="2000">
                <a:solidFill>
                  <a:srgbClr val="D96B35"/>
                </a:solidFill>
              </a:defRPr>
            </a:pPr>
            <a:r>
              <a:t>John 17:3 ESV</a:t>
            </a:r>
          </a:p>
        </p:txBody>
      </p:sp>
      <p:grpSp>
        <p:nvGrpSpPr>
          <p:cNvPr id="11297" name="Group 742"/>
          <p:cNvGrpSpPr/>
          <p:nvPr/>
        </p:nvGrpSpPr>
        <p:grpSpPr>
          <a:xfrm>
            <a:off x="-1" y="-1"/>
            <a:ext cx="1945670" cy="6858001"/>
            <a:chOff x="0" y="0"/>
            <a:chExt cx="1945668" cy="6858000"/>
          </a:xfrm>
        </p:grpSpPr>
        <p:sp>
          <p:nvSpPr>
            <p:cNvPr id="11261" name="Freeform 437"/>
            <p:cNvSpPr/>
            <p:nvPr/>
          </p:nvSpPr>
          <p:spPr>
            <a:xfrm flipH="1" rot="16200000">
              <a:off x="620896" y="6572002"/>
              <a:ext cx="480120" cy="8298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20774" y="18900"/>
                    <a:pt x="19948" y="16200"/>
                    <a:pt x="19121" y="14175"/>
                  </a:cubicBezTo>
                  <a:cubicBezTo>
                    <a:pt x="16525" y="7425"/>
                    <a:pt x="13810" y="4725"/>
                    <a:pt x="10387" y="4725"/>
                  </a:cubicBezTo>
                  <a:cubicBezTo>
                    <a:pt x="8498" y="4725"/>
                    <a:pt x="6610" y="5400"/>
                    <a:pt x="4839" y="6075"/>
                  </a:cubicBezTo>
                  <a:cubicBezTo>
                    <a:pt x="3187" y="6750"/>
                    <a:pt x="1652" y="7425"/>
                    <a:pt x="0" y="8100"/>
                  </a:cubicBezTo>
                  <a:cubicBezTo>
                    <a:pt x="4013" y="2025"/>
                    <a:pt x="7318" y="0"/>
                    <a:pt x="10387" y="0"/>
                  </a:cubicBezTo>
                  <a:cubicBezTo>
                    <a:pt x="14400" y="0"/>
                    <a:pt x="17823" y="4050"/>
                    <a:pt x="20892" y="13500"/>
                  </a:cubicBezTo>
                  <a:cubicBezTo>
                    <a:pt x="21128" y="14175"/>
                    <a:pt x="21364" y="14850"/>
                    <a:pt x="21600" y="15525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262" name="Freeform 438"/>
            <p:cNvSpPr/>
            <p:nvPr/>
          </p:nvSpPr>
          <p:spPr>
            <a:xfrm flipH="1" rot="16200000">
              <a:off x="762410" y="6830585"/>
              <a:ext cx="34085" cy="207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16200"/>
                  </a:moveTo>
                  <a:cubicBezTo>
                    <a:pt x="14954" y="10800"/>
                    <a:pt x="6646" y="540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6646" y="8100"/>
                    <a:pt x="13292" y="16200"/>
                    <a:pt x="21600" y="21600"/>
                  </a:cubicBezTo>
                  <a:lnTo>
                    <a:pt x="21600" y="162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263" name="Freeform 439"/>
            <p:cNvSpPr/>
            <p:nvPr/>
          </p:nvSpPr>
          <p:spPr>
            <a:xfrm flipH="1" rot="16200000">
              <a:off x="-132625" y="4953081"/>
              <a:ext cx="969129" cy="2237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cubicBezTo>
                    <a:pt x="3736" y="18042"/>
                    <a:pt x="7472" y="13722"/>
                    <a:pt x="11092" y="9148"/>
                  </a:cubicBezTo>
                  <a:cubicBezTo>
                    <a:pt x="11968" y="7878"/>
                    <a:pt x="11968" y="7878"/>
                    <a:pt x="11968" y="7878"/>
                  </a:cubicBezTo>
                  <a:cubicBezTo>
                    <a:pt x="13485" y="5845"/>
                    <a:pt x="15120" y="3558"/>
                    <a:pt x="16755" y="2541"/>
                  </a:cubicBezTo>
                  <a:cubicBezTo>
                    <a:pt x="17572" y="1779"/>
                    <a:pt x="18448" y="1525"/>
                    <a:pt x="19323" y="1016"/>
                  </a:cubicBezTo>
                  <a:cubicBezTo>
                    <a:pt x="20082" y="762"/>
                    <a:pt x="20841" y="508"/>
                    <a:pt x="21600" y="0"/>
                  </a:cubicBezTo>
                  <a:cubicBezTo>
                    <a:pt x="20724" y="2541"/>
                    <a:pt x="19440" y="3049"/>
                    <a:pt x="18272" y="3558"/>
                  </a:cubicBezTo>
                  <a:cubicBezTo>
                    <a:pt x="17630" y="3812"/>
                    <a:pt x="17046" y="4066"/>
                    <a:pt x="16521" y="4574"/>
                  </a:cubicBezTo>
                  <a:cubicBezTo>
                    <a:pt x="15003" y="5845"/>
                    <a:pt x="13544" y="7878"/>
                    <a:pt x="12084" y="9911"/>
                  </a:cubicBezTo>
                  <a:cubicBezTo>
                    <a:pt x="11676" y="10419"/>
                    <a:pt x="11267" y="10927"/>
                    <a:pt x="10858" y="11435"/>
                  </a:cubicBezTo>
                  <a:cubicBezTo>
                    <a:pt x="8932" y="13976"/>
                    <a:pt x="6889" y="16264"/>
                    <a:pt x="5021" y="18296"/>
                  </a:cubicBezTo>
                  <a:cubicBezTo>
                    <a:pt x="3970" y="19567"/>
                    <a:pt x="2919" y="20584"/>
                    <a:pt x="1751" y="21346"/>
                  </a:cubicBezTo>
                  <a:cubicBezTo>
                    <a:pt x="1343" y="21600"/>
                    <a:pt x="876" y="21600"/>
                    <a:pt x="409" y="21600"/>
                  </a:cubicBezTo>
                  <a:cubicBezTo>
                    <a:pt x="292" y="21600"/>
                    <a:pt x="117" y="21600"/>
                    <a:pt x="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264" name="Freeform 440"/>
            <p:cNvSpPr/>
            <p:nvPr/>
          </p:nvSpPr>
          <p:spPr>
            <a:xfrm flipH="1" rot="16200000">
              <a:off x="218573" y="5170913"/>
              <a:ext cx="222278" cy="518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795" y="21600"/>
                  </a:moveTo>
                  <a:cubicBezTo>
                    <a:pt x="1779" y="21600"/>
                    <a:pt x="762" y="20520"/>
                    <a:pt x="0" y="20520"/>
                  </a:cubicBezTo>
                  <a:cubicBezTo>
                    <a:pt x="2033" y="17280"/>
                    <a:pt x="4066" y="16200"/>
                    <a:pt x="6099" y="14040"/>
                  </a:cubicBezTo>
                  <a:cubicBezTo>
                    <a:pt x="7878" y="12960"/>
                    <a:pt x="9656" y="10800"/>
                    <a:pt x="11689" y="8640"/>
                  </a:cubicBezTo>
                  <a:cubicBezTo>
                    <a:pt x="12198" y="8640"/>
                    <a:pt x="12960" y="7560"/>
                    <a:pt x="13722" y="6480"/>
                  </a:cubicBezTo>
                  <a:cubicBezTo>
                    <a:pt x="16009" y="3240"/>
                    <a:pt x="18551" y="0"/>
                    <a:pt x="21092" y="0"/>
                  </a:cubicBezTo>
                  <a:cubicBezTo>
                    <a:pt x="21346" y="0"/>
                    <a:pt x="21600" y="1080"/>
                    <a:pt x="21600" y="1080"/>
                  </a:cubicBezTo>
                  <a:cubicBezTo>
                    <a:pt x="17788" y="9720"/>
                    <a:pt x="13214" y="14040"/>
                    <a:pt x="9402" y="17280"/>
                  </a:cubicBezTo>
                  <a:cubicBezTo>
                    <a:pt x="7115" y="19440"/>
                    <a:pt x="4828" y="21600"/>
                    <a:pt x="2795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265" name="Freeform 441"/>
            <p:cNvSpPr/>
            <p:nvPr/>
          </p:nvSpPr>
          <p:spPr>
            <a:xfrm flipH="1" rot="16200000">
              <a:off x="-80019" y="5435423"/>
              <a:ext cx="675722" cy="12744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cubicBezTo>
                    <a:pt x="837" y="17192"/>
                    <a:pt x="2093" y="15869"/>
                    <a:pt x="3265" y="14547"/>
                  </a:cubicBezTo>
                  <a:cubicBezTo>
                    <a:pt x="3600" y="14547"/>
                    <a:pt x="3935" y="14106"/>
                    <a:pt x="4186" y="13665"/>
                  </a:cubicBezTo>
                  <a:cubicBezTo>
                    <a:pt x="4688" y="12784"/>
                    <a:pt x="5274" y="12343"/>
                    <a:pt x="5777" y="11461"/>
                  </a:cubicBezTo>
                  <a:cubicBezTo>
                    <a:pt x="7284" y="9698"/>
                    <a:pt x="8874" y="7494"/>
                    <a:pt x="10465" y="6171"/>
                  </a:cubicBezTo>
                  <a:cubicBezTo>
                    <a:pt x="11470" y="5731"/>
                    <a:pt x="11470" y="5731"/>
                    <a:pt x="11470" y="5731"/>
                  </a:cubicBezTo>
                  <a:cubicBezTo>
                    <a:pt x="13395" y="3967"/>
                    <a:pt x="15321" y="2645"/>
                    <a:pt x="17163" y="1322"/>
                  </a:cubicBezTo>
                  <a:cubicBezTo>
                    <a:pt x="18502" y="441"/>
                    <a:pt x="19926" y="0"/>
                    <a:pt x="21600" y="0"/>
                  </a:cubicBezTo>
                  <a:cubicBezTo>
                    <a:pt x="21600" y="0"/>
                    <a:pt x="21600" y="0"/>
                    <a:pt x="21600" y="0"/>
                  </a:cubicBezTo>
                  <a:cubicBezTo>
                    <a:pt x="21349" y="441"/>
                    <a:pt x="21098" y="882"/>
                    <a:pt x="20847" y="882"/>
                  </a:cubicBezTo>
                  <a:cubicBezTo>
                    <a:pt x="20344" y="1763"/>
                    <a:pt x="19926" y="2204"/>
                    <a:pt x="19423" y="2645"/>
                  </a:cubicBezTo>
                  <a:cubicBezTo>
                    <a:pt x="18753" y="3086"/>
                    <a:pt x="18084" y="3527"/>
                    <a:pt x="17330" y="3967"/>
                  </a:cubicBezTo>
                  <a:cubicBezTo>
                    <a:pt x="16326" y="4849"/>
                    <a:pt x="16326" y="4849"/>
                    <a:pt x="16326" y="4849"/>
                  </a:cubicBezTo>
                  <a:cubicBezTo>
                    <a:pt x="15237" y="5731"/>
                    <a:pt x="14149" y="6612"/>
                    <a:pt x="12977" y="7494"/>
                  </a:cubicBezTo>
                  <a:cubicBezTo>
                    <a:pt x="12056" y="8376"/>
                    <a:pt x="11135" y="9257"/>
                    <a:pt x="10130" y="9698"/>
                  </a:cubicBezTo>
                  <a:cubicBezTo>
                    <a:pt x="8205" y="11461"/>
                    <a:pt x="6195" y="13665"/>
                    <a:pt x="4270" y="16310"/>
                  </a:cubicBezTo>
                  <a:cubicBezTo>
                    <a:pt x="2847" y="18073"/>
                    <a:pt x="1423" y="19837"/>
                    <a:pt x="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266" name="Freeform 442"/>
            <p:cNvSpPr/>
            <p:nvPr/>
          </p:nvSpPr>
          <p:spPr>
            <a:xfrm flipH="1" rot="16200000">
              <a:off x="420103" y="5624359"/>
              <a:ext cx="706843" cy="13336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cubicBezTo>
                    <a:pt x="80" y="14824"/>
                    <a:pt x="1360" y="8047"/>
                    <a:pt x="2560" y="4659"/>
                  </a:cubicBezTo>
                  <a:cubicBezTo>
                    <a:pt x="4160" y="424"/>
                    <a:pt x="5840" y="0"/>
                    <a:pt x="7360" y="0"/>
                  </a:cubicBezTo>
                  <a:cubicBezTo>
                    <a:pt x="7920" y="0"/>
                    <a:pt x="7920" y="0"/>
                    <a:pt x="7920" y="0"/>
                  </a:cubicBezTo>
                  <a:cubicBezTo>
                    <a:pt x="10000" y="0"/>
                    <a:pt x="12160" y="424"/>
                    <a:pt x="14160" y="847"/>
                  </a:cubicBezTo>
                  <a:cubicBezTo>
                    <a:pt x="16560" y="1271"/>
                    <a:pt x="19040" y="1694"/>
                    <a:pt x="21520" y="1694"/>
                  </a:cubicBezTo>
                  <a:cubicBezTo>
                    <a:pt x="21600" y="1694"/>
                    <a:pt x="21600" y="1694"/>
                    <a:pt x="21600" y="1694"/>
                  </a:cubicBezTo>
                  <a:cubicBezTo>
                    <a:pt x="20960" y="4235"/>
                    <a:pt x="20080" y="4659"/>
                    <a:pt x="19440" y="4659"/>
                  </a:cubicBezTo>
                  <a:cubicBezTo>
                    <a:pt x="19120" y="4659"/>
                    <a:pt x="18800" y="4659"/>
                    <a:pt x="18400" y="4235"/>
                  </a:cubicBezTo>
                  <a:cubicBezTo>
                    <a:pt x="18080" y="4235"/>
                    <a:pt x="17840" y="4235"/>
                    <a:pt x="17520" y="4235"/>
                  </a:cubicBezTo>
                  <a:cubicBezTo>
                    <a:pt x="15920" y="4235"/>
                    <a:pt x="14240" y="3812"/>
                    <a:pt x="12640" y="3388"/>
                  </a:cubicBezTo>
                  <a:cubicBezTo>
                    <a:pt x="11920" y="3388"/>
                    <a:pt x="11200" y="3388"/>
                    <a:pt x="10480" y="2965"/>
                  </a:cubicBezTo>
                  <a:cubicBezTo>
                    <a:pt x="10000" y="2965"/>
                    <a:pt x="9600" y="2965"/>
                    <a:pt x="9120" y="2965"/>
                  </a:cubicBezTo>
                  <a:cubicBezTo>
                    <a:pt x="8400" y="2541"/>
                    <a:pt x="7680" y="2541"/>
                    <a:pt x="6960" y="2541"/>
                  </a:cubicBezTo>
                  <a:cubicBezTo>
                    <a:pt x="5680" y="2541"/>
                    <a:pt x="4640" y="2965"/>
                    <a:pt x="3760" y="4659"/>
                  </a:cubicBezTo>
                  <a:cubicBezTo>
                    <a:pt x="2720" y="7200"/>
                    <a:pt x="1760" y="10165"/>
                    <a:pt x="1120" y="13976"/>
                  </a:cubicBezTo>
                  <a:cubicBezTo>
                    <a:pt x="960" y="15247"/>
                    <a:pt x="720" y="16518"/>
                    <a:pt x="560" y="17788"/>
                  </a:cubicBezTo>
                  <a:cubicBezTo>
                    <a:pt x="320" y="19059"/>
                    <a:pt x="160" y="20329"/>
                    <a:pt x="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267" name="Freeform 443"/>
            <p:cNvSpPr/>
            <p:nvPr/>
          </p:nvSpPr>
          <p:spPr>
            <a:xfrm flipH="1" rot="16200000">
              <a:off x="-2993335" y="3006672"/>
              <a:ext cx="6853553" cy="8402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4810" y="21600"/>
                  </a:moveTo>
                  <a:cubicBezTo>
                    <a:pt x="4422" y="21600"/>
                    <a:pt x="4051" y="21465"/>
                    <a:pt x="3680" y="21062"/>
                  </a:cubicBezTo>
                  <a:cubicBezTo>
                    <a:pt x="3383" y="20793"/>
                    <a:pt x="3077" y="20389"/>
                    <a:pt x="2789" y="19985"/>
                  </a:cubicBezTo>
                  <a:cubicBezTo>
                    <a:pt x="2607" y="19783"/>
                    <a:pt x="2426" y="19514"/>
                    <a:pt x="2252" y="19312"/>
                  </a:cubicBezTo>
                  <a:cubicBezTo>
                    <a:pt x="1815" y="18774"/>
                    <a:pt x="1345" y="18303"/>
                    <a:pt x="891" y="18303"/>
                  </a:cubicBezTo>
                  <a:cubicBezTo>
                    <a:pt x="833" y="18303"/>
                    <a:pt x="776" y="18303"/>
                    <a:pt x="718" y="18303"/>
                  </a:cubicBezTo>
                  <a:cubicBezTo>
                    <a:pt x="462" y="18370"/>
                    <a:pt x="215" y="18707"/>
                    <a:pt x="0" y="19043"/>
                  </a:cubicBezTo>
                  <a:cubicBezTo>
                    <a:pt x="0" y="18639"/>
                    <a:pt x="0" y="18639"/>
                    <a:pt x="0" y="18639"/>
                  </a:cubicBezTo>
                  <a:cubicBezTo>
                    <a:pt x="206" y="18303"/>
                    <a:pt x="454" y="17899"/>
                    <a:pt x="718" y="17899"/>
                  </a:cubicBezTo>
                  <a:cubicBezTo>
                    <a:pt x="759" y="17899"/>
                    <a:pt x="809" y="17832"/>
                    <a:pt x="850" y="17832"/>
                  </a:cubicBezTo>
                  <a:cubicBezTo>
                    <a:pt x="1502" y="17832"/>
                    <a:pt x="2145" y="18707"/>
                    <a:pt x="2772" y="19514"/>
                  </a:cubicBezTo>
                  <a:cubicBezTo>
                    <a:pt x="3053" y="19850"/>
                    <a:pt x="3341" y="20254"/>
                    <a:pt x="3630" y="20523"/>
                  </a:cubicBezTo>
                  <a:cubicBezTo>
                    <a:pt x="4068" y="20994"/>
                    <a:pt x="4488" y="21196"/>
                    <a:pt x="4893" y="21196"/>
                  </a:cubicBezTo>
                  <a:cubicBezTo>
                    <a:pt x="5553" y="21196"/>
                    <a:pt x="6155" y="20591"/>
                    <a:pt x="6699" y="19379"/>
                  </a:cubicBezTo>
                  <a:cubicBezTo>
                    <a:pt x="6757" y="19245"/>
                    <a:pt x="6807" y="19178"/>
                    <a:pt x="6864" y="19043"/>
                  </a:cubicBezTo>
                  <a:cubicBezTo>
                    <a:pt x="7228" y="18168"/>
                    <a:pt x="7599" y="17361"/>
                    <a:pt x="7987" y="17226"/>
                  </a:cubicBezTo>
                  <a:cubicBezTo>
                    <a:pt x="8077" y="17159"/>
                    <a:pt x="8176" y="17159"/>
                    <a:pt x="8292" y="17159"/>
                  </a:cubicBezTo>
                  <a:cubicBezTo>
                    <a:pt x="8440" y="17159"/>
                    <a:pt x="8581" y="17159"/>
                    <a:pt x="8729" y="17226"/>
                  </a:cubicBezTo>
                  <a:cubicBezTo>
                    <a:pt x="8869" y="17226"/>
                    <a:pt x="9018" y="17293"/>
                    <a:pt x="9166" y="17293"/>
                  </a:cubicBezTo>
                  <a:cubicBezTo>
                    <a:pt x="9274" y="17293"/>
                    <a:pt x="9373" y="17226"/>
                    <a:pt x="9472" y="17226"/>
                  </a:cubicBezTo>
                  <a:cubicBezTo>
                    <a:pt x="9628" y="17159"/>
                    <a:pt x="9793" y="17092"/>
                    <a:pt x="9950" y="17024"/>
                  </a:cubicBezTo>
                  <a:cubicBezTo>
                    <a:pt x="10222" y="16890"/>
                    <a:pt x="10503" y="16755"/>
                    <a:pt x="10783" y="16755"/>
                  </a:cubicBezTo>
                  <a:cubicBezTo>
                    <a:pt x="10817" y="16755"/>
                    <a:pt x="10858" y="16755"/>
                    <a:pt x="10891" y="16755"/>
                  </a:cubicBezTo>
                  <a:cubicBezTo>
                    <a:pt x="10990" y="16755"/>
                    <a:pt x="11097" y="16822"/>
                    <a:pt x="11196" y="16822"/>
                  </a:cubicBezTo>
                  <a:cubicBezTo>
                    <a:pt x="11345" y="16890"/>
                    <a:pt x="11493" y="16890"/>
                    <a:pt x="11642" y="16890"/>
                  </a:cubicBezTo>
                  <a:cubicBezTo>
                    <a:pt x="11897" y="16890"/>
                    <a:pt x="12104" y="16822"/>
                    <a:pt x="12293" y="16553"/>
                  </a:cubicBezTo>
                  <a:cubicBezTo>
                    <a:pt x="12698" y="15948"/>
                    <a:pt x="12978" y="14198"/>
                    <a:pt x="13275" y="12247"/>
                  </a:cubicBezTo>
                  <a:cubicBezTo>
                    <a:pt x="13333" y="11910"/>
                    <a:pt x="13382" y="11574"/>
                    <a:pt x="13440" y="11237"/>
                  </a:cubicBezTo>
                  <a:cubicBezTo>
                    <a:pt x="13787" y="9084"/>
                    <a:pt x="14216" y="8209"/>
                    <a:pt x="14554" y="7738"/>
                  </a:cubicBezTo>
                  <a:cubicBezTo>
                    <a:pt x="15016" y="7065"/>
                    <a:pt x="15453" y="5652"/>
                    <a:pt x="15874" y="4307"/>
                  </a:cubicBezTo>
                  <a:cubicBezTo>
                    <a:pt x="16320" y="2893"/>
                    <a:pt x="16773" y="1480"/>
                    <a:pt x="17252" y="807"/>
                  </a:cubicBezTo>
                  <a:cubicBezTo>
                    <a:pt x="17664" y="269"/>
                    <a:pt x="18102" y="0"/>
                    <a:pt x="18646" y="0"/>
                  </a:cubicBezTo>
                  <a:cubicBezTo>
                    <a:pt x="18952" y="0"/>
                    <a:pt x="19257" y="67"/>
                    <a:pt x="19562" y="202"/>
                  </a:cubicBezTo>
                  <a:cubicBezTo>
                    <a:pt x="19777" y="202"/>
                    <a:pt x="19991" y="269"/>
                    <a:pt x="20206" y="336"/>
                  </a:cubicBezTo>
                  <a:cubicBezTo>
                    <a:pt x="20643" y="336"/>
                    <a:pt x="21130" y="404"/>
                    <a:pt x="21600" y="1346"/>
                  </a:cubicBezTo>
                  <a:cubicBezTo>
                    <a:pt x="21600" y="1884"/>
                    <a:pt x="21600" y="1884"/>
                    <a:pt x="21600" y="1884"/>
                  </a:cubicBezTo>
                  <a:cubicBezTo>
                    <a:pt x="21130" y="1009"/>
                    <a:pt x="20651" y="875"/>
                    <a:pt x="20206" y="807"/>
                  </a:cubicBezTo>
                  <a:cubicBezTo>
                    <a:pt x="19983" y="807"/>
                    <a:pt x="19760" y="740"/>
                    <a:pt x="19537" y="606"/>
                  </a:cubicBezTo>
                  <a:cubicBezTo>
                    <a:pt x="19273" y="538"/>
                    <a:pt x="18993" y="404"/>
                    <a:pt x="18721" y="404"/>
                  </a:cubicBezTo>
                  <a:cubicBezTo>
                    <a:pt x="18704" y="404"/>
                    <a:pt x="18704" y="404"/>
                    <a:pt x="18704" y="404"/>
                  </a:cubicBezTo>
                  <a:cubicBezTo>
                    <a:pt x="18102" y="404"/>
                    <a:pt x="17615" y="740"/>
                    <a:pt x="17161" y="1480"/>
                  </a:cubicBezTo>
                  <a:cubicBezTo>
                    <a:pt x="16674" y="2221"/>
                    <a:pt x="16237" y="3634"/>
                    <a:pt x="15759" y="5181"/>
                  </a:cubicBezTo>
                  <a:cubicBezTo>
                    <a:pt x="15569" y="5854"/>
                    <a:pt x="15346" y="6594"/>
                    <a:pt x="15123" y="7133"/>
                  </a:cubicBezTo>
                  <a:cubicBezTo>
                    <a:pt x="14942" y="7604"/>
                    <a:pt x="14769" y="7940"/>
                    <a:pt x="14579" y="8209"/>
                  </a:cubicBezTo>
                  <a:cubicBezTo>
                    <a:pt x="14472" y="8411"/>
                    <a:pt x="14472" y="8411"/>
                    <a:pt x="14472" y="8411"/>
                  </a:cubicBezTo>
                  <a:cubicBezTo>
                    <a:pt x="14249" y="8748"/>
                    <a:pt x="14018" y="9219"/>
                    <a:pt x="13795" y="10026"/>
                  </a:cubicBezTo>
                  <a:cubicBezTo>
                    <a:pt x="13597" y="10834"/>
                    <a:pt x="13440" y="11910"/>
                    <a:pt x="13267" y="12987"/>
                  </a:cubicBezTo>
                  <a:cubicBezTo>
                    <a:pt x="13242" y="13121"/>
                    <a:pt x="13242" y="13121"/>
                    <a:pt x="13242" y="13121"/>
                  </a:cubicBezTo>
                  <a:cubicBezTo>
                    <a:pt x="12929" y="15207"/>
                    <a:pt x="12632" y="16688"/>
                    <a:pt x="12211" y="17159"/>
                  </a:cubicBezTo>
                  <a:cubicBezTo>
                    <a:pt x="12038" y="17293"/>
                    <a:pt x="11856" y="17361"/>
                    <a:pt x="11633" y="17361"/>
                  </a:cubicBezTo>
                  <a:cubicBezTo>
                    <a:pt x="11485" y="17361"/>
                    <a:pt x="11345" y="17361"/>
                    <a:pt x="11204" y="17361"/>
                  </a:cubicBezTo>
                  <a:cubicBezTo>
                    <a:pt x="11105" y="17293"/>
                    <a:pt x="10998" y="17293"/>
                    <a:pt x="10891" y="17293"/>
                  </a:cubicBezTo>
                  <a:cubicBezTo>
                    <a:pt x="10866" y="17293"/>
                    <a:pt x="10833" y="17293"/>
                    <a:pt x="10808" y="17293"/>
                  </a:cubicBezTo>
                  <a:cubicBezTo>
                    <a:pt x="10528" y="17293"/>
                    <a:pt x="10247" y="17428"/>
                    <a:pt x="9975" y="17495"/>
                  </a:cubicBezTo>
                  <a:cubicBezTo>
                    <a:pt x="9810" y="17630"/>
                    <a:pt x="9637" y="17697"/>
                    <a:pt x="9472" y="17697"/>
                  </a:cubicBezTo>
                  <a:cubicBezTo>
                    <a:pt x="9216" y="17764"/>
                    <a:pt x="9026" y="17832"/>
                    <a:pt x="8845" y="17832"/>
                  </a:cubicBezTo>
                  <a:cubicBezTo>
                    <a:pt x="8795" y="17832"/>
                    <a:pt x="8737" y="17832"/>
                    <a:pt x="8688" y="17832"/>
                  </a:cubicBezTo>
                  <a:cubicBezTo>
                    <a:pt x="8605" y="17832"/>
                    <a:pt x="8523" y="17764"/>
                    <a:pt x="8440" y="17764"/>
                  </a:cubicBezTo>
                  <a:cubicBezTo>
                    <a:pt x="8341" y="17697"/>
                    <a:pt x="8242" y="17697"/>
                    <a:pt x="8143" y="17697"/>
                  </a:cubicBezTo>
                  <a:cubicBezTo>
                    <a:pt x="8094" y="17697"/>
                    <a:pt x="8036" y="17697"/>
                    <a:pt x="7987" y="17697"/>
                  </a:cubicBezTo>
                  <a:cubicBezTo>
                    <a:pt x="7624" y="17899"/>
                    <a:pt x="7277" y="18639"/>
                    <a:pt x="6947" y="19379"/>
                  </a:cubicBezTo>
                  <a:cubicBezTo>
                    <a:pt x="6831" y="19649"/>
                    <a:pt x="6716" y="19918"/>
                    <a:pt x="6600" y="20120"/>
                  </a:cubicBezTo>
                  <a:cubicBezTo>
                    <a:pt x="6188" y="20927"/>
                    <a:pt x="5734" y="21398"/>
                    <a:pt x="5173" y="21600"/>
                  </a:cubicBezTo>
                  <a:cubicBezTo>
                    <a:pt x="5049" y="21600"/>
                    <a:pt x="4934" y="21600"/>
                    <a:pt x="481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268" name="Freeform 444"/>
            <p:cNvSpPr/>
            <p:nvPr/>
          </p:nvSpPr>
          <p:spPr>
            <a:xfrm flipH="1" rot="16200000">
              <a:off x="-69648" y="6768665"/>
              <a:ext cx="157078" cy="127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16920" y="17280"/>
                    <a:pt x="11880" y="12960"/>
                    <a:pt x="7200" y="432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1600" y="0"/>
                    <a:pt x="21600" y="0"/>
                    <a:pt x="21600" y="0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269" name="Freeform 445"/>
            <p:cNvSpPr/>
            <p:nvPr/>
          </p:nvSpPr>
          <p:spPr>
            <a:xfrm flipH="1" rot="16200000">
              <a:off x="-2310202" y="2310204"/>
              <a:ext cx="5273901" cy="6534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3720" y="21600"/>
                  </a:moveTo>
                  <a:cubicBezTo>
                    <a:pt x="3398" y="21600"/>
                    <a:pt x="3098" y="21427"/>
                    <a:pt x="2830" y="21082"/>
                  </a:cubicBezTo>
                  <a:cubicBezTo>
                    <a:pt x="2530" y="20736"/>
                    <a:pt x="2219" y="20218"/>
                    <a:pt x="1930" y="19613"/>
                  </a:cubicBezTo>
                  <a:cubicBezTo>
                    <a:pt x="1597" y="19008"/>
                    <a:pt x="1254" y="18403"/>
                    <a:pt x="911" y="18058"/>
                  </a:cubicBezTo>
                  <a:cubicBezTo>
                    <a:pt x="772" y="17885"/>
                    <a:pt x="622" y="17798"/>
                    <a:pt x="482" y="17798"/>
                  </a:cubicBezTo>
                  <a:cubicBezTo>
                    <a:pt x="322" y="17798"/>
                    <a:pt x="161" y="17885"/>
                    <a:pt x="0" y="18144"/>
                  </a:cubicBezTo>
                  <a:cubicBezTo>
                    <a:pt x="0" y="17798"/>
                    <a:pt x="0" y="17798"/>
                    <a:pt x="0" y="17798"/>
                  </a:cubicBezTo>
                  <a:cubicBezTo>
                    <a:pt x="172" y="17539"/>
                    <a:pt x="354" y="17453"/>
                    <a:pt x="515" y="17453"/>
                  </a:cubicBezTo>
                  <a:cubicBezTo>
                    <a:pt x="654" y="17453"/>
                    <a:pt x="793" y="17539"/>
                    <a:pt x="933" y="17712"/>
                  </a:cubicBezTo>
                  <a:cubicBezTo>
                    <a:pt x="1243" y="18058"/>
                    <a:pt x="1554" y="18576"/>
                    <a:pt x="1865" y="19181"/>
                  </a:cubicBezTo>
                  <a:cubicBezTo>
                    <a:pt x="2187" y="19699"/>
                    <a:pt x="2519" y="20304"/>
                    <a:pt x="2851" y="20650"/>
                  </a:cubicBezTo>
                  <a:cubicBezTo>
                    <a:pt x="3119" y="20995"/>
                    <a:pt x="3398" y="21082"/>
                    <a:pt x="3709" y="21082"/>
                  </a:cubicBezTo>
                  <a:cubicBezTo>
                    <a:pt x="4116" y="21082"/>
                    <a:pt x="4513" y="20909"/>
                    <a:pt x="4888" y="20650"/>
                  </a:cubicBezTo>
                  <a:cubicBezTo>
                    <a:pt x="5413" y="20304"/>
                    <a:pt x="5949" y="20045"/>
                    <a:pt x="6475" y="19699"/>
                  </a:cubicBezTo>
                  <a:cubicBezTo>
                    <a:pt x="6882" y="19526"/>
                    <a:pt x="6882" y="19526"/>
                    <a:pt x="6882" y="19526"/>
                  </a:cubicBezTo>
                  <a:cubicBezTo>
                    <a:pt x="7997" y="18922"/>
                    <a:pt x="9155" y="18317"/>
                    <a:pt x="10302" y="18317"/>
                  </a:cubicBezTo>
                  <a:cubicBezTo>
                    <a:pt x="10527" y="18317"/>
                    <a:pt x="10741" y="18317"/>
                    <a:pt x="10945" y="18317"/>
                  </a:cubicBezTo>
                  <a:cubicBezTo>
                    <a:pt x="11277" y="18403"/>
                    <a:pt x="11577" y="18490"/>
                    <a:pt x="11877" y="18490"/>
                  </a:cubicBezTo>
                  <a:cubicBezTo>
                    <a:pt x="13046" y="18490"/>
                    <a:pt x="14064" y="17885"/>
                    <a:pt x="14986" y="16675"/>
                  </a:cubicBezTo>
                  <a:cubicBezTo>
                    <a:pt x="15715" y="15811"/>
                    <a:pt x="16272" y="14515"/>
                    <a:pt x="16787" y="12614"/>
                  </a:cubicBezTo>
                  <a:cubicBezTo>
                    <a:pt x="16948" y="12010"/>
                    <a:pt x="17108" y="11318"/>
                    <a:pt x="17269" y="10714"/>
                  </a:cubicBezTo>
                  <a:cubicBezTo>
                    <a:pt x="17591" y="9418"/>
                    <a:pt x="17923" y="8122"/>
                    <a:pt x="18255" y="7171"/>
                  </a:cubicBezTo>
                  <a:cubicBezTo>
                    <a:pt x="18706" y="5789"/>
                    <a:pt x="19167" y="4838"/>
                    <a:pt x="19617" y="3888"/>
                  </a:cubicBezTo>
                  <a:cubicBezTo>
                    <a:pt x="19799" y="3456"/>
                    <a:pt x="19981" y="3110"/>
                    <a:pt x="20153" y="2678"/>
                  </a:cubicBezTo>
                  <a:cubicBezTo>
                    <a:pt x="20367" y="2246"/>
                    <a:pt x="20571" y="1728"/>
                    <a:pt x="20775" y="1210"/>
                  </a:cubicBezTo>
                  <a:cubicBezTo>
                    <a:pt x="20946" y="864"/>
                    <a:pt x="21118" y="432"/>
                    <a:pt x="21278" y="0"/>
                  </a:cubicBezTo>
                  <a:cubicBezTo>
                    <a:pt x="21600" y="86"/>
                    <a:pt x="21600" y="86"/>
                    <a:pt x="21600" y="86"/>
                  </a:cubicBezTo>
                  <a:cubicBezTo>
                    <a:pt x="19863" y="3974"/>
                    <a:pt x="19863" y="3974"/>
                    <a:pt x="19863" y="3974"/>
                  </a:cubicBezTo>
                  <a:cubicBezTo>
                    <a:pt x="19724" y="4320"/>
                    <a:pt x="19585" y="4579"/>
                    <a:pt x="19435" y="4925"/>
                  </a:cubicBezTo>
                  <a:cubicBezTo>
                    <a:pt x="18952" y="5962"/>
                    <a:pt x="18448" y="7085"/>
                    <a:pt x="17977" y="8726"/>
                  </a:cubicBezTo>
                  <a:cubicBezTo>
                    <a:pt x="17762" y="9504"/>
                    <a:pt x="17548" y="10282"/>
                    <a:pt x="17334" y="11146"/>
                  </a:cubicBezTo>
                  <a:cubicBezTo>
                    <a:pt x="17055" y="12269"/>
                    <a:pt x="16755" y="13392"/>
                    <a:pt x="16465" y="14342"/>
                  </a:cubicBezTo>
                  <a:cubicBezTo>
                    <a:pt x="15929" y="16070"/>
                    <a:pt x="15372" y="16934"/>
                    <a:pt x="14697" y="17626"/>
                  </a:cubicBezTo>
                  <a:cubicBezTo>
                    <a:pt x="13839" y="18576"/>
                    <a:pt x="12906" y="19008"/>
                    <a:pt x="11770" y="19008"/>
                  </a:cubicBezTo>
                  <a:cubicBezTo>
                    <a:pt x="11470" y="19008"/>
                    <a:pt x="11148" y="18922"/>
                    <a:pt x="10784" y="18922"/>
                  </a:cubicBezTo>
                  <a:cubicBezTo>
                    <a:pt x="10612" y="18835"/>
                    <a:pt x="10452" y="18835"/>
                    <a:pt x="10291" y="18835"/>
                  </a:cubicBezTo>
                  <a:cubicBezTo>
                    <a:pt x="9133" y="18835"/>
                    <a:pt x="7954" y="19440"/>
                    <a:pt x="6818" y="20045"/>
                  </a:cubicBezTo>
                  <a:cubicBezTo>
                    <a:pt x="6721" y="20131"/>
                    <a:pt x="6721" y="20131"/>
                    <a:pt x="6721" y="20131"/>
                  </a:cubicBezTo>
                  <a:cubicBezTo>
                    <a:pt x="6239" y="20390"/>
                    <a:pt x="5756" y="20650"/>
                    <a:pt x="5285" y="20909"/>
                  </a:cubicBezTo>
                  <a:cubicBezTo>
                    <a:pt x="4727" y="21254"/>
                    <a:pt x="4727" y="21254"/>
                    <a:pt x="4727" y="21254"/>
                  </a:cubicBezTo>
                  <a:cubicBezTo>
                    <a:pt x="4352" y="21427"/>
                    <a:pt x="4041" y="21600"/>
                    <a:pt x="372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270" name="Freeform 446"/>
            <p:cNvSpPr/>
            <p:nvPr/>
          </p:nvSpPr>
          <p:spPr>
            <a:xfrm flipH="1" rot="16200000">
              <a:off x="-2243520" y="2243520"/>
              <a:ext cx="4894548" cy="4075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779" y="21600"/>
                  </a:moveTo>
                  <a:cubicBezTo>
                    <a:pt x="1594" y="21600"/>
                    <a:pt x="1398" y="21462"/>
                    <a:pt x="1201" y="21323"/>
                  </a:cubicBezTo>
                  <a:cubicBezTo>
                    <a:pt x="797" y="21185"/>
                    <a:pt x="393" y="20908"/>
                    <a:pt x="0" y="20492"/>
                  </a:cubicBezTo>
                  <a:cubicBezTo>
                    <a:pt x="0" y="20077"/>
                    <a:pt x="0" y="20077"/>
                    <a:pt x="0" y="20077"/>
                  </a:cubicBezTo>
                  <a:cubicBezTo>
                    <a:pt x="335" y="20354"/>
                    <a:pt x="693" y="20492"/>
                    <a:pt x="1028" y="20631"/>
                  </a:cubicBezTo>
                  <a:cubicBezTo>
                    <a:pt x="1132" y="20631"/>
                    <a:pt x="1236" y="20631"/>
                    <a:pt x="1340" y="20769"/>
                  </a:cubicBezTo>
                  <a:cubicBezTo>
                    <a:pt x="1479" y="20769"/>
                    <a:pt x="1617" y="20769"/>
                    <a:pt x="1756" y="20769"/>
                  </a:cubicBezTo>
                  <a:cubicBezTo>
                    <a:pt x="2333" y="20769"/>
                    <a:pt x="2899" y="20354"/>
                    <a:pt x="3442" y="19246"/>
                  </a:cubicBezTo>
                  <a:cubicBezTo>
                    <a:pt x="4204" y="17862"/>
                    <a:pt x="4967" y="15646"/>
                    <a:pt x="5533" y="13846"/>
                  </a:cubicBezTo>
                  <a:cubicBezTo>
                    <a:pt x="5799" y="13015"/>
                    <a:pt x="6076" y="12046"/>
                    <a:pt x="6330" y="11077"/>
                  </a:cubicBezTo>
                  <a:cubicBezTo>
                    <a:pt x="6630" y="9831"/>
                    <a:pt x="6942" y="8723"/>
                    <a:pt x="7254" y="7754"/>
                  </a:cubicBezTo>
                  <a:cubicBezTo>
                    <a:pt x="7600" y="6923"/>
                    <a:pt x="7947" y="6369"/>
                    <a:pt x="8328" y="6369"/>
                  </a:cubicBezTo>
                  <a:cubicBezTo>
                    <a:pt x="8559" y="6369"/>
                    <a:pt x="8813" y="6508"/>
                    <a:pt x="9102" y="6923"/>
                  </a:cubicBezTo>
                  <a:cubicBezTo>
                    <a:pt x="9610" y="7615"/>
                    <a:pt x="10084" y="9277"/>
                    <a:pt x="10581" y="10938"/>
                  </a:cubicBezTo>
                  <a:cubicBezTo>
                    <a:pt x="10673" y="11215"/>
                    <a:pt x="10777" y="11492"/>
                    <a:pt x="10869" y="11769"/>
                  </a:cubicBezTo>
                  <a:cubicBezTo>
                    <a:pt x="12302" y="16477"/>
                    <a:pt x="13584" y="18969"/>
                    <a:pt x="14785" y="19385"/>
                  </a:cubicBezTo>
                  <a:cubicBezTo>
                    <a:pt x="14889" y="19385"/>
                    <a:pt x="15004" y="19385"/>
                    <a:pt x="15108" y="19385"/>
                  </a:cubicBezTo>
                  <a:cubicBezTo>
                    <a:pt x="16310" y="19385"/>
                    <a:pt x="17488" y="17169"/>
                    <a:pt x="18631" y="12600"/>
                  </a:cubicBezTo>
                  <a:cubicBezTo>
                    <a:pt x="19313" y="9969"/>
                    <a:pt x="19914" y="7200"/>
                    <a:pt x="20468" y="4154"/>
                  </a:cubicBezTo>
                  <a:cubicBezTo>
                    <a:pt x="20745" y="2631"/>
                    <a:pt x="21022" y="1246"/>
                    <a:pt x="21323" y="0"/>
                  </a:cubicBezTo>
                  <a:cubicBezTo>
                    <a:pt x="21600" y="138"/>
                    <a:pt x="21600" y="138"/>
                    <a:pt x="21600" y="138"/>
                  </a:cubicBezTo>
                  <a:cubicBezTo>
                    <a:pt x="21196" y="1662"/>
                    <a:pt x="20803" y="3462"/>
                    <a:pt x="20387" y="5677"/>
                  </a:cubicBezTo>
                  <a:cubicBezTo>
                    <a:pt x="19810" y="8723"/>
                    <a:pt x="19221" y="11354"/>
                    <a:pt x="18655" y="13569"/>
                  </a:cubicBezTo>
                  <a:cubicBezTo>
                    <a:pt x="17465" y="18138"/>
                    <a:pt x="16333" y="20354"/>
                    <a:pt x="15178" y="20354"/>
                  </a:cubicBezTo>
                  <a:cubicBezTo>
                    <a:pt x="15097" y="20354"/>
                    <a:pt x="15028" y="20354"/>
                    <a:pt x="14947" y="20354"/>
                  </a:cubicBezTo>
                  <a:cubicBezTo>
                    <a:pt x="13699" y="19938"/>
                    <a:pt x="12394" y="17723"/>
                    <a:pt x="11066" y="13569"/>
                  </a:cubicBezTo>
                  <a:cubicBezTo>
                    <a:pt x="10892" y="13015"/>
                    <a:pt x="10731" y="12462"/>
                    <a:pt x="10557" y="11769"/>
                  </a:cubicBezTo>
                  <a:cubicBezTo>
                    <a:pt x="10095" y="10246"/>
                    <a:pt x="9610" y="8585"/>
                    <a:pt x="9102" y="7892"/>
                  </a:cubicBezTo>
                  <a:cubicBezTo>
                    <a:pt x="8802" y="7477"/>
                    <a:pt x="8548" y="7338"/>
                    <a:pt x="8305" y="7338"/>
                  </a:cubicBezTo>
                  <a:cubicBezTo>
                    <a:pt x="7889" y="7338"/>
                    <a:pt x="7508" y="7892"/>
                    <a:pt x="7138" y="9138"/>
                  </a:cubicBezTo>
                  <a:cubicBezTo>
                    <a:pt x="6873" y="9969"/>
                    <a:pt x="6596" y="10938"/>
                    <a:pt x="6330" y="11908"/>
                  </a:cubicBezTo>
                  <a:cubicBezTo>
                    <a:pt x="5995" y="13154"/>
                    <a:pt x="5648" y="14400"/>
                    <a:pt x="5302" y="15508"/>
                  </a:cubicBezTo>
                  <a:cubicBezTo>
                    <a:pt x="4655" y="17446"/>
                    <a:pt x="3939" y="19385"/>
                    <a:pt x="3211" y="20492"/>
                  </a:cubicBezTo>
                  <a:cubicBezTo>
                    <a:pt x="2749" y="21185"/>
                    <a:pt x="2276" y="21600"/>
                    <a:pt x="1779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271" name="Freeform 447"/>
            <p:cNvSpPr/>
            <p:nvPr/>
          </p:nvSpPr>
          <p:spPr>
            <a:xfrm flipH="1" rot="16200000">
              <a:off x="-2115340" y="2118302"/>
              <a:ext cx="4418875" cy="18226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24" y="21600"/>
                  </a:moveTo>
                  <a:cubicBezTo>
                    <a:pt x="1727" y="21600"/>
                    <a:pt x="1369" y="20366"/>
                    <a:pt x="1024" y="17897"/>
                  </a:cubicBezTo>
                  <a:cubicBezTo>
                    <a:pt x="870" y="16663"/>
                    <a:pt x="870" y="16663"/>
                    <a:pt x="870" y="16663"/>
                  </a:cubicBezTo>
                  <a:cubicBezTo>
                    <a:pt x="589" y="14503"/>
                    <a:pt x="294" y="12343"/>
                    <a:pt x="0" y="12034"/>
                  </a:cubicBezTo>
                  <a:cubicBezTo>
                    <a:pt x="0" y="11109"/>
                    <a:pt x="0" y="11109"/>
                    <a:pt x="0" y="11109"/>
                  </a:cubicBezTo>
                  <a:cubicBezTo>
                    <a:pt x="13" y="11109"/>
                    <a:pt x="38" y="11109"/>
                    <a:pt x="51" y="11109"/>
                  </a:cubicBezTo>
                  <a:cubicBezTo>
                    <a:pt x="307" y="11726"/>
                    <a:pt x="550" y="13269"/>
                    <a:pt x="781" y="14811"/>
                  </a:cubicBezTo>
                  <a:cubicBezTo>
                    <a:pt x="870" y="15429"/>
                    <a:pt x="870" y="15429"/>
                    <a:pt x="870" y="15429"/>
                  </a:cubicBezTo>
                  <a:cubicBezTo>
                    <a:pt x="1318" y="18514"/>
                    <a:pt x="1740" y="20057"/>
                    <a:pt x="2175" y="20057"/>
                  </a:cubicBezTo>
                  <a:cubicBezTo>
                    <a:pt x="2431" y="20057"/>
                    <a:pt x="2674" y="19440"/>
                    <a:pt x="2943" y="18514"/>
                  </a:cubicBezTo>
                  <a:cubicBezTo>
                    <a:pt x="3250" y="17589"/>
                    <a:pt x="3557" y="16046"/>
                    <a:pt x="3852" y="14503"/>
                  </a:cubicBezTo>
                  <a:cubicBezTo>
                    <a:pt x="4184" y="12960"/>
                    <a:pt x="4530" y="11417"/>
                    <a:pt x="4875" y="10183"/>
                  </a:cubicBezTo>
                  <a:cubicBezTo>
                    <a:pt x="5618" y="7714"/>
                    <a:pt x="6206" y="6171"/>
                    <a:pt x="6756" y="5246"/>
                  </a:cubicBezTo>
                  <a:cubicBezTo>
                    <a:pt x="7140" y="4629"/>
                    <a:pt x="7550" y="4320"/>
                    <a:pt x="7972" y="4320"/>
                  </a:cubicBezTo>
                  <a:cubicBezTo>
                    <a:pt x="8791" y="4320"/>
                    <a:pt x="9700" y="5554"/>
                    <a:pt x="10813" y="8023"/>
                  </a:cubicBezTo>
                  <a:cubicBezTo>
                    <a:pt x="12118" y="11417"/>
                    <a:pt x="13462" y="13269"/>
                    <a:pt x="14882" y="13886"/>
                  </a:cubicBezTo>
                  <a:cubicBezTo>
                    <a:pt x="15291" y="13886"/>
                    <a:pt x="15727" y="14194"/>
                    <a:pt x="16174" y="14194"/>
                  </a:cubicBezTo>
                  <a:cubicBezTo>
                    <a:pt x="17160" y="14194"/>
                    <a:pt x="18439" y="13269"/>
                    <a:pt x="19706" y="7406"/>
                  </a:cubicBezTo>
                  <a:cubicBezTo>
                    <a:pt x="20167" y="5246"/>
                    <a:pt x="20653" y="2777"/>
                    <a:pt x="21203" y="0"/>
                  </a:cubicBezTo>
                  <a:cubicBezTo>
                    <a:pt x="21600" y="0"/>
                    <a:pt x="21600" y="0"/>
                    <a:pt x="21600" y="0"/>
                  </a:cubicBezTo>
                  <a:cubicBezTo>
                    <a:pt x="21370" y="1234"/>
                    <a:pt x="21370" y="1234"/>
                    <a:pt x="21370" y="1234"/>
                  </a:cubicBezTo>
                  <a:cubicBezTo>
                    <a:pt x="20743" y="4629"/>
                    <a:pt x="20103" y="8023"/>
                    <a:pt x="19450" y="10491"/>
                  </a:cubicBezTo>
                  <a:cubicBezTo>
                    <a:pt x="18734" y="13269"/>
                    <a:pt x="17979" y="15120"/>
                    <a:pt x="17173" y="15737"/>
                  </a:cubicBezTo>
                  <a:cubicBezTo>
                    <a:pt x="16827" y="15737"/>
                    <a:pt x="16482" y="16046"/>
                    <a:pt x="16085" y="16046"/>
                  </a:cubicBezTo>
                  <a:cubicBezTo>
                    <a:pt x="15714" y="16046"/>
                    <a:pt x="15317" y="15737"/>
                    <a:pt x="14792" y="15737"/>
                  </a:cubicBezTo>
                  <a:cubicBezTo>
                    <a:pt x="14447" y="15429"/>
                    <a:pt x="14447" y="15429"/>
                    <a:pt x="14447" y="15429"/>
                  </a:cubicBezTo>
                  <a:cubicBezTo>
                    <a:pt x="13782" y="15120"/>
                    <a:pt x="13091" y="14811"/>
                    <a:pt x="12425" y="13577"/>
                  </a:cubicBezTo>
                  <a:cubicBezTo>
                    <a:pt x="11964" y="12651"/>
                    <a:pt x="11491" y="11726"/>
                    <a:pt x="11043" y="10491"/>
                  </a:cubicBezTo>
                  <a:cubicBezTo>
                    <a:pt x="10071" y="8331"/>
                    <a:pt x="9047" y="5863"/>
                    <a:pt x="8049" y="5863"/>
                  </a:cubicBezTo>
                  <a:cubicBezTo>
                    <a:pt x="7921" y="5863"/>
                    <a:pt x="7806" y="5863"/>
                    <a:pt x="7678" y="5863"/>
                  </a:cubicBezTo>
                  <a:cubicBezTo>
                    <a:pt x="6910" y="6480"/>
                    <a:pt x="6129" y="8023"/>
                    <a:pt x="5285" y="10491"/>
                  </a:cubicBezTo>
                  <a:cubicBezTo>
                    <a:pt x="4875" y="12034"/>
                    <a:pt x="4453" y="13886"/>
                    <a:pt x="4056" y="15737"/>
                  </a:cubicBezTo>
                  <a:cubicBezTo>
                    <a:pt x="3724" y="16971"/>
                    <a:pt x="3391" y="18514"/>
                    <a:pt x="3058" y="19749"/>
                  </a:cubicBezTo>
                  <a:cubicBezTo>
                    <a:pt x="2713" y="20983"/>
                    <a:pt x="2406" y="21600"/>
                    <a:pt x="2124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272" name="Freeform 448"/>
            <p:cNvSpPr/>
            <p:nvPr/>
          </p:nvSpPr>
          <p:spPr>
            <a:xfrm flipH="1" rot="16200000">
              <a:off x="293407" y="1798964"/>
              <a:ext cx="976540" cy="1229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621" y="21600"/>
                  </a:moveTo>
                  <a:cubicBezTo>
                    <a:pt x="1042" y="21600"/>
                    <a:pt x="521" y="21600"/>
                    <a:pt x="0" y="21140"/>
                  </a:cubicBezTo>
                  <a:cubicBezTo>
                    <a:pt x="579" y="20681"/>
                    <a:pt x="1158" y="20681"/>
                    <a:pt x="1737" y="20221"/>
                  </a:cubicBezTo>
                  <a:cubicBezTo>
                    <a:pt x="2838" y="19762"/>
                    <a:pt x="3996" y="19302"/>
                    <a:pt x="5096" y="18383"/>
                  </a:cubicBezTo>
                  <a:cubicBezTo>
                    <a:pt x="5849" y="17464"/>
                    <a:pt x="6660" y="16545"/>
                    <a:pt x="7354" y="15626"/>
                  </a:cubicBezTo>
                  <a:cubicBezTo>
                    <a:pt x="8397" y="14247"/>
                    <a:pt x="9439" y="12868"/>
                    <a:pt x="10482" y="11949"/>
                  </a:cubicBezTo>
                  <a:cubicBezTo>
                    <a:pt x="11176" y="11489"/>
                    <a:pt x="11929" y="11030"/>
                    <a:pt x="12682" y="11030"/>
                  </a:cubicBezTo>
                  <a:cubicBezTo>
                    <a:pt x="13840" y="10111"/>
                    <a:pt x="15056" y="9651"/>
                    <a:pt x="16214" y="8732"/>
                  </a:cubicBezTo>
                  <a:cubicBezTo>
                    <a:pt x="17720" y="7353"/>
                    <a:pt x="19226" y="4596"/>
                    <a:pt x="20673" y="1838"/>
                  </a:cubicBezTo>
                  <a:cubicBezTo>
                    <a:pt x="20963" y="1379"/>
                    <a:pt x="21253" y="919"/>
                    <a:pt x="21600" y="0"/>
                  </a:cubicBezTo>
                  <a:cubicBezTo>
                    <a:pt x="20036" y="7353"/>
                    <a:pt x="18125" y="9191"/>
                    <a:pt x="16562" y="10570"/>
                  </a:cubicBezTo>
                  <a:cubicBezTo>
                    <a:pt x="15346" y="11489"/>
                    <a:pt x="14130" y="12409"/>
                    <a:pt x="12914" y="12868"/>
                  </a:cubicBezTo>
                  <a:cubicBezTo>
                    <a:pt x="12219" y="13328"/>
                    <a:pt x="11524" y="13328"/>
                    <a:pt x="10829" y="13787"/>
                  </a:cubicBezTo>
                  <a:cubicBezTo>
                    <a:pt x="9729" y="14706"/>
                    <a:pt x="8686" y="16085"/>
                    <a:pt x="7702" y="17004"/>
                  </a:cubicBezTo>
                  <a:cubicBezTo>
                    <a:pt x="6833" y="18383"/>
                    <a:pt x="5965" y="19302"/>
                    <a:pt x="5038" y="20221"/>
                  </a:cubicBezTo>
                  <a:cubicBezTo>
                    <a:pt x="3822" y="21140"/>
                    <a:pt x="2664" y="21600"/>
                    <a:pt x="1621" y="21600"/>
                  </a:cubicBezTo>
                  <a:cubicBezTo>
                    <a:pt x="1621" y="21600"/>
                    <a:pt x="1621" y="21600"/>
                    <a:pt x="1621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273" name="Freeform 449"/>
            <p:cNvSpPr/>
            <p:nvPr/>
          </p:nvSpPr>
          <p:spPr>
            <a:xfrm flipH="1" rot="16200000">
              <a:off x="643864" y="1851573"/>
              <a:ext cx="348236" cy="444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299" y="21600"/>
                  </a:moveTo>
                  <a:cubicBezTo>
                    <a:pt x="812" y="21600"/>
                    <a:pt x="487" y="21600"/>
                    <a:pt x="0" y="21600"/>
                  </a:cubicBezTo>
                  <a:cubicBezTo>
                    <a:pt x="3573" y="20329"/>
                    <a:pt x="6983" y="15247"/>
                    <a:pt x="10556" y="11435"/>
                  </a:cubicBezTo>
                  <a:cubicBezTo>
                    <a:pt x="11044" y="10165"/>
                    <a:pt x="11044" y="10165"/>
                    <a:pt x="11044" y="10165"/>
                  </a:cubicBezTo>
                  <a:cubicBezTo>
                    <a:pt x="11856" y="8894"/>
                    <a:pt x="12668" y="7624"/>
                    <a:pt x="13480" y="6353"/>
                  </a:cubicBezTo>
                  <a:cubicBezTo>
                    <a:pt x="15753" y="3812"/>
                    <a:pt x="18027" y="0"/>
                    <a:pt x="20138" y="0"/>
                  </a:cubicBezTo>
                  <a:cubicBezTo>
                    <a:pt x="20626" y="0"/>
                    <a:pt x="21113" y="0"/>
                    <a:pt x="21600" y="0"/>
                  </a:cubicBezTo>
                  <a:cubicBezTo>
                    <a:pt x="18677" y="7624"/>
                    <a:pt x="15591" y="11435"/>
                    <a:pt x="12343" y="13976"/>
                  </a:cubicBezTo>
                  <a:cubicBezTo>
                    <a:pt x="11368" y="15247"/>
                    <a:pt x="10232" y="16518"/>
                    <a:pt x="9257" y="16518"/>
                  </a:cubicBezTo>
                  <a:cubicBezTo>
                    <a:pt x="6171" y="20329"/>
                    <a:pt x="3573" y="21600"/>
                    <a:pt x="1299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274" name="Freeform 450"/>
            <p:cNvSpPr/>
            <p:nvPr/>
          </p:nvSpPr>
          <p:spPr>
            <a:xfrm flipH="1" rot="16200000">
              <a:off x="674242" y="1813784"/>
              <a:ext cx="284516" cy="355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387" y="21600"/>
                  </a:moveTo>
                  <a:cubicBezTo>
                    <a:pt x="793" y="21600"/>
                    <a:pt x="396" y="21600"/>
                    <a:pt x="0" y="21600"/>
                  </a:cubicBezTo>
                  <a:cubicBezTo>
                    <a:pt x="3171" y="15429"/>
                    <a:pt x="6738" y="10800"/>
                    <a:pt x="10106" y="7714"/>
                  </a:cubicBezTo>
                  <a:cubicBezTo>
                    <a:pt x="12881" y="4629"/>
                    <a:pt x="12881" y="4629"/>
                    <a:pt x="12881" y="4629"/>
                  </a:cubicBezTo>
                  <a:cubicBezTo>
                    <a:pt x="14862" y="1543"/>
                    <a:pt x="16844" y="0"/>
                    <a:pt x="18826" y="0"/>
                  </a:cubicBezTo>
                  <a:cubicBezTo>
                    <a:pt x="19817" y="0"/>
                    <a:pt x="20807" y="0"/>
                    <a:pt x="21600" y="1543"/>
                  </a:cubicBezTo>
                  <a:cubicBezTo>
                    <a:pt x="21600" y="3086"/>
                    <a:pt x="21600" y="4629"/>
                    <a:pt x="21600" y="4629"/>
                  </a:cubicBezTo>
                  <a:cubicBezTo>
                    <a:pt x="19222" y="7714"/>
                    <a:pt x="16844" y="9257"/>
                    <a:pt x="14466" y="10800"/>
                  </a:cubicBezTo>
                  <a:cubicBezTo>
                    <a:pt x="12881" y="12343"/>
                    <a:pt x="11097" y="13886"/>
                    <a:pt x="9512" y="15429"/>
                  </a:cubicBezTo>
                  <a:cubicBezTo>
                    <a:pt x="8125" y="16971"/>
                    <a:pt x="8125" y="16971"/>
                    <a:pt x="8125" y="16971"/>
                  </a:cubicBezTo>
                  <a:cubicBezTo>
                    <a:pt x="5945" y="18514"/>
                    <a:pt x="3567" y="21600"/>
                    <a:pt x="1387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275" name="Freeform 451"/>
            <p:cNvSpPr/>
            <p:nvPr/>
          </p:nvSpPr>
          <p:spPr>
            <a:xfrm flipH="1" rot="16200000">
              <a:off x="701657" y="1814525"/>
              <a:ext cx="222278" cy="3408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4066" y="21600"/>
                  </a:moveTo>
                  <a:cubicBezTo>
                    <a:pt x="2795" y="21600"/>
                    <a:pt x="1525" y="21600"/>
                    <a:pt x="0" y="21600"/>
                  </a:cubicBezTo>
                  <a:cubicBezTo>
                    <a:pt x="3558" y="18277"/>
                    <a:pt x="7369" y="16615"/>
                    <a:pt x="10927" y="11631"/>
                  </a:cubicBezTo>
                  <a:cubicBezTo>
                    <a:pt x="12198" y="11631"/>
                    <a:pt x="13468" y="9969"/>
                    <a:pt x="14739" y="8308"/>
                  </a:cubicBezTo>
                  <a:cubicBezTo>
                    <a:pt x="17026" y="4985"/>
                    <a:pt x="19313" y="1662"/>
                    <a:pt x="21600" y="0"/>
                  </a:cubicBezTo>
                  <a:cubicBezTo>
                    <a:pt x="17534" y="14954"/>
                    <a:pt x="11689" y="21600"/>
                    <a:pt x="4066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276" name="Freeform 516"/>
            <p:cNvSpPr/>
            <p:nvPr/>
          </p:nvSpPr>
          <p:spPr>
            <a:xfrm flipH="1" rot="16200000">
              <a:off x="865431" y="6399286"/>
              <a:ext cx="500802" cy="22820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17" h="21600" fill="norm" stroke="1" extrusionOk="0">
                  <a:moveTo>
                    <a:pt x="15120" y="21600"/>
                  </a:moveTo>
                  <a:cubicBezTo>
                    <a:pt x="14574" y="21600"/>
                    <a:pt x="14029" y="21600"/>
                    <a:pt x="13374" y="21352"/>
                  </a:cubicBezTo>
                  <a:cubicBezTo>
                    <a:pt x="13047" y="21352"/>
                    <a:pt x="12720" y="21600"/>
                    <a:pt x="12502" y="21600"/>
                  </a:cubicBezTo>
                  <a:cubicBezTo>
                    <a:pt x="12502" y="21600"/>
                    <a:pt x="12502" y="21600"/>
                    <a:pt x="12502" y="21600"/>
                  </a:cubicBezTo>
                  <a:cubicBezTo>
                    <a:pt x="10756" y="21600"/>
                    <a:pt x="9011" y="20359"/>
                    <a:pt x="7483" y="19366"/>
                  </a:cubicBezTo>
                  <a:cubicBezTo>
                    <a:pt x="5520" y="18124"/>
                    <a:pt x="2792" y="16386"/>
                    <a:pt x="1047" y="12662"/>
                  </a:cubicBezTo>
                  <a:cubicBezTo>
                    <a:pt x="174" y="10924"/>
                    <a:pt x="-153" y="9186"/>
                    <a:pt x="65" y="7697"/>
                  </a:cubicBezTo>
                  <a:cubicBezTo>
                    <a:pt x="720" y="3724"/>
                    <a:pt x="4865" y="993"/>
                    <a:pt x="6611" y="497"/>
                  </a:cubicBezTo>
                  <a:cubicBezTo>
                    <a:pt x="8247" y="248"/>
                    <a:pt x="9774" y="0"/>
                    <a:pt x="11192" y="0"/>
                  </a:cubicBezTo>
                  <a:cubicBezTo>
                    <a:pt x="12502" y="0"/>
                    <a:pt x="13920" y="0"/>
                    <a:pt x="15120" y="497"/>
                  </a:cubicBezTo>
                  <a:cubicBezTo>
                    <a:pt x="17956" y="1241"/>
                    <a:pt x="19702" y="3228"/>
                    <a:pt x="20465" y="6455"/>
                  </a:cubicBezTo>
                  <a:cubicBezTo>
                    <a:pt x="21447" y="10924"/>
                    <a:pt x="20792" y="16138"/>
                    <a:pt x="18829" y="19117"/>
                  </a:cubicBezTo>
                  <a:cubicBezTo>
                    <a:pt x="17847" y="20855"/>
                    <a:pt x="16538" y="21600"/>
                    <a:pt x="15120" y="21600"/>
                  </a:cubicBezTo>
                  <a:close/>
                  <a:moveTo>
                    <a:pt x="10756" y="745"/>
                  </a:moveTo>
                  <a:cubicBezTo>
                    <a:pt x="8247" y="993"/>
                    <a:pt x="5629" y="1241"/>
                    <a:pt x="3229" y="3228"/>
                  </a:cubicBezTo>
                  <a:cubicBezTo>
                    <a:pt x="2683" y="3724"/>
                    <a:pt x="829" y="5462"/>
                    <a:pt x="720" y="8441"/>
                  </a:cubicBezTo>
                  <a:cubicBezTo>
                    <a:pt x="611" y="9683"/>
                    <a:pt x="938" y="11172"/>
                    <a:pt x="1702" y="12414"/>
                  </a:cubicBezTo>
                  <a:cubicBezTo>
                    <a:pt x="3665" y="15641"/>
                    <a:pt x="6174" y="17628"/>
                    <a:pt x="8356" y="18869"/>
                  </a:cubicBezTo>
                  <a:cubicBezTo>
                    <a:pt x="9120" y="19366"/>
                    <a:pt x="9120" y="19366"/>
                    <a:pt x="9120" y="19366"/>
                  </a:cubicBezTo>
                  <a:cubicBezTo>
                    <a:pt x="9774" y="19614"/>
                    <a:pt x="10429" y="19862"/>
                    <a:pt x="11411" y="20110"/>
                  </a:cubicBezTo>
                  <a:cubicBezTo>
                    <a:pt x="11411" y="20110"/>
                    <a:pt x="11411" y="20110"/>
                    <a:pt x="11411" y="20110"/>
                  </a:cubicBezTo>
                  <a:cubicBezTo>
                    <a:pt x="11738" y="20359"/>
                    <a:pt x="12065" y="20359"/>
                    <a:pt x="12502" y="20359"/>
                  </a:cubicBezTo>
                  <a:cubicBezTo>
                    <a:pt x="12720" y="20359"/>
                    <a:pt x="13047" y="20359"/>
                    <a:pt x="13374" y="20359"/>
                  </a:cubicBezTo>
                  <a:cubicBezTo>
                    <a:pt x="13811" y="20359"/>
                    <a:pt x="14247" y="20359"/>
                    <a:pt x="14683" y="20359"/>
                  </a:cubicBezTo>
                  <a:cubicBezTo>
                    <a:pt x="15774" y="20359"/>
                    <a:pt x="17192" y="20359"/>
                    <a:pt x="18283" y="18621"/>
                  </a:cubicBezTo>
                  <a:cubicBezTo>
                    <a:pt x="19702" y="16138"/>
                    <a:pt x="20465" y="12662"/>
                    <a:pt x="20247" y="9434"/>
                  </a:cubicBezTo>
                  <a:cubicBezTo>
                    <a:pt x="19920" y="5959"/>
                    <a:pt x="18829" y="3476"/>
                    <a:pt x="17083" y="2483"/>
                  </a:cubicBezTo>
                  <a:cubicBezTo>
                    <a:pt x="15447" y="1241"/>
                    <a:pt x="13592" y="745"/>
                    <a:pt x="11192" y="745"/>
                  </a:cubicBezTo>
                  <a:lnTo>
                    <a:pt x="10756" y="745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277" name="Freeform 517"/>
            <p:cNvSpPr/>
            <p:nvPr/>
          </p:nvSpPr>
          <p:spPr>
            <a:xfrm flipH="1" rot="16200000">
              <a:off x="666166" y="6214211"/>
              <a:ext cx="908226" cy="3704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26" h="21600" fill="norm" stroke="1" extrusionOk="0">
                  <a:moveTo>
                    <a:pt x="16623" y="21600"/>
                  </a:moveTo>
                  <a:cubicBezTo>
                    <a:pt x="15754" y="21600"/>
                    <a:pt x="14760" y="21448"/>
                    <a:pt x="13519" y="21144"/>
                  </a:cubicBezTo>
                  <a:cubicBezTo>
                    <a:pt x="10602" y="20231"/>
                    <a:pt x="7871" y="18101"/>
                    <a:pt x="5636" y="16276"/>
                  </a:cubicBezTo>
                  <a:cubicBezTo>
                    <a:pt x="5388" y="15972"/>
                    <a:pt x="5388" y="15972"/>
                    <a:pt x="5388" y="15972"/>
                  </a:cubicBezTo>
                  <a:cubicBezTo>
                    <a:pt x="4023" y="14755"/>
                    <a:pt x="733" y="12017"/>
                    <a:pt x="112" y="8214"/>
                  </a:cubicBezTo>
                  <a:cubicBezTo>
                    <a:pt x="-74" y="7149"/>
                    <a:pt x="-12" y="6085"/>
                    <a:pt x="174" y="5020"/>
                  </a:cubicBezTo>
                  <a:cubicBezTo>
                    <a:pt x="733" y="2282"/>
                    <a:pt x="1912" y="1065"/>
                    <a:pt x="3774" y="1065"/>
                  </a:cubicBezTo>
                  <a:cubicBezTo>
                    <a:pt x="4209" y="1065"/>
                    <a:pt x="4705" y="1217"/>
                    <a:pt x="5140" y="1217"/>
                  </a:cubicBezTo>
                  <a:cubicBezTo>
                    <a:pt x="5760" y="1369"/>
                    <a:pt x="6381" y="1521"/>
                    <a:pt x="7064" y="1521"/>
                  </a:cubicBezTo>
                  <a:cubicBezTo>
                    <a:pt x="8988" y="1521"/>
                    <a:pt x="10788" y="913"/>
                    <a:pt x="12774" y="456"/>
                  </a:cubicBezTo>
                  <a:cubicBezTo>
                    <a:pt x="13147" y="456"/>
                    <a:pt x="13147" y="456"/>
                    <a:pt x="13147" y="456"/>
                  </a:cubicBezTo>
                  <a:cubicBezTo>
                    <a:pt x="13954" y="152"/>
                    <a:pt x="14760" y="0"/>
                    <a:pt x="15505" y="0"/>
                  </a:cubicBezTo>
                  <a:cubicBezTo>
                    <a:pt x="18112" y="0"/>
                    <a:pt x="20098" y="1521"/>
                    <a:pt x="21526" y="4259"/>
                  </a:cubicBezTo>
                  <a:cubicBezTo>
                    <a:pt x="21526" y="4563"/>
                    <a:pt x="21526" y="4563"/>
                    <a:pt x="21526" y="4563"/>
                  </a:cubicBezTo>
                  <a:cubicBezTo>
                    <a:pt x="20036" y="1977"/>
                    <a:pt x="18050" y="608"/>
                    <a:pt x="15505" y="608"/>
                  </a:cubicBezTo>
                  <a:cubicBezTo>
                    <a:pt x="14574" y="608"/>
                    <a:pt x="13519" y="913"/>
                    <a:pt x="12402" y="1217"/>
                  </a:cubicBezTo>
                  <a:cubicBezTo>
                    <a:pt x="10478" y="1977"/>
                    <a:pt x="8864" y="2282"/>
                    <a:pt x="7250" y="2282"/>
                  </a:cubicBezTo>
                  <a:cubicBezTo>
                    <a:pt x="6629" y="2282"/>
                    <a:pt x="6009" y="2130"/>
                    <a:pt x="5388" y="2130"/>
                  </a:cubicBezTo>
                  <a:cubicBezTo>
                    <a:pt x="5016" y="1977"/>
                    <a:pt x="5016" y="1977"/>
                    <a:pt x="5016" y="1977"/>
                  </a:cubicBezTo>
                  <a:cubicBezTo>
                    <a:pt x="4581" y="1977"/>
                    <a:pt x="4085" y="1825"/>
                    <a:pt x="3650" y="1825"/>
                  </a:cubicBezTo>
                  <a:cubicBezTo>
                    <a:pt x="3029" y="1825"/>
                    <a:pt x="2595" y="1977"/>
                    <a:pt x="2160" y="2282"/>
                  </a:cubicBezTo>
                  <a:cubicBezTo>
                    <a:pt x="1292" y="2890"/>
                    <a:pt x="174" y="4715"/>
                    <a:pt x="423" y="7149"/>
                  </a:cubicBezTo>
                  <a:cubicBezTo>
                    <a:pt x="795" y="10496"/>
                    <a:pt x="2595" y="12321"/>
                    <a:pt x="3836" y="13538"/>
                  </a:cubicBezTo>
                  <a:cubicBezTo>
                    <a:pt x="5512" y="15211"/>
                    <a:pt x="7064" y="16580"/>
                    <a:pt x="8492" y="17645"/>
                  </a:cubicBezTo>
                  <a:cubicBezTo>
                    <a:pt x="11533" y="19775"/>
                    <a:pt x="14202" y="20839"/>
                    <a:pt x="16623" y="20839"/>
                  </a:cubicBezTo>
                  <a:cubicBezTo>
                    <a:pt x="16871" y="20839"/>
                    <a:pt x="16871" y="20839"/>
                    <a:pt x="16871" y="20839"/>
                  </a:cubicBezTo>
                  <a:cubicBezTo>
                    <a:pt x="18609" y="20839"/>
                    <a:pt x="20036" y="20079"/>
                    <a:pt x="21154" y="18558"/>
                  </a:cubicBezTo>
                  <a:cubicBezTo>
                    <a:pt x="21278" y="18558"/>
                    <a:pt x="21402" y="18254"/>
                    <a:pt x="21526" y="18101"/>
                  </a:cubicBezTo>
                  <a:cubicBezTo>
                    <a:pt x="21526" y="19014"/>
                    <a:pt x="21526" y="19014"/>
                    <a:pt x="21526" y="19014"/>
                  </a:cubicBezTo>
                  <a:cubicBezTo>
                    <a:pt x="20098" y="20839"/>
                    <a:pt x="18547" y="21600"/>
                    <a:pt x="16623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278" name="Freeform 518"/>
            <p:cNvSpPr/>
            <p:nvPr/>
          </p:nvSpPr>
          <p:spPr>
            <a:xfrm flipH="1" rot="16200000">
              <a:off x="469957" y="5896489"/>
              <a:ext cx="1306572" cy="6075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20" h="21600" fill="norm" stroke="1" extrusionOk="0">
                  <a:moveTo>
                    <a:pt x="19063" y="21600"/>
                  </a:moveTo>
                  <a:cubicBezTo>
                    <a:pt x="17295" y="21600"/>
                    <a:pt x="15527" y="20948"/>
                    <a:pt x="13889" y="20203"/>
                  </a:cubicBezTo>
                  <a:cubicBezTo>
                    <a:pt x="13458" y="20017"/>
                    <a:pt x="13070" y="19924"/>
                    <a:pt x="12639" y="19738"/>
                  </a:cubicBezTo>
                  <a:cubicBezTo>
                    <a:pt x="10569" y="18807"/>
                    <a:pt x="8370" y="17969"/>
                    <a:pt x="6344" y="16386"/>
                  </a:cubicBezTo>
                  <a:cubicBezTo>
                    <a:pt x="4663" y="15083"/>
                    <a:pt x="3326" y="13779"/>
                    <a:pt x="2248" y="12010"/>
                  </a:cubicBezTo>
                  <a:cubicBezTo>
                    <a:pt x="1429" y="10707"/>
                    <a:pt x="265" y="8752"/>
                    <a:pt x="49" y="6331"/>
                  </a:cubicBezTo>
                  <a:cubicBezTo>
                    <a:pt x="-80" y="4934"/>
                    <a:pt x="49" y="3817"/>
                    <a:pt x="394" y="2886"/>
                  </a:cubicBezTo>
                  <a:cubicBezTo>
                    <a:pt x="1386" y="372"/>
                    <a:pt x="3800" y="93"/>
                    <a:pt x="4835" y="93"/>
                  </a:cubicBezTo>
                  <a:cubicBezTo>
                    <a:pt x="5180" y="93"/>
                    <a:pt x="5525" y="93"/>
                    <a:pt x="5870" y="186"/>
                  </a:cubicBezTo>
                  <a:cubicBezTo>
                    <a:pt x="6430" y="279"/>
                    <a:pt x="7034" y="466"/>
                    <a:pt x="7594" y="559"/>
                  </a:cubicBezTo>
                  <a:cubicBezTo>
                    <a:pt x="8586" y="838"/>
                    <a:pt x="9621" y="1117"/>
                    <a:pt x="10655" y="1117"/>
                  </a:cubicBezTo>
                  <a:cubicBezTo>
                    <a:pt x="10698" y="1117"/>
                    <a:pt x="10698" y="1117"/>
                    <a:pt x="10698" y="1117"/>
                  </a:cubicBezTo>
                  <a:cubicBezTo>
                    <a:pt x="11906" y="1117"/>
                    <a:pt x="13113" y="838"/>
                    <a:pt x="14277" y="559"/>
                  </a:cubicBezTo>
                  <a:cubicBezTo>
                    <a:pt x="15269" y="372"/>
                    <a:pt x="16303" y="93"/>
                    <a:pt x="17338" y="0"/>
                  </a:cubicBezTo>
                  <a:cubicBezTo>
                    <a:pt x="17510" y="0"/>
                    <a:pt x="17640" y="0"/>
                    <a:pt x="17812" y="0"/>
                  </a:cubicBezTo>
                  <a:cubicBezTo>
                    <a:pt x="19321" y="0"/>
                    <a:pt x="20528" y="559"/>
                    <a:pt x="21520" y="1676"/>
                  </a:cubicBezTo>
                  <a:cubicBezTo>
                    <a:pt x="21520" y="2328"/>
                    <a:pt x="21520" y="2328"/>
                    <a:pt x="21520" y="2328"/>
                  </a:cubicBezTo>
                  <a:cubicBezTo>
                    <a:pt x="20442" y="1117"/>
                    <a:pt x="19278" y="466"/>
                    <a:pt x="17985" y="466"/>
                  </a:cubicBezTo>
                  <a:cubicBezTo>
                    <a:pt x="17855" y="466"/>
                    <a:pt x="17855" y="466"/>
                    <a:pt x="17855" y="466"/>
                  </a:cubicBezTo>
                  <a:cubicBezTo>
                    <a:pt x="16734" y="559"/>
                    <a:pt x="15613" y="838"/>
                    <a:pt x="14492" y="1024"/>
                  </a:cubicBezTo>
                  <a:cubicBezTo>
                    <a:pt x="13846" y="1210"/>
                    <a:pt x="13199" y="1303"/>
                    <a:pt x="12509" y="1490"/>
                  </a:cubicBezTo>
                  <a:cubicBezTo>
                    <a:pt x="11992" y="1583"/>
                    <a:pt x="11474" y="1583"/>
                    <a:pt x="10957" y="1583"/>
                  </a:cubicBezTo>
                  <a:cubicBezTo>
                    <a:pt x="10095" y="1583"/>
                    <a:pt x="9233" y="1490"/>
                    <a:pt x="8370" y="1210"/>
                  </a:cubicBezTo>
                  <a:cubicBezTo>
                    <a:pt x="7680" y="1024"/>
                    <a:pt x="7680" y="1024"/>
                    <a:pt x="7680" y="1024"/>
                  </a:cubicBezTo>
                  <a:cubicBezTo>
                    <a:pt x="6689" y="745"/>
                    <a:pt x="5611" y="466"/>
                    <a:pt x="4576" y="466"/>
                  </a:cubicBezTo>
                  <a:cubicBezTo>
                    <a:pt x="4231" y="466"/>
                    <a:pt x="3886" y="559"/>
                    <a:pt x="3542" y="652"/>
                  </a:cubicBezTo>
                  <a:cubicBezTo>
                    <a:pt x="2679" y="838"/>
                    <a:pt x="1084" y="1676"/>
                    <a:pt x="480" y="3631"/>
                  </a:cubicBezTo>
                  <a:cubicBezTo>
                    <a:pt x="222" y="4469"/>
                    <a:pt x="179" y="5400"/>
                    <a:pt x="351" y="6424"/>
                  </a:cubicBezTo>
                  <a:cubicBezTo>
                    <a:pt x="696" y="8659"/>
                    <a:pt x="1645" y="10800"/>
                    <a:pt x="3283" y="12941"/>
                  </a:cubicBezTo>
                  <a:cubicBezTo>
                    <a:pt x="4706" y="14710"/>
                    <a:pt x="6387" y="16107"/>
                    <a:pt x="8629" y="17317"/>
                  </a:cubicBezTo>
                  <a:cubicBezTo>
                    <a:pt x="10354" y="18248"/>
                    <a:pt x="12164" y="18993"/>
                    <a:pt x="13889" y="19645"/>
                  </a:cubicBezTo>
                  <a:cubicBezTo>
                    <a:pt x="14492" y="19924"/>
                    <a:pt x="14492" y="19924"/>
                    <a:pt x="14492" y="19924"/>
                  </a:cubicBezTo>
                  <a:cubicBezTo>
                    <a:pt x="16001" y="20483"/>
                    <a:pt x="17424" y="20948"/>
                    <a:pt x="18890" y="20948"/>
                  </a:cubicBezTo>
                  <a:cubicBezTo>
                    <a:pt x="19106" y="20948"/>
                    <a:pt x="19321" y="20948"/>
                    <a:pt x="19537" y="20948"/>
                  </a:cubicBezTo>
                  <a:cubicBezTo>
                    <a:pt x="20227" y="20855"/>
                    <a:pt x="20916" y="20669"/>
                    <a:pt x="21520" y="20297"/>
                  </a:cubicBezTo>
                  <a:cubicBezTo>
                    <a:pt x="21520" y="21041"/>
                    <a:pt x="21520" y="21041"/>
                    <a:pt x="21520" y="21041"/>
                  </a:cubicBezTo>
                  <a:cubicBezTo>
                    <a:pt x="20960" y="21321"/>
                    <a:pt x="20356" y="21507"/>
                    <a:pt x="19752" y="21600"/>
                  </a:cubicBezTo>
                  <a:cubicBezTo>
                    <a:pt x="19494" y="21600"/>
                    <a:pt x="19278" y="21600"/>
                    <a:pt x="19063" y="21600"/>
                  </a:cubicBezTo>
                  <a:cubicBezTo>
                    <a:pt x="19063" y="21600"/>
                    <a:pt x="19063" y="21600"/>
                    <a:pt x="19063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279" name="Freeform 519"/>
            <p:cNvSpPr/>
            <p:nvPr/>
          </p:nvSpPr>
          <p:spPr>
            <a:xfrm flipH="1" rot="16200000">
              <a:off x="992839" y="6831325"/>
              <a:ext cx="23711" cy="207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cubicBezTo>
                    <a:pt x="7200" y="2700"/>
                    <a:pt x="14400" y="5400"/>
                    <a:pt x="21600" y="10800"/>
                  </a:cubicBezTo>
                  <a:cubicBezTo>
                    <a:pt x="21600" y="21600"/>
                    <a:pt x="21600" y="21600"/>
                    <a:pt x="21600" y="21600"/>
                  </a:cubicBezTo>
                  <a:cubicBezTo>
                    <a:pt x="16800" y="18900"/>
                    <a:pt x="2400" y="2700"/>
                    <a:pt x="0" y="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280" name="Freeform 520"/>
            <p:cNvSpPr/>
            <p:nvPr/>
          </p:nvSpPr>
          <p:spPr>
            <a:xfrm flipH="1" rot="16200000">
              <a:off x="1243273" y="6816507"/>
              <a:ext cx="53347" cy="207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cubicBezTo>
                    <a:pt x="7560" y="16200"/>
                    <a:pt x="14040" y="10800"/>
                    <a:pt x="21600" y="0"/>
                  </a:cubicBezTo>
                  <a:cubicBezTo>
                    <a:pt x="21600" y="8100"/>
                    <a:pt x="21600" y="8100"/>
                    <a:pt x="21600" y="8100"/>
                  </a:cubicBezTo>
                  <a:cubicBezTo>
                    <a:pt x="14040" y="16200"/>
                    <a:pt x="6480" y="21600"/>
                    <a:pt x="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281" name="Freeform 521"/>
            <p:cNvSpPr/>
            <p:nvPr/>
          </p:nvSpPr>
          <p:spPr>
            <a:xfrm flipH="1" rot="16200000">
              <a:off x="991357" y="6820952"/>
              <a:ext cx="37048" cy="370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12343"/>
                  </a:moveTo>
                  <a:cubicBezTo>
                    <a:pt x="13886" y="7714"/>
                    <a:pt x="7714" y="4629"/>
                    <a:pt x="1543" y="0"/>
                  </a:cubicBezTo>
                  <a:cubicBezTo>
                    <a:pt x="0" y="0"/>
                    <a:pt x="0" y="0"/>
                    <a:pt x="0" y="1543"/>
                  </a:cubicBezTo>
                  <a:cubicBezTo>
                    <a:pt x="7714" y="7714"/>
                    <a:pt x="13886" y="13886"/>
                    <a:pt x="21600" y="21600"/>
                  </a:cubicBezTo>
                  <a:lnTo>
                    <a:pt x="21600" y="12343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282" name="Freeform 522"/>
            <p:cNvSpPr/>
            <p:nvPr/>
          </p:nvSpPr>
          <p:spPr>
            <a:xfrm flipH="1" rot="16200000">
              <a:off x="1245074" y="6828682"/>
              <a:ext cx="37886" cy="207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40" h="21600" fill="norm" stroke="1" extrusionOk="0">
                  <a:moveTo>
                    <a:pt x="21240" y="0"/>
                  </a:moveTo>
                  <a:cubicBezTo>
                    <a:pt x="15480" y="8100"/>
                    <a:pt x="8280" y="13500"/>
                    <a:pt x="1080" y="16200"/>
                  </a:cubicBezTo>
                  <a:cubicBezTo>
                    <a:pt x="-360" y="16200"/>
                    <a:pt x="-360" y="21600"/>
                    <a:pt x="1080" y="21600"/>
                  </a:cubicBezTo>
                  <a:cubicBezTo>
                    <a:pt x="9720" y="21600"/>
                    <a:pt x="15480" y="21600"/>
                    <a:pt x="21240" y="18900"/>
                  </a:cubicBezTo>
                  <a:lnTo>
                    <a:pt x="21240" y="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283" name="Freeform 523"/>
            <p:cNvSpPr/>
            <p:nvPr/>
          </p:nvSpPr>
          <p:spPr>
            <a:xfrm flipH="1" rot="16200000">
              <a:off x="975797" y="6790573"/>
              <a:ext cx="63721" cy="6223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15300" y="13500"/>
                    <a:pt x="8100" y="6300"/>
                    <a:pt x="0" y="0"/>
                  </a:cubicBezTo>
                  <a:cubicBezTo>
                    <a:pt x="2700" y="1800"/>
                    <a:pt x="5400" y="2700"/>
                    <a:pt x="8100" y="4500"/>
                  </a:cubicBezTo>
                  <a:cubicBezTo>
                    <a:pt x="13500" y="8100"/>
                    <a:pt x="17100" y="11700"/>
                    <a:pt x="21600" y="16200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284" name="Freeform 524"/>
            <p:cNvSpPr/>
            <p:nvPr/>
          </p:nvSpPr>
          <p:spPr>
            <a:xfrm flipH="1" rot="16200000">
              <a:off x="1236605" y="6812801"/>
              <a:ext cx="44456" cy="370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082" y="15429"/>
                  </a:moveTo>
                  <a:cubicBezTo>
                    <a:pt x="11435" y="10800"/>
                    <a:pt x="16518" y="6171"/>
                    <a:pt x="21600" y="0"/>
                  </a:cubicBezTo>
                  <a:cubicBezTo>
                    <a:pt x="21600" y="12343"/>
                    <a:pt x="21600" y="12343"/>
                    <a:pt x="21600" y="12343"/>
                  </a:cubicBezTo>
                  <a:cubicBezTo>
                    <a:pt x="15247" y="16971"/>
                    <a:pt x="7624" y="20057"/>
                    <a:pt x="0" y="21600"/>
                  </a:cubicBezTo>
                  <a:cubicBezTo>
                    <a:pt x="1271" y="20057"/>
                    <a:pt x="3812" y="18514"/>
                    <a:pt x="5082" y="15429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285" name="Freeform 525"/>
            <p:cNvSpPr/>
            <p:nvPr/>
          </p:nvSpPr>
          <p:spPr>
            <a:xfrm flipH="1" rot="16200000">
              <a:off x="1256925" y="6841276"/>
              <a:ext cx="12701" cy="127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cubicBezTo>
                    <a:pt x="5400" y="14400"/>
                    <a:pt x="16200" y="7200"/>
                    <a:pt x="21600" y="0"/>
                  </a:cubicBezTo>
                  <a:cubicBezTo>
                    <a:pt x="21600" y="7200"/>
                    <a:pt x="21600" y="7200"/>
                    <a:pt x="21600" y="7200"/>
                  </a:cubicBezTo>
                  <a:cubicBezTo>
                    <a:pt x="16200" y="14400"/>
                    <a:pt x="5400" y="14400"/>
                    <a:pt x="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286" name="Freeform 526"/>
            <p:cNvSpPr/>
            <p:nvPr/>
          </p:nvSpPr>
          <p:spPr>
            <a:xfrm flipH="1" rot="16200000">
              <a:off x="872069" y="6677954"/>
              <a:ext cx="245988" cy="1052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20451" y="17280"/>
                    <a:pt x="18843" y="14040"/>
                    <a:pt x="17004" y="11340"/>
                  </a:cubicBezTo>
                  <a:cubicBezTo>
                    <a:pt x="14017" y="7020"/>
                    <a:pt x="10800" y="3780"/>
                    <a:pt x="7583" y="2700"/>
                  </a:cubicBezTo>
                  <a:cubicBezTo>
                    <a:pt x="5055" y="1620"/>
                    <a:pt x="2528" y="1080"/>
                    <a:pt x="0" y="540"/>
                  </a:cubicBezTo>
                  <a:cubicBezTo>
                    <a:pt x="1609" y="0"/>
                    <a:pt x="3217" y="0"/>
                    <a:pt x="4596" y="0"/>
                  </a:cubicBezTo>
                  <a:cubicBezTo>
                    <a:pt x="6664" y="0"/>
                    <a:pt x="8272" y="0"/>
                    <a:pt x="10111" y="1080"/>
                  </a:cubicBezTo>
                  <a:cubicBezTo>
                    <a:pt x="14706" y="3780"/>
                    <a:pt x="17923" y="7560"/>
                    <a:pt x="20221" y="12960"/>
                  </a:cubicBezTo>
                  <a:cubicBezTo>
                    <a:pt x="20681" y="14040"/>
                    <a:pt x="21140" y="15120"/>
                    <a:pt x="21600" y="16200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287" name="Freeform 527"/>
            <p:cNvSpPr/>
            <p:nvPr/>
          </p:nvSpPr>
          <p:spPr>
            <a:xfrm flipH="1" rot="16200000">
              <a:off x="1046185" y="6594230"/>
              <a:ext cx="422329" cy="9632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1001" y="21600"/>
                  </a:moveTo>
                  <a:cubicBezTo>
                    <a:pt x="7379" y="21600"/>
                    <a:pt x="3354" y="18097"/>
                    <a:pt x="0" y="14595"/>
                  </a:cubicBezTo>
                  <a:cubicBezTo>
                    <a:pt x="2952" y="16930"/>
                    <a:pt x="6037" y="18097"/>
                    <a:pt x="8989" y="18097"/>
                  </a:cubicBezTo>
                  <a:cubicBezTo>
                    <a:pt x="9257" y="18097"/>
                    <a:pt x="9660" y="18097"/>
                    <a:pt x="10062" y="18097"/>
                  </a:cubicBezTo>
                  <a:cubicBezTo>
                    <a:pt x="13684" y="18097"/>
                    <a:pt x="18783" y="16346"/>
                    <a:pt x="21332" y="1751"/>
                  </a:cubicBezTo>
                  <a:cubicBezTo>
                    <a:pt x="21332" y="1168"/>
                    <a:pt x="21466" y="584"/>
                    <a:pt x="21600" y="0"/>
                  </a:cubicBezTo>
                  <a:cubicBezTo>
                    <a:pt x="21600" y="5254"/>
                    <a:pt x="21600" y="5254"/>
                    <a:pt x="21600" y="5254"/>
                  </a:cubicBezTo>
                  <a:cubicBezTo>
                    <a:pt x="19319" y="16346"/>
                    <a:pt x="15697" y="21600"/>
                    <a:pt x="11001" y="21600"/>
                  </a:cubicBezTo>
                  <a:cubicBezTo>
                    <a:pt x="11001" y="21600"/>
                    <a:pt x="11001" y="21600"/>
                    <a:pt x="11001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288" name="Freeform 528"/>
            <p:cNvSpPr/>
            <p:nvPr/>
          </p:nvSpPr>
          <p:spPr>
            <a:xfrm flipH="1" rot="16200000">
              <a:off x="1192150" y="6618680"/>
              <a:ext cx="425291" cy="444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2533" y="21600"/>
                  </a:moveTo>
                  <a:cubicBezTo>
                    <a:pt x="11333" y="21600"/>
                    <a:pt x="10133" y="21600"/>
                    <a:pt x="9067" y="20329"/>
                  </a:cubicBezTo>
                  <a:cubicBezTo>
                    <a:pt x="6667" y="17788"/>
                    <a:pt x="4667" y="13976"/>
                    <a:pt x="2933" y="10165"/>
                  </a:cubicBezTo>
                  <a:cubicBezTo>
                    <a:pt x="1867" y="7624"/>
                    <a:pt x="933" y="5082"/>
                    <a:pt x="0" y="1271"/>
                  </a:cubicBezTo>
                  <a:cubicBezTo>
                    <a:pt x="4400" y="11435"/>
                    <a:pt x="8133" y="15247"/>
                    <a:pt x="11733" y="15247"/>
                  </a:cubicBezTo>
                  <a:cubicBezTo>
                    <a:pt x="14800" y="15247"/>
                    <a:pt x="17600" y="11435"/>
                    <a:pt x="20133" y="3812"/>
                  </a:cubicBezTo>
                  <a:cubicBezTo>
                    <a:pt x="20667" y="2541"/>
                    <a:pt x="21067" y="1271"/>
                    <a:pt x="21600" y="0"/>
                  </a:cubicBezTo>
                  <a:cubicBezTo>
                    <a:pt x="21600" y="8894"/>
                    <a:pt x="21600" y="8894"/>
                    <a:pt x="21600" y="8894"/>
                  </a:cubicBezTo>
                  <a:cubicBezTo>
                    <a:pt x="18667" y="17788"/>
                    <a:pt x="15600" y="21600"/>
                    <a:pt x="12533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289" name="Freeform 529"/>
            <p:cNvSpPr/>
            <p:nvPr/>
          </p:nvSpPr>
          <p:spPr>
            <a:xfrm flipH="1" rot="16200000">
              <a:off x="320847" y="5655506"/>
              <a:ext cx="1552925" cy="84317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35" h="21600" fill="norm" stroke="1" extrusionOk="0">
                  <a:moveTo>
                    <a:pt x="20066" y="21600"/>
                  </a:moveTo>
                  <a:cubicBezTo>
                    <a:pt x="19674" y="21600"/>
                    <a:pt x="19282" y="21533"/>
                    <a:pt x="18854" y="21466"/>
                  </a:cubicBezTo>
                  <a:cubicBezTo>
                    <a:pt x="18604" y="21399"/>
                    <a:pt x="18355" y="21332"/>
                    <a:pt x="18105" y="21265"/>
                  </a:cubicBezTo>
                  <a:cubicBezTo>
                    <a:pt x="15610" y="20862"/>
                    <a:pt x="13258" y="20057"/>
                    <a:pt x="11190" y="18850"/>
                  </a:cubicBezTo>
                  <a:cubicBezTo>
                    <a:pt x="9373" y="17843"/>
                    <a:pt x="7626" y="16502"/>
                    <a:pt x="6129" y="15361"/>
                  </a:cubicBezTo>
                  <a:cubicBezTo>
                    <a:pt x="5131" y="14624"/>
                    <a:pt x="4062" y="13819"/>
                    <a:pt x="3099" y="12678"/>
                  </a:cubicBezTo>
                  <a:cubicBezTo>
                    <a:pt x="2208" y="11605"/>
                    <a:pt x="-465" y="8452"/>
                    <a:pt x="70" y="5031"/>
                  </a:cubicBezTo>
                  <a:cubicBezTo>
                    <a:pt x="355" y="3220"/>
                    <a:pt x="1388" y="1945"/>
                    <a:pt x="2280" y="1543"/>
                  </a:cubicBezTo>
                  <a:cubicBezTo>
                    <a:pt x="2850" y="1275"/>
                    <a:pt x="3456" y="1140"/>
                    <a:pt x="4204" y="1140"/>
                  </a:cubicBezTo>
                  <a:cubicBezTo>
                    <a:pt x="4632" y="1140"/>
                    <a:pt x="5060" y="1207"/>
                    <a:pt x="5487" y="1207"/>
                  </a:cubicBezTo>
                  <a:cubicBezTo>
                    <a:pt x="5880" y="1275"/>
                    <a:pt x="6307" y="1275"/>
                    <a:pt x="6735" y="1275"/>
                  </a:cubicBezTo>
                  <a:cubicBezTo>
                    <a:pt x="6806" y="1275"/>
                    <a:pt x="6806" y="1275"/>
                    <a:pt x="6806" y="1275"/>
                  </a:cubicBezTo>
                  <a:cubicBezTo>
                    <a:pt x="8695" y="1275"/>
                    <a:pt x="10549" y="872"/>
                    <a:pt x="12260" y="402"/>
                  </a:cubicBezTo>
                  <a:cubicBezTo>
                    <a:pt x="13115" y="201"/>
                    <a:pt x="14220" y="0"/>
                    <a:pt x="15361" y="0"/>
                  </a:cubicBezTo>
                  <a:cubicBezTo>
                    <a:pt x="15824" y="0"/>
                    <a:pt x="16252" y="0"/>
                    <a:pt x="16680" y="67"/>
                  </a:cubicBezTo>
                  <a:cubicBezTo>
                    <a:pt x="18070" y="335"/>
                    <a:pt x="19495" y="1140"/>
                    <a:pt x="21135" y="2482"/>
                  </a:cubicBezTo>
                  <a:cubicBezTo>
                    <a:pt x="21135" y="3019"/>
                    <a:pt x="21135" y="3019"/>
                    <a:pt x="21135" y="3019"/>
                  </a:cubicBezTo>
                  <a:cubicBezTo>
                    <a:pt x="20101" y="2080"/>
                    <a:pt x="18961" y="1207"/>
                    <a:pt x="17678" y="805"/>
                  </a:cubicBezTo>
                  <a:cubicBezTo>
                    <a:pt x="16929" y="537"/>
                    <a:pt x="16109" y="402"/>
                    <a:pt x="15254" y="402"/>
                  </a:cubicBezTo>
                  <a:cubicBezTo>
                    <a:pt x="14612" y="402"/>
                    <a:pt x="13971" y="470"/>
                    <a:pt x="13258" y="671"/>
                  </a:cubicBezTo>
                  <a:cubicBezTo>
                    <a:pt x="12687" y="738"/>
                    <a:pt x="12117" y="872"/>
                    <a:pt x="11547" y="1006"/>
                  </a:cubicBezTo>
                  <a:cubicBezTo>
                    <a:pt x="10406" y="1342"/>
                    <a:pt x="9230" y="1610"/>
                    <a:pt x="8054" y="1677"/>
                  </a:cubicBezTo>
                  <a:cubicBezTo>
                    <a:pt x="7697" y="1677"/>
                    <a:pt x="7341" y="1744"/>
                    <a:pt x="6949" y="1744"/>
                  </a:cubicBezTo>
                  <a:cubicBezTo>
                    <a:pt x="6379" y="1744"/>
                    <a:pt x="5808" y="1677"/>
                    <a:pt x="5274" y="1610"/>
                  </a:cubicBezTo>
                  <a:cubicBezTo>
                    <a:pt x="5202" y="1610"/>
                    <a:pt x="5202" y="1610"/>
                    <a:pt x="5202" y="1610"/>
                  </a:cubicBezTo>
                  <a:cubicBezTo>
                    <a:pt x="4846" y="1610"/>
                    <a:pt x="4454" y="1543"/>
                    <a:pt x="4062" y="1543"/>
                  </a:cubicBezTo>
                  <a:cubicBezTo>
                    <a:pt x="3741" y="1543"/>
                    <a:pt x="3456" y="1610"/>
                    <a:pt x="3171" y="1677"/>
                  </a:cubicBezTo>
                  <a:cubicBezTo>
                    <a:pt x="1994" y="1945"/>
                    <a:pt x="177" y="3354"/>
                    <a:pt x="284" y="6037"/>
                  </a:cubicBezTo>
                  <a:cubicBezTo>
                    <a:pt x="355" y="7983"/>
                    <a:pt x="1282" y="9593"/>
                    <a:pt x="1994" y="10666"/>
                  </a:cubicBezTo>
                  <a:cubicBezTo>
                    <a:pt x="4026" y="13752"/>
                    <a:pt x="6592" y="15429"/>
                    <a:pt x="9087" y="17106"/>
                  </a:cubicBezTo>
                  <a:cubicBezTo>
                    <a:pt x="9337" y="17240"/>
                    <a:pt x="9337" y="17240"/>
                    <a:pt x="9337" y="17240"/>
                  </a:cubicBezTo>
                  <a:cubicBezTo>
                    <a:pt x="12759" y="19520"/>
                    <a:pt x="16359" y="20795"/>
                    <a:pt x="20101" y="21130"/>
                  </a:cubicBezTo>
                  <a:cubicBezTo>
                    <a:pt x="20137" y="21130"/>
                    <a:pt x="20173" y="21130"/>
                    <a:pt x="20173" y="21198"/>
                  </a:cubicBezTo>
                  <a:cubicBezTo>
                    <a:pt x="20208" y="21198"/>
                    <a:pt x="20208" y="21198"/>
                    <a:pt x="20208" y="21198"/>
                  </a:cubicBezTo>
                  <a:cubicBezTo>
                    <a:pt x="20244" y="21198"/>
                    <a:pt x="20244" y="21198"/>
                    <a:pt x="20244" y="21198"/>
                  </a:cubicBezTo>
                  <a:cubicBezTo>
                    <a:pt x="20529" y="21198"/>
                    <a:pt x="20850" y="21130"/>
                    <a:pt x="21135" y="21063"/>
                  </a:cubicBezTo>
                  <a:cubicBezTo>
                    <a:pt x="21135" y="21466"/>
                    <a:pt x="21135" y="21466"/>
                    <a:pt x="21135" y="21466"/>
                  </a:cubicBezTo>
                  <a:cubicBezTo>
                    <a:pt x="20779" y="21533"/>
                    <a:pt x="20422" y="21600"/>
                    <a:pt x="20066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290" name="Freeform 530"/>
            <p:cNvSpPr/>
            <p:nvPr/>
          </p:nvSpPr>
          <p:spPr>
            <a:xfrm flipH="1" rot="16200000">
              <a:off x="1438876" y="6785389"/>
              <a:ext cx="115585" cy="207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9327" y="21600"/>
                  </a:moveTo>
                  <a:cubicBezTo>
                    <a:pt x="5891" y="21600"/>
                    <a:pt x="2945" y="18900"/>
                    <a:pt x="0" y="16200"/>
                  </a:cubicBezTo>
                  <a:cubicBezTo>
                    <a:pt x="1964" y="16200"/>
                    <a:pt x="3927" y="13500"/>
                    <a:pt x="5891" y="13500"/>
                  </a:cubicBezTo>
                  <a:cubicBezTo>
                    <a:pt x="7364" y="10800"/>
                    <a:pt x="9327" y="8100"/>
                    <a:pt x="10800" y="8100"/>
                  </a:cubicBezTo>
                  <a:cubicBezTo>
                    <a:pt x="14727" y="5400"/>
                    <a:pt x="18164" y="2700"/>
                    <a:pt x="21600" y="0"/>
                  </a:cubicBezTo>
                  <a:cubicBezTo>
                    <a:pt x="21600" y="13500"/>
                    <a:pt x="21600" y="13500"/>
                    <a:pt x="21600" y="13500"/>
                  </a:cubicBezTo>
                  <a:cubicBezTo>
                    <a:pt x="17182" y="18900"/>
                    <a:pt x="13745" y="21600"/>
                    <a:pt x="10800" y="21600"/>
                  </a:cubicBezTo>
                  <a:cubicBezTo>
                    <a:pt x="10309" y="21600"/>
                    <a:pt x="9818" y="21600"/>
                    <a:pt x="9327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291" name="Freeform 531"/>
            <p:cNvSpPr/>
            <p:nvPr/>
          </p:nvSpPr>
          <p:spPr>
            <a:xfrm flipH="1" rot="16200000">
              <a:off x="33527" y="5282237"/>
              <a:ext cx="2046065" cy="109656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27" h="21600" fill="norm" stroke="1" extrusionOk="0">
                  <a:moveTo>
                    <a:pt x="21227" y="21600"/>
                  </a:moveTo>
                  <a:cubicBezTo>
                    <a:pt x="21010" y="21600"/>
                    <a:pt x="20819" y="21548"/>
                    <a:pt x="20629" y="21548"/>
                  </a:cubicBezTo>
                  <a:cubicBezTo>
                    <a:pt x="19570" y="21394"/>
                    <a:pt x="18537" y="20930"/>
                    <a:pt x="17559" y="20517"/>
                  </a:cubicBezTo>
                  <a:cubicBezTo>
                    <a:pt x="17532" y="20517"/>
                    <a:pt x="17532" y="20517"/>
                    <a:pt x="17532" y="20517"/>
                  </a:cubicBezTo>
                  <a:cubicBezTo>
                    <a:pt x="17505" y="20569"/>
                    <a:pt x="17505" y="20569"/>
                    <a:pt x="17505" y="20569"/>
                  </a:cubicBezTo>
                  <a:cubicBezTo>
                    <a:pt x="17505" y="20569"/>
                    <a:pt x="17505" y="20569"/>
                    <a:pt x="17478" y="20569"/>
                  </a:cubicBezTo>
                  <a:cubicBezTo>
                    <a:pt x="17478" y="20569"/>
                    <a:pt x="17478" y="20569"/>
                    <a:pt x="17450" y="20569"/>
                  </a:cubicBezTo>
                  <a:cubicBezTo>
                    <a:pt x="17369" y="20466"/>
                    <a:pt x="17260" y="20414"/>
                    <a:pt x="17179" y="20363"/>
                  </a:cubicBezTo>
                  <a:cubicBezTo>
                    <a:pt x="16989" y="20311"/>
                    <a:pt x="16825" y="20208"/>
                    <a:pt x="16635" y="20157"/>
                  </a:cubicBezTo>
                  <a:cubicBezTo>
                    <a:pt x="16391" y="20053"/>
                    <a:pt x="16146" y="19950"/>
                    <a:pt x="15902" y="19847"/>
                  </a:cubicBezTo>
                  <a:cubicBezTo>
                    <a:pt x="15413" y="19693"/>
                    <a:pt x="14924" y="19486"/>
                    <a:pt x="14462" y="19280"/>
                  </a:cubicBezTo>
                  <a:cubicBezTo>
                    <a:pt x="14326" y="19229"/>
                    <a:pt x="14326" y="19229"/>
                    <a:pt x="14326" y="19229"/>
                  </a:cubicBezTo>
                  <a:cubicBezTo>
                    <a:pt x="13973" y="19126"/>
                    <a:pt x="13973" y="19126"/>
                    <a:pt x="13973" y="19126"/>
                  </a:cubicBezTo>
                  <a:cubicBezTo>
                    <a:pt x="12777" y="18662"/>
                    <a:pt x="11582" y="17888"/>
                    <a:pt x="10413" y="17167"/>
                  </a:cubicBezTo>
                  <a:cubicBezTo>
                    <a:pt x="10305" y="17115"/>
                    <a:pt x="10305" y="17115"/>
                    <a:pt x="10305" y="17115"/>
                  </a:cubicBezTo>
                  <a:cubicBezTo>
                    <a:pt x="9680" y="16703"/>
                    <a:pt x="9028" y="16342"/>
                    <a:pt x="8376" y="15981"/>
                  </a:cubicBezTo>
                  <a:cubicBezTo>
                    <a:pt x="7207" y="15259"/>
                    <a:pt x="5985" y="14537"/>
                    <a:pt x="4816" y="13713"/>
                  </a:cubicBezTo>
                  <a:cubicBezTo>
                    <a:pt x="3431" y="12733"/>
                    <a:pt x="1882" y="11547"/>
                    <a:pt x="877" y="9434"/>
                  </a:cubicBezTo>
                  <a:cubicBezTo>
                    <a:pt x="62" y="7784"/>
                    <a:pt x="-373" y="5207"/>
                    <a:pt x="415" y="3196"/>
                  </a:cubicBezTo>
                  <a:cubicBezTo>
                    <a:pt x="1094" y="1495"/>
                    <a:pt x="2371" y="464"/>
                    <a:pt x="4327" y="103"/>
                  </a:cubicBezTo>
                  <a:cubicBezTo>
                    <a:pt x="4708" y="52"/>
                    <a:pt x="5142" y="52"/>
                    <a:pt x="5604" y="52"/>
                  </a:cubicBezTo>
                  <a:cubicBezTo>
                    <a:pt x="6039" y="52"/>
                    <a:pt x="6474" y="52"/>
                    <a:pt x="6909" y="103"/>
                  </a:cubicBezTo>
                  <a:cubicBezTo>
                    <a:pt x="8267" y="206"/>
                    <a:pt x="9598" y="309"/>
                    <a:pt x="10930" y="309"/>
                  </a:cubicBezTo>
                  <a:cubicBezTo>
                    <a:pt x="11147" y="309"/>
                    <a:pt x="11147" y="309"/>
                    <a:pt x="11147" y="309"/>
                  </a:cubicBezTo>
                  <a:cubicBezTo>
                    <a:pt x="11989" y="258"/>
                    <a:pt x="12832" y="206"/>
                    <a:pt x="13674" y="155"/>
                  </a:cubicBezTo>
                  <a:cubicBezTo>
                    <a:pt x="14543" y="103"/>
                    <a:pt x="15440" y="0"/>
                    <a:pt x="16309" y="0"/>
                  </a:cubicBezTo>
                  <a:cubicBezTo>
                    <a:pt x="17478" y="0"/>
                    <a:pt x="18429" y="155"/>
                    <a:pt x="19352" y="412"/>
                  </a:cubicBezTo>
                  <a:cubicBezTo>
                    <a:pt x="19977" y="567"/>
                    <a:pt x="20602" y="773"/>
                    <a:pt x="21227" y="1031"/>
                  </a:cubicBezTo>
                  <a:cubicBezTo>
                    <a:pt x="21227" y="1392"/>
                    <a:pt x="21227" y="1392"/>
                    <a:pt x="21227" y="1392"/>
                  </a:cubicBezTo>
                  <a:cubicBezTo>
                    <a:pt x="20059" y="876"/>
                    <a:pt x="18945" y="516"/>
                    <a:pt x="17858" y="412"/>
                  </a:cubicBezTo>
                  <a:cubicBezTo>
                    <a:pt x="17369" y="309"/>
                    <a:pt x="16853" y="309"/>
                    <a:pt x="16282" y="309"/>
                  </a:cubicBezTo>
                  <a:cubicBezTo>
                    <a:pt x="15385" y="309"/>
                    <a:pt x="14489" y="361"/>
                    <a:pt x="13728" y="464"/>
                  </a:cubicBezTo>
                  <a:cubicBezTo>
                    <a:pt x="12832" y="567"/>
                    <a:pt x="11908" y="619"/>
                    <a:pt x="10930" y="619"/>
                  </a:cubicBezTo>
                  <a:cubicBezTo>
                    <a:pt x="10441" y="619"/>
                    <a:pt x="9952" y="567"/>
                    <a:pt x="9435" y="567"/>
                  </a:cubicBezTo>
                  <a:cubicBezTo>
                    <a:pt x="8946" y="567"/>
                    <a:pt x="8430" y="516"/>
                    <a:pt x="7914" y="464"/>
                  </a:cubicBezTo>
                  <a:cubicBezTo>
                    <a:pt x="7235" y="361"/>
                    <a:pt x="6528" y="309"/>
                    <a:pt x="5822" y="309"/>
                  </a:cubicBezTo>
                  <a:cubicBezTo>
                    <a:pt x="4844" y="309"/>
                    <a:pt x="4029" y="464"/>
                    <a:pt x="3295" y="722"/>
                  </a:cubicBezTo>
                  <a:cubicBezTo>
                    <a:pt x="2670" y="979"/>
                    <a:pt x="1149" y="1753"/>
                    <a:pt x="496" y="3660"/>
                  </a:cubicBezTo>
                  <a:cubicBezTo>
                    <a:pt x="198" y="4485"/>
                    <a:pt x="116" y="5464"/>
                    <a:pt x="225" y="6547"/>
                  </a:cubicBezTo>
                  <a:cubicBezTo>
                    <a:pt x="578" y="9640"/>
                    <a:pt x="2371" y="11444"/>
                    <a:pt x="3920" y="12682"/>
                  </a:cubicBezTo>
                  <a:cubicBezTo>
                    <a:pt x="5251" y="13764"/>
                    <a:pt x="6664" y="14589"/>
                    <a:pt x="8022" y="15362"/>
                  </a:cubicBezTo>
                  <a:cubicBezTo>
                    <a:pt x="8593" y="15723"/>
                    <a:pt x="9164" y="16032"/>
                    <a:pt x="9707" y="16393"/>
                  </a:cubicBezTo>
                  <a:cubicBezTo>
                    <a:pt x="9952" y="16548"/>
                    <a:pt x="10196" y="16703"/>
                    <a:pt x="10441" y="16857"/>
                  </a:cubicBezTo>
                  <a:cubicBezTo>
                    <a:pt x="11500" y="17527"/>
                    <a:pt x="12614" y="18198"/>
                    <a:pt x="13728" y="18662"/>
                  </a:cubicBezTo>
                  <a:cubicBezTo>
                    <a:pt x="14081" y="18765"/>
                    <a:pt x="14435" y="18919"/>
                    <a:pt x="14761" y="19022"/>
                  </a:cubicBezTo>
                  <a:cubicBezTo>
                    <a:pt x="15549" y="19280"/>
                    <a:pt x="16336" y="19589"/>
                    <a:pt x="17070" y="20002"/>
                  </a:cubicBezTo>
                  <a:cubicBezTo>
                    <a:pt x="17450" y="20157"/>
                    <a:pt x="17831" y="20311"/>
                    <a:pt x="18184" y="20466"/>
                  </a:cubicBezTo>
                  <a:cubicBezTo>
                    <a:pt x="19026" y="20827"/>
                    <a:pt x="20140" y="21188"/>
                    <a:pt x="21227" y="21239"/>
                  </a:cubicBezTo>
                  <a:lnTo>
                    <a:pt x="21227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292" name="Freeform 532"/>
            <p:cNvSpPr/>
            <p:nvPr/>
          </p:nvSpPr>
          <p:spPr>
            <a:xfrm flipH="1" rot="16200000">
              <a:off x="-393828" y="4674098"/>
              <a:ext cx="2758517" cy="16003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86" h="21600" fill="norm" stroke="1" extrusionOk="0">
                  <a:moveTo>
                    <a:pt x="21286" y="21600"/>
                  </a:moveTo>
                  <a:cubicBezTo>
                    <a:pt x="20579" y="21565"/>
                    <a:pt x="19831" y="21459"/>
                    <a:pt x="19023" y="21246"/>
                  </a:cubicBezTo>
                  <a:cubicBezTo>
                    <a:pt x="17346" y="20787"/>
                    <a:pt x="15568" y="19903"/>
                    <a:pt x="13406" y="18383"/>
                  </a:cubicBezTo>
                  <a:cubicBezTo>
                    <a:pt x="13103" y="18171"/>
                    <a:pt x="12800" y="17923"/>
                    <a:pt x="12496" y="17711"/>
                  </a:cubicBezTo>
                  <a:cubicBezTo>
                    <a:pt x="11870" y="17252"/>
                    <a:pt x="11224" y="16757"/>
                    <a:pt x="10577" y="16403"/>
                  </a:cubicBezTo>
                  <a:cubicBezTo>
                    <a:pt x="9526" y="15838"/>
                    <a:pt x="8476" y="15449"/>
                    <a:pt x="7667" y="15201"/>
                  </a:cubicBezTo>
                  <a:cubicBezTo>
                    <a:pt x="7344" y="15095"/>
                    <a:pt x="7021" y="14989"/>
                    <a:pt x="6697" y="14883"/>
                  </a:cubicBezTo>
                  <a:cubicBezTo>
                    <a:pt x="5364" y="14459"/>
                    <a:pt x="3970" y="14070"/>
                    <a:pt x="2717" y="13151"/>
                  </a:cubicBezTo>
                  <a:cubicBezTo>
                    <a:pt x="1787" y="12515"/>
                    <a:pt x="494" y="11419"/>
                    <a:pt x="110" y="9616"/>
                  </a:cubicBezTo>
                  <a:cubicBezTo>
                    <a:pt x="-314" y="7742"/>
                    <a:pt x="555" y="5904"/>
                    <a:pt x="1545" y="4985"/>
                  </a:cubicBezTo>
                  <a:cubicBezTo>
                    <a:pt x="2697" y="3924"/>
                    <a:pt x="4030" y="3535"/>
                    <a:pt x="5323" y="3182"/>
                  </a:cubicBezTo>
                  <a:cubicBezTo>
                    <a:pt x="5687" y="3076"/>
                    <a:pt x="5687" y="3076"/>
                    <a:pt x="5687" y="3076"/>
                  </a:cubicBezTo>
                  <a:cubicBezTo>
                    <a:pt x="6455" y="2864"/>
                    <a:pt x="7102" y="2651"/>
                    <a:pt x="7748" y="2333"/>
                  </a:cubicBezTo>
                  <a:cubicBezTo>
                    <a:pt x="8233" y="2121"/>
                    <a:pt x="8718" y="1874"/>
                    <a:pt x="9203" y="1626"/>
                  </a:cubicBezTo>
                  <a:cubicBezTo>
                    <a:pt x="9607" y="1379"/>
                    <a:pt x="10052" y="1167"/>
                    <a:pt x="10476" y="955"/>
                  </a:cubicBezTo>
                  <a:cubicBezTo>
                    <a:pt x="11203" y="601"/>
                    <a:pt x="12173" y="177"/>
                    <a:pt x="13183" y="35"/>
                  </a:cubicBezTo>
                  <a:cubicBezTo>
                    <a:pt x="13446" y="0"/>
                    <a:pt x="13729" y="0"/>
                    <a:pt x="14032" y="0"/>
                  </a:cubicBezTo>
                  <a:cubicBezTo>
                    <a:pt x="14598" y="0"/>
                    <a:pt x="15164" y="71"/>
                    <a:pt x="15628" y="106"/>
                  </a:cubicBezTo>
                  <a:cubicBezTo>
                    <a:pt x="17326" y="354"/>
                    <a:pt x="18922" y="742"/>
                    <a:pt x="20397" y="1343"/>
                  </a:cubicBezTo>
                  <a:cubicBezTo>
                    <a:pt x="20700" y="1449"/>
                    <a:pt x="21003" y="1591"/>
                    <a:pt x="21286" y="1697"/>
                  </a:cubicBezTo>
                  <a:cubicBezTo>
                    <a:pt x="21286" y="1944"/>
                    <a:pt x="21286" y="1944"/>
                    <a:pt x="21286" y="1944"/>
                  </a:cubicBezTo>
                  <a:cubicBezTo>
                    <a:pt x="20357" y="1520"/>
                    <a:pt x="19387" y="1167"/>
                    <a:pt x="18397" y="884"/>
                  </a:cubicBezTo>
                  <a:cubicBezTo>
                    <a:pt x="17063" y="530"/>
                    <a:pt x="15649" y="212"/>
                    <a:pt x="14275" y="212"/>
                  </a:cubicBezTo>
                  <a:cubicBezTo>
                    <a:pt x="14012" y="212"/>
                    <a:pt x="13769" y="212"/>
                    <a:pt x="13527" y="247"/>
                  </a:cubicBezTo>
                  <a:cubicBezTo>
                    <a:pt x="12052" y="354"/>
                    <a:pt x="10638" y="1096"/>
                    <a:pt x="9284" y="1803"/>
                  </a:cubicBezTo>
                  <a:cubicBezTo>
                    <a:pt x="8839" y="2050"/>
                    <a:pt x="8374" y="2298"/>
                    <a:pt x="7910" y="2510"/>
                  </a:cubicBezTo>
                  <a:cubicBezTo>
                    <a:pt x="7122" y="2864"/>
                    <a:pt x="6314" y="3111"/>
                    <a:pt x="5525" y="3323"/>
                  </a:cubicBezTo>
                  <a:cubicBezTo>
                    <a:pt x="4899" y="3535"/>
                    <a:pt x="4232" y="3712"/>
                    <a:pt x="3606" y="3959"/>
                  </a:cubicBezTo>
                  <a:cubicBezTo>
                    <a:pt x="2313" y="4490"/>
                    <a:pt x="555" y="5480"/>
                    <a:pt x="191" y="7919"/>
                  </a:cubicBezTo>
                  <a:cubicBezTo>
                    <a:pt x="-132" y="10075"/>
                    <a:pt x="1121" y="11631"/>
                    <a:pt x="2252" y="12550"/>
                  </a:cubicBezTo>
                  <a:cubicBezTo>
                    <a:pt x="3606" y="13681"/>
                    <a:pt x="5121" y="14141"/>
                    <a:pt x="6576" y="14600"/>
                  </a:cubicBezTo>
                  <a:cubicBezTo>
                    <a:pt x="7061" y="14742"/>
                    <a:pt x="7061" y="14742"/>
                    <a:pt x="7061" y="14742"/>
                  </a:cubicBezTo>
                  <a:cubicBezTo>
                    <a:pt x="8011" y="15060"/>
                    <a:pt x="8981" y="15378"/>
                    <a:pt x="9910" y="15838"/>
                  </a:cubicBezTo>
                  <a:cubicBezTo>
                    <a:pt x="10880" y="16297"/>
                    <a:pt x="11749" y="16934"/>
                    <a:pt x="12618" y="17570"/>
                  </a:cubicBezTo>
                  <a:cubicBezTo>
                    <a:pt x="14295" y="18772"/>
                    <a:pt x="16295" y="20151"/>
                    <a:pt x="18376" y="20822"/>
                  </a:cubicBezTo>
                  <a:cubicBezTo>
                    <a:pt x="19366" y="21140"/>
                    <a:pt x="20276" y="21317"/>
                    <a:pt x="21124" y="21317"/>
                  </a:cubicBezTo>
                  <a:cubicBezTo>
                    <a:pt x="21165" y="21317"/>
                    <a:pt x="21225" y="21317"/>
                    <a:pt x="21286" y="21317"/>
                  </a:cubicBezTo>
                  <a:lnTo>
                    <a:pt x="21286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293" name="Freeform 537"/>
            <p:cNvSpPr/>
            <p:nvPr/>
          </p:nvSpPr>
          <p:spPr>
            <a:xfrm flipH="1" rot="16200000">
              <a:off x="1757473" y="6689068"/>
              <a:ext cx="296371" cy="326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18542" y="19800"/>
                    <a:pt x="15483" y="16200"/>
                    <a:pt x="12616" y="12600"/>
                  </a:cubicBezTo>
                  <a:cubicBezTo>
                    <a:pt x="8411" y="7200"/>
                    <a:pt x="4205" y="3600"/>
                    <a:pt x="0" y="0"/>
                  </a:cubicBezTo>
                  <a:cubicBezTo>
                    <a:pt x="5735" y="0"/>
                    <a:pt x="11278" y="3600"/>
                    <a:pt x="16821" y="7200"/>
                  </a:cubicBezTo>
                  <a:cubicBezTo>
                    <a:pt x="18542" y="9000"/>
                    <a:pt x="20071" y="9000"/>
                    <a:pt x="21600" y="10800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294" name="Freeform 538"/>
            <p:cNvSpPr/>
            <p:nvPr/>
          </p:nvSpPr>
          <p:spPr>
            <a:xfrm flipH="1" rot="16200000">
              <a:off x="-2040505" y="2812549"/>
              <a:ext cx="6775015" cy="114991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383" y="21600"/>
                  </a:moveTo>
                  <a:cubicBezTo>
                    <a:pt x="21308" y="21600"/>
                    <a:pt x="21241" y="21600"/>
                    <a:pt x="21174" y="21551"/>
                  </a:cubicBezTo>
                  <a:cubicBezTo>
                    <a:pt x="20957" y="21452"/>
                    <a:pt x="20757" y="21305"/>
                    <a:pt x="20565" y="21108"/>
                  </a:cubicBezTo>
                  <a:cubicBezTo>
                    <a:pt x="20139" y="20665"/>
                    <a:pt x="19705" y="20026"/>
                    <a:pt x="19238" y="19189"/>
                  </a:cubicBezTo>
                  <a:cubicBezTo>
                    <a:pt x="18829" y="18500"/>
                    <a:pt x="18428" y="17664"/>
                    <a:pt x="18028" y="16877"/>
                  </a:cubicBezTo>
                  <a:cubicBezTo>
                    <a:pt x="17569" y="15991"/>
                    <a:pt x="17085" y="15007"/>
                    <a:pt x="16601" y="14220"/>
                  </a:cubicBezTo>
                  <a:cubicBezTo>
                    <a:pt x="16192" y="13531"/>
                    <a:pt x="15766" y="12842"/>
                    <a:pt x="15357" y="12251"/>
                  </a:cubicBezTo>
                  <a:cubicBezTo>
                    <a:pt x="15307" y="12153"/>
                    <a:pt x="15307" y="12153"/>
                    <a:pt x="15307" y="12153"/>
                  </a:cubicBezTo>
                  <a:cubicBezTo>
                    <a:pt x="15207" y="12005"/>
                    <a:pt x="15107" y="11858"/>
                    <a:pt x="14998" y="11710"/>
                  </a:cubicBezTo>
                  <a:cubicBezTo>
                    <a:pt x="14698" y="11267"/>
                    <a:pt x="14389" y="10825"/>
                    <a:pt x="14105" y="10136"/>
                  </a:cubicBezTo>
                  <a:cubicBezTo>
                    <a:pt x="13604" y="9004"/>
                    <a:pt x="13262" y="6790"/>
                    <a:pt x="12920" y="4674"/>
                  </a:cubicBezTo>
                  <a:cubicBezTo>
                    <a:pt x="12845" y="4133"/>
                    <a:pt x="12761" y="3592"/>
                    <a:pt x="12678" y="3100"/>
                  </a:cubicBezTo>
                  <a:cubicBezTo>
                    <a:pt x="12453" y="1771"/>
                    <a:pt x="12177" y="394"/>
                    <a:pt x="11827" y="344"/>
                  </a:cubicBezTo>
                  <a:cubicBezTo>
                    <a:pt x="11802" y="344"/>
                    <a:pt x="11802" y="344"/>
                    <a:pt x="11802" y="344"/>
                  </a:cubicBezTo>
                  <a:cubicBezTo>
                    <a:pt x="11459" y="344"/>
                    <a:pt x="11151" y="1033"/>
                    <a:pt x="10842" y="1722"/>
                  </a:cubicBezTo>
                  <a:cubicBezTo>
                    <a:pt x="10733" y="1919"/>
                    <a:pt x="10733" y="1919"/>
                    <a:pt x="10733" y="1919"/>
                  </a:cubicBezTo>
                  <a:cubicBezTo>
                    <a:pt x="10558" y="2313"/>
                    <a:pt x="10374" y="2706"/>
                    <a:pt x="10191" y="2854"/>
                  </a:cubicBezTo>
                  <a:cubicBezTo>
                    <a:pt x="10082" y="2952"/>
                    <a:pt x="9965" y="3001"/>
                    <a:pt x="9857" y="3001"/>
                  </a:cubicBezTo>
                  <a:cubicBezTo>
                    <a:pt x="9782" y="3051"/>
                    <a:pt x="9707" y="3100"/>
                    <a:pt x="9640" y="3100"/>
                  </a:cubicBezTo>
                  <a:cubicBezTo>
                    <a:pt x="9548" y="3149"/>
                    <a:pt x="9465" y="3247"/>
                    <a:pt x="9381" y="3297"/>
                  </a:cubicBezTo>
                  <a:cubicBezTo>
                    <a:pt x="9114" y="3444"/>
                    <a:pt x="8839" y="3641"/>
                    <a:pt x="8572" y="3641"/>
                  </a:cubicBezTo>
                  <a:cubicBezTo>
                    <a:pt x="8505" y="3641"/>
                    <a:pt x="8438" y="3592"/>
                    <a:pt x="8371" y="3592"/>
                  </a:cubicBezTo>
                  <a:cubicBezTo>
                    <a:pt x="8321" y="3592"/>
                    <a:pt x="8279" y="3543"/>
                    <a:pt x="8229" y="3543"/>
                  </a:cubicBezTo>
                  <a:cubicBezTo>
                    <a:pt x="8129" y="3493"/>
                    <a:pt x="8029" y="3444"/>
                    <a:pt x="7929" y="3444"/>
                  </a:cubicBezTo>
                  <a:cubicBezTo>
                    <a:pt x="7854" y="3444"/>
                    <a:pt x="7787" y="3444"/>
                    <a:pt x="7729" y="3493"/>
                  </a:cubicBezTo>
                  <a:cubicBezTo>
                    <a:pt x="7520" y="3641"/>
                    <a:pt x="7328" y="3936"/>
                    <a:pt x="7128" y="4231"/>
                  </a:cubicBezTo>
                  <a:cubicBezTo>
                    <a:pt x="6977" y="4477"/>
                    <a:pt x="6827" y="4674"/>
                    <a:pt x="6677" y="4822"/>
                  </a:cubicBezTo>
                  <a:cubicBezTo>
                    <a:pt x="6435" y="5166"/>
                    <a:pt x="6185" y="5462"/>
                    <a:pt x="5943" y="5904"/>
                  </a:cubicBezTo>
                  <a:cubicBezTo>
                    <a:pt x="5617" y="6544"/>
                    <a:pt x="5300" y="7331"/>
                    <a:pt x="4991" y="8069"/>
                  </a:cubicBezTo>
                  <a:cubicBezTo>
                    <a:pt x="4924" y="8217"/>
                    <a:pt x="4857" y="8414"/>
                    <a:pt x="4791" y="8561"/>
                  </a:cubicBezTo>
                  <a:cubicBezTo>
                    <a:pt x="4474" y="9349"/>
                    <a:pt x="4123" y="10037"/>
                    <a:pt x="3722" y="10037"/>
                  </a:cubicBezTo>
                  <a:cubicBezTo>
                    <a:pt x="3222" y="10037"/>
                    <a:pt x="2738" y="9349"/>
                    <a:pt x="2270" y="8660"/>
                  </a:cubicBezTo>
                  <a:cubicBezTo>
                    <a:pt x="1995" y="8266"/>
                    <a:pt x="1719" y="7872"/>
                    <a:pt x="1436" y="7626"/>
                  </a:cubicBezTo>
                  <a:cubicBezTo>
                    <a:pt x="1235" y="7430"/>
                    <a:pt x="1035" y="7233"/>
                    <a:pt x="835" y="7036"/>
                  </a:cubicBezTo>
                  <a:cubicBezTo>
                    <a:pt x="684" y="6839"/>
                    <a:pt x="534" y="6692"/>
                    <a:pt x="384" y="6544"/>
                  </a:cubicBezTo>
                  <a:cubicBezTo>
                    <a:pt x="267" y="6446"/>
                    <a:pt x="134" y="6298"/>
                    <a:pt x="0" y="6200"/>
                  </a:cubicBezTo>
                  <a:cubicBezTo>
                    <a:pt x="0" y="5855"/>
                    <a:pt x="0" y="5855"/>
                    <a:pt x="0" y="5855"/>
                  </a:cubicBezTo>
                  <a:cubicBezTo>
                    <a:pt x="109" y="5954"/>
                    <a:pt x="225" y="6052"/>
                    <a:pt x="359" y="6150"/>
                  </a:cubicBezTo>
                  <a:cubicBezTo>
                    <a:pt x="734" y="6544"/>
                    <a:pt x="1118" y="6938"/>
                    <a:pt x="1502" y="7331"/>
                  </a:cubicBezTo>
                  <a:cubicBezTo>
                    <a:pt x="1744" y="7577"/>
                    <a:pt x="1995" y="7971"/>
                    <a:pt x="2245" y="8315"/>
                  </a:cubicBezTo>
                  <a:cubicBezTo>
                    <a:pt x="2704" y="9004"/>
                    <a:pt x="3188" y="9742"/>
                    <a:pt x="3664" y="9742"/>
                  </a:cubicBezTo>
                  <a:cubicBezTo>
                    <a:pt x="3823" y="9742"/>
                    <a:pt x="3973" y="9644"/>
                    <a:pt x="4123" y="9496"/>
                  </a:cubicBezTo>
                  <a:cubicBezTo>
                    <a:pt x="4432" y="9152"/>
                    <a:pt x="4724" y="8414"/>
                    <a:pt x="4999" y="7676"/>
                  </a:cubicBezTo>
                  <a:cubicBezTo>
                    <a:pt x="5100" y="7430"/>
                    <a:pt x="5191" y="7184"/>
                    <a:pt x="5291" y="6987"/>
                  </a:cubicBezTo>
                  <a:cubicBezTo>
                    <a:pt x="5634" y="6150"/>
                    <a:pt x="6009" y="5314"/>
                    <a:pt x="6393" y="4822"/>
                  </a:cubicBezTo>
                  <a:cubicBezTo>
                    <a:pt x="6468" y="4723"/>
                    <a:pt x="6535" y="4674"/>
                    <a:pt x="6602" y="4576"/>
                  </a:cubicBezTo>
                  <a:cubicBezTo>
                    <a:pt x="6735" y="4428"/>
                    <a:pt x="6877" y="4231"/>
                    <a:pt x="7019" y="4035"/>
                  </a:cubicBezTo>
                  <a:cubicBezTo>
                    <a:pt x="7094" y="3936"/>
                    <a:pt x="7094" y="3936"/>
                    <a:pt x="7094" y="3936"/>
                  </a:cubicBezTo>
                  <a:cubicBezTo>
                    <a:pt x="7253" y="3690"/>
                    <a:pt x="7420" y="3444"/>
                    <a:pt x="7578" y="3297"/>
                  </a:cubicBezTo>
                  <a:cubicBezTo>
                    <a:pt x="7687" y="3198"/>
                    <a:pt x="7804" y="3149"/>
                    <a:pt x="7946" y="3149"/>
                  </a:cubicBezTo>
                  <a:cubicBezTo>
                    <a:pt x="8054" y="3149"/>
                    <a:pt x="8171" y="3149"/>
                    <a:pt x="8279" y="3198"/>
                  </a:cubicBezTo>
                  <a:cubicBezTo>
                    <a:pt x="8396" y="3247"/>
                    <a:pt x="8505" y="3247"/>
                    <a:pt x="8622" y="3247"/>
                  </a:cubicBezTo>
                  <a:cubicBezTo>
                    <a:pt x="8672" y="3247"/>
                    <a:pt x="8730" y="3247"/>
                    <a:pt x="8780" y="3247"/>
                  </a:cubicBezTo>
                  <a:cubicBezTo>
                    <a:pt x="9064" y="3149"/>
                    <a:pt x="9356" y="3001"/>
                    <a:pt x="9640" y="2805"/>
                  </a:cubicBezTo>
                  <a:cubicBezTo>
                    <a:pt x="9773" y="2755"/>
                    <a:pt x="9915" y="2657"/>
                    <a:pt x="10049" y="2608"/>
                  </a:cubicBezTo>
                  <a:cubicBezTo>
                    <a:pt x="10324" y="2460"/>
                    <a:pt x="10583" y="1870"/>
                    <a:pt x="10833" y="1328"/>
                  </a:cubicBezTo>
                  <a:cubicBezTo>
                    <a:pt x="10934" y="1132"/>
                    <a:pt x="11034" y="886"/>
                    <a:pt x="11134" y="689"/>
                  </a:cubicBezTo>
                  <a:cubicBezTo>
                    <a:pt x="11292" y="394"/>
                    <a:pt x="11534" y="0"/>
                    <a:pt x="11777" y="0"/>
                  </a:cubicBezTo>
                  <a:cubicBezTo>
                    <a:pt x="11885" y="0"/>
                    <a:pt x="11994" y="98"/>
                    <a:pt x="12085" y="295"/>
                  </a:cubicBezTo>
                  <a:cubicBezTo>
                    <a:pt x="12377" y="886"/>
                    <a:pt x="12594" y="2067"/>
                    <a:pt x="12770" y="3149"/>
                  </a:cubicBezTo>
                  <a:cubicBezTo>
                    <a:pt x="12811" y="3444"/>
                    <a:pt x="12853" y="3690"/>
                    <a:pt x="12895" y="3985"/>
                  </a:cubicBezTo>
                  <a:cubicBezTo>
                    <a:pt x="13304" y="6593"/>
                    <a:pt x="13730" y="9299"/>
                    <a:pt x="14355" y="10283"/>
                  </a:cubicBezTo>
                  <a:cubicBezTo>
                    <a:pt x="14564" y="10628"/>
                    <a:pt x="14773" y="10923"/>
                    <a:pt x="14973" y="11267"/>
                  </a:cubicBezTo>
                  <a:cubicBezTo>
                    <a:pt x="15616" y="12251"/>
                    <a:pt x="16283" y="13236"/>
                    <a:pt x="16926" y="14416"/>
                  </a:cubicBezTo>
                  <a:cubicBezTo>
                    <a:pt x="17327" y="15105"/>
                    <a:pt x="17727" y="15942"/>
                    <a:pt x="18120" y="16680"/>
                  </a:cubicBezTo>
                  <a:cubicBezTo>
                    <a:pt x="18520" y="17516"/>
                    <a:pt x="18938" y="18353"/>
                    <a:pt x="19355" y="19091"/>
                  </a:cubicBezTo>
                  <a:cubicBezTo>
                    <a:pt x="19822" y="19927"/>
                    <a:pt x="20215" y="20468"/>
                    <a:pt x="20582" y="20862"/>
                  </a:cubicBezTo>
                  <a:cubicBezTo>
                    <a:pt x="20840" y="21108"/>
                    <a:pt x="21066" y="21305"/>
                    <a:pt x="21266" y="21403"/>
                  </a:cubicBezTo>
                  <a:cubicBezTo>
                    <a:pt x="21333" y="21403"/>
                    <a:pt x="21400" y="21452"/>
                    <a:pt x="21466" y="21502"/>
                  </a:cubicBezTo>
                  <a:cubicBezTo>
                    <a:pt x="21508" y="21502"/>
                    <a:pt x="21558" y="21551"/>
                    <a:pt x="21600" y="21600"/>
                  </a:cubicBezTo>
                  <a:cubicBezTo>
                    <a:pt x="21533" y="21600"/>
                    <a:pt x="21458" y="21600"/>
                    <a:pt x="21383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295" name="Freeform 540"/>
            <p:cNvSpPr/>
            <p:nvPr/>
          </p:nvSpPr>
          <p:spPr>
            <a:xfrm flipH="1" rot="16200000">
              <a:off x="574959" y="3623123"/>
              <a:ext cx="634232" cy="19856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20886" y="19895"/>
                    <a:pt x="20261" y="18189"/>
                    <a:pt x="19726" y="16768"/>
                  </a:cubicBezTo>
                  <a:cubicBezTo>
                    <a:pt x="18833" y="14495"/>
                    <a:pt x="18030" y="12221"/>
                    <a:pt x="17048" y="10232"/>
                  </a:cubicBezTo>
                  <a:cubicBezTo>
                    <a:pt x="14906" y="6537"/>
                    <a:pt x="12853" y="3979"/>
                    <a:pt x="10800" y="2558"/>
                  </a:cubicBezTo>
                  <a:cubicBezTo>
                    <a:pt x="9729" y="1989"/>
                    <a:pt x="8747" y="1705"/>
                    <a:pt x="7765" y="1705"/>
                  </a:cubicBezTo>
                  <a:cubicBezTo>
                    <a:pt x="6426" y="1705"/>
                    <a:pt x="5177" y="2274"/>
                    <a:pt x="3927" y="3411"/>
                  </a:cubicBezTo>
                  <a:cubicBezTo>
                    <a:pt x="2499" y="4832"/>
                    <a:pt x="1250" y="5968"/>
                    <a:pt x="0" y="6537"/>
                  </a:cubicBezTo>
                  <a:cubicBezTo>
                    <a:pt x="714" y="5968"/>
                    <a:pt x="1339" y="5116"/>
                    <a:pt x="2053" y="4263"/>
                  </a:cubicBezTo>
                  <a:cubicBezTo>
                    <a:pt x="3124" y="2558"/>
                    <a:pt x="4284" y="1137"/>
                    <a:pt x="5534" y="568"/>
                  </a:cubicBezTo>
                  <a:cubicBezTo>
                    <a:pt x="6337" y="0"/>
                    <a:pt x="7140" y="0"/>
                    <a:pt x="7944" y="0"/>
                  </a:cubicBezTo>
                  <a:cubicBezTo>
                    <a:pt x="9104" y="0"/>
                    <a:pt x="10264" y="284"/>
                    <a:pt x="11425" y="1137"/>
                  </a:cubicBezTo>
                  <a:cubicBezTo>
                    <a:pt x="13835" y="3126"/>
                    <a:pt x="15888" y="5684"/>
                    <a:pt x="17673" y="9379"/>
                  </a:cubicBezTo>
                  <a:cubicBezTo>
                    <a:pt x="19369" y="12789"/>
                    <a:pt x="20529" y="16200"/>
                    <a:pt x="2160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296" name="Freeform 541"/>
            <p:cNvSpPr/>
            <p:nvPr/>
          </p:nvSpPr>
          <p:spPr>
            <a:xfrm flipH="1" rot="16200000">
              <a:off x="1578169" y="6486054"/>
              <a:ext cx="626824" cy="1081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19431" y="21073"/>
                    <a:pt x="17172" y="20546"/>
                    <a:pt x="15093" y="18966"/>
                  </a:cubicBezTo>
                  <a:cubicBezTo>
                    <a:pt x="13376" y="17912"/>
                    <a:pt x="11749" y="15805"/>
                    <a:pt x="10213" y="13698"/>
                  </a:cubicBezTo>
                  <a:cubicBezTo>
                    <a:pt x="8947" y="12644"/>
                    <a:pt x="7682" y="11063"/>
                    <a:pt x="6417" y="10010"/>
                  </a:cubicBezTo>
                  <a:cubicBezTo>
                    <a:pt x="5603" y="8956"/>
                    <a:pt x="5603" y="8956"/>
                    <a:pt x="5603" y="8956"/>
                  </a:cubicBezTo>
                  <a:cubicBezTo>
                    <a:pt x="4428" y="7902"/>
                    <a:pt x="3163" y="6849"/>
                    <a:pt x="1988" y="4741"/>
                  </a:cubicBezTo>
                  <a:cubicBezTo>
                    <a:pt x="1265" y="3688"/>
                    <a:pt x="633" y="2107"/>
                    <a:pt x="0" y="0"/>
                  </a:cubicBezTo>
                  <a:cubicBezTo>
                    <a:pt x="813" y="1580"/>
                    <a:pt x="1808" y="2634"/>
                    <a:pt x="2711" y="3161"/>
                  </a:cubicBezTo>
                  <a:cubicBezTo>
                    <a:pt x="3073" y="3688"/>
                    <a:pt x="3344" y="4215"/>
                    <a:pt x="3615" y="4215"/>
                  </a:cubicBezTo>
                  <a:cubicBezTo>
                    <a:pt x="4519" y="5268"/>
                    <a:pt x="5423" y="5795"/>
                    <a:pt x="6326" y="6849"/>
                  </a:cubicBezTo>
                  <a:cubicBezTo>
                    <a:pt x="7682" y="7902"/>
                    <a:pt x="7682" y="7902"/>
                    <a:pt x="7682" y="7902"/>
                  </a:cubicBezTo>
                  <a:cubicBezTo>
                    <a:pt x="8767" y="8956"/>
                    <a:pt x="9851" y="10010"/>
                    <a:pt x="10936" y="11063"/>
                  </a:cubicBezTo>
                  <a:cubicBezTo>
                    <a:pt x="12833" y="13171"/>
                    <a:pt x="14731" y="15278"/>
                    <a:pt x="16629" y="16332"/>
                  </a:cubicBezTo>
                  <a:cubicBezTo>
                    <a:pt x="18346" y="17385"/>
                    <a:pt x="19973" y="17912"/>
                    <a:pt x="21600" y="17912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</p:grpSp>
      <p:pic>
        <p:nvPicPr>
          <p:cNvPr id="11298" name="unleashed-logo-full-color-cmyk.pdf" descr="unleashed-logo-full-color-cmyk.pdf"/>
          <p:cNvPicPr>
            <a:picLocks noChangeAspect="1"/>
          </p:cNvPicPr>
          <p:nvPr/>
        </p:nvPicPr>
        <p:blipFill>
          <a:blip r:embed="rId2">
            <a:extLst/>
          </a:blip>
          <a:stretch>
            <a:fillRect/>
          </a:stretch>
        </p:blipFill>
        <p:spPr>
          <a:xfrm>
            <a:off x="319974" y="6036569"/>
            <a:ext cx="775995" cy="513501"/>
          </a:xfrm>
          <a:prstGeom prst="rect">
            <a:avLst/>
          </a:prstGeom>
          <a:ln w="12700">
            <a:miter lim="400000"/>
          </a:ln>
        </p:spPr>
      </p:pic>
      <p:sp>
        <p:nvSpPr>
          <p:cNvPr id="11299" name="Rectangle 14"/>
          <p:cNvSpPr txBox="1"/>
          <p:nvPr/>
        </p:nvSpPr>
        <p:spPr>
          <a:xfrm>
            <a:off x="3396901" y="571500"/>
            <a:ext cx="5398198" cy="624840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>
            <a:spAutoFit/>
          </a:bodyPr>
          <a:lstStyle>
            <a:lvl1pPr algn="ctr">
              <a:defRPr spc="97" sz="3500">
                <a:solidFill>
                  <a:srgbClr val="383839"/>
                </a:solidFill>
              </a:defRPr>
            </a:lvl1pPr>
          </a:lstStyle>
          <a:p>
            <a:pPr/>
            <a:r>
              <a:t>Anchor Scripture Verse</a:t>
            </a:r>
          </a:p>
        </p:txBody>
      </p:sp>
    </p:spTree>
  </p:cSld>
  <p:clrMapOvr>
    <a:masterClrMapping/>
  </p:clrMapOvr>
  <p:transition xmlns:p14="http://schemas.microsoft.com/office/powerpoint/2010/main" spd="med" advClick="1"/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 xmlns:m="http://schemas.openxmlformats.org/officeDocument/2006/math" xmlns:a14="http://schemas.microsoft.com/office/drawing/2010/main" showMasterSp="1" showMasterPhAnim="1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01" name="TextBox 4"/>
          <p:cNvSpPr txBox="1"/>
          <p:nvPr/>
        </p:nvSpPr>
        <p:spPr>
          <a:xfrm>
            <a:off x="2541117" y="1874520"/>
            <a:ext cx="7109766" cy="3078480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>
            <a:spAutoFit/>
          </a:bodyPr>
          <a:lstStyle/>
          <a:p>
            <a:pPr algn="ctr">
              <a:lnSpc>
                <a:spcPct val="130000"/>
              </a:lnSpc>
              <a:spcBef>
                <a:spcPts val="600"/>
              </a:spcBef>
              <a:defRPr sz="4000">
                <a:solidFill>
                  <a:srgbClr val="D96B35"/>
                </a:solidFill>
              </a:defRPr>
            </a:pPr>
            <a:r>
              <a:t>Because </a:t>
            </a:r>
            <a:r>
              <a:rPr b="1"/>
              <a:t>it all starts with God</a:t>
            </a:r>
            <a:r>
              <a:t> and who He is - this is our greatest foundation for everything in our life.</a:t>
            </a:r>
          </a:p>
        </p:txBody>
      </p:sp>
      <p:grpSp>
        <p:nvGrpSpPr>
          <p:cNvPr id="11338" name="Group 742"/>
          <p:cNvGrpSpPr/>
          <p:nvPr/>
        </p:nvGrpSpPr>
        <p:grpSpPr>
          <a:xfrm>
            <a:off x="-1" y="-1"/>
            <a:ext cx="1945670" cy="6858001"/>
            <a:chOff x="0" y="0"/>
            <a:chExt cx="1945668" cy="6858000"/>
          </a:xfrm>
        </p:grpSpPr>
        <p:sp>
          <p:nvSpPr>
            <p:cNvPr id="11302" name="Freeform 437"/>
            <p:cNvSpPr/>
            <p:nvPr/>
          </p:nvSpPr>
          <p:spPr>
            <a:xfrm flipH="1" rot="16200000">
              <a:off x="620896" y="6572002"/>
              <a:ext cx="480120" cy="8298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20774" y="18900"/>
                    <a:pt x="19948" y="16200"/>
                    <a:pt x="19121" y="14175"/>
                  </a:cubicBezTo>
                  <a:cubicBezTo>
                    <a:pt x="16525" y="7425"/>
                    <a:pt x="13810" y="4725"/>
                    <a:pt x="10387" y="4725"/>
                  </a:cubicBezTo>
                  <a:cubicBezTo>
                    <a:pt x="8498" y="4725"/>
                    <a:pt x="6610" y="5400"/>
                    <a:pt x="4839" y="6075"/>
                  </a:cubicBezTo>
                  <a:cubicBezTo>
                    <a:pt x="3187" y="6750"/>
                    <a:pt x="1652" y="7425"/>
                    <a:pt x="0" y="8100"/>
                  </a:cubicBezTo>
                  <a:cubicBezTo>
                    <a:pt x="4013" y="2025"/>
                    <a:pt x="7318" y="0"/>
                    <a:pt x="10387" y="0"/>
                  </a:cubicBezTo>
                  <a:cubicBezTo>
                    <a:pt x="14400" y="0"/>
                    <a:pt x="17823" y="4050"/>
                    <a:pt x="20892" y="13500"/>
                  </a:cubicBezTo>
                  <a:cubicBezTo>
                    <a:pt x="21128" y="14175"/>
                    <a:pt x="21364" y="14850"/>
                    <a:pt x="21600" y="15525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303" name="Freeform 438"/>
            <p:cNvSpPr/>
            <p:nvPr/>
          </p:nvSpPr>
          <p:spPr>
            <a:xfrm flipH="1" rot="16200000">
              <a:off x="762410" y="6830585"/>
              <a:ext cx="34085" cy="207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16200"/>
                  </a:moveTo>
                  <a:cubicBezTo>
                    <a:pt x="14954" y="10800"/>
                    <a:pt x="6646" y="540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6646" y="8100"/>
                    <a:pt x="13292" y="16200"/>
                    <a:pt x="21600" y="21600"/>
                  </a:cubicBezTo>
                  <a:lnTo>
                    <a:pt x="21600" y="162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304" name="Freeform 439"/>
            <p:cNvSpPr/>
            <p:nvPr/>
          </p:nvSpPr>
          <p:spPr>
            <a:xfrm flipH="1" rot="16200000">
              <a:off x="-132625" y="4953081"/>
              <a:ext cx="969129" cy="2237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cubicBezTo>
                    <a:pt x="3736" y="18042"/>
                    <a:pt x="7472" y="13722"/>
                    <a:pt x="11092" y="9148"/>
                  </a:cubicBezTo>
                  <a:cubicBezTo>
                    <a:pt x="11968" y="7878"/>
                    <a:pt x="11968" y="7878"/>
                    <a:pt x="11968" y="7878"/>
                  </a:cubicBezTo>
                  <a:cubicBezTo>
                    <a:pt x="13485" y="5845"/>
                    <a:pt x="15120" y="3558"/>
                    <a:pt x="16755" y="2541"/>
                  </a:cubicBezTo>
                  <a:cubicBezTo>
                    <a:pt x="17572" y="1779"/>
                    <a:pt x="18448" y="1525"/>
                    <a:pt x="19323" y="1016"/>
                  </a:cubicBezTo>
                  <a:cubicBezTo>
                    <a:pt x="20082" y="762"/>
                    <a:pt x="20841" y="508"/>
                    <a:pt x="21600" y="0"/>
                  </a:cubicBezTo>
                  <a:cubicBezTo>
                    <a:pt x="20724" y="2541"/>
                    <a:pt x="19440" y="3049"/>
                    <a:pt x="18272" y="3558"/>
                  </a:cubicBezTo>
                  <a:cubicBezTo>
                    <a:pt x="17630" y="3812"/>
                    <a:pt x="17046" y="4066"/>
                    <a:pt x="16521" y="4574"/>
                  </a:cubicBezTo>
                  <a:cubicBezTo>
                    <a:pt x="15003" y="5845"/>
                    <a:pt x="13544" y="7878"/>
                    <a:pt x="12084" y="9911"/>
                  </a:cubicBezTo>
                  <a:cubicBezTo>
                    <a:pt x="11676" y="10419"/>
                    <a:pt x="11267" y="10927"/>
                    <a:pt x="10858" y="11435"/>
                  </a:cubicBezTo>
                  <a:cubicBezTo>
                    <a:pt x="8932" y="13976"/>
                    <a:pt x="6889" y="16264"/>
                    <a:pt x="5021" y="18296"/>
                  </a:cubicBezTo>
                  <a:cubicBezTo>
                    <a:pt x="3970" y="19567"/>
                    <a:pt x="2919" y="20584"/>
                    <a:pt x="1751" y="21346"/>
                  </a:cubicBezTo>
                  <a:cubicBezTo>
                    <a:pt x="1343" y="21600"/>
                    <a:pt x="876" y="21600"/>
                    <a:pt x="409" y="21600"/>
                  </a:cubicBezTo>
                  <a:cubicBezTo>
                    <a:pt x="292" y="21600"/>
                    <a:pt x="117" y="21600"/>
                    <a:pt x="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305" name="Freeform 440"/>
            <p:cNvSpPr/>
            <p:nvPr/>
          </p:nvSpPr>
          <p:spPr>
            <a:xfrm flipH="1" rot="16200000">
              <a:off x="218573" y="5170913"/>
              <a:ext cx="222278" cy="518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795" y="21600"/>
                  </a:moveTo>
                  <a:cubicBezTo>
                    <a:pt x="1779" y="21600"/>
                    <a:pt x="762" y="20520"/>
                    <a:pt x="0" y="20520"/>
                  </a:cubicBezTo>
                  <a:cubicBezTo>
                    <a:pt x="2033" y="17280"/>
                    <a:pt x="4066" y="16200"/>
                    <a:pt x="6099" y="14040"/>
                  </a:cubicBezTo>
                  <a:cubicBezTo>
                    <a:pt x="7878" y="12960"/>
                    <a:pt x="9656" y="10800"/>
                    <a:pt x="11689" y="8640"/>
                  </a:cubicBezTo>
                  <a:cubicBezTo>
                    <a:pt x="12198" y="8640"/>
                    <a:pt x="12960" y="7560"/>
                    <a:pt x="13722" y="6480"/>
                  </a:cubicBezTo>
                  <a:cubicBezTo>
                    <a:pt x="16009" y="3240"/>
                    <a:pt x="18551" y="0"/>
                    <a:pt x="21092" y="0"/>
                  </a:cubicBezTo>
                  <a:cubicBezTo>
                    <a:pt x="21346" y="0"/>
                    <a:pt x="21600" y="1080"/>
                    <a:pt x="21600" y="1080"/>
                  </a:cubicBezTo>
                  <a:cubicBezTo>
                    <a:pt x="17788" y="9720"/>
                    <a:pt x="13214" y="14040"/>
                    <a:pt x="9402" y="17280"/>
                  </a:cubicBezTo>
                  <a:cubicBezTo>
                    <a:pt x="7115" y="19440"/>
                    <a:pt x="4828" y="21600"/>
                    <a:pt x="2795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306" name="Freeform 441"/>
            <p:cNvSpPr/>
            <p:nvPr/>
          </p:nvSpPr>
          <p:spPr>
            <a:xfrm flipH="1" rot="16200000">
              <a:off x="-80019" y="5435423"/>
              <a:ext cx="675722" cy="12744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cubicBezTo>
                    <a:pt x="837" y="17192"/>
                    <a:pt x="2093" y="15869"/>
                    <a:pt x="3265" y="14547"/>
                  </a:cubicBezTo>
                  <a:cubicBezTo>
                    <a:pt x="3600" y="14547"/>
                    <a:pt x="3935" y="14106"/>
                    <a:pt x="4186" y="13665"/>
                  </a:cubicBezTo>
                  <a:cubicBezTo>
                    <a:pt x="4688" y="12784"/>
                    <a:pt x="5274" y="12343"/>
                    <a:pt x="5777" y="11461"/>
                  </a:cubicBezTo>
                  <a:cubicBezTo>
                    <a:pt x="7284" y="9698"/>
                    <a:pt x="8874" y="7494"/>
                    <a:pt x="10465" y="6171"/>
                  </a:cubicBezTo>
                  <a:cubicBezTo>
                    <a:pt x="11470" y="5731"/>
                    <a:pt x="11470" y="5731"/>
                    <a:pt x="11470" y="5731"/>
                  </a:cubicBezTo>
                  <a:cubicBezTo>
                    <a:pt x="13395" y="3967"/>
                    <a:pt x="15321" y="2645"/>
                    <a:pt x="17163" y="1322"/>
                  </a:cubicBezTo>
                  <a:cubicBezTo>
                    <a:pt x="18502" y="441"/>
                    <a:pt x="19926" y="0"/>
                    <a:pt x="21600" y="0"/>
                  </a:cubicBezTo>
                  <a:cubicBezTo>
                    <a:pt x="21600" y="0"/>
                    <a:pt x="21600" y="0"/>
                    <a:pt x="21600" y="0"/>
                  </a:cubicBezTo>
                  <a:cubicBezTo>
                    <a:pt x="21349" y="441"/>
                    <a:pt x="21098" y="882"/>
                    <a:pt x="20847" y="882"/>
                  </a:cubicBezTo>
                  <a:cubicBezTo>
                    <a:pt x="20344" y="1763"/>
                    <a:pt x="19926" y="2204"/>
                    <a:pt x="19423" y="2645"/>
                  </a:cubicBezTo>
                  <a:cubicBezTo>
                    <a:pt x="18753" y="3086"/>
                    <a:pt x="18084" y="3527"/>
                    <a:pt x="17330" y="3967"/>
                  </a:cubicBezTo>
                  <a:cubicBezTo>
                    <a:pt x="16326" y="4849"/>
                    <a:pt x="16326" y="4849"/>
                    <a:pt x="16326" y="4849"/>
                  </a:cubicBezTo>
                  <a:cubicBezTo>
                    <a:pt x="15237" y="5731"/>
                    <a:pt x="14149" y="6612"/>
                    <a:pt x="12977" y="7494"/>
                  </a:cubicBezTo>
                  <a:cubicBezTo>
                    <a:pt x="12056" y="8376"/>
                    <a:pt x="11135" y="9257"/>
                    <a:pt x="10130" y="9698"/>
                  </a:cubicBezTo>
                  <a:cubicBezTo>
                    <a:pt x="8205" y="11461"/>
                    <a:pt x="6195" y="13665"/>
                    <a:pt x="4270" y="16310"/>
                  </a:cubicBezTo>
                  <a:cubicBezTo>
                    <a:pt x="2847" y="18073"/>
                    <a:pt x="1423" y="19837"/>
                    <a:pt x="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307" name="Freeform 442"/>
            <p:cNvSpPr/>
            <p:nvPr/>
          </p:nvSpPr>
          <p:spPr>
            <a:xfrm flipH="1" rot="16200000">
              <a:off x="420103" y="5624359"/>
              <a:ext cx="706843" cy="13336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cubicBezTo>
                    <a:pt x="80" y="14824"/>
                    <a:pt x="1360" y="8047"/>
                    <a:pt x="2560" y="4659"/>
                  </a:cubicBezTo>
                  <a:cubicBezTo>
                    <a:pt x="4160" y="424"/>
                    <a:pt x="5840" y="0"/>
                    <a:pt x="7360" y="0"/>
                  </a:cubicBezTo>
                  <a:cubicBezTo>
                    <a:pt x="7920" y="0"/>
                    <a:pt x="7920" y="0"/>
                    <a:pt x="7920" y="0"/>
                  </a:cubicBezTo>
                  <a:cubicBezTo>
                    <a:pt x="10000" y="0"/>
                    <a:pt x="12160" y="424"/>
                    <a:pt x="14160" y="847"/>
                  </a:cubicBezTo>
                  <a:cubicBezTo>
                    <a:pt x="16560" y="1271"/>
                    <a:pt x="19040" y="1694"/>
                    <a:pt x="21520" y="1694"/>
                  </a:cubicBezTo>
                  <a:cubicBezTo>
                    <a:pt x="21600" y="1694"/>
                    <a:pt x="21600" y="1694"/>
                    <a:pt x="21600" y="1694"/>
                  </a:cubicBezTo>
                  <a:cubicBezTo>
                    <a:pt x="20960" y="4235"/>
                    <a:pt x="20080" y="4659"/>
                    <a:pt x="19440" y="4659"/>
                  </a:cubicBezTo>
                  <a:cubicBezTo>
                    <a:pt x="19120" y="4659"/>
                    <a:pt x="18800" y="4659"/>
                    <a:pt x="18400" y="4235"/>
                  </a:cubicBezTo>
                  <a:cubicBezTo>
                    <a:pt x="18080" y="4235"/>
                    <a:pt x="17840" y="4235"/>
                    <a:pt x="17520" y="4235"/>
                  </a:cubicBezTo>
                  <a:cubicBezTo>
                    <a:pt x="15920" y="4235"/>
                    <a:pt x="14240" y="3812"/>
                    <a:pt x="12640" y="3388"/>
                  </a:cubicBezTo>
                  <a:cubicBezTo>
                    <a:pt x="11920" y="3388"/>
                    <a:pt x="11200" y="3388"/>
                    <a:pt x="10480" y="2965"/>
                  </a:cubicBezTo>
                  <a:cubicBezTo>
                    <a:pt x="10000" y="2965"/>
                    <a:pt x="9600" y="2965"/>
                    <a:pt x="9120" y="2965"/>
                  </a:cubicBezTo>
                  <a:cubicBezTo>
                    <a:pt x="8400" y="2541"/>
                    <a:pt x="7680" y="2541"/>
                    <a:pt x="6960" y="2541"/>
                  </a:cubicBezTo>
                  <a:cubicBezTo>
                    <a:pt x="5680" y="2541"/>
                    <a:pt x="4640" y="2965"/>
                    <a:pt x="3760" y="4659"/>
                  </a:cubicBezTo>
                  <a:cubicBezTo>
                    <a:pt x="2720" y="7200"/>
                    <a:pt x="1760" y="10165"/>
                    <a:pt x="1120" y="13976"/>
                  </a:cubicBezTo>
                  <a:cubicBezTo>
                    <a:pt x="960" y="15247"/>
                    <a:pt x="720" y="16518"/>
                    <a:pt x="560" y="17788"/>
                  </a:cubicBezTo>
                  <a:cubicBezTo>
                    <a:pt x="320" y="19059"/>
                    <a:pt x="160" y="20329"/>
                    <a:pt x="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308" name="Freeform 443"/>
            <p:cNvSpPr/>
            <p:nvPr/>
          </p:nvSpPr>
          <p:spPr>
            <a:xfrm flipH="1" rot="16200000">
              <a:off x="-2993335" y="3006672"/>
              <a:ext cx="6853553" cy="8402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4810" y="21600"/>
                  </a:moveTo>
                  <a:cubicBezTo>
                    <a:pt x="4422" y="21600"/>
                    <a:pt x="4051" y="21465"/>
                    <a:pt x="3680" y="21062"/>
                  </a:cubicBezTo>
                  <a:cubicBezTo>
                    <a:pt x="3383" y="20793"/>
                    <a:pt x="3077" y="20389"/>
                    <a:pt x="2789" y="19985"/>
                  </a:cubicBezTo>
                  <a:cubicBezTo>
                    <a:pt x="2607" y="19783"/>
                    <a:pt x="2426" y="19514"/>
                    <a:pt x="2252" y="19312"/>
                  </a:cubicBezTo>
                  <a:cubicBezTo>
                    <a:pt x="1815" y="18774"/>
                    <a:pt x="1345" y="18303"/>
                    <a:pt x="891" y="18303"/>
                  </a:cubicBezTo>
                  <a:cubicBezTo>
                    <a:pt x="833" y="18303"/>
                    <a:pt x="776" y="18303"/>
                    <a:pt x="718" y="18303"/>
                  </a:cubicBezTo>
                  <a:cubicBezTo>
                    <a:pt x="462" y="18370"/>
                    <a:pt x="215" y="18707"/>
                    <a:pt x="0" y="19043"/>
                  </a:cubicBezTo>
                  <a:cubicBezTo>
                    <a:pt x="0" y="18639"/>
                    <a:pt x="0" y="18639"/>
                    <a:pt x="0" y="18639"/>
                  </a:cubicBezTo>
                  <a:cubicBezTo>
                    <a:pt x="206" y="18303"/>
                    <a:pt x="454" y="17899"/>
                    <a:pt x="718" y="17899"/>
                  </a:cubicBezTo>
                  <a:cubicBezTo>
                    <a:pt x="759" y="17899"/>
                    <a:pt x="809" y="17832"/>
                    <a:pt x="850" y="17832"/>
                  </a:cubicBezTo>
                  <a:cubicBezTo>
                    <a:pt x="1502" y="17832"/>
                    <a:pt x="2145" y="18707"/>
                    <a:pt x="2772" y="19514"/>
                  </a:cubicBezTo>
                  <a:cubicBezTo>
                    <a:pt x="3053" y="19850"/>
                    <a:pt x="3341" y="20254"/>
                    <a:pt x="3630" y="20523"/>
                  </a:cubicBezTo>
                  <a:cubicBezTo>
                    <a:pt x="4068" y="20994"/>
                    <a:pt x="4488" y="21196"/>
                    <a:pt x="4893" y="21196"/>
                  </a:cubicBezTo>
                  <a:cubicBezTo>
                    <a:pt x="5553" y="21196"/>
                    <a:pt x="6155" y="20591"/>
                    <a:pt x="6699" y="19379"/>
                  </a:cubicBezTo>
                  <a:cubicBezTo>
                    <a:pt x="6757" y="19245"/>
                    <a:pt x="6807" y="19178"/>
                    <a:pt x="6864" y="19043"/>
                  </a:cubicBezTo>
                  <a:cubicBezTo>
                    <a:pt x="7228" y="18168"/>
                    <a:pt x="7599" y="17361"/>
                    <a:pt x="7987" y="17226"/>
                  </a:cubicBezTo>
                  <a:cubicBezTo>
                    <a:pt x="8077" y="17159"/>
                    <a:pt x="8176" y="17159"/>
                    <a:pt x="8292" y="17159"/>
                  </a:cubicBezTo>
                  <a:cubicBezTo>
                    <a:pt x="8440" y="17159"/>
                    <a:pt x="8581" y="17159"/>
                    <a:pt x="8729" y="17226"/>
                  </a:cubicBezTo>
                  <a:cubicBezTo>
                    <a:pt x="8869" y="17226"/>
                    <a:pt x="9018" y="17293"/>
                    <a:pt x="9166" y="17293"/>
                  </a:cubicBezTo>
                  <a:cubicBezTo>
                    <a:pt x="9274" y="17293"/>
                    <a:pt x="9373" y="17226"/>
                    <a:pt x="9472" y="17226"/>
                  </a:cubicBezTo>
                  <a:cubicBezTo>
                    <a:pt x="9628" y="17159"/>
                    <a:pt x="9793" y="17092"/>
                    <a:pt x="9950" y="17024"/>
                  </a:cubicBezTo>
                  <a:cubicBezTo>
                    <a:pt x="10222" y="16890"/>
                    <a:pt x="10503" y="16755"/>
                    <a:pt x="10783" y="16755"/>
                  </a:cubicBezTo>
                  <a:cubicBezTo>
                    <a:pt x="10817" y="16755"/>
                    <a:pt x="10858" y="16755"/>
                    <a:pt x="10891" y="16755"/>
                  </a:cubicBezTo>
                  <a:cubicBezTo>
                    <a:pt x="10990" y="16755"/>
                    <a:pt x="11097" y="16822"/>
                    <a:pt x="11196" y="16822"/>
                  </a:cubicBezTo>
                  <a:cubicBezTo>
                    <a:pt x="11345" y="16890"/>
                    <a:pt x="11493" y="16890"/>
                    <a:pt x="11642" y="16890"/>
                  </a:cubicBezTo>
                  <a:cubicBezTo>
                    <a:pt x="11897" y="16890"/>
                    <a:pt x="12104" y="16822"/>
                    <a:pt x="12293" y="16553"/>
                  </a:cubicBezTo>
                  <a:cubicBezTo>
                    <a:pt x="12698" y="15948"/>
                    <a:pt x="12978" y="14198"/>
                    <a:pt x="13275" y="12247"/>
                  </a:cubicBezTo>
                  <a:cubicBezTo>
                    <a:pt x="13333" y="11910"/>
                    <a:pt x="13382" y="11574"/>
                    <a:pt x="13440" y="11237"/>
                  </a:cubicBezTo>
                  <a:cubicBezTo>
                    <a:pt x="13787" y="9084"/>
                    <a:pt x="14216" y="8209"/>
                    <a:pt x="14554" y="7738"/>
                  </a:cubicBezTo>
                  <a:cubicBezTo>
                    <a:pt x="15016" y="7065"/>
                    <a:pt x="15453" y="5652"/>
                    <a:pt x="15874" y="4307"/>
                  </a:cubicBezTo>
                  <a:cubicBezTo>
                    <a:pt x="16320" y="2893"/>
                    <a:pt x="16773" y="1480"/>
                    <a:pt x="17252" y="807"/>
                  </a:cubicBezTo>
                  <a:cubicBezTo>
                    <a:pt x="17664" y="269"/>
                    <a:pt x="18102" y="0"/>
                    <a:pt x="18646" y="0"/>
                  </a:cubicBezTo>
                  <a:cubicBezTo>
                    <a:pt x="18952" y="0"/>
                    <a:pt x="19257" y="67"/>
                    <a:pt x="19562" y="202"/>
                  </a:cubicBezTo>
                  <a:cubicBezTo>
                    <a:pt x="19777" y="202"/>
                    <a:pt x="19991" y="269"/>
                    <a:pt x="20206" y="336"/>
                  </a:cubicBezTo>
                  <a:cubicBezTo>
                    <a:pt x="20643" y="336"/>
                    <a:pt x="21130" y="404"/>
                    <a:pt x="21600" y="1346"/>
                  </a:cubicBezTo>
                  <a:cubicBezTo>
                    <a:pt x="21600" y="1884"/>
                    <a:pt x="21600" y="1884"/>
                    <a:pt x="21600" y="1884"/>
                  </a:cubicBezTo>
                  <a:cubicBezTo>
                    <a:pt x="21130" y="1009"/>
                    <a:pt x="20651" y="875"/>
                    <a:pt x="20206" y="807"/>
                  </a:cubicBezTo>
                  <a:cubicBezTo>
                    <a:pt x="19983" y="807"/>
                    <a:pt x="19760" y="740"/>
                    <a:pt x="19537" y="606"/>
                  </a:cubicBezTo>
                  <a:cubicBezTo>
                    <a:pt x="19273" y="538"/>
                    <a:pt x="18993" y="404"/>
                    <a:pt x="18721" y="404"/>
                  </a:cubicBezTo>
                  <a:cubicBezTo>
                    <a:pt x="18704" y="404"/>
                    <a:pt x="18704" y="404"/>
                    <a:pt x="18704" y="404"/>
                  </a:cubicBezTo>
                  <a:cubicBezTo>
                    <a:pt x="18102" y="404"/>
                    <a:pt x="17615" y="740"/>
                    <a:pt x="17161" y="1480"/>
                  </a:cubicBezTo>
                  <a:cubicBezTo>
                    <a:pt x="16674" y="2221"/>
                    <a:pt x="16237" y="3634"/>
                    <a:pt x="15759" y="5181"/>
                  </a:cubicBezTo>
                  <a:cubicBezTo>
                    <a:pt x="15569" y="5854"/>
                    <a:pt x="15346" y="6594"/>
                    <a:pt x="15123" y="7133"/>
                  </a:cubicBezTo>
                  <a:cubicBezTo>
                    <a:pt x="14942" y="7604"/>
                    <a:pt x="14769" y="7940"/>
                    <a:pt x="14579" y="8209"/>
                  </a:cubicBezTo>
                  <a:cubicBezTo>
                    <a:pt x="14472" y="8411"/>
                    <a:pt x="14472" y="8411"/>
                    <a:pt x="14472" y="8411"/>
                  </a:cubicBezTo>
                  <a:cubicBezTo>
                    <a:pt x="14249" y="8748"/>
                    <a:pt x="14018" y="9219"/>
                    <a:pt x="13795" y="10026"/>
                  </a:cubicBezTo>
                  <a:cubicBezTo>
                    <a:pt x="13597" y="10834"/>
                    <a:pt x="13440" y="11910"/>
                    <a:pt x="13267" y="12987"/>
                  </a:cubicBezTo>
                  <a:cubicBezTo>
                    <a:pt x="13242" y="13121"/>
                    <a:pt x="13242" y="13121"/>
                    <a:pt x="13242" y="13121"/>
                  </a:cubicBezTo>
                  <a:cubicBezTo>
                    <a:pt x="12929" y="15207"/>
                    <a:pt x="12632" y="16688"/>
                    <a:pt x="12211" y="17159"/>
                  </a:cubicBezTo>
                  <a:cubicBezTo>
                    <a:pt x="12038" y="17293"/>
                    <a:pt x="11856" y="17361"/>
                    <a:pt x="11633" y="17361"/>
                  </a:cubicBezTo>
                  <a:cubicBezTo>
                    <a:pt x="11485" y="17361"/>
                    <a:pt x="11345" y="17361"/>
                    <a:pt x="11204" y="17361"/>
                  </a:cubicBezTo>
                  <a:cubicBezTo>
                    <a:pt x="11105" y="17293"/>
                    <a:pt x="10998" y="17293"/>
                    <a:pt x="10891" y="17293"/>
                  </a:cubicBezTo>
                  <a:cubicBezTo>
                    <a:pt x="10866" y="17293"/>
                    <a:pt x="10833" y="17293"/>
                    <a:pt x="10808" y="17293"/>
                  </a:cubicBezTo>
                  <a:cubicBezTo>
                    <a:pt x="10528" y="17293"/>
                    <a:pt x="10247" y="17428"/>
                    <a:pt x="9975" y="17495"/>
                  </a:cubicBezTo>
                  <a:cubicBezTo>
                    <a:pt x="9810" y="17630"/>
                    <a:pt x="9637" y="17697"/>
                    <a:pt x="9472" y="17697"/>
                  </a:cubicBezTo>
                  <a:cubicBezTo>
                    <a:pt x="9216" y="17764"/>
                    <a:pt x="9026" y="17832"/>
                    <a:pt x="8845" y="17832"/>
                  </a:cubicBezTo>
                  <a:cubicBezTo>
                    <a:pt x="8795" y="17832"/>
                    <a:pt x="8737" y="17832"/>
                    <a:pt x="8688" y="17832"/>
                  </a:cubicBezTo>
                  <a:cubicBezTo>
                    <a:pt x="8605" y="17832"/>
                    <a:pt x="8523" y="17764"/>
                    <a:pt x="8440" y="17764"/>
                  </a:cubicBezTo>
                  <a:cubicBezTo>
                    <a:pt x="8341" y="17697"/>
                    <a:pt x="8242" y="17697"/>
                    <a:pt x="8143" y="17697"/>
                  </a:cubicBezTo>
                  <a:cubicBezTo>
                    <a:pt x="8094" y="17697"/>
                    <a:pt x="8036" y="17697"/>
                    <a:pt x="7987" y="17697"/>
                  </a:cubicBezTo>
                  <a:cubicBezTo>
                    <a:pt x="7624" y="17899"/>
                    <a:pt x="7277" y="18639"/>
                    <a:pt x="6947" y="19379"/>
                  </a:cubicBezTo>
                  <a:cubicBezTo>
                    <a:pt x="6831" y="19649"/>
                    <a:pt x="6716" y="19918"/>
                    <a:pt x="6600" y="20120"/>
                  </a:cubicBezTo>
                  <a:cubicBezTo>
                    <a:pt x="6188" y="20927"/>
                    <a:pt x="5734" y="21398"/>
                    <a:pt x="5173" y="21600"/>
                  </a:cubicBezTo>
                  <a:cubicBezTo>
                    <a:pt x="5049" y="21600"/>
                    <a:pt x="4934" y="21600"/>
                    <a:pt x="481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309" name="Freeform 444"/>
            <p:cNvSpPr/>
            <p:nvPr/>
          </p:nvSpPr>
          <p:spPr>
            <a:xfrm flipH="1" rot="16200000">
              <a:off x="-69648" y="6768665"/>
              <a:ext cx="157078" cy="127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16920" y="17280"/>
                    <a:pt x="11880" y="12960"/>
                    <a:pt x="7200" y="432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1600" y="0"/>
                    <a:pt x="21600" y="0"/>
                    <a:pt x="21600" y="0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310" name="Freeform 445"/>
            <p:cNvSpPr/>
            <p:nvPr/>
          </p:nvSpPr>
          <p:spPr>
            <a:xfrm flipH="1" rot="16200000">
              <a:off x="-2310202" y="2310204"/>
              <a:ext cx="5273901" cy="6534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3720" y="21600"/>
                  </a:moveTo>
                  <a:cubicBezTo>
                    <a:pt x="3398" y="21600"/>
                    <a:pt x="3098" y="21427"/>
                    <a:pt x="2830" y="21082"/>
                  </a:cubicBezTo>
                  <a:cubicBezTo>
                    <a:pt x="2530" y="20736"/>
                    <a:pt x="2219" y="20218"/>
                    <a:pt x="1930" y="19613"/>
                  </a:cubicBezTo>
                  <a:cubicBezTo>
                    <a:pt x="1597" y="19008"/>
                    <a:pt x="1254" y="18403"/>
                    <a:pt x="911" y="18058"/>
                  </a:cubicBezTo>
                  <a:cubicBezTo>
                    <a:pt x="772" y="17885"/>
                    <a:pt x="622" y="17798"/>
                    <a:pt x="482" y="17798"/>
                  </a:cubicBezTo>
                  <a:cubicBezTo>
                    <a:pt x="322" y="17798"/>
                    <a:pt x="161" y="17885"/>
                    <a:pt x="0" y="18144"/>
                  </a:cubicBezTo>
                  <a:cubicBezTo>
                    <a:pt x="0" y="17798"/>
                    <a:pt x="0" y="17798"/>
                    <a:pt x="0" y="17798"/>
                  </a:cubicBezTo>
                  <a:cubicBezTo>
                    <a:pt x="172" y="17539"/>
                    <a:pt x="354" y="17453"/>
                    <a:pt x="515" y="17453"/>
                  </a:cubicBezTo>
                  <a:cubicBezTo>
                    <a:pt x="654" y="17453"/>
                    <a:pt x="793" y="17539"/>
                    <a:pt x="933" y="17712"/>
                  </a:cubicBezTo>
                  <a:cubicBezTo>
                    <a:pt x="1243" y="18058"/>
                    <a:pt x="1554" y="18576"/>
                    <a:pt x="1865" y="19181"/>
                  </a:cubicBezTo>
                  <a:cubicBezTo>
                    <a:pt x="2187" y="19699"/>
                    <a:pt x="2519" y="20304"/>
                    <a:pt x="2851" y="20650"/>
                  </a:cubicBezTo>
                  <a:cubicBezTo>
                    <a:pt x="3119" y="20995"/>
                    <a:pt x="3398" y="21082"/>
                    <a:pt x="3709" y="21082"/>
                  </a:cubicBezTo>
                  <a:cubicBezTo>
                    <a:pt x="4116" y="21082"/>
                    <a:pt x="4513" y="20909"/>
                    <a:pt x="4888" y="20650"/>
                  </a:cubicBezTo>
                  <a:cubicBezTo>
                    <a:pt x="5413" y="20304"/>
                    <a:pt x="5949" y="20045"/>
                    <a:pt x="6475" y="19699"/>
                  </a:cubicBezTo>
                  <a:cubicBezTo>
                    <a:pt x="6882" y="19526"/>
                    <a:pt x="6882" y="19526"/>
                    <a:pt x="6882" y="19526"/>
                  </a:cubicBezTo>
                  <a:cubicBezTo>
                    <a:pt x="7997" y="18922"/>
                    <a:pt x="9155" y="18317"/>
                    <a:pt x="10302" y="18317"/>
                  </a:cubicBezTo>
                  <a:cubicBezTo>
                    <a:pt x="10527" y="18317"/>
                    <a:pt x="10741" y="18317"/>
                    <a:pt x="10945" y="18317"/>
                  </a:cubicBezTo>
                  <a:cubicBezTo>
                    <a:pt x="11277" y="18403"/>
                    <a:pt x="11577" y="18490"/>
                    <a:pt x="11877" y="18490"/>
                  </a:cubicBezTo>
                  <a:cubicBezTo>
                    <a:pt x="13046" y="18490"/>
                    <a:pt x="14064" y="17885"/>
                    <a:pt x="14986" y="16675"/>
                  </a:cubicBezTo>
                  <a:cubicBezTo>
                    <a:pt x="15715" y="15811"/>
                    <a:pt x="16272" y="14515"/>
                    <a:pt x="16787" y="12614"/>
                  </a:cubicBezTo>
                  <a:cubicBezTo>
                    <a:pt x="16948" y="12010"/>
                    <a:pt x="17108" y="11318"/>
                    <a:pt x="17269" y="10714"/>
                  </a:cubicBezTo>
                  <a:cubicBezTo>
                    <a:pt x="17591" y="9418"/>
                    <a:pt x="17923" y="8122"/>
                    <a:pt x="18255" y="7171"/>
                  </a:cubicBezTo>
                  <a:cubicBezTo>
                    <a:pt x="18706" y="5789"/>
                    <a:pt x="19167" y="4838"/>
                    <a:pt x="19617" y="3888"/>
                  </a:cubicBezTo>
                  <a:cubicBezTo>
                    <a:pt x="19799" y="3456"/>
                    <a:pt x="19981" y="3110"/>
                    <a:pt x="20153" y="2678"/>
                  </a:cubicBezTo>
                  <a:cubicBezTo>
                    <a:pt x="20367" y="2246"/>
                    <a:pt x="20571" y="1728"/>
                    <a:pt x="20775" y="1210"/>
                  </a:cubicBezTo>
                  <a:cubicBezTo>
                    <a:pt x="20946" y="864"/>
                    <a:pt x="21118" y="432"/>
                    <a:pt x="21278" y="0"/>
                  </a:cubicBezTo>
                  <a:cubicBezTo>
                    <a:pt x="21600" y="86"/>
                    <a:pt x="21600" y="86"/>
                    <a:pt x="21600" y="86"/>
                  </a:cubicBezTo>
                  <a:cubicBezTo>
                    <a:pt x="19863" y="3974"/>
                    <a:pt x="19863" y="3974"/>
                    <a:pt x="19863" y="3974"/>
                  </a:cubicBezTo>
                  <a:cubicBezTo>
                    <a:pt x="19724" y="4320"/>
                    <a:pt x="19585" y="4579"/>
                    <a:pt x="19435" y="4925"/>
                  </a:cubicBezTo>
                  <a:cubicBezTo>
                    <a:pt x="18952" y="5962"/>
                    <a:pt x="18448" y="7085"/>
                    <a:pt x="17977" y="8726"/>
                  </a:cubicBezTo>
                  <a:cubicBezTo>
                    <a:pt x="17762" y="9504"/>
                    <a:pt x="17548" y="10282"/>
                    <a:pt x="17334" y="11146"/>
                  </a:cubicBezTo>
                  <a:cubicBezTo>
                    <a:pt x="17055" y="12269"/>
                    <a:pt x="16755" y="13392"/>
                    <a:pt x="16465" y="14342"/>
                  </a:cubicBezTo>
                  <a:cubicBezTo>
                    <a:pt x="15929" y="16070"/>
                    <a:pt x="15372" y="16934"/>
                    <a:pt x="14697" y="17626"/>
                  </a:cubicBezTo>
                  <a:cubicBezTo>
                    <a:pt x="13839" y="18576"/>
                    <a:pt x="12906" y="19008"/>
                    <a:pt x="11770" y="19008"/>
                  </a:cubicBezTo>
                  <a:cubicBezTo>
                    <a:pt x="11470" y="19008"/>
                    <a:pt x="11148" y="18922"/>
                    <a:pt x="10784" y="18922"/>
                  </a:cubicBezTo>
                  <a:cubicBezTo>
                    <a:pt x="10612" y="18835"/>
                    <a:pt x="10452" y="18835"/>
                    <a:pt x="10291" y="18835"/>
                  </a:cubicBezTo>
                  <a:cubicBezTo>
                    <a:pt x="9133" y="18835"/>
                    <a:pt x="7954" y="19440"/>
                    <a:pt x="6818" y="20045"/>
                  </a:cubicBezTo>
                  <a:cubicBezTo>
                    <a:pt x="6721" y="20131"/>
                    <a:pt x="6721" y="20131"/>
                    <a:pt x="6721" y="20131"/>
                  </a:cubicBezTo>
                  <a:cubicBezTo>
                    <a:pt x="6239" y="20390"/>
                    <a:pt x="5756" y="20650"/>
                    <a:pt x="5285" y="20909"/>
                  </a:cubicBezTo>
                  <a:cubicBezTo>
                    <a:pt x="4727" y="21254"/>
                    <a:pt x="4727" y="21254"/>
                    <a:pt x="4727" y="21254"/>
                  </a:cubicBezTo>
                  <a:cubicBezTo>
                    <a:pt x="4352" y="21427"/>
                    <a:pt x="4041" y="21600"/>
                    <a:pt x="372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311" name="Freeform 446"/>
            <p:cNvSpPr/>
            <p:nvPr/>
          </p:nvSpPr>
          <p:spPr>
            <a:xfrm flipH="1" rot="16200000">
              <a:off x="-2243520" y="2243520"/>
              <a:ext cx="4894548" cy="4075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779" y="21600"/>
                  </a:moveTo>
                  <a:cubicBezTo>
                    <a:pt x="1594" y="21600"/>
                    <a:pt x="1398" y="21462"/>
                    <a:pt x="1201" y="21323"/>
                  </a:cubicBezTo>
                  <a:cubicBezTo>
                    <a:pt x="797" y="21185"/>
                    <a:pt x="393" y="20908"/>
                    <a:pt x="0" y="20492"/>
                  </a:cubicBezTo>
                  <a:cubicBezTo>
                    <a:pt x="0" y="20077"/>
                    <a:pt x="0" y="20077"/>
                    <a:pt x="0" y="20077"/>
                  </a:cubicBezTo>
                  <a:cubicBezTo>
                    <a:pt x="335" y="20354"/>
                    <a:pt x="693" y="20492"/>
                    <a:pt x="1028" y="20631"/>
                  </a:cubicBezTo>
                  <a:cubicBezTo>
                    <a:pt x="1132" y="20631"/>
                    <a:pt x="1236" y="20631"/>
                    <a:pt x="1340" y="20769"/>
                  </a:cubicBezTo>
                  <a:cubicBezTo>
                    <a:pt x="1479" y="20769"/>
                    <a:pt x="1617" y="20769"/>
                    <a:pt x="1756" y="20769"/>
                  </a:cubicBezTo>
                  <a:cubicBezTo>
                    <a:pt x="2333" y="20769"/>
                    <a:pt x="2899" y="20354"/>
                    <a:pt x="3442" y="19246"/>
                  </a:cubicBezTo>
                  <a:cubicBezTo>
                    <a:pt x="4204" y="17862"/>
                    <a:pt x="4967" y="15646"/>
                    <a:pt x="5533" y="13846"/>
                  </a:cubicBezTo>
                  <a:cubicBezTo>
                    <a:pt x="5799" y="13015"/>
                    <a:pt x="6076" y="12046"/>
                    <a:pt x="6330" y="11077"/>
                  </a:cubicBezTo>
                  <a:cubicBezTo>
                    <a:pt x="6630" y="9831"/>
                    <a:pt x="6942" y="8723"/>
                    <a:pt x="7254" y="7754"/>
                  </a:cubicBezTo>
                  <a:cubicBezTo>
                    <a:pt x="7600" y="6923"/>
                    <a:pt x="7947" y="6369"/>
                    <a:pt x="8328" y="6369"/>
                  </a:cubicBezTo>
                  <a:cubicBezTo>
                    <a:pt x="8559" y="6369"/>
                    <a:pt x="8813" y="6508"/>
                    <a:pt x="9102" y="6923"/>
                  </a:cubicBezTo>
                  <a:cubicBezTo>
                    <a:pt x="9610" y="7615"/>
                    <a:pt x="10084" y="9277"/>
                    <a:pt x="10581" y="10938"/>
                  </a:cubicBezTo>
                  <a:cubicBezTo>
                    <a:pt x="10673" y="11215"/>
                    <a:pt x="10777" y="11492"/>
                    <a:pt x="10869" y="11769"/>
                  </a:cubicBezTo>
                  <a:cubicBezTo>
                    <a:pt x="12302" y="16477"/>
                    <a:pt x="13584" y="18969"/>
                    <a:pt x="14785" y="19385"/>
                  </a:cubicBezTo>
                  <a:cubicBezTo>
                    <a:pt x="14889" y="19385"/>
                    <a:pt x="15004" y="19385"/>
                    <a:pt x="15108" y="19385"/>
                  </a:cubicBezTo>
                  <a:cubicBezTo>
                    <a:pt x="16310" y="19385"/>
                    <a:pt x="17488" y="17169"/>
                    <a:pt x="18631" y="12600"/>
                  </a:cubicBezTo>
                  <a:cubicBezTo>
                    <a:pt x="19313" y="9969"/>
                    <a:pt x="19914" y="7200"/>
                    <a:pt x="20468" y="4154"/>
                  </a:cubicBezTo>
                  <a:cubicBezTo>
                    <a:pt x="20745" y="2631"/>
                    <a:pt x="21022" y="1246"/>
                    <a:pt x="21323" y="0"/>
                  </a:cubicBezTo>
                  <a:cubicBezTo>
                    <a:pt x="21600" y="138"/>
                    <a:pt x="21600" y="138"/>
                    <a:pt x="21600" y="138"/>
                  </a:cubicBezTo>
                  <a:cubicBezTo>
                    <a:pt x="21196" y="1662"/>
                    <a:pt x="20803" y="3462"/>
                    <a:pt x="20387" y="5677"/>
                  </a:cubicBezTo>
                  <a:cubicBezTo>
                    <a:pt x="19810" y="8723"/>
                    <a:pt x="19221" y="11354"/>
                    <a:pt x="18655" y="13569"/>
                  </a:cubicBezTo>
                  <a:cubicBezTo>
                    <a:pt x="17465" y="18138"/>
                    <a:pt x="16333" y="20354"/>
                    <a:pt x="15178" y="20354"/>
                  </a:cubicBezTo>
                  <a:cubicBezTo>
                    <a:pt x="15097" y="20354"/>
                    <a:pt x="15028" y="20354"/>
                    <a:pt x="14947" y="20354"/>
                  </a:cubicBezTo>
                  <a:cubicBezTo>
                    <a:pt x="13699" y="19938"/>
                    <a:pt x="12394" y="17723"/>
                    <a:pt x="11066" y="13569"/>
                  </a:cubicBezTo>
                  <a:cubicBezTo>
                    <a:pt x="10892" y="13015"/>
                    <a:pt x="10731" y="12462"/>
                    <a:pt x="10557" y="11769"/>
                  </a:cubicBezTo>
                  <a:cubicBezTo>
                    <a:pt x="10095" y="10246"/>
                    <a:pt x="9610" y="8585"/>
                    <a:pt x="9102" y="7892"/>
                  </a:cubicBezTo>
                  <a:cubicBezTo>
                    <a:pt x="8802" y="7477"/>
                    <a:pt x="8548" y="7338"/>
                    <a:pt x="8305" y="7338"/>
                  </a:cubicBezTo>
                  <a:cubicBezTo>
                    <a:pt x="7889" y="7338"/>
                    <a:pt x="7508" y="7892"/>
                    <a:pt x="7138" y="9138"/>
                  </a:cubicBezTo>
                  <a:cubicBezTo>
                    <a:pt x="6873" y="9969"/>
                    <a:pt x="6596" y="10938"/>
                    <a:pt x="6330" y="11908"/>
                  </a:cubicBezTo>
                  <a:cubicBezTo>
                    <a:pt x="5995" y="13154"/>
                    <a:pt x="5648" y="14400"/>
                    <a:pt x="5302" y="15508"/>
                  </a:cubicBezTo>
                  <a:cubicBezTo>
                    <a:pt x="4655" y="17446"/>
                    <a:pt x="3939" y="19385"/>
                    <a:pt x="3211" y="20492"/>
                  </a:cubicBezTo>
                  <a:cubicBezTo>
                    <a:pt x="2749" y="21185"/>
                    <a:pt x="2276" y="21600"/>
                    <a:pt x="1779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312" name="Freeform 447"/>
            <p:cNvSpPr/>
            <p:nvPr/>
          </p:nvSpPr>
          <p:spPr>
            <a:xfrm flipH="1" rot="16200000">
              <a:off x="-2115340" y="2118302"/>
              <a:ext cx="4418875" cy="18226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24" y="21600"/>
                  </a:moveTo>
                  <a:cubicBezTo>
                    <a:pt x="1727" y="21600"/>
                    <a:pt x="1369" y="20366"/>
                    <a:pt x="1024" y="17897"/>
                  </a:cubicBezTo>
                  <a:cubicBezTo>
                    <a:pt x="870" y="16663"/>
                    <a:pt x="870" y="16663"/>
                    <a:pt x="870" y="16663"/>
                  </a:cubicBezTo>
                  <a:cubicBezTo>
                    <a:pt x="589" y="14503"/>
                    <a:pt x="294" y="12343"/>
                    <a:pt x="0" y="12034"/>
                  </a:cubicBezTo>
                  <a:cubicBezTo>
                    <a:pt x="0" y="11109"/>
                    <a:pt x="0" y="11109"/>
                    <a:pt x="0" y="11109"/>
                  </a:cubicBezTo>
                  <a:cubicBezTo>
                    <a:pt x="13" y="11109"/>
                    <a:pt x="38" y="11109"/>
                    <a:pt x="51" y="11109"/>
                  </a:cubicBezTo>
                  <a:cubicBezTo>
                    <a:pt x="307" y="11726"/>
                    <a:pt x="550" y="13269"/>
                    <a:pt x="781" y="14811"/>
                  </a:cubicBezTo>
                  <a:cubicBezTo>
                    <a:pt x="870" y="15429"/>
                    <a:pt x="870" y="15429"/>
                    <a:pt x="870" y="15429"/>
                  </a:cubicBezTo>
                  <a:cubicBezTo>
                    <a:pt x="1318" y="18514"/>
                    <a:pt x="1740" y="20057"/>
                    <a:pt x="2175" y="20057"/>
                  </a:cubicBezTo>
                  <a:cubicBezTo>
                    <a:pt x="2431" y="20057"/>
                    <a:pt x="2674" y="19440"/>
                    <a:pt x="2943" y="18514"/>
                  </a:cubicBezTo>
                  <a:cubicBezTo>
                    <a:pt x="3250" y="17589"/>
                    <a:pt x="3557" y="16046"/>
                    <a:pt x="3852" y="14503"/>
                  </a:cubicBezTo>
                  <a:cubicBezTo>
                    <a:pt x="4184" y="12960"/>
                    <a:pt x="4530" y="11417"/>
                    <a:pt x="4875" y="10183"/>
                  </a:cubicBezTo>
                  <a:cubicBezTo>
                    <a:pt x="5618" y="7714"/>
                    <a:pt x="6206" y="6171"/>
                    <a:pt x="6756" y="5246"/>
                  </a:cubicBezTo>
                  <a:cubicBezTo>
                    <a:pt x="7140" y="4629"/>
                    <a:pt x="7550" y="4320"/>
                    <a:pt x="7972" y="4320"/>
                  </a:cubicBezTo>
                  <a:cubicBezTo>
                    <a:pt x="8791" y="4320"/>
                    <a:pt x="9700" y="5554"/>
                    <a:pt x="10813" y="8023"/>
                  </a:cubicBezTo>
                  <a:cubicBezTo>
                    <a:pt x="12118" y="11417"/>
                    <a:pt x="13462" y="13269"/>
                    <a:pt x="14882" y="13886"/>
                  </a:cubicBezTo>
                  <a:cubicBezTo>
                    <a:pt x="15291" y="13886"/>
                    <a:pt x="15727" y="14194"/>
                    <a:pt x="16174" y="14194"/>
                  </a:cubicBezTo>
                  <a:cubicBezTo>
                    <a:pt x="17160" y="14194"/>
                    <a:pt x="18439" y="13269"/>
                    <a:pt x="19706" y="7406"/>
                  </a:cubicBezTo>
                  <a:cubicBezTo>
                    <a:pt x="20167" y="5246"/>
                    <a:pt x="20653" y="2777"/>
                    <a:pt x="21203" y="0"/>
                  </a:cubicBezTo>
                  <a:cubicBezTo>
                    <a:pt x="21600" y="0"/>
                    <a:pt x="21600" y="0"/>
                    <a:pt x="21600" y="0"/>
                  </a:cubicBezTo>
                  <a:cubicBezTo>
                    <a:pt x="21370" y="1234"/>
                    <a:pt x="21370" y="1234"/>
                    <a:pt x="21370" y="1234"/>
                  </a:cubicBezTo>
                  <a:cubicBezTo>
                    <a:pt x="20743" y="4629"/>
                    <a:pt x="20103" y="8023"/>
                    <a:pt x="19450" y="10491"/>
                  </a:cubicBezTo>
                  <a:cubicBezTo>
                    <a:pt x="18734" y="13269"/>
                    <a:pt x="17979" y="15120"/>
                    <a:pt x="17173" y="15737"/>
                  </a:cubicBezTo>
                  <a:cubicBezTo>
                    <a:pt x="16827" y="15737"/>
                    <a:pt x="16482" y="16046"/>
                    <a:pt x="16085" y="16046"/>
                  </a:cubicBezTo>
                  <a:cubicBezTo>
                    <a:pt x="15714" y="16046"/>
                    <a:pt x="15317" y="15737"/>
                    <a:pt x="14792" y="15737"/>
                  </a:cubicBezTo>
                  <a:cubicBezTo>
                    <a:pt x="14447" y="15429"/>
                    <a:pt x="14447" y="15429"/>
                    <a:pt x="14447" y="15429"/>
                  </a:cubicBezTo>
                  <a:cubicBezTo>
                    <a:pt x="13782" y="15120"/>
                    <a:pt x="13091" y="14811"/>
                    <a:pt x="12425" y="13577"/>
                  </a:cubicBezTo>
                  <a:cubicBezTo>
                    <a:pt x="11964" y="12651"/>
                    <a:pt x="11491" y="11726"/>
                    <a:pt x="11043" y="10491"/>
                  </a:cubicBezTo>
                  <a:cubicBezTo>
                    <a:pt x="10071" y="8331"/>
                    <a:pt x="9047" y="5863"/>
                    <a:pt x="8049" y="5863"/>
                  </a:cubicBezTo>
                  <a:cubicBezTo>
                    <a:pt x="7921" y="5863"/>
                    <a:pt x="7806" y="5863"/>
                    <a:pt x="7678" y="5863"/>
                  </a:cubicBezTo>
                  <a:cubicBezTo>
                    <a:pt x="6910" y="6480"/>
                    <a:pt x="6129" y="8023"/>
                    <a:pt x="5285" y="10491"/>
                  </a:cubicBezTo>
                  <a:cubicBezTo>
                    <a:pt x="4875" y="12034"/>
                    <a:pt x="4453" y="13886"/>
                    <a:pt x="4056" y="15737"/>
                  </a:cubicBezTo>
                  <a:cubicBezTo>
                    <a:pt x="3724" y="16971"/>
                    <a:pt x="3391" y="18514"/>
                    <a:pt x="3058" y="19749"/>
                  </a:cubicBezTo>
                  <a:cubicBezTo>
                    <a:pt x="2713" y="20983"/>
                    <a:pt x="2406" y="21600"/>
                    <a:pt x="2124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313" name="Freeform 448"/>
            <p:cNvSpPr/>
            <p:nvPr/>
          </p:nvSpPr>
          <p:spPr>
            <a:xfrm flipH="1" rot="16200000">
              <a:off x="293407" y="1798964"/>
              <a:ext cx="976540" cy="1229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621" y="21600"/>
                  </a:moveTo>
                  <a:cubicBezTo>
                    <a:pt x="1042" y="21600"/>
                    <a:pt x="521" y="21600"/>
                    <a:pt x="0" y="21140"/>
                  </a:cubicBezTo>
                  <a:cubicBezTo>
                    <a:pt x="579" y="20681"/>
                    <a:pt x="1158" y="20681"/>
                    <a:pt x="1737" y="20221"/>
                  </a:cubicBezTo>
                  <a:cubicBezTo>
                    <a:pt x="2838" y="19762"/>
                    <a:pt x="3996" y="19302"/>
                    <a:pt x="5096" y="18383"/>
                  </a:cubicBezTo>
                  <a:cubicBezTo>
                    <a:pt x="5849" y="17464"/>
                    <a:pt x="6660" y="16545"/>
                    <a:pt x="7354" y="15626"/>
                  </a:cubicBezTo>
                  <a:cubicBezTo>
                    <a:pt x="8397" y="14247"/>
                    <a:pt x="9439" y="12868"/>
                    <a:pt x="10482" y="11949"/>
                  </a:cubicBezTo>
                  <a:cubicBezTo>
                    <a:pt x="11176" y="11489"/>
                    <a:pt x="11929" y="11030"/>
                    <a:pt x="12682" y="11030"/>
                  </a:cubicBezTo>
                  <a:cubicBezTo>
                    <a:pt x="13840" y="10111"/>
                    <a:pt x="15056" y="9651"/>
                    <a:pt x="16214" y="8732"/>
                  </a:cubicBezTo>
                  <a:cubicBezTo>
                    <a:pt x="17720" y="7353"/>
                    <a:pt x="19226" y="4596"/>
                    <a:pt x="20673" y="1838"/>
                  </a:cubicBezTo>
                  <a:cubicBezTo>
                    <a:pt x="20963" y="1379"/>
                    <a:pt x="21253" y="919"/>
                    <a:pt x="21600" y="0"/>
                  </a:cubicBezTo>
                  <a:cubicBezTo>
                    <a:pt x="20036" y="7353"/>
                    <a:pt x="18125" y="9191"/>
                    <a:pt x="16562" y="10570"/>
                  </a:cubicBezTo>
                  <a:cubicBezTo>
                    <a:pt x="15346" y="11489"/>
                    <a:pt x="14130" y="12409"/>
                    <a:pt x="12914" y="12868"/>
                  </a:cubicBezTo>
                  <a:cubicBezTo>
                    <a:pt x="12219" y="13328"/>
                    <a:pt x="11524" y="13328"/>
                    <a:pt x="10829" y="13787"/>
                  </a:cubicBezTo>
                  <a:cubicBezTo>
                    <a:pt x="9729" y="14706"/>
                    <a:pt x="8686" y="16085"/>
                    <a:pt x="7702" y="17004"/>
                  </a:cubicBezTo>
                  <a:cubicBezTo>
                    <a:pt x="6833" y="18383"/>
                    <a:pt x="5965" y="19302"/>
                    <a:pt x="5038" y="20221"/>
                  </a:cubicBezTo>
                  <a:cubicBezTo>
                    <a:pt x="3822" y="21140"/>
                    <a:pt x="2664" y="21600"/>
                    <a:pt x="1621" y="21600"/>
                  </a:cubicBezTo>
                  <a:cubicBezTo>
                    <a:pt x="1621" y="21600"/>
                    <a:pt x="1621" y="21600"/>
                    <a:pt x="1621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314" name="Freeform 449"/>
            <p:cNvSpPr/>
            <p:nvPr/>
          </p:nvSpPr>
          <p:spPr>
            <a:xfrm flipH="1" rot="16200000">
              <a:off x="643864" y="1851573"/>
              <a:ext cx="348236" cy="444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299" y="21600"/>
                  </a:moveTo>
                  <a:cubicBezTo>
                    <a:pt x="812" y="21600"/>
                    <a:pt x="487" y="21600"/>
                    <a:pt x="0" y="21600"/>
                  </a:cubicBezTo>
                  <a:cubicBezTo>
                    <a:pt x="3573" y="20329"/>
                    <a:pt x="6983" y="15247"/>
                    <a:pt x="10556" y="11435"/>
                  </a:cubicBezTo>
                  <a:cubicBezTo>
                    <a:pt x="11044" y="10165"/>
                    <a:pt x="11044" y="10165"/>
                    <a:pt x="11044" y="10165"/>
                  </a:cubicBezTo>
                  <a:cubicBezTo>
                    <a:pt x="11856" y="8894"/>
                    <a:pt x="12668" y="7624"/>
                    <a:pt x="13480" y="6353"/>
                  </a:cubicBezTo>
                  <a:cubicBezTo>
                    <a:pt x="15753" y="3812"/>
                    <a:pt x="18027" y="0"/>
                    <a:pt x="20138" y="0"/>
                  </a:cubicBezTo>
                  <a:cubicBezTo>
                    <a:pt x="20626" y="0"/>
                    <a:pt x="21113" y="0"/>
                    <a:pt x="21600" y="0"/>
                  </a:cubicBezTo>
                  <a:cubicBezTo>
                    <a:pt x="18677" y="7624"/>
                    <a:pt x="15591" y="11435"/>
                    <a:pt x="12343" y="13976"/>
                  </a:cubicBezTo>
                  <a:cubicBezTo>
                    <a:pt x="11368" y="15247"/>
                    <a:pt x="10232" y="16518"/>
                    <a:pt x="9257" y="16518"/>
                  </a:cubicBezTo>
                  <a:cubicBezTo>
                    <a:pt x="6171" y="20329"/>
                    <a:pt x="3573" y="21600"/>
                    <a:pt x="1299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315" name="Freeform 450"/>
            <p:cNvSpPr/>
            <p:nvPr/>
          </p:nvSpPr>
          <p:spPr>
            <a:xfrm flipH="1" rot="16200000">
              <a:off x="674242" y="1813784"/>
              <a:ext cx="284516" cy="355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387" y="21600"/>
                  </a:moveTo>
                  <a:cubicBezTo>
                    <a:pt x="793" y="21600"/>
                    <a:pt x="396" y="21600"/>
                    <a:pt x="0" y="21600"/>
                  </a:cubicBezTo>
                  <a:cubicBezTo>
                    <a:pt x="3171" y="15429"/>
                    <a:pt x="6738" y="10800"/>
                    <a:pt x="10106" y="7714"/>
                  </a:cubicBezTo>
                  <a:cubicBezTo>
                    <a:pt x="12881" y="4629"/>
                    <a:pt x="12881" y="4629"/>
                    <a:pt x="12881" y="4629"/>
                  </a:cubicBezTo>
                  <a:cubicBezTo>
                    <a:pt x="14862" y="1543"/>
                    <a:pt x="16844" y="0"/>
                    <a:pt x="18826" y="0"/>
                  </a:cubicBezTo>
                  <a:cubicBezTo>
                    <a:pt x="19817" y="0"/>
                    <a:pt x="20807" y="0"/>
                    <a:pt x="21600" y="1543"/>
                  </a:cubicBezTo>
                  <a:cubicBezTo>
                    <a:pt x="21600" y="3086"/>
                    <a:pt x="21600" y="4629"/>
                    <a:pt x="21600" y="4629"/>
                  </a:cubicBezTo>
                  <a:cubicBezTo>
                    <a:pt x="19222" y="7714"/>
                    <a:pt x="16844" y="9257"/>
                    <a:pt x="14466" y="10800"/>
                  </a:cubicBezTo>
                  <a:cubicBezTo>
                    <a:pt x="12881" y="12343"/>
                    <a:pt x="11097" y="13886"/>
                    <a:pt x="9512" y="15429"/>
                  </a:cubicBezTo>
                  <a:cubicBezTo>
                    <a:pt x="8125" y="16971"/>
                    <a:pt x="8125" y="16971"/>
                    <a:pt x="8125" y="16971"/>
                  </a:cubicBezTo>
                  <a:cubicBezTo>
                    <a:pt x="5945" y="18514"/>
                    <a:pt x="3567" y="21600"/>
                    <a:pt x="1387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316" name="Freeform 451"/>
            <p:cNvSpPr/>
            <p:nvPr/>
          </p:nvSpPr>
          <p:spPr>
            <a:xfrm flipH="1" rot="16200000">
              <a:off x="701657" y="1814525"/>
              <a:ext cx="222278" cy="3408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4066" y="21600"/>
                  </a:moveTo>
                  <a:cubicBezTo>
                    <a:pt x="2795" y="21600"/>
                    <a:pt x="1525" y="21600"/>
                    <a:pt x="0" y="21600"/>
                  </a:cubicBezTo>
                  <a:cubicBezTo>
                    <a:pt x="3558" y="18277"/>
                    <a:pt x="7369" y="16615"/>
                    <a:pt x="10927" y="11631"/>
                  </a:cubicBezTo>
                  <a:cubicBezTo>
                    <a:pt x="12198" y="11631"/>
                    <a:pt x="13468" y="9969"/>
                    <a:pt x="14739" y="8308"/>
                  </a:cubicBezTo>
                  <a:cubicBezTo>
                    <a:pt x="17026" y="4985"/>
                    <a:pt x="19313" y="1662"/>
                    <a:pt x="21600" y="0"/>
                  </a:cubicBezTo>
                  <a:cubicBezTo>
                    <a:pt x="17534" y="14954"/>
                    <a:pt x="11689" y="21600"/>
                    <a:pt x="4066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317" name="Freeform 516"/>
            <p:cNvSpPr/>
            <p:nvPr/>
          </p:nvSpPr>
          <p:spPr>
            <a:xfrm flipH="1" rot="16200000">
              <a:off x="865431" y="6399286"/>
              <a:ext cx="500802" cy="22820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17" h="21600" fill="norm" stroke="1" extrusionOk="0">
                  <a:moveTo>
                    <a:pt x="15120" y="21600"/>
                  </a:moveTo>
                  <a:cubicBezTo>
                    <a:pt x="14574" y="21600"/>
                    <a:pt x="14029" y="21600"/>
                    <a:pt x="13374" y="21352"/>
                  </a:cubicBezTo>
                  <a:cubicBezTo>
                    <a:pt x="13047" y="21352"/>
                    <a:pt x="12720" y="21600"/>
                    <a:pt x="12502" y="21600"/>
                  </a:cubicBezTo>
                  <a:cubicBezTo>
                    <a:pt x="12502" y="21600"/>
                    <a:pt x="12502" y="21600"/>
                    <a:pt x="12502" y="21600"/>
                  </a:cubicBezTo>
                  <a:cubicBezTo>
                    <a:pt x="10756" y="21600"/>
                    <a:pt x="9011" y="20359"/>
                    <a:pt x="7483" y="19366"/>
                  </a:cubicBezTo>
                  <a:cubicBezTo>
                    <a:pt x="5520" y="18124"/>
                    <a:pt x="2792" y="16386"/>
                    <a:pt x="1047" y="12662"/>
                  </a:cubicBezTo>
                  <a:cubicBezTo>
                    <a:pt x="174" y="10924"/>
                    <a:pt x="-153" y="9186"/>
                    <a:pt x="65" y="7697"/>
                  </a:cubicBezTo>
                  <a:cubicBezTo>
                    <a:pt x="720" y="3724"/>
                    <a:pt x="4865" y="993"/>
                    <a:pt x="6611" y="497"/>
                  </a:cubicBezTo>
                  <a:cubicBezTo>
                    <a:pt x="8247" y="248"/>
                    <a:pt x="9774" y="0"/>
                    <a:pt x="11192" y="0"/>
                  </a:cubicBezTo>
                  <a:cubicBezTo>
                    <a:pt x="12502" y="0"/>
                    <a:pt x="13920" y="0"/>
                    <a:pt x="15120" y="497"/>
                  </a:cubicBezTo>
                  <a:cubicBezTo>
                    <a:pt x="17956" y="1241"/>
                    <a:pt x="19702" y="3228"/>
                    <a:pt x="20465" y="6455"/>
                  </a:cubicBezTo>
                  <a:cubicBezTo>
                    <a:pt x="21447" y="10924"/>
                    <a:pt x="20792" y="16138"/>
                    <a:pt x="18829" y="19117"/>
                  </a:cubicBezTo>
                  <a:cubicBezTo>
                    <a:pt x="17847" y="20855"/>
                    <a:pt x="16538" y="21600"/>
                    <a:pt x="15120" y="21600"/>
                  </a:cubicBezTo>
                  <a:close/>
                  <a:moveTo>
                    <a:pt x="10756" y="745"/>
                  </a:moveTo>
                  <a:cubicBezTo>
                    <a:pt x="8247" y="993"/>
                    <a:pt x="5629" y="1241"/>
                    <a:pt x="3229" y="3228"/>
                  </a:cubicBezTo>
                  <a:cubicBezTo>
                    <a:pt x="2683" y="3724"/>
                    <a:pt x="829" y="5462"/>
                    <a:pt x="720" y="8441"/>
                  </a:cubicBezTo>
                  <a:cubicBezTo>
                    <a:pt x="611" y="9683"/>
                    <a:pt x="938" y="11172"/>
                    <a:pt x="1702" y="12414"/>
                  </a:cubicBezTo>
                  <a:cubicBezTo>
                    <a:pt x="3665" y="15641"/>
                    <a:pt x="6174" y="17628"/>
                    <a:pt x="8356" y="18869"/>
                  </a:cubicBezTo>
                  <a:cubicBezTo>
                    <a:pt x="9120" y="19366"/>
                    <a:pt x="9120" y="19366"/>
                    <a:pt x="9120" y="19366"/>
                  </a:cubicBezTo>
                  <a:cubicBezTo>
                    <a:pt x="9774" y="19614"/>
                    <a:pt x="10429" y="19862"/>
                    <a:pt x="11411" y="20110"/>
                  </a:cubicBezTo>
                  <a:cubicBezTo>
                    <a:pt x="11411" y="20110"/>
                    <a:pt x="11411" y="20110"/>
                    <a:pt x="11411" y="20110"/>
                  </a:cubicBezTo>
                  <a:cubicBezTo>
                    <a:pt x="11738" y="20359"/>
                    <a:pt x="12065" y="20359"/>
                    <a:pt x="12502" y="20359"/>
                  </a:cubicBezTo>
                  <a:cubicBezTo>
                    <a:pt x="12720" y="20359"/>
                    <a:pt x="13047" y="20359"/>
                    <a:pt x="13374" y="20359"/>
                  </a:cubicBezTo>
                  <a:cubicBezTo>
                    <a:pt x="13811" y="20359"/>
                    <a:pt x="14247" y="20359"/>
                    <a:pt x="14683" y="20359"/>
                  </a:cubicBezTo>
                  <a:cubicBezTo>
                    <a:pt x="15774" y="20359"/>
                    <a:pt x="17192" y="20359"/>
                    <a:pt x="18283" y="18621"/>
                  </a:cubicBezTo>
                  <a:cubicBezTo>
                    <a:pt x="19702" y="16138"/>
                    <a:pt x="20465" y="12662"/>
                    <a:pt x="20247" y="9434"/>
                  </a:cubicBezTo>
                  <a:cubicBezTo>
                    <a:pt x="19920" y="5959"/>
                    <a:pt x="18829" y="3476"/>
                    <a:pt x="17083" y="2483"/>
                  </a:cubicBezTo>
                  <a:cubicBezTo>
                    <a:pt x="15447" y="1241"/>
                    <a:pt x="13592" y="745"/>
                    <a:pt x="11192" y="745"/>
                  </a:cubicBezTo>
                  <a:lnTo>
                    <a:pt x="10756" y="745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318" name="Freeform 517"/>
            <p:cNvSpPr/>
            <p:nvPr/>
          </p:nvSpPr>
          <p:spPr>
            <a:xfrm flipH="1" rot="16200000">
              <a:off x="666166" y="6214211"/>
              <a:ext cx="908226" cy="3704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26" h="21600" fill="norm" stroke="1" extrusionOk="0">
                  <a:moveTo>
                    <a:pt x="16623" y="21600"/>
                  </a:moveTo>
                  <a:cubicBezTo>
                    <a:pt x="15754" y="21600"/>
                    <a:pt x="14760" y="21448"/>
                    <a:pt x="13519" y="21144"/>
                  </a:cubicBezTo>
                  <a:cubicBezTo>
                    <a:pt x="10602" y="20231"/>
                    <a:pt x="7871" y="18101"/>
                    <a:pt x="5636" y="16276"/>
                  </a:cubicBezTo>
                  <a:cubicBezTo>
                    <a:pt x="5388" y="15972"/>
                    <a:pt x="5388" y="15972"/>
                    <a:pt x="5388" y="15972"/>
                  </a:cubicBezTo>
                  <a:cubicBezTo>
                    <a:pt x="4023" y="14755"/>
                    <a:pt x="733" y="12017"/>
                    <a:pt x="112" y="8214"/>
                  </a:cubicBezTo>
                  <a:cubicBezTo>
                    <a:pt x="-74" y="7149"/>
                    <a:pt x="-12" y="6085"/>
                    <a:pt x="174" y="5020"/>
                  </a:cubicBezTo>
                  <a:cubicBezTo>
                    <a:pt x="733" y="2282"/>
                    <a:pt x="1912" y="1065"/>
                    <a:pt x="3774" y="1065"/>
                  </a:cubicBezTo>
                  <a:cubicBezTo>
                    <a:pt x="4209" y="1065"/>
                    <a:pt x="4705" y="1217"/>
                    <a:pt x="5140" y="1217"/>
                  </a:cubicBezTo>
                  <a:cubicBezTo>
                    <a:pt x="5760" y="1369"/>
                    <a:pt x="6381" y="1521"/>
                    <a:pt x="7064" y="1521"/>
                  </a:cubicBezTo>
                  <a:cubicBezTo>
                    <a:pt x="8988" y="1521"/>
                    <a:pt x="10788" y="913"/>
                    <a:pt x="12774" y="456"/>
                  </a:cubicBezTo>
                  <a:cubicBezTo>
                    <a:pt x="13147" y="456"/>
                    <a:pt x="13147" y="456"/>
                    <a:pt x="13147" y="456"/>
                  </a:cubicBezTo>
                  <a:cubicBezTo>
                    <a:pt x="13954" y="152"/>
                    <a:pt x="14760" y="0"/>
                    <a:pt x="15505" y="0"/>
                  </a:cubicBezTo>
                  <a:cubicBezTo>
                    <a:pt x="18112" y="0"/>
                    <a:pt x="20098" y="1521"/>
                    <a:pt x="21526" y="4259"/>
                  </a:cubicBezTo>
                  <a:cubicBezTo>
                    <a:pt x="21526" y="4563"/>
                    <a:pt x="21526" y="4563"/>
                    <a:pt x="21526" y="4563"/>
                  </a:cubicBezTo>
                  <a:cubicBezTo>
                    <a:pt x="20036" y="1977"/>
                    <a:pt x="18050" y="608"/>
                    <a:pt x="15505" y="608"/>
                  </a:cubicBezTo>
                  <a:cubicBezTo>
                    <a:pt x="14574" y="608"/>
                    <a:pt x="13519" y="913"/>
                    <a:pt x="12402" y="1217"/>
                  </a:cubicBezTo>
                  <a:cubicBezTo>
                    <a:pt x="10478" y="1977"/>
                    <a:pt x="8864" y="2282"/>
                    <a:pt x="7250" y="2282"/>
                  </a:cubicBezTo>
                  <a:cubicBezTo>
                    <a:pt x="6629" y="2282"/>
                    <a:pt x="6009" y="2130"/>
                    <a:pt x="5388" y="2130"/>
                  </a:cubicBezTo>
                  <a:cubicBezTo>
                    <a:pt x="5016" y="1977"/>
                    <a:pt x="5016" y="1977"/>
                    <a:pt x="5016" y="1977"/>
                  </a:cubicBezTo>
                  <a:cubicBezTo>
                    <a:pt x="4581" y="1977"/>
                    <a:pt x="4085" y="1825"/>
                    <a:pt x="3650" y="1825"/>
                  </a:cubicBezTo>
                  <a:cubicBezTo>
                    <a:pt x="3029" y="1825"/>
                    <a:pt x="2595" y="1977"/>
                    <a:pt x="2160" y="2282"/>
                  </a:cubicBezTo>
                  <a:cubicBezTo>
                    <a:pt x="1292" y="2890"/>
                    <a:pt x="174" y="4715"/>
                    <a:pt x="423" y="7149"/>
                  </a:cubicBezTo>
                  <a:cubicBezTo>
                    <a:pt x="795" y="10496"/>
                    <a:pt x="2595" y="12321"/>
                    <a:pt x="3836" y="13538"/>
                  </a:cubicBezTo>
                  <a:cubicBezTo>
                    <a:pt x="5512" y="15211"/>
                    <a:pt x="7064" y="16580"/>
                    <a:pt x="8492" y="17645"/>
                  </a:cubicBezTo>
                  <a:cubicBezTo>
                    <a:pt x="11533" y="19775"/>
                    <a:pt x="14202" y="20839"/>
                    <a:pt x="16623" y="20839"/>
                  </a:cubicBezTo>
                  <a:cubicBezTo>
                    <a:pt x="16871" y="20839"/>
                    <a:pt x="16871" y="20839"/>
                    <a:pt x="16871" y="20839"/>
                  </a:cubicBezTo>
                  <a:cubicBezTo>
                    <a:pt x="18609" y="20839"/>
                    <a:pt x="20036" y="20079"/>
                    <a:pt x="21154" y="18558"/>
                  </a:cubicBezTo>
                  <a:cubicBezTo>
                    <a:pt x="21278" y="18558"/>
                    <a:pt x="21402" y="18254"/>
                    <a:pt x="21526" y="18101"/>
                  </a:cubicBezTo>
                  <a:cubicBezTo>
                    <a:pt x="21526" y="19014"/>
                    <a:pt x="21526" y="19014"/>
                    <a:pt x="21526" y="19014"/>
                  </a:cubicBezTo>
                  <a:cubicBezTo>
                    <a:pt x="20098" y="20839"/>
                    <a:pt x="18547" y="21600"/>
                    <a:pt x="16623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319" name="Freeform 518"/>
            <p:cNvSpPr/>
            <p:nvPr/>
          </p:nvSpPr>
          <p:spPr>
            <a:xfrm flipH="1" rot="16200000">
              <a:off x="469957" y="5896489"/>
              <a:ext cx="1306572" cy="6075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20" h="21600" fill="norm" stroke="1" extrusionOk="0">
                  <a:moveTo>
                    <a:pt x="19063" y="21600"/>
                  </a:moveTo>
                  <a:cubicBezTo>
                    <a:pt x="17295" y="21600"/>
                    <a:pt x="15527" y="20948"/>
                    <a:pt x="13889" y="20203"/>
                  </a:cubicBezTo>
                  <a:cubicBezTo>
                    <a:pt x="13458" y="20017"/>
                    <a:pt x="13070" y="19924"/>
                    <a:pt x="12639" y="19738"/>
                  </a:cubicBezTo>
                  <a:cubicBezTo>
                    <a:pt x="10569" y="18807"/>
                    <a:pt x="8370" y="17969"/>
                    <a:pt x="6344" y="16386"/>
                  </a:cubicBezTo>
                  <a:cubicBezTo>
                    <a:pt x="4663" y="15083"/>
                    <a:pt x="3326" y="13779"/>
                    <a:pt x="2248" y="12010"/>
                  </a:cubicBezTo>
                  <a:cubicBezTo>
                    <a:pt x="1429" y="10707"/>
                    <a:pt x="265" y="8752"/>
                    <a:pt x="49" y="6331"/>
                  </a:cubicBezTo>
                  <a:cubicBezTo>
                    <a:pt x="-80" y="4934"/>
                    <a:pt x="49" y="3817"/>
                    <a:pt x="394" y="2886"/>
                  </a:cubicBezTo>
                  <a:cubicBezTo>
                    <a:pt x="1386" y="372"/>
                    <a:pt x="3800" y="93"/>
                    <a:pt x="4835" y="93"/>
                  </a:cubicBezTo>
                  <a:cubicBezTo>
                    <a:pt x="5180" y="93"/>
                    <a:pt x="5525" y="93"/>
                    <a:pt x="5870" y="186"/>
                  </a:cubicBezTo>
                  <a:cubicBezTo>
                    <a:pt x="6430" y="279"/>
                    <a:pt x="7034" y="466"/>
                    <a:pt x="7594" y="559"/>
                  </a:cubicBezTo>
                  <a:cubicBezTo>
                    <a:pt x="8586" y="838"/>
                    <a:pt x="9621" y="1117"/>
                    <a:pt x="10655" y="1117"/>
                  </a:cubicBezTo>
                  <a:cubicBezTo>
                    <a:pt x="10698" y="1117"/>
                    <a:pt x="10698" y="1117"/>
                    <a:pt x="10698" y="1117"/>
                  </a:cubicBezTo>
                  <a:cubicBezTo>
                    <a:pt x="11906" y="1117"/>
                    <a:pt x="13113" y="838"/>
                    <a:pt x="14277" y="559"/>
                  </a:cubicBezTo>
                  <a:cubicBezTo>
                    <a:pt x="15269" y="372"/>
                    <a:pt x="16303" y="93"/>
                    <a:pt x="17338" y="0"/>
                  </a:cubicBezTo>
                  <a:cubicBezTo>
                    <a:pt x="17510" y="0"/>
                    <a:pt x="17640" y="0"/>
                    <a:pt x="17812" y="0"/>
                  </a:cubicBezTo>
                  <a:cubicBezTo>
                    <a:pt x="19321" y="0"/>
                    <a:pt x="20528" y="559"/>
                    <a:pt x="21520" y="1676"/>
                  </a:cubicBezTo>
                  <a:cubicBezTo>
                    <a:pt x="21520" y="2328"/>
                    <a:pt x="21520" y="2328"/>
                    <a:pt x="21520" y="2328"/>
                  </a:cubicBezTo>
                  <a:cubicBezTo>
                    <a:pt x="20442" y="1117"/>
                    <a:pt x="19278" y="466"/>
                    <a:pt x="17985" y="466"/>
                  </a:cubicBezTo>
                  <a:cubicBezTo>
                    <a:pt x="17855" y="466"/>
                    <a:pt x="17855" y="466"/>
                    <a:pt x="17855" y="466"/>
                  </a:cubicBezTo>
                  <a:cubicBezTo>
                    <a:pt x="16734" y="559"/>
                    <a:pt x="15613" y="838"/>
                    <a:pt x="14492" y="1024"/>
                  </a:cubicBezTo>
                  <a:cubicBezTo>
                    <a:pt x="13846" y="1210"/>
                    <a:pt x="13199" y="1303"/>
                    <a:pt x="12509" y="1490"/>
                  </a:cubicBezTo>
                  <a:cubicBezTo>
                    <a:pt x="11992" y="1583"/>
                    <a:pt x="11474" y="1583"/>
                    <a:pt x="10957" y="1583"/>
                  </a:cubicBezTo>
                  <a:cubicBezTo>
                    <a:pt x="10095" y="1583"/>
                    <a:pt x="9233" y="1490"/>
                    <a:pt x="8370" y="1210"/>
                  </a:cubicBezTo>
                  <a:cubicBezTo>
                    <a:pt x="7680" y="1024"/>
                    <a:pt x="7680" y="1024"/>
                    <a:pt x="7680" y="1024"/>
                  </a:cubicBezTo>
                  <a:cubicBezTo>
                    <a:pt x="6689" y="745"/>
                    <a:pt x="5611" y="466"/>
                    <a:pt x="4576" y="466"/>
                  </a:cubicBezTo>
                  <a:cubicBezTo>
                    <a:pt x="4231" y="466"/>
                    <a:pt x="3886" y="559"/>
                    <a:pt x="3542" y="652"/>
                  </a:cubicBezTo>
                  <a:cubicBezTo>
                    <a:pt x="2679" y="838"/>
                    <a:pt x="1084" y="1676"/>
                    <a:pt x="480" y="3631"/>
                  </a:cubicBezTo>
                  <a:cubicBezTo>
                    <a:pt x="222" y="4469"/>
                    <a:pt x="179" y="5400"/>
                    <a:pt x="351" y="6424"/>
                  </a:cubicBezTo>
                  <a:cubicBezTo>
                    <a:pt x="696" y="8659"/>
                    <a:pt x="1645" y="10800"/>
                    <a:pt x="3283" y="12941"/>
                  </a:cubicBezTo>
                  <a:cubicBezTo>
                    <a:pt x="4706" y="14710"/>
                    <a:pt x="6387" y="16107"/>
                    <a:pt x="8629" y="17317"/>
                  </a:cubicBezTo>
                  <a:cubicBezTo>
                    <a:pt x="10354" y="18248"/>
                    <a:pt x="12164" y="18993"/>
                    <a:pt x="13889" y="19645"/>
                  </a:cubicBezTo>
                  <a:cubicBezTo>
                    <a:pt x="14492" y="19924"/>
                    <a:pt x="14492" y="19924"/>
                    <a:pt x="14492" y="19924"/>
                  </a:cubicBezTo>
                  <a:cubicBezTo>
                    <a:pt x="16001" y="20483"/>
                    <a:pt x="17424" y="20948"/>
                    <a:pt x="18890" y="20948"/>
                  </a:cubicBezTo>
                  <a:cubicBezTo>
                    <a:pt x="19106" y="20948"/>
                    <a:pt x="19321" y="20948"/>
                    <a:pt x="19537" y="20948"/>
                  </a:cubicBezTo>
                  <a:cubicBezTo>
                    <a:pt x="20227" y="20855"/>
                    <a:pt x="20916" y="20669"/>
                    <a:pt x="21520" y="20297"/>
                  </a:cubicBezTo>
                  <a:cubicBezTo>
                    <a:pt x="21520" y="21041"/>
                    <a:pt x="21520" y="21041"/>
                    <a:pt x="21520" y="21041"/>
                  </a:cubicBezTo>
                  <a:cubicBezTo>
                    <a:pt x="20960" y="21321"/>
                    <a:pt x="20356" y="21507"/>
                    <a:pt x="19752" y="21600"/>
                  </a:cubicBezTo>
                  <a:cubicBezTo>
                    <a:pt x="19494" y="21600"/>
                    <a:pt x="19278" y="21600"/>
                    <a:pt x="19063" y="21600"/>
                  </a:cubicBezTo>
                  <a:cubicBezTo>
                    <a:pt x="19063" y="21600"/>
                    <a:pt x="19063" y="21600"/>
                    <a:pt x="19063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320" name="Freeform 519"/>
            <p:cNvSpPr/>
            <p:nvPr/>
          </p:nvSpPr>
          <p:spPr>
            <a:xfrm flipH="1" rot="16200000">
              <a:off x="992839" y="6831325"/>
              <a:ext cx="23711" cy="207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cubicBezTo>
                    <a:pt x="7200" y="2700"/>
                    <a:pt x="14400" y="5400"/>
                    <a:pt x="21600" y="10800"/>
                  </a:cubicBezTo>
                  <a:cubicBezTo>
                    <a:pt x="21600" y="21600"/>
                    <a:pt x="21600" y="21600"/>
                    <a:pt x="21600" y="21600"/>
                  </a:cubicBezTo>
                  <a:cubicBezTo>
                    <a:pt x="16800" y="18900"/>
                    <a:pt x="2400" y="2700"/>
                    <a:pt x="0" y="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321" name="Freeform 520"/>
            <p:cNvSpPr/>
            <p:nvPr/>
          </p:nvSpPr>
          <p:spPr>
            <a:xfrm flipH="1" rot="16200000">
              <a:off x="1243273" y="6816507"/>
              <a:ext cx="53347" cy="207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cubicBezTo>
                    <a:pt x="7560" y="16200"/>
                    <a:pt x="14040" y="10800"/>
                    <a:pt x="21600" y="0"/>
                  </a:cubicBezTo>
                  <a:cubicBezTo>
                    <a:pt x="21600" y="8100"/>
                    <a:pt x="21600" y="8100"/>
                    <a:pt x="21600" y="8100"/>
                  </a:cubicBezTo>
                  <a:cubicBezTo>
                    <a:pt x="14040" y="16200"/>
                    <a:pt x="6480" y="21600"/>
                    <a:pt x="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322" name="Freeform 521"/>
            <p:cNvSpPr/>
            <p:nvPr/>
          </p:nvSpPr>
          <p:spPr>
            <a:xfrm flipH="1" rot="16200000">
              <a:off x="991357" y="6820952"/>
              <a:ext cx="37048" cy="370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12343"/>
                  </a:moveTo>
                  <a:cubicBezTo>
                    <a:pt x="13886" y="7714"/>
                    <a:pt x="7714" y="4629"/>
                    <a:pt x="1543" y="0"/>
                  </a:cubicBezTo>
                  <a:cubicBezTo>
                    <a:pt x="0" y="0"/>
                    <a:pt x="0" y="0"/>
                    <a:pt x="0" y="1543"/>
                  </a:cubicBezTo>
                  <a:cubicBezTo>
                    <a:pt x="7714" y="7714"/>
                    <a:pt x="13886" y="13886"/>
                    <a:pt x="21600" y="21600"/>
                  </a:cubicBezTo>
                  <a:lnTo>
                    <a:pt x="21600" y="12343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323" name="Freeform 522"/>
            <p:cNvSpPr/>
            <p:nvPr/>
          </p:nvSpPr>
          <p:spPr>
            <a:xfrm flipH="1" rot="16200000">
              <a:off x="1245074" y="6828682"/>
              <a:ext cx="37886" cy="207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40" h="21600" fill="norm" stroke="1" extrusionOk="0">
                  <a:moveTo>
                    <a:pt x="21240" y="0"/>
                  </a:moveTo>
                  <a:cubicBezTo>
                    <a:pt x="15480" y="8100"/>
                    <a:pt x="8280" y="13500"/>
                    <a:pt x="1080" y="16200"/>
                  </a:cubicBezTo>
                  <a:cubicBezTo>
                    <a:pt x="-360" y="16200"/>
                    <a:pt x="-360" y="21600"/>
                    <a:pt x="1080" y="21600"/>
                  </a:cubicBezTo>
                  <a:cubicBezTo>
                    <a:pt x="9720" y="21600"/>
                    <a:pt x="15480" y="21600"/>
                    <a:pt x="21240" y="18900"/>
                  </a:cubicBezTo>
                  <a:lnTo>
                    <a:pt x="21240" y="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324" name="Freeform 523"/>
            <p:cNvSpPr/>
            <p:nvPr/>
          </p:nvSpPr>
          <p:spPr>
            <a:xfrm flipH="1" rot="16200000">
              <a:off x="975797" y="6790573"/>
              <a:ext cx="63721" cy="6223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15300" y="13500"/>
                    <a:pt x="8100" y="6300"/>
                    <a:pt x="0" y="0"/>
                  </a:cubicBezTo>
                  <a:cubicBezTo>
                    <a:pt x="2700" y="1800"/>
                    <a:pt x="5400" y="2700"/>
                    <a:pt x="8100" y="4500"/>
                  </a:cubicBezTo>
                  <a:cubicBezTo>
                    <a:pt x="13500" y="8100"/>
                    <a:pt x="17100" y="11700"/>
                    <a:pt x="21600" y="16200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325" name="Freeform 524"/>
            <p:cNvSpPr/>
            <p:nvPr/>
          </p:nvSpPr>
          <p:spPr>
            <a:xfrm flipH="1" rot="16200000">
              <a:off x="1236605" y="6812801"/>
              <a:ext cx="44456" cy="370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082" y="15429"/>
                  </a:moveTo>
                  <a:cubicBezTo>
                    <a:pt x="11435" y="10800"/>
                    <a:pt x="16518" y="6171"/>
                    <a:pt x="21600" y="0"/>
                  </a:cubicBezTo>
                  <a:cubicBezTo>
                    <a:pt x="21600" y="12343"/>
                    <a:pt x="21600" y="12343"/>
                    <a:pt x="21600" y="12343"/>
                  </a:cubicBezTo>
                  <a:cubicBezTo>
                    <a:pt x="15247" y="16971"/>
                    <a:pt x="7624" y="20057"/>
                    <a:pt x="0" y="21600"/>
                  </a:cubicBezTo>
                  <a:cubicBezTo>
                    <a:pt x="1271" y="20057"/>
                    <a:pt x="3812" y="18514"/>
                    <a:pt x="5082" y="15429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326" name="Freeform 525"/>
            <p:cNvSpPr/>
            <p:nvPr/>
          </p:nvSpPr>
          <p:spPr>
            <a:xfrm flipH="1" rot="16200000">
              <a:off x="1256925" y="6841276"/>
              <a:ext cx="12701" cy="127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cubicBezTo>
                    <a:pt x="5400" y="14400"/>
                    <a:pt x="16200" y="7200"/>
                    <a:pt x="21600" y="0"/>
                  </a:cubicBezTo>
                  <a:cubicBezTo>
                    <a:pt x="21600" y="7200"/>
                    <a:pt x="21600" y="7200"/>
                    <a:pt x="21600" y="7200"/>
                  </a:cubicBezTo>
                  <a:cubicBezTo>
                    <a:pt x="16200" y="14400"/>
                    <a:pt x="5400" y="14400"/>
                    <a:pt x="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327" name="Freeform 526"/>
            <p:cNvSpPr/>
            <p:nvPr/>
          </p:nvSpPr>
          <p:spPr>
            <a:xfrm flipH="1" rot="16200000">
              <a:off x="872069" y="6677954"/>
              <a:ext cx="245988" cy="1052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20451" y="17280"/>
                    <a:pt x="18843" y="14040"/>
                    <a:pt x="17004" y="11340"/>
                  </a:cubicBezTo>
                  <a:cubicBezTo>
                    <a:pt x="14017" y="7020"/>
                    <a:pt x="10800" y="3780"/>
                    <a:pt x="7583" y="2700"/>
                  </a:cubicBezTo>
                  <a:cubicBezTo>
                    <a:pt x="5055" y="1620"/>
                    <a:pt x="2528" y="1080"/>
                    <a:pt x="0" y="540"/>
                  </a:cubicBezTo>
                  <a:cubicBezTo>
                    <a:pt x="1609" y="0"/>
                    <a:pt x="3217" y="0"/>
                    <a:pt x="4596" y="0"/>
                  </a:cubicBezTo>
                  <a:cubicBezTo>
                    <a:pt x="6664" y="0"/>
                    <a:pt x="8272" y="0"/>
                    <a:pt x="10111" y="1080"/>
                  </a:cubicBezTo>
                  <a:cubicBezTo>
                    <a:pt x="14706" y="3780"/>
                    <a:pt x="17923" y="7560"/>
                    <a:pt x="20221" y="12960"/>
                  </a:cubicBezTo>
                  <a:cubicBezTo>
                    <a:pt x="20681" y="14040"/>
                    <a:pt x="21140" y="15120"/>
                    <a:pt x="21600" y="16200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328" name="Freeform 527"/>
            <p:cNvSpPr/>
            <p:nvPr/>
          </p:nvSpPr>
          <p:spPr>
            <a:xfrm flipH="1" rot="16200000">
              <a:off x="1046185" y="6594230"/>
              <a:ext cx="422329" cy="9632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1001" y="21600"/>
                  </a:moveTo>
                  <a:cubicBezTo>
                    <a:pt x="7379" y="21600"/>
                    <a:pt x="3354" y="18097"/>
                    <a:pt x="0" y="14595"/>
                  </a:cubicBezTo>
                  <a:cubicBezTo>
                    <a:pt x="2952" y="16930"/>
                    <a:pt x="6037" y="18097"/>
                    <a:pt x="8989" y="18097"/>
                  </a:cubicBezTo>
                  <a:cubicBezTo>
                    <a:pt x="9257" y="18097"/>
                    <a:pt x="9660" y="18097"/>
                    <a:pt x="10062" y="18097"/>
                  </a:cubicBezTo>
                  <a:cubicBezTo>
                    <a:pt x="13684" y="18097"/>
                    <a:pt x="18783" y="16346"/>
                    <a:pt x="21332" y="1751"/>
                  </a:cubicBezTo>
                  <a:cubicBezTo>
                    <a:pt x="21332" y="1168"/>
                    <a:pt x="21466" y="584"/>
                    <a:pt x="21600" y="0"/>
                  </a:cubicBezTo>
                  <a:cubicBezTo>
                    <a:pt x="21600" y="5254"/>
                    <a:pt x="21600" y="5254"/>
                    <a:pt x="21600" y="5254"/>
                  </a:cubicBezTo>
                  <a:cubicBezTo>
                    <a:pt x="19319" y="16346"/>
                    <a:pt x="15697" y="21600"/>
                    <a:pt x="11001" y="21600"/>
                  </a:cubicBezTo>
                  <a:cubicBezTo>
                    <a:pt x="11001" y="21600"/>
                    <a:pt x="11001" y="21600"/>
                    <a:pt x="11001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329" name="Freeform 528"/>
            <p:cNvSpPr/>
            <p:nvPr/>
          </p:nvSpPr>
          <p:spPr>
            <a:xfrm flipH="1" rot="16200000">
              <a:off x="1192150" y="6618680"/>
              <a:ext cx="425291" cy="444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2533" y="21600"/>
                  </a:moveTo>
                  <a:cubicBezTo>
                    <a:pt x="11333" y="21600"/>
                    <a:pt x="10133" y="21600"/>
                    <a:pt x="9067" y="20329"/>
                  </a:cubicBezTo>
                  <a:cubicBezTo>
                    <a:pt x="6667" y="17788"/>
                    <a:pt x="4667" y="13976"/>
                    <a:pt x="2933" y="10165"/>
                  </a:cubicBezTo>
                  <a:cubicBezTo>
                    <a:pt x="1867" y="7624"/>
                    <a:pt x="933" y="5082"/>
                    <a:pt x="0" y="1271"/>
                  </a:cubicBezTo>
                  <a:cubicBezTo>
                    <a:pt x="4400" y="11435"/>
                    <a:pt x="8133" y="15247"/>
                    <a:pt x="11733" y="15247"/>
                  </a:cubicBezTo>
                  <a:cubicBezTo>
                    <a:pt x="14800" y="15247"/>
                    <a:pt x="17600" y="11435"/>
                    <a:pt x="20133" y="3812"/>
                  </a:cubicBezTo>
                  <a:cubicBezTo>
                    <a:pt x="20667" y="2541"/>
                    <a:pt x="21067" y="1271"/>
                    <a:pt x="21600" y="0"/>
                  </a:cubicBezTo>
                  <a:cubicBezTo>
                    <a:pt x="21600" y="8894"/>
                    <a:pt x="21600" y="8894"/>
                    <a:pt x="21600" y="8894"/>
                  </a:cubicBezTo>
                  <a:cubicBezTo>
                    <a:pt x="18667" y="17788"/>
                    <a:pt x="15600" y="21600"/>
                    <a:pt x="12533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330" name="Freeform 529"/>
            <p:cNvSpPr/>
            <p:nvPr/>
          </p:nvSpPr>
          <p:spPr>
            <a:xfrm flipH="1" rot="16200000">
              <a:off x="320847" y="5655506"/>
              <a:ext cx="1552925" cy="84317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35" h="21600" fill="norm" stroke="1" extrusionOk="0">
                  <a:moveTo>
                    <a:pt x="20066" y="21600"/>
                  </a:moveTo>
                  <a:cubicBezTo>
                    <a:pt x="19674" y="21600"/>
                    <a:pt x="19282" y="21533"/>
                    <a:pt x="18854" y="21466"/>
                  </a:cubicBezTo>
                  <a:cubicBezTo>
                    <a:pt x="18604" y="21399"/>
                    <a:pt x="18355" y="21332"/>
                    <a:pt x="18105" y="21265"/>
                  </a:cubicBezTo>
                  <a:cubicBezTo>
                    <a:pt x="15610" y="20862"/>
                    <a:pt x="13258" y="20057"/>
                    <a:pt x="11190" y="18850"/>
                  </a:cubicBezTo>
                  <a:cubicBezTo>
                    <a:pt x="9373" y="17843"/>
                    <a:pt x="7626" y="16502"/>
                    <a:pt x="6129" y="15361"/>
                  </a:cubicBezTo>
                  <a:cubicBezTo>
                    <a:pt x="5131" y="14624"/>
                    <a:pt x="4062" y="13819"/>
                    <a:pt x="3099" y="12678"/>
                  </a:cubicBezTo>
                  <a:cubicBezTo>
                    <a:pt x="2208" y="11605"/>
                    <a:pt x="-465" y="8452"/>
                    <a:pt x="70" y="5031"/>
                  </a:cubicBezTo>
                  <a:cubicBezTo>
                    <a:pt x="355" y="3220"/>
                    <a:pt x="1388" y="1945"/>
                    <a:pt x="2280" y="1543"/>
                  </a:cubicBezTo>
                  <a:cubicBezTo>
                    <a:pt x="2850" y="1275"/>
                    <a:pt x="3456" y="1140"/>
                    <a:pt x="4204" y="1140"/>
                  </a:cubicBezTo>
                  <a:cubicBezTo>
                    <a:pt x="4632" y="1140"/>
                    <a:pt x="5060" y="1207"/>
                    <a:pt x="5487" y="1207"/>
                  </a:cubicBezTo>
                  <a:cubicBezTo>
                    <a:pt x="5880" y="1275"/>
                    <a:pt x="6307" y="1275"/>
                    <a:pt x="6735" y="1275"/>
                  </a:cubicBezTo>
                  <a:cubicBezTo>
                    <a:pt x="6806" y="1275"/>
                    <a:pt x="6806" y="1275"/>
                    <a:pt x="6806" y="1275"/>
                  </a:cubicBezTo>
                  <a:cubicBezTo>
                    <a:pt x="8695" y="1275"/>
                    <a:pt x="10549" y="872"/>
                    <a:pt x="12260" y="402"/>
                  </a:cubicBezTo>
                  <a:cubicBezTo>
                    <a:pt x="13115" y="201"/>
                    <a:pt x="14220" y="0"/>
                    <a:pt x="15361" y="0"/>
                  </a:cubicBezTo>
                  <a:cubicBezTo>
                    <a:pt x="15824" y="0"/>
                    <a:pt x="16252" y="0"/>
                    <a:pt x="16680" y="67"/>
                  </a:cubicBezTo>
                  <a:cubicBezTo>
                    <a:pt x="18070" y="335"/>
                    <a:pt x="19495" y="1140"/>
                    <a:pt x="21135" y="2482"/>
                  </a:cubicBezTo>
                  <a:cubicBezTo>
                    <a:pt x="21135" y="3019"/>
                    <a:pt x="21135" y="3019"/>
                    <a:pt x="21135" y="3019"/>
                  </a:cubicBezTo>
                  <a:cubicBezTo>
                    <a:pt x="20101" y="2080"/>
                    <a:pt x="18961" y="1207"/>
                    <a:pt x="17678" y="805"/>
                  </a:cubicBezTo>
                  <a:cubicBezTo>
                    <a:pt x="16929" y="537"/>
                    <a:pt x="16109" y="402"/>
                    <a:pt x="15254" y="402"/>
                  </a:cubicBezTo>
                  <a:cubicBezTo>
                    <a:pt x="14612" y="402"/>
                    <a:pt x="13971" y="470"/>
                    <a:pt x="13258" y="671"/>
                  </a:cubicBezTo>
                  <a:cubicBezTo>
                    <a:pt x="12687" y="738"/>
                    <a:pt x="12117" y="872"/>
                    <a:pt x="11547" y="1006"/>
                  </a:cubicBezTo>
                  <a:cubicBezTo>
                    <a:pt x="10406" y="1342"/>
                    <a:pt x="9230" y="1610"/>
                    <a:pt x="8054" y="1677"/>
                  </a:cubicBezTo>
                  <a:cubicBezTo>
                    <a:pt x="7697" y="1677"/>
                    <a:pt x="7341" y="1744"/>
                    <a:pt x="6949" y="1744"/>
                  </a:cubicBezTo>
                  <a:cubicBezTo>
                    <a:pt x="6379" y="1744"/>
                    <a:pt x="5808" y="1677"/>
                    <a:pt x="5274" y="1610"/>
                  </a:cubicBezTo>
                  <a:cubicBezTo>
                    <a:pt x="5202" y="1610"/>
                    <a:pt x="5202" y="1610"/>
                    <a:pt x="5202" y="1610"/>
                  </a:cubicBezTo>
                  <a:cubicBezTo>
                    <a:pt x="4846" y="1610"/>
                    <a:pt x="4454" y="1543"/>
                    <a:pt x="4062" y="1543"/>
                  </a:cubicBezTo>
                  <a:cubicBezTo>
                    <a:pt x="3741" y="1543"/>
                    <a:pt x="3456" y="1610"/>
                    <a:pt x="3171" y="1677"/>
                  </a:cubicBezTo>
                  <a:cubicBezTo>
                    <a:pt x="1994" y="1945"/>
                    <a:pt x="177" y="3354"/>
                    <a:pt x="284" y="6037"/>
                  </a:cubicBezTo>
                  <a:cubicBezTo>
                    <a:pt x="355" y="7983"/>
                    <a:pt x="1282" y="9593"/>
                    <a:pt x="1994" y="10666"/>
                  </a:cubicBezTo>
                  <a:cubicBezTo>
                    <a:pt x="4026" y="13752"/>
                    <a:pt x="6592" y="15429"/>
                    <a:pt x="9087" y="17106"/>
                  </a:cubicBezTo>
                  <a:cubicBezTo>
                    <a:pt x="9337" y="17240"/>
                    <a:pt x="9337" y="17240"/>
                    <a:pt x="9337" y="17240"/>
                  </a:cubicBezTo>
                  <a:cubicBezTo>
                    <a:pt x="12759" y="19520"/>
                    <a:pt x="16359" y="20795"/>
                    <a:pt x="20101" y="21130"/>
                  </a:cubicBezTo>
                  <a:cubicBezTo>
                    <a:pt x="20137" y="21130"/>
                    <a:pt x="20173" y="21130"/>
                    <a:pt x="20173" y="21198"/>
                  </a:cubicBezTo>
                  <a:cubicBezTo>
                    <a:pt x="20208" y="21198"/>
                    <a:pt x="20208" y="21198"/>
                    <a:pt x="20208" y="21198"/>
                  </a:cubicBezTo>
                  <a:cubicBezTo>
                    <a:pt x="20244" y="21198"/>
                    <a:pt x="20244" y="21198"/>
                    <a:pt x="20244" y="21198"/>
                  </a:cubicBezTo>
                  <a:cubicBezTo>
                    <a:pt x="20529" y="21198"/>
                    <a:pt x="20850" y="21130"/>
                    <a:pt x="21135" y="21063"/>
                  </a:cubicBezTo>
                  <a:cubicBezTo>
                    <a:pt x="21135" y="21466"/>
                    <a:pt x="21135" y="21466"/>
                    <a:pt x="21135" y="21466"/>
                  </a:cubicBezTo>
                  <a:cubicBezTo>
                    <a:pt x="20779" y="21533"/>
                    <a:pt x="20422" y="21600"/>
                    <a:pt x="20066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331" name="Freeform 530"/>
            <p:cNvSpPr/>
            <p:nvPr/>
          </p:nvSpPr>
          <p:spPr>
            <a:xfrm flipH="1" rot="16200000">
              <a:off x="1438876" y="6785389"/>
              <a:ext cx="115585" cy="207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9327" y="21600"/>
                  </a:moveTo>
                  <a:cubicBezTo>
                    <a:pt x="5891" y="21600"/>
                    <a:pt x="2945" y="18900"/>
                    <a:pt x="0" y="16200"/>
                  </a:cubicBezTo>
                  <a:cubicBezTo>
                    <a:pt x="1964" y="16200"/>
                    <a:pt x="3927" y="13500"/>
                    <a:pt x="5891" y="13500"/>
                  </a:cubicBezTo>
                  <a:cubicBezTo>
                    <a:pt x="7364" y="10800"/>
                    <a:pt x="9327" y="8100"/>
                    <a:pt x="10800" y="8100"/>
                  </a:cubicBezTo>
                  <a:cubicBezTo>
                    <a:pt x="14727" y="5400"/>
                    <a:pt x="18164" y="2700"/>
                    <a:pt x="21600" y="0"/>
                  </a:cubicBezTo>
                  <a:cubicBezTo>
                    <a:pt x="21600" y="13500"/>
                    <a:pt x="21600" y="13500"/>
                    <a:pt x="21600" y="13500"/>
                  </a:cubicBezTo>
                  <a:cubicBezTo>
                    <a:pt x="17182" y="18900"/>
                    <a:pt x="13745" y="21600"/>
                    <a:pt x="10800" y="21600"/>
                  </a:cubicBezTo>
                  <a:cubicBezTo>
                    <a:pt x="10309" y="21600"/>
                    <a:pt x="9818" y="21600"/>
                    <a:pt x="9327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332" name="Freeform 531"/>
            <p:cNvSpPr/>
            <p:nvPr/>
          </p:nvSpPr>
          <p:spPr>
            <a:xfrm flipH="1" rot="16200000">
              <a:off x="33527" y="5282237"/>
              <a:ext cx="2046065" cy="109656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27" h="21600" fill="norm" stroke="1" extrusionOk="0">
                  <a:moveTo>
                    <a:pt x="21227" y="21600"/>
                  </a:moveTo>
                  <a:cubicBezTo>
                    <a:pt x="21010" y="21600"/>
                    <a:pt x="20819" y="21548"/>
                    <a:pt x="20629" y="21548"/>
                  </a:cubicBezTo>
                  <a:cubicBezTo>
                    <a:pt x="19570" y="21394"/>
                    <a:pt x="18537" y="20930"/>
                    <a:pt x="17559" y="20517"/>
                  </a:cubicBezTo>
                  <a:cubicBezTo>
                    <a:pt x="17532" y="20517"/>
                    <a:pt x="17532" y="20517"/>
                    <a:pt x="17532" y="20517"/>
                  </a:cubicBezTo>
                  <a:cubicBezTo>
                    <a:pt x="17505" y="20569"/>
                    <a:pt x="17505" y="20569"/>
                    <a:pt x="17505" y="20569"/>
                  </a:cubicBezTo>
                  <a:cubicBezTo>
                    <a:pt x="17505" y="20569"/>
                    <a:pt x="17505" y="20569"/>
                    <a:pt x="17478" y="20569"/>
                  </a:cubicBezTo>
                  <a:cubicBezTo>
                    <a:pt x="17478" y="20569"/>
                    <a:pt x="17478" y="20569"/>
                    <a:pt x="17450" y="20569"/>
                  </a:cubicBezTo>
                  <a:cubicBezTo>
                    <a:pt x="17369" y="20466"/>
                    <a:pt x="17260" y="20414"/>
                    <a:pt x="17179" y="20363"/>
                  </a:cubicBezTo>
                  <a:cubicBezTo>
                    <a:pt x="16989" y="20311"/>
                    <a:pt x="16825" y="20208"/>
                    <a:pt x="16635" y="20157"/>
                  </a:cubicBezTo>
                  <a:cubicBezTo>
                    <a:pt x="16391" y="20053"/>
                    <a:pt x="16146" y="19950"/>
                    <a:pt x="15902" y="19847"/>
                  </a:cubicBezTo>
                  <a:cubicBezTo>
                    <a:pt x="15413" y="19693"/>
                    <a:pt x="14924" y="19486"/>
                    <a:pt x="14462" y="19280"/>
                  </a:cubicBezTo>
                  <a:cubicBezTo>
                    <a:pt x="14326" y="19229"/>
                    <a:pt x="14326" y="19229"/>
                    <a:pt x="14326" y="19229"/>
                  </a:cubicBezTo>
                  <a:cubicBezTo>
                    <a:pt x="13973" y="19126"/>
                    <a:pt x="13973" y="19126"/>
                    <a:pt x="13973" y="19126"/>
                  </a:cubicBezTo>
                  <a:cubicBezTo>
                    <a:pt x="12777" y="18662"/>
                    <a:pt x="11582" y="17888"/>
                    <a:pt x="10413" y="17167"/>
                  </a:cubicBezTo>
                  <a:cubicBezTo>
                    <a:pt x="10305" y="17115"/>
                    <a:pt x="10305" y="17115"/>
                    <a:pt x="10305" y="17115"/>
                  </a:cubicBezTo>
                  <a:cubicBezTo>
                    <a:pt x="9680" y="16703"/>
                    <a:pt x="9028" y="16342"/>
                    <a:pt x="8376" y="15981"/>
                  </a:cubicBezTo>
                  <a:cubicBezTo>
                    <a:pt x="7207" y="15259"/>
                    <a:pt x="5985" y="14537"/>
                    <a:pt x="4816" y="13713"/>
                  </a:cubicBezTo>
                  <a:cubicBezTo>
                    <a:pt x="3431" y="12733"/>
                    <a:pt x="1882" y="11547"/>
                    <a:pt x="877" y="9434"/>
                  </a:cubicBezTo>
                  <a:cubicBezTo>
                    <a:pt x="62" y="7784"/>
                    <a:pt x="-373" y="5207"/>
                    <a:pt x="415" y="3196"/>
                  </a:cubicBezTo>
                  <a:cubicBezTo>
                    <a:pt x="1094" y="1495"/>
                    <a:pt x="2371" y="464"/>
                    <a:pt x="4327" y="103"/>
                  </a:cubicBezTo>
                  <a:cubicBezTo>
                    <a:pt x="4708" y="52"/>
                    <a:pt x="5142" y="52"/>
                    <a:pt x="5604" y="52"/>
                  </a:cubicBezTo>
                  <a:cubicBezTo>
                    <a:pt x="6039" y="52"/>
                    <a:pt x="6474" y="52"/>
                    <a:pt x="6909" y="103"/>
                  </a:cubicBezTo>
                  <a:cubicBezTo>
                    <a:pt x="8267" y="206"/>
                    <a:pt x="9598" y="309"/>
                    <a:pt x="10930" y="309"/>
                  </a:cubicBezTo>
                  <a:cubicBezTo>
                    <a:pt x="11147" y="309"/>
                    <a:pt x="11147" y="309"/>
                    <a:pt x="11147" y="309"/>
                  </a:cubicBezTo>
                  <a:cubicBezTo>
                    <a:pt x="11989" y="258"/>
                    <a:pt x="12832" y="206"/>
                    <a:pt x="13674" y="155"/>
                  </a:cubicBezTo>
                  <a:cubicBezTo>
                    <a:pt x="14543" y="103"/>
                    <a:pt x="15440" y="0"/>
                    <a:pt x="16309" y="0"/>
                  </a:cubicBezTo>
                  <a:cubicBezTo>
                    <a:pt x="17478" y="0"/>
                    <a:pt x="18429" y="155"/>
                    <a:pt x="19352" y="412"/>
                  </a:cubicBezTo>
                  <a:cubicBezTo>
                    <a:pt x="19977" y="567"/>
                    <a:pt x="20602" y="773"/>
                    <a:pt x="21227" y="1031"/>
                  </a:cubicBezTo>
                  <a:cubicBezTo>
                    <a:pt x="21227" y="1392"/>
                    <a:pt x="21227" y="1392"/>
                    <a:pt x="21227" y="1392"/>
                  </a:cubicBezTo>
                  <a:cubicBezTo>
                    <a:pt x="20059" y="876"/>
                    <a:pt x="18945" y="516"/>
                    <a:pt x="17858" y="412"/>
                  </a:cubicBezTo>
                  <a:cubicBezTo>
                    <a:pt x="17369" y="309"/>
                    <a:pt x="16853" y="309"/>
                    <a:pt x="16282" y="309"/>
                  </a:cubicBezTo>
                  <a:cubicBezTo>
                    <a:pt x="15385" y="309"/>
                    <a:pt x="14489" y="361"/>
                    <a:pt x="13728" y="464"/>
                  </a:cubicBezTo>
                  <a:cubicBezTo>
                    <a:pt x="12832" y="567"/>
                    <a:pt x="11908" y="619"/>
                    <a:pt x="10930" y="619"/>
                  </a:cubicBezTo>
                  <a:cubicBezTo>
                    <a:pt x="10441" y="619"/>
                    <a:pt x="9952" y="567"/>
                    <a:pt x="9435" y="567"/>
                  </a:cubicBezTo>
                  <a:cubicBezTo>
                    <a:pt x="8946" y="567"/>
                    <a:pt x="8430" y="516"/>
                    <a:pt x="7914" y="464"/>
                  </a:cubicBezTo>
                  <a:cubicBezTo>
                    <a:pt x="7235" y="361"/>
                    <a:pt x="6528" y="309"/>
                    <a:pt x="5822" y="309"/>
                  </a:cubicBezTo>
                  <a:cubicBezTo>
                    <a:pt x="4844" y="309"/>
                    <a:pt x="4029" y="464"/>
                    <a:pt x="3295" y="722"/>
                  </a:cubicBezTo>
                  <a:cubicBezTo>
                    <a:pt x="2670" y="979"/>
                    <a:pt x="1149" y="1753"/>
                    <a:pt x="496" y="3660"/>
                  </a:cubicBezTo>
                  <a:cubicBezTo>
                    <a:pt x="198" y="4485"/>
                    <a:pt x="116" y="5464"/>
                    <a:pt x="225" y="6547"/>
                  </a:cubicBezTo>
                  <a:cubicBezTo>
                    <a:pt x="578" y="9640"/>
                    <a:pt x="2371" y="11444"/>
                    <a:pt x="3920" y="12682"/>
                  </a:cubicBezTo>
                  <a:cubicBezTo>
                    <a:pt x="5251" y="13764"/>
                    <a:pt x="6664" y="14589"/>
                    <a:pt x="8022" y="15362"/>
                  </a:cubicBezTo>
                  <a:cubicBezTo>
                    <a:pt x="8593" y="15723"/>
                    <a:pt x="9164" y="16032"/>
                    <a:pt x="9707" y="16393"/>
                  </a:cubicBezTo>
                  <a:cubicBezTo>
                    <a:pt x="9952" y="16548"/>
                    <a:pt x="10196" y="16703"/>
                    <a:pt x="10441" y="16857"/>
                  </a:cubicBezTo>
                  <a:cubicBezTo>
                    <a:pt x="11500" y="17527"/>
                    <a:pt x="12614" y="18198"/>
                    <a:pt x="13728" y="18662"/>
                  </a:cubicBezTo>
                  <a:cubicBezTo>
                    <a:pt x="14081" y="18765"/>
                    <a:pt x="14435" y="18919"/>
                    <a:pt x="14761" y="19022"/>
                  </a:cubicBezTo>
                  <a:cubicBezTo>
                    <a:pt x="15549" y="19280"/>
                    <a:pt x="16336" y="19589"/>
                    <a:pt x="17070" y="20002"/>
                  </a:cubicBezTo>
                  <a:cubicBezTo>
                    <a:pt x="17450" y="20157"/>
                    <a:pt x="17831" y="20311"/>
                    <a:pt x="18184" y="20466"/>
                  </a:cubicBezTo>
                  <a:cubicBezTo>
                    <a:pt x="19026" y="20827"/>
                    <a:pt x="20140" y="21188"/>
                    <a:pt x="21227" y="21239"/>
                  </a:cubicBezTo>
                  <a:lnTo>
                    <a:pt x="21227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333" name="Freeform 532"/>
            <p:cNvSpPr/>
            <p:nvPr/>
          </p:nvSpPr>
          <p:spPr>
            <a:xfrm flipH="1" rot="16200000">
              <a:off x="-393828" y="4674098"/>
              <a:ext cx="2758517" cy="16003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86" h="21600" fill="norm" stroke="1" extrusionOk="0">
                  <a:moveTo>
                    <a:pt x="21286" y="21600"/>
                  </a:moveTo>
                  <a:cubicBezTo>
                    <a:pt x="20579" y="21565"/>
                    <a:pt x="19831" y="21459"/>
                    <a:pt x="19023" y="21246"/>
                  </a:cubicBezTo>
                  <a:cubicBezTo>
                    <a:pt x="17346" y="20787"/>
                    <a:pt x="15568" y="19903"/>
                    <a:pt x="13406" y="18383"/>
                  </a:cubicBezTo>
                  <a:cubicBezTo>
                    <a:pt x="13103" y="18171"/>
                    <a:pt x="12800" y="17923"/>
                    <a:pt x="12496" y="17711"/>
                  </a:cubicBezTo>
                  <a:cubicBezTo>
                    <a:pt x="11870" y="17252"/>
                    <a:pt x="11224" y="16757"/>
                    <a:pt x="10577" y="16403"/>
                  </a:cubicBezTo>
                  <a:cubicBezTo>
                    <a:pt x="9526" y="15838"/>
                    <a:pt x="8476" y="15449"/>
                    <a:pt x="7667" y="15201"/>
                  </a:cubicBezTo>
                  <a:cubicBezTo>
                    <a:pt x="7344" y="15095"/>
                    <a:pt x="7021" y="14989"/>
                    <a:pt x="6697" y="14883"/>
                  </a:cubicBezTo>
                  <a:cubicBezTo>
                    <a:pt x="5364" y="14459"/>
                    <a:pt x="3970" y="14070"/>
                    <a:pt x="2717" y="13151"/>
                  </a:cubicBezTo>
                  <a:cubicBezTo>
                    <a:pt x="1787" y="12515"/>
                    <a:pt x="494" y="11419"/>
                    <a:pt x="110" y="9616"/>
                  </a:cubicBezTo>
                  <a:cubicBezTo>
                    <a:pt x="-314" y="7742"/>
                    <a:pt x="555" y="5904"/>
                    <a:pt x="1545" y="4985"/>
                  </a:cubicBezTo>
                  <a:cubicBezTo>
                    <a:pt x="2697" y="3924"/>
                    <a:pt x="4030" y="3535"/>
                    <a:pt x="5323" y="3182"/>
                  </a:cubicBezTo>
                  <a:cubicBezTo>
                    <a:pt x="5687" y="3076"/>
                    <a:pt x="5687" y="3076"/>
                    <a:pt x="5687" y="3076"/>
                  </a:cubicBezTo>
                  <a:cubicBezTo>
                    <a:pt x="6455" y="2864"/>
                    <a:pt x="7102" y="2651"/>
                    <a:pt x="7748" y="2333"/>
                  </a:cubicBezTo>
                  <a:cubicBezTo>
                    <a:pt x="8233" y="2121"/>
                    <a:pt x="8718" y="1874"/>
                    <a:pt x="9203" y="1626"/>
                  </a:cubicBezTo>
                  <a:cubicBezTo>
                    <a:pt x="9607" y="1379"/>
                    <a:pt x="10052" y="1167"/>
                    <a:pt x="10476" y="955"/>
                  </a:cubicBezTo>
                  <a:cubicBezTo>
                    <a:pt x="11203" y="601"/>
                    <a:pt x="12173" y="177"/>
                    <a:pt x="13183" y="35"/>
                  </a:cubicBezTo>
                  <a:cubicBezTo>
                    <a:pt x="13446" y="0"/>
                    <a:pt x="13729" y="0"/>
                    <a:pt x="14032" y="0"/>
                  </a:cubicBezTo>
                  <a:cubicBezTo>
                    <a:pt x="14598" y="0"/>
                    <a:pt x="15164" y="71"/>
                    <a:pt x="15628" y="106"/>
                  </a:cubicBezTo>
                  <a:cubicBezTo>
                    <a:pt x="17326" y="354"/>
                    <a:pt x="18922" y="742"/>
                    <a:pt x="20397" y="1343"/>
                  </a:cubicBezTo>
                  <a:cubicBezTo>
                    <a:pt x="20700" y="1449"/>
                    <a:pt x="21003" y="1591"/>
                    <a:pt x="21286" y="1697"/>
                  </a:cubicBezTo>
                  <a:cubicBezTo>
                    <a:pt x="21286" y="1944"/>
                    <a:pt x="21286" y="1944"/>
                    <a:pt x="21286" y="1944"/>
                  </a:cubicBezTo>
                  <a:cubicBezTo>
                    <a:pt x="20357" y="1520"/>
                    <a:pt x="19387" y="1167"/>
                    <a:pt x="18397" y="884"/>
                  </a:cubicBezTo>
                  <a:cubicBezTo>
                    <a:pt x="17063" y="530"/>
                    <a:pt x="15649" y="212"/>
                    <a:pt x="14275" y="212"/>
                  </a:cubicBezTo>
                  <a:cubicBezTo>
                    <a:pt x="14012" y="212"/>
                    <a:pt x="13769" y="212"/>
                    <a:pt x="13527" y="247"/>
                  </a:cubicBezTo>
                  <a:cubicBezTo>
                    <a:pt x="12052" y="354"/>
                    <a:pt x="10638" y="1096"/>
                    <a:pt x="9284" y="1803"/>
                  </a:cubicBezTo>
                  <a:cubicBezTo>
                    <a:pt x="8839" y="2050"/>
                    <a:pt x="8374" y="2298"/>
                    <a:pt x="7910" y="2510"/>
                  </a:cubicBezTo>
                  <a:cubicBezTo>
                    <a:pt x="7122" y="2864"/>
                    <a:pt x="6314" y="3111"/>
                    <a:pt x="5525" y="3323"/>
                  </a:cubicBezTo>
                  <a:cubicBezTo>
                    <a:pt x="4899" y="3535"/>
                    <a:pt x="4232" y="3712"/>
                    <a:pt x="3606" y="3959"/>
                  </a:cubicBezTo>
                  <a:cubicBezTo>
                    <a:pt x="2313" y="4490"/>
                    <a:pt x="555" y="5480"/>
                    <a:pt x="191" y="7919"/>
                  </a:cubicBezTo>
                  <a:cubicBezTo>
                    <a:pt x="-132" y="10075"/>
                    <a:pt x="1121" y="11631"/>
                    <a:pt x="2252" y="12550"/>
                  </a:cubicBezTo>
                  <a:cubicBezTo>
                    <a:pt x="3606" y="13681"/>
                    <a:pt x="5121" y="14141"/>
                    <a:pt x="6576" y="14600"/>
                  </a:cubicBezTo>
                  <a:cubicBezTo>
                    <a:pt x="7061" y="14742"/>
                    <a:pt x="7061" y="14742"/>
                    <a:pt x="7061" y="14742"/>
                  </a:cubicBezTo>
                  <a:cubicBezTo>
                    <a:pt x="8011" y="15060"/>
                    <a:pt x="8981" y="15378"/>
                    <a:pt x="9910" y="15838"/>
                  </a:cubicBezTo>
                  <a:cubicBezTo>
                    <a:pt x="10880" y="16297"/>
                    <a:pt x="11749" y="16934"/>
                    <a:pt x="12618" y="17570"/>
                  </a:cubicBezTo>
                  <a:cubicBezTo>
                    <a:pt x="14295" y="18772"/>
                    <a:pt x="16295" y="20151"/>
                    <a:pt x="18376" y="20822"/>
                  </a:cubicBezTo>
                  <a:cubicBezTo>
                    <a:pt x="19366" y="21140"/>
                    <a:pt x="20276" y="21317"/>
                    <a:pt x="21124" y="21317"/>
                  </a:cubicBezTo>
                  <a:cubicBezTo>
                    <a:pt x="21165" y="21317"/>
                    <a:pt x="21225" y="21317"/>
                    <a:pt x="21286" y="21317"/>
                  </a:cubicBezTo>
                  <a:lnTo>
                    <a:pt x="21286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334" name="Freeform 537"/>
            <p:cNvSpPr/>
            <p:nvPr/>
          </p:nvSpPr>
          <p:spPr>
            <a:xfrm flipH="1" rot="16200000">
              <a:off x="1757473" y="6689068"/>
              <a:ext cx="296371" cy="326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18542" y="19800"/>
                    <a:pt x="15483" y="16200"/>
                    <a:pt x="12616" y="12600"/>
                  </a:cubicBezTo>
                  <a:cubicBezTo>
                    <a:pt x="8411" y="7200"/>
                    <a:pt x="4205" y="3600"/>
                    <a:pt x="0" y="0"/>
                  </a:cubicBezTo>
                  <a:cubicBezTo>
                    <a:pt x="5735" y="0"/>
                    <a:pt x="11278" y="3600"/>
                    <a:pt x="16821" y="7200"/>
                  </a:cubicBezTo>
                  <a:cubicBezTo>
                    <a:pt x="18542" y="9000"/>
                    <a:pt x="20071" y="9000"/>
                    <a:pt x="21600" y="10800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335" name="Freeform 538"/>
            <p:cNvSpPr/>
            <p:nvPr/>
          </p:nvSpPr>
          <p:spPr>
            <a:xfrm flipH="1" rot="16200000">
              <a:off x="-2040505" y="2812549"/>
              <a:ext cx="6775015" cy="114991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383" y="21600"/>
                  </a:moveTo>
                  <a:cubicBezTo>
                    <a:pt x="21308" y="21600"/>
                    <a:pt x="21241" y="21600"/>
                    <a:pt x="21174" y="21551"/>
                  </a:cubicBezTo>
                  <a:cubicBezTo>
                    <a:pt x="20957" y="21452"/>
                    <a:pt x="20757" y="21305"/>
                    <a:pt x="20565" y="21108"/>
                  </a:cubicBezTo>
                  <a:cubicBezTo>
                    <a:pt x="20139" y="20665"/>
                    <a:pt x="19705" y="20026"/>
                    <a:pt x="19238" y="19189"/>
                  </a:cubicBezTo>
                  <a:cubicBezTo>
                    <a:pt x="18829" y="18500"/>
                    <a:pt x="18428" y="17664"/>
                    <a:pt x="18028" y="16877"/>
                  </a:cubicBezTo>
                  <a:cubicBezTo>
                    <a:pt x="17569" y="15991"/>
                    <a:pt x="17085" y="15007"/>
                    <a:pt x="16601" y="14220"/>
                  </a:cubicBezTo>
                  <a:cubicBezTo>
                    <a:pt x="16192" y="13531"/>
                    <a:pt x="15766" y="12842"/>
                    <a:pt x="15357" y="12251"/>
                  </a:cubicBezTo>
                  <a:cubicBezTo>
                    <a:pt x="15307" y="12153"/>
                    <a:pt x="15307" y="12153"/>
                    <a:pt x="15307" y="12153"/>
                  </a:cubicBezTo>
                  <a:cubicBezTo>
                    <a:pt x="15207" y="12005"/>
                    <a:pt x="15107" y="11858"/>
                    <a:pt x="14998" y="11710"/>
                  </a:cubicBezTo>
                  <a:cubicBezTo>
                    <a:pt x="14698" y="11267"/>
                    <a:pt x="14389" y="10825"/>
                    <a:pt x="14105" y="10136"/>
                  </a:cubicBezTo>
                  <a:cubicBezTo>
                    <a:pt x="13604" y="9004"/>
                    <a:pt x="13262" y="6790"/>
                    <a:pt x="12920" y="4674"/>
                  </a:cubicBezTo>
                  <a:cubicBezTo>
                    <a:pt x="12845" y="4133"/>
                    <a:pt x="12761" y="3592"/>
                    <a:pt x="12678" y="3100"/>
                  </a:cubicBezTo>
                  <a:cubicBezTo>
                    <a:pt x="12453" y="1771"/>
                    <a:pt x="12177" y="394"/>
                    <a:pt x="11827" y="344"/>
                  </a:cubicBezTo>
                  <a:cubicBezTo>
                    <a:pt x="11802" y="344"/>
                    <a:pt x="11802" y="344"/>
                    <a:pt x="11802" y="344"/>
                  </a:cubicBezTo>
                  <a:cubicBezTo>
                    <a:pt x="11459" y="344"/>
                    <a:pt x="11151" y="1033"/>
                    <a:pt x="10842" y="1722"/>
                  </a:cubicBezTo>
                  <a:cubicBezTo>
                    <a:pt x="10733" y="1919"/>
                    <a:pt x="10733" y="1919"/>
                    <a:pt x="10733" y="1919"/>
                  </a:cubicBezTo>
                  <a:cubicBezTo>
                    <a:pt x="10558" y="2313"/>
                    <a:pt x="10374" y="2706"/>
                    <a:pt x="10191" y="2854"/>
                  </a:cubicBezTo>
                  <a:cubicBezTo>
                    <a:pt x="10082" y="2952"/>
                    <a:pt x="9965" y="3001"/>
                    <a:pt x="9857" y="3001"/>
                  </a:cubicBezTo>
                  <a:cubicBezTo>
                    <a:pt x="9782" y="3051"/>
                    <a:pt x="9707" y="3100"/>
                    <a:pt x="9640" y="3100"/>
                  </a:cubicBezTo>
                  <a:cubicBezTo>
                    <a:pt x="9548" y="3149"/>
                    <a:pt x="9465" y="3247"/>
                    <a:pt x="9381" y="3297"/>
                  </a:cubicBezTo>
                  <a:cubicBezTo>
                    <a:pt x="9114" y="3444"/>
                    <a:pt x="8839" y="3641"/>
                    <a:pt x="8572" y="3641"/>
                  </a:cubicBezTo>
                  <a:cubicBezTo>
                    <a:pt x="8505" y="3641"/>
                    <a:pt x="8438" y="3592"/>
                    <a:pt x="8371" y="3592"/>
                  </a:cubicBezTo>
                  <a:cubicBezTo>
                    <a:pt x="8321" y="3592"/>
                    <a:pt x="8279" y="3543"/>
                    <a:pt x="8229" y="3543"/>
                  </a:cubicBezTo>
                  <a:cubicBezTo>
                    <a:pt x="8129" y="3493"/>
                    <a:pt x="8029" y="3444"/>
                    <a:pt x="7929" y="3444"/>
                  </a:cubicBezTo>
                  <a:cubicBezTo>
                    <a:pt x="7854" y="3444"/>
                    <a:pt x="7787" y="3444"/>
                    <a:pt x="7729" y="3493"/>
                  </a:cubicBezTo>
                  <a:cubicBezTo>
                    <a:pt x="7520" y="3641"/>
                    <a:pt x="7328" y="3936"/>
                    <a:pt x="7128" y="4231"/>
                  </a:cubicBezTo>
                  <a:cubicBezTo>
                    <a:pt x="6977" y="4477"/>
                    <a:pt x="6827" y="4674"/>
                    <a:pt x="6677" y="4822"/>
                  </a:cubicBezTo>
                  <a:cubicBezTo>
                    <a:pt x="6435" y="5166"/>
                    <a:pt x="6185" y="5462"/>
                    <a:pt x="5943" y="5904"/>
                  </a:cubicBezTo>
                  <a:cubicBezTo>
                    <a:pt x="5617" y="6544"/>
                    <a:pt x="5300" y="7331"/>
                    <a:pt x="4991" y="8069"/>
                  </a:cubicBezTo>
                  <a:cubicBezTo>
                    <a:pt x="4924" y="8217"/>
                    <a:pt x="4857" y="8414"/>
                    <a:pt x="4791" y="8561"/>
                  </a:cubicBezTo>
                  <a:cubicBezTo>
                    <a:pt x="4474" y="9349"/>
                    <a:pt x="4123" y="10037"/>
                    <a:pt x="3722" y="10037"/>
                  </a:cubicBezTo>
                  <a:cubicBezTo>
                    <a:pt x="3222" y="10037"/>
                    <a:pt x="2738" y="9349"/>
                    <a:pt x="2270" y="8660"/>
                  </a:cubicBezTo>
                  <a:cubicBezTo>
                    <a:pt x="1995" y="8266"/>
                    <a:pt x="1719" y="7872"/>
                    <a:pt x="1436" y="7626"/>
                  </a:cubicBezTo>
                  <a:cubicBezTo>
                    <a:pt x="1235" y="7430"/>
                    <a:pt x="1035" y="7233"/>
                    <a:pt x="835" y="7036"/>
                  </a:cubicBezTo>
                  <a:cubicBezTo>
                    <a:pt x="684" y="6839"/>
                    <a:pt x="534" y="6692"/>
                    <a:pt x="384" y="6544"/>
                  </a:cubicBezTo>
                  <a:cubicBezTo>
                    <a:pt x="267" y="6446"/>
                    <a:pt x="134" y="6298"/>
                    <a:pt x="0" y="6200"/>
                  </a:cubicBezTo>
                  <a:cubicBezTo>
                    <a:pt x="0" y="5855"/>
                    <a:pt x="0" y="5855"/>
                    <a:pt x="0" y="5855"/>
                  </a:cubicBezTo>
                  <a:cubicBezTo>
                    <a:pt x="109" y="5954"/>
                    <a:pt x="225" y="6052"/>
                    <a:pt x="359" y="6150"/>
                  </a:cubicBezTo>
                  <a:cubicBezTo>
                    <a:pt x="734" y="6544"/>
                    <a:pt x="1118" y="6938"/>
                    <a:pt x="1502" y="7331"/>
                  </a:cubicBezTo>
                  <a:cubicBezTo>
                    <a:pt x="1744" y="7577"/>
                    <a:pt x="1995" y="7971"/>
                    <a:pt x="2245" y="8315"/>
                  </a:cubicBezTo>
                  <a:cubicBezTo>
                    <a:pt x="2704" y="9004"/>
                    <a:pt x="3188" y="9742"/>
                    <a:pt x="3664" y="9742"/>
                  </a:cubicBezTo>
                  <a:cubicBezTo>
                    <a:pt x="3823" y="9742"/>
                    <a:pt x="3973" y="9644"/>
                    <a:pt x="4123" y="9496"/>
                  </a:cubicBezTo>
                  <a:cubicBezTo>
                    <a:pt x="4432" y="9152"/>
                    <a:pt x="4724" y="8414"/>
                    <a:pt x="4999" y="7676"/>
                  </a:cubicBezTo>
                  <a:cubicBezTo>
                    <a:pt x="5100" y="7430"/>
                    <a:pt x="5191" y="7184"/>
                    <a:pt x="5291" y="6987"/>
                  </a:cubicBezTo>
                  <a:cubicBezTo>
                    <a:pt x="5634" y="6150"/>
                    <a:pt x="6009" y="5314"/>
                    <a:pt x="6393" y="4822"/>
                  </a:cubicBezTo>
                  <a:cubicBezTo>
                    <a:pt x="6468" y="4723"/>
                    <a:pt x="6535" y="4674"/>
                    <a:pt x="6602" y="4576"/>
                  </a:cubicBezTo>
                  <a:cubicBezTo>
                    <a:pt x="6735" y="4428"/>
                    <a:pt x="6877" y="4231"/>
                    <a:pt x="7019" y="4035"/>
                  </a:cubicBezTo>
                  <a:cubicBezTo>
                    <a:pt x="7094" y="3936"/>
                    <a:pt x="7094" y="3936"/>
                    <a:pt x="7094" y="3936"/>
                  </a:cubicBezTo>
                  <a:cubicBezTo>
                    <a:pt x="7253" y="3690"/>
                    <a:pt x="7420" y="3444"/>
                    <a:pt x="7578" y="3297"/>
                  </a:cubicBezTo>
                  <a:cubicBezTo>
                    <a:pt x="7687" y="3198"/>
                    <a:pt x="7804" y="3149"/>
                    <a:pt x="7946" y="3149"/>
                  </a:cubicBezTo>
                  <a:cubicBezTo>
                    <a:pt x="8054" y="3149"/>
                    <a:pt x="8171" y="3149"/>
                    <a:pt x="8279" y="3198"/>
                  </a:cubicBezTo>
                  <a:cubicBezTo>
                    <a:pt x="8396" y="3247"/>
                    <a:pt x="8505" y="3247"/>
                    <a:pt x="8622" y="3247"/>
                  </a:cubicBezTo>
                  <a:cubicBezTo>
                    <a:pt x="8672" y="3247"/>
                    <a:pt x="8730" y="3247"/>
                    <a:pt x="8780" y="3247"/>
                  </a:cubicBezTo>
                  <a:cubicBezTo>
                    <a:pt x="9064" y="3149"/>
                    <a:pt x="9356" y="3001"/>
                    <a:pt x="9640" y="2805"/>
                  </a:cubicBezTo>
                  <a:cubicBezTo>
                    <a:pt x="9773" y="2755"/>
                    <a:pt x="9915" y="2657"/>
                    <a:pt x="10049" y="2608"/>
                  </a:cubicBezTo>
                  <a:cubicBezTo>
                    <a:pt x="10324" y="2460"/>
                    <a:pt x="10583" y="1870"/>
                    <a:pt x="10833" y="1328"/>
                  </a:cubicBezTo>
                  <a:cubicBezTo>
                    <a:pt x="10934" y="1132"/>
                    <a:pt x="11034" y="886"/>
                    <a:pt x="11134" y="689"/>
                  </a:cubicBezTo>
                  <a:cubicBezTo>
                    <a:pt x="11292" y="394"/>
                    <a:pt x="11534" y="0"/>
                    <a:pt x="11777" y="0"/>
                  </a:cubicBezTo>
                  <a:cubicBezTo>
                    <a:pt x="11885" y="0"/>
                    <a:pt x="11994" y="98"/>
                    <a:pt x="12085" y="295"/>
                  </a:cubicBezTo>
                  <a:cubicBezTo>
                    <a:pt x="12377" y="886"/>
                    <a:pt x="12594" y="2067"/>
                    <a:pt x="12770" y="3149"/>
                  </a:cubicBezTo>
                  <a:cubicBezTo>
                    <a:pt x="12811" y="3444"/>
                    <a:pt x="12853" y="3690"/>
                    <a:pt x="12895" y="3985"/>
                  </a:cubicBezTo>
                  <a:cubicBezTo>
                    <a:pt x="13304" y="6593"/>
                    <a:pt x="13730" y="9299"/>
                    <a:pt x="14355" y="10283"/>
                  </a:cubicBezTo>
                  <a:cubicBezTo>
                    <a:pt x="14564" y="10628"/>
                    <a:pt x="14773" y="10923"/>
                    <a:pt x="14973" y="11267"/>
                  </a:cubicBezTo>
                  <a:cubicBezTo>
                    <a:pt x="15616" y="12251"/>
                    <a:pt x="16283" y="13236"/>
                    <a:pt x="16926" y="14416"/>
                  </a:cubicBezTo>
                  <a:cubicBezTo>
                    <a:pt x="17327" y="15105"/>
                    <a:pt x="17727" y="15942"/>
                    <a:pt x="18120" y="16680"/>
                  </a:cubicBezTo>
                  <a:cubicBezTo>
                    <a:pt x="18520" y="17516"/>
                    <a:pt x="18938" y="18353"/>
                    <a:pt x="19355" y="19091"/>
                  </a:cubicBezTo>
                  <a:cubicBezTo>
                    <a:pt x="19822" y="19927"/>
                    <a:pt x="20215" y="20468"/>
                    <a:pt x="20582" y="20862"/>
                  </a:cubicBezTo>
                  <a:cubicBezTo>
                    <a:pt x="20840" y="21108"/>
                    <a:pt x="21066" y="21305"/>
                    <a:pt x="21266" y="21403"/>
                  </a:cubicBezTo>
                  <a:cubicBezTo>
                    <a:pt x="21333" y="21403"/>
                    <a:pt x="21400" y="21452"/>
                    <a:pt x="21466" y="21502"/>
                  </a:cubicBezTo>
                  <a:cubicBezTo>
                    <a:pt x="21508" y="21502"/>
                    <a:pt x="21558" y="21551"/>
                    <a:pt x="21600" y="21600"/>
                  </a:cubicBezTo>
                  <a:cubicBezTo>
                    <a:pt x="21533" y="21600"/>
                    <a:pt x="21458" y="21600"/>
                    <a:pt x="21383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336" name="Freeform 540"/>
            <p:cNvSpPr/>
            <p:nvPr/>
          </p:nvSpPr>
          <p:spPr>
            <a:xfrm flipH="1" rot="16200000">
              <a:off x="574959" y="3623123"/>
              <a:ext cx="634232" cy="19856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20886" y="19895"/>
                    <a:pt x="20261" y="18189"/>
                    <a:pt x="19726" y="16768"/>
                  </a:cubicBezTo>
                  <a:cubicBezTo>
                    <a:pt x="18833" y="14495"/>
                    <a:pt x="18030" y="12221"/>
                    <a:pt x="17048" y="10232"/>
                  </a:cubicBezTo>
                  <a:cubicBezTo>
                    <a:pt x="14906" y="6537"/>
                    <a:pt x="12853" y="3979"/>
                    <a:pt x="10800" y="2558"/>
                  </a:cubicBezTo>
                  <a:cubicBezTo>
                    <a:pt x="9729" y="1989"/>
                    <a:pt x="8747" y="1705"/>
                    <a:pt x="7765" y="1705"/>
                  </a:cubicBezTo>
                  <a:cubicBezTo>
                    <a:pt x="6426" y="1705"/>
                    <a:pt x="5177" y="2274"/>
                    <a:pt x="3927" y="3411"/>
                  </a:cubicBezTo>
                  <a:cubicBezTo>
                    <a:pt x="2499" y="4832"/>
                    <a:pt x="1250" y="5968"/>
                    <a:pt x="0" y="6537"/>
                  </a:cubicBezTo>
                  <a:cubicBezTo>
                    <a:pt x="714" y="5968"/>
                    <a:pt x="1339" y="5116"/>
                    <a:pt x="2053" y="4263"/>
                  </a:cubicBezTo>
                  <a:cubicBezTo>
                    <a:pt x="3124" y="2558"/>
                    <a:pt x="4284" y="1137"/>
                    <a:pt x="5534" y="568"/>
                  </a:cubicBezTo>
                  <a:cubicBezTo>
                    <a:pt x="6337" y="0"/>
                    <a:pt x="7140" y="0"/>
                    <a:pt x="7944" y="0"/>
                  </a:cubicBezTo>
                  <a:cubicBezTo>
                    <a:pt x="9104" y="0"/>
                    <a:pt x="10264" y="284"/>
                    <a:pt x="11425" y="1137"/>
                  </a:cubicBezTo>
                  <a:cubicBezTo>
                    <a:pt x="13835" y="3126"/>
                    <a:pt x="15888" y="5684"/>
                    <a:pt x="17673" y="9379"/>
                  </a:cubicBezTo>
                  <a:cubicBezTo>
                    <a:pt x="19369" y="12789"/>
                    <a:pt x="20529" y="16200"/>
                    <a:pt x="2160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337" name="Freeform 541"/>
            <p:cNvSpPr/>
            <p:nvPr/>
          </p:nvSpPr>
          <p:spPr>
            <a:xfrm flipH="1" rot="16200000">
              <a:off x="1578169" y="6486054"/>
              <a:ext cx="626824" cy="1081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19431" y="21073"/>
                    <a:pt x="17172" y="20546"/>
                    <a:pt x="15093" y="18966"/>
                  </a:cubicBezTo>
                  <a:cubicBezTo>
                    <a:pt x="13376" y="17912"/>
                    <a:pt x="11749" y="15805"/>
                    <a:pt x="10213" y="13698"/>
                  </a:cubicBezTo>
                  <a:cubicBezTo>
                    <a:pt x="8947" y="12644"/>
                    <a:pt x="7682" y="11063"/>
                    <a:pt x="6417" y="10010"/>
                  </a:cubicBezTo>
                  <a:cubicBezTo>
                    <a:pt x="5603" y="8956"/>
                    <a:pt x="5603" y="8956"/>
                    <a:pt x="5603" y="8956"/>
                  </a:cubicBezTo>
                  <a:cubicBezTo>
                    <a:pt x="4428" y="7902"/>
                    <a:pt x="3163" y="6849"/>
                    <a:pt x="1988" y="4741"/>
                  </a:cubicBezTo>
                  <a:cubicBezTo>
                    <a:pt x="1265" y="3688"/>
                    <a:pt x="633" y="2107"/>
                    <a:pt x="0" y="0"/>
                  </a:cubicBezTo>
                  <a:cubicBezTo>
                    <a:pt x="813" y="1580"/>
                    <a:pt x="1808" y="2634"/>
                    <a:pt x="2711" y="3161"/>
                  </a:cubicBezTo>
                  <a:cubicBezTo>
                    <a:pt x="3073" y="3688"/>
                    <a:pt x="3344" y="4215"/>
                    <a:pt x="3615" y="4215"/>
                  </a:cubicBezTo>
                  <a:cubicBezTo>
                    <a:pt x="4519" y="5268"/>
                    <a:pt x="5423" y="5795"/>
                    <a:pt x="6326" y="6849"/>
                  </a:cubicBezTo>
                  <a:cubicBezTo>
                    <a:pt x="7682" y="7902"/>
                    <a:pt x="7682" y="7902"/>
                    <a:pt x="7682" y="7902"/>
                  </a:cubicBezTo>
                  <a:cubicBezTo>
                    <a:pt x="8767" y="8956"/>
                    <a:pt x="9851" y="10010"/>
                    <a:pt x="10936" y="11063"/>
                  </a:cubicBezTo>
                  <a:cubicBezTo>
                    <a:pt x="12833" y="13171"/>
                    <a:pt x="14731" y="15278"/>
                    <a:pt x="16629" y="16332"/>
                  </a:cubicBezTo>
                  <a:cubicBezTo>
                    <a:pt x="18346" y="17385"/>
                    <a:pt x="19973" y="17912"/>
                    <a:pt x="21600" y="17912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</p:grpSp>
      <p:pic>
        <p:nvPicPr>
          <p:cNvPr id="11339" name="unleashed-logo-full-color-cmyk.pdf" descr="unleashed-logo-full-color-cmyk.pdf"/>
          <p:cNvPicPr>
            <a:picLocks noChangeAspect="1"/>
          </p:cNvPicPr>
          <p:nvPr/>
        </p:nvPicPr>
        <p:blipFill>
          <a:blip r:embed="rId2">
            <a:extLst/>
          </a:blip>
          <a:stretch>
            <a:fillRect/>
          </a:stretch>
        </p:blipFill>
        <p:spPr>
          <a:xfrm>
            <a:off x="319974" y="6036569"/>
            <a:ext cx="775995" cy="513501"/>
          </a:xfrm>
          <a:prstGeom prst="rect">
            <a:avLst/>
          </a:prstGeom>
          <a:ln w="12700">
            <a:miter lim="400000"/>
          </a:ln>
        </p:spPr>
      </p:pic>
      <p:sp>
        <p:nvSpPr>
          <p:cNvPr id="11340" name="Rectangle 14"/>
          <p:cNvSpPr txBox="1"/>
          <p:nvPr/>
        </p:nvSpPr>
        <p:spPr>
          <a:xfrm>
            <a:off x="3396901" y="571500"/>
            <a:ext cx="5398198" cy="624840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>
            <a:spAutoFit/>
          </a:bodyPr>
          <a:lstStyle>
            <a:lvl1pPr algn="ctr">
              <a:defRPr spc="97" sz="3500">
                <a:solidFill>
                  <a:srgbClr val="383839"/>
                </a:solidFill>
              </a:defRPr>
            </a:lvl1pPr>
          </a:lstStyle>
          <a:p>
            <a:pPr/>
            <a:r>
              <a:t>Why this matters!</a:t>
            </a:r>
          </a:p>
        </p:txBody>
      </p:sp>
    </p:spTree>
  </p:cSld>
  <p:clrMapOvr>
    <a:masterClrMapping/>
  </p:clrMapOvr>
  <p:transition xmlns:p14="http://schemas.microsoft.com/office/powerpoint/2010/main" spd="med" advClick="1"/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 xmlns:m="http://schemas.openxmlformats.org/officeDocument/2006/math" xmlns:a14="http://schemas.microsoft.com/office/drawing/2010/main" showMasterSp="1" showMasterPhAnim="1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42" name="Rectangle 14"/>
          <p:cNvSpPr txBox="1"/>
          <p:nvPr/>
        </p:nvSpPr>
        <p:spPr>
          <a:xfrm>
            <a:off x="858778" y="571500"/>
            <a:ext cx="10474444" cy="624840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>
            <a:spAutoFit/>
          </a:bodyPr>
          <a:lstStyle>
            <a:lvl1pPr algn="ctr">
              <a:defRPr spc="97" sz="3500">
                <a:solidFill>
                  <a:srgbClr val="383839"/>
                </a:solidFill>
              </a:defRPr>
            </a:lvl1pPr>
          </a:lstStyle>
          <a:p>
            <a:pPr/>
            <a:r>
              <a:t>Two Foundations for Awaken</a:t>
            </a:r>
          </a:p>
        </p:txBody>
      </p:sp>
      <p:pic>
        <p:nvPicPr>
          <p:cNvPr id="11343" name="unleashed-logo-full-color-cmyk.pdf" descr="unleashed-logo-full-color-cmyk.pdf"/>
          <p:cNvPicPr>
            <a:picLocks noChangeAspect="1"/>
          </p:cNvPicPr>
          <p:nvPr/>
        </p:nvPicPr>
        <p:blipFill>
          <a:blip r:embed="rId2">
            <a:extLst/>
          </a:blip>
          <a:stretch>
            <a:fillRect/>
          </a:stretch>
        </p:blipFill>
        <p:spPr>
          <a:xfrm>
            <a:off x="319974" y="6036569"/>
            <a:ext cx="775995" cy="513501"/>
          </a:xfrm>
          <a:prstGeom prst="rect">
            <a:avLst/>
          </a:prstGeom>
          <a:ln w="12700">
            <a:miter lim="400000"/>
          </a:ln>
        </p:spPr>
      </p:pic>
      <p:pic>
        <p:nvPicPr>
          <p:cNvPr id="11344" name="Awaken Gray.png" descr="Awaken Gray.png"/>
          <p:cNvPicPr>
            <a:picLocks noChangeAspect="1"/>
          </p:cNvPicPr>
          <p:nvPr/>
        </p:nvPicPr>
        <p:blipFill>
          <a:blip r:embed="rId3">
            <a:extLst/>
          </a:blip>
          <a:stretch>
            <a:fillRect/>
          </a:stretch>
        </p:blipFill>
        <p:spPr>
          <a:xfrm>
            <a:off x="4723793" y="1287821"/>
            <a:ext cx="574275" cy="572843"/>
          </a:xfrm>
          <a:prstGeom prst="rect">
            <a:avLst/>
          </a:prstGeom>
          <a:ln w="12700">
            <a:miter lim="400000"/>
          </a:ln>
        </p:spPr>
      </p:pic>
      <p:sp>
        <p:nvSpPr>
          <p:cNvPr id="11345" name="Rectangle 3"/>
          <p:cNvSpPr txBox="1"/>
          <p:nvPr/>
        </p:nvSpPr>
        <p:spPr>
          <a:xfrm>
            <a:off x="5005391" y="6018999"/>
            <a:ext cx="2181218" cy="5486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 anchor="ctr">
            <a:spAutoFit/>
          </a:bodyPr>
          <a:lstStyle>
            <a:lvl1pPr algn="ctr">
              <a:defRPr b="1" spc="41" sz="1500">
                <a:solidFill>
                  <a:srgbClr val="383839"/>
                </a:solidFill>
              </a:defRPr>
            </a:lvl1pPr>
          </a:lstStyle>
          <a:p>
            <a:pPr/>
            <a:r>
              <a:t>WORKBOOK PAGE: 17</a:t>
            </a:r>
          </a:p>
        </p:txBody>
      </p:sp>
      <p:pic>
        <p:nvPicPr>
          <p:cNvPr id="11346" name="Screenshot 2024-10-14 at 1.05.19 PM.png" descr="Screenshot 2024-10-14 at 1.05.19 PM.png"/>
          <p:cNvPicPr>
            <a:picLocks noChangeAspect="1"/>
          </p:cNvPicPr>
          <p:nvPr/>
        </p:nvPicPr>
        <p:blipFill>
          <a:blip r:embed="rId4">
            <a:extLst/>
          </a:blip>
          <a:stretch>
            <a:fillRect/>
          </a:stretch>
        </p:blipFill>
        <p:spPr>
          <a:xfrm>
            <a:off x="551604" y="2818192"/>
            <a:ext cx="2744358" cy="1537901"/>
          </a:xfrm>
          <a:prstGeom prst="rect">
            <a:avLst/>
          </a:prstGeom>
          <a:ln w="12700">
            <a:miter lim="400000"/>
          </a:ln>
          <a:effectLst>
            <a:outerShdw sx="100000" sy="100000" kx="0" ky="0" algn="b" rotWithShape="0" blurRad="101600" dist="25400" dir="5400000">
              <a:srgbClr val="000000">
                <a:alpha val="75000"/>
              </a:srgbClr>
            </a:outerShdw>
          </a:effectLst>
        </p:spPr>
      </p:pic>
      <p:pic>
        <p:nvPicPr>
          <p:cNvPr id="11347" name="Screenshot 2024-10-14 at 1.05.27 PM.png" descr="Screenshot 2024-10-14 at 1.05.27 PM.png"/>
          <p:cNvPicPr>
            <a:picLocks noChangeAspect="1"/>
          </p:cNvPicPr>
          <p:nvPr/>
        </p:nvPicPr>
        <p:blipFill>
          <a:blip r:embed="rId5">
            <a:extLst/>
          </a:blip>
          <a:stretch>
            <a:fillRect/>
          </a:stretch>
        </p:blipFill>
        <p:spPr>
          <a:xfrm>
            <a:off x="8997354" y="2818205"/>
            <a:ext cx="2664359" cy="1537510"/>
          </a:xfrm>
          <a:prstGeom prst="rect">
            <a:avLst/>
          </a:prstGeom>
          <a:ln w="12700">
            <a:miter lim="400000"/>
          </a:ln>
          <a:effectLst>
            <a:outerShdw sx="100000" sy="100000" kx="0" ky="0" algn="b" rotWithShape="0" blurRad="101600" dist="25400" dir="5400000">
              <a:srgbClr val="000000">
                <a:alpha val="75000"/>
              </a:srgbClr>
            </a:outerShdw>
          </a:effectLst>
        </p:spPr>
      </p:pic>
      <p:sp>
        <p:nvSpPr>
          <p:cNvPr id="11348" name="Circle"/>
          <p:cNvSpPr/>
          <p:nvPr/>
        </p:nvSpPr>
        <p:spPr>
          <a:xfrm>
            <a:off x="3581137" y="2157332"/>
            <a:ext cx="2859587" cy="2859587"/>
          </a:xfrm>
          <a:prstGeom prst="ellipse">
            <a:avLst/>
          </a:prstGeom>
          <a:solidFill>
            <a:srgbClr val="505F48">
              <a:alpha val="79668"/>
            </a:srgbClr>
          </a:solidFill>
          <a:ln w="12700">
            <a:miter lim="400000"/>
          </a:ln>
        </p:spPr>
        <p:txBody>
          <a:bodyPr lIns="45719" rIns="45719" anchor="ctr"/>
          <a:lstStyle/>
          <a:p>
            <a:pPr/>
          </a:p>
        </p:txBody>
      </p:sp>
      <p:sp>
        <p:nvSpPr>
          <p:cNvPr id="11349" name="Rectangle 14"/>
          <p:cNvSpPr txBox="1"/>
          <p:nvPr/>
        </p:nvSpPr>
        <p:spPr>
          <a:xfrm>
            <a:off x="3863483" y="3236605"/>
            <a:ext cx="2577241" cy="7010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>
            <a:spAutoFit/>
          </a:bodyPr>
          <a:lstStyle/>
          <a:p>
            <a:pPr>
              <a:defRPr spc="55" sz="2000">
                <a:solidFill>
                  <a:srgbClr val="FFFFFF"/>
                </a:solidFill>
              </a:defRPr>
            </a:pPr>
            <a:r>
              <a:t>Characteristics</a:t>
            </a:r>
          </a:p>
          <a:p>
            <a:pPr>
              <a:defRPr spc="55" sz="2000">
                <a:solidFill>
                  <a:srgbClr val="FFFFFF"/>
                </a:solidFill>
              </a:defRPr>
            </a:pPr>
            <a:r>
              <a:t>of God</a:t>
            </a:r>
          </a:p>
        </p:txBody>
      </p:sp>
      <p:sp>
        <p:nvSpPr>
          <p:cNvPr id="11350" name="Circle"/>
          <p:cNvSpPr/>
          <p:nvPr/>
        </p:nvSpPr>
        <p:spPr>
          <a:xfrm>
            <a:off x="5751276" y="2157332"/>
            <a:ext cx="2859587" cy="2859587"/>
          </a:xfrm>
          <a:prstGeom prst="ellipse">
            <a:avLst/>
          </a:prstGeom>
          <a:solidFill>
            <a:srgbClr val="505F48">
              <a:alpha val="79668"/>
            </a:srgbClr>
          </a:solidFill>
          <a:ln w="12700">
            <a:miter lim="400000"/>
          </a:ln>
        </p:spPr>
        <p:txBody>
          <a:bodyPr lIns="45719" rIns="45719" anchor="ctr"/>
          <a:lstStyle/>
          <a:p>
            <a:pPr/>
          </a:p>
        </p:txBody>
      </p:sp>
      <p:sp>
        <p:nvSpPr>
          <p:cNvPr id="11351" name="Rectangle 14"/>
          <p:cNvSpPr txBox="1"/>
          <p:nvPr/>
        </p:nvSpPr>
        <p:spPr>
          <a:xfrm>
            <a:off x="5751276" y="3236605"/>
            <a:ext cx="2577240" cy="7010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>
            <a:spAutoFit/>
          </a:bodyPr>
          <a:lstStyle/>
          <a:p>
            <a:pPr algn="r">
              <a:defRPr spc="55" sz="2000">
                <a:solidFill>
                  <a:srgbClr val="FFFFFF"/>
                </a:solidFill>
              </a:defRPr>
            </a:pPr>
            <a:r>
              <a:t>God’s Heart for</a:t>
            </a:r>
          </a:p>
          <a:p>
            <a:pPr algn="r">
              <a:defRPr spc="55" sz="2000">
                <a:solidFill>
                  <a:srgbClr val="FFFFFF"/>
                </a:solidFill>
              </a:defRPr>
            </a:pPr>
            <a:r>
              <a:t>the World</a:t>
            </a:r>
          </a:p>
        </p:txBody>
      </p:sp>
      <p:sp>
        <p:nvSpPr>
          <p:cNvPr id="11352" name="Rectangle 14"/>
          <p:cNvSpPr txBox="1"/>
          <p:nvPr/>
        </p:nvSpPr>
        <p:spPr>
          <a:xfrm>
            <a:off x="4522073" y="1738426"/>
            <a:ext cx="977715" cy="3327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>
            <a:spAutoFit/>
          </a:bodyPr>
          <a:lstStyle>
            <a:lvl1pPr algn="ctr">
              <a:defRPr b="1" spc="44" sz="1600">
                <a:solidFill>
                  <a:srgbClr val="383839"/>
                </a:solidFill>
              </a:defRPr>
            </a:lvl1pPr>
          </a:lstStyle>
          <a:p>
            <a:pPr>
              <a:defRPr b="0"/>
            </a:pPr>
            <a:r>
              <a:rPr b="1"/>
              <a:t>1.1</a:t>
            </a:r>
          </a:p>
        </p:txBody>
      </p:sp>
      <p:sp>
        <p:nvSpPr>
          <p:cNvPr id="11353" name="Rectangle 14"/>
          <p:cNvSpPr txBox="1"/>
          <p:nvPr/>
        </p:nvSpPr>
        <p:spPr>
          <a:xfrm>
            <a:off x="6692212" y="1738426"/>
            <a:ext cx="977715" cy="3327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>
            <a:spAutoFit/>
          </a:bodyPr>
          <a:lstStyle>
            <a:lvl1pPr algn="ctr">
              <a:defRPr b="1" spc="44" sz="1600">
                <a:solidFill>
                  <a:srgbClr val="383839"/>
                </a:solidFill>
              </a:defRPr>
            </a:lvl1pPr>
          </a:lstStyle>
          <a:p>
            <a:pPr>
              <a:defRPr b="0"/>
            </a:pPr>
            <a:r>
              <a:rPr b="1"/>
              <a:t>1.2</a:t>
            </a:r>
          </a:p>
        </p:txBody>
      </p:sp>
      <p:pic>
        <p:nvPicPr>
          <p:cNvPr id="11354" name="Awaken Gray.png" descr="Awaken Gray.png"/>
          <p:cNvPicPr>
            <a:picLocks noChangeAspect="1"/>
          </p:cNvPicPr>
          <p:nvPr/>
        </p:nvPicPr>
        <p:blipFill>
          <a:blip r:embed="rId3">
            <a:extLst/>
          </a:blip>
          <a:stretch>
            <a:fillRect/>
          </a:stretch>
        </p:blipFill>
        <p:spPr>
          <a:xfrm>
            <a:off x="6893931" y="1287821"/>
            <a:ext cx="574276" cy="572843"/>
          </a:xfrm>
          <a:prstGeom prst="rect">
            <a:avLst/>
          </a:prstGeom>
          <a:ln w="12700">
            <a:miter lim="400000"/>
          </a:ln>
        </p:spPr>
      </p:pic>
    </p:spTree>
  </p:cSld>
  <p:clrMapOvr>
    <a:masterClrMapping/>
  </p:clrMapOvr>
  <p:transition xmlns:p14="http://schemas.microsoft.com/office/powerpoint/2010/main" spd="med" advClick="1"/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 xmlns:m="http://schemas.openxmlformats.org/officeDocument/2006/math" xmlns:a14="http://schemas.microsoft.com/office/drawing/2010/main" showMasterSp="1" showMasterPhAnim="1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356" name="pexels-lastly-808465.jpg" descr="pexels-lastly-808465.jpg"/>
          <p:cNvPicPr>
            <a:picLocks noChangeAspect="1"/>
          </p:cNvPicPr>
          <p:nvPr/>
        </p:nvPicPr>
        <p:blipFill>
          <a:blip r:embed="rId2">
            <a:alphaModFix amt="26548"/>
            <a:extLst/>
          </a:blip>
          <a:srcRect l="0" t="1294" r="0" b="1294"/>
          <a:stretch>
            <a:fillRect/>
          </a:stretch>
        </p:blipFill>
        <p:spPr>
          <a:xfrm>
            <a:off x="-100211" y="-7574"/>
            <a:ext cx="12392522" cy="8261682"/>
          </a:xfrm>
          <a:prstGeom prst="rect">
            <a:avLst/>
          </a:prstGeom>
          <a:ln w="12700">
            <a:miter lim="400000"/>
          </a:ln>
        </p:spPr>
      </p:pic>
      <p:sp>
        <p:nvSpPr>
          <p:cNvPr id="11357" name="Rectangle 14"/>
          <p:cNvSpPr txBox="1"/>
          <p:nvPr/>
        </p:nvSpPr>
        <p:spPr>
          <a:xfrm>
            <a:off x="858778" y="571500"/>
            <a:ext cx="10474444" cy="624840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>
            <a:spAutoFit/>
          </a:bodyPr>
          <a:lstStyle>
            <a:lvl1pPr algn="ctr">
              <a:defRPr spc="97" sz="3500">
                <a:solidFill>
                  <a:srgbClr val="383839"/>
                </a:solidFill>
              </a:defRPr>
            </a:lvl1pPr>
          </a:lstStyle>
          <a:p>
            <a:pPr/>
            <a:r>
              <a:t>Section Summary</a:t>
            </a:r>
          </a:p>
        </p:txBody>
      </p:sp>
      <p:pic>
        <p:nvPicPr>
          <p:cNvPr id="11358" name="unleashed-logo-full-color-cmyk.pdf" descr="unleashed-logo-full-color-cmyk.pdf"/>
          <p:cNvPicPr>
            <a:picLocks noChangeAspect="1"/>
          </p:cNvPicPr>
          <p:nvPr/>
        </p:nvPicPr>
        <p:blipFill>
          <a:blip r:embed="rId3">
            <a:extLst/>
          </a:blip>
          <a:stretch>
            <a:fillRect/>
          </a:stretch>
        </p:blipFill>
        <p:spPr>
          <a:xfrm>
            <a:off x="319974" y="6036569"/>
            <a:ext cx="775995" cy="513501"/>
          </a:xfrm>
          <a:prstGeom prst="rect">
            <a:avLst/>
          </a:prstGeom>
          <a:ln w="12700">
            <a:miter lim="400000"/>
          </a:ln>
        </p:spPr>
      </p:pic>
      <p:pic>
        <p:nvPicPr>
          <p:cNvPr id="11359" name="Screenshot 2024-10-14 at 1.07.37 PM.png" descr="Screenshot 2024-10-14 at 1.07.37 PM.png"/>
          <p:cNvPicPr>
            <a:picLocks noChangeAspect="1"/>
          </p:cNvPicPr>
          <p:nvPr/>
        </p:nvPicPr>
        <p:blipFill>
          <a:blip r:embed="rId4">
            <a:extLst/>
          </a:blip>
          <a:srcRect l="1786" t="0" r="1786" b="0"/>
          <a:stretch>
            <a:fillRect/>
          </a:stretch>
        </p:blipFill>
        <p:spPr>
          <a:xfrm>
            <a:off x="1898253" y="2469033"/>
            <a:ext cx="8395605" cy="1919944"/>
          </a:xfrm>
          <a:prstGeom prst="rect">
            <a:avLst/>
          </a:prstGeom>
          <a:ln w="12700">
            <a:miter lim="400000"/>
          </a:ln>
          <a:effectLst>
            <a:outerShdw sx="100000" sy="100000" kx="0" ky="0" algn="b" rotWithShape="0" blurRad="101600" dist="25400" dir="5400000">
              <a:srgbClr val="000000">
                <a:alpha val="75000"/>
              </a:srgbClr>
            </a:outerShdw>
          </a:effectLst>
        </p:spPr>
      </p:pic>
      <p:sp>
        <p:nvSpPr>
          <p:cNvPr id="11360" name="Rectangle 3"/>
          <p:cNvSpPr txBox="1"/>
          <p:nvPr/>
        </p:nvSpPr>
        <p:spPr>
          <a:xfrm>
            <a:off x="5017071" y="6018999"/>
            <a:ext cx="2157858" cy="5486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 anchor="ctr">
            <a:spAutoFit/>
          </a:bodyPr>
          <a:lstStyle>
            <a:lvl1pPr algn="ctr">
              <a:defRPr b="1" spc="41" sz="1500">
                <a:solidFill>
                  <a:srgbClr val="383839"/>
                </a:solidFill>
              </a:defRPr>
            </a:lvl1pPr>
          </a:lstStyle>
          <a:p>
            <a:pPr/>
            <a:r>
              <a:t>WORKBOOK PAGE: 18</a:t>
            </a:r>
          </a:p>
        </p:txBody>
      </p:sp>
      <p:pic>
        <p:nvPicPr>
          <p:cNvPr id="11361" name="5 MINUTE TIMER - COUNTDOWN TIMER (MINIMAL)" descr="5 MINUTE TIMER - COUNTDOWN TIMER (MINIMAL)"/>
          <p:cNvPicPr>
            <a:picLocks noChangeAspect="0"/>
          </p:cNvPicPr>
          <p:nvPr>
            <a:videoFile xmlns:mc="http://schemas.openxmlformats.org/markup-compatibility/2006" xmlns:aiw="http://developer.apple.com/namespaces/iwork" r:link="rId5" mc:Ignorable="aiw" aiw:title="5 MINUTE TIMER - COUNTDOWN TIMER (MINIMAL)" aiw:author="Nathan Robinson"/>
          </p:nvPr>
        </p:nvPicPr>
        <p:blipFill>
          <a:blip r:embed="rId6">
            <a:extLst/>
          </a:blip>
          <a:stretch>
            <a:fillRect/>
          </a:stretch>
        </p:blipFill>
        <p:spPr>
          <a:xfrm>
            <a:off x="9796117" y="450277"/>
            <a:ext cx="1945670" cy="1094439"/>
          </a:xfrm>
          <a:prstGeom prst="rect">
            <a:avLst/>
          </a:prstGeom>
        </p:spPr>
      </p:pic>
    </p:spTree>
  </p:cSld>
  <p:clrMapOvr>
    <a:masterClrMapping/>
  </p:clrMapOvr>
  <p:transition xmlns:p14="http://schemas.microsoft.com/office/powerpoint/2010/main" spd="med" advClick="1"/>
  <p:timing>
    <p:tnLst>
      <p:par>
        <p:cTn id="1" nodeType="tmRoot" restart="never" dur="indefinite" fill="hold">
          <p:childTnLst>
            <p:seq concurrent="1" prevAc="none" nextAc="seek">
              <p:cTn id="2" nodeType="mainSeq" dur="indefinite" fill="hold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Class="mediacall" nodeType="clickEffect" presetSubtype="0" presetID="1" grpId="1" fill="hold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" fill="hold"/>
                                        <p:tgtEl>
                                          <p:spTgt spid="11361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>
                  <p:tgtEl>
                    <p:sldTgt/>
                  </p:tgtEl>
                </p:cond>
              </p:prevCondLst>
              <p:nextCondLst>
                <p:cond evt="onNext">
                  <p:tgtEl>
                    <p:sldTgt/>
                  </p:tgtEl>
                </p:cond>
              </p:nextCondLst>
            </p:seq>
            <p:video fullScrn="0">
              <p:cMediaNode mute="0" showWhenStopped="1" numSld="1" vol="80000">
                <p:cTn id="7" fill="hold" display="0">
                  <p:stCondLst>
                    <p:cond delay="indefinite"/>
                  </p:stCondLst>
                </p:cTn>
                <p:tgtEl>
                  <p:spTgt spid="11361"/>
                </p:tgtEl>
              </p:cMediaNode>
            </p:video>
            <p:seq concurrent="1" prevAc="none" nextAc="seek">
              <p:cTn id="8" evtFilter="cancelBubble" nodeType="interactiveSeq" restart="whenNotActive" fill="hold">
                <p:stCondLst>
                  <p:cond delay="0" evt="onClick">
                    <p:tgtEl>
                      <p:spTgt spid="11361"/>
                    </p:tgtEl>
                  </p:cond>
                </p:stCondLst>
                <p:endSync delay="0" evt="end">
                  <p:rtn val="all"/>
                </p:endSync>
                <p:childTnLst>
                  <p:par>
                    <p:cTn id="9" fill="hold">
                      <p:stCondLst>
                        <p:cond delay="0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Class="mediacall" nodeType="clickEffect" presetSubtype="0" presetID="2" fill="hold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12" dur="1" fill="hold"/>
                                        <p:tgtEl>
                                          <p:spTgt spid="11361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delay="0" evt="onClick">
                  <p:tgtEl>
                    <p:spTgt spid="11361"/>
                  </p:tgtEl>
                </p:cond>
              </p:nextCondLst>
            </p:seq>
          </p:childTnLst>
        </p:cTn>
      </p:par>
    </p:tn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 xmlns:m="http://schemas.openxmlformats.org/officeDocument/2006/math" xmlns:a14="http://schemas.microsoft.com/office/drawing/2010/main" showMasterSp="1" showMasterPhAnim="1">
  <p:cSld>
    <p:bg>
      <p:bgPr>
        <a:solidFill>
          <a:srgbClr val="505F48"/>
        </a:solidFill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363" name="white topography[18].png" descr="white topography[18].png"/>
          <p:cNvPicPr>
            <a:picLocks noChangeAspect="1"/>
          </p:cNvPicPr>
          <p:nvPr/>
        </p:nvPicPr>
        <p:blipFill>
          <a:blip r:embed="rId2">
            <a:alphaModFix amt="10000"/>
            <a:extLst/>
          </a:blip>
          <a:stretch>
            <a:fillRect/>
          </a:stretch>
        </p:blipFill>
        <p:spPr>
          <a:xfrm>
            <a:off x="-96827" y="-609801"/>
            <a:ext cx="12385655" cy="8077602"/>
          </a:xfrm>
          <a:prstGeom prst="rect">
            <a:avLst/>
          </a:prstGeom>
          <a:ln w="12700">
            <a:miter lim="400000"/>
          </a:ln>
        </p:spPr>
      </p:pic>
      <p:sp>
        <p:nvSpPr>
          <p:cNvPr id="11364" name="Rectangle 14"/>
          <p:cNvSpPr txBox="1"/>
          <p:nvPr/>
        </p:nvSpPr>
        <p:spPr>
          <a:xfrm>
            <a:off x="-292163" y="1848030"/>
            <a:ext cx="7410700" cy="1371601"/>
          </a:xfrm>
          <a:prstGeom prst="rect">
            <a:avLst/>
          </a:prstGeom>
          <a:ln w="12700">
            <a:miter lim="400000"/>
          </a:ln>
          <a:effectLst>
            <a:outerShdw sx="100000" sy="100000" kx="0" ky="0" algn="b" rotWithShape="0" blurRad="25400" dist="85261" dir="2700000">
              <a:srgbClr val="383839">
                <a:alpha val="40000"/>
              </a:srgbClr>
            </a:outerShdw>
          </a:effectLst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0" tIns="0" rIns="0" bIns="0">
            <a:spAutoFit/>
          </a:bodyPr>
          <a:lstStyle>
            <a:lvl1pPr algn="ctr">
              <a:defRPr b="1" spc="250" sz="9000">
                <a:solidFill>
                  <a:srgbClr val="F2EFEB"/>
                </a:solidFill>
              </a:defRPr>
            </a:lvl1pPr>
          </a:lstStyle>
          <a:p>
            <a:pPr/>
            <a:r>
              <a:t>EXPLORE</a:t>
            </a:r>
          </a:p>
        </p:txBody>
      </p:sp>
      <p:sp>
        <p:nvSpPr>
          <p:cNvPr id="11365" name="TextBox 64"/>
          <p:cNvSpPr txBox="1"/>
          <p:nvPr/>
        </p:nvSpPr>
        <p:spPr>
          <a:xfrm>
            <a:off x="850308" y="3412159"/>
            <a:ext cx="5125757" cy="13106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>
            <a:spAutoFit/>
          </a:bodyPr>
          <a:lstStyle>
            <a:lvl1pPr algn="ctr">
              <a:spcBef>
                <a:spcPts val="600"/>
              </a:spcBef>
              <a:defRPr sz="4000">
                <a:solidFill>
                  <a:srgbClr val="F2EFEB">
                    <a:alpha val="85000"/>
                  </a:srgbClr>
                </a:solidFill>
              </a:defRPr>
            </a:lvl1pPr>
          </a:lstStyle>
          <a:p>
            <a:pPr/>
            <a:r>
              <a:t>Explore who God made you to be.</a:t>
            </a:r>
          </a:p>
        </p:txBody>
      </p:sp>
      <p:sp>
        <p:nvSpPr>
          <p:cNvPr id="11366" name="TextBox 64"/>
          <p:cNvSpPr txBox="1"/>
          <p:nvPr/>
        </p:nvSpPr>
        <p:spPr>
          <a:xfrm>
            <a:off x="1930369" y="871329"/>
            <a:ext cx="2965636" cy="497841"/>
          </a:xfrm>
          <a:prstGeom prst="rect">
            <a:avLst/>
          </a:prstGeom>
          <a:solidFill>
            <a:srgbClr val="505F48"/>
          </a:solidFill>
          <a:ln w="25400">
            <a:solidFill>
              <a:srgbClr val="F2EFEB">
                <a:alpha val="90000"/>
              </a:srgbClr>
            </a:solidFill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>
            <a:spAutoFit/>
          </a:bodyPr>
          <a:lstStyle>
            <a:lvl1pPr algn="ctr">
              <a:spcBef>
                <a:spcPts val="600"/>
              </a:spcBef>
              <a:defRPr sz="2500">
                <a:solidFill>
                  <a:srgbClr val="F2EFEB">
                    <a:alpha val="85000"/>
                  </a:srgbClr>
                </a:solidFill>
              </a:defRPr>
            </a:lvl1pPr>
          </a:lstStyle>
          <a:p>
            <a:pPr/>
            <a:r>
              <a:t>SECTION TWO</a:t>
            </a:r>
          </a:p>
        </p:txBody>
      </p:sp>
      <p:pic>
        <p:nvPicPr>
          <p:cNvPr id="11367" name="unleashed-logo-white-rgb.ai" descr="unleashed-logo-white-rgb.ai"/>
          <p:cNvPicPr>
            <a:picLocks noChangeAspect="1"/>
          </p:cNvPicPr>
          <p:nvPr/>
        </p:nvPicPr>
        <p:blipFill>
          <a:blip r:embed="rId3">
            <a:extLst/>
          </a:blip>
          <a:stretch>
            <a:fillRect/>
          </a:stretch>
        </p:blipFill>
        <p:spPr>
          <a:xfrm>
            <a:off x="2835730" y="5118976"/>
            <a:ext cx="1154914" cy="764243"/>
          </a:xfrm>
          <a:prstGeom prst="rect">
            <a:avLst/>
          </a:prstGeom>
          <a:ln w="12700">
            <a:miter lim="400000"/>
          </a:ln>
        </p:spPr>
      </p:pic>
      <p:sp>
        <p:nvSpPr>
          <p:cNvPr id="11368" name="Rectangle 3"/>
          <p:cNvSpPr txBox="1"/>
          <p:nvPr/>
        </p:nvSpPr>
        <p:spPr>
          <a:xfrm>
            <a:off x="2396436" y="6095022"/>
            <a:ext cx="2148017" cy="5486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 anchor="ctr">
            <a:spAutoFit/>
          </a:bodyPr>
          <a:lstStyle>
            <a:lvl1pPr algn="ctr">
              <a:defRPr b="1" spc="41" sz="1500">
                <a:solidFill>
                  <a:srgbClr val="FFFFFF"/>
                </a:solidFill>
              </a:defRPr>
            </a:lvl1pPr>
          </a:lstStyle>
          <a:p>
            <a:pPr/>
            <a:r>
              <a:t>WORKBOOK PAGE: 20</a:t>
            </a:r>
          </a:p>
        </p:txBody>
      </p:sp>
      <p:pic>
        <p:nvPicPr>
          <p:cNvPr id="11369" name="UnleashedMap_1920x1080_FINAL.jpeg" descr="UnleashedMap_1920x1080_FINAL.jpeg"/>
          <p:cNvPicPr>
            <a:picLocks noChangeAspect="1"/>
          </p:cNvPicPr>
          <p:nvPr/>
        </p:nvPicPr>
        <p:blipFill>
          <a:blip r:embed="rId4">
            <a:extLst/>
          </a:blip>
          <a:srcRect l="88" t="0" r="88" b="0"/>
          <a:stretch>
            <a:fillRect/>
          </a:stretch>
        </p:blipFill>
        <p:spPr>
          <a:xfrm>
            <a:off x="7290630" y="2336800"/>
            <a:ext cx="3792923" cy="2184335"/>
          </a:xfrm>
          <a:prstGeom prst="rect">
            <a:avLst/>
          </a:prstGeom>
          <a:ln w="12700">
            <a:miter lim="400000"/>
          </a:ln>
        </p:spPr>
      </p:pic>
      <p:sp>
        <p:nvSpPr>
          <p:cNvPr id="11370" name="Circle"/>
          <p:cNvSpPr/>
          <p:nvPr/>
        </p:nvSpPr>
        <p:spPr>
          <a:xfrm>
            <a:off x="8038985" y="2650028"/>
            <a:ext cx="738843" cy="738844"/>
          </a:xfrm>
          <a:prstGeom prst="ellipse">
            <a:avLst/>
          </a:prstGeom>
          <a:ln w="25400">
            <a:solidFill>
              <a:srgbClr val="FFFFFF"/>
            </a:solidFill>
            <a:miter/>
          </a:ln>
        </p:spPr>
        <p:txBody>
          <a:bodyPr lIns="45719" rIns="45719" anchor="ctr"/>
          <a:lstStyle/>
          <a:p>
            <a:pPr/>
          </a:p>
        </p:txBody>
      </p:sp>
    </p:spTree>
  </p:cSld>
  <p:clrMapOvr>
    <a:masterClrMapping/>
  </p:clrMapOvr>
  <p:transition xmlns:p14="http://schemas.microsoft.com/office/powerpoint/2010/main" spd="med" advClick="1"/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 xmlns:m="http://schemas.openxmlformats.org/officeDocument/2006/math" xmlns:a14="http://schemas.microsoft.com/office/drawing/2010/main" showMasterSp="1" showMasterPhAnim="1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408" name="Group 742"/>
          <p:cNvGrpSpPr/>
          <p:nvPr/>
        </p:nvGrpSpPr>
        <p:grpSpPr>
          <a:xfrm>
            <a:off x="-1" y="-1"/>
            <a:ext cx="1945670" cy="6858001"/>
            <a:chOff x="0" y="0"/>
            <a:chExt cx="1945668" cy="6858000"/>
          </a:xfrm>
        </p:grpSpPr>
        <p:sp>
          <p:nvSpPr>
            <p:cNvPr id="11372" name="Freeform 437"/>
            <p:cNvSpPr/>
            <p:nvPr/>
          </p:nvSpPr>
          <p:spPr>
            <a:xfrm flipH="1" rot="16200000">
              <a:off x="620896" y="6572002"/>
              <a:ext cx="480120" cy="8298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20774" y="18900"/>
                    <a:pt x="19948" y="16200"/>
                    <a:pt x="19121" y="14175"/>
                  </a:cubicBezTo>
                  <a:cubicBezTo>
                    <a:pt x="16525" y="7425"/>
                    <a:pt x="13810" y="4725"/>
                    <a:pt x="10387" y="4725"/>
                  </a:cubicBezTo>
                  <a:cubicBezTo>
                    <a:pt x="8498" y="4725"/>
                    <a:pt x="6610" y="5400"/>
                    <a:pt x="4839" y="6075"/>
                  </a:cubicBezTo>
                  <a:cubicBezTo>
                    <a:pt x="3187" y="6750"/>
                    <a:pt x="1652" y="7425"/>
                    <a:pt x="0" y="8100"/>
                  </a:cubicBezTo>
                  <a:cubicBezTo>
                    <a:pt x="4013" y="2025"/>
                    <a:pt x="7318" y="0"/>
                    <a:pt x="10387" y="0"/>
                  </a:cubicBezTo>
                  <a:cubicBezTo>
                    <a:pt x="14400" y="0"/>
                    <a:pt x="17823" y="4050"/>
                    <a:pt x="20892" y="13500"/>
                  </a:cubicBezTo>
                  <a:cubicBezTo>
                    <a:pt x="21128" y="14175"/>
                    <a:pt x="21364" y="14850"/>
                    <a:pt x="21600" y="15525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373" name="Freeform 438"/>
            <p:cNvSpPr/>
            <p:nvPr/>
          </p:nvSpPr>
          <p:spPr>
            <a:xfrm flipH="1" rot="16200000">
              <a:off x="762410" y="6830585"/>
              <a:ext cx="34085" cy="207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16200"/>
                  </a:moveTo>
                  <a:cubicBezTo>
                    <a:pt x="14954" y="10800"/>
                    <a:pt x="6646" y="540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6646" y="8100"/>
                    <a:pt x="13292" y="16200"/>
                    <a:pt x="21600" y="21600"/>
                  </a:cubicBezTo>
                  <a:lnTo>
                    <a:pt x="21600" y="162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374" name="Freeform 439"/>
            <p:cNvSpPr/>
            <p:nvPr/>
          </p:nvSpPr>
          <p:spPr>
            <a:xfrm flipH="1" rot="16200000">
              <a:off x="-132625" y="4953081"/>
              <a:ext cx="969129" cy="2237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cubicBezTo>
                    <a:pt x="3736" y="18042"/>
                    <a:pt x="7472" y="13722"/>
                    <a:pt x="11092" y="9148"/>
                  </a:cubicBezTo>
                  <a:cubicBezTo>
                    <a:pt x="11968" y="7878"/>
                    <a:pt x="11968" y="7878"/>
                    <a:pt x="11968" y="7878"/>
                  </a:cubicBezTo>
                  <a:cubicBezTo>
                    <a:pt x="13485" y="5845"/>
                    <a:pt x="15120" y="3558"/>
                    <a:pt x="16755" y="2541"/>
                  </a:cubicBezTo>
                  <a:cubicBezTo>
                    <a:pt x="17572" y="1779"/>
                    <a:pt x="18448" y="1525"/>
                    <a:pt x="19323" y="1016"/>
                  </a:cubicBezTo>
                  <a:cubicBezTo>
                    <a:pt x="20082" y="762"/>
                    <a:pt x="20841" y="508"/>
                    <a:pt x="21600" y="0"/>
                  </a:cubicBezTo>
                  <a:cubicBezTo>
                    <a:pt x="20724" y="2541"/>
                    <a:pt x="19440" y="3049"/>
                    <a:pt x="18272" y="3558"/>
                  </a:cubicBezTo>
                  <a:cubicBezTo>
                    <a:pt x="17630" y="3812"/>
                    <a:pt x="17046" y="4066"/>
                    <a:pt x="16521" y="4574"/>
                  </a:cubicBezTo>
                  <a:cubicBezTo>
                    <a:pt x="15003" y="5845"/>
                    <a:pt x="13544" y="7878"/>
                    <a:pt x="12084" y="9911"/>
                  </a:cubicBezTo>
                  <a:cubicBezTo>
                    <a:pt x="11676" y="10419"/>
                    <a:pt x="11267" y="10927"/>
                    <a:pt x="10858" y="11435"/>
                  </a:cubicBezTo>
                  <a:cubicBezTo>
                    <a:pt x="8932" y="13976"/>
                    <a:pt x="6889" y="16264"/>
                    <a:pt x="5021" y="18296"/>
                  </a:cubicBezTo>
                  <a:cubicBezTo>
                    <a:pt x="3970" y="19567"/>
                    <a:pt x="2919" y="20584"/>
                    <a:pt x="1751" y="21346"/>
                  </a:cubicBezTo>
                  <a:cubicBezTo>
                    <a:pt x="1343" y="21600"/>
                    <a:pt x="876" y="21600"/>
                    <a:pt x="409" y="21600"/>
                  </a:cubicBezTo>
                  <a:cubicBezTo>
                    <a:pt x="292" y="21600"/>
                    <a:pt x="117" y="21600"/>
                    <a:pt x="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375" name="Freeform 440"/>
            <p:cNvSpPr/>
            <p:nvPr/>
          </p:nvSpPr>
          <p:spPr>
            <a:xfrm flipH="1" rot="16200000">
              <a:off x="218573" y="5170913"/>
              <a:ext cx="222278" cy="518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795" y="21600"/>
                  </a:moveTo>
                  <a:cubicBezTo>
                    <a:pt x="1779" y="21600"/>
                    <a:pt x="762" y="20520"/>
                    <a:pt x="0" y="20520"/>
                  </a:cubicBezTo>
                  <a:cubicBezTo>
                    <a:pt x="2033" y="17280"/>
                    <a:pt x="4066" y="16200"/>
                    <a:pt x="6099" y="14040"/>
                  </a:cubicBezTo>
                  <a:cubicBezTo>
                    <a:pt x="7878" y="12960"/>
                    <a:pt x="9656" y="10800"/>
                    <a:pt x="11689" y="8640"/>
                  </a:cubicBezTo>
                  <a:cubicBezTo>
                    <a:pt x="12198" y="8640"/>
                    <a:pt x="12960" y="7560"/>
                    <a:pt x="13722" y="6480"/>
                  </a:cubicBezTo>
                  <a:cubicBezTo>
                    <a:pt x="16009" y="3240"/>
                    <a:pt x="18551" y="0"/>
                    <a:pt x="21092" y="0"/>
                  </a:cubicBezTo>
                  <a:cubicBezTo>
                    <a:pt x="21346" y="0"/>
                    <a:pt x="21600" y="1080"/>
                    <a:pt x="21600" y="1080"/>
                  </a:cubicBezTo>
                  <a:cubicBezTo>
                    <a:pt x="17788" y="9720"/>
                    <a:pt x="13214" y="14040"/>
                    <a:pt x="9402" y="17280"/>
                  </a:cubicBezTo>
                  <a:cubicBezTo>
                    <a:pt x="7115" y="19440"/>
                    <a:pt x="4828" y="21600"/>
                    <a:pt x="2795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376" name="Freeform 441"/>
            <p:cNvSpPr/>
            <p:nvPr/>
          </p:nvSpPr>
          <p:spPr>
            <a:xfrm flipH="1" rot="16200000">
              <a:off x="-80019" y="5435423"/>
              <a:ext cx="675722" cy="12744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cubicBezTo>
                    <a:pt x="837" y="17192"/>
                    <a:pt x="2093" y="15869"/>
                    <a:pt x="3265" y="14547"/>
                  </a:cubicBezTo>
                  <a:cubicBezTo>
                    <a:pt x="3600" y="14547"/>
                    <a:pt x="3935" y="14106"/>
                    <a:pt x="4186" y="13665"/>
                  </a:cubicBezTo>
                  <a:cubicBezTo>
                    <a:pt x="4688" y="12784"/>
                    <a:pt x="5274" y="12343"/>
                    <a:pt x="5777" y="11461"/>
                  </a:cubicBezTo>
                  <a:cubicBezTo>
                    <a:pt x="7284" y="9698"/>
                    <a:pt x="8874" y="7494"/>
                    <a:pt x="10465" y="6171"/>
                  </a:cubicBezTo>
                  <a:cubicBezTo>
                    <a:pt x="11470" y="5731"/>
                    <a:pt x="11470" y="5731"/>
                    <a:pt x="11470" y="5731"/>
                  </a:cubicBezTo>
                  <a:cubicBezTo>
                    <a:pt x="13395" y="3967"/>
                    <a:pt x="15321" y="2645"/>
                    <a:pt x="17163" y="1322"/>
                  </a:cubicBezTo>
                  <a:cubicBezTo>
                    <a:pt x="18502" y="441"/>
                    <a:pt x="19926" y="0"/>
                    <a:pt x="21600" y="0"/>
                  </a:cubicBezTo>
                  <a:cubicBezTo>
                    <a:pt x="21600" y="0"/>
                    <a:pt x="21600" y="0"/>
                    <a:pt x="21600" y="0"/>
                  </a:cubicBezTo>
                  <a:cubicBezTo>
                    <a:pt x="21349" y="441"/>
                    <a:pt x="21098" y="882"/>
                    <a:pt x="20847" y="882"/>
                  </a:cubicBezTo>
                  <a:cubicBezTo>
                    <a:pt x="20344" y="1763"/>
                    <a:pt x="19926" y="2204"/>
                    <a:pt x="19423" y="2645"/>
                  </a:cubicBezTo>
                  <a:cubicBezTo>
                    <a:pt x="18753" y="3086"/>
                    <a:pt x="18084" y="3527"/>
                    <a:pt x="17330" y="3967"/>
                  </a:cubicBezTo>
                  <a:cubicBezTo>
                    <a:pt x="16326" y="4849"/>
                    <a:pt x="16326" y="4849"/>
                    <a:pt x="16326" y="4849"/>
                  </a:cubicBezTo>
                  <a:cubicBezTo>
                    <a:pt x="15237" y="5731"/>
                    <a:pt x="14149" y="6612"/>
                    <a:pt x="12977" y="7494"/>
                  </a:cubicBezTo>
                  <a:cubicBezTo>
                    <a:pt x="12056" y="8376"/>
                    <a:pt x="11135" y="9257"/>
                    <a:pt x="10130" y="9698"/>
                  </a:cubicBezTo>
                  <a:cubicBezTo>
                    <a:pt x="8205" y="11461"/>
                    <a:pt x="6195" y="13665"/>
                    <a:pt x="4270" y="16310"/>
                  </a:cubicBezTo>
                  <a:cubicBezTo>
                    <a:pt x="2847" y="18073"/>
                    <a:pt x="1423" y="19837"/>
                    <a:pt x="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377" name="Freeform 442"/>
            <p:cNvSpPr/>
            <p:nvPr/>
          </p:nvSpPr>
          <p:spPr>
            <a:xfrm flipH="1" rot="16200000">
              <a:off x="420103" y="5624359"/>
              <a:ext cx="706843" cy="13336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cubicBezTo>
                    <a:pt x="80" y="14824"/>
                    <a:pt x="1360" y="8047"/>
                    <a:pt x="2560" y="4659"/>
                  </a:cubicBezTo>
                  <a:cubicBezTo>
                    <a:pt x="4160" y="424"/>
                    <a:pt x="5840" y="0"/>
                    <a:pt x="7360" y="0"/>
                  </a:cubicBezTo>
                  <a:cubicBezTo>
                    <a:pt x="7920" y="0"/>
                    <a:pt x="7920" y="0"/>
                    <a:pt x="7920" y="0"/>
                  </a:cubicBezTo>
                  <a:cubicBezTo>
                    <a:pt x="10000" y="0"/>
                    <a:pt x="12160" y="424"/>
                    <a:pt x="14160" y="847"/>
                  </a:cubicBezTo>
                  <a:cubicBezTo>
                    <a:pt x="16560" y="1271"/>
                    <a:pt x="19040" y="1694"/>
                    <a:pt x="21520" y="1694"/>
                  </a:cubicBezTo>
                  <a:cubicBezTo>
                    <a:pt x="21600" y="1694"/>
                    <a:pt x="21600" y="1694"/>
                    <a:pt x="21600" y="1694"/>
                  </a:cubicBezTo>
                  <a:cubicBezTo>
                    <a:pt x="20960" y="4235"/>
                    <a:pt x="20080" y="4659"/>
                    <a:pt x="19440" y="4659"/>
                  </a:cubicBezTo>
                  <a:cubicBezTo>
                    <a:pt x="19120" y="4659"/>
                    <a:pt x="18800" y="4659"/>
                    <a:pt x="18400" y="4235"/>
                  </a:cubicBezTo>
                  <a:cubicBezTo>
                    <a:pt x="18080" y="4235"/>
                    <a:pt x="17840" y="4235"/>
                    <a:pt x="17520" y="4235"/>
                  </a:cubicBezTo>
                  <a:cubicBezTo>
                    <a:pt x="15920" y="4235"/>
                    <a:pt x="14240" y="3812"/>
                    <a:pt x="12640" y="3388"/>
                  </a:cubicBezTo>
                  <a:cubicBezTo>
                    <a:pt x="11920" y="3388"/>
                    <a:pt x="11200" y="3388"/>
                    <a:pt x="10480" y="2965"/>
                  </a:cubicBezTo>
                  <a:cubicBezTo>
                    <a:pt x="10000" y="2965"/>
                    <a:pt x="9600" y="2965"/>
                    <a:pt x="9120" y="2965"/>
                  </a:cubicBezTo>
                  <a:cubicBezTo>
                    <a:pt x="8400" y="2541"/>
                    <a:pt x="7680" y="2541"/>
                    <a:pt x="6960" y="2541"/>
                  </a:cubicBezTo>
                  <a:cubicBezTo>
                    <a:pt x="5680" y="2541"/>
                    <a:pt x="4640" y="2965"/>
                    <a:pt x="3760" y="4659"/>
                  </a:cubicBezTo>
                  <a:cubicBezTo>
                    <a:pt x="2720" y="7200"/>
                    <a:pt x="1760" y="10165"/>
                    <a:pt x="1120" y="13976"/>
                  </a:cubicBezTo>
                  <a:cubicBezTo>
                    <a:pt x="960" y="15247"/>
                    <a:pt x="720" y="16518"/>
                    <a:pt x="560" y="17788"/>
                  </a:cubicBezTo>
                  <a:cubicBezTo>
                    <a:pt x="320" y="19059"/>
                    <a:pt x="160" y="20329"/>
                    <a:pt x="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378" name="Freeform 443"/>
            <p:cNvSpPr/>
            <p:nvPr/>
          </p:nvSpPr>
          <p:spPr>
            <a:xfrm flipH="1" rot="16200000">
              <a:off x="-2993335" y="3006672"/>
              <a:ext cx="6853553" cy="8402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4810" y="21600"/>
                  </a:moveTo>
                  <a:cubicBezTo>
                    <a:pt x="4422" y="21600"/>
                    <a:pt x="4051" y="21465"/>
                    <a:pt x="3680" y="21062"/>
                  </a:cubicBezTo>
                  <a:cubicBezTo>
                    <a:pt x="3383" y="20793"/>
                    <a:pt x="3077" y="20389"/>
                    <a:pt x="2789" y="19985"/>
                  </a:cubicBezTo>
                  <a:cubicBezTo>
                    <a:pt x="2607" y="19783"/>
                    <a:pt x="2426" y="19514"/>
                    <a:pt x="2252" y="19312"/>
                  </a:cubicBezTo>
                  <a:cubicBezTo>
                    <a:pt x="1815" y="18774"/>
                    <a:pt x="1345" y="18303"/>
                    <a:pt x="891" y="18303"/>
                  </a:cubicBezTo>
                  <a:cubicBezTo>
                    <a:pt x="833" y="18303"/>
                    <a:pt x="776" y="18303"/>
                    <a:pt x="718" y="18303"/>
                  </a:cubicBezTo>
                  <a:cubicBezTo>
                    <a:pt x="462" y="18370"/>
                    <a:pt x="215" y="18707"/>
                    <a:pt x="0" y="19043"/>
                  </a:cubicBezTo>
                  <a:cubicBezTo>
                    <a:pt x="0" y="18639"/>
                    <a:pt x="0" y="18639"/>
                    <a:pt x="0" y="18639"/>
                  </a:cubicBezTo>
                  <a:cubicBezTo>
                    <a:pt x="206" y="18303"/>
                    <a:pt x="454" y="17899"/>
                    <a:pt x="718" y="17899"/>
                  </a:cubicBezTo>
                  <a:cubicBezTo>
                    <a:pt x="759" y="17899"/>
                    <a:pt x="809" y="17832"/>
                    <a:pt x="850" y="17832"/>
                  </a:cubicBezTo>
                  <a:cubicBezTo>
                    <a:pt x="1502" y="17832"/>
                    <a:pt x="2145" y="18707"/>
                    <a:pt x="2772" y="19514"/>
                  </a:cubicBezTo>
                  <a:cubicBezTo>
                    <a:pt x="3053" y="19850"/>
                    <a:pt x="3341" y="20254"/>
                    <a:pt x="3630" y="20523"/>
                  </a:cubicBezTo>
                  <a:cubicBezTo>
                    <a:pt x="4068" y="20994"/>
                    <a:pt x="4488" y="21196"/>
                    <a:pt x="4893" y="21196"/>
                  </a:cubicBezTo>
                  <a:cubicBezTo>
                    <a:pt x="5553" y="21196"/>
                    <a:pt x="6155" y="20591"/>
                    <a:pt x="6699" y="19379"/>
                  </a:cubicBezTo>
                  <a:cubicBezTo>
                    <a:pt x="6757" y="19245"/>
                    <a:pt x="6807" y="19178"/>
                    <a:pt x="6864" y="19043"/>
                  </a:cubicBezTo>
                  <a:cubicBezTo>
                    <a:pt x="7228" y="18168"/>
                    <a:pt x="7599" y="17361"/>
                    <a:pt x="7987" y="17226"/>
                  </a:cubicBezTo>
                  <a:cubicBezTo>
                    <a:pt x="8077" y="17159"/>
                    <a:pt x="8176" y="17159"/>
                    <a:pt x="8292" y="17159"/>
                  </a:cubicBezTo>
                  <a:cubicBezTo>
                    <a:pt x="8440" y="17159"/>
                    <a:pt x="8581" y="17159"/>
                    <a:pt x="8729" y="17226"/>
                  </a:cubicBezTo>
                  <a:cubicBezTo>
                    <a:pt x="8869" y="17226"/>
                    <a:pt x="9018" y="17293"/>
                    <a:pt x="9166" y="17293"/>
                  </a:cubicBezTo>
                  <a:cubicBezTo>
                    <a:pt x="9274" y="17293"/>
                    <a:pt x="9373" y="17226"/>
                    <a:pt x="9472" y="17226"/>
                  </a:cubicBezTo>
                  <a:cubicBezTo>
                    <a:pt x="9628" y="17159"/>
                    <a:pt x="9793" y="17092"/>
                    <a:pt x="9950" y="17024"/>
                  </a:cubicBezTo>
                  <a:cubicBezTo>
                    <a:pt x="10222" y="16890"/>
                    <a:pt x="10503" y="16755"/>
                    <a:pt x="10783" y="16755"/>
                  </a:cubicBezTo>
                  <a:cubicBezTo>
                    <a:pt x="10817" y="16755"/>
                    <a:pt x="10858" y="16755"/>
                    <a:pt x="10891" y="16755"/>
                  </a:cubicBezTo>
                  <a:cubicBezTo>
                    <a:pt x="10990" y="16755"/>
                    <a:pt x="11097" y="16822"/>
                    <a:pt x="11196" y="16822"/>
                  </a:cubicBezTo>
                  <a:cubicBezTo>
                    <a:pt x="11345" y="16890"/>
                    <a:pt x="11493" y="16890"/>
                    <a:pt x="11642" y="16890"/>
                  </a:cubicBezTo>
                  <a:cubicBezTo>
                    <a:pt x="11897" y="16890"/>
                    <a:pt x="12104" y="16822"/>
                    <a:pt x="12293" y="16553"/>
                  </a:cubicBezTo>
                  <a:cubicBezTo>
                    <a:pt x="12698" y="15948"/>
                    <a:pt x="12978" y="14198"/>
                    <a:pt x="13275" y="12247"/>
                  </a:cubicBezTo>
                  <a:cubicBezTo>
                    <a:pt x="13333" y="11910"/>
                    <a:pt x="13382" y="11574"/>
                    <a:pt x="13440" y="11237"/>
                  </a:cubicBezTo>
                  <a:cubicBezTo>
                    <a:pt x="13787" y="9084"/>
                    <a:pt x="14216" y="8209"/>
                    <a:pt x="14554" y="7738"/>
                  </a:cubicBezTo>
                  <a:cubicBezTo>
                    <a:pt x="15016" y="7065"/>
                    <a:pt x="15453" y="5652"/>
                    <a:pt x="15874" y="4307"/>
                  </a:cubicBezTo>
                  <a:cubicBezTo>
                    <a:pt x="16320" y="2893"/>
                    <a:pt x="16773" y="1480"/>
                    <a:pt x="17252" y="807"/>
                  </a:cubicBezTo>
                  <a:cubicBezTo>
                    <a:pt x="17664" y="269"/>
                    <a:pt x="18102" y="0"/>
                    <a:pt x="18646" y="0"/>
                  </a:cubicBezTo>
                  <a:cubicBezTo>
                    <a:pt x="18952" y="0"/>
                    <a:pt x="19257" y="67"/>
                    <a:pt x="19562" y="202"/>
                  </a:cubicBezTo>
                  <a:cubicBezTo>
                    <a:pt x="19777" y="202"/>
                    <a:pt x="19991" y="269"/>
                    <a:pt x="20206" y="336"/>
                  </a:cubicBezTo>
                  <a:cubicBezTo>
                    <a:pt x="20643" y="336"/>
                    <a:pt x="21130" y="404"/>
                    <a:pt x="21600" y="1346"/>
                  </a:cubicBezTo>
                  <a:cubicBezTo>
                    <a:pt x="21600" y="1884"/>
                    <a:pt x="21600" y="1884"/>
                    <a:pt x="21600" y="1884"/>
                  </a:cubicBezTo>
                  <a:cubicBezTo>
                    <a:pt x="21130" y="1009"/>
                    <a:pt x="20651" y="875"/>
                    <a:pt x="20206" y="807"/>
                  </a:cubicBezTo>
                  <a:cubicBezTo>
                    <a:pt x="19983" y="807"/>
                    <a:pt x="19760" y="740"/>
                    <a:pt x="19537" y="606"/>
                  </a:cubicBezTo>
                  <a:cubicBezTo>
                    <a:pt x="19273" y="538"/>
                    <a:pt x="18993" y="404"/>
                    <a:pt x="18721" y="404"/>
                  </a:cubicBezTo>
                  <a:cubicBezTo>
                    <a:pt x="18704" y="404"/>
                    <a:pt x="18704" y="404"/>
                    <a:pt x="18704" y="404"/>
                  </a:cubicBezTo>
                  <a:cubicBezTo>
                    <a:pt x="18102" y="404"/>
                    <a:pt x="17615" y="740"/>
                    <a:pt x="17161" y="1480"/>
                  </a:cubicBezTo>
                  <a:cubicBezTo>
                    <a:pt x="16674" y="2221"/>
                    <a:pt x="16237" y="3634"/>
                    <a:pt x="15759" y="5181"/>
                  </a:cubicBezTo>
                  <a:cubicBezTo>
                    <a:pt x="15569" y="5854"/>
                    <a:pt x="15346" y="6594"/>
                    <a:pt x="15123" y="7133"/>
                  </a:cubicBezTo>
                  <a:cubicBezTo>
                    <a:pt x="14942" y="7604"/>
                    <a:pt x="14769" y="7940"/>
                    <a:pt x="14579" y="8209"/>
                  </a:cubicBezTo>
                  <a:cubicBezTo>
                    <a:pt x="14472" y="8411"/>
                    <a:pt x="14472" y="8411"/>
                    <a:pt x="14472" y="8411"/>
                  </a:cubicBezTo>
                  <a:cubicBezTo>
                    <a:pt x="14249" y="8748"/>
                    <a:pt x="14018" y="9219"/>
                    <a:pt x="13795" y="10026"/>
                  </a:cubicBezTo>
                  <a:cubicBezTo>
                    <a:pt x="13597" y="10834"/>
                    <a:pt x="13440" y="11910"/>
                    <a:pt x="13267" y="12987"/>
                  </a:cubicBezTo>
                  <a:cubicBezTo>
                    <a:pt x="13242" y="13121"/>
                    <a:pt x="13242" y="13121"/>
                    <a:pt x="13242" y="13121"/>
                  </a:cubicBezTo>
                  <a:cubicBezTo>
                    <a:pt x="12929" y="15207"/>
                    <a:pt x="12632" y="16688"/>
                    <a:pt x="12211" y="17159"/>
                  </a:cubicBezTo>
                  <a:cubicBezTo>
                    <a:pt x="12038" y="17293"/>
                    <a:pt x="11856" y="17361"/>
                    <a:pt x="11633" y="17361"/>
                  </a:cubicBezTo>
                  <a:cubicBezTo>
                    <a:pt x="11485" y="17361"/>
                    <a:pt x="11345" y="17361"/>
                    <a:pt x="11204" y="17361"/>
                  </a:cubicBezTo>
                  <a:cubicBezTo>
                    <a:pt x="11105" y="17293"/>
                    <a:pt x="10998" y="17293"/>
                    <a:pt x="10891" y="17293"/>
                  </a:cubicBezTo>
                  <a:cubicBezTo>
                    <a:pt x="10866" y="17293"/>
                    <a:pt x="10833" y="17293"/>
                    <a:pt x="10808" y="17293"/>
                  </a:cubicBezTo>
                  <a:cubicBezTo>
                    <a:pt x="10528" y="17293"/>
                    <a:pt x="10247" y="17428"/>
                    <a:pt x="9975" y="17495"/>
                  </a:cubicBezTo>
                  <a:cubicBezTo>
                    <a:pt x="9810" y="17630"/>
                    <a:pt x="9637" y="17697"/>
                    <a:pt x="9472" y="17697"/>
                  </a:cubicBezTo>
                  <a:cubicBezTo>
                    <a:pt x="9216" y="17764"/>
                    <a:pt x="9026" y="17832"/>
                    <a:pt x="8845" y="17832"/>
                  </a:cubicBezTo>
                  <a:cubicBezTo>
                    <a:pt x="8795" y="17832"/>
                    <a:pt x="8737" y="17832"/>
                    <a:pt x="8688" y="17832"/>
                  </a:cubicBezTo>
                  <a:cubicBezTo>
                    <a:pt x="8605" y="17832"/>
                    <a:pt x="8523" y="17764"/>
                    <a:pt x="8440" y="17764"/>
                  </a:cubicBezTo>
                  <a:cubicBezTo>
                    <a:pt x="8341" y="17697"/>
                    <a:pt x="8242" y="17697"/>
                    <a:pt x="8143" y="17697"/>
                  </a:cubicBezTo>
                  <a:cubicBezTo>
                    <a:pt x="8094" y="17697"/>
                    <a:pt x="8036" y="17697"/>
                    <a:pt x="7987" y="17697"/>
                  </a:cubicBezTo>
                  <a:cubicBezTo>
                    <a:pt x="7624" y="17899"/>
                    <a:pt x="7277" y="18639"/>
                    <a:pt x="6947" y="19379"/>
                  </a:cubicBezTo>
                  <a:cubicBezTo>
                    <a:pt x="6831" y="19649"/>
                    <a:pt x="6716" y="19918"/>
                    <a:pt x="6600" y="20120"/>
                  </a:cubicBezTo>
                  <a:cubicBezTo>
                    <a:pt x="6188" y="20927"/>
                    <a:pt x="5734" y="21398"/>
                    <a:pt x="5173" y="21600"/>
                  </a:cubicBezTo>
                  <a:cubicBezTo>
                    <a:pt x="5049" y="21600"/>
                    <a:pt x="4934" y="21600"/>
                    <a:pt x="481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379" name="Freeform 444"/>
            <p:cNvSpPr/>
            <p:nvPr/>
          </p:nvSpPr>
          <p:spPr>
            <a:xfrm flipH="1" rot="16200000">
              <a:off x="-69648" y="6768665"/>
              <a:ext cx="157078" cy="127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16920" y="17280"/>
                    <a:pt x="11880" y="12960"/>
                    <a:pt x="7200" y="432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1600" y="0"/>
                    <a:pt x="21600" y="0"/>
                    <a:pt x="21600" y="0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380" name="Freeform 445"/>
            <p:cNvSpPr/>
            <p:nvPr/>
          </p:nvSpPr>
          <p:spPr>
            <a:xfrm flipH="1" rot="16200000">
              <a:off x="-2310202" y="2310204"/>
              <a:ext cx="5273901" cy="6534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3720" y="21600"/>
                  </a:moveTo>
                  <a:cubicBezTo>
                    <a:pt x="3398" y="21600"/>
                    <a:pt x="3098" y="21427"/>
                    <a:pt x="2830" y="21082"/>
                  </a:cubicBezTo>
                  <a:cubicBezTo>
                    <a:pt x="2530" y="20736"/>
                    <a:pt x="2219" y="20218"/>
                    <a:pt x="1930" y="19613"/>
                  </a:cubicBezTo>
                  <a:cubicBezTo>
                    <a:pt x="1597" y="19008"/>
                    <a:pt x="1254" y="18403"/>
                    <a:pt x="911" y="18058"/>
                  </a:cubicBezTo>
                  <a:cubicBezTo>
                    <a:pt x="772" y="17885"/>
                    <a:pt x="622" y="17798"/>
                    <a:pt x="482" y="17798"/>
                  </a:cubicBezTo>
                  <a:cubicBezTo>
                    <a:pt x="322" y="17798"/>
                    <a:pt x="161" y="17885"/>
                    <a:pt x="0" y="18144"/>
                  </a:cubicBezTo>
                  <a:cubicBezTo>
                    <a:pt x="0" y="17798"/>
                    <a:pt x="0" y="17798"/>
                    <a:pt x="0" y="17798"/>
                  </a:cubicBezTo>
                  <a:cubicBezTo>
                    <a:pt x="172" y="17539"/>
                    <a:pt x="354" y="17453"/>
                    <a:pt x="515" y="17453"/>
                  </a:cubicBezTo>
                  <a:cubicBezTo>
                    <a:pt x="654" y="17453"/>
                    <a:pt x="793" y="17539"/>
                    <a:pt x="933" y="17712"/>
                  </a:cubicBezTo>
                  <a:cubicBezTo>
                    <a:pt x="1243" y="18058"/>
                    <a:pt x="1554" y="18576"/>
                    <a:pt x="1865" y="19181"/>
                  </a:cubicBezTo>
                  <a:cubicBezTo>
                    <a:pt x="2187" y="19699"/>
                    <a:pt x="2519" y="20304"/>
                    <a:pt x="2851" y="20650"/>
                  </a:cubicBezTo>
                  <a:cubicBezTo>
                    <a:pt x="3119" y="20995"/>
                    <a:pt x="3398" y="21082"/>
                    <a:pt x="3709" y="21082"/>
                  </a:cubicBezTo>
                  <a:cubicBezTo>
                    <a:pt x="4116" y="21082"/>
                    <a:pt x="4513" y="20909"/>
                    <a:pt x="4888" y="20650"/>
                  </a:cubicBezTo>
                  <a:cubicBezTo>
                    <a:pt x="5413" y="20304"/>
                    <a:pt x="5949" y="20045"/>
                    <a:pt x="6475" y="19699"/>
                  </a:cubicBezTo>
                  <a:cubicBezTo>
                    <a:pt x="6882" y="19526"/>
                    <a:pt x="6882" y="19526"/>
                    <a:pt x="6882" y="19526"/>
                  </a:cubicBezTo>
                  <a:cubicBezTo>
                    <a:pt x="7997" y="18922"/>
                    <a:pt x="9155" y="18317"/>
                    <a:pt x="10302" y="18317"/>
                  </a:cubicBezTo>
                  <a:cubicBezTo>
                    <a:pt x="10527" y="18317"/>
                    <a:pt x="10741" y="18317"/>
                    <a:pt x="10945" y="18317"/>
                  </a:cubicBezTo>
                  <a:cubicBezTo>
                    <a:pt x="11277" y="18403"/>
                    <a:pt x="11577" y="18490"/>
                    <a:pt x="11877" y="18490"/>
                  </a:cubicBezTo>
                  <a:cubicBezTo>
                    <a:pt x="13046" y="18490"/>
                    <a:pt x="14064" y="17885"/>
                    <a:pt x="14986" y="16675"/>
                  </a:cubicBezTo>
                  <a:cubicBezTo>
                    <a:pt x="15715" y="15811"/>
                    <a:pt x="16272" y="14515"/>
                    <a:pt x="16787" y="12614"/>
                  </a:cubicBezTo>
                  <a:cubicBezTo>
                    <a:pt x="16948" y="12010"/>
                    <a:pt x="17108" y="11318"/>
                    <a:pt x="17269" y="10714"/>
                  </a:cubicBezTo>
                  <a:cubicBezTo>
                    <a:pt x="17591" y="9418"/>
                    <a:pt x="17923" y="8122"/>
                    <a:pt x="18255" y="7171"/>
                  </a:cubicBezTo>
                  <a:cubicBezTo>
                    <a:pt x="18706" y="5789"/>
                    <a:pt x="19167" y="4838"/>
                    <a:pt x="19617" y="3888"/>
                  </a:cubicBezTo>
                  <a:cubicBezTo>
                    <a:pt x="19799" y="3456"/>
                    <a:pt x="19981" y="3110"/>
                    <a:pt x="20153" y="2678"/>
                  </a:cubicBezTo>
                  <a:cubicBezTo>
                    <a:pt x="20367" y="2246"/>
                    <a:pt x="20571" y="1728"/>
                    <a:pt x="20775" y="1210"/>
                  </a:cubicBezTo>
                  <a:cubicBezTo>
                    <a:pt x="20946" y="864"/>
                    <a:pt x="21118" y="432"/>
                    <a:pt x="21278" y="0"/>
                  </a:cubicBezTo>
                  <a:cubicBezTo>
                    <a:pt x="21600" y="86"/>
                    <a:pt x="21600" y="86"/>
                    <a:pt x="21600" y="86"/>
                  </a:cubicBezTo>
                  <a:cubicBezTo>
                    <a:pt x="19863" y="3974"/>
                    <a:pt x="19863" y="3974"/>
                    <a:pt x="19863" y="3974"/>
                  </a:cubicBezTo>
                  <a:cubicBezTo>
                    <a:pt x="19724" y="4320"/>
                    <a:pt x="19585" y="4579"/>
                    <a:pt x="19435" y="4925"/>
                  </a:cubicBezTo>
                  <a:cubicBezTo>
                    <a:pt x="18952" y="5962"/>
                    <a:pt x="18448" y="7085"/>
                    <a:pt x="17977" y="8726"/>
                  </a:cubicBezTo>
                  <a:cubicBezTo>
                    <a:pt x="17762" y="9504"/>
                    <a:pt x="17548" y="10282"/>
                    <a:pt x="17334" y="11146"/>
                  </a:cubicBezTo>
                  <a:cubicBezTo>
                    <a:pt x="17055" y="12269"/>
                    <a:pt x="16755" y="13392"/>
                    <a:pt x="16465" y="14342"/>
                  </a:cubicBezTo>
                  <a:cubicBezTo>
                    <a:pt x="15929" y="16070"/>
                    <a:pt x="15372" y="16934"/>
                    <a:pt x="14697" y="17626"/>
                  </a:cubicBezTo>
                  <a:cubicBezTo>
                    <a:pt x="13839" y="18576"/>
                    <a:pt x="12906" y="19008"/>
                    <a:pt x="11770" y="19008"/>
                  </a:cubicBezTo>
                  <a:cubicBezTo>
                    <a:pt x="11470" y="19008"/>
                    <a:pt x="11148" y="18922"/>
                    <a:pt x="10784" y="18922"/>
                  </a:cubicBezTo>
                  <a:cubicBezTo>
                    <a:pt x="10612" y="18835"/>
                    <a:pt x="10452" y="18835"/>
                    <a:pt x="10291" y="18835"/>
                  </a:cubicBezTo>
                  <a:cubicBezTo>
                    <a:pt x="9133" y="18835"/>
                    <a:pt x="7954" y="19440"/>
                    <a:pt x="6818" y="20045"/>
                  </a:cubicBezTo>
                  <a:cubicBezTo>
                    <a:pt x="6721" y="20131"/>
                    <a:pt x="6721" y="20131"/>
                    <a:pt x="6721" y="20131"/>
                  </a:cubicBezTo>
                  <a:cubicBezTo>
                    <a:pt x="6239" y="20390"/>
                    <a:pt x="5756" y="20650"/>
                    <a:pt x="5285" y="20909"/>
                  </a:cubicBezTo>
                  <a:cubicBezTo>
                    <a:pt x="4727" y="21254"/>
                    <a:pt x="4727" y="21254"/>
                    <a:pt x="4727" y="21254"/>
                  </a:cubicBezTo>
                  <a:cubicBezTo>
                    <a:pt x="4352" y="21427"/>
                    <a:pt x="4041" y="21600"/>
                    <a:pt x="372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381" name="Freeform 446"/>
            <p:cNvSpPr/>
            <p:nvPr/>
          </p:nvSpPr>
          <p:spPr>
            <a:xfrm flipH="1" rot="16200000">
              <a:off x="-2243520" y="2243520"/>
              <a:ext cx="4894548" cy="4075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779" y="21600"/>
                  </a:moveTo>
                  <a:cubicBezTo>
                    <a:pt x="1594" y="21600"/>
                    <a:pt x="1398" y="21462"/>
                    <a:pt x="1201" y="21323"/>
                  </a:cubicBezTo>
                  <a:cubicBezTo>
                    <a:pt x="797" y="21185"/>
                    <a:pt x="393" y="20908"/>
                    <a:pt x="0" y="20492"/>
                  </a:cubicBezTo>
                  <a:cubicBezTo>
                    <a:pt x="0" y="20077"/>
                    <a:pt x="0" y="20077"/>
                    <a:pt x="0" y="20077"/>
                  </a:cubicBezTo>
                  <a:cubicBezTo>
                    <a:pt x="335" y="20354"/>
                    <a:pt x="693" y="20492"/>
                    <a:pt x="1028" y="20631"/>
                  </a:cubicBezTo>
                  <a:cubicBezTo>
                    <a:pt x="1132" y="20631"/>
                    <a:pt x="1236" y="20631"/>
                    <a:pt x="1340" y="20769"/>
                  </a:cubicBezTo>
                  <a:cubicBezTo>
                    <a:pt x="1479" y="20769"/>
                    <a:pt x="1617" y="20769"/>
                    <a:pt x="1756" y="20769"/>
                  </a:cubicBezTo>
                  <a:cubicBezTo>
                    <a:pt x="2333" y="20769"/>
                    <a:pt x="2899" y="20354"/>
                    <a:pt x="3442" y="19246"/>
                  </a:cubicBezTo>
                  <a:cubicBezTo>
                    <a:pt x="4204" y="17862"/>
                    <a:pt x="4967" y="15646"/>
                    <a:pt x="5533" y="13846"/>
                  </a:cubicBezTo>
                  <a:cubicBezTo>
                    <a:pt x="5799" y="13015"/>
                    <a:pt x="6076" y="12046"/>
                    <a:pt x="6330" y="11077"/>
                  </a:cubicBezTo>
                  <a:cubicBezTo>
                    <a:pt x="6630" y="9831"/>
                    <a:pt x="6942" y="8723"/>
                    <a:pt x="7254" y="7754"/>
                  </a:cubicBezTo>
                  <a:cubicBezTo>
                    <a:pt x="7600" y="6923"/>
                    <a:pt x="7947" y="6369"/>
                    <a:pt x="8328" y="6369"/>
                  </a:cubicBezTo>
                  <a:cubicBezTo>
                    <a:pt x="8559" y="6369"/>
                    <a:pt x="8813" y="6508"/>
                    <a:pt x="9102" y="6923"/>
                  </a:cubicBezTo>
                  <a:cubicBezTo>
                    <a:pt x="9610" y="7615"/>
                    <a:pt x="10084" y="9277"/>
                    <a:pt x="10581" y="10938"/>
                  </a:cubicBezTo>
                  <a:cubicBezTo>
                    <a:pt x="10673" y="11215"/>
                    <a:pt x="10777" y="11492"/>
                    <a:pt x="10869" y="11769"/>
                  </a:cubicBezTo>
                  <a:cubicBezTo>
                    <a:pt x="12302" y="16477"/>
                    <a:pt x="13584" y="18969"/>
                    <a:pt x="14785" y="19385"/>
                  </a:cubicBezTo>
                  <a:cubicBezTo>
                    <a:pt x="14889" y="19385"/>
                    <a:pt x="15004" y="19385"/>
                    <a:pt x="15108" y="19385"/>
                  </a:cubicBezTo>
                  <a:cubicBezTo>
                    <a:pt x="16310" y="19385"/>
                    <a:pt x="17488" y="17169"/>
                    <a:pt x="18631" y="12600"/>
                  </a:cubicBezTo>
                  <a:cubicBezTo>
                    <a:pt x="19313" y="9969"/>
                    <a:pt x="19914" y="7200"/>
                    <a:pt x="20468" y="4154"/>
                  </a:cubicBezTo>
                  <a:cubicBezTo>
                    <a:pt x="20745" y="2631"/>
                    <a:pt x="21022" y="1246"/>
                    <a:pt x="21323" y="0"/>
                  </a:cubicBezTo>
                  <a:cubicBezTo>
                    <a:pt x="21600" y="138"/>
                    <a:pt x="21600" y="138"/>
                    <a:pt x="21600" y="138"/>
                  </a:cubicBezTo>
                  <a:cubicBezTo>
                    <a:pt x="21196" y="1662"/>
                    <a:pt x="20803" y="3462"/>
                    <a:pt x="20387" y="5677"/>
                  </a:cubicBezTo>
                  <a:cubicBezTo>
                    <a:pt x="19810" y="8723"/>
                    <a:pt x="19221" y="11354"/>
                    <a:pt x="18655" y="13569"/>
                  </a:cubicBezTo>
                  <a:cubicBezTo>
                    <a:pt x="17465" y="18138"/>
                    <a:pt x="16333" y="20354"/>
                    <a:pt x="15178" y="20354"/>
                  </a:cubicBezTo>
                  <a:cubicBezTo>
                    <a:pt x="15097" y="20354"/>
                    <a:pt x="15028" y="20354"/>
                    <a:pt x="14947" y="20354"/>
                  </a:cubicBezTo>
                  <a:cubicBezTo>
                    <a:pt x="13699" y="19938"/>
                    <a:pt x="12394" y="17723"/>
                    <a:pt x="11066" y="13569"/>
                  </a:cubicBezTo>
                  <a:cubicBezTo>
                    <a:pt x="10892" y="13015"/>
                    <a:pt x="10731" y="12462"/>
                    <a:pt x="10557" y="11769"/>
                  </a:cubicBezTo>
                  <a:cubicBezTo>
                    <a:pt x="10095" y="10246"/>
                    <a:pt x="9610" y="8585"/>
                    <a:pt x="9102" y="7892"/>
                  </a:cubicBezTo>
                  <a:cubicBezTo>
                    <a:pt x="8802" y="7477"/>
                    <a:pt x="8548" y="7338"/>
                    <a:pt x="8305" y="7338"/>
                  </a:cubicBezTo>
                  <a:cubicBezTo>
                    <a:pt x="7889" y="7338"/>
                    <a:pt x="7508" y="7892"/>
                    <a:pt x="7138" y="9138"/>
                  </a:cubicBezTo>
                  <a:cubicBezTo>
                    <a:pt x="6873" y="9969"/>
                    <a:pt x="6596" y="10938"/>
                    <a:pt x="6330" y="11908"/>
                  </a:cubicBezTo>
                  <a:cubicBezTo>
                    <a:pt x="5995" y="13154"/>
                    <a:pt x="5648" y="14400"/>
                    <a:pt x="5302" y="15508"/>
                  </a:cubicBezTo>
                  <a:cubicBezTo>
                    <a:pt x="4655" y="17446"/>
                    <a:pt x="3939" y="19385"/>
                    <a:pt x="3211" y="20492"/>
                  </a:cubicBezTo>
                  <a:cubicBezTo>
                    <a:pt x="2749" y="21185"/>
                    <a:pt x="2276" y="21600"/>
                    <a:pt x="1779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382" name="Freeform 447"/>
            <p:cNvSpPr/>
            <p:nvPr/>
          </p:nvSpPr>
          <p:spPr>
            <a:xfrm flipH="1" rot="16200000">
              <a:off x="-2115340" y="2118302"/>
              <a:ext cx="4418875" cy="18226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24" y="21600"/>
                  </a:moveTo>
                  <a:cubicBezTo>
                    <a:pt x="1727" y="21600"/>
                    <a:pt x="1369" y="20366"/>
                    <a:pt x="1024" y="17897"/>
                  </a:cubicBezTo>
                  <a:cubicBezTo>
                    <a:pt x="870" y="16663"/>
                    <a:pt x="870" y="16663"/>
                    <a:pt x="870" y="16663"/>
                  </a:cubicBezTo>
                  <a:cubicBezTo>
                    <a:pt x="589" y="14503"/>
                    <a:pt x="294" y="12343"/>
                    <a:pt x="0" y="12034"/>
                  </a:cubicBezTo>
                  <a:cubicBezTo>
                    <a:pt x="0" y="11109"/>
                    <a:pt x="0" y="11109"/>
                    <a:pt x="0" y="11109"/>
                  </a:cubicBezTo>
                  <a:cubicBezTo>
                    <a:pt x="13" y="11109"/>
                    <a:pt x="38" y="11109"/>
                    <a:pt x="51" y="11109"/>
                  </a:cubicBezTo>
                  <a:cubicBezTo>
                    <a:pt x="307" y="11726"/>
                    <a:pt x="550" y="13269"/>
                    <a:pt x="781" y="14811"/>
                  </a:cubicBezTo>
                  <a:cubicBezTo>
                    <a:pt x="870" y="15429"/>
                    <a:pt x="870" y="15429"/>
                    <a:pt x="870" y="15429"/>
                  </a:cubicBezTo>
                  <a:cubicBezTo>
                    <a:pt x="1318" y="18514"/>
                    <a:pt x="1740" y="20057"/>
                    <a:pt x="2175" y="20057"/>
                  </a:cubicBezTo>
                  <a:cubicBezTo>
                    <a:pt x="2431" y="20057"/>
                    <a:pt x="2674" y="19440"/>
                    <a:pt x="2943" y="18514"/>
                  </a:cubicBezTo>
                  <a:cubicBezTo>
                    <a:pt x="3250" y="17589"/>
                    <a:pt x="3557" y="16046"/>
                    <a:pt x="3852" y="14503"/>
                  </a:cubicBezTo>
                  <a:cubicBezTo>
                    <a:pt x="4184" y="12960"/>
                    <a:pt x="4530" y="11417"/>
                    <a:pt x="4875" y="10183"/>
                  </a:cubicBezTo>
                  <a:cubicBezTo>
                    <a:pt x="5618" y="7714"/>
                    <a:pt x="6206" y="6171"/>
                    <a:pt x="6756" y="5246"/>
                  </a:cubicBezTo>
                  <a:cubicBezTo>
                    <a:pt x="7140" y="4629"/>
                    <a:pt x="7550" y="4320"/>
                    <a:pt x="7972" y="4320"/>
                  </a:cubicBezTo>
                  <a:cubicBezTo>
                    <a:pt x="8791" y="4320"/>
                    <a:pt x="9700" y="5554"/>
                    <a:pt x="10813" y="8023"/>
                  </a:cubicBezTo>
                  <a:cubicBezTo>
                    <a:pt x="12118" y="11417"/>
                    <a:pt x="13462" y="13269"/>
                    <a:pt x="14882" y="13886"/>
                  </a:cubicBezTo>
                  <a:cubicBezTo>
                    <a:pt x="15291" y="13886"/>
                    <a:pt x="15727" y="14194"/>
                    <a:pt x="16174" y="14194"/>
                  </a:cubicBezTo>
                  <a:cubicBezTo>
                    <a:pt x="17160" y="14194"/>
                    <a:pt x="18439" y="13269"/>
                    <a:pt x="19706" y="7406"/>
                  </a:cubicBezTo>
                  <a:cubicBezTo>
                    <a:pt x="20167" y="5246"/>
                    <a:pt x="20653" y="2777"/>
                    <a:pt x="21203" y="0"/>
                  </a:cubicBezTo>
                  <a:cubicBezTo>
                    <a:pt x="21600" y="0"/>
                    <a:pt x="21600" y="0"/>
                    <a:pt x="21600" y="0"/>
                  </a:cubicBezTo>
                  <a:cubicBezTo>
                    <a:pt x="21370" y="1234"/>
                    <a:pt x="21370" y="1234"/>
                    <a:pt x="21370" y="1234"/>
                  </a:cubicBezTo>
                  <a:cubicBezTo>
                    <a:pt x="20743" y="4629"/>
                    <a:pt x="20103" y="8023"/>
                    <a:pt x="19450" y="10491"/>
                  </a:cubicBezTo>
                  <a:cubicBezTo>
                    <a:pt x="18734" y="13269"/>
                    <a:pt x="17979" y="15120"/>
                    <a:pt x="17173" y="15737"/>
                  </a:cubicBezTo>
                  <a:cubicBezTo>
                    <a:pt x="16827" y="15737"/>
                    <a:pt x="16482" y="16046"/>
                    <a:pt x="16085" y="16046"/>
                  </a:cubicBezTo>
                  <a:cubicBezTo>
                    <a:pt x="15714" y="16046"/>
                    <a:pt x="15317" y="15737"/>
                    <a:pt x="14792" y="15737"/>
                  </a:cubicBezTo>
                  <a:cubicBezTo>
                    <a:pt x="14447" y="15429"/>
                    <a:pt x="14447" y="15429"/>
                    <a:pt x="14447" y="15429"/>
                  </a:cubicBezTo>
                  <a:cubicBezTo>
                    <a:pt x="13782" y="15120"/>
                    <a:pt x="13091" y="14811"/>
                    <a:pt x="12425" y="13577"/>
                  </a:cubicBezTo>
                  <a:cubicBezTo>
                    <a:pt x="11964" y="12651"/>
                    <a:pt x="11491" y="11726"/>
                    <a:pt x="11043" y="10491"/>
                  </a:cubicBezTo>
                  <a:cubicBezTo>
                    <a:pt x="10071" y="8331"/>
                    <a:pt x="9047" y="5863"/>
                    <a:pt x="8049" y="5863"/>
                  </a:cubicBezTo>
                  <a:cubicBezTo>
                    <a:pt x="7921" y="5863"/>
                    <a:pt x="7806" y="5863"/>
                    <a:pt x="7678" y="5863"/>
                  </a:cubicBezTo>
                  <a:cubicBezTo>
                    <a:pt x="6910" y="6480"/>
                    <a:pt x="6129" y="8023"/>
                    <a:pt x="5285" y="10491"/>
                  </a:cubicBezTo>
                  <a:cubicBezTo>
                    <a:pt x="4875" y="12034"/>
                    <a:pt x="4453" y="13886"/>
                    <a:pt x="4056" y="15737"/>
                  </a:cubicBezTo>
                  <a:cubicBezTo>
                    <a:pt x="3724" y="16971"/>
                    <a:pt x="3391" y="18514"/>
                    <a:pt x="3058" y="19749"/>
                  </a:cubicBezTo>
                  <a:cubicBezTo>
                    <a:pt x="2713" y="20983"/>
                    <a:pt x="2406" y="21600"/>
                    <a:pt x="2124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383" name="Freeform 448"/>
            <p:cNvSpPr/>
            <p:nvPr/>
          </p:nvSpPr>
          <p:spPr>
            <a:xfrm flipH="1" rot="16200000">
              <a:off x="293407" y="1798964"/>
              <a:ext cx="976540" cy="1229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621" y="21600"/>
                  </a:moveTo>
                  <a:cubicBezTo>
                    <a:pt x="1042" y="21600"/>
                    <a:pt x="521" y="21600"/>
                    <a:pt x="0" y="21140"/>
                  </a:cubicBezTo>
                  <a:cubicBezTo>
                    <a:pt x="579" y="20681"/>
                    <a:pt x="1158" y="20681"/>
                    <a:pt x="1737" y="20221"/>
                  </a:cubicBezTo>
                  <a:cubicBezTo>
                    <a:pt x="2838" y="19762"/>
                    <a:pt x="3996" y="19302"/>
                    <a:pt x="5096" y="18383"/>
                  </a:cubicBezTo>
                  <a:cubicBezTo>
                    <a:pt x="5849" y="17464"/>
                    <a:pt x="6660" y="16545"/>
                    <a:pt x="7354" y="15626"/>
                  </a:cubicBezTo>
                  <a:cubicBezTo>
                    <a:pt x="8397" y="14247"/>
                    <a:pt x="9439" y="12868"/>
                    <a:pt x="10482" y="11949"/>
                  </a:cubicBezTo>
                  <a:cubicBezTo>
                    <a:pt x="11176" y="11489"/>
                    <a:pt x="11929" y="11030"/>
                    <a:pt x="12682" y="11030"/>
                  </a:cubicBezTo>
                  <a:cubicBezTo>
                    <a:pt x="13840" y="10111"/>
                    <a:pt x="15056" y="9651"/>
                    <a:pt x="16214" y="8732"/>
                  </a:cubicBezTo>
                  <a:cubicBezTo>
                    <a:pt x="17720" y="7353"/>
                    <a:pt x="19226" y="4596"/>
                    <a:pt x="20673" y="1838"/>
                  </a:cubicBezTo>
                  <a:cubicBezTo>
                    <a:pt x="20963" y="1379"/>
                    <a:pt x="21253" y="919"/>
                    <a:pt x="21600" y="0"/>
                  </a:cubicBezTo>
                  <a:cubicBezTo>
                    <a:pt x="20036" y="7353"/>
                    <a:pt x="18125" y="9191"/>
                    <a:pt x="16562" y="10570"/>
                  </a:cubicBezTo>
                  <a:cubicBezTo>
                    <a:pt x="15346" y="11489"/>
                    <a:pt x="14130" y="12409"/>
                    <a:pt x="12914" y="12868"/>
                  </a:cubicBezTo>
                  <a:cubicBezTo>
                    <a:pt x="12219" y="13328"/>
                    <a:pt x="11524" y="13328"/>
                    <a:pt x="10829" y="13787"/>
                  </a:cubicBezTo>
                  <a:cubicBezTo>
                    <a:pt x="9729" y="14706"/>
                    <a:pt x="8686" y="16085"/>
                    <a:pt x="7702" y="17004"/>
                  </a:cubicBezTo>
                  <a:cubicBezTo>
                    <a:pt x="6833" y="18383"/>
                    <a:pt x="5965" y="19302"/>
                    <a:pt x="5038" y="20221"/>
                  </a:cubicBezTo>
                  <a:cubicBezTo>
                    <a:pt x="3822" y="21140"/>
                    <a:pt x="2664" y="21600"/>
                    <a:pt x="1621" y="21600"/>
                  </a:cubicBezTo>
                  <a:cubicBezTo>
                    <a:pt x="1621" y="21600"/>
                    <a:pt x="1621" y="21600"/>
                    <a:pt x="1621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384" name="Freeform 449"/>
            <p:cNvSpPr/>
            <p:nvPr/>
          </p:nvSpPr>
          <p:spPr>
            <a:xfrm flipH="1" rot="16200000">
              <a:off x="643864" y="1851573"/>
              <a:ext cx="348236" cy="444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299" y="21600"/>
                  </a:moveTo>
                  <a:cubicBezTo>
                    <a:pt x="812" y="21600"/>
                    <a:pt x="487" y="21600"/>
                    <a:pt x="0" y="21600"/>
                  </a:cubicBezTo>
                  <a:cubicBezTo>
                    <a:pt x="3573" y="20329"/>
                    <a:pt x="6983" y="15247"/>
                    <a:pt x="10556" y="11435"/>
                  </a:cubicBezTo>
                  <a:cubicBezTo>
                    <a:pt x="11044" y="10165"/>
                    <a:pt x="11044" y="10165"/>
                    <a:pt x="11044" y="10165"/>
                  </a:cubicBezTo>
                  <a:cubicBezTo>
                    <a:pt x="11856" y="8894"/>
                    <a:pt x="12668" y="7624"/>
                    <a:pt x="13480" y="6353"/>
                  </a:cubicBezTo>
                  <a:cubicBezTo>
                    <a:pt x="15753" y="3812"/>
                    <a:pt x="18027" y="0"/>
                    <a:pt x="20138" y="0"/>
                  </a:cubicBezTo>
                  <a:cubicBezTo>
                    <a:pt x="20626" y="0"/>
                    <a:pt x="21113" y="0"/>
                    <a:pt x="21600" y="0"/>
                  </a:cubicBezTo>
                  <a:cubicBezTo>
                    <a:pt x="18677" y="7624"/>
                    <a:pt x="15591" y="11435"/>
                    <a:pt x="12343" y="13976"/>
                  </a:cubicBezTo>
                  <a:cubicBezTo>
                    <a:pt x="11368" y="15247"/>
                    <a:pt x="10232" y="16518"/>
                    <a:pt x="9257" y="16518"/>
                  </a:cubicBezTo>
                  <a:cubicBezTo>
                    <a:pt x="6171" y="20329"/>
                    <a:pt x="3573" y="21600"/>
                    <a:pt x="1299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385" name="Freeform 450"/>
            <p:cNvSpPr/>
            <p:nvPr/>
          </p:nvSpPr>
          <p:spPr>
            <a:xfrm flipH="1" rot="16200000">
              <a:off x="674242" y="1813784"/>
              <a:ext cx="284516" cy="355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387" y="21600"/>
                  </a:moveTo>
                  <a:cubicBezTo>
                    <a:pt x="793" y="21600"/>
                    <a:pt x="396" y="21600"/>
                    <a:pt x="0" y="21600"/>
                  </a:cubicBezTo>
                  <a:cubicBezTo>
                    <a:pt x="3171" y="15429"/>
                    <a:pt x="6738" y="10800"/>
                    <a:pt x="10106" y="7714"/>
                  </a:cubicBezTo>
                  <a:cubicBezTo>
                    <a:pt x="12881" y="4629"/>
                    <a:pt x="12881" y="4629"/>
                    <a:pt x="12881" y="4629"/>
                  </a:cubicBezTo>
                  <a:cubicBezTo>
                    <a:pt x="14862" y="1543"/>
                    <a:pt x="16844" y="0"/>
                    <a:pt x="18826" y="0"/>
                  </a:cubicBezTo>
                  <a:cubicBezTo>
                    <a:pt x="19817" y="0"/>
                    <a:pt x="20807" y="0"/>
                    <a:pt x="21600" y="1543"/>
                  </a:cubicBezTo>
                  <a:cubicBezTo>
                    <a:pt x="21600" y="3086"/>
                    <a:pt x="21600" y="4629"/>
                    <a:pt x="21600" y="4629"/>
                  </a:cubicBezTo>
                  <a:cubicBezTo>
                    <a:pt x="19222" y="7714"/>
                    <a:pt x="16844" y="9257"/>
                    <a:pt x="14466" y="10800"/>
                  </a:cubicBezTo>
                  <a:cubicBezTo>
                    <a:pt x="12881" y="12343"/>
                    <a:pt x="11097" y="13886"/>
                    <a:pt x="9512" y="15429"/>
                  </a:cubicBezTo>
                  <a:cubicBezTo>
                    <a:pt x="8125" y="16971"/>
                    <a:pt x="8125" y="16971"/>
                    <a:pt x="8125" y="16971"/>
                  </a:cubicBezTo>
                  <a:cubicBezTo>
                    <a:pt x="5945" y="18514"/>
                    <a:pt x="3567" y="21600"/>
                    <a:pt x="1387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386" name="Freeform 451"/>
            <p:cNvSpPr/>
            <p:nvPr/>
          </p:nvSpPr>
          <p:spPr>
            <a:xfrm flipH="1" rot="16200000">
              <a:off x="701657" y="1814525"/>
              <a:ext cx="222278" cy="3408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4066" y="21600"/>
                  </a:moveTo>
                  <a:cubicBezTo>
                    <a:pt x="2795" y="21600"/>
                    <a:pt x="1525" y="21600"/>
                    <a:pt x="0" y="21600"/>
                  </a:cubicBezTo>
                  <a:cubicBezTo>
                    <a:pt x="3558" y="18277"/>
                    <a:pt x="7369" y="16615"/>
                    <a:pt x="10927" y="11631"/>
                  </a:cubicBezTo>
                  <a:cubicBezTo>
                    <a:pt x="12198" y="11631"/>
                    <a:pt x="13468" y="9969"/>
                    <a:pt x="14739" y="8308"/>
                  </a:cubicBezTo>
                  <a:cubicBezTo>
                    <a:pt x="17026" y="4985"/>
                    <a:pt x="19313" y="1662"/>
                    <a:pt x="21600" y="0"/>
                  </a:cubicBezTo>
                  <a:cubicBezTo>
                    <a:pt x="17534" y="14954"/>
                    <a:pt x="11689" y="21600"/>
                    <a:pt x="4066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387" name="Freeform 516"/>
            <p:cNvSpPr/>
            <p:nvPr/>
          </p:nvSpPr>
          <p:spPr>
            <a:xfrm flipH="1" rot="16200000">
              <a:off x="865431" y="6399286"/>
              <a:ext cx="500802" cy="22820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17" h="21600" fill="norm" stroke="1" extrusionOk="0">
                  <a:moveTo>
                    <a:pt x="15120" y="21600"/>
                  </a:moveTo>
                  <a:cubicBezTo>
                    <a:pt x="14574" y="21600"/>
                    <a:pt x="14029" y="21600"/>
                    <a:pt x="13374" y="21352"/>
                  </a:cubicBezTo>
                  <a:cubicBezTo>
                    <a:pt x="13047" y="21352"/>
                    <a:pt x="12720" y="21600"/>
                    <a:pt x="12502" y="21600"/>
                  </a:cubicBezTo>
                  <a:cubicBezTo>
                    <a:pt x="12502" y="21600"/>
                    <a:pt x="12502" y="21600"/>
                    <a:pt x="12502" y="21600"/>
                  </a:cubicBezTo>
                  <a:cubicBezTo>
                    <a:pt x="10756" y="21600"/>
                    <a:pt x="9011" y="20359"/>
                    <a:pt x="7483" y="19366"/>
                  </a:cubicBezTo>
                  <a:cubicBezTo>
                    <a:pt x="5520" y="18124"/>
                    <a:pt x="2792" y="16386"/>
                    <a:pt x="1047" y="12662"/>
                  </a:cubicBezTo>
                  <a:cubicBezTo>
                    <a:pt x="174" y="10924"/>
                    <a:pt x="-153" y="9186"/>
                    <a:pt x="65" y="7697"/>
                  </a:cubicBezTo>
                  <a:cubicBezTo>
                    <a:pt x="720" y="3724"/>
                    <a:pt x="4865" y="993"/>
                    <a:pt x="6611" y="497"/>
                  </a:cubicBezTo>
                  <a:cubicBezTo>
                    <a:pt x="8247" y="248"/>
                    <a:pt x="9774" y="0"/>
                    <a:pt x="11192" y="0"/>
                  </a:cubicBezTo>
                  <a:cubicBezTo>
                    <a:pt x="12502" y="0"/>
                    <a:pt x="13920" y="0"/>
                    <a:pt x="15120" y="497"/>
                  </a:cubicBezTo>
                  <a:cubicBezTo>
                    <a:pt x="17956" y="1241"/>
                    <a:pt x="19702" y="3228"/>
                    <a:pt x="20465" y="6455"/>
                  </a:cubicBezTo>
                  <a:cubicBezTo>
                    <a:pt x="21447" y="10924"/>
                    <a:pt x="20792" y="16138"/>
                    <a:pt x="18829" y="19117"/>
                  </a:cubicBezTo>
                  <a:cubicBezTo>
                    <a:pt x="17847" y="20855"/>
                    <a:pt x="16538" y="21600"/>
                    <a:pt x="15120" y="21600"/>
                  </a:cubicBezTo>
                  <a:close/>
                  <a:moveTo>
                    <a:pt x="10756" y="745"/>
                  </a:moveTo>
                  <a:cubicBezTo>
                    <a:pt x="8247" y="993"/>
                    <a:pt x="5629" y="1241"/>
                    <a:pt x="3229" y="3228"/>
                  </a:cubicBezTo>
                  <a:cubicBezTo>
                    <a:pt x="2683" y="3724"/>
                    <a:pt x="829" y="5462"/>
                    <a:pt x="720" y="8441"/>
                  </a:cubicBezTo>
                  <a:cubicBezTo>
                    <a:pt x="611" y="9683"/>
                    <a:pt x="938" y="11172"/>
                    <a:pt x="1702" y="12414"/>
                  </a:cubicBezTo>
                  <a:cubicBezTo>
                    <a:pt x="3665" y="15641"/>
                    <a:pt x="6174" y="17628"/>
                    <a:pt x="8356" y="18869"/>
                  </a:cubicBezTo>
                  <a:cubicBezTo>
                    <a:pt x="9120" y="19366"/>
                    <a:pt x="9120" y="19366"/>
                    <a:pt x="9120" y="19366"/>
                  </a:cubicBezTo>
                  <a:cubicBezTo>
                    <a:pt x="9774" y="19614"/>
                    <a:pt x="10429" y="19862"/>
                    <a:pt x="11411" y="20110"/>
                  </a:cubicBezTo>
                  <a:cubicBezTo>
                    <a:pt x="11411" y="20110"/>
                    <a:pt x="11411" y="20110"/>
                    <a:pt x="11411" y="20110"/>
                  </a:cubicBezTo>
                  <a:cubicBezTo>
                    <a:pt x="11738" y="20359"/>
                    <a:pt x="12065" y="20359"/>
                    <a:pt x="12502" y="20359"/>
                  </a:cubicBezTo>
                  <a:cubicBezTo>
                    <a:pt x="12720" y="20359"/>
                    <a:pt x="13047" y="20359"/>
                    <a:pt x="13374" y="20359"/>
                  </a:cubicBezTo>
                  <a:cubicBezTo>
                    <a:pt x="13811" y="20359"/>
                    <a:pt x="14247" y="20359"/>
                    <a:pt x="14683" y="20359"/>
                  </a:cubicBezTo>
                  <a:cubicBezTo>
                    <a:pt x="15774" y="20359"/>
                    <a:pt x="17192" y="20359"/>
                    <a:pt x="18283" y="18621"/>
                  </a:cubicBezTo>
                  <a:cubicBezTo>
                    <a:pt x="19702" y="16138"/>
                    <a:pt x="20465" y="12662"/>
                    <a:pt x="20247" y="9434"/>
                  </a:cubicBezTo>
                  <a:cubicBezTo>
                    <a:pt x="19920" y="5959"/>
                    <a:pt x="18829" y="3476"/>
                    <a:pt x="17083" y="2483"/>
                  </a:cubicBezTo>
                  <a:cubicBezTo>
                    <a:pt x="15447" y="1241"/>
                    <a:pt x="13592" y="745"/>
                    <a:pt x="11192" y="745"/>
                  </a:cubicBezTo>
                  <a:lnTo>
                    <a:pt x="10756" y="745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388" name="Freeform 517"/>
            <p:cNvSpPr/>
            <p:nvPr/>
          </p:nvSpPr>
          <p:spPr>
            <a:xfrm flipH="1" rot="16200000">
              <a:off x="666166" y="6214211"/>
              <a:ext cx="908226" cy="3704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26" h="21600" fill="norm" stroke="1" extrusionOk="0">
                  <a:moveTo>
                    <a:pt x="16623" y="21600"/>
                  </a:moveTo>
                  <a:cubicBezTo>
                    <a:pt x="15754" y="21600"/>
                    <a:pt x="14760" y="21448"/>
                    <a:pt x="13519" y="21144"/>
                  </a:cubicBezTo>
                  <a:cubicBezTo>
                    <a:pt x="10602" y="20231"/>
                    <a:pt x="7871" y="18101"/>
                    <a:pt x="5636" y="16276"/>
                  </a:cubicBezTo>
                  <a:cubicBezTo>
                    <a:pt x="5388" y="15972"/>
                    <a:pt x="5388" y="15972"/>
                    <a:pt x="5388" y="15972"/>
                  </a:cubicBezTo>
                  <a:cubicBezTo>
                    <a:pt x="4023" y="14755"/>
                    <a:pt x="733" y="12017"/>
                    <a:pt x="112" y="8214"/>
                  </a:cubicBezTo>
                  <a:cubicBezTo>
                    <a:pt x="-74" y="7149"/>
                    <a:pt x="-12" y="6085"/>
                    <a:pt x="174" y="5020"/>
                  </a:cubicBezTo>
                  <a:cubicBezTo>
                    <a:pt x="733" y="2282"/>
                    <a:pt x="1912" y="1065"/>
                    <a:pt x="3774" y="1065"/>
                  </a:cubicBezTo>
                  <a:cubicBezTo>
                    <a:pt x="4209" y="1065"/>
                    <a:pt x="4705" y="1217"/>
                    <a:pt x="5140" y="1217"/>
                  </a:cubicBezTo>
                  <a:cubicBezTo>
                    <a:pt x="5760" y="1369"/>
                    <a:pt x="6381" y="1521"/>
                    <a:pt x="7064" y="1521"/>
                  </a:cubicBezTo>
                  <a:cubicBezTo>
                    <a:pt x="8988" y="1521"/>
                    <a:pt x="10788" y="913"/>
                    <a:pt x="12774" y="456"/>
                  </a:cubicBezTo>
                  <a:cubicBezTo>
                    <a:pt x="13147" y="456"/>
                    <a:pt x="13147" y="456"/>
                    <a:pt x="13147" y="456"/>
                  </a:cubicBezTo>
                  <a:cubicBezTo>
                    <a:pt x="13954" y="152"/>
                    <a:pt x="14760" y="0"/>
                    <a:pt x="15505" y="0"/>
                  </a:cubicBezTo>
                  <a:cubicBezTo>
                    <a:pt x="18112" y="0"/>
                    <a:pt x="20098" y="1521"/>
                    <a:pt x="21526" y="4259"/>
                  </a:cubicBezTo>
                  <a:cubicBezTo>
                    <a:pt x="21526" y="4563"/>
                    <a:pt x="21526" y="4563"/>
                    <a:pt x="21526" y="4563"/>
                  </a:cubicBezTo>
                  <a:cubicBezTo>
                    <a:pt x="20036" y="1977"/>
                    <a:pt x="18050" y="608"/>
                    <a:pt x="15505" y="608"/>
                  </a:cubicBezTo>
                  <a:cubicBezTo>
                    <a:pt x="14574" y="608"/>
                    <a:pt x="13519" y="913"/>
                    <a:pt x="12402" y="1217"/>
                  </a:cubicBezTo>
                  <a:cubicBezTo>
                    <a:pt x="10478" y="1977"/>
                    <a:pt x="8864" y="2282"/>
                    <a:pt x="7250" y="2282"/>
                  </a:cubicBezTo>
                  <a:cubicBezTo>
                    <a:pt x="6629" y="2282"/>
                    <a:pt x="6009" y="2130"/>
                    <a:pt x="5388" y="2130"/>
                  </a:cubicBezTo>
                  <a:cubicBezTo>
                    <a:pt x="5016" y="1977"/>
                    <a:pt x="5016" y="1977"/>
                    <a:pt x="5016" y="1977"/>
                  </a:cubicBezTo>
                  <a:cubicBezTo>
                    <a:pt x="4581" y="1977"/>
                    <a:pt x="4085" y="1825"/>
                    <a:pt x="3650" y="1825"/>
                  </a:cubicBezTo>
                  <a:cubicBezTo>
                    <a:pt x="3029" y="1825"/>
                    <a:pt x="2595" y="1977"/>
                    <a:pt x="2160" y="2282"/>
                  </a:cubicBezTo>
                  <a:cubicBezTo>
                    <a:pt x="1292" y="2890"/>
                    <a:pt x="174" y="4715"/>
                    <a:pt x="423" y="7149"/>
                  </a:cubicBezTo>
                  <a:cubicBezTo>
                    <a:pt x="795" y="10496"/>
                    <a:pt x="2595" y="12321"/>
                    <a:pt x="3836" y="13538"/>
                  </a:cubicBezTo>
                  <a:cubicBezTo>
                    <a:pt x="5512" y="15211"/>
                    <a:pt x="7064" y="16580"/>
                    <a:pt x="8492" y="17645"/>
                  </a:cubicBezTo>
                  <a:cubicBezTo>
                    <a:pt x="11533" y="19775"/>
                    <a:pt x="14202" y="20839"/>
                    <a:pt x="16623" y="20839"/>
                  </a:cubicBezTo>
                  <a:cubicBezTo>
                    <a:pt x="16871" y="20839"/>
                    <a:pt x="16871" y="20839"/>
                    <a:pt x="16871" y="20839"/>
                  </a:cubicBezTo>
                  <a:cubicBezTo>
                    <a:pt x="18609" y="20839"/>
                    <a:pt x="20036" y="20079"/>
                    <a:pt x="21154" y="18558"/>
                  </a:cubicBezTo>
                  <a:cubicBezTo>
                    <a:pt x="21278" y="18558"/>
                    <a:pt x="21402" y="18254"/>
                    <a:pt x="21526" y="18101"/>
                  </a:cubicBezTo>
                  <a:cubicBezTo>
                    <a:pt x="21526" y="19014"/>
                    <a:pt x="21526" y="19014"/>
                    <a:pt x="21526" y="19014"/>
                  </a:cubicBezTo>
                  <a:cubicBezTo>
                    <a:pt x="20098" y="20839"/>
                    <a:pt x="18547" y="21600"/>
                    <a:pt x="16623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389" name="Freeform 518"/>
            <p:cNvSpPr/>
            <p:nvPr/>
          </p:nvSpPr>
          <p:spPr>
            <a:xfrm flipH="1" rot="16200000">
              <a:off x="469957" y="5896489"/>
              <a:ext cx="1306572" cy="6075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20" h="21600" fill="norm" stroke="1" extrusionOk="0">
                  <a:moveTo>
                    <a:pt x="19063" y="21600"/>
                  </a:moveTo>
                  <a:cubicBezTo>
                    <a:pt x="17295" y="21600"/>
                    <a:pt x="15527" y="20948"/>
                    <a:pt x="13889" y="20203"/>
                  </a:cubicBezTo>
                  <a:cubicBezTo>
                    <a:pt x="13458" y="20017"/>
                    <a:pt x="13070" y="19924"/>
                    <a:pt x="12639" y="19738"/>
                  </a:cubicBezTo>
                  <a:cubicBezTo>
                    <a:pt x="10569" y="18807"/>
                    <a:pt x="8370" y="17969"/>
                    <a:pt x="6344" y="16386"/>
                  </a:cubicBezTo>
                  <a:cubicBezTo>
                    <a:pt x="4663" y="15083"/>
                    <a:pt x="3326" y="13779"/>
                    <a:pt x="2248" y="12010"/>
                  </a:cubicBezTo>
                  <a:cubicBezTo>
                    <a:pt x="1429" y="10707"/>
                    <a:pt x="265" y="8752"/>
                    <a:pt x="49" y="6331"/>
                  </a:cubicBezTo>
                  <a:cubicBezTo>
                    <a:pt x="-80" y="4934"/>
                    <a:pt x="49" y="3817"/>
                    <a:pt x="394" y="2886"/>
                  </a:cubicBezTo>
                  <a:cubicBezTo>
                    <a:pt x="1386" y="372"/>
                    <a:pt x="3800" y="93"/>
                    <a:pt x="4835" y="93"/>
                  </a:cubicBezTo>
                  <a:cubicBezTo>
                    <a:pt x="5180" y="93"/>
                    <a:pt x="5525" y="93"/>
                    <a:pt x="5870" y="186"/>
                  </a:cubicBezTo>
                  <a:cubicBezTo>
                    <a:pt x="6430" y="279"/>
                    <a:pt x="7034" y="466"/>
                    <a:pt x="7594" y="559"/>
                  </a:cubicBezTo>
                  <a:cubicBezTo>
                    <a:pt x="8586" y="838"/>
                    <a:pt x="9621" y="1117"/>
                    <a:pt x="10655" y="1117"/>
                  </a:cubicBezTo>
                  <a:cubicBezTo>
                    <a:pt x="10698" y="1117"/>
                    <a:pt x="10698" y="1117"/>
                    <a:pt x="10698" y="1117"/>
                  </a:cubicBezTo>
                  <a:cubicBezTo>
                    <a:pt x="11906" y="1117"/>
                    <a:pt x="13113" y="838"/>
                    <a:pt x="14277" y="559"/>
                  </a:cubicBezTo>
                  <a:cubicBezTo>
                    <a:pt x="15269" y="372"/>
                    <a:pt x="16303" y="93"/>
                    <a:pt x="17338" y="0"/>
                  </a:cubicBezTo>
                  <a:cubicBezTo>
                    <a:pt x="17510" y="0"/>
                    <a:pt x="17640" y="0"/>
                    <a:pt x="17812" y="0"/>
                  </a:cubicBezTo>
                  <a:cubicBezTo>
                    <a:pt x="19321" y="0"/>
                    <a:pt x="20528" y="559"/>
                    <a:pt x="21520" y="1676"/>
                  </a:cubicBezTo>
                  <a:cubicBezTo>
                    <a:pt x="21520" y="2328"/>
                    <a:pt x="21520" y="2328"/>
                    <a:pt x="21520" y="2328"/>
                  </a:cubicBezTo>
                  <a:cubicBezTo>
                    <a:pt x="20442" y="1117"/>
                    <a:pt x="19278" y="466"/>
                    <a:pt x="17985" y="466"/>
                  </a:cubicBezTo>
                  <a:cubicBezTo>
                    <a:pt x="17855" y="466"/>
                    <a:pt x="17855" y="466"/>
                    <a:pt x="17855" y="466"/>
                  </a:cubicBezTo>
                  <a:cubicBezTo>
                    <a:pt x="16734" y="559"/>
                    <a:pt x="15613" y="838"/>
                    <a:pt x="14492" y="1024"/>
                  </a:cubicBezTo>
                  <a:cubicBezTo>
                    <a:pt x="13846" y="1210"/>
                    <a:pt x="13199" y="1303"/>
                    <a:pt x="12509" y="1490"/>
                  </a:cubicBezTo>
                  <a:cubicBezTo>
                    <a:pt x="11992" y="1583"/>
                    <a:pt x="11474" y="1583"/>
                    <a:pt x="10957" y="1583"/>
                  </a:cubicBezTo>
                  <a:cubicBezTo>
                    <a:pt x="10095" y="1583"/>
                    <a:pt x="9233" y="1490"/>
                    <a:pt x="8370" y="1210"/>
                  </a:cubicBezTo>
                  <a:cubicBezTo>
                    <a:pt x="7680" y="1024"/>
                    <a:pt x="7680" y="1024"/>
                    <a:pt x="7680" y="1024"/>
                  </a:cubicBezTo>
                  <a:cubicBezTo>
                    <a:pt x="6689" y="745"/>
                    <a:pt x="5611" y="466"/>
                    <a:pt x="4576" y="466"/>
                  </a:cubicBezTo>
                  <a:cubicBezTo>
                    <a:pt x="4231" y="466"/>
                    <a:pt x="3886" y="559"/>
                    <a:pt x="3542" y="652"/>
                  </a:cubicBezTo>
                  <a:cubicBezTo>
                    <a:pt x="2679" y="838"/>
                    <a:pt x="1084" y="1676"/>
                    <a:pt x="480" y="3631"/>
                  </a:cubicBezTo>
                  <a:cubicBezTo>
                    <a:pt x="222" y="4469"/>
                    <a:pt x="179" y="5400"/>
                    <a:pt x="351" y="6424"/>
                  </a:cubicBezTo>
                  <a:cubicBezTo>
                    <a:pt x="696" y="8659"/>
                    <a:pt x="1645" y="10800"/>
                    <a:pt x="3283" y="12941"/>
                  </a:cubicBezTo>
                  <a:cubicBezTo>
                    <a:pt x="4706" y="14710"/>
                    <a:pt x="6387" y="16107"/>
                    <a:pt x="8629" y="17317"/>
                  </a:cubicBezTo>
                  <a:cubicBezTo>
                    <a:pt x="10354" y="18248"/>
                    <a:pt x="12164" y="18993"/>
                    <a:pt x="13889" y="19645"/>
                  </a:cubicBezTo>
                  <a:cubicBezTo>
                    <a:pt x="14492" y="19924"/>
                    <a:pt x="14492" y="19924"/>
                    <a:pt x="14492" y="19924"/>
                  </a:cubicBezTo>
                  <a:cubicBezTo>
                    <a:pt x="16001" y="20483"/>
                    <a:pt x="17424" y="20948"/>
                    <a:pt x="18890" y="20948"/>
                  </a:cubicBezTo>
                  <a:cubicBezTo>
                    <a:pt x="19106" y="20948"/>
                    <a:pt x="19321" y="20948"/>
                    <a:pt x="19537" y="20948"/>
                  </a:cubicBezTo>
                  <a:cubicBezTo>
                    <a:pt x="20227" y="20855"/>
                    <a:pt x="20916" y="20669"/>
                    <a:pt x="21520" y="20297"/>
                  </a:cubicBezTo>
                  <a:cubicBezTo>
                    <a:pt x="21520" y="21041"/>
                    <a:pt x="21520" y="21041"/>
                    <a:pt x="21520" y="21041"/>
                  </a:cubicBezTo>
                  <a:cubicBezTo>
                    <a:pt x="20960" y="21321"/>
                    <a:pt x="20356" y="21507"/>
                    <a:pt x="19752" y="21600"/>
                  </a:cubicBezTo>
                  <a:cubicBezTo>
                    <a:pt x="19494" y="21600"/>
                    <a:pt x="19278" y="21600"/>
                    <a:pt x="19063" y="21600"/>
                  </a:cubicBezTo>
                  <a:cubicBezTo>
                    <a:pt x="19063" y="21600"/>
                    <a:pt x="19063" y="21600"/>
                    <a:pt x="19063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390" name="Freeform 519"/>
            <p:cNvSpPr/>
            <p:nvPr/>
          </p:nvSpPr>
          <p:spPr>
            <a:xfrm flipH="1" rot="16200000">
              <a:off x="992839" y="6831325"/>
              <a:ext cx="23711" cy="207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cubicBezTo>
                    <a:pt x="7200" y="2700"/>
                    <a:pt x="14400" y="5400"/>
                    <a:pt x="21600" y="10800"/>
                  </a:cubicBezTo>
                  <a:cubicBezTo>
                    <a:pt x="21600" y="21600"/>
                    <a:pt x="21600" y="21600"/>
                    <a:pt x="21600" y="21600"/>
                  </a:cubicBezTo>
                  <a:cubicBezTo>
                    <a:pt x="16800" y="18900"/>
                    <a:pt x="2400" y="2700"/>
                    <a:pt x="0" y="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391" name="Freeform 520"/>
            <p:cNvSpPr/>
            <p:nvPr/>
          </p:nvSpPr>
          <p:spPr>
            <a:xfrm flipH="1" rot="16200000">
              <a:off x="1243273" y="6816507"/>
              <a:ext cx="53347" cy="207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cubicBezTo>
                    <a:pt x="7560" y="16200"/>
                    <a:pt x="14040" y="10800"/>
                    <a:pt x="21600" y="0"/>
                  </a:cubicBezTo>
                  <a:cubicBezTo>
                    <a:pt x="21600" y="8100"/>
                    <a:pt x="21600" y="8100"/>
                    <a:pt x="21600" y="8100"/>
                  </a:cubicBezTo>
                  <a:cubicBezTo>
                    <a:pt x="14040" y="16200"/>
                    <a:pt x="6480" y="21600"/>
                    <a:pt x="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392" name="Freeform 521"/>
            <p:cNvSpPr/>
            <p:nvPr/>
          </p:nvSpPr>
          <p:spPr>
            <a:xfrm flipH="1" rot="16200000">
              <a:off x="991357" y="6820952"/>
              <a:ext cx="37048" cy="370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12343"/>
                  </a:moveTo>
                  <a:cubicBezTo>
                    <a:pt x="13886" y="7714"/>
                    <a:pt x="7714" y="4629"/>
                    <a:pt x="1543" y="0"/>
                  </a:cubicBezTo>
                  <a:cubicBezTo>
                    <a:pt x="0" y="0"/>
                    <a:pt x="0" y="0"/>
                    <a:pt x="0" y="1543"/>
                  </a:cubicBezTo>
                  <a:cubicBezTo>
                    <a:pt x="7714" y="7714"/>
                    <a:pt x="13886" y="13886"/>
                    <a:pt x="21600" y="21600"/>
                  </a:cubicBezTo>
                  <a:lnTo>
                    <a:pt x="21600" y="12343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393" name="Freeform 522"/>
            <p:cNvSpPr/>
            <p:nvPr/>
          </p:nvSpPr>
          <p:spPr>
            <a:xfrm flipH="1" rot="16200000">
              <a:off x="1245074" y="6828682"/>
              <a:ext cx="37886" cy="207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40" h="21600" fill="norm" stroke="1" extrusionOk="0">
                  <a:moveTo>
                    <a:pt x="21240" y="0"/>
                  </a:moveTo>
                  <a:cubicBezTo>
                    <a:pt x="15480" y="8100"/>
                    <a:pt x="8280" y="13500"/>
                    <a:pt x="1080" y="16200"/>
                  </a:cubicBezTo>
                  <a:cubicBezTo>
                    <a:pt x="-360" y="16200"/>
                    <a:pt x="-360" y="21600"/>
                    <a:pt x="1080" y="21600"/>
                  </a:cubicBezTo>
                  <a:cubicBezTo>
                    <a:pt x="9720" y="21600"/>
                    <a:pt x="15480" y="21600"/>
                    <a:pt x="21240" y="18900"/>
                  </a:cubicBezTo>
                  <a:lnTo>
                    <a:pt x="21240" y="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394" name="Freeform 523"/>
            <p:cNvSpPr/>
            <p:nvPr/>
          </p:nvSpPr>
          <p:spPr>
            <a:xfrm flipH="1" rot="16200000">
              <a:off x="975797" y="6790573"/>
              <a:ext cx="63721" cy="6223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15300" y="13500"/>
                    <a:pt x="8100" y="6300"/>
                    <a:pt x="0" y="0"/>
                  </a:cubicBezTo>
                  <a:cubicBezTo>
                    <a:pt x="2700" y="1800"/>
                    <a:pt x="5400" y="2700"/>
                    <a:pt x="8100" y="4500"/>
                  </a:cubicBezTo>
                  <a:cubicBezTo>
                    <a:pt x="13500" y="8100"/>
                    <a:pt x="17100" y="11700"/>
                    <a:pt x="21600" y="16200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395" name="Freeform 524"/>
            <p:cNvSpPr/>
            <p:nvPr/>
          </p:nvSpPr>
          <p:spPr>
            <a:xfrm flipH="1" rot="16200000">
              <a:off x="1236605" y="6812801"/>
              <a:ext cx="44456" cy="370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082" y="15429"/>
                  </a:moveTo>
                  <a:cubicBezTo>
                    <a:pt x="11435" y="10800"/>
                    <a:pt x="16518" y="6171"/>
                    <a:pt x="21600" y="0"/>
                  </a:cubicBezTo>
                  <a:cubicBezTo>
                    <a:pt x="21600" y="12343"/>
                    <a:pt x="21600" y="12343"/>
                    <a:pt x="21600" y="12343"/>
                  </a:cubicBezTo>
                  <a:cubicBezTo>
                    <a:pt x="15247" y="16971"/>
                    <a:pt x="7624" y="20057"/>
                    <a:pt x="0" y="21600"/>
                  </a:cubicBezTo>
                  <a:cubicBezTo>
                    <a:pt x="1271" y="20057"/>
                    <a:pt x="3812" y="18514"/>
                    <a:pt x="5082" y="15429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396" name="Freeform 525"/>
            <p:cNvSpPr/>
            <p:nvPr/>
          </p:nvSpPr>
          <p:spPr>
            <a:xfrm flipH="1" rot="16200000">
              <a:off x="1256925" y="6841276"/>
              <a:ext cx="12701" cy="127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cubicBezTo>
                    <a:pt x="5400" y="14400"/>
                    <a:pt x="16200" y="7200"/>
                    <a:pt x="21600" y="0"/>
                  </a:cubicBezTo>
                  <a:cubicBezTo>
                    <a:pt x="21600" y="7200"/>
                    <a:pt x="21600" y="7200"/>
                    <a:pt x="21600" y="7200"/>
                  </a:cubicBezTo>
                  <a:cubicBezTo>
                    <a:pt x="16200" y="14400"/>
                    <a:pt x="5400" y="14400"/>
                    <a:pt x="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397" name="Freeform 526"/>
            <p:cNvSpPr/>
            <p:nvPr/>
          </p:nvSpPr>
          <p:spPr>
            <a:xfrm flipH="1" rot="16200000">
              <a:off x="872069" y="6677954"/>
              <a:ext cx="245988" cy="1052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20451" y="17280"/>
                    <a:pt x="18843" y="14040"/>
                    <a:pt x="17004" y="11340"/>
                  </a:cubicBezTo>
                  <a:cubicBezTo>
                    <a:pt x="14017" y="7020"/>
                    <a:pt x="10800" y="3780"/>
                    <a:pt x="7583" y="2700"/>
                  </a:cubicBezTo>
                  <a:cubicBezTo>
                    <a:pt x="5055" y="1620"/>
                    <a:pt x="2528" y="1080"/>
                    <a:pt x="0" y="540"/>
                  </a:cubicBezTo>
                  <a:cubicBezTo>
                    <a:pt x="1609" y="0"/>
                    <a:pt x="3217" y="0"/>
                    <a:pt x="4596" y="0"/>
                  </a:cubicBezTo>
                  <a:cubicBezTo>
                    <a:pt x="6664" y="0"/>
                    <a:pt x="8272" y="0"/>
                    <a:pt x="10111" y="1080"/>
                  </a:cubicBezTo>
                  <a:cubicBezTo>
                    <a:pt x="14706" y="3780"/>
                    <a:pt x="17923" y="7560"/>
                    <a:pt x="20221" y="12960"/>
                  </a:cubicBezTo>
                  <a:cubicBezTo>
                    <a:pt x="20681" y="14040"/>
                    <a:pt x="21140" y="15120"/>
                    <a:pt x="21600" y="16200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398" name="Freeform 527"/>
            <p:cNvSpPr/>
            <p:nvPr/>
          </p:nvSpPr>
          <p:spPr>
            <a:xfrm flipH="1" rot="16200000">
              <a:off x="1046185" y="6594230"/>
              <a:ext cx="422329" cy="9632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1001" y="21600"/>
                  </a:moveTo>
                  <a:cubicBezTo>
                    <a:pt x="7379" y="21600"/>
                    <a:pt x="3354" y="18097"/>
                    <a:pt x="0" y="14595"/>
                  </a:cubicBezTo>
                  <a:cubicBezTo>
                    <a:pt x="2952" y="16930"/>
                    <a:pt x="6037" y="18097"/>
                    <a:pt x="8989" y="18097"/>
                  </a:cubicBezTo>
                  <a:cubicBezTo>
                    <a:pt x="9257" y="18097"/>
                    <a:pt x="9660" y="18097"/>
                    <a:pt x="10062" y="18097"/>
                  </a:cubicBezTo>
                  <a:cubicBezTo>
                    <a:pt x="13684" y="18097"/>
                    <a:pt x="18783" y="16346"/>
                    <a:pt x="21332" y="1751"/>
                  </a:cubicBezTo>
                  <a:cubicBezTo>
                    <a:pt x="21332" y="1168"/>
                    <a:pt x="21466" y="584"/>
                    <a:pt x="21600" y="0"/>
                  </a:cubicBezTo>
                  <a:cubicBezTo>
                    <a:pt x="21600" y="5254"/>
                    <a:pt x="21600" y="5254"/>
                    <a:pt x="21600" y="5254"/>
                  </a:cubicBezTo>
                  <a:cubicBezTo>
                    <a:pt x="19319" y="16346"/>
                    <a:pt x="15697" y="21600"/>
                    <a:pt x="11001" y="21600"/>
                  </a:cubicBezTo>
                  <a:cubicBezTo>
                    <a:pt x="11001" y="21600"/>
                    <a:pt x="11001" y="21600"/>
                    <a:pt x="11001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399" name="Freeform 528"/>
            <p:cNvSpPr/>
            <p:nvPr/>
          </p:nvSpPr>
          <p:spPr>
            <a:xfrm flipH="1" rot="16200000">
              <a:off x="1192150" y="6618680"/>
              <a:ext cx="425291" cy="444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2533" y="21600"/>
                  </a:moveTo>
                  <a:cubicBezTo>
                    <a:pt x="11333" y="21600"/>
                    <a:pt x="10133" y="21600"/>
                    <a:pt x="9067" y="20329"/>
                  </a:cubicBezTo>
                  <a:cubicBezTo>
                    <a:pt x="6667" y="17788"/>
                    <a:pt x="4667" y="13976"/>
                    <a:pt x="2933" y="10165"/>
                  </a:cubicBezTo>
                  <a:cubicBezTo>
                    <a:pt x="1867" y="7624"/>
                    <a:pt x="933" y="5082"/>
                    <a:pt x="0" y="1271"/>
                  </a:cubicBezTo>
                  <a:cubicBezTo>
                    <a:pt x="4400" y="11435"/>
                    <a:pt x="8133" y="15247"/>
                    <a:pt x="11733" y="15247"/>
                  </a:cubicBezTo>
                  <a:cubicBezTo>
                    <a:pt x="14800" y="15247"/>
                    <a:pt x="17600" y="11435"/>
                    <a:pt x="20133" y="3812"/>
                  </a:cubicBezTo>
                  <a:cubicBezTo>
                    <a:pt x="20667" y="2541"/>
                    <a:pt x="21067" y="1271"/>
                    <a:pt x="21600" y="0"/>
                  </a:cubicBezTo>
                  <a:cubicBezTo>
                    <a:pt x="21600" y="8894"/>
                    <a:pt x="21600" y="8894"/>
                    <a:pt x="21600" y="8894"/>
                  </a:cubicBezTo>
                  <a:cubicBezTo>
                    <a:pt x="18667" y="17788"/>
                    <a:pt x="15600" y="21600"/>
                    <a:pt x="12533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400" name="Freeform 529"/>
            <p:cNvSpPr/>
            <p:nvPr/>
          </p:nvSpPr>
          <p:spPr>
            <a:xfrm flipH="1" rot="16200000">
              <a:off x="320847" y="5655506"/>
              <a:ext cx="1552925" cy="84317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35" h="21600" fill="norm" stroke="1" extrusionOk="0">
                  <a:moveTo>
                    <a:pt x="20066" y="21600"/>
                  </a:moveTo>
                  <a:cubicBezTo>
                    <a:pt x="19674" y="21600"/>
                    <a:pt x="19282" y="21533"/>
                    <a:pt x="18854" y="21466"/>
                  </a:cubicBezTo>
                  <a:cubicBezTo>
                    <a:pt x="18604" y="21399"/>
                    <a:pt x="18355" y="21332"/>
                    <a:pt x="18105" y="21265"/>
                  </a:cubicBezTo>
                  <a:cubicBezTo>
                    <a:pt x="15610" y="20862"/>
                    <a:pt x="13258" y="20057"/>
                    <a:pt x="11190" y="18850"/>
                  </a:cubicBezTo>
                  <a:cubicBezTo>
                    <a:pt x="9373" y="17843"/>
                    <a:pt x="7626" y="16502"/>
                    <a:pt x="6129" y="15361"/>
                  </a:cubicBezTo>
                  <a:cubicBezTo>
                    <a:pt x="5131" y="14624"/>
                    <a:pt x="4062" y="13819"/>
                    <a:pt x="3099" y="12678"/>
                  </a:cubicBezTo>
                  <a:cubicBezTo>
                    <a:pt x="2208" y="11605"/>
                    <a:pt x="-465" y="8452"/>
                    <a:pt x="70" y="5031"/>
                  </a:cubicBezTo>
                  <a:cubicBezTo>
                    <a:pt x="355" y="3220"/>
                    <a:pt x="1388" y="1945"/>
                    <a:pt x="2280" y="1543"/>
                  </a:cubicBezTo>
                  <a:cubicBezTo>
                    <a:pt x="2850" y="1275"/>
                    <a:pt x="3456" y="1140"/>
                    <a:pt x="4204" y="1140"/>
                  </a:cubicBezTo>
                  <a:cubicBezTo>
                    <a:pt x="4632" y="1140"/>
                    <a:pt x="5060" y="1207"/>
                    <a:pt x="5487" y="1207"/>
                  </a:cubicBezTo>
                  <a:cubicBezTo>
                    <a:pt x="5880" y="1275"/>
                    <a:pt x="6307" y="1275"/>
                    <a:pt x="6735" y="1275"/>
                  </a:cubicBezTo>
                  <a:cubicBezTo>
                    <a:pt x="6806" y="1275"/>
                    <a:pt x="6806" y="1275"/>
                    <a:pt x="6806" y="1275"/>
                  </a:cubicBezTo>
                  <a:cubicBezTo>
                    <a:pt x="8695" y="1275"/>
                    <a:pt x="10549" y="872"/>
                    <a:pt x="12260" y="402"/>
                  </a:cubicBezTo>
                  <a:cubicBezTo>
                    <a:pt x="13115" y="201"/>
                    <a:pt x="14220" y="0"/>
                    <a:pt x="15361" y="0"/>
                  </a:cubicBezTo>
                  <a:cubicBezTo>
                    <a:pt x="15824" y="0"/>
                    <a:pt x="16252" y="0"/>
                    <a:pt x="16680" y="67"/>
                  </a:cubicBezTo>
                  <a:cubicBezTo>
                    <a:pt x="18070" y="335"/>
                    <a:pt x="19495" y="1140"/>
                    <a:pt x="21135" y="2482"/>
                  </a:cubicBezTo>
                  <a:cubicBezTo>
                    <a:pt x="21135" y="3019"/>
                    <a:pt x="21135" y="3019"/>
                    <a:pt x="21135" y="3019"/>
                  </a:cubicBezTo>
                  <a:cubicBezTo>
                    <a:pt x="20101" y="2080"/>
                    <a:pt x="18961" y="1207"/>
                    <a:pt x="17678" y="805"/>
                  </a:cubicBezTo>
                  <a:cubicBezTo>
                    <a:pt x="16929" y="537"/>
                    <a:pt x="16109" y="402"/>
                    <a:pt x="15254" y="402"/>
                  </a:cubicBezTo>
                  <a:cubicBezTo>
                    <a:pt x="14612" y="402"/>
                    <a:pt x="13971" y="470"/>
                    <a:pt x="13258" y="671"/>
                  </a:cubicBezTo>
                  <a:cubicBezTo>
                    <a:pt x="12687" y="738"/>
                    <a:pt x="12117" y="872"/>
                    <a:pt x="11547" y="1006"/>
                  </a:cubicBezTo>
                  <a:cubicBezTo>
                    <a:pt x="10406" y="1342"/>
                    <a:pt x="9230" y="1610"/>
                    <a:pt x="8054" y="1677"/>
                  </a:cubicBezTo>
                  <a:cubicBezTo>
                    <a:pt x="7697" y="1677"/>
                    <a:pt x="7341" y="1744"/>
                    <a:pt x="6949" y="1744"/>
                  </a:cubicBezTo>
                  <a:cubicBezTo>
                    <a:pt x="6379" y="1744"/>
                    <a:pt x="5808" y="1677"/>
                    <a:pt x="5274" y="1610"/>
                  </a:cubicBezTo>
                  <a:cubicBezTo>
                    <a:pt x="5202" y="1610"/>
                    <a:pt x="5202" y="1610"/>
                    <a:pt x="5202" y="1610"/>
                  </a:cubicBezTo>
                  <a:cubicBezTo>
                    <a:pt x="4846" y="1610"/>
                    <a:pt x="4454" y="1543"/>
                    <a:pt x="4062" y="1543"/>
                  </a:cubicBezTo>
                  <a:cubicBezTo>
                    <a:pt x="3741" y="1543"/>
                    <a:pt x="3456" y="1610"/>
                    <a:pt x="3171" y="1677"/>
                  </a:cubicBezTo>
                  <a:cubicBezTo>
                    <a:pt x="1994" y="1945"/>
                    <a:pt x="177" y="3354"/>
                    <a:pt x="284" y="6037"/>
                  </a:cubicBezTo>
                  <a:cubicBezTo>
                    <a:pt x="355" y="7983"/>
                    <a:pt x="1282" y="9593"/>
                    <a:pt x="1994" y="10666"/>
                  </a:cubicBezTo>
                  <a:cubicBezTo>
                    <a:pt x="4026" y="13752"/>
                    <a:pt x="6592" y="15429"/>
                    <a:pt x="9087" y="17106"/>
                  </a:cubicBezTo>
                  <a:cubicBezTo>
                    <a:pt x="9337" y="17240"/>
                    <a:pt x="9337" y="17240"/>
                    <a:pt x="9337" y="17240"/>
                  </a:cubicBezTo>
                  <a:cubicBezTo>
                    <a:pt x="12759" y="19520"/>
                    <a:pt x="16359" y="20795"/>
                    <a:pt x="20101" y="21130"/>
                  </a:cubicBezTo>
                  <a:cubicBezTo>
                    <a:pt x="20137" y="21130"/>
                    <a:pt x="20173" y="21130"/>
                    <a:pt x="20173" y="21198"/>
                  </a:cubicBezTo>
                  <a:cubicBezTo>
                    <a:pt x="20208" y="21198"/>
                    <a:pt x="20208" y="21198"/>
                    <a:pt x="20208" y="21198"/>
                  </a:cubicBezTo>
                  <a:cubicBezTo>
                    <a:pt x="20244" y="21198"/>
                    <a:pt x="20244" y="21198"/>
                    <a:pt x="20244" y="21198"/>
                  </a:cubicBezTo>
                  <a:cubicBezTo>
                    <a:pt x="20529" y="21198"/>
                    <a:pt x="20850" y="21130"/>
                    <a:pt x="21135" y="21063"/>
                  </a:cubicBezTo>
                  <a:cubicBezTo>
                    <a:pt x="21135" y="21466"/>
                    <a:pt x="21135" y="21466"/>
                    <a:pt x="21135" y="21466"/>
                  </a:cubicBezTo>
                  <a:cubicBezTo>
                    <a:pt x="20779" y="21533"/>
                    <a:pt x="20422" y="21600"/>
                    <a:pt x="20066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401" name="Freeform 530"/>
            <p:cNvSpPr/>
            <p:nvPr/>
          </p:nvSpPr>
          <p:spPr>
            <a:xfrm flipH="1" rot="16200000">
              <a:off x="1438876" y="6785389"/>
              <a:ext cx="115585" cy="207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9327" y="21600"/>
                  </a:moveTo>
                  <a:cubicBezTo>
                    <a:pt x="5891" y="21600"/>
                    <a:pt x="2945" y="18900"/>
                    <a:pt x="0" y="16200"/>
                  </a:cubicBezTo>
                  <a:cubicBezTo>
                    <a:pt x="1964" y="16200"/>
                    <a:pt x="3927" y="13500"/>
                    <a:pt x="5891" y="13500"/>
                  </a:cubicBezTo>
                  <a:cubicBezTo>
                    <a:pt x="7364" y="10800"/>
                    <a:pt x="9327" y="8100"/>
                    <a:pt x="10800" y="8100"/>
                  </a:cubicBezTo>
                  <a:cubicBezTo>
                    <a:pt x="14727" y="5400"/>
                    <a:pt x="18164" y="2700"/>
                    <a:pt x="21600" y="0"/>
                  </a:cubicBezTo>
                  <a:cubicBezTo>
                    <a:pt x="21600" y="13500"/>
                    <a:pt x="21600" y="13500"/>
                    <a:pt x="21600" y="13500"/>
                  </a:cubicBezTo>
                  <a:cubicBezTo>
                    <a:pt x="17182" y="18900"/>
                    <a:pt x="13745" y="21600"/>
                    <a:pt x="10800" y="21600"/>
                  </a:cubicBezTo>
                  <a:cubicBezTo>
                    <a:pt x="10309" y="21600"/>
                    <a:pt x="9818" y="21600"/>
                    <a:pt x="9327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402" name="Freeform 531"/>
            <p:cNvSpPr/>
            <p:nvPr/>
          </p:nvSpPr>
          <p:spPr>
            <a:xfrm flipH="1" rot="16200000">
              <a:off x="33527" y="5282237"/>
              <a:ext cx="2046065" cy="109656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27" h="21600" fill="norm" stroke="1" extrusionOk="0">
                  <a:moveTo>
                    <a:pt x="21227" y="21600"/>
                  </a:moveTo>
                  <a:cubicBezTo>
                    <a:pt x="21010" y="21600"/>
                    <a:pt x="20819" y="21548"/>
                    <a:pt x="20629" y="21548"/>
                  </a:cubicBezTo>
                  <a:cubicBezTo>
                    <a:pt x="19570" y="21394"/>
                    <a:pt x="18537" y="20930"/>
                    <a:pt x="17559" y="20517"/>
                  </a:cubicBezTo>
                  <a:cubicBezTo>
                    <a:pt x="17532" y="20517"/>
                    <a:pt x="17532" y="20517"/>
                    <a:pt x="17532" y="20517"/>
                  </a:cubicBezTo>
                  <a:cubicBezTo>
                    <a:pt x="17505" y="20569"/>
                    <a:pt x="17505" y="20569"/>
                    <a:pt x="17505" y="20569"/>
                  </a:cubicBezTo>
                  <a:cubicBezTo>
                    <a:pt x="17505" y="20569"/>
                    <a:pt x="17505" y="20569"/>
                    <a:pt x="17478" y="20569"/>
                  </a:cubicBezTo>
                  <a:cubicBezTo>
                    <a:pt x="17478" y="20569"/>
                    <a:pt x="17478" y="20569"/>
                    <a:pt x="17450" y="20569"/>
                  </a:cubicBezTo>
                  <a:cubicBezTo>
                    <a:pt x="17369" y="20466"/>
                    <a:pt x="17260" y="20414"/>
                    <a:pt x="17179" y="20363"/>
                  </a:cubicBezTo>
                  <a:cubicBezTo>
                    <a:pt x="16989" y="20311"/>
                    <a:pt x="16825" y="20208"/>
                    <a:pt x="16635" y="20157"/>
                  </a:cubicBezTo>
                  <a:cubicBezTo>
                    <a:pt x="16391" y="20053"/>
                    <a:pt x="16146" y="19950"/>
                    <a:pt x="15902" y="19847"/>
                  </a:cubicBezTo>
                  <a:cubicBezTo>
                    <a:pt x="15413" y="19693"/>
                    <a:pt x="14924" y="19486"/>
                    <a:pt x="14462" y="19280"/>
                  </a:cubicBezTo>
                  <a:cubicBezTo>
                    <a:pt x="14326" y="19229"/>
                    <a:pt x="14326" y="19229"/>
                    <a:pt x="14326" y="19229"/>
                  </a:cubicBezTo>
                  <a:cubicBezTo>
                    <a:pt x="13973" y="19126"/>
                    <a:pt x="13973" y="19126"/>
                    <a:pt x="13973" y="19126"/>
                  </a:cubicBezTo>
                  <a:cubicBezTo>
                    <a:pt x="12777" y="18662"/>
                    <a:pt x="11582" y="17888"/>
                    <a:pt x="10413" y="17167"/>
                  </a:cubicBezTo>
                  <a:cubicBezTo>
                    <a:pt x="10305" y="17115"/>
                    <a:pt x="10305" y="17115"/>
                    <a:pt x="10305" y="17115"/>
                  </a:cubicBezTo>
                  <a:cubicBezTo>
                    <a:pt x="9680" y="16703"/>
                    <a:pt x="9028" y="16342"/>
                    <a:pt x="8376" y="15981"/>
                  </a:cubicBezTo>
                  <a:cubicBezTo>
                    <a:pt x="7207" y="15259"/>
                    <a:pt x="5985" y="14537"/>
                    <a:pt x="4816" y="13713"/>
                  </a:cubicBezTo>
                  <a:cubicBezTo>
                    <a:pt x="3431" y="12733"/>
                    <a:pt x="1882" y="11547"/>
                    <a:pt x="877" y="9434"/>
                  </a:cubicBezTo>
                  <a:cubicBezTo>
                    <a:pt x="62" y="7784"/>
                    <a:pt x="-373" y="5207"/>
                    <a:pt x="415" y="3196"/>
                  </a:cubicBezTo>
                  <a:cubicBezTo>
                    <a:pt x="1094" y="1495"/>
                    <a:pt x="2371" y="464"/>
                    <a:pt x="4327" y="103"/>
                  </a:cubicBezTo>
                  <a:cubicBezTo>
                    <a:pt x="4708" y="52"/>
                    <a:pt x="5142" y="52"/>
                    <a:pt x="5604" y="52"/>
                  </a:cubicBezTo>
                  <a:cubicBezTo>
                    <a:pt x="6039" y="52"/>
                    <a:pt x="6474" y="52"/>
                    <a:pt x="6909" y="103"/>
                  </a:cubicBezTo>
                  <a:cubicBezTo>
                    <a:pt x="8267" y="206"/>
                    <a:pt x="9598" y="309"/>
                    <a:pt x="10930" y="309"/>
                  </a:cubicBezTo>
                  <a:cubicBezTo>
                    <a:pt x="11147" y="309"/>
                    <a:pt x="11147" y="309"/>
                    <a:pt x="11147" y="309"/>
                  </a:cubicBezTo>
                  <a:cubicBezTo>
                    <a:pt x="11989" y="258"/>
                    <a:pt x="12832" y="206"/>
                    <a:pt x="13674" y="155"/>
                  </a:cubicBezTo>
                  <a:cubicBezTo>
                    <a:pt x="14543" y="103"/>
                    <a:pt x="15440" y="0"/>
                    <a:pt x="16309" y="0"/>
                  </a:cubicBezTo>
                  <a:cubicBezTo>
                    <a:pt x="17478" y="0"/>
                    <a:pt x="18429" y="155"/>
                    <a:pt x="19352" y="412"/>
                  </a:cubicBezTo>
                  <a:cubicBezTo>
                    <a:pt x="19977" y="567"/>
                    <a:pt x="20602" y="773"/>
                    <a:pt x="21227" y="1031"/>
                  </a:cubicBezTo>
                  <a:cubicBezTo>
                    <a:pt x="21227" y="1392"/>
                    <a:pt x="21227" y="1392"/>
                    <a:pt x="21227" y="1392"/>
                  </a:cubicBezTo>
                  <a:cubicBezTo>
                    <a:pt x="20059" y="876"/>
                    <a:pt x="18945" y="516"/>
                    <a:pt x="17858" y="412"/>
                  </a:cubicBezTo>
                  <a:cubicBezTo>
                    <a:pt x="17369" y="309"/>
                    <a:pt x="16853" y="309"/>
                    <a:pt x="16282" y="309"/>
                  </a:cubicBezTo>
                  <a:cubicBezTo>
                    <a:pt x="15385" y="309"/>
                    <a:pt x="14489" y="361"/>
                    <a:pt x="13728" y="464"/>
                  </a:cubicBezTo>
                  <a:cubicBezTo>
                    <a:pt x="12832" y="567"/>
                    <a:pt x="11908" y="619"/>
                    <a:pt x="10930" y="619"/>
                  </a:cubicBezTo>
                  <a:cubicBezTo>
                    <a:pt x="10441" y="619"/>
                    <a:pt x="9952" y="567"/>
                    <a:pt x="9435" y="567"/>
                  </a:cubicBezTo>
                  <a:cubicBezTo>
                    <a:pt x="8946" y="567"/>
                    <a:pt x="8430" y="516"/>
                    <a:pt x="7914" y="464"/>
                  </a:cubicBezTo>
                  <a:cubicBezTo>
                    <a:pt x="7235" y="361"/>
                    <a:pt x="6528" y="309"/>
                    <a:pt x="5822" y="309"/>
                  </a:cubicBezTo>
                  <a:cubicBezTo>
                    <a:pt x="4844" y="309"/>
                    <a:pt x="4029" y="464"/>
                    <a:pt x="3295" y="722"/>
                  </a:cubicBezTo>
                  <a:cubicBezTo>
                    <a:pt x="2670" y="979"/>
                    <a:pt x="1149" y="1753"/>
                    <a:pt x="496" y="3660"/>
                  </a:cubicBezTo>
                  <a:cubicBezTo>
                    <a:pt x="198" y="4485"/>
                    <a:pt x="116" y="5464"/>
                    <a:pt x="225" y="6547"/>
                  </a:cubicBezTo>
                  <a:cubicBezTo>
                    <a:pt x="578" y="9640"/>
                    <a:pt x="2371" y="11444"/>
                    <a:pt x="3920" y="12682"/>
                  </a:cubicBezTo>
                  <a:cubicBezTo>
                    <a:pt x="5251" y="13764"/>
                    <a:pt x="6664" y="14589"/>
                    <a:pt x="8022" y="15362"/>
                  </a:cubicBezTo>
                  <a:cubicBezTo>
                    <a:pt x="8593" y="15723"/>
                    <a:pt x="9164" y="16032"/>
                    <a:pt x="9707" y="16393"/>
                  </a:cubicBezTo>
                  <a:cubicBezTo>
                    <a:pt x="9952" y="16548"/>
                    <a:pt x="10196" y="16703"/>
                    <a:pt x="10441" y="16857"/>
                  </a:cubicBezTo>
                  <a:cubicBezTo>
                    <a:pt x="11500" y="17527"/>
                    <a:pt x="12614" y="18198"/>
                    <a:pt x="13728" y="18662"/>
                  </a:cubicBezTo>
                  <a:cubicBezTo>
                    <a:pt x="14081" y="18765"/>
                    <a:pt x="14435" y="18919"/>
                    <a:pt x="14761" y="19022"/>
                  </a:cubicBezTo>
                  <a:cubicBezTo>
                    <a:pt x="15549" y="19280"/>
                    <a:pt x="16336" y="19589"/>
                    <a:pt x="17070" y="20002"/>
                  </a:cubicBezTo>
                  <a:cubicBezTo>
                    <a:pt x="17450" y="20157"/>
                    <a:pt x="17831" y="20311"/>
                    <a:pt x="18184" y="20466"/>
                  </a:cubicBezTo>
                  <a:cubicBezTo>
                    <a:pt x="19026" y="20827"/>
                    <a:pt x="20140" y="21188"/>
                    <a:pt x="21227" y="21239"/>
                  </a:cubicBezTo>
                  <a:lnTo>
                    <a:pt x="21227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403" name="Freeform 532"/>
            <p:cNvSpPr/>
            <p:nvPr/>
          </p:nvSpPr>
          <p:spPr>
            <a:xfrm flipH="1" rot="16200000">
              <a:off x="-393828" y="4674098"/>
              <a:ext cx="2758517" cy="16003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86" h="21600" fill="norm" stroke="1" extrusionOk="0">
                  <a:moveTo>
                    <a:pt x="21286" y="21600"/>
                  </a:moveTo>
                  <a:cubicBezTo>
                    <a:pt x="20579" y="21565"/>
                    <a:pt x="19831" y="21459"/>
                    <a:pt x="19023" y="21246"/>
                  </a:cubicBezTo>
                  <a:cubicBezTo>
                    <a:pt x="17346" y="20787"/>
                    <a:pt x="15568" y="19903"/>
                    <a:pt x="13406" y="18383"/>
                  </a:cubicBezTo>
                  <a:cubicBezTo>
                    <a:pt x="13103" y="18171"/>
                    <a:pt x="12800" y="17923"/>
                    <a:pt x="12496" y="17711"/>
                  </a:cubicBezTo>
                  <a:cubicBezTo>
                    <a:pt x="11870" y="17252"/>
                    <a:pt x="11224" y="16757"/>
                    <a:pt x="10577" y="16403"/>
                  </a:cubicBezTo>
                  <a:cubicBezTo>
                    <a:pt x="9526" y="15838"/>
                    <a:pt x="8476" y="15449"/>
                    <a:pt x="7667" y="15201"/>
                  </a:cubicBezTo>
                  <a:cubicBezTo>
                    <a:pt x="7344" y="15095"/>
                    <a:pt x="7021" y="14989"/>
                    <a:pt x="6697" y="14883"/>
                  </a:cubicBezTo>
                  <a:cubicBezTo>
                    <a:pt x="5364" y="14459"/>
                    <a:pt x="3970" y="14070"/>
                    <a:pt x="2717" y="13151"/>
                  </a:cubicBezTo>
                  <a:cubicBezTo>
                    <a:pt x="1787" y="12515"/>
                    <a:pt x="494" y="11419"/>
                    <a:pt x="110" y="9616"/>
                  </a:cubicBezTo>
                  <a:cubicBezTo>
                    <a:pt x="-314" y="7742"/>
                    <a:pt x="555" y="5904"/>
                    <a:pt x="1545" y="4985"/>
                  </a:cubicBezTo>
                  <a:cubicBezTo>
                    <a:pt x="2697" y="3924"/>
                    <a:pt x="4030" y="3535"/>
                    <a:pt x="5323" y="3182"/>
                  </a:cubicBezTo>
                  <a:cubicBezTo>
                    <a:pt x="5687" y="3076"/>
                    <a:pt x="5687" y="3076"/>
                    <a:pt x="5687" y="3076"/>
                  </a:cubicBezTo>
                  <a:cubicBezTo>
                    <a:pt x="6455" y="2864"/>
                    <a:pt x="7102" y="2651"/>
                    <a:pt x="7748" y="2333"/>
                  </a:cubicBezTo>
                  <a:cubicBezTo>
                    <a:pt x="8233" y="2121"/>
                    <a:pt x="8718" y="1874"/>
                    <a:pt x="9203" y="1626"/>
                  </a:cubicBezTo>
                  <a:cubicBezTo>
                    <a:pt x="9607" y="1379"/>
                    <a:pt x="10052" y="1167"/>
                    <a:pt x="10476" y="955"/>
                  </a:cubicBezTo>
                  <a:cubicBezTo>
                    <a:pt x="11203" y="601"/>
                    <a:pt x="12173" y="177"/>
                    <a:pt x="13183" y="35"/>
                  </a:cubicBezTo>
                  <a:cubicBezTo>
                    <a:pt x="13446" y="0"/>
                    <a:pt x="13729" y="0"/>
                    <a:pt x="14032" y="0"/>
                  </a:cubicBezTo>
                  <a:cubicBezTo>
                    <a:pt x="14598" y="0"/>
                    <a:pt x="15164" y="71"/>
                    <a:pt x="15628" y="106"/>
                  </a:cubicBezTo>
                  <a:cubicBezTo>
                    <a:pt x="17326" y="354"/>
                    <a:pt x="18922" y="742"/>
                    <a:pt x="20397" y="1343"/>
                  </a:cubicBezTo>
                  <a:cubicBezTo>
                    <a:pt x="20700" y="1449"/>
                    <a:pt x="21003" y="1591"/>
                    <a:pt x="21286" y="1697"/>
                  </a:cubicBezTo>
                  <a:cubicBezTo>
                    <a:pt x="21286" y="1944"/>
                    <a:pt x="21286" y="1944"/>
                    <a:pt x="21286" y="1944"/>
                  </a:cubicBezTo>
                  <a:cubicBezTo>
                    <a:pt x="20357" y="1520"/>
                    <a:pt x="19387" y="1167"/>
                    <a:pt x="18397" y="884"/>
                  </a:cubicBezTo>
                  <a:cubicBezTo>
                    <a:pt x="17063" y="530"/>
                    <a:pt x="15649" y="212"/>
                    <a:pt x="14275" y="212"/>
                  </a:cubicBezTo>
                  <a:cubicBezTo>
                    <a:pt x="14012" y="212"/>
                    <a:pt x="13769" y="212"/>
                    <a:pt x="13527" y="247"/>
                  </a:cubicBezTo>
                  <a:cubicBezTo>
                    <a:pt x="12052" y="354"/>
                    <a:pt x="10638" y="1096"/>
                    <a:pt x="9284" y="1803"/>
                  </a:cubicBezTo>
                  <a:cubicBezTo>
                    <a:pt x="8839" y="2050"/>
                    <a:pt x="8374" y="2298"/>
                    <a:pt x="7910" y="2510"/>
                  </a:cubicBezTo>
                  <a:cubicBezTo>
                    <a:pt x="7122" y="2864"/>
                    <a:pt x="6314" y="3111"/>
                    <a:pt x="5525" y="3323"/>
                  </a:cubicBezTo>
                  <a:cubicBezTo>
                    <a:pt x="4899" y="3535"/>
                    <a:pt x="4232" y="3712"/>
                    <a:pt x="3606" y="3959"/>
                  </a:cubicBezTo>
                  <a:cubicBezTo>
                    <a:pt x="2313" y="4490"/>
                    <a:pt x="555" y="5480"/>
                    <a:pt x="191" y="7919"/>
                  </a:cubicBezTo>
                  <a:cubicBezTo>
                    <a:pt x="-132" y="10075"/>
                    <a:pt x="1121" y="11631"/>
                    <a:pt x="2252" y="12550"/>
                  </a:cubicBezTo>
                  <a:cubicBezTo>
                    <a:pt x="3606" y="13681"/>
                    <a:pt x="5121" y="14141"/>
                    <a:pt x="6576" y="14600"/>
                  </a:cubicBezTo>
                  <a:cubicBezTo>
                    <a:pt x="7061" y="14742"/>
                    <a:pt x="7061" y="14742"/>
                    <a:pt x="7061" y="14742"/>
                  </a:cubicBezTo>
                  <a:cubicBezTo>
                    <a:pt x="8011" y="15060"/>
                    <a:pt x="8981" y="15378"/>
                    <a:pt x="9910" y="15838"/>
                  </a:cubicBezTo>
                  <a:cubicBezTo>
                    <a:pt x="10880" y="16297"/>
                    <a:pt x="11749" y="16934"/>
                    <a:pt x="12618" y="17570"/>
                  </a:cubicBezTo>
                  <a:cubicBezTo>
                    <a:pt x="14295" y="18772"/>
                    <a:pt x="16295" y="20151"/>
                    <a:pt x="18376" y="20822"/>
                  </a:cubicBezTo>
                  <a:cubicBezTo>
                    <a:pt x="19366" y="21140"/>
                    <a:pt x="20276" y="21317"/>
                    <a:pt x="21124" y="21317"/>
                  </a:cubicBezTo>
                  <a:cubicBezTo>
                    <a:pt x="21165" y="21317"/>
                    <a:pt x="21225" y="21317"/>
                    <a:pt x="21286" y="21317"/>
                  </a:cubicBezTo>
                  <a:lnTo>
                    <a:pt x="21286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404" name="Freeform 537"/>
            <p:cNvSpPr/>
            <p:nvPr/>
          </p:nvSpPr>
          <p:spPr>
            <a:xfrm flipH="1" rot="16200000">
              <a:off x="1757473" y="6689068"/>
              <a:ext cx="296371" cy="326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18542" y="19800"/>
                    <a:pt x="15483" y="16200"/>
                    <a:pt x="12616" y="12600"/>
                  </a:cubicBezTo>
                  <a:cubicBezTo>
                    <a:pt x="8411" y="7200"/>
                    <a:pt x="4205" y="3600"/>
                    <a:pt x="0" y="0"/>
                  </a:cubicBezTo>
                  <a:cubicBezTo>
                    <a:pt x="5735" y="0"/>
                    <a:pt x="11278" y="3600"/>
                    <a:pt x="16821" y="7200"/>
                  </a:cubicBezTo>
                  <a:cubicBezTo>
                    <a:pt x="18542" y="9000"/>
                    <a:pt x="20071" y="9000"/>
                    <a:pt x="21600" y="10800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405" name="Freeform 538"/>
            <p:cNvSpPr/>
            <p:nvPr/>
          </p:nvSpPr>
          <p:spPr>
            <a:xfrm flipH="1" rot="16200000">
              <a:off x="-2040505" y="2812549"/>
              <a:ext cx="6775015" cy="114991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383" y="21600"/>
                  </a:moveTo>
                  <a:cubicBezTo>
                    <a:pt x="21308" y="21600"/>
                    <a:pt x="21241" y="21600"/>
                    <a:pt x="21174" y="21551"/>
                  </a:cubicBezTo>
                  <a:cubicBezTo>
                    <a:pt x="20957" y="21452"/>
                    <a:pt x="20757" y="21305"/>
                    <a:pt x="20565" y="21108"/>
                  </a:cubicBezTo>
                  <a:cubicBezTo>
                    <a:pt x="20139" y="20665"/>
                    <a:pt x="19705" y="20026"/>
                    <a:pt x="19238" y="19189"/>
                  </a:cubicBezTo>
                  <a:cubicBezTo>
                    <a:pt x="18829" y="18500"/>
                    <a:pt x="18428" y="17664"/>
                    <a:pt x="18028" y="16877"/>
                  </a:cubicBezTo>
                  <a:cubicBezTo>
                    <a:pt x="17569" y="15991"/>
                    <a:pt x="17085" y="15007"/>
                    <a:pt x="16601" y="14220"/>
                  </a:cubicBezTo>
                  <a:cubicBezTo>
                    <a:pt x="16192" y="13531"/>
                    <a:pt x="15766" y="12842"/>
                    <a:pt x="15357" y="12251"/>
                  </a:cubicBezTo>
                  <a:cubicBezTo>
                    <a:pt x="15307" y="12153"/>
                    <a:pt x="15307" y="12153"/>
                    <a:pt x="15307" y="12153"/>
                  </a:cubicBezTo>
                  <a:cubicBezTo>
                    <a:pt x="15207" y="12005"/>
                    <a:pt x="15107" y="11858"/>
                    <a:pt x="14998" y="11710"/>
                  </a:cubicBezTo>
                  <a:cubicBezTo>
                    <a:pt x="14698" y="11267"/>
                    <a:pt x="14389" y="10825"/>
                    <a:pt x="14105" y="10136"/>
                  </a:cubicBezTo>
                  <a:cubicBezTo>
                    <a:pt x="13604" y="9004"/>
                    <a:pt x="13262" y="6790"/>
                    <a:pt x="12920" y="4674"/>
                  </a:cubicBezTo>
                  <a:cubicBezTo>
                    <a:pt x="12845" y="4133"/>
                    <a:pt x="12761" y="3592"/>
                    <a:pt x="12678" y="3100"/>
                  </a:cubicBezTo>
                  <a:cubicBezTo>
                    <a:pt x="12453" y="1771"/>
                    <a:pt x="12177" y="394"/>
                    <a:pt x="11827" y="344"/>
                  </a:cubicBezTo>
                  <a:cubicBezTo>
                    <a:pt x="11802" y="344"/>
                    <a:pt x="11802" y="344"/>
                    <a:pt x="11802" y="344"/>
                  </a:cubicBezTo>
                  <a:cubicBezTo>
                    <a:pt x="11459" y="344"/>
                    <a:pt x="11151" y="1033"/>
                    <a:pt x="10842" y="1722"/>
                  </a:cubicBezTo>
                  <a:cubicBezTo>
                    <a:pt x="10733" y="1919"/>
                    <a:pt x="10733" y="1919"/>
                    <a:pt x="10733" y="1919"/>
                  </a:cubicBezTo>
                  <a:cubicBezTo>
                    <a:pt x="10558" y="2313"/>
                    <a:pt x="10374" y="2706"/>
                    <a:pt x="10191" y="2854"/>
                  </a:cubicBezTo>
                  <a:cubicBezTo>
                    <a:pt x="10082" y="2952"/>
                    <a:pt x="9965" y="3001"/>
                    <a:pt x="9857" y="3001"/>
                  </a:cubicBezTo>
                  <a:cubicBezTo>
                    <a:pt x="9782" y="3051"/>
                    <a:pt x="9707" y="3100"/>
                    <a:pt x="9640" y="3100"/>
                  </a:cubicBezTo>
                  <a:cubicBezTo>
                    <a:pt x="9548" y="3149"/>
                    <a:pt x="9465" y="3247"/>
                    <a:pt x="9381" y="3297"/>
                  </a:cubicBezTo>
                  <a:cubicBezTo>
                    <a:pt x="9114" y="3444"/>
                    <a:pt x="8839" y="3641"/>
                    <a:pt x="8572" y="3641"/>
                  </a:cubicBezTo>
                  <a:cubicBezTo>
                    <a:pt x="8505" y="3641"/>
                    <a:pt x="8438" y="3592"/>
                    <a:pt x="8371" y="3592"/>
                  </a:cubicBezTo>
                  <a:cubicBezTo>
                    <a:pt x="8321" y="3592"/>
                    <a:pt x="8279" y="3543"/>
                    <a:pt x="8229" y="3543"/>
                  </a:cubicBezTo>
                  <a:cubicBezTo>
                    <a:pt x="8129" y="3493"/>
                    <a:pt x="8029" y="3444"/>
                    <a:pt x="7929" y="3444"/>
                  </a:cubicBezTo>
                  <a:cubicBezTo>
                    <a:pt x="7854" y="3444"/>
                    <a:pt x="7787" y="3444"/>
                    <a:pt x="7729" y="3493"/>
                  </a:cubicBezTo>
                  <a:cubicBezTo>
                    <a:pt x="7520" y="3641"/>
                    <a:pt x="7328" y="3936"/>
                    <a:pt x="7128" y="4231"/>
                  </a:cubicBezTo>
                  <a:cubicBezTo>
                    <a:pt x="6977" y="4477"/>
                    <a:pt x="6827" y="4674"/>
                    <a:pt x="6677" y="4822"/>
                  </a:cubicBezTo>
                  <a:cubicBezTo>
                    <a:pt x="6435" y="5166"/>
                    <a:pt x="6185" y="5462"/>
                    <a:pt x="5943" y="5904"/>
                  </a:cubicBezTo>
                  <a:cubicBezTo>
                    <a:pt x="5617" y="6544"/>
                    <a:pt x="5300" y="7331"/>
                    <a:pt x="4991" y="8069"/>
                  </a:cubicBezTo>
                  <a:cubicBezTo>
                    <a:pt x="4924" y="8217"/>
                    <a:pt x="4857" y="8414"/>
                    <a:pt x="4791" y="8561"/>
                  </a:cubicBezTo>
                  <a:cubicBezTo>
                    <a:pt x="4474" y="9349"/>
                    <a:pt x="4123" y="10037"/>
                    <a:pt x="3722" y="10037"/>
                  </a:cubicBezTo>
                  <a:cubicBezTo>
                    <a:pt x="3222" y="10037"/>
                    <a:pt x="2738" y="9349"/>
                    <a:pt x="2270" y="8660"/>
                  </a:cubicBezTo>
                  <a:cubicBezTo>
                    <a:pt x="1995" y="8266"/>
                    <a:pt x="1719" y="7872"/>
                    <a:pt x="1436" y="7626"/>
                  </a:cubicBezTo>
                  <a:cubicBezTo>
                    <a:pt x="1235" y="7430"/>
                    <a:pt x="1035" y="7233"/>
                    <a:pt x="835" y="7036"/>
                  </a:cubicBezTo>
                  <a:cubicBezTo>
                    <a:pt x="684" y="6839"/>
                    <a:pt x="534" y="6692"/>
                    <a:pt x="384" y="6544"/>
                  </a:cubicBezTo>
                  <a:cubicBezTo>
                    <a:pt x="267" y="6446"/>
                    <a:pt x="134" y="6298"/>
                    <a:pt x="0" y="6200"/>
                  </a:cubicBezTo>
                  <a:cubicBezTo>
                    <a:pt x="0" y="5855"/>
                    <a:pt x="0" y="5855"/>
                    <a:pt x="0" y="5855"/>
                  </a:cubicBezTo>
                  <a:cubicBezTo>
                    <a:pt x="109" y="5954"/>
                    <a:pt x="225" y="6052"/>
                    <a:pt x="359" y="6150"/>
                  </a:cubicBezTo>
                  <a:cubicBezTo>
                    <a:pt x="734" y="6544"/>
                    <a:pt x="1118" y="6938"/>
                    <a:pt x="1502" y="7331"/>
                  </a:cubicBezTo>
                  <a:cubicBezTo>
                    <a:pt x="1744" y="7577"/>
                    <a:pt x="1995" y="7971"/>
                    <a:pt x="2245" y="8315"/>
                  </a:cubicBezTo>
                  <a:cubicBezTo>
                    <a:pt x="2704" y="9004"/>
                    <a:pt x="3188" y="9742"/>
                    <a:pt x="3664" y="9742"/>
                  </a:cubicBezTo>
                  <a:cubicBezTo>
                    <a:pt x="3823" y="9742"/>
                    <a:pt x="3973" y="9644"/>
                    <a:pt x="4123" y="9496"/>
                  </a:cubicBezTo>
                  <a:cubicBezTo>
                    <a:pt x="4432" y="9152"/>
                    <a:pt x="4724" y="8414"/>
                    <a:pt x="4999" y="7676"/>
                  </a:cubicBezTo>
                  <a:cubicBezTo>
                    <a:pt x="5100" y="7430"/>
                    <a:pt x="5191" y="7184"/>
                    <a:pt x="5291" y="6987"/>
                  </a:cubicBezTo>
                  <a:cubicBezTo>
                    <a:pt x="5634" y="6150"/>
                    <a:pt x="6009" y="5314"/>
                    <a:pt x="6393" y="4822"/>
                  </a:cubicBezTo>
                  <a:cubicBezTo>
                    <a:pt x="6468" y="4723"/>
                    <a:pt x="6535" y="4674"/>
                    <a:pt x="6602" y="4576"/>
                  </a:cubicBezTo>
                  <a:cubicBezTo>
                    <a:pt x="6735" y="4428"/>
                    <a:pt x="6877" y="4231"/>
                    <a:pt x="7019" y="4035"/>
                  </a:cubicBezTo>
                  <a:cubicBezTo>
                    <a:pt x="7094" y="3936"/>
                    <a:pt x="7094" y="3936"/>
                    <a:pt x="7094" y="3936"/>
                  </a:cubicBezTo>
                  <a:cubicBezTo>
                    <a:pt x="7253" y="3690"/>
                    <a:pt x="7420" y="3444"/>
                    <a:pt x="7578" y="3297"/>
                  </a:cubicBezTo>
                  <a:cubicBezTo>
                    <a:pt x="7687" y="3198"/>
                    <a:pt x="7804" y="3149"/>
                    <a:pt x="7946" y="3149"/>
                  </a:cubicBezTo>
                  <a:cubicBezTo>
                    <a:pt x="8054" y="3149"/>
                    <a:pt x="8171" y="3149"/>
                    <a:pt x="8279" y="3198"/>
                  </a:cubicBezTo>
                  <a:cubicBezTo>
                    <a:pt x="8396" y="3247"/>
                    <a:pt x="8505" y="3247"/>
                    <a:pt x="8622" y="3247"/>
                  </a:cubicBezTo>
                  <a:cubicBezTo>
                    <a:pt x="8672" y="3247"/>
                    <a:pt x="8730" y="3247"/>
                    <a:pt x="8780" y="3247"/>
                  </a:cubicBezTo>
                  <a:cubicBezTo>
                    <a:pt x="9064" y="3149"/>
                    <a:pt x="9356" y="3001"/>
                    <a:pt x="9640" y="2805"/>
                  </a:cubicBezTo>
                  <a:cubicBezTo>
                    <a:pt x="9773" y="2755"/>
                    <a:pt x="9915" y="2657"/>
                    <a:pt x="10049" y="2608"/>
                  </a:cubicBezTo>
                  <a:cubicBezTo>
                    <a:pt x="10324" y="2460"/>
                    <a:pt x="10583" y="1870"/>
                    <a:pt x="10833" y="1328"/>
                  </a:cubicBezTo>
                  <a:cubicBezTo>
                    <a:pt x="10934" y="1132"/>
                    <a:pt x="11034" y="886"/>
                    <a:pt x="11134" y="689"/>
                  </a:cubicBezTo>
                  <a:cubicBezTo>
                    <a:pt x="11292" y="394"/>
                    <a:pt x="11534" y="0"/>
                    <a:pt x="11777" y="0"/>
                  </a:cubicBezTo>
                  <a:cubicBezTo>
                    <a:pt x="11885" y="0"/>
                    <a:pt x="11994" y="98"/>
                    <a:pt x="12085" y="295"/>
                  </a:cubicBezTo>
                  <a:cubicBezTo>
                    <a:pt x="12377" y="886"/>
                    <a:pt x="12594" y="2067"/>
                    <a:pt x="12770" y="3149"/>
                  </a:cubicBezTo>
                  <a:cubicBezTo>
                    <a:pt x="12811" y="3444"/>
                    <a:pt x="12853" y="3690"/>
                    <a:pt x="12895" y="3985"/>
                  </a:cubicBezTo>
                  <a:cubicBezTo>
                    <a:pt x="13304" y="6593"/>
                    <a:pt x="13730" y="9299"/>
                    <a:pt x="14355" y="10283"/>
                  </a:cubicBezTo>
                  <a:cubicBezTo>
                    <a:pt x="14564" y="10628"/>
                    <a:pt x="14773" y="10923"/>
                    <a:pt x="14973" y="11267"/>
                  </a:cubicBezTo>
                  <a:cubicBezTo>
                    <a:pt x="15616" y="12251"/>
                    <a:pt x="16283" y="13236"/>
                    <a:pt x="16926" y="14416"/>
                  </a:cubicBezTo>
                  <a:cubicBezTo>
                    <a:pt x="17327" y="15105"/>
                    <a:pt x="17727" y="15942"/>
                    <a:pt x="18120" y="16680"/>
                  </a:cubicBezTo>
                  <a:cubicBezTo>
                    <a:pt x="18520" y="17516"/>
                    <a:pt x="18938" y="18353"/>
                    <a:pt x="19355" y="19091"/>
                  </a:cubicBezTo>
                  <a:cubicBezTo>
                    <a:pt x="19822" y="19927"/>
                    <a:pt x="20215" y="20468"/>
                    <a:pt x="20582" y="20862"/>
                  </a:cubicBezTo>
                  <a:cubicBezTo>
                    <a:pt x="20840" y="21108"/>
                    <a:pt x="21066" y="21305"/>
                    <a:pt x="21266" y="21403"/>
                  </a:cubicBezTo>
                  <a:cubicBezTo>
                    <a:pt x="21333" y="21403"/>
                    <a:pt x="21400" y="21452"/>
                    <a:pt x="21466" y="21502"/>
                  </a:cubicBezTo>
                  <a:cubicBezTo>
                    <a:pt x="21508" y="21502"/>
                    <a:pt x="21558" y="21551"/>
                    <a:pt x="21600" y="21600"/>
                  </a:cubicBezTo>
                  <a:cubicBezTo>
                    <a:pt x="21533" y="21600"/>
                    <a:pt x="21458" y="21600"/>
                    <a:pt x="21383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406" name="Freeform 540"/>
            <p:cNvSpPr/>
            <p:nvPr/>
          </p:nvSpPr>
          <p:spPr>
            <a:xfrm flipH="1" rot="16200000">
              <a:off x="574959" y="3623123"/>
              <a:ext cx="634232" cy="19856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20886" y="19895"/>
                    <a:pt x="20261" y="18189"/>
                    <a:pt x="19726" y="16768"/>
                  </a:cubicBezTo>
                  <a:cubicBezTo>
                    <a:pt x="18833" y="14495"/>
                    <a:pt x="18030" y="12221"/>
                    <a:pt x="17048" y="10232"/>
                  </a:cubicBezTo>
                  <a:cubicBezTo>
                    <a:pt x="14906" y="6537"/>
                    <a:pt x="12853" y="3979"/>
                    <a:pt x="10800" y="2558"/>
                  </a:cubicBezTo>
                  <a:cubicBezTo>
                    <a:pt x="9729" y="1989"/>
                    <a:pt x="8747" y="1705"/>
                    <a:pt x="7765" y="1705"/>
                  </a:cubicBezTo>
                  <a:cubicBezTo>
                    <a:pt x="6426" y="1705"/>
                    <a:pt x="5177" y="2274"/>
                    <a:pt x="3927" y="3411"/>
                  </a:cubicBezTo>
                  <a:cubicBezTo>
                    <a:pt x="2499" y="4832"/>
                    <a:pt x="1250" y="5968"/>
                    <a:pt x="0" y="6537"/>
                  </a:cubicBezTo>
                  <a:cubicBezTo>
                    <a:pt x="714" y="5968"/>
                    <a:pt x="1339" y="5116"/>
                    <a:pt x="2053" y="4263"/>
                  </a:cubicBezTo>
                  <a:cubicBezTo>
                    <a:pt x="3124" y="2558"/>
                    <a:pt x="4284" y="1137"/>
                    <a:pt x="5534" y="568"/>
                  </a:cubicBezTo>
                  <a:cubicBezTo>
                    <a:pt x="6337" y="0"/>
                    <a:pt x="7140" y="0"/>
                    <a:pt x="7944" y="0"/>
                  </a:cubicBezTo>
                  <a:cubicBezTo>
                    <a:pt x="9104" y="0"/>
                    <a:pt x="10264" y="284"/>
                    <a:pt x="11425" y="1137"/>
                  </a:cubicBezTo>
                  <a:cubicBezTo>
                    <a:pt x="13835" y="3126"/>
                    <a:pt x="15888" y="5684"/>
                    <a:pt x="17673" y="9379"/>
                  </a:cubicBezTo>
                  <a:cubicBezTo>
                    <a:pt x="19369" y="12789"/>
                    <a:pt x="20529" y="16200"/>
                    <a:pt x="2160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407" name="Freeform 541"/>
            <p:cNvSpPr/>
            <p:nvPr/>
          </p:nvSpPr>
          <p:spPr>
            <a:xfrm flipH="1" rot="16200000">
              <a:off x="1578169" y="6486054"/>
              <a:ext cx="626824" cy="1081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19431" y="21073"/>
                    <a:pt x="17172" y="20546"/>
                    <a:pt x="15093" y="18966"/>
                  </a:cubicBezTo>
                  <a:cubicBezTo>
                    <a:pt x="13376" y="17912"/>
                    <a:pt x="11749" y="15805"/>
                    <a:pt x="10213" y="13698"/>
                  </a:cubicBezTo>
                  <a:cubicBezTo>
                    <a:pt x="8947" y="12644"/>
                    <a:pt x="7682" y="11063"/>
                    <a:pt x="6417" y="10010"/>
                  </a:cubicBezTo>
                  <a:cubicBezTo>
                    <a:pt x="5603" y="8956"/>
                    <a:pt x="5603" y="8956"/>
                    <a:pt x="5603" y="8956"/>
                  </a:cubicBezTo>
                  <a:cubicBezTo>
                    <a:pt x="4428" y="7902"/>
                    <a:pt x="3163" y="6849"/>
                    <a:pt x="1988" y="4741"/>
                  </a:cubicBezTo>
                  <a:cubicBezTo>
                    <a:pt x="1265" y="3688"/>
                    <a:pt x="633" y="2107"/>
                    <a:pt x="0" y="0"/>
                  </a:cubicBezTo>
                  <a:cubicBezTo>
                    <a:pt x="813" y="1580"/>
                    <a:pt x="1808" y="2634"/>
                    <a:pt x="2711" y="3161"/>
                  </a:cubicBezTo>
                  <a:cubicBezTo>
                    <a:pt x="3073" y="3688"/>
                    <a:pt x="3344" y="4215"/>
                    <a:pt x="3615" y="4215"/>
                  </a:cubicBezTo>
                  <a:cubicBezTo>
                    <a:pt x="4519" y="5268"/>
                    <a:pt x="5423" y="5795"/>
                    <a:pt x="6326" y="6849"/>
                  </a:cubicBezTo>
                  <a:cubicBezTo>
                    <a:pt x="7682" y="7902"/>
                    <a:pt x="7682" y="7902"/>
                    <a:pt x="7682" y="7902"/>
                  </a:cubicBezTo>
                  <a:cubicBezTo>
                    <a:pt x="8767" y="8956"/>
                    <a:pt x="9851" y="10010"/>
                    <a:pt x="10936" y="11063"/>
                  </a:cubicBezTo>
                  <a:cubicBezTo>
                    <a:pt x="12833" y="13171"/>
                    <a:pt x="14731" y="15278"/>
                    <a:pt x="16629" y="16332"/>
                  </a:cubicBezTo>
                  <a:cubicBezTo>
                    <a:pt x="18346" y="17385"/>
                    <a:pt x="19973" y="17912"/>
                    <a:pt x="21600" y="17912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</p:grpSp>
      <p:pic>
        <p:nvPicPr>
          <p:cNvPr id="11409" name="unleashed-logo-full-color-cmyk.pdf" descr="unleashed-logo-full-color-cmyk.pdf"/>
          <p:cNvPicPr>
            <a:picLocks noChangeAspect="1"/>
          </p:cNvPicPr>
          <p:nvPr/>
        </p:nvPicPr>
        <p:blipFill>
          <a:blip r:embed="rId2">
            <a:extLst/>
          </a:blip>
          <a:stretch>
            <a:fillRect/>
          </a:stretch>
        </p:blipFill>
        <p:spPr>
          <a:xfrm>
            <a:off x="319974" y="6036569"/>
            <a:ext cx="775995" cy="513501"/>
          </a:xfrm>
          <a:prstGeom prst="rect">
            <a:avLst/>
          </a:prstGeom>
          <a:ln w="12700">
            <a:miter lim="400000"/>
          </a:ln>
        </p:spPr>
      </p:pic>
      <p:sp>
        <p:nvSpPr>
          <p:cNvPr id="11410" name="Rectangle 14"/>
          <p:cNvSpPr txBox="1"/>
          <p:nvPr/>
        </p:nvSpPr>
        <p:spPr>
          <a:xfrm>
            <a:off x="3281435" y="576580"/>
            <a:ext cx="5629130" cy="6248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>
            <a:spAutoFit/>
          </a:bodyPr>
          <a:lstStyle>
            <a:lvl1pPr algn="ctr">
              <a:defRPr spc="97" sz="3500">
                <a:solidFill>
                  <a:srgbClr val="383839"/>
                </a:solidFill>
              </a:defRPr>
            </a:lvl1pPr>
          </a:lstStyle>
          <a:p>
            <a:pPr/>
            <a:r>
              <a:t>What is Exploring?</a:t>
            </a:r>
          </a:p>
        </p:txBody>
      </p:sp>
      <p:sp>
        <p:nvSpPr>
          <p:cNvPr id="11411" name="TextBox 4"/>
          <p:cNvSpPr txBox="1"/>
          <p:nvPr/>
        </p:nvSpPr>
        <p:spPr>
          <a:xfrm>
            <a:off x="2371205" y="1882140"/>
            <a:ext cx="7449590" cy="318516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>
            <a:spAutoFit/>
          </a:bodyPr>
          <a:lstStyle/>
          <a:p>
            <a:pPr algn="ctr">
              <a:lnSpc>
                <a:spcPct val="130000"/>
              </a:lnSpc>
              <a:spcBef>
                <a:spcPts val="600"/>
              </a:spcBef>
              <a:defRPr b="1" sz="5500">
                <a:solidFill>
                  <a:srgbClr val="505F48"/>
                </a:solidFill>
              </a:defRPr>
            </a:pPr>
            <a:r>
              <a:t>Discovering who God has made you to be… </a:t>
            </a:r>
          </a:p>
          <a:p>
            <a:pPr algn="ctr">
              <a:lnSpc>
                <a:spcPct val="130000"/>
              </a:lnSpc>
              <a:spcBef>
                <a:spcPts val="600"/>
              </a:spcBef>
              <a:defRPr i="1" sz="5500">
                <a:solidFill>
                  <a:srgbClr val="505F48"/>
                </a:solidFill>
              </a:defRPr>
            </a:pPr>
            <a:r>
              <a:t>The life-long journey.</a:t>
            </a:r>
          </a:p>
        </p:txBody>
      </p:sp>
      <p:sp>
        <p:nvSpPr>
          <p:cNvPr id="11412" name="Rectangle 3"/>
          <p:cNvSpPr txBox="1"/>
          <p:nvPr/>
        </p:nvSpPr>
        <p:spPr>
          <a:xfrm>
            <a:off x="5023105" y="6018999"/>
            <a:ext cx="2145790" cy="5486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 anchor="ctr">
            <a:spAutoFit/>
          </a:bodyPr>
          <a:lstStyle>
            <a:lvl1pPr algn="ctr">
              <a:defRPr b="1" spc="41" sz="1500">
                <a:solidFill>
                  <a:srgbClr val="383839"/>
                </a:solidFill>
              </a:defRPr>
            </a:lvl1pPr>
          </a:lstStyle>
          <a:p>
            <a:pPr/>
            <a:r>
              <a:t>WORKBOOK PAGE: 20</a:t>
            </a:r>
          </a:p>
        </p:txBody>
      </p:sp>
    </p:spTree>
  </p:cSld>
  <p:clrMapOvr>
    <a:masterClrMapping/>
  </p:clrMapOvr>
  <p:transition xmlns:p14="http://schemas.microsoft.com/office/powerpoint/2010/main" spd="med" advClick="1"/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 xmlns:m="http://schemas.openxmlformats.org/officeDocument/2006/math" xmlns:a14="http://schemas.microsoft.com/office/drawing/2010/main" showMasterSp="1" showMasterPhAnim="1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15" name="NOW"/>
          <p:cNvSpPr txBox="1"/>
          <p:nvPr/>
        </p:nvSpPr>
        <p:spPr>
          <a:xfrm>
            <a:off x="503692" y="2200368"/>
            <a:ext cx="1020580" cy="379982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50800" tIns="50800" rIns="50800" bIns="50800" anchor="ctr"/>
          <a:lstStyle>
            <a:lvl1pPr algn="ctr" defTabSz="457200">
              <a:lnSpc>
                <a:spcPct val="120000"/>
              </a:lnSpc>
              <a:defRPr sz="1600">
                <a:solidFill>
                  <a:schemeClr val="accent1">
                    <a:lumOff val="12450"/>
                  </a:schemeClr>
                </a:solidFill>
                <a:latin typeface="Avenir Heavy"/>
                <a:ea typeface="Avenir Heavy"/>
                <a:cs typeface="Avenir Heavy"/>
                <a:sym typeface="Avenir Heavy"/>
              </a:defRPr>
            </a:lvl1pPr>
          </a:lstStyle>
          <a:p>
            <a:pPr/>
            <a:r>
              <a:t>NOW</a:t>
            </a:r>
          </a:p>
        </p:txBody>
      </p:sp>
      <p:sp>
        <p:nvSpPr>
          <p:cNvPr id="10916" name="NEXT"/>
          <p:cNvSpPr txBox="1"/>
          <p:nvPr/>
        </p:nvSpPr>
        <p:spPr>
          <a:xfrm>
            <a:off x="2466256" y="2200368"/>
            <a:ext cx="1020580" cy="379982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50800" tIns="50800" rIns="50800" bIns="50800" anchor="ctr"/>
          <a:lstStyle>
            <a:lvl1pPr algn="ctr" defTabSz="457200">
              <a:lnSpc>
                <a:spcPct val="120000"/>
              </a:lnSpc>
              <a:defRPr sz="1600">
                <a:solidFill>
                  <a:schemeClr val="accent1">
                    <a:lumOff val="12450"/>
                  </a:schemeClr>
                </a:solidFill>
                <a:latin typeface="Avenir Heavy"/>
                <a:ea typeface="Avenir Heavy"/>
                <a:cs typeface="Avenir Heavy"/>
                <a:sym typeface="Avenir Heavy"/>
              </a:defRPr>
            </a:lvl1pPr>
          </a:lstStyle>
          <a:p>
            <a:pPr/>
            <a:r>
              <a:t>NEXT</a:t>
            </a:r>
          </a:p>
        </p:txBody>
      </p:sp>
      <p:sp>
        <p:nvSpPr>
          <p:cNvPr id="10917" name="Line"/>
          <p:cNvSpPr/>
          <p:nvPr/>
        </p:nvSpPr>
        <p:spPr>
          <a:xfrm>
            <a:off x="2976545" y="2568467"/>
            <a:ext cx="1" cy="570735"/>
          </a:xfrm>
          <a:prstGeom prst="line">
            <a:avLst/>
          </a:prstGeom>
          <a:ln w="12700">
            <a:solidFill>
              <a:schemeClr val="accent1">
                <a:lumOff val="12450"/>
              </a:schemeClr>
            </a:solidFill>
            <a:miter/>
            <a:headEnd type="oval"/>
            <a:tailEnd type="stealth"/>
          </a:ln>
        </p:spPr>
        <p:txBody>
          <a:bodyPr lIns="45719" rIns="45719"/>
          <a:lstStyle/>
          <a:p>
            <a:pPr/>
          </a:p>
        </p:txBody>
      </p:sp>
      <p:sp>
        <p:nvSpPr>
          <p:cNvPr id="10918" name="Line"/>
          <p:cNvSpPr/>
          <p:nvPr/>
        </p:nvSpPr>
        <p:spPr>
          <a:xfrm>
            <a:off x="606938" y="3650205"/>
            <a:ext cx="3653491" cy="1"/>
          </a:xfrm>
          <a:prstGeom prst="line">
            <a:avLst/>
          </a:prstGeom>
          <a:ln w="25400">
            <a:solidFill>
              <a:schemeClr val="accent1"/>
            </a:solidFill>
            <a:miter/>
            <a:headEnd type="oval"/>
            <a:tailEnd type="oval"/>
          </a:ln>
        </p:spPr>
        <p:txBody>
          <a:bodyPr lIns="45719" rIns="45719"/>
          <a:lstStyle/>
          <a:p>
            <a:pPr/>
          </a:p>
        </p:txBody>
      </p:sp>
      <p:sp>
        <p:nvSpPr>
          <p:cNvPr id="10919" name="Line"/>
          <p:cNvSpPr/>
          <p:nvPr/>
        </p:nvSpPr>
        <p:spPr>
          <a:xfrm>
            <a:off x="6751505" y="3650205"/>
            <a:ext cx="3797750" cy="1"/>
          </a:xfrm>
          <a:prstGeom prst="line">
            <a:avLst/>
          </a:prstGeom>
          <a:ln w="25400">
            <a:solidFill>
              <a:schemeClr val="accent1"/>
            </a:solidFill>
            <a:miter/>
            <a:headEnd type="oval"/>
            <a:tailEnd type="stealth"/>
          </a:ln>
        </p:spPr>
        <p:txBody>
          <a:bodyPr lIns="45719" rIns="45719"/>
          <a:lstStyle/>
          <a:p>
            <a:pPr/>
          </a:p>
        </p:txBody>
      </p:sp>
      <p:sp>
        <p:nvSpPr>
          <p:cNvPr id="10920" name="Unleashed"/>
          <p:cNvSpPr txBox="1"/>
          <p:nvPr/>
        </p:nvSpPr>
        <p:spPr>
          <a:xfrm>
            <a:off x="1835530" y="3241381"/>
            <a:ext cx="1196307" cy="37998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50800" tIns="50800" rIns="50800" bIns="50800" anchor="ctr"/>
          <a:lstStyle>
            <a:lvl1pPr algn="ctr" defTabSz="457200">
              <a:lnSpc>
                <a:spcPct val="120000"/>
              </a:lnSpc>
              <a:defRPr sz="1400">
                <a:latin typeface="Avenir Heavy"/>
                <a:ea typeface="Avenir Heavy"/>
                <a:cs typeface="Avenir Heavy"/>
                <a:sym typeface="Avenir Heavy"/>
              </a:defRPr>
            </a:lvl1pPr>
          </a:lstStyle>
          <a:p>
            <a:pPr/>
            <a:r>
              <a:t>Unleashed</a:t>
            </a:r>
          </a:p>
        </p:txBody>
      </p:sp>
      <p:sp>
        <p:nvSpPr>
          <p:cNvPr id="10921" name="Workshop"/>
          <p:cNvSpPr txBox="1"/>
          <p:nvPr/>
        </p:nvSpPr>
        <p:spPr>
          <a:xfrm>
            <a:off x="563378" y="3771878"/>
            <a:ext cx="901209" cy="274955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50800" tIns="50800" rIns="50800" bIns="50800" anchor="ctr"/>
          <a:lstStyle>
            <a:lvl1pPr algn="ctr" defTabSz="457200">
              <a:lnSpc>
                <a:spcPct val="120000"/>
              </a:lnSpc>
              <a:defRPr sz="1000">
                <a:latin typeface="Avenir Heavy"/>
                <a:ea typeface="Avenir Heavy"/>
                <a:cs typeface="Avenir Heavy"/>
                <a:sym typeface="Avenir Heavy"/>
              </a:defRPr>
            </a:lvl1pPr>
          </a:lstStyle>
          <a:p>
            <a:pPr/>
            <a:r>
              <a:t>Workshop</a:t>
            </a:r>
          </a:p>
        </p:txBody>
      </p:sp>
      <p:sp>
        <p:nvSpPr>
          <p:cNvPr id="10922" name="Living it Out…"/>
          <p:cNvSpPr txBox="1"/>
          <p:nvPr/>
        </p:nvSpPr>
        <p:spPr>
          <a:xfrm>
            <a:off x="6998739" y="3241381"/>
            <a:ext cx="3265183" cy="37998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50800" tIns="50800" rIns="50800" bIns="50800" anchor="ctr"/>
          <a:lstStyle>
            <a:lvl1pPr algn="ctr" defTabSz="457200">
              <a:lnSpc>
                <a:spcPct val="120000"/>
              </a:lnSpc>
              <a:defRPr sz="1400">
                <a:latin typeface="Avenir Heavy"/>
                <a:ea typeface="Avenir Heavy"/>
                <a:cs typeface="Avenir Heavy"/>
                <a:sym typeface="Avenir Heavy"/>
              </a:defRPr>
            </a:lvl1pPr>
          </a:lstStyle>
          <a:p>
            <a:pPr/>
            <a:r>
              <a:t>Living it Out…</a:t>
            </a:r>
          </a:p>
        </p:txBody>
      </p:sp>
      <p:sp>
        <p:nvSpPr>
          <p:cNvPr id="10923" name="2 Hours"/>
          <p:cNvSpPr txBox="1"/>
          <p:nvPr/>
        </p:nvSpPr>
        <p:spPr>
          <a:xfrm>
            <a:off x="415829" y="3975293"/>
            <a:ext cx="1196306" cy="274955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50800" tIns="50800" rIns="50800" bIns="50800" anchor="ctr"/>
          <a:lstStyle>
            <a:lvl1pPr algn="ctr" defTabSz="457200">
              <a:lnSpc>
                <a:spcPct val="120000"/>
              </a:lnSpc>
              <a:defRPr sz="1000">
                <a:latin typeface="Avenir Book"/>
                <a:ea typeface="Avenir Book"/>
                <a:cs typeface="Avenir Book"/>
                <a:sym typeface="Avenir Book"/>
              </a:defRPr>
            </a:lvl1pPr>
          </a:lstStyle>
          <a:p>
            <a:pPr/>
            <a:r>
              <a:t>2 Hours</a:t>
            </a:r>
          </a:p>
        </p:txBody>
      </p:sp>
      <p:sp>
        <p:nvSpPr>
          <p:cNvPr id="10924" name="5 Weeks"/>
          <p:cNvSpPr txBox="1"/>
          <p:nvPr/>
        </p:nvSpPr>
        <p:spPr>
          <a:xfrm>
            <a:off x="2378393" y="4031265"/>
            <a:ext cx="1196306" cy="274955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50800" tIns="50800" rIns="50800" bIns="50800" anchor="ctr"/>
          <a:lstStyle>
            <a:lvl1pPr algn="ctr" defTabSz="457200">
              <a:lnSpc>
                <a:spcPct val="120000"/>
              </a:lnSpc>
              <a:defRPr sz="1000">
                <a:latin typeface="Avenir Book"/>
                <a:ea typeface="Avenir Book"/>
                <a:cs typeface="Avenir Book"/>
                <a:sym typeface="Avenir Book"/>
              </a:defRPr>
            </a:lvl1pPr>
          </a:lstStyle>
          <a:p>
            <a:pPr/>
            <a:r>
              <a:t>5 Weeks</a:t>
            </a:r>
          </a:p>
        </p:txBody>
      </p:sp>
      <p:sp>
        <p:nvSpPr>
          <p:cNvPr id="10925" name="Serving Inside &amp; Outside the Church"/>
          <p:cNvSpPr txBox="1"/>
          <p:nvPr/>
        </p:nvSpPr>
        <p:spPr>
          <a:xfrm>
            <a:off x="7406475" y="3775218"/>
            <a:ext cx="2449712" cy="274955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50800" tIns="50800" rIns="50800" bIns="50800" anchor="ctr"/>
          <a:lstStyle>
            <a:lvl1pPr algn="ctr" defTabSz="457200">
              <a:lnSpc>
                <a:spcPct val="120000"/>
              </a:lnSpc>
              <a:defRPr sz="1000">
                <a:latin typeface="Avenir Book"/>
                <a:ea typeface="Avenir Book"/>
                <a:cs typeface="Avenir Book"/>
                <a:sym typeface="Avenir Book"/>
              </a:defRPr>
            </a:lvl1pPr>
          </a:lstStyle>
          <a:p>
            <a:pPr/>
            <a:r>
              <a:t>Serving Inside &amp; Outside the Church</a:t>
            </a:r>
          </a:p>
        </p:txBody>
      </p:sp>
      <p:sp>
        <p:nvSpPr>
          <p:cNvPr id="10926" name="Line"/>
          <p:cNvSpPr/>
          <p:nvPr/>
        </p:nvSpPr>
        <p:spPr>
          <a:xfrm>
            <a:off x="4630750" y="3665180"/>
            <a:ext cx="1750435" cy="1"/>
          </a:xfrm>
          <a:prstGeom prst="line">
            <a:avLst/>
          </a:prstGeom>
          <a:ln w="12700">
            <a:solidFill>
              <a:srgbClr val="A7A7A7"/>
            </a:solidFill>
            <a:miter/>
            <a:tailEnd type="stealth"/>
          </a:ln>
        </p:spPr>
        <p:txBody>
          <a:bodyPr lIns="45719" rIns="45719"/>
          <a:lstStyle/>
          <a:p>
            <a:pPr/>
          </a:p>
        </p:txBody>
      </p:sp>
      <p:sp>
        <p:nvSpPr>
          <p:cNvPr id="10927" name="SERVING INSIDE + OUTSIDE THE CHURCH"/>
          <p:cNvSpPr/>
          <p:nvPr/>
        </p:nvSpPr>
        <p:spPr>
          <a:xfrm rot="16200000">
            <a:off x="9461423" y="3512415"/>
            <a:ext cx="3295203" cy="735575"/>
          </a:xfrm>
          <a:prstGeom prst="roundRect">
            <a:avLst>
              <a:gd name="adj" fmla="val 34193"/>
            </a:avLst>
          </a:prstGeom>
          <a:solidFill>
            <a:srgbClr val="FFFFFF"/>
          </a:solidFill>
          <a:ln w="12700">
            <a:solidFill>
              <a:srgbClr val="505F48"/>
            </a:solidFill>
            <a:miter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 anchor="ctr"/>
          <a:lstStyle>
            <a:lvl1pPr algn="ctr">
              <a:defRPr b="1" sz="1000">
                <a:solidFill>
                  <a:srgbClr val="505F48"/>
                </a:solidFill>
              </a:defRPr>
            </a:lvl1pPr>
          </a:lstStyle>
          <a:p>
            <a:pPr/>
            <a:r>
              <a:t>SERVING INSIDE + OUTSIDE THE CHURCH</a:t>
            </a:r>
          </a:p>
        </p:txBody>
      </p:sp>
      <p:sp>
        <p:nvSpPr>
          <p:cNvPr id="10928" name="THE WIN"/>
          <p:cNvSpPr txBox="1"/>
          <p:nvPr/>
        </p:nvSpPr>
        <p:spPr>
          <a:xfrm>
            <a:off x="10598734" y="1796208"/>
            <a:ext cx="1020580" cy="37998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50800" tIns="50800" rIns="50800" bIns="50800" anchor="ctr"/>
          <a:lstStyle>
            <a:lvl1pPr algn="ctr" defTabSz="457200">
              <a:lnSpc>
                <a:spcPct val="120000"/>
              </a:lnSpc>
              <a:defRPr sz="1000">
                <a:latin typeface="Avenir Book"/>
                <a:ea typeface="Avenir Book"/>
                <a:cs typeface="Avenir Book"/>
                <a:sym typeface="Avenir Book"/>
              </a:defRPr>
            </a:lvl1pPr>
          </a:lstStyle>
          <a:p>
            <a:pPr/>
            <a:r>
              <a:t>THE WIN</a:t>
            </a:r>
          </a:p>
        </p:txBody>
      </p:sp>
      <p:sp>
        <p:nvSpPr>
          <p:cNvPr id="10929" name="Ready to go…"/>
          <p:cNvSpPr txBox="1"/>
          <p:nvPr/>
        </p:nvSpPr>
        <p:spPr>
          <a:xfrm>
            <a:off x="4966994" y="3420894"/>
            <a:ext cx="1196307" cy="274955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50800" tIns="50800" rIns="50800" bIns="50800" anchor="ctr"/>
          <a:lstStyle>
            <a:lvl1pPr algn="ctr" defTabSz="457200">
              <a:lnSpc>
                <a:spcPct val="120000"/>
              </a:lnSpc>
              <a:defRPr sz="800">
                <a:latin typeface="Avenir Book Oblique"/>
                <a:ea typeface="Avenir Book Oblique"/>
                <a:cs typeface="Avenir Book Oblique"/>
                <a:sym typeface="Avenir Book Oblique"/>
              </a:defRPr>
            </a:lvl1pPr>
          </a:lstStyle>
          <a:p>
            <a:pPr/>
            <a:r>
              <a:t>Ready to go…</a:t>
            </a:r>
          </a:p>
        </p:txBody>
      </p:sp>
      <p:sp>
        <p:nvSpPr>
          <p:cNvPr id="10930" name="Line"/>
          <p:cNvSpPr/>
          <p:nvPr/>
        </p:nvSpPr>
        <p:spPr>
          <a:xfrm>
            <a:off x="590485" y="4015083"/>
            <a:ext cx="863109" cy="1"/>
          </a:xfrm>
          <a:prstGeom prst="line">
            <a:avLst/>
          </a:prstGeom>
          <a:ln w="12700">
            <a:solidFill>
              <a:schemeClr val="accent1"/>
            </a:solidFill>
            <a:miter/>
            <a:headEnd type="oval"/>
            <a:tailEnd type="oval"/>
          </a:ln>
        </p:spPr>
        <p:txBody>
          <a:bodyPr lIns="45719" rIns="45719"/>
          <a:lstStyle/>
          <a:p>
            <a:pPr/>
          </a:p>
        </p:txBody>
      </p:sp>
      <p:sp>
        <p:nvSpPr>
          <p:cNvPr id="10931" name="Line"/>
          <p:cNvSpPr/>
          <p:nvPr/>
        </p:nvSpPr>
        <p:spPr>
          <a:xfrm>
            <a:off x="1676209" y="4015083"/>
            <a:ext cx="2600673" cy="1"/>
          </a:xfrm>
          <a:prstGeom prst="line">
            <a:avLst/>
          </a:prstGeom>
          <a:ln w="12700">
            <a:solidFill>
              <a:schemeClr val="accent1"/>
            </a:solidFill>
            <a:miter/>
            <a:headEnd type="oval"/>
            <a:tailEnd type="oval"/>
          </a:ln>
        </p:spPr>
        <p:txBody>
          <a:bodyPr lIns="45719" rIns="45719"/>
          <a:lstStyle/>
          <a:p>
            <a:pPr/>
          </a:p>
        </p:txBody>
      </p:sp>
      <p:sp>
        <p:nvSpPr>
          <p:cNvPr id="10932" name="Small Group"/>
          <p:cNvSpPr txBox="1"/>
          <p:nvPr/>
        </p:nvSpPr>
        <p:spPr>
          <a:xfrm>
            <a:off x="2525941" y="3771878"/>
            <a:ext cx="901209" cy="274955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50800" tIns="50800" rIns="50800" bIns="50800" anchor="ctr"/>
          <a:lstStyle>
            <a:lvl1pPr algn="ctr" defTabSz="457200">
              <a:lnSpc>
                <a:spcPct val="120000"/>
              </a:lnSpc>
              <a:defRPr sz="1000">
                <a:latin typeface="Avenir Heavy"/>
                <a:ea typeface="Avenir Heavy"/>
                <a:cs typeface="Avenir Heavy"/>
                <a:sym typeface="Avenir Heavy"/>
              </a:defRPr>
            </a:lvl1pPr>
          </a:lstStyle>
          <a:p>
            <a:pPr/>
            <a:r>
              <a:t>Small Group</a:t>
            </a:r>
          </a:p>
        </p:txBody>
      </p:sp>
      <p:sp>
        <p:nvSpPr>
          <p:cNvPr id="10933" name="Line"/>
          <p:cNvSpPr/>
          <p:nvPr/>
        </p:nvSpPr>
        <p:spPr>
          <a:xfrm flipH="1">
            <a:off x="1013982" y="2568467"/>
            <a:ext cx="1" cy="570735"/>
          </a:xfrm>
          <a:prstGeom prst="line">
            <a:avLst/>
          </a:prstGeom>
          <a:ln w="12700">
            <a:solidFill>
              <a:schemeClr val="accent1">
                <a:lumOff val="12450"/>
              </a:schemeClr>
            </a:solidFill>
            <a:miter/>
            <a:headEnd type="oval"/>
            <a:tailEnd type="stealth"/>
          </a:ln>
        </p:spPr>
        <p:txBody>
          <a:bodyPr lIns="45719" rIns="45719"/>
          <a:lstStyle/>
          <a:p>
            <a:pPr/>
          </a:p>
        </p:txBody>
      </p:sp>
      <p:sp>
        <p:nvSpPr>
          <p:cNvPr id="10934" name="AND THEN…"/>
          <p:cNvSpPr txBox="1"/>
          <p:nvPr/>
        </p:nvSpPr>
        <p:spPr>
          <a:xfrm>
            <a:off x="7873392" y="2200368"/>
            <a:ext cx="1515876" cy="379982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50800" tIns="50800" rIns="50800" bIns="50800" anchor="ctr"/>
          <a:lstStyle>
            <a:lvl1pPr algn="ctr" defTabSz="457200">
              <a:lnSpc>
                <a:spcPct val="120000"/>
              </a:lnSpc>
              <a:defRPr sz="1600">
                <a:solidFill>
                  <a:schemeClr val="accent1">
                    <a:lumOff val="12450"/>
                  </a:schemeClr>
                </a:solidFill>
                <a:latin typeface="Avenir Heavy"/>
                <a:ea typeface="Avenir Heavy"/>
                <a:cs typeface="Avenir Heavy"/>
                <a:sym typeface="Avenir Heavy"/>
              </a:defRPr>
            </a:lvl1pPr>
          </a:lstStyle>
          <a:p>
            <a:pPr/>
            <a:r>
              <a:t>AND THEN…</a:t>
            </a:r>
          </a:p>
        </p:txBody>
      </p:sp>
      <p:sp>
        <p:nvSpPr>
          <p:cNvPr id="10935" name="Line"/>
          <p:cNvSpPr/>
          <p:nvPr/>
        </p:nvSpPr>
        <p:spPr>
          <a:xfrm>
            <a:off x="8631330" y="2568467"/>
            <a:ext cx="1" cy="570735"/>
          </a:xfrm>
          <a:prstGeom prst="line">
            <a:avLst/>
          </a:prstGeom>
          <a:ln w="12700">
            <a:solidFill>
              <a:schemeClr val="accent1">
                <a:lumOff val="12450"/>
              </a:schemeClr>
            </a:solidFill>
            <a:miter/>
            <a:headEnd type="oval"/>
            <a:tailEnd type="stealth"/>
          </a:ln>
        </p:spPr>
        <p:txBody>
          <a:bodyPr lIns="45719" rIns="45719"/>
          <a:lstStyle/>
          <a:p>
            <a:pPr/>
          </a:p>
        </p:txBody>
      </p:sp>
      <p:sp>
        <p:nvSpPr>
          <p:cNvPr id="10936" name="Rectangle 3"/>
          <p:cNvSpPr txBox="1"/>
          <p:nvPr/>
        </p:nvSpPr>
        <p:spPr>
          <a:xfrm>
            <a:off x="2431047" y="569973"/>
            <a:ext cx="7329906" cy="6248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>
            <a:spAutoFit/>
          </a:bodyPr>
          <a:lstStyle>
            <a:lvl1pPr algn="ctr">
              <a:defRPr spc="97" sz="3500">
                <a:solidFill>
                  <a:srgbClr val="383839"/>
                </a:solidFill>
              </a:defRPr>
            </a:lvl1pPr>
          </a:lstStyle>
          <a:p>
            <a:pPr/>
            <a:r>
              <a:t>Unleashed Pathway</a:t>
            </a:r>
          </a:p>
        </p:txBody>
      </p:sp>
      <p:pic>
        <p:nvPicPr>
          <p:cNvPr id="10937" name="unleashed-logo-full-color-cmyk.pdf" descr="unleashed-logo-full-color-cmyk.pdf"/>
          <p:cNvPicPr>
            <a:picLocks noChangeAspect="1"/>
          </p:cNvPicPr>
          <p:nvPr/>
        </p:nvPicPr>
        <p:blipFill>
          <a:blip r:embed="rId2">
            <a:extLst/>
          </a:blip>
          <a:stretch>
            <a:fillRect/>
          </a:stretch>
        </p:blipFill>
        <p:spPr>
          <a:xfrm>
            <a:off x="319974" y="6032500"/>
            <a:ext cx="775995" cy="513501"/>
          </a:xfrm>
          <a:prstGeom prst="rect">
            <a:avLst/>
          </a:prstGeom>
          <a:ln w="12700">
            <a:miter lim="400000"/>
          </a:ln>
        </p:spPr>
      </p:pic>
    </p:spTree>
  </p:cSld>
  <p:clrMapOvr>
    <a:masterClrMapping/>
  </p:clrMapOvr>
  <p:transition xmlns:p14="http://schemas.microsoft.com/office/powerpoint/2010/main" spd="med" advClick="1"/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 xmlns:m="http://schemas.openxmlformats.org/officeDocument/2006/math" xmlns:a14="http://schemas.microsoft.com/office/drawing/2010/main" showMasterSp="1" showMasterPhAnim="1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14" name="TextBox 4"/>
          <p:cNvSpPr txBox="1"/>
          <p:nvPr/>
        </p:nvSpPr>
        <p:spPr>
          <a:xfrm>
            <a:off x="1836606" y="1920875"/>
            <a:ext cx="8518788" cy="3642360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>
            <a:spAutoFit/>
          </a:bodyPr>
          <a:lstStyle/>
          <a:p>
            <a:pPr algn="ctr">
              <a:lnSpc>
                <a:spcPct val="130000"/>
              </a:lnSpc>
              <a:spcBef>
                <a:spcPts val="600"/>
              </a:spcBef>
              <a:defRPr sz="4000">
                <a:solidFill>
                  <a:srgbClr val="505F48"/>
                </a:solidFill>
              </a:defRPr>
            </a:pPr>
            <a:r>
              <a:t>“But the Lord said to Samuel, ‘…For the Lord sees not as man sees: man looks on the outward appearance, but the </a:t>
            </a:r>
            <a:r>
              <a:rPr b="1"/>
              <a:t>Lord looks on the heart</a:t>
            </a:r>
            <a:r>
              <a:t>.’”</a:t>
            </a:r>
          </a:p>
          <a:p>
            <a:pPr algn="ctr">
              <a:lnSpc>
                <a:spcPct val="130000"/>
              </a:lnSpc>
              <a:spcBef>
                <a:spcPts val="600"/>
              </a:spcBef>
              <a:defRPr sz="2000">
                <a:solidFill>
                  <a:srgbClr val="505F48"/>
                </a:solidFill>
              </a:defRPr>
            </a:pPr>
            <a:r>
              <a:t>1 Samuel 16:7 ESV</a:t>
            </a:r>
          </a:p>
        </p:txBody>
      </p:sp>
      <p:grpSp>
        <p:nvGrpSpPr>
          <p:cNvPr id="11451" name="Group 742"/>
          <p:cNvGrpSpPr/>
          <p:nvPr/>
        </p:nvGrpSpPr>
        <p:grpSpPr>
          <a:xfrm>
            <a:off x="-1" y="-1"/>
            <a:ext cx="1945670" cy="6858001"/>
            <a:chOff x="0" y="0"/>
            <a:chExt cx="1945668" cy="6858000"/>
          </a:xfrm>
        </p:grpSpPr>
        <p:sp>
          <p:nvSpPr>
            <p:cNvPr id="11415" name="Freeform 437"/>
            <p:cNvSpPr/>
            <p:nvPr/>
          </p:nvSpPr>
          <p:spPr>
            <a:xfrm flipH="1" rot="16200000">
              <a:off x="620896" y="6572002"/>
              <a:ext cx="480120" cy="8298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20774" y="18900"/>
                    <a:pt x="19948" y="16200"/>
                    <a:pt x="19121" y="14175"/>
                  </a:cubicBezTo>
                  <a:cubicBezTo>
                    <a:pt x="16525" y="7425"/>
                    <a:pt x="13810" y="4725"/>
                    <a:pt x="10387" y="4725"/>
                  </a:cubicBezTo>
                  <a:cubicBezTo>
                    <a:pt x="8498" y="4725"/>
                    <a:pt x="6610" y="5400"/>
                    <a:pt x="4839" y="6075"/>
                  </a:cubicBezTo>
                  <a:cubicBezTo>
                    <a:pt x="3187" y="6750"/>
                    <a:pt x="1652" y="7425"/>
                    <a:pt x="0" y="8100"/>
                  </a:cubicBezTo>
                  <a:cubicBezTo>
                    <a:pt x="4013" y="2025"/>
                    <a:pt x="7318" y="0"/>
                    <a:pt x="10387" y="0"/>
                  </a:cubicBezTo>
                  <a:cubicBezTo>
                    <a:pt x="14400" y="0"/>
                    <a:pt x="17823" y="4050"/>
                    <a:pt x="20892" y="13500"/>
                  </a:cubicBezTo>
                  <a:cubicBezTo>
                    <a:pt x="21128" y="14175"/>
                    <a:pt x="21364" y="14850"/>
                    <a:pt x="21600" y="15525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416" name="Freeform 438"/>
            <p:cNvSpPr/>
            <p:nvPr/>
          </p:nvSpPr>
          <p:spPr>
            <a:xfrm flipH="1" rot="16200000">
              <a:off x="762410" y="6830585"/>
              <a:ext cx="34085" cy="207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16200"/>
                  </a:moveTo>
                  <a:cubicBezTo>
                    <a:pt x="14954" y="10800"/>
                    <a:pt x="6646" y="540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6646" y="8100"/>
                    <a:pt x="13292" y="16200"/>
                    <a:pt x="21600" y="21600"/>
                  </a:cubicBezTo>
                  <a:lnTo>
                    <a:pt x="21600" y="162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417" name="Freeform 439"/>
            <p:cNvSpPr/>
            <p:nvPr/>
          </p:nvSpPr>
          <p:spPr>
            <a:xfrm flipH="1" rot="16200000">
              <a:off x="-132625" y="4953081"/>
              <a:ext cx="969129" cy="2237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cubicBezTo>
                    <a:pt x="3736" y="18042"/>
                    <a:pt x="7472" y="13722"/>
                    <a:pt x="11092" y="9148"/>
                  </a:cubicBezTo>
                  <a:cubicBezTo>
                    <a:pt x="11968" y="7878"/>
                    <a:pt x="11968" y="7878"/>
                    <a:pt x="11968" y="7878"/>
                  </a:cubicBezTo>
                  <a:cubicBezTo>
                    <a:pt x="13485" y="5845"/>
                    <a:pt x="15120" y="3558"/>
                    <a:pt x="16755" y="2541"/>
                  </a:cubicBezTo>
                  <a:cubicBezTo>
                    <a:pt x="17572" y="1779"/>
                    <a:pt x="18448" y="1525"/>
                    <a:pt x="19323" y="1016"/>
                  </a:cubicBezTo>
                  <a:cubicBezTo>
                    <a:pt x="20082" y="762"/>
                    <a:pt x="20841" y="508"/>
                    <a:pt x="21600" y="0"/>
                  </a:cubicBezTo>
                  <a:cubicBezTo>
                    <a:pt x="20724" y="2541"/>
                    <a:pt x="19440" y="3049"/>
                    <a:pt x="18272" y="3558"/>
                  </a:cubicBezTo>
                  <a:cubicBezTo>
                    <a:pt x="17630" y="3812"/>
                    <a:pt x="17046" y="4066"/>
                    <a:pt x="16521" y="4574"/>
                  </a:cubicBezTo>
                  <a:cubicBezTo>
                    <a:pt x="15003" y="5845"/>
                    <a:pt x="13544" y="7878"/>
                    <a:pt x="12084" y="9911"/>
                  </a:cubicBezTo>
                  <a:cubicBezTo>
                    <a:pt x="11676" y="10419"/>
                    <a:pt x="11267" y="10927"/>
                    <a:pt x="10858" y="11435"/>
                  </a:cubicBezTo>
                  <a:cubicBezTo>
                    <a:pt x="8932" y="13976"/>
                    <a:pt x="6889" y="16264"/>
                    <a:pt x="5021" y="18296"/>
                  </a:cubicBezTo>
                  <a:cubicBezTo>
                    <a:pt x="3970" y="19567"/>
                    <a:pt x="2919" y="20584"/>
                    <a:pt x="1751" y="21346"/>
                  </a:cubicBezTo>
                  <a:cubicBezTo>
                    <a:pt x="1343" y="21600"/>
                    <a:pt x="876" y="21600"/>
                    <a:pt x="409" y="21600"/>
                  </a:cubicBezTo>
                  <a:cubicBezTo>
                    <a:pt x="292" y="21600"/>
                    <a:pt x="117" y="21600"/>
                    <a:pt x="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418" name="Freeform 440"/>
            <p:cNvSpPr/>
            <p:nvPr/>
          </p:nvSpPr>
          <p:spPr>
            <a:xfrm flipH="1" rot="16200000">
              <a:off x="218573" y="5170913"/>
              <a:ext cx="222278" cy="518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795" y="21600"/>
                  </a:moveTo>
                  <a:cubicBezTo>
                    <a:pt x="1779" y="21600"/>
                    <a:pt x="762" y="20520"/>
                    <a:pt x="0" y="20520"/>
                  </a:cubicBezTo>
                  <a:cubicBezTo>
                    <a:pt x="2033" y="17280"/>
                    <a:pt x="4066" y="16200"/>
                    <a:pt x="6099" y="14040"/>
                  </a:cubicBezTo>
                  <a:cubicBezTo>
                    <a:pt x="7878" y="12960"/>
                    <a:pt x="9656" y="10800"/>
                    <a:pt x="11689" y="8640"/>
                  </a:cubicBezTo>
                  <a:cubicBezTo>
                    <a:pt x="12198" y="8640"/>
                    <a:pt x="12960" y="7560"/>
                    <a:pt x="13722" y="6480"/>
                  </a:cubicBezTo>
                  <a:cubicBezTo>
                    <a:pt x="16009" y="3240"/>
                    <a:pt x="18551" y="0"/>
                    <a:pt x="21092" y="0"/>
                  </a:cubicBezTo>
                  <a:cubicBezTo>
                    <a:pt x="21346" y="0"/>
                    <a:pt x="21600" y="1080"/>
                    <a:pt x="21600" y="1080"/>
                  </a:cubicBezTo>
                  <a:cubicBezTo>
                    <a:pt x="17788" y="9720"/>
                    <a:pt x="13214" y="14040"/>
                    <a:pt x="9402" y="17280"/>
                  </a:cubicBezTo>
                  <a:cubicBezTo>
                    <a:pt x="7115" y="19440"/>
                    <a:pt x="4828" y="21600"/>
                    <a:pt x="2795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419" name="Freeform 441"/>
            <p:cNvSpPr/>
            <p:nvPr/>
          </p:nvSpPr>
          <p:spPr>
            <a:xfrm flipH="1" rot="16200000">
              <a:off x="-80019" y="5435423"/>
              <a:ext cx="675722" cy="12744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cubicBezTo>
                    <a:pt x="837" y="17192"/>
                    <a:pt x="2093" y="15869"/>
                    <a:pt x="3265" y="14547"/>
                  </a:cubicBezTo>
                  <a:cubicBezTo>
                    <a:pt x="3600" y="14547"/>
                    <a:pt x="3935" y="14106"/>
                    <a:pt x="4186" y="13665"/>
                  </a:cubicBezTo>
                  <a:cubicBezTo>
                    <a:pt x="4688" y="12784"/>
                    <a:pt x="5274" y="12343"/>
                    <a:pt x="5777" y="11461"/>
                  </a:cubicBezTo>
                  <a:cubicBezTo>
                    <a:pt x="7284" y="9698"/>
                    <a:pt x="8874" y="7494"/>
                    <a:pt x="10465" y="6171"/>
                  </a:cubicBezTo>
                  <a:cubicBezTo>
                    <a:pt x="11470" y="5731"/>
                    <a:pt x="11470" y="5731"/>
                    <a:pt x="11470" y="5731"/>
                  </a:cubicBezTo>
                  <a:cubicBezTo>
                    <a:pt x="13395" y="3967"/>
                    <a:pt x="15321" y="2645"/>
                    <a:pt x="17163" y="1322"/>
                  </a:cubicBezTo>
                  <a:cubicBezTo>
                    <a:pt x="18502" y="441"/>
                    <a:pt x="19926" y="0"/>
                    <a:pt x="21600" y="0"/>
                  </a:cubicBezTo>
                  <a:cubicBezTo>
                    <a:pt x="21600" y="0"/>
                    <a:pt x="21600" y="0"/>
                    <a:pt x="21600" y="0"/>
                  </a:cubicBezTo>
                  <a:cubicBezTo>
                    <a:pt x="21349" y="441"/>
                    <a:pt x="21098" y="882"/>
                    <a:pt x="20847" y="882"/>
                  </a:cubicBezTo>
                  <a:cubicBezTo>
                    <a:pt x="20344" y="1763"/>
                    <a:pt x="19926" y="2204"/>
                    <a:pt x="19423" y="2645"/>
                  </a:cubicBezTo>
                  <a:cubicBezTo>
                    <a:pt x="18753" y="3086"/>
                    <a:pt x="18084" y="3527"/>
                    <a:pt x="17330" y="3967"/>
                  </a:cubicBezTo>
                  <a:cubicBezTo>
                    <a:pt x="16326" y="4849"/>
                    <a:pt x="16326" y="4849"/>
                    <a:pt x="16326" y="4849"/>
                  </a:cubicBezTo>
                  <a:cubicBezTo>
                    <a:pt x="15237" y="5731"/>
                    <a:pt x="14149" y="6612"/>
                    <a:pt x="12977" y="7494"/>
                  </a:cubicBezTo>
                  <a:cubicBezTo>
                    <a:pt x="12056" y="8376"/>
                    <a:pt x="11135" y="9257"/>
                    <a:pt x="10130" y="9698"/>
                  </a:cubicBezTo>
                  <a:cubicBezTo>
                    <a:pt x="8205" y="11461"/>
                    <a:pt x="6195" y="13665"/>
                    <a:pt x="4270" y="16310"/>
                  </a:cubicBezTo>
                  <a:cubicBezTo>
                    <a:pt x="2847" y="18073"/>
                    <a:pt x="1423" y="19837"/>
                    <a:pt x="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420" name="Freeform 442"/>
            <p:cNvSpPr/>
            <p:nvPr/>
          </p:nvSpPr>
          <p:spPr>
            <a:xfrm flipH="1" rot="16200000">
              <a:off x="420103" y="5624359"/>
              <a:ext cx="706843" cy="13336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cubicBezTo>
                    <a:pt x="80" y="14824"/>
                    <a:pt x="1360" y="8047"/>
                    <a:pt x="2560" y="4659"/>
                  </a:cubicBezTo>
                  <a:cubicBezTo>
                    <a:pt x="4160" y="424"/>
                    <a:pt x="5840" y="0"/>
                    <a:pt x="7360" y="0"/>
                  </a:cubicBezTo>
                  <a:cubicBezTo>
                    <a:pt x="7920" y="0"/>
                    <a:pt x="7920" y="0"/>
                    <a:pt x="7920" y="0"/>
                  </a:cubicBezTo>
                  <a:cubicBezTo>
                    <a:pt x="10000" y="0"/>
                    <a:pt x="12160" y="424"/>
                    <a:pt x="14160" y="847"/>
                  </a:cubicBezTo>
                  <a:cubicBezTo>
                    <a:pt x="16560" y="1271"/>
                    <a:pt x="19040" y="1694"/>
                    <a:pt x="21520" y="1694"/>
                  </a:cubicBezTo>
                  <a:cubicBezTo>
                    <a:pt x="21600" y="1694"/>
                    <a:pt x="21600" y="1694"/>
                    <a:pt x="21600" y="1694"/>
                  </a:cubicBezTo>
                  <a:cubicBezTo>
                    <a:pt x="20960" y="4235"/>
                    <a:pt x="20080" y="4659"/>
                    <a:pt x="19440" y="4659"/>
                  </a:cubicBezTo>
                  <a:cubicBezTo>
                    <a:pt x="19120" y="4659"/>
                    <a:pt x="18800" y="4659"/>
                    <a:pt x="18400" y="4235"/>
                  </a:cubicBezTo>
                  <a:cubicBezTo>
                    <a:pt x="18080" y="4235"/>
                    <a:pt x="17840" y="4235"/>
                    <a:pt x="17520" y="4235"/>
                  </a:cubicBezTo>
                  <a:cubicBezTo>
                    <a:pt x="15920" y="4235"/>
                    <a:pt x="14240" y="3812"/>
                    <a:pt x="12640" y="3388"/>
                  </a:cubicBezTo>
                  <a:cubicBezTo>
                    <a:pt x="11920" y="3388"/>
                    <a:pt x="11200" y="3388"/>
                    <a:pt x="10480" y="2965"/>
                  </a:cubicBezTo>
                  <a:cubicBezTo>
                    <a:pt x="10000" y="2965"/>
                    <a:pt x="9600" y="2965"/>
                    <a:pt x="9120" y="2965"/>
                  </a:cubicBezTo>
                  <a:cubicBezTo>
                    <a:pt x="8400" y="2541"/>
                    <a:pt x="7680" y="2541"/>
                    <a:pt x="6960" y="2541"/>
                  </a:cubicBezTo>
                  <a:cubicBezTo>
                    <a:pt x="5680" y="2541"/>
                    <a:pt x="4640" y="2965"/>
                    <a:pt x="3760" y="4659"/>
                  </a:cubicBezTo>
                  <a:cubicBezTo>
                    <a:pt x="2720" y="7200"/>
                    <a:pt x="1760" y="10165"/>
                    <a:pt x="1120" y="13976"/>
                  </a:cubicBezTo>
                  <a:cubicBezTo>
                    <a:pt x="960" y="15247"/>
                    <a:pt x="720" y="16518"/>
                    <a:pt x="560" y="17788"/>
                  </a:cubicBezTo>
                  <a:cubicBezTo>
                    <a:pt x="320" y="19059"/>
                    <a:pt x="160" y="20329"/>
                    <a:pt x="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421" name="Freeform 443"/>
            <p:cNvSpPr/>
            <p:nvPr/>
          </p:nvSpPr>
          <p:spPr>
            <a:xfrm flipH="1" rot="16200000">
              <a:off x="-2993335" y="3006672"/>
              <a:ext cx="6853553" cy="8402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4810" y="21600"/>
                  </a:moveTo>
                  <a:cubicBezTo>
                    <a:pt x="4422" y="21600"/>
                    <a:pt x="4051" y="21465"/>
                    <a:pt x="3680" y="21062"/>
                  </a:cubicBezTo>
                  <a:cubicBezTo>
                    <a:pt x="3383" y="20793"/>
                    <a:pt x="3077" y="20389"/>
                    <a:pt x="2789" y="19985"/>
                  </a:cubicBezTo>
                  <a:cubicBezTo>
                    <a:pt x="2607" y="19783"/>
                    <a:pt x="2426" y="19514"/>
                    <a:pt x="2252" y="19312"/>
                  </a:cubicBezTo>
                  <a:cubicBezTo>
                    <a:pt x="1815" y="18774"/>
                    <a:pt x="1345" y="18303"/>
                    <a:pt x="891" y="18303"/>
                  </a:cubicBezTo>
                  <a:cubicBezTo>
                    <a:pt x="833" y="18303"/>
                    <a:pt x="776" y="18303"/>
                    <a:pt x="718" y="18303"/>
                  </a:cubicBezTo>
                  <a:cubicBezTo>
                    <a:pt x="462" y="18370"/>
                    <a:pt x="215" y="18707"/>
                    <a:pt x="0" y="19043"/>
                  </a:cubicBezTo>
                  <a:cubicBezTo>
                    <a:pt x="0" y="18639"/>
                    <a:pt x="0" y="18639"/>
                    <a:pt x="0" y="18639"/>
                  </a:cubicBezTo>
                  <a:cubicBezTo>
                    <a:pt x="206" y="18303"/>
                    <a:pt x="454" y="17899"/>
                    <a:pt x="718" y="17899"/>
                  </a:cubicBezTo>
                  <a:cubicBezTo>
                    <a:pt x="759" y="17899"/>
                    <a:pt x="809" y="17832"/>
                    <a:pt x="850" y="17832"/>
                  </a:cubicBezTo>
                  <a:cubicBezTo>
                    <a:pt x="1502" y="17832"/>
                    <a:pt x="2145" y="18707"/>
                    <a:pt x="2772" y="19514"/>
                  </a:cubicBezTo>
                  <a:cubicBezTo>
                    <a:pt x="3053" y="19850"/>
                    <a:pt x="3341" y="20254"/>
                    <a:pt x="3630" y="20523"/>
                  </a:cubicBezTo>
                  <a:cubicBezTo>
                    <a:pt x="4068" y="20994"/>
                    <a:pt x="4488" y="21196"/>
                    <a:pt x="4893" y="21196"/>
                  </a:cubicBezTo>
                  <a:cubicBezTo>
                    <a:pt x="5553" y="21196"/>
                    <a:pt x="6155" y="20591"/>
                    <a:pt x="6699" y="19379"/>
                  </a:cubicBezTo>
                  <a:cubicBezTo>
                    <a:pt x="6757" y="19245"/>
                    <a:pt x="6807" y="19178"/>
                    <a:pt x="6864" y="19043"/>
                  </a:cubicBezTo>
                  <a:cubicBezTo>
                    <a:pt x="7228" y="18168"/>
                    <a:pt x="7599" y="17361"/>
                    <a:pt x="7987" y="17226"/>
                  </a:cubicBezTo>
                  <a:cubicBezTo>
                    <a:pt x="8077" y="17159"/>
                    <a:pt x="8176" y="17159"/>
                    <a:pt x="8292" y="17159"/>
                  </a:cubicBezTo>
                  <a:cubicBezTo>
                    <a:pt x="8440" y="17159"/>
                    <a:pt x="8581" y="17159"/>
                    <a:pt x="8729" y="17226"/>
                  </a:cubicBezTo>
                  <a:cubicBezTo>
                    <a:pt x="8869" y="17226"/>
                    <a:pt x="9018" y="17293"/>
                    <a:pt x="9166" y="17293"/>
                  </a:cubicBezTo>
                  <a:cubicBezTo>
                    <a:pt x="9274" y="17293"/>
                    <a:pt x="9373" y="17226"/>
                    <a:pt x="9472" y="17226"/>
                  </a:cubicBezTo>
                  <a:cubicBezTo>
                    <a:pt x="9628" y="17159"/>
                    <a:pt x="9793" y="17092"/>
                    <a:pt x="9950" y="17024"/>
                  </a:cubicBezTo>
                  <a:cubicBezTo>
                    <a:pt x="10222" y="16890"/>
                    <a:pt x="10503" y="16755"/>
                    <a:pt x="10783" y="16755"/>
                  </a:cubicBezTo>
                  <a:cubicBezTo>
                    <a:pt x="10817" y="16755"/>
                    <a:pt x="10858" y="16755"/>
                    <a:pt x="10891" y="16755"/>
                  </a:cubicBezTo>
                  <a:cubicBezTo>
                    <a:pt x="10990" y="16755"/>
                    <a:pt x="11097" y="16822"/>
                    <a:pt x="11196" y="16822"/>
                  </a:cubicBezTo>
                  <a:cubicBezTo>
                    <a:pt x="11345" y="16890"/>
                    <a:pt x="11493" y="16890"/>
                    <a:pt x="11642" y="16890"/>
                  </a:cubicBezTo>
                  <a:cubicBezTo>
                    <a:pt x="11897" y="16890"/>
                    <a:pt x="12104" y="16822"/>
                    <a:pt x="12293" y="16553"/>
                  </a:cubicBezTo>
                  <a:cubicBezTo>
                    <a:pt x="12698" y="15948"/>
                    <a:pt x="12978" y="14198"/>
                    <a:pt x="13275" y="12247"/>
                  </a:cubicBezTo>
                  <a:cubicBezTo>
                    <a:pt x="13333" y="11910"/>
                    <a:pt x="13382" y="11574"/>
                    <a:pt x="13440" y="11237"/>
                  </a:cubicBezTo>
                  <a:cubicBezTo>
                    <a:pt x="13787" y="9084"/>
                    <a:pt x="14216" y="8209"/>
                    <a:pt x="14554" y="7738"/>
                  </a:cubicBezTo>
                  <a:cubicBezTo>
                    <a:pt x="15016" y="7065"/>
                    <a:pt x="15453" y="5652"/>
                    <a:pt x="15874" y="4307"/>
                  </a:cubicBezTo>
                  <a:cubicBezTo>
                    <a:pt x="16320" y="2893"/>
                    <a:pt x="16773" y="1480"/>
                    <a:pt x="17252" y="807"/>
                  </a:cubicBezTo>
                  <a:cubicBezTo>
                    <a:pt x="17664" y="269"/>
                    <a:pt x="18102" y="0"/>
                    <a:pt x="18646" y="0"/>
                  </a:cubicBezTo>
                  <a:cubicBezTo>
                    <a:pt x="18952" y="0"/>
                    <a:pt x="19257" y="67"/>
                    <a:pt x="19562" y="202"/>
                  </a:cubicBezTo>
                  <a:cubicBezTo>
                    <a:pt x="19777" y="202"/>
                    <a:pt x="19991" y="269"/>
                    <a:pt x="20206" y="336"/>
                  </a:cubicBezTo>
                  <a:cubicBezTo>
                    <a:pt x="20643" y="336"/>
                    <a:pt x="21130" y="404"/>
                    <a:pt x="21600" y="1346"/>
                  </a:cubicBezTo>
                  <a:cubicBezTo>
                    <a:pt x="21600" y="1884"/>
                    <a:pt x="21600" y="1884"/>
                    <a:pt x="21600" y="1884"/>
                  </a:cubicBezTo>
                  <a:cubicBezTo>
                    <a:pt x="21130" y="1009"/>
                    <a:pt x="20651" y="875"/>
                    <a:pt x="20206" y="807"/>
                  </a:cubicBezTo>
                  <a:cubicBezTo>
                    <a:pt x="19983" y="807"/>
                    <a:pt x="19760" y="740"/>
                    <a:pt x="19537" y="606"/>
                  </a:cubicBezTo>
                  <a:cubicBezTo>
                    <a:pt x="19273" y="538"/>
                    <a:pt x="18993" y="404"/>
                    <a:pt x="18721" y="404"/>
                  </a:cubicBezTo>
                  <a:cubicBezTo>
                    <a:pt x="18704" y="404"/>
                    <a:pt x="18704" y="404"/>
                    <a:pt x="18704" y="404"/>
                  </a:cubicBezTo>
                  <a:cubicBezTo>
                    <a:pt x="18102" y="404"/>
                    <a:pt x="17615" y="740"/>
                    <a:pt x="17161" y="1480"/>
                  </a:cubicBezTo>
                  <a:cubicBezTo>
                    <a:pt x="16674" y="2221"/>
                    <a:pt x="16237" y="3634"/>
                    <a:pt x="15759" y="5181"/>
                  </a:cubicBezTo>
                  <a:cubicBezTo>
                    <a:pt x="15569" y="5854"/>
                    <a:pt x="15346" y="6594"/>
                    <a:pt x="15123" y="7133"/>
                  </a:cubicBezTo>
                  <a:cubicBezTo>
                    <a:pt x="14942" y="7604"/>
                    <a:pt x="14769" y="7940"/>
                    <a:pt x="14579" y="8209"/>
                  </a:cubicBezTo>
                  <a:cubicBezTo>
                    <a:pt x="14472" y="8411"/>
                    <a:pt x="14472" y="8411"/>
                    <a:pt x="14472" y="8411"/>
                  </a:cubicBezTo>
                  <a:cubicBezTo>
                    <a:pt x="14249" y="8748"/>
                    <a:pt x="14018" y="9219"/>
                    <a:pt x="13795" y="10026"/>
                  </a:cubicBezTo>
                  <a:cubicBezTo>
                    <a:pt x="13597" y="10834"/>
                    <a:pt x="13440" y="11910"/>
                    <a:pt x="13267" y="12987"/>
                  </a:cubicBezTo>
                  <a:cubicBezTo>
                    <a:pt x="13242" y="13121"/>
                    <a:pt x="13242" y="13121"/>
                    <a:pt x="13242" y="13121"/>
                  </a:cubicBezTo>
                  <a:cubicBezTo>
                    <a:pt x="12929" y="15207"/>
                    <a:pt x="12632" y="16688"/>
                    <a:pt x="12211" y="17159"/>
                  </a:cubicBezTo>
                  <a:cubicBezTo>
                    <a:pt x="12038" y="17293"/>
                    <a:pt x="11856" y="17361"/>
                    <a:pt x="11633" y="17361"/>
                  </a:cubicBezTo>
                  <a:cubicBezTo>
                    <a:pt x="11485" y="17361"/>
                    <a:pt x="11345" y="17361"/>
                    <a:pt x="11204" y="17361"/>
                  </a:cubicBezTo>
                  <a:cubicBezTo>
                    <a:pt x="11105" y="17293"/>
                    <a:pt x="10998" y="17293"/>
                    <a:pt x="10891" y="17293"/>
                  </a:cubicBezTo>
                  <a:cubicBezTo>
                    <a:pt x="10866" y="17293"/>
                    <a:pt x="10833" y="17293"/>
                    <a:pt x="10808" y="17293"/>
                  </a:cubicBezTo>
                  <a:cubicBezTo>
                    <a:pt x="10528" y="17293"/>
                    <a:pt x="10247" y="17428"/>
                    <a:pt x="9975" y="17495"/>
                  </a:cubicBezTo>
                  <a:cubicBezTo>
                    <a:pt x="9810" y="17630"/>
                    <a:pt x="9637" y="17697"/>
                    <a:pt x="9472" y="17697"/>
                  </a:cubicBezTo>
                  <a:cubicBezTo>
                    <a:pt x="9216" y="17764"/>
                    <a:pt x="9026" y="17832"/>
                    <a:pt x="8845" y="17832"/>
                  </a:cubicBezTo>
                  <a:cubicBezTo>
                    <a:pt x="8795" y="17832"/>
                    <a:pt x="8737" y="17832"/>
                    <a:pt x="8688" y="17832"/>
                  </a:cubicBezTo>
                  <a:cubicBezTo>
                    <a:pt x="8605" y="17832"/>
                    <a:pt x="8523" y="17764"/>
                    <a:pt x="8440" y="17764"/>
                  </a:cubicBezTo>
                  <a:cubicBezTo>
                    <a:pt x="8341" y="17697"/>
                    <a:pt x="8242" y="17697"/>
                    <a:pt x="8143" y="17697"/>
                  </a:cubicBezTo>
                  <a:cubicBezTo>
                    <a:pt x="8094" y="17697"/>
                    <a:pt x="8036" y="17697"/>
                    <a:pt x="7987" y="17697"/>
                  </a:cubicBezTo>
                  <a:cubicBezTo>
                    <a:pt x="7624" y="17899"/>
                    <a:pt x="7277" y="18639"/>
                    <a:pt x="6947" y="19379"/>
                  </a:cubicBezTo>
                  <a:cubicBezTo>
                    <a:pt x="6831" y="19649"/>
                    <a:pt x="6716" y="19918"/>
                    <a:pt x="6600" y="20120"/>
                  </a:cubicBezTo>
                  <a:cubicBezTo>
                    <a:pt x="6188" y="20927"/>
                    <a:pt x="5734" y="21398"/>
                    <a:pt x="5173" y="21600"/>
                  </a:cubicBezTo>
                  <a:cubicBezTo>
                    <a:pt x="5049" y="21600"/>
                    <a:pt x="4934" y="21600"/>
                    <a:pt x="481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422" name="Freeform 444"/>
            <p:cNvSpPr/>
            <p:nvPr/>
          </p:nvSpPr>
          <p:spPr>
            <a:xfrm flipH="1" rot="16200000">
              <a:off x="-69648" y="6768665"/>
              <a:ext cx="157078" cy="127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16920" y="17280"/>
                    <a:pt x="11880" y="12960"/>
                    <a:pt x="7200" y="432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1600" y="0"/>
                    <a:pt x="21600" y="0"/>
                    <a:pt x="21600" y="0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423" name="Freeform 445"/>
            <p:cNvSpPr/>
            <p:nvPr/>
          </p:nvSpPr>
          <p:spPr>
            <a:xfrm flipH="1" rot="16200000">
              <a:off x="-2310202" y="2310204"/>
              <a:ext cx="5273901" cy="6534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3720" y="21600"/>
                  </a:moveTo>
                  <a:cubicBezTo>
                    <a:pt x="3398" y="21600"/>
                    <a:pt x="3098" y="21427"/>
                    <a:pt x="2830" y="21082"/>
                  </a:cubicBezTo>
                  <a:cubicBezTo>
                    <a:pt x="2530" y="20736"/>
                    <a:pt x="2219" y="20218"/>
                    <a:pt x="1930" y="19613"/>
                  </a:cubicBezTo>
                  <a:cubicBezTo>
                    <a:pt x="1597" y="19008"/>
                    <a:pt x="1254" y="18403"/>
                    <a:pt x="911" y="18058"/>
                  </a:cubicBezTo>
                  <a:cubicBezTo>
                    <a:pt x="772" y="17885"/>
                    <a:pt x="622" y="17798"/>
                    <a:pt x="482" y="17798"/>
                  </a:cubicBezTo>
                  <a:cubicBezTo>
                    <a:pt x="322" y="17798"/>
                    <a:pt x="161" y="17885"/>
                    <a:pt x="0" y="18144"/>
                  </a:cubicBezTo>
                  <a:cubicBezTo>
                    <a:pt x="0" y="17798"/>
                    <a:pt x="0" y="17798"/>
                    <a:pt x="0" y="17798"/>
                  </a:cubicBezTo>
                  <a:cubicBezTo>
                    <a:pt x="172" y="17539"/>
                    <a:pt x="354" y="17453"/>
                    <a:pt x="515" y="17453"/>
                  </a:cubicBezTo>
                  <a:cubicBezTo>
                    <a:pt x="654" y="17453"/>
                    <a:pt x="793" y="17539"/>
                    <a:pt x="933" y="17712"/>
                  </a:cubicBezTo>
                  <a:cubicBezTo>
                    <a:pt x="1243" y="18058"/>
                    <a:pt x="1554" y="18576"/>
                    <a:pt x="1865" y="19181"/>
                  </a:cubicBezTo>
                  <a:cubicBezTo>
                    <a:pt x="2187" y="19699"/>
                    <a:pt x="2519" y="20304"/>
                    <a:pt x="2851" y="20650"/>
                  </a:cubicBezTo>
                  <a:cubicBezTo>
                    <a:pt x="3119" y="20995"/>
                    <a:pt x="3398" y="21082"/>
                    <a:pt x="3709" y="21082"/>
                  </a:cubicBezTo>
                  <a:cubicBezTo>
                    <a:pt x="4116" y="21082"/>
                    <a:pt x="4513" y="20909"/>
                    <a:pt x="4888" y="20650"/>
                  </a:cubicBezTo>
                  <a:cubicBezTo>
                    <a:pt x="5413" y="20304"/>
                    <a:pt x="5949" y="20045"/>
                    <a:pt x="6475" y="19699"/>
                  </a:cubicBezTo>
                  <a:cubicBezTo>
                    <a:pt x="6882" y="19526"/>
                    <a:pt x="6882" y="19526"/>
                    <a:pt x="6882" y="19526"/>
                  </a:cubicBezTo>
                  <a:cubicBezTo>
                    <a:pt x="7997" y="18922"/>
                    <a:pt x="9155" y="18317"/>
                    <a:pt x="10302" y="18317"/>
                  </a:cubicBezTo>
                  <a:cubicBezTo>
                    <a:pt x="10527" y="18317"/>
                    <a:pt x="10741" y="18317"/>
                    <a:pt x="10945" y="18317"/>
                  </a:cubicBezTo>
                  <a:cubicBezTo>
                    <a:pt x="11277" y="18403"/>
                    <a:pt x="11577" y="18490"/>
                    <a:pt x="11877" y="18490"/>
                  </a:cubicBezTo>
                  <a:cubicBezTo>
                    <a:pt x="13046" y="18490"/>
                    <a:pt x="14064" y="17885"/>
                    <a:pt x="14986" y="16675"/>
                  </a:cubicBezTo>
                  <a:cubicBezTo>
                    <a:pt x="15715" y="15811"/>
                    <a:pt x="16272" y="14515"/>
                    <a:pt x="16787" y="12614"/>
                  </a:cubicBezTo>
                  <a:cubicBezTo>
                    <a:pt x="16948" y="12010"/>
                    <a:pt x="17108" y="11318"/>
                    <a:pt x="17269" y="10714"/>
                  </a:cubicBezTo>
                  <a:cubicBezTo>
                    <a:pt x="17591" y="9418"/>
                    <a:pt x="17923" y="8122"/>
                    <a:pt x="18255" y="7171"/>
                  </a:cubicBezTo>
                  <a:cubicBezTo>
                    <a:pt x="18706" y="5789"/>
                    <a:pt x="19167" y="4838"/>
                    <a:pt x="19617" y="3888"/>
                  </a:cubicBezTo>
                  <a:cubicBezTo>
                    <a:pt x="19799" y="3456"/>
                    <a:pt x="19981" y="3110"/>
                    <a:pt x="20153" y="2678"/>
                  </a:cubicBezTo>
                  <a:cubicBezTo>
                    <a:pt x="20367" y="2246"/>
                    <a:pt x="20571" y="1728"/>
                    <a:pt x="20775" y="1210"/>
                  </a:cubicBezTo>
                  <a:cubicBezTo>
                    <a:pt x="20946" y="864"/>
                    <a:pt x="21118" y="432"/>
                    <a:pt x="21278" y="0"/>
                  </a:cubicBezTo>
                  <a:cubicBezTo>
                    <a:pt x="21600" y="86"/>
                    <a:pt x="21600" y="86"/>
                    <a:pt x="21600" y="86"/>
                  </a:cubicBezTo>
                  <a:cubicBezTo>
                    <a:pt x="19863" y="3974"/>
                    <a:pt x="19863" y="3974"/>
                    <a:pt x="19863" y="3974"/>
                  </a:cubicBezTo>
                  <a:cubicBezTo>
                    <a:pt x="19724" y="4320"/>
                    <a:pt x="19585" y="4579"/>
                    <a:pt x="19435" y="4925"/>
                  </a:cubicBezTo>
                  <a:cubicBezTo>
                    <a:pt x="18952" y="5962"/>
                    <a:pt x="18448" y="7085"/>
                    <a:pt x="17977" y="8726"/>
                  </a:cubicBezTo>
                  <a:cubicBezTo>
                    <a:pt x="17762" y="9504"/>
                    <a:pt x="17548" y="10282"/>
                    <a:pt x="17334" y="11146"/>
                  </a:cubicBezTo>
                  <a:cubicBezTo>
                    <a:pt x="17055" y="12269"/>
                    <a:pt x="16755" y="13392"/>
                    <a:pt x="16465" y="14342"/>
                  </a:cubicBezTo>
                  <a:cubicBezTo>
                    <a:pt x="15929" y="16070"/>
                    <a:pt x="15372" y="16934"/>
                    <a:pt x="14697" y="17626"/>
                  </a:cubicBezTo>
                  <a:cubicBezTo>
                    <a:pt x="13839" y="18576"/>
                    <a:pt x="12906" y="19008"/>
                    <a:pt x="11770" y="19008"/>
                  </a:cubicBezTo>
                  <a:cubicBezTo>
                    <a:pt x="11470" y="19008"/>
                    <a:pt x="11148" y="18922"/>
                    <a:pt x="10784" y="18922"/>
                  </a:cubicBezTo>
                  <a:cubicBezTo>
                    <a:pt x="10612" y="18835"/>
                    <a:pt x="10452" y="18835"/>
                    <a:pt x="10291" y="18835"/>
                  </a:cubicBezTo>
                  <a:cubicBezTo>
                    <a:pt x="9133" y="18835"/>
                    <a:pt x="7954" y="19440"/>
                    <a:pt x="6818" y="20045"/>
                  </a:cubicBezTo>
                  <a:cubicBezTo>
                    <a:pt x="6721" y="20131"/>
                    <a:pt x="6721" y="20131"/>
                    <a:pt x="6721" y="20131"/>
                  </a:cubicBezTo>
                  <a:cubicBezTo>
                    <a:pt x="6239" y="20390"/>
                    <a:pt x="5756" y="20650"/>
                    <a:pt x="5285" y="20909"/>
                  </a:cubicBezTo>
                  <a:cubicBezTo>
                    <a:pt x="4727" y="21254"/>
                    <a:pt x="4727" y="21254"/>
                    <a:pt x="4727" y="21254"/>
                  </a:cubicBezTo>
                  <a:cubicBezTo>
                    <a:pt x="4352" y="21427"/>
                    <a:pt x="4041" y="21600"/>
                    <a:pt x="372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424" name="Freeform 446"/>
            <p:cNvSpPr/>
            <p:nvPr/>
          </p:nvSpPr>
          <p:spPr>
            <a:xfrm flipH="1" rot="16200000">
              <a:off x="-2243520" y="2243520"/>
              <a:ext cx="4894548" cy="4075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779" y="21600"/>
                  </a:moveTo>
                  <a:cubicBezTo>
                    <a:pt x="1594" y="21600"/>
                    <a:pt x="1398" y="21462"/>
                    <a:pt x="1201" y="21323"/>
                  </a:cubicBezTo>
                  <a:cubicBezTo>
                    <a:pt x="797" y="21185"/>
                    <a:pt x="393" y="20908"/>
                    <a:pt x="0" y="20492"/>
                  </a:cubicBezTo>
                  <a:cubicBezTo>
                    <a:pt x="0" y="20077"/>
                    <a:pt x="0" y="20077"/>
                    <a:pt x="0" y="20077"/>
                  </a:cubicBezTo>
                  <a:cubicBezTo>
                    <a:pt x="335" y="20354"/>
                    <a:pt x="693" y="20492"/>
                    <a:pt x="1028" y="20631"/>
                  </a:cubicBezTo>
                  <a:cubicBezTo>
                    <a:pt x="1132" y="20631"/>
                    <a:pt x="1236" y="20631"/>
                    <a:pt x="1340" y="20769"/>
                  </a:cubicBezTo>
                  <a:cubicBezTo>
                    <a:pt x="1479" y="20769"/>
                    <a:pt x="1617" y="20769"/>
                    <a:pt x="1756" y="20769"/>
                  </a:cubicBezTo>
                  <a:cubicBezTo>
                    <a:pt x="2333" y="20769"/>
                    <a:pt x="2899" y="20354"/>
                    <a:pt x="3442" y="19246"/>
                  </a:cubicBezTo>
                  <a:cubicBezTo>
                    <a:pt x="4204" y="17862"/>
                    <a:pt x="4967" y="15646"/>
                    <a:pt x="5533" y="13846"/>
                  </a:cubicBezTo>
                  <a:cubicBezTo>
                    <a:pt x="5799" y="13015"/>
                    <a:pt x="6076" y="12046"/>
                    <a:pt x="6330" y="11077"/>
                  </a:cubicBezTo>
                  <a:cubicBezTo>
                    <a:pt x="6630" y="9831"/>
                    <a:pt x="6942" y="8723"/>
                    <a:pt x="7254" y="7754"/>
                  </a:cubicBezTo>
                  <a:cubicBezTo>
                    <a:pt x="7600" y="6923"/>
                    <a:pt x="7947" y="6369"/>
                    <a:pt x="8328" y="6369"/>
                  </a:cubicBezTo>
                  <a:cubicBezTo>
                    <a:pt x="8559" y="6369"/>
                    <a:pt x="8813" y="6508"/>
                    <a:pt x="9102" y="6923"/>
                  </a:cubicBezTo>
                  <a:cubicBezTo>
                    <a:pt x="9610" y="7615"/>
                    <a:pt x="10084" y="9277"/>
                    <a:pt x="10581" y="10938"/>
                  </a:cubicBezTo>
                  <a:cubicBezTo>
                    <a:pt x="10673" y="11215"/>
                    <a:pt x="10777" y="11492"/>
                    <a:pt x="10869" y="11769"/>
                  </a:cubicBezTo>
                  <a:cubicBezTo>
                    <a:pt x="12302" y="16477"/>
                    <a:pt x="13584" y="18969"/>
                    <a:pt x="14785" y="19385"/>
                  </a:cubicBezTo>
                  <a:cubicBezTo>
                    <a:pt x="14889" y="19385"/>
                    <a:pt x="15004" y="19385"/>
                    <a:pt x="15108" y="19385"/>
                  </a:cubicBezTo>
                  <a:cubicBezTo>
                    <a:pt x="16310" y="19385"/>
                    <a:pt x="17488" y="17169"/>
                    <a:pt x="18631" y="12600"/>
                  </a:cubicBezTo>
                  <a:cubicBezTo>
                    <a:pt x="19313" y="9969"/>
                    <a:pt x="19914" y="7200"/>
                    <a:pt x="20468" y="4154"/>
                  </a:cubicBezTo>
                  <a:cubicBezTo>
                    <a:pt x="20745" y="2631"/>
                    <a:pt x="21022" y="1246"/>
                    <a:pt x="21323" y="0"/>
                  </a:cubicBezTo>
                  <a:cubicBezTo>
                    <a:pt x="21600" y="138"/>
                    <a:pt x="21600" y="138"/>
                    <a:pt x="21600" y="138"/>
                  </a:cubicBezTo>
                  <a:cubicBezTo>
                    <a:pt x="21196" y="1662"/>
                    <a:pt x="20803" y="3462"/>
                    <a:pt x="20387" y="5677"/>
                  </a:cubicBezTo>
                  <a:cubicBezTo>
                    <a:pt x="19810" y="8723"/>
                    <a:pt x="19221" y="11354"/>
                    <a:pt x="18655" y="13569"/>
                  </a:cubicBezTo>
                  <a:cubicBezTo>
                    <a:pt x="17465" y="18138"/>
                    <a:pt x="16333" y="20354"/>
                    <a:pt x="15178" y="20354"/>
                  </a:cubicBezTo>
                  <a:cubicBezTo>
                    <a:pt x="15097" y="20354"/>
                    <a:pt x="15028" y="20354"/>
                    <a:pt x="14947" y="20354"/>
                  </a:cubicBezTo>
                  <a:cubicBezTo>
                    <a:pt x="13699" y="19938"/>
                    <a:pt x="12394" y="17723"/>
                    <a:pt x="11066" y="13569"/>
                  </a:cubicBezTo>
                  <a:cubicBezTo>
                    <a:pt x="10892" y="13015"/>
                    <a:pt x="10731" y="12462"/>
                    <a:pt x="10557" y="11769"/>
                  </a:cubicBezTo>
                  <a:cubicBezTo>
                    <a:pt x="10095" y="10246"/>
                    <a:pt x="9610" y="8585"/>
                    <a:pt x="9102" y="7892"/>
                  </a:cubicBezTo>
                  <a:cubicBezTo>
                    <a:pt x="8802" y="7477"/>
                    <a:pt x="8548" y="7338"/>
                    <a:pt x="8305" y="7338"/>
                  </a:cubicBezTo>
                  <a:cubicBezTo>
                    <a:pt x="7889" y="7338"/>
                    <a:pt x="7508" y="7892"/>
                    <a:pt x="7138" y="9138"/>
                  </a:cubicBezTo>
                  <a:cubicBezTo>
                    <a:pt x="6873" y="9969"/>
                    <a:pt x="6596" y="10938"/>
                    <a:pt x="6330" y="11908"/>
                  </a:cubicBezTo>
                  <a:cubicBezTo>
                    <a:pt x="5995" y="13154"/>
                    <a:pt x="5648" y="14400"/>
                    <a:pt x="5302" y="15508"/>
                  </a:cubicBezTo>
                  <a:cubicBezTo>
                    <a:pt x="4655" y="17446"/>
                    <a:pt x="3939" y="19385"/>
                    <a:pt x="3211" y="20492"/>
                  </a:cubicBezTo>
                  <a:cubicBezTo>
                    <a:pt x="2749" y="21185"/>
                    <a:pt x="2276" y="21600"/>
                    <a:pt x="1779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425" name="Freeform 447"/>
            <p:cNvSpPr/>
            <p:nvPr/>
          </p:nvSpPr>
          <p:spPr>
            <a:xfrm flipH="1" rot="16200000">
              <a:off x="-2115340" y="2118302"/>
              <a:ext cx="4418875" cy="18226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24" y="21600"/>
                  </a:moveTo>
                  <a:cubicBezTo>
                    <a:pt x="1727" y="21600"/>
                    <a:pt x="1369" y="20366"/>
                    <a:pt x="1024" y="17897"/>
                  </a:cubicBezTo>
                  <a:cubicBezTo>
                    <a:pt x="870" y="16663"/>
                    <a:pt x="870" y="16663"/>
                    <a:pt x="870" y="16663"/>
                  </a:cubicBezTo>
                  <a:cubicBezTo>
                    <a:pt x="589" y="14503"/>
                    <a:pt x="294" y="12343"/>
                    <a:pt x="0" y="12034"/>
                  </a:cubicBezTo>
                  <a:cubicBezTo>
                    <a:pt x="0" y="11109"/>
                    <a:pt x="0" y="11109"/>
                    <a:pt x="0" y="11109"/>
                  </a:cubicBezTo>
                  <a:cubicBezTo>
                    <a:pt x="13" y="11109"/>
                    <a:pt x="38" y="11109"/>
                    <a:pt x="51" y="11109"/>
                  </a:cubicBezTo>
                  <a:cubicBezTo>
                    <a:pt x="307" y="11726"/>
                    <a:pt x="550" y="13269"/>
                    <a:pt x="781" y="14811"/>
                  </a:cubicBezTo>
                  <a:cubicBezTo>
                    <a:pt x="870" y="15429"/>
                    <a:pt x="870" y="15429"/>
                    <a:pt x="870" y="15429"/>
                  </a:cubicBezTo>
                  <a:cubicBezTo>
                    <a:pt x="1318" y="18514"/>
                    <a:pt x="1740" y="20057"/>
                    <a:pt x="2175" y="20057"/>
                  </a:cubicBezTo>
                  <a:cubicBezTo>
                    <a:pt x="2431" y="20057"/>
                    <a:pt x="2674" y="19440"/>
                    <a:pt x="2943" y="18514"/>
                  </a:cubicBezTo>
                  <a:cubicBezTo>
                    <a:pt x="3250" y="17589"/>
                    <a:pt x="3557" y="16046"/>
                    <a:pt x="3852" y="14503"/>
                  </a:cubicBezTo>
                  <a:cubicBezTo>
                    <a:pt x="4184" y="12960"/>
                    <a:pt x="4530" y="11417"/>
                    <a:pt x="4875" y="10183"/>
                  </a:cubicBezTo>
                  <a:cubicBezTo>
                    <a:pt x="5618" y="7714"/>
                    <a:pt x="6206" y="6171"/>
                    <a:pt x="6756" y="5246"/>
                  </a:cubicBezTo>
                  <a:cubicBezTo>
                    <a:pt x="7140" y="4629"/>
                    <a:pt x="7550" y="4320"/>
                    <a:pt x="7972" y="4320"/>
                  </a:cubicBezTo>
                  <a:cubicBezTo>
                    <a:pt x="8791" y="4320"/>
                    <a:pt x="9700" y="5554"/>
                    <a:pt x="10813" y="8023"/>
                  </a:cubicBezTo>
                  <a:cubicBezTo>
                    <a:pt x="12118" y="11417"/>
                    <a:pt x="13462" y="13269"/>
                    <a:pt x="14882" y="13886"/>
                  </a:cubicBezTo>
                  <a:cubicBezTo>
                    <a:pt x="15291" y="13886"/>
                    <a:pt x="15727" y="14194"/>
                    <a:pt x="16174" y="14194"/>
                  </a:cubicBezTo>
                  <a:cubicBezTo>
                    <a:pt x="17160" y="14194"/>
                    <a:pt x="18439" y="13269"/>
                    <a:pt x="19706" y="7406"/>
                  </a:cubicBezTo>
                  <a:cubicBezTo>
                    <a:pt x="20167" y="5246"/>
                    <a:pt x="20653" y="2777"/>
                    <a:pt x="21203" y="0"/>
                  </a:cubicBezTo>
                  <a:cubicBezTo>
                    <a:pt x="21600" y="0"/>
                    <a:pt x="21600" y="0"/>
                    <a:pt x="21600" y="0"/>
                  </a:cubicBezTo>
                  <a:cubicBezTo>
                    <a:pt x="21370" y="1234"/>
                    <a:pt x="21370" y="1234"/>
                    <a:pt x="21370" y="1234"/>
                  </a:cubicBezTo>
                  <a:cubicBezTo>
                    <a:pt x="20743" y="4629"/>
                    <a:pt x="20103" y="8023"/>
                    <a:pt x="19450" y="10491"/>
                  </a:cubicBezTo>
                  <a:cubicBezTo>
                    <a:pt x="18734" y="13269"/>
                    <a:pt x="17979" y="15120"/>
                    <a:pt x="17173" y="15737"/>
                  </a:cubicBezTo>
                  <a:cubicBezTo>
                    <a:pt x="16827" y="15737"/>
                    <a:pt x="16482" y="16046"/>
                    <a:pt x="16085" y="16046"/>
                  </a:cubicBezTo>
                  <a:cubicBezTo>
                    <a:pt x="15714" y="16046"/>
                    <a:pt x="15317" y="15737"/>
                    <a:pt x="14792" y="15737"/>
                  </a:cubicBezTo>
                  <a:cubicBezTo>
                    <a:pt x="14447" y="15429"/>
                    <a:pt x="14447" y="15429"/>
                    <a:pt x="14447" y="15429"/>
                  </a:cubicBezTo>
                  <a:cubicBezTo>
                    <a:pt x="13782" y="15120"/>
                    <a:pt x="13091" y="14811"/>
                    <a:pt x="12425" y="13577"/>
                  </a:cubicBezTo>
                  <a:cubicBezTo>
                    <a:pt x="11964" y="12651"/>
                    <a:pt x="11491" y="11726"/>
                    <a:pt x="11043" y="10491"/>
                  </a:cubicBezTo>
                  <a:cubicBezTo>
                    <a:pt x="10071" y="8331"/>
                    <a:pt x="9047" y="5863"/>
                    <a:pt x="8049" y="5863"/>
                  </a:cubicBezTo>
                  <a:cubicBezTo>
                    <a:pt x="7921" y="5863"/>
                    <a:pt x="7806" y="5863"/>
                    <a:pt x="7678" y="5863"/>
                  </a:cubicBezTo>
                  <a:cubicBezTo>
                    <a:pt x="6910" y="6480"/>
                    <a:pt x="6129" y="8023"/>
                    <a:pt x="5285" y="10491"/>
                  </a:cubicBezTo>
                  <a:cubicBezTo>
                    <a:pt x="4875" y="12034"/>
                    <a:pt x="4453" y="13886"/>
                    <a:pt x="4056" y="15737"/>
                  </a:cubicBezTo>
                  <a:cubicBezTo>
                    <a:pt x="3724" y="16971"/>
                    <a:pt x="3391" y="18514"/>
                    <a:pt x="3058" y="19749"/>
                  </a:cubicBezTo>
                  <a:cubicBezTo>
                    <a:pt x="2713" y="20983"/>
                    <a:pt x="2406" y="21600"/>
                    <a:pt x="2124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426" name="Freeform 448"/>
            <p:cNvSpPr/>
            <p:nvPr/>
          </p:nvSpPr>
          <p:spPr>
            <a:xfrm flipH="1" rot="16200000">
              <a:off x="293407" y="1798964"/>
              <a:ext cx="976540" cy="1229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621" y="21600"/>
                  </a:moveTo>
                  <a:cubicBezTo>
                    <a:pt x="1042" y="21600"/>
                    <a:pt x="521" y="21600"/>
                    <a:pt x="0" y="21140"/>
                  </a:cubicBezTo>
                  <a:cubicBezTo>
                    <a:pt x="579" y="20681"/>
                    <a:pt x="1158" y="20681"/>
                    <a:pt x="1737" y="20221"/>
                  </a:cubicBezTo>
                  <a:cubicBezTo>
                    <a:pt x="2838" y="19762"/>
                    <a:pt x="3996" y="19302"/>
                    <a:pt x="5096" y="18383"/>
                  </a:cubicBezTo>
                  <a:cubicBezTo>
                    <a:pt x="5849" y="17464"/>
                    <a:pt x="6660" y="16545"/>
                    <a:pt x="7354" y="15626"/>
                  </a:cubicBezTo>
                  <a:cubicBezTo>
                    <a:pt x="8397" y="14247"/>
                    <a:pt x="9439" y="12868"/>
                    <a:pt x="10482" y="11949"/>
                  </a:cubicBezTo>
                  <a:cubicBezTo>
                    <a:pt x="11176" y="11489"/>
                    <a:pt x="11929" y="11030"/>
                    <a:pt x="12682" y="11030"/>
                  </a:cubicBezTo>
                  <a:cubicBezTo>
                    <a:pt x="13840" y="10111"/>
                    <a:pt x="15056" y="9651"/>
                    <a:pt x="16214" y="8732"/>
                  </a:cubicBezTo>
                  <a:cubicBezTo>
                    <a:pt x="17720" y="7353"/>
                    <a:pt x="19226" y="4596"/>
                    <a:pt x="20673" y="1838"/>
                  </a:cubicBezTo>
                  <a:cubicBezTo>
                    <a:pt x="20963" y="1379"/>
                    <a:pt x="21253" y="919"/>
                    <a:pt x="21600" y="0"/>
                  </a:cubicBezTo>
                  <a:cubicBezTo>
                    <a:pt x="20036" y="7353"/>
                    <a:pt x="18125" y="9191"/>
                    <a:pt x="16562" y="10570"/>
                  </a:cubicBezTo>
                  <a:cubicBezTo>
                    <a:pt x="15346" y="11489"/>
                    <a:pt x="14130" y="12409"/>
                    <a:pt x="12914" y="12868"/>
                  </a:cubicBezTo>
                  <a:cubicBezTo>
                    <a:pt x="12219" y="13328"/>
                    <a:pt x="11524" y="13328"/>
                    <a:pt x="10829" y="13787"/>
                  </a:cubicBezTo>
                  <a:cubicBezTo>
                    <a:pt x="9729" y="14706"/>
                    <a:pt x="8686" y="16085"/>
                    <a:pt x="7702" y="17004"/>
                  </a:cubicBezTo>
                  <a:cubicBezTo>
                    <a:pt x="6833" y="18383"/>
                    <a:pt x="5965" y="19302"/>
                    <a:pt x="5038" y="20221"/>
                  </a:cubicBezTo>
                  <a:cubicBezTo>
                    <a:pt x="3822" y="21140"/>
                    <a:pt x="2664" y="21600"/>
                    <a:pt x="1621" y="21600"/>
                  </a:cubicBezTo>
                  <a:cubicBezTo>
                    <a:pt x="1621" y="21600"/>
                    <a:pt x="1621" y="21600"/>
                    <a:pt x="1621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427" name="Freeform 449"/>
            <p:cNvSpPr/>
            <p:nvPr/>
          </p:nvSpPr>
          <p:spPr>
            <a:xfrm flipH="1" rot="16200000">
              <a:off x="643864" y="1851573"/>
              <a:ext cx="348236" cy="444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299" y="21600"/>
                  </a:moveTo>
                  <a:cubicBezTo>
                    <a:pt x="812" y="21600"/>
                    <a:pt x="487" y="21600"/>
                    <a:pt x="0" y="21600"/>
                  </a:cubicBezTo>
                  <a:cubicBezTo>
                    <a:pt x="3573" y="20329"/>
                    <a:pt x="6983" y="15247"/>
                    <a:pt x="10556" y="11435"/>
                  </a:cubicBezTo>
                  <a:cubicBezTo>
                    <a:pt x="11044" y="10165"/>
                    <a:pt x="11044" y="10165"/>
                    <a:pt x="11044" y="10165"/>
                  </a:cubicBezTo>
                  <a:cubicBezTo>
                    <a:pt x="11856" y="8894"/>
                    <a:pt x="12668" y="7624"/>
                    <a:pt x="13480" y="6353"/>
                  </a:cubicBezTo>
                  <a:cubicBezTo>
                    <a:pt x="15753" y="3812"/>
                    <a:pt x="18027" y="0"/>
                    <a:pt x="20138" y="0"/>
                  </a:cubicBezTo>
                  <a:cubicBezTo>
                    <a:pt x="20626" y="0"/>
                    <a:pt x="21113" y="0"/>
                    <a:pt x="21600" y="0"/>
                  </a:cubicBezTo>
                  <a:cubicBezTo>
                    <a:pt x="18677" y="7624"/>
                    <a:pt x="15591" y="11435"/>
                    <a:pt x="12343" y="13976"/>
                  </a:cubicBezTo>
                  <a:cubicBezTo>
                    <a:pt x="11368" y="15247"/>
                    <a:pt x="10232" y="16518"/>
                    <a:pt x="9257" y="16518"/>
                  </a:cubicBezTo>
                  <a:cubicBezTo>
                    <a:pt x="6171" y="20329"/>
                    <a:pt x="3573" y="21600"/>
                    <a:pt x="1299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428" name="Freeform 450"/>
            <p:cNvSpPr/>
            <p:nvPr/>
          </p:nvSpPr>
          <p:spPr>
            <a:xfrm flipH="1" rot="16200000">
              <a:off x="674242" y="1813784"/>
              <a:ext cx="284516" cy="355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387" y="21600"/>
                  </a:moveTo>
                  <a:cubicBezTo>
                    <a:pt x="793" y="21600"/>
                    <a:pt x="396" y="21600"/>
                    <a:pt x="0" y="21600"/>
                  </a:cubicBezTo>
                  <a:cubicBezTo>
                    <a:pt x="3171" y="15429"/>
                    <a:pt x="6738" y="10800"/>
                    <a:pt x="10106" y="7714"/>
                  </a:cubicBezTo>
                  <a:cubicBezTo>
                    <a:pt x="12881" y="4629"/>
                    <a:pt x="12881" y="4629"/>
                    <a:pt x="12881" y="4629"/>
                  </a:cubicBezTo>
                  <a:cubicBezTo>
                    <a:pt x="14862" y="1543"/>
                    <a:pt x="16844" y="0"/>
                    <a:pt x="18826" y="0"/>
                  </a:cubicBezTo>
                  <a:cubicBezTo>
                    <a:pt x="19817" y="0"/>
                    <a:pt x="20807" y="0"/>
                    <a:pt x="21600" y="1543"/>
                  </a:cubicBezTo>
                  <a:cubicBezTo>
                    <a:pt x="21600" y="3086"/>
                    <a:pt x="21600" y="4629"/>
                    <a:pt x="21600" y="4629"/>
                  </a:cubicBezTo>
                  <a:cubicBezTo>
                    <a:pt x="19222" y="7714"/>
                    <a:pt x="16844" y="9257"/>
                    <a:pt x="14466" y="10800"/>
                  </a:cubicBezTo>
                  <a:cubicBezTo>
                    <a:pt x="12881" y="12343"/>
                    <a:pt x="11097" y="13886"/>
                    <a:pt x="9512" y="15429"/>
                  </a:cubicBezTo>
                  <a:cubicBezTo>
                    <a:pt x="8125" y="16971"/>
                    <a:pt x="8125" y="16971"/>
                    <a:pt x="8125" y="16971"/>
                  </a:cubicBezTo>
                  <a:cubicBezTo>
                    <a:pt x="5945" y="18514"/>
                    <a:pt x="3567" y="21600"/>
                    <a:pt x="1387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429" name="Freeform 451"/>
            <p:cNvSpPr/>
            <p:nvPr/>
          </p:nvSpPr>
          <p:spPr>
            <a:xfrm flipH="1" rot="16200000">
              <a:off x="701657" y="1814525"/>
              <a:ext cx="222278" cy="3408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4066" y="21600"/>
                  </a:moveTo>
                  <a:cubicBezTo>
                    <a:pt x="2795" y="21600"/>
                    <a:pt x="1525" y="21600"/>
                    <a:pt x="0" y="21600"/>
                  </a:cubicBezTo>
                  <a:cubicBezTo>
                    <a:pt x="3558" y="18277"/>
                    <a:pt x="7369" y="16615"/>
                    <a:pt x="10927" y="11631"/>
                  </a:cubicBezTo>
                  <a:cubicBezTo>
                    <a:pt x="12198" y="11631"/>
                    <a:pt x="13468" y="9969"/>
                    <a:pt x="14739" y="8308"/>
                  </a:cubicBezTo>
                  <a:cubicBezTo>
                    <a:pt x="17026" y="4985"/>
                    <a:pt x="19313" y="1662"/>
                    <a:pt x="21600" y="0"/>
                  </a:cubicBezTo>
                  <a:cubicBezTo>
                    <a:pt x="17534" y="14954"/>
                    <a:pt x="11689" y="21600"/>
                    <a:pt x="4066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430" name="Freeform 516"/>
            <p:cNvSpPr/>
            <p:nvPr/>
          </p:nvSpPr>
          <p:spPr>
            <a:xfrm flipH="1" rot="16200000">
              <a:off x="865431" y="6399286"/>
              <a:ext cx="500802" cy="22820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17" h="21600" fill="norm" stroke="1" extrusionOk="0">
                  <a:moveTo>
                    <a:pt x="15120" y="21600"/>
                  </a:moveTo>
                  <a:cubicBezTo>
                    <a:pt x="14574" y="21600"/>
                    <a:pt x="14029" y="21600"/>
                    <a:pt x="13374" y="21352"/>
                  </a:cubicBezTo>
                  <a:cubicBezTo>
                    <a:pt x="13047" y="21352"/>
                    <a:pt x="12720" y="21600"/>
                    <a:pt x="12502" y="21600"/>
                  </a:cubicBezTo>
                  <a:cubicBezTo>
                    <a:pt x="12502" y="21600"/>
                    <a:pt x="12502" y="21600"/>
                    <a:pt x="12502" y="21600"/>
                  </a:cubicBezTo>
                  <a:cubicBezTo>
                    <a:pt x="10756" y="21600"/>
                    <a:pt x="9011" y="20359"/>
                    <a:pt x="7483" y="19366"/>
                  </a:cubicBezTo>
                  <a:cubicBezTo>
                    <a:pt x="5520" y="18124"/>
                    <a:pt x="2792" y="16386"/>
                    <a:pt x="1047" y="12662"/>
                  </a:cubicBezTo>
                  <a:cubicBezTo>
                    <a:pt x="174" y="10924"/>
                    <a:pt x="-153" y="9186"/>
                    <a:pt x="65" y="7697"/>
                  </a:cubicBezTo>
                  <a:cubicBezTo>
                    <a:pt x="720" y="3724"/>
                    <a:pt x="4865" y="993"/>
                    <a:pt x="6611" y="497"/>
                  </a:cubicBezTo>
                  <a:cubicBezTo>
                    <a:pt x="8247" y="248"/>
                    <a:pt x="9774" y="0"/>
                    <a:pt x="11192" y="0"/>
                  </a:cubicBezTo>
                  <a:cubicBezTo>
                    <a:pt x="12502" y="0"/>
                    <a:pt x="13920" y="0"/>
                    <a:pt x="15120" y="497"/>
                  </a:cubicBezTo>
                  <a:cubicBezTo>
                    <a:pt x="17956" y="1241"/>
                    <a:pt x="19702" y="3228"/>
                    <a:pt x="20465" y="6455"/>
                  </a:cubicBezTo>
                  <a:cubicBezTo>
                    <a:pt x="21447" y="10924"/>
                    <a:pt x="20792" y="16138"/>
                    <a:pt x="18829" y="19117"/>
                  </a:cubicBezTo>
                  <a:cubicBezTo>
                    <a:pt x="17847" y="20855"/>
                    <a:pt x="16538" y="21600"/>
                    <a:pt x="15120" y="21600"/>
                  </a:cubicBezTo>
                  <a:close/>
                  <a:moveTo>
                    <a:pt x="10756" y="745"/>
                  </a:moveTo>
                  <a:cubicBezTo>
                    <a:pt x="8247" y="993"/>
                    <a:pt x="5629" y="1241"/>
                    <a:pt x="3229" y="3228"/>
                  </a:cubicBezTo>
                  <a:cubicBezTo>
                    <a:pt x="2683" y="3724"/>
                    <a:pt x="829" y="5462"/>
                    <a:pt x="720" y="8441"/>
                  </a:cubicBezTo>
                  <a:cubicBezTo>
                    <a:pt x="611" y="9683"/>
                    <a:pt x="938" y="11172"/>
                    <a:pt x="1702" y="12414"/>
                  </a:cubicBezTo>
                  <a:cubicBezTo>
                    <a:pt x="3665" y="15641"/>
                    <a:pt x="6174" y="17628"/>
                    <a:pt x="8356" y="18869"/>
                  </a:cubicBezTo>
                  <a:cubicBezTo>
                    <a:pt x="9120" y="19366"/>
                    <a:pt x="9120" y="19366"/>
                    <a:pt x="9120" y="19366"/>
                  </a:cubicBezTo>
                  <a:cubicBezTo>
                    <a:pt x="9774" y="19614"/>
                    <a:pt x="10429" y="19862"/>
                    <a:pt x="11411" y="20110"/>
                  </a:cubicBezTo>
                  <a:cubicBezTo>
                    <a:pt x="11411" y="20110"/>
                    <a:pt x="11411" y="20110"/>
                    <a:pt x="11411" y="20110"/>
                  </a:cubicBezTo>
                  <a:cubicBezTo>
                    <a:pt x="11738" y="20359"/>
                    <a:pt x="12065" y="20359"/>
                    <a:pt x="12502" y="20359"/>
                  </a:cubicBezTo>
                  <a:cubicBezTo>
                    <a:pt x="12720" y="20359"/>
                    <a:pt x="13047" y="20359"/>
                    <a:pt x="13374" y="20359"/>
                  </a:cubicBezTo>
                  <a:cubicBezTo>
                    <a:pt x="13811" y="20359"/>
                    <a:pt x="14247" y="20359"/>
                    <a:pt x="14683" y="20359"/>
                  </a:cubicBezTo>
                  <a:cubicBezTo>
                    <a:pt x="15774" y="20359"/>
                    <a:pt x="17192" y="20359"/>
                    <a:pt x="18283" y="18621"/>
                  </a:cubicBezTo>
                  <a:cubicBezTo>
                    <a:pt x="19702" y="16138"/>
                    <a:pt x="20465" y="12662"/>
                    <a:pt x="20247" y="9434"/>
                  </a:cubicBezTo>
                  <a:cubicBezTo>
                    <a:pt x="19920" y="5959"/>
                    <a:pt x="18829" y="3476"/>
                    <a:pt x="17083" y="2483"/>
                  </a:cubicBezTo>
                  <a:cubicBezTo>
                    <a:pt x="15447" y="1241"/>
                    <a:pt x="13592" y="745"/>
                    <a:pt x="11192" y="745"/>
                  </a:cubicBezTo>
                  <a:lnTo>
                    <a:pt x="10756" y="745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431" name="Freeform 517"/>
            <p:cNvSpPr/>
            <p:nvPr/>
          </p:nvSpPr>
          <p:spPr>
            <a:xfrm flipH="1" rot="16200000">
              <a:off x="666166" y="6214211"/>
              <a:ext cx="908226" cy="3704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26" h="21600" fill="norm" stroke="1" extrusionOk="0">
                  <a:moveTo>
                    <a:pt x="16623" y="21600"/>
                  </a:moveTo>
                  <a:cubicBezTo>
                    <a:pt x="15754" y="21600"/>
                    <a:pt x="14760" y="21448"/>
                    <a:pt x="13519" y="21144"/>
                  </a:cubicBezTo>
                  <a:cubicBezTo>
                    <a:pt x="10602" y="20231"/>
                    <a:pt x="7871" y="18101"/>
                    <a:pt x="5636" y="16276"/>
                  </a:cubicBezTo>
                  <a:cubicBezTo>
                    <a:pt x="5388" y="15972"/>
                    <a:pt x="5388" y="15972"/>
                    <a:pt x="5388" y="15972"/>
                  </a:cubicBezTo>
                  <a:cubicBezTo>
                    <a:pt x="4023" y="14755"/>
                    <a:pt x="733" y="12017"/>
                    <a:pt x="112" y="8214"/>
                  </a:cubicBezTo>
                  <a:cubicBezTo>
                    <a:pt x="-74" y="7149"/>
                    <a:pt x="-12" y="6085"/>
                    <a:pt x="174" y="5020"/>
                  </a:cubicBezTo>
                  <a:cubicBezTo>
                    <a:pt x="733" y="2282"/>
                    <a:pt x="1912" y="1065"/>
                    <a:pt x="3774" y="1065"/>
                  </a:cubicBezTo>
                  <a:cubicBezTo>
                    <a:pt x="4209" y="1065"/>
                    <a:pt x="4705" y="1217"/>
                    <a:pt x="5140" y="1217"/>
                  </a:cubicBezTo>
                  <a:cubicBezTo>
                    <a:pt x="5760" y="1369"/>
                    <a:pt x="6381" y="1521"/>
                    <a:pt x="7064" y="1521"/>
                  </a:cubicBezTo>
                  <a:cubicBezTo>
                    <a:pt x="8988" y="1521"/>
                    <a:pt x="10788" y="913"/>
                    <a:pt x="12774" y="456"/>
                  </a:cubicBezTo>
                  <a:cubicBezTo>
                    <a:pt x="13147" y="456"/>
                    <a:pt x="13147" y="456"/>
                    <a:pt x="13147" y="456"/>
                  </a:cubicBezTo>
                  <a:cubicBezTo>
                    <a:pt x="13954" y="152"/>
                    <a:pt x="14760" y="0"/>
                    <a:pt x="15505" y="0"/>
                  </a:cubicBezTo>
                  <a:cubicBezTo>
                    <a:pt x="18112" y="0"/>
                    <a:pt x="20098" y="1521"/>
                    <a:pt x="21526" y="4259"/>
                  </a:cubicBezTo>
                  <a:cubicBezTo>
                    <a:pt x="21526" y="4563"/>
                    <a:pt x="21526" y="4563"/>
                    <a:pt x="21526" y="4563"/>
                  </a:cubicBezTo>
                  <a:cubicBezTo>
                    <a:pt x="20036" y="1977"/>
                    <a:pt x="18050" y="608"/>
                    <a:pt x="15505" y="608"/>
                  </a:cubicBezTo>
                  <a:cubicBezTo>
                    <a:pt x="14574" y="608"/>
                    <a:pt x="13519" y="913"/>
                    <a:pt x="12402" y="1217"/>
                  </a:cubicBezTo>
                  <a:cubicBezTo>
                    <a:pt x="10478" y="1977"/>
                    <a:pt x="8864" y="2282"/>
                    <a:pt x="7250" y="2282"/>
                  </a:cubicBezTo>
                  <a:cubicBezTo>
                    <a:pt x="6629" y="2282"/>
                    <a:pt x="6009" y="2130"/>
                    <a:pt x="5388" y="2130"/>
                  </a:cubicBezTo>
                  <a:cubicBezTo>
                    <a:pt x="5016" y="1977"/>
                    <a:pt x="5016" y="1977"/>
                    <a:pt x="5016" y="1977"/>
                  </a:cubicBezTo>
                  <a:cubicBezTo>
                    <a:pt x="4581" y="1977"/>
                    <a:pt x="4085" y="1825"/>
                    <a:pt x="3650" y="1825"/>
                  </a:cubicBezTo>
                  <a:cubicBezTo>
                    <a:pt x="3029" y="1825"/>
                    <a:pt x="2595" y="1977"/>
                    <a:pt x="2160" y="2282"/>
                  </a:cubicBezTo>
                  <a:cubicBezTo>
                    <a:pt x="1292" y="2890"/>
                    <a:pt x="174" y="4715"/>
                    <a:pt x="423" y="7149"/>
                  </a:cubicBezTo>
                  <a:cubicBezTo>
                    <a:pt x="795" y="10496"/>
                    <a:pt x="2595" y="12321"/>
                    <a:pt x="3836" y="13538"/>
                  </a:cubicBezTo>
                  <a:cubicBezTo>
                    <a:pt x="5512" y="15211"/>
                    <a:pt x="7064" y="16580"/>
                    <a:pt x="8492" y="17645"/>
                  </a:cubicBezTo>
                  <a:cubicBezTo>
                    <a:pt x="11533" y="19775"/>
                    <a:pt x="14202" y="20839"/>
                    <a:pt x="16623" y="20839"/>
                  </a:cubicBezTo>
                  <a:cubicBezTo>
                    <a:pt x="16871" y="20839"/>
                    <a:pt x="16871" y="20839"/>
                    <a:pt x="16871" y="20839"/>
                  </a:cubicBezTo>
                  <a:cubicBezTo>
                    <a:pt x="18609" y="20839"/>
                    <a:pt x="20036" y="20079"/>
                    <a:pt x="21154" y="18558"/>
                  </a:cubicBezTo>
                  <a:cubicBezTo>
                    <a:pt x="21278" y="18558"/>
                    <a:pt x="21402" y="18254"/>
                    <a:pt x="21526" y="18101"/>
                  </a:cubicBezTo>
                  <a:cubicBezTo>
                    <a:pt x="21526" y="19014"/>
                    <a:pt x="21526" y="19014"/>
                    <a:pt x="21526" y="19014"/>
                  </a:cubicBezTo>
                  <a:cubicBezTo>
                    <a:pt x="20098" y="20839"/>
                    <a:pt x="18547" y="21600"/>
                    <a:pt x="16623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432" name="Freeform 518"/>
            <p:cNvSpPr/>
            <p:nvPr/>
          </p:nvSpPr>
          <p:spPr>
            <a:xfrm flipH="1" rot="16200000">
              <a:off x="469957" y="5896489"/>
              <a:ext cx="1306572" cy="6075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20" h="21600" fill="norm" stroke="1" extrusionOk="0">
                  <a:moveTo>
                    <a:pt x="19063" y="21600"/>
                  </a:moveTo>
                  <a:cubicBezTo>
                    <a:pt x="17295" y="21600"/>
                    <a:pt x="15527" y="20948"/>
                    <a:pt x="13889" y="20203"/>
                  </a:cubicBezTo>
                  <a:cubicBezTo>
                    <a:pt x="13458" y="20017"/>
                    <a:pt x="13070" y="19924"/>
                    <a:pt x="12639" y="19738"/>
                  </a:cubicBezTo>
                  <a:cubicBezTo>
                    <a:pt x="10569" y="18807"/>
                    <a:pt x="8370" y="17969"/>
                    <a:pt x="6344" y="16386"/>
                  </a:cubicBezTo>
                  <a:cubicBezTo>
                    <a:pt x="4663" y="15083"/>
                    <a:pt x="3326" y="13779"/>
                    <a:pt x="2248" y="12010"/>
                  </a:cubicBezTo>
                  <a:cubicBezTo>
                    <a:pt x="1429" y="10707"/>
                    <a:pt x="265" y="8752"/>
                    <a:pt x="49" y="6331"/>
                  </a:cubicBezTo>
                  <a:cubicBezTo>
                    <a:pt x="-80" y="4934"/>
                    <a:pt x="49" y="3817"/>
                    <a:pt x="394" y="2886"/>
                  </a:cubicBezTo>
                  <a:cubicBezTo>
                    <a:pt x="1386" y="372"/>
                    <a:pt x="3800" y="93"/>
                    <a:pt x="4835" y="93"/>
                  </a:cubicBezTo>
                  <a:cubicBezTo>
                    <a:pt x="5180" y="93"/>
                    <a:pt x="5525" y="93"/>
                    <a:pt x="5870" y="186"/>
                  </a:cubicBezTo>
                  <a:cubicBezTo>
                    <a:pt x="6430" y="279"/>
                    <a:pt x="7034" y="466"/>
                    <a:pt x="7594" y="559"/>
                  </a:cubicBezTo>
                  <a:cubicBezTo>
                    <a:pt x="8586" y="838"/>
                    <a:pt x="9621" y="1117"/>
                    <a:pt x="10655" y="1117"/>
                  </a:cubicBezTo>
                  <a:cubicBezTo>
                    <a:pt x="10698" y="1117"/>
                    <a:pt x="10698" y="1117"/>
                    <a:pt x="10698" y="1117"/>
                  </a:cubicBezTo>
                  <a:cubicBezTo>
                    <a:pt x="11906" y="1117"/>
                    <a:pt x="13113" y="838"/>
                    <a:pt x="14277" y="559"/>
                  </a:cubicBezTo>
                  <a:cubicBezTo>
                    <a:pt x="15269" y="372"/>
                    <a:pt x="16303" y="93"/>
                    <a:pt x="17338" y="0"/>
                  </a:cubicBezTo>
                  <a:cubicBezTo>
                    <a:pt x="17510" y="0"/>
                    <a:pt x="17640" y="0"/>
                    <a:pt x="17812" y="0"/>
                  </a:cubicBezTo>
                  <a:cubicBezTo>
                    <a:pt x="19321" y="0"/>
                    <a:pt x="20528" y="559"/>
                    <a:pt x="21520" y="1676"/>
                  </a:cubicBezTo>
                  <a:cubicBezTo>
                    <a:pt x="21520" y="2328"/>
                    <a:pt x="21520" y="2328"/>
                    <a:pt x="21520" y="2328"/>
                  </a:cubicBezTo>
                  <a:cubicBezTo>
                    <a:pt x="20442" y="1117"/>
                    <a:pt x="19278" y="466"/>
                    <a:pt x="17985" y="466"/>
                  </a:cubicBezTo>
                  <a:cubicBezTo>
                    <a:pt x="17855" y="466"/>
                    <a:pt x="17855" y="466"/>
                    <a:pt x="17855" y="466"/>
                  </a:cubicBezTo>
                  <a:cubicBezTo>
                    <a:pt x="16734" y="559"/>
                    <a:pt x="15613" y="838"/>
                    <a:pt x="14492" y="1024"/>
                  </a:cubicBezTo>
                  <a:cubicBezTo>
                    <a:pt x="13846" y="1210"/>
                    <a:pt x="13199" y="1303"/>
                    <a:pt x="12509" y="1490"/>
                  </a:cubicBezTo>
                  <a:cubicBezTo>
                    <a:pt x="11992" y="1583"/>
                    <a:pt x="11474" y="1583"/>
                    <a:pt x="10957" y="1583"/>
                  </a:cubicBezTo>
                  <a:cubicBezTo>
                    <a:pt x="10095" y="1583"/>
                    <a:pt x="9233" y="1490"/>
                    <a:pt x="8370" y="1210"/>
                  </a:cubicBezTo>
                  <a:cubicBezTo>
                    <a:pt x="7680" y="1024"/>
                    <a:pt x="7680" y="1024"/>
                    <a:pt x="7680" y="1024"/>
                  </a:cubicBezTo>
                  <a:cubicBezTo>
                    <a:pt x="6689" y="745"/>
                    <a:pt x="5611" y="466"/>
                    <a:pt x="4576" y="466"/>
                  </a:cubicBezTo>
                  <a:cubicBezTo>
                    <a:pt x="4231" y="466"/>
                    <a:pt x="3886" y="559"/>
                    <a:pt x="3542" y="652"/>
                  </a:cubicBezTo>
                  <a:cubicBezTo>
                    <a:pt x="2679" y="838"/>
                    <a:pt x="1084" y="1676"/>
                    <a:pt x="480" y="3631"/>
                  </a:cubicBezTo>
                  <a:cubicBezTo>
                    <a:pt x="222" y="4469"/>
                    <a:pt x="179" y="5400"/>
                    <a:pt x="351" y="6424"/>
                  </a:cubicBezTo>
                  <a:cubicBezTo>
                    <a:pt x="696" y="8659"/>
                    <a:pt x="1645" y="10800"/>
                    <a:pt x="3283" y="12941"/>
                  </a:cubicBezTo>
                  <a:cubicBezTo>
                    <a:pt x="4706" y="14710"/>
                    <a:pt x="6387" y="16107"/>
                    <a:pt x="8629" y="17317"/>
                  </a:cubicBezTo>
                  <a:cubicBezTo>
                    <a:pt x="10354" y="18248"/>
                    <a:pt x="12164" y="18993"/>
                    <a:pt x="13889" y="19645"/>
                  </a:cubicBezTo>
                  <a:cubicBezTo>
                    <a:pt x="14492" y="19924"/>
                    <a:pt x="14492" y="19924"/>
                    <a:pt x="14492" y="19924"/>
                  </a:cubicBezTo>
                  <a:cubicBezTo>
                    <a:pt x="16001" y="20483"/>
                    <a:pt x="17424" y="20948"/>
                    <a:pt x="18890" y="20948"/>
                  </a:cubicBezTo>
                  <a:cubicBezTo>
                    <a:pt x="19106" y="20948"/>
                    <a:pt x="19321" y="20948"/>
                    <a:pt x="19537" y="20948"/>
                  </a:cubicBezTo>
                  <a:cubicBezTo>
                    <a:pt x="20227" y="20855"/>
                    <a:pt x="20916" y="20669"/>
                    <a:pt x="21520" y="20297"/>
                  </a:cubicBezTo>
                  <a:cubicBezTo>
                    <a:pt x="21520" y="21041"/>
                    <a:pt x="21520" y="21041"/>
                    <a:pt x="21520" y="21041"/>
                  </a:cubicBezTo>
                  <a:cubicBezTo>
                    <a:pt x="20960" y="21321"/>
                    <a:pt x="20356" y="21507"/>
                    <a:pt x="19752" y="21600"/>
                  </a:cubicBezTo>
                  <a:cubicBezTo>
                    <a:pt x="19494" y="21600"/>
                    <a:pt x="19278" y="21600"/>
                    <a:pt x="19063" y="21600"/>
                  </a:cubicBezTo>
                  <a:cubicBezTo>
                    <a:pt x="19063" y="21600"/>
                    <a:pt x="19063" y="21600"/>
                    <a:pt x="19063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433" name="Freeform 519"/>
            <p:cNvSpPr/>
            <p:nvPr/>
          </p:nvSpPr>
          <p:spPr>
            <a:xfrm flipH="1" rot="16200000">
              <a:off x="992839" y="6831325"/>
              <a:ext cx="23711" cy="207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cubicBezTo>
                    <a:pt x="7200" y="2700"/>
                    <a:pt x="14400" y="5400"/>
                    <a:pt x="21600" y="10800"/>
                  </a:cubicBezTo>
                  <a:cubicBezTo>
                    <a:pt x="21600" y="21600"/>
                    <a:pt x="21600" y="21600"/>
                    <a:pt x="21600" y="21600"/>
                  </a:cubicBezTo>
                  <a:cubicBezTo>
                    <a:pt x="16800" y="18900"/>
                    <a:pt x="2400" y="2700"/>
                    <a:pt x="0" y="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434" name="Freeform 520"/>
            <p:cNvSpPr/>
            <p:nvPr/>
          </p:nvSpPr>
          <p:spPr>
            <a:xfrm flipH="1" rot="16200000">
              <a:off x="1243273" y="6816507"/>
              <a:ext cx="53347" cy="207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cubicBezTo>
                    <a:pt x="7560" y="16200"/>
                    <a:pt x="14040" y="10800"/>
                    <a:pt x="21600" y="0"/>
                  </a:cubicBezTo>
                  <a:cubicBezTo>
                    <a:pt x="21600" y="8100"/>
                    <a:pt x="21600" y="8100"/>
                    <a:pt x="21600" y="8100"/>
                  </a:cubicBezTo>
                  <a:cubicBezTo>
                    <a:pt x="14040" y="16200"/>
                    <a:pt x="6480" y="21600"/>
                    <a:pt x="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435" name="Freeform 521"/>
            <p:cNvSpPr/>
            <p:nvPr/>
          </p:nvSpPr>
          <p:spPr>
            <a:xfrm flipH="1" rot="16200000">
              <a:off x="991357" y="6820952"/>
              <a:ext cx="37048" cy="370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12343"/>
                  </a:moveTo>
                  <a:cubicBezTo>
                    <a:pt x="13886" y="7714"/>
                    <a:pt x="7714" y="4629"/>
                    <a:pt x="1543" y="0"/>
                  </a:cubicBezTo>
                  <a:cubicBezTo>
                    <a:pt x="0" y="0"/>
                    <a:pt x="0" y="0"/>
                    <a:pt x="0" y="1543"/>
                  </a:cubicBezTo>
                  <a:cubicBezTo>
                    <a:pt x="7714" y="7714"/>
                    <a:pt x="13886" y="13886"/>
                    <a:pt x="21600" y="21600"/>
                  </a:cubicBezTo>
                  <a:lnTo>
                    <a:pt x="21600" y="12343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436" name="Freeform 522"/>
            <p:cNvSpPr/>
            <p:nvPr/>
          </p:nvSpPr>
          <p:spPr>
            <a:xfrm flipH="1" rot="16200000">
              <a:off x="1245074" y="6828682"/>
              <a:ext cx="37886" cy="207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40" h="21600" fill="norm" stroke="1" extrusionOk="0">
                  <a:moveTo>
                    <a:pt x="21240" y="0"/>
                  </a:moveTo>
                  <a:cubicBezTo>
                    <a:pt x="15480" y="8100"/>
                    <a:pt x="8280" y="13500"/>
                    <a:pt x="1080" y="16200"/>
                  </a:cubicBezTo>
                  <a:cubicBezTo>
                    <a:pt x="-360" y="16200"/>
                    <a:pt x="-360" y="21600"/>
                    <a:pt x="1080" y="21600"/>
                  </a:cubicBezTo>
                  <a:cubicBezTo>
                    <a:pt x="9720" y="21600"/>
                    <a:pt x="15480" y="21600"/>
                    <a:pt x="21240" y="18900"/>
                  </a:cubicBezTo>
                  <a:lnTo>
                    <a:pt x="21240" y="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437" name="Freeform 523"/>
            <p:cNvSpPr/>
            <p:nvPr/>
          </p:nvSpPr>
          <p:spPr>
            <a:xfrm flipH="1" rot="16200000">
              <a:off x="975797" y="6790573"/>
              <a:ext cx="63721" cy="6223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15300" y="13500"/>
                    <a:pt x="8100" y="6300"/>
                    <a:pt x="0" y="0"/>
                  </a:cubicBezTo>
                  <a:cubicBezTo>
                    <a:pt x="2700" y="1800"/>
                    <a:pt x="5400" y="2700"/>
                    <a:pt x="8100" y="4500"/>
                  </a:cubicBezTo>
                  <a:cubicBezTo>
                    <a:pt x="13500" y="8100"/>
                    <a:pt x="17100" y="11700"/>
                    <a:pt x="21600" y="16200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438" name="Freeform 524"/>
            <p:cNvSpPr/>
            <p:nvPr/>
          </p:nvSpPr>
          <p:spPr>
            <a:xfrm flipH="1" rot="16200000">
              <a:off x="1236605" y="6812801"/>
              <a:ext cx="44456" cy="370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082" y="15429"/>
                  </a:moveTo>
                  <a:cubicBezTo>
                    <a:pt x="11435" y="10800"/>
                    <a:pt x="16518" y="6171"/>
                    <a:pt x="21600" y="0"/>
                  </a:cubicBezTo>
                  <a:cubicBezTo>
                    <a:pt x="21600" y="12343"/>
                    <a:pt x="21600" y="12343"/>
                    <a:pt x="21600" y="12343"/>
                  </a:cubicBezTo>
                  <a:cubicBezTo>
                    <a:pt x="15247" y="16971"/>
                    <a:pt x="7624" y="20057"/>
                    <a:pt x="0" y="21600"/>
                  </a:cubicBezTo>
                  <a:cubicBezTo>
                    <a:pt x="1271" y="20057"/>
                    <a:pt x="3812" y="18514"/>
                    <a:pt x="5082" y="15429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439" name="Freeform 525"/>
            <p:cNvSpPr/>
            <p:nvPr/>
          </p:nvSpPr>
          <p:spPr>
            <a:xfrm flipH="1" rot="16200000">
              <a:off x="1256925" y="6841276"/>
              <a:ext cx="12701" cy="127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cubicBezTo>
                    <a:pt x="5400" y="14400"/>
                    <a:pt x="16200" y="7200"/>
                    <a:pt x="21600" y="0"/>
                  </a:cubicBezTo>
                  <a:cubicBezTo>
                    <a:pt x="21600" y="7200"/>
                    <a:pt x="21600" y="7200"/>
                    <a:pt x="21600" y="7200"/>
                  </a:cubicBezTo>
                  <a:cubicBezTo>
                    <a:pt x="16200" y="14400"/>
                    <a:pt x="5400" y="14400"/>
                    <a:pt x="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440" name="Freeform 526"/>
            <p:cNvSpPr/>
            <p:nvPr/>
          </p:nvSpPr>
          <p:spPr>
            <a:xfrm flipH="1" rot="16200000">
              <a:off x="872069" y="6677954"/>
              <a:ext cx="245988" cy="1052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20451" y="17280"/>
                    <a:pt x="18843" y="14040"/>
                    <a:pt x="17004" y="11340"/>
                  </a:cubicBezTo>
                  <a:cubicBezTo>
                    <a:pt x="14017" y="7020"/>
                    <a:pt x="10800" y="3780"/>
                    <a:pt x="7583" y="2700"/>
                  </a:cubicBezTo>
                  <a:cubicBezTo>
                    <a:pt x="5055" y="1620"/>
                    <a:pt x="2528" y="1080"/>
                    <a:pt x="0" y="540"/>
                  </a:cubicBezTo>
                  <a:cubicBezTo>
                    <a:pt x="1609" y="0"/>
                    <a:pt x="3217" y="0"/>
                    <a:pt x="4596" y="0"/>
                  </a:cubicBezTo>
                  <a:cubicBezTo>
                    <a:pt x="6664" y="0"/>
                    <a:pt x="8272" y="0"/>
                    <a:pt x="10111" y="1080"/>
                  </a:cubicBezTo>
                  <a:cubicBezTo>
                    <a:pt x="14706" y="3780"/>
                    <a:pt x="17923" y="7560"/>
                    <a:pt x="20221" y="12960"/>
                  </a:cubicBezTo>
                  <a:cubicBezTo>
                    <a:pt x="20681" y="14040"/>
                    <a:pt x="21140" y="15120"/>
                    <a:pt x="21600" y="16200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441" name="Freeform 527"/>
            <p:cNvSpPr/>
            <p:nvPr/>
          </p:nvSpPr>
          <p:spPr>
            <a:xfrm flipH="1" rot="16200000">
              <a:off x="1046185" y="6594230"/>
              <a:ext cx="422329" cy="9632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1001" y="21600"/>
                  </a:moveTo>
                  <a:cubicBezTo>
                    <a:pt x="7379" y="21600"/>
                    <a:pt x="3354" y="18097"/>
                    <a:pt x="0" y="14595"/>
                  </a:cubicBezTo>
                  <a:cubicBezTo>
                    <a:pt x="2952" y="16930"/>
                    <a:pt x="6037" y="18097"/>
                    <a:pt x="8989" y="18097"/>
                  </a:cubicBezTo>
                  <a:cubicBezTo>
                    <a:pt x="9257" y="18097"/>
                    <a:pt x="9660" y="18097"/>
                    <a:pt x="10062" y="18097"/>
                  </a:cubicBezTo>
                  <a:cubicBezTo>
                    <a:pt x="13684" y="18097"/>
                    <a:pt x="18783" y="16346"/>
                    <a:pt x="21332" y="1751"/>
                  </a:cubicBezTo>
                  <a:cubicBezTo>
                    <a:pt x="21332" y="1168"/>
                    <a:pt x="21466" y="584"/>
                    <a:pt x="21600" y="0"/>
                  </a:cubicBezTo>
                  <a:cubicBezTo>
                    <a:pt x="21600" y="5254"/>
                    <a:pt x="21600" y="5254"/>
                    <a:pt x="21600" y="5254"/>
                  </a:cubicBezTo>
                  <a:cubicBezTo>
                    <a:pt x="19319" y="16346"/>
                    <a:pt x="15697" y="21600"/>
                    <a:pt x="11001" y="21600"/>
                  </a:cubicBezTo>
                  <a:cubicBezTo>
                    <a:pt x="11001" y="21600"/>
                    <a:pt x="11001" y="21600"/>
                    <a:pt x="11001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442" name="Freeform 528"/>
            <p:cNvSpPr/>
            <p:nvPr/>
          </p:nvSpPr>
          <p:spPr>
            <a:xfrm flipH="1" rot="16200000">
              <a:off x="1192150" y="6618680"/>
              <a:ext cx="425291" cy="444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2533" y="21600"/>
                  </a:moveTo>
                  <a:cubicBezTo>
                    <a:pt x="11333" y="21600"/>
                    <a:pt x="10133" y="21600"/>
                    <a:pt x="9067" y="20329"/>
                  </a:cubicBezTo>
                  <a:cubicBezTo>
                    <a:pt x="6667" y="17788"/>
                    <a:pt x="4667" y="13976"/>
                    <a:pt x="2933" y="10165"/>
                  </a:cubicBezTo>
                  <a:cubicBezTo>
                    <a:pt x="1867" y="7624"/>
                    <a:pt x="933" y="5082"/>
                    <a:pt x="0" y="1271"/>
                  </a:cubicBezTo>
                  <a:cubicBezTo>
                    <a:pt x="4400" y="11435"/>
                    <a:pt x="8133" y="15247"/>
                    <a:pt x="11733" y="15247"/>
                  </a:cubicBezTo>
                  <a:cubicBezTo>
                    <a:pt x="14800" y="15247"/>
                    <a:pt x="17600" y="11435"/>
                    <a:pt x="20133" y="3812"/>
                  </a:cubicBezTo>
                  <a:cubicBezTo>
                    <a:pt x="20667" y="2541"/>
                    <a:pt x="21067" y="1271"/>
                    <a:pt x="21600" y="0"/>
                  </a:cubicBezTo>
                  <a:cubicBezTo>
                    <a:pt x="21600" y="8894"/>
                    <a:pt x="21600" y="8894"/>
                    <a:pt x="21600" y="8894"/>
                  </a:cubicBezTo>
                  <a:cubicBezTo>
                    <a:pt x="18667" y="17788"/>
                    <a:pt x="15600" y="21600"/>
                    <a:pt x="12533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443" name="Freeform 529"/>
            <p:cNvSpPr/>
            <p:nvPr/>
          </p:nvSpPr>
          <p:spPr>
            <a:xfrm flipH="1" rot="16200000">
              <a:off x="320847" y="5655506"/>
              <a:ext cx="1552925" cy="84317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35" h="21600" fill="norm" stroke="1" extrusionOk="0">
                  <a:moveTo>
                    <a:pt x="20066" y="21600"/>
                  </a:moveTo>
                  <a:cubicBezTo>
                    <a:pt x="19674" y="21600"/>
                    <a:pt x="19282" y="21533"/>
                    <a:pt x="18854" y="21466"/>
                  </a:cubicBezTo>
                  <a:cubicBezTo>
                    <a:pt x="18604" y="21399"/>
                    <a:pt x="18355" y="21332"/>
                    <a:pt x="18105" y="21265"/>
                  </a:cubicBezTo>
                  <a:cubicBezTo>
                    <a:pt x="15610" y="20862"/>
                    <a:pt x="13258" y="20057"/>
                    <a:pt x="11190" y="18850"/>
                  </a:cubicBezTo>
                  <a:cubicBezTo>
                    <a:pt x="9373" y="17843"/>
                    <a:pt x="7626" y="16502"/>
                    <a:pt x="6129" y="15361"/>
                  </a:cubicBezTo>
                  <a:cubicBezTo>
                    <a:pt x="5131" y="14624"/>
                    <a:pt x="4062" y="13819"/>
                    <a:pt x="3099" y="12678"/>
                  </a:cubicBezTo>
                  <a:cubicBezTo>
                    <a:pt x="2208" y="11605"/>
                    <a:pt x="-465" y="8452"/>
                    <a:pt x="70" y="5031"/>
                  </a:cubicBezTo>
                  <a:cubicBezTo>
                    <a:pt x="355" y="3220"/>
                    <a:pt x="1388" y="1945"/>
                    <a:pt x="2280" y="1543"/>
                  </a:cubicBezTo>
                  <a:cubicBezTo>
                    <a:pt x="2850" y="1275"/>
                    <a:pt x="3456" y="1140"/>
                    <a:pt x="4204" y="1140"/>
                  </a:cubicBezTo>
                  <a:cubicBezTo>
                    <a:pt x="4632" y="1140"/>
                    <a:pt x="5060" y="1207"/>
                    <a:pt x="5487" y="1207"/>
                  </a:cubicBezTo>
                  <a:cubicBezTo>
                    <a:pt x="5880" y="1275"/>
                    <a:pt x="6307" y="1275"/>
                    <a:pt x="6735" y="1275"/>
                  </a:cubicBezTo>
                  <a:cubicBezTo>
                    <a:pt x="6806" y="1275"/>
                    <a:pt x="6806" y="1275"/>
                    <a:pt x="6806" y="1275"/>
                  </a:cubicBezTo>
                  <a:cubicBezTo>
                    <a:pt x="8695" y="1275"/>
                    <a:pt x="10549" y="872"/>
                    <a:pt x="12260" y="402"/>
                  </a:cubicBezTo>
                  <a:cubicBezTo>
                    <a:pt x="13115" y="201"/>
                    <a:pt x="14220" y="0"/>
                    <a:pt x="15361" y="0"/>
                  </a:cubicBezTo>
                  <a:cubicBezTo>
                    <a:pt x="15824" y="0"/>
                    <a:pt x="16252" y="0"/>
                    <a:pt x="16680" y="67"/>
                  </a:cubicBezTo>
                  <a:cubicBezTo>
                    <a:pt x="18070" y="335"/>
                    <a:pt x="19495" y="1140"/>
                    <a:pt x="21135" y="2482"/>
                  </a:cubicBezTo>
                  <a:cubicBezTo>
                    <a:pt x="21135" y="3019"/>
                    <a:pt x="21135" y="3019"/>
                    <a:pt x="21135" y="3019"/>
                  </a:cubicBezTo>
                  <a:cubicBezTo>
                    <a:pt x="20101" y="2080"/>
                    <a:pt x="18961" y="1207"/>
                    <a:pt x="17678" y="805"/>
                  </a:cubicBezTo>
                  <a:cubicBezTo>
                    <a:pt x="16929" y="537"/>
                    <a:pt x="16109" y="402"/>
                    <a:pt x="15254" y="402"/>
                  </a:cubicBezTo>
                  <a:cubicBezTo>
                    <a:pt x="14612" y="402"/>
                    <a:pt x="13971" y="470"/>
                    <a:pt x="13258" y="671"/>
                  </a:cubicBezTo>
                  <a:cubicBezTo>
                    <a:pt x="12687" y="738"/>
                    <a:pt x="12117" y="872"/>
                    <a:pt x="11547" y="1006"/>
                  </a:cubicBezTo>
                  <a:cubicBezTo>
                    <a:pt x="10406" y="1342"/>
                    <a:pt x="9230" y="1610"/>
                    <a:pt x="8054" y="1677"/>
                  </a:cubicBezTo>
                  <a:cubicBezTo>
                    <a:pt x="7697" y="1677"/>
                    <a:pt x="7341" y="1744"/>
                    <a:pt x="6949" y="1744"/>
                  </a:cubicBezTo>
                  <a:cubicBezTo>
                    <a:pt x="6379" y="1744"/>
                    <a:pt x="5808" y="1677"/>
                    <a:pt x="5274" y="1610"/>
                  </a:cubicBezTo>
                  <a:cubicBezTo>
                    <a:pt x="5202" y="1610"/>
                    <a:pt x="5202" y="1610"/>
                    <a:pt x="5202" y="1610"/>
                  </a:cubicBezTo>
                  <a:cubicBezTo>
                    <a:pt x="4846" y="1610"/>
                    <a:pt x="4454" y="1543"/>
                    <a:pt x="4062" y="1543"/>
                  </a:cubicBezTo>
                  <a:cubicBezTo>
                    <a:pt x="3741" y="1543"/>
                    <a:pt x="3456" y="1610"/>
                    <a:pt x="3171" y="1677"/>
                  </a:cubicBezTo>
                  <a:cubicBezTo>
                    <a:pt x="1994" y="1945"/>
                    <a:pt x="177" y="3354"/>
                    <a:pt x="284" y="6037"/>
                  </a:cubicBezTo>
                  <a:cubicBezTo>
                    <a:pt x="355" y="7983"/>
                    <a:pt x="1282" y="9593"/>
                    <a:pt x="1994" y="10666"/>
                  </a:cubicBezTo>
                  <a:cubicBezTo>
                    <a:pt x="4026" y="13752"/>
                    <a:pt x="6592" y="15429"/>
                    <a:pt x="9087" y="17106"/>
                  </a:cubicBezTo>
                  <a:cubicBezTo>
                    <a:pt x="9337" y="17240"/>
                    <a:pt x="9337" y="17240"/>
                    <a:pt x="9337" y="17240"/>
                  </a:cubicBezTo>
                  <a:cubicBezTo>
                    <a:pt x="12759" y="19520"/>
                    <a:pt x="16359" y="20795"/>
                    <a:pt x="20101" y="21130"/>
                  </a:cubicBezTo>
                  <a:cubicBezTo>
                    <a:pt x="20137" y="21130"/>
                    <a:pt x="20173" y="21130"/>
                    <a:pt x="20173" y="21198"/>
                  </a:cubicBezTo>
                  <a:cubicBezTo>
                    <a:pt x="20208" y="21198"/>
                    <a:pt x="20208" y="21198"/>
                    <a:pt x="20208" y="21198"/>
                  </a:cubicBezTo>
                  <a:cubicBezTo>
                    <a:pt x="20244" y="21198"/>
                    <a:pt x="20244" y="21198"/>
                    <a:pt x="20244" y="21198"/>
                  </a:cubicBezTo>
                  <a:cubicBezTo>
                    <a:pt x="20529" y="21198"/>
                    <a:pt x="20850" y="21130"/>
                    <a:pt x="21135" y="21063"/>
                  </a:cubicBezTo>
                  <a:cubicBezTo>
                    <a:pt x="21135" y="21466"/>
                    <a:pt x="21135" y="21466"/>
                    <a:pt x="21135" y="21466"/>
                  </a:cubicBezTo>
                  <a:cubicBezTo>
                    <a:pt x="20779" y="21533"/>
                    <a:pt x="20422" y="21600"/>
                    <a:pt x="20066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444" name="Freeform 530"/>
            <p:cNvSpPr/>
            <p:nvPr/>
          </p:nvSpPr>
          <p:spPr>
            <a:xfrm flipH="1" rot="16200000">
              <a:off x="1438876" y="6785389"/>
              <a:ext cx="115585" cy="207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9327" y="21600"/>
                  </a:moveTo>
                  <a:cubicBezTo>
                    <a:pt x="5891" y="21600"/>
                    <a:pt x="2945" y="18900"/>
                    <a:pt x="0" y="16200"/>
                  </a:cubicBezTo>
                  <a:cubicBezTo>
                    <a:pt x="1964" y="16200"/>
                    <a:pt x="3927" y="13500"/>
                    <a:pt x="5891" y="13500"/>
                  </a:cubicBezTo>
                  <a:cubicBezTo>
                    <a:pt x="7364" y="10800"/>
                    <a:pt x="9327" y="8100"/>
                    <a:pt x="10800" y="8100"/>
                  </a:cubicBezTo>
                  <a:cubicBezTo>
                    <a:pt x="14727" y="5400"/>
                    <a:pt x="18164" y="2700"/>
                    <a:pt x="21600" y="0"/>
                  </a:cubicBezTo>
                  <a:cubicBezTo>
                    <a:pt x="21600" y="13500"/>
                    <a:pt x="21600" y="13500"/>
                    <a:pt x="21600" y="13500"/>
                  </a:cubicBezTo>
                  <a:cubicBezTo>
                    <a:pt x="17182" y="18900"/>
                    <a:pt x="13745" y="21600"/>
                    <a:pt x="10800" y="21600"/>
                  </a:cubicBezTo>
                  <a:cubicBezTo>
                    <a:pt x="10309" y="21600"/>
                    <a:pt x="9818" y="21600"/>
                    <a:pt x="9327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445" name="Freeform 531"/>
            <p:cNvSpPr/>
            <p:nvPr/>
          </p:nvSpPr>
          <p:spPr>
            <a:xfrm flipH="1" rot="16200000">
              <a:off x="33527" y="5282237"/>
              <a:ext cx="2046065" cy="109656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27" h="21600" fill="norm" stroke="1" extrusionOk="0">
                  <a:moveTo>
                    <a:pt x="21227" y="21600"/>
                  </a:moveTo>
                  <a:cubicBezTo>
                    <a:pt x="21010" y="21600"/>
                    <a:pt x="20819" y="21548"/>
                    <a:pt x="20629" y="21548"/>
                  </a:cubicBezTo>
                  <a:cubicBezTo>
                    <a:pt x="19570" y="21394"/>
                    <a:pt x="18537" y="20930"/>
                    <a:pt x="17559" y="20517"/>
                  </a:cubicBezTo>
                  <a:cubicBezTo>
                    <a:pt x="17532" y="20517"/>
                    <a:pt x="17532" y="20517"/>
                    <a:pt x="17532" y="20517"/>
                  </a:cubicBezTo>
                  <a:cubicBezTo>
                    <a:pt x="17505" y="20569"/>
                    <a:pt x="17505" y="20569"/>
                    <a:pt x="17505" y="20569"/>
                  </a:cubicBezTo>
                  <a:cubicBezTo>
                    <a:pt x="17505" y="20569"/>
                    <a:pt x="17505" y="20569"/>
                    <a:pt x="17478" y="20569"/>
                  </a:cubicBezTo>
                  <a:cubicBezTo>
                    <a:pt x="17478" y="20569"/>
                    <a:pt x="17478" y="20569"/>
                    <a:pt x="17450" y="20569"/>
                  </a:cubicBezTo>
                  <a:cubicBezTo>
                    <a:pt x="17369" y="20466"/>
                    <a:pt x="17260" y="20414"/>
                    <a:pt x="17179" y="20363"/>
                  </a:cubicBezTo>
                  <a:cubicBezTo>
                    <a:pt x="16989" y="20311"/>
                    <a:pt x="16825" y="20208"/>
                    <a:pt x="16635" y="20157"/>
                  </a:cubicBezTo>
                  <a:cubicBezTo>
                    <a:pt x="16391" y="20053"/>
                    <a:pt x="16146" y="19950"/>
                    <a:pt x="15902" y="19847"/>
                  </a:cubicBezTo>
                  <a:cubicBezTo>
                    <a:pt x="15413" y="19693"/>
                    <a:pt x="14924" y="19486"/>
                    <a:pt x="14462" y="19280"/>
                  </a:cubicBezTo>
                  <a:cubicBezTo>
                    <a:pt x="14326" y="19229"/>
                    <a:pt x="14326" y="19229"/>
                    <a:pt x="14326" y="19229"/>
                  </a:cubicBezTo>
                  <a:cubicBezTo>
                    <a:pt x="13973" y="19126"/>
                    <a:pt x="13973" y="19126"/>
                    <a:pt x="13973" y="19126"/>
                  </a:cubicBezTo>
                  <a:cubicBezTo>
                    <a:pt x="12777" y="18662"/>
                    <a:pt x="11582" y="17888"/>
                    <a:pt x="10413" y="17167"/>
                  </a:cubicBezTo>
                  <a:cubicBezTo>
                    <a:pt x="10305" y="17115"/>
                    <a:pt x="10305" y="17115"/>
                    <a:pt x="10305" y="17115"/>
                  </a:cubicBezTo>
                  <a:cubicBezTo>
                    <a:pt x="9680" y="16703"/>
                    <a:pt x="9028" y="16342"/>
                    <a:pt x="8376" y="15981"/>
                  </a:cubicBezTo>
                  <a:cubicBezTo>
                    <a:pt x="7207" y="15259"/>
                    <a:pt x="5985" y="14537"/>
                    <a:pt x="4816" y="13713"/>
                  </a:cubicBezTo>
                  <a:cubicBezTo>
                    <a:pt x="3431" y="12733"/>
                    <a:pt x="1882" y="11547"/>
                    <a:pt x="877" y="9434"/>
                  </a:cubicBezTo>
                  <a:cubicBezTo>
                    <a:pt x="62" y="7784"/>
                    <a:pt x="-373" y="5207"/>
                    <a:pt x="415" y="3196"/>
                  </a:cubicBezTo>
                  <a:cubicBezTo>
                    <a:pt x="1094" y="1495"/>
                    <a:pt x="2371" y="464"/>
                    <a:pt x="4327" y="103"/>
                  </a:cubicBezTo>
                  <a:cubicBezTo>
                    <a:pt x="4708" y="52"/>
                    <a:pt x="5142" y="52"/>
                    <a:pt x="5604" y="52"/>
                  </a:cubicBezTo>
                  <a:cubicBezTo>
                    <a:pt x="6039" y="52"/>
                    <a:pt x="6474" y="52"/>
                    <a:pt x="6909" y="103"/>
                  </a:cubicBezTo>
                  <a:cubicBezTo>
                    <a:pt x="8267" y="206"/>
                    <a:pt x="9598" y="309"/>
                    <a:pt x="10930" y="309"/>
                  </a:cubicBezTo>
                  <a:cubicBezTo>
                    <a:pt x="11147" y="309"/>
                    <a:pt x="11147" y="309"/>
                    <a:pt x="11147" y="309"/>
                  </a:cubicBezTo>
                  <a:cubicBezTo>
                    <a:pt x="11989" y="258"/>
                    <a:pt x="12832" y="206"/>
                    <a:pt x="13674" y="155"/>
                  </a:cubicBezTo>
                  <a:cubicBezTo>
                    <a:pt x="14543" y="103"/>
                    <a:pt x="15440" y="0"/>
                    <a:pt x="16309" y="0"/>
                  </a:cubicBezTo>
                  <a:cubicBezTo>
                    <a:pt x="17478" y="0"/>
                    <a:pt x="18429" y="155"/>
                    <a:pt x="19352" y="412"/>
                  </a:cubicBezTo>
                  <a:cubicBezTo>
                    <a:pt x="19977" y="567"/>
                    <a:pt x="20602" y="773"/>
                    <a:pt x="21227" y="1031"/>
                  </a:cubicBezTo>
                  <a:cubicBezTo>
                    <a:pt x="21227" y="1392"/>
                    <a:pt x="21227" y="1392"/>
                    <a:pt x="21227" y="1392"/>
                  </a:cubicBezTo>
                  <a:cubicBezTo>
                    <a:pt x="20059" y="876"/>
                    <a:pt x="18945" y="516"/>
                    <a:pt x="17858" y="412"/>
                  </a:cubicBezTo>
                  <a:cubicBezTo>
                    <a:pt x="17369" y="309"/>
                    <a:pt x="16853" y="309"/>
                    <a:pt x="16282" y="309"/>
                  </a:cubicBezTo>
                  <a:cubicBezTo>
                    <a:pt x="15385" y="309"/>
                    <a:pt x="14489" y="361"/>
                    <a:pt x="13728" y="464"/>
                  </a:cubicBezTo>
                  <a:cubicBezTo>
                    <a:pt x="12832" y="567"/>
                    <a:pt x="11908" y="619"/>
                    <a:pt x="10930" y="619"/>
                  </a:cubicBezTo>
                  <a:cubicBezTo>
                    <a:pt x="10441" y="619"/>
                    <a:pt x="9952" y="567"/>
                    <a:pt x="9435" y="567"/>
                  </a:cubicBezTo>
                  <a:cubicBezTo>
                    <a:pt x="8946" y="567"/>
                    <a:pt x="8430" y="516"/>
                    <a:pt x="7914" y="464"/>
                  </a:cubicBezTo>
                  <a:cubicBezTo>
                    <a:pt x="7235" y="361"/>
                    <a:pt x="6528" y="309"/>
                    <a:pt x="5822" y="309"/>
                  </a:cubicBezTo>
                  <a:cubicBezTo>
                    <a:pt x="4844" y="309"/>
                    <a:pt x="4029" y="464"/>
                    <a:pt x="3295" y="722"/>
                  </a:cubicBezTo>
                  <a:cubicBezTo>
                    <a:pt x="2670" y="979"/>
                    <a:pt x="1149" y="1753"/>
                    <a:pt x="496" y="3660"/>
                  </a:cubicBezTo>
                  <a:cubicBezTo>
                    <a:pt x="198" y="4485"/>
                    <a:pt x="116" y="5464"/>
                    <a:pt x="225" y="6547"/>
                  </a:cubicBezTo>
                  <a:cubicBezTo>
                    <a:pt x="578" y="9640"/>
                    <a:pt x="2371" y="11444"/>
                    <a:pt x="3920" y="12682"/>
                  </a:cubicBezTo>
                  <a:cubicBezTo>
                    <a:pt x="5251" y="13764"/>
                    <a:pt x="6664" y="14589"/>
                    <a:pt x="8022" y="15362"/>
                  </a:cubicBezTo>
                  <a:cubicBezTo>
                    <a:pt x="8593" y="15723"/>
                    <a:pt x="9164" y="16032"/>
                    <a:pt x="9707" y="16393"/>
                  </a:cubicBezTo>
                  <a:cubicBezTo>
                    <a:pt x="9952" y="16548"/>
                    <a:pt x="10196" y="16703"/>
                    <a:pt x="10441" y="16857"/>
                  </a:cubicBezTo>
                  <a:cubicBezTo>
                    <a:pt x="11500" y="17527"/>
                    <a:pt x="12614" y="18198"/>
                    <a:pt x="13728" y="18662"/>
                  </a:cubicBezTo>
                  <a:cubicBezTo>
                    <a:pt x="14081" y="18765"/>
                    <a:pt x="14435" y="18919"/>
                    <a:pt x="14761" y="19022"/>
                  </a:cubicBezTo>
                  <a:cubicBezTo>
                    <a:pt x="15549" y="19280"/>
                    <a:pt x="16336" y="19589"/>
                    <a:pt x="17070" y="20002"/>
                  </a:cubicBezTo>
                  <a:cubicBezTo>
                    <a:pt x="17450" y="20157"/>
                    <a:pt x="17831" y="20311"/>
                    <a:pt x="18184" y="20466"/>
                  </a:cubicBezTo>
                  <a:cubicBezTo>
                    <a:pt x="19026" y="20827"/>
                    <a:pt x="20140" y="21188"/>
                    <a:pt x="21227" y="21239"/>
                  </a:cubicBezTo>
                  <a:lnTo>
                    <a:pt x="21227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446" name="Freeform 532"/>
            <p:cNvSpPr/>
            <p:nvPr/>
          </p:nvSpPr>
          <p:spPr>
            <a:xfrm flipH="1" rot="16200000">
              <a:off x="-393828" y="4674098"/>
              <a:ext cx="2758517" cy="16003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86" h="21600" fill="norm" stroke="1" extrusionOk="0">
                  <a:moveTo>
                    <a:pt x="21286" y="21600"/>
                  </a:moveTo>
                  <a:cubicBezTo>
                    <a:pt x="20579" y="21565"/>
                    <a:pt x="19831" y="21459"/>
                    <a:pt x="19023" y="21246"/>
                  </a:cubicBezTo>
                  <a:cubicBezTo>
                    <a:pt x="17346" y="20787"/>
                    <a:pt x="15568" y="19903"/>
                    <a:pt x="13406" y="18383"/>
                  </a:cubicBezTo>
                  <a:cubicBezTo>
                    <a:pt x="13103" y="18171"/>
                    <a:pt x="12800" y="17923"/>
                    <a:pt x="12496" y="17711"/>
                  </a:cubicBezTo>
                  <a:cubicBezTo>
                    <a:pt x="11870" y="17252"/>
                    <a:pt x="11224" y="16757"/>
                    <a:pt x="10577" y="16403"/>
                  </a:cubicBezTo>
                  <a:cubicBezTo>
                    <a:pt x="9526" y="15838"/>
                    <a:pt x="8476" y="15449"/>
                    <a:pt x="7667" y="15201"/>
                  </a:cubicBezTo>
                  <a:cubicBezTo>
                    <a:pt x="7344" y="15095"/>
                    <a:pt x="7021" y="14989"/>
                    <a:pt x="6697" y="14883"/>
                  </a:cubicBezTo>
                  <a:cubicBezTo>
                    <a:pt x="5364" y="14459"/>
                    <a:pt x="3970" y="14070"/>
                    <a:pt x="2717" y="13151"/>
                  </a:cubicBezTo>
                  <a:cubicBezTo>
                    <a:pt x="1787" y="12515"/>
                    <a:pt x="494" y="11419"/>
                    <a:pt x="110" y="9616"/>
                  </a:cubicBezTo>
                  <a:cubicBezTo>
                    <a:pt x="-314" y="7742"/>
                    <a:pt x="555" y="5904"/>
                    <a:pt x="1545" y="4985"/>
                  </a:cubicBezTo>
                  <a:cubicBezTo>
                    <a:pt x="2697" y="3924"/>
                    <a:pt x="4030" y="3535"/>
                    <a:pt x="5323" y="3182"/>
                  </a:cubicBezTo>
                  <a:cubicBezTo>
                    <a:pt x="5687" y="3076"/>
                    <a:pt x="5687" y="3076"/>
                    <a:pt x="5687" y="3076"/>
                  </a:cubicBezTo>
                  <a:cubicBezTo>
                    <a:pt x="6455" y="2864"/>
                    <a:pt x="7102" y="2651"/>
                    <a:pt x="7748" y="2333"/>
                  </a:cubicBezTo>
                  <a:cubicBezTo>
                    <a:pt x="8233" y="2121"/>
                    <a:pt x="8718" y="1874"/>
                    <a:pt x="9203" y="1626"/>
                  </a:cubicBezTo>
                  <a:cubicBezTo>
                    <a:pt x="9607" y="1379"/>
                    <a:pt x="10052" y="1167"/>
                    <a:pt x="10476" y="955"/>
                  </a:cubicBezTo>
                  <a:cubicBezTo>
                    <a:pt x="11203" y="601"/>
                    <a:pt x="12173" y="177"/>
                    <a:pt x="13183" y="35"/>
                  </a:cubicBezTo>
                  <a:cubicBezTo>
                    <a:pt x="13446" y="0"/>
                    <a:pt x="13729" y="0"/>
                    <a:pt x="14032" y="0"/>
                  </a:cubicBezTo>
                  <a:cubicBezTo>
                    <a:pt x="14598" y="0"/>
                    <a:pt x="15164" y="71"/>
                    <a:pt x="15628" y="106"/>
                  </a:cubicBezTo>
                  <a:cubicBezTo>
                    <a:pt x="17326" y="354"/>
                    <a:pt x="18922" y="742"/>
                    <a:pt x="20397" y="1343"/>
                  </a:cubicBezTo>
                  <a:cubicBezTo>
                    <a:pt x="20700" y="1449"/>
                    <a:pt x="21003" y="1591"/>
                    <a:pt x="21286" y="1697"/>
                  </a:cubicBezTo>
                  <a:cubicBezTo>
                    <a:pt x="21286" y="1944"/>
                    <a:pt x="21286" y="1944"/>
                    <a:pt x="21286" y="1944"/>
                  </a:cubicBezTo>
                  <a:cubicBezTo>
                    <a:pt x="20357" y="1520"/>
                    <a:pt x="19387" y="1167"/>
                    <a:pt x="18397" y="884"/>
                  </a:cubicBezTo>
                  <a:cubicBezTo>
                    <a:pt x="17063" y="530"/>
                    <a:pt x="15649" y="212"/>
                    <a:pt x="14275" y="212"/>
                  </a:cubicBezTo>
                  <a:cubicBezTo>
                    <a:pt x="14012" y="212"/>
                    <a:pt x="13769" y="212"/>
                    <a:pt x="13527" y="247"/>
                  </a:cubicBezTo>
                  <a:cubicBezTo>
                    <a:pt x="12052" y="354"/>
                    <a:pt x="10638" y="1096"/>
                    <a:pt x="9284" y="1803"/>
                  </a:cubicBezTo>
                  <a:cubicBezTo>
                    <a:pt x="8839" y="2050"/>
                    <a:pt x="8374" y="2298"/>
                    <a:pt x="7910" y="2510"/>
                  </a:cubicBezTo>
                  <a:cubicBezTo>
                    <a:pt x="7122" y="2864"/>
                    <a:pt x="6314" y="3111"/>
                    <a:pt x="5525" y="3323"/>
                  </a:cubicBezTo>
                  <a:cubicBezTo>
                    <a:pt x="4899" y="3535"/>
                    <a:pt x="4232" y="3712"/>
                    <a:pt x="3606" y="3959"/>
                  </a:cubicBezTo>
                  <a:cubicBezTo>
                    <a:pt x="2313" y="4490"/>
                    <a:pt x="555" y="5480"/>
                    <a:pt x="191" y="7919"/>
                  </a:cubicBezTo>
                  <a:cubicBezTo>
                    <a:pt x="-132" y="10075"/>
                    <a:pt x="1121" y="11631"/>
                    <a:pt x="2252" y="12550"/>
                  </a:cubicBezTo>
                  <a:cubicBezTo>
                    <a:pt x="3606" y="13681"/>
                    <a:pt x="5121" y="14141"/>
                    <a:pt x="6576" y="14600"/>
                  </a:cubicBezTo>
                  <a:cubicBezTo>
                    <a:pt x="7061" y="14742"/>
                    <a:pt x="7061" y="14742"/>
                    <a:pt x="7061" y="14742"/>
                  </a:cubicBezTo>
                  <a:cubicBezTo>
                    <a:pt x="8011" y="15060"/>
                    <a:pt x="8981" y="15378"/>
                    <a:pt x="9910" y="15838"/>
                  </a:cubicBezTo>
                  <a:cubicBezTo>
                    <a:pt x="10880" y="16297"/>
                    <a:pt x="11749" y="16934"/>
                    <a:pt x="12618" y="17570"/>
                  </a:cubicBezTo>
                  <a:cubicBezTo>
                    <a:pt x="14295" y="18772"/>
                    <a:pt x="16295" y="20151"/>
                    <a:pt x="18376" y="20822"/>
                  </a:cubicBezTo>
                  <a:cubicBezTo>
                    <a:pt x="19366" y="21140"/>
                    <a:pt x="20276" y="21317"/>
                    <a:pt x="21124" y="21317"/>
                  </a:cubicBezTo>
                  <a:cubicBezTo>
                    <a:pt x="21165" y="21317"/>
                    <a:pt x="21225" y="21317"/>
                    <a:pt x="21286" y="21317"/>
                  </a:cubicBezTo>
                  <a:lnTo>
                    <a:pt x="21286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447" name="Freeform 537"/>
            <p:cNvSpPr/>
            <p:nvPr/>
          </p:nvSpPr>
          <p:spPr>
            <a:xfrm flipH="1" rot="16200000">
              <a:off x="1757473" y="6689068"/>
              <a:ext cx="296371" cy="326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18542" y="19800"/>
                    <a:pt x="15483" y="16200"/>
                    <a:pt x="12616" y="12600"/>
                  </a:cubicBezTo>
                  <a:cubicBezTo>
                    <a:pt x="8411" y="7200"/>
                    <a:pt x="4205" y="3600"/>
                    <a:pt x="0" y="0"/>
                  </a:cubicBezTo>
                  <a:cubicBezTo>
                    <a:pt x="5735" y="0"/>
                    <a:pt x="11278" y="3600"/>
                    <a:pt x="16821" y="7200"/>
                  </a:cubicBezTo>
                  <a:cubicBezTo>
                    <a:pt x="18542" y="9000"/>
                    <a:pt x="20071" y="9000"/>
                    <a:pt x="21600" y="10800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448" name="Freeform 538"/>
            <p:cNvSpPr/>
            <p:nvPr/>
          </p:nvSpPr>
          <p:spPr>
            <a:xfrm flipH="1" rot="16200000">
              <a:off x="-2040505" y="2812549"/>
              <a:ext cx="6775015" cy="114991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383" y="21600"/>
                  </a:moveTo>
                  <a:cubicBezTo>
                    <a:pt x="21308" y="21600"/>
                    <a:pt x="21241" y="21600"/>
                    <a:pt x="21174" y="21551"/>
                  </a:cubicBezTo>
                  <a:cubicBezTo>
                    <a:pt x="20957" y="21452"/>
                    <a:pt x="20757" y="21305"/>
                    <a:pt x="20565" y="21108"/>
                  </a:cubicBezTo>
                  <a:cubicBezTo>
                    <a:pt x="20139" y="20665"/>
                    <a:pt x="19705" y="20026"/>
                    <a:pt x="19238" y="19189"/>
                  </a:cubicBezTo>
                  <a:cubicBezTo>
                    <a:pt x="18829" y="18500"/>
                    <a:pt x="18428" y="17664"/>
                    <a:pt x="18028" y="16877"/>
                  </a:cubicBezTo>
                  <a:cubicBezTo>
                    <a:pt x="17569" y="15991"/>
                    <a:pt x="17085" y="15007"/>
                    <a:pt x="16601" y="14220"/>
                  </a:cubicBezTo>
                  <a:cubicBezTo>
                    <a:pt x="16192" y="13531"/>
                    <a:pt x="15766" y="12842"/>
                    <a:pt x="15357" y="12251"/>
                  </a:cubicBezTo>
                  <a:cubicBezTo>
                    <a:pt x="15307" y="12153"/>
                    <a:pt x="15307" y="12153"/>
                    <a:pt x="15307" y="12153"/>
                  </a:cubicBezTo>
                  <a:cubicBezTo>
                    <a:pt x="15207" y="12005"/>
                    <a:pt x="15107" y="11858"/>
                    <a:pt x="14998" y="11710"/>
                  </a:cubicBezTo>
                  <a:cubicBezTo>
                    <a:pt x="14698" y="11267"/>
                    <a:pt x="14389" y="10825"/>
                    <a:pt x="14105" y="10136"/>
                  </a:cubicBezTo>
                  <a:cubicBezTo>
                    <a:pt x="13604" y="9004"/>
                    <a:pt x="13262" y="6790"/>
                    <a:pt x="12920" y="4674"/>
                  </a:cubicBezTo>
                  <a:cubicBezTo>
                    <a:pt x="12845" y="4133"/>
                    <a:pt x="12761" y="3592"/>
                    <a:pt x="12678" y="3100"/>
                  </a:cubicBezTo>
                  <a:cubicBezTo>
                    <a:pt x="12453" y="1771"/>
                    <a:pt x="12177" y="394"/>
                    <a:pt x="11827" y="344"/>
                  </a:cubicBezTo>
                  <a:cubicBezTo>
                    <a:pt x="11802" y="344"/>
                    <a:pt x="11802" y="344"/>
                    <a:pt x="11802" y="344"/>
                  </a:cubicBezTo>
                  <a:cubicBezTo>
                    <a:pt x="11459" y="344"/>
                    <a:pt x="11151" y="1033"/>
                    <a:pt x="10842" y="1722"/>
                  </a:cubicBezTo>
                  <a:cubicBezTo>
                    <a:pt x="10733" y="1919"/>
                    <a:pt x="10733" y="1919"/>
                    <a:pt x="10733" y="1919"/>
                  </a:cubicBezTo>
                  <a:cubicBezTo>
                    <a:pt x="10558" y="2313"/>
                    <a:pt x="10374" y="2706"/>
                    <a:pt x="10191" y="2854"/>
                  </a:cubicBezTo>
                  <a:cubicBezTo>
                    <a:pt x="10082" y="2952"/>
                    <a:pt x="9965" y="3001"/>
                    <a:pt x="9857" y="3001"/>
                  </a:cubicBezTo>
                  <a:cubicBezTo>
                    <a:pt x="9782" y="3051"/>
                    <a:pt x="9707" y="3100"/>
                    <a:pt x="9640" y="3100"/>
                  </a:cubicBezTo>
                  <a:cubicBezTo>
                    <a:pt x="9548" y="3149"/>
                    <a:pt x="9465" y="3247"/>
                    <a:pt x="9381" y="3297"/>
                  </a:cubicBezTo>
                  <a:cubicBezTo>
                    <a:pt x="9114" y="3444"/>
                    <a:pt x="8839" y="3641"/>
                    <a:pt x="8572" y="3641"/>
                  </a:cubicBezTo>
                  <a:cubicBezTo>
                    <a:pt x="8505" y="3641"/>
                    <a:pt x="8438" y="3592"/>
                    <a:pt x="8371" y="3592"/>
                  </a:cubicBezTo>
                  <a:cubicBezTo>
                    <a:pt x="8321" y="3592"/>
                    <a:pt x="8279" y="3543"/>
                    <a:pt x="8229" y="3543"/>
                  </a:cubicBezTo>
                  <a:cubicBezTo>
                    <a:pt x="8129" y="3493"/>
                    <a:pt x="8029" y="3444"/>
                    <a:pt x="7929" y="3444"/>
                  </a:cubicBezTo>
                  <a:cubicBezTo>
                    <a:pt x="7854" y="3444"/>
                    <a:pt x="7787" y="3444"/>
                    <a:pt x="7729" y="3493"/>
                  </a:cubicBezTo>
                  <a:cubicBezTo>
                    <a:pt x="7520" y="3641"/>
                    <a:pt x="7328" y="3936"/>
                    <a:pt x="7128" y="4231"/>
                  </a:cubicBezTo>
                  <a:cubicBezTo>
                    <a:pt x="6977" y="4477"/>
                    <a:pt x="6827" y="4674"/>
                    <a:pt x="6677" y="4822"/>
                  </a:cubicBezTo>
                  <a:cubicBezTo>
                    <a:pt x="6435" y="5166"/>
                    <a:pt x="6185" y="5462"/>
                    <a:pt x="5943" y="5904"/>
                  </a:cubicBezTo>
                  <a:cubicBezTo>
                    <a:pt x="5617" y="6544"/>
                    <a:pt x="5300" y="7331"/>
                    <a:pt x="4991" y="8069"/>
                  </a:cubicBezTo>
                  <a:cubicBezTo>
                    <a:pt x="4924" y="8217"/>
                    <a:pt x="4857" y="8414"/>
                    <a:pt x="4791" y="8561"/>
                  </a:cubicBezTo>
                  <a:cubicBezTo>
                    <a:pt x="4474" y="9349"/>
                    <a:pt x="4123" y="10037"/>
                    <a:pt x="3722" y="10037"/>
                  </a:cubicBezTo>
                  <a:cubicBezTo>
                    <a:pt x="3222" y="10037"/>
                    <a:pt x="2738" y="9349"/>
                    <a:pt x="2270" y="8660"/>
                  </a:cubicBezTo>
                  <a:cubicBezTo>
                    <a:pt x="1995" y="8266"/>
                    <a:pt x="1719" y="7872"/>
                    <a:pt x="1436" y="7626"/>
                  </a:cubicBezTo>
                  <a:cubicBezTo>
                    <a:pt x="1235" y="7430"/>
                    <a:pt x="1035" y="7233"/>
                    <a:pt x="835" y="7036"/>
                  </a:cubicBezTo>
                  <a:cubicBezTo>
                    <a:pt x="684" y="6839"/>
                    <a:pt x="534" y="6692"/>
                    <a:pt x="384" y="6544"/>
                  </a:cubicBezTo>
                  <a:cubicBezTo>
                    <a:pt x="267" y="6446"/>
                    <a:pt x="134" y="6298"/>
                    <a:pt x="0" y="6200"/>
                  </a:cubicBezTo>
                  <a:cubicBezTo>
                    <a:pt x="0" y="5855"/>
                    <a:pt x="0" y="5855"/>
                    <a:pt x="0" y="5855"/>
                  </a:cubicBezTo>
                  <a:cubicBezTo>
                    <a:pt x="109" y="5954"/>
                    <a:pt x="225" y="6052"/>
                    <a:pt x="359" y="6150"/>
                  </a:cubicBezTo>
                  <a:cubicBezTo>
                    <a:pt x="734" y="6544"/>
                    <a:pt x="1118" y="6938"/>
                    <a:pt x="1502" y="7331"/>
                  </a:cubicBezTo>
                  <a:cubicBezTo>
                    <a:pt x="1744" y="7577"/>
                    <a:pt x="1995" y="7971"/>
                    <a:pt x="2245" y="8315"/>
                  </a:cubicBezTo>
                  <a:cubicBezTo>
                    <a:pt x="2704" y="9004"/>
                    <a:pt x="3188" y="9742"/>
                    <a:pt x="3664" y="9742"/>
                  </a:cubicBezTo>
                  <a:cubicBezTo>
                    <a:pt x="3823" y="9742"/>
                    <a:pt x="3973" y="9644"/>
                    <a:pt x="4123" y="9496"/>
                  </a:cubicBezTo>
                  <a:cubicBezTo>
                    <a:pt x="4432" y="9152"/>
                    <a:pt x="4724" y="8414"/>
                    <a:pt x="4999" y="7676"/>
                  </a:cubicBezTo>
                  <a:cubicBezTo>
                    <a:pt x="5100" y="7430"/>
                    <a:pt x="5191" y="7184"/>
                    <a:pt x="5291" y="6987"/>
                  </a:cubicBezTo>
                  <a:cubicBezTo>
                    <a:pt x="5634" y="6150"/>
                    <a:pt x="6009" y="5314"/>
                    <a:pt x="6393" y="4822"/>
                  </a:cubicBezTo>
                  <a:cubicBezTo>
                    <a:pt x="6468" y="4723"/>
                    <a:pt x="6535" y="4674"/>
                    <a:pt x="6602" y="4576"/>
                  </a:cubicBezTo>
                  <a:cubicBezTo>
                    <a:pt x="6735" y="4428"/>
                    <a:pt x="6877" y="4231"/>
                    <a:pt x="7019" y="4035"/>
                  </a:cubicBezTo>
                  <a:cubicBezTo>
                    <a:pt x="7094" y="3936"/>
                    <a:pt x="7094" y="3936"/>
                    <a:pt x="7094" y="3936"/>
                  </a:cubicBezTo>
                  <a:cubicBezTo>
                    <a:pt x="7253" y="3690"/>
                    <a:pt x="7420" y="3444"/>
                    <a:pt x="7578" y="3297"/>
                  </a:cubicBezTo>
                  <a:cubicBezTo>
                    <a:pt x="7687" y="3198"/>
                    <a:pt x="7804" y="3149"/>
                    <a:pt x="7946" y="3149"/>
                  </a:cubicBezTo>
                  <a:cubicBezTo>
                    <a:pt x="8054" y="3149"/>
                    <a:pt x="8171" y="3149"/>
                    <a:pt x="8279" y="3198"/>
                  </a:cubicBezTo>
                  <a:cubicBezTo>
                    <a:pt x="8396" y="3247"/>
                    <a:pt x="8505" y="3247"/>
                    <a:pt x="8622" y="3247"/>
                  </a:cubicBezTo>
                  <a:cubicBezTo>
                    <a:pt x="8672" y="3247"/>
                    <a:pt x="8730" y="3247"/>
                    <a:pt x="8780" y="3247"/>
                  </a:cubicBezTo>
                  <a:cubicBezTo>
                    <a:pt x="9064" y="3149"/>
                    <a:pt x="9356" y="3001"/>
                    <a:pt x="9640" y="2805"/>
                  </a:cubicBezTo>
                  <a:cubicBezTo>
                    <a:pt x="9773" y="2755"/>
                    <a:pt x="9915" y="2657"/>
                    <a:pt x="10049" y="2608"/>
                  </a:cubicBezTo>
                  <a:cubicBezTo>
                    <a:pt x="10324" y="2460"/>
                    <a:pt x="10583" y="1870"/>
                    <a:pt x="10833" y="1328"/>
                  </a:cubicBezTo>
                  <a:cubicBezTo>
                    <a:pt x="10934" y="1132"/>
                    <a:pt x="11034" y="886"/>
                    <a:pt x="11134" y="689"/>
                  </a:cubicBezTo>
                  <a:cubicBezTo>
                    <a:pt x="11292" y="394"/>
                    <a:pt x="11534" y="0"/>
                    <a:pt x="11777" y="0"/>
                  </a:cubicBezTo>
                  <a:cubicBezTo>
                    <a:pt x="11885" y="0"/>
                    <a:pt x="11994" y="98"/>
                    <a:pt x="12085" y="295"/>
                  </a:cubicBezTo>
                  <a:cubicBezTo>
                    <a:pt x="12377" y="886"/>
                    <a:pt x="12594" y="2067"/>
                    <a:pt x="12770" y="3149"/>
                  </a:cubicBezTo>
                  <a:cubicBezTo>
                    <a:pt x="12811" y="3444"/>
                    <a:pt x="12853" y="3690"/>
                    <a:pt x="12895" y="3985"/>
                  </a:cubicBezTo>
                  <a:cubicBezTo>
                    <a:pt x="13304" y="6593"/>
                    <a:pt x="13730" y="9299"/>
                    <a:pt x="14355" y="10283"/>
                  </a:cubicBezTo>
                  <a:cubicBezTo>
                    <a:pt x="14564" y="10628"/>
                    <a:pt x="14773" y="10923"/>
                    <a:pt x="14973" y="11267"/>
                  </a:cubicBezTo>
                  <a:cubicBezTo>
                    <a:pt x="15616" y="12251"/>
                    <a:pt x="16283" y="13236"/>
                    <a:pt x="16926" y="14416"/>
                  </a:cubicBezTo>
                  <a:cubicBezTo>
                    <a:pt x="17327" y="15105"/>
                    <a:pt x="17727" y="15942"/>
                    <a:pt x="18120" y="16680"/>
                  </a:cubicBezTo>
                  <a:cubicBezTo>
                    <a:pt x="18520" y="17516"/>
                    <a:pt x="18938" y="18353"/>
                    <a:pt x="19355" y="19091"/>
                  </a:cubicBezTo>
                  <a:cubicBezTo>
                    <a:pt x="19822" y="19927"/>
                    <a:pt x="20215" y="20468"/>
                    <a:pt x="20582" y="20862"/>
                  </a:cubicBezTo>
                  <a:cubicBezTo>
                    <a:pt x="20840" y="21108"/>
                    <a:pt x="21066" y="21305"/>
                    <a:pt x="21266" y="21403"/>
                  </a:cubicBezTo>
                  <a:cubicBezTo>
                    <a:pt x="21333" y="21403"/>
                    <a:pt x="21400" y="21452"/>
                    <a:pt x="21466" y="21502"/>
                  </a:cubicBezTo>
                  <a:cubicBezTo>
                    <a:pt x="21508" y="21502"/>
                    <a:pt x="21558" y="21551"/>
                    <a:pt x="21600" y="21600"/>
                  </a:cubicBezTo>
                  <a:cubicBezTo>
                    <a:pt x="21533" y="21600"/>
                    <a:pt x="21458" y="21600"/>
                    <a:pt x="21383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449" name="Freeform 540"/>
            <p:cNvSpPr/>
            <p:nvPr/>
          </p:nvSpPr>
          <p:spPr>
            <a:xfrm flipH="1" rot="16200000">
              <a:off x="574959" y="3623123"/>
              <a:ext cx="634232" cy="19856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20886" y="19895"/>
                    <a:pt x="20261" y="18189"/>
                    <a:pt x="19726" y="16768"/>
                  </a:cubicBezTo>
                  <a:cubicBezTo>
                    <a:pt x="18833" y="14495"/>
                    <a:pt x="18030" y="12221"/>
                    <a:pt x="17048" y="10232"/>
                  </a:cubicBezTo>
                  <a:cubicBezTo>
                    <a:pt x="14906" y="6537"/>
                    <a:pt x="12853" y="3979"/>
                    <a:pt x="10800" y="2558"/>
                  </a:cubicBezTo>
                  <a:cubicBezTo>
                    <a:pt x="9729" y="1989"/>
                    <a:pt x="8747" y="1705"/>
                    <a:pt x="7765" y="1705"/>
                  </a:cubicBezTo>
                  <a:cubicBezTo>
                    <a:pt x="6426" y="1705"/>
                    <a:pt x="5177" y="2274"/>
                    <a:pt x="3927" y="3411"/>
                  </a:cubicBezTo>
                  <a:cubicBezTo>
                    <a:pt x="2499" y="4832"/>
                    <a:pt x="1250" y="5968"/>
                    <a:pt x="0" y="6537"/>
                  </a:cubicBezTo>
                  <a:cubicBezTo>
                    <a:pt x="714" y="5968"/>
                    <a:pt x="1339" y="5116"/>
                    <a:pt x="2053" y="4263"/>
                  </a:cubicBezTo>
                  <a:cubicBezTo>
                    <a:pt x="3124" y="2558"/>
                    <a:pt x="4284" y="1137"/>
                    <a:pt x="5534" y="568"/>
                  </a:cubicBezTo>
                  <a:cubicBezTo>
                    <a:pt x="6337" y="0"/>
                    <a:pt x="7140" y="0"/>
                    <a:pt x="7944" y="0"/>
                  </a:cubicBezTo>
                  <a:cubicBezTo>
                    <a:pt x="9104" y="0"/>
                    <a:pt x="10264" y="284"/>
                    <a:pt x="11425" y="1137"/>
                  </a:cubicBezTo>
                  <a:cubicBezTo>
                    <a:pt x="13835" y="3126"/>
                    <a:pt x="15888" y="5684"/>
                    <a:pt x="17673" y="9379"/>
                  </a:cubicBezTo>
                  <a:cubicBezTo>
                    <a:pt x="19369" y="12789"/>
                    <a:pt x="20529" y="16200"/>
                    <a:pt x="2160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450" name="Freeform 541"/>
            <p:cNvSpPr/>
            <p:nvPr/>
          </p:nvSpPr>
          <p:spPr>
            <a:xfrm flipH="1" rot="16200000">
              <a:off x="1578169" y="6486054"/>
              <a:ext cx="626824" cy="1081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19431" y="21073"/>
                    <a:pt x="17172" y="20546"/>
                    <a:pt x="15093" y="18966"/>
                  </a:cubicBezTo>
                  <a:cubicBezTo>
                    <a:pt x="13376" y="17912"/>
                    <a:pt x="11749" y="15805"/>
                    <a:pt x="10213" y="13698"/>
                  </a:cubicBezTo>
                  <a:cubicBezTo>
                    <a:pt x="8947" y="12644"/>
                    <a:pt x="7682" y="11063"/>
                    <a:pt x="6417" y="10010"/>
                  </a:cubicBezTo>
                  <a:cubicBezTo>
                    <a:pt x="5603" y="8956"/>
                    <a:pt x="5603" y="8956"/>
                    <a:pt x="5603" y="8956"/>
                  </a:cubicBezTo>
                  <a:cubicBezTo>
                    <a:pt x="4428" y="7902"/>
                    <a:pt x="3163" y="6849"/>
                    <a:pt x="1988" y="4741"/>
                  </a:cubicBezTo>
                  <a:cubicBezTo>
                    <a:pt x="1265" y="3688"/>
                    <a:pt x="633" y="2107"/>
                    <a:pt x="0" y="0"/>
                  </a:cubicBezTo>
                  <a:cubicBezTo>
                    <a:pt x="813" y="1580"/>
                    <a:pt x="1808" y="2634"/>
                    <a:pt x="2711" y="3161"/>
                  </a:cubicBezTo>
                  <a:cubicBezTo>
                    <a:pt x="3073" y="3688"/>
                    <a:pt x="3344" y="4215"/>
                    <a:pt x="3615" y="4215"/>
                  </a:cubicBezTo>
                  <a:cubicBezTo>
                    <a:pt x="4519" y="5268"/>
                    <a:pt x="5423" y="5795"/>
                    <a:pt x="6326" y="6849"/>
                  </a:cubicBezTo>
                  <a:cubicBezTo>
                    <a:pt x="7682" y="7902"/>
                    <a:pt x="7682" y="7902"/>
                    <a:pt x="7682" y="7902"/>
                  </a:cubicBezTo>
                  <a:cubicBezTo>
                    <a:pt x="8767" y="8956"/>
                    <a:pt x="9851" y="10010"/>
                    <a:pt x="10936" y="11063"/>
                  </a:cubicBezTo>
                  <a:cubicBezTo>
                    <a:pt x="12833" y="13171"/>
                    <a:pt x="14731" y="15278"/>
                    <a:pt x="16629" y="16332"/>
                  </a:cubicBezTo>
                  <a:cubicBezTo>
                    <a:pt x="18346" y="17385"/>
                    <a:pt x="19973" y="17912"/>
                    <a:pt x="21600" y="17912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</p:grpSp>
      <p:pic>
        <p:nvPicPr>
          <p:cNvPr id="11452" name="unleashed-logo-full-color-cmyk.pdf" descr="unleashed-logo-full-color-cmyk.pdf"/>
          <p:cNvPicPr>
            <a:picLocks noChangeAspect="1"/>
          </p:cNvPicPr>
          <p:nvPr/>
        </p:nvPicPr>
        <p:blipFill>
          <a:blip r:embed="rId2">
            <a:extLst/>
          </a:blip>
          <a:stretch>
            <a:fillRect/>
          </a:stretch>
        </p:blipFill>
        <p:spPr>
          <a:xfrm>
            <a:off x="319974" y="6036569"/>
            <a:ext cx="775995" cy="513501"/>
          </a:xfrm>
          <a:prstGeom prst="rect">
            <a:avLst/>
          </a:prstGeom>
          <a:ln w="12700">
            <a:miter lim="400000"/>
          </a:ln>
        </p:spPr>
      </p:pic>
      <p:sp>
        <p:nvSpPr>
          <p:cNvPr id="11453" name="Rectangle 14"/>
          <p:cNvSpPr txBox="1"/>
          <p:nvPr/>
        </p:nvSpPr>
        <p:spPr>
          <a:xfrm>
            <a:off x="3396901" y="571500"/>
            <a:ext cx="5398198" cy="624840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>
            <a:spAutoFit/>
          </a:bodyPr>
          <a:lstStyle>
            <a:lvl1pPr algn="ctr">
              <a:defRPr spc="97" sz="3500">
                <a:solidFill>
                  <a:srgbClr val="383839"/>
                </a:solidFill>
              </a:defRPr>
            </a:lvl1pPr>
          </a:lstStyle>
          <a:p>
            <a:pPr/>
            <a:r>
              <a:t>Anchor Scripture Verse</a:t>
            </a:r>
          </a:p>
        </p:txBody>
      </p:sp>
    </p:spTree>
  </p:cSld>
  <p:clrMapOvr>
    <a:masterClrMapping/>
  </p:clrMapOvr>
  <p:transition xmlns:p14="http://schemas.microsoft.com/office/powerpoint/2010/main" spd="med" advClick="1"/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 xmlns:m="http://schemas.openxmlformats.org/officeDocument/2006/math" xmlns:a14="http://schemas.microsoft.com/office/drawing/2010/main" showMasterSp="1" showMasterPhAnim="1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55" name="TextBox 4"/>
          <p:cNvSpPr txBox="1"/>
          <p:nvPr/>
        </p:nvSpPr>
        <p:spPr>
          <a:xfrm>
            <a:off x="1836606" y="1920875"/>
            <a:ext cx="8518788" cy="3078480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>
            <a:spAutoFit/>
          </a:bodyPr>
          <a:lstStyle/>
          <a:p>
            <a:pPr algn="ctr">
              <a:lnSpc>
                <a:spcPct val="130000"/>
              </a:lnSpc>
              <a:spcBef>
                <a:spcPts val="600"/>
              </a:spcBef>
              <a:defRPr sz="4000">
                <a:solidFill>
                  <a:srgbClr val="505F48"/>
                </a:solidFill>
              </a:defRPr>
            </a:pPr>
            <a:r>
              <a:t>Because </a:t>
            </a:r>
            <a:r>
              <a:rPr b="1"/>
              <a:t>we are all made so uniquely</a:t>
            </a:r>
            <a:r>
              <a:t> and these unique attributes allow us each to step into Kingdom work in a different manner.  </a:t>
            </a:r>
          </a:p>
        </p:txBody>
      </p:sp>
      <p:grpSp>
        <p:nvGrpSpPr>
          <p:cNvPr id="11492" name="Group 742"/>
          <p:cNvGrpSpPr/>
          <p:nvPr/>
        </p:nvGrpSpPr>
        <p:grpSpPr>
          <a:xfrm>
            <a:off x="-1" y="-1"/>
            <a:ext cx="1945670" cy="6858001"/>
            <a:chOff x="0" y="0"/>
            <a:chExt cx="1945668" cy="6858000"/>
          </a:xfrm>
        </p:grpSpPr>
        <p:sp>
          <p:nvSpPr>
            <p:cNvPr id="11456" name="Freeform 437"/>
            <p:cNvSpPr/>
            <p:nvPr/>
          </p:nvSpPr>
          <p:spPr>
            <a:xfrm flipH="1" rot="16200000">
              <a:off x="620896" y="6572002"/>
              <a:ext cx="480120" cy="8298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20774" y="18900"/>
                    <a:pt x="19948" y="16200"/>
                    <a:pt x="19121" y="14175"/>
                  </a:cubicBezTo>
                  <a:cubicBezTo>
                    <a:pt x="16525" y="7425"/>
                    <a:pt x="13810" y="4725"/>
                    <a:pt x="10387" y="4725"/>
                  </a:cubicBezTo>
                  <a:cubicBezTo>
                    <a:pt x="8498" y="4725"/>
                    <a:pt x="6610" y="5400"/>
                    <a:pt x="4839" y="6075"/>
                  </a:cubicBezTo>
                  <a:cubicBezTo>
                    <a:pt x="3187" y="6750"/>
                    <a:pt x="1652" y="7425"/>
                    <a:pt x="0" y="8100"/>
                  </a:cubicBezTo>
                  <a:cubicBezTo>
                    <a:pt x="4013" y="2025"/>
                    <a:pt x="7318" y="0"/>
                    <a:pt x="10387" y="0"/>
                  </a:cubicBezTo>
                  <a:cubicBezTo>
                    <a:pt x="14400" y="0"/>
                    <a:pt x="17823" y="4050"/>
                    <a:pt x="20892" y="13500"/>
                  </a:cubicBezTo>
                  <a:cubicBezTo>
                    <a:pt x="21128" y="14175"/>
                    <a:pt x="21364" y="14850"/>
                    <a:pt x="21600" y="15525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457" name="Freeform 438"/>
            <p:cNvSpPr/>
            <p:nvPr/>
          </p:nvSpPr>
          <p:spPr>
            <a:xfrm flipH="1" rot="16200000">
              <a:off x="762410" y="6830585"/>
              <a:ext cx="34085" cy="207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16200"/>
                  </a:moveTo>
                  <a:cubicBezTo>
                    <a:pt x="14954" y="10800"/>
                    <a:pt x="6646" y="540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6646" y="8100"/>
                    <a:pt x="13292" y="16200"/>
                    <a:pt x="21600" y="21600"/>
                  </a:cubicBezTo>
                  <a:lnTo>
                    <a:pt x="21600" y="162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458" name="Freeform 439"/>
            <p:cNvSpPr/>
            <p:nvPr/>
          </p:nvSpPr>
          <p:spPr>
            <a:xfrm flipH="1" rot="16200000">
              <a:off x="-132625" y="4953081"/>
              <a:ext cx="969129" cy="2237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cubicBezTo>
                    <a:pt x="3736" y="18042"/>
                    <a:pt x="7472" y="13722"/>
                    <a:pt x="11092" y="9148"/>
                  </a:cubicBezTo>
                  <a:cubicBezTo>
                    <a:pt x="11968" y="7878"/>
                    <a:pt x="11968" y="7878"/>
                    <a:pt x="11968" y="7878"/>
                  </a:cubicBezTo>
                  <a:cubicBezTo>
                    <a:pt x="13485" y="5845"/>
                    <a:pt x="15120" y="3558"/>
                    <a:pt x="16755" y="2541"/>
                  </a:cubicBezTo>
                  <a:cubicBezTo>
                    <a:pt x="17572" y="1779"/>
                    <a:pt x="18448" y="1525"/>
                    <a:pt x="19323" y="1016"/>
                  </a:cubicBezTo>
                  <a:cubicBezTo>
                    <a:pt x="20082" y="762"/>
                    <a:pt x="20841" y="508"/>
                    <a:pt x="21600" y="0"/>
                  </a:cubicBezTo>
                  <a:cubicBezTo>
                    <a:pt x="20724" y="2541"/>
                    <a:pt x="19440" y="3049"/>
                    <a:pt x="18272" y="3558"/>
                  </a:cubicBezTo>
                  <a:cubicBezTo>
                    <a:pt x="17630" y="3812"/>
                    <a:pt x="17046" y="4066"/>
                    <a:pt x="16521" y="4574"/>
                  </a:cubicBezTo>
                  <a:cubicBezTo>
                    <a:pt x="15003" y="5845"/>
                    <a:pt x="13544" y="7878"/>
                    <a:pt x="12084" y="9911"/>
                  </a:cubicBezTo>
                  <a:cubicBezTo>
                    <a:pt x="11676" y="10419"/>
                    <a:pt x="11267" y="10927"/>
                    <a:pt x="10858" y="11435"/>
                  </a:cubicBezTo>
                  <a:cubicBezTo>
                    <a:pt x="8932" y="13976"/>
                    <a:pt x="6889" y="16264"/>
                    <a:pt x="5021" y="18296"/>
                  </a:cubicBezTo>
                  <a:cubicBezTo>
                    <a:pt x="3970" y="19567"/>
                    <a:pt x="2919" y="20584"/>
                    <a:pt x="1751" y="21346"/>
                  </a:cubicBezTo>
                  <a:cubicBezTo>
                    <a:pt x="1343" y="21600"/>
                    <a:pt x="876" y="21600"/>
                    <a:pt x="409" y="21600"/>
                  </a:cubicBezTo>
                  <a:cubicBezTo>
                    <a:pt x="292" y="21600"/>
                    <a:pt x="117" y="21600"/>
                    <a:pt x="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459" name="Freeform 440"/>
            <p:cNvSpPr/>
            <p:nvPr/>
          </p:nvSpPr>
          <p:spPr>
            <a:xfrm flipH="1" rot="16200000">
              <a:off x="218573" y="5170913"/>
              <a:ext cx="222278" cy="518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795" y="21600"/>
                  </a:moveTo>
                  <a:cubicBezTo>
                    <a:pt x="1779" y="21600"/>
                    <a:pt x="762" y="20520"/>
                    <a:pt x="0" y="20520"/>
                  </a:cubicBezTo>
                  <a:cubicBezTo>
                    <a:pt x="2033" y="17280"/>
                    <a:pt x="4066" y="16200"/>
                    <a:pt x="6099" y="14040"/>
                  </a:cubicBezTo>
                  <a:cubicBezTo>
                    <a:pt x="7878" y="12960"/>
                    <a:pt x="9656" y="10800"/>
                    <a:pt x="11689" y="8640"/>
                  </a:cubicBezTo>
                  <a:cubicBezTo>
                    <a:pt x="12198" y="8640"/>
                    <a:pt x="12960" y="7560"/>
                    <a:pt x="13722" y="6480"/>
                  </a:cubicBezTo>
                  <a:cubicBezTo>
                    <a:pt x="16009" y="3240"/>
                    <a:pt x="18551" y="0"/>
                    <a:pt x="21092" y="0"/>
                  </a:cubicBezTo>
                  <a:cubicBezTo>
                    <a:pt x="21346" y="0"/>
                    <a:pt x="21600" y="1080"/>
                    <a:pt x="21600" y="1080"/>
                  </a:cubicBezTo>
                  <a:cubicBezTo>
                    <a:pt x="17788" y="9720"/>
                    <a:pt x="13214" y="14040"/>
                    <a:pt x="9402" y="17280"/>
                  </a:cubicBezTo>
                  <a:cubicBezTo>
                    <a:pt x="7115" y="19440"/>
                    <a:pt x="4828" y="21600"/>
                    <a:pt x="2795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460" name="Freeform 441"/>
            <p:cNvSpPr/>
            <p:nvPr/>
          </p:nvSpPr>
          <p:spPr>
            <a:xfrm flipH="1" rot="16200000">
              <a:off x="-80019" y="5435423"/>
              <a:ext cx="675722" cy="12744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cubicBezTo>
                    <a:pt x="837" y="17192"/>
                    <a:pt x="2093" y="15869"/>
                    <a:pt x="3265" y="14547"/>
                  </a:cubicBezTo>
                  <a:cubicBezTo>
                    <a:pt x="3600" y="14547"/>
                    <a:pt x="3935" y="14106"/>
                    <a:pt x="4186" y="13665"/>
                  </a:cubicBezTo>
                  <a:cubicBezTo>
                    <a:pt x="4688" y="12784"/>
                    <a:pt x="5274" y="12343"/>
                    <a:pt x="5777" y="11461"/>
                  </a:cubicBezTo>
                  <a:cubicBezTo>
                    <a:pt x="7284" y="9698"/>
                    <a:pt x="8874" y="7494"/>
                    <a:pt x="10465" y="6171"/>
                  </a:cubicBezTo>
                  <a:cubicBezTo>
                    <a:pt x="11470" y="5731"/>
                    <a:pt x="11470" y="5731"/>
                    <a:pt x="11470" y="5731"/>
                  </a:cubicBezTo>
                  <a:cubicBezTo>
                    <a:pt x="13395" y="3967"/>
                    <a:pt x="15321" y="2645"/>
                    <a:pt x="17163" y="1322"/>
                  </a:cubicBezTo>
                  <a:cubicBezTo>
                    <a:pt x="18502" y="441"/>
                    <a:pt x="19926" y="0"/>
                    <a:pt x="21600" y="0"/>
                  </a:cubicBezTo>
                  <a:cubicBezTo>
                    <a:pt x="21600" y="0"/>
                    <a:pt x="21600" y="0"/>
                    <a:pt x="21600" y="0"/>
                  </a:cubicBezTo>
                  <a:cubicBezTo>
                    <a:pt x="21349" y="441"/>
                    <a:pt x="21098" y="882"/>
                    <a:pt x="20847" y="882"/>
                  </a:cubicBezTo>
                  <a:cubicBezTo>
                    <a:pt x="20344" y="1763"/>
                    <a:pt x="19926" y="2204"/>
                    <a:pt x="19423" y="2645"/>
                  </a:cubicBezTo>
                  <a:cubicBezTo>
                    <a:pt x="18753" y="3086"/>
                    <a:pt x="18084" y="3527"/>
                    <a:pt x="17330" y="3967"/>
                  </a:cubicBezTo>
                  <a:cubicBezTo>
                    <a:pt x="16326" y="4849"/>
                    <a:pt x="16326" y="4849"/>
                    <a:pt x="16326" y="4849"/>
                  </a:cubicBezTo>
                  <a:cubicBezTo>
                    <a:pt x="15237" y="5731"/>
                    <a:pt x="14149" y="6612"/>
                    <a:pt x="12977" y="7494"/>
                  </a:cubicBezTo>
                  <a:cubicBezTo>
                    <a:pt x="12056" y="8376"/>
                    <a:pt x="11135" y="9257"/>
                    <a:pt x="10130" y="9698"/>
                  </a:cubicBezTo>
                  <a:cubicBezTo>
                    <a:pt x="8205" y="11461"/>
                    <a:pt x="6195" y="13665"/>
                    <a:pt x="4270" y="16310"/>
                  </a:cubicBezTo>
                  <a:cubicBezTo>
                    <a:pt x="2847" y="18073"/>
                    <a:pt x="1423" y="19837"/>
                    <a:pt x="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461" name="Freeform 442"/>
            <p:cNvSpPr/>
            <p:nvPr/>
          </p:nvSpPr>
          <p:spPr>
            <a:xfrm flipH="1" rot="16200000">
              <a:off x="420103" y="5624359"/>
              <a:ext cx="706843" cy="13336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cubicBezTo>
                    <a:pt x="80" y="14824"/>
                    <a:pt x="1360" y="8047"/>
                    <a:pt x="2560" y="4659"/>
                  </a:cubicBezTo>
                  <a:cubicBezTo>
                    <a:pt x="4160" y="424"/>
                    <a:pt x="5840" y="0"/>
                    <a:pt x="7360" y="0"/>
                  </a:cubicBezTo>
                  <a:cubicBezTo>
                    <a:pt x="7920" y="0"/>
                    <a:pt x="7920" y="0"/>
                    <a:pt x="7920" y="0"/>
                  </a:cubicBezTo>
                  <a:cubicBezTo>
                    <a:pt x="10000" y="0"/>
                    <a:pt x="12160" y="424"/>
                    <a:pt x="14160" y="847"/>
                  </a:cubicBezTo>
                  <a:cubicBezTo>
                    <a:pt x="16560" y="1271"/>
                    <a:pt x="19040" y="1694"/>
                    <a:pt x="21520" y="1694"/>
                  </a:cubicBezTo>
                  <a:cubicBezTo>
                    <a:pt x="21600" y="1694"/>
                    <a:pt x="21600" y="1694"/>
                    <a:pt x="21600" y="1694"/>
                  </a:cubicBezTo>
                  <a:cubicBezTo>
                    <a:pt x="20960" y="4235"/>
                    <a:pt x="20080" y="4659"/>
                    <a:pt x="19440" y="4659"/>
                  </a:cubicBezTo>
                  <a:cubicBezTo>
                    <a:pt x="19120" y="4659"/>
                    <a:pt x="18800" y="4659"/>
                    <a:pt x="18400" y="4235"/>
                  </a:cubicBezTo>
                  <a:cubicBezTo>
                    <a:pt x="18080" y="4235"/>
                    <a:pt x="17840" y="4235"/>
                    <a:pt x="17520" y="4235"/>
                  </a:cubicBezTo>
                  <a:cubicBezTo>
                    <a:pt x="15920" y="4235"/>
                    <a:pt x="14240" y="3812"/>
                    <a:pt x="12640" y="3388"/>
                  </a:cubicBezTo>
                  <a:cubicBezTo>
                    <a:pt x="11920" y="3388"/>
                    <a:pt x="11200" y="3388"/>
                    <a:pt x="10480" y="2965"/>
                  </a:cubicBezTo>
                  <a:cubicBezTo>
                    <a:pt x="10000" y="2965"/>
                    <a:pt x="9600" y="2965"/>
                    <a:pt x="9120" y="2965"/>
                  </a:cubicBezTo>
                  <a:cubicBezTo>
                    <a:pt x="8400" y="2541"/>
                    <a:pt x="7680" y="2541"/>
                    <a:pt x="6960" y="2541"/>
                  </a:cubicBezTo>
                  <a:cubicBezTo>
                    <a:pt x="5680" y="2541"/>
                    <a:pt x="4640" y="2965"/>
                    <a:pt x="3760" y="4659"/>
                  </a:cubicBezTo>
                  <a:cubicBezTo>
                    <a:pt x="2720" y="7200"/>
                    <a:pt x="1760" y="10165"/>
                    <a:pt x="1120" y="13976"/>
                  </a:cubicBezTo>
                  <a:cubicBezTo>
                    <a:pt x="960" y="15247"/>
                    <a:pt x="720" y="16518"/>
                    <a:pt x="560" y="17788"/>
                  </a:cubicBezTo>
                  <a:cubicBezTo>
                    <a:pt x="320" y="19059"/>
                    <a:pt x="160" y="20329"/>
                    <a:pt x="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462" name="Freeform 443"/>
            <p:cNvSpPr/>
            <p:nvPr/>
          </p:nvSpPr>
          <p:spPr>
            <a:xfrm flipH="1" rot="16200000">
              <a:off x="-2993335" y="3006672"/>
              <a:ext cx="6853553" cy="8402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4810" y="21600"/>
                  </a:moveTo>
                  <a:cubicBezTo>
                    <a:pt x="4422" y="21600"/>
                    <a:pt x="4051" y="21465"/>
                    <a:pt x="3680" y="21062"/>
                  </a:cubicBezTo>
                  <a:cubicBezTo>
                    <a:pt x="3383" y="20793"/>
                    <a:pt x="3077" y="20389"/>
                    <a:pt x="2789" y="19985"/>
                  </a:cubicBezTo>
                  <a:cubicBezTo>
                    <a:pt x="2607" y="19783"/>
                    <a:pt x="2426" y="19514"/>
                    <a:pt x="2252" y="19312"/>
                  </a:cubicBezTo>
                  <a:cubicBezTo>
                    <a:pt x="1815" y="18774"/>
                    <a:pt x="1345" y="18303"/>
                    <a:pt x="891" y="18303"/>
                  </a:cubicBezTo>
                  <a:cubicBezTo>
                    <a:pt x="833" y="18303"/>
                    <a:pt x="776" y="18303"/>
                    <a:pt x="718" y="18303"/>
                  </a:cubicBezTo>
                  <a:cubicBezTo>
                    <a:pt x="462" y="18370"/>
                    <a:pt x="215" y="18707"/>
                    <a:pt x="0" y="19043"/>
                  </a:cubicBezTo>
                  <a:cubicBezTo>
                    <a:pt x="0" y="18639"/>
                    <a:pt x="0" y="18639"/>
                    <a:pt x="0" y="18639"/>
                  </a:cubicBezTo>
                  <a:cubicBezTo>
                    <a:pt x="206" y="18303"/>
                    <a:pt x="454" y="17899"/>
                    <a:pt x="718" y="17899"/>
                  </a:cubicBezTo>
                  <a:cubicBezTo>
                    <a:pt x="759" y="17899"/>
                    <a:pt x="809" y="17832"/>
                    <a:pt x="850" y="17832"/>
                  </a:cubicBezTo>
                  <a:cubicBezTo>
                    <a:pt x="1502" y="17832"/>
                    <a:pt x="2145" y="18707"/>
                    <a:pt x="2772" y="19514"/>
                  </a:cubicBezTo>
                  <a:cubicBezTo>
                    <a:pt x="3053" y="19850"/>
                    <a:pt x="3341" y="20254"/>
                    <a:pt x="3630" y="20523"/>
                  </a:cubicBezTo>
                  <a:cubicBezTo>
                    <a:pt x="4068" y="20994"/>
                    <a:pt x="4488" y="21196"/>
                    <a:pt x="4893" y="21196"/>
                  </a:cubicBezTo>
                  <a:cubicBezTo>
                    <a:pt x="5553" y="21196"/>
                    <a:pt x="6155" y="20591"/>
                    <a:pt x="6699" y="19379"/>
                  </a:cubicBezTo>
                  <a:cubicBezTo>
                    <a:pt x="6757" y="19245"/>
                    <a:pt x="6807" y="19178"/>
                    <a:pt x="6864" y="19043"/>
                  </a:cubicBezTo>
                  <a:cubicBezTo>
                    <a:pt x="7228" y="18168"/>
                    <a:pt x="7599" y="17361"/>
                    <a:pt x="7987" y="17226"/>
                  </a:cubicBezTo>
                  <a:cubicBezTo>
                    <a:pt x="8077" y="17159"/>
                    <a:pt x="8176" y="17159"/>
                    <a:pt x="8292" y="17159"/>
                  </a:cubicBezTo>
                  <a:cubicBezTo>
                    <a:pt x="8440" y="17159"/>
                    <a:pt x="8581" y="17159"/>
                    <a:pt x="8729" y="17226"/>
                  </a:cubicBezTo>
                  <a:cubicBezTo>
                    <a:pt x="8869" y="17226"/>
                    <a:pt x="9018" y="17293"/>
                    <a:pt x="9166" y="17293"/>
                  </a:cubicBezTo>
                  <a:cubicBezTo>
                    <a:pt x="9274" y="17293"/>
                    <a:pt x="9373" y="17226"/>
                    <a:pt x="9472" y="17226"/>
                  </a:cubicBezTo>
                  <a:cubicBezTo>
                    <a:pt x="9628" y="17159"/>
                    <a:pt x="9793" y="17092"/>
                    <a:pt x="9950" y="17024"/>
                  </a:cubicBezTo>
                  <a:cubicBezTo>
                    <a:pt x="10222" y="16890"/>
                    <a:pt x="10503" y="16755"/>
                    <a:pt x="10783" y="16755"/>
                  </a:cubicBezTo>
                  <a:cubicBezTo>
                    <a:pt x="10817" y="16755"/>
                    <a:pt x="10858" y="16755"/>
                    <a:pt x="10891" y="16755"/>
                  </a:cubicBezTo>
                  <a:cubicBezTo>
                    <a:pt x="10990" y="16755"/>
                    <a:pt x="11097" y="16822"/>
                    <a:pt x="11196" y="16822"/>
                  </a:cubicBezTo>
                  <a:cubicBezTo>
                    <a:pt x="11345" y="16890"/>
                    <a:pt x="11493" y="16890"/>
                    <a:pt x="11642" y="16890"/>
                  </a:cubicBezTo>
                  <a:cubicBezTo>
                    <a:pt x="11897" y="16890"/>
                    <a:pt x="12104" y="16822"/>
                    <a:pt x="12293" y="16553"/>
                  </a:cubicBezTo>
                  <a:cubicBezTo>
                    <a:pt x="12698" y="15948"/>
                    <a:pt x="12978" y="14198"/>
                    <a:pt x="13275" y="12247"/>
                  </a:cubicBezTo>
                  <a:cubicBezTo>
                    <a:pt x="13333" y="11910"/>
                    <a:pt x="13382" y="11574"/>
                    <a:pt x="13440" y="11237"/>
                  </a:cubicBezTo>
                  <a:cubicBezTo>
                    <a:pt x="13787" y="9084"/>
                    <a:pt x="14216" y="8209"/>
                    <a:pt x="14554" y="7738"/>
                  </a:cubicBezTo>
                  <a:cubicBezTo>
                    <a:pt x="15016" y="7065"/>
                    <a:pt x="15453" y="5652"/>
                    <a:pt x="15874" y="4307"/>
                  </a:cubicBezTo>
                  <a:cubicBezTo>
                    <a:pt x="16320" y="2893"/>
                    <a:pt x="16773" y="1480"/>
                    <a:pt x="17252" y="807"/>
                  </a:cubicBezTo>
                  <a:cubicBezTo>
                    <a:pt x="17664" y="269"/>
                    <a:pt x="18102" y="0"/>
                    <a:pt x="18646" y="0"/>
                  </a:cubicBezTo>
                  <a:cubicBezTo>
                    <a:pt x="18952" y="0"/>
                    <a:pt x="19257" y="67"/>
                    <a:pt x="19562" y="202"/>
                  </a:cubicBezTo>
                  <a:cubicBezTo>
                    <a:pt x="19777" y="202"/>
                    <a:pt x="19991" y="269"/>
                    <a:pt x="20206" y="336"/>
                  </a:cubicBezTo>
                  <a:cubicBezTo>
                    <a:pt x="20643" y="336"/>
                    <a:pt x="21130" y="404"/>
                    <a:pt x="21600" y="1346"/>
                  </a:cubicBezTo>
                  <a:cubicBezTo>
                    <a:pt x="21600" y="1884"/>
                    <a:pt x="21600" y="1884"/>
                    <a:pt x="21600" y="1884"/>
                  </a:cubicBezTo>
                  <a:cubicBezTo>
                    <a:pt x="21130" y="1009"/>
                    <a:pt x="20651" y="875"/>
                    <a:pt x="20206" y="807"/>
                  </a:cubicBezTo>
                  <a:cubicBezTo>
                    <a:pt x="19983" y="807"/>
                    <a:pt x="19760" y="740"/>
                    <a:pt x="19537" y="606"/>
                  </a:cubicBezTo>
                  <a:cubicBezTo>
                    <a:pt x="19273" y="538"/>
                    <a:pt x="18993" y="404"/>
                    <a:pt x="18721" y="404"/>
                  </a:cubicBezTo>
                  <a:cubicBezTo>
                    <a:pt x="18704" y="404"/>
                    <a:pt x="18704" y="404"/>
                    <a:pt x="18704" y="404"/>
                  </a:cubicBezTo>
                  <a:cubicBezTo>
                    <a:pt x="18102" y="404"/>
                    <a:pt x="17615" y="740"/>
                    <a:pt x="17161" y="1480"/>
                  </a:cubicBezTo>
                  <a:cubicBezTo>
                    <a:pt x="16674" y="2221"/>
                    <a:pt x="16237" y="3634"/>
                    <a:pt x="15759" y="5181"/>
                  </a:cubicBezTo>
                  <a:cubicBezTo>
                    <a:pt x="15569" y="5854"/>
                    <a:pt x="15346" y="6594"/>
                    <a:pt x="15123" y="7133"/>
                  </a:cubicBezTo>
                  <a:cubicBezTo>
                    <a:pt x="14942" y="7604"/>
                    <a:pt x="14769" y="7940"/>
                    <a:pt x="14579" y="8209"/>
                  </a:cubicBezTo>
                  <a:cubicBezTo>
                    <a:pt x="14472" y="8411"/>
                    <a:pt x="14472" y="8411"/>
                    <a:pt x="14472" y="8411"/>
                  </a:cubicBezTo>
                  <a:cubicBezTo>
                    <a:pt x="14249" y="8748"/>
                    <a:pt x="14018" y="9219"/>
                    <a:pt x="13795" y="10026"/>
                  </a:cubicBezTo>
                  <a:cubicBezTo>
                    <a:pt x="13597" y="10834"/>
                    <a:pt x="13440" y="11910"/>
                    <a:pt x="13267" y="12987"/>
                  </a:cubicBezTo>
                  <a:cubicBezTo>
                    <a:pt x="13242" y="13121"/>
                    <a:pt x="13242" y="13121"/>
                    <a:pt x="13242" y="13121"/>
                  </a:cubicBezTo>
                  <a:cubicBezTo>
                    <a:pt x="12929" y="15207"/>
                    <a:pt x="12632" y="16688"/>
                    <a:pt x="12211" y="17159"/>
                  </a:cubicBezTo>
                  <a:cubicBezTo>
                    <a:pt x="12038" y="17293"/>
                    <a:pt x="11856" y="17361"/>
                    <a:pt x="11633" y="17361"/>
                  </a:cubicBezTo>
                  <a:cubicBezTo>
                    <a:pt x="11485" y="17361"/>
                    <a:pt x="11345" y="17361"/>
                    <a:pt x="11204" y="17361"/>
                  </a:cubicBezTo>
                  <a:cubicBezTo>
                    <a:pt x="11105" y="17293"/>
                    <a:pt x="10998" y="17293"/>
                    <a:pt x="10891" y="17293"/>
                  </a:cubicBezTo>
                  <a:cubicBezTo>
                    <a:pt x="10866" y="17293"/>
                    <a:pt x="10833" y="17293"/>
                    <a:pt x="10808" y="17293"/>
                  </a:cubicBezTo>
                  <a:cubicBezTo>
                    <a:pt x="10528" y="17293"/>
                    <a:pt x="10247" y="17428"/>
                    <a:pt x="9975" y="17495"/>
                  </a:cubicBezTo>
                  <a:cubicBezTo>
                    <a:pt x="9810" y="17630"/>
                    <a:pt x="9637" y="17697"/>
                    <a:pt x="9472" y="17697"/>
                  </a:cubicBezTo>
                  <a:cubicBezTo>
                    <a:pt x="9216" y="17764"/>
                    <a:pt x="9026" y="17832"/>
                    <a:pt x="8845" y="17832"/>
                  </a:cubicBezTo>
                  <a:cubicBezTo>
                    <a:pt x="8795" y="17832"/>
                    <a:pt x="8737" y="17832"/>
                    <a:pt x="8688" y="17832"/>
                  </a:cubicBezTo>
                  <a:cubicBezTo>
                    <a:pt x="8605" y="17832"/>
                    <a:pt x="8523" y="17764"/>
                    <a:pt x="8440" y="17764"/>
                  </a:cubicBezTo>
                  <a:cubicBezTo>
                    <a:pt x="8341" y="17697"/>
                    <a:pt x="8242" y="17697"/>
                    <a:pt x="8143" y="17697"/>
                  </a:cubicBezTo>
                  <a:cubicBezTo>
                    <a:pt x="8094" y="17697"/>
                    <a:pt x="8036" y="17697"/>
                    <a:pt x="7987" y="17697"/>
                  </a:cubicBezTo>
                  <a:cubicBezTo>
                    <a:pt x="7624" y="17899"/>
                    <a:pt x="7277" y="18639"/>
                    <a:pt x="6947" y="19379"/>
                  </a:cubicBezTo>
                  <a:cubicBezTo>
                    <a:pt x="6831" y="19649"/>
                    <a:pt x="6716" y="19918"/>
                    <a:pt x="6600" y="20120"/>
                  </a:cubicBezTo>
                  <a:cubicBezTo>
                    <a:pt x="6188" y="20927"/>
                    <a:pt x="5734" y="21398"/>
                    <a:pt x="5173" y="21600"/>
                  </a:cubicBezTo>
                  <a:cubicBezTo>
                    <a:pt x="5049" y="21600"/>
                    <a:pt x="4934" y="21600"/>
                    <a:pt x="481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463" name="Freeform 444"/>
            <p:cNvSpPr/>
            <p:nvPr/>
          </p:nvSpPr>
          <p:spPr>
            <a:xfrm flipH="1" rot="16200000">
              <a:off x="-69648" y="6768665"/>
              <a:ext cx="157078" cy="127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16920" y="17280"/>
                    <a:pt x="11880" y="12960"/>
                    <a:pt x="7200" y="432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1600" y="0"/>
                    <a:pt x="21600" y="0"/>
                    <a:pt x="21600" y="0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464" name="Freeform 445"/>
            <p:cNvSpPr/>
            <p:nvPr/>
          </p:nvSpPr>
          <p:spPr>
            <a:xfrm flipH="1" rot="16200000">
              <a:off x="-2310202" y="2310204"/>
              <a:ext cx="5273901" cy="6534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3720" y="21600"/>
                  </a:moveTo>
                  <a:cubicBezTo>
                    <a:pt x="3398" y="21600"/>
                    <a:pt x="3098" y="21427"/>
                    <a:pt x="2830" y="21082"/>
                  </a:cubicBezTo>
                  <a:cubicBezTo>
                    <a:pt x="2530" y="20736"/>
                    <a:pt x="2219" y="20218"/>
                    <a:pt x="1930" y="19613"/>
                  </a:cubicBezTo>
                  <a:cubicBezTo>
                    <a:pt x="1597" y="19008"/>
                    <a:pt x="1254" y="18403"/>
                    <a:pt x="911" y="18058"/>
                  </a:cubicBezTo>
                  <a:cubicBezTo>
                    <a:pt x="772" y="17885"/>
                    <a:pt x="622" y="17798"/>
                    <a:pt x="482" y="17798"/>
                  </a:cubicBezTo>
                  <a:cubicBezTo>
                    <a:pt x="322" y="17798"/>
                    <a:pt x="161" y="17885"/>
                    <a:pt x="0" y="18144"/>
                  </a:cubicBezTo>
                  <a:cubicBezTo>
                    <a:pt x="0" y="17798"/>
                    <a:pt x="0" y="17798"/>
                    <a:pt x="0" y="17798"/>
                  </a:cubicBezTo>
                  <a:cubicBezTo>
                    <a:pt x="172" y="17539"/>
                    <a:pt x="354" y="17453"/>
                    <a:pt x="515" y="17453"/>
                  </a:cubicBezTo>
                  <a:cubicBezTo>
                    <a:pt x="654" y="17453"/>
                    <a:pt x="793" y="17539"/>
                    <a:pt x="933" y="17712"/>
                  </a:cubicBezTo>
                  <a:cubicBezTo>
                    <a:pt x="1243" y="18058"/>
                    <a:pt x="1554" y="18576"/>
                    <a:pt x="1865" y="19181"/>
                  </a:cubicBezTo>
                  <a:cubicBezTo>
                    <a:pt x="2187" y="19699"/>
                    <a:pt x="2519" y="20304"/>
                    <a:pt x="2851" y="20650"/>
                  </a:cubicBezTo>
                  <a:cubicBezTo>
                    <a:pt x="3119" y="20995"/>
                    <a:pt x="3398" y="21082"/>
                    <a:pt x="3709" y="21082"/>
                  </a:cubicBezTo>
                  <a:cubicBezTo>
                    <a:pt x="4116" y="21082"/>
                    <a:pt x="4513" y="20909"/>
                    <a:pt x="4888" y="20650"/>
                  </a:cubicBezTo>
                  <a:cubicBezTo>
                    <a:pt x="5413" y="20304"/>
                    <a:pt x="5949" y="20045"/>
                    <a:pt x="6475" y="19699"/>
                  </a:cubicBezTo>
                  <a:cubicBezTo>
                    <a:pt x="6882" y="19526"/>
                    <a:pt x="6882" y="19526"/>
                    <a:pt x="6882" y="19526"/>
                  </a:cubicBezTo>
                  <a:cubicBezTo>
                    <a:pt x="7997" y="18922"/>
                    <a:pt x="9155" y="18317"/>
                    <a:pt x="10302" y="18317"/>
                  </a:cubicBezTo>
                  <a:cubicBezTo>
                    <a:pt x="10527" y="18317"/>
                    <a:pt x="10741" y="18317"/>
                    <a:pt x="10945" y="18317"/>
                  </a:cubicBezTo>
                  <a:cubicBezTo>
                    <a:pt x="11277" y="18403"/>
                    <a:pt x="11577" y="18490"/>
                    <a:pt x="11877" y="18490"/>
                  </a:cubicBezTo>
                  <a:cubicBezTo>
                    <a:pt x="13046" y="18490"/>
                    <a:pt x="14064" y="17885"/>
                    <a:pt x="14986" y="16675"/>
                  </a:cubicBezTo>
                  <a:cubicBezTo>
                    <a:pt x="15715" y="15811"/>
                    <a:pt x="16272" y="14515"/>
                    <a:pt x="16787" y="12614"/>
                  </a:cubicBezTo>
                  <a:cubicBezTo>
                    <a:pt x="16948" y="12010"/>
                    <a:pt x="17108" y="11318"/>
                    <a:pt x="17269" y="10714"/>
                  </a:cubicBezTo>
                  <a:cubicBezTo>
                    <a:pt x="17591" y="9418"/>
                    <a:pt x="17923" y="8122"/>
                    <a:pt x="18255" y="7171"/>
                  </a:cubicBezTo>
                  <a:cubicBezTo>
                    <a:pt x="18706" y="5789"/>
                    <a:pt x="19167" y="4838"/>
                    <a:pt x="19617" y="3888"/>
                  </a:cubicBezTo>
                  <a:cubicBezTo>
                    <a:pt x="19799" y="3456"/>
                    <a:pt x="19981" y="3110"/>
                    <a:pt x="20153" y="2678"/>
                  </a:cubicBezTo>
                  <a:cubicBezTo>
                    <a:pt x="20367" y="2246"/>
                    <a:pt x="20571" y="1728"/>
                    <a:pt x="20775" y="1210"/>
                  </a:cubicBezTo>
                  <a:cubicBezTo>
                    <a:pt x="20946" y="864"/>
                    <a:pt x="21118" y="432"/>
                    <a:pt x="21278" y="0"/>
                  </a:cubicBezTo>
                  <a:cubicBezTo>
                    <a:pt x="21600" y="86"/>
                    <a:pt x="21600" y="86"/>
                    <a:pt x="21600" y="86"/>
                  </a:cubicBezTo>
                  <a:cubicBezTo>
                    <a:pt x="19863" y="3974"/>
                    <a:pt x="19863" y="3974"/>
                    <a:pt x="19863" y="3974"/>
                  </a:cubicBezTo>
                  <a:cubicBezTo>
                    <a:pt x="19724" y="4320"/>
                    <a:pt x="19585" y="4579"/>
                    <a:pt x="19435" y="4925"/>
                  </a:cubicBezTo>
                  <a:cubicBezTo>
                    <a:pt x="18952" y="5962"/>
                    <a:pt x="18448" y="7085"/>
                    <a:pt x="17977" y="8726"/>
                  </a:cubicBezTo>
                  <a:cubicBezTo>
                    <a:pt x="17762" y="9504"/>
                    <a:pt x="17548" y="10282"/>
                    <a:pt x="17334" y="11146"/>
                  </a:cubicBezTo>
                  <a:cubicBezTo>
                    <a:pt x="17055" y="12269"/>
                    <a:pt x="16755" y="13392"/>
                    <a:pt x="16465" y="14342"/>
                  </a:cubicBezTo>
                  <a:cubicBezTo>
                    <a:pt x="15929" y="16070"/>
                    <a:pt x="15372" y="16934"/>
                    <a:pt x="14697" y="17626"/>
                  </a:cubicBezTo>
                  <a:cubicBezTo>
                    <a:pt x="13839" y="18576"/>
                    <a:pt x="12906" y="19008"/>
                    <a:pt x="11770" y="19008"/>
                  </a:cubicBezTo>
                  <a:cubicBezTo>
                    <a:pt x="11470" y="19008"/>
                    <a:pt x="11148" y="18922"/>
                    <a:pt x="10784" y="18922"/>
                  </a:cubicBezTo>
                  <a:cubicBezTo>
                    <a:pt x="10612" y="18835"/>
                    <a:pt x="10452" y="18835"/>
                    <a:pt x="10291" y="18835"/>
                  </a:cubicBezTo>
                  <a:cubicBezTo>
                    <a:pt x="9133" y="18835"/>
                    <a:pt x="7954" y="19440"/>
                    <a:pt x="6818" y="20045"/>
                  </a:cubicBezTo>
                  <a:cubicBezTo>
                    <a:pt x="6721" y="20131"/>
                    <a:pt x="6721" y="20131"/>
                    <a:pt x="6721" y="20131"/>
                  </a:cubicBezTo>
                  <a:cubicBezTo>
                    <a:pt x="6239" y="20390"/>
                    <a:pt x="5756" y="20650"/>
                    <a:pt x="5285" y="20909"/>
                  </a:cubicBezTo>
                  <a:cubicBezTo>
                    <a:pt x="4727" y="21254"/>
                    <a:pt x="4727" y="21254"/>
                    <a:pt x="4727" y="21254"/>
                  </a:cubicBezTo>
                  <a:cubicBezTo>
                    <a:pt x="4352" y="21427"/>
                    <a:pt x="4041" y="21600"/>
                    <a:pt x="372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465" name="Freeform 446"/>
            <p:cNvSpPr/>
            <p:nvPr/>
          </p:nvSpPr>
          <p:spPr>
            <a:xfrm flipH="1" rot="16200000">
              <a:off x="-2243520" y="2243520"/>
              <a:ext cx="4894548" cy="4075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779" y="21600"/>
                  </a:moveTo>
                  <a:cubicBezTo>
                    <a:pt x="1594" y="21600"/>
                    <a:pt x="1398" y="21462"/>
                    <a:pt x="1201" y="21323"/>
                  </a:cubicBezTo>
                  <a:cubicBezTo>
                    <a:pt x="797" y="21185"/>
                    <a:pt x="393" y="20908"/>
                    <a:pt x="0" y="20492"/>
                  </a:cubicBezTo>
                  <a:cubicBezTo>
                    <a:pt x="0" y="20077"/>
                    <a:pt x="0" y="20077"/>
                    <a:pt x="0" y="20077"/>
                  </a:cubicBezTo>
                  <a:cubicBezTo>
                    <a:pt x="335" y="20354"/>
                    <a:pt x="693" y="20492"/>
                    <a:pt x="1028" y="20631"/>
                  </a:cubicBezTo>
                  <a:cubicBezTo>
                    <a:pt x="1132" y="20631"/>
                    <a:pt x="1236" y="20631"/>
                    <a:pt x="1340" y="20769"/>
                  </a:cubicBezTo>
                  <a:cubicBezTo>
                    <a:pt x="1479" y="20769"/>
                    <a:pt x="1617" y="20769"/>
                    <a:pt x="1756" y="20769"/>
                  </a:cubicBezTo>
                  <a:cubicBezTo>
                    <a:pt x="2333" y="20769"/>
                    <a:pt x="2899" y="20354"/>
                    <a:pt x="3442" y="19246"/>
                  </a:cubicBezTo>
                  <a:cubicBezTo>
                    <a:pt x="4204" y="17862"/>
                    <a:pt x="4967" y="15646"/>
                    <a:pt x="5533" y="13846"/>
                  </a:cubicBezTo>
                  <a:cubicBezTo>
                    <a:pt x="5799" y="13015"/>
                    <a:pt x="6076" y="12046"/>
                    <a:pt x="6330" y="11077"/>
                  </a:cubicBezTo>
                  <a:cubicBezTo>
                    <a:pt x="6630" y="9831"/>
                    <a:pt x="6942" y="8723"/>
                    <a:pt x="7254" y="7754"/>
                  </a:cubicBezTo>
                  <a:cubicBezTo>
                    <a:pt x="7600" y="6923"/>
                    <a:pt x="7947" y="6369"/>
                    <a:pt x="8328" y="6369"/>
                  </a:cubicBezTo>
                  <a:cubicBezTo>
                    <a:pt x="8559" y="6369"/>
                    <a:pt x="8813" y="6508"/>
                    <a:pt x="9102" y="6923"/>
                  </a:cubicBezTo>
                  <a:cubicBezTo>
                    <a:pt x="9610" y="7615"/>
                    <a:pt x="10084" y="9277"/>
                    <a:pt x="10581" y="10938"/>
                  </a:cubicBezTo>
                  <a:cubicBezTo>
                    <a:pt x="10673" y="11215"/>
                    <a:pt x="10777" y="11492"/>
                    <a:pt x="10869" y="11769"/>
                  </a:cubicBezTo>
                  <a:cubicBezTo>
                    <a:pt x="12302" y="16477"/>
                    <a:pt x="13584" y="18969"/>
                    <a:pt x="14785" y="19385"/>
                  </a:cubicBezTo>
                  <a:cubicBezTo>
                    <a:pt x="14889" y="19385"/>
                    <a:pt x="15004" y="19385"/>
                    <a:pt x="15108" y="19385"/>
                  </a:cubicBezTo>
                  <a:cubicBezTo>
                    <a:pt x="16310" y="19385"/>
                    <a:pt x="17488" y="17169"/>
                    <a:pt x="18631" y="12600"/>
                  </a:cubicBezTo>
                  <a:cubicBezTo>
                    <a:pt x="19313" y="9969"/>
                    <a:pt x="19914" y="7200"/>
                    <a:pt x="20468" y="4154"/>
                  </a:cubicBezTo>
                  <a:cubicBezTo>
                    <a:pt x="20745" y="2631"/>
                    <a:pt x="21022" y="1246"/>
                    <a:pt x="21323" y="0"/>
                  </a:cubicBezTo>
                  <a:cubicBezTo>
                    <a:pt x="21600" y="138"/>
                    <a:pt x="21600" y="138"/>
                    <a:pt x="21600" y="138"/>
                  </a:cubicBezTo>
                  <a:cubicBezTo>
                    <a:pt x="21196" y="1662"/>
                    <a:pt x="20803" y="3462"/>
                    <a:pt x="20387" y="5677"/>
                  </a:cubicBezTo>
                  <a:cubicBezTo>
                    <a:pt x="19810" y="8723"/>
                    <a:pt x="19221" y="11354"/>
                    <a:pt x="18655" y="13569"/>
                  </a:cubicBezTo>
                  <a:cubicBezTo>
                    <a:pt x="17465" y="18138"/>
                    <a:pt x="16333" y="20354"/>
                    <a:pt x="15178" y="20354"/>
                  </a:cubicBezTo>
                  <a:cubicBezTo>
                    <a:pt x="15097" y="20354"/>
                    <a:pt x="15028" y="20354"/>
                    <a:pt x="14947" y="20354"/>
                  </a:cubicBezTo>
                  <a:cubicBezTo>
                    <a:pt x="13699" y="19938"/>
                    <a:pt x="12394" y="17723"/>
                    <a:pt x="11066" y="13569"/>
                  </a:cubicBezTo>
                  <a:cubicBezTo>
                    <a:pt x="10892" y="13015"/>
                    <a:pt x="10731" y="12462"/>
                    <a:pt x="10557" y="11769"/>
                  </a:cubicBezTo>
                  <a:cubicBezTo>
                    <a:pt x="10095" y="10246"/>
                    <a:pt x="9610" y="8585"/>
                    <a:pt x="9102" y="7892"/>
                  </a:cubicBezTo>
                  <a:cubicBezTo>
                    <a:pt x="8802" y="7477"/>
                    <a:pt x="8548" y="7338"/>
                    <a:pt x="8305" y="7338"/>
                  </a:cubicBezTo>
                  <a:cubicBezTo>
                    <a:pt x="7889" y="7338"/>
                    <a:pt x="7508" y="7892"/>
                    <a:pt x="7138" y="9138"/>
                  </a:cubicBezTo>
                  <a:cubicBezTo>
                    <a:pt x="6873" y="9969"/>
                    <a:pt x="6596" y="10938"/>
                    <a:pt x="6330" y="11908"/>
                  </a:cubicBezTo>
                  <a:cubicBezTo>
                    <a:pt x="5995" y="13154"/>
                    <a:pt x="5648" y="14400"/>
                    <a:pt x="5302" y="15508"/>
                  </a:cubicBezTo>
                  <a:cubicBezTo>
                    <a:pt x="4655" y="17446"/>
                    <a:pt x="3939" y="19385"/>
                    <a:pt x="3211" y="20492"/>
                  </a:cubicBezTo>
                  <a:cubicBezTo>
                    <a:pt x="2749" y="21185"/>
                    <a:pt x="2276" y="21600"/>
                    <a:pt x="1779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466" name="Freeform 447"/>
            <p:cNvSpPr/>
            <p:nvPr/>
          </p:nvSpPr>
          <p:spPr>
            <a:xfrm flipH="1" rot="16200000">
              <a:off x="-2115340" y="2118302"/>
              <a:ext cx="4418875" cy="18226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24" y="21600"/>
                  </a:moveTo>
                  <a:cubicBezTo>
                    <a:pt x="1727" y="21600"/>
                    <a:pt x="1369" y="20366"/>
                    <a:pt x="1024" y="17897"/>
                  </a:cubicBezTo>
                  <a:cubicBezTo>
                    <a:pt x="870" y="16663"/>
                    <a:pt x="870" y="16663"/>
                    <a:pt x="870" y="16663"/>
                  </a:cubicBezTo>
                  <a:cubicBezTo>
                    <a:pt x="589" y="14503"/>
                    <a:pt x="294" y="12343"/>
                    <a:pt x="0" y="12034"/>
                  </a:cubicBezTo>
                  <a:cubicBezTo>
                    <a:pt x="0" y="11109"/>
                    <a:pt x="0" y="11109"/>
                    <a:pt x="0" y="11109"/>
                  </a:cubicBezTo>
                  <a:cubicBezTo>
                    <a:pt x="13" y="11109"/>
                    <a:pt x="38" y="11109"/>
                    <a:pt x="51" y="11109"/>
                  </a:cubicBezTo>
                  <a:cubicBezTo>
                    <a:pt x="307" y="11726"/>
                    <a:pt x="550" y="13269"/>
                    <a:pt x="781" y="14811"/>
                  </a:cubicBezTo>
                  <a:cubicBezTo>
                    <a:pt x="870" y="15429"/>
                    <a:pt x="870" y="15429"/>
                    <a:pt x="870" y="15429"/>
                  </a:cubicBezTo>
                  <a:cubicBezTo>
                    <a:pt x="1318" y="18514"/>
                    <a:pt x="1740" y="20057"/>
                    <a:pt x="2175" y="20057"/>
                  </a:cubicBezTo>
                  <a:cubicBezTo>
                    <a:pt x="2431" y="20057"/>
                    <a:pt x="2674" y="19440"/>
                    <a:pt x="2943" y="18514"/>
                  </a:cubicBezTo>
                  <a:cubicBezTo>
                    <a:pt x="3250" y="17589"/>
                    <a:pt x="3557" y="16046"/>
                    <a:pt x="3852" y="14503"/>
                  </a:cubicBezTo>
                  <a:cubicBezTo>
                    <a:pt x="4184" y="12960"/>
                    <a:pt x="4530" y="11417"/>
                    <a:pt x="4875" y="10183"/>
                  </a:cubicBezTo>
                  <a:cubicBezTo>
                    <a:pt x="5618" y="7714"/>
                    <a:pt x="6206" y="6171"/>
                    <a:pt x="6756" y="5246"/>
                  </a:cubicBezTo>
                  <a:cubicBezTo>
                    <a:pt x="7140" y="4629"/>
                    <a:pt x="7550" y="4320"/>
                    <a:pt x="7972" y="4320"/>
                  </a:cubicBezTo>
                  <a:cubicBezTo>
                    <a:pt x="8791" y="4320"/>
                    <a:pt x="9700" y="5554"/>
                    <a:pt x="10813" y="8023"/>
                  </a:cubicBezTo>
                  <a:cubicBezTo>
                    <a:pt x="12118" y="11417"/>
                    <a:pt x="13462" y="13269"/>
                    <a:pt x="14882" y="13886"/>
                  </a:cubicBezTo>
                  <a:cubicBezTo>
                    <a:pt x="15291" y="13886"/>
                    <a:pt x="15727" y="14194"/>
                    <a:pt x="16174" y="14194"/>
                  </a:cubicBezTo>
                  <a:cubicBezTo>
                    <a:pt x="17160" y="14194"/>
                    <a:pt x="18439" y="13269"/>
                    <a:pt x="19706" y="7406"/>
                  </a:cubicBezTo>
                  <a:cubicBezTo>
                    <a:pt x="20167" y="5246"/>
                    <a:pt x="20653" y="2777"/>
                    <a:pt x="21203" y="0"/>
                  </a:cubicBezTo>
                  <a:cubicBezTo>
                    <a:pt x="21600" y="0"/>
                    <a:pt x="21600" y="0"/>
                    <a:pt x="21600" y="0"/>
                  </a:cubicBezTo>
                  <a:cubicBezTo>
                    <a:pt x="21370" y="1234"/>
                    <a:pt x="21370" y="1234"/>
                    <a:pt x="21370" y="1234"/>
                  </a:cubicBezTo>
                  <a:cubicBezTo>
                    <a:pt x="20743" y="4629"/>
                    <a:pt x="20103" y="8023"/>
                    <a:pt x="19450" y="10491"/>
                  </a:cubicBezTo>
                  <a:cubicBezTo>
                    <a:pt x="18734" y="13269"/>
                    <a:pt x="17979" y="15120"/>
                    <a:pt x="17173" y="15737"/>
                  </a:cubicBezTo>
                  <a:cubicBezTo>
                    <a:pt x="16827" y="15737"/>
                    <a:pt x="16482" y="16046"/>
                    <a:pt x="16085" y="16046"/>
                  </a:cubicBezTo>
                  <a:cubicBezTo>
                    <a:pt x="15714" y="16046"/>
                    <a:pt x="15317" y="15737"/>
                    <a:pt x="14792" y="15737"/>
                  </a:cubicBezTo>
                  <a:cubicBezTo>
                    <a:pt x="14447" y="15429"/>
                    <a:pt x="14447" y="15429"/>
                    <a:pt x="14447" y="15429"/>
                  </a:cubicBezTo>
                  <a:cubicBezTo>
                    <a:pt x="13782" y="15120"/>
                    <a:pt x="13091" y="14811"/>
                    <a:pt x="12425" y="13577"/>
                  </a:cubicBezTo>
                  <a:cubicBezTo>
                    <a:pt x="11964" y="12651"/>
                    <a:pt x="11491" y="11726"/>
                    <a:pt x="11043" y="10491"/>
                  </a:cubicBezTo>
                  <a:cubicBezTo>
                    <a:pt x="10071" y="8331"/>
                    <a:pt x="9047" y="5863"/>
                    <a:pt x="8049" y="5863"/>
                  </a:cubicBezTo>
                  <a:cubicBezTo>
                    <a:pt x="7921" y="5863"/>
                    <a:pt x="7806" y="5863"/>
                    <a:pt x="7678" y="5863"/>
                  </a:cubicBezTo>
                  <a:cubicBezTo>
                    <a:pt x="6910" y="6480"/>
                    <a:pt x="6129" y="8023"/>
                    <a:pt x="5285" y="10491"/>
                  </a:cubicBezTo>
                  <a:cubicBezTo>
                    <a:pt x="4875" y="12034"/>
                    <a:pt x="4453" y="13886"/>
                    <a:pt x="4056" y="15737"/>
                  </a:cubicBezTo>
                  <a:cubicBezTo>
                    <a:pt x="3724" y="16971"/>
                    <a:pt x="3391" y="18514"/>
                    <a:pt x="3058" y="19749"/>
                  </a:cubicBezTo>
                  <a:cubicBezTo>
                    <a:pt x="2713" y="20983"/>
                    <a:pt x="2406" y="21600"/>
                    <a:pt x="2124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467" name="Freeform 448"/>
            <p:cNvSpPr/>
            <p:nvPr/>
          </p:nvSpPr>
          <p:spPr>
            <a:xfrm flipH="1" rot="16200000">
              <a:off x="293407" y="1798964"/>
              <a:ext cx="976540" cy="1229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621" y="21600"/>
                  </a:moveTo>
                  <a:cubicBezTo>
                    <a:pt x="1042" y="21600"/>
                    <a:pt x="521" y="21600"/>
                    <a:pt x="0" y="21140"/>
                  </a:cubicBezTo>
                  <a:cubicBezTo>
                    <a:pt x="579" y="20681"/>
                    <a:pt x="1158" y="20681"/>
                    <a:pt x="1737" y="20221"/>
                  </a:cubicBezTo>
                  <a:cubicBezTo>
                    <a:pt x="2838" y="19762"/>
                    <a:pt x="3996" y="19302"/>
                    <a:pt x="5096" y="18383"/>
                  </a:cubicBezTo>
                  <a:cubicBezTo>
                    <a:pt x="5849" y="17464"/>
                    <a:pt x="6660" y="16545"/>
                    <a:pt x="7354" y="15626"/>
                  </a:cubicBezTo>
                  <a:cubicBezTo>
                    <a:pt x="8397" y="14247"/>
                    <a:pt x="9439" y="12868"/>
                    <a:pt x="10482" y="11949"/>
                  </a:cubicBezTo>
                  <a:cubicBezTo>
                    <a:pt x="11176" y="11489"/>
                    <a:pt x="11929" y="11030"/>
                    <a:pt x="12682" y="11030"/>
                  </a:cubicBezTo>
                  <a:cubicBezTo>
                    <a:pt x="13840" y="10111"/>
                    <a:pt x="15056" y="9651"/>
                    <a:pt x="16214" y="8732"/>
                  </a:cubicBezTo>
                  <a:cubicBezTo>
                    <a:pt x="17720" y="7353"/>
                    <a:pt x="19226" y="4596"/>
                    <a:pt x="20673" y="1838"/>
                  </a:cubicBezTo>
                  <a:cubicBezTo>
                    <a:pt x="20963" y="1379"/>
                    <a:pt x="21253" y="919"/>
                    <a:pt x="21600" y="0"/>
                  </a:cubicBezTo>
                  <a:cubicBezTo>
                    <a:pt x="20036" y="7353"/>
                    <a:pt x="18125" y="9191"/>
                    <a:pt x="16562" y="10570"/>
                  </a:cubicBezTo>
                  <a:cubicBezTo>
                    <a:pt x="15346" y="11489"/>
                    <a:pt x="14130" y="12409"/>
                    <a:pt x="12914" y="12868"/>
                  </a:cubicBezTo>
                  <a:cubicBezTo>
                    <a:pt x="12219" y="13328"/>
                    <a:pt x="11524" y="13328"/>
                    <a:pt x="10829" y="13787"/>
                  </a:cubicBezTo>
                  <a:cubicBezTo>
                    <a:pt x="9729" y="14706"/>
                    <a:pt x="8686" y="16085"/>
                    <a:pt x="7702" y="17004"/>
                  </a:cubicBezTo>
                  <a:cubicBezTo>
                    <a:pt x="6833" y="18383"/>
                    <a:pt x="5965" y="19302"/>
                    <a:pt x="5038" y="20221"/>
                  </a:cubicBezTo>
                  <a:cubicBezTo>
                    <a:pt x="3822" y="21140"/>
                    <a:pt x="2664" y="21600"/>
                    <a:pt x="1621" y="21600"/>
                  </a:cubicBezTo>
                  <a:cubicBezTo>
                    <a:pt x="1621" y="21600"/>
                    <a:pt x="1621" y="21600"/>
                    <a:pt x="1621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468" name="Freeform 449"/>
            <p:cNvSpPr/>
            <p:nvPr/>
          </p:nvSpPr>
          <p:spPr>
            <a:xfrm flipH="1" rot="16200000">
              <a:off x="643864" y="1851573"/>
              <a:ext cx="348236" cy="444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299" y="21600"/>
                  </a:moveTo>
                  <a:cubicBezTo>
                    <a:pt x="812" y="21600"/>
                    <a:pt x="487" y="21600"/>
                    <a:pt x="0" y="21600"/>
                  </a:cubicBezTo>
                  <a:cubicBezTo>
                    <a:pt x="3573" y="20329"/>
                    <a:pt x="6983" y="15247"/>
                    <a:pt x="10556" y="11435"/>
                  </a:cubicBezTo>
                  <a:cubicBezTo>
                    <a:pt x="11044" y="10165"/>
                    <a:pt x="11044" y="10165"/>
                    <a:pt x="11044" y="10165"/>
                  </a:cubicBezTo>
                  <a:cubicBezTo>
                    <a:pt x="11856" y="8894"/>
                    <a:pt x="12668" y="7624"/>
                    <a:pt x="13480" y="6353"/>
                  </a:cubicBezTo>
                  <a:cubicBezTo>
                    <a:pt x="15753" y="3812"/>
                    <a:pt x="18027" y="0"/>
                    <a:pt x="20138" y="0"/>
                  </a:cubicBezTo>
                  <a:cubicBezTo>
                    <a:pt x="20626" y="0"/>
                    <a:pt x="21113" y="0"/>
                    <a:pt x="21600" y="0"/>
                  </a:cubicBezTo>
                  <a:cubicBezTo>
                    <a:pt x="18677" y="7624"/>
                    <a:pt x="15591" y="11435"/>
                    <a:pt x="12343" y="13976"/>
                  </a:cubicBezTo>
                  <a:cubicBezTo>
                    <a:pt x="11368" y="15247"/>
                    <a:pt x="10232" y="16518"/>
                    <a:pt x="9257" y="16518"/>
                  </a:cubicBezTo>
                  <a:cubicBezTo>
                    <a:pt x="6171" y="20329"/>
                    <a:pt x="3573" y="21600"/>
                    <a:pt x="1299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469" name="Freeform 450"/>
            <p:cNvSpPr/>
            <p:nvPr/>
          </p:nvSpPr>
          <p:spPr>
            <a:xfrm flipH="1" rot="16200000">
              <a:off x="674242" y="1813784"/>
              <a:ext cx="284516" cy="355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387" y="21600"/>
                  </a:moveTo>
                  <a:cubicBezTo>
                    <a:pt x="793" y="21600"/>
                    <a:pt x="396" y="21600"/>
                    <a:pt x="0" y="21600"/>
                  </a:cubicBezTo>
                  <a:cubicBezTo>
                    <a:pt x="3171" y="15429"/>
                    <a:pt x="6738" y="10800"/>
                    <a:pt x="10106" y="7714"/>
                  </a:cubicBezTo>
                  <a:cubicBezTo>
                    <a:pt x="12881" y="4629"/>
                    <a:pt x="12881" y="4629"/>
                    <a:pt x="12881" y="4629"/>
                  </a:cubicBezTo>
                  <a:cubicBezTo>
                    <a:pt x="14862" y="1543"/>
                    <a:pt x="16844" y="0"/>
                    <a:pt x="18826" y="0"/>
                  </a:cubicBezTo>
                  <a:cubicBezTo>
                    <a:pt x="19817" y="0"/>
                    <a:pt x="20807" y="0"/>
                    <a:pt x="21600" y="1543"/>
                  </a:cubicBezTo>
                  <a:cubicBezTo>
                    <a:pt x="21600" y="3086"/>
                    <a:pt x="21600" y="4629"/>
                    <a:pt x="21600" y="4629"/>
                  </a:cubicBezTo>
                  <a:cubicBezTo>
                    <a:pt x="19222" y="7714"/>
                    <a:pt x="16844" y="9257"/>
                    <a:pt x="14466" y="10800"/>
                  </a:cubicBezTo>
                  <a:cubicBezTo>
                    <a:pt x="12881" y="12343"/>
                    <a:pt x="11097" y="13886"/>
                    <a:pt x="9512" y="15429"/>
                  </a:cubicBezTo>
                  <a:cubicBezTo>
                    <a:pt x="8125" y="16971"/>
                    <a:pt x="8125" y="16971"/>
                    <a:pt x="8125" y="16971"/>
                  </a:cubicBezTo>
                  <a:cubicBezTo>
                    <a:pt x="5945" y="18514"/>
                    <a:pt x="3567" y="21600"/>
                    <a:pt x="1387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470" name="Freeform 451"/>
            <p:cNvSpPr/>
            <p:nvPr/>
          </p:nvSpPr>
          <p:spPr>
            <a:xfrm flipH="1" rot="16200000">
              <a:off x="701657" y="1814525"/>
              <a:ext cx="222278" cy="3408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4066" y="21600"/>
                  </a:moveTo>
                  <a:cubicBezTo>
                    <a:pt x="2795" y="21600"/>
                    <a:pt x="1525" y="21600"/>
                    <a:pt x="0" y="21600"/>
                  </a:cubicBezTo>
                  <a:cubicBezTo>
                    <a:pt x="3558" y="18277"/>
                    <a:pt x="7369" y="16615"/>
                    <a:pt x="10927" y="11631"/>
                  </a:cubicBezTo>
                  <a:cubicBezTo>
                    <a:pt x="12198" y="11631"/>
                    <a:pt x="13468" y="9969"/>
                    <a:pt x="14739" y="8308"/>
                  </a:cubicBezTo>
                  <a:cubicBezTo>
                    <a:pt x="17026" y="4985"/>
                    <a:pt x="19313" y="1662"/>
                    <a:pt x="21600" y="0"/>
                  </a:cubicBezTo>
                  <a:cubicBezTo>
                    <a:pt x="17534" y="14954"/>
                    <a:pt x="11689" y="21600"/>
                    <a:pt x="4066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471" name="Freeform 516"/>
            <p:cNvSpPr/>
            <p:nvPr/>
          </p:nvSpPr>
          <p:spPr>
            <a:xfrm flipH="1" rot="16200000">
              <a:off x="865431" y="6399286"/>
              <a:ext cx="500802" cy="22820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17" h="21600" fill="norm" stroke="1" extrusionOk="0">
                  <a:moveTo>
                    <a:pt x="15120" y="21600"/>
                  </a:moveTo>
                  <a:cubicBezTo>
                    <a:pt x="14574" y="21600"/>
                    <a:pt x="14029" y="21600"/>
                    <a:pt x="13374" y="21352"/>
                  </a:cubicBezTo>
                  <a:cubicBezTo>
                    <a:pt x="13047" y="21352"/>
                    <a:pt x="12720" y="21600"/>
                    <a:pt x="12502" y="21600"/>
                  </a:cubicBezTo>
                  <a:cubicBezTo>
                    <a:pt x="12502" y="21600"/>
                    <a:pt x="12502" y="21600"/>
                    <a:pt x="12502" y="21600"/>
                  </a:cubicBezTo>
                  <a:cubicBezTo>
                    <a:pt x="10756" y="21600"/>
                    <a:pt x="9011" y="20359"/>
                    <a:pt x="7483" y="19366"/>
                  </a:cubicBezTo>
                  <a:cubicBezTo>
                    <a:pt x="5520" y="18124"/>
                    <a:pt x="2792" y="16386"/>
                    <a:pt x="1047" y="12662"/>
                  </a:cubicBezTo>
                  <a:cubicBezTo>
                    <a:pt x="174" y="10924"/>
                    <a:pt x="-153" y="9186"/>
                    <a:pt x="65" y="7697"/>
                  </a:cubicBezTo>
                  <a:cubicBezTo>
                    <a:pt x="720" y="3724"/>
                    <a:pt x="4865" y="993"/>
                    <a:pt x="6611" y="497"/>
                  </a:cubicBezTo>
                  <a:cubicBezTo>
                    <a:pt x="8247" y="248"/>
                    <a:pt x="9774" y="0"/>
                    <a:pt x="11192" y="0"/>
                  </a:cubicBezTo>
                  <a:cubicBezTo>
                    <a:pt x="12502" y="0"/>
                    <a:pt x="13920" y="0"/>
                    <a:pt x="15120" y="497"/>
                  </a:cubicBezTo>
                  <a:cubicBezTo>
                    <a:pt x="17956" y="1241"/>
                    <a:pt x="19702" y="3228"/>
                    <a:pt x="20465" y="6455"/>
                  </a:cubicBezTo>
                  <a:cubicBezTo>
                    <a:pt x="21447" y="10924"/>
                    <a:pt x="20792" y="16138"/>
                    <a:pt x="18829" y="19117"/>
                  </a:cubicBezTo>
                  <a:cubicBezTo>
                    <a:pt x="17847" y="20855"/>
                    <a:pt x="16538" y="21600"/>
                    <a:pt x="15120" y="21600"/>
                  </a:cubicBezTo>
                  <a:close/>
                  <a:moveTo>
                    <a:pt x="10756" y="745"/>
                  </a:moveTo>
                  <a:cubicBezTo>
                    <a:pt x="8247" y="993"/>
                    <a:pt x="5629" y="1241"/>
                    <a:pt x="3229" y="3228"/>
                  </a:cubicBezTo>
                  <a:cubicBezTo>
                    <a:pt x="2683" y="3724"/>
                    <a:pt x="829" y="5462"/>
                    <a:pt x="720" y="8441"/>
                  </a:cubicBezTo>
                  <a:cubicBezTo>
                    <a:pt x="611" y="9683"/>
                    <a:pt x="938" y="11172"/>
                    <a:pt x="1702" y="12414"/>
                  </a:cubicBezTo>
                  <a:cubicBezTo>
                    <a:pt x="3665" y="15641"/>
                    <a:pt x="6174" y="17628"/>
                    <a:pt x="8356" y="18869"/>
                  </a:cubicBezTo>
                  <a:cubicBezTo>
                    <a:pt x="9120" y="19366"/>
                    <a:pt x="9120" y="19366"/>
                    <a:pt x="9120" y="19366"/>
                  </a:cubicBezTo>
                  <a:cubicBezTo>
                    <a:pt x="9774" y="19614"/>
                    <a:pt x="10429" y="19862"/>
                    <a:pt x="11411" y="20110"/>
                  </a:cubicBezTo>
                  <a:cubicBezTo>
                    <a:pt x="11411" y="20110"/>
                    <a:pt x="11411" y="20110"/>
                    <a:pt x="11411" y="20110"/>
                  </a:cubicBezTo>
                  <a:cubicBezTo>
                    <a:pt x="11738" y="20359"/>
                    <a:pt x="12065" y="20359"/>
                    <a:pt x="12502" y="20359"/>
                  </a:cubicBezTo>
                  <a:cubicBezTo>
                    <a:pt x="12720" y="20359"/>
                    <a:pt x="13047" y="20359"/>
                    <a:pt x="13374" y="20359"/>
                  </a:cubicBezTo>
                  <a:cubicBezTo>
                    <a:pt x="13811" y="20359"/>
                    <a:pt x="14247" y="20359"/>
                    <a:pt x="14683" y="20359"/>
                  </a:cubicBezTo>
                  <a:cubicBezTo>
                    <a:pt x="15774" y="20359"/>
                    <a:pt x="17192" y="20359"/>
                    <a:pt x="18283" y="18621"/>
                  </a:cubicBezTo>
                  <a:cubicBezTo>
                    <a:pt x="19702" y="16138"/>
                    <a:pt x="20465" y="12662"/>
                    <a:pt x="20247" y="9434"/>
                  </a:cubicBezTo>
                  <a:cubicBezTo>
                    <a:pt x="19920" y="5959"/>
                    <a:pt x="18829" y="3476"/>
                    <a:pt x="17083" y="2483"/>
                  </a:cubicBezTo>
                  <a:cubicBezTo>
                    <a:pt x="15447" y="1241"/>
                    <a:pt x="13592" y="745"/>
                    <a:pt x="11192" y="745"/>
                  </a:cubicBezTo>
                  <a:lnTo>
                    <a:pt x="10756" y="745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472" name="Freeform 517"/>
            <p:cNvSpPr/>
            <p:nvPr/>
          </p:nvSpPr>
          <p:spPr>
            <a:xfrm flipH="1" rot="16200000">
              <a:off x="666166" y="6214211"/>
              <a:ext cx="908226" cy="3704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26" h="21600" fill="norm" stroke="1" extrusionOk="0">
                  <a:moveTo>
                    <a:pt x="16623" y="21600"/>
                  </a:moveTo>
                  <a:cubicBezTo>
                    <a:pt x="15754" y="21600"/>
                    <a:pt x="14760" y="21448"/>
                    <a:pt x="13519" y="21144"/>
                  </a:cubicBezTo>
                  <a:cubicBezTo>
                    <a:pt x="10602" y="20231"/>
                    <a:pt x="7871" y="18101"/>
                    <a:pt x="5636" y="16276"/>
                  </a:cubicBezTo>
                  <a:cubicBezTo>
                    <a:pt x="5388" y="15972"/>
                    <a:pt x="5388" y="15972"/>
                    <a:pt x="5388" y="15972"/>
                  </a:cubicBezTo>
                  <a:cubicBezTo>
                    <a:pt x="4023" y="14755"/>
                    <a:pt x="733" y="12017"/>
                    <a:pt x="112" y="8214"/>
                  </a:cubicBezTo>
                  <a:cubicBezTo>
                    <a:pt x="-74" y="7149"/>
                    <a:pt x="-12" y="6085"/>
                    <a:pt x="174" y="5020"/>
                  </a:cubicBezTo>
                  <a:cubicBezTo>
                    <a:pt x="733" y="2282"/>
                    <a:pt x="1912" y="1065"/>
                    <a:pt x="3774" y="1065"/>
                  </a:cubicBezTo>
                  <a:cubicBezTo>
                    <a:pt x="4209" y="1065"/>
                    <a:pt x="4705" y="1217"/>
                    <a:pt x="5140" y="1217"/>
                  </a:cubicBezTo>
                  <a:cubicBezTo>
                    <a:pt x="5760" y="1369"/>
                    <a:pt x="6381" y="1521"/>
                    <a:pt x="7064" y="1521"/>
                  </a:cubicBezTo>
                  <a:cubicBezTo>
                    <a:pt x="8988" y="1521"/>
                    <a:pt x="10788" y="913"/>
                    <a:pt x="12774" y="456"/>
                  </a:cubicBezTo>
                  <a:cubicBezTo>
                    <a:pt x="13147" y="456"/>
                    <a:pt x="13147" y="456"/>
                    <a:pt x="13147" y="456"/>
                  </a:cubicBezTo>
                  <a:cubicBezTo>
                    <a:pt x="13954" y="152"/>
                    <a:pt x="14760" y="0"/>
                    <a:pt x="15505" y="0"/>
                  </a:cubicBezTo>
                  <a:cubicBezTo>
                    <a:pt x="18112" y="0"/>
                    <a:pt x="20098" y="1521"/>
                    <a:pt x="21526" y="4259"/>
                  </a:cubicBezTo>
                  <a:cubicBezTo>
                    <a:pt x="21526" y="4563"/>
                    <a:pt x="21526" y="4563"/>
                    <a:pt x="21526" y="4563"/>
                  </a:cubicBezTo>
                  <a:cubicBezTo>
                    <a:pt x="20036" y="1977"/>
                    <a:pt x="18050" y="608"/>
                    <a:pt x="15505" y="608"/>
                  </a:cubicBezTo>
                  <a:cubicBezTo>
                    <a:pt x="14574" y="608"/>
                    <a:pt x="13519" y="913"/>
                    <a:pt x="12402" y="1217"/>
                  </a:cubicBezTo>
                  <a:cubicBezTo>
                    <a:pt x="10478" y="1977"/>
                    <a:pt x="8864" y="2282"/>
                    <a:pt x="7250" y="2282"/>
                  </a:cubicBezTo>
                  <a:cubicBezTo>
                    <a:pt x="6629" y="2282"/>
                    <a:pt x="6009" y="2130"/>
                    <a:pt x="5388" y="2130"/>
                  </a:cubicBezTo>
                  <a:cubicBezTo>
                    <a:pt x="5016" y="1977"/>
                    <a:pt x="5016" y="1977"/>
                    <a:pt x="5016" y="1977"/>
                  </a:cubicBezTo>
                  <a:cubicBezTo>
                    <a:pt x="4581" y="1977"/>
                    <a:pt x="4085" y="1825"/>
                    <a:pt x="3650" y="1825"/>
                  </a:cubicBezTo>
                  <a:cubicBezTo>
                    <a:pt x="3029" y="1825"/>
                    <a:pt x="2595" y="1977"/>
                    <a:pt x="2160" y="2282"/>
                  </a:cubicBezTo>
                  <a:cubicBezTo>
                    <a:pt x="1292" y="2890"/>
                    <a:pt x="174" y="4715"/>
                    <a:pt x="423" y="7149"/>
                  </a:cubicBezTo>
                  <a:cubicBezTo>
                    <a:pt x="795" y="10496"/>
                    <a:pt x="2595" y="12321"/>
                    <a:pt x="3836" y="13538"/>
                  </a:cubicBezTo>
                  <a:cubicBezTo>
                    <a:pt x="5512" y="15211"/>
                    <a:pt x="7064" y="16580"/>
                    <a:pt x="8492" y="17645"/>
                  </a:cubicBezTo>
                  <a:cubicBezTo>
                    <a:pt x="11533" y="19775"/>
                    <a:pt x="14202" y="20839"/>
                    <a:pt x="16623" y="20839"/>
                  </a:cubicBezTo>
                  <a:cubicBezTo>
                    <a:pt x="16871" y="20839"/>
                    <a:pt x="16871" y="20839"/>
                    <a:pt x="16871" y="20839"/>
                  </a:cubicBezTo>
                  <a:cubicBezTo>
                    <a:pt x="18609" y="20839"/>
                    <a:pt x="20036" y="20079"/>
                    <a:pt x="21154" y="18558"/>
                  </a:cubicBezTo>
                  <a:cubicBezTo>
                    <a:pt x="21278" y="18558"/>
                    <a:pt x="21402" y="18254"/>
                    <a:pt x="21526" y="18101"/>
                  </a:cubicBezTo>
                  <a:cubicBezTo>
                    <a:pt x="21526" y="19014"/>
                    <a:pt x="21526" y="19014"/>
                    <a:pt x="21526" y="19014"/>
                  </a:cubicBezTo>
                  <a:cubicBezTo>
                    <a:pt x="20098" y="20839"/>
                    <a:pt x="18547" y="21600"/>
                    <a:pt x="16623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473" name="Freeform 518"/>
            <p:cNvSpPr/>
            <p:nvPr/>
          </p:nvSpPr>
          <p:spPr>
            <a:xfrm flipH="1" rot="16200000">
              <a:off x="469957" y="5896489"/>
              <a:ext cx="1306572" cy="6075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20" h="21600" fill="norm" stroke="1" extrusionOk="0">
                  <a:moveTo>
                    <a:pt x="19063" y="21600"/>
                  </a:moveTo>
                  <a:cubicBezTo>
                    <a:pt x="17295" y="21600"/>
                    <a:pt x="15527" y="20948"/>
                    <a:pt x="13889" y="20203"/>
                  </a:cubicBezTo>
                  <a:cubicBezTo>
                    <a:pt x="13458" y="20017"/>
                    <a:pt x="13070" y="19924"/>
                    <a:pt x="12639" y="19738"/>
                  </a:cubicBezTo>
                  <a:cubicBezTo>
                    <a:pt x="10569" y="18807"/>
                    <a:pt x="8370" y="17969"/>
                    <a:pt x="6344" y="16386"/>
                  </a:cubicBezTo>
                  <a:cubicBezTo>
                    <a:pt x="4663" y="15083"/>
                    <a:pt x="3326" y="13779"/>
                    <a:pt x="2248" y="12010"/>
                  </a:cubicBezTo>
                  <a:cubicBezTo>
                    <a:pt x="1429" y="10707"/>
                    <a:pt x="265" y="8752"/>
                    <a:pt x="49" y="6331"/>
                  </a:cubicBezTo>
                  <a:cubicBezTo>
                    <a:pt x="-80" y="4934"/>
                    <a:pt x="49" y="3817"/>
                    <a:pt x="394" y="2886"/>
                  </a:cubicBezTo>
                  <a:cubicBezTo>
                    <a:pt x="1386" y="372"/>
                    <a:pt x="3800" y="93"/>
                    <a:pt x="4835" y="93"/>
                  </a:cubicBezTo>
                  <a:cubicBezTo>
                    <a:pt x="5180" y="93"/>
                    <a:pt x="5525" y="93"/>
                    <a:pt x="5870" y="186"/>
                  </a:cubicBezTo>
                  <a:cubicBezTo>
                    <a:pt x="6430" y="279"/>
                    <a:pt x="7034" y="466"/>
                    <a:pt x="7594" y="559"/>
                  </a:cubicBezTo>
                  <a:cubicBezTo>
                    <a:pt x="8586" y="838"/>
                    <a:pt x="9621" y="1117"/>
                    <a:pt x="10655" y="1117"/>
                  </a:cubicBezTo>
                  <a:cubicBezTo>
                    <a:pt x="10698" y="1117"/>
                    <a:pt x="10698" y="1117"/>
                    <a:pt x="10698" y="1117"/>
                  </a:cubicBezTo>
                  <a:cubicBezTo>
                    <a:pt x="11906" y="1117"/>
                    <a:pt x="13113" y="838"/>
                    <a:pt x="14277" y="559"/>
                  </a:cubicBezTo>
                  <a:cubicBezTo>
                    <a:pt x="15269" y="372"/>
                    <a:pt x="16303" y="93"/>
                    <a:pt x="17338" y="0"/>
                  </a:cubicBezTo>
                  <a:cubicBezTo>
                    <a:pt x="17510" y="0"/>
                    <a:pt x="17640" y="0"/>
                    <a:pt x="17812" y="0"/>
                  </a:cubicBezTo>
                  <a:cubicBezTo>
                    <a:pt x="19321" y="0"/>
                    <a:pt x="20528" y="559"/>
                    <a:pt x="21520" y="1676"/>
                  </a:cubicBezTo>
                  <a:cubicBezTo>
                    <a:pt x="21520" y="2328"/>
                    <a:pt x="21520" y="2328"/>
                    <a:pt x="21520" y="2328"/>
                  </a:cubicBezTo>
                  <a:cubicBezTo>
                    <a:pt x="20442" y="1117"/>
                    <a:pt x="19278" y="466"/>
                    <a:pt x="17985" y="466"/>
                  </a:cubicBezTo>
                  <a:cubicBezTo>
                    <a:pt x="17855" y="466"/>
                    <a:pt x="17855" y="466"/>
                    <a:pt x="17855" y="466"/>
                  </a:cubicBezTo>
                  <a:cubicBezTo>
                    <a:pt x="16734" y="559"/>
                    <a:pt x="15613" y="838"/>
                    <a:pt x="14492" y="1024"/>
                  </a:cubicBezTo>
                  <a:cubicBezTo>
                    <a:pt x="13846" y="1210"/>
                    <a:pt x="13199" y="1303"/>
                    <a:pt x="12509" y="1490"/>
                  </a:cubicBezTo>
                  <a:cubicBezTo>
                    <a:pt x="11992" y="1583"/>
                    <a:pt x="11474" y="1583"/>
                    <a:pt x="10957" y="1583"/>
                  </a:cubicBezTo>
                  <a:cubicBezTo>
                    <a:pt x="10095" y="1583"/>
                    <a:pt x="9233" y="1490"/>
                    <a:pt x="8370" y="1210"/>
                  </a:cubicBezTo>
                  <a:cubicBezTo>
                    <a:pt x="7680" y="1024"/>
                    <a:pt x="7680" y="1024"/>
                    <a:pt x="7680" y="1024"/>
                  </a:cubicBezTo>
                  <a:cubicBezTo>
                    <a:pt x="6689" y="745"/>
                    <a:pt x="5611" y="466"/>
                    <a:pt x="4576" y="466"/>
                  </a:cubicBezTo>
                  <a:cubicBezTo>
                    <a:pt x="4231" y="466"/>
                    <a:pt x="3886" y="559"/>
                    <a:pt x="3542" y="652"/>
                  </a:cubicBezTo>
                  <a:cubicBezTo>
                    <a:pt x="2679" y="838"/>
                    <a:pt x="1084" y="1676"/>
                    <a:pt x="480" y="3631"/>
                  </a:cubicBezTo>
                  <a:cubicBezTo>
                    <a:pt x="222" y="4469"/>
                    <a:pt x="179" y="5400"/>
                    <a:pt x="351" y="6424"/>
                  </a:cubicBezTo>
                  <a:cubicBezTo>
                    <a:pt x="696" y="8659"/>
                    <a:pt x="1645" y="10800"/>
                    <a:pt x="3283" y="12941"/>
                  </a:cubicBezTo>
                  <a:cubicBezTo>
                    <a:pt x="4706" y="14710"/>
                    <a:pt x="6387" y="16107"/>
                    <a:pt x="8629" y="17317"/>
                  </a:cubicBezTo>
                  <a:cubicBezTo>
                    <a:pt x="10354" y="18248"/>
                    <a:pt x="12164" y="18993"/>
                    <a:pt x="13889" y="19645"/>
                  </a:cubicBezTo>
                  <a:cubicBezTo>
                    <a:pt x="14492" y="19924"/>
                    <a:pt x="14492" y="19924"/>
                    <a:pt x="14492" y="19924"/>
                  </a:cubicBezTo>
                  <a:cubicBezTo>
                    <a:pt x="16001" y="20483"/>
                    <a:pt x="17424" y="20948"/>
                    <a:pt x="18890" y="20948"/>
                  </a:cubicBezTo>
                  <a:cubicBezTo>
                    <a:pt x="19106" y="20948"/>
                    <a:pt x="19321" y="20948"/>
                    <a:pt x="19537" y="20948"/>
                  </a:cubicBezTo>
                  <a:cubicBezTo>
                    <a:pt x="20227" y="20855"/>
                    <a:pt x="20916" y="20669"/>
                    <a:pt x="21520" y="20297"/>
                  </a:cubicBezTo>
                  <a:cubicBezTo>
                    <a:pt x="21520" y="21041"/>
                    <a:pt x="21520" y="21041"/>
                    <a:pt x="21520" y="21041"/>
                  </a:cubicBezTo>
                  <a:cubicBezTo>
                    <a:pt x="20960" y="21321"/>
                    <a:pt x="20356" y="21507"/>
                    <a:pt x="19752" y="21600"/>
                  </a:cubicBezTo>
                  <a:cubicBezTo>
                    <a:pt x="19494" y="21600"/>
                    <a:pt x="19278" y="21600"/>
                    <a:pt x="19063" y="21600"/>
                  </a:cubicBezTo>
                  <a:cubicBezTo>
                    <a:pt x="19063" y="21600"/>
                    <a:pt x="19063" y="21600"/>
                    <a:pt x="19063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474" name="Freeform 519"/>
            <p:cNvSpPr/>
            <p:nvPr/>
          </p:nvSpPr>
          <p:spPr>
            <a:xfrm flipH="1" rot="16200000">
              <a:off x="992839" y="6831325"/>
              <a:ext cx="23711" cy="207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cubicBezTo>
                    <a:pt x="7200" y="2700"/>
                    <a:pt x="14400" y="5400"/>
                    <a:pt x="21600" y="10800"/>
                  </a:cubicBezTo>
                  <a:cubicBezTo>
                    <a:pt x="21600" y="21600"/>
                    <a:pt x="21600" y="21600"/>
                    <a:pt x="21600" y="21600"/>
                  </a:cubicBezTo>
                  <a:cubicBezTo>
                    <a:pt x="16800" y="18900"/>
                    <a:pt x="2400" y="2700"/>
                    <a:pt x="0" y="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475" name="Freeform 520"/>
            <p:cNvSpPr/>
            <p:nvPr/>
          </p:nvSpPr>
          <p:spPr>
            <a:xfrm flipH="1" rot="16200000">
              <a:off x="1243273" y="6816507"/>
              <a:ext cx="53347" cy="207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cubicBezTo>
                    <a:pt x="7560" y="16200"/>
                    <a:pt x="14040" y="10800"/>
                    <a:pt x="21600" y="0"/>
                  </a:cubicBezTo>
                  <a:cubicBezTo>
                    <a:pt x="21600" y="8100"/>
                    <a:pt x="21600" y="8100"/>
                    <a:pt x="21600" y="8100"/>
                  </a:cubicBezTo>
                  <a:cubicBezTo>
                    <a:pt x="14040" y="16200"/>
                    <a:pt x="6480" y="21600"/>
                    <a:pt x="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476" name="Freeform 521"/>
            <p:cNvSpPr/>
            <p:nvPr/>
          </p:nvSpPr>
          <p:spPr>
            <a:xfrm flipH="1" rot="16200000">
              <a:off x="991357" y="6820952"/>
              <a:ext cx="37048" cy="370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12343"/>
                  </a:moveTo>
                  <a:cubicBezTo>
                    <a:pt x="13886" y="7714"/>
                    <a:pt x="7714" y="4629"/>
                    <a:pt x="1543" y="0"/>
                  </a:cubicBezTo>
                  <a:cubicBezTo>
                    <a:pt x="0" y="0"/>
                    <a:pt x="0" y="0"/>
                    <a:pt x="0" y="1543"/>
                  </a:cubicBezTo>
                  <a:cubicBezTo>
                    <a:pt x="7714" y="7714"/>
                    <a:pt x="13886" y="13886"/>
                    <a:pt x="21600" y="21600"/>
                  </a:cubicBezTo>
                  <a:lnTo>
                    <a:pt x="21600" y="12343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477" name="Freeform 522"/>
            <p:cNvSpPr/>
            <p:nvPr/>
          </p:nvSpPr>
          <p:spPr>
            <a:xfrm flipH="1" rot="16200000">
              <a:off x="1245074" y="6828682"/>
              <a:ext cx="37886" cy="207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40" h="21600" fill="norm" stroke="1" extrusionOk="0">
                  <a:moveTo>
                    <a:pt x="21240" y="0"/>
                  </a:moveTo>
                  <a:cubicBezTo>
                    <a:pt x="15480" y="8100"/>
                    <a:pt x="8280" y="13500"/>
                    <a:pt x="1080" y="16200"/>
                  </a:cubicBezTo>
                  <a:cubicBezTo>
                    <a:pt x="-360" y="16200"/>
                    <a:pt x="-360" y="21600"/>
                    <a:pt x="1080" y="21600"/>
                  </a:cubicBezTo>
                  <a:cubicBezTo>
                    <a:pt x="9720" y="21600"/>
                    <a:pt x="15480" y="21600"/>
                    <a:pt x="21240" y="18900"/>
                  </a:cubicBezTo>
                  <a:lnTo>
                    <a:pt x="21240" y="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478" name="Freeform 523"/>
            <p:cNvSpPr/>
            <p:nvPr/>
          </p:nvSpPr>
          <p:spPr>
            <a:xfrm flipH="1" rot="16200000">
              <a:off x="975797" y="6790573"/>
              <a:ext cx="63721" cy="6223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15300" y="13500"/>
                    <a:pt x="8100" y="6300"/>
                    <a:pt x="0" y="0"/>
                  </a:cubicBezTo>
                  <a:cubicBezTo>
                    <a:pt x="2700" y="1800"/>
                    <a:pt x="5400" y="2700"/>
                    <a:pt x="8100" y="4500"/>
                  </a:cubicBezTo>
                  <a:cubicBezTo>
                    <a:pt x="13500" y="8100"/>
                    <a:pt x="17100" y="11700"/>
                    <a:pt x="21600" y="16200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479" name="Freeform 524"/>
            <p:cNvSpPr/>
            <p:nvPr/>
          </p:nvSpPr>
          <p:spPr>
            <a:xfrm flipH="1" rot="16200000">
              <a:off x="1236605" y="6812801"/>
              <a:ext cx="44456" cy="370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082" y="15429"/>
                  </a:moveTo>
                  <a:cubicBezTo>
                    <a:pt x="11435" y="10800"/>
                    <a:pt x="16518" y="6171"/>
                    <a:pt x="21600" y="0"/>
                  </a:cubicBezTo>
                  <a:cubicBezTo>
                    <a:pt x="21600" y="12343"/>
                    <a:pt x="21600" y="12343"/>
                    <a:pt x="21600" y="12343"/>
                  </a:cubicBezTo>
                  <a:cubicBezTo>
                    <a:pt x="15247" y="16971"/>
                    <a:pt x="7624" y="20057"/>
                    <a:pt x="0" y="21600"/>
                  </a:cubicBezTo>
                  <a:cubicBezTo>
                    <a:pt x="1271" y="20057"/>
                    <a:pt x="3812" y="18514"/>
                    <a:pt x="5082" y="15429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480" name="Freeform 525"/>
            <p:cNvSpPr/>
            <p:nvPr/>
          </p:nvSpPr>
          <p:spPr>
            <a:xfrm flipH="1" rot="16200000">
              <a:off x="1256925" y="6841276"/>
              <a:ext cx="12701" cy="127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cubicBezTo>
                    <a:pt x="5400" y="14400"/>
                    <a:pt x="16200" y="7200"/>
                    <a:pt x="21600" y="0"/>
                  </a:cubicBezTo>
                  <a:cubicBezTo>
                    <a:pt x="21600" y="7200"/>
                    <a:pt x="21600" y="7200"/>
                    <a:pt x="21600" y="7200"/>
                  </a:cubicBezTo>
                  <a:cubicBezTo>
                    <a:pt x="16200" y="14400"/>
                    <a:pt x="5400" y="14400"/>
                    <a:pt x="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481" name="Freeform 526"/>
            <p:cNvSpPr/>
            <p:nvPr/>
          </p:nvSpPr>
          <p:spPr>
            <a:xfrm flipH="1" rot="16200000">
              <a:off x="872069" y="6677954"/>
              <a:ext cx="245988" cy="1052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20451" y="17280"/>
                    <a:pt x="18843" y="14040"/>
                    <a:pt x="17004" y="11340"/>
                  </a:cubicBezTo>
                  <a:cubicBezTo>
                    <a:pt x="14017" y="7020"/>
                    <a:pt x="10800" y="3780"/>
                    <a:pt x="7583" y="2700"/>
                  </a:cubicBezTo>
                  <a:cubicBezTo>
                    <a:pt x="5055" y="1620"/>
                    <a:pt x="2528" y="1080"/>
                    <a:pt x="0" y="540"/>
                  </a:cubicBezTo>
                  <a:cubicBezTo>
                    <a:pt x="1609" y="0"/>
                    <a:pt x="3217" y="0"/>
                    <a:pt x="4596" y="0"/>
                  </a:cubicBezTo>
                  <a:cubicBezTo>
                    <a:pt x="6664" y="0"/>
                    <a:pt x="8272" y="0"/>
                    <a:pt x="10111" y="1080"/>
                  </a:cubicBezTo>
                  <a:cubicBezTo>
                    <a:pt x="14706" y="3780"/>
                    <a:pt x="17923" y="7560"/>
                    <a:pt x="20221" y="12960"/>
                  </a:cubicBezTo>
                  <a:cubicBezTo>
                    <a:pt x="20681" y="14040"/>
                    <a:pt x="21140" y="15120"/>
                    <a:pt x="21600" y="16200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482" name="Freeform 527"/>
            <p:cNvSpPr/>
            <p:nvPr/>
          </p:nvSpPr>
          <p:spPr>
            <a:xfrm flipH="1" rot="16200000">
              <a:off x="1046185" y="6594230"/>
              <a:ext cx="422329" cy="9632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1001" y="21600"/>
                  </a:moveTo>
                  <a:cubicBezTo>
                    <a:pt x="7379" y="21600"/>
                    <a:pt x="3354" y="18097"/>
                    <a:pt x="0" y="14595"/>
                  </a:cubicBezTo>
                  <a:cubicBezTo>
                    <a:pt x="2952" y="16930"/>
                    <a:pt x="6037" y="18097"/>
                    <a:pt x="8989" y="18097"/>
                  </a:cubicBezTo>
                  <a:cubicBezTo>
                    <a:pt x="9257" y="18097"/>
                    <a:pt x="9660" y="18097"/>
                    <a:pt x="10062" y="18097"/>
                  </a:cubicBezTo>
                  <a:cubicBezTo>
                    <a:pt x="13684" y="18097"/>
                    <a:pt x="18783" y="16346"/>
                    <a:pt x="21332" y="1751"/>
                  </a:cubicBezTo>
                  <a:cubicBezTo>
                    <a:pt x="21332" y="1168"/>
                    <a:pt x="21466" y="584"/>
                    <a:pt x="21600" y="0"/>
                  </a:cubicBezTo>
                  <a:cubicBezTo>
                    <a:pt x="21600" y="5254"/>
                    <a:pt x="21600" y="5254"/>
                    <a:pt x="21600" y="5254"/>
                  </a:cubicBezTo>
                  <a:cubicBezTo>
                    <a:pt x="19319" y="16346"/>
                    <a:pt x="15697" y="21600"/>
                    <a:pt x="11001" y="21600"/>
                  </a:cubicBezTo>
                  <a:cubicBezTo>
                    <a:pt x="11001" y="21600"/>
                    <a:pt x="11001" y="21600"/>
                    <a:pt x="11001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483" name="Freeform 528"/>
            <p:cNvSpPr/>
            <p:nvPr/>
          </p:nvSpPr>
          <p:spPr>
            <a:xfrm flipH="1" rot="16200000">
              <a:off x="1192150" y="6618680"/>
              <a:ext cx="425291" cy="444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2533" y="21600"/>
                  </a:moveTo>
                  <a:cubicBezTo>
                    <a:pt x="11333" y="21600"/>
                    <a:pt x="10133" y="21600"/>
                    <a:pt x="9067" y="20329"/>
                  </a:cubicBezTo>
                  <a:cubicBezTo>
                    <a:pt x="6667" y="17788"/>
                    <a:pt x="4667" y="13976"/>
                    <a:pt x="2933" y="10165"/>
                  </a:cubicBezTo>
                  <a:cubicBezTo>
                    <a:pt x="1867" y="7624"/>
                    <a:pt x="933" y="5082"/>
                    <a:pt x="0" y="1271"/>
                  </a:cubicBezTo>
                  <a:cubicBezTo>
                    <a:pt x="4400" y="11435"/>
                    <a:pt x="8133" y="15247"/>
                    <a:pt x="11733" y="15247"/>
                  </a:cubicBezTo>
                  <a:cubicBezTo>
                    <a:pt x="14800" y="15247"/>
                    <a:pt x="17600" y="11435"/>
                    <a:pt x="20133" y="3812"/>
                  </a:cubicBezTo>
                  <a:cubicBezTo>
                    <a:pt x="20667" y="2541"/>
                    <a:pt x="21067" y="1271"/>
                    <a:pt x="21600" y="0"/>
                  </a:cubicBezTo>
                  <a:cubicBezTo>
                    <a:pt x="21600" y="8894"/>
                    <a:pt x="21600" y="8894"/>
                    <a:pt x="21600" y="8894"/>
                  </a:cubicBezTo>
                  <a:cubicBezTo>
                    <a:pt x="18667" y="17788"/>
                    <a:pt x="15600" y="21600"/>
                    <a:pt x="12533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484" name="Freeform 529"/>
            <p:cNvSpPr/>
            <p:nvPr/>
          </p:nvSpPr>
          <p:spPr>
            <a:xfrm flipH="1" rot="16200000">
              <a:off x="320847" y="5655506"/>
              <a:ext cx="1552925" cy="84317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35" h="21600" fill="norm" stroke="1" extrusionOk="0">
                  <a:moveTo>
                    <a:pt x="20066" y="21600"/>
                  </a:moveTo>
                  <a:cubicBezTo>
                    <a:pt x="19674" y="21600"/>
                    <a:pt x="19282" y="21533"/>
                    <a:pt x="18854" y="21466"/>
                  </a:cubicBezTo>
                  <a:cubicBezTo>
                    <a:pt x="18604" y="21399"/>
                    <a:pt x="18355" y="21332"/>
                    <a:pt x="18105" y="21265"/>
                  </a:cubicBezTo>
                  <a:cubicBezTo>
                    <a:pt x="15610" y="20862"/>
                    <a:pt x="13258" y="20057"/>
                    <a:pt x="11190" y="18850"/>
                  </a:cubicBezTo>
                  <a:cubicBezTo>
                    <a:pt x="9373" y="17843"/>
                    <a:pt x="7626" y="16502"/>
                    <a:pt x="6129" y="15361"/>
                  </a:cubicBezTo>
                  <a:cubicBezTo>
                    <a:pt x="5131" y="14624"/>
                    <a:pt x="4062" y="13819"/>
                    <a:pt x="3099" y="12678"/>
                  </a:cubicBezTo>
                  <a:cubicBezTo>
                    <a:pt x="2208" y="11605"/>
                    <a:pt x="-465" y="8452"/>
                    <a:pt x="70" y="5031"/>
                  </a:cubicBezTo>
                  <a:cubicBezTo>
                    <a:pt x="355" y="3220"/>
                    <a:pt x="1388" y="1945"/>
                    <a:pt x="2280" y="1543"/>
                  </a:cubicBezTo>
                  <a:cubicBezTo>
                    <a:pt x="2850" y="1275"/>
                    <a:pt x="3456" y="1140"/>
                    <a:pt x="4204" y="1140"/>
                  </a:cubicBezTo>
                  <a:cubicBezTo>
                    <a:pt x="4632" y="1140"/>
                    <a:pt x="5060" y="1207"/>
                    <a:pt x="5487" y="1207"/>
                  </a:cubicBezTo>
                  <a:cubicBezTo>
                    <a:pt x="5880" y="1275"/>
                    <a:pt x="6307" y="1275"/>
                    <a:pt x="6735" y="1275"/>
                  </a:cubicBezTo>
                  <a:cubicBezTo>
                    <a:pt x="6806" y="1275"/>
                    <a:pt x="6806" y="1275"/>
                    <a:pt x="6806" y="1275"/>
                  </a:cubicBezTo>
                  <a:cubicBezTo>
                    <a:pt x="8695" y="1275"/>
                    <a:pt x="10549" y="872"/>
                    <a:pt x="12260" y="402"/>
                  </a:cubicBezTo>
                  <a:cubicBezTo>
                    <a:pt x="13115" y="201"/>
                    <a:pt x="14220" y="0"/>
                    <a:pt x="15361" y="0"/>
                  </a:cubicBezTo>
                  <a:cubicBezTo>
                    <a:pt x="15824" y="0"/>
                    <a:pt x="16252" y="0"/>
                    <a:pt x="16680" y="67"/>
                  </a:cubicBezTo>
                  <a:cubicBezTo>
                    <a:pt x="18070" y="335"/>
                    <a:pt x="19495" y="1140"/>
                    <a:pt x="21135" y="2482"/>
                  </a:cubicBezTo>
                  <a:cubicBezTo>
                    <a:pt x="21135" y="3019"/>
                    <a:pt x="21135" y="3019"/>
                    <a:pt x="21135" y="3019"/>
                  </a:cubicBezTo>
                  <a:cubicBezTo>
                    <a:pt x="20101" y="2080"/>
                    <a:pt x="18961" y="1207"/>
                    <a:pt x="17678" y="805"/>
                  </a:cubicBezTo>
                  <a:cubicBezTo>
                    <a:pt x="16929" y="537"/>
                    <a:pt x="16109" y="402"/>
                    <a:pt x="15254" y="402"/>
                  </a:cubicBezTo>
                  <a:cubicBezTo>
                    <a:pt x="14612" y="402"/>
                    <a:pt x="13971" y="470"/>
                    <a:pt x="13258" y="671"/>
                  </a:cubicBezTo>
                  <a:cubicBezTo>
                    <a:pt x="12687" y="738"/>
                    <a:pt x="12117" y="872"/>
                    <a:pt x="11547" y="1006"/>
                  </a:cubicBezTo>
                  <a:cubicBezTo>
                    <a:pt x="10406" y="1342"/>
                    <a:pt x="9230" y="1610"/>
                    <a:pt x="8054" y="1677"/>
                  </a:cubicBezTo>
                  <a:cubicBezTo>
                    <a:pt x="7697" y="1677"/>
                    <a:pt x="7341" y="1744"/>
                    <a:pt x="6949" y="1744"/>
                  </a:cubicBezTo>
                  <a:cubicBezTo>
                    <a:pt x="6379" y="1744"/>
                    <a:pt x="5808" y="1677"/>
                    <a:pt x="5274" y="1610"/>
                  </a:cubicBezTo>
                  <a:cubicBezTo>
                    <a:pt x="5202" y="1610"/>
                    <a:pt x="5202" y="1610"/>
                    <a:pt x="5202" y="1610"/>
                  </a:cubicBezTo>
                  <a:cubicBezTo>
                    <a:pt x="4846" y="1610"/>
                    <a:pt x="4454" y="1543"/>
                    <a:pt x="4062" y="1543"/>
                  </a:cubicBezTo>
                  <a:cubicBezTo>
                    <a:pt x="3741" y="1543"/>
                    <a:pt x="3456" y="1610"/>
                    <a:pt x="3171" y="1677"/>
                  </a:cubicBezTo>
                  <a:cubicBezTo>
                    <a:pt x="1994" y="1945"/>
                    <a:pt x="177" y="3354"/>
                    <a:pt x="284" y="6037"/>
                  </a:cubicBezTo>
                  <a:cubicBezTo>
                    <a:pt x="355" y="7983"/>
                    <a:pt x="1282" y="9593"/>
                    <a:pt x="1994" y="10666"/>
                  </a:cubicBezTo>
                  <a:cubicBezTo>
                    <a:pt x="4026" y="13752"/>
                    <a:pt x="6592" y="15429"/>
                    <a:pt x="9087" y="17106"/>
                  </a:cubicBezTo>
                  <a:cubicBezTo>
                    <a:pt x="9337" y="17240"/>
                    <a:pt x="9337" y="17240"/>
                    <a:pt x="9337" y="17240"/>
                  </a:cubicBezTo>
                  <a:cubicBezTo>
                    <a:pt x="12759" y="19520"/>
                    <a:pt x="16359" y="20795"/>
                    <a:pt x="20101" y="21130"/>
                  </a:cubicBezTo>
                  <a:cubicBezTo>
                    <a:pt x="20137" y="21130"/>
                    <a:pt x="20173" y="21130"/>
                    <a:pt x="20173" y="21198"/>
                  </a:cubicBezTo>
                  <a:cubicBezTo>
                    <a:pt x="20208" y="21198"/>
                    <a:pt x="20208" y="21198"/>
                    <a:pt x="20208" y="21198"/>
                  </a:cubicBezTo>
                  <a:cubicBezTo>
                    <a:pt x="20244" y="21198"/>
                    <a:pt x="20244" y="21198"/>
                    <a:pt x="20244" y="21198"/>
                  </a:cubicBezTo>
                  <a:cubicBezTo>
                    <a:pt x="20529" y="21198"/>
                    <a:pt x="20850" y="21130"/>
                    <a:pt x="21135" y="21063"/>
                  </a:cubicBezTo>
                  <a:cubicBezTo>
                    <a:pt x="21135" y="21466"/>
                    <a:pt x="21135" y="21466"/>
                    <a:pt x="21135" y="21466"/>
                  </a:cubicBezTo>
                  <a:cubicBezTo>
                    <a:pt x="20779" y="21533"/>
                    <a:pt x="20422" y="21600"/>
                    <a:pt x="20066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485" name="Freeform 530"/>
            <p:cNvSpPr/>
            <p:nvPr/>
          </p:nvSpPr>
          <p:spPr>
            <a:xfrm flipH="1" rot="16200000">
              <a:off x="1438876" y="6785389"/>
              <a:ext cx="115585" cy="207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9327" y="21600"/>
                  </a:moveTo>
                  <a:cubicBezTo>
                    <a:pt x="5891" y="21600"/>
                    <a:pt x="2945" y="18900"/>
                    <a:pt x="0" y="16200"/>
                  </a:cubicBezTo>
                  <a:cubicBezTo>
                    <a:pt x="1964" y="16200"/>
                    <a:pt x="3927" y="13500"/>
                    <a:pt x="5891" y="13500"/>
                  </a:cubicBezTo>
                  <a:cubicBezTo>
                    <a:pt x="7364" y="10800"/>
                    <a:pt x="9327" y="8100"/>
                    <a:pt x="10800" y="8100"/>
                  </a:cubicBezTo>
                  <a:cubicBezTo>
                    <a:pt x="14727" y="5400"/>
                    <a:pt x="18164" y="2700"/>
                    <a:pt x="21600" y="0"/>
                  </a:cubicBezTo>
                  <a:cubicBezTo>
                    <a:pt x="21600" y="13500"/>
                    <a:pt x="21600" y="13500"/>
                    <a:pt x="21600" y="13500"/>
                  </a:cubicBezTo>
                  <a:cubicBezTo>
                    <a:pt x="17182" y="18900"/>
                    <a:pt x="13745" y="21600"/>
                    <a:pt x="10800" y="21600"/>
                  </a:cubicBezTo>
                  <a:cubicBezTo>
                    <a:pt x="10309" y="21600"/>
                    <a:pt x="9818" y="21600"/>
                    <a:pt x="9327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486" name="Freeform 531"/>
            <p:cNvSpPr/>
            <p:nvPr/>
          </p:nvSpPr>
          <p:spPr>
            <a:xfrm flipH="1" rot="16200000">
              <a:off x="33527" y="5282237"/>
              <a:ext cx="2046065" cy="109656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27" h="21600" fill="norm" stroke="1" extrusionOk="0">
                  <a:moveTo>
                    <a:pt x="21227" y="21600"/>
                  </a:moveTo>
                  <a:cubicBezTo>
                    <a:pt x="21010" y="21600"/>
                    <a:pt x="20819" y="21548"/>
                    <a:pt x="20629" y="21548"/>
                  </a:cubicBezTo>
                  <a:cubicBezTo>
                    <a:pt x="19570" y="21394"/>
                    <a:pt x="18537" y="20930"/>
                    <a:pt x="17559" y="20517"/>
                  </a:cubicBezTo>
                  <a:cubicBezTo>
                    <a:pt x="17532" y="20517"/>
                    <a:pt x="17532" y="20517"/>
                    <a:pt x="17532" y="20517"/>
                  </a:cubicBezTo>
                  <a:cubicBezTo>
                    <a:pt x="17505" y="20569"/>
                    <a:pt x="17505" y="20569"/>
                    <a:pt x="17505" y="20569"/>
                  </a:cubicBezTo>
                  <a:cubicBezTo>
                    <a:pt x="17505" y="20569"/>
                    <a:pt x="17505" y="20569"/>
                    <a:pt x="17478" y="20569"/>
                  </a:cubicBezTo>
                  <a:cubicBezTo>
                    <a:pt x="17478" y="20569"/>
                    <a:pt x="17478" y="20569"/>
                    <a:pt x="17450" y="20569"/>
                  </a:cubicBezTo>
                  <a:cubicBezTo>
                    <a:pt x="17369" y="20466"/>
                    <a:pt x="17260" y="20414"/>
                    <a:pt x="17179" y="20363"/>
                  </a:cubicBezTo>
                  <a:cubicBezTo>
                    <a:pt x="16989" y="20311"/>
                    <a:pt x="16825" y="20208"/>
                    <a:pt x="16635" y="20157"/>
                  </a:cubicBezTo>
                  <a:cubicBezTo>
                    <a:pt x="16391" y="20053"/>
                    <a:pt x="16146" y="19950"/>
                    <a:pt x="15902" y="19847"/>
                  </a:cubicBezTo>
                  <a:cubicBezTo>
                    <a:pt x="15413" y="19693"/>
                    <a:pt x="14924" y="19486"/>
                    <a:pt x="14462" y="19280"/>
                  </a:cubicBezTo>
                  <a:cubicBezTo>
                    <a:pt x="14326" y="19229"/>
                    <a:pt x="14326" y="19229"/>
                    <a:pt x="14326" y="19229"/>
                  </a:cubicBezTo>
                  <a:cubicBezTo>
                    <a:pt x="13973" y="19126"/>
                    <a:pt x="13973" y="19126"/>
                    <a:pt x="13973" y="19126"/>
                  </a:cubicBezTo>
                  <a:cubicBezTo>
                    <a:pt x="12777" y="18662"/>
                    <a:pt x="11582" y="17888"/>
                    <a:pt x="10413" y="17167"/>
                  </a:cubicBezTo>
                  <a:cubicBezTo>
                    <a:pt x="10305" y="17115"/>
                    <a:pt x="10305" y="17115"/>
                    <a:pt x="10305" y="17115"/>
                  </a:cubicBezTo>
                  <a:cubicBezTo>
                    <a:pt x="9680" y="16703"/>
                    <a:pt x="9028" y="16342"/>
                    <a:pt x="8376" y="15981"/>
                  </a:cubicBezTo>
                  <a:cubicBezTo>
                    <a:pt x="7207" y="15259"/>
                    <a:pt x="5985" y="14537"/>
                    <a:pt x="4816" y="13713"/>
                  </a:cubicBezTo>
                  <a:cubicBezTo>
                    <a:pt x="3431" y="12733"/>
                    <a:pt x="1882" y="11547"/>
                    <a:pt x="877" y="9434"/>
                  </a:cubicBezTo>
                  <a:cubicBezTo>
                    <a:pt x="62" y="7784"/>
                    <a:pt x="-373" y="5207"/>
                    <a:pt x="415" y="3196"/>
                  </a:cubicBezTo>
                  <a:cubicBezTo>
                    <a:pt x="1094" y="1495"/>
                    <a:pt x="2371" y="464"/>
                    <a:pt x="4327" y="103"/>
                  </a:cubicBezTo>
                  <a:cubicBezTo>
                    <a:pt x="4708" y="52"/>
                    <a:pt x="5142" y="52"/>
                    <a:pt x="5604" y="52"/>
                  </a:cubicBezTo>
                  <a:cubicBezTo>
                    <a:pt x="6039" y="52"/>
                    <a:pt x="6474" y="52"/>
                    <a:pt x="6909" y="103"/>
                  </a:cubicBezTo>
                  <a:cubicBezTo>
                    <a:pt x="8267" y="206"/>
                    <a:pt x="9598" y="309"/>
                    <a:pt x="10930" y="309"/>
                  </a:cubicBezTo>
                  <a:cubicBezTo>
                    <a:pt x="11147" y="309"/>
                    <a:pt x="11147" y="309"/>
                    <a:pt x="11147" y="309"/>
                  </a:cubicBezTo>
                  <a:cubicBezTo>
                    <a:pt x="11989" y="258"/>
                    <a:pt x="12832" y="206"/>
                    <a:pt x="13674" y="155"/>
                  </a:cubicBezTo>
                  <a:cubicBezTo>
                    <a:pt x="14543" y="103"/>
                    <a:pt x="15440" y="0"/>
                    <a:pt x="16309" y="0"/>
                  </a:cubicBezTo>
                  <a:cubicBezTo>
                    <a:pt x="17478" y="0"/>
                    <a:pt x="18429" y="155"/>
                    <a:pt x="19352" y="412"/>
                  </a:cubicBezTo>
                  <a:cubicBezTo>
                    <a:pt x="19977" y="567"/>
                    <a:pt x="20602" y="773"/>
                    <a:pt x="21227" y="1031"/>
                  </a:cubicBezTo>
                  <a:cubicBezTo>
                    <a:pt x="21227" y="1392"/>
                    <a:pt x="21227" y="1392"/>
                    <a:pt x="21227" y="1392"/>
                  </a:cubicBezTo>
                  <a:cubicBezTo>
                    <a:pt x="20059" y="876"/>
                    <a:pt x="18945" y="516"/>
                    <a:pt x="17858" y="412"/>
                  </a:cubicBezTo>
                  <a:cubicBezTo>
                    <a:pt x="17369" y="309"/>
                    <a:pt x="16853" y="309"/>
                    <a:pt x="16282" y="309"/>
                  </a:cubicBezTo>
                  <a:cubicBezTo>
                    <a:pt x="15385" y="309"/>
                    <a:pt x="14489" y="361"/>
                    <a:pt x="13728" y="464"/>
                  </a:cubicBezTo>
                  <a:cubicBezTo>
                    <a:pt x="12832" y="567"/>
                    <a:pt x="11908" y="619"/>
                    <a:pt x="10930" y="619"/>
                  </a:cubicBezTo>
                  <a:cubicBezTo>
                    <a:pt x="10441" y="619"/>
                    <a:pt x="9952" y="567"/>
                    <a:pt x="9435" y="567"/>
                  </a:cubicBezTo>
                  <a:cubicBezTo>
                    <a:pt x="8946" y="567"/>
                    <a:pt x="8430" y="516"/>
                    <a:pt x="7914" y="464"/>
                  </a:cubicBezTo>
                  <a:cubicBezTo>
                    <a:pt x="7235" y="361"/>
                    <a:pt x="6528" y="309"/>
                    <a:pt x="5822" y="309"/>
                  </a:cubicBezTo>
                  <a:cubicBezTo>
                    <a:pt x="4844" y="309"/>
                    <a:pt x="4029" y="464"/>
                    <a:pt x="3295" y="722"/>
                  </a:cubicBezTo>
                  <a:cubicBezTo>
                    <a:pt x="2670" y="979"/>
                    <a:pt x="1149" y="1753"/>
                    <a:pt x="496" y="3660"/>
                  </a:cubicBezTo>
                  <a:cubicBezTo>
                    <a:pt x="198" y="4485"/>
                    <a:pt x="116" y="5464"/>
                    <a:pt x="225" y="6547"/>
                  </a:cubicBezTo>
                  <a:cubicBezTo>
                    <a:pt x="578" y="9640"/>
                    <a:pt x="2371" y="11444"/>
                    <a:pt x="3920" y="12682"/>
                  </a:cubicBezTo>
                  <a:cubicBezTo>
                    <a:pt x="5251" y="13764"/>
                    <a:pt x="6664" y="14589"/>
                    <a:pt x="8022" y="15362"/>
                  </a:cubicBezTo>
                  <a:cubicBezTo>
                    <a:pt x="8593" y="15723"/>
                    <a:pt x="9164" y="16032"/>
                    <a:pt x="9707" y="16393"/>
                  </a:cubicBezTo>
                  <a:cubicBezTo>
                    <a:pt x="9952" y="16548"/>
                    <a:pt x="10196" y="16703"/>
                    <a:pt x="10441" y="16857"/>
                  </a:cubicBezTo>
                  <a:cubicBezTo>
                    <a:pt x="11500" y="17527"/>
                    <a:pt x="12614" y="18198"/>
                    <a:pt x="13728" y="18662"/>
                  </a:cubicBezTo>
                  <a:cubicBezTo>
                    <a:pt x="14081" y="18765"/>
                    <a:pt x="14435" y="18919"/>
                    <a:pt x="14761" y="19022"/>
                  </a:cubicBezTo>
                  <a:cubicBezTo>
                    <a:pt x="15549" y="19280"/>
                    <a:pt x="16336" y="19589"/>
                    <a:pt x="17070" y="20002"/>
                  </a:cubicBezTo>
                  <a:cubicBezTo>
                    <a:pt x="17450" y="20157"/>
                    <a:pt x="17831" y="20311"/>
                    <a:pt x="18184" y="20466"/>
                  </a:cubicBezTo>
                  <a:cubicBezTo>
                    <a:pt x="19026" y="20827"/>
                    <a:pt x="20140" y="21188"/>
                    <a:pt x="21227" y="21239"/>
                  </a:cubicBezTo>
                  <a:lnTo>
                    <a:pt x="21227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487" name="Freeform 532"/>
            <p:cNvSpPr/>
            <p:nvPr/>
          </p:nvSpPr>
          <p:spPr>
            <a:xfrm flipH="1" rot="16200000">
              <a:off x="-393828" y="4674098"/>
              <a:ext cx="2758517" cy="16003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86" h="21600" fill="norm" stroke="1" extrusionOk="0">
                  <a:moveTo>
                    <a:pt x="21286" y="21600"/>
                  </a:moveTo>
                  <a:cubicBezTo>
                    <a:pt x="20579" y="21565"/>
                    <a:pt x="19831" y="21459"/>
                    <a:pt x="19023" y="21246"/>
                  </a:cubicBezTo>
                  <a:cubicBezTo>
                    <a:pt x="17346" y="20787"/>
                    <a:pt x="15568" y="19903"/>
                    <a:pt x="13406" y="18383"/>
                  </a:cubicBezTo>
                  <a:cubicBezTo>
                    <a:pt x="13103" y="18171"/>
                    <a:pt x="12800" y="17923"/>
                    <a:pt x="12496" y="17711"/>
                  </a:cubicBezTo>
                  <a:cubicBezTo>
                    <a:pt x="11870" y="17252"/>
                    <a:pt x="11224" y="16757"/>
                    <a:pt x="10577" y="16403"/>
                  </a:cubicBezTo>
                  <a:cubicBezTo>
                    <a:pt x="9526" y="15838"/>
                    <a:pt x="8476" y="15449"/>
                    <a:pt x="7667" y="15201"/>
                  </a:cubicBezTo>
                  <a:cubicBezTo>
                    <a:pt x="7344" y="15095"/>
                    <a:pt x="7021" y="14989"/>
                    <a:pt x="6697" y="14883"/>
                  </a:cubicBezTo>
                  <a:cubicBezTo>
                    <a:pt x="5364" y="14459"/>
                    <a:pt x="3970" y="14070"/>
                    <a:pt x="2717" y="13151"/>
                  </a:cubicBezTo>
                  <a:cubicBezTo>
                    <a:pt x="1787" y="12515"/>
                    <a:pt x="494" y="11419"/>
                    <a:pt x="110" y="9616"/>
                  </a:cubicBezTo>
                  <a:cubicBezTo>
                    <a:pt x="-314" y="7742"/>
                    <a:pt x="555" y="5904"/>
                    <a:pt x="1545" y="4985"/>
                  </a:cubicBezTo>
                  <a:cubicBezTo>
                    <a:pt x="2697" y="3924"/>
                    <a:pt x="4030" y="3535"/>
                    <a:pt x="5323" y="3182"/>
                  </a:cubicBezTo>
                  <a:cubicBezTo>
                    <a:pt x="5687" y="3076"/>
                    <a:pt x="5687" y="3076"/>
                    <a:pt x="5687" y="3076"/>
                  </a:cubicBezTo>
                  <a:cubicBezTo>
                    <a:pt x="6455" y="2864"/>
                    <a:pt x="7102" y="2651"/>
                    <a:pt x="7748" y="2333"/>
                  </a:cubicBezTo>
                  <a:cubicBezTo>
                    <a:pt x="8233" y="2121"/>
                    <a:pt x="8718" y="1874"/>
                    <a:pt x="9203" y="1626"/>
                  </a:cubicBezTo>
                  <a:cubicBezTo>
                    <a:pt x="9607" y="1379"/>
                    <a:pt x="10052" y="1167"/>
                    <a:pt x="10476" y="955"/>
                  </a:cubicBezTo>
                  <a:cubicBezTo>
                    <a:pt x="11203" y="601"/>
                    <a:pt x="12173" y="177"/>
                    <a:pt x="13183" y="35"/>
                  </a:cubicBezTo>
                  <a:cubicBezTo>
                    <a:pt x="13446" y="0"/>
                    <a:pt x="13729" y="0"/>
                    <a:pt x="14032" y="0"/>
                  </a:cubicBezTo>
                  <a:cubicBezTo>
                    <a:pt x="14598" y="0"/>
                    <a:pt x="15164" y="71"/>
                    <a:pt x="15628" y="106"/>
                  </a:cubicBezTo>
                  <a:cubicBezTo>
                    <a:pt x="17326" y="354"/>
                    <a:pt x="18922" y="742"/>
                    <a:pt x="20397" y="1343"/>
                  </a:cubicBezTo>
                  <a:cubicBezTo>
                    <a:pt x="20700" y="1449"/>
                    <a:pt x="21003" y="1591"/>
                    <a:pt x="21286" y="1697"/>
                  </a:cubicBezTo>
                  <a:cubicBezTo>
                    <a:pt x="21286" y="1944"/>
                    <a:pt x="21286" y="1944"/>
                    <a:pt x="21286" y="1944"/>
                  </a:cubicBezTo>
                  <a:cubicBezTo>
                    <a:pt x="20357" y="1520"/>
                    <a:pt x="19387" y="1167"/>
                    <a:pt x="18397" y="884"/>
                  </a:cubicBezTo>
                  <a:cubicBezTo>
                    <a:pt x="17063" y="530"/>
                    <a:pt x="15649" y="212"/>
                    <a:pt x="14275" y="212"/>
                  </a:cubicBezTo>
                  <a:cubicBezTo>
                    <a:pt x="14012" y="212"/>
                    <a:pt x="13769" y="212"/>
                    <a:pt x="13527" y="247"/>
                  </a:cubicBezTo>
                  <a:cubicBezTo>
                    <a:pt x="12052" y="354"/>
                    <a:pt x="10638" y="1096"/>
                    <a:pt x="9284" y="1803"/>
                  </a:cubicBezTo>
                  <a:cubicBezTo>
                    <a:pt x="8839" y="2050"/>
                    <a:pt x="8374" y="2298"/>
                    <a:pt x="7910" y="2510"/>
                  </a:cubicBezTo>
                  <a:cubicBezTo>
                    <a:pt x="7122" y="2864"/>
                    <a:pt x="6314" y="3111"/>
                    <a:pt x="5525" y="3323"/>
                  </a:cubicBezTo>
                  <a:cubicBezTo>
                    <a:pt x="4899" y="3535"/>
                    <a:pt x="4232" y="3712"/>
                    <a:pt x="3606" y="3959"/>
                  </a:cubicBezTo>
                  <a:cubicBezTo>
                    <a:pt x="2313" y="4490"/>
                    <a:pt x="555" y="5480"/>
                    <a:pt x="191" y="7919"/>
                  </a:cubicBezTo>
                  <a:cubicBezTo>
                    <a:pt x="-132" y="10075"/>
                    <a:pt x="1121" y="11631"/>
                    <a:pt x="2252" y="12550"/>
                  </a:cubicBezTo>
                  <a:cubicBezTo>
                    <a:pt x="3606" y="13681"/>
                    <a:pt x="5121" y="14141"/>
                    <a:pt x="6576" y="14600"/>
                  </a:cubicBezTo>
                  <a:cubicBezTo>
                    <a:pt x="7061" y="14742"/>
                    <a:pt x="7061" y="14742"/>
                    <a:pt x="7061" y="14742"/>
                  </a:cubicBezTo>
                  <a:cubicBezTo>
                    <a:pt x="8011" y="15060"/>
                    <a:pt x="8981" y="15378"/>
                    <a:pt x="9910" y="15838"/>
                  </a:cubicBezTo>
                  <a:cubicBezTo>
                    <a:pt x="10880" y="16297"/>
                    <a:pt x="11749" y="16934"/>
                    <a:pt x="12618" y="17570"/>
                  </a:cubicBezTo>
                  <a:cubicBezTo>
                    <a:pt x="14295" y="18772"/>
                    <a:pt x="16295" y="20151"/>
                    <a:pt x="18376" y="20822"/>
                  </a:cubicBezTo>
                  <a:cubicBezTo>
                    <a:pt x="19366" y="21140"/>
                    <a:pt x="20276" y="21317"/>
                    <a:pt x="21124" y="21317"/>
                  </a:cubicBezTo>
                  <a:cubicBezTo>
                    <a:pt x="21165" y="21317"/>
                    <a:pt x="21225" y="21317"/>
                    <a:pt x="21286" y="21317"/>
                  </a:cubicBezTo>
                  <a:lnTo>
                    <a:pt x="21286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488" name="Freeform 537"/>
            <p:cNvSpPr/>
            <p:nvPr/>
          </p:nvSpPr>
          <p:spPr>
            <a:xfrm flipH="1" rot="16200000">
              <a:off x="1757473" y="6689068"/>
              <a:ext cx="296371" cy="326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18542" y="19800"/>
                    <a:pt x="15483" y="16200"/>
                    <a:pt x="12616" y="12600"/>
                  </a:cubicBezTo>
                  <a:cubicBezTo>
                    <a:pt x="8411" y="7200"/>
                    <a:pt x="4205" y="3600"/>
                    <a:pt x="0" y="0"/>
                  </a:cubicBezTo>
                  <a:cubicBezTo>
                    <a:pt x="5735" y="0"/>
                    <a:pt x="11278" y="3600"/>
                    <a:pt x="16821" y="7200"/>
                  </a:cubicBezTo>
                  <a:cubicBezTo>
                    <a:pt x="18542" y="9000"/>
                    <a:pt x="20071" y="9000"/>
                    <a:pt x="21600" y="10800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489" name="Freeform 538"/>
            <p:cNvSpPr/>
            <p:nvPr/>
          </p:nvSpPr>
          <p:spPr>
            <a:xfrm flipH="1" rot="16200000">
              <a:off x="-2040505" y="2812549"/>
              <a:ext cx="6775015" cy="114991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383" y="21600"/>
                  </a:moveTo>
                  <a:cubicBezTo>
                    <a:pt x="21308" y="21600"/>
                    <a:pt x="21241" y="21600"/>
                    <a:pt x="21174" y="21551"/>
                  </a:cubicBezTo>
                  <a:cubicBezTo>
                    <a:pt x="20957" y="21452"/>
                    <a:pt x="20757" y="21305"/>
                    <a:pt x="20565" y="21108"/>
                  </a:cubicBezTo>
                  <a:cubicBezTo>
                    <a:pt x="20139" y="20665"/>
                    <a:pt x="19705" y="20026"/>
                    <a:pt x="19238" y="19189"/>
                  </a:cubicBezTo>
                  <a:cubicBezTo>
                    <a:pt x="18829" y="18500"/>
                    <a:pt x="18428" y="17664"/>
                    <a:pt x="18028" y="16877"/>
                  </a:cubicBezTo>
                  <a:cubicBezTo>
                    <a:pt x="17569" y="15991"/>
                    <a:pt x="17085" y="15007"/>
                    <a:pt x="16601" y="14220"/>
                  </a:cubicBezTo>
                  <a:cubicBezTo>
                    <a:pt x="16192" y="13531"/>
                    <a:pt x="15766" y="12842"/>
                    <a:pt x="15357" y="12251"/>
                  </a:cubicBezTo>
                  <a:cubicBezTo>
                    <a:pt x="15307" y="12153"/>
                    <a:pt x="15307" y="12153"/>
                    <a:pt x="15307" y="12153"/>
                  </a:cubicBezTo>
                  <a:cubicBezTo>
                    <a:pt x="15207" y="12005"/>
                    <a:pt x="15107" y="11858"/>
                    <a:pt x="14998" y="11710"/>
                  </a:cubicBezTo>
                  <a:cubicBezTo>
                    <a:pt x="14698" y="11267"/>
                    <a:pt x="14389" y="10825"/>
                    <a:pt x="14105" y="10136"/>
                  </a:cubicBezTo>
                  <a:cubicBezTo>
                    <a:pt x="13604" y="9004"/>
                    <a:pt x="13262" y="6790"/>
                    <a:pt x="12920" y="4674"/>
                  </a:cubicBezTo>
                  <a:cubicBezTo>
                    <a:pt x="12845" y="4133"/>
                    <a:pt x="12761" y="3592"/>
                    <a:pt x="12678" y="3100"/>
                  </a:cubicBezTo>
                  <a:cubicBezTo>
                    <a:pt x="12453" y="1771"/>
                    <a:pt x="12177" y="394"/>
                    <a:pt x="11827" y="344"/>
                  </a:cubicBezTo>
                  <a:cubicBezTo>
                    <a:pt x="11802" y="344"/>
                    <a:pt x="11802" y="344"/>
                    <a:pt x="11802" y="344"/>
                  </a:cubicBezTo>
                  <a:cubicBezTo>
                    <a:pt x="11459" y="344"/>
                    <a:pt x="11151" y="1033"/>
                    <a:pt x="10842" y="1722"/>
                  </a:cubicBezTo>
                  <a:cubicBezTo>
                    <a:pt x="10733" y="1919"/>
                    <a:pt x="10733" y="1919"/>
                    <a:pt x="10733" y="1919"/>
                  </a:cubicBezTo>
                  <a:cubicBezTo>
                    <a:pt x="10558" y="2313"/>
                    <a:pt x="10374" y="2706"/>
                    <a:pt x="10191" y="2854"/>
                  </a:cubicBezTo>
                  <a:cubicBezTo>
                    <a:pt x="10082" y="2952"/>
                    <a:pt x="9965" y="3001"/>
                    <a:pt x="9857" y="3001"/>
                  </a:cubicBezTo>
                  <a:cubicBezTo>
                    <a:pt x="9782" y="3051"/>
                    <a:pt x="9707" y="3100"/>
                    <a:pt x="9640" y="3100"/>
                  </a:cubicBezTo>
                  <a:cubicBezTo>
                    <a:pt x="9548" y="3149"/>
                    <a:pt x="9465" y="3247"/>
                    <a:pt x="9381" y="3297"/>
                  </a:cubicBezTo>
                  <a:cubicBezTo>
                    <a:pt x="9114" y="3444"/>
                    <a:pt x="8839" y="3641"/>
                    <a:pt x="8572" y="3641"/>
                  </a:cubicBezTo>
                  <a:cubicBezTo>
                    <a:pt x="8505" y="3641"/>
                    <a:pt x="8438" y="3592"/>
                    <a:pt x="8371" y="3592"/>
                  </a:cubicBezTo>
                  <a:cubicBezTo>
                    <a:pt x="8321" y="3592"/>
                    <a:pt x="8279" y="3543"/>
                    <a:pt x="8229" y="3543"/>
                  </a:cubicBezTo>
                  <a:cubicBezTo>
                    <a:pt x="8129" y="3493"/>
                    <a:pt x="8029" y="3444"/>
                    <a:pt x="7929" y="3444"/>
                  </a:cubicBezTo>
                  <a:cubicBezTo>
                    <a:pt x="7854" y="3444"/>
                    <a:pt x="7787" y="3444"/>
                    <a:pt x="7729" y="3493"/>
                  </a:cubicBezTo>
                  <a:cubicBezTo>
                    <a:pt x="7520" y="3641"/>
                    <a:pt x="7328" y="3936"/>
                    <a:pt x="7128" y="4231"/>
                  </a:cubicBezTo>
                  <a:cubicBezTo>
                    <a:pt x="6977" y="4477"/>
                    <a:pt x="6827" y="4674"/>
                    <a:pt x="6677" y="4822"/>
                  </a:cubicBezTo>
                  <a:cubicBezTo>
                    <a:pt x="6435" y="5166"/>
                    <a:pt x="6185" y="5462"/>
                    <a:pt x="5943" y="5904"/>
                  </a:cubicBezTo>
                  <a:cubicBezTo>
                    <a:pt x="5617" y="6544"/>
                    <a:pt x="5300" y="7331"/>
                    <a:pt x="4991" y="8069"/>
                  </a:cubicBezTo>
                  <a:cubicBezTo>
                    <a:pt x="4924" y="8217"/>
                    <a:pt x="4857" y="8414"/>
                    <a:pt x="4791" y="8561"/>
                  </a:cubicBezTo>
                  <a:cubicBezTo>
                    <a:pt x="4474" y="9349"/>
                    <a:pt x="4123" y="10037"/>
                    <a:pt x="3722" y="10037"/>
                  </a:cubicBezTo>
                  <a:cubicBezTo>
                    <a:pt x="3222" y="10037"/>
                    <a:pt x="2738" y="9349"/>
                    <a:pt x="2270" y="8660"/>
                  </a:cubicBezTo>
                  <a:cubicBezTo>
                    <a:pt x="1995" y="8266"/>
                    <a:pt x="1719" y="7872"/>
                    <a:pt x="1436" y="7626"/>
                  </a:cubicBezTo>
                  <a:cubicBezTo>
                    <a:pt x="1235" y="7430"/>
                    <a:pt x="1035" y="7233"/>
                    <a:pt x="835" y="7036"/>
                  </a:cubicBezTo>
                  <a:cubicBezTo>
                    <a:pt x="684" y="6839"/>
                    <a:pt x="534" y="6692"/>
                    <a:pt x="384" y="6544"/>
                  </a:cubicBezTo>
                  <a:cubicBezTo>
                    <a:pt x="267" y="6446"/>
                    <a:pt x="134" y="6298"/>
                    <a:pt x="0" y="6200"/>
                  </a:cubicBezTo>
                  <a:cubicBezTo>
                    <a:pt x="0" y="5855"/>
                    <a:pt x="0" y="5855"/>
                    <a:pt x="0" y="5855"/>
                  </a:cubicBezTo>
                  <a:cubicBezTo>
                    <a:pt x="109" y="5954"/>
                    <a:pt x="225" y="6052"/>
                    <a:pt x="359" y="6150"/>
                  </a:cubicBezTo>
                  <a:cubicBezTo>
                    <a:pt x="734" y="6544"/>
                    <a:pt x="1118" y="6938"/>
                    <a:pt x="1502" y="7331"/>
                  </a:cubicBezTo>
                  <a:cubicBezTo>
                    <a:pt x="1744" y="7577"/>
                    <a:pt x="1995" y="7971"/>
                    <a:pt x="2245" y="8315"/>
                  </a:cubicBezTo>
                  <a:cubicBezTo>
                    <a:pt x="2704" y="9004"/>
                    <a:pt x="3188" y="9742"/>
                    <a:pt x="3664" y="9742"/>
                  </a:cubicBezTo>
                  <a:cubicBezTo>
                    <a:pt x="3823" y="9742"/>
                    <a:pt x="3973" y="9644"/>
                    <a:pt x="4123" y="9496"/>
                  </a:cubicBezTo>
                  <a:cubicBezTo>
                    <a:pt x="4432" y="9152"/>
                    <a:pt x="4724" y="8414"/>
                    <a:pt x="4999" y="7676"/>
                  </a:cubicBezTo>
                  <a:cubicBezTo>
                    <a:pt x="5100" y="7430"/>
                    <a:pt x="5191" y="7184"/>
                    <a:pt x="5291" y="6987"/>
                  </a:cubicBezTo>
                  <a:cubicBezTo>
                    <a:pt x="5634" y="6150"/>
                    <a:pt x="6009" y="5314"/>
                    <a:pt x="6393" y="4822"/>
                  </a:cubicBezTo>
                  <a:cubicBezTo>
                    <a:pt x="6468" y="4723"/>
                    <a:pt x="6535" y="4674"/>
                    <a:pt x="6602" y="4576"/>
                  </a:cubicBezTo>
                  <a:cubicBezTo>
                    <a:pt x="6735" y="4428"/>
                    <a:pt x="6877" y="4231"/>
                    <a:pt x="7019" y="4035"/>
                  </a:cubicBezTo>
                  <a:cubicBezTo>
                    <a:pt x="7094" y="3936"/>
                    <a:pt x="7094" y="3936"/>
                    <a:pt x="7094" y="3936"/>
                  </a:cubicBezTo>
                  <a:cubicBezTo>
                    <a:pt x="7253" y="3690"/>
                    <a:pt x="7420" y="3444"/>
                    <a:pt x="7578" y="3297"/>
                  </a:cubicBezTo>
                  <a:cubicBezTo>
                    <a:pt x="7687" y="3198"/>
                    <a:pt x="7804" y="3149"/>
                    <a:pt x="7946" y="3149"/>
                  </a:cubicBezTo>
                  <a:cubicBezTo>
                    <a:pt x="8054" y="3149"/>
                    <a:pt x="8171" y="3149"/>
                    <a:pt x="8279" y="3198"/>
                  </a:cubicBezTo>
                  <a:cubicBezTo>
                    <a:pt x="8396" y="3247"/>
                    <a:pt x="8505" y="3247"/>
                    <a:pt x="8622" y="3247"/>
                  </a:cubicBezTo>
                  <a:cubicBezTo>
                    <a:pt x="8672" y="3247"/>
                    <a:pt x="8730" y="3247"/>
                    <a:pt x="8780" y="3247"/>
                  </a:cubicBezTo>
                  <a:cubicBezTo>
                    <a:pt x="9064" y="3149"/>
                    <a:pt x="9356" y="3001"/>
                    <a:pt x="9640" y="2805"/>
                  </a:cubicBezTo>
                  <a:cubicBezTo>
                    <a:pt x="9773" y="2755"/>
                    <a:pt x="9915" y="2657"/>
                    <a:pt x="10049" y="2608"/>
                  </a:cubicBezTo>
                  <a:cubicBezTo>
                    <a:pt x="10324" y="2460"/>
                    <a:pt x="10583" y="1870"/>
                    <a:pt x="10833" y="1328"/>
                  </a:cubicBezTo>
                  <a:cubicBezTo>
                    <a:pt x="10934" y="1132"/>
                    <a:pt x="11034" y="886"/>
                    <a:pt x="11134" y="689"/>
                  </a:cubicBezTo>
                  <a:cubicBezTo>
                    <a:pt x="11292" y="394"/>
                    <a:pt x="11534" y="0"/>
                    <a:pt x="11777" y="0"/>
                  </a:cubicBezTo>
                  <a:cubicBezTo>
                    <a:pt x="11885" y="0"/>
                    <a:pt x="11994" y="98"/>
                    <a:pt x="12085" y="295"/>
                  </a:cubicBezTo>
                  <a:cubicBezTo>
                    <a:pt x="12377" y="886"/>
                    <a:pt x="12594" y="2067"/>
                    <a:pt x="12770" y="3149"/>
                  </a:cubicBezTo>
                  <a:cubicBezTo>
                    <a:pt x="12811" y="3444"/>
                    <a:pt x="12853" y="3690"/>
                    <a:pt x="12895" y="3985"/>
                  </a:cubicBezTo>
                  <a:cubicBezTo>
                    <a:pt x="13304" y="6593"/>
                    <a:pt x="13730" y="9299"/>
                    <a:pt x="14355" y="10283"/>
                  </a:cubicBezTo>
                  <a:cubicBezTo>
                    <a:pt x="14564" y="10628"/>
                    <a:pt x="14773" y="10923"/>
                    <a:pt x="14973" y="11267"/>
                  </a:cubicBezTo>
                  <a:cubicBezTo>
                    <a:pt x="15616" y="12251"/>
                    <a:pt x="16283" y="13236"/>
                    <a:pt x="16926" y="14416"/>
                  </a:cubicBezTo>
                  <a:cubicBezTo>
                    <a:pt x="17327" y="15105"/>
                    <a:pt x="17727" y="15942"/>
                    <a:pt x="18120" y="16680"/>
                  </a:cubicBezTo>
                  <a:cubicBezTo>
                    <a:pt x="18520" y="17516"/>
                    <a:pt x="18938" y="18353"/>
                    <a:pt x="19355" y="19091"/>
                  </a:cubicBezTo>
                  <a:cubicBezTo>
                    <a:pt x="19822" y="19927"/>
                    <a:pt x="20215" y="20468"/>
                    <a:pt x="20582" y="20862"/>
                  </a:cubicBezTo>
                  <a:cubicBezTo>
                    <a:pt x="20840" y="21108"/>
                    <a:pt x="21066" y="21305"/>
                    <a:pt x="21266" y="21403"/>
                  </a:cubicBezTo>
                  <a:cubicBezTo>
                    <a:pt x="21333" y="21403"/>
                    <a:pt x="21400" y="21452"/>
                    <a:pt x="21466" y="21502"/>
                  </a:cubicBezTo>
                  <a:cubicBezTo>
                    <a:pt x="21508" y="21502"/>
                    <a:pt x="21558" y="21551"/>
                    <a:pt x="21600" y="21600"/>
                  </a:cubicBezTo>
                  <a:cubicBezTo>
                    <a:pt x="21533" y="21600"/>
                    <a:pt x="21458" y="21600"/>
                    <a:pt x="21383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490" name="Freeform 540"/>
            <p:cNvSpPr/>
            <p:nvPr/>
          </p:nvSpPr>
          <p:spPr>
            <a:xfrm flipH="1" rot="16200000">
              <a:off x="574959" y="3623123"/>
              <a:ext cx="634232" cy="19856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20886" y="19895"/>
                    <a:pt x="20261" y="18189"/>
                    <a:pt x="19726" y="16768"/>
                  </a:cubicBezTo>
                  <a:cubicBezTo>
                    <a:pt x="18833" y="14495"/>
                    <a:pt x="18030" y="12221"/>
                    <a:pt x="17048" y="10232"/>
                  </a:cubicBezTo>
                  <a:cubicBezTo>
                    <a:pt x="14906" y="6537"/>
                    <a:pt x="12853" y="3979"/>
                    <a:pt x="10800" y="2558"/>
                  </a:cubicBezTo>
                  <a:cubicBezTo>
                    <a:pt x="9729" y="1989"/>
                    <a:pt x="8747" y="1705"/>
                    <a:pt x="7765" y="1705"/>
                  </a:cubicBezTo>
                  <a:cubicBezTo>
                    <a:pt x="6426" y="1705"/>
                    <a:pt x="5177" y="2274"/>
                    <a:pt x="3927" y="3411"/>
                  </a:cubicBezTo>
                  <a:cubicBezTo>
                    <a:pt x="2499" y="4832"/>
                    <a:pt x="1250" y="5968"/>
                    <a:pt x="0" y="6537"/>
                  </a:cubicBezTo>
                  <a:cubicBezTo>
                    <a:pt x="714" y="5968"/>
                    <a:pt x="1339" y="5116"/>
                    <a:pt x="2053" y="4263"/>
                  </a:cubicBezTo>
                  <a:cubicBezTo>
                    <a:pt x="3124" y="2558"/>
                    <a:pt x="4284" y="1137"/>
                    <a:pt x="5534" y="568"/>
                  </a:cubicBezTo>
                  <a:cubicBezTo>
                    <a:pt x="6337" y="0"/>
                    <a:pt x="7140" y="0"/>
                    <a:pt x="7944" y="0"/>
                  </a:cubicBezTo>
                  <a:cubicBezTo>
                    <a:pt x="9104" y="0"/>
                    <a:pt x="10264" y="284"/>
                    <a:pt x="11425" y="1137"/>
                  </a:cubicBezTo>
                  <a:cubicBezTo>
                    <a:pt x="13835" y="3126"/>
                    <a:pt x="15888" y="5684"/>
                    <a:pt x="17673" y="9379"/>
                  </a:cubicBezTo>
                  <a:cubicBezTo>
                    <a:pt x="19369" y="12789"/>
                    <a:pt x="20529" y="16200"/>
                    <a:pt x="2160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491" name="Freeform 541"/>
            <p:cNvSpPr/>
            <p:nvPr/>
          </p:nvSpPr>
          <p:spPr>
            <a:xfrm flipH="1" rot="16200000">
              <a:off x="1578169" y="6486054"/>
              <a:ext cx="626824" cy="1081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19431" y="21073"/>
                    <a:pt x="17172" y="20546"/>
                    <a:pt x="15093" y="18966"/>
                  </a:cubicBezTo>
                  <a:cubicBezTo>
                    <a:pt x="13376" y="17912"/>
                    <a:pt x="11749" y="15805"/>
                    <a:pt x="10213" y="13698"/>
                  </a:cubicBezTo>
                  <a:cubicBezTo>
                    <a:pt x="8947" y="12644"/>
                    <a:pt x="7682" y="11063"/>
                    <a:pt x="6417" y="10010"/>
                  </a:cubicBezTo>
                  <a:cubicBezTo>
                    <a:pt x="5603" y="8956"/>
                    <a:pt x="5603" y="8956"/>
                    <a:pt x="5603" y="8956"/>
                  </a:cubicBezTo>
                  <a:cubicBezTo>
                    <a:pt x="4428" y="7902"/>
                    <a:pt x="3163" y="6849"/>
                    <a:pt x="1988" y="4741"/>
                  </a:cubicBezTo>
                  <a:cubicBezTo>
                    <a:pt x="1265" y="3688"/>
                    <a:pt x="633" y="2107"/>
                    <a:pt x="0" y="0"/>
                  </a:cubicBezTo>
                  <a:cubicBezTo>
                    <a:pt x="813" y="1580"/>
                    <a:pt x="1808" y="2634"/>
                    <a:pt x="2711" y="3161"/>
                  </a:cubicBezTo>
                  <a:cubicBezTo>
                    <a:pt x="3073" y="3688"/>
                    <a:pt x="3344" y="4215"/>
                    <a:pt x="3615" y="4215"/>
                  </a:cubicBezTo>
                  <a:cubicBezTo>
                    <a:pt x="4519" y="5268"/>
                    <a:pt x="5423" y="5795"/>
                    <a:pt x="6326" y="6849"/>
                  </a:cubicBezTo>
                  <a:cubicBezTo>
                    <a:pt x="7682" y="7902"/>
                    <a:pt x="7682" y="7902"/>
                    <a:pt x="7682" y="7902"/>
                  </a:cubicBezTo>
                  <a:cubicBezTo>
                    <a:pt x="8767" y="8956"/>
                    <a:pt x="9851" y="10010"/>
                    <a:pt x="10936" y="11063"/>
                  </a:cubicBezTo>
                  <a:cubicBezTo>
                    <a:pt x="12833" y="13171"/>
                    <a:pt x="14731" y="15278"/>
                    <a:pt x="16629" y="16332"/>
                  </a:cubicBezTo>
                  <a:cubicBezTo>
                    <a:pt x="18346" y="17385"/>
                    <a:pt x="19973" y="17912"/>
                    <a:pt x="21600" y="17912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</p:grpSp>
      <p:pic>
        <p:nvPicPr>
          <p:cNvPr id="11493" name="unleashed-logo-full-color-cmyk.pdf" descr="unleashed-logo-full-color-cmyk.pdf"/>
          <p:cNvPicPr>
            <a:picLocks noChangeAspect="1"/>
          </p:cNvPicPr>
          <p:nvPr/>
        </p:nvPicPr>
        <p:blipFill>
          <a:blip r:embed="rId2">
            <a:extLst/>
          </a:blip>
          <a:stretch>
            <a:fillRect/>
          </a:stretch>
        </p:blipFill>
        <p:spPr>
          <a:xfrm>
            <a:off x="319974" y="6036569"/>
            <a:ext cx="775995" cy="513501"/>
          </a:xfrm>
          <a:prstGeom prst="rect">
            <a:avLst/>
          </a:prstGeom>
          <a:ln w="12700">
            <a:miter lim="400000"/>
          </a:ln>
        </p:spPr>
      </p:pic>
      <p:sp>
        <p:nvSpPr>
          <p:cNvPr id="11494" name="Rectangle 14"/>
          <p:cNvSpPr txBox="1"/>
          <p:nvPr/>
        </p:nvSpPr>
        <p:spPr>
          <a:xfrm>
            <a:off x="3396901" y="571500"/>
            <a:ext cx="5398198" cy="624840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>
            <a:spAutoFit/>
          </a:bodyPr>
          <a:lstStyle>
            <a:lvl1pPr algn="ctr">
              <a:defRPr spc="97" sz="3500">
                <a:solidFill>
                  <a:srgbClr val="383839"/>
                </a:solidFill>
              </a:defRPr>
            </a:lvl1pPr>
          </a:lstStyle>
          <a:p>
            <a:pPr/>
            <a:r>
              <a:t>Why this matters!</a:t>
            </a:r>
          </a:p>
        </p:txBody>
      </p:sp>
    </p:spTree>
  </p:cSld>
  <p:clrMapOvr>
    <a:masterClrMapping/>
  </p:clrMapOvr>
  <p:transition xmlns:p14="http://schemas.microsoft.com/office/powerpoint/2010/main" spd="med" advClick="1"/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 xmlns:m="http://schemas.openxmlformats.org/officeDocument/2006/math" xmlns:a14="http://schemas.microsoft.com/office/drawing/2010/main" showMasterSp="1" showMasterPhAnim="1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496" name="unleashed-logo-full-color-cmyk.pdf" descr="unleashed-logo-full-color-cmyk.pdf"/>
          <p:cNvPicPr>
            <a:picLocks noChangeAspect="1"/>
          </p:cNvPicPr>
          <p:nvPr/>
        </p:nvPicPr>
        <p:blipFill>
          <a:blip r:embed="rId2">
            <a:extLst/>
          </a:blip>
          <a:stretch>
            <a:fillRect/>
          </a:stretch>
        </p:blipFill>
        <p:spPr>
          <a:xfrm>
            <a:off x="319974" y="6036569"/>
            <a:ext cx="775995" cy="513501"/>
          </a:xfrm>
          <a:prstGeom prst="rect">
            <a:avLst/>
          </a:prstGeom>
          <a:ln w="12700">
            <a:miter lim="400000"/>
          </a:ln>
        </p:spPr>
      </p:pic>
      <p:sp>
        <p:nvSpPr>
          <p:cNvPr id="11497" name="Rectangle 14"/>
          <p:cNvSpPr txBox="1"/>
          <p:nvPr/>
        </p:nvSpPr>
        <p:spPr>
          <a:xfrm>
            <a:off x="1302251" y="571500"/>
            <a:ext cx="9587498" cy="624840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>
            <a:spAutoFit/>
          </a:bodyPr>
          <a:lstStyle>
            <a:lvl1pPr algn="ctr">
              <a:defRPr spc="97" sz="3500">
                <a:solidFill>
                  <a:srgbClr val="383839"/>
                </a:solidFill>
              </a:defRPr>
            </a:lvl1pPr>
          </a:lstStyle>
          <a:p>
            <a:pPr/>
            <a:r>
              <a:t>Three Dynamics of Exploring</a:t>
            </a:r>
          </a:p>
        </p:txBody>
      </p:sp>
      <p:pic>
        <p:nvPicPr>
          <p:cNvPr id="11498" name="Screenshot 2024-10-14 at 1.12.59 PM.png" descr="Screenshot 2024-10-14 at 1.12.59 PM.png"/>
          <p:cNvPicPr>
            <a:picLocks noChangeAspect="1"/>
          </p:cNvPicPr>
          <p:nvPr/>
        </p:nvPicPr>
        <p:blipFill>
          <a:blip r:embed="rId3">
            <a:extLst/>
          </a:blip>
          <a:srcRect l="2350" t="0" r="2350" b="0"/>
          <a:stretch>
            <a:fillRect/>
          </a:stretch>
        </p:blipFill>
        <p:spPr>
          <a:xfrm>
            <a:off x="1870685" y="1702264"/>
            <a:ext cx="2316253" cy="1172339"/>
          </a:xfrm>
          <a:prstGeom prst="rect">
            <a:avLst/>
          </a:prstGeom>
          <a:ln w="12700">
            <a:miter lim="400000"/>
          </a:ln>
          <a:effectLst>
            <a:outerShdw sx="100000" sy="100000" kx="0" ky="0" algn="b" rotWithShape="0" blurRad="101600" dist="25400" dir="5400000">
              <a:srgbClr val="000000">
                <a:alpha val="75000"/>
              </a:srgbClr>
            </a:outerShdw>
          </a:effectLst>
        </p:spPr>
      </p:pic>
      <p:pic>
        <p:nvPicPr>
          <p:cNvPr id="11499" name="Screenshot 2025-04-18 at 7.08.40 AM.png" descr="Screenshot 2025-04-18 at 7.08.40 AM.png"/>
          <p:cNvPicPr>
            <a:picLocks noChangeAspect="1"/>
          </p:cNvPicPr>
          <p:nvPr/>
        </p:nvPicPr>
        <p:blipFill>
          <a:blip r:embed="rId4">
            <a:extLst/>
          </a:blip>
          <a:srcRect l="0" t="0" r="0" b="0"/>
          <a:stretch>
            <a:fillRect/>
          </a:stretch>
        </p:blipFill>
        <p:spPr>
          <a:xfrm>
            <a:off x="1013481" y="3954271"/>
            <a:ext cx="2300314" cy="1547933"/>
          </a:xfrm>
          <a:prstGeom prst="rect">
            <a:avLst/>
          </a:prstGeom>
          <a:ln w="12700">
            <a:miter lim="400000"/>
          </a:ln>
          <a:effectLst>
            <a:outerShdw sx="100000" sy="100000" kx="0" ky="0" algn="b" rotWithShape="0" blurRad="101600" dist="25400" dir="5400000">
              <a:srgbClr val="000000">
                <a:alpha val="75000"/>
              </a:srgbClr>
            </a:outerShdw>
          </a:effectLst>
        </p:spPr>
      </p:pic>
      <p:pic>
        <p:nvPicPr>
          <p:cNvPr id="11500" name="Screenshot 2024-10-14 at 1.54.30 PM.png" descr="Screenshot 2024-10-14 at 1.54.30 PM.png"/>
          <p:cNvPicPr>
            <a:picLocks noChangeAspect="1"/>
          </p:cNvPicPr>
          <p:nvPr/>
        </p:nvPicPr>
        <p:blipFill>
          <a:blip r:embed="rId5">
            <a:extLst/>
          </a:blip>
          <a:stretch>
            <a:fillRect/>
          </a:stretch>
        </p:blipFill>
        <p:spPr>
          <a:xfrm>
            <a:off x="9062232" y="3604009"/>
            <a:ext cx="2023912" cy="1547839"/>
          </a:xfrm>
          <a:prstGeom prst="rect">
            <a:avLst/>
          </a:prstGeom>
          <a:ln w="12700">
            <a:miter lim="400000"/>
          </a:ln>
          <a:effectLst>
            <a:outerShdw sx="100000" sy="100000" kx="0" ky="0" algn="b" rotWithShape="0" blurRad="101600" dist="25400" dir="5400000">
              <a:srgbClr val="000000">
                <a:alpha val="75000"/>
              </a:srgbClr>
            </a:outerShdw>
          </a:effectLst>
        </p:spPr>
      </p:pic>
      <p:sp>
        <p:nvSpPr>
          <p:cNvPr id="11501" name="Rectangle 3"/>
          <p:cNvSpPr txBox="1"/>
          <p:nvPr/>
        </p:nvSpPr>
        <p:spPr>
          <a:xfrm>
            <a:off x="1943852" y="2986620"/>
            <a:ext cx="2169829" cy="2946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 anchor="ctr">
            <a:spAutoFit/>
          </a:bodyPr>
          <a:lstStyle>
            <a:lvl1pPr algn="ctr">
              <a:defRPr b="1" spc="36" sz="1300">
                <a:solidFill>
                  <a:srgbClr val="383839"/>
                </a:solidFill>
              </a:defRPr>
            </a:lvl1pPr>
          </a:lstStyle>
          <a:p>
            <a:pPr/>
            <a:r>
              <a:t>WORKBOOK PAGE: 21</a:t>
            </a:r>
          </a:p>
        </p:txBody>
      </p:sp>
      <p:sp>
        <p:nvSpPr>
          <p:cNvPr id="11502" name="Rectangle 3"/>
          <p:cNvSpPr txBox="1"/>
          <p:nvPr/>
        </p:nvSpPr>
        <p:spPr>
          <a:xfrm>
            <a:off x="1139779" y="5586047"/>
            <a:ext cx="2169829" cy="2946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 anchor="ctr">
            <a:spAutoFit/>
          </a:bodyPr>
          <a:lstStyle>
            <a:lvl1pPr algn="ctr">
              <a:defRPr b="1" spc="36" sz="1300">
                <a:solidFill>
                  <a:srgbClr val="383839"/>
                </a:solidFill>
              </a:defRPr>
            </a:lvl1pPr>
          </a:lstStyle>
          <a:p>
            <a:pPr/>
            <a:r>
              <a:t>WORKBOOK PAGE: 21</a:t>
            </a:r>
          </a:p>
        </p:txBody>
      </p:sp>
      <p:sp>
        <p:nvSpPr>
          <p:cNvPr id="11503" name="Rectangle 3"/>
          <p:cNvSpPr txBox="1"/>
          <p:nvPr/>
        </p:nvSpPr>
        <p:spPr>
          <a:xfrm>
            <a:off x="8989286" y="5280849"/>
            <a:ext cx="2169829" cy="2946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 anchor="ctr">
            <a:spAutoFit/>
          </a:bodyPr>
          <a:lstStyle>
            <a:lvl1pPr algn="ctr">
              <a:defRPr b="1" spc="36" sz="1300">
                <a:solidFill>
                  <a:srgbClr val="383839"/>
                </a:solidFill>
              </a:defRPr>
            </a:lvl1pPr>
          </a:lstStyle>
          <a:p>
            <a:pPr/>
            <a:r>
              <a:t>WORKBOOK PAGE: 22</a:t>
            </a:r>
          </a:p>
        </p:txBody>
      </p:sp>
      <p:sp>
        <p:nvSpPr>
          <p:cNvPr id="11504" name="Circle"/>
          <p:cNvSpPr/>
          <p:nvPr/>
        </p:nvSpPr>
        <p:spPr>
          <a:xfrm>
            <a:off x="4711302" y="1352823"/>
            <a:ext cx="2859588" cy="2859587"/>
          </a:xfrm>
          <a:prstGeom prst="ellipse">
            <a:avLst/>
          </a:prstGeom>
          <a:solidFill>
            <a:srgbClr val="505F48">
              <a:alpha val="79668"/>
            </a:srgbClr>
          </a:solidFill>
          <a:ln w="12700">
            <a:miter lim="400000"/>
          </a:ln>
        </p:spPr>
        <p:txBody>
          <a:bodyPr lIns="45719" rIns="45719" anchor="ctr"/>
          <a:lstStyle/>
          <a:p>
            <a:pPr/>
          </a:p>
        </p:txBody>
      </p:sp>
      <p:sp>
        <p:nvSpPr>
          <p:cNvPr id="11505" name="Rectangle 14"/>
          <p:cNvSpPr txBox="1"/>
          <p:nvPr/>
        </p:nvSpPr>
        <p:spPr>
          <a:xfrm>
            <a:off x="4852476" y="2515721"/>
            <a:ext cx="2577241" cy="3962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 anchor="ctr">
            <a:spAutoFit/>
          </a:bodyPr>
          <a:lstStyle>
            <a:lvl1pPr algn="ctr">
              <a:defRPr spc="55" sz="2000">
                <a:solidFill>
                  <a:srgbClr val="FFFFFF"/>
                </a:solidFill>
              </a:defRPr>
            </a:lvl1pPr>
          </a:lstStyle>
          <a:p>
            <a:pPr/>
            <a:r>
              <a:t>Spiritual Gifts</a:t>
            </a:r>
          </a:p>
        </p:txBody>
      </p:sp>
      <p:sp>
        <p:nvSpPr>
          <p:cNvPr id="11506" name="Circle"/>
          <p:cNvSpPr/>
          <p:nvPr/>
        </p:nvSpPr>
        <p:spPr>
          <a:xfrm>
            <a:off x="3604115" y="3393251"/>
            <a:ext cx="2859587" cy="2859587"/>
          </a:xfrm>
          <a:prstGeom prst="ellipse">
            <a:avLst/>
          </a:prstGeom>
          <a:solidFill>
            <a:srgbClr val="505F48">
              <a:alpha val="79668"/>
            </a:srgbClr>
          </a:solidFill>
          <a:ln w="12700">
            <a:miter lim="400000"/>
          </a:ln>
        </p:spPr>
        <p:txBody>
          <a:bodyPr lIns="45719" rIns="45719" anchor="ctr"/>
          <a:lstStyle/>
          <a:p>
            <a:pPr/>
          </a:p>
        </p:txBody>
      </p:sp>
      <p:sp>
        <p:nvSpPr>
          <p:cNvPr id="11507" name="Circle"/>
          <p:cNvSpPr/>
          <p:nvPr/>
        </p:nvSpPr>
        <p:spPr>
          <a:xfrm>
            <a:off x="5818490" y="3393251"/>
            <a:ext cx="2859587" cy="2859587"/>
          </a:xfrm>
          <a:prstGeom prst="ellipse">
            <a:avLst/>
          </a:prstGeom>
          <a:solidFill>
            <a:srgbClr val="505F48">
              <a:alpha val="79668"/>
            </a:srgbClr>
          </a:solidFill>
          <a:ln w="12700">
            <a:miter lim="400000"/>
          </a:ln>
        </p:spPr>
        <p:txBody>
          <a:bodyPr lIns="45719" rIns="45719" anchor="ctr"/>
          <a:lstStyle/>
          <a:p>
            <a:pPr/>
          </a:p>
        </p:txBody>
      </p:sp>
      <p:sp>
        <p:nvSpPr>
          <p:cNvPr id="11508" name="Rectangle 14"/>
          <p:cNvSpPr txBox="1"/>
          <p:nvPr/>
        </p:nvSpPr>
        <p:spPr>
          <a:xfrm>
            <a:off x="3745288" y="4624923"/>
            <a:ext cx="2577241" cy="3962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 anchor="ctr">
            <a:spAutoFit/>
          </a:bodyPr>
          <a:lstStyle>
            <a:lvl1pPr algn="ctr">
              <a:defRPr spc="55" sz="2000">
                <a:solidFill>
                  <a:srgbClr val="FFFFFF"/>
                </a:solidFill>
              </a:defRPr>
            </a:lvl1pPr>
          </a:lstStyle>
          <a:p>
            <a:pPr/>
            <a:r>
              <a:t>Strengths</a:t>
            </a:r>
          </a:p>
        </p:txBody>
      </p:sp>
      <p:sp>
        <p:nvSpPr>
          <p:cNvPr id="11509" name="Rectangle 14"/>
          <p:cNvSpPr txBox="1"/>
          <p:nvPr/>
        </p:nvSpPr>
        <p:spPr>
          <a:xfrm>
            <a:off x="5959664" y="4624923"/>
            <a:ext cx="2577240" cy="3962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 anchor="ctr">
            <a:spAutoFit/>
          </a:bodyPr>
          <a:lstStyle>
            <a:lvl1pPr algn="ctr">
              <a:defRPr spc="55" sz="2000">
                <a:solidFill>
                  <a:srgbClr val="FFFFFF"/>
                </a:solidFill>
              </a:defRPr>
            </a:lvl1pPr>
          </a:lstStyle>
          <a:p>
            <a:pPr/>
            <a:r>
              <a:t>Experiences</a:t>
            </a:r>
          </a:p>
        </p:txBody>
      </p:sp>
    </p:spTree>
  </p:cSld>
  <p:clrMapOvr>
    <a:masterClrMapping/>
  </p:clrMapOvr>
  <p:transition xmlns:p14="http://schemas.microsoft.com/office/powerpoint/2010/main" spd="med" advClick="1"/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 xmlns:m="http://schemas.openxmlformats.org/officeDocument/2006/math" xmlns:a14="http://schemas.microsoft.com/office/drawing/2010/main" showMasterSp="1" showMasterPhAnim="1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511" name="pexels-lastly-808465.jpg" descr="pexels-lastly-808465.jpg"/>
          <p:cNvPicPr>
            <a:picLocks noChangeAspect="1"/>
          </p:cNvPicPr>
          <p:nvPr/>
        </p:nvPicPr>
        <p:blipFill>
          <a:blip r:embed="rId2">
            <a:alphaModFix amt="26548"/>
            <a:extLst/>
          </a:blip>
          <a:srcRect l="0" t="0" r="0" b="10578"/>
          <a:stretch>
            <a:fillRect/>
          </a:stretch>
        </p:blipFill>
        <p:spPr>
          <a:xfrm>
            <a:off x="-100261" y="-24215"/>
            <a:ext cx="12392522" cy="7584056"/>
          </a:xfrm>
          <a:prstGeom prst="rect">
            <a:avLst/>
          </a:prstGeom>
          <a:ln w="12700">
            <a:miter lim="400000"/>
          </a:ln>
        </p:spPr>
      </p:pic>
      <p:sp>
        <p:nvSpPr>
          <p:cNvPr id="11512" name="Rectangle 14"/>
          <p:cNvSpPr txBox="1"/>
          <p:nvPr/>
        </p:nvSpPr>
        <p:spPr>
          <a:xfrm>
            <a:off x="858778" y="571500"/>
            <a:ext cx="10474444" cy="624840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>
            <a:spAutoFit/>
          </a:bodyPr>
          <a:lstStyle>
            <a:lvl1pPr algn="ctr">
              <a:defRPr spc="97" sz="3500">
                <a:solidFill>
                  <a:srgbClr val="383839"/>
                </a:solidFill>
              </a:defRPr>
            </a:lvl1pPr>
          </a:lstStyle>
          <a:p>
            <a:pPr/>
            <a:r>
              <a:t>Section Summary</a:t>
            </a:r>
          </a:p>
        </p:txBody>
      </p:sp>
      <p:pic>
        <p:nvPicPr>
          <p:cNvPr id="11513" name="unleashed-logo-full-color-cmyk.pdf" descr="unleashed-logo-full-color-cmyk.pdf"/>
          <p:cNvPicPr>
            <a:picLocks noChangeAspect="1"/>
          </p:cNvPicPr>
          <p:nvPr/>
        </p:nvPicPr>
        <p:blipFill>
          <a:blip r:embed="rId3">
            <a:extLst/>
          </a:blip>
          <a:stretch>
            <a:fillRect/>
          </a:stretch>
        </p:blipFill>
        <p:spPr>
          <a:xfrm>
            <a:off x="319974" y="6036569"/>
            <a:ext cx="775995" cy="513501"/>
          </a:xfrm>
          <a:prstGeom prst="rect">
            <a:avLst/>
          </a:prstGeom>
          <a:ln w="12700">
            <a:miter lim="400000"/>
          </a:ln>
        </p:spPr>
      </p:pic>
      <p:pic>
        <p:nvPicPr>
          <p:cNvPr id="11514" name="Screenshot 2024-10-14 at 1.54.42 PM.png" descr="Screenshot 2024-10-14 at 1.54.42 PM.png"/>
          <p:cNvPicPr>
            <a:picLocks noChangeAspect="1"/>
          </p:cNvPicPr>
          <p:nvPr/>
        </p:nvPicPr>
        <p:blipFill>
          <a:blip r:embed="rId4">
            <a:extLst/>
          </a:blip>
          <a:srcRect l="0" t="0" r="0" b="0"/>
          <a:stretch>
            <a:fillRect/>
          </a:stretch>
        </p:blipFill>
        <p:spPr>
          <a:xfrm>
            <a:off x="1898253" y="1465430"/>
            <a:ext cx="8395605" cy="4604682"/>
          </a:xfrm>
          <a:prstGeom prst="rect">
            <a:avLst/>
          </a:prstGeom>
          <a:ln w="12700">
            <a:miter lim="400000"/>
          </a:ln>
          <a:effectLst>
            <a:outerShdw sx="100000" sy="100000" kx="0" ky="0" algn="b" rotWithShape="0" blurRad="101600" dist="25400" dir="5400000">
              <a:srgbClr val="000000">
                <a:alpha val="75000"/>
              </a:srgbClr>
            </a:outerShdw>
          </a:effectLst>
        </p:spPr>
      </p:pic>
      <p:sp>
        <p:nvSpPr>
          <p:cNvPr id="11515" name="Rectangle 3"/>
          <p:cNvSpPr txBox="1"/>
          <p:nvPr/>
        </p:nvSpPr>
        <p:spPr>
          <a:xfrm>
            <a:off x="5023105" y="6018999"/>
            <a:ext cx="2145790" cy="5486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 anchor="ctr">
            <a:spAutoFit/>
          </a:bodyPr>
          <a:lstStyle>
            <a:lvl1pPr algn="ctr">
              <a:defRPr b="1" spc="41" sz="1500">
                <a:solidFill>
                  <a:srgbClr val="383839"/>
                </a:solidFill>
              </a:defRPr>
            </a:lvl1pPr>
          </a:lstStyle>
          <a:p>
            <a:pPr/>
            <a:r>
              <a:t>WORKBOOK PAGE: 22</a:t>
            </a:r>
          </a:p>
        </p:txBody>
      </p:sp>
      <p:pic>
        <p:nvPicPr>
          <p:cNvPr id="11516" name="10 MINUTE TIMER - COUNTDOWN TIMER (MINIMAL)" descr="10 MINUTE TIMER - COUNTDOWN TIMER (MINIMAL)"/>
          <p:cNvPicPr>
            <a:picLocks noChangeAspect="0"/>
          </p:cNvPicPr>
          <p:nvPr>
            <a:videoFile xmlns:mc="http://schemas.openxmlformats.org/markup-compatibility/2006" xmlns:aiw="http://developer.apple.com/namespaces/iwork" r:link="rId5" mc:Ignorable="aiw" aiw:title="10 MINUTE TIMER - COUNTDOWN TIMER (MINIMAL)" aiw:author="Ryan"/>
          </p:nvPr>
        </p:nvPicPr>
        <p:blipFill>
          <a:blip r:embed="rId6">
            <a:extLst/>
          </a:blip>
          <a:stretch>
            <a:fillRect/>
          </a:stretch>
        </p:blipFill>
        <p:spPr>
          <a:xfrm>
            <a:off x="10125707" y="397316"/>
            <a:ext cx="1707569" cy="960508"/>
          </a:xfrm>
          <a:prstGeom prst="rect">
            <a:avLst/>
          </a:prstGeom>
        </p:spPr>
      </p:pic>
    </p:spTree>
  </p:cSld>
  <p:clrMapOvr>
    <a:masterClrMapping/>
  </p:clrMapOvr>
  <p:transition xmlns:p14="http://schemas.microsoft.com/office/powerpoint/2010/main" spd="med" advClick="1"/>
  <p:timing>
    <p:tnLst>
      <p:par>
        <p:cTn id="1" nodeType="tmRoot" restart="never" dur="indefinite" fill="hold">
          <p:childTnLst>
            <p:seq concurrent="1" prevAc="none" nextAc="seek">
              <p:cTn id="2" nodeType="mainSeq" dur="indefinite" fill="hold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Class="mediacall" nodeType="clickEffect" presetSubtype="0" presetID="1" grpId="1" fill="hold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" fill="hold"/>
                                        <p:tgtEl>
                                          <p:spTgt spid="11516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>
                  <p:tgtEl>
                    <p:sldTgt/>
                  </p:tgtEl>
                </p:cond>
              </p:prevCondLst>
              <p:nextCondLst>
                <p:cond evt="onNext">
                  <p:tgtEl>
                    <p:sldTgt/>
                  </p:tgtEl>
                </p:cond>
              </p:nextCondLst>
            </p:seq>
            <p:video fullScrn="0">
              <p:cMediaNode mute="0" showWhenStopped="1" numSld="1" vol="80000">
                <p:cTn id="7" fill="hold" display="0">
                  <p:stCondLst>
                    <p:cond delay="indefinite"/>
                  </p:stCondLst>
                </p:cTn>
                <p:tgtEl>
                  <p:spTgt spid="11516"/>
                </p:tgtEl>
              </p:cMediaNode>
            </p:video>
            <p:seq concurrent="1" prevAc="none" nextAc="seek">
              <p:cTn id="8" evtFilter="cancelBubble" nodeType="interactiveSeq" restart="whenNotActive" fill="hold">
                <p:stCondLst>
                  <p:cond delay="0" evt="onClick">
                    <p:tgtEl>
                      <p:spTgt spid="11516"/>
                    </p:tgtEl>
                  </p:cond>
                </p:stCondLst>
                <p:endSync delay="0" evt="end">
                  <p:rtn val="all"/>
                </p:endSync>
                <p:childTnLst>
                  <p:par>
                    <p:cTn id="9" fill="hold">
                      <p:stCondLst>
                        <p:cond delay="0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Class="mediacall" nodeType="clickEffect" presetSubtype="0" presetID="2" fill="hold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12" dur="1" fill="hold"/>
                                        <p:tgtEl>
                                          <p:spTgt spid="11516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delay="0" evt="onClick">
                  <p:tgtEl>
                    <p:spTgt spid="11516"/>
                  </p:tgtEl>
                </p:cond>
              </p:nextCondLst>
            </p:seq>
          </p:childTnLst>
        </p:cTn>
      </p:par>
    </p:tn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 xmlns:m="http://schemas.openxmlformats.org/officeDocument/2006/math" xmlns:a14="http://schemas.microsoft.com/office/drawing/2010/main" showMasterSp="1" showMasterPhAnim="1">
  <p:cSld>
    <p:bg>
      <p:bgPr>
        <a:solidFill>
          <a:srgbClr val="99C2CB"/>
        </a:solidFill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518" name="white topography[18].png" descr="white topography[18].png"/>
          <p:cNvPicPr>
            <a:picLocks noChangeAspect="1"/>
          </p:cNvPicPr>
          <p:nvPr/>
        </p:nvPicPr>
        <p:blipFill>
          <a:blip r:embed="rId2">
            <a:alphaModFix amt="20000"/>
            <a:extLst/>
          </a:blip>
          <a:stretch>
            <a:fillRect/>
          </a:stretch>
        </p:blipFill>
        <p:spPr>
          <a:xfrm>
            <a:off x="-96827" y="-609801"/>
            <a:ext cx="12385655" cy="8077602"/>
          </a:xfrm>
          <a:prstGeom prst="rect">
            <a:avLst/>
          </a:prstGeom>
          <a:ln w="12700">
            <a:miter lim="400000"/>
          </a:ln>
        </p:spPr>
      </p:pic>
      <p:sp>
        <p:nvSpPr>
          <p:cNvPr id="11519" name="TextBox 64"/>
          <p:cNvSpPr txBox="1"/>
          <p:nvPr/>
        </p:nvSpPr>
        <p:spPr>
          <a:xfrm>
            <a:off x="1776461" y="871329"/>
            <a:ext cx="3273452" cy="497841"/>
          </a:xfrm>
          <a:prstGeom prst="rect">
            <a:avLst/>
          </a:prstGeom>
          <a:solidFill>
            <a:srgbClr val="99C2CB"/>
          </a:solidFill>
          <a:ln w="25400">
            <a:solidFill>
              <a:srgbClr val="F2EFEB">
                <a:alpha val="90000"/>
              </a:srgbClr>
            </a:solidFill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>
            <a:spAutoFit/>
          </a:bodyPr>
          <a:lstStyle>
            <a:lvl1pPr algn="ctr">
              <a:spcBef>
                <a:spcPts val="600"/>
              </a:spcBef>
              <a:defRPr sz="2500">
                <a:solidFill>
                  <a:srgbClr val="F2EFEB">
                    <a:alpha val="85000"/>
                  </a:srgbClr>
                </a:solidFill>
              </a:defRPr>
            </a:lvl1pPr>
          </a:lstStyle>
          <a:p>
            <a:pPr/>
            <a:r>
              <a:t>SECTION THREE</a:t>
            </a:r>
          </a:p>
        </p:txBody>
      </p:sp>
      <p:sp>
        <p:nvSpPr>
          <p:cNvPr id="11520" name="Rectangle 14"/>
          <p:cNvSpPr txBox="1"/>
          <p:nvPr/>
        </p:nvSpPr>
        <p:spPr>
          <a:xfrm>
            <a:off x="-292163" y="1939070"/>
            <a:ext cx="7410700" cy="1371601"/>
          </a:xfrm>
          <a:prstGeom prst="rect">
            <a:avLst/>
          </a:prstGeom>
          <a:ln w="12700">
            <a:miter lim="400000"/>
          </a:ln>
          <a:effectLst>
            <a:outerShdw sx="100000" sy="100000" kx="0" ky="0" algn="b" rotWithShape="0" blurRad="25400" dist="85261" dir="2700000">
              <a:srgbClr val="383839">
                <a:alpha val="40000"/>
              </a:srgbClr>
            </a:outerShdw>
          </a:effectLst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0" tIns="0" rIns="0" bIns="0">
            <a:spAutoFit/>
          </a:bodyPr>
          <a:lstStyle>
            <a:lvl1pPr algn="ctr">
              <a:defRPr b="1" spc="250" sz="9000">
                <a:solidFill>
                  <a:srgbClr val="F2EFEB"/>
                </a:solidFill>
              </a:defRPr>
            </a:lvl1pPr>
          </a:lstStyle>
          <a:p>
            <a:pPr/>
            <a:r>
              <a:t>FOCUS</a:t>
            </a:r>
          </a:p>
        </p:txBody>
      </p:sp>
      <p:sp>
        <p:nvSpPr>
          <p:cNvPr id="11521" name="TextBox 64"/>
          <p:cNvSpPr txBox="1"/>
          <p:nvPr/>
        </p:nvSpPr>
        <p:spPr>
          <a:xfrm>
            <a:off x="850308" y="3507633"/>
            <a:ext cx="5125757" cy="13106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>
            <a:spAutoFit/>
          </a:bodyPr>
          <a:lstStyle>
            <a:lvl1pPr algn="ctr">
              <a:spcBef>
                <a:spcPts val="600"/>
              </a:spcBef>
              <a:defRPr sz="4000">
                <a:solidFill>
                  <a:srgbClr val="F2EFEB">
                    <a:alpha val="85000"/>
                  </a:srgbClr>
                </a:solidFill>
              </a:defRPr>
            </a:lvl1pPr>
          </a:lstStyle>
          <a:p>
            <a:pPr/>
            <a:r>
              <a:t>Focus on God’s calling for you.</a:t>
            </a:r>
          </a:p>
        </p:txBody>
      </p:sp>
      <p:pic>
        <p:nvPicPr>
          <p:cNvPr id="11522" name="unleashed-logo-white-rgb.ai" descr="unleashed-logo-white-rgb.ai"/>
          <p:cNvPicPr>
            <a:picLocks noChangeAspect="1"/>
          </p:cNvPicPr>
          <p:nvPr/>
        </p:nvPicPr>
        <p:blipFill>
          <a:blip r:embed="rId3">
            <a:extLst/>
          </a:blip>
          <a:stretch>
            <a:fillRect/>
          </a:stretch>
        </p:blipFill>
        <p:spPr>
          <a:xfrm>
            <a:off x="2835730" y="5195355"/>
            <a:ext cx="1154914" cy="764244"/>
          </a:xfrm>
          <a:prstGeom prst="rect">
            <a:avLst/>
          </a:prstGeom>
          <a:ln w="12700">
            <a:miter lim="400000"/>
          </a:ln>
        </p:spPr>
      </p:pic>
      <p:sp>
        <p:nvSpPr>
          <p:cNvPr id="11523" name="Rectangle 3"/>
          <p:cNvSpPr txBox="1"/>
          <p:nvPr/>
        </p:nvSpPr>
        <p:spPr>
          <a:xfrm>
            <a:off x="1977142" y="6133299"/>
            <a:ext cx="2872090" cy="3200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 anchor="ctr">
            <a:spAutoFit/>
          </a:bodyPr>
          <a:lstStyle>
            <a:lvl1pPr algn="ctr">
              <a:defRPr b="1" spc="41" sz="1500">
                <a:solidFill>
                  <a:srgbClr val="383839"/>
                </a:solidFill>
              </a:defRPr>
            </a:lvl1pPr>
          </a:lstStyle>
          <a:p>
            <a:pPr/>
            <a:r>
              <a:t>WORKBOOK PAGE: 24</a:t>
            </a:r>
          </a:p>
        </p:txBody>
      </p:sp>
      <p:pic>
        <p:nvPicPr>
          <p:cNvPr id="11524" name="UnleashedMap_1920x1080_FINAL.jpeg" descr="UnleashedMap_1920x1080_FINAL.jpeg"/>
          <p:cNvPicPr>
            <a:picLocks noChangeAspect="1"/>
          </p:cNvPicPr>
          <p:nvPr/>
        </p:nvPicPr>
        <p:blipFill>
          <a:blip r:embed="rId4">
            <a:extLst/>
          </a:blip>
          <a:srcRect l="88" t="0" r="88" b="0"/>
          <a:stretch>
            <a:fillRect/>
          </a:stretch>
        </p:blipFill>
        <p:spPr>
          <a:xfrm>
            <a:off x="7279022" y="2425219"/>
            <a:ext cx="3792923" cy="2184336"/>
          </a:xfrm>
          <a:prstGeom prst="rect">
            <a:avLst/>
          </a:prstGeom>
          <a:ln w="12700">
            <a:miter lim="400000"/>
          </a:ln>
        </p:spPr>
      </p:pic>
      <p:sp>
        <p:nvSpPr>
          <p:cNvPr id="11525" name="Circle"/>
          <p:cNvSpPr/>
          <p:nvPr/>
        </p:nvSpPr>
        <p:spPr>
          <a:xfrm>
            <a:off x="10156440" y="2261080"/>
            <a:ext cx="738843" cy="738843"/>
          </a:xfrm>
          <a:prstGeom prst="ellipse">
            <a:avLst/>
          </a:prstGeom>
          <a:ln w="25400">
            <a:solidFill>
              <a:srgbClr val="FFFFFF"/>
            </a:solidFill>
            <a:miter/>
          </a:ln>
        </p:spPr>
        <p:txBody>
          <a:bodyPr lIns="45719" rIns="45719" anchor="ctr"/>
          <a:lstStyle/>
          <a:p>
            <a:pPr/>
          </a:p>
        </p:txBody>
      </p:sp>
    </p:spTree>
  </p:cSld>
  <p:clrMapOvr>
    <a:masterClrMapping/>
  </p:clrMapOvr>
  <p:transition xmlns:p14="http://schemas.microsoft.com/office/powerpoint/2010/main" spd="med" advClick="1"/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 xmlns:m="http://schemas.openxmlformats.org/officeDocument/2006/math" xmlns:a14="http://schemas.microsoft.com/office/drawing/2010/main" showMasterSp="1" showMasterPhAnim="1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563" name="Group 742"/>
          <p:cNvGrpSpPr/>
          <p:nvPr/>
        </p:nvGrpSpPr>
        <p:grpSpPr>
          <a:xfrm>
            <a:off x="-1" y="-1"/>
            <a:ext cx="1945670" cy="6858001"/>
            <a:chOff x="0" y="0"/>
            <a:chExt cx="1945668" cy="6858000"/>
          </a:xfrm>
        </p:grpSpPr>
        <p:sp>
          <p:nvSpPr>
            <p:cNvPr id="11527" name="Freeform 437"/>
            <p:cNvSpPr/>
            <p:nvPr/>
          </p:nvSpPr>
          <p:spPr>
            <a:xfrm flipH="1" rot="16200000">
              <a:off x="620896" y="6572002"/>
              <a:ext cx="480120" cy="8298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20774" y="18900"/>
                    <a:pt x="19948" y="16200"/>
                    <a:pt x="19121" y="14175"/>
                  </a:cubicBezTo>
                  <a:cubicBezTo>
                    <a:pt x="16525" y="7425"/>
                    <a:pt x="13810" y="4725"/>
                    <a:pt x="10387" y="4725"/>
                  </a:cubicBezTo>
                  <a:cubicBezTo>
                    <a:pt x="8498" y="4725"/>
                    <a:pt x="6610" y="5400"/>
                    <a:pt x="4839" y="6075"/>
                  </a:cubicBezTo>
                  <a:cubicBezTo>
                    <a:pt x="3187" y="6750"/>
                    <a:pt x="1652" y="7425"/>
                    <a:pt x="0" y="8100"/>
                  </a:cubicBezTo>
                  <a:cubicBezTo>
                    <a:pt x="4013" y="2025"/>
                    <a:pt x="7318" y="0"/>
                    <a:pt x="10387" y="0"/>
                  </a:cubicBezTo>
                  <a:cubicBezTo>
                    <a:pt x="14400" y="0"/>
                    <a:pt x="17823" y="4050"/>
                    <a:pt x="20892" y="13500"/>
                  </a:cubicBezTo>
                  <a:cubicBezTo>
                    <a:pt x="21128" y="14175"/>
                    <a:pt x="21364" y="14850"/>
                    <a:pt x="21600" y="15525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528" name="Freeform 438"/>
            <p:cNvSpPr/>
            <p:nvPr/>
          </p:nvSpPr>
          <p:spPr>
            <a:xfrm flipH="1" rot="16200000">
              <a:off x="762410" y="6830585"/>
              <a:ext cx="34085" cy="207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16200"/>
                  </a:moveTo>
                  <a:cubicBezTo>
                    <a:pt x="14954" y="10800"/>
                    <a:pt x="6646" y="540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6646" y="8100"/>
                    <a:pt x="13292" y="16200"/>
                    <a:pt x="21600" y="21600"/>
                  </a:cubicBezTo>
                  <a:lnTo>
                    <a:pt x="21600" y="162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529" name="Freeform 439"/>
            <p:cNvSpPr/>
            <p:nvPr/>
          </p:nvSpPr>
          <p:spPr>
            <a:xfrm flipH="1" rot="16200000">
              <a:off x="-132625" y="4953081"/>
              <a:ext cx="969129" cy="2237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cubicBezTo>
                    <a:pt x="3736" y="18042"/>
                    <a:pt x="7472" y="13722"/>
                    <a:pt x="11092" y="9148"/>
                  </a:cubicBezTo>
                  <a:cubicBezTo>
                    <a:pt x="11968" y="7878"/>
                    <a:pt x="11968" y="7878"/>
                    <a:pt x="11968" y="7878"/>
                  </a:cubicBezTo>
                  <a:cubicBezTo>
                    <a:pt x="13485" y="5845"/>
                    <a:pt x="15120" y="3558"/>
                    <a:pt x="16755" y="2541"/>
                  </a:cubicBezTo>
                  <a:cubicBezTo>
                    <a:pt x="17572" y="1779"/>
                    <a:pt x="18448" y="1525"/>
                    <a:pt x="19323" y="1016"/>
                  </a:cubicBezTo>
                  <a:cubicBezTo>
                    <a:pt x="20082" y="762"/>
                    <a:pt x="20841" y="508"/>
                    <a:pt x="21600" y="0"/>
                  </a:cubicBezTo>
                  <a:cubicBezTo>
                    <a:pt x="20724" y="2541"/>
                    <a:pt x="19440" y="3049"/>
                    <a:pt x="18272" y="3558"/>
                  </a:cubicBezTo>
                  <a:cubicBezTo>
                    <a:pt x="17630" y="3812"/>
                    <a:pt x="17046" y="4066"/>
                    <a:pt x="16521" y="4574"/>
                  </a:cubicBezTo>
                  <a:cubicBezTo>
                    <a:pt x="15003" y="5845"/>
                    <a:pt x="13544" y="7878"/>
                    <a:pt x="12084" y="9911"/>
                  </a:cubicBezTo>
                  <a:cubicBezTo>
                    <a:pt x="11676" y="10419"/>
                    <a:pt x="11267" y="10927"/>
                    <a:pt x="10858" y="11435"/>
                  </a:cubicBezTo>
                  <a:cubicBezTo>
                    <a:pt x="8932" y="13976"/>
                    <a:pt x="6889" y="16264"/>
                    <a:pt x="5021" y="18296"/>
                  </a:cubicBezTo>
                  <a:cubicBezTo>
                    <a:pt x="3970" y="19567"/>
                    <a:pt x="2919" y="20584"/>
                    <a:pt x="1751" y="21346"/>
                  </a:cubicBezTo>
                  <a:cubicBezTo>
                    <a:pt x="1343" y="21600"/>
                    <a:pt x="876" y="21600"/>
                    <a:pt x="409" y="21600"/>
                  </a:cubicBezTo>
                  <a:cubicBezTo>
                    <a:pt x="292" y="21600"/>
                    <a:pt x="117" y="21600"/>
                    <a:pt x="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530" name="Freeform 440"/>
            <p:cNvSpPr/>
            <p:nvPr/>
          </p:nvSpPr>
          <p:spPr>
            <a:xfrm flipH="1" rot="16200000">
              <a:off x="218573" y="5170913"/>
              <a:ext cx="222278" cy="518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795" y="21600"/>
                  </a:moveTo>
                  <a:cubicBezTo>
                    <a:pt x="1779" y="21600"/>
                    <a:pt x="762" y="20520"/>
                    <a:pt x="0" y="20520"/>
                  </a:cubicBezTo>
                  <a:cubicBezTo>
                    <a:pt x="2033" y="17280"/>
                    <a:pt x="4066" y="16200"/>
                    <a:pt x="6099" y="14040"/>
                  </a:cubicBezTo>
                  <a:cubicBezTo>
                    <a:pt x="7878" y="12960"/>
                    <a:pt x="9656" y="10800"/>
                    <a:pt x="11689" y="8640"/>
                  </a:cubicBezTo>
                  <a:cubicBezTo>
                    <a:pt x="12198" y="8640"/>
                    <a:pt x="12960" y="7560"/>
                    <a:pt x="13722" y="6480"/>
                  </a:cubicBezTo>
                  <a:cubicBezTo>
                    <a:pt x="16009" y="3240"/>
                    <a:pt x="18551" y="0"/>
                    <a:pt x="21092" y="0"/>
                  </a:cubicBezTo>
                  <a:cubicBezTo>
                    <a:pt x="21346" y="0"/>
                    <a:pt x="21600" y="1080"/>
                    <a:pt x="21600" y="1080"/>
                  </a:cubicBezTo>
                  <a:cubicBezTo>
                    <a:pt x="17788" y="9720"/>
                    <a:pt x="13214" y="14040"/>
                    <a:pt x="9402" y="17280"/>
                  </a:cubicBezTo>
                  <a:cubicBezTo>
                    <a:pt x="7115" y="19440"/>
                    <a:pt x="4828" y="21600"/>
                    <a:pt x="2795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531" name="Freeform 441"/>
            <p:cNvSpPr/>
            <p:nvPr/>
          </p:nvSpPr>
          <p:spPr>
            <a:xfrm flipH="1" rot="16200000">
              <a:off x="-80019" y="5435423"/>
              <a:ext cx="675722" cy="12744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cubicBezTo>
                    <a:pt x="837" y="17192"/>
                    <a:pt x="2093" y="15869"/>
                    <a:pt x="3265" y="14547"/>
                  </a:cubicBezTo>
                  <a:cubicBezTo>
                    <a:pt x="3600" y="14547"/>
                    <a:pt x="3935" y="14106"/>
                    <a:pt x="4186" y="13665"/>
                  </a:cubicBezTo>
                  <a:cubicBezTo>
                    <a:pt x="4688" y="12784"/>
                    <a:pt x="5274" y="12343"/>
                    <a:pt x="5777" y="11461"/>
                  </a:cubicBezTo>
                  <a:cubicBezTo>
                    <a:pt x="7284" y="9698"/>
                    <a:pt x="8874" y="7494"/>
                    <a:pt x="10465" y="6171"/>
                  </a:cubicBezTo>
                  <a:cubicBezTo>
                    <a:pt x="11470" y="5731"/>
                    <a:pt x="11470" y="5731"/>
                    <a:pt x="11470" y="5731"/>
                  </a:cubicBezTo>
                  <a:cubicBezTo>
                    <a:pt x="13395" y="3967"/>
                    <a:pt x="15321" y="2645"/>
                    <a:pt x="17163" y="1322"/>
                  </a:cubicBezTo>
                  <a:cubicBezTo>
                    <a:pt x="18502" y="441"/>
                    <a:pt x="19926" y="0"/>
                    <a:pt x="21600" y="0"/>
                  </a:cubicBezTo>
                  <a:cubicBezTo>
                    <a:pt x="21600" y="0"/>
                    <a:pt x="21600" y="0"/>
                    <a:pt x="21600" y="0"/>
                  </a:cubicBezTo>
                  <a:cubicBezTo>
                    <a:pt x="21349" y="441"/>
                    <a:pt x="21098" y="882"/>
                    <a:pt x="20847" y="882"/>
                  </a:cubicBezTo>
                  <a:cubicBezTo>
                    <a:pt x="20344" y="1763"/>
                    <a:pt x="19926" y="2204"/>
                    <a:pt x="19423" y="2645"/>
                  </a:cubicBezTo>
                  <a:cubicBezTo>
                    <a:pt x="18753" y="3086"/>
                    <a:pt x="18084" y="3527"/>
                    <a:pt x="17330" y="3967"/>
                  </a:cubicBezTo>
                  <a:cubicBezTo>
                    <a:pt x="16326" y="4849"/>
                    <a:pt x="16326" y="4849"/>
                    <a:pt x="16326" y="4849"/>
                  </a:cubicBezTo>
                  <a:cubicBezTo>
                    <a:pt x="15237" y="5731"/>
                    <a:pt x="14149" y="6612"/>
                    <a:pt x="12977" y="7494"/>
                  </a:cubicBezTo>
                  <a:cubicBezTo>
                    <a:pt x="12056" y="8376"/>
                    <a:pt x="11135" y="9257"/>
                    <a:pt x="10130" y="9698"/>
                  </a:cubicBezTo>
                  <a:cubicBezTo>
                    <a:pt x="8205" y="11461"/>
                    <a:pt x="6195" y="13665"/>
                    <a:pt x="4270" y="16310"/>
                  </a:cubicBezTo>
                  <a:cubicBezTo>
                    <a:pt x="2847" y="18073"/>
                    <a:pt x="1423" y="19837"/>
                    <a:pt x="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532" name="Freeform 442"/>
            <p:cNvSpPr/>
            <p:nvPr/>
          </p:nvSpPr>
          <p:spPr>
            <a:xfrm flipH="1" rot="16200000">
              <a:off x="420103" y="5624359"/>
              <a:ext cx="706843" cy="13336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cubicBezTo>
                    <a:pt x="80" y="14824"/>
                    <a:pt x="1360" y="8047"/>
                    <a:pt x="2560" y="4659"/>
                  </a:cubicBezTo>
                  <a:cubicBezTo>
                    <a:pt x="4160" y="424"/>
                    <a:pt x="5840" y="0"/>
                    <a:pt x="7360" y="0"/>
                  </a:cubicBezTo>
                  <a:cubicBezTo>
                    <a:pt x="7920" y="0"/>
                    <a:pt x="7920" y="0"/>
                    <a:pt x="7920" y="0"/>
                  </a:cubicBezTo>
                  <a:cubicBezTo>
                    <a:pt x="10000" y="0"/>
                    <a:pt x="12160" y="424"/>
                    <a:pt x="14160" y="847"/>
                  </a:cubicBezTo>
                  <a:cubicBezTo>
                    <a:pt x="16560" y="1271"/>
                    <a:pt x="19040" y="1694"/>
                    <a:pt x="21520" y="1694"/>
                  </a:cubicBezTo>
                  <a:cubicBezTo>
                    <a:pt x="21600" y="1694"/>
                    <a:pt x="21600" y="1694"/>
                    <a:pt x="21600" y="1694"/>
                  </a:cubicBezTo>
                  <a:cubicBezTo>
                    <a:pt x="20960" y="4235"/>
                    <a:pt x="20080" y="4659"/>
                    <a:pt x="19440" y="4659"/>
                  </a:cubicBezTo>
                  <a:cubicBezTo>
                    <a:pt x="19120" y="4659"/>
                    <a:pt x="18800" y="4659"/>
                    <a:pt x="18400" y="4235"/>
                  </a:cubicBezTo>
                  <a:cubicBezTo>
                    <a:pt x="18080" y="4235"/>
                    <a:pt x="17840" y="4235"/>
                    <a:pt x="17520" y="4235"/>
                  </a:cubicBezTo>
                  <a:cubicBezTo>
                    <a:pt x="15920" y="4235"/>
                    <a:pt x="14240" y="3812"/>
                    <a:pt x="12640" y="3388"/>
                  </a:cubicBezTo>
                  <a:cubicBezTo>
                    <a:pt x="11920" y="3388"/>
                    <a:pt x="11200" y="3388"/>
                    <a:pt x="10480" y="2965"/>
                  </a:cubicBezTo>
                  <a:cubicBezTo>
                    <a:pt x="10000" y="2965"/>
                    <a:pt x="9600" y="2965"/>
                    <a:pt x="9120" y="2965"/>
                  </a:cubicBezTo>
                  <a:cubicBezTo>
                    <a:pt x="8400" y="2541"/>
                    <a:pt x="7680" y="2541"/>
                    <a:pt x="6960" y="2541"/>
                  </a:cubicBezTo>
                  <a:cubicBezTo>
                    <a:pt x="5680" y="2541"/>
                    <a:pt x="4640" y="2965"/>
                    <a:pt x="3760" y="4659"/>
                  </a:cubicBezTo>
                  <a:cubicBezTo>
                    <a:pt x="2720" y="7200"/>
                    <a:pt x="1760" y="10165"/>
                    <a:pt x="1120" y="13976"/>
                  </a:cubicBezTo>
                  <a:cubicBezTo>
                    <a:pt x="960" y="15247"/>
                    <a:pt x="720" y="16518"/>
                    <a:pt x="560" y="17788"/>
                  </a:cubicBezTo>
                  <a:cubicBezTo>
                    <a:pt x="320" y="19059"/>
                    <a:pt x="160" y="20329"/>
                    <a:pt x="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533" name="Freeform 443"/>
            <p:cNvSpPr/>
            <p:nvPr/>
          </p:nvSpPr>
          <p:spPr>
            <a:xfrm flipH="1" rot="16200000">
              <a:off x="-2993335" y="3006672"/>
              <a:ext cx="6853553" cy="8402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4810" y="21600"/>
                  </a:moveTo>
                  <a:cubicBezTo>
                    <a:pt x="4422" y="21600"/>
                    <a:pt x="4051" y="21465"/>
                    <a:pt x="3680" y="21062"/>
                  </a:cubicBezTo>
                  <a:cubicBezTo>
                    <a:pt x="3383" y="20793"/>
                    <a:pt x="3077" y="20389"/>
                    <a:pt x="2789" y="19985"/>
                  </a:cubicBezTo>
                  <a:cubicBezTo>
                    <a:pt x="2607" y="19783"/>
                    <a:pt x="2426" y="19514"/>
                    <a:pt x="2252" y="19312"/>
                  </a:cubicBezTo>
                  <a:cubicBezTo>
                    <a:pt x="1815" y="18774"/>
                    <a:pt x="1345" y="18303"/>
                    <a:pt x="891" y="18303"/>
                  </a:cubicBezTo>
                  <a:cubicBezTo>
                    <a:pt x="833" y="18303"/>
                    <a:pt x="776" y="18303"/>
                    <a:pt x="718" y="18303"/>
                  </a:cubicBezTo>
                  <a:cubicBezTo>
                    <a:pt x="462" y="18370"/>
                    <a:pt x="215" y="18707"/>
                    <a:pt x="0" y="19043"/>
                  </a:cubicBezTo>
                  <a:cubicBezTo>
                    <a:pt x="0" y="18639"/>
                    <a:pt x="0" y="18639"/>
                    <a:pt x="0" y="18639"/>
                  </a:cubicBezTo>
                  <a:cubicBezTo>
                    <a:pt x="206" y="18303"/>
                    <a:pt x="454" y="17899"/>
                    <a:pt x="718" y="17899"/>
                  </a:cubicBezTo>
                  <a:cubicBezTo>
                    <a:pt x="759" y="17899"/>
                    <a:pt x="809" y="17832"/>
                    <a:pt x="850" y="17832"/>
                  </a:cubicBezTo>
                  <a:cubicBezTo>
                    <a:pt x="1502" y="17832"/>
                    <a:pt x="2145" y="18707"/>
                    <a:pt x="2772" y="19514"/>
                  </a:cubicBezTo>
                  <a:cubicBezTo>
                    <a:pt x="3053" y="19850"/>
                    <a:pt x="3341" y="20254"/>
                    <a:pt x="3630" y="20523"/>
                  </a:cubicBezTo>
                  <a:cubicBezTo>
                    <a:pt x="4068" y="20994"/>
                    <a:pt x="4488" y="21196"/>
                    <a:pt x="4893" y="21196"/>
                  </a:cubicBezTo>
                  <a:cubicBezTo>
                    <a:pt x="5553" y="21196"/>
                    <a:pt x="6155" y="20591"/>
                    <a:pt x="6699" y="19379"/>
                  </a:cubicBezTo>
                  <a:cubicBezTo>
                    <a:pt x="6757" y="19245"/>
                    <a:pt x="6807" y="19178"/>
                    <a:pt x="6864" y="19043"/>
                  </a:cubicBezTo>
                  <a:cubicBezTo>
                    <a:pt x="7228" y="18168"/>
                    <a:pt x="7599" y="17361"/>
                    <a:pt x="7987" y="17226"/>
                  </a:cubicBezTo>
                  <a:cubicBezTo>
                    <a:pt x="8077" y="17159"/>
                    <a:pt x="8176" y="17159"/>
                    <a:pt x="8292" y="17159"/>
                  </a:cubicBezTo>
                  <a:cubicBezTo>
                    <a:pt x="8440" y="17159"/>
                    <a:pt x="8581" y="17159"/>
                    <a:pt x="8729" y="17226"/>
                  </a:cubicBezTo>
                  <a:cubicBezTo>
                    <a:pt x="8869" y="17226"/>
                    <a:pt x="9018" y="17293"/>
                    <a:pt x="9166" y="17293"/>
                  </a:cubicBezTo>
                  <a:cubicBezTo>
                    <a:pt x="9274" y="17293"/>
                    <a:pt x="9373" y="17226"/>
                    <a:pt x="9472" y="17226"/>
                  </a:cubicBezTo>
                  <a:cubicBezTo>
                    <a:pt x="9628" y="17159"/>
                    <a:pt x="9793" y="17092"/>
                    <a:pt x="9950" y="17024"/>
                  </a:cubicBezTo>
                  <a:cubicBezTo>
                    <a:pt x="10222" y="16890"/>
                    <a:pt x="10503" y="16755"/>
                    <a:pt x="10783" y="16755"/>
                  </a:cubicBezTo>
                  <a:cubicBezTo>
                    <a:pt x="10817" y="16755"/>
                    <a:pt x="10858" y="16755"/>
                    <a:pt x="10891" y="16755"/>
                  </a:cubicBezTo>
                  <a:cubicBezTo>
                    <a:pt x="10990" y="16755"/>
                    <a:pt x="11097" y="16822"/>
                    <a:pt x="11196" y="16822"/>
                  </a:cubicBezTo>
                  <a:cubicBezTo>
                    <a:pt x="11345" y="16890"/>
                    <a:pt x="11493" y="16890"/>
                    <a:pt x="11642" y="16890"/>
                  </a:cubicBezTo>
                  <a:cubicBezTo>
                    <a:pt x="11897" y="16890"/>
                    <a:pt x="12104" y="16822"/>
                    <a:pt x="12293" y="16553"/>
                  </a:cubicBezTo>
                  <a:cubicBezTo>
                    <a:pt x="12698" y="15948"/>
                    <a:pt x="12978" y="14198"/>
                    <a:pt x="13275" y="12247"/>
                  </a:cubicBezTo>
                  <a:cubicBezTo>
                    <a:pt x="13333" y="11910"/>
                    <a:pt x="13382" y="11574"/>
                    <a:pt x="13440" y="11237"/>
                  </a:cubicBezTo>
                  <a:cubicBezTo>
                    <a:pt x="13787" y="9084"/>
                    <a:pt x="14216" y="8209"/>
                    <a:pt x="14554" y="7738"/>
                  </a:cubicBezTo>
                  <a:cubicBezTo>
                    <a:pt x="15016" y="7065"/>
                    <a:pt x="15453" y="5652"/>
                    <a:pt x="15874" y="4307"/>
                  </a:cubicBezTo>
                  <a:cubicBezTo>
                    <a:pt x="16320" y="2893"/>
                    <a:pt x="16773" y="1480"/>
                    <a:pt x="17252" y="807"/>
                  </a:cubicBezTo>
                  <a:cubicBezTo>
                    <a:pt x="17664" y="269"/>
                    <a:pt x="18102" y="0"/>
                    <a:pt x="18646" y="0"/>
                  </a:cubicBezTo>
                  <a:cubicBezTo>
                    <a:pt x="18952" y="0"/>
                    <a:pt x="19257" y="67"/>
                    <a:pt x="19562" y="202"/>
                  </a:cubicBezTo>
                  <a:cubicBezTo>
                    <a:pt x="19777" y="202"/>
                    <a:pt x="19991" y="269"/>
                    <a:pt x="20206" y="336"/>
                  </a:cubicBezTo>
                  <a:cubicBezTo>
                    <a:pt x="20643" y="336"/>
                    <a:pt x="21130" y="404"/>
                    <a:pt x="21600" y="1346"/>
                  </a:cubicBezTo>
                  <a:cubicBezTo>
                    <a:pt x="21600" y="1884"/>
                    <a:pt x="21600" y="1884"/>
                    <a:pt x="21600" y="1884"/>
                  </a:cubicBezTo>
                  <a:cubicBezTo>
                    <a:pt x="21130" y="1009"/>
                    <a:pt x="20651" y="875"/>
                    <a:pt x="20206" y="807"/>
                  </a:cubicBezTo>
                  <a:cubicBezTo>
                    <a:pt x="19983" y="807"/>
                    <a:pt x="19760" y="740"/>
                    <a:pt x="19537" y="606"/>
                  </a:cubicBezTo>
                  <a:cubicBezTo>
                    <a:pt x="19273" y="538"/>
                    <a:pt x="18993" y="404"/>
                    <a:pt x="18721" y="404"/>
                  </a:cubicBezTo>
                  <a:cubicBezTo>
                    <a:pt x="18704" y="404"/>
                    <a:pt x="18704" y="404"/>
                    <a:pt x="18704" y="404"/>
                  </a:cubicBezTo>
                  <a:cubicBezTo>
                    <a:pt x="18102" y="404"/>
                    <a:pt x="17615" y="740"/>
                    <a:pt x="17161" y="1480"/>
                  </a:cubicBezTo>
                  <a:cubicBezTo>
                    <a:pt x="16674" y="2221"/>
                    <a:pt x="16237" y="3634"/>
                    <a:pt x="15759" y="5181"/>
                  </a:cubicBezTo>
                  <a:cubicBezTo>
                    <a:pt x="15569" y="5854"/>
                    <a:pt x="15346" y="6594"/>
                    <a:pt x="15123" y="7133"/>
                  </a:cubicBezTo>
                  <a:cubicBezTo>
                    <a:pt x="14942" y="7604"/>
                    <a:pt x="14769" y="7940"/>
                    <a:pt x="14579" y="8209"/>
                  </a:cubicBezTo>
                  <a:cubicBezTo>
                    <a:pt x="14472" y="8411"/>
                    <a:pt x="14472" y="8411"/>
                    <a:pt x="14472" y="8411"/>
                  </a:cubicBezTo>
                  <a:cubicBezTo>
                    <a:pt x="14249" y="8748"/>
                    <a:pt x="14018" y="9219"/>
                    <a:pt x="13795" y="10026"/>
                  </a:cubicBezTo>
                  <a:cubicBezTo>
                    <a:pt x="13597" y="10834"/>
                    <a:pt x="13440" y="11910"/>
                    <a:pt x="13267" y="12987"/>
                  </a:cubicBezTo>
                  <a:cubicBezTo>
                    <a:pt x="13242" y="13121"/>
                    <a:pt x="13242" y="13121"/>
                    <a:pt x="13242" y="13121"/>
                  </a:cubicBezTo>
                  <a:cubicBezTo>
                    <a:pt x="12929" y="15207"/>
                    <a:pt x="12632" y="16688"/>
                    <a:pt x="12211" y="17159"/>
                  </a:cubicBezTo>
                  <a:cubicBezTo>
                    <a:pt x="12038" y="17293"/>
                    <a:pt x="11856" y="17361"/>
                    <a:pt x="11633" y="17361"/>
                  </a:cubicBezTo>
                  <a:cubicBezTo>
                    <a:pt x="11485" y="17361"/>
                    <a:pt x="11345" y="17361"/>
                    <a:pt x="11204" y="17361"/>
                  </a:cubicBezTo>
                  <a:cubicBezTo>
                    <a:pt x="11105" y="17293"/>
                    <a:pt x="10998" y="17293"/>
                    <a:pt x="10891" y="17293"/>
                  </a:cubicBezTo>
                  <a:cubicBezTo>
                    <a:pt x="10866" y="17293"/>
                    <a:pt x="10833" y="17293"/>
                    <a:pt x="10808" y="17293"/>
                  </a:cubicBezTo>
                  <a:cubicBezTo>
                    <a:pt x="10528" y="17293"/>
                    <a:pt x="10247" y="17428"/>
                    <a:pt x="9975" y="17495"/>
                  </a:cubicBezTo>
                  <a:cubicBezTo>
                    <a:pt x="9810" y="17630"/>
                    <a:pt x="9637" y="17697"/>
                    <a:pt x="9472" y="17697"/>
                  </a:cubicBezTo>
                  <a:cubicBezTo>
                    <a:pt x="9216" y="17764"/>
                    <a:pt x="9026" y="17832"/>
                    <a:pt x="8845" y="17832"/>
                  </a:cubicBezTo>
                  <a:cubicBezTo>
                    <a:pt x="8795" y="17832"/>
                    <a:pt x="8737" y="17832"/>
                    <a:pt x="8688" y="17832"/>
                  </a:cubicBezTo>
                  <a:cubicBezTo>
                    <a:pt x="8605" y="17832"/>
                    <a:pt x="8523" y="17764"/>
                    <a:pt x="8440" y="17764"/>
                  </a:cubicBezTo>
                  <a:cubicBezTo>
                    <a:pt x="8341" y="17697"/>
                    <a:pt x="8242" y="17697"/>
                    <a:pt x="8143" y="17697"/>
                  </a:cubicBezTo>
                  <a:cubicBezTo>
                    <a:pt x="8094" y="17697"/>
                    <a:pt x="8036" y="17697"/>
                    <a:pt x="7987" y="17697"/>
                  </a:cubicBezTo>
                  <a:cubicBezTo>
                    <a:pt x="7624" y="17899"/>
                    <a:pt x="7277" y="18639"/>
                    <a:pt x="6947" y="19379"/>
                  </a:cubicBezTo>
                  <a:cubicBezTo>
                    <a:pt x="6831" y="19649"/>
                    <a:pt x="6716" y="19918"/>
                    <a:pt x="6600" y="20120"/>
                  </a:cubicBezTo>
                  <a:cubicBezTo>
                    <a:pt x="6188" y="20927"/>
                    <a:pt x="5734" y="21398"/>
                    <a:pt x="5173" y="21600"/>
                  </a:cubicBezTo>
                  <a:cubicBezTo>
                    <a:pt x="5049" y="21600"/>
                    <a:pt x="4934" y="21600"/>
                    <a:pt x="481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534" name="Freeform 444"/>
            <p:cNvSpPr/>
            <p:nvPr/>
          </p:nvSpPr>
          <p:spPr>
            <a:xfrm flipH="1" rot="16200000">
              <a:off x="-69648" y="6768665"/>
              <a:ext cx="157078" cy="127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16920" y="17280"/>
                    <a:pt x="11880" y="12960"/>
                    <a:pt x="7200" y="432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1600" y="0"/>
                    <a:pt x="21600" y="0"/>
                    <a:pt x="21600" y="0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535" name="Freeform 445"/>
            <p:cNvSpPr/>
            <p:nvPr/>
          </p:nvSpPr>
          <p:spPr>
            <a:xfrm flipH="1" rot="16200000">
              <a:off x="-2310202" y="2310204"/>
              <a:ext cx="5273901" cy="6534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3720" y="21600"/>
                  </a:moveTo>
                  <a:cubicBezTo>
                    <a:pt x="3398" y="21600"/>
                    <a:pt x="3098" y="21427"/>
                    <a:pt x="2830" y="21082"/>
                  </a:cubicBezTo>
                  <a:cubicBezTo>
                    <a:pt x="2530" y="20736"/>
                    <a:pt x="2219" y="20218"/>
                    <a:pt x="1930" y="19613"/>
                  </a:cubicBezTo>
                  <a:cubicBezTo>
                    <a:pt x="1597" y="19008"/>
                    <a:pt x="1254" y="18403"/>
                    <a:pt x="911" y="18058"/>
                  </a:cubicBezTo>
                  <a:cubicBezTo>
                    <a:pt x="772" y="17885"/>
                    <a:pt x="622" y="17798"/>
                    <a:pt x="482" y="17798"/>
                  </a:cubicBezTo>
                  <a:cubicBezTo>
                    <a:pt x="322" y="17798"/>
                    <a:pt x="161" y="17885"/>
                    <a:pt x="0" y="18144"/>
                  </a:cubicBezTo>
                  <a:cubicBezTo>
                    <a:pt x="0" y="17798"/>
                    <a:pt x="0" y="17798"/>
                    <a:pt x="0" y="17798"/>
                  </a:cubicBezTo>
                  <a:cubicBezTo>
                    <a:pt x="172" y="17539"/>
                    <a:pt x="354" y="17453"/>
                    <a:pt x="515" y="17453"/>
                  </a:cubicBezTo>
                  <a:cubicBezTo>
                    <a:pt x="654" y="17453"/>
                    <a:pt x="793" y="17539"/>
                    <a:pt x="933" y="17712"/>
                  </a:cubicBezTo>
                  <a:cubicBezTo>
                    <a:pt x="1243" y="18058"/>
                    <a:pt x="1554" y="18576"/>
                    <a:pt x="1865" y="19181"/>
                  </a:cubicBezTo>
                  <a:cubicBezTo>
                    <a:pt x="2187" y="19699"/>
                    <a:pt x="2519" y="20304"/>
                    <a:pt x="2851" y="20650"/>
                  </a:cubicBezTo>
                  <a:cubicBezTo>
                    <a:pt x="3119" y="20995"/>
                    <a:pt x="3398" y="21082"/>
                    <a:pt x="3709" y="21082"/>
                  </a:cubicBezTo>
                  <a:cubicBezTo>
                    <a:pt x="4116" y="21082"/>
                    <a:pt x="4513" y="20909"/>
                    <a:pt x="4888" y="20650"/>
                  </a:cubicBezTo>
                  <a:cubicBezTo>
                    <a:pt x="5413" y="20304"/>
                    <a:pt x="5949" y="20045"/>
                    <a:pt x="6475" y="19699"/>
                  </a:cubicBezTo>
                  <a:cubicBezTo>
                    <a:pt x="6882" y="19526"/>
                    <a:pt x="6882" y="19526"/>
                    <a:pt x="6882" y="19526"/>
                  </a:cubicBezTo>
                  <a:cubicBezTo>
                    <a:pt x="7997" y="18922"/>
                    <a:pt x="9155" y="18317"/>
                    <a:pt x="10302" y="18317"/>
                  </a:cubicBezTo>
                  <a:cubicBezTo>
                    <a:pt x="10527" y="18317"/>
                    <a:pt x="10741" y="18317"/>
                    <a:pt x="10945" y="18317"/>
                  </a:cubicBezTo>
                  <a:cubicBezTo>
                    <a:pt x="11277" y="18403"/>
                    <a:pt x="11577" y="18490"/>
                    <a:pt x="11877" y="18490"/>
                  </a:cubicBezTo>
                  <a:cubicBezTo>
                    <a:pt x="13046" y="18490"/>
                    <a:pt x="14064" y="17885"/>
                    <a:pt x="14986" y="16675"/>
                  </a:cubicBezTo>
                  <a:cubicBezTo>
                    <a:pt x="15715" y="15811"/>
                    <a:pt x="16272" y="14515"/>
                    <a:pt x="16787" y="12614"/>
                  </a:cubicBezTo>
                  <a:cubicBezTo>
                    <a:pt x="16948" y="12010"/>
                    <a:pt x="17108" y="11318"/>
                    <a:pt x="17269" y="10714"/>
                  </a:cubicBezTo>
                  <a:cubicBezTo>
                    <a:pt x="17591" y="9418"/>
                    <a:pt x="17923" y="8122"/>
                    <a:pt x="18255" y="7171"/>
                  </a:cubicBezTo>
                  <a:cubicBezTo>
                    <a:pt x="18706" y="5789"/>
                    <a:pt x="19167" y="4838"/>
                    <a:pt x="19617" y="3888"/>
                  </a:cubicBezTo>
                  <a:cubicBezTo>
                    <a:pt x="19799" y="3456"/>
                    <a:pt x="19981" y="3110"/>
                    <a:pt x="20153" y="2678"/>
                  </a:cubicBezTo>
                  <a:cubicBezTo>
                    <a:pt x="20367" y="2246"/>
                    <a:pt x="20571" y="1728"/>
                    <a:pt x="20775" y="1210"/>
                  </a:cubicBezTo>
                  <a:cubicBezTo>
                    <a:pt x="20946" y="864"/>
                    <a:pt x="21118" y="432"/>
                    <a:pt x="21278" y="0"/>
                  </a:cubicBezTo>
                  <a:cubicBezTo>
                    <a:pt x="21600" y="86"/>
                    <a:pt x="21600" y="86"/>
                    <a:pt x="21600" y="86"/>
                  </a:cubicBezTo>
                  <a:cubicBezTo>
                    <a:pt x="19863" y="3974"/>
                    <a:pt x="19863" y="3974"/>
                    <a:pt x="19863" y="3974"/>
                  </a:cubicBezTo>
                  <a:cubicBezTo>
                    <a:pt x="19724" y="4320"/>
                    <a:pt x="19585" y="4579"/>
                    <a:pt x="19435" y="4925"/>
                  </a:cubicBezTo>
                  <a:cubicBezTo>
                    <a:pt x="18952" y="5962"/>
                    <a:pt x="18448" y="7085"/>
                    <a:pt x="17977" y="8726"/>
                  </a:cubicBezTo>
                  <a:cubicBezTo>
                    <a:pt x="17762" y="9504"/>
                    <a:pt x="17548" y="10282"/>
                    <a:pt x="17334" y="11146"/>
                  </a:cubicBezTo>
                  <a:cubicBezTo>
                    <a:pt x="17055" y="12269"/>
                    <a:pt x="16755" y="13392"/>
                    <a:pt x="16465" y="14342"/>
                  </a:cubicBezTo>
                  <a:cubicBezTo>
                    <a:pt x="15929" y="16070"/>
                    <a:pt x="15372" y="16934"/>
                    <a:pt x="14697" y="17626"/>
                  </a:cubicBezTo>
                  <a:cubicBezTo>
                    <a:pt x="13839" y="18576"/>
                    <a:pt x="12906" y="19008"/>
                    <a:pt x="11770" y="19008"/>
                  </a:cubicBezTo>
                  <a:cubicBezTo>
                    <a:pt x="11470" y="19008"/>
                    <a:pt x="11148" y="18922"/>
                    <a:pt x="10784" y="18922"/>
                  </a:cubicBezTo>
                  <a:cubicBezTo>
                    <a:pt x="10612" y="18835"/>
                    <a:pt x="10452" y="18835"/>
                    <a:pt x="10291" y="18835"/>
                  </a:cubicBezTo>
                  <a:cubicBezTo>
                    <a:pt x="9133" y="18835"/>
                    <a:pt x="7954" y="19440"/>
                    <a:pt x="6818" y="20045"/>
                  </a:cubicBezTo>
                  <a:cubicBezTo>
                    <a:pt x="6721" y="20131"/>
                    <a:pt x="6721" y="20131"/>
                    <a:pt x="6721" y="20131"/>
                  </a:cubicBezTo>
                  <a:cubicBezTo>
                    <a:pt x="6239" y="20390"/>
                    <a:pt x="5756" y="20650"/>
                    <a:pt x="5285" y="20909"/>
                  </a:cubicBezTo>
                  <a:cubicBezTo>
                    <a:pt x="4727" y="21254"/>
                    <a:pt x="4727" y="21254"/>
                    <a:pt x="4727" y="21254"/>
                  </a:cubicBezTo>
                  <a:cubicBezTo>
                    <a:pt x="4352" y="21427"/>
                    <a:pt x="4041" y="21600"/>
                    <a:pt x="372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536" name="Freeform 446"/>
            <p:cNvSpPr/>
            <p:nvPr/>
          </p:nvSpPr>
          <p:spPr>
            <a:xfrm flipH="1" rot="16200000">
              <a:off x="-2243520" y="2243520"/>
              <a:ext cx="4894548" cy="4075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779" y="21600"/>
                  </a:moveTo>
                  <a:cubicBezTo>
                    <a:pt x="1594" y="21600"/>
                    <a:pt x="1398" y="21462"/>
                    <a:pt x="1201" y="21323"/>
                  </a:cubicBezTo>
                  <a:cubicBezTo>
                    <a:pt x="797" y="21185"/>
                    <a:pt x="393" y="20908"/>
                    <a:pt x="0" y="20492"/>
                  </a:cubicBezTo>
                  <a:cubicBezTo>
                    <a:pt x="0" y="20077"/>
                    <a:pt x="0" y="20077"/>
                    <a:pt x="0" y="20077"/>
                  </a:cubicBezTo>
                  <a:cubicBezTo>
                    <a:pt x="335" y="20354"/>
                    <a:pt x="693" y="20492"/>
                    <a:pt x="1028" y="20631"/>
                  </a:cubicBezTo>
                  <a:cubicBezTo>
                    <a:pt x="1132" y="20631"/>
                    <a:pt x="1236" y="20631"/>
                    <a:pt x="1340" y="20769"/>
                  </a:cubicBezTo>
                  <a:cubicBezTo>
                    <a:pt x="1479" y="20769"/>
                    <a:pt x="1617" y="20769"/>
                    <a:pt x="1756" y="20769"/>
                  </a:cubicBezTo>
                  <a:cubicBezTo>
                    <a:pt x="2333" y="20769"/>
                    <a:pt x="2899" y="20354"/>
                    <a:pt x="3442" y="19246"/>
                  </a:cubicBezTo>
                  <a:cubicBezTo>
                    <a:pt x="4204" y="17862"/>
                    <a:pt x="4967" y="15646"/>
                    <a:pt x="5533" y="13846"/>
                  </a:cubicBezTo>
                  <a:cubicBezTo>
                    <a:pt x="5799" y="13015"/>
                    <a:pt x="6076" y="12046"/>
                    <a:pt x="6330" y="11077"/>
                  </a:cubicBezTo>
                  <a:cubicBezTo>
                    <a:pt x="6630" y="9831"/>
                    <a:pt x="6942" y="8723"/>
                    <a:pt x="7254" y="7754"/>
                  </a:cubicBezTo>
                  <a:cubicBezTo>
                    <a:pt x="7600" y="6923"/>
                    <a:pt x="7947" y="6369"/>
                    <a:pt x="8328" y="6369"/>
                  </a:cubicBezTo>
                  <a:cubicBezTo>
                    <a:pt x="8559" y="6369"/>
                    <a:pt x="8813" y="6508"/>
                    <a:pt x="9102" y="6923"/>
                  </a:cubicBezTo>
                  <a:cubicBezTo>
                    <a:pt x="9610" y="7615"/>
                    <a:pt x="10084" y="9277"/>
                    <a:pt x="10581" y="10938"/>
                  </a:cubicBezTo>
                  <a:cubicBezTo>
                    <a:pt x="10673" y="11215"/>
                    <a:pt x="10777" y="11492"/>
                    <a:pt x="10869" y="11769"/>
                  </a:cubicBezTo>
                  <a:cubicBezTo>
                    <a:pt x="12302" y="16477"/>
                    <a:pt x="13584" y="18969"/>
                    <a:pt x="14785" y="19385"/>
                  </a:cubicBezTo>
                  <a:cubicBezTo>
                    <a:pt x="14889" y="19385"/>
                    <a:pt x="15004" y="19385"/>
                    <a:pt x="15108" y="19385"/>
                  </a:cubicBezTo>
                  <a:cubicBezTo>
                    <a:pt x="16310" y="19385"/>
                    <a:pt x="17488" y="17169"/>
                    <a:pt x="18631" y="12600"/>
                  </a:cubicBezTo>
                  <a:cubicBezTo>
                    <a:pt x="19313" y="9969"/>
                    <a:pt x="19914" y="7200"/>
                    <a:pt x="20468" y="4154"/>
                  </a:cubicBezTo>
                  <a:cubicBezTo>
                    <a:pt x="20745" y="2631"/>
                    <a:pt x="21022" y="1246"/>
                    <a:pt x="21323" y="0"/>
                  </a:cubicBezTo>
                  <a:cubicBezTo>
                    <a:pt x="21600" y="138"/>
                    <a:pt x="21600" y="138"/>
                    <a:pt x="21600" y="138"/>
                  </a:cubicBezTo>
                  <a:cubicBezTo>
                    <a:pt x="21196" y="1662"/>
                    <a:pt x="20803" y="3462"/>
                    <a:pt x="20387" y="5677"/>
                  </a:cubicBezTo>
                  <a:cubicBezTo>
                    <a:pt x="19810" y="8723"/>
                    <a:pt x="19221" y="11354"/>
                    <a:pt x="18655" y="13569"/>
                  </a:cubicBezTo>
                  <a:cubicBezTo>
                    <a:pt x="17465" y="18138"/>
                    <a:pt x="16333" y="20354"/>
                    <a:pt x="15178" y="20354"/>
                  </a:cubicBezTo>
                  <a:cubicBezTo>
                    <a:pt x="15097" y="20354"/>
                    <a:pt x="15028" y="20354"/>
                    <a:pt x="14947" y="20354"/>
                  </a:cubicBezTo>
                  <a:cubicBezTo>
                    <a:pt x="13699" y="19938"/>
                    <a:pt x="12394" y="17723"/>
                    <a:pt x="11066" y="13569"/>
                  </a:cubicBezTo>
                  <a:cubicBezTo>
                    <a:pt x="10892" y="13015"/>
                    <a:pt x="10731" y="12462"/>
                    <a:pt x="10557" y="11769"/>
                  </a:cubicBezTo>
                  <a:cubicBezTo>
                    <a:pt x="10095" y="10246"/>
                    <a:pt x="9610" y="8585"/>
                    <a:pt x="9102" y="7892"/>
                  </a:cubicBezTo>
                  <a:cubicBezTo>
                    <a:pt x="8802" y="7477"/>
                    <a:pt x="8548" y="7338"/>
                    <a:pt x="8305" y="7338"/>
                  </a:cubicBezTo>
                  <a:cubicBezTo>
                    <a:pt x="7889" y="7338"/>
                    <a:pt x="7508" y="7892"/>
                    <a:pt x="7138" y="9138"/>
                  </a:cubicBezTo>
                  <a:cubicBezTo>
                    <a:pt x="6873" y="9969"/>
                    <a:pt x="6596" y="10938"/>
                    <a:pt x="6330" y="11908"/>
                  </a:cubicBezTo>
                  <a:cubicBezTo>
                    <a:pt x="5995" y="13154"/>
                    <a:pt x="5648" y="14400"/>
                    <a:pt x="5302" y="15508"/>
                  </a:cubicBezTo>
                  <a:cubicBezTo>
                    <a:pt x="4655" y="17446"/>
                    <a:pt x="3939" y="19385"/>
                    <a:pt x="3211" y="20492"/>
                  </a:cubicBezTo>
                  <a:cubicBezTo>
                    <a:pt x="2749" y="21185"/>
                    <a:pt x="2276" y="21600"/>
                    <a:pt x="1779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537" name="Freeform 447"/>
            <p:cNvSpPr/>
            <p:nvPr/>
          </p:nvSpPr>
          <p:spPr>
            <a:xfrm flipH="1" rot="16200000">
              <a:off x="-2115340" y="2118302"/>
              <a:ext cx="4418875" cy="18226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24" y="21600"/>
                  </a:moveTo>
                  <a:cubicBezTo>
                    <a:pt x="1727" y="21600"/>
                    <a:pt x="1369" y="20366"/>
                    <a:pt x="1024" y="17897"/>
                  </a:cubicBezTo>
                  <a:cubicBezTo>
                    <a:pt x="870" y="16663"/>
                    <a:pt x="870" y="16663"/>
                    <a:pt x="870" y="16663"/>
                  </a:cubicBezTo>
                  <a:cubicBezTo>
                    <a:pt x="589" y="14503"/>
                    <a:pt x="294" y="12343"/>
                    <a:pt x="0" y="12034"/>
                  </a:cubicBezTo>
                  <a:cubicBezTo>
                    <a:pt x="0" y="11109"/>
                    <a:pt x="0" y="11109"/>
                    <a:pt x="0" y="11109"/>
                  </a:cubicBezTo>
                  <a:cubicBezTo>
                    <a:pt x="13" y="11109"/>
                    <a:pt x="38" y="11109"/>
                    <a:pt x="51" y="11109"/>
                  </a:cubicBezTo>
                  <a:cubicBezTo>
                    <a:pt x="307" y="11726"/>
                    <a:pt x="550" y="13269"/>
                    <a:pt x="781" y="14811"/>
                  </a:cubicBezTo>
                  <a:cubicBezTo>
                    <a:pt x="870" y="15429"/>
                    <a:pt x="870" y="15429"/>
                    <a:pt x="870" y="15429"/>
                  </a:cubicBezTo>
                  <a:cubicBezTo>
                    <a:pt x="1318" y="18514"/>
                    <a:pt x="1740" y="20057"/>
                    <a:pt x="2175" y="20057"/>
                  </a:cubicBezTo>
                  <a:cubicBezTo>
                    <a:pt x="2431" y="20057"/>
                    <a:pt x="2674" y="19440"/>
                    <a:pt x="2943" y="18514"/>
                  </a:cubicBezTo>
                  <a:cubicBezTo>
                    <a:pt x="3250" y="17589"/>
                    <a:pt x="3557" y="16046"/>
                    <a:pt x="3852" y="14503"/>
                  </a:cubicBezTo>
                  <a:cubicBezTo>
                    <a:pt x="4184" y="12960"/>
                    <a:pt x="4530" y="11417"/>
                    <a:pt x="4875" y="10183"/>
                  </a:cubicBezTo>
                  <a:cubicBezTo>
                    <a:pt x="5618" y="7714"/>
                    <a:pt x="6206" y="6171"/>
                    <a:pt x="6756" y="5246"/>
                  </a:cubicBezTo>
                  <a:cubicBezTo>
                    <a:pt x="7140" y="4629"/>
                    <a:pt x="7550" y="4320"/>
                    <a:pt x="7972" y="4320"/>
                  </a:cubicBezTo>
                  <a:cubicBezTo>
                    <a:pt x="8791" y="4320"/>
                    <a:pt x="9700" y="5554"/>
                    <a:pt x="10813" y="8023"/>
                  </a:cubicBezTo>
                  <a:cubicBezTo>
                    <a:pt x="12118" y="11417"/>
                    <a:pt x="13462" y="13269"/>
                    <a:pt x="14882" y="13886"/>
                  </a:cubicBezTo>
                  <a:cubicBezTo>
                    <a:pt x="15291" y="13886"/>
                    <a:pt x="15727" y="14194"/>
                    <a:pt x="16174" y="14194"/>
                  </a:cubicBezTo>
                  <a:cubicBezTo>
                    <a:pt x="17160" y="14194"/>
                    <a:pt x="18439" y="13269"/>
                    <a:pt x="19706" y="7406"/>
                  </a:cubicBezTo>
                  <a:cubicBezTo>
                    <a:pt x="20167" y="5246"/>
                    <a:pt x="20653" y="2777"/>
                    <a:pt x="21203" y="0"/>
                  </a:cubicBezTo>
                  <a:cubicBezTo>
                    <a:pt x="21600" y="0"/>
                    <a:pt x="21600" y="0"/>
                    <a:pt x="21600" y="0"/>
                  </a:cubicBezTo>
                  <a:cubicBezTo>
                    <a:pt x="21370" y="1234"/>
                    <a:pt x="21370" y="1234"/>
                    <a:pt x="21370" y="1234"/>
                  </a:cubicBezTo>
                  <a:cubicBezTo>
                    <a:pt x="20743" y="4629"/>
                    <a:pt x="20103" y="8023"/>
                    <a:pt x="19450" y="10491"/>
                  </a:cubicBezTo>
                  <a:cubicBezTo>
                    <a:pt x="18734" y="13269"/>
                    <a:pt x="17979" y="15120"/>
                    <a:pt x="17173" y="15737"/>
                  </a:cubicBezTo>
                  <a:cubicBezTo>
                    <a:pt x="16827" y="15737"/>
                    <a:pt x="16482" y="16046"/>
                    <a:pt x="16085" y="16046"/>
                  </a:cubicBezTo>
                  <a:cubicBezTo>
                    <a:pt x="15714" y="16046"/>
                    <a:pt x="15317" y="15737"/>
                    <a:pt x="14792" y="15737"/>
                  </a:cubicBezTo>
                  <a:cubicBezTo>
                    <a:pt x="14447" y="15429"/>
                    <a:pt x="14447" y="15429"/>
                    <a:pt x="14447" y="15429"/>
                  </a:cubicBezTo>
                  <a:cubicBezTo>
                    <a:pt x="13782" y="15120"/>
                    <a:pt x="13091" y="14811"/>
                    <a:pt x="12425" y="13577"/>
                  </a:cubicBezTo>
                  <a:cubicBezTo>
                    <a:pt x="11964" y="12651"/>
                    <a:pt x="11491" y="11726"/>
                    <a:pt x="11043" y="10491"/>
                  </a:cubicBezTo>
                  <a:cubicBezTo>
                    <a:pt x="10071" y="8331"/>
                    <a:pt x="9047" y="5863"/>
                    <a:pt x="8049" y="5863"/>
                  </a:cubicBezTo>
                  <a:cubicBezTo>
                    <a:pt x="7921" y="5863"/>
                    <a:pt x="7806" y="5863"/>
                    <a:pt x="7678" y="5863"/>
                  </a:cubicBezTo>
                  <a:cubicBezTo>
                    <a:pt x="6910" y="6480"/>
                    <a:pt x="6129" y="8023"/>
                    <a:pt x="5285" y="10491"/>
                  </a:cubicBezTo>
                  <a:cubicBezTo>
                    <a:pt x="4875" y="12034"/>
                    <a:pt x="4453" y="13886"/>
                    <a:pt x="4056" y="15737"/>
                  </a:cubicBezTo>
                  <a:cubicBezTo>
                    <a:pt x="3724" y="16971"/>
                    <a:pt x="3391" y="18514"/>
                    <a:pt x="3058" y="19749"/>
                  </a:cubicBezTo>
                  <a:cubicBezTo>
                    <a:pt x="2713" y="20983"/>
                    <a:pt x="2406" y="21600"/>
                    <a:pt x="2124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538" name="Freeform 448"/>
            <p:cNvSpPr/>
            <p:nvPr/>
          </p:nvSpPr>
          <p:spPr>
            <a:xfrm flipH="1" rot="16200000">
              <a:off x="293407" y="1798964"/>
              <a:ext cx="976540" cy="1229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621" y="21600"/>
                  </a:moveTo>
                  <a:cubicBezTo>
                    <a:pt x="1042" y="21600"/>
                    <a:pt x="521" y="21600"/>
                    <a:pt x="0" y="21140"/>
                  </a:cubicBezTo>
                  <a:cubicBezTo>
                    <a:pt x="579" y="20681"/>
                    <a:pt x="1158" y="20681"/>
                    <a:pt x="1737" y="20221"/>
                  </a:cubicBezTo>
                  <a:cubicBezTo>
                    <a:pt x="2838" y="19762"/>
                    <a:pt x="3996" y="19302"/>
                    <a:pt x="5096" y="18383"/>
                  </a:cubicBezTo>
                  <a:cubicBezTo>
                    <a:pt x="5849" y="17464"/>
                    <a:pt x="6660" y="16545"/>
                    <a:pt x="7354" y="15626"/>
                  </a:cubicBezTo>
                  <a:cubicBezTo>
                    <a:pt x="8397" y="14247"/>
                    <a:pt x="9439" y="12868"/>
                    <a:pt x="10482" y="11949"/>
                  </a:cubicBezTo>
                  <a:cubicBezTo>
                    <a:pt x="11176" y="11489"/>
                    <a:pt x="11929" y="11030"/>
                    <a:pt x="12682" y="11030"/>
                  </a:cubicBezTo>
                  <a:cubicBezTo>
                    <a:pt x="13840" y="10111"/>
                    <a:pt x="15056" y="9651"/>
                    <a:pt x="16214" y="8732"/>
                  </a:cubicBezTo>
                  <a:cubicBezTo>
                    <a:pt x="17720" y="7353"/>
                    <a:pt x="19226" y="4596"/>
                    <a:pt x="20673" y="1838"/>
                  </a:cubicBezTo>
                  <a:cubicBezTo>
                    <a:pt x="20963" y="1379"/>
                    <a:pt x="21253" y="919"/>
                    <a:pt x="21600" y="0"/>
                  </a:cubicBezTo>
                  <a:cubicBezTo>
                    <a:pt x="20036" y="7353"/>
                    <a:pt x="18125" y="9191"/>
                    <a:pt x="16562" y="10570"/>
                  </a:cubicBezTo>
                  <a:cubicBezTo>
                    <a:pt x="15346" y="11489"/>
                    <a:pt x="14130" y="12409"/>
                    <a:pt x="12914" y="12868"/>
                  </a:cubicBezTo>
                  <a:cubicBezTo>
                    <a:pt x="12219" y="13328"/>
                    <a:pt x="11524" y="13328"/>
                    <a:pt x="10829" y="13787"/>
                  </a:cubicBezTo>
                  <a:cubicBezTo>
                    <a:pt x="9729" y="14706"/>
                    <a:pt x="8686" y="16085"/>
                    <a:pt x="7702" y="17004"/>
                  </a:cubicBezTo>
                  <a:cubicBezTo>
                    <a:pt x="6833" y="18383"/>
                    <a:pt x="5965" y="19302"/>
                    <a:pt x="5038" y="20221"/>
                  </a:cubicBezTo>
                  <a:cubicBezTo>
                    <a:pt x="3822" y="21140"/>
                    <a:pt x="2664" y="21600"/>
                    <a:pt x="1621" y="21600"/>
                  </a:cubicBezTo>
                  <a:cubicBezTo>
                    <a:pt x="1621" y="21600"/>
                    <a:pt x="1621" y="21600"/>
                    <a:pt x="1621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539" name="Freeform 449"/>
            <p:cNvSpPr/>
            <p:nvPr/>
          </p:nvSpPr>
          <p:spPr>
            <a:xfrm flipH="1" rot="16200000">
              <a:off x="643864" y="1851573"/>
              <a:ext cx="348236" cy="444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299" y="21600"/>
                  </a:moveTo>
                  <a:cubicBezTo>
                    <a:pt x="812" y="21600"/>
                    <a:pt x="487" y="21600"/>
                    <a:pt x="0" y="21600"/>
                  </a:cubicBezTo>
                  <a:cubicBezTo>
                    <a:pt x="3573" y="20329"/>
                    <a:pt x="6983" y="15247"/>
                    <a:pt x="10556" y="11435"/>
                  </a:cubicBezTo>
                  <a:cubicBezTo>
                    <a:pt x="11044" y="10165"/>
                    <a:pt x="11044" y="10165"/>
                    <a:pt x="11044" y="10165"/>
                  </a:cubicBezTo>
                  <a:cubicBezTo>
                    <a:pt x="11856" y="8894"/>
                    <a:pt x="12668" y="7624"/>
                    <a:pt x="13480" y="6353"/>
                  </a:cubicBezTo>
                  <a:cubicBezTo>
                    <a:pt x="15753" y="3812"/>
                    <a:pt x="18027" y="0"/>
                    <a:pt x="20138" y="0"/>
                  </a:cubicBezTo>
                  <a:cubicBezTo>
                    <a:pt x="20626" y="0"/>
                    <a:pt x="21113" y="0"/>
                    <a:pt x="21600" y="0"/>
                  </a:cubicBezTo>
                  <a:cubicBezTo>
                    <a:pt x="18677" y="7624"/>
                    <a:pt x="15591" y="11435"/>
                    <a:pt x="12343" y="13976"/>
                  </a:cubicBezTo>
                  <a:cubicBezTo>
                    <a:pt x="11368" y="15247"/>
                    <a:pt x="10232" y="16518"/>
                    <a:pt x="9257" y="16518"/>
                  </a:cubicBezTo>
                  <a:cubicBezTo>
                    <a:pt x="6171" y="20329"/>
                    <a:pt x="3573" y="21600"/>
                    <a:pt x="1299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540" name="Freeform 450"/>
            <p:cNvSpPr/>
            <p:nvPr/>
          </p:nvSpPr>
          <p:spPr>
            <a:xfrm flipH="1" rot="16200000">
              <a:off x="674242" y="1813784"/>
              <a:ext cx="284516" cy="355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387" y="21600"/>
                  </a:moveTo>
                  <a:cubicBezTo>
                    <a:pt x="793" y="21600"/>
                    <a:pt x="396" y="21600"/>
                    <a:pt x="0" y="21600"/>
                  </a:cubicBezTo>
                  <a:cubicBezTo>
                    <a:pt x="3171" y="15429"/>
                    <a:pt x="6738" y="10800"/>
                    <a:pt x="10106" y="7714"/>
                  </a:cubicBezTo>
                  <a:cubicBezTo>
                    <a:pt x="12881" y="4629"/>
                    <a:pt x="12881" y="4629"/>
                    <a:pt x="12881" y="4629"/>
                  </a:cubicBezTo>
                  <a:cubicBezTo>
                    <a:pt x="14862" y="1543"/>
                    <a:pt x="16844" y="0"/>
                    <a:pt x="18826" y="0"/>
                  </a:cubicBezTo>
                  <a:cubicBezTo>
                    <a:pt x="19817" y="0"/>
                    <a:pt x="20807" y="0"/>
                    <a:pt x="21600" y="1543"/>
                  </a:cubicBezTo>
                  <a:cubicBezTo>
                    <a:pt x="21600" y="3086"/>
                    <a:pt x="21600" y="4629"/>
                    <a:pt x="21600" y="4629"/>
                  </a:cubicBezTo>
                  <a:cubicBezTo>
                    <a:pt x="19222" y="7714"/>
                    <a:pt x="16844" y="9257"/>
                    <a:pt x="14466" y="10800"/>
                  </a:cubicBezTo>
                  <a:cubicBezTo>
                    <a:pt x="12881" y="12343"/>
                    <a:pt x="11097" y="13886"/>
                    <a:pt x="9512" y="15429"/>
                  </a:cubicBezTo>
                  <a:cubicBezTo>
                    <a:pt x="8125" y="16971"/>
                    <a:pt x="8125" y="16971"/>
                    <a:pt x="8125" y="16971"/>
                  </a:cubicBezTo>
                  <a:cubicBezTo>
                    <a:pt x="5945" y="18514"/>
                    <a:pt x="3567" y="21600"/>
                    <a:pt x="1387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541" name="Freeform 451"/>
            <p:cNvSpPr/>
            <p:nvPr/>
          </p:nvSpPr>
          <p:spPr>
            <a:xfrm flipH="1" rot="16200000">
              <a:off x="701657" y="1814525"/>
              <a:ext cx="222278" cy="3408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4066" y="21600"/>
                  </a:moveTo>
                  <a:cubicBezTo>
                    <a:pt x="2795" y="21600"/>
                    <a:pt x="1525" y="21600"/>
                    <a:pt x="0" y="21600"/>
                  </a:cubicBezTo>
                  <a:cubicBezTo>
                    <a:pt x="3558" y="18277"/>
                    <a:pt x="7369" y="16615"/>
                    <a:pt x="10927" y="11631"/>
                  </a:cubicBezTo>
                  <a:cubicBezTo>
                    <a:pt x="12198" y="11631"/>
                    <a:pt x="13468" y="9969"/>
                    <a:pt x="14739" y="8308"/>
                  </a:cubicBezTo>
                  <a:cubicBezTo>
                    <a:pt x="17026" y="4985"/>
                    <a:pt x="19313" y="1662"/>
                    <a:pt x="21600" y="0"/>
                  </a:cubicBezTo>
                  <a:cubicBezTo>
                    <a:pt x="17534" y="14954"/>
                    <a:pt x="11689" y="21600"/>
                    <a:pt x="4066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542" name="Freeform 516"/>
            <p:cNvSpPr/>
            <p:nvPr/>
          </p:nvSpPr>
          <p:spPr>
            <a:xfrm flipH="1" rot="16200000">
              <a:off x="865431" y="6399286"/>
              <a:ext cx="500802" cy="22820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17" h="21600" fill="norm" stroke="1" extrusionOk="0">
                  <a:moveTo>
                    <a:pt x="15120" y="21600"/>
                  </a:moveTo>
                  <a:cubicBezTo>
                    <a:pt x="14574" y="21600"/>
                    <a:pt x="14029" y="21600"/>
                    <a:pt x="13374" y="21352"/>
                  </a:cubicBezTo>
                  <a:cubicBezTo>
                    <a:pt x="13047" y="21352"/>
                    <a:pt x="12720" y="21600"/>
                    <a:pt x="12502" y="21600"/>
                  </a:cubicBezTo>
                  <a:cubicBezTo>
                    <a:pt x="12502" y="21600"/>
                    <a:pt x="12502" y="21600"/>
                    <a:pt x="12502" y="21600"/>
                  </a:cubicBezTo>
                  <a:cubicBezTo>
                    <a:pt x="10756" y="21600"/>
                    <a:pt x="9011" y="20359"/>
                    <a:pt x="7483" y="19366"/>
                  </a:cubicBezTo>
                  <a:cubicBezTo>
                    <a:pt x="5520" y="18124"/>
                    <a:pt x="2792" y="16386"/>
                    <a:pt x="1047" y="12662"/>
                  </a:cubicBezTo>
                  <a:cubicBezTo>
                    <a:pt x="174" y="10924"/>
                    <a:pt x="-153" y="9186"/>
                    <a:pt x="65" y="7697"/>
                  </a:cubicBezTo>
                  <a:cubicBezTo>
                    <a:pt x="720" y="3724"/>
                    <a:pt x="4865" y="993"/>
                    <a:pt x="6611" y="497"/>
                  </a:cubicBezTo>
                  <a:cubicBezTo>
                    <a:pt x="8247" y="248"/>
                    <a:pt x="9774" y="0"/>
                    <a:pt x="11192" y="0"/>
                  </a:cubicBezTo>
                  <a:cubicBezTo>
                    <a:pt x="12502" y="0"/>
                    <a:pt x="13920" y="0"/>
                    <a:pt x="15120" y="497"/>
                  </a:cubicBezTo>
                  <a:cubicBezTo>
                    <a:pt x="17956" y="1241"/>
                    <a:pt x="19702" y="3228"/>
                    <a:pt x="20465" y="6455"/>
                  </a:cubicBezTo>
                  <a:cubicBezTo>
                    <a:pt x="21447" y="10924"/>
                    <a:pt x="20792" y="16138"/>
                    <a:pt x="18829" y="19117"/>
                  </a:cubicBezTo>
                  <a:cubicBezTo>
                    <a:pt x="17847" y="20855"/>
                    <a:pt x="16538" y="21600"/>
                    <a:pt x="15120" y="21600"/>
                  </a:cubicBezTo>
                  <a:close/>
                  <a:moveTo>
                    <a:pt x="10756" y="745"/>
                  </a:moveTo>
                  <a:cubicBezTo>
                    <a:pt x="8247" y="993"/>
                    <a:pt x="5629" y="1241"/>
                    <a:pt x="3229" y="3228"/>
                  </a:cubicBezTo>
                  <a:cubicBezTo>
                    <a:pt x="2683" y="3724"/>
                    <a:pt x="829" y="5462"/>
                    <a:pt x="720" y="8441"/>
                  </a:cubicBezTo>
                  <a:cubicBezTo>
                    <a:pt x="611" y="9683"/>
                    <a:pt x="938" y="11172"/>
                    <a:pt x="1702" y="12414"/>
                  </a:cubicBezTo>
                  <a:cubicBezTo>
                    <a:pt x="3665" y="15641"/>
                    <a:pt x="6174" y="17628"/>
                    <a:pt x="8356" y="18869"/>
                  </a:cubicBezTo>
                  <a:cubicBezTo>
                    <a:pt x="9120" y="19366"/>
                    <a:pt x="9120" y="19366"/>
                    <a:pt x="9120" y="19366"/>
                  </a:cubicBezTo>
                  <a:cubicBezTo>
                    <a:pt x="9774" y="19614"/>
                    <a:pt x="10429" y="19862"/>
                    <a:pt x="11411" y="20110"/>
                  </a:cubicBezTo>
                  <a:cubicBezTo>
                    <a:pt x="11411" y="20110"/>
                    <a:pt x="11411" y="20110"/>
                    <a:pt x="11411" y="20110"/>
                  </a:cubicBezTo>
                  <a:cubicBezTo>
                    <a:pt x="11738" y="20359"/>
                    <a:pt x="12065" y="20359"/>
                    <a:pt x="12502" y="20359"/>
                  </a:cubicBezTo>
                  <a:cubicBezTo>
                    <a:pt x="12720" y="20359"/>
                    <a:pt x="13047" y="20359"/>
                    <a:pt x="13374" y="20359"/>
                  </a:cubicBezTo>
                  <a:cubicBezTo>
                    <a:pt x="13811" y="20359"/>
                    <a:pt x="14247" y="20359"/>
                    <a:pt x="14683" y="20359"/>
                  </a:cubicBezTo>
                  <a:cubicBezTo>
                    <a:pt x="15774" y="20359"/>
                    <a:pt x="17192" y="20359"/>
                    <a:pt x="18283" y="18621"/>
                  </a:cubicBezTo>
                  <a:cubicBezTo>
                    <a:pt x="19702" y="16138"/>
                    <a:pt x="20465" y="12662"/>
                    <a:pt x="20247" y="9434"/>
                  </a:cubicBezTo>
                  <a:cubicBezTo>
                    <a:pt x="19920" y="5959"/>
                    <a:pt x="18829" y="3476"/>
                    <a:pt x="17083" y="2483"/>
                  </a:cubicBezTo>
                  <a:cubicBezTo>
                    <a:pt x="15447" y="1241"/>
                    <a:pt x="13592" y="745"/>
                    <a:pt x="11192" y="745"/>
                  </a:cubicBezTo>
                  <a:lnTo>
                    <a:pt x="10756" y="745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543" name="Freeform 517"/>
            <p:cNvSpPr/>
            <p:nvPr/>
          </p:nvSpPr>
          <p:spPr>
            <a:xfrm flipH="1" rot="16200000">
              <a:off x="666166" y="6214211"/>
              <a:ext cx="908226" cy="3704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26" h="21600" fill="norm" stroke="1" extrusionOk="0">
                  <a:moveTo>
                    <a:pt x="16623" y="21600"/>
                  </a:moveTo>
                  <a:cubicBezTo>
                    <a:pt x="15754" y="21600"/>
                    <a:pt x="14760" y="21448"/>
                    <a:pt x="13519" y="21144"/>
                  </a:cubicBezTo>
                  <a:cubicBezTo>
                    <a:pt x="10602" y="20231"/>
                    <a:pt x="7871" y="18101"/>
                    <a:pt x="5636" y="16276"/>
                  </a:cubicBezTo>
                  <a:cubicBezTo>
                    <a:pt x="5388" y="15972"/>
                    <a:pt x="5388" y="15972"/>
                    <a:pt x="5388" y="15972"/>
                  </a:cubicBezTo>
                  <a:cubicBezTo>
                    <a:pt x="4023" y="14755"/>
                    <a:pt x="733" y="12017"/>
                    <a:pt x="112" y="8214"/>
                  </a:cubicBezTo>
                  <a:cubicBezTo>
                    <a:pt x="-74" y="7149"/>
                    <a:pt x="-12" y="6085"/>
                    <a:pt x="174" y="5020"/>
                  </a:cubicBezTo>
                  <a:cubicBezTo>
                    <a:pt x="733" y="2282"/>
                    <a:pt x="1912" y="1065"/>
                    <a:pt x="3774" y="1065"/>
                  </a:cubicBezTo>
                  <a:cubicBezTo>
                    <a:pt x="4209" y="1065"/>
                    <a:pt x="4705" y="1217"/>
                    <a:pt x="5140" y="1217"/>
                  </a:cubicBezTo>
                  <a:cubicBezTo>
                    <a:pt x="5760" y="1369"/>
                    <a:pt x="6381" y="1521"/>
                    <a:pt x="7064" y="1521"/>
                  </a:cubicBezTo>
                  <a:cubicBezTo>
                    <a:pt x="8988" y="1521"/>
                    <a:pt x="10788" y="913"/>
                    <a:pt x="12774" y="456"/>
                  </a:cubicBezTo>
                  <a:cubicBezTo>
                    <a:pt x="13147" y="456"/>
                    <a:pt x="13147" y="456"/>
                    <a:pt x="13147" y="456"/>
                  </a:cubicBezTo>
                  <a:cubicBezTo>
                    <a:pt x="13954" y="152"/>
                    <a:pt x="14760" y="0"/>
                    <a:pt x="15505" y="0"/>
                  </a:cubicBezTo>
                  <a:cubicBezTo>
                    <a:pt x="18112" y="0"/>
                    <a:pt x="20098" y="1521"/>
                    <a:pt x="21526" y="4259"/>
                  </a:cubicBezTo>
                  <a:cubicBezTo>
                    <a:pt x="21526" y="4563"/>
                    <a:pt x="21526" y="4563"/>
                    <a:pt x="21526" y="4563"/>
                  </a:cubicBezTo>
                  <a:cubicBezTo>
                    <a:pt x="20036" y="1977"/>
                    <a:pt x="18050" y="608"/>
                    <a:pt x="15505" y="608"/>
                  </a:cubicBezTo>
                  <a:cubicBezTo>
                    <a:pt x="14574" y="608"/>
                    <a:pt x="13519" y="913"/>
                    <a:pt x="12402" y="1217"/>
                  </a:cubicBezTo>
                  <a:cubicBezTo>
                    <a:pt x="10478" y="1977"/>
                    <a:pt x="8864" y="2282"/>
                    <a:pt x="7250" y="2282"/>
                  </a:cubicBezTo>
                  <a:cubicBezTo>
                    <a:pt x="6629" y="2282"/>
                    <a:pt x="6009" y="2130"/>
                    <a:pt x="5388" y="2130"/>
                  </a:cubicBezTo>
                  <a:cubicBezTo>
                    <a:pt x="5016" y="1977"/>
                    <a:pt x="5016" y="1977"/>
                    <a:pt x="5016" y="1977"/>
                  </a:cubicBezTo>
                  <a:cubicBezTo>
                    <a:pt x="4581" y="1977"/>
                    <a:pt x="4085" y="1825"/>
                    <a:pt x="3650" y="1825"/>
                  </a:cubicBezTo>
                  <a:cubicBezTo>
                    <a:pt x="3029" y="1825"/>
                    <a:pt x="2595" y="1977"/>
                    <a:pt x="2160" y="2282"/>
                  </a:cubicBezTo>
                  <a:cubicBezTo>
                    <a:pt x="1292" y="2890"/>
                    <a:pt x="174" y="4715"/>
                    <a:pt x="423" y="7149"/>
                  </a:cubicBezTo>
                  <a:cubicBezTo>
                    <a:pt x="795" y="10496"/>
                    <a:pt x="2595" y="12321"/>
                    <a:pt x="3836" y="13538"/>
                  </a:cubicBezTo>
                  <a:cubicBezTo>
                    <a:pt x="5512" y="15211"/>
                    <a:pt x="7064" y="16580"/>
                    <a:pt x="8492" y="17645"/>
                  </a:cubicBezTo>
                  <a:cubicBezTo>
                    <a:pt x="11533" y="19775"/>
                    <a:pt x="14202" y="20839"/>
                    <a:pt x="16623" y="20839"/>
                  </a:cubicBezTo>
                  <a:cubicBezTo>
                    <a:pt x="16871" y="20839"/>
                    <a:pt x="16871" y="20839"/>
                    <a:pt x="16871" y="20839"/>
                  </a:cubicBezTo>
                  <a:cubicBezTo>
                    <a:pt x="18609" y="20839"/>
                    <a:pt x="20036" y="20079"/>
                    <a:pt x="21154" y="18558"/>
                  </a:cubicBezTo>
                  <a:cubicBezTo>
                    <a:pt x="21278" y="18558"/>
                    <a:pt x="21402" y="18254"/>
                    <a:pt x="21526" y="18101"/>
                  </a:cubicBezTo>
                  <a:cubicBezTo>
                    <a:pt x="21526" y="19014"/>
                    <a:pt x="21526" y="19014"/>
                    <a:pt x="21526" y="19014"/>
                  </a:cubicBezTo>
                  <a:cubicBezTo>
                    <a:pt x="20098" y="20839"/>
                    <a:pt x="18547" y="21600"/>
                    <a:pt x="16623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544" name="Freeform 518"/>
            <p:cNvSpPr/>
            <p:nvPr/>
          </p:nvSpPr>
          <p:spPr>
            <a:xfrm flipH="1" rot="16200000">
              <a:off x="469957" y="5896489"/>
              <a:ext cx="1306572" cy="6075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20" h="21600" fill="norm" stroke="1" extrusionOk="0">
                  <a:moveTo>
                    <a:pt x="19063" y="21600"/>
                  </a:moveTo>
                  <a:cubicBezTo>
                    <a:pt x="17295" y="21600"/>
                    <a:pt x="15527" y="20948"/>
                    <a:pt x="13889" y="20203"/>
                  </a:cubicBezTo>
                  <a:cubicBezTo>
                    <a:pt x="13458" y="20017"/>
                    <a:pt x="13070" y="19924"/>
                    <a:pt x="12639" y="19738"/>
                  </a:cubicBezTo>
                  <a:cubicBezTo>
                    <a:pt x="10569" y="18807"/>
                    <a:pt x="8370" y="17969"/>
                    <a:pt x="6344" y="16386"/>
                  </a:cubicBezTo>
                  <a:cubicBezTo>
                    <a:pt x="4663" y="15083"/>
                    <a:pt x="3326" y="13779"/>
                    <a:pt x="2248" y="12010"/>
                  </a:cubicBezTo>
                  <a:cubicBezTo>
                    <a:pt x="1429" y="10707"/>
                    <a:pt x="265" y="8752"/>
                    <a:pt x="49" y="6331"/>
                  </a:cubicBezTo>
                  <a:cubicBezTo>
                    <a:pt x="-80" y="4934"/>
                    <a:pt x="49" y="3817"/>
                    <a:pt x="394" y="2886"/>
                  </a:cubicBezTo>
                  <a:cubicBezTo>
                    <a:pt x="1386" y="372"/>
                    <a:pt x="3800" y="93"/>
                    <a:pt x="4835" y="93"/>
                  </a:cubicBezTo>
                  <a:cubicBezTo>
                    <a:pt x="5180" y="93"/>
                    <a:pt x="5525" y="93"/>
                    <a:pt x="5870" y="186"/>
                  </a:cubicBezTo>
                  <a:cubicBezTo>
                    <a:pt x="6430" y="279"/>
                    <a:pt x="7034" y="466"/>
                    <a:pt x="7594" y="559"/>
                  </a:cubicBezTo>
                  <a:cubicBezTo>
                    <a:pt x="8586" y="838"/>
                    <a:pt x="9621" y="1117"/>
                    <a:pt x="10655" y="1117"/>
                  </a:cubicBezTo>
                  <a:cubicBezTo>
                    <a:pt x="10698" y="1117"/>
                    <a:pt x="10698" y="1117"/>
                    <a:pt x="10698" y="1117"/>
                  </a:cubicBezTo>
                  <a:cubicBezTo>
                    <a:pt x="11906" y="1117"/>
                    <a:pt x="13113" y="838"/>
                    <a:pt x="14277" y="559"/>
                  </a:cubicBezTo>
                  <a:cubicBezTo>
                    <a:pt x="15269" y="372"/>
                    <a:pt x="16303" y="93"/>
                    <a:pt x="17338" y="0"/>
                  </a:cubicBezTo>
                  <a:cubicBezTo>
                    <a:pt x="17510" y="0"/>
                    <a:pt x="17640" y="0"/>
                    <a:pt x="17812" y="0"/>
                  </a:cubicBezTo>
                  <a:cubicBezTo>
                    <a:pt x="19321" y="0"/>
                    <a:pt x="20528" y="559"/>
                    <a:pt x="21520" y="1676"/>
                  </a:cubicBezTo>
                  <a:cubicBezTo>
                    <a:pt x="21520" y="2328"/>
                    <a:pt x="21520" y="2328"/>
                    <a:pt x="21520" y="2328"/>
                  </a:cubicBezTo>
                  <a:cubicBezTo>
                    <a:pt x="20442" y="1117"/>
                    <a:pt x="19278" y="466"/>
                    <a:pt x="17985" y="466"/>
                  </a:cubicBezTo>
                  <a:cubicBezTo>
                    <a:pt x="17855" y="466"/>
                    <a:pt x="17855" y="466"/>
                    <a:pt x="17855" y="466"/>
                  </a:cubicBezTo>
                  <a:cubicBezTo>
                    <a:pt x="16734" y="559"/>
                    <a:pt x="15613" y="838"/>
                    <a:pt x="14492" y="1024"/>
                  </a:cubicBezTo>
                  <a:cubicBezTo>
                    <a:pt x="13846" y="1210"/>
                    <a:pt x="13199" y="1303"/>
                    <a:pt x="12509" y="1490"/>
                  </a:cubicBezTo>
                  <a:cubicBezTo>
                    <a:pt x="11992" y="1583"/>
                    <a:pt x="11474" y="1583"/>
                    <a:pt x="10957" y="1583"/>
                  </a:cubicBezTo>
                  <a:cubicBezTo>
                    <a:pt x="10095" y="1583"/>
                    <a:pt x="9233" y="1490"/>
                    <a:pt x="8370" y="1210"/>
                  </a:cubicBezTo>
                  <a:cubicBezTo>
                    <a:pt x="7680" y="1024"/>
                    <a:pt x="7680" y="1024"/>
                    <a:pt x="7680" y="1024"/>
                  </a:cubicBezTo>
                  <a:cubicBezTo>
                    <a:pt x="6689" y="745"/>
                    <a:pt x="5611" y="466"/>
                    <a:pt x="4576" y="466"/>
                  </a:cubicBezTo>
                  <a:cubicBezTo>
                    <a:pt x="4231" y="466"/>
                    <a:pt x="3886" y="559"/>
                    <a:pt x="3542" y="652"/>
                  </a:cubicBezTo>
                  <a:cubicBezTo>
                    <a:pt x="2679" y="838"/>
                    <a:pt x="1084" y="1676"/>
                    <a:pt x="480" y="3631"/>
                  </a:cubicBezTo>
                  <a:cubicBezTo>
                    <a:pt x="222" y="4469"/>
                    <a:pt x="179" y="5400"/>
                    <a:pt x="351" y="6424"/>
                  </a:cubicBezTo>
                  <a:cubicBezTo>
                    <a:pt x="696" y="8659"/>
                    <a:pt x="1645" y="10800"/>
                    <a:pt x="3283" y="12941"/>
                  </a:cubicBezTo>
                  <a:cubicBezTo>
                    <a:pt x="4706" y="14710"/>
                    <a:pt x="6387" y="16107"/>
                    <a:pt x="8629" y="17317"/>
                  </a:cubicBezTo>
                  <a:cubicBezTo>
                    <a:pt x="10354" y="18248"/>
                    <a:pt x="12164" y="18993"/>
                    <a:pt x="13889" y="19645"/>
                  </a:cubicBezTo>
                  <a:cubicBezTo>
                    <a:pt x="14492" y="19924"/>
                    <a:pt x="14492" y="19924"/>
                    <a:pt x="14492" y="19924"/>
                  </a:cubicBezTo>
                  <a:cubicBezTo>
                    <a:pt x="16001" y="20483"/>
                    <a:pt x="17424" y="20948"/>
                    <a:pt x="18890" y="20948"/>
                  </a:cubicBezTo>
                  <a:cubicBezTo>
                    <a:pt x="19106" y="20948"/>
                    <a:pt x="19321" y="20948"/>
                    <a:pt x="19537" y="20948"/>
                  </a:cubicBezTo>
                  <a:cubicBezTo>
                    <a:pt x="20227" y="20855"/>
                    <a:pt x="20916" y="20669"/>
                    <a:pt x="21520" y="20297"/>
                  </a:cubicBezTo>
                  <a:cubicBezTo>
                    <a:pt x="21520" y="21041"/>
                    <a:pt x="21520" y="21041"/>
                    <a:pt x="21520" y="21041"/>
                  </a:cubicBezTo>
                  <a:cubicBezTo>
                    <a:pt x="20960" y="21321"/>
                    <a:pt x="20356" y="21507"/>
                    <a:pt x="19752" y="21600"/>
                  </a:cubicBezTo>
                  <a:cubicBezTo>
                    <a:pt x="19494" y="21600"/>
                    <a:pt x="19278" y="21600"/>
                    <a:pt x="19063" y="21600"/>
                  </a:cubicBezTo>
                  <a:cubicBezTo>
                    <a:pt x="19063" y="21600"/>
                    <a:pt x="19063" y="21600"/>
                    <a:pt x="19063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545" name="Freeform 519"/>
            <p:cNvSpPr/>
            <p:nvPr/>
          </p:nvSpPr>
          <p:spPr>
            <a:xfrm flipH="1" rot="16200000">
              <a:off x="992839" y="6831325"/>
              <a:ext cx="23711" cy="207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cubicBezTo>
                    <a:pt x="7200" y="2700"/>
                    <a:pt x="14400" y="5400"/>
                    <a:pt x="21600" y="10800"/>
                  </a:cubicBezTo>
                  <a:cubicBezTo>
                    <a:pt x="21600" y="21600"/>
                    <a:pt x="21600" y="21600"/>
                    <a:pt x="21600" y="21600"/>
                  </a:cubicBezTo>
                  <a:cubicBezTo>
                    <a:pt x="16800" y="18900"/>
                    <a:pt x="2400" y="2700"/>
                    <a:pt x="0" y="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546" name="Freeform 520"/>
            <p:cNvSpPr/>
            <p:nvPr/>
          </p:nvSpPr>
          <p:spPr>
            <a:xfrm flipH="1" rot="16200000">
              <a:off x="1243273" y="6816507"/>
              <a:ext cx="53347" cy="207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cubicBezTo>
                    <a:pt x="7560" y="16200"/>
                    <a:pt x="14040" y="10800"/>
                    <a:pt x="21600" y="0"/>
                  </a:cubicBezTo>
                  <a:cubicBezTo>
                    <a:pt x="21600" y="8100"/>
                    <a:pt x="21600" y="8100"/>
                    <a:pt x="21600" y="8100"/>
                  </a:cubicBezTo>
                  <a:cubicBezTo>
                    <a:pt x="14040" y="16200"/>
                    <a:pt x="6480" y="21600"/>
                    <a:pt x="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547" name="Freeform 521"/>
            <p:cNvSpPr/>
            <p:nvPr/>
          </p:nvSpPr>
          <p:spPr>
            <a:xfrm flipH="1" rot="16200000">
              <a:off x="991357" y="6820952"/>
              <a:ext cx="37048" cy="370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12343"/>
                  </a:moveTo>
                  <a:cubicBezTo>
                    <a:pt x="13886" y="7714"/>
                    <a:pt x="7714" y="4629"/>
                    <a:pt x="1543" y="0"/>
                  </a:cubicBezTo>
                  <a:cubicBezTo>
                    <a:pt x="0" y="0"/>
                    <a:pt x="0" y="0"/>
                    <a:pt x="0" y="1543"/>
                  </a:cubicBezTo>
                  <a:cubicBezTo>
                    <a:pt x="7714" y="7714"/>
                    <a:pt x="13886" y="13886"/>
                    <a:pt x="21600" y="21600"/>
                  </a:cubicBezTo>
                  <a:lnTo>
                    <a:pt x="21600" y="12343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548" name="Freeform 522"/>
            <p:cNvSpPr/>
            <p:nvPr/>
          </p:nvSpPr>
          <p:spPr>
            <a:xfrm flipH="1" rot="16200000">
              <a:off x="1245074" y="6828682"/>
              <a:ext cx="37886" cy="207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40" h="21600" fill="norm" stroke="1" extrusionOk="0">
                  <a:moveTo>
                    <a:pt x="21240" y="0"/>
                  </a:moveTo>
                  <a:cubicBezTo>
                    <a:pt x="15480" y="8100"/>
                    <a:pt x="8280" y="13500"/>
                    <a:pt x="1080" y="16200"/>
                  </a:cubicBezTo>
                  <a:cubicBezTo>
                    <a:pt x="-360" y="16200"/>
                    <a:pt x="-360" y="21600"/>
                    <a:pt x="1080" y="21600"/>
                  </a:cubicBezTo>
                  <a:cubicBezTo>
                    <a:pt x="9720" y="21600"/>
                    <a:pt x="15480" y="21600"/>
                    <a:pt x="21240" y="18900"/>
                  </a:cubicBezTo>
                  <a:lnTo>
                    <a:pt x="21240" y="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549" name="Freeform 523"/>
            <p:cNvSpPr/>
            <p:nvPr/>
          </p:nvSpPr>
          <p:spPr>
            <a:xfrm flipH="1" rot="16200000">
              <a:off x="975797" y="6790573"/>
              <a:ext cx="63721" cy="6223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15300" y="13500"/>
                    <a:pt x="8100" y="6300"/>
                    <a:pt x="0" y="0"/>
                  </a:cubicBezTo>
                  <a:cubicBezTo>
                    <a:pt x="2700" y="1800"/>
                    <a:pt x="5400" y="2700"/>
                    <a:pt x="8100" y="4500"/>
                  </a:cubicBezTo>
                  <a:cubicBezTo>
                    <a:pt x="13500" y="8100"/>
                    <a:pt x="17100" y="11700"/>
                    <a:pt x="21600" y="16200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550" name="Freeform 524"/>
            <p:cNvSpPr/>
            <p:nvPr/>
          </p:nvSpPr>
          <p:spPr>
            <a:xfrm flipH="1" rot="16200000">
              <a:off x="1236605" y="6812801"/>
              <a:ext cx="44456" cy="370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082" y="15429"/>
                  </a:moveTo>
                  <a:cubicBezTo>
                    <a:pt x="11435" y="10800"/>
                    <a:pt x="16518" y="6171"/>
                    <a:pt x="21600" y="0"/>
                  </a:cubicBezTo>
                  <a:cubicBezTo>
                    <a:pt x="21600" y="12343"/>
                    <a:pt x="21600" y="12343"/>
                    <a:pt x="21600" y="12343"/>
                  </a:cubicBezTo>
                  <a:cubicBezTo>
                    <a:pt x="15247" y="16971"/>
                    <a:pt x="7624" y="20057"/>
                    <a:pt x="0" y="21600"/>
                  </a:cubicBezTo>
                  <a:cubicBezTo>
                    <a:pt x="1271" y="20057"/>
                    <a:pt x="3812" y="18514"/>
                    <a:pt x="5082" y="15429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551" name="Freeform 525"/>
            <p:cNvSpPr/>
            <p:nvPr/>
          </p:nvSpPr>
          <p:spPr>
            <a:xfrm flipH="1" rot="16200000">
              <a:off x="1256925" y="6841276"/>
              <a:ext cx="12701" cy="127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cubicBezTo>
                    <a:pt x="5400" y="14400"/>
                    <a:pt x="16200" y="7200"/>
                    <a:pt x="21600" y="0"/>
                  </a:cubicBezTo>
                  <a:cubicBezTo>
                    <a:pt x="21600" y="7200"/>
                    <a:pt x="21600" y="7200"/>
                    <a:pt x="21600" y="7200"/>
                  </a:cubicBezTo>
                  <a:cubicBezTo>
                    <a:pt x="16200" y="14400"/>
                    <a:pt x="5400" y="14400"/>
                    <a:pt x="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552" name="Freeform 526"/>
            <p:cNvSpPr/>
            <p:nvPr/>
          </p:nvSpPr>
          <p:spPr>
            <a:xfrm flipH="1" rot="16200000">
              <a:off x="872069" y="6677954"/>
              <a:ext cx="245988" cy="1052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20451" y="17280"/>
                    <a:pt x="18843" y="14040"/>
                    <a:pt x="17004" y="11340"/>
                  </a:cubicBezTo>
                  <a:cubicBezTo>
                    <a:pt x="14017" y="7020"/>
                    <a:pt x="10800" y="3780"/>
                    <a:pt x="7583" y="2700"/>
                  </a:cubicBezTo>
                  <a:cubicBezTo>
                    <a:pt x="5055" y="1620"/>
                    <a:pt x="2528" y="1080"/>
                    <a:pt x="0" y="540"/>
                  </a:cubicBezTo>
                  <a:cubicBezTo>
                    <a:pt x="1609" y="0"/>
                    <a:pt x="3217" y="0"/>
                    <a:pt x="4596" y="0"/>
                  </a:cubicBezTo>
                  <a:cubicBezTo>
                    <a:pt x="6664" y="0"/>
                    <a:pt x="8272" y="0"/>
                    <a:pt x="10111" y="1080"/>
                  </a:cubicBezTo>
                  <a:cubicBezTo>
                    <a:pt x="14706" y="3780"/>
                    <a:pt x="17923" y="7560"/>
                    <a:pt x="20221" y="12960"/>
                  </a:cubicBezTo>
                  <a:cubicBezTo>
                    <a:pt x="20681" y="14040"/>
                    <a:pt x="21140" y="15120"/>
                    <a:pt x="21600" y="16200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553" name="Freeform 527"/>
            <p:cNvSpPr/>
            <p:nvPr/>
          </p:nvSpPr>
          <p:spPr>
            <a:xfrm flipH="1" rot="16200000">
              <a:off x="1046185" y="6594230"/>
              <a:ext cx="422329" cy="9632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1001" y="21600"/>
                  </a:moveTo>
                  <a:cubicBezTo>
                    <a:pt x="7379" y="21600"/>
                    <a:pt x="3354" y="18097"/>
                    <a:pt x="0" y="14595"/>
                  </a:cubicBezTo>
                  <a:cubicBezTo>
                    <a:pt x="2952" y="16930"/>
                    <a:pt x="6037" y="18097"/>
                    <a:pt x="8989" y="18097"/>
                  </a:cubicBezTo>
                  <a:cubicBezTo>
                    <a:pt x="9257" y="18097"/>
                    <a:pt x="9660" y="18097"/>
                    <a:pt x="10062" y="18097"/>
                  </a:cubicBezTo>
                  <a:cubicBezTo>
                    <a:pt x="13684" y="18097"/>
                    <a:pt x="18783" y="16346"/>
                    <a:pt x="21332" y="1751"/>
                  </a:cubicBezTo>
                  <a:cubicBezTo>
                    <a:pt x="21332" y="1168"/>
                    <a:pt x="21466" y="584"/>
                    <a:pt x="21600" y="0"/>
                  </a:cubicBezTo>
                  <a:cubicBezTo>
                    <a:pt x="21600" y="5254"/>
                    <a:pt x="21600" y="5254"/>
                    <a:pt x="21600" y="5254"/>
                  </a:cubicBezTo>
                  <a:cubicBezTo>
                    <a:pt x="19319" y="16346"/>
                    <a:pt x="15697" y="21600"/>
                    <a:pt x="11001" y="21600"/>
                  </a:cubicBezTo>
                  <a:cubicBezTo>
                    <a:pt x="11001" y="21600"/>
                    <a:pt x="11001" y="21600"/>
                    <a:pt x="11001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554" name="Freeform 528"/>
            <p:cNvSpPr/>
            <p:nvPr/>
          </p:nvSpPr>
          <p:spPr>
            <a:xfrm flipH="1" rot="16200000">
              <a:off x="1192150" y="6618680"/>
              <a:ext cx="425291" cy="444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2533" y="21600"/>
                  </a:moveTo>
                  <a:cubicBezTo>
                    <a:pt x="11333" y="21600"/>
                    <a:pt x="10133" y="21600"/>
                    <a:pt x="9067" y="20329"/>
                  </a:cubicBezTo>
                  <a:cubicBezTo>
                    <a:pt x="6667" y="17788"/>
                    <a:pt x="4667" y="13976"/>
                    <a:pt x="2933" y="10165"/>
                  </a:cubicBezTo>
                  <a:cubicBezTo>
                    <a:pt x="1867" y="7624"/>
                    <a:pt x="933" y="5082"/>
                    <a:pt x="0" y="1271"/>
                  </a:cubicBezTo>
                  <a:cubicBezTo>
                    <a:pt x="4400" y="11435"/>
                    <a:pt x="8133" y="15247"/>
                    <a:pt x="11733" y="15247"/>
                  </a:cubicBezTo>
                  <a:cubicBezTo>
                    <a:pt x="14800" y="15247"/>
                    <a:pt x="17600" y="11435"/>
                    <a:pt x="20133" y="3812"/>
                  </a:cubicBezTo>
                  <a:cubicBezTo>
                    <a:pt x="20667" y="2541"/>
                    <a:pt x="21067" y="1271"/>
                    <a:pt x="21600" y="0"/>
                  </a:cubicBezTo>
                  <a:cubicBezTo>
                    <a:pt x="21600" y="8894"/>
                    <a:pt x="21600" y="8894"/>
                    <a:pt x="21600" y="8894"/>
                  </a:cubicBezTo>
                  <a:cubicBezTo>
                    <a:pt x="18667" y="17788"/>
                    <a:pt x="15600" y="21600"/>
                    <a:pt x="12533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555" name="Freeform 529"/>
            <p:cNvSpPr/>
            <p:nvPr/>
          </p:nvSpPr>
          <p:spPr>
            <a:xfrm flipH="1" rot="16200000">
              <a:off x="320847" y="5655506"/>
              <a:ext cx="1552925" cy="84317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35" h="21600" fill="norm" stroke="1" extrusionOk="0">
                  <a:moveTo>
                    <a:pt x="20066" y="21600"/>
                  </a:moveTo>
                  <a:cubicBezTo>
                    <a:pt x="19674" y="21600"/>
                    <a:pt x="19282" y="21533"/>
                    <a:pt x="18854" y="21466"/>
                  </a:cubicBezTo>
                  <a:cubicBezTo>
                    <a:pt x="18604" y="21399"/>
                    <a:pt x="18355" y="21332"/>
                    <a:pt x="18105" y="21265"/>
                  </a:cubicBezTo>
                  <a:cubicBezTo>
                    <a:pt x="15610" y="20862"/>
                    <a:pt x="13258" y="20057"/>
                    <a:pt x="11190" y="18850"/>
                  </a:cubicBezTo>
                  <a:cubicBezTo>
                    <a:pt x="9373" y="17843"/>
                    <a:pt x="7626" y="16502"/>
                    <a:pt x="6129" y="15361"/>
                  </a:cubicBezTo>
                  <a:cubicBezTo>
                    <a:pt x="5131" y="14624"/>
                    <a:pt x="4062" y="13819"/>
                    <a:pt x="3099" y="12678"/>
                  </a:cubicBezTo>
                  <a:cubicBezTo>
                    <a:pt x="2208" y="11605"/>
                    <a:pt x="-465" y="8452"/>
                    <a:pt x="70" y="5031"/>
                  </a:cubicBezTo>
                  <a:cubicBezTo>
                    <a:pt x="355" y="3220"/>
                    <a:pt x="1388" y="1945"/>
                    <a:pt x="2280" y="1543"/>
                  </a:cubicBezTo>
                  <a:cubicBezTo>
                    <a:pt x="2850" y="1275"/>
                    <a:pt x="3456" y="1140"/>
                    <a:pt x="4204" y="1140"/>
                  </a:cubicBezTo>
                  <a:cubicBezTo>
                    <a:pt x="4632" y="1140"/>
                    <a:pt x="5060" y="1207"/>
                    <a:pt x="5487" y="1207"/>
                  </a:cubicBezTo>
                  <a:cubicBezTo>
                    <a:pt x="5880" y="1275"/>
                    <a:pt x="6307" y="1275"/>
                    <a:pt x="6735" y="1275"/>
                  </a:cubicBezTo>
                  <a:cubicBezTo>
                    <a:pt x="6806" y="1275"/>
                    <a:pt x="6806" y="1275"/>
                    <a:pt x="6806" y="1275"/>
                  </a:cubicBezTo>
                  <a:cubicBezTo>
                    <a:pt x="8695" y="1275"/>
                    <a:pt x="10549" y="872"/>
                    <a:pt x="12260" y="402"/>
                  </a:cubicBezTo>
                  <a:cubicBezTo>
                    <a:pt x="13115" y="201"/>
                    <a:pt x="14220" y="0"/>
                    <a:pt x="15361" y="0"/>
                  </a:cubicBezTo>
                  <a:cubicBezTo>
                    <a:pt x="15824" y="0"/>
                    <a:pt x="16252" y="0"/>
                    <a:pt x="16680" y="67"/>
                  </a:cubicBezTo>
                  <a:cubicBezTo>
                    <a:pt x="18070" y="335"/>
                    <a:pt x="19495" y="1140"/>
                    <a:pt x="21135" y="2482"/>
                  </a:cubicBezTo>
                  <a:cubicBezTo>
                    <a:pt x="21135" y="3019"/>
                    <a:pt x="21135" y="3019"/>
                    <a:pt x="21135" y="3019"/>
                  </a:cubicBezTo>
                  <a:cubicBezTo>
                    <a:pt x="20101" y="2080"/>
                    <a:pt x="18961" y="1207"/>
                    <a:pt x="17678" y="805"/>
                  </a:cubicBezTo>
                  <a:cubicBezTo>
                    <a:pt x="16929" y="537"/>
                    <a:pt x="16109" y="402"/>
                    <a:pt x="15254" y="402"/>
                  </a:cubicBezTo>
                  <a:cubicBezTo>
                    <a:pt x="14612" y="402"/>
                    <a:pt x="13971" y="470"/>
                    <a:pt x="13258" y="671"/>
                  </a:cubicBezTo>
                  <a:cubicBezTo>
                    <a:pt x="12687" y="738"/>
                    <a:pt x="12117" y="872"/>
                    <a:pt x="11547" y="1006"/>
                  </a:cubicBezTo>
                  <a:cubicBezTo>
                    <a:pt x="10406" y="1342"/>
                    <a:pt x="9230" y="1610"/>
                    <a:pt x="8054" y="1677"/>
                  </a:cubicBezTo>
                  <a:cubicBezTo>
                    <a:pt x="7697" y="1677"/>
                    <a:pt x="7341" y="1744"/>
                    <a:pt x="6949" y="1744"/>
                  </a:cubicBezTo>
                  <a:cubicBezTo>
                    <a:pt x="6379" y="1744"/>
                    <a:pt x="5808" y="1677"/>
                    <a:pt x="5274" y="1610"/>
                  </a:cubicBezTo>
                  <a:cubicBezTo>
                    <a:pt x="5202" y="1610"/>
                    <a:pt x="5202" y="1610"/>
                    <a:pt x="5202" y="1610"/>
                  </a:cubicBezTo>
                  <a:cubicBezTo>
                    <a:pt x="4846" y="1610"/>
                    <a:pt x="4454" y="1543"/>
                    <a:pt x="4062" y="1543"/>
                  </a:cubicBezTo>
                  <a:cubicBezTo>
                    <a:pt x="3741" y="1543"/>
                    <a:pt x="3456" y="1610"/>
                    <a:pt x="3171" y="1677"/>
                  </a:cubicBezTo>
                  <a:cubicBezTo>
                    <a:pt x="1994" y="1945"/>
                    <a:pt x="177" y="3354"/>
                    <a:pt x="284" y="6037"/>
                  </a:cubicBezTo>
                  <a:cubicBezTo>
                    <a:pt x="355" y="7983"/>
                    <a:pt x="1282" y="9593"/>
                    <a:pt x="1994" y="10666"/>
                  </a:cubicBezTo>
                  <a:cubicBezTo>
                    <a:pt x="4026" y="13752"/>
                    <a:pt x="6592" y="15429"/>
                    <a:pt x="9087" y="17106"/>
                  </a:cubicBezTo>
                  <a:cubicBezTo>
                    <a:pt x="9337" y="17240"/>
                    <a:pt x="9337" y="17240"/>
                    <a:pt x="9337" y="17240"/>
                  </a:cubicBezTo>
                  <a:cubicBezTo>
                    <a:pt x="12759" y="19520"/>
                    <a:pt x="16359" y="20795"/>
                    <a:pt x="20101" y="21130"/>
                  </a:cubicBezTo>
                  <a:cubicBezTo>
                    <a:pt x="20137" y="21130"/>
                    <a:pt x="20173" y="21130"/>
                    <a:pt x="20173" y="21198"/>
                  </a:cubicBezTo>
                  <a:cubicBezTo>
                    <a:pt x="20208" y="21198"/>
                    <a:pt x="20208" y="21198"/>
                    <a:pt x="20208" y="21198"/>
                  </a:cubicBezTo>
                  <a:cubicBezTo>
                    <a:pt x="20244" y="21198"/>
                    <a:pt x="20244" y="21198"/>
                    <a:pt x="20244" y="21198"/>
                  </a:cubicBezTo>
                  <a:cubicBezTo>
                    <a:pt x="20529" y="21198"/>
                    <a:pt x="20850" y="21130"/>
                    <a:pt x="21135" y="21063"/>
                  </a:cubicBezTo>
                  <a:cubicBezTo>
                    <a:pt x="21135" y="21466"/>
                    <a:pt x="21135" y="21466"/>
                    <a:pt x="21135" y="21466"/>
                  </a:cubicBezTo>
                  <a:cubicBezTo>
                    <a:pt x="20779" y="21533"/>
                    <a:pt x="20422" y="21600"/>
                    <a:pt x="20066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556" name="Freeform 530"/>
            <p:cNvSpPr/>
            <p:nvPr/>
          </p:nvSpPr>
          <p:spPr>
            <a:xfrm flipH="1" rot="16200000">
              <a:off x="1438876" y="6785389"/>
              <a:ext cx="115585" cy="207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9327" y="21600"/>
                  </a:moveTo>
                  <a:cubicBezTo>
                    <a:pt x="5891" y="21600"/>
                    <a:pt x="2945" y="18900"/>
                    <a:pt x="0" y="16200"/>
                  </a:cubicBezTo>
                  <a:cubicBezTo>
                    <a:pt x="1964" y="16200"/>
                    <a:pt x="3927" y="13500"/>
                    <a:pt x="5891" y="13500"/>
                  </a:cubicBezTo>
                  <a:cubicBezTo>
                    <a:pt x="7364" y="10800"/>
                    <a:pt x="9327" y="8100"/>
                    <a:pt x="10800" y="8100"/>
                  </a:cubicBezTo>
                  <a:cubicBezTo>
                    <a:pt x="14727" y="5400"/>
                    <a:pt x="18164" y="2700"/>
                    <a:pt x="21600" y="0"/>
                  </a:cubicBezTo>
                  <a:cubicBezTo>
                    <a:pt x="21600" y="13500"/>
                    <a:pt x="21600" y="13500"/>
                    <a:pt x="21600" y="13500"/>
                  </a:cubicBezTo>
                  <a:cubicBezTo>
                    <a:pt x="17182" y="18900"/>
                    <a:pt x="13745" y="21600"/>
                    <a:pt x="10800" y="21600"/>
                  </a:cubicBezTo>
                  <a:cubicBezTo>
                    <a:pt x="10309" y="21600"/>
                    <a:pt x="9818" y="21600"/>
                    <a:pt x="9327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557" name="Freeform 531"/>
            <p:cNvSpPr/>
            <p:nvPr/>
          </p:nvSpPr>
          <p:spPr>
            <a:xfrm flipH="1" rot="16200000">
              <a:off x="33527" y="5282237"/>
              <a:ext cx="2046065" cy="109656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27" h="21600" fill="norm" stroke="1" extrusionOk="0">
                  <a:moveTo>
                    <a:pt x="21227" y="21600"/>
                  </a:moveTo>
                  <a:cubicBezTo>
                    <a:pt x="21010" y="21600"/>
                    <a:pt x="20819" y="21548"/>
                    <a:pt x="20629" y="21548"/>
                  </a:cubicBezTo>
                  <a:cubicBezTo>
                    <a:pt x="19570" y="21394"/>
                    <a:pt x="18537" y="20930"/>
                    <a:pt x="17559" y="20517"/>
                  </a:cubicBezTo>
                  <a:cubicBezTo>
                    <a:pt x="17532" y="20517"/>
                    <a:pt x="17532" y="20517"/>
                    <a:pt x="17532" y="20517"/>
                  </a:cubicBezTo>
                  <a:cubicBezTo>
                    <a:pt x="17505" y="20569"/>
                    <a:pt x="17505" y="20569"/>
                    <a:pt x="17505" y="20569"/>
                  </a:cubicBezTo>
                  <a:cubicBezTo>
                    <a:pt x="17505" y="20569"/>
                    <a:pt x="17505" y="20569"/>
                    <a:pt x="17478" y="20569"/>
                  </a:cubicBezTo>
                  <a:cubicBezTo>
                    <a:pt x="17478" y="20569"/>
                    <a:pt x="17478" y="20569"/>
                    <a:pt x="17450" y="20569"/>
                  </a:cubicBezTo>
                  <a:cubicBezTo>
                    <a:pt x="17369" y="20466"/>
                    <a:pt x="17260" y="20414"/>
                    <a:pt x="17179" y="20363"/>
                  </a:cubicBezTo>
                  <a:cubicBezTo>
                    <a:pt x="16989" y="20311"/>
                    <a:pt x="16825" y="20208"/>
                    <a:pt x="16635" y="20157"/>
                  </a:cubicBezTo>
                  <a:cubicBezTo>
                    <a:pt x="16391" y="20053"/>
                    <a:pt x="16146" y="19950"/>
                    <a:pt x="15902" y="19847"/>
                  </a:cubicBezTo>
                  <a:cubicBezTo>
                    <a:pt x="15413" y="19693"/>
                    <a:pt x="14924" y="19486"/>
                    <a:pt x="14462" y="19280"/>
                  </a:cubicBezTo>
                  <a:cubicBezTo>
                    <a:pt x="14326" y="19229"/>
                    <a:pt x="14326" y="19229"/>
                    <a:pt x="14326" y="19229"/>
                  </a:cubicBezTo>
                  <a:cubicBezTo>
                    <a:pt x="13973" y="19126"/>
                    <a:pt x="13973" y="19126"/>
                    <a:pt x="13973" y="19126"/>
                  </a:cubicBezTo>
                  <a:cubicBezTo>
                    <a:pt x="12777" y="18662"/>
                    <a:pt x="11582" y="17888"/>
                    <a:pt x="10413" y="17167"/>
                  </a:cubicBezTo>
                  <a:cubicBezTo>
                    <a:pt x="10305" y="17115"/>
                    <a:pt x="10305" y="17115"/>
                    <a:pt x="10305" y="17115"/>
                  </a:cubicBezTo>
                  <a:cubicBezTo>
                    <a:pt x="9680" y="16703"/>
                    <a:pt x="9028" y="16342"/>
                    <a:pt x="8376" y="15981"/>
                  </a:cubicBezTo>
                  <a:cubicBezTo>
                    <a:pt x="7207" y="15259"/>
                    <a:pt x="5985" y="14537"/>
                    <a:pt x="4816" y="13713"/>
                  </a:cubicBezTo>
                  <a:cubicBezTo>
                    <a:pt x="3431" y="12733"/>
                    <a:pt x="1882" y="11547"/>
                    <a:pt x="877" y="9434"/>
                  </a:cubicBezTo>
                  <a:cubicBezTo>
                    <a:pt x="62" y="7784"/>
                    <a:pt x="-373" y="5207"/>
                    <a:pt x="415" y="3196"/>
                  </a:cubicBezTo>
                  <a:cubicBezTo>
                    <a:pt x="1094" y="1495"/>
                    <a:pt x="2371" y="464"/>
                    <a:pt x="4327" y="103"/>
                  </a:cubicBezTo>
                  <a:cubicBezTo>
                    <a:pt x="4708" y="52"/>
                    <a:pt x="5142" y="52"/>
                    <a:pt x="5604" y="52"/>
                  </a:cubicBezTo>
                  <a:cubicBezTo>
                    <a:pt x="6039" y="52"/>
                    <a:pt x="6474" y="52"/>
                    <a:pt x="6909" y="103"/>
                  </a:cubicBezTo>
                  <a:cubicBezTo>
                    <a:pt x="8267" y="206"/>
                    <a:pt x="9598" y="309"/>
                    <a:pt x="10930" y="309"/>
                  </a:cubicBezTo>
                  <a:cubicBezTo>
                    <a:pt x="11147" y="309"/>
                    <a:pt x="11147" y="309"/>
                    <a:pt x="11147" y="309"/>
                  </a:cubicBezTo>
                  <a:cubicBezTo>
                    <a:pt x="11989" y="258"/>
                    <a:pt x="12832" y="206"/>
                    <a:pt x="13674" y="155"/>
                  </a:cubicBezTo>
                  <a:cubicBezTo>
                    <a:pt x="14543" y="103"/>
                    <a:pt x="15440" y="0"/>
                    <a:pt x="16309" y="0"/>
                  </a:cubicBezTo>
                  <a:cubicBezTo>
                    <a:pt x="17478" y="0"/>
                    <a:pt x="18429" y="155"/>
                    <a:pt x="19352" y="412"/>
                  </a:cubicBezTo>
                  <a:cubicBezTo>
                    <a:pt x="19977" y="567"/>
                    <a:pt x="20602" y="773"/>
                    <a:pt x="21227" y="1031"/>
                  </a:cubicBezTo>
                  <a:cubicBezTo>
                    <a:pt x="21227" y="1392"/>
                    <a:pt x="21227" y="1392"/>
                    <a:pt x="21227" y="1392"/>
                  </a:cubicBezTo>
                  <a:cubicBezTo>
                    <a:pt x="20059" y="876"/>
                    <a:pt x="18945" y="516"/>
                    <a:pt x="17858" y="412"/>
                  </a:cubicBezTo>
                  <a:cubicBezTo>
                    <a:pt x="17369" y="309"/>
                    <a:pt x="16853" y="309"/>
                    <a:pt x="16282" y="309"/>
                  </a:cubicBezTo>
                  <a:cubicBezTo>
                    <a:pt x="15385" y="309"/>
                    <a:pt x="14489" y="361"/>
                    <a:pt x="13728" y="464"/>
                  </a:cubicBezTo>
                  <a:cubicBezTo>
                    <a:pt x="12832" y="567"/>
                    <a:pt x="11908" y="619"/>
                    <a:pt x="10930" y="619"/>
                  </a:cubicBezTo>
                  <a:cubicBezTo>
                    <a:pt x="10441" y="619"/>
                    <a:pt x="9952" y="567"/>
                    <a:pt x="9435" y="567"/>
                  </a:cubicBezTo>
                  <a:cubicBezTo>
                    <a:pt x="8946" y="567"/>
                    <a:pt x="8430" y="516"/>
                    <a:pt x="7914" y="464"/>
                  </a:cubicBezTo>
                  <a:cubicBezTo>
                    <a:pt x="7235" y="361"/>
                    <a:pt x="6528" y="309"/>
                    <a:pt x="5822" y="309"/>
                  </a:cubicBezTo>
                  <a:cubicBezTo>
                    <a:pt x="4844" y="309"/>
                    <a:pt x="4029" y="464"/>
                    <a:pt x="3295" y="722"/>
                  </a:cubicBezTo>
                  <a:cubicBezTo>
                    <a:pt x="2670" y="979"/>
                    <a:pt x="1149" y="1753"/>
                    <a:pt x="496" y="3660"/>
                  </a:cubicBezTo>
                  <a:cubicBezTo>
                    <a:pt x="198" y="4485"/>
                    <a:pt x="116" y="5464"/>
                    <a:pt x="225" y="6547"/>
                  </a:cubicBezTo>
                  <a:cubicBezTo>
                    <a:pt x="578" y="9640"/>
                    <a:pt x="2371" y="11444"/>
                    <a:pt x="3920" y="12682"/>
                  </a:cubicBezTo>
                  <a:cubicBezTo>
                    <a:pt x="5251" y="13764"/>
                    <a:pt x="6664" y="14589"/>
                    <a:pt x="8022" y="15362"/>
                  </a:cubicBezTo>
                  <a:cubicBezTo>
                    <a:pt x="8593" y="15723"/>
                    <a:pt x="9164" y="16032"/>
                    <a:pt x="9707" y="16393"/>
                  </a:cubicBezTo>
                  <a:cubicBezTo>
                    <a:pt x="9952" y="16548"/>
                    <a:pt x="10196" y="16703"/>
                    <a:pt x="10441" y="16857"/>
                  </a:cubicBezTo>
                  <a:cubicBezTo>
                    <a:pt x="11500" y="17527"/>
                    <a:pt x="12614" y="18198"/>
                    <a:pt x="13728" y="18662"/>
                  </a:cubicBezTo>
                  <a:cubicBezTo>
                    <a:pt x="14081" y="18765"/>
                    <a:pt x="14435" y="18919"/>
                    <a:pt x="14761" y="19022"/>
                  </a:cubicBezTo>
                  <a:cubicBezTo>
                    <a:pt x="15549" y="19280"/>
                    <a:pt x="16336" y="19589"/>
                    <a:pt x="17070" y="20002"/>
                  </a:cubicBezTo>
                  <a:cubicBezTo>
                    <a:pt x="17450" y="20157"/>
                    <a:pt x="17831" y="20311"/>
                    <a:pt x="18184" y="20466"/>
                  </a:cubicBezTo>
                  <a:cubicBezTo>
                    <a:pt x="19026" y="20827"/>
                    <a:pt x="20140" y="21188"/>
                    <a:pt x="21227" y="21239"/>
                  </a:cubicBezTo>
                  <a:lnTo>
                    <a:pt x="21227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558" name="Freeform 532"/>
            <p:cNvSpPr/>
            <p:nvPr/>
          </p:nvSpPr>
          <p:spPr>
            <a:xfrm flipH="1" rot="16200000">
              <a:off x="-393828" y="4674098"/>
              <a:ext cx="2758517" cy="16003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86" h="21600" fill="norm" stroke="1" extrusionOk="0">
                  <a:moveTo>
                    <a:pt x="21286" y="21600"/>
                  </a:moveTo>
                  <a:cubicBezTo>
                    <a:pt x="20579" y="21565"/>
                    <a:pt x="19831" y="21459"/>
                    <a:pt x="19023" y="21246"/>
                  </a:cubicBezTo>
                  <a:cubicBezTo>
                    <a:pt x="17346" y="20787"/>
                    <a:pt x="15568" y="19903"/>
                    <a:pt x="13406" y="18383"/>
                  </a:cubicBezTo>
                  <a:cubicBezTo>
                    <a:pt x="13103" y="18171"/>
                    <a:pt x="12800" y="17923"/>
                    <a:pt x="12496" y="17711"/>
                  </a:cubicBezTo>
                  <a:cubicBezTo>
                    <a:pt x="11870" y="17252"/>
                    <a:pt x="11224" y="16757"/>
                    <a:pt x="10577" y="16403"/>
                  </a:cubicBezTo>
                  <a:cubicBezTo>
                    <a:pt x="9526" y="15838"/>
                    <a:pt x="8476" y="15449"/>
                    <a:pt x="7667" y="15201"/>
                  </a:cubicBezTo>
                  <a:cubicBezTo>
                    <a:pt x="7344" y="15095"/>
                    <a:pt x="7021" y="14989"/>
                    <a:pt x="6697" y="14883"/>
                  </a:cubicBezTo>
                  <a:cubicBezTo>
                    <a:pt x="5364" y="14459"/>
                    <a:pt x="3970" y="14070"/>
                    <a:pt x="2717" y="13151"/>
                  </a:cubicBezTo>
                  <a:cubicBezTo>
                    <a:pt x="1787" y="12515"/>
                    <a:pt x="494" y="11419"/>
                    <a:pt x="110" y="9616"/>
                  </a:cubicBezTo>
                  <a:cubicBezTo>
                    <a:pt x="-314" y="7742"/>
                    <a:pt x="555" y="5904"/>
                    <a:pt x="1545" y="4985"/>
                  </a:cubicBezTo>
                  <a:cubicBezTo>
                    <a:pt x="2697" y="3924"/>
                    <a:pt x="4030" y="3535"/>
                    <a:pt x="5323" y="3182"/>
                  </a:cubicBezTo>
                  <a:cubicBezTo>
                    <a:pt x="5687" y="3076"/>
                    <a:pt x="5687" y="3076"/>
                    <a:pt x="5687" y="3076"/>
                  </a:cubicBezTo>
                  <a:cubicBezTo>
                    <a:pt x="6455" y="2864"/>
                    <a:pt x="7102" y="2651"/>
                    <a:pt x="7748" y="2333"/>
                  </a:cubicBezTo>
                  <a:cubicBezTo>
                    <a:pt x="8233" y="2121"/>
                    <a:pt x="8718" y="1874"/>
                    <a:pt x="9203" y="1626"/>
                  </a:cubicBezTo>
                  <a:cubicBezTo>
                    <a:pt x="9607" y="1379"/>
                    <a:pt x="10052" y="1167"/>
                    <a:pt x="10476" y="955"/>
                  </a:cubicBezTo>
                  <a:cubicBezTo>
                    <a:pt x="11203" y="601"/>
                    <a:pt x="12173" y="177"/>
                    <a:pt x="13183" y="35"/>
                  </a:cubicBezTo>
                  <a:cubicBezTo>
                    <a:pt x="13446" y="0"/>
                    <a:pt x="13729" y="0"/>
                    <a:pt x="14032" y="0"/>
                  </a:cubicBezTo>
                  <a:cubicBezTo>
                    <a:pt x="14598" y="0"/>
                    <a:pt x="15164" y="71"/>
                    <a:pt x="15628" y="106"/>
                  </a:cubicBezTo>
                  <a:cubicBezTo>
                    <a:pt x="17326" y="354"/>
                    <a:pt x="18922" y="742"/>
                    <a:pt x="20397" y="1343"/>
                  </a:cubicBezTo>
                  <a:cubicBezTo>
                    <a:pt x="20700" y="1449"/>
                    <a:pt x="21003" y="1591"/>
                    <a:pt x="21286" y="1697"/>
                  </a:cubicBezTo>
                  <a:cubicBezTo>
                    <a:pt x="21286" y="1944"/>
                    <a:pt x="21286" y="1944"/>
                    <a:pt x="21286" y="1944"/>
                  </a:cubicBezTo>
                  <a:cubicBezTo>
                    <a:pt x="20357" y="1520"/>
                    <a:pt x="19387" y="1167"/>
                    <a:pt x="18397" y="884"/>
                  </a:cubicBezTo>
                  <a:cubicBezTo>
                    <a:pt x="17063" y="530"/>
                    <a:pt x="15649" y="212"/>
                    <a:pt x="14275" y="212"/>
                  </a:cubicBezTo>
                  <a:cubicBezTo>
                    <a:pt x="14012" y="212"/>
                    <a:pt x="13769" y="212"/>
                    <a:pt x="13527" y="247"/>
                  </a:cubicBezTo>
                  <a:cubicBezTo>
                    <a:pt x="12052" y="354"/>
                    <a:pt x="10638" y="1096"/>
                    <a:pt x="9284" y="1803"/>
                  </a:cubicBezTo>
                  <a:cubicBezTo>
                    <a:pt x="8839" y="2050"/>
                    <a:pt x="8374" y="2298"/>
                    <a:pt x="7910" y="2510"/>
                  </a:cubicBezTo>
                  <a:cubicBezTo>
                    <a:pt x="7122" y="2864"/>
                    <a:pt x="6314" y="3111"/>
                    <a:pt x="5525" y="3323"/>
                  </a:cubicBezTo>
                  <a:cubicBezTo>
                    <a:pt x="4899" y="3535"/>
                    <a:pt x="4232" y="3712"/>
                    <a:pt x="3606" y="3959"/>
                  </a:cubicBezTo>
                  <a:cubicBezTo>
                    <a:pt x="2313" y="4490"/>
                    <a:pt x="555" y="5480"/>
                    <a:pt x="191" y="7919"/>
                  </a:cubicBezTo>
                  <a:cubicBezTo>
                    <a:pt x="-132" y="10075"/>
                    <a:pt x="1121" y="11631"/>
                    <a:pt x="2252" y="12550"/>
                  </a:cubicBezTo>
                  <a:cubicBezTo>
                    <a:pt x="3606" y="13681"/>
                    <a:pt x="5121" y="14141"/>
                    <a:pt x="6576" y="14600"/>
                  </a:cubicBezTo>
                  <a:cubicBezTo>
                    <a:pt x="7061" y="14742"/>
                    <a:pt x="7061" y="14742"/>
                    <a:pt x="7061" y="14742"/>
                  </a:cubicBezTo>
                  <a:cubicBezTo>
                    <a:pt x="8011" y="15060"/>
                    <a:pt x="8981" y="15378"/>
                    <a:pt x="9910" y="15838"/>
                  </a:cubicBezTo>
                  <a:cubicBezTo>
                    <a:pt x="10880" y="16297"/>
                    <a:pt x="11749" y="16934"/>
                    <a:pt x="12618" y="17570"/>
                  </a:cubicBezTo>
                  <a:cubicBezTo>
                    <a:pt x="14295" y="18772"/>
                    <a:pt x="16295" y="20151"/>
                    <a:pt x="18376" y="20822"/>
                  </a:cubicBezTo>
                  <a:cubicBezTo>
                    <a:pt x="19366" y="21140"/>
                    <a:pt x="20276" y="21317"/>
                    <a:pt x="21124" y="21317"/>
                  </a:cubicBezTo>
                  <a:cubicBezTo>
                    <a:pt x="21165" y="21317"/>
                    <a:pt x="21225" y="21317"/>
                    <a:pt x="21286" y="21317"/>
                  </a:cubicBezTo>
                  <a:lnTo>
                    <a:pt x="21286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559" name="Freeform 537"/>
            <p:cNvSpPr/>
            <p:nvPr/>
          </p:nvSpPr>
          <p:spPr>
            <a:xfrm flipH="1" rot="16200000">
              <a:off x="1757473" y="6689068"/>
              <a:ext cx="296371" cy="326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18542" y="19800"/>
                    <a:pt x="15483" y="16200"/>
                    <a:pt x="12616" y="12600"/>
                  </a:cubicBezTo>
                  <a:cubicBezTo>
                    <a:pt x="8411" y="7200"/>
                    <a:pt x="4205" y="3600"/>
                    <a:pt x="0" y="0"/>
                  </a:cubicBezTo>
                  <a:cubicBezTo>
                    <a:pt x="5735" y="0"/>
                    <a:pt x="11278" y="3600"/>
                    <a:pt x="16821" y="7200"/>
                  </a:cubicBezTo>
                  <a:cubicBezTo>
                    <a:pt x="18542" y="9000"/>
                    <a:pt x="20071" y="9000"/>
                    <a:pt x="21600" y="10800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560" name="Freeform 538"/>
            <p:cNvSpPr/>
            <p:nvPr/>
          </p:nvSpPr>
          <p:spPr>
            <a:xfrm flipH="1" rot="16200000">
              <a:off x="-2040505" y="2812549"/>
              <a:ext cx="6775015" cy="114991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383" y="21600"/>
                  </a:moveTo>
                  <a:cubicBezTo>
                    <a:pt x="21308" y="21600"/>
                    <a:pt x="21241" y="21600"/>
                    <a:pt x="21174" y="21551"/>
                  </a:cubicBezTo>
                  <a:cubicBezTo>
                    <a:pt x="20957" y="21452"/>
                    <a:pt x="20757" y="21305"/>
                    <a:pt x="20565" y="21108"/>
                  </a:cubicBezTo>
                  <a:cubicBezTo>
                    <a:pt x="20139" y="20665"/>
                    <a:pt x="19705" y="20026"/>
                    <a:pt x="19238" y="19189"/>
                  </a:cubicBezTo>
                  <a:cubicBezTo>
                    <a:pt x="18829" y="18500"/>
                    <a:pt x="18428" y="17664"/>
                    <a:pt x="18028" y="16877"/>
                  </a:cubicBezTo>
                  <a:cubicBezTo>
                    <a:pt x="17569" y="15991"/>
                    <a:pt x="17085" y="15007"/>
                    <a:pt x="16601" y="14220"/>
                  </a:cubicBezTo>
                  <a:cubicBezTo>
                    <a:pt x="16192" y="13531"/>
                    <a:pt x="15766" y="12842"/>
                    <a:pt x="15357" y="12251"/>
                  </a:cubicBezTo>
                  <a:cubicBezTo>
                    <a:pt x="15307" y="12153"/>
                    <a:pt x="15307" y="12153"/>
                    <a:pt x="15307" y="12153"/>
                  </a:cubicBezTo>
                  <a:cubicBezTo>
                    <a:pt x="15207" y="12005"/>
                    <a:pt x="15107" y="11858"/>
                    <a:pt x="14998" y="11710"/>
                  </a:cubicBezTo>
                  <a:cubicBezTo>
                    <a:pt x="14698" y="11267"/>
                    <a:pt x="14389" y="10825"/>
                    <a:pt x="14105" y="10136"/>
                  </a:cubicBezTo>
                  <a:cubicBezTo>
                    <a:pt x="13604" y="9004"/>
                    <a:pt x="13262" y="6790"/>
                    <a:pt x="12920" y="4674"/>
                  </a:cubicBezTo>
                  <a:cubicBezTo>
                    <a:pt x="12845" y="4133"/>
                    <a:pt x="12761" y="3592"/>
                    <a:pt x="12678" y="3100"/>
                  </a:cubicBezTo>
                  <a:cubicBezTo>
                    <a:pt x="12453" y="1771"/>
                    <a:pt x="12177" y="394"/>
                    <a:pt x="11827" y="344"/>
                  </a:cubicBezTo>
                  <a:cubicBezTo>
                    <a:pt x="11802" y="344"/>
                    <a:pt x="11802" y="344"/>
                    <a:pt x="11802" y="344"/>
                  </a:cubicBezTo>
                  <a:cubicBezTo>
                    <a:pt x="11459" y="344"/>
                    <a:pt x="11151" y="1033"/>
                    <a:pt x="10842" y="1722"/>
                  </a:cubicBezTo>
                  <a:cubicBezTo>
                    <a:pt x="10733" y="1919"/>
                    <a:pt x="10733" y="1919"/>
                    <a:pt x="10733" y="1919"/>
                  </a:cubicBezTo>
                  <a:cubicBezTo>
                    <a:pt x="10558" y="2313"/>
                    <a:pt x="10374" y="2706"/>
                    <a:pt x="10191" y="2854"/>
                  </a:cubicBezTo>
                  <a:cubicBezTo>
                    <a:pt x="10082" y="2952"/>
                    <a:pt x="9965" y="3001"/>
                    <a:pt x="9857" y="3001"/>
                  </a:cubicBezTo>
                  <a:cubicBezTo>
                    <a:pt x="9782" y="3051"/>
                    <a:pt x="9707" y="3100"/>
                    <a:pt x="9640" y="3100"/>
                  </a:cubicBezTo>
                  <a:cubicBezTo>
                    <a:pt x="9548" y="3149"/>
                    <a:pt x="9465" y="3247"/>
                    <a:pt x="9381" y="3297"/>
                  </a:cubicBezTo>
                  <a:cubicBezTo>
                    <a:pt x="9114" y="3444"/>
                    <a:pt x="8839" y="3641"/>
                    <a:pt x="8572" y="3641"/>
                  </a:cubicBezTo>
                  <a:cubicBezTo>
                    <a:pt x="8505" y="3641"/>
                    <a:pt x="8438" y="3592"/>
                    <a:pt x="8371" y="3592"/>
                  </a:cubicBezTo>
                  <a:cubicBezTo>
                    <a:pt x="8321" y="3592"/>
                    <a:pt x="8279" y="3543"/>
                    <a:pt x="8229" y="3543"/>
                  </a:cubicBezTo>
                  <a:cubicBezTo>
                    <a:pt x="8129" y="3493"/>
                    <a:pt x="8029" y="3444"/>
                    <a:pt x="7929" y="3444"/>
                  </a:cubicBezTo>
                  <a:cubicBezTo>
                    <a:pt x="7854" y="3444"/>
                    <a:pt x="7787" y="3444"/>
                    <a:pt x="7729" y="3493"/>
                  </a:cubicBezTo>
                  <a:cubicBezTo>
                    <a:pt x="7520" y="3641"/>
                    <a:pt x="7328" y="3936"/>
                    <a:pt x="7128" y="4231"/>
                  </a:cubicBezTo>
                  <a:cubicBezTo>
                    <a:pt x="6977" y="4477"/>
                    <a:pt x="6827" y="4674"/>
                    <a:pt x="6677" y="4822"/>
                  </a:cubicBezTo>
                  <a:cubicBezTo>
                    <a:pt x="6435" y="5166"/>
                    <a:pt x="6185" y="5462"/>
                    <a:pt x="5943" y="5904"/>
                  </a:cubicBezTo>
                  <a:cubicBezTo>
                    <a:pt x="5617" y="6544"/>
                    <a:pt x="5300" y="7331"/>
                    <a:pt x="4991" y="8069"/>
                  </a:cubicBezTo>
                  <a:cubicBezTo>
                    <a:pt x="4924" y="8217"/>
                    <a:pt x="4857" y="8414"/>
                    <a:pt x="4791" y="8561"/>
                  </a:cubicBezTo>
                  <a:cubicBezTo>
                    <a:pt x="4474" y="9349"/>
                    <a:pt x="4123" y="10037"/>
                    <a:pt x="3722" y="10037"/>
                  </a:cubicBezTo>
                  <a:cubicBezTo>
                    <a:pt x="3222" y="10037"/>
                    <a:pt x="2738" y="9349"/>
                    <a:pt x="2270" y="8660"/>
                  </a:cubicBezTo>
                  <a:cubicBezTo>
                    <a:pt x="1995" y="8266"/>
                    <a:pt x="1719" y="7872"/>
                    <a:pt x="1436" y="7626"/>
                  </a:cubicBezTo>
                  <a:cubicBezTo>
                    <a:pt x="1235" y="7430"/>
                    <a:pt x="1035" y="7233"/>
                    <a:pt x="835" y="7036"/>
                  </a:cubicBezTo>
                  <a:cubicBezTo>
                    <a:pt x="684" y="6839"/>
                    <a:pt x="534" y="6692"/>
                    <a:pt x="384" y="6544"/>
                  </a:cubicBezTo>
                  <a:cubicBezTo>
                    <a:pt x="267" y="6446"/>
                    <a:pt x="134" y="6298"/>
                    <a:pt x="0" y="6200"/>
                  </a:cubicBezTo>
                  <a:cubicBezTo>
                    <a:pt x="0" y="5855"/>
                    <a:pt x="0" y="5855"/>
                    <a:pt x="0" y="5855"/>
                  </a:cubicBezTo>
                  <a:cubicBezTo>
                    <a:pt x="109" y="5954"/>
                    <a:pt x="225" y="6052"/>
                    <a:pt x="359" y="6150"/>
                  </a:cubicBezTo>
                  <a:cubicBezTo>
                    <a:pt x="734" y="6544"/>
                    <a:pt x="1118" y="6938"/>
                    <a:pt x="1502" y="7331"/>
                  </a:cubicBezTo>
                  <a:cubicBezTo>
                    <a:pt x="1744" y="7577"/>
                    <a:pt x="1995" y="7971"/>
                    <a:pt x="2245" y="8315"/>
                  </a:cubicBezTo>
                  <a:cubicBezTo>
                    <a:pt x="2704" y="9004"/>
                    <a:pt x="3188" y="9742"/>
                    <a:pt x="3664" y="9742"/>
                  </a:cubicBezTo>
                  <a:cubicBezTo>
                    <a:pt x="3823" y="9742"/>
                    <a:pt x="3973" y="9644"/>
                    <a:pt x="4123" y="9496"/>
                  </a:cubicBezTo>
                  <a:cubicBezTo>
                    <a:pt x="4432" y="9152"/>
                    <a:pt x="4724" y="8414"/>
                    <a:pt x="4999" y="7676"/>
                  </a:cubicBezTo>
                  <a:cubicBezTo>
                    <a:pt x="5100" y="7430"/>
                    <a:pt x="5191" y="7184"/>
                    <a:pt x="5291" y="6987"/>
                  </a:cubicBezTo>
                  <a:cubicBezTo>
                    <a:pt x="5634" y="6150"/>
                    <a:pt x="6009" y="5314"/>
                    <a:pt x="6393" y="4822"/>
                  </a:cubicBezTo>
                  <a:cubicBezTo>
                    <a:pt x="6468" y="4723"/>
                    <a:pt x="6535" y="4674"/>
                    <a:pt x="6602" y="4576"/>
                  </a:cubicBezTo>
                  <a:cubicBezTo>
                    <a:pt x="6735" y="4428"/>
                    <a:pt x="6877" y="4231"/>
                    <a:pt x="7019" y="4035"/>
                  </a:cubicBezTo>
                  <a:cubicBezTo>
                    <a:pt x="7094" y="3936"/>
                    <a:pt x="7094" y="3936"/>
                    <a:pt x="7094" y="3936"/>
                  </a:cubicBezTo>
                  <a:cubicBezTo>
                    <a:pt x="7253" y="3690"/>
                    <a:pt x="7420" y="3444"/>
                    <a:pt x="7578" y="3297"/>
                  </a:cubicBezTo>
                  <a:cubicBezTo>
                    <a:pt x="7687" y="3198"/>
                    <a:pt x="7804" y="3149"/>
                    <a:pt x="7946" y="3149"/>
                  </a:cubicBezTo>
                  <a:cubicBezTo>
                    <a:pt x="8054" y="3149"/>
                    <a:pt x="8171" y="3149"/>
                    <a:pt x="8279" y="3198"/>
                  </a:cubicBezTo>
                  <a:cubicBezTo>
                    <a:pt x="8396" y="3247"/>
                    <a:pt x="8505" y="3247"/>
                    <a:pt x="8622" y="3247"/>
                  </a:cubicBezTo>
                  <a:cubicBezTo>
                    <a:pt x="8672" y="3247"/>
                    <a:pt x="8730" y="3247"/>
                    <a:pt x="8780" y="3247"/>
                  </a:cubicBezTo>
                  <a:cubicBezTo>
                    <a:pt x="9064" y="3149"/>
                    <a:pt x="9356" y="3001"/>
                    <a:pt x="9640" y="2805"/>
                  </a:cubicBezTo>
                  <a:cubicBezTo>
                    <a:pt x="9773" y="2755"/>
                    <a:pt x="9915" y="2657"/>
                    <a:pt x="10049" y="2608"/>
                  </a:cubicBezTo>
                  <a:cubicBezTo>
                    <a:pt x="10324" y="2460"/>
                    <a:pt x="10583" y="1870"/>
                    <a:pt x="10833" y="1328"/>
                  </a:cubicBezTo>
                  <a:cubicBezTo>
                    <a:pt x="10934" y="1132"/>
                    <a:pt x="11034" y="886"/>
                    <a:pt x="11134" y="689"/>
                  </a:cubicBezTo>
                  <a:cubicBezTo>
                    <a:pt x="11292" y="394"/>
                    <a:pt x="11534" y="0"/>
                    <a:pt x="11777" y="0"/>
                  </a:cubicBezTo>
                  <a:cubicBezTo>
                    <a:pt x="11885" y="0"/>
                    <a:pt x="11994" y="98"/>
                    <a:pt x="12085" y="295"/>
                  </a:cubicBezTo>
                  <a:cubicBezTo>
                    <a:pt x="12377" y="886"/>
                    <a:pt x="12594" y="2067"/>
                    <a:pt x="12770" y="3149"/>
                  </a:cubicBezTo>
                  <a:cubicBezTo>
                    <a:pt x="12811" y="3444"/>
                    <a:pt x="12853" y="3690"/>
                    <a:pt x="12895" y="3985"/>
                  </a:cubicBezTo>
                  <a:cubicBezTo>
                    <a:pt x="13304" y="6593"/>
                    <a:pt x="13730" y="9299"/>
                    <a:pt x="14355" y="10283"/>
                  </a:cubicBezTo>
                  <a:cubicBezTo>
                    <a:pt x="14564" y="10628"/>
                    <a:pt x="14773" y="10923"/>
                    <a:pt x="14973" y="11267"/>
                  </a:cubicBezTo>
                  <a:cubicBezTo>
                    <a:pt x="15616" y="12251"/>
                    <a:pt x="16283" y="13236"/>
                    <a:pt x="16926" y="14416"/>
                  </a:cubicBezTo>
                  <a:cubicBezTo>
                    <a:pt x="17327" y="15105"/>
                    <a:pt x="17727" y="15942"/>
                    <a:pt x="18120" y="16680"/>
                  </a:cubicBezTo>
                  <a:cubicBezTo>
                    <a:pt x="18520" y="17516"/>
                    <a:pt x="18938" y="18353"/>
                    <a:pt x="19355" y="19091"/>
                  </a:cubicBezTo>
                  <a:cubicBezTo>
                    <a:pt x="19822" y="19927"/>
                    <a:pt x="20215" y="20468"/>
                    <a:pt x="20582" y="20862"/>
                  </a:cubicBezTo>
                  <a:cubicBezTo>
                    <a:pt x="20840" y="21108"/>
                    <a:pt x="21066" y="21305"/>
                    <a:pt x="21266" y="21403"/>
                  </a:cubicBezTo>
                  <a:cubicBezTo>
                    <a:pt x="21333" y="21403"/>
                    <a:pt x="21400" y="21452"/>
                    <a:pt x="21466" y="21502"/>
                  </a:cubicBezTo>
                  <a:cubicBezTo>
                    <a:pt x="21508" y="21502"/>
                    <a:pt x="21558" y="21551"/>
                    <a:pt x="21600" y="21600"/>
                  </a:cubicBezTo>
                  <a:cubicBezTo>
                    <a:pt x="21533" y="21600"/>
                    <a:pt x="21458" y="21600"/>
                    <a:pt x="21383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561" name="Freeform 540"/>
            <p:cNvSpPr/>
            <p:nvPr/>
          </p:nvSpPr>
          <p:spPr>
            <a:xfrm flipH="1" rot="16200000">
              <a:off x="574959" y="3623123"/>
              <a:ext cx="634232" cy="19856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20886" y="19895"/>
                    <a:pt x="20261" y="18189"/>
                    <a:pt x="19726" y="16768"/>
                  </a:cubicBezTo>
                  <a:cubicBezTo>
                    <a:pt x="18833" y="14495"/>
                    <a:pt x="18030" y="12221"/>
                    <a:pt x="17048" y="10232"/>
                  </a:cubicBezTo>
                  <a:cubicBezTo>
                    <a:pt x="14906" y="6537"/>
                    <a:pt x="12853" y="3979"/>
                    <a:pt x="10800" y="2558"/>
                  </a:cubicBezTo>
                  <a:cubicBezTo>
                    <a:pt x="9729" y="1989"/>
                    <a:pt x="8747" y="1705"/>
                    <a:pt x="7765" y="1705"/>
                  </a:cubicBezTo>
                  <a:cubicBezTo>
                    <a:pt x="6426" y="1705"/>
                    <a:pt x="5177" y="2274"/>
                    <a:pt x="3927" y="3411"/>
                  </a:cubicBezTo>
                  <a:cubicBezTo>
                    <a:pt x="2499" y="4832"/>
                    <a:pt x="1250" y="5968"/>
                    <a:pt x="0" y="6537"/>
                  </a:cubicBezTo>
                  <a:cubicBezTo>
                    <a:pt x="714" y="5968"/>
                    <a:pt x="1339" y="5116"/>
                    <a:pt x="2053" y="4263"/>
                  </a:cubicBezTo>
                  <a:cubicBezTo>
                    <a:pt x="3124" y="2558"/>
                    <a:pt x="4284" y="1137"/>
                    <a:pt x="5534" y="568"/>
                  </a:cubicBezTo>
                  <a:cubicBezTo>
                    <a:pt x="6337" y="0"/>
                    <a:pt x="7140" y="0"/>
                    <a:pt x="7944" y="0"/>
                  </a:cubicBezTo>
                  <a:cubicBezTo>
                    <a:pt x="9104" y="0"/>
                    <a:pt x="10264" y="284"/>
                    <a:pt x="11425" y="1137"/>
                  </a:cubicBezTo>
                  <a:cubicBezTo>
                    <a:pt x="13835" y="3126"/>
                    <a:pt x="15888" y="5684"/>
                    <a:pt x="17673" y="9379"/>
                  </a:cubicBezTo>
                  <a:cubicBezTo>
                    <a:pt x="19369" y="12789"/>
                    <a:pt x="20529" y="16200"/>
                    <a:pt x="2160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562" name="Freeform 541"/>
            <p:cNvSpPr/>
            <p:nvPr/>
          </p:nvSpPr>
          <p:spPr>
            <a:xfrm flipH="1" rot="16200000">
              <a:off x="1578169" y="6486054"/>
              <a:ext cx="626824" cy="1081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19431" y="21073"/>
                    <a:pt x="17172" y="20546"/>
                    <a:pt x="15093" y="18966"/>
                  </a:cubicBezTo>
                  <a:cubicBezTo>
                    <a:pt x="13376" y="17912"/>
                    <a:pt x="11749" y="15805"/>
                    <a:pt x="10213" y="13698"/>
                  </a:cubicBezTo>
                  <a:cubicBezTo>
                    <a:pt x="8947" y="12644"/>
                    <a:pt x="7682" y="11063"/>
                    <a:pt x="6417" y="10010"/>
                  </a:cubicBezTo>
                  <a:cubicBezTo>
                    <a:pt x="5603" y="8956"/>
                    <a:pt x="5603" y="8956"/>
                    <a:pt x="5603" y="8956"/>
                  </a:cubicBezTo>
                  <a:cubicBezTo>
                    <a:pt x="4428" y="7902"/>
                    <a:pt x="3163" y="6849"/>
                    <a:pt x="1988" y="4741"/>
                  </a:cubicBezTo>
                  <a:cubicBezTo>
                    <a:pt x="1265" y="3688"/>
                    <a:pt x="633" y="2107"/>
                    <a:pt x="0" y="0"/>
                  </a:cubicBezTo>
                  <a:cubicBezTo>
                    <a:pt x="813" y="1580"/>
                    <a:pt x="1808" y="2634"/>
                    <a:pt x="2711" y="3161"/>
                  </a:cubicBezTo>
                  <a:cubicBezTo>
                    <a:pt x="3073" y="3688"/>
                    <a:pt x="3344" y="4215"/>
                    <a:pt x="3615" y="4215"/>
                  </a:cubicBezTo>
                  <a:cubicBezTo>
                    <a:pt x="4519" y="5268"/>
                    <a:pt x="5423" y="5795"/>
                    <a:pt x="6326" y="6849"/>
                  </a:cubicBezTo>
                  <a:cubicBezTo>
                    <a:pt x="7682" y="7902"/>
                    <a:pt x="7682" y="7902"/>
                    <a:pt x="7682" y="7902"/>
                  </a:cubicBezTo>
                  <a:cubicBezTo>
                    <a:pt x="8767" y="8956"/>
                    <a:pt x="9851" y="10010"/>
                    <a:pt x="10936" y="11063"/>
                  </a:cubicBezTo>
                  <a:cubicBezTo>
                    <a:pt x="12833" y="13171"/>
                    <a:pt x="14731" y="15278"/>
                    <a:pt x="16629" y="16332"/>
                  </a:cubicBezTo>
                  <a:cubicBezTo>
                    <a:pt x="18346" y="17385"/>
                    <a:pt x="19973" y="17912"/>
                    <a:pt x="21600" y="17912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</p:grpSp>
      <p:pic>
        <p:nvPicPr>
          <p:cNvPr id="11564" name="unleashed-logo-full-color-cmyk.pdf" descr="unleashed-logo-full-color-cmyk.pdf"/>
          <p:cNvPicPr>
            <a:picLocks noChangeAspect="1"/>
          </p:cNvPicPr>
          <p:nvPr/>
        </p:nvPicPr>
        <p:blipFill>
          <a:blip r:embed="rId2">
            <a:extLst/>
          </a:blip>
          <a:stretch>
            <a:fillRect/>
          </a:stretch>
        </p:blipFill>
        <p:spPr>
          <a:xfrm>
            <a:off x="319974" y="6036569"/>
            <a:ext cx="775995" cy="513501"/>
          </a:xfrm>
          <a:prstGeom prst="rect">
            <a:avLst/>
          </a:prstGeom>
          <a:ln w="12700">
            <a:miter lim="400000"/>
          </a:ln>
        </p:spPr>
      </p:pic>
      <p:sp>
        <p:nvSpPr>
          <p:cNvPr id="11565" name="Rectangle 14"/>
          <p:cNvSpPr txBox="1"/>
          <p:nvPr/>
        </p:nvSpPr>
        <p:spPr>
          <a:xfrm>
            <a:off x="3436630" y="571500"/>
            <a:ext cx="5318740" cy="624840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>
            <a:spAutoFit/>
          </a:bodyPr>
          <a:lstStyle>
            <a:lvl1pPr algn="ctr">
              <a:defRPr spc="97" sz="3500">
                <a:solidFill>
                  <a:srgbClr val="383839"/>
                </a:solidFill>
              </a:defRPr>
            </a:lvl1pPr>
          </a:lstStyle>
          <a:p>
            <a:pPr/>
            <a:r>
              <a:t>What is Focus?</a:t>
            </a:r>
          </a:p>
        </p:txBody>
      </p:sp>
      <p:sp>
        <p:nvSpPr>
          <p:cNvPr id="11566" name="TextBox 4"/>
          <p:cNvSpPr txBox="1"/>
          <p:nvPr/>
        </p:nvSpPr>
        <p:spPr>
          <a:xfrm>
            <a:off x="1853680" y="1731879"/>
            <a:ext cx="8484640" cy="39776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>
            <a:spAutoFit/>
          </a:bodyPr>
          <a:lstStyle/>
          <a:p>
            <a:pPr algn="ctr">
              <a:lnSpc>
                <a:spcPct val="130000"/>
              </a:lnSpc>
              <a:spcBef>
                <a:spcPts val="600"/>
              </a:spcBef>
              <a:defRPr b="1" sz="5000">
                <a:solidFill>
                  <a:srgbClr val="99C2CB"/>
                </a:solidFill>
              </a:defRPr>
            </a:pPr>
            <a:r>
              <a:t>Discovering specific areas of opportunity and action.</a:t>
            </a:r>
          </a:p>
          <a:p>
            <a:pPr algn="ctr">
              <a:lnSpc>
                <a:spcPct val="130000"/>
              </a:lnSpc>
              <a:spcBef>
                <a:spcPts val="600"/>
              </a:spcBef>
              <a:defRPr i="1" sz="5000">
                <a:solidFill>
                  <a:srgbClr val="99C2CB"/>
                </a:solidFill>
              </a:defRPr>
            </a:pPr>
            <a:r>
              <a:t>What might God be</a:t>
            </a:r>
          </a:p>
          <a:p>
            <a:pPr algn="ctr">
              <a:lnSpc>
                <a:spcPct val="130000"/>
              </a:lnSpc>
              <a:spcBef>
                <a:spcPts val="600"/>
              </a:spcBef>
              <a:defRPr i="1" sz="5000">
                <a:solidFill>
                  <a:srgbClr val="99C2CB"/>
                </a:solidFill>
              </a:defRPr>
            </a:pPr>
            <a:r>
              <a:t>calling me to do?</a:t>
            </a:r>
          </a:p>
        </p:txBody>
      </p:sp>
      <p:sp>
        <p:nvSpPr>
          <p:cNvPr id="11567" name="Rectangle 3"/>
          <p:cNvSpPr txBox="1"/>
          <p:nvPr/>
        </p:nvSpPr>
        <p:spPr>
          <a:xfrm>
            <a:off x="4659955" y="6133299"/>
            <a:ext cx="2872090" cy="3200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 anchor="ctr">
            <a:spAutoFit/>
          </a:bodyPr>
          <a:lstStyle>
            <a:lvl1pPr algn="ctr">
              <a:defRPr b="1" spc="41" sz="1500">
                <a:solidFill>
                  <a:srgbClr val="383839"/>
                </a:solidFill>
              </a:defRPr>
            </a:lvl1pPr>
          </a:lstStyle>
          <a:p>
            <a:pPr/>
            <a:r>
              <a:t>WORKBOOK PAGE: 24</a:t>
            </a:r>
          </a:p>
        </p:txBody>
      </p:sp>
    </p:spTree>
  </p:cSld>
  <p:clrMapOvr>
    <a:masterClrMapping/>
  </p:clrMapOvr>
  <p:transition xmlns:p14="http://schemas.microsoft.com/office/powerpoint/2010/main" spd="med" advClick="1"/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 xmlns:m="http://schemas.openxmlformats.org/officeDocument/2006/math" xmlns:a14="http://schemas.microsoft.com/office/drawing/2010/main" showMasterSp="1" showMasterPhAnim="1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605" name="Group 742"/>
          <p:cNvGrpSpPr/>
          <p:nvPr/>
        </p:nvGrpSpPr>
        <p:grpSpPr>
          <a:xfrm>
            <a:off x="-1" y="-1"/>
            <a:ext cx="1945670" cy="6858001"/>
            <a:chOff x="0" y="0"/>
            <a:chExt cx="1945668" cy="6858000"/>
          </a:xfrm>
        </p:grpSpPr>
        <p:sp>
          <p:nvSpPr>
            <p:cNvPr id="11569" name="Freeform 437"/>
            <p:cNvSpPr/>
            <p:nvPr/>
          </p:nvSpPr>
          <p:spPr>
            <a:xfrm flipH="1" rot="16200000">
              <a:off x="620896" y="6572002"/>
              <a:ext cx="480120" cy="8298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20774" y="18900"/>
                    <a:pt x="19948" y="16200"/>
                    <a:pt x="19121" y="14175"/>
                  </a:cubicBezTo>
                  <a:cubicBezTo>
                    <a:pt x="16525" y="7425"/>
                    <a:pt x="13810" y="4725"/>
                    <a:pt x="10387" y="4725"/>
                  </a:cubicBezTo>
                  <a:cubicBezTo>
                    <a:pt x="8498" y="4725"/>
                    <a:pt x="6610" y="5400"/>
                    <a:pt x="4839" y="6075"/>
                  </a:cubicBezTo>
                  <a:cubicBezTo>
                    <a:pt x="3187" y="6750"/>
                    <a:pt x="1652" y="7425"/>
                    <a:pt x="0" y="8100"/>
                  </a:cubicBezTo>
                  <a:cubicBezTo>
                    <a:pt x="4013" y="2025"/>
                    <a:pt x="7318" y="0"/>
                    <a:pt x="10387" y="0"/>
                  </a:cubicBezTo>
                  <a:cubicBezTo>
                    <a:pt x="14400" y="0"/>
                    <a:pt x="17823" y="4050"/>
                    <a:pt x="20892" y="13500"/>
                  </a:cubicBezTo>
                  <a:cubicBezTo>
                    <a:pt x="21128" y="14175"/>
                    <a:pt x="21364" y="14850"/>
                    <a:pt x="21600" y="15525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570" name="Freeform 438"/>
            <p:cNvSpPr/>
            <p:nvPr/>
          </p:nvSpPr>
          <p:spPr>
            <a:xfrm flipH="1" rot="16200000">
              <a:off x="762410" y="6830585"/>
              <a:ext cx="34085" cy="207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16200"/>
                  </a:moveTo>
                  <a:cubicBezTo>
                    <a:pt x="14954" y="10800"/>
                    <a:pt x="6646" y="540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6646" y="8100"/>
                    <a:pt x="13292" y="16200"/>
                    <a:pt x="21600" y="21600"/>
                  </a:cubicBezTo>
                  <a:lnTo>
                    <a:pt x="21600" y="162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571" name="Freeform 439"/>
            <p:cNvSpPr/>
            <p:nvPr/>
          </p:nvSpPr>
          <p:spPr>
            <a:xfrm flipH="1" rot="16200000">
              <a:off x="-132625" y="4953081"/>
              <a:ext cx="969129" cy="2237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cubicBezTo>
                    <a:pt x="3736" y="18042"/>
                    <a:pt x="7472" y="13722"/>
                    <a:pt x="11092" y="9148"/>
                  </a:cubicBezTo>
                  <a:cubicBezTo>
                    <a:pt x="11968" y="7878"/>
                    <a:pt x="11968" y="7878"/>
                    <a:pt x="11968" y="7878"/>
                  </a:cubicBezTo>
                  <a:cubicBezTo>
                    <a:pt x="13485" y="5845"/>
                    <a:pt x="15120" y="3558"/>
                    <a:pt x="16755" y="2541"/>
                  </a:cubicBezTo>
                  <a:cubicBezTo>
                    <a:pt x="17572" y="1779"/>
                    <a:pt x="18448" y="1525"/>
                    <a:pt x="19323" y="1016"/>
                  </a:cubicBezTo>
                  <a:cubicBezTo>
                    <a:pt x="20082" y="762"/>
                    <a:pt x="20841" y="508"/>
                    <a:pt x="21600" y="0"/>
                  </a:cubicBezTo>
                  <a:cubicBezTo>
                    <a:pt x="20724" y="2541"/>
                    <a:pt x="19440" y="3049"/>
                    <a:pt x="18272" y="3558"/>
                  </a:cubicBezTo>
                  <a:cubicBezTo>
                    <a:pt x="17630" y="3812"/>
                    <a:pt x="17046" y="4066"/>
                    <a:pt x="16521" y="4574"/>
                  </a:cubicBezTo>
                  <a:cubicBezTo>
                    <a:pt x="15003" y="5845"/>
                    <a:pt x="13544" y="7878"/>
                    <a:pt x="12084" y="9911"/>
                  </a:cubicBezTo>
                  <a:cubicBezTo>
                    <a:pt x="11676" y="10419"/>
                    <a:pt x="11267" y="10927"/>
                    <a:pt x="10858" y="11435"/>
                  </a:cubicBezTo>
                  <a:cubicBezTo>
                    <a:pt x="8932" y="13976"/>
                    <a:pt x="6889" y="16264"/>
                    <a:pt x="5021" y="18296"/>
                  </a:cubicBezTo>
                  <a:cubicBezTo>
                    <a:pt x="3970" y="19567"/>
                    <a:pt x="2919" y="20584"/>
                    <a:pt x="1751" y="21346"/>
                  </a:cubicBezTo>
                  <a:cubicBezTo>
                    <a:pt x="1343" y="21600"/>
                    <a:pt x="876" y="21600"/>
                    <a:pt x="409" y="21600"/>
                  </a:cubicBezTo>
                  <a:cubicBezTo>
                    <a:pt x="292" y="21600"/>
                    <a:pt x="117" y="21600"/>
                    <a:pt x="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572" name="Freeform 440"/>
            <p:cNvSpPr/>
            <p:nvPr/>
          </p:nvSpPr>
          <p:spPr>
            <a:xfrm flipH="1" rot="16200000">
              <a:off x="218573" y="5170913"/>
              <a:ext cx="222278" cy="518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795" y="21600"/>
                  </a:moveTo>
                  <a:cubicBezTo>
                    <a:pt x="1779" y="21600"/>
                    <a:pt x="762" y="20520"/>
                    <a:pt x="0" y="20520"/>
                  </a:cubicBezTo>
                  <a:cubicBezTo>
                    <a:pt x="2033" y="17280"/>
                    <a:pt x="4066" y="16200"/>
                    <a:pt x="6099" y="14040"/>
                  </a:cubicBezTo>
                  <a:cubicBezTo>
                    <a:pt x="7878" y="12960"/>
                    <a:pt x="9656" y="10800"/>
                    <a:pt x="11689" y="8640"/>
                  </a:cubicBezTo>
                  <a:cubicBezTo>
                    <a:pt x="12198" y="8640"/>
                    <a:pt x="12960" y="7560"/>
                    <a:pt x="13722" y="6480"/>
                  </a:cubicBezTo>
                  <a:cubicBezTo>
                    <a:pt x="16009" y="3240"/>
                    <a:pt x="18551" y="0"/>
                    <a:pt x="21092" y="0"/>
                  </a:cubicBezTo>
                  <a:cubicBezTo>
                    <a:pt x="21346" y="0"/>
                    <a:pt x="21600" y="1080"/>
                    <a:pt x="21600" y="1080"/>
                  </a:cubicBezTo>
                  <a:cubicBezTo>
                    <a:pt x="17788" y="9720"/>
                    <a:pt x="13214" y="14040"/>
                    <a:pt x="9402" y="17280"/>
                  </a:cubicBezTo>
                  <a:cubicBezTo>
                    <a:pt x="7115" y="19440"/>
                    <a:pt x="4828" y="21600"/>
                    <a:pt x="2795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573" name="Freeform 441"/>
            <p:cNvSpPr/>
            <p:nvPr/>
          </p:nvSpPr>
          <p:spPr>
            <a:xfrm flipH="1" rot="16200000">
              <a:off x="-80019" y="5435423"/>
              <a:ext cx="675722" cy="12744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cubicBezTo>
                    <a:pt x="837" y="17192"/>
                    <a:pt x="2093" y="15869"/>
                    <a:pt x="3265" y="14547"/>
                  </a:cubicBezTo>
                  <a:cubicBezTo>
                    <a:pt x="3600" y="14547"/>
                    <a:pt x="3935" y="14106"/>
                    <a:pt x="4186" y="13665"/>
                  </a:cubicBezTo>
                  <a:cubicBezTo>
                    <a:pt x="4688" y="12784"/>
                    <a:pt x="5274" y="12343"/>
                    <a:pt x="5777" y="11461"/>
                  </a:cubicBezTo>
                  <a:cubicBezTo>
                    <a:pt x="7284" y="9698"/>
                    <a:pt x="8874" y="7494"/>
                    <a:pt x="10465" y="6171"/>
                  </a:cubicBezTo>
                  <a:cubicBezTo>
                    <a:pt x="11470" y="5731"/>
                    <a:pt x="11470" y="5731"/>
                    <a:pt x="11470" y="5731"/>
                  </a:cubicBezTo>
                  <a:cubicBezTo>
                    <a:pt x="13395" y="3967"/>
                    <a:pt x="15321" y="2645"/>
                    <a:pt x="17163" y="1322"/>
                  </a:cubicBezTo>
                  <a:cubicBezTo>
                    <a:pt x="18502" y="441"/>
                    <a:pt x="19926" y="0"/>
                    <a:pt x="21600" y="0"/>
                  </a:cubicBezTo>
                  <a:cubicBezTo>
                    <a:pt x="21600" y="0"/>
                    <a:pt x="21600" y="0"/>
                    <a:pt x="21600" y="0"/>
                  </a:cubicBezTo>
                  <a:cubicBezTo>
                    <a:pt x="21349" y="441"/>
                    <a:pt x="21098" y="882"/>
                    <a:pt x="20847" y="882"/>
                  </a:cubicBezTo>
                  <a:cubicBezTo>
                    <a:pt x="20344" y="1763"/>
                    <a:pt x="19926" y="2204"/>
                    <a:pt x="19423" y="2645"/>
                  </a:cubicBezTo>
                  <a:cubicBezTo>
                    <a:pt x="18753" y="3086"/>
                    <a:pt x="18084" y="3527"/>
                    <a:pt x="17330" y="3967"/>
                  </a:cubicBezTo>
                  <a:cubicBezTo>
                    <a:pt x="16326" y="4849"/>
                    <a:pt x="16326" y="4849"/>
                    <a:pt x="16326" y="4849"/>
                  </a:cubicBezTo>
                  <a:cubicBezTo>
                    <a:pt x="15237" y="5731"/>
                    <a:pt x="14149" y="6612"/>
                    <a:pt x="12977" y="7494"/>
                  </a:cubicBezTo>
                  <a:cubicBezTo>
                    <a:pt x="12056" y="8376"/>
                    <a:pt x="11135" y="9257"/>
                    <a:pt x="10130" y="9698"/>
                  </a:cubicBezTo>
                  <a:cubicBezTo>
                    <a:pt x="8205" y="11461"/>
                    <a:pt x="6195" y="13665"/>
                    <a:pt x="4270" y="16310"/>
                  </a:cubicBezTo>
                  <a:cubicBezTo>
                    <a:pt x="2847" y="18073"/>
                    <a:pt x="1423" y="19837"/>
                    <a:pt x="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574" name="Freeform 442"/>
            <p:cNvSpPr/>
            <p:nvPr/>
          </p:nvSpPr>
          <p:spPr>
            <a:xfrm flipH="1" rot="16200000">
              <a:off x="420103" y="5624359"/>
              <a:ext cx="706843" cy="13336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cubicBezTo>
                    <a:pt x="80" y="14824"/>
                    <a:pt x="1360" y="8047"/>
                    <a:pt x="2560" y="4659"/>
                  </a:cubicBezTo>
                  <a:cubicBezTo>
                    <a:pt x="4160" y="424"/>
                    <a:pt x="5840" y="0"/>
                    <a:pt x="7360" y="0"/>
                  </a:cubicBezTo>
                  <a:cubicBezTo>
                    <a:pt x="7920" y="0"/>
                    <a:pt x="7920" y="0"/>
                    <a:pt x="7920" y="0"/>
                  </a:cubicBezTo>
                  <a:cubicBezTo>
                    <a:pt x="10000" y="0"/>
                    <a:pt x="12160" y="424"/>
                    <a:pt x="14160" y="847"/>
                  </a:cubicBezTo>
                  <a:cubicBezTo>
                    <a:pt x="16560" y="1271"/>
                    <a:pt x="19040" y="1694"/>
                    <a:pt x="21520" y="1694"/>
                  </a:cubicBezTo>
                  <a:cubicBezTo>
                    <a:pt x="21600" y="1694"/>
                    <a:pt x="21600" y="1694"/>
                    <a:pt x="21600" y="1694"/>
                  </a:cubicBezTo>
                  <a:cubicBezTo>
                    <a:pt x="20960" y="4235"/>
                    <a:pt x="20080" y="4659"/>
                    <a:pt x="19440" y="4659"/>
                  </a:cubicBezTo>
                  <a:cubicBezTo>
                    <a:pt x="19120" y="4659"/>
                    <a:pt x="18800" y="4659"/>
                    <a:pt x="18400" y="4235"/>
                  </a:cubicBezTo>
                  <a:cubicBezTo>
                    <a:pt x="18080" y="4235"/>
                    <a:pt x="17840" y="4235"/>
                    <a:pt x="17520" y="4235"/>
                  </a:cubicBezTo>
                  <a:cubicBezTo>
                    <a:pt x="15920" y="4235"/>
                    <a:pt x="14240" y="3812"/>
                    <a:pt x="12640" y="3388"/>
                  </a:cubicBezTo>
                  <a:cubicBezTo>
                    <a:pt x="11920" y="3388"/>
                    <a:pt x="11200" y="3388"/>
                    <a:pt x="10480" y="2965"/>
                  </a:cubicBezTo>
                  <a:cubicBezTo>
                    <a:pt x="10000" y="2965"/>
                    <a:pt x="9600" y="2965"/>
                    <a:pt x="9120" y="2965"/>
                  </a:cubicBezTo>
                  <a:cubicBezTo>
                    <a:pt x="8400" y="2541"/>
                    <a:pt x="7680" y="2541"/>
                    <a:pt x="6960" y="2541"/>
                  </a:cubicBezTo>
                  <a:cubicBezTo>
                    <a:pt x="5680" y="2541"/>
                    <a:pt x="4640" y="2965"/>
                    <a:pt x="3760" y="4659"/>
                  </a:cubicBezTo>
                  <a:cubicBezTo>
                    <a:pt x="2720" y="7200"/>
                    <a:pt x="1760" y="10165"/>
                    <a:pt x="1120" y="13976"/>
                  </a:cubicBezTo>
                  <a:cubicBezTo>
                    <a:pt x="960" y="15247"/>
                    <a:pt x="720" y="16518"/>
                    <a:pt x="560" y="17788"/>
                  </a:cubicBezTo>
                  <a:cubicBezTo>
                    <a:pt x="320" y="19059"/>
                    <a:pt x="160" y="20329"/>
                    <a:pt x="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575" name="Freeform 443"/>
            <p:cNvSpPr/>
            <p:nvPr/>
          </p:nvSpPr>
          <p:spPr>
            <a:xfrm flipH="1" rot="16200000">
              <a:off x="-2993335" y="3006672"/>
              <a:ext cx="6853553" cy="8402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4810" y="21600"/>
                  </a:moveTo>
                  <a:cubicBezTo>
                    <a:pt x="4422" y="21600"/>
                    <a:pt x="4051" y="21465"/>
                    <a:pt x="3680" y="21062"/>
                  </a:cubicBezTo>
                  <a:cubicBezTo>
                    <a:pt x="3383" y="20793"/>
                    <a:pt x="3077" y="20389"/>
                    <a:pt x="2789" y="19985"/>
                  </a:cubicBezTo>
                  <a:cubicBezTo>
                    <a:pt x="2607" y="19783"/>
                    <a:pt x="2426" y="19514"/>
                    <a:pt x="2252" y="19312"/>
                  </a:cubicBezTo>
                  <a:cubicBezTo>
                    <a:pt x="1815" y="18774"/>
                    <a:pt x="1345" y="18303"/>
                    <a:pt x="891" y="18303"/>
                  </a:cubicBezTo>
                  <a:cubicBezTo>
                    <a:pt x="833" y="18303"/>
                    <a:pt x="776" y="18303"/>
                    <a:pt x="718" y="18303"/>
                  </a:cubicBezTo>
                  <a:cubicBezTo>
                    <a:pt x="462" y="18370"/>
                    <a:pt x="215" y="18707"/>
                    <a:pt x="0" y="19043"/>
                  </a:cubicBezTo>
                  <a:cubicBezTo>
                    <a:pt x="0" y="18639"/>
                    <a:pt x="0" y="18639"/>
                    <a:pt x="0" y="18639"/>
                  </a:cubicBezTo>
                  <a:cubicBezTo>
                    <a:pt x="206" y="18303"/>
                    <a:pt x="454" y="17899"/>
                    <a:pt x="718" y="17899"/>
                  </a:cubicBezTo>
                  <a:cubicBezTo>
                    <a:pt x="759" y="17899"/>
                    <a:pt x="809" y="17832"/>
                    <a:pt x="850" y="17832"/>
                  </a:cubicBezTo>
                  <a:cubicBezTo>
                    <a:pt x="1502" y="17832"/>
                    <a:pt x="2145" y="18707"/>
                    <a:pt x="2772" y="19514"/>
                  </a:cubicBezTo>
                  <a:cubicBezTo>
                    <a:pt x="3053" y="19850"/>
                    <a:pt x="3341" y="20254"/>
                    <a:pt x="3630" y="20523"/>
                  </a:cubicBezTo>
                  <a:cubicBezTo>
                    <a:pt x="4068" y="20994"/>
                    <a:pt x="4488" y="21196"/>
                    <a:pt x="4893" y="21196"/>
                  </a:cubicBezTo>
                  <a:cubicBezTo>
                    <a:pt x="5553" y="21196"/>
                    <a:pt x="6155" y="20591"/>
                    <a:pt x="6699" y="19379"/>
                  </a:cubicBezTo>
                  <a:cubicBezTo>
                    <a:pt x="6757" y="19245"/>
                    <a:pt x="6807" y="19178"/>
                    <a:pt x="6864" y="19043"/>
                  </a:cubicBezTo>
                  <a:cubicBezTo>
                    <a:pt x="7228" y="18168"/>
                    <a:pt x="7599" y="17361"/>
                    <a:pt x="7987" y="17226"/>
                  </a:cubicBezTo>
                  <a:cubicBezTo>
                    <a:pt x="8077" y="17159"/>
                    <a:pt x="8176" y="17159"/>
                    <a:pt x="8292" y="17159"/>
                  </a:cubicBezTo>
                  <a:cubicBezTo>
                    <a:pt x="8440" y="17159"/>
                    <a:pt x="8581" y="17159"/>
                    <a:pt x="8729" y="17226"/>
                  </a:cubicBezTo>
                  <a:cubicBezTo>
                    <a:pt x="8869" y="17226"/>
                    <a:pt x="9018" y="17293"/>
                    <a:pt x="9166" y="17293"/>
                  </a:cubicBezTo>
                  <a:cubicBezTo>
                    <a:pt x="9274" y="17293"/>
                    <a:pt x="9373" y="17226"/>
                    <a:pt x="9472" y="17226"/>
                  </a:cubicBezTo>
                  <a:cubicBezTo>
                    <a:pt x="9628" y="17159"/>
                    <a:pt x="9793" y="17092"/>
                    <a:pt x="9950" y="17024"/>
                  </a:cubicBezTo>
                  <a:cubicBezTo>
                    <a:pt x="10222" y="16890"/>
                    <a:pt x="10503" y="16755"/>
                    <a:pt x="10783" y="16755"/>
                  </a:cubicBezTo>
                  <a:cubicBezTo>
                    <a:pt x="10817" y="16755"/>
                    <a:pt x="10858" y="16755"/>
                    <a:pt x="10891" y="16755"/>
                  </a:cubicBezTo>
                  <a:cubicBezTo>
                    <a:pt x="10990" y="16755"/>
                    <a:pt x="11097" y="16822"/>
                    <a:pt x="11196" y="16822"/>
                  </a:cubicBezTo>
                  <a:cubicBezTo>
                    <a:pt x="11345" y="16890"/>
                    <a:pt x="11493" y="16890"/>
                    <a:pt x="11642" y="16890"/>
                  </a:cubicBezTo>
                  <a:cubicBezTo>
                    <a:pt x="11897" y="16890"/>
                    <a:pt x="12104" y="16822"/>
                    <a:pt x="12293" y="16553"/>
                  </a:cubicBezTo>
                  <a:cubicBezTo>
                    <a:pt x="12698" y="15948"/>
                    <a:pt x="12978" y="14198"/>
                    <a:pt x="13275" y="12247"/>
                  </a:cubicBezTo>
                  <a:cubicBezTo>
                    <a:pt x="13333" y="11910"/>
                    <a:pt x="13382" y="11574"/>
                    <a:pt x="13440" y="11237"/>
                  </a:cubicBezTo>
                  <a:cubicBezTo>
                    <a:pt x="13787" y="9084"/>
                    <a:pt x="14216" y="8209"/>
                    <a:pt x="14554" y="7738"/>
                  </a:cubicBezTo>
                  <a:cubicBezTo>
                    <a:pt x="15016" y="7065"/>
                    <a:pt x="15453" y="5652"/>
                    <a:pt x="15874" y="4307"/>
                  </a:cubicBezTo>
                  <a:cubicBezTo>
                    <a:pt x="16320" y="2893"/>
                    <a:pt x="16773" y="1480"/>
                    <a:pt x="17252" y="807"/>
                  </a:cubicBezTo>
                  <a:cubicBezTo>
                    <a:pt x="17664" y="269"/>
                    <a:pt x="18102" y="0"/>
                    <a:pt x="18646" y="0"/>
                  </a:cubicBezTo>
                  <a:cubicBezTo>
                    <a:pt x="18952" y="0"/>
                    <a:pt x="19257" y="67"/>
                    <a:pt x="19562" y="202"/>
                  </a:cubicBezTo>
                  <a:cubicBezTo>
                    <a:pt x="19777" y="202"/>
                    <a:pt x="19991" y="269"/>
                    <a:pt x="20206" y="336"/>
                  </a:cubicBezTo>
                  <a:cubicBezTo>
                    <a:pt x="20643" y="336"/>
                    <a:pt x="21130" y="404"/>
                    <a:pt x="21600" y="1346"/>
                  </a:cubicBezTo>
                  <a:cubicBezTo>
                    <a:pt x="21600" y="1884"/>
                    <a:pt x="21600" y="1884"/>
                    <a:pt x="21600" y="1884"/>
                  </a:cubicBezTo>
                  <a:cubicBezTo>
                    <a:pt x="21130" y="1009"/>
                    <a:pt x="20651" y="875"/>
                    <a:pt x="20206" y="807"/>
                  </a:cubicBezTo>
                  <a:cubicBezTo>
                    <a:pt x="19983" y="807"/>
                    <a:pt x="19760" y="740"/>
                    <a:pt x="19537" y="606"/>
                  </a:cubicBezTo>
                  <a:cubicBezTo>
                    <a:pt x="19273" y="538"/>
                    <a:pt x="18993" y="404"/>
                    <a:pt x="18721" y="404"/>
                  </a:cubicBezTo>
                  <a:cubicBezTo>
                    <a:pt x="18704" y="404"/>
                    <a:pt x="18704" y="404"/>
                    <a:pt x="18704" y="404"/>
                  </a:cubicBezTo>
                  <a:cubicBezTo>
                    <a:pt x="18102" y="404"/>
                    <a:pt x="17615" y="740"/>
                    <a:pt x="17161" y="1480"/>
                  </a:cubicBezTo>
                  <a:cubicBezTo>
                    <a:pt x="16674" y="2221"/>
                    <a:pt x="16237" y="3634"/>
                    <a:pt x="15759" y="5181"/>
                  </a:cubicBezTo>
                  <a:cubicBezTo>
                    <a:pt x="15569" y="5854"/>
                    <a:pt x="15346" y="6594"/>
                    <a:pt x="15123" y="7133"/>
                  </a:cubicBezTo>
                  <a:cubicBezTo>
                    <a:pt x="14942" y="7604"/>
                    <a:pt x="14769" y="7940"/>
                    <a:pt x="14579" y="8209"/>
                  </a:cubicBezTo>
                  <a:cubicBezTo>
                    <a:pt x="14472" y="8411"/>
                    <a:pt x="14472" y="8411"/>
                    <a:pt x="14472" y="8411"/>
                  </a:cubicBezTo>
                  <a:cubicBezTo>
                    <a:pt x="14249" y="8748"/>
                    <a:pt x="14018" y="9219"/>
                    <a:pt x="13795" y="10026"/>
                  </a:cubicBezTo>
                  <a:cubicBezTo>
                    <a:pt x="13597" y="10834"/>
                    <a:pt x="13440" y="11910"/>
                    <a:pt x="13267" y="12987"/>
                  </a:cubicBezTo>
                  <a:cubicBezTo>
                    <a:pt x="13242" y="13121"/>
                    <a:pt x="13242" y="13121"/>
                    <a:pt x="13242" y="13121"/>
                  </a:cubicBezTo>
                  <a:cubicBezTo>
                    <a:pt x="12929" y="15207"/>
                    <a:pt x="12632" y="16688"/>
                    <a:pt x="12211" y="17159"/>
                  </a:cubicBezTo>
                  <a:cubicBezTo>
                    <a:pt x="12038" y="17293"/>
                    <a:pt x="11856" y="17361"/>
                    <a:pt x="11633" y="17361"/>
                  </a:cubicBezTo>
                  <a:cubicBezTo>
                    <a:pt x="11485" y="17361"/>
                    <a:pt x="11345" y="17361"/>
                    <a:pt x="11204" y="17361"/>
                  </a:cubicBezTo>
                  <a:cubicBezTo>
                    <a:pt x="11105" y="17293"/>
                    <a:pt x="10998" y="17293"/>
                    <a:pt x="10891" y="17293"/>
                  </a:cubicBezTo>
                  <a:cubicBezTo>
                    <a:pt x="10866" y="17293"/>
                    <a:pt x="10833" y="17293"/>
                    <a:pt x="10808" y="17293"/>
                  </a:cubicBezTo>
                  <a:cubicBezTo>
                    <a:pt x="10528" y="17293"/>
                    <a:pt x="10247" y="17428"/>
                    <a:pt x="9975" y="17495"/>
                  </a:cubicBezTo>
                  <a:cubicBezTo>
                    <a:pt x="9810" y="17630"/>
                    <a:pt x="9637" y="17697"/>
                    <a:pt x="9472" y="17697"/>
                  </a:cubicBezTo>
                  <a:cubicBezTo>
                    <a:pt x="9216" y="17764"/>
                    <a:pt x="9026" y="17832"/>
                    <a:pt x="8845" y="17832"/>
                  </a:cubicBezTo>
                  <a:cubicBezTo>
                    <a:pt x="8795" y="17832"/>
                    <a:pt x="8737" y="17832"/>
                    <a:pt x="8688" y="17832"/>
                  </a:cubicBezTo>
                  <a:cubicBezTo>
                    <a:pt x="8605" y="17832"/>
                    <a:pt x="8523" y="17764"/>
                    <a:pt x="8440" y="17764"/>
                  </a:cubicBezTo>
                  <a:cubicBezTo>
                    <a:pt x="8341" y="17697"/>
                    <a:pt x="8242" y="17697"/>
                    <a:pt x="8143" y="17697"/>
                  </a:cubicBezTo>
                  <a:cubicBezTo>
                    <a:pt x="8094" y="17697"/>
                    <a:pt x="8036" y="17697"/>
                    <a:pt x="7987" y="17697"/>
                  </a:cubicBezTo>
                  <a:cubicBezTo>
                    <a:pt x="7624" y="17899"/>
                    <a:pt x="7277" y="18639"/>
                    <a:pt x="6947" y="19379"/>
                  </a:cubicBezTo>
                  <a:cubicBezTo>
                    <a:pt x="6831" y="19649"/>
                    <a:pt x="6716" y="19918"/>
                    <a:pt x="6600" y="20120"/>
                  </a:cubicBezTo>
                  <a:cubicBezTo>
                    <a:pt x="6188" y="20927"/>
                    <a:pt x="5734" y="21398"/>
                    <a:pt x="5173" y="21600"/>
                  </a:cubicBezTo>
                  <a:cubicBezTo>
                    <a:pt x="5049" y="21600"/>
                    <a:pt x="4934" y="21600"/>
                    <a:pt x="481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576" name="Freeform 444"/>
            <p:cNvSpPr/>
            <p:nvPr/>
          </p:nvSpPr>
          <p:spPr>
            <a:xfrm flipH="1" rot="16200000">
              <a:off x="-69648" y="6768665"/>
              <a:ext cx="157078" cy="127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16920" y="17280"/>
                    <a:pt x="11880" y="12960"/>
                    <a:pt x="7200" y="432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1600" y="0"/>
                    <a:pt x="21600" y="0"/>
                    <a:pt x="21600" y="0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577" name="Freeform 445"/>
            <p:cNvSpPr/>
            <p:nvPr/>
          </p:nvSpPr>
          <p:spPr>
            <a:xfrm flipH="1" rot="16200000">
              <a:off x="-2310202" y="2310204"/>
              <a:ext cx="5273901" cy="6534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3720" y="21600"/>
                  </a:moveTo>
                  <a:cubicBezTo>
                    <a:pt x="3398" y="21600"/>
                    <a:pt x="3098" y="21427"/>
                    <a:pt x="2830" y="21082"/>
                  </a:cubicBezTo>
                  <a:cubicBezTo>
                    <a:pt x="2530" y="20736"/>
                    <a:pt x="2219" y="20218"/>
                    <a:pt x="1930" y="19613"/>
                  </a:cubicBezTo>
                  <a:cubicBezTo>
                    <a:pt x="1597" y="19008"/>
                    <a:pt x="1254" y="18403"/>
                    <a:pt x="911" y="18058"/>
                  </a:cubicBezTo>
                  <a:cubicBezTo>
                    <a:pt x="772" y="17885"/>
                    <a:pt x="622" y="17798"/>
                    <a:pt x="482" y="17798"/>
                  </a:cubicBezTo>
                  <a:cubicBezTo>
                    <a:pt x="322" y="17798"/>
                    <a:pt x="161" y="17885"/>
                    <a:pt x="0" y="18144"/>
                  </a:cubicBezTo>
                  <a:cubicBezTo>
                    <a:pt x="0" y="17798"/>
                    <a:pt x="0" y="17798"/>
                    <a:pt x="0" y="17798"/>
                  </a:cubicBezTo>
                  <a:cubicBezTo>
                    <a:pt x="172" y="17539"/>
                    <a:pt x="354" y="17453"/>
                    <a:pt x="515" y="17453"/>
                  </a:cubicBezTo>
                  <a:cubicBezTo>
                    <a:pt x="654" y="17453"/>
                    <a:pt x="793" y="17539"/>
                    <a:pt x="933" y="17712"/>
                  </a:cubicBezTo>
                  <a:cubicBezTo>
                    <a:pt x="1243" y="18058"/>
                    <a:pt x="1554" y="18576"/>
                    <a:pt x="1865" y="19181"/>
                  </a:cubicBezTo>
                  <a:cubicBezTo>
                    <a:pt x="2187" y="19699"/>
                    <a:pt x="2519" y="20304"/>
                    <a:pt x="2851" y="20650"/>
                  </a:cubicBezTo>
                  <a:cubicBezTo>
                    <a:pt x="3119" y="20995"/>
                    <a:pt x="3398" y="21082"/>
                    <a:pt x="3709" y="21082"/>
                  </a:cubicBezTo>
                  <a:cubicBezTo>
                    <a:pt x="4116" y="21082"/>
                    <a:pt x="4513" y="20909"/>
                    <a:pt x="4888" y="20650"/>
                  </a:cubicBezTo>
                  <a:cubicBezTo>
                    <a:pt x="5413" y="20304"/>
                    <a:pt x="5949" y="20045"/>
                    <a:pt x="6475" y="19699"/>
                  </a:cubicBezTo>
                  <a:cubicBezTo>
                    <a:pt x="6882" y="19526"/>
                    <a:pt x="6882" y="19526"/>
                    <a:pt x="6882" y="19526"/>
                  </a:cubicBezTo>
                  <a:cubicBezTo>
                    <a:pt x="7997" y="18922"/>
                    <a:pt x="9155" y="18317"/>
                    <a:pt x="10302" y="18317"/>
                  </a:cubicBezTo>
                  <a:cubicBezTo>
                    <a:pt x="10527" y="18317"/>
                    <a:pt x="10741" y="18317"/>
                    <a:pt x="10945" y="18317"/>
                  </a:cubicBezTo>
                  <a:cubicBezTo>
                    <a:pt x="11277" y="18403"/>
                    <a:pt x="11577" y="18490"/>
                    <a:pt x="11877" y="18490"/>
                  </a:cubicBezTo>
                  <a:cubicBezTo>
                    <a:pt x="13046" y="18490"/>
                    <a:pt x="14064" y="17885"/>
                    <a:pt x="14986" y="16675"/>
                  </a:cubicBezTo>
                  <a:cubicBezTo>
                    <a:pt x="15715" y="15811"/>
                    <a:pt x="16272" y="14515"/>
                    <a:pt x="16787" y="12614"/>
                  </a:cubicBezTo>
                  <a:cubicBezTo>
                    <a:pt x="16948" y="12010"/>
                    <a:pt x="17108" y="11318"/>
                    <a:pt x="17269" y="10714"/>
                  </a:cubicBezTo>
                  <a:cubicBezTo>
                    <a:pt x="17591" y="9418"/>
                    <a:pt x="17923" y="8122"/>
                    <a:pt x="18255" y="7171"/>
                  </a:cubicBezTo>
                  <a:cubicBezTo>
                    <a:pt x="18706" y="5789"/>
                    <a:pt x="19167" y="4838"/>
                    <a:pt x="19617" y="3888"/>
                  </a:cubicBezTo>
                  <a:cubicBezTo>
                    <a:pt x="19799" y="3456"/>
                    <a:pt x="19981" y="3110"/>
                    <a:pt x="20153" y="2678"/>
                  </a:cubicBezTo>
                  <a:cubicBezTo>
                    <a:pt x="20367" y="2246"/>
                    <a:pt x="20571" y="1728"/>
                    <a:pt x="20775" y="1210"/>
                  </a:cubicBezTo>
                  <a:cubicBezTo>
                    <a:pt x="20946" y="864"/>
                    <a:pt x="21118" y="432"/>
                    <a:pt x="21278" y="0"/>
                  </a:cubicBezTo>
                  <a:cubicBezTo>
                    <a:pt x="21600" y="86"/>
                    <a:pt x="21600" y="86"/>
                    <a:pt x="21600" y="86"/>
                  </a:cubicBezTo>
                  <a:cubicBezTo>
                    <a:pt x="19863" y="3974"/>
                    <a:pt x="19863" y="3974"/>
                    <a:pt x="19863" y="3974"/>
                  </a:cubicBezTo>
                  <a:cubicBezTo>
                    <a:pt x="19724" y="4320"/>
                    <a:pt x="19585" y="4579"/>
                    <a:pt x="19435" y="4925"/>
                  </a:cubicBezTo>
                  <a:cubicBezTo>
                    <a:pt x="18952" y="5962"/>
                    <a:pt x="18448" y="7085"/>
                    <a:pt x="17977" y="8726"/>
                  </a:cubicBezTo>
                  <a:cubicBezTo>
                    <a:pt x="17762" y="9504"/>
                    <a:pt x="17548" y="10282"/>
                    <a:pt x="17334" y="11146"/>
                  </a:cubicBezTo>
                  <a:cubicBezTo>
                    <a:pt x="17055" y="12269"/>
                    <a:pt x="16755" y="13392"/>
                    <a:pt x="16465" y="14342"/>
                  </a:cubicBezTo>
                  <a:cubicBezTo>
                    <a:pt x="15929" y="16070"/>
                    <a:pt x="15372" y="16934"/>
                    <a:pt x="14697" y="17626"/>
                  </a:cubicBezTo>
                  <a:cubicBezTo>
                    <a:pt x="13839" y="18576"/>
                    <a:pt x="12906" y="19008"/>
                    <a:pt x="11770" y="19008"/>
                  </a:cubicBezTo>
                  <a:cubicBezTo>
                    <a:pt x="11470" y="19008"/>
                    <a:pt x="11148" y="18922"/>
                    <a:pt x="10784" y="18922"/>
                  </a:cubicBezTo>
                  <a:cubicBezTo>
                    <a:pt x="10612" y="18835"/>
                    <a:pt x="10452" y="18835"/>
                    <a:pt x="10291" y="18835"/>
                  </a:cubicBezTo>
                  <a:cubicBezTo>
                    <a:pt x="9133" y="18835"/>
                    <a:pt x="7954" y="19440"/>
                    <a:pt x="6818" y="20045"/>
                  </a:cubicBezTo>
                  <a:cubicBezTo>
                    <a:pt x="6721" y="20131"/>
                    <a:pt x="6721" y="20131"/>
                    <a:pt x="6721" y="20131"/>
                  </a:cubicBezTo>
                  <a:cubicBezTo>
                    <a:pt x="6239" y="20390"/>
                    <a:pt x="5756" y="20650"/>
                    <a:pt x="5285" y="20909"/>
                  </a:cubicBezTo>
                  <a:cubicBezTo>
                    <a:pt x="4727" y="21254"/>
                    <a:pt x="4727" y="21254"/>
                    <a:pt x="4727" y="21254"/>
                  </a:cubicBezTo>
                  <a:cubicBezTo>
                    <a:pt x="4352" y="21427"/>
                    <a:pt x="4041" y="21600"/>
                    <a:pt x="372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578" name="Freeform 446"/>
            <p:cNvSpPr/>
            <p:nvPr/>
          </p:nvSpPr>
          <p:spPr>
            <a:xfrm flipH="1" rot="16200000">
              <a:off x="-2243520" y="2243520"/>
              <a:ext cx="4894548" cy="4075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779" y="21600"/>
                  </a:moveTo>
                  <a:cubicBezTo>
                    <a:pt x="1594" y="21600"/>
                    <a:pt x="1398" y="21462"/>
                    <a:pt x="1201" y="21323"/>
                  </a:cubicBezTo>
                  <a:cubicBezTo>
                    <a:pt x="797" y="21185"/>
                    <a:pt x="393" y="20908"/>
                    <a:pt x="0" y="20492"/>
                  </a:cubicBezTo>
                  <a:cubicBezTo>
                    <a:pt x="0" y="20077"/>
                    <a:pt x="0" y="20077"/>
                    <a:pt x="0" y="20077"/>
                  </a:cubicBezTo>
                  <a:cubicBezTo>
                    <a:pt x="335" y="20354"/>
                    <a:pt x="693" y="20492"/>
                    <a:pt x="1028" y="20631"/>
                  </a:cubicBezTo>
                  <a:cubicBezTo>
                    <a:pt x="1132" y="20631"/>
                    <a:pt x="1236" y="20631"/>
                    <a:pt x="1340" y="20769"/>
                  </a:cubicBezTo>
                  <a:cubicBezTo>
                    <a:pt x="1479" y="20769"/>
                    <a:pt x="1617" y="20769"/>
                    <a:pt x="1756" y="20769"/>
                  </a:cubicBezTo>
                  <a:cubicBezTo>
                    <a:pt x="2333" y="20769"/>
                    <a:pt x="2899" y="20354"/>
                    <a:pt x="3442" y="19246"/>
                  </a:cubicBezTo>
                  <a:cubicBezTo>
                    <a:pt x="4204" y="17862"/>
                    <a:pt x="4967" y="15646"/>
                    <a:pt x="5533" y="13846"/>
                  </a:cubicBezTo>
                  <a:cubicBezTo>
                    <a:pt x="5799" y="13015"/>
                    <a:pt x="6076" y="12046"/>
                    <a:pt x="6330" y="11077"/>
                  </a:cubicBezTo>
                  <a:cubicBezTo>
                    <a:pt x="6630" y="9831"/>
                    <a:pt x="6942" y="8723"/>
                    <a:pt x="7254" y="7754"/>
                  </a:cubicBezTo>
                  <a:cubicBezTo>
                    <a:pt x="7600" y="6923"/>
                    <a:pt x="7947" y="6369"/>
                    <a:pt x="8328" y="6369"/>
                  </a:cubicBezTo>
                  <a:cubicBezTo>
                    <a:pt x="8559" y="6369"/>
                    <a:pt x="8813" y="6508"/>
                    <a:pt x="9102" y="6923"/>
                  </a:cubicBezTo>
                  <a:cubicBezTo>
                    <a:pt x="9610" y="7615"/>
                    <a:pt x="10084" y="9277"/>
                    <a:pt x="10581" y="10938"/>
                  </a:cubicBezTo>
                  <a:cubicBezTo>
                    <a:pt x="10673" y="11215"/>
                    <a:pt x="10777" y="11492"/>
                    <a:pt x="10869" y="11769"/>
                  </a:cubicBezTo>
                  <a:cubicBezTo>
                    <a:pt x="12302" y="16477"/>
                    <a:pt x="13584" y="18969"/>
                    <a:pt x="14785" y="19385"/>
                  </a:cubicBezTo>
                  <a:cubicBezTo>
                    <a:pt x="14889" y="19385"/>
                    <a:pt x="15004" y="19385"/>
                    <a:pt x="15108" y="19385"/>
                  </a:cubicBezTo>
                  <a:cubicBezTo>
                    <a:pt x="16310" y="19385"/>
                    <a:pt x="17488" y="17169"/>
                    <a:pt x="18631" y="12600"/>
                  </a:cubicBezTo>
                  <a:cubicBezTo>
                    <a:pt x="19313" y="9969"/>
                    <a:pt x="19914" y="7200"/>
                    <a:pt x="20468" y="4154"/>
                  </a:cubicBezTo>
                  <a:cubicBezTo>
                    <a:pt x="20745" y="2631"/>
                    <a:pt x="21022" y="1246"/>
                    <a:pt x="21323" y="0"/>
                  </a:cubicBezTo>
                  <a:cubicBezTo>
                    <a:pt x="21600" y="138"/>
                    <a:pt x="21600" y="138"/>
                    <a:pt x="21600" y="138"/>
                  </a:cubicBezTo>
                  <a:cubicBezTo>
                    <a:pt x="21196" y="1662"/>
                    <a:pt x="20803" y="3462"/>
                    <a:pt x="20387" y="5677"/>
                  </a:cubicBezTo>
                  <a:cubicBezTo>
                    <a:pt x="19810" y="8723"/>
                    <a:pt x="19221" y="11354"/>
                    <a:pt x="18655" y="13569"/>
                  </a:cubicBezTo>
                  <a:cubicBezTo>
                    <a:pt x="17465" y="18138"/>
                    <a:pt x="16333" y="20354"/>
                    <a:pt x="15178" y="20354"/>
                  </a:cubicBezTo>
                  <a:cubicBezTo>
                    <a:pt x="15097" y="20354"/>
                    <a:pt x="15028" y="20354"/>
                    <a:pt x="14947" y="20354"/>
                  </a:cubicBezTo>
                  <a:cubicBezTo>
                    <a:pt x="13699" y="19938"/>
                    <a:pt x="12394" y="17723"/>
                    <a:pt x="11066" y="13569"/>
                  </a:cubicBezTo>
                  <a:cubicBezTo>
                    <a:pt x="10892" y="13015"/>
                    <a:pt x="10731" y="12462"/>
                    <a:pt x="10557" y="11769"/>
                  </a:cubicBezTo>
                  <a:cubicBezTo>
                    <a:pt x="10095" y="10246"/>
                    <a:pt x="9610" y="8585"/>
                    <a:pt x="9102" y="7892"/>
                  </a:cubicBezTo>
                  <a:cubicBezTo>
                    <a:pt x="8802" y="7477"/>
                    <a:pt x="8548" y="7338"/>
                    <a:pt x="8305" y="7338"/>
                  </a:cubicBezTo>
                  <a:cubicBezTo>
                    <a:pt x="7889" y="7338"/>
                    <a:pt x="7508" y="7892"/>
                    <a:pt x="7138" y="9138"/>
                  </a:cubicBezTo>
                  <a:cubicBezTo>
                    <a:pt x="6873" y="9969"/>
                    <a:pt x="6596" y="10938"/>
                    <a:pt x="6330" y="11908"/>
                  </a:cubicBezTo>
                  <a:cubicBezTo>
                    <a:pt x="5995" y="13154"/>
                    <a:pt x="5648" y="14400"/>
                    <a:pt x="5302" y="15508"/>
                  </a:cubicBezTo>
                  <a:cubicBezTo>
                    <a:pt x="4655" y="17446"/>
                    <a:pt x="3939" y="19385"/>
                    <a:pt x="3211" y="20492"/>
                  </a:cubicBezTo>
                  <a:cubicBezTo>
                    <a:pt x="2749" y="21185"/>
                    <a:pt x="2276" y="21600"/>
                    <a:pt x="1779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579" name="Freeform 447"/>
            <p:cNvSpPr/>
            <p:nvPr/>
          </p:nvSpPr>
          <p:spPr>
            <a:xfrm flipH="1" rot="16200000">
              <a:off x="-2115340" y="2118302"/>
              <a:ext cx="4418875" cy="18226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24" y="21600"/>
                  </a:moveTo>
                  <a:cubicBezTo>
                    <a:pt x="1727" y="21600"/>
                    <a:pt x="1369" y="20366"/>
                    <a:pt x="1024" y="17897"/>
                  </a:cubicBezTo>
                  <a:cubicBezTo>
                    <a:pt x="870" y="16663"/>
                    <a:pt x="870" y="16663"/>
                    <a:pt x="870" y="16663"/>
                  </a:cubicBezTo>
                  <a:cubicBezTo>
                    <a:pt x="589" y="14503"/>
                    <a:pt x="294" y="12343"/>
                    <a:pt x="0" y="12034"/>
                  </a:cubicBezTo>
                  <a:cubicBezTo>
                    <a:pt x="0" y="11109"/>
                    <a:pt x="0" y="11109"/>
                    <a:pt x="0" y="11109"/>
                  </a:cubicBezTo>
                  <a:cubicBezTo>
                    <a:pt x="13" y="11109"/>
                    <a:pt x="38" y="11109"/>
                    <a:pt x="51" y="11109"/>
                  </a:cubicBezTo>
                  <a:cubicBezTo>
                    <a:pt x="307" y="11726"/>
                    <a:pt x="550" y="13269"/>
                    <a:pt x="781" y="14811"/>
                  </a:cubicBezTo>
                  <a:cubicBezTo>
                    <a:pt x="870" y="15429"/>
                    <a:pt x="870" y="15429"/>
                    <a:pt x="870" y="15429"/>
                  </a:cubicBezTo>
                  <a:cubicBezTo>
                    <a:pt x="1318" y="18514"/>
                    <a:pt x="1740" y="20057"/>
                    <a:pt x="2175" y="20057"/>
                  </a:cubicBezTo>
                  <a:cubicBezTo>
                    <a:pt x="2431" y="20057"/>
                    <a:pt x="2674" y="19440"/>
                    <a:pt x="2943" y="18514"/>
                  </a:cubicBezTo>
                  <a:cubicBezTo>
                    <a:pt x="3250" y="17589"/>
                    <a:pt x="3557" y="16046"/>
                    <a:pt x="3852" y="14503"/>
                  </a:cubicBezTo>
                  <a:cubicBezTo>
                    <a:pt x="4184" y="12960"/>
                    <a:pt x="4530" y="11417"/>
                    <a:pt x="4875" y="10183"/>
                  </a:cubicBezTo>
                  <a:cubicBezTo>
                    <a:pt x="5618" y="7714"/>
                    <a:pt x="6206" y="6171"/>
                    <a:pt x="6756" y="5246"/>
                  </a:cubicBezTo>
                  <a:cubicBezTo>
                    <a:pt x="7140" y="4629"/>
                    <a:pt x="7550" y="4320"/>
                    <a:pt x="7972" y="4320"/>
                  </a:cubicBezTo>
                  <a:cubicBezTo>
                    <a:pt x="8791" y="4320"/>
                    <a:pt x="9700" y="5554"/>
                    <a:pt x="10813" y="8023"/>
                  </a:cubicBezTo>
                  <a:cubicBezTo>
                    <a:pt x="12118" y="11417"/>
                    <a:pt x="13462" y="13269"/>
                    <a:pt x="14882" y="13886"/>
                  </a:cubicBezTo>
                  <a:cubicBezTo>
                    <a:pt x="15291" y="13886"/>
                    <a:pt x="15727" y="14194"/>
                    <a:pt x="16174" y="14194"/>
                  </a:cubicBezTo>
                  <a:cubicBezTo>
                    <a:pt x="17160" y="14194"/>
                    <a:pt x="18439" y="13269"/>
                    <a:pt x="19706" y="7406"/>
                  </a:cubicBezTo>
                  <a:cubicBezTo>
                    <a:pt x="20167" y="5246"/>
                    <a:pt x="20653" y="2777"/>
                    <a:pt x="21203" y="0"/>
                  </a:cubicBezTo>
                  <a:cubicBezTo>
                    <a:pt x="21600" y="0"/>
                    <a:pt x="21600" y="0"/>
                    <a:pt x="21600" y="0"/>
                  </a:cubicBezTo>
                  <a:cubicBezTo>
                    <a:pt x="21370" y="1234"/>
                    <a:pt x="21370" y="1234"/>
                    <a:pt x="21370" y="1234"/>
                  </a:cubicBezTo>
                  <a:cubicBezTo>
                    <a:pt x="20743" y="4629"/>
                    <a:pt x="20103" y="8023"/>
                    <a:pt x="19450" y="10491"/>
                  </a:cubicBezTo>
                  <a:cubicBezTo>
                    <a:pt x="18734" y="13269"/>
                    <a:pt x="17979" y="15120"/>
                    <a:pt x="17173" y="15737"/>
                  </a:cubicBezTo>
                  <a:cubicBezTo>
                    <a:pt x="16827" y="15737"/>
                    <a:pt x="16482" y="16046"/>
                    <a:pt x="16085" y="16046"/>
                  </a:cubicBezTo>
                  <a:cubicBezTo>
                    <a:pt x="15714" y="16046"/>
                    <a:pt x="15317" y="15737"/>
                    <a:pt x="14792" y="15737"/>
                  </a:cubicBezTo>
                  <a:cubicBezTo>
                    <a:pt x="14447" y="15429"/>
                    <a:pt x="14447" y="15429"/>
                    <a:pt x="14447" y="15429"/>
                  </a:cubicBezTo>
                  <a:cubicBezTo>
                    <a:pt x="13782" y="15120"/>
                    <a:pt x="13091" y="14811"/>
                    <a:pt x="12425" y="13577"/>
                  </a:cubicBezTo>
                  <a:cubicBezTo>
                    <a:pt x="11964" y="12651"/>
                    <a:pt x="11491" y="11726"/>
                    <a:pt x="11043" y="10491"/>
                  </a:cubicBezTo>
                  <a:cubicBezTo>
                    <a:pt x="10071" y="8331"/>
                    <a:pt x="9047" y="5863"/>
                    <a:pt x="8049" y="5863"/>
                  </a:cubicBezTo>
                  <a:cubicBezTo>
                    <a:pt x="7921" y="5863"/>
                    <a:pt x="7806" y="5863"/>
                    <a:pt x="7678" y="5863"/>
                  </a:cubicBezTo>
                  <a:cubicBezTo>
                    <a:pt x="6910" y="6480"/>
                    <a:pt x="6129" y="8023"/>
                    <a:pt x="5285" y="10491"/>
                  </a:cubicBezTo>
                  <a:cubicBezTo>
                    <a:pt x="4875" y="12034"/>
                    <a:pt x="4453" y="13886"/>
                    <a:pt x="4056" y="15737"/>
                  </a:cubicBezTo>
                  <a:cubicBezTo>
                    <a:pt x="3724" y="16971"/>
                    <a:pt x="3391" y="18514"/>
                    <a:pt x="3058" y="19749"/>
                  </a:cubicBezTo>
                  <a:cubicBezTo>
                    <a:pt x="2713" y="20983"/>
                    <a:pt x="2406" y="21600"/>
                    <a:pt x="2124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580" name="Freeform 448"/>
            <p:cNvSpPr/>
            <p:nvPr/>
          </p:nvSpPr>
          <p:spPr>
            <a:xfrm flipH="1" rot="16200000">
              <a:off x="293407" y="1798964"/>
              <a:ext cx="976540" cy="1229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621" y="21600"/>
                  </a:moveTo>
                  <a:cubicBezTo>
                    <a:pt x="1042" y="21600"/>
                    <a:pt x="521" y="21600"/>
                    <a:pt x="0" y="21140"/>
                  </a:cubicBezTo>
                  <a:cubicBezTo>
                    <a:pt x="579" y="20681"/>
                    <a:pt x="1158" y="20681"/>
                    <a:pt x="1737" y="20221"/>
                  </a:cubicBezTo>
                  <a:cubicBezTo>
                    <a:pt x="2838" y="19762"/>
                    <a:pt x="3996" y="19302"/>
                    <a:pt x="5096" y="18383"/>
                  </a:cubicBezTo>
                  <a:cubicBezTo>
                    <a:pt x="5849" y="17464"/>
                    <a:pt x="6660" y="16545"/>
                    <a:pt x="7354" y="15626"/>
                  </a:cubicBezTo>
                  <a:cubicBezTo>
                    <a:pt x="8397" y="14247"/>
                    <a:pt x="9439" y="12868"/>
                    <a:pt x="10482" y="11949"/>
                  </a:cubicBezTo>
                  <a:cubicBezTo>
                    <a:pt x="11176" y="11489"/>
                    <a:pt x="11929" y="11030"/>
                    <a:pt x="12682" y="11030"/>
                  </a:cubicBezTo>
                  <a:cubicBezTo>
                    <a:pt x="13840" y="10111"/>
                    <a:pt x="15056" y="9651"/>
                    <a:pt x="16214" y="8732"/>
                  </a:cubicBezTo>
                  <a:cubicBezTo>
                    <a:pt x="17720" y="7353"/>
                    <a:pt x="19226" y="4596"/>
                    <a:pt x="20673" y="1838"/>
                  </a:cubicBezTo>
                  <a:cubicBezTo>
                    <a:pt x="20963" y="1379"/>
                    <a:pt x="21253" y="919"/>
                    <a:pt x="21600" y="0"/>
                  </a:cubicBezTo>
                  <a:cubicBezTo>
                    <a:pt x="20036" y="7353"/>
                    <a:pt x="18125" y="9191"/>
                    <a:pt x="16562" y="10570"/>
                  </a:cubicBezTo>
                  <a:cubicBezTo>
                    <a:pt x="15346" y="11489"/>
                    <a:pt x="14130" y="12409"/>
                    <a:pt x="12914" y="12868"/>
                  </a:cubicBezTo>
                  <a:cubicBezTo>
                    <a:pt x="12219" y="13328"/>
                    <a:pt x="11524" y="13328"/>
                    <a:pt x="10829" y="13787"/>
                  </a:cubicBezTo>
                  <a:cubicBezTo>
                    <a:pt x="9729" y="14706"/>
                    <a:pt x="8686" y="16085"/>
                    <a:pt x="7702" y="17004"/>
                  </a:cubicBezTo>
                  <a:cubicBezTo>
                    <a:pt x="6833" y="18383"/>
                    <a:pt x="5965" y="19302"/>
                    <a:pt x="5038" y="20221"/>
                  </a:cubicBezTo>
                  <a:cubicBezTo>
                    <a:pt x="3822" y="21140"/>
                    <a:pt x="2664" y="21600"/>
                    <a:pt x="1621" y="21600"/>
                  </a:cubicBezTo>
                  <a:cubicBezTo>
                    <a:pt x="1621" y="21600"/>
                    <a:pt x="1621" y="21600"/>
                    <a:pt x="1621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581" name="Freeform 449"/>
            <p:cNvSpPr/>
            <p:nvPr/>
          </p:nvSpPr>
          <p:spPr>
            <a:xfrm flipH="1" rot="16200000">
              <a:off x="643864" y="1851573"/>
              <a:ext cx="348236" cy="444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299" y="21600"/>
                  </a:moveTo>
                  <a:cubicBezTo>
                    <a:pt x="812" y="21600"/>
                    <a:pt x="487" y="21600"/>
                    <a:pt x="0" y="21600"/>
                  </a:cubicBezTo>
                  <a:cubicBezTo>
                    <a:pt x="3573" y="20329"/>
                    <a:pt x="6983" y="15247"/>
                    <a:pt x="10556" y="11435"/>
                  </a:cubicBezTo>
                  <a:cubicBezTo>
                    <a:pt x="11044" y="10165"/>
                    <a:pt x="11044" y="10165"/>
                    <a:pt x="11044" y="10165"/>
                  </a:cubicBezTo>
                  <a:cubicBezTo>
                    <a:pt x="11856" y="8894"/>
                    <a:pt x="12668" y="7624"/>
                    <a:pt x="13480" y="6353"/>
                  </a:cubicBezTo>
                  <a:cubicBezTo>
                    <a:pt x="15753" y="3812"/>
                    <a:pt x="18027" y="0"/>
                    <a:pt x="20138" y="0"/>
                  </a:cubicBezTo>
                  <a:cubicBezTo>
                    <a:pt x="20626" y="0"/>
                    <a:pt x="21113" y="0"/>
                    <a:pt x="21600" y="0"/>
                  </a:cubicBezTo>
                  <a:cubicBezTo>
                    <a:pt x="18677" y="7624"/>
                    <a:pt x="15591" y="11435"/>
                    <a:pt x="12343" y="13976"/>
                  </a:cubicBezTo>
                  <a:cubicBezTo>
                    <a:pt x="11368" y="15247"/>
                    <a:pt x="10232" y="16518"/>
                    <a:pt x="9257" y="16518"/>
                  </a:cubicBezTo>
                  <a:cubicBezTo>
                    <a:pt x="6171" y="20329"/>
                    <a:pt x="3573" y="21600"/>
                    <a:pt x="1299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582" name="Freeform 450"/>
            <p:cNvSpPr/>
            <p:nvPr/>
          </p:nvSpPr>
          <p:spPr>
            <a:xfrm flipH="1" rot="16200000">
              <a:off x="674242" y="1813784"/>
              <a:ext cx="284516" cy="355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387" y="21600"/>
                  </a:moveTo>
                  <a:cubicBezTo>
                    <a:pt x="793" y="21600"/>
                    <a:pt x="396" y="21600"/>
                    <a:pt x="0" y="21600"/>
                  </a:cubicBezTo>
                  <a:cubicBezTo>
                    <a:pt x="3171" y="15429"/>
                    <a:pt x="6738" y="10800"/>
                    <a:pt x="10106" y="7714"/>
                  </a:cubicBezTo>
                  <a:cubicBezTo>
                    <a:pt x="12881" y="4629"/>
                    <a:pt x="12881" y="4629"/>
                    <a:pt x="12881" y="4629"/>
                  </a:cubicBezTo>
                  <a:cubicBezTo>
                    <a:pt x="14862" y="1543"/>
                    <a:pt x="16844" y="0"/>
                    <a:pt x="18826" y="0"/>
                  </a:cubicBezTo>
                  <a:cubicBezTo>
                    <a:pt x="19817" y="0"/>
                    <a:pt x="20807" y="0"/>
                    <a:pt x="21600" y="1543"/>
                  </a:cubicBezTo>
                  <a:cubicBezTo>
                    <a:pt x="21600" y="3086"/>
                    <a:pt x="21600" y="4629"/>
                    <a:pt x="21600" y="4629"/>
                  </a:cubicBezTo>
                  <a:cubicBezTo>
                    <a:pt x="19222" y="7714"/>
                    <a:pt x="16844" y="9257"/>
                    <a:pt x="14466" y="10800"/>
                  </a:cubicBezTo>
                  <a:cubicBezTo>
                    <a:pt x="12881" y="12343"/>
                    <a:pt x="11097" y="13886"/>
                    <a:pt x="9512" y="15429"/>
                  </a:cubicBezTo>
                  <a:cubicBezTo>
                    <a:pt x="8125" y="16971"/>
                    <a:pt x="8125" y="16971"/>
                    <a:pt x="8125" y="16971"/>
                  </a:cubicBezTo>
                  <a:cubicBezTo>
                    <a:pt x="5945" y="18514"/>
                    <a:pt x="3567" y="21600"/>
                    <a:pt x="1387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583" name="Freeform 451"/>
            <p:cNvSpPr/>
            <p:nvPr/>
          </p:nvSpPr>
          <p:spPr>
            <a:xfrm flipH="1" rot="16200000">
              <a:off x="701657" y="1814525"/>
              <a:ext cx="222278" cy="3408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4066" y="21600"/>
                  </a:moveTo>
                  <a:cubicBezTo>
                    <a:pt x="2795" y="21600"/>
                    <a:pt x="1525" y="21600"/>
                    <a:pt x="0" y="21600"/>
                  </a:cubicBezTo>
                  <a:cubicBezTo>
                    <a:pt x="3558" y="18277"/>
                    <a:pt x="7369" y="16615"/>
                    <a:pt x="10927" y="11631"/>
                  </a:cubicBezTo>
                  <a:cubicBezTo>
                    <a:pt x="12198" y="11631"/>
                    <a:pt x="13468" y="9969"/>
                    <a:pt x="14739" y="8308"/>
                  </a:cubicBezTo>
                  <a:cubicBezTo>
                    <a:pt x="17026" y="4985"/>
                    <a:pt x="19313" y="1662"/>
                    <a:pt x="21600" y="0"/>
                  </a:cubicBezTo>
                  <a:cubicBezTo>
                    <a:pt x="17534" y="14954"/>
                    <a:pt x="11689" y="21600"/>
                    <a:pt x="4066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584" name="Freeform 516"/>
            <p:cNvSpPr/>
            <p:nvPr/>
          </p:nvSpPr>
          <p:spPr>
            <a:xfrm flipH="1" rot="16200000">
              <a:off x="865431" y="6399286"/>
              <a:ext cx="500802" cy="22820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17" h="21600" fill="norm" stroke="1" extrusionOk="0">
                  <a:moveTo>
                    <a:pt x="15120" y="21600"/>
                  </a:moveTo>
                  <a:cubicBezTo>
                    <a:pt x="14574" y="21600"/>
                    <a:pt x="14029" y="21600"/>
                    <a:pt x="13374" y="21352"/>
                  </a:cubicBezTo>
                  <a:cubicBezTo>
                    <a:pt x="13047" y="21352"/>
                    <a:pt x="12720" y="21600"/>
                    <a:pt x="12502" y="21600"/>
                  </a:cubicBezTo>
                  <a:cubicBezTo>
                    <a:pt x="12502" y="21600"/>
                    <a:pt x="12502" y="21600"/>
                    <a:pt x="12502" y="21600"/>
                  </a:cubicBezTo>
                  <a:cubicBezTo>
                    <a:pt x="10756" y="21600"/>
                    <a:pt x="9011" y="20359"/>
                    <a:pt x="7483" y="19366"/>
                  </a:cubicBezTo>
                  <a:cubicBezTo>
                    <a:pt x="5520" y="18124"/>
                    <a:pt x="2792" y="16386"/>
                    <a:pt x="1047" y="12662"/>
                  </a:cubicBezTo>
                  <a:cubicBezTo>
                    <a:pt x="174" y="10924"/>
                    <a:pt x="-153" y="9186"/>
                    <a:pt x="65" y="7697"/>
                  </a:cubicBezTo>
                  <a:cubicBezTo>
                    <a:pt x="720" y="3724"/>
                    <a:pt x="4865" y="993"/>
                    <a:pt x="6611" y="497"/>
                  </a:cubicBezTo>
                  <a:cubicBezTo>
                    <a:pt x="8247" y="248"/>
                    <a:pt x="9774" y="0"/>
                    <a:pt x="11192" y="0"/>
                  </a:cubicBezTo>
                  <a:cubicBezTo>
                    <a:pt x="12502" y="0"/>
                    <a:pt x="13920" y="0"/>
                    <a:pt x="15120" y="497"/>
                  </a:cubicBezTo>
                  <a:cubicBezTo>
                    <a:pt x="17956" y="1241"/>
                    <a:pt x="19702" y="3228"/>
                    <a:pt x="20465" y="6455"/>
                  </a:cubicBezTo>
                  <a:cubicBezTo>
                    <a:pt x="21447" y="10924"/>
                    <a:pt x="20792" y="16138"/>
                    <a:pt x="18829" y="19117"/>
                  </a:cubicBezTo>
                  <a:cubicBezTo>
                    <a:pt x="17847" y="20855"/>
                    <a:pt x="16538" y="21600"/>
                    <a:pt x="15120" y="21600"/>
                  </a:cubicBezTo>
                  <a:close/>
                  <a:moveTo>
                    <a:pt x="10756" y="745"/>
                  </a:moveTo>
                  <a:cubicBezTo>
                    <a:pt x="8247" y="993"/>
                    <a:pt x="5629" y="1241"/>
                    <a:pt x="3229" y="3228"/>
                  </a:cubicBezTo>
                  <a:cubicBezTo>
                    <a:pt x="2683" y="3724"/>
                    <a:pt x="829" y="5462"/>
                    <a:pt x="720" y="8441"/>
                  </a:cubicBezTo>
                  <a:cubicBezTo>
                    <a:pt x="611" y="9683"/>
                    <a:pt x="938" y="11172"/>
                    <a:pt x="1702" y="12414"/>
                  </a:cubicBezTo>
                  <a:cubicBezTo>
                    <a:pt x="3665" y="15641"/>
                    <a:pt x="6174" y="17628"/>
                    <a:pt x="8356" y="18869"/>
                  </a:cubicBezTo>
                  <a:cubicBezTo>
                    <a:pt x="9120" y="19366"/>
                    <a:pt x="9120" y="19366"/>
                    <a:pt x="9120" y="19366"/>
                  </a:cubicBezTo>
                  <a:cubicBezTo>
                    <a:pt x="9774" y="19614"/>
                    <a:pt x="10429" y="19862"/>
                    <a:pt x="11411" y="20110"/>
                  </a:cubicBezTo>
                  <a:cubicBezTo>
                    <a:pt x="11411" y="20110"/>
                    <a:pt x="11411" y="20110"/>
                    <a:pt x="11411" y="20110"/>
                  </a:cubicBezTo>
                  <a:cubicBezTo>
                    <a:pt x="11738" y="20359"/>
                    <a:pt x="12065" y="20359"/>
                    <a:pt x="12502" y="20359"/>
                  </a:cubicBezTo>
                  <a:cubicBezTo>
                    <a:pt x="12720" y="20359"/>
                    <a:pt x="13047" y="20359"/>
                    <a:pt x="13374" y="20359"/>
                  </a:cubicBezTo>
                  <a:cubicBezTo>
                    <a:pt x="13811" y="20359"/>
                    <a:pt x="14247" y="20359"/>
                    <a:pt x="14683" y="20359"/>
                  </a:cubicBezTo>
                  <a:cubicBezTo>
                    <a:pt x="15774" y="20359"/>
                    <a:pt x="17192" y="20359"/>
                    <a:pt x="18283" y="18621"/>
                  </a:cubicBezTo>
                  <a:cubicBezTo>
                    <a:pt x="19702" y="16138"/>
                    <a:pt x="20465" y="12662"/>
                    <a:pt x="20247" y="9434"/>
                  </a:cubicBezTo>
                  <a:cubicBezTo>
                    <a:pt x="19920" y="5959"/>
                    <a:pt x="18829" y="3476"/>
                    <a:pt x="17083" y="2483"/>
                  </a:cubicBezTo>
                  <a:cubicBezTo>
                    <a:pt x="15447" y="1241"/>
                    <a:pt x="13592" y="745"/>
                    <a:pt x="11192" y="745"/>
                  </a:cubicBezTo>
                  <a:lnTo>
                    <a:pt x="10756" y="745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585" name="Freeform 517"/>
            <p:cNvSpPr/>
            <p:nvPr/>
          </p:nvSpPr>
          <p:spPr>
            <a:xfrm flipH="1" rot="16200000">
              <a:off x="666166" y="6214211"/>
              <a:ext cx="908226" cy="3704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26" h="21600" fill="norm" stroke="1" extrusionOk="0">
                  <a:moveTo>
                    <a:pt x="16623" y="21600"/>
                  </a:moveTo>
                  <a:cubicBezTo>
                    <a:pt x="15754" y="21600"/>
                    <a:pt x="14760" y="21448"/>
                    <a:pt x="13519" y="21144"/>
                  </a:cubicBezTo>
                  <a:cubicBezTo>
                    <a:pt x="10602" y="20231"/>
                    <a:pt x="7871" y="18101"/>
                    <a:pt x="5636" y="16276"/>
                  </a:cubicBezTo>
                  <a:cubicBezTo>
                    <a:pt x="5388" y="15972"/>
                    <a:pt x="5388" y="15972"/>
                    <a:pt x="5388" y="15972"/>
                  </a:cubicBezTo>
                  <a:cubicBezTo>
                    <a:pt x="4023" y="14755"/>
                    <a:pt x="733" y="12017"/>
                    <a:pt x="112" y="8214"/>
                  </a:cubicBezTo>
                  <a:cubicBezTo>
                    <a:pt x="-74" y="7149"/>
                    <a:pt x="-12" y="6085"/>
                    <a:pt x="174" y="5020"/>
                  </a:cubicBezTo>
                  <a:cubicBezTo>
                    <a:pt x="733" y="2282"/>
                    <a:pt x="1912" y="1065"/>
                    <a:pt x="3774" y="1065"/>
                  </a:cubicBezTo>
                  <a:cubicBezTo>
                    <a:pt x="4209" y="1065"/>
                    <a:pt x="4705" y="1217"/>
                    <a:pt x="5140" y="1217"/>
                  </a:cubicBezTo>
                  <a:cubicBezTo>
                    <a:pt x="5760" y="1369"/>
                    <a:pt x="6381" y="1521"/>
                    <a:pt x="7064" y="1521"/>
                  </a:cubicBezTo>
                  <a:cubicBezTo>
                    <a:pt x="8988" y="1521"/>
                    <a:pt x="10788" y="913"/>
                    <a:pt x="12774" y="456"/>
                  </a:cubicBezTo>
                  <a:cubicBezTo>
                    <a:pt x="13147" y="456"/>
                    <a:pt x="13147" y="456"/>
                    <a:pt x="13147" y="456"/>
                  </a:cubicBezTo>
                  <a:cubicBezTo>
                    <a:pt x="13954" y="152"/>
                    <a:pt x="14760" y="0"/>
                    <a:pt x="15505" y="0"/>
                  </a:cubicBezTo>
                  <a:cubicBezTo>
                    <a:pt x="18112" y="0"/>
                    <a:pt x="20098" y="1521"/>
                    <a:pt x="21526" y="4259"/>
                  </a:cubicBezTo>
                  <a:cubicBezTo>
                    <a:pt x="21526" y="4563"/>
                    <a:pt x="21526" y="4563"/>
                    <a:pt x="21526" y="4563"/>
                  </a:cubicBezTo>
                  <a:cubicBezTo>
                    <a:pt x="20036" y="1977"/>
                    <a:pt x="18050" y="608"/>
                    <a:pt x="15505" y="608"/>
                  </a:cubicBezTo>
                  <a:cubicBezTo>
                    <a:pt x="14574" y="608"/>
                    <a:pt x="13519" y="913"/>
                    <a:pt x="12402" y="1217"/>
                  </a:cubicBezTo>
                  <a:cubicBezTo>
                    <a:pt x="10478" y="1977"/>
                    <a:pt x="8864" y="2282"/>
                    <a:pt x="7250" y="2282"/>
                  </a:cubicBezTo>
                  <a:cubicBezTo>
                    <a:pt x="6629" y="2282"/>
                    <a:pt x="6009" y="2130"/>
                    <a:pt x="5388" y="2130"/>
                  </a:cubicBezTo>
                  <a:cubicBezTo>
                    <a:pt x="5016" y="1977"/>
                    <a:pt x="5016" y="1977"/>
                    <a:pt x="5016" y="1977"/>
                  </a:cubicBezTo>
                  <a:cubicBezTo>
                    <a:pt x="4581" y="1977"/>
                    <a:pt x="4085" y="1825"/>
                    <a:pt x="3650" y="1825"/>
                  </a:cubicBezTo>
                  <a:cubicBezTo>
                    <a:pt x="3029" y="1825"/>
                    <a:pt x="2595" y="1977"/>
                    <a:pt x="2160" y="2282"/>
                  </a:cubicBezTo>
                  <a:cubicBezTo>
                    <a:pt x="1292" y="2890"/>
                    <a:pt x="174" y="4715"/>
                    <a:pt x="423" y="7149"/>
                  </a:cubicBezTo>
                  <a:cubicBezTo>
                    <a:pt x="795" y="10496"/>
                    <a:pt x="2595" y="12321"/>
                    <a:pt x="3836" y="13538"/>
                  </a:cubicBezTo>
                  <a:cubicBezTo>
                    <a:pt x="5512" y="15211"/>
                    <a:pt x="7064" y="16580"/>
                    <a:pt x="8492" y="17645"/>
                  </a:cubicBezTo>
                  <a:cubicBezTo>
                    <a:pt x="11533" y="19775"/>
                    <a:pt x="14202" y="20839"/>
                    <a:pt x="16623" y="20839"/>
                  </a:cubicBezTo>
                  <a:cubicBezTo>
                    <a:pt x="16871" y="20839"/>
                    <a:pt x="16871" y="20839"/>
                    <a:pt x="16871" y="20839"/>
                  </a:cubicBezTo>
                  <a:cubicBezTo>
                    <a:pt x="18609" y="20839"/>
                    <a:pt x="20036" y="20079"/>
                    <a:pt x="21154" y="18558"/>
                  </a:cubicBezTo>
                  <a:cubicBezTo>
                    <a:pt x="21278" y="18558"/>
                    <a:pt x="21402" y="18254"/>
                    <a:pt x="21526" y="18101"/>
                  </a:cubicBezTo>
                  <a:cubicBezTo>
                    <a:pt x="21526" y="19014"/>
                    <a:pt x="21526" y="19014"/>
                    <a:pt x="21526" y="19014"/>
                  </a:cubicBezTo>
                  <a:cubicBezTo>
                    <a:pt x="20098" y="20839"/>
                    <a:pt x="18547" y="21600"/>
                    <a:pt x="16623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586" name="Freeform 518"/>
            <p:cNvSpPr/>
            <p:nvPr/>
          </p:nvSpPr>
          <p:spPr>
            <a:xfrm flipH="1" rot="16200000">
              <a:off x="469957" y="5896489"/>
              <a:ext cx="1306572" cy="6075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20" h="21600" fill="norm" stroke="1" extrusionOk="0">
                  <a:moveTo>
                    <a:pt x="19063" y="21600"/>
                  </a:moveTo>
                  <a:cubicBezTo>
                    <a:pt x="17295" y="21600"/>
                    <a:pt x="15527" y="20948"/>
                    <a:pt x="13889" y="20203"/>
                  </a:cubicBezTo>
                  <a:cubicBezTo>
                    <a:pt x="13458" y="20017"/>
                    <a:pt x="13070" y="19924"/>
                    <a:pt x="12639" y="19738"/>
                  </a:cubicBezTo>
                  <a:cubicBezTo>
                    <a:pt x="10569" y="18807"/>
                    <a:pt x="8370" y="17969"/>
                    <a:pt x="6344" y="16386"/>
                  </a:cubicBezTo>
                  <a:cubicBezTo>
                    <a:pt x="4663" y="15083"/>
                    <a:pt x="3326" y="13779"/>
                    <a:pt x="2248" y="12010"/>
                  </a:cubicBezTo>
                  <a:cubicBezTo>
                    <a:pt x="1429" y="10707"/>
                    <a:pt x="265" y="8752"/>
                    <a:pt x="49" y="6331"/>
                  </a:cubicBezTo>
                  <a:cubicBezTo>
                    <a:pt x="-80" y="4934"/>
                    <a:pt x="49" y="3817"/>
                    <a:pt x="394" y="2886"/>
                  </a:cubicBezTo>
                  <a:cubicBezTo>
                    <a:pt x="1386" y="372"/>
                    <a:pt x="3800" y="93"/>
                    <a:pt x="4835" y="93"/>
                  </a:cubicBezTo>
                  <a:cubicBezTo>
                    <a:pt x="5180" y="93"/>
                    <a:pt x="5525" y="93"/>
                    <a:pt x="5870" y="186"/>
                  </a:cubicBezTo>
                  <a:cubicBezTo>
                    <a:pt x="6430" y="279"/>
                    <a:pt x="7034" y="466"/>
                    <a:pt x="7594" y="559"/>
                  </a:cubicBezTo>
                  <a:cubicBezTo>
                    <a:pt x="8586" y="838"/>
                    <a:pt x="9621" y="1117"/>
                    <a:pt x="10655" y="1117"/>
                  </a:cubicBezTo>
                  <a:cubicBezTo>
                    <a:pt x="10698" y="1117"/>
                    <a:pt x="10698" y="1117"/>
                    <a:pt x="10698" y="1117"/>
                  </a:cubicBezTo>
                  <a:cubicBezTo>
                    <a:pt x="11906" y="1117"/>
                    <a:pt x="13113" y="838"/>
                    <a:pt x="14277" y="559"/>
                  </a:cubicBezTo>
                  <a:cubicBezTo>
                    <a:pt x="15269" y="372"/>
                    <a:pt x="16303" y="93"/>
                    <a:pt x="17338" y="0"/>
                  </a:cubicBezTo>
                  <a:cubicBezTo>
                    <a:pt x="17510" y="0"/>
                    <a:pt x="17640" y="0"/>
                    <a:pt x="17812" y="0"/>
                  </a:cubicBezTo>
                  <a:cubicBezTo>
                    <a:pt x="19321" y="0"/>
                    <a:pt x="20528" y="559"/>
                    <a:pt x="21520" y="1676"/>
                  </a:cubicBezTo>
                  <a:cubicBezTo>
                    <a:pt x="21520" y="2328"/>
                    <a:pt x="21520" y="2328"/>
                    <a:pt x="21520" y="2328"/>
                  </a:cubicBezTo>
                  <a:cubicBezTo>
                    <a:pt x="20442" y="1117"/>
                    <a:pt x="19278" y="466"/>
                    <a:pt x="17985" y="466"/>
                  </a:cubicBezTo>
                  <a:cubicBezTo>
                    <a:pt x="17855" y="466"/>
                    <a:pt x="17855" y="466"/>
                    <a:pt x="17855" y="466"/>
                  </a:cubicBezTo>
                  <a:cubicBezTo>
                    <a:pt x="16734" y="559"/>
                    <a:pt x="15613" y="838"/>
                    <a:pt x="14492" y="1024"/>
                  </a:cubicBezTo>
                  <a:cubicBezTo>
                    <a:pt x="13846" y="1210"/>
                    <a:pt x="13199" y="1303"/>
                    <a:pt x="12509" y="1490"/>
                  </a:cubicBezTo>
                  <a:cubicBezTo>
                    <a:pt x="11992" y="1583"/>
                    <a:pt x="11474" y="1583"/>
                    <a:pt x="10957" y="1583"/>
                  </a:cubicBezTo>
                  <a:cubicBezTo>
                    <a:pt x="10095" y="1583"/>
                    <a:pt x="9233" y="1490"/>
                    <a:pt x="8370" y="1210"/>
                  </a:cubicBezTo>
                  <a:cubicBezTo>
                    <a:pt x="7680" y="1024"/>
                    <a:pt x="7680" y="1024"/>
                    <a:pt x="7680" y="1024"/>
                  </a:cubicBezTo>
                  <a:cubicBezTo>
                    <a:pt x="6689" y="745"/>
                    <a:pt x="5611" y="466"/>
                    <a:pt x="4576" y="466"/>
                  </a:cubicBezTo>
                  <a:cubicBezTo>
                    <a:pt x="4231" y="466"/>
                    <a:pt x="3886" y="559"/>
                    <a:pt x="3542" y="652"/>
                  </a:cubicBezTo>
                  <a:cubicBezTo>
                    <a:pt x="2679" y="838"/>
                    <a:pt x="1084" y="1676"/>
                    <a:pt x="480" y="3631"/>
                  </a:cubicBezTo>
                  <a:cubicBezTo>
                    <a:pt x="222" y="4469"/>
                    <a:pt x="179" y="5400"/>
                    <a:pt x="351" y="6424"/>
                  </a:cubicBezTo>
                  <a:cubicBezTo>
                    <a:pt x="696" y="8659"/>
                    <a:pt x="1645" y="10800"/>
                    <a:pt x="3283" y="12941"/>
                  </a:cubicBezTo>
                  <a:cubicBezTo>
                    <a:pt x="4706" y="14710"/>
                    <a:pt x="6387" y="16107"/>
                    <a:pt x="8629" y="17317"/>
                  </a:cubicBezTo>
                  <a:cubicBezTo>
                    <a:pt x="10354" y="18248"/>
                    <a:pt x="12164" y="18993"/>
                    <a:pt x="13889" y="19645"/>
                  </a:cubicBezTo>
                  <a:cubicBezTo>
                    <a:pt x="14492" y="19924"/>
                    <a:pt x="14492" y="19924"/>
                    <a:pt x="14492" y="19924"/>
                  </a:cubicBezTo>
                  <a:cubicBezTo>
                    <a:pt x="16001" y="20483"/>
                    <a:pt x="17424" y="20948"/>
                    <a:pt x="18890" y="20948"/>
                  </a:cubicBezTo>
                  <a:cubicBezTo>
                    <a:pt x="19106" y="20948"/>
                    <a:pt x="19321" y="20948"/>
                    <a:pt x="19537" y="20948"/>
                  </a:cubicBezTo>
                  <a:cubicBezTo>
                    <a:pt x="20227" y="20855"/>
                    <a:pt x="20916" y="20669"/>
                    <a:pt x="21520" y="20297"/>
                  </a:cubicBezTo>
                  <a:cubicBezTo>
                    <a:pt x="21520" y="21041"/>
                    <a:pt x="21520" y="21041"/>
                    <a:pt x="21520" y="21041"/>
                  </a:cubicBezTo>
                  <a:cubicBezTo>
                    <a:pt x="20960" y="21321"/>
                    <a:pt x="20356" y="21507"/>
                    <a:pt x="19752" y="21600"/>
                  </a:cubicBezTo>
                  <a:cubicBezTo>
                    <a:pt x="19494" y="21600"/>
                    <a:pt x="19278" y="21600"/>
                    <a:pt x="19063" y="21600"/>
                  </a:cubicBezTo>
                  <a:cubicBezTo>
                    <a:pt x="19063" y="21600"/>
                    <a:pt x="19063" y="21600"/>
                    <a:pt x="19063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587" name="Freeform 519"/>
            <p:cNvSpPr/>
            <p:nvPr/>
          </p:nvSpPr>
          <p:spPr>
            <a:xfrm flipH="1" rot="16200000">
              <a:off x="992839" y="6831325"/>
              <a:ext cx="23711" cy="207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cubicBezTo>
                    <a:pt x="7200" y="2700"/>
                    <a:pt x="14400" y="5400"/>
                    <a:pt x="21600" y="10800"/>
                  </a:cubicBezTo>
                  <a:cubicBezTo>
                    <a:pt x="21600" y="21600"/>
                    <a:pt x="21600" y="21600"/>
                    <a:pt x="21600" y="21600"/>
                  </a:cubicBezTo>
                  <a:cubicBezTo>
                    <a:pt x="16800" y="18900"/>
                    <a:pt x="2400" y="2700"/>
                    <a:pt x="0" y="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588" name="Freeform 520"/>
            <p:cNvSpPr/>
            <p:nvPr/>
          </p:nvSpPr>
          <p:spPr>
            <a:xfrm flipH="1" rot="16200000">
              <a:off x="1243273" y="6816507"/>
              <a:ext cx="53347" cy="207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cubicBezTo>
                    <a:pt x="7560" y="16200"/>
                    <a:pt x="14040" y="10800"/>
                    <a:pt x="21600" y="0"/>
                  </a:cubicBezTo>
                  <a:cubicBezTo>
                    <a:pt x="21600" y="8100"/>
                    <a:pt x="21600" y="8100"/>
                    <a:pt x="21600" y="8100"/>
                  </a:cubicBezTo>
                  <a:cubicBezTo>
                    <a:pt x="14040" y="16200"/>
                    <a:pt x="6480" y="21600"/>
                    <a:pt x="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589" name="Freeform 521"/>
            <p:cNvSpPr/>
            <p:nvPr/>
          </p:nvSpPr>
          <p:spPr>
            <a:xfrm flipH="1" rot="16200000">
              <a:off x="991357" y="6820952"/>
              <a:ext cx="37048" cy="370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12343"/>
                  </a:moveTo>
                  <a:cubicBezTo>
                    <a:pt x="13886" y="7714"/>
                    <a:pt x="7714" y="4629"/>
                    <a:pt x="1543" y="0"/>
                  </a:cubicBezTo>
                  <a:cubicBezTo>
                    <a:pt x="0" y="0"/>
                    <a:pt x="0" y="0"/>
                    <a:pt x="0" y="1543"/>
                  </a:cubicBezTo>
                  <a:cubicBezTo>
                    <a:pt x="7714" y="7714"/>
                    <a:pt x="13886" y="13886"/>
                    <a:pt x="21600" y="21600"/>
                  </a:cubicBezTo>
                  <a:lnTo>
                    <a:pt x="21600" y="12343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590" name="Freeform 522"/>
            <p:cNvSpPr/>
            <p:nvPr/>
          </p:nvSpPr>
          <p:spPr>
            <a:xfrm flipH="1" rot="16200000">
              <a:off x="1245074" y="6828682"/>
              <a:ext cx="37886" cy="207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40" h="21600" fill="norm" stroke="1" extrusionOk="0">
                  <a:moveTo>
                    <a:pt x="21240" y="0"/>
                  </a:moveTo>
                  <a:cubicBezTo>
                    <a:pt x="15480" y="8100"/>
                    <a:pt x="8280" y="13500"/>
                    <a:pt x="1080" y="16200"/>
                  </a:cubicBezTo>
                  <a:cubicBezTo>
                    <a:pt x="-360" y="16200"/>
                    <a:pt x="-360" y="21600"/>
                    <a:pt x="1080" y="21600"/>
                  </a:cubicBezTo>
                  <a:cubicBezTo>
                    <a:pt x="9720" y="21600"/>
                    <a:pt x="15480" y="21600"/>
                    <a:pt x="21240" y="18900"/>
                  </a:cubicBezTo>
                  <a:lnTo>
                    <a:pt x="21240" y="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591" name="Freeform 523"/>
            <p:cNvSpPr/>
            <p:nvPr/>
          </p:nvSpPr>
          <p:spPr>
            <a:xfrm flipH="1" rot="16200000">
              <a:off x="975797" y="6790573"/>
              <a:ext cx="63721" cy="6223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15300" y="13500"/>
                    <a:pt x="8100" y="6300"/>
                    <a:pt x="0" y="0"/>
                  </a:cubicBezTo>
                  <a:cubicBezTo>
                    <a:pt x="2700" y="1800"/>
                    <a:pt x="5400" y="2700"/>
                    <a:pt x="8100" y="4500"/>
                  </a:cubicBezTo>
                  <a:cubicBezTo>
                    <a:pt x="13500" y="8100"/>
                    <a:pt x="17100" y="11700"/>
                    <a:pt x="21600" y="16200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592" name="Freeform 524"/>
            <p:cNvSpPr/>
            <p:nvPr/>
          </p:nvSpPr>
          <p:spPr>
            <a:xfrm flipH="1" rot="16200000">
              <a:off x="1236605" y="6812801"/>
              <a:ext cx="44456" cy="370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082" y="15429"/>
                  </a:moveTo>
                  <a:cubicBezTo>
                    <a:pt x="11435" y="10800"/>
                    <a:pt x="16518" y="6171"/>
                    <a:pt x="21600" y="0"/>
                  </a:cubicBezTo>
                  <a:cubicBezTo>
                    <a:pt x="21600" y="12343"/>
                    <a:pt x="21600" y="12343"/>
                    <a:pt x="21600" y="12343"/>
                  </a:cubicBezTo>
                  <a:cubicBezTo>
                    <a:pt x="15247" y="16971"/>
                    <a:pt x="7624" y="20057"/>
                    <a:pt x="0" y="21600"/>
                  </a:cubicBezTo>
                  <a:cubicBezTo>
                    <a:pt x="1271" y="20057"/>
                    <a:pt x="3812" y="18514"/>
                    <a:pt x="5082" y="15429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593" name="Freeform 525"/>
            <p:cNvSpPr/>
            <p:nvPr/>
          </p:nvSpPr>
          <p:spPr>
            <a:xfrm flipH="1" rot="16200000">
              <a:off x="1256925" y="6841276"/>
              <a:ext cx="12701" cy="127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cubicBezTo>
                    <a:pt x="5400" y="14400"/>
                    <a:pt x="16200" y="7200"/>
                    <a:pt x="21600" y="0"/>
                  </a:cubicBezTo>
                  <a:cubicBezTo>
                    <a:pt x="21600" y="7200"/>
                    <a:pt x="21600" y="7200"/>
                    <a:pt x="21600" y="7200"/>
                  </a:cubicBezTo>
                  <a:cubicBezTo>
                    <a:pt x="16200" y="14400"/>
                    <a:pt x="5400" y="14400"/>
                    <a:pt x="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594" name="Freeform 526"/>
            <p:cNvSpPr/>
            <p:nvPr/>
          </p:nvSpPr>
          <p:spPr>
            <a:xfrm flipH="1" rot="16200000">
              <a:off x="872069" y="6677954"/>
              <a:ext cx="245988" cy="1052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20451" y="17280"/>
                    <a:pt x="18843" y="14040"/>
                    <a:pt x="17004" y="11340"/>
                  </a:cubicBezTo>
                  <a:cubicBezTo>
                    <a:pt x="14017" y="7020"/>
                    <a:pt x="10800" y="3780"/>
                    <a:pt x="7583" y="2700"/>
                  </a:cubicBezTo>
                  <a:cubicBezTo>
                    <a:pt x="5055" y="1620"/>
                    <a:pt x="2528" y="1080"/>
                    <a:pt x="0" y="540"/>
                  </a:cubicBezTo>
                  <a:cubicBezTo>
                    <a:pt x="1609" y="0"/>
                    <a:pt x="3217" y="0"/>
                    <a:pt x="4596" y="0"/>
                  </a:cubicBezTo>
                  <a:cubicBezTo>
                    <a:pt x="6664" y="0"/>
                    <a:pt x="8272" y="0"/>
                    <a:pt x="10111" y="1080"/>
                  </a:cubicBezTo>
                  <a:cubicBezTo>
                    <a:pt x="14706" y="3780"/>
                    <a:pt x="17923" y="7560"/>
                    <a:pt x="20221" y="12960"/>
                  </a:cubicBezTo>
                  <a:cubicBezTo>
                    <a:pt x="20681" y="14040"/>
                    <a:pt x="21140" y="15120"/>
                    <a:pt x="21600" y="16200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595" name="Freeform 527"/>
            <p:cNvSpPr/>
            <p:nvPr/>
          </p:nvSpPr>
          <p:spPr>
            <a:xfrm flipH="1" rot="16200000">
              <a:off x="1046185" y="6594230"/>
              <a:ext cx="422329" cy="9632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1001" y="21600"/>
                  </a:moveTo>
                  <a:cubicBezTo>
                    <a:pt x="7379" y="21600"/>
                    <a:pt x="3354" y="18097"/>
                    <a:pt x="0" y="14595"/>
                  </a:cubicBezTo>
                  <a:cubicBezTo>
                    <a:pt x="2952" y="16930"/>
                    <a:pt x="6037" y="18097"/>
                    <a:pt x="8989" y="18097"/>
                  </a:cubicBezTo>
                  <a:cubicBezTo>
                    <a:pt x="9257" y="18097"/>
                    <a:pt x="9660" y="18097"/>
                    <a:pt x="10062" y="18097"/>
                  </a:cubicBezTo>
                  <a:cubicBezTo>
                    <a:pt x="13684" y="18097"/>
                    <a:pt x="18783" y="16346"/>
                    <a:pt x="21332" y="1751"/>
                  </a:cubicBezTo>
                  <a:cubicBezTo>
                    <a:pt x="21332" y="1168"/>
                    <a:pt x="21466" y="584"/>
                    <a:pt x="21600" y="0"/>
                  </a:cubicBezTo>
                  <a:cubicBezTo>
                    <a:pt x="21600" y="5254"/>
                    <a:pt x="21600" y="5254"/>
                    <a:pt x="21600" y="5254"/>
                  </a:cubicBezTo>
                  <a:cubicBezTo>
                    <a:pt x="19319" y="16346"/>
                    <a:pt x="15697" y="21600"/>
                    <a:pt x="11001" y="21600"/>
                  </a:cubicBezTo>
                  <a:cubicBezTo>
                    <a:pt x="11001" y="21600"/>
                    <a:pt x="11001" y="21600"/>
                    <a:pt x="11001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596" name="Freeform 528"/>
            <p:cNvSpPr/>
            <p:nvPr/>
          </p:nvSpPr>
          <p:spPr>
            <a:xfrm flipH="1" rot="16200000">
              <a:off x="1192150" y="6618680"/>
              <a:ext cx="425291" cy="444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2533" y="21600"/>
                  </a:moveTo>
                  <a:cubicBezTo>
                    <a:pt x="11333" y="21600"/>
                    <a:pt x="10133" y="21600"/>
                    <a:pt x="9067" y="20329"/>
                  </a:cubicBezTo>
                  <a:cubicBezTo>
                    <a:pt x="6667" y="17788"/>
                    <a:pt x="4667" y="13976"/>
                    <a:pt x="2933" y="10165"/>
                  </a:cubicBezTo>
                  <a:cubicBezTo>
                    <a:pt x="1867" y="7624"/>
                    <a:pt x="933" y="5082"/>
                    <a:pt x="0" y="1271"/>
                  </a:cubicBezTo>
                  <a:cubicBezTo>
                    <a:pt x="4400" y="11435"/>
                    <a:pt x="8133" y="15247"/>
                    <a:pt x="11733" y="15247"/>
                  </a:cubicBezTo>
                  <a:cubicBezTo>
                    <a:pt x="14800" y="15247"/>
                    <a:pt x="17600" y="11435"/>
                    <a:pt x="20133" y="3812"/>
                  </a:cubicBezTo>
                  <a:cubicBezTo>
                    <a:pt x="20667" y="2541"/>
                    <a:pt x="21067" y="1271"/>
                    <a:pt x="21600" y="0"/>
                  </a:cubicBezTo>
                  <a:cubicBezTo>
                    <a:pt x="21600" y="8894"/>
                    <a:pt x="21600" y="8894"/>
                    <a:pt x="21600" y="8894"/>
                  </a:cubicBezTo>
                  <a:cubicBezTo>
                    <a:pt x="18667" y="17788"/>
                    <a:pt x="15600" y="21600"/>
                    <a:pt x="12533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597" name="Freeform 529"/>
            <p:cNvSpPr/>
            <p:nvPr/>
          </p:nvSpPr>
          <p:spPr>
            <a:xfrm flipH="1" rot="16200000">
              <a:off x="320847" y="5655506"/>
              <a:ext cx="1552925" cy="84317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35" h="21600" fill="norm" stroke="1" extrusionOk="0">
                  <a:moveTo>
                    <a:pt x="20066" y="21600"/>
                  </a:moveTo>
                  <a:cubicBezTo>
                    <a:pt x="19674" y="21600"/>
                    <a:pt x="19282" y="21533"/>
                    <a:pt x="18854" y="21466"/>
                  </a:cubicBezTo>
                  <a:cubicBezTo>
                    <a:pt x="18604" y="21399"/>
                    <a:pt x="18355" y="21332"/>
                    <a:pt x="18105" y="21265"/>
                  </a:cubicBezTo>
                  <a:cubicBezTo>
                    <a:pt x="15610" y="20862"/>
                    <a:pt x="13258" y="20057"/>
                    <a:pt x="11190" y="18850"/>
                  </a:cubicBezTo>
                  <a:cubicBezTo>
                    <a:pt x="9373" y="17843"/>
                    <a:pt x="7626" y="16502"/>
                    <a:pt x="6129" y="15361"/>
                  </a:cubicBezTo>
                  <a:cubicBezTo>
                    <a:pt x="5131" y="14624"/>
                    <a:pt x="4062" y="13819"/>
                    <a:pt x="3099" y="12678"/>
                  </a:cubicBezTo>
                  <a:cubicBezTo>
                    <a:pt x="2208" y="11605"/>
                    <a:pt x="-465" y="8452"/>
                    <a:pt x="70" y="5031"/>
                  </a:cubicBezTo>
                  <a:cubicBezTo>
                    <a:pt x="355" y="3220"/>
                    <a:pt x="1388" y="1945"/>
                    <a:pt x="2280" y="1543"/>
                  </a:cubicBezTo>
                  <a:cubicBezTo>
                    <a:pt x="2850" y="1275"/>
                    <a:pt x="3456" y="1140"/>
                    <a:pt x="4204" y="1140"/>
                  </a:cubicBezTo>
                  <a:cubicBezTo>
                    <a:pt x="4632" y="1140"/>
                    <a:pt x="5060" y="1207"/>
                    <a:pt x="5487" y="1207"/>
                  </a:cubicBezTo>
                  <a:cubicBezTo>
                    <a:pt x="5880" y="1275"/>
                    <a:pt x="6307" y="1275"/>
                    <a:pt x="6735" y="1275"/>
                  </a:cubicBezTo>
                  <a:cubicBezTo>
                    <a:pt x="6806" y="1275"/>
                    <a:pt x="6806" y="1275"/>
                    <a:pt x="6806" y="1275"/>
                  </a:cubicBezTo>
                  <a:cubicBezTo>
                    <a:pt x="8695" y="1275"/>
                    <a:pt x="10549" y="872"/>
                    <a:pt x="12260" y="402"/>
                  </a:cubicBezTo>
                  <a:cubicBezTo>
                    <a:pt x="13115" y="201"/>
                    <a:pt x="14220" y="0"/>
                    <a:pt x="15361" y="0"/>
                  </a:cubicBezTo>
                  <a:cubicBezTo>
                    <a:pt x="15824" y="0"/>
                    <a:pt x="16252" y="0"/>
                    <a:pt x="16680" y="67"/>
                  </a:cubicBezTo>
                  <a:cubicBezTo>
                    <a:pt x="18070" y="335"/>
                    <a:pt x="19495" y="1140"/>
                    <a:pt x="21135" y="2482"/>
                  </a:cubicBezTo>
                  <a:cubicBezTo>
                    <a:pt x="21135" y="3019"/>
                    <a:pt x="21135" y="3019"/>
                    <a:pt x="21135" y="3019"/>
                  </a:cubicBezTo>
                  <a:cubicBezTo>
                    <a:pt x="20101" y="2080"/>
                    <a:pt x="18961" y="1207"/>
                    <a:pt x="17678" y="805"/>
                  </a:cubicBezTo>
                  <a:cubicBezTo>
                    <a:pt x="16929" y="537"/>
                    <a:pt x="16109" y="402"/>
                    <a:pt x="15254" y="402"/>
                  </a:cubicBezTo>
                  <a:cubicBezTo>
                    <a:pt x="14612" y="402"/>
                    <a:pt x="13971" y="470"/>
                    <a:pt x="13258" y="671"/>
                  </a:cubicBezTo>
                  <a:cubicBezTo>
                    <a:pt x="12687" y="738"/>
                    <a:pt x="12117" y="872"/>
                    <a:pt x="11547" y="1006"/>
                  </a:cubicBezTo>
                  <a:cubicBezTo>
                    <a:pt x="10406" y="1342"/>
                    <a:pt x="9230" y="1610"/>
                    <a:pt x="8054" y="1677"/>
                  </a:cubicBezTo>
                  <a:cubicBezTo>
                    <a:pt x="7697" y="1677"/>
                    <a:pt x="7341" y="1744"/>
                    <a:pt x="6949" y="1744"/>
                  </a:cubicBezTo>
                  <a:cubicBezTo>
                    <a:pt x="6379" y="1744"/>
                    <a:pt x="5808" y="1677"/>
                    <a:pt x="5274" y="1610"/>
                  </a:cubicBezTo>
                  <a:cubicBezTo>
                    <a:pt x="5202" y="1610"/>
                    <a:pt x="5202" y="1610"/>
                    <a:pt x="5202" y="1610"/>
                  </a:cubicBezTo>
                  <a:cubicBezTo>
                    <a:pt x="4846" y="1610"/>
                    <a:pt x="4454" y="1543"/>
                    <a:pt x="4062" y="1543"/>
                  </a:cubicBezTo>
                  <a:cubicBezTo>
                    <a:pt x="3741" y="1543"/>
                    <a:pt x="3456" y="1610"/>
                    <a:pt x="3171" y="1677"/>
                  </a:cubicBezTo>
                  <a:cubicBezTo>
                    <a:pt x="1994" y="1945"/>
                    <a:pt x="177" y="3354"/>
                    <a:pt x="284" y="6037"/>
                  </a:cubicBezTo>
                  <a:cubicBezTo>
                    <a:pt x="355" y="7983"/>
                    <a:pt x="1282" y="9593"/>
                    <a:pt x="1994" y="10666"/>
                  </a:cubicBezTo>
                  <a:cubicBezTo>
                    <a:pt x="4026" y="13752"/>
                    <a:pt x="6592" y="15429"/>
                    <a:pt x="9087" y="17106"/>
                  </a:cubicBezTo>
                  <a:cubicBezTo>
                    <a:pt x="9337" y="17240"/>
                    <a:pt x="9337" y="17240"/>
                    <a:pt x="9337" y="17240"/>
                  </a:cubicBezTo>
                  <a:cubicBezTo>
                    <a:pt x="12759" y="19520"/>
                    <a:pt x="16359" y="20795"/>
                    <a:pt x="20101" y="21130"/>
                  </a:cubicBezTo>
                  <a:cubicBezTo>
                    <a:pt x="20137" y="21130"/>
                    <a:pt x="20173" y="21130"/>
                    <a:pt x="20173" y="21198"/>
                  </a:cubicBezTo>
                  <a:cubicBezTo>
                    <a:pt x="20208" y="21198"/>
                    <a:pt x="20208" y="21198"/>
                    <a:pt x="20208" y="21198"/>
                  </a:cubicBezTo>
                  <a:cubicBezTo>
                    <a:pt x="20244" y="21198"/>
                    <a:pt x="20244" y="21198"/>
                    <a:pt x="20244" y="21198"/>
                  </a:cubicBezTo>
                  <a:cubicBezTo>
                    <a:pt x="20529" y="21198"/>
                    <a:pt x="20850" y="21130"/>
                    <a:pt x="21135" y="21063"/>
                  </a:cubicBezTo>
                  <a:cubicBezTo>
                    <a:pt x="21135" y="21466"/>
                    <a:pt x="21135" y="21466"/>
                    <a:pt x="21135" y="21466"/>
                  </a:cubicBezTo>
                  <a:cubicBezTo>
                    <a:pt x="20779" y="21533"/>
                    <a:pt x="20422" y="21600"/>
                    <a:pt x="20066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598" name="Freeform 530"/>
            <p:cNvSpPr/>
            <p:nvPr/>
          </p:nvSpPr>
          <p:spPr>
            <a:xfrm flipH="1" rot="16200000">
              <a:off x="1438876" y="6785389"/>
              <a:ext cx="115585" cy="207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9327" y="21600"/>
                  </a:moveTo>
                  <a:cubicBezTo>
                    <a:pt x="5891" y="21600"/>
                    <a:pt x="2945" y="18900"/>
                    <a:pt x="0" y="16200"/>
                  </a:cubicBezTo>
                  <a:cubicBezTo>
                    <a:pt x="1964" y="16200"/>
                    <a:pt x="3927" y="13500"/>
                    <a:pt x="5891" y="13500"/>
                  </a:cubicBezTo>
                  <a:cubicBezTo>
                    <a:pt x="7364" y="10800"/>
                    <a:pt x="9327" y="8100"/>
                    <a:pt x="10800" y="8100"/>
                  </a:cubicBezTo>
                  <a:cubicBezTo>
                    <a:pt x="14727" y="5400"/>
                    <a:pt x="18164" y="2700"/>
                    <a:pt x="21600" y="0"/>
                  </a:cubicBezTo>
                  <a:cubicBezTo>
                    <a:pt x="21600" y="13500"/>
                    <a:pt x="21600" y="13500"/>
                    <a:pt x="21600" y="13500"/>
                  </a:cubicBezTo>
                  <a:cubicBezTo>
                    <a:pt x="17182" y="18900"/>
                    <a:pt x="13745" y="21600"/>
                    <a:pt x="10800" y="21600"/>
                  </a:cubicBezTo>
                  <a:cubicBezTo>
                    <a:pt x="10309" y="21600"/>
                    <a:pt x="9818" y="21600"/>
                    <a:pt x="9327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599" name="Freeform 531"/>
            <p:cNvSpPr/>
            <p:nvPr/>
          </p:nvSpPr>
          <p:spPr>
            <a:xfrm flipH="1" rot="16200000">
              <a:off x="33527" y="5282237"/>
              <a:ext cx="2046065" cy="109656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27" h="21600" fill="norm" stroke="1" extrusionOk="0">
                  <a:moveTo>
                    <a:pt x="21227" y="21600"/>
                  </a:moveTo>
                  <a:cubicBezTo>
                    <a:pt x="21010" y="21600"/>
                    <a:pt x="20819" y="21548"/>
                    <a:pt x="20629" y="21548"/>
                  </a:cubicBezTo>
                  <a:cubicBezTo>
                    <a:pt x="19570" y="21394"/>
                    <a:pt x="18537" y="20930"/>
                    <a:pt x="17559" y="20517"/>
                  </a:cubicBezTo>
                  <a:cubicBezTo>
                    <a:pt x="17532" y="20517"/>
                    <a:pt x="17532" y="20517"/>
                    <a:pt x="17532" y="20517"/>
                  </a:cubicBezTo>
                  <a:cubicBezTo>
                    <a:pt x="17505" y="20569"/>
                    <a:pt x="17505" y="20569"/>
                    <a:pt x="17505" y="20569"/>
                  </a:cubicBezTo>
                  <a:cubicBezTo>
                    <a:pt x="17505" y="20569"/>
                    <a:pt x="17505" y="20569"/>
                    <a:pt x="17478" y="20569"/>
                  </a:cubicBezTo>
                  <a:cubicBezTo>
                    <a:pt x="17478" y="20569"/>
                    <a:pt x="17478" y="20569"/>
                    <a:pt x="17450" y="20569"/>
                  </a:cubicBezTo>
                  <a:cubicBezTo>
                    <a:pt x="17369" y="20466"/>
                    <a:pt x="17260" y="20414"/>
                    <a:pt x="17179" y="20363"/>
                  </a:cubicBezTo>
                  <a:cubicBezTo>
                    <a:pt x="16989" y="20311"/>
                    <a:pt x="16825" y="20208"/>
                    <a:pt x="16635" y="20157"/>
                  </a:cubicBezTo>
                  <a:cubicBezTo>
                    <a:pt x="16391" y="20053"/>
                    <a:pt x="16146" y="19950"/>
                    <a:pt x="15902" y="19847"/>
                  </a:cubicBezTo>
                  <a:cubicBezTo>
                    <a:pt x="15413" y="19693"/>
                    <a:pt x="14924" y="19486"/>
                    <a:pt x="14462" y="19280"/>
                  </a:cubicBezTo>
                  <a:cubicBezTo>
                    <a:pt x="14326" y="19229"/>
                    <a:pt x="14326" y="19229"/>
                    <a:pt x="14326" y="19229"/>
                  </a:cubicBezTo>
                  <a:cubicBezTo>
                    <a:pt x="13973" y="19126"/>
                    <a:pt x="13973" y="19126"/>
                    <a:pt x="13973" y="19126"/>
                  </a:cubicBezTo>
                  <a:cubicBezTo>
                    <a:pt x="12777" y="18662"/>
                    <a:pt x="11582" y="17888"/>
                    <a:pt x="10413" y="17167"/>
                  </a:cubicBezTo>
                  <a:cubicBezTo>
                    <a:pt x="10305" y="17115"/>
                    <a:pt x="10305" y="17115"/>
                    <a:pt x="10305" y="17115"/>
                  </a:cubicBezTo>
                  <a:cubicBezTo>
                    <a:pt x="9680" y="16703"/>
                    <a:pt x="9028" y="16342"/>
                    <a:pt x="8376" y="15981"/>
                  </a:cubicBezTo>
                  <a:cubicBezTo>
                    <a:pt x="7207" y="15259"/>
                    <a:pt x="5985" y="14537"/>
                    <a:pt x="4816" y="13713"/>
                  </a:cubicBezTo>
                  <a:cubicBezTo>
                    <a:pt x="3431" y="12733"/>
                    <a:pt x="1882" y="11547"/>
                    <a:pt x="877" y="9434"/>
                  </a:cubicBezTo>
                  <a:cubicBezTo>
                    <a:pt x="62" y="7784"/>
                    <a:pt x="-373" y="5207"/>
                    <a:pt x="415" y="3196"/>
                  </a:cubicBezTo>
                  <a:cubicBezTo>
                    <a:pt x="1094" y="1495"/>
                    <a:pt x="2371" y="464"/>
                    <a:pt x="4327" y="103"/>
                  </a:cubicBezTo>
                  <a:cubicBezTo>
                    <a:pt x="4708" y="52"/>
                    <a:pt x="5142" y="52"/>
                    <a:pt x="5604" y="52"/>
                  </a:cubicBezTo>
                  <a:cubicBezTo>
                    <a:pt x="6039" y="52"/>
                    <a:pt x="6474" y="52"/>
                    <a:pt x="6909" y="103"/>
                  </a:cubicBezTo>
                  <a:cubicBezTo>
                    <a:pt x="8267" y="206"/>
                    <a:pt x="9598" y="309"/>
                    <a:pt x="10930" y="309"/>
                  </a:cubicBezTo>
                  <a:cubicBezTo>
                    <a:pt x="11147" y="309"/>
                    <a:pt x="11147" y="309"/>
                    <a:pt x="11147" y="309"/>
                  </a:cubicBezTo>
                  <a:cubicBezTo>
                    <a:pt x="11989" y="258"/>
                    <a:pt x="12832" y="206"/>
                    <a:pt x="13674" y="155"/>
                  </a:cubicBezTo>
                  <a:cubicBezTo>
                    <a:pt x="14543" y="103"/>
                    <a:pt x="15440" y="0"/>
                    <a:pt x="16309" y="0"/>
                  </a:cubicBezTo>
                  <a:cubicBezTo>
                    <a:pt x="17478" y="0"/>
                    <a:pt x="18429" y="155"/>
                    <a:pt x="19352" y="412"/>
                  </a:cubicBezTo>
                  <a:cubicBezTo>
                    <a:pt x="19977" y="567"/>
                    <a:pt x="20602" y="773"/>
                    <a:pt x="21227" y="1031"/>
                  </a:cubicBezTo>
                  <a:cubicBezTo>
                    <a:pt x="21227" y="1392"/>
                    <a:pt x="21227" y="1392"/>
                    <a:pt x="21227" y="1392"/>
                  </a:cubicBezTo>
                  <a:cubicBezTo>
                    <a:pt x="20059" y="876"/>
                    <a:pt x="18945" y="516"/>
                    <a:pt x="17858" y="412"/>
                  </a:cubicBezTo>
                  <a:cubicBezTo>
                    <a:pt x="17369" y="309"/>
                    <a:pt x="16853" y="309"/>
                    <a:pt x="16282" y="309"/>
                  </a:cubicBezTo>
                  <a:cubicBezTo>
                    <a:pt x="15385" y="309"/>
                    <a:pt x="14489" y="361"/>
                    <a:pt x="13728" y="464"/>
                  </a:cubicBezTo>
                  <a:cubicBezTo>
                    <a:pt x="12832" y="567"/>
                    <a:pt x="11908" y="619"/>
                    <a:pt x="10930" y="619"/>
                  </a:cubicBezTo>
                  <a:cubicBezTo>
                    <a:pt x="10441" y="619"/>
                    <a:pt x="9952" y="567"/>
                    <a:pt x="9435" y="567"/>
                  </a:cubicBezTo>
                  <a:cubicBezTo>
                    <a:pt x="8946" y="567"/>
                    <a:pt x="8430" y="516"/>
                    <a:pt x="7914" y="464"/>
                  </a:cubicBezTo>
                  <a:cubicBezTo>
                    <a:pt x="7235" y="361"/>
                    <a:pt x="6528" y="309"/>
                    <a:pt x="5822" y="309"/>
                  </a:cubicBezTo>
                  <a:cubicBezTo>
                    <a:pt x="4844" y="309"/>
                    <a:pt x="4029" y="464"/>
                    <a:pt x="3295" y="722"/>
                  </a:cubicBezTo>
                  <a:cubicBezTo>
                    <a:pt x="2670" y="979"/>
                    <a:pt x="1149" y="1753"/>
                    <a:pt x="496" y="3660"/>
                  </a:cubicBezTo>
                  <a:cubicBezTo>
                    <a:pt x="198" y="4485"/>
                    <a:pt x="116" y="5464"/>
                    <a:pt x="225" y="6547"/>
                  </a:cubicBezTo>
                  <a:cubicBezTo>
                    <a:pt x="578" y="9640"/>
                    <a:pt x="2371" y="11444"/>
                    <a:pt x="3920" y="12682"/>
                  </a:cubicBezTo>
                  <a:cubicBezTo>
                    <a:pt x="5251" y="13764"/>
                    <a:pt x="6664" y="14589"/>
                    <a:pt x="8022" y="15362"/>
                  </a:cubicBezTo>
                  <a:cubicBezTo>
                    <a:pt x="8593" y="15723"/>
                    <a:pt x="9164" y="16032"/>
                    <a:pt x="9707" y="16393"/>
                  </a:cubicBezTo>
                  <a:cubicBezTo>
                    <a:pt x="9952" y="16548"/>
                    <a:pt x="10196" y="16703"/>
                    <a:pt x="10441" y="16857"/>
                  </a:cubicBezTo>
                  <a:cubicBezTo>
                    <a:pt x="11500" y="17527"/>
                    <a:pt x="12614" y="18198"/>
                    <a:pt x="13728" y="18662"/>
                  </a:cubicBezTo>
                  <a:cubicBezTo>
                    <a:pt x="14081" y="18765"/>
                    <a:pt x="14435" y="18919"/>
                    <a:pt x="14761" y="19022"/>
                  </a:cubicBezTo>
                  <a:cubicBezTo>
                    <a:pt x="15549" y="19280"/>
                    <a:pt x="16336" y="19589"/>
                    <a:pt x="17070" y="20002"/>
                  </a:cubicBezTo>
                  <a:cubicBezTo>
                    <a:pt x="17450" y="20157"/>
                    <a:pt x="17831" y="20311"/>
                    <a:pt x="18184" y="20466"/>
                  </a:cubicBezTo>
                  <a:cubicBezTo>
                    <a:pt x="19026" y="20827"/>
                    <a:pt x="20140" y="21188"/>
                    <a:pt x="21227" y="21239"/>
                  </a:cubicBezTo>
                  <a:lnTo>
                    <a:pt x="21227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600" name="Freeform 532"/>
            <p:cNvSpPr/>
            <p:nvPr/>
          </p:nvSpPr>
          <p:spPr>
            <a:xfrm flipH="1" rot="16200000">
              <a:off x="-393828" y="4674098"/>
              <a:ext cx="2758517" cy="16003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86" h="21600" fill="norm" stroke="1" extrusionOk="0">
                  <a:moveTo>
                    <a:pt x="21286" y="21600"/>
                  </a:moveTo>
                  <a:cubicBezTo>
                    <a:pt x="20579" y="21565"/>
                    <a:pt x="19831" y="21459"/>
                    <a:pt x="19023" y="21246"/>
                  </a:cubicBezTo>
                  <a:cubicBezTo>
                    <a:pt x="17346" y="20787"/>
                    <a:pt x="15568" y="19903"/>
                    <a:pt x="13406" y="18383"/>
                  </a:cubicBezTo>
                  <a:cubicBezTo>
                    <a:pt x="13103" y="18171"/>
                    <a:pt x="12800" y="17923"/>
                    <a:pt x="12496" y="17711"/>
                  </a:cubicBezTo>
                  <a:cubicBezTo>
                    <a:pt x="11870" y="17252"/>
                    <a:pt x="11224" y="16757"/>
                    <a:pt x="10577" y="16403"/>
                  </a:cubicBezTo>
                  <a:cubicBezTo>
                    <a:pt x="9526" y="15838"/>
                    <a:pt x="8476" y="15449"/>
                    <a:pt x="7667" y="15201"/>
                  </a:cubicBezTo>
                  <a:cubicBezTo>
                    <a:pt x="7344" y="15095"/>
                    <a:pt x="7021" y="14989"/>
                    <a:pt x="6697" y="14883"/>
                  </a:cubicBezTo>
                  <a:cubicBezTo>
                    <a:pt x="5364" y="14459"/>
                    <a:pt x="3970" y="14070"/>
                    <a:pt x="2717" y="13151"/>
                  </a:cubicBezTo>
                  <a:cubicBezTo>
                    <a:pt x="1787" y="12515"/>
                    <a:pt x="494" y="11419"/>
                    <a:pt x="110" y="9616"/>
                  </a:cubicBezTo>
                  <a:cubicBezTo>
                    <a:pt x="-314" y="7742"/>
                    <a:pt x="555" y="5904"/>
                    <a:pt x="1545" y="4985"/>
                  </a:cubicBezTo>
                  <a:cubicBezTo>
                    <a:pt x="2697" y="3924"/>
                    <a:pt x="4030" y="3535"/>
                    <a:pt x="5323" y="3182"/>
                  </a:cubicBezTo>
                  <a:cubicBezTo>
                    <a:pt x="5687" y="3076"/>
                    <a:pt x="5687" y="3076"/>
                    <a:pt x="5687" y="3076"/>
                  </a:cubicBezTo>
                  <a:cubicBezTo>
                    <a:pt x="6455" y="2864"/>
                    <a:pt x="7102" y="2651"/>
                    <a:pt x="7748" y="2333"/>
                  </a:cubicBezTo>
                  <a:cubicBezTo>
                    <a:pt x="8233" y="2121"/>
                    <a:pt x="8718" y="1874"/>
                    <a:pt x="9203" y="1626"/>
                  </a:cubicBezTo>
                  <a:cubicBezTo>
                    <a:pt x="9607" y="1379"/>
                    <a:pt x="10052" y="1167"/>
                    <a:pt x="10476" y="955"/>
                  </a:cubicBezTo>
                  <a:cubicBezTo>
                    <a:pt x="11203" y="601"/>
                    <a:pt x="12173" y="177"/>
                    <a:pt x="13183" y="35"/>
                  </a:cubicBezTo>
                  <a:cubicBezTo>
                    <a:pt x="13446" y="0"/>
                    <a:pt x="13729" y="0"/>
                    <a:pt x="14032" y="0"/>
                  </a:cubicBezTo>
                  <a:cubicBezTo>
                    <a:pt x="14598" y="0"/>
                    <a:pt x="15164" y="71"/>
                    <a:pt x="15628" y="106"/>
                  </a:cubicBezTo>
                  <a:cubicBezTo>
                    <a:pt x="17326" y="354"/>
                    <a:pt x="18922" y="742"/>
                    <a:pt x="20397" y="1343"/>
                  </a:cubicBezTo>
                  <a:cubicBezTo>
                    <a:pt x="20700" y="1449"/>
                    <a:pt x="21003" y="1591"/>
                    <a:pt x="21286" y="1697"/>
                  </a:cubicBezTo>
                  <a:cubicBezTo>
                    <a:pt x="21286" y="1944"/>
                    <a:pt x="21286" y="1944"/>
                    <a:pt x="21286" y="1944"/>
                  </a:cubicBezTo>
                  <a:cubicBezTo>
                    <a:pt x="20357" y="1520"/>
                    <a:pt x="19387" y="1167"/>
                    <a:pt x="18397" y="884"/>
                  </a:cubicBezTo>
                  <a:cubicBezTo>
                    <a:pt x="17063" y="530"/>
                    <a:pt x="15649" y="212"/>
                    <a:pt x="14275" y="212"/>
                  </a:cubicBezTo>
                  <a:cubicBezTo>
                    <a:pt x="14012" y="212"/>
                    <a:pt x="13769" y="212"/>
                    <a:pt x="13527" y="247"/>
                  </a:cubicBezTo>
                  <a:cubicBezTo>
                    <a:pt x="12052" y="354"/>
                    <a:pt x="10638" y="1096"/>
                    <a:pt x="9284" y="1803"/>
                  </a:cubicBezTo>
                  <a:cubicBezTo>
                    <a:pt x="8839" y="2050"/>
                    <a:pt x="8374" y="2298"/>
                    <a:pt x="7910" y="2510"/>
                  </a:cubicBezTo>
                  <a:cubicBezTo>
                    <a:pt x="7122" y="2864"/>
                    <a:pt x="6314" y="3111"/>
                    <a:pt x="5525" y="3323"/>
                  </a:cubicBezTo>
                  <a:cubicBezTo>
                    <a:pt x="4899" y="3535"/>
                    <a:pt x="4232" y="3712"/>
                    <a:pt x="3606" y="3959"/>
                  </a:cubicBezTo>
                  <a:cubicBezTo>
                    <a:pt x="2313" y="4490"/>
                    <a:pt x="555" y="5480"/>
                    <a:pt x="191" y="7919"/>
                  </a:cubicBezTo>
                  <a:cubicBezTo>
                    <a:pt x="-132" y="10075"/>
                    <a:pt x="1121" y="11631"/>
                    <a:pt x="2252" y="12550"/>
                  </a:cubicBezTo>
                  <a:cubicBezTo>
                    <a:pt x="3606" y="13681"/>
                    <a:pt x="5121" y="14141"/>
                    <a:pt x="6576" y="14600"/>
                  </a:cubicBezTo>
                  <a:cubicBezTo>
                    <a:pt x="7061" y="14742"/>
                    <a:pt x="7061" y="14742"/>
                    <a:pt x="7061" y="14742"/>
                  </a:cubicBezTo>
                  <a:cubicBezTo>
                    <a:pt x="8011" y="15060"/>
                    <a:pt x="8981" y="15378"/>
                    <a:pt x="9910" y="15838"/>
                  </a:cubicBezTo>
                  <a:cubicBezTo>
                    <a:pt x="10880" y="16297"/>
                    <a:pt x="11749" y="16934"/>
                    <a:pt x="12618" y="17570"/>
                  </a:cubicBezTo>
                  <a:cubicBezTo>
                    <a:pt x="14295" y="18772"/>
                    <a:pt x="16295" y="20151"/>
                    <a:pt x="18376" y="20822"/>
                  </a:cubicBezTo>
                  <a:cubicBezTo>
                    <a:pt x="19366" y="21140"/>
                    <a:pt x="20276" y="21317"/>
                    <a:pt x="21124" y="21317"/>
                  </a:cubicBezTo>
                  <a:cubicBezTo>
                    <a:pt x="21165" y="21317"/>
                    <a:pt x="21225" y="21317"/>
                    <a:pt x="21286" y="21317"/>
                  </a:cubicBezTo>
                  <a:lnTo>
                    <a:pt x="21286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601" name="Freeform 537"/>
            <p:cNvSpPr/>
            <p:nvPr/>
          </p:nvSpPr>
          <p:spPr>
            <a:xfrm flipH="1" rot="16200000">
              <a:off x="1757473" y="6689068"/>
              <a:ext cx="296371" cy="326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18542" y="19800"/>
                    <a:pt x="15483" y="16200"/>
                    <a:pt x="12616" y="12600"/>
                  </a:cubicBezTo>
                  <a:cubicBezTo>
                    <a:pt x="8411" y="7200"/>
                    <a:pt x="4205" y="3600"/>
                    <a:pt x="0" y="0"/>
                  </a:cubicBezTo>
                  <a:cubicBezTo>
                    <a:pt x="5735" y="0"/>
                    <a:pt x="11278" y="3600"/>
                    <a:pt x="16821" y="7200"/>
                  </a:cubicBezTo>
                  <a:cubicBezTo>
                    <a:pt x="18542" y="9000"/>
                    <a:pt x="20071" y="9000"/>
                    <a:pt x="21600" y="10800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602" name="Freeform 538"/>
            <p:cNvSpPr/>
            <p:nvPr/>
          </p:nvSpPr>
          <p:spPr>
            <a:xfrm flipH="1" rot="16200000">
              <a:off x="-2040505" y="2812549"/>
              <a:ext cx="6775015" cy="114991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383" y="21600"/>
                  </a:moveTo>
                  <a:cubicBezTo>
                    <a:pt x="21308" y="21600"/>
                    <a:pt x="21241" y="21600"/>
                    <a:pt x="21174" y="21551"/>
                  </a:cubicBezTo>
                  <a:cubicBezTo>
                    <a:pt x="20957" y="21452"/>
                    <a:pt x="20757" y="21305"/>
                    <a:pt x="20565" y="21108"/>
                  </a:cubicBezTo>
                  <a:cubicBezTo>
                    <a:pt x="20139" y="20665"/>
                    <a:pt x="19705" y="20026"/>
                    <a:pt x="19238" y="19189"/>
                  </a:cubicBezTo>
                  <a:cubicBezTo>
                    <a:pt x="18829" y="18500"/>
                    <a:pt x="18428" y="17664"/>
                    <a:pt x="18028" y="16877"/>
                  </a:cubicBezTo>
                  <a:cubicBezTo>
                    <a:pt x="17569" y="15991"/>
                    <a:pt x="17085" y="15007"/>
                    <a:pt x="16601" y="14220"/>
                  </a:cubicBezTo>
                  <a:cubicBezTo>
                    <a:pt x="16192" y="13531"/>
                    <a:pt x="15766" y="12842"/>
                    <a:pt x="15357" y="12251"/>
                  </a:cubicBezTo>
                  <a:cubicBezTo>
                    <a:pt x="15307" y="12153"/>
                    <a:pt x="15307" y="12153"/>
                    <a:pt x="15307" y="12153"/>
                  </a:cubicBezTo>
                  <a:cubicBezTo>
                    <a:pt x="15207" y="12005"/>
                    <a:pt x="15107" y="11858"/>
                    <a:pt x="14998" y="11710"/>
                  </a:cubicBezTo>
                  <a:cubicBezTo>
                    <a:pt x="14698" y="11267"/>
                    <a:pt x="14389" y="10825"/>
                    <a:pt x="14105" y="10136"/>
                  </a:cubicBezTo>
                  <a:cubicBezTo>
                    <a:pt x="13604" y="9004"/>
                    <a:pt x="13262" y="6790"/>
                    <a:pt x="12920" y="4674"/>
                  </a:cubicBezTo>
                  <a:cubicBezTo>
                    <a:pt x="12845" y="4133"/>
                    <a:pt x="12761" y="3592"/>
                    <a:pt x="12678" y="3100"/>
                  </a:cubicBezTo>
                  <a:cubicBezTo>
                    <a:pt x="12453" y="1771"/>
                    <a:pt x="12177" y="394"/>
                    <a:pt x="11827" y="344"/>
                  </a:cubicBezTo>
                  <a:cubicBezTo>
                    <a:pt x="11802" y="344"/>
                    <a:pt x="11802" y="344"/>
                    <a:pt x="11802" y="344"/>
                  </a:cubicBezTo>
                  <a:cubicBezTo>
                    <a:pt x="11459" y="344"/>
                    <a:pt x="11151" y="1033"/>
                    <a:pt x="10842" y="1722"/>
                  </a:cubicBezTo>
                  <a:cubicBezTo>
                    <a:pt x="10733" y="1919"/>
                    <a:pt x="10733" y="1919"/>
                    <a:pt x="10733" y="1919"/>
                  </a:cubicBezTo>
                  <a:cubicBezTo>
                    <a:pt x="10558" y="2313"/>
                    <a:pt x="10374" y="2706"/>
                    <a:pt x="10191" y="2854"/>
                  </a:cubicBezTo>
                  <a:cubicBezTo>
                    <a:pt x="10082" y="2952"/>
                    <a:pt x="9965" y="3001"/>
                    <a:pt x="9857" y="3001"/>
                  </a:cubicBezTo>
                  <a:cubicBezTo>
                    <a:pt x="9782" y="3051"/>
                    <a:pt x="9707" y="3100"/>
                    <a:pt x="9640" y="3100"/>
                  </a:cubicBezTo>
                  <a:cubicBezTo>
                    <a:pt x="9548" y="3149"/>
                    <a:pt x="9465" y="3247"/>
                    <a:pt x="9381" y="3297"/>
                  </a:cubicBezTo>
                  <a:cubicBezTo>
                    <a:pt x="9114" y="3444"/>
                    <a:pt x="8839" y="3641"/>
                    <a:pt x="8572" y="3641"/>
                  </a:cubicBezTo>
                  <a:cubicBezTo>
                    <a:pt x="8505" y="3641"/>
                    <a:pt x="8438" y="3592"/>
                    <a:pt x="8371" y="3592"/>
                  </a:cubicBezTo>
                  <a:cubicBezTo>
                    <a:pt x="8321" y="3592"/>
                    <a:pt x="8279" y="3543"/>
                    <a:pt x="8229" y="3543"/>
                  </a:cubicBezTo>
                  <a:cubicBezTo>
                    <a:pt x="8129" y="3493"/>
                    <a:pt x="8029" y="3444"/>
                    <a:pt x="7929" y="3444"/>
                  </a:cubicBezTo>
                  <a:cubicBezTo>
                    <a:pt x="7854" y="3444"/>
                    <a:pt x="7787" y="3444"/>
                    <a:pt x="7729" y="3493"/>
                  </a:cubicBezTo>
                  <a:cubicBezTo>
                    <a:pt x="7520" y="3641"/>
                    <a:pt x="7328" y="3936"/>
                    <a:pt x="7128" y="4231"/>
                  </a:cubicBezTo>
                  <a:cubicBezTo>
                    <a:pt x="6977" y="4477"/>
                    <a:pt x="6827" y="4674"/>
                    <a:pt x="6677" y="4822"/>
                  </a:cubicBezTo>
                  <a:cubicBezTo>
                    <a:pt x="6435" y="5166"/>
                    <a:pt x="6185" y="5462"/>
                    <a:pt x="5943" y="5904"/>
                  </a:cubicBezTo>
                  <a:cubicBezTo>
                    <a:pt x="5617" y="6544"/>
                    <a:pt x="5300" y="7331"/>
                    <a:pt x="4991" y="8069"/>
                  </a:cubicBezTo>
                  <a:cubicBezTo>
                    <a:pt x="4924" y="8217"/>
                    <a:pt x="4857" y="8414"/>
                    <a:pt x="4791" y="8561"/>
                  </a:cubicBezTo>
                  <a:cubicBezTo>
                    <a:pt x="4474" y="9349"/>
                    <a:pt x="4123" y="10037"/>
                    <a:pt x="3722" y="10037"/>
                  </a:cubicBezTo>
                  <a:cubicBezTo>
                    <a:pt x="3222" y="10037"/>
                    <a:pt x="2738" y="9349"/>
                    <a:pt x="2270" y="8660"/>
                  </a:cubicBezTo>
                  <a:cubicBezTo>
                    <a:pt x="1995" y="8266"/>
                    <a:pt x="1719" y="7872"/>
                    <a:pt x="1436" y="7626"/>
                  </a:cubicBezTo>
                  <a:cubicBezTo>
                    <a:pt x="1235" y="7430"/>
                    <a:pt x="1035" y="7233"/>
                    <a:pt x="835" y="7036"/>
                  </a:cubicBezTo>
                  <a:cubicBezTo>
                    <a:pt x="684" y="6839"/>
                    <a:pt x="534" y="6692"/>
                    <a:pt x="384" y="6544"/>
                  </a:cubicBezTo>
                  <a:cubicBezTo>
                    <a:pt x="267" y="6446"/>
                    <a:pt x="134" y="6298"/>
                    <a:pt x="0" y="6200"/>
                  </a:cubicBezTo>
                  <a:cubicBezTo>
                    <a:pt x="0" y="5855"/>
                    <a:pt x="0" y="5855"/>
                    <a:pt x="0" y="5855"/>
                  </a:cubicBezTo>
                  <a:cubicBezTo>
                    <a:pt x="109" y="5954"/>
                    <a:pt x="225" y="6052"/>
                    <a:pt x="359" y="6150"/>
                  </a:cubicBezTo>
                  <a:cubicBezTo>
                    <a:pt x="734" y="6544"/>
                    <a:pt x="1118" y="6938"/>
                    <a:pt x="1502" y="7331"/>
                  </a:cubicBezTo>
                  <a:cubicBezTo>
                    <a:pt x="1744" y="7577"/>
                    <a:pt x="1995" y="7971"/>
                    <a:pt x="2245" y="8315"/>
                  </a:cubicBezTo>
                  <a:cubicBezTo>
                    <a:pt x="2704" y="9004"/>
                    <a:pt x="3188" y="9742"/>
                    <a:pt x="3664" y="9742"/>
                  </a:cubicBezTo>
                  <a:cubicBezTo>
                    <a:pt x="3823" y="9742"/>
                    <a:pt x="3973" y="9644"/>
                    <a:pt x="4123" y="9496"/>
                  </a:cubicBezTo>
                  <a:cubicBezTo>
                    <a:pt x="4432" y="9152"/>
                    <a:pt x="4724" y="8414"/>
                    <a:pt x="4999" y="7676"/>
                  </a:cubicBezTo>
                  <a:cubicBezTo>
                    <a:pt x="5100" y="7430"/>
                    <a:pt x="5191" y="7184"/>
                    <a:pt x="5291" y="6987"/>
                  </a:cubicBezTo>
                  <a:cubicBezTo>
                    <a:pt x="5634" y="6150"/>
                    <a:pt x="6009" y="5314"/>
                    <a:pt x="6393" y="4822"/>
                  </a:cubicBezTo>
                  <a:cubicBezTo>
                    <a:pt x="6468" y="4723"/>
                    <a:pt x="6535" y="4674"/>
                    <a:pt x="6602" y="4576"/>
                  </a:cubicBezTo>
                  <a:cubicBezTo>
                    <a:pt x="6735" y="4428"/>
                    <a:pt x="6877" y="4231"/>
                    <a:pt x="7019" y="4035"/>
                  </a:cubicBezTo>
                  <a:cubicBezTo>
                    <a:pt x="7094" y="3936"/>
                    <a:pt x="7094" y="3936"/>
                    <a:pt x="7094" y="3936"/>
                  </a:cubicBezTo>
                  <a:cubicBezTo>
                    <a:pt x="7253" y="3690"/>
                    <a:pt x="7420" y="3444"/>
                    <a:pt x="7578" y="3297"/>
                  </a:cubicBezTo>
                  <a:cubicBezTo>
                    <a:pt x="7687" y="3198"/>
                    <a:pt x="7804" y="3149"/>
                    <a:pt x="7946" y="3149"/>
                  </a:cubicBezTo>
                  <a:cubicBezTo>
                    <a:pt x="8054" y="3149"/>
                    <a:pt x="8171" y="3149"/>
                    <a:pt x="8279" y="3198"/>
                  </a:cubicBezTo>
                  <a:cubicBezTo>
                    <a:pt x="8396" y="3247"/>
                    <a:pt x="8505" y="3247"/>
                    <a:pt x="8622" y="3247"/>
                  </a:cubicBezTo>
                  <a:cubicBezTo>
                    <a:pt x="8672" y="3247"/>
                    <a:pt x="8730" y="3247"/>
                    <a:pt x="8780" y="3247"/>
                  </a:cubicBezTo>
                  <a:cubicBezTo>
                    <a:pt x="9064" y="3149"/>
                    <a:pt x="9356" y="3001"/>
                    <a:pt x="9640" y="2805"/>
                  </a:cubicBezTo>
                  <a:cubicBezTo>
                    <a:pt x="9773" y="2755"/>
                    <a:pt x="9915" y="2657"/>
                    <a:pt x="10049" y="2608"/>
                  </a:cubicBezTo>
                  <a:cubicBezTo>
                    <a:pt x="10324" y="2460"/>
                    <a:pt x="10583" y="1870"/>
                    <a:pt x="10833" y="1328"/>
                  </a:cubicBezTo>
                  <a:cubicBezTo>
                    <a:pt x="10934" y="1132"/>
                    <a:pt x="11034" y="886"/>
                    <a:pt x="11134" y="689"/>
                  </a:cubicBezTo>
                  <a:cubicBezTo>
                    <a:pt x="11292" y="394"/>
                    <a:pt x="11534" y="0"/>
                    <a:pt x="11777" y="0"/>
                  </a:cubicBezTo>
                  <a:cubicBezTo>
                    <a:pt x="11885" y="0"/>
                    <a:pt x="11994" y="98"/>
                    <a:pt x="12085" y="295"/>
                  </a:cubicBezTo>
                  <a:cubicBezTo>
                    <a:pt x="12377" y="886"/>
                    <a:pt x="12594" y="2067"/>
                    <a:pt x="12770" y="3149"/>
                  </a:cubicBezTo>
                  <a:cubicBezTo>
                    <a:pt x="12811" y="3444"/>
                    <a:pt x="12853" y="3690"/>
                    <a:pt x="12895" y="3985"/>
                  </a:cubicBezTo>
                  <a:cubicBezTo>
                    <a:pt x="13304" y="6593"/>
                    <a:pt x="13730" y="9299"/>
                    <a:pt x="14355" y="10283"/>
                  </a:cubicBezTo>
                  <a:cubicBezTo>
                    <a:pt x="14564" y="10628"/>
                    <a:pt x="14773" y="10923"/>
                    <a:pt x="14973" y="11267"/>
                  </a:cubicBezTo>
                  <a:cubicBezTo>
                    <a:pt x="15616" y="12251"/>
                    <a:pt x="16283" y="13236"/>
                    <a:pt x="16926" y="14416"/>
                  </a:cubicBezTo>
                  <a:cubicBezTo>
                    <a:pt x="17327" y="15105"/>
                    <a:pt x="17727" y="15942"/>
                    <a:pt x="18120" y="16680"/>
                  </a:cubicBezTo>
                  <a:cubicBezTo>
                    <a:pt x="18520" y="17516"/>
                    <a:pt x="18938" y="18353"/>
                    <a:pt x="19355" y="19091"/>
                  </a:cubicBezTo>
                  <a:cubicBezTo>
                    <a:pt x="19822" y="19927"/>
                    <a:pt x="20215" y="20468"/>
                    <a:pt x="20582" y="20862"/>
                  </a:cubicBezTo>
                  <a:cubicBezTo>
                    <a:pt x="20840" y="21108"/>
                    <a:pt x="21066" y="21305"/>
                    <a:pt x="21266" y="21403"/>
                  </a:cubicBezTo>
                  <a:cubicBezTo>
                    <a:pt x="21333" y="21403"/>
                    <a:pt x="21400" y="21452"/>
                    <a:pt x="21466" y="21502"/>
                  </a:cubicBezTo>
                  <a:cubicBezTo>
                    <a:pt x="21508" y="21502"/>
                    <a:pt x="21558" y="21551"/>
                    <a:pt x="21600" y="21600"/>
                  </a:cubicBezTo>
                  <a:cubicBezTo>
                    <a:pt x="21533" y="21600"/>
                    <a:pt x="21458" y="21600"/>
                    <a:pt x="21383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603" name="Freeform 540"/>
            <p:cNvSpPr/>
            <p:nvPr/>
          </p:nvSpPr>
          <p:spPr>
            <a:xfrm flipH="1" rot="16200000">
              <a:off x="574959" y="3623123"/>
              <a:ext cx="634232" cy="19856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20886" y="19895"/>
                    <a:pt x="20261" y="18189"/>
                    <a:pt x="19726" y="16768"/>
                  </a:cubicBezTo>
                  <a:cubicBezTo>
                    <a:pt x="18833" y="14495"/>
                    <a:pt x="18030" y="12221"/>
                    <a:pt x="17048" y="10232"/>
                  </a:cubicBezTo>
                  <a:cubicBezTo>
                    <a:pt x="14906" y="6537"/>
                    <a:pt x="12853" y="3979"/>
                    <a:pt x="10800" y="2558"/>
                  </a:cubicBezTo>
                  <a:cubicBezTo>
                    <a:pt x="9729" y="1989"/>
                    <a:pt x="8747" y="1705"/>
                    <a:pt x="7765" y="1705"/>
                  </a:cubicBezTo>
                  <a:cubicBezTo>
                    <a:pt x="6426" y="1705"/>
                    <a:pt x="5177" y="2274"/>
                    <a:pt x="3927" y="3411"/>
                  </a:cubicBezTo>
                  <a:cubicBezTo>
                    <a:pt x="2499" y="4832"/>
                    <a:pt x="1250" y="5968"/>
                    <a:pt x="0" y="6537"/>
                  </a:cubicBezTo>
                  <a:cubicBezTo>
                    <a:pt x="714" y="5968"/>
                    <a:pt x="1339" y="5116"/>
                    <a:pt x="2053" y="4263"/>
                  </a:cubicBezTo>
                  <a:cubicBezTo>
                    <a:pt x="3124" y="2558"/>
                    <a:pt x="4284" y="1137"/>
                    <a:pt x="5534" y="568"/>
                  </a:cubicBezTo>
                  <a:cubicBezTo>
                    <a:pt x="6337" y="0"/>
                    <a:pt x="7140" y="0"/>
                    <a:pt x="7944" y="0"/>
                  </a:cubicBezTo>
                  <a:cubicBezTo>
                    <a:pt x="9104" y="0"/>
                    <a:pt x="10264" y="284"/>
                    <a:pt x="11425" y="1137"/>
                  </a:cubicBezTo>
                  <a:cubicBezTo>
                    <a:pt x="13835" y="3126"/>
                    <a:pt x="15888" y="5684"/>
                    <a:pt x="17673" y="9379"/>
                  </a:cubicBezTo>
                  <a:cubicBezTo>
                    <a:pt x="19369" y="12789"/>
                    <a:pt x="20529" y="16200"/>
                    <a:pt x="2160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604" name="Freeform 541"/>
            <p:cNvSpPr/>
            <p:nvPr/>
          </p:nvSpPr>
          <p:spPr>
            <a:xfrm flipH="1" rot="16200000">
              <a:off x="1578169" y="6486054"/>
              <a:ext cx="626824" cy="1081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19431" y="21073"/>
                    <a:pt x="17172" y="20546"/>
                    <a:pt x="15093" y="18966"/>
                  </a:cubicBezTo>
                  <a:cubicBezTo>
                    <a:pt x="13376" y="17912"/>
                    <a:pt x="11749" y="15805"/>
                    <a:pt x="10213" y="13698"/>
                  </a:cubicBezTo>
                  <a:cubicBezTo>
                    <a:pt x="8947" y="12644"/>
                    <a:pt x="7682" y="11063"/>
                    <a:pt x="6417" y="10010"/>
                  </a:cubicBezTo>
                  <a:cubicBezTo>
                    <a:pt x="5603" y="8956"/>
                    <a:pt x="5603" y="8956"/>
                    <a:pt x="5603" y="8956"/>
                  </a:cubicBezTo>
                  <a:cubicBezTo>
                    <a:pt x="4428" y="7902"/>
                    <a:pt x="3163" y="6849"/>
                    <a:pt x="1988" y="4741"/>
                  </a:cubicBezTo>
                  <a:cubicBezTo>
                    <a:pt x="1265" y="3688"/>
                    <a:pt x="633" y="2107"/>
                    <a:pt x="0" y="0"/>
                  </a:cubicBezTo>
                  <a:cubicBezTo>
                    <a:pt x="813" y="1580"/>
                    <a:pt x="1808" y="2634"/>
                    <a:pt x="2711" y="3161"/>
                  </a:cubicBezTo>
                  <a:cubicBezTo>
                    <a:pt x="3073" y="3688"/>
                    <a:pt x="3344" y="4215"/>
                    <a:pt x="3615" y="4215"/>
                  </a:cubicBezTo>
                  <a:cubicBezTo>
                    <a:pt x="4519" y="5268"/>
                    <a:pt x="5423" y="5795"/>
                    <a:pt x="6326" y="6849"/>
                  </a:cubicBezTo>
                  <a:cubicBezTo>
                    <a:pt x="7682" y="7902"/>
                    <a:pt x="7682" y="7902"/>
                    <a:pt x="7682" y="7902"/>
                  </a:cubicBezTo>
                  <a:cubicBezTo>
                    <a:pt x="8767" y="8956"/>
                    <a:pt x="9851" y="10010"/>
                    <a:pt x="10936" y="11063"/>
                  </a:cubicBezTo>
                  <a:cubicBezTo>
                    <a:pt x="12833" y="13171"/>
                    <a:pt x="14731" y="15278"/>
                    <a:pt x="16629" y="16332"/>
                  </a:cubicBezTo>
                  <a:cubicBezTo>
                    <a:pt x="18346" y="17385"/>
                    <a:pt x="19973" y="17912"/>
                    <a:pt x="21600" y="17912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</p:grpSp>
      <p:pic>
        <p:nvPicPr>
          <p:cNvPr id="11606" name="unleashed-logo-full-color-cmyk.pdf" descr="unleashed-logo-full-color-cmyk.pdf"/>
          <p:cNvPicPr>
            <a:picLocks noChangeAspect="1"/>
          </p:cNvPicPr>
          <p:nvPr/>
        </p:nvPicPr>
        <p:blipFill>
          <a:blip r:embed="rId2">
            <a:extLst/>
          </a:blip>
          <a:stretch>
            <a:fillRect/>
          </a:stretch>
        </p:blipFill>
        <p:spPr>
          <a:xfrm>
            <a:off x="319974" y="6036569"/>
            <a:ext cx="775995" cy="513501"/>
          </a:xfrm>
          <a:prstGeom prst="rect">
            <a:avLst/>
          </a:prstGeom>
          <a:ln w="12700">
            <a:miter lim="400000"/>
          </a:ln>
        </p:spPr>
      </p:pic>
      <p:sp>
        <p:nvSpPr>
          <p:cNvPr id="11607" name="TextBox 4"/>
          <p:cNvSpPr txBox="1"/>
          <p:nvPr/>
        </p:nvSpPr>
        <p:spPr>
          <a:xfrm>
            <a:off x="1782169" y="1958562"/>
            <a:ext cx="8627662" cy="364236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>
            <a:spAutoFit/>
          </a:bodyPr>
          <a:lstStyle/>
          <a:p>
            <a:pPr algn="ctr">
              <a:lnSpc>
                <a:spcPct val="130000"/>
              </a:lnSpc>
              <a:spcBef>
                <a:spcPts val="600"/>
              </a:spcBef>
              <a:defRPr sz="4000">
                <a:solidFill>
                  <a:srgbClr val="99C2CB"/>
                </a:solidFill>
              </a:defRPr>
            </a:pPr>
            <a:r>
              <a:t>“For we are his workmanship, created in Christ Jesus for </a:t>
            </a:r>
            <a:r>
              <a:rPr b="1"/>
              <a:t>good works</a:t>
            </a:r>
            <a:r>
              <a:t>, which God prepared beforehand, that we should walk in them.”</a:t>
            </a:r>
          </a:p>
          <a:p>
            <a:pPr algn="ctr">
              <a:lnSpc>
                <a:spcPct val="130000"/>
              </a:lnSpc>
              <a:spcBef>
                <a:spcPts val="600"/>
              </a:spcBef>
              <a:defRPr sz="2000">
                <a:solidFill>
                  <a:srgbClr val="99C2CB"/>
                </a:solidFill>
              </a:defRPr>
            </a:pPr>
            <a:r>
              <a:t>Ephesians 2:10 ESV</a:t>
            </a:r>
          </a:p>
        </p:txBody>
      </p:sp>
      <p:sp>
        <p:nvSpPr>
          <p:cNvPr id="11608" name="Rectangle 14"/>
          <p:cNvSpPr txBox="1"/>
          <p:nvPr/>
        </p:nvSpPr>
        <p:spPr>
          <a:xfrm>
            <a:off x="3091844" y="568113"/>
            <a:ext cx="6008312" cy="6248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>
            <a:spAutoFit/>
          </a:bodyPr>
          <a:lstStyle>
            <a:lvl1pPr algn="ctr">
              <a:defRPr spc="97" sz="3500">
                <a:solidFill>
                  <a:srgbClr val="383839"/>
                </a:solidFill>
              </a:defRPr>
            </a:lvl1pPr>
          </a:lstStyle>
          <a:p>
            <a:pPr/>
            <a:r>
              <a:t>Anchor Scripture Verse</a:t>
            </a:r>
          </a:p>
        </p:txBody>
      </p:sp>
    </p:spTree>
  </p:cSld>
  <p:clrMapOvr>
    <a:masterClrMapping/>
  </p:clrMapOvr>
  <p:transition xmlns:p14="http://schemas.microsoft.com/office/powerpoint/2010/main" spd="med" advClick="1"/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 xmlns:m="http://schemas.openxmlformats.org/officeDocument/2006/math" xmlns:a14="http://schemas.microsoft.com/office/drawing/2010/main" showMasterSp="1" showMasterPhAnim="1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646" name="Group 742"/>
          <p:cNvGrpSpPr/>
          <p:nvPr/>
        </p:nvGrpSpPr>
        <p:grpSpPr>
          <a:xfrm>
            <a:off x="-1" y="-1"/>
            <a:ext cx="1945670" cy="6858001"/>
            <a:chOff x="0" y="0"/>
            <a:chExt cx="1945668" cy="6858000"/>
          </a:xfrm>
        </p:grpSpPr>
        <p:sp>
          <p:nvSpPr>
            <p:cNvPr id="11610" name="Freeform 437"/>
            <p:cNvSpPr/>
            <p:nvPr/>
          </p:nvSpPr>
          <p:spPr>
            <a:xfrm flipH="1" rot="16200000">
              <a:off x="620896" y="6572002"/>
              <a:ext cx="480120" cy="8298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20774" y="18900"/>
                    <a:pt x="19948" y="16200"/>
                    <a:pt x="19121" y="14175"/>
                  </a:cubicBezTo>
                  <a:cubicBezTo>
                    <a:pt x="16525" y="7425"/>
                    <a:pt x="13810" y="4725"/>
                    <a:pt x="10387" y="4725"/>
                  </a:cubicBezTo>
                  <a:cubicBezTo>
                    <a:pt x="8498" y="4725"/>
                    <a:pt x="6610" y="5400"/>
                    <a:pt x="4839" y="6075"/>
                  </a:cubicBezTo>
                  <a:cubicBezTo>
                    <a:pt x="3187" y="6750"/>
                    <a:pt x="1652" y="7425"/>
                    <a:pt x="0" y="8100"/>
                  </a:cubicBezTo>
                  <a:cubicBezTo>
                    <a:pt x="4013" y="2025"/>
                    <a:pt x="7318" y="0"/>
                    <a:pt x="10387" y="0"/>
                  </a:cubicBezTo>
                  <a:cubicBezTo>
                    <a:pt x="14400" y="0"/>
                    <a:pt x="17823" y="4050"/>
                    <a:pt x="20892" y="13500"/>
                  </a:cubicBezTo>
                  <a:cubicBezTo>
                    <a:pt x="21128" y="14175"/>
                    <a:pt x="21364" y="14850"/>
                    <a:pt x="21600" y="15525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611" name="Freeform 438"/>
            <p:cNvSpPr/>
            <p:nvPr/>
          </p:nvSpPr>
          <p:spPr>
            <a:xfrm flipH="1" rot="16200000">
              <a:off x="762410" y="6830585"/>
              <a:ext cx="34085" cy="207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16200"/>
                  </a:moveTo>
                  <a:cubicBezTo>
                    <a:pt x="14954" y="10800"/>
                    <a:pt x="6646" y="540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6646" y="8100"/>
                    <a:pt x="13292" y="16200"/>
                    <a:pt x="21600" y="21600"/>
                  </a:cubicBezTo>
                  <a:lnTo>
                    <a:pt x="21600" y="162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612" name="Freeform 439"/>
            <p:cNvSpPr/>
            <p:nvPr/>
          </p:nvSpPr>
          <p:spPr>
            <a:xfrm flipH="1" rot="16200000">
              <a:off x="-132625" y="4953081"/>
              <a:ext cx="969129" cy="2237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cubicBezTo>
                    <a:pt x="3736" y="18042"/>
                    <a:pt x="7472" y="13722"/>
                    <a:pt x="11092" y="9148"/>
                  </a:cubicBezTo>
                  <a:cubicBezTo>
                    <a:pt x="11968" y="7878"/>
                    <a:pt x="11968" y="7878"/>
                    <a:pt x="11968" y="7878"/>
                  </a:cubicBezTo>
                  <a:cubicBezTo>
                    <a:pt x="13485" y="5845"/>
                    <a:pt x="15120" y="3558"/>
                    <a:pt x="16755" y="2541"/>
                  </a:cubicBezTo>
                  <a:cubicBezTo>
                    <a:pt x="17572" y="1779"/>
                    <a:pt x="18448" y="1525"/>
                    <a:pt x="19323" y="1016"/>
                  </a:cubicBezTo>
                  <a:cubicBezTo>
                    <a:pt x="20082" y="762"/>
                    <a:pt x="20841" y="508"/>
                    <a:pt x="21600" y="0"/>
                  </a:cubicBezTo>
                  <a:cubicBezTo>
                    <a:pt x="20724" y="2541"/>
                    <a:pt x="19440" y="3049"/>
                    <a:pt x="18272" y="3558"/>
                  </a:cubicBezTo>
                  <a:cubicBezTo>
                    <a:pt x="17630" y="3812"/>
                    <a:pt x="17046" y="4066"/>
                    <a:pt x="16521" y="4574"/>
                  </a:cubicBezTo>
                  <a:cubicBezTo>
                    <a:pt x="15003" y="5845"/>
                    <a:pt x="13544" y="7878"/>
                    <a:pt x="12084" y="9911"/>
                  </a:cubicBezTo>
                  <a:cubicBezTo>
                    <a:pt x="11676" y="10419"/>
                    <a:pt x="11267" y="10927"/>
                    <a:pt x="10858" y="11435"/>
                  </a:cubicBezTo>
                  <a:cubicBezTo>
                    <a:pt x="8932" y="13976"/>
                    <a:pt x="6889" y="16264"/>
                    <a:pt x="5021" y="18296"/>
                  </a:cubicBezTo>
                  <a:cubicBezTo>
                    <a:pt x="3970" y="19567"/>
                    <a:pt x="2919" y="20584"/>
                    <a:pt x="1751" y="21346"/>
                  </a:cubicBezTo>
                  <a:cubicBezTo>
                    <a:pt x="1343" y="21600"/>
                    <a:pt x="876" y="21600"/>
                    <a:pt x="409" y="21600"/>
                  </a:cubicBezTo>
                  <a:cubicBezTo>
                    <a:pt x="292" y="21600"/>
                    <a:pt x="117" y="21600"/>
                    <a:pt x="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613" name="Freeform 440"/>
            <p:cNvSpPr/>
            <p:nvPr/>
          </p:nvSpPr>
          <p:spPr>
            <a:xfrm flipH="1" rot="16200000">
              <a:off x="218573" y="5170913"/>
              <a:ext cx="222278" cy="518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795" y="21600"/>
                  </a:moveTo>
                  <a:cubicBezTo>
                    <a:pt x="1779" y="21600"/>
                    <a:pt x="762" y="20520"/>
                    <a:pt x="0" y="20520"/>
                  </a:cubicBezTo>
                  <a:cubicBezTo>
                    <a:pt x="2033" y="17280"/>
                    <a:pt x="4066" y="16200"/>
                    <a:pt x="6099" y="14040"/>
                  </a:cubicBezTo>
                  <a:cubicBezTo>
                    <a:pt x="7878" y="12960"/>
                    <a:pt x="9656" y="10800"/>
                    <a:pt x="11689" y="8640"/>
                  </a:cubicBezTo>
                  <a:cubicBezTo>
                    <a:pt x="12198" y="8640"/>
                    <a:pt x="12960" y="7560"/>
                    <a:pt x="13722" y="6480"/>
                  </a:cubicBezTo>
                  <a:cubicBezTo>
                    <a:pt x="16009" y="3240"/>
                    <a:pt x="18551" y="0"/>
                    <a:pt x="21092" y="0"/>
                  </a:cubicBezTo>
                  <a:cubicBezTo>
                    <a:pt x="21346" y="0"/>
                    <a:pt x="21600" y="1080"/>
                    <a:pt x="21600" y="1080"/>
                  </a:cubicBezTo>
                  <a:cubicBezTo>
                    <a:pt x="17788" y="9720"/>
                    <a:pt x="13214" y="14040"/>
                    <a:pt x="9402" y="17280"/>
                  </a:cubicBezTo>
                  <a:cubicBezTo>
                    <a:pt x="7115" y="19440"/>
                    <a:pt x="4828" y="21600"/>
                    <a:pt x="2795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614" name="Freeform 441"/>
            <p:cNvSpPr/>
            <p:nvPr/>
          </p:nvSpPr>
          <p:spPr>
            <a:xfrm flipH="1" rot="16200000">
              <a:off x="-80019" y="5435423"/>
              <a:ext cx="675722" cy="12744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cubicBezTo>
                    <a:pt x="837" y="17192"/>
                    <a:pt x="2093" y="15869"/>
                    <a:pt x="3265" y="14547"/>
                  </a:cubicBezTo>
                  <a:cubicBezTo>
                    <a:pt x="3600" y="14547"/>
                    <a:pt x="3935" y="14106"/>
                    <a:pt x="4186" y="13665"/>
                  </a:cubicBezTo>
                  <a:cubicBezTo>
                    <a:pt x="4688" y="12784"/>
                    <a:pt x="5274" y="12343"/>
                    <a:pt x="5777" y="11461"/>
                  </a:cubicBezTo>
                  <a:cubicBezTo>
                    <a:pt x="7284" y="9698"/>
                    <a:pt x="8874" y="7494"/>
                    <a:pt x="10465" y="6171"/>
                  </a:cubicBezTo>
                  <a:cubicBezTo>
                    <a:pt x="11470" y="5731"/>
                    <a:pt x="11470" y="5731"/>
                    <a:pt x="11470" y="5731"/>
                  </a:cubicBezTo>
                  <a:cubicBezTo>
                    <a:pt x="13395" y="3967"/>
                    <a:pt x="15321" y="2645"/>
                    <a:pt x="17163" y="1322"/>
                  </a:cubicBezTo>
                  <a:cubicBezTo>
                    <a:pt x="18502" y="441"/>
                    <a:pt x="19926" y="0"/>
                    <a:pt x="21600" y="0"/>
                  </a:cubicBezTo>
                  <a:cubicBezTo>
                    <a:pt x="21600" y="0"/>
                    <a:pt x="21600" y="0"/>
                    <a:pt x="21600" y="0"/>
                  </a:cubicBezTo>
                  <a:cubicBezTo>
                    <a:pt x="21349" y="441"/>
                    <a:pt x="21098" y="882"/>
                    <a:pt x="20847" y="882"/>
                  </a:cubicBezTo>
                  <a:cubicBezTo>
                    <a:pt x="20344" y="1763"/>
                    <a:pt x="19926" y="2204"/>
                    <a:pt x="19423" y="2645"/>
                  </a:cubicBezTo>
                  <a:cubicBezTo>
                    <a:pt x="18753" y="3086"/>
                    <a:pt x="18084" y="3527"/>
                    <a:pt x="17330" y="3967"/>
                  </a:cubicBezTo>
                  <a:cubicBezTo>
                    <a:pt x="16326" y="4849"/>
                    <a:pt x="16326" y="4849"/>
                    <a:pt x="16326" y="4849"/>
                  </a:cubicBezTo>
                  <a:cubicBezTo>
                    <a:pt x="15237" y="5731"/>
                    <a:pt x="14149" y="6612"/>
                    <a:pt x="12977" y="7494"/>
                  </a:cubicBezTo>
                  <a:cubicBezTo>
                    <a:pt x="12056" y="8376"/>
                    <a:pt x="11135" y="9257"/>
                    <a:pt x="10130" y="9698"/>
                  </a:cubicBezTo>
                  <a:cubicBezTo>
                    <a:pt x="8205" y="11461"/>
                    <a:pt x="6195" y="13665"/>
                    <a:pt x="4270" y="16310"/>
                  </a:cubicBezTo>
                  <a:cubicBezTo>
                    <a:pt x="2847" y="18073"/>
                    <a:pt x="1423" y="19837"/>
                    <a:pt x="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615" name="Freeform 442"/>
            <p:cNvSpPr/>
            <p:nvPr/>
          </p:nvSpPr>
          <p:spPr>
            <a:xfrm flipH="1" rot="16200000">
              <a:off x="420103" y="5624359"/>
              <a:ext cx="706843" cy="13336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cubicBezTo>
                    <a:pt x="80" y="14824"/>
                    <a:pt x="1360" y="8047"/>
                    <a:pt x="2560" y="4659"/>
                  </a:cubicBezTo>
                  <a:cubicBezTo>
                    <a:pt x="4160" y="424"/>
                    <a:pt x="5840" y="0"/>
                    <a:pt x="7360" y="0"/>
                  </a:cubicBezTo>
                  <a:cubicBezTo>
                    <a:pt x="7920" y="0"/>
                    <a:pt x="7920" y="0"/>
                    <a:pt x="7920" y="0"/>
                  </a:cubicBezTo>
                  <a:cubicBezTo>
                    <a:pt x="10000" y="0"/>
                    <a:pt x="12160" y="424"/>
                    <a:pt x="14160" y="847"/>
                  </a:cubicBezTo>
                  <a:cubicBezTo>
                    <a:pt x="16560" y="1271"/>
                    <a:pt x="19040" y="1694"/>
                    <a:pt x="21520" y="1694"/>
                  </a:cubicBezTo>
                  <a:cubicBezTo>
                    <a:pt x="21600" y="1694"/>
                    <a:pt x="21600" y="1694"/>
                    <a:pt x="21600" y="1694"/>
                  </a:cubicBezTo>
                  <a:cubicBezTo>
                    <a:pt x="20960" y="4235"/>
                    <a:pt x="20080" y="4659"/>
                    <a:pt x="19440" y="4659"/>
                  </a:cubicBezTo>
                  <a:cubicBezTo>
                    <a:pt x="19120" y="4659"/>
                    <a:pt x="18800" y="4659"/>
                    <a:pt x="18400" y="4235"/>
                  </a:cubicBezTo>
                  <a:cubicBezTo>
                    <a:pt x="18080" y="4235"/>
                    <a:pt x="17840" y="4235"/>
                    <a:pt x="17520" y="4235"/>
                  </a:cubicBezTo>
                  <a:cubicBezTo>
                    <a:pt x="15920" y="4235"/>
                    <a:pt x="14240" y="3812"/>
                    <a:pt x="12640" y="3388"/>
                  </a:cubicBezTo>
                  <a:cubicBezTo>
                    <a:pt x="11920" y="3388"/>
                    <a:pt x="11200" y="3388"/>
                    <a:pt x="10480" y="2965"/>
                  </a:cubicBezTo>
                  <a:cubicBezTo>
                    <a:pt x="10000" y="2965"/>
                    <a:pt x="9600" y="2965"/>
                    <a:pt x="9120" y="2965"/>
                  </a:cubicBezTo>
                  <a:cubicBezTo>
                    <a:pt x="8400" y="2541"/>
                    <a:pt x="7680" y="2541"/>
                    <a:pt x="6960" y="2541"/>
                  </a:cubicBezTo>
                  <a:cubicBezTo>
                    <a:pt x="5680" y="2541"/>
                    <a:pt x="4640" y="2965"/>
                    <a:pt x="3760" y="4659"/>
                  </a:cubicBezTo>
                  <a:cubicBezTo>
                    <a:pt x="2720" y="7200"/>
                    <a:pt x="1760" y="10165"/>
                    <a:pt x="1120" y="13976"/>
                  </a:cubicBezTo>
                  <a:cubicBezTo>
                    <a:pt x="960" y="15247"/>
                    <a:pt x="720" y="16518"/>
                    <a:pt x="560" y="17788"/>
                  </a:cubicBezTo>
                  <a:cubicBezTo>
                    <a:pt x="320" y="19059"/>
                    <a:pt x="160" y="20329"/>
                    <a:pt x="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616" name="Freeform 443"/>
            <p:cNvSpPr/>
            <p:nvPr/>
          </p:nvSpPr>
          <p:spPr>
            <a:xfrm flipH="1" rot="16200000">
              <a:off x="-2993335" y="3006672"/>
              <a:ext cx="6853553" cy="8402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4810" y="21600"/>
                  </a:moveTo>
                  <a:cubicBezTo>
                    <a:pt x="4422" y="21600"/>
                    <a:pt x="4051" y="21465"/>
                    <a:pt x="3680" y="21062"/>
                  </a:cubicBezTo>
                  <a:cubicBezTo>
                    <a:pt x="3383" y="20793"/>
                    <a:pt x="3077" y="20389"/>
                    <a:pt x="2789" y="19985"/>
                  </a:cubicBezTo>
                  <a:cubicBezTo>
                    <a:pt x="2607" y="19783"/>
                    <a:pt x="2426" y="19514"/>
                    <a:pt x="2252" y="19312"/>
                  </a:cubicBezTo>
                  <a:cubicBezTo>
                    <a:pt x="1815" y="18774"/>
                    <a:pt x="1345" y="18303"/>
                    <a:pt x="891" y="18303"/>
                  </a:cubicBezTo>
                  <a:cubicBezTo>
                    <a:pt x="833" y="18303"/>
                    <a:pt x="776" y="18303"/>
                    <a:pt x="718" y="18303"/>
                  </a:cubicBezTo>
                  <a:cubicBezTo>
                    <a:pt x="462" y="18370"/>
                    <a:pt x="215" y="18707"/>
                    <a:pt x="0" y="19043"/>
                  </a:cubicBezTo>
                  <a:cubicBezTo>
                    <a:pt x="0" y="18639"/>
                    <a:pt x="0" y="18639"/>
                    <a:pt x="0" y="18639"/>
                  </a:cubicBezTo>
                  <a:cubicBezTo>
                    <a:pt x="206" y="18303"/>
                    <a:pt x="454" y="17899"/>
                    <a:pt x="718" y="17899"/>
                  </a:cubicBezTo>
                  <a:cubicBezTo>
                    <a:pt x="759" y="17899"/>
                    <a:pt x="809" y="17832"/>
                    <a:pt x="850" y="17832"/>
                  </a:cubicBezTo>
                  <a:cubicBezTo>
                    <a:pt x="1502" y="17832"/>
                    <a:pt x="2145" y="18707"/>
                    <a:pt x="2772" y="19514"/>
                  </a:cubicBezTo>
                  <a:cubicBezTo>
                    <a:pt x="3053" y="19850"/>
                    <a:pt x="3341" y="20254"/>
                    <a:pt x="3630" y="20523"/>
                  </a:cubicBezTo>
                  <a:cubicBezTo>
                    <a:pt x="4068" y="20994"/>
                    <a:pt x="4488" y="21196"/>
                    <a:pt x="4893" y="21196"/>
                  </a:cubicBezTo>
                  <a:cubicBezTo>
                    <a:pt x="5553" y="21196"/>
                    <a:pt x="6155" y="20591"/>
                    <a:pt x="6699" y="19379"/>
                  </a:cubicBezTo>
                  <a:cubicBezTo>
                    <a:pt x="6757" y="19245"/>
                    <a:pt x="6807" y="19178"/>
                    <a:pt x="6864" y="19043"/>
                  </a:cubicBezTo>
                  <a:cubicBezTo>
                    <a:pt x="7228" y="18168"/>
                    <a:pt x="7599" y="17361"/>
                    <a:pt x="7987" y="17226"/>
                  </a:cubicBezTo>
                  <a:cubicBezTo>
                    <a:pt x="8077" y="17159"/>
                    <a:pt x="8176" y="17159"/>
                    <a:pt x="8292" y="17159"/>
                  </a:cubicBezTo>
                  <a:cubicBezTo>
                    <a:pt x="8440" y="17159"/>
                    <a:pt x="8581" y="17159"/>
                    <a:pt x="8729" y="17226"/>
                  </a:cubicBezTo>
                  <a:cubicBezTo>
                    <a:pt x="8869" y="17226"/>
                    <a:pt x="9018" y="17293"/>
                    <a:pt x="9166" y="17293"/>
                  </a:cubicBezTo>
                  <a:cubicBezTo>
                    <a:pt x="9274" y="17293"/>
                    <a:pt x="9373" y="17226"/>
                    <a:pt x="9472" y="17226"/>
                  </a:cubicBezTo>
                  <a:cubicBezTo>
                    <a:pt x="9628" y="17159"/>
                    <a:pt x="9793" y="17092"/>
                    <a:pt x="9950" y="17024"/>
                  </a:cubicBezTo>
                  <a:cubicBezTo>
                    <a:pt x="10222" y="16890"/>
                    <a:pt x="10503" y="16755"/>
                    <a:pt x="10783" y="16755"/>
                  </a:cubicBezTo>
                  <a:cubicBezTo>
                    <a:pt x="10817" y="16755"/>
                    <a:pt x="10858" y="16755"/>
                    <a:pt x="10891" y="16755"/>
                  </a:cubicBezTo>
                  <a:cubicBezTo>
                    <a:pt x="10990" y="16755"/>
                    <a:pt x="11097" y="16822"/>
                    <a:pt x="11196" y="16822"/>
                  </a:cubicBezTo>
                  <a:cubicBezTo>
                    <a:pt x="11345" y="16890"/>
                    <a:pt x="11493" y="16890"/>
                    <a:pt x="11642" y="16890"/>
                  </a:cubicBezTo>
                  <a:cubicBezTo>
                    <a:pt x="11897" y="16890"/>
                    <a:pt x="12104" y="16822"/>
                    <a:pt x="12293" y="16553"/>
                  </a:cubicBezTo>
                  <a:cubicBezTo>
                    <a:pt x="12698" y="15948"/>
                    <a:pt x="12978" y="14198"/>
                    <a:pt x="13275" y="12247"/>
                  </a:cubicBezTo>
                  <a:cubicBezTo>
                    <a:pt x="13333" y="11910"/>
                    <a:pt x="13382" y="11574"/>
                    <a:pt x="13440" y="11237"/>
                  </a:cubicBezTo>
                  <a:cubicBezTo>
                    <a:pt x="13787" y="9084"/>
                    <a:pt x="14216" y="8209"/>
                    <a:pt x="14554" y="7738"/>
                  </a:cubicBezTo>
                  <a:cubicBezTo>
                    <a:pt x="15016" y="7065"/>
                    <a:pt x="15453" y="5652"/>
                    <a:pt x="15874" y="4307"/>
                  </a:cubicBezTo>
                  <a:cubicBezTo>
                    <a:pt x="16320" y="2893"/>
                    <a:pt x="16773" y="1480"/>
                    <a:pt x="17252" y="807"/>
                  </a:cubicBezTo>
                  <a:cubicBezTo>
                    <a:pt x="17664" y="269"/>
                    <a:pt x="18102" y="0"/>
                    <a:pt x="18646" y="0"/>
                  </a:cubicBezTo>
                  <a:cubicBezTo>
                    <a:pt x="18952" y="0"/>
                    <a:pt x="19257" y="67"/>
                    <a:pt x="19562" y="202"/>
                  </a:cubicBezTo>
                  <a:cubicBezTo>
                    <a:pt x="19777" y="202"/>
                    <a:pt x="19991" y="269"/>
                    <a:pt x="20206" y="336"/>
                  </a:cubicBezTo>
                  <a:cubicBezTo>
                    <a:pt x="20643" y="336"/>
                    <a:pt x="21130" y="404"/>
                    <a:pt x="21600" y="1346"/>
                  </a:cubicBezTo>
                  <a:cubicBezTo>
                    <a:pt x="21600" y="1884"/>
                    <a:pt x="21600" y="1884"/>
                    <a:pt x="21600" y="1884"/>
                  </a:cubicBezTo>
                  <a:cubicBezTo>
                    <a:pt x="21130" y="1009"/>
                    <a:pt x="20651" y="875"/>
                    <a:pt x="20206" y="807"/>
                  </a:cubicBezTo>
                  <a:cubicBezTo>
                    <a:pt x="19983" y="807"/>
                    <a:pt x="19760" y="740"/>
                    <a:pt x="19537" y="606"/>
                  </a:cubicBezTo>
                  <a:cubicBezTo>
                    <a:pt x="19273" y="538"/>
                    <a:pt x="18993" y="404"/>
                    <a:pt x="18721" y="404"/>
                  </a:cubicBezTo>
                  <a:cubicBezTo>
                    <a:pt x="18704" y="404"/>
                    <a:pt x="18704" y="404"/>
                    <a:pt x="18704" y="404"/>
                  </a:cubicBezTo>
                  <a:cubicBezTo>
                    <a:pt x="18102" y="404"/>
                    <a:pt x="17615" y="740"/>
                    <a:pt x="17161" y="1480"/>
                  </a:cubicBezTo>
                  <a:cubicBezTo>
                    <a:pt x="16674" y="2221"/>
                    <a:pt x="16237" y="3634"/>
                    <a:pt x="15759" y="5181"/>
                  </a:cubicBezTo>
                  <a:cubicBezTo>
                    <a:pt x="15569" y="5854"/>
                    <a:pt x="15346" y="6594"/>
                    <a:pt x="15123" y="7133"/>
                  </a:cubicBezTo>
                  <a:cubicBezTo>
                    <a:pt x="14942" y="7604"/>
                    <a:pt x="14769" y="7940"/>
                    <a:pt x="14579" y="8209"/>
                  </a:cubicBezTo>
                  <a:cubicBezTo>
                    <a:pt x="14472" y="8411"/>
                    <a:pt x="14472" y="8411"/>
                    <a:pt x="14472" y="8411"/>
                  </a:cubicBezTo>
                  <a:cubicBezTo>
                    <a:pt x="14249" y="8748"/>
                    <a:pt x="14018" y="9219"/>
                    <a:pt x="13795" y="10026"/>
                  </a:cubicBezTo>
                  <a:cubicBezTo>
                    <a:pt x="13597" y="10834"/>
                    <a:pt x="13440" y="11910"/>
                    <a:pt x="13267" y="12987"/>
                  </a:cubicBezTo>
                  <a:cubicBezTo>
                    <a:pt x="13242" y="13121"/>
                    <a:pt x="13242" y="13121"/>
                    <a:pt x="13242" y="13121"/>
                  </a:cubicBezTo>
                  <a:cubicBezTo>
                    <a:pt x="12929" y="15207"/>
                    <a:pt x="12632" y="16688"/>
                    <a:pt x="12211" y="17159"/>
                  </a:cubicBezTo>
                  <a:cubicBezTo>
                    <a:pt x="12038" y="17293"/>
                    <a:pt x="11856" y="17361"/>
                    <a:pt x="11633" y="17361"/>
                  </a:cubicBezTo>
                  <a:cubicBezTo>
                    <a:pt x="11485" y="17361"/>
                    <a:pt x="11345" y="17361"/>
                    <a:pt x="11204" y="17361"/>
                  </a:cubicBezTo>
                  <a:cubicBezTo>
                    <a:pt x="11105" y="17293"/>
                    <a:pt x="10998" y="17293"/>
                    <a:pt x="10891" y="17293"/>
                  </a:cubicBezTo>
                  <a:cubicBezTo>
                    <a:pt x="10866" y="17293"/>
                    <a:pt x="10833" y="17293"/>
                    <a:pt x="10808" y="17293"/>
                  </a:cubicBezTo>
                  <a:cubicBezTo>
                    <a:pt x="10528" y="17293"/>
                    <a:pt x="10247" y="17428"/>
                    <a:pt x="9975" y="17495"/>
                  </a:cubicBezTo>
                  <a:cubicBezTo>
                    <a:pt x="9810" y="17630"/>
                    <a:pt x="9637" y="17697"/>
                    <a:pt x="9472" y="17697"/>
                  </a:cubicBezTo>
                  <a:cubicBezTo>
                    <a:pt x="9216" y="17764"/>
                    <a:pt x="9026" y="17832"/>
                    <a:pt x="8845" y="17832"/>
                  </a:cubicBezTo>
                  <a:cubicBezTo>
                    <a:pt x="8795" y="17832"/>
                    <a:pt x="8737" y="17832"/>
                    <a:pt x="8688" y="17832"/>
                  </a:cubicBezTo>
                  <a:cubicBezTo>
                    <a:pt x="8605" y="17832"/>
                    <a:pt x="8523" y="17764"/>
                    <a:pt x="8440" y="17764"/>
                  </a:cubicBezTo>
                  <a:cubicBezTo>
                    <a:pt x="8341" y="17697"/>
                    <a:pt x="8242" y="17697"/>
                    <a:pt x="8143" y="17697"/>
                  </a:cubicBezTo>
                  <a:cubicBezTo>
                    <a:pt x="8094" y="17697"/>
                    <a:pt x="8036" y="17697"/>
                    <a:pt x="7987" y="17697"/>
                  </a:cubicBezTo>
                  <a:cubicBezTo>
                    <a:pt x="7624" y="17899"/>
                    <a:pt x="7277" y="18639"/>
                    <a:pt x="6947" y="19379"/>
                  </a:cubicBezTo>
                  <a:cubicBezTo>
                    <a:pt x="6831" y="19649"/>
                    <a:pt x="6716" y="19918"/>
                    <a:pt x="6600" y="20120"/>
                  </a:cubicBezTo>
                  <a:cubicBezTo>
                    <a:pt x="6188" y="20927"/>
                    <a:pt x="5734" y="21398"/>
                    <a:pt x="5173" y="21600"/>
                  </a:cubicBezTo>
                  <a:cubicBezTo>
                    <a:pt x="5049" y="21600"/>
                    <a:pt x="4934" y="21600"/>
                    <a:pt x="481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617" name="Freeform 444"/>
            <p:cNvSpPr/>
            <p:nvPr/>
          </p:nvSpPr>
          <p:spPr>
            <a:xfrm flipH="1" rot="16200000">
              <a:off x="-69648" y="6768665"/>
              <a:ext cx="157078" cy="127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16920" y="17280"/>
                    <a:pt x="11880" y="12960"/>
                    <a:pt x="7200" y="432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1600" y="0"/>
                    <a:pt x="21600" y="0"/>
                    <a:pt x="21600" y="0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618" name="Freeform 445"/>
            <p:cNvSpPr/>
            <p:nvPr/>
          </p:nvSpPr>
          <p:spPr>
            <a:xfrm flipH="1" rot="16200000">
              <a:off x="-2310202" y="2310204"/>
              <a:ext cx="5273901" cy="6534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3720" y="21600"/>
                  </a:moveTo>
                  <a:cubicBezTo>
                    <a:pt x="3398" y="21600"/>
                    <a:pt x="3098" y="21427"/>
                    <a:pt x="2830" y="21082"/>
                  </a:cubicBezTo>
                  <a:cubicBezTo>
                    <a:pt x="2530" y="20736"/>
                    <a:pt x="2219" y="20218"/>
                    <a:pt x="1930" y="19613"/>
                  </a:cubicBezTo>
                  <a:cubicBezTo>
                    <a:pt x="1597" y="19008"/>
                    <a:pt x="1254" y="18403"/>
                    <a:pt x="911" y="18058"/>
                  </a:cubicBezTo>
                  <a:cubicBezTo>
                    <a:pt x="772" y="17885"/>
                    <a:pt x="622" y="17798"/>
                    <a:pt x="482" y="17798"/>
                  </a:cubicBezTo>
                  <a:cubicBezTo>
                    <a:pt x="322" y="17798"/>
                    <a:pt x="161" y="17885"/>
                    <a:pt x="0" y="18144"/>
                  </a:cubicBezTo>
                  <a:cubicBezTo>
                    <a:pt x="0" y="17798"/>
                    <a:pt x="0" y="17798"/>
                    <a:pt x="0" y="17798"/>
                  </a:cubicBezTo>
                  <a:cubicBezTo>
                    <a:pt x="172" y="17539"/>
                    <a:pt x="354" y="17453"/>
                    <a:pt x="515" y="17453"/>
                  </a:cubicBezTo>
                  <a:cubicBezTo>
                    <a:pt x="654" y="17453"/>
                    <a:pt x="793" y="17539"/>
                    <a:pt x="933" y="17712"/>
                  </a:cubicBezTo>
                  <a:cubicBezTo>
                    <a:pt x="1243" y="18058"/>
                    <a:pt x="1554" y="18576"/>
                    <a:pt x="1865" y="19181"/>
                  </a:cubicBezTo>
                  <a:cubicBezTo>
                    <a:pt x="2187" y="19699"/>
                    <a:pt x="2519" y="20304"/>
                    <a:pt x="2851" y="20650"/>
                  </a:cubicBezTo>
                  <a:cubicBezTo>
                    <a:pt x="3119" y="20995"/>
                    <a:pt x="3398" y="21082"/>
                    <a:pt x="3709" y="21082"/>
                  </a:cubicBezTo>
                  <a:cubicBezTo>
                    <a:pt x="4116" y="21082"/>
                    <a:pt x="4513" y="20909"/>
                    <a:pt x="4888" y="20650"/>
                  </a:cubicBezTo>
                  <a:cubicBezTo>
                    <a:pt x="5413" y="20304"/>
                    <a:pt x="5949" y="20045"/>
                    <a:pt x="6475" y="19699"/>
                  </a:cubicBezTo>
                  <a:cubicBezTo>
                    <a:pt x="6882" y="19526"/>
                    <a:pt x="6882" y="19526"/>
                    <a:pt x="6882" y="19526"/>
                  </a:cubicBezTo>
                  <a:cubicBezTo>
                    <a:pt x="7997" y="18922"/>
                    <a:pt x="9155" y="18317"/>
                    <a:pt x="10302" y="18317"/>
                  </a:cubicBezTo>
                  <a:cubicBezTo>
                    <a:pt x="10527" y="18317"/>
                    <a:pt x="10741" y="18317"/>
                    <a:pt x="10945" y="18317"/>
                  </a:cubicBezTo>
                  <a:cubicBezTo>
                    <a:pt x="11277" y="18403"/>
                    <a:pt x="11577" y="18490"/>
                    <a:pt x="11877" y="18490"/>
                  </a:cubicBezTo>
                  <a:cubicBezTo>
                    <a:pt x="13046" y="18490"/>
                    <a:pt x="14064" y="17885"/>
                    <a:pt x="14986" y="16675"/>
                  </a:cubicBezTo>
                  <a:cubicBezTo>
                    <a:pt x="15715" y="15811"/>
                    <a:pt x="16272" y="14515"/>
                    <a:pt x="16787" y="12614"/>
                  </a:cubicBezTo>
                  <a:cubicBezTo>
                    <a:pt x="16948" y="12010"/>
                    <a:pt x="17108" y="11318"/>
                    <a:pt x="17269" y="10714"/>
                  </a:cubicBezTo>
                  <a:cubicBezTo>
                    <a:pt x="17591" y="9418"/>
                    <a:pt x="17923" y="8122"/>
                    <a:pt x="18255" y="7171"/>
                  </a:cubicBezTo>
                  <a:cubicBezTo>
                    <a:pt x="18706" y="5789"/>
                    <a:pt x="19167" y="4838"/>
                    <a:pt x="19617" y="3888"/>
                  </a:cubicBezTo>
                  <a:cubicBezTo>
                    <a:pt x="19799" y="3456"/>
                    <a:pt x="19981" y="3110"/>
                    <a:pt x="20153" y="2678"/>
                  </a:cubicBezTo>
                  <a:cubicBezTo>
                    <a:pt x="20367" y="2246"/>
                    <a:pt x="20571" y="1728"/>
                    <a:pt x="20775" y="1210"/>
                  </a:cubicBezTo>
                  <a:cubicBezTo>
                    <a:pt x="20946" y="864"/>
                    <a:pt x="21118" y="432"/>
                    <a:pt x="21278" y="0"/>
                  </a:cubicBezTo>
                  <a:cubicBezTo>
                    <a:pt x="21600" y="86"/>
                    <a:pt x="21600" y="86"/>
                    <a:pt x="21600" y="86"/>
                  </a:cubicBezTo>
                  <a:cubicBezTo>
                    <a:pt x="19863" y="3974"/>
                    <a:pt x="19863" y="3974"/>
                    <a:pt x="19863" y="3974"/>
                  </a:cubicBezTo>
                  <a:cubicBezTo>
                    <a:pt x="19724" y="4320"/>
                    <a:pt x="19585" y="4579"/>
                    <a:pt x="19435" y="4925"/>
                  </a:cubicBezTo>
                  <a:cubicBezTo>
                    <a:pt x="18952" y="5962"/>
                    <a:pt x="18448" y="7085"/>
                    <a:pt x="17977" y="8726"/>
                  </a:cubicBezTo>
                  <a:cubicBezTo>
                    <a:pt x="17762" y="9504"/>
                    <a:pt x="17548" y="10282"/>
                    <a:pt x="17334" y="11146"/>
                  </a:cubicBezTo>
                  <a:cubicBezTo>
                    <a:pt x="17055" y="12269"/>
                    <a:pt x="16755" y="13392"/>
                    <a:pt x="16465" y="14342"/>
                  </a:cubicBezTo>
                  <a:cubicBezTo>
                    <a:pt x="15929" y="16070"/>
                    <a:pt x="15372" y="16934"/>
                    <a:pt x="14697" y="17626"/>
                  </a:cubicBezTo>
                  <a:cubicBezTo>
                    <a:pt x="13839" y="18576"/>
                    <a:pt x="12906" y="19008"/>
                    <a:pt x="11770" y="19008"/>
                  </a:cubicBezTo>
                  <a:cubicBezTo>
                    <a:pt x="11470" y="19008"/>
                    <a:pt x="11148" y="18922"/>
                    <a:pt x="10784" y="18922"/>
                  </a:cubicBezTo>
                  <a:cubicBezTo>
                    <a:pt x="10612" y="18835"/>
                    <a:pt x="10452" y="18835"/>
                    <a:pt x="10291" y="18835"/>
                  </a:cubicBezTo>
                  <a:cubicBezTo>
                    <a:pt x="9133" y="18835"/>
                    <a:pt x="7954" y="19440"/>
                    <a:pt x="6818" y="20045"/>
                  </a:cubicBezTo>
                  <a:cubicBezTo>
                    <a:pt x="6721" y="20131"/>
                    <a:pt x="6721" y="20131"/>
                    <a:pt x="6721" y="20131"/>
                  </a:cubicBezTo>
                  <a:cubicBezTo>
                    <a:pt x="6239" y="20390"/>
                    <a:pt x="5756" y="20650"/>
                    <a:pt x="5285" y="20909"/>
                  </a:cubicBezTo>
                  <a:cubicBezTo>
                    <a:pt x="4727" y="21254"/>
                    <a:pt x="4727" y="21254"/>
                    <a:pt x="4727" y="21254"/>
                  </a:cubicBezTo>
                  <a:cubicBezTo>
                    <a:pt x="4352" y="21427"/>
                    <a:pt x="4041" y="21600"/>
                    <a:pt x="372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619" name="Freeform 446"/>
            <p:cNvSpPr/>
            <p:nvPr/>
          </p:nvSpPr>
          <p:spPr>
            <a:xfrm flipH="1" rot="16200000">
              <a:off x="-2243520" y="2243520"/>
              <a:ext cx="4894548" cy="4075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779" y="21600"/>
                  </a:moveTo>
                  <a:cubicBezTo>
                    <a:pt x="1594" y="21600"/>
                    <a:pt x="1398" y="21462"/>
                    <a:pt x="1201" y="21323"/>
                  </a:cubicBezTo>
                  <a:cubicBezTo>
                    <a:pt x="797" y="21185"/>
                    <a:pt x="393" y="20908"/>
                    <a:pt x="0" y="20492"/>
                  </a:cubicBezTo>
                  <a:cubicBezTo>
                    <a:pt x="0" y="20077"/>
                    <a:pt x="0" y="20077"/>
                    <a:pt x="0" y="20077"/>
                  </a:cubicBezTo>
                  <a:cubicBezTo>
                    <a:pt x="335" y="20354"/>
                    <a:pt x="693" y="20492"/>
                    <a:pt x="1028" y="20631"/>
                  </a:cubicBezTo>
                  <a:cubicBezTo>
                    <a:pt x="1132" y="20631"/>
                    <a:pt x="1236" y="20631"/>
                    <a:pt x="1340" y="20769"/>
                  </a:cubicBezTo>
                  <a:cubicBezTo>
                    <a:pt x="1479" y="20769"/>
                    <a:pt x="1617" y="20769"/>
                    <a:pt x="1756" y="20769"/>
                  </a:cubicBezTo>
                  <a:cubicBezTo>
                    <a:pt x="2333" y="20769"/>
                    <a:pt x="2899" y="20354"/>
                    <a:pt x="3442" y="19246"/>
                  </a:cubicBezTo>
                  <a:cubicBezTo>
                    <a:pt x="4204" y="17862"/>
                    <a:pt x="4967" y="15646"/>
                    <a:pt x="5533" y="13846"/>
                  </a:cubicBezTo>
                  <a:cubicBezTo>
                    <a:pt x="5799" y="13015"/>
                    <a:pt x="6076" y="12046"/>
                    <a:pt x="6330" y="11077"/>
                  </a:cubicBezTo>
                  <a:cubicBezTo>
                    <a:pt x="6630" y="9831"/>
                    <a:pt x="6942" y="8723"/>
                    <a:pt x="7254" y="7754"/>
                  </a:cubicBezTo>
                  <a:cubicBezTo>
                    <a:pt x="7600" y="6923"/>
                    <a:pt x="7947" y="6369"/>
                    <a:pt x="8328" y="6369"/>
                  </a:cubicBezTo>
                  <a:cubicBezTo>
                    <a:pt x="8559" y="6369"/>
                    <a:pt x="8813" y="6508"/>
                    <a:pt x="9102" y="6923"/>
                  </a:cubicBezTo>
                  <a:cubicBezTo>
                    <a:pt x="9610" y="7615"/>
                    <a:pt x="10084" y="9277"/>
                    <a:pt x="10581" y="10938"/>
                  </a:cubicBezTo>
                  <a:cubicBezTo>
                    <a:pt x="10673" y="11215"/>
                    <a:pt x="10777" y="11492"/>
                    <a:pt x="10869" y="11769"/>
                  </a:cubicBezTo>
                  <a:cubicBezTo>
                    <a:pt x="12302" y="16477"/>
                    <a:pt x="13584" y="18969"/>
                    <a:pt x="14785" y="19385"/>
                  </a:cubicBezTo>
                  <a:cubicBezTo>
                    <a:pt x="14889" y="19385"/>
                    <a:pt x="15004" y="19385"/>
                    <a:pt x="15108" y="19385"/>
                  </a:cubicBezTo>
                  <a:cubicBezTo>
                    <a:pt x="16310" y="19385"/>
                    <a:pt x="17488" y="17169"/>
                    <a:pt x="18631" y="12600"/>
                  </a:cubicBezTo>
                  <a:cubicBezTo>
                    <a:pt x="19313" y="9969"/>
                    <a:pt x="19914" y="7200"/>
                    <a:pt x="20468" y="4154"/>
                  </a:cubicBezTo>
                  <a:cubicBezTo>
                    <a:pt x="20745" y="2631"/>
                    <a:pt x="21022" y="1246"/>
                    <a:pt x="21323" y="0"/>
                  </a:cubicBezTo>
                  <a:cubicBezTo>
                    <a:pt x="21600" y="138"/>
                    <a:pt x="21600" y="138"/>
                    <a:pt x="21600" y="138"/>
                  </a:cubicBezTo>
                  <a:cubicBezTo>
                    <a:pt x="21196" y="1662"/>
                    <a:pt x="20803" y="3462"/>
                    <a:pt x="20387" y="5677"/>
                  </a:cubicBezTo>
                  <a:cubicBezTo>
                    <a:pt x="19810" y="8723"/>
                    <a:pt x="19221" y="11354"/>
                    <a:pt x="18655" y="13569"/>
                  </a:cubicBezTo>
                  <a:cubicBezTo>
                    <a:pt x="17465" y="18138"/>
                    <a:pt x="16333" y="20354"/>
                    <a:pt x="15178" y="20354"/>
                  </a:cubicBezTo>
                  <a:cubicBezTo>
                    <a:pt x="15097" y="20354"/>
                    <a:pt x="15028" y="20354"/>
                    <a:pt x="14947" y="20354"/>
                  </a:cubicBezTo>
                  <a:cubicBezTo>
                    <a:pt x="13699" y="19938"/>
                    <a:pt x="12394" y="17723"/>
                    <a:pt x="11066" y="13569"/>
                  </a:cubicBezTo>
                  <a:cubicBezTo>
                    <a:pt x="10892" y="13015"/>
                    <a:pt x="10731" y="12462"/>
                    <a:pt x="10557" y="11769"/>
                  </a:cubicBezTo>
                  <a:cubicBezTo>
                    <a:pt x="10095" y="10246"/>
                    <a:pt x="9610" y="8585"/>
                    <a:pt x="9102" y="7892"/>
                  </a:cubicBezTo>
                  <a:cubicBezTo>
                    <a:pt x="8802" y="7477"/>
                    <a:pt x="8548" y="7338"/>
                    <a:pt x="8305" y="7338"/>
                  </a:cubicBezTo>
                  <a:cubicBezTo>
                    <a:pt x="7889" y="7338"/>
                    <a:pt x="7508" y="7892"/>
                    <a:pt x="7138" y="9138"/>
                  </a:cubicBezTo>
                  <a:cubicBezTo>
                    <a:pt x="6873" y="9969"/>
                    <a:pt x="6596" y="10938"/>
                    <a:pt x="6330" y="11908"/>
                  </a:cubicBezTo>
                  <a:cubicBezTo>
                    <a:pt x="5995" y="13154"/>
                    <a:pt x="5648" y="14400"/>
                    <a:pt x="5302" y="15508"/>
                  </a:cubicBezTo>
                  <a:cubicBezTo>
                    <a:pt x="4655" y="17446"/>
                    <a:pt x="3939" y="19385"/>
                    <a:pt x="3211" y="20492"/>
                  </a:cubicBezTo>
                  <a:cubicBezTo>
                    <a:pt x="2749" y="21185"/>
                    <a:pt x="2276" y="21600"/>
                    <a:pt x="1779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620" name="Freeform 447"/>
            <p:cNvSpPr/>
            <p:nvPr/>
          </p:nvSpPr>
          <p:spPr>
            <a:xfrm flipH="1" rot="16200000">
              <a:off x="-2115340" y="2118302"/>
              <a:ext cx="4418875" cy="18226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24" y="21600"/>
                  </a:moveTo>
                  <a:cubicBezTo>
                    <a:pt x="1727" y="21600"/>
                    <a:pt x="1369" y="20366"/>
                    <a:pt x="1024" y="17897"/>
                  </a:cubicBezTo>
                  <a:cubicBezTo>
                    <a:pt x="870" y="16663"/>
                    <a:pt x="870" y="16663"/>
                    <a:pt x="870" y="16663"/>
                  </a:cubicBezTo>
                  <a:cubicBezTo>
                    <a:pt x="589" y="14503"/>
                    <a:pt x="294" y="12343"/>
                    <a:pt x="0" y="12034"/>
                  </a:cubicBezTo>
                  <a:cubicBezTo>
                    <a:pt x="0" y="11109"/>
                    <a:pt x="0" y="11109"/>
                    <a:pt x="0" y="11109"/>
                  </a:cubicBezTo>
                  <a:cubicBezTo>
                    <a:pt x="13" y="11109"/>
                    <a:pt x="38" y="11109"/>
                    <a:pt x="51" y="11109"/>
                  </a:cubicBezTo>
                  <a:cubicBezTo>
                    <a:pt x="307" y="11726"/>
                    <a:pt x="550" y="13269"/>
                    <a:pt x="781" y="14811"/>
                  </a:cubicBezTo>
                  <a:cubicBezTo>
                    <a:pt x="870" y="15429"/>
                    <a:pt x="870" y="15429"/>
                    <a:pt x="870" y="15429"/>
                  </a:cubicBezTo>
                  <a:cubicBezTo>
                    <a:pt x="1318" y="18514"/>
                    <a:pt x="1740" y="20057"/>
                    <a:pt x="2175" y="20057"/>
                  </a:cubicBezTo>
                  <a:cubicBezTo>
                    <a:pt x="2431" y="20057"/>
                    <a:pt x="2674" y="19440"/>
                    <a:pt x="2943" y="18514"/>
                  </a:cubicBezTo>
                  <a:cubicBezTo>
                    <a:pt x="3250" y="17589"/>
                    <a:pt x="3557" y="16046"/>
                    <a:pt x="3852" y="14503"/>
                  </a:cubicBezTo>
                  <a:cubicBezTo>
                    <a:pt x="4184" y="12960"/>
                    <a:pt x="4530" y="11417"/>
                    <a:pt x="4875" y="10183"/>
                  </a:cubicBezTo>
                  <a:cubicBezTo>
                    <a:pt x="5618" y="7714"/>
                    <a:pt x="6206" y="6171"/>
                    <a:pt x="6756" y="5246"/>
                  </a:cubicBezTo>
                  <a:cubicBezTo>
                    <a:pt x="7140" y="4629"/>
                    <a:pt x="7550" y="4320"/>
                    <a:pt x="7972" y="4320"/>
                  </a:cubicBezTo>
                  <a:cubicBezTo>
                    <a:pt x="8791" y="4320"/>
                    <a:pt x="9700" y="5554"/>
                    <a:pt x="10813" y="8023"/>
                  </a:cubicBezTo>
                  <a:cubicBezTo>
                    <a:pt x="12118" y="11417"/>
                    <a:pt x="13462" y="13269"/>
                    <a:pt x="14882" y="13886"/>
                  </a:cubicBezTo>
                  <a:cubicBezTo>
                    <a:pt x="15291" y="13886"/>
                    <a:pt x="15727" y="14194"/>
                    <a:pt x="16174" y="14194"/>
                  </a:cubicBezTo>
                  <a:cubicBezTo>
                    <a:pt x="17160" y="14194"/>
                    <a:pt x="18439" y="13269"/>
                    <a:pt x="19706" y="7406"/>
                  </a:cubicBezTo>
                  <a:cubicBezTo>
                    <a:pt x="20167" y="5246"/>
                    <a:pt x="20653" y="2777"/>
                    <a:pt x="21203" y="0"/>
                  </a:cubicBezTo>
                  <a:cubicBezTo>
                    <a:pt x="21600" y="0"/>
                    <a:pt x="21600" y="0"/>
                    <a:pt x="21600" y="0"/>
                  </a:cubicBezTo>
                  <a:cubicBezTo>
                    <a:pt x="21370" y="1234"/>
                    <a:pt x="21370" y="1234"/>
                    <a:pt x="21370" y="1234"/>
                  </a:cubicBezTo>
                  <a:cubicBezTo>
                    <a:pt x="20743" y="4629"/>
                    <a:pt x="20103" y="8023"/>
                    <a:pt x="19450" y="10491"/>
                  </a:cubicBezTo>
                  <a:cubicBezTo>
                    <a:pt x="18734" y="13269"/>
                    <a:pt x="17979" y="15120"/>
                    <a:pt x="17173" y="15737"/>
                  </a:cubicBezTo>
                  <a:cubicBezTo>
                    <a:pt x="16827" y="15737"/>
                    <a:pt x="16482" y="16046"/>
                    <a:pt x="16085" y="16046"/>
                  </a:cubicBezTo>
                  <a:cubicBezTo>
                    <a:pt x="15714" y="16046"/>
                    <a:pt x="15317" y="15737"/>
                    <a:pt x="14792" y="15737"/>
                  </a:cubicBezTo>
                  <a:cubicBezTo>
                    <a:pt x="14447" y="15429"/>
                    <a:pt x="14447" y="15429"/>
                    <a:pt x="14447" y="15429"/>
                  </a:cubicBezTo>
                  <a:cubicBezTo>
                    <a:pt x="13782" y="15120"/>
                    <a:pt x="13091" y="14811"/>
                    <a:pt x="12425" y="13577"/>
                  </a:cubicBezTo>
                  <a:cubicBezTo>
                    <a:pt x="11964" y="12651"/>
                    <a:pt x="11491" y="11726"/>
                    <a:pt x="11043" y="10491"/>
                  </a:cubicBezTo>
                  <a:cubicBezTo>
                    <a:pt x="10071" y="8331"/>
                    <a:pt x="9047" y="5863"/>
                    <a:pt x="8049" y="5863"/>
                  </a:cubicBezTo>
                  <a:cubicBezTo>
                    <a:pt x="7921" y="5863"/>
                    <a:pt x="7806" y="5863"/>
                    <a:pt x="7678" y="5863"/>
                  </a:cubicBezTo>
                  <a:cubicBezTo>
                    <a:pt x="6910" y="6480"/>
                    <a:pt x="6129" y="8023"/>
                    <a:pt x="5285" y="10491"/>
                  </a:cubicBezTo>
                  <a:cubicBezTo>
                    <a:pt x="4875" y="12034"/>
                    <a:pt x="4453" y="13886"/>
                    <a:pt x="4056" y="15737"/>
                  </a:cubicBezTo>
                  <a:cubicBezTo>
                    <a:pt x="3724" y="16971"/>
                    <a:pt x="3391" y="18514"/>
                    <a:pt x="3058" y="19749"/>
                  </a:cubicBezTo>
                  <a:cubicBezTo>
                    <a:pt x="2713" y="20983"/>
                    <a:pt x="2406" y="21600"/>
                    <a:pt x="2124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621" name="Freeform 448"/>
            <p:cNvSpPr/>
            <p:nvPr/>
          </p:nvSpPr>
          <p:spPr>
            <a:xfrm flipH="1" rot="16200000">
              <a:off x="293407" y="1798964"/>
              <a:ext cx="976540" cy="1229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621" y="21600"/>
                  </a:moveTo>
                  <a:cubicBezTo>
                    <a:pt x="1042" y="21600"/>
                    <a:pt x="521" y="21600"/>
                    <a:pt x="0" y="21140"/>
                  </a:cubicBezTo>
                  <a:cubicBezTo>
                    <a:pt x="579" y="20681"/>
                    <a:pt x="1158" y="20681"/>
                    <a:pt x="1737" y="20221"/>
                  </a:cubicBezTo>
                  <a:cubicBezTo>
                    <a:pt x="2838" y="19762"/>
                    <a:pt x="3996" y="19302"/>
                    <a:pt x="5096" y="18383"/>
                  </a:cubicBezTo>
                  <a:cubicBezTo>
                    <a:pt x="5849" y="17464"/>
                    <a:pt x="6660" y="16545"/>
                    <a:pt x="7354" y="15626"/>
                  </a:cubicBezTo>
                  <a:cubicBezTo>
                    <a:pt x="8397" y="14247"/>
                    <a:pt x="9439" y="12868"/>
                    <a:pt x="10482" y="11949"/>
                  </a:cubicBezTo>
                  <a:cubicBezTo>
                    <a:pt x="11176" y="11489"/>
                    <a:pt x="11929" y="11030"/>
                    <a:pt x="12682" y="11030"/>
                  </a:cubicBezTo>
                  <a:cubicBezTo>
                    <a:pt x="13840" y="10111"/>
                    <a:pt x="15056" y="9651"/>
                    <a:pt x="16214" y="8732"/>
                  </a:cubicBezTo>
                  <a:cubicBezTo>
                    <a:pt x="17720" y="7353"/>
                    <a:pt x="19226" y="4596"/>
                    <a:pt x="20673" y="1838"/>
                  </a:cubicBezTo>
                  <a:cubicBezTo>
                    <a:pt x="20963" y="1379"/>
                    <a:pt x="21253" y="919"/>
                    <a:pt x="21600" y="0"/>
                  </a:cubicBezTo>
                  <a:cubicBezTo>
                    <a:pt x="20036" y="7353"/>
                    <a:pt x="18125" y="9191"/>
                    <a:pt x="16562" y="10570"/>
                  </a:cubicBezTo>
                  <a:cubicBezTo>
                    <a:pt x="15346" y="11489"/>
                    <a:pt x="14130" y="12409"/>
                    <a:pt x="12914" y="12868"/>
                  </a:cubicBezTo>
                  <a:cubicBezTo>
                    <a:pt x="12219" y="13328"/>
                    <a:pt x="11524" y="13328"/>
                    <a:pt x="10829" y="13787"/>
                  </a:cubicBezTo>
                  <a:cubicBezTo>
                    <a:pt x="9729" y="14706"/>
                    <a:pt x="8686" y="16085"/>
                    <a:pt x="7702" y="17004"/>
                  </a:cubicBezTo>
                  <a:cubicBezTo>
                    <a:pt x="6833" y="18383"/>
                    <a:pt x="5965" y="19302"/>
                    <a:pt x="5038" y="20221"/>
                  </a:cubicBezTo>
                  <a:cubicBezTo>
                    <a:pt x="3822" y="21140"/>
                    <a:pt x="2664" y="21600"/>
                    <a:pt x="1621" y="21600"/>
                  </a:cubicBezTo>
                  <a:cubicBezTo>
                    <a:pt x="1621" y="21600"/>
                    <a:pt x="1621" y="21600"/>
                    <a:pt x="1621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622" name="Freeform 449"/>
            <p:cNvSpPr/>
            <p:nvPr/>
          </p:nvSpPr>
          <p:spPr>
            <a:xfrm flipH="1" rot="16200000">
              <a:off x="643864" y="1851573"/>
              <a:ext cx="348236" cy="444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299" y="21600"/>
                  </a:moveTo>
                  <a:cubicBezTo>
                    <a:pt x="812" y="21600"/>
                    <a:pt x="487" y="21600"/>
                    <a:pt x="0" y="21600"/>
                  </a:cubicBezTo>
                  <a:cubicBezTo>
                    <a:pt x="3573" y="20329"/>
                    <a:pt x="6983" y="15247"/>
                    <a:pt x="10556" y="11435"/>
                  </a:cubicBezTo>
                  <a:cubicBezTo>
                    <a:pt x="11044" y="10165"/>
                    <a:pt x="11044" y="10165"/>
                    <a:pt x="11044" y="10165"/>
                  </a:cubicBezTo>
                  <a:cubicBezTo>
                    <a:pt x="11856" y="8894"/>
                    <a:pt x="12668" y="7624"/>
                    <a:pt x="13480" y="6353"/>
                  </a:cubicBezTo>
                  <a:cubicBezTo>
                    <a:pt x="15753" y="3812"/>
                    <a:pt x="18027" y="0"/>
                    <a:pt x="20138" y="0"/>
                  </a:cubicBezTo>
                  <a:cubicBezTo>
                    <a:pt x="20626" y="0"/>
                    <a:pt x="21113" y="0"/>
                    <a:pt x="21600" y="0"/>
                  </a:cubicBezTo>
                  <a:cubicBezTo>
                    <a:pt x="18677" y="7624"/>
                    <a:pt x="15591" y="11435"/>
                    <a:pt x="12343" y="13976"/>
                  </a:cubicBezTo>
                  <a:cubicBezTo>
                    <a:pt x="11368" y="15247"/>
                    <a:pt x="10232" y="16518"/>
                    <a:pt x="9257" y="16518"/>
                  </a:cubicBezTo>
                  <a:cubicBezTo>
                    <a:pt x="6171" y="20329"/>
                    <a:pt x="3573" y="21600"/>
                    <a:pt x="1299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623" name="Freeform 450"/>
            <p:cNvSpPr/>
            <p:nvPr/>
          </p:nvSpPr>
          <p:spPr>
            <a:xfrm flipH="1" rot="16200000">
              <a:off x="674242" y="1813784"/>
              <a:ext cx="284516" cy="355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387" y="21600"/>
                  </a:moveTo>
                  <a:cubicBezTo>
                    <a:pt x="793" y="21600"/>
                    <a:pt x="396" y="21600"/>
                    <a:pt x="0" y="21600"/>
                  </a:cubicBezTo>
                  <a:cubicBezTo>
                    <a:pt x="3171" y="15429"/>
                    <a:pt x="6738" y="10800"/>
                    <a:pt x="10106" y="7714"/>
                  </a:cubicBezTo>
                  <a:cubicBezTo>
                    <a:pt x="12881" y="4629"/>
                    <a:pt x="12881" y="4629"/>
                    <a:pt x="12881" y="4629"/>
                  </a:cubicBezTo>
                  <a:cubicBezTo>
                    <a:pt x="14862" y="1543"/>
                    <a:pt x="16844" y="0"/>
                    <a:pt x="18826" y="0"/>
                  </a:cubicBezTo>
                  <a:cubicBezTo>
                    <a:pt x="19817" y="0"/>
                    <a:pt x="20807" y="0"/>
                    <a:pt x="21600" y="1543"/>
                  </a:cubicBezTo>
                  <a:cubicBezTo>
                    <a:pt x="21600" y="3086"/>
                    <a:pt x="21600" y="4629"/>
                    <a:pt x="21600" y="4629"/>
                  </a:cubicBezTo>
                  <a:cubicBezTo>
                    <a:pt x="19222" y="7714"/>
                    <a:pt x="16844" y="9257"/>
                    <a:pt x="14466" y="10800"/>
                  </a:cubicBezTo>
                  <a:cubicBezTo>
                    <a:pt x="12881" y="12343"/>
                    <a:pt x="11097" y="13886"/>
                    <a:pt x="9512" y="15429"/>
                  </a:cubicBezTo>
                  <a:cubicBezTo>
                    <a:pt x="8125" y="16971"/>
                    <a:pt x="8125" y="16971"/>
                    <a:pt x="8125" y="16971"/>
                  </a:cubicBezTo>
                  <a:cubicBezTo>
                    <a:pt x="5945" y="18514"/>
                    <a:pt x="3567" y="21600"/>
                    <a:pt x="1387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624" name="Freeform 451"/>
            <p:cNvSpPr/>
            <p:nvPr/>
          </p:nvSpPr>
          <p:spPr>
            <a:xfrm flipH="1" rot="16200000">
              <a:off x="701657" y="1814525"/>
              <a:ext cx="222278" cy="3408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4066" y="21600"/>
                  </a:moveTo>
                  <a:cubicBezTo>
                    <a:pt x="2795" y="21600"/>
                    <a:pt x="1525" y="21600"/>
                    <a:pt x="0" y="21600"/>
                  </a:cubicBezTo>
                  <a:cubicBezTo>
                    <a:pt x="3558" y="18277"/>
                    <a:pt x="7369" y="16615"/>
                    <a:pt x="10927" y="11631"/>
                  </a:cubicBezTo>
                  <a:cubicBezTo>
                    <a:pt x="12198" y="11631"/>
                    <a:pt x="13468" y="9969"/>
                    <a:pt x="14739" y="8308"/>
                  </a:cubicBezTo>
                  <a:cubicBezTo>
                    <a:pt x="17026" y="4985"/>
                    <a:pt x="19313" y="1662"/>
                    <a:pt x="21600" y="0"/>
                  </a:cubicBezTo>
                  <a:cubicBezTo>
                    <a:pt x="17534" y="14954"/>
                    <a:pt x="11689" y="21600"/>
                    <a:pt x="4066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625" name="Freeform 516"/>
            <p:cNvSpPr/>
            <p:nvPr/>
          </p:nvSpPr>
          <p:spPr>
            <a:xfrm flipH="1" rot="16200000">
              <a:off x="865431" y="6399286"/>
              <a:ext cx="500802" cy="22820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17" h="21600" fill="norm" stroke="1" extrusionOk="0">
                  <a:moveTo>
                    <a:pt x="15120" y="21600"/>
                  </a:moveTo>
                  <a:cubicBezTo>
                    <a:pt x="14574" y="21600"/>
                    <a:pt x="14029" y="21600"/>
                    <a:pt x="13374" y="21352"/>
                  </a:cubicBezTo>
                  <a:cubicBezTo>
                    <a:pt x="13047" y="21352"/>
                    <a:pt x="12720" y="21600"/>
                    <a:pt x="12502" y="21600"/>
                  </a:cubicBezTo>
                  <a:cubicBezTo>
                    <a:pt x="12502" y="21600"/>
                    <a:pt x="12502" y="21600"/>
                    <a:pt x="12502" y="21600"/>
                  </a:cubicBezTo>
                  <a:cubicBezTo>
                    <a:pt x="10756" y="21600"/>
                    <a:pt x="9011" y="20359"/>
                    <a:pt x="7483" y="19366"/>
                  </a:cubicBezTo>
                  <a:cubicBezTo>
                    <a:pt x="5520" y="18124"/>
                    <a:pt x="2792" y="16386"/>
                    <a:pt x="1047" y="12662"/>
                  </a:cubicBezTo>
                  <a:cubicBezTo>
                    <a:pt x="174" y="10924"/>
                    <a:pt x="-153" y="9186"/>
                    <a:pt x="65" y="7697"/>
                  </a:cubicBezTo>
                  <a:cubicBezTo>
                    <a:pt x="720" y="3724"/>
                    <a:pt x="4865" y="993"/>
                    <a:pt x="6611" y="497"/>
                  </a:cubicBezTo>
                  <a:cubicBezTo>
                    <a:pt x="8247" y="248"/>
                    <a:pt x="9774" y="0"/>
                    <a:pt x="11192" y="0"/>
                  </a:cubicBezTo>
                  <a:cubicBezTo>
                    <a:pt x="12502" y="0"/>
                    <a:pt x="13920" y="0"/>
                    <a:pt x="15120" y="497"/>
                  </a:cubicBezTo>
                  <a:cubicBezTo>
                    <a:pt x="17956" y="1241"/>
                    <a:pt x="19702" y="3228"/>
                    <a:pt x="20465" y="6455"/>
                  </a:cubicBezTo>
                  <a:cubicBezTo>
                    <a:pt x="21447" y="10924"/>
                    <a:pt x="20792" y="16138"/>
                    <a:pt x="18829" y="19117"/>
                  </a:cubicBezTo>
                  <a:cubicBezTo>
                    <a:pt x="17847" y="20855"/>
                    <a:pt x="16538" y="21600"/>
                    <a:pt x="15120" y="21600"/>
                  </a:cubicBezTo>
                  <a:close/>
                  <a:moveTo>
                    <a:pt x="10756" y="745"/>
                  </a:moveTo>
                  <a:cubicBezTo>
                    <a:pt x="8247" y="993"/>
                    <a:pt x="5629" y="1241"/>
                    <a:pt x="3229" y="3228"/>
                  </a:cubicBezTo>
                  <a:cubicBezTo>
                    <a:pt x="2683" y="3724"/>
                    <a:pt x="829" y="5462"/>
                    <a:pt x="720" y="8441"/>
                  </a:cubicBezTo>
                  <a:cubicBezTo>
                    <a:pt x="611" y="9683"/>
                    <a:pt x="938" y="11172"/>
                    <a:pt x="1702" y="12414"/>
                  </a:cubicBezTo>
                  <a:cubicBezTo>
                    <a:pt x="3665" y="15641"/>
                    <a:pt x="6174" y="17628"/>
                    <a:pt x="8356" y="18869"/>
                  </a:cubicBezTo>
                  <a:cubicBezTo>
                    <a:pt x="9120" y="19366"/>
                    <a:pt x="9120" y="19366"/>
                    <a:pt x="9120" y="19366"/>
                  </a:cubicBezTo>
                  <a:cubicBezTo>
                    <a:pt x="9774" y="19614"/>
                    <a:pt x="10429" y="19862"/>
                    <a:pt x="11411" y="20110"/>
                  </a:cubicBezTo>
                  <a:cubicBezTo>
                    <a:pt x="11411" y="20110"/>
                    <a:pt x="11411" y="20110"/>
                    <a:pt x="11411" y="20110"/>
                  </a:cubicBezTo>
                  <a:cubicBezTo>
                    <a:pt x="11738" y="20359"/>
                    <a:pt x="12065" y="20359"/>
                    <a:pt x="12502" y="20359"/>
                  </a:cubicBezTo>
                  <a:cubicBezTo>
                    <a:pt x="12720" y="20359"/>
                    <a:pt x="13047" y="20359"/>
                    <a:pt x="13374" y="20359"/>
                  </a:cubicBezTo>
                  <a:cubicBezTo>
                    <a:pt x="13811" y="20359"/>
                    <a:pt x="14247" y="20359"/>
                    <a:pt x="14683" y="20359"/>
                  </a:cubicBezTo>
                  <a:cubicBezTo>
                    <a:pt x="15774" y="20359"/>
                    <a:pt x="17192" y="20359"/>
                    <a:pt x="18283" y="18621"/>
                  </a:cubicBezTo>
                  <a:cubicBezTo>
                    <a:pt x="19702" y="16138"/>
                    <a:pt x="20465" y="12662"/>
                    <a:pt x="20247" y="9434"/>
                  </a:cubicBezTo>
                  <a:cubicBezTo>
                    <a:pt x="19920" y="5959"/>
                    <a:pt x="18829" y="3476"/>
                    <a:pt x="17083" y="2483"/>
                  </a:cubicBezTo>
                  <a:cubicBezTo>
                    <a:pt x="15447" y="1241"/>
                    <a:pt x="13592" y="745"/>
                    <a:pt x="11192" y="745"/>
                  </a:cubicBezTo>
                  <a:lnTo>
                    <a:pt x="10756" y="745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626" name="Freeform 517"/>
            <p:cNvSpPr/>
            <p:nvPr/>
          </p:nvSpPr>
          <p:spPr>
            <a:xfrm flipH="1" rot="16200000">
              <a:off x="666166" y="6214211"/>
              <a:ext cx="908226" cy="3704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26" h="21600" fill="norm" stroke="1" extrusionOk="0">
                  <a:moveTo>
                    <a:pt x="16623" y="21600"/>
                  </a:moveTo>
                  <a:cubicBezTo>
                    <a:pt x="15754" y="21600"/>
                    <a:pt x="14760" y="21448"/>
                    <a:pt x="13519" y="21144"/>
                  </a:cubicBezTo>
                  <a:cubicBezTo>
                    <a:pt x="10602" y="20231"/>
                    <a:pt x="7871" y="18101"/>
                    <a:pt x="5636" y="16276"/>
                  </a:cubicBezTo>
                  <a:cubicBezTo>
                    <a:pt x="5388" y="15972"/>
                    <a:pt x="5388" y="15972"/>
                    <a:pt x="5388" y="15972"/>
                  </a:cubicBezTo>
                  <a:cubicBezTo>
                    <a:pt x="4023" y="14755"/>
                    <a:pt x="733" y="12017"/>
                    <a:pt x="112" y="8214"/>
                  </a:cubicBezTo>
                  <a:cubicBezTo>
                    <a:pt x="-74" y="7149"/>
                    <a:pt x="-12" y="6085"/>
                    <a:pt x="174" y="5020"/>
                  </a:cubicBezTo>
                  <a:cubicBezTo>
                    <a:pt x="733" y="2282"/>
                    <a:pt x="1912" y="1065"/>
                    <a:pt x="3774" y="1065"/>
                  </a:cubicBezTo>
                  <a:cubicBezTo>
                    <a:pt x="4209" y="1065"/>
                    <a:pt x="4705" y="1217"/>
                    <a:pt x="5140" y="1217"/>
                  </a:cubicBezTo>
                  <a:cubicBezTo>
                    <a:pt x="5760" y="1369"/>
                    <a:pt x="6381" y="1521"/>
                    <a:pt x="7064" y="1521"/>
                  </a:cubicBezTo>
                  <a:cubicBezTo>
                    <a:pt x="8988" y="1521"/>
                    <a:pt x="10788" y="913"/>
                    <a:pt x="12774" y="456"/>
                  </a:cubicBezTo>
                  <a:cubicBezTo>
                    <a:pt x="13147" y="456"/>
                    <a:pt x="13147" y="456"/>
                    <a:pt x="13147" y="456"/>
                  </a:cubicBezTo>
                  <a:cubicBezTo>
                    <a:pt x="13954" y="152"/>
                    <a:pt x="14760" y="0"/>
                    <a:pt x="15505" y="0"/>
                  </a:cubicBezTo>
                  <a:cubicBezTo>
                    <a:pt x="18112" y="0"/>
                    <a:pt x="20098" y="1521"/>
                    <a:pt x="21526" y="4259"/>
                  </a:cubicBezTo>
                  <a:cubicBezTo>
                    <a:pt x="21526" y="4563"/>
                    <a:pt x="21526" y="4563"/>
                    <a:pt x="21526" y="4563"/>
                  </a:cubicBezTo>
                  <a:cubicBezTo>
                    <a:pt x="20036" y="1977"/>
                    <a:pt x="18050" y="608"/>
                    <a:pt x="15505" y="608"/>
                  </a:cubicBezTo>
                  <a:cubicBezTo>
                    <a:pt x="14574" y="608"/>
                    <a:pt x="13519" y="913"/>
                    <a:pt x="12402" y="1217"/>
                  </a:cubicBezTo>
                  <a:cubicBezTo>
                    <a:pt x="10478" y="1977"/>
                    <a:pt x="8864" y="2282"/>
                    <a:pt x="7250" y="2282"/>
                  </a:cubicBezTo>
                  <a:cubicBezTo>
                    <a:pt x="6629" y="2282"/>
                    <a:pt x="6009" y="2130"/>
                    <a:pt x="5388" y="2130"/>
                  </a:cubicBezTo>
                  <a:cubicBezTo>
                    <a:pt x="5016" y="1977"/>
                    <a:pt x="5016" y="1977"/>
                    <a:pt x="5016" y="1977"/>
                  </a:cubicBezTo>
                  <a:cubicBezTo>
                    <a:pt x="4581" y="1977"/>
                    <a:pt x="4085" y="1825"/>
                    <a:pt x="3650" y="1825"/>
                  </a:cubicBezTo>
                  <a:cubicBezTo>
                    <a:pt x="3029" y="1825"/>
                    <a:pt x="2595" y="1977"/>
                    <a:pt x="2160" y="2282"/>
                  </a:cubicBezTo>
                  <a:cubicBezTo>
                    <a:pt x="1292" y="2890"/>
                    <a:pt x="174" y="4715"/>
                    <a:pt x="423" y="7149"/>
                  </a:cubicBezTo>
                  <a:cubicBezTo>
                    <a:pt x="795" y="10496"/>
                    <a:pt x="2595" y="12321"/>
                    <a:pt x="3836" y="13538"/>
                  </a:cubicBezTo>
                  <a:cubicBezTo>
                    <a:pt x="5512" y="15211"/>
                    <a:pt x="7064" y="16580"/>
                    <a:pt x="8492" y="17645"/>
                  </a:cubicBezTo>
                  <a:cubicBezTo>
                    <a:pt x="11533" y="19775"/>
                    <a:pt x="14202" y="20839"/>
                    <a:pt x="16623" y="20839"/>
                  </a:cubicBezTo>
                  <a:cubicBezTo>
                    <a:pt x="16871" y="20839"/>
                    <a:pt x="16871" y="20839"/>
                    <a:pt x="16871" y="20839"/>
                  </a:cubicBezTo>
                  <a:cubicBezTo>
                    <a:pt x="18609" y="20839"/>
                    <a:pt x="20036" y="20079"/>
                    <a:pt x="21154" y="18558"/>
                  </a:cubicBezTo>
                  <a:cubicBezTo>
                    <a:pt x="21278" y="18558"/>
                    <a:pt x="21402" y="18254"/>
                    <a:pt x="21526" y="18101"/>
                  </a:cubicBezTo>
                  <a:cubicBezTo>
                    <a:pt x="21526" y="19014"/>
                    <a:pt x="21526" y="19014"/>
                    <a:pt x="21526" y="19014"/>
                  </a:cubicBezTo>
                  <a:cubicBezTo>
                    <a:pt x="20098" y="20839"/>
                    <a:pt x="18547" y="21600"/>
                    <a:pt x="16623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627" name="Freeform 518"/>
            <p:cNvSpPr/>
            <p:nvPr/>
          </p:nvSpPr>
          <p:spPr>
            <a:xfrm flipH="1" rot="16200000">
              <a:off x="469957" y="5896489"/>
              <a:ext cx="1306572" cy="6075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20" h="21600" fill="norm" stroke="1" extrusionOk="0">
                  <a:moveTo>
                    <a:pt x="19063" y="21600"/>
                  </a:moveTo>
                  <a:cubicBezTo>
                    <a:pt x="17295" y="21600"/>
                    <a:pt x="15527" y="20948"/>
                    <a:pt x="13889" y="20203"/>
                  </a:cubicBezTo>
                  <a:cubicBezTo>
                    <a:pt x="13458" y="20017"/>
                    <a:pt x="13070" y="19924"/>
                    <a:pt x="12639" y="19738"/>
                  </a:cubicBezTo>
                  <a:cubicBezTo>
                    <a:pt x="10569" y="18807"/>
                    <a:pt x="8370" y="17969"/>
                    <a:pt x="6344" y="16386"/>
                  </a:cubicBezTo>
                  <a:cubicBezTo>
                    <a:pt x="4663" y="15083"/>
                    <a:pt x="3326" y="13779"/>
                    <a:pt x="2248" y="12010"/>
                  </a:cubicBezTo>
                  <a:cubicBezTo>
                    <a:pt x="1429" y="10707"/>
                    <a:pt x="265" y="8752"/>
                    <a:pt x="49" y="6331"/>
                  </a:cubicBezTo>
                  <a:cubicBezTo>
                    <a:pt x="-80" y="4934"/>
                    <a:pt x="49" y="3817"/>
                    <a:pt x="394" y="2886"/>
                  </a:cubicBezTo>
                  <a:cubicBezTo>
                    <a:pt x="1386" y="372"/>
                    <a:pt x="3800" y="93"/>
                    <a:pt x="4835" y="93"/>
                  </a:cubicBezTo>
                  <a:cubicBezTo>
                    <a:pt x="5180" y="93"/>
                    <a:pt x="5525" y="93"/>
                    <a:pt x="5870" y="186"/>
                  </a:cubicBezTo>
                  <a:cubicBezTo>
                    <a:pt x="6430" y="279"/>
                    <a:pt x="7034" y="466"/>
                    <a:pt x="7594" y="559"/>
                  </a:cubicBezTo>
                  <a:cubicBezTo>
                    <a:pt x="8586" y="838"/>
                    <a:pt x="9621" y="1117"/>
                    <a:pt x="10655" y="1117"/>
                  </a:cubicBezTo>
                  <a:cubicBezTo>
                    <a:pt x="10698" y="1117"/>
                    <a:pt x="10698" y="1117"/>
                    <a:pt x="10698" y="1117"/>
                  </a:cubicBezTo>
                  <a:cubicBezTo>
                    <a:pt x="11906" y="1117"/>
                    <a:pt x="13113" y="838"/>
                    <a:pt x="14277" y="559"/>
                  </a:cubicBezTo>
                  <a:cubicBezTo>
                    <a:pt x="15269" y="372"/>
                    <a:pt x="16303" y="93"/>
                    <a:pt x="17338" y="0"/>
                  </a:cubicBezTo>
                  <a:cubicBezTo>
                    <a:pt x="17510" y="0"/>
                    <a:pt x="17640" y="0"/>
                    <a:pt x="17812" y="0"/>
                  </a:cubicBezTo>
                  <a:cubicBezTo>
                    <a:pt x="19321" y="0"/>
                    <a:pt x="20528" y="559"/>
                    <a:pt x="21520" y="1676"/>
                  </a:cubicBezTo>
                  <a:cubicBezTo>
                    <a:pt x="21520" y="2328"/>
                    <a:pt x="21520" y="2328"/>
                    <a:pt x="21520" y="2328"/>
                  </a:cubicBezTo>
                  <a:cubicBezTo>
                    <a:pt x="20442" y="1117"/>
                    <a:pt x="19278" y="466"/>
                    <a:pt x="17985" y="466"/>
                  </a:cubicBezTo>
                  <a:cubicBezTo>
                    <a:pt x="17855" y="466"/>
                    <a:pt x="17855" y="466"/>
                    <a:pt x="17855" y="466"/>
                  </a:cubicBezTo>
                  <a:cubicBezTo>
                    <a:pt x="16734" y="559"/>
                    <a:pt x="15613" y="838"/>
                    <a:pt x="14492" y="1024"/>
                  </a:cubicBezTo>
                  <a:cubicBezTo>
                    <a:pt x="13846" y="1210"/>
                    <a:pt x="13199" y="1303"/>
                    <a:pt x="12509" y="1490"/>
                  </a:cubicBezTo>
                  <a:cubicBezTo>
                    <a:pt x="11992" y="1583"/>
                    <a:pt x="11474" y="1583"/>
                    <a:pt x="10957" y="1583"/>
                  </a:cubicBezTo>
                  <a:cubicBezTo>
                    <a:pt x="10095" y="1583"/>
                    <a:pt x="9233" y="1490"/>
                    <a:pt x="8370" y="1210"/>
                  </a:cubicBezTo>
                  <a:cubicBezTo>
                    <a:pt x="7680" y="1024"/>
                    <a:pt x="7680" y="1024"/>
                    <a:pt x="7680" y="1024"/>
                  </a:cubicBezTo>
                  <a:cubicBezTo>
                    <a:pt x="6689" y="745"/>
                    <a:pt x="5611" y="466"/>
                    <a:pt x="4576" y="466"/>
                  </a:cubicBezTo>
                  <a:cubicBezTo>
                    <a:pt x="4231" y="466"/>
                    <a:pt x="3886" y="559"/>
                    <a:pt x="3542" y="652"/>
                  </a:cubicBezTo>
                  <a:cubicBezTo>
                    <a:pt x="2679" y="838"/>
                    <a:pt x="1084" y="1676"/>
                    <a:pt x="480" y="3631"/>
                  </a:cubicBezTo>
                  <a:cubicBezTo>
                    <a:pt x="222" y="4469"/>
                    <a:pt x="179" y="5400"/>
                    <a:pt x="351" y="6424"/>
                  </a:cubicBezTo>
                  <a:cubicBezTo>
                    <a:pt x="696" y="8659"/>
                    <a:pt x="1645" y="10800"/>
                    <a:pt x="3283" y="12941"/>
                  </a:cubicBezTo>
                  <a:cubicBezTo>
                    <a:pt x="4706" y="14710"/>
                    <a:pt x="6387" y="16107"/>
                    <a:pt x="8629" y="17317"/>
                  </a:cubicBezTo>
                  <a:cubicBezTo>
                    <a:pt x="10354" y="18248"/>
                    <a:pt x="12164" y="18993"/>
                    <a:pt x="13889" y="19645"/>
                  </a:cubicBezTo>
                  <a:cubicBezTo>
                    <a:pt x="14492" y="19924"/>
                    <a:pt x="14492" y="19924"/>
                    <a:pt x="14492" y="19924"/>
                  </a:cubicBezTo>
                  <a:cubicBezTo>
                    <a:pt x="16001" y="20483"/>
                    <a:pt x="17424" y="20948"/>
                    <a:pt x="18890" y="20948"/>
                  </a:cubicBezTo>
                  <a:cubicBezTo>
                    <a:pt x="19106" y="20948"/>
                    <a:pt x="19321" y="20948"/>
                    <a:pt x="19537" y="20948"/>
                  </a:cubicBezTo>
                  <a:cubicBezTo>
                    <a:pt x="20227" y="20855"/>
                    <a:pt x="20916" y="20669"/>
                    <a:pt x="21520" y="20297"/>
                  </a:cubicBezTo>
                  <a:cubicBezTo>
                    <a:pt x="21520" y="21041"/>
                    <a:pt x="21520" y="21041"/>
                    <a:pt x="21520" y="21041"/>
                  </a:cubicBezTo>
                  <a:cubicBezTo>
                    <a:pt x="20960" y="21321"/>
                    <a:pt x="20356" y="21507"/>
                    <a:pt x="19752" y="21600"/>
                  </a:cubicBezTo>
                  <a:cubicBezTo>
                    <a:pt x="19494" y="21600"/>
                    <a:pt x="19278" y="21600"/>
                    <a:pt x="19063" y="21600"/>
                  </a:cubicBezTo>
                  <a:cubicBezTo>
                    <a:pt x="19063" y="21600"/>
                    <a:pt x="19063" y="21600"/>
                    <a:pt x="19063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628" name="Freeform 519"/>
            <p:cNvSpPr/>
            <p:nvPr/>
          </p:nvSpPr>
          <p:spPr>
            <a:xfrm flipH="1" rot="16200000">
              <a:off x="992839" y="6831325"/>
              <a:ext cx="23711" cy="207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cubicBezTo>
                    <a:pt x="7200" y="2700"/>
                    <a:pt x="14400" y="5400"/>
                    <a:pt x="21600" y="10800"/>
                  </a:cubicBezTo>
                  <a:cubicBezTo>
                    <a:pt x="21600" y="21600"/>
                    <a:pt x="21600" y="21600"/>
                    <a:pt x="21600" y="21600"/>
                  </a:cubicBezTo>
                  <a:cubicBezTo>
                    <a:pt x="16800" y="18900"/>
                    <a:pt x="2400" y="2700"/>
                    <a:pt x="0" y="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629" name="Freeform 520"/>
            <p:cNvSpPr/>
            <p:nvPr/>
          </p:nvSpPr>
          <p:spPr>
            <a:xfrm flipH="1" rot="16200000">
              <a:off x="1243273" y="6816507"/>
              <a:ext cx="53347" cy="207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cubicBezTo>
                    <a:pt x="7560" y="16200"/>
                    <a:pt x="14040" y="10800"/>
                    <a:pt x="21600" y="0"/>
                  </a:cubicBezTo>
                  <a:cubicBezTo>
                    <a:pt x="21600" y="8100"/>
                    <a:pt x="21600" y="8100"/>
                    <a:pt x="21600" y="8100"/>
                  </a:cubicBezTo>
                  <a:cubicBezTo>
                    <a:pt x="14040" y="16200"/>
                    <a:pt x="6480" y="21600"/>
                    <a:pt x="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630" name="Freeform 521"/>
            <p:cNvSpPr/>
            <p:nvPr/>
          </p:nvSpPr>
          <p:spPr>
            <a:xfrm flipH="1" rot="16200000">
              <a:off x="991357" y="6820952"/>
              <a:ext cx="37048" cy="370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12343"/>
                  </a:moveTo>
                  <a:cubicBezTo>
                    <a:pt x="13886" y="7714"/>
                    <a:pt x="7714" y="4629"/>
                    <a:pt x="1543" y="0"/>
                  </a:cubicBezTo>
                  <a:cubicBezTo>
                    <a:pt x="0" y="0"/>
                    <a:pt x="0" y="0"/>
                    <a:pt x="0" y="1543"/>
                  </a:cubicBezTo>
                  <a:cubicBezTo>
                    <a:pt x="7714" y="7714"/>
                    <a:pt x="13886" y="13886"/>
                    <a:pt x="21600" y="21600"/>
                  </a:cubicBezTo>
                  <a:lnTo>
                    <a:pt x="21600" y="12343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631" name="Freeform 522"/>
            <p:cNvSpPr/>
            <p:nvPr/>
          </p:nvSpPr>
          <p:spPr>
            <a:xfrm flipH="1" rot="16200000">
              <a:off x="1245074" y="6828682"/>
              <a:ext cx="37886" cy="207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40" h="21600" fill="norm" stroke="1" extrusionOk="0">
                  <a:moveTo>
                    <a:pt x="21240" y="0"/>
                  </a:moveTo>
                  <a:cubicBezTo>
                    <a:pt x="15480" y="8100"/>
                    <a:pt x="8280" y="13500"/>
                    <a:pt x="1080" y="16200"/>
                  </a:cubicBezTo>
                  <a:cubicBezTo>
                    <a:pt x="-360" y="16200"/>
                    <a:pt x="-360" y="21600"/>
                    <a:pt x="1080" y="21600"/>
                  </a:cubicBezTo>
                  <a:cubicBezTo>
                    <a:pt x="9720" y="21600"/>
                    <a:pt x="15480" y="21600"/>
                    <a:pt x="21240" y="18900"/>
                  </a:cubicBezTo>
                  <a:lnTo>
                    <a:pt x="21240" y="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632" name="Freeform 523"/>
            <p:cNvSpPr/>
            <p:nvPr/>
          </p:nvSpPr>
          <p:spPr>
            <a:xfrm flipH="1" rot="16200000">
              <a:off x="975797" y="6790573"/>
              <a:ext cx="63721" cy="6223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15300" y="13500"/>
                    <a:pt x="8100" y="6300"/>
                    <a:pt x="0" y="0"/>
                  </a:cubicBezTo>
                  <a:cubicBezTo>
                    <a:pt x="2700" y="1800"/>
                    <a:pt x="5400" y="2700"/>
                    <a:pt x="8100" y="4500"/>
                  </a:cubicBezTo>
                  <a:cubicBezTo>
                    <a:pt x="13500" y="8100"/>
                    <a:pt x="17100" y="11700"/>
                    <a:pt x="21600" y="16200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633" name="Freeform 524"/>
            <p:cNvSpPr/>
            <p:nvPr/>
          </p:nvSpPr>
          <p:spPr>
            <a:xfrm flipH="1" rot="16200000">
              <a:off x="1236605" y="6812801"/>
              <a:ext cx="44456" cy="370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082" y="15429"/>
                  </a:moveTo>
                  <a:cubicBezTo>
                    <a:pt x="11435" y="10800"/>
                    <a:pt x="16518" y="6171"/>
                    <a:pt x="21600" y="0"/>
                  </a:cubicBezTo>
                  <a:cubicBezTo>
                    <a:pt x="21600" y="12343"/>
                    <a:pt x="21600" y="12343"/>
                    <a:pt x="21600" y="12343"/>
                  </a:cubicBezTo>
                  <a:cubicBezTo>
                    <a:pt x="15247" y="16971"/>
                    <a:pt x="7624" y="20057"/>
                    <a:pt x="0" y="21600"/>
                  </a:cubicBezTo>
                  <a:cubicBezTo>
                    <a:pt x="1271" y="20057"/>
                    <a:pt x="3812" y="18514"/>
                    <a:pt x="5082" y="15429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634" name="Freeform 525"/>
            <p:cNvSpPr/>
            <p:nvPr/>
          </p:nvSpPr>
          <p:spPr>
            <a:xfrm flipH="1" rot="16200000">
              <a:off x="1256925" y="6841276"/>
              <a:ext cx="12701" cy="127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cubicBezTo>
                    <a:pt x="5400" y="14400"/>
                    <a:pt x="16200" y="7200"/>
                    <a:pt x="21600" y="0"/>
                  </a:cubicBezTo>
                  <a:cubicBezTo>
                    <a:pt x="21600" y="7200"/>
                    <a:pt x="21600" y="7200"/>
                    <a:pt x="21600" y="7200"/>
                  </a:cubicBezTo>
                  <a:cubicBezTo>
                    <a:pt x="16200" y="14400"/>
                    <a:pt x="5400" y="14400"/>
                    <a:pt x="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635" name="Freeform 526"/>
            <p:cNvSpPr/>
            <p:nvPr/>
          </p:nvSpPr>
          <p:spPr>
            <a:xfrm flipH="1" rot="16200000">
              <a:off x="872069" y="6677954"/>
              <a:ext cx="245988" cy="1052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20451" y="17280"/>
                    <a:pt x="18843" y="14040"/>
                    <a:pt x="17004" y="11340"/>
                  </a:cubicBezTo>
                  <a:cubicBezTo>
                    <a:pt x="14017" y="7020"/>
                    <a:pt x="10800" y="3780"/>
                    <a:pt x="7583" y="2700"/>
                  </a:cubicBezTo>
                  <a:cubicBezTo>
                    <a:pt x="5055" y="1620"/>
                    <a:pt x="2528" y="1080"/>
                    <a:pt x="0" y="540"/>
                  </a:cubicBezTo>
                  <a:cubicBezTo>
                    <a:pt x="1609" y="0"/>
                    <a:pt x="3217" y="0"/>
                    <a:pt x="4596" y="0"/>
                  </a:cubicBezTo>
                  <a:cubicBezTo>
                    <a:pt x="6664" y="0"/>
                    <a:pt x="8272" y="0"/>
                    <a:pt x="10111" y="1080"/>
                  </a:cubicBezTo>
                  <a:cubicBezTo>
                    <a:pt x="14706" y="3780"/>
                    <a:pt x="17923" y="7560"/>
                    <a:pt x="20221" y="12960"/>
                  </a:cubicBezTo>
                  <a:cubicBezTo>
                    <a:pt x="20681" y="14040"/>
                    <a:pt x="21140" y="15120"/>
                    <a:pt x="21600" y="16200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636" name="Freeform 527"/>
            <p:cNvSpPr/>
            <p:nvPr/>
          </p:nvSpPr>
          <p:spPr>
            <a:xfrm flipH="1" rot="16200000">
              <a:off x="1046185" y="6594230"/>
              <a:ext cx="422329" cy="9632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1001" y="21600"/>
                  </a:moveTo>
                  <a:cubicBezTo>
                    <a:pt x="7379" y="21600"/>
                    <a:pt x="3354" y="18097"/>
                    <a:pt x="0" y="14595"/>
                  </a:cubicBezTo>
                  <a:cubicBezTo>
                    <a:pt x="2952" y="16930"/>
                    <a:pt x="6037" y="18097"/>
                    <a:pt x="8989" y="18097"/>
                  </a:cubicBezTo>
                  <a:cubicBezTo>
                    <a:pt x="9257" y="18097"/>
                    <a:pt x="9660" y="18097"/>
                    <a:pt x="10062" y="18097"/>
                  </a:cubicBezTo>
                  <a:cubicBezTo>
                    <a:pt x="13684" y="18097"/>
                    <a:pt x="18783" y="16346"/>
                    <a:pt x="21332" y="1751"/>
                  </a:cubicBezTo>
                  <a:cubicBezTo>
                    <a:pt x="21332" y="1168"/>
                    <a:pt x="21466" y="584"/>
                    <a:pt x="21600" y="0"/>
                  </a:cubicBezTo>
                  <a:cubicBezTo>
                    <a:pt x="21600" y="5254"/>
                    <a:pt x="21600" y="5254"/>
                    <a:pt x="21600" y="5254"/>
                  </a:cubicBezTo>
                  <a:cubicBezTo>
                    <a:pt x="19319" y="16346"/>
                    <a:pt x="15697" y="21600"/>
                    <a:pt x="11001" y="21600"/>
                  </a:cubicBezTo>
                  <a:cubicBezTo>
                    <a:pt x="11001" y="21600"/>
                    <a:pt x="11001" y="21600"/>
                    <a:pt x="11001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637" name="Freeform 528"/>
            <p:cNvSpPr/>
            <p:nvPr/>
          </p:nvSpPr>
          <p:spPr>
            <a:xfrm flipH="1" rot="16200000">
              <a:off x="1192150" y="6618680"/>
              <a:ext cx="425291" cy="444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2533" y="21600"/>
                  </a:moveTo>
                  <a:cubicBezTo>
                    <a:pt x="11333" y="21600"/>
                    <a:pt x="10133" y="21600"/>
                    <a:pt x="9067" y="20329"/>
                  </a:cubicBezTo>
                  <a:cubicBezTo>
                    <a:pt x="6667" y="17788"/>
                    <a:pt x="4667" y="13976"/>
                    <a:pt x="2933" y="10165"/>
                  </a:cubicBezTo>
                  <a:cubicBezTo>
                    <a:pt x="1867" y="7624"/>
                    <a:pt x="933" y="5082"/>
                    <a:pt x="0" y="1271"/>
                  </a:cubicBezTo>
                  <a:cubicBezTo>
                    <a:pt x="4400" y="11435"/>
                    <a:pt x="8133" y="15247"/>
                    <a:pt x="11733" y="15247"/>
                  </a:cubicBezTo>
                  <a:cubicBezTo>
                    <a:pt x="14800" y="15247"/>
                    <a:pt x="17600" y="11435"/>
                    <a:pt x="20133" y="3812"/>
                  </a:cubicBezTo>
                  <a:cubicBezTo>
                    <a:pt x="20667" y="2541"/>
                    <a:pt x="21067" y="1271"/>
                    <a:pt x="21600" y="0"/>
                  </a:cubicBezTo>
                  <a:cubicBezTo>
                    <a:pt x="21600" y="8894"/>
                    <a:pt x="21600" y="8894"/>
                    <a:pt x="21600" y="8894"/>
                  </a:cubicBezTo>
                  <a:cubicBezTo>
                    <a:pt x="18667" y="17788"/>
                    <a:pt x="15600" y="21600"/>
                    <a:pt x="12533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638" name="Freeform 529"/>
            <p:cNvSpPr/>
            <p:nvPr/>
          </p:nvSpPr>
          <p:spPr>
            <a:xfrm flipH="1" rot="16200000">
              <a:off x="320847" y="5655506"/>
              <a:ext cx="1552925" cy="84317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35" h="21600" fill="norm" stroke="1" extrusionOk="0">
                  <a:moveTo>
                    <a:pt x="20066" y="21600"/>
                  </a:moveTo>
                  <a:cubicBezTo>
                    <a:pt x="19674" y="21600"/>
                    <a:pt x="19282" y="21533"/>
                    <a:pt x="18854" y="21466"/>
                  </a:cubicBezTo>
                  <a:cubicBezTo>
                    <a:pt x="18604" y="21399"/>
                    <a:pt x="18355" y="21332"/>
                    <a:pt x="18105" y="21265"/>
                  </a:cubicBezTo>
                  <a:cubicBezTo>
                    <a:pt x="15610" y="20862"/>
                    <a:pt x="13258" y="20057"/>
                    <a:pt x="11190" y="18850"/>
                  </a:cubicBezTo>
                  <a:cubicBezTo>
                    <a:pt x="9373" y="17843"/>
                    <a:pt x="7626" y="16502"/>
                    <a:pt x="6129" y="15361"/>
                  </a:cubicBezTo>
                  <a:cubicBezTo>
                    <a:pt x="5131" y="14624"/>
                    <a:pt x="4062" y="13819"/>
                    <a:pt x="3099" y="12678"/>
                  </a:cubicBezTo>
                  <a:cubicBezTo>
                    <a:pt x="2208" y="11605"/>
                    <a:pt x="-465" y="8452"/>
                    <a:pt x="70" y="5031"/>
                  </a:cubicBezTo>
                  <a:cubicBezTo>
                    <a:pt x="355" y="3220"/>
                    <a:pt x="1388" y="1945"/>
                    <a:pt x="2280" y="1543"/>
                  </a:cubicBezTo>
                  <a:cubicBezTo>
                    <a:pt x="2850" y="1275"/>
                    <a:pt x="3456" y="1140"/>
                    <a:pt x="4204" y="1140"/>
                  </a:cubicBezTo>
                  <a:cubicBezTo>
                    <a:pt x="4632" y="1140"/>
                    <a:pt x="5060" y="1207"/>
                    <a:pt x="5487" y="1207"/>
                  </a:cubicBezTo>
                  <a:cubicBezTo>
                    <a:pt x="5880" y="1275"/>
                    <a:pt x="6307" y="1275"/>
                    <a:pt x="6735" y="1275"/>
                  </a:cubicBezTo>
                  <a:cubicBezTo>
                    <a:pt x="6806" y="1275"/>
                    <a:pt x="6806" y="1275"/>
                    <a:pt x="6806" y="1275"/>
                  </a:cubicBezTo>
                  <a:cubicBezTo>
                    <a:pt x="8695" y="1275"/>
                    <a:pt x="10549" y="872"/>
                    <a:pt x="12260" y="402"/>
                  </a:cubicBezTo>
                  <a:cubicBezTo>
                    <a:pt x="13115" y="201"/>
                    <a:pt x="14220" y="0"/>
                    <a:pt x="15361" y="0"/>
                  </a:cubicBezTo>
                  <a:cubicBezTo>
                    <a:pt x="15824" y="0"/>
                    <a:pt x="16252" y="0"/>
                    <a:pt x="16680" y="67"/>
                  </a:cubicBezTo>
                  <a:cubicBezTo>
                    <a:pt x="18070" y="335"/>
                    <a:pt x="19495" y="1140"/>
                    <a:pt x="21135" y="2482"/>
                  </a:cubicBezTo>
                  <a:cubicBezTo>
                    <a:pt x="21135" y="3019"/>
                    <a:pt x="21135" y="3019"/>
                    <a:pt x="21135" y="3019"/>
                  </a:cubicBezTo>
                  <a:cubicBezTo>
                    <a:pt x="20101" y="2080"/>
                    <a:pt x="18961" y="1207"/>
                    <a:pt x="17678" y="805"/>
                  </a:cubicBezTo>
                  <a:cubicBezTo>
                    <a:pt x="16929" y="537"/>
                    <a:pt x="16109" y="402"/>
                    <a:pt x="15254" y="402"/>
                  </a:cubicBezTo>
                  <a:cubicBezTo>
                    <a:pt x="14612" y="402"/>
                    <a:pt x="13971" y="470"/>
                    <a:pt x="13258" y="671"/>
                  </a:cubicBezTo>
                  <a:cubicBezTo>
                    <a:pt x="12687" y="738"/>
                    <a:pt x="12117" y="872"/>
                    <a:pt x="11547" y="1006"/>
                  </a:cubicBezTo>
                  <a:cubicBezTo>
                    <a:pt x="10406" y="1342"/>
                    <a:pt x="9230" y="1610"/>
                    <a:pt x="8054" y="1677"/>
                  </a:cubicBezTo>
                  <a:cubicBezTo>
                    <a:pt x="7697" y="1677"/>
                    <a:pt x="7341" y="1744"/>
                    <a:pt x="6949" y="1744"/>
                  </a:cubicBezTo>
                  <a:cubicBezTo>
                    <a:pt x="6379" y="1744"/>
                    <a:pt x="5808" y="1677"/>
                    <a:pt x="5274" y="1610"/>
                  </a:cubicBezTo>
                  <a:cubicBezTo>
                    <a:pt x="5202" y="1610"/>
                    <a:pt x="5202" y="1610"/>
                    <a:pt x="5202" y="1610"/>
                  </a:cubicBezTo>
                  <a:cubicBezTo>
                    <a:pt x="4846" y="1610"/>
                    <a:pt x="4454" y="1543"/>
                    <a:pt x="4062" y="1543"/>
                  </a:cubicBezTo>
                  <a:cubicBezTo>
                    <a:pt x="3741" y="1543"/>
                    <a:pt x="3456" y="1610"/>
                    <a:pt x="3171" y="1677"/>
                  </a:cubicBezTo>
                  <a:cubicBezTo>
                    <a:pt x="1994" y="1945"/>
                    <a:pt x="177" y="3354"/>
                    <a:pt x="284" y="6037"/>
                  </a:cubicBezTo>
                  <a:cubicBezTo>
                    <a:pt x="355" y="7983"/>
                    <a:pt x="1282" y="9593"/>
                    <a:pt x="1994" y="10666"/>
                  </a:cubicBezTo>
                  <a:cubicBezTo>
                    <a:pt x="4026" y="13752"/>
                    <a:pt x="6592" y="15429"/>
                    <a:pt x="9087" y="17106"/>
                  </a:cubicBezTo>
                  <a:cubicBezTo>
                    <a:pt x="9337" y="17240"/>
                    <a:pt x="9337" y="17240"/>
                    <a:pt x="9337" y="17240"/>
                  </a:cubicBezTo>
                  <a:cubicBezTo>
                    <a:pt x="12759" y="19520"/>
                    <a:pt x="16359" y="20795"/>
                    <a:pt x="20101" y="21130"/>
                  </a:cubicBezTo>
                  <a:cubicBezTo>
                    <a:pt x="20137" y="21130"/>
                    <a:pt x="20173" y="21130"/>
                    <a:pt x="20173" y="21198"/>
                  </a:cubicBezTo>
                  <a:cubicBezTo>
                    <a:pt x="20208" y="21198"/>
                    <a:pt x="20208" y="21198"/>
                    <a:pt x="20208" y="21198"/>
                  </a:cubicBezTo>
                  <a:cubicBezTo>
                    <a:pt x="20244" y="21198"/>
                    <a:pt x="20244" y="21198"/>
                    <a:pt x="20244" y="21198"/>
                  </a:cubicBezTo>
                  <a:cubicBezTo>
                    <a:pt x="20529" y="21198"/>
                    <a:pt x="20850" y="21130"/>
                    <a:pt x="21135" y="21063"/>
                  </a:cubicBezTo>
                  <a:cubicBezTo>
                    <a:pt x="21135" y="21466"/>
                    <a:pt x="21135" y="21466"/>
                    <a:pt x="21135" y="21466"/>
                  </a:cubicBezTo>
                  <a:cubicBezTo>
                    <a:pt x="20779" y="21533"/>
                    <a:pt x="20422" y="21600"/>
                    <a:pt x="20066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639" name="Freeform 530"/>
            <p:cNvSpPr/>
            <p:nvPr/>
          </p:nvSpPr>
          <p:spPr>
            <a:xfrm flipH="1" rot="16200000">
              <a:off x="1438876" y="6785389"/>
              <a:ext cx="115585" cy="207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9327" y="21600"/>
                  </a:moveTo>
                  <a:cubicBezTo>
                    <a:pt x="5891" y="21600"/>
                    <a:pt x="2945" y="18900"/>
                    <a:pt x="0" y="16200"/>
                  </a:cubicBezTo>
                  <a:cubicBezTo>
                    <a:pt x="1964" y="16200"/>
                    <a:pt x="3927" y="13500"/>
                    <a:pt x="5891" y="13500"/>
                  </a:cubicBezTo>
                  <a:cubicBezTo>
                    <a:pt x="7364" y="10800"/>
                    <a:pt x="9327" y="8100"/>
                    <a:pt x="10800" y="8100"/>
                  </a:cubicBezTo>
                  <a:cubicBezTo>
                    <a:pt x="14727" y="5400"/>
                    <a:pt x="18164" y="2700"/>
                    <a:pt x="21600" y="0"/>
                  </a:cubicBezTo>
                  <a:cubicBezTo>
                    <a:pt x="21600" y="13500"/>
                    <a:pt x="21600" y="13500"/>
                    <a:pt x="21600" y="13500"/>
                  </a:cubicBezTo>
                  <a:cubicBezTo>
                    <a:pt x="17182" y="18900"/>
                    <a:pt x="13745" y="21600"/>
                    <a:pt x="10800" y="21600"/>
                  </a:cubicBezTo>
                  <a:cubicBezTo>
                    <a:pt x="10309" y="21600"/>
                    <a:pt x="9818" y="21600"/>
                    <a:pt x="9327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640" name="Freeform 531"/>
            <p:cNvSpPr/>
            <p:nvPr/>
          </p:nvSpPr>
          <p:spPr>
            <a:xfrm flipH="1" rot="16200000">
              <a:off x="33527" y="5282237"/>
              <a:ext cx="2046065" cy="109656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27" h="21600" fill="norm" stroke="1" extrusionOk="0">
                  <a:moveTo>
                    <a:pt x="21227" y="21600"/>
                  </a:moveTo>
                  <a:cubicBezTo>
                    <a:pt x="21010" y="21600"/>
                    <a:pt x="20819" y="21548"/>
                    <a:pt x="20629" y="21548"/>
                  </a:cubicBezTo>
                  <a:cubicBezTo>
                    <a:pt x="19570" y="21394"/>
                    <a:pt x="18537" y="20930"/>
                    <a:pt x="17559" y="20517"/>
                  </a:cubicBezTo>
                  <a:cubicBezTo>
                    <a:pt x="17532" y="20517"/>
                    <a:pt x="17532" y="20517"/>
                    <a:pt x="17532" y="20517"/>
                  </a:cubicBezTo>
                  <a:cubicBezTo>
                    <a:pt x="17505" y="20569"/>
                    <a:pt x="17505" y="20569"/>
                    <a:pt x="17505" y="20569"/>
                  </a:cubicBezTo>
                  <a:cubicBezTo>
                    <a:pt x="17505" y="20569"/>
                    <a:pt x="17505" y="20569"/>
                    <a:pt x="17478" y="20569"/>
                  </a:cubicBezTo>
                  <a:cubicBezTo>
                    <a:pt x="17478" y="20569"/>
                    <a:pt x="17478" y="20569"/>
                    <a:pt x="17450" y="20569"/>
                  </a:cubicBezTo>
                  <a:cubicBezTo>
                    <a:pt x="17369" y="20466"/>
                    <a:pt x="17260" y="20414"/>
                    <a:pt x="17179" y="20363"/>
                  </a:cubicBezTo>
                  <a:cubicBezTo>
                    <a:pt x="16989" y="20311"/>
                    <a:pt x="16825" y="20208"/>
                    <a:pt x="16635" y="20157"/>
                  </a:cubicBezTo>
                  <a:cubicBezTo>
                    <a:pt x="16391" y="20053"/>
                    <a:pt x="16146" y="19950"/>
                    <a:pt x="15902" y="19847"/>
                  </a:cubicBezTo>
                  <a:cubicBezTo>
                    <a:pt x="15413" y="19693"/>
                    <a:pt x="14924" y="19486"/>
                    <a:pt x="14462" y="19280"/>
                  </a:cubicBezTo>
                  <a:cubicBezTo>
                    <a:pt x="14326" y="19229"/>
                    <a:pt x="14326" y="19229"/>
                    <a:pt x="14326" y="19229"/>
                  </a:cubicBezTo>
                  <a:cubicBezTo>
                    <a:pt x="13973" y="19126"/>
                    <a:pt x="13973" y="19126"/>
                    <a:pt x="13973" y="19126"/>
                  </a:cubicBezTo>
                  <a:cubicBezTo>
                    <a:pt x="12777" y="18662"/>
                    <a:pt x="11582" y="17888"/>
                    <a:pt x="10413" y="17167"/>
                  </a:cubicBezTo>
                  <a:cubicBezTo>
                    <a:pt x="10305" y="17115"/>
                    <a:pt x="10305" y="17115"/>
                    <a:pt x="10305" y="17115"/>
                  </a:cubicBezTo>
                  <a:cubicBezTo>
                    <a:pt x="9680" y="16703"/>
                    <a:pt x="9028" y="16342"/>
                    <a:pt x="8376" y="15981"/>
                  </a:cubicBezTo>
                  <a:cubicBezTo>
                    <a:pt x="7207" y="15259"/>
                    <a:pt x="5985" y="14537"/>
                    <a:pt x="4816" y="13713"/>
                  </a:cubicBezTo>
                  <a:cubicBezTo>
                    <a:pt x="3431" y="12733"/>
                    <a:pt x="1882" y="11547"/>
                    <a:pt x="877" y="9434"/>
                  </a:cubicBezTo>
                  <a:cubicBezTo>
                    <a:pt x="62" y="7784"/>
                    <a:pt x="-373" y="5207"/>
                    <a:pt x="415" y="3196"/>
                  </a:cubicBezTo>
                  <a:cubicBezTo>
                    <a:pt x="1094" y="1495"/>
                    <a:pt x="2371" y="464"/>
                    <a:pt x="4327" y="103"/>
                  </a:cubicBezTo>
                  <a:cubicBezTo>
                    <a:pt x="4708" y="52"/>
                    <a:pt x="5142" y="52"/>
                    <a:pt x="5604" y="52"/>
                  </a:cubicBezTo>
                  <a:cubicBezTo>
                    <a:pt x="6039" y="52"/>
                    <a:pt x="6474" y="52"/>
                    <a:pt x="6909" y="103"/>
                  </a:cubicBezTo>
                  <a:cubicBezTo>
                    <a:pt x="8267" y="206"/>
                    <a:pt x="9598" y="309"/>
                    <a:pt x="10930" y="309"/>
                  </a:cubicBezTo>
                  <a:cubicBezTo>
                    <a:pt x="11147" y="309"/>
                    <a:pt x="11147" y="309"/>
                    <a:pt x="11147" y="309"/>
                  </a:cubicBezTo>
                  <a:cubicBezTo>
                    <a:pt x="11989" y="258"/>
                    <a:pt x="12832" y="206"/>
                    <a:pt x="13674" y="155"/>
                  </a:cubicBezTo>
                  <a:cubicBezTo>
                    <a:pt x="14543" y="103"/>
                    <a:pt x="15440" y="0"/>
                    <a:pt x="16309" y="0"/>
                  </a:cubicBezTo>
                  <a:cubicBezTo>
                    <a:pt x="17478" y="0"/>
                    <a:pt x="18429" y="155"/>
                    <a:pt x="19352" y="412"/>
                  </a:cubicBezTo>
                  <a:cubicBezTo>
                    <a:pt x="19977" y="567"/>
                    <a:pt x="20602" y="773"/>
                    <a:pt x="21227" y="1031"/>
                  </a:cubicBezTo>
                  <a:cubicBezTo>
                    <a:pt x="21227" y="1392"/>
                    <a:pt x="21227" y="1392"/>
                    <a:pt x="21227" y="1392"/>
                  </a:cubicBezTo>
                  <a:cubicBezTo>
                    <a:pt x="20059" y="876"/>
                    <a:pt x="18945" y="516"/>
                    <a:pt x="17858" y="412"/>
                  </a:cubicBezTo>
                  <a:cubicBezTo>
                    <a:pt x="17369" y="309"/>
                    <a:pt x="16853" y="309"/>
                    <a:pt x="16282" y="309"/>
                  </a:cubicBezTo>
                  <a:cubicBezTo>
                    <a:pt x="15385" y="309"/>
                    <a:pt x="14489" y="361"/>
                    <a:pt x="13728" y="464"/>
                  </a:cubicBezTo>
                  <a:cubicBezTo>
                    <a:pt x="12832" y="567"/>
                    <a:pt x="11908" y="619"/>
                    <a:pt x="10930" y="619"/>
                  </a:cubicBezTo>
                  <a:cubicBezTo>
                    <a:pt x="10441" y="619"/>
                    <a:pt x="9952" y="567"/>
                    <a:pt x="9435" y="567"/>
                  </a:cubicBezTo>
                  <a:cubicBezTo>
                    <a:pt x="8946" y="567"/>
                    <a:pt x="8430" y="516"/>
                    <a:pt x="7914" y="464"/>
                  </a:cubicBezTo>
                  <a:cubicBezTo>
                    <a:pt x="7235" y="361"/>
                    <a:pt x="6528" y="309"/>
                    <a:pt x="5822" y="309"/>
                  </a:cubicBezTo>
                  <a:cubicBezTo>
                    <a:pt x="4844" y="309"/>
                    <a:pt x="4029" y="464"/>
                    <a:pt x="3295" y="722"/>
                  </a:cubicBezTo>
                  <a:cubicBezTo>
                    <a:pt x="2670" y="979"/>
                    <a:pt x="1149" y="1753"/>
                    <a:pt x="496" y="3660"/>
                  </a:cubicBezTo>
                  <a:cubicBezTo>
                    <a:pt x="198" y="4485"/>
                    <a:pt x="116" y="5464"/>
                    <a:pt x="225" y="6547"/>
                  </a:cubicBezTo>
                  <a:cubicBezTo>
                    <a:pt x="578" y="9640"/>
                    <a:pt x="2371" y="11444"/>
                    <a:pt x="3920" y="12682"/>
                  </a:cubicBezTo>
                  <a:cubicBezTo>
                    <a:pt x="5251" y="13764"/>
                    <a:pt x="6664" y="14589"/>
                    <a:pt x="8022" y="15362"/>
                  </a:cubicBezTo>
                  <a:cubicBezTo>
                    <a:pt x="8593" y="15723"/>
                    <a:pt x="9164" y="16032"/>
                    <a:pt x="9707" y="16393"/>
                  </a:cubicBezTo>
                  <a:cubicBezTo>
                    <a:pt x="9952" y="16548"/>
                    <a:pt x="10196" y="16703"/>
                    <a:pt x="10441" y="16857"/>
                  </a:cubicBezTo>
                  <a:cubicBezTo>
                    <a:pt x="11500" y="17527"/>
                    <a:pt x="12614" y="18198"/>
                    <a:pt x="13728" y="18662"/>
                  </a:cubicBezTo>
                  <a:cubicBezTo>
                    <a:pt x="14081" y="18765"/>
                    <a:pt x="14435" y="18919"/>
                    <a:pt x="14761" y="19022"/>
                  </a:cubicBezTo>
                  <a:cubicBezTo>
                    <a:pt x="15549" y="19280"/>
                    <a:pt x="16336" y="19589"/>
                    <a:pt x="17070" y="20002"/>
                  </a:cubicBezTo>
                  <a:cubicBezTo>
                    <a:pt x="17450" y="20157"/>
                    <a:pt x="17831" y="20311"/>
                    <a:pt x="18184" y="20466"/>
                  </a:cubicBezTo>
                  <a:cubicBezTo>
                    <a:pt x="19026" y="20827"/>
                    <a:pt x="20140" y="21188"/>
                    <a:pt x="21227" y="21239"/>
                  </a:cubicBezTo>
                  <a:lnTo>
                    <a:pt x="21227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641" name="Freeform 532"/>
            <p:cNvSpPr/>
            <p:nvPr/>
          </p:nvSpPr>
          <p:spPr>
            <a:xfrm flipH="1" rot="16200000">
              <a:off x="-393828" y="4674098"/>
              <a:ext cx="2758517" cy="16003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86" h="21600" fill="norm" stroke="1" extrusionOk="0">
                  <a:moveTo>
                    <a:pt x="21286" y="21600"/>
                  </a:moveTo>
                  <a:cubicBezTo>
                    <a:pt x="20579" y="21565"/>
                    <a:pt x="19831" y="21459"/>
                    <a:pt x="19023" y="21246"/>
                  </a:cubicBezTo>
                  <a:cubicBezTo>
                    <a:pt x="17346" y="20787"/>
                    <a:pt x="15568" y="19903"/>
                    <a:pt x="13406" y="18383"/>
                  </a:cubicBezTo>
                  <a:cubicBezTo>
                    <a:pt x="13103" y="18171"/>
                    <a:pt x="12800" y="17923"/>
                    <a:pt x="12496" y="17711"/>
                  </a:cubicBezTo>
                  <a:cubicBezTo>
                    <a:pt x="11870" y="17252"/>
                    <a:pt x="11224" y="16757"/>
                    <a:pt x="10577" y="16403"/>
                  </a:cubicBezTo>
                  <a:cubicBezTo>
                    <a:pt x="9526" y="15838"/>
                    <a:pt x="8476" y="15449"/>
                    <a:pt x="7667" y="15201"/>
                  </a:cubicBezTo>
                  <a:cubicBezTo>
                    <a:pt x="7344" y="15095"/>
                    <a:pt x="7021" y="14989"/>
                    <a:pt x="6697" y="14883"/>
                  </a:cubicBezTo>
                  <a:cubicBezTo>
                    <a:pt x="5364" y="14459"/>
                    <a:pt x="3970" y="14070"/>
                    <a:pt x="2717" y="13151"/>
                  </a:cubicBezTo>
                  <a:cubicBezTo>
                    <a:pt x="1787" y="12515"/>
                    <a:pt x="494" y="11419"/>
                    <a:pt x="110" y="9616"/>
                  </a:cubicBezTo>
                  <a:cubicBezTo>
                    <a:pt x="-314" y="7742"/>
                    <a:pt x="555" y="5904"/>
                    <a:pt x="1545" y="4985"/>
                  </a:cubicBezTo>
                  <a:cubicBezTo>
                    <a:pt x="2697" y="3924"/>
                    <a:pt x="4030" y="3535"/>
                    <a:pt x="5323" y="3182"/>
                  </a:cubicBezTo>
                  <a:cubicBezTo>
                    <a:pt x="5687" y="3076"/>
                    <a:pt x="5687" y="3076"/>
                    <a:pt x="5687" y="3076"/>
                  </a:cubicBezTo>
                  <a:cubicBezTo>
                    <a:pt x="6455" y="2864"/>
                    <a:pt x="7102" y="2651"/>
                    <a:pt x="7748" y="2333"/>
                  </a:cubicBezTo>
                  <a:cubicBezTo>
                    <a:pt x="8233" y="2121"/>
                    <a:pt x="8718" y="1874"/>
                    <a:pt x="9203" y="1626"/>
                  </a:cubicBezTo>
                  <a:cubicBezTo>
                    <a:pt x="9607" y="1379"/>
                    <a:pt x="10052" y="1167"/>
                    <a:pt x="10476" y="955"/>
                  </a:cubicBezTo>
                  <a:cubicBezTo>
                    <a:pt x="11203" y="601"/>
                    <a:pt x="12173" y="177"/>
                    <a:pt x="13183" y="35"/>
                  </a:cubicBezTo>
                  <a:cubicBezTo>
                    <a:pt x="13446" y="0"/>
                    <a:pt x="13729" y="0"/>
                    <a:pt x="14032" y="0"/>
                  </a:cubicBezTo>
                  <a:cubicBezTo>
                    <a:pt x="14598" y="0"/>
                    <a:pt x="15164" y="71"/>
                    <a:pt x="15628" y="106"/>
                  </a:cubicBezTo>
                  <a:cubicBezTo>
                    <a:pt x="17326" y="354"/>
                    <a:pt x="18922" y="742"/>
                    <a:pt x="20397" y="1343"/>
                  </a:cubicBezTo>
                  <a:cubicBezTo>
                    <a:pt x="20700" y="1449"/>
                    <a:pt x="21003" y="1591"/>
                    <a:pt x="21286" y="1697"/>
                  </a:cubicBezTo>
                  <a:cubicBezTo>
                    <a:pt x="21286" y="1944"/>
                    <a:pt x="21286" y="1944"/>
                    <a:pt x="21286" y="1944"/>
                  </a:cubicBezTo>
                  <a:cubicBezTo>
                    <a:pt x="20357" y="1520"/>
                    <a:pt x="19387" y="1167"/>
                    <a:pt x="18397" y="884"/>
                  </a:cubicBezTo>
                  <a:cubicBezTo>
                    <a:pt x="17063" y="530"/>
                    <a:pt x="15649" y="212"/>
                    <a:pt x="14275" y="212"/>
                  </a:cubicBezTo>
                  <a:cubicBezTo>
                    <a:pt x="14012" y="212"/>
                    <a:pt x="13769" y="212"/>
                    <a:pt x="13527" y="247"/>
                  </a:cubicBezTo>
                  <a:cubicBezTo>
                    <a:pt x="12052" y="354"/>
                    <a:pt x="10638" y="1096"/>
                    <a:pt x="9284" y="1803"/>
                  </a:cubicBezTo>
                  <a:cubicBezTo>
                    <a:pt x="8839" y="2050"/>
                    <a:pt x="8374" y="2298"/>
                    <a:pt x="7910" y="2510"/>
                  </a:cubicBezTo>
                  <a:cubicBezTo>
                    <a:pt x="7122" y="2864"/>
                    <a:pt x="6314" y="3111"/>
                    <a:pt x="5525" y="3323"/>
                  </a:cubicBezTo>
                  <a:cubicBezTo>
                    <a:pt x="4899" y="3535"/>
                    <a:pt x="4232" y="3712"/>
                    <a:pt x="3606" y="3959"/>
                  </a:cubicBezTo>
                  <a:cubicBezTo>
                    <a:pt x="2313" y="4490"/>
                    <a:pt x="555" y="5480"/>
                    <a:pt x="191" y="7919"/>
                  </a:cubicBezTo>
                  <a:cubicBezTo>
                    <a:pt x="-132" y="10075"/>
                    <a:pt x="1121" y="11631"/>
                    <a:pt x="2252" y="12550"/>
                  </a:cubicBezTo>
                  <a:cubicBezTo>
                    <a:pt x="3606" y="13681"/>
                    <a:pt x="5121" y="14141"/>
                    <a:pt x="6576" y="14600"/>
                  </a:cubicBezTo>
                  <a:cubicBezTo>
                    <a:pt x="7061" y="14742"/>
                    <a:pt x="7061" y="14742"/>
                    <a:pt x="7061" y="14742"/>
                  </a:cubicBezTo>
                  <a:cubicBezTo>
                    <a:pt x="8011" y="15060"/>
                    <a:pt x="8981" y="15378"/>
                    <a:pt x="9910" y="15838"/>
                  </a:cubicBezTo>
                  <a:cubicBezTo>
                    <a:pt x="10880" y="16297"/>
                    <a:pt x="11749" y="16934"/>
                    <a:pt x="12618" y="17570"/>
                  </a:cubicBezTo>
                  <a:cubicBezTo>
                    <a:pt x="14295" y="18772"/>
                    <a:pt x="16295" y="20151"/>
                    <a:pt x="18376" y="20822"/>
                  </a:cubicBezTo>
                  <a:cubicBezTo>
                    <a:pt x="19366" y="21140"/>
                    <a:pt x="20276" y="21317"/>
                    <a:pt x="21124" y="21317"/>
                  </a:cubicBezTo>
                  <a:cubicBezTo>
                    <a:pt x="21165" y="21317"/>
                    <a:pt x="21225" y="21317"/>
                    <a:pt x="21286" y="21317"/>
                  </a:cubicBezTo>
                  <a:lnTo>
                    <a:pt x="21286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642" name="Freeform 537"/>
            <p:cNvSpPr/>
            <p:nvPr/>
          </p:nvSpPr>
          <p:spPr>
            <a:xfrm flipH="1" rot="16200000">
              <a:off x="1757473" y="6689068"/>
              <a:ext cx="296371" cy="326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18542" y="19800"/>
                    <a:pt x="15483" y="16200"/>
                    <a:pt x="12616" y="12600"/>
                  </a:cubicBezTo>
                  <a:cubicBezTo>
                    <a:pt x="8411" y="7200"/>
                    <a:pt x="4205" y="3600"/>
                    <a:pt x="0" y="0"/>
                  </a:cubicBezTo>
                  <a:cubicBezTo>
                    <a:pt x="5735" y="0"/>
                    <a:pt x="11278" y="3600"/>
                    <a:pt x="16821" y="7200"/>
                  </a:cubicBezTo>
                  <a:cubicBezTo>
                    <a:pt x="18542" y="9000"/>
                    <a:pt x="20071" y="9000"/>
                    <a:pt x="21600" y="10800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643" name="Freeform 538"/>
            <p:cNvSpPr/>
            <p:nvPr/>
          </p:nvSpPr>
          <p:spPr>
            <a:xfrm flipH="1" rot="16200000">
              <a:off x="-2040505" y="2812549"/>
              <a:ext cx="6775015" cy="114991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383" y="21600"/>
                  </a:moveTo>
                  <a:cubicBezTo>
                    <a:pt x="21308" y="21600"/>
                    <a:pt x="21241" y="21600"/>
                    <a:pt x="21174" y="21551"/>
                  </a:cubicBezTo>
                  <a:cubicBezTo>
                    <a:pt x="20957" y="21452"/>
                    <a:pt x="20757" y="21305"/>
                    <a:pt x="20565" y="21108"/>
                  </a:cubicBezTo>
                  <a:cubicBezTo>
                    <a:pt x="20139" y="20665"/>
                    <a:pt x="19705" y="20026"/>
                    <a:pt x="19238" y="19189"/>
                  </a:cubicBezTo>
                  <a:cubicBezTo>
                    <a:pt x="18829" y="18500"/>
                    <a:pt x="18428" y="17664"/>
                    <a:pt x="18028" y="16877"/>
                  </a:cubicBezTo>
                  <a:cubicBezTo>
                    <a:pt x="17569" y="15991"/>
                    <a:pt x="17085" y="15007"/>
                    <a:pt x="16601" y="14220"/>
                  </a:cubicBezTo>
                  <a:cubicBezTo>
                    <a:pt x="16192" y="13531"/>
                    <a:pt x="15766" y="12842"/>
                    <a:pt x="15357" y="12251"/>
                  </a:cubicBezTo>
                  <a:cubicBezTo>
                    <a:pt x="15307" y="12153"/>
                    <a:pt x="15307" y="12153"/>
                    <a:pt x="15307" y="12153"/>
                  </a:cubicBezTo>
                  <a:cubicBezTo>
                    <a:pt x="15207" y="12005"/>
                    <a:pt x="15107" y="11858"/>
                    <a:pt x="14998" y="11710"/>
                  </a:cubicBezTo>
                  <a:cubicBezTo>
                    <a:pt x="14698" y="11267"/>
                    <a:pt x="14389" y="10825"/>
                    <a:pt x="14105" y="10136"/>
                  </a:cubicBezTo>
                  <a:cubicBezTo>
                    <a:pt x="13604" y="9004"/>
                    <a:pt x="13262" y="6790"/>
                    <a:pt x="12920" y="4674"/>
                  </a:cubicBezTo>
                  <a:cubicBezTo>
                    <a:pt x="12845" y="4133"/>
                    <a:pt x="12761" y="3592"/>
                    <a:pt x="12678" y="3100"/>
                  </a:cubicBezTo>
                  <a:cubicBezTo>
                    <a:pt x="12453" y="1771"/>
                    <a:pt x="12177" y="394"/>
                    <a:pt x="11827" y="344"/>
                  </a:cubicBezTo>
                  <a:cubicBezTo>
                    <a:pt x="11802" y="344"/>
                    <a:pt x="11802" y="344"/>
                    <a:pt x="11802" y="344"/>
                  </a:cubicBezTo>
                  <a:cubicBezTo>
                    <a:pt x="11459" y="344"/>
                    <a:pt x="11151" y="1033"/>
                    <a:pt x="10842" y="1722"/>
                  </a:cubicBezTo>
                  <a:cubicBezTo>
                    <a:pt x="10733" y="1919"/>
                    <a:pt x="10733" y="1919"/>
                    <a:pt x="10733" y="1919"/>
                  </a:cubicBezTo>
                  <a:cubicBezTo>
                    <a:pt x="10558" y="2313"/>
                    <a:pt x="10374" y="2706"/>
                    <a:pt x="10191" y="2854"/>
                  </a:cubicBezTo>
                  <a:cubicBezTo>
                    <a:pt x="10082" y="2952"/>
                    <a:pt x="9965" y="3001"/>
                    <a:pt x="9857" y="3001"/>
                  </a:cubicBezTo>
                  <a:cubicBezTo>
                    <a:pt x="9782" y="3051"/>
                    <a:pt x="9707" y="3100"/>
                    <a:pt x="9640" y="3100"/>
                  </a:cubicBezTo>
                  <a:cubicBezTo>
                    <a:pt x="9548" y="3149"/>
                    <a:pt x="9465" y="3247"/>
                    <a:pt x="9381" y="3297"/>
                  </a:cubicBezTo>
                  <a:cubicBezTo>
                    <a:pt x="9114" y="3444"/>
                    <a:pt x="8839" y="3641"/>
                    <a:pt x="8572" y="3641"/>
                  </a:cubicBezTo>
                  <a:cubicBezTo>
                    <a:pt x="8505" y="3641"/>
                    <a:pt x="8438" y="3592"/>
                    <a:pt x="8371" y="3592"/>
                  </a:cubicBezTo>
                  <a:cubicBezTo>
                    <a:pt x="8321" y="3592"/>
                    <a:pt x="8279" y="3543"/>
                    <a:pt x="8229" y="3543"/>
                  </a:cubicBezTo>
                  <a:cubicBezTo>
                    <a:pt x="8129" y="3493"/>
                    <a:pt x="8029" y="3444"/>
                    <a:pt x="7929" y="3444"/>
                  </a:cubicBezTo>
                  <a:cubicBezTo>
                    <a:pt x="7854" y="3444"/>
                    <a:pt x="7787" y="3444"/>
                    <a:pt x="7729" y="3493"/>
                  </a:cubicBezTo>
                  <a:cubicBezTo>
                    <a:pt x="7520" y="3641"/>
                    <a:pt x="7328" y="3936"/>
                    <a:pt x="7128" y="4231"/>
                  </a:cubicBezTo>
                  <a:cubicBezTo>
                    <a:pt x="6977" y="4477"/>
                    <a:pt x="6827" y="4674"/>
                    <a:pt x="6677" y="4822"/>
                  </a:cubicBezTo>
                  <a:cubicBezTo>
                    <a:pt x="6435" y="5166"/>
                    <a:pt x="6185" y="5462"/>
                    <a:pt x="5943" y="5904"/>
                  </a:cubicBezTo>
                  <a:cubicBezTo>
                    <a:pt x="5617" y="6544"/>
                    <a:pt x="5300" y="7331"/>
                    <a:pt x="4991" y="8069"/>
                  </a:cubicBezTo>
                  <a:cubicBezTo>
                    <a:pt x="4924" y="8217"/>
                    <a:pt x="4857" y="8414"/>
                    <a:pt x="4791" y="8561"/>
                  </a:cubicBezTo>
                  <a:cubicBezTo>
                    <a:pt x="4474" y="9349"/>
                    <a:pt x="4123" y="10037"/>
                    <a:pt x="3722" y="10037"/>
                  </a:cubicBezTo>
                  <a:cubicBezTo>
                    <a:pt x="3222" y="10037"/>
                    <a:pt x="2738" y="9349"/>
                    <a:pt x="2270" y="8660"/>
                  </a:cubicBezTo>
                  <a:cubicBezTo>
                    <a:pt x="1995" y="8266"/>
                    <a:pt x="1719" y="7872"/>
                    <a:pt x="1436" y="7626"/>
                  </a:cubicBezTo>
                  <a:cubicBezTo>
                    <a:pt x="1235" y="7430"/>
                    <a:pt x="1035" y="7233"/>
                    <a:pt x="835" y="7036"/>
                  </a:cubicBezTo>
                  <a:cubicBezTo>
                    <a:pt x="684" y="6839"/>
                    <a:pt x="534" y="6692"/>
                    <a:pt x="384" y="6544"/>
                  </a:cubicBezTo>
                  <a:cubicBezTo>
                    <a:pt x="267" y="6446"/>
                    <a:pt x="134" y="6298"/>
                    <a:pt x="0" y="6200"/>
                  </a:cubicBezTo>
                  <a:cubicBezTo>
                    <a:pt x="0" y="5855"/>
                    <a:pt x="0" y="5855"/>
                    <a:pt x="0" y="5855"/>
                  </a:cubicBezTo>
                  <a:cubicBezTo>
                    <a:pt x="109" y="5954"/>
                    <a:pt x="225" y="6052"/>
                    <a:pt x="359" y="6150"/>
                  </a:cubicBezTo>
                  <a:cubicBezTo>
                    <a:pt x="734" y="6544"/>
                    <a:pt x="1118" y="6938"/>
                    <a:pt x="1502" y="7331"/>
                  </a:cubicBezTo>
                  <a:cubicBezTo>
                    <a:pt x="1744" y="7577"/>
                    <a:pt x="1995" y="7971"/>
                    <a:pt x="2245" y="8315"/>
                  </a:cubicBezTo>
                  <a:cubicBezTo>
                    <a:pt x="2704" y="9004"/>
                    <a:pt x="3188" y="9742"/>
                    <a:pt x="3664" y="9742"/>
                  </a:cubicBezTo>
                  <a:cubicBezTo>
                    <a:pt x="3823" y="9742"/>
                    <a:pt x="3973" y="9644"/>
                    <a:pt x="4123" y="9496"/>
                  </a:cubicBezTo>
                  <a:cubicBezTo>
                    <a:pt x="4432" y="9152"/>
                    <a:pt x="4724" y="8414"/>
                    <a:pt x="4999" y="7676"/>
                  </a:cubicBezTo>
                  <a:cubicBezTo>
                    <a:pt x="5100" y="7430"/>
                    <a:pt x="5191" y="7184"/>
                    <a:pt x="5291" y="6987"/>
                  </a:cubicBezTo>
                  <a:cubicBezTo>
                    <a:pt x="5634" y="6150"/>
                    <a:pt x="6009" y="5314"/>
                    <a:pt x="6393" y="4822"/>
                  </a:cubicBezTo>
                  <a:cubicBezTo>
                    <a:pt x="6468" y="4723"/>
                    <a:pt x="6535" y="4674"/>
                    <a:pt x="6602" y="4576"/>
                  </a:cubicBezTo>
                  <a:cubicBezTo>
                    <a:pt x="6735" y="4428"/>
                    <a:pt x="6877" y="4231"/>
                    <a:pt x="7019" y="4035"/>
                  </a:cubicBezTo>
                  <a:cubicBezTo>
                    <a:pt x="7094" y="3936"/>
                    <a:pt x="7094" y="3936"/>
                    <a:pt x="7094" y="3936"/>
                  </a:cubicBezTo>
                  <a:cubicBezTo>
                    <a:pt x="7253" y="3690"/>
                    <a:pt x="7420" y="3444"/>
                    <a:pt x="7578" y="3297"/>
                  </a:cubicBezTo>
                  <a:cubicBezTo>
                    <a:pt x="7687" y="3198"/>
                    <a:pt x="7804" y="3149"/>
                    <a:pt x="7946" y="3149"/>
                  </a:cubicBezTo>
                  <a:cubicBezTo>
                    <a:pt x="8054" y="3149"/>
                    <a:pt x="8171" y="3149"/>
                    <a:pt x="8279" y="3198"/>
                  </a:cubicBezTo>
                  <a:cubicBezTo>
                    <a:pt x="8396" y="3247"/>
                    <a:pt x="8505" y="3247"/>
                    <a:pt x="8622" y="3247"/>
                  </a:cubicBezTo>
                  <a:cubicBezTo>
                    <a:pt x="8672" y="3247"/>
                    <a:pt x="8730" y="3247"/>
                    <a:pt x="8780" y="3247"/>
                  </a:cubicBezTo>
                  <a:cubicBezTo>
                    <a:pt x="9064" y="3149"/>
                    <a:pt x="9356" y="3001"/>
                    <a:pt x="9640" y="2805"/>
                  </a:cubicBezTo>
                  <a:cubicBezTo>
                    <a:pt x="9773" y="2755"/>
                    <a:pt x="9915" y="2657"/>
                    <a:pt x="10049" y="2608"/>
                  </a:cubicBezTo>
                  <a:cubicBezTo>
                    <a:pt x="10324" y="2460"/>
                    <a:pt x="10583" y="1870"/>
                    <a:pt x="10833" y="1328"/>
                  </a:cubicBezTo>
                  <a:cubicBezTo>
                    <a:pt x="10934" y="1132"/>
                    <a:pt x="11034" y="886"/>
                    <a:pt x="11134" y="689"/>
                  </a:cubicBezTo>
                  <a:cubicBezTo>
                    <a:pt x="11292" y="394"/>
                    <a:pt x="11534" y="0"/>
                    <a:pt x="11777" y="0"/>
                  </a:cubicBezTo>
                  <a:cubicBezTo>
                    <a:pt x="11885" y="0"/>
                    <a:pt x="11994" y="98"/>
                    <a:pt x="12085" y="295"/>
                  </a:cubicBezTo>
                  <a:cubicBezTo>
                    <a:pt x="12377" y="886"/>
                    <a:pt x="12594" y="2067"/>
                    <a:pt x="12770" y="3149"/>
                  </a:cubicBezTo>
                  <a:cubicBezTo>
                    <a:pt x="12811" y="3444"/>
                    <a:pt x="12853" y="3690"/>
                    <a:pt x="12895" y="3985"/>
                  </a:cubicBezTo>
                  <a:cubicBezTo>
                    <a:pt x="13304" y="6593"/>
                    <a:pt x="13730" y="9299"/>
                    <a:pt x="14355" y="10283"/>
                  </a:cubicBezTo>
                  <a:cubicBezTo>
                    <a:pt x="14564" y="10628"/>
                    <a:pt x="14773" y="10923"/>
                    <a:pt x="14973" y="11267"/>
                  </a:cubicBezTo>
                  <a:cubicBezTo>
                    <a:pt x="15616" y="12251"/>
                    <a:pt x="16283" y="13236"/>
                    <a:pt x="16926" y="14416"/>
                  </a:cubicBezTo>
                  <a:cubicBezTo>
                    <a:pt x="17327" y="15105"/>
                    <a:pt x="17727" y="15942"/>
                    <a:pt x="18120" y="16680"/>
                  </a:cubicBezTo>
                  <a:cubicBezTo>
                    <a:pt x="18520" y="17516"/>
                    <a:pt x="18938" y="18353"/>
                    <a:pt x="19355" y="19091"/>
                  </a:cubicBezTo>
                  <a:cubicBezTo>
                    <a:pt x="19822" y="19927"/>
                    <a:pt x="20215" y="20468"/>
                    <a:pt x="20582" y="20862"/>
                  </a:cubicBezTo>
                  <a:cubicBezTo>
                    <a:pt x="20840" y="21108"/>
                    <a:pt x="21066" y="21305"/>
                    <a:pt x="21266" y="21403"/>
                  </a:cubicBezTo>
                  <a:cubicBezTo>
                    <a:pt x="21333" y="21403"/>
                    <a:pt x="21400" y="21452"/>
                    <a:pt x="21466" y="21502"/>
                  </a:cubicBezTo>
                  <a:cubicBezTo>
                    <a:pt x="21508" y="21502"/>
                    <a:pt x="21558" y="21551"/>
                    <a:pt x="21600" y="21600"/>
                  </a:cubicBezTo>
                  <a:cubicBezTo>
                    <a:pt x="21533" y="21600"/>
                    <a:pt x="21458" y="21600"/>
                    <a:pt x="21383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644" name="Freeform 540"/>
            <p:cNvSpPr/>
            <p:nvPr/>
          </p:nvSpPr>
          <p:spPr>
            <a:xfrm flipH="1" rot="16200000">
              <a:off x="574959" y="3623123"/>
              <a:ext cx="634232" cy="19856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20886" y="19895"/>
                    <a:pt x="20261" y="18189"/>
                    <a:pt x="19726" y="16768"/>
                  </a:cubicBezTo>
                  <a:cubicBezTo>
                    <a:pt x="18833" y="14495"/>
                    <a:pt x="18030" y="12221"/>
                    <a:pt x="17048" y="10232"/>
                  </a:cubicBezTo>
                  <a:cubicBezTo>
                    <a:pt x="14906" y="6537"/>
                    <a:pt x="12853" y="3979"/>
                    <a:pt x="10800" y="2558"/>
                  </a:cubicBezTo>
                  <a:cubicBezTo>
                    <a:pt x="9729" y="1989"/>
                    <a:pt x="8747" y="1705"/>
                    <a:pt x="7765" y="1705"/>
                  </a:cubicBezTo>
                  <a:cubicBezTo>
                    <a:pt x="6426" y="1705"/>
                    <a:pt x="5177" y="2274"/>
                    <a:pt x="3927" y="3411"/>
                  </a:cubicBezTo>
                  <a:cubicBezTo>
                    <a:pt x="2499" y="4832"/>
                    <a:pt x="1250" y="5968"/>
                    <a:pt x="0" y="6537"/>
                  </a:cubicBezTo>
                  <a:cubicBezTo>
                    <a:pt x="714" y="5968"/>
                    <a:pt x="1339" y="5116"/>
                    <a:pt x="2053" y="4263"/>
                  </a:cubicBezTo>
                  <a:cubicBezTo>
                    <a:pt x="3124" y="2558"/>
                    <a:pt x="4284" y="1137"/>
                    <a:pt x="5534" y="568"/>
                  </a:cubicBezTo>
                  <a:cubicBezTo>
                    <a:pt x="6337" y="0"/>
                    <a:pt x="7140" y="0"/>
                    <a:pt x="7944" y="0"/>
                  </a:cubicBezTo>
                  <a:cubicBezTo>
                    <a:pt x="9104" y="0"/>
                    <a:pt x="10264" y="284"/>
                    <a:pt x="11425" y="1137"/>
                  </a:cubicBezTo>
                  <a:cubicBezTo>
                    <a:pt x="13835" y="3126"/>
                    <a:pt x="15888" y="5684"/>
                    <a:pt x="17673" y="9379"/>
                  </a:cubicBezTo>
                  <a:cubicBezTo>
                    <a:pt x="19369" y="12789"/>
                    <a:pt x="20529" y="16200"/>
                    <a:pt x="2160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645" name="Freeform 541"/>
            <p:cNvSpPr/>
            <p:nvPr/>
          </p:nvSpPr>
          <p:spPr>
            <a:xfrm flipH="1" rot="16200000">
              <a:off x="1578169" y="6486054"/>
              <a:ext cx="626824" cy="1081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19431" y="21073"/>
                    <a:pt x="17172" y="20546"/>
                    <a:pt x="15093" y="18966"/>
                  </a:cubicBezTo>
                  <a:cubicBezTo>
                    <a:pt x="13376" y="17912"/>
                    <a:pt x="11749" y="15805"/>
                    <a:pt x="10213" y="13698"/>
                  </a:cubicBezTo>
                  <a:cubicBezTo>
                    <a:pt x="8947" y="12644"/>
                    <a:pt x="7682" y="11063"/>
                    <a:pt x="6417" y="10010"/>
                  </a:cubicBezTo>
                  <a:cubicBezTo>
                    <a:pt x="5603" y="8956"/>
                    <a:pt x="5603" y="8956"/>
                    <a:pt x="5603" y="8956"/>
                  </a:cubicBezTo>
                  <a:cubicBezTo>
                    <a:pt x="4428" y="7902"/>
                    <a:pt x="3163" y="6849"/>
                    <a:pt x="1988" y="4741"/>
                  </a:cubicBezTo>
                  <a:cubicBezTo>
                    <a:pt x="1265" y="3688"/>
                    <a:pt x="633" y="2107"/>
                    <a:pt x="0" y="0"/>
                  </a:cubicBezTo>
                  <a:cubicBezTo>
                    <a:pt x="813" y="1580"/>
                    <a:pt x="1808" y="2634"/>
                    <a:pt x="2711" y="3161"/>
                  </a:cubicBezTo>
                  <a:cubicBezTo>
                    <a:pt x="3073" y="3688"/>
                    <a:pt x="3344" y="4215"/>
                    <a:pt x="3615" y="4215"/>
                  </a:cubicBezTo>
                  <a:cubicBezTo>
                    <a:pt x="4519" y="5268"/>
                    <a:pt x="5423" y="5795"/>
                    <a:pt x="6326" y="6849"/>
                  </a:cubicBezTo>
                  <a:cubicBezTo>
                    <a:pt x="7682" y="7902"/>
                    <a:pt x="7682" y="7902"/>
                    <a:pt x="7682" y="7902"/>
                  </a:cubicBezTo>
                  <a:cubicBezTo>
                    <a:pt x="8767" y="8956"/>
                    <a:pt x="9851" y="10010"/>
                    <a:pt x="10936" y="11063"/>
                  </a:cubicBezTo>
                  <a:cubicBezTo>
                    <a:pt x="12833" y="13171"/>
                    <a:pt x="14731" y="15278"/>
                    <a:pt x="16629" y="16332"/>
                  </a:cubicBezTo>
                  <a:cubicBezTo>
                    <a:pt x="18346" y="17385"/>
                    <a:pt x="19973" y="17912"/>
                    <a:pt x="21600" y="17912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</p:grpSp>
      <p:pic>
        <p:nvPicPr>
          <p:cNvPr id="11647" name="unleashed-logo-full-color-cmyk.pdf" descr="unleashed-logo-full-color-cmyk.pdf"/>
          <p:cNvPicPr>
            <a:picLocks noChangeAspect="1"/>
          </p:cNvPicPr>
          <p:nvPr/>
        </p:nvPicPr>
        <p:blipFill>
          <a:blip r:embed="rId2">
            <a:extLst/>
          </a:blip>
          <a:stretch>
            <a:fillRect/>
          </a:stretch>
        </p:blipFill>
        <p:spPr>
          <a:xfrm>
            <a:off x="319974" y="6036569"/>
            <a:ext cx="775995" cy="513501"/>
          </a:xfrm>
          <a:prstGeom prst="rect">
            <a:avLst/>
          </a:prstGeom>
          <a:ln w="12700">
            <a:miter lim="400000"/>
          </a:ln>
        </p:spPr>
      </p:pic>
      <p:sp>
        <p:nvSpPr>
          <p:cNvPr id="11648" name="TextBox 4"/>
          <p:cNvSpPr txBox="1"/>
          <p:nvPr/>
        </p:nvSpPr>
        <p:spPr>
          <a:xfrm>
            <a:off x="2137111" y="1920875"/>
            <a:ext cx="7917778" cy="3078480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>
            <a:spAutoFit/>
          </a:bodyPr>
          <a:lstStyle/>
          <a:p>
            <a:pPr algn="ctr">
              <a:lnSpc>
                <a:spcPct val="130000"/>
              </a:lnSpc>
              <a:spcBef>
                <a:spcPts val="600"/>
              </a:spcBef>
              <a:defRPr sz="4000">
                <a:solidFill>
                  <a:srgbClr val="99C2CB"/>
                </a:solidFill>
              </a:defRPr>
            </a:pPr>
            <a:r>
              <a:t>Because each of us has such unique talents, skills, and passions and </a:t>
            </a:r>
            <a:r>
              <a:rPr b="1"/>
              <a:t>every one of those has a place in Kingdom work.</a:t>
            </a:r>
          </a:p>
        </p:txBody>
      </p:sp>
      <p:sp>
        <p:nvSpPr>
          <p:cNvPr id="11649" name="Rectangle 14"/>
          <p:cNvSpPr txBox="1"/>
          <p:nvPr/>
        </p:nvSpPr>
        <p:spPr>
          <a:xfrm>
            <a:off x="3091844" y="568113"/>
            <a:ext cx="6008312" cy="6248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>
            <a:spAutoFit/>
          </a:bodyPr>
          <a:lstStyle>
            <a:lvl1pPr algn="ctr">
              <a:defRPr spc="97" sz="3500">
                <a:solidFill>
                  <a:srgbClr val="383839"/>
                </a:solidFill>
              </a:defRPr>
            </a:lvl1pPr>
          </a:lstStyle>
          <a:p>
            <a:pPr/>
            <a:r>
              <a:t>Why this matters!</a:t>
            </a:r>
          </a:p>
        </p:txBody>
      </p:sp>
    </p:spTree>
  </p:cSld>
  <p:clrMapOvr>
    <a:masterClrMapping/>
  </p:clrMapOvr>
  <p:transition xmlns:p14="http://schemas.microsoft.com/office/powerpoint/2010/main" spd="med" advClick="1"/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 xmlns:m="http://schemas.openxmlformats.org/officeDocument/2006/math" xmlns:a14="http://schemas.microsoft.com/office/drawing/2010/main" showMasterSp="1" showMasterPhAnim="1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651" name="Circle"/>
          <p:cNvSpPr/>
          <p:nvPr/>
        </p:nvSpPr>
        <p:spPr>
          <a:xfrm>
            <a:off x="4935730" y="1278503"/>
            <a:ext cx="1945669" cy="1945670"/>
          </a:xfrm>
          <a:prstGeom prst="ellipse">
            <a:avLst/>
          </a:prstGeom>
          <a:solidFill>
            <a:srgbClr val="505F48">
              <a:alpha val="79668"/>
            </a:srgbClr>
          </a:solidFill>
          <a:ln w="12700">
            <a:miter lim="400000"/>
          </a:ln>
        </p:spPr>
        <p:txBody>
          <a:bodyPr lIns="45719" rIns="45719" anchor="ctr"/>
          <a:lstStyle/>
          <a:p>
            <a:pPr/>
          </a:p>
        </p:txBody>
      </p:sp>
      <p:sp>
        <p:nvSpPr>
          <p:cNvPr id="11652" name="Circle"/>
          <p:cNvSpPr/>
          <p:nvPr/>
        </p:nvSpPr>
        <p:spPr>
          <a:xfrm>
            <a:off x="3808750" y="2358414"/>
            <a:ext cx="1945669" cy="1945670"/>
          </a:xfrm>
          <a:prstGeom prst="ellipse">
            <a:avLst/>
          </a:prstGeom>
          <a:solidFill>
            <a:srgbClr val="505F48">
              <a:alpha val="79668"/>
            </a:srgbClr>
          </a:solidFill>
          <a:ln w="12700">
            <a:miter lim="400000"/>
          </a:ln>
        </p:spPr>
        <p:txBody>
          <a:bodyPr lIns="45719" rIns="45719" anchor="ctr"/>
          <a:lstStyle/>
          <a:p>
            <a:pPr/>
          </a:p>
        </p:txBody>
      </p:sp>
      <p:sp>
        <p:nvSpPr>
          <p:cNvPr id="11653" name="Circle"/>
          <p:cNvSpPr/>
          <p:nvPr/>
        </p:nvSpPr>
        <p:spPr>
          <a:xfrm>
            <a:off x="4145600" y="3911878"/>
            <a:ext cx="1945669" cy="1945670"/>
          </a:xfrm>
          <a:prstGeom prst="ellipse">
            <a:avLst/>
          </a:prstGeom>
          <a:solidFill>
            <a:srgbClr val="505F48">
              <a:alpha val="79668"/>
            </a:srgbClr>
          </a:solidFill>
          <a:ln w="12700">
            <a:miter lim="400000"/>
          </a:ln>
        </p:spPr>
        <p:txBody>
          <a:bodyPr lIns="45719" rIns="45719" anchor="ctr"/>
          <a:lstStyle/>
          <a:p>
            <a:pPr/>
          </a:p>
        </p:txBody>
      </p:sp>
      <p:sp>
        <p:nvSpPr>
          <p:cNvPr id="11654" name="Circle"/>
          <p:cNvSpPr/>
          <p:nvPr/>
        </p:nvSpPr>
        <p:spPr>
          <a:xfrm>
            <a:off x="5725860" y="3911878"/>
            <a:ext cx="1945670" cy="1945670"/>
          </a:xfrm>
          <a:prstGeom prst="ellipse">
            <a:avLst/>
          </a:prstGeom>
          <a:solidFill>
            <a:srgbClr val="505F48">
              <a:alpha val="79668"/>
            </a:srgbClr>
          </a:solidFill>
          <a:ln w="12700">
            <a:miter lim="400000"/>
          </a:ln>
        </p:spPr>
        <p:txBody>
          <a:bodyPr lIns="45719" rIns="45719" anchor="ctr"/>
          <a:lstStyle/>
          <a:p>
            <a:pPr/>
          </a:p>
        </p:txBody>
      </p:sp>
      <p:sp>
        <p:nvSpPr>
          <p:cNvPr id="11655" name="Circle"/>
          <p:cNvSpPr/>
          <p:nvPr/>
        </p:nvSpPr>
        <p:spPr>
          <a:xfrm>
            <a:off x="6121795" y="2358414"/>
            <a:ext cx="1945670" cy="1945670"/>
          </a:xfrm>
          <a:prstGeom prst="ellipse">
            <a:avLst/>
          </a:prstGeom>
          <a:solidFill>
            <a:srgbClr val="505F48">
              <a:alpha val="79668"/>
            </a:srgbClr>
          </a:solidFill>
          <a:ln w="12700">
            <a:miter lim="400000"/>
          </a:ln>
        </p:spPr>
        <p:txBody>
          <a:bodyPr lIns="45719" rIns="45719" anchor="ctr"/>
          <a:lstStyle/>
          <a:p>
            <a:pPr/>
          </a:p>
        </p:txBody>
      </p:sp>
      <p:sp>
        <p:nvSpPr>
          <p:cNvPr id="11656" name="Rectangle 14"/>
          <p:cNvSpPr txBox="1"/>
          <p:nvPr/>
        </p:nvSpPr>
        <p:spPr>
          <a:xfrm>
            <a:off x="858778" y="571500"/>
            <a:ext cx="10474444" cy="624840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>
            <a:spAutoFit/>
          </a:bodyPr>
          <a:lstStyle>
            <a:lvl1pPr algn="ctr">
              <a:defRPr spc="97" sz="3500">
                <a:solidFill>
                  <a:srgbClr val="383839"/>
                </a:solidFill>
              </a:defRPr>
            </a:lvl1pPr>
          </a:lstStyle>
          <a:p>
            <a:pPr/>
            <a:r>
              <a:t>Dynamics of Focus</a:t>
            </a:r>
          </a:p>
        </p:txBody>
      </p:sp>
      <p:pic>
        <p:nvPicPr>
          <p:cNvPr id="11657" name="unleashed-logo-full-color-cmyk.pdf" descr="unleashed-logo-full-color-cmyk.pdf"/>
          <p:cNvPicPr>
            <a:picLocks noChangeAspect="1"/>
          </p:cNvPicPr>
          <p:nvPr/>
        </p:nvPicPr>
        <p:blipFill>
          <a:blip r:embed="rId2">
            <a:extLst/>
          </a:blip>
          <a:stretch>
            <a:fillRect/>
          </a:stretch>
        </p:blipFill>
        <p:spPr>
          <a:xfrm>
            <a:off x="319974" y="6036569"/>
            <a:ext cx="775995" cy="513501"/>
          </a:xfrm>
          <a:prstGeom prst="rect">
            <a:avLst/>
          </a:prstGeom>
          <a:ln w="12700">
            <a:miter lim="400000"/>
          </a:ln>
        </p:spPr>
      </p:pic>
      <p:pic>
        <p:nvPicPr>
          <p:cNvPr id="11658" name="Screenshot 2025-04-18 at 7.09.08 AM.png" descr="Screenshot 2025-04-18 at 7.09.08 AM.png"/>
          <p:cNvPicPr>
            <a:picLocks noChangeAspect="1"/>
          </p:cNvPicPr>
          <p:nvPr/>
        </p:nvPicPr>
        <p:blipFill>
          <a:blip r:embed="rId3">
            <a:extLst/>
          </a:blip>
          <a:srcRect l="0" t="0" r="0" b="0"/>
          <a:stretch>
            <a:fillRect/>
          </a:stretch>
        </p:blipFill>
        <p:spPr>
          <a:xfrm>
            <a:off x="915910" y="1261179"/>
            <a:ext cx="2166608" cy="1297694"/>
          </a:xfrm>
          <a:prstGeom prst="rect">
            <a:avLst/>
          </a:prstGeom>
          <a:ln w="12700">
            <a:miter lim="400000"/>
          </a:ln>
          <a:effectLst>
            <a:outerShdw sx="100000" sy="100000" kx="0" ky="0" algn="b" rotWithShape="0" blurRad="101600" dist="25400" dir="5400000">
              <a:srgbClr val="000000">
                <a:alpha val="75000"/>
              </a:srgbClr>
            </a:outerShdw>
          </a:effectLst>
        </p:spPr>
      </p:pic>
      <p:pic>
        <p:nvPicPr>
          <p:cNvPr id="11659" name="Screenshot 2025-04-18 at 7.09.13 AM.png" descr="Screenshot 2025-04-18 at 7.09.13 AM.png"/>
          <p:cNvPicPr>
            <a:picLocks noChangeAspect="1"/>
          </p:cNvPicPr>
          <p:nvPr/>
        </p:nvPicPr>
        <p:blipFill>
          <a:blip r:embed="rId4">
            <a:extLst/>
          </a:blip>
          <a:srcRect l="0" t="0" r="0" b="0"/>
          <a:stretch>
            <a:fillRect/>
          </a:stretch>
        </p:blipFill>
        <p:spPr>
          <a:xfrm>
            <a:off x="476998" y="2919460"/>
            <a:ext cx="2166608" cy="1018737"/>
          </a:xfrm>
          <a:prstGeom prst="rect">
            <a:avLst/>
          </a:prstGeom>
          <a:ln w="12700">
            <a:miter lim="400000"/>
          </a:ln>
          <a:effectLst>
            <a:outerShdw sx="100000" sy="100000" kx="0" ky="0" algn="b" rotWithShape="0" blurRad="101600" dist="25400" dir="5400000">
              <a:srgbClr val="000000">
                <a:alpha val="75000"/>
              </a:srgbClr>
            </a:outerShdw>
          </a:effectLst>
        </p:spPr>
      </p:pic>
      <p:pic>
        <p:nvPicPr>
          <p:cNvPr id="11660" name="Screenshot 2024-10-14 at 1.57.58 PM.png" descr="Screenshot 2024-10-14 at 1.57.58 PM.png"/>
          <p:cNvPicPr>
            <a:picLocks noChangeAspect="1"/>
          </p:cNvPicPr>
          <p:nvPr/>
        </p:nvPicPr>
        <p:blipFill>
          <a:blip r:embed="rId5">
            <a:extLst/>
          </a:blip>
          <a:srcRect l="0" t="0" r="0" b="0"/>
          <a:stretch>
            <a:fillRect/>
          </a:stretch>
        </p:blipFill>
        <p:spPr>
          <a:xfrm>
            <a:off x="1207427" y="4419724"/>
            <a:ext cx="2166608" cy="930031"/>
          </a:xfrm>
          <a:prstGeom prst="rect">
            <a:avLst/>
          </a:prstGeom>
          <a:ln w="12700">
            <a:miter lim="400000"/>
          </a:ln>
          <a:effectLst>
            <a:outerShdw sx="100000" sy="100000" kx="0" ky="0" algn="b" rotWithShape="0" blurRad="101600" dist="25400" dir="5400000">
              <a:srgbClr val="000000">
                <a:alpha val="75000"/>
              </a:srgbClr>
            </a:outerShdw>
          </a:effectLst>
        </p:spPr>
      </p:pic>
      <p:pic>
        <p:nvPicPr>
          <p:cNvPr id="11661" name="Screenshot 2024-10-14 at 1.58.09 PM.png" descr="Screenshot 2024-10-14 at 1.58.09 PM.png"/>
          <p:cNvPicPr>
            <a:picLocks noChangeAspect="1"/>
          </p:cNvPicPr>
          <p:nvPr/>
        </p:nvPicPr>
        <p:blipFill>
          <a:blip r:embed="rId6">
            <a:extLst/>
          </a:blip>
          <a:srcRect l="0" t="0" r="0" b="0"/>
          <a:stretch>
            <a:fillRect/>
          </a:stretch>
        </p:blipFill>
        <p:spPr>
          <a:xfrm>
            <a:off x="8734378" y="1622243"/>
            <a:ext cx="2162110" cy="1757520"/>
          </a:xfrm>
          <a:prstGeom prst="rect">
            <a:avLst/>
          </a:prstGeom>
          <a:ln w="12700">
            <a:miter lim="400000"/>
          </a:ln>
          <a:effectLst>
            <a:outerShdw sx="100000" sy="100000" kx="0" ky="0" algn="b" rotWithShape="0" blurRad="101600" dist="25400" dir="5400000">
              <a:srgbClr val="000000">
                <a:alpha val="75000"/>
              </a:srgbClr>
            </a:outerShdw>
          </a:effectLst>
        </p:spPr>
      </p:pic>
      <p:sp>
        <p:nvSpPr>
          <p:cNvPr id="11662" name="Rectangle 3"/>
          <p:cNvSpPr txBox="1"/>
          <p:nvPr/>
        </p:nvSpPr>
        <p:spPr>
          <a:xfrm>
            <a:off x="9008655" y="6263760"/>
            <a:ext cx="2872089" cy="3200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 anchor="ctr">
            <a:spAutoFit/>
          </a:bodyPr>
          <a:lstStyle>
            <a:lvl1pPr algn="ctr">
              <a:defRPr b="1" spc="41" sz="1500">
                <a:solidFill>
                  <a:srgbClr val="383839"/>
                </a:solidFill>
              </a:defRPr>
            </a:lvl1pPr>
          </a:lstStyle>
          <a:p>
            <a:pPr/>
            <a:r>
              <a:t>WORKBOOK PAGE: 25-26</a:t>
            </a:r>
          </a:p>
        </p:txBody>
      </p:sp>
      <p:sp>
        <p:nvSpPr>
          <p:cNvPr id="11663" name="Rectangle 14"/>
          <p:cNvSpPr txBox="1"/>
          <p:nvPr/>
        </p:nvSpPr>
        <p:spPr>
          <a:xfrm>
            <a:off x="4292073" y="4597692"/>
            <a:ext cx="1652723" cy="5740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 anchor="ctr">
            <a:spAutoFit/>
          </a:bodyPr>
          <a:lstStyle/>
          <a:p>
            <a:pPr algn="ctr">
              <a:defRPr spc="44" sz="1600">
                <a:solidFill>
                  <a:srgbClr val="FFFFFF"/>
                </a:solidFill>
              </a:defRPr>
            </a:pPr>
            <a:r>
              <a:t>Passions &amp;</a:t>
            </a:r>
          </a:p>
          <a:p>
            <a:pPr algn="ctr">
              <a:defRPr spc="44" sz="1600">
                <a:solidFill>
                  <a:srgbClr val="FFFFFF"/>
                </a:solidFill>
              </a:defRPr>
            </a:pPr>
            <a:r>
              <a:t>Causes</a:t>
            </a:r>
          </a:p>
        </p:txBody>
      </p:sp>
      <p:sp>
        <p:nvSpPr>
          <p:cNvPr id="11664" name="Rectangle 14"/>
          <p:cNvSpPr txBox="1"/>
          <p:nvPr/>
        </p:nvSpPr>
        <p:spPr>
          <a:xfrm>
            <a:off x="5082203" y="1964318"/>
            <a:ext cx="1652723" cy="5740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 anchor="ctr">
            <a:spAutoFit/>
          </a:bodyPr>
          <a:lstStyle/>
          <a:p>
            <a:pPr algn="ctr">
              <a:defRPr spc="44" sz="1600">
                <a:solidFill>
                  <a:srgbClr val="FFFFFF"/>
                </a:solidFill>
              </a:defRPr>
            </a:pPr>
            <a:r>
              <a:t>Professional</a:t>
            </a:r>
          </a:p>
          <a:p>
            <a:pPr algn="ctr">
              <a:defRPr spc="44" sz="1600">
                <a:solidFill>
                  <a:srgbClr val="FFFFFF"/>
                </a:solidFill>
              </a:defRPr>
            </a:pPr>
            <a:r>
              <a:t>Field</a:t>
            </a:r>
          </a:p>
        </p:txBody>
      </p:sp>
      <p:sp>
        <p:nvSpPr>
          <p:cNvPr id="11665" name="Rectangle 14"/>
          <p:cNvSpPr txBox="1"/>
          <p:nvPr/>
        </p:nvSpPr>
        <p:spPr>
          <a:xfrm>
            <a:off x="3955223" y="3044228"/>
            <a:ext cx="1652722" cy="5740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 anchor="ctr">
            <a:spAutoFit/>
          </a:bodyPr>
          <a:lstStyle/>
          <a:p>
            <a:pPr algn="ctr">
              <a:defRPr spc="44" sz="1600">
                <a:solidFill>
                  <a:srgbClr val="FFFFFF"/>
                </a:solidFill>
              </a:defRPr>
            </a:pPr>
            <a:r>
              <a:t>Service</a:t>
            </a:r>
          </a:p>
          <a:p>
            <a:pPr algn="ctr">
              <a:defRPr spc="44" sz="1600">
                <a:solidFill>
                  <a:srgbClr val="FFFFFF"/>
                </a:solidFill>
              </a:defRPr>
            </a:pPr>
            <a:r>
              <a:t>Skills</a:t>
            </a:r>
          </a:p>
        </p:txBody>
      </p:sp>
      <p:sp>
        <p:nvSpPr>
          <p:cNvPr id="11666" name="Rectangle 14"/>
          <p:cNvSpPr txBox="1"/>
          <p:nvPr/>
        </p:nvSpPr>
        <p:spPr>
          <a:xfrm>
            <a:off x="6268268" y="3044228"/>
            <a:ext cx="1652723" cy="5740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 anchor="ctr">
            <a:spAutoFit/>
          </a:bodyPr>
          <a:lstStyle/>
          <a:p>
            <a:pPr algn="ctr">
              <a:defRPr spc="44" sz="1600">
                <a:solidFill>
                  <a:srgbClr val="FFFFFF"/>
                </a:solidFill>
              </a:defRPr>
            </a:pPr>
            <a:r>
              <a:t>Geography</a:t>
            </a:r>
          </a:p>
          <a:p>
            <a:pPr algn="ctr">
              <a:defRPr spc="44" sz="1600">
                <a:solidFill>
                  <a:srgbClr val="FFFFFF"/>
                </a:solidFill>
              </a:defRPr>
            </a:pPr>
            <a:r>
              <a:t>of Interest</a:t>
            </a:r>
          </a:p>
        </p:txBody>
      </p:sp>
      <p:sp>
        <p:nvSpPr>
          <p:cNvPr id="11667" name="Rectangle 14"/>
          <p:cNvSpPr txBox="1"/>
          <p:nvPr/>
        </p:nvSpPr>
        <p:spPr>
          <a:xfrm>
            <a:off x="5983789" y="4597692"/>
            <a:ext cx="1652722" cy="5740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 anchor="ctr">
            <a:spAutoFit/>
          </a:bodyPr>
          <a:lstStyle/>
          <a:p>
            <a:pPr algn="ctr">
              <a:defRPr spc="44" sz="1600">
                <a:solidFill>
                  <a:srgbClr val="FFFFFF"/>
                </a:solidFill>
              </a:defRPr>
            </a:pPr>
            <a:r>
              <a:t>Core Areas</a:t>
            </a:r>
          </a:p>
          <a:p>
            <a:pPr algn="ctr">
              <a:defRPr spc="44" sz="1600">
                <a:solidFill>
                  <a:srgbClr val="FFFFFF"/>
                </a:solidFill>
              </a:defRPr>
            </a:pPr>
            <a:r>
              <a:t>of Service </a:t>
            </a:r>
          </a:p>
        </p:txBody>
      </p:sp>
      <p:pic>
        <p:nvPicPr>
          <p:cNvPr id="11668" name="Screenshot 2025-05-30 at 10.04.16 AM.png" descr="Screenshot 2025-05-30 at 10.04.16 AM.png"/>
          <p:cNvPicPr>
            <a:picLocks noChangeAspect="1"/>
          </p:cNvPicPr>
          <p:nvPr/>
        </p:nvPicPr>
        <p:blipFill>
          <a:blip r:embed="rId7">
            <a:extLst/>
          </a:blip>
          <a:srcRect l="0" t="0" r="0" b="0"/>
          <a:stretch>
            <a:fillRect/>
          </a:stretch>
        </p:blipFill>
        <p:spPr>
          <a:xfrm>
            <a:off x="8825724" y="3818208"/>
            <a:ext cx="1979815" cy="1757520"/>
          </a:xfrm>
          <a:prstGeom prst="rect">
            <a:avLst/>
          </a:prstGeom>
          <a:ln w="12700">
            <a:miter lim="400000"/>
          </a:ln>
          <a:effectLst>
            <a:outerShdw sx="100000" sy="100000" kx="0" ky="0" algn="b" rotWithShape="0" blurRad="101600" dist="25400" dir="5400000">
              <a:srgbClr val="000000">
                <a:alpha val="75000"/>
              </a:srgbClr>
            </a:outerShdw>
          </a:effectLst>
        </p:spPr>
      </p:pic>
      <p:pic>
        <p:nvPicPr>
          <p:cNvPr id="11669" name="10 MINUTE TIMER - COUNTDOWN TIMER (MINIMAL)" descr="10 MINUTE TIMER - COUNTDOWN TIMER (MINIMAL)"/>
          <p:cNvPicPr>
            <a:picLocks noChangeAspect="0"/>
          </p:cNvPicPr>
          <p:nvPr>
            <a:videoFile xmlns:mc="http://schemas.openxmlformats.org/markup-compatibility/2006" xmlns:aiw="http://developer.apple.com/namespaces/iwork" r:link="rId8" mc:Ignorable="aiw" aiw:title="10 MINUTE TIMER - COUNTDOWN TIMER (MINIMAL)" aiw:author="Ryan"/>
          </p:nvPr>
        </p:nvPicPr>
        <p:blipFill>
          <a:blip r:embed="rId9">
            <a:extLst/>
          </a:blip>
          <a:stretch>
            <a:fillRect/>
          </a:stretch>
        </p:blipFill>
        <p:spPr>
          <a:xfrm>
            <a:off x="10067228" y="293763"/>
            <a:ext cx="1653823" cy="930276"/>
          </a:xfrm>
          <a:prstGeom prst="rect">
            <a:avLst/>
          </a:prstGeom>
        </p:spPr>
      </p:pic>
    </p:spTree>
  </p:cSld>
  <p:clrMapOvr>
    <a:masterClrMapping/>
  </p:clrMapOvr>
  <p:transition xmlns:p14="http://schemas.microsoft.com/office/powerpoint/2010/main" spd="med" advClick="1"/>
  <p:timing>
    <p:tnLst>
      <p:par>
        <p:cTn id="1" nodeType="tmRoot" restart="never" dur="indefinite" fill="hold">
          <p:childTnLst>
            <p:seq concurrent="1" prevAc="none" nextAc="seek">
              <p:cTn id="2" nodeType="mainSeq" dur="indefinite" fill="hold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Class="mediacall" nodeType="clickEffect" presetSubtype="0" presetID="1" grpId="1" fill="hold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" fill="hold"/>
                                        <p:tgtEl>
                                          <p:spTgt spid="1166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>
                  <p:tgtEl>
                    <p:sldTgt/>
                  </p:tgtEl>
                </p:cond>
              </p:prevCondLst>
              <p:nextCondLst>
                <p:cond evt="onNext">
                  <p:tgtEl>
                    <p:sldTgt/>
                  </p:tgtEl>
                </p:cond>
              </p:nextCondLst>
            </p:seq>
            <p:video fullScrn="0">
              <p:cMediaNode mute="0" showWhenStopped="1" numSld="1" vol="80000">
                <p:cTn id="7" fill="hold" display="0">
                  <p:stCondLst>
                    <p:cond delay="indefinite"/>
                  </p:stCondLst>
                </p:cTn>
                <p:tgtEl>
                  <p:spTgt spid="11669"/>
                </p:tgtEl>
              </p:cMediaNode>
            </p:video>
            <p:seq concurrent="1" prevAc="none" nextAc="seek">
              <p:cTn id="8" evtFilter="cancelBubble" nodeType="interactiveSeq" restart="whenNotActive" fill="hold">
                <p:stCondLst>
                  <p:cond delay="0" evt="onClick">
                    <p:tgtEl>
                      <p:spTgt spid="11669"/>
                    </p:tgtEl>
                  </p:cond>
                </p:stCondLst>
                <p:endSync delay="0" evt="end">
                  <p:rtn val="all"/>
                </p:endSync>
                <p:childTnLst>
                  <p:par>
                    <p:cTn id="9" fill="hold">
                      <p:stCondLst>
                        <p:cond delay="0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Class="mediacall" nodeType="clickEffect" presetSubtype="0" presetID="2" fill="hold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12" dur="1" fill="hold"/>
                                        <p:tgtEl>
                                          <p:spTgt spid="1166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delay="0" evt="onClick">
                  <p:tgtEl>
                    <p:spTgt spid="11669"/>
                  </p:tgtEl>
                </p:cond>
              </p:nextCondLst>
            </p:seq>
          </p:childTnLst>
        </p:cTn>
      </p:par>
    </p:tn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 xmlns:m="http://schemas.openxmlformats.org/officeDocument/2006/math" xmlns:a14="http://schemas.microsoft.com/office/drawing/2010/main" showMasterSp="1" showMasterPhAnim="1">
  <p:cSld>
    <p:bg>
      <p:bgPr>
        <a:solidFill>
          <a:srgbClr val="D5C9BD"/>
        </a:solidFill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671" name="white topography[18].png" descr="white topography[18].png"/>
          <p:cNvPicPr>
            <a:picLocks noChangeAspect="1"/>
          </p:cNvPicPr>
          <p:nvPr/>
        </p:nvPicPr>
        <p:blipFill>
          <a:blip r:embed="rId2">
            <a:alphaModFix amt="20000"/>
            <a:extLst/>
          </a:blip>
          <a:stretch>
            <a:fillRect/>
          </a:stretch>
        </p:blipFill>
        <p:spPr>
          <a:xfrm>
            <a:off x="-96827" y="-609801"/>
            <a:ext cx="12385655" cy="8077602"/>
          </a:xfrm>
          <a:prstGeom prst="rect">
            <a:avLst/>
          </a:prstGeom>
          <a:ln w="12700">
            <a:miter lim="400000"/>
          </a:ln>
        </p:spPr>
      </p:pic>
      <p:sp>
        <p:nvSpPr>
          <p:cNvPr id="11672" name="TextBox 64"/>
          <p:cNvSpPr txBox="1"/>
          <p:nvPr/>
        </p:nvSpPr>
        <p:spPr>
          <a:xfrm>
            <a:off x="1700082" y="748063"/>
            <a:ext cx="3273452" cy="497841"/>
          </a:xfrm>
          <a:prstGeom prst="rect">
            <a:avLst/>
          </a:prstGeom>
          <a:solidFill>
            <a:srgbClr val="D5C9BD"/>
          </a:solidFill>
          <a:ln w="25400">
            <a:solidFill>
              <a:srgbClr val="F2EFEB">
                <a:alpha val="90000"/>
              </a:srgbClr>
            </a:solidFill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>
            <a:spAutoFit/>
          </a:bodyPr>
          <a:lstStyle>
            <a:lvl1pPr algn="ctr">
              <a:spcBef>
                <a:spcPts val="600"/>
              </a:spcBef>
              <a:defRPr sz="2500">
                <a:solidFill>
                  <a:srgbClr val="F2EFEB">
                    <a:alpha val="85000"/>
                  </a:srgbClr>
                </a:solidFill>
              </a:defRPr>
            </a:lvl1pPr>
          </a:lstStyle>
          <a:p>
            <a:pPr/>
            <a:r>
              <a:t>SECTION FOUR</a:t>
            </a:r>
          </a:p>
        </p:txBody>
      </p:sp>
      <p:sp>
        <p:nvSpPr>
          <p:cNvPr id="11673" name="Rectangle 14"/>
          <p:cNvSpPr txBox="1"/>
          <p:nvPr/>
        </p:nvSpPr>
        <p:spPr>
          <a:xfrm>
            <a:off x="-368542" y="1939070"/>
            <a:ext cx="7410700" cy="1371601"/>
          </a:xfrm>
          <a:prstGeom prst="rect">
            <a:avLst/>
          </a:prstGeom>
          <a:ln w="12700">
            <a:miter lim="400000"/>
          </a:ln>
          <a:effectLst>
            <a:outerShdw sx="100000" sy="100000" kx="0" ky="0" algn="b" rotWithShape="0" blurRad="25400" dist="85261" dir="2700000">
              <a:srgbClr val="383839">
                <a:alpha val="40000"/>
              </a:srgbClr>
            </a:outerShdw>
          </a:effectLst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0" tIns="0" rIns="0" bIns="0">
            <a:spAutoFit/>
          </a:bodyPr>
          <a:lstStyle>
            <a:lvl1pPr algn="ctr">
              <a:defRPr b="1" spc="250" sz="9000">
                <a:solidFill>
                  <a:srgbClr val="F2EFEB"/>
                </a:solidFill>
              </a:defRPr>
            </a:lvl1pPr>
          </a:lstStyle>
          <a:p>
            <a:pPr/>
            <a:r>
              <a:t>PREPARE</a:t>
            </a:r>
          </a:p>
        </p:txBody>
      </p:sp>
      <p:sp>
        <p:nvSpPr>
          <p:cNvPr id="11674" name="TextBox 64"/>
          <p:cNvSpPr txBox="1"/>
          <p:nvPr/>
        </p:nvSpPr>
        <p:spPr>
          <a:xfrm>
            <a:off x="773929" y="3507633"/>
            <a:ext cx="5125758" cy="13106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>
            <a:spAutoFit/>
          </a:bodyPr>
          <a:lstStyle>
            <a:lvl1pPr algn="ctr">
              <a:spcBef>
                <a:spcPts val="600"/>
              </a:spcBef>
              <a:defRPr sz="4000">
                <a:solidFill>
                  <a:srgbClr val="F2EFEB">
                    <a:alpha val="85000"/>
                  </a:srgbClr>
                </a:solidFill>
              </a:defRPr>
            </a:lvl1pPr>
          </a:lstStyle>
          <a:p>
            <a:pPr/>
            <a:r>
              <a:t>Prepare to accelerate to action.</a:t>
            </a:r>
          </a:p>
        </p:txBody>
      </p:sp>
      <p:pic>
        <p:nvPicPr>
          <p:cNvPr id="11675" name="unleashed-logo-white-rgb.ai" descr="unleashed-logo-white-rgb.ai"/>
          <p:cNvPicPr>
            <a:picLocks noChangeAspect="1"/>
          </p:cNvPicPr>
          <p:nvPr/>
        </p:nvPicPr>
        <p:blipFill>
          <a:blip r:embed="rId3">
            <a:extLst/>
          </a:blip>
          <a:stretch>
            <a:fillRect/>
          </a:stretch>
        </p:blipFill>
        <p:spPr>
          <a:xfrm>
            <a:off x="2759351" y="5195355"/>
            <a:ext cx="1154913" cy="764244"/>
          </a:xfrm>
          <a:prstGeom prst="rect">
            <a:avLst/>
          </a:prstGeom>
          <a:ln w="12700">
            <a:miter lim="400000"/>
          </a:ln>
        </p:spPr>
      </p:pic>
      <p:sp>
        <p:nvSpPr>
          <p:cNvPr id="11676" name="Rectangle 3"/>
          <p:cNvSpPr txBox="1"/>
          <p:nvPr/>
        </p:nvSpPr>
        <p:spPr>
          <a:xfrm>
            <a:off x="1900763" y="6133299"/>
            <a:ext cx="2872090" cy="3200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 anchor="ctr">
            <a:spAutoFit/>
          </a:bodyPr>
          <a:lstStyle>
            <a:lvl1pPr algn="ctr">
              <a:defRPr b="1" spc="41" sz="1500">
                <a:solidFill>
                  <a:srgbClr val="383839"/>
                </a:solidFill>
              </a:defRPr>
            </a:lvl1pPr>
          </a:lstStyle>
          <a:p>
            <a:pPr/>
            <a:r>
              <a:t>WORKBOOK PAGE: 28</a:t>
            </a:r>
          </a:p>
        </p:txBody>
      </p:sp>
      <p:pic>
        <p:nvPicPr>
          <p:cNvPr id="11677" name="UnleashedMap_1920x1080_FINAL.jpeg" descr="UnleashedMap_1920x1080_FINAL.jpeg"/>
          <p:cNvPicPr>
            <a:picLocks noChangeAspect="1"/>
          </p:cNvPicPr>
          <p:nvPr/>
        </p:nvPicPr>
        <p:blipFill>
          <a:blip r:embed="rId4">
            <a:extLst/>
          </a:blip>
          <a:srcRect l="88" t="0" r="88" b="0"/>
          <a:stretch>
            <a:fillRect/>
          </a:stretch>
        </p:blipFill>
        <p:spPr>
          <a:xfrm>
            <a:off x="7279022" y="2336800"/>
            <a:ext cx="3792923" cy="2184335"/>
          </a:xfrm>
          <a:prstGeom prst="rect">
            <a:avLst/>
          </a:prstGeom>
          <a:ln w="12700">
            <a:miter lim="400000"/>
          </a:ln>
        </p:spPr>
      </p:pic>
      <p:sp>
        <p:nvSpPr>
          <p:cNvPr id="11678" name="Circle"/>
          <p:cNvSpPr/>
          <p:nvPr/>
        </p:nvSpPr>
        <p:spPr>
          <a:xfrm>
            <a:off x="8075112" y="3059578"/>
            <a:ext cx="738843" cy="738844"/>
          </a:xfrm>
          <a:prstGeom prst="ellipse">
            <a:avLst/>
          </a:prstGeom>
          <a:ln w="25400">
            <a:solidFill>
              <a:srgbClr val="FFFFFF"/>
            </a:solidFill>
            <a:miter/>
          </a:ln>
        </p:spPr>
        <p:txBody>
          <a:bodyPr lIns="45719" rIns="45719" anchor="ctr"/>
          <a:lstStyle/>
          <a:p>
            <a:pPr/>
          </a:p>
        </p:txBody>
      </p:sp>
    </p:spTree>
  </p:cSld>
  <p:clrMapOvr>
    <a:masterClrMapping/>
  </p:clrMapOvr>
  <p:transition xmlns:p14="http://schemas.microsoft.com/office/powerpoint/2010/main" spd="med" advClick="1"/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 xmlns:m="http://schemas.openxmlformats.org/officeDocument/2006/math" xmlns:a14="http://schemas.microsoft.com/office/drawing/2010/main" showMasterSp="1" showMasterPhAnim="1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39" name="Freeform 3"/>
          <p:cNvSpPr/>
          <p:nvPr/>
        </p:nvSpPr>
        <p:spPr>
          <a:xfrm flipH="1">
            <a:off x="9441742" y="-1"/>
            <a:ext cx="4362152" cy="685800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512" h="21600" fill="norm" stroke="1" extrusionOk="0">
                <a:moveTo>
                  <a:pt x="14950" y="4641"/>
                </a:moveTo>
                <a:cubicBezTo>
                  <a:pt x="14801" y="4996"/>
                  <a:pt x="14857" y="5390"/>
                  <a:pt x="14987" y="5719"/>
                </a:cubicBezTo>
                <a:cubicBezTo>
                  <a:pt x="15190" y="6218"/>
                  <a:pt x="14579" y="6573"/>
                  <a:pt x="14097" y="6889"/>
                </a:cubicBezTo>
                <a:cubicBezTo>
                  <a:pt x="13486" y="8572"/>
                  <a:pt x="13486" y="8572"/>
                  <a:pt x="13486" y="8572"/>
                </a:cubicBezTo>
                <a:cubicBezTo>
                  <a:pt x="14023" y="8651"/>
                  <a:pt x="14468" y="8729"/>
                  <a:pt x="14913" y="8966"/>
                </a:cubicBezTo>
                <a:cubicBezTo>
                  <a:pt x="14987" y="9019"/>
                  <a:pt x="15172" y="9058"/>
                  <a:pt x="15283" y="9098"/>
                </a:cubicBezTo>
                <a:cubicBezTo>
                  <a:pt x="15431" y="9137"/>
                  <a:pt x="15524" y="9163"/>
                  <a:pt x="15654" y="9163"/>
                </a:cubicBezTo>
                <a:cubicBezTo>
                  <a:pt x="15857" y="9150"/>
                  <a:pt x="15987" y="9084"/>
                  <a:pt x="16209" y="9058"/>
                </a:cubicBezTo>
                <a:cubicBezTo>
                  <a:pt x="16487" y="9032"/>
                  <a:pt x="16821" y="9084"/>
                  <a:pt x="17136" y="9071"/>
                </a:cubicBezTo>
                <a:cubicBezTo>
                  <a:pt x="17154" y="9071"/>
                  <a:pt x="17173" y="9071"/>
                  <a:pt x="17191" y="9058"/>
                </a:cubicBezTo>
                <a:cubicBezTo>
                  <a:pt x="17154" y="8572"/>
                  <a:pt x="17154" y="8572"/>
                  <a:pt x="17154" y="8572"/>
                </a:cubicBezTo>
                <a:cubicBezTo>
                  <a:pt x="16987" y="8532"/>
                  <a:pt x="16765" y="8545"/>
                  <a:pt x="16654" y="8466"/>
                </a:cubicBezTo>
                <a:cubicBezTo>
                  <a:pt x="16524" y="8348"/>
                  <a:pt x="16561" y="8164"/>
                  <a:pt x="16561" y="7993"/>
                </a:cubicBezTo>
                <a:cubicBezTo>
                  <a:pt x="16561" y="7901"/>
                  <a:pt x="16691" y="7822"/>
                  <a:pt x="16858" y="7783"/>
                </a:cubicBezTo>
                <a:cubicBezTo>
                  <a:pt x="15042" y="4167"/>
                  <a:pt x="15042" y="4167"/>
                  <a:pt x="15042" y="4167"/>
                </a:cubicBezTo>
                <a:cubicBezTo>
                  <a:pt x="14987" y="4325"/>
                  <a:pt x="14950" y="4470"/>
                  <a:pt x="14950" y="4641"/>
                </a:cubicBezTo>
                <a:close/>
                <a:moveTo>
                  <a:pt x="19914" y="11793"/>
                </a:moveTo>
                <a:cubicBezTo>
                  <a:pt x="19877" y="11990"/>
                  <a:pt x="19729" y="12029"/>
                  <a:pt x="19970" y="12174"/>
                </a:cubicBezTo>
                <a:cubicBezTo>
                  <a:pt x="20359" y="12384"/>
                  <a:pt x="19785" y="12463"/>
                  <a:pt x="19785" y="12581"/>
                </a:cubicBezTo>
                <a:cubicBezTo>
                  <a:pt x="19785" y="12910"/>
                  <a:pt x="20007" y="12963"/>
                  <a:pt x="20118" y="13226"/>
                </a:cubicBezTo>
                <a:cubicBezTo>
                  <a:pt x="20211" y="13462"/>
                  <a:pt x="19877" y="13462"/>
                  <a:pt x="19877" y="13607"/>
                </a:cubicBezTo>
                <a:cubicBezTo>
                  <a:pt x="19877" y="13949"/>
                  <a:pt x="20044" y="14343"/>
                  <a:pt x="20044" y="14724"/>
                </a:cubicBezTo>
                <a:cubicBezTo>
                  <a:pt x="20081" y="15434"/>
                  <a:pt x="19785" y="15631"/>
                  <a:pt x="19636" y="15198"/>
                </a:cubicBezTo>
                <a:cubicBezTo>
                  <a:pt x="19433" y="14685"/>
                  <a:pt x="19544" y="14277"/>
                  <a:pt x="19618" y="13778"/>
                </a:cubicBezTo>
                <a:cubicBezTo>
                  <a:pt x="19636" y="13541"/>
                  <a:pt x="19692" y="12529"/>
                  <a:pt x="19377" y="12489"/>
                </a:cubicBezTo>
                <a:cubicBezTo>
                  <a:pt x="19062" y="12450"/>
                  <a:pt x="19173" y="12318"/>
                  <a:pt x="19340" y="12240"/>
                </a:cubicBezTo>
                <a:cubicBezTo>
                  <a:pt x="19358" y="12226"/>
                  <a:pt x="19433" y="12226"/>
                  <a:pt x="19433" y="12187"/>
                </a:cubicBezTo>
                <a:cubicBezTo>
                  <a:pt x="19433" y="12161"/>
                  <a:pt x="19433" y="12161"/>
                  <a:pt x="19433" y="12161"/>
                </a:cubicBezTo>
                <a:cubicBezTo>
                  <a:pt x="19433" y="12148"/>
                  <a:pt x="19433" y="12134"/>
                  <a:pt x="19433" y="12108"/>
                </a:cubicBezTo>
                <a:cubicBezTo>
                  <a:pt x="19229" y="12213"/>
                  <a:pt x="19025" y="12305"/>
                  <a:pt x="18821" y="12371"/>
                </a:cubicBezTo>
                <a:cubicBezTo>
                  <a:pt x="18877" y="12424"/>
                  <a:pt x="18914" y="12489"/>
                  <a:pt x="18951" y="12568"/>
                </a:cubicBezTo>
                <a:cubicBezTo>
                  <a:pt x="19173" y="13042"/>
                  <a:pt x="18969" y="13304"/>
                  <a:pt x="18191" y="13173"/>
                </a:cubicBezTo>
                <a:cubicBezTo>
                  <a:pt x="17839" y="13120"/>
                  <a:pt x="17728" y="12779"/>
                  <a:pt x="17691" y="12529"/>
                </a:cubicBezTo>
                <a:cubicBezTo>
                  <a:pt x="17599" y="12516"/>
                  <a:pt x="17506" y="12502"/>
                  <a:pt x="17432" y="12476"/>
                </a:cubicBezTo>
                <a:cubicBezTo>
                  <a:pt x="17061" y="12371"/>
                  <a:pt x="17117" y="12318"/>
                  <a:pt x="16969" y="12318"/>
                </a:cubicBezTo>
                <a:cubicBezTo>
                  <a:pt x="16839" y="12305"/>
                  <a:pt x="16691" y="12463"/>
                  <a:pt x="16580" y="12463"/>
                </a:cubicBezTo>
                <a:cubicBezTo>
                  <a:pt x="16357" y="12463"/>
                  <a:pt x="15635" y="12476"/>
                  <a:pt x="15061" y="12516"/>
                </a:cubicBezTo>
                <a:cubicBezTo>
                  <a:pt x="14894" y="12529"/>
                  <a:pt x="14616" y="12476"/>
                  <a:pt x="14561" y="12516"/>
                </a:cubicBezTo>
                <a:cubicBezTo>
                  <a:pt x="14542" y="12542"/>
                  <a:pt x="14598" y="12857"/>
                  <a:pt x="14616" y="12884"/>
                </a:cubicBezTo>
                <a:cubicBezTo>
                  <a:pt x="14746" y="13068"/>
                  <a:pt x="15098" y="13620"/>
                  <a:pt x="14709" y="14238"/>
                </a:cubicBezTo>
                <a:cubicBezTo>
                  <a:pt x="14468" y="14632"/>
                  <a:pt x="14616" y="15224"/>
                  <a:pt x="14727" y="15710"/>
                </a:cubicBezTo>
                <a:cubicBezTo>
                  <a:pt x="14746" y="15855"/>
                  <a:pt x="14875" y="15960"/>
                  <a:pt x="14857" y="16131"/>
                </a:cubicBezTo>
                <a:cubicBezTo>
                  <a:pt x="14857" y="16223"/>
                  <a:pt x="14801" y="16354"/>
                  <a:pt x="14561" y="16354"/>
                </a:cubicBezTo>
                <a:cubicBezTo>
                  <a:pt x="14394" y="16354"/>
                  <a:pt x="14153" y="16381"/>
                  <a:pt x="13986" y="16249"/>
                </a:cubicBezTo>
                <a:cubicBezTo>
                  <a:pt x="13838" y="16131"/>
                  <a:pt x="13375" y="16170"/>
                  <a:pt x="13023" y="16170"/>
                </a:cubicBezTo>
                <a:cubicBezTo>
                  <a:pt x="13190" y="16315"/>
                  <a:pt x="13338" y="16420"/>
                  <a:pt x="13505" y="16473"/>
                </a:cubicBezTo>
                <a:cubicBezTo>
                  <a:pt x="13986" y="16604"/>
                  <a:pt x="13912" y="16933"/>
                  <a:pt x="14097" y="17209"/>
                </a:cubicBezTo>
                <a:cubicBezTo>
                  <a:pt x="14190" y="17367"/>
                  <a:pt x="14338" y="17564"/>
                  <a:pt x="14375" y="17735"/>
                </a:cubicBezTo>
                <a:cubicBezTo>
                  <a:pt x="14394" y="17801"/>
                  <a:pt x="14412" y="18090"/>
                  <a:pt x="14505" y="18090"/>
                </a:cubicBezTo>
                <a:cubicBezTo>
                  <a:pt x="14875" y="18379"/>
                  <a:pt x="14653" y="18879"/>
                  <a:pt x="14950" y="19089"/>
                </a:cubicBezTo>
                <a:cubicBezTo>
                  <a:pt x="15487" y="19470"/>
                  <a:pt x="15765" y="20075"/>
                  <a:pt x="15765" y="20667"/>
                </a:cubicBezTo>
                <a:cubicBezTo>
                  <a:pt x="15765" y="20995"/>
                  <a:pt x="15450" y="21324"/>
                  <a:pt x="15116" y="21600"/>
                </a:cubicBezTo>
                <a:cubicBezTo>
                  <a:pt x="0" y="21600"/>
                  <a:pt x="0" y="21600"/>
                  <a:pt x="0" y="21600"/>
                </a:cubicBezTo>
                <a:cubicBezTo>
                  <a:pt x="0" y="0"/>
                  <a:pt x="0" y="0"/>
                  <a:pt x="0" y="0"/>
                </a:cubicBezTo>
                <a:cubicBezTo>
                  <a:pt x="15987" y="0"/>
                  <a:pt x="15987" y="0"/>
                  <a:pt x="15987" y="0"/>
                </a:cubicBezTo>
                <a:cubicBezTo>
                  <a:pt x="15876" y="381"/>
                  <a:pt x="15339" y="421"/>
                  <a:pt x="15579" y="855"/>
                </a:cubicBezTo>
                <a:cubicBezTo>
                  <a:pt x="15783" y="1236"/>
                  <a:pt x="15376" y="1578"/>
                  <a:pt x="15153" y="1906"/>
                </a:cubicBezTo>
                <a:cubicBezTo>
                  <a:pt x="14950" y="2195"/>
                  <a:pt x="15283" y="2366"/>
                  <a:pt x="15394" y="2629"/>
                </a:cubicBezTo>
                <a:cubicBezTo>
                  <a:pt x="15598" y="3155"/>
                  <a:pt x="15302" y="3576"/>
                  <a:pt x="15098" y="4023"/>
                </a:cubicBezTo>
                <a:cubicBezTo>
                  <a:pt x="16969" y="7717"/>
                  <a:pt x="16969" y="7717"/>
                  <a:pt x="16969" y="7717"/>
                </a:cubicBezTo>
                <a:cubicBezTo>
                  <a:pt x="17599" y="7533"/>
                  <a:pt x="18062" y="7678"/>
                  <a:pt x="18154" y="8177"/>
                </a:cubicBezTo>
                <a:cubicBezTo>
                  <a:pt x="18506" y="8164"/>
                  <a:pt x="18784" y="8177"/>
                  <a:pt x="18877" y="8138"/>
                </a:cubicBezTo>
                <a:cubicBezTo>
                  <a:pt x="18969" y="8085"/>
                  <a:pt x="19007" y="7875"/>
                  <a:pt x="18877" y="7704"/>
                </a:cubicBezTo>
                <a:cubicBezTo>
                  <a:pt x="18840" y="7638"/>
                  <a:pt x="18766" y="7586"/>
                  <a:pt x="18692" y="7388"/>
                </a:cubicBezTo>
                <a:cubicBezTo>
                  <a:pt x="18636" y="7310"/>
                  <a:pt x="18414" y="7388"/>
                  <a:pt x="18377" y="7165"/>
                </a:cubicBezTo>
                <a:cubicBezTo>
                  <a:pt x="18358" y="7126"/>
                  <a:pt x="18488" y="7112"/>
                  <a:pt x="18469" y="7073"/>
                </a:cubicBezTo>
                <a:cubicBezTo>
                  <a:pt x="18432" y="6902"/>
                  <a:pt x="18451" y="6652"/>
                  <a:pt x="18525" y="6494"/>
                </a:cubicBezTo>
                <a:cubicBezTo>
                  <a:pt x="18636" y="6232"/>
                  <a:pt x="19136" y="5995"/>
                  <a:pt x="19599" y="6126"/>
                </a:cubicBezTo>
                <a:cubicBezTo>
                  <a:pt x="19951" y="6232"/>
                  <a:pt x="20211" y="6429"/>
                  <a:pt x="20285" y="6692"/>
                </a:cubicBezTo>
                <a:cubicBezTo>
                  <a:pt x="20322" y="6784"/>
                  <a:pt x="20248" y="6968"/>
                  <a:pt x="20322" y="7007"/>
                </a:cubicBezTo>
                <a:cubicBezTo>
                  <a:pt x="20377" y="7047"/>
                  <a:pt x="20340" y="7139"/>
                  <a:pt x="20322" y="7204"/>
                </a:cubicBezTo>
                <a:cubicBezTo>
                  <a:pt x="20303" y="7296"/>
                  <a:pt x="20174" y="7323"/>
                  <a:pt x="20099" y="7349"/>
                </a:cubicBezTo>
                <a:cubicBezTo>
                  <a:pt x="20007" y="7388"/>
                  <a:pt x="20007" y="7441"/>
                  <a:pt x="20025" y="7494"/>
                </a:cubicBezTo>
                <a:cubicBezTo>
                  <a:pt x="20062" y="7572"/>
                  <a:pt x="20507" y="7480"/>
                  <a:pt x="20655" y="7559"/>
                </a:cubicBezTo>
                <a:cubicBezTo>
                  <a:pt x="21581" y="7980"/>
                  <a:pt x="21192" y="8808"/>
                  <a:pt x="21137" y="9505"/>
                </a:cubicBezTo>
                <a:cubicBezTo>
                  <a:pt x="21118" y="9729"/>
                  <a:pt x="20952" y="10583"/>
                  <a:pt x="20729" y="10715"/>
                </a:cubicBezTo>
                <a:cubicBezTo>
                  <a:pt x="20377" y="10912"/>
                  <a:pt x="21600" y="10596"/>
                  <a:pt x="21507" y="11135"/>
                </a:cubicBezTo>
                <a:cubicBezTo>
                  <a:pt x="21489" y="11201"/>
                  <a:pt x="21304" y="11766"/>
                  <a:pt x="21248" y="11911"/>
                </a:cubicBezTo>
                <a:cubicBezTo>
                  <a:pt x="21137" y="12148"/>
                  <a:pt x="20840" y="12345"/>
                  <a:pt x="20581" y="12384"/>
                </a:cubicBezTo>
                <a:cubicBezTo>
                  <a:pt x="20359" y="12424"/>
                  <a:pt x="20062" y="12240"/>
                  <a:pt x="20044" y="12108"/>
                </a:cubicBezTo>
                <a:cubicBezTo>
                  <a:pt x="20007" y="11793"/>
                  <a:pt x="20581" y="11293"/>
                  <a:pt x="20563" y="11148"/>
                </a:cubicBezTo>
                <a:cubicBezTo>
                  <a:pt x="20526" y="10977"/>
                  <a:pt x="20137" y="11609"/>
                  <a:pt x="20099" y="11635"/>
                </a:cubicBezTo>
                <a:cubicBezTo>
                  <a:pt x="20044" y="11687"/>
                  <a:pt x="19988" y="11740"/>
                  <a:pt x="19914" y="11793"/>
                </a:cubicBezTo>
                <a:close/>
                <a:moveTo>
                  <a:pt x="19766" y="11911"/>
                </a:moveTo>
                <a:cubicBezTo>
                  <a:pt x="19748" y="11924"/>
                  <a:pt x="19748" y="11924"/>
                  <a:pt x="19748" y="11924"/>
                </a:cubicBezTo>
                <a:cubicBezTo>
                  <a:pt x="19748" y="11924"/>
                  <a:pt x="19748" y="11924"/>
                  <a:pt x="19748" y="11924"/>
                </a:cubicBezTo>
                <a:cubicBezTo>
                  <a:pt x="19729" y="11924"/>
                  <a:pt x="19729" y="11924"/>
                  <a:pt x="19729" y="11924"/>
                </a:cubicBezTo>
                <a:cubicBezTo>
                  <a:pt x="19729" y="11924"/>
                  <a:pt x="19729" y="11924"/>
                  <a:pt x="19729" y="11924"/>
                </a:cubicBezTo>
                <a:cubicBezTo>
                  <a:pt x="19729" y="11924"/>
                  <a:pt x="19729" y="11924"/>
                  <a:pt x="19729" y="11924"/>
                </a:cubicBezTo>
                <a:cubicBezTo>
                  <a:pt x="19729" y="11937"/>
                  <a:pt x="19729" y="11937"/>
                  <a:pt x="19729" y="11937"/>
                </a:cubicBezTo>
                <a:cubicBezTo>
                  <a:pt x="19729" y="11937"/>
                  <a:pt x="19729" y="11937"/>
                  <a:pt x="19729" y="11937"/>
                </a:cubicBezTo>
                <a:cubicBezTo>
                  <a:pt x="19710" y="11937"/>
                  <a:pt x="19710" y="11937"/>
                  <a:pt x="19710" y="11937"/>
                </a:cubicBezTo>
                <a:cubicBezTo>
                  <a:pt x="19710" y="11937"/>
                  <a:pt x="19710" y="11937"/>
                  <a:pt x="19710" y="11937"/>
                </a:cubicBezTo>
                <a:cubicBezTo>
                  <a:pt x="19710" y="11937"/>
                  <a:pt x="19710" y="11937"/>
                  <a:pt x="19710" y="11937"/>
                </a:cubicBezTo>
                <a:cubicBezTo>
                  <a:pt x="19710" y="11937"/>
                  <a:pt x="19710" y="11937"/>
                  <a:pt x="19710" y="11937"/>
                </a:cubicBezTo>
                <a:cubicBezTo>
                  <a:pt x="19710" y="11937"/>
                  <a:pt x="19710" y="11937"/>
                  <a:pt x="19710" y="11937"/>
                </a:cubicBezTo>
                <a:cubicBezTo>
                  <a:pt x="19692" y="11950"/>
                  <a:pt x="19692" y="11950"/>
                  <a:pt x="19692" y="11950"/>
                </a:cubicBezTo>
                <a:cubicBezTo>
                  <a:pt x="19692" y="11950"/>
                  <a:pt x="19692" y="11950"/>
                  <a:pt x="19692" y="11950"/>
                </a:cubicBezTo>
                <a:cubicBezTo>
                  <a:pt x="19692" y="11950"/>
                  <a:pt x="19692" y="11950"/>
                  <a:pt x="19692" y="11950"/>
                </a:cubicBezTo>
                <a:cubicBezTo>
                  <a:pt x="19692" y="11963"/>
                  <a:pt x="19692" y="11963"/>
                  <a:pt x="19692" y="11963"/>
                </a:cubicBezTo>
                <a:cubicBezTo>
                  <a:pt x="19673" y="11963"/>
                  <a:pt x="19673" y="11963"/>
                  <a:pt x="19673" y="11963"/>
                </a:cubicBezTo>
                <a:cubicBezTo>
                  <a:pt x="19673" y="11963"/>
                  <a:pt x="19673" y="11963"/>
                  <a:pt x="19673" y="11963"/>
                </a:cubicBezTo>
                <a:cubicBezTo>
                  <a:pt x="19673" y="11963"/>
                  <a:pt x="19673" y="11963"/>
                  <a:pt x="19673" y="11963"/>
                </a:cubicBezTo>
                <a:cubicBezTo>
                  <a:pt x="19673" y="11963"/>
                  <a:pt x="19673" y="11963"/>
                  <a:pt x="19673" y="11963"/>
                </a:cubicBezTo>
                <a:cubicBezTo>
                  <a:pt x="19673" y="11963"/>
                  <a:pt x="19673" y="11963"/>
                  <a:pt x="19673" y="11963"/>
                </a:cubicBezTo>
                <a:cubicBezTo>
                  <a:pt x="19655" y="11977"/>
                  <a:pt x="19655" y="11977"/>
                  <a:pt x="19655" y="11977"/>
                </a:cubicBezTo>
                <a:cubicBezTo>
                  <a:pt x="19655" y="11977"/>
                  <a:pt x="19655" y="11977"/>
                  <a:pt x="19655" y="11977"/>
                </a:cubicBezTo>
                <a:cubicBezTo>
                  <a:pt x="19655" y="11977"/>
                  <a:pt x="19655" y="11977"/>
                  <a:pt x="19655" y="11977"/>
                </a:cubicBezTo>
                <a:cubicBezTo>
                  <a:pt x="19655" y="11977"/>
                  <a:pt x="19655" y="11977"/>
                  <a:pt x="19655" y="11977"/>
                </a:cubicBezTo>
                <a:cubicBezTo>
                  <a:pt x="19655" y="11977"/>
                  <a:pt x="19655" y="11977"/>
                  <a:pt x="19655" y="11977"/>
                </a:cubicBezTo>
                <a:cubicBezTo>
                  <a:pt x="19636" y="11977"/>
                  <a:pt x="19636" y="11977"/>
                  <a:pt x="19636" y="11977"/>
                </a:cubicBezTo>
                <a:cubicBezTo>
                  <a:pt x="19636" y="11977"/>
                  <a:pt x="19636" y="11977"/>
                  <a:pt x="19636" y="11977"/>
                </a:cubicBezTo>
                <a:cubicBezTo>
                  <a:pt x="19636" y="11990"/>
                  <a:pt x="19636" y="11990"/>
                  <a:pt x="19636" y="11990"/>
                </a:cubicBezTo>
                <a:cubicBezTo>
                  <a:pt x="19636" y="11990"/>
                  <a:pt x="19636" y="11990"/>
                  <a:pt x="19636" y="11990"/>
                </a:cubicBezTo>
                <a:cubicBezTo>
                  <a:pt x="19636" y="11990"/>
                  <a:pt x="19636" y="11990"/>
                  <a:pt x="19636" y="11990"/>
                </a:cubicBezTo>
                <a:cubicBezTo>
                  <a:pt x="19636" y="11990"/>
                  <a:pt x="19636" y="11990"/>
                  <a:pt x="19636" y="11990"/>
                </a:cubicBezTo>
                <a:cubicBezTo>
                  <a:pt x="19636" y="11990"/>
                  <a:pt x="19636" y="11990"/>
                  <a:pt x="19636" y="11990"/>
                </a:cubicBezTo>
                <a:cubicBezTo>
                  <a:pt x="19636" y="11990"/>
                  <a:pt x="19636" y="11990"/>
                  <a:pt x="19636" y="11990"/>
                </a:cubicBezTo>
                <a:cubicBezTo>
                  <a:pt x="19636" y="11990"/>
                  <a:pt x="19636" y="11990"/>
                  <a:pt x="19636" y="11990"/>
                </a:cubicBezTo>
                <a:cubicBezTo>
                  <a:pt x="19618" y="11990"/>
                  <a:pt x="19618" y="11990"/>
                  <a:pt x="19618" y="11990"/>
                </a:cubicBezTo>
                <a:cubicBezTo>
                  <a:pt x="19618" y="12003"/>
                  <a:pt x="19618" y="12003"/>
                  <a:pt x="19618" y="12003"/>
                </a:cubicBezTo>
                <a:cubicBezTo>
                  <a:pt x="19618" y="12003"/>
                  <a:pt x="19618" y="12003"/>
                  <a:pt x="19618" y="12003"/>
                </a:cubicBezTo>
                <a:cubicBezTo>
                  <a:pt x="19618" y="12003"/>
                  <a:pt x="19618" y="12003"/>
                  <a:pt x="19618" y="12003"/>
                </a:cubicBezTo>
                <a:cubicBezTo>
                  <a:pt x="19599" y="12003"/>
                  <a:pt x="19599" y="12003"/>
                  <a:pt x="19599" y="12003"/>
                </a:cubicBezTo>
                <a:cubicBezTo>
                  <a:pt x="19599" y="12003"/>
                  <a:pt x="19599" y="12003"/>
                  <a:pt x="19599" y="12003"/>
                </a:cubicBezTo>
                <a:cubicBezTo>
                  <a:pt x="19599" y="12016"/>
                  <a:pt x="19599" y="12016"/>
                  <a:pt x="19599" y="12016"/>
                </a:cubicBezTo>
                <a:cubicBezTo>
                  <a:pt x="19599" y="12016"/>
                  <a:pt x="19599" y="12016"/>
                  <a:pt x="19599" y="12016"/>
                </a:cubicBezTo>
                <a:cubicBezTo>
                  <a:pt x="19581" y="12016"/>
                  <a:pt x="19581" y="12016"/>
                  <a:pt x="19581" y="12016"/>
                </a:cubicBezTo>
                <a:cubicBezTo>
                  <a:pt x="19581" y="12016"/>
                  <a:pt x="19581" y="12016"/>
                  <a:pt x="19581" y="12016"/>
                </a:cubicBezTo>
                <a:cubicBezTo>
                  <a:pt x="19581" y="12016"/>
                  <a:pt x="19581" y="12016"/>
                  <a:pt x="19581" y="12016"/>
                </a:cubicBezTo>
                <a:cubicBezTo>
                  <a:pt x="19581" y="12016"/>
                  <a:pt x="19581" y="12016"/>
                  <a:pt x="19581" y="12016"/>
                </a:cubicBezTo>
                <a:cubicBezTo>
                  <a:pt x="19581" y="12029"/>
                  <a:pt x="19581" y="12029"/>
                  <a:pt x="19581" y="12029"/>
                </a:cubicBezTo>
                <a:cubicBezTo>
                  <a:pt x="19562" y="12029"/>
                  <a:pt x="19562" y="12029"/>
                  <a:pt x="19562" y="12029"/>
                </a:cubicBezTo>
                <a:cubicBezTo>
                  <a:pt x="19562" y="12029"/>
                  <a:pt x="19562" y="12029"/>
                  <a:pt x="19562" y="12029"/>
                </a:cubicBezTo>
                <a:cubicBezTo>
                  <a:pt x="19562" y="12029"/>
                  <a:pt x="19636" y="12095"/>
                  <a:pt x="19655" y="12082"/>
                </a:cubicBezTo>
                <a:cubicBezTo>
                  <a:pt x="19766" y="11950"/>
                  <a:pt x="19766" y="11950"/>
                  <a:pt x="19766" y="11950"/>
                </a:cubicBezTo>
                <a:cubicBezTo>
                  <a:pt x="19766" y="11911"/>
                  <a:pt x="19766" y="11911"/>
                  <a:pt x="19766" y="11911"/>
                </a:cubicBezTo>
                <a:close/>
                <a:moveTo>
                  <a:pt x="19822" y="13094"/>
                </a:moveTo>
                <a:cubicBezTo>
                  <a:pt x="19822" y="13173"/>
                  <a:pt x="19822" y="13265"/>
                  <a:pt x="19822" y="13357"/>
                </a:cubicBezTo>
                <a:cubicBezTo>
                  <a:pt x="19822" y="13383"/>
                  <a:pt x="19822" y="13396"/>
                  <a:pt x="19822" y="13423"/>
                </a:cubicBezTo>
                <a:cubicBezTo>
                  <a:pt x="19822" y="13462"/>
                  <a:pt x="19951" y="13396"/>
                  <a:pt x="19970" y="13383"/>
                </a:cubicBezTo>
                <a:cubicBezTo>
                  <a:pt x="20025" y="13331"/>
                  <a:pt x="20025" y="13252"/>
                  <a:pt x="19988" y="13186"/>
                </a:cubicBezTo>
                <a:cubicBezTo>
                  <a:pt x="19970" y="13173"/>
                  <a:pt x="19933" y="13120"/>
                  <a:pt x="19914" y="13107"/>
                </a:cubicBezTo>
                <a:cubicBezTo>
                  <a:pt x="19896" y="13107"/>
                  <a:pt x="19822" y="13055"/>
                  <a:pt x="19822" y="13094"/>
                </a:cubicBezTo>
                <a:close/>
                <a:moveTo>
                  <a:pt x="19766" y="12200"/>
                </a:moveTo>
                <a:cubicBezTo>
                  <a:pt x="19766" y="12253"/>
                  <a:pt x="19766" y="12292"/>
                  <a:pt x="19766" y="12345"/>
                </a:cubicBezTo>
                <a:cubicBezTo>
                  <a:pt x="19766" y="12358"/>
                  <a:pt x="19766" y="12424"/>
                  <a:pt x="19803" y="12410"/>
                </a:cubicBezTo>
                <a:cubicBezTo>
                  <a:pt x="19877" y="12384"/>
                  <a:pt x="20025" y="12384"/>
                  <a:pt x="19988" y="12305"/>
                </a:cubicBezTo>
                <a:cubicBezTo>
                  <a:pt x="19951" y="12253"/>
                  <a:pt x="19785" y="12240"/>
                  <a:pt x="19766" y="12200"/>
                </a:cubicBezTo>
                <a:close/>
                <a:moveTo>
                  <a:pt x="19470" y="12266"/>
                </a:moveTo>
                <a:cubicBezTo>
                  <a:pt x="19414" y="12266"/>
                  <a:pt x="19358" y="12305"/>
                  <a:pt x="19358" y="12358"/>
                </a:cubicBezTo>
                <a:cubicBezTo>
                  <a:pt x="19358" y="12371"/>
                  <a:pt x="19358" y="12397"/>
                  <a:pt x="19377" y="12397"/>
                </a:cubicBezTo>
                <a:cubicBezTo>
                  <a:pt x="19396" y="12397"/>
                  <a:pt x="19488" y="12384"/>
                  <a:pt x="19488" y="12358"/>
                </a:cubicBezTo>
                <a:cubicBezTo>
                  <a:pt x="19488" y="12332"/>
                  <a:pt x="19488" y="12292"/>
                  <a:pt x="19470" y="12266"/>
                </a:cubicBezTo>
                <a:close/>
                <a:moveTo>
                  <a:pt x="18617" y="12516"/>
                </a:moveTo>
                <a:cubicBezTo>
                  <a:pt x="18451" y="12516"/>
                  <a:pt x="18562" y="13028"/>
                  <a:pt x="18766" y="13028"/>
                </a:cubicBezTo>
                <a:cubicBezTo>
                  <a:pt x="19118" y="13028"/>
                  <a:pt x="18766" y="12555"/>
                  <a:pt x="18617" y="12516"/>
                </a:cubicBezTo>
                <a:close/>
                <a:moveTo>
                  <a:pt x="18377" y="12542"/>
                </a:moveTo>
                <a:cubicBezTo>
                  <a:pt x="18358" y="12542"/>
                  <a:pt x="18340" y="12542"/>
                  <a:pt x="18321" y="12555"/>
                </a:cubicBezTo>
                <a:cubicBezTo>
                  <a:pt x="18303" y="12555"/>
                  <a:pt x="18284" y="12581"/>
                  <a:pt x="18284" y="12595"/>
                </a:cubicBezTo>
                <a:cubicBezTo>
                  <a:pt x="18284" y="12634"/>
                  <a:pt x="18303" y="12660"/>
                  <a:pt x="18303" y="12700"/>
                </a:cubicBezTo>
                <a:cubicBezTo>
                  <a:pt x="18303" y="12739"/>
                  <a:pt x="18303" y="12779"/>
                  <a:pt x="18321" y="12792"/>
                </a:cubicBezTo>
                <a:cubicBezTo>
                  <a:pt x="18340" y="12831"/>
                  <a:pt x="18340" y="12871"/>
                  <a:pt x="18358" y="12910"/>
                </a:cubicBezTo>
                <a:cubicBezTo>
                  <a:pt x="18377" y="12949"/>
                  <a:pt x="18395" y="13002"/>
                  <a:pt x="18432" y="13015"/>
                </a:cubicBezTo>
                <a:cubicBezTo>
                  <a:pt x="18562" y="13068"/>
                  <a:pt x="18488" y="12936"/>
                  <a:pt x="18488" y="12910"/>
                </a:cubicBezTo>
                <a:cubicBezTo>
                  <a:pt x="18488" y="12831"/>
                  <a:pt x="18469" y="12752"/>
                  <a:pt x="18451" y="12673"/>
                </a:cubicBezTo>
                <a:cubicBezTo>
                  <a:pt x="18432" y="12621"/>
                  <a:pt x="18414" y="12529"/>
                  <a:pt x="18377" y="12542"/>
                </a:cubicBezTo>
                <a:close/>
                <a:moveTo>
                  <a:pt x="17969" y="12621"/>
                </a:moveTo>
                <a:cubicBezTo>
                  <a:pt x="17988" y="12621"/>
                  <a:pt x="17932" y="12621"/>
                  <a:pt x="17895" y="12621"/>
                </a:cubicBezTo>
                <a:cubicBezTo>
                  <a:pt x="17877" y="12634"/>
                  <a:pt x="17914" y="12700"/>
                  <a:pt x="17914" y="12713"/>
                </a:cubicBezTo>
                <a:cubicBezTo>
                  <a:pt x="17951" y="12765"/>
                  <a:pt x="18117" y="13002"/>
                  <a:pt x="18191" y="12989"/>
                </a:cubicBezTo>
                <a:cubicBezTo>
                  <a:pt x="18266" y="12989"/>
                  <a:pt x="18210" y="12923"/>
                  <a:pt x="18210" y="12884"/>
                </a:cubicBezTo>
                <a:cubicBezTo>
                  <a:pt x="18210" y="12844"/>
                  <a:pt x="18210" y="12765"/>
                  <a:pt x="18210" y="12713"/>
                </a:cubicBezTo>
                <a:cubicBezTo>
                  <a:pt x="18247" y="12608"/>
                  <a:pt x="18099" y="12555"/>
                  <a:pt x="17969" y="12621"/>
                </a:cubicBezTo>
                <a:close/>
                <a:moveTo>
                  <a:pt x="17358" y="9019"/>
                </a:moveTo>
                <a:cubicBezTo>
                  <a:pt x="17395" y="9005"/>
                  <a:pt x="17450" y="8992"/>
                  <a:pt x="17487" y="8966"/>
                </a:cubicBezTo>
                <a:cubicBezTo>
                  <a:pt x="17302" y="8729"/>
                  <a:pt x="17302" y="8729"/>
                  <a:pt x="17302" y="8729"/>
                </a:cubicBezTo>
                <a:cubicBezTo>
                  <a:pt x="17358" y="9019"/>
                  <a:pt x="17358" y="9019"/>
                  <a:pt x="17358" y="9019"/>
                </a:cubicBezTo>
                <a:close/>
                <a:moveTo>
                  <a:pt x="17599" y="8927"/>
                </a:moveTo>
                <a:cubicBezTo>
                  <a:pt x="17765" y="8848"/>
                  <a:pt x="17895" y="8769"/>
                  <a:pt x="17802" y="8729"/>
                </a:cubicBezTo>
                <a:cubicBezTo>
                  <a:pt x="17691" y="8690"/>
                  <a:pt x="17525" y="8651"/>
                  <a:pt x="17358" y="8611"/>
                </a:cubicBezTo>
                <a:cubicBezTo>
                  <a:pt x="17599" y="8927"/>
                  <a:pt x="17599" y="8927"/>
                  <a:pt x="17599" y="8927"/>
                </a:cubicBezTo>
                <a:close/>
                <a:moveTo>
                  <a:pt x="18006" y="8177"/>
                </a:moveTo>
                <a:cubicBezTo>
                  <a:pt x="17821" y="8190"/>
                  <a:pt x="17599" y="8190"/>
                  <a:pt x="17432" y="8164"/>
                </a:cubicBezTo>
                <a:cubicBezTo>
                  <a:pt x="17339" y="8151"/>
                  <a:pt x="17358" y="7822"/>
                  <a:pt x="17210" y="7770"/>
                </a:cubicBezTo>
                <a:cubicBezTo>
                  <a:pt x="17173" y="7770"/>
                  <a:pt x="17154" y="7757"/>
                  <a:pt x="17117" y="7757"/>
                </a:cubicBezTo>
                <a:cubicBezTo>
                  <a:pt x="17636" y="7665"/>
                  <a:pt x="17914" y="7796"/>
                  <a:pt x="18006" y="8177"/>
                </a:cubicBezTo>
                <a:close/>
                <a:moveTo>
                  <a:pt x="12986" y="9518"/>
                </a:moveTo>
                <a:cubicBezTo>
                  <a:pt x="12967" y="9505"/>
                  <a:pt x="12949" y="9492"/>
                  <a:pt x="12930" y="9479"/>
                </a:cubicBezTo>
                <a:cubicBezTo>
                  <a:pt x="12875" y="9742"/>
                  <a:pt x="12819" y="9978"/>
                  <a:pt x="12727" y="10136"/>
                </a:cubicBezTo>
                <a:cubicBezTo>
                  <a:pt x="12449" y="10596"/>
                  <a:pt x="11782" y="10767"/>
                  <a:pt x="11560" y="11201"/>
                </a:cubicBezTo>
                <a:cubicBezTo>
                  <a:pt x="11263" y="11793"/>
                  <a:pt x="11615" y="11924"/>
                  <a:pt x="10819" y="12384"/>
                </a:cubicBezTo>
                <a:cubicBezTo>
                  <a:pt x="10355" y="12647"/>
                  <a:pt x="10744" y="13528"/>
                  <a:pt x="11170" y="13765"/>
                </a:cubicBezTo>
                <a:cubicBezTo>
                  <a:pt x="11782" y="13949"/>
                  <a:pt x="11763" y="14330"/>
                  <a:pt x="11930" y="14685"/>
                </a:cubicBezTo>
                <a:cubicBezTo>
                  <a:pt x="12986" y="9518"/>
                  <a:pt x="12986" y="9518"/>
                  <a:pt x="12986" y="9518"/>
                </a:cubicBezTo>
                <a:close/>
                <a:moveTo>
                  <a:pt x="12041" y="14869"/>
                </a:moveTo>
                <a:cubicBezTo>
                  <a:pt x="12152" y="15027"/>
                  <a:pt x="12319" y="15263"/>
                  <a:pt x="12486" y="15500"/>
                </a:cubicBezTo>
                <a:cubicBezTo>
                  <a:pt x="12949" y="15421"/>
                  <a:pt x="13486" y="15342"/>
                  <a:pt x="13653" y="15066"/>
                </a:cubicBezTo>
                <a:cubicBezTo>
                  <a:pt x="13801" y="14829"/>
                  <a:pt x="13375" y="14093"/>
                  <a:pt x="13338" y="13765"/>
                </a:cubicBezTo>
                <a:cubicBezTo>
                  <a:pt x="13245" y="12752"/>
                  <a:pt x="13116" y="11924"/>
                  <a:pt x="13671" y="11661"/>
                </a:cubicBezTo>
                <a:cubicBezTo>
                  <a:pt x="13875" y="11556"/>
                  <a:pt x="14579" y="11385"/>
                  <a:pt x="15061" y="11280"/>
                </a:cubicBezTo>
                <a:cubicBezTo>
                  <a:pt x="15283" y="11240"/>
                  <a:pt x="15598" y="11201"/>
                  <a:pt x="15598" y="11148"/>
                </a:cubicBezTo>
                <a:cubicBezTo>
                  <a:pt x="15561" y="10780"/>
                  <a:pt x="15968" y="10741"/>
                  <a:pt x="16117" y="10741"/>
                </a:cubicBezTo>
                <a:cubicBezTo>
                  <a:pt x="16246" y="10754"/>
                  <a:pt x="15616" y="10491"/>
                  <a:pt x="15394" y="10399"/>
                </a:cubicBezTo>
                <a:cubicBezTo>
                  <a:pt x="15135" y="10268"/>
                  <a:pt x="15024" y="10136"/>
                  <a:pt x="14857" y="10084"/>
                </a:cubicBezTo>
                <a:cubicBezTo>
                  <a:pt x="14672" y="10018"/>
                  <a:pt x="14431" y="10044"/>
                  <a:pt x="14079" y="9978"/>
                </a:cubicBezTo>
                <a:cubicBezTo>
                  <a:pt x="13875" y="9939"/>
                  <a:pt x="13431" y="9755"/>
                  <a:pt x="13116" y="9584"/>
                </a:cubicBezTo>
                <a:cubicBezTo>
                  <a:pt x="12041" y="14869"/>
                  <a:pt x="12041" y="14869"/>
                  <a:pt x="12041" y="14869"/>
                </a:cubicBezTo>
                <a:close/>
                <a:moveTo>
                  <a:pt x="13857" y="7047"/>
                </a:moveTo>
                <a:cubicBezTo>
                  <a:pt x="13338" y="8545"/>
                  <a:pt x="13338" y="8545"/>
                  <a:pt x="13338" y="8545"/>
                </a:cubicBezTo>
                <a:cubicBezTo>
                  <a:pt x="13208" y="8532"/>
                  <a:pt x="13208" y="8532"/>
                  <a:pt x="13208" y="8532"/>
                </a:cubicBezTo>
                <a:cubicBezTo>
                  <a:pt x="13116" y="8519"/>
                  <a:pt x="13042" y="8480"/>
                  <a:pt x="12967" y="8440"/>
                </a:cubicBezTo>
                <a:cubicBezTo>
                  <a:pt x="12967" y="8414"/>
                  <a:pt x="12967" y="8388"/>
                  <a:pt x="12967" y="8361"/>
                </a:cubicBezTo>
                <a:cubicBezTo>
                  <a:pt x="12967" y="8217"/>
                  <a:pt x="13004" y="7809"/>
                  <a:pt x="13079" y="7651"/>
                </a:cubicBezTo>
                <a:cubicBezTo>
                  <a:pt x="13264" y="7231"/>
                  <a:pt x="13468" y="7323"/>
                  <a:pt x="13838" y="7060"/>
                </a:cubicBezTo>
                <a:cubicBezTo>
                  <a:pt x="13838" y="7060"/>
                  <a:pt x="13838" y="7047"/>
                  <a:pt x="13857" y="7047"/>
                </a:cubicBezTo>
                <a:close/>
              </a:path>
            </a:pathLst>
          </a:custGeom>
          <a:solidFill>
            <a:srgbClr val="D96B35"/>
          </a:solidFill>
          <a:ln w="12700">
            <a:miter lim="400000"/>
          </a:ln>
        </p:spPr>
        <p:txBody>
          <a:bodyPr lIns="45719" rIns="45719"/>
          <a:lstStyle/>
          <a:p>
            <a:pPr/>
          </a:p>
        </p:txBody>
      </p:sp>
      <p:sp>
        <p:nvSpPr>
          <p:cNvPr id="10940" name="Rectangle 163"/>
          <p:cNvSpPr txBox="1"/>
          <p:nvPr/>
        </p:nvSpPr>
        <p:spPr>
          <a:xfrm>
            <a:off x="491020" y="316794"/>
            <a:ext cx="4235869" cy="10693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>
            <a:spAutoFit/>
          </a:bodyPr>
          <a:lstStyle/>
          <a:p>
            <a:pPr>
              <a:defRPr spc="77" sz="2800">
                <a:solidFill>
                  <a:srgbClr val="383839"/>
                </a:solidFill>
                <a:latin typeface="Holtzberg"/>
                <a:ea typeface="Holtzberg"/>
                <a:cs typeface="Holtzberg"/>
                <a:sym typeface="Holtzberg"/>
              </a:defRPr>
            </a:pPr>
            <a:r>
              <a:t>Life Plan Narrative:</a:t>
            </a:r>
          </a:p>
          <a:p>
            <a:pPr>
              <a:defRPr b="1" spc="100" sz="3600">
                <a:solidFill>
                  <a:srgbClr val="505F48"/>
                </a:solidFill>
                <a:latin typeface="Holtzberg"/>
                <a:ea typeface="Holtzberg"/>
                <a:cs typeface="Holtzberg"/>
                <a:sym typeface="Holtzberg"/>
              </a:defRPr>
            </a:pPr>
            <a:r>
              <a:t>WILL ROGERS</a:t>
            </a:r>
          </a:p>
        </p:txBody>
      </p:sp>
      <p:grpSp>
        <p:nvGrpSpPr>
          <p:cNvPr id="10977" name="Group 47"/>
          <p:cNvGrpSpPr/>
          <p:nvPr/>
        </p:nvGrpSpPr>
        <p:grpSpPr>
          <a:xfrm>
            <a:off x="10246331" y="0"/>
            <a:ext cx="1945670" cy="6858001"/>
            <a:chOff x="0" y="0"/>
            <a:chExt cx="1945668" cy="6858000"/>
          </a:xfrm>
        </p:grpSpPr>
        <p:sp>
          <p:nvSpPr>
            <p:cNvPr id="10941" name="Freeform 437"/>
            <p:cNvSpPr/>
            <p:nvPr/>
          </p:nvSpPr>
          <p:spPr>
            <a:xfrm flipH="1" rot="5400000">
              <a:off x="844653" y="203014"/>
              <a:ext cx="480120" cy="8298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20774" y="18900"/>
                    <a:pt x="19948" y="16200"/>
                    <a:pt x="19121" y="14175"/>
                  </a:cubicBezTo>
                  <a:cubicBezTo>
                    <a:pt x="16525" y="7425"/>
                    <a:pt x="13810" y="4725"/>
                    <a:pt x="10387" y="4725"/>
                  </a:cubicBezTo>
                  <a:cubicBezTo>
                    <a:pt x="8498" y="4725"/>
                    <a:pt x="6610" y="5400"/>
                    <a:pt x="4839" y="6075"/>
                  </a:cubicBezTo>
                  <a:cubicBezTo>
                    <a:pt x="3187" y="6750"/>
                    <a:pt x="1652" y="7425"/>
                    <a:pt x="0" y="8100"/>
                  </a:cubicBezTo>
                  <a:cubicBezTo>
                    <a:pt x="4013" y="2025"/>
                    <a:pt x="7318" y="0"/>
                    <a:pt x="10387" y="0"/>
                  </a:cubicBezTo>
                  <a:cubicBezTo>
                    <a:pt x="14400" y="0"/>
                    <a:pt x="17823" y="4050"/>
                    <a:pt x="20892" y="13500"/>
                  </a:cubicBezTo>
                  <a:cubicBezTo>
                    <a:pt x="21128" y="14175"/>
                    <a:pt x="21364" y="14850"/>
                    <a:pt x="21600" y="15525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F2F2F2">
                <a:alpha val="14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942" name="Freeform 438"/>
            <p:cNvSpPr/>
            <p:nvPr/>
          </p:nvSpPr>
          <p:spPr>
            <a:xfrm flipH="1" rot="5400000">
              <a:off x="1149174" y="6669"/>
              <a:ext cx="34085" cy="207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16200"/>
                  </a:moveTo>
                  <a:cubicBezTo>
                    <a:pt x="14954" y="10800"/>
                    <a:pt x="6646" y="540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6646" y="8100"/>
                    <a:pt x="13292" y="16200"/>
                    <a:pt x="21600" y="21600"/>
                  </a:cubicBezTo>
                  <a:lnTo>
                    <a:pt x="21600" y="16200"/>
                  </a:lnTo>
                  <a:close/>
                </a:path>
              </a:pathLst>
            </a:custGeom>
            <a:solidFill>
              <a:srgbClr val="F2F2F2">
                <a:alpha val="14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943" name="Freeform 439"/>
            <p:cNvSpPr/>
            <p:nvPr/>
          </p:nvSpPr>
          <p:spPr>
            <a:xfrm flipH="1" rot="5400000">
              <a:off x="1109164" y="1681159"/>
              <a:ext cx="969130" cy="2237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cubicBezTo>
                    <a:pt x="3736" y="18042"/>
                    <a:pt x="7472" y="13722"/>
                    <a:pt x="11092" y="9148"/>
                  </a:cubicBezTo>
                  <a:cubicBezTo>
                    <a:pt x="11968" y="7878"/>
                    <a:pt x="11968" y="7878"/>
                    <a:pt x="11968" y="7878"/>
                  </a:cubicBezTo>
                  <a:cubicBezTo>
                    <a:pt x="13485" y="5845"/>
                    <a:pt x="15120" y="3558"/>
                    <a:pt x="16755" y="2541"/>
                  </a:cubicBezTo>
                  <a:cubicBezTo>
                    <a:pt x="17572" y="1779"/>
                    <a:pt x="18448" y="1525"/>
                    <a:pt x="19323" y="1016"/>
                  </a:cubicBezTo>
                  <a:cubicBezTo>
                    <a:pt x="20082" y="762"/>
                    <a:pt x="20841" y="508"/>
                    <a:pt x="21600" y="0"/>
                  </a:cubicBezTo>
                  <a:cubicBezTo>
                    <a:pt x="20724" y="2541"/>
                    <a:pt x="19440" y="3049"/>
                    <a:pt x="18272" y="3558"/>
                  </a:cubicBezTo>
                  <a:cubicBezTo>
                    <a:pt x="17630" y="3812"/>
                    <a:pt x="17046" y="4066"/>
                    <a:pt x="16521" y="4574"/>
                  </a:cubicBezTo>
                  <a:cubicBezTo>
                    <a:pt x="15003" y="5845"/>
                    <a:pt x="13544" y="7878"/>
                    <a:pt x="12084" y="9911"/>
                  </a:cubicBezTo>
                  <a:cubicBezTo>
                    <a:pt x="11676" y="10419"/>
                    <a:pt x="11267" y="10927"/>
                    <a:pt x="10858" y="11435"/>
                  </a:cubicBezTo>
                  <a:cubicBezTo>
                    <a:pt x="8932" y="13976"/>
                    <a:pt x="6889" y="16264"/>
                    <a:pt x="5021" y="18296"/>
                  </a:cubicBezTo>
                  <a:cubicBezTo>
                    <a:pt x="3970" y="19567"/>
                    <a:pt x="2919" y="20584"/>
                    <a:pt x="1751" y="21346"/>
                  </a:cubicBezTo>
                  <a:cubicBezTo>
                    <a:pt x="1343" y="21600"/>
                    <a:pt x="876" y="21600"/>
                    <a:pt x="409" y="21600"/>
                  </a:cubicBezTo>
                  <a:cubicBezTo>
                    <a:pt x="292" y="21600"/>
                    <a:pt x="117" y="21600"/>
                    <a:pt x="0" y="21600"/>
                  </a:cubicBezTo>
                  <a:close/>
                </a:path>
              </a:pathLst>
            </a:custGeom>
            <a:solidFill>
              <a:srgbClr val="F2F2F2">
                <a:alpha val="14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944" name="Freeform 440"/>
            <p:cNvSpPr/>
            <p:nvPr/>
          </p:nvSpPr>
          <p:spPr>
            <a:xfrm flipH="1" rot="5400000">
              <a:off x="1504818" y="1635223"/>
              <a:ext cx="222278" cy="518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795" y="21600"/>
                  </a:moveTo>
                  <a:cubicBezTo>
                    <a:pt x="1779" y="21600"/>
                    <a:pt x="762" y="20520"/>
                    <a:pt x="0" y="20520"/>
                  </a:cubicBezTo>
                  <a:cubicBezTo>
                    <a:pt x="2033" y="17280"/>
                    <a:pt x="4066" y="16200"/>
                    <a:pt x="6099" y="14040"/>
                  </a:cubicBezTo>
                  <a:cubicBezTo>
                    <a:pt x="7878" y="12960"/>
                    <a:pt x="9656" y="10800"/>
                    <a:pt x="11689" y="8640"/>
                  </a:cubicBezTo>
                  <a:cubicBezTo>
                    <a:pt x="12198" y="8640"/>
                    <a:pt x="12960" y="7560"/>
                    <a:pt x="13722" y="6480"/>
                  </a:cubicBezTo>
                  <a:cubicBezTo>
                    <a:pt x="16009" y="3240"/>
                    <a:pt x="18551" y="0"/>
                    <a:pt x="21092" y="0"/>
                  </a:cubicBezTo>
                  <a:cubicBezTo>
                    <a:pt x="21346" y="0"/>
                    <a:pt x="21600" y="1080"/>
                    <a:pt x="21600" y="1080"/>
                  </a:cubicBezTo>
                  <a:cubicBezTo>
                    <a:pt x="17788" y="9720"/>
                    <a:pt x="13214" y="14040"/>
                    <a:pt x="9402" y="17280"/>
                  </a:cubicBezTo>
                  <a:cubicBezTo>
                    <a:pt x="7115" y="19440"/>
                    <a:pt x="4828" y="21600"/>
                    <a:pt x="2795" y="21600"/>
                  </a:cubicBezTo>
                  <a:close/>
                </a:path>
              </a:pathLst>
            </a:custGeom>
            <a:solidFill>
              <a:srgbClr val="F2F2F2">
                <a:alpha val="14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945" name="Freeform 441"/>
            <p:cNvSpPr/>
            <p:nvPr/>
          </p:nvSpPr>
          <p:spPr>
            <a:xfrm flipH="1" rot="5400000">
              <a:off x="1349965" y="1295138"/>
              <a:ext cx="675722" cy="12744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cubicBezTo>
                    <a:pt x="837" y="17192"/>
                    <a:pt x="2093" y="15869"/>
                    <a:pt x="3265" y="14547"/>
                  </a:cubicBezTo>
                  <a:cubicBezTo>
                    <a:pt x="3600" y="14547"/>
                    <a:pt x="3935" y="14106"/>
                    <a:pt x="4186" y="13665"/>
                  </a:cubicBezTo>
                  <a:cubicBezTo>
                    <a:pt x="4688" y="12784"/>
                    <a:pt x="5274" y="12343"/>
                    <a:pt x="5777" y="11461"/>
                  </a:cubicBezTo>
                  <a:cubicBezTo>
                    <a:pt x="7284" y="9698"/>
                    <a:pt x="8874" y="7494"/>
                    <a:pt x="10465" y="6171"/>
                  </a:cubicBezTo>
                  <a:cubicBezTo>
                    <a:pt x="11470" y="5731"/>
                    <a:pt x="11470" y="5731"/>
                    <a:pt x="11470" y="5731"/>
                  </a:cubicBezTo>
                  <a:cubicBezTo>
                    <a:pt x="13395" y="3967"/>
                    <a:pt x="15321" y="2645"/>
                    <a:pt x="17163" y="1322"/>
                  </a:cubicBezTo>
                  <a:cubicBezTo>
                    <a:pt x="18502" y="441"/>
                    <a:pt x="19926" y="0"/>
                    <a:pt x="21600" y="0"/>
                  </a:cubicBezTo>
                  <a:cubicBezTo>
                    <a:pt x="21600" y="0"/>
                    <a:pt x="21600" y="0"/>
                    <a:pt x="21600" y="0"/>
                  </a:cubicBezTo>
                  <a:cubicBezTo>
                    <a:pt x="21349" y="441"/>
                    <a:pt x="21098" y="882"/>
                    <a:pt x="20847" y="882"/>
                  </a:cubicBezTo>
                  <a:cubicBezTo>
                    <a:pt x="20344" y="1763"/>
                    <a:pt x="19926" y="2204"/>
                    <a:pt x="19423" y="2645"/>
                  </a:cubicBezTo>
                  <a:cubicBezTo>
                    <a:pt x="18753" y="3086"/>
                    <a:pt x="18084" y="3527"/>
                    <a:pt x="17330" y="3967"/>
                  </a:cubicBezTo>
                  <a:cubicBezTo>
                    <a:pt x="16326" y="4849"/>
                    <a:pt x="16326" y="4849"/>
                    <a:pt x="16326" y="4849"/>
                  </a:cubicBezTo>
                  <a:cubicBezTo>
                    <a:pt x="15237" y="5731"/>
                    <a:pt x="14149" y="6612"/>
                    <a:pt x="12977" y="7494"/>
                  </a:cubicBezTo>
                  <a:cubicBezTo>
                    <a:pt x="12056" y="8376"/>
                    <a:pt x="11135" y="9257"/>
                    <a:pt x="10130" y="9698"/>
                  </a:cubicBezTo>
                  <a:cubicBezTo>
                    <a:pt x="8205" y="11461"/>
                    <a:pt x="6195" y="13665"/>
                    <a:pt x="4270" y="16310"/>
                  </a:cubicBezTo>
                  <a:cubicBezTo>
                    <a:pt x="2847" y="18073"/>
                    <a:pt x="1423" y="19837"/>
                    <a:pt x="0" y="21600"/>
                  </a:cubicBezTo>
                  <a:close/>
                </a:path>
              </a:pathLst>
            </a:custGeom>
            <a:solidFill>
              <a:srgbClr val="F2F2F2">
                <a:alpha val="14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946" name="Freeform 442"/>
            <p:cNvSpPr/>
            <p:nvPr/>
          </p:nvSpPr>
          <p:spPr>
            <a:xfrm flipH="1" rot="5400000">
              <a:off x="818722" y="1100276"/>
              <a:ext cx="706843" cy="13336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cubicBezTo>
                    <a:pt x="80" y="14824"/>
                    <a:pt x="1360" y="8047"/>
                    <a:pt x="2560" y="4659"/>
                  </a:cubicBezTo>
                  <a:cubicBezTo>
                    <a:pt x="4160" y="424"/>
                    <a:pt x="5840" y="0"/>
                    <a:pt x="7360" y="0"/>
                  </a:cubicBezTo>
                  <a:cubicBezTo>
                    <a:pt x="7920" y="0"/>
                    <a:pt x="7920" y="0"/>
                    <a:pt x="7920" y="0"/>
                  </a:cubicBezTo>
                  <a:cubicBezTo>
                    <a:pt x="10000" y="0"/>
                    <a:pt x="12160" y="424"/>
                    <a:pt x="14160" y="847"/>
                  </a:cubicBezTo>
                  <a:cubicBezTo>
                    <a:pt x="16560" y="1271"/>
                    <a:pt x="19040" y="1694"/>
                    <a:pt x="21520" y="1694"/>
                  </a:cubicBezTo>
                  <a:cubicBezTo>
                    <a:pt x="21600" y="1694"/>
                    <a:pt x="21600" y="1694"/>
                    <a:pt x="21600" y="1694"/>
                  </a:cubicBezTo>
                  <a:cubicBezTo>
                    <a:pt x="20960" y="4235"/>
                    <a:pt x="20080" y="4659"/>
                    <a:pt x="19440" y="4659"/>
                  </a:cubicBezTo>
                  <a:cubicBezTo>
                    <a:pt x="19120" y="4659"/>
                    <a:pt x="18800" y="4659"/>
                    <a:pt x="18400" y="4235"/>
                  </a:cubicBezTo>
                  <a:cubicBezTo>
                    <a:pt x="18080" y="4235"/>
                    <a:pt x="17840" y="4235"/>
                    <a:pt x="17520" y="4235"/>
                  </a:cubicBezTo>
                  <a:cubicBezTo>
                    <a:pt x="15920" y="4235"/>
                    <a:pt x="14240" y="3812"/>
                    <a:pt x="12640" y="3388"/>
                  </a:cubicBezTo>
                  <a:cubicBezTo>
                    <a:pt x="11920" y="3388"/>
                    <a:pt x="11200" y="3388"/>
                    <a:pt x="10480" y="2965"/>
                  </a:cubicBezTo>
                  <a:cubicBezTo>
                    <a:pt x="10000" y="2965"/>
                    <a:pt x="9600" y="2965"/>
                    <a:pt x="9120" y="2965"/>
                  </a:cubicBezTo>
                  <a:cubicBezTo>
                    <a:pt x="8400" y="2541"/>
                    <a:pt x="7680" y="2541"/>
                    <a:pt x="6960" y="2541"/>
                  </a:cubicBezTo>
                  <a:cubicBezTo>
                    <a:pt x="5680" y="2541"/>
                    <a:pt x="4640" y="2965"/>
                    <a:pt x="3760" y="4659"/>
                  </a:cubicBezTo>
                  <a:cubicBezTo>
                    <a:pt x="2720" y="7200"/>
                    <a:pt x="1760" y="10165"/>
                    <a:pt x="1120" y="13976"/>
                  </a:cubicBezTo>
                  <a:cubicBezTo>
                    <a:pt x="960" y="15247"/>
                    <a:pt x="720" y="16518"/>
                    <a:pt x="560" y="17788"/>
                  </a:cubicBezTo>
                  <a:cubicBezTo>
                    <a:pt x="320" y="19059"/>
                    <a:pt x="160" y="20329"/>
                    <a:pt x="0" y="21600"/>
                  </a:cubicBezTo>
                  <a:close/>
                </a:path>
              </a:pathLst>
            </a:custGeom>
            <a:solidFill>
              <a:srgbClr val="F2F2F2">
                <a:alpha val="14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947" name="Freeform 443"/>
            <p:cNvSpPr/>
            <p:nvPr/>
          </p:nvSpPr>
          <p:spPr>
            <a:xfrm flipH="1" rot="5400000">
              <a:off x="-1914550" y="3011119"/>
              <a:ext cx="6853553" cy="8402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4810" y="21600"/>
                  </a:moveTo>
                  <a:cubicBezTo>
                    <a:pt x="4422" y="21600"/>
                    <a:pt x="4051" y="21465"/>
                    <a:pt x="3680" y="21062"/>
                  </a:cubicBezTo>
                  <a:cubicBezTo>
                    <a:pt x="3383" y="20793"/>
                    <a:pt x="3077" y="20389"/>
                    <a:pt x="2789" y="19985"/>
                  </a:cubicBezTo>
                  <a:cubicBezTo>
                    <a:pt x="2607" y="19783"/>
                    <a:pt x="2426" y="19514"/>
                    <a:pt x="2252" y="19312"/>
                  </a:cubicBezTo>
                  <a:cubicBezTo>
                    <a:pt x="1815" y="18774"/>
                    <a:pt x="1345" y="18303"/>
                    <a:pt x="891" y="18303"/>
                  </a:cubicBezTo>
                  <a:cubicBezTo>
                    <a:pt x="833" y="18303"/>
                    <a:pt x="776" y="18303"/>
                    <a:pt x="718" y="18303"/>
                  </a:cubicBezTo>
                  <a:cubicBezTo>
                    <a:pt x="462" y="18370"/>
                    <a:pt x="215" y="18707"/>
                    <a:pt x="0" y="19043"/>
                  </a:cubicBezTo>
                  <a:cubicBezTo>
                    <a:pt x="0" y="18639"/>
                    <a:pt x="0" y="18639"/>
                    <a:pt x="0" y="18639"/>
                  </a:cubicBezTo>
                  <a:cubicBezTo>
                    <a:pt x="206" y="18303"/>
                    <a:pt x="454" y="17899"/>
                    <a:pt x="718" y="17899"/>
                  </a:cubicBezTo>
                  <a:cubicBezTo>
                    <a:pt x="759" y="17899"/>
                    <a:pt x="809" y="17832"/>
                    <a:pt x="850" y="17832"/>
                  </a:cubicBezTo>
                  <a:cubicBezTo>
                    <a:pt x="1502" y="17832"/>
                    <a:pt x="2145" y="18707"/>
                    <a:pt x="2772" y="19514"/>
                  </a:cubicBezTo>
                  <a:cubicBezTo>
                    <a:pt x="3053" y="19850"/>
                    <a:pt x="3341" y="20254"/>
                    <a:pt x="3630" y="20523"/>
                  </a:cubicBezTo>
                  <a:cubicBezTo>
                    <a:pt x="4068" y="20994"/>
                    <a:pt x="4488" y="21196"/>
                    <a:pt x="4893" y="21196"/>
                  </a:cubicBezTo>
                  <a:cubicBezTo>
                    <a:pt x="5553" y="21196"/>
                    <a:pt x="6155" y="20591"/>
                    <a:pt x="6699" y="19379"/>
                  </a:cubicBezTo>
                  <a:cubicBezTo>
                    <a:pt x="6757" y="19245"/>
                    <a:pt x="6807" y="19178"/>
                    <a:pt x="6864" y="19043"/>
                  </a:cubicBezTo>
                  <a:cubicBezTo>
                    <a:pt x="7228" y="18168"/>
                    <a:pt x="7599" y="17361"/>
                    <a:pt x="7987" y="17226"/>
                  </a:cubicBezTo>
                  <a:cubicBezTo>
                    <a:pt x="8077" y="17159"/>
                    <a:pt x="8176" y="17159"/>
                    <a:pt x="8292" y="17159"/>
                  </a:cubicBezTo>
                  <a:cubicBezTo>
                    <a:pt x="8440" y="17159"/>
                    <a:pt x="8581" y="17159"/>
                    <a:pt x="8729" y="17226"/>
                  </a:cubicBezTo>
                  <a:cubicBezTo>
                    <a:pt x="8869" y="17226"/>
                    <a:pt x="9018" y="17293"/>
                    <a:pt x="9166" y="17293"/>
                  </a:cubicBezTo>
                  <a:cubicBezTo>
                    <a:pt x="9274" y="17293"/>
                    <a:pt x="9373" y="17226"/>
                    <a:pt x="9472" y="17226"/>
                  </a:cubicBezTo>
                  <a:cubicBezTo>
                    <a:pt x="9628" y="17159"/>
                    <a:pt x="9793" y="17092"/>
                    <a:pt x="9950" y="17024"/>
                  </a:cubicBezTo>
                  <a:cubicBezTo>
                    <a:pt x="10222" y="16890"/>
                    <a:pt x="10503" y="16755"/>
                    <a:pt x="10783" y="16755"/>
                  </a:cubicBezTo>
                  <a:cubicBezTo>
                    <a:pt x="10817" y="16755"/>
                    <a:pt x="10858" y="16755"/>
                    <a:pt x="10891" y="16755"/>
                  </a:cubicBezTo>
                  <a:cubicBezTo>
                    <a:pt x="10990" y="16755"/>
                    <a:pt x="11097" y="16822"/>
                    <a:pt x="11196" y="16822"/>
                  </a:cubicBezTo>
                  <a:cubicBezTo>
                    <a:pt x="11345" y="16890"/>
                    <a:pt x="11493" y="16890"/>
                    <a:pt x="11642" y="16890"/>
                  </a:cubicBezTo>
                  <a:cubicBezTo>
                    <a:pt x="11897" y="16890"/>
                    <a:pt x="12104" y="16822"/>
                    <a:pt x="12293" y="16553"/>
                  </a:cubicBezTo>
                  <a:cubicBezTo>
                    <a:pt x="12698" y="15948"/>
                    <a:pt x="12978" y="14198"/>
                    <a:pt x="13275" y="12247"/>
                  </a:cubicBezTo>
                  <a:cubicBezTo>
                    <a:pt x="13333" y="11910"/>
                    <a:pt x="13382" y="11574"/>
                    <a:pt x="13440" y="11237"/>
                  </a:cubicBezTo>
                  <a:cubicBezTo>
                    <a:pt x="13787" y="9084"/>
                    <a:pt x="14216" y="8209"/>
                    <a:pt x="14554" y="7738"/>
                  </a:cubicBezTo>
                  <a:cubicBezTo>
                    <a:pt x="15016" y="7065"/>
                    <a:pt x="15453" y="5652"/>
                    <a:pt x="15874" y="4307"/>
                  </a:cubicBezTo>
                  <a:cubicBezTo>
                    <a:pt x="16320" y="2893"/>
                    <a:pt x="16773" y="1480"/>
                    <a:pt x="17252" y="807"/>
                  </a:cubicBezTo>
                  <a:cubicBezTo>
                    <a:pt x="17664" y="269"/>
                    <a:pt x="18102" y="0"/>
                    <a:pt x="18646" y="0"/>
                  </a:cubicBezTo>
                  <a:cubicBezTo>
                    <a:pt x="18952" y="0"/>
                    <a:pt x="19257" y="67"/>
                    <a:pt x="19562" y="202"/>
                  </a:cubicBezTo>
                  <a:cubicBezTo>
                    <a:pt x="19777" y="202"/>
                    <a:pt x="19991" y="269"/>
                    <a:pt x="20206" y="336"/>
                  </a:cubicBezTo>
                  <a:cubicBezTo>
                    <a:pt x="20643" y="336"/>
                    <a:pt x="21130" y="404"/>
                    <a:pt x="21600" y="1346"/>
                  </a:cubicBezTo>
                  <a:cubicBezTo>
                    <a:pt x="21600" y="1884"/>
                    <a:pt x="21600" y="1884"/>
                    <a:pt x="21600" y="1884"/>
                  </a:cubicBezTo>
                  <a:cubicBezTo>
                    <a:pt x="21130" y="1009"/>
                    <a:pt x="20651" y="875"/>
                    <a:pt x="20206" y="807"/>
                  </a:cubicBezTo>
                  <a:cubicBezTo>
                    <a:pt x="19983" y="807"/>
                    <a:pt x="19760" y="740"/>
                    <a:pt x="19537" y="606"/>
                  </a:cubicBezTo>
                  <a:cubicBezTo>
                    <a:pt x="19273" y="538"/>
                    <a:pt x="18993" y="404"/>
                    <a:pt x="18721" y="404"/>
                  </a:cubicBezTo>
                  <a:cubicBezTo>
                    <a:pt x="18704" y="404"/>
                    <a:pt x="18704" y="404"/>
                    <a:pt x="18704" y="404"/>
                  </a:cubicBezTo>
                  <a:cubicBezTo>
                    <a:pt x="18102" y="404"/>
                    <a:pt x="17615" y="740"/>
                    <a:pt x="17161" y="1480"/>
                  </a:cubicBezTo>
                  <a:cubicBezTo>
                    <a:pt x="16674" y="2221"/>
                    <a:pt x="16237" y="3634"/>
                    <a:pt x="15759" y="5181"/>
                  </a:cubicBezTo>
                  <a:cubicBezTo>
                    <a:pt x="15569" y="5854"/>
                    <a:pt x="15346" y="6594"/>
                    <a:pt x="15123" y="7133"/>
                  </a:cubicBezTo>
                  <a:cubicBezTo>
                    <a:pt x="14942" y="7604"/>
                    <a:pt x="14769" y="7940"/>
                    <a:pt x="14579" y="8209"/>
                  </a:cubicBezTo>
                  <a:cubicBezTo>
                    <a:pt x="14472" y="8411"/>
                    <a:pt x="14472" y="8411"/>
                    <a:pt x="14472" y="8411"/>
                  </a:cubicBezTo>
                  <a:cubicBezTo>
                    <a:pt x="14249" y="8748"/>
                    <a:pt x="14018" y="9219"/>
                    <a:pt x="13795" y="10026"/>
                  </a:cubicBezTo>
                  <a:cubicBezTo>
                    <a:pt x="13597" y="10834"/>
                    <a:pt x="13440" y="11910"/>
                    <a:pt x="13267" y="12987"/>
                  </a:cubicBezTo>
                  <a:cubicBezTo>
                    <a:pt x="13242" y="13121"/>
                    <a:pt x="13242" y="13121"/>
                    <a:pt x="13242" y="13121"/>
                  </a:cubicBezTo>
                  <a:cubicBezTo>
                    <a:pt x="12929" y="15207"/>
                    <a:pt x="12632" y="16688"/>
                    <a:pt x="12211" y="17159"/>
                  </a:cubicBezTo>
                  <a:cubicBezTo>
                    <a:pt x="12038" y="17293"/>
                    <a:pt x="11856" y="17361"/>
                    <a:pt x="11633" y="17361"/>
                  </a:cubicBezTo>
                  <a:cubicBezTo>
                    <a:pt x="11485" y="17361"/>
                    <a:pt x="11345" y="17361"/>
                    <a:pt x="11204" y="17361"/>
                  </a:cubicBezTo>
                  <a:cubicBezTo>
                    <a:pt x="11105" y="17293"/>
                    <a:pt x="10998" y="17293"/>
                    <a:pt x="10891" y="17293"/>
                  </a:cubicBezTo>
                  <a:cubicBezTo>
                    <a:pt x="10866" y="17293"/>
                    <a:pt x="10833" y="17293"/>
                    <a:pt x="10808" y="17293"/>
                  </a:cubicBezTo>
                  <a:cubicBezTo>
                    <a:pt x="10528" y="17293"/>
                    <a:pt x="10247" y="17428"/>
                    <a:pt x="9975" y="17495"/>
                  </a:cubicBezTo>
                  <a:cubicBezTo>
                    <a:pt x="9810" y="17630"/>
                    <a:pt x="9637" y="17697"/>
                    <a:pt x="9472" y="17697"/>
                  </a:cubicBezTo>
                  <a:cubicBezTo>
                    <a:pt x="9216" y="17764"/>
                    <a:pt x="9026" y="17832"/>
                    <a:pt x="8845" y="17832"/>
                  </a:cubicBezTo>
                  <a:cubicBezTo>
                    <a:pt x="8795" y="17832"/>
                    <a:pt x="8737" y="17832"/>
                    <a:pt x="8688" y="17832"/>
                  </a:cubicBezTo>
                  <a:cubicBezTo>
                    <a:pt x="8605" y="17832"/>
                    <a:pt x="8523" y="17764"/>
                    <a:pt x="8440" y="17764"/>
                  </a:cubicBezTo>
                  <a:cubicBezTo>
                    <a:pt x="8341" y="17697"/>
                    <a:pt x="8242" y="17697"/>
                    <a:pt x="8143" y="17697"/>
                  </a:cubicBezTo>
                  <a:cubicBezTo>
                    <a:pt x="8094" y="17697"/>
                    <a:pt x="8036" y="17697"/>
                    <a:pt x="7987" y="17697"/>
                  </a:cubicBezTo>
                  <a:cubicBezTo>
                    <a:pt x="7624" y="17899"/>
                    <a:pt x="7277" y="18639"/>
                    <a:pt x="6947" y="19379"/>
                  </a:cubicBezTo>
                  <a:cubicBezTo>
                    <a:pt x="6831" y="19649"/>
                    <a:pt x="6716" y="19918"/>
                    <a:pt x="6600" y="20120"/>
                  </a:cubicBezTo>
                  <a:cubicBezTo>
                    <a:pt x="6188" y="20927"/>
                    <a:pt x="5734" y="21398"/>
                    <a:pt x="5173" y="21600"/>
                  </a:cubicBezTo>
                  <a:cubicBezTo>
                    <a:pt x="5049" y="21600"/>
                    <a:pt x="4934" y="21600"/>
                    <a:pt x="4810" y="21600"/>
                  </a:cubicBezTo>
                  <a:close/>
                </a:path>
              </a:pathLst>
            </a:custGeom>
            <a:solidFill>
              <a:srgbClr val="F2F2F2">
                <a:alpha val="14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948" name="Freeform 444"/>
            <p:cNvSpPr/>
            <p:nvPr/>
          </p:nvSpPr>
          <p:spPr>
            <a:xfrm flipH="1" rot="5400000">
              <a:off x="1858239" y="76635"/>
              <a:ext cx="157078" cy="127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16920" y="17280"/>
                    <a:pt x="11880" y="12960"/>
                    <a:pt x="7200" y="432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1600" y="0"/>
                    <a:pt x="21600" y="0"/>
                    <a:pt x="21600" y="0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F2F2F2">
                <a:alpha val="14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949" name="Freeform 445"/>
            <p:cNvSpPr/>
            <p:nvPr/>
          </p:nvSpPr>
          <p:spPr>
            <a:xfrm flipH="1" rot="5400000">
              <a:off x="-1018031" y="3894301"/>
              <a:ext cx="5273901" cy="6534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3720" y="21600"/>
                  </a:moveTo>
                  <a:cubicBezTo>
                    <a:pt x="3398" y="21600"/>
                    <a:pt x="3098" y="21427"/>
                    <a:pt x="2830" y="21082"/>
                  </a:cubicBezTo>
                  <a:cubicBezTo>
                    <a:pt x="2530" y="20736"/>
                    <a:pt x="2219" y="20218"/>
                    <a:pt x="1930" y="19613"/>
                  </a:cubicBezTo>
                  <a:cubicBezTo>
                    <a:pt x="1597" y="19008"/>
                    <a:pt x="1254" y="18403"/>
                    <a:pt x="911" y="18058"/>
                  </a:cubicBezTo>
                  <a:cubicBezTo>
                    <a:pt x="772" y="17885"/>
                    <a:pt x="622" y="17798"/>
                    <a:pt x="482" y="17798"/>
                  </a:cubicBezTo>
                  <a:cubicBezTo>
                    <a:pt x="322" y="17798"/>
                    <a:pt x="161" y="17885"/>
                    <a:pt x="0" y="18144"/>
                  </a:cubicBezTo>
                  <a:cubicBezTo>
                    <a:pt x="0" y="17798"/>
                    <a:pt x="0" y="17798"/>
                    <a:pt x="0" y="17798"/>
                  </a:cubicBezTo>
                  <a:cubicBezTo>
                    <a:pt x="172" y="17539"/>
                    <a:pt x="354" y="17453"/>
                    <a:pt x="515" y="17453"/>
                  </a:cubicBezTo>
                  <a:cubicBezTo>
                    <a:pt x="654" y="17453"/>
                    <a:pt x="793" y="17539"/>
                    <a:pt x="933" y="17712"/>
                  </a:cubicBezTo>
                  <a:cubicBezTo>
                    <a:pt x="1243" y="18058"/>
                    <a:pt x="1554" y="18576"/>
                    <a:pt x="1865" y="19181"/>
                  </a:cubicBezTo>
                  <a:cubicBezTo>
                    <a:pt x="2187" y="19699"/>
                    <a:pt x="2519" y="20304"/>
                    <a:pt x="2851" y="20650"/>
                  </a:cubicBezTo>
                  <a:cubicBezTo>
                    <a:pt x="3119" y="20995"/>
                    <a:pt x="3398" y="21082"/>
                    <a:pt x="3709" y="21082"/>
                  </a:cubicBezTo>
                  <a:cubicBezTo>
                    <a:pt x="4116" y="21082"/>
                    <a:pt x="4513" y="20909"/>
                    <a:pt x="4888" y="20650"/>
                  </a:cubicBezTo>
                  <a:cubicBezTo>
                    <a:pt x="5413" y="20304"/>
                    <a:pt x="5949" y="20045"/>
                    <a:pt x="6475" y="19699"/>
                  </a:cubicBezTo>
                  <a:cubicBezTo>
                    <a:pt x="6882" y="19526"/>
                    <a:pt x="6882" y="19526"/>
                    <a:pt x="6882" y="19526"/>
                  </a:cubicBezTo>
                  <a:cubicBezTo>
                    <a:pt x="7997" y="18922"/>
                    <a:pt x="9155" y="18317"/>
                    <a:pt x="10302" y="18317"/>
                  </a:cubicBezTo>
                  <a:cubicBezTo>
                    <a:pt x="10527" y="18317"/>
                    <a:pt x="10741" y="18317"/>
                    <a:pt x="10945" y="18317"/>
                  </a:cubicBezTo>
                  <a:cubicBezTo>
                    <a:pt x="11277" y="18403"/>
                    <a:pt x="11577" y="18490"/>
                    <a:pt x="11877" y="18490"/>
                  </a:cubicBezTo>
                  <a:cubicBezTo>
                    <a:pt x="13046" y="18490"/>
                    <a:pt x="14064" y="17885"/>
                    <a:pt x="14986" y="16675"/>
                  </a:cubicBezTo>
                  <a:cubicBezTo>
                    <a:pt x="15715" y="15811"/>
                    <a:pt x="16272" y="14515"/>
                    <a:pt x="16787" y="12614"/>
                  </a:cubicBezTo>
                  <a:cubicBezTo>
                    <a:pt x="16948" y="12010"/>
                    <a:pt x="17108" y="11318"/>
                    <a:pt x="17269" y="10714"/>
                  </a:cubicBezTo>
                  <a:cubicBezTo>
                    <a:pt x="17591" y="9418"/>
                    <a:pt x="17923" y="8122"/>
                    <a:pt x="18255" y="7171"/>
                  </a:cubicBezTo>
                  <a:cubicBezTo>
                    <a:pt x="18706" y="5789"/>
                    <a:pt x="19167" y="4838"/>
                    <a:pt x="19617" y="3888"/>
                  </a:cubicBezTo>
                  <a:cubicBezTo>
                    <a:pt x="19799" y="3456"/>
                    <a:pt x="19981" y="3110"/>
                    <a:pt x="20153" y="2678"/>
                  </a:cubicBezTo>
                  <a:cubicBezTo>
                    <a:pt x="20367" y="2246"/>
                    <a:pt x="20571" y="1728"/>
                    <a:pt x="20775" y="1210"/>
                  </a:cubicBezTo>
                  <a:cubicBezTo>
                    <a:pt x="20946" y="864"/>
                    <a:pt x="21118" y="432"/>
                    <a:pt x="21278" y="0"/>
                  </a:cubicBezTo>
                  <a:cubicBezTo>
                    <a:pt x="21600" y="86"/>
                    <a:pt x="21600" y="86"/>
                    <a:pt x="21600" y="86"/>
                  </a:cubicBezTo>
                  <a:cubicBezTo>
                    <a:pt x="19863" y="3974"/>
                    <a:pt x="19863" y="3974"/>
                    <a:pt x="19863" y="3974"/>
                  </a:cubicBezTo>
                  <a:cubicBezTo>
                    <a:pt x="19724" y="4320"/>
                    <a:pt x="19585" y="4579"/>
                    <a:pt x="19435" y="4925"/>
                  </a:cubicBezTo>
                  <a:cubicBezTo>
                    <a:pt x="18952" y="5962"/>
                    <a:pt x="18448" y="7085"/>
                    <a:pt x="17977" y="8726"/>
                  </a:cubicBezTo>
                  <a:cubicBezTo>
                    <a:pt x="17762" y="9504"/>
                    <a:pt x="17548" y="10282"/>
                    <a:pt x="17334" y="11146"/>
                  </a:cubicBezTo>
                  <a:cubicBezTo>
                    <a:pt x="17055" y="12269"/>
                    <a:pt x="16755" y="13392"/>
                    <a:pt x="16465" y="14342"/>
                  </a:cubicBezTo>
                  <a:cubicBezTo>
                    <a:pt x="15929" y="16070"/>
                    <a:pt x="15372" y="16934"/>
                    <a:pt x="14697" y="17626"/>
                  </a:cubicBezTo>
                  <a:cubicBezTo>
                    <a:pt x="13839" y="18576"/>
                    <a:pt x="12906" y="19008"/>
                    <a:pt x="11770" y="19008"/>
                  </a:cubicBezTo>
                  <a:cubicBezTo>
                    <a:pt x="11470" y="19008"/>
                    <a:pt x="11148" y="18922"/>
                    <a:pt x="10784" y="18922"/>
                  </a:cubicBezTo>
                  <a:cubicBezTo>
                    <a:pt x="10612" y="18835"/>
                    <a:pt x="10452" y="18835"/>
                    <a:pt x="10291" y="18835"/>
                  </a:cubicBezTo>
                  <a:cubicBezTo>
                    <a:pt x="9133" y="18835"/>
                    <a:pt x="7954" y="19440"/>
                    <a:pt x="6818" y="20045"/>
                  </a:cubicBezTo>
                  <a:cubicBezTo>
                    <a:pt x="6721" y="20131"/>
                    <a:pt x="6721" y="20131"/>
                    <a:pt x="6721" y="20131"/>
                  </a:cubicBezTo>
                  <a:cubicBezTo>
                    <a:pt x="6239" y="20390"/>
                    <a:pt x="5756" y="20650"/>
                    <a:pt x="5285" y="20909"/>
                  </a:cubicBezTo>
                  <a:cubicBezTo>
                    <a:pt x="4727" y="21254"/>
                    <a:pt x="4727" y="21254"/>
                    <a:pt x="4727" y="21254"/>
                  </a:cubicBezTo>
                  <a:cubicBezTo>
                    <a:pt x="4352" y="21427"/>
                    <a:pt x="4041" y="21600"/>
                    <a:pt x="3720" y="21600"/>
                  </a:cubicBezTo>
                  <a:close/>
                </a:path>
              </a:pathLst>
            </a:custGeom>
            <a:solidFill>
              <a:srgbClr val="F2F2F2">
                <a:alpha val="14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950" name="Freeform 446"/>
            <p:cNvSpPr/>
            <p:nvPr/>
          </p:nvSpPr>
          <p:spPr>
            <a:xfrm flipH="1" rot="5400000">
              <a:off x="-705360" y="4206972"/>
              <a:ext cx="4894548" cy="4075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779" y="21600"/>
                  </a:moveTo>
                  <a:cubicBezTo>
                    <a:pt x="1594" y="21600"/>
                    <a:pt x="1398" y="21462"/>
                    <a:pt x="1201" y="21323"/>
                  </a:cubicBezTo>
                  <a:cubicBezTo>
                    <a:pt x="797" y="21185"/>
                    <a:pt x="393" y="20908"/>
                    <a:pt x="0" y="20492"/>
                  </a:cubicBezTo>
                  <a:cubicBezTo>
                    <a:pt x="0" y="20077"/>
                    <a:pt x="0" y="20077"/>
                    <a:pt x="0" y="20077"/>
                  </a:cubicBezTo>
                  <a:cubicBezTo>
                    <a:pt x="335" y="20354"/>
                    <a:pt x="693" y="20492"/>
                    <a:pt x="1028" y="20631"/>
                  </a:cubicBezTo>
                  <a:cubicBezTo>
                    <a:pt x="1132" y="20631"/>
                    <a:pt x="1236" y="20631"/>
                    <a:pt x="1340" y="20769"/>
                  </a:cubicBezTo>
                  <a:cubicBezTo>
                    <a:pt x="1479" y="20769"/>
                    <a:pt x="1617" y="20769"/>
                    <a:pt x="1756" y="20769"/>
                  </a:cubicBezTo>
                  <a:cubicBezTo>
                    <a:pt x="2333" y="20769"/>
                    <a:pt x="2899" y="20354"/>
                    <a:pt x="3442" y="19246"/>
                  </a:cubicBezTo>
                  <a:cubicBezTo>
                    <a:pt x="4204" y="17862"/>
                    <a:pt x="4967" y="15646"/>
                    <a:pt x="5533" y="13846"/>
                  </a:cubicBezTo>
                  <a:cubicBezTo>
                    <a:pt x="5799" y="13015"/>
                    <a:pt x="6076" y="12046"/>
                    <a:pt x="6330" y="11077"/>
                  </a:cubicBezTo>
                  <a:cubicBezTo>
                    <a:pt x="6630" y="9831"/>
                    <a:pt x="6942" y="8723"/>
                    <a:pt x="7254" y="7754"/>
                  </a:cubicBezTo>
                  <a:cubicBezTo>
                    <a:pt x="7600" y="6923"/>
                    <a:pt x="7947" y="6369"/>
                    <a:pt x="8328" y="6369"/>
                  </a:cubicBezTo>
                  <a:cubicBezTo>
                    <a:pt x="8559" y="6369"/>
                    <a:pt x="8813" y="6508"/>
                    <a:pt x="9102" y="6923"/>
                  </a:cubicBezTo>
                  <a:cubicBezTo>
                    <a:pt x="9610" y="7615"/>
                    <a:pt x="10084" y="9277"/>
                    <a:pt x="10581" y="10938"/>
                  </a:cubicBezTo>
                  <a:cubicBezTo>
                    <a:pt x="10673" y="11215"/>
                    <a:pt x="10777" y="11492"/>
                    <a:pt x="10869" y="11769"/>
                  </a:cubicBezTo>
                  <a:cubicBezTo>
                    <a:pt x="12302" y="16477"/>
                    <a:pt x="13584" y="18969"/>
                    <a:pt x="14785" y="19385"/>
                  </a:cubicBezTo>
                  <a:cubicBezTo>
                    <a:pt x="14889" y="19385"/>
                    <a:pt x="15004" y="19385"/>
                    <a:pt x="15108" y="19385"/>
                  </a:cubicBezTo>
                  <a:cubicBezTo>
                    <a:pt x="16310" y="19385"/>
                    <a:pt x="17488" y="17169"/>
                    <a:pt x="18631" y="12600"/>
                  </a:cubicBezTo>
                  <a:cubicBezTo>
                    <a:pt x="19313" y="9969"/>
                    <a:pt x="19914" y="7200"/>
                    <a:pt x="20468" y="4154"/>
                  </a:cubicBezTo>
                  <a:cubicBezTo>
                    <a:pt x="20745" y="2631"/>
                    <a:pt x="21022" y="1246"/>
                    <a:pt x="21323" y="0"/>
                  </a:cubicBezTo>
                  <a:cubicBezTo>
                    <a:pt x="21600" y="138"/>
                    <a:pt x="21600" y="138"/>
                    <a:pt x="21600" y="138"/>
                  </a:cubicBezTo>
                  <a:cubicBezTo>
                    <a:pt x="21196" y="1662"/>
                    <a:pt x="20803" y="3462"/>
                    <a:pt x="20387" y="5677"/>
                  </a:cubicBezTo>
                  <a:cubicBezTo>
                    <a:pt x="19810" y="8723"/>
                    <a:pt x="19221" y="11354"/>
                    <a:pt x="18655" y="13569"/>
                  </a:cubicBezTo>
                  <a:cubicBezTo>
                    <a:pt x="17465" y="18138"/>
                    <a:pt x="16333" y="20354"/>
                    <a:pt x="15178" y="20354"/>
                  </a:cubicBezTo>
                  <a:cubicBezTo>
                    <a:pt x="15097" y="20354"/>
                    <a:pt x="15028" y="20354"/>
                    <a:pt x="14947" y="20354"/>
                  </a:cubicBezTo>
                  <a:cubicBezTo>
                    <a:pt x="13699" y="19938"/>
                    <a:pt x="12394" y="17723"/>
                    <a:pt x="11066" y="13569"/>
                  </a:cubicBezTo>
                  <a:cubicBezTo>
                    <a:pt x="10892" y="13015"/>
                    <a:pt x="10731" y="12462"/>
                    <a:pt x="10557" y="11769"/>
                  </a:cubicBezTo>
                  <a:cubicBezTo>
                    <a:pt x="10095" y="10246"/>
                    <a:pt x="9610" y="8585"/>
                    <a:pt x="9102" y="7892"/>
                  </a:cubicBezTo>
                  <a:cubicBezTo>
                    <a:pt x="8802" y="7477"/>
                    <a:pt x="8548" y="7338"/>
                    <a:pt x="8305" y="7338"/>
                  </a:cubicBezTo>
                  <a:cubicBezTo>
                    <a:pt x="7889" y="7338"/>
                    <a:pt x="7508" y="7892"/>
                    <a:pt x="7138" y="9138"/>
                  </a:cubicBezTo>
                  <a:cubicBezTo>
                    <a:pt x="6873" y="9969"/>
                    <a:pt x="6596" y="10938"/>
                    <a:pt x="6330" y="11908"/>
                  </a:cubicBezTo>
                  <a:cubicBezTo>
                    <a:pt x="5995" y="13154"/>
                    <a:pt x="5648" y="14400"/>
                    <a:pt x="5302" y="15508"/>
                  </a:cubicBezTo>
                  <a:cubicBezTo>
                    <a:pt x="4655" y="17446"/>
                    <a:pt x="3939" y="19385"/>
                    <a:pt x="3211" y="20492"/>
                  </a:cubicBezTo>
                  <a:cubicBezTo>
                    <a:pt x="2749" y="21185"/>
                    <a:pt x="2276" y="21600"/>
                    <a:pt x="1779" y="21600"/>
                  </a:cubicBezTo>
                  <a:close/>
                </a:path>
              </a:pathLst>
            </a:custGeom>
            <a:solidFill>
              <a:srgbClr val="F2F2F2">
                <a:alpha val="14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951" name="Freeform 447"/>
            <p:cNvSpPr/>
            <p:nvPr/>
          </p:nvSpPr>
          <p:spPr>
            <a:xfrm flipH="1" rot="5400000">
              <a:off x="-357867" y="4557429"/>
              <a:ext cx="4418875" cy="18226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24" y="21600"/>
                  </a:moveTo>
                  <a:cubicBezTo>
                    <a:pt x="1727" y="21600"/>
                    <a:pt x="1369" y="20366"/>
                    <a:pt x="1024" y="17897"/>
                  </a:cubicBezTo>
                  <a:cubicBezTo>
                    <a:pt x="870" y="16663"/>
                    <a:pt x="870" y="16663"/>
                    <a:pt x="870" y="16663"/>
                  </a:cubicBezTo>
                  <a:cubicBezTo>
                    <a:pt x="589" y="14503"/>
                    <a:pt x="294" y="12343"/>
                    <a:pt x="0" y="12034"/>
                  </a:cubicBezTo>
                  <a:cubicBezTo>
                    <a:pt x="0" y="11109"/>
                    <a:pt x="0" y="11109"/>
                    <a:pt x="0" y="11109"/>
                  </a:cubicBezTo>
                  <a:cubicBezTo>
                    <a:pt x="13" y="11109"/>
                    <a:pt x="38" y="11109"/>
                    <a:pt x="51" y="11109"/>
                  </a:cubicBezTo>
                  <a:cubicBezTo>
                    <a:pt x="307" y="11726"/>
                    <a:pt x="550" y="13269"/>
                    <a:pt x="781" y="14811"/>
                  </a:cubicBezTo>
                  <a:cubicBezTo>
                    <a:pt x="870" y="15429"/>
                    <a:pt x="870" y="15429"/>
                    <a:pt x="870" y="15429"/>
                  </a:cubicBezTo>
                  <a:cubicBezTo>
                    <a:pt x="1318" y="18514"/>
                    <a:pt x="1740" y="20057"/>
                    <a:pt x="2175" y="20057"/>
                  </a:cubicBezTo>
                  <a:cubicBezTo>
                    <a:pt x="2431" y="20057"/>
                    <a:pt x="2674" y="19440"/>
                    <a:pt x="2943" y="18514"/>
                  </a:cubicBezTo>
                  <a:cubicBezTo>
                    <a:pt x="3250" y="17589"/>
                    <a:pt x="3557" y="16046"/>
                    <a:pt x="3852" y="14503"/>
                  </a:cubicBezTo>
                  <a:cubicBezTo>
                    <a:pt x="4184" y="12960"/>
                    <a:pt x="4530" y="11417"/>
                    <a:pt x="4875" y="10183"/>
                  </a:cubicBezTo>
                  <a:cubicBezTo>
                    <a:pt x="5618" y="7714"/>
                    <a:pt x="6206" y="6171"/>
                    <a:pt x="6756" y="5246"/>
                  </a:cubicBezTo>
                  <a:cubicBezTo>
                    <a:pt x="7140" y="4629"/>
                    <a:pt x="7550" y="4320"/>
                    <a:pt x="7972" y="4320"/>
                  </a:cubicBezTo>
                  <a:cubicBezTo>
                    <a:pt x="8791" y="4320"/>
                    <a:pt x="9700" y="5554"/>
                    <a:pt x="10813" y="8023"/>
                  </a:cubicBezTo>
                  <a:cubicBezTo>
                    <a:pt x="12118" y="11417"/>
                    <a:pt x="13462" y="13269"/>
                    <a:pt x="14882" y="13886"/>
                  </a:cubicBezTo>
                  <a:cubicBezTo>
                    <a:pt x="15291" y="13886"/>
                    <a:pt x="15727" y="14194"/>
                    <a:pt x="16174" y="14194"/>
                  </a:cubicBezTo>
                  <a:cubicBezTo>
                    <a:pt x="17160" y="14194"/>
                    <a:pt x="18439" y="13269"/>
                    <a:pt x="19706" y="7406"/>
                  </a:cubicBezTo>
                  <a:cubicBezTo>
                    <a:pt x="20167" y="5246"/>
                    <a:pt x="20653" y="2777"/>
                    <a:pt x="21203" y="0"/>
                  </a:cubicBezTo>
                  <a:cubicBezTo>
                    <a:pt x="21600" y="0"/>
                    <a:pt x="21600" y="0"/>
                    <a:pt x="21600" y="0"/>
                  </a:cubicBezTo>
                  <a:cubicBezTo>
                    <a:pt x="21370" y="1234"/>
                    <a:pt x="21370" y="1234"/>
                    <a:pt x="21370" y="1234"/>
                  </a:cubicBezTo>
                  <a:cubicBezTo>
                    <a:pt x="20743" y="4629"/>
                    <a:pt x="20103" y="8023"/>
                    <a:pt x="19450" y="10491"/>
                  </a:cubicBezTo>
                  <a:cubicBezTo>
                    <a:pt x="18734" y="13269"/>
                    <a:pt x="17979" y="15120"/>
                    <a:pt x="17173" y="15737"/>
                  </a:cubicBezTo>
                  <a:cubicBezTo>
                    <a:pt x="16827" y="15737"/>
                    <a:pt x="16482" y="16046"/>
                    <a:pt x="16085" y="16046"/>
                  </a:cubicBezTo>
                  <a:cubicBezTo>
                    <a:pt x="15714" y="16046"/>
                    <a:pt x="15317" y="15737"/>
                    <a:pt x="14792" y="15737"/>
                  </a:cubicBezTo>
                  <a:cubicBezTo>
                    <a:pt x="14447" y="15429"/>
                    <a:pt x="14447" y="15429"/>
                    <a:pt x="14447" y="15429"/>
                  </a:cubicBezTo>
                  <a:cubicBezTo>
                    <a:pt x="13782" y="15120"/>
                    <a:pt x="13091" y="14811"/>
                    <a:pt x="12425" y="13577"/>
                  </a:cubicBezTo>
                  <a:cubicBezTo>
                    <a:pt x="11964" y="12651"/>
                    <a:pt x="11491" y="11726"/>
                    <a:pt x="11043" y="10491"/>
                  </a:cubicBezTo>
                  <a:cubicBezTo>
                    <a:pt x="10071" y="8331"/>
                    <a:pt x="9047" y="5863"/>
                    <a:pt x="8049" y="5863"/>
                  </a:cubicBezTo>
                  <a:cubicBezTo>
                    <a:pt x="7921" y="5863"/>
                    <a:pt x="7806" y="5863"/>
                    <a:pt x="7678" y="5863"/>
                  </a:cubicBezTo>
                  <a:cubicBezTo>
                    <a:pt x="6910" y="6480"/>
                    <a:pt x="6129" y="8023"/>
                    <a:pt x="5285" y="10491"/>
                  </a:cubicBezTo>
                  <a:cubicBezTo>
                    <a:pt x="4875" y="12034"/>
                    <a:pt x="4453" y="13886"/>
                    <a:pt x="4056" y="15737"/>
                  </a:cubicBezTo>
                  <a:cubicBezTo>
                    <a:pt x="3724" y="16971"/>
                    <a:pt x="3391" y="18514"/>
                    <a:pt x="3058" y="19749"/>
                  </a:cubicBezTo>
                  <a:cubicBezTo>
                    <a:pt x="2713" y="20983"/>
                    <a:pt x="2406" y="21600"/>
                    <a:pt x="2124" y="21600"/>
                  </a:cubicBezTo>
                  <a:close/>
                </a:path>
              </a:pathLst>
            </a:custGeom>
            <a:solidFill>
              <a:srgbClr val="F2F2F2">
                <a:alpha val="14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952" name="Freeform 448"/>
            <p:cNvSpPr/>
            <p:nvPr/>
          </p:nvSpPr>
          <p:spPr>
            <a:xfrm flipH="1" rot="5400000">
              <a:off x="675722" y="4936041"/>
              <a:ext cx="976540" cy="1229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621" y="21600"/>
                  </a:moveTo>
                  <a:cubicBezTo>
                    <a:pt x="1042" y="21600"/>
                    <a:pt x="521" y="21600"/>
                    <a:pt x="0" y="21140"/>
                  </a:cubicBezTo>
                  <a:cubicBezTo>
                    <a:pt x="579" y="20681"/>
                    <a:pt x="1158" y="20681"/>
                    <a:pt x="1737" y="20221"/>
                  </a:cubicBezTo>
                  <a:cubicBezTo>
                    <a:pt x="2838" y="19762"/>
                    <a:pt x="3996" y="19302"/>
                    <a:pt x="5096" y="18383"/>
                  </a:cubicBezTo>
                  <a:cubicBezTo>
                    <a:pt x="5849" y="17464"/>
                    <a:pt x="6660" y="16545"/>
                    <a:pt x="7354" y="15626"/>
                  </a:cubicBezTo>
                  <a:cubicBezTo>
                    <a:pt x="8397" y="14247"/>
                    <a:pt x="9439" y="12868"/>
                    <a:pt x="10482" y="11949"/>
                  </a:cubicBezTo>
                  <a:cubicBezTo>
                    <a:pt x="11176" y="11489"/>
                    <a:pt x="11929" y="11030"/>
                    <a:pt x="12682" y="11030"/>
                  </a:cubicBezTo>
                  <a:cubicBezTo>
                    <a:pt x="13840" y="10111"/>
                    <a:pt x="15056" y="9651"/>
                    <a:pt x="16214" y="8732"/>
                  </a:cubicBezTo>
                  <a:cubicBezTo>
                    <a:pt x="17720" y="7353"/>
                    <a:pt x="19226" y="4596"/>
                    <a:pt x="20673" y="1838"/>
                  </a:cubicBezTo>
                  <a:cubicBezTo>
                    <a:pt x="20963" y="1379"/>
                    <a:pt x="21253" y="919"/>
                    <a:pt x="21600" y="0"/>
                  </a:cubicBezTo>
                  <a:cubicBezTo>
                    <a:pt x="20036" y="7353"/>
                    <a:pt x="18125" y="9191"/>
                    <a:pt x="16562" y="10570"/>
                  </a:cubicBezTo>
                  <a:cubicBezTo>
                    <a:pt x="15346" y="11489"/>
                    <a:pt x="14130" y="12409"/>
                    <a:pt x="12914" y="12868"/>
                  </a:cubicBezTo>
                  <a:cubicBezTo>
                    <a:pt x="12219" y="13328"/>
                    <a:pt x="11524" y="13328"/>
                    <a:pt x="10829" y="13787"/>
                  </a:cubicBezTo>
                  <a:cubicBezTo>
                    <a:pt x="9729" y="14706"/>
                    <a:pt x="8686" y="16085"/>
                    <a:pt x="7702" y="17004"/>
                  </a:cubicBezTo>
                  <a:cubicBezTo>
                    <a:pt x="6833" y="18383"/>
                    <a:pt x="5965" y="19302"/>
                    <a:pt x="5038" y="20221"/>
                  </a:cubicBezTo>
                  <a:cubicBezTo>
                    <a:pt x="3822" y="21140"/>
                    <a:pt x="2664" y="21600"/>
                    <a:pt x="1621" y="21600"/>
                  </a:cubicBezTo>
                  <a:cubicBezTo>
                    <a:pt x="1621" y="21600"/>
                    <a:pt x="1621" y="21600"/>
                    <a:pt x="1621" y="21600"/>
                  </a:cubicBezTo>
                  <a:close/>
                </a:path>
              </a:pathLst>
            </a:custGeom>
            <a:solidFill>
              <a:srgbClr val="F2F2F2">
                <a:alpha val="14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953" name="Freeform 449"/>
            <p:cNvSpPr/>
            <p:nvPr/>
          </p:nvSpPr>
          <p:spPr>
            <a:xfrm flipH="1" rot="5400000">
              <a:off x="953569" y="4961972"/>
              <a:ext cx="348236" cy="444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299" y="21600"/>
                  </a:moveTo>
                  <a:cubicBezTo>
                    <a:pt x="812" y="21600"/>
                    <a:pt x="487" y="21600"/>
                    <a:pt x="0" y="21600"/>
                  </a:cubicBezTo>
                  <a:cubicBezTo>
                    <a:pt x="3573" y="20329"/>
                    <a:pt x="6983" y="15247"/>
                    <a:pt x="10556" y="11435"/>
                  </a:cubicBezTo>
                  <a:cubicBezTo>
                    <a:pt x="11044" y="10165"/>
                    <a:pt x="11044" y="10165"/>
                    <a:pt x="11044" y="10165"/>
                  </a:cubicBezTo>
                  <a:cubicBezTo>
                    <a:pt x="11856" y="8894"/>
                    <a:pt x="12668" y="7624"/>
                    <a:pt x="13480" y="6353"/>
                  </a:cubicBezTo>
                  <a:cubicBezTo>
                    <a:pt x="15753" y="3812"/>
                    <a:pt x="18027" y="0"/>
                    <a:pt x="20138" y="0"/>
                  </a:cubicBezTo>
                  <a:cubicBezTo>
                    <a:pt x="20626" y="0"/>
                    <a:pt x="21113" y="0"/>
                    <a:pt x="21600" y="0"/>
                  </a:cubicBezTo>
                  <a:cubicBezTo>
                    <a:pt x="18677" y="7624"/>
                    <a:pt x="15591" y="11435"/>
                    <a:pt x="12343" y="13976"/>
                  </a:cubicBezTo>
                  <a:cubicBezTo>
                    <a:pt x="11368" y="15247"/>
                    <a:pt x="10232" y="16518"/>
                    <a:pt x="9257" y="16518"/>
                  </a:cubicBezTo>
                  <a:cubicBezTo>
                    <a:pt x="6171" y="20329"/>
                    <a:pt x="3573" y="21600"/>
                    <a:pt x="1299" y="21600"/>
                  </a:cubicBezTo>
                  <a:close/>
                </a:path>
              </a:pathLst>
            </a:custGeom>
            <a:solidFill>
              <a:srgbClr val="F2F2F2">
                <a:alpha val="14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954" name="Freeform 450"/>
            <p:cNvSpPr/>
            <p:nvPr/>
          </p:nvSpPr>
          <p:spPr>
            <a:xfrm flipH="1" rot="5400000">
              <a:off x="986911" y="5008652"/>
              <a:ext cx="284516" cy="355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387" y="21600"/>
                  </a:moveTo>
                  <a:cubicBezTo>
                    <a:pt x="793" y="21600"/>
                    <a:pt x="396" y="21600"/>
                    <a:pt x="0" y="21600"/>
                  </a:cubicBezTo>
                  <a:cubicBezTo>
                    <a:pt x="3171" y="15429"/>
                    <a:pt x="6738" y="10800"/>
                    <a:pt x="10106" y="7714"/>
                  </a:cubicBezTo>
                  <a:cubicBezTo>
                    <a:pt x="12881" y="4629"/>
                    <a:pt x="12881" y="4629"/>
                    <a:pt x="12881" y="4629"/>
                  </a:cubicBezTo>
                  <a:cubicBezTo>
                    <a:pt x="14862" y="1543"/>
                    <a:pt x="16844" y="0"/>
                    <a:pt x="18826" y="0"/>
                  </a:cubicBezTo>
                  <a:cubicBezTo>
                    <a:pt x="19817" y="0"/>
                    <a:pt x="20807" y="0"/>
                    <a:pt x="21600" y="1543"/>
                  </a:cubicBezTo>
                  <a:cubicBezTo>
                    <a:pt x="21600" y="3086"/>
                    <a:pt x="21600" y="4629"/>
                    <a:pt x="21600" y="4629"/>
                  </a:cubicBezTo>
                  <a:cubicBezTo>
                    <a:pt x="19222" y="7714"/>
                    <a:pt x="16844" y="9257"/>
                    <a:pt x="14466" y="10800"/>
                  </a:cubicBezTo>
                  <a:cubicBezTo>
                    <a:pt x="12881" y="12343"/>
                    <a:pt x="11097" y="13886"/>
                    <a:pt x="9512" y="15429"/>
                  </a:cubicBezTo>
                  <a:cubicBezTo>
                    <a:pt x="8125" y="16971"/>
                    <a:pt x="8125" y="16971"/>
                    <a:pt x="8125" y="16971"/>
                  </a:cubicBezTo>
                  <a:cubicBezTo>
                    <a:pt x="5945" y="18514"/>
                    <a:pt x="3567" y="21600"/>
                    <a:pt x="1387" y="21600"/>
                  </a:cubicBezTo>
                  <a:close/>
                </a:path>
              </a:pathLst>
            </a:custGeom>
            <a:solidFill>
              <a:srgbClr val="F2F2F2">
                <a:alpha val="14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955" name="Freeform 451"/>
            <p:cNvSpPr/>
            <p:nvPr/>
          </p:nvSpPr>
          <p:spPr>
            <a:xfrm flipH="1" rot="5400000">
              <a:off x="1021734" y="5009391"/>
              <a:ext cx="222278" cy="3408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4066" y="21600"/>
                  </a:moveTo>
                  <a:cubicBezTo>
                    <a:pt x="2795" y="21600"/>
                    <a:pt x="1525" y="21600"/>
                    <a:pt x="0" y="21600"/>
                  </a:cubicBezTo>
                  <a:cubicBezTo>
                    <a:pt x="3558" y="18277"/>
                    <a:pt x="7369" y="16615"/>
                    <a:pt x="10927" y="11631"/>
                  </a:cubicBezTo>
                  <a:cubicBezTo>
                    <a:pt x="12198" y="11631"/>
                    <a:pt x="13468" y="9969"/>
                    <a:pt x="14739" y="8308"/>
                  </a:cubicBezTo>
                  <a:cubicBezTo>
                    <a:pt x="17026" y="4985"/>
                    <a:pt x="19313" y="1662"/>
                    <a:pt x="21600" y="0"/>
                  </a:cubicBezTo>
                  <a:cubicBezTo>
                    <a:pt x="17534" y="14954"/>
                    <a:pt x="11689" y="21600"/>
                    <a:pt x="4066" y="21600"/>
                  </a:cubicBezTo>
                  <a:close/>
                </a:path>
              </a:pathLst>
            </a:custGeom>
            <a:solidFill>
              <a:srgbClr val="F2F2F2">
                <a:alpha val="14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956" name="Freeform 516"/>
            <p:cNvSpPr/>
            <p:nvPr/>
          </p:nvSpPr>
          <p:spPr>
            <a:xfrm flipH="1" rot="5400000">
              <a:off x="579435" y="230509"/>
              <a:ext cx="500802" cy="22820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17" h="21600" fill="norm" stroke="1" extrusionOk="0">
                  <a:moveTo>
                    <a:pt x="15120" y="21600"/>
                  </a:moveTo>
                  <a:cubicBezTo>
                    <a:pt x="14574" y="21600"/>
                    <a:pt x="14029" y="21600"/>
                    <a:pt x="13374" y="21352"/>
                  </a:cubicBezTo>
                  <a:cubicBezTo>
                    <a:pt x="13047" y="21352"/>
                    <a:pt x="12720" y="21600"/>
                    <a:pt x="12502" y="21600"/>
                  </a:cubicBezTo>
                  <a:cubicBezTo>
                    <a:pt x="12502" y="21600"/>
                    <a:pt x="12502" y="21600"/>
                    <a:pt x="12502" y="21600"/>
                  </a:cubicBezTo>
                  <a:cubicBezTo>
                    <a:pt x="10756" y="21600"/>
                    <a:pt x="9011" y="20359"/>
                    <a:pt x="7483" y="19366"/>
                  </a:cubicBezTo>
                  <a:cubicBezTo>
                    <a:pt x="5520" y="18124"/>
                    <a:pt x="2792" y="16386"/>
                    <a:pt x="1047" y="12662"/>
                  </a:cubicBezTo>
                  <a:cubicBezTo>
                    <a:pt x="174" y="10924"/>
                    <a:pt x="-153" y="9186"/>
                    <a:pt x="65" y="7697"/>
                  </a:cubicBezTo>
                  <a:cubicBezTo>
                    <a:pt x="720" y="3724"/>
                    <a:pt x="4865" y="993"/>
                    <a:pt x="6611" y="497"/>
                  </a:cubicBezTo>
                  <a:cubicBezTo>
                    <a:pt x="8247" y="248"/>
                    <a:pt x="9774" y="0"/>
                    <a:pt x="11192" y="0"/>
                  </a:cubicBezTo>
                  <a:cubicBezTo>
                    <a:pt x="12502" y="0"/>
                    <a:pt x="13920" y="0"/>
                    <a:pt x="15120" y="497"/>
                  </a:cubicBezTo>
                  <a:cubicBezTo>
                    <a:pt x="17956" y="1241"/>
                    <a:pt x="19702" y="3228"/>
                    <a:pt x="20465" y="6455"/>
                  </a:cubicBezTo>
                  <a:cubicBezTo>
                    <a:pt x="21447" y="10924"/>
                    <a:pt x="20792" y="16138"/>
                    <a:pt x="18829" y="19117"/>
                  </a:cubicBezTo>
                  <a:cubicBezTo>
                    <a:pt x="17847" y="20855"/>
                    <a:pt x="16538" y="21600"/>
                    <a:pt x="15120" y="21600"/>
                  </a:cubicBezTo>
                  <a:close/>
                  <a:moveTo>
                    <a:pt x="10756" y="745"/>
                  </a:moveTo>
                  <a:cubicBezTo>
                    <a:pt x="8247" y="993"/>
                    <a:pt x="5629" y="1241"/>
                    <a:pt x="3229" y="3228"/>
                  </a:cubicBezTo>
                  <a:cubicBezTo>
                    <a:pt x="2683" y="3724"/>
                    <a:pt x="829" y="5462"/>
                    <a:pt x="720" y="8441"/>
                  </a:cubicBezTo>
                  <a:cubicBezTo>
                    <a:pt x="611" y="9683"/>
                    <a:pt x="938" y="11172"/>
                    <a:pt x="1702" y="12414"/>
                  </a:cubicBezTo>
                  <a:cubicBezTo>
                    <a:pt x="3665" y="15641"/>
                    <a:pt x="6174" y="17628"/>
                    <a:pt x="8356" y="18869"/>
                  </a:cubicBezTo>
                  <a:cubicBezTo>
                    <a:pt x="9120" y="19366"/>
                    <a:pt x="9120" y="19366"/>
                    <a:pt x="9120" y="19366"/>
                  </a:cubicBezTo>
                  <a:cubicBezTo>
                    <a:pt x="9774" y="19614"/>
                    <a:pt x="10429" y="19862"/>
                    <a:pt x="11411" y="20110"/>
                  </a:cubicBezTo>
                  <a:cubicBezTo>
                    <a:pt x="11411" y="20110"/>
                    <a:pt x="11411" y="20110"/>
                    <a:pt x="11411" y="20110"/>
                  </a:cubicBezTo>
                  <a:cubicBezTo>
                    <a:pt x="11738" y="20359"/>
                    <a:pt x="12065" y="20359"/>
                    <a:pt x="12502" y="20359"/>
                  </a:cubicBezTo>
                  <a:cubicBezTo>
                    <a:pt x="12720" y="20359"/>
                    <a:pt x="13047" y="20359"/>
                    <a:pt x="13374" y="20359"/>
                  </a:cubicBezTo>
                  <a:cubicBezTo>
                    <a:pt x="13811" y="20359"/>
                    <a:pt x="14247" y="20359"/>
                    <a:pt x="14683" y="20359"/>
                  </a:cubicBezTo>
                  <a:cubicBezTo>
                    <a:pt x="15774" y="20359"/>
                    <a:pt x="17192" y="20359"/>
                    <a:pt x="18283" y="18621"/>
                  </a:cubicBezTo>
                  <a:cubicBezTo>
                    <a:pt x="19702" y="16138"/>
                    <a:pt x="20465" y="12662"/>
                    <a:pt x="20247" y="9434"/>
                  </a:cubicBezTo>
                  <a:cubicBezTo>
                    <a:pt x="19920" y="5959"/>
                    <a:pt x="18829" y="3476"/>
                    <a:pt x="17083" y="2483"/>
                  </a:cubicBezTo>
                  <a:cubicBezTo>
                    <a:pt x="15447" y="1241"/>
                    <a:pt x="13592" y="745"/>
                    <a:pt x="11192" y="745"/>
                  </a:cubicBezTo>
                  <a:lnTo>
                    <a:pt x="10756" y="745"/>
                  </a:lnTo>
                  <a:close/>
                </a:path>
              </a:pathLst>
            </a:custGeom>
            <a:solidFill>
              <a:srgbClr val="F2F2F2">
                <a:alpha val="14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957" name="Freeform 517"/>
            <p:cNvSpPr/>
            <p:nvPr/>
          </p:nvSpPr>
          <p:spPr>
            <a:xfrm flipH="1" rot="5400000">
              <a:off x="371276" y="273327"/>
              <a:ext cx="908226" cy="3704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26" h="21600" fill="norm" stroke="1" extrusionOk="0">
                  <a:moveTo>
                    <a:pt x="16623" y="21600"/>
                  </a:moveTo>
                  <a:cubicBezTo>
                    <a:pt x="15754" y="21600"/>
                    <a:pt x="14760" y="21448"/>
                    <a:pt x="13519" y="21144"/>
                  </a:cubicBezTo>
                  <a:cubicBezTo>
                    <a:pt x="10602" y="20231"/>
                    <a:pt x="7871" y="18101"/>
                    <a:pt x="5636" y="16276"/>
                  </a:cubicBezTo>
                  <a:cubicBezTo>
                    <a:pt x="5388" y="15972"/>
                    <a:pt x="5388" y="15972"/>
                    <a:pt x="5388" y="15972"/>
                  </a:cubicBezTo>
                  <a:cubicBezTo>
                    <a:pt x="4023" y="14755"/>
                    <a:pt x="733" y="12017"/>
                    <a:pt x="112" y="8214"/>
                  </a:cubicBezTo>
                  <a:cubicBezTo>
                    <a:pt x="-74" y="7149"/>
                    <a:pt x="-12" y="6085"/>
                    <a:pt x="174" y="5020"/>
                  </a:cubicBezTo>
                  <a:cubicBezTo>
                    <a:pt x="733" y="2282"/>
                    <a:pt x="1912" y="1065"/>
                    <a:pt x="3774" y="1065"/>
                  </a:cubicBezTo>
                  <a:cubicBezTo>
                    <a:pt x="4209" y="1065"/>
                    <a:pt x="4705" y="1217"/>
                    <a:pt x="5140" y="1217"/>
                  </a:cubicBezTo>
                  <a:cubicBezTo>
                    <a:pt x="5760" y="1369"/>
                    <a:pt x="6381" y="1521"/>
                    <a:pt x="7064" y="1521"/>
                  </a:cubicBezTo>
                  <a:cubicBezTo>
                    <a:pt x="8988" y="1521"/>
                    <a:pt x="10788" y="913"/>
                    <a:pt x="12774" y="456"/>
                  </a:cubicBezTo>
                  <a:cubicBezTo>
                    <a:pt x="13147" y="456"/>
                    <a:pt x="13147" y="456"/>
                    <a:pt x="13147" y="456"/>
                  </a:cubicBezTo>
                  <a:cubicBezTo>
                    <a:pt x="13954" y="152"/>
                    <a:pt x="14760" y="0"/>
                    <a:pt x="15505" y="0"/>
                  </a:cubicBezTo>
                  <a:cubicBezTo>
                    <a:pt x="18112" y="0"/>
                    <a:pt x="20098" y="1521"/>
                    <a:pt x="21526" y="4259"/>
                  </a:cubicBezTo>
                  <a:cubicBezTo>
                    <a:pt x="21526" y="4563"/>
                    <a:pt x="21526" y="4563"/>
                    <a:pt x="21526" y="4563"/>
                  </a:cubicBezTo>
                  <a:cubicBezTo>
                    <a:pt x="20036" y="1977"/>
                    <a:pt x="18050" y="608"/>
                    <a:pt x="15505" y="608"/>
                  </a:cubicBezTo>
                  <a:cubicBezTo>
                    <a:pt x="14574" y="608"/>
                    <a:pt x="13519" y="913"/>
                    <a:pt x="12402" y="1217"/>
                  </a:cubicBezTo>
                  <a:cubicBezTo>
                    <a:pt x="10478" y="1977"/>
                    <a:pt x="8864" y="2282"/>
                    <a:pt x="7250" y="2282"/>
                  </a:cubicBezTo>
                  <a:cubicBezTo>
                    <a:pt x="6629" y="2282"/>
                    <a:pt x="6009" y="2130"/>
                    <a:pt x="5388" y="2130"/>
                  </a:cubicBezTo>
                  <a:cubicBezTo>
                    <a:pt x="5016" y="1977"/>
                    <a:pt x="5016" y="1977"/>
                    <a:pt x="5016" y="1977"/>
                  </a:cubicBezTo>
                  <a:cubicBezTo>
                    <a:pt x="4581" y="1977"/>
                    <a:pt x="4085" y="1825"/>
                    <a:pt x="3650" y="1825"/>
                  </a:cubicBezTo>
                  <a:cubicBezTo>
                    <a:pt x="3029" y="1825"/>
                    <a:pt x="2595" y="1977"/>
                    <a:pt x="2160" y="2282"/>
                  </a:cubicBezTo>
                  <a:cubicBezTo>
                    <a:pt x="1292" y="2890"/>
                    <a:pt x="174" y="4715"/>
                    <a:pt x="423" y="7149"/>
                  </a:cubicBezTo>
                  <a:cubicBezTo>
                    <a:pt x="795" y="10496"/>
                    <a:pt x="2595" y="12321"/>
                    <a:pt x="3836" y="13538"/>
                  </a:cubicBezTo>
                  <a:cubicBezTo>
                    <a:pt x="5512" y="15211"/>
                    <a:pt x="7064" y="16580"/>
                    <a:pt x="8492" y="17645"/>
                  </a:cubicBezTo>
                  <a:cubicBezTo>
                    <a:pt x="11533" y="19775"/>
                    <a:pt x="14202" y="20839"/>
                    <a:pt x="16623" y="20839"/>
                  </a:cubicBezTo>
                  <a:cubicBezTo>
                    <a:pt x="16871" y="20839"/>
                    <a:pt x="16871" y="20839"/>
                    <a:pt x="16871" y="20839"/>
                  </a:cubicBezTo>
                  <a:cubicBezTo>
                    <a:pt x="18609" y="20839"/>
                    <a:pt x="20036" y="20079"/>
                    <a:pt x="21154" y="18558"/>
                  </a:cubicBezTo>
                  <a:cubicBezTo>
                    <a:pt x="21278" y="18558"/>
                    <a:pt x="21402" y="18254"/>
                    <a:pt x="21526" y="18101"/>
                  </a:cubicBezTo>
                  <a:cubicBezTo>
                    <a:pt x="21526" y="19014"/>
                    <a:pt x="21526" y="19014"/>
                    <a:pt x="21526" y="19014"/>
                  </a:cubicBezTo>
                  <a:cubicBezTo>
                    <a:pt x="20098" y="20839"/>
                    <a:pt x="18547" y="21600"/>
                    <a:pt x="16623" y="21600"/>
                  </a:cubicBezTo>
                  <a:close/>
                </a:path>
              </a:pathLst>
            </a:custGeom>
            <a:solidFill>
              <a:srgbClr val="F2F2F2">
                <a:alpha val="14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958" name="Freeform 518"/>
            <p:cNvSpPr/>
            <p:nvPr/>
          </p:nvSpPr>
          <p:spPr>
            <a:xfrm flipH="1" rot="5400000">
              <a:off x="169140" y="353953"/>
              <a:ext cx="1306572" cy="6075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20" h="21600" fill="norm" stroke="1" extrusionOk="0">
                  <a:moveTo>
                    <a:pt x="19063" y="21600"/>
                  </a:moveTo>
                  <a:cubicBezTo>
                    <a:pt x="17295" y="21600"/>
                    <a:pt x="15527" y="20948"/>
                    <a:pt x="13889" y="20203"/>
                  </a:cubicBezTo>
                  <a:cubicBezTo>
                    <a:pt x="13458" y="20017"/>
                    <a:pt x="13070" y="19924"/>
                    <a:pt x="12639" y="19738"/>
                  </a:cubicBezTo>
                  <a:cubicBezTo>
                    <a:pt x="10569" y="18807"/>
                    <a:pt x="8370" y="17969"/>
                    <a:pt x="6344" y="16386"/>
                  </a:cubicBezTo>
                  <a:cubicBezTo>
                    <a:pt x="4663" y="15083"/>
                    <a:pt x="3326" y="13779"/>
                    <a:pt x="2248" y="12010"/>
                  </a:cubicBezTo>
                  <a:cubicBezTo>
                    <a:pt x="1429" y="10707"/>
                    <a:pt x="265" y="8752"/>
                    <a:pt x="49" y="6331"/>
                  </a:cubicBezTo>
                  <a:cubicBezTo>
                    <a:pt x="-80" y="4934"/>
                    <a:pt x="49" y="3817"/>
                    <a:pt x="394" y="2886"/>
                  </a:cubicBezTo>
                  <a:cubicBezTo>
                    <a:pt x="1386" y="372"/>
                    <a:pt x="3800" y="93"/>
                    <a:pt x="4835" y="93"/>
                  </a:cubicBezTo>
                  <a:cubicBezTo>
                    <a:pt x="5180" y="93"/>
                    <a:pt x="5525" y="93"/>
                    <a:pt x="5870" y="186"/>
                  </a:cubicBezTo>
                  <a:cubicBezTo>
                    <a:pt x="6430" y="279"/>
                    <a:pt x="7034" y="466"/>
                    <a:pt x="7594" y="559"/>
                  </a:cubicBezTo>
                  <a:cubicBezTo>
                    <a:pt x="8586" y="838"/>
                    <a:pt x="9621" y="1117"/>
                    <a:pt x="10655" y="1117"/>
                  </a:cubicBezTo>
                  <a:cubicBezTo>
                    <a:pt x="10698" y="1117"/>
                    <a:pt x="10698" y="1117"/>
                    <a:pt x="10698" y="1117"/>
                  </a:cubicBezTo>
                  <a:cubicBezTo>
                    <a:pt x="11906" y="1117"/>
                    <a:pt x="13113" y="838"/>
                    <a:pt x="14277" y="559"/>
                  </a:cubicBezTo>
                  <a:cubicBezTo>
                    <a:pt x="15269" y="372"/>
                    <a:pt x="16303" y="93"/>
                    <a:pt x="17338" y="0"/>
                  </a:cubicBezTo>
                  <a:cubicBezTo>
                    <a:pt x="17510" y="0"/>
                    <a:pt x="17640" y="0"/>
                    <a:pt x="17812" y="0"/>
                  </a:cubicBezTo>
                  <a:cubicBezTo>
                    <a:pt x="19321" y="0"/>
                    <a:pt x="20528" y="559"/>
                    <a:pt x="21520" y="1676"/>
                  </a:cubicBezTo>
                  <a:cubicBezTo>
                    <a:pt x="21520" y="2328"/>
                    <a:pt x="21520" y="2328"/>
                    <a:pt x="21520" y="2328"/>
                  </a:cubicBezTo>
                  <a:cubicBezTo>
                    <a:pt x="20442" y="1117"/>
                    <a:pt x="19278" y="466"/>
                    <a:pt x="17985" y="466"/>
                  </a:cubicBezTo>
                  <a:cubicBezTo>
                    <a:pt x="17855" y="466"/>
                    <a:pt x="17855" y="466"/>
                    <a:pt x="17855" y="466"/>
                  </a:cubicBezTo>
                  <a:cubicBezTo>
                    <a:pt x="16734" y="559"/>
                    <a:pt x="15613" y="838"/>
                    <a:pt x="14492" y="1024"/>
                  </a:cubicBezTo>
                  <a:cubicBezTo>
                    <a:pt x="13846" y="1210"/>
                    <a:pt x="13199" y="1303"/>
                    <a:pt x="12509" y="1490"/>
                  </a:cubicBezTo>
                  <a:cubicBezTo>
                    <a:pt x="11992" y="1583"/>
                    <a:pt x="11474" y="1583"/>
                    <a:pt x="10957" y="1583"/>
                  </a:cubicBezTo>
                  <a:cubicBezTo>
                    <a:pt x="10095" y="1583"/>
                    <a:pt x="9233" y="1490"/>
                    <a:pt x="8370" y="1210"/>
                  </a:cubicBezTo>
                  <a:cubicBezTo>
                    <a:pt x="7680" y="1024"/>
                    <a:pt x="7680" y="1024"/>
                    <a:pt x="7680" y="1024"/>
                  </a:cubicBezTo>
                  <a:cubicBezTo>
                    <a:pt x="6689" y="745"/>
                    <a:pt x="5611" y="466"/>
                    <a:pt x="4576" y="466"/>
                  </a:cubicBezTo>
                  <a:cubicBezTo>
                    <a:pt x="4231" y="466"/>
                    <a:pt x="3886" y="559"/>
                    <a:pt x="3542" y="652"/>
                  </a:cubicBezTo>
                  <a:cubicBezTo>
                    <a:pt x="2679" y="838"/>
                    <a:pt x="1084" y="1676"/>
                    <a:pt x="480" y="3631"/>
                  </a:cubicBezTo>
                  <a:cubicBezTo>
                    <a:pt x="222" y="4469"/>
                    <a:pt x="179" y="5400"/>
                    <a:pt x="351" y="6424"/>
                  </a:cubicBezTo>
                  <a:cubicBezTo>
                    <a:pt x="696" y="8659"/>
                    <a:pt x="1645" y="10800"/>
                    <a:pt x="3283" y="12941"/>
                  </a:cubicBezTo>
                  <a:cubicBezTo>
                    <a:pt x="4706" y="14710"/>
                    <a:pt x="6387" y="16107"/>
                    <a:pt x="8629" y="17317"/>
                  </a:cubicBezTo>
                  <a:cubicBezTo>
                    <a:pt x="10354" y="18248"/>
                    <a:pt x="12164" y="18993"/>
                    <a:pt x="13889" y="19645"/>
                  </a:cubicBezTo>
                  <a:cubicBezTo>
                    <a:pt x="14492" y="19924"/>
                    <a:pt x="14492" y="19924"/>
                    <a:pt x="14492" y="19924"/>
                  </a:cubicBezTo>
                  <a:cubicBezTo>
                    <a:pt x="16001" y="20483"/>
                    <a:pt x="17424" y="20948"/>
                    <a:pt x="18890" y="20948"/>
                  </a:cubicBezTo>
                  <a:cubicBezTo>
                    <a:pt x="19106" y="20948"/>
                    <a:pt x="19321" y="20948"/>
                    <a:pt x="19537" y="20948"/>
                  </a:cubicBezTo>
                  <a:cubicBezTo>
                    <a:pt x="20227" y="20855"/>
                    <a:pt x="20916" y="20669"/>
                    <a:pt x="21520" y="20297"/>
                  </a:cubicBezTo>
                  <a:cubicBezTo>
                    <a:pt x="21520" y="21041"/>
                    <a:pt x="21520" y="21041"/>
                    <a:pt x="21520" y="21041"/>
                  </a:cubicBezTo>
                  <a:cubicBezTo>
                    <a:pt x="20960" y="21321"/>
                    <a:pt x="20356" y="21507"/>
                    <a:pt x="19752" y="21600"/>
                  </a:cubicBezTo>
                  <a:cubicBezTo>
                    <a:pt x="19494" y="21600"/>
                    <a:pt x="19278" y="21600"/>
                    <a:pt x="19063" y="21600"/>
                  </a:cubicBezTo>
                  <a:cubicBezTo>
                    <a:pt x="19063" y="21600"/>
                    <a:pt x="19063" y="21600"/>
                    <a:pt x="19063" y="21600"/>
                  </a:cubicBezTo>
                  <a:close/>
                </a:path>
              </a:pathLst>
            </a:custGeom>
            <a:solidFill>
              <a:srgbClr val="F2F2F2">
                <a:alpha val="14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959" name="Freeform 519"/>
            <p:cNvSpPr/>
            <p:nvPr/>
          </p:nvSpPr>
          <p:spPr>
            <a:xfrm flipH="1" rot="5400000">
              <a:off x="929119" y="5929"/>
              <a:ext cx="23711" cy="207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cubicBezTo>
                    <a:pt x="7200" y="2700"/>
                    <a:pt x="14400" y="5400"/>
                    <a:pt x="21600" y="10800"/>
                  </a:cubicBezTo>
                  <a:cubicBezTo>
                    <a:pt x="21600" y="21600"/>
                    <a:pt x="21600" y="21600"/>
                    <a:pt x="21600" y="21600"/>
                  </a:cubicBezTo>
                  <a:cubicBezTo>
                    <a:pt x="16800" y="18900"/>
                    <a:pt x="2400" y="2700"/>
                    <a:pt x="0" y="0"/>
                  </a:cubicBezTo>
                  <a:close/>
                </a:path>
              </a:pathLst>
            </a:custGeom>
            <a:solidFill>
              <a:srgbClr val="F2F2F2">
                <a:alpha val="14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960" name="Freeform 520"/>
            <p:cNvSpPr/>
            <p:nvPr/>
          </p:nvSpPr>
          <p:spPr>
            <a:xfrm flipH="1" rot="5400000">
              <a:off x="649049" y="20747"/>
              <a:ext cx="53347" cy="207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cubicBezTo>
                    <a:pt x="7560" y="16200"/>
                    <a:pt x="14040" y="10800"/>
                    <a:pt x="21600" y="0"/>
                  </a:cubicBezTo>
                  <a:cubicBezTo>
                    <a:pt x="21600" y="8100"/>
                    <a:pt x="21600" y="8100"/>
                    <a:pt x="21600" y="8100"/>
                  </a:cubicBezTo>
                  <a:cubicBezTo>
                    <a:pt x="14040" y="16200"/>
                    <a:pt x="6480" y="21600"/>
                    <a:pt x="0" y="21600"/>
                  </a:cubicBezTo>
                  <a:close/>
                </a:path>
              </a:pathLst>
            </a:custGeom>
            <a:solidFill>
              <a:srgbClr val="F2F2F2">
                <a:alpha val="14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961" name="Freeform 521"/>
            <p:cNvSpPr/>
            <p:nvPr/>
          </p:nvSpPr>
          <p:spPr>
            <a:xfrm flipH="1" rot="5400000">
              <a:off x="917263" y="1"/>
              <a:ext cx="37047" cy="370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12343"/>
                  </a:moveTo>
                  <a:cubicBezTo>
                    <a:pt x="13886" y="7714"/>
                    <a:pt x="7714" y="4629"/>
                    <a:pt x="1543" y="0"/>
                  </a:cubicBezTo>
                  <a:cubicBezTo>
                    <a:pt x="0" y="0"/>
                    <a:pt x="0" y="0"/>
                    <a:pt x="0" y="1543"/>
                  </a:cubicBezTo>
                  <a:cubicBezTo>
                    <a:pt x="7714" y="7714"/>
                    <a:pt x="13886" y="13886"/>
                    <a:pt x="21600" y="21600"/>
                  </a:cubicBezTo>
                  <a:lnTo>
                    <a:pt x="21600" y="12343"/>
                  </a:lnTo>
                  <a:close/>
                </a:path>
              </a:pathLst>
            </a:custGeom>
            <a:solidFill>
              <a:srgbClr val="F2F2F2">
                <a:alpha val="14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962" name="Freeform 522"/>
            <p:cNvSpPr/>
            <p:nvPr/>
          </p:nvSpPr>
          <p:spPr>
            <a:xfrm flipH="1" rot="5400000">
              <a:off x="662708" y="8572"/>
              <a:ext cx="37886" cy="207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40" h="21600" fill="norm" stroke="1" extrusionOk="0">
                  <a:moveTo>
                    <a:pt x="21240" y="0"/>
                  </a:moveTo>
                  <a:cubicBezTo>
                    <a:pt x="15480" y="8100"/>
                    <a:pt x="8280" y="13500"/>
                    <a:pt x="1080" y="16200"/>
                  </a:cubicBezTo>
                  <a:cubicBezTo>
                    <a:pt x="-360" y="16200"/>
                    <a:pt x="-360" y="21600"/>
                    <a:pt x="1080" y="21600"/>
                  </a:cubicBezTo>
                  <a:cubicBezTo>
                    <a:pt x="9720" y="21600"/>
                    <a:pt x="15480" y="21600"/>
                    <a:pt x="21240" y="18900"/>
                  </a:cubicBezTo>
                  <a:lnTo>
                    <a:pt x="21240" y="0"/>
                  </a:lnTo>
                  <a:close/>
                </a:path>
              </a:pathLst>
            </a:custGeom>
            <a:solidFill>
              <a:srgbClr val="F2F2F2">
                <a:alpha val="14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963" name="Freeform 523"/>
            <p:cNvSpPr/>
            <p:nvPr/>
          </p:nvSpPr>
          <p:spPr>
            <a:xfrm flipH="1" rot="5400000">
              <a:off x="906150" y="5189"/>
              <a:ext cx="63721" cy="6223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15300" y="13500"/>
                    <a:pt x="8100" y="6300"/>
                    <a:pt x="0" y="0"/>
                  </a:cubicBezTo>
                  <a:cubicBezTo>
                    <a:pt x="2700" y="1800"/>
                    <a:pt x="5400" y="2700"/>
                    <a:pt x="8100" y="4500"/>
                  </a:cubicBezTo>
                  <a:cubicBezTo>
                    <a:pt x="13500" y="8100"/>
                    <a:pt x="17100" y="11700"/>
                    <a:pt x="21600" y="16200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F2F2F2">
                <a:alpha val="14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964" name="Freeform 524"/>
            <p:cNvSpPr/>
            <p:nvPr/>
          </p:nvSpPr>
          <p:spPr>
            <a:xfrm flipH="1" rot="5400000">
              <a:off x="664608" y="8152"/>
              <a:ext cx="44456" cy="370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082" y="15429"/>
                  </a:moveTo>
                  <a:cubicBezTo>
                    <a:pt x="11435" y="10800"/>
                    <a:pt x="16518" y="6171"/>
                    <a:pt x="21600" y="0"/>
                  </a:cubicBezTo>
                  <a:cubicBezTo>
                    <a:pt x="21600" y="12343"/>
                    <a:pt x="21600" y="12343"/>
                    <a:pt x="21600" y="12343"/>
                  </a:cubicBezTo>
                  <a:cubicBezTo>
                    <a:pt x="15247" y="16971"/>
                    <a:pt x="7624" y="20057"/>
                    <a:pt x="0" y="21600"/>
                  </a:cubicBezTo>
                  <a:cubicBezTo>
                    <a:pt x="1271" y="20057"/>
                    <a:pt x="3812" y="18514"/>
                    <a:pt x="5082" y="15429"/>
                  </a:cubicBezTo>
                  <a:close/>
                </a:path>
              </a:pathLst>
            </a:custGeom>
            <a:solidFill>
              <a:srgbClr val="F2F2F2">
                <a:alpha val="14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965" name="Freeform 525"/>
            <p:cNvSpPr/>
            <p:nvPr/>
          </p:nvSpPr>
          <p:spPr>
            <a:xfrm flipH="1" rot="5400000">
              <a:off x="676042" y="4024"/>
              <a:ext cx="12701" cy="127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cubicBezTo>
                    <a:pt x="5400" y="14400"/>
                    <a:pt x="16200" y="7200"/>
                    <a:pt x="21600" y="0"/>
                  </a:cubicBezTo>
                  <a:cubicBezTo>
                    <a:pt x="21600" y="7200"/>
                    <a:pt x="21600" y="7200"/>
                    <a:pt x="21600" y="7200"/>
                  </a:cubicBezTo>
                  <a:cubicBezTo>
                    <a:pt x="16200" y="14400"/>
                    <a:pt x="5400" y="14400"/>
                    <a:pt x="0" y="21600"/>
                  </a:cubicBezTo>
                  <a:close/>
                </a:path>
              </a:pathLst>
            </a:custGeom>
            <a:solidFill>
              <a:srgbClr val="F2F2F2">
                <a:alpha val="14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966" name="Freeform 526"/>
            <p:cNvSpPr/>
            <p:nvPr/>
          </p:nvSpPr>
          <p:spPr>
            <a:xfrm flipH="1" rot="5400000">
              <a:off x="827612" y="74834"/>
              <a:ext cx="245988" cy="1052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20451" y="17280"/>
                    <a:pt x="18843" y="14040"/>
                    <a:pt x="17004" y="11340"/>
                  </a:cubicBezTo>
                  <a:cubicBezTo>
                    <a:pt x="14017" y="7020"/>
                    <a:pt x="10800" y="3780"/>
                    <a:pt x="7583" y="2700"/>
                  </a:cubicBezTo>
                  <a:cubicBezTo>
                    <a:pt x="5055" y="1620"/>
                    <a:pt x="2528" y="1080"/>
                    <a:pt x="0" y="540"/>
                  </a:cubicBezTo>
                  <a:cubicBezTo>
                    <a:pt x="1609" y="0"/>
                    <a:pt x="3217" y="0"/>
                    <a:pt x="4596" y="0"/>
                  </a:cubicBezTo>
                  <a:cubicBezTo>
                    <a:pt x="6664" y="0"/>
                    <a:pt x="8272" y="0"/>
                    <a:pt x="10111" y="1080"/>
                  </a:cubicBezTo>
                  <a:cubicBezTo>
                    <a:pt x="14706" y="3780"/>
                    <a:pt x="17923" y="7560"/>
                    <a:pt x="20221" y="12960"/>
                  </a:cubicBezTo>
                  <a:cubicBezTo>
                    <a:pt x="20681" y="14040"/>
                    <a:pt x="21140" y="15120"/>
                    <a:pt x="21600" y="16200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F2F2F2">
                <a:alpha val="14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967" name="Freeform 527"/>
            <p:cNvSpPr/>
            <p:nvPr/>
          </p:nvSpPr>
          <p:spPr>
            <a:xfrm flipH="1" rot="5400000">
              <a:off x="477155" y="167450"/>
              <a:ext cx="422328" cy="9632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1001" y="21600"/>
                  </a:moveTo>
                  <a:cubicBezTo>
                    <a:pt x="7379" y="21600"/>
                    <a:pt x="3354" y="18097"/>
                    <a:pt x="0" y="14595"/>
                  </a:cubicBezTo>
                  <a:cubicBezTo>
                    <a:pt x="2952" y="16930"/>
                    <a:pt x="6037" y="18097"/>
                    <a:pt x="8989" y="18097"/>
                  </a:cubicBezTo>
                  <a:cubicBezTo>
                    <a:pt x="9257" y="18097"/>
                    <a:pt x="9660" y="18097"/>
                    <a:pt x="10062" y="18097"/>
                  </a:cubicBezTo>
                  <a:cubicBezTo>
                    <a:pt x="13684" y="18097"/>
                    <a:pt x="18783" y="16346"/>
                    <a:pt x="21332" y="1751"/>
                  </a:cubicBezTo>
                  <a:cubicBezTo>
                    <a:pt x="21332" y="1168"/>
                    <a:pt x="21466" y="584"/>
                    <a:pt x="21600" y="0"/>
                  </a:cubicBezTo>
                  <a:cubicBezTo>
                    <a:pt x="21600" y="5254"/>
                    <a:pt x="21600" y="5254"/>
                    <a:pt x="21600" y="5254"/>
                  </a:cubicBezTo>
                  <a:cubicBezTo>
                    <a:pt x="19319" y="16346"/>
                    <a:pt x="15697" y="21600"/>
                    <a:pt x="11001" y="21600"/>
                  </a:cubicBezTo>
                  <a:cubicBezTo>
                    <a:pt x="11001" y="21600"/>
                    <a:pt x="11001" y="21600"/>
                    <a:pt x="11001" y="21600"/>
                  </a:cubicBezTo>
                  <a:close/>
                </a:path>
              </a:pathLst>
            </a:custGeom>
            <a:solidFill>
              <a:srgbClr val="F2F2F2">
                <a:alpha val="14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968" name="Freeform 528"/>
            <p:cNvSpPr/>
            <p:nvPr/>
          </p:nvSpPr>
          <p:spPr>
            <a:xfrm flipH="1" rot="5400000">
              <a:off x="328228" y="194865"/>
              <a:ext cx="425291" cy="444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2533" y="21600"/>
                  </a:moveTo>
                  <a:cubicBezTo>
                    <a:pt x="11333" y="21600"/>
                    <a:pt x="10133" y="21600"/>
                    <a:pt x="9067" y="20329"/>
                  </a:cubicBezTo>
                  <a:cubicBezTo>
                    <a:pt x="6667" y="17788"/>
                    <a:pt x="4667" y="13976"/>
                    <a:pt x="2933" y="10165"/>
                  </a:cubicBezTo>
                  <a:cubicBezTo>
                    <a:pt x="1867" y="7624"/>
                    <a:pt x="933" y="5082"/>
                    <a:pt x="0" y="1271"/>
                  </a:cubicBezTo>
                  <a:cubicBezTo>
                    <a:pt x="4400" y="11435"/>
                    <a:pt x="8133" y="15247"/>
                    <a:pt x="11733" y="15247"/>
                  </a:cubicBezTo>
                  <a:cubicBezTo>
                    <a:pt x="14800" y="15247"/>
                    <a:pt x="17600" y="11435"/>
                    <a:pt x="20133" y="3812"/>
                  </a:cubicBezTo>
                  <a:cubicBezTo>
                    <a:pt x="20667" y="2541"/>
                    <a:pt x="21067" y="1271"/>
                    <a:pt x="21600" y="0"/>
                  </a:cubicBezTo>
                  <a:cubicBezTo>
                    <a:pt x="21600" y="8894"/>
                    <a:pt x="21600" y="8894"/>
                    <a:pt x="21600" y="8894"/>
                  </a:cubicBezTo>
                  <a:cubicBezTo>
                    <a:pt x="18667" y="17788"/>
                    <a:pt x="15600" y="21600"/>
                    <a:pt x="12533" y="21600"/>
                  </a:cubicBezTo>
                  <a:close/>
                </a:path>
              </a:pathLst>
            </a:custGeom>
            <a:solidFill>
              <a:srgbClr val="F2F2F2">
                <a:alpha val="14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969" name="Freeform 529"/>
            <p:cNvSpPr/>
            <p:nvPr/>
          </p:nvSpPr>
          <p:spPr>
            <a:xfrm flipH="1" rot="5400000">
              <a:off x="71896" y="359322"/>
              <a:ext cx="1552925" cy="84317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35" h="21600" fill="norm" stroke="1" extrusionOk="0">
                  <a:moveTo>
                    <a:pt x="20066" y="21600"/>
                  </a:moveTo>
                  <a:cubicBezTo>
                    <a:pt x="19674" y="21600"/>
                    <a:pt x="19282" y="21533"/>
                    <a:pt x="18854" y="21466"/>
                  </a:cubicBezTo>
                  <a:cubicBezTo>
                    <a:pt x="18604" y="21399"/>
                    <a:pt x="18355" y="21332"/>
                    <a:pt x="18105" y="21265"/>
                  </a:cubicBezTo>
                  <a:cubicBezTo>
                    <a:pt x="15610" y="20862"/>
                    <a:pt x="13258" y="20057"/>
                    <a:pt x="11190" y="18850"/>
                  </a:cubicBezTo>
                  <a:cubicBezTo>
                    <a:pt x="9373" y="17843"/>
                    <a:pt x="7626" y="16502"/>
                    <a:pt x="6129" y="15361"/>
                  </a:cubicBezTo>
                  <a:cubicBezTo>
                    <a:pt x="5131" y="14624"/>
                    <a:pt x="4062" y="13819"/>
                    <a:pt x="3099" y="12678"/>
                  </a:cubicBezTo>
                  <a:cubicBezTo>
                    <a:pt x="2208" y="11605"/>
                    <a:pt x="-465" y="8452"/>
                    <a:pt x="70" y="5031"/>
                  </a:cubicBezTo>
                  <a:cubicBezTo>
                    <a:pt x="355" y="3220"/>
                    <a:pt x="1388" y="1945"/>
                    <a:pt x="2280" y="1543"/>
                  </a:cubicBezTo>
                  <a:cubicBezTo>
                    <a:pt x="2850" y="1275"/>
                    <a:pt x="3456" y="1140"/>
                    <a:pt x="4204" y="1140"/>
                  </a:cubicBezTo>
                  <a:cubicBezTo>
                    <a:pt x="4632" y="1140"/>
                    <a:pt x="5060" y="1207"/>
                    <a:pt x="5487" y="1207"/>
                  </a:cubicBezTo>
                  <a:cubicBezTo>
                    <a:pt x="5880" y="1275"/>
                    <a:pt x="6307" y="1275"/>
                    <a:pt x="6735" y="1275"/>
                  </a:cubicBezTo>
                  <a:cubicBezTo>
                    <a:pt x="6806" y="1275"/>
                    <a:pt x="6806" y="1275"/>
                    <a:pt x="6806" y="1275"/>
                  </a:cubicBezTo>
                  <a:cubicBezTo>
                    <a:pt x="8695" y="1275"/>
                    <a:pt x="10549" y="872"/>
                    <a:pt x="12260" y="402"/>
                  </a:cubicBezTo>
                  <a:cubicBezTo>
                    <a:pt x="13115" y="201"/>
                    <a:pt x="14220" y="0"/>
                    <a:pt x="15361" y="0"/>
                  </a:cubicBezTo>
                  <a:cubicBezTo>
                    <a:pt x="15824" y="0"/>
                    <a:pt x="16252" y="0"/>
                    <a:pt x="16680" y="67"/>
                  </a:cubicBezTo>
                  <a:cubicBezTo>
                    <a:pt x="18070" y="335"/>
                    <a:pt x="19495" y="1140"/>
                    <a:pt x="21135" y="2482"/>
                  </a:cubicBezTo>
                  <a:cubicBezTo>
                    <a:pt x="21135" y="3019"/>
                    <a:pt x="21135" y="3019"/>
                    <a:pt x="21135" y="3019"/>
                  </a:cubicBezTo>
                  <a:cubicBezTo>
                    <a:pt x="20101" y="2080"/>
                    <a:pt x="18961" y="1207"/>
                    <a:pt x="17678" y="805"/>
                  </a:cubicBezTo>
                  <a:cubicBezTo>
                    <a:pt x="16929" y="537"/>
                    <a:pt x="16109" y="402"/>
                    <a:pt x="15254" y="402"/>
                  </a:cubicBezTo>
                  <a:cubicBezTo>
                    <a:pt x="14612" y="402"/>
                    <a:pt x="13971" y="470"/>
                    <a:pt x="13258" y="671"/>
                  </a:cubicBezTo>
                  <a:cubicBezTo>
                    <a:pt x="12687" y="738"/>
                    <a:pt x="12117" y="872"/>
                    <a:pt x="11547" y="1006"/>
                  </a:cubicBezTo>
                  <a:cubicBezTo>
                    <a:pt x="10406" y="1342"/>
                    <a:pt x="9230" y="1610"/>
                    <a:pt x="8054" y="1677"/>
                  </a:cubicBezTo>
                  <a:cubicBezTo>
                    <a:pt x="7697" y="1677"/>
                    <a:pt x="7341" y="1744"/>
                    <a:pt x="6949" y="1744"/>
                  </a:cubicBezTo>
                  <a:cubicBezTo>
                    <a:pt x="6379" y="1744"/>
                    <a:pt x="5808" y="1677"/>
                    <a:pt x="5274" y="1610"/>
                  </a:cubicBezTo>
                  <a:cubicBezTo>
                    <a:pt x="5202" y="1610"/>
                    <a:pt x="5202" y="1610"/>
                    <a:pt x="5202" y="1610"/>
                  </a:cubicBezTo>
                  <a:cubicBezTo>
                    <a:pt x="4846" y="1610"/>
                    <a:pt x="4454" y="1543"/>
                    <a:pt x="4062" y="1543"/>
                  </a:cubicBezTo>
                  <a:cubicBezTo>
                    <a:pt x="3741" y="1543"/>
                    <a:pt x="3456" y="1610"/>
                    <a:pt x="3171" y="1677"/>
                  </a:cubicBezTo>
                  <a:cubicBezTo>
                    <a:pt x="1994" y="1945"/>
                    <a:pt x="177" y="3354"/>
                    <a:pt x="284" y="6037"/>
                  </a:cubicBezTo>
                  <a:cubicBezTo>
                    <a:pt x="355" y="7983"/>
                    <a:pt x="1282" y="9593"/>
                    <a:pt x="1994" y="10666"/>
                  </a:cubicBezTo>
                  <a:cubicBezTo>
                    <a:pt x="4026" y="13752"/>
                    <a:pt x="6592" y="15429"/>
                    <a:pt x="9087" y="17106"/>
                  </a:cubicBezTo>
                  <a:cubicBezTo>
                    <a:pt x="9337" y="17240"/>
                    <a:pt x="9337" y="17240"/>
                    <a:pt x="9337" y="17240"/>
                  </a:cubicBezTo>
                  <a:cubicBezTo>
                    <a:pt x="12759" y="19520"/>
                    <a:pt x="16359" y="20795"/>
                    <a:pt x="20101" y="21130"/>
                  </a:cubicBezTo>
                  <a:cubicBezTo>
                    <a:pt x="20137" y="21130"/>
                    <a:pt x="20173" y="21130"/>
                    <a:pt x="20173" y="21198"/>
                  </a:cubicBezTo>
                  <a:cubicBezTo>
                    <a:pt x="20208" y="21198"/>
                    <a:pt x="20208" y="21198"/>
                    <a:pt x="20208" y="21198"/>
                  </a:cubicBezTo>
                  <a:cubicBezTo>
                    <a:pt x="20244" y="21198"/>
                    <a:pt x="20244" y="21198"/>
                    <a:pt x="20244" y="21198"/>
                  </a:cubicBezTo>
                  <a:cubicBezTo>
                    <a:pt x="20529" y="21198"/>
                    <a:pt x="20850" y="21130"/>
                    <a:pt x="21135" y="21063"/>
                  </a:cubicBezTo>
                  <a:cubicBezTo>
                    <a:pt x="21135" y="21466"/>
                    <a:pt x="21135" y="21466"/>
                    <a:pt x="21135" y="21466"/>
                  </a:cubicBezTo>
                  <a:cubicBezTo>
                    <a:pt x="20779" y="21533"/>
                    <a:pt x="20422" y="21600"/>
                    <a:pt x="20066" y="21600"/>
                  </a:cubicBezTo>
                  <a:close/>
                </a:path>
              </a:pathLst>
            </a:custGeom>
            <a:solidFill>
              <a:srgbClr val="F2F2F2">
                <a:alpha val="14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970" name="Freeform 530"/>
            <p:cNvSpPr/>
            <p:nvPr/>
          </p:nvSpPr>
          <p:spPr>
            <a:xfrm flipH="1" rot="5400000">
              <a:off x="391208" y="51865"/>
              <a:ext cx="115585" cy="207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9327" y="21600"/>
                  </a:moveTo>
                  <a:cubicBezTo>
                    <a:pt x="5891" y="21600"/>
                    <a:pt x="2945" y="18900"/>
                    <a:pt x="0" y="16200"/>
                  </a:cubicBezTo>
                  <a:cubicBezTo>
                    <a:pt x="1964" y="16200"/>
                    <a:pt x="3927" y="13500"/>
                    <a:pt x="5891" y="13500"/>
                  </a:cubicBezTo>
                  <a:cubicBezTo>
                    <a:pt x="7364" y="10800"/>
                    <a:pt x="9327" y="8100"/>
                    <a:pt x="10800" y="8100"/>
                  </a:cubicBezTo>
                  <a:cubicBezTo>
                    <a:pt x="14727" y="5400"/>
                    <a:pt x="18164" y="2700"/>
                    <a:pt x="21600" y="0"/>
                  </a:cubicBezTo>
                  <a:cubicBezTo>
                    <a:pt x="21600" y="13500"/>
                    <a:pt x="21600" y="13500"/>
                    <a:pt x="21600" y="13500"/>
                  </a:cubicBezTo>
                  <a:cubicBezTo>
                    <a:pt x="17182" y="18900"/>
                    <a:pt x="13745" y="21600"/>
                    <a:pt x="10800" y="21600"/>
                  </a:cubicBezTo>
                  <a:cubicBezTo>
                    <a:pt x="10309" y="21600"/>
                    <a:pt x="9818" y="21600"/>
                    <a:pt x="9327" y="21600"/>
                  </a:cubicBezTo>
                  <a:close/>
                </a:path>
              </a:pathLst>
            </a:custGeom>
            <a:solidFill>
              <a:srgbClr val="F2F2F2">
                <a:alpha val="14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971" name="Freeform 531"/>
            <p:cNvSpPr/>
            <p:nvPr/>
          </p:nvSpPr>
          <p:spPr>
            <a:xfrm flipH="1" rot="5400000">
              <a:off x="-133924" y="479195"/>
              <a:ext cx="2046065" cy="109656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27" h="21600" fill="norm" stroke="1" extrusionOk="0">
                  <a:moveTo>
                    <a:pt x="21227" y="21600"/>
                  </a:moveTo>
                  <a:cubicBezTo>
                    <a:pt x="21010" y="21600"/>
                    <a:pt x="20819" y="21548"/>
                    <a:pt x="20629" y="21548"/>
                  </a:cubicBezTo>
                  <a:cubicBezTo>
                    <a:pt x="19570" y="21394"/>
                    <a:pt x="18537" y="20930"/>
                    <a:pt x="17559" y="20517"/>
                  </a:cubicBezTo>
                  <a:cubicBezTo>
                    <a:pt x="17532" y="20517"/>
                    <a:pt x="17532" y="20517"/>
                    <a:pt x="17532" y="20517"/>
                  </a:cubicBezTo>
                  <a:cubicBezTo>
                    <a:pt x="17505" y="20569"/>
                    <a:pt x="17505" y="20569"/>
                    <a:pt x="17505" y="20569"/>
                  </a:cubicBezTo>
                  <a:cubicBezTo>
                    <a:pt x="17505" y="20569"/>
                    <a:pt x="17505" y="20569"/>
                    <a:pt x="17478" y="20569"/>
                  </a:cubicBezTo>
                  <a:cubicBezTo>
                    <a:pt x="17478" y="20569"/>
                    <a:pt x="17478" y="20569"/>
                    <a:pt x="17450" y="20569"/>
                  </a:cubicBezTo>
                  <a:cubicBezTo>
                    <a:pt x="17369" y="20466"/>
                    <a:pt x="17260" y="20414"/>
                    <a:pt x="17179" y="20363"/>
                  </a:cubicBezTo>
                  <a:cubicBezTo>
                    <a:pt x="16989" y="20311"/>
                    <a:pt x="16825" y="20208"/>
                    <a:pt x="16635" y="20157"/>
                  </a:cubicBezTo>
                  <a:cubicBezTo>
                    <a:pt x="16391" y="20053"/>
                    <a:pt x="16146" y="19950"/>
                    <a:pt x="15902" y="19847"/>
                  </a:cubicBezTo>
                  <a:cubicBezTo>
                    <a:pt x="15413" y="19693"/>
                    <a:pt x="14924" y="19486"/>
                    <a:pt x="14462" y="19280"/>
                  </a:cubicBezTo>
                  <a:cubicBezTo>
                    <a:pt x="14326" y="19229"/>
                    <a:pt x="14326" y="19229"/>
                    <a:pt x="14326" y="19229"/>
                  </a:cubicBezTo>
                  <a:cubicBezTo>
                    <a:pt x="13973" y="19126"/>
                    <a:pt x="13973" y="19126"/>
                    <a:pt x="13973" y="19126"/>
                  </a:cubicBezTo>
                  <a:cubicBezTo>
                    <a:pt x="12777" y="18662"/>
                    <a:pt x="11582" y="17888"/>
                    <a:pt x="10413" y="17167"/>
                  </a:cubicBezTo>
                  <a:cubicBezTo>
                    <a:pt x="10305" y="17115"/>
                    <a:pt x="10305" y="17115"/>
                    <a:pt x="10305" y="17115"/>
                  </a:cubicBezTo>
                  <a:cubicBezTo>
                    <a:pt x="9680" y="16703"/>
                    <a:pt x="9028" y="16342"/>
                    <a:pt x="8376" y="15981"/>
                  </a:cubicBezTo>
                  <a:cubicBezTo>
                    <a:pt x="7207" y="15259"/>
                    <a:pt x="5985" y="14537"/>
                    <a:pt x="4816" y="13713"/>
                  </a:cubicBezTo>
                  <a:cubicBezTo>
                    <a:pt x="3431" y="12733"/>
                    <a:pt x="1882" y="11547"/>
                    <a:pt x="877" y="9434"/>
                  </a:cubicBezTo>
                  <a:cubicBezTo>
                    <a:pt x="62" y="7784"/>
                    <a:pt x="-373" y="5207"/>
                    <a:pt x="415" y="3196"/>
                  </a:cubicBezTo>
                  <a:cubicBezTo>
                    <a:pt x="1094" y="1495"/>
                    <a:pt x="2371" y="464"/>
                    <a:pt x="4327" y="103"/>
                  </a:cubicBezTo>
                  <a:cubicBezTo>
                    <a:pt x="4708" y="52"/>
                    <a:pt x="5142" y="52"/>
                    <a:pt x="5604" y="52"/>
                  </a:cubicBezTo>
                  <a:cubicBezTo>
                    <a:pt x="6039" y="52"/>
                    <a:pt x="6474" y="52"/>
                    <a:pt x="6909" y="103"/>
                  </a:cubicBezTo>
                  <a:cubicBezTo>
                    <a:pt x="8267" y="206"/>
                    <a:pt x="9598" y="309"/>
                    <a:pt x="10930" y="309"/>
                  </a:cubicBezTo>
                  <a:cubicBezTo>
                    <a:pt x="11147" y="309"/>
                    <a:pt x="11147" y="309"/>
                    <a:pt x="11147" y="309"/>
                  </a:cubicBezTo>
                  <a:cubicBezTo>
                    <a:pt x="11989" y="258"/>
                    <a:pt x="12832" y="206"/>
                    <a:pt x="13674" y="155"/>
                  </a:cubicBezTo>
                  <a:cubicBezTo>
                    <a:pt x="14543" y="103"/>
                    <a:pt x="15440" y="0"/>
                    <a:pt x="16309" y="0"/>
                  </a:cubicBezTo>
                  <a:cubicBezTo>
                    <a:pt x="17478" y="0"/>
                    <a:pt x="18429" y="155"/>
                    <a:pt x="19352" y="412"/>
                  </a:cubicBezTo>
                  <a:cubicBezTo>
                    <a:pt x="19977" y="567"/>
                    <a:pt x="20602" y="773"/>
                    <a:pt x="21227" y="1031"/>
                  </a:cubicBezTo>
                  <a:cubicBezTo>
                    <a:pt x="21227" y="1392"/>
                    <a:pt x="21227" y="1392"/>
                    <a:pt x="21227" y="1392"/>
                  </a:cubicBezTo>
                  <a:cubicBezTo>
                    <a:pt x="20059" y="876"/>
                    <a:pt x="18945" y="516"/>
                    <a:pt x="17858" y="412"/>
                  </a:cubicBezTo>
                  <a:cubicBezTo>
                    <a:pt x="17369" y="309"/>
                    <a:pt x="16853" y="309"/>
                    <a:pt x="16282" y="309"/>
                  </a:cubicBezTo>
                  <a:cubicBezTo>
                    <a:pt x="15385" y="309"/>
                    <a:pt x="14489" y="361"/>
                    <a:pt x="13728" y="464"/>
                  </a:cubicBezTo>
                  <a:cubicBezTo>
                    <a:pt x="12832" y="567"/>
                    <a:pt x="11908" y="619"/>
                    <a:pt x="10930" y="619"/>
                  </a:cubicBezTo>
                  <a:cubicBezTo>
                    <a:pt x="10441" y="619"/>
                    <a:pt x="9952" y="567"/>
                    <a:pt x="9435" y="567"/>
                  </a:cubicBezTo>
                  <a:cubicBezTo>
                    <a:pt x="8946" y="567"/>
                    <a:pt x="8430" y="516"/>
                    <a:pt x="7914" y="464"/>
                  </a:cubicBezTo>
                  <a:cubicBezTo>
                    <a:pt x="7235" y="361"/>
                    <a:pt x="6528" y="309"/>
                    <a:pt x="5822" y="309"/>
                  </a:cubicBezTo>
                  <a:cubicBezTo>
                    <a:pt x="4844" y="309"/>
                    <a:pt x="4029" y="464"/>
                    <a:pt x="3295" y="722"/>
                  </a:cubicBezTo>
                  <a:cubicBezTo>
                    <a:pt x="2670" y="979"/>
                    <a:pt x="1149" y="1753"/>
                    <a:pt x="496" y="3660"/>
                  </a:cubicBezTo>
                  <a:cubicBezTo>
                    <a:pt x="198" y="4485"/>
                    <a:pt x="116" y="5464"/>
                    <a:pt x="225" y="6547"/>
                  </a:cubicBezTo>
                  <a:cubicBezTo>
                    <a:pt x="578" y="9640"/>
                    <a:pt x="2371" y="11444"/>
                    <a:pt x="3920" y="12682"/>
                  </a:cubicBezTo>
                  <a:cubicBezTo>
                    <a:pt x="5251" y="13764"/>
                    <a:pt x="6664" y="14589"/>
                    <a:pt x="8022" y="15362"/>
                  </a:cubicBezTo>
                  <a:cubicBezTo>
                    <a:pt x="8593" y="15723"/>
                    <a:pt x="9164" y="16032"/>
                    <a:pt x="9707" y="16393"/>
                  </a:cubicBezTo>
                  <a:cubicBezTo>
                    <a:pt x="9952" y="16548"/>
                    <a:pt x="10196" y="16703"/>
                    <a:pt x="10441" y="16857"/>
                  </a:cubicBezTo>
                  <a:cubicBezTo>
                    <a:pt x="11500" y="17527"/>
                    <a:pt x="12614" y="18198"/>
                    <a:pt x="13728" y="18662"/>
                  </a:cubicBezTo>
                  <a:cubicBezTo>
                    <a:pt x="14081" y="18765"/>
                    <a:pt x="14435" y="18919"/>
                    <a:pt x="14761" y="19022"/>
                  </a:cubicBezTo>
                  <a:cubicBezTo>
                    <a:pt x="15549" y="19280"/>
                    <a:pt x="16336" y="19589"/>
                    <a:pt x="17070" y="20002"/>
                  </a:cubicBezTo>
                  <a:cubicBezTo>
                    <a:pt x="17450" y="20157"/>
                    <a:pt x="17831" y="20311"/>
                    <a:pt x="18184" y="20466"/>
                  </a:cubicBezTo>
                  <a:cubicBezTo>
                    <a:pt x="19026" y="20827"/>
                    <a:pt x="20140" y="21188"/>
                    <a:pt x="21227" y="21239"/>
                  </a:cubicBezTo>
                  <a:lnTo>
                    <a:pt x="21227" y="21600"/>
                  </a:lnTo>
                  <a:close/>
                </a:path>
              </a:pathLst>
            </a:custGeom>
            <a:solidFill>
              <a:srgbClr val="F2F2F2">
                <a:alpha val="14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972" name="Freeform 532"/>
            <p:cNvSpPr/>
            <p:nvPr/>
          </p:nvSpPr>
          <p:spPr>
            <a:xfrm flipH="1" rot="5400000">
              <a:off x="-419021" y="583505"/>
              <a:ext cx="2758517" cy="16003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86" h="21600" fill="norm" stroke="1" extrusionOk="0">
                  <a:moveTo>
                    <a:pt x="21286" y="21600"/>
                  </a:moveTo>
                  <a:cubicBezTo>
                    <a:pt x="20579" y="21565"/>
                    <a:pt x="19831" y="21459"/>
                    <a:pt x="19023" y="21246"/>
                  </a:cubicBezTo>
                  <a:cubicBezTo>
                    <a:pt x="17346" y="20787"/>
                    <a:pt x="15568" y="19903"/>
                    <a:pt x="13406" y="18383"/>
                  </a:cubicBezTo>
                  <a:cubicBezTo>
                    <a:pt x="13103" y="18171"/>
                    <a:pt x="12800" y="17923"/>
                    <a:pt x="12496" y="17711"/>
                  </a:cubicBezTo>
                  <a:cubicBezTo>
                    <a:pt x="11870" y="17252"/>
                    <a:pt x="11224" y="16757"/>
                    <a:pt x="10577" y="16403"/>
                  </a:cubicBezTo>
                  <a:cubicBezTo>
                    <a:pt x="9526" y="15838"/>
                    <a:pt x="8476" y="15449"/>
                    <a:pt x="7667" y="15201"/>
                  </a:cubicBezTo>
                  <a:cubicBezTo>
                    <a:pt x="7344" y="15095"/>
                    <a:pt x="7021" y="14989"/>
                    <a:pt x="6697" y="14883"/>
                  </a:cubicBezTo>
                  <a:cubicBezTo>
                    <a:pt x="5364" y="14459"/>
                    <a:pt x="3970" y="14070"/>
                    <a:pt x="2717" y="13151"/>
                  </a:cubicBezTo>
                  <a:cubicBezTo>
                    <a:pt x="1787" y="12515"/>
                    <a:pt x="494" y="11419"/>
                    <a:pt x="110" y="9616"/>
                  </a:cubicBezTo>
                  <a:cubicBezTo>
                    <a:pt x="-314" y="7742"/>
                    <a:pt x="555" y="5904"/>
                    <a:pt x="1545" y="4985"/>
                  </a:cubicBezTo>
                  <a:cubicBezTo>
                    <a:pt x="2697" y="3924"/>
                    <a:pt x="4030" y="3535"/>
                    <a:pt x="5323" y="3182"/>
                  </a:cubicBezTo>
                  <a:cubicBezTo>
                    <a:pt x="5687" y="3076"/>
                    <a:pt x="5687" y="3076"/>
                    <a:pt x="5687" y="3076"/>
                  </a:cubicBezTo>
                  <a:cubicBezTo>
                    <a:pt x="6455" y="2864"/>
                    <a:pt x="7102" y="2651"/>
                    <a:pt x="7748" y="2333"/>
                  </a:cubicBezTo>
                  <a:cubicBezTo>
                    <a:pt x="8233" y="2121"/>
                    <a:pt x="8718" y="1874"/>
                    <a:pt x="9203" y="1626"/>
                  </a:cubicBezTo>
                  <a:cubicBezTo>
                    <a:pt x="9607" y="1379"/>
                    <a:pt x="10052" y="1167"/>
                    <a:pt x="10476" y="955"/>
                  </a:cubicBezTo>
                  <a:cubicBezTo>
                    <a:pt x="11203" y="601"/>
                    <a:pt x="12173" y="177"/>
                    <a:pt x="13183" y="35"/>
                  </a:cubicBezTo>
                  <a:cubicBezTo>
                    <a:pt x="13446" y="0"/>
                    <a:pt x="13729" y="0"/>
                    <a:pt x="14032" y="0"/>
                  </a:cubicBezTo>
                  <a:cubicBezTo>
                    <a:pt x="14598" y="0"/>
                    <a:pt x="15164" y="71"/>
                    <a:pt x="15628" y="106"/>
                  </a:cubicBezTo>
                  <a:cubicBezTo>
                    <a:pt x="17326" y="354"/>
                    <a:pt x="18922" y="742"/>
                    <a:pt x="20397" y="1343"/>
                  </a:cubicBezTo>
                  <a:cubicBezTo>
                    <a:pt x="20700" y="1449"/>
                    <a:pt x="21003" y="1591"/>
                    <a:pt x="21286" y="1697"/>
                  </a:cubicBezTo>
                  <a:cubicBezTo>
                    <a:pt x="21286" y="1944"/>
                    <a:pt x="21286" y="1944"/>
                    <a:pt x="21286" y="1944"/>
                  </a:cubicBezTo>
                  <a:cubicBezTo>
                    <a:pt x="20357" y="1520"/>
                    <a:pt x="19387" y="1167"/>
                    <a:pt x="18397" y="884"/>
                  </a:cubicBezTo>
                  <a:cubicBezTo>
                    <a:pt x="17063" y="530"/>
                    <a:pt x="15649" y="212"/>
                    <a:pt x="14275" y="212"/>
                  </a:cubicBezTo>
                  <a:cubicBezTo>
                    <a:pt x="14012" y="212"/>
                    <a:pt x="13769" y="212"/>
                    <a:pt x="13527" y="247"/>
                  </a:cubicBezTo>
                  <a:cubicBezTo>
                    <a:pt x="12052" y="354"/>
                    <a:pt x="10638" y="1096"/>
                    <a:pt x="9284" y="1803"/>
                  </a:cubicBezTo>
                  <a:cubicBezTo>
                    <a:pt x="8839" y="2050"/>
                    <a:pt x="8374" y="2298"/>
                    <a:pt x="7910" y="2510"/>
                  </a:cubicBezTo>
                  <a:cubicBezTo>
                    <a:pt x="7122" y="2864"/>
                    <a:pt x="6314" y="3111"/>
                    <a:pt x="5525" y="3323"/>
                  </a:cubicBezTo>
                  <a:cubicBezTo>
                    <a:pt x="4899" y="3535"/>
                    <a:pt x="4232" y="3712"/>
                    <a:pt x="3606" y="3959"/>
                  </a:cubicBezTo>
                  <a:cubicBezTo>
                    <a:pt x="2313" y="4490"/>
                    <a:pt x="555" y="5480"/>
                    <a:pt x="191" y="7919"/>
                  </a:cubicBezTo>
                  <a:cubicBezTo>
                    <a:pt x="-132" y="10075"/>
                    <a:pt x="1121" y="11631"/>
                    <a:pt x="2252" y="12550"/>
                  </a:cubicBezTo>
                  <a:cubicBezTo>
                    <a:pt x="3606" y="13681"/>
                    <a:pt x="5121" y="14141"/>
                    <a:pt x="6576" y="14600"/>
                  </a:cubicBezTo>
                  <a:cubicBezTo>
                    <a:pt x="7061" y="14742"/>
                    <a:pt x="7061" y="14742"/>
                    <a:pt x="7061" y="14742"/>
                  </a:cubicBezTo>
                  <a:cubicBezTo>
                    <a:pt x="8011" y="15060"/>
                    <a:pt x="8981" y="15378"/>
                    <a:pt x="9910" y="15838"/>
                  </a:cubicBezTo>
                  <a:cubicBezTo>
                    <a:pt x="10880" y="16297"/>
                    <a:pt x="11749" y="16934"/>
                    <a:pt x="12618" y="17570"/>
                  </a:cubicBezTo>
                  <a:cubicBezTo>
                    <a:pt x="14295" y="18772"/>
                    <a:pt x="16295" y="20151"/>
                    <a:pt x="18376" y="20822"/>
                  </a:cubicBezTo>
                  <a:cubicBezTo>
                    <a:pt x="19366" y="21140"/>
                    <a:pt x="20276" y="21317"/>
                    <a:pt x="21124" y="21317"/>
                  </a:cubicBezTo>
                  <a:cubicBezTo>
                    <a:pt x="21165" y="21317"/>
                    <a:pt x="21225" y="21317"/>
                    <a:pt x="21286" y="21317"/>
                  </a:cubicBezTo>
                  <a:lnTo>
                    <a:pt x="21286" y="21600"/>
                  </a:lnTo>
                  <a:close/>
                </a:path>
              </a:pathLst>
            </a:custGeom>
            <a:solidFill>
              <a:srgbClr val="F2F2F2">
                <a:alpha val="14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973" name="Freeform 537"/>
            <p:cNvSpPr/>
            <p:nvPr/>
          </p:nvSpPr>
          <p:spPr>
            <a:xfrm flipH="1" rot="5400000">
              <a:off x="-108175" y="136332"/>
              <a:ext cx="296371" cy="326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18542" y="19800"/>
                    <a:pt x="15483" y="16200"/>
                    <a:pt x="12616" y="12600"/>
                  </a:cubicBezTo>
                  <a:cubicBezTo>
                    <a:pt x="8411" y="7200"/>
                    <a:pt x="4205" y="3600"/>
                    <a:pt x="0" y="0"/>
                  </a:cubicBezTo>
                  <a:cubicBezTo>
                    <a:pt x="5735" y="0"/>
                    <a:pt x="11278" y="3600"/>
                    <a:pt x="16821" y="7200"/>
                  </a:cubicBezTo>
                  <a:cubicBezTo>
                    <a:pt x="18542" y="9000"/>
                    <a:pt x="20071" y="9000"/>
                    <a:pt x="21600" y="10800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F2F2F2">
                <a:alpha val="14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974" name="Freeform 538"/>
            <p:cNvSpPr/>
            <p:nvPr/>
          </p:nvSpPr>
          <p:spPr>
            <a:xfrm flipH="1" rot="5400000">
              <a:off x="-2788842" y="2895535"/>
              <a:ext cx="6775015" cy="114991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383" y="21600"/>
                  </a:moveTo>
                  <a:cubicBezTo>
                    <a:pt x="21308" y="21600"/>
                    <a:pt x="21241" y="21600"/>
                    <a:pt x="21174" y="21551"/>
                  </a:cubicBezTo>
                  <a:cubicBezTo>
                    <a:pt x="20957" y="21452"/>
                    <a:pt x="20757" y="21305"/>
                    <a:pt x="20565" y="21108"/>
                  </a:cubicBezTo>
                  <a:cubicBezTo>
                    <a:pt x="20139" y="20665"/>
                    <a:pt x="19705" y="20026"/>
                    <a:pt x="19238" y="19189"/>
                  </a:cubicBezTo>
                  <a:cubicBezTo>
                    <a:pt x="18829" y="18500"/>
                    <a:pt x="18428" y="17664"/>
                    <a:pt x="18028" y="16877"/>
                  </a:cubicBezTo>
                  <a:cubicBezTo>
                    <a:pt x="17569" y="15991"/>
                    <a:pt x="17085" y="15007"/>
                    <a:pt x="16601" y="14220"/>
                  </a:cubicBezTo>
                  <a:cubicBezTo>
                    <a:pt x="16192" y="13531"/>
                    <a:pt x="15766" y="12842"/>
                    <a:pt x="15357" y="12251"/>
                  </a:cubicBezTo>
                  <a:cubicBezTo>
                    <a:pt x="15307" y="12153"/>
                    <a:pt x="15307" y="12153"/>
                    <a:pt x="15307" y="12153"/>
                  </a:cubicBezTo>
                  <a:cubicBezTo>
                    <a:pt x="15207" y="12005"/>
                    <a:pt x="15107" y="11858"/>
                    <a:pt x="14998" y="11710"/>
                  </a:cubicBezTo>
                  <a:cubicBezTo>
                    <a:pt x="14698" y="11267"/>
                    <a:pt x="14389" y="10825"/>
                    <a:pt x="14105" y="10136"/>
                  </a:cubicBezTo>
                  <a:cubicBezTo>
                    <a:pt x="13604" y="9004"/>
                    <a:pt x="13262" y="6790"/>
                    <a:pt x="12920" y="4674"/>
                  </a:cubicBezTo>
                  <a:cubicBezTo>
                    <a:pt x="12845" y="4133"/>
                    <a:pt x="12761" y="3592"/>
                    <a:pt x="12678" y="3100"/>
                  </a:cubicBezTo>
                  <a:cubicBezTo>
                    <a:pt x="12453" y="1771"/>
                    <a:pt x="12177" y="394"/>
                    <a:pt x="11827" y="344"/>
                  </a:cubicBezTo>
                  <a:cubicBezTo>
                    <a:pt x="11802" y="344"/>
                    <a:pt x="11802" y="344"/>
                    <a:pt x="11802" y="344"/>
                  </a:cubicBezTo>
                  <a:cubicBezTo>
                    <a:pt x="11459" y="344"/>
                    <a:pt x="11151" y="1033"/>
                    <a:pt x="10842" y="1722"/>
                  </a:cubicBezTo>
                  <a:cubicBezTo>
                    <a:pt x="10733" y="1919"/>
                    <a:pt x="10733" y="1919"/>
                    <a:pt x="10733" y="1919"/>
                  </a:cubicBezTo>
                  <a:cubicBezTo>
                    <a:pt x="10558" y="2313"/>
                    <a:pt x="10374" y="2706"/>
                    <a:pt x="10191" y="2854"/>
                  </a:cubicBezTo>
                  <a:cubicBezTo>
                    <a:pt x="10082" y="2952"/>
                    <a:pt x="9965" y="3001"/>
                    <a:pt x="9857" y="3001"/>
                  </a:cubicBezTo>
                  <a:cubicBezTo>
                    <a:pt x="9782" y="3051"/>
                    <a:pt x="9707" y="3100"/>
                    <a:pt x="9640" y="3100"/>
                  </a:cubicBezTo>
                  <a:cubicBezTo>
                    <a:pt x="9548" y="3149"/>
                    <a:pt x="9465" y="3247"/>
                    <a:pt x="9381" y="3297"/>
                  </a:cubicBezTo>
                  <a:cubicBezTo>
                    <a:pt x="9114" y="3444"/>
                    <a:pt x="8839" y="3641"/>
                    <a:pt x="8572" y="3641"/>
                  </a:cubicBezTo>
                  <a:cubicBezTo>
                    <a:pt x="8505" y="3641"/>
                    <a:pt x="8438" y="3592"/>
                    <a:pt x="8371" y="3592"/>
                  </a:cubicBezTo>
                  <a:cubicBezTo>
                    <a:pt x="8321" y="3592"/>
                    <a:pt x="8279" y="3543"/>
                    <a:pt x="8229" y="3543"/>
                  </a:cubicBezTo>
                  <a:cubicBezTo>
                    <a:pt x="8129" y="3493"/>
                    <a:pt x="8029" y="3444"/>
                    <a:pt x="7929" y="3444"/>
                  </a:cubicBezTo>
                  <a:cubicBezTo>
                    <a:pt x="7854" y="3444"/>
                    <a:pt x="7787" y="3444"/>
                    <a:pt x="7729" y="3493"/>
                  </a:cubicBezTo>
                  <a:cubicBezTo>
                    <a:pt x="7520" y="3641"/>
                    <a:pt x="7328" y="3936"/>
                    <a:pt x="7128" y="4231"/>
                  </a:cubicBezTo>
                  <a:cubicBezTo>
                    <a:pt x="6977" y="4477"/>
                    <a:pt x="6827" y="4674"/>
                    <a:pt x="6677" y="4822"/>
                  </a:cubicBezTo>
                  <a:cubicBezTo>
                    <a:pt x="6435" y="5166"/>
                    <a:pt x="6185" y="5462"/>
                    <a:pt x="5943" y="5904"/>
                  </a:cubicBezTo>
                  <a:cubicBezTo>
                    <a:pt x="5617" y="6544"/>
                    <a:pt x="5300" y="7331"/>
                    <a:pt x="4991" y="8069"/>
                  </a:cubicBezTo>
                  <a:cubicBezTo>
                    <a:pt x="4924" y="8217"/>
                    <a:pt x="4857" y="8414"/>
                    <a:pt x="4791" y="8561"/>
                  </a:cubicBezTo>
                  <a:cubicBezTo>
                    <a:pt x="4474" y="9349"/>
                    <a:pt x="4123" y="10037"/>
                    <a:pt x="3722" y="10037"/>
                  </a:cubicBezTo>
                  <a:cubicBezTo>
                    <a:pt x="3222" y="10037"/>
                    <a:pt x="2738" y="9349"/>
                    <a:pt x="2270" y="8660"/>
                  </a:cubicBezTo>
                  <a:cubicBezTo>
                    <a:pt x="1995" y="8266"/>
                    <a:pt x="1719" y="7872"/>
                    <a:pt x="1436" y="7626"/>
                  </a:cubicBezTo>
                  <a:cubicBezTo>
                    <a:pt x="1235" y="7430"/>
                    <a:pt x="1035" y="7233"/>
                    <a:pt x="835" y="7036"/>
                  </a:cubicBezTo>
                  <a:cubicBezTo>
                    <a:pt x="684" y="6839"/>
                    <a:pt x="534" y="6692"/>
                    <a:pt x="384" y="6544"/>
                  </a:cubicBezTo>
                  <a:cubicBezTo>
                    <a:pt x="267" y="6446"/>
                    <a:pt x="134" y="6298"/>
                    <a:pt x="0" y="6200"/>
                  </a:cubicBezTo>
                  <a:cubicBezTo>
                    <a:pt x="0" y="5855"/>
                    <a:pt x="0" y="5855"/>
                    <a:pt x="0" y="5855"/>
                  </a:cubicBezTo>
                  <a:cubicBezTo>
                    <a:pt x="109" y="5954"/>
                    <a:pt x="225" y="6052"/>
                    <a:pt x="359" y="6150"/>
                  </a:cubicBezTo>
                  <a:cubicBezTo>
                    <a:pt x="734" y="6544"/>
                    <a:pt x="1118" y="6938"/>
                    <a:pt x="1502" y="7331"/>
                  </a:cubicBezTo>
                  <a:cubicBezTo>
                    <a:pt x="1744" y="7577"/>
                    <a:pt x="1995" y="7971"/>
                    <a:pt x="2245" y="8315"/>
                  </a:cubicBezTo>
                  <a:cubicBezTo>
                    <a:pt x="2704" y="9004"/>
                    <a:pt x="3188" y="9742"/>
                    <a:pt x="3664" y="9742"/>
                  </a:cubicBezTo>
                  <a:cubicBezTo>
                    <a:pt x="3823" y="9742"/>
                    <a:pt x="3973" y="9644"/>
                    <a:pt x="4123" y="9496"/>
                  </a:cubicBezTo>
                  <a:cubicBezTo>
                    <a:pt x="4432" y="9152"/>
                    <a:pt x="4724" y="8414"/>
                    <a:pt x="4999" y="7676"/>
                  </a:cubicBezTo>
                  <a:cubicBezTo>
                    <a:pt x="5100" y="7430"/>
                    <a:pt x="5191" y="7184"/>
                    <a:pt x="5291" y="6987"/>
                  </a:cubicBezTo>
                  <a:cubicBezTo>
                    <a:pt x="5634" y="6150"/>
                    <a:pt x="6009" y="5314"/>
                    <a:pt x="6393" y="4822"/>
                  </a:cubicBezTo>
                  <a:cubicBezTo>
                    <a:pt x="6468" y="4723"/>
                    <a:pt x="6535" y="4674"/>
                    <a:pt x="6602" y="4576"/>
                  </a:cubicBezTo>
                  <a:cubicBezTo>
                    <a:pt x="6735" y="4428"/>
                    <a:pt x="6877" y="4231"/>
                    <a:pt x="7019" y="4035"/>
                  </a:cubicBezTo>
                  <a:cubicBezTo>
                    <a:pt x="7094" y="3936"/>
                    <a:pt x="7094" y="3936"/>
                    <a:pt x="7094" y="3936"/>
                  </a:cubicBezTo>
                  <a:cubicBezTo>
                    <a:pt x="7253" y="3690"/>
                    <a:pt x="7420" y="3444"/>
                    <a:pt x="7578" y="3297"/>
                  </a:cubicBezTo>
                  <a:cubicBezTo>
                    <a:pt x="7687" y="3198"/>
                    <a:pt x="7804" y="3149"/>
                    <a:pt x="7946" y="3149"/>
                  </a:cubicBezTo>
                  <a:cubicBezTo>
                    <a:pt x="8054" y="3149"/>
                    <a:pt x="8171" y="3149"/>
                    <a:pt x="8279" y="3198"/>
                  </a:cubicBezTo>
                  <a:cubicBezTo>
                    <a:pt x="8396" y="3247"/>
                    <a:pt x="8505" y="3247"/>
                    <a:pt x="8622" y="3247"/>
                  </a:cubicBezTo>
                  <a:cubicBezTo>
                    <a:pt x="8672" y="3247"/>
                    <a:pt x="8730" y="3247"/>
                    <a:pt x="8780" y="3247"/>
                  </a:cubicBezTo>
                  <a:cubicBezTo>
                    <a:pt x="9064" y="3149"/>
                    <a:pt x="9356" y="3001"/>
                    <a:pt x="9640" y="2805"/>
                  </a:cubicBezTo>
                  <a:cubicBezTo>
                    <a:pt x="9773" y="2755"/>
                    <a:pt x="9915" y="2657"/>
                    <a:pt x="10049" y="2608"/>
                  </a:cubicBezTo>
                  <a:cubicBezTo>
                    <a:pt x="10324" y="2460"/>
                    <a:pt x="10583" y="1870"/>
                    <a:pt x="10833" y="1328"/>
                  </a:cubicBezTo>
                  <a:cubicBezTo>
                    <a:pt x="10934" y="1132"/>
                    <a:pt x="11034" y="886"/>
                    <a:pt x="11134" y="689"/>
                  </a:cubicBezTo>
                  <a:cubicBezTo>
                    <a:pt x="11292" y="394"/>
                    <a:pt x="11534" y="0"/>
                    <a:pt x="11777" y="0"/>
                  </a:cubicBezTo>
                  <a:cubicBezTo>
                    <a:pt x="11885" y="0"/>
                    <a:pt x="11994" y="98"/>
                    <a:pt x="12085" y="295"/>
                  </a:cubicBezTo>
                  <a:cubicBezTo>
                    <a:pt x="12377" y="886"/>
                    <a:pt x="12594" y="2067"/>
                    <a:pt x="12770" y="3149"/>
                  </a:cubicBezTo>
                  <a:cubicBezTo>
                    <a:pt x="12811" y="3444"/>
                    <a:pt x="12853" y="3690"/>
                    <a:pt x="12895" y="3985"/>
                  </a:cubicBezTo>
                  <a:cubicBezTo>
                    <a:pt x="13304" y="6593"/>
                    <a:pt x="13730" y="9299"/>
                    <a:pt x="14355" y="10283"/>
                  </a:cubicBezTo>
                  <a:cubicBezTo>
                    <a:pt x="14564" y="10628"/>
                    <a:pt x="14773" y="10923"/>
                    <a:pt x="14973" y="11267"/>
                  </a:cubicBezTo>
                  <a:cubicBezTo>
                    <a:pt x="15616" y="12251"/>
                    <a:pt x="16283" y="13236"/>
                    <a:pt x="16926" y="14416"/>
                  </a:cubicBezTo>
                  <a:cubicBezTo>
                    <a:pt x="17327" y="15105"/>
                    <a:pt x="17727" y="15942"/>
                    <a:pt x="18120" y="16680"/>
                  </a:cubicBezTo>
                  <a:cubicBezTo>
                    <a:pt x="18520" y="17516"/>
                    <a:pt x="18938" y="18353"/>
                    <a:pt x="19355" y="19091"/>
                  </a:cubicBezTo>
                  <a:cubicBezTo>
                    <a:pt x="19822" y="19927"/>
                    <a:pt x="20215" y="20468"/>
                    <a:pt x="20582" y="20862"/>
                  </a:cubicBezTo>
                  <a:cubicBezTo>
                    <a:pt x="20840" y="21108"/>
                    <a:pt x="21066" y="21305"/>
                    <a:pt x="21266" y="21403"/>
                  </a:cubicBezTo>
                  <a:cubicBezTo>
                    <a:pt x="21333" y="21403"/>
                    <a:pt x="21400" y="21452"/>
                    <a:pt x="21466" y="21502"/>
                  </a:cubicBezTo>
                  <a:cubicBezTo>
                    <a:pt x="21508" y="21502"/>
                    <a:pt x="21558" y="21551"/>
                    <a:pt x="21600" y="21600"/>
                  </a:cubicBezTo>
                  <a:cubicBezTo>
                    <a:pt x="21533" y="21600"/>
                    <a:pt x="21458" y="21600"/>
                    <a:pt x="21383" y="21600"/>
                  </a:cubicBezTo>
                  <a:close/>
                </a:path>
              </a:pathLst>
            </a:custGeom>
            <a:solidFill>
              <a:srgbClr val="F2F2F2">
                <a:alpha val="14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975" name="Freeform 540"/>
            <p:cNvSpPr/>
            <p:nvPr/>
          </p:nvSpPr>
          <p:spPr>
            <a:xfrm flipH="1" rot="5400000">
              <a:off x="736478" y="3036310"/>
              <a:ext cx="634232" cy="19856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20886" y="19895"/>
                    <a:pt x="20261" y="18189"/>
                    <a:pt x="19726" y="16768"/>
                  </a:cubicBezTo>
                  <a:cubicBezTo>
                    <a:pt x="18833" y="14495"/>
                    <a:pt x="18030" y="12221"/>
                    <a:pt x="17048" y="10232"/>
                  </a:cubicBezTo>
                  <a:cubicBezTo>
                    <a:pt x="14906" y="6537"/>
                    <a:pt x="12853" y="3979"/>
                    <a:pt x="10800" y="2558"/>
                  </a:cubicBezTo>
                  <a:cubicBezTo>
                    <a:pt x="9729" y="1989"/>
                    <a:pt x="8747" y="1705"/>
                    <a:pt x="7765" y="1705"/>
                  </a:cubicBezTo>
                  <a:cubicBezTo>
                    <a:pt x="6426" y="1705"/>
                    <a:pt x="5177" y="2274"/>
                    <a:pt x="3927" y="3411"/>
                  </a:cubicBezTo>
                  <a:cubicBezTo>
                    <a:pt x="2499" y="4832"/>
                    <a:pt x="1250" y="5968"/>
                    <a:pt x="0" y="6537"/>
                  </a:cubicBezTo>
                  <a:cubicBezTo>
                    <a:pt x="714" y="5968"/>
                    <a:pt x="1339" y="5116"/>
                    <a:pt x="2053" y="4263"/>
                  </a:cubicBezTo>
                  <a:cubicBezTo>
                    <a:pt x="3124" y="2558"/>
                    <a:pt x="4284" y="1137"/>
                    <a:pt x="5534" y="568"/>
                  </a:cubicBezTo>
                  <a:cubicBezTo>
                    <a:pt x="6337" y="0"/>
                    <a:pt x="7140" y="0"/>
                    <a:pt x="7944" y="0"/>
                  </a:cubicBezTo>
                  <a:cubicBezTo>
                    <a:pt x="9104" y="0"/>
                    <a:pt x="10264" y="284"/>
                    <a:pt x="11425" y="1137"/>
                  </a:cubicBezTo>
                  <a:cubicBezTo>
                    <a:pt x="13835" y="3126"/>
                    <a:pt x="15888" y="5684"/>
                    <a:pt x="17673" y="9379"/>
                  </a:cubicBezTo>
                  <a:cubicBezTo>
                    <a:pt x="19369" y="12789"/>
                    <a:pt x="20529" y="16200"/>
                    <a:pt x="21600" y="21600"/>
                  </a:cubicBezTo>
                  <a:close/>
                </a:path>
              </a:pathLst>
            </a:custGeom>
            <a:solidFill>
              <a:srgbClr val="F2F2F2">
                <a:alpha val="14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976" name="Freeform 541"/>
            <p:cNvSpPr/>
            <p:nvPr/>
          </p:nvSpPr>
          <p:spPr>
            <a:xfrm flipH="1" rot="5400000">
              <a:off x="-259324" y="263770"/>
              <a:ext cx="626824" cy="1081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19431" y="21073"/>
                    <a:pt x="17172" y="20546"/>
                    <a:pt x="15093" y="18966"/>
                  </a:cubicBezTo>
                  <a:cubicBezTo>
                    <a:pt x="13376" y="17912"/>
                    <a:pt x="11749" y="15805"/>
                    <a:pt x="10213" y="13698"/>
                  </a:cubicBezTo>
                  <a:cubicBezTo>
                    <a:pt x="8947" y="12644"/>
                    <a:pt x="7682" y="11063"/>
                    <a:pt x="6417" y="10010"/>
                  </a:cubicBezTo>
                  <a:cubicBezTo>
                    <a:pt x="5603" y="8956"/>
                    <a:pt x="5603" y="8956"/>
                    <a:pt x="5603" y="8956"/>
                  </a:cubicBezTo>
                  <a:cubicBezTo>
                    <a:pt x="4428" y="7902"/>
                    <a:pt x="3163" y="6849"/>
                    <a:pt x="1988" y="4741"/>
                  </a:cubicBezTo>
                  <a:cubicBezTo>
                    <a:pt x="1265" y="3688"/>
                    <a:pt x="633" y="2107"/>
                    <a:pt x="0" y="0"/>
                  </a:cubicBezTo>
                  <a:cubicBezTo>
                    <a:pt x="813" y="1580"/>
                    <a:pt x="1808" y="2634"/>
                    <a:pt x="2711" y="3161"/>
                  </a:cubicBezTo>
                  <a:cubicBezTo>
                    <a:pt x="3073" y="3688"/>
                    <a:pt x="3344" y="4215"/>
                    <a:pt x="3615" y="4215"/>
                  </a:cubicBezTo>
                  <a:cubicBezTo>
                    <a:pt x="4519" y="5268"/>
                    <a:pt x="5423" y="5795"/>
                    <a:pt x="6326" y="6849"/>
                  </a:cubicBezTo>
                  <a:cubicBezTo>
                    <a:pt x="7682" y="7902"/>
                    <a:pt x="7682" y="7902"/>
                    <a:pt x="7682" y="7902"/>
                  </a:cubicBezTo>
                  <a:cubicBezTo>
                    <a:pt x="8767" y="8956"/>
                    <a:pt x="9851" y="10010"/>
                    <a:pt x="10936" y="11063"/>
                  </a:cubicBezTo>
                  <a:cubicBezTo>
                    <a:pt x="12833" y="13171"/>
                    <a:pt x="14731" y="15278"/>
                    <a:pt x="16629" y="16332"/>
                  </a:cubicBezTo>
                  <a:cubicBezTo>
                    <a:pt x="18346" y="17385"/>
                    <a:pt x="19973" y="17912"/>
                    <a:pt x="21600" y="17912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F2F2F2">
                <a:alpha val="14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</p:grpSp>
      <p:sp>
        <p:nvSpPr>
          <p:cNvPr id="10978" name="TextBox 195"/>
          <p:cNvSpPr txBox="1"/>
          <p:nvPr/>
        </p:nvSpPr>
        <p:spPr>
          <a:xfrm>
            <a:off x="869431" y="2746059"/>
            <a:ext cx="8125710" cy="3327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 anchor="ctr">
            <a:spAutoFit/>
          </a:bodyPr>
          <a:lstStyle/>
          <a:p>
            <a:pPr>
              <a:lnSpc>
                <a:spcPct val="130000"/>
              </a:lnSpc>
              <a:spcBef>
                <a:spcPts val="600"/>
              </a:spcBef>
              <a:defRPr sz="1600"/>
            </a:pPr>
            <a:r>
              <a:t>Began developing an </a:t>
            </a:r>
            <a:r>
              <a:rPr b="1" i="1">
                <a:solidFill>
                  <a:srgbClr val="D96B35"/>
                </a:solidFill>
              </a:rPr>
              <a:t>awakening</a:t>
            </a:r>
            <a:r>
              <a:t> to God’s passion for His glory began.</a:t>
            </a:r>
          </a:p>
        </p:txBody>
      </p:sp>
      <p:sp>
        <p:nvSpPr>
          <p:cNvPr id="10979" name="TextBox 195"/>
          <p:cNvSpPr txBox="1"/>
          <p:nvPr/>
        </p:nvSpPr>
        <p:spPr>
          <a:xfrm>
            <a:off x="869431" y="3523236"/>
            <a:ext cx="8125710" cy="3327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 anchor="ctr">
            <a:spAutoFit/>
          </a:bodyPr>
          <a:lstStyle/>
          <a:p>
            <a:pPr>
              <a:lnSpc>
                <a:spcPct val="130000"/>
              </a:lnSpc>
              <a:spcBef>
                <a:spcPts val="600"/>
              </a:spcBef>
              <a:defRPr sz="1600"/>
            </a:pPr>
            <a:r>
              <a:t>Then God began to </a:t>
            </a:r>
            <a:r>
              <a:rPr b="1" i="1">
                <a:solidFill>
                  <a:srgbClr val="D96B35"/>
                </a:solidFill>
              </a:rPr>
              <a:t>focus</a:t>
            </a:r>
            <a:r>
              <a:t> my </a:t>
            </a:r>
            <a:r>
              <a:rPr>
                <a:solidFill>
                  <a:srgbClr val="383839"/>
                </a:solidFill>
              </a:rPr>
              <a:t>calling</a:t>
            </a:r>
            <a:r>
              <a:t> in areas of mobilization.  </a:t>
            </a:r>
          </a:p>
        </p:txBody>
      </p:sp>
      <p:sp>
        <p:nvSpPr>
          <p:cNvPr id="10980" name="TextBox 195"/>
          <p:cNvSpPr txBox="1"/>
          <p:nvPr/>
        </p:nvSpPr>
        <p:spPr>
          <a:xfrm>
            <a:off x="869431" y="4300414"/>
            <a:ext cx="8125710" cy="3327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 anchor="ctr">
            <a:spAutoFit/>
          </a:bodyPr>
          <a:lstStyle/>
          <a:p>
            <a:pPr>
              <a:lnSpc>
                <a:spcPct val="130000"/>
              </a:lnSpc>
              <a:spcBef>
                <a:spcPts val="600"/>
              </a:spcBef>
              <a:defRPr sz="1600"/>
            </a:pPr>
            <a:r>
              <a:t>Now, I </a:t>
            </a:r>
            <a:r>
              <a:rPr b="1" i="1">
                <a:solidFill>
                  <a:srgbClr val="D96B35"/>
                </a:solidFill>
              </a:rPr>
              <a:t>live</a:t>
            </a:r>
            <a:r>
              <a:t> out that calling by </a:t>
            </a:r>
            <a:r>
              <a:rPr>
                <a:solidFill>
                  <a:srgbClr val="383839"/>
                </a:solidFill>
              </a:rPr>
              <a:t>mobilizing</a:t>
            </a:r>
            <a:r>
              <a:t> people to Kingdom work.</a:t>
            </a:r>
          </a:p>
        </p:txBody>
      </p:sp>
      <p:sp>
        <p:nvSpPr>
          <p:cNvPr id="10981" name="TextBox 195"/>
          <p:cNvSpPr txBox="1"/>
          <p:nvPr/>
        </p:nvSpPr>
        <p:spPr>
          <a:xfrm>
            <a:off x="869431" y="5077592"/>
            <a:ext cx="8125710" cy="3327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 anchor="ctr">
            <a:spAutoFit/>
          </a:bodyPr>
          <a:lstStyle>
            <a:lvl1pPr>
              <a:lnSpc>
                <a:spcPct val="130000"/>
              </a:lnSpc>
              <a:spcBef>
                <a:spcPts val="600"/>
              </a:spcBef>
              <a:defRPr sz="1600"/>
            </a:lvl1pPr>
          </a:lstStyle>
          <a:p>
            <a:pPr/>
            <a:r>
              <a:t>Resting in the Holy Spirit to continually guide me.</a:t>
            </a:r>
          </a:p>
        </p:txBody>
      </p:sp>
      <p:pic>
        <p:nvPicPr>
          <p:cNvPr id="10982" name="IMG_2883.JPG" descr="IMG_2883.JPG"/>
          <p:cNvPicPr>
            <a:picLocks noChangeAspect="1"/>
          </p:cNvPicPr>
          <p:nvPr/>
        </p:nvPicPr>
        <p:blipFill>
          <a:blip r:embed="rId3">
            <a:extLst/>
          </a:blip>
          <a:srcRect l="19283" t="21343" r="19277" b="32578"/>
          <a:stretch>
            <a:fillRect/>
          </a:stretch>
        </p:blipFill>
        <p:spPr>
          <a:xfrm>
            <a:off x="4651070" y="188298"/>
            <a:ext cx="1678085" cy="167803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19679" h="20595" fill="norm" stroke="1" extrusionOk="0">
                <a:moveTo>
                  <a:pt x="9839" y="0"/>
                </a:moveTo>
                <a:cubicBezTo>
                  <a:pt x="7321" y="0"/>
                  <a:pt x="4802" y="1005"/>
                  <a:pt x="2881" y="3015"/>
                </a:cubicBezTo>
                <a:cubicBezTo>
                  <a:pt x="-961" y="7036"/>
                  <a:pt x="-961" y="13558"/>
                  <a:pt x="2881" y="17579"/>
                </a:cubicBezTo>
                <a:cubicBezTo>
                  <a:pt x="6723" y="21600"/>
                  <a:pt x="12955" y="21600"/>
                  <a:pt x="16797" y="17579"/>
                </a:cubicBezTo>
                <a:cubicBezTo>
                  <a:pt x="20639" y="13558"/>
                  <a:pt x="20639" y="7036"/>
                  <a:pt x="16797" y="3015"/>
                </a:cubicBezTo>
                <a:cubicBezTo>
                  <a:pt x="14876" y="1005"/>
                  <a:pt x="12357" y="0"/>
                  <a:pt x="9839" y="0"/>
                </a:cubicBezTo>
                <a:close/>
              </a:path>
            </a:pathLst>
          </a:custGeom>
          <a:ln w="12700">
            <a:miter lim="400000"/>
          </a:ln>
        </p:spPr>
      </p:pic>
    </p:spTree>
  </p:cSld>
  <p:clrMapOvr>
    <a:masterClrMapping/>
  </p:clrMapOvr>
  <p:transition xmlns:p14="http://schemas.microsoft.com/office/powerpoint/2010/main" spd="med" advClick="1"/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 xmlns:m="http://schemas.openxmlformats.org/officeDocument/2006/math" xmlns:a14="http://schemas.microsoft.com/office/drawing/2010/main" showMasterSp="1" showMasterPhAnim="1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716" name="Group 742"/>
          <p:cNvGrpSpPr/>
          <p:nvPr/>
        </p:nvGrpSpPr>
        <p:grpSpPr>
          <a:xfrm>
            <a:off x="-1" y="-1"/>
            <a:ext cx="1945670" cy="6858001"/>
            <a:chOff x="0" y="0"/>
            <a:chExt cx="1945668" cy="6858000"/>
          </a:xfrm>
        </p:grpSpPr>
        <p:sp>
          <p:nvSpPr>
            <p:cNvPr id="11680" name="Freeform 437"/>
            <p:cNvSpPr/>
            <p:nvPr/>
          </p:nvSpPr>
          <p:spPr>
            <a:xfrm flipH="1" rot="16200000">
              <a:off x="620896" y="6572002"/>
              <a:ext cx="480120" cy="8298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20774" y="18900"/>
                    <a:pt x="19948" y="16200"/>
                    <a:pt x="19121" y="14175"/>
                  </a:cubicBezTo>
                  <a:cubicBezTo>
                    <a:pt x="16525" y="7425"/>
                    <a:pt x="13810" y="4725"/>
                    <a:pt x="10387" y="4725"/>
                  </a:cubicBezTo>
                  <a:cubicBezTo>
                    <a:pt x="8498" y="4725"/>
                    <a:pt x="6610" y="5400"/>
                    <a:pt x="4839" y="6075"/>
                  </a:cubicBezTo>
                  <a:cubicBezTo>
                    <a:pt x="3187" y="6750"/>
                    <a:pt x="1652" y="7425"/>
                    <a:pt x="0" y="8100"/>
                  </a:cubicBezTo>
                  <a:cubicBezTo>
                    <a:pt x="4013" y="2025"/>
                    <a:pt x="7318" y="0"/>
                    <a:pt x="10387" y="0"/>
                  </a:cubicBezTo>
                  <a:cubicBezTo>
                    <a:pt x="14400" y="0"/>
                    <a:pt x="17823" y="4050"/>
                    <a:pt x="20892" y="13500"/>
                  </a:cubicBezTo>
                  <a:cubicBezTo>
                    <a:pt x="21128" y="14175"/>
                    <a:pt x="21364" y="14850"/>
                    <a:pt x="21600" y="15525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681" name="Freeform 438"/>
            <p:cNvSpPr/>
            <p:nvPr/>
          </p:nvSpPr>
          <p:spPr>
            <a:xfrm flipH="1" rot="16200000">
              <a:off x="762410" y="6830585"/>
              <a:ext cx="34085" cy="207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16200"/>
                  </a:moveTo>
                  <a:cubicBezTo>
                    <a:pt x="14954" y="10800"/>
                    <a:pt x="6646" y="540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6646" y="8100"/>
                    <a:pt x="13292" y="16200"/>
                    <a:pt x="21600" y="21600"/>
                  </a:cubicBezTo>
                  <a:lnTo>
                    <a:pt x="21600" y="162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682" name="Freeform 439"/>
            <p:cNvSpPr/>
            <p:nvPr/>
          </p:nvSpPr>
          <p:spPr>
            <a:xfrm flipH="1" rot="16200000">
              <a:off x="-132625" y="4953081"/>
              <a:ext cx="969129" cy="2237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cubicBezTo>
                    <a:pt x="3736" y="18042"/>
                    <a:pt x="7472" y="13722"/>
                    <a:pt x="11092" y="9148"/>
                  </a:cubicBezTo>
                  <a:cubicBezTo>
                    <a:pt x="11968" y="7878"/>
                    <a:pt x="11968" y="7878"/>
                    <a:pt x="11968" y="7878"/>
                  </a:cubicBezTo>
                  <a:cubicBezTo>
                    <a:pt x="13485" y="5845"/>
                    <a:pt x="15120" y="3558"/>
                    <a:pt x="16755" y="2541"/>
                  </a:cubicBezTo>
                  <a:cubicBezTo>
                    <a:pt x="17572" y="1779"/>
                    <a:pt x="18448" y="1525"/>
                    <a:pt x="19323" y="1016"/>
                  </a:cubicBezTo>
                  <a:cubicBezTo>
                    <a:pt x="20082" y="762"/>
                    <a:pt x="20841" y="508"/>
                    <a:pt x="21600" y="0"/>
                  </a:cubicBezTo>
                  <a:cubicBezTo>
                    <a:pt x="20724" y="2541"/>
                    <a:pt x="19440" y="3049"/>
                    <a:pt x="18272" y="3558"/>
                  </a:cubicBezTo>
                  <a:cubicBezTo>
                    <a:pt x="17630" y="3812"/>
                    <a:pt x="17046" y="4066"/>
                    <a:pt x="16521" y="4574"/>
                  </a:cubicBezTo>
                  <a:cubicBezTo>
                    <a:pt x="15003" y="5845"/>
                    <a:pt x="13544" y="7878"/>
                    <a:pt x="12084" y="9911"/>
                  </a:cubicBezTo>
                  <a:cubicBezTo>
                    <a:pt x="11676" y="10419"/>
                    <a:pt x="11267" y="10927"/>
                    <a:pt x="10858" y="11435"/>
                  </a:cubicBezTo>
                  <a:cubicBezTo>
                    <a:pt x="8932" y="13976"/>
                    <a:pt x="6889" y="16264"/>
                    <a:pt x="5021" y="18296"/>
                  </a:cubicBezTo>
                  <a:cubicBezTo>
                    <a:pt x="3970" y="19567"/>
                    <a:pt x="2919" y="20584"/>
                    <a:pt x="1751" y="21346"/>
                  </a:cubicBezTo>
                  <a:cubicBezTo>
                    <a:pt x="1343" y="21600"/>
                    <a:pt x="876" y="21600"/>
                    <a:pt x="409" y="21600"/>
                  </a:cubicBezTo>
                  <a:cubicBezTo>
                    <a:pt x="292" y="21600"/>
                    <a:pt x="117" y="21600"/>
                    <a:pt x="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683" name="Freeform 440"/>
            <p:cNvSpPr/>
            <p:nvPr/>
          </p:nvSpPr>
          <p:spPr>
            <a:xfrm flipH="1" rot="16200000">
              <a:off x="218573" y="5170913"/>
              <a:ext cx="222278" cy="518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795" y="21600"/>
                  </a:moveTo>
                  <a:cubicBezTo>
                    <a:pt x="1779" y="21600"/>
                    <a:pt x="762" y="20520"/>
                    <a:pt x="0" y="20520"/>
                  </a:cubicBezTo>
                  <a:cubicBezTo>
                    <a:pt x="2033" y="17280"/>
                    <a:pt x="4066" y="16200"/>
                    <a:pt x="6099" y="14040"/>
                  </a:cubicBezTo>
                  <a:cubicBezTo>
                    <a:pt x="7878" y="12960"/>
                    <a:pt x="9656" y="10800"/>
                    <a:pt x="11689" y="8640"/>
                  </a:cubicBezTo>
                  <a:cubicBezTo>
                    <a:pt x="12198" y="8640"/>
                    <a:pt x="12960" y="7560"/>
                    <a:pt x="13722" y="6480"/>
                  </a:cubicBezTo>
                  <a:cubicBezTo>
                    <a:pt x="16009" y="3240"/>
                    <a:pt x="18551" y="0"/>
                    <a:pt x="21092" y="0"/>
                  </a:cubicBezTo>
                  <a:cubicBezTo>
                    <a:pt x="21346" y="0"/>
                    <a:pt x="21600" y="1080"/>
                    <a:pt x="21600" y="1080"/>
                  </a:cubicBezTo>
                  <a:cubicBezTo>
                    <a:pt x="17788" y="9720"/>
                    <a:pt x="13214" y="14040"/>
                    <a:pt x="9402" y="17280"/>
                  </a:cubicBezTo>
                  <a:cubicBezTo>
                    <a:pt x="7115" y="19440"/>
                    <a:pt x="4828" y="21600"/>
                    <a:pt x="2795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684" name="Freeform 441"/>
            <p:cNvSpPr/>
            <p:nvPr/>
          </p:nvSpPr>
          <p:spPr>
            <a:xfrm flipH="1" rot="16200000">
              <a:off x="-80019" y="5435423"/>
              <a:ext cx="675722" cy="12744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cubicBezTo>
                    <a:pt x="837" y="17192"/>
                    <a:pt x="2093" y="15869"/>
                    <a:pt x="3265" y="14547"/>
                  </a:cubicBezTo>
                  <a:cubicBezTo>
                    <a:pt x="3600" y="14547"/>
                    <a:pt x="3935" y="14106"/>
                    <a:pt x="4186" y="13665"/>
                  </a:cubicBezTo>
                  <a:cubicBezTo>
                    <a:pt x="4688" y="12784"/>
                    <a:pt x="5274" y="12343"/>
                    <a:pt x="5777" y="11461"/>
                  </a:cubicBezTo>
                  <a:cubicBezTo>
                    <a:pt x="7284" y="9698"/>
                    <a:pt x="8874" y="7494"/>
                    <a:pt x="10465" y="6171"/>
                  </a:cubicBezTo>
                  <a:cubicBezTo>
                    <a:pt x="11470" y="5731"/>
                    <a:pt x="11470" y="5731"/>
                    <a:pt x="11470" y="5731"/>
                  </a:cubicBezTo>
                  <a:cubicBezTo>
                    <a:pt x="13395" y="3967"/>
                    <a:pt x="15321" y="2645"/>
                    <a:pt x="17163" y="1322"/>
                  </a:cubicBezTo>
                  <a:cubicBezTo>
                    <a:pt x="18502" y="441"/>
                    <a:pt x="19926" y="0"/>
                    <a:pt x="21600" y="0"/>
                  </a:cubicBezTo>
                  <a:cubicBezTo>
                    <a:pt x="21600" y="0"/>
                    <a:pt x="21600" y="0"/>
                    <a:pt x="21600" y="0"/>
                  </a:cubicBezTo>
                  <a:cubicBezTo>
                    <a:pt x="21349" y="441"/>
                    <a:pt x="21098" y="882"/>
                    <a:pt x="20847" y="882"/>
                  </a:cubicBezTo>
                  <a:cubicBezTo>
                    <a:pt x="20344" y="1763"/>
                    <a:pt x="19926" y="2204"/>
                    <a:pt x="19423" y="2645"/>
                  </a:cubicBezTo>
                  <a:cubicBezTo>
                    <a:pt x="18753" y="3086"/>
                    <a:pt x="18084" y="3527"/>
                    <a:pt x="17330" y="3967"/>
                  </a:cubicBezTo>
                  <a:cubicBezTo>
                    <a:pt x="16326" y="4849"/>
                    <a:pt x="16326" y="4849"/>
                    <a:pt x="16326" y="4849"/>
                  </a:cubicBezTo>
                  <a:cubicBezTo>
                    <a:pt x="15237" y="5731"/>
                    <a:pt x="14149" y="6612"/>
                    <a:pt x="12977" y="7494"/>
                  </a:cubicBezTo>
                  <a:cubicBezTo>
                    <a:pt x="12056" y="8376"/>
                    <a:pt x="11135" y="9257"/>
                    <a:pt x="10130" y="9698"/>
                  </a:cubicBezTo>
                  <a:cubicBezTo>
                    <a:pt x="8205" y="11461"/>
                    <a:pt x="6195" y="13665"/>
                    <a:pt x="4270" y="16310"/>
                  </a:cubicBezTo>
                  <a:cubicBezTo>
                    <a:pt x="2847" y="18073"/>
                    <a:pt x="1423" y="19837"/>
                    <a:pt x="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685" name="Freeform 442"/>
            <p:cNvSpPr/>
            <p:nvPr/>
          </p:nvSpPr>
          <p:spPr>
            <a:xfrm flipH="1" rot="16200000">
              <a:off x="420103" y="5624359"/>
              <a:ext cx="706843" cy="13336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cubicBezTo>
                    <a:pt x="80" y="14824"/>
                    <a:pt x="1360" y="8047"/>
                    <a:pt x="2560" y="4659"/>
                  </a:cubicBezTo>
                  <a:cubicBezTo>
                    <a:pt x="4160" y="424"/>
                    <a:pt x="5840" y="0"/>
                    <a:pt x="7360" y="0"/>
                  </a:cubicBezTo>
                  <a:cubicBezTo>
                    <a:pt x="7920" y="0"/>
                    <a:pt x="7920" y="0"/>
                    <a:pt x="7920" y="0"/>
                  </a:cubicBezTo>
                  <a:cubicBezTo>
                    <a:pt x="10000" y="0"/>
                    <a:pt x="12160" y="424"/>
                    <a:pt x="14160" y="847"/>
                  </a:cubicBezTo>
                  <a:cubicBezTo>
                    <a:pt x="16560" y="1271"/>
                    <a:pt x="19040" y="1694"/>
                    <a:pt x="21520" y="1694"/>
                  </a:cubicBezTo>
                  <a:cubicBezTo>
                    <a:pt x="21600" y="1694"/>
                    <a:pt x="21600" y="1694"/>
                    <a:pt x="21600" y="1694"/>
                  </a:cubicBezTo>
                  <a:cubicBezTo>
                    <a:pt x="20960" y="4235"/>
                    <a:pt x="20080" y="4659"/>
                    <a:pt x="19440" y="4659"/>
                  </a:cubicBezTo>
                  <a:cubicBezTo>
                    <a:pt x="19120" y="4659"/>
                    <a:pt x="18800" y="4659"/>
                    <a:pt x="18400" y="4235"/>
                  </a:cubicBezTo>
                  <a:cubicBezTo>
                    <a:pt x="18080" y="4235"/>
                    <a:pt x="17840" y="4235"/>
                    <a:pt x="17520" y="4235"/>
                  </a:cubicBezTo>
                  <a:cubicBezTo>
                    <a:pt x="15920" y="4235"/>
                    <a:pt x="14240" y="3812"/>
                    <a:pt x="12640" y="3388"/>
                  </a:cubicBezTo>
                  <a:cubicBezTo>
                    <a:pt x="11920" y="3388"/>
                    <a:pt x="11200" y="3388"/>
                    <a:pt x="10480" y="2965"/>
                  </a:cubicBezTo>
                  <a:cubicBezTo>
                    <a:pt x="10000" y="2965"/>
                    <a:pt x="9600" y="2965"/>
                    <a:pt x="9120" y="2965"/>
                  </a:cubicBezTo>
                  <a:cubicBezTo>
                    <a:pt x="8400" y="2541"/>
                    <a:pt x="7680" y="2541"/>
                    <a:pt x="6960" y="2541"/>
                  </a:cubicBezTo>
                  <a:cubicBezTo>
                    <a:pt x="5680" y="2541"/>
                    <a:pt x="4640" y="2965"/>
                    <a:pt x="3760" y="4659"/>
                  </a:cubicBezTo>
                  <a:cubicBezTo>
                    <a:pt x="2720" y="7200"/>
                    <a:pt x="1760" y="10165"/>
                    <a:pt x="1120" y="13976"/>
                  </a:cubicBezTo>
                  <a:cubicBezTo>
                    <a:pt x="960" y="15247"/>
                    <a:pt x="720" y="16518"/>
                    <a:pt x="560" y="17788"/>
                  </a:cubicBezTo>
                  <a:cubicBezTo>
                    <a:pt x="320" y="19059"/>
                    <a:pt x="160" y="20329"/>
                    <a:pt x="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686" name="Freeform 443"/>
            <p:cNvSpPr/>
            <p:nvPr/>
          </p:nvSpPr>
          <p:spPr>
            <a:xfrm flipH="1" rot="16200000">
              <a:off x="-2993335" y="3006672"/>
              <a:ext cx="6853553" cy="8402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4810" y="21600"/>
                  </a:moveTo>
                  <a:cubicBezTo>
                    <a:pt x="4422" y="21600"/>
                    <a:pt x="4051" y="21465"/>
                    <a:pt x="3680" y="21062"/>
                  </a:cubicBezTo>
                  <a:cubicBezTo>
                    <a:pt x="3383" y="20793"/>
                    <a:pt x="3077" y="20389"/>
                    <a:pt x="2789" y="19985"/>
                  </a:cubicBezTo>
                  <a:cubicBezTo>
                    <a:pt x="2607" y="19783"/>
                    <a:pt x="2426" y="19514"/>
                    <a:pt x="2252" y="19312"/>
                  </a:cubicBezTo>
                  <a:cubicBezTo>
                    <a:pt x="1815" y="18774"/>
                    <a:pt x="1345" y="18303"/>
                    <a:pt x="891" y="18303"/>
                  </a:cubicBezTo>
                  <a:cubicBezTo>
                    <a:pt x="833" y="18303"/>
                    <a:pt x="776" y="18303"/>
                    <a:pt x="718" y="18303"/>
                  </a:cubicBezTo>
                  <a:cubicBezTo>
                    <a:pt x="462" y="18370"/>
                    <a:pt x="215" y="18707"/>
                    <a:pt x="0" y="19043"/>
                  </a:cubicBezTo>
                  <a:cubicBezTo>
                    <a:pt x="0" y="18639"/>
                    <a:pt x="0" y="18639"/>
                    <a:pt x="0" y="18639"/>
                  </a:cubicBezTo>
                  <a:cubicBezTo>
                    <a:pt x="206" y="18303"/>
                    <a:pt x="454" y="17899"/>
                    <a:pt x="718" y="17899"/>
                  </a:cubicBezTo>
                  <a:cubicBezTo>
                    <a:pt x="759" y="17899"/>
                    <a:pt x="809" y="17832"/>
                    <a:pt x="850" y="17832"/>
                  </a:cubicBezTo>
                  <a:cubicBezTo>
                    <a:pt x="1502" y="17832"/>
                    <a:pt x="2145" y="18707"/>
                    <a:pt x="2772" y="19514"/>
                  </a:cubicBezTo>
                  <a:cubicBezTo>
                    <a:pt x="3053" y="19850"/>
                    <a:pt x="3341" y="20254"/>
                    <a:pt x="3630" y="20523"/>
                  </a:cubicBezTo>
                  <a:cubicBezTo>
                    <a:pt x="4068" y="20994"/>
                    <a:pt x="4488" y="21196"/>
                    <a:pt x="4893" y="21196"/>
                  </a:cubicBezTo>
                  <a:cubicBezTo>
                    <a:pt x="5553" y="21196"/>
                    <a:pt x="6155" y="20591"/>
                    <a:pt x="6699" y="19379"/>
                  </a:cubicBezTo>
                  <a:cubicBezTo>
                    <a:pt x="6757" y="19245"/>
                    <a:pt x="6807" y="19178"/>
                    <a:pt x="6864" y="19043"/>
                  </a:cubicBezTo>
                  <a:cubicBezTo>
                    <a:pt x="7228" y="18168"/>
                    <a:pt x="7599" y="17361"/>
                    <a:pt x="7987" y="17226"/>
                  </a:cubicBezTo>
                  <a:cubicBezTo>
                    <a:pt x="8077" y="17159"/>
                    <a:pt x="8176" y="17159"/>
                    <a:pt x="8292" y="17159"/>
                  </a:cubicBezTo>
                  <a:cubicBezTo>
                    <a:pt x="8440" y="17159"/>
                    <a:pt x="8581" y="17159"/>
                    <a:pt x="8729" y="17226"/>
                  </a:cubicBezTo>
                  <a:cubicBezTo>
                    <a:pt x="8869" y="17226"/>
                    <a:pt x="9018" y="17293"/>
                    <a:pt x="9166" y="17293"/>
                  </a:cubicBezTo>
                  <a:cubicBezTo>
                    <a:pt x="9274" y="17293"/>
                    <a:pt x="9373" y="17226"/>
                    <a:pt x="9472" y="17226"/>
                  </a:cubicBezTo>
                  <a:cubicBezTo>
                    <a:pt x="9628" y="17159"/>
                    <a:pt x="9793" y="17092"/>
                    <a:pt x="9950" y="17024"/>
                  </a:cubicBezTo>
                  <a:cubicBezTo>
                    <a:pt x="10222" y="16890"/>
                    <a:pt x="10503" y="16755"/>
                    <a:pt x="10783" y="16755"/>
                  </a:cubicBezTo>
                  <a:cubicBezTo>
                    <a:pt x="10817" y="16755"/>
                    <a:pt x="10858" y="16755"/>
                    <a:pt x="10891" y="16755"/>
                  </a:cubicBezTo>
                  <a:cubicBezTo>
                    <a:pt x="10990" y="16755"/>
                    <a:pt x="11097" y="16822"/>
                    <a:pt x="11196" y="16822"/>
                  </a:cubicBezTo>
                  <a:cubicBezTo>
                    <a:pt x="11345" y="16890"/>
                    <a:pt x="11493" y="16890"/>
                    <a:pt x="11642" y="16890"/>
                  </a:cubicBezTo>
                  <a:cubicBezTo>
                    <a:pt x="11897" y="16890"/>
                    <a:pt x="12104" y="16822"/>
                    <a:pt x="12293" y="16553"/>
                  </a:cubicBezTo>
                  <a:cubicBezTo>
                    <a:pt x="12698" y="15948"/>
                    <a:pt x="12978" y="14198"/>
                    <a:pt x="13275" y="12247"/>
                  </a:cubicBezTo>
                  <a:cubicBezTo>
                    <a:pt x="13333" y="11910"/>
                    <a:pt x="13382" y="11574"/>
                    <a:pt x="13440" y="11237"/>
                  </a:cubicBezTo>
                  <a:cubicBezTo>
                    <a:pt x="13787" y="9084"/>
                    <a:pt x="14216" y="8209"/>
                    <a:pt x="14554" y="7738"/>
                  </a:cubicBezTo>
                  <a:cubicBezTo>
                    <a:pt x="15016" y="7065"/>
                    <a:pt x="15453" y="5652"/>
                    <a:pt x="15874" y="4307"/>
                  </a:cubicBezTo>
                  <a:cubicBezTo>
                    <a:pt x="16320" y="2893"/>
                    <a:pt x="16773" y="1480"/>
                    <a:pt x="17252" y="807"/>
                  </a:cubicBezTo>
                  <a:cubicBezTo>
                    <a:pt x="17664" y="269"/>
                    <a:pt x="18102" y="0"/>
                    <a:pt x="18646" y="0"/>
                  </a:cubicBezTo>
                  <a:cubicBezTo>
                    <a:pt x="18952" y="0"/>
                    <a:pt x="19257" y="67"/>
                    <a:pt x="19562" y="202"/>
                  </a:cubicBezTo>
                  <a:cubicBezTo>
                    <a:pt x="19777" y="202"/>
                    <a:pt x="19991" y="269"/>
                    <a:pt x="20206" y="336"/>
                  </a:cubicBezTo>
                  <a:cubicBezTo>
                    <a:pt x="20643" y="336"/>
                    <a:pt x="21130" y="404"/>
                    <a:pt x="21600" y="1346"/>
                  </a:cubicBezTo>
                  <a:cubicBezTo>
                    <a:pt x="21600" y="1884"/>
                    <a:pt x="21600" y="1884"/>
                    <a:pt x="21600" y="1884"/>
                  </a:cubicBezTo>
                  <a:cubicBezTo>
                    <a:pt x="21130" y="1009"/>
                    <a:pt x="20651" y="875"/>
                    <a:pt x="20206" y="807"/>
                  </a:cubicBezTo>
                  <a:cubicBezTo>
                    <a:pt x="19983" y="807"/>
                    <a:pt x="19760" y="740"/>
                    <a:pt x="19537" y="606"/>
                  </a:cubicBezTo>
                  <a:cubicBezTo>
                    <a:pt x="19273" y="538"/>
                    <a:pt x="18993" y="404"/>
                    <a:pt x="18721" y="404"/>
                  </a:cubicBezTo>
                  <a:cubicBezTo>
                    <a:pt x="18704" y="404"/>
                    <a:pt x="18704" y="404"/>
                    <a:pt x="18704" y="404"/>
                  </a:cubicBezTo>
                  <a:cubicBezTo>
                    <a:pt x="18102" y="404"/>
                    <a:pt x="17615" y="740"/>
                    <a:pt x="17161" y="1480"/>
                  </a:cubicBezTo>
                  <a:cubicBezTo>
                    <a:pt x="16674" y="2221"/>
                    <a:pt x="16237" y="3634"/>
                    <a:pt x="15759" y="5181"/>
                  </a:cubicBezTo>
                  <a:cubicBezTo>
                    <a:pt x="15569" y="5854"/>
                    <a:pt x="15346" y="6594"/>
                    <a:pt x="15123" y="7133"/>
                  </a:cubicBezTo>
                  <a:cubicBezTo>
                    <a:pt x="14942" y="7604"/>
                    <a:pt x="14769" y="7940"/>
                    <a:pt x="14579" y="8209"/>
                  </a:cubicBezTo>
                  <a:cubicBezTo>
                    <a:pt x="14472" y="8411"/>
                    <a:pt x="14472" y="8411"/>
                    <a:pt x="14472" y="8411"/>
                  </a:cubicBezTo>
                  <a:cubicBezTo>
                    <a:pt x="14249" y="8748"/>
                    <a:pt x="14018" y="9219"/>
                    <a:pt x="13795" y="10026"/>
                  </a:cubicBezTo>
                  <a:cubicBezTo>
                    <a:pt x="13597" y="10834"/>
                    <a:pt x="13440" y="11910"/>
                    <a:pt x="13267" y="12987"/>
                  </a:cubicBezTo>
                  <a:cubicBezTo>
                    <a:pt x="13242" y="13121"/>
                    <a:pt x="13242" y="13121"/>
                    <a:pt x="13242" y="13121"/>
                  </a:cubicBezTo>
                  <a:cubicBezTo>
                    <a:pt x="12929" y="15207"/>
                    <a:pt x="12632" y="16688"/>
                    <a:pt x="12211" y="17159"/>
                  </a:cubicBezTo>
                  <a:cubicBezTo>
                    <a:pt x="12038" y="17293"/>
                    <a:pt x="11856" y="17361"/>
                    <a:pt x="11633" y="17361"/>
                  </a:cubicBezTo>
                  <a:cubicBezTo>
                    <a:pt x="11485" y="17361"/>
                    <a:pt x="11345" y="17361"/>
                    <a:pt x="11204" y="17361"/>
                  </a:cubicBezTo>
                  <a:cubicBezTo>
                    <a:pt x="11105" y="17293"/>
                    <a:pt x="10998" y="17293"/>
                    <a:pt x="10891" y="17293"/>
                  </a:cubicBezTo>
                  <a:cubicBezTo>
                    <a:pt x="10866" y="17293"/>
                    <a:pt x="10833" y="17293"/>
                    <a:pt x="10808" y="17293"/>
                  </a:cubicBezTo>
                  <a:cubicBezTo>
                    <a:pt x="10528" y="17293"/>
                    <a:pt x="10247" y="17428"/>
                    <a:pt x="9975" y="17495"/>
                  </a:cubicBezTo>
                  <a:cubicBezTo>
                    <a:pt x="9810" y="17630"/>
                    <a:pt x="9637" y="17697"/>
                    <a:pt x="9472" y="17697"/>
                  </a:cubicBezTo>
                  <a:cubicBezTo>
                    <a:pt x="9216" y="17764"/>
                    <a:pt x="9026" y="17832"/>
                    <a:pt x="8845" y="17832"/>
                  </a:cubicBezTo>
                  <a:cubicBezTo>
                    <a:pt x="8795" y="17832"/>
                    <a:pt x="8737" y="17832"/>
                    <a:pt x="8688" y="17832"/>
                  </a:cubicBezTo>
                  <a:cubicBezTo>
                    <a:pt x="8605" y="17832"/>
                    <a:pt x="8523" y="17764"/>
                    <a:pt x="8440" y="17764"/>
                  </a:cubicBezTo>
                  <a:cubicBezTo>
                    <a:pt x="8341" y="17697"/>
                    <a:pt x="8242" y="17697"/>
                    <a:pt x="8143" y="17697"/>
                  </a:cubicBezTo>
                  <a:cubicBezTo>
                    <a:pt x="8094" y="17697"/>
                    <a:pt x="8036" y="17697"/>
                    <a:pt x="7987" y="17697"/>
                  </a:cubicBezTo>
                  <a:cubicBezTo>
                    <a:pt x="7624" y="17899"/>
                    <a:pt x="7277" y="18639"/>
                    <a:pt x="6947" y="19379"/>
                  </a:cubicBezTo>
                  <a:cubicBezTo>
                    <a:pt x="6831" y="19649"/>
                    <a:pt x="6716" y="19918"/>
                    <a:pt x="6600" y="20120"/>
                  </a:cubicBezTo>
                  <a:cubicBezTo>
                    <a:pt x="6188" y="20927"/>
                    <a:pt x="5734" y="21398"/>
                    <a:pt x="5173" y="21600"/>
                  </a:cubicBezTo>
                  <a:cubicBezTo>
                    <a:pt x="5049" y="21600"/>
                    <a:pt x="4934" y="21600"/>
                    <a:pt x="481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687" name="Freeform 444"/>
            <p:cNvSpPr/>
            <p:nvPr/>
          </p:nvSpPr>
          <p:spPr>
            <a:xfrm flipH="1" rot="16200000">
              <a:off x="-69648" y="6768665"/>
              <a:ext cx="157078" cy="127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16920" y="17280"/>
                    <a:pt x="11880" y="12960"/>
                    <a:pt x="7200" y="432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1600" y="0"/>
                    <a:pt x="21600" y="0"/>
                    <a:pt x="21600" y="0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688" name="Freeform 445"/>
            <p:cNvSpPr/>
            <p:nvPr/>
          </p:nvSpPr>
          <p:spPr>
            <a:xfrm flipH="1" rot="16200000">
              <a:off x="-2310202" y="2310204"/>
              <a:ext cx="5273901" cy="6534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3720" y="21600"/>
                  </a:moveTo>
                  <a:cubicBezTo>
                    <a:pt x="3398" y="21600"/>
                    <a:pt x="3098" y="21427"/>
                    <a:pt x="2830" y="21082"/>
                  </a:cubicBezTo>
                  <a:cubicBezTo>
                    <a:pt x="2530" y="20736"/>
                    <a:pt x="2219" y="20218"/>
                    <a:pt x="1930" y="19613"/>
                  </a:cubicBezTo>
                  <a:cubicBezTo>
                    <a:pt x="1597" y="19008"/>
                    <a:pt x="1254" y="18403"/>
                    <a:pt x="911" y="18058"/>
                  </a:cubicBezTo>
                  <a:cubicBezTo>
                    <a:pt x="772" y="17885"/>
                    <a:pt x="622" y="17798"/>
                    <a:pt x="482" y="17798"/>
                  </a:cubicBezTo>
                  <a:cubicBezTo>
                    <a:pt x="322" y="17798"/>
                    <a:pt x="161" y="17885"/>
                    <a:pt x="0" y="18144"/>
                  </a:cubicBezTo>
                  <a:cubicBezTo>
                    <a:pt x="0" y="17798"/>
                    <a:pt x="0" y="17798"/>
                    <a:pt x="0" y="17798"/>
                  </a:cubicBezTo>
                  <a:cubicBezTo>
                    <a:pt x="172" y="17539"/>
                    <a:pt x="354" y="17453"/>
                    <a:pt x="515" y="17453"/>
                  </a:cubicBezTo>
                  <a:cubicBezTo>
                    <a:pt x="654" y="17453"/>
                    <a:pt x="793" y="17539"/>
                    <a:pt x="933" y="17712"/>
                  </a:cubicBezTo>
                  <a:cubicBezTo>
                    <a:pt x="1243" y="18058"/>
                    <a:pt x="1554" y="18576"/>
                    <a:pt x="1865" y="19181"/>
                  </a:cubicBezTo>
                  <a:cubicBezTo>
                    <a:pt x="2187" y="19699"/>
                    <a:pt x="2519" y="20304"/>
                    <a:pt x="2851" y="20650"/>
                  </a:cubicBezTo>
                  <a:cubicBezTo>
                    <a:pt x="3119" y="20995"/>
                    <a:pt x="3398" y="21082"/>
                    <a:pt x="3709" y="21082"/>
                  </a:cubicBezTo>
                  <a:cubicBezTo>
                    <a:pt x="4116" y="21082"/>
                    <a:pt x="4513" y="20909"/>
                    <a:pt x="4888" y="20650"/>
                  </a:cubicBezTo>
                  <a:cubicBezTo>
                    <a:pt x="5413" y="20304"/>
                    <a:pt x="5949" y="20045"/>
                    <a:pt x="6475" y="19699"/>
                  </a:cubicBezTo>
                  <a:cubicBezTo>
                    <a:pt x="6882" y="19526"/>
                    <a:pt x="6882" y="19526"/>
                    <a:pt x="6882" y="19526"/>
                  </a:cubicBezTo>
                  <a:cubicBezTo>
                    <a:pt x="7997" y="18922"/>
                    <a:pt x="9155" y="18317"/>
                    <a:pt x="10302" y="18317"/>
                  </a:cubicBezTo>
                  <a:cubicBezTo>
                    <a:pt x="10527" y="18317"/>
                    <a:pt x="10741" y="18317"/>
                    <a:pt x="10945" y="18317"/>
                  </a:cubicBezTo>
                  <a:cubicBezTo>
                    <a:pt x="11277" y="18403"/>
                    <a:pt x="11577" y="18490"/>
                    <a:pt x="11877" y="18490"/>
                  </a:cubicBezTo>
                  <a:cubicBezTo>
                    <a:pt x="13046" y="18490"/>
                    <a:pt x="14064" y="17885"/>
                    <a:pt x="14986" y="16675"/>
                  </a:cubicBezTo>
                  <a:cubicBezTo>
                    <a:pt x="15715" y="15811"/>
                    <a:pt x="16272" y="14515"/>
                    <a:pt x="16787" y="12614"/>
                  </a:cubicBezTo>
                  <a:cubicBezTo>
                    <a:pt x="16948" y="12010"/>
                    <a:pt x="17108" y="11318"/>
                    <a:pt x="17269" y="10714"/>
                  </a:cubicBezTo>
                  <a:cubicBezTo>
                    <a:pt x="17591" y="9418"/>
                    <a:pt x="17923" y="8122"/>
                    <a:pt x="18255" y="7171"/>
                  </a:cubicBezTo>
                  <a:cubicBezTo>
                    <a:pt x="18706" y="5789"/>
                    <a:pt x="19167" y="4838"/>
                    <a:pt x="19617" y="3888"/>
                  </a:cubicBezTo>
                  <a:cubicBezTo>
                    <a:pt x="19799" y="3456"/>
                    <a:pt x="19981" y="3110"/>
                    <a:pt x="20153" y="2678"/>
                  </a:cubicBezTo>
                  <a:cubicBezTo>
                    <a:pt x="20367" y="2246"/>
                    <a:pt x="20571" y="1728"/>
                    <a:pt x="20775" y="1210"/>
                  </a:cubicBezTo>
                  <a:cubicBezTo>
                    <a:pt x="20946" y="864"/>
                    <a:pt x="21118" y="432"/>
                    <a:pt x="21278" y="0"/>
                  </a:cubicBezTo>
                  <a:cubicBezTo>
                    <a:pt x="21600" y="86"/>
                    <a:pt x="21600" y="86"/>
                    <a:pt x="21600" y="86"/>
                  </a:cubicBezTo>
                  <a:cubicBezTo>
                    <a:pt x="19863" y="3974"/>
                    <a:pt x="19863" y="3974"/>
                    <a:pt x="19863" y="3974"/>
                  </a:cubicBezTo>
                  <a:cubicBezTo>
                    <a:pt x="19724" y="4320"/>
                    <a:pt x="19585" y="4579"/>
                    <a:pt x="19435" y="4925"/>
                  </a:cubicBezTo>
                  <a:cubicBezTo>
                    <a:pt x="18952" y="5962"/>
                    <a:pt x="18448" y="7085"/>
                    <a:pt x="17977" y="8726"/>
                  </a:cubicBezTo>
                  <a:cubicBezTo>
                    <a:pt x="17762" y="9504"/>
                    <a:pt x="17548" y="10282"/>
                    <a:pt x="17334" y="11146"/>
                  </a:cubicBezTo>
                  <a:cubicBezTo>
                    <a:pt x="17055" y="12269"/>
                    <a:pt x="16755" y="13392"/>
                    <a:pt x="16465" y="14342"/>
                  </a:cubicBezTo>
                  <a:cubicBezTo>
                    <a:pt x="15929" y="16070"/>
                    <a:pt x="15372" y="16934"/>
                    <a:pt x="14697" y="17626"/>
                  </a:cubicBezTo>
                  <a:cubicBezTo>
                    <a:pt x="13839" y="18576"/>
                    <a:pt x="12906" y="19008"/>
                    <a:pt x="11770" y="19008"/>
                  </a:cubicBezTo>
                  <a:cubicBezTo>
                    <a:pt x="11470" y="19008"/>
                    <a:pt x="11148" y="18922"/>
                    <a:pt x="10784" y="18922"/>
                  </a:cubicBezTo>
                  <a:cubicBezTo>
                    <a:pt x="10612" y="18835"/>
                    <a:pt x="10452" y="18835"/>
                    <a:pt x="10291" y="18835"/>
                  </a:cubicBezTo>
                  <a:cubicBezTo>
                    <a:pt x="9133" y="18835"/>
                    <a:pt x="7954" y="19440"/>
                    <a:pt x="6818" y="20045"/>
                  </a:cubicBezTo>
                  <a:cubicBezTo>
                    <a:pt x="6721" y="20131"/>
                    <a:pt x="6721" y="20131"/>
                    <a:pt x="6721" y="20131"/>
                  </a:cubicBezTo>
                  <a:cubicBezTo>
                    <a:pt x="6239" y="20390"/>
                    <a:pt x="5756" y="20650"/>
                    <a:pt x="5285" y="20909"/>
                  </a:cubicBezTo>
                  <a:cubicBezTo>
                    <a:pt x="4727" y="21254"/>
                    <a:pt x="4727" y="21254"/>
                    <a:pt x="4727" y="21254"/>
                  </a:cubicBezTo>
                  <a:cubicBezTo>
                    <a:pt x="4352" y="21427"/>
                    <a:pt x="4041" y="21600"/>
                    <a:pt x="372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689" name="Freeform 446"/>
            <p:cNvSpPr/>
            <p:nvPr/>
          </p:nvSpPr>
          <p:spPr>
            <a:xfrm flipH="1" rot="16200000">
              <a:off x="-2243520" y="2243520"/>
              <a:ext cx="4894548" cy="4075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779" y="21600"/>
                  </a:moveTo>
                  <a:cubicBezTo>
                    <a:pt x="1594" y="21600"/>
                    <a:pt x="1398" y="21462"/>
                    <a:pt x="1201" y="21323"/>
                  </a:cubicBezTo>
                  <a:cubicBezTo>
                    <a:pt x="797" y="21185"/>
                    <a:pt x="393" y="20908"/>
                    <a:pt x="0" y="20492"/>
                  </a:cubicBezTo>
                  <a:cubicBezTo>
                    <a:pt x="0" y="20077"/>
                    <a:pt x="0" y="20077"/>
                    <a:pt x="0" y="20077"/>
                  </a:cubicBezTo>
                  <a:cubicBezTo>
                    <a:pt x="335" y="20354"/>
                    <a:pt x="693" y="20492"/>
                    <a:pt x="1028" y="20631"/>
                  </a:cubicBezTo>
                  <a:cubicBezTo>
                    <a:pt x="1132" y="20631"/>
                    <a:pt x="1236" y="20631"/>
                    <a:pt x="1340" y="20769"/>
                  </a:cubicBezTo>
                  <a:cubicBezTo>
                    <a:pt x="1479" y="20769"/>
                    <a:pt x="1617" y="20769"/>
                    <a:pt x="1756" y="20769"/>
                  </a:cubicBezTo>
                  <a:cubicBezTo>
                    <a:pt x="2333" y="20769"/>
                    <a:pt x="2899" y="20354"/>
                    <a:pt x="3442" y="19246"/>
                  </a:cubicBezTo>
                  <a:cubicBezTo>
                    <a:pt x="4204" y="17862"/>
                    <a:pt x="4967" y="15646"/>
                    <a:pt x="5533" y="13846"/>
                  </a:cubicBezTo>
                  <a:cubicBezTo>
                    <a:pt x="5799" y="13015"/>
                    <a:pt x="6076" y="12046"/>
                    <a:pt x="6330" y="11077"/>
                  </a:cubicBezTo>
                  <a:cubicBezTo>
                    <a:pt x="6630" y="9831"/>
                    <a:pt x="6942" y="8723"/>
                    <a:pt x="7254" y="7754"/>
                  </a:cubicBezTo>
                  <a:cubicBezTo>
                    <a:pt x="7600" y="6923"/>
                    <a:pt x="7947" y="6369"/>
                    <a:pt x="8328" y="6369"/>
                  </a:cubicBezTo>
                  <a:cubicBezTo>
                    <a:pt x="8559" y="6369"/>
                    <a:pt x="8813" y="6508"/>
                    <a:pt x="9102" y="6923"/>
                  </a:cubicBezTo>
                  <a:cubicBezTo>
                    <a:pt x="9610" y="7615"/>
                    <a:pt x="10084" y="9277"/>
                    <a:pt x="10581" y="10938"/>
                  </a:cubicBezTo>
                  <a:cubicBezTo>
                    <a:pt x="10673" y="11215"/>
                    <a:pt x="10777" y="11492"/>
                    <a:pt x="10869" y="11769"/>
                  </a:cubicBezTo>
                  <a:cubicBezTo>
                    <a:pt x="12302" y="16477"/>
                    <a:pt x="13584" y="18969"/>
                    <a:pt x="14785" y="19385"/>
                  </a:cubicBezTo>
                  <a:cubicBezTo>
                    <a:pt x="14889" y="19385"/>
                    <a:pt x="15004" y="19385"/>
                    <a:pt x="15108" y="19385"/>
                  </a:cubicBezTo>
                  <a:cubicBezTo>
                    <a:pt x="16310" y="19385"/>
                    <a:pt x="17488" y="17169"/>
                    <a:pt x="18631" y="12600"/>
                  </a:cubicBezTo>
                  <a:cubicBezTo>
                    <a:pt x="19313" y="9969"/>
                    <a:pt x="19914" y="7200"/>
                    <a:pt x="20468" y="4154"/>
                  </a:cubicBezTo>
                  <a:cubicBezTo>
                    <a:pt x="20745" y="2631"/>
                    <a:pt x="21022" y="1246"/>
                    <a:pt x="21323" y="0"/>
                  </a:cubicBezTo>
                  <a:cubicBezTo>
                    <a:pt x="21600" y="138"/>
                    <a:pt x="21600" y="138"/>
                    <a:pt x="21600" y="138"/>
                  </a:cubicBezTo>
                  <a:cubicBezTo>
                    <a:pt x="21196" y="1662"/>
                    <a:pt x="20803" y="3462"/>
                    <a:pt x="20387" y="5677"/>
                  </a:cubicBezTo>
                  <a:cubicBezTo>
                    <a:pt x="19810" y="8723"/>
                    <a:pt x="19221" y="11354"/>
                    <a:pt x="18655" y="13569"/>
                  </a:cubicBezTo>
                  <a:cubicBezTo>
                    <a:pt x="17465" y="18138"/>
                    <a:pt x="16333" y="20354"/>
                    <a:pt x="15178" y="20354"/>
                  </a:cubicBezTo>
                  <a:cubicBezTo>
                    <a:pt x="15097" y="20354"/>
                    <a:pt x="15028" y="20354"/>
                    <a:pt x="14947" y="20354"/>
                  </a:cubicBezTo>
                  <a:cubicBezTo>
                    <a:pt x="13699" y="19938"/>
                    <a:pt x="12394" y="17723"/>
                    <a:pt x="11066" y="13569"/>
                  </a:cubicBezTo>
                  <a:cubicBezTo>
                    <a:pt x="10892" y="13015"/>
                    <a:pt x="10731" y="12462"/>
                    <a:pt x="10557" y="11769"/>
                  </a:cubicBezTo>
                  <a:cubicBezTo>
                    <a:pt x="10095" y="10246"/>
                    <a:pt x="9610" y="8585"/>
                    <a:pt x="9102" y="7892"/>
                  </a:cubicBezTo>
                  <a:cubicBezTo>
                    <a:pt x="8802" y="7477"/>
                    <a:pt x="8548" y="7338"/>
                    <a:pt x="8305" y="7338"/>
                  </a:cubicBezTo>
                  <a:cubicBezTo>
                    <a:pt x="7889" y="7338"/>
                    <a:pt x="7508" y="7892"/>
                    <a:pt x="7138" y="9138"/>
                  </a:cubicBezTo>
                  <a:cubicBezTo>
                    <a:pt x="6873" y="9969"/>
                    <a:pt x="6596" y="10938"/>
                    <a:pt x="6330" y="11908"/>
                  </a:cubicBezTo>
                  <a:cubicBezTo>
                    <a:pt x="5995" y="13154"/>
                    <a:pt x="5648" y="14400"/>
                    <a:pt x="5302" y="15508"/>
                  </a:cubicBezTo>
                  <a:cubicBezTo>
                    <a:pt x="4655" y="17446"/>
                    <a:pt x="3939" y="19385"/>
                    <a:pt x="3211" y="20492"/>
                  </a:cubicBezTo>
                  <a:cubicBezTo>
                    <a:pt x="2749" y="21185"/>
                    <a:pt x="2276" y="21600"/>
                    <a:pt x="1779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690" name="Freeform 447"/>
            <p:cNvSpPr/>
            <p:nvPr/>
          </p:nvSpPr>
          <p:spPr>
            <a:xfrm flipH="1" rot="16200000">
              <a:off x="-2115340" y="2118302"/>
              <a:ext cx="4418875" cy="18226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24" y="21600"/>
                  </a:moveTo>
                  <a:cubicBezTo>
                    <a:pt x="1727" y="21600"/>
                    <a:pt x="1369" y="20366"/>
                    <a:pt x="1024" y="17897"/>
                  </a:cubicBezTo>
                  <a:cubicBezTo>
                    <a:pt x="870" y="16663"/>
                    <a:pt x="870" y="16663"/>
                    <a:pt x="870" y="16663"/>
                  </a:cubicBezTo>
                  <a:cubicBezTo>
                    <a:pt x="589" y="14503"/>
                    <a:pt x="294" y="12343"/>
                    <a:pt x="0" y="12034"/>
                  </a:cubicBezTo>
                  <a:cubicBezTo>
                    <a:pt x="0" y="11109"/>
                    <a:pt x="0" y="11109"/>
                    <a:pt x="0" y="11109"/>
                  </a:cubicBezTo>
                  <a:cubicBezTo>
                    <a:pt x="13" y="11109"/>
                    <a:pt x="38" y="11109"/>
                    <a:pt x="51" y="11109"/>
                  </a:cubicBezTo>
                  <a:cubicBezTo>
                    <a:pt x="307" y="11726"/>
                    <a:pt x="550" y="13269"/>
                    <a:pt x="781" y="14811"/>
                  </a:cubicBezTo>
                  <a:cubicBezTo>
                    <a:pt x="870" y="15429"/>
                    <a:pt x="870" y="15429"/>
                    <a:pt x="870" y="15429"/>
                  </a:cubicBezTo>
                  <a:cubicBezTo>
                    <a:pt x="1318" y="18514"/>
                    <a:pt x="1740" y="20057"/>
                    <a:pt x="2175" y="20057"/>
                  </a:cubicBezTo>
                  <a:cubicBezTo>
                    <a:pt x="2431" y="20057"/>
                    <a:pt x="2674" y="19440"/>
                    <a:pt x="2943" y="18514"/>
                  </a:cubicBezTo>
                  <a:cubicBezTo>
                    <a:pt x="3250" y="17589"/>
                    <a:pt x="3557" y="16046"/>
                    <a:pt x="3852" y="14503"/>
                  </a:cubicBezTo>
                  <a:cubicBezTo>
                    <a:pt x="4184" y="12960"/>
                    <a:pt x="4530" y="11417"/>
                    <a:pt x="4875" y="10183"/>
                  </a:cubicBezTo>
                  <a:cubicBezTo>
                    <a:pt x="5618" y="7714"/>
                    <a:pt x="6206" y="6171"/>
                    <a:pt x="6756" y="5246"/>
                  </a:cubicBezTo>
                  <a:cubicBezTo>
                    <a:pt x="7140" y="4629"/>
                    <a:pt x="7550" y="4320"/>
                    <a:pt x="7972" y="4320"/>
                  </a:cubicBezTo>
                  <a:cubicBezTo>
                    <a:pt x="8791" y="4320"/>
                    <a:pt x="9700" y="5554"/>
                    <a:pt x="10813" y="8023"/>
                  </a:cubicBezTo>
                  <a:cubicBezTo>
                    <a:pt x="12118" y="11417"/>
                    <a:pt x="13462" y="13269"/>
                    <a:pt x="14882" y="13886"/>
                  </a:cubicBezTo>
                  <a:cubicBezTo>
                    <a:pt x="15291" y="13886"/>
                    <a:pt x="15727" y="14194"/>
                    <a:pt x="16174" y="14194"/>
                  </a:cubicBezTo>
                  <a:cubicBezTo>
                    <a:pt x="17160" y="14194"/>
                    <a:pt x="18439" y="13269"/>
                    <a:pt x="19706" y="7406"/>
                  </a:cubicBezTo>
                  <a:cubicBezTo>
                    <a:pt x="20167" y="5246"/>
                    <a:pt x="20653" y="2777"/>
                    <a:pt x="21203" y="0"/>
                  </a:cubicBezTo>
                  <a:cubicBezTo>
                    <a:pt x="21600" y="0"/>
                    <a:pt x="21600" y="0"/>
                    <a:pt x="21600" y="0"/>
                  </a:cubicBezTo>
                  <a:cubicBezTo>
                    <a:pt x="21370" y="1234"/>
                    <a:pt x="21370" y="1234"/>
                    <a:pt x="21370" y="1234"/>
                  </a:cubicBezTo>
                  <a:cubicBezTo>
                    <a:pt x="20743" y="4629"/>
                    <a:pt x="20103" y="8023"/>
                    <a:pt x="19450" y="10491"/>
                  </a:cubicBezTo>
                  <a:cubicBezTo>
                    <a:pt x="18734" y="13269"/>
                    <a:pt x="17979" y="15120"/>
                    <a:pt x="17173" y="15737"/>
                  </a:cubicBezTo>
                  <a:cubicBezTo>
                    <a:pt x="16827" y="15737"/>
                    <a:pt x="16482" y="16046"/>
                    <a:pt x="16085" y="16046"/>
                  </a:cubicBezTo>
                  <a:cubicBezTo>
                    <a:pt x="15714" y="16046"/>
                    <a:pt x="15317" y="15737"/>
                    <a:pt x="14792" y="15737"/>
                  </a:cubicBezTo>
                  <a:cubicBezTo>
                    <a:pt x="14447" y="15429"/>
                    <a:pt x="14447" y="15429"/>
                    <a:pt x="14447" y="15429"/>
                  </a:cubicBezTo>
                  <a:cubicBezTo>
                    <a:pt x="13782" y="15120"/>
                    <a:pt x="13091" y="14811"/>
                    <a:pt x="12425" y="13577"/>
                  </a:cubicBezTo>
                  <a:cubicBezTo>
                    <a:pt x="11964" y="12651"/>
                    <a:pt x="11491" y="11726"/>
                    <a:pt x="11043" y="10491"/>
                  </a:cubicBezTo>
                  <a:cubicBezTo>
                    <a:pt x="10071" y="8331"/>
                    <a:pt x="9047" y="5863"/>
                    <a:pt x="8049" y="5863"/>
                  </a:cubicBezTo>
                  <a:cubicBezTo>
                    <a:pt x="7921" y="5863"/>
                    <a:pt x="7806" y="5863"/>
                    <a:pt x="7678" y="5863"/>
                  </a:cubicBezTo>
                  <a:cubicBezTo>
                    <a:pt x="6910" y="6480"/>
                    <a:pt x="6129" y="8023"/>
                    <a:pt x="5285" y="10491"/>
                  </a:cubicBezTo>
                  <a:cubicBezTo>
                    <a:pt x="4875" y="12034"/>
                    <a:pt x="4453" y="13886"/>
                    <a:pt x="4056" y="15737"/>
                  </a:cubicBezTo>
                  <a:cubicBezTo>
                    <a:pt x="3724" y="16971"/>
                    <a:pt x="3391" y="18514"/>
                    <a:pt x="3058" y="19749"/>
                  </a:cubicBezTo>
                  <a:cubicBezTo>
                    <a:pt x="2713" y="20983"/>
                    <a:pt x="2406" y="21600"/>
                    <a:pt x="2124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691" name="Freeform 448"/>
            <p:cNvSpPr/>
            <p:nvPr/>
          </p:nvSpPr>
          <p:spPr>
            <a:xfrm flipH="1" rot="16200000">
              <a:off x="293407" y="1798964"/>
              <a:ext cx="976540" cy="1229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621" y="21600"/>
                  </a:moveTo>
                  <a:cubicBezTo>
                    <a:pt x="1042" y="21600"/>
                    <a:pt x="521" y="21600"/>
                    <a:pt x="0" y="21140"/>
                  </a:cubicBezTo>
                  <a:cubicBezTo>
                    <a:pt x="579" y="20681"/>
                    <a:pt x="1158" y="20681"/>
                    <a:pt x="1737" y="20221"/>
                  </a:cubicBezTo>
                  <a:cubicBezTo>
                    <a:pt x="2838" y="19762"/>
                    <a:pt x="3996" y="19302"/>
                    <a:pt x="5096" y="18383"/>
                  </a:cubicBezTo>
                  <a:cubicBezTo>
                    <a:pt x="5849" y="17464"/>
                    <a:pt x="6660" y="16545"/>
                    <a:pt x="7354" y="15626"/>
                  </a:cubicBezTo>
                  <a:cubicBezTo>
                    <a:pt x="8397" y="14247"/>
                    <a:pt x="9439" y="12868"/>
                    <a:pt x="10482" y="11949"/>
                  </a:cubicBezTo>
                  <a:cubicBezTo>
                    <a:pt x="11176" y="11489"/>
                    <a:pt x="11929" y="11030"/>
                    <a:pt x="12682" y="11030"/>
                  </a:cubicBezTo>
                  <a:cubicBezTo>
                    <a:pt x="13840" y="10111"/>
                    <a:pt x="15056" y="9651"/>
                    <a:pt x="16214" y="8732"/>
                  </a:cubicBezTo>
                  <a:cubicBezTo>
                    <a:pt x="17720" y="7353"/>
                    <a:pt x="19226" y="4596"/>
                    <a:pt x="20673" y="1838"/>
                  </a:cubicBezTo>
                  <a:cubicBezTo>
                    <a:pt x="20963" y="1379"/>
                    <a:pt x="21253" y="919"/>
                    <a:pt x="21600" y="0"/>
                  </a:cubicBezTo>
                  <a:cubicBezTo>
                    <a:pt x="20036" y="7353"/>
                    <a:pt x="18125" y="9191"/>
                    <a:pt x="16562" y="10570"/>
                  </a:cubicBezTo>
                  <a:cubicBezTo>
                    <a:pt x="15346" y="11489"/>
                    <a:pt x="14130" y="12409"/>
                    <a:pt x="12914" y="12868"/>
                  </a:cubicBezTo>
                  <a:cubicBezTo>
                    <a:pt x="12219" y="13328"/>
                    <a:pt x="11524" y="13328"/>
                    <a:pt x="10829" y="13787"/>
                  </a:cubicBezTo>
                  <a:cubicBezTo>
                    <a:pt x="9729" y="14706"/>
                    <a:pt x="8686" y="16085"/>
                    <a:pt x="7702" y="17004"/>
                  </a:cubicBezTo>
                  <a:cubicBezTo>
                    <a:pt x="6833" y="18383"/>
                    <a:pt x="5965" y="19302"/>
                    <a:pt x="5038" y="20221"/>
                  </a:cubicBezTo>
                  <a:cubicBezTo>
                    <a:pt x="3822" y="21140"/>
                    <a:pt x="2664" y="21600"/>
                    <a:pt x="1621" y="21600"/>
                  </a:cubicBezTo>
                  <a:cubicBezTo>
                    <a:pt x="1621" y="21600"/>
                    <a:pt x="1621" y="21600"/>
                    <a:pt x="1621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692" name="Freeform 449"/>
            <p:cNvSpPr/>
            <p:nvPr/>
          </p:nvSpPr>
          <p:spPr>
            <a:xfrm flipH="1" rot="16200000">
              <a:off x="643864" y="1851573"/>
              <a:ext cx="348236" cy="444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299" y="21600"/>
                  </a:moveTo>
                  <a:cubicBezTo>
                    <a:pt x="812" y="21600"/>
                    <a:pt x="487" y="21600"/>
                    <a:pt x="0" y="21600"/>
                  </a:cubicBezTo>
                  <a:cubicBezTo>
                    <a:pt x="3573" y="20329"/>
                    <a:pt x="6983" y="15247"/>
                    <a:pt x="10556" y="11435"/>
                  </a:cubicBezTo>
                  <a:cubicBezTo>
                    <a:pt x="11044" y="10165"/>
                    <a:pt x="11044" y="10165"/>
                    <a:pt x="11044" y="10165"/>
                  </a:cubicBezTo>
                  <a:cubicBezTo>
                    <a:pt x="11856" y="8894"/>
                    <a:pt x="12668" y="7624"/>
                    <a:pt x="13480" y="6353"/>
                  </a:cubicBezTo>
                  <a:cubicBezTo>
                    <a:pt x="15753" y="3812"/>
                    <a:pt x="18027" y="0"/>
                    <a:pt x="20138" y="0"/>
                  </a:cubicBezTo>
                  <a:cubicBezTo>
                    <a:pt x="20626" y="0"/>
                    <a:pt x="21113" y="0"/>
                    <a:pt x="21600" y="0"/>
                  </a:cubicBezTo>
                  <a:cubicBezTo>
                    <a:pt x="18677" y="7624"/>
                    <a:pt x="15591" y="11435"/>
                    <a:pt x="12343" y="13976"/>
                  </a:cubicBezTo>
                  <a:cubicBezTo>
                    <a:pt x="11368" y="15247"/>
                    <a:pt x="10232" y="16518"/>
                    <a:pt x="9257" y="16518"/>
                  </a:cubicBezTo>
                  <a:cubicBezTo>
                    <a:pt x="6171" y="20329"/>
                    <a:pt x="3573" y="21600"/>
                    <a:pt x="1299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693" name="Freeform 450"/>
            <p:cNvSpPr/>
            <p:nvPr/>
          </p:nvSpPr>
          <p:spPr>
            <a:xfrm flipH="1" rot="16200000">
              <a:off x="674242" y="1813784"/>
              <a:ext cx="284516" cy="355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387" y="21600"/>
                  </a:moveTo>
                  <a:cubicBezTo>
                    <a:pt x="793" y="21600"/>
                    <a:pt x="396" y="21600"/>
                    <a:pt x="0" y="21600"/>
                  </a:cubicBezTo>
                  <a:cubicBezTo>
                    <a:pt x="3171" y="15429"/>
                    <a:pt x="6738" y="10800"/>
                    <a:pt x="10106" y="7714"/>
                  </a:cubicBezTo>
                  <a:cubicBezTo>
                    <a:pt x="12881" y="4629"/>
                    <a:pt x="12881" y="4629"/>
                    <a:pt x="12881" y="4629"/>
                  </a:cubicBezTo>
                  <a:cubicBezTo>
                    <a:pt x="14862" y="1543"/>
                    <a:pt x="16844" y="0"/>
                    <a:pt x="18826" y="0"/>
                  </a:cubicBezTo>
                  <a:cubicBezTo>
                    <a:pt x="19817" y="0"/>
                    <a:pt x="20807" y="0"/>
                    <a:pt x="21600" y="1543"/>
                  </a:cubicBezTo>
                  <a:cubicBezTo>
                    <a:pt x="21600" y="3086"/>
                    <a:pt x="21600" y="4629"/>
                    <a:pt x="21600" y="4629"/>
                  </a:cubicBezTo>
                  <a:cubicBezTo>
                    <a:pt x="19222" y="7714"/>
                    <a:pt x="16844" y="9257"/>
                    <a:pt x="14466" y="10800"/>
                  </a:cubicBezTo>
                  <a:cubicBezTo>
                    <a:pt x="12881" y="12343"/>
                    <a:pt x="11097" y="13886"/>
                    <a:pt x="9512" y="15429"/>
                  </a:cubicBezTo>
                  <a:cubicBezTo>
                    <a:pt x="8125" y="16971"/>
                    <a:pt x="8125" y="16971"/>
                    <a:pt x="8125" y="16971"/>
                  </a:cubicBezTo>
                  <a:cubicBezTo>
                    <a:pt x="5945" y="18514"/>
                    <a:pt x="3567" y="21600"/>
                    <a:pt x="1387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694" name="Freeform 451"/>
            <p:cNvSpPr/>
            <p:nvPr/>
          </p:nvSpPr>
          <p:spPr>
            <a:xfrm flipH="1" rot="16200000">
              <a:off x="701657" y="1814525"/>
              <a:ext cx="222278" cy="3408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4066" y="21600"/>
                  </a:moveTo>
                  <a:cubicBezTo>
                    <a:pt x="2795" y="21600"/>
                    <a:pt x="1525" y="21600"/>
                    <a:pt x="0" y="21600"/>
                  </a:cubicBezTo>
                  <a:cubicBezTo>
                    <a:pt x="3558" y="18277"/>
                    <a:pt x="7369" y="16615"/>
                    <a:pt x="10927" y="11631"/>
                  </a:cubicBezTo>
                  <a:cubicBezTo>
                    <a:pt x="12198" y="11631"/>
                    <a:pt x="13468" y="9969"/>
                    <a:pt x="14739" y="8308"/>
                  </a:cubicBezTo>
                  <a:cubicBezTo>
                    <a:pt x="17026" y="4985"/>
                    <a:pt x="19313" y="1662"/>
                    <a:pt x="21600" y="0"/>
                  </a:cubicBezTo>
                  <a:cubicBezTo>
                    <a:pt x="17534" y="14954"/>
                    <a:pt x="11689" y="21600"/>
                    <a:pt x="4066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695" name="Freeform 516"/>
            <p:cNvSpPr/>
            <p:nvPr/>
          </p:nvSpPr>
          <p:spPr>
            <a:xfrm flipH="1" rot="16200000">
              <a:off x="865431" y="6399286"/>
              <a:ext cx="500802" cy="22820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17" h="21600" fill="norm" stroke="1" extrusionOk="0">
                  <a:moveTo>
                    <a:pt x="15120" y="21600"/>
                  </a:moveTo>
                  <a:cubicBezTo>
                    <a:pt x="14574" y="21600"/>
                    <a:pt x="14029" y="21600"/>
                    <a:pt x="13374" y="21352"/>
                  </a:cubicBezTo>
                  <a:cubicBezTo>
                    <a:pt x="13047" y="21352"/>
                    <a:pt x="12720" y="21600"/>
                    <a:pt x="12502" y="21600"/>
                  </a:cubicBezTo>
                  <a:cubicBezTo>
                    <a:pt x="12502" y="21600"/>
                    <a:pt x="12502" y="21600"/>
                    <a:pt x="12502" y="21600"/>
                  </a:cubicBezTo>
                  <a:cubicBezTo>
                    <a:pt x="10756" y="21600"/>
                    <a:pt x="9011" y="20359"/>
                    <a:pt x="7483" y="19366"/>
                  </a:cubicBezTo>
                  <a:cubicBezTo>
                    <a:pt x="5520" y="18124"/>
                    <a:pt x="2792" y="16386"/>
                    <a:pt x="1047" y="12662"/>
                  </a:cubicBezTo>
                  <a:cubicBezTo>
                    <a:pt x="174" y="10924"/>
                    <a:pt x="-153" y="9186"/>
                    <a:pt x="65" y="7697"/>
                  </a:cubicBezTo>
                  <a:cubicBezTo>
                    <a:pt x="720" y="3724"/>
                    <a:pt x="4865" y="993"/>
                    <a:pt x="6611" y="497"/>
                  </a:cubicBezTo>
                  <a:cubicBezTo>
                    <a:pt x="8247" y="248"/>
                    <a:pt x="9774" y="0"/>
                    <a:pt x="11192" y="0"/>
                  </a:cubicBezTo>
                  <a:cubicBezTo>
                    <a:pt x="12502" y="0"/>
                    <a:pt x="13920" y="0"/>
                    <a:pt x="15120" y="497"/>
                  </a:cubicBezTo>
                  <a:cubicBezTo>
                    <a:pt x="17956" y="1241"/>
                    <a:pt x="19702" y="3228"/>
                    <a:pt x="20465" y="6455"/>
                  </a:cubicBezTo>
                  <a:cubicBezTo>
                    <a:pt x="21447" y="10924"/>
                    <a:pt x="20792" y="16138"/>
                    <a:pt x="18829" y="19117"/>
                  </a:cubicBezTo>
                  <a:cubicBezTo>
                    <a:pt x="17847" y="20855"/>
                    <a:pt x="16538" y="21600"/>
                    <a:pt x="15120" y="21600"/>
                  </a:cubicBezTo>
                  <a:close/>
                  <a:moveTo>
                    <a:pt x="10756" y="745"/>
                  </a:moveTo>
                  <a:cubicBezTo>
                    <a:pt x="8247" y="993"/>
                    <a:pt x="5629" y="1241"/>
                    <a:pt x="3229" y="3228"/>
                  </a:cubicBezTo>
                  <a:cubicBezTo>
                    <a:pt x="2683" y="3724"/>
                    <a:pt x="829" y="5462"/>
                    <a:pt x="720" y="8441"/>
                  </a:cubicBezTo>
                  <a:cubicBezTo>
                    <a:pt x="611" y="9683"/>
                    <a:pt x="938" y="11172"/>
                    <a:pt x="1702" y="12414"/>
                  </a:cubicBezTo>
                  <a:cubicBezTo>
                    <a:pt x="3665" y="15641"/>
                    <a:pt x="6174" y="17628"/>
                    <a:pt x="8356" y="18869"/>
                  </a:cubicBezTo>
                  <a:cubicBezTo>
                    <a:pt x="9120" y="19366"/>
                    <a:pt x="9120" y="19366"/>
                    <a:pt x="9120" y="19366"/>
                  </a:cubicBezTo>
                  <a:cubicBezTo>
                    <a:pt x="9774" y="19614"/>
                    <a:pt x="10429" y="19862"/>
                    <a:pt x="11411" y="20110"/>
                  </a:cubicBezTo>
                  <a:cubicBezTo>
                    <a:pt x="11411" y="20110"/>
                    <a:pt x="11411" y="20110"/>
                    <a:pt x="11411" y="20110"/>
                  </a:cubicBezTo>
                  <a:cubicBezTo>
                    <a:pt x="11738" y="20359"/>
                    <a:pt x="12065" y="20359"/>
                    <a:pt x="12502" y="20359"/>
                  </a:cubicBezTo>
                  <a:cubicBezTo>
                    <a:pt x="12720" y="20359"/>
                    <a:pt x="13047" y="20359"/>
                    <a:pt x="13374" y="20359"/>
                  </a:cubicBezTo>
                  <a:cubicBezTo>
                    <a:pt x="13811" y="20359"/>
                    <a:pt x="14247" y="20359"/>
                    <a:pt x="14683" y="20359"/>
                  </a:cubicBezTo>
                  <a:cubicBezTo>
                    <a:pt x="15774" y="20359"/>
                    <a:pt x="17192" y="20359"/>
                    <a:pt x="18283" y="18621"/>
                  </a:cubicBezTo>
                  <a:cubicBezTo>
                    <a:pt x="19702" y="16138"/>
                    <a:pt x="20465" y="12662"/>
                    <a:pt x="20247" y="9434"/>
                  </a:cubicBezTo>
                  <a:cubicBezTo>
                    <a:pt x="19920" y="5959"/>
                    <a:pt x="18829" y="3476"/>
                    <a:pt x="17083" y="2483"/>
                  </a:cubicBezTo>
                  <a:cubicBezTo>
                    <a:pt x="15447" y="1241"/>
                    <a:pt x="13592" y="745"/>
                    <a:pt x="11192" y="745"/>
                  </a:cubicBezTo>
                  <a:lnTo>
                    <a:pt x="10756" y="745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696" name="Freeform 517"/>
            <p:cNvSpPr/>
            <p:nvPr/>
          </p:nvSpPr>
          <p:spPr>
            <a:xfrm flipH="1" rot="16200000">
              <a:off x="666166" y="6214211"/>
              <a:ext cx="908226" cy="3704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26" h="21600" fill="norm" stroke="1" extrusionOk="0">
                  <a:moveTo>
                    <a:pt x="16623" y="21600"/>
                  </a:moveTo>
                  <a:cubicBezTo>
                    <a:pt x="15754" y="21600"/>
                    <a:pt x="14760" y="21448"/>
                    <a:pt x="13519" y="21144"/>
                  </a:cubicBezTo>
                  <a:cubicBezTo>
                    <a:pt x="10602" y="20231"/>
                    <a:pt x="7871" y="18101"/>
                    <a:pt x="5636" y="16276"/>
                  </a:cubicBezTo>
                  <a:cubicBezTo>
                    <a:pt x="5388" y="15972"/>
                    <a:pt x="5388" y="15972"/>
                    <a:pt x="5388" y="15972"/>
                  </a:cubicBezTo>
                  <a:cubicBezTo>
                    <a:pt x="4023" y="14755"/>
                    <a:pt x="733" y="12017"/>
                    <a:pt x="112" y="8214"/>
                  </a:cubicBezTo>
                  <a:cubicBezTo>
                    <a:pt x="-74" y="7149"/>
                    <a:pt x="-12" y="6085"/>
                    <a:pt x="174" y="5020"/>
                  </a:cubicBezTo>
                  <a:cubicBezTo>
                    <a:pt x="733" y="2282"/>
                    <a:pt x="1912" y="1065"/>
                    <a:pt x="3774" y="1065"/>
                  </a:cubicBezTo>
                  <a:cubicBezTo>
                    <a:pt x="4209" y="1065"/>
                    <a:pt x="4705" y="1217"/>
                    <a:pt x="5140" y="1217"/>
                  </a:cubicBezTo>
                  <a:cubicBezTo>
                    <a:pt x="5760" y="1369"/>
                    <a:pt x="6381" y="1521"/>
                    <a:pt x="7064" y="1521"/>
                  </a:cubicBezTo>
                  <a:cubicBezTo>
                    <a:pt x="8988" y="1521"/>
                    <a:pt x="10788" y="913"/>
                    <a:pt x="12774" y="456"/>
                  </a:cubicBezTo>
                  <a:cubicBezTo>
                    <a:pt x="13147" y="456"/>
                    <a:pt x="13147" y="456"/>
                    <a:pt x="13147" y="456"/>
                  </a:cubicBezTo>
                  <a:cubicBezTo>
                    <a:pt x="13954" y="152"/>
                    <a:pt x="14760" y="0"/>
                    <a:pt x="15505" y="0"/>
                  </a:cubicBezTo>
                  <a:cubicBezTo>
                    <a:pt x="18112" y="0"/>
                    <a:pt x="20098" y="1521"/>
                    <a:pt x="21526" y="4259"/>
                  </a:cubicBezTo>
                  <a:cubicBezTo>
                    <a:pt x="21526" y="4563"/>
                    <a:pt x="21526" y="4563"/>
                    <a:pt x="21526" y="4563"/>
                  </a:cubicBezTo>
                  <a:cubicBezTo>
                    <a:pt x="20036" y="1977"/>
                    <a:pt x="18050" y="608"/>
                    <a:pt x="15505" y="608"/>
                  </a:cubicBezTo>
                  <a:cubicBezTo>
                    <a:pt x="14574" y="608"/>
                    <a:pt x="13519" y="913"/>
                    <a:pt x="12402" y="1217"/>
                  </a:cubicBezTo>
                  <a:cubicBezTo>
                    <a:pt x="10478" y="1977"/>
                    <a:pt x="8864" y="2282"/>
                    <a:pt x="7250" y="2282"/>
                  </a:cubicBezTo>
                  <a:cubicBezTo>
                    <a:pt x="6629" y="2282"/>
                    <a:pt x="6009" y="2130"/>
                    <a:pt x="5388" y="2130"/>
                  </a:cubicBezTo>
                  <a:cubicBezTo>
                    <a:pt x="5016" y="1977"/>
                    <a:pt x="5016" y="1977"/>
                    <a:pt x="5016" y="1977"/>
                  </a:cubicBezTo>
                  <a:cubicBezTo>
                    <a:pt x="4581" y="1977"/>
                    <a:pt x="4085" y="1825"/>
                    <a:pt x="3650" y="1825"/>
                  </a:cubicBezTo>
                  <a:cubicBezTo>
                    <a:pt x="3029" y="1825"/>
                    <a:pt x="2595" y="1977"/>
                    <a:pt x="2160" y="2282"/>
                  </a:cubicBezTo>
                  <a:cubicBezTo>
                    <a:pt x="1292" y="2890"/>
                    <a:pt x="174" y="4715"/>
                    <a:pt x="423" y="7149"/>
                  </a:cubicBezTo>
                  <a:cubicBezTo>
                    <a:pt x="795" y="10496"/>
                    <a:pt x="2595" y="12321"/>
                    <a:pt x="3836" y="13538"/>
                  </a:cubicBezTo>
                  <a:cubicBezTo>
                    <a:pt x="5512" y="15211"/>
                    <a:pt x="7064" y="16580"/>
                    <a:pt x="8492" y="17645"/>
                  </a:cubicBezTo>
                  <a:cubicBezTo>
                    <a:pt x="11533" y="19775"/>
                    <a:pt x="14202" y="20839"/>
                    <a:pt x="16623" y="20839"/>
                  </a:cubicBezTo>
                  <a:cubicBezTo>
                    <a:pt x="16871" y="20839"/>
                    <a:pt x="16871" y="20839"/>
                    <a:pt x="16871" y="20839"/>
                  </a:cubicBezTo>
                  <a:cubicBezTo>
                    <a:pt x="18609" y="20839"/>
                    <a:pt x="20036" y="20079"/>
                    <a:pt x="21154" y="18558"/>
                  </a:cubicBezTo>
                  <a:cubicBezTo>
                    <a:pt x="21278" y="18558"/>
                    <a:pt x="21402" y="18254"/>
                    <a:pt x="21526" y="18101"/>
                  </a:cubicBezTo>
                  <a:cubicBezTo>
                    <a:pt x="21526" y="19014"/>
                    <a:pt x="21526" y="19014"/>
                    <a:pt x="21526" y="19014"/>
                  </a:cubicBezTo>
                  <a:cubicBezTo>
                    <a:pt x="20098" y="20839"/>
                    <a:pt x="18547" y="21600"/>
                    <a:pt x="16623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697" name="Freeform 518"/>
            <p:cNvSpPr/>
            <p:nvPr/>
          </p:nvSpPr>
          <p:spPr>
            <a:xfrm flipH="1" rot="16200000">
              <a:off x="469957" y="5896489"/>
              <a:ext cx="1306572" cy="6075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20" h="21600" fill="norm" stroke="1" extrusionOk="0">
                  <a:moveTo>
                    <a:pt x="19063" y="21600"/>
                  </a:moveTo>
                  <a:cubicBezTo>
                    <a:pt x="17295" y="21600"/>
                    <a:pt x="15527" y="20948"/>
                    <a:pt x="13889" y="20203"/>
                  </a:cubicBezTo>
                  <a:cubicBezTo>
                    <a:pt x="13458" y="20017"/>
                    <a:pt x="13070" y="19924"/>
                    <a:pt x="12639" y="19738"/>
                  </a:cubicBezTo>
                  <a:cubicBezTo>
                    <a:pt x="10569" y="18807"/>
                    <a:pt x="8370" y="17969"/>
                    <a:pt x="6344" y="16386"/>
                  </a:cubicBezTo>
                  <a:cubicBezTo>
                    <a:pt x="4663" y="15083"/>
                    <a:pt x="3326" y="13779"/>
                    <a:pt x="2248" y="12010"/>
                  </a:cubicBezTo>
                  <a:cubicBezTo>
                    <a:pt x="1429" y="10707"/>
                    <a:pt x="265" y="8752"/>
                    <a:pt x="49" y="6331"/>
                  </a:cubicBezTo>
                  <a:cubicBezTo>
                    <a:pt x="-80" y="4934"/>
                    <a:pt x="49" y="3817"/>
                    <a:pt x="394" y="2886"/>
                  </a:cubicBezTo>
                  <a:cubicBezTo>
                    <a:pt x="1386" y="372"/>
                    <a:pt x="3800" y="93"/>
                    <a:pt x="4835" y="93"/>
                  </a:cubicBezTo>
                  <a:cubicBezTo>
                    <a:pt x="5180" y="93"/>
                    <a:pt x="5525" y="93"/>
                    <a:pt x="5870" y="186"/>
                  </a:cubicBezTo>
                  <a:cubicBezTo>
                    <a:pt x="6430" y="279"/>
                    <a:pt x="7034" y="466"/>
                    <a:pt x="7594" y="559"/>
                  </a:cubicBezTo>
                  <a:cubicBezTo>
                    <a:pt x="8586" y="838"/>
                    <a:pt x="9621" y="1117"/>
                    <a:pt x="10655" y="1117"/>
                  </a:cubicBezTo>
                  <a:cubicBezTo>
                    <a:pt x="10698" y="1117"/>
                    <a:pt x="10698" y="1117"/>
                    <a:pt x="10698" y="1117"/>
                  </a:cubicBezTo>
                  <a:cubicBezTo>
                    <a:pt x="11906" y="1117"/>
                    <a:pt x="13113" y="838"/>
                    <a:pt x="14277" y="559"/>
                  </a:cubicBezTo>
                  <a:cubicBezTo>
                    <a:pt x="15269" y="372"/>
                    <a:pt x="16303" y="93"/>
                    <a:pt x="17338" y="0"/>
                  </a:cubicBezTo>
                  <a:cubicBezTo>
                    <a:pt x="17510" y="0"/>
                    <a:pt x="17640" y="0"/>
                    <a:pt x="17812" y="0"/>
                  </a:cubicBezTo>
                  <a:cubicBezTo>
                    <a:pt x="19321" y="0"/>
                    <a:pt x="20528" y="559"/>
                    <a:pt x="21520" y="1676"/>
                  </a:cubicBezTo>
                  <a:cubicBezTo>
                    <a:pt x="21520" y="2328"/>
                    <a:pt x="21520" y="2328"/>
                    <a:pt x="21520" y="2328"/>
                  </a:cubicBezTo>
                  <a:cubicBezTo>
                    <a:pt x="20442" y="1117"/>
                    <a:pt x="19278" y="466"/>
                    <a:pt x="17985" y="466"/>
                  </a:cubicBezTo>
                  <a:cubicBezTo>
                    <a:pt x="17855" y="466"/>
                    <a:pt x="17855" y="466"/>
                    <a:pt x="17855" y="466"/>
                  </a:cubicBezTo>
                  <a:cubicBezTo>
                    <a:pt x="16734" y="559"/>
                    <a:pt x="15613" y="838"/>
                    <a:pt x="14492" y="1024"/>
                  </a:cubicBezTo>
                  <a:cubicBezTo>
                    <a:pt x="13846" y="1210"/>
                    <a:pt x="13199" y="1303"/>
                    <a:pt x="12509" y="1490"/>
                  </a:cubicBezTo>
                  <a:cubicBezTo>
                    <a:pt x="11992" y="1583"/>
                    <a:pt x="11474" y="1583"/>
                    <a:pt x="10957" y="1583"/>
                  </a:cubicBezTo>
                  <a:cubicBezTo>
                    <a:pt x="10095" y="1583"/>
                    <a:pt x="9233" y="1490"/>
                    <a:pt x="8370" y="1210"/>
                  </a:cubicBezTo>
                  <a:cubicBezTo>
                    <a:pt x="7680" y="1024"/>
                    <a:pt x="7680" y="1024"/>
                    <a:pt x="7680" y="1024"/>
                  </a:cubicBezTo>
                  <a:cubicBezTo>
                    <a:pt x="6689" y="745"/>
                    <a:pt x="5611" y="466"/>
                    <a:pt x="4576" y="466"/>
                  </a:cubicBezTo>
                  <a:cubicBezTo>
                    <a:pt x="4231" y="466"/>
                    <a:pt x="3886" y="559"/>
                    <a:pt x="3542" y="652"/>
                  </a:cubicBezTo>
                  <a:cubicBezTo>
                    <a:pt x="2679" y="838"/>
                    <a:pt x="1084" y="1676"/>
                    <a:pt x="480" y="3631"/>
                  </a:cubicBezTo>
                  <a:cubicBezTo>
                    <a:pt x="222" y="4469"/>
                    <a:pt x="179" y="5400"/>
                    <a:pt x="351" y="6424"/>
                  </a:cubicBezTo>
                  <a:cubicBezTo>
                    <a:pt x="696" y="8659"/>
                    <a:pt x="1645" y="10800"/>
                    <a:pt x="3283" y="12941"/>
                  </a:cubicBezTo>
                  <a:cubicBezTo>
                    <a:pt x="4706" y="14710"/>
                    <a:pt x="6387" y="16107"/>
                    <a:pt x="8629" y="17317"/>
                  </a:cubicBezTo>
                  <a:cubicBezTo>
                    <a:pt x="10354" y="18248"/>
                    <a:pt x="12164" y="18993"/>
                    <a:pt x="13889" y="19645"/>
                  </a:cubicBezTo>
                  <a:cubicBezTo>
                    <a:pt x="14492" y="19924"/>
                    <a:pt x="14492" y="19924"/>
                    <a:pt x="14492" y="19924"/>
                  </a:cubicBezTo>
                  <a:cubicBezTo>
                    <a:pt x="16001" y="20483"/>
                    <a:pt x="17424" y="20948"/>
                    <a:pt x="18890" y="20948"/>
                  </a:cubicBezTo>
                  <a:cubicBezTo>
                    <a:pt x="19106" y="20948"/>
                    <a:pt x="19321" y="20948"/>
                    <a:pt x="19537" y="20948"/>
                  </a:cubicBezTo>
                  <a:cubicBezTo>
                    <a:pt x="20227" y="20855"/>
                    <a:pt x="20916" y="20669"/>
                    <a:pt x="21520" y="20297"/>
                  </a:cubicBezTo>
                  <a:cubicBezTo>
                    <a:pt x="21520" y="21041"/>
                    <a:pt x="21520" y="21041"/>
                    <a:pt x="21520" y="21041"/>
                  </a:cubicBezTo>
                  <a:cubicBezTo>
                    <a:pt x="20960" y="21321"/>
                    <a:pt x="20356" y="21507"/>
                    <a:pt x="19752" y="21600"/>
                  </a:cubicBezTo>
                  <a:cubicBezTo>
                    <a:pt x="19494" y="21600"/>
                    <a:pt x="19278" y="21600"/>
                    <a:pt x="19063" y="21600"/>
                  </a:cubicBezTo>
                  <a:cubicBezTo>
                    <a:pt x="19063" y="21600"/>
                    <a:pt x="19063" y="21600"/>
                    <a:pt x="19063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698" name="Freeform 519"/>
            <p:cNvSpPr/>
            <p:nvPr/>
          </p:nvSpPr>
          <p:spPr>
            <a:xfrm flipH="1" rot="16200000">
              <a:off x="992839" y="6831325"/>
              <a:ext cx="23711" cy="207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cubicBezTo>
                    <a:pt x="7200" y="2700"/>
                    <a:pt x="14400" y="5400"/>
                    <a:pt x="21600" y="10800"/>
                  </a:cubicBezTo>
                  <a:cubicBezTo>
                    <a:pt x="21600" y="21600"/>
                    <a:pt x="21600" y="21600"/>
                    <a:pt x="21600" y="21600"/>
                  </a:cubicBezTo>
                  <a:cubicBezTo>
                    <a:pt x="16800" y="18900"/>
                    <a:pt x="2400" y="2700"/>
                    <a:pt x="0" y="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699" name="Freeform 520"/>
            <p:cNvSpPr/>
            <p:nvPr/>
          </p:nvSpPr>
          <p:spPr>
            <a:xfrm flipH="1" rot="16200000">
              <a:off x="1243273" y="6816507"/>
              <a:ext cx="53347" cy="207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cubicBezTo>
                    <a:pt x="7560" y="16200"/>
                    <a:pt x="14040" y="10800"/>
                    <a:pt x="21600" y="0"/>
                  </a:cubicBezTo>
                  <a:cubicBezTo>
                    <a:pt x="21600" y="8100"/>
                    <a:pt x="21600" y="8100"/>
                    <a:pt x="21600" y="8100"/>
                  </a:cubicBezTo>
                  <a:cubicBezTo>
                    <a:pt x="14040" y="16200"/>
                    <a:pt x="6480" y="21600"/>
                    <a:pt x="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700" name="Freeform 521"/>
            <p:cNvSpPr/>
            <p:nvPr/>
          </p:nvSpPr>
          <p:spPr>
            <a:xfrm flipH="1" rot="16200000">
              <a:off x="991357" y="6820952"/>
              <a:ext cx="37048" cy="370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12343"/>
                  </a:moveTo>
                  <a:cubicBezTo>
                    <a:pt x="13886" y="7714"/>
                    <a:pt x="7714" y="4629"/>
                    <a:pt x="1543" y="0"/>
                  </a:cubicBezTo>
                  <a:cubicBezTo>
                    <a:pt x="0" y="0"/>
                    <a:pt x="0" y="0"/>
                    <a:pt x="0" y="1543"/>
                  </a:cubicBezTo>
                  <a:cubicBezTo>
                    <a:pt x="7714" y="7714"/>
                    <a:pt x="13886" y="13886"/>
                    <a:pt x="21600" y="21600"/>
                  </a:cubicBezTo>
                  <a:lnTo>
                    <a:pt x="21600" y="12343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701" name="Freeform 522"/>
            <p:cNvSpPr/>
            <p:nvPr/>
          </p:nvSpPr>
          <p:spPr>
            <a:xfrm flipH="1" rot="16200000">
              <a:off x="1245074" y="6828682"/>
              <a:ext cx="37886" cy="207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40" h="21600" fill="norm" stroke="1" extrusionOk="0">
                  <a:moveTo>
                    <a:pt x="21240" y="0"/>
                  </a:moveTo>
                  <a:cubicBezTo>
                    <a:pt x="15480" y="8100"/>
                    <a:pt x="8280" y="13500"/>
                    <a:pt x="1080" y="16200"/>
                  </a:cubicBezTo>
                  <a:cubicBezTo>
                    <a:pt x="-360" y="16200"/>
                    <a:pt x="-360" y="21600"/>
                    <a:pt x="1080" y="21600"/>
                  </a:cubicBezTo>
                  <a:cubicBezTo>
                    <a:pt x="9720" y="21600"/>
                    <a:pt x="15480" y="21600"/>
                    <a:pt x="21240" y="18900"/>
                  </a:cubicBezTo>
                  <a:lnTo>
                    <a:pt x="21240" y="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702" name="Freeform 523"/>
            <p:cNvSpPr/>
            <p:nvPr/>
          </p:nvSpPr>
          <p:spPr>
            <a:xfrm flipH="1" rot="16200000">
              <a:off x="975797" y="6790573"/>
              <a:ext cx="63721" cy="6223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15300" y="13500"/>
                    <a:pt x="8100" y="6300"/>
                    <a:pt x="0" y="0"/>
                  </a:cubicBezTo>
                  <a:cubicBezTo>
                    <a:pt x="2700" y="1800"/>
                    <a:pt x="5400" y="2700"/>
                    <a:pt x="8100" y="4500"/>
                  </a:cubicBezTo>
                  <a:cubicBezTo>
                    <a:pt x="13500" y="8100"/>
                    <a:pt x="17100" y="11700"/>
                    <a:pt x="21600" y="16200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703" name="Freeform 524"/>
            <p:cNvSpPr/>
            <p:nvPr/>
          </p:nvSpPr>
          <p:spPr>
            <a:xfrm flipH="1" rot="16200000">
              <a:off x="1236605" y="6812801"/>
              <a:ext cx="44456" cy="370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082" y="15429"/>
                  </a:moveTo>
                  <a:cubicBezTo>
                    <a:pt x="11435" y="10800"/>
                    <a:pt x="16518" y="6171"/>
                    <a:pt x="21600" y="0"/>
                  </a:cubicBezTo>
                  <a:cubicBezTo>
                    <a:pt x="21600" y="12343"/>
                    <a:pt x="21600" y="12343"/>
                    <a:pt x="21600" y="12343"/>
                  </a:cubicBezTo>
                  <a:cubicBezTo>
                    <a:pt x="15247" y="16971"/>
                    <a:pt x="7624" y="20057"/>
                    <a:pt x="0" y="21600"/>
                  </a:cubicBezTo>
                  <a:cubicBezTo>
                    <a:pt x="1271" y="20057"/>
                    <a:pt x="3812" y="18514"/>
                    <a:pt x="5082" y="15429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704" name="Freeform 525"/>
            <p:cNvSpPr/>
            <p:nvPr/>
          </p:nvSpPr>
          <p:spPr>
            <a:xfrm flipH="1" rot="16200000">
              <a:off x="1256925" y="6841276"/>
              <a:ext cx="12701" cy="127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cubicBezTo>
                    <a:pt x="5400" y="14400"/>
                    <a:pt x="16200" y="7200"/>
                    <a:pt x="21600" y="0"/>
                  </a:cubicBezTo>
                  <a:cubicBezTo>
                    <a:pt x="21600" y="7200"/>
                    <a:pt x="21600" y="7200"/>
                    <a:pt x="21600" y="7200"/>
                  </a:cubicBezTo>
                  <a:cubicBezTo>
                    <a:pt x="16200" y="14400"/>
                    <a:pt x="5400" y="14400"/>
                    <a:pt x="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705" name="Freeform 526"/>
            <p:cNvSpPr/>
            <p:nvPr/>
          </p:nvSpPr>
          <p:spPr>
            <a:xfrm flipH="1" rot="16200000">
              <a:off x="872069" y="6677954"/>
              <a:ext cx="245988" cy="1052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20451" y="17280"/>
                    <a:pt x="18843" y="14040"/>
                    <a:pt x="17004" y="11340"/>
                  </a:cubicBezTo>
                  <a:cubicBezTo>
                    <a:pt x="14017" y="7020"/>
                    <a:pt x="10800" y="3780"/>
                    <a:pt x="7583" y="2700"/>
                  </a:cubicBezTo>
                  <a:cubicBezTo>
                    <a:pt x="5055" y="1620"/>
                    <a:pt x="2528" y="1080"/>
                    <a:pt x="0" y="540"/>
                  </a:cubicBezTo>
                  <a:cubicBezTo>
                    <a:pt x="1609" y="0"/>
                    <a:pt x="3217" y="0"/>
                    <a:pt x="4596" y="0"/>
                  </a:cubicBezTo>
                  <a:cubicBezTo>
                    <a:pt x="6664" y="0"/>
                    <a:pt x="8272" y="0"/>
                    <a:pt x="10111" y="1080"/>
                  </a:cubicBezTo>
                  <a:cubicBezTo>
                    <a:pt x="14706" y="3780"/>
                    <a:pt x="17923" y="7560"/>
                    <a:pt x="20221" y="12960"/>
                  </a:cubicBezTo>
                  <a:cubicBezTo>
                    <a:pt x="20681" y="14040"/>
                    <a:pt x="21140" y="15120"/>
                    <a:pt x="21600" y="16200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706" name="Freeform 527"/>
            <p:cNvSpPr/>
            <p:nvPr/>
          </p:nvSpPr>
          <p:spPr>
            <a:xfrm flipH="1" rot="16200000">
              <a:off x="1046185" y="6594230"/>
              <a:ext cx="422329" cy="9632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1001" y="21600"/>
                  </a:moveTo>
                  <a:cubicBezTo>
                    <a:pt x="7379" y="21600"/>
                    <a:pt x="3354" y="18097"/>
                    <a:pt x="0" y="14595"/>
                  </a:cubicBezTo>
                  <a:cubicBezTo>
                    <a:pt x="2952" y="16930"/>
                    <a:pt x="6037" y="18097"/>
                    <a:pt x="8989" y="18097"/>
                  </a:cubicBezTo>
                  <a:cubicBezTo>
                    <a:pt x="9257" y="18097"/>
                    <a:pt x="9660" y="18097"/>
                    <a:pt x="10062" y="18097"/>
                  </a:cubicBezTo>
                  <a:cubicBezTo>
                    <a:pt x="13684" y="18097"/>
                    <a:pt x="18783" y="16346"/>
                    <a:pt x="21332" y="1751"/>
                  </a:cubicBezTo>
                  <a:cubicBezTo>
                    <a:pt x="21332" y="1168"/>
                    <a:pt x="21466" y="584"/>
                    <a:pt x="21600" y="0"/>
                  </a:cubicBezTo>
                  <a:cubicBezTo>
                    <a:pt x="21600" y="5254"/>
                    <a:pt x="21600" y="5254"/>
                    <a:pt x="21600" y="5254"/>
                  </a:cubicBezTo>
                  <a:cubicBezTo>
                    <a:pt x="19319" y="16346"/>
                    <a:pt x="15697" y="21600"/>
                    <a:pt x="11001" y="21600"/>
                  </a:cubicBezTo>
                  <a:cubicBezTo>
                    <a:pt x="11001" y="21600"/>
                    <a:pt x="11001" y="21600"/>
                    <a:pt x="11001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707" name="Freeform 528"/>
            <p:cNvSpPr/>
            <p:nvPr/>
          </p:nvSpPr>
          <p:spPr>
            <a:xfrm flipH="1" rot="16200000">
              <a:off x="1192150" y="6618680"/>
              <a:ext cx="425291" cy="444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2533" y="21600"/>
                  </a:moveTo>
                  <a:cubicBezTo>
                    <a:pt x="11333" y="21600"/>
                    <a:pt x="10133" y="21600"/>
                    <a:pt x="9067" y="20329"/>
                  </a:cubicBezTo>
                  <a:cubicBezTo>
                    <a:pt x="6667" y="17788"/>
                    <a:pt x="4667" y="13976"/>
                    <a:pt x="2933" y="10165"/>
                  </a:cubicBezTo>
                  <a:cubicBezTo>
                    <a:pt x="1867" y="7624"/>
                    <a:pt x="933" y="5082"/>
                    <a:pt x="0" y="1271"/>
                  </a:cubicBezTo>
                  <a:cubicBezTo>
                    <a:pt x="4400" y="11435"/>
                    <a:pt x="8133" y="15247"/>
                    <a:pt x="11733" y="15247"/>
                  </a:cubicBezTo>
                  <a:cubicBezTo>
                    <a:pt x="14800" y="15247"/>
                    <a:pt x="17600" y="11435"/>
                    <a:pt x="20133" y="3812"/>
                  </a:cubicBezTo>
                  <a:cubicBezTo>
                    <a:pt x="20667" y="2541"/>
                    <a:pt x="21067" y="1271"/>
                    <a:pt x="21600" y="0"/>
                  </a:cubicBezTo>
                  <a:cubicBezTo>
                    <a:pt x="21600" y="8894"/>
                    <a:pt x="21600" y="8894"/>
                    <a:pt x="21600" y="8894"/>
                  </a:cubicBezTo>
                  <a:cubicBezTo>
                    <a:pt x="18667" y="17788"/>
                    <a:pt x="15600" y="21600"/>
                    <a:pt x="12533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708" name="Freeform 529"/>
            <p:cNvSpPr/>
            <p:nvPr/>
          </p:nvSpPr>
          <p:spPr>
            <a:xfrm flipH="1" rot="16200000">
              <a:off x="320847" y="5655506"/>
              <a:ext cx="1552925" cy="84317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35" h="21600" fill="norm" stroke="1" extrusionOk="0">
                  <a:moveTo>
                    <a:pt x="20066" y="21600"/>
                  </a:moveTo>
                  <a:cubicBezTo>
                    <a:pt x="19674" y="21600"/>
                    <a:pt x="19282" y="21533"/>
                    <a:pt x="18854" y="21466"/>
                  </a:cubicBezTo>
                  <a:cubicBezTo>
                    <a:pt x="18604" y="21399"/>
                    <a:pt x="18355" y="21332"/>
                    <a:pt x="18105" y="21265"/>
                  </a:cubicBezTo>
                  <a:cubicBezTo>
                    <a:pt x="15610" y="20862"/>
                    <a:pt x="13258" y="20057"/>
                    <a:pt x="11190" y="18850"/>
                  </a:cubicBezTo>
                  <a:cubicBezTo>
                    <a:pt x="9373" y="17843"/>
                    <a:pt x="7626" y="16502"/>
                    <a:pt x="6129" y="15361"/>
                  </a:cubicBezTo>
                  <a:cubicBezTo>
                    <a:pt x="5131" y="14624"/>
                    <a:pt x="4062" y="13819"/>
                    <a:pt x="3099" y="12678"/>
                  </a:cubicBezTo>
                  <a:cubicBezTo>
                    <a:pt x="2208" y="11605"/>
                    <a:pt x="-465" y="8452"/>
                    <a:pt x="70" y="5031"/>
                  </a:cubicBezTo>
                  <a:cubicBezTo>
                    <a:pt x="355" y="3220"/>
                    <a:pt x="1388" y="1945"/>
                    <a:pt x="2280" y="1543"/>
                  </a:cubicBezTo>
                  <a:cubicBezTo>
                    <a:pt x="2850" y="1275"/>
                    <a:pt x="3456" y="1140"/>
                    <a:pt x="4204" y="1140"/>
                  </a:cubicBezTo>
                  <a:cubicBezTo>
                    <a:pt x="4632" y="1140"/>
                    <a:pt x="5060" y="1207"/>
                    <a:pt x="5487" y="1207"/>
                  </a:cubicBezTo>
                  <a:cubicBezTo>
                    <a:pt x="5880" y="1275"/>
                    <a:pt x="6307" y="1275"/>
                    <a:pt x="6735" y="1275"/>
                  </a:cubicBezTo>
                  <a:cubicBezTo>
                    <a:pt x="6806" y="1275"/>
                    <a:pt x="6806" y="1275"/>
                    <a:pt x="6806" y="1275"/>
                  </a:cubicBezTo>
                  <a:cubicBezTo>
                    <a:pt x="8695" y="1275"/>
                    <a:pt x="10549" y="872"/>
                    <a:pt x="12260" y="402"/>
                  </a:cubicBezTo>
                  <a:cubicBezTo>
                    <a:pt x="13115" y="201"/>
                    <a:pt x="14220" y="0"/>
                    <a:pt x="15361" y="0"/>
                  </a:cubicBezTo>
                  <a:cubicBezTo>
                    <a:pt x="15824" y="0"/>
                    <a:pt x="16252" y="0"/>
                    <a:pt x="16680" y="67"/>
                  </a:cubicBezTo>
                  <a:cubicBezTo>
                    <a:pt x="18070" y="335"/>
                    <a:pt x="19495" y="1140"/>
                    <a:pt x="21135" y="2482"/>
                  </a:cubicBezTo>
                  <a:cubicBezTo>
                    <a:pt x="21135" y="3019"/>
                    <a:pt x="21135" y="3019"/>
                    <a:pt x="21135" y="3019"/>
                  </a:cubicBezTo>
                  <a:cubicBezTo>
                    <a:pt x="20101" y="2080"/>
                    <a:pt x="18961" y="1207"/>
                    <a:pt x="17678" y="805"/>
                  </a:cubicBezTo>
                  <a:cubicBezTo>
                    <a:pt x="16929" y="537"/>
                    <a:pt x="16109" y="402"/>
                    <a:pt x="15254" y="402"/>
                  </a:cubicBezTo>
                  <a:cubicBezTo>
                    <a:pt x="14612" y="402"/>
                    <a:pt x="13971" y="470"/>
                    <a:pt x="13258" y="671"/>
                  </a:cubicBezTo>
                  <a:cubicBezTo>
                    <a:pt x="12687" y="738"/>
                    <a:pt x="12117" y="872"/>
                    <a:pt x="11547" y="1006"/>
                  </a:cubicBezTo>
                  <a:cubicBezTo>
                    <a:pt x="10406" y="1342"/>
                    <a:pt x="9230" y="1610"/>
                    <a:pt x="8054" y="1677"/>
                  </a:cubicBezTo>
                  <a:cubicBezTo>
                    <a:pt x="7697" y="1677"/>
                    <a:pt x="7341" y="1744"/>
                    <a:pt x="6949" y="1744"/>
                  </a:cubicBezTo>
                  <a:cubicBezTo>
                    <a:pt x="6379" y="1744"/>
                    <a:pt x="5808" y="1677"/>
                    <a:pt x="5274" y="1610"/>
                  </a:cubicBezTo>
                  <a:cubicBezTo>
                    <a:pt x="5202" y="1610"/>
                    <a:pt x="5202" y="1610"/>
                    <a:pt x="5202" y="1610"/>
                  </a:cubicBezTo>
                  <a:cubicBezTo>
                    <a:pt x="4846" y="1610"/>
                    <a:pt x="4454" y="1543"/>
                    <a:pt x="4062" y="1543"/>
                  </a:cubicBezTo>
                  <a:cubicBezTo>
                    <a:pt x="3741" y="1543"/>
                    <a:pt x="3456" y="1610"/>
                    <a:pt x="3171" y="1677"/>
                  </a:cubicBezTo>
                  <a:cubicBezTo>
                    <a:pt x="1994" y="1945"/>
                    <a:pt x="177" y="3354"/>
                    <a:pt x="284" y="6037"/>
                  </a:cubicBezTo>
                  <a:cubicBezTo>
                    <a:pt x="355" y="7983"/>
                    <a:pt x="1282" y="9593"/>
                    <a:pt x="1994" y="10666"/>
                  </a:cubicBezTo>
                  <a:cubicBezTo>
                    <a:pt x="4026" y="13752"/>
                    <a:pt x="6592" y="15429"/>
                    <a:pt x="9087" y="17106"/>
                  </a:cubicBezTo>
                  <a:cubicBezTo>
                    <a:pt x="9337" y="17240"/>
                    <a:pt x="9337" y="17240"/>
                    <a:pt x="9337" y="17240"/>
                  </a:cubicBezTo>
                  <a:cubicBezTo>
                    <a:pt x="12759" y="19520"/>
                    <a:pt x="16359" y="20795"/>
                    <a:pt x="20101" y="21130"/>
                  </a:cubicBezTo>
                  <a:cubicBezTo>
                    <a:pt x="20137" y="21130"/>
                    <a:pt x="20173" y="21130"/>
                    <a:pt x="20173" y="21198"/>
                  </a:cubicBezTo>
                  <a:cubicBezTo>
                    <a:pt x="20208" y="21198"/>
                    <a:pt x="20208" y="21198"/>
                    <a:pt x="20208" y="21198"/>
                  </a:cubicBezTo>
                  <a:cubicBezTo>
                    <a:pt x="20244" y="21198"/>
                    <a:pt x="20244" y="21198"/>
                    <a:pt x="20244" y="21198"/>
                  </a:cubicBezTo>
                  <a:cubicBezTo>
                    <a:pt x="20529" y="21198"/>
                    <a:pt x="20850" y="21130"/>
                    <a:pt x="21135" y="21063"/>
                  </a:cubicBezTo>
                  <a:cubicBezTo>
                    <a:pt x="21135" y="21466"/>
                    <a:pt x="21135" y="21466"/>
                    <a:pt x="21135" y="21466"/>
                  </a:cubicBezTo>
                  <a:cubicBezTo>
                    <a:pt x="20779" y="21533"/>
                    <a:pt x="20422" y="21600"/>
                    <a:pt x="20066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709" name="Freeform 530"/>
            <p:cNvSpPr/>
            <p:nvPr/>
          </p:nvSpPr>
          <p:spPr>
            <a:xfrm flipH="1" rot="16200000">
              <a:off x="1438876" y="6785389"/>
              <a:ext cx="115585" cy="207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9327" y="21600"/>
                  </a:moveTo>
                  <a:cubicBezTo>
                    <a:pt x="5891" y="21600"/>
                    <a:pt x="2945" y="18900"/>
                    <a:pt x="0" y="16200"/>
                  </a:cubicBezTo>
                  <a:cubicBezTo>
                    <a:pt x="1964" y="16200"/>
                    <a:pt x="3927" y="13500"/>
                    <a:pt x="5891" y="13500"/>
                  </a:cubicBezTo>
                  <a:cubicBezTo>
                    <a:pt x="7364" y="10800"/>
                    <a:pt x="9327" y="8100"/>
                    <a:pt x="10800" y="8100"/>
                  </a:cubicBezTo>
                  <a:cubicBezTo>
                    <a:pt x="14727" y="5400"/>
                    <a:pt x="18164" y="2700"/>
                    <a:pt x="21600" y="0"/>
                  </a:cubicBezTo>
                  <a:cubicBezTo>
                    <a:pt x="21600" y="13500"/>
                    <a:pt x="21600" y="13500"/>
                    <a:pt x="21600" y="13500"/>
                  </a:cubicBezTo>
                  <a:cubicBezTo>
                    <a:pt x="17182" y="18900"/>
                    <a:pt x="13745" y="21600"/>
                    <a:pt x="10800" y="21600"/>
                  </a:cubicBezTo>
                  <a:cubicBezTo>
                    <a:pt x="10309" y="21600"/>
                    <a:pt x="9818" y="21600"/>
                    <a:pt x="9327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710" name="Freeform 531"/>
            <p:cNvSpPr/>
            <p:nvPr/>
          </p:nvSpPr>
          <p:spPr>
            <a:xfrm flipH="1" rot="16200000">
              <a:off x="33527" y="5282237"/>
              <a:ext cx="2046065" cy="109656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27" h="21600" fill="norm" stroke="1" extrusionOk="0">
                  <a:moveTo>
                    <a:pt x="21227" y="21600"/>
                  </a:moveTo>
                  <a:cubicBezTo>
                    <a:pt x="21010" y="21600"/>
                    <a:pt x="20819" y="21548"/>
                    <a:pt x="20629" y="21548"/>
                  </a:cubicBezTo>
                  <a:cubicBezTo>
                    <a:pt x="19570" y="21394"/>
                    <a:pt x="18537" y="20930"/>
                    <a:pt x="17559" y="20517"/>
                  </a:cubicBezTo>
                  <a:cubicBezTo>
                    <a:pt x="17532" y="20517"/>
                    <a:pt x="17532" y="20517"/>
                    <a:pt x="17532" y="20517"/>
                  </a:cubicBezTo>
                  <a:cubicBezTo>
                    <a:pt x="17505" y="20569"/>
                    <a:pt x="17505" y="20569"/>
                    <a:pt x="17505" y="20569"/>
                  </a:cubicBezTo>
                  <a:cubicBezTo>
                    <a:pt x="17505" y="20569"/>
                    <a:pt x="17505" y="20569"/>
                    <a:pt x="17478" y="20569"/>
                  </a:cubicBezTo>
                  <a:cubicBezTo>
                    <a:pt x="17478" y="20569"/>
                    <a:pt x="17478" y="20569"/>
                    <a:pt x="17450" y="20569"/>
                  </a:cubicBezTo>
                  <a:cubicBezTo>
                    <a:pt x="17369" y="20466"/>
                    <a:pt x="17260" y="20414"/>
                    <a:pt x="17179" y="20363"/>
                  </a:cubicBezTo>
                  <a:cubicBezTo>
                    <a:pt x="16989" y="20311"/>
                    <a:pt x="16825" y="20208"/>
                    <a:pt x="16635" y="20157"/>
                  </a:cubicBezTo>
                  <a:cubicBezTo>
                    <a:pt x="16391" y="20053"/>
                    <a:pt x="16146" y="19950"/>
                    <a:pt x="15902" y="19847"/>
                  </a:cubicBezTo>
                  <a:cubicBezTo>
                    <a:pt x="15413" y="19693"/>
                    <a:pt x="14924" y="19486"/>
                    <a:pt x="14462" y="19280"/>
                  </a:cubicBezTo>
                  <a:cubicBezTo>
                    <a:pt x="14326" y="19229"/>
                    <a:pt x="14326" y="19229"/>
                    <a:pt x="14326" y="19229"/>
                  </a:cubicBezTo>
                  <a:cubicBezTo>
                    <a:pt x="13973" y="19126"/>
                    <a:pt x="13973" y="19126"/>
                    <a:pt x="13973" y="19126"/>
                  </a:cubicBezTo>
                  <a:cubicBezTo>
                    <a:pt x="12777" y="18662"/>
                    <a:pt x="11582" y="17888"/>
                    <a:pt x="10413" y="17167"/>
                  </a:cubicBezTo>
                  <a:cubicBezTo>
                    <a:pt x="10305" y="17115"/>
                    <a:pt x="10305" y="17115"/>
                    <a:pt x="10305" y="17115"/>
                  </a:cubicBezTo>
                  <a:cubicBezTo>
                    <a:pt x="9680" y="16703"/>
                    <a:pt x="9028" y="16342"/>
                    <a:pt x="8376" y="15981"/>
                  </a:cubicBezTo>
                  <a:cubicBezTo>
                    <a:pt x="7207" y="15259"/>
                    <a:pt x="5985" y="14537"/>
                    <a:pt x="4816" y="13713"/>
                  </a:cubicBezTo>
                  <a:cubicBezTo>
                    <a:pt x="3431" y="12733"/>
                    <a:pt x="1882" y="11547"/>
                    <a:pt x="877" y="9434"/>
                  </a:cubicBezTo>
                  <a:cubicBezTo>
                    <a:pt x="62" y="7784"/>
                    <a:pt x="-373" y="5207"/>
                    <a:pt x="415" y="3196"/>
                  </a:cubicBezTo>
                  <a:cubicBezTo>
                    <a:pt x="1094" y="1495"/>
                    <a:pt x="2371" y="464"/>
                    <a:pt x="4327" y="103"/>
                  </a:cubicBezTo>
                  <a:cubicBezTo>
                    <a:pt x="4708" y="52"/>
                    <a:pt x="5142" y="52"/>
                    <a:pt x="5604" y="52"/>
                  </a:cubicBezTo>
                  <a:cubicBezTo>
                    <a:pt x="6039" y="52"/>
                    <a:pt x="6474" y="52"/>
                    <a:pt x="6909" y="103"/>
                  </a:cubicBezTo>
                  <a:cubicBezTo>
                    <a:pt x="8267" y="206"/>
                    <a:pt x="9598" y="309"/>
                    <a:pt x="10930" y="309"/>
                  </a:cubicBezTo>
                  <a:cubicBezTo>
                    <a:pt x="11147" y="309"/>
                    <a:pt x="11147" y="309"/>
                    <a:pt x="11147" y="309"/>
                  </a:cubicBezTo>
                  <a:cubicBezTo>
                    <a:pt x="11989" y="258"/>
                    <a:pt x="12832" y="206"/>
                    <a:pt x="13674" y="155"/>
                  </a:cubicBezTo>
                  <a:cubicBezTo>
                    <a:pt x="14543" y="103"/>
                    <a:pt x="15440" y="0"/>
                    <a:pt x="16309" y="0"/>
                  </a:cubicBezTo>
                  <a:cubicBezTo>
                    <a:pt x="17478" y="0"/>
                    <a:pt x="18429" y="155"/>
                    <a:pt x="19352" y="412"/>
                  </a:cubicBezTo>
                  <a:cubicBezTo>
                    <a:pt x="19977" y="567"/>
                    <a:pt x="20602" y="773"/>
                    <a:pt x="21227" y="1031"/>
                  </a:cubicBezTo>
                  <a:cubicBezTo>
                    <a:pt x="21227" y="1392"/>
                    <a:pt x="21227" y="1392"/>
                    <a:pt x="21227" y="1392"/>
                  </a:cubicBezTo>
                  <a:cubicBezTo>
                    <a:pt x="20059" y="876"/>
                    <a:pt x="18945" y="516"/>
                    <a:pt x="17858" y="412"/>
                  </a:cubicBezTo>
                  <a:cubicBezTo>
                    <a:pt x="17369" y="309"/>
                    <a:pt x="16853" y="309"/>
                    <a:pt x="16282" y="309"/>
                  </a:cubicBezTo>
                  <a:cubicBezTo>
                    <a:pt x="15385" y="309"/>
                    <a:pt x="14489" y="361"/>
                    <a:pt x="13728" y="464"/>
                  </a:cubicBezTo>
                  <a:cubicBezTo>
                    <a:pt x="12832" y="567"/>
                    <a:pt x="11908" y="619"/>
                    <a:pt x="10930" y="619"/>
                  </a:cubicBezTo>
                  <a:cubicBezTo>
                    <a:pt x="10441" y="619"/>
                    <a:pt x="9952" y="567"/>
                    <a:pt x="9435" y="567"/>
                  </a:cubicBezTo>
                  <a:cubicBezTo>
                    <a:pt x="8946" y="567"/>
                    <a:pt x="8430" y="516"/>
                    <a:pt x="7914" y="464"/>
                  </a:cubicBezTo>
                  <a:cubicBezTo>
                    <a:pt x="7235" y="361"/>
                    <a:pt x="6528" y="309"/>
                    <a:pt x="5822" y="309"/>
                  </a:cubicBezTo>
                  <a:cubicBezTo>
                    <a:pt x="4844" y="309"/>
                    <a:pt x="4029" y="464"/>
                    <a:pt x="3295" y="722"/>
                  </a:cubicBezTo>
                  <a:cubicBezTo>
                    <a:pt x="2670" y="979"/>
                    <a:pt x="1149" y="1753"/>
                    <a:pt x="496" y="3660"/>
                  </a:cubicBezTo>
                  <a:cubicBezTo>
                    <a:pt x="198" y="4485"/>
                    <a:pt x="116" y="5464"/>
                    <a:pt x="225" y="6547"/>
                  </a:cubicBezTo>
                  <a:cubicBezTo>
                    <a:pt x="578" y="9640"/>
                    <a:pt x="2371" y="11444"/>
                    <a:pt x="3920" y="12682"/>
                  </a:cubicBezTo>
                  <a:cubicBezTo>
                    <a:pt x="5251" y="13764"/>
                    <a:pt x="6664" y="14589"/>
                    <a:pt x="8022" y="15362"/>
                  </a:cubicBezTo>
                  <a:cubicBezTo>
                    <a:pt x="8593" y="15723"/>
                    <a:pt x="9164" y="16032"/>
                    <a:pt x="9707" y="16393"/>
                  </a:cubicBezTo>
                  <a:cubicBezTo>
                    <a:pt x="9952" y="16548"/>
                    <a:pt x="10196" y="16703"/>
                    <a:pt x="10441" y="16857"/>
                  </a:cubicBezTo>
                  <a:cubicBezTo>
                    <a:pt x="11500" y="17527"/>
                    <a:pt x="12614" y="18198"/>
                    <a:pt x="13728" y="18662"/>
                  </a:cubicBezTo>
                  <a:cubicBezTo>
                    <a:pt x="14081" y="18765"/>
                    <a:pt x="14435" y="18919"/>
                    <a:pt x="14761" y="19022"/>
                  </a:cubicBezTo>
                  <a:cubicBezTo>
                    <a:pt x="15549" y="19280"/>
                    <a:pt x="16336" y="19589"/>
                    <a:pt x="17070" y="20002"/>
                  </a:cubicBezTo>
                  <a:cubicBezTo>
                    <a:pt x="17450" y="20157"/>
                    <a:pt x="17831" y="20311"/>
                    <a:pt x="18184" y="20466"/>
                  </a:cubicBezTo>
                  <a:cubicBezTo>
                    <a:pt x="19026" y="20827"/>
                    <a:pt x="20140" y="21188"/>
                    <a:pt x="21227" y="21239"/>
                  </a:cubicBezTo>
                  <a:lnTo>
                    <a:pt x="21227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711" name="Freeform 532"/>
            <p:cNvSpPr/>
            <p:nvPr/>
          </p:nvSpPr>
          <p:spPr>
            <a:xfrm flipH="1" rot="16200000">
              <a:off x="-393828" y="4674098"/>
              <a:ext cx="2758517" cy="16003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86" h="21600" fill="norm" stroke="1" extrusionOk="0">
                  <a:moveTo>
                    <a:pt x="21286" y="21600"/>
                  </a:moveTo>
                  <a:cubicBezTo>
                    <a:pt x="20579" y="21565"/>
                    <a:pt x="19831" y="21459"/>
                    <a:pt x="19023" y="21246"/>
                  </a:cubicBezTo>
                  <a:cubicBezTo>
                    <a:pt x="17346" y="20787"/>
                    <a:pt x="15568" y="19903"/>
                    <a:pt x="13406" y="18383"/>
                  </a:cubicBezTo>
                  <a:cubicBezTo>
                    <a:pt x="13103" y="18171"/>
                    <a:pt x="12800" y="17923"/>
                    <a:pt x="12496" y="17711"/>
                  </a:cubicBezTo>
                  <a:cubicBezTo>
                    <a:pt x="11870" y="17252"/>
                    <a:pt x="11224" y="16757"/>
                    <a:pt x="10577" y="16403"/>
                  </a:cubicBezTo>
                  <a:cubicBezTo>
                    <a:pt x="9526" y="15838"/>
                    <a:pt x="8476" y="15449"/>
                    <a:pt x="7667" y="15201"/>
                  </a:cubicBezTo>
                  <a:cubicBezTo>
                    <a:pt x="7344" y="15095"/>
                    <a:pt x="7021" y="14989"/>
                    <a:pt x="6697" y="14883"/>
                  </a:cubicBezTo>
                  <a:cubicBezTo>
                    <a:pt x="5364" y="14459"/>
                    <a:pt x="3970" y="14070"/>
                    <a:pt x="2717" y="13151"/>
                  </a:cubicBezTo>
                  <a:cubicBezTo>
                    <a:pt x="1787" y="12515"/>
                    <a:pt x="494" y="11419"/>
                    <a:pt x="110" y="9616"/>
                  </a:cubicBezTo>
                  <a:cubicBezTo>
                    <a:pt x="-314" y="7742"/>
                    <a:pt x="555" y="5904"/>
                    <a:pt x="1545" y="4985"/>
                  </a:cubicBezTo>
                  <a:cubicBezTo>
                    <a:pt x="2697" y="3924"/>
                    <a:pt x="4030" y="3535"/>
                    <a:pt x="5323" y="3182"/>
                  </a:cubicBezTo>
                  <a:cubicBezTo>
                    <a:pt x="5687" y="3076"/>
                    <a:pt x="5687" y="3076"/>
                    <a:pt x="5687" y="3076"/>
                  </a:cubicBezTo>
                  <a:cubicBezTo>
                    <a:pt x="6455" y="2864"/>
                    <a:pt x="7102" y="2651"/>
                    <a:pt x="7748" y="2333"/>
                  </a:cubicBezTo>
                  <a:cubicBezTo>
                    <a:pt x="8233" y="2121"/>
                    <a:pt x="8718" y="1874"/>
                    <a:pt x="9203" y="1626"/>
                  </a:cubicBezTo>
                  <a:cubicBezTo>
                    <a:pt x="9607" y="1379"/>
                    <a:pt x="10052" y="1167"/>
                    <a:pt x="10476" y="955"/>
                  </a:cubicBezTo>
                  <a:cubicBezTo>
                    <a:pt x="11203" y="601"/>
                    <a:pt x="12173" y="177"/>
                    <a:pt x="13183" y="35"/>
                  </a:cubicBezTo>
                  <a:cubicBezTo>
                    <a:pt x="13446" y="0"/>
                    <a:pt x="13729" y="0"/>
                    <a:pt x="14032" y="0"/>
                  </a:cubicBezTo>
                  <a:cubicBezTo>
                    <a:pt x="14598" y="0"/>
                    <a:pt x="15164" y="71"/>
                    <a:pt x="15628" y="106"/>
                  </a:cubicBezTo>
                  <a:cubicBezTo>
                    <a:pt x="17326" y="354"/>
                    <a:pt x="18922" y="742"/>
                    <a:pt x="20397" y="1343"/>
                  </a:cubicBezTo>
                  <a:cubicBezTo>
                    <a:pt x="20700" y="1449"/>
                    <a:pt x="21003" y="1591"/>
                    <a:pt x="21286" y="1697"/>
                  </a:cubicBezTo>
                  <a:cubicBezTo>
                    <a:pt x="21286" y="1944"/>
                    <a:pt x="21286" y="1944"/>
                    <a:pt x="21286" y="1944"/>
                  </a:cubicBezTo>
                  <a:cubicBezTo>
                    <a:pt x="20357" y="1520"/>
                    <a:pt x="19387" y="1167"/>
                    <a:pt x="18397" y="884"/>
                  </a:cubicBezTo>
                  <a:cubicBezTo>
                    <a:pt x="17063" y="530"/>
                    <a:pt x="15649" y="212"/>
                    <a:pt x="14275" y="212"/>
                  </a:cubicBezTo>
                  <a:cubicBezTo>
                    <a:pt x="14012" y="212"/>
                    <a:pt x="13769" y="212"/>
                    <a:pt x="13527" y="247"/>
                  </a:cubicBezTo>
                  <a:cubicBezTo>
                    <a:pt x="12052" y="354"/>
                    <a:pt x="10638" y="1096"/>
                    <a:pt x="9284" y="1803"/>
                  </a:cubicBezTo>
                  <a:cubicBezTo>
                    <a:pt x="8839" y="2050"/>
                    <a:pt x="8374" y="2298"/>
                    <a:pt x="7910" y="2510"/>
                  </a:cubicBezTo>
                  <a:cubicBezTo>
                    <a:pt x="7122" y="2864"/>
                    <a:pt x="6314" y="3111"/>
                    <a:pt x="5525" y="3323"/>
                  </a:cubicBezTo>
                  <a:cubicBezTo>
                    <a:pt x="4899" y="3535"/>
                    <a:pt x="4232" y="3712"/>
                    <a:pt x="3606" y="3959"/>
                  </a:cubicBezTo>
                  <a:cubicBezTo>
                    <a:pt x="2313" y="4490"/>
                    <a:pt x="555" y="5480"/>
                    <a:pt x="191" y="7919"/>
                  </a:cubicBezTo>
                  <a:cubicBezTo>
                    <a:pt x="-132" y="10075"/>
                    <a:pt x="1121" y="11631"/>
                    <a:pt x="2252" y="12550"/>
                  </a:cubicBezTo>
                  <a:cubicBezTo>
                    <a:pt x="3606" y="13681"/>
                    <a:pt x="5121" y="14141"/>
                    <a:pt x="6576" y="14600"/>
                  </a:cubicBezTo>
                  <a:cubicBezTo>
                    <a:pt x="7061" y="14742"/>
                    <a:pt x="7061" y="14742"/>
                    <a:pt x="7061" y="14742"/>
                  </a:cubicBezTo>
                  <a:cubicBezTo>
                    <a:pt x="8011" y="15060"/>
                    <a:pt x="8981" y="15378"/>
                    <a:pt x="9910" y="15838"/>
                  </a:cubicBezTo>
                  <a:cubicBezTo>
                    <a:pt x="10880" y="16297"/>
                    <a:pt x="11749" y="16934"/>
                    <a:pt x="12618" y="17570"/>
                  </a:cubicBezTo>
                  <a:cubicBezTo>
                    <a:pt x="14295" y="18772"/>
                    <a:pt x="16295" y="20151"/>
                    <a:pt x="18376" y="20822"/>
                  </a:cubicBezTo>
                  <a:cubicBezTo>
                    <a:pt x="19366" y="21140"/>
                    <a:pt x="20276" y="21317"/>
                    <a:pt x="21124" y="21317"/>
                  </a:cubicBezTo>
                  <a:cubicBezTo>
                    <a:pt x="21165" y="21317"/>
                    <a:pt x="21225" y="21317"/>
                    <a:pt x="21286" y="21317"/>
                  </a:cubicBezTo>
                  <a:lnTo>
                    <a:pt x="21286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712" name="Freeform 537"/>
            <p:cNvSpPr/>
            <p:nvPr/>
          </p:nvSpPr>
          <p:spPr>
            <a:xfrm flipH="1" rot="16200000">
              <a:off x="1757473" y="6689068"/>
              <a:ext cx="296371" cy="326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18542" y="19800"/>
                    <a:pt x="15483" y="16200"/>
                    <a:pt x="12616" y="12600"/>
                  </a:cubicBezTo>
                  <a:cubicBezTo>
                    <a:pt x="8411" y="7200"/>
                    <a:pt x="4205" y="3600"/>
                    <a:pt x="0" y="0"/>
                  </a:cubicBezTo>
                  <a:cubicBezTo>
                    <a:pt x="5735" y="0"/>
                    <a:pt x="11278" y="3600"/>
                    <a:pt x="16821" y="7200"/>
                  </a:cubicBezTo>
                  <a:cubicBezTo>
                    <a:pt x="18542" y="9000"/>
                    <a:pt x="20071" y="9000"/>
                    <a:pt x="21600" y="10800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713" name="Freeform 538"/>
            <p:cNvSpPr/>
            <p:nvPr/>
          </p:nvSpPr>
          <p:spPr>
            <a:xfrm flipH="1" rot="16200000">
              <a:off x="-2040505" y="2812549"/>
              <a:ext cx="6775015" cy="114991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383" y="21600"/>
                  </a:moveTo>
                  <a:cubicBezTo>
                    <a:pt x="21308" y="21600"/>
                    <a:pt x="21241" y="21600"/>
                    <a:pt x="21174" y="21551"/>
                  </a:cubicBezTo>
                  <a:cubicBezTo>
                    <a:pt x="20957" y="21452"/>
                    <a:pt x="20757" y="21305"/>
                    <a:pt x="20565" y="21108"/>
                  </a:cubicBezTo>
                  <a:cubicBezTo>
                    <a:pt x="20139" y="20665"/>
                    <a:pt x="19705" y="20026"/>
                    <a:pt x="19238" y="19189"/>
                  </a:cubicBezTo>
                  <a:cubicBezTo>
                    <a:pt x="18829" y="18500"/>
                    <a:pt x="18428" y="17664"/>
                    <a:pt x="18028" y="16877"/>
                  </a:cubicBezTo>
                  <a:cubicBezTo>
                    <a:pt x="17569" y="15991"/>
                    <a:pt x="17085" y="15007"/>
                    <a:pt x="16601" y="14220"/>
                  </a:cubicBezTo>
                  <a:cubicBezTo>
                    <a:pt x="16192" y="13531"/>
                    <a:pt x="15766" y="12842"/>
                    <a:pt x="15357" y="12251"/>
                  </a:cubicBezTo>
                  <a:cubicBezTo>
                    <a:pt x="15307" y="12153"/>
                    <a:pt x="15307" y="12153"/>
                    <a:pt x="15307" y="12153"/>
                  </a:cubicBezTo>
                  <a:cubicBezTo>
                    <a:pt x="15207" y="12005"/>
                    <a:pt x="15107" y="11858"/>
                    <a:pt x="14998" y="11710"/>
                  </a:cubicBezTo>
                  <a:cubicBezTo>
                    <a:pt x="14698" y="11267"/>
                    <a:pt x="14389" y="10825"/>
                    <a:pt x="14105" y="10136"/>
                  </a:cubicBezTo>
                  <a:cubicBezTo>
                    <a:pt x="13604" y="9004"/>
                    <a:pt x="13262" y="6790"/>
                    <a:pt x="12920" y="4674"/>
                  </a:cubicBezTo>
                  <a:cubicBezTo>
                    <a:pt x="12845" y="4133"/>
                    <a:pt x="12761" y="3592"/>
                    <a:pt x="12678" y="3100"/>
                  </a:cubicBezTo>
                  <a:cubicBezTo>
                    <a:pt x="12453" y="1771"/>
                    <a:pt x="12177" y="394"/>
                    <a:pt x="11827" y="344"/>
                  </a:cubicBezTo>
                  <a:cubicBezTo>
                    <a:pt x="11802" y="344"/>
                    <a:pt x="11802" y="344"/>
                    <a:pt x="11802" y="344"/>
                  </a:cubicBezTo>
                  <a:cubicBezTo>
                    <a:pt x="11459" y="344"/>
                    <a:pt x="11151" y="1033"/>
                    <a:pt x="10842" y="1722"/>
                  </a:cubicBezTo>
                  <a:cubicBezTo>
                    <a:pt x="10733" y="1919"/>
                    <a:pt x="10733" y="1919"/>
                    <a:pt x="10733" y="1919"/>
                  </a:cubicBezTo>
                  <a:cubicBezTo>
                    <a:pt x="10558" y="2313"/>
                    <a:pt x="10374" y="2706"/>
                    <a:pt x="10191" y="2854"/>
                  </a:cubicBezTo>
                  <a:cubicBezTo>
                    <a:pt x="10082" y="2952"/>
                    <a:pt x="9965" y="3001"/>
                    <a:pt x="9857" y="3001"/>
                  </a:cubicBezTo>
                  <a:cubicBezTo>
                    <a:pt x="9782" y="3051"/>
                    <a:pt x="9707" y="3100"/>
                    <a:pt x="9640" y="3100"/>
                  </a:cubicBezTo>
                  <a:cubicBezTo>
                    <a:pt x="9548" y="3149"/>
                    <a:pt x="9465" y="3247"/>
                    <a:pt x="9381" y="3297"/>
                  </a:cubicBezTo>
                  <a:cubicBezTo>
                    <a:pt x="9114" y="3444"/>
                    <a:pt x="8839" y="3641"/>
                    <a:pt x="8572" y="3641"/>
                  </a:cubicBezTo>
                  <a:cubicBezTo>
                    <a:pt x="8505" y="3641"/>
                    <a:pt x="8438" y="3592"/>
                    <a:pt x="8371" y="3592"/>
                  </a:cubicBezTo>
                  <a:cubicBezTo>
                    <a:pt x="8321" y="3592"/>
                    <a:pt x="8279" y="3543"/>
                    <a:pt x="8229" y="3543"/>
                  </a:cubicBezTo>
                  <a:cubicBezTo>
                    <a:pt x="8129" y="3493"/>
                    <a:pt x="8029" y="3444"/>
                    <a:pt x="7929" y="3444"/>
                  </a:cubicBezTo>
                  <a:cubicBezTo>
                    <a:pt x="7854" y="3444"/>
                    <a:pt x="7787" y="3444"/>
                    <a:pt x="7729" y="3493"/>
                  </a:cubicBezTo>
                  <a:cubicBezTo>
                    <a:pt x="7520" y="3641"/>
                    <a:pt x="7328" y="3936"/>
                    <a:pt x="7128" y="4231"/>
                  </a:cubicBezTo>
                  <a:cubicBezTo>
                    <a:pt x="6977" y="4477"/>
                    <a:pt x="6827" y="4674"/>
                    <a:pt x="6677" y="4822"/>
                  </a:cubicBezTo>
                  <a:cubicBezTo>
                    <a:pt x="6435" y="5166"/>
                    <a:pt x="6185" y="5462"/>
                    <a:pt x="5943" y="5904"/>
                  </a:cubicBezTo>
                  <a:cubicBezTo>
                    <a:pt x="5617" y="6544"/>
                    <a:pt x="5300" y="7331"/>
                    <a:pt x="4991" y="8069"/>
                  </a:cubicBezTo>
                  <a:cubicBezTo>
                    <a:pt x="4924" y="8217"/>
                    <a:pt x="4857" y="8414"/>
                    <a:pt x="4791" y="8561"/>
                  </a:cubicBezTo>
                  <a:cubicBezTo>
                    <a:pt x="4474" y="9349"/>
                    <a:pt x="4123" y="10037"/>
                    <a:pt x="3722" y="10037"/>
                  </a:cubicBezTo>
                  <a:cubicBezTo>
                    <a:pt x="3222" y="10037"/>
                    <a:pt x="2738" y="9349"/>
                    <a:pt x="2270" y="8660"/>
                  </a:cubicBezTo>
                  <a:cubicBezTo>
                    <a:pt x="1995" y="8266"/>
                    <a:pt x="1719" y="7872"/>
                    <a:pt x="1436" y="7626"/>
                  </a:cubicBezTo>
                  <a:cubicBezTo>
                    <a:pt x="1235" y="7430"/>
                    <a:pt x="1035" y="7233"/>
                    <a:pt x="835" y="7036"/>
                  </a:cubicBezTo>
                  <a:cubicBezTo>
                    <a:pt x="684" y="6839"/>
                    <a:pt x="534" y="6692"/>
                    <a:pt x="384" y="6544"/>
                  </a:cubicBezTo>
                  <a:cubicBezTo>
                    <a:pt x="267" y="6446"/>
                    <a:pt x="134" y="6298"/>
                    <a:pt x="0" y="6200"/>
                  </a:cubicBezTo>
                  <a:cubicBezTo>
                    <a:pt x="0" y="5855"/>
                    <a:pt x="0" y="5855"/>
                    <a:pt x="0" y="5855"/>
                  </a:cubicBezTo>
                  <a:cubicBezTo>
                    <a:pt x="109" y="5954"/>
                    <a:pt x="225" y="6052"/>
                    <a:pt x="359" y="6150"/>
                  </a:cubicBezTo>
                  <a:cubicBezTo>
                    <a:pt x="734" y="6544"/>
                    <a:pt x="1118" y="6938"/>
                    <a:pt x="1502" y="7331"/>
                  </a:cubicBezTo>
                  <a:cubicBezTo>
                    <a:pt x="1744" y="7577"/>
                    <a:pt x="1995" y="7971"/>
                    <a:pt x="2245" y="8315"/>
                  </a:cubicBezTo>
                  <a:cubicBezTo>
                    <a:pt x="2704" y="9004"/>
                    <a:pt x="3188" y="9742"/>
                    <a:pt x="3664" y="9742"/>
                  </a:cubicBezTo>
                  <a:cubicBezTo>
                    <a:pt x="3823" y="9742"/>
                    <a:pt x="3973" y="9644"/>
                    <a:pt x="4123" y="9496"/>
                  </a:cubicBezTo>
                  <a:cubicBezTo>
                    <a:pt x="4432" y="9152"/>
                    <a:pt x="4724" y="8414"/>
                    <a:pt x="4999" y="7676"/>
                  </a:cubicBezTo>
                  <a:cubicBezTo>
                    <a:pt x="5100" y="7430"/>
                    <a:pt x="5191" y="7184"/>
                    <a:pt x="5291" y="6987"/>
                  </a:cubicBezTo>
                  <a:cubicBezTo>
                    <a:pt x="5634" y="6150"/>
                    <a:pt x="6009" y="5314"/>
                    <a:pt x="6393" y="4822"/>
                  </a:cubicBezTo>
                  <a:cubicBezTo>
                    <a:pt x="6468" y="4723"/>
                    <a:pt x="6535" y="4674"/>
                    <a:pt x="6602" y="4576"/>
                  </a:cubicBezTo>
                  <a:cubicBezTo>
                    <a:pt x="6735" y="4428"/>
                    <a:pt x="6877" y="4231"/>
                    <a:pt x="7019" y="4035"/>
                  </a:cubicBezTo>
                  <a:cubicBezTo>
                    <a:pt x="7094" y="3936"/>
                    <a:pt x="7094" y="3936"/>
                    <a:pt x="7094" y="3936"/>
                  </a:cubicBezTo>
                  <a:cubicBezTo>
                    <a:pt x="7253" y="3690"/>
                    <a:pt x="7420" y="3444"/>
                    <a:pt x="7578" y="3297"/>
                  </a:cubicBezTo>
                  <a:cubicBezTo>
                    <a:pt x="7687" y="3198"/>
                    <a:pt x="7804" y="3149"/>
                    <a:pt x="7946" y="3149"/>
                  </a:cubicBezTo>
                  <a:cubicBezTo>
                    <a:pt x="8054" y="3149"/>
                    <a:pt x="8171" y="3149"/>
                    <a:pt x="8279" y="3198"/>
                  </a:cubicBezTo>
                  <a:cubicBezTo>
                    <a:pt x="8396" y="3247"/>
                    <a:pt x="8505" y="3247"/>
                    <a:pt x="8622" y="3247"/>
                  </a:cubicBezTo>
                  <a:cubicBezTo>
                    <a:pt x="8672" y="3247"/>
                    <a:pt x="8730" y="3247"/>
                    <a:pt x="8780" y="3247"/>
                  </a:cubicBezTo>
                  <a:cubicBezTo>
                    <a:pt x="9064" y="3149"/>
                    <a:pt x="9356" y="3001"/>
                    <a:pt x="9640" y="2805"/>
                  </a:cubicBezTo>
                  <a:cubicBezTo>
                    <a:pt x="9773" y="2755"/>
                    <a:pt x="9915" y="2657"/>
                    <a:pt x="10049" y="2608"/>
                  </a:cubicBezTo>
                  <a:cubicBezTo>
                    <a:pt x="10324" y="2460"/>
                    <a:pt x="10583" y="1870"/>
                    <a:pt x="10833" y="1328"/>
                  </a:cubicBezTo>
                  <a:cubicBezTo>
                    <a:pt x="10934" y="1132"/>
                    <a:pt x="11034" y="886"/>
                    <a:pt x="11134" y="689"/>
                  </a:cubicBezTo>
                  <a:cubicBezTo>
                    <a:pt x="11292" y="394"/>
                    <a:pt x="11534" y="0"/>
                    <a:pt x="11777" y="0"/>
                  </a:cubicBezTo>
                  <a:cubicBezTo>
                    <a:pt x="11885" y="0"/>
                    <a:pt x="11994" y="98"/>
                    <a:pt x="12085" y="295"/>
                  </a:cubicBezTo>
                  <a:cubicBezTo>
                    <a:pt x="12377" y="886"/>
                    <a:pt x="12594" y="2067"/>
                    <a:pt x="12770" y="3149"/>
                  </a:cubicBezTo>
                  <a:cubicBezTo>
                    <a:pt x="12811" y="3444"/>
                    <a:pt x="12853" y="3690"/>
                    <a:pt x="12895" y="3985"/>
                  </a:cubicBezTo>
                  <a:cubicBezTo>
                    <a:pt x="13304" y="6593"/>
                    <a:pt x="13730" y="9299"/>
                    <a:pt x="14355" y="10283"/>
                  </a:cubicBezTo>
                  <a:cubicBezTo>
                    <a:pt x="14564" y="10628"/>
                    <a:pt x="14773" y="10923"/>
                    <a:pt x="14973" y="11267"/>
                  </a:cubicBezTo>
                  <a:cubicBezTo>
                    <a:pt x="15616" y="12251"/>
                    <a:pt x="16283" y="13236"/>
                    <a:pt x="16926" y="14416"/>
                  </a:cubicBezTo>
                  <a:cubicBezTo>
                    <a:pt x="17327" y="15105"/>
                    <a:pt x="17727" y="15942"/>
                    <a:pt x="18120" y="16680"/>
                  </a:cubicBezTo>
                  <a:cubicBezTo>
                    <a:pt x="18520" y="17516"/>
                    <a:pt x="18938" y="18353"/>
                    <a:pt x="19355" y="19091"/>
                  </a:cubicBezTo>
                  <a:cubicBezTo>
                    <a:pt x="19822" y="19927"/>
                    <a:pt x="20215" y="20468"/>
                    <a:pt x="20582" y="20862"/>
                  </a:cubicBezTo>
                  <a:cubicBezTo>
                    <a:pt x="20840" y="21108"/>
                    <a:pt x="21066" y="21305"/>
                    <a:pt x="21266" y="21403"/>
                  </a:cubicBezTo>
                  <a:cubicBezTo>
                    <a:pt x="21333" y="21403"/>
                    <a:pt x="21400" y="21452"/>
                    <a:pt x="21466" y="21502"/>
                  </a:cubicBezTo>
                  <a:cubicBezTo>
                    <a:pt x="21508" y="21502"/>
                    <a:pt x="21558" y="21551"/>
                    <a:pt x="21600" y="21600"/>
                  </a:cubicBezTo>
                  <a:cubicBezTo>
                    <a:pt x="21533" y="21600"/>
                    <a:pt x="21458" y="21600"/>
                    <a:pt x="21383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714" name="Freeform 540"/>
            <p:cNvSpPr/>
            <p:nvPr/>
          </p:nvSpPr>
          <p:spPr>
            <a:xfrm flipH="1" rot="16200000">
              <a:off x="574959" y="3623123"/>
              <a:ext cx="634232" cy="19856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20886" y="19895"/>
                    <a:pt x="20261" y="18189"/>
                    <a:pt x="19726" y="16768"/>
                  </a:cubicBezTo>
                  <a:cubicBezTo>
                    <a:pt x="18833" y="14495"/>
                    <a:pt x="18030" y="12221"/>
                    <a:pt x="17048" y="10232"/>
                  </a:cubicBezTo>
                  <a:cubicBezTo>
                    <a:pt x="14906" y="6537"/>
                    <a:pt x="12853" y="3979"/>
                    <a:pt x="10800" y="2558"/>
                  </a:cubicBezTo>
                  <a:cubicBezTo>
                    <a:pt x="9729" y="1989"/>
                    <a:pt x="8747" y="1705"/>
                    <a:pt x="7765" y="1705"/>
                  </a:cubicBezTo>
                  <a:cubicBezTo>
                    <a:pt x="6426" y="1705"/>
                    <a:pt x="5177" y="2274"/>
                    <a:pt x="3927" y="3411"/>
                  </a:cubicBezTo>
                  <a:cubicBezTo>
                    <a:pt x="2499" y="4832"/>
                    <a:pt x="1250" y="5968"/>
                    <a:pt x="0" y="6537"/>
                  </a:cubicBezTo>
                  <a:cubicBezTo>
                    <a:pt x="714" y="5968"/>
                    <a:pt x="1339" y="5116"/>
                    <a:pt x="2053" y="4263"/>
                  </a:cubicBezTo>
                  <a:cubicBezTo>
                    <a:pt x="3124" y="2558"/>
                    <a:pt x="4284" y="1137"/>
                    <a:pt x="5534" y="568"/>
                  </a:cubicBezTo>
                  <a:cubicBezTo>
                    <a:pt x="6337" y="0"/>
                    <a:pt x="7140" y="0"/>
                    <a:pt x="7944" y="0"/>
                  </a:cubicBezTo>
                  <a:cubicBezTo>
                    <a:pt x="9104" y="0"/>
                    <a:pt x="10264" y="284"/>
                    <a:pt x="11425" y="1137"/>
                  </a:cubicBezTo>
                  <a:cubicBezTo>
                    <a:pt x="13835" y="3126"/>
                    <a:pt x="15888" y="5684"/>
                    <a:pt x="17673" y="9379"/>
                  </a:cubicBezTo>
                  <a:cubicBezTo>
                    <a:pt x="19369" y="12789"/>
                    <a:pt x="20529" y="16200"/>
                    <a:pt x="2160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715" name="Freeform 541"/>
            <p:cNvSpPr/>
            <p:nvPr/>
          </p:nvSpPr>
          <p:spPr>
            <a:xfrm flipH="1" rot="16200000">
              <a:off x="1578169" y="6486054"/>
              <a:ext cx="626824" cy="1081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19431" y="21073"/>
                    <a:pt x="17172" y="20546"/>
                    <a:pt x="15093" y="18966"/>
                  </a:cubicBezTo>
                  <a:cubicBezTo>
                    <a:pt x="13376" y="17912"/>
                    <a:pt x="11749" y="15805"/>
                    <a:pt x="10213" y="13698"/>
                  </a:cubicBezTo>
                  <a:cubicBezTo>
                    <a:pt x="8947" y="12644"/>
                    <a:pt x="7682" y="11063"/>
                    <a:pt x="6417" y="10010"/>
                  </a:cubicBezTo>
                  <a:cubicBezTo>
                    <a:pt x="5603" y="8956"/>
                    <a:pt x="5603" y="8956"/>
                    <a:pt x="5603" y="8956"/>
                  </a:cubicBezTo>
                  <a:cubicBezTo>
                    <a:pt x="4428" y="7902"/>
                    <a:pt x="3163" y="6849"/>
                    <a:pt x="1988" y="4741"/>
                  </a:cubicBezTo>
                  <a:cubicBezTo>
                    <a:pt x="1265" y="3688"/>
                    <a:pt x="633" y="2107"/>
                    <a:pt x="0" y="0"/>
                  </a:cubicBezTo>
                  <a:cubicBezTo>
                    <a:pt x="813" y="1580"/>
                    <a:pt x="1808" y="2634"/>
                    <a:pt x="2711" y="3161"/>
                  </a:cubicBezTo>
                  <a:cubicBezTo>
                    <a:pt x="3073" y="3688"/>
                    <a:pt x="3344" y="4215"/>
                    <a:pt x="3615" y="4215"/>
                  </a:cubicBezTo>
                  <a:cubicBezTo>
                    <a:pt x="4519" y="5268"/>
                    <a:pt x="5423" y="5795"/>
                    <a:pt x="6326" y="6849"/>
                  </a:cubicBezTo>
                  <a:cubicBezTo>
                    <a:pt x="7682" y="7902"/>
                    <a:pt x="7682" y="7902"/>
                    <a:pt x="7682" y="7902"/>
                  </a:cubicBezTo>
                  <a:cubicBezTo>
                    <a:pt x="8767" y="8956"/>
                    <a:pt x="9851" y="10010"/>
                    <a:pt x="10936" y="11063"/>
                  </a:cubicBezTo>
                  <a:cubicBezTo>
                    <a:pt x="12833" y="13171"/>
                    <a:pt x="14731" y="15278"/>
                    <a:pt x="16629" y="16332"/>
                  </a:cubicBezTo>
                  <a:cubicBezTo>
                    <a:pt x="18346" y="17385"/>
                    <a:pt x="19973" y="17912"/>
                    <a:pt x="21600" y="17912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</p:grpSp>
      <p:pic>
        <p:nvPicPr>
          <p:cNvPr id="11717" name="unleashed-logo-full-color-cmyk.pdf" descr="unleashed-logo-full-color-cmyk.pdf"/>
          <p:cNvPicPr>
            <a:picLocks noChangeAspect="1"/>
          </p:cNvPicPr>
          <p:nvPr/>
        </p:nvPicPr>
        <p:blipFill>
          <a:blip r:embed="rId2">
            <a:extLst/>
          </a:blip>
          <a:stretch>
            <a:fillRect/>
          </a:stretch>
        </p:blipFill>
        <p:spPr>
          <a:xfrm>
            <a:off x="319974" y="6036569"/>
            <a:ext cx="775995" cy="513501"/>
          </a:xfrm>
          <a:prstGeom prst="rect">
            <a:avLst/>
          </a:prstGeom>
          <a:ln w="12700">
            <a:miter lim="400000"/>
          </a:ln>
        </p:spPr>
      </p:pic>
      <p:sp>
        <p:nvSpPr>
          <p:cNvPr id="11718" name="Rectangle 14"/>
          <p:cNvSpPr txBox="1"/>
          <p:nvPr/>
        </p:nvSpPr>
        <p:spPr>
          <a:xfrm>
            <a:off x="3091844" y="568113"/>
            <a:ext cx="6008312" cy="6248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>
            <a:spAutoFit/>
          </a:bodyPr>
          <a:lstStyle>
            <a:lvl1pPr algn="ctr">
              <a:defRPr spc="97" sz="3500">
                <a:solidFill>
                  <a:srgbClr val="383839"/>
                </a:solidFill>
              </a:defRPr>
            </a:lvl1pPr>
          </a:lstStyle>
          <a:p>
            <a:pPr/>
            <a:r>
              <a:t>What is Preparation?</a:t>
            </a:r>
          </a:p>
        </p:txBody>
      </p:sp>
      <p:sp>
        <p:nvSpPr>
          <p:cNvPr id="11719" name="TextBox 4"/>
          <p:cNvSpPr txBox="1"/>
          <p:nvPr/>
        </p:nvSpPr>
        <p:spPr>
          <a:xfrm>
            <a:off x="2739719" y="1504126"/>
            <a:ext cx="6712562" cy="43967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>
            <a:spAutoFit/>
          </a:bodyPr>
          <a:lstStyle/>
          <a:p>
            <a:pPr algn="ctr">
              <a:lnSpc>
                <a:spcPct val="130000"/>
              </a:lnSpc>
              <a:spcBef>
                <a:spcPts val="600"/>
              </a:spcBef>
              <a:defRPr sz="5500">
                <a:solidFill>
                  <a:srgbClr val="383839"/>
                </a:solidFill>
              </a:defRPr>
            </a:pPr>
            <a:r>
              <a:t>Discovering the </a:t>
            </a:r>
            <a:r>
              <a:rPr b="1" sz="6000">
                <a:solidFill>
                  <a:srgbClr val="D5C9BD"/>
                </a:solidFill>
              </a:rPr>
              <a:t>key areas</a:t>
            </a:r>
            <a:r>
              <a:t> of preparation to </a:t>
            </a:r>
            <a:r>
              <a:rPr i="1"/>
              <a:t>accelerate your unleashed life</a:t>
            </a:r>
            <a:r>
              <a:t>.</a:t>
            </a:r>
          </a:p>
        </p:txBody>
      </p:sp>
      <p:sp>
        <p:nvSpPr>
          <p:cNvPr id="11720" name="Rectangle 3"/>
          <p:cNvSpPr txBox="1"/>
          <p:nvPr/>
        </p:nvSpPr>
        <p:spPr>
          <a:xfrm>
            <a:off x="4659955" y="6133299"/>
            <a:ext cx="2872090" cy="3200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 anchor="ctr">
            <a:spAutoFit/>
          </a:bodyPr>
          <a:lstStyle>
            <a:lvl1pPr algn="ctr">
              <a:defRPr b="1" spc="41" sz="1500">
                <a:solidFill>
                  <a:srgbClr val="383839"/>
                </a:solidFill>
              </a:defRPr>
            </a:lvl1pPr>
          </a:lstStyle>
          <a:p>
            <a:pPr/>
            <a:r>
              <a:t>WORKBOOK PAGE: 28</a:t>
            </a:r>
          </a:p>
        </p:txBody>
      </p:sp>
    </p:spTree>
  </p:cSld>
  <p:clrMapOvr>
    <a:masterClrMapping/>
  </p:clrMapOvr>
  <p:transition xmlns:p14="http://schemas.microsoft.com/office/powerpoint/2010/main" spd="med" advClick="1"/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 xmlns:m="http://schemas.openxmlformats.org/officeDocument/2006/math" xmlns:a14="http://schemas.microsoft.com/office/drawing/2010/main" showMasterSp="1" showMasterPhAnim="1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758" name="Group 742"/>
          <p:cNvGrpSpPr/>
          <p:nvPr/>
        </p:nvGrpSpPr>
        <p:grpSpPr>
          <a:xfrm>
            <a:off x="-1" y="-1"/>
            <a:ext cx="1945670" cy="6858001"/>
            <a:chOff x="0" y="0"/>
            <a:chExt cx="1945668" cy="6858000"/>
          </a:xfrm>
        </p:grpSpPr>
        <p:sp>
          <p:nvSpPr>
            <p:cNvPr id="11722" name="Freeform 437"/>
            <p:cNvSpPr/>
            <p:nvPr/>
          </p:nvSpPr>
          <p:spPr>
            <a:xfrm flipH="1" rot="16200000">
              <a:off x="620896" y="6572002"/>
              <a:ext cx="480120" cy="8298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20774" y="18900"/>
                    <a:pt x="19948" y="16200"/>
                    <a:pt x="19121" y="14175"/>
                  </a:cubicBezTo>
                  <a:cubicBezTo>
                    <a:pt x="16525" y="7425"/>
                    <a:pt x="13810" y="4725"/>
                    <a:pt x="10387" y="4725"/>
                  </a:cubicBezTo>
                  <a:cubicBezTo>
                    <a:pt x="8498" y="4725"/>
                    <a:pt x="6610" y="5400"/>
                    <a:pt x="4839" y="6075"/>
                  </a:cubicBezTo>
                  <a:cubicBezTo>
                    <a:pt x="3187" y="6750"/>
                    <a:pt x="1652" y="7425"/>
                    <a:pt x="0" y="8100"/>
                  </a:cubicBezTo>
                  <a:cubicBezTo>
                    <a:pt x="4013" y="2025"/>
                    <a:pt x="7318" y="0"/>
                    <a:pt x="10387" y="0"/>
                  </a:cubicBezTo>
                  <a:cubicBezTo>
                    <a:pt x="14400" y="0"/>
                    <a:pt x="17823" y="4050"/>
                    <a:pt x="20892" y="13500"/>
                  </a:cubicBezTo>
                  <a:cubicBezTo>
                    <a:pt x="21128" y="14175"/>
                    <a:pt x="21364" y="14850"/>
                    <a:pt x="21600" y="15525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723" name="Freeform 438"/>
            <p:cNvSpPr/>
            <p:nvPr/>
          </p:nvSpPr>
          <p:spPr>
            <a:xfrm flipH="1" rot="16200000">
              <a:off x="762410" y="6830585"/>
              <a:ext cx="34085" cy="207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16200"/>
                  </a:moveTo>
                  <a:cubicBezTo>
                    <a:pt x="14954" y="10800"/>
                    <a:pt x="6646" y="540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6646" y="8100"/>
                    <a:pt x="13292" y="16200"/>
                    <a:pt x="21600" y="21600"/>
                  </a:cubicBezTo>
                  <a:lnTo>
                    <a:pt x="21600" y="162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724" name="Freeform 439"/>
            <p:cNvSpPr/>
            <p:nvPr/>
          </p:nvSpPr>
          <p:spPr>
            <a:xfrm flipH="1" rot="16200000">
              <a:off x="-132625" y="4953081"/>
              <a:ext cx="969129" cy="2237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cubicBezTo>
                    <a:pt x="3736" y="18042"/>
                    <a:pt x="7472" y="13722"/>
                    <a:pt x="11092" y="9148"/>
                  </a:cubicBezTo>
                  <a:cubicBezTo>
                    <a:pt x="11968" y="7878"/>
                    <a:pt x="11968" y="7878"/>
                    <a:pt x="11968" y="7878"/>
                  </a:cubicBezTo>
                  <a:cubicBezTo>
                    <a:pt x="13485" y="5845"/>
                    <a:pt x="15120" y="3558"/>
                    <a:pt x="16755" y="2541"/>
                  </a:cubicBezTo>
                  <a:cubicBezTo>
                    <a:pt x="17572" y="1779"/>
                    <a:pt x="18448" y="1525"/>
                    <a:pt x="19323" y="1016"/>
                  </a:cubicBezTo>
                  <a:cubicBezTo>
                    <a:pt x="20082" y="762"/>
                    <a:pt x="20841" y="508"/>
                    <a:pt x="21600" y="0"/>
                  </a:cubicBezTo>
                  <a:cubicBezTo>
                    <a:pt x="20724" y="2541"/>
                    <a:pt x="19440" y="3049"/>
                    <a:pt x="18272" y="3558"/>
                  </a:cubicBezTo>
                  <a:cubicBezTo>
                    <a:pt x="17630" y="3812"/>
                    <a:pt x="17046" y="4066"/>
                    <a:pt x="16521" y="4574"/>
                  </a:cubicBezTo>
                  <a:cubicBezTo>
                    <a:pt x="15003" y="5845"/>
                    <a:pt x="13544" y="7878"/>
                    <a:pt x="12084" y="9911"/>
                  </a:cubicBezTo>
                  <a:cubicBezTo>
                    <a:pt x="11676" y="10419"/>
                    <a:pt x="11267" y="10927"/>
                    <a:pt x="10858" y="11435"/>
                  </a:cubicBezTo>
                  <a:cubicBezTo>
                    <a:pt x="8932" y="13976"/>
                    <a:pt x="6889" y="16264"/>
                    <a:pt x="5021" y="18296"/>
                  </a:cubicBezTo>
                  <a:cubicBezTo>
                    <a:pt x="3970" y="19567"/>
                    <a:pt x="2919" y="20584"/>
                    <a:pt x="1751" y="21346"/>
                  </a:cubicBezTo>
                  <a:cubicBezTo>
                    <a:pt x="1343" y="21600"/>
                    <a:pt x="876" y="21600"/>
                    <a:pt x="409" y="21600"/>
                  </a:cubicBezTo>
                  <a:cubicBezTo>
                    <a:pt x="292" y="21600"/>
                    <a:pt x="117" y="21600"/>
                    <a:pt x="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725" name="Freeform 440"/>
            <p:cNvSpPr/>
            <p:nvPr/>
          </p:nvSpPr>
          <p:spPr>
            <a:xfrm flipH="1" rot="16200000">
              <a:off x="218573" y="5170913"/>
              <a:ext cx="222278" cy="518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795" y="21600"/>
                  </a:moveTo>
                  <a:cubicBezTo>
                    <a:pt x="1779" y="21600"/>
                    <a:pt x="762" y="20520"/>
                    <a:pt x="0" y="20520"/>
                  </a:cubicBezTo>
                  <a:cubicBezTo>
                    <a:pt x="2033" y="17280"/>
                    <a:pt x="4066" y="16200"/>
                    <a:pt x="6099" y="14040"/>
                  </a:cubicBezTo>
                  <a:cubicBezTo>
                    <a:pt x="7878" y="12960"/>
                    <a:pt x="9656" y="10800"/>
                    <a:pt x="11689" y="8640"/>
                  </a:cubicBezTo>
                  <a:cubicBezTo>
                    <a:pt x="12198" y="8640"/>
                    <a:pt x="12960" y="7560"/>
                    <a:pt x="13722" y="6480"/>
                  </a:cubicBezTo>
                  <a:cubicBezTo>
                    <a:pt x="16009" y="3240"/>
                    <a:pt x="18551" y="0"/>
                    <a:pt x="21092" y="0"/>
                  </a:cubicBezTo>
                  <a:cubicBezTo>
                    <a:pt x="21346" y="0"/>
                    <a:pt x="21600" y="1080"/>
                    <a:pt x="21600" y="1080"/>
                  </a:cubicBezTo>
                  <a:cubicBezTo>
                    <a:pt x="17788" y="9720"/>
                    <a:pt x="13214" y="14040"/>
                    <a:pt x="9402" y="17280"/>
                  </a:cubicBezTo>
                  <a:cubicBezTo>
                    <a:pt x="7115" y="19440"/>
                    <a:pt x="4828" y="21600"/>
                    <a:pt x="2795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726" name="Freeform 441"/>
            <p:cNvSpPr/>
            <p:nvPr/>
          </p:nvSpPr>
          <p:spPr>
            <a:xfrm flipH="1" rot="16200000">
              <a:off x="-80019" y="5435423"/>
              <a:ext cx="675722" cy="12744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cubicBezTo>
                    <a:pt x="837" y="17192"/>
                    <a:pt x="2093" y="15869"/>
                    <a:pt x="3265" y="14547"/>
                  </a:cubicBezTo>
                  <a:cubicBezTo>
                    <a:pt x="3600" y="14547"/>
                    <a:pt x="3935" y="14106"/>
                    <a:pt x="4186" y="13665"/>
                  </a:cubicBezTo>
                  <a:cubicBezTo>
                    <a:pt x="4688" y="12784"/>
                    <a:pt x="5274" y="12343"/>
                    <a:pt x="5777" y="11461"/>
                  </a:cubicBezTo>
                  <a:cubicBezTo>
                    <a:pt x="7284" y="9698"/>
                    <a:pt x="8874" y="7494"/>
                    <a:pt x="10465" y="6171"/>
                  </a:cubicBezTo>
                  <a:cubicBezTo>
                    <a:pt x="11470" y="5731"/>
                    <a:pt x="11470" y="5731"/>
                    <a:pt x="11470" y="5731"/>
                  </a:cubicBezTo>
                  <a:cubicBezTo>
                    <a:pt x="13395" y="3967"/>
                    <a:pt x="15321" y="2645"/>
                    <a:pt x="17163" y="1322"/>
                  </a:cubicBezTo>
                  <a:cubicBezTo>
                    <a:pt x="18502" y="441"/>
                    <a:pt x="19926" y="0"/>
                    <a:pt x="21600" y="0"/>
                  </a:cubicBezTo>
                  <a:cubicBezTo>
                    <a:pt x="21600" y="0"/>
                    <a:pt x="21600" y="0"/>
                    <a:pt x="21600" y="0"/>
                  </a:cubicBezTo>
                  <a:cubicBezTo>
                    <a:pt x="21349" y="441"/>
                    <a:pt x="21098" y="882"/>
                    <a:pt x="20847" y="882"/>
                  </a:cubicBezTo>
                  <a:cubicBezTo>
                    <a:pt x="20344" y="1763"/>
                    <a:pt x="19926" y="2204"/>
                    <a:pt x="19423" y="2645"/>
                  </a:cubicBezTo>
                  <a:cubicBezTo>
                    <a:pt x="18753" y="3086"/>
                    <a:pt x="18084" y="3527"/>
                    <a:pt x="17330" y="3967"/>
                  </a:cubicBezTo>
                  <a:cubicBezTo>
                    <a:pt x="16326" y="4849"/>
                    <a:pt x="16326" y="4849"/>
                    <a:pt x="16326" y="4849"/>
                  </a:cubicBezTo>
                  <a:cubicBezTo>
                    <a:pt x="15237" y="5731"/>
                    <a:pt x="14149" y="6612"/>
                    <a:pt x="12977" y="7494"/>
                  </a:cubicBezTo>
                  <a:cubicBezTo>
                    <a:pt x="12056" y="8376"/>
                    <a:pt x="11135" y="9257"/>
                    <a:pt x="10130" y="9698"/>
                  </a:cubicBezTo>
                  <a:cubicBezTo>
                    <a:pt x="8205" y="11461"/>
                    <a:pt x="6195" y="13665"/>
                    <a:pt x="4270" y="16310"/>
                  </a:cubicBezTo>
                  <a:cubicBezTo>
                    <a:pt x="2847" y="18073"/>
                    <a:pt x="1423" y="19837"/>
                    <a:pt x="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727" name="Freeform 442"/>
            <p:cNvSpPr/>
            <p:nvPr/>
          </p:nvSpPr>
          <p:spPr>
            <a:xfrm flipH="1" rot="16200000">
              <a:off x="420103" y="5624359"/>
              <a:ext cx="706843" cy="13336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cubicBezTo>
                    <a:pt x="80" y="14824"/>
                    <a:pt x="1360" y="8047"/>
                    <a:pt x="2560" y="4659"/>
                  </a:cubicBezTo>
                  <a:cubicBezTo>
                    <a:pt x="4160" y="424"/>
                    <a:pt x="5840" y="0"/>
                    <a:pt x="7360" y="0"/>
                  </a:cubicBezTo>
                  <a:cubicBezTo>
                    <a:pt x="7920" y="0"/>
                    <a:pt x="7920" y="0"/>
                    <a:pt x="7920" y="0"/>
                  </a:cubicBezTo>
                  <a:cubicBezTo>
                    <a:pt x="10000" y="0"/>
                    <a:pt x="12160" y="424"/>
                    <a:pt x="14160" y="847"/>
                  </a:cubicBezTo>
                  <a:cubicBezTo>
                    <a:pt x="16560" y="1271"/>
                    <a:pt x="19040" y="1694"/>
                    <a:pt x="21520" y="1694"/>
                  </a:cubicBezTo>
                  <a:cubicBezTo>
                    <a:pt x="21600" y="1694"/>
                    <a:pt x="21600" y="1694"/>
                    <a:pt x="21600" y="1694"/>
                  </a:cubicBezTo>
                  <a:cubicBezTo>
                    <a:pt x="20960" y="4235"/>
                    <a:pt x="20080" y="4659"/>
                    <a:pt x="19440" y="4659"/>
                  </a:cubicBezTo>
                  <a:cubicBezTo>
                    <a:pt x="19120" y="4659"/>
                    <a:pt x="18800" y="4659"/>
                    <a:pt x="18400" y="4235"/>
                  </a:cubicBezTo>
                  <a:cubicBezTo>
                    <a:pt x="18080" y="4235"/>
                    <a:pt x="17840" y="4235"/>
                    <a:pt x="17520" y="4235"/>
                  </a:cubicBezTo>
                  <a:cubicBezTo>
                    <a:pt x="15920" y="4235"/>
                    <a:pt x="14240" y="3812"/>
                    <a:pt x="12640" y="3388"/>
                  </a:cubicBezTo>
                  <a:cubicBezTo>
                    <a:pt x="11920" y="3388"/>
                    <a:pt x="11200" y="3388"/>
                    <a:pt x="10480" y="2965"/>
                  </a:cubicBezTo>
                  <a:cubicBezTo>
                    <a:pt x="10000" y="2965"/>
                    <a:pt x="9600" y="2965"/>
                    <a:pt x="9120" y="2965"/>
                  </a:cubicBezTo>
                  <a:cubicBezTo>
                    <a:pt x="8400" y="2541"/>
                    <a:pt x="7680" y="2541"/>
                    <a:pt x="6960" y="2541"/>
                  </a:cubicBezTo>
                  <a:cubicBezTo>
                    <a:pt x="5680" y="2541"/>
                    <a:pt x="4640" y="2965"/>
                    <a:pt x="3760" y="4659"/>
                  </a:cubicBezTo>
                  <a:cubicBezTo>
                    <a:pt x="2720" y="7200"/>
                    <a:pt x="1760" y="10165"/>
                    <a:pt x="1120" y="13976"/>
                  </a:cubicBezTo>
                  <a:cubicBezTo>
                    <a:pt x="960" y="15247"/>
                    <a:pt x="720" y="16518"/>
                    <a:pt x="560" y="17788"/>
                  </a:cubicBezTo>
                  <a:cubicBezTo>
                    <a:pt x="320" y="19059"/>
                    <a:pt x="160" y="20329"/>
                    <a:pt x="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728" name="Freeform 443"/>
            <p:cNvSpPr/>
            <p:nvPr/>
          </p:nvSpPr>
          <p:spPr>
            <a:xfrm flipH="1" rot="16200000">
              <a:off x="-2993335" y="3006672"/>
              <a:ext cx="6853553" cy="8402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4810" y="21600"/>
                  </a:moveTo>
                  <a:cubicBezTo>
                    <a:pt x="4422" y="21600"/>
                    <a:pt x="4051" y="21465"/>
                    <a:pt x="3680" y="21062"/>
                  </a:cubicBezTo>
                  <a:cubicBezTo>
                    <a:pt x="3383" y="20793"/>
                    <a:pt x="3077" y="20389"/>
                    <a:pt x="2789" y="19985"/>
                  </a:cubicBezTo>
                  <a:cubicBezTo>
                    <a:pt x="2607" y="19783"/>
                    <a:pt x="2426" y="19514"/>
                    <a:pt x="2252" y="19312"/>
                  </a:cubicBezTo>
                  <a:cubicBezTo>
                    <a:pt x="1815" y="18774"/>
                    <a:pt x="1345" y="18303"/>
                    <a:pt x="891" y="18303"/>
                  </a:cubicBezTo>
                  <a:cubicBezTo>
                    <a:pt x="833" y="18303"/>
                    <a:pt x="776" y="18303"/>
                    <a:pt x="718" y="18303"/>
                  </a:cubicBezTo>
                  <a:cubicBezTo>
                    <a:pt x="462" y="18370"/>
                    <a:pt x="215" y="18707"/>
                    <a:pt x="0" y="19043"/>
                  </a:cubicBezTo>
                  <a:cubicBezTo>
                    <a:pt x="0" y="18639"/>
                    <a:pt x="0" y="18639"/>
                    <a:pt x="0" y="18639"/>
                  </a:cubicBezTo>
                  <a:cubicBezTo>
                    <a:pt x="206" y="18303"/>
                    <a:pt x="454" y="17899"/>
                    <a:pt x="718" y="17899"/>
                  </a:cubicBezTo>
                  <a:cubicBezTo>
                    <a:pt x="759" y="17899"/>
                    <a:pt x="809" y="17832"/>
                    <a:pt x="850" y="17832"/>
                  </a:cubicBezTo>
                  <a:cubicBezTo>
                    <a:pt x="1502" y="17832"/>
                    <a:pt x="2145" y="18707"/>
                    <a:pt x="2772" y="19514"/>
                  </a:cubicBezTo>
                  <a:cubicBezTo>
                    <a:pt x="3053" y="19850"/>
                    <a:pt x="3341" y="20254"/>
                    <a:pt x="3630" y="20523"/>
                  </a:cubicBezTo>
                  <a:cubicBezTo>
                    <a:pt x="4068" y="20994"/>
                    <a:pt x="4488" y="21196"/>
                    <a:pt x="4893" y="21196"/>
                  </a:cubicBezTo>
                  <a:cubicBezTo>
                    <a:pt x="5553" y="21196"/>
                    <a:pt x="6155" y="20591"/>
                    <a:pt x="6699" y="19379"/>
                  </a:cubicBezTo>
                  <a:cubicBezTo>
                    <a:pt x="6757" y="19245"/>
                    <a:pt x="6807" y="19178"/>
                    <a:pt x="6864" y="19043"/>
                  </a:cubicBezTo>
                  <a:cubicBezTo>
                    <a:pt x="7228" y="18168"/>
                    <a:pt x="7599" y="17361"/>
                    <a:pt x="7987" y="17226"/>
                  </a:cubicBezTo>
                  <a:cubicBezTo>
                    <a:pt x="8077" y="17159"/>
                    <a:pt x="8176" y="17159"/>
                    <a:pt x="8292" y="17159"/>
                  </a:cubicBezTo>
                  <a:cubicBezTo>
                    <a:pt x="8440" y="17159"/>
                    <a:pt x="8581" y="17159"/>
                    <a:pt x="8729" y="17226"/>
                  </a:cubicBezTo>
                  <a:cubicBezTo>
                    <a:pt x="8869" y="17226"/>
                    <a:pt x="9018" y="17293"/>
                    <a:pt x="9166" y="17293"/>
                  </a:cubicBezTo>
                  <a:cubicBezTo>
                    <a:pt x="9274" y="17293"/>
                    <a:pt x="9373" y="17226"/>
                    <a:pt x="9472" y="17226"/>
                  </a:cubicBezTo>
                  <a:cubicBezTo>
                    <a:pt x="9628" y="17159"/>
                    <a:pt x="9793" y="17092"/>
                    <a:pt x="9950" y="17024"/>
                  </a:cubicBezTo>
                  <a:cubicBezTo>
                    <a:pt x="10222" y="16890"/>
                    <a:pt x="10503" y="16755"/>
                    <a:pt x="10783" y="16755"/>
                  </a:cubicBezTo>
                  <a:cubicBezTo>
                    <a:pt x="10817" y="16755"/>
                    <a:pt x="10858" y="16755"/>
                    <a:pt x="10891" y="16755"/>
                  </a:cubicBezTo>
                  <a:cubicBezTo>
                    <a:pt x="10990" y="16755"/>
                    <a:pt x="11097" y="16822"/>
                    <a:pt x="11196" y="16822"/>
                  </a:cubicBezTo>
                  <a:cubicBezTo>
                    <a:pt x="11345" y="16890"/>
                    <a:pt x="11493" y="16890"/>
                    <a:pt x="11642" y="16890"/>
                  </a:cubicBezTo>
                  <a:cubicBezTo>
                    <a:pt x="11897" y="16890"/>
                    <a:pt x="12104" y="16822"/>
                    <a:pt x="12293" y="16553"/>
                  </a:cubicBezTo>
                  <a:cubicBezTo>
                    <a:pt x="12698" y="15948"/>
                    <a:pt x="12978" y="14198"/>
                    <a:pt x="13275" y="12247"/>
                  </a:cubicBezTo>
                  <a:cubicBezTo>
                    <a:pt x="13333" y="11910"/>
                    <a:pt x="13382" y="11574"/>
                    <a:pt x="13440" y="11237"/>
                  </a:cubicBezTo>
                  <a:cubicBezTo>
                    <a:pt x="13787" y="9084"/>
                    <a:pt x="14216" y="8209"/>
                    <a:pt x="14554" y="7738"/>
                  </a:cubicBezTo>
                  <a:cubicBezTo>
                    <a:pt x="15016" y="7065"/>
                    <a:pt x="15453" y="5652"/>
                    <a:pt x="15874" y="4307"/>
                  </a:cubicBezTo>
                  <a:cubicBezTo>
                    <a:pt x="16320" y="2893"/>
                    <a:pt x="16773" y="1480"/>
                    <a:pt x="17252" y="807"/>
                  </a:cubicBezTo>
                  <a:cubicBezTo>
                    <a:pt x="17664" y="269"/>
                    <a:pt x="18102" y="0"/>
                    <a:pt x="18646" y="0"/>
                  </a:cubicBezTo>
                  <a:cubicBezTo>
                    <a:pt x="18952" y="0"/>
                    <a:pt x="19257" y="67"/>
                    <a:pt x="19562" y="202"/>
                  </a:cubicBezTo>
                  <a:cubicBezTo>
                    <a:pt x="19777" y="202"/>
                    <a:pt x="19991" y="269"/>
                    <a:pt x="20206" y="336"/>
                  </a:cubicBezTo>
                  <a:cubicBezTo>
                    <a:pt x="20643" y="336"/>
                    <a:pt x="21130" y="404"/>
                    <a:pt x="21600" y="1346"/>
                  </a:cubicBezTo>
                  <a:cubicBezTo>
                    <a:pt x="21600" y="1884"/>
                    <a:pt x="21600" y="1884"/>
                    <a:pt x="21600" y="1884"/>
                  </a:cubicBezTo>
                  <a:cubicBezTo>
                    <a:pt x="21130" y="1009"/>
                    <a:pt x="20651" y="875"/>
                    <a:pt x="20206" y="807"/>
                  </a:cubicBezTo>
                  <a:cubicBezTo>
                    <a:pt x="19983" y="807"/>
                    <a:pt x="19760" y="740"/>
                    <a:pt x="19537" y="606"/>
                  </a:cubicBezTo>
                  <a:cubicBezTo>
                    <a:pt x="19273" y="538"/>
                    <a:pt x="18993" y="404"/>
                    <a:pt x="18721" y="404"/>
                  </a:cubicBezTo>
                  <a:cubicBezTo>
                    <a:pt x="18704" y="404"/>
                    <a:pt x="18704" y="404"/>
                    <a:pt x="18704" y="404"/>
                  </a:cubicBezTo>
                  <a:cubicBezTo>
                    <a:pt x="18102" y="404"/>
                    <a:pt x="17615" y="740"/>
                    <a:pt x="17161" y="1480"/>
                  </a:cubicBezTo>
                  <a:cubicBezTo>
                    <a:pt x="16674" y="2221"/>
                    <a:pt x="16237" y="3634"/>
                    <a:pt x="15759" y="5181"/>
                  </a:cubicBezTo>
                  <a:cubicBezTo>
                    <a:pt x="15569" y="5854"/>
                    <a:pt x="15346" y="6594"/>
                    <a:pt x="15123" y="7133"/>
                  </a:cubicBezTo>
                  <a:cubicBezTo>
                    <a:pt x="14942" y="7604"/>
                    <a:pt x="14769" y="7940"/>
                    <a:pt x="14579" y="8209"/>
                  </a:cubicBezTo>
                  <a:cubicBezTo>
                    <a:pt x="14472" y="8411"/>
                    <a:pt x="14472" y="8411"/>
                    <a:pt x="14472" y="8411"/>
                  </a:cubicBezTo>
                  <a:cubicBezTo>
                    <a:pt x="14249" y="8748"/>
                    <a:pt x="14018" y="9219"/>
                    <a:pt x="13795" y="10026"/>
                  </a:cubicBezTo>
                  <a:cubicBezTo>
                    <a:pt x="13597" y="10834"/>
                    <a:pt x="13440" y="11910"/>
                    <a:pt x="13267" y="12987"/>
                  </a:cubicBezTo>
                  <a:cubicBezTo>
                    <a:pt x="13242" y="13121"/>
                    <a:pt x="13242" y="13121"/>
                    <a:pt x="13242" y="13121"/>
                  </a:cubicBezTo>
                  <a:cubicBezTo>
                    <a:pt x="12929" y="15207"/>
                    <a:pt x="12632" y="16688"/>
                    <a:pt x="12211" y="17159"/>
                  </a:cubicBezTo>
                  <a:cubicBezTo>
                    <a:pt x="12038" y="17293"/>
                    <a:pt x="11856" y="17361"/>
                    <a:pt x="11633" y="17361"/>
                  </a:cubicBezTo>
                  <a:cubicBezTo>
                    <a:pt x="11485" y="17361"/>
                    <a:pt x="11345" y="17361"/>
                    <a:pt x="11204" y="17361"/>
                  </a:cubicBezTo>
                  <a:cubicBezTo>
                    <a:pt x="11105" y="17293"/>
                    <a:pt x="10998" y="17293"/>
                    <a:pt x="10891" y="17293"/>
                  </a:cubicBezTo>
                  <a:cubicBezTo>
                    <a:pt x="10866" y="17293"/>
                    <a:pt x="10833" y="17293"/>
                    <a:pt x="10808" y="17293"/>
                  </a:cubicBezTo>
                  <a:cubicBezTo>
                    <a:pt x="10528" y="17293"/>
                    <a:pt x="10247" y="17428"/>
                    <a:pt x="9975" y="17495"/>
                  </a:cubicBezTo>
                  <a:cubicBezTo>
                    <a:pt x="9810" y="17630"/>
                    <a:pt x="9637" y="17697"/>
                    <a:pt x="9472" y="17697"/>
                  </a:cubicBezTo>
                  <a:cubicBezTo>
                    <a:pt x="9216" y="17764"/>
                    <a:pt x="9026" y="17832"/>
                    <a:pt x="8845" y="17832"/>
                  </a:cubicBezTo>
                  <a:cubicBezTo>
                    <a:pt x="8795" y="17832"/>
                    <a:pt x="8737" y="17832"/>
                    <a:pt x="8688" y="17832"/>
                  </a:cubicBezTo>
                  <a:cubicBezTo>
                    <a:pt x="8605" y="17832"/>
                    <a:pt x="8523" y="17764"/>
                    <a:pt x="8440" y="17764"/>
                  </a:cubicBezTo>
                  <a:cubicBezTo>
                    <a:pt x="8341" y="17697"/>
                    <a:pt x="8242" y="17697"/>
                    <a:pt x="8143" y="17697"/>
                  </a:cubicBezTo>
                  <a:cubicBezTo>
                    <a:pt x="8094" y="17697"/>
                    <a:pt x="8036" y="17697"/>
                    <a:pt x="7987" y="17697"/>
                  </a:cubicBezTo>
                  <a:cubicBezTo>
                    <a:pt x="7624" y="17899"/>
                    <a:pt x="7277" y="18639"/>
                    <a:pt x="6947" y="19379"/>
                  </a:cubicBezTo>
                  <a:cubicBezTo>
                    <a:pt x="6831" y="19649"/>
                    <a:pt x="6716" y="19918"/>
                    <a:pt x="6600" y="20120"/>
                  </a:cubicBezTo>
                  <a:cubicBezTo>
                    <a:pt x="6188" y="20927"/>
                    <a:pt x="5734" y="21398"/>
                    <a:pt x="5173" y="21600"/>
                  </a:cubicBezTo>
                  <a:cubicBezTo>
                    <a:pt x="5049" y="21600"/>
                    <a:pt x="4934" y="21600"/>
                    <a:pt x="481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729" name="Freeform 444"/>
            <p:cNvSpPr/>
            <p:nvPr/>
          </p:nvSpPr>
          <p:spPr>
            <a:xfrm flipH="1" rot="16200000">
              <a:off x="-69648" y="6768665"/>
              <a:ext cx="157078" cy="127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16920" y="17280"/>
                    <a:pt x="11880" y="12960"/>
                    <a:pt x="7200" y="432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1600" y="0"/>
                    <a:pt x="21600" y="0"/>
                    <a:pt x="21600" y="0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730" name="Freeform 445"/>
            <p:cNvSpPr/>
            <p:nvPr/>
          </p:nvSpPr>
          <p:spPr>
            <a:xfrm flipH="1" rot="16200000">
              <a:off x="-2310202" y="2310204"/>
              <a:ext cx="5273901" cy="6534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3720" y="21600"/>
                  </a:moveTo>
                  <a:cubicBezTo>
                    <a:pt x="3398" y="21600"/>
                    <a:pt x="3098" y="21427"/>
                    <a:pt x="2830" y="21082"/>
                  </a:cubicBezTo>
                  <a:cubicBezTo>
                    <a:pt x="2530" y="20736"/>
                    <a:pt x="2219" y="20218"/>
                    <a:pt x="1930" y="19613"/>
                  </a:cubicBezTo>
                  <a:cubicBezTo>
                    <a:pt x="1597" y="19008"/>
                    <a:pt x="1254" y="18403"/>
                    <a:pt x="911" y="18058"/>
                  </a:cubicBezTo>
                  <a:cubicBezTo>
                    <a:pt x="772" y="17885"/>
                    <a:pt x="622" y="17798"/>
                    <a:pt x="482" y="17798"/>
                  </a:cubicBezTo>
                  <a:cubicBezTo>
                    <a:pt x="322" y="17798"/>
                    <a:pt x="161" y="17885"/>
                    <a:pt x="0" y="18144"/>
                  </a:cubicBezTo>
                  <a:cubicBezTo>
                    <a:pt x="0" y="17798"/>
                    <a:pt x="0" y="17798"/>
                    <a:pt x="0" y="17798"/>
                  </a:cubicBezTo>
                  <a:cubicBezTo>
                    <a:pt x="172" y="17539"/>
                    <a:pt x="354" y="17453"/>
                    <a:pt x="515" y="17453"/>
                  </a:cubicBezTo>
                  <a:cubicBezTo>
                    <a:pt x="654" y="17453"/>
                    <a:pt x="793" y="17539"/>
                    <a:pt x="933" y="17712"/>
                  </a:cubicBezTo>
                  <a:cubicBezTo>
                    <a:pt x="1243" y="18058"/>
                    <a:pt x="1554" y="18576"/>
                    <a:pt x="1865" y="19181"/>
                  </a:cubicBezTo>
                  <a:cubicBezTo>
                    <a:pt x="2187" y="19699"/>
                    <a:pt x="2519" y="20304"/>
                    <a:pt x="2851" y="20650"/>
                  </a:cubicBezTo>
                  <a:cubicBezTo>
                    <a:pt x="3119" y="20995"/>
                    <a:pt x="3398" y="21082"/>
                    <a:pt x="3709" y="21082"/>
                  </a:cubicBezTo>
                  <a:cubicBezTo>
                    <a:pt x="4116" y="21082"/>
                    <a:pt x="4513" y="20909"/>
                    <a:pt x="4888" y="20650"/>
                  </a:cubicBezTo>
                  <a:cubicBezTo>
                    <a:pt x="5413" y="20304"/>
                    <a:pt x="5949" y="20045"/>
                    <a:pt x="6475" y="19699"/>
                  </a:cubicBezTo>
                  <a:cubicBezTo>
                    <a:pt x="6882" y="19526"/>
                    <a:pt x="6882" y="19526"/>
                    <a:pt x="6882" y="19526"/>
                  </a:cubicBezTo>
                  <a:cubicBezTo>
                    <a:pt x="7997" y="18922"/>
                    <a:pt x="9155" y="18317"/>
                    <a:pt x="10302" y="18317"/>
                  </a:cubicBezTo>
                  <a:cubicBezTo>
                    <a:pt x="10527" y="18317"/>
                    <a:pt x="10741" y="18317"/>
                    <a:pt x="10945" y="18317"/>
                  </a:cubicBezTo>
                  <a:cubicBezTo>
                    <a:pt x="11277" y="18403"/>
                    <a:pt x="11577" y="18490"/>
                    <a:pt x="11877" y="18490"/>
                  </a:cubicBezTo>
                  <a:cubicBezTo>
                    <a:pt x="13046" y="18490"/>
                    <a:pt x="14064" y="17885"/>
                    <a:pt x="14986" y="16675"/>
                  </a:cubicBezTo>
                  <a:cubicBezTo>
                    <a:pt x="15715" y="15811"/>
                    <a:pt x="16272" y="14515"/>
                    <a:pt x="16787" y="12614"/>
                  </a:cubicBezTo>
                  <a:cubicBezTo>
                    <a:pt x="16948" y="12010"/>
                    <a:pt x="17108" y="11318"/>
                    <a:pt x="17269" y="10714"/>
                  </a:cubicBezTo>
                  <a:cubicBezTo>
                    <a:pt x="17591" y="9418"/>
                    <a:pt x="17923" y="8122"/>
                    <a:pt x="18255" y="7171"/>
                  </a:cubicBezTo>
                  <a:cubicBezTo>
                    <a:pt x="18706" y="5789"/>
                    <a:pt x="19167" y="4838"/>
                    <a:pt x="19617" y="3888"/>
                  </a:cubicBezTo>
                  <a:cubicBezTo>
                    <a:pt x="19799" y="3456"/>
                    <a:pt x="19981" y="3110"/>
                    <a:pt x="20153" y="2678"/>
                  </a:cubicBezTo>
                  <a:cubicBezTo>
                    <a:pt x="20367" y="2246"/>
                    <a:pt x="20571" y="1728"/>
                    <a:pt x="20775" y="1210"/>
                  </a:cubicBezTo>
                  <a:cubicBezTo>
                    <a:pt x="20946" y="864"/>
                    <a:pt x="21118" y="432"/>
                    <a:pt x="21278" y="0"/>
                  </a:cubicBezTo>
                  <a:cubicBezTo>
                    <a:pt x="21600" y="86"/>
                    <a:pt x="21600" y="86"/>
                    <a:pt x="21600" y="86"/>
                  </a:cubicBezTo>
                  <a:cubicBezTo>
                    <a:pt x="19863" y="3974"/>
                    <a:pt x="19863" y="3974"/>
                    <a:pt x="19863" y="3974"/>
                  </a:cubicBezTo>
                  <a:cubicBezTo>
                    <a:pt x="19724" y="4320"/>
                    <a:pt x="19585" y="4579"/>
                    <a:pt x="19435" y="4925"/>
                  </a:cubicBezTo>
                  <a:cubicBezTo>
                    <a:pt x="18952" y="5962"/>
                    <a:pt x="18448" y="7085"/>
                    <a:pt x="17977" y="8726"/>
                  </a:cubicBezTo>
                  <a:cubicBezTo>
                    <a:pt x="17762" y="9504"/>
                    <a:pt x="17548" y="10282"/>
                    <a:pt x="17334" y="11146"/>
                  </a:cubicBezTo>
                  <a:cubicBezTo>
                    <a:pt x="17055" y="12269"/>
                    <a:pt x="16755" y="13392"/>
                    <a:pt x="16465" y="14342"/>
                  </a:cubicBezTo>
                  <a:cubicBezTo>
                    <a:pt x="15929" y="16070"/>
                    <a:pt x="15372" y="16934"/>
                    <a:pt x="14697" y="17626"/>
                  </a:cubicBezTo>
                  <a:cubicBezTo>
                    <a:pt x="13839" y="18576"/>
                    <a:pt x="12906" y="19008"/>
                    <a:pt x="11770" y="19008"/>
                  </a:cubicBezTo>
                  <a:cubicBezTo>
                    <a:pt x="11470" y="19008"/>
                    <a:pt x="11148" y="18922"/>
                    <a:pt x="10784" y="18922"/>
                  </a:cubicBezTo>
                  <a:cubicBezTo>
                    <a:pt x="10612" y="18835"/>
                    <a:pt x="10452" y="18835"/>
                    <a:pt x="10291" y="18835"/>
                  </a:cubicBezTo>
                  <a:cubicBezTo>
                    <a:pt x="9133" y="18835"/>
                    <a:pt x="7954" y="19440"/>
                    <a:pt x="6818" y="20045"/>
                  </a:cubicBezTo>
                  <a:cubicBezTo>
                    <a:pt x="6721" y="20131"/>
                    <a:pt x="6721" y="20131"/>
                    <a:pt x="6721" y="20131"/>
                  </a:cubicBezTo>
                  <a:cubicBezTo>
                    <a:pt x="6239" y="20390"/>
                    <a:pt x="5756" y="20650"/>
                    <a:pt x="5285" y="20909"/>
                  </a:cubicBezTo>
                  <a:cubicBezTo>
                    <a:pt x="4727" y="21254"/>
                    <a:pt x="4727" y="21254"/>
                    <a:pt x="4727" y="21254"/>
                  </a:cubicBezTo>
                  <a:cubicBezTo>
                    <a:pt x="4352" y="21427"/>
                    <a:pt x="4041" y="21600"/>
                    <a:pt x="372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731" name="Freeform 446"/>
            <p:cNvSpPr/>
            <p:nvPr/>
          </p:nvSpPr>
          <p:spPr>
            <a:xfrm flipH="1" rot="16200000">
              <a:off x="-2243520" y="2243520"/>
              <a:ext cx="4894548" cy="4075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779" y="21600"/>
                  </a:moveTo>
                  <a:cubicBezTo>
                    <a:pt x="1594" y="21600"/>
                    <a:pt x="1398" y="21462"/>
                    <a:pt x="1201" y="21323"/>
                  </a:cubicBezTo>
                  <a:cubicBezTo>
                    <a:pt x="797" y="21185"/>
                    <a:pt x="393" y="20908"/>
                    <a:pt x="0" y="20492"/>
                  </a:cubicBezTo>
                  <a:cubicBezTo>
                    <a:pt x="0" y="20077"/>
                    <a:pt x="0" y="20077"/>
                    <a:pt x="0" y="20077"/>
                  </a:cubicBezTo>
                  <a:cubicBezTo>
                    <a:pt x="335" y="20354"/>
                    <a:pt x="693" y="20492"/>
                    <a:pt x="1028" y="20631"/>
                  </a:cubicBezTo>
                  <a:cubicBezTo>
                    <a:pt x="1132" y="20631"/>
                    <a:pt x="1236" y="20631"/>
                    <a:pt x="1340" y="20769"/>
                  </a:cubicBezTo>
                  <a:cubicBezTo>
                    <a:pt x="1479" y="20769"/>
                    <a:pt x="1617" y="20769"/>
                    <a:pt x="1756" y="20769"/>
                  </a:cubicBezTo>
                  <a:cubicBezTo>
                    <a:pt x="2333" y="20769"/>
                    <a:pt x="2899" y="20354"/>
                    <a:pt x="3442" y="19246"/>
                  </a:cubicBezTo>
                  <a:cubicBezTo>
                    <a:pt x="4204" y="17862"/>
                    <a:pt x="4967" y="15646"/>
                    <a:pt x="5533" y="13846"/>
                  </a:cubicBezTo>
                  <a:cubicBezTo>
                    <a:pt x="5799" y="13015"/>
                    <a:pt x="6076" y="12046"/>
                    <a:pt x="6330" y="11077"/>
                  </a:cubicBezTo>
                  <a:cubicBezTo>
                    <a:pt x="6630" y="9831"/>
                    <a:pt x="6942" y="8723"/>
                    <a:pt x="7254" y="7754"/>
                  </a:cubicBezTo>
                  <a:cubicBezTo>
                    <a:pt x="7600" y="6923"/>
                    <a:pt x="7947" y="6369"/>
                    <a:pt x="8328" y="6369"/>
                  </a:cubicBezTo>
                  <a:cubicBezTo>
                    <a:pt x="8559" y="6369"/>
                    <a:pt x="8813" y="6508"/>
                    <a:pt x="9102" y="6923"/>
                  </a:cubicBezTo>
                  <a:cubicBezTo>
                    <a:pt x="9610" y="7615"/>
                    <a:pt x="10084" y="9277"/>
                    <a:pt x="10581" y="10938"/>
                  </a:cubicBezTo>
                  <a:cubicBezTo>
                    <a:pt x="10673" y="11215"/>
                    <a:pt x="10777" y="11492"/>
                    <a:pt x="10869" y="11769"/>
                  </a:cubicBezTo>
                  <a:cubicBezTo>
                    <a:pt x="12302" y="16477"/>
                    <a:pt x="13584" y="18969"/>
                    <a:pt x="14785" y="19385"/>
                  </a:cubicBezTo>
                  <a:cubicBezTo>
                    <a:pt x="14889" y="19385"/>
                    <a:pt x="15004" y="19385"/>
                    <a:pt x="15108" y="19385"/>
                  </a:cubicBezTo>
                  <a:cubicBezTo>
                    <a:pt x="16310" y="19385"/>
                    <a:pt x="17488" y="17169"/>
                    <a:pt x="18631" y="12600"/>
                  </a:cubicBezTo>
                  <a:cubicBezTo>
                    <a:pt x="19313" y="9969"/>
                    <a:pt x="19914" y="7200"/>
                    <a:pt x="20468" y="4154"/>
                  </a:cubicBezTo>
                  <a:cubicBezTo>
                    <a:pt x="20745" y="2631"/>
                    <a:pt x="21022" y="1246"/>
                    <a:pt x="21323" y="0"/>
                  </a:cubicBezTo>
                  <a:cubicBezTo>
                    <a:pt x="21600" y="138"/>
                    <a:pt x="21600" y="138"/>
                    <a:pt x="21600" y="138"/>
                  </a:cubicBezTo>
                  <a:cubicBezTo>
                    <a:pt x="21196" y="1662"/>
                    <a:pt x="20803" y="3462"/>
                    <a:pt x="20387" y="5677"/>
                  </a:cubicBezTo>
                  <a:cubicBezTo>
                    <a:pt x="19810" y="8723"/>
                    <a:pt x="19221" y="11354"/>
                    <a:pt x="18655" y="13569"/>
                  </a:cubicBezTo>
                  <a:cubicBezTo>
                    <a:pt x="17465" y="18138"/>
                    <a:pt x="16333" y="20354"/>
                    <a:pt x="15178" y="20354"/>
                  </a:cubicBezTo>
                  <a:cubicBezTo>
                    <a:pt x="15097" y="20354"/>
                    <a:pt x="15028" y="20354"/>
                    <a:pt x="14947" y="20354"/>
                  </a:cubicBezTo>
                  <a:cubicBezTo>
                    <a:pt x="13699" y="19938"/>
                    <a:pt x="12394" y="17723"/>
                    <a:pt x="11066" y="13569"/>
                  </a:cubicBezTo>
                  <a:cubicBezTo>
                    <a:pt x="10892" y="13015"/>
                    <a:pt x="10731" y="12462"/>
                    <a:pt x="10557" y="11769"/>
                  </a:cubicBezTo>
                  <a:cubicBezTo>
                    <a:pt x="10095" y="10246"/>
                    <a:pt x="9610" y="8585"/>
                    <a:pt x="9102" y="7892"/>
                  </a:cubicBezTo>
                  <a:cubicBezTo>
                    <a:pt x="8802" y="7477"/>
                    <a:pt x="8548" y="7338"/>
                    <a:pt x="8305" y="7338"/>
                  </a:cubicBezTo>
                  <a:cubicBezTo>
                    <a:pt x="7889" y="7338"/>
                    <a:pt x="7508" y="7892"/>
                    <a:pt x="7138" y="9138"/>
                  </a:cubicBezTo>
                  <a:cubicBezTo>
                    <a:pt x="6873" y="9969"/>
                    <a:pt x="6596" y="10938"/>
                    <a:pt x="6330" y="11908"/>
                  </a:cubicBezTo>
                  <a:cubicBezTo>
                    <a:pt x="5995" y="13154"/>
                    <a:pt x="5648" y="14400"/>
                    <a:pt x="5302" y="15508"/>
                  </a:cubicBezTo>
                  <a:cubicBezTo>
                    <a:pt x="4655" y="17446"/>
                    <a:pt x="3939" y="19385"/>
                    <a:pt x="3211" y="20492"/>
                  </a:cubicBezTo>
                  <a:cubicBezTo>
                    <a:pt x="2749" y="21185"/>
                    <a:pt x="2276" y="21600"/>
                    <a:pt x="1779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732" name="Freeform 447"/>
            <p:cNvSpPr/>
            <p:nvPr/>
          </p:nvSpPr>
          <p:spPr>
            <a:xfrm flipH="1" rot="16200000">
              <a:off x="-2115340" y="2118302"/>
              <a:ext cx="4418875" cy="18226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24" y="21600"/>
                  </a:moveTo>
                  <a:cubicBezTo>
                    <a:pt x="1727" y="21600"/>
                    <a:pt x="1369" y="20366"/>
                    <a:pt x="1024" y="17897"/>
                  </a:cubicBezTo>
                  <a:cubicBezTo>
                    <a:pt x="870" y="16663"/>
                    <a:pt x="870" y="16663"/>
                    <a:pt x="870" y="16663"/>
                  </a:cubicBezTo>
                  <a:cubicBezTo>
                    <a:pt x="589" y="14503"/>
                    <a:pt x="294" y="12343"/>
                    <a:pt x="0" y="12034"/>
                  </a:cubicBezTo>
                  <a:cubicBezTo>
                    <a:pt x="0" y="11109"/>
                    <a:pt x="0" y="11109"/>
                    <a:pt x="0" y="11109"/>
                  </a:cubicBezTo>
                  <a:cubicBezTo>
                    <a:pt x="13" y="11109"/>
                    <a:pt x="38" y="11109"/>
                    <a:pt x="51" y="11109"/>
                  </a:cubicBezTo>
                  <a:cubicBezTo>
                    <a:pt x="307" y="11726"/>
                    <a:pt x="550" y="13269"/>
                    <a:pt x="781" y="14811"/>
                  </a:cubicBezTo>
                  <a:cubicBezTo>
                    <a:pt x="870" y="15429"/>
                    <a:pt x="870" y="15429"/>
                    <a:pt x="870" y="15429"/>
                  </a:cubicBezTo>
                  <a:cubicBezTo>
                    <a:pt x="1318" y="18514"/>
                    <a:pt x="1740" y="20057"/>
                    <a:pt x="2175" y="20057"/>
                  </a:cubicBezTo>
                  <a:cubicBezTo>
                    <a:pt x="2431" y="20057"/>
                    <a:pt x="2674" y="19440"/>
                    <a:pt x="2943" y="18514"/>
                  </a:cubicBezTo>
                  <a:cubicBezTo>
                    <a:pt x="3250" y="17589"/>
                    <a:pt x="3557" y="16046"/>
                    <a:pt x="3852" y="14503"/>
                  </a:cubicBezTo>
                  <a:cubicBezTo>
                    <a:pt x="4184" y="12960"/>
                    <a:pt x="4530" y="11417"/>
                    <a:pt x="4875" y="10183"/>
                  </a:cubicBezTo>
                  <a:cubicBezTo>
                    <a:pt x="5618" y="7714"/>
                    <a:pt x="6206" y="6171"/>
                    <a:pt x="6756" y="5246"/>
                  </a:cubicBezTo>
                  <a:cubicBezTo>
                    <a:pt x="7140" y="4629"/>
                    <a:pt x="7550" y="4320"/>
                    <a:pt x="7972" y="4320"/>
                  </a:cubicBezTo>
                  <a:cubicBezTo>
                    <a:pt x="8791" y="4320"/>
                    <a:pt x="9700" y="5554"/>
                    <a:pt x="10813" y="8023"/>
                  </a:cubicBezTo>
                  <a:cubicBezTo>
                    <a:pt x="12118" y="11417"/>
                    <a:pt x="13462" y="13269"/>
                    <a:pt x="14882" y="13886"/>
                  </a:cubicBezTo>
                  <a:cubicBezTo>
                    <a:pt x="15291" y="13886"/>
                    <a:pt x="15727" y="14194"/>
                    <a:pt x="16174" y="14194"/>
                  </a:cubicBezTo>
                  <a:cubicBezTo>
                    <a:pt x="17160" y="14194"/>
                    <a:pt x="18439" y="13269"/>
                    <a:pt x="19706" y="7406"/>
                  </a:cubicBezTo>
                  <a:cubicBezTo>
                    <a:pt x="20167" y="5246"/>
                    <a:pt x="20653" y="2777"/>
                    <a:pt x="21203" y="0"/>
                  </a:cubicBezTo>
                  <a:cubicBezTo>
                    <a:pt x="21600" y="0"/>
                    <a:pt x="21600" y="0"/>
                    <a:pt x="21600" y="0"/>
                  </a:cubicBezTo>
                  <a:cubicBezTo>
                    <a:pt x="21370" y="1234"/>
                    <a:pt x="21370" y="1234"/>
                    <a:pt x="21370" y="1234"/>
                  </a:cubicBezTo>
                  <a:cubicBezTo>
                    <a:pt x="20743" y="4629"/>
                    <a:pt x="20103" y="8023"/>
                    <a:pt x="19450" y="10491"/>
                  </a:cubicBezTo>
                  <a:cubicBezTo>
                    <a:pt x="18734" y="13269"/>
                    <a:pt x="17979" y="15120"/>
                    <a:pt x="17173" y="15737"/>
                  </a:cubicBezTo>
                  <a:cubicBezTo>
                    <a:pt x="16827" y="15737"/>
                    <a:pt x="16482" y="16046"/>
                    <a:pt x="16085" y="16046"/>
                  </a:cubicBezTo>
                  <a:cubicBezTo>
                    <a:pt x="15714" y="16046"/>
                    <a:pt x="15317" y="15737"/>
                    <a:pt x="14792" y="15737"/>
                  </a:cubicBezTo>
                  <a:cubicBezTo>
                    <a:pt x="14447" y="15429"/>
                    <a:pt x="14447" y="15429"/>
                    <a:pt x="14447" y="15429"/>
                  </a:cubicBezTo>
                  <a:cubicBezTo>
                    <a:pt x="13782" y="15120"/>
                    <a:pt x="13091" y="14811"/>
                    <a:pt x="12425" y="13577"/>
                  </a:cubicBezTo>
                  <a:cubicBezTo>
                    <a:pt x="11964" y="12651"/>
                    <a:pt x="11491" y="11726"/>
                    <a:pt x="11043" y="10491"/>
                  </a:cubicBezTo>
                  <a:cubicBezTo>
                    <a:pt x="10071" y="8331"/>
                    <a:pt x="9047" y="5863"/>
                    <a:pt x="8049" y="5863"/>
                  </a:cubicBezTo>
                  <a:cubicBezTo>
                    <a:pt x="7921" y="5863"/>
                    <a:pt x="7806" y="5863"/>
                    <a:pt x="7678" y="5863"/>
                  </a:cubicBezTo>
                  <a:cubicBezTo>
                    <a:pt x="6910" y="6480"/>
                    <a:pt x="6129" y="8023"/>
                    <a:pt x="5285" y="10491"/>
                  </a:cubicBezTo>
                  <a:cubicBezTo>
                    <a:pt x="4875" y="12034"/>
                    <a:pt x="4453" y="13886"/>
                    <a:pt x="4056" y="15737"/>
                  </a:cubicBezTo>
                  <a:cubicBezTo>
                    <a:pt x="3724" y="16971"/>
                    <a:pt x="3391" y="18514"/>
                    <a:pt x="3058" y="19749"/>
                  </a:cubicBezTo>
                  <a:cubicBezTo>
                    <a:pt x="2713" y="20983"/>
                    <a:pt x="2406" y="21600"/>
                    <a:pt x="2124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733" name="Freeform 448"/>
            <p:cNvSpPr/>
            <p:nvPr/>
          </p:nvSpPr>
          <p:spPr>
            <a:xfrm flipH="1" rot="16200000">
              <a:off x="293407" y="1798964"/>
              <a:ext cx="976540" cy="1229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621" y="21600"/>
                  </a:moveTo>
                  <a:cubicBezTo>
                    <a:pt x="1042" y="21600"/>
                    <a:pt x="521" y="21600"/>
                    <a:pt x="0" y="21140"/>
                  </a:cubicBezTo>
                  <a:cubicBezTo>
                    <a:pt x="579" y="20681"/>
                    <a:pt x="1158" y="20681"/>
                    <a:pt x="1737" y="20221"/>
                  </a:cubicBezTo>
                  <a:cubicBezTo>
                    <a:pt x="2838" y="19762"/>
                    <a:pt x="3996" y="19302"/>
                    <a:pt x="5096" y="18383"/>
                  </a:cubicBezTo>
                  <a:cubicBezTo>
                    <a:pt x="5849" y="17464"/>
                    <a:pt x="6660" y="16545"/>
                    <a:pt x="7354" y="15626"/>
                  </a:cubicBezTo>
                  <a:cubicBezTo>
                    <a:pt x="8397" y="14247"/>
                    <a:pt x="9439" y="12868"/>
                    <a:pt x="10482" y="11949"/>
                  </a:cubicBezTo>
                  <a:cubicBezTo>
                    <a:pt x="11176" y="11489"/>
                    <a:pt x="11929" y="11030"/>
                    <a:pt x="12682" y="11030"/>
                  </a:cubicBezTo>
                  <a:cubicBezTo>
                    <a:pt x="13840" y="10111"/>
                    <a:pt x="15056" y="9651"/>
                    <a:pt x="16214" y="8732"/>
                  </a:cubicBezTo>
                  <a:cubicBezTo>
                    <a:pt x="17720" y="7353"/>
                    <a:pt x="19226" y="4596"/>
                    <a:pt x="20673" y="1838"/>
                  </a:cubicBezTo>
                  <a:cubicBezTo>
                    <a:pt x="20963" y="1379"/>
                    <a:pt x="21253" y="919"/>
                    <a:pt x="21600" y="0"/>
                  </a:cubicBezTo>
                  <a:cubicBezTo>
                    <a:pt x="20036" y="7353"/>
                    <a:pt x="18125" y="9191"/>
                    <a:pt x="16562" y="10570"/>
                  </a:cubicBezTo>
                  <a:cubicBezTo>
                    <a:pt x="15346" y="11489"/>
                    <a:pt x="14130" y="12409"/>
                    <a:pt x="12914" y="12868"/>
                  </a:cubicBezTo>
                  <a:cubicBezTo>
                    <a:pt x="12219" y="13328"/>
                    <a:pt x="11524" y="13328"/>
                    <a:pt x="10829" y="13787"/>
                  </a:cubicBezTo>
                  <a:cubicBezTo>
                    <a:pt x="9729" y="14706"/>
                    <a:pt x="8686" y="16085"/>
                    <a:pt x="7702" y="17004"/>
                  </a:cubicBezTo>
                  <a:cubicBezTo>
                    <a:pt x="6833" y="18383"/>
                    <a:pt x="5965" y="19302"/>
                    <a:pt x="5038" y="20221"/>
                  </a:cubicBezTo>
                  <a:cubicBezTo>
                    <a:pt x="3822" y="21140"/>
                    <a:pt x="2664" y="21600"/>
                    <a:pt x="1621" y="21600"/>
                  </a:cubicBezTo>
                  <a:cubicBezTo>
                    <a:pt x="1621" y="21600"/>
                    <a:pt x="1621" y="21600"/>
                    <a:pt x="1621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734" name="Freeform 449"/>
            <p:cNvSpPr/>
            <p:nvPr/>
          </p:nvSpPr>
          <p:spPr>
            <a:xfrm flipH="1" rot="16200000">
              <a:off x="643864" y="1851573"/>
              <a:ext cx="348236" cy="444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299" y="21600"/>
                  </a:moveTo>
                  <a:cubicBezTo>
                    <a:pt x="812" y="21600"/>
                    <a:pt x="487" y="21600"/>
                    <a:pt x="0" y="21600"/>
                  </a:cubicBezTo>
                  <a:cubicBezTo>
                    <a:pt x="3573" y="20329"/>
                    <a:pt x="6983" y="15247"/>
                    <a:pt x="10556" y="11435"/>
                  </a:cubicBezTo>
                  <a:cubicBezTo>
                    <a:pt x="11044" y="10165"/>
                    <a:pt x="11044" y="10165"/>
                    <a:pt x="11044" y="10165"/>
                  </a:cubicBezTo>
                  <a:cubicBezTo>
                    <a:pt x="11856" y="8894"/>
                    <a:pt x="12668" y="7624"/>
                    <a:pt x="13480" y="6353"/>
                  </a:cubicBezTo>
                  <a:cubicBezTo>
                    <a:pt x="15753" y="3812"/>
                    <a:pt x="18027" y="0"/>
                    <a:pt x="20138" y="0"/>
                  </a:cubicBezTo>
                  <a:cubicBezTo>
                    <a:pt x="20626" y="0"/>
                    <a:pt x="21113" y="0"/>
                    <a:pt x="21600" y="0"/>
                  </a:cubicBezTo>
                  <a:cubicBezTo>
                    <a:pt x="18677" y="7624"/>
                    <a:pt x="15591" y="11435"/>
                    <a:pt x="12343" y="13976"/>
                  </a:cubicBezTo>
                  <a:cubicBezTo>
                    <a:pt x="11368" y="15247"/>
                    <a:pt x="10232" y="16518"/>
                    <a:pt x="9257" y="16518"/>
                  </a:cubicBezTo>
                  <a:cubicBezTo>
                    <a:pt x="6171" y="20329"/>
                    <a:pt x="3573" y="21600"/>
                    <a:pt x="1299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735" name="Freeform 450"/>
            <p:cNvSpPr/>
            <p:nvPr/>
          </p:nvSpPr>
          <p:spPr>
            <a:xfrm flipH="1" rot="16200000">
              <a:off x="674242" y="1813784"/>
              <a:ext cx="284516" cy="355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387" y="21600"/>
                  </a:moveTo>
                  <a:cubicBezTo>
                    <a:pt x="793" y="21600"/>
                    <a:pt x="396" y="21600"/>
                    <a:pt x="0" y="21600"/>
                  </a:cubicBezTo>
                  <a:cubicBezTo>
                    <a:pt x="3171" y="15429"/>
                    <a:pt x="6738" y="10800"/>
                    <a:pt x="10106" y="7714"/>
                  </a:cubicBezTo>
                  <a:cubicBezTo>
                    <a:pt x="12881" y="4629"/>
                    <a:pt x="12881" y="4629"/>
                    <a:pt x="12881" y="4629"/>
                  </a:cubicBezTo>
                  <a:cubicBezTo>
                    <a:pt x="14862" y="1543"/>
                    <a:pt x="16844" y="0"/>
                    <a:pt x="18826" y="0"/>
                  </a:cubicBezTo>
                  <a:cubicBezTo>
                    <a:pt x="19817" y="0"/>
                    <a:pt x="20807" y="0"/>
                    <a:pt x="21600" y="1543"/>
                  </a:cubicBezTo>
                  <a:cubicBezTo>
                    <a:pt x="21600" y="3086"/>
                    <a:pt x="21600" y="4629"/>
                    <a:pt x="21600" y="4629"/>
                  </a:cubicBezTo>
                  <a:cubicBezTo>
                    <a:pt x="19222" y="7714"/>
                    <a:pt x="16844" y="9257"/>
                    <a:pt x="14466" y="10800"/>
                  </a:cubicBezTo>
                  <a:cubicBezTo>
                    <a:pt x="12881" y="12343"/>
                    <a:pt x="11097" y="13886"/>
                    <a:pt x="9512" y="15429"/>
                  </a:cubicBezTo>
                  <a:cubicBezTo>
                    <a:pt x="8125" y="16971"/>
                    <a:pt x="8125" y="16971"/>
                    <a:pt x="8125" y="16971"/>
                  </a:cubicBezTo>
                  <a:cubicBezTo>
                    <a:pt x="5945" y="18514"/>
                    <a:pt x="3567" y="21600"/>
                    <a:pt x="1387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736" name="Freeform 451"/>
            <p:cNvSpPr/>
            <p:nvPr/>
          </p:nvSpPr>
          <p:spPr>
            <a:xfrm flipH="1" rot="16200000">
              <a:off x="701657" y="1814525"/>
              <a:ext cx="222278" cy="3408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4066" y="21600"/>
                  </a:moveTo>
                  <a:cubicBezTo>
                    <a:pt x="2795" y="21600"/>
                    <a:pt x="1525" y="21600"/>
                    <a:pt x="0" y="21600"/>
                  </a:cubicBezTo>
                  <a:cubicBezTo>
                    <a:pt x="3558" y="18277"/>
                    <a:pt x="7369" y="16615"/>
                    <a:pt x="10927" y="11631"/>
                  </a:cubicBezTo>
                  <a:cubicBezTo>
                    <a:pt x="12198" y="11631"/>
                    <a:pt x="13468" y="9969"/>
                    <a:pt x="14739" y="8308"/>
                  </a:cubicBezTo>
                  <a:cubicBezTo>
                    <a:pt x="17026" y="4985"/>
                    <a:pt x="19313" y="1662"/>
                    <a:pt x="21600" y="0"/>
                  </a:cubicBezTo>
                  <a:cubicBezTo>
                    <a:pt x="17534" y="14954"/>
                    <a:pt x="11689" y="21600"/>
                    <a:pt x="4066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737" name="Freeform 516"/>
            <p:cNvSpPr/>
            <p:nvPr/>
          </p:nvSpPr>
          <p:spPr>
            <a:xfrm flipH="1" rot="16200000">
              <a:off x="865431" y="6399286"/>
              <a:ext cx="500802" cy="22820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17" h="21600" fill="norm" stroke="1" extrusionOk="0">
                  <a:moveTo>
                    <a:pt x="15120" y="21600"/>
                  </a:moveTo>
                  <a:cubicBezTo>
                    <a:pt x="14574" y="21600"/>
                    <a:pt x="14029" y="21600"/>
                    <a:pt x="13374" y="21352"/>
                  </a:cubicBezTo>
                  <a:cubicBezTo>
                    <a:pt x="13047" y="21352"/>
                    <a:pt x="12720" y="21600"/>
                    <a:pt x="12502" y="21600"/>
                  </a:cubicBezTo>
                  <a:cubicBezTo>
                    <a:pt x="12502" y="21600"/>
                    <a:pt x="12502" y="21600"/>
                    <a:pt x="12502" y="21600"/>
                  </a:cubicBezTo>
                  <a:cubicBezTo>
                    <a:pt x="10756" y="21600"/>
                    <a:pt x="9011" y="20359"/>
                    <a:pt x="7483" y="19366"/>
                  </a:cubicBezTo>
                  <a:cubicBezTo>
                    <a:pt x="5520" y="18124"/>
                    <a:pt x="2792" y="16386"/>
                    <a:pt x="1047" y="12662"/>
                  </a:cubicBezTo>
                  <a:cubicBezTo>
                    <a:pt x="174" y="10924"/>
                    <a:pt x="-153" y="9186"/>
                    <a:pt x="65" y="7697"/>
                  </a:cubicBezTo>
                  <a:cubicBezTo>
                    <a:pt x="720" y="3724"/>
                    <a:pt x="4865" y="993"/>
                    <a:pt x="6611" y="497"/>
                  </a:cubicBezTo>
                  <a:cubicBezTo>
                    <a:pt x="8247" y="248"/>
                    <a:pt x="9774" y="0"/>
                    <a:pt x="11192" y="0"/>
                  </a:cubicBezTo>
                  <a:cubicBezTo>
                    <a:pt x="12502" y="0"/>
                    <a:pt x="13920" y="0"/>
                    <a:pt x="15120" y="497"/>
                  </a:cubicBezTo>
                  <a:cubicBezTo>
                    <a:pt x="17956" y="1241"/>
                    <a:pt x="19702" y="3228"/>
                    <a:pt x="20465" y="6455"/>
                  </a:cubicBezTo>
                  <a:cubicBezTo>
                    <a:pt x="21447" y="10924"/>
                    <a:pt x="20792" y="16138"/>
                    <a:pt x="18829" y="19117"/>
                  </a:cubicBezTo>
                  <a:cubicBezTo>
                    <a:pt x="17847" y="20855"/>
                    <a:pt x="16538" y="21600"/>
                    <a:pt x="15120" y="21600"/>
                  </a:cubicBezTo>
                  <a:close/>
                  <a:moveTo>
                    <a:pt x="10756" y="745"/>
                  </a:moveTo>
                  <a:cubicBezTo>
                    <a:pt x="8247" y="993"/>
                    <a:pt x="5629" y="1241"/>
                    <a:pt x="3229" y="3228"/>
                  </a:cubicBezTo>
                  <a:cubicBezTo>
                    <a:pt x="2683" y="3724"/>
                    <a:pt x="829" y="5462"/>
                    <a:pt x="720" y="8441"/>
                  </a:cubicBezTo>
                  <a:cubicBezTo>
                    <a:pt x="611" y="9683"/>
                    <a:pt x="938" y="11172"/>
                    <a:pt x="1702" y="12414"/>
                  </a:cubicBezTo>
                  <a:cubicBezTo>
                    <a:pt x="3665" y="15641"/>
                    <a:pt x="6174" y="17628"/>
                    <a:pt x="8356" y="18869"/>
                  </a:cubicBezTo>
                  <a:cubicBezTo>
                    <a:pt x="9120" y="19366"/>
                    <a:pt x="9120" y="19366"/>
                    <a:pt x="9120" y="19366"/>
                  </a:cubicBezTo>
                  <a:cubicBezTo>
                    <a:pt x="9774" y="19614"/>
                    <a:pt x="10429" y="19862"/>
                    <a:pt x="11411" y="20110"/>
                  </a:cubicBezTo>
                  <a:cubicBezTo>
                    <a:pt x="11411" y="20110"/>
                    <a:pt x="11411" y="20110"/>
                    <a:pt x="11411" y="20110"/>
                  </a:cubicBezTo>
                  <a:cubicBezTo>
                    <a:pt x="11738" y="20359"/>
                    <a:pt x="12065" y="20359"/>
                    <a:pt x="12502" y="20359"/>
                  </a:cubicBezTo>
                  <a:cubicBezTo>
                    <a:pt x="12720" y="20359"/>
                    <a:pt x="13047" y="20359"/>
                    <a:pt x="13374" y="20359"/>
                  </a:cubicBezTo>
                  <a:cubicBezTo>
                    <a:pt x="13811" y="20359"/>
                    <a:pt x="14247" y="20359"/>
                    <a:pt x="14683" y="20359"/>
                  </a:cubicBezTo>
                  <a:cubicBezTo>
                    <a:pt x="15774" y="20359"/>
                    <a:pt x="17192" y="20359"/>
                    <a:pt x="18283" y="18621"/>
                  </a:cubicBezTo>
                  <a:cubicBezTo>
                    <a:pt x="19702" y="16138"/>
                    <a:pt x="20465" y="12662"/>
                    <a:pt x="20247" y="9434"/>
                  </a:cubicBezTo>
                  <a:cubicBezTo>
                    <a:pt x="19920" y="5959"/>
                    <a:pt x="18829" y="3476"/>
                    <a:pt x="17083" y="2483"/>
                  </a:cubicBezTo>
                  <a:cubicBezTo>
                    <a:pt x="15447" y="1241"/>
                    <a:pt x="13592" y="745"/>
                    <a:pt x="11192" y="745"/>
                  </a:cubicBezTo>
                  <a:lnTo>
                    <a:pt x="10756" y="745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738" name="Freeform 517"/>
            <p:cNvSpPr/>
            <p:nvPr/>
          </p:nvSpPr>
          <p:spPr>
            <a:xfrm flipH="1" rot="16200000">
              <a:off x="666166" y="6214211"/>
              <a:ext cx="908226" cy="3704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26" h="21600" fill="norm" stroke="1" extrusionOk="0">
                  <a:moveTo>
                    <a:pt x="16623" y="21600"/>
                  </a:moveTo>
                  <a:cubicBezTo>
                    <a:pt x="15754" y="21600"/>
                    <a:pt x="14760" y="21448"/>
                    <a:pt x="13519" y="21144"/>
                  </a:cubicBezTo>
                  <a:cubicBezTo>
                    <a:pt x="10602" y="20231"/>
                    <a:pt x="7871" y="18101"/>
                    <a:pt x="5636" y="16276"/>
                  </a:cubicBezTo>
                  <a:cubicBezTo>
                    <a:pt x="5388" y="15972"/>
                    <a:pt x="5388" y="15972"/>
                    <a:pt x="5388" y="15972"/>
                  </a:cubicBezTo>
                  <a:cubicBezTo>
                    <a:pt x="4023" y="14755"/>
                    <a:pt x="733" y="12017"/>
                    <a:pt x="112" y="8214"/>
                  </a:cubicBezTo>
                  <a:cubicBezTo>
                    <a:pt x="-74" y="7149"/>
                    <a:pt x="-12" y="6085"/>
                    <a:pt x="174" y="5020"/>
                  </a:cubicBezTo>
                  <a:cubicBezTo>
                    <a:pt x="733" y="2282"/>
                    <a:pt x="1912" y="1065"/>
                    <a:pt x="3774" y="1065"/>
                  </a:cubicBezTo>
                  <a:cubicBezTo>
                    <a:pt x="4209" y="1065"/>
                    <a:pt x="4705" y="1217"/>
                    <a:pt x="5140" y="1217"/>
                  </a:cubicBezTo>
                  <a:cubicBezTo>
                    <a:pt x="5760" y="1369"/>
                    <a:pt x="6381" y="1521"/>
                    <a:pt x="7064" y="1521"/>
                  </a:cubicBezTo>
                  <a:cubicBezTo>
                    <a:pt x="8988" y="1521"/>
                    <a:pt x="10788" y="913"/>
                    <a:pt x="12774" y="456"/>
                  </a:cubicBezTo>
                  <a:cubicBezTo>
                    <a:pt x="13147" y="456"/>
                    <a:pt x="13147" y="456"/>
                    <a:pt x="13147" y="456"/>
                  </a:cubicBezTo>
                  <a:cubicBezTo>
                    <a:pt x="13954" y="152"/>
                    <a:pt x="14760" y="0"/>
                    <a:pt x="15505" y="0"/>
                  </a:cubicBezTo>
                  <a:cubicBezTo>
                    <a:pt x="18112" y="0"/>
                    <a:pt x="20098" y="1521"/>
                    <a:pt x="21526" y="4259"/>
                  </a:cubicBezTo>
                  <a:cubicBezTo>
                    <a:pt x="21526" y="4563"/>
                    <a:pt x="21526" y="4563"/>
                    <a:pt x="21526" y="4563"/>
                  </a:cubicBezTo>
                  <a:cubicBezTo>
                    <a:pt x="20036" y="1977"/>
                    <a:pt x="18050" y="608"/>
                    <a:pt x="15505" y="608"/>
                  </a:cubicBezTo>
                  <a:cubicBezTo>
                    <a:pt x="14574" y="608"/>
                    <a:pt x="13519" y="913"/>
                    <a:pt x="12402" y="1217"/>
                  </a:cubicBezTo>
                  <a:cubicBezTo>
                    <a:pt x="10478" y="1977"/>
                    <a:pt x="8864" y="2282"/>
                    <a:pt x="7250" y="2282"/>
                  </a:cubicBezTo>
                  <a:cubicBezTo>
                    <a:pt x="6629" y="2282"/>
                    <a:pt x="6009" y="2130"/>
                    <a:pt x="5388" y="2130"/>
                  </a:cubicBezTo>
                  <a:cubicBezTo>
                    <a:pt x="5016" y="1977"/>
                    <a:pt x="5016" y="1977"/>
                    <a:pt x="5016" y="1977"/>
                  </a:cubicBezTo>
                  <a:cubicBezTo>
                    <a:pt x="4581" y="1977"/>
                    <a:pt x="4085" y="1825"/>
                    <a:pt x="3650" y="1825"/>
                  </a:cubicBezTo>
                  <a:cubicBezTo>
                    <a:pt x="3029" y="1825"/>
                    <a:pt x="2595" y="1977"/>
                    <a:pt x="2160" y="2282"/>
                  </a:cubicBezTo>
                  <a:cubicBezTo>
                    <a:pt x="1292" y="2890"/>
                    <a:pt x="174" y="4715"/>
                    <a:pt x="423" y="7149"/>
                  </a:cubicBezTo>
                  <a:cubicBezTo>
                    <a:pt x="795" y="10496"/>
                    <a:pt x="2595" y="12321"/>
                    <a:pt x="3836" y="13538"/>
                  </a:cubicBezTo>
                  <a:cubicBezTo>
                    <a:pt x="5512" y="15211"/>
                    <a:pt x="7064" y="16580"/>
                    <a:pt x="8492" y="17645"/>
                  </a:cubicBezTo>
                  <a:cubicBezTo>
                    <a:pt x="11533" y="19775"/>
                    <a:pt x="14202" y="20839"/>
                    <a:pt x="16623" y="20839"/>
                  </a:cubicBezTo>
                  <a:cubicBezTo>
                    <a:pt x="16871" y="20839"/>
                    <a:pt x="16871" y="20839"/>
                    <a:pt x="16871" y="20839"/>
                  </a:cubicBezTo>
                  <a:cubicBezTo>
                    <a:pt x="18609" y="20839"/>
                    <a:pt x="20036" y="20079"/>
                    <a:pt x="21154" y="18558"/>
                  </a:cubicBezTo>
                  <a:cubicBezTo>
                    <a:pt x="21278" y="18558"/>
                    <a:pt x="21402" y="18254"/>
                    <a:pt x="21526" y="18101"/>
                  </a:cubicBezTo>
                  <a:cubicBezTo>
                    <a:pt x="21526" y="19014"/>
                    <a:pt x="21526" y="19014"/>
                    <a:pt x="21526" y="19014"/>
                  </a:cubicBezTo>
                  <a:cubicBezTo>
                    <a:pt x="20098" y="20839"/>
                    <a:pt x="18547" y="21600"/>
                    <a:pt x="16623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739" name="Freeform 518"/>
            <p:cNvSpPr/>
            <p:nvPr/>
          </p:nvSpPr>
          <p:spPr>
            <a:xfrm flipH="1" rot="16200000">
              <a:off x="469957" y="5896489"/>
              <a:ext cx="1306572" cy="6075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20" h="21600" fill="norm" stroke="1" extrusionOk="0">
                  <a:moveTo>
                    <a:pt x="19063" y="21600"/>
                  </a:moveTo>
                  <a:cubicBezTo>
                    <a:pt x="17295" y="21600"/>
                    <a:pt x="15527" y="20948"/>
                    <a:pt x="13889" y="20203"/>
                  </a:cubicBezTo>
                  <a:cubicBezTo>
                    <a:pt x="13458" y="20017"/>
                    <a:pt x="13070" y="19924"/>
                    <a:pt x="12639" y="19738"/>
                  </a:cubicBezTo>
                  <a:cubicBezTo>
                    <a:pt x="10569" y="18807"/>
                    <a:pt x="8370" y="17969"/>
                    <a:pt x="6344" y="16386"/>
                  </a:cubicBezTo>
                  <a:cubicBezTo>
                    <a:pt x="4663" y="15083"/>
                    <a:pt x="3326" y="13779"/>
                    <a:pt x="2248" y="12010"/>
                  </a:cubicBezTo>
                  <a:cubicBezTo>
                    <a:pt x="1429" y="10707"/>
                    <a:pt x="265" y="8752"/>
                    <a:pt x="49" y="6331"/>
                  </a:cubicBezTo>
                  <a:cubicBezTo>
                    <a:pt x="-80" y="4934"/>
                    <a:pt x="49" y="3817"/>
                    <a:pt x="394" y="2886"/>
                  </a:cubicBezTo>
                  <a:cubicBezTo>
                    <a:pt x="1386" y="372"/>
                    <a:pt x="3800" y="93"/>
                    <a:pt x="4835" y="93"/>
                  </a:cubicBezTo>
                  <a:cubicBezTo>
                    <a:pt x="5180" y="93"/>
                    <a:pt x="5525" y="93"/>
                    <a:pt x="5870" y="186"/>
                  </a:cubicBezTo>
                  <a:cubicBezTo>
                    <a:pt x="6430" y="279"/>
                    <a:pt x="7034" y="466"/>
                    <a:pt x="7594" y="559"/>
                  </a:cubicBezTo>
                  <a:cubicBezTo>
                    <a:pt x="8586" y="838"/>
                    <a:pt x="9621" y="1117"/>
                    <a:pt x="10655" y="1117"/>
                  </a:cubicBezTo>
                  <a:cubicBezTo>
                    <a:pt x="10698" y="1117"/>
                    <a:pt x="10698" y="1117"/>
                    <a:pt x="10698" y="1117"/>
                  </a:cubicBezTo>
                  <a:cubicBezTo>
                    <a:pt x="11906" y="1117"/>
                    <a:pt x="13113" y="838"/>
                    <a:pt x="14277" y="559"/>
                  </a:cubicBezTo>
                  <a:cubicBezTo>
                    <a:pt x="15269" y="372"/>
                    <a:pt x="16303" y="93"/>
                    <a:pt x="17338" y="0"/>
                  </a:cubicBezTo>
                  <a:cubicBezTo>
                    <a:pt x="17510" y="0"/>
                    <a:pt x="17640" y="0"/>
                    <a:pt x="17812" y="0"/>
                  </a:cubicBezTo>
                  <a:cubicBezTo>
                    <a:pt x="19321" y="0"/>
                    <a:pt x="20528" y="559"/>
                    <a:pt x="21520" y="1676"/>
                  </a:cubicBezTo>
                  <a:cubicBezTo>
                    <a:pt x="21520" y="2328"/>
                    <a:pt x="21520" y="2328"/>
                    <a:pt x="21520" y="2328"/>
                  </a:cubicBezTo>
                  <a:cubicBezTo>
                    <a:pt x="20442" y="1117"/>
                    <a:pt x="19278" y="466"/>
                    <a:pt x="17985" y="466"/>
                  </a:cubicBezTo>
                  <a:cubicBezTo>
                    <a:pt x="17855" y="466"/>
                    <a:pt x="17855" y="466"/>
                    <a:pt x="17855" y="466"/>
                  </a:cubicBezTo>
                  <a:cubicBezTo>
                    <a:pt x="16734" y="559"/>
                    <a:pt x="15613" y="838"/>
                    <a:pt x="14492" y="1024"/>
                  </a:cubicBezTo>
                  <a:cubicBezTo>
                    <a:pt x="13846" y="1210"/>
                    <a:pt x="13199" y="1303"/>
                    <a:pt x="12509" y="1490"/>
                  </a:cubicBezTo>
                  <a:cubicBezTo>
                    <a:pt x="11992" y="1583"/>
                    <a:pt x="11474" y="1583"/>
                    <a:pt x="10957" y="1583"/>
                  </a:cubicBezTo>
                  <a:cubicBezTo>
                    <a:pt x="10095" y="1583"/>
                    <a:pt x="9233" y="1490"/>
                    <a:pt x="8370" y="1210"/>
                  </a:cubicBezTo>
                  <a:cubicBezTo>
                    <a:pt x="7680" y="1024"/>
                    <a:pt x="7680" y="1024"/>
                    <a:pt x="7680" y="1024"/>
                  </a:cubicBezTo>
                  <a:cubicBezTo>
                    <a:pt x="6689" y="745"/>
                    <a:pt x="5611" y="466"/>
                    <a:pt x="4576" y="466"/>
                  </a:cubicBezTo>
                  <a:cubicBezTo>
                    <a:pt x="4231" y="466"/>
                    <a:pt x="3886" y="559"/>
                    <a:pt x="3542" y="652"/>
                  </a:cubicBezTo>
                  <a:cubicBezTo>
                    <a:pt x="2679" y="838"/>
                    <a:pt x="1084" y="1676"/>
                    <a:pt x="480" y="3631"/>
                  </a:cubicBezTo>
                  <a:cubicBezTo>
                    <a:pt x="222" y="4469"/>
                    <a:pt x="179" y="5400"/>
                    <a:pt x="351" y="6424"/>
                  </a:cubicBezTo>
                  <a:cubicBezTo>
                    <a:pt x="696" y="8659"/>
                    <a:pt x="1645" y="10800"/>
                    <a:pt x="3283" y="12941"/>
                  </a:cubicBezTo>
                  <a:cubicBezTo>
                    <a:pt x="4706" y="14710"/>
                    <a:pt x="6387" y="16107"/>
                    <a:pt x="8629" y="17317"/>
                  </a:cubicBezTo>
                  <a:cubicBezTo>
                    <a:pt x="10354" y="18248"/>
                    <a:pt x="12164" y="18993"/>
                    <a:pt x="13889" y="19645"/>
                  </a:cubicBezTo>
                  <a:cubicBezTo>
                    <a:pt x="14492" y="19924"/>
                    <a:pt x="14492" y="19924"/>
                    <a:pt x="14492" y="19924"/>
                  </a:cubicBezTo>
                  <a:cubicBezTo>
                    <a:pt x="16001" y="20483"/>
                    <a:pt x="17424" y="20948"/>
                    <a:pt x="18890" y="20948"/>
                  </a:cubicBezTo>
                  <a:cubicBezTo>
                    <a:pt x="19106" y="20948"/>
                    <a:pt x="19321" y="20948"/>
                    <a:pt x="19537" y="20948"/>
                  </a:cubicBezTo>
                  <a:cubicBezTo>
                    <a:pt x="20227" y="20855"/>
                    <a:pt x="20916" y="20669"/>
                    <a:pt x="21520" y="20297"/>
                  </a:cubicBezTo>
                  <a:cubicBezTo>
                    <a:pt x="21520" y="21041"/>
                    <a:pt x="21520" y="21041"/>
                    <a:pt x="21520" y="21041"/>
                  </a:cubicBezTo>
                  <a:cubicBezTo>
                    <a:pt x="20960" y="21321"/>
                    <a:pt x="20356" y="21507"/>
                    <a:pt x="19752" y="21600"/>
                  </a:cubicBezTo>
                  <a:cubicBezTo>
                    <a:pt x="19494" y="21600"/>
                    <a:pt x="19278" y="21600"/>
                    <a:pt x="19063" y="21600"/>
                  </a:cubicBezTo>
                  <a:cubicBezTo>
                    <a:pt x="19063" y="21600"/>
                    <a:pt x="19063" y="21600"/>
                    <a:pt x="19063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740" name="Freeform 519"/>
            <p:cNvSpPr/>
            <p:nvPr/>
          </p:nvSpPr>
          <p:spPr>
            <a:xfrm flipH="1" rot="16200000">
              <a:off x="992839" y="6831325"/>
              <a:ext cx="23711" cy="207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cubicBezTo>
                    <a:pt x="7200" y="2700"/>
                    <a:pt x="14400" y="5400"/>
                    <a:pt x="21600" y="10800"/>
                  </a:cubicBezTo>
                  <a:cubicBezTo>
                    <a:pt x="21600" y="21600"/>
                    <a:pt x="21600" y="21600"/>
                    <a:pt x="21600" y="21600"/>
                  </a:cubicBezTo>
                  <a:cubicBezTo>
                    <a:pt x="16800" y="18900"/>
                    <a:pt x="2400" y="2700"/>
                    <a:pt x="0" y="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741" name="Freeform 520"/>
            <p:cNvSpPr/>
            <p:nvPr/>
          </p:nvSpPr>
          <p:spPr>
            <a:xfrm flipH="1" rot="16200000">
              <a:off x="1243273" y="6816507"/>
              <a:ext cx="53347" cy="207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cubicBezTo>
                    <a:pt x="7560" y="16200"/>
                    <a:pt x="14040" y="10800"/>
                    <a:pt x="21600" y="0"/>
                  </a:cubicBezTo>
                  <a:cubicBezTo>
                    <a:pt x="21600" y="8100"/>
                    <a:pt x="21600" y="8100"/>
                    <a:pt x="21600" y="8100"/>
                  </a:cubicBezTo>
                  <a:cubicBezTo>
                    <a:pt x="14040" y="16200"/>
                    <a:pt x="6480" y="21600"/>
                    <a:pt x="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742" name="Freeform 521"/>
            <p:cNvSpPr/>
            <p:nvPr/>
          </p:nvSpPr>
          <p:spPr>
            <a:xfrm flipH="1" rot="16200000">
              <a:off x="991357" y="6820952"/>
              <a:ext cx="37048" cy="370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12343"/>
                  </a:moveTo>
                  <a:cubicBezTo>
                    <a:pt x="13886" y="7714"/>
                    <a:pt x="7714" y="4629"/>
                    <a:pt x="1543" y="0"/>
                  </a:cubicBezTo>
                  <a:cubicBezTo>
                    <a:pt x="0" y="0"/>
                    <a:pt x="0" y="0"/>
                    <a:pt x="0" y="1543"/>
                  </a:cubicBezTo>
                  <a:cubicBezTo>
                    <a:pt x="7714" y="7714"/>
                    <a:pt x="13886" y="13886"/>
                    <a:pt x="21600" y="21600"/>
                  </a:cubicBezTo>
                  <a:lnTo>
                    <a:pt x="21600" y="12343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743" name="Freeform 522"/>
            <p:cNvSpPr/>
            <p:nvPr/>
          </p:nvSpPr>
          <p:spPr>
            <a:xfrm flipH="1" rot="16200000">
              <a:off x="1245074" y="6828682"/>
              <a:ext cx="37886" cy="207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40" h="21600" fill="norm" stroke="1" extrusionOk="0">
                  <a:moveTo>
                    <a:pt x="21240" y="0"/>
                  </a:moveTo>
                  <a:cubicBezTo>
                    <a:pt x="15480" y="8100"/>
                    <a:pt x="8280" y="13500"/>
                    <a:pt x="1080" y="16200"/>
                  </a:cubicBezTo>
                  <a:cubicBezTo>
                    <a:pt x="-360" y="16200"/>
                    <a:pt x="-360" y="21600"/>
                    <a:pt x="1080" y="21600"/>
                  </a:cubicBezTo>
                  <a:cubicBezTo>
                    <a:pt x="9720" y="21600"/>
                    <a:pt x="15480" y="21600"/>
                    <a:pt x="21240" y="18900"/>
                  </a:cubicBezTo>
                  <a:lnTo>
                    <a:pt x="21240" y="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744" name="Freeform 523"/>
            <p:cNvSpPr/>
            <p:nvPr/>
          </p:nvSpPr>
          <p:spPr>
            <a:xfrm flipH="1" rot="16200000">
              <a:off x="975797" y="6790573"/>
              <a:ext cx="63721" cy="6223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15300" y="13500"/>
                    <a:pt x="8100" y="6300"/>
                    <a:pt x="0" y="0"/>
                  </a:cubicBezTo>
                  <a:cubicBezTo>
                    <a:pt x="2700" y="1800"/>
                    <a:pt x="5400" y="2700"/>
                    <a:pt x="8100" y="4500"/>
                  </a:cubicBezTo>
                  <a:cubicBezTo>
                    <a:pt x="13500" y="8100"/>
                    <a:pt x="17100" y="11700"/>
                    <a:pt x="21600" y="16200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745" name="Freeform 524"/>
            <p:cNvSpPr/>
            <p:nvPr/>
          </p:nvSpPr>
          <p:spPr>
            <a:xfrm flipH="1" rot="16200000">
              <a:off x="1236605" y="6812801"/>
              <a:ext cx="44456" cy="370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082" y="15429"/>
                  </a:moveTo>
                  <a:cubicBezTo>
                    <a:pt x="11435" y="10800"/>
                    <a:pt x="16518" y="6171"/>
                    <a:pt x="21600" y="0"/>
                  </a:cubicBezTo>
                  <a:cubicBezTo>
                    <a:pt x="21600" y="12343"/>
                    <a:pt x="21600" y="12343"/>
                    <a:pt x="21600" y="12343"/>
                  </a:cubicBezTo>
                  <a:cubicBezTo>
                    <a:pt x="15247" y="16971"/>
                    <a:pt x="7624" y="20057"/>
                    <a:pt x="0" y="21600"/>
                  </a:cubicBezTo>
                  <a:cubicBezTo>
                    <a:pt x="1271" y="20057"/>
                    <a:pt x="3812" y="18514"/>
                    <a:pt x="5082" y="15429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746" name="Freeform 525"/>
            <p:cNvSpPr/>
            <p:nvPr/>
          </p:nvSpPr>
          <p:spPr>
            <a:xfrm flipH="1" rot="16200000">
              <a:off x="1256925" y="6841276"/>
              <a:ext cx="12701" cy="127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cubicBezTo>
                    <a:pt x="5400" y="14400"/>
                    <a:pt x="16200" y="7200"/>
                    <a:pt x="21600" y="0"/>
                  </a:cubicBezTo>
                  <a:cubicBezTo>
                    <a:pt x="21600" y="7200"/>
                    <a:pt x="21600" y="7200"/>
                    <a:pt x="21600" y="7200"/>
                  </a:cubicBezTo>
                  <a:cubicBezTo>
                    <a:pt x="16200" y="14400"/>
                    <a:pt x="5400" y="14400"/>
                    <a:pt x="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747" name="Freeform 526"/>
            <p:cNvSpPr/>
            <p:nvPr/>
          </p:nvSpPr>
          <p:spPr>
            <a:xfrm flipH="1" rot="16200000">
              <a:off x="872069" y="6677954"/>
              <a:ext cx="245988" cy="1052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20451" y="17280"/>
                    <a:pt x="18843" y="14040"/>
                    <a:pt x="17004" y="11340"/>
                  </a:cubicBezTo>
                  <a:cubicBezTo>
                    <a:pt x="14017" y="7020"/>
                    <a:pt x="10800" y="3780"/>
                    <a:pt x="7583" y="2700"/>
                  </a:cubicBezTo>
                  <a:cubicBezTo>
                    <a:pt x="5055" y="1620"/>
                    <a:pt x="2528" y="1080"/>
                    <a:pt x="0" y="540"/>
                  </a:cubicBezTo>
                  <a:cubicBezTo>
                    <a:pt x="1609" y="0"/>
                    <a:pt x="3217" y="0"/>
                    <a:pt x="4596" y="0"/>
                  </a:cubicBezTo>
                  <a:cubicBezTo>
                    <a:pt x="6664" y="0"/>
                    <a:pt x="8272" y="0"/>
                    <a:pt x="10111" y="1080"/>
                  </a:cubicBezTo>
                  <a:cubicBezTo>
                    <a:pt x="14706" y="3780"/>
                    <a:pt x="17923" y="7560"/>
                    <a:pt x="20221" y="12960"/>
                  </a:cubicBezTo>
                  <a:cubicBezTo>
                    <a:pt x="20681" y="14040"/>
                    <a:pt x="21140" y="15120"/>
                    <a:pt x="21600" y="16200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748" name="Freeform 527"/>
            <p:cNvSpPr/>
            <p:nvPr/>
          </p:nvSpPr>
          <p:spPr>
            <a:xfrm flipH="1" rot="16200000">
              <a:off x="1046185" y="6594230"/>
              <a:ext cx="422329" cy="9632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1001" y="21600"/>
                  </a:moveTo>
                  <a:cubicBezTo>
                    <a:pt x="7379" y="21600"/>
                    <a:pt x="3354" y="18097"/>
                    <a:pt x="0" y="14595"/>
                  </a:cubicBezTo>
                  <a:cubicBezTo>
                    <a:pt x="2952" y="16930"/>
                    <a:pt x="6037" y="18097"/>
                    <a:pt x="8989" y="18097"/>
                  </a:cubicBezTo>
                  <a:cubicBezTo>
                    <a:pt x="9257" y="18097"/>
                    <a:pt x="9660" y="18097"/>
                    <a:pt x="10062" y="18097"/>
                  </a:cubicBezTo>
                  <a:cubicBezTo>
                    <a:pt x="13684" y="18097"/>
                    <a:pt x="18783" y="16346"/>
                    <a:pt x="21332" y="1751"/>
                  </a:cubicBezTo>
                  <a:cubicBezTo>
                    <a:pt x="21332" y="1168"/>
                    <a:pt x="21466" y="584"/>
                    <a:pt x="21600" y="0"/>
                  </a:cubicBezTo>
                  <a:cubicBezTo>
                    <a:pt x="21600" y="5254"/>
                    <a:pt x="21600" y="5254"/>
                    <a:pt x="21600" y="5254"/>
                  </a:cubicBezTo>
                  <a:cubicBezTo>
                    <a:pt x="19319" y="16346"/>
                    <a:pt x="15697" y="21600"/>
                    <a:pt x="11001" y="21600"/>
                  </a:cubicBezTo>
                  <a:cubicBezTo>
                    <a:pt x="11001" y="21600"/>
                    <a:pt x="11001" y="21600"/>
                    <a:pt x="11001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749" name="Freeform 528"/>
            <p:cNvSpPr/>
            <p:nvPr/>
          </p:nvSpPr>
          <p:spPr>
            <a:xfrm flipH="1" rot="16200000">
              <a:off x="1192150" y="6618680"/>
              <a:ext cx="425291" cy="444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2533" y="21600"/>
                  </a:moveTo>
                  <a:cubicBezTo>
                    <a:pt x="11333" y="21600"/>
                    <a:pt x="10133" y="21600"/>
                    <a:pt x="9067" y="20329"/>
                  </a:cubicBezTo>
                  <a:cubicBezTo>
                    <a:pt x="6667" y="17788"/>
                    <a:pt x="4667" y="13976"/>
                    <a:pt x="2933" y="10165"/>
                  </a:cubicBezTo>
                  <a:cubicBezTo>
                    <a:pt x="1867" y="7624"/>
                    <a:pt x="933" y="5082"/>
                    <a:pt x="0" y="1271"/>
                  </a:cubicBezTo>
                  <a:cubicBezTo>
                    <a:pt x="4400" y="11435"/>
                    <a:pt x="8133" y="15247"/>
                    <a:pt x="11733" y="15247"/>
                  </a:cubicBezTo>
                  <a:cubicBezTo>
                    <a:pt x="14800" y="15247"/>
                    <a:pt x="17600" y="11435"/>
                    <a:pt x="20133" y="3812"/>
                  </a:cubicBezTo>
                  <a:cubicBezTo>
                    <a:pt x="20667" y="2541"/>
                    <a:pt x="21067" y="1271"/>
                    <a:pt x="21600" y="0"/>
                  </a:cubicBezTo>
                  <a:cubicBezTo>
                    <a:pt x="21600" y="8894"/>
                    <a:pt x="21600" y="8894"/>
                    <a:pt x="21600" y="8894"/>
                  </a:cubicBezTo>
                  <a:cubicBezTo>
                    <a:pt x="18667" y="17788"/>
                    <a:pt x="15600" y="21600"/>
                    <a:pt x="12533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750" name="Freeform 529"/>
            <p:cNvSpPr/>
            <p:nvPr/>
          </p:nvSpPr>
          <p:spPr>
            <a:xfrm flipH="1" rot="16200000">
              <a:off x="320847" y="5655506"/>
              <a:ext cx="1552925" cy="84317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35" h="21600" fill="norm" stroke="1" extrusionOk="0">
                  <a:moveTo>
                    <a:pt x="20066" y="21600"/>
                  </a:moveTo>
                  <a:cubicBezTo>
                    <a:pt x="19674" y="21600"/>
                    <a:pt x="19282" y="21533"/>
                    <a:pt x="18854" y="21466"/>
                  </a:cubicBezTo>
                  <a:cubicBezTo>
                    <a:pt x="18604" y="21399"/>
                    <a:pt x="18355" y="21332"/>
                    <a:pt x="18105" y="21265"/>
                  </a:cubicBezTo>
                  <a:cubicBezTo>
                    <a:pt x="15610" y="20862"/>
                    <a:pt x="13258" y="20057"/>
                    <a:pt x="11190" y="18850"/>
                  </a:cubicBezTo>
                  <a:cubicBezTo>
                    <a:pt x="9373" y="17843"/>
                    <a:pt x="7626" y="16502"/>
                    <a:pt x="6129" y="15361"/>
                  </a:cubicBezTo>
                  <a:cubicBezTo>
                    <a:pt x="5131" y="14624"/>
                    <a:pt x="4062" y="13819"/>
                    <a:pt x="3099" y="12678"/>
                  </a:cubicBezTo>
                  <a:cubicBezTo>
                    <a:pt x="2208" y="11605"/>
                    <a:pt x="-465" y="8452"/>
                    <a:pt x="70" y="5031"/>
                  </a:cubicBezTo>
                  <a:cubicBezTo>
                    <a:pt x="355" y="3220"/>
                    <a:pt x="1388" y="1945"/>
                    <a:pt x="2280" y="1543"/>
                  </a:cubicBezTo>
                  <a:cubicBezTo>
                    <a:pt x="2850" y="1275"/>
                    <a:pt x="3456" y="1140"/>
                    <a:pt x="4204" y="1140"/>
                  </a:cubicBezTo>
                  <a:cubicBezTo>
                    <a:pt x="4632" y="1140"/>
                    <a:pt x="5060" y="1207"/>
                    <a:pt x="5487" y="1207"/>
                  </a:cubicBezTo>
                  <a:cubicBezTo>
                    <a:pt x="5880" y="1275"/>
                    <a:pt x="6307" y="1275"/>
                    <a:pt x="6735" y="1275"/>
                  </a:cubicBezTo>
                  <a:cubicBezTo>
                    <a:pt x="6806" y="1275"/>
                    <a:pt x="6806" y="1275"/>
                    <a:pt x="6806" y="1275"/>
                  </a:cubicBezTo>
                  <a:cubicBezTo>
                    <a:pt x="8695" y="1275"/>
                    <a:pt x="10549" y="872"/>
                    <a:pt x="12260" y="402"/>
                  </a:cubicBezTo>
                  <a:cubicBezTo>
                    <a:pt x="13115" y="201"/>
                    <a:pt x="14220" y="0"/>
                    <a:pt x="15361" y="0"/>
                  </a:cubicBezTo>
                  <a:cubicBezTo>
                    <a:pt x="15824" y="0"/>
                    <a:pt x="16252" y="0"/>
                    <a:pt x="16680" y="67"/>
                  </a:cubicBezTo>
                  <a:cubicBezTo>
                    <a:pt x="18070" y="335"/>
                    <a:pt x="19495" y="1140"/>
                    <a:pt x="21135" y="2482"/>
                  </a:cubicBezTo>
                  <a:cubicBezTo>
                    <a:pt x="21135" y="3019"/>
                    <a:pt x="21135" y="3019"/>
                    <a:pt x="21135" y="3019"/>
                  </a:cubicBezTo>
                  <a:cubicBezTo>
                    <a:pt x="20101" y="2080"/>
                    <a:pt x="18961" y="1207"/>
                    <a:pt x="17678" y="805"/>
                  </a:cubicBezTo>
                  <a:cubicBezTo>
                    <a:pt x="16929" y="537"/>
                    <a:pt x="16109" y="402"/>
                    <a:pt x="15254" y="402"/>
                  </a:cubicBezTo>
                  <a:cubicBezTo>
                    <a:pt x="14612" y="402"/>
                    <a:pt x="13971" y="470"/>
                    <a:pt x="13258" y="671"/>
                  </a:cubicBezTo>
                  <a:cubicBezTo>
                    <a:pt x="12687" y="738"/>
                    <a:pt x="12117" y="872"/>
                    <a:pt x="11547" y="1006"/>
                  </a:cubicBezTo>
                  <a:cubicBezTo>
                    <a:pt x="10406" y="1342"/>
                    <a:pt x="9230" y="1610"/>
                    <a:pt x="8054" y="1677"/>
                  </a:cubicBezTo>
                  <a:cubicBezTo>
                    <a:pt x="7697" y="1677"/>
                    <a:pt x="7341" y="1744"/>
                    <a:pt x="6949" y="1744"/>
                  </a:cubicBezTo>
                  <a:cubicBezTo>
                    <a:pt x="6379" y="1744"/>
                    <a:pt x="5808" y="1677"/>
                    <a:pt x="5274" y="1610"/>
                  </a:cubicBezTo>
                  <a:cubicBezTo>
                    <a:pt x="5202" y="1610"/>
                    <a:pt x="5202" y="1610"/>
                    <a:pt x="5202" y="1610"/>
                  </a:cubicBezTo>
                  <a:cubicBezTo>
                    <a:pt x="4846" y="1610"/>
                    <a:pt x="4454" y="1543"/>
                    <a:pt x="4062" y="1543"/>
                  </a:cubicBezTo>
                  <a:cubicBezTo>
                    <a:pt x="3741" y="1543"/>
                    <a:pt x="3456" y="1610"/>
                    <a:pt x="3171" y="1677"/>
                  </a:cubicBezTo>
                  <a:cubicBezTo>
                    <a:pt x="1994" y="1945"/>
                    <a:pt x="177" y="3354"/>
                    <a:pt x="284" y="6037"/>
                  </a:cubicBezTo>
                  <a:cubicBezTo>
                    <a:pt x="355" y="7983"/>
                    <a:pt x="1282" y="9593"/>
                    <a:pt x="1994" y="10666"/>
                  </a:cubicBezTo>
                  <a:cubicBezTo>
                    <a:pt x="4026" y="13752"/>
                    <a:pt x="6592" y="15429"/>
                    <a:pt x="9087" y="17106"/>
                  </a:cubicBezTo>
                  <a:cubicBezTo>
                    <a:pt x="9337" y="17240"/>
                    <a:pt x="9337" y="17240"/>
                    <a:pt x="9337" y="17240"/>
                  </a:cubicBezTo>
                  <a:cubicBezTo>
                    <a:pt x="12759" y="19520"/>
                    <a:pt x="16359" y="20795"/>
                    <a:pt x="20101" y="21130"/>
                  </a:cubicBezTo>
                  <a:cubicBezTo>
                    <a:pt x="20137" y="21130"/>
                    <a:pt x="20173" y="21130"/>
                    <a:pt x="20173" y="21198"/>
                  </a:cubicBezTo>
                  <a:cubicBezTo>
                    <a:pt x="20208" y="21198"/>
                    <a:pt x="20208" y="21198"/>
                    <a:pt x="20208" y="21198"/>
                  </a:cubicBezTo>
                  <a:cubicBezTo>
                    <a:pt x="20244" y="21198"/>
                    <a:pt x="20244" y="21198"/>
                    <a:pt x="20244" y="21198"/>
                  </a:cubicBezTo>
                  <a:cubicBezTo>
                    <a:pt x="20529" y="21198"/>
                    <a:pt x="20850" y="21130"/>
                    <a:pt x="21135" y="21063"/>
                  </a:cubicBezTo>
                  <a:cubicBezTo>
                    <a:pt x="21135" y="21466"/>
                    <a:pt x="21135" y="21466"/>
                    <a:pt x="21135" y="21466"/>
                  </a:cubicBezTo>
                  <a:cubicBezTo>
                    <a:pt x="20779" y="21533"/>
                    <a:pt x="20422" y="21600"/>
                    <a:pt x="20066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751" name="Freeform 530"/>
            <p:cNvSpPr/>
            <p:nvPr/>
          </p:nvSpPr>
          <p:spPr>
            <a:xfrm flipH="1" rot="16200000">
              <a:off x="1438876" y="6785389"/>
              <a:ext cx="115585" cy="207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9327" y="21600"/>
                  </a:moveTo>
                  <a:cubicBezTo>
                    <a:pt x="5891" y="21600"/>
                    <a:pt x="2945" y="18900"/>
                    <a:pt x="0" y="16200"/>
                  </a:cubicBezTo>
                  <a:cubicBezTo>
                    <a:pt x="1964" y="16200"/>
                    <a:pt x="3927" y="13500"/>
                    <a:pt x="5891" y="13500"/>
                  </a:cubicBezTo>
                  <a:cubicBezTo>
                    <a:pt x="7364" y="10800"/>
                    <a:pt x="9327" y="8100"/>
                    <a:pt x="10800" y="8100"/>
                  </a:cubicBezTo>
                  <a:cubicBezTo>
                    <a:pt x="14727" y="5400"/>
                    <a:pt x="18164" y="2700"/>
                    <a:pt x="21600" y="0"/>
                  </a:cubicBezTo>
                  <a:cubicBezTo>
                    <a:pt x="21600" y="13500"/>
                    <a:pt x="21600" y="13500"/>
                    <a:pt x="21600" y="13500"/>
                  </a:cubicBezTo>
                  <a:cubicBezTo>
                    <a:pt x="17182" y="18900"/>
                    <a:pt x="13745" y="21600"/>
                    <a:pt x="10800" y="21600"/>
                  </a:cubicBezTo>
                  <a:cubicBezTo>
                    <a:pt x="10309" y="21600"/>
                    <a:pt x="9818" y="21600"/>
                    <a:pt x="9327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752" name="Freeform 531"/>
            <p:cNvSpPr/>
            <p:nvPr/>
          </p:nvSpPr>
          <p:spPr>
            <a:xfrm flipH="1" rot="16200000">
              <a:off x="33527" y="5282237"/>
              <a:ext cx="2046065" cy="109656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27" h="21600" fill="norm" stroke="1" extrusionOk="0">
                  <a:moveTo>
                    <a:pt x="21227" y="21600"/>
                  </a:moveTo>
                  <a:cubicBezTo>
                    <a:pt x="21010" y="21600"/>
                    <a:pt x="20819" y="21548"/>
                    <a:pt x="20629" y="21548"/>
                  </a:cubicBezTo>
                  <a:cubicBezTo>
                    <a:pt x="19570" y="21394"/>
                    <a:pt x="18537" y="20930"/>
                    <a:pt x="17559" y="20517"/>
                  </a:cubicBezTo>
                  <a:cubicBezTo>
                    <a:pt x="17532" y="20517"/>
                    <a:pt x="17532" y="20517"/>
                    <a:pt x="17532" y="20517"/>
                  </a:cubicBezTo>
                  <a:cubicBezTo>
                    <a:pt x="17505" y="20569"/>
                    <a:pt x="17505" y="20569"/>
                    <a:pt x="17505" y="20569"/>
                  </a:cubicBezTo>
                  <a:cubicBezTo>
                    <a:pt x="17505" y="20569"/>
                    <a:pt x="17505" y="20569"/>
                    <a:pt x="17478" y="20569"/>
                  </a:cubicBezTo>
                  <a:cubicBezTo>
                    <a:pt x="17478" y="20569"/>
                    <a:pt x="17478" y="20569"/>
                    <a:pt x="17450" y="20569"/>
                  </a:cubicBezTo>
                  <a:cubicBezTo>
                    <a:pt x="17369" y="20466"/>
                    <a:pt x="17260" y="20414"/>
                    <a:pt x="17179" y="20363"/>
                  </a:cubicBezTo>
                  <a:cubicBezTo>
                    <a:pt x="16989" y="20311"/>
                    <a:pt x="16825" y="20208"/>
                    <a:pt x="16635" y="20157"/>
                  </a:cubicBezTo>
                  <a:cubicBezTo>
                    <a:pt x="16391" y="20053"/>
                    <a:pt x="16146" y="19950"/>
                    <a:pt x="15902" y="19847"/>
                  </a:cubicBezTo>
                  <a:cubicBezTo>
                    <a:pt x="15413" y="19693"/>
                    <a:pt x="14924" y="19486"/>
                    <a:pt x="14462" y="19280"/>
                  </a:cubicBezTo>
                  <a:cubicBezTo>
                    <a:pt x="14326" y="19229"/>
                    <a:pt x="14326" y="19229"/>
                    <a:pt x="14326" y="19229"/>
                  </a:cubicBezTo>
                  <a:cubicBezTo>
                    <a:pt x="13973" y="19126"/>
                    <a:pt x="13973" y="19126"/>
                    <a:pt x="13973" y="19126"/>
                  </a:cubicBezTo>
                  <a:cubicBezTo>
                    <a:pt x="12777" y="18662"/>
                    <a:pt x="11582" y="17888"/>
                    <a:pt x="10413" y="17167"/>
                  </a:cubicBezTo>
                  <a:cubicBezTo>
                    <a:pt x="10305" y="17115"/>
                    <a:pt x="10305" y="17115"/>
                    <a:pt x="10305" y="17115"/>
                  </a:cubicBezTo>
                  <a:cubicBezTo>
                    <a:pt x="9680" y="16703"/>
                    <a:pt x="9028" y="16342"/>
                    <a:pt x="8376" y="15981"/>
                  </a:cubicBezTo>
                  <a:cubicBezTo>
                    <a:pt x="7207" y="15259"/>
                    <a:pt x="5985" y="14537"/>
                    <a:pt x="4816" y="13713"/>
                  </a:cubicBezTo>
                  <a:cubicBezTo>
                    <a:pt x="3431" y="12733"/>
                    <a:pt x="1882" y="11547"/>
                    <a:pt x="877" y="9434"/>
                  </a:cubicBezTo>
                  <a:cubicBezTo>
                    <a:pt x="62" y="7784"/>
                    <a:pt x="-373" y="5207"/>
                    <a:pt x="415" y="3196"/>
                  </a:cubicBezTo>
                  <a:cubicBezTo>
                    <a:pt x="1094" y="1495"/>
                    <a:pt x="2371" y="464"/>
                    <a:pt x="4327" y="103"/>
                  </a:cubicBezTo>
                  <a:cubicBezTo>
                    <a:pt x="4708" y="52"/>
                    <a:pt x="5142" y="52"/>
                    <a:pt x="5604" y="52"/>
                  </a:cubicBezTo>
                  <a:cubicBezTo>
                    <a:pt x="6039" y="52"/>
                    <a:pt x="6474" y="52"/>
                    <a:pt x="6909" y="103"/>
                  </a:cubicBezTo>
                  <a:cubicBezTo>
                    <a:pt x="8267" y="206"/>
                    <a:pt x="9598" y="309"/>
                    <a:pt x="10930" y="309"/>
                  </a:cubicBezTo>
                  <a:cubicBezTo>
                    <a:pt x="11147" y="309"/>
                    <a:pt x="11147" y="309"/>
                    <a:pt x="11147" y="309"/>
                  </a:cubicBezTo>
                  <a:cubicBezTo>
                    <a:pt x="11989" y="258"/>
                    <a:pt x="12832" y="206"/>
                    <a:pt x="13674" y="155"/>
                  </a:cubicBezTo>
                  <a:cubicBezTo>
                    <a:pt x="14543" y="103"/>
                    <a:pt x="15440" y="0"/>
                    <a:pt x="16309" y="0"/>
                  </a:cubicBezTo>
                  <a:cubicBezTo>
                    <a:pt x="17478" y="0"/>
                    <a:pt x="18429" y="155"/>
                    <a:pt x="19352" y="412"/>
                  </a:cubicBezTo>
                  <a:cubicBezTo>
                    <a:pt x="19977" y="567"/>
                    <a:pt x="20602" y="773"/>
                    <a:pt x="21227" y="1031"/>
                  </a:cubicBezTo>
                  <a:cubicBezTo>
                    <a:pt x="21227" y="1392"/>
                    <a:pt x="21227" y="1392"/>
                    <a:pt x="21227" y="1392"/>
                  </a:cubicBezTo>
                  <a:cubicBezTo>
                    <a:pt x="20059" y="876"/>
                    <a:pt x="18945" y="516"/>
                    <a:pt x="17858" y="412"/>
                  </a:cubicBezTo>
                  <a:cubicBezTo>
                    <a:pt x="17369" y="309"/>
                    <a:pt x="16853" y="309"/>
                    <a:pt x="16282" y="309"/>
                  </a:cubicBezTo>
                  <a:cubicBezTo>
                    <a:pt x="15385" y="309"/>
                    <a:pt x="14489" y="361"/>
                    <a:pt x="13728" y="464"/>
                  </a:cubicBezTo>
                  <a:cubicBezTo>
                    <a:pt x="12832" y="567"/>
                    <a:pt x="11908" y="619"/>
                    <a:pt x="10930" y="619"/>
                  </a:cubicBezTo>
                  <a:cubicBezTo>
                    <a:pt x="10441" y="619"/>
                    <a:pt x="9952" y="567"/>
                    <a:pt x="9435" y="567"/>
                  </a:cubicBezTo>
                  <a:cubicBezTo>
                    <a:pt x="8946" y="567"/>
                    <a:pt x="8430" y="516"/>
                    <a:pt x="7914" y="464"/>
                  </a:cubicBezTo>
                  <a:cubicBezTo>
                    <a:pt x="7235" y="361"/>
                    <a:pt x="6528" y="309"/>
                    <a:pt x="5822" y="309"/>
                  </a:cubicBezTo>
                  <a:cubicBezTo>
                    <a:pt x="4844" y="309"/>
                    <a:pt x="4029" y="464"/>
                    <a:pt x="3295" y="722"/>
                  </a:cubicBezTo>
                  <a:cubicBezTo>
                    <a:pt x="2670" y="979"/>
                    <a:pt x="1149" y="1753"/>
                    <a:pt x="496" y="3660"/>
                  </a:cubicBezTo>
                  <a:cubicBezTo>
                    <a:pt x="198" y="4485"/>
                    <a:pt x="116" y="5464"/>
                    <a:pt x="225" y="6547"/>
                  </a:cubicBezTo>
                  <a:cubicBezTo>
                    <a:pt x="578" y="9640"/>
                    <a:pt x="2371" y="11444"/>
                    <a:pt x="3920" y="12682"/>
                  </a:cubicBezTo>
                  <a:cubicBezTo>
                    <a:pt x="5251" y="13764"/>
                    <a:pt x="6664" y="14589"/>
                    <a:pt x="8022" y="15362"/>
                  </a:cubicBezTo>
                  <a:cubicBezTo>
                    <a:pt x="8593" y="15723"/>
                    <a:pt x="9164" y="16032"/>
                    <a:pt x="9707" y="16393"/>
                  </a:cubicBezTo>
                  <a:cubicBezTo>
                    <a:pt x="9952" y="16548"/>
                    <a:pt x="10196" y="16703"/>
                    <a:pt x="10441" y="16857"/>
                  </a:cubicBezTo>
                  <a:cubicBezTo>
                    <a:pt x="11500" y="17527"/>
                    <a:pt x="12614" y="18198"/>
                    <a:pt x="13728" y="18662"/>
                  </a:cubicBezTo>
                  <a:cubicBezTo>
                    <a:pt x="14081" y="18765"/>
                    <a:pt x="14435" y="18919"/>
                    <a:pt x="14761" y="19022"/>
                  </a:cubicBezTo>
                  <a:cubicBezTo>
                    <a:pt x="15549" y="19280"/>
                    <a:pt x="16336" y="19589"/>
                    <a:pt x="17070" y="20002"/>
                  </a:cubicBezTo>
                  <a:cubicBezTo>
                    <a:pt x="17450" y="20157"/>
                    <a:pt x="17831" y="20311"/>
                    <a:pt x="18184" y="20466"/>
                  </a:cubicBezTo>
                  <a:cubicBezTo>
                    <a:pt x="19026" y="20827"/>
                    <a:pt x="20140" y="21188"/>
                    <a:pt x="21227" y="21239"/>
                  </a:cubicBezTo>
                  <a:lnTo>
                    <a:pt x="21227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753" name="Freeform 532"/>
            <p:cNvSpPr/>
            <p:nvPr/>
          </p:nvSpPr>
          <p:spPr>
            <a:xfrm flipH="1" rot="16200000">
              <a:off x="-393828" y="4674098"/>
              <a:ext cx="2758517" cy="16003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86" h="21600" fill="norm" stroke="1" extrusionOk="0">
                  <a:moveTo>
                    <a:pt x="21286" y="21600"/>
                  </a:moveTo>
                  <a:cubicBezTo>
                    <a:pt x="20579" y="21565"/>
                    <a:pt x="19831" y="21459"/>
                    <a:pt x="19023" y="21246"/>
                  </a:cubicBezTo>
                  <a:cubicBezTo>
                    <a:pt x="17346" y="20787"/>
                    <a:pt x="15568" y="19903"/>
                    <a:pt x="13406" y="18383"/>
                  </a:cubicBezTo>
                  <a:cubicBezTo>
                    <a:pt x="13103" y="18171"/>
                    <a:pt x="12800" y="17923"/>
                    <a:pt x="12496" y="17711"/>
                  </a:cubicBezTo>
                  <a:cubicBezTo>
                    <a:pt x="11870" y="17252"/>
                    <a:pt x="11224" y="16757"/>
                    <a:pt x="10577" y="16403"/>
                  </a:cubicBezTo>
                  <a:cubicBezTo>
                    <a:pt x="9526" y="15838"/>
                    <a:pt x="8476" y="15449"/>
                    <a:pt x="7667" y="15201"/>
                  </a:cubicBezTo>
                  <a:cubicBezTo>
                    <a:pt x="7344" y="15095"/>
                    <a:pt x="7021" y="14989"/>
                    <a:pt x="6697" y="14883"/>
                  </a:cubicBezTo>
                  <a:cubicBezTo>
                    <a:pt x="5364" y="14459"/>
                    <a:pt x="3970" y="14070"/>
                    <a:pt x="2717" y="13151"/>
                  </a:cubicBezTo>
                  <a:cubicBezTo>
                    <a:pt x="1787" y="12515"/>
                    <a:pt x="494" y="11419"/>
                    <a:pt x="110" y="9616"/>
                  </a:cubicBezTo>
                  <a:cubicBezTo>
                    <a:pt x="-314" y="7742"/>
                    <a:pt x="555" y="5904"/>
                    <a:pt x="1545" y="4985"/>
                  </a:cubicBezTo>
                  <a:cubicBezTo>
                    <a:pt x="2697" y="3924"/>
                    <a:pt x="4030" y="3535"/>
                    <a:pt x="5323" y="3182"/>
                  </a:cubicBezTo>
                  <a:cubicBezTo>
                    <a:pt x="5687" y="3076"/>
                    <a:pt x="5687" y="3076"/>
                    <a:pt x="5687" y="3076"/>
                  </a:cubicBezTo>
                  <a:cubicBezTo>
                    <a:pt x="6455" y="2864"/>
                    <a:pt x="7102" y="2651"/>
                    <a:pt x="7748" y="2333"/>
                  </a:cubicBezTo>
                  <a:cubicBezTo>
                    <a:pt x="8233" y="2121"/>
                    <a:pt x="8718" y="1874"/>
                    <a:pt x="9203" y="1626"/>
                  </a:cubicBezTo>
                  <a:cubicBezTo>
                    <a:pt x="9607" y="1379"/>
                    <a:pt x="10052" y="1167"/>
                    <a:pt x="10476" y="955"/>
                  </a:cubicBezTo>
                  <a:cubicBezTo>
                    <a:pt x="11203" y="601"/>
                    <a:pt x="12173" y="177"/>
                    <a:pt x="13183" y="35"/>
                  </a:cubicBezTo>
                  <a:cubicBezTo>
                    <a:pt x="13446" y="0"/>
                    <a:pt x="13729" y="0"/>
                    <a:pt x="14032" y="0"/>
                  </a:cubicBezTo>
                  <a:cubicBezTo>
                    <a:pt x="14598" y="0"/>
                    <a:pt x="15164" y="71"/>
                    <a:pt x="15628" y="106"/>
                  </a:cubicBezTo>
                  <a:cubicBezTo>
                    <a:pt x="17326" y="354"/>
                    <a:pt x="18922" y="742"/>
                    <a:pt x="20397" y="1343"/>
                  </a:cubicBezTo>
                  <a:cubicBezTo>
                    <a:pt x="20700" y="1449"/>
                    <a:pt x="21003" y="1591"/>
                    <a:pt x="21286" y="1697"/>
                  </a:cubicBezTo>
                  <a:cubicBezTo>
                    <a:pt x="21286" y="1944"/>
                    <a:pt x="21286" y="1944"/>
                    <a:pt x="21286" y="1944"/>
                  </a:cubicBezTo>
                  <a:cubicBezTo>
                    <a:pt x="20357" y="1520"/>
                    <a:pt x="19387" y="1167"/>
                    <a:pt x="18397" y="884"/>
                  </a:cubicBezTo>
                  <a:cubicBezTo>
                    <a:pt x="17063" y="530"/>
                    <a:pt x="15649" y="212"/>
                    <a:pt x="14275" y="212"/>
                  </a:cubicBezTo>
                  <a:cubicBezTo>
                    <a:pt x="14012" y="212"/>
                    <a:pt x="13769" y="212"/>
                    <a:pt x="13527" y="247"/>
                  </a:cubicBezTo>
                  <a:cubicBezTo>
                    <a:pt x="12052" y="354"/>
                    <a:pt x="10638" y="1096"/>
                    <a:pt x="9284" y="1803"/>
                  </a:cubicBezTo>
                  <a:cubicBezTo>
                    <a:pt x="8839" y="2050"/>
                    <a:pt x="8374" y="2298"/>
                    <a:pt x="7910" y="2510"/>
                  </a:cubicBezTo>
                  <a:cubicBezTo>
                    <a:pt x="7122" y="2864"/>
                    <a:pt x="6314" y="3111"/>
                    <a:pt x="5525" y="3323"/>
                  </a:cubicBezTo>
                  <a:cubicBezTo>
                    <a:pt x="4899" y="3535"/>
                    <a:pt x="4232" y="3712"/>
                    <a:pt x="3606" y="3959"/>
                  </a:cubicBezTo>
                  <a:cubicBezTo>
                    <a:pt x="2313" y="4490"/>
                    <a:pt x="555" y="5480"/>
                    <a:pt x="191" y="7919"/>
                  </a:cubicBezTo>
                  <a:cubicBezTo>
                    <a:pt x="-132" y="10075"/>
                    <a:pt x="1121" y="11631"/>
                    <a:pt x="2252" y="12550"/>
                  </a:cubicBezTo>
                  <a:cubicBezTo>
                    <a:pt x="3606" y="13681"/>
                    <a:pt x="5121" y="14141"/>
                    <a:pt x="6576" y="14600"/>
                  </a:cubicBezTo>
                  <a:cubicBezTo>
                    <a:pt x="7061" y="14742"/>
                    <a:pt x="7061" y="14742"/>
                    <a:pt x="7061" y="14742"/>
                  </a:cubicBezTo>
                  <a:cubicBezTo>
                    <a:pt x="8011" y="15060"/>
                    <a:pt x="8981" y="15378"/>
                    <a:pt x="9910" y="15838"/>
                  </a:cubicBezTo>
                  <a:cubicBezTo>
                    <a:pt x="10880" y="16297"/>
                    <a:pt x="11749" y="16934"/>
                    <a:pt x="12618" y="17570"/>
                  </a:cubicBezTo>
                  <a:cubicBezTo>
                    <a:pt x="14295" y="18772"/>
                    <a:pt x="16295" y="20151"/>
                    <a:pt x="18376" y="20822"/>
                  </a:cubicBezTo>
                  <a:cubicBezTo>
                    <a:pt x="19366" y="21140"/>
                    <a:pt x="20276" y="21317"/>
                    <a:pt x="21124" y="21317"/>
                  </a:cubicBezTo>
                  <a:cubicBezTo>
                    <a:pt x="21165" y="21317"/>
                    <a:pt x="21225" y="21317"/>
                    <a:pt x="21286" y="21317"/>
                  </a:cubicBezTo>
                  <a:lnTo>
                    <a:pt x="21286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754" name="Freeform 537"/>
            <p:cNvSpPr/>
            <p:nvPr/>
          </p:nvSpPr>
          <p:spPr>
            <a:xfrm flipH="1" rot="16200000">
              <a:off x="1757473" y="6689068"/>
              <a:ext cx="296371" cy="326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18542" y="19800"/>
                    <a:pt x="15483" y="16200"/>
                    <a:pt x="12616" y="12600"/>
                  </a:cubicBezTo>
                  <a:cubicBezTo>
                    <a:pt x="8411" y="7200"/>
                    <a:pt x="4205" y="3600"/>
                    <a:pt x="0" y="0"/>
                  </a:cubicBezTo>
                  <a:cubicBezTo>
                    <a:pt x="5735" y="0"/>
                    <a:pt x="11278" y="3600"/>
                    <a:pt x="16821" y="7200"/>
                  </a:cubicBezTo>
                  <a:cubicBezTo>
                    <a:pt x="18542" y="9000"/>
                    <a:pt x="20071" y="9000"/>
                    <a:pt x="21600" y="10800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755" name="Freeform 538"/>
            <p:cNvSpPr/>
            <p:nvPr/>
          </p:nvSpPr>
          <p:spPr>
            <a:xfrm flipH="1" rot="16200000">
              <a:off x="-2040505" y="2812549"/>
              <a:ext cx="6775015" cy="114991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383" y="21600"/>
                  </a:moveTo>
                  <a:cubicBezTo>
                    <a:pt x="21308" y="21600"/>
                    <a:pt x="21241" y="21600"/>
                    <a:pt x="21174" y="21551"/>
                  </a:cubicBezTo>
                  <a:cubicBezTo>
                    <a:pt x="20957" y="21452"/>
                    <a:pt x="20757" y="21305"/>
                    <a:pt x="20565" y="21108"/>
                  </a:cubicBezTo>
                  <a:cubicBezTo>
                    <a:pt x="20139" y="20665"/>
                    <a:pt x="19705" y="20026"/>
                    <a:pt x="19238" y="19189"/>
                  </a:cubicBezTo>
                  <a:cubicBezTo>
                    <a:pt x="18829" y="18500"/>
                    <a:pt x="18428" y="17664"/>
                    <a:pt x="18028" y="16877"/>
                  </a:cubicBezTo>
                  <a:cubicBezTo>
                    <a:pt x="17569" y="15991"/>
                    <a:pt x="17085" y="15007"/>
                    <a:pt x="16601" y="14220"/>
                  </a:cubicBezTo>
                  <a:cubicBezTo>
                    <a:pt x="16192" y="13531"/>
                    <a:pt x="15766" y="12842"/>
                    <a:pt x="15357" y="12251"/>
                  </a:cubicBezTo>
                  <a:cubicBezTo>
                    <a:pt x="15307" y="12153"/>
                    <a:pt x="15307" y="12153"/>
                    <a:pt x="15307" y="12153"/>
                  </a:cubicBezTo>
                  <a:cubicBezTo>
                    <a:pt x="15207" y="12005"/>
                    <a:pt x="15107" y="11858"/>
                    <a:pt x="14998" y="11710"/>
                  </a:cubicBezTo>
                  <a:cubicBezTo>
                    <a:pt x="14698" y="11267"/>
                    <a:pt x="14389" y="10825"/>
                    <a:pt x="14105" y="10136"/>
                  </a:cubicBezTo>
                  <a:cubicBezTo>
                    <a:pt x="13604" y="9004"/>
                    <a:pt x="13262" y="6790"/>
                    <a:pt x="12920" y="4674"/>
                  </a:cubicBezTo>
                  <a:cubicBezTo>
                    <a:pt x="12845" y="4133"/>
                    <a:pt x="12761" y="3592"/>
                    <a:pt x="12678" y="3100"/>
                  </a:cubicBezTo>
                  <a:cubicBezTo>
                    <a:pt x="12453" y="1771"/>
                    <a:pt x="12177" y="394"/>
                    <a:pt x="11827" y="344"/>
                  </a:cubicBezTo>
                  <a:cubicBezTo>
                    <a:pt x="11802" y="344"/>
                    <a:pt x="11802" y="344"/>
                    <a:pt x="11802" y="344"/>
                  </a:cubicBezTo>
                  <a:cubicBezTo>
                    <a:pt x="11459" y="344"/>
                    <a:pt x="11151" y="1033"/>
                    <a:pt x="10842" y="1722"/>
                  </a:cubicBezTo>
                  <a:cubicBezTo>
                    <a:pt x="10733" y="1919"/>
                    <a:pt x="10733" y="1919"/>
                    <a:pt x="10733" y="1919"/>
                  </a:cubicBezTo>
                  <a:cubicBezTo>
                    <a:pt x="10558" y="2313"/>
                    <a:pt x="10374" y="2706"/>
                    <a:pt x="10191" y="2854"/>
                  </a:cubicBezTo>
                  <a:cubicBezTo>
                    <a:pt x="10082" y="2952"/>
                    <a:pt x="9965" y="3001"/>
                    <a:pt x="9857" y="3001"/>
                  </a:cubicBezTo>
                  <a:cubicBezTo>
                    <a:pt x="9782" y="3051"/>
                    <a:pt x="9707" y="3100"/>
                    <a:pt x="9640" y="3100"/>
                  </a:cubicBezTo>
                  <a:cubicBezTo>
                    <a:pt x="9548" y="3149"/>
                    <a:pt x="9465" y="3247"/>
                    <a:pt x="9381" y="3297"/>
                  </a:cubicBezTo>
                  <a:cubicBezTo>
                    <a:pt x="9114" y="3444"/>
                    <a:pt x="8839" y="3641"/>
                    <a:pt x="8572" y="3641"/>
                  </a:cubicBezTo>
                  <a:cubicBezTo>
                    <a:pt x="8505" y="3641"/>
                    <a:pt x="8438" y="3592"/>
                    <a:pt x="8371" y="3592"/>
                  </a:cubicBezTo>
                  <a:cubicBezTo>
                    <a:pt x="8321" y="3592"/>
                    <a:pt x="8279" y="3543"/>
                    <a:pt x="8229" y="3543"/>
                  </a:cubicBezTo>
                  <a:cubicBezTo>
                    <a:pt x="8129" y="3493"/>
                    <a:pt x="8029" y="3444"/>
                    <a:pt x="7929" y="3444"/>
                  </a:cubicBezTo>
                  <a:cubicBezTo>
                    <a:pt x="7854" y="3444"/>
                    <a:pt x="7787" y="3444"/>
                    <a:pt x="7729" y="3493"/>
                  </a:cubicBezTo>
                  <a:cubicBezTo>
                    <a:pt x="7520" y="3641"/>
                    <a:pt x="7328" y="3936"/>
                    <a:pt x="7128" y="4231"/>
                  </a:cubicBezTo>
                  <a:cubicBezTo>
                    <a:pt x="6977" y="4477"/>
                    <a:pt x="6827" y="4674"/>
                    <a:pt x="6677" y="4822"/>
                  </a:cubicBezTo>
                  <a:cubicBezTo>
                    <a:pt x="6435" y="5166"/>
                    <a:pt x="6185" y="5462"/>
                    <a:pt x="5943" y="5904"/>
                  </a:cubicBezTo>
                  <a:cubicBezTo>
                    <a:pt x="5617" y="6544"/>
                    <a:pt x="5300" y="7331"/>
                    <a:pt x="4991" y="8069"/>
                  </a:cubicBezTo>
                  <a:cubicBezTo>
                    <a:pt x="4924" y="8217"/>
                    <a:pt x="4857" y="8414"/>
                    <a:pt x="4791" y="8561"/>
                  </a:cubicBezTo>
                  <a:cubicBezTo>
                    <a:pt x="4474" y="9349"/>
                    <a:pt x="4123" y="10037"/>
                    <a:pt x="3722" y="10037"/>
                  </a:cubicBezTo>
                  <a:cubicBezTo>
                    <a:pt x="3222" y="10037"/>
                    <a:pt x="2738" y="9349"/>
                    <a:pt x="2270" y="8660"/>
                  </a:cubicBezTo>
                  <a:cubicBezTo>
                    <a:pt x="1995" y="8266"/>
                    <a:pt x="1719" y="7872"/>
                    <a:pt x="1436" y="7626"/>
                  </a:cubicBezTo>
                  <a:cubicBezTo>
                    <a:pt x="1235" y="7430"/>
                    <a:pt x="1035" y="7233"/>
                    <a:pt x="835" y="7036"/>
                  </a:cubicBezTo>
                  <a:cubicBezTo>
                    <a:pt x="684" y="6839"/>
                    <a:pt x="534" y="6692"/>
                    <a:pt x="384" y="6544"/>
                  </a:cubicBezTo>
                  <a:cubicBezTo>
                    <a:pt x="267" y="6446"/>
                    <a:pt x="134" y="6298"/>
                    <a:pt x="0" y="6200"/>
                  </a:cubicBezTo>
                  <a:cubicBezTo>
                    <a:pt x="0" y="5855"/>
                    <a:pt x="0" y="5855"/>
                    <a:pt x="0" y="5855"/>
                  </a:cubicBezTo>
                  <a:cubicBezTo>
                    <a:pt x="109" y="5954"/>
                    <a:pt x="225" y="6052"/>
                    <a:pt x="359" y="6150"/>
                  </a:cubicBezTo>
                  <a:cubicBezTo>
                    <a:pt x="734" y="6544"/>
                    <a:pt x="1118" y="6938"/>
                    <a:pt x="1502" y="7331"/>
                  </a:cubicBezTo>
                  <a:cubicBezTo>
                    <a:pt x="1744" y="7577"/>
                    <a:pt x="1995" y="7971"/>
                    <a:pt x="2245" y="8315"/>
                  </a:cubicBezTo>
                  <a:cubicBezTo>
                    <a:pt x="2704" y="9004"/>
                    <a:pt x="3188" y="9742"/>
                    <a:pt x="3664" y="9742"/>
                  </a:cubicBezTo>
                  <a:cubicBezTo>
                    <a:pt x="3823" y="9742"/>
                    <a:pt x="3973" y="9644"/>
                    <a:pt x="4123" y="9496"/>
                  </a:cubicBezTo>
                  <a:cubicBezTo>
                    <a:pt x="4432" y="9152"/>
                    <a:pt x="4724" y="8414"/>
                    <a:pt x="4999" y="7676"/>
                  </a:cubicBezTo>
                  <a:cubicBezTo>
                    <a:pt x="5100" y="7430"/>
                    <a:pt x="5191" y="7184"/>
                    <a:pt x="5291" y="6987"/>
                  </a:cubicBezTo>
                  <a:cubicBezTo>
                    <a:pt x="5634" y="6150"/>
                    <a:pt x="6009" y="5314"/>
                    <a:pt x="6393" y="4822"/>
                  </a:cubicBezTo>
                  <a:cubicBezTo>
                    <a:pt x="6468" y="4723"/>
                    <a:pt x="6535" y="4674"/>
                    <a:pt x="6602" y="4576"/>
                  </a:cubicBezTo>
                  <a:cubicBezTo>
                    <a:pt x="6735" y="4428"/>
                    <a:pt x="6877" y="4231"/>
                    <a:pt x="7019" y="4035"/>
                  </a:cubicBezTo>
                  <a:cubicBezTo>
                    <a:pt x="7094" y="3936"/>
                    <a:pt x="7094" y="3936"/>
                    <a:pt x="7094" y="3936"/>
                  </a:cubicBezTo>
                  <a:cubicBezTo>
                    <a:pt x="7253" y="3690"/>
                    <a:pt x="7420" y="3444"/>
                    <a:pt x="7578" y="3297"/>
                  </a:cubicBezTo>
                  <a:cubicBezTo>
                    <a:pt x="7687" y="3198"/>
                    <a:pt x="7804" y="3149"/>
                    <a:pt x="7946" y="3149"/>
                  </a:cubicBezTo>
                  <a:cubicBezTo>
                    <a:pt x="8054" y="3149"/>
                    <a:pt x="8171" y="3149"/>
                    <a:pt x="8279" y="3198"/>
                  </a:cubicBezTo>
                  <a:cubicBezTo>
                    <a:pt x="8396" y="3247"/>
                    <a:pt x="8505" y="3247"/>
                    <a:pt x="8622" y="3247"/>
                  </a:cubicBezTo>
                  <a:cubicBezTo>
                    <a:pt x="8672" y="3247"/>
                    <a:pt x="8730" y="3247"/>
                    <a:pt x="8780" y="3247"/>
                  </a:cubicBezTo>
                  <a:cubicBezTo>
                    <a:pt x="9064" y="3149"/>
                    <a:pt x="9356" y="3001"/>
                    <a:pt x="9640" y="2805"/>
                  </a:cubicBezTo>
                  <a:cubicBezTo>
                    <a:pt x="9773" y="2755"/>
                    <a:pt x="9915" y="2657"/>
                    <a:pt x="10049" y="2608"/>
                  </a:cubicBezTo>
                  <a:cubicBezTo>
                    <a:pt x="10324" y="2460"/>
                    <a:pt x="10583" y="1870"/>
                    <a:pt x="10833" y="1328"/>
                  </a:cubicBezTo>
                  <a:cubicBezTo>
                    <a:pt x="10934" y="1132"/>
                    <a:pt x="11034" y="886"/>
                    <a:pt x="11134" y="689"/>
                  </a:cubicBezTo>
                  <a:cubicBezTo>
                    <a:pt x="11292" y="394"/>
                    <a:pt x="11534" y="0"/>
                    <a:pt x="11777" y="0"/>
                  </a:cubicBezTo>
                  <a:cubicBezTo>
                    <a:pt x="11885" y="0"/>
                    <a:pt x="11994" y="98"/>
                    <a:pt x="12085" y="295"/>
                  </a:cubicBezTo>
                  <a:cubicBezTo>
                    <a:pt x="12377" y="886"/>
                    <a:pt x="12594" y="2067"/>
                    <a:pt x="12770" y="3149"/>
                  </a:cubicBezTo>
                  <a:cubicBezTo>
                    <a:pt x="12811" y="3444"/>
                    <a:pt x="12853" y="3690"/>
                    <a:pt x="12895" y="3985"/>
                  </a:cubicBezTo>
                  <a:cubicBezTo>
                    <a:pt x="13304" y="6593"/>
                    <a:pt x="13730" y="9299"/>
                    <a:pt x="14355" y="10283"/>
                  </a:cubicBezTo>
                  <a:cubicBezTo>
                    <a:pt x="14564" y="10628"/>
                    <a:pt x="14773" y="10923"/>
                    <a:pt x="14973" y="11267"/>
                  </a:cubicBezTo>
                  <a:cubicBezTo>
                    <a:pt x="15616" y="12251"/>
                    <a:pt x="16283" y="13236"/>
                    <a:pt x="16926" y="14416"/>
                  </a:cubicBezTo>
                  <a:cubicBezTo>
                    <a:pt x="17327" y="15105"/>
                    <a:pt x="17727" y="15942"/>
                    <a:pt x="18120" y="16680"/>
                  </a:cubicBezTo>
                  <a:cubicBezTo>
                    <a:pt x="18520" y="17516"/>
                    <a:pt x="18938" y="18353"/>
                    <a:pt x="19355" y="19091"/>
                  </a:cubicBezTo>
                  <a:cubicBezTo>
                    <a:pt x="19822" y="19927"/>
                    <a:pt x="20215" y="20468"/>
                    <a:pt x="20582" y="20862"/>
                  </a:cubicBezTo>
                  <a:cubicBezTo>
                    <a:pt x="20840" y="21108"/>
                    <a:pt x="21066" y="21305"/>
                    <a:pt x="21266" y="21403"/>
                  </a:cubicBezTo>
                  <a:cubicBezTo>
                    <a:pt x="21333" y="21403"/>
                    <a:pt x="21400" y="21452"/>
                    <a:pt x="21466" y="21502"/>
                  </a:cubicBezTo>
                  <a:cubicBezTo>
                    <a:pt x="21508" y="21502"/>
                    <a:pt x="21558" y="21551"/>
                    <a:pt x="21600" y="21600"/>
                  </a:cubicBezTo>
                  <a:cubicBezTo>
                    <a:pt x="21533" y="21600"/>
                    <a:pt x="21458" y="21600"/>
                    <a:pt x="21383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756" name="Freeform 540"/>
            <p:cNvSpPr/>
            <p:nvPr/>
          </p:nvSpPr>
          <p:spPr>
            <a:xfrm flipH="1" rot="16200000">
              <a:off x="574959" y="3623123"/>
              <a:ext cx="634232" cy="19856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20886" y="19895"/>
                    <a:pt x="20261" y="18189"/>
                    <a:pt x="19726" y="16768"/>
                  </a:cubicBezTo>
                  <a:cubicBezTo>
                    <a:pt x="18833" y="14495"/>
                    <a:pt x="18030" y="12221"/>
                    <a:pt x="17048" y="10232"/>
                  </a:cubicBezTo>
                  <a:cubicBezTo>
                    <a:pt x="14906" y="6537"/>
                    <a:pt x="12853" y="3979"/>
                    <a:pt x="10800" y="2558"/>
                  </a:cubicBezTo>
                  <a:cubicBezTo>
                    <a:pt x="9729" y="1989"/>
                    <a:pt x="8747" y="1705"/>
                    <a:pt x="7765" y="1705"/>
                  </a:cubicBezTo>
                  <a:cubicBezTo>
                    <a:pt x="6426" y="1705"/>
                    <a:pt x="5177" y="2274"/>
                    <a:pt x="3927" y="3411"/>
                  </a:cubicBezTo>
                  <a:cubicBezTo>
                    <a:pt x="2499" y="4832"/>
                    <a:pt x="1250" y="5968"/>
                    <a:pt x="0" y="6537"/>
                  </a:cubicBezTo>
                  <a:cubicBezTo>
                    <a:pt x="714" y="5968"/>
                    <a:pt x="1339" y="5116"/>
                    <a:pt x="2053" y="4263"/>
                  </a:cubicBezTo>
                  <a:cubicBezTo>
                    <a:pt x="3124" y="2558"/>
                    <a:pt x="4284" y="1137"/>
                    <a:pt x="5534" y="568"/>
                  </a:cubicBezTo>
                  <a:cubicBezTo>
                    <a:pt x="6337" y="0"/>
                    <a:pt x="7140" y="0"/>
                    <a:pt x="7944" y="0"/>
                  </a:cubicBezTo>
                  <a:cubicBezTo>
                    <a:pt x="9104" y="0"/>
                    <a:pt x="10264" y="284"/>
                    <a:pt x="11425" y="1137"/>
                  </a:cubicBezTo>
                  <a:cubicBezTo>
                    <a:pt x="13835" y="3126"/>
                    <a:pt x="15888" y="5684"/>
                    <a:pt x="17673" y="9379"/>
                  </a:cubicBezTo>
                  <a:cubicBezTo>
                    <a:pt x="19369" y="12789"/>
                    <a:pt x="20529" y="16200"/>
                    <a:pt x="2160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757" name="Freeform 541"/>
            <p:cNvSpPr/>
            <p:nvPr/>
          </p:nvSpPr>
          <p:spPr>
            <a:xfrm flipH="1" rot="16200000">
              <a:off x="1578169" y="6486054"/>
              <a:ext cx="626824" cy="1081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19431" y="21073"/>
                    <a:pt x="17172" y="20546"/>
                    <a:pt x="15093" y="18966"/>
                  </a:cubicBezTo>
                  <a:cubicBezTo>
                    <a:pt x="13376" y="17912"/>
                    <a:pt x="11749" y="15805"/>
                    <a:pt x="10213" y="13698"/>
                  </a:cubicBezTo>
                  <a:cubicBezTo>
                    <a:pt x="8947" y="12644"/>
                    <a:pt x="7682" y="11063"/>
                    <a:pt x="6417" y="10010"/>
                  </a:cubicBezTo>
                  <a:cubicBezTo>
                    <a:pt x="5603" y="8956"/>
                    <a:pt x="5603" y="8956"/>
                    <a:pt x="5603" y="8956"/>
                  </a:cubicBezTo>
                  <a:cubicBezTo>
                    <a:pt x="4428" y="7902"/>
                    <a:pt x="3163" y="6849"/>
                    <a:pt x="1988" y="4741"/>
                  </a:cubicBezTo>
                  <a:cubicBezTo>
                    <a:pt x="1265" y="3688"/>
                    <a:pt x="633" y="2107"/>
                    <a:pt x="0" y="0"/>
                  </a:cubicBezTo>
                  <a:cubicBezTo>
                    <a:pt x="813" y="1580"/>
                    <a:pt x="1808" y="2634"/>
                    <a:pt x="2711" y="3161"/>
                  </a:cubicBezTo>
                  <a:cubicBezTo>
                    <a:pt x="3073" y="3688"/>
                    <a:pt x="3344" y="4215"/>
                    <a:pt x="3615" y="4215"/>
                  </a:cubicBezTo>
                  <a:cubicBezTo>
                    <a:pt x="4519" y="5268"/>
                    <a:pt x="5423" y="5795"/>
                    <a:pt x="6326" y="6849"/>
                  </a:cubicBezTo>
                  <a:cubicBezTo>
                    <a:pt x="7682" y="7902"/>
                    <a:pt x="7682" y="7902"/>
                    <a:pt x="7682" y="7902"/>
                  </a:cubicBezTo>
                  <a:cubicBezTo>
                    <a:pt x="8767" y="8956"/>
                    <a:pt x="9851" y="10010"/>
                    <a:pt x="10936" y="11063"/>
                  </a:cubicBezTo>
                  <a:cubicBezTo>
                    <a:pt x="12833" y="13171"/>
                    <a:pt x="14731" y="15278"/>
                    <a:pt x="16629" y="16332"/>
                  </a:cubicBezTo>
                  <a:cubicBezTo>
                    <a:pt x="18346" y="17385"/>
                    <a:pt x="19973" y="17912"/>
                    <a:pt x="21600" y="17912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</p:grpSp>
      <p:pic>
        <p:nvPicPr>
          <p:cNvPr id="11759" name="unleashed-logo-full-color-cmyk.pdf" descr="unleashed-logo-full-color-cmyk.pdf"/>
          <p:cNvPicPr>
            <a:picLocks noChangeAspect="1"/>
          </p:cNvPicPr>
          <p:nvPr/>
        </p:nvPicPr>
        <p:blipFill>
          <a:blip r:embed="rId2">
            <a:extLst/>
          </a:blip>
          <a:stretch>
            <a:fillRect/>
          </a:stretch>
        </p:blipFill>
        <p:spPr>
          <a:xfrm>
            <a:off x="319974" y="6036569"/>
            <a:ext cx="775995" cy="513501"/>
          </a:xfrm>
          <a:prstGeom prst="rect">
            <a:avLst/>
          </a:prstGeom>
          <a:ln w="12700">
            <a:miter lim="400000"/>
          </a:ln>
        </p:spPr>
      </p:pic>
      <p:sp>
        <p:nvSpPr>
          <p:cNvPr id="11760" name="Rectangle 14"/>
          <p:cNvSpPr txBox="1"/>
          <p:nvPr/>
        </p:nvSpPr>
        <p:spPr>
          <a:xfrm>
            <a:off x="3091844" y="568113"/>
            <a:ext cx="6008312" cy="6248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>
            <a:spAutoFit/>
          </a:bodyPr>
          <a:lstStyle>
            <a:lvl1pPr algn="ctr">
              <a:defRPr spc="97" sz="3500">
                <a:solidFill>
                  <a:srgbClr val="383839"/>
                </a:solidFill>
              </a:defRPr>
            </a:lvl1pPr>
          </a:lstStyle>
          <a:p>
            <a:pPr/>
            <a:r>
              <a:t>Anchor Scripture Verse</a:t>
            </a:r>
          </a:p>
        </p:txBody>
      </p:sp>
      <p:sp>
        <p:nvSpPr>
          <p:cNvPr id="11761" name="TextBox 4"/>
          <p:cNvSpPr txBox="1"/>
          <p:nvPr/>
        </p:nvSpPr>
        <p:spPr>
          <a:xfrm>
            <a:off x="1729344" y="2418055"/>
            <a:ext cx="8733312" cy="364236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>
            <a:spAutoFit/>
          </a:bodyPr>
          <a:lstStyle/>
          <a:p>
            <a:pPr algn="ctr">
              <a:lnSpc>
                <a:spcPct val="130000"/>
              </a:lnSpc>
              <a:spcBef>
                <a:spcPts val="600"/>
              </a:spcBef>
              <a:defRPr sz="4000">
                <a:solidFill>
                  <a:srgbClr val="383839"/>
                </a:solidFill>
              </a:defRPr>
            </a:pPr>
            <a:r>
              <a:t>“But now, O Lord, you are the Father; we are the clay, and </a:t>
            </a:r>
            <a:r>
              <a:rPr b="1"/>
              <a:t>you are our potter</a:t>
            </a:r>
            <a:r>
              <a:t>; we are all the work of your hand.”</a:t>
            </a:r>
          </a:p>
          <a:p>
            <a:pPr algn="ctr">
              <a:lnSpc>
                <a:spcPct val="130000"/>
              </a:lnSpc>
              <a:spcBef>
                <a:spcPts val="600"/>
              </a:spcBef>
              <a:defRPr sz="2000">
                <a:solidFill>
                  <a:srgbClr val="383839"/>
                </a:solidFill>
              </a:defRPr>
            </a:pPr>
            <a:r>
              <a:t>Isaiah 64:8</a:t>
            </a:r>
          </a:p>
        </p:txBody>
      </p:sp>
    </p:spTree>
  </p:cSld>
  <p:clrMapOvr>
    <a:masterClrMapping/>
  </p:clrMapOvr>
  <p:transition xmlns:p14="http://schemas.microsoft.com/office/powerpoint/2010/main" spd="med" advClick="1"/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 xmlns:m="http://schemas.openxmlformats.org/officeDocument/2006/math" xmlns:a14="http://schemas.microsoft.com/office/drawing/2010/main" showMasterSp="1" showMasterPhAnim="1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799" name="Group 742"/>
          <p:cNvGrpSpPr/>
          <p:nvPr/>
        </p:nvGrpSpPr>
        <p:grpSpPr>
          <a:xfrm>
            <a:off x="-1" y="-1"/>
            <a:ext cx="1945670" cy="6858001"/>
            <a:chOff x="0" y="0"/>
            <a:chExt cx="1945668" cy="6858000"/>
          </a:xfrm>
        </p:grpSpPr>
        <p:sp>
          <p:nvSpPr>
            <p:cNvPr id="11763" name="Freeform 437"/>
            <p:cNvSpPr/>
            <p:nvPr/>
          </p:nvSpPr>
          <p:spPr>
            <a:xfrm flipH="1" rot="16200000">
              <a:off x="620896" y="6572002"/>
              <a:ext cx="480120" cy="8298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20774" y="18900"/>
                    <a:pt x="19948" y="16200"/>
                    <a:pt x="19121" y="14175"/>
                  </a:cubicBezTo>
                  <a:cubicBezTo>
                    <a:pt x="16525" y="7425"/>
                    <a:pt x="13810" y="4725"/>
                    <a:pt x="10387" y="4725"/>
                  </a:cubicBezTo>
                  <a:cubicBezTo>
                    <a:pt x="8498" y="4725"/>
                    <a:pt x="6610" y="5400"/>
                    <a:pt x="4839" y="6075"/>
                  </a:cubicBezTo>
                  <a:cubicBezTo>
                    <a:pt x="3187" y="6750"/>
                    <a:pt x="1652" y="7425"/>
                    <a:pt x="0" y="8100"/>
                  </a:cubicBezTo>
                  <a:cubicBezTo>
                    <a:pt x="4013" y="2025"/>
                    <a:pt x="7318" y="0"/>
                    <a:pt x="10387" y="0"/>
                  </a:cubicBezTo>
                  <a:cubicBezTo>
                    <a:pt x="14400" y="0"/>
                    <a:pt x="17823" y="4050"/>
                    <a:pt x="20892" y="13500"/>
                  </a:cubicBezTo>
                  <a:cubicBezTo>
                    <a:pt x="21128" y="14175"/>
                    <a:pt x="21364" y="14850"/>
                    <a:pt x="21600" y="15525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764" name="Freeform 438"/>
            <p:cNvSpPr/>
            <p:nvPr/>
          </p:nvSpPr>
          <p:spPr>
            <a:xfrm flipH="1" rot="16200000">
              <a:off x="762410" y="6830585"/>
              <a:ext cx="34085" cy="207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16200"/>
                  </a:moveTo>
                  <a:cubicBezTo>
                    <a:pt x="14954" y="10800"/>
                    <a:pt x="6646" y="540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6646" y="8100"/>
                    <a:pt x="13292" y="16200"/>
                    <a:pt x="21600" y="21600"/>
                  </a:cubicBezTo>
                  <a:lnTo>
                    <a:pt x="21600" y="162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765" name="Freeform 439"/>
            <p:cNvSpPr/>
            <p:nvPr/>
          </p:nvSpPr>
          <p:spPr>
            <a:xfrm flipH="1" rot="16200000">
              <a:off x="-132625" y="4953081"/>
              <a:ext cx="969129" cy="2237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cubicBezTo>
                    <a:pt x="3736" y="18042"/>
                    <a:pt x="7472" y="13722"/>
                    <a:pt x="11092" y="9148"/>
                  </a:cubicBezTo>
                  <a:cubicBezTo>
                    <a:pt x="11968" y="7878"/>
                    <a:pt x="11968" y="7878"/>
                    <a:pt x="11968" y="7878"/>
                  </a:cubicBezTo>
                  <a:cubicBezTo>
                    <a:pt x="13485" y="5845"/>
                    <a:pt x="15120" y="3558"/>
                    <a:pt x="16755" y="2541"/>
                  </a:cubicBezTo>
                  <a:cubicBezTo>
                    <a:pt x="17572" y="1779"/>
                    <a:pt x="18448" y="1525"/>
                    <a:pt x="19323" y="1016"/>
                  </a:cubicBezTo>
                  <a:cubicBezTo>
                    <a:pt x="20082" y="762"/>
                    <a:pt x="20841" y="508"/>
                    <a:pt x="21600" y="0"/>
                  </a:cubicBezTo>
                  <a:cubicBezTo>
                    <a:pt x="20724" y="2541"/>
                    <a:pt x="19440" y="3049"/>
                    <a:pt x="18272" y="3558"/>
                  </a:cubicBezTo>
                  <a:cubicBezTo>
                    <a:pt x="17630" y="3812"/>
                    <a:pt x="17046" y="4066"/>
                    <a:pt x="16521" y="4574"/>
                  </a:cubicBezTo>
                  <a:cubicBezTo>
                    <a:pt x="15003" y="5845"/>
                    <a:pt x="13544" y="7878"/>
                    <a:pt x="12084" y="9911"/>
                  </a:cubicBezTo>
                  <a:cubicBezTo>
                    <a:pt x="11676" y="10419"/>
                    <a:pt x="11267" y="10927"/>
                    <a:pt x="10858" y="11435"/>
                  </a:cubicBezTo>
                  <a:cubicBezTo>
                    <a:pt x="8932" y="13976"/>
                    <a:pt x="6889" y="16264"/>
                    <a:pt x="5021" y="18296"/>
                  </a:cubicBezTo>
                  <a:cubicBezTo>
                    <a:pt x="3970" y="19567"/>
                    <a:pt x="2919" y="20584"/>
                    <a:pt x="1751" y="21346"/>
                  </a:cubicBezTo>
                  <a:cubicBezTo>
                    <a:pt x="1343" y="21600"/>
                    <a:pt x="876" y="21600"/>
                    <a:pt x="409" y="21600"/>
                  </a:cubicBezTo>
                  <a:cubicBezTo>
                    <a:pt x="292" y="21600"/>
                    <a:pt x="117" y="21600"/>
                    <a:pt x="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766" name="Freeform 440"/>
            <p:cNvSpPr/>
            <p:nvPr/>
          </p:nvSpPr>
          <p:spPr>
            <a:xfrm flipH="1" rot="16200000">
              <a:off x="218573" y="5170913"/>
              <a:ext cx="222278" cy="518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795" y="21600"/>
                  </a:moveTo>
                  <a:cubicBezTo>
                    <a:pt x="1779" y="21600"/>
                    <a:pt x="762" y="20520"/>
                    <a:pt x="0" y="20520"/>
                  </a:cubicBezTo>
                  <a:cubicBezTo>
                    <a:pt x="2033" y="17280"/>
                    <a:pt x="4066" y="16200"/>
                    <a:pt x="6099" y="14040"/>
                  </a:cubicBezTo>
                  <a:cubicBezTo>
                    <a:pt x="7878" y="12960"/>
                    <a:pt x="9656" y="10800"/>
                    <a:pt x="11689" y="8640"/>
                  </a:cubicBezTo>
                  <a:cubicBezTo>
                    <a:pt x="12198" y="8640"/>
                    <a:pt x="12960" y="7560"/>
                    <a:pt x="13722" y="6480"/>
                  </a:cubicBezTo>
                  <a:cubicBezTo>
                    <a:pt x="16009" y="3240"/>
                    <a:pt x="18551" y="0"/>
                    <a:pt x="21092" y="0"/>
                  </a:cubicBezTo>
                  <a:cubicBezTo>
                    <a:pt x="21346" y="0"/>
                    <a:pt x="21600" y="1080"/>
                    <a:pt x="21600" y="1080"/>
                  </a:cubicBezTo>
                  <a:cubicBezTo>
                    <a:pt x="17788" y="9720"/>
                    <a:pt x="13214" y="14040"/>
                    <a:pt x="9402" y="17280"/>
                  </a:cubicBezTo>
                  <a:cubicBezTo>
                    <a:pt x="7115" y="19440"/>
                    <a:pt x="4828" y="21600"/>
                    <a:pt x="2795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767" name="Freeform 441"/>
            <p:cNvSpPr/>
            <p:nvPr/>
          </p:nvSpPr>
          <p:spPr>
            <a:xfrm flipH="1" rot="16200000">
              <a:off x="-80019" y="5435423"/>
              <a:ext cx="675722" cy="12744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cubicBezTo>
                    <a:pt x="837" y="17192"/>
                    <a:pt x="2093" y="15869"/>
                    <a:pt x="3265" y="14547"/>
                  </a:cubicBezTo>
                  <a:cubicBezTo>
                    <a:pt x="3600" y="14547"/>
                    <a:pt x="3935" y="14106"/>
                    <a:pt x="4186" y="13665"/>
                  </a:cubicBezTo>
                  <a:cubicBezTo>
                    <a:pt x="4688" y="12784"/>
                    <a:pt x="5274" y="12343"/>
                    <a:pt x="5777" y="11461"/>
                  </a:cubicBezTo>
                  <a:cubicBezTo>
                    <a:pt x="7284" y="9698"/>
                    <a:pt x="8874" y="7494"/>
                    <a:pt x="10465" y="6171"/>
                  </a:cubicBezTo>
                  <a:cubicBezTo>
                    <a:pt x="11470" y="5731"/>
                    <a:pt x="11470" y="5731"/>
                    <a:pt x="11470" y="5731"/>
                  </a:cubicBezTo>
                  <a:cubicBezTo>
                    <a:pt x="13395" y="3967"/>
                    <a:pt x="15321" y="2645"/>
                    <a:pt x="17163" y="1322"/>
                  </a:cubicBezTo>
                  <a:cubicBezTo>
                    <a:pt x="18502" y="441"/>
                    <a:pt x="19926" y="0"/>
                    <a:pt x="21600" y="0"/>
                  </a:cubicBezTo>
                  <a:cubicBezTo>
                    <a:pt x="21600" y="0"/>
                    <a:pt x="21600" y="0"/>
                    <a:pt x="21600" y="0"/>
                  </a:cubicBezTo>
                  <a:cubicBezTo>
                    <a:pt x="21349" y="441"/>
                    <a:pt x="21098" y="882"/>
                    <a:pt x="20847" y="882"/>
                  </a:cubicBezTo>
                  <a:cubicBezTo>
                    <a:pt x="20344" y="1763"/>
                    <a:pt x="19926" y="2204"/>
                    <a:pt x="19423" y="2645"/>
                  </a:cubicBezTo>
                  <a:cubicBezTo>
                    <a:pt x="18753" y="3086"/>
                    <a:pt x="18084" y="3527"/>
                    <a:pt x="17330" y="3967"/>
                  </a:cubicBezTo>
                  <a:cubicBezTo>
                    <a:pt x="16326" y="4849"/>
                    <a:pt x="16326" y="4849"/>
                    <a:pt x="16326" y="4849"/>
                  </a:cubicBezTo>
                  <a:cubicBezTo>
                    <a:pt x="15237" y="5731"/>
                    <a:pt x="14149" y="6612"/>
                    <a:pt x="12977" y="7494"/>
                  </a:cubicBezTo>
                  <a:cubicBezTo>
                    <a:pt x="12056" y="8376"/>
                    <a:pt x="11135" y="9257"/>
                    <a:pt x="10130" y="9698"/>
                  </a:cubicBezTo>
                  <a:cubicBezTo>
                    <a:pt x="8205" y="11461"/>
                    <a:pt x="6195" y="13665"/>
                    <a:pt x="4270" y="16310"/>
                  </a:cubicBezTo>
                  <a:cubicBezTo>
                    <a:pt x="2847" y="18073"/>
                    <a:pt x="1423" y="19837"/>
                    <a:pt x="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768" name="Freeform 442"/>
            <p:cNvSpPr/>
            <p:nvPr/>
          </p:nvSpPr>
          <p:spPr>
            <a:xfrm flipH="1" rot="16200000">
              <a:off x="420103" y="5624359"/>
              <a:ext cx="706843" cy="13336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cubicBezTo>
                    <a:pt x="80" y="14824"/>
                    <a:pt x="1360" y="8047"/>
                    <a:pt x="2560" y="4659"/>
                  </a:cubicBezTo>
                  <a:cubicBezTo>
                    <a:pt x="4160" y="424"/>
                    <a:pt x="5840" y="0"/>
                    <a:pt x="7360" y="0"/>
                  </a:cubicBezTo>
                  <a:cubicBezTo>
                    <a:pt x="7920" y="0"/>
                    <a:pt x="7920" y="0"/>
                    <a:pt x="7920" y="0"/>
                  </a:cubicBezTo>
                  <a:cubicBezTo>
                    <a:pt x="10000" y="0"/>
                    <a:pt x="12160" y="424"/>
                    <a:pt x="14160" y="847"/>
                  </a:cubicBezTo>
                  <a:cubicBezTo>
                    <a:pt x="16560" y="1271"/>
                    <a:pt x="19040" y="1694"/>
                    <a:pt x="21520" y="1694"/>
                  </a:cubicBezTo>
                  <a:cubicBezTo>
                    <a:pt x="21600" y="1694"/>
                    <a:pt x="21600" y="1694"/>
                    <a:pt x="21600" y="1694"/>
                  </a:cubicBezTo>
                  <a:cubicBezTo>
                    <a:pt x="20960" y="4235"/>
                    <a:pt x="20080" y="4659"/>
                    <a:pt x="19440" y="4659"/>
                  </a:cubicBezTo>
                  <a:cubicBezTo>
                    <a:pt x="19120" y="4659"/>
                    <a:pt x="18800" y="4659"/>
                    <a:pt x="18400" y="4235"/>
                  </a:cubicBezTo>
                  <a:cubicBezTo>
                    <a:pt x="18080" y="4235"/>
                    <a:pt x="17840" y="4235"/>
                    <a:pt x="17520" y="4235"/>
                  </a:cubicBezTo>
                  <a:cubicBezTo>
                    <a:pt x="15920" y="4235"/>
                    <a:pt x="14240" y="3812"/>
                    <a:pt x="12640" y="3388"/>
                  </a:cubicBezTo>
                  <a:cubicBezTo>
                    <a:pt x="11920" y="3388"/>
                    <a:pt x="11200" y="3388"/>
                    <a:pt x="10480" y="2965"/>
                  </a:cubicBezTo>
                  <a:cubicBezTo>
                    <a:pt x="10000" y="2965"/>
                    <a:pt x="9600" y="2965"/>
                    <a:pt x="9120" y="2965"/>
                  </a:cubicBezTo>
                  <a:cubicBezTo>
                    <a:pt x="8400" y="2541"/>
                    <a:pt x="7680" y="2541"/>
                    <a:pt x="6960" y="2541"/>
                  </a:cubicBezTo>
                  <a:cubicBezTo>
                    <a:pt x="5680" y="2541"/>
                    <a:pt x="4640" y="2965"/>
                    <a:pt x="3760" y="4659"/>
                  </a:cubicBezTo>
                  <a:cubicBezTo>
                    <a:pt x="2720" y="7200"/>
                    <a:pt x="1760" y="10165"/>
                    <a:pt x="1120" y="13976"/>
                  </a:cubicBezTo>
                  <a:cubicBezTo>
                    <a:pt x="960" y="15247"/>
                    <a:pt x="720" y="16518"/>
                    <a:pt x="560" y="17788"/>
                  </a:cubicBezTo>
                  <a:cubicBezTo>
                    <a:pt x="320" y="19059"/>
                    <a:pt x="160" y="20329"/>
                    <a:pt x="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769" name="Freeform 443"/>
            <p:cNvSpPr/>
            <p:nvPr/>
          </p:nvSpPr>
          <p:spPr>
            <a:xfrm flipH="1" rot="16200000">
              <a:off x="-2993335" y="3006672"/>
              <a:ext cx="6853553" cy="8402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4810" y="21600"/>
                  </a:moveTo>
                  <a:cubicBezTo>
                    <a:pt x="4422" y="21600"/>
                    <a:pt x="4051" y="21465"/>
                    <a:pt x="3680" y="21062"/>
                  </a:cubicBezTo>
                  <a:cubicBezTo>
                    <a:pt x="3383" y="20793"/>
                    <a:pt x="3077" y="20389"/>
                    <a:pt x="2789" y="19985"/>
                  </a:cubicBezTo>
                  <a:cubicBezTo>
                    <a:pt x="2607" y="19783"/>
                    <a:pt x="2426" y="19514"/>
                    <a:pt x="2252" y="19312"/>
                  </a:cubicBezTo>
                  <a:cubicBezTo>
                    <a:pt x="1815" y="18774"/>
                    <a:pt x="1345" y="18303"/>
                    <a:pt x="891" y="18303"/>
                  </a:cubicBezTo>
                  <a:cubicBezTo>
                    <a:pt x="833" y="18303"/>
                    <a:pt x="776" y="18303"/>
                    <a:pt x="718" y="18303"/>
                  </a:cubicBezTo>
                  <a:cubicBezTo>
                    <a:pt x="462" y="18370"/>
                    <a:pt x="215" y="18707"/>
                    <a:pt x="0" y="19043"/>
                  </a:cubicBezTo>
                  <a:cubicBezTo>
                    <a:pt x="0" y="18639"/>
                    <a:pt x="0" y="18639"/>
                    <a:pt x="0" y="18639"/>
                  </a:cubicBezTo>
                  <a:cubicBezTo>
                    <a:pt x="206" y="18303"/>
                    <a:pt x="454" y="17899"/>
                    <a:pt x="718" y="17899"/>
                  </a:cubicBezTo>
                  <a:cubicBezTo>
                    <a:pt x="759" y="17899"/>
                    <a:pt x="809" y="17832"/>
                    <a:pt x="850" y="17832"/>
                  </a:cubicBezTo>
                  <a:cubicBezTo>
                    <a:pt x="1502" y="17832"/>
                    <a:pt x="2145" y="18707"/>
                    <a:pt x="2772" y="19514"/>
                  </a:cubicBezTo>
                  <a:cubicBezTo>
                    <a:pt x="3053" y="19850"/>
                    <a:pt x="3341" y="20254"/>
                    <a:pt x="3630" y="20523"/>
                  </a:cubicBezTo>
                  <a:cubicBezTo>
                    <a:pt x="4068" y="20994"/>
                    <a:pt x="4488" y="21196"/>
                    <a:pt x="4893" y="21196"/>
                  </a:cubicBezTo>
                  <a:cubicBezTo>
                    <a:pt x="5553" y="21196"/>
                    <a:pt x="6155" y="20591"/>
                    <a:pt x="6699" y="19379"/>
                  </a:cubicBezTo>
                  <a:cubicBezTo>
                    <a:pt x="6757" y="19245"/>
                    <a:pt x="6807" y="19178"/>
                    <a:pt x="6864" y="19043"/>
                  </a:cubicBezTo>
                  <a:cubicBezTo>
                    <a:pt x="7228" y="18168"/>
                    <a:pt x="7599" y="17361"/>
                    <a:pt x="7987" y="17226"/>
                  </a:cubicBezTo>
                  <a:cubicBezTo>
                    <a:pt x="8077" y="17159"/>
                    <a:pt x="8176" y="17159"/>
                    <a:pt x="8292" y="17159"/>
                  </a:cubicBezTo>
                  <a:cubicBezTo>
                    <a:pt x="8440" y="17159"/>
                    <a:pt x="8581" y="17159"/>
                    <a:pt x="8729" y="17226"/>
                  </a:cubicBezTo>
                  <a:cubicBezTo>
                    <a:pt x="8869" y="17226"/>
                    <a:pt x="9018" y="17293"/>
                    <a:pt x="9166" y="17293"/>
                  </a:cubicBezTo>
                  <a:cubicBezTo>
                    <a:pt x="9274" y="17293"/>
                    <a:pt x="9373" y="17226"/>
                    <a:pt x="9472" y="17226"/>
                  </a:cubicBezTo>
                  <a:cubicBezTo>
                    <a:pt x="9628" y="17159"/>
                    <a:pt x="9793" y="17092"/>
                    <a:pt x="9950" y="17024"/>
                  </a:cubicBezTo>
                  <a:cubicBezTo>
                    <a:pt x="10222" y="16890"/>
                    <a:pt x="10503" y="16755"/>
                    <a:pt x="10783" y="16755"/>
                  </a:cubicBezTo>
                  <a:cubicBezTo>
                    <a:pt x="10817" y="16755"/>
                    <a:pt x="10858" y="16755"/>
                    <a:pt x="10891" y="16755"/>
                  </a:cubicBezTo>
                  <a:cubicBezTo>
                    <a:pt x="10990" y="16755"/>
                    <a:pt x="11097" y="16822"/>
                    <a:pt x="11196" y="16822"/>
                  </a:cubicBezTo>
                  <a:cubicBezTo>
                    <a:pt x="11345" y="16890"/>
                    <a:pt x="11493" y="16890"/>
                    <a:pt x="11642" y="16890"/>
                  </a:cubicBezTo>
                  <a:cubicBezTo>
                    <a:pt x="11897" y="16890"/>
                    <a:pt x="12104" y="16822"/>
                    <a:pt x="12293" y="16553"/>
                  </a:cubicBezTo>
                  <a:cubicBezTo>
                    <a:pt x="12698" y="15948"/>
                    <a:pt x="12978" y="14198"/>
                    <a:pt x="13275" y="12247"/>
                  </a:cubicBezTo>
                  <a:cubicBezTo>
                    <a:pt x="13333" y="11910"/>
                    <a:pt x="13382" y="11574"/>
                    <a:pt x="13440" y="11237"/>
                  </a:cubicBezTo>
                  <a:cubicBezTo>
                    <a:pt x="13787" y="9084"/>
                    <a:pt x="14216" y="8209"/>
                    <a:pt x="14554" y="7738"/>
                  </a:cubicBezTo>
                  <a:cubicBezTo>
                    <a:pt x="15016" y="7065"/>
                    <a:pt x="15453" y="5652"/>
                    <a:pt x="15874" y="4307"/>
                  </a:cubicBezTo>
                  <a:cubicBezTo>
                    <a:pt x="16320" y="2893"/>
                    <a:pt x="16773" y="1480"/>
                    <a:pt x="17252" y="807"/>
                  </a:cubicBezTo>
                  <a:cubicBezTo>
                    <a:pt x="17664" y="269"/>
                    <a:pt x="18102" y="0"/>
                    <a:pt x="18646" y="0"/>
                  </a:cubicBezTo>
                  <a:cubicBezTo>
                    <a:pt x="18952" y="0"/>
                    <a:pt x="19257" y="67"/>
                    <a:pt x="19562" y="202"/>
                  </a:cubicBezTo>
                  <a:cubicBezTo>
                    <a:pt x="19777" y="202"/>
                    <a:pt x="19991" y="269"/>
                    <a:pt x="20206" y="336"/>
                  </a:cubicBezTo>
                  <a:cubicBezTo>
                    <a:pt x="20643" y="336"/>
                    <a:pt x="21130" y="404"/>
                    <a:pt x="21600" y="1346"/>
                  </a:cubicBezTo>
                  <a:cubicBezTo>
                    <a:pt x="21600" y="1884"/>
                    <a:pt x="21600" y="1884"/>
                    <a:pt x="21600" y="1884"/>
                  </a:cubicBezTo>
                  <a:cubicBezTo>
                    <a:pt x="21130" y="1009"/>
                    <a:pt x="20651" y="875"/>
                    <a:pt x="20206" y="807"/>
                  </a:cubicBezTo>
                  <a:cubicBezTo>
                    <a:pt x="19983" y="807"/>
                    <a:pt x="19760" y="740"/>
                    <a:pt x="19537" y="606"/>
                  </a:cubicBezTo>
                  <a:cubicBezTo>
                    <a:pt x="19273" y="538"/>
                    <a:pt x="18993" y="404"/>
                    <a:pt x="18721" y="404"/>
                  </a:cubicBezTo>
                  <a:cubicBezTo>
                    <a:pt x="18704" y="404"/>
                    <a:pt x="18704" y="404"/>
                    <a:pt x="18704" y="404"/>
                  </a:cubicBezTo>
                  <a:cubicBezTo>
                    <a:pt x="18102" y="404"/>
                    <a:pt x="17615" y="740"/>
                    <a:pt x="17161" y="1480"/>
                  </a:cubicBezTo>
                  <a:cubicBezTo>
                    <a:pt x="16674" y="2221"/>
                    <a:pt x="16237" y="3634"/>
                    <a:pt x="15759" y="5181"/>
                  </a:cubicBezTo>
                  <a:cubicBezTo>
                    <a:pt x="15569" y="5854"/>
                    <a:pt x="15346" y="6594"/>
                    <a:pt x="15123" y="7133"/>
                  </a:cubicBezTo>
                  <a:cubicBezTo>
                    <a:pt x="14942" y="7604"/>
                    <a:pt x="14769" y="7940"/>
                    <a:pt x="14579" y="8209"/>
                  </a:cubicBezTo>
                  <a:cubicBezTo>
                    <a:pt x="14472" y="8411"/>
                    <a:pt x="14472" y="8411"/>
                    <a:pt x="14472" y="8411"/>
                  </a:cubicBezTo>
                  <a:cubicBezTo>
                    <a:pt x="14249" y="8748"/>
                    <a:pt x="14018" y="9219"/>
                    <a:pt x="13795" y="10026"/>
                  </a:cubicBezTo>
                  <a:cubicBezTo>
                    <a:pt x="13597" y="10834"/>
                    <a:pt x="13440" y="11910"/>
                    <a:pt x="13267" y="12987"/>
                  </a:cubicBezTo>
                  <a:cubicBezTo>
                    <a:pt x="13242" y="13121"/>
                    <a:pt x="13242" y="13121"/>
                    <a:pt x="13242" y="13121"/>
                  </a:cubicBezTo>
                  <a:cubicBezTo>
                    <a:pt x="12929" y="15207"/>
                    <a:pt x="12632" y="16688"/>
                    <a:pt x="12211" y="17159"/>
                  </a:cubicBezTo>
                  <a:cubicBezTo>
                    <a:pt x="12038" y="17293"/>
                    <a:pt x="11856" y="17361"/>
                    <a:pt x="11633" y="17361"/>
                  </a:cubicBezTo>
                  <a:cubicBezTo>
                    <a:pt x="11485" y="17361"/>
                    <a:pt x="11345" y="17361"/>
                    <a:pt x="11204" y="17361"/>
                  </a:cubicBezTo>
                  <a:cubicBezTo>
                    <a:pt x="11105" y="17293"/>
                    <a:pt x="10998" y="17293"/>
                    <a:pt x="10891" y="17293"/>
                  </a:cubicBezTo>
                  <a:cubicBezTo>
                    <a:pt x="10866" y="17293"/>
                    <a:pt x="10833" y="17293"/>
                    <a:pt x="10808" y="17293"/>
                  </a:cubicBezTo>
                  <a:cubicBezTo>
                    <a:pt x="10528" y="17293"/>
                    <a:pt x="10247" y="17428"/>
                    <a:pt x="9975" y="17495"/>
                  </a:cubicBezTo>
                  <a:cubicBezTo>
                    <a:pt x="9810" y="17630"/>
                    <a:pt x="9637" y="17697"/>
                    <a:pt x="9472" y="17697"/>
                  </a:cubicBezTo>
                  <a:cubicBezTo>
                    <a:pt x="9216" y="17764"/>
                    <a:pt x="9026" y="17832"/>
                    <a:pt x="8845" y="17832"/>
                  </a:cubicBezTo>
                  <a:cubicBezTo>
                    <a:pt x="8795" y="17832"/>
                    <a:pt x="8737" y="17832"/>
                    <a:pt x="8688" y="17832"/>
                  </a:cubicBezTo>
                  <a:cubicBezTo>
                    <a:pt x="8605" y="17832"/>
                    <a:pt x="8523" y="17764"/>
                    <a:pt x="8440" y="17764"/>
                  </a:cubicBezTo>
                  <a:cubicBezTo>
                    <a:pt x="8341" y="17697"/>
                    <a:pt x="8242" y="17697"/>
                    <a:pt x="8143" y="17697"/>
                  </a:cubicBezTo>
                  <a:cubicBezTo>
                    <a:pt x="8094" y="17697"/>
                    <a:pt x="8036" y="17697"/>
                    <a:pt x="7987" y="17697"/>
                  </a:cubicBezTo>
                  <a:cubicBezTo>
                    <a:pt x="7624" y="17899"/>
                    <a:pt x="7277" y="18639"/>
                    <a:pt x="6947" y="19379"/>
                  </a:cubicBezTo>
                  <a:cubicBezTo>
                    <a:pt x="6831" y="19649"/>
                    <a:pt x="6716" y="19918"/>
                    <a:pt x="6600" y="20120"/>
                  </a:cubicBezTo>
                  <a:cubicBezTo>
                    <a:pt x="6188" y="20927"/>
                    <a:pt x="5734" y="21398"/>
                    <a:pt x="5173" y="21600"/>
                  </a:cubicBezTo>
                  <a:cubicBezTo>
                    <a:pt x="5049" y="21600"/>
                    <a:pt x="4934" y="21600"/>
                    <a:pt x="481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770" name="Freeform 444"/>
            <p:cNvSpPr/>
            <p:nvPr/>
          </p:nvSpPr>
          <p:spPr>
            <a:xfrm flipH="1" rot="16200000">
              <a:off x="-69648" y="6768665"/>
              <a:ext cx="157078" cy="127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16920" y="17280"/>
                    <a:pt x="11880" y="12960"/>
                    <a:pt x="7200" y="432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1600" y="0"/>
                    <a:pt x="21600" y="0"/>
                    <a:pt x="21600" y="0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771" name="Freeform 445"/>
            <p:cNvSpPr/>
            <p:nvPr/>
          </p:nvSpPr>
          <p:spPr>
            <a:xfrm flipH="1" rot="16200000">
              <a:off x="-2310202" y="2310204"/>
              <a:ext cx="5273901" cy="6534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3720" y="21600"/>
                  </a:moveTo>
                  <a:cubicBezTo>
                    <a:pt x="3398" y="21600"/>
                    <a:pt x="3098" y="21427"/>
                    <a:pt x="2830" y="21082"/>
                  </a:cubicBezTo>
                  <a:cubicBezTo>
                    <a:pt x="2530" y="20736"/>
                    <a:pt x="2219" y="20218"/>
                    <a:pt x="1930" y="19613"/>
                  </a:cubicBezTo>
                  <a:cubicBezTo>
                    <a:pt x="1597" y="19008"/>
                    <a:pt x="1254" y="18403"/>
                    <a:pt x="911" y="18058"/>
                  </a:cubicBezTo>
                  <a:cubicBezTo>
                    <a:pt x="772" y="17885"/>
                    <a:pt x="622" y="17798"/>
                    <a:pt x="482" y="17798"/>
                  </a:cubicBezTo>
                  <a:cubicBezTo>
                    <a:pt x="322" y="17798"/>
                    <a:pt x="161" y="17885"/>
                    <a:pt x="0" y="18144"/>
                  </a:cubicBezTo>
                  <a:cubicBezTo>
                    <a:pt x="0" y="17798"/>
                    <a:pt x="0" y="17798"/>
                    <a:pt x="0" y="17798"/>
                  </a:cubicBezTo>
                  <a:cubicBezTo>
                    <a:pt x="172" y="17539"/>
                    <a:pt x="354" y="17453"/>
                    <a:pt x="515" y="17453"/>
                  </a:cubicBezTo>
                  <a:cubicBezTo>
                    <a:pt x="654" y="17453"/>
                    <a:pt x="793" y="17539"/>
                    <a:pt x="933" y="17712"/>
                  </a:cubicBezTo>
                  <a:cubicBezTo>
                    <a:pt x="1243" y="18058"/>
                    <a:pt x="1554" y="18576"/>
                    <a:pt x="1865" y="19181"/>
                  </a:cubicBezTo>
                  <a:cubicBezTo>
                    <a:pt x="2187" y="19699"/>
                    <a:pt x="2519" y="20304"/>
                    <a:pt x="2851" y="20650"/>
                  </a:cubicBezTo>
                  <a:cubicBezTo>
                    <a:pt x="3119" y="20995"/>
                    <a:pt x="3398" y="21082"/>
                    <a:pt x="3709" y="21082"/>
                  </a:cubicBezTo>
                  <a:cubicBezTo>
                    <a:pt x="4116" y="21082"/>
                    <a:pt x="4513" y="20909"/>
                    <a:pt x="4888" y="20650"/>
                  </a:cubicBezTo>
                  <a:cubicBezTo>
                    <a:pt x="5413" y="20304"/>
                    <a:pt x="5949" y="20045"/>
                    <a:pt x="6475" y="19699"/>
                  </a:cubicBezTo>
                  <a:cubicBezTo>
                    <a:pt x="6882" y="19526"/>
                    <a:pt x="6882" y="19526"/>
                    <a:pt x="6882" y="19526"/>
                  </a:cubicBezTo>
                  <a:cubicBezTo>
                    <a:pt x="7997" y="18922"/>
                    <a:pt x="9155" y="18317"/>
                    <a:pt x="10302" y="18317"/>
                  </a:cubicBezTo>
                  <a:cubicBezTo>
                    <a:pt x="10527" y="18317"/>
                    <a:pt x="10741" y="18317"/>
                    <a:pt x="10945" y="18317"/>
                  </a:cubicBezTo>
                  <a:cubicBezTo>
                    <a:pt x="11277" y="18403"/>
                    <a:pt x="11577" y="18490"/>
                    <a:pt x="11877" y="18490"/>
                  </a:cubicBezTo>
                  <a:cubicBezTo>
                    <a:pt x="13046" y="18490"/>
                    <a:pt x="14064" y="17885"/>
                    <a:pt x="14986" y="16675"/>
                  </a:cubicBezTo>
                  <a:cubicBezTo>
                    <a:pt x="15715" y="15811"/>
                    <a:pt x="16272" y="14515"/>
                    <a:pt x="16787" y="12614"/>
                  </a:cubicBezTo>
                  <a:cubicBezTo>
                    <a:pt x="16948" y="12010"/>
                    <a:pt x="17108" y="11318"/>
                    <a:pt x="17269" y="10714"/>
                  </a:cubicBezTo>
                  <a:cubicBezTo>
                    <a:pt x="17591" y="9418"/>
                    <a:pt x="17923" y="8122"/>
                    <a:pt x="18255" y="7171"/>
                  </a:cubicBezTo>
                  <a:cubicBezTo>
                    <a:pt x="18706" y="5789"/>
                    <a:pt x="19167" y="4838"/>
                    <a:pt x="19617" y="3888"/>
                  </a:cubicBezTo>
                  <a:cubicBezTo>
                    <a:pt x="19799" y="3456"/>
                    <a:pt x="19981" y="3110"/>
                    <a:pt x="20153" y="2678"/>
                  </a:cubicBezTo>
                  <a:cubicBezTo>
                    <a:pt x="20367" y="2246"/>
                    <a:pt x="20571" y="1728"/>
                    <a:pt x="20775" y="1210"/>
                  </a:cubicBezTo>
                  <a:cubicBezTo>
                    <a:pt x="20946" y="864"/>
                    <a:pt x="21118" y="432"/>
                    <a:pt x="21278" y="0"/>
                  </a:cubicBezTo>
                  <a:cubicBezTo>
                    <a:pt x="21600" y="86"/>
                    <a:pt x="21600" y="86"/>
                    <a:pt x="21600" y="86"/>
                  </a:cubicBezTo>
                  <a:cubicBezTo>
                    <a:pt x="19863" y="3974"/>
                    <a:pt x="19863" y="3974"/>
                    <a:pt x="19863" y="3974"/>
                  </a:cubicBezTo>
                  <a:cubicBezTo>
                    <a:pt x="19724" y="4320"/>
                    <a:pt x="19585" y="4579"/>
                    <a:pt x="19435" y="4925"/>
                  </a:cubicBezTo>
                  <a:cubicBezTo>
                    <a:pt x="18952" y="5962"/>
                    <a:pt x="18448" y="7085"/>
                    <a:pt x="17977" y="8726"/>
                  </a:cubicBezTo>
                  <a:cubicBezTo>
                    <a:pt x="17762" y="9504"/>
                    <a:pt x="17548" y="10282"/>
                    <a:pt x="17334" y="11146"/>
                  </a:cubicBezTo>
                  <a:cubicBezTo>
                    <a:pt x="17055" y="12269"/>
                    <a:pt x="16755" y="13392"/>
                    <a:pt x="16465" y="14342"/>
                  </a:cubicBezTo>
                  <a:cubicBezTo>
                    <a:pt x="15929" y="16070"/>
                    <a:pt x="15372" y="16934"/>
                    <a:pt x="14697" y="17626"/>
                  </a:cubicBezTo>
                  <a:cubicBezTo>
                    <a:pt x="13839" y="18576"/>
                    <a:pt x="12906" y="19008"/>
                    <a:pt x="11770" y="19008"/>
                  </a:cubicBezTo>
                  <a:cubicBezTo>
                    <a:pt x="11470" y="19008"/>
                    <a:pt x="11148" y="18922"/>
                    <a:pt x="10784" y="18922"/>
                  </a:cubicBezTo>
                  <a:cubicBezTo>
                    <a:pt x="10612" y="18835"/>
                    <a:pt x="10452" y="18835"/>
                    <a:pt x="10291" y="18835"/>
                  </a:cubicBezTo>
                  <a:cubicBezTo>
                    <a:pt x="9133" y="18835"/>
                    <a:pt x="7954" y="19440"/>
                    <a:pt x="6818" y="20045"/>
                  </a:cubicBezTo>
                  <a:cubicBezTo>
                    <a:pt x="6721" y="20131"/>
                    <a:pt x="6721" y="20131"/>
                    <a:pt x="6721" y="20131"/>
                  </a:cubicBezTo>
                  <a:cubicBezTo>
                    <a:pt x="6239" y="20390"/>
                    <a:pt x="5756" y="20650"/>
                    <a:pt x="5285" y="20909"/>
                  </a:cubicBezTo>
                  <a:cubicBezTo>
                    <a:pt x="4727" y="21254"/>
                    <a:pt x="4727" y="21254"/>
                    <a:pt x="4727" y="21254"/>
                  </a:cubicBezTo>
                  <a:cubicBezTo>
                    <a:pt x="4352" y="21427"/>
                    <a:pt x="4041" y="21600"/>
                    <a:pt x="372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772" name="Freeform 446"/>
            <p:cNvSpPr/>
            <p:nvPr/>
          </p:nvSpPr>
          <p:spPr>
            <a:xfrm flipH="1" rot="16200000">
              <a:off x="-2243520" y="2243520"/>
              <a:ext cx="4894548" cy="4075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779" y="21600"/>
                  </a:moveTo>
                  <a:cubicBezTo>
                    <a:pt x="1594" y="21600"/>
                    <a:pt x="1398" y="21462"/>
                    <a:pt x="1201" y="21323"/>
                  </a:cubicBezTo>
                  <a:cubicBezTo>
                    <a:pt x="797" y="21185"/>
                    <a:pt x="393" y="20908"/>
                    <a:pt x="0" y="20492"/>
                  </a:cubicBezTo>
                  <a:cubicBezTo>
                    <a:pt x="0" y="20077"/>
                    <a:pt x="0" y="20077"/>
                    <a:pt x="0" y="20077"/>
                  </a:cubicBezTo>
                  <a:cubicBezTo>
                    <a:pt x="335" y="20354"/>
                    <a:pt x="693" y="20492"/>
                    <a:pt x="1028" y="20631"/>
                  </a:cubicBezTo>
                  <a:cubicBezTo>
                    <a:pt x="1132" y="20631"/>
                    <a:pt x="1236" y="20631"/>
                    <a:pt x="1340" y="20769"/>
                  </a:cubicBezTo>
                  <a:cubicBezTo>
                    <a:pt x="1479" y="20769"/>
                    <a:pt x="1617" y="20769"/>
                    <a:pt x="1756" y="20769"/>
                  </a:cubicBezTo>
                  <a:cubicBezTo>
                    <a:pt x="2333" y="20769"/>
                    <a:pt x="2899" y="20354"/>
                    <a:pt x="3442" y="19246"/>
                  </a:cubicBezTo>
                  <a:cubicBezTo>
                    <a:pt x="4204" y="17862"/>
                    <a:pt x="4967" y="15646"/>
                    <a:pt x="5533" y="13846"/>
                  </a:cubicBezTo>
                  <a:cubicBezTo>
                    <a:pt x="5799" y="13015"/>
                    <a:pt x="6076" y="12046"/>
                    <a:pt x="6330" y="11077"/>
                  </a:cubicBezTo>
                  <a:cubicBezTo>
                    <a:pt x="6630" y="9831"/>
                    <a:pt x="6942" y="8723"/>
                    <a:pt x="7254" y="7754"/>
                  </a:cubicBezTo>
                  <a:cubicBezTo>
                    <a:pt x="7600" y="6923"/>
                    <a:pt x="7947" y="6369"/>
                    <a:pt x="8328" y="6369"/>
                  </a:cubicBezTo>
                  <a:cubicBezTo>
                    <a:pt x="8559" y="6369"/>
                    <a:pt x="8813" y="6508"/>
                    <a:pt x="9102" y="6923"/>
                  </a:cubicBezTo>
                  <a:cubicBezTo>
                    <a:pt x="9610" y="7615"/>
                    <a:pt x="10084" y="9277"/>
                    <a:pt x="10581" y="10938"/>
                  </a:cubicBezTo>
                  <a:cubicBezTo>
                    <a:pt x="10673" y="11215"/>
                    <a:pt x="10777" y="11492"/>
                    <a:pt x="10869" y="11769"/>
                  </a:cubicBezTo>
                  <a:cubicBezTo>
                    <a:pt x="12302" y="16477"/>
                    <a:pt x="13584" y="18969"/>
                    <a:pt x="14785" y="19385"/>
                  </a:cubicBezTo>
                  <a:cubicBezTo>
                    <a:pt x="14889" y="19385"/>
                    <a:pt x="15004" y="19385"/>
                    <a:pt x="15108" y="19385"/>
                  </a:cubicBezTo>
                  <a:cubicBezTo>
                    <a:pt x="16310" y="19385"/>
                    <a:pt x="17488" y="17169"/>
                    <a:pt x="18631" y="12600"/>
                  </a:cubicBezTo>
                  <a:cubicBezTo>
                    <a:pt x="19313" y="9969"/>
                    <a:pt x="19914" y="7200"/>
                    <a:pt x="20468" y="4154"/>
                  </a:cubicBezTo>
                  <a:cubicBezTo>
                    <a:pt x="20745" y="2631"/>
                    <a:pt x="21022" y="1246"/>
                    <a:pt x="21323" y="0"/>
                  </a:cubicBezTo>
                  <a:cubicBezTo>
                    <a:pt x="21600" y="138"/>
                    <a:pt x="21600" y="138"/>
                    <a:pt x="21600" y="138"/>
                  </a:cubicBezTo>
                  <a:cubicBezTo>
                    <a:pt x="21196" y="1662"/>
                    <a:pt x="20803" y="3462"/>
                    <a:pt x="20387" y="5677"/>
                  </a:cubicBezTo>
                  <a:cubicBezTo>
                    <a:pt x="19810" y="8723"/>
                    <a:pt x="19221" y="11354"/>
                    <a:pt x="18655" y="13569"/>
                  </a:cubicBezTo>
                  <a:cubicBezTo>
                    <a:pt x="17465" y="18138"/>
                    <a:pt x="16333" y="20354"/>
                    <a:pt x="15178" y="20354"/>
                  </a:cubicBezTo>
                  <a:cubicBezTo>
                    <a:pt x="15097" y="20354"/>
                    <a:pt x="15028" y="20354"/>
                    <a:pt x="14947" y="20354"/>
                  </a:cubicBezTo>
                  <a:cubicBezTo>
                    <a:pt x="13699" y="19938"/>
                    <a:pt x="12394" y="17723"/>
                    <a:pt x="11066" y="13569"/>
                  </a:cubicBezTo>
                  <a:cubicBezTo>
                    <a:pt x="10892" y="13015"/>
                    <a:pt x="10731" y="12462"/>
                    <a:pt x="10557" y="11769"/>
                  </a:cubicBezTo>
                  <a:cubicBezTo>
                    <a:pt x="10095" y="10246"/>
                    <a:pt x="9610" y="8585"/>
                    <a:pt x="9102" y="7892"/>
                  </a:cubicBezTo>
                  <a:cubicBezTo>
                    <a:pt x="8802" y="7477"/>
                    <a:pt x="8548" y="7338"/>
                    <a:pt x="8305" y="7338"/>
                  </a:cubicBezTo>
                  <a:cubicBezTo>
                    <a:pt x="7889" y="7338"/>
                    <a:pt x="7508" y="7892"/>
                    <a:pt x="7138" y="9138"/>
                  </a:cubicBezTo>
                  <a:cubicBezTo>
                    <a:pt x="6873" y="9969"/>
                    <a:pt x="6596" y="10938"/>
                    <a:pt x="6330" y="11908"/>
                  </a:cubicBezTo>
                  <a:cubicBezTo>
                    <a:pt x="5995" y="13154"/>
                    <a:pt x="5648" y="14400"/>
                    <a:pt x="5302" y="15508"/>
                  </a:cubicBezTo>
                  <a:cubicBezTo>
                    <a:pt x="4655" y="17446"/>
                    <a:pt x="3939" y="19385"/>
                    <a:pt x="3211" y="20492"/>
                  </a:cubicBezTo>
                  <a:cubicBezTo>
                    <a:pt x="2749" y="21185"/>
                    <a:pt x="2276" y="21600"/>
                    <a:pt x="1779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773" name="Freeform 447"/>
            <p:cNvSpPr/>
            <p:nvPr/>
          </p:nvSpPr>
          <p:spPr>
            <a:xfrm flipH="1" rot="16200000">
              <a:off x="-2115340" y="2118302"/>
              <a:ext cx="4418875" cy="18226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24" y="21600"/>
                  </a:moveTo>
                  <a:cubicBezTo>
                    <a:pt x="1727" y="21600"/>
                    <a:pt x="1369" y="20366"/>
                    <a:pt x="1024" y="17897"/>
                  </a:cubicBezTo>
                  <a:cubicBezTo>
                    <a:pt x="870" y="16663"/>
                    <a:pt x="870" y="16663"/>
                    <a:pt x="870" y="16663"/>
                  </a:cubicBezTo>
                  <a:cubicBezTo>
                    <a:pt x="589" y="14503"/>
                    <a:pt x="294" y="12343"/>
                    <a:pt x="0" y="12034"/>
                  </a:cubicBezTo>
                  <a:cubicBezTo>
                    <a:pt x="0" y="11109"/>
                    <a:pt x="0" y="11109"/>
                    <a:pt x="0" y="11109"/>
                  </a:cubicBezTo>
                  <a:cubicBezTo>
                    <a:pt x="13" y="11109"/>
                    <a:pt x="38" y="11109"/>
                    <a:pt x="51" y="11109"/>
                  </a:cubicBezTo>
                  <a:cubicBezTo>
                    <a:pt x="307" y="11726"/>
                    <a:pt x="550" y="13269"/>
                    <a:pt x="781" y="14811"/>
                  </a:cubicBezTo>
                  <a:cubicBezTo>
                    <a:pt x="870" y="15429"/>
                    <a:pt x="870" y="15429"/>
                    <a:pt x="870" y="15429"/>
                  </a:cubicBezTo>
                  <a:cubicBezTo>
                    <a:pt x="1318" y="18514"/>
                    <a:pt x="1740" y="20057"/>
                    <a:pt x="2175" y="20057"/>
                  </a:cubicBezTo>
                  <a:cubicBezTo>
                    <a:pt x="2431" y="20057"/>
                    <a:pt x="2674" y="19440"/>
                    <a:pt x="2943" y="18514"/>
                  </a:cubicBezTo>
                  <a:cubicBezTo>
                    <a:pt x="3250" y="17589"/>
                    <a:pt x="3557" y="16046"/>
                    <a:pt x="3852" y="14503"/>
                  </a:cubicBezTo>
                  <a:cubicBezTo>
                    <a:pt x="4184" y="12960"/>
                    <a:pt x="4530" y="11417"/>
                    <a:pt x="4875" y="10183"/>
                  </a:cubicBezTo>
                  <a:cubicBezTo>
                    <a:pt x="5618" y="7714"/>
                    <a:pt x="6206" y="6171"/>
                    <a:pt x="6756" y="5246"/>
                  </a:cubicBezTo>
                  <a:cubicBezTo>
                    <a:pt x="7140" y="4629"/>
                    <a:pt x="7550" y="4320"/>
                    <a:pt x="7972" y="4320"/>
                  </a:cubicBezTo>
                  <a:cubicBezTo>
                    <a:pt x="8791" y="4320"/>
                    <a:pt x="9700" y="5554"/>
                    <a:pt x="10813" y="8023"/>
                  </a:cubicBezTo>
                  <a:cubicBezTo>
                    <a:pt x="12118" y="11417"/>
                    <a:pt x="13462" y="13269"/>
                    <a:pt x="14882" y="13886"/>
                  </a:cubicBezTo>
                  <a:cubicBezTo>
                    <a:pt x="15291" y="13886"/>
                    <a:pt x="15727" y="14194"/>
                    <a:pt x="16174" y="14194"/>
                  </a:cubicBezTo>
                  <a:cubicBezTo>
                    <a:pt x="17160" y="14194"/>
                    <a:pt x="18439" y="13269"/>
                    <a:pt x="19706" y="7406"/>
                  </a:cubicBezTo>
                  <a:cubicBezTo>
                    <a:pt x="20167" y="5246"/>
                    <a:pt x="20653" y="2777"/>
                    <a:pt x="21203" y="0"/>
                  </a:cubicBezTo>
                  <a:cubicBezTo>
                    <a:pt x="21600" y="0"/>
                    <a:pt x="21600" y="0"/>
                    <a:pt x="21600" y="0"/>
                  </a:cubicBezTo>
                  <a:cubicBezTo>
                    <a:pt x="21370" y="1234"/>
                    <a:pt x="21370" y="1234"/>
                    <a:pt x="21370" y="1234"/>
                  </a:cubicBezTo>
                  <a:cubicBezTo>
                    <a:pt x="20743" y="4629"/>
                    <a:pt x="20103" y="8023"/>
                    <a:pt x="19450" y="10491"/>
                  </a:cubicBezTo>
                  <a:cubicBezTo>
                    <a:pt x="18734" y="13269"/>
                    <a:pt x="17979" y="15120"/>
                    <a:pt x="17173" y="15737"/>
                  </a:cubicBezTo>
                  <a:cubicBezTo>
                    <a:pt x="16827" y="15737"/>
                    <a:pt x="16482" y="16046"/>
                    <a:pt x="16085" y="16046"/>
                  </a:cubicBezTo>
                  <a:cubicBezTo>
                    <a:pt x="15714" y="16046"/>
                    <a:pt x="15317" y="15737"/>
                    <a:pt x="14792" y="15737"/>
                  </a:cubicBezTo>
                  <a:cubicBezTo>
                    <a:pt x="14447" y="15429"/>
                    <a:pt x="14447" y="15429"/>
                    <a:pt x="14447" y="15429"/>
                  </a:cubicBezTo>
                  <a:cubicBezTo>
                    <a:pt x="13782" y="15120"/>
                    <a:pt x="13091" y="14811"/>
                    <a:pt x="12425" y="13577"/>
                  </a:cubicBezTo>
                  <a:cubicBezTo>
                    <a:pt x="11964" y="12651"/>
                    <a:pt x="11491" y="11726"/>
                    <a:pt x="11043" y="10491"/>
                  </a:cubicBezTo>
                  <a:cubicBezTo>
                    <a:pt x="10071" y="8331"/>
                    <a:pt x="9047" y="5863"/>
                    <a:pt x="8049" y="5863"/>
                  </a:cubicBezTo>
                  <a:cubicBezTo>
                    <a:pt x="7921" y="5863"/>
                    <a:pt x="7806" y="5863"/>
                    <a:pt x="7678" y="5863"/>
                  </a:cubicBezTo>
                  <a:cubicBezTo>
                    <a:pt x="6910" y="6480"/>
                    <a:pt x="6129" y="8023"/>
                    <a:pt x="5285" y="10491"/>
                  </a:cubicBezTo>
                  <a:cubicBezTo>
                    <a:pt x="4875" y="12034"/>
                    <a:pt x="4453" y="13886"/>
                    <a:pt x="4056" y="15737"/>
                  </a:cubicBezTo>
                  <a:cubicBezTo>
                    <a:pt x="3724" y="16971"/>
                    <a:pt x="3391" y="18514"/>
                    <a:pt x="3058" y="19749"/>
                  </a:cubicBezTo>
                  <a:cubicBezTo>
                    <a:pt x="2713" y="20983"/>
                    <a:pt x="2406" y="21600"/>
                    <a:pt x="2124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774" name="Freeform 448"/>
            <p:cNvSpPr/>
            <p:nvPr/>
          </p:nvSpPr>
          <p:spPr>
            <a:xfrm flipH="1" rot="16200000">
              <a:off x="293407" y="1798964"/>
              <a:ext cx="976540" cy="1229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621" y="21600"/>
                  </a:moveTo>
                  <a:cubicBezTo>
                    <a:pt x="1042" y="21600"/>
                    <a:pt x="521" y="21600"/>
                    <a:pt x="0" y="21140"/>
                  </a:cubicBezTo>
                  <a:cubicBezTo>
                    <a:pt x="579" y="20681"/>
                    <a:pt x="1158" y="20681"/>
                    <a:pt x="1737" y="20221"/>
                  </a:cubicBezTo>
                  <a:cubicBezTo>
                    <a:pt x="2838" y="19762"/>
                    <a:pt x="3996" y="19302"/>
                    <a:pt x="5096" y="18383"/>
                  </a:cubicBezTo>
                  <a:cubicBezTo>
                    <a:pt x="5849" y="17464"/>
                    <a:pt x="6660" y="16545"/>
                    <a:pt x="7354" y="15626"/>
                  </a:cubicBezTo>
                  <a:cubicBezTo>
                    <a:pt x="8397" y="14247"/>
                    <a:pt x="9439" y="12868"/>
                    <a:pt x="10482" y="11949"/>
                  </a:cubicBezTo>
                  <a:cubicBezTo>
                    <a:pt x="11176" y="11489"/>
                    <a:pt x="11929" y="11030"/>
                    <a:pt x="12682" y="11030"/>
                  </a:cubicBezTo>
                  <a:cubicBezTo>
                    <a:pt x="13840" y="10111"/>
                    <a:pt x="15056" y="9651"/>
                    <a:pt x="16214" y="8732"/>
                  </a:cubicBezTo>
                  <a:cubicBezTo>
                    <a:pt x="17720" y="7353"/>
                    <a:pt x="19226" y="4596"/>
                    <a:pt x="20673" y="1838"/>
                  </a:cubicBezTo>
                  <a:cubicBezTo>
                    <a:pt x="20963" y="1379"/>
                    <a:pt x="21253" y="919"/>
                    <a:pt x="21600" y="0"/>
                  </a:cubicBezTo>
                  <a:cubicBezTo>
                    <a:pt x="20036" y="7353"/>
                    <a:pt x="18125" y="9191"/>
                    <a:pt x="16562" y="10570"/>
                  </a:cubicBezTo>
                  <a:cubicBezTo>
                    <a:pt x="15346" y="11489"/>
                    <a:pt x="14130" y="12409"/>
                    <a:pt x="12914" y="12868"/>
                  </a:cubicBezTo>
                  <a:cubicBezTo>
                    <a:pt x="12219" y="13328"/>
                    <a:pt x="11524" y="13328"/>
                    <a:pt x="10829" y="13787"/>
                  </a:cubicBezTo>
                  <a:cubicBezTo>
                    <a:pt x="9729" y="14706"/>
                    <a:pt x="8686" y="16085"/>
                    <a:pt x="7702" y="17004"/>
                  </a:cubicBezTo>
                  <a:cubicBezTo>
                    <a:pt x="6833" y="18383"/>
                    <a:pt x="5965" y="19302"/>
                    <a:pt x="5038" y="20221"/>
                  </a:cubicBezTo>
                  <a:cubicBezTo>
                    <a:pt x="3822" y="21140"/>
                    <a:pt x="2664" y="21600"/>
                    <a:pt x="1621" y="21600"/>
                  </a:cubicBezTo>
                  <a:cubicBezTo>
                    <a:pt x="1621" y="21600"/>
                    <a:pt x="1621" y="21600"/>
                    <a:pt x="1621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775" name="Freeform 449"/>
            <p:cNvSpPr/>
            <p:nvPr/>
          </p:nvSpPr>
          <p:spPr>
            <a:xfrm flipH="1" rot="16200000">
              <a:off x="643864" y="1851573"/>
              <a:ext cx="348236" cy="444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299" y="21600"/>
                  </a:moveTo>
                  <a:cubicBezTo>
                    <a:pt x="812" y="21600"/>
                    <a:pt x="487" y="21600"/>
                    <a:pt x="0" y="21600"/>
                  </a:cubicBezTo>
                  <a:cubicBezTo>
                    <a:pt x="3573" y="20329"/>
                    <a:pt x="6983" y="15247"/>
                    <a:pt x="10556" y="11435"/>
                  </a:cubicBezTo>
                  <a:cubicBezTo>
                    <a:pt x="11044" y="10165"/>
                    <a:pt x="11044" y="10165"/>
                    <a:pt x="11044" y="10165"/>
                  </a:cubicBezTo>
                  <a:cubicBezTo>
                    <a:pt x="11856" y="8894"/>
                    <a:pt x="12668" y="7624"/>
                    <a:pt x="13480" y="6353"/>
                  </a:cubicBezTo>
                  <a:cubicBezTo>
                    <a:pt x="15753" y="3812"/>
                    <a:pt x="18027" y="0"/>
                    <a:pt x="20138" y="0"/>
                  </a:cubicBezTo>
                  <a:cubicBezTo>
                    <a:pt x="20626" y="0"/>
                    <a:pt x="21113" y="0"/>
                    <a:pt x="21600" y="0"/>
                  </a:cubicBezTo>
                  <a:cubicBezTo>
                    <a:pt x="18677" y="7624"/>
                    <a:pt x="15591" y="11435"/>
                    <a:pt x="12343" y="13976"/>
                  </a:cubicBezTo>
                  <a:cubicBezTo>
                    <a:pt x="11368" y="15247"/>
                    <a:pt x="10232" y="16518"/>
                    <a:pt x="9257" y="16518"/>
                  </a:cubicBezTo>
                  <a:cubicBezTo>
                    <a:pt x="6171" y="20329"/>
                    <a:pt x="3573" y="21600"/>
                    <a:pt x="1299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776" name="Freeform 450"/>
            <p:cNvSpPr/>
            <p:nvPr/>
          </p:nvSpPr>
          <p:spPr>
            <a:xfrm flipH="1" rot="16200000">
              <a:off x="674242" y="1813784"/>
              <a:ext cx="284516" cy="355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387" y="21600"/>
                  </a:moveTo>
                  <a:cubicBezTo>
                    <a:pt x="793" y="21600"/>
                    <a:pt x="396" y="21600"/>
                    <a:pt x="0" y="21600"/>
                  </a:cubicBezTo>
                  <a:cubicBezTo>
                    <a:pt x="3171" y="15429"/>
                    <a:pt x="6738" y="10800"/>
                    <a:pt x="10106" y="7714"/>
                  </a:cubicBezTo>
                  <a:cubicBezTo>
                    <a:pt x="12881" y="4629"/>
                    <a:pt x="12881" y="4629"/>
                    <a:pt x="12881" y="4629"/>
                  </a:cubicBezTo>
                  <a:cubicBezTo>
                    <a:pt x="14862" y="1543"/>
                    <a:pt x="16844" y="0"/>
                    <a:pt x="18826" y="0"/>
                  </a:cubicBezTo>
                  <a:cubicBezTo>
                    <a:pt x="19817" y="0"/>
                    <a:pt x="20807" y="0"/>
                    <a:pt x="21600" y="1543"/>
                  </a:cubicBezTo>
                  <a:cubicBezTo>
                    <a:pt x="21600" y="3086"/>
                    <a:pt x="21600" y="4629"/>
                    <a:pt x="21600" y="4629"/>
                  </a:cubicBezTo>
                  <a:cubicBezTo>
                    <a:pt x="19222" y="7714"/>
                    <a:pt x="16844" y="9257"/>
                    <a:pt x="14466" y="10800"/>
                  </a:cubicBezTo>
                  <a:cubicBezTo>
                    <a:pt x="12881" y="12343"/>
                    <a:pt x="11097" y="13886"/>
                    <a:pt x="9512" y="15429"/>
                  </a:cubicBezTo>
                  <a:cubicBezTo>
                    <a:pt x="8125" y="16971"/>
                    <a:pt x="8125" y="16971"/>
                    <a:pt x="8125" y="16971"/>
                  </a:cubicBezTo>
                  <a:cubicBezTo>
                    <a:pt x="5945" y="18514"/>
                    <a:pt x="3567" y="21600"/>
                    <a:pt x="1387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777" name="Freeform 451"/>
            <p:cNvSpPr/>
            <p:nvPr/>
          </p:nvSpPr>
          <p:spPr>
            <a:xfrm flipH="1" rot="16200000">
              <a:off x="701657" y="1814525"/>
              <a:ext cx="222278" cy="3408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4066" y="21600"/>
                  </a:moveTo>
                  <a:cubicBezTo>
                    <a:pt x="2795" y="21600"/>
                    <a:pt x="1525" y="21600"/>
                    <a:pt x="0" y="21600"/>
                  </a:cubicBezTo>
                  <a:cubicBezTo>
                    <a:pt x="3558" y="18277"/>
                    <a:pt x="7369" y="16615"/>
                    <a:pt x="10927" y="11631"/>
                  </a:cubicBezTo>
                  <a:cubicBezTo>
                    <a:pt x="12198" y="11631"/>
                    <a:pt x="13468" y="9969"/>
                    <a:pt x="14739" y="8308"/>
                  </a:cubicBezTo>
                  <a:cubicBezTo>
                    <a:pt x="17026" y="4985"/>
                    <a:pt x="19313" y="1662"/>
                    <a:pt x="21600" y="0"/>
                  </a:cubicBezTo>
                  <a:cubicBezTo>
                    <a:pt x="17534" y="14954"/>
                    <a:pt x="11689" y="21600"/>
                    <a:pt x="4066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778" name="Freeform 516"/>
            <p:cNvSpPr/>
            <p:nvPr/>
          </p:nvSpPr>
          <p:spPr>
            <a:xfrm flipH="1" rot="16200000">
              <a:off x="865431" y="6399286"/>
              <a:ext cx="500802" cy="22820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17" h="21600" fill="norm" stroke="1" extrusionOk="0">
                  <a:moveTo>
                    <a:pt x="15120" y="21600"/>
                  </a:moveTo>
                  <a:cubicBezTo>
                    <a:pt x="14574" y="21600"/>
                    <a:pt x="14029" y="21600"/>
                    <a:pt x="13374" y="21352"/>
                  </a:cubicBezTo>
                  <a:cubicBezTo>
                    <a:pt x="13047" y="21352"/>
                    <a:pt x="12720" y="21600"/>
                    <a:pt x="12502" y="21600"/>
                  </a:cubicBezTo>
                  <a:cubicBezTo>
                    <a:pt x="12502" y="21600"/>
                    <a:pt x="12502" y="21600"/>
                    <a:pt x="12502" y="21600"/>
                  </a:cubicBezTo>
                  <a:cubicBezTo>
                    <a:pt x="10756" y="21600"/>
                    <a:pt x="9011" y="20359"/>
                    <a:pt x="7483" y="19366"/>
                  </a:cubicBezTo>
                  <a:cubicBezTo>
                    <a:pt x="5520" y="18124"/>
                    <a:pt x="2792" y="16386"/>
                    <a:pt x="1047" y="12662"/>
                  </a:cubicBezTo>
                  <a:cubicBezTo>
                    <a:pt x="174" y="10924"/>
                    <a:pt x="-153" y="9186"/>
                    <a:pt x="65" y="7697"/>
                  </a:cubicBezTo>
                  <a:cubicBezTo>
                    <a:pt x="720" y="3724"/>
                    <a:pt x="4865" y="993"/>
                    <a:pt x="6611" y="497"/>
                  </a:cubicBezTo>
                  <a:cubicBezTo>
                    <a:pt x="8247" y="248"/>
                    <a:pt x="9774" y="0"/>
                    <a:pt x="11192" y="0"/>
                  </a:cubicBezTo>
                  <a:cubicBezTo>
                    <a:pt x="12502" y="0"/>
                    <a:pt x="13920" y="0"/>
                    <a:pt x="15120" y="497"/>
                  </a:cubicBezTo>
                  <a:cubicBezTo>
                    <a:pt x="17956" y="1241"/>
                    <a:pt x="19702" y="3228"/>
                    <a:pt x="20465" y="6455"/>
                  </a:cubicBezTo>
                  <a:cubicBezTo>
                    <a:pt x="21447" y="10924"/>
                    <a:pt x="20792" y="16138"/>
                    <a:pt x="18829" y="19117"/>
                  </a:cubicBezTo>
                  <a:cubicBezTo>
                    <a:pt x="17847" y="20855"/>
                    <a:pt x="16538" y="21600"/>
                    <a:pt x="15120" y="21600"/>
                  </a:cubicBezTo>
                  <a:close/>
                  <a:moveTo>
                    <a:pt x="10756" y="745"/>
                  </a:moveTo>
                  <a:cubicBezTo>
                    <a:pt x="8247" y="993"/>
                    <a:pt x="5629" y="1241"/>
                    <a:pt x="3229" y="3228"/>
                  </a:cubicBezTo>
                  <a:cubicBezTo>
                    <a:pt x="2683" y="3724"/>
                    <a:pt x="829" y="5462"/>
                    <a:pt x="720" y="8441"/>
                  </a:cubicBezTo>
                  <a:cubicBezTo>
                    <a:pt x="611" y="9683"/>
                    <a:pt x="938" y="11172"/>
                    <a:pt x="1702" y="12414"/>
                  </a:cubicBezTo>
                  <a:cubicBezTo>
                    <a:pt x="3665" y="15641"/>
                    <a:pt x="6174" y="17628"/>
                    <a:pt x="8356" y="18869"/>
                  </a:cubicBezTo>
                  <a:cubicBezTo>
                    <a:pt x="9120" y="19366"/>
                    <a:pt x="9120" y="19366"/>
                    <a:pt x="9120" y="19366"/>
                  </a:cubicBezTo>
                  <a:cubicBezTo>
                    <a:pt x="9774" y="19614"/>
                    <a:pt x="10429" y="19862"/>
                    <a:pt x="11411" y="20110"/>
                  </a:cubicBezTo>
                  <a:cubicBezTo>
                    <a:pt x="11411" y="20110"/>
                    <a:pt x="11411" y="20110"/>
                    <a:pt x="11411" y="20110"/>
                  </a:cubicBezTo>
                  <a:cubicBezTo>
                    <a:pt x="11738" y="20359"/>
                    <a:pt x="12065" y="20359"/>
                    <a:pt x="12502" y="20359"/>
                  </a:cubicBezTo>
                  <a:cubicBezTo>
                    <a:pt x="12720" y="20359"/>
                    <a:pt x="13047" y="20359"/>
                    <a:pt x="13374" y="20359"/>
                  </a:cubicBezTo>
                  <a:cubicBezTo>
                    <a:pt x="13811" y="20359"/>
                    <a:pt x="14247" y="20359"/>
                    <a:pt x="14683" y="20359"/>
                  </a:cubicBezTo>
                  <a:cubicBezTo>
                    <a:pt x="15774" y="20359"/>
                    <a:pt x="17192" y="20359"/>
                    <a:pt x="18283" y="18621"/>
                  </a:cubicBezTo>
                  <a:cubicBezTo>
                    <a:pt x="19702" y="16138"/>
                    <a:pt x="20465" y="12662"/>
                    <a:pt x="20247" y="9434"/>
                  </a:cubicBezTo>
                  <a:cubicBezTo>
                    <a:pt x="19920" y="5959"/>
                    <a:pt x="18829" y="3476"/>
                    <a:pt x="17083" y="2483"/>
                  </a:cubicBezTo>
                  <a:cubicBezTo>
                    <a:pt x="15447" y="1241"/>
                    <a:pt x="13592" y="745"/>
                    <a:pt x="11192" y="745"/>
                  </a:cubicBezTo>
                  <a:lnTo>
                    <a:pt x="10756" y="745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779" name="Freeform 517"/>
            <p:cNvSpPr/>
            <p:nvPr/>
          </p:nvSpPr>
          <p:spPr>
            <a:xfrm flipH="1" rot="16200000">
              <a:off x="666166" y="6214211"/>
              <a:ext cx="908226" cy="3704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26" h="21600" fill="norm" stroke="1" extrusionOk="0">
                  <a:moveTo>
                    <a:pt x="16623" y="21600"/>
                  </a:moveTo>
                  <a:cubicBezTo>
                    <a:pt x="15754" y="21600"/>
                    <a:pt x="14760" y="21448"/>
                    <a:pt x="13519" y="21144"/>
                  </a:cubicBezTo>
                  <a:cubicBezTo>
                    <a:pt x="10602" y="20231"/>
                    <a:pt x="7871" y="18101"/>
                    <a:pt x="5636" y="16276"/>
                  </a:cubicBezTo>
                  <a:cubicBezTo>
                    <a:pt x="5388" y="15972"/>
                    <a:pt x="5388" y="15972"/>
                    <a:pt x="5388" y="15972"/>
                  </a:cubicBezTo>
                  <a:cubicBezTo>
                    <a:pt x="4023" y="14755"/>
                    <a:pt x="733" y="12017"/>
                    <a:pt x="112" y="8214"/>
                  </a:cubicBezTo>
                  <a:cubicBezTo>
                    <a:pt x="-74" y="7149"/>
                    <a:pt x="-12" y="6085"/>
                    <a:pt x="174" y="5020"/>
                  </a:cubicBezTo>
                  <a:cubicBezTo>
                    <a:pt x="733" y="2282"/>
                    <a:pt x="1912" y="1065"/>
                    <a:pt x="3774" y="1065"/>
                  </a:cubicBezTo>
                  <a:cubicBezTo>
                    <a:pt x="4209" y="1065"/>
                    <a:pt x="4705" y="1217"/>
                    <a:pt x="5140" y="1217"/>
                  </a:cubicBezTo>
                  <a:cubicBezTo>
                    <a:pt x="5760" y="1369"/>
                    <a:pt x="6381" y="1521"/>
                    <a:pt x="7064" y="1521"/>
                  </a:cubicBezTo>
                  <a:cubicBezTo>
                    <a:pt x="8988" y="1521"/>
                    <a:pt x="10788" y="913"/>
                    <a:pt x="12774" y="456"/>
                  </a:cubicBezTo>
                  <a:cubicBezTo>
                    <a:pt x="13147" y="456"/>
                    <a:pt x="13147" y="456"/>
                    <a:pt x="13147" y="456"/>
                  </a:cubicBezTo>
                  <a:cubicBezTo>
                    <a:pt x="13954" y="152"/>
                    <a:pt x="14760" y="0"/>
                    <a:pt x="15505" y="0"/>
                  </a:cubicBezTo>
                  <a:cubicBezTo>
                    <a:pt x="18112" y="0"/>
                    <a:pt x="20098" y="1521"/>
                    <a:pt x="21526" y="4259"/>
                  </a:cubicBezTo>
                  <a:cubicBezTo>
                    <a:pt x="21526" y="4563"/>
                    <a:pt x="21526" y="4563"/>
                    <a:pt x="21526" y="4563"/>
                  </a:cubicBezTo>
                  <a:cubicBezTo>
                    <a:pt x="20036" y="1977"/>
                    <a:pt x="18050" y="608"/>
                    <a:pt x="15505" y="608"/>
                  </a:cubicBezTo>
                  <a:cubicBezTo>
                    <a:pt x="14574" y="608"/>
                    <a:pt x="13519" y="913"/>
                    <a:pt x="12402" y="1217"/>
                  </a:cubicBezTo>
                  <a:cubicBezTo>
                    <a:pt x="10478" y="1977"/>
                    <a:pt x="8864" y="2282"/>
                    <a:pt x="7250" y="2282"/>
                  </a:cubicBezTo>
                  <a:cubicBezTo>
                    <a:pt x="6629" y="2282"/>
                    <a:pt x="6009" y="2130"/>
                    <a:pt x="5388" y="2130"/>
                  </a:cubicBezTo>
                  <a:cubicBezTo>
                    <a:pt x="5016" y="1977"/>
                    <a:pt x="5016" y="1977"/>
                    <a:pt x="5016" y="1977"/>
                  </a:cubicBezTo>
                  <a:cubicBezTo>
                    <a:pt x="4581" y="1977"/>
                    <a:pt x="4085" y="1825"/>
                    <a:pt x="3650" y="1825"/>
                  </a:cubicBezTo>
                  <a:cubicBezTo>
                    <a:pt x="3029" y="1825"/>
                    <a:pt x="2595" y="1977"/>
                    <a:pt x="2160" y="2282"/>
                  </a:cubicBezTo>
                  <a:cubicBezTo>
                    <a:pt x="1292" y="2890"/>
                    <a:pt x="174" y="4715"/>
                    <a:pt x="423" y="7149"/>
                  </a:cubicBezTo>
                  <a:cubicBezTo>
                    <a:pt x="795" y="10496"/>
                    <a:pt x="2595" y="12321"/>
                    <a:pt x="3836" y="13538"/>
                  </a:cubicBezTo>
                  <a:cubicBezTo>
                    <a:pt x="5512" y="15211"/>
                    <a:pt x="7064" y="16580"/>
                    <a:pt x="8492" y="17645"/>
                  </a:cubicBezTo>
                  <a:cubicBezTo>
                    <a:pt x="11533" y="19775"/>
                    <a:pt x="14202" y="20839"/>
                    <a:pt x="16623" y="20839"/>
                  </a:cubicBezTo>
                  <a:cubicBezTo>
                    <a:pt x="16871" y="20839"/>
                    <a:pt x="16871" y="20839"/>
                    <a:pt x="16871" y="20839"/>
                  </a:cubicBezTo>
                  <a:cubicBezTo>
                    <a:pt x="18609" y="20839"/>
                    <a:pt x="20036" y="20079"/>
                    <a:pt x="21154" y="18558"/>
                  </a:cubicBezTo>
                  <a:cubicBezTo>
                    <a:pt x="21278" y="18558"/>
                    <a:pt x="21402" y="18254"/>
                    <a:pt x="21526" y="18101"/>
                  </a:cubicBezTo>
                  <a:cubicBezTo>
                    <a:pt x="21526" y="19014"/>
                    <a:pt x="21526" y="19014"/>
                    <a:pt x="21526" y="19014"/>
                  </a:cubicBezTo>
                  <a:cubicBezTo>
                    <a:pt x="20098" y="20839"/>
                    <a:pt x="18547" y="21600"/>
                    <a:pt x="16623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780" name="Freeform 518"/>
            <p:cNvSpPr/>
            <p:nvPr/>
          </p:nvSpPr>
          <p:spPr>
            <a:xfrm flipH="1" rot="16200000">
              <a:off x="469957" y="5896489"/>
              <a:ext cx="1306572" cy="6075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20" h="21600" fill="norm" stroke="1" extrusionOk="0">
                  <a:moveTo>
                    <a:pt x="19063" y="21600"/>
                  </a:moveTo>
                  <a:cubicBezTo>
                    <a:pt x="17295" y="21600"/>
                    <a:pt x="15527" y="20948"/>
                    <a:pt x="13889" y="20203"/>
                  </a:cubicBezTo>
                  <a:cubicBezTo>
                    <a:pt x="13458" y="20017"/>
                    <a:pt x="13070" y="19924"/>
                    <a:pt x="12639" y="19738"/>
                  </a:cubicBezTo>
                  <a:cubicBezTo>
                    <a:pt x="10569" y="18807"/>
                    <a:pt x="8370" y="17969"/>
                    <a:pt x="6344" y="16386"/>
                  </a:cubicBezTo>
                  <a:cubicBezTo>
                    <a:pt x="4663" y="15083"/>
                    <a:pt x="3326" y="13779"/>
                    <a:pt x="2248" y="12010"/>
                  </a:cubicBezTo>
                  <a:cubicBezTo>
                    <a:pt x="1429" y="10707"/>
                    <a:pt x="265" y="8752"/>
                    <a:pt x="49" y="6331"/>
                  </a:cubicBezTo>
                  <a:cubicBezTo>
                    <a:pt x="-80" y="4934"/>
                    <a:pt x="49" y="3817"/>
                    <a:pt x="394" y="2886"/>
                  </a:cubicBezTo>
                  <a:cubicBezTo>
                    <a:pt x="1386" y="372"/>
                    <a:pt x="3800" y="93"/>
                    <a:pt x="4835" y="93"/>
                  </a:cubicBezTo>
                  <a:cubicBezTo>
                    <a:pt x="5180" y="93"/>
                    <a:pt x="5525" y="93"/>
                    <a:pt x="5870" y="186"/>
                  </a:cubicBezTo>
                  <a:cubicBezTo>
                    <a:pt x="6430" y="279"/>
                    <a:pt x="7034" y="466"/>
                    <a:pt x="7594" y="559"/>
                  </a:cubicBezTo>
                  <a:cubicBezTo>
                    <a:pt x="8586" y="838"/>
                    <a:pt x="9621" y="1117"/>
                    <a:pt x="10655" y="1117"/>
                  </a:cubicBezTo>
                  <a:cubicBezTo>
                    <a:pt x="10698" y="1117"/>
                    <a:pt x="10698" y="1117"/>
                    <a:pt x="10698" y="1117"/>
                  </a:cubicBezTo>
                  <a:cubicBezTo>
                    <a:pt x="11906" y="1117"/>
                    <a:pt x="13113" y="838"/>
                    <a:pt x="14277" y="559"/>
                  </a:cubicBezTo>
                  <a:cubicBezTo>
                    <a:pt x="15269" y="372"/>
                    <a:pt x="16303" y="93"/>
                    <a:pt x="17338" y="0"/>
                  </a:cubicBezTo>
                  <a:cubicBezTo>
                    <a:pt x="17510" y="0"/>
                    <a:pt x="17640" y="0"/>
                    <a:pt x="17812" y="0"/>
                  </a:cubicBezTo>
                  <a:cubicBezTo>
                    <a:pt x="19321" y="0"/>
                    <a:pt x="20528" y="559"/>
                    <a:pt x="21520" y="1676"/>
                  </a:cubicBezTo>
                  <a:cubicBezTo>
                    <a:pt x="21520" y="2328"/>
                    <a:pt x="21520" y="2328"/>
                    <a:pt x="21520" y="2328"/>
                  </a:cubicBezTo>
                  <a:cubicBezTo>
                    <a:pt x="20442" y="1117"/>
                    <a:pt x="19278" y="466"/>
                    <a:pt x="17985" y="466"/>
                  </a:cubicBezTo>
                  <a:cubicBezTo>
                    <a:pt x="17855" y="466"/>
                    <a:pt x="17855" y="466"/>
                    <a:pt x="17855" y="466"/>
                  </a:cubicBezTo>
                  <a:cubicBezTo>
                    <a:pt x="16734" y="559"/>
                    <a:pt x="15613" y="838"/>
                    <a:pt x="14492" y="1024"/>
                  </a:cubicBezTo>
                  <a:cubicBezTo>
                    <a:pt x="13846" y="1210"/>
                    <a:pt x="13199" y="1303"/>
                    <a:pt x="12509" y="1490"/>
                  </a:cubicBezTo>
                  <a:cubicBezTo>
                    <a:pt x="11992" y="1583"/>
                    <a:pt x="11474" y="1583"/>
                    <a:pt x="10957" y="1583"/>
                  </a:cubicBezTo>
                  <a:cubicBezTo>
                    <a:pt x="10095" y="1583"/>
                    <a:pt x="9233" y="1490"/>
                    <a:pt x="8370" y="1210"/>
                  </a:cubicBezTo>
                  <a:cubicBezTo>
                    <a:pt x="7680" y="1024"/>
                    <a:pt x="7680" y="1024"/>
                    <a:pt x="7680" y="1024"/>
                  </a:cubicBezTo>
                  <a:cubicBezTo>
                    <a:pt x="6689" y="745"/>
                    <a:pt x="5611" y="466"/>
                    <a:pt x="4576" y="466"/>
                  </a:cubicBezTo>
                  <a:cubicBezTo>
                    <a:pt x="4231" y="466"/>
                    <a:pt x="3886" y="559"/>
                    <a:pt x="3542" y="652"/>
                  </a:cubicBezTo>
                  <a:cubicBezTo>
                    <a:pt x="2679" y="838"/>
                    <a:pt x="1084" y="1676"/>
                    <a:pt x="480" y="3631"/>
                  </a:cubicBezTo>
                  <a:cubicBezTo>
                    <a:pt x="222" y="4469"/>
                    <a:pt x="179" y="5400"/>
                    <a:pt x="351" y="6424"/>
                  </a:cubicBezTo>
                  <a:cubicBezTo>
                    <a:pt x="696" y="8659"/>
                    <a:pt x="1645" y="10800"/>
                    <a:pt x="3283" y="12941"/>
                  </a:cubicBezTo>
                  <a:cubicBezTo>
                    <a:pt x="4706" y="14710"/>
                    <a:pt x="6387" y="16107"/>
                    <a:pt x="8629" y="17317"/>
                  </a:cubicBezTo>
                  <a:cubicBezTo>
                    <a:pt x="10354" y="18248"/>
                    <a:pt x="12164" y="18993"/>
                    <a:pt x="13889" y="19645"/>
                  </a:cubicBezTo>
                  <a:cubicBezTo>
                    <a:pt x="14492" y="19924"/>
                    <a:pt x="14492" y="19924"/>
                    <a:pt x="14492" y="19924"/>
                  </a:cubicBezTo>
                  <a:cubicBezTo>
                    <a:pt x="16001" y="20483"/>
                    <a:pt x="17424" y="20948"/>
                    <a:pt x="18890" y="20948"/>
                  </a:cubicBezTo>
                  <a:cubicBezTo>
                    <a:pt x="19106" y="20948"/>
                    <a:pt x="19321" y="20948"/>
                    <a:pt x="19537" y="20948"/>
                  </a:cubicBezTo>
                  <a:cubicBezTo>
                    <a:pt x="20227" y="20855"/>
                    <a:pt x="20916" y="20669"/>
                    <a:pt x="21520" y="20297"/>
                  </a:cubicBezTo>
                  <a:cubicBezTo>
                    <a:pt x="21520" y="21041"/>
                    <a:pt x="21520" y="21041"/>
                    <a:pt x="21520" y="21041"/>
                  </a:cubicBezTo>
                  <a:cubicBezTo>
                    <a:pt x="20960" y="21321"/>
                    <a:pt x="20356" y="21507"/>
                    <a:pt x="19752" y="21600"/>
                  </a:cubicBezTo>
                  <a:cubicBezTo>
                    <a:pt x="19494" y="21600"/>
                    <a:pt x="19278" y="21600"/>
                    <a:pt x="19063" y="21600"/>
                  </a:cubicBezTo>
                  <a:cubicBezTo>
                    <a:pt x="19063" y="21600"/>
                    <a:pt x="19063" y="21600"/>
                    <a:pt x="19063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781" name="Freeform 519"/>
            <p:cNvSpPr/>
            <p:nvPr/>
          </p:nvSpPr>
          <p:spPr>
            <a:xfrm flipH="1" rot="16200000">
              <a:off x="992839" y="6831325"/>
              <a:ext cx="23711" cy="207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cubicBezTo>
                    <a:pt x="7200" y="2700"/>
                    <a:pt x="14400" y="5400"/>
                    <a:pt x="21600" y="10800"/>
                  </a:cubicBezTo>
                  <a:cubicBezTo>
                    <a:pt x="21600" y="21600"/>
                    <a:pt x="21600" y="21600"/>
                    <a:pt x="21600" y="21600"/>
                  </a:cubicBezTo>
                  <a:cubicBezTo>
                    <a:pt x="16800" y="18900"/>
                    <a:pt x="2400" y="2700"/>
                    <a:pt x="0" y="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782" name="Freeform 520"/>
            <p:cNvSpPr/>
            <p:nvPr/>
          </p:nvSpPr>
          <p:spPr>
            <a:xfrm flipH="1" rot="16200000">
              <a:off x="1243273" y="6816507"/>
              <a:ext cx="53347" cy="207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cubicBezTo>
                    <a:pt x="7560" y="16200"/>
                    <a:pt x="14040" y="10800"/>
                    <a:pt x="21600" y="0"/>
                  </a:cubicBezTo>
                  <a:cubicBezTo>
                    <a:pt x="21600" y="8100"/>
                    <a:pt x="21600" y="8100"/>
                    <a:pt x="21600" y="8100"/>
                  </a:cubicBezTo>
                  <a:cubicBezTo>
                    <a:pt x="14040" y="16200"/>
                    <a:pt x="6480" y="21600"/>
                    <a:pt x="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783" name="Freeform 521"/>
            <p:cNvSpPr/>
            <p:nvPr/>
          </p:nvSpPr>
          <p:spPr>
            <a:xfrm flipH="1" rot="16200000">
              <a:off x="991357" y="6820952"/>
              <a:ext cx="37048" cy="370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12343"/>
                  </a:moveTo>
                  <a:cubicBezTo>
                    <a:pt x="13886" y="7714"/>
                    <a:pt x="7714" y="4629"/>
                    <a:pt x="1543" y="0"/>
                  </a:cubicBezTo>
                  <a:cubicBezTo>
                    <a:pt x="0" y="0"/>
                    <a:pt x="0" y="0"/>
                    <a:pt x="0" y="1543"/>
                  </a:cubicBezTo>
                  <a:cubicBezTo>
                    <a:pt x="7714" y="7714"/>
                    <a:pt x="13886" y="13886"/>
                    <a:pt x="21600" y="21600"/>
                  </a:cubicBezTo>
                  <a:lnTo>
                    <a:pt x="21600" y="12343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784" name="Freeform 522"/>
            <p:cNvSpPr/>
            <p:nvPr/>
          </p:nvSpPr>
          <p:spPr>
            <a:xfrm flipH="1" rot="16200000">
              <a:off x="1245074" y="6828682"/>
              <a:ext cx="37886" cy="207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40" h="21600" fill="norm" stroke="1" extrusionOk="0">
                  <a:moveTo>
                    <a:pt x="21240" y="0"/>
                  </a:moveTo>
                  <a:cubicBezTo>
                    <a:pt x="15480" y="8100"/>
                    <a:pt x="8280" y="13500"/>
                    <a:pt x="1080" y="16200"/>
                  </a:cubicBezTo>
                  <a:cubicBezTo>
                    <a:pt x="-360" y="16200"/>
                    <a:pt x="-360" y="21600"/>
                    <a:pt x="1080" y="21600"/>
                  </a:cubicBezTo>
                  <a:cubicBezTo>
                    <a:pt x="9720" y="21600"/>
                    <a:pt x="15480" y="21600"/>
                    <a:pt x="21240" y="18900"/>
                  </a:cubicBezTo>
                  <a:lnTo>
                    <a:pt x="21240" y="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785" name="Freeform 523"/>
            <p:cNvSpPr/>
            <p:nvPr/>
          </p:nvSpPr>
          <p:spPr>
            <a:xfrm flipH="1" rot="16200000">
              <a:off x="975797" y="6790573"/>
              <a:ext cx="63721" cy="6223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15300" y="13500"/>
                    <a:pt x="8100" y="6300"/>
                    <a:pt x="0" y="0"/>
                  </a:cubicBezTo>
                  <a:cubicBezTo>
                    <a:pt x="2700" y="1800"/>
                    <a:pt x="5400" y="2700"/>
                    <a:pt x="8100" y="4500"/>
                  </a:cubicBezTo>
                  <a:cubicBezTo>
                    <a:pt x="13500" y="8100"/>
                    <a:pt x="17100" y="11700"/>
                    <a:pt x="21600" y="16200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786" name="Freeform 524"/>
            <p:cNvSpPr/>
            <p:nvPr/>
          </p:nvSpPr>
          <p:spPr>
            <a:xfrm flipH="1" rot="16200000">
              <a:off x="1236605" y="6812801"/>
              <a:ext cx="44456" cy="370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082" y="15429"/>
                  </a:moveTo>
                  <a:cubicBezTo>
                    <a:pt x="11435" y="10800"/>
                    <a:pt x="16518" y="6171"/>
                    <a:pt x="21600" y="0"/>
                  </a:cubicBezTo>
                  <a:cubicBezTo>
                    <a:pt x="21600" y="12343"/>
                    <a:pt x="21600" y="12343"/>
                    <a:pt x="21600" y="12343"/>
                  </a:cubicBezTo>
                  <a:cubicBezTo>
                    <a:pt x="15247" y="16971"/>
                    <a:pt x="7624" y="20057"/>
                    <a:pt x="0" y="21600"/>
                  </a:cubicBezTo>
                  <a:cubicBezTo>
                    <a:pt x="1271" y="20057"/>
                    <a:pt x="3812" y="18514"/>
                    <a:pt x="5082" y="15429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787" name="Freeform 525"/>
            <p:cNvSpPr/>
            <p:nvPr/>
          </p:nvSpPr>
          <p:spPr>
            <a:xfrm flipH="1" rot="16200000">
              <a:off x="1256925" y="6841276"/>
              <a:ext cx="12701" cy="127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cubicBezTo>
                    <a:pt x="5400" y="14400"/>
                    <a:pt x="16200" y="7200"/>
                    <a:pt x="21600" y="0"/>
                  </a:cubicBezTo>
                  <a:cubicBezTo>
                    <a:pt x="21600" y="7200"/>
                    <a:pt x="21600" y="7200"/>
                    <a:pt x="21600" y="7200"/>
                  </a:cubicBezTo>
                  <a:cubicBezTo>
                    <a:pt x="16200" y="14400"/>
                    <a:pt x="5400" y="14400"/>
                    <a:pt x="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788" name="Freeform 526"/>
            <p:cNvSpPr/>
            <p:nvPr/>
          </p:nvSpPr>
          <p:spPr>
            <a:xfrm flipH="1" rot="16200000">
              <a:off x="872069" y="6677954"/>
              <a:ext cx="245988" cy="1052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20451" y="17280"/>
                    <a:pt x="18843" y="14040"/>
                    <a:pt x="17004" y="11340"/>
                  </a:cubicBezTo>
                  <a:cubicBezTo>
                    <a:pt x="14017" y="7020"/>
                    <a:pt x="10800" y="3780"/>
                    <a:pt x="7583" y="2700"/>
                  </a:cubicBezTo>
                  <a:cubicBezTo>
                    <a:pt x="5055" y="1620"/>
                    <a:pt x="2528" y="1080"/>
                    <a:pt x="0" y="540"/>
                  </a:cubicBezTo>
                  <a:cubicBezTo>
                    <a:pt x="1609" y="0"/>
                    <a:pt x="3217" y="0"/>
                    <a:pt x="4596" y="0"/>
                  </a:cubicBezTo>
                  <a:cubicBezTo>
                    <a:pt x="6664" y="0"/>
                    <a:pt x="8272" y="0"/>
                    <a:pt x="10111" y="1080"/>
                  </a:cubicBezTo>
                  <a:cubicBezTo>
                    <a:pt x="14706" y="3780"/>
                    <a:pt x="17923" y="7560"/>
                    <a:pt x="20221" y="12960"/>
                  </a:cubicBezTo>
                  <a:cubicBezTo>
                    <a:pt x="20681" y="14040"/>
                    <a:pt x="21140" y="15120"/>
                    <a:pt x="21600" y="16200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789" name="Freeform 527"/>
            <p:cNvSpPr/>
            <p:nvPr/>
          </p:nvSpPr>
          <p:spPr>
            <a:xfrm flipH="1" rot="16200000">
              <a:off x="1046185" y="6594230"/>
              <a:ext cx="422329" cy="9632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1001" y="21600"/>
                  </a:moveTo>
                  <a:cubicBezTo>
                    <a:pt x="7379" y="21600"/>
                    <a:pt x="3354" y="18097"/>
                    <a:pt x="0" y="14595"/>
                  </a:cubicBezTo>
                  <a:cubicBezTo>
                    <a:pt x="2952" y="16930"/>
                    <a:pt x="6037" y="18097"/>
                    <a:pt x="8989" y="18097"/>
                  </a:cubicBezTo>
                  <a:cubicBezTo>
                    <a:pt x="9257" y="18097"/>
                    <a:pt x="9660" y="18097"/>
                    <a:pt x="10062" y="18097"/>
                  </a:cubicBezTo>
                  <a:cubicBezTo>
                    <a:pt x="13684" y="18097"/>
                    <a:pt x="18783" y="16346"/>
                    <a:pt x="21332" y="1751"/>
                  </a:cubicBezTo>
                  <a:cubicBezTo>
                    <a:pt x="21332" y="1168"/>
                    <a:pt x="21466" y="584"/>
                    <a:pt x="21600" y="0"/>
                  </a:cubicBezTo>
                  <a:cubicBezTo>
                    <a:pt x="21600" y="5254"/>
                    <a:pt x="21600" y="5254"/>
                    <a:pt x="21600" y="5254"/>
                  </a:cubicBezTo>
                  <a:cubicBezTo>
                    <a:pt x="19319" y="16346"/>
                    <a:pt x="15697" y="21600"/>
                    <a:pt x="11001" y="21600"/>
                  </a:cubicBezTo>
                  <a:cubicBezTo>
                    <a:pt x="11001" y="21600"/>
                    <a:pt x="11001" y="21600"/>
                    <a:pt x="11001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790" name="Freeform 528"/>
            <p:cNvSpPr/>
            <p:nvPr/>
          </p:nvSpPr>
          <p:spPr>
            <a:xfrm flipH="1" rot="16200000">
              <a:off x="1192150" y="6618680"/>
              <a:ext cx="425291" cy="444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2533" y="21600"/>
                  </a:moveTo>
                  <a:cubicBezTo>
                    <a:pt x="11333" y="21600"/>
                    <a:pt x="10133" y="21600"/>
                    <a:pt x="9067" y="20329"/>
                  </a:cubicBezTo>
                  <a:cubicBezTo>
                    <a:pt x="6667" y="17788"/>
                    <a:pt x="4667" y="13976"/>
                    <a:pt x="2933" y="10165"/>
                  </a:cubicBezTo>
                  <a:cubicBezTo>
                    <a:pt x="1867" y="7624"/>
                    <a:pt x="933" y="5082"/>
                    <a:pt x="0" y="1271"/>
                  </a:cubicBezTo>
                  <a:cubicBezTo>
                    <a:pt x="4400" y="11435"/>
                    <a:pt x="8133" y="15247"/>
                    <a:pt x="11733" y="15247"/>
                  </a:cubicBezTo>
                  <a:cubicBezTo>
                    <a:pt x="14800" y="15247"/>
                    <a:pt x="17600" y="11435"/>
                    <a:pt x="20133" y="3812"/>
                  </a:cubicBezTo>
                  <a:cubicBezTo>
                    <a:pt x="20667" y="2541"/>
                    <a:pt x="21067" y="1271"/>
                    <a:pt x="21600" y="0"/>
                  </a:cubicBezTo>
                  <a:cubicBezTo>
                    <a:pt x="21600" y="8894"/>
                    <a:pt x="21600" y="8894"/>
                    <a:pt x="21600" y="8894"/>
                  </a:cubicBezTo>
                  <a:cubicBezTo>
                    <a:pt x="18667" y="17788"/>
                    <a:pt x="15600" y="21600"/>
                    <a:pt x="12533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791" name="Freeform 529"/>
            <p:cNvSpPr/>
            <p:nvPr/>
          </p:nvSpPr>
          <p:spPr>
            <a:xfrm flipH="1" rot="16200000">
              <a:off x="320847" y="5655506"/>
              <a:ext cx="1552925" cy="84317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35" h="21600" fill="norm" stroke="1" extrusionOk="0">
                  <a:moveTo>
                    <a:pt x="20066" y="21600"/>
                  </a:moveTo>
                  <a:cubicBezTo>
                    <a:pt x="19674" y="21600"/>
                    <a:pt x="19282" y="21533"/>
                    <a:pt x="18854" y="21466"/>
                  </a:cubicBezTo>
                  <a:cubicBezTo>
                    <a:pt x="18604" y="21399"/>
                    <a:pt x="18355" y="21332"/>
                    <a:pt x="18105" y="21265"/>
                  </a:cubicBezTo>
                  <a:cubicBezTo>
                    <a:pt x="15610" y="20862"/>
                    <a:pt x="13258" y="20057"/>
                    <a:pt x="11190" y="18850"/>
                  </a:cubicBezTo>
                  <a:cubicBezTo>
                    <a:pt x="9373" y="17843"/>
                    <a:pt x="7626" y="16502"/>
                    <a:pt x="6129" y="15361"/>
                  </a:cubicBezTo>
                  <a:cubicBezTo>
                    <a:pt x="5131" y="14624"/>
                    <a:pt x="4062" y="13819"/>
                    <a:pt x="3099" y="12678"/>
                  </a:cubicBezTo>
                  <a:cubicBezTo>
                    <a:pt x="2208" y="11605"/>
                    <a:pt x="-465" y="8452"/>
                    <a:pt x="70" y="5031"/>
                  </a:cubicBezTo>
                  <a:cubicBezTo>
                    <a:pt x="355" y="3220"/>
                    <a:pt x="1388" y="1945"/>
                    <a:pt x="2280" y="1543"/>
                  </a:cubicBezTo>
                  <a:cubicBezTo>
                    <a:pt x="2850" y="1275"/>
                    <a:pt x="3456" y="1140"/>
                    <a:pt x="4204" y="1140"/>
                  </a:cubicBezTo>
                  <a:cubicBezTo>
                    <a:pt x="4632" y="1140"/>
                    <a:pt x="5060" y="1207"/>
                    <a:pt x="5487" y="1207"/>
                  </a:cubicBezTo>
                  <a:cubicBezTo>
                    <a:pt x="5880" y="1275"/>
                    <a:pt x="6307" y="1275"/>
                    <a:pt x="6735" y="1275"/>
                  </a:cubicBezTo>
                  <a:cubicBezTo>
                    <a:pt x="6806" y="1275"/>
                    <a:pt x="6806" y="1275"/>
                    <a:pt x="6806" y="1275"/>
                  </a:cubicBezTo>
                  <a:cubicBezTo>
                    <a:pt x="8695" y="1275"/>
                    <a:pt x="10549" y="872"/>
                    <a:pt x="12260" y="402"/>
                  </a:cubicBezTo>
                  <a:cubicBezTo>
                    <a:pt x="13115" y="201"/>
                    <a:pt x="14220" y="0"/>
                    <a:pt x="15361" y="0"/>
                  </a:cubicBezTo>
                  <a:cubicBezTo>
                    <a:pt x="15824" y="0"/>
                    <a:pt x="16252" y="0"/>
                    <a:pt x="16680" y="67"/>
                  </a:cubicBezTo>
                  <a:cubicBezTo>
                    <a:pt x="18070" y="335"/>
                    <a:pt x="19495" y="1140"/>
                    <a:pt x="21135" y="2482"/>
                  </a:cubicBezTo>
                  <a:cubicBezTo>
                    <a:pt x="21135" y="3019"/>
                    <a:pt x="21135" y="3019"/>
                    <a:pt x="21135" y="3019"/>
                  </a:cubicBezTo>
                  <a:cubicBezTo>
                    <a:pt x="20101" y="2080"/>
                    <a:pt x="18961" y="1207"/>
                    <a:pt x="17678" y="805"/>
                  </a:cubicBezTo>
                  <a:cubicBezTo>
                    <a:pt x="16929" y="537"/>
                    <a:pt x="16109" y="402"/>
                    <a:pt x="15254" y="402"/>
                  </a:cubicBezTo>
                  <a:cubicBezTo>
                    <a:pt x="14612" y="402"/>
                    <a:pt x="13971" y="470"/>
                    <a:pt x="13258" y="671"/>
                  </a:cubicBezTo>
                  <a:cubicBezTo>
                    <a:pt x="12687" y="738"/>
                    <a:pt x="12117" y="872"/>
                    <a:pt x="11547" y="1006"/>
                  </a:cubicBezTo>
                  <a:cubicBezTo>
                    <a:pt x="10406" y="1342"/>
                    <a:pt x="9230" y="1610"/>
                    <a:pt x="8054" y="1677"/>
                  </a:cubicBezTo>
                  <a:cubicBezTo>
                    <a:pt x="7697" y="1677"/>
                    <a:pt x="7341" y="1744"/>
                    <a:pt x="6949" y="1744"/>
                  </a:cubicBezTo>
                  <a:cubicBezTo>
                    <a:pt x="6379" y="1744"/>
                    <a:pt x="5808" y="1677"/>
                    <a:pt x="5274" y="1610"/>
                  </a:cubicBezTo>
                  <a:cubicBezTo>
                    <a:pt x="5202" y="1610"/>
                    <a:pt x="5202" y="1610"/>
                    <a:pt x="5202" y="1610"/>
                  </a:cubicBezTo>
                  <a:cubicBezTo>
                    <a:pt x="4846" y="1610"/>
                    <a:pt x="4454" y="1543"/>
                    <a:pt x="4062" y="1543"/>
                  </a:cubicBezTo>
                  <a:cubicBezTo>
                    <a:pt x="3741" y="1543"/>
                    <a:pt x="3456" y="1610"/>
                    <a:pt x="3171" y="1677"/>
                  </a:cubicBezTo>
                  <a:cubicBezTo>
                    <a:pt x="1994" y="1945"/>
                    <a:pt x="177" y="3354"/>
                    <a:pt x="284" y="6037"/>
                  </a:cubicBezTo>
                  <a:cubicBezTo>
                    <a:pt x="355" y="7983"/>
                    <a:pt x="1282" y="9593"/>
                    <a:pt x="1994" y="10666"/>
                  </a:cubicBezTo>
                  <a:cubicBezTo>
                    <a:pt x="4026" y="13752"/>
                    <a:pt x="6592" y="15429"/>
                    <a:pt x="9087" y="17106"/>
                  </a:cubicBezTo>
                  <a:cubicBezTo>
                    <a:pt x="9337" y="17240"/>
                    <a:pt x="9337" y="17240"/>
                    <a:pt x="9337" y="17240"/>
                  </a:cubicBezTo>
                  <a:cubicBezTo>
                    <a:pt x="12759" y="19520"/>
                    <a:pt x="16359" y="20795"/>
                    <a:pt x="20101" y="21130"/>
                  </a:cubicBezTo>
                  <a:cubicBezTo>
                    <a:pt x="20137" y="21130"/>
                    <a:pt x="20173" y="21130"/>
                    <a:pt x="20173" y="21198"/>
                  </a:cubicBezTo>
                  <a:cubicBezTo>
                    <a:pt x="20208" y="21198"/>
                    <a:pt x="20208" y="21198"/>
                    <a:pt x="20208" y="21198"/>
                  </a:cubicBezTo>
                  <a:cubicBezTo>
                    <a:pt x="20244" y="21198"/>
                    <a:pt x="20244" y="21198"/>
                    <a:pt x="20244" y="21198"/>
                  </a:cubicBezTo>
                  <a:cubicBezTo>
                    <a:pt x="20529" y="21198"/>
                    <a:pt x="20850" y="21130"/>
                    <a:pt x="21135" y="21063"/>
                  </a:cubicBezTo>
                  <a:cubicBezTo>
                    <a:pt x="21135" y="21466"/>
                    <a:pt x="21135" y="21466"/>
                    <a:pt x="21135" y="21466"/>
                  </a:cubicBezTo>
                  <a:cubicBezTo>
                    <a:pt x="20779" y="21533"/>
                    <a:pt x="20422" y="21600"/>
                    <a:pt x="20066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792" name="Freeform 530"/>
            <p:cNvSpPr/>
            <p:nvPr/>
          </p:nvSpPr>
          <p:spPr>
            <a:xfrm flipH="1" rot="16200000">
              <a:off x="1438876" y="6785389"/>
              <a:ext cx="115585" cy="207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9327" y="21600"/>
                  </a:moveTo>
                  <a:cubicBezTo>
                    <a:pt x="5891" y="21600"/>
                    <a:pt x="2945" y="18900"/>
                    <a:pt x="0" y="16200"/>
                  </a:cubicBezTo>
                  <a:cubicBezTo>
                    <a:pt x="1964" y="16200"/>
                    <a:pt x="3927" y="13500"/>
                    <a:pt x="5891" y="13500"/>
                  </a:cubicBezTo>
                  <a:cubicBezTo>
                    <a:pt x="7364" y="10800"/>
                    <a:pt x="9327" y="8100"/>
                    <a:pt x="10800" y="8100"/>
                  </a:cubicBezTo>
                  <a:cubicBezTo>
                    <a:pt x="14727" y="5400"/>
                    <a:pt x="18164" y="2700"/>
                    <a:pt x="21600" y="0"/>
                  </a:cubicBezTo>
                  <a:cubicBezTo>
                    <a:pt x="21600" y="13500"/>
                    <a:pt x="21600" y="13500"/>
                    <a:pt x="21600" y="13500"/>
                  </a:cubicBezTo>
                  <a:cubicBezTo>
                    <a:pt x="17182" y="18900"/>
                    <a:pt x="13745" y="21600"/>
                    <a:pt x="10800" y="21600"/>
                  </a:cubicBezTo>
                  <a:cubicBezTo>
                    <a:pt x="10309" y="21600"/>
                    <a:pt x="9818" y="21600"/>
                    <a:pt x="9327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793" name="Freeform 531"/>
            <p:cNvSpPr/>
            <p:nvPr/>
          </p:nvSpPr>
          <p:spPr>
            <a:xfrm flipH="1" rot="16200000">
              <a:off x="33527" y="5282237"/>
              <a:ext cx="2046065" cy="109656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27" h="21600" fill="norm" stroke="1" extrusionOk="0">
                  <a:moveTo>
                    <a:pt x="21227" y="21600"/>
                  </a:moveTo>
                  <a:cubicBezTo>
                    <a:pt x="21010" y="21600"/>
                    <a:pt x="20819" y="21548"/>
                    <a:pt x="20629" y="21548"/>
                  </a:cubicBezTo>
                  <a:cubicBezTo>
                    <a:pt x="19570" y="21394"/>
                    <a:pt x="18537" y="20930"/>
                    <a:pt x="17559" y="20517"/>
                  </a:cubicBezTo>
                  <a:cubicBezTo>
                    <a:pt x="17532" y="20517"/>
                    <a:pt x="17532" y="20517"/>
                    <a:pt x="17532" y="20517"/>
                  </a:cubicBezTo>
                  <a:cubicBezTo>
                    <a:pt x="17505" y="20569"/>
                    <a:pt x="17505" y="20569"/>
                    <a:pt x="17505" y="20569"/>
                  </a:cubicBezTo>
                  <a:cubicBezTo>
                    <a:pt x="17505" y="20569"/>
                    <a:pt x="17505" y="20569"/>
                    <a:pt x="17478" y="20569"/>
                  </a:cubicBezTo>
                  <a:cubicBezTo>
                    <a:pt x="17478" y="20569"/>
                    <a:pt x="17478" y="20569"/>
                    <a:pt x="17450" y="20569"/>
                  </a:cubicBezTo>
                  <a:cubicBezTo>
                    <a:pt x="17369" y="20466"/>
                    <a:pt x="17260" y="20414"/>
                    <a:pt x="17179" y="20363"/>
                  </a:cubicBezTo>
                  <a:cubicBezTo>
                    <a:pt x="16989" y="20311"/>
                    <a:pt x="16825" y="20208"/>
                    <a:pt x="16635" y="20157"/>
                  </a:cubicBezTo>
                  <a:cubicBezTo>
                    <a:pt x="16391" y="20053"/>
                    <a:pt x="16146" y="19950"/>
                    <a:pt x="15902" y="19847"/>
                  </a:cubicBezTo>
                  <a:cubicBezTo>
                    <a:pt x="15413" y="19693"/>
                    <a:pt x="14924" y="19486"/>
                    <a:pt x="14462" y="19280"/>
                  </a:cubicBezTo>
                  <a:cubicBezTo>
                    <a:pt x="14326" y="19229"/>
                    <a:pt x="14326" y="19229"/>
                    <a:pt x="14326" y="19229"/>
                  </a:cubicBezTo>
                  <a:cubicBezTo>
                    <a:pt x="13973" y="19126"/>
                    <a:pt x="13973" y="19126"/>
                    <a:pt x="13973" y="19126"/>
                  </a:cubicBezTo>
                  <a:cubicBezTo>
                    <a:pt x="12777" y="18662"/>
                    <a:pt x="11582" y="17888"/>
                    <a:pt x="10413" y="17167"/>
                  </a:cubicBezTo>
                  <a:cubicBezTo>
                    <a:pt x="10305" y="17115"/>
                    <a:pt x="10305" y="17115"/>
                    <a:pt x="10305" y="17115"/>
                  </a:cubicBezTo>
                  <a:cubicBezTo>
                    <a:pt x="9680" y="16703"/>
                    <a:pt x="9028" y="16342"/>
                    <a:pt x="8376" y="15981"/>
                  </a:cubicBezTo>
                  <a:cubicBezTo>
                    <a:pt x="7207" y="15259"/>
                    <a:pt x="5985" y="14537"/>
                    <a:pt x="4816" y="13713"/>
                  </a:cubicBezTo>
                  <a:cubicBezTo>
                    <a:pt x="3431" y="12733"/>
                    <a:pt x="1882" y="11547"/>
                    <a:pt x="877" y="9434"/>
                  </a:cubicBezTo>
                  <a:cubicBezTo>
                    <a:pt x="62" y="7784"/>
                    <a:pt x="-373" y="5207"/>
                    <a:pt x="415" y="3196"/>
                  </a:cubicBezTo>
                  <a:cubicBezTo>
                    <a:pt x="1094" y="1495"/>
                    <a:pt x="2371" y="464"/>
                    <a:pt x="4327" y="103"/>
                  </a:cubicBezTo>
                  <a:cubicBezTo>
                    <a:pt x="4708" y="52"/>
                    <a:pt x="5142" y="52"/>
                    <a:pt x="5604" y="52"/>
                  </a:cubicBezTo>
                  <a:cubicBezTo>
                    <a:pt x="6039" y="52"/>
                    <a:pt x="6474" y="52"/>
                    <a:pt x="6909" y="103"/>
                  </a:cubicBezTo>
                  <a:cubicBezTo>
                    <a:pt x="8267" y="206"/>
                    <a:pt x="9598" y="309"/>
                    <a:pt x="10930" y="309"/>
                  </a:cubicBezTo>
                  <a:cubicBezTo>
                    <a:pt x="11147" y="309"/>
                    <a:pt x="11147" y="309"/>
                    <a:pt x="11147" y="309"/>
                  </a:cubicBezTo>
                  <a:cubicBezTo>
                    <a:pt x="11989" y="258"/>
                    <a:pt x="12832" y="206"/>
                    <a:pt x="13674" y="155"/>
                  </a:cubicBezTo>
                  <a:cubicBezTo>
                    <a:pt x="14543" y="103"/>
                    <a:pt x="15440" y="0"/>
                    <a:pt x="16309" y="0"/>
                  </a:cubicBezTo>
                  <a:cubicBezTo>
                    <a:pt x="17478" y="0"/>
                    <a:pt x="18429" y="155"/>
                    <a:pt x="19352" y="412"/>
                  </a:cubicBezTo>
                  <a:cubicBezTo>
                    <a:pt x="19977" y="567"/>
                    <a:pt x="20602" y="773"/>
                    <a:pt x="21227" y="1031"/>
                  </a:cubicBezTo>
                  <a:cubicBezTo>
                    <a:pt x="21227" y="1392"/>
                    <a:pt x="21227" y="1392"/>
                    <a:pt x="21227" y="1392"/>
                  </a:cubicBezTo>
                  <a:cubicBezTo>
                    <a:pt x="20059" y="876"/>
                    <a:pt x="18945" y="516"/>
                    <a:pt x="17858" y="412"/>
                  </a:cubicBezTo>
                  <a:cubicBezTo>
                    <a:pt x="17369" y="309"/>
                    <a:pt x="16853" y="309"/>
                    <a:pt x="16282" y="309"/>
                  </a:cubicBezTo>
                  <a:cubicBezTo>
                    <a:pt x="15385" y="309"/>
                    <a:pt x="14489" y="361"/>
                    <a:pt x="13728" y="464"/>
                  </a:cubicBezTo>
                  <a:cubicBezTo>
                    <a:pt x="12832" y="567"/>
                    <a:pt x="11908" y="619"/>
                    <a:pt x="10930" y="619"/>
                  </a:cubicBezTo>
                  <a:cubicBezTo>
                    <a:pt x="10441" y="619"/>
                    <a:pt x="9952" y="567"/>
                    <a:pt x="9435" y="567"/>
                  </a:cubicBezTo>
                  <a:cubicBezTo>
                    <a:pt x="8946" y="567"/>
                    <a:pt x="8430" y="516"/>
                    <a:pt x="7914" y="464"/>
                  </a:cubicBezTo>
                  <a:cubicBezTo>
                    <a:pt x="7235" y="361"/>
                    <a:pt x="6528" y="309"/>
                    <a:pt x="5822" y="309"/>
                  </a:cubicBezTo>
                  <a:cubicBezTo>
                    <a:pt x="4844" y="309"/>
                    <a:pt x="4029" y="464"/>
                    <a:pt x="3295" y="722"/>
                  </a:cubicBezTo>
                  <a:cubicBezTo>
                    <a:pt x="2670" y="979"/>
                    <a:pt x="1149" y="1753"/>
                    <a:pt x="496" y="3660"/>
                  </a:cubicBezTo>
                  <a:cubicBezTo>
                    <a:pt x="198" y="4485"/>
                    <a:pt x="116" y="5464"/>
                    <a:pt x="225" y="6547"/>
                  </a:cubicBezTo>
                  <a:cubicBezTo>
                    <a:pt x="578" y="9640"/>
                    <a:pt x="2371" y="11444"/>
                    <a:pt x="3920" y="12682"/>
                  </a:cubicBezTo>
                  <a:cubicBezTo>
                    <a:pt x="5251" y="13764"/>
                    <a:pt x="6664" y="14589"/>
                    <a:pt x="8022" y="15362"/>
                  </a:cubicBezTo>
                  <a:cubicBezTo>
                    <a:pt x="8593" y="15723"/>
                    <a:pt x="9164" y="16032"/>
                    <a:pt x="9707" y="16393"/>
                  </a:cubicBezTo>
                  <a:cubicBezTo>
                    <a:pt x="9952" y="16548"/>
                    <a:pt x="10196" y="16703"/>
                    <a:pt x="10441" y="16857"/>
                  </a:cubicBezTo>
                  <a:cubicBezTo>
                    <a:pt x="11500" y="17527"/>
                    <a:pt x="12614" y="18198"/>
                    <a:pt x="13728" y="18662"/>
                  </a:cubicBezTo>
                  <a:cubicBezTo>
                    <a:pt x="14081" y="18765"/>
                    <a:pt x="14435" y="18919"/>
                    <a:pt x="14761" y="19022"/>
                  </a:cubicBezTo>
                  <a:cubicBezTo>
                    <a:pt x="15549" y="19280"/>
                    <a:pt x="16336" y="19589"/>
                    <a:pt x="17070" y="20002"/>
                  </a:cubicBezTo>
                  <a:cubicBezTo>
                    <a:pt x="17450" y="20157"/>
                    <a:pt x="17831" y="20311"/>
                    <a:pt x="18184" y="20466"/>
                  </a:cubicBezTo>
                  <a:cubicBezTo>
                    <a:pt x="19026" y="20827"/>
                    <a:pt x="20140" y="21188"/>
                    <a:pt x="21227" y="21239"/>
                  </a:cubicBezTo>
                  <a:lnTo>
                    <a:pt x="21227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794" name="Freeform 532"/>
            <p:cNvSpPr/>
            <p:nvPr/>
          </p:nvSpPr>
          <p:spPr>
            <a:xfrm flipH="1" rot="16200000">
              <a:off x="-393828" y="4674098"/>
              <a:ext cx="2758517" cy="16003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86" h="21600" fill="norm" stroke="1" extrusionOk="0">
                  <a:moveTo>
                    <a:pt x="21286" y="21600"/>
                  </a:moveTo>
                  <a:cubicBezTo>
                    <a:pt x="20579" y="21565"/>
                    <a:pt x="19831" y="21459"/>
                    <a:pt x="19023" y="21246"/>
                  </a:cubicBezTo>
                  <a:cubicBezTo>
                    <a:pt x="17346" y="20787"/>
                    <a:pt x="15568" y="19903"/>
                    <a:pt x="13406" y="18383"/>
                  </a:cubicBezTo>
                  <a:cubicBezTo>
                    <a:pt x="13103" y="18171"/>
                    <a:pt x="12800" y="17923"/>
                    <a:pt x="12496" y="17711"/>
                  </a:cubicBezTo>
                  <a:cubicBezTo>
                    <a:pt x="11870" y="17252"/>
                    <a:pt x="11224" y="16757"/>
                    <a:pt x="10577" y="16403"/>
                  </a:cubicBezTo>
                  <a:cubicBezTo>
                    <a:pt x="9526" y="15838"/>
                    <a:pt x="8476" y="15449"/>
                    <a:pt x="7667" y="15201"/>
                  </a:cubicBezTo>
                  <a:cubicBezTo>
                    <a:pt x="7344" y="15095"/>
                    <a:pt x="7021" y="14989"/>
                    <a:pt x="6697" y="14883"/>
                  </a:cubicBezTo>
                  <a:cubicBezTo>
                    <a:pt x="5364" y="14459"/>
                    <a:pt x="3970" y="14070"/>
                    <a:pt x="2717" y="13151"/>
                  </a:cubicBezTo>
                  <a:cubicBezTo>
                    <a:pt x="1787" y="12515"/>
                    <a:pt x="494" y="11419"/>
                    <a:pt x="110" y="9616"/>
                  </a:cubicBezTo>
                  <a:cubicBezTo>
                    <a:pt x="-314" y="7742"/>
                    <a:pt x="555" y="5904"/>
                    <a:pt x="1545" y="4985"/>
                  </a:cubicBezTo>
                  <a:cubicBezTo>
                    <a:pt x="2697" y="3924"/>
                    <a:pt x="4030" y="3535"/>
                    <a:pt x="5323" y="3182"/>
                  </a:cubicBezTo>
                  <a:cubicBezTo>
                    <a:pt x="5687" y="3076"/>
                    <a:pt x="5687" y="3076"/>
                    <a:pt x="5687" y="3076"/>
                  </a:cubicBezTo>
                  <a:cubicBezTo>
                    <a:pt x="6455" y="2864"/>
                    <a:pt x="7102" y="2651"/>
                    <a:pt x="7748" y="2333"/>
                  </a:cubicBezTo>
                  <a:cubicBezTo>
                    <a:pt x="8233" y="2121"/>
                    <a:pt x="8718" y="1874"/>
                    <a:pt x="9203" y="1626"/>
                  </a:cubicBezTo>
                  <a:cubicBezTo>
                    <a:pt x="9607" y="1379"/>
                    <a:pt x="10052" y="1167"/>
                    <a:pt x="10476" y="955"/>
                  </a:cubicBezTo>
                  <a:cubicBezTo>
                    <a:pt x="11203" y="601"/>
                    <a:pt x="12173" y="177"/>
                    <a:pt x="13183" y="35"/>
                  </a:cubicBezTo>
                  <a:cubicBezTo>
                    <a:pt x="13446" y="0"/>
                    <a:pt x="13729" y="0"/>
                    <a:pt x="14032" y="0"/>
                  </a:cubicBezTo>
                  <a:cubicBezTo>
                    <a:pt x="14598" y="0"/>
                    <a:pt x="15164" y="71"/>
                    <a:pt x="15628" y="106"/>
                  </a:cubicBezTo>
                  <a:cubicBezTo>
                    <a:pt x="17326" y="354"/>
                    <a:pt x="18922" y="742"/>
                    <a:pt x="20397" y="1343"/>
                  </a:cubicBezTo>
                  <a:cubicBezTo>
                    <a:pt x="20700" y="1449"/>
                    <a:pt x="21003" y="1591"/>
                    <a:pt x="21286" y="1697"/>
                  </a:cubicBezTo>
                  <a:cubicBezTo>
                    <a:pt x="21286" y="1944"/>
                    <a:pt x="21286" y="1944"/>
                    <a:pt x="21286" y="1944"/>
                  </a:cubicBezTo>
                  <a:cubicBezTo>
                    <a:pt x="20357" y="1520"/>
                    <a:pt x="19387" y="1167"/>
                    <a:pt x="18397" y="884"/>
                  </a:cubicBezTo>
                  <a:cubicBezTo>
                    <a:pt x="17063" y="530"/>
                    <a:pt x="15649" y="212"/>
                    <a:pt x="14275" y="212"/>
                  </a:cubicBezTo>
                  <a:cubicBezTo>
                    <a:pt x="14012" y="212"/>
                    <a:pt x="13769" y="212"/>
                    <a:pt x="13527" y="247"/>
                  </a:cubicBezTo>
                  <a:cubicBezTo>
                    <a:pt x="12052" y="354"/>
                    <a:pt x="10638" y="1096"/>
                    <a:pt x="9284" y="1803"/>
                  </a:cubicBezTo>
                  <a:cubicBezTo>
                    <a:pt x="8839" y="2050"/>
                    <a:pt x="8374" y="2298"/>
                    <a:pt x="7910" y="2510"/>
                  </a:cubicBezTo>
                  <a:cubicBezTo>
                    <a:pt x="7122" y="2864"/>
                    <a:pt x="6314" y="3111"/>
                    <a:pt x="5525" y="3323"/>
                  </a:cubicBezTo>
                  <a:cubicBezTo>
                    <a:pt x="4899" y="3535"/>
                    <a:pt x="4232" y="3712"/>
                    <a:pt x="3606" y="3959"/>
                  </a:cubicBezTo>
                  <a:cubicBezTo>
                    <a:pt x="2313" y="4490"/>
                    <a:pt x="555" y="5480"/>
                    <a:pt x="191" y="7919"/>
                  </a:cubicBezTo>
                  <a:cubicBezTo>
                    <a:pt x="-132" y="10075"/>
                    <a:pt x="1121" y="11631"/>
                    <a:pt x="2252" y="12550"/>
                  </a:cubicBezTo>
                  <a:cubicBezTo>
                    <a:pt x="3606" y="13681"/>
                    <a:pt x="5121" y="14141"/>
                    <a:pt x="6576" y="14600"/>
                  </a:cubicBezTo>
                  <a:cubicBezTo>
                    <a:pt x="7061" y="14742"/>
                    <a:pt x="7061" y="14742"/>
                    <a:pt x="7061" y="14742"/>
                  </a:cubicBezTo>
                  <a:cubicBezTo>
                    <a:pt x="8011" y="15060"/>
                    <a:pt x="8981" y="15378"/>
                    <a:pt x="9910" y="15838"/>
                  </a:cubicBezTo>
                  <a:cubicBezTo>
                    <a:pt x="10880" y="16297"/>
                    <a:pt x="11749" y="16934"/>
                    <a:pt x="12618" y="17570"/>
                  </a:cubicBezTo>
                  <a:cubicBezTo>
                    <a:pt x="14295" y="18772"/>
                    <a:pt x="16295" y="20151"/>
                    <a:pt x="18376" y="20822"/>
                  </a:cubicBezTo>
                  <a:cubicBezTo>
                    <a:pt x="19366" y="21140"/>
                    <a:pt x="20276" y="21317"/>
                    <a:pt x="21124" y="21317"/>
                  </a:cubicBezTo>
                  <a:cubicBezTo>
                    <a:pt x="21165" y="21317"/>
                    <a:pt x="21225" y="21317"/>
                    <a:pt x="21286" y="21317"/>
                  </a:cubicBezTo>
                  <a:lnTo>
                    <a:pt x="21286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795" name="Freeform 537"/>
            <p:cNvSpPr/>
            <p:nvPr/>
          </p:nvSpPr>
          <p:spPr>
            <a:xfrm flipH="1" rot="16200000">
              <a:off x="1757473" y="6689068"/>
              <a:ext cx="296371" cy="326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18542" y="19800"/>
                    <a:pt x="15483" y="16200"/>
                    <a:pt x="12616" y="12600"/>
                  </a:cubicBezTo>
                  <a:cubicBezTo>
                    <a:pt x="8411" y="7200"/>
                    <a:pt x="4205" y="3600"/>
                    <a:pt x="0" y="0"/>
                  </a:cubicBezTo>
                  <a:cubicBezTo>
                    <a:pt x="5735" y="0"/>
                    <a:pt x="11278" y="3600"/>
                    <a:pt x="16821" y="7200"/>
                  </a:cubicBezTo>
                  <a:cubicBezTo>
                    <a:pt x="18542" y="9000"/>
                    <a:pt x="20071" y="9000"/>
                    <a:pt x="21600" y="10800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796" name="Freeform 538"/>
            <p:cNvSpPr/>
            <p:nvPr/>
          </p:nvSpPr>
          <p:spPr>
            <a:xfrm flipH="1" rot="16200000">
              <a:off x="-2040505" y="2812549"/>
              <a:ext cx="6775015" cy="114991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383" y="21600"/>
                  </a:moveTo>
                  <a:cubicBezTo>
                    <a:pt x="21308" y="21600"/>
                    <a:pt x="21241" y="21600"/>
                    <a:pt x="21174" y="21551"/>
                  </a:cubicBezTo>
                  <a:cubicBezTo>
                    <a:pt x="20957" y="21452"/>
                    <a:pt x="20757" y="21305"/>
                    <a:pt x="20565" y="21108"/>
                  </a:cubicBezTo>
                  <a:cubicBezTo>
                    <a:pt x="20139" y="20665"/>
                    <a:pt x="19705" y="20026"/>
                    <a:pt x="19238" y="19189"/>
                  </a:cubicBezTo>
                  <a:cubicBezTo>
                    <a:pt x="18829" y="18500"/>
                    <a:pt x="18428" y="17664"/>
                    <a:pt x="18028" y="16877"/>
                  </a:cubicBezTo>
                  <a:cubicBezTo>
                    <a:pt x="17569" y="15991"/>
                    <a:pt x="17085" y="15007"/>
                    <a:pt x="16601" y="14220"/>
                  </a:cubicBezTo>
                  <a:cubicBezTo>
                    <a:pt x="16192" y="13531"/>
                    <a:pt x="15766" y="12842"/>
                    <a:pt x="15357" y="12251"/>
                  </a:cubicBezTo>
                  <a:cubicBezTo>
                    <a:pt x="15307" y="12153"/>
                    <a:pt x="15307" y="12153"/>
                    <a:pt x="15307" y="12153"/>
                  </a:cubicBezTo>
                  <a:cubicBezTo>
                    <a:pt x="15207" y="12005"/>
                    <a:pt x="15107" y="11858"/>
                    <a:pt x="14998" y="11710"/>
                  </a:cubicBezTo>
                  <a:cubicBezTo>
                    <a:pt x="14698" y="11267"/>
                    <a:pt x="14389" y="10825"/>
                    <a:pt x="14105" y="10136"/>
                  </a:cubicBezTo>
                  <a:cubicBezTo>
                    <a:pt x="13604" y="9004"/>
                    <a:pt x="13262" y="6790"/>
                    <a:pt x="12920" y="4674"/>
                  </a:cubicBezTo>
                  <a:cubicBezTo>
                    <a:pt x="12845" y="4133"/>
                    <a:pt x="12761" y="3592"/>
                    <a:pt x="12678" y="3100"/>
                  </a:cubicBezTo>
                  <a:cubicBezTo>
                    <a:pt x="12453" y="1771"/>
                    <a:pt x="12177" y="394"/>
                    <a:pt x="11827" y="344"/>
                  </a:cubicBezTo>
                  <a:cubicBezTo>
                    <a:pt x="11802" y="344"/>
                    <a:pt x="11802" y="344"/>
                    <a:pt x="11802" y="344"/>
                  </a:cubicBezTo>
                  <a:cubicBezTo>
                    <a:pt x="11459" y="344"/>
                    <a:pt x="11151" y="1033"/>
                    <a:pt x="10842" y="1722"/>
                  </a:cubicBezTo>
                  <a:cubicBezTo>
                    <a:pt x="10733" y="1919"/>
                    <a:pt x="10733" y="1919"/>
                    <a:pt x="10733" y="1919"/>
                  </a:cubicBezTo>
                  <a:cubicBezTo>
                    <a:pt x="10558" y="2313"/>
                    <a:pt x="10374" y="2706"/>
                    <a:pt x="10191" y="2854"/>
                  </a:cubicBezTo>
                  <a:cubicBezTo>
                    <a:pt x="10082" y="2952"/>
                    <a:pt x="9965" y="3001"/>
                    <a:pt x="9857" y="3001"/>
                  </a:cubicBezTo>
                  <a:cubicBezTo>
                    <a:pt x="9782" y="3051"/>
                    <a:pt x="9707" y="3100"/>
                    <a:pt x="9640" y="3100"/>
                  </a:cubicBezTo>
                  <a:cubicBezTo>
                    <a:pt x="9548" y="3149"/>
                    <a:pt x="9465" y="3247"/>
                    <a:pt x="9381" y="3297"/>
                  </a:cubicBezTo>
                  <a:cubicBezTo>
                    <a:pt x="9114" y="3444"/>
                    <a:pt x="8839" y="3641"/>
                    <a:pt x="8572" y="3641"/>
                  </a:cubicBezTo>
                  <a:cubicBezTo>
                    <a:pt x="8505" y="3641"/>
                    <a:pt x="8438" y="3592"/>
                    <a:pt x="8371" y="3592"/>
                  </a:cubicBezTo>
                  <a:cubicBezTo>
                    <a:pt x="8321" y="3592"/>
                    <a:pt x="8279" y="3543"/>
                    <a:pt x="8229" y="3543"/>
                  </a:cubicBezTo>
                  <a:cubicBezTo>
                    <a:pt x="8129" y="3493"/>
                    <a:pt x="8029" y="3444"/>
                    <a:pt x="7929" y="3444"/>
                  </a:cubicBezTo>
                  <a:cubicBezTo>
                    <a:pt x="7854" y="3444"/>
                    <a:pt x="7787" y="3444"/>
                    <a:pt x="7729" y="3493"/>
                  </a:cubicBezTo>
                  <a:cubicBezTo>
                    <a:pt x="7520" y="3641"/>
                    <a:pt x="7328" y="3936"/>
                    <a:pt x="7128" y="4231"/>
                  </a:cubicBezTo>
                  <a:cubicBezTo>
                    <a:pt x="6977" y="4477"/>
                    <a:pt x="6827" y="4674"/>
                    <a:pt x="6677" y="4822"/>
                  </a:cubicBezTo>
                  <a:cubicBezTo>
                    <a:pt x="6435" y="5166"/>
                    <a:pt x="6185" y="5462"/>
                    <a:pt x="5943" y="5904"/>
                  </a:cubicBezTo>
                  <a:cubicBezTo>
                    <a:pt x="5617" y="6544"/>
                    <a:pt x="5300" y="7331"/>
                    <a:pt x="4991" y="8069"/>
                  </a:cubicBezTo>
                  <a:cubicBezTo>
                    <a:pt x="4924" y="8217"/>
                    <a:pt x="4857" y="8414"/>
                    <a:pt x="4791" y="8561"/>
                  </a:cubicBezTo>
                  <a:cubicBezTo>
                    <a:pt x="4474" y="9349"/>
                    <a:pt x="4123" y="10037"/>
                    <a:pt x="3722" y="10037"/>
                  </a:cubicBezTo>
                  <a:cubicBezTo>
                    <a:pt x="3222" y="10037"/>
                    <a:pt x="2738" y="9349"/>
                    <a:pt x="2270" y="8660"/>
                  </a:cubicBezTo>
                  <a:cubicBezTo>
                    <a:pt x="1995" y="8266"/>
                    <a:pt x="1719" y="7872"/>
                    <a:pt x="1436" y="7626"/>
                  </a:cubicBezTo>
                  <a:cubicBezTo>
                    <a:pt x="1235" y="7430"/>
                    <a:pt x="1035" y="7233"/>
                    <a:pt x="835" y="7036"/>
                  </a:cubicBezTo>
                  <a:cubicBezTo>
                    <a:pt x="684" y="6839"/>
                    <a:pt x="534" y="6692"/>
                    <a:pt x="384" y="6544"/>
                  </a:cubicBezTo>
                  <a:cubicBezTo>
                    <a:pt x="267" y="6446"/>
                    <a:pt x="134" y="6298"/>
                    <a:pt x="0" y="6200"/>
                  </a:cubicBezTo>
                  <a:cubicBezTo>
                    <a:pt x="0" y="5855"/>
                    <a:pt x="0" y="5855"/>
                    <a:pt x="0" y="5855"/>
                  </a:cubicBezTo>
                  <a:cubicBezTo>
                    <a:pt x="109" y="5954"/>
                    <a:pt x="225" y="6052"/>
                    <a:pt x="359" y="6150"/>
                  </a:cubicBezTo>
                  <a:cubicBezTo>
                    <a:pt x="734" y="6544"/>
                    <a:pt x="1118" y="6938"/>
                    <a:pt x="1502" y="7331"/>
                  </a:cubicBezTo>
                  <a:cubicBezTo>
                    <a:pt x="1744" y="7577"/>
                    <a:pt x="1995" y="7971"/>
                    <a:pt x="2245" y="8315"/>
                  </a:cubicBezTo>
                  <a:cubicBezTo>
                    <a:pt x="2704" y="9004"/>
                    <a:pt x="3188" y="9742"/>
                    <a:pt x="3664" y="9742"/>
                  </a:cubicBezTo>
                  <a:cubicBezTo>
                    <a:pt x="3823" y="9742"/>
                    <a:pt x="3973" y="9644"/>
                    <a:pt x="4123" y="9496"/>
                  </a:cubicBezTo>
                  <a:cubicBezTo>
                    <a:pt x="4432" y="9152"/>
                    <a:pt x="4724" y="8414"/>
                    <a:pt x="4999" y="7676"/>
                  </a:cubicBezTo>
                  <a:cubicBezTo>
                    <a:pt x="5100" y="7430"/>
                    <a:pt x="5191" y="7184"/>
                    <a:pt x="5291" y="6987"/>
                  </a:cubicBezTo>
                  <a:cubicBezTo>
                    <a:pt x="5634" y="6150"/>
                    <a:pt x="6009" y="5314"/>
                    <a:pt x="6393" y="4822"/>
                  </a:cubicBezTo>
                  <a:cubicBezTo>
                    <a:pt x="6468" y="4723"/>
                    <a:pt x="6535" y="4674"/>
                    <a:pt x="6602" y="4576"/>
                  </a:cubicBezTo>
                  <a:cubicBezTo>
                    <a:pt x="6735" y="4428"/>
                    <a:pt x="6877" y="4231"/>
                    <a:pt x="7019" y="4035"/>
                  </a:cubicBezTo>
                  <a:cubicBezTo>
                    <a:pt x="7094" y="3936"/>
                    <a:pt x="7094" y="3936"/>
                    <a:pt x="7094" y="3936"/>
                  </a:cubicBezTo>
                  <a:cubicBezTo>
                    <a:pt x="7253" y="3690"/>
                    <a:pt x="7420" y="3444"/>
                    <a:pt x="7578" y="3297"/>
                  </a:cubicBezTo>
                  <a:cubicBezTo>
                    <a:pt x="7687" y="3198"/>
                    <a:pt x="7804" y="3149"/>
                    <a:pt x="7946" y="3149"/>
                  </a:cubicBezTo>
                  <a:cubicBezTo>
                    <a:pt x="8054" y="3149"/>
                    <a:pt x="8171" y="3149"/>
                    <a:pt x="8279" y="3198"/>
                  </a:cubicBezTo>
                  <a:cubicBezTo>
                    <a:pt x="8396" y="3247"/>
                    <a:pt x="8505" y="3247"/>
                    <a:pt x="8622" y="3247"/>
                  </a:cubicBezTo>
                  <a:cubicBezTo>
                    <a:pt x="8672" y="3247"/>
                    <a:pt x="8730" y="3247"/>
                    <a:pt x="8780" y="3247"/>
                  </a:cubicBezTo>
                  <a:cubicBezTo>
                    <a:pt x="9064" y="3149"/>
                    <a:pt x="9356" y="3001"/>
                    <a:pt x="9640" y="2805"/>
                  </a:cubicBezTo>
                  <a:cubicBezTo>
                    <a:pt x="9773" y="2755"/>
                    <a:pt x="9915" y="2657"/>
                    <a:pt x="10049" y="2608"/>
                  </a:cubicBezTo>
                  <a:cubicBezTo>
                    <a:pt x="10324" y="2460"/>
                    <a:pt x="10583" y="1870"/>
                    <a:pt x="10833" y="1328"/>
                  </a:cubicBezTo>
                  <a:cubicBezTo>
                    <a:pt x="10934" y="1132"/>
                    <a:pt x="11034" y="886"/>
                    <a:pt x="11134" y="689"/>
                  </a:cubicBezTo>
                  <a:cubicBezTo>
                    <a:pt x="11292" y="394"/>
                    <a:pt x="11534" y="0"/>
                    <a:pt x="11777" y="0"/>
                  </a:cubicBezTo>
                  <a:cubicBezTo>
                    <a:pt x="11885" y="0"/>
                    <a:pt x="11994" y="98"/>
                    <a:pt x="12085" y="295"/>
                  </a:cubicBezTo>
                  <a:cubicBezTo>
                    <a:pt x="12377" y="886"/>
                    <a:pt x="12594" y="2067"/>
                    <a:pt x="12770" y="3149"/>
                  </a:cubicBezTo>
                  <a:cubicBezTo>
                    <a:pt x="12811" y="3444"/>
                    <a:pt x="12853" y="3690"/>
                    <a:pt x="12895" y="3985"/>
                  </a:cubicBezTo>
                  <a:cubicBezTo>
                    <a:pt x="13304" y="6593"/>
                    <a:pt x="13730" y="9299"/>
                    <a:pt x="14355" y="10283"/>
                  </a:cubicBezTo>
                  <a:cubicBezTo>
                    <a:pt x="14564" y="10628"/>
                    <a:pt x="14773" y="10923"/>
                    <a:pt x="14973" y="11267"/>
                  </a:cubicBezTo>
                  <a:cubicBezTo>
                    <a:pt x="15616" y="12251"/>
                    <a:pt x="16283" y="13236"/>
                    <a:pt x="16926" y="14416"/>
                  </a:cubicBezTo>
                  <a:cubicBezTo>
                    <a:pt x="17327" y="15105"/>
                    <a:pt x="17727" y="15942"/>
                    <a:pt x="18120" y="16680"/>
                  </a:cubicBezTo>
                  <a:cubicBezTo>
                    <a:pt x="18520" y="17516"/>
                    <a:pt x="18938" y="18353"/>
                    <a:pt x="19355" y="19091"/>
                  </a:cubicBezTo>
                  <a:cubicBezTo>
                    <a:pt x="19822" y="19927"/>
                    <a:pt x="20215" y="20468"/>
                    <a:pt x="20582" y="20862"/>
                  </a:cubicBezTo>
                  <a:cubicBezTo>
                    <a:pt x="20840" y="21108"/>
                    <a:pt x="21066" y="21305"/>
                    <a:pt x="21266" y="21403"/>
                  </a:cubicBezTo>
                  <a:cubicBezTo>
                    <a:pt x="21333" y="21403"/>
                    <a:pt x="21400" y="21452"/>
                    <a:pt x="21466" y="21502"/>
                  </a:cubicBezTo>
                  <a:cubicBezTo>
                    <a:pt x="21508" y="21502"/>
                    <a:pt x="21558" y="21551"/>
                    <a:pt x="21600" y="21600"/>
                  </a:cubicBezTo>
                  <a:cubicBezTo>
                    <a:pt x="21533" y="21600"/>
                    <a:pt x="21458" y="21600"/>
                    <a:pt x="21383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797" name="Freeform 540"/>
            <p:cNvSpPr/>
            <p:nvPr/>
          </p:nvSpPr>
          <p:spPr>
            <a:xfrm flipH="1" rot="16200000">
              <a:off x="574959" y="3623123"/>
              <a:ext cx="634232" cy="19856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20886" y="19895"/>
                    <a:pt x="20261" y="18189"/>
                    <a:pt x="19726" y="16768"/>
                  </a:cubicBezTo>
                  <a:cubicBezTo>
                    <a:pt x="18833" y="14495"/>
                    <a:pt x="18030" y="12221"/>
                    <a:pt x="17048" y="10232"/>
                  </a:cubicBezTo>
                  <a:cubicBezTo>
                    <a:pt x="14906" y="6537"/>
                    <a:pt x="12853" y="3979"/>
                    <a:pt x="10800" y="2558"/>
                  </a:cubicBezTo>
                  <a:cubicBezTo>
                    <a:pt x="9729" y="1989"/>
                    <a:pt x="8747" y="1705"/>
                    <a:pt x="7765" y="1705"/>
                  </a:cubicBezTo>
                  <a:cubicBezTo>
                    <a:pt x="6426" y="1705"/>
                    <a:pt x="5177" y="2274"/>
                    <a:pt x="3927" y="3411"/>
                  </a:cubicBezTo>
                  <a:cubicBezTo>
                    <a:pt x="2499" y="4832"/>
                    <a:pt x="1250" y="5968"/>
                    <a:pt x="0" y="6537"/>
                  </a:cubicBezTo>
                  <a:cubicBezTo>
                    <a:pt x="714" y="5968"/>
                    <a:pt x="1339" y="5116"/>
                    <a:pt x="2053" y="4263"/>
                  </a:cubicBezTo>
                  <a:cubicBezTo>
                    <a:pt x="3124" y="2558"/>
                    <a:pt x="4284" y="1137"/>
                    <a:pt x="5534" y="568"/>
                  </a:cubicBezTo>
                  <a:cubicBezTo>
                    <a:pt x="6337" y="0"/>
                    <a:pt x="7140" y="0"/>
                    <a:pt x="7944" y="0"/>
                  </a:cubicBezTo>
                  <a:cubicBezTo>
                    <a:pt x="9104" y="0"/>
                    <a:pt x="10264" y="284"/>
                    <a:pt x="11425" y="1137"/>
                  </a:cubicBezTo>
                  <a:cubicBezTo>
                    <a:pt x="13835" y="3126"/>
                    <a:pt x="15888" y="5684"/>
                    <a:pt x="17673" y="9379"/>
                  </a:cubicBezTo>
                  <a:cubicBezTo>
                    <a:pt x="19369" y="12789"/>
                    <a:pt x="20529" y="16200"/>
                    <a:pt x="2160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798" name="Freeform 541"/>
            <p:cNvSpPr/>
            <p:nvPr/>
          </p:nvSpPr>
          <p:spPr>
            <a:xfrm flipH="1" rot="16200000">
              <a:off x="1578169" y="6486054"/>
              <a:ext cx="626824" cy="1081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19431" y="21073"/>
                    <a:pt x="17172" y="20546"/>
                    <a:pt x="15093" y="18966"/>
                  </a:cubicBezTo>
                  <a:cubicBezTo>
                    <a:pt x="13376" y="17912"/>
                    <a:pt x="11749" y="15805"/>
                    <a:pt x="10213" y="13698"/>
                  </a:cubicBezTo>
                  <a:cubicBezTo>
                    <a:pt x="8947" y="12644"/>
                    <a:pt x="7682" y="11063"/>
                    <a:pt x="6417" y="10010"/>
                  </a:cubicBezTo>
                  <a:cubicBezTo>
                    <a:pt x="5603" y="8956"/>
                    <a:pt x="5603" y="8956"/>
                    <a:pt x="5603" y="8956"/>
                  </a:cubicBezTo>
                  <a:cubicBezTo>
                    <a:pt x="4428" y="7902"/>
                    <a:pt x="3163" y="6849"/>
                    <a:pt x="1988" y="4741"/>
                  </a:cubicBezTo>
                  <a:cubicBezTo>
                    <a:pt x="1265" y="3688"/>
                    <a:pt x="633" y="2107"/>
                    <a:pt x="0" y="0"/>
                  </a:cubicBezTo>
                  <a:cubicBezTo>
                    <a:pt x="813" y="1580"/>
                    <a:pt x="1808" y="2634"/>
                    <a:pt x="2711" y="3161"/>
                  </a:cubicBezTo>
                  <a:cubicBezTo>
                    <a:pt x="3073" y="3688"/>
                    <a:pt x="3344" y="4215"/>
                    <a:pt x="3615" y="4215"/>
                  </a:cubicBezTo>
                  <a:cubicBezTo>
                    <a:pt x="4519" y="5268"/>
                    <a:pt x="5423" y="5795"/>
                    <a:pt x="6326" y="6849"/>
                  </a:cubicBezTo>
                  <a:cubicBezTo>
                    <a:pt x="7682" y="7902"/>
                    <a:pt x="7682" y="7902"/>
                    <a:pt x="7682" y="7902"/>
                  </a:cubicBezTo>
                  <a:cubicBezTo>
                    <a:pt x="8767" y="8956"/>
                    <a:pt x="9851" y="10010"/>
                    <a:pt x="10936" y="11063"/>
                  </a:cubicBezTo>
                  <a:cubicBezTo>
                    <a:pt x="12833" y="13171"/>
                    <a:pt x="14731" y="15278"/>
                    <a:pt x="16629" y="16332"/>
                  </a:cubicBezTo>
                  <a:cubicBezTo>
                    <a:pt x="18346" y="17385"/>
                    <a:pt x="19973" y="17912"/>
                    <a:pt x="21600" y="17912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</p:grpSp>
      <p:pic>
        <p:nvPicPr>
          <p:cNvPr id="11800" name="unleashed-logo-full-color-cmyk.pdf" descr="unleashed-logo-full-color-cmyk.pdf"/>
          <p:cNvPicPr>
            <a:picLocks noChangeAspect="1"/>
          </p:cNvPicPr>
          <p:nvPr/>
        </p:nvPicPr>
        <p:blipFill>
          <a:blip r:embed="rId2">
            <a:extLst/>
          </a:blip>
          <a:stretch>
            <a:fillRect/>
          </a:stretch>
        </p:blipFill>
        <p:spPr>
          <a:xfrm>
            <a:off x="319974" y="6036569"/>
            <a:ext cx="775995" cy="513501"/>
          </a:xfrm>
          <a:prstGeom prst="rect">
            <a:avLst/>
          </a:prstGeom>
          <a:ln w="12700">
            <a:miter lim="400000"/>
          </a:ln>
        </p:spPr>
      </p:pic>
      <p:sp>
        <p:nvSpPr>
          <p:cNvPr id="11801" name="Rectangle 14"/>
          <p:cNvSpPr txBox="1"/>
          <p:nvPr/>
        </p:nvSpPr>
        <p:spPr>
          <a:xfrm>
            <a:off x="3091844" y="568113"/>
            <a:ext cx="6008312" cy="6248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>
            <a:spAutoFit/>
          </a:bodyPr>
          <a:lstStyle>
            <a:lvl1pPr algn="ctr">
              <a:defRPr spc="97" sz="3500">
                <a:solidFill>
                  <a:srgbClr val="383839"/>
                </a:solidFill>
              </a:defRPr>
            </a:lvl1pPr>
          </a:lstStyle>
          <a:p>
            <a:pPr/>
            <a:r>
              <a:t>Why this matters!</a:t>
            </a:r>
          </a:p>
        </p:txBody>
      </p:sp>
      <p:sp>
        <p:nvSpPr>
          <p:cNvPr id="11802" name="TextBox 4"/>
          <p:cNvSpPr txBox="1"/>
          <p:nvPr/>
        </p:nvSpPr>
        <p:spPr>
          <a:xfrm>
            <a:off x="1729344" y="2474587"/>
            <a:ext cx="8733312" cy="228600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>
            <a:spAutoFit/>
          </a:bodyPr>
          <a:lstStyle/>
          <a:p>
            <a:pPr algn="ctr">
              <a:lnSpc>
                <a:spcPct val="130000"/>
              </a:lnSpc>
              <a:spcBef>
                <a:spcPts val="600"/>
              </a:spcBef>
              <a:defRPr sz="4000">
                <a:solidFill>
                  <a:srgbClr val="383839"/>
                </a:solidFill>
              </a:defRPr>
            </a:pPr>
            <a:r>
              <a:t>Because we are all a </a:t>
            </a:r>
            <a:r>
              <a:rPr b="1"/>
              <a:t>work in progress </a:t>
            </a:r>
            <a:r>
              <a:t>and have need of refinement.</a:t>
            </a:r>
          </a:p>
        </p:txBody>
      </p:sp>
    </p:spTree>
  </p:cSld>
  <p:clrMapOvr>
    <a:masterClrMapping/>
  </p:clrMapOvr>
  <p:transition xmlns:p14="http://schemas.microsoft.com/office/powerpoint/2010/main" spd="med" advClick="1"/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 xmlns:m="http://schemas.openxmlformats.org/officeDocument/2006/math" xmlns:a14="http://schemas.microsoft.com/office/drawing/2010/main" showMasterSp="1" showMasterPhAnim="1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04" name="Rectangle 14"/>
          <p:cNvSpPr txBox="1"/>
          <p:nvPr/>
        </p:nvSpPr>
        <p:spPr>
          <a:xfrm>
            <a:off x="858778" y="571500"/>
            <a:ext cx="10474444" cy="624840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>
            <a:spAutoFit/>
          </a:bodyPr>
          <a:lstStyle>
            <a:lvl1pPr algn="ctr">
              <a:defRPr spc="97" sz="3500">
                <a:solidFill>
                  <a:srgbClr val="383839"/>
                </a:solidFill>
              </a:defRPr>
            </a:lvl1pPr>
          </a:lstStyle>
          <a:p>
            <a:pPr/>
            <a:r>
              <a:t>Eight Areas of Preparation</a:t>
            </a:r>
          </a:p>
        </p:txBody>
      </p:sp>
      <p:pic>
        <p:nvPicPr>
          <p:cNvPr id="11805" name="unleashed-logo-full-color-cmyk.pdf" descr="unleashed-logo-full-color-cmyk.pdf"/>
          <p:cNvPicPr>
            <a:picLocks noChangeAspect="1"/>
          </p:cNvPicPr>
          <p:nvPr/>
        </p:nvPicPr>
        <p:blipFill>
          <a:blip r:embed="rId2">
            <a:extLst/>
          </a:blip>
          <a:stretch>
            <a:fillRect/>
          </a:stretch>
        </p:blipFill>
        <p:spPr>
          <a:xfrm>
            <a:off x="319974" y="6036569"/>
            <a:ext cx="775995" cy="513501"/>
          </a:xfrm>
          <a:prstGeom prst="rect">
            <a:avLst/>
          </a:prstGeom>
          <a:ln w="12700">
            <a:miter lim="400000"/>
          </a:ln>
        </p:spPr>
      </p:pic>
      <p:sp>
        <p:nvSpPr>
          <p:cNvPr id="11806" name="Rectangle 3"/>
          <p:cNvSpPr txBox="1"/>
          <p:nvPr/>
        </p:nvSpPr>
        <p:spPr>
          <a:xfrm>
            <a:off x="4659955" y="6133299"/>
            <a:ext cx="2872090" cy="3200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 anchor="ctr">
            <a:spAutoFit/>
          </a:bodyPr>
          <a:lstStyle>
            <a:lvl1pPr algn="ctr">
              <a:defRPr b="1" spc="41" sz="1500">
                <a:solidFill>
                  <a:srgbClr val="383839"/>
                </a:solidFill>
              </a:defRPr>
            </a:lvl1pPr>
          </a:lstStyle>
          <a:p>
            <a:pPr/>
            <a:r>
              <a:t>WORKBOOK PAGE: 29-30</a:t>
            </a:r>
          </a:p>
        </p:txBody>
      </p:sp>
      <p:grpSp>
        <p:nvGrpSpPr>
          <p:cNvPr id="11810" name="Group"/>
          <p:cNvGrpSpPr/>
          <p:nvPr/>
        </p:nvGrpSpPr>
        <p:grpSpPr>
          <a:xfrm>
            <a:off x="7339978" y="1656333"/>
            <a:ext cx="2200946" cy="4027111"/>
            <a:chOff x="954160" y="0"/>
            <a:chExt cx="2200944" cy="4027110"/>
          </a:xfrm>
        </p:grpSpPr>
        <p:sp>
          <p:nvSpPr>
            <p:cNvPr id="11807" name="Rectangle"/>
            <p:cNvSpPr/>
            <p:nvPr/>
          </p:nvSpPr>
          <p:spPr>
            <a:xfrm>
              <a:off x="962080" y="457"/>
              <a:ext cx="2185104" cy="4012393"/>
            </a:xfrm>
            <a:prstGeom prst="rect">
              <a:avLst/>
            </a:prstGeom>
            <a:solidFill>
              <a:srgbClr val="6B6B6C"/>
            </a:solidFill>
            <a:ln w="12700" cap="flat">
              <a:noFill/>
              <a:miter lim="400000"/>
            </a:ln>
            <a:effectLst>
              <a:outerShdw sx="100000" sy="100000" kx="0" ky="0" algn="b" rotWithShape="0" blurRad="101600" dist="25400" dir="5400000">
                <a:srgbClr val="000000">
                  <a:alpha val="75000"/>
                </a:srgbClr>
              </a:outerShdw>
            </a:effectLst>
          </p:spPr>
          <p:txBody>
            <a:bodyPr wrap="square" lIns="45719" tIns="45719" rIns="45719" bIns="45719" numCol="1" anchor="ctr">
              <a:noAutofit/>
            </a:bodyPr>
            <a:lstStyle/>
            <a:p>
              <a:pPr/>
            </a:p>
          </p:txBody>
        </p:sp>
        <p:pic>
          <p:nvPicPr>
            <p:cNvPr id="11808" name="Screenshot 2024-10-23 at 10.51.55 AM.png" descr="Screenshot 2024-10-23 at 10.51.55 AM.png"/>
            <p:cNvPicPr>
              <a:picLocks noChangeAspect="1"/>
            </p:cNvPicPr>
            <p:nvPr/>
          </p:nvPicPr>
          <p:blipFill>
            <a:blip r:embed="rId3">
              <a:extLst/>
            </a:blip>
            <a:srcRect l="0" t="0" r="0" b="0"/>
            <a:stretch>
              <a:fillRect/>
            </a:stretch>
          </p:blipFill>
          <p:spPr>
            <a:xfrm>
              <a:off x="954160" y="0"/>
              <a:ext cx="2200945" cy="2681912"/>
            </a:xfrm>
            <a:prstGeom prst="rect">
              <a:avLst/>
            </a:prstGeom>
            <a:ln w="12700" cap="flat">
              <a:noFill/>
              <a:miter lim="400000"/>
            </a:ln>
            <a:effectLst/>
          </p:spPr>
        </p:pic>
        <p:pic>
          <p:nvPicPr>
            <p:cNvPr id="11809" name="Screenshot 2024-10-23 at 10.52.07 AM.png" descr="Screenshot 2024-10-23 at 10.52.07 AM.png"/>
            <p:cNvPicPr>
              <a:picLocks noChangeAspect="1"/>
            </p:cNvPicPr>
            <p:nvPr/>
          </p:nvPicPr>
          <p:blipFill>
            <a:blip r:embed="rId4">
              <a:extLst/>
            </a:blip>
            <a:srcRect l="0" t="0" r="0" b="0"/>
            <a:stretch>
              <a:fillRect/>
            </a:stretch>
          </p:blipFill>
          <p:spPr>
            <a:xfrm>
              <a:off x="955754" y="2666467"/>
              <a:ext cx="2197757" cy="1360644"/>
            </a:xfrm>
            <a:prstGeom prst="rect">
              <a:avLst/>
            </a:prstGeom>
            <a:ln w="12700" cap="flat">
              <a:noFill/>
              <a:miter lim="400000"/>
            </a:ln>
            <a:effectLst/>
          </p:spPr>
        </p:pic>
      </p:grpSp>
      <p:sp>
        <p:nvSpPr>
          <p:cNvPr id="11811" name="Circle"/>
          <p:cNvSpPr/>
          <p:nvPr/>
        </p:nvSpPr>
        <p:spPr>
          <a:xfrm>
            <a:off x="3134312" y="1222970"/>
            <a:ext cx="1515999" cy="1515999"/>
          </a:xfrm>
          <a:prstGeom prst="ellipse">
            <a:avLst/>
          </a:prstGeom>
          <a:solidFill>
            <a:srgbClr val="505F48">
              <a:alpha val="79668"/>
            </a:srgbClr>
          </a:solidFill>
          <a:ln w="12700">
            <a:miter lim="400000"/>
          </a:ln>
        </p:spPr>
        <p:txBody>
          <a:bodyPr lIns="45719" rIns="45719" anchor="ctr"/>
          <a:lstStyle/>
          <a:p>
            <a:pPr/>
          </a:p>
        </p:txBody>
      </p:sp>
      <p:sp>
        <p:nvSpPr>
          <p:cNvPr id="11812" name="Rectangle 14"/>
          <p:cNvSpPr txBox="1"/>
          <p:nvPr/>
        </p:nvSpPr>
        <p:spPr>
          <a:xfrm rot="18900000">
            <a:off x="3373094" y="1742731"/>
            <a:ext cx="1038435" cy="4470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 anchor="ctr">
            <a:spAutoFit/>
          </a:bodyPr>
          <a:lstStyle/>
          <a:p>
            <a:pPr algn="ctr">
              <a:defRPr spc="33" sz="1200">
                <a:solidFill>
                  <a:srgbClr val="FFFFFF"/>
                </a:solidFill>
              </a:defRPr>
            </a:pPr>
            <a:r>
              <a:t>Spiritual</a:t>
            </a:r>
          </a:p>
          <a:p>
            <a:pPr algn="ctr">
              <a:defRPr spc="33" sz="1200">
                <a:solidFill>
                  <a:srgbClr val="FFFFFF"/>
                </a:solidFill>
              </a:defRPr>
            </a:pPr>
            <a:r>
              <a:t>Preparation</a:t>
            </a:r>
          </a:p>
        </p:txBody>
      </p:sp>
      <p:sp>
        <p:nvSpPr>
          <p:cNvPr id="11813" name="Circle"/>
          <p:cNvSpPr/>
          <p:nvPr/>
        </p:nvSpPr>
        <p:spPr>
          <a:xfrm>
            <a:off x="4490402" y="1222970"/>
            <a:ext cx="1515999" cy="1515999"/>
          </a:xfrm>
          <a:prstGeom prst="ellipse">
            <a:avLst/>
          </a:prstGeom>
          <a:solidFill>
            <a:srgbClr val="505F48">
              <a:alpha val="79668"/>
            </a:srgbClr>
          </a:solidFill>
          <a:ln w="12700">
            <a:miter lim="400000"/>
          </a:ln>
        </p:spPr>
        <p:txBody>
          <a:bodyPr lIns="45719" rIns="45719" anchor="ctr"/>
          <a:lstStyle/>
          <a:p>
            <a:pPr/>
          </a:p>
        </p:txBody>
      </p:sp>
      <p:sp>
        <p:nvSpPr>
          <p:cNvPr id="11814" name="Circle"/>
          <p:cNvSpPr/>
          <p:nvPr/>
        </p:nvSpPr>
        <p:spPr>
          <a:xfrm>
            <a:off x="2195676" y="2181564"/>
            <a:ext cx="1515999" cy="1515999"/>
          </a:xfrm>
          <a:prstGeom prst="ellipse">
            <a:avLst/>
          </a:prstGeom>
          <a:solidFill>
            <a:srgbClr val="505F48">
              <a:alpha val="79668"/>
            </a:srgbClr>
          </a:solidFill>
          <a:ln w="12700">
            <a:miter lim="400000"/>
          </a:ln>
        </p:spPr>
        <p:txBody>
          <a:bodyPr lIns="45719" rIns="45719" anchor="ctr"/>
          <a:lstStyle/>
          <a:p>
            <a:pPr/>
          </a:p>
        </p:txBody>
      </p:sp>
      <p:sp>
        <p:nvSpPr>
          <p:cNvPr id="11815" name="Circle"/>
          <p:cNvSpPr/>
          <p:nvPr/>
        </p:nvSpPr>
        <p:spPr>
          <a:xfrm>
            <a:off x="2250502" y="3480130"/>
            <a:ext cx="1515999" cy="1516000"/>
          </a:xfrm>
          <a:prstGeom prst="ellipse">
            <a:avLst/>
          </a:prstGeom>
          <a:solidFill>
            <a:srgbClr val="505F48">
              <a:alpha val="79668"/>
            </a:srgbClr>
          </a:solidFill>
          <a:ln w="12700">
            <a:miter lim="400000"/>
          </a:ln>
        </p:spPr>
        <p:txBody>
          <a:bodyPr lIns="45719" rIns="45719" anchor="ctr"/>
          <a:lstStyle/>
          <a:p>
            <a:pPr/>
          </a:p>
        </p:txBody>
      </p:sp>
      <p:sp>
        <p:nvSpPr>
          <p:cNvPr id="11816" name="Circle"/>
          <p:cNvSpPr/>
          <p:nvPr/>
        </p:nvSpPr>
        <p:spPr>
          <a:xfrm>
            <a:off x="3134312" y="4442152"/>
            <a:ext cx="1515999" cy="1515999"/>
          </a:xfrm>
          <a:prstGeom prst="ellipse">
            <a:avLst/>
          </a:prstGeom>
          <a:solidFill>
            <a:srgbClr val="505F48">
              <a:alpha val="79668"/>
            </a:srgbClr>
          </a:solidFill>
          <a:ln w="12700">
            <a:miter lim="400000"/>
          </a:ln>
        </p:spPr>
        <p:txBody>
          <a:bodyPr lIns="45719" rIns="45719" anchor="ctr"/>
          <a:lstStyle/>
          <a:p>
            <a:pPr/>
          </a:p>
        </p:txBody>
      </p:sp>
      <p:sp>
        <p:nvSpPr>
          <p:cNvPr id="11817" name="Circle"/>
          <p:cNvSpPr/>
          <p:nvPr/>
        </p:nvSpPr>
        <p:spPr>
          <a:xfrm>
            <a:off x="5369192" y="2181564"/>
            <a:ext cx="1515999" cy="1515999"/>
          </a:xfrm>
          <a:prstGeom prst="ellipse">
            <a:avLst/>
          </a:prstGeom>
          <a:solidFill>
            <a:srgbClr val="505F48">
              <a:alpha val="79668"/>
            </a:srgbClr>
          </a:solidFill>
          <a:ln w="12700">
            <a:miter lim="400000"/>
          </a:ln>
        </p:spPr>
        <p:txBody>
          <a:bodyPr lIns="45719" rIns="45719" anchor="ctr"/>
          <a:lstStyle/>
          <a:p>
            <a:pPr/>
          </a:p>
        </p:txBody>
      </p:sp>
      <p:sp>
        <p:nvSpPr>
          <p:cNvPr id="11818" name="Circle"/>
          <p:cNvSpPr/>
          <p:nvPr/>
        </p:nvSpPr>
        <p:spPr>
          <a:xfrm>
            <a:off x="5369192" y="3480130"/>
            <a:ext cx="1515999" cy="1516000"/>
          </a:xfrm>
          <a:prstGeom prst="ellipse">
            <a:avLst/>
          </a:prstGeom>
          <a:solidFill>
            <a:srgbClr val="505F48">
              <a:alpha val="79668"/>
            </a:srgbClr>
          </a:solidFill>
          <a:ln w="12700">
            <a:miter lim="400000"/>
          </a:ln>
        </p:spPr>
        <p:txBody>
          <a:bodyPr lIns="45719" rIns="45719" anchor="ctr"/>
          <a:lstStyle/>
          <a:p>
            <a:pPr/>
          </a:p>
        </p:txBody>
      </p:sp>
      <p:sp>
        <p:nvSpPr>
          <p:cNvPr id="11819" name="Circle"/>
          <p:cNvSpPr/>
          <p:nvPr/>
        </p:nvSpPr>
        <p:spPr>
          <a:xfrm>
            <a:off x="4497415" y="4442152"/>
            <a:ext cx="1515999" cy="1515999"/>
          </a:xfrm>
          <a:prstGeom prst="ellipse">
            <a:avLst/>
          </a:prstGeom>
          <a:solidFill>
            <a:srgbClr val="505F48">
              <a:alpha val="79668"/>
            </a:srgbClr>
          </a:solidFill>
          <a:ln w="12700">
            <a:miter lim="400000"/>
          </a:ln>
        </p:spPr>
        <p:txBody>
          <a:bodyPr lIns="45719" rIns="45719" anchor="ctr"/>
          <a:lstStyle/>
          <a:p>
            <a:pPr/>
          </a:p>
        </p:txBody>
      </p:sp>
      <p:sp>
        <p:nvSpPr>
          <p:cNvPr id="11820" name="Rectangle 14"/>
          <p:cNvSpPr txBox="1"/>
          <p:nvPr/>
        </p:nvSpPr>
        <p:spPr>
          <a:xfrm rot="18900000">
            <a:off x="4729184" y="1757449"/>
            <a:ext cx="1038435" cy="4470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 anchor="ctr">
            <a:spAutoFit/>
          </a:bodyPr>
          <a:lstStyle/>
          <a:p>
            <a:pPr algn="ctr">
              <a:defRPr spc="33" sz="1200">
                <a:solidFill>
                  <a:srgbClr val="FFFFFF"/>
                </a:solidFill>
              </a:defRPr>
            </a:pPr>
            <a:r>
              <a:t>Emotional</a:t>
            </a:r>
          </a:p>
          <a:p>
            <a:pPr algn="ctr">
              <a:defRPr spc="33" sz="1200">
                <a:solidFill>
                  <a:srgbClr val="FFFFFF"/>
                </a:solidFill>
              </a:defRPr>
            </a:pPr>
            <a:r>
              <a:t>Preparation</a:t>
            </a:r>
          </a:p>
        </p:txBody>
      </p:sp>
      <p:sp>
        <p:nvSpPr>
          <p:cNvPr id="11821" name="Rectangle 14"/>
          <p:cNvSpPr txBox="1"/>
          <p:nvPr/>
        </p:nvSpPr>
        <p:spPr>
          <a:xfrm rot="18900000">
            <a:off x="2434458" y="2701325"/>
            <a:ext cx="1038435" cy="4470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 anchor="ctr">
            <a:spAutoFit/>
          </a:bodyPr>
          <a:lstStyle/>
          <a:p>
            <a:pPr algn="ctr">
              <a:defRPr spc="33" sz="1200">
                <a:solidFill>
                  <a:srgbClr val="FFFFFF"/>
                </a:solidFill>
              </a:defRPr>
            </a:pPr>
            <a:r>
              <a:t>Physical</a:t>
            </a:r>
          </a:p>
          <a:p>
            <a:pPr algn="ctr">
              <a:defRPr spc="33" sz="1200">
                <a:solidFill>
                  <a:srgbClr val="FFFFFF"/>
                </a:solidFill>
              </a:defRPr>
            </a:pPr>
            <a:r>
              <a:t>Preparation</a:t>
            </a:r>
          </a:p>
        </p:txBody>
      </p:sp>
      <p:sp>
        <p:nvSpPr>
          <p:cNvPr id="11822" name="Rectangle 14"/>
          <p:cNvSpPr txBox="1"/>
          <p:nvPr/>
        </p:nvSpPr>
        <p:spPr>
          <a:xfrm rot="18900000">
            <a:off x="2489284" y="4014610"/>
            <a:ext cx="1038435" cy="4470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 anchor="ctr">
            <a:spAutoFit/>
          </a:bodyPr>
          <a:lstStyle/>
          <a:p>
            <a:pPr algn="ctr">
              <a:defRPr spc="33" sz="1200">
                <a:solidFill>
                  <a:srgbClr val="FFFFFF"/>
                </a:solidFill>
              </a:defRPr>
            </a:pPr>
            <a:r>
              <a:t>Skill</a:t>
            </a:r>
          </a:p>
          <a:p>
            <a:pPr algn="ctr">
              <a:defRPr spc="33" sz="1200">
                <a:solidFill>
                  <a:srgbClr val="FFFFFF"/>
                </a:solidFill>
              </a:defRPr>
            </a:pPr>
            <a:r>
              <a:t>Preparation</a:t>
            </a:r>
          </a:p>
        </p:txBody>
      </p:sp>
      <p:sp>
        <p:nvSpPr>
          <p:cNvPr id="11823" name="Rectangle 14"/>
          <p:cNvSpPr txBox="1"/>
          <p:nvPr/>
        </p:nvSpPr>
        <p:spPr>
          <a:xfrm rot="18900000">
            <a:off x="3373094" y="4974345"/>
            <a:ext cx="1038435" cy="4470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 anchor="ctr">
            <a:spAutoFit/>
          </a:bodyPr>
          <a:lstStyle/>
          <a:p>
            <a:pPr algn="ctr">
              <a:defRPr spc="33" sz="1200">
                <a:solidFill>
                  <a:srgbClr val="FFFFFF"/>
                </a:solidFill>
              </a:defRPr>
            </a:pPr>
            <a:r>
              <a:t>Financial</a:t>
            </a:r>
          </a:p>
          <a:p>
            <a:pPr algn="ctr">
              <a:defRPr spc="33" sz="1200">
                <a:solidFill>
                  <a:srgbClr val="FFFFFF"/>
                </a:solidFill>
              </a:defRPr>
            </a:pPr>
            <a:r>
              <a:t>Preparation</a:t>
            </a:r>
          </a:p>
        </p:txBody>
      </p:sp>
      <p:sp>
        <p:nvSpPr>
          <p:cNvPr id="11824" name="Rectangle 14"/>
          <p:cNvSpPr txBox="1"/>
          <p:nvPr/>
        </p:nvSpPr>
        <p:spPr>
          <a:xfrm rot="18900000">
            <a:off x="5607975" y="2701325"/>
            <a:ext cx="1038435" cy="4470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 anchor="ctr">
            <a:spAutoFit/>
          </a:bodyPr>
          <a:lstStyle/>
          <a:p>
            <a:pPr algn="ctr">
              <a:defRPr spc="33" sz="1200">
                <a:solidFill>
                  <a:srgbClr val="FFFFFF"/>
                </a:solidFill>
              </a:defRPr>
            </a:pPr>
            <a:r>
              <a:t>Community</a:t>
            </a:r>
          </a:p>
          <a:p>
            <a:pPr algn="ctr">
              <a:defRPr spc="33" sz="1200">
                <a:solidFill>
                  <a:srgbClr val="FFFFFF"/>
                </a:solidFill>
              </a:defRPr>
            </a:pPr>
            <a:r>
              <a:t>Preparation</a:t>
            </a:r>
          </a:p>
        </p:txBody>
      </p:sp>
      <p:sp>
        <p:nvSpPr>
          <p:cNvPr id="11825" name="Rectangle 14"/>
          <p:cNvSpPr txBox="1"/>
          <p:nvPr/>
        </p:nvSpPr>
        <p:spPr>
          <a:xfrm rot="18900000">
            <a:off x="5607975" y="3999892"/>
            <a:ext cx="1038435" cy="4470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 anchor="ctr">
            <a:spAutoFit/>
          </a:bodyPr>
          <a:lstStyle/>
          <a:p>
            <a:pPr algn="ctr">
              <a:defRPr spc="33" sz="1200">
                <a:solidFill>
                  <a:srgbClr val="FFFFFF"/>
                </a:solidFill>
              </a:defRPr>
            </a:pPr>
            <a:r>
              <a:t>Cultural</a:t>
            </a:r>
          </a:p>
          <a:p>
            <a:pPr algn="ctr">
              <a:defRPr spc="33" sz="1200">
                <a:solidFill>
                  <a:srgbClr val="FFFFFF"/>
                </a:solidFill>
              </a:defRPr>
            </a:pPr>
            <a:r>
              <a:t>Preparation</a:t>
            </a:r>
          </a:p>
        </p:txBody>
      </p:sp>
      <p:sp>
        <p:nvSpPr>
          <p:cNvPr id="11826" name="Rectangle 14"/>
          <p:cNvSpPr txBox="1"/>
          <p:nvPr/>
        </p:nvSpPr>
        <p:spPr>
          <a:xfrm rot="18900000">
            <a:off x="4736197" y="4976631"/>
            <a:ext cx="1038435" cy="4470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 anchor="ctr">
            <a:spAutoFit/>
          </a:bodyPr>
          <a:lstStyle/>
          <a:p>
            <a:pPr algn="ctr">
              <a:defRPr spc="33" sz="1200">
                <a:solidFill>
                  <a:srgbClr val="FFFFFF"/>
                </a:solidFill>
              </a:defRPr>
            </a:pPr>
            <a:r>
              <a:t>Logistical</a:t>
            </a:r>
          </a:p>
          <a:p>
            <a:pPr algn="ctr">
              <a:defRPr spc="33" sz="1200">
                <a:solidFill>
                  <a:srgbClr val="FFFFFF"/>
                </a:solidFill>
              </a:defRPr>
            </a:pPr>
            <a:r>
              <a:t>Preparation</a:t>
            </a:r>
          </a:p>
        </p:txBody>
      </p:sp>
    </p:spTree>
  </p:cSld>
  <p:clrMapOvr>
    <a:masterClrMapping/>
  </p:clrMapOvr>
  <p:transition xmlns:p14="http://schemas.microsoft.com/office/powerpoint/2010/main" spd="med" advClick="1"/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 xmlns:m="http://schemas.openxmlformats.org/officeDocument/2006/math" xmlns:a14="http://schemas.microsoft.com/office/drawing/2010/main" show="0" showMasterSp="1" showMasterPhAnim="1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28" name="Rectangle 14"/>
          <p:cNvSpPr txBox="1"/>
          <p:nvPr/>
        </p:nvSpPr>
        <p:spPr>
          <a:xfrm>
            <a:off x="858778" y="571500"/>
            <a:ext cx="10474444" cy="624840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>
            <a:spAutoFit/>
          </a:bodyPr>
          <a:lstStyle>
            <a:lvl1pPr algn="ctr">
              <a:defRPr spc="97" sz="3500">
                <a:solidFill>
                  <a:srgbClr val="383839"/>
                </a:solidFill>
              </a:defRPr>
            </a:lvl1pPr>
          </a:lstStyle>
          <a:p>
            <a:pPr/>
            <a:r>
              <a:t>Eight Areas of Preparation</a:t>
            </a:r>
          </a:p>
        </p:txBody>
      </p:sp>
      <p:pic>
        <p:nvPicPr>
          <p:cNvPr id="11829" name="unleashed-logo-full-color-cmyk.pdf" descr="unleashed-logo-full-color-cmyk.pdf"/>
          <p:cNvPicPr>
            <a:picLocks noChangeAspect="1"/>
          </p:cNvPicPr>
          <p:nvPr/>
        </p:nvPicPr>
        <p:blipFill>
          <a:blip r:embed="rId2">
            <a:extLst/>
          </a:blip>
          <a:stretch>
            <a:fillRect/>
          </a:stretch>
        </p:blipFill>
        <p:spPr>
          <a:xfrm>
            <a:off x="319974" y="6036569"/>
            <a:ext cx="775995" cy="513501"/>
          </a:xfrm>
          <a:prstGeom prst="rect">
            <a:avLst/>
          </a:prstGeom>
          <a:ln w="12700">
            <a:miter lim="400000"/>
          </a:ln>
        </p:spPr>
      </p:pic>
      <p:grpSp>
        <p:nvGrpSpPr>
          <p:cNvPr id="11846" name="Group"/>
          <p:cNvGrpSpPr/>
          <p:nvPr/>
        </p:nvGrpSpPr>
        <p:grpSpPr>
          <a:xfrm>
            <a:off x="1337335" y="1452623"/>
            <a:ext cx="9517330" cy="4411694"/>
            <a:chOff x="0" y="0"/>
            <a:chExt cx="9517329" cy="4411692"/>
          </a:xfrm>
        </p:grpSpPr>
        <p:sp>
          <p:nvSpPr>
            <p:cNvPr id="11830" name="Rectangle 14"/>
            <p:cNvSpPr txBox="1"/>
            <p:nvPr/>
          </p:nvSpPr>
          <p:spPr>
            <a:xfrm>
              <a:off x="444215" y="0"/>
              <a:ext cx="9073115" cy="396240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  <a:extLst>
              <a:ext uri="{C572A759-6A51-4108-AA02-DFA0A04FC94B}">
                <ma14:wrappingTextBoxFlag xmlns:ma14="http://schemas.microsoft.com/office/mac/drawingml/2011/main" val="1"/>
              </a:ext>
            </a:extLst>
          </p:spPr>
          <p:txBody>
            <a:bodyPr wrap="square" lIns="45719" tIns="45719" rIns="45719" bIns="45719" numCol="1" anchor="t">
              <a:spAutoFit/>
            </a:bodyPr>
            <a:lstStyle/>
            <a:p>
              <a:pPr>
                <a:defRPr spc="55" sz="2000">
                  <a:solidFill>
                    <a:srgbClr val="383839"/>
                  </a:solidFill>
                </a:defRPr>
              </a:pPr>
              <a:r>
                <a:rPr b="1"/>
                <a:t>Spiritual</a:t>
              </a:r>
              <a:r>
                <a:t>: </a:t>
              </a:r>
              <a:r>
                <a:rPr spc="50" sz="1800"/>
                <a:t>How is your walk with Jesus?</a:t>
              </a:r>
            </a:p>
          </p:txBody>
        </p:sp>
        <p:sp>
          <p:nvSpPr>
            <p:cNvPr id="11831" name="Rectangle 14"/>
            <p:cNvSpPr txBox="1"/>
            <p:nvPr/>
          </p:nvSpPr>
          <p:spPr>
            <a:xfrm>
              <a:off x="444215" y="573636"/>
              <a:ext cx="9073115" cy="396241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  <a:extLst>
              <a:ext uri="{C572A759-6A51-4108-AA02-DFA0A04FC94B}">
                <ma14:wrappingTextBoxFlag xmlns:ma14="http://schemas.microsoft.com/office/mac/drawingml/2011/main" val="1"/>
              </a:ext>
            </a:extLst>
          </p:spPr>
          <p:txBody>
            <a:bodyPr wrap="square" lIns="45719" tIns="45719" rIns="45719" bIns="45719" numCol="1" anchor="t">
              <a:spAutoFit/>
            </a:bodyPr>
            <a:lstStyle/>
            <a:p>
              <a:pPr>
                <a:defRPr spc="55" sz="2000">
                  <a:solidFill>
                    <a:srgbClr val="383839"/>
                  </a:solidFill>
                </a:defRPr>
              </a:pPr>
              <a:r>
                <a:rPr b="1"/>
                <a:t>Emotional</a:t>
              </a:r>
              <a:r>
                <a:t>: </a:t>
              </a:r>
              <a:r>
                <a:rPr spc="50" sz="1800"/>
                <a:t>How is your emotional health and ability to engage?</a:t>
              </a:r>
            </a:p>
          </p:txBody>
        </p:sp>
        <p:sp>
          <p:nvSpPr>
            <p:cNvPr id="11832" name="Rectangle 14"/>
            <p:cNvSpPr txBox="1"/>
            <p:nvPr/>
          </p:nvSpPr>
          <p:spPr>
            <a:xfrm>
              <a:off x="444215" y="1720908"/>
              <a:ext cx="9073115" cy="396241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  <a:extLst>
              <a:ext uri="{C572A759-6A51-4108-AA02-DFA0A04FC94B}">
                <ma14:wrappingTextBoxFlag xmlns:ma14="http://schemas.microsoft.com/office/mac/drawingml/2011/main" val="1"/>
              </a:ext>
            </a:extLst>
          </p:spPr>
          <p:txBody>
            <a:bodyPr wrap="square" lIns="45719" tIns="45719" rIns="45719" bIns="45719" numCol="1" anchor="t">
              <a:spAutoFit/>
            </a:bodyPr>
            <a:lstStyle/>
            <a:p>
              <a:pPr>
                <a:defRPr spc="55" sz="2000">
                  <a:solidFill>
                    <a:srgbClr val="383839"/>
                  </a:solidFill>
                </a:defRPr>
              </a:pPr>
              <a:r>
                <a:rPr b="1"/>
                <a:t>Skill</a:t>
              </a:r>
              <a:r>
                <a:t>: </a:t>
              </a:r>
              <a:r>
                <a:rPr spc="50" sz="1800"/>
                <a:t>How are you bettering your skills?</a:t>
              </a:r>
            </a:p>
          </p:txBody>
        </p:sp>
        <p:sp>
          <p:nvSpPr>
            <p:cNvPr id="11833" name="Rectangle 14"/>
            <p:cNvSpPr txBox="1"/>
            <p:nvPr/>
          </p:nvSpPr>
          <p:spPr>
            <a:xfrm>
              <a:off x="444215" y="2294544"/>
              <a:ext cx="9073115" cy="396241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  <a:extLst>
              <a:ext uri="{C572A759-6A51-4108-AA02-DFA0A04FC94B}">
                <ma14:wrappingTextBoxFlag xmlns:ma14="http://schemas.microsoft.com/office/mac/drawingml/2011/main" val="1"/>
              </a:ext>
            </a:extLst>
          </p:spPr>
          <p:txBody>
            <a:bodyPr wrap="square" lIns="45719" tIns="45719" rIns="45719" bIns="45719" numCol="1" anchor="t">
              <a:spAutoFit/>
            </a:bodyPr>
            <a:lstStyle/>
            <a:p>
              <a:pPr>
                <a:defRPr spc="55" sz="2000">
                  <a:solidFill>
                    <a:srgbClr val="383839"/>
                  </a:solidFill>
                </a:defRPr>
              </a:pPr>
              <a:r>
                <a:rPr b="1"/>
                <a:t>Financial</a:t>
              </a:r>
              <a:r>
                <a:t>: </a:t>
              </a:r>
              <a:r>
                <a:rPr spc="50" sz="1800"/>
                <a:t>How are you managing your finances?</a:t>
              </a:r>
            </a:p>
          </p:txBody>
        </p:sp>
        <p:sp>
          <p:nvSpPr>
            <p:cNvPr id="11834" name="Rectangle 14"/>
            <p:cNvSpPr txBox="1"/>
            <p:nvPr/>
          </p:nvSpPr>
          <p:spPr>
            <a:xfrm>
              <a:off x="444215" y="4015452"/>
              <a:ext cx="9073115" cy="396241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  <a:extLst>
              <a:ext uri="{C572A759-6A51-4108-AA02-DFA0A04FC94B}">
                <ma14:wrappingTextBoxFlag xmlns:ma14="http://schemas.microsoft.com/office/mac/drawingml/2011/main" val="1"/>
              </a:ext>
            </a:extLst>
          </p:spPr>
          <p:txBody>
            <a:bodyPr wrap="square" lIns="45719" tIns="45719" rIns="45719" bIns="45719" numCol="1" anchor="t">
              <a:spAutoFit/>
            </a:bodyPr>
            <a:lstStyle/>
            <a:p>
              <a:pPr>
                <a:defRPr spc="55" sz="2000">
                  <a:solidFill>
                    <a:srgbClr val="383839"/>
                  </a:solidFill>
                </a:defRPr>
              </a:pPr>
              <a:r>
                <a:rPr b="1"/>
                <a:t>Logistical</a:t>
              </a:r>
              <a:r>
                <a:t>: </a:t>
              </a:r>
              <a:r>
                <a:rPr spc="50" sz="1800"/>
                <a:t>How are you handling the details of serving well?</a:t>
              </a:r>
            </a:p>
          </p:txBody>
        </p:sp>
        <p:sp>
          <p:nvSpPr>
            <p:cNvPr id="11835" name="Rectangle 14"/>
            <p:cNvSpPr txBox="1"/>
            <p:nvPr/>
          </p:nvSpPr>
          <p:spPr>
            <a:xfrm>
              <a:off x="444215" y="3441817"/>
              <a:ext cx="9073115" cy="396241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  <a:extLst>
              <a:ext uri="{C572A759-6A51-4108-AA02-DFA0A04FC94B}">
                <ma14:wrappingTextBoxFlag xmlns:ma14="http://schemas.microsoft.com/office/mac/drawingml/2011/main" val="1"/>
              </a:ext>
            </a:extLst>
          </p:spPr>
          <p:txBody>
            <a:bodyPr wrap="square" lIns="45719" tIns="45719" rIns="45719" bIns="45719" numCol="1" anchor="t">
              <a:spAutoFit/>
            </a:bodyPr>
            <a:lstStyle/>
            <a:p>
              <a:pPr>
                <a:defRPr spc="55" sz="2000">
                  <a:solidFill>
                    <a:srgbClr val="383839"/>
                  </a:solidFill>
                </a:defRPr>
              </a:pPr>
              <a:r>
                <a:rPr b="1"/>
                <a:t>Cultural</a:t>
              </a:r>
              <a:r>
                <a:t>: </a:t>
              </a:r>
              <a:r>
                <a:rPr spc="50" sz="1800"/>
                <a:t>How are you prepared to engage other cultures?</a:t>
              </a:r>
            </a:p>
          </p:txBody>
        </p:sp>
        <p:sp>
          <p:nvSpPr>
            <p:cNvPr id="11836" name="Rectangle 14"/>
            <p:cNvSpPr txBox="1"/>
            <p:nvPr/>
          </p:nvSpPr>
          <p:spPr>
            <a:xfrm>
              <a:off x="444215" y="2868180"/>
              <a:ext cx="9073115" cy="396241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  <a:extLst>
              <a:ext uri="{C572A759-6A51-4108-AA02-DFA0A04FC94B}">
                <ma14:wrappingTextBoxFlag xmlns:ma14="http://schemas.microsoft.com/office/mac/drawingml/2011/main" val="1"/>
              </a:ext>
            </a:extLst>
          </p:spPr>
          <p:txBody>
            <a:bodyPr wrap="square" lIns="45719" tIns="45719" rIns="45719" bIns="45719" numCol="1" anchor="t">
              <a:spAutoFit/>
            </a:bodyPr>
            <a:lstStyle/>
            <a:p>
              <a:pPr>
                <a:defRPr spc="55" sz="2000">
                  <a:solidFill>
                    <a:srgbClr val="383839"/>
                  </a:solidFill>
                </a:defRPr>
              </a:pPr>
              <a:r>
                <a:rPr b="1"/>
                <a:t>Community</a:t>
              </a:r>
              <a:r>
                <a:t>: </a:t>
              </a:r>
              <a:r>
                <a:rPr spc="50" sz="1800"/>
                <a:t>How are you inviting others on your journey?</a:t>
              </a:r>
            </a:p>
          </p:txBody>
        </p:sp>
        <p:sp>
          <p:nvSpPr>
            <p:cNvPr id="11837" name="Rectangle 14"/>
            <p:cNvSpPr txBox="1"/>
            <p:nvPr/>
          </p:nvSpPr>
          <p:spPr>
            <a:xfrm>
              <a:off x="444215" y="1147272"/>
              <a:ext cx="9073115" cy="396241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  <a:extLst>
              <a:ext uri="{C572A759-6A51-4108-AA02-DFA0A04FC94B}">
                <ma14:wrappingTextBoxFlag xmlns:ma14="http://schemas.microsoft.com/office/mac/drawingml/2011/main" val="1"/>
              </a:ext>
            </a:extLst>
          </p:spPr>
          <p:txBody>
            <a:bodyPr wrap="square" lIns="45719" tIns="45719" rIns="45719" bIns="45719" numCol="1" anchor="t">
              <a:spAutoFit/>
            </a:bodyPr>
            <a:lstStyle/>
            <a:p>
              <a:pPr>
                <a:defRPr spc="55" sz="2000">
                  <a:solidFill>
                    <a:srgbClr val="383839"/>
                  </a:solidFill>
                </a:defRPr>
              </a:pPr>
              <a:r>
                <a:rPr b="1"/>
                <a:t>Physical</a:t>
              </a:r>
              <a:r>
                <a:t>: </a:t>
              </a:r>
              <a:r>
                <a:rPr spc="50" sz="1800"/>
                <a:t>How are you taking care of your body?</a:t>
              </a:r>
            </a:p>
          </p:txBody>
        </p:sp>
        <p:pic>
          <p:nvPicPr>
            <p:cNvPr id="11838" name="Prepare Gray.png" descr="Prepare Gray.png"/>
            <p:cNvPicPr>
              <a:picLocks noChangeAspect="1"/>
            </p:cNvPicPr>
            <p:nvPr/>
          </p:nvPicPr>
          <p:blipFill>
            <a:blip r:embed="rId3">
              <a:extLst/>
            </a:blip>
            <a:stretch>
              <a:fillRect/>
            </a:stretch>
          </p:blipFill>
          <p:spPr>
            <a:xfrm>
              <a:off x="0" y="0"/>
              <a:ext cx="395252" cy="396240"/>
            </a:xfrm>
            <a:prstGeom prst="rect">
              <a:avLst/>
            </a:prstGeom>
            <a:ln w="12700" cap="flat">
              <a:noFill/>
              <a:miter lim="400000"/>
            </a:ln>
            <a:effectLst/>
          </p:spPr>
        </p:pic>
        <p:pic>
          <p:nvPicPr>
            <p:cNvPr id="11839" name="Prepare Gray.png" descr="Prepare Gray.png"/>
            <p:cNvPicPr>
              <a:picLocks noChangeAspect="1"/>
            </p:cNvPicPr>
            <p:nvPr/>
          </p:nvPicPr>
          <p:blipFill>
            <a:blip r:embed="rId3">
              <a:extLst/>
            </a:blip>
            <a:stretch>
              <a:fillRect/>
            </a:stretch>
          </p:blipFill>
          <p:spPr>
            <a:xfrm>
              <a:off x="0" y="573636"/>
              <a:ext cx="395252" cy="396241"/>
            </a:xfrm>
            <a:prstGeom prst="rect">
              <a:avLst/>
            </a:prstGeom>
            <a:ln w="12700" cap="flat">
              <a:noFill/>
              <a:miter lim="400000"/>
            </a:ln>
            <a:effectLst/>
          </p:spPr>
        </p:pic>
        <p:pic>
          <p:nvPicPr>
            <p:cNvPr id="11840" name="Prepare Gray.png" descr="Prepare Gray.png"/>
            <p:cNvPicPr>
              <a:picLocks noChangeAspect="1"/>
            </p:cNvPicPr>
            <p:nvPr/>
          </p:nvPicPr>
          <p:blipFill>
            <a:blip r:embed="rId3">
              <a:extLst/>
            </a:blip>
            <a:stretch>
              <a:fillRect/>
            </a:stretch>
          </p:blipFill>
          <p:spPr>
            <a:xfrm>
              <a:off x="0" y="1147272"/>
              <a:ext cx="395252" cy="396241"/>
            </a:xfrm>
            <a:prstGeom prst="rect">
              <a:avLst/>
            </a:prstGeom>
            <a:ln w="12700" cap="flat">
              <a:noFill/>
              <a:miter lim="400000"/>
            </a:ln>
            <a:effectLst/>
          </p:spPr>
        </p:pic>
        <p:pic>
          <p:nvPicPr>
            <p:cNvPr id="11841" name="Prepare Gray.png" descr="Prepare Gray.png"/>
            <p:cNvPicPr>
              <a:picLocks noChangeAspect="1"/>
            </p:cNvPicPr>
            <p:nvPr/>
          </p:nvPicPr>
          <p:blipFill>
            <a:blip r:embed="rId3">
              <a:extLst/>
            </a:blip>
            <a:stretch>
              <a:fillRect/>
            </a:stretch>
          </p:blipFill>
          <p:spPr>
            <a:xfrm>
              <a:off x="0" y="1720908"/>
              <a:ext cx="395252" cy="396241"/>
            </a:xfrm>
            <a:prstGeom prst="rect">
              <a:avLst/>
            </a:prstGeom>
            <a:ln w="12700" cap="flat">
              <a:noFill/>
              <a:miter lim="400000"/>
            </a:ln>
            <a:effectLst/>
          </p:spPr>
        </p:pic>
        <p:pic>
          <p:nvPicPr>
            <p:cNvPr id="11842" name="Prepare Gray.png" descr="Prepare Gray.png"/>
            <p:cNvPicPr>
              <a:picLocks noChangeAspect="1"/>
            </p:cNvPicPr>
            <p:nvPr/>
          </p:nvPicPr>
          <p:blipFill>
            <a:blip r:embed="rId3">
              <a:extLst/>
            </a:blip>
            <a:stretch>
              <a:fillRect/>
            </a:stretch>
          </p:blipFill>
          <p:spPr>
            <a:xfrm>
              <a:off x="0" y="2294544"/>
              <a:ext cx="395252" cy="396241"/>
            </a:xfrm>
            <a:prstGeom prst="rect">
              <a:avLst/>
            </a:prstGeom>
            <a:ln w="12700" cap="flat">
              <a:noFill/>
              <a:miter lim="400000"/>
            </a:ln>
            <a:effectLst/>
          </p:spPr>
        </p:pic>
        <p:pic>
          <p:nvPicPr>
            <p:cNvPr id="11843" name="Prepare Gray.png" descr="Prepare Gray.png"/>
            <p:cNvPicPr>
              <a:picLocks noChangeAspect="1"/>
            </p:cNvPicPr>
            <p:nvPr/>
          </p:nvPicPr>
          <p:blipFill>
            <a:blip r:embed="rId3">
              <a:extLst/>
            </a:blip>
            <a:stretch>
              <a:fillRect/>
            </a:stretch>
          </p:blipFill>
          <p:spPr>
            <a:xfrm>
              <a:off x="0" y="2868180"/>
              <a:ext cx="395252" cy="396241"/>
            </a:xfrm>
            <a:prstGeom prst="rect">
              <a:avLst/>
            </a:prstGeom>
            <a:ln w="12700" cap="flat">
              <a:noFill/>
              <a:miter lim="400000"/>
            </a:ln>
            <a:effectLst/>
          </p:spPr>
        </p:pic>
        <p:pic>
          <p:nvPicPr>
            <p:cNvPr id="11844" name="Prepare Gray.png" descr="Prepare Gray.png"/>
            <p:cNvPicPr>
              <a:picLocks noChangeAspect="1"/>
            </p:cNvPicPr>
            <p:nvPr/>
          </p:nvPicPr>
          <p:blipFill>
            <a:blip r:embed="rId3">
              <a:extLst/>
            </a:blip>
            <a:stretch>
              <a:fillRect/>
            </a:stretch>
          </p:blipFill>
          <p:spPr>
            <a:xfrm>
              <a:off x="0" y="3441817"/>
              <a:ext cx="395252" cy="396241"/>
            </a:xfrm>
            <a:prstGeom prst="rect">
              <a:avLst/>
            </a:prstGeom>
            <a:ln w="12700" cap="flat">
              <a:noFill/>
              <a:miter lim="400000"/>
            </a:ln>
            <a:effectLst/>
          </p:spPr>
        </p:pic>
        <p:pic>
          <p:nvPicPr>
            <p:cNvPr id="11845" name="Prepare Gray.png" descr="Prepare Gray.png"/>
            <p:cNvPicPr>
              <a:picLocks noChangeAspect="1"/>
            </p:cNvPicPr>
            <p:nvPr/>
          </p:nvPicPr>
          <p:blipFill>
            <a:blip r:embed="rId3">
              <a:extLst/>
            </a:blip>
            <a:stretch>
              <a:fillRect/>
            </a:stretch>
          </p:blipFill>
          <p:spPr>
            <a:xfrm>
              <a:off x="0" y="4015452"/>
              <a:ext cx="395252" cy="396241"/>
            </a:xfrm>
            <a:prstGeom prst="rect">
              <a:avLst/>
            </a:prstGeom>
            <a:ln w="12700" cap="flat">
              <a:noFill/>
              <a:miter lim="400000"/>
            </a:ln>
            <a:effectLst/>
          </p:spPr>
        </p:pic>
      </p:grpSp>
      <p:sp>
        <p:nvSpPr>
          <p:cNvPr id="11847" name="Rectangle 3"/>
          <p:cNvSpPr txBox="1"/>
          <p:nvPr/>
        </p:nvSpPr>
        <p:spPr>
          <a:xfrm>
            <a:off x="4659955" y="6133299"/>
            <a:ext cx="2872090" cy="3200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 anchor="ctr">
            <a:spAutoFit/>
          </a:bodyPr>
          <a:lstStyle>
            <a:lvl1pPr algn="ctr">
              <a:defRPr b="1" spc="41" sz="1500">
                <a:solidFill>
                  <a:srgbClr val="383839"/>
                </a:solidFill>
              </a:defRPr>
            </a:lvl1pPr>
          </a:lstStyle>
          <a:p>
            <a:pPr/>
            <a:r>
              <a:t>WORKBOOK PAGE: 29-30</a:t>
            </a:r>
          </a:p>
        </p:txBody>
      </p:sp>
      <p:grpSp>
        <p:nvGrpSpPr>
          <p:cNvPr id="11851" name="Group"/>
          <p:cNvGrpSpPr/>
          <p:nvPr/>
        </p:nvGrpSpPr>
        <p:grpSpPr>
          <a:xfrm>
            <a:off x="9389529" y="1677210"/>
            <a:ext cx="2187570" cy="4002636"/>
            <a:chOff x="948361" y="0"/>
            <a:chExt cx="2187568" cy="4002635"/>
          </a:xfrm>
        </p:grpSpPr>
        <p:sp>
          <p:nvSpPr>
            <p:cNvPr id="11848" name="Rectangle"/>
            <p:cNvSpPr/>
            <p:nvPr/>
          </p:nvSpPr>
          <p:spPr>
            <a:xfrm>
              <a:off x="956233" y="454"/>
              <a:ext cx="2171824" cy="3988008"/>
            </a:xfrm>
            <a:prstGeom prst="rect">
              <a:avLst/>
            </a:prstGeom>
            <a:solidFill>
              <a:srgbClr val="6B6B6C"/>
            </a:solidFill>
            <a:ln w="12700" cap="flat">
              <a:noFill/>
              <a:miter lim="400000"/>
            </a:ln>
            <a:effectLst>
              <a:outerShdw sx="100000" sy="100000" kx="0" ky="0" algn="b" rotWithShape="0" blurRad="101600" dist="25400" dir="5400000">
                <a:srgbClr val="000000">
                  <a:alpha val="75000"/>
                </a:srgbClr>
              </a:outerShdw>
            </a:effectLst>
          </p:spPr>
          <p:txBody>
            <a:bodyPr wrap="square" lIns="45719" tIns="45719" rIns="45719" bIns="45719" numCol="1" anchor="ctr">
              <a:noAutofit/>
            </a:bodyPr>
            <a:lstStyle/>
            <a:p>
              <a:pPr/>
            </a:p>
          </p:txBody>
        </p:sp>
        <p:pic>
          <p:nvPicPr>
            <p:cNvPr id="11849" name="Screenshot 2024-10-23 at 10.51.55 AM.png" descr="Screenshot 2024-10-23 at 10.51.55 AM.png"/>
            <p:cNvPicPr>
              <a:picLocks noChangeAspect="1"/>
            </p:cNvPicPr>
            <p:nvPr/>
          </p:nvPicPr>
          <p:blipFill>
            <a:blip r:embed="rId4">
              <a:extLst/>
            </a:blip>
            <a:srcRect l="0" t="0" r="0" b="0"/>
            <a:stretch>
              <a:fillRect/>
            </a:stretch>
          </p:blipFill>
          <p:spPr>
            <a:xfrm>
              <a:off x="948361" y="0"/>
              <a:ext cx="2187570" cy="2665613"/>
            </a:xfrm>
            <a:prstGeom prst="rect">
              <a:avLst/>
            </a:prstGeom>
            <a:ln w="12700" cap="flat">
              <a:noFill/>
              <a:miter lim="400000"/>
            </a:ln>
            <a:effectLst/>
          </p:spPr>
        </p:pic>
        <p:pic>
          <p:nvPicPr>
            <p:cNvPr id="11850" name="Screenshot 2024-10-23 at 10.52.07 AM.png" descr="Screenshot 2024-10-23 at 10.52.07 AM.png"/>
            <p:cNvPicPr>
              <a:picLocks noChangeAspect="1"/>
            </p:cNvPicPr>
            <p:nvPr/>
          </p:nvPicPr>
          <p:blipFill>
            <a:blip r:embed="rId5">
              <a:extLst/>
            </a:blip>
            <a:srcRect l="0" t="0" r="0" b="0"/>
            <a:stretch>
              <a:fillRect/>
            </a:stretch>
          </p:blipFill>
          <p:spPr>
            <a:xfrm>
              <a:off x="949945" y="2650262"/>
              <a:ext cx="2184401" cy="1352374"/>
            </a:xfrm>
            <a:prstGeom prst="rect">
              <a:avLst/>
            </a:prstGeom>
            <a:ln w="12700" cap="flat">
              <a:noFill/>
              <a:miter lim="400000"/>
            </a:ln>
            <a:effectLst/>
          </p:spPr>
        </p:pic>
      </p:grpSp>
    </p:spTree>
  </p:cSld>
  <p:clrMapOvr>
    <a:masterClrMapping/>
  </p:clrMapOvr>
  <p:transition xmlns:p14="http://schemas.microsoft.com/office/powerpoint/2010/main" spd="med" advClick="1"/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 xmlns:m="http://schemas.openxmlformats.org/officeDocument/2006/math" xmlns:a14="http://schemas.microsoft.com/office/drawing/2010/main" showMasterSp="1" showMasterPhAnim="1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853" name="pexels-lastly-808465.jpg" descr="pexels-lastly-808465.jpg"/>
          <p:cNvPicPr>
            <a:picLocks noChangeAspect="1"/>
          </p:cNvPicPr>
          <p:nvPr/>
        </p:nvPicPr>
        <p:blipFill>
          <a:blip r:embed="rId2">
            <a:alphaModFix amt="15072"/>
            <a:extLst/>
          </a:blip>
          <a:srcRect l="0" t="0" r="0" b="10179"/>
          <a:stretch>
            <a:fillRect/>
          </a:stretch>
        </p:blipFill>
        <p:spPr>
          <a:xfrm>
            <a:off x="-100261" y="-58082"/>
            <a:ext cx="12392522" cy="7617923"/>
          </a:xfrm>
          <a:prstGeom prst="rect">
            <a:avLst/>
          </a:prstGeom>
          <a:ln w="12700">
            <a:miter lim="400000"/>
          </a:ln>
        </p:spPr>
      </p:pic>
      <p:sp>
        <p:nvSpPr>
          <p:cNvPr id="11854" name="Rectangle 14"/>
          <p:cNvSpPr txBox="1"/>
          <p:nvPr/>
        </p:nvSpPr>
        <p:spPr>
          <a:xfrm>
            <a:off x="858778" y="571500"/>
            <a:ext cx="10474444" cy="624840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>
            <a:spAutoFit/>
          </a:bodyPr>
          <a:lstStyle>
            <a:lvl1pPr algn="ctr">
              <a:defRPr spc="97" sz="3500">
                <a:solidFill>
                  <a:srgbClr val="383839"/>
                </a:solidFill>
              </a:defRPr>
            </a:lvl1pPr>
          </a:lstStyle>
          <a:p>
            <a:pPr/>
            <a:r>
              <a:t>Section Summary</a:t>
            </a:r>
          </a:p>
        </p:txBody>
      </p:sp>
      <p:pic>
        <p:nvPicPr>
          <p:cNvPr id="11855" name="Screenshot 2024-10-23 at 10.47.00 AM.png" descr="Screenshot 2024-10-23 at 10.47.00 AM.png"/>
          <p:cNvPicPr>
            <a:picLocks noChangeAspect="1"/>
          </p:cNvPicPr>
          <p:nvPr/>
        </p:nvPicPr>
        <p:blipFill>
          <a:blip r:embed="rId3">
            <a:extLst/>
          </a:blip>
          <a:srcRect l="0" t="0" r="0" b="0"/>
          <a:stretch>
            <a:fillRect/>
          </a:stretch>
        </p:blipFill>
        <p:spPr>
          <a:xfrm>
            <a:off x="2565598" y="1509600"/>
            <a:ext cx="7060700" cy="4297391"/>
          </a:xfrm>
          <a:prstGeom prst="rect">
            <a:avLst/>
          </a:prstGeom>
          <a:ln w="12700">
            <a:miter lim="400000"/>
          </a:ln>
          <a:effectLst>
            <a:outerShdw sx="100000" sy="100000" kx="0" ky="0" algn="b" rotWithShape="0" blurRad="101600" dist="25400" dir="5400000">
              <a:srgbClr val="000000">
                <a:alpha val="75000"/>
              </a:srgbClr>
            </a:outerShdw>
          </a:effectLst>
        </p:spPr>
      </p:pic>
      <p:pic>
        <p:nvPicPr>
          <p:cNvPr id="11856" name="unleashed-logo-full-color-cmyk.pdf" descr="unleashed-logo-full-color-cmyk.pdf"/>
          <p:cNvPicPr>
            <a:picLocks noChangeAspect="1"/>
          </p:cNvPicPr>
          <p:nvPr/>
        </p:nvPicPr>
        <p:blipFill>
          <a:blip r:embed="rId4">
            <a:extLst/>
          </a:blip>
          <a:stretch>
            <a:fillRect/>
          </a:stretch>
        </p:blipFill>
        <p:spPr>
          <a:xfrm>
            <a:off x="319974" y="6036569"/>
            <a:ext cx="775995" cy="513501"/>
          </a:xfrm>
          <a:prstGeom prst="rect">
            <a:avLst/>
          </a:prstGeom>
          <a:ln w="12700">
            <a:miter lim="400000"/>
          </a:ln>
        </p:spPr>
      </p:pic>
      <p:sp>
        <p:nvSpPr>
          <p:cNvPr id="11857" name="Rectangle 3"/>
          <p:cNvSpPr txBox="1"/>
          <p:nvPr/>
        </p:nvSpPr>
        <p:spPr>
          <a:xfrm>
            <a:off x="4659955" y="6133299"/>
            <a:ext cx="2872090" cy="3200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 anchor="ctr">
            <a:spAutoFit/>
          </a:bodyPr>
          <a:lstStyle>
            <a:lvl1pPr algn="ctr">
              <a:defRPr b="1" spc="41" sz="1500">
                <a:solidFill>
                  <a:srgbClr val="383839"/>
                </a:solidFill>
              </a:defRPr>
            </a:lvl1pPr>
          </a:lstStyle>
          <a:p>
            <a:pPr/>
            <a:r>
              <a:t>WORKBOOK PAGE: 30</a:t>
            </a:r>
          </a:p>
        </p:txBody>
      </p:sp>
      <p:pic>
        <p:nvPicPr>
          <p:cNvPr id="11858" name="5 MINUTE TIMER - COUNTDOWN TIMER (MINIMAL)" descr="5 MINUTE TIMER - COUNTDOWN TIMER (MINIMAL)"/>
          <p:cNvPicPr>
            <a:picLocks noChangeAspect="0"/>
          </p:cNvPicPr>
          <p:nvPr>
            <a:videoFile xmlns:mc="http://schemas.openxmlformats.org/markup-compatibility/2006" xmlns:aiw="http://developer.apple.com/namespaces/iwork" r:link="rId5" mc:Ignorable="aiw" aiw:title="5 MINUTE TIMER - COUNTDOWN TIMER (MINIMAL)" aiw:author="Nathan Robinson"/>
          </p:nvPr>
        </p:nvPicPr>
        <p:blipFill>
          <a:blip r:embed="rId6">
            <a:extLst/>
          </a:blip>
          <a:stretch>
            <a:fillRect/>
          </a:stretch>
        </p:blipFill>
        <p:spPr>
          <a:xfrm>
            <a:off x="10035918" y="365949"/>
            <a:ext cx="1819096" cy="1023242"/>
          </a:xfrm>
          <a:prstGeom prst="rect">
            <a:avLst/>
          </a:prstGeom>
        </p:spPr>
      </p:pic>
    </p:spTree>
  </p:cSld>
  <p:clrMapOvr>
    <a:masterClrMapping/>
  </p:clrMapOvr>
  <p:transition xmlns:p14="http://schemas.microsoft.com/office/powerpoint/2010/main" spd="med" advClick="1"/>
  <p:timing>
    <p:tnLst>
      <p:par>
        <p:cTn id="1" nodeType="tmRoot" restart="never" dur="indefinite" fill="hold">
          <p:childTnLst>
            <p:seq concurrent="1" prevAc="none" nextAc="seek">
              <p:cTn id="2" nodeType="mainSeq" dur="indefinite" fill="hold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Class="mediacall" nodeType="clickEffect" presetSubtype="0" presetID="1" grpId="1" fill="hold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" fill="hold"/>
                                        <p:tgtEl>
                                          <p:spTgt spid="11858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>
                  <p:tgtEl>
                    <p:sldTgt/>
                  </p:tgtEl>
                </p:cond>
              </p:prevCondLst>
              <p:nextCondLst>
                <p:cond evt="onNext">
                  <p:tgtEl>
                    <p:sldTgt/>
                  </p:tgtEl>
                </p:cond>
              </p:nextCondLst>
            </p:seq>
            <p:video fullScrn="0">
              <p:cMediaNode mute="0" showWhenStopped="1" numSld="1" vol="80000">
                <p:cTn id="7" fill="hold" display="0">
                  <p:stCondLst>
                    <p:cond delay="indefinite"/>
                  </p:stCondLst>
                </p:cTn>
                <p:tgtEl>
                  <p:spTgt spid="11858"/>
                </p:tgtEl>
              </p:cMediaNode>
            </p:video>
            <p:seq concurrent="1" prevAc="none" nextAc="seek">
              <p:cTn id="8" evtFilter="cancelBubble" nodeType="interactiveSeq" restart="whenNotActive" fill="hold">
                <p:stCondLst>
                  <p:cond delay="0" evt="onClick">
                    <p:tgtEl>
                      <p:spTgt spid="11858"/>
                    </p:tgtEl>
                  </p:cond>
                </p:stCondLst>
                <p:endSync delay="0" evt="end">
                  <p:rtn val="all"/>
                </p:endSync>
                <p:childTnLst>
                  <p:par>
                    <p:cTn id="9" fill="hold">
                      <p:stCondLst>
                        <p:cond delay="0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Class="mediacall" nodeType="clickEffect" presetSubtype="0" presetID="2" fill="hold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12" dur="1" fill="hold"/>
                                        <p:tgtEl>
                                          <p:spTgt spid="11858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delay="0" evt="onClick">
                  <p:tgtEl>
                    <p:spTgt spid="11858"/>
                  </p:tgtEl>
                </p:cond>
              </p:nextCondLst>
            </p:seq>
          </p:childTnLst>
        </p:cTn>
      </p:par>
    </p:tn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 xmlns:m="http://schemas.openxmlformats.org/officeDocument/2006/math" xmlns:a14="http://schemas.microsoft.com/office/drawing/2010/main" showMasterSp="1" showMasterPhAnim="1">
  <p:cSld>
    <p:bg>
      <p:bgPr>
        <a:solidFill>
          <a:srgbClr val="E0A94B"/>
        </a:solidFill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860" name="white topography[18].png" descr="white topography[18].png"/>
          <p:cNvPicPr>
            <a:picLocks noChangeAspect="1"/>
          </p:cNvPicPr>
          <p:nvPr/>
        </p:nvPicPr>
        <p:blipFill>
          <a:blip r:embed="rId2">
            <a:alphaModFix amt="20000"/>
            <a:extLst/>
          </a:blip>
          <a:stretch>
            <a:fillRect/>
          </a:stretch>
        </p:blipFill>
        <p:spPr>
          <a:xfrm>
            <a:off x="-96827" y="-609801"/>
            <a:ext cx="12385655" cy="8077602"/>
          </a:xfrm>
          <a:prstGeom prst="rect">
            <a:avLst/>
          </a:prstGeom>
          <a:ln w="12700">
            <a:miter lim="400000"/>
          </a:ln>
        </p:spPr>
      </p:pic>
      <p:sp>
        <p:nvSpPr>
          <p:cNvPr id="11861" name="TextBox 64"/>
          <p:cNvSpPr txBox="1"/>
          <p:nvPr/>
        </p:nvSpPr>
        <p:spPr>
          <a:xfrm>
            <a:off x="1700082" y="748063"/>
            <a:ext cx="3273452" cy="497841"/>
          </a:xfrm>
          <a:prstGeom prst="rect">
            <a:avLst/>
          </a:prstGeom>
          <a:solidFill>
            <a:srgbClr val="E0A94B"/>
          </a:solidFill>
          <a:ln w="25400">
            <a:solidFill>
              <a:srgbClr val="F2EFEB">
                <a:alpha val="90000"/>
              </a:srgbClr>
            </a:solidFill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>
            <a:spAutoFit/>
          </a:bodyPr>
          <a:lstStyle>
            <a:lvl1pPr algn="ctr">
              <a:spcBef>
                <a:spcPts val="600"/>
              </a:spcBef>
              <a:defRPr sz="2500">
                <a:solidFill>
                  <a:srgbClr val="F2EFEB">
                    <a:alpha val="85000"/>
                  </a:srgbClr>
                </a:solidFill>
              </a:defRPr>
            </a:lvl1pPr>
          </a:lstStyle>
          <a:p>
            <a:pPr/>
            <a:r>
              <a:t>SECTION FIVE</a:t>
            </a:r>
          </a:p>
        </p:txBody>
      </p:sp>
      <p:sp>
        <p:nvSpPr>
          <p:cNvPr id="11862" name="Rectangle 14"/>
          <p:cNvSpPr txBox="1"/>
          <p:nvPr/>
        </p:nvSpPr>
        <p:spPr>
          <a:xfrm>
            <a:off x="-368542" y="1856028"/>
            <a:ext cx="7410700" cy="1371601"/>
          </a:xfrm>
          <a:prstGeom prst="rect">
            <a:avLst/>
          </a:prstGeom>
          <a:ln w="12700">
            <a:miter lim="400000"/>
          </a:ln>
          <a:effectLst>
            <a:outerShdw sx="100000" sy="100000" kx="0" ky="0" algn="b" rotWithShape="0" blurRad="25400" dist="85261" dir="2700000">
              <a:srgbClr val="383839">
                <a:alpha val="40000"/>
              </a:srgbClr>
            </a:outerShdw>
          </a:effectLst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0" tIns="0" rIns="0" bIns="0">
            <a:spAutoFit/>
          </a:bodyPr>
          <a:lstStyle>
            <a:lvl1pPr algn="ctr">
              <a:defRPr b="1" spc="250" sz="9000">
                <a:solidFill>
                  <a:srgbClr val="F2EFEB"/>
                </a:solidFill>
              </a:defRPr>
            </a:lvl1pPr>
          </a:lstStyle>
          <a:p>
            <a:pPr/>
            <a:r>
              <a:t>LIVE</a:t>
            </a:r>
          </a:p>
        </p:txBody>
      </p:sp>
      <p:sp>
        <p:nvSpPr>
          <p:cNvPr id="11863" name="TextBox 64"/>
          <p:cNvSpPr txBox="1"/>
          <p:nvPr/>
        </p:nvSpPr>
        <p:spPr>
          <a:xfrm>
            <a:off x="773929" y="3507633"/>
            <a:ext cx="5125757" cy="13106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>
            <a:spAutoFit/>
          </a:bodyPr>
          <a:lstStyle>
            <a:lvl1pPr algn="ctr">
              <a:spcBef>
                <a:spcPts val="600"/>
              </a:spcBef>
              <a:defRPr sz="4000">
                <a:solidFill>
                  <a:srgbClr val="F2EFEB">
                    <a:alpha val="85000"/>
                  </a:srgbClr>
                </a:solidFill>
              </a:defRPr>
            </a:lvl1pPr>
          </a:lstStyle>
          <a:p>
            <a:pPr/>
            <a:r>
              <a:t>Live your life fully unleashed.</a:t>
            </a:r>
          </a:p>
        </p:txBody>
      </p:sp>
      <p:pic>
        <p:nvPicPr>
          <p:cNvPr id="11864" name="unleashed-logo-white-rgb.ai" descr="unleashed-logo-white-rgb.ai"/>
          <p:cNvPicPr>
            <a:picLocks noChangeAspect="1"/>
          </p:cNvPicPr>
          <p:nvPr/>
        </p:nvPicPr>
        <p:blipFill>
          <a:blip r:embed="rId3">
            <a:extLst/>
          </a:blip>
          <a:stretch>
            <a:fillRect/>
          </a:stretch>
        </p:blipFill>
        <p:spPr>
          <a:xfrm>
            <a:off x="2759351" y="5195355"/>
            <a:ext cx="1154913" cy="764244"/>
          </a:xfrm>
          <a:prstGeom prst="rect">
            <a:avLst/>
          </a:prstGeom>
          <a:ln w="12700">
            <a:miter lim="400000"/>
          </a:ln>
        </p:spPr>
      </p:pic>
      <p:sp>
        <p:nvSpPr>
          <p:cNvPr id="11865" name="Rectangle 3"/>
          <p:cNvSpPr txBox="1"/>
          <p:nvPr/>
        </p:nvSpPr>
        <p:spPr>
          <a:xfrm>
            <a:off x="1900763" y="6133299"/>
            <a:ext cx="2872090" cy="3200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 anchor="ctr">
            <a:spAutoFit/>
          </a:bodyPr>
          <a:lstStyle>
            <a:lvl1pPr algn="ctr">
              <a:defRPr b="1" spc="41" sz="1500">
                <a:solidFill>
                  <a:srgbClr val="383839"/>
                </a:solidFill>
              </a:defRPr>
            </a:lvl1pPr>
          </a:lstStyle>
          <a:p>
            <a:pPr/>
            <a:r>
              <a:t>WORKBOOK PAGE: 32</a:t>
            </a:r>
          </a:p>
        </p:txBody>
      </p:sp>
      <p:pic>
        <p:nvPicPr>
          <p:cNvPr id="11866" name="UnleashedMap_1920x1080_FINAL.jpeg" descr="UnleashedMap_1920x1080_FINAL.jpeg"/>
          <p:cNvPicPr>
            <a:picLocks noChangeAspect="1"/>
          </p:cNvPicPr>
          <p:nvPr/>
        </p:nvPicPr>
        <p:blipFill>
          <a:blip r:embed="rId4">
            <a:extLst/>
          </a:blip>
          <a:srcRect l="88" t="0" r="88" b="0"/>
          <a:stretch>
            <a:fillRect/>
          </a:stretch>
        </p:blipFill>
        <p:spPr>
          <a:xfrm>
            <a:off x="7279022" y="2336800"/>
            <a:ext cx="3792923" cy="2184335"/>
          </a:xfrm>
          <a:prstGeom prst="rect">
            <a:avLst/>
          </a:prstGeom>
          <a:ln w="12700">
            <a:miter lim="400000"/>
          </a:ln>
        </p:spPr>
      </p:pic>
      <p:sp>
        <p:nvSpPr>
          <p:cNvPr id="11867" name="Circle"/>
          <p:cNvSpPr/>
          <p:nvPr/>
        </p:nvSpPr>
        <p:spPr>
          <a:xfrm>
            <a:off x="8886639" y="3564248"/>
            <a:ext cx="738844" cy="738843"/>
          </a:xfrm>
          <a:prstGeom prst="ellipse">
            <a:avLst/>
          </a:prstGeom>
          <a:ln w="25400">
            <a:solidFill>
              <a:srgbClr val="FFFFFF"/>
            </a:solidFill>
            <a:miter/>
          </a:ln>
        </p:spPr>
        <p:txBody>
          <a:bodyPr lIns="45719" rIns="45719" anchor="ctr"/>
          <a:lstStyle/>
          <a:p>
            <a:pPr/>
          </a:p>
        </p:txBody>
      </p:sp>
    </p:spTree>
  </p:cSld>
  <p:clrMapOvr>
    <a:masterClrMapping/>
  </p:clrMapOvr>
  <p:transition xmlns:p14="http://schemas.microsoft.com/office/powerpoint/2010/main" spd="med" advClick="1"/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 xmlns:m="http://schemas.openxmlformats.org/officeDocument/2006/math" xmlns:a14="http://schemas.microsoft.com/office/drawing/2010/main" showMasterSp="1" showMasterPhAnim="1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905" name="Group 742"/>
          <p:cNvGrpSpPr/>
          <p:nvPr/>
        </p:nvGrpSpPr>
        <p:grpSpPr>
          <a:xfrm>
            <a:off x="-1" y="-1"/>
            <a:ext cx="1945670" cy="6858001"/>
            <a:chOff x="0" y="0"/>
            <a:chExt cx="1945668" cy="6858000"/>
          </a:xfrm>
        </p:grpSpPr>
        <p:sp>
          <p:nvSpPr>
            <p:cNvPr id="11869" name="Freeform 437"/>
            <p:cNvSpPr/>
            <p:nvPr/>
          </p:nvSpPr>
          <p:spPr>
            <a:xfrm flipH="1" rot="16200000">
              <a:off x="620896" y="6572002"/>
              <a:ext cx="480120" cy="8298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20774" y="18900"/>
                    <a:pt x="19948" y="16200"/>
                    <a:pt x="19121" y="14175"/>
                  </a:cubicBezTo>
                  <a:cubicBezTo>
                    <a:pt x="16525" y="7425"/>
                    <a:pt x="13810" y="4725"/>
                    <a:pt x="10387" y="4725"/>
                  </a:cubicBezTo>
                  <a:cubicBezTo>
                    <a:pt x="8498" y="4725"/>
                    <a:pt x="6610" y="5400"/>
                    <a:pt x="4839" y="6075"/>
                  </a:cubicBezTo>
                  <a:cubicBezTo>
                    <a:pt x="3187" y="6750"/>
                    <a:pt x="1652" y="7425"/>
                    <a:pt x="0" y="8100"/>
                  </a:cubicBezTo>
                  <a:cubicBezTo>
                    <a:pt x="4013" y="2025"/>
                    <a:pt x="7318" y="0"/>
                    <a:pt x="10387" y="0"/>
                  </a:cubicBezTo>
                  <a:cubicBezTo>
                    <a:pt x="14400" y="0"/>
                    <a:pt x="17823" y="4050"/>
                    <a:pt x="20892" y="13500"/>
                  </a:cubicBezTo>
                  <a:cubicBezTo>
                    <a:pt x="21128" y="14175"/>
                    <a:pt x="21364" y="14850"/>
                    <a:pt x="21600" y="15525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870" name="Freeform 438"/>
            <p:cNvSpPr/>
            <p:nvPr/>
          </p:nvSpPr>
          <p:spPr>
            <a:xfrm flipH="1" rot="16200000">
              <a:off x="762410" y="6830585"/>
              <a:ext cx="34085" cy="207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16200"/>
                  </a:moveTo>
                  <a:cubicBezTo>
                    <a:pt x="14954" y="10800"/>
                    <a:pt x="6646" y="540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6646" y="8100"/>
                    <a:pt x="13292" y="16200"/>
                    <a:pt x="21600" y="21600"/>
                  </a:cubicBezTo>
                  <a:lnTo>
                    <a:pt x="21600" y="162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871" name="Freeform 439"/>
            <p:cNvSpPr/>
            <p:nvPr/>
          </p:nvSpPr>
          <p:spPr>
            <a:xfrm flipH="1" rot="16200000">
              <a:off x="-132625" y="4953081"/>
              <a:ext cx="969129" cy="2237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cubicBezTo>
                    <a:pt x="3736" y="18042"/>
                    <a:pt x="7472" y="13722"/>
                    <a:pt x="11092" y="9148"/>
                  </a:cubicBezTo>
                  <a:cubicBezTo>
                    <a:pt x="11968" y="7878"/>
                    <a:pt x="11968" y="7878"/>
                    <a:pt x="11968" y="7878"/>
                  </a:cubicBezTo>
                  <a:cubicBezTo>
                    <a:pt x="13485" y="5845"/>
                    <a:pt x="15120" y="3558"/>
                    <a:pt x="16755" y="2541"/>
                  </a:cubicBezTo>
                  <a:cubicBezTo>
                    <a:pt x="17572" y="1779"/>
                    <a:pt x="18448" y="1525"/>
                    <a:pt x="19323" y="1016"/>
                  </a:cubicBezTo>
                  <a:cubicBezTo>
                    <a:pt x="20082" y="762"/>
                    <a:pt x="20841" y="508"/>
                    <a:pt x="21600" y="0"/>
                  </a:cubicBezTo>
                  <a:cubicBezTo>
                    <a:pt x="20724" y="2541"/>
                    <a:pt x="19440" y="3049"/>
                    <a:pt x="18272" y="3558"/>
                  </a:cubicBezTo>
                  <a:cubicBezTo>
                    <a:pt x="17630" y="3812"/>
                    <a:pt x="17046" y="4066"/>
                    <a:pt x="16521" y="4574"/>
                  </a:cubicBezTo>
                  <a:cubicBezTo>
                    <a:pt x="15003" y="5845"/>
                    <a:pt x="13544" y="7878"/>
                    <a:pt x="12084" y="9911"/>
                  </a:cubicBezTo>
                  <a:cubicBezTo>
                    <a:pt x="11676" y="10419"/>
                    <a:pt x="11267" y="10927"/>
                    <a:pt x="10858" y="11435"/>
                  </a:cubicBezTo>
                  <a:cubicBezTo>
                    <a:pt x="8932" y="13976"/>
                    <a:pt x="6889" y="16264"/>
                    <a:pt x="5021" y="18296"/>
                  </a:cubicBezTo>
                  <a:cubicBezTo>
                    <a:pt x="3970" y="19567"/>
                    <a:pt x="2919" y="20584"/>
                    <a:pt x="1751" y="21346"/>
                  </a:cubicBezTo>
                  <a:cubicBezTo>
                    <a:pt x="1343" y="21600"/>
                    <a:pt x="876" y="21600"/>
                    <a:pt x="409" y="21600"/>
                  </a:cubicBezTo>
                  <a:cubicBezTo>
                    <a:pt x="292" y="21600"/>
                    <a:pt x="117" y="21600"/>
                    <a:pt x="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872" name="Freeform 440"/>
            <p:cNvSpPr/>
            <p:nvPr/>
          </p:nvSpPr>
          <p:spPr>
            <a:xfrm flipH="1" rot="16200000">
              <a:off x="218573" y="5170913"/>
              <a:ext cx="222278" cy="518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795" y="21600"/>
                  </a:moveTo>
                  <a:cubicBezTo>
                    <a:pt x="1779" y="21600"/>
                    <a:pt x="762" y="20520"/>
                    <a:pt x="0" y="20520"/>
                  </a:cubicBezTo>
                  <a:cubicBezTo>
                    <a:pt x="2033" y="17280"/>
                    <a:pt x="4066" y="16200"/>
                    <a:pt x="6099" y="14040"/>
                  </a:cubicBezTo>
                  <a:cubicBezTo>
                    <a:pt x="7878" y="12960"/>
                    <a:pt x="9656" y="10800"/>
                    <a:pt x="11689" y="8640"/>
                  </a:cubicBezTo>
                  <a:cubicBezTo>
                    <a:pt x="12198" y="8640"/>
                    <a:pt x="12960" y="7560"/>
                    <a:pt x="13722" y="6480"/>
                  </a:cubicBezTo>
                  <a:cubicBezTo>
                    <a:pt x="16009" y="3240"/>
                    <a:pt x="18551" y="0"/>
                    <a:pt x="21092" y="0"/>
                  </a:cubicBezTo>
                  <a:cubicBezTo>
                    <a:pt x="21346" y="0"/>
                    <a:pt x="21600" y="1080"/>
                    <a:pt x="21600" y="1080"/>
                  </a:cubicBezTo>
                  <a:cubicBezTo>
                    <a:pt x="17788" y="9720"/>
                    <a:pt x="13214" y="14040"/>
                    <a:pt x="9402" y="17280"/>
                  </a:cubicBezTo>
                  <a:cubicBezTo>
                    <a:pt x="7115" y="19440"/>
                    <a:pt x="4828" y="21600"/>
                    <a:pt x="2795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873" name="Freeform 441"/>
            <p:cNvSpPr/>
            <p:nvPr/>
          </p:nvSpPr>
          <p:spPr>
            <a:xfrm flipH="1" rot="16200000">
              <a:off x="-80019" y="5435423"/>
              <a:ext cx="675722" cy="12744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cubicBezTo>
                    <a:pt x="837" y="17192"/>
                    <a:pt x="2093" y="15869"/>
                    <a:pt x="3265" y="14547"/>
                  </a:cubicBezTo>
                  <a:cubicBezTo>
                    <a:pt x="3600" y="14547"/>
                    <a:pt x="3935" y="14106"/>
                    <a:pt x="4186" y="13665"/>
                  </a:cubicBezTo>
                  <a:cubicBezTo>
                    <a:pt x="4688" y="12784"/>
                    <a:pt x="5274" y="12343"/>
                    <a:pt x="5777" y="11461"/>
                  </a:cubicBezTo>
                  <a:cubicBezTo>
                    <a:pt x="7284" y="9698"/>
                    <a:pt x="8874" y="7494"/>
                    <a:pt x="10465" y="6171"/>
                  </a:cubicBezTo>
                  <a:cubicBezTo>
                    <a:pt x="11470" y="5731"/>
                    <a:pt x="11470" y="5731"/>
                    <a:pt x="11470" y="5731"/>
                  </a:cubicBezTo>
                  <a:cubicBezTo>
                    <a:pt x="13395" y="3967"/>
                    <a:pt x="15321" y="2645"/>
                    <a:pt x="17163" y="1322"/>
                  </a:cubicBezTo>
                  <a:cubicBezTo>
                    <a:pt x="18502" y="441"/>
                    <a:pt x="19926" y="0"/>
                    <a:pt x="21600" y="0"/>
                  </a:cubicBezTo>
                  <a:cubicBezTo>
                    <a:pt x="21600" y="0"/>
                    <a:pt x="21600" y="0"/>
                    <a:pt x="21600" y="0"/>
                  </a:cubicBezTo>
                  <a:cubicBezTo>
                    <a:pt x="21349" y="441"/>
                    <a:pt x="21098" y="882"/>
                    <a:pt x="20847" y="882"/>
                  </a:cubicBezTo>
                  <a:cubicBezTo>
                    <a:pt x="20344" y="1763"/>
                    <a:pt x="19926" y="2204"/>
                    <a:pt x="19423" y="2645"/>
                  </a:cubicBezTo>
                  <a:cubicBezTo>
                    <a:pt x="18753" y="3086"/>
                    <a:pt x="18084" y="3527"/>
                    <a:pt x="17330" y="3967"/>
                  </a:cubicBezTo>
                  <a:cubicBezTo>
                    <a:pt x="16326" y="4849"/>
                    <a:pt x="16326" y="4849"/>
                    <a:pt x="16326" y="4849"/>
                  </a:cubicBezTo>
                  <a:cubicBezTo>
                    <a:pt x="15237" y="5731"/>
                    <a:pt x="14149" y="6612"/>
                    <a:pt x="12977" y="7494"/>
                  </a:cubicBezTo>
                  <a:cubicBezTo>
                    <a:pt x="12056" y="8376"/>
                    <a:pt x="11135" y="9257"/>
                    <a:pt x="10130" y="9698"/>
                  </a:cubicBezTo>
                  <a:cubicBezTo>
                    <a:pt x="8205" y="11461"/>
                    <a:pt x="6195" y="13665"/>
                    <a:pt x="4270" y="16310"/>
                  </a:cubicBezTo>
                  <a:cubicBezTo>
                    <a:pt x="2847" y="18073"/>
                    <a:pt x="1423" y="19837"/>
                    <a:pt x="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874" name="Freeform 442"/>
            <p:cNvSpPr/>
            <p:nvPr/>
          </p:nvSpPr>
          <p:spPr>
            <a:xfrm flipH="1" rot="16200000">
              <a:off x="420103" y="5624359"/>
              <a:ext cx="706843" cy="13336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cubicBezTo>
                    <a:pt x="80" y="14824"/>
                    <a:pt x="1360" y="8047"/>
                    <a:pt x="2560" y="4659"/>
                  </a:cubicBezTo>
                  <a:cubicBezTo>
                    <a:pt x="4160" y="424"/>
                    <a:pt x="5840" y="0"/>
                    <a:pt x="7360" y="0"/>
                  </a:cubicBezTo>
                  <a:cubicBezTo>
                    <a:pt x="7920" y="0"/>
                    <a:pt x="7920" y="0"/>
                    <a:pt x="7920" y="0"/>
                  </a:cubicBezTo>
                  <a:cubicBezTo>
                    <a:pt x="10000" y="0"/>
                    <a:pt x="12160" y="424"/>
                    <a:pt x="14160" y="847"/>
                  </a:cubicBezTo>
                  <a:cubicBezTo>
                    <a:pt x="16560" y="1271"/>
                    <a:pt x="19040" y="1694"/>
                    <a:pt x="21520" y="1694"/>
                  </a:cubicBezTo>
                  <a:cubicBezTo>
                    <a:pt x="21600" y="1694"/>
                    <a:pt x="21600" y="1694"/>
                    <a:pt x="21600" y="1694"/>
                  </a:cubicBezTo>
                  <a:cubicBezTo>
                    <a:pt x="20960" y="4235"/>
                    <a:pt x="20080" y="4659"/>
                    <a:pt x="19440" y="4659"/>
                  </a:cubicBezTo>
                  <a:cubicBezTo>
                    <a:pt x="19120" y="4659"/>
                    <a:pt x="18800" y="4659"/>
                    <a:pt x="18400" y="4235"/>
                  </a:cubicBezTo>
                  <a:cubicBezTo>
                    <a:pt x="18080" y="4235"/>
                    <a:pt x="17840" y="4235"/>
                    <a:pt x="17520" y="4235"/>
                  </a:cubicBezTo>
                  <a:cubicBezTo>
                    <a:pt x="15920" y="4235"/>
                    <a:pt x="14240" y="3812"/>
                    <a:pt x="12640" y="3388"/>
                  </a:cubicBezTo>
                  <a:cubicBezTo>
                    <a:pt x="11920" y="3388"/>
                    <a:pt x="11200" y="3388"/>
                    <a:pt x="10480" y="2965"/>
                  </a:cubicBezTo>
                  <a:cubicBezTo>
                    <a:pt x="10000" y="2965"/>
                    <a:pt x="9600" y="2965"/>
                    <a:pt x="9120" y="2965"/>
                  </a:cubicBezTo>
                  <a:cubicBezTo>
                    <a:pt x="8400" y="2541"/>
                    <a:pt x="7680" y="2541"/>
                    <a:pt x="6960" y="2541"/>
                  </a:cubicBezTo>
                  <a:cubicBezTo>
                    <a:pt x="5680" y="2541"/>
                    <a:pt x="4640" y="2965"/>
                    <a:pt x="3760" y="4659"/>
                  </a:cubicBezTo>
                  <a:cubicBezTo>
                    <a:pt x="2720" y="7200"/>
                    <a:pt x="1760" y="10165"/>
                    <a:pt x="1120" y="13976"/>
                  </a:cubicBezTo>
                  <a:cubicBezTo>
                    <a:pt x="960" y="15247"/>
                    <a:pt x="720" y="16518"/>
                    <a:pt x="560" y="17788"/>
                  </a:cubicBezTo>
                  <a:cubicBezTo>
                    <a:pt x="320" y="19059"/>
                    <a:pt x="160" y="20329"/>
                    <a:pt x="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875" name="Freeform 443"/>
            <p:cNvSpPr/>
            <p:nvPr/>
          </p:nvSpPr>
          <p:spPr>
            <a:xfrm flipH="1" rot="16200000">
              <a:off x="-2993335" y="3006672"/>
              <a:ext cx="6853553" cy="8402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4810" y="21600"/>
                  </a:moveTo>
                  <a:cubicBezTo>
                    <a:pt x="4422" y="21600"/>
                    <a:pt x="4051" y="21465"/>
                    <a:pt x="3680" y="21062"/>
                  </a:cubicBezTo>
                  <a:cubicBezTo>
                    <a:pt x="3383" y="20793"/>
                    <a:pt x="3077" y="20389"/>
                    <a:pt x="2789" y="19985"/>
                  </a:cubicBezTo>
                  <a:cubicBezTo>
                    <a:pt x="2607" y="19783"/>
                    <a:pt x="2426" y="19514"/>
                    <a:pt x="2252" y="19312"/>
                  </a:cubicBezTo>
                  <a:cubicBezTo>
                    <a:pt x="1815" y="18774"/>
                    <a:pt x="1345" y="18303"/>
                    <a:pt x="891" y="18303"/>
                  </a:cubicBezTo>
                  <a:cubicBezTo>
                    <a:pt x="833" y="18303"/>
                    <a:pt x="776" y="18303"/>
                    <a:pt x="718" y="18303"/>
                  </a:cubicBezTo>
                  <a:cubicBezTo>
                    <a:pt x="462" y="18370"/>
                    <a:pt x="215" y="18707"/>
                    <a:pt x="0" y="19043"/>
                  </a:cubicBezTo>
                  <a:cubicBezTo>
                    <a:pt x="0" y="18639"/>
                    <a:pt x="0" y="18639"/>
                    <a:pt x="0" y="18639"/>
                  </a:cubicBezTo>
                  <a:cubicBezTo>
                    <a:pt x="206" y="18303"/>
                    <a:pt x="454" y="17899"/>
                    <a:pt x="718" y="17899"/>
                  </a:cubicBezTo>
                  <a:cubicBezTo>
                    <a:pt x="759" y="17899"/>
                    <a:pt x="809" y="17832"/>
                    <a:pt x="850" y="17832"/>
                  </a:cubicBezTo>
                  <a:cubicBezTo>
                    <a:pt x="1502" y="17832"/>
                    <a:pt x="2145" y="18707"/>
                    <a:pt x="2772" y="19514"/>
                  </a:cubicBezTo>
                  <a:cubicBezTo>
                    <a:pt x="3053" y="19850"/>
                    <a:pt x="3341" y="20254"/>
                    <a:pt x="3630" y="20523"/>
                  </a:cubicBezTo>
                  <a:cubicBezTo>
                    <a:pt x="4068" y="20994"/>
                    <a:pt x="4488" y="21196"/>
                    <a:pt x="4893" y="21196"/>
                  </a:cubicBezTo>
                  <a:cubicBezTo>
                    <a:pt x="5553" y="21196"/>
                    <a:pt x="6155" y="20591"/>
                    <a:pt x="6699" y="19379"/>
                  </a:cubicBezTo>
                  <a:cubicBezTo>
                    <a:pt x="6757" y="19245"/>
                    <a:pt x="6807" y="19178"/>
                    <a:pt x="6864" y="19043"/>
                  </a:cubicBezTo>
                  <a:cubicBezTo>
                    <a:pt x="7228" y="18168"/>
                    <a:pt x="7599" y="17361"/>
                    <a:pt x="7987" y="17226"/>
                  </a:cubicBezTo>
                  <a:cubicBezTo>
                    <a:pt x="8077" y="17159"/>
                    <a:pt x="8176" y="17159"/>
                    <a:pt x="8292" y="17159"/>
                  </a:cubicBezTo>
                  <a:cubicBezTo>
                    <a:pt x="8440" y="17159"/>
                    <a:pt x="8581" y="17159"/>
                    <a:pt x="8729" y="17226"/>
                  </a:cubicBezTo>
                  <a:cubicBezTo>
                    <a:pt x="8869" y="17226"/>
                    <a:pt x="9018" y="17293"/>
                    <a:pt x="9166" y="17293"/>
                  </a:cubicBezTo>
                  <a:cubicBezTo>
                    <a:pt x="9274" y="17293"/>
                    <a:pt x="9373" y="17226"/>
                    <a:pt x="9472" y="17226"/>
                  </a:cubicBezTo>
                  <a:cubicBezTo>
                    <a:pt x="9628" y="17159"/>
                    <a:pt x="9793" y="17092"/>
                    <a:pt x="9950" y="17024"/>
                  </a:cubicBezTo>
                  <a:cubicBezTo>
                    <a:pt x="10222" y="16890"/>
                    <a:pt x="10503" y="16755"/>
                    <a:pt x="10783" y="16755"/>
                  </a:cubicBezTo>
                  <a:cubicBezTo>
                    <a:pt x="10817" y="16755"/>
                    <a:pt x="10858" y="16755"/>
                    <a:pt x="10891" y="16755"/>
                  </a:cubicBezTo>
                  <a:cubicBezTo>
                    <a:pt x="10990" y="16755"/>
                    <a:pt x="11097" y="16822"/>
                    <a:pt x="11196" y="16822"/>
                  </a:cubicBezTo>
                  <a:cubicBezTo>
                    <a:pt x="11345" y="16890"/>
                    <a:pt x="11493" y="16890"/>
                    <a:pt x="11642" y="16890"/>
                  </a:cubicBezTo>
                  <a:cubicBezTo>
                    <a:pt x="11897" y="16890"/>
                    <a:pt x="12104" y="16822"/>
                    <a:pt x="12293" y="16553"/>
                  </a:cubicBezTo>
                  <a:cubicBezTo>
                    <a:pt x="12698" y="15948"/>
                    <a:pt x="12978" y="14198"/>
                    <a:pt x="13275" y="12247"/>
                  </a:cubicBezTo>
                  <a:cubicBezTo>
                    <a:pt x="13333" y="11910"/>
                    <a:pt x="13382" y="11574"/>
                    <a:pt x="13440" y="11237"/>
                  </a:cubicBezTo>
                  <a:cubicBezTo>
                    <a:pt x="13787" y="9084"/>
                    <a:pt x="14216" y="8209"/>
                    <a:pt x="14554" y="7738"/>
                  </a:cubicBezTo>
                  <a:cubicBezTo>
                    <a:pt x="15016" y="7065"/>
                    <a:pt x="15453" y="5652"/>
                    <a:pt x="15874" y="4307"/>
                  </a:cubicBezTo>
                  <a:cubicBezTo>
                    <a:pt x="16320" y="2893"/>
                    <a:pt x="16773" y="1480"/>
                    <a:pt x="17252" y="807"/>
                  </a:cubicBezTo>
                  <a:cubicBezTo>
                    <a:pt x="17664" y="269"/>
                    <a:pt x="18102" y="0"/>
                    <a:pt x="18646" y="0"/>
                  </a:cubicBezTo>
                  <a:cubicBezTo>
                    <a:pt x="18952" y="0"/>
                    <a:pt x="19257" y="67"/>
                    <a:pt x="19562" y="202"/>
                  </a:cubicBezTo>
                  <a:cubicBezTo>
                    <a:pt x="19777" y="202"/>
                    <a:pt x="19991" y="269"/>
                    <a:pt x="20206" y="336"/>
                  </a:cubicBezTo>
                  <a:cubicBezTo>
                    <a:pt x="20643" y="336"/>
                    <a:pt x="21130" y="404"/>
                    <a:pt x="21600" y="1346"/>
                  </a:cubicBezTo>
                  <a:cubicBezTo>
                    <a:pt x="21600" y="1884"/>
                    <a:pt x="21600" y="1884"/>
                    <a:pt x="21600" y="1884"/>
                  </a:cubicBezTo>
                  <a:cubicBezTo>
                    <a:pt x="21130" y="1009"/>
                    <a:pt x="20651" y="875"/>
                    <a:pt x="20206" y="807"/>
                  </a:cubicBezTo>
                  <a:cubicBezTo>
                    <a:pt x="19983" y="807"/>
                    <a:pt x="19760" y="740"/>
                    <a:pt x="19537" y="606"/>
                  </a:cubicBezTo>
                  <a:cubicBezTo>
                    <a:pt x="19273" y="538"/>
                    <a:pt x="18993" y="404"/>
                    <a:pt x="18721" y="404"/>
                  </a:cubicBezTo>
                  <a:cubicBezTo>
                    <a:pt x="18704" y="404"/>
                    <a:pt x="18704" y="404"/>
                    <a:pt x="18704" y="404"/>
                  </a:cubicBezTo>
                  <a:cubicBezTo>
                    <a:pt x="18102" y="404"/>
                    <a:pt x="17615" y="740"/>
                    <a:pt x="17161" y="1480"/>
                  </a:cubicBezTo>
                  <a:cubicBezTo>
                    <a:pt x="16674" y="2221"/>
                    <a:pt x="16237" y="3634"/>
                    <a:pt x="15759" y="5181"/>
                  </a:cubicBezTo>
                  <a:cubicBezTo>
                    <a:pt x="15569" y="5854"/>
                    <a:pt x="15346" y="6594"/>
                    <a:pt x="15123" y="7133"/>
                  </a:cubicBezTo>
                  <a:cubicBezTo>
                    <a:pt x="14942" y="7604"/>
                    <a:pt x="14769" y="7940"/>
                    <a:pt x="14579" y="8209"/>
                  </a:cubicBezTo>
                  <a:cubicBezTo>
                    <a:pt x="14472" y="8411"/>
                    <a:pt x="14472" y="8411"/>
                    <a:pt x="14472" y="8411"/>
                  </a:cubicBezTo>
                  <a:cubicBezTo>
                    <a:pt x="14249" y="8748"/>
                    <a:pt x="14018" y="9219"/>
                    <a:pt x="13795" y="10026"/>
                  </a:cubicBezTo>
                  <a:cubicBezTo>
                    <a:pt x="13597" y="10834"/>
                    <a:pt x="13440" y="11910"/>
                    <a:pt x="13267" y="12987"/>
                  </a:cubicBezTo>
                  <a:cubicBezTo>
                    <a:pt x="13242" y="13121"/>
                    <a:pt x="13242" y="13121"/>
                    <a:pt x="13242" y="13121"/>
                  </a:cubicBezTo>
                  <a:cubicBezTo>
                    <a:pt x="12929" y="15207"/>
                    <a:pt x="12632" y="16688"/>
                    <a:pt x="12211" y="17159"/>
                  </a:cubicBezTo>
                  <a:cubicBezTo>
                    <a:pt x="12038" y="17293"/>
                    <a:pt x="11856" y="17361"/>
                    <a:pt x="11633" y="17361"/>
                  </a:cubicBezTo>
                  <a:cubicBezTo>
                    <a:pt x="11485" y="17361"/>
                    <a:pt x="11345" y="17361"/>
                    <a:pt x="11204" y="17361"/>
                  </a:cubicBezTo>
                  <a:cubicBezTo>
                    <a:pt x="11105" y="17293"/>
                    <a:pt x="10998" y="17293"/>
                    <a:pt x="10891" y="17293"/>
                  </a:cubicBezTo>
                  <a:cubicBezTo>
                    <a:pt x="10866" y="17293"/>
                    <a:pt x="10833" y="17293"/>
                    <a:pt x="10808" y="17293"/>
                  </a:cubicBezTo>
                  <a:cubicBezTo>
                    <a:pt x="10528" y="17293"/>
                    <a:pt x="10247" y="17428"/>
                    <a:pt x="9975" y="17495"/>
                  </a:cubicBezTo>
                  <a:cubicBezTo>
                    <a:pt x="9810" y="17630"/>
                    <a:pt x="9637" y="17697"/>
                    <a:pt x="9472" y="17697"/>
                  </a:cubicBezTo>
                  <a:cubicBezTo>
                    <a:pt x="9216" y="17764"/>
                    <a:pt x="9026" y="17832"/>
                    <a:pt x="8845" y="17832"/>
                  </a:cubicBezTo>
                  <a:cubicBezTo>
                    <a:pt x="8795" y="17832"/>
                    <a:pt x="8737" y="17832"/>
                    <a:pt x="8688" y="17832"/>
                  </a:cubicBezTo>
                  <a:cubicBezTo>
                    <a:pt x="8605" y="17832"/>
                    <a:pt x="8523" y="17764"/>
                    <a:pt x="8440" y="17764"/>
                  </a:cubicBezTo>
                  <a:cubicBezTo>
                    <a:pt x="8341" y="17697"/>
                    <a:pt x="8242" y="17697"/>
                    <a:pt x="8143" y="17697"/>
                  </a:cubicBezTo>
                  <a:cubicBezTo>
                    <a:pt x="8094" y="17697"/>
                    <a:pt x="8036" y="17697"/>
                    <a:pt x="7987" y="17697"/>
                  </a:cubicBezTo>
                  <a:cubicBezTo>
                    <a:pt x="7624" y="17899"/>
                    <a:pt x="7277" y="18639"/>
                    <a:pt x="6947" y="19379"/>
                  </a:cubicBezTo>
                  <a:cubicBezTo>
                    <a:pt x="6831" y="19649"/>
                    <a:pt x="6716" y="19918"/>
                    <a:pt x="6600" y="20120"/>
                  </a:cubicBezTo>
                  <a:cubicBezTo>
                    <a:pt x="6188" y="20927"/>
                    <a:pt x="5734" y="21398"/>
                    <a:pt x="5173" y="21600"/>
                  </a:cubicBezTo>
                  <a:cubicBezTo>
                    <a:pt x="5049" y="21600"/>
                    <a:pt x="4934" y="21600"/>
                    <a:pt x="481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876" name="Freeform 444"/>
            <p:cNvSpPr/>
            <p:nvPr/>
          </p:nvSpPr>
          <p:spPr>
            <a:xfrm flipH="1" rot="16200000">
              <a:off x="-69648" y="6768665"/>
              <a:ext cx="157078" cy="127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16920" y="17280"/>
                    <a:pt x="11880" y="12960"/>
                    <a:pt x="7200" y="432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1600" y="0"/>
                    <a:pt x="21600" y="0"/>
                    <a:pt x="21600" y="0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877" name="Freeform 445"/>
            <p:cNvSpPr/>
            <p:nvPr/>
          </p:nvSpPr>
          <p:spPr>
            <a:xfrm flipH="1" rot="16200000">
              <a:off x="-2310202" y="2310204"/>
              <a:ext cx="5273901" cy="6534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3720" y="21600"/>
                  </a:moveTo>
                  <a:cubicBezTo>
                    <a:pt x="3398" y="21600"/>
                    <a:pt x="3098" y="21427"/>
                    <a:pt x="2830" y="21082"/>
                  </a:cubicBezTo>
                  <a:cubicBezTo>
                    <a:pt x="2530" y="20736"/>
                    <a:pt x="2219" y="20218"/>
                    <a:pt x="1930" y="19613"/>
                  </a:cubicBezTo>
                  <a:cubicBezTo>
                    <a:pt x="1597" y="19008"/>
                    <a:pt x="1254" y="18403"/>
                    <a:pt x="911" y="18058"/>
                  </a:cubicBezTo>
                  <a:cubicBezTo>
                    <a:pt x="772" y="17885"/>
                    <a:pt x="622" y="17798"/>
                    <a:pt x="482" y="17798"/>
                  </a:cubicBezTo>
                  <a:cubicBezTo>
                    <a:pt x="322" y="17798"/>
                    <a:pt x="161" y="17885"/>
                    <a:pt x="0" y="18144"/>
                  </a:cubicBezTo>
                  <a:cubicBezTo>
                    <a:pt x="0" y="17798"/>
                    <a:pt x="0" y="17798"/>
                    <a:pt x="0" y="17798"/>
                  </a:cubicBezTo>
                  <a:cubicBezTo>
                    <a:pt x="172" y="17539"/>
                    <a:pt x="354" y="17453"/>
                    <a:pt x="515" y="17453"/>
                  </a:cubicBezTo>
                  <a:cubicBezTo>
                    <a:pt x="654" y="17453"/>
                    <a:pt x="793" y="17539"/>
                    <a:pt x="933" y="17712"/>
                  </a:cubicBezTo>
                  <a:cubicBezTo>
                    <a:pt x="1243" y="18058"/>
                    <a:pt x="1554" y="18576"/>
                    <a:pt x="1865" y="19181"/>
                  </a:cubicBezTo>
                  <a:cubicBezTo>
                    <a:pt x="2187" y="19699"/>
                    <a:pt x="2519" y="20304"/>
                    <a:pt x="2851" y="20650"/>
                  </a:cubicBezTo>
                  <a:cubicBezTo>
                    <a:pt x="3119" y="20995"/>
                    <a:pt x="3398" y="21082"/>
                    <a:pt x="3709" y="21082"/>
                  </a:cubicBezTo>
                  <a:cubicBezTo>
                    <a:pt x="4116" y="21082"/>
                    <a:pt x="4513" y="20909"/>
                    <a:pt x="4888" y="20650"/>
                  </a:cubicBezTo>
                  <a:cubicBezTo>
                    <a:pt x="5413" y="20304"/>
                    <a:pt x="5949" y="20045"/>
                    <a:pt x="6475" y="19699"/>
                  </a:cubicBezTo>
                  <a:cubicBezTo>
                    <a:pt x="6882" y="19526"/>
                    <a:pt x="6882" y="19526"/>
                    <a:pt x="6882" y="19526"/>
                  </a:cubicBezTo>
                  <a:cubicBezTo>
                    <a:pt x="7997" y="18922"/>
                    <a:pt x="9155" y="18317"/>
                    <a:pt x="10302" y="18317"/>
                  </a:cubicBezTo>
                  <a:cubicBezTo>
                    <a:pt x="10527" y="18317"/>
                    <a:pt x="10741" y="18317"/>
                    <a:pt x="10945" y="18317"/>
                  </a:cubicBezTo>
                  <a:cubicBezTo>
                    <a:pt x="11277" y="18403"/>
                    <a:pt x="11577" y="18490"/>
                    <a:pt x="11877" y="18490"/>
                  </a:cubicBezTo>
                  <a:cubicBezTo>
                    <a:pt x="13046" y="18490"/>
                    <a:pt x="14064" y="17885"/>
                    <a:pt x="14986" y="16675"/>
                  </a:cubicBezTo>
                  <a:cubicBezTo>
                    <a:pt x="15715" y="15811"/>
                    <a:pt x="16272" y="14515"/>
                    <a:pt x="16787" y="12614"/>
                  </a:cubicBezTo>
                  <a:cubicBezTo>
                    <a:pt x="16948" y="12010"/>
                    <a:pt x="17108" y="11318"/>
                    <a:pt x="17269" y="10714"/>
                  </a:cubicBezTo>
                  <a:cubicBezTo>
                    <a:pt x="17591" y="9418"/>
                    <a:pt x="17923" y="8122"/>
                    <a:pt x="18255" y="7171"/>
                  </a:cubicBezTo>
                  <a:cubicBezTo>
                    <a:pt x="18706" y="5789"/>
                    <a:pt x="19167" y="4838"/>
                    <a:pt x="19617" y="3888"/>
                  </a:cubicBezTo>
                  <a:cubicBezTo>
                    <a:pt x="19799" y="3456"/>
                    <a:pt x="19981" y="3110"/>
                    <a:pt x="20153" y="2678"/>
                  </a:cubicBezTo>
                  <a:cubicBezTo>
                    <a:pt x="20367" y="2246"/>
                    <a:pt x="20571" y="1728"/>
                    <a:pt x="20775" y="1210"/>
                  </a:cubicBezTo>
                  <a:cubicBezTo>
                    <a:pt x="20946" y="864"/>
                    <a:pt x="21118" y="432"/>
                    <a:pt x="21278" y="0"/>
                  </a:cubicBezTo>
                  <a:cubicBezTo>
                    <a:pt x="21600" y="86"/>
                    <a:pt x="21600" y="86"/>
                    <a:pt x="21600" y="86"/>
                  </a:cubicBezTo>
                  <a:cubicBezTo>
                    <a:pt x="19863" y="3974"/>
                    <a:pt x="19863" y="3974"/>
                    <a:pt x="19863" y="3974"/>
                  </a:cubicBezTo>
                  <a:cubicBezTo>
                    <a:pt x="19724" y="4320"/>
                    <a:pt x="19585" y="4579"/>
                    <a:pt x="19435" y="4925"/>
                  </a:cubicBezTo>
                  <a:cubicBezTo>
                    <a:pt x="18952" y="5962"/>
                    <a:pt x="18448" y="7085"/>
                    <a:pt x="17977" y="8726"/>
                  </a:cubicBezTo>
                  <a:cubicBezTo>
                    <a:pt x="17762" y="9504"/>
                    <a:pt x="17548" y="10282"/>
                    <a:pt x="17334" y="11146"/>
                  </a:cubicBezTo>
                  <a:cubicBezTo>
                    <a:pt x="17055" y="12269"/>
                    <a:pt x="16755" y="13392"/>
                    <a:pt x="16465" y="14342"/>
                  </a:cubicBezTo>
                  <a:cubicBezTo>
                    <a:pt x="15929" y="16070"/>
                    <a:pt x="15372" y="16934"/>
                    <a:pt x="14697" y="17626"/>
                  </a:cubicBezTo>
                  <a:cubicBezTo>
                    <a:pt x="13839" y="18576"/>
                    <a:pt x="12906" y="19008"/>
                    <a:pt x="11770" y="19008"/>
                  </a:cubicBezTo>
                  <a:cubicBezTo>
                    <a:pt x="11470" y="19008"/>
                    <a:pt x="11148" y="18922"/>
                    <a:pt x="10784" y="18922"/>
                  </a:cubicBezTo>
                  <a:cubicBezTo>
                    <a:pt x="10612" y="18835"/>
                    <a:pt x="10452" y="18835"/>
                    <a:pt x="10291" y="18835"/>
                  </a:cubicBezTo>
                  <a:cubicBezTo>
                    <a:pt x="9133" y="18835"/>
                    <a:pt x="7954" y="19440"/>
                    <a:pt x="6818" y="20045"/>
                  </a:cubicBezTo>
                  <a:cubicBezTo>
                    <a:pt x="6721" y="20131"/>
                    <a:pt x="6721" y="20131"/>
                    <a:pt x="6721" y="20131"/>
                  </a:cubicBezTo>
                  <a:cubicBezTo>
                    <a:pt x="6239" y="20390"/>
                    <a:pt x="5756" y="20650"/>
                    <a:pt x="5285" y="20909"/>
                  </a:cubicBezTo>
                  <a:cubicBezTo>
                    <a:pt x="4727" y="21254"/>
                    <a:pt x="4727" y="21254"/>
                    <a:pt x="4727" y="21254"/>
                  </a:cubicBezTo>
                  <a:cubicBezTo>
                    <a:pt x="4352" y="21427"/>
                    <a:pt x="4041" y="21600"/>
                    <a:pt x="372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878" name="Freeform 446"/>
            <p:cNvSpPr/>
            <p:nvPr/>
          </p:nvSpPr>
          <p:spPr>
            <a:xfrm flipH="1" rot="16200000">
              <a:off x="-2243520" y="2243520"/>
              <a:ext cx="4894548" cy="4075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779" y="21600"/>
                  </a:moveTo>
                  <a:cubicBezTo>
                    <a:pt x="1594" y="21600"/>
                    <a:pt x="1398" y="21462"/>
                    <a:pt x="1201" y="21323"/>
                  </a:cubicBezTo>
                  <a:cubicBezTo>
                    <a:pt x="797" y="21185"/>
                    <a:pt x="393" y="20908"/>
                    <a:pt x="0" y="20492"/>
                  </a:cubicBezTo>
                  <a:cubicBezTo>
                    <a:pt x="0" y="20077"/>
                    <a:pt x="0" y="20077"/>
                    <a:pt x="0" y="20077"/>
                  </a:cubicBezTo>
                  <a:cubicBezTo>
                    <a:pt x="335" y="20354"/>
                    <a:pt x="693" y="20492"/>
                    <a:pt x="1028" y="20631"/>
                  </a:cubicBezTo>
                  <a:cubicBezTo>
                    <a:pt x="1132" y="20631"/>
                    <a:pt x="1236" y="20631"/>
                    <a:pt x="1340" y="20769"/>
                  </a:cubicBezTo>
                  <a:cubicBezTo>
                    <a:pt x="1479" y="20769"/>
                    <a:pt x="1617" y="20769"/>
                    <a:pt x="1756" y="20769"/>
                  </a:cubicBezTo>
                  <a:cubicBezTo>
                    <a:pt x="2333" y="20769"/>
                    <a:pt x="2899" y="20354"/>
                    <a:pt x="3442" y="19246"/>
                  </a:cubicBezTo>
                  <a:cubicBezTo>
                    <a:pt x="4204" y="17862"/>
                    <a:pt x="4967" y="15646"/>
                    <a:pt x="5533" y="13846"/>
                  </a:cubicBezTo>
                  <a:cubicBezTo>
                    <a:pt x="5799" y="13015"/>
                    <a:pt x="6076" y="12046"/>
                    <a:pt x="6330" y="11077"/>
                  </a:cubicBezTo>
                  <a:cubicBezTo>
                    <a:pt x="6630" y="9831"/>
                    <a:pt x="6942" y="8723"/>
                    <a:pt x="7254" y="7754"/>
                  </a:cubicBezTo>
                  <a:cubicBezTo>
                    <a:pt x="7600" y="6923"/>
                    <a:pt x="7947" y="6369"/>
                    <a:pt x="8328" y="6369"/>
                  </a:cubicBezTo>
                  <a:cubicBezTo>
                    <a:pt x="8559" y="6369"/>
                    <a:pt x="8813" y="6508"/>
                    <a:pt x="9102" y="6923"/>
                  </a:cubicBezTo>
                  <a:cubicBezTo>
                    <a:pt x="9610" y="7615"/>
                    <a:pt x="10084" y="9277"/>
                    <a:pt x="10581" y="10938"/>
                  </a:cubicBezTo>
                  <a:cubicBezTo>
                    <a:pt x="10673" y="11215"/>
                    <a:pt x="10777" y="11492"/>
                    <a:pt x="10869" y="11769"/>
                  </a:cubicBezTo>
                  <a:cubicBezTo>
                    <a:pt x="12302" y="16477"/>
                    <a:pt x="13584" y="18969"/>
                    <a:pt x="14785" y="19385"/>
                  </a:cubicBezTo>
                  <a:cubicBezTo>
                    <a:pt x="14889" y="19385"/>
                    <a:pt x="15004" y="19385"/>
                    <a:pt x="15108" y="19385"/>
                  </a:cubicBezTo>
                  <a:cubicBezTo>
                    <a:pt x="16310" y="19385"/>
                    <a:pt x="17488" y="17169"/>
                    <a:pt x="18631" y="12600"/>
                  </a:cubicBezTo>
                  <a:cubicBezTo>
                    <a:pt x="19313" y="9969"/>
                    <a:pt x="19914" y="7200"/>
                    <a:pt x="20468" y="4154"/>
                  </a:cubicBezTo>
                  <a:cubicBezTo>
                    <a:pt x="20745" y="2631"/>
                    <a:pt x="21022" y="1246"/>
                    <a:pt x="21323" y="0"/>
                  </a:cubicBezTo>
                  <a:cubicBezTo>
                    <a:pt x="21600" y="138"/>
                    <a:pt x="21600" y="138"/>
                    <a:pt x="21600" y="138"/>
                  </a:cubicBezTo>
                  <a:cubicBezTo>
                    <a:pt x="21196" y="1662"/>
                    <a:pt x="20803" y="3462"/>
                    <a:pt x="20387" y="5677"/>
                  </a:cubicBezTo>
                  <a:cubicBezTo>
                    <a:pt x="19810" y="8723"/>
                    <a:pt x="19221" y="11354"/>
                    <a:pt x="18655" y="13569"/>
                  </a:cubicBezTo>
                  <a:cubicBezTo>
                    <a:pt x="17465" y="18138"/>
                    <a:pt x="16333" y="20354"/>
                    <a:pt x="15178" y="20354"/>
                  </a:cubicBezTo>
                  <a:cubicBezTo>
                    <a:pt x="15097" y="20354"/>
                    <a:pt x="15028" y="20354"/>
                    <a:pt x="14947" y="20354"/>
                  </a:cubicBezTo>
                  <a:cubicBezTo>
                    <a:pt x="13699" y="19938"/>
                    <a:pt x="12394" y="17723"/>
                    <a:pt x="11066" y="13569"/>
                  </a:cubicBezTo>
                  <a:cubicBezTo>
                    <a:pt x="10892" y="13015"/>
                    <a:pt x="10731" y="12462"/>
                    <a:pt x="10557" y="11769"/>
                  </a:cubicBezTo>
                  <a:cubicBezTo>
                    <a:pt x="10095" y="10246"/>
                    <a:pt x="9610" y="8585"/>
                    <a:pt x="9102" y="7892"/>
                  </a:cubicBezTo>
                  <a:cubicBezTo>
                    <a:pt x="8802" y="7477"/>
                    <a:pt x="8548" y="7338"/>
                    <a:pt x="8305" y="7338"/>
                  </a:cubicBezTo>
                  <a:cubicBezTo>
                    <a:pt x="7889" y="7338"/>
                    <a:pt x="7508" y="7892"/>
                    <a:pt x="7138" y="9138"/>
                  </a:cubicBezTo>
                  <a:cubicBezTo>
                    <a:pt x="6873" y="9969"/>
                    <a:pt x="6596" y="10938"/>
                    <a:pt x="6330" y="11908"/>
                  </a:cubicBezTo>
                  <a:cubicBezTo>
                    <a:pt x="5995" y="13154"/>
                    <a:pt x="5648" y="14400"/>
                    <a:pt x="5302" y="15508"/>
                  </a:cubicBezTo>
                  <a:cubicBezTo>
                    <a:pt x="4655" y="17446"/>
                    <a:pt x="3939" y="19385"/>
                    <a:pt x="3211" y="20492"/>
                  </a:cubicBezTo>
                  <a:cubicBezTo>
                    <a:pt x="2749" y="21185"/>
                    <a:pt x="2276" y="21600"/>
                    <a:pt x="1779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879" name="Freeform 447"/>
            <p:cNvSpPr/>
            <p:nvPr/>
          </p:nvSpPr>
          <p:spPr>
            <a:xfrm flipH="1" rot="16200000">
              <a:off x="-2115340" y="2118302"/>
              <a:ext cx="4418875" cy="18226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24" y="21600"/>
                  </a:moveTo>
                  <a:cubicBezTo>
                    <a:pt x="1727" y="21600"/>
                    <a:pt x="1369" y="20366"/>
                    <a:pt x="1024" y="17897"/>
                  </a:cubicBezTo>
                  <a:cubicBezTo>
                    <a:pt x="870" y="16663"/>
                    <a:pt x="870" y="16663"/>
                    <a:pt x="870" y="16663"/>
                  </a:cubicBezTo>
                  <a:cubicBezTo>
                    <a:pt x="589" y="14503"/>
                    <a:pt x="294" y="12343"/>
                    <a:pt x="0" y="12034"/>
                  </a:cubicBezTo>
                  <a:cubicBezTo>
                    <a:pt x="0" y="11109"/>
                    <a:pt x="0" y="11109"/>
                    <a:pt x="0" y="11109"/>
                  </a:cubicBezTo>
                  <a:cubicBezTo>
                    <a:pt x="13" y="11109"/>
                    <a:pt x="38" y="11109"/>
                    <a:pt x="51" y="11109"/>
                  </a:cubicBezTo>
                  <a:cubicBezTo>
                    <a:pt x="307" y="11726"/>
                    <a:pt x="550" y="13269"/>
                    <a:pt x="781" y="14811"/>
                  </a:cubicBezTo>
                  <a:cubicBezTo>
                    <a:pt x="870" y="15429"/>
                    <a:pt x="870" y="15429"/>
                    <a:pt x="870" y="15429"/>
                  </a:cubicBezTo>
                  <a:cubicBezTo>
                    <a:pt x="1318" y="18514"/>
                    <a:pt x="1740" y="20057"/>
                    <a:pt x="2175" y="20057"/>
                  </a:cubicBezTo>
                  <a:cubicBezTo>
                    <a:pt x="2431" y="20057"/>
                    <a:pt x="2674" y="19440"/>
                    <a:pt x="2943" y="18514"/>
                  </a:cubicBezTo>
                  <a:cubicBezTo>
                    <a:pt x="3250" y="17589"/>
                    <a:pt x="3557" y="16046"/>
                    <a:pt x="3852" y="14503"/>
                  </a:cubicBezTo>
                  <a:cubicBezTo>
                    <a:pt x="4184" y="12960"/>
                    <a:pt x="4530" y="11417"/>
                    <a:pt x="4875" y="10183"/>
                  </a:cubicBezTo>
                  <a:cubicBezTo>
                    <a:pt x="5618" y="7714"/>
                    <a:pt x="6206" y="6171"/>
                    <a:pt x="6756" y="5246"/>
                  </a:cubicBezTo>
                  <a:cubicBezTo>
                    <a:pt x="7140" y="4629"/>
                    <a:pt x="7550" y="4320"/>
                    <a:pt x="7972" y="4320"/>
                  </a:cubicBezTo>
                  <a:cubicBezTo>
                    <a:pt x="8791" y="4320"/>
                    <a:pt x="9700" y="5554"/>
                    <a:pt x="10813" y="8023"/>
                  </a:cubicBezTo>
                  <a:cubicBezTo>
                    <a:pt x="12118" y="11417"/>
                    <a:pt x="13462" y="13269"/>
                    <a:pt x="14882" y="13886"/>
                  </a:cubicBezTo>
                  <a:cubicBezTo>
                    <a:pt x="15291" y="13886"/>
                    <a:pt x="15727" y="14194"/>
                    <a:pt x="16174" y="14194"/>
                  </a:cubicBezTo>
                  <a:cubicBezTo>
                    <a:pt x="17160" y="14194"/>
                    <a:pt x="18439" y="13269"/>
                    <a:pt x="19706" y="7406"/>
                  </a:cubicBezTo>
                  <a:cubicBezTo>
                    <a:pt x="20167" y="5246"/>
                    <a:pt x="20653" y="2777"/>
                    <a:pt x="21203" y="0"/>
                  </a:cubicBezTo>
                  <a:cubicBezTo>
                    <a:pt x="21600" y="0"/>
                    <a:pt x="21600" y="0"/>
                    <a:pt x="21600" y="0"/>
                  </a:cubicBezTo>
                  <a:cubicBezTo>
                    <a:pt x="21370" y="1234"/>
                    <a:pt x="21370" y="1234"/>
                    <a:pt x="21370" y="1234"/>
                  </a:cubicBezTo>
                  <a:cubicBezTo>
                    <a:pt x="20743" y="4629"/>
                    <a:pt x="20103" y="8023"/>
                    <a:pt x="19450" y="10491"/>
                  </a:cubicBezTo>
                  <a:cubicBezTo>
                    <a:pt x="18734" y="13269"/>
                    <a:pt x="17979" y="15120"/>
                    <a:pt x="17173" y="15737"/>
                  </a:cubicBezTo>
                  <a:cubicBezTo>
                    <a:pt x="16827" y="15737"/>
                    <a:pt x="16482" y="16046"/>
                    <a:pt x="16085" y="16046"/>
                  </a:cubicBezTo>
                  <a:cubicBezTo>
                    <a:pt x="15714" y="16046"/>
                    <a:pt x="15317" y="15737"/>
                    <a:pt x="14792" y="15737"/>
                  </a:cubicBezTo>
                  <a:cubicBezTo>
                    <a:pt x="14447" y="15429"/>
                    <a:pt x="14447" y="15429"/>
                    <a:pt x="14447" y="15429"/>
                  </a:cubicBezTo>
                  <a:cubicBezTo>
                    <a:pt x="13782" y="15120"/>
                    <a:pt x="13091" y="14811"/>
                    <a:pt x="12425" y="13577"/>
                  </a:cubicBezTo>
                  <a:cubicBezTo>
                    <a:pt x="11964" y="12651"/>
                    <a:pt x="11491" y="11726"/>
                    <a:pt x="11043" y="10491"/>
                  </a:cubicBezTo>
                  <a:cubicBezTo>
                    <a:pt x="10071" y="8331"/>
                    <a:pt x="9047" y="5863"/>
                    <a:pt x="8049" y="5863"/>
                  </a:cubicBezTo>
                  <a:cubicBezTo>
                    <a:pt x="7921" y="5863"/>
                    <a:pt x="7806" y="5863"/>
                    <a:pt x="7678" y="5863"/>
                  </a:cubicBezTo>
                  <a:cubicBezTo>
                    <a:pt x="6910" y="6480"/>
                    <a:pt x="6129" y="8023"/>
                    <a:pt x="5285" y="10491"/>
                  </a:cubicBezTo>
                  <a:cubicBezTo>
                    <a:pt x="4875" y="12034"/>
                    <a:pt x="4453" y="13886"/>
                    <a:pt x="4056" y="15737"/>
                  </a:cubicBezTo>
                  <a:cubicBezTo>
                    <a:pt x="3724" y="16971"/>
                    <a:pt x="3391" y="18514"/>
                    <a:pt x="3058" y="19749"/>
                  </a:cubicBezTo>
                  <a:cubicBezTo>
                    <a:pt x="2713" y="20983"/>
                    <a:pt x="2406" y="21600"/>
                    <a:pt x="2124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880" name="Freeform 448"/>
            <p:cNvSpPr/>
            <p:nvPr/>
          </p:nvSpPr>
          <p:spPr>
            <a:xfrm flipH="1" rot="16200000">
              <a:off x="293407" y="1798964"/>
              <a:ext cx="976540" cy="1229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621" y="21600"/>
                  </a:moveTo>
                  <a:cubicBezTo>
                    <a:pt x="1042" y="21600"/>
                    <a:pt x="521" y="21600"/>
                    <a:pt x="0" y="21140"/>
                  </a:cubicBezTo>
                  <a:cubicBezTo>
                    <a:pt x="579" y="20681"/>
                    <a:pt x="1158" y="20681"/>
                    <a:pt x="1737" y="20221"/>
                  </a:cubicBezTo>
                  <a:cubicBezTo>
                    <a:pt x="2838" y="19762"/>
                    <a:pt x="3996" y="19302"/>
                    <a:pt x="5096" y="18383"/>
                  </a:cubicBezTo>
                  <a:cubicBezTo>
                    <a:pt x="5849" y="17464"/>
                    <a:pt x="6660" y="16545"/>
                    <a:pt x="7354" y="15626"/>
                  </a:cubicBezTo>
                  <a:cubicBezTo>
                    <a:pt x="8397" y="14247"/>
                    <a:pt x="9439" y="12868"/>
                    <a:pt x="10482" y="11949"/>
                  </a:cubicBezTo>
                  <a:cubicBezTo>
                    <a:pt x="11176" y="11489"/>
                    <a:pt x="11929" y="11030"/>
                    <a:pt x="12682" y="11030"/>
                  </a:cubicBezTo>
                  <a:cubicBezTo>
                    <a:pt x="13840" y="10111"/>
                    <a:pt x="15056" y="9651"/>
                    <a:pt x="16214" y="8732"/>
                  </a:cubicBezTo>
                  <a:cubicBezTo>
                    <a:pt x="17720" y="7353"/>
                    <a:pt x="19226" y="4596"/>
                    <a:pt x="20673" y="1838"/>
                  </a:cubicBezTo>
                  <a:cubicBezTo>
                    <a:pt x="20963" y="1379"/>
                    <a:pt x="21253" y="919"/>
                    <a:pt x="21600" y="0"/>
                  </a:cubicBezTo>
                  <a:cubicBezTo>
                    <a:pt x="20036" y="7353"/>
                    <a:pt x="18125" y="9191"/>
                    <a:pt x="16562" y="10570"/>
                  </a:cubicBezTo>
                  <a:cubicBezTo>
                    <a:pt x="15346" y="11489"/>
                    <a:pt x="14130" y="12409"/>
                    <a:pt x="12914" y="12868"/>
                  </a:cubicBezTo>
                  <a:cubicBezTo>
                    <a:pt x="12219" y="13328"/>
                    <a:pt x="11524" y="13328"/>
                    <a:pt x="10829" y="13787"/>
                  </a:cubicBezTo>
                  <a:cubicBezTo>
                    <a:pt x="9729" y="14706"/>
                    <a:pt x="8686" y="16085"/>
                    <a:pt x="7702" y="17004"/>
                  </a:cubicBezTo>
                  <a:cubicBezTo>
                    <a:pt x="6833" y="18383"/>
                    <a:pt x="5965" y="19302"/>
                    <a:pt x="5038" y="20221"/>
                  </a:cubicBezTo>
                  <a:cubicBezTo>
                    <a:pt x="3822" y="21140"/>
                    <a:pt x="2664" y="21600"/>
                    <a:pt x="1621" y="21600"/>
                  </a:cubicBezTo>
                  <a:cubicBezTo>
                    <a:pt x="1621" y="21600"/>
                    <a:pt x="1621" y="21600"/>
                    <a:pt x="1621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881" name="Freeform 449"/>
            <p:cNvSpPr/>
            <p:nvPr/>
          </p:nvSpPr>
          <p:spPr>
            <a:xfrm flipH="1" rot="16200000">
              <a:off x="643864" y="1851573"/>
              <a:ext cx="348236" cy="444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299" y="21600"/>
                  </a:moveTo>
                  <a:cubicBezTo>
                    <a:pt x="812" y="21600"/>
                    <a:pt x="487" y="21600"/>
                    <a:pt x="0" y="21600"/>
                  </a:cubicBezTo>
                  <a:cubicBezTo>
                    <a:pt x="3573" y="20329"/>
                    <a:pt x="6983" y="15247"/>
                    <a:pt x="10556" y="11435"/>
                  </a:cubicBezTo>
                  <a:cubicBezTo>
                    <a:pt x="11044" y="10165"/>
                    <a:pt x="11044" y="10165"/>
                    <a:pt x="11044" y="10165"/>
                  </a:cubicBezTo>
                  <a:cubicBezTo>
                    <a:pt x="11856" y="8894"/>
                    <a:pt x="12668" y="7624"/>
                    <a:pt x="13480" y="6353"/>
                  </a:cubicBezTo>
                  <a:cubicBezTo>
                    <a:pt x="15753" y="3812"/>
                    <a:pt x="18027" y="0"/>
                    <a:pt x="20138" y="0"/>
                  </a:cubicBezTo>
                  <a:cubicBezTo>
                    <a:pt x="20626" y="0"/>
                    <a:pt x="21113" y="0"/>
                    <a:pt x="21600" y="0"/>
                  </a:cubicBezTo>
                  <a:cubicBezTo>
                    <a:pt x="18677" y="7624"/>
                    <a:pt x="15591" y="11435"/>
                    <a:pt x="12343" y="13976"/>
                  </a:cubicBezTo>
                  <a:cubicBezTo>
                    <a:pt x="11368" y="15247"/>
                    <a:pt x="10232" y="16518"/>
                    <a:pt x="9257" y="16518"/>
                  </a:cubicBezTo>
                  <a:cubicBezTo>
                    <a:pt x="6171" y="20329"/>
                    <a:pt x="3573" y="21600"/>
                    <a:pt x="1299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882" name="Freeform 450"/>
            <p:cNvSpPr/>
            <p:nvPr/>
          </p:nvSpPr>
          <p:spPr>
            <a:xfrm flipH="1" rot="16200000">
              <a:off x="674242" y="1813784"/>
              <a:ext cx="284516" cy="355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387" y="21600"/>
                  </a:moveTo>
                  <a:cubicBezTo>
                    <a:pt x="793" y="21600"/>
                    <a:pt x="396" y="21600"/>
                    <a:pt x="0" y="21600"/>
                  </a:cubicBezTo>
                  <a:cubicBezTo>
                    <a:pt x="3171" y="15429"/>
                    <a:pt x="6738" y="10800"/>
                    <a:pt x="10106" y="7714"/>
                  </a:cubicBezTo>
                  <a:cubicBezTo>
                    <a:pt x="12881" y="4629"/>
                    <a:pt x="12881" y="4629"/>
                    <a:pt x="12881" y="4629"/>
                  </a:cubicBezTo>
                  <a:cubicBezTo>
                    <a:pt x="14862" y="1543"/>
                    <a:pt x="16844" y="0"/>
                    <a:pt x="18826" y="0"/>
                  </a:cubicBezTo>
                  <a:cubicBezTo>
                    <a:pt x="19817" y="0"/>
                    <a:pt x="20807" y="0"/>
                    <a:pt x="21600" y="1543"/>
                  </a:cubicBezTo>
                  <a:cubicBezTo>
                    <a:pt x="21600" y="3086"/>
                    <a:pt x="21600" y="4629"/>
                    <a:pt x="21600" y="4629"/>
                  </a:cubicBezTo>
                  <a:cubicBezTo>
                    <a:pt x="19222" y="7714"/>
                    <a:pt x="16844" y="9257"/>
                    <a:pt x="14466" y="10800"/>
                  </a:cubicBezTo>
                  <a:cubicBezTo>
                    <a:pt x="12881" y="12343"/>
                    <a:pt x="11097" y="13886"/>
                    <a:pt x="9512" y="15429"/>
                  </a:cubicBezTo>
                  <a:cubicBezTo>
                    <a:pt x="8125" y="16971"/>
                    <a:pt x="8125" y="16971"/>
                    <a:pt x="8125" y="16971"/>
                  </a:cubicBezTo>
                  <a:cubicBezTo>
                    <a:pt x="5945" y="18514"/>
                    <a:pt x="3567" y="21600"/>
                    <a:pt x="1387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883" name="Freeform 451"/>
            <p:cNvSpPr/>
            <p:nvPr/>
          </p:nvSpPr>
          <p:spPr>
            <a:xfrm flipH="1" rot="16200000">
              <a:off x="701657" y="1814525"/>
              <a:ext cx="222278" cy="3408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4066" y="21600"/>
                  </a:moveTo>
                  <a:cubicBezTo>
                    <a:pt x="2795" y="21600"/>
                    <a:pt x="1525" y="21600"/>
                    <a:pt x="0" y="21600"/>
                  </a:cubicBezTo>
                  <a:cubicBezTo>
                    <a:pt x="3558" y="18277"/>
                    <a:pt x="7369" y="16615"/>
                    <a:pt x="10927" y="11631"/>
                  </a:cubicBezTo>
                  <a:cubicBezTo>
                    <a:pt x="12198" y="11631"/>
                    <a:pt x="13468" y="9969"/>
                    <a:pt x="14739" y="8308"/>
                  </a:cubicBezTo>
                  <a:cubicBezTo>
                    <a:pt x="17026" y="4985"/>
                    <a:pt x="19313" y="1662"/>
                    <a:pt x="21600" y="0"/>
                  </a:cubicBezTo>
                  <a:cubicBezTo>
                    <a:pt x="17534" y="14954"/>
                    <a:pt x="11689" y="21600"/>
                    <a:pt x="4066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884" name="Freeform 516"/>
            <p:cNvSpPr/>
            <p:nvPr/>
          </p:nvSpPr>
          <p:spPr>
            <a:xfrm flipH="1" rot="16200000">
              <a:off x="865431" y="6399286"/>
              <a:ext cx="500802" cy="22820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17" h="21600" fill="norm" stroke="1" extrusionOk="0">
                  <a:moveTo>
                    <a:pt x="15120" y="21600"/>
                  </a:moveTo>
                  <a:cubicBezTo>
                    <a:pt x="14574" y="21600"/>
                    <a:pt x="14029" y="21600"/>
                    <a:pt x="13374" y="21352"/>
                  </a:cubicBezTo>
                  <a:cubicBezTo>
                    <a:pt x="13047" y="21352"/>
                    <a:pt x="12720" y="21600"/>
                    <a:pt x="12502" y="21600"/>
                  </a:cubicBezTo>
                  <a:cubicBezTo>
                    <a:pt x="12502" y="21600"/>
                    <a:pt x="12502" y="21600"/>
                    <a:pt x="12502" y="21600"/>
                  </a:cubicBezTo>
                  <a:cubicBezTo>
                    <a:pt x="10756" y="21600"/>
                    <a:pt x="9011" y="20359"/>
                    <a:pt x="7483" y="19366"/>
                  </a:cubicBezTo>
                  <a:cubicBezTo>
                    <a:pt x="5520" y="18124"/>
                    <a:pt x="2792" y="16386"/>
                    <a:pt x="1047" y="12662"/>
                  </a:cubicBezTo>
                  <a:cubicBezTo>
                    <a:pt x="174" y="10924"/>
                    <a:pt x="-153" y="9186"/>
                    <a:pt x="65" y="7697"/>
                  </a:cubicBezTo>
                  <a:cubicBezTo>
                    <a:pt x="720" y="3724"/>
                    <a:pt x="4865" y="993"/>
                    <a:pt x="6611" y="497"/>
                  </a:cubicBezTo>
                  <a:cubicBezTo>
                    <a:pt x="8247" y="248"/>
                    <a:pt x="9774" y="0"/>
                    <a:pt x="11192" y="0"/>
                  </a:cubicBezTo>
                  <a:cubicBezTo>
                    <a:pt x="12502" y="0"/>
                    <a:pt x="13920" y="0"/>
                    <a:pt x="15120" y="497"/>
                  </a:cubicBezTo>
                  <a:cubicBezTo>
                    <a:pt x="17956" y="1241"/>
                    <a:pt x="19702" y="3228"/>
                    <a:pt x="20465" y="6455"/>
                  </a:cubicBezTo>
                  <a:cubicBezTo>
                    <a:pt x="21447" y="10924"/>
                    <a:pt x="20792" y="16138"/>
                    <a:pt x="18829" y="19117"/>
                  </a:cubicBezTo>
                  <a:cubicBezTo>
                    <a:pt x="17847" y="20855"/>
                    <a:pt x="16538" y="21600"/>
                    <a:pt x="15120" y="21600"/>
                  </a:cubicBezTo>
                  <a:close/>
                  <a:moveTo>
                    <a:pt x="10756" y="745"/>
                  </a:moveTo>
                  <a:cubicBezTo>
                    <a:pt x="8247" y="993"/>
                    <a:pt x="5629" y="1241"/>
                    <a:pt x="3229" y="3228"/>
                  </a:cubicBezTo>
                  <a:cubicBezTo>
                    <a:pt x="2683" y="3724"/>
                    <a:pt x="829" y="5462"/>
                    <a:pt x="720" y="8441"/>
                  </a:cubicBezTo>
                  <a:cubicBezTo>
                    <a:pt x="611" y="9683"/>
                    <a:pt x="938" y="11172"/>
                    <a:pt x="1702" y="12414"/>
                  </a:cubicBezTo>
                  <a:cubicBezTo>
                    <a:pt x="3665" y="15641"/>
                    <a:pt x="6174" y="17628"/>
                    <a:pt x="8356" y="18869"/>
                  </a:cubicBezTo>
                  <a:cubicBezTo>
                    <a:pt x="9120" y="19366"/>
                    <a:pt x="9120" y="19366"/>
                    <a:pt x="9120" y="19366"/>
                  </a:cubicBezTo>
                  <a:cubicBezTo>
                    <a:pt x="9774" y="19614"/>
                    <a:pt x="10429" y="19862"/>
                    <a:pt x="11411" y="20110"/>
                  </a:cubicBezTo>
                  <a:cubicBezTo>
                    <a:pt x="11411" y="20110"/>
                    <a:pt x="11411" y="20110"/>
                    <a:pt x="11411" y="20110"/>
                  </a:cubicBezTo>
                  <a:cubicBezTo>
                    <a:pt x="11738" y="20359"/>
                    <a:pt x="12065" y="20359"/>
                    <a:pt x="12502" y="20359"/>
                  </a:cubicBezTo>
                  <a:cubicBezTo>
                    <a:pt x="12720" y="20359"/>
                    <a:pt x="13047" y="20359"/>
                    <a:pt x="13374" y="20359"/>
                  </a:cubicBezTo>
                  <a:cubicBezTo>
                    <a:pt x="13811" y="20359"/>
                    <a:pt x="14247" y="20359"/>
                    <a:pt x="14683" y="20359"/>
                  </a:cubicBezTo>
                  <a:cubicBezTo>
                    <a:pt x="15774" y="20359"/>
                    <a:pt x="17192" y="20359"/>
                    <a:pt x="18283" y="18621"/>
                  </a:cubicBezTo>
                  <a:cubicBezTo>
                    <a:pt x="19702" y="16138"/>
                    <a:pt x="20465" y="12662"/>
                    <a:pt x="20247" y="9434"/>
                  </a:cubicBezTo>
                  <a:cubicBezTo>
                    <a:pt x="19920" y="5959"/>
                    <a:pt x="18829" y="3476"/>
                    <a:pt x="17083" y="2483"/>
                  </a:cubicBezTo>
                  <a:cubicBezTo>
                    <a:pt x="15447" y="1241"/>
                    <a:pt x="13592" y="745"/>
                    <a:pt x="11192" y="745"/>
                  </a:cubicBezTo>
                  <a:lnTo>
                    <a:pt x="10756" y="745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885" name="Freeform 517"/>
            <p:cNvSpPr/>
            <p:nvPr/>
          </p:nvSpPr>
          <p:spPr>
            <a:xfrm flipH="1" rot="16200000">
              <a:off x="666166" y="6214211"/>
              <a:ext cx="908226" cy="3704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26" h="21600" fill="norm" stroke="1" extrusionOk="0">
                  <a:moveTo>
                    <a:pt x="16623" y="21600"/>
                  </a:moveTo>
                  <a:cubicBezTo>
                    <a:pt x="15754" y="21600"/>
                    <a:pt x="14760" y="21448"/>
                    <a:pt x="13519" y="21144"/>
                  </a:cubicBezTo>
                  <a:cubicBezTo>
                    <a:pt x="10602" y="20231"/>
                    <a:pt x="7871" y="18101"/>
                    <a:pt x="5636" y="16276"/>
                  </a:cubicBezTo>
                  <a:cubicBezTo>
                    <a:pt x="5388" y="15972"/>
                    <a:pt x="5388" y="15972"/>
                    <a:pt x="5388" y="15972"/>
                  </a:cubicBezTo>
                  <a:cubicBezTo>
                    <a:pt x="4023" y="14755"/>
                    <a:pt x="733" y="12017"/>
                    <a:pt x="112" y="8214"/>
                  </a:cubicBezTo>
                  <a:cubicBezTo>
                    <a:pt x="-74" y="7149"/>
                    <a:pt x="-12" y="6085"/>
                    <a:pt x="174" y="5020"/>
                  </a:cubicBezTo>
                  <a:cubicBezTo>
                    <a:pt x="733" y="2282"/>
                    <a:pt x="1912" y="1065"/>
                    <a:pt x="3774" y="1065"/>
                  </a:cubicBezTo>
                  <a:cubicBezTo>
                    <a:pt x="4209" y="1065"/>
                    <a:pt x="4705" y="1217"/>
                    <a:pt x="5140" y="1217"/>
                  </a:cubicBezTo>
                  <a:cubicBezTo>
                    <a:pt x="5760" y="1369"/>
                    <a:pt x="6381" y="1521"/>
                    <a:pt x="7064" y="1521"/>
                  </a:cubicBezTo>
                  <a:cubicBezTo>
                    <a:pt x="8988" y="1521"/>
                    <a:pt x="10788" y="913"/>
                    <a:pt x="12774" y="456"/>
                  </a:cubicBezTo>
                  <a:cubicBezTo>
                    <a:pt x="13147" y="456"/>
                    <a:pt x="13147" y="456"/>
                    <a:pt x="13147" y="456"/>
                  </a:cubicBezTo>
                  <a:cubicBezTo>
                    <a:pt x="13954" y="152"/>
                    <a:pt x="14760" y="0"/>
                    <a:pt x="15505" y="0"/>
                  </a:cubicBezTo>
                  <a:cubicBezTo>
                    <a:pt x="18112" y="0"/>
                    <a:pt x="20098" y="1521"/>
                    <a:pt x="21526" y="4259"/>
                  </a:cubicBezTo>
                  <a:cubicBezTo>
                    <a:pt x="21526" y="4563"/>
                    <a:pt x="21526" y="4563"/>
                    <a:pt x="21526" y="4563"/>
                  </a:cubicBezTo>
                  <a:cubicBezTo>
                    <a:pt x="20036" y="1977"/>
                    <a:pt x="18050" y="608"/>
                    <a:pt x="15505" y="608"/>
                  </a:cubicBezTo>
                  <a:cubicBezTo>
                    <a:pt x="14574" y="608"/>
                    <a:pt x="13519" y="913"/>
                    <a:pt x="12402" y="1217"/>
                  </a:cubicBezTo>
                  <a:cubicBezTo>
                    <a:pt x="10478" y="1977"/>
                    <a:pt x="8864" y="2282"/>
                    <a:pt x="7250" y="2282"/>
                  </a:cubicBezTo>
                  <a:cubicBezTo>
                    <a:pt x="6629" y="2282"/>
                    <a:pt x="6009" y="2130"/>
                    <a:pt x="5388" y="2130"/>
                  </a:cubicBezTo>
                  <a:cubicBezTo>
                    <a:pt x="5016" y="1977"/>
                    <a:pt x="5016" y="1977"/>
                    <a:pt x="5016" y="1977"/>
                  </a:cubicBezTo>
                  <a:cubicBezTo>
                    <a:pt x="4581" y="1977"/>
                    <a:pt x="4085" y="1825"/>
                    <a:pt x="3650" y="1825"/>
                  </a:cubicBezTo>
                  <a:cubicBezTo>
                    <a:pt x="3029" y="1825"/>
                    <a:pt x="2595" y="1977"/>
                    <a:pt x="2160" y="2282"/>
                  </a:cubicBezTo>
                  <a:cubicBezTo>
                    <a:pt x="1292" y="2890"/>
                    <a:pt x="174" y="4715"/>
                    <a:pt x="423" y="7149"/>
                  </a:cubicBezTo>
                  <a:cubicBezTo>
                    <a:pt x="795" y="10496"/>
                    <a:pt x="2595" y="12321"/>
                    <a:pt x="3836" y="13538"/>
                  </a:cubicBezTo>
                  <a:cubicBezTo>
                    <a:pt x="5512" y="15211"/>
                    <a:pt x="7064" y="16580"/>
                    <a:pt x="8492" y="17645"/>
                  </a:cubicBezTo>
                  <a:cubicBezTo>
                    <a:pt x="11533" y="19775"/>
                    <a:pt x="14202" y="20839"/>
                    <a:pt x="16623" y="20839"/>
                  </a:cubicBezTo>
                  <a:cubicBezTo>
                    <a:pt x="16871" y="20839"/>
                    <a:pt x="16871" y="20839"/>
                    <a:pt x="16871" y="20839"/>
                  </a:cubicBezTo>
                  <a:cubicBezTo>
                    <a:pt x="18609" y="20839"/>
                    <a:pt x="20036" y="20079"/>
                    <a:pt x="21154" y="18558"/>
                  </a:cubicBezTo>
                  <a:cubicBezTo>
                    <a:pt x="21278" y="18558"/>
                    <a:pt x="21402" y="18254"/>
                    <a:pt x="21526" y="18101"/>
                  </a:cubicBezTo>
                  <a:cubicBezTo>
                    <a:pt x="21526" y="19014"/>
                    <a:pt x="21526" y="19014"/>
                    <a:pt x="21526" y="19014"/>
                  </a:cubicBezTo>
                  <a:cubicBezTo>
                    <a:pt x="20098" y="20839"/>
                    <a:pt x="18547" y="21600"/>
                    <a:pt x="16623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886" name="Freeform 518"/>
            <p:cNvSpPr/>
            <p:nvPr/>
          </p:nvSpPr>
          <p:spPr>
            <a:xfrm flipH="1" rot="16200000">
              <a:off x="469957" y="5896489"/>
              <a:ext cx="1306572" cy="6075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20" h="21600" fill="norm" stroke="1" extrusionOk="0">
                  <a:moveTo>
                    <a:pt x="19063" y="21600"/>
                  </a:moveTo>
                  <a:cubicBezTo>
                    <a:pt x="17295" y="21600"/>
                    <a:pt x="15527" y="20948"/>
                    <a:pt x="13889" y="20203"/>
                  </a:cubicBezTo>
                  <a:cubicBezTo>
                    <a:pt x="13458" y="20017"/>
                    <a:pt x="13070" y="19924"/>
                    <a:pt x="12639" y="19738"/>
                  </a:cubicBezTo>
                  <a:cubicBezTo>
                    <a:pt x="10569" y="18807"/>
                    <a:pt x="8370" y="17969"/>
                    <a:pt x="6344" y="16386"/>
                  </a:cubicBezTo>
                  <a:cubicBezTo>
                    <a:pt x="4663" y="15083"/>
                    <a:pt x="3326" y="13779"/>
                    <a:pt x="2248" y="12010"/>
                  </a:cubicBezTo>
                  <a:cubicBezTo>
                    <a:pt x="1429" y="10707"/>
                    <a:pt x="265" y="8752"/>
                    <a:pt x="49" y="6331"/>
                  </a:cubicBezTo>
                  <a:cubicBezTo>
                    <a:pt x="-80" y="4934"/>
                    <a:pt x="49" y="3817"/>
                    <a:pt x="394" y="2886"/>
                  </a:cubicBezTo>
                  <a:cubicBezTo>
                    <a:pt x="1386" y="372"/>
                    <a:pt x="3800" y="93"/>
                    <a:pt x="4835" y="93"/>
                  </a:cubicBezTo>
                  <a:cubicBezTo>
                    <a:pt x="5180" y="93"/>
                    <a:pt x="5525" y="93"/>
                    <a:pt x="5870" y="186"/>
                  </a:cubicBezTo>
                  <a:cubicBezTo>
                    <a:pt x="6430" y="279"/>
                    <a:pt x="7034" y="466"/>
                    <a:pt x="7594" y="559"/>
                  </a:cubicBezTo>
                  <a:cubicBezTo>
                    <a:pt x="8586" y="838"/>
                    <a:pt x="9621" y="1117"/>
                    <a:pt x="10655" y="1117"/>
                  </a:cubicBezTo>
                  <a:cubicBezTo>
                    <a:pt x="10698" y="1117"/>
                    <a:pt x="10698" y="1117"/>
                    <a:pt x="10698" y="1117"/>
                  </a:cubicBezTo>
                  <a:cubicBezTo>
                    <a:pt x="11906" y="1117"/>
                    <a:pt x="13113" y="838"/>
                    <a:pt x="14277" y="559"/>
                  </a:cubicBezTo>
                  <a:cubicBezTo>
                    <a:pt x="15269" y="372"/>
                    <a:pt x="16303" y="93"/>
                    <a:pt x="17338" y="0"/>
                  </a:cubicBezTo>
                  <a:cubicBezTo>
                    <a:pt x="17510" y="0"/>
                    <a:pt x="17640" y="0"/>
                    <a:pt x="17812" y="0"/>
                  </a:cubicBezTo>
                  <a:cubicBezTo>
                    <a:pt x="19321" y="0"/>
                    <a:pt x="20528" y="559"/>
                    <a:pt x="21520" y="1676"/>
                  </a:cubicBezTo>
                  <a:cubicBezTo>
                    <a:pt x="21520" y="2328"/>
                    <a:pt x="21520" y="2328"/>
                    <a:pt x="21520" y="2328"/>
                  </a:cubicBezTo>
                  <a:cubicBezTo>
                    <a:pt x="20442" y="1117"/>
                    <a:pt x="19278" y="466"/>
                    <a:pt x="17985" y="466"/>
                  </a:cubicBezTo>
                  <a:cubicBezTo>
                    <a:pt x="17855" y="466"/>
                    <a:pt x="17855" y="466"/>
                    <a:pt x="17855" y="466"/>
                  </a:cubicBezTo>
                  <a:cubicBezTo>
                    <a:pt x="16734" y="559"/>
                    <a:pt x="15613" y="838"/>
                    <a:pt x="14492" y="1024"/>
                  </a:cubicBezTo>
                  <a:cubicBezTo>
                    <a:pt x="13846" y="1210"/>
                    <a:pt x="13199" y="1303"/>
                    <a:pt x="12509" y="1490"/>
                  </a:cubicBezTo>
                  <a:cubicBezTo>
                    <a:pt x="11992" y="1583"/>
                    <a:pt x="11474" y="1583"/>
                    <a:pt x="10957" y="1583"/>
                  </a:cubicBezTo>
                  <a:cubicBezTo>
                    <a:pt x="10095" y="1583"/>
                    <a:pt x="9233" y="1490"/>
                    <a:pt x="8370" y="1210"/>
                  </a:cubicBezTo>
                  <a:cubicBezTo>
                    <a:pt x="7680" y="1024"/>
                    <a:pt x="7680" y="1024"/>
                    <a:pt x="7680" y="1024"/>
                  </a:cubicBezTo>
                  <a:cubicBezTo>
                    <a:pt x="6689" y="745"/>
                    <a:pt x="5611" y="466"/>
                    <a:pt x="4576" y="466"/>
                  </a:cubicBezTo>
                  <a:cubicBezTo>
                    <a:pt x="4231" y="466"/>
                    <a:pt x="3886" y="559"/>
                    <a:pt x="3542" y="652"/>
                  </a:cubicBezTo>
                  <a:cubicBezTo>
                    <a:pt x="2679" y="838"/>
                    <a:pt x="1084" y="1676"/>
                    <a:pt x="480" y="3631"/>
                  </a:cubicBezTo>
                  <a:cubicBezTo>
                    <a:pt x="222" y="4469"/>
                    <a:pt x="179" y="5400"/>
                    <a:pt x="351" y="6424"/>
                  </a:cubicBezTo>
                  <a:cubicBezTo>
                    <a:pt x="696" y="8659"/>
                    <a:pt x="1645" y="10800"/>
                    <a:pt x="3283" y="12941"/>
                  </a:cubicBezTo>
                  <a:cubicBezTo>
                    <a:pt x="4706" y="14710"/>
                    <a:pt x="6387" y="16107"/>
                    <a:pt x="8629" y="17317"/>
                  </a:cubicBezTo>
                  <a:cubicBezTo>
                    <a:pt x="10354" y="18248"/>
                    <a:pt x="12164" y="18993"/>
                    <a:pt x="13889" y="19645"/>
                  </a:cubicBezTo>
                  <a:cubicBezTo>
                    <a:pt x="14492" y="19924"/>
                    <a:pt x="14492" y="19924"/>
                    <a:pt x="14492" y="19924"/>
                  </a:cubicBezTo>
                  <a:cubicBezTo>
                    <a:pt x="16001" y="20483"/>
                    <a:pt x="17424" y="20948"/>
                    <a:pt x="18890" y="20948"/>
                  </a:cubicBezTo>
                  <a:cubicBezTo>
                    <a:pt x="19106" y="20948"/>
                    <a:pt x="19321" y="20948"/>
                    <a:pt x="19537" y="20948"/>
                  </a:cubicBezTo>
                  <a:cubicBezTo>
                    <a:pt x="20227" y="20855"/>
                    <a:pt x="20916" y="20669"/>
                    <a:pt x="21520" y="20297"/>
                  </a:cubicBezTo>
                  <a:cubicBezTo>
                    <a:pt x="21520" y="21041"/>
                    <a:pt x="21520" y="21041"/>
                    <a:pt x="21520" y="21041"/>
                  </a:cubicBezTo>
                  <a:cubicBezTo>
                    <a:pt x="20960" y="21321"/>
                    <a:pt x="20356" y="21507"/>
                    <a:pt x="19752" y="21600"/>
                  </a:cubicBezTo>
                  <a:cubicBezTo>
                    <a:pt x="19494" y="21600"/>
                    <a:pt x="19278" y="21600"/>
                    <a:pt x="19063" y="21600"/>
                  </a:cubicBezTo>
                  <a:cubicBezTo>
                    <a:pt x="19063" y="21600"/>
                    <a:pt x="19063" y="21600"/>
                    <a:pt x="19063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887" name="Freeform 519"/>
            <p:cNvSpPr/>
            <p:nvPr/>
          </p:nvSpPr>
          <p:spPr>
            <a:xfrm flipH="1" rot="16200000">
              <a:off x="992839" y="6831325"/>
              <a:ext cx="23711" cy="207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cubicBezTo>
                    <a:pt x="7200" y="2700"/>
                    <a:pt x="14400" y="5400"/>
                    <a:pt x="21600" y="10800"/>
                  </a:cubicBezTo>
                  <a:cubicBezTo>
                    <a:pt x="21600" y="21600"/>
                    <a:pt x="21600" y="21600"/>
                    <a:pt x="21600" y="21600"/>
                  </a:cubicBezTo>
                  <a:cubicBezTo>
                    <a:pt x="16800" y="18900"/>
                    <a:pt x="2400" y="2700"/>
                    <a:pt x="0" y="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888" name="Freeform 520"/>
            <p:cNvSpPr/>
            <p:nvPr/>
          </p:nvSpPr>
          <p:spPr>
            <a:xfrm flipH="1" rot="16200000">
              <a:off x="1243273" y="6816507"/>
              <a:ext cx="53347" cy="207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cubicBezTo>
                    <a:pt x="7560" y="16200"/>
                    <a:pt x="14040" y="10800"/>
                    <a:pt x="21600" y="0"/>
                  </a:cubicBezTo>
                  <a:cubicBezTo>
                    <a:pt x="21600" y="8100"/>
                    <a:pt x="21600" y="8100"/>
                    <a:pt x="21600" y="8100"/>
                  </a:cubicBezTo>
                  <a:cubicBezTo>
                    <a:pt x="14040" y="16200"/>
                    <a:pt x="6480" y="21600"/>
                    <a:pt x="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889" name="Freeform 521"/>
            <p:cNvSpPr/>
            <p:nvPr/>
          </p:nvSpPr>
          <p:spPr>
            <a:xfrm flipH="1" rot="16200000">
              <a:off x="991357" y="6820952"/>
              <a:ext cx="37048" cy="370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12343"/>
                  </a:moveTo>
                  <a:cubicBezTo>
                    <a:pt x="13886" y="7714"/>
                    <a:pt x="7714" y="4629"/>
                    <a:pt x="1543" y="0"/>
                  </a:cubicBezTo>
                  <a:cubicBezTo>
                    <a:pt x="0" y="0"/>
                    <a:pt x="0" y="0"/>
                    <a:pt x="0" y="1543"/>
                  </a:cubicBezTo>
                  <a:cubicBezTo>
                    <a:pt x="7714" y="7714"/>
                    <a:pt x="13886" y="13886"/>
                    <a:pt x="21600" y="21600"/>
                  </a:cubicBezTo>
                  <a:lnTo>
                    <a:pt x="21600" y="12343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890" name="Freeform 522"/>
            <p:cNvSpPr/>
            <p:nvPr/>
          </p:nvSpPr>
          <p:spPr>
            <a:xfrm flipH="1" rot="16200000">
              <a:off x="1245074" y="6828682"/>
              <a:ext cx="37886" cy="207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40" h="21600" fill="norm" stroke="1" extrusionOk="0">
                  <a:moveTo>
                    <a:pt x="21240" y="0"/>
                  </a:moveTo>
                  <a:cubicBezTo>
                    <a:pt x="15480" y="8100"/>
                    <a:pt x="8280" y="13500"/>
                    <a:pt x="1080" y="16200"/>
                  </a:cubicBezTo>
                  <a:cubicBezTo>
                    <a:pt x="-360" y="16200"/>
                    <a:pt x="-360" y="21600"/>
                    <a:pt x="1080" y="21600"/>
                  </a:cubicBezTo>
                  <a:cubicBezTo>
                    <a:pt x="9720" y="21600"/>
                    <a:pt x="15480" y="21600"/>
                    <a:pt x="21240" y="18900"/>
                  </a:cubicBezTo>
                  <a:lnTo>
                    <a:pt x="21240" y="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891" name="Freeform 523"/>
            <p:cNvSpPr/>
            <p:nvPr/>
          </p:nvSpPr>
          <p:spPr>
            <a:xfrm flipH="1" rot="16200000">
              <a:off x="975797" y="6790573"/>
              <a:ext cx="63721" cy="6223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15300" y="13500"/>
                    <a:pt x="8100" y="6300"/>
                    <a:pt x="0" y="0"/>
                  </a:cubicBezTo>
                  <a:cubicBezTo>
                    <a:pt x="2700" y="1800"/>
                    <a:pt x="5400" y="2700"/>
                    <a:pt x="8100" y="4500"/>
                  </a:cubicBezTo>
                  <a:cubicBezTo>
                    <a:pt x="13500" y="8100"/>
                    <a:pt x="17100" y="11700"/>
                    <a:pt x="21600" y="16200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892" name="Freeform 524"/>
            <p:cNvSpPr/>
            <p:nvPr/>
          </p:nvSpPr>
          <p:spPr>
            <a:xfrm flipH="1" rot="16200000">
              <a:off x="1236605" y="6812801"/>
              <a:ext cx="44456" cy="370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082" y="15429"/>
                  </a:moveTo>
                  <a:cubicBezTo>
                    <a:pt x="11435" y="10800"/>
                    <a:pt x="16518" y="6171"/>
                    <a:pt x="21600" y="0"/>
                  </a:cubicBezTo>
                  <a:cubicBezTo>
                    <a:pt x="21600" y="12343"/>
                    <a:pt x="21600" y="12343"/>
                    <a:pt x="21600" y="12343"/>
                  </a:cubicBezTo>
                  <a:cubicBezTo>
                    <a:pt x="15247" y="16971"/>
                    <a:pt x="7624" y="20057"/>
                    <a:pt x="0" y="21600"/>
                  </a:cubicBezTo>
                  <a:cubicBezTo>
                    <a:pt x="1271" y="20057"/>
                    <a:pt x="3812" y="18514"/>
                    <a:pt x="5082" y="15429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893" name="Freeform 525"/>
            <p:cNvSpPr/>
            <p:nvPr/>
          </p:nvSpPr>
          <p:spPr>
            <a:xfrm flipH="1" rot="16200000">
              <a:off x="1256925" y="6841276"/>
              <a:ext cx="12701" cy="127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cubicBezTo>
                    <a:pt x="5400" y="14400"/>
                    <a:pt x="16200" y="7200"/>
                    <a:pt x="21600" y="0"/>
                  </a:cubicBezTo>
                  <a:cubicBezTo>
                    <a:pt x="21600" y="7200"/>
                    <a:pt x="21600" y="7200"/>
                    <a:pt x="21600" y="7200"/>
                  </a:cubicBezTo>
                  <a:cubicBezTo>
                    <a:pt x="16200" y="14400"/>
                    <a:pt x="5400" y="14400"/>
                    <a:pt x="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894" name="Freeform 526"/>
            <p:cNvSpPr/>
            <p:nvPr/>
          </p:nvSpPr>
          <p:spPr>
            <a:xfrm flipH="1" rot="16200000">
              <a:off x="872069" y="6677954"/>
              <a:ext cx="245988" cy="1052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20451" y="17280"/>
                    <a:pt x="18843" y="14040"/>
                    <a:pt x="17004" y="11340"/>
                  </a:cubicBezTo>
                  <a:cubicBezTo>
                    <a:pt x="14017" y="7020"/>
                    <a:pt x="10800" y="3780"/>
                    <a:pt x="7583" y="2700"/>
                  </a:cubicBezTo>
                  <a:cubicBezTo>
                    <a:pt x="5055" y="1620"/>
                    <a:pt x="2528" y="1080"/>
                    <a:pt x="0" y="540"/>
                  </a:cubicBezTo>
                  <a:cubicBezTo>
                    <a:pt x="1609" y="0"/>
                    <a:pt x="3217" y="0"/>
                    <a:pt x="4596" y="0"/>
                  </a:cubicBezTo>
                  <a:cubicBezTo>
                    <a:pt x="6664" y="0"/>
                    <a:pt x="8272" y="0"/>
                    <a:pt x="10111" y="1080"/>
                  </a:cubicBezTo>
                  <a:cubicBezTo>
                    <a:pt x="14706" y="3780"/>
                    <a:pt x="17923" y="7560"/>
                    <a:pt x="20221" y="12960"/>
                  </a:cubicBezTo>
                  <a:cubicBezTo>
                    <a:pt x="20681" y="14040"/>
                    <a:pt x="21140" y="15120"/>
                    <a:pt x="21600" y="16200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895" name="Freeform 527"/>
            <p:cNvSpPr/>
            <p:nvPr/>
          </p:nvSpPr>
          <p:spPr>
            <a:xfrm flipH="1" rot="16200000">
              <a:off x="1046185" y="6594230"/>
              <a:ext cx="422329" cy="9632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1001" y="21600"/>
                  </a:moveTo>
                  <a:cubicBezTo>
                    <a:pt x="7379" y="21600"/>
                    <a:pt x="3354" y="18097"/>
                    <a:pt x="0" y="14595"/>
                  </a:cubicBezTo>
                  <a:cubicBezTo>
                    <a:pt x="2952" y="16930"/>
                    <a:pt x="6037" y="18097"/>
                    <a:pt x="8989" y="18097"/>
                  </a:cubicBezTo>
                  <a:cubicBezTo>
                    <a:pt x="9257" y="18097"/>
                    <a:pt x="9660" y="18097"/>
                    <a:pt x="10062" y="18097"/>
                  </a:cubicBezTo>
                  <a:cubicBezTo>
                    <a:pt x="13684" y="18097"/>
                    <a:pt x="18783" y="16346"/>
                    <a:pt x="21332" y="1751"/>
                  </a:cubicBezTo>
                  <a:cubicBezTo>
                    <a:pt x="21332" y="1168"/>
                    <a:pt x="21466" y="584"/>
                    <a:pt x="21600" y="0"/>
                  </a:cubicBezTo>
                  <a:cubicBezTo>
                    <a:pt x="21600" y="5254"/>
                    <a:pt x="21600" y="5254"/>
                    <a:pt x="21600" y="5254"/>
                  </a:cubicBezTo>
                  <a:cubicBezTo>
                    <a:pt x="19319" y="16346"/>
                    <a:pt x="15697" y="21600"/>
                    <a:pt x="11001" y="21600"/>
                  </a:cubicBezTo>
                  <a:cubicBezTo>
                    <a:pt x="11001" y="21600"/>
                    <a:pt x="11001" y="21600"/>
                    <a:pt x="11001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896" name="Freeform 528"/>
            <p:cNvSpPr/>
            <p:nvPr/>
          </p:nvSpPr>
          <p:spPr>
            <a:xfrm flipH="1" rot="16200000">
              <a:off x="1192150" y="6618680"/>
              <a:ext cx="425291" cy="444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2533" y="21600"/>
                  </a:moveTo>
                  <a:cubicBezTo>
                    <a:pt x="11333" y="21600"/>
                    <a:pt x="10133" y="21600"/>
                    <a:pt x="9067" y="20329"/>
                  </a:cubicBezTo>
                  <a:cubicBezTo>
                    <a:pt x="6667" y="17788"/>
                    <a:pt x="4667" y="13976"/>
                    <a:pt x="2933" y="10165"/>
                  </a:cubicBezTo>
                  <a:cubicBezTo>
                    <a:pt x="1867" y="7624"/>
                    <a:pt x="933" y="5082"/>
                    <a:pt x="0" y="1271"/>
                  </a:cubicBezTo>
                  <a:cubicBezTo>
                    <a:pt x="4400" y="11435"/>
                    <a:pt x="8133" y="15247"/>
                    <a:pt x="11733" y="15247"/>
                  </a:cubicBezTo>
                  <a:cubicBezTo>
                    <a:pt x="14800" y="15247"/>
                    <a:pt x="17600" y="11435"/>
                    <a:pt x="20133" y="3812"/>
                  </a:cubicBezTo>
                  <a:cubicBezTo>
                    <a:pt x="20667" y="2541"/>
                    <a:pt x="21067" y="1271"/>
                    <a:pt x="21600" y="0"/>
                  </a:cubicBezTo>
                  <a:cubicBezTo>
                    <a:pt x="21600" y="8894"/>
                    <a:pt x="21600" y="8894"/>
                    <a:pt x="21600" y="8894"/>
                  </a:cubicBezTo>
                  <a:cubicBezTo>
                    <a:pt x="18667" y="17788"/>
                    <a:pt x="15600" y="21600"/>
                    <a:pt x="12533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897" name="Freeform 529"/>
            <p:cNvSpPr/>
            <p:nvPr/>
          </p:nvSpPr>
          <p:spPr>
            <a:xfrm flipH="1" rot="16200000">
              <a:off x="320847" y="5655506"/>
              <a:ext cx="1552925" cy="84317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35" h="21600" fill="norm" stroke="1" extrusionOk="0">
                  <a:moveTo>
                    <a:pt x="20066" y="21600"/>
                  </a:moveTo>
                  <a:cubicBezTo>
                    <a:pt x="19674" y="21600"/>
                    <a:pt x="19282" y="21533"/>
                    <a:pt x="18854" y="21466"/>
                  </a:cubicBezTo>
                  <a:cubicBezTo>
                    <a:pt x="18604" y="21399"/>
                    <a:pt x="18355" y="21332"/>
                    <a:pt x="18105" y="21265"/>
                  </a:cubicBezTo>
                  <a:cubicBezTo>
                    <a:pt x="15610" y="20862"/>
                    <a:pt x="13258" y="20057"/>
                    <a:pt x="11190" y="18850"/>
                  </a:cubicBezTo>
                  <a:cubicBezTo>
                    <a:pt x="9373" y="17843"/>
                    <a:pt x="7626" y="16502"/>
                    <a:pt x="6129" y="15361"/>
                  </a:cubicBezTo>
                  <a:cubicBezTo>
                    <a:pt x="5131" y="14624"/>
                    <a:pt x="4062" y="13819"/>
                    <a:pt x="3099" y="12678"/>
                  </a:cubicBezTo>
                  <a:cubicBezTo>
                    <a:pt x="2208" y="11605"/>
                    <a:pt x="-465" y="8452"/>
                    <a:pt x="70" y="5031"/>
                  </a:cubicBezTo>
                  <a:cubicBezTo>
                    <a:pt x="355" y="3220"/>
                    <a:pt x="1388" y="1945"/>
                    <a:pt x="2280" y="1543"/>
                  </a:cubicBezTo>
                  <a:cubicBezTo>
                    <a:pt x="2850" y="1275"/>
                    <a:pt x="3456" y="1140"/>
                    <a:pt x="4204" y="1140"/>
                  </a:cubicBezTo>
                  <a:cubicBezTo>
                    <a:pt x="4632" y="1140"/>
                    <a:pt x="5060" y="1207"/>
                    <a:pt x="5487" y="1207"/>
                  </a:cubicBezTo>
                  <a:cubicBezTo>
                    <a:pt x="5880" y="1275"/>
                    <a:pt x="6307" y="1275"/>
                    <a:pt x="6735" y="1275"/>
                  </a:cubicBezTo>
                  <a:cubicBezTo>
                    <a:pt x="6806" y="1275"/>
                    <a:pt x="6806" y="1275"/>
                    <a:pt x="6806" y="1275"/>
                  </a:cubicBezTo>
                  <a:cubicBezTo>
                    <a:pt x="8695" y="1275"/>
                    <a:pt x="10549" y="872"/>
                    <a:pt x="12260" y="402"/>
                  </a:cubicBezTo>
                  <a:cubicBezTo>
                    <a:pt x="13115" y="201"/>
                    <a:pt x="14220" y="0"/>
                    <a:pt x="15361" y="0"/>
                  </a:cubicBezTo>
                  <a:cubicBezTo>
                    <a:pt x="15824" y="0"/>
                    <a:pt x="16252" y="0"/>
                    <a:pt x="16680" y="67"/>
                  </a:cubicBezTo>
                  <a:cubicBezTo>
                    <a:pt x="18070" y="335"/>
                    <a:pt x="19495" y="1140"/>
                    <a:pt x="21135" y="2482"/>
                  </a:cubicBezTo>
                  <a:cubicBezTo>
                    <a:pt x="21135" y="3019"/>
                    <a:pt x="21135" y="3019"/>
                    <a:pt x="21135" y="3019"/>
                  </a:cubicBezTo>
                  <a:cubicBezTo>
                    <a:pt x="20101" y="2080"/>
                    <a:pt x="18961" y="1207"/>
                    <a:pt x="17678" y="805"/>
                  </a:cubicBezTo>
                  <a:cubicBezTo>
                    <a:pt x="16929" y="537"/>
                    <a:pt x="16109" y="402"/>
                    <a:pt x="15254" y="402"/>
                  </a:cubicBezTo>
                  <a:cubicBezTo>
                    <a:pt x="14612" y="402"/>
                    <a:pt x="13971" y="470"/>
                    <a:pt x="13258" y="671"/>
                  </a:cubicBezTo>
                  <a:cubicBezTo>
                    <a:pt x="12687" y="738"/>
                    <a:pt x="12117" y="872"/>
                    <a:pt x="11547" y="1006"/>
                  </a:cubicBezTo>
                  <a:cubicBezTo>
                    <a:pt x="10406" y="1342"/>
                    <a:pt x="9230" y="1610"/>
                    <a:pt x="8054" y="1677"/>
                  </a:cubicBezTo>
                  <a:cubicBezTo>
                    <a:pt x="7697" y="1677"/>
                    <a:pt x="7341" y="1744"/>
                    <a:pt x="6949" y="1744"/>
                  </a:cubicBezTo>
                  <a:cubicBezTo>
                    <a:pt x="6379" y="1744"/>
                    <a:pt x="5808" y="1677"/>
                    <a:pt x="5274" y="1610"/>
                  </a:cubicBezTo>
                  <a:cubicBezTo>
                    <a:pt x="5202" y="1610"/>
                    <a:pt x="5202" y="1610"/>
                    <a:pt x="5202" y="1610"/>
                  </a:cubicBezTo>
                  <a:cubicBezTo>
                    <a:pt x="4846" y="1610"/>
                    <a:pt x="4454" y="1543"/>
                    <a:pt x="4062" y="1543"/>
                  </a:cubicBezTo>
                  <a:cubicBezTo>
                    <a:pt x="3741" y="1543"/>
                    <a:pt x="3456" y="1610"/>
                    <a:pt x="3171" y="1677"/>
                  </a:cubicBezTo>
                  <a:cubicBezTo>
                    <a:pt x="1994" y="1945"/>
                    <a:pt x="177" y="3354"/>
                    <a:pt x="284" y="6037"/>
                  </a:cubicBezTo>
                  <a:cubicBezTo>
                    <a:pt x="355" y="7983"/>
                    <a:pt x="1282" y="9593"/>
                    <a:pt x="1994" y="10666"/>
                  </a:cubicBezTo>
                  <a:cubicBezTo>
                    <a:pt x="4026" y="13752"/>
                    <a:pt x="6592" y="15429"/>
                    <a:pt x="9087" y="17106"/>
                  </a:cubicBezTo>
                  <a:cubicBezTo>
                    <a:pt x="9337" y="17240"/>
                    <a:pt x="9337" y="17240"/>
                    <a:pt x="9337" y="17240"/>
                  </a:cubicBezTo>
                  <a:cubicBezTo>
                    <a:pt x="12759" y="19520"/>
                    <a:pt x="16359" y="20795"/>
                    <a:pt x="20101" y="21130"/>
                  </a:cubicBezTo>
                  <a:cubicBezTo>
                    <a:pt x="20137" y="21130"/>
                    <a:pt x="20173" y="21130"/>
                    <a:pt x="20173" y="21198"/>
                  </a:cubicBezTo>
                  <a:cubicBezTo>
                    <a:pt x="20208" y="21198"/>
                    <a:pt x="20208" y="21198"/>
                    <a:pt x="20208" y="21198"/>
                  </a:cubicBezTo>
                  <a:cubicBezTo>
                    <a:pt x="20244" y="21198"/>
                    <a:pt x="20244" y="21198"/>
                    <a:pt x="20244" y="21198"/>
                  </a:cubicBezTo>
                  <a:cubicBezTo>
                    <a:pt x="20529" y="21198"/>
                    <a:pt x="20850" y="21130"/>
                    <a:pt x="21135" y="21063"/>
                  </a:cubicBezTo>
                  <a:cubicBezTo>
                    <a:pt x="21135" y="21466"/>
                    <a:pt x="21135" y="21466"/>
                    <a:pt x="21135" y="21466"/>
                  </a:cubicBezTo>
                  <a:cubicBezTo>
                    <a:pt x="20779" y="21533"/>
                    <a:pt x="20422" y="21600"/>
                    <a:pt x="20066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898" name="Freeform 530"/>
            <p:cNvSpPr/>
            <p:nvPr/>
          </p:nvSpPr>
          <p:spPr>
            <a:xfrm flipH="1" rot="16200000">
              <a:off x="1438876" y="6785389"/>
              <a:ext cx="115585" cy="207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9327" y="21600"/>
                  </a:moveTo>
                  <a:cubicBezTo>
                    <a:pt x="5891" y="21600"/>
                    <a:pt x="2945" y="18900"/>
                    <a:pt x="0" y="16200"/>
                  </a:cubicBezTo>
                  <a:cubicBezTo>
                    <a:pt x="1964" y="16200"/>
                    <a:pt x="3927" y="13500"/>
                    <a:pt x="5891" y="13500"/>
                  </a:cubicBezTo>
                  <a:cubicBezTo>
                    <a:pt x="7364" y="10800"/>
                    <a:pt x="9327" y="8100"/>
                    <a:pt x="10800" y="8100"/>
                  </a:cubicBezTo>
                  <a:cubicBezTo>
                    <a:pt x="14727" y="5400"/>
                    <a:pt x="18164" y="2700"/>
                    <a:pt x="21600" y="0"/>
                  </a:cubicBezTo>
                  <a:cubicBezTo>
                    <a:pt x="21600" y="13500"/>
                    <a:pt x="21600" y="13500"/>
                    <a:pt x="21600" y="13500"/>
                  </a:cubicBezTo>
                  <a:cubicBezTo>
                    <a:pt x="17182" y="18900"/>
                    <a:pt x="13745" y="21600"/>
                    <a:pt x="10800" y="21600"/>
                  </a:cubicBezTo>
                  <a:cubicBezTo>
                    <a:pt x="10309" y="21600"/>
                    <a:pt x="9818" y="21600"/>
                    <a:pt x="9327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899" name="Freeform 531"/>
            <p:cNvSpPr/>
            <p:nvPr/>
          </p:nvSpPr>
          <p:spPr>
            <a:xfrm flipH="1" rot="16200000">
              <a:off x="33527" y="5282237"/>
              <a:ext cx="2046065" cy="109656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27" h="21600" fill="norm" stroke="1" extrusionOk="0">
                  <a:moveTo>
                    <a:pt x="21227" y="21600"/>
                  </a:moveTo>
                  <a:cubicBezTo>
                    <a:pt x="21010" y="21600"/>
                    <a:pt x="20819" y="21548"/>
                    <a:pt x="20629" y="21548"/>
                  </a:cubicBezTo>
                  <a:cubicBezTo>
                    <a:pt x="19570" y="21394"/>
                    <a:pt x="18537" y="20930"/>
                    <a:pt x="17559" y="20517"/>
                  </a:cubicBezTo>
                  <a:cubicBezTo>
                    <a:pt x="17532" y="20517"/>
                    <a:pt x="17532" y="20517"/>
                    <a:pt x="17532" y="20517"/>
                  </a:cubicBezTo>
                  <a:cubicBezTo>
                    <a:pt x="17505" y="20569"/>
                    <a:pt x="17505" y="20569"/>
                    <a:pt x="17505" y="20569"/>
                  </a:cubicBezTo>
                  <a:cubicBezTo>
                    <a:pt x="17505" y="20569"/>
                    <a:pt x="17505" y="20569"/>
                    <a:pt x="17478" y="20569"/>
                  </a:cubicBezTo>
                  <a:cubicBezTo>
                    <a:pt x="17478" y="20569"/>
                    <a:pt x="17478" y="20569"/>
                    <a:pt x="17450" y="20569"/>
                  </a:cubicBezTo>
                  <a:cubicBezTo>
                    <a:pt x="17369" y="20466"/>
                    <a:pt x="17260" y="20414"/>
                    <a:pt x="17179" y="20363"/>
                  </a:cubicBezTo>
                  <a:cubicBezTo>
                    <a:pt x="16989" y="20311"/>
                    <a:pt x="16825" y="20208"/>
                    <a:pt x="16635" y="20157"/>
                  </a:cubicBezTo>
                  <a:cubicBezTo>
                    <a:pt x="16391" y="20053"/>
                    <a:pt x="16146" y="19950"/>
                    <a:pt x="15902" y="19847"/>
                  </a:cubicBezTo>
                  <a:cubicBezTo>
                    <a:pt x="15413" y="19693"/>
                    <a:pt x="14924" y="19486"/>
                    <a:pt x="14462" y="19280"/>
                  </a:cubicBezTo>
                  <a:cubicBezTo>
                    <a:pt x="14326" y="19229"/>
                    <a:pt x="14326" y="19229"/>
                    <a:pt x="14326" y="19229"/>
                  </a:cubicBezTo>
                  <a:cubicBezTo>
                    <a:pt x="13973" y="19126"/>
                    <a:pt x="13973" y="19126"/>
                    <a:pt x="13973" y="19126"/>
                  </a:cubicBezTo>
                  <a:cubicBezTo>
                    <a:pt x="12777" y="18662"/>
                    <a:pt x="11582" y="17888"/>
                    <a:pt x="10413" y="17167"/>
                  </a:cubicBezTo>
                  <a:cubicBezTo>
                    <a:pt x="10305" y="17115"/>
                    <a:pt x="10305" y="17115"/>
                    <a:pt x="10305" y="17115"/>
                  </a:cubicBezTo>
                  <a:cubicBezTo>
                    <a:pt x="9680" y="16703"/>
                    <a:pt x="9028" y="16342"/>
                    <a:pt x="8376" y="15981"/>
                  </a:cubicBezTo>
                  <a:cubicBezTo>
                    <a:pt x="7207" y="15259"/>
                    <a:pt x="5985" y="14537"/>
                    <a:pt x="4816" y="13713"/>
                  </a:cubicBezTo>
                  <a:cubicBezTo>
                    <a:pt x="3431" y="12733"/>
                    <a:pt x="1882" y="11547"/>
                    <a:pt x="877" y="9434"/>
                  </a:cubicBezTo>
                  <a:cubicBezTo>
                    <a:pt x="62" y="7784"/>
                    <a:pt x="-373" y="5207"/>
                    <a:pt x="415" y="3196"/>
                  </a:cubicBezTo>
                  <a:cubicBezTo>
                    <a:pt x="1094" y="1495"/>
                    <a:pt x="2371" y="464"/>
                    <a:pt x="4327" y="103"/>
                  </a:cubicBezTo>
                  <a:cubicBezTo>
                    <a:pt x="4708" y="52"/>
                    <a:pt x="5142" y="52"/>
                    <a:pt x="5604" y="52"/>
                  </a:cubicBezTo>
                  <a:cubicBezTo>
                    <a:pt x="6039" y="52"/>
                    <a:pt x="6474" y="52"/>
                    <a:pt x="6909" y="103"/>
                  </a:cubicBezTo>
                  <a:cubicBezTo>
                    <a:pt x="8267" y="206"/>
                    <a:pt x="9598" y="309"/>
                    <a:pt x="10930" y="309"/>
                  </a:cubicBezTo>
                  <a:cubicBezTo>
                    <a:pt x="11147" y="309"/>
                    <a:pt x="11147" y="309"/>
                    <a:pt x="11147" y="309"/>
                  </a:cubicBezTo>
                  <a:cubicBezTo>
                    <a:pt x="11989" y="258"/>
                    <a:pt x="12832" y="206"/>
                    <a:pt x="13674" y="155"/>
                  </a:cubicBezTo>
                  <a:cubicBezTo>
                    <a:pt x="14543" y="103"/>
                    <a:pt x="15440" y="0"/>
                    <a:pt x="16309" y="0"/>
                  </a:cubicBezTo>
                  <a:cubicBezTo>
                    <a:pt x="17478" y="0"/>
                    <a:pt x="18429" y="155"/>
                    <a:pt x="19352" y="412"/>
                  </a:cubicBezTo>
                  <a:cubicBezTo>
                    <a:pt x="19977" y="567"/>
                    <a:pt x="20602" y="773"/>
                    <a:pt x="21227" y="1031"/>
                  </a:cubicBezTo>
                  <a:cubicBezTo>
                    <a:pt x="21227" y="1392"/>
                    <a:pt x="21227" y="1392"/>
                    <a:pt x="21227" y="1392"/>
                  </a:cubicBezTo>
                  <a:cubicBezTo>
                    <a:pt x="20059" y="876"/>
                    <a:pt x="18945" y="516"/>
                    <a:pt x="17858" y="412"/>
                  </a:cubicBezTo>
                  <a:cubicBezTo>
                    <a:pt x="17369" y="309"/>
                    <a:pt x="16853" y="309"/>
                    <a:pt x="16282" y="309"/>
                  </a:cubicBezTo>
                  <a:cubicBezTo>
                    <a:pt x="15385" y="309"/>
                    <a:pt x="14489" y="361"/>
                    <a:pt x="13728" y="464"/>
                  </a:cubicBezTo>
                  <a:cubicBezTo>
                    <a:pt x="12832" y="567"/>
                    <a:pt x="11908" y="619"/>
                    <a:pt x="10930" y="619"/>
                  </a:cubicBezTo>
                  <a:cubicBezTo>
                    <a:pt x="10441" y="619"/>
                    <a:pt x="9952" y="567"/>
                    <a:pt x="9435" y="567"/>
                  </a:cubicBezTo>
                  <a:cubicBezTo>
                    <a:pt x="8946" y="567"/>
                    <a:pt x="8430" y="516"/>
                    <a:pt x="7914" y="464"/>
                  </a:cubicBezTo>
                  <a:cubicBezTo>
                    <a:pt x="7235" y="361"/>
                    <a:pt x="6528" y="309"/>
                    <a:pt x="5822" y="309"/>
                  </a:cubicBezTo>
                  <a:cubicBezTo>
                    <a:pt x="4844" y="309"/>
                    <a:pt x="4029" y="464"/>
                    <a:pt x="3295" y="722"/>
                  </a:cubicBezTo>
                  <a:cubicBezTo>
                    <a:pt x="2670" y="979"/>
                    <a:pt x="1149" y="1753"/>
                    <a:pt x="496" y="3660"/>
                  </a:cubicBezTo>
                  <a:cubicBezTo>
                    <a:pt x="198" y="4485"/>
                    <a:pt x="116" y="5464"/>
                    <a:pt x="225" y="6547"/>
                  </a:cubicBezTo>
                  <a:cubicBezTo>
                    <a:pt x="578" y="9640"/>
                    <a:pt x="2371" y="11444"/>
                    <a:pt x="3920" y="12682"/>
                  </a:cubicBezTo>
                  <a:cubicBezTo>
                    <a:pt x="5251" y="13764"/>
                    <a:pt x="6664" y="14589"/>
                    <a:pt x="8022" y="15362"/>
                  </a:cubicBezTo>
                  <a:cubicBezTo>
                    <a:pt x="8593" y="15723"/>
                    <a:pt x="9164" y="16032"/>
                    <a:pt x="9707" y="16393"/>
                  </a:cubicBezTo>
                  <a:cubicBezTo>
                    <a:pt x="9952" y="16548"/>
                    <a:pt x="10196" y="16703"/>
                    <a:pt x="10441" y="16857"/>
                  </a:cubicBezTo>
                  <a:cubicBezTo>
                    <a:pt x="11500" y="17527"/>
                    <a:pt x="12614" y="18198"/>
                    <a:pt x="13728" y="18662"/>
                  </a:cubicBezTo>
                  <a:cubicBezTo>
                    <a:pt x="14081" y="18765"/>
                    <a:pt x="14435" y="18919"/>
                    <a:pt x="14761" y="19022"/>
                  </a:cubicBezTo>
                  <a:cubicBezTo>
                    <a:pt x="15549" y="19280"/>
                    <a:pt x="16336" y="19589"/>
                    <a:pt x="17070" y="20002"/>
                  </a:cubicBezTo>
                  <a:cubicBezTo>
                    <a:pt x="17450" y="20157"/>
                    <a:pt x="17831" y="20311"/>
                    <a:pt x="18184" y="20466"/>
                  </a:cubicBezTo>
                  <a:cubicBezTo>
                    <a:pt x="19026" y="20827"/>
                    <a:pt x="20140" y="21188"/>
                    <a:pt x="21227" y="21239"/>
                  </a:cubicBezTo>
                  <a:lnTo>
                    <a:pt x="21227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900" name="Freeform 532"/>
            <p:cNvSpPr/>
            <p:nvPr/>
          </p:nvSpPr>
          <p:spPr>
            <a:xfrm flipH="1" rot="16200000">
              <a:off x="-393828" y="4674098"/>
              <a:ext cx="2758517" cy="16003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86" h="21600" fill="norm" stroke="1" extrusionOk="0">
                  <a:moveTo>
                    <a:pt x="21286" y="21600"/>
                  </a:moveTo>
                  <a:cubicBezTo>
                    <a:pt x="20579" y="21565"/>
                    <a:pt x="19831" y="21459"/>
                    <a:pt x="19023" y="21246"/>
                  </a:cubicBezTo>
                  <a:cubicBezTo>
                    <a:pt x="17346" y="20787"/>
                    <a:pt x="15568" y="19903"/>
                    <a:pt x="13406" y="18383"/>
                  </a:cubicBezTo>
                  <a:cubicBezTo>
                    <a:pt x="13103" y="18171"/>
                    <a:pt x="12800" y="17923"/>
                    <a:pt x="12496" y="17711"/>
                  </a:cubicBezTo>
                  <a:cubicBezTo>
                    <a:pt x="11870" y="17252"/>
                    <a:pt x="11224" y="16757"/>
                    <a:pt x="10577" y="16403"/>
                  </a:cubicBezTo>
                  <a:cubicBezTo>
                    <a:pt x="9526" y="15838"/>
                    <a:pt x="8476" y="15449"/>
                    <a:pt x="7667" y="15201"/>
                  </a:cubicBezTo>
                  <a:cubicBezTo>
                    <a:pt x="7344" y="15095"/>
                    <a:pt x="7021" y="14989"/>
                    <a:pt x="6697" y="14883"/>
                  </a:cubicBezTo>
                  <a:cubicBezTo>
                    <a:pt x="5364" y="14459"/>
                    <a:pt x="3970" y="14070"/>
                    <a:pt x="2717" y="13151"/>
                  </a:cubicBezTo>
                  <a:cubicBezTo>
                    <a:pt x="1787" y="12515"/>
                    <a:pt x="494" y="11419"/>
                    <a:pt x="110" y="9616"/>
                  </a:cubicBezTo>
                  <a:cubicBezTo>
                    <a:pt x="-314" y="7742"/>
                    <a:pt x="555" y="5904"/>
                    <a:pt x="1545" y="4985"/>
                  </a:cubicBezTo>
                  <a:cubicBezTo>
                    <a:pt x="2697" y="3924"/>
                    <a:pt x="4030" y="3535"/>
                    <a:pt x="5323" y="3182"/>
                  </a:cubicBezTo>
                  <a:cubicBezTo>
                    <a:pt x="5687" y="3076"/>
                    <a:pt x="5687" y="3076"/>
                    <a:pt x="5687" y="3076"/>
                  </a:cubicBezTo>
                  <a:cubicBezTo>
                    <a:pt x="6455" y="2864"/>
                    <a:pt x="7102" y="2651"/>
                    <a:pt x="7748" y="2333"/>
                  </a:cubicBezTo>
                  <a:cubicBezTo>
                    <a:pt x="8233" y="2121"/>
                    <a:pt x="8718" y="1874"/>
                    <a:pt x="9203" y="1626"/>
                  </a:cubicBezTo>
                  <a:cubicBezTo>
                    <a:pt x="9607" y="1379"/>
                    <a:pt x="10052" y="1167"/>
                    <a:pt x="10476" y="955"/>
                  </a:cubicBezTo>
                  <a:cubicBezTo>
                    <a:pt x="11203" y="601"/>
                    <a:pt x="12173" y="177"/>
                    <a:pt x="13183" y="35"/>
                  </a:cubicBezTo>
                  <a:cubicBezTo>
                    <a:pt x="13446" y="0"/>
                    <a:pt x="13729" y="0"/>
                    <a:pt x="14032" y="0"/>
                  </a:cubicBezTo>
                  <a:cubicBezTo>
                    <a:pt x="14598" y="0"/>
                    <a:pt x="15164" y="71"/>
                    <a:pt x="15628" y="106"/>
                  </a:cubicBezTo>
                  <a:cubicBezTo>
                    <a:pt x="17326" y="354"/>
                    <a:pt x="18922" y="742"/>
                    <a:pt x="20397" y="1343"/>
                  </a:cubicBezTo>
                  <a:cubicBezTo>
                    <a:pt x="20700" y="1449"/>
                    <a:pt x="21003" y="1591"/>
                    <a:pt x="21286" y="1697"/>
                  </a:cubicBezTo>
                  <a:cubicBezTo>
                    <a:pt x="21286" y="1944"/>
                    <a:pt x="21286" y="1944"/>
                    <a:pt x="21286" y="1944"/>
                  </a:cubicBezTo>
                  <a:cubicBezTo>
                    <a:pt x="20357" y="1520"/>
                    <a:pt x="19387" y="1167"/>
                    <a:pt x="18397" y="884"/>
                  </a:cubicBezTo>
                  <a:cubicBezTo>
                    <a:pt x="17063" y="530"/>
                    <a:pt x="15649" y="212"/>
                    <a:pt x="14275" y="212"/>
                  </a:cubicBezTo>
                  <a:cubicBezTo>
                    <a:pt x="14012" y="212"/>
                    <a:pt x="13769" y="212"/>
                    <a:pt x="13527" y="247"/>
                  </a:cubicBezTo>
                  <a:cubicBezTo>
                    <a:pt x="12052" y="354"/>
                    <a:pt x="10638" y="1096"/>
                    <a:pt x="9284" y="1803"/>
                  </a:cubicBezTo>
                  <a:cubicBezTo>
                    <a:pt x="8839" y="2050"/>
                    <a:pt x="8374" y="2298"/>
                    <a:pt x="7910" y="2510"/>
                  </a:cubicBezTo>
                  <a:cubicBezTo>
                    <a:pt x="7122" y="2864"/>
                    <a:pt x="6314" y="3111"/>
                    <a:pt x="5525" y="3323"/>
                  </a:cubicBezTo>
                  <a:cubicBezTo>
                    <a:pt x="4899" y="3535"/>
                    <a:pt x="4232" y="3712"/>
                    <a:pt x="3606" y="3959"/>
                  </a:cubicBezTo>
                  <a:cubicBezTo>
                    <a:pt x="2313" y="4490"/>
                    <a:pt x="555" y="5480"/>
                    <a:pt x="191" y="7919"/>
                  </a:cubicBezTo>
                  <a:cubicBezTo>
                    <a:pt x="-132" y="10075"/>
                    <a:pt x="1121" y="11631"/>
                    <a:pt x="2252" y="12550"/>
                  </a:cubicBezTo>
                  <a:cubicBezTo>
                    <a:pt x="3606" y="13681"/>
                    <a:pt x="5121" y="14141"/>
                    <a:pt x="6576" y="14600"/>
                  </a:cubicBezTo>
                  <a:cubicBezTo>
                    <a:pt x="7061" y="14742"/>
                    <a:pt x="7061" y="14742"/>
                    <a:pt x="7061" y="14742"/>
                  </a:cubicBezTo>
                  <a:cubicBezTo>
                    <a:pt x="8011" y="15060"/>
                    <a:pt x="8981" y="15378"/>
                    <a:pt x="9910" y="15838"/>
                  </a:cubicBezTo>
                  <a:cubicBezTo>
                    <a:pt x="10880" y="16297"/>
                    <a:pt x="11749" y="16934"/>
                    <a:pt x="12618" y="17570"/>
                  </a:cubicBezTo>
                  <a:cubicBezTo>
                    <a:pt x="14295" y="18772"/>
                    <a:pt x="16295" y="20151"/>
                    <a:pt x="18376" y="20822"/>
                  </a:cubicBezTo>
                  <a:cubicBezTo>
                    <a:pt x="19366" y="21140"/>
                    <a:pt x="20276" y="21317"/>
                    <a:pt x="21124" y="21317"/>
                  </a:cubicBezTo>
                  <a:cubicBezTo>
                    <a:pt x="21165" y="21317"/>
                    <a:pt x="21225" y="21317"/>
                    <a:pt x="21286" y="21317"/>
                  </a:cubicBezTo>
                  <a:lnTo>
                    <a:pt x="21286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901" name="Freeform 537"/>
            <p:cNvSpPr/>
            <p:nvPr/>
          </p:nvSpPr>
          <p:spPr>
            <a:xfrm flipH="1" rot="16200000">
              <a:off x="1757473" y="6689068"/>
              <a:ext cx="296371" cy="326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18542" y="19800"/>
                    <a:pt x="15483" y="16200"/>
                    <a:pt x="12616" y="12600"/>
                  </a:cubicBezTo>
                  <a:cubicBezTo>
                    <a:pt x="8411" y="7200"/>
                    <a:pt x="4205" y="3600"/>
                    <a:pt x="0" y="0"/>
                  </a:cubicBezTo>
                  <a:cubicBezTo>
                    <a:pt x="5735" y="0"/>
                    <a:pt x="11278" y="3600"/>
                    <a:pt x="16821" y="7200"/>
                  </a:cubicBezTo>
                  <a:cubicBezTo>
                    <a:pt x="18542" y="9000"/>
                    <a:pt x="20071" y="9000"/>
                    <a:pt x="21600" y="10800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902" name="Freeform 538"/>
            <p:cNvSpPr/>
            <p:nvPr/>
          </p:nvSpPr>
          <p:spPr>
            <a:xfrm flipH="1" rot="16200000">
              <a:off x="-2040505" y="2812549"/>
              <a:ext cx="6775015" cy="114991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383" y="21600"/>
                  </a:moveTo>
                  <a:cubicBezTo>
                    <a:pt x="21308" y="21600"/>
                    <a:pt x="21241" y="21600"/>
                    <a:pt x="21174" y="21551"/>
                  </a:cubicBezTo>
                  <a:cubicBezTo>
                    <a:pt x="20957" y="21452"/>
                    <a:pt x="20757" y="21305"/>
                    <a:pt x="20565" y="21108"/>
                  </a:cubicBezTo>
                  <a:cubicBezTo>
                    <a:pt x="20139" y="20665"/>
                    <a:pt x="19705" y="20026"/>
                    <a:pt x="19238" y="19189"/>
                  </a:cubicBezTo>
                  <a:cubicBezTo>
                    <a:pt x="18829" y="18500"/>
                    <a:pt x="18428" y="17664"/>
                    <a:pt x="18028" y="16877"/>
                  </a:cubicBezTo>
                  <a:cubicBezTo>
                    <a:pt x="17569" y="15991"/>
                    <a:pt x="17085" y="15007"/>
                    <a:pt x="16601" y="14220"/>
                  </a:cubicBezTo>
                  <a:cubicBezTo>
                    <a:pt x="16192" y="13531"/>
                    <a:pt x="15766" y="12842"/>
                    <a:pt x="15357" y="12251"/>
                  </a:cubicBezTo>
                  <a:cubicBezTo>
                    <a:pt x="15307" y="12153"/>
                    <a:pt x="15307" y="12153"/>
                    <a:pt x="15307" y="12153"/>
                  </a:cubicBezTo>
                  <a:cubicBezTo>
                    <a:pt x="15207" y="12005"/>
                    <a:pt x="15107" y="11858"/>
                    <a:pt x="14998" y="11710"/>
                  </a:cubicBezTo>
                  <a:cubicBezTo>
                    <a:pt x="14698" y="11267"/>
                    <a:pt x="14389" y="10825"/>
                    <a:pt x="14105" y="10136"/>
                  </a:cubicBezTo>
                  <a:cubicBezTo>
                    <a:pt x="13604" y="9004"/>
                    <a:pt x="13262" y="6790"/>
                    <a:pt x="12920" y="4674"/>
                  </a:cubicBezTo>
                  <a:cubicBezTo>
                    <a:pt x="12845" y="4133"/>
                    <a:pt x="12761" y="3592"/>
                    <a:pt x="12678" y="3100"/>
                  </a:cubicBezTo>
                  <a:cubicBezTo>
                    <a:pt x="12453" y="1771"/>
                    <a:pt x="12177" y="394"/>
                    <a:pt x="11827" y="344"/>
                  </a:cubicBezTo>
                  <a:cubicBezTo>
                    <a:pt x="11802" y="344"/>
                    <a:pt x="11802" y="344"/>
                    <a:pt x="11802" y="344"/>
                  </a:cubicBezTo>
                  <a:cubicBezTo>
                    <a:pt x="11459" y="344"/>
                    <a:pt x="11151" y="1033"/>
                    <a:pt x="10842" y="1722"/>
                  </a:cubicBezTo>
                  <a:cubicBezTo>
                    <a:pt x="10733" y="1919"/>
                    <a:pt x="10733" y="1919"/>
                    <a:pt x="10733" y="1919"/>
                  </a:cubicBezTo>
                  <a:cubicBezTo>
                    <a:pt x="10558" y="2313"/>
                    <a:pt x="10374" y="2706"/>
                    <a:pt x="10191" y="2854"/>
                  </a:cubicBezTo>
                  <a:cubicBezTo>
                    <a:pt x="10082" y="2952"/>
                    <a:pt x="9965" y="3001"/>
                    <a:pt x="9857" y="3001"/>
                  </a:cubicBezTo>
                  <a:cubicBezTo>
                    <a:pt x="9782" y="3051"/>
                    <a:pt x="9707" y="3100"/>
                    <a:pt x="9640" y="3100"/>
                  </a:cubicBezTo>
                  <a:cubicBezTo>
                    <a:pt x="9548" y="3149"/>
                    <a:pt x="9465" y="3247"/>
                    <a:pt x="9381" y="3297"/>
                  </a:cubicBezTo>
                  <a:cubicBezTo>
                    <a:pt x="9114" y="3444"/>
                    <a:pt x="8839" y="3641"/>
                    <a:pt x="8572" y="3641"/>
                  </a:cubicBezTo>
                  <a:cubicBezTo>
                    <a:pt x="8505" y="3641"/>
                    <a:pt x="8438" y="3592"/>
                    <a:pt x="8371" y="3592"/>
                  </a:cubicBezTo>
                  <a:cubicBezTo>
                    <a:pt x="8321" y="3592"/>
                    <a:pt x="8279" y="3543"/>
                    <a:pt x="8229" y="3543"/>
                  </a:cubicBezTo>
                  <a:cubicBezTo>
                    <a:pt x="8129" y="3493"/>
                    <a:pt x="8029" y="3444"/>
                    <a:pt x="7929" y="3444"/>
                  </a:cubicBezTo>
                  <a:cubicBezTo>
                    <a:pt x="7854" y="3444"/>
                    <a:pt x="7787" y="3444"/>
                    <a:pt x="7729" y="3493"/>
                  </a:cubicBezTo>
                  <a:cubicBezTo>
                    <a:pt x="7520" y="3641"/>
                    <a:pt x="7328" y="3936"/>
                    <a:pt x="7128" y="4231"/>
                  </a:cubicBezTo>
                  <a:cubicBezTo>
                    <a:pt x="6977" y="4477"/>
                    <a:pt x="6827" y="4674"/>
                    <a:pt x="6677" y="4822"/>
                  </a:cubicBezTo>
                  <a:cubicBezTo>
                    <a:pt x="6435" y="5166"/>
                    <a:pt x="6185" y="5462"/>
                    <a:pt x="5943" y="5904"/>
                  </a:cubicBezTo>
                  <a:cubicBezTo>
                    <a:pt x="5617" y="6544"/>
                    <a:pt x="5300" y="7331"/>
                    <a:pt x="4991" y="8069"/>
                  </a:cubicBezTo>
                  <a:cubicBezTo>
                    <a:pt x="4924" y="8217"/>
                    <a:pt x="4857" y="8414"/>
                    <a:pt x="4791" y="8561"/>
                  </a:cubicBezTo>
                  <a:cubicBezTo>
                    <a:pt x="4474" y="9349"/>
                    <a:pt x="4123" y="10037"/>
                    <a:pt x="3722" y="10037"/>
                  </a:cubicBezTo>
                  <a:cubicBezTo>
                    <a:pt x="3222" y="10037"/>
                    <a:pt x="2738" y="9349"/>
                    <a:pt x="2270" y="8660"/>
                  </a:cubicBezTo>
                  <a:cubicBezTo>
                    <a:pt x="1995" y="8266"/>
                    <a:pt x="1719" y="7872"/>
                    <a:pt x="1436" y="7626"/>
                  </a:cubicBezTo>
                  <a:cubicBezTo>
                    <a:pt x="1235" y="7430"/>
                    <a:pt x="1035" y="7233"/>
                    <a:pt x="835" y="7036"/>
                  </a:cubicBezTo>
                  <a:cubicBezTo>
                    <a:pt x="684" y="6839"/>
                    <a:pt x="534" y="6692"/>
                    <a:pt x="384" y="6544"/>
                  </a:cubicBezTo>
                  <a:cubicBezTo>
                    <a:pt x="267" y="6446"/>
                    <a:pt x="134" y="6298"/>
                    <a:pt x="0" y="6200"/>
                  </a:cubicBezTo>
                  <a:cubicBezTo>
                    <a:pt x="0" y="5855"/>
                    <a:pt x="0" y="5855"/>
                    <a:pt x="0" y="5855"/>
                  </a:cubicBezTo>
                  <a:cubicBezTo>
                    <a:pt x="109" y="5954"/>
                    <a:pt x="225" y="6052"/>
                    <a:pt x="359" y="6150"/>
                  </a:cubicBezTo>
                  <a:cubicBezTo>
                    <a:pt x="734" y="6544"/>
                    <a:pt x="1118" y="6938"/>
                    <a:pt x="1502" y="7331"/>
                  </a:cubicBezTo>
                  <a:cubicBezTo>
                    <a:pt x="1744" y="7577"/>
                    <a:pt x="1995" y="7971"/>
                    <a:pt x="2245" y="8315"/>
                  </a:cubicBezTo>
                  <a:cubicBezTo>
                    <a:pt x="2704" y="9004"/>
                    <a:pt x="3188" y="9742"/>
                    <a:pt x="3664" y="9742"/>
                  </a:cubicBezTo>
                  <a:cubicBezTo>
                    <a:pt x="3823" y="9742"/>
                    <a:pt x="3973" y="9644"/>
                    <a:pt x="4123" y="9496"/>
                  </a:cubicBezTo>
                  <a:cubicBezTo>
                    <a:pt x="4432" y="9152"/>
                    <a:pt x="4724" y="8414"/>
                    <a:pt x="4999" y="7676"/>
                  </a:cubicBezTo>
                  <a:cubicBezTo>
                    <a:pt x="5100" y="7430"/>
                    <a:pt x="5191" y="7184"/>
                    <a:pt x="5291" y="6987"/>
                  </a:cubicBezTo>
                  <a:cubicBezTo>
                    <a:pt x="5634" y="6150"/>
                    <a:pt x="6009" y="5314"/>
                    <a:pt x="6393" y="4822"/>
                  </a:cubicBezTo>
                  <a:cubicBezTo>
                    <a:pt x="6468" y="4723"/>
                    <a:pt x="6535" y="4674"/>
                    <a:pt x="6602" y="4576"/>
                  </a:cubicBezTo>
                  <a:cubicBezTo>
                    <a:pt x="6735" y="4428"/>
                    <a:pt x="6877" y="4231"/>
                    <a:pt x="7019" y="4035"/>
                  </a:cubicBezTo>
                  <a:cubicBezTo>
                    <a:pt x="7094" y="3936"/>
                    <a:pt x="7094" y="3936"/>
                    <a:pt x="7094" y="3936"/>
                  </a:cubicBezTo>
                  <a:cubicBezTo>
                    <a:pt x="7253" y="3690"/>
                    <a:pt x="7420" y="3444"/>
                    <a:pt x="7578" y="3297"/>
                  </a:cubicBezTo>
                  <a:cubicBezTo>
                    <a:pt x="7687" y="3198"/>
                    <a:pt x="7804" y="3149"/>
                    <a:pt x="7946" y="3149"/>
                  </a:cubicBezTo>
                  <a:cubicBezTo>
                    <a:pt x="8054" y="3149"/>
                    <a:pt x="8171" y="3149"/>
                    <a:pt x="8279" y="3198"/>
                  </a:cubicBezTo>
                  <a:cubicBezTo>
                    <a:pt x="8396" y="3247"/>
                    <a:pt x="8505" y="3247"/>
                    <a:pt x="8622" y="3247"/>
                  </a:cubicBezTo>
                  <a:cubicBezTo>
                    <a:pt x="8672" y="3247"/>
                    <a:pt x="8730" y="3247"/>
                    <a:pt x="8780" y="3247"/>
                  </a:cubicBezTo>
                  <a:cubicBezTo>
                    <a:pt x="9064" y="3149"/>
                    <a:pt x="9356" y="3001"/>
                    <a:pt x="9640" y="2805"/>
                  </a:cubicBezTo>
                  <a:cubicBezTo>
                    <a:pt x="9773" y="2755"/>
                    <a:pt x="9915" y="2657"/>
                    <a:pt x="10049" y="2608"/>
                  </a:cubicBezTo>
                  <a:cubicBezTo>
                    <a:pt x="10324" y="2460"/>
                    <a:pt x="10583" y="1870"/>
                    <a:pt x="10833" y="1328"/>
                  </a:cubicBezTo>
                  <a:cubicBezTo>
                    <a:pt x="10934" y="1132"/>
                    <a:pt x="11034" y="886"/>
                    <a:pt x="11134" y="689"/>
                  </a:cubicBezTo>
                  <a:cubicBezTo>
                    <a:pt x="11292" y="394"/>
                    <a:pt x="11534" y="0"/>
                    <a:pt x="11777" y="0"/>
                  </a:cubicBezTo>
                  <a:cubicBezTo>
                    <a:pt x="11885" y="0"/>
                    <a:pt x="11994" y="98"/>
                    <a:pt x="12085" y="295"/>
                  </a:cubicBezTo>
                  <a:cubicBezTo>
                    <a:pt x="12377" y="886"/>
                    <a:pt x="12594" y="2067"/>
                    <a:pt x="12770" y="3149"/>
                  </a:cubicBezTo>
                  <a:cubicBezTo>
                    <a:pt x="12811" y="3444"/>
                    <a:pt x="12853" y="3690"/>
                    <a:pt x="12895" y="3985"/>
                  </a:cubicBezTo>
                  <a:cubicBezTo>
                    <a:pt x="13304" y="6593"/>
                    <a:pt x="13730" y="9299"/>
                    <a:pt x="14355" y="10283"/>
                  </a:cubicBezTo>
                  <a:cubicBezTo>
                    <a:pt x="14564" y="10628"/>
                    <a:pt x="14773" y="10923"/>
                    <a:pt x="14973" y="11267"/>
                  </a:cubicBezTo>
                  <a:cubicBezTo>
                    <a:pt x="15616" y="12251"/>
                    <a:pt x="16283" y="13236"/>
                    <a:pt x="16926" y="14416"/>
                  </a:cubicBezTo>
                  <a:cubicBezTo>
                    <a:pt x="17327" y="15105"/>
                    <a:pt x="17727" y="15942"/>
                    <a:pt x="18120" y="16680"/>
                  </a:cubicBezTo>
                  <a:cubicBezTo>
                    <a:pt x="18520" y="17516"/>
                    <a:pt x="18938" y="18353"/>
                    <a:pt x="19355" y="19091"/>
                  </a:cubicBezTo>
                  <a:cubicBezTo>
                    <a:pt x="19822" y="19927"/>
                    <a:pt x="20215" y="20468"/>
                    <a:pt x="20582" y="20862"/>
                  </a:cubicBezTo>
                  <a:cubicBezTo>
                    <a:pt x="20840" y="21108"/>
                    <a:pt x="21066" y="21305"/>
                    <a:pt x="21266" y="21403"/>
                  </a:cubicBezTo>
                  <a:cubicBezTo>
                    <a:pt x="21333" y="21403"/>
                    <a:pt x="21400" y="21452"/>
                    <a:pt x="21466" y="21502"/>
                  </a:cubicBezTo>
                  <a:cubicBezTo>
                    <a:pt x="21508" y="21502"/>
                    <a:pt x="21558" y="21551"/>
                    <a:pt x="21600" y="21600"/>
                  </a:cubicBezTo>
                  <a:cubicBezTo>
                    <a:pt x="21533" y="21600"/>
                    <a:pt x="21458" y="21600"/>
                    <a:pt x="21383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903" name="Freeform 540"/>
            <p:cNvSpPr/>
            <p:nvPr/>
          </p:nvSpPr>
          <p:spPr>
            <a:xfrm flipH="1" rot="16200000">
              <a:off x="574959" y="3623123"/>
              <a:ext cx="634232" cy="19856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20886" y="19895"/>
                    <a:pt x="20261" y="18189"/>
                    <a:pt x="19726" y="16768"/>
                  </a:cubicBezTo>
                  <a:cubicBezTo>
                    <a:pt x="18833" y="14495"/>
                    <a:pt x="18030" y="12221"/>
                    <a:pt x="17048" y="10232"/>
                  </a:cubicBezTo>
                  <a:cubicBezTo>
                    <a:pt x="14906" y="6537"/>
                    <a:pt x="12853" y="3979"/>
                    <a:pt x="10800" y="2558"/>
                  </a:cubicBezTo>
                  <a:cubicBezTo>
                    <a:pt x="9729" y="1989"/>
                    <a:pt x="8747" y="1705"/>
                    <a:pt x="7765" y="1705"/>
                  </a:cubicBezTo>
                  <a:cubicBezTo>
                    <a:pt x="6426" y="1705"/>
                    <a:pt x="5177" y="2274"/>
                    <a:pt x="3927" y="3411"/>
                  </a:cubicBezTo>
                  <a:cubicBezTo>
                    <a:pt x="2499" y="4832"/>
                    <a:pt x="1250" y="5968"/>
                    <a:pt x="0" y="6537"/>
                  </a:cubicBezTo>
                  <a:cubicBezTo>
                    <a:pt x="714" y="5968"/>
                    <a:pt x="1339" y="5116"/>
                    <a:pt x="2053" y="4263"/>
                  </a:cubicBezTo>
                  <a:cubicBezTo>
                    <a:pt x="3124" y="2558"/>
                    <a:pt x="4284" y="1137"/>
                    <a:pt x="5534" y="568"/>
                  </a:cubicBezTo>
                  <a:cubicBezTo>
                    <a:pt x="6337" y="0"/>
                    <a:pt x="7140" y="0"/>
                    <a:pt x="7944" y="0"/>
                  </a:cubicBezTo>
                  <a:cubicBezTo>
                    <a:pt x="9104" y="0"/>
                    <a:pt x="10264" y="284"/>
                    <a:pt x="11425" y="1137"/>
                  </a:cubicBezTo>
                  <a:cubicBezTo>
                    <a:pt x="13835" y="3126"/>
                    <a:pt x="15888" y="5684"/>
                    <a:pt x="17673" y="9379"/>
                  </a:cubicBezTo>
                  <a:cubicBezTo>
                    <a:pt x="19369" y="12789"/>
                    <a:pt x="20529" y="16200"/>
                    <a:pt x="2160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904" name="Freeform 541"/>
            <p:cNvSpPr/>
            <p:nvPr/>
          </p:nvSpPr>
          <p:spPr>
            <a:xfrm flipH="1" rot="16200000">
              <a:off x="1578169" y="6486054"/>
              <a:ext cx="626824" cy="1081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19431" y="21073"/>
                    <a:pt x="17172" y="20546"/>
                    <a:pt x="15093" y="18966"/>
                  </a:cubicBezTo>
                  <a:cubicBezTo>
                    <a:pt x="13376" y="17912"/>
                    <a:pt x="11749" y="15805"/>
                    <a:pt x="10213" y="13698"/>
                  </a:cubicBezTo>
                  <a:cubicBezTo>
                    <a:pt x="8947" y="12644"/>
                    <a:pt x="7682" y="11063"/>
                    <a:pt x="6417" y="10010"/>
                  </a:cubicBezTo>
                  <a:cubicBezTo>
                    <a:pt x="5603" y="8956"/>
                    <a:pt x="5603" y="8956"/>
                    <a:pt x="5603" y="8956"/>
                  </a:cubicBezTo>
                  <a:cubicBezTo>
                    <a:pt x="4428" y="7902"/>
                    <a:pt x="3163" y="6849"/>
                    <a:pt x="1988" y="4741"/>
                  </a:cubicBezTo>
                  <a:cubicBezTo>
                    <a:pt x="1265" y="3688"/>
                    <a:pt x="633" y="2107"/>
                    <a:pt x="0" y="0"/>
                  </a:cubicBezTo>
                  <a:cubicBezTo>
                    <a:pt x="813" y="1580"/>
                    <a:pt x="1808" y="2634"/>
                    <a:pt x="2711" y="3161"/>
                  </a:cubicBezTo>
                  <a:cubicBezTo>
                    <a:pt x="3073" y="3688"/>
                    <a:pt x="3344" y="4215"/>
                    <a:pt x="3615" y="4215"/>
                  </a:cubicBezTo>
                  <a:cubicBezTo>
                    <a:pt x="4519" y="5268"/>
                    <a:pt x="5423" y="5795"/>
                    <a:pt x="6326" y="6849"/>
                  </a:cubicBezTo>
                  <a:cubicBezTo>
                    <a:pt x="7682" y="7902"/>
                    <a:pt x="7682" y="7902"/>
                    <a:pt x="7682" y="7902"/>
                  </a:cubicBezTo>
                  <a:cubicBezTo>
                    <a:pt x="8767" y="8956"/>
                    <a:pt x="9851" y="10010"/>
                    <a:pt x="10936" y="11063"/>
                  </a:cubicBezTo>
                  <a:cubicBezTo>
                    <a:pt x="12833" y="13171"/>
                    <a:pt x="14731" y="15278"/>
                    <a:pt x="16629" y="16332"/>
                  </a:cubicBezTo>
                  <a:cubicBezTo>
                    <a:pt x="18346" y="17385"/>
                    <a:pt x="19973" y="17912"/>
                    <a:pt x="21600" y="17912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</p:grpSp>
      <p:pic>
        <p:nvPicPr>
          <p:cNvPr id="11906" name="unleashed-logo-full-color-cmyk.pdf" descr="unleashed-logo-full-color-cmyk.pdf"/>
          <p:cNvPicPr>
            <a:picLocks noChangeAspect="1"/>
          </p:cNvPicPr>
          <p:nvPr/>
        </p:nvPicPr>
        <p:blipFill>
          <a:blip r:embed="rId2">
            <a:extLst/>
          </a:blip>
          <a:stretch>
            <a:fillRect/>
          </a:stretch>
        </p:blipFill>
        <p:spPr>
          <a:xfrm>
            <a:off x="319974" y="6036569"/>
            <a:ext cx="775995" cy="513501"/>
          </a:xfrm>
          <a:prstGeom prst="rect">
            <a:avLst/>
          </a:prstGeom>
          <a:ln w="12700">
            <a:miter lim="400000"/>
          </a:ln>
        </p:spPr>
      </p:pic>
      <p:sp>
        <p:nvSpPr>
          <p:cNvPr id="11907" name="Rectangle 14"/>
          <p:cNvSpPr txBox="1"/>
          <p:nvPr/>
        </p:nvSpPr>
        <p:spPr>
          <a:xfrm>
            <a:off x="4287215" y="571500"/>
            <a:ext cx="3617569" cy="624840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>
            <a:spAutoFit/>
          </a:bodyPr>
          <a:lstStyle>
            <a:lvl1pPr algn="ctr">
              <a:defRPr spc="97" sz="3500">
                <a:solidFill>
                  <a:srgbClr val="383839"/>
                </a:solidFill>
              </a:defRPr>
            </a:lvl1pPr>
          </a:lstStyle>
          <a:p>
            <a:pPr/>
            <a:r>
              <a:t>What is Live?</a:t>
            </a:r>
          </a:p>
        </p:txBody>
      </p:sp>
      <p:sp>
        <p:nvSpPr>
          <p:cNvPr id="11908" name="TextBox 4"/>
          <p:cNvSpPr txBox="1"/>
          <p:nvPr/>
        </p:nvSpPr>
        <p:spPr>
          <a:xfrm>
            <a:off x="1856905" y="1760220"/>
            <a:ext cx="8478190" cy="3383280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>
            <a:spAutoFit/>
          </a:bodyPr>
          <a:lstStyle/>
          <a:p>
            <a:pPr algn="ctr">
              <a:lnSpc>
                <a:spcPct val="130000"/>
              </a:lnSpc>
              <a:spcBef>
                <a:spcPts val="600"/>
              </a:spcBef>
              <a:defRPr sz="6000">
                <a:solidFill>
                  <a:srgbClr val="E0A94B"/>
                </a:solidFill>
              </a:defRPr>
            </a:pPr>
            <a:r>
              <a:t>Refining your core commitments around an </a:t>
            </a:r>
            <a:r>
              <a:rPr b="1" i="1"/>
              <a:t>unleashed</a:t>
            </a:r>
            <a:r>
              <a:t> way of life.</a:t>
            </a:r>
          </a:p>
        </p:txBody>
      </p:sp>
      <p:sp>
        <p:nvSpPr>
          <p:cNvPr id="11909" name="Rectangle 3"/>
          <p:cNvSpPr txBox="1"/>
          <p:nvPr/>
        </p:nvSpPr>
        <p:spPr>
          <a:xfrm>
            <a:off x="4659955" y="6133299"/>
            <a:ext cx="2872090" cy="3200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 anchor="ctr">
            <a:spAutoFit/>
          </a:bodyPr>
          <a:lstStyle>
            <a:lvl1pPr algn="ctr">
              <a:defRPr b="1" spc="41" sz="1500">
                <a:solidFill>
                  <a:srgbClr val="383839"/>
                </a:solidFill>
              </a:defRPr>
            </a:lvl1pPr>
          </a:lstStyle>
          <a:p>
            <a:pPr/>
            <a:r>
              <a:t>WORKBOOK PAGE: 32</a:t>
            </a:r>
          </a:p>
        </p:txBody>
      </p:sp>
    </p:spTree>
  </p:cSld>
  <p:clrMapOvr>
    <a:masterClrMapping/>
  </p:clrMapOvr>
  <p:transition xmlns:p14="http://schemas.microsoft.com/office/powerpoint/2010/main" spd="med" advClick="1"/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 xmlns:m="http://schemas.openxmlformats.org/officeDocument/2006/math" xmlns:a14="http://schemas.microsoft.com/office/drawing/2010/main" showMasterSp="1" showMasterPhAnim="1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947" name="Group 742"/>
          <p:cNvGrpSpPr/>
          <p:nvPr/>
        </p:nvGrpSpPr>
        <p:grpSpPr>
          <a:xfrm>
            <a:off x="-1" y="-1"/>
            <a:ext cx="1945670" cy="6858001"/>
            <a:chOff x="0" y="0"/>
            <a:chExt cx="1945668" cy="6858000"/>
          </a:xfrm>
        </p:grpSpPr>
        <p:sp>
          <p:nvSpPr>
            <p:cNvPr id="11911" name="Freeform 437"/>
            <p:cNvSpPr/>
            <p:nvPr/>
          </p:nvSpPr>
          <p:spPr>
            <a:xfrm flipH="1" rot="16200000">
              <a:off x="620896" y="6572002"/>
              <a:ext cx="480120" cy="8298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20774" y="18900"/>
                    <a:pt x="19948" y="16200"/>
                    <a:pt x="19121" y="14175"/>
                  </a:cubicBezTo>
                  <a:cubicBezTo>
                    <a:pt x="16525" y="7425"/>
                    <a:pt x="13810" y="4725"/>
                    <a:pt x="10387" y="4725"/>
                  </a:cubicBezTo>
                  <a:cubicBezTo>
                    <a:pt x="8498" y="4725"/>
                    <a:pt x="6610" y="5400"/>
                    <a:pt x="4839" y="6075"/>
                  </a:cubicBezTo>
                  <a:cubicBezTo>
                    <a:pt x="3187" y="6750"/>
                    <a:pt x="1652" y="7425"/>
                    <a:pt x="0" y="8100"/>
                  </a:cubicBezTo>
                  <a:cubicBezTo>
                    <a:pt x="4013" y="2025"/>
                    <a:pt x="7318" y="0"/>
                    <a:pt x="10387" y="0"/>
                  </a:cubicBezTo>
                  <a:cubicBezTo>
                    <a:pt x="14400" y="0"/>
                    <a:pt x="17823" y="4050"/>
                    <a:pt x="20892" y="13500"/>
                  </a:cubicBezTo>
                  <a:cubicBezTo>
                    <a:pt x="21128" y="14175"/>
                    <a:pt x="21364" y="14850"/>
                    <a:pt x="21600" y="15525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912" name="Freeform 438"/>
            <p:cNvSpPr/>
            <p:nvPr/>
          </p:nvSpPr>
          <p:spPr>
            <a:xfrm flipH="1" rot="16200000">
              <a:off x="762410" y="6830585"/>
              <a:ext cx="34085" cy="207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16200"/>
                  </a:moveTo>
                  <a:cubicBezTo>
                    <a:pt x="14954" y="10800"/>
                    <a:pt x="6646" y="540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6646" y="8100"/>
                    <a:pt x="13292" y="16200"/>
                    <a:pt x="21600" y="21600"/>
                  </a:cubicBezTo>
                  <a:lnTo>
                    <a:pt x="21600" y="162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913" name="Freeform 439"/>
            <p:cNvSpPr/>
            <p:nvPr/>
          </p:nvSpPr>
          <p:spPr>
            <a:xfrm flipH="1" rot="16200000">
              <a:off x="-132625" y="4953081"/>
              <a:ext cx="969129" cy="2237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cubicBezTo>
                    <a:pt x="3736" y="18042"/>
                    <a:pt x="7472" y="13722"/>
                    <a:pt x="11092" y="9148"/>
                  </a:cubicBezTo>
                  <a:cubicBezTo>
                    <a:pt x="11968" y="7878"/>
                    <a:pt x="11968" y="7878"/>
                    <a:pt x="11968" y="7878"/>
                  </a:cubicBezTo>
                  <a:cubicBezTo>
                    <a:pt x="13485" y="5845"/>
                    <a:pt x="15120" y="3558"/>
                    <a:pt x="16755" y="2541"/>
                  </a:cubicBezTo>
                  <a:cubicBezTo>
                    <a:pt x="17572" y="1779"/>
                    <a:pt x="18448" y="1525"/>
                    <a:pt x="19323" y="1016"/>
                  </a:cubicBezTo>
                  <a:cubicBezTo>
                    <a:pt x="20082" y="762"/>
                    <a:pt x="20841" y="508"/>
                    <a:pt x="21600" y="0"/>
                  </a:cubicBezTo>
                  <a:cubicBezTo>
                    <a:pt x="20724" y="2541"/>
                    <a:pt x="19440" y="3049"/>
                    <a:pt x="18272" y="3558"/>
                  </a:cubicBezTo>
                  <a:cubicBezTo>
                    <a:pt x="17630" y="3812"/>
                    <a:pt x="17046" y="4066"/>
                    <a:pt x="16521" y="4574"/>
                  </a:cubicBezTo>
                  <a:cubicBezTo>
                    <a:pt x="15003" y="5845"/>
                    <a:pt x="13544" y="7878"/>
                    <a:pt x="12084" y="9911"/>
                  </a:cubicBezTo>
                  <a:cubicBezTo>
                    <a:pt x="11676" y="10419"/>
                    <a:pt x="11267" y="10927"/>
                    <a:pt x="10858" y="11435"/>
                  </a:cubicBezTo>
                  <a:cubicBezTo>
                    <a:pt x="8932" y="13976"/>
                    <a:pt x="6889" y="16264"/>
                    <a:pt x="5021" y="18296"/>
                  </a:cubicBezTo>
                  <a:cubicBezTo>
                    <a:pt x="3970" y="19567"/>
                    <a:pt x="2919" y="20584"/>
                    <a:pt x="1751" y="21346"/>
                  </a:cubicBezTo>
                  <a:cubicBezTo>
                    <a:pt x="1343" y="21600"/>
                    <a:pt x="876" y="21600"/>
                    <a:pt x="409" y="21600"/>
                  </a:cubicBezTo>
                  <a:cubicBezTo>
                    <a:pt x="292" y="21600"/>
                    <a:pt x="117" y="21600"/>
                    <a:pt x="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914" name="Freeform 440"/>
            <p:cNvSpPr/>
            <p:nvPr/>
          </p:nvSpPr>
          <p:spPr>
            <a:xfrm flipH="1" rot="16200000">
              <a:off x="218573" y="5170913"/>
              <a:ext cx="222278" cy="518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795" y="21600"/>
                  </a:moveTo>
                  <a:cubicBezTo>
                    <a:pt x="1779" y="21600"/>
                    <a:pt x="762" y="20520"/>
                    <a:pt x="0" y="20520"/>
                  </a:cubicBezTo>
                  <a:cubicBezTo>
                    <a:pt x="2033" y="17280"/>
                    <a:pt x="4066" y="16200"/>
                    <a:pt x="6099" y="14040"/>
                  </a:cubicBezTo>
                  <a:cubicBezTo>
                    <a:pt x="7878" y="12960"/>
                    <a:pt x="9656" y="10800"/>
                    <a:pt x="11689" y="8640"/>
                  </a:cubicBezTo>
                  <a:cubicBezTo>
                    <a:pt x="12198" y="8640"/>
                    <a:pt x="12960" y="7560"/>
                    <a:pt x="13722" y="6480"/>
                  </a:cubicBezTo>
                  <a:cubicBezTo>
                    <a:pt x="16009" y="3240"/>
                    <a:pt x="18551" y="0"/>
                    <a:pt x="21092" y="0"/>
                  </a:cubicBezTo>
                  <a:cubicBezTo>
                    <a:pt x="21346" y="0"/>
                    <a:pt x="21600" y="1080"/>
                    <a:pt x="21600" y="1080"/>
                  </a:cubicBezTo>
                  <a:cubicBezTo>
                    <a:pt x="17788" y="9720"/>
                    <a:pt x="13214" y="14040"/>
                    <a:pt x="9402" y="17280"/>
                  </a:cubicBezTo>
                  <a:cubicBezTo>
                    <a:pt x="7115" y="19440"/>
                    <a:pt x="4828" y="21600"/>
                    <a:pt x="2795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915" name="Freeform 441"/>
            <p:cNvSpPr/>
            <p:nvPr/>
          </p:nvSpPr>
          <p:spPr>
            <a:xfrm flipH="1" rot="16200000">
              <a:off x="-80019" y="5435423"/>
              <a:ext cx="675722" cy="12744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cubicBezTo>
                    <a:pt x="837" y="17192"/>
                    <a:pt x="2093" y="15869"/>
                    <a:pt x="3265" y="14547"/>
                  </a:cubicBezTo>
                  <a:cubicBezTo>
                    <a:pt x="3600" y="14547"/>
                    <a:pt x="3935" y="14106"/>
                    <a:pt x="4186" y="13665"/>
                  </a:cubicBezTo>
                  <a:cubicBezTo>
                    <a:pt x="4688" y="12784"/>
                    <a:pt x="5274" y="12343"/>
                    <a:pt x="5777" y="11461"/>
                  </a:cubicBezTo>
                  <a:cubicBezTo>
                    <a:pt x="7284" y="9698"/>
                    <a:pt x="8874" y="7494"/>
                    <a:pt x="10465" y="6171"/>
                  </a:cubicBezTo>
                  <a:cubicBezTo>
                    <a:pt x="11470" y="5731"/>
                    <a:pt x="11470" y="5731"/>
                    <a:pt x="11470" y="5731"/>
                  </a:cubicBezTo>
                  <a:cubicBezTo>
                    <a:pt x="13395" y="3967"/>
                    <a:pt x="15321" y="2645"/>
                    <a:pt x="17163" y="1322"/>
                  </a:cubicBezTo>
                  <a:cubicBezTo>
                    <a:pt x="18502" y="441"/>
                    <a:pt x="19926" y="0"/>
                    <a:pt x="21600" y="0"/>
                  </a:cubicBezTo>
                  <a:cubicBezTo>
                    <a:pt x="21600" y="0"/>
                    <a:pt x="21600" y="0"/>
                    <a:pt x="21600" y="0"/>
                  </a:cubicBezTo>
                  <a:cubicBezTo>
                    <a:pt x="21349" y="441"/>
                    <a:pt x="21098" y="882"/>
                    <a:pt x="20847" y="882"/>
                  </a:cubicBezTo>
                  <a:cubicBezTo>
                    <a:pt x="20344" y="1763"/>
                    <a:pt x="19926" y="2204"/>
                    <a:pt x="19423" y="2645"/>
                  </a:cubicBezTo>
                  <a:cubicBezTo>
                    <a:pt x="18753" y="3086"/>
                    <a:pt x="18084" y="3527"/>
                    <a:pt x="17330" y="3967"/>
                  </a:cubicBezTo>
                  <a:cubicBezTo>
                    <a:pt x="16326" y="4849"/>
                    <a:pt x="16326" y="4849"/>
                    <a:pt x="16326" y="4849"/>
                  </a:cubicBezTo>
                  <a:cubicBezTo>
                    <a:pt x="15237" y="5731"/>
                    <a:pt x="14149" y="6612"/>
                    <a:pt x="12977" y="7494"/>
                  </a:cubicBezTo>
                  <a:cubicBezTo>
                    <a:pt x="12056" y="8376"/>
                    <a:pt x="11135" y="9257"/>
                    <a:pt x="10130" y="9698"/>
                  </a:cubicBezTo>
                  <a:cubicBezTo>
                    <a:pt x="8205" y="11461"/>
                    <a:pt x="6195" y="13665"/>
                    <a:pt x="4270" y="16310"/>
                  </a:cubicBezTo>
                  <a:cubicBezTo>
                    <a:pt x="2847" y="18073"/>
                    <a:pt x="1423" y="19837"/>
                    <a:pt x="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916" name="Freeform 442"/>
            <p:cNvSpPr/>
            <p:nvPr/>
          </p:nvSpPr>
          <p:spPr>
            <a:xfrm flipH="1" rot="16200000">
              <a:off x="420103" y="5624359"/>
              <a:ext cx="706843" cy="13336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cubicBezTo>
                    <a:pt x="80" y="14824"/>
                    <a:pt x="1360" y="8047"/>
                    <a:pt x="2560" y="4659"/>
                  </a:cubicBezTo>
                  <a:cubicBezTo>
                    <a:pt x="4160" y="424"/>
                    <a:pt x="5840" y="0"/>
                    <a:pt x="7360" y="0"/>
                  </a:cubicBezTo>
                  <a:cubicBezTo>
                    <a:pt x="7920" y="0"/>
                    <a:pt x="7920" y="0"/>
                    <a:pt x="7920" y="0"/>
                  </a:cubicBezTo>
                  <a:cubicBezTo>
                    <a:pt x="10000" y="0"/>
                    <a:pt x="12160" y="424"/>
                    <a:pt x="14160" y="847"/>
                  </a:cubicBezTo>
                  <a:cubicBezTo>
                    <a:pt x="16560" y="1271"/>
                    <a:pt x="19040" y="1694"/>
                    <a:pt x="21520" y="1694"/>
                  </a:cubicBezTo>
                  <a:cubicBezTo>
                    <a:pt x="21600" y="1694"/>
                    <a:pt x="21600" y="1694"/>
                    <a:pt x="21600" y="1694"/>
                  </a:cubicBezTo>
                  <a:cubicBezTo>
                    <a:pt x="20960" y="4235"/>
                    <a:pt x="20080" y="4659"/>
                    <a:pt x="19440" y="4659"/>
                  </a:cubicBezTo>
                  <a:cubicBezTo>
                    <a:pt x="19120" y="4659"/>
                    <a:pt x="18800" y="4659"/>
                    <a:pt x="18400" y="4235"/>
                  </a:cubicBezTo>
                  <a:cubicBezTo>
                    <a:pt x="18080" y="4235"/>
                    <a:pt x="17840" y="4235"/>
                    <a:pt x="17520" y="4235"/>
                  </a:cubicBezTo>
                  <a:cubicBezTo>
                    <a:pt x="15920" y="4235"/>
                    <a:pt x="14240" y="3812"/>
                    <a:pt x="12640" y="3388"/>
                  </a:cubicBezTo>
                  <a:cubicBezTo>
                    <a:pt x="11920" y="3388"/>
                    <a:pt x="11200" y="3388"/>
                    <a:pt x="10480" y="2965"/>
                  </a:cubicBezTo>
                  <a:cubicBezTo>
                    <a:pt x="10000" y="2965"/>
                    <a:pt x="9600" y="2965"/>
                    <a:pt x="9120" y="2965"/>
                  </a:cubicBezTo>
                  <a:cubicBezTo>
                    <a:pt x="8400" y="2541"/>
                    <a:pt x="7680" y="2541"/>
                    <a:pt x="6960" y="2541"/>
                  </a:cubicBezTo>
                  <a:cubicBezTo>
                    <a:pt x="5680" y="2541"/>
                    <a:pt x="4640" y="2965"/>
                    <a:pt x="3760" y="4659"/>
                  </a:cubicBezTo>
                  <a:cubicBezTo>
                    <a:pt x="2720" y="7200"/>
                    <a:pt x="1760" y="10165"/>
                    <a:pt x="1120" y="13976"/>
                  </a:cubicBezTo>
                  <a:cubicBezTo>
                    <a:pt x="960" y="15247"/>
                    <a:pt x="720" y="16518"/>
                    <a:pt x="560" y="17788"/>
                  </a:cubicBezTo>
                  <a:cubicBezTo>
                    <a:pt x="320" y="19059"/>
                    <a:pt x="160" y="20329"/>
                    <a:pt x="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917" name="Freeform 443"/>
            <p:cNvSpPr/>
            <p:nvPr/>
          </p:nvSpPr>
          <p:spPr>
            <a:xfrm flipH="1" rot="16200000">
              <a:off x="-2993335" y="3006672"/>
              <a:ext cx="6853553" cy="8402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4810" y="21600"/>
                  </a:moveTo>
                  <a:cubicBezTo>
                    <a:pt x="4422" y="21600"/>
                    <a:pt x="4051" y="21465"/>
                    <a:pt x="3680" y="21062"/>
                  </a:cubicBezTo>
                  <a:cubicBezTo>
                    <a:pt x="3383" y="20793"/>
                    <a:pt x="3077" y="20389"/>
                    <a:pt x="2789" y="19985"/>
                  </a:cubicBezTo>
                  <a:cubicBezTo>
                    <a:pt x="2607" y="19783"/>
                    <a:pt x="2426" y="19514"/>
                    <a:pt x="2252" y="19312"/>
                  </a:cubicBezTo>
                  <a:cubicBezTo>
                    <a:pt x="1815" y="18774"/>
                    <a:pt x="1345" y="18303"/>
                    <a:pt x="891" y="18303"/>
                  </a:cubicBezTo>
                  <a:cubicBezTo>
                    <a:pt x="833" y="18303"/>
                    <a:pt x="776" y="18303"/>
                    <a:pt x="718" y="18303"/>
                  </a:cubicBezTo>
                  <a:cubicBezTo>
                    <a:pt x="462" y="18370"/>
                    <a:pt x="215" y="18707"/>
                    <a:pt x="0" y="19043"/>
                  </a:cubicBezTo>
                  <a:cubicBezTo>
                    <a:pt x="0" y="18639"/>
                    <a:pt x="0" y="18639"/>
                    <a:pt x="0" y="18639"/>
                  </a:cubicBezTo>
                  <a:cubicBezTo>
                    <a:pt x="206" y="18303"/>
                    <a:pt x="454" y="17899"/>
                    <a:pt x="718" y="17899"/>
                  </a:cubicBezTo>
                  <a:cubicBezTo>
                    <a:pt x="759" y="17899"/>
                    <a:pt x="809" y="17832"/>
                    <a:pt x="850" y="17832"/>
                  </a:cubicBezTo>
                  <a:cubicBezTo>
                    <a:pt x="1502" y="17832"/>
                    <a:pt x="2145" y="18707"/>
                    <a:pt x="2772" y="19514"/>
                  </a:cubicBezTo>
                  <a:cubicBezTo>
                    <a:pt x="3053" y="19850"/>
                    <a:pt x="3341" y="20254"/>
                    <a:pt x="3630" y="20523"/>
                  </a:cubicBezTo>
                  <a:cubicBezTo>
                    <a:pt x="4068" y="20994"/>
                    <a:pt x="4488" y="21196"/>
                    <a:pt x="4893" y="21196"/>
                  </a:cubicBezTo>
                  <a:cubicBezTo>
                    <a:pt x="5553" y="21196"/>
                    <a:pt x="6155" y="20591"/>
                    <a:pt x="6699" y="19379"/>
                  </a:cubicBezTo>
                  <a:cubicBezTo>
                    <a:pt x="6757" y="19245"/>
                    <a:pt x="6807" y="19178"/>
                    <a:pt x="6864" y="19043"/>
                  </a:cubicBezTo>
                  <a:cubicBezTo>
                    <a:pt x="7228" y="18168"/>
                    <a:pt x="7599" y="17361"/>
                    <a:pt x="7987" y="17226"/>
                  </a:cubicBezTo>
                  <a:cubicBezTo>
                    <a:pt x="8077" y="17159"/>
                    <a:pt x="8176" y="17159"/>
                    <a:pt x="8292" y="17159"/>
                  </a:cubicBezTo>
                  <a:cubicBezTo>
                    <a:pt x="8440" y="17159"/>
                    <a:pt x="8581" y="17159"/>
                    <a:pt x="8729" y="17226"/>
                  </a:cubicBezTo>
                  <a:cubicBezTo>
                    <a:pt x="8869" y="17226"/>
                    <a:pt x="9018" y="17293"/>
                    <a:pt x="9166" y="17293"/>
                  </a:cubicBezTo>
                  <a:cubicBezTo>
                    <a:pt x="9274" y="17293"/>
                    <a:pt x="9373" y="17226"/>
                    <a:pt x="9472" y="17226"/>
                  </a:cubicBezTo>
                  <a:cubicBezTo>
                    <a:pt x="9628" y="17159"/>
                    <a:pt x="9793" y="17092"/>
                    <a:pt x="9950" y="17024"/>
                  </a:cubicBezTo>
                  <a:cubicBezTo>
                    <a:pt x="10222" y="16890"/>
                    <a:pt x="10503" y="16755"/>
                    <a:pt x="10783" y="16755"/>
                  </a:cubicBezTo>
                  <a:cubicBezTo>
                    <a:pt x="10817" y="16755"/>
                    <a:pt x="10858" y="16755"/>
                    <a:pt x="10891" y="16755"/>
                  </a:cubicBezTo>
                  <a:cubicBezTo>
                    <a:pt x="10990" y="16755"/>
                    <a:pt x="11097" y="16822"/>
                    <a:pt x="11196" y="16822"/>
                  </a:cubicBezTo>
                  <a:cubicBezTo>
                    <a:pt x="11345" y="16890"/>
                    <a:pt x="11493" y="16890"/>
                    <a:pt x="11642" y="16890"/>
                  </a:cubicBezTo>
                  <a:cubicBezTo>
                    <a:pt x="11897" y="16890"/>
                    <a:pt x="12104" y="16822"/>
                    <a:pt x="12293" y="16553"/>
                  </a:cubicBezTo>
                  <a:cubicBezTo>
                    <a:pt x="12698" y="15948"/>
                    <a:pt x="12978" y="14198"/>
                    <a:pt x="13275" y="12247"/>
                  </a:cubicBezTo>
                  <a:cubicBezTo>
                    <a:pt x="13333" y="11910"/>
                    <a:pt x="13382" y="11574"/>
                    <a:pt x="13440" y="11237"/>
                  </a:cubicBezTo>
                  <a:cubicBezTo>
                    <a:pt x="13787" y="9084"/>
                    <a:pt x="14216" y="8209"/>
                    <a:pt x="14554" y="7738"/>
                  </a:cubicBezTo>
                  <a:cubicBezTo>
                    <a:pt x="15016" y="7065"/>
                    <a:pt x="15453" y="5652"/>
                    <a:pt x="15874" y="4307"/>
                  </a:cubicBezTo>
                  <a:cubicBezTo>
                    <a:pt x="16320" y="2893"/>
                    <a:pt x="16773" y="1480"/>
                    <a:pt x="17252" y="807"/>
                  </a:cubicBezTo>
                  <a:cubicBezTo>
                    <a:pt x="17664" y="269"/>
                    <a:pt x="18102" y="0"/>
                    <a:pt x="18646" y="0"/>
                  </a:cubicBezTo>
                  <a:cubicBezTo>
                    <a:pt x="18952" y="0"/>
                    <a:pt x="19257" y="67"/>
                    <a:pt x="19562" y="202"/>
                  </a:cubicBezTo>
                  <a:cubicBezTo>
                    <a:pt x="19777" y="202"/>
                    <a:pt x="19991" y="269"/>
                    <a:pt x="20206" y="336"/>
                  </a:cubicBezTo>
                  <a:cubicBezTo>
                    <a:pt x="20643" y="336"/>
                    <a:pt x="21130" y="404"/>
                    <a:pt x="21600" y="1346"/>
                  </a:cubicBezTo>
                  <a:cubicBezTo>
                    <a:pt x="21600" y="1884"/>
                    <a:pt x="21600" y="1884"/>
                    <a:pt x="21600" y="1884"/>
                  </a:cubicBezTo>
                  <a:cubicBezTo>
                    <a:pt x="21130" y="1009"/>
                    <a:pt x="20651" y="875"/>
                    <a:pt x="20206" y="807"/>
                  </a:cubicBezTo>
                  <a:cubicBezTo>
                    <a:pt x="19983" y="807"/>
                    <a:pt x="19760" y="740"/>
                    <a:pt x="19537" y="606"/>
                  </a:cubicBezTo>
                  <a:cubicBezTo>
                    <a:pt x="19273" y="538"/>
                    <a:pt x="18993" y="404"/>
                    <a:pt x="18721" y="404"/>
                  </a:cubicBezTo>
                  <a:cubicBezTo>
                    <a:pt x="18704" y="404"/>
                    <a:pt x="18704" y="404"/>
                    <a:pt x="18704" y="404"/>
                  </a:cubicBezTo>
                  <a:cubicBezTo>
                    <a:pt x="18102" y="404"/>
                    <a:pt x="17615" y="740"/>
                    <a:pt x="17161" y="1480"/>
                  </a:cubicBezTo>
                  <a:cubicBezTo>
                    <a:pt x="16674" y="2221"/>
                    <a:pt x="16237" y="3634"/>
                    <a:pt x="15759" y="5181"/>
                  </a:cubicBezTo>
                  <a:cubicBezTo>
                    <a:pt x="15569" y="5854"/>
                    <a:pt x="15346" y="6594"/>
                    <a:pt x="15123" y="7133"/>
                  </a:cubicBezTo>
                  <a:cubicBezTo>
                    <a:pt x="14942" y="7604"/>
                    <a:pt x="14769" y="7940"/>
                    <a:pt x="14579" y="8209"/>
                  </a:cubicBezTo>
                  <a:cubicBezTo>
                    <a:pt x="14472" y="8411"/>
                    <a:pt x="14472" y="8411"/>
                    <a:pt x="14472" y="8411"/>
                  </a:cubicBezTo>
                  <a:cubicBezTo>
                    <a:pt x="14249" y="8748"/>
                    <a:pt x="14018" y="9219"/>
                    <a:pt x="13795" y="10026"/>
                  </a:cubicBezTo>
                  <a:cubicBezTo>
                    <a:pt x="13597" y="10834"/>
                    <a:pt x="13440" y="11910"/>
                    <a:pt x="13267" y="12987"/>
                  </a:cubicBezTo>
                  <a:cubicBezTo>
                    <a:pt x="13242" y="13121"/>
                    <a:pt x="13242" y="13121"/>
                    <a:pt x="13242" y="13121"/>
                  </a:cubicBezTo>
                  <a:cubicBezTo>
                    <a:pt x="12929" y="15207"/>
                    <a:pt x="12632" y="16688"/>
                    <a:pt x="12211" y="17159"/>
                  </a:cubicBezTo>
                  <a:cubicBezTo>
                    <a:pt x="12038" y="17293"/>
                    <a:pt x="11856" y="17361"/>
                    <a:pt x="11633" y="17361"/>
                  </a:cubicBezTo>
                  <a:cubicBezTo>
                    <a:pt x="11485" y="17361"/>
                    <a:pt x="11345" y="17361"/>
                    <a:pt x="11204" y="17361"/>
                  </a:cubicBezTo>
                  <a:cubicBezTo>
                    <a:pt x="11105" y="17293"/>
                    <a:pt x="10998" y="17293"/>
                    <a:pt x="10891" y="17293"/>
                  </a:cubicBezTo>
                  <a:cubicBezTo>
                    <a:pt x="10866" y="17293"/>
                    <a:pt x="10833" y="17293"/>
                    <a:pt x="10808" y="17293"/>
                  </a:cubicBezTo>
                  <a:cubicBezTo>
                    <a:pt x="10528" y="17293"/>
                    <a:pt x="10247" y="17428"/>
                    <a:pt x="9975" y="17495"/>
                  </a:cubicBezTo>
                  <a:cubicBezTo>
                    <a:pt x="9810" y="17630"/>
                    <a:pt x="9637" y="17697"/>
                    <a:pt x="9472" y="17697"/>
                  </a:cubicBezTo>
                  <a:cubicBezTo>
                    <a:pt x="9216" y="17764"/>
                    <a:pt x="9026" y="17832"/>
                    <a:pt x="8845" y="17832"/>
                  </a:cubicBezTo>
                  <a:cubicBezTo>
                    <a:pt x="8795" y="17832"/>
                    <a:pt x="8737" y="17832"/>
                    <a:pt x="8688" y="17832"/>
                  </a:cubicBezTo>
                  <a:cubicBezTo>
                    <a:pt x="8605" y="17832"/>
                    <a:pt x="8523" y="17764"/>
                    <a:pt x="8440" y="17764"/>
                  </a:cubicBezTo>
                  <a:cubicBezTo>
                    <a:pt x="8341" y="17697"/>
                    <a:pt x="8242" y="17697"/>
                    <a:pt x="8143" y="17697"/>
                  </a:cubicBezTo>
                  <a:cubicBezTo>
                    <a:pt x="8094" y="17697"/>
                    <a:pt x="8036" y="17697"/>
                    <a:pt x="7987" y="17697"/>
                  </a:cubicBezTo>
                  <a:cubicBezTo>
                    <a:pt x="7624" y="17899"/>
                    <a:pt x="7277" y="18639"/>
                    <a:pt x="6947" y="19379"/>
                  </a:cubicBezTo>
                  <a:cubicBezTo>
                    <a:pt x="6831" y="19649"/>
                    <a:pt x="6716" y="19918"/>
                    <a:pt x="6600" y="20120"/>
                  </a:cubicBezTo>
                  <a:cubicBezTo>
                    <a:pt x="6188" y="20927"/>
                    <a:pt x="5734" y="21398"/>
                    <a:pt x="5173" y="21600"/>
                  </a:cubicBezTo>
                  <a:cubicBezTo>
                    <a:pt x="5049" y="21600"/>
                    <a:pt x="4934" y="21600"/>
                    <a:pt x="481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918" name="Freeform 444"/>
            <p:cNvSpPr/>
            <p:nvPr/>
          </p:nvSpPr>
          <p:spPr>
            <a:xfrm flipH="1" rot="16200000">
              <a:off x="-69648" y="6768665"/>
              <a:ext cx="157078" cy="127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16920" y="17280"/>
                    <a:pt x="11880" y="12960"/>
                    <a:pt x="7200" y="432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1600" y="0"/>
                    <a:pt x="21600" y="0"/>
                    <a:pt x="21600" y="0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919" name="Freeform 445"/>
            <p:cNvSpPr/>
            <p:nvPr/>
          </p:nvSpPr>
          <p:spPr>
            <a:xfrm flipH="1" rot="16200000">
              <a:off x="-2310202" y="2310204"/>
              <a:ext cx="5273901" cy="6534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3720" y="21600"/>
                  </a:moveTo>
                  <a:cubicBezTo>
                    <a:pt x="3398" y="21600"/>
                    <a:pt x="3098" y="21427"/>
                    <a:pt x="2830" y="21082"/>
                  </a:cubicBezTo>
                  <a:cubicBezTo>
                    <a:pt x="2530" y="20736"/>
                    <a:pt x="2219" y="20218"/>
                    <a:pt x="1930" y="19613"/>
                  </a:cubicBezTo>
                  <a:cubicBezTo>
                    <a:pt x="1597" y="19008"/>
                    <a:pt x="1254" y="18403"/>
                    <a:pt x="911" y="18058"/>
                  </a:cubicBezTo>
                  <a:cubicBezTo>
                    <a:pt x="772" y="17885"/>
                    <a:pt x="622" y="17798"/>
                    <a:pt x="482" y="17798"/>
                  </a:cubicBezTo>
                  <a:cubicBezTo>
                    <a:pt x="322" y="17798"/>
                    <a:pt x="161" y="17885"/>
                    <a:pt x="0" y="18144"/>
                  </a:cubicBezTo>
                  <a:cubicBezTo>
                    <a:pt x="0" y="17798"/>
                    <a:pt x="0" y="17798"/>
                    <a:pt x="0" y="17798"/>
                  </a:cubicBezTo>
                  <a:cubicBezTo>
                    <a:pt x="172" y="17539"/>
                    <a:pt x="354" y="17453"/>
                    <a:pt x="515" y="17453"/>
                  </a:cubicBezTo>
                  <a:cubicBezTo>
                    <a:pt x="654" y="17453"/>
                    <a:pt x="793" y="17539"/>
                    <a:pt x="933" y="17712"/>
                  </a:cubicBezTo>
                  <a:cubicBezTo>
                    <a:pt x="1243" y="18058"/>
                    <a:pt x="1554" y="18576"/>
                    <a:pt x="1865" y="19181"/>
                  </a:cubicBezTo>
                  <a:cubicBezTo>
                    <a:pt x="2187" y="19699"/>
                    <a:pt x="2519" y="20304"/>
                    <a:pt x="2851" y="20650"/>
                  </a:cubicBezTo>
                  <a:cubicBezTo>
                    <a:pt x="3119" y="20995"/>
                    <a:pt x="3398" y="21082"/>
                    <a:pt x="3709" y="21082"/>
                  </a:cubicBezTo>
                  <a:cubicBezTo>
                    <a:pt x="4116" y="21082"/>
                    <a:pt x="4513" y="20909"/>
                    <a:pt x="4888" y="20650"/>
                  </a:cubicBezTo>
                  <a:cubicBezTo>
                    <a:pt x="5413" y="20304"/>
                    <a:pt x="5949" y="20045"/>
                    <a:pt x="6475" y="19699"/>
                  </a:cubicBezTo>
                  <a:cubicBezTo>
                    <a:pt x="6882" y="19526"/>
                    <a:pt x="6882" y="19526"/>
                    <a:pt x="6882" y="19526"/>
                  </a:cubicBezTo>
                  <a:cubicBezTo>
                    <a:pt x="7997" y="18922"/>
                    <a:pt x="9155" y="18317"/>
                    <a:pt x="10302" y="18317"/>
                  </a:cubicBezTo>
                  <a:cubicBezTo>
                    <a:pt x="10527" y="18317"/>
                    <a:pt x="10741" y="18317"/>
                    <a:pt x="10945" y="18317"/>
                  </a:cubicBezTo>
                  <a:cubicBezTo>
                    <a:pt x="11277" y="18403"/>
                    <a:pt x="11577" y="18490"/>
                    <a:pt x="11877" y="18490"/>
                  </a:cubicBezTo>
                  <a:cubicBezTo>
                    <a:pt x="13046" y="18490"/>
                    <a:pt x="14064" y="17885"/>
                    <a:pt x="14986" y="16675"/>
                  </a:cubicBezTo>
                  <a:cubicBezTo>
                    <a:pt x="15715" y="15811"/>
                    <a:pt x="16272" y="14515"/>
                    <a:pt x="16787" y="12614"/>
                  </a:cubicBezTo>
                  <a:cubicBezTo>
                    <a:pt x="16948" y="12010"/>
                    <a:pt x="17108" y="11318"/>
                    <a:pt x="17269" y="10714"/>
                  </a:cubicBezTo>
                  <a:cubicBezTo>
                    <a:pt x="17591" y="9418"/>
                    <a:pt x="17923" y="8122"/>
                    <a:pt x="18255" y="7171"/>
                  </a:cubicBezTo>
                  <a:cubicBezTo>
                    <a:pt x="18706" y="5789"/>
                    <a:pt x="19167" y="4838"/>
                    <a:pt x="19617" y="3888"/>
                  </a:cubicBezTo>
                  <a:cubicBezTo>
                    <a:pt x="19799" y="3456"/>
                    <a:pt x="19981" y="3110"/>
                    <a:pt x="20153" y="2678"/>
                  </a:cubicBezTo>
                  <a:cubicBezTo>
                    <a:pt x="20367" y="2246"/>
                    <a:pt x="20571" y="1728"/>
                    <a:pt x="20775" y="1210"/>
                  </a:cubicBezTo>
                  <a:cubicBezTo>
                    <a:pt x="20946" y="864"/>
                    <a:pt x="21118" y="432"/>
                    <a:pt x="21278" y="0"/>
                  </a:cubicBezTo>
                  <a:cubicBezTo>
                    <a:pt x="21600" y="86"/>
                    <a:pt x="21600" y="86"/>
                    <a:pt x="21600" y="86"/>
                  </a:cubicBezTo>
                  <a:cubicBezTo>
                    <a:pt x="19863" y="3974"/>
                    <a:pt x="19863" y="3974"/>
                    <a:pt x="19863" y="3974"/>
                  </a:cubicBezTo>
                  <a:cubicBezTo>
                    <a:pt x="19724" y="4320"/>
                    <a:pt x="19585" y="4579"/>
                    <a:pt x="19435" y="4925"/>
                  </a:cubicBezTo>
                  <a:cubicBezTo>
                    <a:pt x="18952" y="5962"/>
                    <a:pt x="18448" y="7085"/>
                    <a:pt x="17977" y="8726"/>
                  </a:cubicBezTo>
                  <a:cubicBezTo>
                    <a:pt x="17762" y="9504"/>
                    <a:pt x="17548" y="10282"/>
                    <a:pt x="17334" y="11146"/>
                  </a:cubicBezTo>
                  <a:cubicBezTo>
                    <a:pt x="17055" y="12269"/>
                    <a:pt x="16755" y="13392"/>
                    <a:pt x="16465" y="14342"/>
                  </a:cubicBezTo>
                  <a:cubicBezTo>
                    <a:pt x="15929" y="16070"/>
                    <a:pt x="15372" y="16934"/>
                    <a:pt x="14697" y="17626"/>
                  </a:cubicBezTo>
                  <a:cubicBezTo>
                    <a:pt x="13839" y="18576"/>
                    <a:pt x="12906" y="19008"/>
                    <a:pt x="11770" y="19008"/>
                  </a:cubicBezTo>
                  <a:cubicBezTo>
                    <a:pt x="11470" y="19008"/>
                    <a:pt x="11148" y="18922"/>
                    <a:pt x="10784" y="18922"/>
                  </a:cubicBezTo>
                  <a:cubicBezTo>
                    <a:pt x="10612" y="18835"/>
                    <a:pt x="10452" y="18835"/>
                    <a:pt x="10291" y="18835"/>
                  </a:cubicBezTo>
                  <a:cubicBezTo>
                    <a:pt x="9133" y="18835"/>
                    <a:pt x="7954" y="19440"/>
                    <a:pt x="6818" y="20045"/>
                  </a:cubicBezTo>
                  <a:cubicBezTo>
                    <a:pt x="6721" y="20131"/>
                    <a:pt x="6721" y="20131"/>
                    <a:pt x="6721" y="20131"/>
                  </a:cubicBezTo>
                  <a:cubicBezTo>
                    <a:pt x="6239" y="20390"/>
                    <a:pt x="5756" y="20650"/>
                    <a:pt x="5285" y="20909"/>
                  </a:cubicBezTo>
                  <a:cubicBezTo>
                    <a:pt x="4727" y="21254"/>
                    <a:pt x="4727" y="21254"/>
                    <a:pt x="4727" y="21254"/>
                  </a:cubicBezTo>
                  <a:cubicBezTo>
                    <a:pt x="4352" y="21427"/>
                    <a:pt x="4041" y="21600"/>
                    <a:pt x="372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920" name="Freeform 446"/>
            <p:cNvSpPr/>
            <p:nvPr/>
          </p:nvSpPr>
          <p:spPr>
            <a:xfrm flipH="1" rot="16200000">
              <a:off x="-2243520" y="2243520"/>
              <a:ext cx="4894548" cy="4075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779" y="21600"/>
                  </a:moveTo>
                  <a:cubicBezTo>
                    <a:pt x="1594" y="21600"/>
                    <a:pt x="1398" y="21462"/>
                    <a:pt x="1201" y="21323"/>
                  </a:cubicBezTo>
                  <a:cubicBezTo>
                    <a:pt x="797" y="21185"/>
                    <a:pt x="393" y="20908"/>
                    <a:pt x="0" y="20492"/>
                  </a:cubicBezTo>
                  <a:cubicBezTo>
                    <a:pt x="0" y="20077"/>
                    <a:pt x="0" y="20077"/>
                    <a:pt x="0" y="20077"/>
                  </a:cubicBezTo>
                  <a:cubicBezTo>
                    <a:pt x="335" y="20354"/>
                    <a:pt x="693" y="20492"/>
                    <a:pt x="1028" y="20631"/>
                  </a:cubicBezTo>
                  <a:cubicBezTo>
                    <a:pt x="1132" y="20631"/>
                    <a:pt x="1236" y="20631"/>
                    <a:pt x="1340" y="20769"/>
                  </a:cubicBezTo>
                  <a:cubicBezTo>
                    <a:pt x="1479" y="20769"/>
                    <a:pt x="1617" y="20769"/>
                    <a:pt x="1756" y="20769"/>
                  </a:cubicBezTo>
                  <a:cubicBezTo>
                    <a:pt x="2333" y="20769"/>
                    <a:pt x="2899" y="20354"/>
                    <a:pt x="3442" y="19246"/>
                  </a:cubicBezTo>
                  <a:cubicBezTo>
                    <a:pt x="4204" y="17862"/>
                    <a:pt x="4967" y="15646"/>
                    <a:pt x="5533" y="13846"/>
                  </a:cubicBezTo>
                  <a:cubicBezTo>
                    <a:pt x="5799" y="13015"/>
                    <a:pt x="6076" y="12046"/>
                    <a:pt x="6330" y="11077"/>
                  </a:cubicBezTo>
                  <a:cubicBezTo>
                    <a:pt x="6630" y="9831"/>
                    <a:pt x="6942" y="8723"/>
                    <a:pt x="7254" y="7754"/>
                  </a:cubicBezTo>
                  <a:cubicBezTo>
                    <a:pt x="7600" y="6923"/>
                    <a:pt x="7947" y="6369"/>
                    <a:pt x="8328" y="6369"/>
                  </a:cubicBezTo>
                  <a:cubicBezTo>
                    <a:pt x="8559" y="6369"/>
                    <a:pt x="8813" y="6508"/>
                    <a:pt x="9102" y="6923"/>
                  </a:cubicBezTo>
                  <a:cubicBezTo>
                    <a:pt x="9610" y="7615"/>
                    <a:pt x="10084" y="9277"/>
                    <a:pt x="10581" y="10938"/>
                  </a:cubicBezTo>
                  <a:cubicBezTo>
                    <a:pt x="10673" y="11215"/>
                    <a:pt x="10777" y="11492"/>
                    <a:pt x="10869" y="11769"/>
                  </a:cubicBezTo>
                  <a:cubicBezTo>
                    <a:pt x="12302" y="16477"/>
                    <a:pt x="13584" y="18969"/>
                    <a:pt x="14785" y="19385"/>
                  </a:cubicBezTo>
                  <a:cubicBezTo>
                    <a:pt x="14889" y="19385"/>
                    <a:pt x="15004" y="19385"/>
                    <a:pt x="15108" y="19385"/>
                  </a:cubicBezTo>
                  <a:cubicBezTo>
                    <a:pt x="16310" y="19385"/>
                    <a:pt x="17488" y="17169"/>
                    <a:pt x="18631" y="12600"/>
                  </a:cubicBezTo>
                  <a:cubicBezTo>
                    <a:pt x="19313" y="9969"/>
                    <a:pt x="19914" y="7200"/>
                    <a:pt x="20468" y="4154"/>
                  </a:cubicBezTo>
                  <a:cubicBezTo>
                    <a:pt x="20745" y="2631"/>
                    <a:pt x="21022" y="1246"/>
                    <a:pt x="21323" y="0"/>
                  </a:cubicBezTo>
                  <a:cubicBezTo>
                    <a:pt x="21600" y="138"/>
                    <a:pt x="21600" y="138"/>
                    <a:pt x="21600" y="138"/>
                  </a:cubicBezTo>
                  <a:cubicBezTo>
                    <a:pt x="21196" y="1662"/>
                    <a:pt x="20803" y="3462"/>
                    <a:pt x="20387" y="5677"/>
                  </a:cubicBezTo>
                  <a:cubicBezTo>
                    <a:pt x="19810" y="8723"/>
                    <a:pt x="19221" y="11354"/>
                    <a:pt x="18655" y="13569"/>
                  </a:cubicBezTo>
                  <a:cubicBezTo>
                    <a:pt x="17465" y="18138"/>
                    <a:pt x="16333" y="20354"/>
                    <a:pt x="15178" y="20354"/>
                  </a:cubicBezTo>
                  <a:cubicBezTo>
                    <a:pt x="15097" y="20354"/>
                    <a:pt x="15028" y="20354"/>
                    <a:pt x="14947" y="20354"/>
                  </a:cubicBezTo>
                  <a:cubicBezTo>
                    <a:pt x="13699" y="19938"/>
                    <a:pt x="12394" y="17723"/>
                    <a:pt x="11066" y="13569"/>
                  </a:cubicBezTo>
                  <a:cubicBezTo>
                    <a:pt x="10892" y="13015"/>
                    <a:pt x="10731" y="12462"/>
                    <a:pt x="10557" y="11769"/>
                  </a:cubicBezTo>
                  <a:cubicBezTo>
                    <a:pt x="10095" y="10246"/>
                    <a:pt x="9610" y="8585"/>
                    <a:pt x="9102" y="7892"/>
                  </a:cubicBezTo>
                  <a:cubicBezTo>
                    <a:pt x="8802" y="7477"/>
                    <a:pt x="8548" y="7338"/>
                    <a:pt x="8305" y="7338"/>
                  </a:cubicBezTo>
                  <a:cubicBezTo>
                    <a:pt x="7889" y="7338"/>
                    <a:pt x="7508" y="7892"/>
                    <a:pt x="7138" y="9138"/>
                  </a:cubicBezTo>
                  <a:cubicBezTo>
                    <a:pt x="6873" y="9969"/>
                    <a:pt x="6596" y="10938"/>
                    <a:pt x="6330" y="11908"/>
                  </a:cubicBezTo>
                  <a:cubicBezTo>
                    <a:pt x="5995" y="13154"/>
                    <a:pt x="5648" y="14400"/>
                    <a:pt x="5302" y="15508"/>
                  </a:cubicBezTo>
                  <a:cubicBezTo>
                    <a:pt x="4655" y="17446"/>
                    <a:pt x="3939" y="19385"/>
                    <a:pt x="3211" y="20492"/>
                  </a:cubicBezTo>
                  <a:cubicBezTo>
                    <a:pt x="2749" y="21185"/>
                    <a:pt x="2276" y="21600"/>
                    <a:pt x="1779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921" name="Freeform 447"/>
            <p:cNvSpPr/>
            <p:nvPr/>
          </p:nvSpPr>
          <p:spPr>
            <a:xfrm flipH="1" rot="16200000">
              <a:off x="-2115340" y="2118302"/>
              <a:ext cx="4418875" cy="18226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24" y="21600"/>
                  </a:moveTo>
                  <a:cubicBezTo>
                    <a:pt x="1727" y="21600"/>
                    <a:pt x="1369" y="20366"/>
                    <a:pt x="1024" y="17897"/>
                  </a:cubicBezTo>
                  <a:cubicBezTo>
                    <a:pt x="870" y="16663"/>
                    <a:pt x="870" y="16663"/>
                    <a:pt x="870" y="16663"/>
                  </a:cubicBezTo>
                  <a:cubicBezTo>
                    <a:pt x="589" y="14503"/>
                    <a:pt x="294" y="12343"/>
                    <a:pt x="0" y="12034"/>
                  </a:cubicBezTo>
                  <a:cubicBezTo>
                    <a:pt x="0" y="11109"/>
                    <a:pt x="0" y="11109"/>
                    <a:pt x="0" y="11109"/>
                  </a:cubicBezTo>
                  <a:cubicBezTo>
                    <a:pt x="13" y="11109"/>
                    <a:pt x="38" y="11109"/>
                    <a:pt x="51" y="11109"/>
                  </a:cubicBezTo>
                  <a:cubicBezTo>
                    <a:pt x="307" y="11726"/>
                    <a:pt x="550" y="13269"/>
                    <a:pt x="781" y="14811"/>
                  </a:cubicBezTo>
                  <a:cubicBezTo>
                    <a:pt x="870" y="15429"/>
                    <a:pt x="870" y="15429"/>
                    <a:pt x="870" y="15429"/>
                  </a:cubicBezTo>
                  <a:cubicBezTo>
                    <a:pt x="1318" y="18514"/>
                    <a:pt x="1740" y="20057"/>
                    <a:pt x="2175" y="20057"/>
                  </a:cubicBezTo>
                  <a:cubicBezTo>
                    <a:pt x="2431" y="20057"/>
                    <a:pt x="2674" y="19440"/>
                    <a:pt x="2943" y="18514"/>
                  </a:cubicBezTo>
                  <a:cubicBezTo>
                    <a:pt x="3250" y="17589"/>
                    <a:pt x="3557" y="16046"/>
                    <a:pt x="3852" y="14503"/>
                  </a:cubicBezTo>
                  <a:cubicBezTo>
                    <a:pt x="4184" y="12960"/>
                    <a:pt x="4530" y="11417"/>
                    <a:pt x="4875" y="10183"/>
                  </a:cubicBezTo>
                  <a:cubicBezTo>
                    <a:pt x="5618" y="7714"/>
                    <a:pt x="6206" y="6171"/>
                    <a:pt x="6756" y="5246"/>
                  </a:cubicBezTo>
                  <a:cubicBezTo>
                    <a:pt x="7140" y="4629"/>
                    <a:pt x="7550" y="4320"/>
                    <a:pt x="7972" y="4320"/>
                  </a:cubicBezTo>
                  <a:cubicBezTo>
                    <a:pt x="8791" y="4320"/>
                    <a:pt x="9700" y="5554"/>
                    <a:pt x="10813" y="8023"/>
                  </a:cubicBezTo>
                  <a:cubicBezTo>
                    <a:pt x="12118" y="11417"/>
                    <a:pt x="13462" y="13269"/>
                    <a:pt x="14882" y="13886"/>
                  </a:cubicBezTo>
                  <a:cubicBezTo>
                    <a:pt x="15291" y="13886"/>
                    <a:pt x="15727" y="14194"/>
                    <a:pt x="16174" y="14194"/>
                  </a:cubicBezTo>
                  <a:cubicBezTo>
                    <a:pt x="17160" y="14194"/>
                    <a:pt x="18439" y="13269"/>
                    <a:pt x="19706" y="7406"/>
                  </a:cubicBezTo>
                  <a:cubicBezTo>
                    <a:pt x="20167" y="5246"/>
                    <a:pt x="20653" y="2777"/>
                    <a:pt x="21203" y="0"/>
                  </a:cubicBezTo>
                  <a:cubicBezTo>
                    <a:pt x="21600" y="0"/>
                    <a:pt x="21600" y="0"/>
                    <a:pt x="21600" y="0"/>
                  </a:cubicBezTo>
                  <a:cubicBezTo>
                    <a:pt x="21370" y="1234"/>
                    <a:pt x="21370" y="1234"/>
                    <a:pt x="21370" y="1234"/>
                  </a:cubicBezTo>
                  <a:cubicBezTo>
                    <a:pt x="20743" y="4629"/>
                    <a:pt x="20103" y="8023"/>
                    <a:pt x="19450" y="10491"/>
                  </a:cubicBezTo>
                  <a:cubicBezTo>
                    <a:pt x="18734" y="13269"/>
                    <a:pt x="17979" y="15120"/>
                    <a:pt x="17173" y="15737"/>
                  </a:cubicBezTo>
                  <a:cubicBezTo>
                    <a:pt x="16827" y="15737"/>
                    <a:pt x="16482" y="16046"/>
                    <a:pt x="16085" y="16046"/>
                  </a:cubicBezTo>
                  <a:cubicBezTo>
                    <a:pt x="15714" y="16046"/>
                    <a:pt x="15317" y="15737"/>
                    <a:pt x="14792" y="15737"/>
                  </a:cubicBezTo>
                  <a:cubicBezTo>
                    <a:pt x="14447" y="15429"/>
                    <a:pt x="14447" y="15429"/>
                    <a:pt x="14447" y="15429"/>
                  </a:cubicBezTo>
                  <a:cubicBezTo>
                    <a:pt x="13782" y="15120"/>
                    <a:pt x="13091" y="14811"/>
                    <a:pt x="12425" y="13577"/>
                  </a:cubicBezTo>
                  <a:cubicBezTo>
                    <a:pt x="11964" y="12651"/>
                    <a:pt x="11491" y="11726"/>
                    <a:pt x="11043" y="10491"/>
                  </a:cubicBezTo>
                  <a:cubicBezTo>
                    <a:pt x="10071" y="8331"/>
                    <a:pt x="9047" y="5863"/>
                    <a:pt x="8049" y="5863"/>
                  </a:cubicBezTo>
                  <a:cubicBezTo>
                    <a:pt x="7921" y="5863"/>
                    <a:pt x="7806" y="5863"/>
                    <a:pt x="7678" y="5863"/>
                  </a:cubicBezTo>
                  <a:cubicBezTo>
                    <a:pt x="6910" y="6480"/>
                    <a:pt x="6129" y="8023"/>
                    <a:pt x="5285" y="10491"/>
                  </a:cubicBezTo>
                  <a:cubicBezTo>
                    <a:pt x="4875" y="12034"/>
                    <a:pt x="4453" y="13886"/>
                    <a:pt x="4056" y="15737"/>
                  </a:cubicBezTo>
                  <a:cubicBezTo>
                    <a:pt x="3724" y="16971"/>
                    <a:pt x="3391" y="18514"/>
                    <a:pt x="3058" y="19749"/>
                  </a:cubicBezTo>
                  <a:cubicBezTo>
                    <a:pt x="2713" y="20983"/>
                    <a:pt x="2406" y="21600"/>
                    <a:pt x="2124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922" name="Freeform 448"/>
            <p:cNvSpPr/>
            <p:nvPr/>
          </p:nvSpPr>
          <p:spPr>
            <a:xfrm flipH="1" rot="16200000">
              <a:off x="293407" y="1798964"/>
              <a:ext cx="976540" cy="1229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621" y="21600"/>
                  </a:moveTo>
                  <a:cubicBezTo>
                    <a:pt x="1042" y="21600"/>
                    <a:pt x="521" y="21600"/>
                    <a:pt x="0" y="21140"/>
                  </a:cubicBezTo>
                  <a:cubicBezTo>
                    <a:pt x="579" y="20681"/>
                    <a:pt x="1158" y="20681"/>
                    <a:pt x="1737" y="20221"/>
                  </a:cubicBezTo>
                  <a:cubicBezTo>
                    <a:pt x="2838" y="19762"/>
                    <a:pt x="3996" y="19302"/>
                    <a:pt x="5096" y="18383"/>
                  </a:cubicBezTo>
                  <a:cubicBezTo>
                    <a:pt x="5849" y="17464"/>
                    <a:pt x="6660" y="16545"/>
                    <a:pt x="7354" y="15626"/>
                  </a:cubicBezTo>
                  <a:cubicBezTo>
                    <a:pt x="8397" y="14247"/>
                    <a:pt x="9439" y="12868"/>
                    <a:pt x="10482" y="11949"/>
                  </a:cubicBezTo>
                  <a:cubicBezTo>
                    <a:pt x="11176" y="11489"/>
                    <a:pt x="11929" y="11030"/>
                    <a:pt x="12682" y="11030"/>
                  </a:cubicBezTo>
                  <a:cubicBezTo>
                    <a:pt x="13840" y="10111"/>
                    <a:pt x="15056" y="9651"/>
                    <a:pt x="16214" y="8732"/>
                  </a:cubicBezTo>
                  <a:cubicBezTo>
                    <a:pt x="17720" y="7353"/>
                    <a:pt x="19226" y="4596"/>
                    <a:pt x="20673" y="1838"/>
                  </a:cubicBezTo>
                  <a:cubicBezTo>
                    <a:pt x="20963" y="1379"/>
                    <a:pt x="21253" y="919"/>
                    <a:pt x="21600" y="0"/>
                  </a:cubicBezTo>
                  <a:cubicBezTo>
                    <a:pt x="20036" y="7353"/>
                    <a:pt x="18125" y="9191"/>
                    <a:pt x="16562" y="10570"/>
                  </a:cubicBezTo>
                  <a:cubicBezTo>
                    <a:pt x="15346" y="11489"/>
                    <a:pt x="14130" y="12409"/>
                    <a:pt x="12914" y="12868"/>
                  </a:cubicBezTo>
                  <a:cubicBezTo>
                    <a:pt x="12219" y="13328"/>
                    <a:pt x="11524" y="13328"/>
                    <a:pt x="10829" y="13787"/>
                  </a:cubicBezTo>
                  <a:cubicBezTo>
                    <a:pt x="9729" y="14706"/>
                    <a:pt x="8686" y="16085"/>
                    <a:pt x="7702" y="17004"/>
                  </a:cubicBezTo>
                  <a:cubicBezTo>
                    <a:pt x="6833" y="18383"/>
                    <a:pt x="5965" y="19302"/>
                    <a:pt x="5038" y="20221"/>
                  </a:cubicBezTo>
                  <a:cubicBezTo>
                    <a:pt x="3822" y="21140"/>
                    <a:pt x="2664" y="21600"/>
                    <a:pt x="1621" y="21600"/>
                  </a:cubicBezTo>
                  <a:cubicBezTo>
                    <a:pt x="1621" y="21600"/>
                    <a:pt x="1621" y="21600"/>
                    <a:pt x="1621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923" name="Freeform 449"/>
            <p:cNvSpPr/>
            <p:nvPr/>
          </p:nvSpPr>
          <p:spPr>
            <a:xfrm flipH="1" rot="16200000">
              <a:off x="643864" y="1851573"/>
              <a:ext cx="348236" cy="444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299" y="21600"/>
                  </a:moveTo>
                  <a:cubicBezTo>
                    <a:pt x="812" y="21600"/>
                    <a:pt x="487" y="21600"/>
                    <a:pt x="0" y="21600"/>
                  </a:cubicBezTo>
                  <a:cubicBezTo>
                    <a:pt x="3573" y="20329"/>
                    <a:pt x="6983" y="15247"/>
                    <a:pt x="10556" y="11435"/>
                  </a:cubicBezTo>
                  <a:cubicBezTo>
                    <a:pt x="11044" y="10165"/>
                    <a:pt x="11044" y="10165"/>
                    <a:pt x="11044" y="10165"/>
                  </a:cubicBezTo>
                  <a:cubicBezTo>
                    <a:pt x="11856" y="8894"/>
                    <a:pt x="12668" y="7624"/>
                    <a:pt x="13480" y="6353"/>
                  </a:cubicBezTo>
                  <a:cubicBezTo>
                    <a:pt x="15753" y="3812"/>
                    <a:pt x="18027" y="0"/>
                    <a:pt x="20138" y="0"/>
                  </a:cubicBezTo>
                  <a:cubicBezTo>
                    <a:pt x="20626" y="0"/>
                    <a:pt x="21113" y="0"/>
                    <a:pt x="21600" y="0"/>
                  </a:cubicBezTo>
                  <a:cubicBezTo>
                    <a:pt x="18677" y="7624"/>
                    <a:pt x="15591" y="11435"/>
                    <a:pt x="12343" y="13976"/>
                  </a:cubicBezTo>
                  <a:cubicBezTo>
                    <a:pt x="11368" y="15247"/>
                    <a:pt x="10232" y="16518"/>
                    <a:pt x="9257" y="16518"/>
                  </a:cubicBezTo>
                  <a:cubicBezTo>
                    <a:pt x="6171" y="20329"/>
                    <a:pt x="3573" y="21600"/>
                    <a:pt x="1299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924" name="Freeform 450"/>
            <p:cNvSpPr/>
            <p:nvPr/>
          </p:nvSpPr>
          <p:spPr>
            <a:xfrm flipH="1" rot="16200000">
              <a:off x="674242" y="1813784"/>
              <a:ext cx="284516" cy="355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387" y="21600"/>
                  </a:moveTo>
                  <a:cubicBezTo>
                    <a:pt x="793" y="21600"/>
                    <a:pt x="396" y="21600"/>
                    <a:pt x="0" y="21600"/>
                  </a:cubicBezTo>
                  <a:cubicBezTo>
                    <a:pt x="3171" y="15429"/>
                    <a:pt x="6738" y="10800"/>
                    <a:pt x="10106" y="7714"/>
                  </a:cubicBezTo>
                  <a:cubicBezTo>
                    <a:pt x="12881" y="4629"/>
                    <a:pt x="12881" y="4629"/>
                    <a:pt x="12881" y="4629"/>
                  </a:cubicBezTo>
                  <a:cubicBezTo>
                    <a:pt x="14862" y="1543"/>
                    <a:pt x="16844" y="0"/>
                    <a:pt x="18826" y="0"/>
                  </a:cubicBezTo>
                  <a:cubicBezTo>
                    <a:pt x="19817" y="0"/>
                    <a:pt x="20807" y="0"/>
                    <a:pt x="21600" y="1543"/>
                  </a:cubicBezTo>
                  <a:cubicBezTo>
                    <a:pt x="21600" y="3086"/>
                    <a:pt x="21600" y="4629"/>
                    <a:pt x="21600" y="4629"/>
                  </a:cubicBezTo>
                  <a:cubicBezTo>
                    <a:pt x="19222" y="7714"/>
                    <a:pt x="16844" y="9257"/>
                    <a:pt x="14466" y="10800"/>
                  </a:cubicBezTo>
                  <a:cubicBezTo>
                    <a:pt x="12881" y="12343"/>
                    <a:pt x="11097" y="13886"/>
                    <a:pt x="9512" y="15429"/>
                  </a:cubicBezTo>
                  <a:cubicBezTo>
                    <a:pt x="8125" y="16971"/>
                    <a:pt x="8125" y="16971"/>
                    <a:pt x="8125" y="16971"/>
                  </a:cubicBezTo>
                  <a:cubicBezTo>
                    <a:pt x="5945" y="18514"/>
                    <a:pt x="3567" y="21600"/>
                    <a:pt x="1387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925" name="Freeform 451"/>
            <p:cNvSpPr/>
            <p:nvPr/>
          </p:nvSpPr>
          <p:spPr>
            <a:xfrm flipH="1" rot="16200000">
              <a:off x="701657" y="1814525"/>
              <a:ext cx="222278" cy="3408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4066" y="21600"/>
                  </a:moveTo>
                  <a:cubicBezTo>
                    <a:pt x="2795" y="21600"/>
                    <a:pt x="1525" y="21600"/>
                    <a:pt x="0" y="21600"/>
                  </a:cubicBezTo>
                  <a:cubicBezTo>
                    <a:pt x="3558" y="18277"/>
                    <a:pt x="7369" y="16615"/>
                    <a:pt x="10927" y="11631"/>
                  </a:cubicBezTo>
                  <a:cubicBezTo>
                    <a:pt x="12198" y="11631"/>
                    <a:pt x="13468" y="9969"/>
                    <a:pt x="14739" y="8308"/>
                  </a:cubicBezTo>
                  <a:cubicBezTo>
                    <a:pt x="17026" y="4985"/>
                    <a:pt x="19313" y="1662"/>
                    <a:pt x="21600" y="0"/>
                  </a:cubicBezTo>
                  <a:cubicBezTo>
                    <a:pt x="17534" y="14954"/>
                    <a:pt x="11689" y="21600"/>
                    <a:pt x="4066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926" name="Freeform 516"/>
            <p:cNvSpPr/>
            <p:nvPr/>
          </p:nvSpPr>
          <p:spPr>
            <a:xfrm flipH="1" rot="16200000">
              <a:off x="865431" y="6399286"/>
              <a:ext cx="500802" cy="22820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17" h="21600" fill="norm" stroke="1" extrusionOk="0">
                  <a:moveTo>
                    <a:pt x="15120" y="21600"/>
                  </a:moveTo>
                  <a:cubicBezTo>
                    <a:pt x="14574" y="21600"/>
                    <a:pt x="14029" y="21600"/>
                    <a:pt x="13374" y="21352"/>
                  </a:cubicBezTo>
                  <a:cubicBezTo>
                    <a:pt x="13047" y="21352"/>
                    <a:pt x="12720" y="21600"/>
                    <a:pt x="12502" y="21600"/>
                  </a:cubicBezTo>
                  <a:cubicBezTo>
                    <a:pt x="12502" y="21600"/>
                    <a:pt x="12502" y="21600"/>
                    <a:pt x="12502" y="21600"/>
                  </a:cubicBezTo>
                  <a:cubicBezTo>
                    <a:pt x="10756" y="21600"/>
                    <a:pt x="9011" y="20359"/>
                    <a:pt x="7483" y="19366"/>
                  </a:cubicBezTo>
                  <a:cubicBezTo>
                    <a:pt x="5520" y="18124"/>
                    <a:pt x="2792" y="16386"/>
                    <a:pt x="1047" y="12662"/>
                  </a:cubicBezTo>
                  <a:cubicBezTo>
                    <a:pt x="174" y="10924"/>
                    <a:pt x="-153" y="9186"/>
                    <a:pt x="65" y="7697"/>
                  </a:cubicBezTo>
                  <a:cubicBezTo>
                    <a:pt x="720" y="3724"/>
                    <a:pt x="4865" y="993"/>
                    <a:pt x="6611" y="497"/>
                  </a:cubicBezTo>
                  <a:cubicBezTo>
                    <a:pt x="8247" y="248"/>
                    <a:pt x="9774" y="0"/>
                    <a:pt x="11192" y="0"/>
                  </a:cubicBezTo>
                  <a:cubicBezTo>
                    <a:pt x="12502" y="0"/>
                    <a:pt x="13920" y="0"/>
                    <a:pt x="15120" y="497"/>
                  </a:cubicBezTo>
                  <a:cubicBezTo>
                    <a:pt x="17956" y="1241"/>
                    <a:pt x="19702" y="3228"/>
                    <a:pt x="20465" y="6455"/>
                  </a:cubicBezTo>
                  <a:cubicBezTo>
                    <a:pt x="21447" y="10924"/>
                    <a:pt x="20792" y="16138"/>
                    <a:pt x="18829" y="19117"/>
                  </a:cubicBezTo>
                  <a:cubicBezTo>
                    <a:pt x="17847" y="20855"/>
                    <a:pt x="16538" y="21600"/>
                    <a:pt x="15120" y="21600"/>
                  </a:cubicBezTo>
                  <a:close/>
                  <a:moveTo>
                    <a:pt x="10756" y="745"/>
                  </a:moveTo>
                  <a:cubicBezTo>
                    <a:pt x="8247" y="993"/>
                    <a:pt x="5629" y="1241"/>
                    <a:pt x="3229" y="3228"/>
                  </a:cubicBezTo>
                  <a:cubicBezTo>
                    <a:pt x="2683" y="3724"/>
                    <a:pt x="829" y="5462"/>
                    <a:pt x="720" y="8441"/>
                  </a:cubicBezTo>
                  <a:cubicBezTo>
                    <a:pt x="611" y="9683"/>
                    <a:pt x="938" y="11172"/>
                    <a:pt x="1702" y="12414"/>
                  </a:cubicBezTo>
                  <a:cubicBezTo>
                    <a:pt x="3665" y="15641"/>
                    <a:pt x="6174" y="17628"/>
                    <a:pt x="8356" y="18869"/>
                  </a:cubicBezTo>
                  <a:cubicBezTo>
                    <a:pt x="9120" y="19366"/>
                    <a:pt x="9120" y="19366"/>
                    <a:pt x="9120" y="19366"/>
                  </a:cubicBezTo>
                  <a:cubicBezTo>
                    <a:pt x="9774" y="19614"/>
                    <a:pt x="10429" y="19862"/>
                    <a:pt x="11411" y="20110"/>
                  </a:cubicBezTo>
                  <a:cubicBezTo>
                    <a:pt x="11411" y="20110"/>
                    <a:pt x="11411" y="20110"/>
                    <a:pt x="11411" y="20110"/>
                  </a:cubicBezTo>
                  <a:cubicBezTo>
                    <a:pt x="11738" y="20359"/>
                    <a:pt x="12065" y="20359"/>
                    <a:pt x="12502" y="20359"/>
                  </a:cubicBezTo>
                  <a:cubicBezTo>
                    <a:pt x="12720" y="20359"/>
                    <a:pt x="13047" y="20359"/>
                    <a:pt x="13374" y="20359"/>
                  </a:cubicBezTo>
                  <a:cubicBezTo>
                    <a:pt x="13811" y="20359"/>
                    <a:pt x="14247" y="20359"/>
                    <a:pt x="14683" y="20359"/>
                  </a:cubicBezTo>
                  <a:cubicBezTo>
                    <a:pt x="15774" y="20359"/>
                    <a:pt x="17192" y="20359"/>
                    <a:pt x="18283" y="18621"/>
                  </a:cubicBezTo>
                  <a:cubicBezTo>
                    <a:pt x="19702" y="16138"/>
                    <a:pt x="20465" y="12662"/>
                    <a:pt x="20247" y="9434"/>
                  </a:cubicBezTo>
                  <a:cubicBezTo>
                    <a:pt x="19920" y="5959"/>
                    <a:pt x="18829" y="3476"/>
                    <a:pt x="17083" y="2483"/>
                  </a:cubicBezTo>
                  <a:cubicBezTo>
                    <a:pt x="15447" y="1241"/>
                    <a:pt x="13592" y="745"/>
                    <a:pt x="11192" y="745"/>
                  </a:cubicBezTo>
                  <a:lnTo>
                    <a:pt x="10756" y="745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927" name="Freeform 517"/>
            <p:cNvSpPr/>
            <p:nvPr/>
          </p:nvSpPr>
          <p:spPr>
            <a:xfrm flipH="1" rot="16200000">
              <a:off x="666166" y="6214211"/>
              <a:ext cx="908226" cy="3704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26" h="21600" fill="norm" stroke="1" extrusionOk="0">
                  <a:moveTo>
                    <a:pt x="16623" y="21600"/>
                  </a:moveTo>
                  <a:cubicBezTo>
                    <a:pt x="15754" y="21600"/>
                    <a:pt x="14760" y="21448"/>
                    <a:pt x="13519" y="21144"/>
                  </a:cubicBezTo>
                  <a:cubicBezTo>
                    <a:pt x="10602" y="20231"/>
                    <a:pt x="7871" y="18101"/>
                    <a:pt x="5636" y="16276"/>
                  </a:cubicBezTo>
                  <a:cubicBezTo>
                    <a:pt x="5388" y="15972"/>
                    <a:pt x="5388" y="15972"/>
                    <a:pt x="5388" y="15972"/>
                  </a:cubicBezTo>
                  <a:cubicBezTo>
                    <a:pt x="4023" y="14755"/>
                    <a:pt x="733" y="12017"/>
                    <a:pt x="112" y="8214"/>
                  </a:cubicBezTo>
                  <a:cubicBezTo>
                    <a:pt x="-74" y="7149"/>
                    <a:pt x="-12" y="6085"/>
                    <a:pt x="174" y="5020"/>
                  </a:cubicBezTo>
                  <a:cubicBezTo>
                    <a:pt x="733" y="2282"/>
                    <a:pt x="1912" y="1065"/>
                    <a:pt x="3774" y="1065"/>
                  </a:cubicBezTo>
                  <a:cubicBezTo>
                    <a:pt x="4209" y="1065"/>
                    <a:pt x="4705" y="1217"/>
                    <a:pt x="5140" y="1217"/>
                  </a:cubicBezTo>
                  <a:cubicBezTo>
                    <a:pt x="5760" y="1369"/>
                    <a:pt x="6381" y="1521"/>
                    <a:pt x="7064" y="1521"/>
                  </a:cubicBezTo>
                  <a:cubicBezTo>
                    <a:pt x="8988" y="1521"/>
                    <a:pt x="10788" y="913"/>
                    <a:pt x="12774" y="456"/>
                  </a:cubicBezTo>
                  <a:cubicBezTo>
                    <a:pt x="13147" y="456"/>
                    <a:pt x="13147" y="456"/>
                    <a:pt x="13147" y="456"/>
                  </a:cubicBezTo>
                  <a:cubicBezTo>
                    <a:pt x="13954" y="152"/>
                    <a:pt x="14760" y="0"/>
                    <a:pt x="15505" y="0"/>
                  </a:cubicBezTo>
                  <a:cubicBezTo>
                    <a:pt x="18112" y="0"/>
                    <a:pt x="20098" y="1521"/>
                    <a:pt x="21526" y="4259"/>
                  </a:cubicBezTo>
                  <a:cubicBezTo>
                    <a:pt x="21526" y="4563"/>
                    <a:pt x="21526" y="4563"/>
                    <a:pt x="21526" y="4563"/>
                  </a:cubicBezTo>
                  <a:cubicBezTo>
                    <a:pt x="20036" y="1977"/>
                    <a:pt x="18050" y="608"/>
                    <a:pt x="15505" y="608"/>
                  </a:cubicBezTo>
                  <a:cubicBezTo>
                    <a:pt x="14574" y="608"/>
                    <a:pt x="13519" y="913"/>
                    <a:pt x="12402" y="1217"/>
                  </a:cubicBezTo>
                  <a:cubicBezTo>
                    <a:pt x="10478" y="1977"/>
                    <a:pt x="8864" y="2282"/>
                    <a:pt x="7250" y="2282"/>
                  </a:cubicBezTo>
                  <a:cubicBezTo>
                    <a:pt x="6629" y="2282"/>
                    <a:pt x="6009" y="2130"/>
                    <a:pt x="5388" y="2130"/>
                  </a:cubicBezTo>
                  <a:cubicBezTo>
                    <a:pt x="5016" y="1977"/>
                    <a:pt x="5016" y="1977"/>
                    <a:pt x="5016" y="1977"/>
                  </a:cubicBezTo>
                  <a:cubicBezTo>
                    <a:pt x="4581" y="1977"/>
                    <a:pt x="4085" y="1825"/>
                    <a:pt x="3650" y="1825"/>
                  </a:cubicBezTo>
                  <a:cubicBezTo>
                    <a:pt x="3029" y="1825"/>
                    <a:pt x="2595" y="1977"/>
                    <a:pt x="2160" y="2282"/>
                  </a:cubicBezTo>
                  <a:cubicBezTo>
                    <a:pt x="1292" y="2890"/>
                    <a:pt x="174" y="4715"/>
                    <a:pt x="423" y="7149"/>
                  </a:cubicBezTo>
                  <a:cubicBezTo>
                    <a:pt x="795" y="10496"/>
                    <a:pt x="2595" y="12321"/>
                    <a:pt x="3836" y="13538"/>
                  </a:cubicBezTo>
                  <a:cubicBezTo>
                    <a:pt x="5512" y="15211"/>
                    <a:pt x="7064" y="16580"/>
                    <a:pt x="8492" y="17645"/>
                  </a:cubicBezTo>
                  <a:cubicBezTo>
                    <a:pt x="11533" y="19775"/>
                    <a:pt x="14202" y="20839"/>
                    <a:pt x="16623" y="20839"/>
                  </a:cubicBezTo>
                  <a:cubicBezTo>
                    <a:pt x="16871" y="20839"/>
                    <a:pt x="16871" y="20839"/>
                    <a:pt x="16871" y="20839"/>
                  </a:cubicBezTo>
                  <a:cubicBezTo>
                    <a:pt x="18609" y="20839"/>
                    <a:pt x="20036" y="20079"/>
                    <a:pt x="21154" y="18558"/>
                  </a:cubicBezTo>
                  <a:cubicBezTo>
                    <a:pt x="21278" y="18558"/>
                    <a:pt x="21402" y="18254"/>
                    <a:pt x="21526" y="18101"/>
                  </a:cubicBezTo>
                  <a:cubicBezTo>
                    <a:pt x="21526" y="19014"/>
                    <a:pt x="21526" y="19014"/>
                    <a:pt x="21526" y="19014"/>
                  </a:cubicBezTo>
                  <a:cubicBezTo>
                    <a:pt x="20098" y="20839"/>
                    <a:pt x="18547" y="21600"/>
                    <a:pt x="16623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928" name="Freeform 518"/>
            <p:cNvSpPr/>
            <p:nvPr/>
          </p:nvSpPr>
          <p:spPr>
            <a:xfrm flipH="1" rot="16200000">
              <a:off x="469957" y="5896489"/>
              <a:ext cx="1306572" cy="6075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20" h="21600" fill="norm" stroke="1" extrusionOk="0">
                  <a:moveTo>
                    <a:pt x="19063" y="21600"/>
                  </a:moveTo>
                  <a:cubicBezTo>
                    <a:pt x="17295" y="21600"/>
                    <a:pt x="15527" y="20948"/>
                    <a:pt x="13889" y="20203"/>
                  </a:cubicBezTo>
                  <a:cubicBezTo>
                    <a:pt x="13458" y="20017"/>
                    <a:pt x="13070" y="19924"/>
                    <a:pt x="12639" y="19738"/>
                  </a:cubicBezTo>
                  <a:cubicBezTo>
                    <a:pt x="10569" y="18807"/>
                    <a:pt x="8370" y="17969"/>
                    <a:pt x="6344" y="16386"/>
                  </a:cubicBezTo>
                  <a:cubicBezTo>
                    <a:pt x="4663" y="15083"/>
                    <a:pt x="3326" y="13779"/>
                    <a:pt x="2248" y="12010"/>
                  </a:cubicBezTo>
                  <a:cubicBezTo>
                    <a:pt x="1429" y="10707"/>
                    <a:pt x="265" y="8752"/>
                    <a:pt x="49" y="6331"/>
                  </a:cubicBezTo>
                  <a:cubicBezTo>
                    <a:pt x="-80" y="4934"/>
                    <a:pt x="49" y="3817"/>
                    <a:pt x="394" y="2886"/>
                  </a:cubicBezTo>
                  <a:cubicBezTo>
                    <a:pt x="1386" y="372"/>
                    <a:pt x="3800" y="93"/>
                    <a:pt x="4835" y="93"/>
                  </a:cubicBezTo>
                  <a:cubicBezTo>
                    <a:pt x="5180" y="93"/>
                    <a:pt x="5525" y="93"/>
                    <a:pt x="5870" y="186"/>
                  </a:cubicBezTo>
                  <a:cubicBezTo>
                    <a:pt x="6430" y="279"/>
                    <a:pt x="7034" y="466"/>
                    <a:pt x="7594" y="559"/>
                  </a:cubicBezTo>
                  <a:cubicBezTo>
                    <a:pt x="8586" y="838"/>
                    <a:pt x="9621" y="1117"/>
                    <a:pt x="10655" y="1117"/>
                  </a:cubicBezTo>
                  <a:cubicBezTo>
                    <a:pt x="10698" y="1117"/>
                    <a:pt x="10698" y="1117"/>
                    <a:pt x="10698" y="1117"/>
                  </a:cubicBezTo>
                  <a:cubicBezTo>
                    <a:pt x="11906" y="1117"/>
                    <a:pt x="13113" y="838"/>
                    <a:pt x="14277" y="559"/>
                  </a:cubicBezTo>
                  <a:cubicBezTo>
                    <a:pt x="15269" y="372"/>
                    <a:pt x="16303" y="93"/>
                    <a:pt x="17338" y="0"/>
                  </a:cubicBezTo>
                  <a:cubicBezTo>
                    <a:pt x="17510" y="0"/>
                    <a:pt x="17640" y="0"/>
                    <a:pt x="17812" y="0"/>
                  </a:cubicBezTo>
                  <a:cubicBezTo>
                    <a:pt x="19321" y="0"/>
                    <a:pt x="20528" y="559"/>
                    <a:pt x="21520" y="1676"/>
                  </a:cubicBezTo>
                  <a:cubicBezTo>
                    <a:pt x="21520" y="2328"/>
                    <a:pt x="21520" y="2328"/>
                    <a:pt x="21520" y="2328"/>
                  </a:cubicBezTo>
                  <a:cubicBezTo>
                    <a:pt x="20442" y="1117"/>
                    <a:pt x="19278" y="466"/>
                    <a:pt x="17985" y="466"/>
                  </a:cubicBezTo>
                  <a:cubicBezTo>
                    <a:pt x="17855" y="466"/>
                    <a:pt x="17855" y="466"/>
                    <a:pt x="17855" y="466"/>
                  </a:cubicBezTo>
                  <a:cubicBezTo>
                    <a:pt x="16734" y="559"/>
                    <a:pt x="15613" y="838"/>
                    <a:pt x="14492" y="1024"/>
                  </a:cubicBezTo>
                  <a:cubicBezTo>
                    <a:pt x="13846" y="1210"/>
                    <a:pt x="13199" y="1303"/>
                    <a:pt x="12509" y="1490"/>
                  </a:cubicBezTo>
                  <a:cubicBezTo>
                    <a:pt x="11992" y="1583"/>
                    <a:pt x="11474" y="1583"/>
                    <a:pt x="10957" y="1583"/>
                  </a:cubicBezTo>
                  <a:cubicBezTo>
                    <a:pt x="10095" y="1583"/>
                    <a:pt x="9233" y="1490"/>
                    <a:pt x="8370" y="1210"/>
                  </a:cubicBezTo>
                  <a:cubicBezTo>
                    <a:pt x="7680" y="1024"/>
                    <a:pt x="7680" y="1024"/>
                    <a:pt x="7680" y="1024"/>
                  </a:cubicBezTo>
                  <a:cubicBezTo>
                    <a:pt x="6689" y="745"/>
                    <a:pt x="5611" y="466"/>
                    <a:pt x="4576" y="466"/>
                  </a:cubicBezTo>
                  <a:cubicBezTo>
                    <a:pt x="4231" y="466"/>
                    <a:pt x="3886" y="559"/>
                    <a:pt x="3542" y="652"/>
                  </a:cubicBezTo>
                  <a:cubicBezTo>
                    <a:pt x="2679" y="838"/>
                    <a:pt x="1084" y="1676"/>
                    <a:pt x="480" y="3631"/>
                  </a:cubicBezTo>
                  <a:cubicBezTo>
                    <a:pt x="222" y="4469"/>
                    <a:pt x="179" y="5400"/>
                    <a:pt x="351" y="6424"/>
                  </a:cubicBezTo>
                  <a:cubicBezTo>
                    <a:pt x="696" y="8659"/>
                    <a:pt x="1645" y="10800"/>
                    <a:pt x="3283" y="12941"/>
                  </a:cubicBezTo>
                  <a:cubicBezTo>
                    <a:pt x="4706" y="14710"/>
                    <a:pt x="6387" y="16107"/>
                    <a:pt x="8629" y="17317"/>
                  </a:cubicBezTo>
                  <a:cubicBezTo>
                    <a:pt x="10354" y="18248"/>
                    <a:pt x="12164" y="18993"/>
                    <a:pt x="13889" y="19645"/>
                  </a:cubicBezTo>
                  <a:cubicBezTo>
                    <a:pt x="14492" y="19924"/>
                    <a:pt x="14492" y="19924"/>
                    <a:pt x="14492" y="19924"/>
                  </a:cubicBezTo>
                  <a:cubicBezTo>
                    <a:pt x="16001" y="20483"/>
                    <a:pt x="17424" y="20948"/>
                    <a:pt x="18890" y="20948"/>
                  </a:cubicBezTo>
                  <a:cubicBezTo>
                    <a:pt x="19106" y="20948"/>
                    <a:pt x="19321" y="20948"/>
                    <a:pt x="19537" y="20948"/>
                  </a:cubicBezTo>
                  <a:cubicBezTo>
                    <a:pt x="20227" y="20855"/>
                    <a:pt x="20916" y="20669"/>
                    <a:pt x="21520" y="20297"/>
                  </a:cubicBezTo>
                  <a:cubicBezTo>
                    <a:pt x="21520" y="21041"/>
                    <a:pt x="21520" y="21041"/>
                    <a:pt x="21520" y="21041"/>
                  </a:cubicBezTo>
                  <a:cubicBezTo>
                    <a:pt x="20960" y="21321"/>
                    <a:pt x="20356" y="21507"/>
                    <a:pt x="19752" y="21600"/>
                  </a:cubicBezTo>
                  <a:cubicBezTo>
                    <a:pt x="19494" y="21600"/>
                    <a:pt x="19278" y="21600"/>
                    <a:pt x="19063" y="21600"/>
                  </a:cubicBezTo>
                  <a:cubicBezTo>
                    <a:pt x="19063" y="21600"/>
                    <a:pt x="19063" y="21600"/>
                    <a:pt x="19063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929" name="Freeform 519"/>
            <p:cNvSpPr/>
            <p:nvPr/>
          </p:nvSpPr>
          <p:spPr>
            <a:xfrm flipH="1" rot="16200000">
              <a:off x="992839" y="6831325"/>
              <a:ext cx="23711" cy="207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cubicBezTo>
                    <a:pt x="7200" y="2700"/>
                    <a:pt x="14400" y="5400"/>
                    <a:pt x="21600" y="10800"/>
                  </a:cubicBezTo>
                  <a:cubicBezTo>
                    <a:pt x="21600" y="21600"/>
                    <a:pt x="21600" y="21600"/>
                    <a:pt x="21600" y="21600"/>
                  </a:cubicBezTo>
                  <a:cubicBezTo>
                    <a:pt x="16800" y="18900"/>
                    <a:pt x="2400" y="2700"/>
                    <a:pt x="0" y="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930" name="Freeform 520"/>
            <p:cNvSpPr/>
            <p:nvPr/>
          </p:nvSpPr>
          <p:spPr>
            <a:xfrm flipH="1" rot="16200000">
              <a:off x="1243273" y="6816507"/>
              <a:ext cx="53347" cy="207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cubicBezTo>
                    <a:pt x="7560" y="16200"/>
                    <a:pt x="14040" y="10800"/>
                    <a:pt x="21600" y="0"/>
                  </a:cubicBezTo>
                  <a:cubicBezTo>
                    <a:pt x="21600" y="8100"/>
                    <a:pt x="21600" y="8100"/>
                    <a:pt x="21600" y="8100"/>
                  </a:cubicBezTo>
                  <a:cubicBezTo>
                    <a:pt x="14040" y="16200"/>
                    <a:pt x="6480" y="21600"/>
                    <a:pt x="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931" name="Freeform 521"/>
            <p:cNvSpPr/>
            <p:nvPr/>
          </p:nvSpPr>
          <p:spPr>
            <a:xfrm flipH="1" rot="16200000">
              <a:off x="991357" y="6820952"/>
              <a:ext cx="37048" cy="370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12343"/>
                  </a:moveTo>
                  <a:cubicBezTo>
                    <a:pt x="13886" y="7714"/>
                    <a:pt x="7714" y="4629"/>
                    <a:pt x="1543" y="0"/>
                  </a:cubicBezTo>
                  <a:cubicBezTo>
                    <a:pt x="0" y="0"/>
                    <a:pt x="0" y="0"/>
                    <a:pt x="0" y="1543"/>
                  </a:cubicBezTo>
                  <a:cubicBezTo>
                    <a:pt x="7714" y="7714"/>
                    <a:pt x="13886" y="13886"/>
                    <a:pt x="21600" y="21600"/>
                  </a:cubicBezTo>
                  <a:lnTo>
                    <a:pt x="21600" y="12343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932" name="Freeform 522"/>
            <p:cNvSpPr/>
            <p:nvPr/>
          </p:nvSpPr>
          <p:spPr>
            <a:xfrm flipH="1" rot="16200000">
              <a:off x="1245074" y="6828682"/>
              <a:ext cx="37886" cy="207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40" h="21600" fill="norm" stroke="1" extrusionOk="0">
                  <a:moveTo>
                    <a:pt x="21240" y="0"/>
                  </a:moveTo>
                  <a:cubicBezTo>
                    <a:pt x="15480" y="8100"/>
                    <a:pt x="8280" y="13500"/>
                    <a:pt x="1080" y="16200"/>
                  </a:cubicBezTo>
                  <a:cubicBezTo>
                    <a:pt x="-360" y="16200"/>
                    <a:pt x="-360" y="21600"/>
                    <a:pt x="1080" y="21600"/>
                  </a:cubicBezTo>
                  <a:cubicBezTo>
                    <a:pt x="9720" y="21600"/>
                    <a:pt x="15480" y="21600"/>
                    <a:pt x="21240" y="18900"/>
                  </a:cubicBezTo>
                  <a:lnTo>
                    <a:pt x="21240" y="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933" name="Freeform 523"/>
            <p:cNvSpPr/>
            <p:nvPr/>
          </p:nvSpPr>
          <p:spPr>
            <a:xfrm flipH="1" rot="16200000">
              <a:off x="975797" y="6790573"/>
              <a:ext cx="63721" cy="6223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15300" y="13500"/>
                    <a:pt x="8100" y="6300"/>
                    <a:pt x="0" y="0"/>
                  </a:cubicBezTo>
                  <a:cubicBezTo>
                    <a:pt x="2700" y="1800"/>
                    <a:pt x="5400" y="2700"/>
                    <a:pt x="8100" y="4500"/>
                  </a:cubicBezTo>
                  <a:cubicBezTo>
                    <a:pt x="13500" y="8100"/>
                    <a:pt x="17100" y="11700"/>
                    <a:pt x="21600" y="16200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934" name="Freeform 524"/>
            <p:cNvSpPr/>
            <p:nvPr/>
          </p:nvSpPr>
          <p:spPr>
            <a:xfrm flipH="1" rot="16200000">
              <a:off x="1236605" y="6812801"/>
              <a:ext cx="44456" cy="370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082" y="15429"/>
                  </a:moveTo>
                  <a:cubicBezTo>
                    <a:pt x="11435" y="10800"/>
                    <a:pt x="16518" y="6171"/>
                    <a:pt x="21600" y="0"/>
                  </a:cubicBezTo>
                  <a:cubicBezTo>
                    <a:pt x="21600" y="12343"/>
                    <a:pt x="21600" y="12343"/>
                    <a:pt x="21600" y="12343"/>
                  </a:cubicBezTo>
                  <a:cubicBezTo>
                    <a:pt x="15247" y="16971"/>
                    <a:pt x="7624" y="20057"/>
                    <a:pt x="0" y="21600"/>
                  </a:cubicBezTo>
                  <a:cubicBezTo>
                    <a:pt x="1271" y="20057"/>
                    <a:pt x="3812" y="18514"/>
                    <a:pt x="5082" y="15429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935" name="Freeform 525"/>
            <p:cNvSpPr/>
            <p:nvPr/>
          </p:nvSpPr>
          <p:spPr>
            <a:xfrm flipH="1" rot="16200000">
              <a:off x="1256925" y="6841276"/>
              <a:ext cx="12701" cy="127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cubicBezTo>
                    <a:pt x="5400" y="14400"/>
                    <a:pt x="16200" y="7200"/>
                    <a:pt x="21600" y="0"/>
                  </a:cubicBezTo>
                  <a:cubicBezTo>
                    <a:pt x="21600" y="7200"/>
                    <a:pt x="21600" y="7200"/>
                    <a:pt x="21600" y="7200"/>
                  </a:cubicBezTo>
                  <a:cubicBezTo>
                    <a:pt x="16200" y="14400"/>
                    <a:pt x="5400" y="14400"/>
                    <a:pt x="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936" name="Freeform 526"/>
            <p:cNvSpPr/>
            <p:nvPr/>
          </p:nvSpPr>
          <p:spPr>
            <a:xfrm flipH="1" rot="16200000">
              <a:off x="872069" y="6677954"/>
              <a:ext cx="245988" cy="1052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20451" y="17280"/>
                    <a:pt x="18843" y="14040"/>
                    <a:pt x="17004" y="11340"/>
                  </a:cubicBezTo>
                  <a:cubicBezTo>
                    <a:pt x="14017" y="7020"/>
                    <a:pt x="10800" y="3780"/>
                    <a:pt x="7583" y="2700"/>
                  </a:cubicBezTo>
                  <a:cubicBezTo>
                    <a:pt x="5055" y="1620"/>
                    <a:pt x="2528" y="1080"/>
                    <a:pt x="0" y="540"/>
                  </a:cubicBezTo>
                  <a:cubicBezTo>
                    <a:pt x="1609" y="0"/>
                    <a:pt x="3217" y="0"/>
                    <a:pt x="4596" y="0"/>
                  </a:cubicBezTo>
                  <a:cubicBezTo>
                    <a:pt x="6664" y="0"/>
                    <a:pt x="8272" y="0"/>
                    <a:pt x="10111" y="1080"/>
                  </a:cubicBezTo>
                  <a:cubicBezTo>
                    <a:pt x="14706" y="3780"/>
                    <a:pt x="17923" y="7560"/>
                    <a:pt x="20221" y="12960"/>
                  </a:cubicBezTo>
                  <a:cubicBezTo>
                    <a:pt x="20681" y="14040"/>
                    <a:pt x="21140" y="15120"/>
                    <a:pt x="21600" y="16200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937" name="Freeform 527"/>
            <p:cNvSpPr/>
            <p:nvPr/>
          </p:nvSpPr>
          <p:spPr>
            <a:xfrm flipH="1" rot="16200000">
              <a:off x="1046185" y="6594230"/>
              <a:ext cx="422329" cy="9632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1001" y="21600"/>
                  </a:moveTo>
                  <a:cubicBezTo>
                    <a:pt x="7379" y="21600"/>
                    <a:pt x="3354" y="18097"/>
                    <a:pt x="0" y="14595"/>
                  </a:cubicBezTo>
                  <a:cubicBezTo>
                    <a:pt x="2952" y="16930"/>
                    <a:pt x="6037" y="18097"/>
                    <a:pt x="8989" y="18097"/>
                  </a:cubicBezTo>
                  <a:cubicBezTo>
                    <a:pt x="9257" y="18097"/>
                    <a:pt x="9660" y="18097"/>
                    <a:pt x="10062" y="18097"/>
                  </a:cubicBezTo>
                  <a:cubicBezTo>
                    <a:pt x="13684" y="18097"/>
                    <a:pt x="18783" y="16346"/>
                    <a:pt x="21332" y="1751"/>
                  </a:cubicBezTo>
                  <a:cubicBezTo>
                    <a:pt x="21332" y="1168"/>
                    <a:pt x="21466" y="584"/>
                    <a:pt x="21600" y="0"/>
                  </a:cubicBezTo>
                  <a:cubicBezTo>
                    <a:pt x="21600" y="5254"/>
                    <a:pt x="21600" y="5254"/>
                    <a:pt x="21600" y="5254"/>
                  </a:cubicBezTo>
                  <a:cubicBezTo>
                    <a:pt x="19319" y="16346"/>
                    <a:pt x="15697" y="21600"/>
                    <a:pt x="11001" y="21600"/>
                  </a:cubicBezTo>
                  <a:cubicBezTo>
                    <a:pt x="11001" y="21600"/>
                    <a:pt x="11001" y="21600"/>
                    <a:pt x="11001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938" name="Freeform 528"/>
            <p:cNvSpPr/>
            <p:nvPr/>
          </p:nvSpPr>
          <p:spPr>
            <a:xfrm flipH="1" rot="16200000">
              <a:off x="1192150" y="6618680"/>
              <a:ext cx="425291" cy="444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2533" y="21600"/>
                  </a:moveTo>
                  <a:cubicBezTo>
                    <a:pt x="11333" y="21600"/>
                    <a:pt x="10133" y="21600"/>
                    <a:pt x="9067" y="20329"/>
                  </a:cubicBezTo>
                  <a:cubicBezTo>
                    <a:pt x="6667" y="17788"/>
                    <a:pt x="4667" y="13976"/>
                    <a:pt x="2933" y="10165"/>
                  </a:cubicBezTo>
                  <a:cubicBezTo>
                    <a:pt x="1867" y="7624"/>
                    <a:pt x="933" y="5082"/>
                    <a:pt x="0" y="1271"/>
                  </a:cubicBezTo>
                  <a:cubicBezTo>
                    <a:pt x="4400" y="11435"/>
                    <a:pt x="8133" y="15247"/>
                    <a:pt x="11733" y="15247"/>
                  </a:cubicBezTo>
                  <a:cubicBezTo>
                    <a:pt x="14800" y="15247"/>
                    <a:pt x="17600" y="11435"/>
                    <a:pt x="20133" y="3812"/>
                  </a:cubicBezTo>
                  <a:cubicBezTo>
                    <a:pt x="20667" y="2541"/>
                    <a:pt x="21067" y="1271"/>
                    <a:pt x="21600" y="0"/>
                  </a:cubicBezTo>
                  <a:cubicBezTo>
                    <a:pt x="21600" y="8894"/>
                    <a:pt x="21600" y="8894"/>
                    <a:pt x="21600" y="8894"/>
                  </a:cubicBezTo>
                  <a:cubicBezTo>
                    <a:pt x="18667" y="17788"/>
                    <a:pt x="15600" y="21600"/>
                    <a:pt x="12533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939" name="Freeform 529"/>
            <p:cNvSpPr/>
            <p:nvPr/>
          </p:nvSpPr>
          <p:spPr>
            <a:xfrm flipH="1" rot="16200000">
              <a:off x="320847" y="5655506"/>
              <a:ext cx="1552925" cy="84317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35" h="21600" fill="norm" stroke="1" extrusionOk="0">
                  <a:moveTo>
                    <a:pt x="20066" y="21600"/>
                  </a:moveTo>
                  <a:cubicBezTo>
                    <a:pt x="19674" y="21600"/>
                    <a:pt x="19282" y="21533"/>
                    <a:pt x="18854" y="21466"/>
                  </a:cubicBezTo>
                  <a:cubicBezTo>
                    <a:pt x="18604" y="21399"/>
                    <a:pt x="18355" y="21332"/>
                    <a:pt x="18105" y="21265"/>
                  </a:cubicBezTo>
                  <a:cubicBezTo>
                    <a:pt x="15610" y="20862"/>
                    <a:pt x="13258" y="20057"/>
                    <a:pt x="11190" y="18850"/>
                  </a:cubicBezTo>
                  <a:cubicBezTo>
                    <a:pt x="9373" y="17843"/>
                    <a:pt x="7626" y="16502"/>
                    <a:pt x="6129" y="15361"/>
                  </a:cubicBezTo>
                  <a:cubicBezTo>
                    <a:pt x="5131" y="14624"/>
                    <a:pt x="4062" y="13819"/>
                    <a:pt x="3099" y="12678"/>
                  </a:cubicBezTo>
                  <a:cubicBezTo>
                    <a:pt x="2208" y="11605"/>
                    <a:pt x="-465" y="8452"/>
                    <a:pt x="70" y="5031"/>
                  </a:cubicBezTo>
                  <a:cubicBezTo>
                    <a:pt x="355" y="3220"/>
                    <a:pt x="1388" y="1945"/>
                    <a:pt x="2280" y="1543"/>
                  </a:cubicBezTo>
                  <a:cubicBezTo>
                    <a:pt x="2850" y="1275"/>
                    <a:pt x="3456" y="1140"/>
                    <a:pt x="4204" y="1140"/>
                  </a:cubicBezTo>
                  <a:cubicBezTo>
                    <a:pt x="4632" y="1140"/>
                    <a:pt x="5060" y="1207"/>
                    <a:pt x="5487" y="1207"/>
                  </a:cubicBezTo>
                  <a:cubicBezTo>
                    <a:pt x="5880" y="1275"/>
                    <a:pt x="6307" y="1275"/>
                    <a:pt x="6735" y="1275"/>
                  </a:cubicBezTo>
                  <a:cubicBezTo>
                    <a:pt x="6806" y="1275"/>
                    <a:pt x="6806" y="1275"/>
                    <a:pt x="6806" y="1275"/>
                  </a:cubicBezTo>
                  <a:cubicBezTo>
                    <a:pt x="8695" y="1275"/>
                    <a:pt x="10549" y="872"/>
                    <a:pt x="12260" y="402"/>
                  </a:cubicBezTo>
                  <a:cubicBezTo>
                    <a:pt x="13115" y="201"/>
                    <a:pt x="14220" y="0"/>
                    <a:pt x="15361" y="0"/>
                  </a:cubicBezTo>
                  <a:cubicBezTo>
                    <a:pt x="15824" y="0"/>
                    <a:pt x="16252" y="0"/>
                    <a:pt x="16680" y="67"/>
                  </a:cubicBezTo>
                  <a:cubicBezTo>
                    <a:pt x="18070" y="335"/>
                    <a:pt x="19495" y="1140"/>
                    <a:pt x="21135" y="2482"/>
                  </a:cubicBezTo>
                  <a:cubicBezTo>
                    <a:pt x="21135" y="3019"/>
                    <a:pt x="21135" y="3019"/>
                    <a:pt x="21135" y="3019"/>
                  </a:cubicBezTo>
                  <a:cubicBezTo>
                    <a:pt x="20101" y="2080"/>
                    <a:pt x="18961" y="1207"/>
                    <a:pt x="17678" y="805"/>
                  </a:cubicBezTo>
                  <a:cubicBezTo>
                    <a:pt x="16929" y="537"/>
                    <a:pt x="16109" y="402"/>
                    <a:pt x="15254" y="402"/>
                  </a:cubicBezTo>
                  <a:cubicBezTo>
                    <a:pt x="14612" y="402"/>
                    <a:pt x="13971" y="470"/>
                    <a:pt x="13258" y="671"/>
                  </a:cubicBezTo>
                  <a:cubicBezTo>
                    <a:pt x="12687" y="738"/>
                    <a:pt x="12117" y="872"/>
                    <a:pt x="11547" y="1006"/>
                  </a:cubicBezTo>
                  <a:cubicBezTo>
                    <a:pt x="10406" y="1342"/>
                    <a:pt x="9230" y="1610"/>
                    <a:pt x="8054" y="1677"/>
                  </a:cubicBezTo>
                  <a:cubicBezTo>
                    <a:pt x="7697" y="1677"/>
                    <a:pt x="7341" y="1744"/>
                    <a:pt x="6949" y="1744"/>
                  </a:cubicBezTo>
                  <a:cubicBezTo>
                    <a:pt x="6379" y="1744"/>
                    <a:pt x="5808" y="1677"/>
                    <a:pt x="5274" y="1610"/>
                  </a:cubicBezTo>
                  <a:cubicBezTo>
                    <a:pt x="5202" y="1610"/>
                    <a:pt x="5202" y="1610"/>
                    <a:pt x="5202" y="1610"/>
                  </a:cubicBezTo>
                  <a:cubicBezTo>
                    <a:pt x="4846" y="1610"/>
                    <a:pt x="4454" y="1543"/>
                    <a:pt x="4062" y="1543"/>
                  </a:cubicBezTo>
                  <a:cubicBezTo>
                    <a:pt x="3741" y="1543"/>
                    <a:pt x="3456" y="1610"/>
                    <a:pt x="3171" y="1677"/>
                  </a:cubicBezTo>
                  <a:cubicBezTo>
                    <a:pt x="1994" y="1945"/>
                    <a:pt x="177" y="3354"/>
                    <a:pt x="284" y="6037"/>
                  </a:cubicBezTo>
                  <a:cubicBezTo>
                    <a:pt x="355" y="7983"/>
                    <a:pt x="1282" y="9593"/>
                    <a:pt x="1994" y="10666"/>
                  </a:cubicBezTo>
                  <a:cubicBezTo>
                    <a:pt x="4026" y="13752"/>
                    <a:pt x="6592" y="15429"/>
                    <a:pt x="9087" y="17106"/>
                  </a:cubicBezTo>
                  <a:cubicBezTo>
                    <a:pt x="9337" y="17240"/>
                    <a:pt x="9337" y="17240"/>
                    <a:pt x="9337" y="17240"/>
                  </a:cubicBezTo>
                  <a:cubicBezTo>
                    <a:pt x="12759" y="19520"/>
                    <a:pt x="16359" y="20795"/>
                    <a:pt x="20101" y="21130"/>
                  </a:cubicBezTo>
                  <a:cubicBezTo>
                    <a:pt x="20137" y="21130"/>
                    <a:pt x="20173" y="21130"/>
                    <a:pt x="20173" y="21198"/>
                  </a:cubicBezTo>
                  <a:cubicBezTo>
                    <a:pt x="20208" y="21198"/>
                    <a:pt x="20208" y="21198"/>
                    <a:pt x="20208" y="21198"/>
                  </a:cubicBezTo>
                  <a:cubicBezTo>
                    <a:pt x="20244" y="21198"/>
                    <a:pt x="20244" y="21198"/>
                    <a:pt x="20244" y="21198"/>
                  </a:cubicBezTo>
                  <a:cubicBezTo>
                    <a:pt x="20529" y="21198"/>
                    <a:pt x="20850" y="21130"/>
                    <a:pt x="21135" y="21063"/>
                  </a:cubicBezTo>
                  <a:cubicBezTo>
                    <a:pt x="21135" y="21466"/>
                    <a:pt x="21135" y="21466"/>
                    <a:pt x="21135" y="21466"/>
                  </a:cubicBezTo>
                  <a:cubicBezTo>
                    <a:pt x="20779" y="21533"/>
                    <a:pt x="20422" y="21600"/>
                    <a:pt x="20066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940" name="Freeform 530"/>
            <p:cNvSpPr/>
            <p:nvPr/>
          </p:nvSpPr>
          <p:spPr>
            <a:xfrm flipH="1" rot="16200000">
              <a:off x="1438876" y="6785389"/>
              <a:ext cx="115585" cy="207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9327" y="21600"/>
                  </a:moveTo>
                  <a:cubicBezTo>
                    <a:pt x="5891" y="21600"/>
                    <a:pt x="2945" y="18900"/>
                    <a:pt x="0" y="16200"/>
                  </a:cubicBezTo>
                  <a:cubicBezTo>
                    <a:pt x="1964" y="16200"/>
                    <a:pt x="3927" y="13500"/>
                    <a:pt x="5891" y="13500"/>
                  </a:cubicBezTo>
                  <a:cubicBezTo>
                    <a:pt x="7364" y="10800"/>
                    <a:pt x="9327" y="8100"/>
                    <a:pt x="10800" y="8100"/>
                  </a:cubicBezTo>
                  <a:cubicBezTo>
                    <a:pt x="14727" y="5400"/>
                    <a:pt x="18164" y="2700"/>
                    <a:pt x="21600" y="0"/>
                  </a:cubicBezTo>
                  <a:cubicBezTo>
                    <a:pt x="21600" y="13500"/>
                    <a:pt x="21600" y="13500"/>
                    <a:pt x="21600" y="13500"/>
                  </a:cubicBezTo>
                  <a:cubicBezTo>
                    <a:pt x="17182" y="18900"/>
                    <a:pt x="13745" y="21600"/>
                    <a:pt x="10800" y="21600"/>
                  </a:cubicBezTo>
                  <a:cubicBezTo>
                    <a:pt x="10309" y="21600"/>
                    <a:pt x="9818" y="21600"/>
                    <a:pt x="9327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941" name="Freeform 531"/>
            <p:cNvSpPr/>
            <p:nvPr/>
          </p:nvSpPr>
          <p:spPr>
            <a:xfrm flipH="1" rot="16200000">
              <a:off x="33527" y="5282237"/>
              <a:ext cx="2046065" cy="109656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27" h="21600" fill="norm" stroke="1" extrusionOk="0">
                  <a:moveTo>
                    <a:pt x="21227" y="21600"/>
                  </a:moveTo>
                  <a:cubicBezTo>
                    <a:pt x="21010" y="21600"/>
                    <a:pt x="20819" y="21548"/>
                    <a:pt x="20629" y="21548"/>
                  </a:cubicBezTo>
                  <a:cubicBezTo>
                    <a:pt x="19570" y="21394"/>
                    <a:pt x="18537" y="20930"/>
                    <a:pt x="17559" y="20517"/>
                  </a:cubicBezTo>
                  <a:cubicBezTo>
                    <a:pt x="17532" y="20517"/>
                    <a:pt x="17532" y="20517"/>
                    <a:pt x="17532" y="20517"/>
                  </a:cubicBezTo>
                  <a:cubicBezTo>
                    <a:pt x="17505" y="20569"/>
                    <a:pt x="17505" y="20569"/>
                    <a:pt x="17505" y="20569"/>
                  </a:cubicBezTo>
                  <a:cubicBezTo>
                    <a:pt x="17505" y="20569"/>
                    <a:pt x="17505" y="20569"/>
                    <a:pt x="17478" y="20569"/>
                  </a:cubicBezTo>
                  <a:cubicBezTo>
                    <a:pt x="17478" y="20569"/>
                    <a:pt x="17478" y="20569"/>
                    <a:pt x="17450" y="20569"/>
                  </a:cubicBezTo>
                  <a:cubicBezTo>
                    <a:pt x="17369" y="20466"/>
                    <a:pt x="17260" y="20414"/>
                    <a:pt x="17179" y="20363"/>
                  </a:cubicBezTo>
                  <a:cubicBezTo>
                    <a:pt x="16989" y="20311"/>
                    <a:pt x="16825" y="20208"/>
                    <a:pt x="16635" y="20157"/>
                  </a:cubicBezTo>
                  <a:cubicBezTo>
                    <a:pt x="16391" y="20053"/>
                    <a:pt x="16146" y="19950"/>
                    <a:pt x="15902" y="19847"/>
                  </a:cubicBezTo>
                  <a:cubicBezTo>
                    <a:pt x="15413" y="19693"/>
                    <a:pt x="14924" y="19486"/>
                    <a:pt x="14462" y="19280"/>
                  </a:cubicBezTo>
                  <a:cubicBezTo>
                    <a:pt x="14326" y="19229"/>
                    <a:pt x="14326" y="19229"/>
                    <a:pt x="14326" y="19229"/>
                  </a:cubicBezTo>
                  <a:cubicBezTo>
                    <a:pt x="13973" y="19126"/>
                    <a:pt x="13973" y="19126"/>
                    <a:pt x="13973" y="19126"/>
                  </a:cubicBezTo>
                  <a:cubicBezTo>
                    <a:pt x="12777" y="18662"/>
                    <a:pt x="11582" y="17888"/>
                    <a:pt x="10413" y="17167"/>
                  </a:cubicBezTo>
                  <a:cubicBezTo>
                    <a:pt x="10305" y="17115"/>
                    <a:pt x="10305" y="17115"/>
                    <a:pt x="10305" y="17115"/>
                  </a:cubicBezTo>
                  <a:cubicBezTo>
                    <a:pt x="9680" y="16703"/>
                    <a:pt x="9028" y="16342"/>
                    <a:pt x="8376" y="15981"/>
                  </a:cubicBezTo>
                  <a:cubicBezTo>
                    <a:pt x="7207" y="15259"/>
                    <a:pt x="5985" y="14537"/>
                    <a:pt x="4816" y="13713"/>
                  </a:cubicBezTo>
                  <a:cubicBezTo>
                    <a:pt x="3431" y="12733"/>
                    <a:pt x="1882" y="11547"/>
                    <a:pt x="877" y="9434"/>
                  </a:cubicBezTo>
                  <a:cubicBezTo>
                    <a:pt x="62" y="7784"/>
                    <a:pt x="-373" y="5207"/>
                    <a:pt x="415" y="3196"/>
                  </a:cubicBezTo>
                  <a:cubicBezTo>
                    <a:pt x="1094" y="1495"/>
                    <a:pt x="2371" y="464"/>
                    <a:pt x="4327" y="103"/>
                  </a:cubicBezTo>
                  <a:cubicBezTo>
                    <a:pt x="4708" y="52"/>
                    <a:pt x="5142" y="52"/>
                    <a:pt x="5604" y="52"/>
                  </a:cubicBezTo>
                  <a:cubicBezTo>
                    <a:pt x="6039" y="52"/>
                    <a:pt x="6474" y="52"/>
                    <a:pt x="6909" y="103"/>
                  </a:cubicBezTo>
                  <a:cubicBezTo>
                    <a:pt x="8267" y="206"/>
                    <a:pt x="9598" y="309"/>
                    <a:pt x="10930" y="309"/>
                  </a:cubicBezTo>
                  <a:cubicBezTo>
                    <a:pt x="11147" y="309"/>
                    <a:pt x="11147" y="309"/>
                    <a:pt x="11147" y="309"/>
                  </a:cubicBezTo>
                  <a:cubicBezTo>
                    <a:pt x="11989" y="258"/>
                    <a:pt x="12832" y="206"/>
                    <a:pt x="13674" y="155"/>
                  </a:cubicBezTo>
                  <a:cubicBezTo>
                    <a:pt x="14543" y="103"/>
                    <a:pt x="15440" y="0"/>
                    <a:pt x="16309" y="0"/>
                  </a:cubicBezTo>
                  <a:cubicBezTo>
                    <a:pt x="17478" y="0"/>
                    <a:pt x="18429" y="155"/>
                    <a:pt x="19352" y="412"/>
                  </a:cubicBezTo>
                  <a:cubicBezTo>
                    <a:pt x="19977" y="567"/>
                    <a:pt x="20602" y="773"/>
                    <a:pt x="21227" y="1031"/>
                  </a:cubicBezTo>
                  <a:cubicBezTo>
                    <a:pt x="21227" y="1392"/>
                    <a:pt x="21227" y="1392"/>
                    <a:pt x="21227" y="1392"/>
                  </a:cubicBezTo>
                  <a:cubicBezTo>
                    <a:pt x="20059" y="876"/>
                    <a:pt x="18945" y="516"/>
                    <a:pt x="17858" y="412"/>
                  </a:cubicBezTo>
                  <a:cubicBezTo>
                    <a:pt x="17369" y="309"/>
                    <a:pt x="16853" y="309"/>
                    <a:pt x="16282" y="309"/>
                  </a:cubicBezTo>
                  <a:cubicBezTo>
                    <a:pt x="15385" y="309"/>
                    <a:pt x="14489" y="361"/>
                    <a:pt x="13728" y="464"/>
                  </a:cubicBezTo>
                  <a:cubicBezTo>
                    <a:pt x="12832" y="567"/>
                    <a:pt x="11908" y="619"/>
                    <a:pt x="10930" y="619"/>
                  </a:cubicBezTo>
                  <a:cubicBezTo>
                    <a:pt x="10441" y="619"/>
                    <a:pt x="9952" y="567"/>
                    <a:pt x="9435" y="567"/>
                  </a:cubicBezTo>
                  <a:cubicBezTo>
                    <a:pt x="8946" y="567"/>
                    <a:pt x="8430" y="516"/>
                    <a:pt x="7914" y="464"/>
                  </a:cubicBezTo>
                  <a:cubicBezTo>
                    <a:pt x="7235" y="361"/>
                    <a:pt x="6528" y="309"/>
                    <a:pt x="5822" y="309"/>
                  </a:cubicBezTo>
                  <a:cubicBezTo>
                    <a:pt x="4844" y="309"/>
                    <a:pt x="4029" y="464"/>
                    <a:pt x="3295" y="722"/>
                  </a:cubicBezTo>
                  <a:cubicBezTo>
                    <a:pt x="2670" y="979"/>
                    <a:pt x="1149" y="1753"/>
                    <a:pt x="496" y="3660"/>
                  </a:cubicBezTo>
                  <a:cubicBezTo>
                    <a:pt x="198" y="4485"/>
                    <a:pt x="116" y="5464"/>
                    <a:pt x="225" y="6547"/>
                  </a:cubicBezTo>
                  <a:cubicBezTo>
                    <a:pt x="578" y="9640"/>
                    <a:pt x="2371" y="11444"/>
                    <a:pt x="3920" y="12682"/>
                  </a:cubicBezTo>
                  <a:cubicBezTo>
                    <a:pt x="5251" y="13764"/>
                    <a:pt x="6664" y="14589"/>
                    <a:pt x="8022" y="15362"/>
                  </a:cubicBezTo>
                  <a:cubicBezTo>
                    <a:pt x="8593" y="15723"/>
                    <a:pt x="9164" y="16032"/>
                    <a:pt x="9707" y="16393"/>
                  </a:cubicBezTo>
                  <a:cubicBezTo>
                    <a:pt x="9952" y="16548"/>
                    <a:pt x="10196" y="16703"/>
                    <a:pt x="10441" y="16857"/>
                  </a:cubicBezTo>
                  <a:cubicBezTo>
                    <a:pt x="11500" y="17527"/>
                    <a:pt x="12614" y="18198"/>
                    <a:pt x="13728" y="18662"/>
                  </a:cubicBezTo>
                  <a:cubicBezTo>
                    <a:pt x="14081" y="18765"/>
                    <a:pt x="14435" y="18919"/>
                    <a:pt x="14761" y="19022"/>
                  </a:cubicBezTo>
                  <a:cubicBezTo>
                    <a:pt x="15549" y="19280"/>
                    <a:pt x="16336" y="19589"/>
                    <a:pt x="17070" y="20002"/>
                  </a:cubicBezTo>
                  <a:cubicBezTo>
                    <a:pt x="17450" y="20157"/>
                    <a:pt x="17831" y="20311"/>
                    <a:pt x="18184" y="20466"/>
                  </a:cubicBezTo>
                  <a:cubicBezTo>
                    <a:pt x="19026" y="20827"/>
                    <a:pt x="20140" y="21188"/>
                    <a:pt x="21227" y="21239"/>
                  </a:cubicBezTo>
                  <a:lnTo>
                    <a:pt x="21227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942" name="Freeform 532"/>
            <p:cNvSpPr/>
            <p:nvPr/>
          </p:nvSpPr>
          <p:spPr>
            <a:xfrm flipH="1" rot="16200000">
              <a:off x="-393828" y="4674098"/>
              <a:ext cx="2758517" cy="16003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86" h="21600" fill="norm" stroke="1" extrusionOk="0">
                  <a:moveTo>
                    <a:pt x="21286" y="21600"/>
                  </a:moveTo>
                  <a:cubicBezTo>
                    <a:pt x="20579" y="21565"/>
                    <a:pt x="19831" y="21459"/>
                    <a:pt x="19023" y="21246"/>
                  </a:cubicBezTo>
                  <a:cubicBezTo>
                    <a:pt x="17346" y="20787"/>
                    <a:pt x="15568" y="19903"/>
                    <a:pt x="13406" y="18383"/>
                  </a:cubicBezTo>
                  <a:cubicBezTo>
                    <a:pt x="13103" y="18171"/>
                    <a:pt x="12800" y="17923"/>
                    <a:pt x="12496" y="17711"/>
                  </a:cubicBezTo>
                  <a:cubicBezTo>
                    <a:pt x="11870" y="17252"/>
                    <a:pt x="11224" y="16757"/>
                    <a:pt x="10577" y="16403"/>
                  </a:cubicBezTo>
                  <a:cubicBezTo>
                    <a:pt x="9526" y="15838"/>
                    <a:pt x="8476" y="15449"/>
                    <a:pt x="7667" y="15201"/>
                  </a:cubicBezTo>
                  <a:cubicBezTo>
                    <a:pt x="7344" y="15095"/>
                    <a:pt x="7021" y="14989"/>
                    <a:pt x="6697" y="14883"/>
                  </a:cubicBezTo>
                  <a:cubicBezTo>
                    <a:pt x="5364" y="14459"/>
                    <a:pt x="3970" y="14070"/>
                    <a:pt x="2717" y="13151"/>
                  </a:cubicBezTo>
                  <a:cubicBezTo>
                    <a:pt x="1787" y="12515"/>
                    <a:pt x="494" y="11419"/>
                    <a:pt x="110" y="9616"/>
                  </a:cubicBezTo>
                  <a:cubicBezTo>
                    <a:pt x="-314" y="7742"/>
                    <a:pt x="555" y="5904"/>
                    <a:pt x="1545" y="4985"/>
                  </a:cubicBezTo>
                  <a:cubicBezTo>
                    <a:pt x="2697" y="3924"/>
                    <a:pt x="4030" y="3535"/>
                    <a:pt x="5323" y="3182"/>
                  </a:cubicBezTo>
                  <a:cubicBezTo>
                    <a:pt x="5687" y="3076"/>
                    <a:pt x="5687" y="3076"/>
                    <a:pt x="5687" y="3076"/>
                  </a:cubicBezTo>
                  <a:cubicBezTo>
                    <a:pt x="6455" y="2864"/>
                    <a:pt x="7102" y="2651"/>
                    <a:pt x="7748" y="2333"/>
                  </a:cubicBezTo>
                  <a:cubicBezTo>
                    <a:pt x="8233" y="2121"/>
                    <a:pt x="8718" y="1874"/>
                    <a:pt x="9203" y="1626"/>
                  </a:cubicBezTo>
                  <a:cubicBezTo>
                    <a:pt x="9607" y="1379"/>
                    <a:pt x="10052" y="1167"/>
                    <a:pt x="10476" y="955"/>
                  </a:cubicBezTo>
                  <a:cubicBezTo>
                    <a:pt x="11203" y="601"/>
                    <a:pt x="12173" y="177"/>
                    <a:pt x="13183" y="35"/>
                  </a:cubicBezTo>
                  <a:cubicBezTo>
                    <a:pt x="13446" y="0"/>
                    <a:pt x="13729" y="0"/>
                    <a:pt x="14032" y="0"/>
                  </a:cubicBezTo>
                  <a:cubicBezTo>
                    <a:pt x="14598" y="0"/>
                    <a:pt x="15164" y="71"/>
                    <a:pt x="15628" y="106"/>
                  </a:cubicBezTo>
                  <a:cubicBezTo>
                    <a:pt x="17326" y="354"/>
                    <a:pt x="18922" y="742"/>
                    <a:pt x="20397" y="1343"/>
                  </a:cubicBezTo>
                  <a:cubicBezTo>
                    <a:pt x="20700" y="1449"/>
                    <a:pt x="21003" y="1591"/>
                    <a:pt x="21286" y="1697"/>
                  </a:cubicBezTo>
                  <a:cubicBezTo>
                    <a:pt x="21286" y="1944"/>
                    <a:pt x="21286" y="1944"/>
                    <a:pt x="21286" y="1944"/>
                  </a:cubicBezTo>
                  <a:cubicBezTo>
                    <a:pt x="20357" y="1520"/>
                    <a:pt x="19387" y="1167"/>
                    <a:pt x="18397" y="884"/>
                  </a:cubicBezTo>
                  <a:cubicBezTo>
                    <a:pt x="17063" y="530"/>
                    <a:pt x="15649" y="212"/>
                    <a:pt x="14275" y="212"/>
                  </a:cubicBezTo>
                  <a:cubicBezTo>
                    <a:pt x="14012" y="212"/>
                    <a:pt x="13769" y="212"/>
                    <a:pt x="13527" y="247"/>
                  </a:cubicBezTo>
                  <a:cubicBezTo>
                    <a:pt x="12052" y="354"/>
                    <a:pt x="10638" y="1096"/>
                    <a:pt x="9284" y="1803"/>
                  </a:cubicBezTo>
                  <a:cubicBezTo>
                    <a:pt x="8839" y="2050"/>
                    <a:pt x="8374" y="2298"/>
                    <a:pt x="7910" y="2510"/>
                  </a:cubicBezTo>
                  <a:cubicBezTo>
                    <a:pt x="7122" y="2864"/>
                    <a:pt x="6314" y="3111"/>
                    <a:pt x="5525" y="3323"/>
                  </a:cubicBezTo>
                  <a:cubicBezTo>
                    <a:pt x="4899" y="3535"/>
                    <a:pt x="4232" y="3712"/>
                    <a:pt x="3606" y="3959"/>
                  </a:cubicBezTo>
                  <a:cubicBezTo>
                    <a:pt x="2313" y="4490"/>
                    <a:pt x="555" y="5480"/>
                    <a:pt x="191" y="7919"/>
                  </a:cubicBezTo>
                  <a:cubicBezTo>
                    <a:pt x="-132" y="10075"/>
                    <a:pt x="1121" y="11631"/>
                    <a:pt x="2252" y="12550"/>
                  </a:cubicBezTo>
                  <a:cubicBezTo>
                    <a:pt x="3606" y="13681"/>
                    <a:pt x="5121" y="14141"/>
                    <a:pt x="6576" y="14600"/>
                  </a:cubicBezTo>
                  <a:cubicBezTo>
                    <a:pt x="7061" y="14742"/>
                    <a:pt x="7061" y="14742"/>
                    <a:pt x="7061" y="14742"/>
                  </a:cubicBezTo>
                  <a:cubicBezTo>
                    <a:pt x="8011" y="15060"/>
                    <a:pt x="8981" y="15378"/>
                    <a:pt x="9910" y="15838"/>
                  </a:cubicBezTo>
                  <a:cubicBezTo>
                    <a:pt x="10880" y="16297"/>
                    <a:pt x="11749" y="16934"/>
                    <a:pt x="12618" y="17570"/>
                  </a:cubicBezTo>
                  <a:cubicBezTo>
                    <a:pt x="14295" y="18772"/>
                    <a:pt x="16295" y="20151"/>
                    <a:pt x="18376" y="20822"/>
                  </a:cubicBezTo>
                  <a:cubicBezTo>
                    <a:pt x="19366" y="21140"/>
                    <a:pt x="20276" y="21317"/>
                    <a:pt x="21124" y="21317"/>
                  </a:cubicBezTo>
                  <a:cubicBezTo>
                    <a:pt x="21165" y="21317"/>
                    <a:pt x="21225" y="21317"/>
                    <a:pt x="21286" y="21317"/>
                  </a:cubicBezTo>
                  <a:lnTo>
                    <a:pt x="21286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943" name="Freeform 537"/>
            <p:cNvSpPr/>
            <p:nvPr/>
          </p:nvSpPr>
          <p:spPr>
            <a:xfrm flipH="1" rot="16200000">
              <a:off x="1757473" y="6689068"/>
              <a:ext cx="296371" cy="326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18542" y="19800"/>
                    <a:pt x="15483" y="16200"/>
                    <a:pt x="12616" y="12600"/>
                  </a:cubicBezTo>
                  <a:cubicBezTo>
                    <a:pt x="8411" y="7200"/>
                    <a:pt x="4205" y="3600"/>
                    <a:pt x="0" y="0"/>
                  </a:cubicBezTo>
                  <a:cubicBezTo>
                    <a:pt x="5735" y="0"/>
                    <a:pt x="11278" y="3600"/>
                    <a:pt x="16821" y="7200"/>
                  </a:cubicBezTo>
                  <a:cubicBezTo>
                    <a:pt x="18542" y="9000"/>
                    <a:pt x="20071" y="9000"/>
                    <a:pt x="21600" y="10800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944" name="Freeform 538"/>
            <p:cNvSpPr/>
            <p:nvPr/>
          </p:nvSpPr>
          <p:spPr>
            <a:xfrm flipH="1" rot="16200000">
              <a:off x="-2040505" y="2812549"/>
              <a:ext cx="6775015" cy="114991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383" y="21600"/>
                  </a:moveTo>
                  <a:cubicBezTo>
                    <a:pt x="21308" y="21600"/>
                    <a:pt x="21241" y="21600"/>
                    <a:pt x="21174" y="21551"/>
                  </a:cubicBezTo>
                  <a:cubicBezTo>
                    <a:pt x="20957" y="21452"/>
                    <a:pt x="20757" y="21305"/>
                    <a:pt x="20565" y="21108"/>
                  </a:cubicBezTo>
                  <a:cubicBezTo>
                    <a:pt x="20139" y="20665"/>
                    <a:pt x="19705" y="20026"/>
                    <a:pt x="19238" y="19189"/>
                  </a:cubicBezTo>
                  <a:cubicBezTo>
                    <a:pt x="18829" y="18500"/>
                    <a:pt x="18428" y="17664"/>
                    <a:pt x="18028" y="16877"/>
                  </a:cubicBezTo>
                  <a:cubicBezTo>
                    <a:pt x="17569" y="15991"/>
                    <a:pt x="17085" y="15007"/>
                    <a:pt x="16601" y="14220"/>
                  </a:cubicBezTo>
                  <a:cubicBezTo>
                    <a:pt x="16192" y="13531"/>
                    <a:pt x="15766" y="12842"/>
                    <a:pt x="15357" y="12251"/>
                  </a:cubicBezTo>
                  <a:cubicBezTo>
                    <a:pt x="15307" y="12153"/>
                    <a:pt x="15307" y="12153"/>
                    <a:pt x="15307" y="12153"/>
                  </a:cubicBezTo>
                  <a:cubicBezTo>
                    <a:pt x="15207" y="12005"/>
                    <a:pt x="15107" y="11858"/>
                    <a:pt x="14998" y="11710"/>
                  </a:cubicBezTo>
                  <a:cubicBezTo>
                    <a:pt x="14698" y="11267"/>
                    <a:pt x="14389" y="10825"/>
                    <a:pt x="14105" y="10136"/>
                  </a:cubicBezTo>
                  <a:cubicBezTo>
                    <a:pt x="13604" y="9004"/>
                    <a:pt x="13262" y="6790"/>
                    <a:pt x="12920" y="4674"/>
                  </a:cubicBezTo>
                  <a:cubicBezTo>
                    <a:pt x="12845" y="4133"/>
                    <a:pt x="12761" y="3592"/>
                    <a:pt x="12678" y="3100"/>
                  </a:cubicBezTo>
                  <a:cubicBezTo>
                    <a:pt x="12453" y="1771"/>
                    <a:pt x="12177" y="394"/>
                    <a:pt x="11827" y="344"/>
                  </a:cubicBezTo>
                  <a:cubicBezTo>
                    <a:pt x="11802" y="344"/>
                    <a:pt x="11802" y="344"/>
                    <a:pt x="11802" y="344"/>
                  </a:cubicBezTo>
                  <a:cubicBezTo>
                    <a:pt x="11459" y="344"/>
                    <a:pt x="11151" y="1033"/>
                    <a:pt x="10842" y="1722"/>
                  </a:cubicBezTo>
                  <a:cubicBezTo>
                    <a:pt x="10733" y="1919"/>
                    <a:pt x="10733" y="1919"/>
                    <a:pt x="10733" y="1919"/>
                  </a:cubicBezTo>
                  <a:cubicBezTo>
                    <a:pt x="10558" y="2313"/>
                    <a:pt x="10374" y="2706"/>
                    <a:pt x="10191" y="2854"/>
                  </a:cubicBezTo>
                  <a:cubicBezTo>
                    <a:pt x="10082" y="2952"/>
                    <a:pt x="9965" y="3001"/>
                    <a:pt x="9857" y="3001"/>
                  </a:cubicBezTo>
                  <a:cubicBezTo>
                    <a:pt x="9782" y="3051"/>
                    <a:pt x="9707" y="3100"/>
                    <a:pt x="9640" y="3100"/>
                  </a:cubicBezTo>
                  <a:cubicBezTo>
                    <a:pt x="9548" y="3149"/>
                    <a:pt x="9465" y="3247"/>
                    <a:pt x="9381" y="3297"/>
                  </a:cubicBezTo>
                  <a:cubicBezTo>
                    <a:pt x="9114" y="3444"/>
                    <a:pt x="8839" y="3641"/>
                    <a:pt x="8572" y="3641"/>
                  </a:cubicBezTo>
                  <a:cubicBezTo>
                    <a:pt x="8505" y="3641"/>
                    <a:pt x="8438" y="3592"/>
                    <a:pt x="8371" y="3592"/>
                  </a:cubicBezTo>
                  <a:cubicBezTo>
                    <a:pt x="8321" y="3592"/>
                    <a:pt x="8279" y="3543"/>
                    <a:pt x="8229" y="3543"/>
                  </a:cubicBezTo>
                  <a:cubicBezTo>
                    <a:pt x="8129" y="3493"/>
                    <a:pt x="8029" y="3444"/>
                    <a:pt x="7929" y="3444"/>
                  </a:cubicBezTo>
                  <a:cubicBezTo>
                    <a:pt x="7854" y="3444"/>
                    <a:pt x="7787" y="3444"/>
                    <a:pt x="7729" y="3493"/>
                  </a:cubicBezTo>
                  <a:cubicBezTo>
                    <a:pt x="7520" y="3641"/>
                    <a:pt x="7328" y="3936"/>
                    <a:pt x="7128" y="4231"/>
                  </a:cubicBezTo>
                  <a:cubicBezTo>
                    <a:pt x="6977" y="4477"/>
                    <a:pt x="6827" y="4674"/>
                    <a:pt x="6677" y="4822"/>
                  </a:cubicBezTo>
                  <a:cubicBezTo>
                    <a:pt x="6435" y="5166"/>
                    <a:pt x="6185" y="5462"/>
                    <a:pt x="5943" y="5904"/>
                  </a:cubicBezTo>
                  <a:cubicBezTo>
                    <a:pt x="5617" y="6544"/>
                    <a:pt x="5300" y="7331"/>
                    <a:pt x="4991" y="8069"/>
                  </a:cubicBezTo>
                  <a:cubicBezTo>
                    <a:pt x="4924" y="8217"/>
                    <a:pt x="4857" y="8414"/>
                    <a:pt x="4791" y="8561"/>
                  </a:cubicBezTo>
                  <a:cubicBezTo>
                    <a:pt x="4474" y="9349"/>
                    <a:pt x="4123" y="10037"/>
                    <a:pt x="3722" y="10037"/>
                  </a:cubicBezTo>
                  <a:cubicBezTo>
                    <a:pt x="3222" y="10037"/>
                    <a:pt x="2738" y="9349"/>
                    <a:pt x="2270" y="8660"/>
                  </a:cubicBezTo>
                  <a:cubicBezTo>
                    <a:pt x="1995" y="8266"/>
                    <a:pt x="1719" y="7872"/>
                    <a:pt x="1436" y="7626"/>
                  </a:cubicBezTo>
                  <a:cubicBezTo>
                    <a:pt x="1235" y="7430"/>
                    <a:pt x="1035" y="7233"/>
                    <a:pt x="835" y="7036"/>
                  </a:cubicBezTo>
                  <a:cubicBezTo>
                    <a:pt x="684" y="6839"/>
                    <a:pt x="534" y="6692"/>
                    <a:pt x="384" y="6544"/>
                  </a:cubicBezTo>
                  <a:cubicBezTo>
                    <a:pt x="267" y="6446"/>
                    <a:pt x="134" y="6298"/>
                    <a:pt x="0" y="6200"/>
                  </a:cubicBezTo>
                  <a:cubicBezTo>
                    <a:pt x="0" y="5855"/>
                    <a:pt x="0" y="5855"/>
                    <a:pt x="0" y="5855"/>
                  </a:cubicBezTo>
                  <a:cubicBezTo>
                    <a:pt x="109" y="5954"/>
                    <a:pt x="225" y="6052"/>
                    <a:pt x="359" y="6150"/>
                  </a:cubicBezTo>
                  <a:cubicBezTo>
                    <a:pt x="734" y="6544"/>
                    <a:pt x="1118" y="6938"/>
                    <a:pt x="1502" y="7331"/>
                  </a:cubicBezTo>
                  <a:cubicBezTo>
                    <a:pt x="1744" y="7577"/>
                    <a:pt x="1995" y="7971"/>
                    <a:pt x="2245" y="8315"/>
                  </a:cubicBezTo>
                  <a:cubicBezTo>
                    <a:pt x="2704" y="9004"/>
                    <a:pt x="3188" y="9742"/>
                    <a:pt x="3664" y="9742"/>
                  </a:cubicBezTo>
                  <a:cubicBezTo>
                    <a:pt x="3823" y="9742"/>
                    <a:pt x="3973" y="9644"/>
                    <a:pt x="4123" y="9496"/>
                  </a:cubicBezTo>
                  <a:cubicBezTo>
                    <a:pt x="4432" y="9152"/>
                    <a:pt x="4724" y="8414"/>
                    <a:pt x="4999" y="7676"/>
                  </a:cubicBezTo>
                  <a:cubicBezTo>
                    <a:pt x="5100" y="7430"/>
                    <a:pt x="5191" y="7184"/>
                    <a:pt x="5291" y="6987"/>
                  </a:cubicBezTo>
                  <a:cubicBezTo>
                    <a:pt x="5634" y="6150"/>
                    <a:pt x="6009" y="5314"/>
                    <a:pt x="6393" y="4822"/>
                  </a:cubicBezTo>
                  <a:cubicBezTo>
                    <a:pt x="6468" y="4723"/>
                    <a:pt x="6535" y="4674"/>
                    <a:pt x="6602" y="4576"/>
                  </a:cubicBezTo>
                  <a:cubicBezTo>
                    <a:pt x="6735" y="4428"/>
                    <a:pt x="6877" y="4231"/>
                    <a:pt x="7019" y="4035"/>
                  </a:cubicBezTo>
                  <a:cubicBezTo>
                    <a:pt x="7094" y="3936"/>
                    <a:pt x="7094" y="3936"/>
                    <a:pt x="7094" y="3936"/>
                  </a:cubicBezTo>
                  <a:cubicBezTo>
                    <a:pt x="7253" y="3690"/>
                    <a:pt x="7420" y="3444"/>
                    <a:pt x="7578" y="3297"/>
                  </a:cubicBezTo>
                  <a:cubicBezTo>
                    <a:pt x="7687" y="3198"/>
                    <a:pt x="7804" y="3149"/>
                    <a:pt x="7946" y="3149"/>
                  </a:cubicBezTo>
                  <a:cubicBezTo>
                    <a:pt x="8054" y="3149"/>
                    <a:pt x="8171" y="3149"/>
                    <a:pt x="8279" y="3198"/>
                  </a:cubicBezTo>
                  <a:cubicBezTo>
                    <a:pt x="8396" y="3247"/>
                    <a:pt x="8505" y="3247"/>
                    <a:pt x="8622" y="3247"/>
                  </a:cubicBezTo>
                  <a:cubicBezTo>
                    <a:pt x="8672" y="3247"/>
                    <a:pt x="8730" y="3247"/>
                    <a:pt x="8780" y="3247"/>
                  </a:cubicBezTo>
                  <a:cubicBezTo>
                    <a:pt x="9064" y="3149"/>
                    <a:pt x="9356" y="3001"/>
                    <a:pt x="9640" y="2805"/>
                  </a:cubicBezTo>
                  <a:cubicBezTo>
                    <a:pt x="9773" y="2755"/>
                    <a:pt x="9915" y="2657"/>
                    <a:pt x="10049" y="2608"/>
                  </a:cubicBezTo>
                  <a:cubicBezTo>
                    <a:pt x="10324" y="2460"/>
                    <a:pt x="10583" y="1870"/>
                    <a:pt x="10833" y="1328"/>
                  </a:cubicBezTo>
                  <a:cubicBezTo>
                    <a:pt x="10934" y="1132"/>
                    <a:pt x="11034" y="886"/>
                    <a:pt x="11134" y="689"/>
                  </a:cubicBezTo>
                  <a:cubicBezTo>
                    <a:pt x="11292" y="394"/>
                    <a:pt x="11534" y="0"/>
                    <a:pt x="11777" y="0"/>
                  </a:cubicBezTo>
                  <a:cubicBezTo>
                    <a:pt x="11885" y="0"/>
                    <a:pt x="11994" y="98"/>
                    <a:pt x="12085" y="295"/>
                  </a:cubicBezTo>
                  <a:cubicBezTo>
                    <a:pt x="12377" y="886"/>
                    <a:pt x="12594" y="2067"/>
                    <a:pt x="12770" y="3149"/>
                  </a:cubicBezTo>
                  <a:cubicBezTo>
                    <a:pt x="12811" y="3444"/>
                    <a:pt x="12853" y="3690"/>
                    <a:pt x="12895" y="3985"/>
                  </a:cubicBezTo>
                  <a:cubicBezTo>
                    <a:pt x="13304" y="6593"/>
                    <a:pt x="13730" y="9299"/>
                    <a:pt x="14355" y="10283"/>
                  </a:cubicBezTo>
                  <a:cubicBezTo>
                    <a:pt x="14564" y="10628"/>
                    <a:pt x="14773" y="10923"/>
                    <a:pt x="14973" y="11267"/>
                  </a:cubicBezTo>
                  <a:cubicBezTo>
                    <a:pt x="15616" y="12251"/>
                    <a:pt x="16283" y="13236"/>
                    <a:pt x="16926" y="14416"/>
                  </a:cubicBezTo>
                  <a:cubicBezTo>
                    <a:pt x="17327" y="15105"/>
                    <a:pt x="17727" y="15942"/>
                    <a:pt x="18120" y="16680"/>
                  </a:cubicBezTo>
                  <a:cubicBezTo>
                    <a:pt x="18520" y="17516"/>
                    <a:pt x="18938" y="18353"/>
                    <a:pt x="19355" y="19091"/>
                  </a:cubicBezTo>
                  <a:cubicBezTo>
                    <a:pt x="19822" y="19927"/>
                    <a:pt x="20215" y="20468"/>
                    <a:pt x="20582" y="20862"/>
                  </a:cubicBezTo>
                  <a:cubicBezTo>
                    <a:pt x="20840" y="21108"/>
                    <a:pt x="21066" y="21305"/>
                    <a:pt x="21266" y="21403"/>
                  </a:cubicBezTo>
                  <a:cubicBezTo>
                    <a:pt x="21333" y="21403"/>
                    <a:pt x="21400" y="21452"/>
                    <a:pt x="21466" y="21502"/>
                  </a:cubicBezTo>
                  <a:cubicBezTo>
                    <a:pt x="21508" y="21502"/>
                    <a:pt x="21558" y="21551"/>
                    <a:pt x="21600" y="21600"/>
                  </a:cubicBezTo>
                  <a:cubicBezTo>
                    <a:pt x="21533" y="21600"/>
                    <a:pt x="21458" y="21600"/>
                    <a:pt x="21383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945" name="Freeform 540"/>
            <p:cNvSpPr/>
            <p:nvPr/>
          </p:nvSpPr>
          <p:spPr>
            <a:xfrm flipH="1" rot="16200000">
              <a:off x="574959" y="3623123"/>
              <a:ext cx="634232" cy="19856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20886" y="19895"/>
                    <a:pt x="20261" y="18189"/>
                    <a:pt x="19726" y="16768"/>
                  </a:cubicBezTo>
                  <a:cubicBezTo>
                    <a:pt x="18833" y="14495"/>
                    <a:pt x="18030" y="12221"/>
                    <a:pt x="17048" y="10232"/>
                  </a:cubicBezTo>
                  <a:cubicBezTo>
                    <a:pt x="14906" y="6537"/>
                    <a:pt x="12853" y="3979"/>
                    <a:pt x="10800" y="2558"/>
                  </a:cubicBezTo>
                  <a:cubicBezTo>
                    <a:pt x="9729" y="1989"/>
                    <a:pt x="8747" y="1705"/>
                    <a:pt x="7765" y="1705"/>
                  </a:cubicBezTo>
                  <a:cubicBezTo>
                    <a:pt x="6426" y="1705"/>
                    <a:pt x="5177" y="2274"/>
                    <a:pt x="3927" y="3411"/>
                  </a:cubicBezTo>
                  <a:cubicBezTo>
                    <a:pt x="2499" y="4832"/>
                    <a:pt x="1250" y="5968"/>
                    <a:pt x="0" y="6537"/>
                  </a:cubicBezTo>
                  <a:cubicBezTo>
                    <a:pt x="714" y="5968"/>
                    <a:pt x="1339" y="5116"/>
                    <a:pt x="2053" y="4263"/>
                  </a:cubicBezTo>
                  <a:cubicBezTo>
                    <a:pt x="3124" y="2558"/>
                    <a:pt x="4284" y="1137"/>
                    <a:pt x="5534" y="568"/>
                  </a:cubicBezTo>
                  <a:cubicBezTo>
                    <a:pt x="6337" y="0"/>
                    <a:pt x="7140" y="0"/>
                    <a:pt x="7944" y="0"/>
                  </a:cubicBezTo>
                  <a:cubicBezTo>
                    <a:pt x="9104" y="0"/>
                    <a:pt x="10264" y="284"/>
                    <a:pt x="11425" y="1137"/>
                  </a:cubicBezTo>
                  <a:cubicBezTo>
                    <a:pt x="13835" y="3126"/>
                    <a:pt x="15888" y="5684"/>
                    <a:pt x="17673" y="9379"/>
                  </a:cubicBezTo>
                  <a:cubicBezTo>
                    <a:pt x="19369" y="12789"/>
                    <a:pt x="20529" y="16200"/>
                    <a:pt x="2160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946" name="Freeform 541"/>
            <p:cNvSpPr/>
            <p:nvPr/>
          </p:nvSpPr>
          <p:spPr>
            <a:xfrm flipH="1" rot="16200000">
              <a:off x="1578169" y="6486054"/>
              <a:ext cx="626824" cy="1081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19431" y="21073"/>
                    <a:pt x="17172" y="20546"/>
                    <a:pt x="15093" y="18966"/>
                  </a:cubicBezTo>
                  <a:cubicBezTo>
                    <a:pt x="13376" y="17912"/>
                    <a:pt x="11749" y="15805"/>
                    <a:pt x="10213" y="13698"/>
                  </a:cubicBezTo>
                  <a:cubicBezTo>
                    <a:pt x="8947" y="12644"/>
                    <a:pt x="7682" y="11063"/>
                    <a:pt x="6417" y="10010"/>
                  </a:cubicBezTo>
                  <a:cubicBezTo>
                    <a:pt x="5603" y="8956"/>
                    <a:pt x="5603" y="8956"/>
                    <a:pt x="5603" y="8956"/>
                  </a:cubicBezTo>
                  <a:cubicBezTo>
                    <a:pt x="4428" y="7902"/>
                    <a:pt x="3163" y="6849"/>
                    <a:pt x="1988" y="4741"/>
                  </a:cubicBezTo>
                  <a:cubicBezTo>
                    <a:pt x="1265" y="3688"/>
                    <a:pt x="633" y="2107"/>
                    <a:pt x="0" y="0"/>
                  </a:cubicBezTo>
                  <a:cubicBezTo>
                    <a:pt x="813" y="1580"/>
                    <a:pt x="1808" y="2634"/>
                    <a:pt x="2711" y="3161"/>
                  </a:cubicBezTo>
                  <a:cubicBezTo>
                    <a:pt x="3073" y="3688"/>
                    <a:pt x="3344" y="4215"/>
                    <a:pt x="3615" y="4215"/>
                  </a:cubicBezTo>
                  <a:cubicBezTo>
                    <a:pt x="4519" y="5268"/>
                    <a:pt x="5423" y="5795"/>
                    <a:pt x="6326" y="6849"/>
                  </a:cubicBezTo>
                  <a:cubicBezTo>
                    <a:pt x="7682" y="7902"/>
                    <a:pt x="7682" y="7902"/>
                    <a:pt x="7682" y="7902"/>
                  </a:cubicBezTo>
                  <a:cubicBezTo>
                    <a:pt x="8767" y="8956"/>
                    <a:pt x="9851" y="10010"/>
                    <a:pt x="10936" y="11063"/>
                  </a:cubicBezTo>
                  <a:cubicBezTo>
                    <a:pt x="12833" y="13171"/>
                    <a:pt x="14731" y="15278"/>
                    <a:pt x="16629" y="16332"/>
                  </a:cubicBezTo>
                  <a:cubicBezTo>
                    <a:pt x="18346" y="17385"/>
                    <a:pt x="19973" y="17912"/>
                    <a:pt x="21600" y="17912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</p:grpSp>
      <p:pic>
        <p:nvPicPr>
          <p:cNvPr id="11948" name="unleashed-logo-full-color-cmyk.pdf" descr="unleashed-logo-full-color-cmyk.pdf"/>
          <p:cNvPicPr>
            <a:picLocks noChangeAspect="1"/>
          </p:cNvPicPr>
          <p:nvPr/>
        </p:nvPicPr>
        <p:blipFill>
          <a:blip r:embed="rId2">
            <a:extLst/>
          </a:blip>
          <a:stretch>
            <a:fillRect/>
          </a:stretch>
        </p:blipFill>
        <p:spPr>
          <a:xfrm>
            <a:off x="319974" y="6036569"/>
            <a:ext cx="775995" cy="513501"/>
          </a:xfrm>
          <a:prstGeom prst="rect">
            <a:avLst/>
          </a:prstGeom>
          <a:ln w="12700">
            <a:miter lim="400000"/>
          </a:ln>
        </p:spPr>
      </p:pic>
      <p:sp>
        <p:nvSpPr>
          <p:cNvPr id="11949" name="Rectangle 14"/>
          <p:cNvSpPr txBox="1"/>
          <p:nvPr/>
        </p:nvSpPr>
        <p:spPr>
          <a:xfrm>
            <a:off x="3550334" y="580921"/>
            <a:ext cx="5091331" cy="11582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>
            <a:spAutoFit/>
          </a:bodyPr>
          <a:lstStyle>
            <a:lvl1pPr algn="ctr">
              <a:defRPr b="1" spc="97" sz="3500">
                <a:solidFill>
                  <a:srgbClr val="383839"/>
                </a:solidFill>
              </a:defRPr>
            </a:lvl1pPr>
          </a:lstStyle>
          <a:p>
            <a:pPr/>
            <a:r>
              <a:t>Anchor Scripture Verse</a:t>
            </a:r>
          </a:p>
        </p:txBody>
      </p:sp>
      <p:sp>
        <p:nvSpPr>
          <p:cNvPr id="11950" name="TextBox 4"/>
          <p:cNvSpPr txBox="1"/>
          <p:nvPr/>
        </p:nvSpPr>
        <p:spPr>
          <a:xfrm>
            <a:off x="1104842" y="2325536"/>
            <a:ext cx="9982316" cy="364236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>
            <a:spAutoFit/>
          </a:bodyPr>
          <a:lstStyle/>
          <a:p>
            <a:pPr algn="ctr">
              <a:lnSpc>
                <a:spcPct val="130000"/>
              </a:lnSpc>
              <a:spcBef>
                <a:spcPts val="600"/>
              </a:spcBef>
              <a:defRPr sz="4000">
                <a:solidFill>
                  <a:srgbClr val="E0A94B"/>
                </a:solidFill>
              </a:defRPr>
            </a:pPr>
            <a:r>
              <a:t>“For in him the whole </a:t>
            </a:r>
            <a:r>
              <a:rPr b="1"/>
              <a:t>fullness</a:t>
            </a:r>
            <a:r>
              <a:t> of deity dwells bodily, and you have been filled in him, who is the head of all rule and authority.”</a:t>
            </a:r>
          </a:p>
          <a:p>
            <a:pPr algn="ctr">
              <a:lnSpc>
                <a:spcPct val="130000"/>
              </a:lnSpc>
              <a:spcBef>
                <a:spcPts val="600"/>
              </a:spcBef>
              <a:defRPr sz="2000">
                <a:solidFill>
                  <a:srgbClr val="E0A94B"/>
                </a:solidFill>
              </a:defRPr>
            </a:pPr>
            <a:r>
              <a:t>Colossians 2:9-10</a:t>
            </a:r>
          </a:p>
        </p:txBody>
      </p:sp>
    </p:spTree>
  </p:cSld>
  <p:clrMapOvr>
    <a:masterClrMapping/>
  </p:clrMapOvr>
  <p:transition xmlns:p14="http://schemas.microsoft.com/office/powerpoint/2010/main" spd="med" advClick="1"/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 xmlns:m="http://schemas.openxmlformats.org/officeDocument/2006/math" xmlns:a14="http://schemas.microsoft.com/office/drawing/2010/main" showMasterSp="1" showMasterPhAnim="1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988" name="Group 742"/>
          <p:cNvGrpSpPr/>
          <p:nvPr/>
        </p:nvGrpSpPr>
        <p:grpSpPr>
          <a:xfrm>
            <a:off x="-1" y="-1"/>
            <a:ext cx="1945670" cy="6858001"/>
            <a:chOff x="0" y="0"/>
            <a:chExt cx="1945668" cy="6858000"/>
          </a:xfrm>
        </p:grpSpPr>
        <p:sp>
          <p:nvSpPr>
            <p:cNvPr id="11952" name="Freeform 437"/>
            <p:cNvSpPr/>
            <p:nvPr/>
          </p:nvSpPr>
          <p:spPr>
            <a:xfrm flipH="1" rot="16200000">
              <a:off x="620896" y="6572002"/>
              <a:ext cx="480120" cy="8298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20774" y="18900"/>
                    <a:pt x="19948" y="16200"/>
                    <a:pt x="19121" y="14175"/>
                  </a:cubicBezTo>
                  <a:cubicBezTo>
                    <a:pt x="16525" y="7425"/>
                    <a:pt x="13810" y="4725"/>
                    <a:pt x="10387" y="4725"/>
                  </a:cubicBezTo>
                  <a:cubicBezTo>
                    <a:pt x="8498" y="4725"/>
                    <a:pt x="6610" y="5400"/>
                    <a:pt x="4839" y="6075"/>
                  </a:cubicBezTo>
                  <a:cubicBezTo>
                    <a:pt x="3187" y="6750"/>
                    <a:pt x="1652" y="7425"/>
                    <a:pt x="0" y="8100"/>
                  </a:cubicBezTo>
                  <a:cubicBezTo>
                    <a:pt x="4013" y="2025"/>
                    <a:pt x="7318" y="0"/>
                    <a:pt x="10387" y="0"/>
                  </a:cubicBezTo>
                  <a:cubicBezTo>
                    <a:pt x="14400" y="0"/>
                    <a:pt x="17823" y="4050"/>
                    <a:pt x="20892" y="13500"/>
                  </a:cubicBezTo>
                  <a:cubicBezTo>
                    <a:pt x="21128" y="14175"/>
                    <a:pt x="21364" y="14850"/>
                    <a:pt x="21600" y="15525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953" name="Freeform 438"/>
            <p:cNvSpPr/>
            <p:nvPr/>
          </p:nvSpPr>
          <p:spPr>
            <a:xfrm flipH="1" rot="16200000">
              <a:off x="762410" y="6830585"/>
              <a:ext cx="34085" cy="207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16200"/>
                  </a:moveTo>
                  <a:cubicBezTo>
                    <a:pt x="14954" y="10800"/>
                    <a:pt x="6646" y="540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6646" y="8100"/>
                    <a:pt x="13292" y="16200"/>
                    <a:pt x="21600" y="21600"/>
                  </a:cubicBezTo>
                  <a:lnTo>
                    <a:pt x="21600" y="162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954" name="Freeform 439"/>
            <p:cNvSpPr/>
            <p:nvPr/>
          </p:nvSpPr>
          <p:spPr>
            <a:xfrm flipH="1" rot="16200000">
              <a:off x="-132625" y="4953081"/>
              <a:ext cx="969129" cy="2237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cubicBezTo>
                    <a:pt x="3736" y="18042"/>
                    <a:pt x="7472" y="13722"/>
                    <a:pt x="11092" y="9148"/>
                  </a:cubicBezTo>
                  <a:cubicBezTo>
                    <a:pt x="11968" y="7878"/>
                    <a:pt x="11968" y="7878"/>
                    <a:pt x="11968" y="7878"/>
                  </a:cubicBezTo>
                  <a:cubicBezTo>
                    <a:pt x="13485" y="5845"/>
                    <a:pt x="15120" y="3558"/>
                    <a:pt x="16755" y="2541"/>
                  </a:cubicBezTo>
                  <a:cubicBezTo>
                    <a:pt x="17572" y="1779"/>
                    <a:pt x="18448" y="1525"/>
                    <a:pt x="19323" y="1016"/>
                  </a:cubicBezTo>
                  <a:cubicBezTo>
                    <a:pt x="20082" y="762"/>
                    <a:pt x="20841" y="508"/>
                    <a:pt x="21600" y="0"/>
                  </a:cubicBezTo>
                  <a:cubicBezTo>
                    <a:pt x="20724" y="2541"/>
                    <a:pt x="19440" y="3049"/>
                    <a:pt x="18272" y="3558"/>
                  </a:cubicBezTo>
                  <a:cubicBezTo>
                    <a:pt x="17630" y="3812"/>
                    <a:pt x="17046" y="4066"/>
                    <a:pt x="16521" y="4574"/>
                  </a:cubicBezTo>
                  <a:cubicBezTo>
                    <a:pt x="15003" y="5845"/>
                    <a:pt x="13544" y="7878"/>
                    <a:pt x="12084" y="9911"/>
                  </a:cubicBezTo>
                  <a:cubicBezTo>
                    <a:pt x="11676" y="10419"/>
                    <a:pt x="11267" y="10927"/>
                    <a:pt x="10858" y="11435"/>
                  </a:cubicBezTo>
                  <a:cubicBezTo>
                    <a:pt x="8932" y="13976"/>
                    <a:pt x="6889" y="16264"/>
                    <a:pt x="5021" y="18296"/>
                  </a:cubicBezTo>
                  <a:cubicBezTo>
                    <a:pt x="3970" y="19567"/>
                    <a:pt x="2919" y="20584"/>
                    <a:pt x="1751" y="21346"/>
                  </a:cubicBezTo>
                  <a:cubicBezTo>
                    <a:pt x="1343" y="21600"/>
                    <a:pt x="876" y="21600"/>
                    <a:pt x="409" y="21600"/>
                  </a:cubicBezTo>
                  <a:cubicBezTo>
                    <a:pt x="292" y="21600"/>
                    <a:pt x="117" y="21600"/>
                    <a:pt x="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955" name="Freeform 440"/>
            <p:cNvSpPr/>
            <p:nvPr/>
          </p:nvSpPr>
          <p:spPr>
            <a:xfrm flipH="1" rot="16200000">
              <a:off x="218573" y="5170913"/>
              <a:ext cx="222278" cy="518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795" y="21600"/>
                  </a:moveTo>
                  <a:cubicBezTo>
                    <a:pt x="1779" y="21600"/>
                    <a:pt x="762" y="20520"/>
                    <a:pt x="0" y="20520"/>
                  </a:cubicBezTo>
                  <a:cubicBezTo>
                    <a:pt x="2033" y="17280"/>
                    <a:pt x="4066" y="16200"/>
                    <a:pt x="6099" y="14040"/>
                  </a:cubicBezTo>
                  <a:cubicBezTo>
                    <a:pt x="7878" y="12960"/>
                    <a:pt x="9656" y="10800"/>
                    <a:pt x="11689" y="8640"/>
                  </a:cubicBezTo>
                  <a:cubicBezTo>
                    <a:pt x="12198" y="8640"/>
                    <a:pt x="12960" y="7560"/>
                    <a:pt x="13722" y="6480"/>
                  </a:cubicBezTo>
                  <a:cubicBezTo>
                    <a:pt x="16009" y="3240"/>
                    <a:pt x="18551" y="0"/>
                    <a:pt x="21092" y="0"/>
                  </a:cubicBezTo>
                  <a:cubicBezTo>
                    <a:pt x="21346" y="0"/>
                    <a:pt x="21600" y="1080"/>
                    <a:pt x="21600" y="1080"/>
                  </a:cubicBezTo>
                  <a:cubicBezTo>
                    <a:pt x="17788" y="9720"/>
                    <a:pt x="13214" y="14040"/>
                    <a:pt x="9402" y="17280"/>
                  </a:cubicBezTo>
                  <a:cubicBezTo>
                    <a:pt x="7115" y="19440"/>
                    <a:pt x="4828" y="21600"/>
                    <a:pt x="2795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956" name="Freeform 441"/>
            <p:cNvSpPr/>
            <p:nvPr/>
          </p:nvSpPr>
          <p:spPr>
            <a:xfrm flipH="1" rot="16200000">
              <a:off x="-80019" y="5435423"/>
              <a:ext cx="675722" cy="12744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cubicBezTo>
                    <a:pt x="837" y="17192"/>
                    <a:pt x="2093" y="15869"/>
                    <a:pt x="3265" y="14547"/>
                  </a:cubicBezTo>
                  <a:cubicBezTo>
                    <a:pt x="3600" y="14547"/>
                    <a:pt x="3935" y="14106"/>
                    <a:pt x="4186" y="13665"/>
                  </a:cubicBezTo>
                  <a:cubicBezTo>
                    <a:pt x="4688" y="12784"/>
                    <a:pt x="5274" y="12343"/>
                    <a:pt x="5777" y="11461"/>
                  </a:cubicBezTo>
                  <a:cubicBezTo>
                    <a:pt x="7284" y="9698"/>
                    <a:pt x="8874" y="7494"/>
                    <a:pt x="10465" y="6171"/>
                  </a:cubicBezTo>
                  <a:cubicBezTo>
                    <a:pt x="11470" y="5731"/>
                    <a:pt x="11470" y="5731"/>
                    <a:pt x="11470" y="5731"/>
                  </a:cubicBezTo>
                  <a:cubicBezTo>
                    <a:pt x="13395" y="3967"/>
                    <a:pt x="15321" y="2645"/>
                    <a:pt x="17163" y="1322"/>
                  </a:cubicBezTo>
                  <a:cubicBezTo>
                    <a:pt x="18502" y="441"/>
                    <a:pt x="19926" y="0"/>
                    <a:pt x="21600" y="0"/>
                  </a:cubicBezTo>
                  <a:cubicBezTo>
                    <a:pt x="21600" y="0"/>
                    <a:pt x="21600" y="0"/>
                    <a:pt x="21600" y="0"/>
                  </a:cubicBezTo>
                  <a:cubicBezTo>
                    <a:pt x="21349" y="441"/>
                    <a:pt x="21098" y="882"/>
                    <a:pt x="20847" y="882"/>
                  </a:cubicBezTo>
                  <a:cubicBezTo>
                    <a:pt x="20344" y="1763"/>
                    <a:pt x="19926" y="2204"/>
                    <a:pt x="19423" y="2645"/>
                  </a:cubicBezTo>
                  <a:cubicBezTo>
                    <a:pt x="18753" y="3086"/>
                    <a:pt x="18084" y="3527"/>
                    <a:pt x="17330" y="3967"/>
                  </a:cubicBezTo>
                  <a:cubicBezTo>
                    <a:pt x="16326" y="4849"/>
                    <a:pt x="16326" y="4849"/>
                    <a:pt x="16326" y="4849"/>
                  </a:cubicBezTo>
                  <a:cubicBezTo>
                    <a:pt x="15237" y="5731"/>
                    <a:pt x="14149" y="6612"/>
                    <a:pt x="12977" y="7494"/>
                  </a:cubicBezTo>
                  <a:cubicBezTo>
                    <a:pt x="12056" y="8376"/>
                    <a:pt x="11135" y="9257"/>
                    <a:pt x="10130" y="9698"/>
                  </a:cubicBezTo>
                  <a:cubicBezTo>
                    <a:pt x="8205" y="11461"/>
                    <a:pt x="6195" y="13665"/>
                    <a:pt x="4270" y="16310"/>
                  </a:cubicBezTo>
                  <a:cubicBezTo>
                    <a:pt x="2847" y="18073"/>
                    <a:pt x="1423" y="19837"/>
                    <a:pt x="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957" name="Freeform 442"/>
            <p:cNvSpPr/>
            <p:nvPr/>
          </p:nvSpPr>
          <p:spPr>
            <a:xfrm flipH="1" rot="16200000">
              <a:off x="420103" y="5624359"/>
              <a:ext cx="706843" cy="13336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cubicBezTo>
                    <a:pt x="80" y="14824"/>
                    <a:pt x="1360" y="8047"/>
                    <a:pt x="2560" y="4659"/>
                  </a:cubicBezTo>
                  <a:cubicBezTo>
                    <a:pt x="4160" y="424"/>
                    <a:pt x="5840" y="0"/>
                    <a:pt x="7360" y="0"/>
                  </a:cubicBezTo>
                  <a:cubicBezTo>
                    <a:pt x="7920" y="0"/>
                    <a:pt x="7920" y="0"/>
                    <a:pt x="7920" y="0"/>
                  </a:cubicBezTo>
                  <a:cubicBezTo>
                    <a:pt x="10000" y="0"/>
                    <a:pt x="12160" y="424"/>
                    <a:pt x="14160" y="847"/>
                  </a:cubicBezTo>
                  <a:cubicBezTo>
                    <a:pt x="16560" y="1271"/>
                    <a:pt x="19040" y="1694"/>
                    <a:pt x="21520" y="1694"/>
                  </a:cubicBezTo>
                  <a:cubicBezTo>
                    <a:pt x="21600" y="1694"/>
                    <a:pt x="21600" y="1694"/>
                    <a:pt x="21600" y="1694"/>
                  </a:cubicBezTo>
                  <a:cubicBezTo>
                    <a:pt x="20960" y="4235"/>
                    <a:pt x="20080" y="4659"/>
                    <a:pt x="19440" y="4659"/>
                  </a:cubicBezTo>
                  <a:cubicBezTo>
                    <a:pt x="19120" y="4659"/>
                    <a:pt x="18800" y="4659"/>
                    <a:pt x="18400" y="4235"/>
                  </a:cubicBezTo>
                  <a:cubicBezTo>
                    <a:pt x="18080" y="4235"/>
                    <a:pt x="17840" y="4235"/>
                    <a:pt x="17520" y="4235"/>
                  </a:cubicBezTo>
                  <a:cubicBezTo>
                    <a:pt x="15920" y="4235"/>
                    <a:pt x="14240" y="3812"/>
                    <a:pt x="12640" y="3388"/>
                  </a:cubicBezTo>
                  <a:cubicBezTo>
                    <a:pt x="11920" y="3388"/>
                    <a:pt x="11200" y="3388"/>
                    <a:pt x="10480" y="2965"/>
                  </a:cubicBezTo>
                  <a:cubicBezTo>
                    <a:pt x="10000" y="2965"/>
                    <a:pt x="9600" y="2965"/>
                    <a:pt x="9120" y="2965"/>
                  </a:cubicBezTo>
                  <a:cubicBezTo>
                    <a:pt x="8400" y="2541"/>
                    <a:pt x="7680" y="2541"/>
                    <a:pt x="6960" y="2541"/>
                  </a:cubicBezTo>
                  <a:cubicBezTo>
                    <a:pt x="5680" y="2541"/>
                    <a:pt x="4640" y="2965"/>
                    <a:pt x="3760" y="4659"/>
                  </a:cubicBezTo>
                  <a:cubicBezTo>
                    <a:pt x="2720" y="7200"/>
                    <a:pt x="1760" y="10165"/>
                    <a:pt x="1120" y="13976"/>
                  </a:cubicBezTo>
                  <a:cubicBezTo>
                    <a:pt x="960" y="15247"/>
                    <a:pt x="720" y="16518"/>
                    <a:pt x="560" y="17788"/>
                  </a:cubicBezTo>
                  <a:cubicBezTo>
                    <a:pt x="320" y="19059"/>
                    <a:pt x="160" y="20329"/>
                    <a:pt x="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958" name="Freeform 443"/>
            <p:cNvSpPr/>
            <p:nvPr/>
          </p:nvSpPr>
          <p:spPr>
            <a:xfrm flipH="1" rot="16200000">
              <a:off x="-2993335" y="3006672"/>
              <a:ext cx="6853553" cy="8402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4810" y="21600"/>
                  </a:moveTo>
                  <a:cubicBezTo>
                    <a:pt x="4422" y="21600"/>
                    <a:pt x="4051" y="21465"/>
                    <a:pt x="3680" y="21062"/>
                  </a:cubicBezTo>
                  <a:cubicBezTo>
                    <a:pt x="3383" y="20793"/>
                    <a:pt x="3077" y="20389"/>
                    <a:pt x="2789" y="19985"/>
                  </a:cubicBezTo>
                  <a:cubicBezTo>
                    <a:pt x="2607" y="19783"/>
                    <a:pt x="2426" y="19514"/>
                    <a:pt x="2252" y="19312"/>
                  </a:cubicBezTo>
                  <a:cubicBezTo>
                    <a:pt x="1815" y="18774"/>
                    <a:pt x="1345" y="18303"/>
                    <a:pt x="891" y="18303"/>
                  </a:cubicBezTo>
                  <a:cubicBezTo>
                    <a:pt x="833" y="18303"/>
                    <a:pt x="776" y="18303"/>
                    <a:pt x="718" y="18303"/>
                  </a:cubicBezTo>
                  <a:cubicBezTo>
                    <a:pt x="462" y="18370"/>
                    <a:pt x="215" y="18707"/>
                    <a:pt x="0" y="19043"/>
                  </a:cubicBezTo>
                  <a:cubicBezTo>
                    <a:pt x="0" y="18639"/>
                    <a:pt x="0" y="18639"/>
                    <a:pt x="0" y="18639"/>
                  </a:cubicBezTo>
                  <a:cubicBezTo>
                    <a:pt x="206" y="18303"/>
                    <a:pt x="454" y="17899"/>
                    <a:pt x="718" y="17899"/>
                  </a:cubicBezTo>
                  <a:cubicBezTo>
                    <a:pt x="759" y="17899"/>
                    <a:pt x="809" y="17832"/>
                    <a:pt x="850" y="17832"/>
                  </a:cubicBezTo>
                  <a:cubicBezTo>
                    <a:pt x="1502" y="17832"/>
                    <a:pt x="2145" y="18707"/>
                    <a:pt x="2772" y="19514"/>
                  </a:cubicBezTo>
                  <a:cubicBezTo>
                    <a:pt x="3053" y="19850"/>
                    <a:pt x="3341" y="20254"/>
                    <a:pt x="3630" y="20523"/>
                  </a:cubicBezTo>
                  <a:cubicBezTo>
                    <a:pt x="4068" y="20994"/>
                    <a:pt x="4488" y="21196"/>
                    <a:pt x="4893" y="21196"/>
                  </a:cubicBezTo>
                  <a:cubicBezTo>
                    <a:pt x="5553" y="21196"/>
                    <a:pt x="6155" y="20591"/>
                    <a:pt x="6699" y="19379"/>
                  </a:cubicBezTo>
                  <a:cubicBezTo>
                    <a:pt x="6757" y="19245"/>
                    <a:pt x="6807" y="19178"/>
                    <a:pt x="6864" y="19043"/>
                  </a:cubicBezTo>
                  <a:cubicBezTo>
                    <a:pt x="7228" y="18168"/>
                    <a:pt x="7599" y="17361"/>
                    <a:pt x="7987" y="17226"/>
                  </a:cubicBezTo>
                  <a:cubicBezTo>
                    <a:pt x="8077" y="17159"/>
                    <a:pt x="8176" y="17159"/>
                    <a:pt x="8292" y="17159"/>
                  </a:cubicBezTo>
                  <a:cubicBezTo>
                    <a:pt x="8440" y="17159"/>
                    <a:pt x="8581" y="17159"/>
                    <a:pt x="8729" y="17226"/>
                  </a:cubicBezTo>
                  <a:cubicBezTo>
                    <a:pt x="8869" y="17226"/>
                    <a:pt x="9018" y="17293"/>
                    <a:pt x="9166" y="17293"/>
                  </a:cubicBezTo>
                  <a:cubicBezTo>
                    <a:pt x="9274" y="17293"/>
                    <a:pt x="9373" y="17226"/>
                    <a:pt x="9472" y="17226"/>
                  </a:cubicBezTo>
                  <a:cubicBezTo>
                    <a:pt x="9628" y="17159"/>
                    <a:pt x="9793" y="17092"/>
                    <a:pt x="9950" y="17024"/>
                  </a:cubicBezTo>
                  <a:cubicBezTo>
                    <a:pt x="10222" y="16890"/>
                    <a:pt x="10503" y="16755"/>
                    <a:pt x="10783" y="16755"/>
                  </a:cubicBezTo>
                  <a:cubicBezTo>
                    <a:pt x="10817" y="16755"/>
                    <a:pt x="10858" y="16755"/>
                    <a:pt x="10891" y="16755"/>
                  </a:cubicBezTo>
                  <a:cubicBezTo>
                    <a:pt x="10990" y="16755"/>
                    <a:pt x="11097" y="16822"/>
                    <a:pt x="11196" y="16822"/>
                  </a:cubicBezTo>
                  <a:cubicBezTo>
                    <a:pt x="11345" y="16890"/>
                    <a:pt x="11493" y="16890"/>
                    <a:pt x="11642" y="16890"/>
                  </a:cubicBezTo>
                  <a:cubicBezTo>
                    <a:pt x="11897" y="16890"/>
                    <a:pt x="12104" y="16822"/>
                    <a:pt x="12293" y="16553"/>
                  </a:cubicBezTo>
                  <a:cubicBezTo>
                    <a:pt x="12698" y="15948"/>
                    <a:pt x="12978" y="14198"/>
                    <a:pt x="13275" y="12247"/>
                  </a:cubicBezTo>
                  <a:cubicBezTo>
                    <a:pt x="13333" y="11910"/>
                    <a:pt x="13382" y="11574"/>
                    <a:pt x="13440" y="11237"/>
                  </a:cubicBezTo>
                  <a:cubicBezTo>
                    <a:pt x="13787" y="9084"/>
                    <a:pt x="14216" y="8209"/>
                    <a:pt x="14554" y="7738"/>
                  </a:cubicBezTo>
                  <a:cubicBezTo>
                    <a:pt x="15016" y="7065"/>
                    <a:pt x="15453" y="5652"/>
                    <a:pt x="15874" y="4307"/>
                  </a:cubicBezTo>
                  <a:cubicBezTo>
                    <a:pt x="16320" y="2893"/>
                    <a:pt x="16773" y="1480"/>
                    <a:pt x="17252" y="807"/>
                  </a:cubicBezTo>
                  <a:cubicBezTo>
                    <a:pt x="17664" y="269"/>
                    <a:pt x="18102" y="0"/>
                    <a:pt x="18646" y="0"/>
                  </a:cubicBezTo>
                  <a:cubicBezTo>
                    <a:pt x="18952" y="0"/>
                    <a:pt x="19257" y="67"/>
                    <a:pt x="19562" y="202"/>
                  </a:cubicBezTo>
                  <a:cubicBezTo>
                    <a:pt x="19777" y="202"/>
                    <a:pt x="19991" y="269"/>
                    <a:pt x="20206" y="336"/>
                  </a:cubicBezTo>
                  <a:cubicBezTo>
                    <a:pt x="20643" y="336"/>
                    <a:pt x="21130" y="404"/>
                    <a:pt x="21600" y="1346"/>
                  </a:cubicBezTo>
                  <a:cubicBezTo>
                    <a:pt x="21600" y="1884"/>
                    <a:pt x="21600" y="1884"/>
                    <a:pt x="21600" y="1884"/>
                  </a:cubicBezTo>
                  <a:cubicBezTo>
                    <a:pt x="21130" y="1009"/>
                    <a:pt x="20651" y="875"/>
                    <a:pt x="20206" y="807"/>
                  </a:cubicBezTo>
                  <a:cubicBezTo>
                    <a:pt x="19983" y="807"/>
                    <a:pt x="19760" y="740"/>
                    <a:pt x="19537" y="606"/>
                  </a:cubicBezTo>
                  <a:cubicBezTo>
                    <a:pt x="19273" y="538"/>
                    <a:pt x="18993" y="404"/>
                    <a:pt x="18721" y="404"/>
                  </a:cubicBezTo>
                  <a:cubicBezTo>
                    <a:pt x="18704" y="404"/>
                    <a:pt x="18704" y="404"/>
                    <a:pt x="18704" y="404"/>
                  </a:cubicBezTo>
                  <a:cubicBezTo>
                    <a:pt x="18102" y="404"/>
                    <a:pt x="17615" y="740"/>
                    <a:pt x="17161" y="1480"/>
                  </a:cubicBezTo>
                  <a:cubicBezTo>
                    <a:pt x="16674" y="2221"/>
                    <a:pt x="16237" y="3634"/>
                    <a:pt x="15759" y="5181"/>
                  </a:cubicBezTo>
                  <a:cubicBezTo>
                    <a:pt x="15569" y="5854"/>
                    <a:pt x="15346" y="6594"/>
                    <a:pt x="15123" y="7133"/>
                  </a:cubicBezTo>
                  <a:cubicBezTo>
                    <a:pt x="14942" y="7604"/>
                    <a:pt x="14769" y="7940"/>
                    <a:pt x="14579" y="8209"/>
                  </a:cubicBezTo>
                  <a:cubicBezTo>
                    <a:pt x="14472" y="8411"/>
                    <a:pt x="14472" y="8411"/>
                    <a:pt x="14472" y="8411"/>
                  </a:cubicBezTo>
                  <a:cubicBezTo>
                    <a:pt x="14249" y="8748"/>
                    <a:pt x="14018" y="9219"/>
                    <a:pt x="13795" y="10026"/>
                  </a:cubicBezTo>
                  <a:cubicBezTo>
                    <a:pt x="13597" y="10834"/>
                    <a:pt x="13440" y="11910"/>
                    <a:pt x="13267" y="12987"/>
                  </a:cubicBezTo>
                  <a:cubicBezTo>
                    <a:pt x="13242" y="13121"/>
                    <a:pt x="13242" y="13121"/>
                    <a:pt x="13242" y="13121"/>
                  </a:cubicBezTo>
                  <a:cubicBezTo>
                    <a:pt x="12929" y="15207"/>
                    <a:pt x="12632" y="16688"/>
                    <a:pt x="12211" y="17159"/>
                  </a:cubicBezTo>
                  <a:cubicBezTo>
                    <a:pt x="12038" y="17293"/>
                    <a:pt x="11856" y="17361"/>
                    <a:pt x="11633" y="17361"/>
                  </a:cubicBezTo>
                  <a:cubicBezTo>
                    <a:pt x="11485" y="17361"/>
                    <a:pt x="11345" y="17361"/>
                    <a:pt x="11204" y="17361"/>
                  </a:cubicBezTo>
                  <a:cubicBezTo>
                    <a:pt x="11105" y="17293"/>
                    <a:pt x="10998" y="17293"/>
                    <a:pt x="10891" y="17293"/>
                  </a:cubicBezTo>
                  <a:cubicBezTo>
                    <a:pt x="10866" y="17293"/>
                    <a:pt x="10833" y="17293"/>
                    <a:pt x="10808" y="17293"/>
                  </a:cubicBezTo>
                  <a:cubicBezTo>
                    <a:pt x="10528" y="17293"/>
                    <a:pt x="10247" y="17428"/>
                    <a:pt x="9975" y="17495"/>
                  </a:cubicBezTo>
                  <a:cubicBezTo>
                    <a:pt x="9810" y="17630"/>
                    <a:pt x="9637" y="17697"/>
                    <a:pt x="9472" y="17697"/>
                  </a:cubicBezTo>
                  <a:cubicBezTo>
                    <a:pt x="9216" y="17764"/>
                    <a:pt x="9026" y="17832"/>
                    <a:pt x="8845" y="17832"/>
                  </a:cubicBezTo>
                  <a:cubicBezTo>
                    <a:pt x="8795" y="17832"/>
                    <a:pt x="8737" y="17832"/>
                    <a:pt x="8688" y="17832"/>
                  </a:cubicBezTo>
                  <a:cubicBezTo>
                    <a:pt x="8605" y="17832"/>
                    <a:pt x="8523" y="17764"/>
                    <a:pt x="8440" y="17764"/>
                  </a:cubicBezTo>
                  <a:cubicBezTo>
                    <a:pt x="8341" y="17697"/>
                    <a:pt x="8242" y="17697"/>
                    <a:pt x="8143" y="17697"/>
                  </a:cubicBezTo>
                  <a:cubicBezTo>
                    <a:pt x="8094" y="17697"/>
                    <a:pt x="8036" y="17697"/>
                    <a:pt x="7987" y="17697"/>
                  </a:cubicBezTo>
                  <a:cubicBezTo>
                    <a:pt x="7624" y="17899"/>
                    <a:pt x="7277" y="18639"/>
                    <a:pt x="6947" y="19379"/>
                  </a:cubicBezTo>
                  <a:cubicBezTo>
                    <a:pt x="6831" y="19649"/>
                    <a:pt x="6716" y="19918"/>
                    <a:pt x="6600" y="20120"/>
                  </a:cubicBezTo>
                  <a:cubicBezTo>
                    <a:pt x="6188" y="20927"/>
                    <a:pt x="5734" y="21398"/>
                    <a:pt x="5173" y="21600"/>
                  </a:cubicBezTo>
                  <a:cubicBezTo>
                    <a:pt x="5049" y="21600"/>
                    <a:pt x="4934" y="21600"/>
                    <a:pt x="481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959" name="Freeform 444"/>
            <p:cNvSpPr/>
            <p:nvPr/>
          </p:nvSpPr>
          <p:spPr>
            <a:xfrm flipH="1" rot="16200000">
              <a:off x="-69648" y="6768665"/>
              <a:ext cx="157078" cy="127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16920" y="17280"/>
                    <a:pt x="11880" y="12960"/>
                    <a:pt x="7200" y="432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1600" y="0"/>
                    <a:pt x="21600" y="0"/>
                    <a:pt x="21600" y="0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960" name="Freeform 445"/>
            <p:cNvSpPr/>
            <p:nvPr/>
          </p:nvSpPr>
          <p:spPr>
            <a:xfrm flipH="1" rot="16200000">
              <a:off x="-2310202" y="2310204"/>
              <a:ext cx="5273901" cy="6534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3720" y="21600"/>
                  </a:moveTo>
                  <a:cubicBezTo>
                    <a:pt x="3398" y="21600"/>
                    <a:pt x="3098" y="21427"/>
                    <a:pt x="2830" y="21082"/>
                  </a:cubicBezTo>
                  <a:cubicBezTo>
                    <a:pt x="2530" y="20736"/>
                    <a:pt x="2219" y="20218"/>
                    <a:pt x="1930" y="19613"/>
                  </a:cubicBezTo>
                  <a:cubicBezTo>
                    <a:pt x="1597" y="19008"/>
                    <a:pt x="1254" y="18403"/>
                    <a:pt x="911" y="18058"/>
                  </a:cubicBezTo>
                  <a:cubicBezTo>
                    <a:pt x="772" y="17885"/>
                    <a:pt x="622" y="17798"/>
                    <a:pt x="482" y="17798"/>
                  </a:cubicBezTo>
                  <a:cubicBezTo>
                    <a:pt x="322" y="17798"/>
                    <a:pt x="161" y="17885"/>
                    <a:pt x="0" y="18144"/>
                  </a:cubicBezTo>
                  <a:cubicBezTo>
                    <a:pt x="0" y="17798"/>
                    <a:pt x="0" y="17798"/>
                    <a:pt x="0" y="17798"/>
                  </a:cubicBezTo>
                  <a:cubicBezTo>
                    <a:pt x="172" y="17539"/>
                    <a:pt x="354" y="17453"/>
                    <a:pt x="515" y="17453"/>
                  </a:cubicBezTo>
                  <a:cubicBezTo>
                    <a:pt x="654" y="17453"/>
                    <a:pt x="793" y="17539"/>
                    <a:pt x="933" y="17712"/>
                  </a:cubicBezTo>
                  <a:cubicBezTo>
                    <a:pt x="1243" y="18058"/>
                    <a:pt x="1554" y="18576"/>
                    <a:pt x="1865" y="19181"/>
                  </a:cubicBezTo>
                  <a:cubicBezTo>
                    <a:pt x="2187" y="19699"/>
                    <a:pt x="2519" y="20304"/>
                    <a:pt x="2851" y="20650"/>
                  </a:cubicBezTo>
                  <a:cubicBezTo>
                    <a:pt x="3119" y="20995"/>
                    <a:pt x="3398" y="21082"/>
                    <a:pt x="3709" y="21082"/>
                  </a:cubicBezTo>
                  <a:cubicBezTo>
                    <a:pt x="4116" y="21082"/>
                    <a:pt x="4513" y="20909"/>
                    <a:pt x="4888" y="20650"/>
                  </a:cubicBezTo>
                  <a:cubicBezTo>
                    <a:pt x="5413" y="20304"/>
                    <a:pt x="5949" y="20045"/>
                    <a:pt x="6475" y="19699"/>
                  </a:cubicBezTo>
                  <a:cubicBezTo>
                    <a:pt x="6882" y="19526"/>
                    <a:pt x="6882" y="19526"/>
                    <a:pt x="6882" y="19526"/>
                  </a:cubicBezTo>
                  <a:cubicBezTo>
                    <a:pt x="7997" y="18922"/>
                    <a:pt x="9155" y="18317"/>
                    <a:pt x="10302" y="18317"/>
                  </a:cubicBezTo>
                  <a:cubicBezTo>
                    <a:pt x="10527" y="18317"/>
                    <a:pt x="10741" y="18317"/>
                    <a:pt x="10945" y="18317"/>
                  </a:cubicBezTo>
                  <a:cubicBezTo>
                    <a:pt x="11277" y="18403"/>
                    <a:pt x="11577" y="18490"/>
                    <a:pt x="11877" y="18490"/>
                  </a:cubicBezTo>
                  <a:cubicBezTo>
                    <a:pt x="13046" y="18490"/>
                    <a:pt x="14064" y="17885"/>
                    <a:pt x="14986" y="16675"/>
                  </a:cubicBezTo>
                  <a:cubicBezTo>
                    <a:pt x="15715" y="15811"/>
                    <a:pt x="16272" y="14515"/>
                    <a:pt x="16787" y="12614"/>
                  </a:cubicBezTo>
                  <a:cubicBezTo>
                    <a:pt x="16948" y="12010"/>
                    <a:pt x="17108" y="11318"/>
                    <a:pt x="17269" y="10714"/>
                  </a:cubicBezTo>
                  <a:cubicBezTo>
                    <a:pt x="17591" y="9418"/>
                    <a:pt x="17923" y="8122"/>
                    <a:pt x="18255" y="7171"/>
                  </a:cubicBezTo>
                  <a:cubicBezTo>
                    <a:pt x="18706" y="5789"/>
                    <a:pt x="19167" y="4838"/>
                    <a:pt x="19617" y="3888"/>
                  </a:cubicBezTo>
                  <a:cubicBezTo>
                    <a:pt x="19799" y="3456"/>
                    <a:pt x="19981" y="3110"/>
                    <a:pt x="20153" y="2678"/>
                  </a:cubicBezTo>
                  <a:cubicBezTo>
                    <a:pt x="20367" y="2246"/>
                    <a:pt x="20571" y="1728"/>
                    <a:pt x="20775" y="1210"/>
                  </a:cubicBezTo>
                  <a:cubicBezTo>
                    <a:pt x="20946" y="864"/>
                    <a:pt x="21118" y="432"/>
                    <a:pt x="21278" y="0"/>
                  </a:cubicBezTo>
                  <a:cubicBezTo>
                    <a:pt x="21600" y="86"/>
                    <a:pt x="21600" y="86"/>
                    <a:pt x="21600" y="86"/>
                  </a:cubicBezTo>
                  <a:cubicBezTo>
                    <a:pt x="19863" y="3974"/>
                    <a:pt x="19863" y="3974"/>
                    <a:pt x="19863" y="3974"/>
                  </a:cubicBezTo>
                  <a:cubicBezTo>
                    <a:pt x="19724" y="4320"/>
                    <a:pt x="19585" y="4579"/>
                    <a:pt x="19435" y="4925"/>
                  </a:cubicBezTo>
                  <a:cubicBezTo>
                    <a:pt x="18952" y="5962"/>
                    <a:pt x="18448" y="7085"/>
                    <a:pt x="17977" y="8726"/>
                  </a:cubicBezTo>
                  <a:cubicBezTo>
                    <a:pt x="17762" y="9504"/>
                    <a:pt x="17548" y="10282"/>
                    <a:pt x="17334" y="11146"/>
                  </a:cubicBezTo>
                  <a:cubicBezTo>
                    <a:pt x="17055" y="12269"/>
                    <a:pt x="16755" y="13392"/>
                    <a:pt x="16465" y="14342"/>
                  </a:cubicBezTo>
                  <a:cubicBezTo>
                    <a:pt x="15929" y="16070"/>
                    <a:pt x="15372" y="16934"/>
                    <a:pt x="14697" y="17626"/>
                  </a:cubicBezTo>
                  <a:cubicBezTo>
                    <a:pt x="13839" y="18576"/>
                    <a:pt x="12906" y="19008"/>
                    <a:pt x="11770" y="19008"/>
                  </a:cubicBezTo>
                  <a:cubicBezTo>
                    <a:pt x="11470" y="19008"/>
                    <a:pt x="11148" y="18922"/>
                    <a:pt x="10784" y="18922"/>
                  </a:cubicBezTo>
                  <a:cubicBezTo>
                    <a:pt x="10612" y="18835"/>
                    <a:pt x="10452" y="18835"/>
                    <a:pt x="10291" y="18835"/>
                  </a:cubicBezTo>
                  <a:cubicBezTo>
                    <a:pt x="9133" y="18835"/>
                    <a:pt x="7954" y="19440"/>
                    <a:pt x="6818" y="20045"/>
                  </a:cubicBezTo>
                  <a:cubicBezTo>
                    <a:pt x="6721" y="20131"/>
                    <a:pt x="6721" y="20131"/>
                    <a:pt x="6721" y="20131"/>
                  </a:cubicBezTo>
                  <a:cubicBezTo>
                    <a:pt x="6239" y="20390"/>
                    <a:pt x="5756" y="20650"/>
                    <a:pt x="5285" y="20909"/>
                  </a:cubicBezTo>
                  <a:cubicBezTo>
                    <a:pt x="4727" y="21254"/>
                    <a:pt x="4727" y="21254"/>
                    <a:pt x="4727" y="21254"/>
                  </a:cubicBezTo>
                  <a:cubicBezTo>
                    <a:pt x="4352" y="21427"/>
                    <a:pt x="4041" y="21600"/>
                    <a:pt x="372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961" name="Freeform 446"/>
            <p:cNvSpPr/>
            <p:nvPr/>
          </p:nvSpPr>
          <p:spPr>
            <a:xfrm flipH="1" rot="16200000">
              <a:off x="-2243520" y="2243520"/>
              <a:ext cx="4894548" cy="4075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779" y="21600"/>
                  </a:moveTo>
                  <a:cubicBezTo>
                    <a:pt x="1594" y="21600"/>
                    <a:pt x="1398" y="21462"/>
                    <a:pt x="1201" y="21323"/>
                  </a:cubicBezTo>
                  <a:cubicBezTo>
                    <a:pt x="797" y="21185"/>
                    <a:pt x="393" y="20908"/>
                    <a:pt x="0" y="20492"/>
                  </a:cubicBezTo>
                  <a:cubicBezTo>
                    <a:pt x="0" y="20077"/>
                    <a:pt x="0" y="20077"/>
                    <a:pt x="0" y="20077"/>
                  </a:cubicBezTo>
                  <a:cubicBezTo>
                    <a:pt x="335" y="20354"/>
                    <a:pt x="693" y="20492"/>
                    <a:pt x="1028" y="20631"/>
                  </a:cubicBezTo>
                  <a:cubicBezTo>
                    <a:pt x="1132" y="20631"/>
                    <a:pt x="1236" y="20631"/>
                    <a:pt x="1340" y="20769"/>
                  </a:cubicBezTo>
                  <a:cubicBezTo>
                    <a:pt x="1479" y="20769"/>
                    <a:pt x="1617" y="20769"/>
                    <a:pt x="1756" y="20769"/>
                  </a:cubicBezTo>
                  <a:cubicBezTo>
                    <a:pt x="2333" y="20769"/>
                    <a:pt x="2899" y="20354"/>
                    <a:pt x="3442" y="19246"/>
                  </a:cubicBezTo>
                  <a:cubicBezTo>
                    <a:pt x="4204" y="17862"/>
                    <a:pt x="4967" y="15646"/>
                    <a:pt x="5533" y="13846"/>
                  </a:cubicBezTo>
                  <a:cubicBezTo>
                    <a:pt x="5799" y="13015"/>
                    <a:pt x="6076" y="12046"/>
                    <a:pt x="6330" y="11077"/>
                  </a:cubicBezTo>
                  <a:cubicBezTo>
                    <a:pt x="6630" y="9831"/>
                    <a:pt x="6942" y="8723"/>
                    <a:pt x="7254" y="7754"/>
                  </a:cubicBezTo>
                  <a:cubicBezTo>
                    <a:pt x="7600" y="6923"/>
                    <a:pt x="7947" y="6369"/>
                    <a:pt x="8328" y="6369"/>
                  </a:cubicBezTo>
                  <a:cubicBezTo>
                    <a:pt x="8559" y="6369"/>
                    <a:pt x="8813" y="6508"/>
                    <a:pt x="9102" y="6923"/>
                  </a:cubicBezTo>
                  <a:cubicBezTo>
                    <a:pt x="9610" y="7615"/>
                    <a:pt x="10084" y="9277"/>
                    <a:pt x="10581" y="10938"/>
                  </a:cubicBezTo>
                  <a:cubicBezTo>
                    <a:pt x="10673" y="11215"/>
                    <a:pt x="10777" y="11492"/>
                    <a:pt x="10869" y="11769"/>
                  </a:cubicBezTo>
                  <a:cubicBezTo>
                    <a:pt x="12302" y="16477"/>
                    <a:pt x="13584" y="18969"/>
                    <a:pt x="14785" y="19385"/>
                  </a:cubicBezTo>
                  <a:cubicBezTo>
                    <a:pt x="14889" y="19385"/>
                    <a:pt x="15004" y="19385"/>
                    <a:pt x="15108" y="19385"/>
                  </a:cubicBezTo>
                  <a:cubicBezTo>
                    <a:pt x="16310" y="19385"/>
                    <a:pt x="17488" y="17169"/>
                    <a:pt x="18631" y="12600"/>
                  </a:cubicBezTo>
                  <a:cubicBezTo>
                    <a:pt x="19313" y="9969"/>
                    <a:pt x="19914" y="7200"/>
                    <a:pt x="20468" y="4154"/>
                  </a:cubicBezTo>
                  <a:cubicBezTo>
                    <a:pt x="20745" y="2631"/>
                    <a:pt x="21022" y="1246"/>
                    <a:pt x="21323" y="0"/>
                  </a:cubicBezTo>
                  <a:cubicBezTo>
                    <a:pt x="21600" y="138"/>
                    <a:pt x="21600" y="138"/>
                    <a:pt x="21600" y="138"/>
                  </a:cubicBezTo>
                  <a:cubicBezTo>
                    <a:pt x="21196" y="1662"/>
                    <a:pt x="20803" y="3462"/>
                    <a:pt x="20387" y="5677"/>
                  </a:cubicBezTo>
                  <a:cubicBezTo>
                    <a:pt x="19810" y="8723"/>
                    <a:pt x="19221" y="11354"/>
                    <a:pt x="18655" y="13569"/>
                  </a:cubicBezTo>
                  <a:cubicBezTo>
                    <a:pt x="17465" y="18138"/>
                    <a:pt x="16333" y="20354"/>
                    <a:pt x="15178" y="20354"/>
                  </a:cubicBezTo>
                  <a:cubicBezTo>
                    <a:pt x="15097" y="20354"/>
                    <a:pt x="15028" y="20354"/>
                    <a:pt x="14947" y="20354"/>
                  </a:cubicBezTo>
                  <a:cubicBezTo>
                    <a:pt x="13699" y="19938"/>
                    <a:pt x="12394" y="17723"/>
                    <a:pt x="11066" y="13569"/>
                  </a:cubicBezTo>
                  <a:cubicBezTo>
                    <a:pt x="10892" y="13015"/>
                    <a:pt x="10731" y="12462"/>
                    <a:pt x="10557" y="11769"/>
                  </a:cubicBezTo>
                  <a:cubicBezTo>
                    <a:pt x="10095" y="10246"/>
                    <a:pt x="9610" y="8585"/>
                    <a:pt x="9102" y="7892"/>
                  </a:cubicBezTo>
                  <a:cubicBezTo>
                    <a:pt x="8802" y="7477"/>
                    <a:pt x="8548" y="7338"/>
                    <a:pt x="8305" y="7338"/>
                  </a:cubicBezTo>
                  <a:cubicBezTo>
                    <a:pt x="7889" y="7338"/>
                    <a:pt x="7508" y="7892"/>
                    <a:pt x="7138" y="9138"/>
                  </a:cubicBezTo>
                  <a:cubicBezTo>
                    <a:pt x="6873" y="9969"/>
                    <a:pt x="6596" y="10938"/>
                    <a:pt x="6330" y="11908"/>
                  </a:cubicBezTo>
                  <a:cubicBezTo>
                    <a:pt x="5995" y="13154"/>
                    <a:pt x="5648" y="14400"/>
                    <a:pt x="5302" y="15508"/>
                  </a:cubicBezTo>
                  <a:cubicBezTo>
                    <a:pt x="4655" y="17446"/>
                    <a:pt x="3939" y="19385"/>
                    <a:pt x="3211" y="20492"/>
                  </a:cubicBezTo>
                  <a:cubicBezTo>
                    <a:pt x="2749" y="21185"/>
                    <a:pt x="2276" y="21600"/>
                    <a:pt x="1779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962" name="Freeform 447"/>
            <p:cNvSpPr/>
            <p:nvPr/>
          </p:nvSpPr>
          <p:spPr>
            <a:xfrm flipH="1" rot="16200000">
              <a:off x="-2115340" y="2118302"/>
              <a:ext cx="4418875" cy="18226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24" y="21600"/>
                  </a:moveTo>
                  <a:cubicBezTo>
                    <a:pt x="1727" y="21600"/>
                    <a:pt x="1369" y="20366"/>
                    <a:pt x="1024" y="17897"/>
                  </a:cubicBezTo>
                  <a:cubicBezTo>
                    <a:pt x="870" y="16663"/>
                    <a:pt x="870" y="16663"/>
                    <a:pt x="870" y="16663"/>
                  </a:cubicBezTo>
                  <a:cubicBezTo>
                    <a:pt x="589" y="14503"/>
                    <a:pt x="294" y="12343"/>
                    <a:pt x="0" y="12034"/>
                  </a:cubicBezTo>
                  <a:cubicBezTo>
                    <a:pt x="0" y="11109"/>
                    <a:pt x="0" y="11109"/>
                    <a:pt x="0" y="11109"/>
                  </a:cubicBezTo>
                  <a:cubicBezTo>
                    <a:pt x="13" y="11109"/>
                    <a:pt x="38" y="11109"/>
                    <a:pt x="51" y="11109"/>
                  </a:cubicBezTo>
                  <a:cubicBezTo>
                    <a:pt x="307" y="11726"/>
                    <a:pt x="550" y="13269"/>
                    <a:pt x="781" y="14811"/>
                  </a:cubicBezTo>
                  <a:cubicBezTo>
                    <a:pt x="870" y="15429"/>
                    <a:pt x="870" y="15429"/>
                    <a:pt x="870" y="15429"/>
                  </a:cubicBezTo>
                  <a:cubicBezTo>
                    <a:pt x="1318" y="18514"/>
                    <a:pt x="1740" y="20057"/>
                    <a:pt x="2175" y="20057"/>
                  </a:cubicBezTo>
                  <a:cubicBezTo>
                    <a:pt x="2431" y="20057"/>
                    <a:pt x="2674" y="19440"/>
                    <a:pt x="2943" y="18514"/>
                  </a:cubicBezTo>
                  <a:cubicBezTo>
                    <a:pt x="3250" y="17589"/>
                    <a:pt x="3557" y="16046"/>
                    <a:pt x="3852" y="14503"/>
                  </a:cubicBezTo>
                  <a:cubicBezTo>
                    <a:pt x="4184" y="12960"/>
                    <a:pt x="4530" y="11417"/>
                    <a:pt x="4875" y="10183"/>
                  </a:cubicBezTo>
                  <a:cubicBezTo>
                    <a:pt x="5618" y="7714"/>
                    <a:pt x="6206" y="6171"/>
                    <a:pt x="6756" y="5246"/>
                  </a:cubicBezTo>
                  <a:cubicBezTo>
                    <a:pt x="7140" y="4629"/>
                    <a:pt x="7550" y="4320"/>
                    <a:pt x="7972" y="4320"/>
                  </a:cubicBezTo>
                  <a:cubicBezTo>
                    <a:pt x="8791" y="4320"/>
                    <a:pt x="9700" y="5554"/>
                    <a:pt x="10813" y="8023"/>
                  </a:cubicBezTo>
                  <a:cubicBezTo>
                    <a:pt x="12118" y="11417"/>
                    <a:pt x="13462" y="13269"/>
                    <a:pt x="14882" y="13886"/>
                  </a:cubicBezTo>
                  <a:cubicBezTo>
                    <a:pt x="15291" y="13886"/>
                    <a:pt x="15727" y="14194"/>
                    <a:pt x="16174" y="14194"/>
                  </a:cubicBezTo>
                  <a:cubicBezTo>
                    <a:pt x="17160" y="14194"/>
                    <a:pt x="18439" y="13269"/>
                    <a:pt x="19706" y="7406"/>
                  </a:cubicBezTo>
                  <a:cubicBezTo>
                    <a:pt x="20167" y="5246"/>
                    <a:pt x="20653" y="2777"/>
                    <a:pt x="21203" y="0"/>
                  </a:cubicBezTo>
                  <a:cubicBezTo>
                    <a:pt x="21600" y="0"/>
                    <a:pt x="21600" y="0"/>
                    <a:pt x="21600" y="0"/>
                  </a:cubicBezTo>
                  <a:cubicBezTo>
                    <a:pt x="21370" y="1234"/>
                    <a:pt x="21370" y="1234"/>
                    <a:pt x="21370" y="1234"/>
                  </a:cubicBezTo>
                  <a:cubicBezTo>
                    <a:pt x="20743" y="4629"/>
                    <a:pt x="20103" y="8023"/>
                    <a:pt x="19450" y="10491"/>
                  </a:cubicBezTo>
                  <a:cubicBezTo>
                    <a:pt x="18734" y="13269"/>
                    <a:pt x="17979" y="15120"/>
                    <a:pt x="17173" y="15737"/>
                  </a:cubicBezTo>
                  <a:cubicBezTo>
                    <a:pt x="16827" y="15737"/>
                    <a:pt x="16482" y="16046"/>
                    <a:pt x="16085" y="16046"/>
                  </a:cubicBezTo>
                  <a:cubicBezTo>
                    <a:pt x="15714" y="16046"/>
                    <a:pt x="15317" y="15737"/>
                    <a:pt x="14792" y="15737"/>
                  </a:cubicBezTo>
                  <a:cubicBezTo>
                    <a:pt x="14447" y="15429"/>
                    <a:pt x="14447" y="15429"/>
                    <a:pt x="14447" y="15429"/>
                  </a:cubicBezTo>
                  <a:cubicBezTo>
                    <a:pt x="13782" y="15120"/>
                    <a:pt x="13091" y="14811"/>
                    <a:pt x="12425" y="13577"/>
                  </a:cubicBezTo>
                  <a:cubicBezTo>
                    <a:pt x="11964" y="12651"/>
                    <a:pt x="11491" y="11726"/>
                    <a:pt x="11043" y="10491"/>
                  </a:cubicBezTo>
                  <a:cubicBezTo>
                    <a:pt x="10071" y="8331"/>
                    <a:pt x="9047" y="5863"/>
                    <a:pt x="8049" y="5863"/>
                  </a:cubicBezTo>
                  <a:cubicBezTo>
                    <a:pt x="7921" y="5863"/>
                    <a:pt x="7806" y="5863"/>
                    <a:pt x="7678" y="5863"/>
                  </a:cubicBezTo>
                  <a:cubicBezTo>
                    <a:pt x="6910" y="6480"/>
                    <a:pt x="6129" y="8023"/>
                    <a:pt x="5285" y="10491"/>
                  </a:cubicBezTo>
                  <a:cubicBezTo>
                    <a:pt x="4875" y="12034"/>
                    <a:pt x="4453" y="13886"/>
                    <a:pt x="4056" y="15737"/>
                  </a:cubicBezTo>
                  <a:cubicBezTo>
                    <a:pt x="3724" y="16971"/>
                    <a:pt x="3391" y="18514"/>
                    <a:pt x="3058" y="19749"/>
                  </a:cubicBezTo>
                  <a:cubicBezTo>
                    <a:pt x="2713" y="20983"/>
                    <a:pt x="2406" y="21600"/>
                    <a:pt x="2124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963" name="Freeform 448"/>
            <p:cNvSpPr/>
            <p:nvPr/>
          </p:nvSpPr>
          <p:spPr>
            <a:xfrm flipH="1" rot="16200000">
              <a:off x="293407" y="1798964"/>
              <a:ext cx="976540" cy="1229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621" y="21600"/>
                  </a:moveTo>
                  <a:cubicBezTo>
                    <a:pt x="1042" y="21600"/>
                    <a:pt x="521" y="21600"/>
                    <a:pt x="0" y="21140"/>
                  </a:cubicBezTo>
                  <a:cubicBezTo>
                    <a:pt x="579" y="20681"/>
                    <a:pt x="1158" y="20681"/>
                    <a:pt x="1737" y="20221"/>
                  </a:cubicBezTo>
                  <a:cubicBezTo>
                    <a:pt x="2838" y="19762"/>
                    <a:pt x="3996" y="19302"/>
                    <a:pt x="5096" y="18383"/>
                  </a:cubicBezTo>
                  <a:cubicBezTo>
                    <a:pt x="5849" y="17464"/>
                    <a:pt x="6660" y="16545"/>
                    <a:pt x="7354" y="15626"/>
                  </a:cubicBezTo>
                  <a:cubicBezTo>
                    <a:pt x="8397" y="14247"/>
                    <a:pt x="9439" y="12868"/>
                    <a:pt x="10482" y="11949"/>
                  </a:cubicBezTo>
                  <a:cubicBezTo>
                    <a:pt x="11176" y="11489"/>
                    <a:pt x="11929" y="11030"/>
                    <a:pt x="12682" y="11030"/>
                  </a:cubicBezTo>
                  <a:cubicBezTo>
                    <a:pt x="13840" y="10111"/>
                    <a:pt x="15056" y="9651"/>
                    <a:pt x="16214" y="8732"/>
                  </a:cubicBezTo>
                  <a:cubicBezTo>
                    <a:pt x="17720" y="7353"/>
                    <a:pt x="19226" y="4596"/>
                    <a:pt x="20673" y="1838"/>
                  </a:cubicBezTo>
                  <a:cubicBezTo>
                    <a:pt x="20963" y="1379"/>
                    <a:pt x="21253" y="919"/>
                    <a:pt x="21600" y="0"/>
                  </a:cubicBezTo>
                  <a:cubicBezTo>
                    <a:pt x="20036" y="7353"/>
                    <a:pt x="18125" y="9191"/>
                    <a:pt x="16562" y="10570"/>
                  </a:cubicBezTo>
                  <a:cubicBezTo>
                    <a:pt x="15346" y="11489"/>
                    <a:pt x="14130" y="12409"/>
                    <a:pt x="12914" y="12868"/>
                  </a:cubicBezTo>
                  <a:cubicBezTo>
                    <a:pt x="12219" y="13328"/>
                    <a:pt x="11524" y="13328"/>
                    <a:pt x="10829" y="13787"/>
                  </a:cubicBezTo>
                  <a:cubicBezTo>
                    <a:pt x="9729" y="14706"/>
                    <a:pt x="8686" y="16085"/>
                    <a:pt x="7702" y="17004"/>
                  </a:cubicBezTo>
                  <a:cubicBezTo>
                    <a:pt x="6833" y="18383"/>
                    <a:pt x="5965" y="19302"/>
                    <a:pt x="5038" y="20221"/>
                  </a:cubicBezTo>
                  <a:cubicBezTo>
                    <a:pt x="3822" y="21140"/>
                    <a:pt x="2664" y="21600"/>
                    <a:pt x="1621" y="21600"/>
                  </a:cubicBezTo>
                  <a:cubicBezTo>
                    <a:pt x="1621" y="21600"/>
                    <a:pt x="1621" y="21600"/>
                    <a:pt x="1621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964" name="Freeform 449"/>
            <p:cNvSpPr/>
            <p:nvPr/>
          </p:nvSpPr>
          <p:spPr>
            <a:xfrm flipH="1" rot="16200000">
              <a:off x="643864" y="1851573"/>
              <a:ext cx="348236" cy="444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299" y="21600"/>
                  </a:moveTo>
                  <a:cubicBezTo>
                    <a:pt x="812" y="21600"/>
                    <a:pt x="487" y="21600"/>
                    <a:pt x="0" y="21600"/>
                  </a:cubicBezTo>
                  <a:cubicBezTo>
                    <a:pt x="3573" y="20329"/>
                    <a:pt x="6983" y="15247"/>
                    <a:pt x="10556" y="11435"/>
                  </a:cubicBezTo>
                  <a:cubicBezTo>
                    <a:pt x="11044" y="10165"/>
                    <a:pt x="11044" y="10165"/>
                    <a:pt x="11044" y="10165"/>
                  </a:cubicBezTo>
                  <a:cubicBezTo>
                    <a:pt x="11856" y="8894"/>
                    <a:pt x="12668" y="7624"/>
                    <a:pt x="13480" y="6353"/>
                  </a:cubicBezTo>
                  <a:cubicBezTo>
                    <a:pt x="15753" y="3812"/>
                    <a:pt x="18027" y="0"/>
                    <a:pt x="20138" y="0"/>
                  </a:cubicBezTo>
                  <a:cubicBezTo>
                    <a:pt x="20626" y="0"/>
                    <a:pt x="21113" y="0"/>
                    <a:pt x="21600" y="0"/>
                  </a:cubicBezTo>
                  <a:cubicBezTo>
                    <a:pt x="18677" y="7624"/>
                    <a:pt x="15591" y="11435"/>
                    <a:pt x="12343" y="13976"/>
                  </a:cubicBezTo>
                  <a:cubicBezTo>
                    <a:pt x="11368" y="15247"/>
                    <a:pt x="10232" y="16518"/>
                    <a:pt x="9257" y="16518"/>
                  </a:cubicBezTo>
                  <a:cubicBezTo>
                    <a:pt x="6171" y="20329"/>
                    <a:pt x="3573" y="21600"/>
                    <a:pt x="1299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965" name="Freeform 450"/>
            <p:cNvSpPr/>
            <p:nvPr/>
          </p:nvSpPr>
          <p:spPr>
            <a:xfrm flipH="1" rot="16200000">
              <a:off x="674242" y="1813784"/>
              <a:ext cx="284516" cy="355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387" y="21600"/>
                  </a:moveTo>
                  <a:cubicBezTo>
                    <a:pt x="793" y="21600"/>
                    <a:pt x="396" y="21600"/>
                    <a:pt x="0" y="21600"/>
                  </a:cubicBezTo>
                  <a:cubicBezTo>
                    <a:pt x="3171" y="15429"/>
                    <a:pt x="6738" y="10800"/>
                    <a:pt x="10106" y="7714"/>
                  </a:cubicBezTo>
                  <a:cubicBezTo>
                    <a:pt x="12881" y="4629"/>
                    <a:pt x="12881" y="4629"/>
                    <a:pt x="12881" y="4629"/>
                  </a:cubicBezTo>
                  <a:cubicBezTo>
                    <a:pt x="14862" y="1543"/>
                    <a:pt x="16844" y="0"/>
                    <a:pt x="18826" y="0"/>
                  </a:cubicBezTo>
                  <a:cubicBezTo>
                    <a:pt x="19817" y="0"/>
                    <a:pt x="20807" y="0"/>
                    <a:pt x="21600" y="1543"/>
                  </a:cubicBezTo>
                  <a:cubicBezTo>
                    <a:pt x="21600" y="3086"/>
                    <a:pt x="21600" y="4629"/>
                    <a:pt x="21600" y="4629"/>
                  </a:cubicBezTo>
                  <a:cubicBezTo>
                    <a:pt x="19222" y="7714"/>
                    <a:pt x="16844" y="9257"/>
                    <a:pt x="14466" y="10800"/>
                  </a:cubicBezTo>
                  <a:cubicBezTo>
                    <a:pt x="12881" y="12343"/>
                    <a:pt x="11097" y="13886"/>
                    <a:pt x="9512" y="15429"/>
                  </a:cubicBezTo>
                  <a:cubicBezTo>
                    <a:pt x="8125" y="16971"/>
                    <a:pt x="8125" y="16971"/>
                    <a:pt x="8125" y="16971"/>
                  </a:cubicBezTo>
                  <a:cubicBezTo>
                    <a:pt x="5945" y="18514"/>
                    <a:pt x="3567" y="21600"/>
                    <a:pt x="1387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966" name="Freeform 451"/>
            <p:cNvSpPr/>
            <p:nvPr/>
          </p:nvSpPr>
          <p:spPr>
            <a:xfrm flipH="1" rot="16200000">
              <a:off x="701657" y="1814525"/>
              <a:ext cx="222278" cy="3408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4066" y="21600"/>
                  </a:moveTo>
                  <a:cubicBezTo>
                    <a:pt x="2795" y="21600"/>
                    <a:pt x="1525" y="21600"/>
                    <a:pt x="0" y="21600"/>
                  </a:cubicBezTo>
                  <a:cubicBezTo>
                    <a:pt x="3558" y="18277"/>
                    <a:pt x="7369" y="16615"/>
                    <a:pt x="10927" y="11631"/>
                  </a:cubicBezTo>
                  <a:cubicBezTo>
                    <a:pt x="12198" y="11631"/>
                    <a:pt x="13468" y="9969"/>
                    <a:pt x="14739" y="8308"/>
                  </a:cubicBezTo>
                  <a:cubicBezTo>
                    <a:pt x="17026" y="4985"/>
                    <a:pt x="19313" y="1662"/>
                    <a:pt x="21600" y="0"/>
                  </a:cubicBezTo>
                  <a:cubicBezTo>
                    <a:pt x="17534" y="14954"/>
                    <a:pt x="11689" y="21600"/>
                    <a:pt x="4066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967" name="Freeform 516"/>
            <p:cNvSpPr/>
            <p:nvPr/>
          </p:nvSpPr>
          <p:spPr>
            <a:xfrm flipH="1" rot="16200000">
              <a:off x="865431" y="6399286"/>
              <a:ext cx="500802" cy="22820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17" h="21600" fill="norm" stroke="1" extrusionOk="0">
                  <a:moveTo>
                    <a:pt x="15120" y="21600"/>
                  </a:moveTo>
                  <a:cubicBezTo>
                    <a:pt x="14574" y="21600"/>
                    <a:pt x="14029" y="21600"/>
                    <a:pt x="13374" y="21352"/>
                  </a:cubicBezTo>
                  <a:cubicBezTo>
                    <a:pt x="13047" y="21352"/>
                    <a:pt x="12720" y="21600"/>
                    <a:pt x="12502" y="21600"/>
                  </a:cubicBezTo>
                  <a:cubicBezTo>
                    <a:pt x="12502" y="21600"/>
                    <a:pt x="12502" y="21600"/>
                    <a:pt x="12502" y="21600"/>
                  </a:cubicBezTo>
                  <a:cubicBezTo>
                    <a:pt x="10756" y="21600"/>
                    <a:pt x="9011" y="20359"/>
                    <a:pt x="7483" y="19366"/>
                  </a:cubicBezTo>
                  <a:cubicBezTo>
                    <a:pt x="5520" y="18124"/>
                    <a:pt x="2792" y="16386"/>
                    <a:pt x="1047" y="12662"/>
                  </a:cubicBezTo>
                  <a:cubicBezTo>
                    <a:pt x="174" y="10924"/>
                    <a:pt x="-153" y="9186"/>
                    <a:pt x="65" y="7697"/>
                  </a:cubicBezTo>
                  <a:cubicBezTo>
                    <a:pt x="720" y="3724"/>
                    <a:pt x="4865" y="993"/>
                    <a:pt x="6611" y="497"/>
                  </a:cubicBezTo>
                  <a:cubicBezTo>
                    <a:pt x="8247" y="248"/>
                    <a:pt x="9774" y="0"/>
                    <a:pt x="11192" y="0"/>
                  </a:cubicBezTo>
                  <a:cubicBezTo>
                    <a:pt x="12502" y="0"/>
                    <a:pt x="13920" y="0"/>
                    <a:pt x="15120" y="497"/>
                  </a:cubicBezTo>
                  <a:cubicBezTo>
                    <a:pt x="17956" y="1241"/>
                    <a:pt x="19702" y="3228"/>
                    <a:pt x="20465" y="6455"/>
                  </a:cubicBezTo>
                  <a:cubicBezTo>
                    <a:pt x="21447" y="10924"/>
                    <a:pt x="20792" y="16138"/>
                    <a:pt x="18829" y="19117"/>
                  </a:cubicBezTo>
                  <a:cubicBezTo>
                    <a:pt x="17847" y="20855"/>
                    <a:pt x="16538" y="21600"/>
                    <a:pt x="15120" y="21600"/>
                  </a:cubicBezTo>
                  <a:close/>
                  <a:moveTo>
                    <a:pt x="10756" y="745"/>
                  </a:moveTo>
                  <a:cubicBezTo>
                    <a:pt x="8247" y="993"/>
                    <a:pt x="5629" y="1241"/>
                    <a:pt x="3229" y="3228"/>
                  </a:cubicBezTo>
                  <a:cubicBezTo>
                    <a:pt x="2683" y="3724"/>
                    <a:pt x="829" y="5462"/>
                    <a:pt x="720" y="8441"/>
                  </a:cubicBezTo>
                  <a:cubicBezTo>
                    <a:pt x="611" y="9683"/>
                    <a:pt x="938" y="11172"/>
                    <a:pt x="1702" y="12414"/>
                  </a:cubicBezTo>
                  <a:cubicBezTo>
                    <a:pt x="3665" y="15641"/>
                    <a:pt x="6174" y="17628"/>
                    <a:pt x="8356" y="18869"/>
                  </a:cubicBezTo>
                  <a:cubicBezTo>
                    <a:pt x="9120" y="19366"/>
                    <a:pt x="9120" y="19366"/>
                    <a:pt x="9120" y="19366"/>
                  </a:cubicBezTo>
                  <a:cubicBezTo>
                    <a:pt x="9774" y="19614"/>
                    <a:pt x="10429" y="19862"/>
                    <a:pt x="11411" y="20110"/>
                  </a:cubicBezTo>
                  <a:cubicBezTo>
                    <a:pt x="11411" y="20110"/>
                    <a:pt x="11411" y="20110"/>
                    <a:pt x="11411" y="20110"/>
                  </a:cubicBezTo>
                  <a:cubicBezTo>
                    <a:pt x="11738" y="20359"/>
                    <a:pt x="12065" y="20359"/>
                    <a:pt x="12502" y="20359"/>
                  </a:cubicBezTo>
                  <a:cubicBezTo>
                    <a:pt x="12720" y="20359"/>
                    <a:pt x="13047" y="20359"/>
                    <a:pt x="13374" y="20359"/>
                  </a:cubicBezTo>
                  <a:cubicBezTo>
                    <a:pt x="13811" y="20359"/>
                    <a:pt x="14247" y="20359"/>
                    <a:pt x="14683" y="20359"/>
                  </a:cubicBezTo>
                  <a:cubicBezTo>
                    <a:pt x="15774" y="20359"/>
                    <a:pt x="17192" y="20359"/>
                    <a:pt x="18283" y="18621"/>
                  </a:cubicBezTo>
                  <a:cubicBezTo>
                    <a:pt x="19702" y="16138"/>
                    <a:pt x="20465" y="12662"/>
                    <a:pt x="20247" y="9434"/>
                  </a:cubicBezTo>
                  <a:cubicBezTo>
                    <a:pt x="19920" y="5959"/>
                    <a:pt x="18829" y="3476"/>
                    <a:pt x="17083" y="2483"/>
                  </a:cubicBezTo>
                  <a:cubicBezTo>
                    <a:pt x="15447" y="1241"/>
                    <a:pt x="13592" y="745"/>
                    <a:pt x="11192" y="745"/>
                  </a:cubicBezTo>
                  <a:lnTo>
                    <a:pt x="10756" y="745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968" name="Freeform 517"/>
            <p:cNvSpPr/>
            <p:nvPr/>
          </p:nvSpPr>
          <p:spPr>
            <a:xfrm flipH="1" rot="16200000">
              <a:off x="666166" y="6214211"/>
              <a:ext cx="908226" cy="3704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26" h="21600" fill="norm" stroke="1" extrusionOk="0">
                  <a:moveTo>
                    <a:pt x="16623" y="21600"/>
                  </a:moveTo>
                  <a:cubicBezTo>
                    <a:pt x="15754" y="21600"/>
                    <a:pt x="14760" y="21448"/>
                    <a:pt x="13519" y="21144"/>
                  </a:cubicBezTo>
                  <a:cubicBezTo>
                    <a:pt x="10602" y="20231"/>
                    <a:pt x="7871" y="18101"/>
                    <a:pt x="5636" y="16276"/>
                  </a:cubicBezTo>
                  <a:cubicBezTo>
                    <a:pt x="5388" y="15972"/>
                    <a:pt x="5388" y="15972"/>
                    <a:pt x="5388" y="15972"/>
                  </a:cubicBezTo>
                  <a:cubicBezTo>
                    <a:pt x="4023" y="14755"/>
                    <a:pt x="733" y="12017"/>
                    <a:pt x="112" y="8214"/>
                  </a:cubicBezTo>
                  <a:cubicBezTo>
                    <a:pt x="-74" y="7149"/>
                    <a:pt x="-12" y="6085"/>
                    <a:pt x="174" y="5020"/>
                  </a:cubicBezTo>
                  <a:cubicBezTo>
                    <a:pt x="733" y="2282"/>
                    <a:pt x="1912" y="1065"/>
                    <a:pt x="3774" y="1065"/>
                  </a:cubicBezTo>
                  <a:cubicBezTo>
                    <a:pt x="4209" y="1065"/>
                    <a:pt x="4705" y="1217"/>
                    <a:pt x="5140" y="1217"/>
                  </a:cubicBezTo>
                  <a:cubicBezTo>
                    <a:pt x="5760" y="1369"/>
                    <a:pt x="6381" y="1521"/>
                    <a:pt x="7064" y="1521"/>
                  </a:cubicBezTo>
                  <a:cubicBezTo>
                    <a:pt x="8988" y="1521"/>
                    <a:pt x="10788" y="913"/>
                    <a:pt x="12774" y="456"/>
                  </a:cubicBezTo>
                  <a:cubicBezTo>
                    <a:pt x="13147" y="456"/>
                    <a:pt x="13147" y="456"/>
                    <a:pt x="13147" y="456"/>
                  </a:cubicBezTo>
                  <a:cubicBezTo>
                    <a:pt x="13954" y="152"/>
                    <a:pt x="14760" y="0"/>
                    <a:pt x="15505" y="0"/>
                  </a:cubicBezTo>
                  <a:cubicBezTo>
                    <a:pt x="18112" y="0"/>
                    <a:pt x="20098" y="1521"/>
                    <a:pt x="21526" y="4259"/>
                  </a:cubicBezTo>
                  <a:cubicBezTo>
                    <a:pt x="21526" y="4563"/>
                    <a:pt x="21526" y="4563"/>
                    <a:pt x="21526" y="4563"/>
                  </a:cubicBezTo>
                  <a:cubicBezTo>
                    <a:pt x="20036" y="1977"/>
                    <a:pt x="18050" y="608"/>
                    <a:pt x="15505" y="608"/>
                  </a:cubicBezTo>
                  <a:cubicBezTo>
                    <a:pt x="14574" y="608"/>
                    <a:pt x="13519" y="913"/>
                    <a:pt x="12402" y="1217"/>
                  </a:cubicBezTo>
                  <a:cubicBezTo>
                    <a:pt x="10478" y="1977"/>
                    <a:pt x="8864" y="2282"/>
                    <a:pt x="7250" y="2282"/>
                  </a:cubicBezTo>
                  <a:cubicBezTo>
                    <a:pt x="6629" y="2282"/>
                    <a:pt x="6009" y="2130"/>
                    <a:pt x="5388" y="2130"/>
                  </a:cubicBezTo>
                  <a:cubicBezTo>
                    <a:pt x="5016" y="1977"/>
                    <a:pt x="5016" y="1977"/>
                    <a:pt x="5016" y="1977"/>
                  </a:cubicBezTo>
                  <a:cubicBezTo>
                    <a:pt x="4581" y="1977"/>
                    <a:pt x="4085" y="1825"/>
                    <a:pt x="3650" y="1825"/>
                  </a:cubicBezTo>
                  <a:cubicBezTo>
                    <a:pt x="3029" y="1825"/>
                    <a:pt x="2595" y="1977"/>
                    <a:pt x="2160" y="2282"/>
                  </a:cubicBezTo>
                  <a:cubicBezTo>
                    <a:pt x="1292" y="2890"/>
                    <a:pt x="174" y="4715"/>
                    <a:pt x="423" y="7149"/>
                  </a:cubicBezTo>
                  <a:cubicBezTo>
                    <a:pt x="795" y="10496"/>
                    <a:pt x="2595" y="12321"/>
                    <a:pt x="3836" y="13538"/>
                  </a:cubicBezTo>
                  <a:cubicBezTo>
                    <a:pt x="5512" y="15211"/>
                    <a:pt x="7064" y="16580"/>
                    <a:pt x="8492" y="17645"/>
                  </a:cubicBezTo>
                  <a:cubicBezTo>
                    <a:pt x="11533" y="19775"/>
                    <a:pt x="14202" y="20839"/>
                    <a:pt x="16623" y="20839"/>
                  </a:cubicBezTo>
                  <a:cubicBezTo>
                    <a:pt x="16871" y="20839"/>
                    <a:pt x="16871" y="20839"/>
                    <a:pt x="16871" y="20839"/>
                  </a:cubicBezTo>
                  <a:cubicBezTo>
                    <a:pt x="18609" y="20839"/>
                    <a:pt x="20036" y="20079"/>
                    <a:pt x="21154" y="18558"/>
                  </a:cubicBezTo>
                  <a:cubicBezTo>
                    <a:pt x="21278" y="18558"/>
                    <a:pt x="21402" y="18254"/>
                    <a:pt x="21526" y="18101"/>
                  </a:cubicBezTo>
                  <a:cubicBezTo>
                    <a:pt x="21526" y="19014"/>
                    <a:pt x="21526" y="19014"/>
                    <a:pt x="21526" y="19014"/>
                  </a:cubicBezTo>
                  <a:cubicBezTo>
                    <a:pt x="20098" y="20839"/>
                    <a:pt x="18547" y="21600"/>
                    <a:pt x="16623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969" name="Freeform 518"/>
            <p:cNvSpPr/>
            <p:nvPr/>
          </p:nvSpPr>
          <p:spPr>
            <a:xfrm flipH="1" rot="16200000">
              <a:off x="469957" y="5896489"/>
              <a:ext cx="1306572" cy="6075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20" h="21600" fill="norm" stroke="1" extrusionOk="0">
                  <a:moveTo>
                    <a:pt x="19063" y="21600"/>
                  </a:moveTo>
                  <a:cubicBezTo>
                    <a:pt x="17295" y="21600"/>
                    <a:pt x="15527" y="20948"/>
                    <a:pt x="13889" y="20203"/>
                  </a:cubicBezTo>
                  <a:cubicBezTo>
                    <a:pt x="13458" y="20017"/>
                    <a:pt x="13070" y="19924"/>
                    <a:pt x="12639" y="19738"/>
                  </a:cubicBezTo>
                  <a:cubicBezTo>
                    <a:pt x="10569" y="18807"/>
                    <a:pt x="8370" y="17969"/>
                    <a:pt x="6344" y="16386"/>
                  </a:cubicBezTo>
                  <a:cubicBezTo>
                    <a:pt x="4663" y="15083"/>
                    <a:pt x="3326" y="13779"/>
                    <a:pt x="2248" y="12010"/>
                  </a:cubicBezTo>
                  <a:cubicBezTo>
                    <a:pt x="1429" y="10707"/>
                    <a:pt x="265" y="8752"/>
                    <a:pt x="49" y="6331"/>
                  </a:cubicBezTo>
                  <a:cubicBezTo>
                    <a:pt x="-80" y="4934"/>
                    <a:pt x="49" y="3817"/>
                    <a:pt x="394" y="2886"/>
                  </a:cubicBezTo>
                  <a:cubicBezTo>
                    <a:pt x="1386" y="372"/>
                    <a:pt x="3800" y="93"/>
                    <a:pt x="4835" y="93"/>
                  </a:cubicBezTo>
                  <a:cubicBezTo>
                    <a:pt x="5180" y="93"/>
                    <a:pt x="5525" y="93"/>
                    <a:pt x="5870" y="186"/>
                  </a:cubicBezTo>
                  <a:cubicBezTo>
                    <a:pt x="6430" y="279"/>
                    <a:pt x="7034" y="466"/>
                    <a:pt x="7594" y="559"/>
                  </a:cubicBezTo>
                  <a:cubicBezTo>
                    <a:pt x="8586" y="838"/>
                    <a:pt x="9621" y="1117"/>
                    <a:pt x="10655" y="1117"/>
                  </a:cubicBezTo>
                  <a:cubicBezTo>
                    <a:pt x="10698" y="1117"/>
                    <a:pt x="10698" y="1117"/>
                    <a:pt x="10698" y="1117"/>
                  </a:cubicBezTo>
                  <a:cubicBezTo>
                    <a:pt x="11906" y="1117"/>
                    <a:pt x="13113" y="838"/>
                    <a:pt x="14277" y="559"/>
                  </a:cubicBezTo>
                  <a:cubicBezTo>
                    <a:pt x="15269" y="372"/>
                    <a:pt x="16303" y="93"/>
                    <a:pt x="17338" y="0"/>
                  </a:cubicBezTo>
                  <a:cubicBezTo>
                    <a:pt x="17510" y="0"/>
                    <a:pt x="17640" y="0"/>
                    <a:pt x="17812" y="0"/>
                  </a:cubicBezTo>
                  <a:cubicBezTo>
                    <a:pt x="19321" y="0"/>
                    <a:pt x="20528" y="559"/>
                    <a:pt x="21520" y="1676"/>
                  </a:cubicBezTo>
                  <a:cubicBezTo>
                    <a:pt x="21520" y="2328"/>
                    <a:pt x="21520" y="2328"/>
                    <a:pt x="21520" y="2328"/>
                  </a:cubicBezTo>
                  <a:cubicBezTo>
                    <a:pt x="20442" y="1117"/>
                    <a:pt x="19278" y="466"/>
                    <a:pt x="17985" y="466"/>
                  </a:cubicBezTo>
                  <a:cubicBezTo>
                    <a:pt x="17855" y="466"/>
                    <a:pt x="17855" y="466"/>
                    <a:pt x="17855" y="466"/>
                  </a:cubicBezTo>
                  <a:cubicBezTo>
                    <a:pt x="16734" y="559"/>
                    <a:pt x="15613" y="838"/>
                    <a:pt x="14492" y="1024"/>
                  </a:cubicBezTo>
                  <a:cubicBezTo>
                    <a:pt x="13846" y="1210"/>
                    <a:pt x="13199" y="1303"/>
                    <a:pt x="12509" y="1490"/>
                  </a:cubicBezTo>
                  <a:cubicBezTo>
                    <a:pt x="11992" y="1583"/>
                    <a:pt x="11474" y="1583"/>
                    <a:pt x="10957" y="1583"/>
                  </a:cubicBezTo>
                  <a:cubicBezTo>
                    <a:pt x="10095" y="1583"/>
                    <a:pt x="9233" y="1490"/>
                    <a:pt x="8370" y="1210"/>
                  </a:cubicBezTo>
                  <a:cubicBezTo>
                    <a:pt x="7680" y="1024"/>
                    <a:pt x="7680" y="1024"/>
                    <a:pt x="7680" y="1024"/>
                  </a:cubicBezTo>
                  <a:cubicBezTo>
                    <a:pt x="6689" y="745"/>
                    <a:pt x="5611" y="466"/>
                    <a:pt x="4576" y="466"/>
                  </a:cubicBezTo>
                  <a:cubicBezTo>
                    <a:pt x="4231" y="466"/>
                    <a:pt x="3886" y="559"/>
                    <a:pt x="3542" y="652"/>
                  </a:cubicBezTo>
                  <a:cubicBezTo>
                    <a:pt x="2679" y="838"/>
                    <a:pt x="1084" y="1676"/>
                    <a:pt x="480" y="3631"/>
                  </a:cubicBezTo>
                  <a:cubicBezTo>
                    <a:pt x="222" y="4469"/>
                    <a:pt x="179" y="5400"/>
                    <a:pt x="351" y="6424"/>
                  </a:cubicBezTo>
                  <a:cubicBezTo>
                    <a:pt x="696" y="8659"/>
                    <a:pt x="1645" y="10800"/>
                    <a:pt x="3283" y="12941"/>
                  </a:cubicBezTo>
                  <a:cubicBezTo>
                    <a:pt x="4706" y="14710"/>
                    <a:pt x="6387" y="16107"/>
                    <a:pt x="8629" y="17317"/>
                  </a:cubicBezTo>
                  <a:cubicBezTo>
                    <a:pt x="10354" y="18248"/>
                    <a:pt x="12164" y="18993"/>
                    <a:pt x="13889" y="19645"/>
                  </a:cubicBezTo>
                  <a:cubicBezTo>
                    <a:pt x="14492" y="19924"/>
                    <a:pt x="14492" y="19924"/>
                    <a:pt x="14492" y="19924"/>
                  </a:cubicBezTo>
                  <a:cubicBezTo>
                    <a:pt x="16001" y="20483"/>
                    <a:pt x="17424" y="20948"/>
                    <a:pt x="18890" y="20948"/>
                  </a:cubicBezTo>
                  <a:cubicBezTo>
                    <a:pt x="19106" y="20948"/>
                    <a:pt x="19321" y="20948"/>
                    <a:pt x="19537" y="20948"/>
                  </a:cubicBezTo>
                  <a:cubicBezTo>
                    <a:pt x="20227" y="20855"/>
                    <a:pt x="20916" y="20669"/>
                    <a:pt x="21520" y="20297"/>
                  </a:cubicBezTo>
                  <a:cubicBezTo>
                    <a:pt x="21520" y="21041"/>
                    <a:pt x="21520" y="21041"/>
                    <a:pt x="21520" y="21041"/>
                  </a:cubicBezTo>
                  <a:cubicBezTo>
                    <a:pt x="20960" y="21321"/>
                    <a:pt x="20356" y="21507"/>
                    <a:pt x="19752" y="21600"/>
                  </a:cubicBezTo>
                  <a:cubicBezTo>
                    <a:pt x="19494" y="21600"/>
                    <a:pt x="19278" y="21600"/>
                    <a:pt x="19063" y="21600"/>
                  </a:cubicBezTo>
                  <a:cubicBezTo>
                    <a:pt x="19063" y="21600"/>
                    <a:pt x="19063" y="21600"/>
                    <a:pt x="19063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970" name="Freeform 519"/>
            <p:cNvSpPr/>
            <p:nvPr/>
          </p:nvSpPr>
          <p:spPr>
            <a:xfrm flipH="1" rot="16200000">
              <a:off x="992839" y="6831325"/>
              <a:ext cx="23711" cy="207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cubicBezTo>
                    <a:pt x="7200" y="2700"/>
                    <a:pt x="14400" y="5400"/>
                    <a:pt x="21600" y="10800"/>
                  </a:cubicBezTo>
                  <a:cubicBezTo>
                    <a:pt x="21600" y="21600"/>
                    <a:pt x="21600" y="21600"/>
                    <a:pt x="21600" y="21600"/>
                  </a:cubicBezTo>
                  <a:cubicBezTo>
                    <a:pt x="16800" y="18900"/>
                    <a:pt x="2400" y="2700"/>
                    <a:pt x="0" y="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971" name="Freeform 520"/>
            <p:cNvSpPr/>
            <p:nvPr/>
          </p:nvSpPr>
          <p:spPr>
            <a:xfrm flipH="1" rot="16200000">
              <a:off x="1243273" y="6816507"/>
              <a:ext cx="53347" cy="207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cubicBezTo>
                    <a:pt x="7560" y="16200"/>
                    <a:pt x="14040" y="10800"/>
                    <a:pt x="21600" y="0"/>
                  </a:cubicBezTo>
                  <a:cubicBezTo>
                    <a:pt x="21600" y="8100"/>
                    <a:pt x="21600" y="8100"/>
                    <a:pt x="21600" y="8100"/>
                  </a:cubicBezTo>
                  <a:cubicBezTo>
                    <a:pt x="14040" y="16200"/>
                    <a:pt x="6480" y="21600"/>
                    <a:pt x="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972" name="Freeform 521"/>
            <p:cNvSpPr/>
            <p:nvPr/>
          </p:nvSpPr>
          <p:spPr>
            <a:xfrm flipH="1" rot="16200000">
              <a:off x="991357" y="6820952"/>
              <a:ext cx="37048" cy="370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12343"/>
                  </a:moveTo>
                  <a:cubicBezTo>
                    <a:pt x="13886" y="7714"/>
                    <a:pt x="7714" y="4629"/>
                    <a:pt x="1543" y="0"/>
                  </a:cubicBezTo>
                  <a:cubicBezTo>
                    <a:pt x="0" y="0"/>
                    <a:pt x="0" y="0"/>
                    <a:pt x="0" y="1543"/>
                  </a:cubicBezTo>
                  <a:cubicBezTo>
                    <a:pt x="7714" y="7714"/>
                    <a:pt x="13886" y="13886"/>
                    <a:pt x="21600" y="21600"/>
                  </a:cubicBezTo>
                  <a:lnTo>
                    <a:pt x="21600" y="12343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973" name="Freeform 522"/>
            <p:cNvSpPr/>
            <p:nvPr/>
          </p:nvSpPr>
          <p:spPr>
            <a:xfrm flipH="1" rot="16200000">
              <a:off x="1245074" y="6828682"/>
              <a:ext cx="37886" cy="207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40" h="21600" fill="norm" stroke="1" extrusionOk="0">
                  <a:moveTo>
                    <a:pt x="21240" y="0"/>
                  </a:moveTo>
                  <a:cubicBezTo>
                    <a:pt x="15480" y="8100"/>
                    <a:pt x="8280" y="13500"/>
                    <a:pt x="1080" y="16200"/>
                  </a:cubicBezTo>
                  <a:cubicBezTo>
                    <a:pt x="-360" y="16200"/>
                    <a:pt x="-360" y="21600"/>
                    <a:pt x="1080" y="21600"/>
                  </a:cubicBezTo>
                  <a:cubicBezTo>
                    <a:pt x="9720" y="21600"/>
                    <a:pt x="15480" y="21600"/>
                    <a:pt x="21240" y="18900"/>
                  </a:cubicBezTo>
                  <a:lnTo>
                    <a:pt x="21240" y="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974" name="Freeform 523"/>
            <p:cNvSpPr/>
            <p:nvPr/>
          </p:nvSpPr>
          <p:spPr>
            <a:xfrm flipH="1" rot="16200000">
              <a:off x="975797" y="6790573"/>
              <a:ext cx="63721" cy="6223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15300" y="13500"/>
                    <a:pt x="8100" y="6300"/>
                    <a:pt x="0" y="0"/>
                  </a:cubicBezTo>
                  <a:cubicBezTo>
                    <a:pt x="2700" y="1800"/>
                    <a:pt x="5400" y="2700"/>
                    <a:pt x="8100" y="4500"/>
                  </a:cubicBezTo>
                  <a:cubicBezTo>
                    <a:pt x="13500" y="8100"/>
                    <a:pt x="17100" y="11700"/>
                    <a:pt x="21600" y="16200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975" name="Freeform 524"/>
            <p:cNvSpPr/>
            <p:nvPr/>
          </p:nvSpPr>
          <p:spPr>
            <a:xfrm flipH="1" rot="16200000">
              <a:off x="1236605" y="6812801"/>
              <a:ext cx="44456" cy="370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082" y="15429"/>
                  </a:moveTo>
                  <a:cubicBezTo>
                    <a:pt x="11435" y="10800"/>
                    <a:pt x="16518" y="6171"/>
                    <a:pt x="21600" y="0"/>
                  </a:cubicBezTo>
                  <a:cubicBezTo>
                    <a:pt x="21600" y="12343"/>
                    <a:pt x="21600" y="12343"/>
                    <a:pt x="21600" y="12343"/>
                  </a:cubicBezTo>
                  <a:cubicBezTo>
                    <a:pt x="15247" y="16971"/>
                    <a:pt x="7624" y="20057"/>
                    <a:pt x="0" y="21600"/>
                  </a:cubicBezTo>
                  <a:cubicBezTo>
                    <a:pt x="1271" y="20057"/>
                    <a:pt x="3812" y="18514"/>
                    <a:pt x="5082" y="15429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976" name="Freeform 525"/>
            <p:cNvSpPr/>
            <p:nvPr/>
          </p:nvSpPr>
          <p:spPr>
            <a:xfrm flipH="1" rot="16200000">
              <a:off x="1256925" y="6841276"/>
              <a:ext cx="12701" cy="127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cubicBezTo>
                    <a:pt x="5400" y="14400"/>
                    <a:pt x="16200" y="7200"/>
                    <a:pt x="21600" y="0"/>
                  </a:cubicBezTo>
                  <a:cubicBezTo>
                    <a:pt x="21600" y="7200"/>
                    <a:pt x="21600" y="7200"/>
                    <a:pt x="21600" y="7200"/>
                  </a:cubicBezTo>
                  <a:cubicBezTo>
                    <a:pt x="16200" y="14400"/>
                    <a:pt x="5400" y="14400"/>
                    <a:pt x="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977" name="Freeform 526"/>
            <p:cNvSpPr/>
            <p:nvPr/>
          </p:nvSpPr>
          <p:spPr>
            <a:xfrm flipH="1" rot="16200000">
              <a:off x="872069" y="6677954"/>
              <a:ext cx="245988" cy="1052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20451" y="17280"/>
                    <a:pt x="18843" y="14040"/>
                    <a:pt x="17004" y="11340"/>
                  </a:cubicBezTo>
                  <a:cubicBezTo>
                    <a:pt x="14017" y="7020"/>
                    <a:pt x="10800" y="3780"/>
                    <a:pt x="7583" y="2700"/>
                  </a:cubicBezTo>
                  <a:cubicBezTo>
                    <a:pt x="5055" y="1620"/>
                    <a:pt x="2528" y="1080"/>
                    <a:pt x="0" y="540"/>
                  </a:cubicBezTo>
                  <a:cubicBezTo>
                    <a:pt x="1609" y="0"/>
                    <a:pt x="3217" y="0"/>
                    <a:pt x="4596" y="0"/>
                  </a:cubicBezTo>
                  <a:cubicBezTo>
                    <a:pt x="6664" y="0"/>
                    <a:pt x="8272" y="0"/>
                    <a:pt x="10111" y="1080"/>
                  </a:cubicBezTo>
                  <a:cubicBezTo>
                    <a:pt x="14706" y="3780"/>
                    <a:pt x="17923" y="7560"/>
                    <a:pt x="20221" y="12960"/>
                  </a:cubicBezTo>
                  <a:cubicBezTo>
                    <a:pt x="20681" y="14040"/>
                    <a:pt x="21140" y="15120"/>
                    <a:pt x="21600" y="16200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978" name="Freeform 527"/>
            <p:cNvSpPr/>
            <p:nvPr/>
          </p:nvSpPr>
          <p:spPr>
            <a:xfrm flipH="1" rot="16200000">
              <a:off x="1046185" y="6594230"/>
              <a:ext cx="422329" cy="9632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1001" y="21600"/>
                  </a:moveTo>
                  <a:cubicBezTo>
                    <a:pt x="7379" y="21600"/>
                    <a:pt x="3354" y="18097"/>
                    <a:pt x="0" y="14595"/>
                  </a:cubicBezTo>
                  <a:cubicBezTo>
                    <a:pt x="2952" y="16930"/>
                    <a:pt x="6037" y="18097"/>
                    <a:pt x="8989" y="18097"/>
                  </a:cubicBezTo>
                  <a:cubicBezTo>
                    <a:pt x="9257" y="18097"/>
                    <a:pt x="9660" y="18097"/>
                    <a:pt x="10062" y="18097"/>
                  </a:cubicBezTo>
                  <a:cubicBezTo>
                    <a:pt x="13684" y="18097"/>
                    <a:pt x="18783" y="16346"/>
                    <a:pt x="21332" y="1751"/>
                  </a:cubicBezTo>
                  <a:cubicBezTo>
                    <a:pt x="21332" y="1168"/>
                    <a:pt x="21466" y="584"/>
                    <a:pt x="21600" y="0"/>
                  </a:cubicBezTo>
                  <a:cubicBezTo>
                    <a:pt x="21600" y="5254"/>
                    <a:pt x="21600" y="5254"/>
                    <a:pt x="21600" y="5254"/>
                  </a:cubicBezTo>
                  <a:cubicBezTo>
                    <a:pt x="19319" y="16346"/>
                    <a:pt x="15697" y="21600"/>
                    <a:pt x="11001" y="21600"/>
                  </a:cubicBezTo>
                  <a:cubicBezTo>
                    <a:pt x="11001" y="21600"/>
                    <a:pt x="11001" y="21600"/>
                    <a:pt x="11001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979" name="Freeform 528"/>
            <p:cNvSpPr/>
            <p:nvPr/>
          </p:nvSpPr>
          <p:spPr>
            <a:xfrm flipH="1" rot="16200000">
              <a:off x="1192150" y="6618680"/>
              <a:ext cx="425291" cy="444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2533" y="21600"/>
                  </a:moveTo>
                  <a:cubicBezTo>
                    <a:pt x="11333" y="21600"/>
                    <a:pt x="10133" y="21600"/>
                    <a:pt x="9067" y="20329"/>
                  </a:cubicBezTo>
                  <a:cubicBezTo>
                    <a:pt x="6667" y="17788"/>
                    <a:pt x="4667" y="13976"/>
                    <a:pt x="2933" y="10165"/>
                  </a:cubicBezTo>
                  <a:cubicBezTo>
                    <a:pt x="1867" y="7624"/>
                    <a:pt x="933" y="5082"/>
                    <a:pt x="0" y="1271"/>
                  </a:cubicBezTo>
                  <a:cubicBezTo>
                    <a:pt x="4400" y="11435"/>
                    <a:pt x="8133" y="15247"/>
                    <a:pt x="11733" y="15247"/>
                  </a:cubicBezTo>
                  <a:cubicBezTo>
                    <a:pt x="14800" y="15247"/>
                    <a:pt x="17600" y="11435"/>
                    <a:pt x="20133" y="3812"/>
                  </a:cubicBezTo>
                  <a:cubicBezTo>
                    <a:pt x="20667" y="2541"/>
                    <a:pt x="21067" y="1271"/>
                    <a:pt x="21600" y="0"/>
                  </a:cubicBezTo>
                  <a:cubicBezTo>
                    <a:pt x="21600" y="8894"/>
                    <a:pt x="21600" y="8894"/>
                    <a:pt x="21600" y="8894"/>
                  </a:cubicBezTo>
                  <a:cubicBezTo>
                    <a:pt x="18667" y="17788"/>
                    <a:pt x="15600" y="21600"/>
                    <a:pt x="12533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980" name="Freeform 529"/>
            <p:cNvSpPr/>
            <p:nvPr/>
          </p:nvSpPr>
          <p:spPr>
            <a:xfrm flipH="1" rot="16200000">
              <a:off x="320847" y="5655506"/>
              <a:ext cx="1552925" cy="84317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35" h="21600" fill="norm" stroke="1" extrusionOk="0">
                  <a:moveTo>
                    <a:pt x="20066" y="21600"/>
                  </a:moveTo>
                  <a:cubicBezTo>
                    <a:pt x="19674" y="21600"/>
                    <a:pt x="19282" y="21533"/>
                    <a:pt x="18854" y="21466"/>
                  </a:cubicBezTo>
                  <a:cubicBezTo>
                    <a:pt x="18604" y="21399"/>
                    <a:pt x="18355" y="21332"/>
                    <a:pt x="18105" y="21265"/>
                  </a:cubicBezTo>
                  <a:cubicBezTo>
                    <a:pt x="15610" y="20862"/>
                    <a:pt x="13258" y="20057"/>
                    <a:pt x="11190" y="18850"/>
                  </a:cubicBezTo>
                  <a:cubicBezTo>
                    <a:pt x="9373" y="17843"/>
                    <a:pt x="7626" y="16502"/>
                    <a:pt x="6129" y="15361"/>
                  </a:cubicBezTo>
                  <a:cubicBezTo>
                    <a:pt x="5131" y="14624"/>
                    <a:pt x="4062" y="13819"/>
                    <a:pt x="3099" y="12678"/>
                  </a:cubicBezTo>
                  <a:cubicBezTo>
                    <a:pt x="2208" y="11605"/>
                    <a:pt x="-465" y="8452"/>
                    <a:pt x="70" y="5031"/>
                  </a:cubicBezTo>
                  <a:cubicBezTo>
                    <a:pt x="355" y="3220"/>
                    <a:pt x="1388" y="1945"/>
                    <a:pt x="2280" y="1543"/>
                  </a:cubicBezTo>
                  <a:cubicBezTo>
                    <a:pt x="2850" y="1275"/>
                    <a:pt x="3456" y="1140"/>
                    <a:pt x="4204" y="1140"/>
                  </a:cubicBezTo>
                  <a:cubicBezTo>
                    <a:pt x="4632" y="1140"/>
                    <a:pt x="5060" y="1207"/>
                    <a:pt x="5487" y="1207"/>
                  </a:cubicBezTo>
                  <a:cubicBezTo>
                    <a:pt x="5880" y="1275"/>
                    <a:pt x="6307" y="1275"/>
                    <a:pt x="6735" y="1275"/>
                  </a:cubicBezTo>
                  <a:cubicBezTo>
                    <a:pt x="6806" y="1275"/>
                    <a:pt x="6806" y="1275"/>
                    <a:pt x="6806" y="1275"/>
                  </a:cubicBezTo>
                  <a:cubicBezTo>
                    <a:pt x="8695" y="1275"/>
                    <a:pt x="10549" y="872"/>
                    <a:pt x="12260" y="402"/>
                  </a:cubicBezTo>
                  <a:cubicBezTo>
                    <a:pt x="13115" y="201"/>
                    <a:pt x="14220" y="0"/>
                    <a:pt x="15361" y="0"/>
                  </a:cubicBezTo>
                  <a:cubicBezTo>
                    <a:pt x="15824" y="0"/>
                    <a:pt x="16252" y="0"/>
                    <a:pt x="16680" y="67"/>
                  </a:cubicBezTo>
                  <a:cubicBezTo>
                    <a:pt x="18070" y="335"/>
                    <a:pt x="19495" y="1140"/>
                    <a:pt x="21135" y="2482"/>
                  </a:cubicBezTo>
                  <a:cubicBezTo>
                    <a:pt x="21135" y="3019"/>
                    <a:pt x="21135" y="3019"/>
                    <a:pt x="21135" y="3019"/>
                  </a:cubicBezTo>
                  <a:cubicBezTo>
                    <a:pt x="20101" y="2080"/>
                    <a:pt x="18961" y="1207"/>
                    <a:pt x="17678" y="805"/>
                  </a:cubicBezTo>
                  <a:cubicBezTo>
                    <a:pt x="16929" y="537"/>
                    <a:pt x="16109" y="402"/>
                    <a:pt x="15254" y="402"/>
                  </a:cubicBezTo>
                  <a:cubicBezTo>
                    <a:pt x="14612" y="402"/>
                    <a:pt x="13971" y="470"/>
                    <a:pt x="13258" y="671"/>
                  </a:cubicBezTo>
                  <a:cubicBezTo>
                    <a:pt x="12687" y="738"/>
                    <a:pt x="12117" y="872"/>
                    <a:pt x="11547" y="1006"/>
                  </a:cubicBezTo>
                  <a:cubicBezTo>
                    <a:pt x="10406" y="1342"/>
                    <a:pt x="9230" y="1610"/>
                    <a:pt x="8054" y="1677"/>
                  </a:cubicBezTo>
                  <a:cubicBezTo>
                    <a:pt x="7697" y="1677"/>
                    <a:pt x="7341" y="1744"/>
                    <a:pt x="6949" y="1744"/>
                  </a:cubicBezTo>
                  <a:cubicBezTo>
                    <a:pt x="6379" y="1744"/>
                    <a:pt x="5808" y="1677"/>
                    <a:pt x="5274" y="1610"/>
                  </a:cubicBezTo>
                  <a:cubicBezTo>
                    <a:pt x="5202" y="1610"/>
                    <a:pt x="5202" y="1610"/>
                    <a:pt x="5202" y="1610"/>
                  </a:cubicBezTo>
                  <a:cubicBezTo>
                    <a:pt x="4846" y="1610"/>
                    <a:pt x="4454" y="1543"/>
                    <a:pt x="4062" y="1543"/>
                  </a:cubicBezTo>
                  <a:cubicBezTo>
                    <a:pt x="3741" y="1543"/>
                    <a:pt x="3456" y="1610"/>
                    <a:pt x="3171" y="1677"/>
                  </a:cubicBezTo>
                  <a:cubicBezTo>
                    <a:pt x="1994" y="1945"/>
                    <a:pt x="177" y="3354"/>
                    <a:pt x="284" y="6037"/>
                  </a:cubicBezTo>
                  <a:cubicBezTo>
                    <a:pt x="355" y="7983"/>
                    <a:pt x="1282" y="9593"/>
                    <a:pt x="1994" y="10666"/>
                  </a:cubicBezTo>
                  <a:cubicBezTo>
                    <a:pt x="4026" y="13752"/>
                    <a:pt x="6592" y="15429"/>
                    <a:pt x="9087" y="17106"/>
                  </a:cubicBezTo>
                  <a:cubicBezTo>
                    <a:pt x="9337" y="17240"/>
                    <a:pt x="9337" y="17240"/>
                    <a:pt x="9337" y="17240"/>
                  </a:cubicBezTo>
                  <a:cubicBezTo>
                    <a:pt x="12759" y="19520"/>
                    <a:pt x="16359" y="20795"/>
                    <a:pt x="20101" y="21130"/>
                  </a:cubicBezTo>
                  <a:cubicBezTo>
                    <a:pt x="20137" y="21130"/>
                    <a:pt x="20173" y="21130"/>
                    <a:pt x="20173" y="21198"/>
                  </a:cubicBezTo>
                  <a:cubicBezTo>
                    <a:pt x="20208" y="21198"/>
                    <a:pt x="20208" y="21198"/>
                    <a:pt x="20208" y="21198"/>
                  </a:cubicBezTo>
                  <a:cubicBezTo>
                    <a:pt x="20244" y="21198"/>
                    <a:pt x="20244" y="21198"/>
                    <a:pt x="20244" y="21198"/>
                  </a:cubicBezTo>
                  <a:cubicBezTo>
                    <a:pt x="20529" y="21198"/>
                    <a:pt x="20850" y="21130"/>
                    <a:pt x="21135" y="21063"/>
                  </a:cubicBezTo>
                  <a:cubicBezTo>
                    <a:pt x="21135" y="21466"/>
                    <a:pt x="21135" y="21466"/>
                    <a:pt x="21135" y="21466"/>
                  </a:cubicBezTo>
                  <a:cubicBezTo>
                    <a:pt x="20779" y="21533"/>
                    <a:pt x="20422" y="21600"/>
                    <a:pt x="20066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981" name="Freeform 530"/>
            <p:cNvSpPr/>
            <p:nvPr/>
          </p:nvSpPr>
          <p:spPr>
            <a:xfrm flipH="1" rot="16200000">
              <a:off x="1438876" y="6785389"/>
              <a:ext cx="115585" cy="207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9327" y="21600"/>
                  </a:moveTo>
                  <a:cubicBezTo>
                    <a:pt x="5891" y="21600"/>
                    <a:pt x="2945" y="18900"/>
                    <a:pt x="0" y="16200"/>
                  </a:cubicBezTo>
                  <a:cubicBezTo>
                    <a:pt x="1964" y="16200"/>
                    <a:pt x="3927" y="13500"/>
                    <a:pt x="5891" y="13500"/>
                  </a:cubicBezTo>
                  <a:cubicBezTo>
                    <a:pt x="7364" y="10800"/>
                    <a:pt x="9327" y="8100"/>
                    <a:pt x="10800" y="8100"/>
                  </a:cubicBezTo>
                  <a:cubicBezTo>
                    <a:pt x="14727" y="5400"/>
                    <a:pt x="18164" y="2700"/>
                    <a:pt x="21600" y="0"/>
                  </a:cubicBezTo>
                  <a:cubicBezTo>
                    <a:pt x="21600" y="13500"/>
                    <a:pt x="21600" y="13500"/>
                    <a:pt x="21600" y="13500"/>
                  </a:cubicBezTo>
                  <a:cubicBezTo>
                    <a:pt x="17182" y="18900"/>
                    <a:pt x="13745" y="21600"/>
                    <a:pt x="10800" y="21600"/>
                  </a:cubicBezTo>
                  <a:cubicBezTo>
                    <a:pt x="10309" y="21600"/>
                    <a:pt x="9818" y="21600"/>
                    <a:pt x="9327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982" name="Freeform 531"/>
            <p:cNvSpPr/>
            <p:nvPr/>
          </p:nvSpPr>
          <p:spPr>
            <a:xfrm flipH="1" rot="16200000">
              <a:off x="33527" y="5282237"/>
              <a:ext cx="2046065" cy="109656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27" h="21600" fill="norm" stroke="1" extrusionOk="0">
                  <a:moveTo>
                    <a:pt x="21227" y="21600"/>
                  </a:moveTo>
                  <a:cubicBezTo>
                    <a:pt x="21010" y="21600"/>
                    <a:pt x="20819" y="21548"/>
                    <a:pt x="20629" y="21548"/>
                  </a:cubicBezTo>
                  <a:cubicBezTo>
                    <a:pt x="19570" y="21394"/>
                    <a:pt x="18537" y="20930"/>
                    <a:pt x="17559" y="20517"/>
                  </a:cubicBezTo>
                  <a:cubicBezTo>
                    <a:pt x="17532" y="20517"/>
                    <a:pt x="17532" y="20517"/>
                    <a:pt x="17532" y="20517"/>
                  </a:cubicBezTo>
                  <a:cubicBezTo>
                    <a:pt x="17505" y="20569"/>
                    <a:pt x="17505" y="20569"/>
                    <a:pt x="17505" y="20569"/>
                  </a:cubicBezTo>
                  <a:cubicBezTo>
                    <a:pt x="17505" y="20569"/>
                    <a:pt x="17505" y="20569"/>
                    <a:pt x="17478" y="20569"/>
                  </a:cubicBezTo>
                  <a:cubicBezTo>
                    <a:pt x="17478" y="20569"/>
                    <a:pt x="17478" y="20569"/>
                    <a:pt x="17450" y="20569"/>
                  </a:cubicBezTo>
                  <a:cubicBezTo>
                    <a:pt x="17369" y="20466"/>
                    <a:pt x="17260" y="20414"/>
                    <a:pt x="17179" y="20363"/>
                  </a:cubicBezTo>
                  <a:cubicBezTo>
                    <a:pt x="16989" y="20311"/>
                    <a:pt x="16825" y="20208"/>
                    <a:pt x="16635" y="20157"/>
                  </a:cubicBezTo>
                  <a:cubicBezTo>
                    <a:pt x="16391" y="20053"/>
                    <a:pt x="16146" y="19950"/>
                    <a:pt x="15902" y="19847"/>
                  </a:cubicBezTo>
                  <a:cubicBezTo>
                    <a:pt x="15413" y="19693"/>
                    <a:pt x="14924" y="19486"/>
                    <a:pt x="14462" y="19280"/>
                  </a:cubicBezTo>
                  <a:cubicBezTo>
                    <a:pt x="14326" y="19229"/>
                    <a:pt x="14326" y="19229"/>
                    <a:pt x="14326" y="19229"/>
                  </a:cubicBezTo>
                  <a:cubicBezTo>
                    <a:pt x="13973" y="19126"/>
                    <a:pt x="13973" y="19126"/>
                    <a:pt x="13973" y="19126"/>
                  </a:cubicBezTo>
                  <a:cubicBezTo>
                    <a:pt x="12777" y="18662"/>
                    <a:pt x="11582" y="17888"/>
                    <a:pt x="10413" y="17167"/>
                  </a:cubicBezTo>
                  <a:cubicBezTo>
                    <a:pt x="10305" y="17115"/>
                    <a:pt x="10305" y="17115"/>
                    <a:pt x="10305" y="17115"/>
                  </a:cubicBezTo>
                  <a:cubicBezTo>
                    <a:pt x="9680" y="16703"/>
                    <a:pt x="9028" y="16342"/>
                    <a:pt x="8376" y="15981"/>
                  </a:cubicBezTo>
                  <a:cubicBezTo>
                    <a:pt x="7207" y="15259"/>
                    <a:pt x="5985" y="14537"/>
                    <a:pt x="4816" y="13713"/>
                  </a:cubicBezTo>
                  <a:cubicBezTo>
                    <a:pt x="3431" y="12733"/>
                    <a:pt x="1882" y="11547"/>
                    <a:pt x="877" y="9434"/>
                  </a:cubicBezTo>
                  <a:cubicBezTo>
                    <a:pt x="62" y="7784"/>
                    <a:pt x="-373" y="5207"/>
                    <a:pt x="415" y="3196"/>
                  </a:cubicBezTo>
                  <a:cubicBezTo>
                    <a:pt x="1094" y="1495"/>
                    <a:pt x="2371" y="464"/>
                    <a:pt x="4327" y="103"/>
                  </a:cubicBezTo>
                  <a:cubicBezTo>
                    <a:pt x="4708" y="52"/>
                    <a:pt x="5142" y="52"/>
                    <a:pt x="5604" y="52"/>
                  </a:cubicBezTo>
                  <a:cubicBezTo>
                    <a:pt x="6039" y="52"/>
                    <a:pt x="6474" y="52"/>
                    <a:pt x="6909" y="103"/>
                  </a:cubicBezTo>
                  <a:cubicBezTo>
                    <a:pt x="8267" y="206"/>
                    <a:pt x="9598" y="309"/>
                    <a:pt x="10930" y="309"/>
                  </a:cubicBezTo>
                  <a:cubicBezTo>
                    <a:pt x="11147" y="309"/>
                    <a:pt x="11147" y="309"/>
                    <a:pt x="11147" y="309"/>
                  </a:cubicBezTo>
                  <a:cubicBezTo>
                    <a:pt x="11989" y="258"/>
                    <a:pt x="12832" y="206"/>
                    <a:pt x="13674" y="155"/>
                  </a:cubicBezTo>
                  <a:cubicBezTo>
                    <a:pt x="14543" y="103"/>
                    <a:pt x="15440" y="0"/>
                    <a:pt x="16309" y="0"/>
                  </a:cubicBezTo>
                  <a:cubicBezTo>
                    <a:pt x="17478" y="0"/>
                    <a:pt x="18429" y="155"/>
                    <a:pt x="19352" y="412"/>
                  </a:cubicBezTo>
                  <a:cubicBezTo>
                    <a:pt x="19977" y="567"/>
                    <a:pt x="20602" y="773"/>
                    <a:pt x="21227" y="1031"/>
                  </a:cubicBezTo>
                  <a:cubicBezTo>
                    <a:pt x="21227" y="1392"/>
                    <a:pt x="21227" y="1392"/>
                    <a:pt x="21227" y="1392"/>
                  </a:cubicBezTo>
                  <a:cubicBezTo>
                    <a:pt x="20059" y="876"/>
                    <a:pt x="18945" y="516"/>
                    <a:pt x="17858" y="412"/>
                  </a:cubicBezTo>
                  <a:cubicBezTo>
                    <a:pt x="17369" y="309"/>
                    <a:pt x="16853" y="309"/>
                    <a:pt x="16282" y="309"/>
                  </a:cubicBezTo>
                  <a:cubicBezTo>
                    <a:pt x="15385" y="309"/>
                    <a:pt x="14489" y="361"/>
                    <a:pt x="13728" y="464"/>
                  </a:cubicBezTo>
                  <a:cubicBezTo>
                    <a:pt x="12832" y="567"/>
                    <a:pt x="11908" y="619"/>
                    <a:pt x="10930" y="619"/>
                  </a:cubicBezTo>
                  <a:cubicBezTo>
                    <a:pt x="10441" y="619"/>
                    <a:pt x="9952" y="567"/>
                    <a:pt x="9435" y="567"/>
                  </a:cubicBezTo>
                  <a:cubicBezTo>
                    <a:pt x="8946" y="567"/>
                    <a:pt x="8430" y="516"/>
                    <a:pt x="7914" y="464"/>
                  </a:cubicBezTo>
                  <a:cubicBezTo>
                    <a:pt x="7235" y="361"/>
                    <a:pt x="6528" y="309"/>
                    <a:pt x="5822" y="309"/>
                  </a:cubicBezTo>
                  <a:cubicBezTo>
                    <a:pt x="4844" y="309"/>
                    <a:pt x="4029" y="464"/>
                    <a:pt x="3295" y="722"/>
                  </a:cubicBezTo>
                  <a:cubicBezTo>
                    <a:pt x="2670" y="979"/>
                    <a:pt x="1149" y="1753"/>
                    <a:pt x="496" y="3660"/>
                  </a:cubicBezTo>
                  <a:cubicBezTo>
                    <a:pt x="198" y="4485"/>
                    <a:pt x="116" y="5464"/>
                    <a:pt x="225" y="6547"/>
                  </a:cubicBezTo>
                  <a:cubicBezTo>
                    <a:pt x="578" y="9640"/>
                    <a:pt x="2371" y="11444"/>
                    <a:pt x="3920" y="12682"/>
                  </a:cubicBezTo>
                  <a:cubicBezTo>
                    <a:pt x="5251" y="13764"/>
                    <a:pt x="6664" y="14589"/>
                    <a:pt x="8022" y="15362"/>
                  </a:cubicBezTo>
                  <a:cubicBezTo>
                    <a:pt x="8593" y="15723"/>
                    <a:pt x="9164" y="16032"/>
                    <a:pt x="9707" y="16393"/>
                  </a:cubicBezTo>
                  <a:cubicBezTo>
                    <a:pt x="9952" y="16548"/>
                    <a:pt x="10196" y="16703"/>
                    <a:pt x="10441" y="16857"/>
                  </a:cubicBezTo>
                  <a:cubicBezTo>
                    <a:pt x="11500" y="17527"/>
                    <a:pt x="12614" y="18198"/>
                    <a:pt x="13728" y="18662"/>
                  </a:cubicBezTo>
                  <a:cubicBezTo>
                    <a:pt x="14081" y="18765"/>
                    <a:pt x="14435" y="18919"/>
                    <a:pt x="14761" y="19022"/>
                  </a:cubicBezTo>
                  <a:cubicBezTo>
                    <a:pt x="15549" y="19280"/>
                    <a:pt x="16336" y="19589"/>
                    <a:pt x="17070" y="20002"/>
                  </a:cubicBezTo>
                  <a:cubicBezTo>
                    <a:pt x="17450" y="20157"/>
                    <a:pt x="17831" y="20311"/>
                    <a:pt x="18184" y="20466"/>
                  </a:cubicBezTo>
                  <a:cubicBezTo>
                    <a:pt x="19026" y="20827"/>
                    <a:pt x="20140" y="21188"/>
                    <a:pt x="21227" y="21239"/>
                  </a:cubicBezTo>
                  <a:lnTo>
                    <a:pt x="21227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983" name="Freeform 532"/>
            <p:cNvSpPr/>
            <p:nvPr/>
          </p:nvSpPr>
          <p:spPr>
            <a:xfrm flipH="1" rot="16200000">
              <a:off x="-393828" y="4674098"/>
              <a:ext cx="2758517" cy="16003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86" h="21600" fill="norm" stroke="1" extrusionOk="0">
                  <a:moveTo>
                    <a:pt x="21286" y="21600"/>
                  </a:moveTo>
                  <a:cubicBezTo>
                    <a:pt x="20579" y="21565"/>
                    <a:pt x="19831" y="21459"/>
                    <a:pt x="19023" y="21246"/>
                  </a:cubicBezTo>
                  <a:cubicBezTo>
                    <a:pt x="17346" y="20787"/>
                    <a:pt x="15568" y="19903"/>
                    <a:pt x="13406" y="18383"/>
                  </a:cubicBezTo>
                  <a:cubicBezTo>
                    <a:pt x="13103" y="18171"/>
                    <a:pt x="12800" y="17923"/>
                    <a:pt x="12496" y="17711"/>
                  </a:cubicBezTo>
                  <a:cubicBezTo>
                    <a:pt x="11870" y="17252"/>
                    <a:pt x="11224" y="16757"/>
                    <a:pt x="10577" y="16403"/>
                  </a:cubicBezTo>
                  <a:cubicBezTo>
                    <a:pt x="9526" y="15838"/>
                    <a:pt x="8476" y="15449"/>
                    <a:pt x="7667" y="15201"/>
                  </a:cubicBezTo>
                  <a:cubicBezTo>
                    <a:pt x="7344" y="15095"/>
                    <a:pt x="7021" y="14989"/>
                    <a:pt x="6697" y="14883"/>
                  </a:cubicBezTo>
                  <a:cubicBezTo>
                    <a:pt x="5364" y="14459"/>
                    <a:pt x="3970" y="14070"/>
                    <a:pt x="2717" y="13151"/>
                  </a:cubicBezTo>
                  <a:cubicBezTo>
                    <a:pt x="1787" y="12515"/>
                    <a:pt x="494" y="11419"/>
                    <a:pt x="110" y="9616"/>
                  </a:cubicBezTo>
                  <a:cubicBezTo>
                    <a:pt x="-314" y="7742"/>
                    <a:pt x="555" y="5904"/>
                    <a:pt x="1545" y="4985"/>
                  </a:cubicBezTo>
                  <a:cubicBezTo>
                    <a:pt x="2697" y="3924"/>
                    <a:pt x="4030" y="3535"/>
                    <a:pt x="5323" y="3182"/>
                  </a:cubicBezTo>
                  <a:cubicBezTo>
                    <a:pt x="5687" y="3076"/>
                    <a:pt x="5687" y="3076"/>
                    <a:pt x="5687" y="3076"/>
                  </a:cubicBezTo>
                  <a:cubicBezTo>
                    <a:pt x="6455" y="2864"/>
                    <a:pt x="7102" y="2651"/>
                    <a:pt x="7748" y="2333"/>
                  </a:cubicBezTo>
                  <a:cubicBezTo>
                    <a:pt x="8233" y="2121"/>
                    <a:pt x="8718" y="1874"/>
                    <a:pt x="9203" y="1626"/>
                  </a:cubicBezTo>
                  <a:cubicBezTo>
                    <a:pt x="9607" y="1379"/>
                    <a:pt x="10052" y="1167"/>
                    <a:pt x="10476" y="955"/>
                  </a:cubicBezTo>
                  <a:cubicBezTo>
                    <a:pt x="11203" y="601"/>
                    <a:pt x="12173" y="177"/>
                    <a:pt x="13183" y="35"/>
                  </a:cubicBezTo>
                  <a:cubicBezTo>
                    <a:pt x="13446" y="0"/>
                    <a:pt x="13729" y="0"/>
                    <a:pt x="14032" y="0"/>
                  </a:cubicBezTo>
                  <a:cubicBezTo>
                    <a:pt x="14598" y="0"/>
                    <a:pt x="15164" y="71"/>
                    <a:pt x="15628" y="106"/>
                  </a:cubicBezTo>
                  <a:cubicBezTo>
                    <a:pt x="17326" y="354"/>
                    <a:pt x="18922" y="742"/>
                    <a:pt x="20397" y="1343"/>
                  </a:cubicBezTo>
                  <a:cubicBezTo>
                    <a:pt x="20700" y="1449"/>
                    <a:pt x="21003" y="1591"/>
                    <a:pt x="21286" y="1697"/>
                  </a:cubicBezTo>
                  <a:cubicBezTo>
                    <a:pt x="21286" y="1944"/>
                    <a:pt x="21286" y="1944"/>
                    <a:pt x="21286" y="1944"/>
                  </a:cubicBezTo>
                  <a:cubicBezTo>
                    <a:pt x="20357" y="1520"/>
                    <a:pt x="19387" y="1167"/>
                    <a:pt x="18397" y="884"/>
                  </a:cubicBezTo>
                  <a:cubicBezTo>
                    <a:pt x="17063" y="530"/>
                    <a:pt x="15649" y="212"/>
                    <a:pt x="14275" y="212"/>
                  </a:cubicBezTo>
                  <a:cubicBezTo>
                    <a:pt x="14012" y="212"/>
                    <a:pt x="13769" y="212"/>
                    <a:pt x="13527" y="247"/>
                  </a:cubicBezTo>
                  <a:cubicBezTo>
                    <a:pt x="12052" y="354"/>
                    <a:pt x="10638" y="1096"/>
                    <a:pt x="9284" y="1803"/>
                  </a:cubicBezTo>
                  <a:cubicBezTo>
                    <a:pt x="8839" y="2050"/>
                    <a:pt x="8374" y="2298"/>
                    <a:pt x="7910" y="2510"/>
                  </a:cubicBezTo>
                  <a:cubicBezTo>
                    <a:pt x="7122" y="2864"/>
                    <a:pt x="6314" y="3111"/>
                    <a:pt x="5525" y="3323"/>
                  </a:cubicBezTo>
                  <a:cubicBezTo>
                    <a:pt x="4899" y="3535"/>
                    <a:pt x="4232" y="3712"/>
                    <a:pt x="3606" y="3959"/>
                  </a:cubicBezTo>
                  <a:cubicBezTo>
                    <a:pt x="2313" y="4490"/>
                    <a:pt x="555" y="5480"/>
                    <a:pt x="191" y="7919"/>
                  </a:cubicBezTo>
                  <a:cubicBezTo>
                    <a:pt x="-132" y="10075"/>
                    <a:pt x="1121" y="11631"/>
                    <a:pt x="2252" y="12550"/>
                  </a:cubicBezTo>
                  <a:cubicBezTo>
                    <a:pt x="3606" y="13681"/>
                    <a:pt x="5121" y="14141"/>
                    <a:pt x="6576" y="14600"/>
                  </a:cubicBezTo>
                  <a:cubicBezTo>
                    <a:pt x="7061" y="14742"/>
                    <a:pt x="7061" y="14742"/>
                    <a:pt x="7061" y="14742"/>
                  </a:cubicBezTo>
                  <a:cubicBezTo>
                    <a:pt x="8011" y="15060"/>
                    <a:pt x="8981" y="15378"/>
                    <a:pt x="9910" y="15838"/>
                  </a:cubicBezTo>
                  <a:cubicBezTo>
                    <a:pt x="10880" y="16297"/>
                    <a:pt x="11749" y="16934"/>
                    <a:pt x="12618" y="17570"/>
                  </a:cubicBezTo>
                  <a:cubicBezTo>
                    <a:pt x="14295" y="18772"/>
                    <a:pt x="16295" y="20151"/>
                    <a:pt x="18376" y="20822"/>
                  </a:cubicBezTo>
                  <a:cubicBezTo>
                    <a:pt x="19366" y="21140"/>
                    <a:pt x="20276" y="21317"/>
                    <a:pt x="21124" y="21317"/>
                  </a:cubicBezTo>
                  <a:cubicBezTo>
                    <a:pt x="21165" y="21317"/>
                    <a:pt x="21225" y="21317"/>
                    <a:pt x="21286" y="21317"/>
                  </a:cubicBezTo>
                  <a:lnTo>
                    <a:pt x="21286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984" name="Freeform 537"/>
            <p:cNvSpPr/>
            <p:nvPr/>
          </p:nvSpPr>
          <p:spPr>
            <a:xfrm flipH="1" rot="16200000">
              <a:off x="1757473" y="6689068"/>
              <a:ext cx="296371" cy="326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18542" y="19800"/>
                    <a:pt x="15483" y="16200"/>
                    <a:pt x="12616" y="12600"/>
                  </a:cubicBezTo>
                  <a:cubicBezTo>
                    <a:pt x="8411" y="7200"/>
                    <a:pt x="4205" y="3600"/>
                    <a:pt x="0" y="0"/>
                  </a:cubicBezTo>
                  <a:cubicBezTo>
                    <a:pt x="5735" y="0"/>
                    <a:pt x="11278" y="3600"/>
                    <a:pt x="16821" y="7200"/>
                  </a:cubicBezTo>
                  <a:cubicBezTo>
                    <a:pt x="18542" y="9000"/>
                    <a:pt x="20071" y="9000"/>
                    <a:pt x="21600" y="10800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985" name="Freeform 538"/>
            <p:cNvSpPr/>
            <p:nvPr/>
          </p:nvSpPr>
          <p:spPr>
            <a:xfrm flipH="1" rot="16200000">
              <a:off x="-2040505" y="2812549"/>
              <a:ext cx="6775015" cy="114991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383" y="21600"/>
                  </a:moveTo>
                  <a:cubicBezTo>
                    <a:pt x="21308" y="21600"/>
                    <a:pt x="21241" y="21600"/>
                    <a:pt x="21174" y="21551"/>
                  </a:cubicBezTo>
                  <a:cubicBezTo>
                    <a:pt x="20957" y="21452"/>
                    <a:pt x="20757" y="21305"/>
                    <a:pt x="20565" y="21108"/>
                  </a:cubicBezTo>
                  <a:cubicBezTo>
                    <a:pt x="20139" y="20665"/>
                    <a:pt x="19705" y="20026"/>
                    <a:pt x="19238" y="19189"/>
                  </a:cubicBezTo>
                  <a:cubicBezTo>
                    <a:pt x="18829" y="18500"/>
                    <a:pt x="18428" y="17664"/>
                    <a:pt x="18028" y="16877"/>
                  </a:cubicBezTo>
                  <a:cubicBezTo>
                    <a:pt x="17569" y="15991"/>
                    <a:pt x="17085" y="15007"/>
                    <a:pt x="16601" y="14220"/>
                  </a:cubicBezTo>
                  <a:cubicBezTo>
                    <a:pt x="16192" y="13531"/>
                    <a:pt x="15766" y="12842"/>
                    <a:pt x="15357" y="12251"/>
                  </a:cubicBezTo>
                  <a:cubicBezTo>
                    <a:pt x="15307" y="12153"/>
                    <a:pt x="15307" y="12153"/>
                    <a:pt x="15307" y="12153"/>
                  </a:cubicBezTo>
                  <a:cubicBezTo>
                    <a:pt x="15207" y="12005"/>
                    <a:pt x="15107" y="11858"/>
                    <a:pt x="14998" y="11710"/>
                  </a:cubicBezTo>
                  <a:cubicBezTo>
                    <a:pt x="14698" y="11267"/>
                    <a:pt x="14389" y="10825"/>
                    <a:pt x="14105" y="10136"/>
                  </a:cubicBezTo>
                  <a:cubicBezTo>
                    <a:pt x="13604" y="9004"/>
                    <a:pt x="13262" y="6790"/>
                    <a:pt x="12920" y="4674"/>
                  </a:cubicBezTo>
                  <a:cubicBezTo>
                    <a:pt x="12845" y="4133"/>
                    <a:pt x="12761" y="3592"/>
                    <a:pt x="12678" y="3100"/>
                  </a:cubicBezTo>
                  <a:cubicBezTo>
                    <a:pt x="12453" y="1771"/>
                    <a:pt x="12177" y="394"/>
                    <a:pt x="11827" y="344"/>
                  </a:cubicBezTo>
                  <a:cubicBezTo>
                    <a:pt x="11802" y="344"/>
                    <a:pt x="11802" y="344"/>
                    <a:pt x="11802" y="344"/>
                  </a:cubicBezTo>
                  <a:cubicBezTo>
                    <a:pt x="11459" y="344"/>
                    <a:pt x="11151" y="1033"/>
                    <a:pt x="10842" y="1722"/>
                  </a:cubicBezTo>
                  <a:cubicBezTo>
                    <a:pt x="10733" y="1919"/>
                    <a:pt x="10733" y="1919"/>
                    <a:pt x="10733" y="1919"/>
                  </a:cubicBezTo>
                  <a:cubicBezTo>
                    <a:pt x="10558" y="2313"/>
                    <a:pt x="10374" y="2706"/>
                    <a:pt x="10191" y="2854"/>
                  </a:cubicBezTo>
                  <a:cubicBezTo>
                    <a:pt x="10082" y="2952"/>
                    <a:pt x="9965" y="3001"/>
                    <a:pt x="9857" y="3001"/>
                  </a:cubicBezTo>
                  <a:cubicBezTo>
                    <a:pt x="9782" y="3051"/>
                    <a:pt x="9707" y="3100"/>
                    <a:pt x="9640" y="3100"/>
                  </a:cubicBezTo>
                  <a:cubicBezTo>
                    <a:pt x="9548" y="3149"/>
                    <a:pt x="9465" y="3247"/>
                    <a:pt x="9381" y="3297"/>
                  </a:cubicBezTo>
                  <a:cubicBezTo>
                    <a:pt x="9114" y="3444"/>
                    <a:pt x="8839" y="3641"/>
                    <a:pt x="8572" y="3641"/>
                  </a:cubicBezTo>
                  <a:cubicBezTo>
                    <a:pt x="8505" y="3641"/>
                    <a:pt x="8438" y="3592"/>
                    <a:pt x="8371" y="3592"/>
                  </a:cubicBezTo>
                  <a:cubicBezTo>
                    <a:pt x="8321" y="3592"/>
                    <a:pt x="8279" y="3543"/>
                    <a:pt x="8229" y="3543"/>
                  </a:cubicBezTo>
                  <a:cubicBezTo>
                    <a:pt x="8129" y="3493"/>
                    <a:pt x="8029" y="3444"/>
                    <a:pt x="7929" y="3444"/>
                  </a:cubicBezTo>
                  <a:cubicBezTo>
                    <a:pt x="7854" y="3444"/>
                    <a:pt x="7787" y="3444"/>
                    <a:pt x="7729" y="3493"/>
                  </a:cubicBezTo>
                  <a:cubicBezTo>
                    <a:pt x="7520" y="3641"/>
                    <a:pt x="7328" y="3936"/>
                    <a:pt x="7128" y="4231"/>
                  </a:cubicBezTo>
                  <a:cubicBezTo>
                    <a:pt x="6977" y="4477"/>
                    <a:pt x="6827" y="4674"/>
                    <a:pt x="6677" y="4822"/>
                  </a:cubicBezTo>
                  <a:cubicBezTo>
                    <a:pt x="6435" y="5166"/>
                    <a:pt x="6185" y="5462"/>
                    <a:pt x="5943" y="5904"/>
                  </a:cubicBezTo>
                  <a:cubicBezTo>
                    <a:pt x="5617" y="6544"/>
                    <a:pt x="5300" y="7331"/>
                    <a:pt x="4991" y="8069"/>
                  </a:cubicBezTo>
                  <a:cubicBezTo>
                    <a:pt x="4924" y="8217"/>
                    <a:pt x="4857" y="8414"/>
                    <a:pt x="4791" y="8561"/>
                  </a:cubicBezTo>
                  <a:cubicBezTo>
                    <a:pt x="4474" y="9349"/>
                    <a:pt x="4123" y="10037"/>
                    <a:pt x="3722" y="10037"/>
                  </a:cubicBezTo>
                  <a:cubicBezTo>
                    <a:pt x="3222" y="10037"/>
                    <a:pt x="2738" y="9349"/>
                    <a:pt x="2270" y="8660"/>
                  </a:cubicBezTo>
                  <a:cubicBezTo>
                    <a:pt x="1995" y="8266"/>
                    <a:pt x="1719" y="7872"/>
                    <a:pt x="1436" y="7626"/>
                  </a:cubicBezTo>
                  <a:cubicBezTo>
                    <a:pt x="1235" y="7430"/>
                    <a:pt x="1035" y="7233"/>
                    <a:pt x="835" y="7036"/>
                  </a:cubicBezTo>
                  <a:cubicBezTo>
                    <a:pt x="684" y="6839"/>
                    <a:pt x="534" y="6692"/>
                    <a:pt x="384" y="6544"/>
                  </a:cubicBezTo>
                  <a:cubicBezTo>
                    <a:pt x="267" y="6446"/>
                    <a:pt x="134" y="6298"/>
                    <a:pt x="0" y="6200"/>
                  </a:cubicBezTo>
                  <a:cubicBezTo>
                    <a:pt x="0" y="5855"/>
                    <a:pt x="0" y="5855"/>
                    <a:pt x="0" y="5855"/>
                  </a:cubicBezTo>
                  <a:cubicBezTo>
                    <a:pt x="109" y="5954"/>
                    <a:pt x="225" y="6052"/>
                    <a:pt x="359" y="6150"/>
                  </a:cubicBezTo>
                  <a:cubicBezTo>
                    <a:pt x="734" y="6544"/>
                    <a:pt x="1118" y="6938"/>
                    <a:pt x="1502" y="7331"/>
                  </a:cubicBezTo>
                  <a:cubicBezTo>
                    <a:pt x="1744" y="7577"/>
                    <a:pt x="1995" y="7971"/>
                    <a:pt x="2245" y="8315"/>
                  </a:cubicBezTo>
                  <a:cubicBezTo>
                    <a:pt x="2704" y="9004"/>
                    <a:pt x="3188" y="9742"/>
                    <a:pt x="3664" y="9742"/>
                  </a:cubicBezTo>
                  <a:cubicBezTo>
                    <a:pt x="3823" y="9742"/>
                    <a:pt x="3973" y="9644"/>
                    <a:pt x="4123" y="9496"/>
                  </a:cubicBezTo>
                  <a:cubicBezTo>
                    <a:pt x="4432" y="9152"/>
                    <a:pt x="4724" y="8414"/>
                    <a:pt x="4999" y="7676"/>
                  </a:cubicBezTo>
                  <a:cubicBezTo>
                    <a:pt x="5100" y="7430"/>
                    <a:pt x="5191" y="7184"/>
                    <a:pt x="5291" y="6987"/>
                  </a:cubicBezTo>
                  <a:cubicBezTo>
                    <a:pt x="5634" y="6150"/>
                    <a:pt x="6009" y="5314"/>
                    <a:pt x="6393" y="4822"/>
                  </a:cubicBezTo>
                  <a:cubicBezTo>
                    <a:pt x="6468" y="4723"/>
                    <a:pt x="6535" y="4674"/>
                    <a:pt x="6602" y="4576"/>
                  </a:cubicBezTo>
                  <a:cubicBezTo>
                    <a:pt x="6735" y="4428"/>
                    <a:pt x="6877" y="4231"/>
                    <a:pt x="7019" y="4035"/>
                  </a:cubicBezTo>
                  <a:cubicBezTo>
                    <a:pt x="7094" y="3936"/>
                    <a:pt x="7094" y="3936"/>
                    <a:pt x="7094" y="3936"/>
                  </a:cubicBezTo>
                  <a:cubicBezTo>
                    <a:pt x="7253" y="3690"/>
                    <a:pt x="7420" y="3444"/>
                    <a:pt x="7578" y="3297"/>
                  </a:cubicBezTo>
                  <a:cubicBezTo>
                    <a:pt x="7687" y="3198"/>
                    <a:pt x="7804" y="3149"/>
                    <a:pt x="7946" y="3149"/>
                  </a:cubicBezTo>
                  <a:cubicBezTo>
                    <a:pt x="8054" y="3149"/>
                    <a:pt x="8171" y="3149"/>
                    <a:pt x="8279" y="3198"/>
                  </a:cubicBezTo>
                  <a:cubicBezTo>
                    <a:pt x="8396" y="3247"/>
                    <a:pt x="8505" y="3247"/>
                    <a:pt x="8622" y="3247"/>
                  </a:cubicBezTo>
                  <a:cubicBezTo>
                    <a:pt x="8672" y="3247"/>
                    <a:pt x="8730" y="3247"/>
                    <a:pt x="8780" y="3247"/>
                  </a:cubicBezTo>
                  <a:cubicBezTo>
                    <a:pt x="9064" y="3149"/>
                    <a:pt x="9356" y="3001"/>
                    <a:pt x="9640" y="2805"/>
                  </a:cubicBezTo>
                  <a:cubicBezTo>
                    <a:pt x="9773" y="2755"/>
                    <a:pt x="9915" y="2657"/>
                    <a:pt x="10049" y="2608"/>
                  </a:cubicBezTo>
                  <a:cubicBezTo>
                    <a:pt x="10324" y="2460"/>
                    <a:pt x="10583" y="1870"/>
                    <a:pt x="10833" y="1328"/>
                  </a:cubicBezTo>
                  <a:cubicBezTo>
                    <a:pt x="10934" y="1132"/>
                    <a:pt x="11034" y="886"/>
                    <a:pt x="11134" y="689"/>
                  </a:cubicBezTo>
                  <a:cubicBezTo>
                    <a:pt x="11292" y="394"/>
                    <a:pt x="11534" y="0"/>
                    <a:pt x="11777" y="0"/>
                  </a:cubicBezTo>
                  <a:cubicBezTo>
                    <a:pt x="11885" y="0"/>
                    <a:pt x="11994" y="98"/>
                    <a:pt x="12085" y="295"/>
                  </a:cubicBezTo>
                  <a:cubicBezTo>
                    <a:pt x="12377" y="886"/>
                    <a:pt x="12594" y="2067"/>
                    <a:pt x="12770" y="3149"/>
                  </a:cubicBezTo>
                  <a:cubicBezTo>
                    <a:pt x="12811" y="3444"/>
                    <a:pt x="12853" y="3690"/>
                    <a:pt x="12895" y="3985"/>
                  </a:cubicBezTo>
                  <a:cubicBezTo>
                    <a:pt x="13304" y="6593"/>
                    <a:pt x="13730" y="9299"/>
                    <a:pt x="14355" y="10283"/>
                  </a:cubicBezTo>
                  <a:cubicBezTo>
                    <a:pt x="14564" y="10628"/>
                    <a:pt x="14773" y="10923"/>
                    <a:pt x="14973" y="11267"/>
                  </a:cubicBezTo>
                  <a:cubicBezTo>
                    <a:pt x="15616" y="12251"/>
                    <a:pt x="16283" y="13236"/>
                    <a:pt x="16926" y="14416"/>
                  </a:cubicBezTo>
                  <a:cubicBezTo>
                    <a:pt x="17327" y="15105"/>
                    <a:pt x="17727" y="15942"/>
                    <a:pt x="18120" y="16680"/>
                  </a:cubicBezTo>
                  <a:cubicBezTo>
                    <a:pt x="18520" y="17516"/>
                    <a:pt x="18938" y="18353"/>
                    <a:pt x="19355" y="19091"/>
                  </a:cubicBezTo>
                  <a:cubicBezTo>
                    <a:pt x="19822" y="19927"/>
                    <a:pt x="20215" y="20468"/>
                    <a:pt x="20582" y="20862"/>
                  </a:cubicBezTo>
                  <a:cubicBezTo>
                    <a:pt x="20840" y="21108"/>
                    <a:pt x="21066" y="21305"/>
                    <a:pt x="21266" y="21403"/>
                  </a:cubicBezTo>
                  <a:cubicBezTo>
                    <a:pt x="21333" y="21403"/>
                    <a:pt x="21400" y="21452"/>
                    <a:pt x="21466" y="21502"/>
                  </a:cubicBezTo>
                  <a:cubicBezTo>
                    <a:pt x="21508" y="21502"/>
                    <a:pt x="21558" y="21551"/>
                    <a:pt x="21600" y="21600"/>
                  </a:cubicBezTo>
                  <a:cubicBezTo>
                    <a:pt x="21533" y="21600"/>
                    <a:pt x="21458" y="21600"/>
                    <a:pt x="21383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986" name="Freeform 540"/>
            <p:cNvSpPr/>
            <p:nvPr/>
          </p:nvSpPr>
          <p:spPr>
            <a:xfrm flipH="1" rot="16200000">
              <a:off x="574959" y="3623123"/>
              <a:ext cx="634232" cy="19856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20886" y="19895"/>
                    <a:pt x="20261" y="18189"/>
                    <a:pt x="19726" y="16768"/>
                  </a:cubicBezTo>
                  <a:cubicBezTo>
                    <a:pt x="18833" y="14495"/>
                    <a:pt x="18030" y="12221"/>
                    <a:pt x="17048" y="10232"/>
                  </a:cubicBezTo>
                  <a:cubicBezTo>
                    <a:pt x="14906" y="6537"/>
                    <a:pt x="12853" y="3979"/>
                    <a:pt x="10800" y="2558"/>
                  </a:cubicBezTo>
                  <a:cubicBezTo>
                    <a:pt x="9729" y="1989"/>
                    <a:pt x="8747" y="1705"/>
                    <a:pt x="7765" y="1705"/>
                  </a:cubicBezTo>
                  <a:cubicBezTo>
                    <a:pt x="6426" y="1705"/>
                    <a:pt x="5177" y="2274"/>
                    <a:pt x="3927" y="3411"/>
                  </a:cubicBezTo>
                  <a:cubicBezTo>
                    <a:pt x="2499" y="4832"/>
                    <a:pt x="1250" y="5968"/>
                    <a:pt x="0" y="6537"/>
                  </a:cubicBezTo>
                  <a:cubicBezTo>
                    <a:pt x="714" y="5968"/>
                    <a:pt x="1339" y="5116"/>
                    <a:pt x="2053" y="4263"/>
                  </a:cubicBezTo>
                  <a:cubicBezTo>
                    <a:pt x="3124" y="2558"/>
                    <a:pt x="4284" y="1137"/>
                    <a:pt x="5534" y="568"/>
                  </a:cubicBezTo>
                  <a:cubicBezTo>
                    <a:pt x="6337" y="0"/>
                    <a:pt x="7140" y="0"/>
                    <a:pt x="7944" y="0"/>
                  </a:cubicBezTo>
                  <a:cubicBezTo>
                    <a:pt x="9104" y="0"/>
                    <a:pt x="10264" y="284"/>
                    <a:pt x="11425" y="1137"/>
                  </a:cubicBezTo>
                  <a:cubicBezTo>
                    <a:pt x="13835" y="3126"/>
                    <a:pt x="15888" y="5684"/>
                    <a:pt x="17673" y="9379"/>
                  </a:cubicBezTo>
                  <a:cubicBezTo>
                    <a:pt x="19369" y="12789"/>
                    <a:pt x="20529" y="16200"/>
                    <a:pt x="2160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987" name="Freeform 541"/>
            <p:cNvSpPr/>
            <p:nvPr/>
          </p:nvSpPr>
          <p:spPr>
            <a:xfrm flipH="1" rot="16200000">
              <a:off x="1578169" y="6486054"/>
              <a:ext cx="626824" cy="1081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19431" y="21073"/>
                    <a:pt x="17172" y="20546"/>
                    <a:pt x="15093" y="18966"/>
                  </a:cubicBezTo>
                  <a:cubicBezTo>
                    <a:pt x="13376" y="17912"/>
                    <a:pt x="11749" y="15805"/>
                    <a:pt x="10213" y="13698"/>
                  </a:cubicBezTo>
                  <a:cubicBezTo>
                    <a:pt x="8947" y="12644"/>
                    <a:pt x="7682" y="11063"/>
                    <a:pt x="6417" y="10010"/>
                  </a:cubicBezTo>
                  <a:cubicBezTo>
                    <a:pt x="5603" y="8956"/>
                    <a:pt x="5603" y="8956"/>
                    <a:pt x="5603" y="8956"/>
                  </a:cubicBezTo>
                  <a:cubicBezTo>
                    <a:pt x="4428" y="7902"/>
                    <a:pt x="3163" y="6849"/>
                    <a:pt x="1988" y="4741"/>
                  </a:cubicBezTo>
                  <a:cubicBezTo>
                    <a:pt x="1265" y="3688"/>
                    <a:pt x="633" y="2107"/>
                    <a:pt x="0" y="0"/>
                  </a:cubicBezTo>
                  <a:cubicBezTo>
                    <a:pt x="813" y="1580"/>
                    <a:pt x="1808" y="2634"/>
                    <a:pt x="2711" y="3161"/>
                  </a:cubicBezTo>
                  <a:cubicBezTo>
                    <a:pt x="3073" y="3688"/>
                    <a:pt x="3344" y="4215"/>
                    <a:pt x="3615" y="4215"/>
                  </a:cubicBezTo>
                  <a:cubicBezTo>
                    <a:pt x="4519" y="5268"/>
                    <a:pt x="5423" y="5795"/>
                    <a:pt x="6326" y="6849"/>
                  </a:cubicBezTo>
                  <a:cubicBezTo>
                    <a:pt x="7682" y="7902"/>
                    <a:pt x="7682" y="7902"/>
                    <a:pt x="7682" y="7902"/>
                  </a:cubicBezTo>
                  <a:cubicBezTo>
                    <a:pt x="8767" y="8956"/>
                    <a:pt x="9851" y="10010"/>
                    <a:pt x="10936" y="11063"/>
                  </a:cubicBezTo>
                  <a:cubicBezTo>
                    <a:pt x="12833" y="13171"/>
                    <a:pt x="14731" y="15278"/>
                    <a:pt x="16629" y="16332"/>
                  </a:cubicBezTo>
                  <a:cubicBezTo>
                    <a:pt x="18346" y="17385"/>
                    <a:pt x="19973" y="17912"/>
                    <a:pt x="21600" y="17912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</p:grpSp>
      <p:pic>
        <p:nvPicPr>
          <p:cNvPr id="11989" name="unleashed-logo-full-color-cmyk.pdf" descr="unleashed-logo-full-color-cmyk.pdf"/>
          <p:cNvPicPr>
            <a:picLocks noChangeAspect="1"/>
          </p:cNvPicPr>
          <p:nvPr/>
        </p:nvPicPr>
        <p:blipFill>
          <a:blip r:embed="rId2">
            <a:extLst/>
          </a:blip>
          <a:stretch>
            <a:fillRect/>
          </a:stretch>
        </p:blipFill>
        <p:spPr>
          <a:xfrm>
            <a:off x="319974" y="6036569"/>
            <a:ext cx="775995" cy="513501"/>
          </a:xfrm>
          <a:prstGeom prst="rect">
            <a:avLst/>
          </a:prstGeom>
          <a:ln w="12700">
            <a:miter lim="400000"/>
          </a:ln>
        </p:spPr>
      </p:pic>
      <p:sp>
        <p:nvSpPr>
          <p:cNvPr id="11990" name="Rectangle 14"/>
          <p:cNvSpPr txBox="1"/>
          <p:nvPr/>
        </p:nvSpPr>
        <p:spPr>
          <a:xfrm>
            <a:off x="3932696" y="571500"/>
            <a:ext cx="4326608" cy="624840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>
            <a:spAutoFit/>
          </a:bodyPr>
          <a:lstStyle>
            <a:lvl1pPr algn="ctr">
              <a:defRPr b="1" spc="97" sz="3500">
                <a:solidFill>
                  <a:srgbClr val="383839"/>
                </a:solidFill>
              </a:defRPr>
            </a:lvl1pPr>
          </a:lstStyle>
          <a:p>
            <a:pPr/>
            <a:r>
              <a:t>Why this matters!</a:t>
            </a:r>
          </a:p>
        </p:txBody>
      </p:sp>
      <p:sp>
        <p:nvSpPr>
          <p:cNvPr id="11991" name="TextBox 4"/>
          <p:cNvSpPr txBox="1"/>
          <p:nvPr/>
        </p:nvSpPr>
        <p:spPr>
          <a:xfrm>
            <a:off x="1712373" y="2513975"/>
            <a:ext cx="8767253" cy="228600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>
            <a:spAutoFit/>
          </a:bodyPr>
          <a:lstStyle/>
          <a:p>
            <a:pPr algn="ctr">
              <a:lnSpc>
                <a:spcPct val="130000"/>
              </a:lnSpc>
              <a:spcBef>
                <a:spcPts val="600"/>
              </a:spcBef>
              <a:defRPr sz="4000">
                <a:solidFill>
                  <a:srgbClr val="E0A94B"/>
                </a:solidFill>
              </a:defRPr>
            </a:pPr>
            <a:r>
              <a:t>Because we all need to </a:t>
            </a:r>
            <a:r>
              <a:rPr b="1"/>
              <a:t>see the big picture</a:t>
            </a:r>
            <a:r>
              <a:t> and how all of this comes together.</a:t>
            </a:r>
          </a:p>
        </p:txBody>
      </p:sp>
    </p:spTree>
  </p:cSld>
  <p:clrMapOvr>
    <a:masterClrMapping/>
  </p:clrMapOvr>
  <p:transition xmlns:p14="http://schemas.microsoft.com/office/powerpoint/2010/main" spd="med" advClick="1"/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 xmlns:m="http://schemas.openxmlformats.org/officeDocument/2006/math" xmlns:a14="http://schemas.microsoft.com/office/drawing/2010/main" showMasterSp="1" showMasterPhAnim="1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86" name="Freeform 3"/>
          <p:cNvSpPr/>
          <p:nvPr/>
        </p:nvSpPr>
        <p:spPr>
          <a:xfrm flipH="1">
            <a:off x="9441742" y="-1"/>
            <a:ext cx="4362152" cy="685800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512" h="21600" fill="norm" stroke="1" extrusionOk="0">
                <a:moveTo>
                  <a:pt x="14950" y="4641"/>
                </a:moveTo>
                <a:cubicBezTo>
                  <a:pt x="14801" y="4996"/>
                  <a:pt x="14857" y="5390"/>
                  <a:pt x="14987" y="5719"/>
                </a:cubicBezTo>
                <a:cubicBezTo>
                  <a:pt x="15190" y="6218"/>
                  <a:pt x="14579" y="6573"/>
                  <a:pt x="14097" y="6889"/>
                </a:cubicBezTo>
                <a:cubicBezTo>
                  <a:pt x="13486" y="8572"/>
                  <a:pt x="13486" y="8572"/>
                  <a:pt x="13486" y="8572"/>
                </a:cubicBezTo>
                <a:cubicBezTo>
                  <a:pt x="14023" y="8651"/>
                  <a:pt x="14468" y="8729"/>
                  <a:pt x="14913" y="8966"/>
                </a:cubicBezTo>
                <a:cubicBezTo>
                  <a:pt x="14987" y="9019"/>
                  <a:pt x="15172" y="9058"/>
                  <a:pt x="15283" y="9098"/>
                </a:cubicBezTo>
                <a:cubicBezTo>
                  <a:pt x="15431" y="9137"/>
                  <a:pt x="15524" y="9163"/>
                  <a:pt x="15654" y="9163"/>
                </a:cubicBezTo>
                <a:cubicBezTo>
                  <a:pt x="15857" y="9150"/>
                  <a:pt x="15987" y="9084"/>
                  <a:pt x="16209" y="9058"/>
                </a:cubicBezTo>
                <a:cubicBezTo>
                  <a:pt x="16487" y="9032"/>
                  <a:pt x="16821" y="9084"/>
                  <a:pt x="17136" y="9071"/>
                </a:cubicBezTo>
                <a:cubicBezTo>
                  <a:pt x="17154" y="9071"/>
                  <a:pt x="17173" y="9071"/>
                  <a:pt x="17191" y="9058"/>
                </a:cubicBezTo>
                <a:cubicBezTo>
                  <a:pt x="17154" y="8572"/>
                  <a:pt x="17154" y="8572"/>
                  <a:pt x="17154" y="8572"/>
                </a:cubicBezTo>
                <a:cubicBezTo>
                  <a:pt x="16987" y="8532"/>
                  <a:pt x="16765" y="8545"/>
                  <a:pt x="16654" y="8466"/>
                </a:cubicBezTo>
                <a:cubicBezTo>
                  <a:pt x="16524" y="8348"/>
                  <a:pt x="16561" y="8164"/>
                  <a:pt x="16561" y="7993"/>
                </a:cubicBezTo>
                <a:cubicBezTo>
                  <a:pt x="16561" y="7901"/>
                  <a:pt x="16691" y="7822"/>
                  <a:pt x="16858" y="7783"/>
                </a:cubicBezTo>
                <a:cubicBezTo>
                  <a:pt x="15042" y="4167"/>
                  <a:pt x="15042" y="4167"/>
                  <a:pt x="15042" y="4167"/>
                </a:cubicBezTo>
                <a:cubicBezTo>
                  <a:pt x="14987" y="4325"/>
                  <a:pt x="14950" y="4470"/>
                  <a:pt x="14950" y="4641"/>
                </a:cubicBezTo>
                <a:close/>
                <a:moveTo>
                  <a:pt x="19914" y="11793"/>
                </a:moveTo>
                <a:cubicBezTo>
                  <a:pt x="19877" y="11990"/>
                  <a:pt x="19729" y="12029"/>
                  <a:pt x="19970" y="12174"/>
                </a:cubicBezTo>
                <a:cubicBezTo>
                  <a:pt x="20359" y="12384"/>
                  <a:pt x="19785" y="12463"/>
                  <a:pt x="19785" y="12581"/>
                </a:cubicBezTo>
                <a:cubicBezTo>
                  <a:pt x="19785" y="12910"/>
                  <a:pt x="20007" y="12963"/>
                  <a:pt x="20118" y="13226"/>
                </a:cubicBezTo>
                <a:cubicBezTo>
                  <a:pt x="20211" y="13462"/>
                  <a:pt x="19877" y="13462"/>
                  <a:pt x="19877" y="13607"/>
                </a:cubicBezTo>
                <a:cubicBezTo>
                  <a:pt x="19877" y="13949"/>
                  <a:pt x="20044" y="14343"/>
                  <a:pt x="20044" y="14724"/>
                </a:cubicBezTo>
                <a:cubicBezTo>
                  <a:pt x="20081" y="15434"/>
                  <a:pt x="19785" y="15631"/>
                  <a:pt x="19636" y="15198"/>
                </a:cubicBezTo>
                <a:cubicBezTo>
                  <a:pt x="19433" y="14685"/>
                  <a:pt x="19544" y="14277"/>
                  <a:pt x="19618" y="13778"/>
                </a:cubicBezTo>
                <a:cubicBezTo>
                  <a:pt x="19636" y="13541"/>
                  <a:pt x="19692" y="12529"/>
                  <a:pt x="19377" y="12489"/>
                </a:cubicBezTo>
                <a:cubicBezTo>
                  <a:pt x="19062" y="12450"/>
                  <a:pt x="19173" y="12318"/>
                  <a:pt x="19340" y="12240"/>
                </a:cubicBezTo>
                <a:cubicBezTo>
                  <a:pt x="19358" y="12226"/>
                  <a:pt x="19433" y="12226"/>
                  <a:pt x="19433" y="12187"/>
                </a:cubicBezTo>
                <a:cubicBezTo>
                  <a:pt x="19433" y="12161"/>
                  <a:pt x="19433" y="12161"/>
                  <a:pt x="19433" y="12161"/>
                </a:cubicBezTo>
                <a:cubicBezTo>
                  <a:pt x="19433" y="12148"/>
                  <a:pt x="19433" y="12134"/>
                  <a:pt x="19433" y="12108"/>
                </a:cubicBezTo>
                <a:cubicBezTo>
                  <a:pt x="19229" y="12213"/>
                  <a:pt x="19025" y="12305"/>
                  <a:pt x="18821" y="12371"/>
                </a:cubicBezTo>
                <a:cubicBezTo>
                  <a:pt x="18877" y="12424"/>
                  <a:pt x="18914" y="12489"/>
                  <a:pt x="18951" y="12568"/>
                </a:cubicBezTo>
                <a:cubicBezTo>
                  <a:pt x="19173" y="13042"/>
                  <a:pt x="18969" y="13304"/>
                  <a:pt x="18191" y="13173"/>
                </a:cubicBezTo>
                <a:cubicBezTo>
                  <a:pt x="17839" y="13120"/>
                  <a:pt x="17728" y="12779"/>
                  <a:pt x="17691" y="12529"/>
                </a:cubicBezTo>
                <a:cubicBezTo>
                  <a:pt x="17599" y="12516"/>
                  <a:pt x="17506" y="12502"/>
                  <a:pt x="17432" y="12476"/>
                </a:cubicBezTo>
                <a:cubicBezTo>
                  <a:pt x="17061" y="12371"/>
                  <a:pt x="17117" y="12318"/>
                  <a:pt x="16969" y="12318"/>
                </a:cubicBezTo>
                <a:cubicBezTo>
                  <a:pt x="16839" y="12305"/>
                  <a:pt x="16691" y="12463"/>
                  <a:pt x="16580" y="12463"/>
                </a:cubicBezTo>
                <a:cubicBezTo>
                  <a:pt x="16357" y="12463"/>
                  <a:pt x="15635" y="12476"/>
                  <a:pt x="15061" y="12516"/>
                </a:cubicBezTo>
                <a:cubicBezTo>
                  <a:pt x="14894" y="12529"/>
                  <a:pt x="14616" y="12476"/>
                  <a:pt x="14561" y="12516"/>
                </a:cubicBezTo>
                <a:cubicBezTo>
                  <a:pt x="14542" y="12542"/>
                  <a:pt x="14598" y="12857"/>
                  <a:pt x="14616" y="12884"/>
                </a:cubicBezTo>
                <a:cubicBezTo>
                  <a:pt x="14746" y="13068"/>
                  <a:pt x="15098" y="13620"/>
                  <a:pt x="14709" y="14238"/>
                </a:cubicBezTo>
                <a:cubicBezTo>
                  <a:pt x="14468" y="14632"/>
                  <a:pt x="14616" y="15224"/>
                  <a:pt x="14727" y="15710"/>
                </a:cubicBezTo>
                <a:cubicBezTo>
                  <a:pt x="14746" y="15855"/>
                  <a:pt x="14875" y="15960"/>
                  <a:pt x="14857" y="16131"/>
                </a:cubicBezTo>
                <a:cubicBezTo>
                  <a:pt x="14857" y="16223"/>
                  <a:pt x="14801" y="16354"/>
                  <a:pt x="14561" y="16354"/>
                </a:cubicBezTo>
                <a:cubicBezTo>
                  <a:pt x="14394" y="16354"/>
                  <a:pt x="14153" y="16381"/>
                  <a:pt x="13986" y="16249"/>
                </a:cubicBezTo>
                <a:cubicBezTo>
                  <a:pt x="13838" y="16131"/>
                  <a:pt x="13375" y="16170"/>
                  <a:pt x="13023" y="16170"/>
                </a:cubicBezTo>
                <a:cubicBezTo>
                  <a:pt x="13190" y="16315"/>
                  <a:pt x="13338" y="16420"/>
                  <a:pt x="13505" y="16473"/>
                </a:cubicBezTo>
                <a:cubicBezTo>
                  <a:pt x="13986" y="16604"/>
                  <a:pt x="13912" y="16933"/>
                  <a:pt x="14097" y="17209"/>
                </a:cubicBezTo>
                <a:cubicBezTo>
                  <a:pt x="14190" y="17367"/>
                  <a:pt x="14338" y="17564"/>
                  <a:pt x="14375" y="17735"/>
                </a:cubicBezTo>
                <a:cubicBezTo>
                  <a:pt x="14394" y="17801"/>
                  <a:pt x="14412" y="18090"/>
                  <a:pt x="14505" y="18090"/>
                </a:cubicBezTo>
                <a:cubicBezTo>
                  <a:pt x="14875" y="18379"/>
                  <a:pt x="14653" y="18879"/>
                  <a:pt x="14950" y="19089"/>
                </a:cubicBezTo>
                <a:cubicBezTo>
                  <a:pt x="15487" y="19470"/>
                  <a:pt x="15765" y="20075"/>
                  <a:pt x="15765" y="20667"/>
                </a:cubicBezTo>
                <a:cubicBezTo>
                  <a:pt x="15765" y="20995"/>
                  <a:pt x="15450" y="21324"/>
                  <a:pt x="15116" y="21600"/>
                </a:cubicBezTo>
                <a:cubicBezTo>
                  <a:pt x="0" y="21600"/>
                  <a:pt x="0" y="21600"/>
                  <a:pt x="0" y="21600"/>
                </a:cubicBezTo>
                <a:cubicBezTo>
                  <a:pt x="0" y="0"/>
                  <a:pt x="0" y="0"/>
                  <a:pt x="0" y="0"/>
                </a:cubicBezTo>
                <a:cubicBezTo>
                  <a:pt x="15987" y="0"/>
                  <a:pt x="15987" y="0"/>
                  <a:pt x="15987" y="0"/>
                </a:cubicBezTo>
                <a:cubicBezTo>
                  <a:pt x="15876" y="381"/>
                  <a:pt x="15339" y="421"/>
                  <a:pt x="15579" y="855"/>
                </a:cubicBezTo>
                <a:cubicBezTo>
                  <a:pt x="15783" y="1236"/>
                  <a:pt x="15376" y="1578"/>
                  <a:pt x="15153" y="1906"/>
                </a:cubicBezTo>
                <a:cubicBezTo>
                  <a:pt x="14950" y="2195"/>
                  <a:pt x="15283" y="2366"/>
                  <a:pt x="15394" y="2629"/>
                </a:cubicBezTo>
                <a:cubicBezTo>
                  <a:pt x="15598" y="3155"/>
                  <a:pt x="15302" y="3576"/>
                  <a:pt x="15098" y="4023"/>
                </a:cubicBezTo>
                <a:cubicBezTo>
                  <a:pt x="16969" y="7717"/>
                  <a:pt x="16969" y="7717"/>
                  <a:pt x="16969" y="7717"/>
                </a:cubicBezTo>
                <a:cubicBezTo>
                  <a:pt x="17599" y="7533"/>
                  <a:pt x="18062" y="7678"/>
                  <a:pt x="18154" y="8177"/>
                </a:cubicBezTo>
                <a:cubicBezTo>
                  <a:pt x="18506" y="8164"/>
                  <a:pt x="18784" y="8177"/>
                  <a:pt x="18877" y="8138"/>
                </a:cubicBezTo>
                <a:cubicBezTo>
                  <a:pt x="18969" y="8085"/>
                  <a:pt x="19007" y="7875"/>
                  <a:pt x="18877" y="7704"/>
                </a:cubicBezTo>
                <a:cubicBezTo>
                  <a:pt x="18840" y="7638"/>
                  <a:pt x="18766" y="7586"/>
                  <a:pt x="18692" y="7388"/>
                </a:cubicBezTo>
                <a:cubicBezTo>
                  <a:pt x="18636" y="7310"/>
                  <a:pt x="18414" y="7388"/>
                  <a:pt x="18377" y="7165"/>
                </a:cubicBezTo>
                <a:cubicBezTo>
                  <a:pt x="18358" y="7126"/>
                  <a:pt x="18488" y="7112"/>
                  <a:pt x="18469" y="7073"/>
                </a:cubicBezTo>
                <a:cubicBezTo>
                  <a:pt x="18432" y="6902"/>
                  <a:pt x="18451" y="6652"/>
                  <a:pt x="18525" y="6494"/>
                </a:cubicBezTo>
                <a:cubicBezTo>
                  <a:pt x="18636" y="6232"/>
                  <a:pt x="19136" y="5995"/>
                  <a:pt x="19599" y="6126"/>
                </a:cubicBezTo>
                <a:cubicBezTo>
                  <a:pt x="19951" y="6232"/>
                  <a:pt x="20211" y="6429"/>
                  <a:pt x="20285" y="6692"/>
                </a:cubicBezTo>
                <a:cubicBezTo>
                  <a:pt x="20322" y="6784"/>
                  <a:pt x="20248" y="6968"/>
                  <a:pt x="20322" y="7007"/>
                </a:cubicBezTo>
                <a:cubicBezTo>
                  <a:pt x="20377" y="7047"/>
                  <a:pt x="20340" y="7139"/>
                  <a:pt x="20322" y="7204"/>
                </a:cubicBezTo>
                <a:cubicBezTo>
                  <a:pt x="20303" y="7296"/>
                  <a:pt x="20174" y="7323"/>
                  <a:pt x="20099" y="7349"/>
                </a:cubicBezTo>
                <a:cubicBezTo>
                  <a:pt x="20007" y="7388"/>
                  <a:pt x="20007" y="7441"/>
                  <a:pt x="20025" y="7494"/>
                </a:cubicBezTo>
                <a:cubicBezTo>
                  <a:pt x="20062" y="7572"/>
                  <a:pt x="20507" y="7480"/>
                  <a:pt x="20655" y="7559"/>
                </a:cubicBezTo>
                <a:cubicBezTo>
                  <a:pt x="21581" y="7980"/>
                  <a:pt x="21192" y="8808"/>
                  <a:pt x="21137" y="9505"/>
                </a:cubicBezTo>
                <a:cubicBezTo>
                  <a:pt x="21118" y="9729"/>
                  <a:pt x="20952" y="10583"/>
                  <a:pt x="20729" y="10715"/>
                </a:cubicBezTo>
                <a:cubicBezTo>
                  <a:pt x="20377" y="10912"/>
                  <a:pt x="21600" y="10596"/>
                  <a:pt x="21507" y="11135"/>
                </a:cubicBezTo>
                <a:cubicBezTo>
                  <a:pt x="21489" y="11201"/>
                  <a:pt x="21304" y="11766"/>
                  <a:pt x="21248" y="11911"/>
                </a:cubicBezTo>
                <a:cubicBezTo>
                  <a:pt x="21137" y="12148"/>
                  <a:pt x="20840" y="12345"/>
                  <a:pt x="20581" y="12384"/>
                </a:cubicBezTo>
                <a:cubicBezTo>
                  <a:pt x="20359" y="12424"/>
                  <a:pt x="20062" y="12240"/>
                  <a:pt x="20044" y="12108"/>
                </a:cubicBezTo>
                <a:cubicBezTo>
                  <a:pt x="20007" y="11793"/>
                  <a:pt x="20581" y="11293"/>
                  <a:pt x="20563" y="11148"/>
                </a:cubicBezTo>
                <a:cubicBezTo>
                  <a:pt x="20526" y="10977"/>
                  <a:pt x="20137" y="11609"/>
                  <a:pt x="20099" y="11635"/>
                </a:cubicBezTo>
                <a:cubicBezTo>
                  <a:pt x="20044" y="11687"/>
                  <a:pt x="19988" y="11740"/>
                  <a:pt x="19914" y="11793"/>
                </a:cubicBezTo>
                <a:close/>
                <a:moveTo>
                  <a:pt x="19766" y="11911"/>
                </a:moveTo>
                <a:cubicBezTo>
                  <a:pt x="19748" y="11924"/>
                  <a:pt x="19748" y="11924"/>
                  <a:pt x="19748" y="11924"/>
                </a:cubicBezTo>
                <a:cubicBezTo>
                  <a:pt x="19748" y="11924"/>
                  <a:pt x="19748" y="11924"/>
                  <a:pt x="19748" y="11924"/>
                </a:cubicBezTo>
                <a:cubicBezTo>
                  <a:pt x="19729" y="11924"/>
                  <a:pt x="19729" y="11924"/>
                  <a:pt x="19729" y="11924"/>
                </a:cubicBezTo>
                <a:cubicBezTo>
                  <a:pt x="19729" y="11924"/>
                  <a:pt x="19729" y="11924"/>
                  <a:pt x="19729" y="11924"/>
                </a:cubicBezTo>
                <a:cubicBezTo>
                  <a:pt x="19729" y="11924"/>
                  <a:pt x="19729" y="11924"/>
                  <a:pt x="19729" y="11924"/>
                </a:cubicBezTo>
                <a:cubicBezTo>
                  <a:pt x="19729" y="11937"/>
                  <a:pt x="19729" y="11937"/>
                  <a:pt x="19729" y="11937"/>
                </a:cubicBezTo>
                <a:cubicBezTo>
                  <a:pt x="19729" y="11937"/>
                  <a:pt x="19729" y="11937"/>
                  <a:pt x="19729" y="11937"/>
                </a:cubicBezTo>
                <a:cubicBezTo>
                  <a:pt x="19710" y="11937"/>
                  <a:pt x="19710" y="11937"/>
                  <a:pt x="19710" y="11937"/>
                </a:cubicBezTo>
                <a:cubicBezTo>
                  <a:pt x="19710" y="11937"/>
                  <a:pt x="19710" y="11937"/>
                  <a:pt x="19710" y="11937"/>
                </a:cubicBezTo>
                <a:cubicBezTo>
                  <a:pt x="19710" y="11937"/>
                  <a:pt x="19710" y="11937"/>
                  <a:pt x="19710" y="11937"/>
                </a:cubicBezTo>
                <a:cubicBezTo>
                  <a:pt x="19710" y="11937"/>
                  <a:pt x="19710" y="11937"/>
                  <a:pt x="19710" y="11937"/>
                </a:cubicBezTo>
                <a:cubicBezTo>
                  <a:pt x="19710" y="11937"/>
                  <a:pt x="19710" y="11937"/>
                  <a:pt x="19710" y="11937"/>
                </a:cubicBezTo>
                <a:cubicBezTo>
                  <a:pt x="19692" y="11950"/>
                  <a:pt x="19692" y="11950"/>
                  <a:pt x="19692" y="11950"/>
                </a:cubicBezTo>
                <a:cubicBezTo>
                  <a:pt x="19692" y="11950"/>
                  <a:pt x="19692" y="11950"/>
                  <a:pt x="19692" y="11950"/>
                </a:cubicBezTo>
                <a:cubicBezTo>
                  <a:pt x="19692" y="11950"/>
                  <a:pt x="19692" y="11950"/>
                  <a:pt x="19692" y="11950"/>
                </a:cubicBezTo>
                <a:cubicBezTo>
                  <a:pt x="19692" y="11963"/>
                  <a:pt x="19692" y="11963"/>
                  <a:pt x="19692" y="11963"/>
                </a:cubicBezTo>
                <a:cubicBezTo>
                  <a:pt x="19673" y="11963"/>
                  <a:pt x="19673" y="11963"/>
                  <a:pt x="19673" y="11963"/>
                </a:cubicBezTo>
                <a:cubicBezTo>
                  <a:pt x="19673" y="11963"/>
                  <a:pt x="19673" y="11963"/>
                  <a:pt x="19673" y="11963"/>
                </a:cubicBezTo>
                <a:cubicBezTo>
                  <a:pt x="19673" y="11963"/>
                  <a:pt x="19673" y="11963"/>
                  <a:pt x="19673" y="11963"/>
                </a:cubicBezTo>
                <a:cubicBezTo>
                  <a:pt x="19673" y="11963"/>
                  <a:pt x="19673" y="11963"/>
                  <a:pt x="19673" y="11963"/>
                </a:cubicBezTo>
                <a:cubicBezTo>
                  <a:pt x="19673" y="11963"/>
                  <a:pt x="19673" y="11963"/>
                  <a:pt x="19673" y="11963"/>
                </a:cubicBezTo>
                <a:cubicBezTo>
                  <a:pt x="19655" y="11977"/>
                  <a:pt x="19655" y="11977"/>
                  <a:pt x="19655" y="11977"/>
                </a:cubicBezTo>
                <a:cubicBezTo>
                  <a:pt x="19655" y="11977"/>
                  <a:pt x="19655" y="11977"/>
                  <a:pt x="19655" y="11977"/>
                </a:cubicBezTo>
                <a:cubicBezTo>
                  <a:pt x="19655" y="11977"/>
                  <a:pt x="19655" y="11977"/>
                  <a:pt x="19655" y="11977"/>
                </a:cubicBezTo>
                <a:cubicBezTo>
                  <a:pt x="19655" y="11977"/>
                  <a:pt x="19655" y="11977"/>
                  <a:pt x="19655" y="11977"/>
                </a:cubicBezTo>
                <a:cubicBezTo>
                  <a:pt x="19655" y="11977"/>
                  <a:pt x="19655" y="11977"/>
                  <a:pt x="19655" y="11977"/>
                </a:cubicBezTo>
                <a:cubicBezTo>
                  <a:pt x="19636" y="11977"/>
                  <a:pt x="19636" y="11977"/>
                  <a:pt x="19636" y="11977"/>
                </a:cubicBezTo>
                <a:cubicBezTo>
                  <a:pt x="19636" y="11977"/>
                  <a:pt x="19636" y="11977"/>
                  <a:pt x="19636" y="11977"/>
                </a:cubicBezTo>
                <a:cubicBezTo>
                  <a:pt x="19636" y="11990"/>
                  <a:pt x="19636" y="11990"/>
                  <a:pt x="19636" y="11990"/>
                </a:cubicBezTo>
                <a:cubicBezTo>
                  <a:pt x="19636" y="11990"/>
                  <a:pt x="19636" y="11990"/>
                  <a:pt x="19636" y="11990"/>
                </a:cubicBezTo>
                <a:cubicBezTo>
                  <a:pt x="19636" y="11990"/>
                  <a:pt x="19636" y="11990"/>
                  <a:pt x="19636" y="11990"/>
                </a:cubicBezTo>
                <a:cubicBezTo>
                  <a:pt x="19636" y="11990"/>
                  <a:pt x="19636" y="11990"/>
                  <a:pt x="19636" y="11990"/>
                </a:cubicBezTo>
                <a:cubicBezTo>
                  <a:pt x="19636" y="11990"/>
                  <a:pt x="19636" y="11990"/>
                  <a:pt x="19636" y="11990"/>
                </a:cubicBezTo>
                <a:cubicBezTo>
                  <a:pt x="19636" y="11990"/>
                  <a:pt x="19636" y="11990"/>
                  <a:pt x="19636" y="11990"/>
                </a:cubicBezTo>
                <a:cubicBezTo>
                  <a:pt x="19636" y="11990"/>
                  <a:pt x="19636" y="11990"/>
                  <a:pt x="19636" y="11990"/>
                </a:cubicBezTo>
                <a:cubicBezTo>
                  <a:pt x="19618" y="11990"/>
                  <a:pt x="19618" y="11990"/>
                  <a:pt x="19618" y="11990"/>
                </a:cubicBezTo>
                <a:cubicBezTo>
                  <a:pt x="19618" y="12003"/>
                  <a:pt x="19618" y="12003"/>
                  <a:pt x="19618" y="12003"/>
                </a:cubicBezTo>
                <a:cubicBezTo>
                  <a:pt x="19618" y="12003"/>
                  <a:pt x="19618" y="12003"/>
                  <a:pt x="19618" y="12003"/>
                </a:cubicBezTo>
                <a:cubicBezTo>
                  <a:pt x="19618" y="12003"/>
                  <a:pt x="19618" y="12003"/>
                  <a:pt x="19618" y="12003"/>
                </a:cubicBezTo>
                <a:cubicBezTo>
                  <a:pt x="19599" y="12003"/>
                  <a:pt x="19599" y="12003"/>
                  <a:pt x="19599" y="12003"/>
                </a:cubicBezTo>
                <a:cubicBezTo>
                  <a:pt x="19599" y="12003"/>
                  <a:pt x="19599" y="12003"/>
                  <a:pt x="19599" y="12003"/>
                </a:cubicBezTo>
                <a:cubicBezTo>
                  <a:pt x="19599" y="12016"/>
                  <a:pt x="19599" y="12016"/>
                  <a:pt x="19599" y="12016"/>
                </a:cubicBezTo>
                <a:cubicBezTo>
                  <a:pt x="19599" y="12016"/>
                  <a:pt x="19599" y="12016"/>
                  <a:pt x="19599" y="12016"/>
                </a:cubicBezTo>
                <a:cubicBezTo>
                  <a:pt x="19581" y="12016"/>
                  <a:pt x="19581" y="12016"/>
                  <a:pt x="19581" y="12016"/>
                </a:cubicBezTo>
                <a:cubicBezTo>
                  <a:pt x="19581" y="12016"/>
                  <a:pt x="19581" y="12016"/>
                  <a:pt x="19581" y="12016"/>
                </a:cubicBezTo>
                <a:cubicBezTo>
                  <a:pt x="19581" y="12016"/>
                  <a:pt x="19581" y="12016"/>
                  <a:pt x="19581" y="12016"/>
                </a:cubicBezTo>
                <a:cubicBezTo>
                  <a:pt x="19581" y="12016"/>
                  <a:pt x="19581" y="12016"/>
                  <a:pt x="19581" y="12016"/>
                </a:cubicBezTo>
                <a:cubicBezTo>
                  <a:pt x="19581" y="12029"/>
                  <a:pt x="19581" y="12029"/>
                  <a:pt x="19581" y="12029"/>
                </a:cubicBezTo>
                <a:cubicBezTo>
                  <a:pt x="19562" y="12029"/>
                  <a:pt x="19562" y="12029"/>
                  <a:pt x="19562" y="12029"/>
                </a:cubicBezTo>
                <a:cubicBezTo>
                  <a:pt x="19562" y="12029"/>
                  <a:pt x="19562" y="12029"/>
                  <a:pt x="19562" y="12029"/>
                </a:cubicBezTo>
                <a:cubicBezTo>
                  <a:pt x="19562" y="12029"/>
                  <a:pt x="19636" y="12095"/>
                  <a:pt x="19655" y="12082"/>
                </a:cubicBezTo>
                <a:cubicBezTo>
                  <a:pt x="19766" y="11950"/>
                  <a:pt x="19766" y="11950"/>
                  <a:pt x="19766" y="11950"/>
                </a:cubicBezTo>
                <a:cubicBezTo>
                  <a:pt x="19766" y="11911"/>
                  <a:pt x="19766" y="11911"/>
                  <a:pt x="19766" y="11911"/>
                </a:cubicBezTo>
                <a:close/>
                <a:moveTo>
                  <a:pt x="19822" y="13094"/>
                </a:moveTo>
                <a:cubicBezTo>
                  <a:pt x="19822" y="13173"/>
                  <a:pt x="19822" y="13265"/>
                  <a:pt x="19822" y="13357"/>
                </a:cubicBezTo>
                <a:cubicBezTo>
                  <a:pt x="19822" y="13383"/>
                  <a:pt x="19822" y="13396"/>
                  <a:pt x="19822" y="13423"/>
                </a:cubicBezTo>
                <a:cubicBezTo>
                  <a:pt x="19822" y="13462"/>
                  <a:pt x="19951" y="13396"/>
                  <a:pt x="19970" y="13383"/>
                </a:cubicBezTo>
                <a:cubicBezTo>
                  <a:pt x="20025" y="13331"/>
                  <a:pt x="20025" y="13252"/>
                  <a:pt x="19988" y="13186"/>
                </a:cubicBezTo>
                <a:cubicBezTo>
                  <a:pt x="19970" y="13173"/>
                  <a:pt x="19933" y="13120"/>
                  <a:pt x="19914" y="13107"/>
                </a:cubicBezTo>
                <a:cubicBezTo>
                  <a:pt x="19896" y="13107"/>
                  <a:pt x="19822" y="13055"/>
                  <a:pt x="19822" y="13094"/>
                </a:cubicBezTo>
                <a:close/>
                <a:moveTo>
                  <a:pt x="19766" y="12200"/>
                </a:moveTo>
                <a:cubicBezTo>
                  <a:pt x="19766" y="12253"/>
                  <a:pt x="19766" y="12292"/>
                  <a:pt x="19766" y="12345"/>
                </a:cubicBezTo>
                <a:cubicBezTo>
                  <a:pt x="19766" y="12358"/>
                  <a:pt x="19766" y="12424"/>
                  <a:pt x="19803" y="12410"/>
                </a:cubicBezTo>
                <a:cubicBezTo>
                  <a:pt x="19877" y="12384"/>
                  <a:pt x="20025" y="12384"/>
                  <a:pt x="19988" y="12305"/>
                </a:cubicBezTo>
                <a:cubicBezTo>
                  <a:pt x="19951" y="12253"/>
                  <a:pt x="19785" y="12240"/>
                  <a:pt x="19766" y="12200"/>
                </a:cubicBezTo>
                <a:close/>
                <a:moveTo>
                  <a:pt x="19470" y="12266"/>
                </a:moveTo>
                <a:cubicBezTo>
                  <a:pt x="19414" y="12266"/>
                  <a:pt x="19358" y="12305"/>
                  <a:pt x="19358" y="12358"/>
                </a:cubicBezTo>
                <a:cubicBezTo>
                  <a:pt x="19358" y="12371"/>
                  <a:pt x="19358" y="12397"/>
                  <a:pt x="19377" y="12397"/>
                </a:cubicBezTo>
                <a:cubicBezTo>
                  <a:pt x="19396" y="12397"/>
                  <a:pt x="19488" y="12384"/>
                  <a:pt x="19488" y="12358"/>
                </a:cubicBezTo>
                <a:cubicBezTo>
                  <a:pt x="19488" y="12332"/>
                  <a:pt x="19488" y="12292"/>
                  <a:pt x="19470" y="12266"/>
                </a:cubicBezTo>
                <a:close/>
                <a:moveTo>
                  <a:pt x="18617" y="12516"/>
                </a:moveTo>
                <a:cubicBezTo>
                  <a:pt x="18451" y="12516"/>
                  <a:pt x="18562" y="13028"/>
                  <a:pt x="18766" y="13028"/>
                </a:cubicBezTo>
                <a:cubicBezTo>
                  <a:pt x="19118" y="13028"/>
                  <a:pt x="18766" y="12555"/>
                  <a:pt x="18617" y="12516"/>
                </a:cubicBezTo>
                <a:close/>
                <a:moveTo>
                  <a:pt x="18377" y="12542"/>
                </a:moveTo>
                <a:cubicBezTo>
                  <a:pt x="18358" y="12542"/>
                  <a:pt x="18340" y="12542"/>
                  <a:pt x="18321" y="12555"/>
                </a:cubicBezTo>
                <a:cubicBezTo>
                  <a:pt x="18303" y="12555"/>
                  <a:pt x="18284" y="12581"/>
                  <a:pt x="18284" y="12595"/>
                </a:cubicBezTo>
                <a:cubicBezTo>
                  <a:pt x="18284" y="12634"/>
                  <a:pt x="18303" y="12660"/>
                  <a:pt x="18303" y="12700"/>
                </a:cubicBezTo>
                <a:cubicBezTo>
                  <a:pt x="18303" y="12739"/>
                  <a:pt x="18303" y="12779"/>
                  <a:pt x="18321" y="12792"/>
                </a:cubicBezTo>
                <a:cubicBezTo>
                  <a:pt x="18340" y="12831"/>
                  <a:pt x="18340" y="12871"/>
                  <a:pt x="18358" y="12910"/>
                </a:cubicBezTo>
                <a:cubicBezTo>
                  <a:pt x="18377" y="12949"/>
                  <a:pt x="18395" y="13002"/>
                  <a:pt x="18432" y="13015"/>
                </a:cubicBezTo>
                <a:cubicBezTo>
                  <a:pt x="18562" y="13068"/>
                  <a:pt x="18488" y="12936"/>
                  <a:pt x="18488" y="12910"/>
                </a:cubicBezTo>
                <a:cubicBezTo>
                  <a:pt x="18488" y="12831"/>
                  <a:pt x="18469" y="12752"/>
                  <a:pt x="18451" y="12673"/>
                </a:cubicBezTo>
                <a:cubicBezTo>
                  <a:pt x="18432" y="12621"/>
                  <a:pt x="18414" y="12529"/>
                  <a:pt x="18377" y="12542"/>
                </a:cubicBezTo>
                <a:close/>
                <a:moveTo>
                  <a:pt x="17969" y="12621"/>
                </a:moveTo>
                <a:cubicBezTo>
                  <a:pt x="17988" y="12621"/>
                  <a:pt x="17932" y="12621"/>
                  <a:pt x="17895" y="12621"/>
                </a:cubicBezTo>
                <a:cubicBezTo>
                  <a:pt x="17877" y="12634"/>
                  <a:pt x="17914" y="12700"/>
                  <a:pt x="17914" y="12713"/>
                </a:cubicBezTo>
                <a:cubicBezTo>
                  <a:pt x="17951" y="12765"/>
                  <a:pt x="18117" y="13002"/>
                  <a:pt x="18191" y="12989"/>
                </a:cubicBezTo>
                <a:cubicBezTo>
                  <a:pt x="18266" y="12989"/>
                  <a:pt x="18210" y="12923"/>
                  <a:pt x="18210" y="12884"/>
                </a:cubicBezTo>
                <a:cubicBezTo>
                  <a:pt x="18210" y="12844"/>
                  <a:pt x="18210" y="12765"/>
                  <a:pt x="18210" y="12713"/>
                </a:cubicBezTo>
                <a:cubicBezTo>
                  <a:pt x="18247" y="12608"/>
                  <a:pt x="18099" y="12555"/>
                  <a:pt x="17969" y="12621"/>
                </a:cubicBezTo>
                <a:close/>
                <a:moveTo>
                  <a:pt x="17358" y="9019"/>
                </a:moveTo>
                <a:cubicBezTo>
                  <a:pt x="17395" y="9005"/>
                  <a:pt x="17450" y="8992"/>
                  <a:pt x="17487" y="8966"/>
                </a:cubicBezTo>
                <a:cubicBezTo>
                  <a:pt x="17302" y="8729"/>
                  <a:pt x="17302" y="8729"/>
                  <a:pt x="17302" y="8729"/>
                </a:cubicBezTo>
                <a:cubicBezTo>
                  <a:pt x="17358" y="9019"/>
                  <a:pt x="17358" y="9019"/>
                  <a:pt x="17358" y="9019"/>
                </a:cubicBezTo>
                <a:close/>
                <a:moveTo>
                  <a:pt x="17599" y="8927"/>
                </a:moveTo>
                <a:cubicBezTo>
                  <a:pt x="17765" y="8848"/>
                  <a:pt x="17895" y="8769"/>
                  <a:pt x="17802" y="8729"/>
                </a:cubicBezTo>
                <a:cubicBezTo>
                  <a:pt x="17691" y="8690"/>
                  <a:pt x="17525" y="8651"/>
                  <a:pt x="17358" y="8611"/>
                </a:cubicBezTo>
                <a:cubicBezTo>
                  <a:pt x="17599" y="8927"/>
                  <a:pt x="17599" y="8927"/>
                  <a:pt x="17599" y="8927"/>
                </a:cubicBezTo>
                <a:close/>
                <a:moveTo>
                  <a:pt x="18006" y="8177"/>
                </a:moveTo>
                <a:cubicBezTo>
                  <a:pt x="17821" y="8190"/>
                  <a:pt x="17599" y="8190"/>
                  <a:pt x="17432" y="8164"/>
                </a:cubicBezTo>
                <a:cubicBezTo>
                  <a:pt x="17339" y="8151"/>
                  <a:pt x="17358" y="7822"/>
                  <a:pt x="17210" y="7770"/>
                </a:cubicBezTo>
                <a:cubicBezTo>
                  <a:pt x="17173" y="7770"/>
                  <a:pt x="17154" y="7757"/>
                  <a:pt x="17117" y="7757"/>
                </a:cubicBezTo>
                <a:cubicBezTo>
                  <a:pt x="17636" y="7665"/>
                  <a:pt x="17914" y="7796"/>
                  <a:pt x="18006" y="8177"/>
                </a:cubicBezTo>
                <a:close/>
                <a:moveTo>
                  <a:pt x="12986" y="9518"/>
                </a:moveTo>
                <a:cubicBezTo>
                  <a:pt x="12967" y="9505"/>
                  <a:pt x="12949" y="9492"/>
                  <a:pt x="12930" y="9479"/>
                </a:cubicBezTo>
                <a:cubicBezTo>
                  <a:pt x="12875" y="9742"/>
                  <a:pt x="12819" y="9978"/>
                  <a:pt x="12727" y="10136"/>
                </a:cubicBezTo>
                <a:cubicBezTo>
                  <a:pt x="12449" y="10596"/>
                  <a:pt x="11782" y="10767"/>
                  <a:pt x="11560" y="11201"/>
                </a:cubicBezTo>
                <a:cubicBezTo>
                  <a:pt x="11263" y="11793"/>
                  <a:pt x="11615" y="11924"/>
                  <a:pt x="10819" y="12384"/>
                </a:cubicBezTo>
                <a:cubicBezTo>
                  <a:pt x="10355" y="12647"/>
                  <a:pt x="10744" y="13528"/>
                  <a:pt x="11170" y="13765"/>
                </a:cubicBezTo>
                <a:cubicBezTo>
                  <a:pt x="11782" y="13949"/>
                  <a:pt x="11763" y="14330"/>
                  <a:pt x="11930" y="14685"/>
                </a:cubicBezTo>
                <a:cubicBezTo>
                  <a:pt x="12986" y="9518"/>
                  <a:pt x="12986" y="9518"/>
                  <a:pt x="12986" y="9518"/>
                </a:cubicBezTo>
                <a:close/>
                <a:moveTo>
                  <a:pt x="12041" y="14869"/>
                </a:moveTo>
                <a:cubicBezTo>
                  <a:pt x="12152" y="15027"/>
                  <a:pt x="12319" y="15263"/>
                  <a:pt x="12486" y="15500"/>
                </a:cubicBezTo>
                <a:cubicBezTo>
                  <a:pt x="12949" y="15421"/>
                  <a:pt x="13486" y="15342"/>
                  <a:pt x="13653" y="15066"/>
                </a:cubicBezTo>
                <a:cubicBezTo>
                  <a:pt x="13801" y="14829"/>
                  <a:pt x="13375" y="14093"/>
                  <a:pt x="13338" y="13765"/>
                </a:cubicBezTo>
                <a:cubicBezTo>
                  <a:pt x="13245" y="12752"/>
                  <a:pt x="13116" y="11924"/>
                  <a:pt x="13671" y="11661"/>
                </a:cubicBezTo>
                <a:cubicBezTo>
                  <a:pt x="13875" y="11556"/>
                  <a:pt x="14579" y="11385"/>
                  <a:pt x="15061" y="11280"/>
                </a:cubicBezTo>
                <a:cubicBezTo>
                  <a:pt x="15283" y="11240"/>
                  <a:pt x="15598" y="11201"/>
                  <a:pt x="15598" y="11148"/>
                </a:cubicBezTo>
                <a:cubicBezTo>
                  <a:pt x="15561" y="10780"/>
                  <a:pt x="15968" y="10741"/>
                  <a:pt x="16117" y="10741"/>
                </a:cubicBezTo>
                <a:cubicBezTo>
                  <a:pt x="16246" y="10754"/>
                  <a:pt x="15616" y="10491"/>
                  <a:pt x="15394" y="10399"/>
                </a:cubicBezTo>
                <a:cubicBezTo>
                  <a:pt x="15135" y="10268"/>
                  <a:pt x="15024" y="10136"/>
                  <a:pt x="14857" y="10084"/>
                </a:cubicBezTo>
                <a:cubicBezTo>
                  <a:pt x="14672" y="10018"/>
                  <a:pt x="14431" y="10044"/>
                  <a:pt x="14079" y="9978"/>
                </a:cubicBezTo>
                <a:cubicBezTo>
                  <a:pt x="13875" y="9939"/>
                  <a:pt x="13431" y="9755"/>
                  <a:pt x="13116" y="9584"/>
                </a:cubicBezTo>
                <a:cubicBezTo>
                  <a:pt x="12041" y="14869"/>
                  <a:pt x="12041" y="14869"/>
                  <a:pt x="12041" y="14869"/>
                </a:cubicBezTo>
                <a:close/>
                <a:moveTo>
                  <a:pt x="13857" y="7047"/>
                </a:moveTo>
                <a:cubicBezTo>
                  <a:pt x="13338" y="8545"/>
                  <a:pt x="13338" y="8545"/>
                  <a:pt x="13338" y="8545"/>
                </a:cubicBezTo>
                <a:cubicBezTo>
                  <a:pt x="13208" y="8532"/>
                  <a:pt x="13208" y="8532"/>
                  <a:pt x="13208" y="8532"/>
                </a:cubicBezTo>
                <a:cubicBezTo>
                  <a:pt x="13116" y="8519"/>
                  <a:pt x="13042" y="8480"/>
                  <a:pt x="12967" y="8440"/>
                </a:cubicBezTo>
                <a:cubicBezTo>
                  <a:pt x="12967" y="8414"/>
                  <a:pt x="12967" y="8388"/>
                  <a:pt x="12967" y="8361"/>
                </a:cubicBezTo>
                <a:cubicBezTo>
                  <a:pt x="12967" y="8217"/>
                  <a:pt x="13004" y="7809"/>
                  <a:pt x="13079" y="7651"/>
                </a:cubicBezTo>
                <a:cubicBezTo>
                  <a:pt x="13264" y="7231"/>
                  <a:pt x="13468" y="7323"/>
                  <a:pt x="13838" y="7060"/>
                </a:cubicBezTo>
                <a:cubicBezTo>
                  <a:pt x="13838" y="7060"/>
                  <a:pt x="13838" y="7047"/>
                  <a:pt x="13857" y="7047"/>
                </a:cubicBezTo>
                <a:close/>
              </a:path>
            </a:pathLst>
          </a:custGeom>
          <a:solidFill>
            <a:srgbClr val="D96B35"/>
          </a:solidFill>
          <a:ln w="12700">
            <a:miter lim="400000"/>
          </a:ln>
        </p:spPr>
        <p:txBody>
          <a:bodyPr lIns="45719" rIns="45719"/>
          <a:lstStyle/>
          <a:p>
            <a:pPr/>
          </a:p>
        </p:txBody>
      </p:sp>
      <p:sp>
        <p:nvSpPr>
          <p:cNvPr id="10987" name="Rectangle 163"/>
          <p:cNvSpPr txBox="1"/>
          <p:nvPr/>
        </p:nvSpPr>
        <p:spPr>
          <a:xfrm>
            <a:off x="491020" y="316794"/>
            <a:ext cx="4235869" cy="10693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>
            <a:spAutoFit/>
          </a:bodyPr>
          <a:lstStyle/>
          <a:p>
            <a:pPr>
              <a:defRPr spc="77" sz="2800">
                <a:solidFill>
                  <a:srgbClr val="383839"/>
                </a:solidFill>
                <a:latin typeface="Holtzberg"/>
                <a:ea typeface="Holtzberg"/>
                <a:cs typeface="Holtzberg"/>
                <a:sym typeface="Holtzberg"/>
              </a:defRPr>
            </a:pPr>
            <a:r>
              <a:t>Life Plan Narrative:</a:t>
            </a:r>
          </a:p>
          <a:p>
            <a:pPr>
              <a:defRPr b="1" spc="100" sz="3600">
                <a:solidFill>
                  <a:srgbClr val="505F48"/>
                </a:solidFill>
                <a:latin typeface="Holtzberg"/>
                <a:ea typeface="Holtzberg"/>
                <a:cs typeface="Holtzberg"/>
                <a:sym typeface="Holtzberg"/>
              </a:defRPr>
            </a:pPr>
            <a:r>
              <a:t>WILL ROGERS</a:t>
            </a:r>
          </a:p>
        </p:txBody>
      </p:sp>
      <p:grpSp>
        <p:nvGrpSpPr>
          <p:cNvPr id="11024" name="Group 47"/>
          <p:cNvGrpSpPr/>
          <p:nvPr/>
        </p:nvGrpSpPr>
        <p:grpSpPr>
          <a:xfrm>
            <a:off x="10246331" y="0"/>
            <a:ext cx="1945670" cy="6858001"/>
            <a:chOff x="0" y="0"/>
            <a:chExt cx="1945668" cy="6858000"/>
          </a:xfrm>
        </p:grpSpPr>
        <p:sp>
          <p:nvSpPr>
            <p:cNvPr id="10988" name="Freeform 437"/>
            <p:cNvSpPr/>
            <p:nvPr/>
          </p:nvSpPr>
          <p:spPr>
            <a:xfrm flipH="1" rot="5400000">
              <a:off x="844653" y="203014"/>
              <a:ext cx="480120" cy="8298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20774" y="18900"/>
                    <a:pt x="19948" y="16200"/>
                    <a:pt x="19121" y="14175"/>
                  </a:cubicBezTo>
                  <a:cubicBezTo>
                    <a:pt x="16525" y="7425"/>
                    <a:pt x="13810" y="4725"/>
                    <a:pt x="10387" y="4725"/>
                  </a:cubicBezTo>
                  <a:cubicBezTo>
                    <a:pt x="8498" y="4725"/>
                    <a:pt x="6610" y="5400"/>
                    <a:pt x="4839" y="6075"/>
                  </a:cubicBezTo>
                  <a:cubicBezTo>
                    <a:pt x="3187" y="6750"/>
                    <a:pt x="1652" y="7425"/>
                    <a:pt x="0" y="8100"/>
                  </a:cubicBezTo>
                  <a:cubicBezTo>
                    <a:pt x="4013" y="2025"/>
                    <a:pt x="7318" y="0"/>
                    <a:pt x="10387" y="0"/>
                  </a:cubicBezTo>
                  <a:cubicBezTo>
                    <a:pt x="14400" y="0"/>
                    <a:pt x="17823" y="4050"/>
                    <a:pt x="20892" y="13500"/>
                  </a:cubicBezTo>
                  <a:cubicBezTo>
                    <a:pt x="21128" y="14175"/>
                    <a:pt x="21364" y="14850"/>
                    <a:pt x="21600" y="15525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F2F2F2">
                <a:alpha val="14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989" name="Freeform 438"/>
            <p:cNvSpPr/>
            <p:nvPr/>
          </p:nvSpPr>
          <p:spPr>
            <a:xfrm flipH="1" rot="5400000">
              <a:off x="1149174" y="6669"/>
              <a:ext cx="34085" cy="207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16200"/>
                  </a:moveTo>
                  <a:cubicBezTo>
                    <a:pt x="14954" y="10800"/>
                    <a:pt x="6646" y="540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6646" y="8100"/>
                    <a:pt x="13292" y="16200"/>
                    <a:pt x="21600" y="21600"/>
                  </a:cubicBezTo>
                  <a:lnTo>
                    <a:pt x="21600" y="16200"/>
                  </a:lnTo>
                  <a:close/>
                </a:path>
              </a:pathLst>
            </a:custGeom>
            <a:solidFill>
              <a:srgbClr val="F2F2F2">
                <a:alpha val="14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990" name="Freeform 439"/>
            <p:cNvSpPr/>
            <p:nvPr/>
          </p:nvSpPr>
          <p:spPr>
            <a:xfrm flipH="1" rot="5400000">
              <a:off x="1109164" y="1681159"/>
              <a:ext cx="969130" cy="2237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cubicBezTo>
                    <a:pt x="3736" y="18042"/>
                    <a:pt x="7472" y="13722"/>
                    <a:pt x="11092" y="9148"/>
                  </a:cubicBezTo>
                  <a:cubicBezTo>
                    <a:pt x="11968" y="7878"/>
                    <a:pt x="11968" y="7878"/>
                    <a:pt x="11968" y="7878"/>
                  </a:cubicBezTo>
                  <a:cubicBezTo>
                    <a:pt x="13485" y="5845"/>
                    <a:pt x="15120" y="3558"/>
                    <a:pt x="16755" y="2541"/>
                  </a:cubicBezTo>
                  <a:cubicBezTo>
                    <a:pt x="17572" y="1779"/>
                    <a:pt x="18448" y="1525"/>
                    <a:pt x="19323" y="1016"/>
                  </a:cubicBezTo>
                  <a:cubicBezTo>
                    <a:pt x="20082" y="762"/>
                    <a:pt x="20841" y="508"/>
                    <a:pt x="21600" y="0"/>
                  </a:cubicBezTo>
                  <a:cubicBezTo>
                    <a:pt x="20724" y="2541"/>
                    <a:pt x="19440" y="3049"/>
                    <a:pt x="18272" y="3558"/>
                  </a:cubicBezTo>
                  <a:cubicBezTo>
                    <a:pt x="17630" y="3812"/>
                    <a:pt x="17046" y="4066"/>
                    <a:pt x="16521" y="4574"/>
                  </a:cubicBezTo>
                  <a:cubicBezTo>
                    <a:pt x="15003" y="5845"/>
                    <a:pt x="13544" y="7878"/>
                    <a:pt x="12084" y="9911"/>
                  </a:cubicBezTo>
                  <a:cubicBezTo>
                    <a:pt x="11676" y="10419"/>
                    <a:pt x="11267" y="10927"/>
                    <a:pt x="10858" y="11435"/>
                  </a:cubicBezTo>
                  <a:cubicBezTo>
                    <a:pt x="8932" y="13976"/>
                    <a:pt x="6889" y="16264"/>
                    <a:pt x="5021" y="18296"/>
                  </a:cubicBezTo>
                  <a:cubicBezTo>
                    <a:pt x="3970" y="19567"/>
                    <a:pt x="2919" y="20584"/>
                    <a:pt x="1751" y="21346"/>
                  </a:cubicBezTo>
                  <a:cubicBezTo>
                    <a:pt x="1343" y="21600"/>
                    <a:pt x="876" y="21600"/>
                    <a:pt x="409" y="21600"/>
                  </a:cubicBezTo>
                  <a:cubicBezTo>
                    <a:pt x="292" y="21600"/>
                    <a:pt x="117" y="21600"/>
                    <a:pt x="0" y="21600"/>
                  </a:cubicBezTo>
                  <a:close/>
                </a:path>
              </a:pathLst>
            </a:custGeom>
            <a:solidFill>
              <a:srgbClr val="F2F2F2">
                <a:alpha val="14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991" name="Freeform 440"/>
            <p:cNvSpPr/>
            <p:nvPr/>
          </p:nvSpPr>
          <p:spPr>
            <a:xfrm flipH="1" rot="5400000">
              <a:off x="1504818" y="1635223"/>
              <a:ext cx="222278" cy="518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795" y="21600"/>
                  </a:moveTo>
                  <a:cubicBezTo>
                    <a:pt x="1779" y="21600"/>
                    <a:pt x="762" y="20520"/>
                    <a:pt x="0" y="20520"/>
                  </a:cubicBezTo>
                  <a:cubicBezTo>
                    <a:pt x="2033" y="17280"/>
                    <a:pt x="4066" y="16200"/>
                    <a:pt x="6099" y="14040"/>
                  </a:cubicBezTo>
                  <a:cubicBezTo>
                    <a:pt x="7878" y="12960"/>
                    <a:pt x="9656" y="10800"/>
                    <a:pt x="11689" y="8640"/>
                  </a:cubicBezTo>
                  <a:cubicBezTo>
                    <a:pt x="12198" y="8640"/>
                    <a:pt x="12960" y="7560"/>
                    <a:pt x="13722" y="6480"/>
                  </a:cubicBezTo>
                  <a:cubicBezTo>
                    <a:pt x="16009" y="3240"/>
                    <a:pt x="18551" y="0"/>
                    <a:pt x="21092" y="0"/>
                  </a:cubicBezTo>
                  <a:cubicBezTo>
                    <a:pt x="21346" y="0"/>
                    <a:pt x="21600" y="1080"/>
                    <a:pt x="21600" y="1080"/>
                  </a:cubicBezTo>
                  <a:cubicBezTo>
                    <a:pt x="17788" y="9720"/>
                    <a:pt x="13214" y="14040"/>
                    <a:pt x="9402" y="17280"/>
                  </a:cubicBezTo>
                  <a:cubicBezTo>
                    <a:pt x="7115" y="19440"/>
                    <a:pt x="4828" y="21600"/>
                    <a:pt x="2795" y="21600"/>
                  </a:cubicBezTo>
                  <a:close/>
                </a:path>
              </a:pathLst>
            </a:custGeom>
            <a:solidFill>
              <a:srgbClr val="F2F2F2">
                <a:alpha val="14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992" name="Freeform 441"/>
            <p:cNvSpPr/>
            <p:nvPr/>
          </p:nvSpPr>
          <p:spPr>
            <a:xfrm flipH="1" rot="5400000">
              <a:off x="1349965" y="1295138"/>
              <a:ext cx="675722" cy="12744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cubicBezTo>
                    <a:pt x="837" y="17192"/>
                    <a:pt x="2093" y="15869"/>
                    <a:pt x="3265" y="14547"/>
                  </a:cubicBezTo>
                  <a:cubicBezTo>
                    <a:pt x="3600" y="14547"/>
                    <a:pt x="3935" y="14106"/>
                    <a:pt x="4186" y="13665"/>
                  </a:cubicBezTo>
                  <a:cubicBezTo>
                    <a:pt x="4688" y="12784"/>
                    <a:pt x="5274" y="12343"/>
                    <a:pt x="5777" y="11461"/>
                  </a:cubicBezTo>
                  <a:cubicBezTo>
                    <a:pt x="7284" y="9698"/>
                    <a:pt x="8874" y="7494"/>
                    <a:pt x="10465" y="6171"/>
                  </a:cubicBezTo>
                  <a:cubicBezTo>
                    <a:pt x="11470" y="5731"/>
                    <a:pt x="11470" y="5731"/>
                    <a:pt x="11470" y="5731"/>
                  </a:cubicBezTo>
                  <a:cubicBezTo>
                    <a:pt x="13395" y="3967"/>
                    <a:pt x="15321" y="2645"/>
                    <a:pt x="17163" y="1322"/>
                  </a:cubicBezTo>
                  <a:cubicBezTo>
                    <a:pt x="18502" y="441"/>
                    <a:pt x="19926" y="0"/>
                    <a:pt x="21600" y="0"/>
                  </a:cubicBezTo>
                  <a:cubicBezTo>
                    <a:pt x="21600" y="0"/>
                    <a:pt x="21600" y="0"/>
                    <a:pt x="21600" y="0"/>
                  </a:cubicBezTo>
                  <a:cubicBezTo>
                    <a:pt x="21349" y="441"/>
                    <a:pt x="21098" y="882"/>
                    <a:pt x="20847" y="882"/>
                  </a:cubicBezTo>
                  <a:cubicBezTo>
                    <a:pt x="20344" y="1763"/>
                    <a:pt x="19926" y="2204"/>
                    <a:pt x="19423" y="2645"/>
                  </a:cubicBezTo>
                  <a:cubicBezTo>
                    <a:pt x="18753" y="3086"/>
                    <a:pt x="18084" y="3527"/>
                    <a:pt x="17330" y="3967"/>
                  </a:cubicBezTo>
                  <a:cubicBezTo>
                    <a:pt x="16326" y="4849"/>
                    <a:pt x="16326" y="4849"/>
                    <a:pt x="16326" y="4849"/>
                  </a:cubicBezTo>
                  <a:cubicBezTo>
                    <a:pt x="15237" y="5731"/>
                    <a:pt x="14149" y="6612"/>
                    <a:pt x="12977" y="7494"/>
                  </a:cubicBezTo>
                  <a:cubicBezTo>
                    <a:pt x="12056" y="8376"/>
                    <a:pt x="11135" y="9257"/>
                    <a:pt x="10130" y="9698"/>
                  </a:cubicBezTo>
                  <a:cubicBezTo>
                    <a:pt x="8205" y="11461"/>
                    <a:pt x="6195" y="13665"/>
                    <a:pt x="4270" y="16310"/>
                  </a:cubicBezTo>
                  <a:cubicBezTo>
                    <a:pt x="2847" y="18073"/>
                    <a:pt x="1423" y="19837"/>
                    <a:pt x="0" y="21600"/>
                  </a:cubicBezTo>
                  <a:close/>
                </a:path>
              </a:pathLst>
            </a:custGeom>
            <a:solidFill>
              <a:srgbClr val="F2F2F2">
                <a:alpha val="14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993" name="Freeform 442"/>
            <p:cNvSpPr/>
            <p:nvPr/>
          </p:nvSpPr>
          <p:spPr>
            <a:xfrm flipH="1" rot="5400000">
              <a:off x="818722" y="1100276"/>
              <a:ext cx="706843" cy="13336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cubicBezTo>
                    <a:pt x="80" y="14824"/>
                    <a:pt x="1360" y="8047"/>
                    <a:pt x="2560" y="4659"/>
                  </a:cubicBezTo>
                  <a:cubicBezTo>
                    <a:pt x="4160" y="424"/>
                    <a:pt x="5840" y="0"/>
                    <a:pt x="7360" y="0"/>
                  </a:cubicBezTo>
                  <a:cubicBezTo>
                    <a:pt x="7920" y="0"/>
                    <a:pt x="7920" y="0"/>
                    <a:pt x="7920" y="0"/>
                  </a:cubicBezTo>
                  <a:cubicBezTo>
                    <a:pt x="10000" y="0"/>
                    <a:pt x="12160" y="424"/>
                    <a:pt x="14160" y="847"/>
                  </a:cubicBezTo>
                  <a:cubicBezTo>
                    <a:pt x="16560" y="1271"/>
                    <a:pt x="19040" y="1694"/>
                    <a:pt x="21520" y="1694"/>
                  </a:cubicBezTo>
                  <a:cubicBezTo>
                    <a:pt x="21600" y="1694"/>
                    <a:pt x="21600" y="1694"/>
                    <a:pt x="21600" y="1694"/>
                  </a:cubicBezTo>
                  <a:cubicBezTo>
                    <a:pt x="20960" y="4235"/>
                    <a:pt x="20080" y="4659"/>
                    <a:pt x="19440" y="4659"/>
                  </a:cubicBezTo>
                  <a:cubicBezTo>
                    <a:pt x="19120" y="4659"/>
                    <a:pt x="18800" y="4659"/>
                    <a:pt x="18400" y="4235"/>
                  </a:cubicBezTo>
                  <a:cubicBezTo>
                    <a:pt x="18080" y="4235"/>
                    <a:pt x="17840" y="4235"/>
                    <a:pt x="17520" y="4235"/>
                  </a:cubicBezTo>
                  <a:cubicBezTo>
                    <a:pt x="15920" y="4235"/>
                    <a:pt x="14240" y="3812"/>
                    <a:pt x="12640" y="3388"/>
                  </a:cubicBezTo>
                  <a:cubicBezTo>
                    <a:pt x="11920" y="3388"/>
                    <a:pt x="11200" y="3388"/>
                    <a:pt x="10480" y="2965"/>
                  </a:cubicBezTo>
                  <a:cubicBezTo>
                    <a:pt x="10000" y="2965"/>
                    <a:pt x="9600" y="2965"/>
                    <a:pt x="9120" y="2965"/>
                  </a:cubicBezTo>
                  <a:cubicBezTo>
                    <a:pt x="8400" y="2541"/>
                    <a:pt x="7680" y="2541"/>
                    <a:pt x="6960" y="2541"/>
                  </a:cubicBezTo>
                  <a:cubicBezTo>
                    <a:pt x="5680" y="2541"/>
                    <a:pt x="4640" y="2965"/>
                    <a:pt x="3760" y="4659"/>
                  </a:cubicBezTo>
                  <a:cubicBezTo>
                    <a:pt x="2720" y="7200"/>
                    <a:pt x="1760" y="10165"/>
                    <a:pt x="1120" y="13976"/>
                  </a:cubicBezTo>
                  <a:cubicBezTo>
                    <a:pt x="960" y="15247"/>
                    <a:pt x="720" y="16518"/>
                    <a:pt x="560" y="17788"/>
                  </a:cubicBezTo>
                  <a:cubicBezTo>
                    <a:pt x="320" y="19059"/>
                    <a:pt x="160" y="20329"/>
                    <a:pt x="0" y="21600"/>
                  </a:cubicBezTo>
                  <a:close/>
                </a:path>
              </a:pathLst>
            </a:custGeom>
            <a:solidFill>
              <a:srgbClr val="F2F2F2">
                <a:alpha val="14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994" name="Freeform 443"/>
            <p:cNvSpPr/>
            <p:nvPr/>
          </p:nvSpPr>
          <p:spPr>
            <a:xfrm flipH="1" rot="5400000">
              <a:off x="-1914550" y="3011119"/>
              <a:ext cx="6853553" cy="8402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4810" y="21600"/>
                  </a:moveTo>
                  <a:cubicBezTo>
                    <a:pt x="4422" y="21600"/>
                    <a:pt x="4051" y="21465"/>
                    <a:pt x="3680" y="21062"/>
                  </a:cubicBezTo>
                  <a:cubicBezTo>
                    <a:pt x="3383" y="20793"/>
                    <a:pt x="3077" y="20389"/>
                    <a:pt x="2789" y="19985"/>
                  </a:cubicBezTo>
                  <a:cubicBezTo>
                    <a:pt x="2607" y="19783"/>
                    <a:pt x="2426" y="19514"/>
                    <a:pt x="2252" y="19312"/>
                  </a:cubicBezTo>
                  <a:cubicBezTo>
                    <a:pt x="1815" y="18774"/>
                    <a:pt x="1345" y="18303"/>
                    <a:pt x="891" y="18303"/>
                  </a:cubicBezTo>
                  <a:cubicBezTo>
                    <a:pt x="833" y="18303"/>
                    <a:pt x="776" y="18303"/>
                    <a:pt x="718" y="18303"/>
                  </a:cubicBezTo>
                  <a:cubicBezTo>
                    <a:pt x="462" y="18370"/>
                    <a:pt x="215" y="18707"/>
                    <a:pt x="0" y="19043"/>
                  </a:cubicBezTo>
                  <a:cubicBezTo>
                    <a:pt x="0" y="18639"/>
                    <a:pt x="0" y="18639"/>
                    <a:pt x="0" y="18639"/>
                  </a:cubicBezTo>
                  <a:cubicBezTo>
                    <a:pt x="206" y="18303"/>
                    <a:pt x="454" y="17899"/>
                    <a:pt x="718" y="17899"/>
                  </a:cubicBezTo>
                  <a:cubicBezTo>
                    <a:pt x="759" y="17899"/>
                    <a:pt x="809" y="17832"/>
                    <a:pt x="850" y="17832"/>
                  </a:cubicBezTo>
                  <a:cubicBezTo>
                    <a:pt x="1502" y="17832"/>
                    <a:pt x="2145" y="18707"/>
                    <a:pt x="2772" y="19514"/>
                  </a:cubicBezTo>
                  <a:cubicBezTo>
                    <a:pt x="3053" y="19850"/>
                    <a:pt x="3341" y="20254"/>
                    <a:pt x="3630" y="20523"/>
                  </a:cubicBezTo>
                  <a:cubicBezTo>
                    <a:pt x="4068" y="20994"/>
                    <a:pt x="4488" y="21196"/>
                    <a:pt x="4893" y="21196"/>
                  </a:cubicBezTo>
                  <a:cubicBezTo>
                    <a:pt x="5553" y="21196"/>
                    <a:pt x="6155" y="20591"/>
                    <a:pt x="6699" y="19379"/>
                  </a:cubicBezTo>
                  <a:cubicBezTo>
                    <a:pt x="6757" y="19245"/>
                    <a:pt x="6807" y="19178"/>
                    <a:pt x="6864" y="19043"/>
                  </a:cubicBezTo>
                  <a:cubicBezTo>
                    <a:pt x="7228" y="18168"/>
                    <a:pt x="7599" y="17361"/>
                    <a:pt x="7987" y="17226"/>
                  </a:cubicBezTo>
                  <a:cubicBezTo>
                    <a:pt x="8077" y="17159"/>
                    <a:pt x="8176" y="17159"/>
                    <a:pt x="8292" y="17159"/>
                  </a:cubicBezTo>
                  <a:cubicBezTo>
                    <a:pt x="8440" y="17159"/>
                    <a:pt x="8581" y="17159"/>
                    <a:pt x="8729" y="17226"/>
                  </a:cubicBezTo>
                  <a:cubicBezTo>
                    <a:pt x="8869" y="17226"/>
                    <a:pt x="9018" y="17293"/>
                    <a:pt x="9166" y="17293"/>
                  </a:cubicBezTo>
                  <a:cubicBezTo>
                    <a:pt x="9274" y="17293"/>
                    <a:pt x="9373" y="17226"/>
                    <a:pt x="9472" y="17226"/>
                  </a:cubicBezTo>
                  <a:cubicBezTo>
                    <a:pt x="9628" y="17159"/>
                    <a:pt x="9793" y="17092"/>
                    <a:pt x="9950" y="17024"/>
                  </a:cubicBezTo>
                  <a:cubicBezTo>
                    <a:pt x="10222" y="16890"/>
                    <a:pt x="10503" y="16755"/>
                    <a:pt x="10783" y="16755"/>
                  </a:cubicBezTo>
                  <a:cubicBezTo>
                    <a:pt x="10817" y="16755"/>
                    <a:pt x="10858" y="16755"/>
                    <a:pt x="10891" y="16755"/>
                  </a:cubicBezTo>
                  <a:cubicBezTo>
                    <a:pt x="10990" y="16755"/>
                    <a:pt x="11097" y="16822"/>
                    <a:pt x="11196" y="16822"/>
                  </a:cubicBezTo>
                  <a:cubicBezTo>
                    <a:pt x="11345" y="16890"/>
                    <a:pt x="11493" y="16890"/>
                    <a:pt x="11642" y="16890"/>
                  </a:cubicBezTo>
                  <a:cubicBezTo>
                    <a:pt x="11897" y="16890"/>
                    <a:pt x="12104" y="16822"/>
                    <a:pt x="12293" y="16553"/>
                  </a:cubicBezTo>
                  <a:cubicBezTo>
                    <a:pt x="12698" y="15948"/>
                    <a:pt x="12978" y="14198"/>
                    <a:pt x="13275" y="12247"/>
                  </a:cubicBezTo>
                  <a:cubicBezTo>
                    <a:pt x="13333" y="11910"/>
                    <a:pt x="13382" y="11574"/>
                    <a:pt x="13440" y="11237"/>
                  </a:cubicBezTo>
                  <a:cubicBezTo>
                    <a:pt x="13787" y="9084"/>
                    <a:pt x="14216" y="8209"/>
                    <a:pt x="14554" y="7738"/>
                  </a:cubicBezTo>
                  <a:cubicBezTo>
                    <a:pt x="15016" y="7065"/>
                    <a:pt x="15453" y="5652"/>
                    <a:pt x="15874" y="4307"/>
                  </a:cubicBezTo>
                  <a:cubicBezTo>
                    <a:pt x="16320" y="2893"/>
                    <a:pt x="16773" y="1480"/>
                    <a:pt x="17252" y="807"/>
                  </a:cubicBezTo>
                  <a:cubicBezTo>
                    <a:pt x="17664" y="269"/>
                    <a:pt x="18102" y="0"/>
                    <a:pt x="18646" y="0"/>
                  </a:cubicBezTo>
                  <a:cubicBezTo>
                    <a:pt x="18952" y="0"/>
                    <a:pt x="19257" y="67"/>
                    <a:pt x="19562" y="202"/>
                  </a:cubicBezTo>
                  <a:cubicBezTo>
                    <a:pt x="19777" y="202"/>
                    <a:pt x="19991" y="269"/>
                    <a:pt x="20206" y="336"/>
                  </a:cubicBezTo>
                  <a:cubicBezTo>
                    <a:pt x="20643" y="336"/>
                    <a:pt x="21130" y="404"/>
                    <a:pt x="21600" y="1346"/>
                  </a:cubicBezTo>
                  <a:cubicBezTo>
                    <a:pt x="21600" y="1884"/>
                    <a:pt x="21600" y="1884"/>
                    <a:pt x="21600" y="1884"/>
                  </a:cubicBezTo>
                  <a:cubicBezTo>
                    <a:pt x="21130" y="1009"/>
                    <a:pt x="20651" y="875"/>
                    <a:pt x="20206" y="807"/>
                  </a:cubicBezTo>
                  <a:cubicBezTo>
                    <a:pt x="19983" y="807"/>
                    <a:pt x="19760" y="740"/>
                    <a:pt x="19537" y="606"/>
                  </a:cubicBezTo>
                  <a:cubicBezTo>
                    <a:pt x="19273" y="538"/>
                    <a:pt x="18993" y="404"/>
                    <a:pt x="18721" y="404"/>
                  </a:cubicBezTo>
                  <a:cubicBezTo>
                    <a:pt x="18704" y="404"/>
                    <a:pt x="18704" y="404"/>
                    <a:pt x="18704" y="404"/>
                  </a:cubicBezTo>
                  <a:cubicBezTo>
                    <a:pt x="18102" y="404"/>
                    <a:pt x="17615" y="740"/>
                    <a:pt x="17161" y="1480"/>
                  </a:cubicBezTo>
                  <a:cubicBezTo>
                    <a:pt x="16674" y="2221"/>
                    <a:pt x="16237" y="3634"/>
                    <a:pt x="15759" y="5181"/>
                  </a:cubicBezTo>
                  <a:cubicBezTo>
                    <a:pt x="15569" y="5854"/>
                    <a:pt x="15346" y="6594"/>
                    <a:pt x="15123" y="7133"/>
                  </a:cubicBezTo>
                  <a:cubicBezTo>
                    <a:pt x="14942" y="7604"/>
                    <a:pt x="14769" y="7940"/>
                    <a:pt x="14579" y="8209"/>
                  </a:cubicBezTo>
                  <a:cubicBezTo>
                    <a:pt x="14472" y="8411"/>
                    <a:pt x="14472" y="8411"/>
                    <a:pt x="14472" y="8411"/>
                  </a:cubicBezTo>
                  <a:cubicBezTo>
                    <a:pt x="14249" y="8748"/>
                    <a:pt x="14018" y="9219"/>
                    <a:pt x="13795" y="10026"/>
                  </a:cubicBezTo>
                  <a:cubicBezTo>
                    <a:pt x="13597" y="10834"/>
                    <a:pt x="13440" y="11910"/>
                    <a:pt x="13267" y="12987"/>
                  </a:cubicBezTo>
                  <a:cubicBezTo>
                    <a:pt x="13242" y="13121"/>
                    <a:pt x="13242" y="13121"/>
                    <a:pt x="13242" y="13121"/>
                  </a:cubicBezTo>
                  <a:cubicBezTo>
                    <a:pt x="12929" y="15207"/>
                    <a:pt x="12632" y="16688"/>
                    <a:pt x="12211" y="17159"/>
                  </a:cubicBezTo>
                  <a:cubicBezTo>
                    <a:pt x="12038" y="17293"/>
                    <a:pt x="11856" y="17361"/>
                    <a:pt x="11633" y="17361"/>
                  </a:cubicBezTo>
                  <a:cubicBezTo>
                    <a:pt x="11485" y="17361"/>
                    <a:pt x="11345" y="17361"/>
                    <a:pt x="11204" y="17361"/>
                  </a:cubicBezTo>
                  <a:cubicBezTo>
                    <a:pt x="11105" y="17293"/>
                    <a:pt x="10998" y="17293"/>
                    <a:pt x="10891" y="17293"/>
                  </a:cubicBezTo>
                  <a:cubicBezTo>
                    <a:pt x="10866" y="17293"/>
                    <a:pt x="10833" y="17293"/>
                    <a:pt x="10808" y="17293"/>
                  </a:cubicBezTo>
                  <a:cubicBezTo>
                    <a:pt x="10528" y="17293"/>
                    <a:pt x="10247" y="17428"/>
                    <a:pt x="9975" y="17495"/>
                  </a:cubicBezTo>
                  <a:cubicBezTo>
                    <a:pt x="9810" y="17630"/>
                    <a:pt x="9637" y="17697"/>
                    <a:pt x="9472" y="17697"/>
                  </a:cubicBezTo>
                  <a:cubicBezTo>
                    <a:pt x="9216" y="17764"/>
                    <a:pt x="9026" y="17832"/>
                    <a:pt x="8845" y="17832"/>
                  </a:cubicBezTo>
                  <a:cubicBezTo>
                    <a:pt x="8795" y="17832"/>
                    <a:pt x="8737" y="17832"/>
                    <a:pt x="8688" y="17832"/>
                  </a:cubicBezTo>
                  <a:cubicBezTo>
                    <a:pt x="8605" y="17832"/>
                    <a:pt x="8523" y="17764"/>
                    <a:pt x="8440" y="17764"/>
                  </a:cubicBezTo>
                  <a:cubicBezTo>
                    <a:pt x="8341" y="17697"/>
                    <a:pt x="8242" y="17697"/>
                    <a:pt x="8143" y="17697"/>
                  </a:cubicBezTo>
                  <a:cubicBezTo>
                    <a:pt x="8094" y="17697"/>
                    <a:pt x="8036" y="17697"/>
                    <a:pt x="7987" y="17697"/>
                  </a:cubicBezTo>
                  <a:cubicBezTo>
                    <a:pt x="7624" y="17899"/>
                    <a:pt x="7277" y="18639"/>
                    <a:pt x="6947" y="19379"/>
                  </a:cubicBezTo>
                  <a:cubicBezTo>
                    <a:pt x="6831" y="19649"/>
                    <a:pt x="6716" y="19918"/>
                    <a:pt x="6600" y="20120"/>
                  </a:cubicBezTo>
                  <a:cubicBezTo>
                    <a:pt x="6188" y="20927"/>
                    <a:pt x="5734" y="21398"/>
                    <a:pt x="5173" y="21600"/>
                  </a:cubicBezTo>
                  <a:cubicBezTo>
                    <a:pt x="5049" y="21600"/>
                    <a:pt x="4934" y="21600"/>
                    <a:pt x="4810" y="21600"/>
                  </a:cubicBezTo>
                  <a:close/>
                </a:path>
              </a:pathLst>
            </a:custGeom>
            <a:solidFill>
              <a:srgbClr val="F2F2F2">
                <a:alpha val="14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995" name="Freeform 444"/>
            <p:cNvSpPr/>
            <p:nvPr/>
          </p:nvSpPr>
          <p:spPr>
            <a:xfrm flipH="1" rot="5400000">
              <a:off x="1858239" y="76635"/>
              <a:ext cx="157078" cy="127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16920" y="17280"/>
                    <a:pt x="11880" y="12960"/>
                    <a:pt x="7200" y="432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1600" y="0"/>
                    <a:pt x="21600" y="0"/>
                    <a:pt x="21600" y="0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F2F2F2">
                <a:alpha val="14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996" name="Freeform 445"/>
            <p:cNvSpPr/>
            <p:nvPr/>
          </p:nvSpPr>
          <p:spPr>
            <a:xfrm flipH="1" rot="5400000">
              <a:off x="-1018031" y="3894301"/>
              <a:ext cx="5273901" cy="6534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3720" y="21600"/>
                  </a:moveTo>
                  <a:cubicBezTo>
                    <a:pt x="3398" y="21600"/>
                    <a:pt x="3098" y="21427"/>
                    <a:pt x="2830" y="21082"/>
                  </a:cubicBezTo>
                  <a:cubicBezTo>
                    <a:pt x="2530" y="20736"/>
                    <a:pt x="2219" y="20218"/>
                    <a:pt x="1930" y="19613"/>
                  </a:cubicBezTo>
                  <a:cubicBezTo>
                    <a:pt x="1597" y="19008"/>
                    <a:pt x="1254" y="18403"/>
                    <a:pt x="911" y="18058"/>
                  </a:cubicBezTo>
                  <a:cubicBezTo>
                    <a:pt x="772" y="17885"/>
                    <a:pt x="622" y="17798"/>
                    <a:pt x="482" y="17798"/>
                  </a:cubicBezTo>
                  <a:cubicBezTo>
                    <a:pt x="322" y="17798"/>
                    <a:pt x="161" y="17885"/>
                    <a:pt x="0" y="18144"/>
                  </a:cubicBezTo>
                  <a:cubicBezTo>
                    <a:pt x="0" y="17798"/>
                    <a:pt x="0" y="17798"/>
                    <a:pt x="0" y="17798"/>
                  </a:cubicBezTo>
                  <a:cubicBezTo>
                    <a:pt x="172" y="17539"/>
                    <a:pt x="354" y="17453"/>
                    <a:pt x="515" y="17453"/>
                  </a:cubicBezTo>
                  <a:cubicBezTo>
                    <a:pt x="654" y="17453"/>
                    <a:pt x="793" y="17539"/>
                    <a:pt x="933" y="17712"/>
                  </a:cubicBezTo>
                  <a:cubicBezTo>
                    <a:pt x="1243" y="18058"/>
                    <a:pt x="1554" y="18576"/>
                    <a:pt x="1865" y="19181"/>
                  </a:cubicBezTo>
                  <a:cubicBezTo>
                    <a:pt x="2187" y="19699"/>
                    <a:pt x="2519" y="20304"/>
                    <a:pt x="2851" y="20650"/>
                  </a:cubicBezTo>
                  <a:cubicBezTo>
                    <a:pt x="3119" y="20995"/>
                    <a:pt x="3398" y="21082"/>
                    <a:pt x="3709" y="21082"/>
                  </a:cubicBezTo>
                  <a:cubicBezTo>
                    <a:pt x="4116" y="21082"/>
                    <a:pt x="4513" y="20909"/>
                    <a:pt x="4888" y="20650"/>
                  </a:cubicBezTo>
                  <a:cubicBezTo>
                    <a:pt x="5413" y="20304"/>
                    <a:pt x="5949" y="20045"/>
                    <a:pt x="6475" y="19699"/>
                  </a:cubicBezTo>
                  <a:cubicBezTo>
                    <a:pt x="6882" y="19526"/>
                    <a:pt x="6882" y="19526"/>
                    <a:pt x="6882" y="19526"/>
                  </a:cubicBezTo>
                  <a:cubicBezTo>
                    <a:pt x="7997" y="18922"/>
                    <a:pt x="9155" y="18317"/>
                    <a:pt x="10302" y="18317"/>
                  </a:cubicBezTo>
                  <a:cubicBezTo>
                    <a:pt x="10527" y="18317"/>
                    <a:pt x="10741" y="18317"/>
                    <a:pt x="10945" y="18317"/>
                  </a:cubicBezTo>
                  <a:cubicBezTo>
                    <a:pt x="11277" y="18403"/>
                    <a:pt x="11577" y="18490"/>
                    <a:pt x="11877" y="18490"/>
                  </a:cubicBezTo>
                  <a:cubicBezTo>
                    <a:pt x="13046" y="18490"/>
                    <a:pt x="14064" y="17885"/>
                    <a:pt x="14986" y="16675"/>
                  </a:cubicBezTo>
                  <a:cubicBezTo>
                    <a:pt x="15715" y="15811"/>
                    <a:pt x="16272" y="14515"/>
                    <a:pt x="16787" y="12614"/>
                  </a:cubicBezTo>
                  <a:cubicBezTo>
                    <a:pt x="16948" y="12010"/>
                    <a:pt x="17108" y="11318"/>
                    <a:pt x="17269" y="10714"/>
                  </a:cubicBezTo>
                  <a:cubicBezTo>
                    <a:pt x="17591" y="9418"/>
                    <a:pt x="17923" y="8122"/>
                    <a:pt x="18255" y="7171"/>
                  </a:cubicBezTo>
                  <a:cubicBezTo>
                    <a:pt x="18706" y="5789"/>
                    <a:pt x="19167" y="4838"/>
                    <a:pt x="19617" y="3888"/>
                  </a:cubicBezTo>
                  <a:cubicBezTo>
                    <a:pt x="19799" y="3456"/>
                    <a:pt x="19981" y="3110"/>
                    <a:pt x="20153" y="2678"/>
                  </a:cubicBezTo>
                  <a:cubicBezTo>
                    <a:pt x="20367" y="2246"/>
                    <a:pt x="20571" y="1728"/>
                    <a:pt x="20775" y="1210"/>
                  </a:cubicBezTo>
                  <a:cubicBezTo>
                    <a:pt x="20946" y="864"/>
                    <a:pt x="21118" y="432"/>
                    <a:pt x="21278" y="0"/>
                  </a:cubicBezTo>
                  <a:cubicBezTo>
                    <a:pt x="21600" y="86"/>
                    <a:pt x="21600" y="86"/>
                    <a:pt x="21600" y="86"/>
                  </a:cubicBezTo>
                  <a:cubicBezTo>
                    <a:pt x="19863" y="3974"/>
                    <a:pt x="19863" y="3974"/>
                    <a:pt x="19863" y="3974"/>
                  </a:cubicBezTo>
                  <a:cubicBezTo>
                    <a:pt x="19724" y="4320"/>
                    <a:pt x="19585" y="4579"/>
                    <a:pt x="19435" y="4925"/>
                  </a:cubicBezTo>
                  <a:cubicBezTo>
                    <a:pt x="18952" y="5962"/>
                    <a:pt x="18448" y="7085"/>
                    <a:pt x="17977" y="8726"/>
                  </a:cubicBezTo>
                  <a:cubicBezTo>
                    <a:pt x="17762" y="9504"/>
                    <a:pt x="17548" y="10282"/>
                    <a:pt x="17334" y="11146"/>
                  </a:cubicBezTo>
                  <a:cubicBezTo>
                    <a:pt x="17055" y="12269"/>
                    <a:pt x="16755" y="13392"/>
                    <a:pt x="16465" y="14342"/>
                  </a:cubicBezTo>
                  <a:cubicBezTo>
                    <a:pt x="15929" y="16070"/>
                    <a:pt x="15372" y="16934"/>
                    <a:pt x="14697" y="17626"/>
                  </a:cubicBezTo>
                  <a:cubicBezTo>
                    <a:pt x="13839" y="18576"/>
                    <a:pt x="12906" y="19008"/>
                    <a:pt x="11770" y="19008"/>
                  </a:cubicBezTo>
                  <a:cubicBezTo>
                    <a:pt x="11470" y="19008"/>
                    <a:pt x="11148" y="18922"/>
                    <a:pt x="10784" y="18922"/>
                  </a:cubicBezTo>
                  <a:cubicBezTo>
                    <a:pt x="10612" y="18835"/>
                    <a:pt x="10452" y="18835"/>
                    <a:pt x="10291" y="18835"/>
                  </a:cubicBezTo>
                  <a:cubicBezTo>
                    <a:pt x="9133" y="18835"/>
                    <a:pt x="7954" y="19440"/>
                    <a:pt x="6818" y="20045"/>
                  </a:cubicBezTo>
                  <a:cubicBezTo>
                    <a:pt x="6721" y="20131"/>
                    <a:pt x="6721" y="20131"/>
                    <a:pt x="6721" y="20131"/>
                  </a:cubicBezTo>
                  <a:cubicBezTo>
                    <a:pt x="6239" y="20390"/>
                    <a:pt x="5756" y="20650"/>
                    <a:pt x="5285" y="20909"/>
                  </a:cubicBezTo>
                  <a:cubicBezTo>
                    <a:pt x="4727" y="21254"/>
                    <a:pt x="4727" y="21254"/>
                    <a:pt x="4727" y="21254"/>
                  </a:cubicBezTo>
                  <a:cubicBezTo>
                    <a:pt x="4352" y="21427"/>
                    <a:pt x="4041" y="21600"/>
                    <a:pt x="3720" y="21600"/>
                  </a:cubicBezTo>
                  <a:close/>
                </a:path>
              </a:pathLst>
            </a:custGeom>
            <a:solidFill>
              <a:srgbClr val="F2F2F2">
                <a:alpha val="14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997" name="Freeform 446"/>
            <p:cNvSpPr/>
            <p:nvPr/>
          </p:nvSpPr>
          <p:spPr>
            <a:xfrm flipH="1" rot="5400000">
              <a:off x="-705360" y="4206972"/>
              <a:ext cx="4894548" cy="4075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779" y="21600"/>
                  </a:moveTo>
                  <a:cubicBezTo>
                    <a:pt x="1594" y="21600"/>
                    <a:pt x="1398" y="21462"/>
                    <a:pt x="1201" y="21323"/>
                  </a:cubicBezTo>
                  <a:cubicBezTo>
                    <a:pt x="797" y="21185"/>
                    <a:pt x="393" y="20908"/>
                    <a:pt x="0" y="20492"/>
                  </a:cubicBezTo>
                  <a:cubicBezTo>
                    <a:pt x="0" y="20077"/>
                    <a:pt x="0" y="20077"/>
                    <a:pt x="0" y="20077"/>
                  </a:cubicBezTo>
                  <a:cubicBezTo>
                    <a:pt x="335" y="20354"/>
                    <a:pt x="693" y="20492"/>
                    <a:pt x="1028" y="20631"/>
                  </a:cubicBezTo>
                  <a:cubicBezTo>
                    <a:pt x="1132" y="20631"/>
                    <a:pt x="1236" y="20631"/>
                    <a:pt x="1340" y="20769"/>
                  </a:cubicBezTo>
                  <a:cubicBezTo>
                    <a:pt x="1479" y="20769"/>
                    <a:pt x="1617" y="20769"/>
                    <a:pt x="1756" y="20769"/>
                  </a:cubicBezTo>
                  <a:cubicBezTo>
                    <a:pt x="2333" y="20769"/>
                    <a:pt x="2899" y="20354"/>
                    <a:pt x="3442" y="19246"/>
                  </a:cubicBezTo>
                  <a:cubicBezTo>
                    <a:pt x="4204" y="17862"/>
                    <a:pt x="4967" y="15646"/>
                    <a:pt x="5533" y="13846"/>
                  </a:cubicBezTo>
                  <a:cubicBezTo>
                    <a:pt x="5799" y="13015"/>
                    <a:pt x="6076" y="12046"/>
                    <a:pt x="6330" y="11077"/>
                  </a:cubicBezTo>
                  <a:cubicBezTo>
                    <a:pt x="6630" y="9831"/>
                    <a:pt x="6942" y="8723"/>
                    <a:pt x="7254" y="7754"/>
                  </a:cubicBezTo>
                  <a:cubicBezTo>
                    <a:pt x="7600" y="6923"/>
                    <a:pt x="7947" y="6369"/>
                    <a:pt x="8328" y="6369"/>
                  </a:cubicBezTo>
                  <a:cubicBezTo>
                    <a:pt x="8559" y="6369"/>
                    <a:pt x="8813" y="6508"/>
                    <a:pt x="9102" y="6923"/>
                  </a:cubicBezTo>
                  <a:cubicBezTo>
                    <a:pt x="9610" y="7615"/>
                    <a:pt x="10084" y="9277"/>
                    <a:pt x="10581" y="10938"/>
                  </a:cubicBezTo>
                  <a:cubicBezTo>
                    <a:pt x="10673" y="11215"/>
                    <a:pt x="10777" y="11492"/>
                    <a:pt x="10869" y="11769"/>
                  </a:cubicBezTo>
                  <a:cubicBezTo>
                    <a:pt x="12302" y="16477"/>
                    <a:pt x="13584" y="18969"/>
                    <a:pt x="14785" y="19385"/>
                  </a:cubicBezTo>
                  <a:cubicBezTo>
                    <a:pt x="14889" y="19385"/>
                    <a:pt x="15004" y="19385"/>
                    <a:pt x="15108" y="19385"/>
                  </a:cubicBezTo>
                  <a:cubicBezTo>
                    <a:pt x="16310" y="19385"/>
                    <a:pt x="17488" y="17169"/>
                    <a:pt x="18631" y="12600"/>
                  </a:cubicBezTo>
                  <a:cubicBezTo>
                    <a:pt x="19313" y="9969"/>
                    <a:pt x="19914" y="7200"/>
                    <a:pt x="20468" y="4154"/>
                  </a:cubicBezTo>
                  <a:cubicBezTo>
                    <a:pt x="20745" y="2631"/>
                    <a:pt x="21022" y="1246"/>
                    <a:pt x="21323" y="0"/>
                  </a:cubicBezTo>
                  <a:cubicBezTo>
                    <a:pt x="21600" y="138"/>
                    <a:pt x="21600" y="138"/>
                    <a:pt x="21600" y="138"/>
                  </a:cubicBezTo>
                  <a:cubicBezTo>
                    <a:pt x="21196" y="1662"/>
                    <a:pt x="20803" y="3462"/>
                    <a:pt x="20387" y="5677"/>
                  </a:cubicBezTo>
                  <a:cubicBezTo>
                    <a:pt x="19810" y="8723"/>
                    <a:pt x="19221" y="11354"/>
                    <a:pt x="18655" y="13569"/>
                  </a:cubicBezTo>
                  <a:cubicBezTo>
                    <a:pt x="17465" y="18138"/>
                    <a:pt x="16333" y="20354"/>
                    <a:pt x="15178" y="20354"/>
                  </a:cubicBezTo>
                  <a:cubicBezTo>
                    <a:pt x="15097" y="20354"/>
                    <a:pt x="15028" y="20354"/>
                    <a:pt x="14947" y="20354"/>
                  </a:cubicBezTo>
                  <a:cubicBezTo>
                    <a:pt x="13699" y="19938"/>
                    <a:pt x="12394" y="17723"/>
                    <a:pt x="11066" y="13569"/>
                  </a:cubicBezTo>
                  <a:cubicBezTo>
                    <a:pt x="10892" y="13015"/>
                    <a:pt x="10731" y="12462"/>
                    <a:pt x="10557" y="11769"/>
                  </a:cubicBezTo>
                  <a:cubicBezTo>
                    <a:pt x="10095" y="10246"/>
                    <a:pt x="9610" y="8585"/>
                    <a:pt x="9102" y="7892"/>
                  </a:cubicBezTo>
                  <a:cubicBezTo>
                    <a:pt x="8802" y="7477"/>
                    <a:pt x="8548" y="7338"/>
                    <a:pt x="8305" y="7338"/>
                  </a:cubicBezTo>
                  <a:cubicBezTo>
                    <a:pt x="7889" y="7338"/>
                    <a:pt x="7508" y="7892"/>
                    <a:pt x="7138" y="9138"/>
                  </a:cubicBezTo>
                  <a:cubicBezTo>
                    <a:pt x="6873" y="9969"/>
                    <a:pt x="6596" y="10938"/>
                    <a:pt x="6330" y="11908"/>
                  </a:cubicBezTo>
                  <a:cubicBezTo>
                    <a:pt x="5995" y="13154"/>
                    <a:pt x="5648" y="14400"/>
                    <a:pt x="5302" y="15508"/>
                  </a:cubicBezTo>
                  <a:cubicBezTo>
                    <a:pt x="4655" y="17446"/>
                    <a:pt x="3939" y="19385"/>
                    <a:pt x="3211" y="20492"/>
                  </a:cubicBezTo>
                  <a:cubicBezTo>
                    <a:pt x="2749" y="21185"/>
                    <a:pt x="2276" y="21600"/>
                    <a:pt x="1779" y="21600"/>
                  </a:cubicBezTo>
                  <a:close/>
                </a:path>
              </a:pathLst>
            </a:custGeom>
            <a:solidFill>
              <a:srgbClr val="F2F2F2">
                <a:alpha val="14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998" name="Freeform 447"/>
            <p:cNvSpPr/>
            <p:nvPr/>
          </p:nvSpPr>
          <p:spPr>
            <a:xfrm flipH="1" rot="5400000">
              <a:off x="-357867" y="4557429"/>
              <a:ext cx="4418875" cy="18226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24" y="21600"/>
                  </a:moveTo>
                  <a:cubicBezTo>
                    <a:pt x="1727" y="21600"/>
                    <a:pt x="1369" y="20366"/>
                    <a:pt x="1024" y="17897"/>
                  </a:cubicBezTo>
                  <a:cubicBezTo>
                    <a:pt x="870" y="16663"/>
                    <a:pt x="870" y="16663"/>
                    <a:pt x="870" y="16663"/>
                  </a:cubicBezTo>
                  <a:cubicBezTo>
                    <a:pt x="589" y="14503"/>
                    <a:pt x="294" y="12343"/>
                    <a:pt x="0" y="12034"/>
                  </a:cubicBezTo>
                  <a:cubicBezTo>
                    <a:pt x="0" y="11109"/>
                    <a:pt x="0" y="11109"/>
                    <a:pt x="0" y="11109"/>
                  </a:cubicBezTo>
                  <a:cubicBezTo>
                    <a:pt x="13" y="11109"/>
                    <a:pt x="38" y="11109"/>
                    <a:pt x="51" y="11109"/>
                  </a:cubicBezTo>
                  <a:cubicBezTo>
                    <a:pt x="307" y="11726"/>
                    <a:pt x="550" y="13269"/>
                    <a:pt x="781" y="14811"/>
                  </a:cubicBezTo>
                  <a:cubicBezTo>
                    <a:pt x="870" y="15429"/>
                    <a:pt x="870" y="15429"/>
                    <a:pt x="870" y="15429"/>
                  </a:cubicBezTo>
                  <a:cubicBezTo>
                    <a:pt x="1318" y="18514"/>
                    <a:pt x="1740" y="20057"/>
                    <a:pt x="2175" y="20057"/>
                  </a:cubicBezTo>
                  <a:cubicBezTo>
                    <a:pt x="2431" y="20057"/>
                    <a:pt x="2674" y="19440"/>
                    <a:pt x="2943" y="18514"/>
                  </a:cubicBezTo>
                  <a:cubicBezTo>
                    <a:pt x="3250" y="17589"/>
                    <a:pt x="3557" y="16046"/>
                    <a:pt x="3852" y="14503"/>
                  </a:cubicBezTo>
                  <a:cubicBezTo>
                    <a:pt x="4184" y="12960"/>
                    <a:pt x="4530" y="11417"/>
                    <a:pt x="4875" y="10183"/>
                  </a:cubicBezTo>
                  <a:cubicBezTo>
                    <a:pt x="5618" y="7714"/>
                    <a:pt x="6206" y="6171"/>
                    <a:pt x="6756" y="5246"/>
                  </a:cubicBezTo>
                  <a:cubicBezTo>
                    <a:pt x="7140" y="4629"/>
                    <a:pt x="7550" y="4320"/>
                    <a:pt x="7972" y="4320"/>
                  </a:cubicBezTo>
                  <a:cubicBezTo>
                    <a:pt x="8791" y="4320"/>
                    <a:pt x="9700" y="5554"/>
                    <a:pt x="10813" y="8023"/>
                  </a:cubicBezTo>
                  <a:cubicBezTo>
                    <a:pt x="12118" y="11417"/>
                    <a:pt x="13462" y="13269"/>
                    <a:pt x="14882" y="13886"/>
                  </a:cubicBezTo>
                  <a:cubicBezTo>
                    <a:pt x="15291" y="13886"/>
                    <a:pt x="15727" y="14194"/>
                    <a:pt x="16174" y="14194"/>
                  </a:cubicBezTo>
                  <a:cubicBezTo>
                    <a:pt x="17160" y="14194"/>
                    <a:pt x="18439" y="13269"/>
                    <a:pt x="19706" y="7406"/>
                  </a:cubicBezTo>
                  <a:cubicBezTo>
                    <a:pt x="20167" y="5246"/>
                    <a:pt x="20653" y="2777"/>
                    <a:pt x="21203" y="0"/>
                  </a:cubicBezTo>
                  <a:cubicBezTo>
                    <a:pt x="21600" y="0"/>
                    <a:pt x="21600" y="0"/>
                    <a:pt x="21600" y="0"/>
                  </a:cubicBezTo>
                  <a:cubicBezTo>
                    <a:pt x="21370" y="1234"/>
                    <a:pt x="21370" y="1234"/>
                    <a:pt x="21370" y="1234"/>
                  </a:cubicBezTo>
                  <a:cubicBezTo>
                    <a:pt x="20743" y="4629"/>
                    <a:pt x="20103" y="8023"/>
                    <a:pt x="19450" y="10491"/>
                  </a:cubicBezTo>
                  <a:cubicBezTo>
                    <a:pt x="18734" y="13269"/>
                    <a:pt x="17979" y="15120"/>
                    <a:pt x="17173" y="15737"/>
                  </a:cubicBezTo>
                  <a:cubicBezTo>
                    <a:pt x="16827" y="15737"/>
                    <a:pt x="16482" y="16046"/>
                    <a:pt x="16085" y="16046"/>
                  </a:cubicBezTo>
                  <a:cubicBezTo>
                    <a:pt x="15714" y="16046"/>
                    <a:pt x="15317" y="15737"/>
                    <a:pt x="14792" y="15737"/>
                  </a:cubicBezTo>
                  <a:cubicBezTo>
                    <a:pt x="14447" y="15429"/>
                    <a:pt x="14447" y="15429"/>
                    <a:pt x="14447" y="15429"/>
                  </a:cubicBezTo>
                  <a:cubicBezTo>
                    <a:pt x="13782" y="15120"/>
                    <a:pt x="13091" y="14811"/>
                    <a:pt x="12425" y="13577"/>
                  </a:cubicBezTo>
                  <a:cubicBezTo>
                    <a:pt x="11964" y="12651"/>
                    <a:pt x="11491" y="11726"/>
                    <a:pt x="11043" y="10491"/>
                  </a:cubicBezTo>
                  <a:cubicBezTo>
                    <a:pt x="10071" y="8331"/>
                    <a:pt x="9047" y="5863"/>
                    <a:pt x="8049" y="5863"/>
                  </a:cubicBezTo>
                  <a:cubicBezTo>
                    <a:pt x="7921" y="5863"/>
                    <a:pt x="7806" y="5863"/>
                    <a:pt x="7678" y="5863"/>
                  </a:cubicBezTo>
                  <a:cubicBezTo>
                    <a:pt x="6910" y="6480"/>
                    <a:pt x="6129" y="8023"/>
                    <a:pt x="5285" y="10491"/>
                  </a:cubicBezTo>
                  <a:cubicBezTo>
                    <a:pt x="4875" y="12034"/>
                    <a:pt x="4453" y="13886"/>
                    <a:pt x="4056" y="15737"/>
                  </a:cubicBezTo>
                  <a:cubicBezTo>
                    <a:pt x="3724" y="16971"/>
                    <a:pt x="3391" y="18514"/>
                    <a:pt x="3058" y="19749"/>
                  </a:cubicBezTo>
                  <a:cubicBezTo>
                    <a:pt x="2713" y="20983"/>
                    <a:pt x="2406" y="21600"/>
                    <a:pt x="2124" y="21600"/>
                  </a:cubicBezTo>
                  <a:close/>
                </a:path>
              </a:pathLst>
            </a:custGeom>
            <a:solidFill>
              <a:srgbClr val="F2F2F2">
                <a:alpha val="14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0999" name="Freeform 448"/>
            <p:cNvSpPr/>
            <p:nvPr/>
          </p:nvSpPr>
          <p:spPr>
            <a:xfrm flipH="1" rot="5400000">
              <a:off x="675722" y="4936041"/>
              <a:ext cx="976540" cy="1229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621" y="21600"/>
                  </a:moveTo>
                  <a:cubicBezTo>
                    <a:pt x="1042" y="21600"/>
                    <a:pt x="521" y="21600"/>
                    <a:pt x="0" y="21140"/>
                  </a:cubicBezTo>
                  <a:cubicBezTo>
                    <a:pt x="579" y="20681"/>
                    <a:pt x="1158" y="20681"/>
                    <a:pt x="1737" y="20221"/>
                  </a:cubicBezTo>
                  <a:cubicBezTo>
                    <a:pt x="2838" y="19762"/>
                    <a:pt x="3996" y="19302"/>
                    <a:pt x="5096" y="18383"/>
                  </a:cubicBezTo>
                  <a:cubicBezTo>
                    <a:pt x="5849" y="17464"/>
                    <a:pt x="6660" y="16545"/>
                    <a:pt x="7354" y="15626"/>
                  </a:cubicBezTo>
                  <a:cubicBezTo>
                    <a:pt x="8397" y="14247"/>
                    <a:pt x="9439" y="12868"/>
                    <a:pt x="10482" y="11949"/>
                  </a:cubicBezTo>
                  <a:cubicBezTo>
                    <a:pt x="11176" y="11489"/>
                    <a:pt x="11929" y="11030"/>
                    <a:pt x="12682" y="11030"/>
                  </a:cubicBezTo>
                  <a:cubicBezTo>
                    <a:pt x="13840" y="10111"/>
                    <a:pt x="15056" y="9651"/>
                    <a:pt x="16214" y="8732"/>
                  </a:cubicBezTo>
                  <a:cubicBezTo>
                    <a:pt x="17720" y="7353"/>
                    <a:pt x="19226" y="4596"/>
                    <a:pt x="20673" y="1838"/>
                  </a:cubicBezTo>
                  <a:cubicBezTo>
                    <a:pt x="20963" y="1379"/>
                    <a:pt x="21253" y="919"/>
                    <a:pt x="21600" y="0"/>
                  </a:cubicBezTo>
                  <a:cubicBezTo>
                    <a:pt x="20036" y="7353"/>
                    <a:pt x="18125" y="9191"/>
                    <a:pt x="16562" y="10570"/>
                  </a:cubicBezTo>
                  <a:cubicBezTo>
                    <a:pt x="15346" y="11489"/>
                    <a:pt x="14130" y="12409"/>
                    <a:pt x="12914" y="12868"/>
                  </a:cubicBezTo>
                  <a:cubicBezTo>
                    <a:pt x="12219" y="13328"/>
                    <a:pt x="11524" y="13328"/>
                    <a:pt x="10829" y="13787"/>
                  </a:cubicBezTo>
                  <a:cubicBezTo>
                    <a:pt x="9729" y="14706"/>
                    <a:pt x="8686" y="16085"/>
                    <a:pt x="7702" y="17004"/>
                  </a:cubicBezTo>
                  <a:cubicBezTo>
                    <a:pt x="6833" y="18383"/>
                    <a:pt x="5965" y="19302"/>
                    <a:pt x="5038" y="20221"/>
                  </a:cubicBezTo>
                  <a:cubicBezTo>
                    <a:pt x="3822" y="21140"/>
                    <a:pt x="2664" y="21600"/>
                    <a:pt x="1621" y="21600"/>
                  </a:cubicBezTo>
                  <a:cubicBezTo>
                    <a:pt x="1621" y="21600"/>
                    <a:pt x="1621" y="21600"/>
                    <a:pt x="1621" y="21600"/>
                  </a:cubicBezTo>
                  <a:close/>
                </a:path>
              </a:pathLst>
            </a:custGeom>
            <a:solidFill>
              <a:srgbClr val="F2F2F2">
                <a:alpha val="14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000" name="Freeform 449"/>
            <p:cNvSpPr/>
            <p:nvPr/>
          </p:nvSpPr>
          <p:spPr>
            <a:xfrm flipH="1" rot="5400000">
              <a:off x="953569" y="4961972"/>
              <a:ext cx="348236" cy="444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299" y="21600"/>
                  </a:moveTo>
                  <a:cubicBezTo>
                    <a:pt x="812" y="21600"/>
                    <a:pt x="487" y="21600"/>
                    <a:pt x="0" y="21600"/>
                  </a:cubicBezTo>
                  <a:cubicBezTo>
                    <a:pt x="3573" y="20329"/>
                    <a:pt x="6983" y="15247"/>
                    <a:pt x="10556" y="11435"/>
                  </a:cubicBezTo>
                  <a:cubicBezTo>
                    <a:pt x="11044" y="10165"/>
                    <a:pt x="11044" y="10165"/>
                    <a:pt x="11044" y="10165"/>
                  </a:cubicBezTo>
                  <a:cubicBezTo>
                    <a:pt x="11856" y="8894"/>
                    <a:pt x="12668" y="7624"/>
                    <a:pt x="13480" y="6353"/>
                  </a:cubicBezTo>
                  <a:cubicBezTo>
                    <a:pt x="15753" y="3812"/>
                    <a:pt x="18027" y="0"/>
                    <a:pt x="20138" y="0"/>
                  </a:cubicBezTo>
                  <a:cubicBezTo>
                    <a:pt x="20626" y="0"/>
                    <a:pt x="21113" y="0"/>
                    <a:pt x="21600" y="0"/>
                  </a:cubicBezTo>
                  <a:cubicBezTo>
                    <a:pt x="18677" y="7624"/>
                    <a:pt x="15591" y="11435"/>
                    <a:pt x="12343" y="13976"/>
                  </a:cubicBezTo>
                  <a:cubicBezTo>
                    <a:pt x="11368" y="15247"/>
                    <a:pt x="10232" y="16518"/>
                    <a:pt x="9257" y="16518"/>
                  </a:cubicBezTo>
                  <a:cubicBezTo>
                    <a:pt x="6171" y="20329"/>
                    <a:pt x="3573" y="21600"/>
                    <a:pt x="1299" y="21600"/>
                  </a:cubicBezTo>
                  <a:close/>
                </a:path>
              </a:pathLst>
            </a:custGeom>
            <a:solidFill>
              <a:srgbClr val="F2F2F2">
                <a:alpha val="14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001" name="Freeform 450"/>
            <p:cNvSpPr/>
            <p:nvPr/>
          </p:nvSpPr>
          <p:spPr>
            <a:xfrm flipH="1" rot="5400000">
              <a:off x="986911" y="5008652"/>
              <a:ext cx="284516" cy="355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387" y="21600"/>
                  </a:moveTo>
                  <a:cubicBezTo>
                    <a:pt x="793" y="21600"/>
                    <a:pt x="396" y="21600"/>
                    <a:pt x="0" y="21600"/>
                  </a:cubicBezTo>
                  <a:cubicBezTo>
                    <a:pt x="3171" y="15429"/>
                    <a:pt x="6738" y="10800"/>
                    <a:pt x="10106" y="7714"/>
                  </a:cubicBezTo>
                  <a:cubicBezTo>
                    <a:pt x="12881" y="4629"/>
                    <a:pt x="12881" y="4629"/>
                    <a:pt x="12881" y="4629"/>
                  </a:cubicBezTo>
                  <a:cubicBezTo>
                    <a:pt x="14862" y="1543"/>
                    <a:pt x="16844" y="0"/>
                    <a:pt x="18826" y="0"/>
                  </a:cubicBezTo>
                  <a:cubicBezTo>
                    <a:pt x="19817" y="0"/>
                    <a:pt x="20807" y="0"/>
                    <a:pt x="21600" y="1543"/>
                  </a:cubicBezTo>
                  <a:cubicBezTo>
                    <a:pt x="21600" y="3086"/>
                    <a:pt x="21600" y="4629"/>
                    <a:pt x="21600" y="4629"/>
                  </a:cubicBezTo>
                  <a:cubicBezTo>
                    <a:pt x="19222" y="7714"/>
                    <a:pt x="16844" y="9257"/>
                    <a:pt x="14466" y="10800"/>
                  </a:cubicBezTo>
                  <a:cubicBezTo>
                    <a:pt x="12881" y="12343"/>
                    <a:pt x="11097" y="13886"/>
                    <a:pt x="9512" y="15429"/>
                  </a:cubicBezTo>
                  <a:cubicBezTo>
                    <a:pt x="8125" y="16971"/>
                    <a:pt x="8125" y="16971"/>
                    <a:pt x="8125" y="16971"/>
                  </a:cubicBezTo>
                  <a:cubicBezTo>
                    <a:pt x="5945" y="18514"/>
                    <a:pt x="3567" y="21600"/>
                    <a:pt x="1387" y="21600"/>
                  </a:cubicBezTo>
                  <a:close/>
                </a:path>
              </a:pathLst>
            </a:custGeom>
            <a:solidFill>
              <a:srgbClr val="F2F2F2">
                <a:alpha val="14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002" name="Freeform 451"/>
            <p:cNvSpPr/>
            <p:nvPr/>
          </p:nvSpPr>
          <p:spPr>
            <a:xfrm flipH="1" rot="5400000">
              <a:off x="1021734" y="5009391"/>
              <a:ext cx="222278" cy="3408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4066" y="21600"/>
                  </a:moveTo>
                  <a:cubicBezTo>
                    <a:pt x="2795" y="21600"/>
                    <a:pt x="1525" y="21600"/>
                    <a:pt x="0" y="21600"/>
                  </a:cubicBezTo>
                  <a:cubicBezTo>
                    <a:pt x="3558" y="18277"/>
                    <a:pt x="7369" y="16615"/>
                    <a:pt x="10927" y="11631"/>
                  </a:cubicBezTo>
                  <a:cubicBezTo>
                    <a:pt x="12198" y="11631"/>
                    <a:pt x="13468" y="9969"/>
                    <a:pt x="14739" y="8308"/>
                  </a:cubicBezTo>
                  <a:cubicBezTo>
                    <a:pt x="17026" y="4985"/>
                    <a:pt x="19313" y="1662"/>
                    <a:pt x="21600" y="0"/>
                  </a:cubicBezTo>
                  <a:cubicBezTo>
                    <a:pt x="17534" y="14954"/>
                    <a:pt x="11689" y="21600"/>
                    <a:pt x="4066" y="21600"/>
                  </a:cubicBezTo>
                  <a:close/>
                </a:path>
              </a:pathLst>
            </a:custGeom>
            <a:solidFill>
              <a:srgbClr val="F2F2F2">
                <a:alpha val="14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003" name="Freeform 516"/>
            <p:cNvSpPr/>
            <p:nvPr/>
          </p:nvSpPr>
          <p:spPr>
            <a:xfrm flipH="1" rot="5400000">
              <a:off x="579435" y="230509"/>
              <a:ext cx="500802" cy="22820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17" h="21600" fill="norm" stroke="1" extrusionOk="0">
                  <a:moveTo>
                    <a:pt x="15120" y="21600"/>
                  </a:moveTo>
                  <a:cubicBezTo>
                    <a:pt x="14574" y="21600"/>
                    <a:pt x="14029" y="21600"/>
                    <a:pt x="13374" y="21352"/>
                  </a:cubicBezTo>
                  <a:cubicBezTo>
                    <a:pt x="13047" y="21352"/>
                    <a:pt x="12720" y="21600"/>
                    <a:pt x="12502" y="21600"/>
                  </a:cubicBezTo>
                  <a:cubicBezTo>
                    <a:pt x="12502" y="21600"/>
                    <a:pt x="12502" y="21600"/>
                    <a:pt x="12502" y="21600"/>
                  </a:cubicBezTo>
                  <a:cubicBezTo>
                    <a:pt x="10756" y="21600"/>
                    <a:pt x="9011" y="20359"/>
                    <a:pt x="7483" y="19366"/>
                  </a:cubicBezTo>
                  <a:cubicBezTo>
                    <a:pt x="5520" y="18124"/>
                    <a:pt x="2792" y="16386"/>
                    <a:pt x="1047" y="12662"/>
                  </a:cubicBezTo>
                  <a:cubicBezTo>
                    <a:pt x="174" y="10924"/>
                    <a:pt x="-153" y="9186"/>
                    <a:pt x="65" y="7697"/>
                  </a:cubicBezTo>
                  <a:cubicBezTo>
                    <a:pt x="720" y="3724"/>
                    <a:pt x="4865" y="993"/>
                    <a:pt x="6611" y="497"/>
                  </a:cubicBezTo>
                  <a:cubicBezTo>
                    <a:pt x="8247" y="248"/>
                    <a:pt x="9774" y="0"/>
                    <a:pt x="11192" y="0"/>
                  </a:cubicBezTo>
                  <a:cubicBezTo>
                    <a:pt x="12502" y="0"/>
                    <a:pt x="13920" y="0"/>
                    <a:pt x="15120" y="497"/>
                  </a:cubicBezTo>
                  <a:cubicBezTo>
                    <a:pt x="17956" y="1241"/>
                    <a:pt x="19702" y="3228"/>
                    <a:pt x="20465" y="6455"/>
                  </a:cubicBezTo>
                  <a:cubicBezTo>
                    <a:pt x="21447" y="10924"/>
                    <a:pt x="20792" y="16138"/>
                    <a:pt x="18829" y="19117"/>
                  </a:cubicBezTo>
                  <a:cubicBezTo>
                    <a:pt x="17847" y="20855"/>
                    <a:pt x="16538" y="21600"/>
                    <a:pt x="15120" y="21600"/>
                  </a:cubicBezTo>
                  <a:close/>
                  <a:moveTo>
                    <a:pt x="10756" y="745"/>
                  </a:moveTo>
                  <a:cubicBezTo>
                    <a:pt x="8247" y="993"/>
                    <a:pt x="5629" y="1241"/>
                    <a:pt x="3229" y="3228"/>
                  </a:cubicBezTo>
                  <a:cubicBezTo>
                    <a:pt x="2683" y="3724"/>
                    <a:pt x="829" y="5462"/>
                    <a:pt x="720" y="8441"/>
                  </a:cubicBezTo>
                  <a:cubicBezTo>
                    <a:pt x="611" y="9683"/>
                    <a:pt x="938" y="11172"/>
                    <a:pt x="1702" y="12414"/>
                  </a:cubicBezTo>
                  <a:cubicBezTo>
                    <a:pt x="3665" y="15641"/>
                    <a:pt x="6174" y="17628"/>
                    <a:pt x="8356" y="18869"/>
                  </a:cubicBezTo>
                  <a:cubicBezTo>
                    <a:pt x="9120" y="19366"/>
                    <a:pt x="9120" y="19366"/>
                    <a:pt x="9120" y="19366"/>
                  </a:cubicBezTo>
                  <a:cubicBezTo>
                    <a:pt x="9774" y="19614"/>
                    <a:pt x="10429" y="19862"/>
                    <a:pt x="11411" y="20110"/>
                  </a:cubicBezTo>
                  <a:cubicBezTo>
                    <a:pt x="11411" y="20110"/>
                    <a:pt x="11411" y="20110"/>
                    <a:pt x="11411" y="20110"/>
                  </a:cubicBezTo>
                  <a:cubicBezTo>
                    <a:pt x="11738" y="20359"/>
                    <a:pt x="12065" y="20359"/>
                    <a:pt x="12502" y="20359"/>
                  </a:cubicBezTo>
                  <a:cubicBezTo>
                    <a:pt x="12720" y="20359"/>
                    <a:pt x="13047" y="20359"/>
                    <a:pt x="13374" y="20359"/>
                  </a:cubicBezTo>
                  <a:cubicBezTo>
                    <a:pt x="13811" y="20359"/>
                    <a:pt x="14247" y="20359"/>
                    <a:pt x="14683" y="20359"/>
                  </a:cubicBezTo>
                  <a:cubicBezTo>
                    <a:pt x="15774" y="20359"/>
                    <a:pt x="17192" y="20359"/>
                    <a:pt x="18283" y="18621"/>
                  </a:cubicBezTo>
                  <a:cubicBezTo>
                    <a:pt x="19702" y="16138"/>
                    <a:pt x="20465" y="12662"/>
                    <a:pt x="20247" y="9434"/>
                  </a:cubicBezTo>
                  <a:cubicBezTo>
                    <a:pt x="19920" y="5959"/>
                    <a:pt x="18829" y="3476"/>
                    <a:pt x="17083" y="2483"/>
                  </a:cubicBezTo>
                  <a:cubicBezTo>
                    <a:pt x="15447" y="1241"/>
                    <a:pt x="13592" y="745"/>
                    <a:pt x="11192" y="745"/>
                  </a:cubicBezTo>
                  <a:lnTo>
                    <a:pt x="10756" y="745"/>
                  </a:lnTo>
                  <a:close/>
                </a:path>
              </a:pathLst>
            </a:custGeom>
            <a:solidFill>
              <a:srgbClr val="F2F2F2">
                <a:alpha val="14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004" name="Freeform 517"/>
            <p:cNvSpPr/>
            <p:nvPr/>
          </p:nvSpPr>
          <p:spPr>
            <a:xfrm flipH="1" rot="5400000">
              <a:off x="371276" y="273327"/>
              <a:ext cx="908226" cy="3704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26" h="21600" fill="norm" stroke="1" extrusionOk="0">
                  <a:moveTo>
                    <a:pt x="16623" y="21600"/>
                  </a:moveTo>
                  <a:cubicBezTo>
                    <a:pt x="15754" y="21600"/>
                    <a:pt x="14760" y="21448"/>
                    <a:pt x="13519" y="21144"/>
                  </a:cubicBezTo>
                  <a:cubicBezTo>
                    <a:pt x="10602" y="20231"/>
                    <a:pt x="7871" y="18101"/>
                    <a:pt x="5636" y="16276"/>
                  </a:cubicBezTo>
                  <a:cubicBezTo>
                    <a:pt x="5388" y="15972"/>
                    <a:pt x="5388" y="15972"/>
                    <a:pt x="5388" y="15972"/>
                  </a:cubicBezTo>
                  <a:cubicBezTo>
                    <a:pt x="4023" y="14755"/>
                    <a:pt x="733" y="12017"/>
                    <a:pt x="112" y="8214"/>
                  </a:cubicBezTo>
                  <a:cubicBezTo>
                    <a:pt x="-74" y="7149"/>
                    <a:pt x="-12" y="6085"/>
                    <a:pt x="174" y="5020"/>
                  </a:cubicBezTo>
                  <a:cubicBezTo>
                    <a:pt x="733" y="2282"/>
                    <a:pt x="1912" y="1065"/>
                    <a:pt x="3774" y="1065"/>
                  </a:cubicBezTo>
                  <a:cubicBezTo>
                    <a:pt x="4209" y="1065"/>
                    <a:pt x="4705" y="1217"/>
                    <a:pt x="5140" y="1217"/>
                  </a:cubicBezTo>
                  <a:cubicBezTo>
                    <a:pt x="5760" y="1369"/>
                    <a:pt x="6381" y="1521"/>
                    <a:pt x="7064" y="1521"/>
                  </a:cubicBezTo>
                  <a:cubicBezTo>
                    <a:pt x="8988" y="1521"/>
                    <a:pt x="10788" y="913"/>
                    <a:pt x="12774" y="456"/>
                  </a:cubicBezTo>
                  <a:cubicBezTo>
                    <a:pt x="13147" y="456"/>
                    <a:pt x="13147" y="456"/>
                    <a:pt x="13147" y="456"/>
                  </a:cubicBezTo>
                  <a:cubicBezTo>
                    <a:pt x="13954" y="152"/>
                    <a:pt x="14760" y="0"/>
                    <a:pt x="15505" y="0"/>
                  </a:cubicBezTo>
                  <a:cubicBezTo>
                    <a:pt x="18112" y="0"/>
                    <a:pt x="20098" y="1521"/>
                    <a:pt x="21526" y="4259"/>
                  </a:cubicBezTo>
                  <a:cubicBezTo>
                    <a:pt x="21526" y="4563"/>
                    <a:pt x="21526" y="4563"/>
                    <a:pt x="21526" y="4563"/>
                  </a:cubicBezTo>
                  <a:cubicBezTo>
                    <a:pt x="20036" y="1977"/>
                    <a:pt x="18050" y="608"/>
                    <a:pt x="15505" y="608"/>
                  </a:cubicBezTo>
                  <a:cubicBezTo>
                    <a:pt x="14574" y="608"/>
                    <a:pt x="13519" y="913"/>
                    <a:pt x="12402" y="1217"/>
                  </a:cubicBezTo>
                  <a:cubicBezTo>
                    <a:pt x="10478" y="1977"/>
                    <a:pt x="8864" y="2282"/>
                    <a:pt x="7250" y="2282"/>
                  </a:cubicBezTo>
                  <a:cubicBezTo>
                    <a:pt x="6629" y="2282"/>
                    <a:pt x="6009" y="2130"/>
                    <a:pt x="5388" y="2130"/>
                  </a:cubicBezTo>
                  <a:cubicBezTo>
                    <a:pt x="5016" y="1977"/>
                    <a:pt x="5016" y="1977"/>
                    <a:pt x="5016" y="1977"/>
                  </a:cubicBezTo>
                  <a:cubicBezTo>
                    <a:pt x="4581" y="1977"/>
                    <a:pt x="4085" y="1825"/>
                    <a:pt x="3650" y="1825"/>
                  </a:cubicBezTo>
                  <a:cubicBezTo>
                    <a:pt x="3029" y="1825"/>
                    <a:pt x="2595" y="1977"/>
                    <a:pt x="2160" y="2282"/>
                  </a:cubicBezTo>
                  <a:cubicBezTo>
                    <a:pt x="1292" y="2890"/>
                    <a:pt x="174" y="4715"/>
                    <a:pt x="423" y="7149"/>
                  </a:cubicBezTo>
                  <a:cubicBezTo>
                    <a:pt x="795" y="10496"/>
                    <a:pt x="2595" y="12321"/>
                    <a:pt x="3836" y="13538"/>
                  </a:cubicBezTo>
                  <a:cubicBezTo>
                    <a:pt x="5512" y="15211"/>
                    <a:pt x="7064" y="16580"/>
                    <a:pt x="8492" y="17645"/>
                  </a:cubicBezTo>
                  <a:cubicBezTo>
                    <a:pt x="11533" y="19775"/>
                    <a:pt x="14202" y="20839"/>
                    <a:pt x="16623" y="20839"/>
                  </a:cubicBezTo>
                  <a:cubicBezTo>
                    <a:pt x="16871" y="20839"/>
                    <a:pt x="16871" y="20839"/>
                    <a:pt x="16871" y="20839"/>
                  </a:cubicBezTo>
                  <a:cubicBezTo>
                    <a:pt x="18609" y="20839"/>
                    <a:pt x="20036" y="20079"/>
                    <a:pt x="21154" y="18558"/>
                  </a:cubicBezTo>
                  <a:cubicBezTo>
                    <a:pt x="21278" y="18558"/>
                    <a:pt x="21402" y="18254"/>
                    <a:pt x="21526" y="18101"/>
                  </a:cubicBezTo>
                  <a:cubicBezTo>
                    <a:pt x="21526" y="19014"/>
                    <a:pt x="21526" y="19014"/>
                    <a:pt x="21526" y="19014"/>
                  </a:cubicBezTo>
                  <a:cubicBezTo>
                    <a:pt x="20098" y="20839"/>
                    <a:pt x="18547" y="21600"/>
                    <a:pt x="16623" y="21600"/>
                  </a:cubicBezTo>
                  <a:close/>
                </a:path>
              </a:pathLst>
            </a:custGeom>
            <a:solidFill>
              <a:srgbClr val="F2F2F2">
                <a:alpha val="14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005" name="Freeform 518"/>
            <p:cNvSpPr/>
            <p:nvPr/>
          </p:nvSpPr>
          <p:spPr>
            <a:xfrm flipH="1" rot="5400000">
              <a:off x="169140" y="353953"/>
              <a:ext cx="1306572" cy="6075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20" h="21600" fill="norm" stroke="1" extrusionOk="0">
                  <a:moveTo>
                    <a:pt x="19063" y="21600"/>
                  </a:moveTo>
                  <a:cubicBezTo>
                    <a:pt x="17295" y="21600"/>
                    <a:pt x="15527" y="20948"/>
                    <a:pt x="13889" y="20203"/>
                  </a:cubicBezTo>
                  <a:cubicBezTo>
                    <a:pt x="13458" y="20017"/>
                    <a:pt x="13070" y="19924"/>
                    <a:pt x="12639" y="19738"/>
                  </a:cubicBezTo>
                  <a:cubicBezTo>
                    <a:pt x="10569" y="18807"/>
                    <a:pt x="8370" y="17969"/>
                    <a:pt x="6344" y="16386"/>
                  </a:cubicBezTo>
                  <a:cubicBezTo>
                    <a:pt x="4663" y="15083"/>
                    <a:pt x="3326" y="13779"/>
                    <a:pt x="2248" y="12010"/>
                  </a:cubicBezTo>
                  <a:cubicBezTo>
                    <a:pt x="1429" y="10707"/>
                    <a:pt x="265" y="8752"/>
                    <a:pt x="49" y="6331"/>
                  </a:cubicBezTo>
                  <a:cubicBezTo>
                    <a:pt x="-80" y="4934"/>
                    <a:pt x="49" y="3817"/>
                    <a:pt x="394" y="2886"/>
                  </a:cubicBezTo>
                  <a:cubicBezTo>
                    <a:pt x="1386" y="372"/>
                    <a:pt x="3800" y="93"/>
                    <a:pt x="4835" y="93"/>
                  </a:cubicBezTo>
                  <a:cubicBezTo>
                    <a:pt x="5180" y="93"/>
                    <a:pt x="5525" y="93"/>
                    <a:pt x="5870" y="186"/>
                  </a:cubicBezTo>
                  <a:cubicBezTo>
                    <a:pt x="6430" y="279"/>
                    <a:pt x="7034" y="466"/>
                    <a:pt x="7594" y="559"/>
                  </a:cubicBezTo>
                  <a:cubicBezTo>
                    <a:pt x="8586" y="838"/>
                    <a:pt x="9621" y="1117"/>
                    <a:pt x="10655" y="1117"/>
                  </a:cubicBezTo>
                  <a:cubicBezTo>
                    <a:pt x="10698" y="1117"/>
                    <a:pt x="10698" y="1117"/>
                    <a:pt x="10698" y="1117"/>
                  </a:cubicBezTo>
                  <a:cubicBezTo>
                    <a:pt x="11906" y="1117"/>
                    <a:pt x="13113" y="838"/>
                    <a:pt x="14277" y="559"/>
                  </a:cubicBezTo>
                  <a:cubicBezTo>
                    <a:pt x="15269" y="372"/>
                    <a:pt x="16303" y="93"/>
                    <a:pt x="17338" y="0"/>
                  </a:cubicBezTo>
                  <a:cubicBezTo>
                    <a:pt x="17510" y="0"/>
                    <a:pt x="17640" y="0"/>
                    <a:pt x="17812" y="0"/>
                  </a:cubicBezTo>
                  <a:cubicBezTo>
                    <a:pt x="19321" y="0"/>
                    <a:pt x="20528" y="559"/>
                    <a:pt x="21520" y="1676"/>
                  </a:cubicBezTo>
                  <a:cubicBezTo>
                    <a:pt x="21520" y="2328"/>
                    <a:pt x="21520" y="2328"/>
                    <a:pt x="21520" y="2328"/>
                  </a:cubicBezTo>
                  <a:cubicBezTo>
                    <a:pt x="20442" y="1117"/>
                    <a:pt x="19278" y="466"/>
                    <a:pt x="17985" y="466"/>
                  </a:cubicBezTo>
                  <a:cubicBezTo>
                    <a:pt x="17855" y="466"/>
                    <a:pt x="17855" y="466"/>
                    <a:pt x="17855" y="466"/>
                  </a:cubicBezTo>
                  <a:cubicBezTo>
                    <a:pt x="16734" y="559"/>
                    <a:pt x="15613" y="838"/>
                    <a:pt x="14492" y="1024"/>
                  </a:cubicBezTo>
                  <a:cubicBezTo>
                    <a:pt x="13846" y="1210"/>
                    <a:pt x="13199" y="1303"/>
                    <a:pt x="12509" y="1490"/>
                  </a:cubicBezTo>
                  <a:cubicBezTo>
                    <a:pt x="11992" y="1583"/>
                    <a:pt x="11474" y="1583"/>
                    <a:pt x="10957" y="1583"/>
                  </a:cubicBezTo>
                  <a:cubicBezTo>
                    <a:pt x="10095" y="1583"/>
                    <a:pt x="9233" y="1490"/>
                    <a:pt x="8370" y="1210"/>
                  </a:cubicBezTo>
                  <a:cubicBezTo>
                    <a:pt x="7680" y="1024"/>
                    <a:pt x="7680" y="1024"/>
                    <a:pt x="7680" y="1024"/>
                  </a:cubicBezTo>
                  <a:cubicBezTo>
                    <a:pt x="6689" y="745"/>
                    <a:pt x="5611" y="466"/>
                    <a:pt x="4576" y="466"/>
                  </a:cubicBezTo>
                  <a:cubicBezTo>
                    <a:pt x="4231" y="466"/>
                    <a:pt x="3886" y="559"/>
                    <a:pt x="3542" y="652"/>
                  </a:cubicBezTo>
                  <a:cubicBezTo>
                    <a:pt x="2679" y="838"/>
                    <a:pt x="1084" y="1676"/>
                    <a:pt x="480" y="3631"/>
                  </a:cubicBezTo>
                  <a:cubicBezTo>
                    <a:pt x="222" y="4469"/>
                    <a:pt x="179" y="5400"/>
                    <a:pt x="351" y="6424"/>
                  </a:cubicBezTo>
                  <a:cubicBezTo>
                    <a:pt x="696" y="8659"/>
                    <a:pt x="1645" y="10800"/>
                    <a:pt x="3283" y="12941"/>
                  </a:cubicBezTo>
                  <a:cubicBezTo>
                    <a:pt x="4706" y="14710"/>
                    <a:pt x="6387" y="16107"/>
                    <a:pt x="8629" y="17317"/>
                  </a:cubicBezTo>
                  <a:cubicBezTo>
                    <a:pt x="10354" y="18248"/>
                    <a:pt x="12164" y="18993"/>
                    <a:pt x="13889" y="19645"/>
                  </a:cubicBezTo>
                  <a:cubicBezTo>
                    <a:pt x="14492" y="19924"/>
                    <a:pt x="14492" y="19924"/>
                    <a:pt x="14492" y="19924"/>
                  </a:cubicBezTo>
                  <a:cubicBezTo>
                    <a:pt x="16001" y="20483"/>
                    <a:pt x="17424" y="20948"/>
                    <a:pt x="18890" y="20948"/>
                  </a:cubicBezTo>
                  <a:cubicBezTo>
                    <a:pt x="19106" y="20948"/>
                    <a:pt x="19321" y="20948"/>
                    <a:pt x="19537" y="20948"/>
                  </a:cubicBezTo>
                  <a:cubicBezTo>
                    <a:pt x="20227" y="20855"/>
                    <a:pt x="20916" y="20669"/>
                    <a:pt x="21520" y="20297"/>
                  </a:cubicBezTo>
                  <a:cubicBezTo>
                    <a:pt x="21520" y="21041"/>
                    <a:pt x="21520" y="21041"/>
                    <a:pt x="21520" y="21041"/>
                  </a:cubicBezTo>
                  <a:cubicBezTo>
                    <a:pt x="20960" y="21321"/>
                    <a:pt x="20356" y="21507"/>
                    <a:pt x="19752" y="21600"/>
                  </a:cubicBezTo>
                  <a:cubicBezTo>
                    <a:pt x="19494" y="21600"/>
                    <a:pt x="19278" y="21600"/>
                    <a:pt x="19063" y="21600"/>
                  </a:cubicBezTo>
                  <a:cubicBezTo>
                    <a:pt x="19063" y="21600"/>
                    <a:pt x="19063" y="21600"/>
                    <a:pt x="19063" y="21600"/>
                  </a:cubicBezTo>
                  <a:close/>
                </a:path>
              </a:pathLst>
            </a:custGeom>
            <a:solidFill>
              <a:srgbClr val="F2F2F2">
                <a:alpha val="14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006" name="Freeform 519"/>
            <p:cNvSpPr/>
            <p:nvPr/>
          </p:nvSpPr>
          <p:spPr>
            <a:xfrm flipH="1" rot="5400000">
              <a:off x="929119" y="5929"/>
              <a:ext cx="23711" cy="207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cubicBezTo>
                    <a:pt x="7200" y="2700"/>
                    <a:pt x="14400" y="5400"/>
                    <a:pt x="21600" y="10800"/>
                  </a:cubicBezTo>
                  <a:cubicBezTo>
                    <a:pt x="21600" y="21600"/>
                    <a:pt x="21600" y="21600"/>
                    <a:pt x="21600" y="21600"/>
                  </a:cubicBezTo>
                  <a:cubicBezTo>
                    <a:pt x="16800" y="18900"/>
                    <a:pt x="2400" y="2700"/>
                    <a:pt x="0" y="0"/>
                  </a:cubicBezTo>
                  <a:close/>
                </a:path>
              </a:pathLst>
            </a:custGeom>
            <a:solidFill>
              <a:srgbClr val="F2F2F2">
                <a:alpha val="14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007" name="Freeform 520"/>
            <p:cNvSpPr/>
            <p:nvPr/>
          </p:nvSpPr>
          <p:spPr>
            <a:xfrm flipH="1" rot="5400000">
              <a:off x="649049" y="20747"/>
              <a:ext cx="53347" cy="207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cubicBezTo>
                    <a:pt x="7560" y="16200"/>
                    <a:pt x="14040" y="10800"/>
                    <a:pt x="21600" y="0"/>
                  </a:cubicBezTo>
                  <a:cubicBezTo>
                    <a:pt x="21600" y="8100"/>
                    <a:pt x="21600" y="8100"/>
                    <a:pt x="21600" y="8100"/>
                  </a:cubicBezTo>
                  <a:cubicBezTo>
                    <a:pt x="14040" y="16200"/>
                    <a:pt x="6480" y="21600"/>
                    <a:pt x="0" y="21600"/>
                  </a:cubicBezTo>
                  <a:close/>
                </a:path>
              </a:pathLst>
            </a:custGeom>
            <a:solidFill>
              <a:srgbClr val="F2F2F2">
                <a:alpha val="14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008" name="Freeform 521"/>
            <p:cNvSpPr/>
            <p:nvPr/>
          </p:nvSpPr>
          <p:spPr>
            <a:xfrm flipH="1" rot="5400000">
              <a:off x="917263" y="1"/>
              <a:ext cx="37047" cy="370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12343"/>
                  </a:moveTo>
                  <a:cubicBezTo>
                    <a:pt x="13886" y="7714"/>
                    <a:pt x="7714" y="4629"/>
                    <a:pt x="1543" y="0"/>
                  </a:cubicBezTo>
                  <a:cubicBezTo>
                    <a:pt x="0" y="0"/>
                    <a:pt x="0" y="0"/>
                    <a:pt x="0" y="1543"/>
                  </a:cubicBezTo>
                  <a:cubicBezTo>
                    <a:pt x="7714" y="7714"/>
                    <a:pt x="13886" y="13886"/>
                    <a:pt x="21600" y="21600"/>
                  </a:cubicBezTo>
                  <a:lnTo>
                    <a:pt x="21600" y="12343"/>
                  </a:lnTo>
                  <a:close/>
                </a:path>
              </a:pathLst>
            </a:custGeom>
            <a:solidFill>
              <a:srgbClr val="F2F2F2">
                <a:alpha val="14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009" name="Freeform 522"/>
            <p:cNvSpPr/>
            <p:nvPr/>
          </p:nvSpPr>
          <p:spPr>
            <a:xfrm flipH="1" rot="5400000">
              <a:off x="662708" y="8572"/>
              <a:ext cx="37886" cy="207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40" h="21600" fill="norm" stroke="1" extrusionOk="0">
                  <a:moveTo>
                    <a:pt x="21240" y="0"/>
                  </a:moveTo>
                  <a:cubicBezTo>
                    <a:pt x="15480" y="8100"/>
                    <a:pt x="8280" y="13500"/>
                    <a:pt x="1080" y="16200"/>
                  </a:cubicBezTo>
                  <a:cubicBezTo>
                    <a:pt x="-360" y="16200"/>
                    <a:pt x="-360" y="21600"/>
                    <a:pt x="1080" y="21600"/>
                  </a:cubicBezTo>
                  <a:cubicBezTo>
                    <a:pt x="9720" y="21600"/>
                    <a:pt x="15480" y="21600"/>
                    <a:pt x="21240" y="18900"/>
                  </a:cubicBezTo>
                  <a:lnTo>
                    <a:pt x="21240" y="0"/>
                  </a:lnTo>
                  <a:close/>
                </a:path>
              </a:pathLst>
            </a:custGeom>
            <a:solidFill>
              <a:srgbClr val="F2F2F2">
                <a:alpha val="14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010" name="Freeform 523"/>
            <p:cNvSpPr/>
            <p:nvPr/>
          </p:nvSpPr>
          <p:spPr>
            <a:xfrm flipH="1" rot="5400000">
              <a:off x="906150" y="5189"/>
              <a:ext cx="63721" cy="6223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15300" y="13500"/>
                    <a:pt x="8100" y="6300"/>
                    <a:pt x="0" y="0"/>
                  </a:cubicBezTo>
                  <a:cubicBezTo>
                    <a:pt x="2700" y="1800"/>
                    <a:pt x="5400" y="2700"/>
                    <a:pt x="8100" y="4500"/>
                  </a:cubicBezTo>
                  <a:cubicBezTo>
                    <a:pt x="13500" y="8100"/>
                    <a:pt x="17100" y="11700"/>
                    <a:pt x="21600" y="16200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F2F2F2">
                <a:alpha val="14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011" name="Freeform 524"/>
            <p:cNvSpPr/>
            <p:nvPr/>
          </p:nvSpPr>
          <p:spPr>
            <a:xfrm flipH="1" rot="5400000">
              <a:off x="664608" y="8152"/>
              <a:ext cx="44456" cy="370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082" y="15429"/>
                  </a:moveTo>
                  <a:cubicBezTo>
                    <a:pt x="11435" y="10800"/>
                    <a:pt x="16518" y="6171"/>
                    <a:pt x="21600" y="0"/>
                  </a:cubicBezTo>
                  <a:cubicBezTo>
                    <a:pt x="21600" y="12343"/>
                    <a:pt x="21600" y="12343"/>
                    <a:pt x="21600" y="12343"/>
                  </a:cubicBezTo>
                  <a:cubicBezTo>
                    <a:pt x="15247" y="16971"/>
                    <a:pt x="7624" y="20057"/>
                    <a:pt x="0" y="21600"/>
                  </a:cubicBezTo>
                  <a:cubicBezTo>
                    <a:pt x="1271" y="20057"/>
                    <a:pt x="3812" y="18514"/>
                    <a:pt x="5082" y="15429"/>
                  </a:cubicBezTo>
                  <a:close/>
                </a:path>
              </a:pathLst>
            </a:custGeom>
            <a:solidFill>
              <a:srgbClr val="F2F2F2">
                <a:alpha val="14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012" name="Freeform 525"/>
            <p:cNvSpPr/>
            <p:nvPr/>
          </p:nvSpPr>
          <p:spPr>
            <a:xfrm flipH="1" rot="5400000">
              <a:off x="676042" y="4024"/>
              <a:ext cx="12701" cy="127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cubicBezTo>
                    <a:pt x="5400" y="14400"/>
                    <a:pt x="16200" y="7200"/>
                    <a:pt x="21600" y="0"/>
                  </a:cubicBezTo>
                  <a:cubicBezTo>
                    <a:pt x="21600" y="7200"/>
                    <a:pt x="21600" y="7200"/>
                    <a:pt x="21600" y="7200"/>
                  </a:cubicBezTo>
                  <a:cubicBezTo>
                    <a:pt x="16200" y="14400"/>
                    <a:pt x="5400" y="14400"/>
                    <a:pt x="0" y="21600"/>
                  </a:cubicBezTo>
                  <a:close/>
                </a:path>
              </a:pathLst>
            </a:custGeom>
            <a:solidFill>
              <a:srgbClr val="F2F2F2">
                <a:alpha val="14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013" name="Freeform 526"/>
            <p:cNvSpPr/>
            <p:nvPr/>
          </p:nvSpPr>
          <p:spPr>
            <a:xfrm flipH="1" rot="5400000">
              <a:off x="827612" y="74834"/>
              <a:ext cx="245988" cy="1052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20451" y="17280"/>
                    <a:pt x="18843" y="14040"/>
                    <a:pt x="17004" y="11340"/>
                  </a:cubicBezTo>
                  <a:cubicBezTo>
                    <a:pt x="14017" y="7020"/>
                    <a:pt x="10800" y="3780"/>
                    <a:pt x="7583" y="2700"/>
                  </a:cubicBezTo>
                  <a:cubicBezTo>
                    <a:pt x="5055" y="1620"/>
                    <a:pt x="2528" y="1080"/>
                    <a:pt x="0" y="540"/>
                  </a:cubicBezTo>
                  <a:cubicBezTo>
                    <a:pt x="1609" y="0"/>
                    <a:pt x="3217" y="0"/>
                    <a:pt x="4596" y="0"/>
                  </a:cubicBezTo>
                  <a:cubicBezTo>
                    <a:pt x="6664" y="0"/>
                    <a:pt x="8272" y="0"/>
                    <a:pt x="10111" y="1080"/>
                  </a:cubicBezTo>
                  <a:cubicBezTo>
                    <a:pt x="14706" y="3780"/>
                    <a:pt x="17923" y="7560"/>
                    <a:pt x="20221" y="12960"/>
                  </a:cubicBezTo>
                  <a:cubicBezTo>
                    <a:pt x="20681" y="14040"/>
                    <a:pt x="21140" y="15120"/>
                    <a:pt x="21600" y="16200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F2F2F2">
                <a:alpha val="14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014" name="Freeform 527"/>
            <p:cNvSpPr/>
            <p:nvPr/>
          </p:nvSpPr>
          <p:spPr>
            <a:xfrm flipH="1" rot="5400000">
              <a:off x="477155" y="167450"/>
              <a:ext cx="422328" cy="9632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1001" y="21600"/>
                  </a:moveTo>
                  <a:cubicBezTo>
                    <a:pt x="7379" y="21600"/>
                    <a:pt x="3354" y="18097"/>
                    <a:pt x="0" y="14595"/>
                  </a:cubicBezTo>
                  <a:cubicBezTo>
                    <a:pt x="2952" y="16930"/>
                    <a:pt x="6037" y="18097"/>
                    <a:pt x="8989" y="18097"/>
                  </a:cubicBezTo>
                  <a:cubicBezTo>
                    <a:pt x="9257" y="18097"/>
                    <a:pt x="9660" y="18097"/>
                    <a:pt x="10062" y="18097"/>
                  </a:cubicBezTo>
                  <a:cubicBezTo>
                    <a:pt x="13684" y="18097"/>
                    <a:pt x="18783" y="16346"/>
                    <a:pt x="21332" y="1751"/>
                  </a:cubicBezTo>
                  <a:cubicBezTo>
                    <a:pt x="21332" y="1168"/>
                    <a:pt x="21466" y="584"/>
                    <a:pt x="21600" y="0"/>
                  </a:cubicBezTo>
                  <a:cubicBezTo>
                    <a:pt x="21600" y="5254"/>
                    <a:pt x="21600" y="5254"/>
                    <a:pt x="21600" y="5254"/>
                  </a:cubicBezTo>
                  <a:cubicBezTo>
                    <a:pt x="19319" y="16346"/>
                    <a:pt x="15697" y="21600"/>
                    <a:pt x="11001" y="21600"/>
                  </a:cubicBezTo>
                  <a:cubicBezTo>
                    <a:pt x="11001" y="21600"/>
                    <a:pt x="11001" y="21600"/>
                    <a:pt x="11001" y="21600"/>
                  </a:cubicBezTo>
                  <a:close/>
                </a:path>
              </a:pathLst>
            </a:custGeom>
            <a:solidFill>
              <a:srgbClr val="F2F2F2">
                <a:alpha val="14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015" name="Freeform 528"/>
            <p:cNvSpPr/>
            <p:nvPr/>
          </p:nvSpPr>
          <p:spPr>
            <a:xfrm flipH="1" rot="5400000">
              <a:off x="328228" y="194865"/>
              <a:ext cx="425291" cy="444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2533" y="21600"/>
                  </a:moveTo>
                  <a:cubicBezTo>
                    <a:pt x="11333" y="21600"/>
                    <a:pt x="10133" y="21600"/>
                    <a:pt x="9067" y="20329"/>
                  </a:cubicBezTo>
                  <a:cubicBezTo>
                    <a:pt x="6667" y="17788"/>
                    <a:pt x="4667" y="13976"/>
                    <a:pt x="2933" y="10165"/>
                  </a:cubicBezTo>
                  <a:cubicBezTo>
                    <a:pt x="1867" y="7624"/>
                    <a:pt x="933" y="5082"/>
                    <a:pt x="0" y="1271"/>
                  </a:cubicBezTo>
                  <a:cubicBezTo>
                    <a:pt x="4400" y="11435"/>
                    <a:pt x="8133" y="15247"/>
                    <a:pt x="11733" y="15247"/>
                  </a:cubicBezTo>
                  <a:cubicBezTo>
                    <a:pt x="14800" y="15247"/>
                    <a:pt x="17600" y="11435"/>
                    <a:pt x="20133" y="3812"/>
                  </a:cubicBezTo>
                  <a:cubicBezTo>
                    <a:pt x="20667" y="2541"/>
                    <a:pt x="21067" y="1271"/>
                    <a:pt x="21600" y="0"/>
                  </a:cubicBezTo>
                  <a:cubicBezTo>
                    <a:pt x="21600" y="8894"/>
                    <a:pt x="21600" y="8894"/>
                    <a:pt x="21600" y="8894"/>
                  </a:cubicBezTo>
                  <a:cubicBezTo>
                    <a:pt x="18667" y="17788"/>
                    <a:pt x="15600" y="21600"/>
                    <a:pt x="12533" y="21600"/>
                  </a:cubicBezTo>
                  <a:close/>
                </a:path>
              </a:pathLst>
            </a:custGeom>
            <a:solidFill>
              <a:srgbClr val="F2F2F2">
                <a:alpha val="14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016" name="Freeform 529"/>
            <p:cNvSpPr/>
            <p:nvPr/>
          </p:nvSpPr>
          <p:spPr>
            <a:xfrm flipH="1" rot="5400000">
              <a:off x="71896" y="359322"/>
              <a:ext cx="1552925" cy="84317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35" h="21600" fill="norm" stroke="1" extrusionOk="0">
                  <a:moveTo>
                    <a:pt x="20066" y="21600"/>
                  </a:moveTo>
                  <a:cubicBezTo>
                    <a:pt x="19674" y="21600"/>
                    <a:pt x="19282" y="21533"/>
                    <a:pt x="18854" y="21466"/>
                  </a:cubicBezTo>
                  <a:cubicBezTo>
                    <a:pt x="18604" y="21399"/>
                    <a:pt x="18355" y="21332"/>
                    <a:pt x="18105" y="21265"/>
                  </a:cubicBezTo>
                  <a:cubicBezTo>
                    <a:pt x="15610" y="20862"/>
                    <a:pt x="13258" y="20057"/>
                    <a:pt x="11190" y="18850"/>
                  </a:cubicBezTo>
                  <a:cubicBezTo>
                    <a:pt x="9373" y="17843"/>
                    <a:pt x="7626" y="16502"/>
                    <a:pt x="6129" y="15361"/>
                  </a:cubicBezTo>
                  <a:cubicBezTo>
                    <a:pt x="5131" y="14624"/>
                    <a:pt x="4062" y="13819"/>
                    <a:pt x="3099" y="12678"/>
                  </a:cubicBezTo>
                  <a:cubicBezTo>
                    <a:pt x="2208" y="11605"/>
                    <a:pt x="-465" y="8452"/>
                    <a:pt x="70" y="5031"/>
                  </a:cubicBezTo>
                  <a:cubicBezTo>
                    <a:pt x="355" y="3220"/>
                    <a:pt x="1388" y="1945"/>
                    <a:pt x="2280" y="1543"/>
                  </a:cubicBezTo>
                  <a:cubicBezTo>
                    <a:pt x="2850" y="1275"/>
                    <a:pt x="3456" y="1140"/>
                    <a:pt x="4204" y="1140"/>
                  </a:cubicBezTo>
                  <a:cubicBezTo>
                    <a:pt x="4632" y="1140"/>
                    <a:pt x="5060" y="1207"/>
                    <a:pt x="5487" y="1207"/>
                  </a:cubicBezTo>
                  <a:cubicBezTo>
                    <a:pt x="5880" y="1275"/>
                    <a:pt x="6307" y="1275"/>
                    <a:pt x="6735" y="1275"/>
                  </a:cubicBezTo>
                  <a:cubicBezTo>
                    <a:pt x="6806" y="1275"/>
                    <a:pt x="6806" y="1275"/>
                    <a:pt x="6806" y="1275"/>
                  </a:cubicBezTo>
                  <a:cubicBezTo>
                    <a:pt x="8695" y="1275"/>
                    <a:pt x="10549" y="872"/>
                    <a:pt x="12260" y="402"/>
                  </a:cubicBezTo>
                  <a:cubicBezTo>
                    <a:pt x="13115" y="201"/>
                    <a:pt x="14220" y="0"/>
                    <a:pt x="15361" y="0"/>
                  </a:cubicBezTo>
                  <a:cubicBezTo>
                    <a:pt x="15824" y="0"/>
                    <a:pt x="16252" y="0"/>
                    <a:pt x="16680" y="67"/>
                  </a:cubicBezTo>
                  <a:cubicBezTo>
                    <a:pt x="18070" y="335"/>
                    <a:pt x="19495" y="1140"/>
                    <a:pt x="21135" y="2482"/>
                  </a:cubicBezTo>
                  <a:cubicBezTo>
                    <a:pt x="21135" y="3019"/>
                    <a:pt x="21135" y="3019"/>
                    <a:pt x="21135" y="3019"/>
                  </a:cubicBezTo>
                  <a:cubicBezTo>
                    <a:pt x="20101" y="2080"/>
                    <a:pt x="18961" y="1207"/>
                    <a:pt x="17678" y="805"/>
                  </a:cubicBezTo>
                  <a:cubicBezTo>
                    <a:pt x="16929" y="537"/>
                    <a:pt x="16109" y="402"/>
                    <a:pt x="15254" y="402"/>
                  </a:cubicBezTo>
                  <a:cubicBezTo>
                    <a:pt x="14612" y="402"/>
                    <a:pt x="13971" y="470"/>
                    <a:pt x="13258" y="671"/>
                  </a:cubicBezTo>
                  <a:cubicBezTo>
                    <a:pt x="12687" y="738"/>
                    <a:pt x="12117" y="872"/>
                    <a:pt x="11547" y="1006"/>
                  </a:cubicBezTo>
                  <a:cubicBezTo>
                    <a:pt x="10406" y="1342"/>
                    <a:pt x="9230" y="1610"/>
                    <a:pt x="8054" y="1677"/>
                  </a:cubicBezTo>
                  <a:cubicBezTo>
                    <a:pt x="7697" y="1677"/>
                    <a:pt x="7341" y="1744"/>
                    <a:pt x="6949" y="1744"/>
                  </a:cubicBezTo>
                  <a:cubicBezTo>
                    <a:pt x="6379" y="1744"/>
                    <a:pt x="5808" y="1677"/>
                    <a:pt x="5274" y="1610"/>
                  </a:cubicBezTo>
                  <a:cubicBezTo>
                    <a:pt x="5202" y="1610"/>
                    <a:pt x="5202" y="1610"/>
                    <a:pt x="5202" y="1610"/>
                  </a:cubicBezTo>
                  <a:cubicBezTo>
                    <a:pt x="4846" y="1610"/>
                    <a:pt x="4454" y="1543"/>
                    <a:pt x="4062" y="1543"/>
                  </a:cubicBezTo>
                  <a:cubicBezTo>
                    <a:pt x="3741" y="1543"/>
                    <a:pt x="3456" y="1610"/>
                    <a:pt x="3171" y="1677"/>
                  </a:cubicBezTo>
                  <a:cubicBezTo>
                    <a:pt x="1994" y="1945"/>
                    <a:pt x="177" y="3354"/>
                    <a:pt x="284" y="6037"/>
                  </a:cubicBezTo>
                  <a:cubicBezTo>
                    <a:pt x="355" y="7983"/>
                    <a:pt x="1282" y="9593"/>
                    <a:pt x="1994" y="10666"/>
                  </a:cubicBezTo>
                  <a:cubicBezTo>
                    <a:pt x="4026" y="13752"/>
                    <a:pt x="6592" y="15429"/>
                    <a:pt x="9087" y="17106"/>
                  </a:cubicBezTo>
                  <a:cubicBezTo>
                    <a:pt x="9337" y="17240"/>
                    <a:pt x="9337" y="17240"/>
                    <a:pt x="9337" y="17240"/>
                  </a:cubicBezTo>
                  <a:cubicBezTo>
                    <a:pt x="12759" y="19520"/>
                    <a:pt x="16359" y="20795"/>
                    <a:pt x="20101" y="21130"/>
                  </a:cubicBezTo>
                  <a:cubicBezTo>
                    <a:pt x="20137" y="21130"/>
                    <a:pt x="20173" y="21130"/>
                    <a:pt x="20173" y="21198"/>
                  </a:cubicBezTo>
                  <a:cubicBezTo>
                    <a:pt x="20208" y="21198"/>
                    <a:pt x="20208" y="21198"/>
                    <a:pt x="20208" y="21198"/>
                  </a:cubicBezTo>
                  <a:cubicBezTo>
                    <a:pt x="20244" y="21198"/>
                    <a:pt x="20244" y="21198"/>
                    <a:pt x="20244" y="21198"/>
                  </a:cubicBezTo>
                  <a:cubicBezTo>
                    <a:pt x="20529" y="21198"/>
                    <a:pt x="20850" y="21130"/>
                    <a:pt x="21135" y="21063"/>
                  </a:cubicBezTo>
                  <a:cubicBezTo>
                    <a:pt x="21135" y="21466"/>
                    <a:pt x="21135" y="21466"/>
                    <a:pt x="21135" y="21466"/>
                  </a:cubicBezTo>
                  <a:cubicBezTo>
                    <a:pt x="20779" y="21533"/>
                    <a:pt x="20422" y="21600"/>
                    <a:pt x="20066" y="21600"/>
                  </a:cubicBezTo>
                  <a:close/>
                </a:path>
              </a:pathLst>
            </a:custGeom>
            <a:solidFill>
              <a:srgbClr val="F2F2F2">
                <a:alpha val="14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017" name="Freeform 530"/>
            <p:cNvSpPr/>
            <p:nvPr/>
          </p:nvSpPr>
          <p:spPr>
            <a:xfrm flipH="1" rot="5400000">
              <a:off x="391208" y="51865"/>
              <a:ext cx="115585" cy="207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9327" y="21600"/>
                  </a:moveTo>
                  <a:cubicBezTo>
                    <a:pt x="5891" y="21600"/>
                    <a:pt x="2945" y="18900"/>
                    <a:pt x="0" y="16200"/>
                  </a:cubicBezTo>
                  <a:cubicBezTo>
                    <a:pt x="1964" y="16200"/>
                    <a:pt x="3927" y="13500"/>
                    <a:pt x="5891" y="13500"/>
                  </a:cubicBezTo>
                  <a:cubicBezTo>
                    <a:pt x="7364" y="10800"/>
                    <a:pt x="9327" y="8100"/>
                    <a:pt x="10800" y="8100"/>
                  </a:cubicBezTo>
                  <a:cubicBezTo>
                    <a:pt x="14727" y="5400"/>
                    <a:pt x="18164" y="2700"/>
                    <a:pt x="21600" y="0"/>
                  </a:cubicBezTo>
                  <a:cubicBezTo>
                    <a:pt x="21600" y="13500"/>
                    <a:pt x="21600" y="13500"/>
                    <a:pt x="21600" y="13500"/>
                  </a:cubicBezTo>
                  <a:cubicBezTo>
                    <a:pt x="17182" y="18900"/>
                    <a:pt x="13745" y="21600"/>
                    <a:pt x="10800" y="21600"/>
                  </a:cubicBezTo>
                  <a:cubicBezTo>
                    <a:pt x="10309" y="21600"/>
                    <a:pt x="9818" y="21600"/>
                    <a:pt x="9327" y="21600"/>
                  </a:cubicBezTo>
                  <a:close/>
                </a:path>
              </a:pathLst>
            </a:custGeom>
            <a:solidFill>
              <a:srgbClr val="F2F2F2">
                <a:alpha val="14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018" name="Freeform 531"/>
            <p:cNvSpPr/>
            <p:nvPr/>
          </p:nvSpPr>
          <p:spPr>
            <a:xfrm flipH="1" rot="5400000">
              <a:off x="-133924" y="479195"/>
              <a:ext cx="2046065" cy="109656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27" h="21600" fill="norm" stroke="1" extrusionOk="0">
                  <a:moveTo>
                    <a:pt x="21227" y="21600"/>
                  </a:moveTo>
                  <a:cubicBezTo>
                    <a:pt x="21010" y="21600"/>
                    <a:pt x="20819" y="21548"/>
                    <a:pt x="20629" y="21548"/>
                  </a:cubicBezTo>
                  <a:cubicBezTo>
                    <a:pt x="19570" y="21394"/>
                    <a:pt x="18537" y="20930"/>
                    <a:pt x="17559" y="20517"/>
                  </a:cubicBezTo>
                  <a:cubicBezTo>
                    <a:pt x="17532" y="20517"/>
                    <a:pt x="17532" y="20517"/>
                    <a:pt x="17532" y="20517"/>
                  </a:cubicBezTo>
                  <a:cubicBezTo>
                    <a:pt x="17505" y="20569"/>
                    <a:pt x="17505" y="20569"/>
                    <a:pt x="17505" y="20569"/>
                  </a:cubicBezTo>
                  <a:cubicBezTo>
                    <a:pt x="17505" y="20569"/>
                    <a:pt x="17505" y="20569"/>
                    <a:pt x="17478" y="20569"/>
                  </a:cubicBezTo>
                  <a:cubicBezTo>
                    <a:pt x="17478" y="20569"/>
                    <a:pt x="17478" y="20569"/>
                    <a:pt x="17450" y="20569"/>
                  </a:cubicBezTo>
                  <a:cubicBezTo>
                    <a:pt x="17369" y="20466"/>
                    <a:pt x="17260" y="20414"/>
                    <a:pt x="17179" y="20363"/>
                  </a:cubicBezTo>
                  <a:cubicBezTo>
                    <a:pt x="16989" y="20311"/>
                    <a:pt x="16825" y="20208"/>
                    <a:pt x="16635" y="20157"/>
                  </a:cubicBezTo>
                  <a:cubicBezTo>
                    <a:pt x="16391" y="20053"/>
                    <a:pt x="16146" y="19950"/>
                    <a:pt x="15902" y="19847"/>
                  </a:cubicBezTo>
                  <a:cubicBezTo>
                    <a:pt x="15413" y="19693"/>
                    <a:pt x="14924" y="19486"/>
                    <a:pt x="14462" y="19280"/>
                  </a:cubicBezTo>
                  <a:cubicBezTo>
                    <a:pt x="14326" y="19229"/>
                    <a:pt x="14326" y="19229"/>
                    <a:pt x="14326" y="19229"/>
                  </a:cubicBezTo>
                  <a:cubicBezTo>
                    <a:pt x="13973" y="19126"/>
                    <a:pt x="13973" y="19126"/>
                    <a:pt x="13973" y="19126"/>
                  </a:cubicBezTo>
                  <a:cubicBezTo>
                    <a:pt x="12777" y="18662"/>
                    <a:pt x="11582" y="17888"/>
                    <a:pt x="10413" y="17167"/>
                  </a:cubicBezTo>
                  <a:cubicBezTo>
                    <a:pt x="10305" y="17115"/>
                    <a:pt x="10305" y="17115"/>
                    <a:pt x="10305" y="17115"/>
                  </a:cubicBezTo>
                  <a:cubicBezTo>
                    <a:pt x="9680" y="16703"/>
                    <a:pt x="9028" y="16342"/>
                    <a:pt x="8376" y="15981"/>
                  </a:cubicBezTo>
                  <a:cubicBezTo>
                    <a:pt x="7207" y="15259"/>
                    <a:pt x="5985" y="14537"/>
                    <a:pt x="4816" y="13713"/>
                  </a:cubicBezTo>
                  <a:cubicBezTo>
                    <a:pt x="3431" y="12733"/>
                    <a:pt x="1882" y="11547"/>
                    <a:pt x="877" y="9434"/>
                  </a:cubicBezTo>
                  <a:cubicBezTo>
                    <a:pt x="62" y="7784"/>
                    <a:pt x="-373" y="5207"/>
                    <a:pt x="415" y="3196"/>
                  </a:cubicBezTo>
                  <a:cubicBezTo>
                    <a:pt x="1094" y="1495"/>
                    <a:pt x="2371" y="464"/>
                    <a:pt x="4327" y="103"/>
                  </a:cubicBezTo>
                  <a:cubicBezTo>
                    <a:pt x="4708" y="52"/>
                    <a:pt x="5142" y="52"/>
                    <a:pt x="5604" y="52"/>
                  </a:cubicBezTo>
                  <a:cubicBezTo>
                    <a:pt x="6039" y="52"/>
                    <a:pt x="6474" y="52"/>
                    <a:pt x="6909" y="103"/>
                  </a:cubicBezTo>
                  <a:cubicBezTo>
                    <a:pt x="8267" y="206"/>
                    <a:pt x="9598" y="309"/>
                    <a:pt x="10930" y="309"/>
                  </a:cubicBezTo>
                  <a:cubicBezTo>
                    <a:pt x="11147" y="309"/>
                    <a:pt x="11147" y="309"/>
                    <a:pt x="11147" y="309"/>
                  </a:cubicBezTo>
                  <a:cubicBezTo>
                    <a:pt x="11989" y="258"/>
                    <a:pt x="12832" y="206"/>
                    <a:pt x="13674" y="155"/>
                  </a:cubicBezTo>
                  <a:cubicBezTo>
                    <a:pt x="14543" y="103"/>
                    <a:pt x="15440" y="0"/>
                    <a:pt x="16309" y="0"/>
                  </a:cubicBezTo>
                  <a:cubicBezTo>
                    <a:pt x="17478" y="0"/>
                    <a:pt x="18429" y="155"/>
                    <a:pt x="19352" y="412"/>
                  </a:cubicBezTo>
                  <a:cubicBezTo>
                    <a:pt x="19977" y="567"/>
                    <a:pt x="20602" y="773"/>
                    <a:pt x="21227" y="1031"/>
                  </a:cubicBezTo>
                  <a:cubicBezTo>
                    <a:pt x="21227" y="1392"/>
                    <a:pt x="21227" y="1392"/>
                    <a:pt x="21227" y="1392"/>
                  </a:cubicBezTo>
                  <a:cubicBezTo>
                    <a:pt x="20059" y="876"/>
                    <a:pt x="18945" y="516"/>
                    <a:pt x="17858" y="412"/>
                  </a:cubicBezTo>
                  <a:cubicBezTo>
                    <a:pt x="17369" y="309"/>
                    <a:pt x="16853" y="309"/>
                    <a:pt x="16282" y="309"/>
                  </a:cubicBezTo>
                  <a:cubicBezTo>
                    <a:pt x="15385" y="309"/>
                    <a:pt x="14489" y="361"/>
                    <a:pt x="13728" y="464"/>
                  </a:cubicBezTo>
                  <a:cubicBezTo>
                    <a:pt x="12832" y="567"/>
                    <a:pt x="11908" y="619"/>
                    <a:pt x="10930" y="619"/>
                  </a:cubicBezTo>
                  <a:cubicBezTo>
                    <a:pt x="10441" y="619"/>
                    <a:pt x="9952" y="567"/>
                    <a:pt x="9435" y="567"/>
                  </a:cubicBezTo>
                  <a:cubicBezTo>
                    <a:pt x="8946" y="567"/>
                    <a:pt x="8430" y="516"/>
                    <a:pt x="7914" y="464"/>
                  </a:cubicBezTo>
                  <a:cubicBezTo>
                    <a:pt x="7235" y="361"/>
                    <a:pt x="6528" y="309"/>
                    <a:pt x="5822" y="309"/>
                  </a:cubicBezTo>
                  <a:cubicBezTo>
                    <a:pt x="4844" y="309"/>
                    <a:pt x="4029" y="464"/>
                    <a:pt x="3295" y="722"/>
                  </a:cubicBezTo>
                  <a:cubicBezTo>
                    <a:pt x="2670" y="979"/>
                    <a:pt x="1149" y="1753"/>
                    <a:pt x="496" y="3660"/>
                  </a:cubicBezTo>
                  <a:cubicBezTo>
                    <a:pt x="198" y="4485"/>
                    <a:pt x="116" y="5464"/>
                    <a:pt x="225" y="6547"/>
                  </a:cubicBezTo>
                  <a:cubicBezTo>
                    <a:pt x="578" y="9640"/>
                    <a:pt x="2371" y="11444"/>
                    <a:pt x="3920" y="12682"/>
                  </a:cubicBezTo>
                  <a:cubicBezTo>
                    <a:pt x="5251" y="13764"/>
                    <a:pt x="6664" y="14589"/>
                    <a:pt x="8022" y="15362"/>
                  </a:cubicBezTo>
                  <a:cubicBezTo>
                    <a:pt x="8593" y="15723"/>
                    <a:pt x="9164" y="16032"/>
                    <a:pt x="9707" y="16393"/>
                  </a:cubicBezTo>
                  <a:cubicBezTo>
                    <a:pt x="9952" y="16548"/>
                    <a:pt x="10196" y="16703"/>
                    <a:pt x="10441" y="16857"/>
                  </a:cubicBezTo>
                  <a:cubicBezTo>
                    <a:pt x="11500" y="17527"/>
                    <a:pt x="12614" y="18198"/>
                    <a:pt x="13728" y="18662"/>
                  </a:cubicBezTo>
                  <a:cubicBezTo>
                    <a:pt x="14081" y="18765"/>
                    <a:pt x="14435" y="18919"/>
                    <a:pt x="14761" y="19022"/>
                  </a:cubicBezTo>
                  <a:cubicBezTo>
                    <a:pt x="15549" y="19280"/>
                    <a:pt x="16336" y="19589"/>
                    <a:pt x="17070" y="20002"/>
                  </a:cubicBezTo>
                  <a:cubicBezTo>
                    <a:pt x="17450" y="20157"/>
                    <a:pt x="17831" y="20311"/>
                    <a:pt x="18184" y="20466"/>
                  </a:cubicBezTo>
                  <a:cubicBezTo>
                    <a:pt x="19026" y="20827"/>
                    <a:pt x="20140" y="21188"/>
                    <a:pt x="21227" y="21239"/>
                  </a:cubicBezTo>
                  <a:lnTo>
                    <a:pt x="21227" y="21600"/>
                  </a:lnTo>
                  <a:close/>
                </a:path>
              </a:pathLst>
            </a:custGeom>
            <a:solidFill>
              <a:srgbClr val="F2F2F2">
                <a:alpha val="14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019" name="Freeform 532"/>
            <p:cNvSpPr/>
            <p:nvPr/>
          </p:nvSpPr>
          <p:spPr>
            <a:xfrm flipH="1" rot="5400000">
              <a:off x="-419021" y="583505"/>
              <a:ext cx="2758517" cy="16003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86" h="21600" fill="norm" stroke="1" extrusionOk="0">
                  <a:moveTo>
                    <a:pt x="21286" y="21600"/>
                  </a:moveTo>
                  <a:cubicBezTo>
                    <a:pt x="20579" y="21565"/>
                    <a:pt x="19831" y="21459"/>
                    <a:pt x="19023" y="21246"/>
                  </a:cubicBezTo>
                  <a:cubicBezTo>
                    <a:pt x="17346" y="20787"/>
                    <a:pt x="15568" y="19903"/>
                    <a:pt x="13406" y="18383"/>
                  </a:cubicBezTo>
                  <a:cubicBezTo>
                    <a:pt x="13103" y="18171"/>
                    <a:pt x="12800" y="17923"/>
                    <a:pt x="12496" y="17711"/>
                  </a:cubicBezTo>
                  <a:cubicBezTo>
                    <a:pt x="11870" y="17252"/>
                    <a:pt x="11224" y="16757"/>
                    <a:pt x="10577" y="16403"/>
                  </a:cubicBezTo>
                  <a:cubicBezTo>
                    <a:pt x="9526" y="15838"/>
                    <a:pt x="8476" y="15449"/>
                    <a:pt x="7667" y="15201"/>
                  </a:cubicBezTo>
                  <a:cubicBezTo>
                    <a:pt x="7344" y="15095"/>
                    <a:pt x="7021" y="14989"/>
                    <a:pt x="6697" y="14883"/>
                  </a:cubicBezTo>
                  <a:cubicBezTo>
                    <a:pt x="5364" y="14459"/>
                    <a:pt x="3970" y="14070"/>
                    <a:pt x="2717" y="13151"/>
                  </a:cubicBezTo>
                  <a:cubicBezTo>
                    <a:pt x="1787" y="12515"/>
                    <a:pt x="494" y="11419"/>
                    <a:pt x="110" y="9616"/>
                  </a:cubicBezTo>
                  <a:cubicBezTo>
                    <a:pt x="-314" y="7742"/>
                    <a:pt x="555" y="5904"/>
                    <a:pt x="1545" y="4985"/>
                  </a:cubicBezTo>
                  <a:cubicBezTo>
                    <a:pt x="2697" y="3924"/>
                    <a:pt x="4030" y="3535"/>
                    <a:pt x="5323" y="3182"/>
                  </a:cubicBezTo>
                  <a:cubicBezTo>
                    <a:pt x="5687" y="3076"/>
                    <a:pt x="5687" y="3076"/>
                    <a:pt x="5687" y="3076"/>
                  </a:cubicBezTo>
                  <a:cubicBezTo>
                    <a:pt x="6455" y="2864"/>
                    <a:pt x="7102" y="2651"/>
                    <a:pt x="7748" y="2333"/>
                  </a:cubicBezTo>
                  <a:cubicBezTo>
                    <a:pt x="8233" y="2121"/>
                    <a:pt x="8718" y="1874"/>
                    <a:pt x="9203" y="1626"/>
                  </a:cubicBezTo>
                  <a:cubicBezTo>
                    <a:pt x="9607" y="1379"/>
                    <a:pt x="10052" y="1167"/>
                    <a:pt x="10476" y="955"/>
                  </a:cubicBezTo>
                  <a:cubicBezTo>
                    <a:pt x="11203" y="601"/>
                    <a:pt x="12173" y="177"/>
                    <a:pt x="13183" y="35"/>
                  </a:cubicBezTo>
                  <a:cubicBezTo>
                    <a:pt x="13446" y="0"/>
                    <a:pt x="13729" y="0"/>
                    <a:pt x="14032" y="0"/>
                  </a:cubicBezTo>
                  <a:cubicBezTo>
                    <a:pt x="14598" y="0"/>
                    <a:pt x="15164" y="71"/>
                    <a:pt x="15628" y="106"/>
                  </a:cubicBezTo>
                  <a:cubicBezTo>
                    <a:pt x="17326" y="354"/>
                    <a:pt x="18922" y="742"/>
                    <a:pt x="20397" y="1343"/>
                  </a:cubicBezTo>
                  <a:cubicBezTo>
                    <a:pt x="20700" y="1449"/>
                    <a:pt x="21003" y="1591"/>
                    <a:pt x="21286" y="1697"/>
                  </a:cubicBezTo>
                  <a:cubicBezTo>
                    <a:pt x="21286" y="1944"/>
                    <a:pt x="21286" y="1944"/>
                    <a:pt x="21286" y="1944"/>
                  </a:cubicBezTo>
                  <a:cubicBezTo>
                    <a:pt x="20357" y="1520"/>
                    <a:pt x="19387" y="1167"/>
                    <a:pt x="18397" y="884"/>
                  </a:cubicBezTo>
                  <a:cubicBezTo>
                    <a:pt x="17063" y="530"/>
                    <a:pt x="15649" y="212"/>
                    <a:pt x="14275" y="212"/>
                  </a:cubicBezTo>
                  <a:cubicBezTo>
                    <a:pt x="14012" y="212"/>
                    <a:pt x="13769" y="212"/>
                    <a:pt x="13527" y="247"/>
                  </a:cubicBezTo>
                  <a:cubicBezTo>
                    <a:pt x="12052" y="354"/>
                    <a:pt x="10638" y="1096"/>
                    <a:pt x="9284" y="1803"/>
                  </a:cubicBezTo>
                  <a:cubicBezTo>
                    <a:pt x="8839" y="2050"/>
                    <a:pt x="8374" y="2298"/>
                    <a:pt x="7910" y="2510"/>
                  </a:cubicBezTo>
                  <a:cubicBezTo>
                    <a:pt x="7122" y="2864"/>
                    <a:pt x="6314" y="3111"/>
                    <a:pt x="5525" y="3323"/>
                  </a:cubicBezTo>
                  <a:cubicBezTo>
                    <a:pt x="4899" y="3535"/>
                    <a:pt x="4232" y="3712"/>
                    <a:pt x="3606" y="3959"/>
                  </a:cubicBezTo>
                  <a:cubicBezTo>
                    <a:pt x="2313" y="4490"/>
                    <a:pt x="555" y="5480"/>
                    <a:pt x="191" y="7919"/>
                  </a:cubicBezTo>
                  <a:cubicBezTo>
                    <a:pt x="-132" y="10075"/>
                    <a:pt x="1121" y="11631"/>
                    <a:pt x="2252" y="12550"/>
                  </a:cubicBezTo>
                  <a:cubicBezTo>
                    <a:pt x="3606" y="13681"/>
                    <a:pt x="5121" y="14141"/>
                    <a:pt x="6576" y="14600"/>
                  </a:cubicBezTo>
                  <a:cubicBezTo>
                    <a:pt x="7061" y="14742"/>
                    <a:pt x="7061" y="14742"/>
                    <a:pt x="7061" y="14742"/>
                  </a:cubicBezTo>
                  <a:cubicBezTo>
                    <a:pt x="8011" y="15060"/>
                    <a:pt x="8981" y="15378"/>
                    <a:pt x="9910" y="15838"/>
                  </a:cubicBezTo>
                  <a:cubicBezTo>
                    <a:pt x="10880" y="16297"/>
                    <a:pt x="11749" y="16934"/>
                    <a:pt x="12618" y="17570"/>
                  </a:cubicBezTo>
                  <a:cubicBezTo>
                    <a:pt x="14295" y="18772"/>
                    <a:pt x="16295" y="20151"/>
                    <a:pt x="18376" y="20822"/>
                  </a:cubicBezTo>
                  <a:cubicBezTo>
                    <a:pt x="19366" y="21140"/>
                    <a:pt x="20276" y="21317"/>
                    <a:pt x="21124" y="21317"/>
                  </a:cubicBezTo>
                  <a:cubicBezTo>
                    <a:pt x="21165" y="21317"/>
                    <a:pt x="21225" y="21317"/>
                    <a:pt x="21286" y="21317"/>
                  </a:cubicBezTo>
                  <a:lnTo>
                    <a:pt x="21286" y="21600"/>
                  </a:lnTo>
                  <a:close/>
                </a:path>
              </a:pathLst>
            </a:custGeom>
            <a:solidFill>
              <a:srgbClr val="F2F2F2">
                <a:alpha val="14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020" name="Freeform 537"/>
            <p:cNvSpPr/>
            <p:nvPr/>
          </p:nvSpPr>
          <p:spPr>
            <a:xfrm flipH="1" rot="5400000">
              <a:off x="-108175" y="136332"/>
              <a:ext cx="296371" cy="326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18542" y="19800"/>
                    <a:pt x="15483" y="16200"/>
                    <a:pt x="12616" y="12600"/>
                  </a:cubicBezTo>
                  <a:cubicBezTo>
                    <a:pt x="8411" y="7200"/>
                    <a:pt x="4205" y="3600"/>
                    <a:pt x="0" y="0"/>
                  </a:cubicBezTo>
                  <a:cubicBezTo>
                    <a:pt x="5735" y="0"/>
                    <a:pt x="11278" y="3600"/>
                    <a:pt x="16821" y="7200"/>
                  </a:cubicBezTo>
                  <a:cubicBezTo>
                    <a:pt x="18542" y="9000"/>
                    <a:pt x="20071" y="9000"/>
                    <a:pt x="21600" y="10800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F2F2F2">
                <a:alpha val="14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021" name="Freeform 538"/>
            <p:cNvSpPr/>
            <p:nvPr/>
          </p:nvSpPr>
          <p:spPr>
            <a:xfrm flipH="1" rot="5400000">
              <a:off x="-2788842" y="2895535"/>
              <a:ext cx="6775015" cy="114991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383" y="21600"/>
                  </a:moveTo>
                  <a:cubicBezTo>
                    <a:pt x="21308" y="21600"/>
                    <a:pt x="21241" y="21600"/>
                    <a:pt x="21174" y="21551"/>
                  </a:cubicBezTo>
                  <a:cubicBezTo>
                    <a:pt x="20957" y="21452"/>
                    <a:pt x="20757" y="21305"/>
                    <a:pt x="20565" y="21108"/>
                  </a:cubicBezTo>
                  <a:cubicBezTo>
                    <a:pt x="20139" y="20665"/>
                    <a:pt x="19705" y="20026"/>
                    <a:pt x="19238" y="19189"/>
                  </a:cubicBezTo>
                  <a:cubicBezTo>
                    <a:pt x="18829" y="18500"/>
                    <a:pt x="18428" y="17664"/>
                    <a:pt x="18028" y="16877"/>
                  </a:cubicBezTo>
                  <a:cubicBezTo>
                    <a:pt x="17569" y="15991"/>
                    <a:pt x="17085" y="15007"/>
                    <a:pt x="16601" y="14220"/>
                  </a:cubicBezTo>
                  <a:cubicBezTo>
                    <a:pt x="16192" y="13531"/>
                    <a:pt x="15766" y="12842"/>
                    <a:pt x="15357" y="12251"/>
                  </a:cubicBezTo>
                  <a:cubicBezTo>
                    <a:pt x="15307" y="12153"/>
                    <a:pt x="15307" y="12153"/>
                    <a:pt x="15307" y="12153"/>
                  </a:cubicBezTo>
                  <a:cubicBezTo>
                    <a:pt x="15207" y="12005"/>
                    <a:pt x="15107" y="11858"/>
                    <a:pt x="14998" y="11710"/>
                  </a:cubicBezTo>
                  <a:cubicBezTo>
                    <a:pt x="14698" y="11267"/>
                    <a:pt x="14389" y="10825"/>
                    <a:pt x="14105" y="10136"/>
                  </a:cubicBezTo>
                  <a:cubicBezTo>
                    <a:pt x="13604" y="9004"/>
                    <a:pt x="13262" y="6790"/>
                    <a:pt x="12920" y="4674"/>
                  </a:cubicBezTo>
                  <a:cubicBezTo>
                    <a:pt x="12845" y="4133"/>
                    <a:pt x="12761" y="3592"/>
                    <a:pt x="12678" y="3100"/>
                  </a:cubicBezTo>
                  <a:cubicBezTo>
                    <a:pt x="12453" y="1771"/>
                    <a:pt x="12177" y="394"/>
                    <a:pt x="11827" y="344"/>
                  </a:cubicBezTo>
                  <a:cubicBezTo>
                    <a:pt x="11802" y="344"/>
                    <a:pt x="11802" y="344"/>
                    <a:pt x="11802" y="344"/>
                  </a:cubicBezTo>
                  <a:cubicBezTo>
                    <a:pt x="11459" y="344"/>
                    <a:pt x="11151" y="1033"/>
                    <a:pt x="10842" y="1722"/>
                  </a:cubicBezTo>
                  <a:cubicBezTo>
                    <a:pt x="10733" y="1919"/>
                    <a:pt x="10733" y="1919"/>
                    <a:pt x="10733" y="1919"/>
                  </a:cubicBezTo>
                  <a:cubicBezTo>
                    <a:pt x="10558" y="2313"/>
                    <a:pt x="10374" y="2706"/>
                    <a:pt x="10191" y="2854"/>
                  </a:cubicBezTo>
                  <a:cubicBezTo>
                    <a:pt x="10082" y="2952"/>
                    <a:pt x="9965" y="3001"/>
                    <a:pt x="9857" y="3001"/>
                  </a:cubicBezTo>
                  <a:cubicBezTo>
                    <a:pt x="9782" y="3051"/>
                    <a:pt x="9707" y="3100"/>
                    <a:pt x="9640" y="3100"/>
                  </a:cubicBezTo>
                  <a:cubicBezTo>
                    <a:pt x="9548" y="3149"/>
                    <a:pt x="9465" y="3247"/>
                    <a:pt x="9381" y="3297"/>
                  </a:cubicBezTo>
                  <a:cubicBezTo>
                    <a:pt x="9114" y="3444"/>
                    <a:pt x="8839" y="3641"/>
                    <a:pt x="8572" y="3641"/>
                  </a:cubicBezTo>
                  <a:cubicBezTo>
                    <a:pt x="8505" y="3641"/>
                    <a:pt x="8438" y="3592"/>
                    <a:pt x="8371" y="3592"/>
                  </a:cubicBezTo>
                  <a:cubicBezTo>
                    <a:pt x="8321" y="3592"/>
                    <a:pt x="8279" y="3543"/>
                    <a:pt x="8229" y="3543"/>
                  </a:cubicBezTo>
                  <a:cubicBezTo>
                    <a:pt x="8129" y="3493"/>
                    <a:pt x="8029" y="3444"/>
                    <a:pt x="7929" y="3444"/>
                  </a:cubicBezTo>
                  <a:cubicBezTo>
                    <a:pt x="7854" y="3444"/>
                    <a:pt x="7787" y="3444"/>
                    <a:pt x="7729" y="3493"/>
                  </a:cubicBezTo>
                  <a:cubicBezTo>
                    <a:pt x="7520" y="3641"/>
                    <a:pt x="7328" y="3936"/>
                    <a:pt x="7128" y="4231"/>
                  </a:cubicBezTo>
                  <a:cubicBezTo>
                    <a:pt x="6977" y="4477"/>
                    <a:pt x="6827" y="4674"/>
                    <a:pt x="6677" y="4822"/>
                  </a:cubicBezTo>
                  <a:cubicBezTo>
                    <a:pt x="6435" y="5166"/>
                    <a:pt x="6185" y="5462"/>
                    <a:pt x="5943" y="5904"/>
                  </a:cubicBezTo>
                  <a:cubicBezTo>
                    <a:pt x="5617" y="6544"/>
                    <a:pt x="5300" y="7331"/>
                    <a:pt x="4991" y="8069"/>
                  </a:cubicBezTo>
                  <a:cubicBezTo>
                    <a:pt x="4924" y="8217"/>
                    <a:pt x="4857" y="8414"/>
                    <a:pt x="4791" y="8561"/>
                  </a:cubicBezTo>
                  <a:cubicBezTo>
                    <a:pt x="4474" y="9349"/>
                    <a:pt x="4123" y="10037"/>
                    <a:pt x="3722" y="10037"/>
                  </a:cubicBezTo>
                  <a:cubicBezTo>
                    <a:pt x="3222" y="10037"/>
                    <a:pt x="2738" y="9349"/>
                    <a:pt x="2270" y="8660"/>
                  </a:cubicBezTo>
                  <a:cubicBezTo>
                    <a:pt x="1995" y="8266"/>
                    <a:pt x="1719" y="7872"/>
                    <a:pt x="1436" y="7626"/>
                  </a:cubicBezTo>
                  <a:cubicBezTo>
                    <a:pt x="1235" y="7430"/>
                    <a:pt x="1035" y="7233"/>
                    <a:pt x="835" y="7036"/>
                  </a:cubicBezTo>
                  <a:cubicBezTo>
                    <a:pt x="684" y="6839"/>
                    <a:pt x="534" y="6692"/>
                    <a:pt x="384" y="6544"/>
                  </a:cubicBezTo>
                  <a:cubicBezTo>
                    <a:pt x="267" y="6446"/>
                    <a:pt x="134" y="6298"/>
                    <a:pt x="0" y="6200"/>
                  </a:cubicBezTo>
                  <a:cubicBezTo>
                    <a:pt x="0" y="5855"/>
                    <a:pt x="0" y="5855"/>
                    <a:pt x="0" y="5855"/>
                  </a:cubicBezTo>
                  <a:cubicBezTo>
                    <a:pt x="109" y="5954"/>
                    <a:pt x="225" y="6052"/>
                    <a:pt x="359" y="6150"/>
                  </a:cubicBezTo>
                  <a:cubicBezTo>
                    <a:pt x="734" y="6544"/>
                    <a:pt x="1118" y="6938"/>
                    <a:pt x="1502" y="7331"/>
                  </a:cubicBezTo>
                  <a:cubicBezTo>
                    <a:pt x="1744" y="7577"/>
                    <a:pt x="1995" y="7971"/>
                    <a:pt x="2245" y="8315"/>
                  </a:cubicBezTo>
                  <a:cubicBezTo>
                    <a:pt x="2704" y="9004"/>
                    <a:pt x="3188" y="9742"/>
                    <a:pt x="3664" y="9742"/>
                  </a:cubicBezTo>
                  <a:cubicBezTo>
                    <a:pt x="3823" y="9742"/>
                    <a:pt x="3973" y="9644"/>
                    <a:pt x="4123" y="9496"/>
                  </a:cubicBezTo>
                  <a:cubicBezTo>
                    <a:pt x="4432" y="9152"/>
                    <a:pt x="4724" y="8414"/>
                    <a:pt x="4999" y="7676"/>
                  </a:cubicBezTo>
                  <a:cubicBezTo>
                    <a:pt x="5100" y="7430"/>
                    <a:pt x="5191" y="7184"/>
                    <a:pt x="5291" y="6987"/>
                  </a:cubicBezTo>
                  <a:cubicBezTo>
                    <a:pt x="5634" y="6150"/>
                    <a:pt x="6009" y="5314"/>
                    <a:pt x="6393" y="4822"/>
                  </a:cubicBezTo>
                  <a:cubicBezTo>
                    <a:pt x="6468" y="4723"/>
                    <a:pt x="6535" y="4674"/>
                    <a:pt x="6602" y="4576"/>
                  </a:cubicBezTo>
                  <a:cubicBezTo>
                    <a:pt x="6735" y="4428"/>
                    <a:pt x="6877" y="4231"/>
                    <a:pt x="7019" y="4035"/>
                  </a:cubicBezTo>
                  <a:cubicBezTo>
                    <a:pt x="7094" y="3936"/>
                    <a:pt x="7094" y="3936"/>
                    <a:pt x="7094" y="3936"/>
                  </a:cubicBezTo>
                  <a:cubicBezTo>
                    <a:pt x="7253" y="3690"/>
                    <a:pt x="7420" y="3444"/>
                    <a:pt x="7578" y="3297"/>
                  </a:cubicBezTo>
                  <a:cubicBezTo>
                    <a:pt x="7687" y="3198"/>
                    <a:pt x="7804" y="3149"/>
                    <a:pt x="7946" y="3149"/>
                  </a:cubicBezTo>
                  <a:cubicBezTo>
                    <a:pt x="8054" y="3149"/>
                    <a:pt x="8171" y="3149"/>
                    <a:pt x="8279" y="3198"/>
                  </a:cubicBezTo>
                  <a:cubicBezTo>
                    <a:pt x="8396" y="3247"/>
                    <a:pt x="8505" y="3247"/>
                    <a:pt x="8622" y="3247"/>
                  </a:cubicBezTo>
                  <a:cubicBezTo>
                    <a:pt x="8672" y="3247"/>
                    <a:pt x="8730" y="3247"/>
                    <a:pt x="8780" y="3247"/>
                  </a:cubicBezTo>
                  <a:cubicBezTo>
                    <a:pt x="9064" y="3149"/>
                    <a:pt x="9356" y="3001"/>
                    <a:pt x="9640" y="2805"/>
                  </a:cubicBezTo>
                  <a:cubicBezTo>
                    <a:pt x="9773" y="2755"/>
                    <a:pt x="9915" y="2657"/>
                    <a:pt x="10049" y="2608"/>
                  </a:cubicBezTo>
                  <a:cubicBezTo>
                    <a:pt x="10324" y="2460"/>
                    <a:pt x="10583" y="1870"/>
                    <a:pt x="10833" y="1328"/>
                  </a:cubicBezTo>
                  <a:cubicBezTo>
                    <a:pt x="10934" y="1132"/>
                    <a:pt x="11034" y="886"/>
                    <a:pt x="11134" y="689"/>
                  </a:cubicBezTo>
                  <a:cubicBezTo>
                    <a:pt x="11292" y="394"/>
                    <a:pt x="11534" y="0"/>
                    <a:pt x="11777" y="0"/>
                  </a:cubicBezTo>
                  <a:cubicBezTo>
                    <a:pt x="11885" y="0"/>
                    <a:pt x="11994" y="98"/>
                    <a:pt x="12085" y="295"/>
                  </a:cubicBezTo>
                  <a:cubicBezTo>
                    <a:pt x="12377" y="886"/>
                    <a:pt x="12594" y="2067"/>
                    <a:pt x="12770" y="3149"/>
                  </a:cubicBezTo>
                  <a:cubicBezTo>
                    <a:pt x="12811" y="3444"/>
                    <a:pt x="12853" y="3690"/>
                    <a:pt x="12895" y="3985"/>
                  </a:cubicBezTo>
                  <a:cubicBezTo>
                    <a:pt x="13304" y="6593"/>
                    <a:pt x="13730" y="9299"/>
                    <a:pt x="14355" y="10283"/>
                  </a:cubicBezTo>
                  <a:cubicBezTo>
                    <a:pt x="14564" y="10628"/>
                    <a:pt x="14773" y="10923"/>
                    <a:pt x="14973" y="11267"/>
                  </a:cubicBezTo>
                  <a:cubicBezTo>
                    <a:pt x="15616" y="12251"/>
                    <a:pt x="16283" y="13236"/>
                    <a:pt x="16926" y="14416"/>
                  </a:cubicBezTo>
                  <a:cubicBezTo>
                    <a:pt x="17327" y="15105"/>
                    <a:pt x="17727" y="15942"/>
                    <a:pt x="18120" y="16680"/>
                  </a:cubicBezTo>
                  <a:cubicBezTo>
                    <a:pt x="18520" y="17516"/>
                    <a:pt x="18938" y="18353"/>
                    <a:pt x="19355" y="19091"/>
                  </a:cubicBezTo>
                  <a:cubicBezTo>
                    <a:pt x="19822" y="19927"/>
                    <a:pt x="20215" y="20468"/>
                    <a:pt x="20582" y="20862"/>
                  </a:cubicBezTo>
                  <a:cubicBezTo>
                    <a:pt x="20840" y="21108"/>
                    <a:pt x="21066" y="21305"/>
                    <a:pt x="21266" y="21403"/>
                  </a:cubicBezTo>
                  <a:cubicBezTo>
                    <a:pt x="21333" y="21403"/>
                    <a:pt x="21400" y="21452"/>
                    <a:pt x="21466" y="21502"/>
                  </a:cubicBezTo>
                  <a:cubicBezTo>
                    <a:pt x="21508" y="21502"/>
                    <a:pt x="21558" y="21551"/>
                    <a:pt x="21600" y="21600"/>
                  </a:cubicBezTo>
                  <a:cubicBezTo>
                    <a:pt x="21533" y="21600"/>
                    <a:pt x="21458" y="21600"/>
                    <a:pt x="21383" y="21600"/>
                  </a:cubicBezTo>
                  <a:close/>
                </a:path>
              </a:pathLst>
            </a:custGeom>
            <a:solidFill>
              <a:srgbClr val="F2F2F2">
                <a:alpha val="14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022" name="Freeform 540"/>
            <p:cNvSpPr/>
            <p:nvPr/>
          </p:nvSpPr>
          <p:spPr>
            <a:xfrm flipH="1" rot="5400000">
              <a:off x="736478" y="3036310"/>
              <a:ext cx="634232" cy="19856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20886" y="19895"/>
                    <a:pt x="20261" y="18189"/>
                    <a:pt x="19726" y="16768"/>
                  </a:cubicBezTo>
                  <a:cubicBezTo>
                    <a:pt x="18833" y="14495"/>
                    <a:pt x="18030" y="12221"/>
                    <a:pt x="17048" y="10232"/>
                  </a:cubicBezTo>
                  <a:cubicBezTo>
                    <a:pt x="14906" y="6537"/>
                    <a:pt x="12853" y="3979"/>
                    <a:pt x="10800" y="2558"/>
                  </a:cubicBezTo>
                  <a:cubicBezTo>
                    <a:pt x="9729" y="1989"/>
                    <a:pt x="8747" y="1705"/>
                    <a:pt x="7765" y="1705"/>
                  </a:cubicBezTo>
                  <a:cubicBezTo>
                    <a:pt x="6426" y="1705"/>
                    <a:pt x="5177" y="2274"/>
                    <a:pt x="3927" y="3411"/>
                  </a:cubicBezTo>
                  <a:cubicBezTo>
                    <a:pt x="2499" y="4832"/>
                    <a:pt x="1250" y="5968"/>
                    <a:pt x="0" y="6537"/>
                  </a:cubicBezTo>
                  <a:cubicBezTo>
                    <a:pt x="714" y="5968"/>
                    <a:pt x="1339" y="5116"/>
                    <a:pt x="2053" y="4263"/>
                  </a:cubicBezTo>
                  <a:cubicBezTo>
                    <a:pt x="3124" y="2558"/>
                    <a:pt x="4284" y="1137"/>
                    <a:pt x="5534" y="568"/>
                  </a:cubicBezTo>
                  <a:cubicBezTo>
                    <a:pt x="6337" y="0"/>
                    <a:pt x="7140" y="0"/>
                    <a:pt x="7944" y="0"/>
                  </a:cubicBezTo>
                  <a:cubicBezTo>
                    <a:pt x="9104" y="0"/>
                    <a:pt x="10264" y="284"/>
                    <a:pt x="11425" y="1137"/>
                  </a:cubicBezTo>
                  <a:cubicBezTo>
                    <a:pt x="13835" y="3126"/>
                    <a:pt x="15888" y="5684"/>
                    <a:pt x="17673" y="9379"/>
                  </a:cubicBezTo>
                  <a:cubicBezTo>
                    <a:pt x="19369" y="12789"/>
                    <a:pt x="20529" y="16200"/>
                    <a:pt x="21600" y="21600"/>
                  </a:cubicBezTo>
                  <a:close/>
                </a:path>
              </a:pathLst>
            </a:custGeom>
            <a:solidFill>
              <a:srgbClr val="F2F2F2">
                <a:alpha val="14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1023" name="Freeform 541"/>
            <p:cNvSpPr/>
            <p:nvPr/>
          </p:nvSpPr>
          <p:spPr>
            <a:xfrm flipH="1" rot="5400000">
              <a:off x="-259324" y="263770"/>
              <a:ext cx="626824" cy="1081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19431" y="21073"/>
                    <a:pt x="17172" y="20546"/>
                    <a:pt x="15093" y="18966"/>
                  </a:cubicBezTo>
                  <a:cubicBezTo>
                    <a:pt x="13376" y="17912"/>
                    <a:pt x="11749" y="15805"/>
                    <a:pt x="10213" y="13698"/>
                  </a:cubicBezTo>
                  <a:cubicBezTo>
                    <a:pt x="8947" y="12644"/>
                    <a:pt x="7682" y="11063"/>
                    <a:pt x="6417" y="10010"/>
                  </a:cubicBezTo>
                  <a:cubicBezTo>
                    <a:pt x="5603" y="8956"/>
                    <a:pt x="5603" y="8956"/>
                    <a:pt x="5603" y="8956"/>
                  </a:cubicBezTo>
                  <a:cubicBezTo>
                    <a:pt x="4428" y="7902"/>
                    <a:pt x="3163" y="6849"/>
                    <a:pt x="1988" y="4741"/>
                  </a:cubicBezTo>
                  <a:cubicBezTo>
                    <a:pt x="1265" y="3688"/>
                    <a:pt x="633" y="2107"/>
                    <a:pt x="0" y="0"/>
                  </a:cubicBezTo>
                  <a:cubicBezTo>
                    <a:pt x="813" y="1580"/>
                    <a:pt x="1808" y="2634"/>
                    <a:pt x="2711" y="3161"/>
                  </a:cubicBezTo>
                  <a:cubicBezTo>
                    <a:pt x="3073" y="3688"/>
                    <a:pt x="3344" y="4215"/>
                    <a:pt x="3615" y="4215"/>
                  </a:cubicBezTo>
                  <a:cubicBezTo>
                    <a:pt x="4519" y="5268"/>
                    <a:pt x="5423" y="5795"/>
                    <a:pt x="6326" y="6849"/>
                  </a:cubicBezTo>
                  <a:cubicBezTo>
                    <a:pt x="7682" y="7902"/>
                    <a:pt x="7682" y="7902"/>
                    <a:pt x="7682" y="7902"/>
                  </a:cubicBezTo>
                  <a:cubicBezTo>
                    <a:pt x="8767" y="8956"/>
                    <a:pt x="9851" y="10010"/>
                    <a:pt x="10936" y="11063"/>
                  </a:cubicBezTo>
                  <a:cubicBezTo>
                    <a:pt x="12833" y="13171"/>
                    <a:pt x="14731" y="15278"/>
                    <a:pt x="16629" y="16332"/>
                  </a:cubicBezTo>
                  <a:cubicBezTo>
                    <a:pt x="18346" y="17385"/>
                    <a:pt x="19973" y="17912"/>
                    <a:pt x="21600" y="17912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F2F2F2">
                <a:alpha val="14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</p:grpSp>
      <p:pic>
        <p:nvPicPr>
          <p:cNvPr id="11025" name="IMG_2883.JPG" descr="IMG_2883.JPG"/>
          <p:cNvPicPr>
            <a:picLocks noChangeAspect="1"/>
          </p:cNvPicPr>
          <p:nvPr/>
        </p:nvPicPr>
        <p:blipFill>
          <a:blip r:embed="rId3">
            <a:extLst/>
          </a:blip>
          <a:srcRect l="19283" t="21343" r="19277" b="32578"/>
          <a:stretch>
            <a:fillRect/>
          </a:stretch>
        </p:blipFill>
        <p:spPr>
          <a:xfrm>
            <a:off x="4651070" y="188298"/>
            <a:ext cx="1678085" cy="167803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19679" h="20595" fill="norm" stroke="1" extrusionOk="0">
                <a:moveTo>
                  <a:pt x="9839" y="0"/>
                </a:moveTo>
                <a:cubicBezTo>
                  <a:pt x="7321" y="0"/>
                  <a:pt x="4802" y="1005"/>
                  <a:pt x="2881" y="3015"/>
                </a:cubicBezTo>
                <a:cubicBezTo>
                  <a:pt x="-961" y="7036"/>
                  <a:pt x="-961" y="13558"/>
                  <a:pt x="2881" y="17579"/>
                </a:cubicBezTo>
                <a:cubicBezTo>
                  <a:pt x="6723" y="21600"/>
                  <a:pt x="12955" y="21600"/>
                  <a:pt x="16797" y="17579"/>
                </a:cubicBezTo>
                <a:cubicBezTo>
                  <a:pt x="20639" y="13558"/>
                  <a:pt x="20639" y="7036"/>
                  <a:pt x="16797" y="3015"/>
                </a:cubicBezTo>
                <a:cubicBezTo>
                  <a:pt x="14876" y="1005"/>
                  <a:pt x="12357" y="0"/>
                  <a:pt x="9839" y="0"/>
                </a:cubicBezTo>
                <a:close/>
              </a:path>
            </a:pathLst>
          </a:custGeom>
          <a:ln w="12700">
            <a:miter lim="400000"/>
          </a:ln>
        </p:spPr>
      </p:pic>
      <p:pic>
        <p:nvPicPr>
          <p:cNvPr id="11026" name="unleashed-logo-full-color-cmyk.pdf" descr="unleashed-logo-full-color-cmyk.pdf"/>
          <p:cNvPicPr>
            <a:picLocks noChangeAspect="1"/>
          </p:cNvPicPr>
          <p:nvPr/>
        </p:nvPicPr>
        <p:blipFill>
          <a:blip r:embed="rId4">
            <a:alphaModFix amt="29976"/>
            <a:extLst/>
          </a:blip>
          <a:srcRect l="0" t="0" r="0" b="29397"/>
          <a:stretch>
            <a:fillRect/>
          </a:stretch>
        </p:blipFill>
        <p:spPr>
          <a:xfrm>
            <a:off x="2956900" y="3709376"/>
            <a:ext cx="3502572" cy="1636398"/>
          </a:xfrm>
          <a:prstGeom prst="rect">
            <a:avLst/>
          </a:prstGeom>
          <a:ln w="12700">
            <a:miter lim="400000"/>
          </a:ln>
        </p:spPr>
      </p:pic>
      <p:sp>
        <p:nvSpPr>
          <p:cNvPr id="11027" name="TextBox 195"/>
          <p:cNvSpPr txBox="1"/>
          <p:nvPr/>
        </p:nvSpPr>
        <p:spPr>
          <a:xfrm>
            <a:off x="468441" y="3115693"/>
            <a:ext cx="2498911" cy="127381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 anchor="ctr">
            <a:spAutoFit/>
          </a:bodyPr>
          <a:lstStyle/>
          <a:p>
            <a:pPr algn="ctr">
              <a:lnSpc>
                <a:spcPct val="130000"/>
              </a:lnSpc>
              <a:spcBef>
                <a:spcPts val="600"/>
              </a:spcBef>
              <a:defRPr sz="1600"/>
            </a:pPr>
            <a:r>
              <a:t>Began developing an </a:t>
            </a:r>
            <a:r>
              <a:rPr b="1" i="1">
                <a:solidFill>
                  <a:srgbClr val="D96B35"/>
                </a:solidFill>
              </a:rPr>
              <a:t>awakening</a:t>
            </a:r>
            <a:r>
              <a:t> to God’s passion for His glory began.</a:t>
            </a:r>
          </a:p>
        </p:txBody>
      </p:sp>
      <p:sp>
        <p:nvSpPr>
          <p:cNvPr id="11028" name="TextBox 195"/>
          <p:cNvSpPr txBox="1"/>
          <p:nvPr/>
        </p:nvSpPr>
        <p:spPr>
          <a:xfrm>
            <a:off x="4206220" y="2380876"/>
            <a:ext cx="2085271" cy="96012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 anchor="ctr">
            <a:spAutoFit/>
          </a:bodyPr>
          <a:lstStyle/>
          <a:p>
            <a:pPr algn="ctr">
              <a:lnSpc>
                <a:spcPct val="130000"/>
              </a:lnSpc>
              <a:spcBef>
                <a:spcPts val="600"/>
              </a:spcBef>
              <a:defRPr sz="1600"/>
            </a:pPr>
            <a:r>
              <a:t>Then God began to </a:t>
            </a:r>
            <a:r>
              <a:rPr b="1" i="1">
                <a:solidFill>
                  <a:srgbClr val="D96B35"/>
                </a:solidFill>
              </a:rPr>
              <a:t>focus</a:t>
            </a:r>
            <a:r>
              <a:t> my </a:t>
            </a:r>
            <a:r>
              <a:rPr>
                <a:solidFill>
                  <a:srgbClr val="383839"/>
                </a:solidFill>
              </a:rPr>
              <a:t>calling</a:t>
            </a:r>
            <a:r>
              <a:t> in areas of mobilization.  </a:t>
            </a:r>
          </a:p>
        </p:txBody>
      </p:sp>
      <p:sp>
        <p:nvSpPr>
          <p:cNvPr id="11029" name="TextBox 195"/>
          <p:cNvSpPr txBox="1"/>
          <p:nvPr/>
        </p:nvSpPr>
        <p:spPr>
          <a:xfrm>
            <a:off x="6601682" y="3272538"/>
            <a:ext cx="2529870" cy="96012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 anchor="ctr">
            <a:spAutoFit/>
          </a:bodyPr>
          <a:lstStyle/>
          <a:p>
            <a:pPr algn="ctr">
              <a:lnSpc>
                <a:spcPct val="130000"/>
              </a:lnSpc>
              <a:spcBef>
                <a:spcPts val="600"/>
              </a:spcBef>
              <a:defRPr sz="1600"/>
            </a:pPr>
            <a:r>
              <a:t>Now, I </a:t>
            </a:r>
            <a:r>
              <a:rPr b="1" i="1">
                <a:solidFill>
                  <a:srgbClr val="D96B35"/>
                </a:solidFill>
              </a:rPr>
              <a:t>live</a:t>
            </a:r>
            <a:r>
              <a:t> out that calling by </a:t>
            </a:r>
            <a:r>
              <a:rPr>
                <a:solidFill>
                  <a:srgbClr val="383839"/>
                </a:solidFill>
              </a:rPr>
              <a:t>mobilizing</a:t>
            </a:r>
            <a:r>
              <a:t> people to Kingdom work.</a:t>
            </a:r>
          </a:p>
        </p:txBody>
      </p:sp>
      <p:sp>
        <p:nvSpPr>
          <p:cNvPr id="11030" name="Line"/>
          <p:cNvSpPr/>
          <p:nvPr/>
        </p:nvSpPr>
        <p:spPr>
          <a:xfrm>
            <a:off x="2711882" y="3602491"/>
            <a:ext cx="929128" cy="140334"/>
          </a:xfrm>
          <a:prstGeom prst="line">
            <a:avLst/>
          </a:prstGeom>
          <a:ln w="12700">
            <a:solidFill>
              <a:srgbClr val="D96B35"/>
            </a:solidFill>
            <a:miter/>
            <a:headEnd type="oval"/>
            <a:tailEnd type="oval"/>
          </a:ln>
        </p:spPr>
        <p:txBody>
          <a:bodyPr lIns="45719" rIns="45719"/>
          <a:lstStyle/>
          <a:p>
            <a:pPr/>
          </a:p>
        </p:txBody>
      </p:sp>
      <p:sp>
        <p:nvSpPr>
          <p:cNvPr id="11031" name="Line"/>
          <p:cNvSpPr/>
          <p:nvPr/>
        </p:nvSpPr>
        <p:spPr>
          <a:xfrm flipH="1">
            <a:off x="4682594" y="3309543"/>
            <a:ext cx="435667" cy="556951"/>
          </a:xfrm>
          <a:prstGeom prst="line">
            <a:avLst/>
          </a:prstGeom>
          <a:ln w="12700">
            <a:solidFill>
              <a:srgbClr val="D96B35"/>
            </a:solidFill>
            <a:miter/>
            <a:headEnd type="oval"/>
            <a:tailEnd type="oval"/>
          </a:ln>
        </p:spPr>
        <p:txBody>
          <a:bodyPr lIns="45719" rIns="45719"/>
          <a:lstStyle/>
          <a:p>
            <a:pPr/>
          </a:p>
        </p:txBody>
      </p:sp>
      <p:sp>
        <p:nvSpPr>
          <p:cNvPr id="11032" name="Line"/>
          <p:cNvSpPr/>
          <p:nvPr/>
        </p:nvSpPr>
        <p:spPr>
          <a:xfrm flipH="1">
            <a:off x="5831264" y="4252326"/>
            <a:ext cx="2020639" cy="99726"/>
          </a:xfrm>
          <a:prstGeom prst="line">
            <a:avLst/>
          </a:prstGeom>
          <a:ln w="12700">
            <a:solidFill>
              <a:srgbClr val="D96B35"/>
            </a:solidFill>
            <a:miter/>
            <a:headEnd type="oval"/>
            <a:tailEnd type="oval"/>
          </a:ln>
        </p:spPr>
        <p:txBody>
          <a:bodyPr lIns="45719" rIns="45719"/>
          <a:lstStyle/>
          <a:p>
            <a:pPr/>
          </a:p>
        </p:txBody>
      </p:sp>
      <p:sp>
        <p:nvSpPr>
          <p:cNvPr id="11033" name="TextBox 195"/>
          <p:cNvSpPr txBox="1"/>
          <p:nvPr/>
        </p:nvSpPr>
        <p:spPr>
          <a:xfrm>
            <a:off x="6442261" y="5609069"/>
            <a:ext cx="2529869" cy="64643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 anchor="ctr">
            <a:spAutoFit/>
          </a:bodyPr>
          <a:lstStyle>
            <a:lvl1pPr algn="ctr">
              <a:lnSpc>
                <a:spcPct val="130000"/>
              </a:lnSpc>
              <a:spcBef>
                <a:spcPts val="600"/>
              </a:spcBef>
              <a:defRPr sz="1600"/>
            </a:lvl1pPr>
          </a:lstStyle>
          <a:p>
            <a:pPr/>
            <a:r>
              <a:t>Resting in the Holy Spirit to continually guide me.</a:t>
            </a:r>
          </a:p>
        </p:txBody>
      </p:sp>
      <p:sp>
        <p:nvSpPr>
          <p:cNvPr id="11034" name="Line"/>
          <p:cNvSpPr/>
          <p:nvPr/>
        </p:nvSpPr>
        <p:spPr>
          <a:xfrm flipH="1" flipV="1">
            <a:off x="5541221" y="5210219"/>
            <a:ext cx="856749" cy="659643"/>
          </a:xfrm>
          <a:prstGeom prst="line">
            <a:avLst/>
          </a:prstGeom>
          <a:ln w="12700">
            <a:solidFill>
              <a:srgbClr val="D96B35"/>
            </a:solidFill>
            <a:miter/>
            <a:headEnd type="oval"/>
            <a:tailEnd type="oval"/>
          </a:ln>
        </p:spPr>
        <p:txBody>
          <a:bodyPr lIns="45719" rIns="45719"/>
          <a:lstStyle/>
          <a:p>
            <a:pPr/>
          </a:p>
        </p:txBody>
      </p: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advClick="1" p14:dur="2000">
        <p159:morph option="byChar"/>
      </p:transition>
    </mc:Choice>
    <mc:Fallback>
      <p:transition spd="slow">
        <p:fade/>
      </p:transition>
    </mc:Fallback>
  </mc:AlternateContent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 xmlns:m="http://schemas.openxmlformats.org/officeDocument/2006/math" xmlns:a14="http://schemas.microsoft.com/office/drawing/2010/main" showMasterSp="1" showMasterPhAnim="1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993" name="unleashed-logo-full-color-cmyk.pdf" descr="unleashed-logo-full-color-cmyk.pdf"/>
          <p:cNvPicPr>
            <a:picLocks noChangeAspect="1"/>
          </p:cNvPicPr>
          <p:nvPr/>
        </p:nvPicPr>
        <p:blipFill>
          <a:blip r:embed="rId2">
            <a:extLst/>
          </a:blip>
          <a:stretch>
            <a:fillRect/>
          </a:stretch>
        </p:blipFill>
        <p:spPr>
          <a:xfrm>
            <a:off x="319974" y="6036569"/>
            <a:ext cx="775995" cy="513501"/>
          </a:xfrm>
          <a:prstGeom prst="rect">
            <a:avLst/>
          </a:prstGeom>
          <a:ln w="12700">
            <a:miter lim="400000"/>
          </a:ln>
        </p:spPr>
      </p:pic>
      <p:pic>
        <p:nvPicPr>
          <p:cNvPr id="11994" name="Screenshot 2025-04-18 at 7.10.44 AM.png" descr="Screenshot 2025-04-18 at 7.10.44 AM.png"/>
          <p:cNvPicPr>
            <a:picLocks noChangeAspect="1"/>
          </p:cNvPicPr>
          <p:nvPr/>
        </p:nvPicPr>
        <p:blipFill>
          <a:blip r:embed="rId3">
            <a:extLst/>
          </a:blip>
          <a:srcRect l="0" t="132" r="0" b="132"/>
          <a:stretch>
            <a:fillRect/>
          </a:stretch>
        </p:blipFill>
        <p:spPr>
          <a:xfrm>
            <a:off x="3944116" y="642362"/>
            <a:ext cx="4303769" cy="5573276"/>
          </a:xfrm>
          <a:prstGeom prst="rect">
            <a:avLst/>
          </a:prstGeom>
          <a:ln w="12700">
            <a:miter lim="400000"/>
          </a:ln>
          <a:effectLst>
            <a:outerShdw sx="100000" sy="100000" kx="0" ky="0" algn="b" rotWithShape="0" blurRad="101600" dist="25400" dir="2225863">
              <a:srgbClr val="000000">
                <a:alpha val="75000"/>
              </a:srgbClr>
            </a:outerShdw>
          </a:effectLst>
        </p:spPr>
      </p:pic>
      <p:sp>
        <p:nvSpPr>
          <p:cNvPr id="11995" name="Rectangle 3"/>
          <p:cNvSpPr txBox="1"/>
          <p:nvPr/>
        </p:nvSpPr>
        <p:spPr>
          <a:xfrm>
            <a:off x="346187" y="1011534"/>
            <a:ext cx="2801310" cy="16154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 anchor="ctr">
            <a:spAutoFit/>
          </a:bodyPr>
          <a:lstStyle>
            <a:lvl1pPr algn="ctr">
              <a:defRPr spc="55" sz="2000">
                <a:solidFill>
                  <a:srgbClr val="383839"/>
                </a:solidFill>
              </a:defRPr>
            </a:lvl1pPr>
          </a:lstStyle>
          <a:p>
            <a:pPr/>
            <a:r>
              <a:t>Reflect on page 27 (3.5) and select one item from the left column and one from the right column.</a:t>
            </a:r>
          </a:p>
        </p:txBody>
      </p:sp>
      <p:sp>
        <p:nvSpPr>
          <p:cNvPr id="11996" name="Line"/>
          <p:cNvSpPr/>
          <p:nvPr/>
        </p:nvSpPr>
        <p:spPr>
          <a:xfrm flipV="1">
            <a:off x="2831935" y="2227702"/>
            <a:ext cx="2228313" cy="197733"/>
          </a:xfrm>
          <a:prstGeom prst="line">
            <a:avLst/>
          </a:prstGeom>
          <a:ln w="12700">
            <a:solidFill>
              <a:srgbClr val="000000"/>
            </a:solidFill>
            <a:miter/>
            <a:headEnd type="oval"/>
            <a:tailEnd type="oval"/>
          </a:ln>
        </p:spPr>
        <p:txBody>
          <a:bodyPr lIns="45719" rIns="45719"/>
          <a:lstStyle/>
          <a:p>
            <a:pPr/>
          </a:p>
        </p:txBody>
      </p:sp>
      <p:sp>
        <p:nvSpPr>
          <p:cNvPr id="11997" name="Rectangle 3"/>
          <p:cNvSpPr txBox="1"/>
          <p:nvPr/>
        </p:nvSpPr>
        <p:spPr>
          <a:xfrm>
            <a:off x="9044448" y="3198669"/>
            <a:ext cx="2543040" cy="3962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 anchor="ctr">
            <a:spAutoFit/>
          </a:bodyPr>
          <a:lstStyle>
            <a:lvl1pPr algn="ctr">
              <a:defRPr spc="55" sz="2000">
                <a:solidFill>
                  <a:srgbClr val="383839"/>
                </a:solidFill>
              </a:defRPr>
            </a:lvl1pPr>
          </a:lstStyle>
          <a:p>
            <a:pPr/>
            <a:r>
              <a:t>Pull from page 18</a:t>
            </a:r>
          </a:p>
        </p:txBody>
      </p:sp>
      <p:sp>
        <p:nvSpPr>
          <p:cNvPr id="11998" name="Rectangle 3"/>
          <p:cNvSpPr txBox="1"/>
          <p:nvPr/>
        </p:nvSpPr>
        <p:spPr>
          <a:xfrm>
            <a:off x="9044448" y="4140245"/>
            <a:ext cx="2543040" cy="3962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 anchor="ctr">
            <a:spAutoFit/>
          </a:bodyPr>
          <a:lstStyle>
            <a:lvl1pPr algn="ctr">
              <a:defRPr spc="55" sz="2000">
                <a:solidFill>
                  <a:srgbClr val="383839"/>
                </a:solidFill>
              </a:defRPr>
            </a:lvl1pPr>
          </a:lstStyle>
          <a:p>
            <a:pPr/>
            <a:r>
              <a:t>Pull from page 22</a:t>
            </a:r>
          </a:p>
        </p:txBody>
      </p:sp>
      <p:sp>
        <p:nvSpPr>
          <p:cNvPr id="11999" name="Rectangle 3"/>
          <p:cNvSpPr txBox="1"/>
          <p:nvPr/>
        </p:nvSpPr>
        <p:spPr>
          <a:xfrm>
            <a:off x="9044448" y="5081820"/>
            <a:ext cx="2543040" cy="3962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 anchor="ctr">
            <a:spAutoFit/>
          </a:bodyPr>
          <a:lstStyle>
            <a:lvl1pPr algn="ctr">
              <a:defRPr spc="55" sz="2000">
                <a:solidFill>
                  <a:srgbClr val="383839"/>
                </a:solidFill>
              </a:defRPr>
            </a:lvl1pPr>
          </a:lstStyle>
          <a:p>
            <a:pPr/>
            <a:r>
              <a:t>Pull from above</a:t>
            </a:r>
          </a:p>
        </p:txBody>
      </p:sp>
      <p:sp>
        <p:nvSpPr>
          <p:cNvPr id="12000" name="Line"/>
          <p:cNvSpPr/>
          <p:nvPr/>
        </p:nvSpPr>
        <p:spPr>
          <a:xfrm flipV="1">
            <a:off x="5965579" y="3362361"/>
            <a:ext cx="3111727" cy="147502"/>
          </a:xfrm>
          <a:prstGeom prst="line">
            <a:avLst/>
          </a:prstGeom>
          <a:ln w="12700">
            <a:solidFill>
              <a:srgbClr val="000000"/>
            </a:solidFill>
            <a:miter/>
            <a:headEnd type="oval"/>
            <a:tailEnd type="oval"/>
          </a:ln>
        </p:spPr>
        <p:txBody>
          <a:bodyPr lIns="45719" rIns="45719"/>
          <a:lstStyle/>
          <a:p>
            <a:pPr/>
          </a:p>
        </p:txBody>
      </p:sp>
      <p:sp>
        <p:nvSpPr>
          <p:cNvPr id="12001" name="Line"/>
          <p:cNvSpPr/>
          <p:nvPr/>
        </p:nvSpPr>
        <p:spPr>
          <a:xfrm>
            <a:off x="7319939" y="4152044"/>
            <a:ext cx="1806993" cy="189755"/>
          </a:xfrm>
          <a:prstGeom prst="line">
            <a:avLst/>
          </a:prstGeom>
          <a:ln w="12700">
            <a:solidFill>
              <a:srgbClr val="000000"/>
            </a:solidFill>
            <a:miter/>
            <a:headEnd type="oval"/>
            <a:tailEnd type="oval"/>
          </a:ln>
        </p:spPr>
        <p:txBody>
          <a:bodyPr lIns="45719" rIns="45719"/>
          <a:lstStyle/>
          <a:p>
            <a:pPr/>
          </a:p>
        </p:txBody>
      </p:sp>
      <p:sp>
        <p:nvSpPr>
          <p:cNvPr id="12002" name="Line"/>
          <p:cNvSpPr/>
          <p:nvPr/>
        </p:nvSpPr>
        <p:spPr>
          <a:xfrm>
            <a:off x="7134351" y="4994856"/>
            <a:ext cx="2012197" cy="330528"/>
          </a:xfrm>
          <a:prstGeom prst="line">
            <a:avLst/>
          </a:prstGeom>
          <a:ln w="12700">
            <a:solidFill>
              <a:srgbClr val="000000"/>
            </a:solidFill>
            <a:miter/>
            <a:headEnd type="oval"/>
            <a:tailEnd type="oval"/>
          </a:ln>
        </p:spPr>
        <p:txBody>
          <a:bodyPr lIns="45719" rIns="45719"/>
          <a:lstStyle/>
          <a:p>
            <a:pPr/>
          </a:p>
        </p:txBody>
      </p:sp>
      <p:sp>
        <p:nvSpPr>
          <p:cNvPr id="12004" name="Connection Line"/>
          <p:cNvSpPr/>
          <p:nvPr/>
        </p:nvSpPr>
        <p:spPr>
          <a:xfrm>
            <a:off x="3902516" y="2540137"/>
            <a:ext cx="2210354" cy="230279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17266" h="21600" fill="norm" stroke="1" extrusionOk="0">
                <a:moveTo>
                  <a:pt x="4369" y="21600"/>
                </a:moveTo>
                <a:cubicBezTo>
                  <a:pt x="-4334" y="15694"/>
                  <a:pt x="-35" y="8494"/>
                  <a:pt x="17266" y="0"/>
                </a:cubicBezTo>
              </a:path>
            </a:pathLst>
          </a:custGeom>
          <a:ln w="12700">
            <a:solidFill>
              <a:srgbClr val="000000"/>
            </a:solidFill>
            <a:miter/>
            <a:headEnd type="stealth"/>
            <a:tailEnd type="oval"/>
          </a:ln>
        </p:spPr>
        <p:txBody>
          <a:bodyPr/>
          <a:lstStyle/>
          <a:p>
            <a:pPr/>
          </a:p>
        </p:txBody>
      </p:sp>
    </p:spTree>
  </p:cSld>
  <p:clrMapOvr>
    <a:masterClrMapping/>
  </p:clrMapOvr>
  <p:transition xmlns:p14="http://schemas.microsoft.com/office/powerpoint/2010/main" spd="med" advClick="1"/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 xmlns:m="http://schemas.openxmlformats.org/officeDocument/2006/math" xmlns:a14="http://schemas.microsoft.com/office/drawing/2010/main" show="0" showMasterSp="1" showMasterPhAnim="1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006" name="pexels-lastly-808465.jpg" descr="pexels-lastly-808465.jpg"/>
          <p:cNvPicPr>
            <a:picLocks noChangeAspect="1"/>
          </p:cNvPicPr>
          <p:nvPr/>
        </p:nvPicPr>
        <p:blipFill>
          <a:blip r:embed="rId2">
            <a:alphaModFix amt="9548"/>
            <a:extLst/>
          </a:blip>
          <a:srcRect l="0" t="0" r="683" b="10578"/>
          <a:stretch>
            <a:fillRect/>
          </a:stretch>
        </p:blipFill>
        <p:spPr>
          <a:xfrm>
            <a:off x="-15594" y="-24215"/>
            <a:ext cx="12307855" cy="7584056"/>
          </a:xfrm>
          <a:prstGeom prst="rect">
            <a:avLst/>
          </a:prstGeom>
          <a:ln w="12700">
            <a:miter lim="400000"/>
          </a:ln>
        </p:spPr>
      </p:pic>
      <p:sp>
        <p:nvSpPr>
          <p:cNvPr id="12007" name="Rectangle 14"/>
          <p:cNvSpPr txBox="1"/>
          <p:nvPr/>
        </p:nvSpPr>
        <p:spPr>
          <a:xfrm>
            <a:off x="858778" y="571500"/>
            <a:ext cx="10474444" cy="624840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>
            <a:spAutoFit/>
          </a:bodyPr>
          <a:lstStyle>
            <a:lvl1pPr algn="ctr">
              <a:defRPr spc="97" sz="3500">
                <a:solidFill>
                  <a:srgbClr val="383839"/>
                </a:solidFill>
              </a:defRPr>
            </a:lvl1pPr>
          </a:lstStyle>
          <a:p>
            <a:pPr/>
            <a:r>
              <a:t>Simple Life Plan</a:t>
            </a:r>
          </a:p>
        </p:txBody>
      </p:sp>
      <p:pic>
        <p:nvPicPr>
          <p:cNvPr id="12008" name="unleashed-logo-full-color-cmyk.pdf" descr="unleashed-logo-full-color-cmyk.pdf"/>
          <p:cNvPicPr>
            <a:picLocks noChangeAspect="1"/>
          </p:cNvPicPr>
          <p:nvPr/>
        </p:nvPicPr>
        <p:blipFill>
          <a:blip r:embed="rId3">
            <a:extLst/>
          </a:blip>
          <a:stretch>
            <a:fillRect/>
          </a:stretch>
        </p:blipFill>
        <p:spPr>
          <a:xfrm>
            <a:off x="319974" y="6036569"/>
            <a:ext cx="775995" cy="513501"/>
          </a:xfrm>
          <a:prstGeom prst="rect">
            <a:avLst/>
          </a:prstGeom>
          <a:ln w="12700">
            <a:miter lim="400000"/>
          </a:ln>
        </p:spPr>
      </p:pic>
      <p:grpSp>
        <p:nvGrpSpPr>
          <p:cNvPr id="12013" name="Group"/>
          <p:cNvGrpSpPr/>
          <p:nvPr/>
        </p:nvGrpSpPr>
        <p:grpSpPr>
          <a:xfrm>
            <a:off x="1170843" y="1334215"/>
            <a:ext cx="7539749" cy="4348481"/>
            <a:chOff x="0" y="-108427"/>
            <a:chExt cx="7539747" cy="4348479"/>
          </a:xfrm>
        </p:grpSpPr>
        <p:pic>
          <p:nvPicPr>
            <p:cNvPr id="12009" name="Live Gray.png" descr="Live Gray.png"/>
            <p:cNvPicPr>
              <a:picLocks noChangeAspect="1"/>
            </p:cNvPicPr>
            <p:nvPr/>
          </p:nvPicPr>
          <p:blipFill>
            <a:blip r:embed="rId4">
              <a:extLst/>
            </a:blip>
            <a:stretch>
              <a:fillRect/>
            </a:stretch>
          </p:blipFill>
          <p:spPr>
            <a:xfrm>
              <a:off x="0" y="2577470"/>
              <a:ext cx="513501" cy="513501"/>
            </a:xfrm>
            <a:prstGeom prst="rect">
              <a:avLst/>
            </a:prstGeom>
            <a:ln w="12700" cap="flat">
              <a:noFill/>
              <a:miter lim="400000"/>
            </a:ln>
            <a:effectLst/>
          </p:spPr>
        </p:pic>
        <p:pic>
          <p:nvPicPr>
            <p:cNvPr id="12010" name="Live Gray.png" descr="Live Gray.png"/>
            <p:cNvPicPr>
              <a:picLocks noChangeAspect="1"/>
            </p:cNvPicPr>
            <p:nvPr/>
          </p:nvPicPr>
          <p:blipFill>
            <a:blip r:embed="rId4">
              <a:extLst/>
            </a:blip>
            <a:stretch>
              <a:fillRect/>
            </a:stretch>
          </p:blipFill>
          <p:spPr>
            <a:xfrm>
              <a:off x="0" y="1155945"/>
              <a:ext cx="513501" cy="513501"/>
            </a:xfrm>
            <a:prstGeom prst="rect">
              <a:avLst/>
            </a:prstGeom>
            <a:ln w="12700" cap="flat">
              <a:noFill/>
              <a:miter lim="400000"/>
            </a:ln>
            <a:effectLst/>
          </p:spPr>
        </p:pic>
        <p:pic>
          <p:nvPicPr>
            <p:cNvPr id="12011" name="Live Gray.png" descr="Live Gray.png"/>
            <p:cNvPicPr>
              <a:picLocks noChangeAspect="1"/>
            </p:cNvPicPr>
            <p:nvPr/>
          </p:nvPicPr>
          <p:blipFill>
            <a:blip r:embed="rId4">
              <a:extLst/>
            </a:blip>
            <a:stretch>
              <a:fillRect/>
            </a:stretch>
          </p:blipFill>
          <p:spPr>
            <a:xfrm>
              <a:off x="0" y="0"/>
              <a:ext cx="513501" cy="513501"/>
            </a:xfrm>
            <a:prstGeom prst="rect">
              <a:avLst/>
            </a:prstGeom>
            <a:ln w="12700" cap="flat">
              <a:noFill/>
              <a:miter lim="400000"/>
            </a:ln>
            <a:effectLst/>
          </p:spPr>
        </p:pic>
        <p:sp>
          <p:nvSpPr>
            <p:cNvPr id="12012" name="TextBox 64"/>
            <p:cNvSpPr txBox="1"/>
            <p:nvPr/>
          </p:nvSpPr>
          <p:spPr>
            <a:xfrm>
              <a:off x="595971" y="-108428"/>
              <a:ext cx="6943777" cy="4348480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  <a:extLst>
              <a:ext uri="{C572A759-6A51-4108-AA02-DFA0A04FC94B}">
                <ma14:wrappingTextBoxFlag xmlns:ma14="http://schemas.microsoft.com/office/mac/drawingml/2011/main" val="1"/>
              </a:ext>
            </a:extLst>
          </p:spPr>
          <p:txBody>
            <a:bodyPr wrap="square" lIns="45719" tIns="45719" rIns="45719" bIns="45719" numCol="1" anchor="b">
              <a:spAutoFit/>
            </a:bodyPr>
            <a:lstStyle/>
            <a:p>
              <a:pPr>
                <a:lnSpc>
                  <a:spcPct val="130000"/>
                </a:lnSpc>
                <a:spcBef>
                  <a:spcPts val="600"/>
                </a:spcBef>
                <a:defRPr b="1" sz="2200">
                  <a:solidFill>
                    <a:srgbClr val="E0A94B"/>
                  </a:solidFill>
                </a:defRPr>
              </a:pPr>
              <a:r>
                <a:t>I believe God is…</a:t>
              </a:r>
            </a:p>
            <a:p>
              <a:pPr>
                <a:lnSpc>
                  <a:spcPct val="130000"/>
                </a:lnSpc>
                <a:spcBef>
                  <a:spcPts val="600"/>
                </a:spcBef>
                <a:defRPr>
                  <a:solidFill>
                    <a:srgbClr val="404040"/>
                  </a:solidFill>
                </a:defRPr>
              </a:pPr>
              <a:r>
                <a:t>My Sovereign Lord and my ever present Father.</a:t>
              </a:r>
            </a:p>
            <a:p>
              <a:pPr>
                <a:lnSpc>
                  <a:spcPct val="130000"/>
                </a:lnSpc>
                <a:spcBef>
                  <a:spcPts val="600"/>
                </a:spcBef>
                <a:defRPr sz="800">
                  <a:solidFill>
                    <a:srgbClr val="404040"/>
                  </a:solidFill>
                </a:defRPr>
              </a:pPr>
            </a:p>
            <a:p>
              <a:pPr>
                <a:spcBef>
                  <a:spcPts val="600"/>
                </a:spcBef>
                <a:defRPr b="1" sz="2200">
                  <a:solidFill>
                    <a:srgbClr val="E0A94B"/>
                  </a:solidFill>
                </a:defRPr>
              </a:pPr>
              <a:r>
                <a:t>Which has helped me to see that God has </a:t>
              </a:r>
            </a:p>
            <a:p>
              <a:pPr>
                <a:spcBef>
                  <a:spcPts val="600"/>
                </a:spcBef>
                <a:defRPr b="1" sz="2200">
                  <a:solidFill>
                    <a:srgbClr val="E0A94B"/>
                  </a:solidFill>
                </a:defRPr>
              </a:pPr>
              <a:r>
                <a:t>made me to be…</a:t>
              </a:r>
            </a:p>
            <a:p>
              <a:pPr>
                <a:lnSpc>
                  <a:spcPct val="130000"/>
                </a:lnSpc>
                <a:spcBef>
                  <a:spcPts val="600"/>
                </a:spcBef>
                <a:defRPr>
                  <a:solidFill>
                    <a:srgbClr val="404040"/>
                  </a:solidFill>
                </a:defRPr>
              </a:pPr>
              <a:r>
                <a:t>His child ever dependent on Him and designed for His glory.</a:t>
              </a:r>
            </a:p>
            <a:p>
              <a:pPr>
                <a:lnSpc>
                  <a:spcPct val="130000"/>
                </a:lnSpc>
                <a:spcBef>
                  <a:spcPts val="600"/>
                </a:spcBef>
                <a:defRPr sz="800">
                  <a:solidFill>
                    <a:srgbClr val="404040"/>
                  </a:solidFill>
                </a:defRPr>
              </a:pPr>
            </a:p>
            <a:p>
              <a:pPr>
                <a:lnSpc>
                  <a:spcPct val="130000"/>
                </a:lnSpc>
                <a:spcBef>
                  <a:spcPts val="600"/>
                </a:spcBef>
                <a:defRPr b="1" sz="2200">
                  <a:solidFill>
                    <a:srgbClr val="E0A94B"/>
                  </a:solidFill>
                </a:defRPr>
              </a:pPr>
              <a:r>
                <a:t>Leading me to believe God is calling me to be Unleashed by…</a:t>
              </a:r>
            </a:p>
            <a:p>
              <a:pPr>
                <a:lnSpc>
                  <a:spcPct val="130000"/>
                </a:lnSpc>
                <a:spcBef>
                  <a:spcPts val="600"/>
                </a:spcBef>
                <a:defRPr>
                  <a:solidFill>
                    <a:srgbClr val="404040"/>
                  </a:solidFill>
                </a:defRPr>
              </a:pPr>
              <a:r>
                <a:t>Helping mobilize others to Kingdom work and joining with God in His great adventure.  </a:t>
              </a:r>
            </a:p>
          </p:txBody>
        </p:sp>
      </p:grpSp>
      <p:pic>
        <p:nvPicPr>
          <p:cNvPr id="12014" name="Screenshot 2024-10-14 at 2.11.08 PM.png" descr="Screenshot 2024-10-14 at 2.11.08 PM.png"/>
          <p:cNvPicPr>
            <a:picLocks noChangeAspect="1"/>
          </p:cNvPicPr>
          <p:nvPr/>
        </p:nvPicPr>
        <p:blipFill>
          <a:blip r:embed="rId5">
            <a:extLst/>
          </a:blip>
          <a:srcRect l="0" t="0" r="0" b="0"/>
          <a:stretch>
            <a:fillRect/>
          </a:stretch>
        </p:blipFill>
        <p:spPr>
          <a:xfrm>
            <a:off x="8218042" y="2120132"/>
            <a:ext cx="3341533" cy="2279516"/>
          </a:xfrm>
          <a:prstGeom prst="rect">
            <a:avLst/>
          </a:prstGeom>
          <a:ln w="12700">
            <a:miter lim="400000"/>
          </a:ln>
          <a:effectLst>
            <a:outerShdw sx="100000" sy="100000" kx="0" ky="0" algn="b" rotWithShape="0" blurRad="101600" dist="25400" dir="5400000">
              <a:srgbClr val="000000">
                <a:alpha val="75000"/>
              </a:srgbClr>
            </a:outerShdw>
          </a:effectLst>
        </p:spPr>
      </p:pic>
      <p:sp>
        <p:nvSpPr>
          <p:cNvPr id="12015" name="Rectangle 3"/>
          <p:cNvSpPr txBox="1"/>
          <p:nvPr/>
        </p:nvSpPr>
        <p:spPr>
          <a:xfrm>
            <a:off x="4659955" y="6133299"/>
            <a:ext cx="2872090" cy="3200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 anchor="ctr">
            <a:spAutoFit/>
          </a:bodyPr>
          <a:lstStyle>
            <a:lvl1pPr algn="ctr">
              <a:defRPr b="1" spc="41" sz="1500">
                <a:solidFill>
                  <a:srgbClr val="383839"/>
                </a:solidFill>
              </a:defRPr>
            </a:lvl1pPr>
          </a:lstStyle>
          <a:p>
            <a:pPr/>
            <a:r>
              <a:t>WORKBOOK PAGE: 33</a:t>
            </a:r>
          </a:p>
        </p:txBody>
      </p:sp>
    </p:spTree>
  </p:cSld>
  <p:clrMapOvr>
    <a:masterClrMapping/>
  </p:clrMapOvr>
  <p:transition xmlns:p14="http://schemas.microsoft.com/office/powerpoint/2010/main" spd="med" advClick="1"/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 xmlns:m="http://schemas.openxmlformats.org/officeDocument/2006/math" xmlns:a14="http://schemas.microsoft.com/office/drawing/2010/main" showMasterSp="1" showMasterPhAnim="1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053" name="Group 636"/>
          <p:cNvGrpSpPr/>
          <p:nvPr/>
        </p:nvGrpSpPr>
        <p:grpSpPr>
          <a:xfrm>
            <a:off x="-1" y="-1"/>
            <a:ext cx="1945670" cy="6858001"/>
            <a:chOff x="0" y="0"/>
            <a:chExt cx="1945668" cy="6858000"/>
          </a:xfrm>
        </p:grpSpPr>
        <p:sp>
          <p:nvSpPr>
            <p:cNvPr id="12017" name="Freeform 437"/>
            <p:cNvSpPr/>
            <p:nvPr/>
          </p:nvSpPr>
          <p:spPr>
            <a:xfrm flipH="1" rot="16200000">
              <a:off x="620896" y="6572002"/>
              <a:ext cx="480120" cy="8298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20774" y="18900"/>
                    <a:pt x="19948" y="16200"/>
                    <a:pt x="19121" y="14175"/>
                  </a:cubicBezTo>
                  <a:cubicBezTo>
                    <a:pt x="16525" y="7425"/>
                    <a:pt x="13810" y="4725"/>
                    <a:pt x="10387" y="4725"/>
                  </a:cubicBezTo>
                  <a:cubicBezTo>
                    <a:pt x="8498" y="4725"/>
                    <a:pt x="6610" y="5400"/>
                    <a:pt x="4839" y="6075"/>
                  </a:cubicBezTo>
                  <a:cubicBezTo>
                    <a:pt x="3187" y="6750"/>
                    <a:pt x="1652" y="7425"/>
                    <a:pt x="0" y="8100"/>
                  </a:cubicBezTo>
                  <a:cubicBezTo>
                    <a:pt x="4013" y="2025"/>
                    <a:pt x="7318" y="0"/>
                    <a:pt x="10387" y="0"/>
                  </a:cubicBezTo>
                  <a:cubicBezTo>
                    <a:pt x="14400" y="0"/>
                    <a:pt x="17823" y="4050"/>
                    <a:pt x="20892" y="13500"/>
                  </a:cubicBezTo>
                  <a:cubicBezTo>
                    <a:pt x="21128" y="14175"/>
                    <a:pt x="21364" y="14850"/>
                    <a:pt x="21600" y="15525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FFFFFF">
                <a:alpha val="1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2018" name="Freeform 438"/>
            <p:cNvSpPr/>
            <p:nvPr/>
          </p:nvSpPr>
          <p:spPr>
            <a:xfrm flipH="1" rot="16200000">
              <a:off x="762410" y="6830585"/>
              <a:ext cx="34085" cy="207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16200"/>
                  </a:moveTo>
                  <a:cubicBezTo>
                    <a:pt x="14954" y="10800"/>
                    <a:pt x="6646" y="540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6646" y="8100"/>
                    <a:pt x="13292" y="16200"/>
                    <a:pt x="21600" y="21600"/>
                  </a:cubicBezTo>
                  <a:lnTo>
                    <a:pt x="21600" y="16200"/>
                  </a:lnTo>
                  <a:close/>
                </a:path>
              </a:pathLst>
            </a:custGeom>
            <a:solidFill>
              <a:srgbClr val="FFFFFF">
                <a:alpha val="1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2019" name="Freeform 439"/>
            <p:cNvSpPr/>
            <p:nvPr/>
          </p:nvSpPr>
          <p:spPr>
            <a:xfrm flipH="1" rot="16200000">
              <a:off x="-132625" y="4953081"/>
              <a:ext cx="969129" cy="2237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cubicBezTo>
                    <a:pt x="3736" y="18042"/>
                    <a:pt x="7472" y="13722"/>
                    <a:pt x="11092" y="9148"/>
                  </a:cubicBezTo>
                  <a:cubicBezTo>
                    <a:pt x="11968" y="7878"/>
                    <a:pt x="11968" y="7878"/>
                    <a:pt x="11968" y="7878"/>
                  </a:cubicBezTo>
                  <a:cubicBezTo>
                    <a:pt x="13485" y="5845"/>
                    <a:pt x="15120" y="3558"/>
                    <a:pt x="16755" y="2541"/>
                  </a:cubicBezTo>
                  <a:cubicBezTo>
                    <a:pt x="17572" y="1779"/>
                    <a:pt x="18448" y="1525"/>
                    <a:pt x="19323" y="1016"/>
                  </a:cubicBezTo>
                  <a:cubicBezTo>
                    <a:pt x="20082" y="762"/>
                    <a:pt x="20841" y="508"/>
                    <a:pt x="21600" y="0"/>
                  </a:cubicBezTo>
                  <a:cubicBezTo>
                    <a:pt x="20724" y="2541"/>
                    <a:pt x="19440" y="3049"/>
                    <a:pt x="18272" y="3558"/>
                  </a:cubicBezTo>
                  <a:cubicBezTo>
                    <a:pt x="17630" y="3812"/>
                    <a:pt x="17046" y="4066"/>
                    <a:pt x="16521" y="4574"/>
                  </a:cubicBezTo>
                  <a:cubicBezTo>
                    <a:pt x="15003" y="5845"/>
                    <a:pt x="13544" y="7878"/>
                    <a:pt x="12084" y="9911"/>
                  </a:cubicBezTo>
                  <a:cubicBezTo>
                    <a:pt x="11676" y="10419"/>
                    <a:pt x="11267" y="10927"/>
                    <a:pt x="10858" y="11435"/>
                  </a:cubicBezTo>
                  <a:cubicBezTo>
                    <a:pt x="8932" y="13976"/>
                    <a:pt x="6889" y="16264"/>
                    <a:pt x="5021" y="18296"/>
                  </a:cubicBezTo>
                  <a:cubicBezTo>
                    <a:pt x="3970" y="19567"/>
                    <a:pt x="2919" y="20584"/>
                    <a:pt x="1751" y="21346"/>
                  </a:cubicBezTo>
                  <a:cubicBezTo>
                    <a:pt x="1343" y="21600"/>
                    <a:pt x="876" y="21600"/>
                    <a:pt x="409" y="21600"/>
                  </a:cubicBezTo>
                  <a:cubicBezTo>
                    <a:pt x="292" y="21600"/>
                    <a:pt x="117" y="21600"/>
                    <a:pt x="0" y="21600"/>
                  </a:cubicBezTo>
                  <a:close/>
                </a:path>
              </a:pathLst>
            </a:custGeom>
            <a:solidFill>
              <a:srgbClr val="FFFFFF">
                <a:alpha val="1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2020" name="Freeform 440"/>
            <p:cNvSpPr/>
            <p:nvPr/>
          </p:nvSpPr>
          <p:spPr>
            <a:xfrm flipH="1" rot="16200000">
              <a:off x="218573" y="5170913"/>
              <a:ext cx="222278" cy="518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795" y="21600"/>
                  </a:moveTo>
                  <a:cubicBezTo>
                    <a:pt x="1779" y="21600"/>
                    <a:pt x="762" y="20520"/>
                    <a:pt x="0" y="20520"/>
                  </a:cubicBezTo>
                  <a:cubicBezTo>
                    <a:pt x="2033" y="17280"/>
                    <a:pt x="4066" y="16200"/>
                    <a:pt x="6099" y="14040"/>
                  </a:cubicBezTo>
                  <a:cubicBezTo>
                    <a:pt x="7878" y="12960"/>
                    <a:pt x="9656" y="10800"/>
                    <a:pt x="11689" y="8640"/>
                  </a:cubicBezTo>
                  <a:cubicBezTo>
                    <a:pt x="12198" y="8640"/>
                    <a:pt x="12960" y="7560"/>
                    <a:pt x="13722" y="6480"/>
                  </a:cubicBezTo>
                  <a:cubicBezTo>
                    <a:pt x="16009" y="3240"/>
                    <a:pt x="18551" y="0"/>
                    <a:pt x="21092" y="0"/>
                  </a:cubicBezTo>
                  <a:cubicBezTo>
                    <a:pt x="21346" y="0"/>
                    <a:pt x="21600" y="1080"/>
                    <a:pt x="21600" y="1080"/>
                  </a:cubicBezTo>
                  <a:cubicBezTo>
                    <a:pt x="17788" y="9720"/>
                    <a:pt x="13214" y="14040"/>
                    <a:pt x="9402" y="17280"/>
                  </a:cubicBezTo>
                  <a:cubicBezTo>
                    <a:pt x="7115" y="19440"/>
                    <a:pt x="4828" y="21600"/>
                    <a:pt x="2795" y="21600"/>
                  </a:cubicBezTo>
                  <a:close/>
                </a:path>
              </a:pathLst>
            </a:custGeom>
            <a:solidFill>
              <a:srgbClr val="FFFFFF">
                <a:alpha val="1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2021" name="Freeform 441"/>
            <p:cNvSpPr/>
            <p:nvPr/>
          </p:nvSpPr>
          <p:spPr>
            <a:xfrm flipH="1" rot="16200000">
              <a:off x="-80019" y="5435423"/>
              <a:ext cx="675722" cy="12744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cubicBezTo>
                    <a:pt x="837" y="17192"/>
                    <a:pt x="2093" y="15869"/>
                    <a:pt x="3265" y="14547"/>
                  </a:cubicBezTo>
                  <a:cubicBezTo>
                    <a:pt x="3600" y="14547"/>
                    <a:pt x="3935" y="14106"/>
                    <a:pt x="4186" y="13665"/>
                  </a:cubicBezTo>
                  <a:cubicBezTo>
                    <a:pt x="4688" y="12784"/>
                    <a:pt x="5274" y="12343"/>
                    <a:pt x="5777" y="11461"/>
                  </a:cubicBezTo>
                  <a:cubicBezTo>
                    <a:pt x="7284" y="9698"/>
                    <a:pt x="8874" y="7494"/>
                    <a:pt x="10465" y="6171"/>
                  </a:cubicBezTo>
                  <a:cubicBezTo>
                    <a:pt x="11470" y="5731"/>
                    <a:pt x="11470" y="5731"/>
                    <a:pt x="11470" y="5731"/>
                  </a:cubicBezTo>
                  <a:cubicBezTo>
                    <a:pt x="13395" y="3967"/>
                    <a:pt x="15321" y="2645"/>
                    <a:pt x="17163" y="1322"/>
                  </a:cubicBezTo>
                  <a:cubicBezTo>
                    <a:pt x="18502" y="441"/>
                    <a:pt x="19926" y="0"/>
                    <a:pt x="21600" y="0"/>
                  </a:cubicBezTo>
                  <a:cubicBezTo>
                    <a:pt x="21600" y="0"/>
                    <a:pt x="21600" y="0"/>
                    <a:pt x="21600" y="0"/>
                  </a:cubicBezTo>
                  <a:cubicBezTo>
                    <a:pt x="21349" y="441"/>
                    <a:pt x="21098" y="882"/>
                    <a:pt x="20847" y="882"/>
                  </a:cubicBezTo>
                  <a:cubicBezTo>
                    <a:pt x="20344" y="1763"/>
                    <a:pt x="19926" y="2204"/>
                    <a:pt x="19423" y="2645"/>
                  </a:cubicBezTo>
                  <a:cubicBezTo>
                    <a:pt x="18753" y="3086"/>
                    <a:pt x="18084" y="3527"/>
                    <a:pt x="17330" y="3967"/>
                  </a:cubicBezTo>
                  <a:cubicBezTo>
                    <a:pt x="16326" y="4849"/>
                    <a:pt x="16326" y="4849"/>
                    <a:pt x="16326" y="4849"/>
                  </a:cubicBezTo>
                  <a:cubicBezTo>
                    <a:pt x="15237" y="5731"/>
                    <a:pt x="14149" y="6612"/>
                    <a:pt x="12977" y="7494"/>
                  </a:cubicBezTo>
                  <a:cubicBezTo>
                    <a:pt x="12056" y="8376"/>
                    <a:pt x="11135" y="9257"/>
                    <a:pt x="10130" y="9698"/>
                  </a:cubicBezTo>
                  <a:cubicBezTo>
                    <a:pt x="8205" y="11461"/>
                    <a:pt x="6195" y="13665"/>
                    <a:pt x="4270" y="16310"/>
                  </a:cubicBezTo>
                  <a:cubicBezTo>
                    <a:pt x="2847" y="18073"/>
                    <a:pt x="1423" y="19837"/>
                    <a:pt x="0" y="21600"/>
                  </a:cubicBezTo>
                  <a:close/>
                </a:path>
              </a:pathLst>
            </a:custGeom>
            <a:solidFill>
              <a:srgbClr val="FFFFFF">
                <a:alpha val="1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2022" name="Freeform 442"/>
            <p:cNvSpPr/>
            <p:nvPr/>
          </p:nvSpPr>
          <p:spPr>
            <a:xfrm flipH="1" rot="16200000">
              <a:off x="420103" y="5624359"/>
              <a:ext cx="706843" cy="13336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cubicBezTo>
                    <a:pt x="80" y="14824"/>
                    <a:pt x="1360" y="8047"/>
                    <a:pt x="2560" y="4659"/>
                  </a:cubicBezTo>
                  <a:cubicBezTo>
                    <a:pt x="4160" y="424"/>
                    <a:pt x="5840" y="0"/>
                    <a:pt x="7360" y="0"/>
                  </a:cubicBezTo>
                  <a:cubicBezTo>
                    <a:pt x="7920" y="0"/>
                    <a:pt x="7920" y="0"/>
                    <a:pt x="7920" y="0"/>
                  </a:cubicBezTo>
                  <a:cubicBezTo>
                    <a:pt x="10000" y="0"/>
                    <a:pt x="12160" y="424"/>
                    <a:pt x="14160" y="847"/>
                  </a:cubicBezTo>
                  <a:cubicBezTo>
                    <a:pt x="16560" y="1271"/>
                    <a:pt x="19040" y="1694"/>
                    <a:pt x="21520" y="1694"/>
                  </a:cubicBezTo>
                  <a:cubicBezTo>
                    <a:pt x="21600" y="1694"/>
                    <a:pt x="21600" y="1694"/>
                    <a:pt x="21600" y="1694"/>
                  </a:cubicBezTo>
                  <a:cubicBezTo>
                    <a:pt x="20960" y="4235"/>
                    <a:pt x="20080" y="4659"/>
                    <a:pt x="19440" y="4659"/>
                  </a:cubicBezTo>
                  <a:cubicBezTo>
                    <a:pt x="19120" y="4659"/>
                    <a:pt x="18800" y="4659"/>
                    <a:pt x="18400" y="4235"/>
                  </a:cubicBezTo>
                  <a:cubicBezTo>
                    <a:pt x="18080" y="4235"/>
                    <a:pt x="17840" y="4235"/>
                    <a:pt x="17520" y="4235"/>
                  </a:cubicBezTo>
                  <a:cubicBezTo>
                    <a:pt x="15920" y="4235"/>
                    <a:pt x="14240" y="3812"/>
                    <a:pt x="12640" y="3388"/>
                  </a:cubicBezTo>
                  <a:cubicBezTo>
                    <a:pt x="11920" y="3388"/>
                    <a:pt x="11200" y="3388"/>
                    <a:pt x="10480" y="2965"/>
                  </a:cubicBezTo>
                  <a:cubicBezTo>
                    <a:pt x="10000" y="2965"/>
                    <a:pt x="9600" y="2965"/>
                    <a:pt x="9120" y="2965"/>
                  </a:cubicBezTo>
                  <a:cubicBezTo>
                    <a:pt x="8400" y="2541"/>
                    <a:pt x="7680" y="2541"/>
                    <a:pt x="6960" y="2541"/>
                  </a:cubicBezTo>
                  <a:cubicBezTo>
                    <a:pt x="5680" y="2541"/>
                    <a:pt x="4640" y="2965"/>
                    <a:pt x="3760" y="4659"/>
                  </a:cubicBezTo>
                  <a:cubicBezTo>
                    <a:pt x="2720" y="7200"/>
                    <a:pt x="1760" y="10165"/>
                    <a:pt x="1120" y="13976"/>
                  </a:cubicBezTo>
                  <a:cubicBezTo>
                    <a:pt x="960" y="15247"/>
                    <a:pt x="720" y="16518"/>
                    <a:pt x="560" y="17788"/>
                  </a:cubicBezTo>
                  <a:cubicBezTo>
                    <a:pt x="320" y="19059"/>
                    <a:pt x="160" y="20329"/>
                    <a:pt x="0" y="21600"/>
                  </a:cubicBezTo>
                  <a:close/>
                </a:path>
              </a:pathLst>
            </a:custGeom>
            <a:solidFill>
              <a:srgbClr val="FFFFFF">
                <a:alpha val="1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2023" name="Freeform 443"/>
            <p:cNvSpPr/>
            <p:nvPr/>
          </p:nvSpPr>
          <p:spPr>
            <a:xfrm flipH="1" rot="16200000">
              <a:off x="-2993335" y="3006672"/>
              <a:ext cx="6853553" cy="8402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4810" y="21600"/>
                  </a:moveTo>
                  <a:cubicBezTo>
                    <a:pt x="4422" y="21600"/>
                    <a:pt x="4051" y="21465"/>
                    <a:pt x="3680" y="21062"/>
                  </a:cubicBezTo>
                  <a:cubicBezTo>
                    <a:pt x="3383" y="20793"/>
                    <a:pt x="3077" y="20389"/>
                    <a:pt x="2789" y="19985"/>
                  </a:cubicBezTo>
                  <a:cubicBezTo>
                    <a:pt x="2607" y="19783"/>
                    <a:pt x="2426" y="19514"/>
                    <a:pt x="2252" y="19312"/>
                  </a:cubicBezTo>
                  <a:cubicBezTo>
                    <a:pt x="1815" y="18774"/>
                    <a:pt x="1345" y="18303"/>
                    <a:pt x="891" y="18303"/>
                  </a:cubicBezTo>
                  <a:cubicBezTo>
                    <a:pt x="833" y="18303"/>
                    <a:pt x="776" y="18303"/>
                    <a:pt x="718" y="18303"/>
                  </a:cubicBezTo>
                  <a:cubicBezTo>
                    <a:pt x="462" y="18370"/>
                    <a:pt x="215" y="18707"/>
                    <a:pt x="0" y="19043"/>
                  </a:cubicBezTo>
                  <a:cubicBezTo>
                    <a:pt x="0" y="18639"/>
                    <a:pt x="0" y="18639"/>
                    <a:pt x="0" y="18639"/>
                  </a:cubicBezTo>
                  <a:cubicBezTo>
                    <a:pt x="206" y="18303"/>
                    <a:pt x="454" y="17899"/>
                    <a:pt x="718" y="17899"/>
                  </a:cubicBezTo>
                  <a:cubicBezTo>
                    <a:pt x="759" y="17899"/>
                    <a:pt x="809" y="17832"/>
                    <a:pt x="850" y="17832"/>
                  </a:cubicBezTo>
                  <a:cubicBezTo>
                    <a:pt x="1502" y="17832"/>
                    <a:pt x="2145" y="18707"/>
                    <a:pt x="2772" y="19514"/>
                  </a:cubicBezTo>
                  <a:cubicBezTo>
                    <a:pt x="3053" y="19850"/>
                    <a:pt x="3341" y="20254"/>
                    <a:pt x="3630" y="20523"/>
                  </a:cubicBezTo>
                  <a:cubicBezTo>
                    <a:pt x="4068" y="20994"/>
                    <a:pt x="4488" y="21196"/>
                    <a:pt x="4893" y="21196"/>
                  </a:cubicBezTo>
                  <a:cubicBezTo>
                    <a:pt x="5553" y="21196"/>
                    <a:pt x="6155" y="20591"/>
                    <a:pt x="6699" y="19379"/>
                  </a:cubicBezTo>
                  <a:cubicBezTo>
                    <a:pt x="6757" y="19245"/>
                    <a:pt x="6807" y="19178"/>
                    <a:pt x="6864" y="19043"/>
                  </a:cubicBezTo>
                  <a:cubicBezTo>
                    <a:pt x="7228" y="18168"/>
                    <a:pt x="7599" y="17361"/>
                    <a:pt x="7987" y="17226"/>
                  </a:cubicBezTo>
                  <a:cubicBezTo>
                    <a:pt x="8077" y="17159"/>
                    <a:pt x="8176" y="17159"/>
                    <a:pt x="8292" y="17159"/>
                  </a:cubicBezTo>
                  <a:cubicBezTo>
                    <a:pt x="8440" y="17159"/>
                    <a:pt x="8581" y="17159"/>
                    <a:pt x="8729" y="17226"/>
                  </a:cubicBezTo>
                  <a:cubicBezTo>
                    <a:pt x="8869" y="17226"/>
                    <a:pt x="9018" y="17293"/>
                    <a:pt x="9166" y="17293"/>
                  </a:cubicBezTo>
                  <a:cubicBezTo>
                    <a:pt x="9274" y="17293"/>
                    <a:pt x="9373" y="17226"/>
                    <a:pt x="9472" y="17226"/>
                  </a:cubicBezTo>
                  <a:cubicBezTo>
                    <a:pt x="9628" y="17159"/>
                    <a:pt x="9793" y="17092"/>
                    <a:pt x="9950" y="17024"/>
                  </a:cubicBezTo>
                  <a:cubicBezTo>
                    <a:pt x="10222" y="16890"/>
                    <a:pt x="10503" y="16755"/>
                    <a:pt x="10783" y="16755"/>
                  </a:cubicBezTo>
                  <a:cubicBezTo>
                    <a:pt x="10817" y="16755"/>
                    <a:pt x="10858" y="16755"/>
                    <a:pt x="10891" y="16755"/>
                  </a:cubicBezTo>
                  <a:cubicBezTo>
                    <a:pt x="10990" y="16755"/>
                    <a:pt x="11097" y="16822"/>
                    <a:pt x="11196" y="16822"/>
                  </a:cubicBezTo>
                  <a:cubicBezTo>
                    <a:pt x="11345" y="16890"/>
                    <a:pt x="11493" y="16890"/>
                    <a:pt x="11642" y="16890"/>
                  </a:cubicBezTo>
                  <a:cubicBezTo>
                    <a:pt x="11897" y="16890"/>
                    <a:pt x="12104" y="16822"/>
                    <a:pt x="12293" y="16553"/>
                  </a:cubicBezTo>
                  <a:cubicBezTo>
                    <a:pt x="12698" y="15948"/>
                    <a:pt x="12978" y="14198"/>
                    <a:pt x="13275" y="12247"/>
                  </a:cubicBezTo>
                  <a:cubicBezTo>
                    <a:pt x="13333" y="11910"/>
                    <a:pt x="13382" y="11574"/>
                    <a:pt x="13440" y="11237"/>
                  </a:cubicBezTo>
                  <a:cubicBezTo>
                    <a:pt x="13787" y="9084"/>
                    <a:pt x="14216" y="8209"/>
                    <a:pt x="14554" y="7738"/>
                  </a:cubicBezTo>
                  <a:cubicBezTo>
                    <a:pt x="15016" y="7065"/>
                    <a:pt x="15453" y="5652"/>
                    <a:pt x="15874" y="4307"/>
                  </a:cubicBezTo>
                  <a:cubicBezTo>
                    <a:pt x="16320" y="2893"/>
                    <a:pt x="16773" y="1480"/>
                    <a:pt x="17252" y="807"/>
                  </a:cubicBezTo>
                  <a:cubicBezTo>
                    <a:pt x="17664" y="269"/>
                    <a:pt x="18102" y="0"/>
                    <a:pt x="18646" y="0"/>
                  </a:cubicBezTo>
                  <a:cubicBezTo>
                    <a:pt x="18952" y="0"/>
                    <a:pt x="19257" y="67"/>
                    <a:pt x="19562" y="202"/>
                  </a:cubicBezTo>
                  <a:cubicBezTo>
                    <a:pt x="19777" y="202"/>
                    <a:pt x="19991" y="269"/>
                    <a:pt x="20206" y="336"/>
                  </a:cubicBezTo>
                  <a:cubicBezTo>
                    <a:pt x="20643" y="336"/>
                    <a:pt x="21130" y="404"/>
                    <a:pt x="21600" y="1346"/>
                  </a:cubicBezTo>
                  <a:cubicBezTo>
                    <a:pt x="21600" y="1884"/>
                    <a:pt x="21600" y="1884"/>
                    <a:pt x="21600" y="1884"/>
                  </a:cubicBezTo>
                  <a:cubicBezTo>
                    <a:pt x="21130" y="1009"/>
                    <a:pt x="20651" y="875"/>
                    <a:pt x="20206" y="807"/>
                  </a:cubicBezTo>
                  <a:cubicBezTo>
                    <a:pt x="19983" y="807"/>
                    <a:pt x="19760" y="740"/>
                    <a:pt x="19537" y="606"/>
                  </a:cubicBezTo>
                  <a:cubicBezTo>
                    <a:pt x="19273" y="538"/>
                    <a:pt x="18993" y="404"/>
                    <a:pt x="18721" y="404"/>
                  </a:cubicBezTo>
                  <a:cubicBezTo>
                    <a:pt x="18704" y="404"/>
                    <a:pt x="18704" y="404"/>
                    <a:pt x="18704" y="404"/>
                  </a:cubicBezTo>
                  <a:cubicBezTo>
                    <a:pt x="18102" y="404"/>
                    <a:pt x="17615" y="740"/>
                    <a:pt x="17161" y="1480"/>
                  </a:cubicBezTo>
                  <a:cubicBezTo>
                    <a:pt x="16674" y="2221"/>
                    <a:pt x="16237" y="3634"/>
                    <a:pt x="15759" y="5181"/>
                  </a:cubicBezTo>
                  <a:cubicBezTo>
                    <a:pt x="15569" y="5854"/>
                    <a:pt x="15346" y="6594"/>
                    <a:pt x="15123" y="7133"/>
                  </a:cubicBezTo>
                  <a:cubicBezTo>
                    <a:pt x="14942" y="7604"/>
                    <a:pt x="14769" y="7940"/>
                    <a:pt x="14579" y="8209"/>
                  </a:cubicBezTo>
                  <a:cubicBezTo>
                    <a:pt x="14472" y="8411"/>
                    <a:pt x="14472" y="8411"/>
                    <a:pt x="14472" y="8411"/>
                  </a:cubicBezTo>
                  <a:cubicBezTo>
                    <a:pt x="14249" y="8748"/>
                    <a:pt x="14018" y="9219"/>
                    <a:pt x="13795" y="10026"/>
                  </a:cubicBezTo>
                  <a:cubicBezTo>
                    <a:pt x="13597" y="10834"/>
                    <a:pt x="13440" y="11910"/>
                    <a:pt x="13267" y="12987"/>
                  </a:cubicBezTo>
                  <a:cubicBezTo>
                    <a:pt x="13242" y="13121"/>
                    <a:pt x="13242" y="13121"/>
                    <a:pt x="13242" y="13121"/>
                  </a:cubicBezTo>
                  <a:cubicBezTo>
                    <a:pt x="12929" y="15207"/>
                    <a:pt x="12632" y="16688"/>
                    <a:pt x="12211" y="17159"/>
                  </a:cubicBezTo>
                  <a:cubicBezTo>
                    <a:pt x="12038" y="17293"/>
                    <a:pt x="11856" y="17361"/>
                    <a:pt x="11633" y="17361"/>
                  </a:cubicBezTo>
                  <a:cubicBezTo>
                    <a:pt x="11485" y="17361"/>
                    <a:pt x="11345" y="17361"/>
                    <a:pt x="11204" y="17361"/>
                  </a:cubicBezTo>
                  <a:cubicBezTo>
                    <a:pt x="11105" y="17293"/>
                    <a:pt x="10998" y="17293"/>
                    <a:pt x="10891" y="17293"/>
                  </a:cubicBezTo>
                  <a:cubicBezTo>
                    <a:pt x="10866" y="17293"/>
                    <a:pt x="10833" y="17293"/>
                    <a:pt x="10808" y="17293"/>
                  </a:cubicBezTo>
                  <a:cubicBezTo>
                    <a:pt x="10528" y="17293"/>
                    <a:pt x="10247" y="17428"/>
                    <a:pt x="9975" y="17495"/>
                  </a:cubicBezTo>
                  <a:cubicBezTo>
                    <a:pt x="9810" y="17630"/>
                    <a:pt x="9637" y="17697"/>
                    <a:pt x="9472" y="17697"/>
                  </a:cubicBezTo>
                  <a:cubicBezTo>
                    <a:pt x="9216" y="17764"/>
                    <a:pt x="9026" y="17832"/>
                    <a:pt x="8845" y="17832"/>
                  </a:cubicBezTo>
                  <a:cubicBezTo>
                    <a:pt x="8795" y="17832"/>
                    <a:pt x="8737" y="17832"/>
                    <a:pt x="8688" y="17832"/>
                  </a:cubicBezTo>
                  <a:cubicBezTo>
                    <a:pt x="8605" y="17832"/>
                    <a:pt x="8523" y="17764"/>
                    <a:pt x="8440" y="17764"/>
                  </a:cubicBezTo>
                  <a:cubicBezTo>
                    <a:pt x="8341" y="17697"/>
                    <a:pt x="8242" y="17697"/>
                    <a:pt x="8143" y="17697"/>
                  </a:cubicBezTo>
                  <a:cubicBezTo>
                    <a:pt x="8094" y="17697"/>
                    <a:pt x="8036" y="17697"/>
                    <a:pt x="7987" y="17697"/>
                  </a:cubicBezTo>
                  <a:cubicBezTo>
                    <a:pt x="7624" y="17899"/>
                    <a:pt x="7277" y="18639"/>
                    <a:pt x="6947" y="19379"/>
                  </a:cubicBezTo>
                  <a:cubicBezTo>
                    <a:pt x="6831" y="19649"/>
                    <a:pt x="6716" y="19918"/>
                    <a:pt x="6600" y="20120"/>
                  </a:cubicBezTo>
                  <a:cubicBezTo>
                    <a:pt x="6188" y="20927"/>
                    <a:pt x="5734" y="21398"/>
                    <a:pt x="5173" y="21600"/>
                  </a:cubicBezTo>
                  <a:cubicBezTo>
                    <a:pt x="5049" y="21600"/>
                    <a:pt x="4934" y="21600"/>
                    <a:pt x="4810" y="21600"/>
                  </a:cubicBezTo>
                  <a:close/>
                </a:path>
              </a:pathLst>
            </a:custGeom>
            <a:solidFill>
              <a:srgbClr val="FFFFFF">
                <a:alpha val="1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2024" name="Freeform 444"/>
            <p:cNvSpPr/>
            <p:nvPr/>
          </p:nvSpPr>
          <p:spPr>
            <a:xfrm flipH="1" rot="16200000">
              <a:off x="-69648" y="6768665"/>
              <a:ext cx="157078" cy="127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16920" y="17280"/>
                    <a:pt x="11880" y="12960"/>
                    <a:pt x="7200" y="432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1600" y="0"/>
                    <a:pt x="21600" y="0"/>
                    <a:pt x="21600" y="0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FFFFFF">
                <a:alpha val="1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2025" name="Freeform 445"/>
            <p:cNvSpPr/>
            <p:nvPr/>
          </p:nvSpPr>
          <p:spPr>
            <a:xfrm flipH="1" rot="16200000">
              <a:off x="-2310202" y="2310204"/>
              <a:ext cx="5273901" cy="6534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3720" y="21600"/>
                  </a:moveTo>
                  <a:cubicBezTo>
                    <a:pt x="3398" y="21600"/>
                    <a:pt x="3098" y="21427"/>
                    <a:pt x="2830" y="21082"/>
                  </a:cubicBezTo>
                  <a:cubicBezTo>
                    <a:pt x="2530" y="20736"/>
                    <a:pt x="2219" y="20218"/>
                    <a:pt x="1930" y="19613"/>
                  </a:cubicBezTo>
                  <a:cubicBezTo>
                    <a:pt x="1597" y="19008"/>
                    <a:pt x="1254" y="18403"/>
                    <a:pt x="911" y="18058"/>
                  </a:cubicBezTo>
                  <a:cubicBezTo>
                    <a:pt x="772" y="17885"/>
                    <a:pt x="622" y="17798"/>
                    <a:pt x="482" y="17798"/>
                  </a:cubicBezTo>
                  <a:cubicBezTo>
                    <a:pt x="322" y="17798"/>
                    <a:pt x="161" y="17885"/>
                    <a:pt x="0" y="18144"/>
                  </a:cubicBezTo>
                  <a:cubicBezTo>
                    <a:pt x="0" y="17798"/>
                    <a:pt x="0" y="17798"/>
                    <a:pt x="0" y="17798"/>
                  </a:cubicBezTo>
                  <a:cubicBezTo>
                    <a:pt x="172" y="17539"/>
                    <a:pt x="354" y="17453"/>
                    <a:pt x="515" y="17453"/>
                  </a:cubicBezTo>
                  <a:cubicBezTo>
                    <a:pt x="654" y="17453"/>
                    <a:pt x="793" y="17539"/>
                    <a:pt x="933" y="17712"/>
                  </a:cubicBezTo>
                  <a:cubicBezTo>
                    <a:pt x="1243" y="18058"/>
                    <a:pt x="1554" y="18576"/>
                    <a:pt x="1865" y="19181"/>
                  </a:cubicBezTo>
                  <a:cubicBezTo>
                    <a:pt x="2187" y="19699"/>
                    <a:pt x="2519" y="20304"/>
                    <a:pt x="2851" y="20650"/>
                  </a:cubicBezTo>
                  <a:cubicBezTo>
                    <a:pt x="3119" y="20995"/>
                    <a:pt x="3398" y="21082"/>
                    <a:pt x="3709" y="21082"/>
                  </a:cubicBezTo>
                  <a:cubicBezTo>
                    <a:pt x="4116" y="21082"/>
                    <a:pt x="4513" y="20909"/>
                    <a:pt x="4888" y="20650"/>
                  </a:cubicBezTo>
                  <a:cubicBezTo>
                    <a:pt x="5413" y="20304"/>
                    <a:pt x="5949" y="20045"/>
                    <a:pt x="6475" y="19699"/>
                  </a:cubicBezTo>
                  <a:cubicBezTo>
                    <a:pt x="6882" y="19526"/>
                    <a:pt x="6882" y="19526"/>
                    <a:pt x="6882" y="19526"/>
                  </a:cubicBezTo>
                  <a:cubicBezTo>
                    <a:pt x="7997" y="18922"/>
                    <a:pt x="9155" y="18317"/>
                    <a:pt x="10302" y="18317"/>
                  </a:cubicBezTo>
                  <a:cubicBezTo>
                    <a:pt x="10527" y="18317"/>
                    <a:pt x="10741" y="18317"/>
                    <a:pt x="10945" y="18317"/>
                  </a:cubicBezTo>
                  <a:cubicBezTo>
                    <a:pt x="11277" y="18403"/>
                    <a:pt x="11577" y="18490"/>
                    <a:pt x="11877" y="18490"/>
                  </a:cubicBezTo>
                  <a:cubicBezTo>
                    <a:pt x="13046" y="18490"/>
                    <a:pt x="14064" y="17885"/>
                    <a:pt x="14986" y="16675"/>
                  </a:cubicBezTo>
                  <a:cubicBezTo>
                    <a:pt x="15715" y="15811"/>
                    <a:pt x="16272" y="14515"/>
                    <a:pt x="16787" y="12614"/>
                  </a:cubicBezTo>
                  <a:cubicBezTo>
                    <a:pt x="16948" y="12010"/>
                    <a:pt x="17108" y="11318"/>
                    <a:pt x="17269" y="10714"/>
                  </a:cubicBezTo>
                  <a:cubicBezTo>
                    <a:pt x="17591" y="9418"/>
                    <a:pt x="17923" y="8122"/>
                    <a:pt x="18255" y="7171"/>
                  </a:cubicBezTo>
                  <a:cubicBezTo>
                    <a:pt x="18706" y="5789"/>
                    <a:pt x="19167" y="4838"/>
                    <a:pt x="19617" y="3888"/>
                  </a:cubicBezTo>
                  <a:cubicBezTo>
                    <a:pt x="19799" y="3456"/>
                    <a:pt x="19981" y="3110"/>
                    <a:pt x="20153" y="2678"/>
                  </a:cubicBezTo>
                  <a:cubicBezTo>
                    <a:pt x="20367" y="2246"/>
                    <a:pt x="20571" y="1728"/>
                    <a:pt x="20775" y="1210"/>
                  </a:cubicBezTo>
                  <a:cubicBezTo>
                    <a:pt x="20946" y="864"/>
                    <a:pt x="21118" y="432"/>
                    <a:pt x="21278" y="0"/>
                  </a:cubicBezTo>
                  <a:cubicBezTo>
                    <a:pt x="21600" y="86"/>
                    <a:pt x="21600" y="86"/>
                    <a:pt x="21600" y="86"/>
                  </a:cubicBezTo>
                  <a:cubicBezTo>
                    <a:pt x="19863" y="3974"/>
                    <a:pt x="19863" y="3974"/>
                    <a:pt x="19863" y="3974"/>
                  </a:cubicBezTo>
                  <a:cubicBezTo>
                    <a:pt x="19724" y="4320"/>
                    <a:pt x="19585" y="4579"/>
                    <a:pt x="19435" y="4925"/>
                  </a:cubicBezTo>
                  <a:cubicBezTo>
                    <a:pt x="18952" y="5962"/>
                    <a:pt x="18448" y="7085"/>
                    <a:pt x="17977" y="8726"/>
                  </a:cubicBezTo>
                  <a:cubicBezTo>
                    <a:pt x="17762" y="9504"/>
                    <a:pt x="17548" y="10282"/>
                    <a:pt x="17334" y="11146"/>
                  </a:cubicBezTo>
                  <a:cubicBezTo>
                    <a:pt x="17055" y="12269"/>
                    <a:pt x="16755" y="13392"/>
                    <a:pt x="16465" y="14342"/>
                  </a:cubicBezTo>
                  <a:cubicBezTo>
                    <a:pt x="15929" y="16070"/>
                    <a:pt x="15372" y="16934"/>
                    <a:pt x="14697" y="17626"/>
                  </a:cubicBezTo>
                  <a:cubicBezTo>
                    <a:pt x="13839" y="18576"/>
                    <a:pt x="12906" y="19008"/>
                    <a:pt x="11770" y="19008"/>
                  </a:cubicBezTo>
                  <a:cubicBezTo>
                    <a:pt x="11470" y="19008"/>
                    <a:pt x="11148" y="18922"/>
                    <a:pt x="10784" y="18922"/>
                  </a:cubicBezTo>
                  <a:cubicBezTo>
                    <a:pt x="10612" y="18835"/>
                    <a:pt x="10452" y="18835"/>
                    <a:pt x="10291" y="18835"/>
                  </a:cubicBezTo>
                  <a:cubicBezTo>
                    <a:pt x="9133" y="18835"/>
                    <a:pt x="7954" y="19440"/>
                    <a:pt x="6818" y="20045"/>
                  </a:cubicBezTo>
                  <a:cubicBezTo>
                    <a:pt x="6721" y="20131"/>
                    <a:pt x="6721" y="20131"/>
                    <a:pt x="6721" y="20131"/>
                  </a:cubicBezTo>
                  <a:cubicBezTo>
                    <a:pt x="6239" y="20390"/>
                    <a:pt x="5756" y="20650"/>
                    <a:pt x="5285" y="20909"/>
                  </a:cubicBezTo>
                  <a:cubicBezTo>
                    <a:pt x="4727" y="21254"/>
                    <a:pt x="4727" y="21254"/>
                    <a:pt x="4727" y="21254"/>
                  </a:cubicBezTo>
                  <a:cubicBezTo>
                    <a:pt x="4352" y="21427"/>
                    <a:pt x="4041" y="21600"/>
                    <a:pt x="3720" y="21600"/>
                  </a:cubicBezTo>
                  <a:close/>
                </a:path>
              </a:pathLst>
            </a:custGeom>
            <a:solidFill>
              <a:srgbClr val="FFFFFF">
                <a:alpha val="1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2026" name="Freeform 446"/>
            <p:cNvSpPr/>
            <p:nvPr/>
          </p:nvSpPr>
          <p:spPr>
            <a:xfrm flipH="1" rot="16200000">
              <a:off x="-2243520" y="2243520"/>
              <a:ext cx="4894548" cy="4075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779" y="21600"/>
                  </a:moveTo>
                  <a:cubicBezTo>
                    <a:pt x="1594" y="21600"/>
                    <a:pt x="1398" y="21462"/>
                    <a:pt x="1201" y="21323"/>
                  </a:cubicBezTo>
                  <a:cubicBezTo>
                    <a:pt x="797" y="21185"/>
                    <a:pt x="393" y="20908"/>
                    <a:pt x="0" y="20492"/>
                  </a:cubicBezTo>
                  <a:cubicBezTo>
                    <a:pt x="0" y="20077"/>
                    <a:pt x="0" y="20077"/>
                    <a:pt x="0" y="20077"/>
                  </a:cubicBezTo>
                  <a:cubicBezTo>
                    <a:pt x="335" y="20354"/>
                    <a:pt x="693" y="20492"/>
                    <a:pt x="1028" y="20631"/>
                  </a:cubicBezTo>
                  <a:cubicBezTo>
                    <a:pt x="1132" y="20631"/>
                    <a:pt x="1236" y="20631"/>
                    <a:pt x="1340" y="20769"/>
                  </a:cubicBezTo>
                  <a:cubicBezTo>
                    <a:pt x="1479" y="20769"/>
                    <a:pt x="1617" y="20769"/>
                    <a:pt x="1756" y="20769"/>
                  </a:cubicBezTo>
                  <a:cubicBezTo>
                    <a:pt x="2333" y="20769"/>
                    <a:pt x="2899" y="20354"/>
                    <a:pt x="3442" y="19246"/>
                  </a:cubicBezTo>
                  <a:cubicBezTo>
                    <a:pt x="4204" y="17862"/>
                    <a:pt x="4967" y="15646"/>
                    <a:pt x="5533" y="13846"/>
                  </a:cubicBezTo>
                  <a:cubicBezTo>
                    <a:pt x="5799" y="13015"/>
                    <a:pt x="6076" y="12046"/>
                    <a:pt x="6330" y="11077"/>
                  </a:cubicBezTo>
                  <a:cubicBezTo>
                    <a:pt x="6630" y="9831"/>
                    <a:pt x="6942" y="8723"/>
                    <a:pt x="7254" y="7754"/>
                  </a:cubicBezTo>
                  <a:cubicBezTo>
                    <a:pt x="7600" y="6923"/>
                    <a:pt x="7947" y="6369"/>
                    <a:pt x="8328" y="6369"/>
                  </a:cubicBezTo>
                  <a:cubicBezTo>
                    <a:pt x="8559" y="6369"/>
                    <a:pt x="8813" y="6508"/>
                    <a:pt x="9102" y="6923"/>
                  </a:cubicBezTo>
                  <a:cubicBezTo>
                    <a:pt x="9610" y="7615"/>
                    <a:pt x="10084" y="9277"/>
                    <a:pt x="10581" y="10938"/>
                  </a:cubicBezTo>
                  <a:cubicBezTo>
                    <a:pt x="10673" y="11215"/>
                    <a:pt x="10777" y="11492"/>
                    <a:pt x="10869" y="11769"/>
                  </a:cubicBezTo>
                  <a:cubicBezTo>
                    <a:pt x="12302" y="16477"/>
                    <a:pt x="13584" y="18969"/>
                    <a:pt x="14785" y="19385"/>
                  </a:cubicBezTo>
                  <a:cubicBezTo>
                    <a:pt x="14889" y="19385"/>
                    <a:pt x="15004" y="19385"/>
                    <a:pt x="15108" y="19385"/>
                  </a:cubicBezTo>
                  <a:cubicBezTo>
                    <a:pt x="16310" y="19385"/>
                    <a:pt x="17488" y="17169"/>
                    <a:pt x="18631" y="12600"/>
                  </a:cubicBezTo>
                  <a:cubicBezTo>
                    <a:pt x="19313" y="9969"/>
                    <a:pt x="19914" y="7200"/>
                    <a:pt x="20468" y="4154"/>
                  </a:cubicBezTo>
                  <a:cubicBezTo>
                    <a:pt x="20745" y="2631"/>
                    <a:pt x="21022" y="1246"/>
                    <a:pt x="21323" y="0"/>
                  </a:cubicBezTo>
                  <a:cubicBezTo>
                    <a:pt x="21600" y="138"/>
                    <a:pt x="21600" y="138"/>
                    <a:pt x="21600" y="138"/>
                  </a:cubicBezTo>
                  <a:cubicBezTo>
                    <a:pt x="21196" y="1662"/>
                    <a:pt x="20803" y="3462"/>
                    <a:pt x="20387" y="5677"/>
                  </a:cubicBezTo>
                  <a:cubicBezTo>
                    <a:pt x="19810" y="8723"/>
                    <a:pt x="19221" y="11354"/>
                    <a:pt x="18655" y="13569"/>
                  </a:cubicBezTo>
                  <a:cubicBezTo>
                    <a:pt x="17465" y="18138"/>
                    <a:pt x="16333" y="20354"/>
                    <a:pt x="15178" y="20354"/>
                  </a:cubicBezTo>
                  <a:cubicBezTo>
                    <a:pt x="15097" y="20354"/>
                    <a:pt x="15028" y="20354"/>
                    <a:pt x="14947" y="20354"/>
                  </a:cubicBezTo>
                  <a:cubicBezTo>
                    <a:pt x="13699" y="19938"/>
                    <a:pt x="12394" y="17723"/>
                    <a:pt x="11066" y="13569"/>
                  </a:cubicBezTo>
                  <a:cubicBezTo>
                    <a:pt x="10892" y="13015"/>
                    <a:pt x="10731" y="12462"/>
                    <a:pt x="10557" y="11769"/>
                  </a:cubicBezTo>
                  <a:cubicBezTo>
                    <a:pt x="10095" y="10246"/>
                    <a:pt x="9610" y="8585"/>
                    <a:pt x="9102" y="7892"/>
                  </a:cubicBezTo>
                  <a:cubicBezTo>
                    <a:pt x="8802" y="7477"/>
                    <a:pt x="8548" y="7338"/>
                    <a:pt x="8305" y="7338"/>
                  </a:cubicBezTo>
                  <a:cubicBezTo>
                    <a:pt x="7889" y="7338"/>
                    <a:pt x="7508" y="7892"/>
                    <a:pt x="7138" y="9138"/>
                  </a:cubicBezTo>
                  <a:cubicBezTo>
                    <a:pt x="6873" y="9969"/>
                    <a:pt x="6596" y="10938"/>
                    <a:pt x="6330" y="11908"/>
                  </a:cubicBezTo>
                  <a:cubicBezTo>
                    <a:pt x="5995" y="13154"/>
                    <a:pt x="5648" y="14400"/>
                    <a:pt x="5302" y="15508"/>
                  </a:cubicBezTo>
                  <a:cubicBezTo>
                    <a:pt x="4655" y="17446"/>
                    <a:pt x="3939" y="19385"/>
                    <a:pt x="3211" y="20492"/>
                  </a:cubicBezTo>
                  <a:cubicBezTo>
                    <a:pt x="2749" y="21185"/>
                    <a:pt x="2276" y="21600"/>
                    <a:pt x="1779" y="21600"/>
                  </a:cubicBezTo>
                  <a:close/>
                </a:path>
              </a:pathLst>
            </a:custGeom>
            <a:solidFill>
              <a:srgbClr val="FFFFFF">
                <a:alpha val="1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2027" name="Freeform 447"/>
            <p:cNvSpPr/>
            <p:nvPr/>
          </p:nvSpPr>
          <p:spPr>
            <a:xfrm flipH="1" rot="16200000">
              <a:off x="-2115340" y="2118302"/>
              <a:ext cx="4418875" cy="18226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24" y="21600"/>
                  </a:moveTo>
                  <a:cubicBezTo>
                    <a:pt x="1727" y="21600"/>
                    <a:pt x="1369" y="20366"/>
                    <a:pt x="1024" y="17897"/>
                  </a:cubicBezTo>
                  <a:cubicBezTo>
                    <a:pt x="870" y="16663"/>
                    <a:pt x="870" y="16663"/>
                    <a:pt x="870" y="16663"/>
                  </a:cubicBezTo>
                  <a:cubicBezTo>
                    <a:pt x="589" y="14503"/>
                    <a:pt x="294" y="12343"/>
                    <a:pt x="0" y="12034"/>
                  </a:cubicBezTo>
                  <a:cubicBezTo>
                    <a:pt x="0" y="11109"/>
                    <a:pt x="0" y="11109"/>
                    <a:pt x="0" y="11109"/>
                  </a:cubicBezTo>
                  <a:cubicBezTo>
                    <a:pt x="13" y="11109"/>
                    <a:pt x="38" y="11109"/>
                    <a:pt x="51" y="11109"/>
                  </a:cubicBezTo>
                  <a:cubicBezTo>
                    <a:pt x="307" y="11726"/>
                    <a:pt x="550" y="13269"/>
                    <a:pt x="781" y="14811"/>
                  </a:cubicBezTo>
                  <a:cubicBezTo>
                    <a:pt x="870" y="15429"/>
                    <a:pt x="870" y="15429"/>
                    <a:pt x="870" y="15429"/>
                  </a:cubicBezTo>
                  <a:cubicBezTo>
                    <a:pt x="1318" y="18514"/>
                    <a:pt x="1740" y="20057"/>
                    <a:pt x="2175" y="20057"/>
                  </a:cubicBezTo>
                  <a:cubicBezTo>
                    <a:pt x="2431" y="20057"/>
                    <a:pt x="2674" y="19440"/>
                    <a:pt x="2943" y="18514"/>
                  </a:cubicBezTo>
                  <a:cubicBezTo>
                    <a:pt x="3250" y="17589"/>
                    <a:pt x="3557" y="16046"/>
                    <a:pt x="3852" y="14503"/>
                  </a:cubicBezTo>
                  <a:cubicBezTo>
                    <a:pt x="4184" y="12960"/>
                    <a:pt x="4530" y="11417"/>
                    <a:pt x="4875" y="10183"/>
                  </a:cubicBezTo>
                  <a:cubicBezTo>
                    <a:pt x="5618" y="7714"/>
                    <a:pt x="6206" y="6171"/>
                    <a:pt x="6756" y="5246"/>
                  </a:cubicBezTo>
                  <a:cubicBezTo>
                    <a:pt x="7140" y="4629"/>
                    <a:pt x="7550" y="4320"/>
                    <a:pt x="7972" y="4320"/>
                  </a:cubicBezTo>
                  <a:cubicBezTo>
                    <a:pt x="8791" y="4320"/>
                    <a:pt x="9700" y="5554"/>
                    <a:pt x="10813" y="8023"/>
                  </a:cubicBezTo>
                  <a:cubicBezTo>
                    <a:pt x="12118" y="11417"/>
                    <a:pt x="13462" y="13269"/>
                    <a:pt x="14882" y="13886"/>
                  </a:cubicBezTo>
                  <a:cubicBezTo>
                    <a:pt x="15291" y="13886"/>
                    <a:pt x="15727" y="14194"/>
                    <a:pt x="16174" y="14194"/>
                  </a:cubicBezTo>
                  <a:cubicBezTo>
                    <a:pt x="17160" y="14194"/>
                    <a:pt x="18439" y="13269"/>
                    <a:pt x="19706" y="7406"/>
                  </a:cubicBezTo>
                  <a:cubicBezTo>
                    <a:pt x="20167" y="5246"/>
                    <a:pt x="20653" y="2777"/>
                    <a:pt x="21203" y="0"/>
                  </a:cubicBezTo>
                  <a:cubicBezTo>
                    <a:pt x="21600" y="0"/>
                    <a:pt x="21600" y="0"/>
                    <a:pt x="21600" y="0"/>
                  </a:cubicBezTo>
                  <a:cubicBezTo>
                    <a:pt x="21370" y="1234"/>
                    <a:pt x="21370" y="1234"/>
                    <a:pt x="21370" y="1234"/>
                  </a:cubicBezTo>
                  <a:cubicBezTo>
                    <a:pt x="20743" y="4629"/>
                    <a:pt x="20103" y="8023"/>
                    <a:pt x="19450" y="10491"/>
                  </a:cubicBezTo>
                  <a:cubicBezTo>
                    <a:pt x="18734" y="13269"/>
                    <a:pt x="17979" y="15120"/>
                    <a:pt x="17173" y="15737"/>
                  </a:cubicBezTo>
                  <a:cubicBezTo>
                    <a:pt x="16827" y="15737"/>
                    <a:pt x="16482" y="16046"/>
                    <a:pt x="16085" y="16046"/>
                  </a:cubicBezTo>
                  <a:cubicBezTo>
                    <a:pt x="15714" y="16046"/>
                    <a:pt x="15317" y="15737"/>
                    <a:pt x="14792" y="15737"/>
                  </a:cubicBezTo>
                  <a:cubicBezTo>
                    <a:pt x="14447" y="15429"/>
                    <a:pt x="14447" y="15429"/>
                    <a:pt x="14447" y="15429"/>
                  </a:cubicBezTo>
                  <a:cubicBezTo>
                    <a:pt x="13782" y="15120"/>
                    <a:pt x="13091" y="14811"/>
                    <a:pt x="12425" y="13577"/>
                  </a:cubicBezTo>
                  <a:cubicBezTo>
                    <a:pt x="11964" y="12651"/>
                    <a:pt x="11491" y="11726"/>
                    <a:pt x="11043" y="10491"/>
                  </a:cubicBezTo>
                  <a:cubicBezTo>
                    <a:pt x="10071" y="8331"/>
                    <a:pt x="9047" y="5863"/>
                    <a:pt x="8049" y="5863"/>
                  </a:cubicBezTo>
                  <a:cubicBezTo>
                    <a:pt x="7921" y="5863"/>
                    <a:pt x="7806" y="5863"/>
                    <a:pt x="7678" y="5863"/>
                  </a:cubicBezTo>
                  <a:cubicBezTo>
                    <a:pt x="6910" y="6480"/>
                    <a:pt x="6129" y="8023"/>
                    <a:pt x="5285" y="10491"/>
                  </a:cubicBezTo>
                  <a:cubicBezTo>
                    <a:pt x="4875" y="12034"/>
                    <a:pt x="4453" y="13886"/>
                    <a:pt x="4056" y="15737"/>
                  </a:cubicBezTo>
                  <a:cubicBezTo>
                    <a:pt x="3724" y="16971"/>
                    <a:pt x="3391" y="18514"/>
                    <a:pt x="3058" y="19749"/>
                  </a:cubicBezTo>
                  <a:cubicBezTo>
                    <a:pt x="2713" y="20983"/>
                    <a:pt x="2406" y="21600"/>
                    <a:pt x="2124" y="21600"/>
                  </a:cubicBezTo>
                  <a:close/>
                </a:path>
              </a:pathLst>
            </a:custGeom>
            <a:solidFill>
              <a:srgbClr val="FFFFFF">
                <a:alpha val="1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2028" name="Freeform 448"/>
            <p:cNvSpPr/>
            <p:nvPr/>
          </p:nvSpPr>
          <p:spPr>
            <a:xfrm flipH="1" rot="16200000">
              <a:off x="293407" y="1798964"/>
              <a:ext cx="976540" cy="1229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621" y="21600"/>
                  </a:moveTo>
                  <a:cubicBezTo>
                    <a:pt x="1042" y="21600"/>
                    <a:pt x="521" y="21600"/>
                    <a:pt x="0" y="21140"/>
                  </a:cubicBezTo>
                  <a:cubicBezTo>
                    <a:pt x="579" y="20681"/>
                    <a:pt x="1158" y="20681"/>
                    <a:pt x="1737" y="20221"/>
                  </a:cubicBezTo>
                  <a:cubicBezTo>
                    <a:pt x="2838" y="19762"/>
                    <a:pt x="3996" y="19302"/>
                    <a:pt x="5096" y="18383"/>
                  </a:cubicBezTo>
                  <a:cubicBezTo>
                    <a:pt x="5849" y="17464"/>
                    <a:pt x="6660" y="16545"/>
                    <a:pt x="7354" y="15626"/>
                  </a:cubicBezTo>
                  <a:cubicBezTo>
                    <a:pt x="8397" y="14247"/>
                    <a:pt x="9439" y="12868"/>
                    <a:pt x="10482" y="11949"/>
                  </a:cubicBezTo>
                  <a:cubicBezTo>
                    <a:pt x="11176" y="11489"/>
                    <a:pt x="11929" y="11030"/>
                    <a:pt x="12682" y="11030"/>
                  </a:cubicBezTo>
                  <a:cubicBezTo>
                    <a:pt x="13840" y="10111"/>
                    <a:pt x="15056" y="9651"/>
                    <a:pt x="16214" y="8732"/>
                  </a:cubicBezTo>
                  <a:cubicBezTo>
                    <a:pt x="17720" y="7353"/>
                    <a:pt x="19226" y="4596"/>
                    <a:pt x="20673" y="1838"/>
                  </a:cubicBezTo>
                  <a:cubicBezTo>
                    <a:pt x="20963" y="1379"/>
                    <a:pt x="21253" y="919"/>
                    <a:pt x="21600" y="0"/>
                  </a:cubicBezTo>
                  <a:cubicBezTo>
                    <a:pt x="20036" y="7353"/>
                    <a:pt x="18125" y="9191"/>
                    <a:pt x="16562" y="10570"/>
                  </a:cubicBezTo>
                  <a:cubicBezTo>
                    <a:pt x="15346" y="11489"/>
                    <a:pt x="14130" y="12409"/>
                    <a:pt x="12914" y="12868"/>
                  </a:cubicBezTo>
                  <a:cubicBezTo>
                    <a:pt x="12219" y="13328"/>
                    <a:pt x="11524" y="13328"/>
                    <a:pt x="10829" y="13787"/>
                  </a:cubicBezTo>
                  <a:cubicBezTo>
                    <a:pt x="9729" y="14706"/>
                    <a:pt x="8686" y="16085"/>
                    <a:pt x="7702" y="17004"/>
                  </a:cubicBezTo>
                  <a:cubicBezTo>
                    <a:pt x="6833" y="18383"/>
                    <a:pt x="5965" y="19302"/>
                    <a:pt x="5038" y="20221"/>
                  </a:cubicBezTo>
                  <a:cubicBezTo>
                    <a:pt x="3822" y="21140"/>
                    <a:pt x="2664" y="21600"/>
                    <a:pt x="1621" y="21600"/>
                  </a:cubicBezTo>
                  <a:cubicBezTo>
                    <a:pt x="1621" y="21600"/>
                    <a:pt x="1621" y="21600"/>
                    <a:pt x="1621" y="21600"/>
                  </a:cubicBezTo>
                  <a:close/>
                </a:path>
              </a:pathLst>
            </a:custGeom>
            <a:solidFill>
              <a:srgbClr val="FFFFFF">
                <a:alpha val="1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2029" name="Freeform 449"/>
            <p:cNvSpPr/>
            <p:nvPr/>
          </p:nvSpPr>
          <p:spPr>
            <a:xfrm flipH="1" rot="16200000">
              <a:off x="643864" y="1851573"/>
              <a:ext cx="348236" cy="444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299" y="21600"/>
                  </a:moveTo>
                  <a:cubicBezTo>
                    <a:pt x="812" y="21600"/>
                    <a:pt x="487" y="21600"/>
                    <a:pt x="0" y="21600"/>
                  </a:cubicBezTo>
                  <a:cubicBezTo>
                    <a:pt x="3573" y="20329"/>
                    <a:pt x="6983" y="15247"/>
                    <a:pt x="10556" y="11435"/>
                  </a:cubicBezTo>
                  <a:cubicBezTo>
                    <a:pt x="11044" y="10165"/>
                    <a:pt x="11044" y="10165"/>
                    <a:pt x="11044" y="10165"/>
                  </a:cubicBezTo>
                  <a:cubicBezTo>
                    <a:pt x="11856" y="8894"/>
                    <a:pt x="12668" y="7624"/>
                    <a:pt x="13480" y="6353"/>
                  </a:cubicBezTo>
                  <a:cubicBezTo>
                    <a:pt x="15753" y="3812"/>
                    <a:pt x="18027" y="0"/>
                    <a:pt x="20138" y="0"/>
                  </a:cubicBezTo>
                  <a:cubicBezTo>
                    <a:pt x="20626" y="0"/>
                    <a:pt x="21113" y="0"/>
                    <a:pt x="21600" y="0"/>
                  </a:cubicBezTo>
                  <a:cubicBezTo>
                    <a:pt x="18677" y="7624"/>
                    <a:pt x="15591" y="11435"/>
                    <a:pt x="12343" y="13976"/>
                  </a:cubicBezTo>
                  <a:cubicBezTo>
                    <a:pt x="11368" y="15247"/>
                    <a:pt x="10232" y="16518"/>
                    <a:pt x="9257" y="16518"/>
                  </a:cubicBezTo>
                  <a:cubicBezTo>
                    <a:pt x="6171" y="20329"/>
                    <a:pt x="3573" y="21600"/>
                    <a:pt x="1299" y="21600"/>
                  </a:cubicBezTo>
                  <a:close/>
                </a:path>
              </a:pathLst>
            </a:custGeom>
            <a:solidFill>
              <a:srgbClr val="FFFFFF">
                <a:alpha val="1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2030" name="Freeform 450"/>
            <p:cNvSpPr/>
            <p:nvPr/>
          </p:nvSpPr>
          <p:spPr>
            <a:xfrm flipH="1" rot="16200000">
              <a:off x="674242" y="1813784"/>
              <a:ext cx="284516" cy="355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387" y="21600"/>
                  </a:moveTo>
                  <a:cubicBezTo>
                    <a:pt x="793" y="21600"/>
                    <a:pt x="396" y="21600"/>
                    <a:pt x="0" y="21600"/>
                  </a:cubicBezTo>
                  <a:cubicBezTo>
                    <a:pt x="3171" y="15429"/>
                    <a:pt x="6738" y="10800"/>
                    <a:pt x="10106" y="7714"/>
                  </a:cubicBezTo>
                  <a:cubicBezTo>
                    <a:pt x="12881" y="4629"/>
                    <a:pt x="12881" y="4629"/>
                    <a:pt x="12881" y="4629"/>
                  </a:cubicBezTo>
                  <a:cubicBezTo>
                    <a:pt x="14862" y="1543"/>
                    <a:pt x="16844" y="0"/>
                    <a:pt x="18826" y="0"/>
                  </a:cubicBezTo>
                  <a:cubicBezTo>
                    <a:pt x="19817" y="0"/>
                    <a:pt x="20807" y="0"/>
                    <a:pt x="21600" y="1543"/>
                  </a:cubicBezTo>
                  <a:cubicBezTo>
                    <a:pt x="21600" y="3086"/>
                    <a:pt x="21600" y="4629"/>
                    <a:pt x="21600" y="4629"/>
                  </a:cubicBezTo>
                  <a:cubicBezTo>
                    <a:pt x="19222" y="7714"/>
                    <a:pt x="16844" y="9257"/>
                    <a:pt x="14466" y="10800"/>
                  </a:cubicBezTo>
                  <a:cubicBezTo>
                    <a:pt x="12881" y="12343"/>
                    <a:pt x="11097" y="13886"/>
                    <a:pt x="9512" y="15429"/>
                  </a:cubicBezTo>
                  <a:cubicBezTo>
                    <a:pt x="8125" y="16971"/>
                    <a:pt x="8125" y="16971"/>
                    <a:pt x="8125" y="16971"/>
                  </a:cubicBezTo>
                  <a:cubicBezTo>
                    <a:pt x="5945" y="18514"/>
                    <a:pt x="3567" y="21600"/>
                    <a:pt x="1387" y="21600"/>
                  </a:cubicBezTo>
                  <a:close/>
                </a:path>
              </a:pathLst>
            </a:custGeom>
            <a:solidFill>
              <a:srgbClr val="FFFFFF">
                <a:alpha val="1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2031" name="Freeform 451"/>
            <p:cNvSpPr/>
            <p:nvPr/>
          </p:nvSpPr>
          <p:spPr>
            <a:xfrm flipH="1" rot="16200000">
              <a:off x="701657" y="1814525"/>
              <a:ext cx="222278" cy="3408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4066" y="21600"/>
                  </a:moveTo>
                  <a:cubicBezTo>
                    <a:pt x="2795" y="21600"/>
                    <a:pt x="1525" y="21600"/>
                    <a:pt x="0" y="21600"/>
                  </a:cubicBezTo>
                  <a:cubicBezTo>
                    <a:pt x="3558" y="18277"/>
                    <a:pt x="7369" y="16615"/>
                    <a:pt x="10927" y="11631"/>
                  </a:cubicBezTo>
                  <a:cubicBezTo>
                    <a:pt x="12198" y="11631"/>
                    <a:pt x="13468" y="9969"/>
                    <a:pt x="14739" y="8308"/>
                  </a:cubicBezTo>
                  <a:cubicBezTo>
                    <a:pt x="17026" y="4985"/>
                    <a:pt x="19313" y="1662"/>
                    <a:pt x="21600" y="0"/>
                  </a:cubicBezTo>
                  <a:cubicBezTo>
                    <a:pt x="17534" y="14954"/>
                    <a:pt x="11689" y="21600"/>
                    <a:pt x="4066" y="21600"/>
                  </a:cubicBezTo>
                  <a:close/>
                </a:path>
              </a:pathLst>
            </a:custGeom>
            <a:solidFill>
              <a:srgbClr val="FFFFFF">
                <a:alpha val="1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2032" name="Freeform 516"/>
            <p:cNvSpPr/>
            <p:nvPr/>
          </p:nvSpPr>
          <p:spPr>
            <a:xfrm flipH="1" rot="16200000">
              <a:off x="865431" y="6399286"/>
              <a:ext cx="500802" cy="22820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17" h="21600" fill="norm" stroke="1" extrusionOk="0">
                  <a:moveTo>
                    <a:pt x="15120" y="21600"/>
                  </a:moveTo>
                  <a:cubicBezTo>
                    <a:pt x="14574" y="21600"/>
                    <a:pt x="14029" y="21600"/>
                    <a:pt x="13374" y="21352"/>
                  </a:cubicBezTo>
                  <a:cubicBezTo>
                    <a:pt x="13047" y="21352"/>
                    <a:pt x="12720" y="21600"/>
                    <a:pt x="12502" y="21600"/>
                  </a:cubicBezTo>
                  <a:cubicBezTo>
                    <a:pt x="12502" y="21600"/>
                    <a:pt x="12502" y="21600"/>
                    <a:pt x="12502" y="21600"/>
                  </a:cubicBezTo>
                  <a:cubicBezTo>
                    <a:pt x="10756" y="21600"/>
                    <a:pt x="9011" y="20359"/>
                    <a:pt x="7483" y="19366"/>
                  </a:cubicBezTo>
                  <a:cubicBezTo>
                    <a:pt x="5520" y="18124"/>
                    <a:pt x="2792" y="16386"/>
                    <a:pt x="1047" y="12662"/>
                  </a:cubicBezTo>
                  <a:cubicBezTo>
                    <a:pt x="174" y="10924"/>
                    <a:pt x="-153" y="9186"/>
                    <a:pt x="65" y="7697"/>
                  </a:cubicBezTo>
                  <a:cubicBezTo>
                    <a:pt x="720" y="3724"/>
                    <a:pt x="4865" y="993"/>
                    <a:pt x="6611" y="497"/>
                  </a:cubicBezTo>
                  <a:cubicBezTo>
                    <a:pt x="8247" y="248"/>
                    <a:pt x="9774" y="0"/>
                    <a:pt x="11192" y="0"/>
                  </a:cubicBezTo>
                  <a:cubicBezTo>
                    <a:pt x="12502" y="0"/>
                    <a:pt x="13920" y="0"/>
                    <a:pt x="15120" y="497"/>
                  </a:cubicBezTo>
                  <a:cubicBezTo>
                    <a:pt x="17956" y="1241"/>
                    <a:pt x="19702" y="3228"/>
                    <a:pt x="20465" y="6455"/>
                  </a:cubicBezTo>
                  <a:cubicBezTo>
                    <a:pt x="21447" y="10924"/>
                    <a:pt x="20792" y="16138"/>
                    <a:pt x="18829" y="19117"/>
                  </a:cubicBezTo>
                  <a:cubicBezTo>
                    <a:pt x="17847" y="20855"/>
                    <a:pt x="16538" y="21600"/>
                    <a:pt x="15120" y="21600"/>
                  </a:cubicBezTo>
                  <a:close/>
                  <a:moveTo>
                    <a:pt x="10756" y="745"/>
                  </a:moveTo>
                  <a:cubicBezTo>
                    <a:pt x="8247" y="993"/>
                    <a:pt x="5629" y="1241"/>
                    <a:pt x="3229" y="3228"/>
                  </a:cubicBezTo>
                  <a:cubicBezTo>
                    <a:pt x="2683" y="3724"/>
                    <a:pt x="829" y="5462"/>
                    <a:pt x="720" y="8441"/>
                  </a:cubicBezTo>
                  <a:cubicBezTo>
                    <a:pt x="611" y="9683"/>
                    <a:pt x="938" y="11172"/>
                    <a:pt x="1702" y="12414"/>
                  </a:cubicBezTo>
                  <a:cubicBezTo>
                    <a:pt x="3665" y="15641"/>
                    <a:pt x="6174" y="17628"/>
                    <a:pt x="8356" y="18869"/>
                  </a:cubicBezTo>
                  <a:cubicBezTo>
                    <a:pt x="9120" y="19366"/>
                    <a:pt x="9120" y="19366"/>
                    <a:pt x="9120" y="19366"/>
                  </a:cubicBezTo>
                  <a:cubicBezTo>
                    <a:pt x="9774" y="19614"/>
                    <a:pt x="10429" y="19862"/>
                    <a:pt x="11411" y="20110"/>
                  </a:cubicBezTo>
                  <a:cubicBezTo>
                    <a:pt x="11411" y="20110"/>
                    <a:pt x="11411" y="20110"/>
                    <a:pt x="11411" y="20110"/>
                  </a:cubicBezTo>
                  <a:cubicBezTo>
                    <a:pt x="11738" y="20359"/>
                    <a:pt x="12065" y="20359"/>
                    <a:pt x="12502" y="20359"/>
                  </a:cubicBezTo>
                  <a:cubicBezTo>
                    <a:pt x="12720" y="20359"/>
                    <a:pt x="13047" y="20359"/>
                    <a:pt x="13374" y="20359"/>
                  </a:cubicBezTo>
                  <a:cubicBezTo>
                    <a:pt x="13811" y="20359"/>
                    <a:pt x="14247" y="20359"/>
                    <a:pt x="14683" y="20359"/>
                  </a:cubicBezTo>
                  <a:cubicBezTo>
                    <a:pt x="15774" y="20359"/>
                    <a:pt x="17192" y="20359"/>
                    <a:pt x="18283" y="18621"/>
                  </a:cubicBezTo>
                  <a:cubicBezTo>
                    <a:pt x="19702" y="16138"/>
                    <a:pt x="20465" y="12662"/>
                    <a:pt x="20247" y="9434"/>
                  </a:cubicBezTo>
                  <a:cubicBezTo>
                    <a:pt x="19920" y="5959"/>
                    <a:pt x="18829" y="3476"/>
                    <a:pt x="17083" y="2483"/>
                  </a:cubicBezTo>
                  <a:cubicBezTo>
                    <a:pt x="15447" y="1241"/>
                    <a:pt x="13592" y="745"/>
                    <a:pt x="11192" y="745"/>
                  </a:cubicBezTo>
                  <a:lnTo>
                    <a:pt x="10756" y="745"/>
                  </a:lnTo>
                  <a:close/>
                </a:path>
              </a:pathLst>
            </a:custGeom>
            <a:solidFill>
              <a:srgbClr val="FFFFFF">
                <a:alpha val="1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2033" name="Freeform 517"/>
            <p:cNvSpPr/>
            <p:nvPr/>
          </p:nvSpPr>
          <p:spPr>
            <a:xfrm flipH="1" rot="16200000">
              <a:off x="666166" y="6214211"/>
              <a:ext cx="908226" cy="3704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26" h="21600" fill="norm" stroke="1" extrusionOk="0">
                  <a:moveTo>
                    <a:pt x="16623" y="21600"/>
                  </a:moveTo>
                  <a:cubicBezTo>
                    <a:pt x="15754" y="21600"/>
                    <a:pt x="14760" y="21448"/>
                    <a:pt x="13519" y="21144"/>
                  </a:cubicBezTo>
                  <a:cubicBezTo>
                    <a:pt x="10602" y="20231"/>
                    <a:pt x="7871" y="18101"/>
                    <a:pt x="5636" y="16276"/>
                  </a:cubicBezTo>
                  <a:cubicBezTo>
                    <a:pt x="5388" y="15972"/>
                    <a:pt x="5388" y="15972"/>
                    <a:pt x="5388" y="15972"/>
                  </a:cubicBezTo>
                  <a:cubicBezTo>
                    <a:pt x="4023" y="14755"/>
                    <a:pt x="733" y="12017"/>
                    <a:pt x="112" y="8214"/>
                  </a:cubicBezTo>
                  <a:cubicBezTo>
                    <a:pt x="-74" y="7149"/>
                    <a:pt x="-12" y="6085"/>
                    <a:pt x="174" y="5020"/>
                  </a:cubicBezTo>
                  <a:cubicBezTo>
                    <a:pt x="733" y="2282"/>
                    <a:pt x="1912" y="1065"/>
                    <a:pt x="3774" y="1065"/>
                  </a:cubicBezTo>
                  <a:cubicBezTo>
                    <a:pt x="4209" y="1065"/>
                    <a:pt x="4705" y="1217"/>
                    <a:pt x="5140" y="1217"/>
                  </a:cubicBezTo>
                  <a:cubicBezTo>
                    <a:pt x="5760" y="1369"/>
                    <a:pt x="6381" y="1521"/>
                    <a:pt x="7064" y="1521"/>
                  </a:cubicBezTo>
                  <a:cubicBezTo>
                    <a:pt x="8988" y="1521"/>
                    <a:pt x="10788" y="913"/>
                    <a:pt x="12774" y="456"/>
                  </a:cubicBezTo>
                  <a:cubicBezTo>
                    <a:pt x="13147" y="456"/>
                    <a:pt x="13147" y="456"/>
                    <a:pt x="13147" y="456"/>
                  </a:cubicBezTo>
                  <a:cubicBezTo>
                    <a:pt x="13954" y="152"/>
                    <a:pt x="14760" y="0"/>
                    <a:pt x="15505" y="0"/>
                  </a:cubicBezTo>
                  <a:cubicBezTo>
                    <a:pt x="18112" y="0"/>
                    <a:pt x="20098" y="1521"/>
                    <a:pt x="21526" y="4259"/>
                  </a:cubicBezTo>
                  <a:cubicBezTo>
                    <a:pt x="21526" y="4563"/>
                    <a:pt x="21526" y="4563"/>
                    <a:pt x="21526" y="4563"/>
                  </a:cubicBezTo>
                  <a:cubicBezTo>
                    <a:pt x="20036" y="1977"/>
                    <a:pt x="18050" y="608"/>
                    <a:pt x="15505" y="608"/>
                  </a:cubicBezTo>
                  <a:cubicBezTo>
                    <a:pt x="14574" y="608"/>
                    <a:pt x="13519" y="913"/>
                    <a:pt x="12402" y="1217"/>
                  </a:cubicBezTo>
                  <a:cubicBezTo>
                    <a:pt x="10478" y="1977"/>
                    <a:pt x="8864" y="2282"/>
                    <a:pt x="7250" y="2282"/>
                  </a:cubicBezTo>
                  <a:cubicBezTo>
                    <a:pt x="6629" y="2282"/>
                    <a:pt x="6009" y="2130"/>
                    <a:pt x="5388" y="2130"/>
                  </a:cubicBezTo>
                  <a:cubicBezTo>
                    <a:pt x="5016" y="1977"/>
                    <a:pt x="5016" y="1977"/>
                    <a:pt x="5016" y="1977"/>
                  </a:cubicBezTo>
                  <a:cubicBezTo>
                    <a:pt x="4581" y="1977"/>
                    <a:pt x="4085" y="1825"/>
                    <a:pt x="3650" y="1825"/>
                  </a:cubicBezTo>
                  <a:cubicBezTo>
                    <a:pt x="3029" y="1825"/>
                    <a:pt x="2595" y="1977"/>
                    <a:pt x="2160" y="2282"/>
                  </a:cubicBezTo>
                  <a:cubicBezTo>
                    <a:pt x="1292" y="2890"/>
                    <a:pt x="174" y="4715"/>
                    <a:pt x="423" y="7149"/>
                  </a:cubicBezTo>
                  <a:cubicBezTo>
                    <a:pt x="795" y="10496"/>
                    <a:pt x="2595" y="12321"/>
                    <a:pt x="3836" y="13538"/>
                  </a:cubicBezTo>
                  <a:cubicBezTo>
                    <a:pt x="5512" y="15211"/>
                    <a:pt x="7064" y="16580"/>
                    <a:pt x="8492" y="17645"/>
                  </a:cubicBezTo>
                  <a:cubicBezTo>
                    <a:pt x="11533" y="19775"/>
                    <a:pt x="14202" y="20839"/>
                    <a:pt x="16623" y="20839"/>
                  </a:cubicBezTo>
                  <a:cubicBezTo>
                    <a:pt x="16871" y="20839"/>
                    <a:pt x="16871" y="20839"/>
                    <a:pt x="16871" y="20839"/>
                  </a:cubicBezTo>
                  <a:cubicBezTo>
                    <a:pt x="18609" y="20839"/>
                    <a:pt x="20036" y="20079"/>
                    <a:pt x="21154" y="18558"/>
                  </a:cubicBezTo>
                  <a:cubicBezTo>
                    <a:pt x="21278" y="18558"/>
                    <a:pt x="21402" y="18254"/>
                    <a:pt x="21526" y="18101"/>
                  </a:cubicBezTo>
                  <a:cubicBezTo>
                    <a:pt x="21526" y="19014"/>
                    <a:pt x="21526" y="19014"/>
                    <a:pt x="21526" y="19014"/>
                  </a:cubicBezTo>
                  <a:cubicBezTo>
                    <a:pt x="20098" y="20839"/>
                    <a:pt x="18547" y="21600"/>
                    <a:pt x="16623" y="21600"/>
                  </a:cubicBezTo>
                  <a:close/>
                </a:path>
              </a:pathLst>
            </a:custGeom>
            <a:solidFill>
              <a:srgbClr val="FFFFFF">
                <a:alpha val="1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2034" name="Freeform 518"/>
            <p:cNvSpPr/>
            <p:nvPr/>
          </p:nvSpPr>
          <p:spPr>
            <a:xfrm flipH="1" rot="16200000">
              <a:off x="469957" y="5896489"/>
              <a:ext cx="1306572" cy="6075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20" h="21600" fill="norm" stroke="1" extrusionOk="0">
                  <a:moveTo>
                    <a:pt x="19063" y="21600"/>
                  </a:moveTo>
                  <a:cubicBezTo>
                    <a:pt x="17295" y="21600"/>
                    <a:pt x="15527" y="20948"/>
                    <a:pt x="13889" y="20203"/>
                  </a:cubicBezTo>
                  <a:cubicBezTo>
                    <a:pt x="13458" y="20017"/>
                    <a:pt x="13070" y="19924"/>
                    <a:pt x="12639" y="19738"/>
                  </a:cubicBezTo>
                  <a:cubicBezTo>
                    <a:pt x="10569" y="18807"/>
                    <a:pt x="8370" y="17969"/>
                    <a:pt x="6344" y="16386"/>
                  </a:cubicBezTo>
                  <a:cubicBezTo>
                    <a:pt x="4663" y="15083"/>
                    <a:pt x="3326" y="13779"/>
                    <a:pt x="2248" y="12010"/>
                  </a:cubicBezTo>
                  <a:cubicBezTo>
                    <a:pt x="1429" y="10707"/>
                    <a:pt x="265" y="8752"/>
                    <a:pt x="49" y="6331"/>
                  </a:cubicBezTo>
                  <a:cubicBezTo>
                    <a:pt x="-80" y="4934"/>
                    <a:pt x="49" y="3817"/>
                    <a:pt x="394" y="2886"/>
                  </a:cubicBezTo>
                  <a:cubicBezTo>
                    <a:pt x="1386" y="372"/>
                    <a:pt x="3800" y="93"/>
                    <a:pt x="4835" y="93"/>
                  </a:cubicBezTo>
                  <a:cubicBezTo>
                    <a:pt x="5180" y="93"/>
                    <a:pt x="5525" y="93"/>
                    <a:pt x="5870" y="186"/>
                  </a:cubicBezTo>
                  <a:cubicBezTo>
                    <a:pt x="6430" y="279"/>
                    <a:pt x="7034" y="466"/>
                    <a:pt x="7594" y="559"/>
                  </a:cubicBezTo>
                  <a:cubicBezTo>
                    <a:pt x="8586" y="838"/>
                    <a:pt x="9621" y="1117"/>
                    <a:pt x="10655" y="1117"/>
                  </a:cubicBezTo>
                  <a:cubicBezTo>
                    <a:pt x="10698" y="1117"/>
                    <a:pt x="10698" y="1117"/>
                    <a:pt x="10698" y="1117"/>
                  </a:cubicBezTo>
                  <a:cubicBezTo>
                    <a:pt x="11906" y="1117"/>
                    <a:pt x="13113" y="838"/>
                    <a:pt x="14277" y="559"/>
                  </a:cubicBezTo>
                  <a:cubicBezTo>
                    <a:pt x="15269" y="372"/>
                    <a:pt x="16303" y="93"/>
                    <a:pt x="17338" y="0"/>
                  </a:cubicBezTo>
                  <a:cubicBezTo>
                    <a:pt x="17510" y="0"/>
                    <a:pt x="17640" y="0"/>
                    <a:pt x="17812" y="0"/>
                  </a:cubicBezTo>
                  <a:cubicBezTo>
                    <a:pt x="19321" y="0"/>
                    <a:pt x="20528" y="559"/>
                    <a:pt x="21520" y="1676"/>
                  </a:cubicBezTo>
                  <a:cubicBezTo>
                    <a:pt x="21520" y="2328"/>
                    <a:pt x="21520" y="2328"/>
                    <a:pt x="21520" y="2328"/>
                  </a:cubicBezTo>
                  <a:cubicBezTo>
                    <a:pt x="20442" y="1117"/>
                    <a:pt x="19278" y="466"/>
                    <a:pt x="17985" y="466"/>
                  </a:cubicBezTo>
                  <a:cubicBezTo>
                    <a:pt x="17855" y="466"/>
                    <a:pt x="17855" y="466"/>
                    <a:pt x="17855" y="466"/>
                  </a:cubicBezTo>
                  <a:cubicBezTo>
                    <a:pt x="16734" y="559"/>
                    <a:pt x="15613" y="838"/>
                    <a:pt x="14492" y="1024"/>
                  </a:cubicBezTo>
                  <a:cubicBezTo>
                    <a:pt x="13846" y="1210"/>
                    <a:pt x="13199" y="1303"/>
                    <a:pt x="12509" y="1490"/>
                  </a:cubicBezTo>
                  <a:cubicBezTo>
                    <a:pt x="11992" y="1583"/>
                    <a:pt x="11474" y="1583"/>
                    <a:pt x="10957" y="1583"/>
                  </a:cubicBezTo>
                  <a:cubicBezTo>
                    <a:pt x="10095" y="1583"/>
                    <a:pt x="9233" y="1490"/>
                    <a:pt x="8370" y="1210"/>
                  </a:cubicBezTo>
                  <a:cubicBezTo>
                    <a:pt x="7680" y="1024"/>
                    <a:pt x="7680" y="1024"/>
                    <a:pt x="7680" y="1024"/>
                  </a:cubicBezTo>
                  <a:cubicBezTo>
                    <a:pt x="6689" y="745"/>
                    <a:pt x="5611" y="466"/>
                    <a:pt x="4576" y="466"/>
                  </a:cubicBezTo>
                  <a:cubicBezTo>
                    <a:pt x="4231" y="466"/>
                    <a:pt x="3886" y="559"/>
                    <a:pt x="3542" y="652"/>
                  </a:cubicBezTo>
                  <a:cubicBezTo>
                    <a:pt x="2679" y="838"/>
                    <a:pt x="1084" y="1676"/>
                    <a:pt x="480" y="3631"/>
                  </a:cubicBezTo>
                  <a:cubicBezTo>
                    <a:pt x="222" y="4469"/>
                    <a:pt x="179" y="5400"/>
                    <a:pt x="351" y="6424"/>
                  </a:cubicBezTo>
                  <a:cubicBezTo>
                    <a:pt x="696" y="8659"/>
                    <a:pt x="1645" y="10800"/>
                    <a:pt x="3283" y="12941"/>
                  </a:cubicBezTo>
                  <a:cubicBezTo>
                    <a:pt x="4706" y="14710"/>
                    <a:pt x="6387" y="16107"/>
                    <a:pt x="8629" y="17317"/>
                  </a:cubicBezTo>
                  <a:cubicBezTo>
                    <a:pt x="10354" y="18248"/>
                    <a:pt x="12164" y="18993"/>
                    <a:pt x="13889" y="19645"/>
                  </a:cubicBezTo>
                  <a:cubicBezTo>
                    <a:pt x="14492" y="19924"/>
                    <a:pt x="14492" y="19924"/>
                    <a:pt x="14492" y="19924"/>
                  </a:cubicBezTo>
                  <a:cubicBezTo>
                    <a:pt x="16001" y="20483"/>
                    <a:pt x="17424" y="20948"/>
                    <a:pt x="18890" y="20948"/>
                  </a:cubicBezTo>
                  <a:cubicBezTo>
                    <a:pt x="19106" y="20948"/>
                    <a:pt x="19321" y="20948"/>
                    <a:pt x="19537" y="20948"/>
                  </a:cubicBezTo>
                  <a:cubicBezTo>
                    <a:pt x="20227" y="20855"/>
                    <a:pt x="20916" y="20669"/>
                    <a:pt x="21520" y="20297"/>
                  </a:cubicBezTo>
                  <a:cubicBezTo>
                    <a:pt x="21520" y="21041"/>
                    <a:pt x="21520" y="21041"/>
                    <a:pt x="21520" y="21041"/>
                  </a:cubicBezTo>
                  <a:cubicBezTo>
                    <a:pt x="20960" y="21321"/>
                    <a:pt x="20356" y="21507"/>
                    <a:pt x="19752" y="21600"/>
                  </a:cubicBezTo>
                  <a:cubicBezTo>
                    <a:pt x="19494" y="21600"/>
                    <a:pt x="19278" y="21600"/>
                    <a:pt x="19063" y="21600"/>
                  </a:cubicBezTo>
                  <a:cubicBezTo>
                    <a:pt x="19063" y="21600"/>
                    <a:pt x="19063" y="21600"/>
                    <a:pt x="19063" y="21600"/>
                  </a:cubicBezTo>
                  <a:close/>
                </a:path>
              </a:pathLst>
            </a:custGeom>
            <a:solidFill>
              <a:srgbClr val="FFFFFF">
                <a:alpha val="1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2035" name="Freeform 519"/>
            <p:cNvSpPr/>
            <p:nvPr/>
          </p:nvSpPr>
          <p:spPr>
            <a:xfrm flipH="1" rot="16200000">
              <a:off x="992839" y="6831325"/>
              <a:ext cx="23711" cy="207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cubicBezTo>
                    <a:pt x="7200" y="2700"/>
                    <a:pt x="14400" y="5400"/>
                    <a:pt x="21600" y="10800"/>
                  </a:cubicBezTo>
                  <a:cubicBezTo>
                    <a:pt x="21600" y="21600"/>
                    <a:pt x="21600" y="21600"/>
                    <a:pt x="21600" y="21600"/>
                  </a:cubicBezTo>
                  <a:cubicBezTo>
                    <a:pt x="16800" y="18900"/>
                    <a:pt x="2400" y="2700"/>
                    <a:pt x="0" y="0"/>
                  </a:cubicBezTo>
                  <a:close/>
                </a:path>
              </a:pathLst>
            </a:custGeom>
            <a:solidFill>
              <a:srgbClr val="FFFFFF">
                <a:alpha val="1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2036" name="Freeform 520"/>
            <p:cNvSpPr/>
            <p:nvPr/>
          </p:nvSpPr>
          <p:spPr>
            <a:xfrm flipH="1" rot="16200000">
              <a:off x="1243273" y="6816507"/>
              <a:ext cx="53347" cy="207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cubicBezTo>
                    <a:pt x="7560" y="16200"/>
                    <a:pt x="14040" y="10800"/>
                    <a:pt x="21600" y="0"/>
                  </a:cubicBezTo>
                  <a:cubicBezTo>
                    <a:pt x="21600" y="8100"/>
                    <a:pt x="21600" y="8100"/>
                    <a:pt x="21600" y="8100"/>
                  </a:cubicBezTo>
                  <a:cubicBezTo>
                    <a:pt x="14040" y="16200"/>
                    <a:pt x="6480" y="21600"/>
                    <a:pt x="0" y="21600"/>
                  </a:cubicBezTo>
                  <a:close/>
                </a:path>
              </a:pathLst>
            </a:custGeom>
            <a:solidFill>
              <a:srgbClr val="FFFFFF">
                <a:alpha val="1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2037" name="Freeform 521"/>
            <p:cNvSpPr/>
            <p:nvPr/>
          </p:nvSpPr>
          <p:spPr>
            <a:xfrm flipH="1" rot="16200000">
              <a:off x="991357" y="6820952"/>
              <a:ext cx="37048" cy="370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12343"/>
                  </a:moveTo>
                  <a:cubicBezTo>
                    <a:pt x="13886" y="7714"/>
                    <a:pt x="7714" y="4629"/>
                    <a:pt x="1543" y="0"/>
                  </a:cubicBezTo>
                  <a:cubicBezTo>
                    <a:pt x="0" y="0"/>
                    <a:pt x="0" y="0"/>
                    <a:pt x="0" y="1543"/>
                  </a:cubicBezTo>
                  <a:cubicBezTo>
                    <a:pt x="7714" y="7714"/>
                    <a:pt x="13886" y="13886"/>
                    <a:pt x="21600" y="21600"/>
                  </a:cubicBezTo>
                  <a:lnTo>
                    <a:pt x="21600" y="12343"/>
                  </a:lnTo>
                  <a:close/>
                </a:path>
              </a:pathLst>
            </a:custGeom>
            <a:solidFill>
              <a:srgbClr val="FFFFFF">
                <a:alpha val="1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2038" name="Freeform 522"/>
            <p:cNvSpPr/>
            <p:nvPr/>
          </p:nvSpPr>
          <p:spPr>
            <a:xfrm flipH="1" rot="16200000">
              <a:off x="1245074" y="6828682"/>
              <a:ext cx="37886" cy="207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40" h="21600" fill="norm" stroke="1" extrusionOk="0">
                  <a:moveTo>
                    <a:pt x="21240" y="0"/>
                  </a:moveTo>
                  <a:cubicBezTo>
                    <a:pt x="15480" y="8100"/>
                    <a:pt x="8280" y="13500"/>
                    <a:pt x="1080" y="16200"/>
                  </a:cubicBezTo>
                  <a:cubicBezTo>
                    <a:pt x="-360" y="16200"/>
                    <a:pt x="-360" y="21600"/>
                    <a:pt x="1080" y="21600"/>
                  </a:cubicBezTo>
                  <a:cubicBezTo>
                    <a:pt x="9720" y="21600"/>
                    <a:pt x="15480" y="21600"/>
                    <a:pt x="21240" y="18900"/>
                  </a:cubicBezTo>
                  <a:lnTo>
                    <a:pt x="21240" y="0"/>
                  </a:lnTo>
                  <a:close/>
                </a:path>
              </a:pathLst>
            </a:custGeom>
            <a:solidFill>
              <a:srgbClr val="FFFFFF">
                <a:alpha val="1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2039" name="Freeform 523"/>
            <p:cNvSpPr/>
            <p:nvPr/>
          </p:nvSpPr>
          <p:spPr>
            <a:xfrm flipH="1" rot="16200000">
              <a:off x="975797" y="6790573"/>
              <a:ext cx="63721" cy="6223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15300" y="13500"/>
                    <a:pt x="8100" y="6300"/>
                    <a:pt x="0" y="0"/>
                  </a:cubicBezTo>
                  <a:cubicBezTo>
                    <a:pt x="2700" y="1800"/>
                    <a:pt x="5400" y="2700"/>
                    <a:pt x="8100" y="4500"/>
                  </a:cubicBezTo>
                  <a:cubicBezTo>
                    <a:pt x="13500" y="8100"/>
                    <a:pt x="17100" y="11700"/>
                    <a:pt x="21600" y="16200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FFFFFF">
                <a:alpha val="1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2040" name="Freeform 524"/>
            <p:cNvSpPr/>
            <p:nvPr/>
          </p:nvSpPr>
          <p:spPr>
            <a:xfrm flipH="1" rot="16200000">
              <a:off x="1236605" y="6812801"/>
              <a:ext cx="44456" cy="370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082" y="15429"/>
                  </a:moveTo>
                  <a:cubicBezTo>
                    <a:pt x="11435" y="10800"/>
                    <a:pt x="16518" y="6171"/>
                    <a:pt x="21600" y="0"/>
                  </a:cubicBezTo>
                  <a:cubicBezTo>
                    <a:pt x="21600" y="12343"/>
                    <a:pt x="21600" y="12343"/>
                    <a:pt x="21600" y="12343"/>
                  </a:cubicBezTo>
                  <a:cubicBezTo>
                    <a:pt x="15247" y="16971"/>
                    <a:pt x="7624" y="20057"/>
                    <a:pt x="0" y="21600"/>
                  </a:cubicBezTo>
                  <a:cubicBezTo>
                    <a:pt x="1271" y="20057"/>
                    <a:pt x="3812" y="18514"/>
                    <a:pt x="5082" y="15429"/>
                  </a:cubicBezTo>
                  <a:close/>
                </a:path>
              </a:pathLst>
            </a:custGeom>
            <a:solidFill>
              <a:srgbClr val="FFFFFF">
                <a:alpha val="1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2041" name="Freeform 525"/>
            <p:cNvSpPr/>
            <p:nvPr/>
          </p:nvSpPr>
          <p:spPr>
            <a:xfrm flipH="1" rot="16200000">
              <a:off x="1256925" y="6841276"/>
              <a:ext cx="12701" cy="127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cubicBezTo>
                    <a:pt x="5400" y="14400"/>
                    <a:pt x="16200" y="7200"/>
                    <a:pt x="21600" y="0"/>
                  </a:cubicBezTo>
                  <a:cubicBezTo>
                    <a:pt x="21600" y="7200"/>
                    <a:pt x="21600" y="7200"/>
                    <a:pt x="21600" y="7200"/>
                  </a:cubicBezTo>
                  <a:cubicBezTo>
                    <a:pt x="16200" y="14400"/>
                    <a:pt x="5400" y="14400"/>
                    <a:pt x="0" y="21600"/>
                  </a:cubicBezTo>
                  <a:close/>
                </a:path>
              </a:pathLst>
            </a:custGeom>
            <a:solidFill>
              <a:srgbClr val="FFFFFF">
                <a:alpha val="1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2042" name="Freeform 526"/>
            <p:cNvSpPr/>
            <p:nvPr/>
          </p:nvSpPr>
          <p:spPr>
            <a:xfrm flipH="1" rot="16200000">
              <a:off x="872069" y="6677954"/>
              <a:ext cx="245988" cy="1052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20451" y="17280"/>
                    <a:pt x="18843" y="14040"/>
                    <a:pt x="17004" y="11340"/>
                  </a:cubicBezTo>
                  <a:cubicBezTo>
                    <a:pt x="14017" y="7020"/>
                    <a:pt x="10800" y="3780"/>
                    <a:pt x="7583" y="2700"/>
                  </a:cubicBezTo>
                  <a:cubicBezTo>
                    <a:pt x="5055" y="1620"/>
                    <a:pt x="2528" y="1080"/>
                    <a:pt x="0" y="540"/>
                  </a:cubicBezTo>
                  <a:cubicBezTo>
                    <a:pt x="1609" y="0"/>
                    <a:pt x="3217" y="0"/>
                    <a:pt x="4596" y="0"/>
                  </a:cubicBezTo>
                  <a:cubicBezTo>
                    <a:pt x="6664" y="0"/>
                    <a:pt x="8272" y="0"/>
                    <a:pt x="10111" y="1080"/>
                  </a:cubicBezTo>
                  <a:cubicBezTo>
                    <a:pt x="14706" y="3780"/>
                    <a:pt x="17923" y="7560"/>
                    <a:pt x="20221" y="12960"/>
                  </a:cubicBezTo>
                  <a:cubicBezTo>
                    <a:pt x="20681" y="14040"/>
                    <a:pt x="21140" y="15120"/>
                    <a:pt x="21600" y="16200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FFFFFF">
                <a:alpha val="1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2043" name="Freeform 527"/>
            <p:cNvSpPr/>
            <p:nvPr/>
          </p:nvSpPr>
          <p:spPr>
            <a:xfrm flipH="1" rot="16200000">
              <a:off x="1046185" y="6594230"/>
              <a:ext cx="422329" cy="9632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1001" y="21600"/>
                  </a:moveTo>
                  <a:cubicBezTo>
                    <a:pt x="7379" y="21600"/>
                    <a:pt x="3354" y="18097"/>
                    <a:pt x="0" y="14595"/>
                  </a:cubicBezTo>
                  <a:cubicBezTo>
                    <a:pt x="2952" y="16930"/>
                    <a:pt x="6037" y="18097"/>
                    <a:pt x="8989" y="18097"/>
                  </a:cubicBezTo>
                  <a:cubicBezTo>
                    <a:pt x="9257" y="18097"/>
                    <a:pt x="9660" y="18097"/>
                    <a:pt x="10062" y="18097"/>
                  </a:cubicBezTo>
                  <a:cubicBezTo>
                    <a:pt x="13684" y="18097"/>
                    <a:pt x="18783" y="16346"/>
                    <a:pt x="21332" y="1751"/>
                  </a:cubicBezTo>
                  <a:cubicBezTo>
                    <a:pt x="21332" y="1168"/>
                    <a:pt x="21466" y="584"/>
                    <a:pt x="21600" y="0"/>
                  </a:cubicBezTo>
                  <a:cubicBezTo>
                    <a:pt x="21600" y="5254"/>
                    <a:pt x="21600" y="5254"/>
                    <a:pt x="21600" y="5254"/>
                  </a:cubicBezTo>
                  <a:cubicBezTo>
                    <a:pt x="19319" y="16346"/>
                    <a:pt x="15697" y="21600"/>
                    <a:pt x="11001" y="21600"/>
                  </a:cubicBezTo>
                  <a:cubicBezTo>
                    <a:pt x="11001" y="21600"/>
                    <a:pt x="11001" y="21600"/>
                    <a:pt x="11001" y="21600"/>
                  </a:cubicBezTo>
                  <a:close/>
                </a:path>
              </a:pathLst>
            </a:custGeom>
            <a:solidFill>
              <a:srgbClr val="FFFFFF">
                <a:alpha val="1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2044" name="Freeform 528"/>
            <p:cNvSpPr/>
            <p:nvPr/>
          </p:nvSpPr>
          <p:spPr>
            <a:xfrm flipH="1" rot="16200000">
              <a:off x="1192150" y="6618680"/>
              <a:ext cx="425291" cy="444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2533" y="21600"/>
                  </a:moveTo>
                  <a:cubicBezTo>
                    <a:pt x="11333" y="21600"/>
                    <a:pt x="10133" y="21600"/>
                    <a:pt x="9067" y="20329"/>
                  </a:cubicBezTo>
                  <a:cubicBezTo>
                    <a:pt x="6667" y="17788"/>
                    <a:pt x="4667" y="13976"/>
                    <a:pt x="2933" y="10165"/>
                  </a:cubicBezTo>
                  <a:cubicBezTo>
                    <a:pt x="1867" y="7624"/>
                    <a:pt x="933" y="5082"/>
                    <a:pt x="0" y="1271"/>
                  </a:cubicBezTo>
                  <a:cubicBezTo>
                    <a:pt x="4400" y="11435"/>
                    <a:pt x="8133" y="15247"/>
                    <a:pt x="11733" y="15247"/>
                  </a:cubicBezTo>
                  <a:cubicBezTo>
                    <a:pt x="14800" y="15247"/>
                    <a:pt x="17600" y="11435"/>
                    <a:pt x="20133" y="3812"/>
                  </a:cubicBezTo>
                  <a:cubicBezTo>
                    <a:pt x="20667" y="2541"/>
                    <a:pt x="21067" y="1271"/>
                    <a:pt x="21600" y="0"/>
                  </a:cubicBezTo>
                  <a:cubicBezTo>
                    <a:pt x="21600" y="8894"/>
                    <a:pt x="21600" y="8894"/>
                    <a:pt x="21600" y="8894"/>
                  </a:cubicBezTo>
                  <a:cubicBezTo>
                    <a:pt x="18667" y="17788"/>
                    <a:pt x="15600" y="21600"/>
                    <a:pt x="12533" y="21600"/>
                  </a:cubicBezTo>
                  <a:close/>
                </a:path>
              </a:pathLst>
            </a:custGeom>
            <a:solidFill>
              <a:srgbClr val="FFFFFF">
                <a:alpha val="1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2045" name="Freeform 529"/>
            <p:cNvSpPr/>
            <p:nvPr/>
          </p:nvSpPr>
          <p:spPr>
            <a:xfrm flipH="1" rot="16200000">
              <a:off x="320847" y="5655506"/>
              <a:ext cx="1552925" cy="84317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35" h="21600" fill="norm" stroke="1" extrusionOk="0">
                  <a:moveTo>
                    <a:pt x="20066" y="21600"/>
                  </a:moveTo>
                  <a:cubicBezTo>
                    <a:pt x="19674" y="21600"/>
                    <a:pt x="19282" y="21533"/>
                    <a:pt x="18854" y="21466"/>
                  </a:cubicBezTo>
                  <a:cubicBezTo>
                    <a:pt x="18604" y="21399"/>
                    <a:pt x="18355" y="21332"/>
                    <a:pt x="18105" y="21265"/>
                  </a:cubicBezTo>
                  <a:cubicBezTo>
                    <a:pt x="15610" y="20862"/>
                    <a:pt x="13258" y="20057"/>
                    <a:pt x="11190" y="18850"/>
                  </a:cubicBezTo>
                  <a:cubicBezTo>
                    <a:pt x="9373" y="17843"/>
                    <a:pt x="7626" y="16502"/>
                    <a:pt x="6129" y="15361"/>
                  </a:cubicBezTo>
                  <a:cubicBezTo>
                    <a:pt x="5131" y="14624"/>
                    <a:pt x="4062" y="13819"/>
                    <a:pt x="3099" y="12678"/>
                  </a:cubicBezTo>
                  <a:cubicBezTo>
                    <a:pt x="2208" y="11605"/>
                    <a:pt x="-465" y="8452"/>
                    <a:pt x="70" y="5031"/>
                  </a:cubicBezTo>
                  <a:cubicBezTo>
                    <a:pt x="355" y="3220"/>
                    <a:pt x="1388" y="1945"/>
                    <a:pt x="2280" y="1543"/>
                  </a:cubicBezTo>
                  <a:cubicBezTo>
                    <a:pt x="2850" y="1275"/>
                    <a:pt x="3456" y="1140"/>
                    <a:pt x="4204" y="1140"/>
                  </a:cubicBezTo>
                  <a:cubicBezTo>
                    <a:pt x="4632" y="1140"/>
                    <a:pt x="5060" y="1207"/>
                    <a:pt x="5487" y="1207"/>
                  </a:cubicBezTo>
                  <a:cubicBezTo>
                    <a:pt x="5880" y="1275"/>
                    <a:pt x="6307" y="1275"/>
                    <a:pt x="6735" y="1275"/>
                  </a:cubicBezTo>
                  <a:cubicBezTo>
                    <a:pt x="6806" y="1275"/>
                    <a:pt x="6806" y="1275"/>
                    <a:pt x="6806" y="1275"/>
                  </a:cubicBezTo>
                  <a:cubicBezTo>
                    <a:pt x="8695" y="1275"/>
                    <a:pt x="10549" y="872"/>
                    <a:pt x="12260" y="402"/>
                  </a:cubicBezTo>
                  <a:cubicBezTo>
                    <a:pt x="13115" y="201"/>
                    <a:pt x="14220" y="0"/>
                    <a:pt x="15361" y="0"/>
                  </a:cubicBezTo>
                  <a:cubicBezTo>
                    <a:pt x="15824" y="0"/>
                    <a:pt x="16252" y="0"/>
                    <a:pt x="16680" y="67"/>
                  </a:cubicBezTo>
                  <a:cubicBezTo>
                    <a:pt x="18070" y="335"/>
                    <a:pt x="19495" y="1140"/>
                    <a:pt x="21135" y="2482"/>
                  </a:cubicBezTo>
                  <a:cubicBezTo>
                    <a:pt x="21135" y="3019"/>
                    <a:pt x="21135" y="3019"/>
                    <a:pt x="21135" y="3019"/>
                  </a:cubicBezTo>
                  <a:cubicBezTo>
                    <a:pt x="20101" y="2080"/>
                    <a:pt x="18961" y="1207"/>
                    <a:pt x="17678" y="805"/>
                  </a:cubicBezTo>
                  <a:cubicBezTo>
                    <a:pt x="16929" y="537"/>
                    <a:pt x="16109" y="402"/>
                    <a:pt x="15254" y="402"/>
                  </a:cubicBezTo>
                  <a:cubicBezTo>
                    <a:pt x="14612" y="402"/>
                    <a:pt x="13971" y="470"/>
                    <a:pt x="13258" y="671"/>
                  </a:cubicBezTo>
                  <a:cubicBezTo>
                    <a:pt x="12687" y="738"/>
                    <a:pt x="12117" y="872"/>
                    <a:pt x="11547" y="1006"/>
                  </a:cubicBezTo>
                  <a:cubicBezTo>
                    <a:pt x="10406" y="1342"/>
                    <a:pt x="9230" y="1610"/>
                    <a:pt x="8054" y="1677"/>
                  </a:cubicBezTo>
                  <a:cubicBezTo>
                    <a:pt x="7697" y="1677"/>
                    <a:pt x="7341" y="1744"/>
                    <a:pt x="6949" y="1744"/>
                  </a:cubicBezTo>
                  <a:cubicBezTo>
                    <a:pt x="6379" y="1744"/>
                    <a:pt x="5808" y="1677"/>
                    <a:pt x="5274" y="1610"/>
                  </a:cubicBezTo>
                  <a:cubicBezTo>
                    <a:pt x="5202" y="1610"/>
                    <a:pt x="5202" y="1610"/>
                    <a:pt x="5202" y="1610"/>
                  </a:cubicBezTo>
                  <a:cubicBezTo>
                    <a:pt x="4846" y="1610"/>
                    <a:pt x="4454" y="1543"/>
                    <a:pt x="4062" y="1543"/>
                  </a:cubicBezTo>
                  <a:cubicBezTo>
                    <a:pt x="3741" y="1543"/>
                    <a:pt x="3456" y="1610"/>
                    <a:pt x="3171" y="1677"/>
                  </a:cubicBezTo>
                  <a:cubicBezTo>
                    <a:pt x="1994" y="1945"/>
                    <a:pt x="177" y="3354"/>
                    <a:pt x="284" y="6037"/>
                  </a:cubicBezTo>
                  <a:cubicBezTo>
                    <a:pt x="355" y="7983"/>
                    <a:pt x="1282" y="9593"/>
                    <a:pt x="1994" y="10666"/>
                  </a:cubicBezTo>
                  <a:cubicBezTo>
                    <a:pt x="4026" y="13752"/>
                    <a:pt x="6592" y="15429"/>
                    <a:pt x="9087" y="17106"/>
                  </a:cubicBezTo>
                  <a:cubicBezTo>
                    <a:pt x="9337" y="17240"/>
                    <a:pt x="9337" y="17240"/>
                    <a:pt x="9337" y="17240"/>
                  </a:cubicBezTo>
                  <a:cubicBezTo>
                    <a:pt x="12759" y="19520"/>
                    <a:pt x="16359" y="20795"/>
                    <a:pt x="20101" y="21130"/>
                  </a:cubicBezTo>
                  <a:cubicBezTo>
                    <a:pt x="20137" y="21130"/>
                    <a:pt x="20173" y="21130"/>
                    <a:pt x="20173" y="21198"/>
                  </a:cubicBezTo>
                  <a:cubicBezTo>
                    <a:pt x="20208" y="21198"/>
                    <a:pt x="20208" y="21198"/>
                    <a:pt x="20208" y="21198"/>
                  </a:cubicBezTo>
                  <a:cubicBezTo>
                    <a:pt x="20244" y="21198"/>
                    <a:pt x="20244" y="21198"/>
                    <a:pt x="20244" y="21198"/>
                  </a:cubicBezTo>
                  <a:cubicBezTo>
                    <a:pt x="20529" y="21198"/>
                    <a:pt x="20850" y="21130"/>
                    <a:pt x="21135" y="21063"/>
                  </a:cubicBezTo>
                  <a:cubicBezTo>
                    <a:pt x="21135" y="21466"/>
                    <a:pt x="21135" y="21466"/>
                    <a:pt x="21135" y="21466"/>
                  </a:cubicBezTo>
                  <a:cubicBezTo>
                    <a:pt x="20779" y="21533"/>
                    <a:pt x="20422" y="21600"/>
                    <a:pt x="20066" y="21600"/>
                  </a:cubicBezTo>
                  <a:close/>
                </a:path>
              </a:pathLst>
            </a:custGeom>
            <a:solidFill>
              <a:srgbClr val="FFFFFF">
                <a:alpha val="1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2046" name="Freeform 530"/>
            <p:cNvSpPr/>
            <p:nvPr/>
          </p:nvSpPr>
          <p:spPr>
            <a:xfrm flipH="1" rot="16200000">
              <a:off x="1438876" y="6785389"/>
              <a:ext cx="115585" cy="207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9327" y="21600"/>
                  </a:moveTo>
                  <a:cubicBezTo>
                    <a:pt x="5891" y="21600"/>
                    <a:pt x="2945" y="18900"/>
                    <a:pt x="0" y="16200"/>
                  </a:cubicBezTo>
                  <a:cubicBezTo>
                    <a:pt x="1964" y="16200"/>
                    <a:pt x="3927" y="13500"/>
                    <a:pt x="5891" y="13500"/>
                  </a:cubicBezTo>
                  <a:cubicBezTo>
                    <a:pt x="7364" y="10800"/>
                    <a:pt x="9327" y="8100"/>
                    <a:pt x="10800" y="8100"/>
                  </a:cubicBezTo>
                  <a:cubicBezTo>
                    <a:pt x="14727" y="5400"/>
                    <a:pt x="18164" y="2700"/>
                    <a:pt x="21600" y="0"/>
                  </a:cubicBezTo>
                  <a:cubicBezTo>
                    <a:pt x="21600" y="13500"/>
                    <a:pt x="21600" y="13500"/>
                    <a:pt x="21600" y="13500"/>
                  </a:cubicBezTo>
                  <a:cubicBezTo>
                    <a:pt x="17182" y="18900"/>
                    <a:pt x="13745" y="21600"/>
                    <a:pt x="10800" y="21600"/>
                  </a:cubicBezTo>
                  <a:cubicBezTo>
                    <a:pt x="10309" y="21600"/>
                    <a:pt x="9818" y="21600"/>
                    <a:pt x="9327" y="21600"/>
                  </a:cubicBezTo>
                  <a:close/>
                </a:path>
              </a:pathLst>
            </a:custGeom>
            <a:solidFill>
              <a:srgbClr val="FFFFFF">
                <a:alpha val="1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2047" name="Freeform 531"/>
            <p:cNvSpPr/>
            <p:nvPr/>
          </p:nvSpPr>
          <p:spPr>
            <a:xfrm flipH="1" rot="16200000">
              <a:off x="33527" y="5282237"/>
              <a:ext cx="2046065" cy="109656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27" h="21600" fill="norm" stroke="1" extrusionOk="0">
                  <a:moveTo>
                    <a:pt x="21227" y="21600"/>
                  </a:moveTo>
                  <a:cubicBezTo>
                    <a:pt x="21010" y="21600"/>
                    <a:pt x="20819" y="21548"/>
                    <a:pt x="20629" y="21548"/>
                  </a:cubicBezTo>
                  <a:cubicBezTo>
                    <a:pt x="19570" y="21394"/>
                    <a:pt x="18537" y="20930"/>
                    <a:pt x="17559" y="20517"/>
                  </a:cubicBezTo>
                  <a:cubicBezTo>
                    <a:pt x="17532" y="20517"/>
                    <a:pt x="17532" y="20517"/>
                    <a:pt x="17532" y="20517"/>
                  </a:cubicBezTo>
                  <a:cubicBezTo>
                    <a:pt x="17505" y="20569"/>
                    <a:pt x="17505" y="20569"/>
                    <a:pt x="17505" y="20569"/>
                  </a:cubicBezTo>
                  <a:cubicBezTo>
                    <a:pt x="17505" y="20569"/>
                    <a:pt x="17505" y="20569"/>
                    <a:pt x="17478" y="20569"/>
                  </a:cubicBezTo>
                  <a:cubicBezTo>
                    <a:pt x="17478" y="20569"/>
                    <a:pt x="17478" y="20569"/>
                    <a:pt x="17450" y="20569"/>
                  </a:cubicBezTo>
                  <a:cubicBezTo>
                    <a:pt x="17369" y="20466"/>
                    <a:pt x="17260" y="20414"/>
                    <a:pt x="17179" y="20363"/>
                  </a:cubicBezTo>
                  <a:cubicBezTo>
                    <a:pt x="16989" y="20311"/>
                    <a:pt x="16825" y="20208"/>
                    <a:pt x="16635" y="20157"/>
                  </a:cubicBezTo>
                  <a:cubicBezTo>
                    <a:pt x="16391" y="20053"/>
                    <a:pt x="16146" y="19950"/>
                    <a:pt x="15902" y="19847"/>
                  </a:cubicBezTo>
                  <a:cubicBezTo>
                    <a:pt x="15413" y="19693"/>
                    <a:pt x="14924" y="19486"/>
                    <a:pt x="14462" y="19280"/>
                  </a:cubicBezTo>
                  <a:cubicBezTo>
                    <a:pt x="14326" y="19229"/>
                    <a:pt x="14326" y="19229"/>
                    <a:pt x="14326" y="19229"/>
                  </a:cubicBezTo>
                  <a:cubicBezTo>
                    <a:pt x="13973" y="19126"/>
                    <a:pt x="13973" y="19126"/>
                    <a:pt x="13973" y="19126"/>
                  </a:cubicBezTo>
                  <a:cubicBezTo>
                    <a:pt x="12777" y="18662"/>
                    <a:pt x="11582" y="17888"/>
                    <a:pt x="10413" y="17167"/>
                  </a:cubicBezTo>
                  <a:cubicBezTo>
                    <a:pt x="10305" y="17115"/>
                    <a:pt x="10305" y="17115"/>
                    <a:pt x="10305" y="17115"/>
                  </a:cubicBezTo>
                  <a:cubicBezTo>
                    <a:pt x="9680" y="16703"/>
                    <a:pt x="9028" y="16342"/>
                    <a:pt x="8376" y="15981"/>
                  </a:cubicBezTo>
                  <a:cubicBezTo>
                    <a:pt x="7207" y="15259"/>
                    <a:pt x="5985" y="14537"/>
                    <a:pt x="4816" y="13713"/>
                  </a:cubicBezTo>
                  <a:cubicBezTo>
                    <a:pt x="3431" y="12733"/>
                    <a:pt x="1882" y="11547"/>
                    <a:pt x="877" y="9434"/>
                  </a:cubicBezTo>
                  <a:cubicBezTo>
                    <a:pt x="62" y="7784"/>
                    <a:pt x="-373" y="5207"/>
                    <a:pt x="415" y="3196"/>
                  </a:cubicBezTo>
                  <a:cubicBezTo>
                    <a:pt x="1094" y="1495"/>
                    <a:pt x="2371" y="464"/>
                    <a:pt x="4327" y="103"/>
                  </a:cubicBezTo>
                  <a:cubicBezTo>
                    <a:pt x="4708" y="52"/>
                    <a:pt x="5142" y="52"/>
                    <a:pt x="5604" y="52"/>
                  </a:cubicBezTo>
                  <a:cubicBezTo>
                    <a:pt x="6039" y="52"/>
                    <a:pt x="6474" y="52"/>
                    <a:pt x="6909" y="103"/>
                  </a:cubicBezTo>
                  <a:cubicBezTo>
                    <a:pt x="8267" y="206"/>
                    <a:pt x="9598" y="309"/>
                    <a:pt x="10930" y="309"/>
                  </a:cubicBezTo>
                  <a:cubicBezTo>
                    <a:pt x="11147" y="309"/>
                    <a:pt x="11147" y="309"/>
                    <a:pt x="11147" y="309"/>
                  </a:cubicBezTo>
                  <a:cubicBezTo>
                    <a:pt x="11989" y="258"/>
                    <a:pt x="12832" y="206"/>
                    <a:pt x="13674" y="155"/>
                  </a:cubicBezTo>
                  <a:cubicBezTo>
                    <a:pt x="14543" y="103"/>
                    <a:pt x="15440" y="0"/>
                    <a:pt x="16309" y="0"/>
                  </a:cubicBezTo>
                  <a:cubicBezTo>
                    <a:pt x="17478" y="0"/>
                    <a:pt x="18429" y="155"/>
                    <a:pt x="19352" y="412"/>
                  </a:cubicBezTo>
                  <a:cubicBezTo>
                    <a:pt x="19977" y="567"/>
                    <a:pt x="20602" y="773"/>
                    <a:pt x="21227" y="1031"/>
                  </a:cubicBezTo>
                  <a:cubicBezTo>
                    <a:pt x="21227" y="1392"/>
                    <a:pt x="21227" y="1392"/>
                    <a:pt x="21227" y="1392"/>
                  </a:cubicBezTo>
                  <a:cubicBezTo>
                    <a:pt x="20059" y="876"/>
                    <a:pt x="18945" y="516"/>
                    <a:pt x="17858" y="412"/>
                  </a:cubicBezTo>
                  <a:cubicBezTo>
                    <a:pt x="17369" y="309"/>
                    <a:pt x="16853" y="309"/>
                    <a:pt x="16282" y="309"/>
                  </a:cubicBezTo>
                  <a:cubicBezTo>
                    <a:pt x="15385" y="309"/>
                    <a:pt x="14489" y="361"/>
                    <a:pt x="13728" y="464"/>
                  </a:cubicBezTo>
                  <a:cubicBezTo>
                    <a:pt x="12832" y="567"/>
                    <a:pt x="11908" y="619"/>
                    <a:pt x="10930" y="619"/>
                  </a:cubicBezTo>
                  <a:cubicBezTo>
                    <a:pt x="10441" y="619"/>
                    <a:pt x="9952" y="567"/>
                    <a:pt x="9435" y="567"/>
                  </a:cubicBezTo>
                  <a:cubicBezTo>
                    <a:pt x="8946" y="567"/>
                    <a:pt x="8430" y="516"/>
                    <a:pt x="7914" y="464"/>
                  </a:cubicBezTo>
                  <a:cubicBezTo>
                    <a:pt x="7235" y="361"/>
                    <a:pt x="6528" y="309"/>
                    <a:pt x="5822" y="309"/>
                  </a:cubicBezTo>
                  <a:cubicBezTo>
                    <a:pt x="4844" y="309"/>
                    <a:pt x="4029" y="464"/>
                    <a:pt x="3295" y="722"/>
                  </a:cubicBezTo>
                  <a:cubicBezTo>
                    <a:pt x="2670" y="979"/>
                    <a:pt x="1149" y="1753"/>
                    <a:pt x="496" y="3660"/>
                  </a:cubicBezTo>
                  <a:cubicBezTo>
                    <a:pt x="198" y="4485"/>
                    <a:pt x="116" y="5464"/>
                    <a:pt x="225" y="6547"/>
                  </a:cubicBezTo>
                  <a:cubicBezTo>
                    <a:pt x="578" y="9640"/>
                    <a:pt x="2371" y="11444"/>
                    <a:pt x="3920" y="12682"/>
                  </a:cubicBezTo>
                  <a:cubicBezTo>
                    <a:pt x="5251" y="13764"/>
                    <a:pt x="6664" y="14589"/>
                    <a:pt x="8022" y="15362"/>
                  </a:cubicBezTo>
                  <a:cubicBezTo>
                    <a:pt x="8593" y="15723"/>
                    <a:pt x="9164" y="16032"/>
                    <a:pt x="9707" y="16393"/>
                  </a:cubicBezTo>
                  <a:cubicBezTo>
                    <a:pt x="9952" y="16548"/>
                    <a:pt x="10196" y="16703"/>
                    <a:pt x="10441" y="16857"/>
                  </a:cubicBezTo>
                  <a:cubicBezTo>
                    <a:pt x="11500" y="17527"/>
                    <a:pt x="12614" y="18198"/>
                    <a:pt x="13728" y="18662"/>
                  </a:cubicBezTo>
                  <a:cubicBezTo>
                    <a:pt x="14081" y="18765"/>
                    <a:pt x="14435" y="18919"/>
                    <a:pt x="14761" y="19022"/>
                  </a:cubicBezTo>
                  <a:cubicBezTo>
                    <a:pt x="15549" y="19280"/>
                    <a:pt x="16336" y="19589"/>
                    <a:pt x="17070" y="20002"/>
                  </a:cubicBezTo>
                  <a:cubicBezTo>
                    <a:pt x="17450" y="20157"/>
                    <a:pt x="17831" y="20311"/>
                    <a:pt x="18184" y="20466"/>
                  </a:cubicBezTo>
                  <a:cubicBezTo>
                    <a:pt x="19026" y="20827"/>
                    <a:pt x="20140" y="21188"/>
                    <a:pt x="21227" y="21239"/>
                  </a:cubicBezTo>
                  <a:lnTo>
                    <a:pt x="21227" y="21600"/>
                  </a:lnTo>
                  <a:close/>
                </a:path>
              </a:pathLst>
            </a:custGeom>
            <a:solidFill>
              <a:srgbClr val="FFFFFF">
                <a:alpha val="1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2048" name="Freeform 532"/>
            <p:cNvSpPr/>
            <p:nvPr/>
          </p:nvSpPr>
          <p:spPr>
            <a:xfrm flipH="1" rot="16200000">
              <a:off x="-393828" y="4674098"/>
              <a:ext cx="2758517" cy="16003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86" h="21600" fill="norm" stroke="1" extrusionOk="0">
                  <a:moveTo>
                    <a:pt x="21286" y="21600"/>
                  </a:moveTo>
                  <a:cubicBezTo>
                    <a:pt x="20579" y="21565"/>
                    <a:pt x="19831" y="21459"/>
                    <a:pt x="19023" y="21246"/>
                  </a:cubicBezTo>
                  <a:cubicBezTo>
                    <a:pt x="17346" y="20787"/>
                    <a:pt x="15568" y="19903"/>
                    <a:pt x="13406" y="18383"/>
                  </a:cubicBezTo>
                  <a:cubicBezTo>
                    <a:pt x="13103" y="18171"/>
                    <a:pt x="12800" y="17923"/>
                    <a:pt x="12496" y="17711"/>
                  </a:cubicBezTo>
                  <a:cubicBezTo>
                    <a:pt x="11870" y="17252"/>
                    <a:pt x="11224" y="16757"/>
                    <a:pt x="10577" y="16403"/>
                  </a:cubicBezTo>
                  <a:cubicBezTo>
                    <a:pt x="9526" y="15838"/>
                    <a:pt x="8476" y="15449"/>
                    <a:pt x="7667" y="15201"/>
                  </a:cubicBezTo>
                  <a:cubicBezTo>
                    <a:pt x="7344" y="15095"/>
                    <a:pt x="7021" y="14989"/>
                    <a:pt x="6697" y="14883"/>
                  </a:cubicBezTo>
                  <a:cubicBezTo>
                    <a:pt x="5364" y="14459"/>
                    <a:pt x="3970" y="14070"/>
                    <a:pt x="2717" y="13151"/>
                  </a:cubicBezTo>
                  <a:cubicBezTo>
                    <a:pt x="1787" y="12515"/>
                    <a:pt x="494" y="11419"/>
                    <a:pt x="110" y="9616"/>
                  </a:cubicBezTo>
                  <a:cubicBezTo>
                    <a:pt x="-314" y="7742"/>
                    <a:pt x="555" y="5904"/>
                    <a:pt x="1545" y="4985"/>
                  </a:cubicBezTo>
                  <a:cubicBezTo>
                    <a:pt x="2697" y="3924"/>
                    <a:pt x="4030" y="3535"/>
                    <a:pt x="5323" y="3182"/>
                  </a:cubicBezTo>
                  <a:cubicBezTo>
                    <a:pt x="5687" y="3076"/>
                    <a:pt x="5687" y="3076"/>
                    <a:pt x="5687" y="3076"/>
                  </a:cubicBezTo>
                  <a:cubicBezTo>
                    <a:pt x="6455" y="2864"/>
                    <a:pt x="7102" y="2651"/>
                    <a:pt x="7748" y="2333"/>
                  </a:cubicBezTo>
                  <a:cubicBezTo>
                    <a:pt x="8233" y="2121"/>
                    <a:pt x="8718" y="1874"/>
                    <a:pt x="9203" y="1626"/>
                  </a:cubicBezTo>
                  <a:cubicBezTo>
                    <a:pt x="9607" y="1379"/>
                    <a:pt x="10052" y="1167"/>
                    <a:pt x="10476" y="955"/>
                  </a:cubicBezTo>
                  <a:cubicBezTo>
                    <a:pt x="11203" y="601"/>
                    <a:pt x="12173" y="177"/>
                    <a:pt x="13183" y="35"/>
                  </a:cubicBezTo>
                  <a:cubicBezTo>
                    <a:pt x="13446" y="0"/>
                    <a:pt x="13729" y="0"/>
                    <a:pt x="14032" y="0"/>
                  </a:cubicBezTo>
                  <a:cubicBezTo>
                    <a:pt x="14598" y="0"/>
                    <a:pt x="15164" y="71"/>
                    <a:pt x="15628" y="106"/>
                  </a:cubicBezTo>
                  <a:cubicBezTo>
                    <a:pt x="17326" y="354"/>
                    <a:pt x="18922" y="742"/>
                    <a:pt x="20397" y="1343"/>
                  </a:cubicBezTo>
                  <a:cubicBezTo>
                    <a:pt x="20700" y="1449"/>
                    <a:pt x="21003" y="1591"/>
                    <a:pt x="21286" y="1697"/>
                  </a:cubicBezTo>
                  <a:cubicBezTo>
                    <a:pt x="21286" y="1944"/>
                    <a:pt x="21286" y="1944"/>
                    <a:pt x="21286" y="1944"/>
                  </a:cubicBezTo>
                  <a:cubicBezTo>
                    <a:pt x="20357" y="1520"/>
                    <a:pt x="19387" y="1167"/>
                    <a:pt x="18397" y="884"/>
                  </a:cubicBezTo>
                  <a:cubicBezTo>
                    <a:pt x="17063" y="530"/>
                    <a:pt x="15649" y="212"/>
                    <a:pt x="14275" y="212"/>
                  </a:cubicBezTo>
                  <a:cubicBezTo>
                    <a:pt x="14012" y="212"/>
                    <a:pt x="13769" y="212"/>
                    <a:pt x="13527" y="247"/>
                  </a:cubicBezTo>
                  <a:cubicBezTo>
                    <a:pt x="12052" y="354"/>
                    <a:pt x="10638" y="1096"/>
                    <a:pt x="9284" y="1803"/>
                  </a:cubicBezTo>
                  <a:cubicBezTo>
                    <a:pt x="8839" y="2050"/>
                    <a:pt x="8374" y="2298"/>
                    <a:pt x="7910" y="2510"/>
                  </a:cubicBezTo>
                  <a:cubicBezTo>
                    <a:pt x="7122" y="2864"/>
                    <a:pt x="6314" y="3111"/>
                    <a:pt x="5525" y="3323"/>
                  </a:cubicBezTo>
                  <a:cubicBezTo>
                    <a:pt x="4899" y="3535"/>
                    <a:pt x="4232" y="3712"/>
                    <a:pt x="3606" y="3959"/>
                  </a:cubicBezTo>
                  <a:cubicBezTo>
                    <a:pt x="2313" y="4490"/>
                    <a:pt x="555" y="5480"/>
                    <a:pt x="191" y="7919"/>
                  </a:cubicBezTo>
                  <a:cubicBezTo>
                    <a:pt x="-132" y="10075"/>
                    <a:pt x="1121" y="11631"/>
                    <a:pt x="2252" y="12550"/>
                  </a:cubicBezTo>
                  <a:cubicBezTo>
                    <a:pt x="3606" y="13681"/>
                    <a:pt x="5121" y="14141"/>
                    <a:pt x="6576" y="14600"/>
                  </a:cubicBezTo>
                  <a:cubicBezTo>
                    <a:pt x="7061" y="14742"/>
                    <a:pt x="7061" y="14742"/>
                    <a:pt x="7061" y="14742"/>
                  </a:cubicBezTo>
                  <a:cubicBezTo>
                    <a:pt x="8011" y="15060"/>
                    <a:pt x="8981" y="15378"/>
                    <a:pt x="9910" y="15838"/>
                  </a:cubicBezTo>
                  <a:cubicBezTo>
                    <a:pt x="10880" y="16297"/>
                    <a:pt x="11749" y="16934"/>
                    <a:pt x="12618" y="17570"/>
                  </a:cubicBezTo>
                  <a:cubicBezTo>
                    <a:pt x="14295" y="18772"/>
                    <a:pt x="16295" y="20151"/>
                    <a:pt x="18376" y="20822"/>
                  </a:cubicBezTo>
                  <a:cubicBezTo>
                    <a:pt x="19366" y="21140"/>
                    <a:pt x="20276" y="21317"/>
                    <a:pt x="21124" y="21317"/>
                  </a:cubicBezTo>
                  <a:cubicBezTo>
                    <a:pt x="21165" y="21317"/>
                    <a:pt x="21225" y="21317"/>
                    <a:pt x="21286" y="21317"/>
                  </a:cubicBezTo>
                  <a:lnTo>
                    <a:pt x="21286" y="21600"/>
                  </a:lnTo>
                  <a:close/>
                </a:path>
              </a:pathLst>
            </a:custGeom>
            <a:solidFill>
              <a:srgbClr val="FFFFFF">
                <a:alpha val="1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2049" name="Freeform 537"/>
            <p:cNvSpPr/>
            <p:nvPr/>
          </p:nvSpPr>
          <p:spPr>
            <a:xfrm flipH="1" rot="16200000">
              <a:off x="1757473" y="6689068"/>
              <a:ext cx="296371" cy="326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18542" y="19800"/>
                    <a:pt x="15483" y="16200"/>
                    <a:pt x="12616" y="12600"/>
                  </a:cubicBezTo>
                  <a:cubicBezTo>
                    <a:pt x="8411" y="7200"/>
                    <a:pt x="4205" y="3600"/>
                    <a:pt x="0" y="0"/>
                  </a:cubicBezTo>
                  <a:cubicBezTo>
                    <a:pt x="5735" y="0"/>
                    <a:pt x="11278" y="3600"/>
                    <a:pt x="16821" y="7200"/>
                  </a:cubicBezTo>
                  <a:cubicBezTo>
                    <a:pt x="18542" y="9000"/>
                    <a:pt x="20071" y="9000"/>
                    <a:pt x="21600" y="10800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FFFFFF">
                <a:alpha val="1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2050" name="Freeform 538"/>
            <p:cNvSpPr/>
            <p:nvPr/>
          </p:nvSpPr>
          <p:spPr>
            <a:xfrm flipH="1" rot="16200000">
              <a:off x="-2040505" y="2812549"/>
              <a:ext cx="6775015" cy="114991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383" y="21600"/>
                  </a:moveTo>
                  <a:cubicBezTo>
                    <a:pt x="21308" y="21600"/>
                    <a:pt x="21241" y="21600"/>
                    <a:pt x="21174" y="21551"/>
                  </a:cubicBezTo>
                  <a:cubicBezTo>
                    <a:pt x="20957" y="21452"/>
                    <a:pt x="20757" y="21305"/>
                    <a:pt x="20565" y="21108"/>
                  </a:cubicBezTo>
                  <a:cubicBezTo>
                    <a:pt x="20139" y="20665"/>
                    <a:pt x="19705" y="20026"/>
                    <a:pt x="19238" y="19189"/>
                  </a:cubicBezTo>
                  <a:cubicBezTo>
                    <a:pt x="18829" y="18500"/>
                    <a:pt x="18428" y="17664"/>
                    <a:pt x="18028" y="16877"/>
                  </a:cubicBezTo>
                  <a:cubicBezTo>
                    <a:pt x="17569" y="15991"/>
                    <a:pt x="17085" y="15007"/>
                    <a:pt x="16601" y="14220"/>
                  </a:cubicBezTo>
                  <a:cubicBezTo>
                    <a:pt x="16192" y="13531"/>
                    <a:pt x="15766" y="12842"/>
                    <a:pt x="15357" y="12251"/>
                  </a:cubicBezTo>
                  <a:cubicBezTo>
                    <a:pt x="15307" y="12153"/>
                    <a:pt x="15307" y="12153"/>
                    <a:pt x="15307" y="12153"/>
                  </a:cubicBezTo>
                  <a:cubicBezTo>
                    <a:pt x="15207" y="12005"/>
                    <a:pt x="15107" y="11858"/>
                    <a:pt x="14998" y="11710"/>
                  </a:cubicBezTo>
                  <a:cubicBezTo>
                    <a:pt x="14698" y="11267"/>
                    <a:pt x="14389" y="10825"/>
                    <a:pt x="14105" y="10136"/>
                  </a:cubicBezTo>
                  <a:cubicBezTo>
                    <a:pt x="13604" y="9004"/>
                    <a:pt x="13262" y="6790"/>
                    <a:pt x="12920" y="4674"/>
                  </a:cubicBezTo>
                  <a:cubicBezTo>
                    <a:pt x="12845" y="4133"/>
                    <a:pt x="12761" y="3592"/>
                    <a:pt x="12678" y="3100"/>
                  </a:cubicBezTo>
                  <a:cubicBezTo>
                    <a:pt x="12453" y="1771"/>
                    <a:pt x="12177" y="394"/>
                    <a:pt x="11827" y="344"/>
                  </a:cubicBezTo>
                  <a:cubicBezTo>
                    <a:pt x="11802" y="344"/>
                    <a:pt x="11802" y="344"/>
                    <a:pt x="11802" y="344"/>
                  </a:cubicBezTo>
                  <a:cubicBezTo>
                    <a:pt x="11459" y="344"/>
                    <a:pt x="11151" y="1033"/>
                    <a:pt x="10842" y="1722"/>
                  </a:cubicBezTo>
                  <a:cubicBezTo>
                    <a:pt x="10733" y="1919"/>
                    <a:pt x="10733" y="1919"/>
                    <a:pt x="10733" y="1919"/>
                  </a:cubicBezTo>
                  <a:cubicBezTo>
                    <a:pt x="10558" y="2313"/>
                    <a:pt x="10374" y="2706"/>
                    <a:pt x="10191" y="2854"/>
                  </a:cubicBezTo>
                  <a:cubicBezTo>
                    <a:pt x="10082" y="2952"/>
                    <a:pt x="9965" y="3001"/>
                    <a:pt x="9857" y="3001"/>
                  </a:cubicBezTo>
                  <a:cubicBezTo>
                    <a:pt x="9782" y="3051"/>
                    <a:pt x="9707" y="3100"/>
                    <a:pt x="9640" y="3100"/>
                  </a:cubicBezTo>
                  <a:cubicBezTo>
                    <a:pt x="9548" y="3149"/>
                    <a:pt x="9465" y="3247"/>
                    <a:pt x="9381" y="3297"/>
                  </a:cubicBezTo>
                  <a:cubicBezTo>
                    <a:pt x="9114" y="3444"/>
                    <a:pt x="8839" y="3641"/>
                    <a:pt x="8572" y="3641"/>
                  </a:cubicBezTo>
                  <a:cubicBezTo>
                    <a:pt x="8505" y="3641"/>
                    <a:pt x="8438" y="3592"/>
                    <a:pt x="8371" y="3592"/>
                  </a:cubicBezTo>
                  <a:cubicBezTo>
                    <a:pt x="8321" y="3592"/>
                    <a:pt x="8279" y="3543"/>
                    <a:pt x="8229" y="3543"/>
                  </a:cubicBezTo>
                  <a:cubicBezTo>
                    <a:pt x="8129" y="3493"/>
                    <a:pt x="8029" y="3444"/>
                    <a:pt x="7929" y="3444"/>
                  </a:cubicBezTo>
                  <a:cubicBezTo>
                    <a:pt x="7854" y="3444"/>
                    <a:pt x="7787" y="3444"/>
                    <a:pt x="7729" y="3493"/>
                  </a:cubicBezTo>
                  <a:cubicBezTo>
                    <a:pt x="7520" y="3641"/>
                    <a:pt x="7328" y="3936"/>
                    <a:pt x="7128" y="4231"/>
                  </a:cubicBezTo>
                  <a:cubicBezTo>
                    <a:pt x="6977" y="4477"/>
                    <a:pt x="6827" y="4674"/>
                    <a:pt x="6677" y="4822"/>
                  </a:cubicBezTo>
                  <a:cubicBezTo>
                    <a:pt x="6435" y="5166"/>
                    <a:pt x="6185" y="5462"/>
                    <a:pt x="5943" y="5904"/>
                  </a:cubicBezTo>
                  <a:cubicBezTo>
                    <a:pt x="5617" y="6544"/>
                    <a:pt x="5300" y="7331"/>
                    <a:pt x="4991" y="8069"/>
                  </a:cubicBezTo>
                  <a:cubicBezTo>
                    <a:pt x="4924" y="8217"/>
                    <a:pt x="4857" y="8414"/>
                    <a:pt x="4791" y="8561"/>
                  </a:cubicBezTo>
                  <a:cubicBezTo>
                    <a:pt x="4474" y="9349"/>
                    <a:pt x="4123" y="10037"/>
                    <a:pt x="3722" y="10037"/>
                  </a:cubicBezTo>
                  <a:cubicBezTo>
                    <a:pt x="3222" y="10037"/>
                    <a:pt x="2738" y="9349"/>
                    <a:pt x="2270" y="8660"/>
                  </a:cubicBezTo>
                  <a:cubicBezTo>
                    <a:pt x="1995" y="8266"/>
                    <a:pt x="1719" y="7872"/>
                    <a:pt x="1436" y="7626"/>
                  </a:cubicBezTo>
                  <a:cubicBezTo>
                    <a:pt x="1235" y="7430"/>
                    <a:pt x="1035" y="7233"/>
                    <a:pt x="835" y="7036"/>
                  </a:cubicBezTo>
                  <a:cubicBezTo>
                    <a:pt x="684" y="6839"/>
                    <a:pt x="534" y="6692"/>
                    <a:pt x="384" y="6544"/>
                  </a:cubicBezTo>
                  <a:cubicBezTo>
                    <a:pt x="267" y="6446"/>
                    <a:pt x="134" y="6298"/>
                    <a:pt x="0" y="6200"/>
                  </a:cubicBezTo>
                  <a:cubicBezTo>
                    <a:pt x="0" y="5855"/>
                    <a:pt x="0" y="5855"/>
                    <a:pt x="0" y="5855"/>
                  </a:cubicBezTo>
                  <a:cubicBezTo>
                    <a:pt x="109" y="5954"/>
                    <a:pt x="225" y="6052"/>
                    <a:pt x="359" y="6150"/>
                  </a:cubicBezTo>
                  <a:cubicBezTo>
                    <a:pt x="734" y="6544"/>
                    <a:pt x="1118" y="6938"/>
                    <a:pt x="1502" y="7331"/>
                  </a:cubicBezTo>
                  <a:cubicBezTo>
                    <a:pt x="1744" y="7577"/>
                    <a:pt x="1995" y="7971"/>
                    <a:pt x="2245" y="8315"/>
                  </a:cubicBezTo>
                  <a:cubicBezTo>
                    <a:pt x="2704" y="9004"/>
                    <a:pt x="3188" y="9742"/>
                    <a:pt x="3664" y="9742"/>
                  </a:cubicBezTo>
                  <a:cubicBezTo>
                    <a:pt x="3823" y="9742"/>
                    <a:pt x="3973" y="9644"/>
                    <a:pt x="4123" y="9496"/>
                  </a:cubicBezTo>
                  <a:cubicBezTo>
                    <a:pt x="4432" y="9152"/>
                    <a:pt x="4724" y="8414"/>
                    <a:pt x="4999" y="7676"/>
                  </a:cubicBezTo>
                  <a:cubicBezTo>
                    <a:pt x="5100" y="7430"/>
                    <a:pt x="5191" y="7184"/>
                    <a:pt x="5291" y="6987"/>
                  </a:cubicBezTo>
                  <a:cubicBezTo>
                    <a:pt x="5634" y="6150"/>
                    <a:pt x="6009" y="5314"/>
                    <a:pt x="6393" y="4822"/>
                  </a:cubicBezTo>
                  <a:cubicBezTo>
                    <a:pt x="6468" y="4723"/>
                    <a:pt x="6535" y="4674"/>
                    <a:pt x="6602" y="4576"/>
                  </a:cubicBezTo>
                  <a:cubicBezTo>
                    <a:pt x="6735" y="4428"/>
                    <a:pt x="6877" y="4231"/>
                    <a:pt x="7019" y="4035"/>
                  </a:cubicBezTo>
                  <a:cubicBezTo>
                    <a:pt x="7094" y="3936"/>
                    <a:pt x="7094" y="3936"/>
                    <a:pt x="7094" y="3936"/>
                  </a:cubicBezTo>
                  <a:cubicBezTo>
                    <a:pt x="7253" y="3690"/>
                    <a:pt x="7420" y="3444"/>
                    <a:pt x="7578" y="3297"/>
                  </a:cubicBezTo>
                  <a:cubicBezTo>
                    <a:pt x="7687" y="3198"/>
                    <a:pt x="7804" y="3149"/>
                    <a:pt x="7946" y="3149"/>
                  </a:cubicBezTo>
                  <a:cubicBezTo>
                    <a:pt x="8054" y="3149"/>
                    <a:pt x="8171" y="3149"/>
                    <a:pt x="8279" y="3198"/>
                  </a:cubicBezTo>
                  <a:cubicBezTo>
                    <a:pt x="8396" y="3247"/>
                    <a:pt x="8505" y="3247"/>
                    <a:pt x="8622" y="3247"/>
                  </a:cubicBezTo>
                  <a:cubicBezTo>
                    <a:pt x="8672" y="3247"/>
                    <a:pt x="8730" y="3247"/>
                    <a:pt x="8780" y="3247"/>
                  </a:cubicBezTo>
                  <a:cubicBezTo>
                    <a:pt x="9064" y="3149"/>
                    <a:pt x="9356" y="3001"/>
                    <a:pt x="9640" y="2805"/>
                  </a:cubicBezTo>
                  <a:cubicBezTo>
                    <a:pt x="9773" y="2755"/>
                    <a:pt x="9915" y="2657"/>
                    <a:pt x="10049" y="2608"/>
                  </a:cubicBezTo>
                  <a:cubicBezTo>
                    <a:pt x="10324" y="2460"/>
                    <a:pt x="10583" y="1870"/>
                    <a:pt x="10833" y="1328"/>
                  </a:cubicBezTo>
                  <a:cubicBezTo>
                    <a:pt x="10934" y="1132"/>
                    <a:pt x="11034" y="886"/>
                    <a:pt x="11134" y="689"/>
                  </a:cubicBezTo>
                  <a:cubicBezTo>
                    <a:pt x="11292" y="394"/>
                    <a:pt x="11534" y="0"/>
                    <a:pt x="11777" y="0"/>
                  </a:cubicBezTo>
                  <a:cubicBezTo>
                    <a:pt x="11885" y="0"/>
                    <a:pt x="11994" y="98"/>
                    <a:pt x="12085" y="295"/>
                  </a:cubicBezTo>
                  <a:cubicBezTo>
                    <a:pt x="12377" y="886"/>
                    <a:pt x="12594" y="2067"/>
                    <a:pt x="12770" y="3149"/>
                  </a:cubicBezTo>
                  <a:cubicBezTo>
                    <a:pt x="12811" y="3444"/>
                    <a:pt x="12853" y="3690"/>
                    <a:pt x="12895" y="3985"/>
                  </a:cubicBezTo>
                  <a:cubicBezTo>
                    <a:pt x="13304" y="6593"/>
                    <a:pt x="13730" y="9299"/>
                    <a:pt x="14355" y="10283"/>
                  </a:cubicBezTo>
                  <a:cubicBezTo>
                    <a:pt x="14564" y="10628"/>
                    <a:pt x="14773" y="10923"/>
                    <a:pt x="14973" y="11267"/>
                  </a:cubicBezTo>
                  <a:cubicBezTo>
                    <a:pt x="15616" y="12251"/>
                    <a:pt x="16283" y="13236"/>
                    <a:pt x="16926" y="14416"/>
                  </a:cubicBezTo>
                  <a:cubicBezTo>
                    <a:pt x="17327" y="15105"/>
                    <a:pt x="17727" y="15942"/>
                    <a:pt x="18120" y="16680"/>
                  </a:cubicBezTo>
                  <a:cubicBezTo>
                    <a:pt x="18520" y="17516"/>
                    <a:pt x="18938" y="18353"/>
                    <a:pt x="19355" y="19091"/>
                  </a:cubicBezTo>
                  <a:cubicBezTo>
                    <a:pt x="19822" y="19927"/>
                    <a:pt x="20215" y="20468"/>
                    <a:pt x="20582" y="20862"/>
                  </a:cubicBezTo>
                  <a:cubicBezTo>
                    <a:pt x="20840" y="21108"/>
                    <a:pt x="21066" y="21305"/>
                    <a:pt x="21266" y="21403"/>
                  </a:cubicBezTo>
                  <a:cubicBezTo>
                    <a:pt x="21333" y="21403"/>
                    <a:pt x="21400" y="21452"/>
                    <a:pt x="21466" y="21502"/>
                  </a:cubicBezTo>
                  <a:cubicBezTo>
                    <a:pt x="21508" y="21502"/>
                    <a:pt x="21558" y="21551"/>
                    <a:pt x="21600" y="21600"/>
                  </a:cubicBezTo>
                  <a:cubicBezTo>
                    <a:pt x="21533" y="21600"/>
                    <a:pt x="21458" y="21600"/>
                    <a:pt x="21383" y="21600"/>
                  </a:cubicBezTo>
                  <a:close/>
                </a:path>
              </a:pathLst>
            </a:custGeom>
            <a:solidFill>
              <a:srgbClr val="FFFFFF">
                <a:alpha val="1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2051" name="Freeform 540"/>
            <p:cNvSpPr/>
            <p:nvPr/>
          </p:nvSpPr>
          <p:spPr>
            <a:xfrm flipH="1" rot="16200000">
              <a:off x="574959" y="3623123"/>
              <a:ext cx="634232" cy="19856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20886" y="19895"/>
                    <a:pt x="20261" y="18189"/>
                    <a:pt x="19726" y="16768"/>
                  </a:cubicBezTo>
                  <a:cubicBezTo>
                    <a:pt x="18833" y="14495"/>
                    <a:pt x="18030" y="12221"/>
                    <a:pt x="17048" y="10232"/>
                  </a:cubicBezTo>
                  <a:cubicBezTo>
                    <a:pt x="14906" y="6537"/>
                    <a:pt x="12853" y="3979"/>
                    <a:pt x="10800" y="2558"/>
                  </a:cubicBezTo>
                  <a:cubicBezTo>
                    <a:pt x="9729" y="1989"/>
                    <a:pt x="8747" y="1705"/>
                    <a:pt x="7765" y="1705"/>
                  </a:cubicBezTo>
                  <a:cubicBezTo>
                    <a:pt x="6426" y="1705"/>
                    <a:pt x="5177" y="2274"/>
                    <a:pt x="3927" y="3411"/>
                  </a:cubicBezTo>
                  <a:cubicBezTo>
                    <a:pt x="2499" y="4832"/>
                    <a:pt x="1250" y="5968"/>
                    <a:pt x="0" y="6537"/>
                  </a:cubicBezTo>
                  <a:cubicBezTo>
                    <a:pt x="714" y="5968"/>
                    <a:pt x="1339" y="5116"/>
                    <a:pt x="2053" y="4263"/>
                  </a:cubicBezTo>
                  <a:cubicBezTo>
                    <a:pt x="3124" y="2558"/>
                    <a:pt x="4284" y="1137"/>
                    <a:pt x="5534" y="568"/>
                  </a:cubicBezTo>
                  <a:cubicBezTo>
                    <a:pt x="6337" y="0"/>
                    <a:pt x="7140" y="0"/>
                    <a:pt x="7944" y="0"/>
                  </a:cubicBezTo>
                  <a:cubicBezTo>
                    <a:pt x="9104" y="0"/>
                    <a:pt x="10264" y="284"/>
                    <a:pt x="11425" y="1137"/>
                  </a:cubicBezTo>
                  <a:cubicBezTo>
                    <a:pt x="13835" y="3126"/>
                    <a:pt x="15888" y="5684"/>
                    <a:pt x="17673" y="9379"/>
                  </a:cubicBezTo>
                  <a:cubicBezTo>
                    <a:pt x="19369" y="12789"/>
                    <a:pt x="20529" y="16200"/>
                    <a:pt x="21600" y="21600"/>
                  </a:cubicBezTo>
                  <a:close/>
                </a:path>
              </a:pathLst>
            </a:custGeom>
            <a:solidFill>
              <a:srgbClr val="FFFFFF">
                <a:alpha val="1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2052" name="Freeform 541"/>
            <p:cNvSpPr/>
            <p:nvPr/>
          </p:nvSpPr>
          <p:spPr>
            <a:xfrm flipH="1" rot="16200000">
              <a:off x="1578169" y="6486054"/>
              <a:ext cx="626824" cy="1081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19431" y="21073"/>
                    <a:pt x="17172" y="20546"/>
                    <a:pt x="15093" y="18966"/>
                  </a:cubicBezTo>
                  <a:cubicBezTo>
                    <a:pt x="13376" y="17912"/>
                    <a:pt x="11749" y="15805"/>
                    <a:pt x="10213" y="13698"/>
                  </a:cubicBezTo>
                  <a:cubicBezTo>
                    <a:pt x="8947" y="12644"/>
                    <a:pt x="7682" y="11063"/>
                    <a:pt x="6417" y="10010"/>
                  </a:cubicBezTo>
                  <a:cubicBezTo>
                    <a:pt x="5603" y="8956"/>
                    <a:pt x="5603" y="8956"/>
                    <a:pt x="5603" y="8956"/>
                  </a:cubicBezTo>
                  <a:cubicBezTo>
                    <a:pt x="4428" y="7902"/>
                    <a:pt x="3163" y="6849"/>
                    <a:pt x="1988" y="4741"/>
                  </a:cubicBezTo>
                  <a:cubicBezTo>
                    <a:pt x="1265" y="3688"/>
                    <a:pt x="633" y="2107"/>
                    <a:pt x="0" y="0"/>
                  </a:cubicBezTo>
                  <a:cubicBezTo>
                    <a:pt x="813" y="1580"/>
                    <a:pt x="1808" y="2634"/>
                    <a:pt x="2711" y="3161"/>
                  </a:cubicBezTo>
                  <a:cubicBezTo>
                    <a:pt x="3073" y="3688"/>
                    <a:pt x="3344" y="4215"/>
                    <a:pt x="3615" y="4215"/>
                  </a:cubicBezTo>
                  <a:cubicBezTo>
                    <a:pt x="4519" y="5268"/>
                    <a:pt x="5423" y="5795"/>
                    <a:pt x="6326" y="6849"/>
                  </a:cubicBezTo>
                  <a:cubicBezTo>
                    <a:pt x="7682" y="7902"/>
                    <a:pt x="7682" y="7902"/>
                    <a:pt x="7682" y="7902"/>
                  </a:cubicBezTo>
                  <a:cubicBezTo>
                    <a:pt x="8767" y="8956"/>
                    <a:pt x="9851" y="10010"/>
                    <a:pt x="10936" y="11063"/>
                  </a:cubicBezTo>
                  <a:cubicBezTo>
                    <a:pt x="12833" y="13171"/>
                    <a:pt x="14731" y="15278"/>
                    <a:pt x="16629" y="16332"/>
                  </a:cubicBezTo>
                  <a:cubicBezTo>
                    <a:pt x="18346" y="17385"/>
                    <a:pt x="19973" y="17912"/>
                    <a:pt x="21600" y="17912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FFFFFF">
                <a:alpha val="1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</p:grpSp>
      <p:sp>
        <p:nvSpPr>
          <p:cNvPr id="12054" name="Rectangle 25"/>
          <p:cNvSpPr txBox="1"/>
          <p:nvPr/>
        </p:nvSpPr>
        <p:spPr>
          <a:xfrm>
            <a:off x="1944982" y="2022881"/>
            <a:ext cx="8302036" cy="2382521"/>
          </a:xfrm>
          <a:prstGeom prst="rect">
            <a:avLst/>
          </a:prstGeom>
          <a:ln w="12700">
            <a:miter lim="400000"/>
          </a:ln>
          <a:effectLst>
            <a:outerShdw sx="100000" sy="100000" kx="0" ky="0" algn="b" rotWithShape="0" blurRad="0" dist="97961" dir="2700000">
              <a:srgbClr val="000000">
                <a:alpha val="19591"/>
              </a:srgbClr>
            </a:outerShdw>
          </a:effectLst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 anchor="ctr">
            <a:spAutoFit/>
          </a:bodyPr>
          <a:lstStyle>
            <a:lvl1pPr algn="r">
              <a:lnSpc>
                <a:spcPct val="120000"/>
              </a:lnSpc>
              <a:defRPr b="1" sz="6800">
                <a:solidFill>
                  <a:srgbClr val="505F48"/>
                </a:solidFill>
              </a:defRPr>
            </a:lvl1pPr>
          </a:lstStyle>
          <a:p>
            <a:pPr/>
            <a:r>
              <a:t>Now let’s pull it all together…</a:t>
            </a:r>
          </a:p>
        </p:txBody>
      </p:sp>
      <p:pic>
        <p:nvPicPr>
          <p:cNvPr id="12055" name="unleashed-logo-full-color-cmyk.pdf" descr="unleashed-logo-full-color-cmyk.pdf"/>
          <p:cNvPicPr>
            <a:picLocks noChangeAspect="1"/>
          </p:cNvPicPr>
          <p:nvPr/>
        </p:nvPicPr>
        <p:blipFill>
          <a:blip r:embed="rId2">
            <a:extLst/>
          </a:blip>
          <a:stretch>
            <a:fillRect/>
          </a:stretch>
        </p:blipFill>
        <p:spPr>
          <a:xfrm>
            <a:off x="319974" y="6036569"/>
            <a:ext cx="775995" cy="513501"/>
          </a:xfrm>
          <a:prstGeom prst="rect">
            <a:avLst/>
          </a:prstGeom>
          <a:ln w="12700">
            <a:miter lim="400000"/>
          </a:ln>
        </p:spPr>
      </p:pic>
    </p:spTree>
  </p:cSld>
  <p:clrMapOvr>
    <a:masterClrMapping/>
  </p:clrMapOvr>
  <p:transition xmlns:p14="http://schemas.microsoft.com/office/powerpoint/2010/main" spd="med" advClick="1"/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 xmlns:m="http://schemas.openxmlformats.org/officeDocument/2006/math" xmlns:a14="http://schemas.microsoft.com/office/drawing/2010/main" showMasterSp="1" showMasterPhAnim="1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57" name="Rectangle 3"/>
          <p:cNvSpPr txBox="1"/>
          <p:nvPr/>
        </p:nvSpPr>
        <p:spPr>
          <a:xfrm>
            <a:off x="1990669" y="571500"/>
            <a:ext cx="8210662" cy="624840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>
            <a:spAutoFit/>
          </a:bodyPr>
          <a:lstStyle>
            <a:lvl1pPr algn="ctr">
              <a:defRPr spc="97" sz="3500">
                <a:solidFill>
                  <a:srgbClr val="383839"/>
                </a:solidFill>
              </a:defRPr>
            </a:lvl1pPr>
          </a:lstStyle>
          <a:p>
            <a:pPr/>
            <a:r>
              <a:t>How does it all pull together for you?</a:t>
            </a:r>
          </a:p>
        </p:txBody>
      </p:sp>
      <p:pic>
        <p:nvPicPr>
          <p:cNvPr id="12058" name="unleashed-logo-full-color-cmyk.pdf" descr="unleashed-logo-full-color-cmyk.pdf"/>
          <p:cNvPicPr>
            <a:picLocks noChangeAspect="1"/>
          </p:cNvPicPr>
          <p:nvPr/>
        </p:nvPicPr>
        <p:blipFill>
          <a:blip r:embed="rId2">
            <a:extLst/>
          </a:blip>
          <a:stretch>
            <a:fillRect/>
          </a:stretch>
        </p:blipFill>
        <p:spPr>
          <a:xfrm>
            <a:off x="319974" y="6036569"/>
            <a:ext cx="775995" cy="513501"/>
          </a:xfrm>
          <a:prstGeom prst="rect">
            <a:avLst/>
          </a:prstGeom>
          <a:ln w="12700">
            <a:miter lim="400000"/>
          </a:ln>
        </p:spPr>
      </p:pic>
      <p:sp>
        <p:nvSpPr>
          <p:cNvPr id="12059" name="Rectangle 3"/>
          <p:cNvSpPr txBox="1"/>
          <p:nvPr/>
        </p:nvSpPr>
        <p:spPr>
          <a:xfrm>
            <a:off x="4659955" y="6133299"/>
            <a:ext cx="2872090" cy="3200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 anchor="ctr">
            <a:spAutoFit/>
          </a:bodyPr>
          <a:lstStyle>
            <a:lvl1pPr algn="ctr">
              <a:defRPr b="1" spc="41" sz="1500">
                <a:solidFill>
                  <a:srgbClr val="383839"/>
                </a:solidFill>
              </a:defRPr>
            </a:lvl1pPr>
          </a:lstStyle>
          <a:p>
            <a:pPr/>
            <a:r>
              <a:t>WORKBOOK PAGE: 34-35</a:t>
            </a:r>
          </a:p>
        </p:txBody>
      </p:sp>
      <p:pic>
        <p:nvPicPr>
          <p:cNvPr id="12060" name="Screenshot 2025-06-09 at 7.48.32 AM.png" descr="Screenshot 2025-06-09 at 7.48.32 AM.png"/>
          <p:cNvPicPr>
            <a:picLocks noChangeAspect="1"/>
          </p:cNvPicPr>
          <p:nvPr/>
        </p:nvPicPr>
        <p:blipFill>
          <a:blip r:embed="rId3">
            <a:extLst/>
          </a:blip>
          <a:srcRect l="8285" t="2033" r="8285" b="2033"/>
          <a:stretch>
            <a:fillRect/>
          </a:stretch>
        </p:blipFill>
        <p:spPr>
          <a:xfrm>
            <a:off x="2459831" y="1306588"/>
            <a:ext cx="7272504" cy="4703867"/>
          </a:xfrm>
          <a:prstGeom prst="rect">
            <a:avLst/>
          </a:prstGeom>
          <a:ln w="12700">
            <a:miter lim="400000"/>
          </a:ln>
          <a:effectLst>
            <a:outerShdw sx="100000" sy="100000" kx="0" ky="0" algn="b" rotWithShape="0" blurRad="101600" dist="25400" dir="2884745">
              <a:srgbClr val="000000">
                <a:alpha val="75000"/>
              </a:srgbClr>
            </a:outerShdw>
          </a:effectLst>
        </p:spPr>
      </p:pic>
    </p:spTree>
  </p:cSld>
  <p:clrMapOvr>
    <a:masterClrMapping/>
  </p:clrMapOvr>
  <p:transition xmlns:p14="http://schemas.microsoft.com/office/powerpoint/2010/main" spd="med" advClick="1"/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 xmlns:m="http://schemas.openxmlformats.org/officeDocument/2006/math" xmlns:a14="http://schemas.microsoft.com/office/drawing/2010/main" showMasterSp="1" showMasterPhAnim="1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098" name="Group 742"/>
          <p:cNvGrpSpPr/>
          <p:nvPr/>
        </p:nvGrpSpPr>
        <p:grpSpPr>
          <a:xfrm>
            <a:off x="-1" y="-1"/>
            <a:ext cx="1945670" cy="6858001"/>
            <a:chOff x="0" y="0"/>
            <a:chExt cx="1945668" cy="6858000"/>
          </a:xfrm>
        </p:grpSpPr>
        <p:sp>
          <p:nvSpPr>
            <p:cNvPr id="12062" name="Freeform 437"/>
            <p:cNvSpPr/>
            <p:nvPr/>
          </p:nvSpPr>
          <p:spPr>
            <a:xfrm flipH="1" rot="16200000">
              <a:off x="620896" y="6572002"/>
              <a:ext cx="480120" cy="8298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20774" y="18900"/>
                    <a:pt x="19948" y="16200"/>
                    <a:pt x="19121" y="14175"/>
                  </a:cubicBezTo>
                  <a:cubicBezTo>
                    <a:pt x="16525" y="7425"/>
                    <a:pt x="13810" y="4725"/>
                    <a:pt x="10387" y="4725"/>
                  </a:cubicBezTo>
                  <a:cubicBezTo>
                    <a:pt x="8498" y="4725"/>
                    <a:pt x="6610" y="5400"/>
                    <a:pt x="4839" y="6075"/>
                  </a:cubicBezTo>
                  <a:cubicBezTo>
                    <a:pt x="3187" y="6750"/>
                    <a:pt x="1652" y="7425"/>
                    <a:pt x="0" y="8100"/>
                  </a:cubicBezTo>
                  <a:cubicBezTo>
                    <a:pt x="4013" y="2025"/>
                    <a:pt x="7318" y="0"/>
                    <a:pt x="10387" y="0"/>
                  </a:cubicBezTo>
                  <a:cubicBezTo>
                    <a:pt x="14400" y="0"/>
                    <a:pt x="17823" y="4050"/>
                    <a:pt x="20892" y="13500"/>
                  </a:cubicBezTo>
                  <a:cubicBezTo>
                    <a:pt x="21128" y="14175"/>
                    <a:pt x="21364" y="14850"/>
                    <a:pt x="21600" y="15525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2063" name="Freeform 438"/>
            <p:cNvSpPr/>
            <p:nvPr/>
          </p:nvSpPr>
          <p:spPr>
            <a:xfrm flipH="1" rot="16200000">
              <a:off x="762410" y="6830585"/>
              <a:ext cx="34085" cy="207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16200"/>
                  </a:moveTo>
                  <a:cubicBezTo>
                    <a:pt x="14954" y="10800"/>
                    <a:pt x="6646" y="540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6646" y="8100"/>
                    <a:pt x="13292" y="16200"/>
                    <a:pt x="21600" y="21600"/>
                  </a:cubicBezTo>
                  <a:lnTo>
                    <a:pt x="21600" y="162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2064" name="Freeform 439"/>
            <p:cNvSpPr/>
            <p:nvPr/>
          </p:nvSpPr>
          <p:spPr>
            <a:xfrm flipH="1" rot="16200000">
              <a:off x="-132625" y="4953081"/>
              <a:ext cx="969129" cy="2237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cubicBezTo>
                    <a:pt x="3736" y="18042"/>
                    <a:pt x="7472" y="13722"/>
                    <a:pt x="11092" y="9148"/>
                  </a:cubicBezTo>
                  <a:cubicBezTo>
                    <a:pt x="11968" y="7878"/>
                    <a:pt x="11968" y="7878"/>
                    <a:pt x="11968" y="7878"/>
                  </a:cubicBezTo>
                  <a:cubicBezTo>
                    <a:pt x="13485" y="5845"/>
                    <a:pt x="15120" y="3558"/>
                    <a:pt x="16755" y="2541"/>
                  </a:cubicBezTo>
                  <a:cubicBezTo>
                    <a:pt x="17572" y="1779"/>
                    <a:pt x="18448" y="1525"/>
                    <a:pt x="19323" y="1016"/>
                  </a:cubicBezTo>
                  <a:cubicBezTo>
                    <a:pt x="20082" y="762"/>
                    <a:pt x="20841" y="508"/>
                    <a:pt x="21600" y="0"/>
                  </a:cubicBezTo>
                  <a:cubicBezTo>
                    <a:pt x="20724" y="2541"/>
                    <a:pt x="19440" y="3049"/>
                    <a:pt x="18272" y="3558"/>
                  </a:cubicBezTo>
                  <a:cubicBezTo>
                    <a:pt x="17630" y="3812"/>
                    <a:pt x="17046" y="4066"/>
                    <a:pt x="16521" y="4574"/>
                  </a:cubicBezTo>
                  <a:cubicBezTo>
                    <a:pt x="15003" y="5845"/>
                    <a:pt x="13544" y="7878"/>
                    <a:pt x="12084" y="9911"/>
                  </a:cubicBezTo>
                  <a:cubicBezTo>
                    <a:pt x="11676" y="10419"/>
                    <a:pt x="11267" y="10927"/>
                    <a:pt x="10858" y="11435"/>
                  </a:cubicBezTo>
                  <a:cubicBezTo>
                    <a:pt x="8932" y="13976"/>
                    <a:pt x="6889" y="16264"/>
                    <a:pt x="5021" y="18296"/>
                  </a:cubicBezTo>
                  <a:cubicBezTo>
                    <a:pt x="3970" y="19567"/>
                    <a:pt x="2919" y="20584"/>
                    <a:pt x="1751" y="21346"/>
                  </a:cubicBezTo>
                  <a:cubicBezTo>
                    <a:pt x="1343" y="21600"/>
                    <a:pt x="876" y="21600"/>
                    <a:pt x="409" y="21600"/>
                  </a:cubicBezTo>
                  <a:cubicBezTo>
                    <a:pt x="292" y="21600"/>
                    <a:pt x="117" y="21600"/>
                    <a:pt x="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2065" name="Freeform 440"/>
            <p:cNvSpPr/>
            <p:nvPr/>
          </p:nvSpPr>
          <p:spPr>
            <a:xfrm flipH="1" rot="16200000">
              <a:off x="218573" y="5170913"/>
              <a:ext cx="222278" cy="518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795" y="21600"/>
                  </a:moveTo>
                  <a:cubicBezTo>
                    <a:pt x="1779" y="21600"/>
                    <a:pt x="762" y="20520"/>
                    <a:pt x="0" y="20520"/>
                  </a:cubicBezTo>
                  <a:cubicBezTo>
                    <a:pt x="2033" y="17280"/>
                    <a:pt x="4066" y="16200"/>
                    <a:pt x="6099" y="14040"/>
                  </a:cubicBezTo>
                  <a:cubicBezTo>
                    <a:pt x="7878" y="12960"/>
                    <a:pt x="9656" y="10800"/>
                    <a:pt x="11689" y="8640"/>
                  </a:cubicBezTo>
                  <a:cubicBezTo>
                    <a:pt x="12198" y="8640"/>
                    <a:pt x="12960" y="7560"/>
                    <a:pt x="13722" y="6480"/>
                  </a:cubicBezTo>
                  <a:cubicBezTo>
                    <a:pt x="16009" y="3240"/>
                    <a:pt x="18551" y="0"/>
                    <a:pt x="21092" y="0"/>
                  </a:cubicBezTo>
                  <a:cubicBezTo>
                    <a:pt x="21346" y="0"/>
                    <a:pt x="21600" y="1080"/>
                    <a:pt x="21600" y="1080"/>
                  </a:cubicBezTo>
                  <a:cubicBezTo>
                    <a:pt x="17788" y="9720"/>
                    <a:pt x="13214" y="14040"/>
                    <a:pt x="9402" y="17280"/>
                  </a:cubicBezTo>
                  <a:cubicBezTo>
                    <a:pt x="7115" y="19440"/>
                    <a:pt x="4828" y="21600"/>
                    <a:pt x="2795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2066" name="Freeform 441"/>
            <p:cNvSpPr/>
            <p:nvPr/>
          </p:nvSpPr>
          <p:spPr>
            <a:xfrm flipH="1" rot="16200000">
              <a:off x="-80019" y="5435423"/>
              <a:ext cx="675722" cy="12744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cubicBezTo>
                    <a:pt x="837" y="17192"/>
                    <a:pt x="2093" y="15869"/>
                    <a:pt x="3265" y="14547"/>
                  </a:cubicBezTo>
                  <a:cubicBezTo>
                    <a:pt x="3600" y="14547"/>
                    <a:pt x="3935" y="14106"/>
                    <a:pt x="4186" y="13665"/>
                  </a:cubicBezTo>
                  <a:cubicBezTo>
                    <a:pt x="4688" y="12784"/>
                    <a:pt x="5274" y="12343"/>
                    <a:pt x="5777" y="11461"/>
                  </a:cubicBezTo>
                  <a:cubicBezTo>
                    <a:pt x="7284" y="9698"/>
                    <a:pt x="8874" y="7494"/>
                    <a:pt x="10465" y="6171"/>
                  </a:cubicBezTo>
                  <a:cubicBezTo>
                    <a:pt x="11470" y="5731"/>
                    <a:pt x="11470" y="5731"/>
                    <a:pt x="11470" y="5731"/>
                  </a:cubicBezTo>
                  <a:cubicBezTo>
                    <a:pt x="13395" y="3967"/>
                    <a:pt x="15321" y="2645"/>
                    <a:pt x="17163" y="1322"/>
                  </a:cubicBezTo>
                  <a:cubicBezTo>
                    <a:pt x="18502" y="441"/>
                    <a:pt x="19926" y="0"/>
                    <a:pt x="21600" y="0"/>
                  </a:cubicBezTo>
                  <a:cubicBezTo>
                    <a:pt x="21600" y="0"/>
                    <a:pt x="21600" y="0"/>
                    <a:pt x="21600" y="0"/>
                  </a:cubicBezTo>
                  <a:cubicBezTo>
                    <a:pt x="21349" y="441"/>
                    <a:pt x="21098" y="882"/>
                    <a:pt x="20847" y="882"/>
                  </a:cubicBezTo>
                  <a:cubicBezTo>
                    <a:pt x="20344" y="1763"/>
                    <a:pt x="19926" y="2204"/>
                    <a:pt x="19423" y="2645"/>
                  </a:cubicBezTo>
                  <a:cubicBezTo>
                    <a:pt x="18753" y="3086"/>
                    <a:pt x="18084" y="3527"/>
                    <a:pt x="17330" y="3967"/>
                  </a:cubicBezTo>
                  <a:cubicBezTo>
                    <a:pt x="16326" y="4849"/>
                    <a:pt x="16326" y="4849"/>
                    <a:pt x="16326" y="4849"/>
                  </a:cubicBezTo>
                  <a:cubicBezTo>
                    <a:pt x="15237" y="5731"/>
                    <a:pt x="14149" y="6612"/>
                    <a:pt x="12977" y="7494"/>
                  </a:cubicBezTo>
                  <a:cubicBezTo>
                    <a:pt x="12056" y="8376"/>
                    <a:pt x="11135" y="9257"/>
                    <a:pt x="10130" y="9698"/>
                  </a:cubicBezTo>
                  <a:cubicBezTo>
                    <a:pt x="8205" y="11461"/>
                    <a:pt x="6195" y="13665"/>
                    <a:pt x="4270" y="16310"/>
                  </a:cubicBezTo>
                  <a:cubicBezTo>
                    <a:pt x="2847" y="18073"/>
                    <a:pt x="1423" y="19837"/>
                    <a:pt x="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2067" name="Freeform 442"/>
            <p:cNvSpPr/>
            <p:nvPr/>
          </p:nvSpPr>
          <p:spPr>
            <a:xfrm flipH="1" rot="16200000">
              <a:off x="420103" y="5624359"/>
              <a:ext cx="706843" cy="13336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cubicBezTo>
                    <a:pt x="80" y="14824"/>
                    <a:pt x="1360" y="8047"/>
                    <a:pt x="2560" y="4659"/>
                  </a:cubicBezTo>
                  <a:cubicBezTo>
                    <a:pt x="4160" y="424"/>
                    <a:pt x="5840" y="0"/>
                    <a:pt x="7360" y="0"/>
                  </a:cubicBezTo>
                  <a:cubicBezTo>
                    <a:pt x="7920" y="0"/>
                    <a:pt x="7920" y="0"/>
                    <a:pt x="7920" y="0"/>
                  </a:cubicBezTo>
                  <a:cubicBezTo>
                    <a:pt x="10000" y="0"/>
                    <a:pt x="12160" y="424"/>
                    <a:pt x="14160" y="847"/>
                  </a:cubicBezTo>
                  <a:cubicBezTo>
                    <a:pt x="16560" y="1271"/>
                    <a:pt x="19040" y="1694"/>
                    <a:pt x="21520" y="1694"/>
                  </a:cubicBezTo>
                  <a:cubicBezTo>
                    <a:pt x="21600" y="1694"/>
                    <a:pt x="21600" y="1694"/>
                    <a:pt x="21600" y="1694"/>
                  </a:cubicBezTo>
                  <a:cubicBezTo>
                    <a:pt x="20960" y="4235"/>
                    <a:pt x="20080" y="4659"/>
                    <a:pt x="19440" y="4659"/>
                  </a:cubicBezTo>
                  <a:cubicBezTo>
                    <a:pt x="19120" y="4659"/>
                    <a:pt x="18800" y="4659"/>
                    <a:pt x="18400" y="4235"/>
                  </a:cubicBezTo>
                  <a:cubicBezTo>
                    <a:pt x="18080" y="4235"/>
                    <a:pt x="17840" y="4235"/>
                    <a:pt x="17520" y="4235"/>
                  </a:cubicBezTo>
                  <a:cubicBezTo>
                    <a:pt x="15920" y="4235"/>
                    <a:pt x="14240" y="3812"/>
                    <a:pt x="12640" y="3388"/>
                  </a:cubicBezTo>
                  <a:cubicBezTo>
                    <a:pt x="11920" y="3388"/>
                    <a:pt x="11200" y="3388"/>
                    <a:pt x="10480" y="2965"/>
                  </a:cubicBezTo>
                  <a:cubicBezTo>
                    <a:pt x="10000" y="2965"/>
                    <a:pt x="9600" y="2965"/>
                    <a:pt x="9120" y="2965"/>
                  </a:cubicBezTo>
                  <a:cubicBezTo>
                    <a:pt x="8400" y="2541"/>
                    <a:pt x="7680" y="2541"/>
                    <a:pt x="6960" y="2541"/>
                  </a:cubicBezTo>
                  <a:cubicBezTo>
                    <a:pt x="5680" y="2541"/>
                    <a:pt x="4640" y="2965"/>
                    <a:pt x="3760" y="4659"/>
                  </a:cubicBezTo>
                  <a:cubicBezTo>
                    <a:pt x="2720" y="7200"/>
                    <a:pt x="1760" y="10165"/>
                    <a:pt x="1120" y="13976"/>
                  </a:cubicBezTo>
                  <a:cubicBezTo>
                    <a:pt x="960" y="15247"/>
                    <a:pt x="720" y="16518"/>
                    <a:pt x="560" y="17788"/>
                  </a:cubicBezTo>
                  <a:cubicBezTo>
                    <a:pt x="320" y="19059"/>
                    <a:pt x="160" y="20329"/>
                    <a:pt x="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2068" name="Freeform 443"/>
            <p:cNvSpPr/>
            <p:nvPr/>
          </p:nvSpPr>
          <p:spPr>
            <a:xfrm flipH="1" rot="16200000">
              <a:off x="-2993335" y="3006672"/>
              <a:ext cx="6853553" cy="8402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4810" y="21600"/>
                  </a:moveTo>
                  <a:cubicBezTo>
                    <a:pt x="4422" y="21600"/>
                    <a:pt x="4051" y="21465"/>
                    <a:pt x="3680" y="21062"/>
                  </a:cubicBezTo>
                  <a:cubicBezTo>
                    <a:pt x="3383" y="20793"/>
                    <a:pt x="3077" y="20389"/>
                    <a:pt x="2789" y="19985"/>
                  </a:cubicBezTo>
                  <a:cubicBezTo>
                    <a:pt x="2607" y="19783"/>
                    <a:pt x="2426" y="19514"/>
                    <a:pt x="2252" y="19312"/>
                  </a:cubicBezTo>
                  <a:cubicBezTo>
                    <a:pt x="1815" y="18774"/>
                    <a:pt x="1345" y="18303"/>
                    <a:pt x="891" y="18303"/>
                  </a:cubicBezTo>
                  <a:cubicBezTo>
                    <a:pt x="833" y="18303"/>
                    <a:pt x="776" y="18303"/>
                    <a:pt x="718" y="18303"/>
                  </a:cubicBezTo>
                  <a:cubicBezTo>
                    <a:pt x="462" y="18370"/>
                    <a:pt x="215" y="18707"/>
                    <a:pt x="0" y="19043"/>
                  </a:cubicBezTo>
                  <a:cubicBezTo>
                    <a:pt x="0" y="18639"/>
                    <a:pt x="0" y="18639"/>
                    <a:pt x="0" y="18639"/>
                  </a:cubicBezTo>
                  <a:cubicBezTo>
                    <a:pt x="206" y="18303"/>
                    <a:pt x="454" y="17899"/>
                    <a:pt x="718" y="17899"/>
                  </a:cubicBezTo>
                  <a:cubicBezTo>
                    <a:pt x="759" y="17899"/>
                    <a:pt x="809" y="17832"/>
                    <a:pt x="850" y="17832"/>
                  </a:cubicBezTo>
                  <a:cubicBezTo>
                    <a:pt x="1502" y="17832"/>
                    <a:pt x="2145" y="18707"/>
                    <a:pt x="2772" y="19514"/>
                  </a:cubicBezTo>
                  <a:cubicBezTo>
                    <a:pt x="3053" y="19850"/>
                    <a:pt x="3341" y="20254"/>
                    <a:pt x="3630" y="20523"/>
                  </a:cubicBezTo>
                  <a:cubicBezTo>
                    <a:pt x="4068" y="20994"/>
                    <a:pt x="4488" y="21196"/>
                    <a:pt x="4893" y="21196"/>
                  </a:cubicBezTo>
                  <a:cubicBezTo>
                    <a:pt x="5553" y="21196"/>
                    <a:pt x="6155" y="20591"/>
                    <a:pt x="6699" y="19379"/>
                  </a:cubicBezTo>
                  <a:cubicBezTo>
                    <a:pt x="6757" y="19245"/>
                    <a:pt x="6807" y="19178"/>
                    <a:pt x="6864" y="19043"/>
                  </a:cubicBezTo>
                  <a:cubicBezTo>
                    <a:pt x="7228" y="18168"/>
                    <a:pt x="7599" y="17361"/>
                    <a:pt x="7987" y="17226"/>
                  </a:cubicBezTo>
                  <a:cubicBezTo>
                    <a:pt x="8077" y="17159"/>
                    <a:pt x="8176" y="17159"/>
                    <a:pt x="8292" y="17159"/>
                  </a:cubicBezTo>
                  <a:cubicBezTo>
                    <a:pt x="8440" y="17159"/>
                    <a:pt x="8581" y="17159"/>
                    <a:pt x="8729" y="17226"/>
                  </a:cubicBezTo>
                  <a:cubicBezTo>
                    <a:pt x="8869" y="17226"/>
                    <a:pt x="9018" y="17293"/>
                    <a:pt x="9166" y="17293"/>
                  </a:cubicBezTo>
                  <a:cubicBezTo>
                    <a:pt x="9274" y="17293"/>
                    <a:pt x="9373" y="17226"/>
                    <a:pt x="9472" y="17226"/>
                  </a:cubicBezTo>
                  <a:cubicBezTo>
                    <a:pt x="9628" y="17159"/>
                    <a:pt x="9793" y="17092"/>
                    <a:pt x="9950" y="17024"/>
                  </a:cubicBezTo>
                  <a:cubicBezTo>
                    <a:pt x="10222" y="16890"/>
                    <a:pt x="10503" y="16755"/>
                    <a:pt x="10783" y="16755"/>
                  </a:cubicBezTo>
                  <a:cubicBezTo>
                    <a:pt x="10817" y="16755"/>
                    <a:pt x="10858" y="16755"/>
                    <a:pt x="10891" y="16755"/>
                  </a:cubicBezTo>
                  <a:cubicBezTo>
                    <a:pt x="10990" y="16755"/>
                    <a:pt x="11097" y="16822"/>
                    <a:pt x="11196" y="16822"/>
                  </a:cubicBezTo>
                  <a:cubicBezTo>
                    <a:pt x="11345" y="16890"/>
                    <a:pt x="11493" y="16890"/>
                    <a:pt x="11642" y="16890"/>
                  </a:cubicBezTo>
                  <a:cubicBezTo>
                    <a:pt x="11897" y="16890"/>
                    <a:pt x="12104" y="16822"/>
                    <a:pt x="12293" y="16553"/>
                  </a:cubicBezTo>
                  <a:cubicBezTo>
                    <a:pt x="12698" y="15948"/>
                    <a:pt x="12978" y="14198"/>
                    <a:pt x="13275" y="12247"/>
                  </a:cubicBezTo>
                  <a:cubicBezTo>
                    <a:pt x="13333" y="11910"/>
                    <a:pt x="13382" y="11574"/>
                    <a:pt x="13440" y="11237"/>
                  </a:cubicBezTo>
                  <a:cubicBezTo>
                    <a:pt x="13787" y="9084"/>
                    <a:pt x="14216" y="8209"/>
                    <a:pt x="14554" y="7738"/>
                  </a:cubicBezTo>
                  <a:cubicBezTo>
                    <a:pt x="15016" y="7065"/>
                    <a:pt x="15453" y="5652"/>
                    <a:pt x="15874" y="4307"/>
                  </a:cubicBezTo>
                  <a:cubicBezTo>
                    <a:pt x="16320" y="2893"/>
                    <a:pt x="16773" y="1480"/>
                    <a:pt x="17252" y="807"/>
                  </a:cubicBezTo>
                  <a:cubicBezTo>
                    <a:pt x="17664" y="269"/>
                    <a:pt x="18102" y="0"/>
                    <a:pt x="18646" y="0"/>
                  </a:cubicBezTo>
                  <a:cubicBezTo>
                    <a:pt x="18952" y="0"/>
                    <a:pt x="19257" y="67"/>
                    <a:pt x="19562" y="202"/>
                  </a:cubicBezTo>
                  <a:cubicBezTo>
                    <a:pt x="19777" y="202"/>
                    <a:pt x="19991" y="269"/>
                    <a:pt x="20206" y="336"/>
                  </a:cubicBezTo>
                  <a:cubicBezTo>
                    <a:pt x="20643" y="336"/>
                    <a:pt x="21130" y="404"/>
                    <a:pt x="21600" y="1346"/>
                  </a:cubicBezTo>
                  <a:cubicBezTo>
                    <a:pt x="21600" y="1884"/>
                    <a:pt x="21600" y="1884"/>
                    <a:pt x="21600" y="1884"/>
                  </a:cubicBezTo>
                  <a:cubicBezTo>
                    <a:pt x="21130" y="1009"/>
                    <a:pt x="20651" y="875"/>
                    <a:pt x="20206" y="807"/>
                  </a:cubicBezTo>
                  <a:cubicBezTo>
                    <a:pt x="19983" y="807"/>
                    <a:pt x="19760" y="740"/>
                    <a:pt x="19537" y="606"/>
                  </a:cubicBezTo>
                  <a:cubicBezTo>
                    <a:pt x="19273" y="538"/>
                    <a:pt x="18993" y="404"/>
                    <a:pt x="18721" y="404"/>
                  </a:cubicBezTo>
                  <a:cubicBezTo>
                    <a:pt x="18704" y="404"/>
                    <a:pt x="18704" y="404"/>
                    <a:pt x="18704" y="404"/>
                  </a:cubicBezTo>
                  <a:cubicBezTo>
                    <a:pt x="18102" y="404"/>
                    <a:pt x="17615" y="740"/>
                    <a:pt x="17161" y="1480"/>
                  </a:cubicBezTo>
                  <a:cubicBezTo>
                    <a:pt x="16674" y="2221"/>
                    <a:pt x="16237" y="3634"/>
                    <a:pt x="15759" y="5181"/>
                  </a:cubicBezTo>
                  <a:cubicBezTo>
                    <a:pt x="15569" y="5854"/>
                    <a:pt x="15346" y="6594"/>
                    <a:pt x="15123" y="7133"/>
                  </a:cubicBezTo>
                  <a:cubicBezTo>
                    <a:pt x="14942" y="7604"/>
                    <a:pt x="14769" y="7940"/>
                    <a:pt x="14579" y="8209"/>
                  </a:cubicBezTo>
                  <a:cubicBezTo>
                    <a:pt x="14472" y="8411"/>
                    <a:pt x="14472" y="8411"/>
                    <a:pt x="14472" y="8411"/>
                  </a:cubicBezTo>
                  <a:cubicBezTo>
                    <a:pt x="14249" y="8748"/>
                    <a:pt x="14018" y="9219"/>
                    <a:pt x="13795" y="10026"/>
                  </a:cubicBezTo>
                  <a:cubicBezTo>
                    <a:pt x="13597" y="10834"/>
                    <a:pt x="13440" y="11910"/>
                    <a:pt x="13267" y="12987"/>
                  </a:cubicBezTo>
                  <a:cubicBezTo>
                    <a:pt x="13242" y="13121"/>
                    <a:pt x="13242" y="13121"/>
                    <a:pt x="13242" y="13121"/>
                  </a:cubicBezTo>
                  <a:cubicBezTo>
                    <a:pt x="12929" y="15207"/>
                    <a:pt x="12632" y="16688"/>
                    <a:pt x="12211" y="17159"/>
                  </a:cubicBezTo>
                  <a:cubicBezTo>
                    <a:pt x="12038" y="17293"/>
                    <a:pt x="11856" y="17361"/>
                    <a:pt x="11633" y="17361"/>
                  </a:cubicBezTo>
                  <a:cubicBezTo>
                    <a:pt x="11485" y="17361"/>
                    <a:pt x="11345" y="17361"/>
                    <a:pt x="11204" y="17361"/>
                  </a:cubicBezTo>
                  <a:cubicBezTo>
                    <a:pt x="11105" y="17293"/>
                    <a:pt x="10998" y="17293"/>
                    <a:pt x="10891" y="17293"/>
                  </a:cubicBezTo>
                  <a:cubicBezTo>
                    <a:pt x="10866" y="17293"/>
                    <a:pt x="10833" y="17293"/>
                    <a:pt x="10808" y="17293"/>
                  </a:cubicBezTo>
                  <a:cubicBezTo>
                    <a:pt x="10528" y="17293"/>
                    <a:pt x="10247" y="17428"/>
                    <a:pt x="9975" y="17495"/>
                  </a:cubicBezTo>
                  <a:cubicBezTo>
                    <a:pt x="9810" y="17630"/>
                    <a:pt x="9637" y="17697"/>
                    <a:pt x="9472" y="17697"/>
                  </a:cubicBezTo>
                  <a:cubicBezTo>
                    <a:pt x="9216" y="17764"/>
                    <a:pt x="9026" y="17832"/>
                    <a:pt x="8845" y="17832"/>
                  </a:cubicBezTo>
                  <a:cubicBezTo>
                    <a:pt x="8795" y="17832"/>
                    <a:pt x="8737" y="17832"/>
                    <a:pt x="8688" y="17832"/>
                  </a:cubicBezTo>
                  <a:cubicBezTo>
                    <a:pt x="8605" y="17832"/>
                    <a:pt x="8523" y="17764"/>
                    <a:pt x="8440" y="17764"/>
                  </a:cubicBezTo>
                  <a:cubicBezTo>
                    <a:pt x="8341" y="17697"/>
                    <a:pt x="8242" y="17697"/>
                    <a:pt x="8143" y="17697"/>
                  </a:cubicBezTo>
                  <a:cubicBezTo>
                    <a:pt x="8094" y="17697"/>
                    <a:pt x="8036" y="17697"/>
                    <a:pt x="7987" y="17697"/>
                  </a:cubicBezTo>
                  <a:cubicBezTo>
                    <a:pt x="7624" y="17899"/>
                    <a:pt x="7277" y="18639"/>
                    <a:pt x="6947" y="19379"/>
                  </a:cubicBezTo>
                  <a:cubicBezTo>
                    <a:pt x="6831" y="19649"/>
                    <a:pt x="6716" y="19918"/>
                    <a:pt x="6600" y="20120"/>
                  </a:cubicBezTo>
                  <a:cubicBezTo>
                    <a:pt x="6188" y="20927"/>
                    <a:pt x="5734" y="21398"/>
                    <a:pt x="5173" y="21600"/>
                  </a:cubicBezTo>
                  <a:cubicBezTo>
                    <a:pt x="5049" y="21600"/>
                    <a:pt x="4934" y="21600"/>
                    <a:pt x="481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2069" name="Freeform 444"/>
            <p:cNvSpPr/>
            <p:nvPr/>
          </p:nvSpPr>
          <p:spPr>
            <a:xfrm flipH="1" rot="16200000">
              <a:off x="-69648" y="6768665"/>
              <a:ext cx="157078" cy="127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16920" y="17280"/>
                    <a:pt x="11880" y="12960"/>
                    <a:pt x="7200" y="432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1600" y="0"/>
                    <a:pt x="21600" y="0"/>
                    <a:pt x="21600" y="0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2070" name="Freeform 445"/>
            <p:cNvSpPr/>
            <p:nvPr/>
          </p:nvSpPr>
          <p:spPr>
            <a:xfrm flipH="1" rot="16200000">
              <a:off x="-2310202" y="2310204"/>
              <a:ext cx="5273901" cy="6534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3720" y="21600"/>
                  </a:moveTo>
                  <a:cubicBezTo>
                    <a:pt x="3398" y="21600"/>
                    <a:pt x="3098" y="21427"/>
                    <a:pt x="2830" y="21082"/>
                  </a:cubicBezTo>
                  <a:cubicBezTo>
                    <a:pt x="2530" y="20736"/>
                    <a:pt x="2219" y="20218"/>
                    <a:pt x="1930" y="19613"/>
                  </a:cubicBezTo>
                  <a:cubicBezTo>
                    <a:pt x="1597" y="19008"/>
                    <a:pt x="1254" y="18403"/>
                    <a:pt x="911" y="18058"/>
                  </a:cubicBezTo>
                  <a:cubicBezTo>
                    <a:pt x="772" y="17885"/>
                    <a:pt x="622" y="17798"/>
                    <a:pt x="482" y="17798"/>
                  </a:cubicBezTo>
                  <a:cubicBezTo>
                    <a:pt x="322" y="17798"/>
                    <a:pt x="161" y="17885"/>
                    <a:pt x="0" y="18144"/>
                  </a:cubicBezTo>
                  <a:cubicBezTo>
                    <a:pt x="0" y="17798"/>
                    <a:pt x="0" y="17798"/>
                    <a:pt x="0" y="17798"/>
                  </a:cubicBezTo>
                  <a:cubicBezTo>
                    <a:pt x="172" y="17539"/>
                    <a:pt x="354" y="17453"/>
                    <a:pt x="515" y="17453"/>
                  </a:cubicBezTo>
                  <a:cubicBezTo>
                    <a:pt x="654" y="17453"/>
                    <a:pt x="793" y="17539"/>
                    <a:pt x="933" y="17712"/>
                  </a:cubicBezTo>
                  <a:cubicBezTo>
                    <a:pt x="1243" y="18058"/>
                    <a:pt x="1554" y="18576"/>
                    <a:pt x="1865" y="19181"/>
                  </a:cubicBezTo>
                  <a:cubicBezTo>
                    <a:pt x="2187" y="19699"/>
                    <a:pt x="2519" y="20304"/>
                    <a:pt x="2851" y="20650"/>
                  </a:cubicBezTo>
                  <a:cubicBezTo>
                    <a:pt x="3119" y="20995"/>
                    <a:pt x="3398" y="21082"/>
                    <a:pt x="3709" y="21082"/>
                  </a:cubicBezTo>
                  <a:cubicBezTo>
                    <a:pt x="4116" y="21082"/>
                    <a:pt x="4513" y="20909"/>
                    <a:pt x="4888" y="20650"/>
                  </a:cubicBezTo>
                  <a:cubicBezTo>
                    <a:pt x="5413" y="20304"/>
                    <a:pt x="5949" y="20045"/>
                    <a:pt x="6475" y="19699"/>
                  </a:cubicBezTo>
                  <a:cubicBezTo>
                    <a:pt x="6882" y="19526"/>
                    <a:pt x="6882" y="19526"/>
                    <a:pt x="6882" y="19526"/>
                  </a:cubicBezTo>
                  <a:cubicBezTo>
                    <a:pt x="7997" y="18922"/>
                    <a:pt x="9155" y="18317"/>
                    <a:pt x="10302" y="18317"/>
                  </a:cubicBezTo>
                  <a:cubicBezTo>
                    <a:pt x="10527" y="18317"/>
                    <a:pt x="10741" y="18317"/>
                    <a:pt x="10945" y="18317"/>
                  </a:cubicBezTo>
                  <a:cubicBezTo>
                    <a:pt x="11277" y="18403"/>
                    <a:pt x="11577" y="18490"/>
                    <a:pt x="11877" y="18490"/>
                  </a:cubicBezTo>
                  <a:cubicBezTo>
                    <a:pt x="13046" y="18490"/>
                    <a:pt x="14064" y="17885"/>
                    <a:pt x="14986" y="16675"/>
                  </a:cubicBezTo>
                  <a:cubicBezTo>
                    <a:pt x="15715" y="15811"/>
                    <a:pt x="16272" y="14515"/>
                    <a:pt x="16787" y="12614"/>
                  </a:cubicBezTo>
                  <a:cubicBezTo>
                    <a:pt x="16948" y="12010"/>
                    <a:pt x="17108" y="11318"/>
                    <a:pt x="17269" y="10714"/>
                  </a:cubicBezTo>
                  <a:cubicBezTo>
                    <a:pt x="17591" y="9418"/>
                    <a:pt x="17923" y="8122"/>
                    <a:pt x="18255" y="7171"/>
                  </a:cubicBezTo>
                  <a:cubicBezTo>
                    <a:pt x="18706" y="5789"/>
                    <a:pt x="19167" y="4838"/>
                    <a:pt x="19617" y="3888"/>
                  </a:cubicBezTo>
                  <a:cubicBezTo>
                    <a:pt x="19799" y="3456"/>
                    <a:pt x="19981" y="3110"/>
                    <a:pt x="20153" y="2678"/>
                  </a:cubicBezTo>
                  <a:cubicBezTo>
                    <a:pt x="20367" y="2246"/>
                    <a:pt x="20571" y="1728"/>
                    <a:pt x="20775" y="1210"/>
                  </a:cubicBezTo>
                  <a:cubicBezTo>
                    <a:pt x="20946" y="864"/>
                    <a:pt x="21118" y="432"/>
                    <a:pt x="21278" y="0"/>
                  </a:cubicBezTo>
                  <a:cubicBezTo>
                    <a:pt x="21600" y="86"/>
                    <a:pt x="21600" y="86"/>
                    <a:pt x="21600" y="86"/>
                  </a:cubicBezTo>
                  <a:cubicBezTo>
                    <a:pt x="19863" y="3974"/>
                    <a:pt x="19863" y="3974"/>
                    <a:pt x="19863" y="3974"/>
                  </a:cubicBezTo>
                  <a:cubicBezTo>
                    <a:pt x="19724" y="4320"/>
                    <a:pt x="19585" y="4579"/>
                    <a:pt x="19435" y="4925"/>
                  </a:cubicBezTo>
                  <a:cubicBezTo>
                    <a:pt x="18952" y="5962"/>
                    <a:pt x="18448" y="7085"/>
                    <a:pt x="17977" y="8726"/>
                  </a:cubicBezTo>
                  <a:cubicBezTo>
                    <a:pt x="17762" y="9504"/>
                    <a:pt x="17548" y="10282"/>
                    <a:pt x="17334" y="11146"/>
                  </a:cubicBezTo>
                  <a:cubicBezTo>
                    <a:pt x="17055" y="12269"/>
                    <a:pt x="16755" y="13392"/>
                    <a:pt x="16465" y="14342"/>
                  </a:cubicBezTo>
                  <a:cubicBezTo>
                    <a:pt x="15929" y="16070"/>
                    <a:pt x="15372" y="16934"/>
                    <a:pt x="14697" y="17626"/>
                  </a:cubicBezTo>
                  <a:cubicBezTo>
                    <a:pt x="13839" y="18576"/>
                    <a:pt x="12906" y="19008"/>
                    <a:pt x="11770" y="19008"/>
                  </a:cubicBezTo>
                  <a:cubicBezTo>
                    <a:pt x="11470" y="19008"/>
                    <a:pt x="11148" y="18922"/>
                    <a:pt x="10784" y="18922"/>
                  </a:cubicBezTo>
                  <a:cubicBezTo>
                    <a:pt x="10612" y="18835"/>
                    <a:pt x="10452" y="18835"/>
                    <a:pt x="10291" y="18835"/>
                  </a:cubicBezTo>
                  <a:cubicBezTo>
                    <a:pt x="9133" y="18835"/>
                    <a:pt x="7954" y="19440"/>
                    <a:pt x="6818" y="20045"/>
                  </a:cubicBezTo>
                  <a:cubicBezTo>
                    <a:pt x="6721" y="20131"/>
                    <a:pt x="6721" y="20131"/>
                    <a:pt x="6721" y="20131"/>
                  </a:cubicBezTo>
                  <a:cubicBezTo>
                    <a:pt x="6239" y="20390"/>
                    <a:pt x="5756" y="20650"/>
                    <a:pt x="5285" y="20909"/>
                  </a:cubicBezTo>
                  <a:cubicBezTo>
                    <a:pt x="4727" y="21254"/>
                    <a:pt x="4727" y="21254"/>
                    <a:pt x="4727" y="21254"/>
                  </a:cubicBezTo>
                  <a:cubicBezTo>
                    <a:pt x="4352" y="21427"/>
                    <a:pt x="4041" y="21600"/>
                    <a:pt x="372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2071" name="Freeform 446"/>
            <p:cNvSpPr/>
            <p:nvPr/>
          </p:nvSpPr>
          <p:spPr>
            <a:xfrm flipH="1" rot="16200000">
              <a:off x="-2243520" y="2243520"/>
              <a:ext cx="4894548" cy="4075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779" y="21600"/>
                  </a:moveTo>
                  <a:cubicBezTo>
                    <a:pt x="1594" y="21600"/>
                    <a:pt x="1398" y="21462"/>
                    <a:pt x="1201" y="21323"/>
                  </a:cubicBezTo>
                  <a:cubicBezTo>
                    <a:pt x="797" y="21185"/>
                    <a:pt x="393" y="20908"/>
                    <a:pt x="0" y="20492"/>
                  </a:cubicBezTo>
                  <a:cubicBezTo>
                    <a:pt x="0" y="20077"/>
                    <a:pt x="0" y="20077"/>
                    <a:pt x="0" y="20077"/>
                  </a:cubicBezTo>
                  <a:cubicBezTo>
                    <a:pt x="335" y="20354"/>
                    <a:pt x="693" y="20492"/>
                    <a:pt x="1028" y="20631"/>
                  </a:cubicBezTo>
                  <a:cubicBezTo>
                    <a:pt x="1132" y="20631"/>
                    <a:pt x="1236" y="20631"/>
                    <a:pt x="1340" y="20769"/>
                  </a:cubicBezTo>
                  <a:cubicBezTo>
                    <a:pt x="1479" y="20769"/>
                    <a:pt x="1617" y="20769"/>
                    <a:pt x="1756" y="20769"/>
                  </a:cubicBezTo>
                  <a:cubicBezTo>
                    <a:pt x="2333" y="20769"/>
                    <a:pt x="2899" y="20354"/>
                    <a:pt x="3442" y="19246"/>
                  </a:cubicBezTo>
                  <a:cubicBezTo>
                    <a:pt x="4204" y="17862"/>
                    <a:pt x="4967" y="15646"/>
                    <a:pt x="5533" y="13846"/>
                  </a:cubicBezTo>
                  <a:cubicBezTo>
                    <a:pt x="5799" y="13015"/>
                    <a:pt x="6076" y="12046"/>
                    <a:pt x="6330" y="11077"/>
                  </a:cubicBezTo>
                  <a:cubicBezTo>
                    <a:pt x="6630" y="9831"/>
                    <a:pt x="6942" y="8723"/>
                    <a:pt x="7254" y="7754"/>
                  </a:cubicBezTo>
                  <a:cubicBezTo>
                    <a:pt x="7600" y="6923"/>
                    <a:pt x="7947" y="6369"/>
                    <a:pt x="8328" y="6369"/>
                  </a:cubicBezTo>
                  <a:cubicBezTo>
                    <a:pt x="8559" y="6369"/>
                    <a:pt x="8813" y="6508"/>
                    <a:pt x="9102" y="6923"/>
                  </a:cubicBezTo>
                  <a:cubicBezTo>
                    <a:pt x="9610" y="7615"/>
                    <a:pt x="10084" y="9277"/>
                    <a:pt x="10581" y="10938"/>
                  </a:cubicBezTo>
                  <a:cubicBezTo>
                    <a:pt x="10673" y="11215"/>
                    <a:pt x="10777" y="11492"/>
                    <a:pt x="10869" y="11769"/>
                  </a:cubicBezTo>
                  <a:cubicBezTo>
                    <a:pt x="12302" y="16477"/>
                    <a:pt x="13584" y="18969"/>
                    <a:pt x="14785" y="19385"/>
                  </a:cubicBezTo>
                  <a:cubicBezTo>
                    <a:pt x="14889" y="19385"/>
                    <a:pt x="15004" y="19385"/>
                    <a:pt x="15108" y="19385"/>
                  </a:cubicBezTo>
                  <a:cubicBezTo>
                    <a:pt x="16310" y="19385"/>
                    <a:pt x="17488" y="17169"/>
                    <a:pt x="18631" y="12600"/>
                  </a:cubicBezTo>
                  <a:cubicBezTo>
                    <a:pt x="19313" y="9969"/>
                    <a:pt x="19914" y="7200"/>
                    <a:pt x="20468" y="4154"/>
                  </a:cubicBezTo>
                  <a:cubicBezTo>
                    <a:pt x="20745" y="2631"/>
                    <a:pt x="21022" y="1246"/>
                    <a:pt x="21323" y="0"/>
                  </a:cubicBezTo>
                  <a:cubicBezTo>
                    <a:pt x="21600" y="138"/>
                    <a:pt x="21600" y="138"/>
                    <a:pt x="21600" y="138"/>
                  </a:cubicBezTo>
                  <a:cubicBezTo>
                    <a:pt x="21196" y="1662"/>
                    <a:pt x="20803" y="3462"/>
                    <a:pt x="20387" y="5677"/>
                  </a:cubicBezTo>
                  <a:cubicBezTo>
                    <a:pt x="19810" y="8723"/>
                    <a:pt x="19221" y="11354"/>
                    <a:pt x="18655" y="13569"/>
                  </a:cubicBezTo>
                  <a:cubicBezTo>
                    <a:pt x="17465" y="18138"/>
                    <a:pt x="16333" y="20354"/>
                    <a:pt x="15178" y="20354"/>
                  </a:cubicBezTo>
                  <a:cubicBezTo>
                    <a:pt x="15097" y="20354"/>
                    <a:pt x="15028" y="20354"/>
                    <a:pt x="14947" y="20354"/>
                  </a:cubicBezTo>
                  <a:cubicBezTo>
                    <a:pt x="13699" y="19938"/>
                    <a:pt x="12394" y="17723"/>
                    <a:pt x="11066" y="13569"/>
                  </a:cubicBezTo>
                  <a:cubicBezTo>
                    <a:pt x="10892" y="13015"/>
                    <a:pt x="10731" y="12462"/>
                    <a:pt x="10557" y="11769"/>
                  </a:cubicBezTo>
                  <a:cubicBezTo>
                    <a:pt x="10095" y="10246"/>
                    <a:pt x="9610" y="8585"/>
                    <a:pt x="9102" y="7892"/>
                  </a:cubicBezTo>
                  <a:cubicBezTo>
                    <a:pt x="8802" y="7477"/>
                    <a:pt x="8548" y="7338"/>
                    <a:pt x="8305" y="7338"/>
                  </a:cubicBezTo>
                  <a:cubicBezTo>
                    <a:pt x="7889" y="7338"/>
                    <a:pt x="7508" y="7892"/>
                    <a:pt x="7138" y="9138"/>
                  </a:cubicBezTo>
                  <a:cubicBezTo>
                    <a:pt x="6873" y="9969"/>
                    <a:pt x="6596" y="10938"/>
                    <a:pt x="6330" y="11908"/>
                  </a:cubicBezTo>
                  <a:cubicBezTo>
                    <a:pt x="5995" y="13154"/>
                    <a:pt x="5648" y="14400"/>
                    <a:pt x="5302" y="15508"/>
                  </a:cubicBezTo>
                  <a:cubicBezTo>
                    <a:pt x="4655" y="17446"/>
                    <a:pt x="3939" y="19385"/>
                    <a:pt x="3211" y="20492"/>
                  </a:cubicBezTo>
                  <a:cubicBezTo>
                    <a:pt x="2749" y="21185"/>
                    <a:pt x="2276" y="21600"/>
                    <a:pt x="1779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2072" name="Freeform 447"/>
            <p:cNvSpPr/>
            <p:nvPr/>
          </p:nvSpPr>
          <p:spPr>
            <a:xfrm flipH="1" rot="16200000">
              <a:off x="-2115340" y="2118302"/>
              <a:ext cx="4418875" cy="18226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24" y="21600"/>
                  </a:moveTo>
                  <a:cubicBezTo>
                    <a:pt x="1727" y="21600"/>
                    <a:pt x="1369" y="20366"/>
                    <a:pt x="1024" y="17897"/>
                  </a:cubicBezTo>
                  <a:cubicBezTo>
                    <a:pt x="870" y="16663"/>
                    <a:pt x="870" y="16663"/>
                    <a:pt x="870" y="16663"/>
                  </a:cubicBezTo>
                  <a:cubicBezTo>
                    <a:pt x="589" y="14503"/>
                    <a:pt x="294" y="12343"/>
                    <a:pt x="0" y="12034"/>
                  </a:cubicBezTo>
                  <a:cubicBezTo>
                    <a:pt x="0" y="11109"/>
                    <a:pt x="0" y="11109"/>
                    <a:pt x="0" y="11109"/>
                  </a:cubicBezTo>
                  <a:cubicBezTo>
                    <a:pt x="13" y="11109"/>
                    <a:pt x="38" y="11109"/>
                    <a:pt x="51" y="11109"/>
                  </a:cubicBezTo>
                  <a:cubicBezTo>
                    <a:pt x="307" y="11726"/>
                    <a:pt x="550" y="13269"/>
                    <a:pt x="781" y="14811"/>
                  </a:cubicBezTo>
                  <a:cubicBezTo>
                    <a:pt x="870" y="15429"/>
                    <a:pt x="870" y="15429"/>
                    <a:pt x="870" y="15429"/>
                  </a:cubicBezTo>
                  <a:cubicBezTo>
                    <a:pt x="1318" y="18514"/>
                    <a:pt x="1740" y="20057"/>
                    <a:pt x="2175" y="20057"/>
                  </a:cubicBezTo>
                  <a:cubicBezTo>
                    <a:pt x="2431" y="20057"/>
                    <a:pt x="2674" y="19440"/>
                    <a:pt x="2943" y="18514"/>
                  </a:cubicBezTo>
                  <a:cubicBezTo>
                    <a:pt x="3250" y="17589"/>
                    <a:pt x="3557" y="16046"/>
                    <a:pt x="3852" y="14503"/>
                  </a:cubicBezTo>
                  <a:cubicBezTo>
                    <a:pt x="4184" y="12960"/>
                    <a:pt x="4530" y="11417"/>
                    <a:pt x="4875" y="10183"/>
                  </a:cubicBezTo>
                  <a:cubicBezTo>
                    <a:pt x="5618" y="7714"/>
                    <a:pt x="6206" y="6171"/>
                    <a:pt x="6756" y="5246"/>
                  </a:cubicBezTo>
                  <a:cubicBezTo>
                    <a:pt x="7140" y="4629"/>
                    <a:pt x="7550" y="4320"/>
                    <a:pt x="7972" y="4320"/>
                  </a:cubicBezTo>
                  <a:cubicBezTo>
                    <a:pt x="8791" y="4320"/>
                    <a:pt x="9700" y="5554"/>
                    <a:pt x="10813" y="8023"/>
                  </a:cubicBezTo>
                  <a:cubicBezTo>
                    <a:pt x="12118" y="11417"/>
                    <a:pt x="13462" y="13269"/>
                    <a:pt x="14882" y="13886"/>
                  </a:cubicBezTo>
                  <a:cubicBezTo>
                    <a:pt x="15291" y="13886"/>
                    <a:pt x="15727" y="14194"/>
                    <a:pt x="16174" y="14194"/>
                  </a:cubicBezTo>
                  <a:cubicBezTo>
                    <a:pt x="17160" y="14194"/>
                    <a:pt x="18439" y="13269"/>
                    <a:pt x="19706" y="7406"/>
                  </a:cubicBezTo>
                  <a:cubicBezTo>
                    <a:pt x="20167" y="5246"/>
                    <a:pt x="20653" y="2777"/>
                    <a:pt x="21203" y="0"/>
                  </a:cubicBezTo>
                  <a:cubicBezTo>
                    <a:pt x="21600" y="0"/>
                    <a:pt x="21600" y="0"/>
                    <a:pt x="21600" y="0"/>
                  </a:cubicBezTo>
                  <a:cubicBezTo>
                    <a:pt x="21370" y="1234"/>
                    <a:pt x="21370" y="1234"/>
                    <a:pt x="21370" y="1234"/>
                  </a:cubicBezTo>
                  <a:cubicBezTo>
                    <a:pt x="20743" y="4629"/>
                    <a:pt x="20103" y="8023"/>
                    <a:pt x="19450" y="10491"/>
                  </a:cubicBezTo>
                  <a:cubicBezTo>
                    <a:pt x="18734" y="13269"/>
                    <a:pt x="17979" y="15120"/>
                    <a:pt x="17173" y="15737"/>
                  </a:cubicBezTo>
                  <a:cubicBezTo>
                    <a:pt x="16827" y="15737"/>
                    <a:pt x="16482" y="16046"/>
                    <a:pt x="16085" y="16046"/>
                  </a:cubicBezTo>
                  <a:cubicBezTo>
                    <a:pt x="15714" y="16046"/>
                    <a:pt x="15317" y="15737"/>
                    <a:pt x="14792" y="15737"/>
                  </a:cubicBezTo>
                  <a:cubicBezTo>
                    <a:pt x="14447" y="15429"/>
                    <a:pt x="14447" y="15429"/>
                    <a:pt x="14447" y="15429"/>
                  </a:cubicBezTo>
                  <a:cubicBezTo>
                    <a:pt x="13782" y="15120"/>
                    <a:pt x="13091" y="14811"/>
                    <a:pt x="12425" y="13577"/>
                  </a:cubicBezTo>
                  <a:cubicBezTo>
                    <a:pt x="11964" y="12651"/>
                    <a:pt x="11491" y="11726"/>
                    <a:pt x="11043" y="10491"/>
                  </a:cubicBezTo>
                  <a:cubicBezTo>
                    <a:pt x="10071" y="8331"/>
                    <a:pt x="9047" y="5863"/>
                    <a:pt x="8049" y="5863"/>
                  </a:cubicBezTo>
                  <a:cubicBezTo>
                    <a:pt x="7921" y="5863"/>
                    <a:pt x="7806" y="5863"/>
                    <a:pt x="7678" y="5863"/>
                  </a:cubicBezTo>
                  <a:cubicBezTo>
                    <a:pt x="6910" y="6480"/>
                    <a:pt x="6129" y="8023"/>
                    <a:pt x="5285" y="10491"/>
                  </a:cubicBezTo>
                  <a:cubicBezTo>
                    <a:pt x="4875" y="12034"/>
                    <a:pt x="4453" y="13886"/>
                    <a:pt x="4056" y="15737"/>
                  </a:cubicBezTo>
                  <a:cubicBezTo>
                    <a:pt x="3724" y="16971"/>
                    <a:pt x="3391" y="18514"/>
                    <a:pt x="3058" y="19749"/>
                  </a:cubicBezTo>
                  <a:cubicBezTo>
                    <a:pt x="2713" y="20983"/>
                    <a:pt x="2406" y="21600"/>
                    <a:pt x="2124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2073" name="Freeform 448"/>
            <p:cNvSpPr/>
            <p:nvPr/>
          </p:nvSpPr>
          <p:spPr>
            <a:xfrm flipH="1" rot="16200000">
              <a:off x="293407" y="1798964"/>
              <a:ext cx="976540" cy="1229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621" y="21600"/>
                  </a:moveTo>
                  <a:cubicBezTo>
                    <a:pt x="1042" y="21600"/>
                    <a:pt x="521" y="21600"/>
                    <a:pt x="0" y="21140"/>
                  </a:cubicBezTo>
                  <a:cubicBezTo>
                    <a:pt x="579" y="20681"/>
                    <a:pt x="1158" y="20681"/>
                    <a:pt x="1737" y="20221"/>
                  </a:cubicBezTo>
                  <a:cubicBezTo>
                    <a:pt x="2838" y="19762"/>
                    <a:pt x="3996" y="19302"/>
                    <a:pt x="5096" y="18383"/>
                  </a:cubicBezTo>
                  <a:cubicBezTo>
                    <a:pt x="5849" y="17464"/>
                    <a:pt x="6660" y="16545"/>
                    <a:pt x="7354" y="15626"/>
                  </a:cubicBezTo>
                  <a:cubicBezTo>
                    <a:pt x="8397" y="14247"/>
                    <a:pt x="9439" y="12868"/>
                    <a:pt x="10482" y="11949"/>
                  </a:cubicBezTo>
                  <a:cubicBezTo>
                    <a:pt x="11176" y="11489"/>
                    <a:pt x="11929" y="11030"/>
                    <a:pt x="12682" y="11030"/>
                  </a:cubicBezTo>
                  <a:cubicBezTo>
                    <a:pt x="13840" y="10111"/>
                    <a:pt x="15056" y="9651"/>
                    <a:pt x="16214" y="8732"/>
                  </a:cubicBezTo>
                  <a:cubicBezTo>
                    <a:pt x="17720" y="7353"/>
                    <a:pt x="19226" y="4596"/>
                    <a:pt x="20673" y="1838"/>
                  </a:cubicBezTo>
                  <a:cubicBezTo>
                    <a:pt x="20963" y="1379"/>
                    <a:pt x="21253" y="919"/>
                    <a:pt x="21600" y="0"/>
                  </a:cubicBezTo>
                  <a:cubicBezTo>
                    <a:pt x="20036" y="7353"/>
                    <a:pt x="18125" y="9191"/>
                    <a:pt x="16562" y="10570"/>
                  </a:cubicBezTo>
                  <a:cubicBezTo>
                    <a:pt x="15346" y="11489"/>
                    <a:pt x="14130" y="12409"/>
                    <a:pt x="12914" y="12868"/>
                  </a:cubicBezTo>
                  <a:cubicBezTo>
                    <a:pt x="12219" y="13328"/>
                    <a:pt x="11524" y="13328"/>
                    <a:pt x="10829" y="13787"/>
                  </a:cubicBezTo>
                  <a:cubicBezTo>
                    <a:pt x="9729" y="14706"/>
                    <a:pt x="8686" y="16085"/>
                    <a:pt x="7702" y="17004"/>
                  </a:cubicBezTo>
                  <a:cubicBezTo>
                    <a:pt x="6833" y="18383"/>
                    <a:pt x="5965" y="19302"/>
                    <a:pt x="5038" y="20221"/>
                  </a:cubicBezTo>
                  <a:cubicBezTo>
                    <a:pt x="3822" y="21140"/>
                    <a:pt x="2664" y="21600"/>
                    <a:pt x="1621" y="21600"/>
                  </a:cubicBezTo>
                  <a:cubicBezTo>
                    <a:pt x="1621" y="21600"/>
                    <a:pt x="1621" y="21600"/>
                    <a:pt x="1621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2074" name="Freeform 449"/>
            <p:cNvSpPr/>
            <p:nvPr/>
          </p:nvSpPr>
          <p:spPr>
            <a:xfrm flipH="1" rot="16200000">
              <a:off x="643864" y="1851573"/>
              <a:ext cx="348236" cy="444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299" y="21600"/>
                  </a:moveTo>
                  <a:cubicBezTo>
                    <a:pt x="812" y="21600"/>
                    <a:pt x="487" y="21600"/>
                    <a:pt x="0" y="21600"/>
                  </a:cubicBezTo>
                  <a:cubicBezTo>
                    <a:pt x="3573" y="20329"/>
                    <a:pt x="6983" y="15247"/>
                    <a:pt x="10556" y="11435"/>
                  </a:cubicBezTo>
                  <a:cubicBezTo>
                    <a:pt x="11044" y="10165"/>
                    <a:pt x="11044" y="10165"/>
                    <a:pt x="11044" y="10165"/>
                  </a:cubicBezTo>
                  <a:cubicBezTo>
                    <a:pt x="11856" y="8894"/>
                    <a:pt x="12668" y="7624"/>
                    <a:pt x="13480" y="6353"/>
                  </a:cubicBezTo>
                  <a:cubicBezTo>
                    <a:pt x="15753" y="3812"/>
                    <a:pt x="18027" y="0"/>
                    <a:pt x="20138" y="0"/>
                  </a:cubicBezTo>
                  <a:cubicBezTo>
                    <a:pt x="20626" y="0"/>
                    <a:pt x="21113" y="0"/>
                    <a:pt x="21600" y="0"/>
                  </a:cubicBezTo>
                  <a:cubicBezTo>
                    <a:pt x="18677" y="7624"/>
                    <a:pt x="15591" y="11435"/>
                    <a:pt x="12343" y="13976"/>
                  </a:cubicBezTo>
                  <a:cubicBezTo>
                    <a:pt x="11368" y="15247"/>
                    <a:pt x="10232" y="16518"/>
                    <a:pt x="9257" y="16518"/>
                  </a:cubicBezTo>
                  <a:cubicBezTo>
                    <a:pt x="6171" y="20329"/>
                    <a:pt x="3573" y="21600"/>
                    <a:pt x="1299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2075" name="Freeform 450"/>
            <p:cNvSpPr/>
            <p:nvPr/>
          </p:nvSpPr>
          <p:spPr>
            <a:xfrm flipH="1" rot="16200000">
              <a:off x="674242" y="1813784"/>
              <a:ext cx="284516" cy="355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387" y="21600"/>
                  </a:moveTo>
                  <a:cubicBezTo>
                    <a:pt x="793" y="21600"/>
                    <a:pt x="396" y="21600"/>
                    <a:pt x="0" y="21600"/>
                  </a:cubicBezTo>
                  <a:cubicBezTo>
                    <a:pt x="3171" y="15429"/>
                    <a:pt x="6738" y="10800"/>
                    <a:pt x="10106" y="7714"/>
                  </a:cubicBezTo>
                  <a:cubicBezTo>
                    <a:pt x="12881" y="4629"/>
                    <a:pt x="12881" y="4629"/>
                    <a:pt x="12881" y="4629"/>
                  </a:cubicBezTo>
                  <a:cubicBezTo>
                    <a:pt x="14862" y="1543"/>
                    <a:pt x="16844" y="0"/>
                    <a:pt x="18826" y="0"/>
                  </a:cubicBezTo>
                  <a:cubicBezTo>
                    <a:pt x="19817" y="0"/>
                    <a:pt x="20807" y="0"/>
                    <a:pt x="21600" y="1543"/>
                  </a:cubicBezTo>
                  <a:cubicBezTo>
                    <a:pt x="21600" y="3086"/>
                    <a:pt x="21600" y="4629"/>
                    <a:pt x="21600" y="4629"/>
                  </a:cubicBezTo>
                  <a:cubicBezTo>
                    <a:pt x="19222" y="7714"/>
                    <a:pt x="16844" y="9257"/>
                    <a:pt x="14466" y="10800"/>
                  </a:cubicBezTo>
                  <a:cubicBezTo>
                    <a:pt x="12881" y="12343"/>
                    <a:pt x="11097" y="13886"/>
                    <a:pt x="9512" y="15429"/>
                  </a:cubicBezTo>
                  <a:cubicBezTo>
                    <a:pt x="8125" y="16971"/>
                    <a:pt x="8125" y="16971"/>
                    <a:pt x="8125" y="16971"/>
                  </a:cubicBezTo>
                  <a:cubicBezTo>
                    <a:pt x="5945" y="18514"/>
                    <a:pt x="3567" y="21600"/>
                    <a:pt x="1387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2076" name="Freeform 451"/>
            <p:cNvSpPr/>
            <p:nvPr/>
          </p:nvSpPr>
          <p:spPr>
            <a:xfrm flipH="1" rot="16200000">
              <a:off x="701657" y="1814525"/>
              <a:ext cx="222278" cy="3408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4066" y="21600"/>
                  </a:moveTo>
                  <a:cubicBezTo>
                    <a:pt x="2795" y="21600"/>
                    <a:pt x="1525" y="21600"/>
                    <a:pt x="0" y="21600"/>
                  </a:cubicBezTo>
                  <a:cubicBezTo>
                    <a:pt x="3558" y="18277"/>
                    <a:pt x="7369" y="16615"/>
                    <a:pt x="10927" y="11631"/>
                  </a:cubicBezTo>
                  <a:cubicBezTo>
                    <a:pt x="12198" y="11631"/>
                    <a:pt x="13468" y="9969"/>
                    <a:pt x="14739" y="8308"/>
                  </a:cubicBezTo>
                  <a:cubicBezTo>
                    <a:pt x="17026" y="4985"/>
                    <a:pt x="19313" y="1662"/>
                    <a:pt x="21600" y="0"/>
                  </a:cubicBezTo>
                  <a:cubicBezTo>
                    <a:pt x="17534" y="14954"/>
                    <a:pt x="11689" y="21600"/>
                    <a:pt x="4066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2077" name="Freeform 516"/>
            <p:cNvSpPr/>
            <p:nvPr/>
          </p:nvSpPr>
          <p:spPr>
            <a:xfrm flipH="1" rot="16200000">
              <a:off x="865431" y="6399286"/>
              <a:ext cx="500802" cy="22820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17" h="21600" fill="norm" stroke="1" extrusionOk="0">
                  <a:moveTo>
                    <a:pt x="15120" y="21600"/>
                  </a:moveTo>
                  <a:cubicBezTo>
                    <a:pt x="14574" y="21600"/>
                    <a:pt x="14029" y="21600"/>
                    <a:pt x="13374" y="21352"/>
                  </a:cubicBezTo>
                  <a:cubicBezTo>
                    <a:pt x="13047" y="21352"/>
                    <a:pt x="12720" y="21600"/>
                    <a:pt x="12502" y="21600"/>
                  </a:cubicBezTo>
                  <a:cubicBezTo>
                    <a:pt x="12502" y="21600"/>
                    <a:pt x="12502" y="21600"/>
                    <a:pt x="12502" y="21600"/>
                  </a:cubicBezTo>
                  <a:cubicBezTo>
                    <a:pt x="10756" y="21600"/>
                    <a:pt x="9011" y="20359"/>
                    <a:pt x="7483" y="19366"/>
                  </a:cubicBezTo>
                  <a:cubicBezTo>
                    <a:pt x="5520" y="18124"/>
                    <a:pt x="2792" y="16386"/>
                    <a:pt x="1047" y="12662"/>
                  </a:cubicBezTo>
                  <a:cubicBezTo>
                    <a:pt x="174" y="10924"/>
                    <a:pt x="-153" y="9186"/>
                    <a:pt x="65" y="7697"/>
                  </a:cubicBezTo>
                  <a:cubicBezTo>
                    <a:pt x="720" y="3724"/>
                    <a:pt x="4865" y="993"/>
                    <a:pt x="6611" y="497"/>
                  </a:cubicBezTo>
                  <a:cubicBezTo>
                    <a:pt x="8247" y="248"/>
                    <a:pt x="9774" y="0"/>
                    <a:pt x="11192" y="0"/>
                  </a:cubicBezTo>
                  <a:cubicBezTo>
                    <a:pt x="12502" y="0"/>
                    <a:pt x="13920" y="0"/>
                    <a:pt x="15120" y="497"/>
                  </a:cubicBezTo>
                  <a:cubicBezTo>
                    <a:pt x="17956" y="1241"/>
                    <a:pt x="19702" y="3228"/>
                    <a:pt x="20465" y="6455"/>
                  </a:cubicBezTo>
                  <a:cubicBezTo>
                    <a:pt x="21447" y="10924"/>
                    <a:pt x="20792" y="16138"/>
                    <a:pt x="18829" y="19117"/>
                  </a:cubicBezTo>
                  <a:cubicBezTo>
                    <a:pt x="17847" y="20855"/>
                    <a:pt x="16538" y="21600"/>
                    <a:pt x="15120" y="21600"/>
                  </a:cubicBezTo>
                  <a:close/>
                  <a:moveTo>
                    <a:pt x="10756" y="745"/>
                  </a:moveTo>
                  <a:cubicBezTo>
                    <a:pt x="8247" y="993"/>
                    <a:pt x="5629" y="1241"/>
                    <a:pt x="3229" y="3228"/>
                  </a:cubicBezTo>
                  <a:cubicBezTo>
                    <a:pt x="2683" y="3724"/>
                    <a:pt x="829" y="5462"/>
                    <a:pt x="720" y="8441"/>
                  </a:cubicBezTo>
                  <a:cubicBezTo>
                    <a:pt x="611" y="9683"/>
                    <a:pt x="938" y="11172"/>
                    <a:pt x="1702" y="12414"/>
                  </a:cubicBezTo>
                  <a:cubicBezTo>
                    <a:pt x="3665" y="15641"/>
                    <a:pt x="6174" y="17628"/>
                    <a:pt x="8356" y="18869"/>
                  </a:cubicBezTo>
                  <a:cubicBezTo>
                    <a:pt x="9120" y="19366"/>
                    <a:pt x="9120" y="19366"/>
                    <a:pt x="9120" y="19366"/>
                  </a:cubicBezTo>
                  <a:cubicBezTo>
                    <a:pt x="9774" y="19614"/>
                    <a:pt x="10429" y="19862"/>
                    <a:pt x="11411" y="20110"/>
                  </a:cubicBezTo>
                  <a:cubicBezTo>
                    <a:pt x="11411" y="20110"/>
                    <a:pt x="11411" y="20110"/>
                    <a:pt x="11411" y="20110"/>
                  </a:cubicBezTo>
                  <a:cubicBezTo>
                    <a:pt x="11738" y="20359"/>
                    <a:pt x="12065" y="20359"/>
                    <a:pt x="12502" y="20359"/>
                  </a:cubicBezTo>
                  <a:cubicBezTo>
                    <a:pt x="12720" y="20359"/>
                    <a:pt x="13047" y="20359"/>
                    <a:pt x="13374" y="20359"/>
                  </a:cubicBezTo>
                  <a:cubicBezTo>
                    <a:pt x="13811" y="20359"/>
                    <a:pt x="14247" y="20359"/>
                    <a:pt x="14683" y="20359"/>
                  </a:cubicBezTo>
                  <a:cubicBezTo>
                    <a:pt x="15774" y="20359"/>
                    <a:pt x="17192" y="20359"/>
                    <a:pt x="18283" y="18621"/>
                  </a:cubicBezTo>
                  <a:cubicBezTo>
                    <a:pt x="19702" y="16138"/>
                    <a:pt x="20465" y="12662"/>
                    <a:pt x="20247" y="9434"/>
                  </a:cubicBezTo>
                  <a:cubicBezTo>
                    <a:pt x="19920" y="5959"/>
                    <a:pt x="18829" y="3476"/>
                    <a:pt x="17083" y="2483"/>
                  </a:cubicBezTo>
                  <a:cubicBezTo>
                    <a:pt x="15447" y="1241"/>
                    <a:pt x="13592" y="745"/>
                    <a:pt x="11192" y="745"/>
                  </a:cubicBezTo>
                  <a:lnTo>
                    <a:pt x="10756" y="745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2078" name="Freeform 517"/>
            <p:cNvSpPr/>
            <p:nvPr/>
          </p:nvSpPr>
          <p:spPr>
            <a:xfrm flipH="1" rot="16200000">
              <a:off x="666166" y="6214211"/>
              <a:ext cx="908226" cy="3704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26" h="21600" fill="norm" stroke="1" extrusionOk="0">
                  <a:moveTo>
                    <a:pt x="16623" y="21600"/>
                  </a:moveTo>
                  <a:cubicBezTo>
                    <a:pt x="15754" y="21600"/>
                    <a:pt x="14760" y="21448"/>
                    <a:pt x="13519" y="21144"/>
                  </a:cubicBezTo>
                  <a:cubicBezTo>
                    <a:pt x="10602" y="20231"/>
                    <a:pt x="7871" y="18101"/>
                    <a:pt x="5636" y="16276"/>
                  </a:cubicBezTo>
                  <a:cubicBezTo>
                    <a:pt x="5388" y="15972"/>
                    <a:pt x="5388" y="15972"/>
                    <a:pt x="5388" y="15972"/>
                  </a:cubicBezTo>
                  <a:cubicBezTo>
                    <a:pt x="4023" y="14755"/>
                    <a:pt x="733" y="12017"/>
                    <a:pt x="112" y="8214"/>
                  </a:cubicBezTo>
                  <a:cubicBezTo>
                    <a:pt x="-74" y="7149"/>
                    <a:pt x="-12" y="6085"/>
                    <a:pt x="174" y="5020"/>
                  </a:cubicBezTo>
                  <a:cubicBezTo>
                    <a:pt x="733" y="2282"/>
                    <a:pt x="1912" y="1065"/>
                    <a:pt x="3774" y="1065"/>
                  </a:cubicBezTo>
                  <a:cubicBezTo>
                    <a:pt x="4209" y="1065"/>
                    <a:pt x="4705" y="1217"/>
                    <a:pt x="5140" y="1217"/>
                  </a:cubicBezTo>
                  <a:cubicBezTo>
                    <a:pt x="5760" y="1369"/>
                    <a:pt x="6381" y="1521"/>
                    <a:pt x="7064" y="1521"/>
                  </a:cubicBezTo>
                  <a:cubicBezTo>
                    <a:pt x="8988" y="1521"/>
                    <a:pt x="10788" y="913"/>
                    <a:pt x="12774" y="456"/>
                  </a:cubicBezTo>
                  <a:cubicBezTo>
                    <a:pt x="13147" y="456"/>
                    <a:pt x="13147" y="456"/>
                    <a:pt x="13147" y="456"/>
                  </a:cubicBezTo>
                  <a:cubicBezTo>
                    <a:pt x="13954" y="152"/>
                    <a:pt x="14760" y="0"/>
                    <a:pt x="15505" y="0"/>
                  </a:cubicBezTo>
                  <a:cubicBezTo>
                    <a:pt x="18112" y="0"/>
                    <a:pt x="20098" y="1521"/>
                    <a:pt x="21526" y="4259"/>
                  </a:cubicBezTo>
                  <a:cubicBezTo>
                    <a:pt x="21526" y="4563"/>
                    <a:pt x="21526" y="4563"/>
                    <a:pt x="21526" y="4563"/>
                  </a:cubicBezTo>
                  <a:cubicBezTo>
                    <a:pt x="20036" y="1977"/>
                    <a:pt x="18050" y="608"/>
                    <a:pt x="15505" y="608"/>
                  </a:cubicBezTo>
                  <a:cubicBezTo>
                    <a:pt x="14574" y="608"/>
                    <a:pt x="13519" y="913"/>
                    <a:pt x="12402" y="1217"/>
                  </a:cubicBezTo>
                  <a:cubicBezTo>
                    <a:pt x="10478" y="1977"/>
                    <a:pt x="8864" y="2282"/>
                    <a:pt x="7250" y="2282"/>
                  </a:cubicBezTo>
                  <a:cubicBezTo>
                    <a:pt x="6629" y="2282"/>
                    <a:pt x="6009" y="2130"/>
                    <a:pt x="5388" y="2130"/>
                  </a:cubicBezTo>
                  <a:cubicBezTo>
                    <a:pt x="5016" y="1977"/>
                    <a:pt x="5016" y="1977"/>
                    <a:pt x="5016" y="1977"/>
                  </a:cubicBezTo>
                  <a:cubicBezTo>
                    <a:pt x="4581" y="1977"/>
                    <a:pt x="4085" y="1825"/>
                    <a:pt x="3650" y="1825"/>
                  </a:cubicBezTo>
                  <a:cubicBezTo>
                    <a:pt x="3029" y="1825"/>
                    <a:pt x="2595" y="1977"/>
                    <a:pt x="2160" y="2282"/>
                  </a:cubicBezTo>
                  <a:cubicBezTo>
                    <a:pt x="1292" y="2890"/>
                    <a:pt x="174" y="4715"/>
                    <a:pt x="423" y="7149"/>
                  </a:cubicBezTo>
                  <a:cubicBezTo>
                    <a:pt x="795" y="10496"/>
                    <a:pt x="2595" y="12321"/>
                    <a:pt x="3836" y="13538"/>
                  </a:cubicBezTo>
                  <a:cubicBezTo>
                    <a:pt x="5512" y="15211"/>
                    <a:pt x="7064" y="16580"/>
                    <a:pt x="8492" y="17645"/>
                  </a:cubicBezTo>
                  <a:cubicBezTo>
                    <a:pt x="11533" y="19775"/>
                    <a:pt x="14202" y="20839"/>
                    <a:pt x="16623" y="20839"/>
                  </a:cubicBezTo>
                  <a:cubicBezTo>
                    <a:pt x="16871" y="20839"/>
                    <a:pt x="16871" y="20839"/>
                    <a:pt x="16871" y="20839"/>
                  </a:cubicBezTo>
                  <a:cubicBezTo>
                    <a:pt x="18609" y="20839"/>
                    <a:pt x="20036" y="20079"/>
                    <a:pt x="21154" y="18558"/>
                  </a:cubicBezTo>
                  <a:cubicBezTo>
                    <a:pt x="21278" y="18558"/>
                    <a:pt x="21402" y="18254"/>
                    <a:pt x="21526" y="18101"/>
                  </a:cubicBezTo>
                  <a:cubicBezTo>
                    <a:pt x="21526" y="19014"/>
                    <a:pt x="21526" y="19014"/>
                    <a:pt x="21526" y="19014"/>
                  </a:cubicBezTo>
                  <a:cubicBezTo>
                    <a:pt x="20098" y="20839"/>
                    <a:pt x="18547" y="21600"/>
                    <a:pt x="16623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2079" name="Freeform 518"/>
            <p:cNvSpPr/>
            <p:nvPr/>
          </p:nvSpPr>
          <p:spPr>
            <a:xfrm flipH="1" rot="16200000">
              <a:off x="469957" y="5896489"/>
              <a:ext cx="1306572" cy="6075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20" h="21600" fill="norm" stroke="1" extrusionOk="0">
                  <a:moveTo>
                    <a:pt x="19063" y="21600"/>
                  </a:moveTo>
                  <a:cubicBezTo>
                    <a:pt x="17295" y="21600"/>
                    <a:pt x="15527" y="20948"/>
                    <a:pt x="13889" y="20203"/>
                  </a:cubicBezTo>
                  <a:cubicBezTo>
                    <a:pt x="13458" y="20017"/>
                    <a:pt x="13070" y="19924"/>
                    <a:pt x="12639" y="19738"/>
                  </a:cubicBezTo>
                  <a:cubicBezTo>
                    <a:pt x="10569" y="18807"/>
                    <a:pt x="8370" y="17969"/>
                    <a:pt x="6344" y="16386"/>
                  </a:cubicBezTo>
                  <a:cubicBezTo>
                    <a:pt x="4663" y="15083"/>
                    <a:pt x="3326" y="13779"/>
                    <a:pt x="2248" y="12010"/>
                  </a:cubicBezTo>
                  <a:cubicBezTo>
                    <a:pt x="1429" y="10707"/>
                    <a:pt x="265" y="8752"/>
                    <a:pt x="49" y="6331"/>
                  </a:cubicBezTo>
                  <a:cubicBezTo>
                    <a:pt x="-80" y="4934"/>
                    <a:pt x="49" y="3817"/>
                    <a:pt x="394" y="2886"/>
                  </a:cubicBezTo>
                  <a:cubicBezTo>
                    <a:pt x="1386" y="372"/>
                    <a:pt x="3800" y="93"/>
                    <a:pt x="4835" y="93"/>
                  </a:cubicBezTo>
                  <a:cubicBezTo>
                    <a:pt x="5180" y="93"/>
                    <a:pt x="5525" y="93"/>
                    <a:pt x="5870" y="186"/>
                  </a:cubicBezTo>
                  <a:cubicBezTo>
                    <a:pt x="6430" y="279"/>
                    <a:pt x="7034" y="466"/>
                    <a:pt x="7594" y="559"/>
                  </a:cubicBezTo>
                  <a:cubicBezTo>
                    <a:pt x="8586" y="838"/>
                    <a:pt x="9621" y="1117"/>
                    <a:pt x="10655" y="1117"/>
                  </a:cubicBezTo>
                  <a:cubicBezTo>
                    <a:pt x="10698" y="1117"/>
                    <a:pt x="10698" y="1117"/>
                    <a:pt x="10698" y="1117"/>
                  </a:cubicBezTo>
                  <a:cubicBezTo>
                    <a:pt x="11906" y="1117"/>
                    <a:pt x="13113" y="838"/>
                    <a:pt x="14277" y="559"/>
                  </a:cubicBezTo>
                  <a:cubicBezTo>
                    <a:pt x="15269" y="372"/>
                    <a:pt x="16303" y="93"/>
                    <a:pt x="17338" y="0"/>
                  </a:cubicBezTo>
                  <a:cubicBezTo>
                    <a:pt x="17510" y="0"/>
                    <a:pt x="17640" y="0"/>
                    <a:pt x="17812" y="0"/>
                  </a:cubicBezTo>
                  <a:cubicBezTo>
                    <a:pt x="19321" y="0"/>
                    <a:pt x="20528" y="559"/>
                    <a:pt x="21520" y="1676"/>
                  </a:cubicBezTo>
                  <a:cubicBezTo>
                    <a:pt x="21520" y="2328"/>
                    <a:pt x="21520" y="2328"/>
                    <a:pt x="21520" y="2328"/>
                  </a:cubicBezTo>
                  <a:cubicBezTo>
                    <a:pt x="20442" y="1117"/>
                    <a:pt x="19278" y="466"/>
                    <a:pt x="17985" y="466"/>
                  </a:cubicBezTo>
                  <a:cubicBezTo>
                    <a:pt x="17855" y="466"/>
                    <a:pt x="17855" y="466"/>
                    <a:pt x="17855" y="466"/>
                  </a:cubicBezTo>
                  <a:cubicBezTo>
                    <a:pt x="16734" y="559"/>
                    <a:pt x="15613" y="838"/>
                    <a:pt x="14492" y="1024"/>
                  </a:cubicBezTo>
                  <a:cubicBezTo>
                    <a:pt x="13846" y="1210"/>
                    <a:pt x="13199" y="1303"/>
                    <a:pt x="12509" y="1490"/>
                  </a:cubicBezTo>
                  <a:cubicBezTo>
                    <a:pt x="11992" y="1583"/>
                    <a:pt x="11474" y="1583"/>
                    <a:pt x="10957" y="1583"/>
                  </a:cubicBezTo>
                  <a:cubicBezTo>
                    <a:pt x="10095" y="1583"/>
                    <a:pt x="9233" y="1490"/>
                    <a:pt x="8370" y="1210"/>
                  </a:cubicBezTo>
                  <a:cubicBezTo>
                    <a:pt x="7680" y="1024"/>
                    <a:pt x="7680" y="1024"/>
                    <a:pt x="7680" y="1024"/>
                  </a:cubicBezTo>
                  <a:cubicBezTo>
                    <a:pt x="6689" y="745"/>
                    <a:pt x="5611" y="466"/>
                    <a:pt x="4576" y="466"/>
                  </a:cubicBezTo>
                  <a:cubicBezTo>
                    <a:pt x="4231" y="466"/>
                    <a:pt x="3886" y="559"/>
                    <a:pt x="3542" y="652"/>
                  </a:cubicBezTo>
                  <a:cubicBezTo>
                    <a:pt x="2679" y="838"/>
                    <a:pt x="1084" y="1676"/>
                    <a:pt x="480" y="3631"/>
                  </a:cubicBezTo>
                  <a:cubicBezTo>
                    <a:pt x="222" y="4469"/>
                    <a:pt x="179" y="5400"/>
                    <a:pt x="351" y="6424"/>
                  </a:cubicBezTo>
                  <a:cubicBezTo>
                    <a:pt x="696" y="8659"/>
                    <a:pt x="1645" y="10800"/>
                    <a:pt x="3283" y="12941"/>
                  </a:cubicBezTo>
                  <a:cubicBezTo>
                    <a:pt x="4706" y="14710"/>
                    <a:pt x="6387" y="16107"/>
                    <a:pt x="8629" y="17317"/>
                  </a:cubicBezTo>
                  <a:cubicBezTo>
                    <a:pt x="10354" y="18248"/>
                    <a:pt x="12164" y="18993"/>
                    <a:pt x="13889" y="19645"/>
                  </a:cubicBezTo>
                  <a:cubicBezTo>
                    <a:pt x="14492" y="19924"/>
                    <a:pt x="14492" y="19924"/>
                    <a:pt x="14492" y="19924"/>
                  </a:cubicBezTo>
                  <a:cubicBezTo>
                    <a:pt x="16001" y="20483"/>
                    <a:pt x="17424" y="20948"/>
                    <a:pt x="18890" y="20948"/>
                  </a:cubicBezTo>
                  <a:cubicBezTo>
                    <a:pt x="19106" y="20948"/>
                    <a:pt x="19321" y="20948"/>
                    <a:pt x="19537" y="20948"/>
                  </a:cubicBezTo>
                  <a:cubicBezTo>
                    <a:pt x="20227" y="20855"/>
                    <a:pt x="20916" y="20669"/>
                    <a:pt x="21520" y="20297"/>
                  </a:cubicBezTo>
                  <a:cubicBezTo>
                    <a:pt x="21520" y="21041"/>
                    <a:pt x="21520" y="21041"/>
                    <a:pt x="21520" y="21041"/>
                  </a:cubicBezTo>
                  <a:cubicBezTo>
                    <a:pt x="20960" y="21321"/>
                    <a:pt x="20356" y="21507"/>
                    <a:pt x="19752" y="21600"/>
                  </a:cubicBezTo>
                  <a:cubicBezTo>
                    <a:pt x="19494" y="21600"/>
                    <a:pt x="19278" y="21600"/>
                    <a:pt x="19063" y="21600"/>
                  </a:cubicBezTo>
                  <a:cubicBezTo>
                    <a:pt x="19063" y="21600"/>
                    <a:pt x="19063" y="21600"/>
                    <a:pt x="19063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2080" name="Freeform 519"/>
            <p:cNvSpPr/>
            <p:nvPr/>
          </p:nvSpPr>
          <p:spPr>
            <a:xfrm flipH="1" rot="16200000">
              <a:off x="992839" y="6831325"/>
              <a:ext cx="23711" cy="207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cubicBezTo>
                    <a:pt x="7200" y="2700"/>
                    <a:pt x="14400" y="5400"/>
                    <a:pt x="21600" y="10800"/>
                  </a:cubicBezTo>
                  <a:cubicBezTo>
                    <a:pt x="21600" y="21600"/>
                    <a:pt x="21600" y="21600"/>
                    <a:pt x="21600" y="21600"/>
                  </a:cubicBezTo>
                  <a:cubicBezTo>
                    <a:pt x="16800" y="18900"/>
                    <a:pt x="2400" y="2700"/>
                    <a:pt x="0" y="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2081" name="Freeform 520"/>
            <p:cNvSpPr/>
            <p:nvPr/>
          </p:nvSpPr>
          <p:spPr>
            <a:xfrm flipH="1" rot="16200000">
              <a:off x="1243273" y="6816507"/>
              <a:ext cx="53347" cy="207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cubicBezTo>
                    <a:pt x="7560" y="16200"/>
                    <a:pt x="14040" y="10800"/>
                    <a:pt x="21600" y="0"/>
                  </a:cubicBezTo>
                  <a:cubicBezTo>
                    <a:pt x="21600" y="8100"/>
                    <a:pt x="21600" y="8100"/>
                    <a:pt x="21600" y="8100"/>
                  </a:cubicBezTo>
                  <a:cubicBezTo>
                    <a:pt x="14040" y="16200"/>
                    <a:pt x="6480" y="21600"/>
                    <a:pt x="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2082" name="Freeform 521"/>
            <p:cNvSpPr/>
            <p:nvPr/>
          </p:nvSpPr>
          <p:spPr>
            <a:xfrm flipH="1" rot="16200000">
              <a:off x="991357" y="6820952"/>
              <a:ext cx="37048" cy="370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12343"/>
                  </a:moveTo>
                  <a:cubicBezTo>
                    <a:pt x="13886" y="7714"/>
                    <a:pt x="7714" y="4629"/>
                    <a:pt x="1543" y="0"/>
                  </a:cubicBezTo>
                  <a:cubicBezTo>
                    <a:pt x="0" y="0"/>
                    <a:pt x="0" y="0"/>
                    <a:pt x="0" y="1543"/>
                  </a:cubicBezTo>
                  <a:cubicBezTo>
                    <a:pt x="7714" y="7714"/>
                    <a:pt x="13886" y="13886"/>
                    <a:pt x="21600" y="21600"/>
                  </a:cubicBezTo>
                  <a:lnTo>
                    <a:pt x="21600" y="12343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2083" name="Freeform 522"/>
            <p:cNvSpPr/>
            <p:nvPr/>
          </p:nvSpPr>
          <p:spPr>
            <a:xfrm flipH="1" rot="16200000">
              <a:off x="1245074" y="6828682"/>
              <a:ext cx="37886" cy="207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40" h="21600" fill="norm" stroke="1" extrusionOk="0">
                  <a:moveTo>
                    <a:pt x="21240" y="0"/>
                  </a:moveTo>
                  <a:cubicBezTo>
                    <a:pt x="15480" y="8100"/>
                    <a:pt x="8280" y="13500"/>
                    <a:pt x="1080" y="16200"/>
                  </a:cubicBezTo>
                  <a:cubicBezTo>
                    <a:pt x="-360" y="16200"/>
                    <a:pt x="-360" y="21600"/>
                    <a:pt x="1080" y="21600"/>
                  </a:cubicBezTo>
                  <a:cubicBezTo>
                    <a:pt x="9720" y="21600"/>
                    <a:pt x="15480" y="21600"/>
                    <a:pt x="21240" y="18900"/>
                  </a:cubicBezTo>
                  <a:lnTo>
                    <a:pt x="21240" y="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2084" name="Freeform 523"/>
            <p:cNvSpPr/>
            <p:nvPr/>
          </p:nvSpPr>
          <p:spPr>
            <a:xfrm flipH="1" rot="16200000">
              <a:off x="975797" y="6790573"/>
              <a:ext cx="63721" cy="6223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15300" y="13500"/>
                    <a:pt x="8100" y="6300"/>
                    <a:pt x="0" y="0"/>
                  </a:cubicBezTo>
                  <a:cubicBezTo>
                    <a:pt x="2700" y="1800"/>
                    <a:pt x="5400" y="2700"/>
                    <a:pt x="8100" y="4500"/>
                  </a:cubicBezTo>
                  <a:cubicBezTo>
                    <a:pt x="13500" y="8100"/>
                    <a:pt x="17100" y="11700"/>
                    <a:pt x="21600" y="16200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2085" name="Freeform 524"/>
            <p:cNvSpPr/>
            <p:nvPr/>
          </p:nvSpPr>
          <p:spPr>
            <a:xfrm flipH="1" rot="16200000">
              <a:off x="1236605" y="6812801"/>
              <a:ext cx="44456" cy="370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082" y="15429"/>
                  </a:moveTo>
                  <a:cubicBezTo>
                    <a:pt x="11435" y="10800"/>
                    <a:pt x="16518" y="6171"/>
                    <a:pt x="21600" y="0"/>
                  </a:cubicBezTo>
                  <a:cubicBezTo>
                    <a:pt x="21600" y="12343"/>
                    <a:pt x="21600" y="12343"/>
                    <a:pt x="21600" y="12343"/>
                  </a:cubicBezTo>
                  <a:cubicBezTo>
                    <a:pt x="15247" y="16971"/>
                    <a:pt x="7624" y="20057"/>
                    <a:pt x="0" y="21600"/>
                  </a:cubicBezTo>
                  <a:cubicBezTo>
                    <a:pt x="1271" y="20057"/>
                    <a:pt x="3812" y="18514"/>
                    <a:pt x="5082" y="15429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2086" name="Freeform 525"/>
            <p:cNvSpPr/>
            <p:nvPr/>
          </p:nvSpPr>
          <p:spPr>
            <a:xfrm flipH="1" rot="16200000">
              <a:off x="1256925" y="6841276"/>
              <a:ext cx="12701" cy="127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cubicBezTo>
                    <a:pt x="5400" y="14400"/>
                    <a:pt x="16200" y="7200"/>
                    <a:pt x="21600" y="0"/>
                  </a:cubicBezTo>
                  <a:cubicBezTo>
                    <a:pt x="21600" y="7200"/>
                    <a:pt x="21600" y="7200"/>
                    <a:pt x="21600" y="7200"/>
                  </a:cubicBezTo>
                  <a:cubicBezTo>
                    <a:pt x="16200" y="14400"/>
                    <a:pt x="5400" y="14400"/>
                    <a:pt x="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2087" name="Freeform 526"/>
            <p:cNvSpPr/>
            <p:nvPr/>
          </p:nvSpPr>
          <p:spPr>
            <a:xfrm flipH="1" rot="16200000">
              <a:off x="872069" y="6677954"/>
              <a:ext cx="245988" cy="1052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20451" y="17280"/>
                    <a:pt x="18843" y="14040"/>
                    <a:pt x="17004" y="11340"/>
                  </a:cubicBezTo>
                  <a:cubicBezTo>
                    <a:pt x="14017" y="7020"/>
                    <a:pt x="10800" y="3780"/>
                    <a:pt x="7583" y="2700"/>
                  </a:cubicBezTo>
                  <a:cubicBezTo>
                    <a:pt x="5055" y="1620"/>
                    <a:pt x="2528" y="1080"/>
                    <a:pt x="0" y="540"/>
                  </a:cubicBezTo>
                  <a:cubicBezTo>
                    <a:pt x="1609" y="0"/>
                    <a:pt x="3217" y="0"/>
                    <a:pt x="4596" y="0"/>
                  </a:cubicBezTo>
                  <a:cubicBezTo>
                    <a:pt x="6664" y="0"/>
                    <a:pt x="8272" y="0"/>
                    <a:pt x="10111" y="1080"/>
                  </a:cubicBezTo>
                  <a:cubicBezTo>
                    <a:pt x="14706" y="3780"/>
                    <a:pt x="17923" y="7560"/>
                    <a:pt x="20221" y="12960"/>
                  </a:cubicBezTo>
                  <a:cubicBezTo>
                    <a:pt x="20681" y="14040"/>
                    <a:pt x="21140" y="15120"/>
                    <a:pt x="21600" y="16200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2088" name="Freeform 527"/>
            <p:cNvSpPr/>
            <p:nvPr/>
          </p:nvSpPr>
          <p:spPr>
            <a:xfrm flipH="1" rot="16200000">
              <a:off x="1046185" y="6594230"/>
              <a:ext cx="422329" cy="9632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1001" y="21600"/>
                  </a:moveTo>
                  <a:cubicBezTo>
                    <a:pt x="7379" y="21600"/>
                    <a:pt x="3354" y="18097"/>
                    <a:pt x="0" y="14595"/>
                  </a:cubicBezTo>
                  <a:cubicBezTo>
                    <a:pt x="2952" y="16930"/>
                    <a:pt x="6037" y="18097"/>
                    <a:pt x="8989" y="18097"/>
                  </a:cubicBezTo>
                  <a:cubicBezTo>
                    <a:pt x="9257" y="18097"/>
                    <a:pt x="9660" y="18097"/>
                    <a:pt x="10062" y="18097"/>
                  </a:cubicBezTo>
                  <a:cubicBezTo>
                    <a:pt x="13684" y="18097"/>
                    <a:pt x="18783" y="16346"/>
                    <a:pt x="21332" y="1751"/>
                  </a:cubicBezTo>
                  <a:cubicBezTo>
                    <a:pt x="21332" y="1168"/>
                    <a:pt x="21466" y="584"/>
                    <a:pt x="21600" y="0"/>
                  </a:cubicBezTo>
                  <a:cubicBezTo>
                    <a:pt x="21600" y="5254"/>
                    <a:pt x="21600" y="5254"/>
                    <a:pt x="21600" y="5254"/>
                  </a:cubicBezTo>
                  <a:cubicBezTo>
                    <a:pt x="19319" y="16346"/>
                    <a:pt x="15697" y="21600"/>
                    <a:pt x="11001" y="21600"/>
                  </a:cubicBezTo>
                  <a:cubicBezTo>
                    <a:pt x="11001" y="21600"/>
                    <a:pt x="11001" y="21600"/>
                    <a:pt x="11001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2089" name="Freeform 528"/>
            <p:cNvSpPr/>
            <p:nvPr/>
          </p:nvSpPr>
          <p:spPr>
            <a:xfrm flipH="1" rot="16200000">
              <a:off x="1192150" y="6618680"/>
              <a:ext cx="425291" cy="444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2533" y="21600"/>
                  </a:moveTo>
                  <a:cubicBezTo>
                    <a:pt x="11333" y="21600"/>
                    <a:pt x="10133" y="21600"/>
                    <a:pt x="9067" y="20329"/>
                  </a:cubicBezTo>
                  <a:cubicBezTo>
                    <a:pt x="6667" y="17788"/>
                    <a:pt x="4667" y="13976"/>
                    <a:pt x="2933" y="10165"/>
                  </a:cubicBezTo>
                  <a:cubicBezTo>
                    <a:pt x="1867" y="7624"/>
                    <a:pt x="933" y="5082"/>
                    <a:pt x="0" y="1271"/>
                  </a:cubicBezTo>
                  <a:cubicBezTo>
                    <a:pt x="4400" y="11435"/>
                    <a:pt x="8133" y="15247"/>
                    <a:pt x="11733" y="15247"/>
                  </a:cubicBezTo>
                  <a:cubicBezTo>
                    <a:pt x="14800" y="15247"/>
                    <a:pt x="17600" y="11435"/>
                    <a:pt x="20133" y="3812"/>
                  </a:cubicBezTo>
                  <a:cubicBezTo>
                    <a:pt x="20667" y="2541"/>
                    <a:pt x="21067" y="1271"/>
                    <a:pt x="21600" y="0"/>
                  </a:cubicBezTo>
                  <a:cubicBezTo>
                    <a:pt x="21600" y="8894"/>
                    <a:pt x="21600" y="8894"/>
                    <a:pt x="21600" y="8894"/>
                  </a:cubicBezTo>
                  <a:cubicBezTo>
                    <a:pt x="18667" y="17788"/>
                    <a:pt x="15600" y="21600"/>
                    <a:pt x="12533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2090" name="Freeform 529"/>
            <p:cNvSpPr/>
            <p:nvPr/>
          </p:nvSpPr>
          <p:spPr>
            <a:xfrm flipH="1" rot="16200000">
              <a:off x="320847" y="5655506"/>
              <a:ext cx="1552925" cy="84317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35" h="21600" fill="norm" stroke="1" extrusionOk="0">
                  <a:moveTo>
                    <a:pt x="20066" y="21600"/>
                  </a:moveTo>
                  <a:cubicBezTo>
                    <a:pt x="19674" y="21600"/>
                    <a:pt x="19282" y="21533"/>
                    <a:pt x="18854" y="21466"/>
                  </a:cubicBezTo>
                  <a:cubicBezTo>
                    <a:pt x="18604" y="21399"/>
                    <a:pt x="18355" y="21332"/>
                    <a:pt x="18105" y="21265"/>
                  </a:cubicBezTo>
                  <a:cubicBezTo>
                    <a:pt x="15610" y="20862"/>
                    <a:pt x="13258" y="20057"/>
                    <a:pt x="11190" y="18850"/>
                  </a:cubicBezTo>
                  <a:cubicBezTo>
                    <a:pt x="9373" y="17843"/>
                    <a:pt x="7626" y="16502"/>
                    <a:pt x="6129" y="15361"/>
                  </a:cubicBezTo>
                  <a:cubicBezTo>
                    <a:pt x="5131" y="14624"/>
                    <a:pt x="4062" y="13819"/>
                    <a:pt x="3099" y="12678"/>
                  </a:cubicBezTo>
                  <a:cubicBezTo>
                    <a:pt x="2208" y="11605"/>
                    <a:pt x="-465" y="8452"/>
                    <a:pt x="70" y="5031"/>
                  </a:cubicBezTo>
                  <a:cubicBezTo>
                    <a:pt x="355" y="3220"/>
                    <a:pt x="1388" y="1945"/>
                    <a:pt x="2280" y="1543"/>
                  </a:cubicBezTo>
                  <a:cubicBezTo>
                    <a:pt x="2850" y="1275"/>
                    <a:pt x="3456" y="1140"/>
                    <a:pt x="4204" y="1140"/>
                  </a:cubicBezTo>
                  <a:cubicBezTo>
                    <a:pt x="4632" y="1140"/>
                    <a:pt x="5060" y="1207"/>
                    <a:pt x="5487" y="1207"/>
                  </a:cubicBezTo>
                  <a:cubicBezTo>
                    <a:pt x="5880" y="1275"/>
                    <a:pt x="6307" y="1275"/>
                    <a:pt x="6735" y="1275"/>
                  </a:cubicBezTo>
                  <a:cubicBezTo>
                    <a:pt x="6806" y="1275"/>
                    <a:pt x="6806" y="1275"/>
                    <a:pt x="6806" y="1275"/>
                  </a:cubicBezTo>
                  <a:cubicBezTo>
                    <a:pt x="8695" y="1275"/>
                    <a:pt x="10549" y="872"/>
                    <a:pt x="12260" y="402"/>
                  </a:cubicBezTo>
                  <a:cubicBezTo>
                    <a:pt x="13115" y="201"/>
                    <a:pt x="14220" y="0"/>
                    <a:pt x="15361" y="0"/>
                  </a:cubicBezTo>
                  <a:cubicBezTo>
                    <a:pt x="15824" y="0"/>
                    <a:pt x="16252" y="0"/>
                    <a:pt x="16680" y="67"/>
                  </a:cubicBezTo>
                  <a:cubicBezTo>
                    <a:pt x="18070" y="335"/>
                    <a:pt x="19495" y="1140"/>
                    <a:pt x="21135" y="2482"/>
                  </a:cubicBezTo>
                  <a:cubicBezTo>
                    <a:pt x="21135" y="3019"/>
                    <a:pt x="21135" y="3019"/>
                    <a:pt x="21135" y="3019"/>
                  </a:cubicBezTo>
                  <a:cubicBezTo>
                    <a:pt x="20101" y="2080"/>
                    <a:pt x="18961" y="1207"/>
                    <a:pt x="17678" y="805"/>
                  </a:cubicBezTo>
                  <a:cubicBezTo>
                    <a:pt x="16929" y="537"/>
                    <a:pt x="16109" y="402"/>
                    <a:pt x="15254" y="402"/>
                  </a:cubicBezTo>
                  <a:cubicBezTo>
                    <a:pt x="14612" y="402"/>
                    <a:pt x="13971" y="470"/>
                    <a:pt x="13258" y="671"/>
                  </a:cubicBezTo>
                  <a:cubicBezTo>
                    <a:pt x="12687" y="738"/>
                    <a:pt x="12117" y="872"/>
                    <a:pt x="11547" y="1006"/>
                  </a:cubicBezTo>
                  <a:cubicBezTo>
                    <a:pt x="10406" y="1342"/>
                    <a:pt x="9230" y="1610"/>
                    <a:pt x="8054" y="1677"/>
                  </a:cubicBezTo>
                  <a:cubicBezTo>
                    <a:pt x="7697" y="1677"/>
                    <a:pt x="7341" y="1744"/>
                    <a:pt x="6949" y="1744"/>
                  </a:cubicBezTo>
                  <a:cubicBezTo>
                    <a:pt x="6379" y="1744"/>
                    <a:pt x="5808" y="1677"/>
                    <a:pt x="5274" y="1610"/>
                  </a:cubicBezTo>
                  <a:cubicBezTo>
                    <a:pt x="5202" y="1610"/>
                    <a:pt x="5202" y="1610"/>
                    <a:pt x="5202" y="1610"/>
                  </a:cubicBezTo>
                  <a:cubicBezTo>
                    <a:pt x="4846" y="1610"/>
                    <a:pt x="4454" y="1543"/>
                    <a:pt x="4062" y="1543"/>
                  </a:cubicBezTo>
                  <a:cubicBezTo>
                    <a:pt x="3741" y="1543"/>
                    <a:pt x="3456" y="1610"/>
                    <a:pt x="3171" y="1677"/>
                  </a:cubicBezTo>
                  <a:cubicBezTo>
                    <a:pt x="1994" y="1945"/>
                    <a:pt x="177" y="3354"/>
                    <a:pt x="284" y="6037"/>
                  </a:cubicBezTo>
                  <a:cubicBezTo>
                    <a:pt x="355" y="7983"/>
                    <a:pt x="1282" y="9593"/>
                    <a:pt x="1994" y="10666"/>
                  </a:cubicBezTo>
                  <a:cubicBezTo>
                    <a:pt x="4026" y="13752"/>
                    <a:pt x="6592" y="15429"/>
                    <a:pt x="9087" y="17106"/>
                  </a:cubicBezTo>
                  <a:cubicBezTo>
                    <a:pt x="9337" y="17240"/>
                    <a:pt x="9337" y="17240"/>
                    <a:pt x="9337" y="17240"/>
                  </a:cubicBezTo>
                  <a:cubicBezTo>
                    <a:pt x="12759" y="19520"/>
                    <a:pt x="16359" y="20795"/>
                    <a:pt x="20101" y="21130"/>
                  </a:cubicBezTo>
                  <a:cubicBezTo>
                    <a:pt x="20137" y="21130"/>
                    <a:pt x="20173" y="21130"/>
                    <a:pt x="20173" y="21198"/>
                  </a:cubicBezTo>
                  <a:cubicBezTo>
                    <a:pt x="20208" y="21198"/>
                    <a:pt x="20208" y="21198"/>
                    <a:pt x="20208" y="21198"/>
                  </a:cubicBezTo>
                  <a:cubicBezTo>
                    <a:pt x="20244" y="21198"/>
                    <a:pt x="20244" y="21198"/>
                    <a:pt x="20244" y="21198"/>
                  </a:cubicBezTo>
                  <a:cubicBezTo>
                    <a:pt x="20529" y="21198"/>
                    <a:pt x="20850" y="21130"/>
                    <a:pt x="21135" y="21063"/>
                  </a:cubicBezTo>
                  <a:cubicBezTo>
                    <a:pt x="21135" y="21466"/>
                    <a:pt x="21135" y="21466"/>
                    <a:pt x="21135" y="21466"/>
                  </a:cubicBezTo>
                  <a:cubicBezTo>
                    <a:pt x="20779" y="21533"/>
                    <a:pt x="20422" y="21600"/>
                    <a:pt x="20066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2091" name="Freeform 530"/>
            <p:cNvSpPr/>
            <p:nvPr/>
          </p:nvSpPr>
          <p:spPr>
            <a:xfrm flipH="1" rot="16200000">
              <a:off x="1438876" y="6785389"/>
              <a:ext cx="115585" cy="207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9327" y="21600"/>
                  </a:moveTo>
                  <a:cubicBezTo>
                    <a:pt x="5891" y="21600"/>
                    <a:pt x="2945" y="18900"/>
                    <a:pt x="0" y="16200"/>
                  </a:cubicBezTo>
                  <a:cubicBezTo>
                    <a:pt x="1964" y="16200"/>
                    <a:pt x="3927" y="13500"/>
                    <a:pt x="5891" y="13500"/>
                  </a:cubicBezTo>
                  <a:cubicBezTo>
                    <a:pt x="7364" y="10800"/>
                    <a:pt x="9327" y="8100"/>
                    <a:pt x="10800" y="8100"/>
                  </a:cubicBezTo>
                  <a:cubicBezTo>
                    <a:pt x="14727" y="5400"/>
                    <a:pt x="18164" y="2700"/>
                    <a:pt x="21600" y="0"/>
                  </a:cubicBezTo>
                  <a:cubicBezTo>
                    <a:pt x="21600" y="13500"/>
                    <a:pt x="21600" y="13500"/>
                    <a:pt x="21600" y="13500"/>
                  </a:cubicBezTo>
                  <a:cubicBezTo>
                    <a:pt x="17182" y="18900"/>
                    <a:pt x="13745" y="21600"/>
                    <a:pt x="10800" y="21600"/>
                  </a:cubicBezTo>
                  <a:cubicBezTo>
                    <a:pt x="10309" y="21600"/>
                    <a:pt x="9818" y="21600"/>
                    <a:pt x="9327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2092" name="Freeform 531"/>
            <p:cNvSpPr/>
            <p:nvPr/>
          </p:nvSpPr>
          <p:spPr>
            <a:xfrm flipH="1" rot="16200000">
              <a:off x="33527" y="5282237"/>
              <a:ext cx="2046065" cy="109656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27" h="21600" fill="norm" stroke="1" extrusionOk="0">
                  <a:moveTo>
                    <a:pt x="21227" y="21600"/>
                  </a:moveTo>
                  <a:cubicBezTo>
                    <a:pt x="21010" y="21600"/>
                    <a:pt x="20819" y="21548"/>
                    <a:pt x="20629" y="21548"/>
                  </a:cubicBezTo>
                  <a:cubicBezTo>
                    <a:pt x="19570" y="21394"/>
                    <a:pt x="18537" y="20930"/>
                    <a:pt x="17559" y="20517"/>
                  </a:cubicBezTo>
                  <a:cubicBezTo>
                    <a:pt x="17532" y="20517"/>
                    <a:pt x="17532" y="20517"/>
                    <a:pt x="17532" y="20517"/>
                  </a:cubicBezTo>
                  <a:cubicBezTo>
                    <a:pt x="17505" y="20569"/>
                    <a:pt x="17505" y="20569"/>
                    <a:pt x="17505" y="20569"/>
                  </a:cubicBezTo>
                  <a:cubicBezTo>
                    <a:pt x="17505" y="20569"/>
                    <a:pt x="17505" y="20569"/>
                    <a:pt x="17478" y="20569"/>
                  </a:cubicBezTo>
                  <a:cubicBezTo>
                    <a:pt x="17478" y="20569"/>
                    <a:pt x="17478" y="20569"/>
                    <a:pt x="17450" y="20569"/>
                  </a:cubicBezTo>
                  <a:cubicBezTo>
                    <a:pt x="17369" y="20466"/>
                    <a:pt x="17260" y="20414"/>
                    <a:pt x="17179" y="20363"/>
                  </a:cubicBezTo>
                  <a:cubicBezTo>
                    <a:pt x="16989" y="20311"/>
                    <a:pt x="16825" y="20208"/>
                    <a:pt x="16635" y="20157"/>
                  </a:cubicBezTo>
                  <a:cubicBezTo>
                    <a:pt x="16391" y="20053"/>
                    <a:pt x="16146" y="19950"/>
                    <a:pt x="15902" y="19847"/>
                  </a:cubicBezTo>
                  <a:cubicBezTo>
                    <a:pt x="15413" y="19693"/>
                    <a:pt x="14924" y="19486"/>
                    <a:pt x="14462" y="19280"/>
                  </a:cubicBezTo>
                  <a:cubicBezTo>
                    <a:pt x="14326" y="19229"/>
                    <a:pt x="14326" y="19229"/>
                    <a:pt x="14326" y="19229"/>
                  </a:cubicBezTo>
                  <a:cubicBezTo>
                    <a:pt x="13973" y="19126"/>
                    <a:pt x="13973" y="19126"/>
                    <a:pt x="13973" y="19126"/>
                  </a:cubicBezTo>
                  <a:cubicBezTo>
                    <a:pt x="12777" y="18662"/>
                    <a:pt x="11582" y="17888"/>
                    <a:pt x="10413" y="17167"/>
                  </a:cubicBezTo>
                  <a:cubicBezTo>
                    <a:pt x="10305" y="17115"/>
                    <a:pt x="10305" y="17115"/>
                    <a:pt x="10305" y="17115"/>
                  </a:cubicBezTo>
                  <a:cubicBezTo>
                    <a:pt x="9680" y="16703"/>
                    <a:pt x="9028" y="16342"/>
                    <a:pt x="8376" y="15981"/>
                  </a:cubicBezTo>
                  <a:cubicBezTo>
                    <a:pt x="7207" y="15259"/>
                    <a:pt x="5985" y="14537"/>
                    <a:pt x="4816" y="13713"/>
                  </a:cubicBezTo>
                  <a:cubicBezTo>
                    <a:pt x="3431" y="12733"/>
                    <a:pt x="1882" y="11547"/>
                    <a:pt x="877" y="9434"/>
                  </a:cubicBezTo>
                  <a:cubicBezTo>
                    <a:pt x="62" y="7784"/>
                    <a:pt x="-373" y="5207"/>
                    <a:pt x="415" y="3196"/>
                  </a:cubicBezTo>
                  <a:cubicBezTo>
                    <a:pt x="1094" y="1495"/>
                    <a:pt x="2371" y="464"/>
                    <a:pt x="4327" y="103"/>
                  </a:cubicBezTo>
                  <a:cubicBezTo>
                    <a:pt x="4708" y="52"/>
                    <a:pt x="5142" y="52"/>
                    <a:pt x="5604" y="52"/>
                  </a:cubicBezTo>
                  <a:cubicBezTo>
                    <a:pt x="6039" y="52"/>
                    <a:pt x="6474" y="52"/>
                    <a:pt x="6909" y="103"/>
                  </a:cubicBezTo>
                  <a:cubicBezTo>
                    <a:pt x="8267" y="206"/>
                    <a:pt x="9598" y="309"/>
                    <a:pt x="10930" y="309"/>
                  </a:cubicBezTo>
                  <a:cubicBezTo>
                    <a:pt x="11147" y="309"/>
                    <a:pt x="11147" y="309"/>
                    <a:pt x="11147" y="309"/>
                  </a:cubicBezTo>
                  <a:cubicBezTo>
                    <a:pt x="11989" y="258"/>
                    <a:pt x="12832" y="206"/>
                    <a:pt x="13674" y="155"/>
                  </a:cubicBezTo>
                  <a:cubicBezTo>
                    <a:pt x="14543" y="103"/>
                    <a:pt x="15440" y="0"/>
                    <a:pt x="16309" y="0"/>
                  </a:cubicBezTo>
                  <a:cubicBezTo>
                    <a:pt x="17478" y="0"/>
                    <a:pt x="18429" y="155"/>
                    <a:pt x="19352" y="412"/>
                  </a:cubicBezTo>
                  <a:cubicBezTo>
                    <a:pt x="19977" y="567"/>
                    <a:pt x="20602" y="773"/>
                    <a:pt x="21227" y="1031"/>
                  </a:cubicBezTo>
                  <a:cubicBezTo>
                    <a:pt x="21227" y="1392"/>
                    <a:pt x="21227" y="1392"/>
                    <a:pt x="21227" y="1392"/>
                  </a:cubicBezTo>
                  <a:cubicBezTo>
                    <a:pt x="20059" y="876"/>
                    <a:pt x="18945" y="516"/>
                    <a:pt x="17858" y="412"/>
                  </a:cubicBezTo>
                  <a:cubicBezTo>
                    <a:pt x="17369" y="309"/>
                    <a:pt x="16853" y="309"/>
                    <a:pt x="16282" y="309"/>
                  </a:cubicBezTo>
                  <a:cubicBezTo>
                    <a:pt x="15385" y="309"/>
                    <a:pt x="14489" y="361"/>
                    <a:pt x="13728" y="464"/>
                  </a:cubicBezTo>
                  <a:cubicBezTo>
                    <a:pt x="12832" y="567"/>
                    <a:pt x="11908" y="619"/>
                    <a:pt x="10930" y="619"/>
                  </a:cubicBezTo>
                  <a:cubicBezTo>
                    <a:pt x="10441" y="619"/>
                    <a:pt x="9952" y="567"/>
                    <a:pt x="9435" y="567"/>
                  </a:cubicBezTo>
                  <a:cubicBezTo>
                    <a:pt x="8946" y="567"/>
                    <a:pt x="8430" y="516"/>
                    <a:pt x="7914" y="464"/>
                  </a:cubicBezTo>
                  <a:cubicBezTo>
                    <a:pt x="7235" y="361"/>
                    <a:pt x="6528" y="309"/>
                    <a:pt x="5822" y="309"/>
                  </a:cubicBezTo>
                  <a:cubicBezTo>
                    <a:pt x="4844" y="309"/>
                    <a:pt x="4029" y="464"/>
                    <a:pt x="3295" y="722"/>
                  </a:cubicBezTo>
                  <a:cubicBezTo>
                    <a:pt x="2670" y="979"/>
                    <a:pt x="1149" y="1753"/>
                    <a:pt x="496" y="3660"/>
                  </a:cubicBezTo>
                  <a:cubicBezTo>
                    <a:pt x="198" y="4485"/>
                    <a:pt x="116" y="5464"/>
                    <a:pt x="225" y="6547"/>
                  </a:cubicBezTo>
                  <a:cubicBezTo>
                    <a:pt x="578" y="9640"/>
                    <a:pt x="2371" y="11444"/>
                    <a:pt x="3920" y="12682"/>
                  </a:cubicBezTo>
                  <a:cubicBezTo>
                    <a:pt x="5251" y="13764"/>
                    <a:pt x="6664" y="14589"/>
                    <a:pt x="8022" y="15362"/>
                  </a:cubicBezTo>
                  <a:cubicBezTo>
                    <a:pt x="8593" y="15723"/>
                    <a:pt x="9164" y="16032"/>
                    <a:pt x="9707" y="16393"/>
                  </a:cubicBezTo>
                  <a:cubicBezTo>
                    <a:pt x="9952" y="16548"/>
                    <a:pt x="10196" y="16703"/>
                    <a:pt x="10441" y="16857"/>
                  </a:cubicBezTo>
                  <a:cubicBezTo>
                    <a:pt x="11500" y="17527"/>
                    <a:pt x="12614" y="18198"/>
                    <a:pt x="13728" y="18662"/>
                  </a:cubicBezTo>
                  <a:cubicBezTo>
                    <a:pt x="14081" y="18765"/>
                    <a:pt x="14435" y="18919"/>
                    <a:pt x="14761" y="19022"/>
                  </a:cubicBezTo>
                  <a:cubicBezTo>
                    <a:pt x="15549" y="19280"/>
                    <a:pt x="16336" y="19589"/>
                    <a:pt x="17070" y="20002"/>
                  </a:cubicBezTo>
                  <a:cubicBezTo>
                    <a:pt x="17450" y="20157"/>
                    <a:pt x="17831" y="20311"/>
                    <a:pt x="18184" y="20466"/>
                  </a:cubicBezTo>
                  <a:cubicBezTo>
                    <a:pt x="19026" y="20827"/>
                    <a:pt x="20140" y="21188"/>
                    <a:pt x="21227" y="21239"/>
                  </a:cubicBezTo>
                  <a:lnTo>
                    <a:pt x="21227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2093" name="Freeform 532"/>
            <p:cNvSpPr/>
            <p:nvPr/>
          </p:nvSpPr>
          <p:spPr>
            <a:xfrm flipH="1" rot="16200000">
              <a:off x="-393828" y="4674098"/>
              <a:ext cx="2758517" cy="16003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86" h="21600" fill="norm" stroke="1" extrusionOk="0">
                  <a:moveTo>
                    <a:pt x="21286" y="21600"/>
                  </a:moveTo>
                  <a:cubicBezTo>
                    <a:pt x="20579" y="21565"/>
                    <a:pt x="19831" y="21459"/>
                    <a:pt x="19023" y="21246"/>
                  </a:cubicBezTo>
                  <a:cubicBezTo>
                    <a:pt x="17346" y="20787"/>
                    <a:pt x="15568" y="19903"/>
                    <a:pt x="13406" y="18383"/>
                  </a:cubicBezTo>
                  <a:cubicBezTo>
                    <a:pt x="13103" y="18171"/>
                    <a:pt x="12800" y="17923"/>
                    <a:pt x="12496" y="17711"/>
                  </a:cubicBezTo>
                  <a:cubicBezTo>
                    <a:pt x="11870" y="17252"/>
                    <a:pt x="11224" y="16757"/>
                    <a:pt x="10577" y="16403"/>
                  </a:cubicBezTo>
                  <a:cubicBezTo>
                    <a:pt x="9526" y="15838"/>
                    <a:pt x="8476" y="15449"/>
                    <a:pt x="7667" y="15201"/>
                  </a:cubicBezTo>
                  <a:cubicBezTo>
                    <a:pt x="7344" y="15095"/>
                    <a:pt x="7021" y="14989"/>
                    <a:pt x="6697" y="14883"/>
                  </a:cubicBezTo>
                  <a:cubicBezTo>
                    <a:pt x="5364" y="14459"/>
                    <a:pt x="3970" y="14070"/>
                    <a:pt x="2717" y="13151"/>
                  </a:cubicBezTo>
                  <a:cubicBezTo>
                    <a:pt x="1787" y="12515"/>
                    <a:pt x="494" y="11419"/>
                    <a:pt x="110" y="9616"/>
                  </a:cubicBezTo>
                  <a:cubicBezTo>
                    <a:pt x="-314" y="7742"/>
                    <a:pt x="555" y="5904"/>
                    <a:pt x="1545" y="4985"/>
                  </a:cubicBezTo>
                  <a:cubicBezTo>
                    <a:pt x="2697" y="3924"/>
                    <a:pt x="4030" y="3535"/>
                    <a:pt x="5323" y="3182"/>
                  </a:cubicBezTo>
                  <a:cubicBezTo>
                    <a:pt x="5687" y="3076"/>
                    <a:pt x="5687" y="3076"/>
                    <a:pt x="5687" y="3076"/>
                  </a:cubicBezTo>
                  <a:cubicBezTo>
                    <a:pt x="6455" y="2864"/>
                    <a:pt x="7102" y="2651"/>
                    <a:pt x="7748" y="2333"/>
                  </a:cubicBezTo>
                  <a:cubicBezTo>
                    <a:pt x="8233" y="2121"/>
                    <a:pt x="8718" y="1874"/>
                    <a:pt x="9203" y="1626"/>
                  </a:cubicBezTo>
                  <a:cubicBezTo>
                    <a:pt x="9607" y="1379"/>
                    <a:pt x="10052" y="1167"/>
                    <a:pt x="10476" y="955"/>
                  </a:cubicBezTo>
                  <a:cubicBezTo>
                    <a:pt x="11203" y="601"/>
                    <a:pt x="12173" y="177"/>
                    <a:pt x="13183" y="35"/>
                  </a:cubicBezTo>
                  <a:cubicBezTo>
                    <a:pt x="13446" y="0"/>
                    <a:pt x="13729" y="0"/>
                    <a:pt x="14032" y="0"/>
                  </a:cubicBezTo>
                  <a:cubicBezTo>
                    <a:pt x="14598" y="0"/>
                    <a:pt x="15164" y="71"/>
                    <a:pt x="15628" y="106"/>
                  </a:cubicBezTo>
                  <a:cubicBezTo>
                    <a:pt x="17326" y="354"/>
                    <a:pt x="18922" y="742"/>
                    <a:pt x="20397" y="1343"/>
                  </a:cubicBezTo>
                  <a:cubicBezTo>
                    <a:pt x="20700" y="1449"/>
                    <a:pt x="21003" y="1591"/>
                    <a:pt x="21286" y="1697"/>
                  </a:cubicBezTo>
                  <a:cubicBezTo>
                    <a:pt x="21286" y="1944"/>
                    <a:pt x="21286" y="1944"/>
                    <a:pt x="21286" y="1944"/>
                  </a:cubicBezTo>
                  <a:cubicBezTo>
                    <a:pt x="20357" y="1520"/>
                    <a:pt x="19387" y="1167"/>
                    <a:pt x="18397" y="884"/>
                  </a:cubicBezTo>
                  <a:cubicBezTo>
                    <a:pt x="17063" y="530"/>
                    <a:pt x="15649" y="212"/>
                    <a:pt x="14275" y="212"/>
                  </a:cubicBezTo>
                  <a:cubicBezTo>
                    <a:pt x="14012" y="212"/>
                    <a:pt x="13769" y="212"/>
                    <a:pt x="13527" y="247"/>
                  </a:cubicBezTo>
                  <a:cubicBezTo>
                    <a:pt x="12052" y="354"/>
                    <a:pt x="10638" y="1096"/>
                    <a:pt x="9284" y="1803"/>
                  </a:cubicBezTo>
                  <a:cubicBezTo>
                    <a:pt x="8839" y="2050"/>
                    <a:pt x="8374" y="2298"/>
                    <a:pt x="7910" y="2510"/>
                  </a:cubicBezTo>
                  <a:cubicBezTo>
                    <a:pt x="7122" y="2864"/>
                    <a:pt x="6314" y="3111"/>
                    <a:pt x="5525" y="3323"/>
                  </a:cubicBezTo>
                  <a:cubicBezTo>
                    <a:pt x="4899" y="3535"/>
                    <a:pt x="4232" y="3712"/>
                    <a:pt x="3606" y="3959"/>
                  </a:cubicBezTo>
                  <a:cubicBezTo>
                    <a:pt x="2313" y="4490"/>
                    <a:pt x="555" y="5480"/>
                    <a:pt x="191" y="7919"/>
                  </a:cubicBezTo>
                  <a:cubicBezTo>
                    <a:pt x="-132" y="10075"/>
                    <a:pt x="1121" y="11631"/>
                    <a:pt x="2252" y="12550"/>
                  </a:cubicBezTo>
                  <a:cubicBezTo>
                    <a:pt x="3606" y="13681"/>
                    <a:pt x="5121" y="14141"/>
                    <a:pt x="6576" y="14600"/>
                  </a:cubicBezTo>
                  <a:cubicBezTo>
                    <a:pt x="7061" y="14742"/>
                    <a:pt x="7061" y="14742"/>
                    <a:pt x="7061" y="14742"/>
                  </a:cubicBezTo>
                  <a:cubicBezTo>
                    <a:pt x="8011" y="15060"/>
                    <a:pt x="8981" y="15378"/>
                    <a:pt x="9910" y="15838"/>
                  </a:cubicBezTo>
                  <a:cubicBezTo>
                    <a:pt x="10880" y="16297"/>
                    <a:pt x="11749" y="16934"/>
                    <a:pt x="12618" y="17570"/>
                  </a:cubicBezTo>
                  <a:cubicBezTo>
                    <a:pt x="14295" y="18772"/>
                    <a:pt x="16295" y="20151"/>
                    <a:pt x="18376" y="20822"/>
                  </a:cubicBezTo>
                  <a:cubicBezTo>
                    <a:pt x="19366" y="21140"/>
                    <a:pt x="20276" y="21317"/>
                    <a:pt x="21124" y="21317"/>
                  </a:cubicBezTo>
                  <a:cubicBezTo>
                    <a:pt x="21165" y="21317"/>
                    <a:pt x="21225" y="21317"/>
                    <a:pt x="21286" y="21317"/>
                  </a:cubicBezTo>
                  <a:lnTo>
                    <a:pt x="21286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2094" name="Freeform 537"/>
            <p:cNvSpPr/>
            <p:nvPr/>
          </p:nvSpPr>
          <p:spPr>
            <a:xfrm flipH="1" rot="16200000">
              <a:off x="1757473" y="6689068"/>
              <a:ext cx="296371" cy="326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18542" y="19800"/>
                    <a:pt x="15483" y="16200"/>
                    <a:pt x="12616" y="12600"/>
                  </a:cubicBezTo>
                  <a:cubicBezTo>
                    <a:pt x="8411" y="7200"/>
                    <a:pt x="4205" y="3600"/>
                    <a:pt x="0" y="0"/>
                  </a:cubicBezTo>
                  <a:cubicBezTo>
                    <a:pt x="5735" y="0"/>
                    <a:pt x="11278" y="3600"/>
                    <a:pt x="16821" y="7200"/>
                  </a:cubicBezTo>
                  <a:cubicBezTo>
                    <a:pt x="18542" y="9000"/>
                    <a:pt x="20071" y="9000"/>
                    <a:pt x="21600" y="10800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2095" name="Freeform 538"/>
            <p:cNvSpPr/>
            <p:nvPr/>
          </p:nvSpPr>
          <p:spPr>
            <a:xfrm flipH="1" rot="16200000">
              <a:off x="-2040505" y="2812549"/>
              <a:ext cx="6775015" cy="114991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383" y="21600"/>
                  </a:moveTo>
                  <a:cubicBezTo>
                    <a:pt x="21308" y="21600"/>
                    <a:pt x="21241" y="21600"/>
                    <a:pt x="21174" y="21551"/>
                  </a:cubicBezTo>
                  <a:cubicBezTo>
                    <a:pt x="20957" y="21452"/>
                    <a:pt x="20757" y="21305"/>
                    <a:pt x="20565" y="21108"/>
                  </a:cubicBezTo>
                  <a:cubicBezTo>
                    <a:pt x="20139" y="20665"/>
                    <a:pt x="19705" y="20026"/>
                    <a:pt x="19238" y="19189"/>
                  </a:cubicBezTo>
                  <a:cubicBezTo>
                    <a:pt x="18829" y="18500"/>
                    <a:pt x="18428" y="17664"/>
                    <a:pt x="18028" y="16877"/>
                  </a:cubicBezTo>
                  <a:cubicBezTo>
                    <a:pt x="17569" y="15991"/>
                    <a:pt x="17085" y="15007"/>
                    <a:pt x="16601" y="14220"/>
                  </a:cubicBezTo>
                  <a:cubicBezTo>
                    <a:pt x="16192" y="13531"/>
                    <a:pt x="15766" y="12842"/>
                    <a:pt x="15357" y="12251"/>
                  </a:cubicBezTo>
                  <a:cubicBezTo>
                    <a:pt x="15307" y="12153"/>
                    <a:pt x="15307" y="12153"/>
                    <a:pt x="15307" y="12153"/>
                  </a:cubicBezTo>
                  <a:cubicBezTo>
                    <a:pt x="15207" y="12005"/>
                    <a:pt x="15107" y="11858"/>
                    <a:pt x="14998" y="11710"/>
                  </a:cubicBezTo>
                  <a:cubicBezTo>
                    <a:pt x="14698" y="11267"/>
                    <a:pt x="14389" y="10825"/>
                    <a:pt x="14105" y="10136"/>
                  </a:cubicBezTo>
                  <a:cubicBezTo>
                    <a:pt x="13604" y="9004"/>
                    <a:pt x="13262" y="6790"/>
                    <a:pt x="12920" y="4674"/>
                  </a:cubicBezTo>
                  <a:cubicBezTo>
                    <a:pt x="12845" y="4133"/>
                    <a:pt x="12761" y="3592"/>
                    <a:pt x="12678" y="3100"/>
                  </a:cubicBezTo>
                  <a:cubicBezTo>
                    <a:pt x="12453" y="1771"/>
                    <a:pt x="12177" y="394"/>
                    <a:pt x="11827" y="344"/>
                  </a:cubicBezTo>
                  <a:cubicBezTo>
                    <a:pt x="11802" y="344"/>
                    <a:pt x="11802" y="344"/>
                    <a:pt x="11802" y="344"/>
                  </a:cubicBezTo>
                  <a:cubicBezTo>
                    <a:pt x="11459" y="344"/>
                    <a:pt x="11151" y="1033"/>
                    <a:pt x="10842" y="1722"/>
                  </a:cubicBezTo>
                  <a:cubicBezTo>
                    <a:pt x="10733" y="1919"/>
                    <a:pt x="10733" y="1919"/>
                    <a:pt x="10733" y="1919"/>
                  </a:cubicBezTo>
                  <a:cubicBezTo>
                    <a:pt x="10558" y="2313"/>
                    <a:pt x="10374" y="2706"/>
                    <a:pt x="10191" y="2854"/>
                  </a:cubicBezTo>
                  <a:cubicBezTo>
                    <a:pt x="10082" y="2952"/>
                    <a:pt x="9965" y="3001"/>
                    <a:pt x="9857" y="3001"/>
                  </a:cubicBezTo>
                  <a:cubicBezTo>
                    <a:pt x="9782" y="3051"/>
                    <a:pt x="9707" y="3100"/>
                    <a:pt x="9640" y="3100"/>
                  </a:cubicBezTo>
                  <a:cubicBezTo>
                    <a:pt x="9548" y="3149"/>
                    <a:pt x="9465" y="3247"/>
                    <a:pt x="9381" y="3297"/>
                  </a:cubicBezTo>
                  <a:cubicBezTo>
                    <a:pt x="9114" y="3444"/>
                    <a:pt x="8839" y="3641"/>
                    <a:pt x="8572" y="3641"/>
                  </a:cubicBezTo>
                  <a:cubicBezTo>
                    <a:pt x="8505" y="3641"/>
                    <a:pt x="8438" y="3592"/>
                    <a:pt x="8371" y="3592"/>
                  </a:cubicBezTo>
                  <a:cubicBezTo>
                    <a:pt x="8321" y="3592"/>
                    <a:pt x="8279" y="3543"/>
                    <a:pt x="8229" y="3543"/>
                  </a:cubicBezTo>
                  <a:cubicBezTo>
                    <a:pt x="8129" y="3493"/>
                    <a:pt x="8029" y="3444"/>
                    <a:pt x="7929" y="3444"/>
                  </a:cubicBezTo>
                  <a:cubicBezTo>
                    <a:pt x="7854" y="3444"/>
                    <a:pt x="7787" y="3444"/>
                    <a:pt x="7729" y="3493"/>
                  </a:cubicBezTo>
                  <a:cubicBezTo>
                    <a:pt x="7520" y="3641"/>
                    <a:pt x="7328" y="3936"/>
                    <a:pt x="7128" y="4231"/>
                  </a:cubicBezTo>
                  <a:cubicBezTo>
                    <a:pt x="6977" y="4477"/>
                    <a:pt x="6827" y="4674"/>
                    <a:pt x="6677" y="4822"/>
                  </a:cubicBezTo>
                  <a:cubicBezTo>
                    <a:pt x="6435" y="5166"/>
                    <a:pt x="6185" y="5462"/>
                    <a:pt x="5943" y="5904"/>
                  </a:cubicBezTo>
                  <a:cubicBezTo>
                    <a:pt x="5617" y="6544"/>
                    <a:pt x="5300" y="7331"/>
                    <a:pt x="4991" y="8069"/>
                  </a:cubicBezTo>
                  <a:cubicBezTo>
                    <a:pt x="4924" y="8217"/>
                    <a:pt x="4857" y="8414"/>
                    <a:pt x="4791" y="8561"/>
                  </a:cubicBezTo>
                  <a:cubicBezTo>
                    <a:pt x="4474" y="9349"/>
                    <a:pt x="4123" y="10037"/>
                    <a:pt x="3722" y="10037"/>
                  </a:cubicBezTo>
                  <a:cubicBezTo>
                    <a:pt x="3222" y="10037"/>
                    <a:pt x="2738" y="9349"/>
                    <a:pt x="2270" y="8660"/>
                  </a:cubicBezTo>
                  <a:cubicBezTo>
                    <a:pt x="1995" y="8266"/>
                    <a:pt x="1719" y="7872"/>
                    <a:pt x="1436" y="7626"/>
                  </a:cubicBezTo>
                  <a:cubicBezTo>
                    <a:pt x="1235" y="7430"/>
                    <a:pt x="1035" y="7233"/>
                    <a:pt x="835" y="7036"/>
                  </a:cubicBezTo>
                  <a:cubicBezTo>
                    <a:pt x="684" y="6839"/>
                    <a:pt x="534" y="6692"/>
                    <a:pt x="384" y="6544"/>
                  </a:cubicBezTo>
                  <a:cubicBezTo>
                    <a:pt x="267" y="6446"/>
                    <a:pt x="134" y="6298"/>
                    <a:pt x="0" y="6200"/>
                  </a:cubicBezTo>
                  <a:cubicBezTo>
                    <a:pt x="0" y="5855"/>
                    <a:pt x="0" y="5855"/>
                    <a:pt x="0" y="5855"/>
                  </a:cubicBezTo>
                  <a:cubicBezTo>
                    <a:pt x="109" y="5954"/>
                    <a:pt x="225" y="6052"/>
                    <a:pt x="359" y="6150"/>
                  </a:cubicBezTo>
                  <a:cubicBezTo>
                    <a:pt x="734" y="6544"/>
                    <a:pt x="1118" y="6938"/>
                    <a:pt x="1502" y="7331"/>
                  </a:cubicBezTo>
                  <a:cubicBezTo>
                    <a:pt x="1744" y="7577"/>
                    <a:pt x="1995" y="7971"/>
                    <a:pt x="2245" y="8315"/>
                  </a:cubicBezTo>
                  <a:cubicBezTo>
                    <a:pt x="2704" y="9004"/>
                    <a:pt x="3188" y="9742"/>
                    <a:pt x="3664" y="9742"/>
                  </a:cubicBezTo>
                  <a:cubicBezTo>
                    <a:pt x="3823" y="9742"/>
                    <a:pt x="3973" y="9644"/>
                    <a:pt x="4123" y="9496"/>
                  </a:cubicBezTo>
                  <a:cubicBezTo>
                    <a:pt x="4432" y="9152"/>
                    <a:pt x="4724" y="8414"/>
                    <a:pt x="4999" y="7676"/>
                  </a:cubicBezTo>
                  <a:cubicBezTo>
                    <a:pt x="5100" y="7430"/>
                    <a:pt x="5191" y="7184"/>
                    <a:pt x="5291" y="6987"/>
                  </a:cubicBezTo>
                  <a:cubicBezTo>
                    <a:pt x="5634" y="6150"/>
                    <a:pt x="6009" y="5314"/>
                    <a:pt x="6393" y="4822"/>
                  </a:cubicBezTo>
                  <a:cubicBezTo>
                    <a:pt x="6468" y="4723"/>
                    <a:pt x="6535" y="4674"/>
                    <a:pt x="6602" y="4576"/>
                  </a:cubicBezTo>
                  <a:cubicBezTo>
                    <a:pt x="6735" y="4428"/>
                    <a:pt x="6877" y="4231"/>
                    <a:pt x="7019" y="4035"/>
                  </a:cubicBezTo>
                  <a:cubicBezTo>
                    <a:pt x="7094" y="3936"/>
                    <a:pt x="7094" y="3936"/>
                    <a:pt x="7094" y="3936"/>
                  </a:cubicBezTo>
                  <a:cubicBezTo>
                    <a:pt x="7253" y="3690"/>
                    <a:pt x="7420" y="3444"/>
                    <a:pt x="7578" y="3297"/>
                  </a:cubicBezTo>
                  <a:cubicBezTo>
                    <a:pt x="7687" y="3198"/>
                    <a:pt x="7804" y="3149"/>
                    <a:pt x="7946" y="3149"/>
                  </a:cubicBezTo>
                  <a:cubicBezTo>
                    <a:pt x="8054" y="3149"/>
                    <a:pt x="8171" y="3149"/>
                    <a:pt x="8279" y="3198"/>
                  </a:cubicBezTo>
                  <a:cubicBezTo>
                    <a:pt x="8396" y="3247"/>
                    <a:pt x="8505" y="3247"/>
                    <a:pt x="8622" y="3247"/>
                  </a:cubicBezTo>
                  <a:cubicBezTo>
                    <a:pt x="8672" y="3247"/>
                    <a:pt x="8730" y="3247"/>
                    <a:pt x="8780" y="3247"/>
                  </a:cubicBezTo>
                  <a:cubicBezTo>
                    <a:pt x="9064" y="3149"/>
                    <a:pt x="9356" y="3001"/>
                    <a:pt x="9640" y="2805"/>
                  </a:cubicBezTo>
                  <a:cubicBezTo>
                    <a:pt x="9773" y="2755"/>
                    <a:pt x="9915" y="2657"/>
                    <a:pt x="10049" y="2608"/>
                  </a:cubicBezTo>
                  <a:cubicBezTo>
                    <a:pt x="10324" y="2460"/>
                    <a:pt x="10583" y="1870"/>
                    <a:pt x="10833" y="1328"/>
                  </a:cubicBezTo>
                  <a:cubicBezTo>
                    <a:pt x="10934" y="1132"/>
                    <a:pt x="11034" y="886"/>
                    <a:pt x="11134" y="689"/>
                  </a:cubicBezTo>
                  <a:cubicBezTo>
                    <a:pt x="11292" y="394"/>
                    <a:pt x="11534" y="0"/>
                    <a:pt x="11777" y="0"/>
                  </a:cubicBezTo>
                  <a:cubicBezTo>
                    <a:pt x="11885" y="0"/>
                    <a:pt x="11994" y="98"/>
                    <a:pt x="12085" y="295"/>
                  </a:cubicBezTo>
                  <a:cubicBezTo>
                    <a:pt x="12377" y="886"/>
                    <a:pt x="12594" y="2067"/>
                    <a:pt x="12770" y="3149"/>
                  </a:cubicBezTo>
                  <a:cubicBezTo>
                    <a:pt x="12811" y="3444"/>
                    <a:pt x="12853" y="3690"/>
                    <a:pt x="12895" y="3985"/>
                  </a:cubicBezTo>
                  <a:cubicBezTo>
                    <a:pt x="13304" y="6593"/>
                    <a:pt x="13730" y="9299"/>
                    <a:pt x="14355" y="10283"/>
                  </a:cubicBezTo>
                  <a:cubicBezTo>
                    <a:pt x="14564" y="10628"/>
                    <a:pt x="14773" y="10923"/>
                    <a:pt x="14973" y="11267"/>
                  </a:cubicBezTo>
                  <a:cubicBezTo>
                    <a:pt x="15616" y="12251"/>
                    <a:pt x="16283" y="13236"/>
                    <a:pt x="16926" y="14416"/>
                  </a:cubicBezTo>
                  <a:cubicBezTo>
                    <a:pt x="17327" y="15105"/>
                    <a:pt x="17727" y="15942"/>
                    <a:pt x="18120" y="16680"/>
                  </a:cubicBezTo>
                  <a:cubicBezTo>
                    <a:pt x="18520" y="17516"/>
                    <a:pt x="18938" y="18353"/>
                    <a:pt x="19355" y="19091"/>
                  </a:cubicBezTo>
                  <a:cubicBezTo>
                    <a:pt x="19822" y="19927"/>
                    <a:pt x="20215" y="20468"/>
                    <a:pt x="20582" y="20862"/>
                  </a:cubicBezTo>
                  <a:cubicBezTo>
                    <a:pt x="20840" y="21108"/>
                    <a:pt x="21066" y="21305"/>
                    <a:pt x="21266" y="21403"/>
                  </a:cubicBezTo>
                  <a:cubicBezTo>
                    <a:pt x="21333" y="21403"/>
                    <a:pt x="21400" y="21452"/>
                    <a:pt x="21466" y="21502"/>
                  </a:cubicBezTo>
                  <a:cubicBezTo>
                    <a:pt x="21508" y="21502"/>
                    <a:pt x="21558" y="21551"/>
                    <a:pt x="21600" y="21600"/>
                  </a:cubicBezTo>
                  <a:cubicBezTo>
                    <a:pt x="21533" y="21600"/>
                    <a:pt x="21458" y="21600"/>
                    <a:pt x="21383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2096" name="Freeform 540"/>
            <p:cNvSpPr/>
            <p:nvPr/>
          </p:nvSpPr>
          <p:spPr>
            <a:xfrm flipH="1" rot="16200000">
              <a:off x="574959" y="3623123"/>
              <a:ext cx="634232" cy="19856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20886" y="19895"/>
                    <a:pt x="20261" y="18189"/>
                    <a:pt x="19726" y="16768"/>
                  </a:cubicBezTo>
                  <a:cubicBezTo>
                    <a:pt x="18833" y="14495"/>
                    <a:pt x="18030" y="12221"/>
                    <a:pt x="17048" y="10232"/>
                  </a:cubicBezTo>
                  <a:cubicBezTo>
                    <a:pt x="14906" y="6537"/>
                    <a:pt x="12853" y="3979"/>
                    <a:pt x="10800" y="2558"/>
                  </a:cubicBezTo>
                  <a:cubicBezTo>
                    <a:pt x="9729" y="1989"/>
                    <a:pt x="8747" y="1705"/>
                    <a:pt x="7765" y="1705"/>
                  </a:cubicBezTo>
                  <a:cubicBezTo>
                    <a:pt x="6426" y="1705"/>
                    <a:pt x="5177" y="2274"/>
                    <a:pt x="3927" y="3411"/>
                  </a:cubicBezTo>
                  <a:cubicBezTo>
                    <a:pt x="2499" y="4832"/>
                    <a:pt x="1250" y="5968"/>
                    <a:pt x="0" y="6537"/>
                  </a:cubicBezTo>
                  <a:cubicBezTo>
                    <a:pt x="714" y="5968"/>
                    <a:pt x="1339" y="5116"/>
                    <a:pt x="2053" y="4263"/>
                  </a:cubicBezTo>
                  <a:cubicBezTo>
                    <a:pt x="3124" y="2558"/>
                    <a:pt x="4284" y="1137"/>
                    <a:pt x="5534" y="568"/>
                  </a:cubicBezTo>
                  <a:cubicBezTo>
                    <a:pt x="6337" y="0"/>
                    <a:pt x="7140" y="0"/>
                    <a:pt x="7944" y="0"/>
                  </a:cubicBezTo>
                  <a:cubicBezTo>
                    <a:pt x="9104" y="0"/>
                    <a:pt x="10264" y="284"/>
                    <a:pt x="11425" y="1137"/>
                  </a:cubicBezTo>
                  <a:cubicBezTo>
                    <a:pt x="13835" y="3126"/>
                    <a:pt x="15888" y="5684"/>
                    <a:pt x="17673" y="9379"/>
                  </a:cubicBezTo>
                  <a:cubicBezTo>
                    <a:pt x="19369" y="12789"/>
                    <a:pt x="20529" y="16200"/>
                    <a:pt x="21600" y="21600"/>
                  </a:cubicBez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2097" name="Freeform 541"/>
            <p:cNvSpPr/>
            <p:nvPr/>
          </p:nvSpPr>
          <p:spPr>
            <a:xfrm flipH="1" rot="16200000">
              <a:off x="1578169" y="6486054"/>
              <a:ext cx="626824" cy="1081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19431" y="21073"/>
                    <a:pt x="17172" y="20546"/>
                    <a:pt x="15093" y="18966"/>
                  </a:cubicBezTo>
                  <a:cubicBezTo>
                    <a:pt x="13376" y="17912"/>
                    <a:pt x="11749" y="15805"/>
                    <a:pt x="10213" y="13698"/>
                  </a:cubicBezTo>
                  <a:cubicBezTo>
                    <a:pt x="8947" y="12644"/>
                    <a:pt x="7682" y="11063"/>
                    <a:pt x="6417" y="10010"/>
                  </a:cubicBezTo>
                  <a:cubicBezTo>
                    <a:pt x="5603" y="8956"/>
                    <a:pt x="5603" y="8956"/>
                    <a:pt x="5603" y="8956"/>
                  </a:cubicBezTo>
                  <a:cubicBezTo>
                    <a:pt x="4428" y="7902"/>
                    <a:pt x="3163" y="6849"/>
                    <a:pt x="1988" y="4741"/>
                  </a:cubicBezTo>
                  <a:cubicBezTo>
                    <a:pt x="1265" y="3688"/>
                    <a:pt x="633" y="2107"/>
                    <a:pt x="0" y="0"/>
                  </a:cubicBezTo>
                  <a:cubicBezTo>
                    <a:pt x="813" y="1580"/>
                    <a:pt x="1808" y="2634"/>
                    <a:pt x="2711" y="3161"/>
                  </a:cubicBezTo>
                  <a:cubicBezTo>
                    <a:pt x="3073" y="3688"/>
                    <a:pt x="3344" y="4215"/>
                    <a:pt x="3615" y="4215"/>
                  </a:cubicBezTo>
                  <a:cubicBezTo>
                    <a:pt x="4519" y="5268"/>
                    <a:pt x="5423" y="5795"/>
                    <a:pt x="6326" y="6849"/>
                  </a:cubicBezTo>
                  <a:cubicBezTo>
                    <a:pt x="7682" y="7902"/>
                    <a:pt x="7682" y="7902"/>
                    <a:pt x="7682" y="7902"/>
                  </a:cubicBezTo>
                  <a:cubicBezTo>
                    <a:pt x="8767" y="8956"/>
                    <a:pt x="9851" y="10010"/>
                    <a:pt x="10936" y="11063"/>
                  </a:cubicBezTo>
                  <a:cubicBezTo>
                    <a:pt x="12833" y="13171"/>
                    <a:pt x="14731" y="15278"/>
                    <a:pt x="16629" y="16332"/>
                  </a:cubicBezTo>
                  <a:cubicBezTo>
                    <a:pt x="18346" y="17385"/>
                    <a:pt x="19973" y="17912"/>
                    <a:pt x="21600" y="17912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F2F2F2">
                <a:alpha val="6499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</p:grpSp>
      <p:pic>
        <p:nvPicPr>
          <p:cNvPr id="12099" name="unleashed-logo-full-color-cmyk.pdf" descr="unleashed-logo-full-color-cmyk.pdf"/>
          <p:cNvPicPr>
            <a:picLocks noChangeAspect="1"/>
          </p:cNvPicPr>
          <p:nvPr/>
        </p:nvPicPr>
        <p:blipFill>
          <a:blip r:embed="rId2">
            <a:extLst/>
          </a:blip>
          <a:stretch>
            <a:fillRect/>
          </a:stretch>
        </p:blipFill>
        <p:spPr>
          <a:xfrm>
            <a:off x="319974" y="6036569"/>
            <a:ext cx="775995" cy="513501"/>
          </a:xfrm>
          <a:prstGeom prst="rect">
            <a:avLst/>
          </a:prstGeom>
          <a:ln w="12700">
            <a:miter lim="400000"/>
          </a:ln>
        </p:spPr>
      </p:pic>
      <p:sp>
        <p:nvSpPr>
          <p:cNvPr id="12100" name="Rectangle 14"/>
          <p:cNvSpPr txBox="1"/>
          <p:nvPr/>
        </p:nvSpPr>
        <p:spPr>
          <a:xfrm>
            <a:off x="1293760" y="590343"/>
            <a:ext cx="9604480" cy="11582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>
            <a:spAutoFit/>
          </a:bodyPr>
          <a:lstStyle>
            <a:lvl1pPr algn="ctr">
              <a:defRPr b="1" spc="97" sz="3500">
                <a:solidFill>
                  <a:srgbClr val="383839"/>
                </a:solidFill>
              </a:defRPr>
            </a:lvl1pPr>
          </a:lstStyle>
          <a:p>
            <a:pPr/>
            <a:r>
              <a:t>What is SE going to do with this information?</a:t>
            </a:r>
          </a:p>
        </p:txBody>
      </p:sp>
      <p:sp>
        <p:nvSpPr>
          <p:cNvPr id="12101" name="Matching…"/>
          <p:cNvSpPr txBox="1"/>
          <p:nvPr/>
        </p:nvSpPr>
        <p:spPr>
          <a:xfrm>
            <a:off x="2230948" y="3310657"/>
            <a:ext cx="2218304" cy="2157503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50800" tIns="50800" rIns="50800" bIns="50800"/>
          <a:lstStyle/>
          <a:p>
            <a:pPr algn="ctr" defTabSz="457200">
              <a:defRPr sz="1900">
                <a:solidFill>
                  <a:srgbClr val="505F48"/>
                </a:solidFill>
                <a:latin typeface="Avenir Heavy"/>
                <a:ea typeface="Avenir Heavy"/>
                <a:cs typeface="Avenir Heavy"/>
                <a:sym typeface="Avenir Heavy"/>
              </a:defRPr>
            </a:pPr>
            <a:r>
              <a:t>Matching</a:t>
            </a:r>
          </a:p>
          <a:p>
            <a:pPr algn="ctr" defTabSz="457200">
              <a:defRPr>
                <a:solidFill>
                  <a:srgbClr val="505F48"/>
                </a:solidFill>
                <a:latin typeface="Avenir Book Oblique"/>
                <a:ea typeface="Avenir Book Oblique"/>
                <a:cs typeface="Avenir Book Oblique"/>
                <a:sym typeface="Avenir Book Oblique"/>
              </a:defRPr>
            </a:pPr>
          </a:p>
          <a:p>
            <a:pPr algn="ctr" defTabSz="457200">
              <a:defRPr sz="1300">
                <a:solidFill>
                  <a:srgbClr val="505F48"/>
                </a:solidFill>
                <a:latin typeface="Avenir Book"/>
                <a:ea typeface="Avenir Book"/>
                <a:cs typeface="Avenir Book"/>
                <a:sym typeface="Avenir Book"/>
              </a:defRPr>
            </a:pPr>
            <a:r>
              <a:t>We’re going to try and help match you to great opportunities that align with who God has made you to be.</a:t>
            </a:r>
          </a:p>
        </p:txBody>
      </p:sp>
      <p:sp>
        <p:nvSpPr>
          <p:cNvPr id="12102" name="Profile…"/>
          <p:cNvSpPr txBox="1"/>
          <p:nvPr/>
        </p:nvSpPr>
        <p:spPr>
          <a:xfrm>
            <a:off x="7742748" y="3310657"/>
            <a:ext cx="2218304" cy="2157503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50800" tIns="50800" rIns="50800" bIns="50800"/>
          <a:lstStyle/>
          <a:p>
            <a:pPr algn="ctr" defTabSz="457200">
              <a:defRPr sz="1900">
                <a:solidFill>
                  <a:srgbClr val="505F48"/>
                </a:solidFill>
                <a:latin typeface="Avenir Heavy"/>
                <a:ea typeface="Avenir Heavy"/>
                <a:cs typeface="Avenir Heavy"/>
                <a:sym typeface="Avenir Heavy"/>
              </a:defRPr>
            </a:pPr>
            <a:r>
              <a:t>Profile</a:t>
            </a:r>
          </a:p>
          <a:p>
            <a:pPr algn="ctr" defTabSz="457200">
              <a:defRPr>
                <a:solidFill>
                  <a:srgbClr val="505F48"/>
                </a:solidFill>
                <a:latin typeface="Avenir Book Oblique"/>
                <a:ea typeface="Avenir Book Oblique"/>
                <a:cs typeface="Avenir Book Oblique"/>
                <a:sym typeface="Avenir Book Oblique"/>
              </a:defRPr>
            </a:pPr>
          </a:p>
          <a:p>
            <a:pPr algn="ctr" defTabSz="457200">
              <a:defRPr sz="1300">
                <a:solidFill>
                  <a:srgbClr val="505F48"/>
                </a:solidFill>
                <a:latin typeface="Avenir Book"/>
                <a:ea typeface="Avenir Book"/>
                <a:cs typeface="Avenir Book"/>
                <a:sym typeface="Avenir Book"/>
              </a:defRPr>
            </a:pPr>
            <a:r>
              <a:t>We’re going to display your Unleashed Life Plan data in your personal (private) profile so SE staff can better engage you in who God has made you to be.</a:t>
            </a:r>
          </a:p>
        </p:txBody>
      </p:sp>
      <p:pic>
        <p:nvPicPr>
          <p:cNvPr id="12103" name="puzzle.png" descr="puzzle.png"/>
          <p:cNvPicPr>
            <a:picLocks noChangeAspect="1"/>
          </p:cNvPicPr>
          <p:nvPr/>
        </p:nvPicPr>
        <p:blipFill>
          <a:blip r:embed="rId3">
            <a:extLst/>
          </a:blip>
          <a:stretch>
            <a:fillRect/>
          </a:stretch>
        </p:blipFill>
        <p:spPr>
          <a:xfrm>
            <a:off x="3083321" y="2813877"/>
            <a:ext cx="513502" cy="513501"/>
          </a:xfrm>
          <a:prstGeom prst="rect">
            <a:avLst/>
          </a:prstGeom>
          <a:ln w="12700">
            <a:miter lim="400000"/>
          </a:ln>
        </p:spPr>
      </p:pic>
      <p:pic>
        <p:nvPicPr>
          <p:cNvPr id="12104" name="people.png" descr="people.png"/>
          <p:cNvPicPr>
            <a:picLocks noChangeAspect="1"/>
          </p:cNvPicPr>
          <p:nvPr/>
        </p:nvPicPr>
        <p:blipFill>
          <a:blip r:embed="rId4">
            <a:extLst/>
          </a:blip>
          <a:stretch>
            <a:fillRect/>
          </a:stretch>
        </p:blipFill>
        <p:spPr>
          <a:xfrm>
            <a:off x="5839221" y="2813877"/>
            <a:ext cx="513502" cy="513501"/>
          </a:xfrm>
          <a:prstGeom prst="rect">
            <a:avLst/>
          </a:prstGeom>
          <a:ln w="12700">
            <a:miter lim="400000"/>
          </a:ln>
        </p:spPr>
      </p:pic>
      <p:pic>
        <p:nvPicPr>
          <p:cNvPr id="12105" name="user.png" descr="user.png"/>
          <p:cNvPicPr>
            <a:picLocks noChangeAspect="1"/>
          </p:cNvPicPr>
          <p:nvPr/>
        </p:nvPicPr>
        <p:blipFill>
          <a:blip r:embed="rId5">
            <a:extLst/>
          </a:blip>
          <a:stretch>
            <a:fillRect/>
          </a:stretch>
        </p:blipFill>
        <p:spPr>
          <a:xfrm>
            <a:off x="8595121" y="2813877"/>
            <a:ext cx="513502" cy="513501"/>
          </a:xfrm>
          <a:prstGeom prst="rect">
            <a:avLst/>
          </a:prstGeom>
          <a:ln w="12700">
            <a:miter lim="400000"/>
          </a:ln>
        </p:spPr>
      </p:pic>
      <p:sp>
        <p:nvSpPr>
          <p:cNvPr id="12106" name="Guidance…"/>
          <p:cNvSpPr txBox="1"/>
          <p:nvPr/>
        </p:nvSpPr>
        <p:spPr>
          <a:xfrm>
            <a:off x="4986848" y="3310657"/>
            <a:ext cx="2218304" cy="2157503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50800" tIns="50800" rIns="50800" bIns="50800"/>
          <a:lstStyle/>
          <a:p>
            <a:pPr algn="ctr" defTabSz="457200">
              <a:defRPr sz="1900">
                <a:solidFill>
                  <a:srgbClr val="505F48"/>
                </a:solidFill>
                <a:latin typeface="Avenir Heavy"/>
                <a:ea typeface="Avenir Heavy"/>
                <a:cs typeface="Avenir Heavy"/>
                <a:sym typeface="Avenir Heavy"/>
              </a:defRPr>
            </a:pPr>
            <a:r>
              <a:t>Guidance</a:t>
            </a:r>
          </a:p>
          <a:p>
            <a:pPr algn="ctr" defTabSz="457200">
              <a:defRPr>
                <a:solidFill>
                  <a:srgbClr val="505F48"/>
                </a:solidFill>
                <a:latin typeface="Avenir Book Oblique"/>
                <a:ea typeface="Avenir Book Oblique"/>
                <a:cs typeface="Avenir Book Oblique"/>
                <a:sym typeface="Avenir Book Oblique"/>
              </a:defRPr>
            </a:pPr>
          </a:p>
          <a:p>
            <a:pPr algn="ctr" defTabSz="457200">
              <a:defRPr sz="1300">
                <a:solidFill>
                  <a:srgbClr val="505F48"/>
                </a:solidFill>
                <a:latin typeface="Avenir Book"/>
                <a:ea typeface="Avenir Book"/>
                <a:cs typeface="Avenir Book"/>
                <a:sym typeface="Avenir Book"/>
              </a:defRPr>
            </a:pPr>
            <a:r>
              <a:t>We’re going to try and guide and introduce you to organizations and opportunities for a better experience and heart connection.</a:t>
            </a:r>
          </a:p>
        </p:txBody>
      </p:sp>
    </p:spTree>
  </p:cSld>
  <p:clrMapOvr>
    <a:masterClrMapping/>
  </p:clrMapOvr>
  <p:transition xmlns:p14="http://schemas.microsoft.com/office/powerpoint/2010/main" spd="med" advClick="1"/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 xmlns:m="http://schemas.openxmlformats.org/officeDocument/2006/math" xmlns:a14="http://schemas.microsoft.com/office/drawing/2010/main" showMasterSp="1" showMasterPhAnim="1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144" name="Group 636"/>
          <p:cNvGrpSpPr/>
          <p:nvPr/>
        </p:nvGrpSpPr>
        <p:grpSpPr>
          <a:xfrm>
            <a:off x="-1" y="-1"/>
            <a:ext cx="1945670" cy="6858001"/>
            <a:chOff x="0" y="0"/>
            <a:chExt cx="1945668" cy="6858000"/>
          </a:xfrm>
        </p:grpSpPr>
        <p:sp>
          <p:nvSpPr>
            <p:cNvPr id="12108" name="Freeform 437"/>
            <p:cNvSpPr/>
            <p:nvPr/>
          </p:nvSpPr>
          <p:spPr>
            <a:xfrm flipH="1" rot="16200000">
              <a:off x="620896" y="6572002"/>
              <a:ext cx="480120" cy="8298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20774" y="18900"/>
                    <a:pt x="19948" y="16200"/>
                    <a:pt x="19121" y="14175"/>
                  </a:cubicBezTo>
                  <a:cubicBezTo>
                    <a:pt x="16525" y="7425"/>
                    <a:pt x="13810" y="4725"/>
                    <a:pt x="10387" y="4725"/>
                  </a:cubicBezTo>
                  <a:cubicBezTo>
                    <a:pt x="8498" y="4725"/>
                    <a:pt x="6610" y="5400"/>
                    <a:pt x="4839" y="6075"/>
                  </a:cubicBezTo>
                  <a:cubicBezTo>
                    <a:pt x="3187" y="6750"/>
                    <a:pt x="1652" y="7425"/>
                    <a:pt x="0" y="8100"/>
                  </a:cubicBezTo>
                  <a:cubicBezTo>
                    <a:pt x="4013" y="2025"/>
                    <a:pt x="7318" y="0"/>
                    <a:pt x="10387" y="0"/>
                  </a:cubicBezTo>
                  <a:cubicBezTo>
                    <a:pt x="14400" y="0"/>
                    <a:pt x="17823" y="4050"/>
                    <a:pt x="20892" y="13500"/>
                  </a:cubicBezTo>
                  <a:cubicBezTo>
                    <a:pt x="21128" y="14175"/>
                    <a:pt x="21364" y="14850"/>
                    <a:pt x="21600" y="15525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FFFFFF">
                <a:alpha val="1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2109" name="Freeform 438"/>
            <p:cNvSpPr/>
            <p:nvPr/>
          </p:nvSpPr>
          <p:spPr>
            <a:xfrm flipH="1" rot="16200000">
              <a:off x="762410" y="6830585"/>
              <a:ext cx="34085" cy="207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16200"/>
                  </a:moveTo>
                  <a:cubicBezTo>
                    <a:pt x="14954" y="10800"/>
                    <a:pt x="6646" y="540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6646" y="8100"/>
                    <a:pt x="13292" y="16200"/>
                    <a:pt x="21600" y="21600"/>
                  </a:cubicBezTo>
                  <a:lnTo>
                    <a:pt x="21600" y="16200"/>
                  </a:lnTo>
                  <a:close/>
                </a:path>
              </a:pathLst>
            </a:custGeom>
            <a:solidFill>
              <a:srgbClr val="FFFFFF">
                <a:alpha val="1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2110" name="Freeform 439"/>
            <p:cNvSpPr/>
            <p:nvPr/>
          </p:nvSpPr>
          <p:spPr>
            <a:xfrm flipH="1" rot="16200000">
              <a:off x="-132625" y="4953081"/>
              <a:ext cx="969129" cy="2237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cubicBezTo>
                    <a:pt x="3736" y="18042"/>
                    <a:pt x="7472" y="13722"/>
                    <a:pt x="11092" y="9148"/>
                  </a:cubicBezTo>
                  <a:cubicBezTo>
                    <a:pt x="11968" y="7878"/>
                    <a:pt x="11968" y="7878"/>
                    <a:pt x="11968" y="7878"/>
                  </a:cubicBezTo>
                  <a:cubicBezTo>
                    <a:pt x="13485" y="5845"/>
                    <a:pt x="15120" y="3558"/>
                    <a:pt x="16755" y="2541"/>
                  </a:cubicBezTo>
                  <a:cubicBezTo>
                    <a:pt x="17572" y="1779"/>
                    <a:pt x="18448" y="1525"/>
                    <a:pt x="19323" y="1016"/>
                  </a:cubicBezTo>
                  <a:cubicBezTo>
                    <a:pt x="20082" y="762"/>
                    <a:pt x="20841" y="508"/>
                    <a:pt x="21600" y="0"/>
                  </a:cubicBezTo>
                  <a:cubicBezTo>
                    <a:pt x="20724" y="2541"/>
                    <a:pt x="19440" y="3049"/>
                    <a:pt x="18272" y="3558"/>
                  </a:cubicBezTo>
                  <a:cubicBezTo>
                    <a:pt x="17630" y="3812"/>
                    <a:pt x="17046" y="4066"/>
                    <a:pt x="16521" y="4574"/>
                  </a:cubicBezTo>
                  <a:cubicBezTo>
                    <a:pt x="15003" y="5845"/>
                    <a:pt x="13544" y="7878"/>
                    <a:pt x="12084" y="9911"/>
                  </a:cubicBezTo>
                  <a:cubicBezTo>
                    <a:pt x="11676" y="10419"/>
                    <a:pt x="11267" y="10927"/>
                    <a:pt x="10858" y="11435"/>
                  </a:cubicBezTo>
                  <a:cubicBezTo>
                    <a:pt x="8932" y="13976"/>
                    <a:pt x="6889" y="16264"/>
                    <a:pt x="5021" y="18296"/>
                  </a:cubicBezTo>
                  <a:cubicBezTo>
                    <a:pt x="3970" y="19567"/>
                    <a:pt x="2919" y="20584"/>
                    <a:pt x="1751" y="21346"/>
                  </a:cubicBezTo>
                  <a:cubicBezTo>
                    <a:pt x="1343" y="21600"/>
                    <a:pt x="876" y="21600"/>
                    <a:pt x="409" y="21600"/>
                  </a:cubicBezTo>
                  <a:cubicBezTo>
                    <a:pt x="292" y="21600"/>
                    <a:pt x="117" y="21600"/>
                    <a:pt x="0" y="21600"/>
                  </a:cubicBezTo>
                  <a:close/>
                </a:path>
              </a:pathLst>
            </a:custGeom>
            <a:solidFill>
              <a:srgbClr val="FFFFFF">
                <a:alpha val="1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2111" name="Freeform 440"/>
            <p:cNvSpPr/>
            <p:nvPr/>
          </p:nvSpPr>
          <p:spPr>
            <a:xfrm flipH="1" rot="16200000">
              <a:off x="218573" y="5170913"/>
              <a:ext cx="222278" cy="518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795" y="21600"/>
                  </a:moveTo>
                  <a:cubicBezTo>
                    <a:pt x="1779" y="21600"/>
                    <a:pt x="762" y="20520"/>
                    <a:pt x="0" y="20520"/>
                  </a:cubicBezTo>
                  <a:cubicBezTo>
                    <a:pt x="2033" y="17280"/>
                    <a:pt x="4066" y="16200"/>
                    <a:pt x="6099" y="14040"/>
                  </a:cubicBezTo>
                  <a:cubicBezTo>
                    <a:pt x="7878" y="12960"/>
                    <a:pt x="9656" y="10800"/>
                    <a:pt x="11689" y="8640"/>
                  </a:cubicBezTo>
                  <a:cubicBezTo>
                    <a:pt x="12198" y="8640"/>
                    <a:pt x="12960" y="7560"/>
                    <a:pt x="13722" y="6480"/>
                  </a:cubicBezTo>
                  <a:cubicBezTo>
                    <a:pt x="16009" y="3240"/>
                    <a:pt x="18551" y="0"/>
                    <a:pt x="21092" y="0"/>
                  </a:cubicBezTo>
                  <a:cubicBezTo>
                    <a:pt x="21346" y="0"/>
                    <a:pt x="21600" y="1080"/>
                    <a:pt x="21600" y="1080"/>
                  </a:cubicBezTo>
                  <a:cubicBezTo>
                    <a:pt x="17788" y="9720"/>
                    <a:pt x="13214" y="14040"/>
                    <a:pt x="9402" y="17280"/>
                  </a:cubicBezTo>
                  <a:cubicBezTo>
                    <a:pt x="7115" y="19440"/>
                    <a:pt x="4828" y="21600"/>
                    <a:pt x="2795" y="21600"/>
                  </a:cubicBezTo>
                  <a:close/>
                </a:path>
              </a:pathLst>
            </a:custGeom>
            <a:solidFill>
              <a:srgbClr val="FFFFFF">
                <a:alpha val="1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2112" name="Freeform 441"/>
            <p:cNvSpPr/>
            <p:nvPr/>
          </p:nvSpPr>
          <p:spPr>
            <a:xfrm flipH="1" rot="16200000">
              <a:off x="-80019" y="5435423"/>
              <a:ext cx="675722" cy="12744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cubicBezTo>
                    <a:pt x="837" y="17192"/>
                    <a:pt x="2093" y="15869"/>
                    <a:pt x="3265" y="14547"/>
                  </a:cubicBezTo>
                  <a:cubicBezTo>
                    <a:pt x="3600" y="14547"/>
                    <a:pt x="3935" y="14106"/>
                    <a:pt x="4186" y="13665"/>
                  </a:cubicBezTo>
                  <a:cubicBezTo>
                    <a:pt x="4688" y="12784"/>
                    <a:pt x="5274" y="12343"/>
                    <a:pt x="5777" y="11461"/>
                  </a:cubicBezTo>
                  <a:cubicBezTo>
                    <a:pt x="7284" y="9698"/>
                    <a:pt x="8874" y="7494"/>
                    <a:pt x="10465" y="6171"/>
                  </a:cubicBezTo>
                  <a:cubicBezTo>
                    <a:pt x="11470" y="5731"/>
                    <a:pt x="11470" y="5731"/>
                    <a:pt x="11470" y="5731"/>
                  </a:cubicBezTo>
                  <a:cubicBezTo>
                    <a:pt x="13395" y="3967"/>
                    <a:pt x="15321" y="2645"/>
                    <a:pt x="17163" y="1322"/>
                  </a:cubicBezTo>
                  <a:cubicBezTo>
                    <a:pt x="18502" y="441"/>
                    <a:pt x="19926" y="0"/>
                    <a:pt x="21600" y="0"/>
                  </a:cubicBezTo>
                  <a:cubicBezTo>
                    <a:pt x="21600" y="0"/>
                    <a:pt x="21600" y="0"/>
                    <a:pt x="21600" y="0"/>
                  </a:cubicBezTo>
                  <a:cubicBezTo>
                    <a:pt x="21349" y="441"/>
                    <a:pt x="21098" y="882"/>
                    <a:pt x="20847" y="882"/>
                  </a:cubicBezTo>
                  <a:cubicBezTo>
                    <a:pt x="20344" y="1763"/>
                    <a:pt x="19926" y="2204"/>
                    <a:pt x="19423" y="2645"/>
                  </a:cubicBezTo>
                  <a:cubicBezTo>
                    <a:pt x="18753" y="3086"/>
                    <a:pt x="18084" y="3527"/>
                    <a:pt x="17330" y="3967"/>
                  </a:cubicBezTo>
                  <a:cubicBezTo>
                    <a:pt x="16326" y="4849"/>
                    <a:pt x="16326" y="4849"/>
                    <a:pt x="16326" y="4849"/>
                  </a:cubicBezTo>
                  <a:cubicBezTo>
                    <a:pt x="15237" y="5731"/>
                    <a:pt x="14149" y="6612"/>
                    <a:pt x="12977" y="7494"/>
                  </a:cubicBezTo>
                  <a:cubicBezTo>
                    <a:pt x="12056" y="8376"/>
                    <a:pt x="11135" y="9257"/>
                    <a:pt x="10130" y="9698"/>
                  </a:cubicBezTo>
                  <a:cubicBezTo>
                    <a:pt x="8205" y="11461"/>
                    <a:pt x="6195" y="13665"/>
                    <a:pt x="4270" y="16310"/>
                  </a:cubicBezTo>
                  <a:cubicBezTo>
                    <a:pt x="2847" y="18073"/>
                    <a:pt x="1423" y="19837"/>
                    <a:pt x="0" y="21600"/>
                  </a:cubicBezTo>
                  <a:close/>
                </a:path>
              </a:pathLst>
            </a:custGeom>
            <a:solidFill>
              <a:srgbClr val="FFFFFF">
                <a:alpha val="1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2113" name="Freeform 442"/>
            <p:cNvSpPr/>
            <p:nvPr/>
          </p:nvSpPr>
          <p:spPr>
            <a:xfrm flipH="1" rot="16200000">
              <a:off x="420103" y="5624359"/>
              <a:ext cx="706843" cy="13336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cubicBezTo>
                    <a:pt x="80" y="14824"/>
                    <a:pt x="1360" y="8047"/>
                    <a:pt x="2560" y="4659"/>
                  </a:cubicBezTo>
                  <a:cubicBezTo>
                    <a:pt x="4160" y="424"/>
                    <a:pt x="5840" y="0"/>
                    <a:pt x="7360" y="0"/>
                  </a:cubicBezTo>
                  <a:cubicBezTo>
                    <a:pt x="7920" y="0"/>
                    <a:pt x="7920" y="0"/>
                    <a:pt x="7920" y="0"/>
                  </a:cubicBezTo>
                  <a:cubicBezTo>
                    <a:pt x="10000" y="0"/>
                    <a:pt x="12160" y="424"/>
                    <a:pt x="14160" y="847"/>
                  </a:cubicBezTo>
                  <a:cubicBezTo>
                    <a:pt x="16560" y="1271"/>
                    <a:pt x="19040" y="1694"/>
                    <a:pt x="21520" y="1694"/>
                  </a:cubicBezTo>
                  <a:cubicBezTo>
                    <a:pt x="21600" y="1694"/>
                    <a:pt x="21600" y="1694"/>
                    <a:pt x="21600" y="1694"/>
                  </a:cubicBezTo>
                  <a:cubicBezTo>
                    <a:pt x="20960" y="4235"/>
                    <a:pt x="20080" y="4659"/>
                    <a:pt x="19440" y="4659"/>
                  </a:cubicBezTo>
                  <a:cubicBezTo>
                    <a:pt x="19120" y="4659"/>
                    <a:pt x="18800" y="4659"/>
                    <a:pt x="18400" y="4235"/>
                  </a:cubicBezTo>
                  <a:cubicBezTo>
                    <a:pt x="18080" y="4235"/>
                    <a:pt x="17840" y="4235"/>
                    <a:pt x="17520" y="4235"/>
                  </a:cubicBezTo>
                  <a:cubicBezTo>
                    <a:pt x="15920" y="4235"/>
                    <a:pt x="14240" y="3812"/>
                    <a:pt x="12640" y="3388"/>
                  </a:cubicBezTo>
                  <a:cubicBezTo>
                    <a:pt x="11920" y="3388"/>
                    <a:pt x="11200" y="3388"/>
                    <a:pt x="10480" y="2965"/>
                  </a:cubicBezTo>
                  <a:cubicBezTo>
                    <a:pt x="10000" y="2965"/>
                    <a:pt x="9600" y="2965"/>
                    <a:pt x="9120" y="2965"/>
                  </a:cubicBezTo>
                  <a:cubicBezTo>
                    <a:pt x="8400" y="2541"/>
                    <a:pt x="7680" y="2541"/>
                    <a:pt x="6960" y="2541"/>
                  </a:cubicBezTo>
                  <a:cubicBezTo>
                    <a:pt x="5680" y="2541"/>
                    <a:pt x="4640" y="2965"/>
                    <a:pt x="3760" y="4659"/>
                  </a:cubicBezTo>
                  <a:cubicBezTo>
                    <a:pt x="2720" y="7200"/>
                    <a:pt x="1760" y="10165"/>
                    <a:pt x="1120" y="13976"/>
                  </a:cubicBezTo>
                  <a:cubicBezTo>
                    <a:pt x="960" y="15247"/>
                    <a:pt x="720" y="16518"/>
                    <a:pt x="560" y="17788"/>
                  </a:cubicBezTo>
                  <a:cubicBezTo>
                    <a:pt x="320" y="19059"/>
                    <a:pt x="160" y="20329"/>
                    <a:pt x="0" y="21600"/>
                  </a:cubicBezTo>
                  <a:close/>
                </a:path>
              </a:pathLst>
            </a:custGeom>
            <a:solidFill>
              <a:srgbClr val="FFFFFF">
                <a:alpha val="1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2114" name="Freeform 443"/>
            <p:cNvSpPr/>
            <p:nvPr/>
          </p:nvSpPr>
          <p:spPr>
            <a:xfrm flipH="1" rot="16200000">
              <a:off x="-2993335" y="3006672"/>
              <a:ext cx="6853553" cy="8402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4810" y="21600"/>
                  </a:moveTo>
                  <a:cubicBezTo>
                    <a:pt x="4422" y="21600"/>
                    <a:pt x="4051" y="21465"/>
                    <a:pt x="3680" y="21062"/>
                  </a:cubicBezTo>
                  <a:cubicBezTo>
                    <a:pt x="3383" y="20793"/>
                    <a:pt x="3077" y="20389"/>
                    <a:pt x="2789" y="19985"/>
                  </a:cubicBezTo>
                  <a:cubicBezTo>
                    <a:pt x="2607" y="19783"/>
                    <a:pt x="2426" y="19514"/>
                    <a:pt x="2252" y="19312"/>
                  </a:cubicBezTo>
                  <a:cubicBezTo>
                    <a:pt x="1815" y="18774"/>
                    <a:pt x="1345" y="18303"/>
                    <a:pt x="891" y="18303"/>
                  </a:cubicBezTo>
                  <a:cubicBezTo>
                    <a:pt x="833" y="18303"/>
                    <a:pt x="776" y="18303"/>
                    <a:pt x="718" y="18303"/>
                  </a:cubicBezTo>
                  <a:cubicBezTo>
                    <a:pt x="462" y="18370"/>
                    <a:pt x="215" y="18707"/>
                    <a:pt x="0" y="19043"/>
                  </a:cubicBezTo>
                  <a:cubicBezTo>
                    <a:pt x="0" y="18639"/>
                    <a:pt x="0" y="18639"/>
                    <a:pt x="0" y="18639"/>
                  </a:cubicBezTo>
                  <a:cubicBezTo>
                    <a:pt x="206" y="18303"/>
                    <a:pt x="454" y="17899"/>
                    <a:pt x="718" y="17899"/>
                  </a:cubicBezTo>
                  <a:cubicBezTo>
                    <a:pt x="759" y="17899"/>
                    <a:pt x="809" y="17832"/>
                    <a:pt x="850" y="17832"/>
                  </a:cubicBezTo>
                  <a:cubicBezTo>
                    <a:pt x="1502" y="17832"/>
                    <a:pt x="2145" y="18707"/>
                    <a:pt x="2772" y="19514"/>
                  </a:cubicBezTo>
                  <a:cubicBezTo>
                    <a:pt x="3053" y="19850"/>
                    <a:pt x="3341" y="20254"/>
                    <a:pt x="3630" y="20523"/>
                  </a:cubicBezTo>
                  <a:cubicBezTo>
                    <a:pt x="4068" y="20994"/>
                    <a:pt x="4488" y="21196"/>
                    <a:pt x="4893" y="21196"/>
                  </a:cubicBezTo>
                  <a:cubicBezTo>
                    <a:pt x="5553" y="21196"/>
                    <a:pt x="6155" y="20591"/>
                    <a:pt x="6699" y="19379"/>
                  </a:cubicBezTo>
                  <a:cubicBezTo>
                    <a:pt x="6757" y="19245"/>
                    <a:pt x="6807" y="19178"/>
                    <a:pt x="6864" y="19043"/>
                  </a:cubicBezTo>
                  <a:cubicBezTo>
                    <a:pt x="7228" y="18168"/>
                    <a:pt x="7599" y="17361"/>
                    <a:pt x="7987" y="17226"/>
                  </a:cubicBezTo>
                  <a:cubicBezTo>
                    <a:pt x="8077" y="17159"/>
                    <a:pt x="8176" y="17159"/>
                    <a:pt x="8292" y="17159"/>
                  </a:cubicBezTo>
                  <a:cubicBezTo>
                    <a:pt x="8440" y="17159"/>
                    <a:pt x="8581" y="17159"/>
                    <a:pt x="8729" y="17226"/>
                  </a:cubicBezTo>
                  <a:cubicBezTo>
                    <a:pt x="8869" y="17226"/>
                    <a:pt x="9018" y="17293"/>
                    <a:pt x="9166" y="17293"/>
                  </a:cubicBezTo>
                  <a:cubicBezTo>
                    <a:pt x="9274" y="17293"/>
                    <a:pt x="9373" y="17226"/>
                    <a:pt x="9472" y="17226"/>
                  </a:cubicBezTo>
                  <a:cubicBezTo>
                    <a:pt x="9628" y="17159"/>
                    <a:pt x="9793" y="17092"/>
                    <a:pt x="9950" y="17024"/>
                  </a:cubicBezTo>
                  <a:cubicBezTo>
                    <a:pt x="10222" y="16890"/>
                    <a:pt x="10503" y="16755"/>
                    <a:pt x="10783" y="16755"/>
                  </a:cubicBezTo>
                  <a:cubicBezTo>
                    <a:pt x="10817" y="16755"/>
                    <a:pt x="10858" y="16755"/>
                    <a:pt x="10891" y="16755"/>
                  </a:cubicBezTo>
                  <a:cubicBezTo>
                    <a:pt x="10990" y="16755"/>
                    <a:pt x="11097" y="16822"/>
                    <a:pt x="11196" y="16822"/>
                  </a:cubicBezTo>
                  <a:cubicBezTo>
                    <a:pt x="11345" y="16890"/>
                    <a:pt x="11493" y="16890"/>
                    <a:pt x="11642" y="16890"/>
                  </a:cubicBezTo>
                  <a:cubicBezTo>
                    <a:pt x="11897" y="16890"/>
                    <a:pt x="12104" y="16822"/>
                    <a:pt x="12293" y="16553"/>
                  </a:cubicBezTo>
                  <a:cubicBezTo>
                    <a:pt x="12698" y="15948"/>
                    <a:pt x="12978" y="14198"/>
                    <a:pt x="13275" y="12247"/>
                  </a:cubicBezTo>
                  <a:cubicBezTo>
                    <a:pt x="13333" y="11910"/>
                    <a:pt x="13382" y="11574"/>
                    <a:pt x="13440" y="11237"/>
                  </a:cubicBezTo>
                  <a:cubicBezTo>
                    <a:pt x="13787" y="9084"/>
                    <a:pt x="14216" y="8209"/>
                    <a:pt x="14554" y="7738"/>
                  </a:cubicBezTo>
                  <a:cubicBezTo>
                    <a:pt x="15016" y="7065"/>
                    <a:pt x="15453" y="5652"/>
                    <a:pt x="15874" y="4307"/>
                  </a:cubicBezTo>
                  <a:cubicBezTo>
                    <a:pt x="16320" y="2893"/>
                    <a:pt x="16773" y="1480"/>
                    <a:pt x="17252" y="807"/>
                  </a:cubicBezTo>
                  <a:cubicBezTo>
                    <a:pt x="17664" y="269"/>
                    <a:pt x="18102" y="0"/>
                    <a:pt x="18646" y="0"/>
                  </a:cubicBezTo>
                  <a:cubicBezTo>
                    <a:pt x="18952" y="0"/>
                    <a:pt x="19257" y="67"/>
                    <a:pt x="19562" y="202"/>
                  </a:cubicBezTo>
                  <a:cubicBezTo>
                    <a:pt x="19777" y="202"/>
                    <a:pt x="19991" y="269"/>
                    <a:pt x="20206" y="336"/>
                  </a:cubicBezTo>
                  <a:cubicBezTo>
                    <a:pt x="20643" y="336"/>
                    <a:pt x="21130" y="404"/>
                    <a:pt x="21600" y="1346"/>
                  </a:cubicBezTo>
                  <a:cubicBezTo>
                    <a:pt x="21600" y="1884"/>
                    <a:pt x="21600" y="1884"/>
                    <a:pt x="21600" y="1884"/>
                  </a:cubicBezTo>
                  <a:cubicBezTo>
                    <a:pt x="21130" y="1009"/>
                    <a:pt x="20651" y="875"/>
                    <a:pt x="20206" y="807"/>
                  </a:cubicBezTo>
                  <a:cubicBezTo>
                    <a:pt x="19983" y="807"/>
                    <a:pt x="19760" y="740"/>
                    <a:pt x="19537" y="606"/>
                  </a:cubicBezTo>
                  <a:cubicBezTo>
                    <a:pt x="19273" y="538"/>
                    <a:pt x="18993" y="404"/>
                    <a:pt x="18721" y="404"/>
                  </a:cubicBezTo>
                  <a:cubicBezTo>
                    <a:pt x="18704" y="404"/>
                    <a:pt x="18704" y="404"/>
                    <a:pt x="18704" y="404"/>
                  </a:cubicBezTo>
                  <a:cubicBezTo>
                    <a:pt x="18102" y="404"/>
                    <a:pt x="17615" y="740"/>
                    <a:pt x="17161" y="1480"/>
                  </a:cubicBezTo>
                  <a:cubicBezTo>
                    <a:pt x="16674" y="2221"/>
                    <a:pt x="16237" y="3634"/>
                    <a:pt x="15759" y="5181"/>
                  </a:cubicBezTo>
                  <a:cubicBezTo>
                    <a:pt x="15569" y="5854"/>
                    <a:pt x="15346" y="6594"/>
                    <a:pt x="15123" y="7133"/>
                  </a:cubicBezTo>
                  <a:cubicBezTo>
                    <a:pt x="14942" y="7604"/>
                    <a:pt x="14769" y="7940"/>
                    <a:pt x="14579" y="8209"/>
                  </a:cubicBezTo>
                  <a:cubicBezTo>
                    <a:pt x="14472" y="8411"/>
                    <a:pt x="14472" y="8411"/>
                    <a:pt x="14472" y="8411"/>
                  </a:cubicBezTo>
                  <a:cubicBezTo>
                    <a:pt x="14249" y="8748"/>
                    <a:pt x="14018" y="9219"/>
                    <a:pt x="13795" y="10026"/>
                  </a:cubicBezTo>
                  <a:cubicBezTo>
                    <a:pt x="13597" y="10834"/>
                    <a:pt x="13440" y="11910"/>
                    <a:pt x="13267" y="12987"/>
                  </a:cubicBezTo>
                  <a:cubicBezTo>
                    <a:pt x="13242" y="13121"/>
                    <a:pt x="13242" y="13121"/>
                    <a:pt x="13242" y="13121"/>
                  </a:cubicBezTo>
                  <a:cubicBezTo>
                    <a:pt x="12929" y="15207"/>
                    <a:pt x="12632" y="16688"/>
                    <a:pt x="12211" y="17159"/>
                  </a:cubicBezTo>
                  <a:cubicBezTo>
                    <a:pt x="12038" y="17293"/>
                    <a:pt x="11856" y="17361"/>
                    <a:pt x="11633" y="17361"/>
                  </a:cubicBezTo>
                  <a:cubicBezTo>
                    <a:pt x="11485" y="17361"/>
                    <a:pt x="11345" y="17361"/>
                    <a:pt x="11204" y="17361"/>
                  </a:cubicBezTo>
                  <a:cubicBezTo>
                    <a:pt x="11105" y="17293"/>
                    <a:pt x="10998" y="17293"/>
                    <a:pt x="10891" y="17293"/>
                  </a:cubicBezTo>
                  <a:cubicBezTo>
                    <a:pt x="10866" y="17293"/>
                    <a:pt x="10833" y="17293"/>
                    <a:pt x="10808" y="17293"/>
                  </a:cubicBezTo>
                  <a:cubicBezTo>
                    <a:pt x="10528" y="17293"/>
                    <a:pt x="10247" y="17428"/>
                    <a:pt x="9975" y="17495"/>
                  </a:cubicBezTo>
                  <a:cubicBezTo>
                    <a:pt x="9810" y="17630"/>
                    <a:pt x="9637" y="17697"/>
                    <a:pt x="9472" y="17697"/>
                  </a:cubicBezTo>
                  <a:cubicBezTo>
                    <a:pt x="9216" y="17764"/>
                    <a:pt x="9026" y="17832"/>
                    <a:pt x="8845" y="17832"/>
                  </a:cubicBezTo>
                  <a:cubicBezTo>
                    <a:pt x="8795" y="17832"/>
                    <a:pt x="8737" y="17832"/>
                    <a:pt x="8688" y="17832"/>
                  </a:cubicBezTo>
                  <a:cubicBezTo>
                    <a:pt x="8605" y="17832"/>
                    <a:pt x="8523" y="17764"/>
                    <a:pt x="8440" y="17764"/>
                  </a:cubicBezTo>
                  <a:cubicBezTo>
                    <a:pt x="8341" y="17697"/>
                    <a:pt x="8242" y="17697"/>
                    <a:pt x="8143" y="17697"/>
                  </a:cubicBezTo>
                  <a:cubicBezTo>
                    <a:pt x="8094" y="17697"/>
                    <a:pt x="8036" y="17697"/>
                    <a:pt x="7987" y="17697"/>
                  </a:cubicBezTo>
                  <a:cubicBezTo>
                    <a:pt x="7624" y="17899"/>
                    <a:pt x="7277" y="18639"/>
                    <a:pt x="6947" y="19379"/>
                  </a:cubicBezTo>
                  <a:cubicBezTo>
                    <a:pt x="6831" y="19649"/>
                    <a:pt x="6716" y="19918"/>
                    <a:pt x="6600" y="20120"/>
                  </a:cubicBezTo>
                  <a:cubicBezTo>
                    <a:pt x="6188" y="20927"/>
                    <a:pt x="5734" y="21398"/>
                    <a:pt x="5173" y="21600"/>
                  </a:cubicBezTo>
                  <a:cubicBezTo>
                    <a:pt x="5049" y="21600"/>
                    <a:pt x="4934" y="21600"/>
                    <a:pt x="4810" y="21600"/>
                  </a:cubicBezTo>
                  <a:close/>
                </a:path>
              </a:pathLst>
            </a:custGeom>
            <a:solidFill>
              <a:srgbClr val="FFFFFF">
                <a:alpha val="1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2115" name="Freeform 444"/>
            <p:cNvSpPr/>
            <p:nvPr/>
          </p:nvSpPr>
          <p:spPr>
            <a:xfrm flipH="1" rot="16200000">
              <a:off x="-69648" y="6768665"/>
              <a:ext cx="157078" cy="127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16920" y="17280"/>
                    <a:pt x="11880" y="12960"/>
                    <a:pt x="7200" y="432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1600" y="0"/>
                    <a:pt x="21600" y="0"/>
                    <a:pt x="21600" y="0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FFFFFF">
                <a:alpha val="1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2116" name="Freeform 445"/>
            <p:cNvSpPr/>
            <p:nvPr/>
          </p:nvSpPr>
          <p:spPr>
            <a:xfrm flipH="1" rot="16200000">
              <a:off x="-2310202" y="2310204"/>
              <a:ext cx="5273901" cy="6534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3720" y="21600"/>
                  </a:moveTo>
                  <a:cubicBezTo>
                    <a:pt x="3398" y="21600"/>
                    <a:pt x="3098" y="21427"/>
                    <a:pt x="2830" y="21082"/>
                  </a:cubicBezTo>
                  <a:cubicBezTo>
                    <a:pt x="2530" y="20736"/>
                    <a:pt x="2219" y="20218"/>
                    <a:pt x="1930" y="19613"/>
                  </a:cubicBezTo>
                  <a:cubicBezTo>
                    <a:pt x="1597" y="19008"/>
                    <a:pt x="1254" y="18403"/>
                    <a:pt x="911" y="18058"/>
                  </a:cubicBezTo>
                  <a:cubicBezTo>
                    <a:pt x="772" y="17885"/>
                    <a:pt x="622" y="17798"/>
                    <a:pt x="482" y="17798"/>
                  </a:cubicBezTo>
                  <a:cubicBezTo>
                    <a:pt x="322" y="17798"/>
                    <a:pt x="161" y="17885"/>
                    <a:pt x="0" y="18144"/>
                  </a:cubicBezTo>
                  <a:cubicBezTo>
                    <a:pt x="0" y="17798"/>
                    <a:pt x="0" y="17798"/>
                    <a:pt x="0" y="17798"/>
                  </a:cubicBezTo>
                  <a:cubicBezTo>
                    <a:pt x="172" y="17539"/>
                    <a:pt x="354" y="17453"/>
                    <a:pt x="515" y="17453"/>
                  </a:cubicBezTo>
                  <a:cubicBezTo>
                    <a:pt x="654" y="17453"/>
                    <a:pt x="793" y="17539"/>
                    <a:pt x="933" y="17712"/>
                  </a:cubicBezTo>
                  <a:cubicBezTo>
                    <a:pt x="1243" y="18058"/>
                    <a:pt x="1554" y="18576"/>
                    <a:pt x="1865" y="19181"/>
                  </a:cubicBezTo>
                  <a:cubicBezTo>
                    <a:pt x="2187" y="19699"/>
                    <a:pt x="2519" y="20304"/>
                    <a:pt x="2851" y="20650"/>
                  </a:cubicBezTo>
                  <a:cubicBezTo>
                    <a:pt x="3119" y="20995"/>
                    <a:pt x="3398" y="21082"/>
                    <a:pt x="3709" y="21082"/>
                  </a:cubicBezTo>
                  <a:cubicBezTo>
                    <a:pt x="4116" y="21082"/>
                    <a:pt x="4513" y="20909"/>
                    <a:pt x="4888" y="20650"/>
                  </a:cubicBezTo>
                  <a:cubicBezTo>
                    <a:pt x="5413" y="20304"/>
                    <a:pt x="5949" y="20045"/>
                    <a:pt x="6475" y="19699"/>
                  </a:cubicBezTo>
                  <a:cubicBezTo>
                    <a:pt x="6882" y="19526"/>
                    <a:pt x="6882" y="19526"/>
                    <a:pt x="6882" y="19526"/>
                  </a:cubicBezTo>
                  <a:cubicBezTo>
                    <a:pt x="7997" y="18922"/>
                    <a:pt x="9155" y="18317"/>
                    <a:pt x="10302" y="18317"/>
                  </a:cubicBezTo>
                  <a:cubicBezTo>
                    <a:pt x="10527" y="18317"/>
                    <a:pt x="10741" y="18317"/>
                    <a:pt x="10945" y="18317"/>
                  </a:cubicBezTo>
                  <a:cubicBezTo>
                    <a:pt x="11277" y="18403"/>
                    <a:pt x="11577" y="18490"/>
                    <a:pt x="11877" y="18490"/>
                  </a:cubicBezTo>
                  <a:cubicBezTo>
                    <a:pt x="13046" y="18490"/>
                    <a:pt x="14064" y="17885"/>
                    <a:pt x="14986" y="16675"/>
                  </a:cubicBezTo>
                  <a:cubicBezTo>
                    <a:pt x="15715" y="15811"/>
                    <a:pt x="16272" y="14515"/>
                    <a:pt x="16787" y="12614"/>
                  </a:cubicBezTo>
                  <a:cubicBezTo>
                    <a:pt x="16948" y="12010"/>
                    <a:pt x="17108" y="11318"/>
                    <a:pt x="17269" y="10714"/>
                  </a:cubicBezTo>
                  <a:cubicBezTo>
                    <a:pt x="17591" y="9418"/>
                    <a:pt x="17923" y="8122"/>
                    <a:pt x="18255" y="7171"/>
                  </a:cubicBezTo>
                  <a:cubicBezTo>
                    <a:pt x="18706" y="5789"/>
                    <a:pt x="19167" y="4838"/>
                    <a:pt x="19617" y="3888"/>
                  </a:cubicBezTo>
                  <a:cubicBezTo>
                    <a:pt x="19799" y="3456"/>
                    <a:pt x="19981" y="3110"/>
                    <a:pt x="20153" y="2678"/>
                  </a:cubicBezTo>
                  <a:cubicBezTo>
                    <a:pt x="20367" y="2246"/>
                    <a:pt x="20571" y="1728"/>
                    <a:pt x="20775" y="1210"/>
                  </a:cubicBezTo>
                  <a:cubicBezTo>
                    <a:pt x="20946" y="864"/>
                    <a:pt x="21118" y="432"/>
                    <a:pt x="21278" y="0"/>
                  </a:cubicBezTo>
                  <a:cubicBezTo>
                    <a:pt x="21600" y="86"/>
                    <a:pt x="21600" y="86"/>
                    <a:pt x="21600" y="86"/>
                  </a:cubicBezTo>
                  <a:cubicBezTo>
                    <a:pt x="19863" y="3974"/>
                    <a:pt x="19863" y="3974"/>
                    <a:pt x="19863" y="3974"/>
                  </a:cubicBezTo>
                  <a:cubicBezTo>
                    <a:pt x="19724" y="4320"/>
                    <a:pt x="19585" y="4579"/>
                    <a:pt x="19435" y="4925"/>
                  </a:cubicBezTo>
                  <a:cubicBezTo>
                    <a:pt x="18952" y="5962"/>
                    <a:pt x="18448" y="7085"/>
                    <a:pt x="17977" y="8726"/>
                  </a:cubicBezTo>
                  <a:cubicBezTo>
                    <a:pt x="17762" y="9504"/>
                    <a:pt x="17548" y="10282"/>
                    <a:pt x="17334" y="11146"/>
                  </a:cubicBezTo>
                  <a:cubicBezTo>
                    <a:pt x="17055" y="12269"/>
                    <a:pt x="16755" y="13392"/>
                    <a:pt x="16465" y="14342"/>
                  </a:cubicBezTo>
                  <a:cubicBezTo>
                    <a:pt x="15929" y="16070"/>
                    <a:pt x="15372" y="16934"/>
                    <a:pt x="14697" y="17626"/>
                  </a:cubicBezTo>
                  <a:cubicBezTo>
                    <a:pt x="13839" y="18576"/>
                    <a:pt x="12906" y="19008"/>
                    <a:pt x="11770" y="19008"/>
                  </a:cubicBezTo>
                  <a:cubicBezTo>
                    <a:pt x="11470" y="19008"/>
                    <a:pt x="11148" y="18922"/>
                    <a:pt x="10784" y="18922"/>
                  </a:cubicBezTo>
                  <a:cubicBezTo>
                    <a:pt x="10612" y="18835"/>
                    <a:pt x="10452" y="18835"/>
                    <a:pt x="10291" y="18835"/>
                  </a:cubicBezTo>
                  <a:cubicBezTo>
                    <a:pt x="9133" y="18835"/>
                    <a:pt x="7954" y="19440"/>
                    <a:pt x="6818" y="20045"/>
                  </a:cubicBezTo>
                  <a:cubicBezTo>
                    <a:pt x="6721" y="20131"/>
                    <a:pt x="6721" y="20131"/>
                    <a:pt x="6721" y="20131"/>
                  </a:cubicBezTo>
                  <a:cubicBezTo>
                    <a:pt x="6239" y="20390"/>
                    <a:pt x="5756" y="20650"/>
                    <a:pt x="5285" y="20909"/>
                  </a:cubicBezTo>
                  <a:cubicBezTo>
                    <a:pt x="4727" y="21254"/>
                    <a:pt x="4727" y="21254"/>
                    <a:pt x="4727" y="21254"/>
                  </a:cubicBezTo>
                  <a:cubicBezTo>
                    <a:pt x="4352" y="21427"/>
                    <a:pt x="4041" y="21600"/>
                    <a:pt x="3720" y="21600"/>
                  </a:cubicBezTo>
                  <a:close/>
                </a:path>
              </a:pathLst>
            </a:custGeom>
            <a:solidFill>
              <a:srgbClr val="FFFFFF">
                <a:alpha val="1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2117" name="Freeform 446"/>
            <p:cNvSpPr/>
            <p:nvPr/>
          </p:nvSpPr>
          <p:spPr>
            <a:xfrm flipH="1" rot="16200000">
              <a:off x="-2243520" y="2243520"/>
              <a:ext cx="4894548" cy="4075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779" y="21600"/>
                  </a:moveTo>
                  <a:cubicBezTo>
                    <a:pt x="1594" y="21600"/>
                    <a:pt x="1398" y="21462"/>
                    <a:pt x="1201" y="21323"/>
                  </a:cubicBezTo>
                  <a:cubicBezTo>
                    <a:pt x="797" y="21185"/>
                    <a:pt x="393" y="20908"/>
                    <a:pt x="0" y="20492"/>
                  </a:cubicBezTo>
                  <a:cubicBezTo>
                    <a:pt x="0" y="20077"/>
                    <a:pt x="0" y="20077"/>
                    <a:pt x="0" y="20077"/>
                  </a:cubicBezTo>
                  <a:cubicBezTo>
                    <a:pt x="335" y="20354"/>
                    <a:pt x="693" y="20492"/>
                    <a:pt x="1028" y="20631"/>
                  </a:cubicBezTo>
                  <a:cubicBezTo>
                    <a:pt x="1132" y="20631"/>
                    <a:pt x="1236" y="20631"/>
                    <a:pt x="1340" y="20769"/>
                  </a:cubicBezTo>
                  <a:cubicBezTo>
                    <a:pt x="1479" y="20769"/>
                    <a:pt x="1617" y="20769"/>
                    <a:pt x="1756" y="20769"/>
                  </a:cubicBezTo>
                  <a:cubicBezTo>
                    <a:pt x="2333" y="20769"/>
                    <a:pt x="2899" y="20354"/>
                    <a:pt x="3442" y="19246"/>
                  </a:cubicBezTo>
                  <a:cubicBezTo>
                    <a:pt x="4204" y="17862"/>
                    <a:pt x="4967" y="15646"/>
                    <a:pt x="5533" y="13846"/>
                  </a:cubicBezTo>
                  <a:cubicBezTo>
                    <a:pt x="5799" y="13015"/>
                    <a:pt x="6076" y="12046"/>
                    <a:pt x="6330" y="11077"/>
                  </a:cubicBezTo>
                  <a:cubicBezTo>
                    <a:pt x="6630" y="9831"/>
                    <a:pt x="6942" y="8723"/>
                    <a:pt x="7254" y="7754"/>
                  </a:cubicBezTo>
                  <a:cubicBezTo>
                    <a:pt x="7600" y="6923"/>
                    <a:pt x="7947" y="6369"/>
                    <a:pt x="8328" y="6369"/>
                  </a:cubicBezTo>
                  <a:cubicBezTo>
                    <a:pt x="8559" y="6369"/>
                    <a:pt x="8813" y="6508"/>
                    <a:pt x="9102" y="6923"/>
                  </a:cubicBezTo>
                  <a:cubicBezTo>
                    <a:pt x="9610" y="7615"/>
                    <a:pt x="10084" y="9277"/>
                    <a:pt x="10581" y="10938"/>
                  </a:cubicBezTo>
                  <a:cubicBezTo>
                    <a:pt x="10673" y="11215"/>
                    <a:pt x="10777" y="11492"/>
                    <a:pt x="10869" y="11769"/>
                  </a:cubicBezTo>
                  <a:cubicBezTo>
                    <a:pt x="12302" y="16477"/>
                    <a:pt x="13584" y="18969"/>
                    <a:pt x="14785" y="19385"/>
                  </a:cubicBezTo>
                  <a:cubicBezTo>
                    <a:pt x="14889" y="19385"/>
                    <a:pt x="15004" y="19385"/>
                    <a:pt x="15108" y="19385"/>
                  </a:cubicBezTo>
                  <a:cubicBezTo>
                    <a:pt x="16310" y="19385"/>
                    <a:pt x="17488" y="17169"/>
                    <a:pt x="18631" y="12600"/>
                  </a:cubicBezTo>
                  <a:cubicBezTo>
                    <a:pt x="19313" y="9969"/>
                    <a:pt x="19914" y="7200"/>
                    <a:pt x="20468" y="4154"/>
                  </a:cubicBezTo>
                  <a:cubicBezTo>
                    <a:pt x="20745" y="2631"/>
                    <a:pt x="21022" y="1246"/>
                    <a:pt x="21323" y="0"/>
                  </a:cubicBezTo>
                  <a:cubicBezTo>
                    <a:pt x="21600" y="138"/>
                    <a:pt x="21600" y="138"/>
                    <a:pt x="21600" y="138"/>
                  </a:cubicBezTo>
                  <a:cubicBezTo>
                    <a:pt x="21196" y="1662"/>
                    <a:pt x="20803" y="3462"/>
                    <a:pt x="20387" y="5677"/>
                  </a:cubicBezTo>
                  <a:cubicBezTo>
                    <a:pt x="19810" y="8723"/>
                    <a:pt x="19221" y="11354"/>
                    <a:pt x="18655" y="13569"/>
                  </a:cubicBezTo>
                  <a:cubicBezTo>
                    <a:pt x="17465" y="18138"/>
                    <a:pt x="16333" y="20354"/>
                    <a:pt x="15178" y="20354"/>
                  </a:cubicBezTo>
                  <a:cubicBezTo>
                    <a:pt x="15097" y="20354"/>
                    <a:pt x="15028" y="20354"/>
                    <a:pt x="14947" y="20354"/>
                  </a:cubicBezTo>
                  <a:cubicBezTo>
                    <a:pt x="13699" y="19938"/>
                    <a:pt x="12394" y="17723"/>
                    <a:pt x="11066" y="13569"/>
                  </a:cubicBezTo>
                  <a:cubicBezTo>
                    <a:pt x="10892" y="13015"/>
                    <a:pt x="10731" y="12462"/>
                    <a:pt x="10557" y="11769"/>
                  </a:cubicBezTo>
                  <a:cubicBezTo>
                    <a:pt x="10095" y="10246"/>
                    <a:pt x="9610" y="8585"/>
                    <a:pt x="9102" y="7892"/>
                  </a:cubicBezTo>
                  <a:cubicBezTo>
                    <a:pt x="8802" y="7477"/>
                    <a:pt x="8548" y="7338"/>
                    <a:pt x="8305" y="7338"/>
                  </a:cubicBezTo>
                  <a:cubicBezTo>
                    <a:pt x="7889" y="7338"/>
                    <a:pt x="7508" y="7892"/>
                    <a:pt x="7138" y="9138"/>
                  </a:cubicBezTo>
                  <a:cubicBezTo>
                    <a:pt x="6873" y="9969"/>
                    <a:pt x="6596" y="10938"/>
                    <a:pt x="6330" y="11908"/>
                  </a:cubicBezTo>
                  <a:cubicBezTo>
                    <a:pt x="5995" y="13154"/>
                    <a:pt x="5648" y="14400"/>
                    <a:pt x="5302" y="15508"/>
                  </a:cubicBezTo>
                  <a:cubicBezTo>
                    <a:pt x="4655" y="17446"/>
                    <a:pt x="3939" y="19385"/>
                    <a:pt x="3211" y="20492"/>
                  </a:cubicBezTo>
                  <a:cubicBezTo>
                    <a:pt x="2749" y="21185"/>
                    <a:pt x="2276" y="21600"/>
                    <a:pt x="1779" y="21600"/>
                  </a:cubicBezTo>
                  <a:close/>
                </a:path>
              </a:pathLst>
            </a:custGeom>
            <a:solidFill>
              <a:srgbClr val="FFFFFF">
                <a:alpha val="1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2118" name="Freeform 447"/>
            <p:cNvSpPr/>
            <p:nvPr/>
          </p:nvSpPr>
          <p:spPr>
            <a:xfrm flipH="1" rot="16200000">
              <a:off x="-2115340" y="2118302"/>
              <a:ext cx="4418875" cy="18226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24" y="21600"/>
                  </a:moveTo>
                  <a:cubicBezTo>
                    <a:pt x="1727" y="21600"/>
                    <a:pt x="1369" y="20366"/>
                    <a:pt x="1024" y="17897"/>
                  </a:cubicBezTo>
                  <a:cubicBezTo>
                    <a:pt x="870" y="16663"/>
                    <a:pt x="870" y="16663"/>
                    <a:pt x="870" y="16663"/>
                  </a:cubicBezTo>
                  <a:cubicBezTo>
                    <a:pt x="589" y="14503"/>
                    <a:pt x="294" y="12343"/>
                    <a:pt x="0" y="12034"/>
                  </a:cubicBezTo>
                  <a:cubicBezTo>
                    <a:pt x="0" y="11109"/>
                    <a:pt x="0" y="11109"/>
                    <a:pt x="0" y="11109"/>
                  </a:cubicBezTo>
                  <a:cubicBezTo>
                    <a:pt x="13" y="11109"/>
                    <a:pt x="38" y="11109"/>
                    <a:pt x="51" y="11109"/>
                  </a:cubicBezTo>
                  <a:cubicBezTo>
                    <a:pt x="307" y="11726"/>
                    <a:pt x="550" y="13269"/>
                    <a:pt x="781" y="14811"/>
                  </a:cubicBezTo>
                  <a:cubicBezTo>
                    <a:pt x="870" y="15429"/>
                    <a:pt x="870" y="15429"/>
                    <a:pt x="870" y="15429"/>
                  </a:cubicBezTo>
                  <a:cubicBezTo>
                    <a:pt x="1318" y="18514"/>
                    <a:pt x="1740" y="20057"/>
                    <a:pt x="2175" y="20057"/>
                  </a:cubicBezTo>
                  <a:cubicBezTo>
                    <a:pt x="2431" y="20057"/>
                    <a:pt x="2674" y="19440"/>
                    <a:pt x="2943" y="18514"/>
                  </a:cubicBezTo>
                  <a:cubicBezTo>
                    <a:pt x="3250" y="17589"/>
                    <a:pt x="3557" y="16046"/>
                    <a:pt x="3852" y="14503"/>
                  </a:cubicBezTo>
                  <a:cubicBezTo>
                    <a:pt x="4184" y="12960"/>
                    <a:pt x="4530" y="11417"/>
                    <a:pt x="4875" y="10183"/>
                  </a:cubicBezTo>
                  <a:cubicBezTo>
                    <a:pt x="5618" y="7714"/>
                    <a:pt x="6206" y="6171"/>
                    <a:pt x="6756" y="5246"/>
                  </a:cubicBezTo>
                  <a:cubicBezTo>
                    <a:pt x="7140" y="4629"/>
                    <a:pt x="7550" y="4320"/>
                    <a:pt x="7972" y="4320"/>
                  </a:cubicBezTo>
                  <a:cubicBezTo>
                    <a:pt x="8791" y="4320"/>
                    <a:pt x="9700" y="5554"/>
                    <a:pt x="10813" y="8023"/>
                  </a:cubicBezTo>
                  <a:cubicBezTo>
                    <a:pt x="12118" y="11417"/>
                    <a:pt x="13462" y="13269"/>
                    <a:pt x="14882" y="13886"/>
                  </a:cubicBezTo>
                  <a:cubicBezTo>
                    <a:pt x="15291" y="13886"/>
                    <a:pt x="15727" y="14194"/>
                    <a:pt x="16174" y="14194"/>
                  </a:cubicBezTo>
                  <a:cubicBezTo>
                    <a:pt x="17160" y="14194"/>
                    <a:pt x="18439" y="13269"/>
                    <a:pt x="19706" y="7406"/>
                  </a:cubicBezTo>
                  <a:cubicBezTo>
                    <a:pt x="20167" y="5246"/>
                    <a:pt x="20653" y="2777"/>
                    <a:pt x="21203" y="0"/>
                  </a:cubicBezTo>
                  <a:cubicBezTo>
                    <a:pt x="21600" y="0"/>
                    <a:pt x="21600" y="0"/>
                    <a:pt x="21600" y="0"/>
                  </a:cubicBezTo>
                  <a:cubicBezTo>
                    <a:pt x="21370" y="1234"/>
                    <a:pt x="21370" y="1234"/>
                    <a:pt x="21370" y="1234"/>
                  </a:cubicBezTo>
                  <a:cubicBezTo>
                    <a:pt x="20743" y="4629"/>
                    <a:pt x="20103" y="8023"/>
                    <a:pt x="19450" y="10491"/>
                  </a:cubicBezTo>
                  <a:cubicBezTo>
                    <a:pt x="18734" y="13269"/>
                    <a:pt x="17979" y="15120"/>
                    <a:pt x="17173" y="15737"/>
                  </a:cubicBezTo>
                  <a:cubicBezTo>
                    <a:pt x="16827" y="15737"/>
                    <a:pt x="16482" y="16046"/>
                    <a:pt x="16085" y="16046"/>
                  </a:cubicBezTo>
                  <a:cubicBezTo>
                    <a:pt x="15714" y="16046"/>
                    <a:pt x="15317" y="15737"/>
                    <a:pt x="14792" y="15737"/>
                  </a:cubicBezTo>
                  <a:cubicBezTo>
                    <a:pt x="14447" y="15429"/>
                    <a:pt x="14447" y="15429"/>
                    <a:pt x="14447" y="15429"/>
                  </a:cubicBezTo>
                  <a:cubicBezTo>
                    <a:pt x="13782" y="15120"/>
                    <a:pt x="13091" y="14811"/>
                    <a:pt x="12425" y="13577"/>
                  </a:cubicBezTo>
                  <a:cubicBezTo>
                    <a:pt x="11964" y="12651"/>
                    <a:pt x="11491" y="11726"/>
                    <a:pt x="11043" y="10491"/>
                  </a:cubicBezTo>
                  <a:cubicBezTo>
                    <a:pt x="10071" y="8331"/>
                    <a:pt x="9047" y="5863"/>
                    <a:pt x="8049" y="5863"/>
                  </a:cubicBezTo>
                  <a:cubicBezTo>
                    <a:pt x="7921" y="5863"/>
                    <a:pt x="7806" y="5863"/>
                    <a:pt x="7678" y="5863"/>
                  </a:cubicBezTo>
                  <a:cubicBezTo>
                    <a:pt x="6910" y="6480"/>
                    <a:pt x="6129" y="8023"/>
                    <a:pt x="5285" y="10491"/>
                  </a:cubicBezTo>
                  <a:cubicBezTo>
                    <a:pt x="4875" y="12034"/>
                    <a:pt x="4453" y="13886"/>
                    <a:pt x="4056" y="15737"/>
                  </a:cubicBezTo>
                  <a:cubicBezTo>
                    <a:pt x="3724" y="16971"/>
                    <a:pt x="3391" y="18514"/>
                    <a:pt x="3058" y="19749"/>
                  </a:cubicBezTo>
                  <a:cubicBezTo>
                    <a:pt x="2713" y="20983"/>
                    <a:pt x="2406" y="21600"/>
                    <a:pt x="2124" y="21600"/>
                  </a:cubicBezTo>
                  <a:close/>
                </a:path>
              </a:pathLst>
            </a:custGeom>
            <a:solidFill>
              <a:srgbClr val="FFFFFF">
                <a:alpha val="1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2119" name="Freeform 448"/>
            <p:cNvSpPr/>
            <p:nvPr/>
          </p:nvSpPr>
          <p:spPr>
            <a:xfrm flipH="1" rot="16200000">
              <a:off x="293407" y="1798964"/>
              <a:ext cx="976540" cy="1229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621" y="21600"/>
                  </a:moveTo>
                  <a:cubicBezTo>
                    <a:pt x="1042" y="21600"/>
                    <a:pt x="521" y="21600"/>
                    <a:pt x="0" y="21140"/>
                  </a:cubicBezTo>
                  <a:cubicBezTo>
                    <a:pt x="579" y="20681"/>
                    <a:pt x="1158" y="20681"/>
                    <a:pt x="1737" y="20221"/>
                  </a:cubicBezTo>
                  <a:cubicBezTo>
                    <a:pt x="2838" y="19762"/>
                    <a:pt x="3996" y="19302"/>
                    <a:pt x="5096" y="18383"/>
                  </a:cubicBezTo>
                  <a:cubicBezTo>
                    <a:pt x="5849" y="17464"/>
                    <a:pt x="6660" y="16545"/>
                    <a:pt x="7354" y="15626"/>
                  </a:cubicBezTo>
                  <a:cubicBezTo>
                    <a:pt x="8397" y="14247"/>
                    <a:pt x="9439" y="12868"/>
                    <a:pt x="10482" y="11949"/>
                  </a:cubicBezTo>
                  <a:cubicBezTo>
                    <a:pt x="11176" y="11489"/>
                    <a:pt x="11929" y="11030"/>
                    <a:pt x="12682" y="11030"/>
                  </a:cubicBezTo>
                  <a:cubicBezTo>
                    <a:pt x="13840" y="10111"/>
                    <a:pt x="15056" y="9651"/>
                    <a:pt x="16214" y="8732"/>
                  </a:cubicBezTo>
                  <a:cubicBezTo>
                    <a:pt x="17720" y="7353"/>
                    <a:pt x="19226" y="4596"/>
                    <a:pt x="20673" y="1838"/>
                  </a:cubicBezTo>
                  <a:cubicBezTo>
                    <a:pt x="20963" y="1379"/>
                    <a:pt x="21253" y="919"/>
                    <a:pt x="21600" y="0"/>
                  </a:cubicBezTo>
                  <a:cubicBezTo>
                    <a:pt x="20036" y="7353"/>
                    <a:pt x="18125" y="9191"/>
                    <a:pt x="16562" y="10570"/>
                  </a:cubicBezTo>
                  <a:cubicBezTo>
                    <a:pt x="15346" y="11489"/>
                    <a:pt x="14130" y="12409"/>
                    <a:pt x="12914" y="12868"/>
                  </a:cubicBezTo>
                  <a:cubicBezTo>
                    <a:pt x="12219" y="13328"/>
                    <a:pt x="11524" y="13328"/>
                    <a:pt x="10829" y="13787"/>
                  </a:cubicBezTo>
                  <a:cubicBezTo>
                    <a:pt x="9729" y="14706"/>
                    <a:pt x="8686" y="16085"/>
                    <a:pt x="7702" y="17004"/>
                  </a:cubicBezTo>
                  <a:cubicBezTo>
                    <a:pt x="6833" y="18383"/>
                    <a:pt x="5965" y="19302"/>
                    <a:pt x="5038" y="20221"/>
                  </a:cubicBezTo>
                  <a:cubicBezTo>
                    <a:pt x="3822" y="21140"/>
                    <a:pt x="2664" y="21600"/>
                    <a:pt x="1621" y="21600"/>
                  </a:cubicBezTo>
                  <a:cubicBezTo>
                    <a:pt x="1621" y="21600"/>
                    <a:pt x="1621" y="21600"/>
                    <a:pt x="1621" y="21600"/>
                  </a:cubicBezTo>
                  <a:close/>
                </a:path>
              </a:pathLst>
            </a:custGeom>
            <a:solidFill>
              <a:srgbClr val="FFFFFF">
                <a:alpha val="1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2120" name="Freeform 449"/>
            <p:cNvSpPr/>
            <p:nvPr/>
          </p:nvSpPr>
          <p:spPr>
            <a:xfrm flipH="1" rot="16200000">
              <a:off x="643864" y="1851573"/>
              <a:ext cx="348236" cy="444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299" y="21600"/>
                  </a:moveTo>
                  <a:cubicBezTo>
                    <a:pt x="812" y="21600"/>
                    <a:pt x="487" y="21600"/>
                    <a:pt x="0" y="21600"/>
                  </a:cubicBezTo>
                  <a:cubicBezTo>
                    <a:pt x="3573" y="20329"/>
                    <a:pt x="6983" y="15247"/>
                    <a:pt x="10556" y="11435"/>
                  </a:cubicBezTo>
                  <a:cubicBezTo>
                    <a:pt x="11044" y="10165"/>
                    <a:pt x="11044" y="10165"/>
                    <a:pt x="11044" y="10165"/>
                  </a:cubicBezTo>
                  <a:cubicBezTo>
                    <a:pt x="11856" y="8894"/>
                    <a:pt x="12668" y="7624"/>
                    <a:pt x="13480" y="6353"/>
                  </a:cubicBezTo>
                  <a:cubicBezTo>
                    <a:pt x="15753" y="3812"/>
                    <a:pt x="18027" y="0"/>
                    <a:pt x="20138" y="0"/>
                  </a:cubicBezTo>
                  <a:cubicBezTo>
                    <a:pt x="20626" y="0"/>
                    <a:pt x="21113" y="0"/>
                    <a:pt x="21600" y="0"/>
                  </a:cubicBezTo>
                  <a:cubicBezTo>
                    <a:pt x="18677" y="7624"/>
                    <a:pt x="15591" y="11435"/>
                    <a:pt x="12343" y="13976"/>
                  </a:cubicBezTo>
                  <a:cubicBezTo>
                    <a:pt x="11368" y="15247"/>
                    <a:pt x="10232" y="16518"/>
                    <a:pt x="9257" y="16518"/>
                  </a:cubicBezTo>
                  <a:cubicBezTo>
                    <a:pt x="6171" y="20329"/>
                    <a:pt x="3573" y="21600"/>
                    <a:pt x="1299" y="21600"/>
                  </a:cubicBezTo>
                  <a:close/>
                </a:path>
              </a:pathLst>
            </a:custGeom>
            <a:solidFill>
              <a:srgbClr val="FFFFFF">
                <a:alpha val="1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2121" name="Freeform 450"/>
            <p:cNvSpPr/>
            <p:nvPr/>
          </p:nvSpPr>
          <p:spPr>
            <a:xfrm flipH="1" rot="16200000">
              <a:off x="674242" y="1813784"/>
              <a:ext cx="284516" cy="355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387" y="21600"/>
                  </a:moveTo>
                  <a:cubicBezTo>
                    <a:pt x="793" y="21600"/>
                    <a:pt x="396" y="21600"/>
                    <a:pt x="0" y="21600"/>
                  </a:cubicBezTo>
                  <a:cubicBezTo>
                    <a:pt x="3171" y="15429"/>
                    <a:pt x="6738" y="10800"/>
                    <a:pt x="10106" y="7714"/>
                  </a:cubicBezTo>
                  <a:cubicBezTo>
                    <a:pt x="12881" y="4629"/>
                    <a:pt x="12881" y="4629"/>
                    <a:pt x="12881" y="4629"/>
                  </a:cubicBezTo>
                  <a:cubicBezTo>
                    <a:pt x="14862" y="1543"/>
                    <a:pt x="16844" y="0"/>
                    <a:pt x="18826" y="0"/>
                  </a:cubicBezTo>
                  <a:cubicBezTo>
                    <a:pt x="19817" y="0"/>
                    <a:pt x="20807" y="0"/>
                    <a:pt x="21600" y="1543"/>
                  </a:cubicBezTo>
                  <a:cubicBezTo>
                    <a:pt x="21600" y="3086"/>
                    <a:pt x="21600" y="4629"/>
                    <a:pt x="21600" y="4629"/>
                  </a:cubicBezTo>
                  <a:cubicBezTo>
                    <a:pt x="19222" y="7714"/>
                    <a:pt x="16844" y="9257"/>
                    <a:pt x="14466" y="10800"/>
                  </a:cubicBezTo>
                  <a:cubicBezTo>
                    <a:pt x="12881" y="12343"/>
                    <a:pt x="11097" y="13886"/>
                    <a:pt x="9512" y="15429"/>
                  </a:cubicBezTo>
                  <a:cubicBezTo>
                    <a:pt x="8125" y="16971"/>
                    <a:pt x="8125" y="16971"/>
                    <a:pt x="8125" y="16971"/>
                  </a:cubicBezTo>
                  <a:cubicBezTo>
                    <a:pt x="5945" y="18514"/>
                    <a:pt x="3567" y="21600"/>
                    <a:pt x="1387" y="21600"/>
                  </a:cubicBezTo>
                  <a:close/>
                </a:path>
              </a:pathLst>
            </a:custGeom>
            <a:solidFill>
              <a:srgbClr val="FFFFFF">
                <a:alpha val="1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2122" name="Freeform 451"/>
            <p:cNvSpPr/>
            <p:nvPr/>
          </p:nvSpPr>
          <p:spPr>
            <a:xfrm flipH="1" rot="16200000">
              <a:off x="701657" y="1814525"/>
              <a:ext cx="222278" cy="3408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4066" y="21600"/>
                  </a:moveTo>
                  <a:cubicBezTo>
                    <a:pt x="2795" y="21600"/>
                    <a:pt x="1525" y="21600"/>
                    <a:pt x="0" y="21600"/>
                  </a:cubicBezTo>
                  <a:cubicBezTo>
                    <a:pt x="3558" y="18277"/>
                    <a:pt x="7369" y="16615"/>
                    <a:pt x="10927" y="11631"/>
                  </a:cubicBezTo>
                  <a:cubicBezTo>
                    <a:pt x="12198" y="11631"/>
                    <a:pt x="13468" y="9969"/>
                    <a:pt x="14739" y="8308"/>
                  </a:cubicBezTo>
                  <a:cubicBezTo>
                    <a:pt x="17026" y="4985"/>
                    <a:pt x="19313" y="1662"/>
                    <a:pt x="21600" y="0"/>
                  </a:cubicBezTo>
                  <a:cubicBezTo>
                    <a:pt x="17534" y="14954"/>
                    <a:pt x="11689" y="21600"/>
                    <a:pt x="4066" y="21600"/>
                  </a:cubicBezTo>
                  <a:close/>
                </a:path>
              </a:pathLst>
            </a:custGeom>
            <a:solidFill>
              <a:srgbClr val="FFFFFF">
                <a:alpha val="1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2123" name="Freeform 516"/>
            <p:cNvSpPr/>
            <p:nvPr/>
          </p:nvSpPr>
          <p:spPr>
            <a:xfrm flipH="1" rot="16200000">
              <a:off x="865431" y="6399286"/>
              <a:ext cx="500802" cy="22820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17" h="21600" fill="norm" stroke="1" extrusionOk="0">
                  <a:moveTo>
                    <a:pt x="15120" y="21600"/>
                  </a:moveTo>
                  <a:cubicBezTo>
                    <a:pt x="14574" y="21600"/>
                    <a:pt x="14029" y="21600"/>
                    <a:pt x="13374" y="21352"/>
                  </a:cubicBezTo>
                  <a:cubicBezTo>
                    <a:pt x="13047" y="21352"/>
                    <a:pt x="12720" y="21600"/>
                    <a:pt x="12502" y="21600"/>
                  </a:cubicBezTo>
                  <a:cubicBezTo>
                    <a:pt x="12502" y="21600"/>
                    <a:pt x="12502" y="21600"/>
                    <a:pt x="12502" y="21600"/>
                  </a:cubicBezTo>
                  <a:cubicBezTo>
                    <a:pt x="10756" y="21600"/>
                    <a:pt x="9011" y="20359"/>
                    <a:pt x="7483" y="19366"/>
                  </a:cubicBezTo>
                  <a:cubicBezTo>
                    <a:pt x="5520" y="18124"/>
                    <a:pt x="2792" y="16386"/>
                    <a:pt x="1047" y="12662"/>
                  </a:cubicBezTo>
                  <a:cubicBezTo>
                    <a:pt x="174" y="10924"/>
                    <a:pt x="-153" y="9186"/>
                    <a:pt x="65" y="7697"/>
                  </a:cubicBezTo>
                  <a:cubicBezTo>
                    <a:pt x="720" y="3724"/>
                    <a:pt x="4865" y="993"/>
                    <a:pt x="6611" y="497"/>
                  </a:cubicBezTo>
                  <a:cubicBezTo>
                    <a:pt x="8247" y="248"/>
                    <a:pt x="9774" y="0"/>
                    <a:pt x="11192" y="0"/>
                  </a:cubicBezTo>
                  <a:cubicBezTo>
                    <a:pt x="12502" y="0"/>
                    <a:pt x="13920" y="0"/>
                    <a:pt x="15120" y="497"/>
                  </a:cubicBezTo>
                  <a:cubicBezTo>
                    <a:pt x="17956" y="1241"/>
                    <a:pt x="19702" y="3228"/>
                    <a:pt x="20465" y="6455"/>
                  </a:cubicBezTo>
                  <a:cubicBezTo>
                    <a:pt x="21447" y="10924"/>
                    <a:pt x="20792" y="16138"/>
                    <a:pt x="18829" y="19117"/>
                  </a:cubicBezTo>
                  <a:cubicBezTo>
                    <a:pt x="17847" y="20855"/>
                    <a:pt x="16538" y="21600"/>
                    <a:pt x="15120" y="21600"/>
                  </a:cubicBezTo>
                  <a:close/>
                  <a:moveTo>
                    <a:pt x="10756" y="745"/>
                  </a:moveTo>
                  <a:cubicBezTo>
                    <a:pt x="8247" y="993"/>
                    <a:pt x="5629" y="1241"/>
                    <a:pt x="3229" y="3228"/>
                  </a:cubicBezTo>
                  <a:cubicBezTo>
                    <a:pt x="2683" y="3724"/>
                    <a:pt x="829" y="5462"/>
                    <a:pt x="720" y="8441"/>
                  </a:cubicBezTo>
                  <a:cubicBezTo>
                    <a:pt x="611" y="9683"/>
                    <a:pt x="938" y="11172"/>
                    <a:pt x="1702" y="12414"/>
                  </a:cubicBezTo>
                  <a:cubicBezTo>
                    <a:pt x="3665" y="15641"/>
                    <a:pt x="6174" y="17628"/>
                    <a:pt x="8356" y="18869"/>
                  </a:cubicBezTo>
                  <a:cubicBezTo>
                    <a:pt x="9120" y="19366"/>
                    <a:pt x="9120" y="19366"/>
                    <a:pt x="9120" y="19366"/>
                  </a:cubicBezTo>
                  <a:cubicBezTo>
                    <a:pt x="9774" y="19614"/>
                    <a:pt x="10429" y="19862"/>
                    <a:pt x="11411" y="20110"/>
                  </a:cubicBezTo>
                  <a:cubicBezTo>
                    <a:pt x="11411" y="20110"/>
                    <a:pt x="11411" y="20110"/>
                    <a:pt x="11411" y="20110"/>
                  </a:cubicBezTo>
                  <a:cubicBezTo>
                    <a:pt x="11738" y="20359"/>
                    <a:pt x="12065" y="20359"/>
                    <a:pt x="12502" y="20359"/>
                  </a:cubicBezTo>
                  <a:cubicBezTo>
                    <a:pt x="12720" y="20359"/>
                    <a:pt x="13047" y="20359"/>
                    <a:pt x="13374" y="20359"/>
                  </a:cubicBezTo>
                  <a:cubicBezTo>
                    <a:pt x="13811" y="20359"/>
                    <a:pt x="14247" y="20359"/>
                    <a:pt x="14683" y="20359"/>
                  </a:cubicBezTo>
                  <a:cubicBezTo>
                    <a:pt x="15774" y="20359"/>
                    <a:pt x="17192" y="20359"/>
                    <a:pt x="18283" y="18621"/>
                  </a:cubicBezTo>
                  <a:cubicBezTo>
                    <a:pt x="19702" y="16138"/>
                    <a:pt x="20465" y="12662"/>
                    <a:pt x="20247" y="9434"/>
                  </a:cubicBezTo>
                  <a:cubicBezTo>
                    <a:pt x="19920" y="5959"/>
                    <a:pt x="18829" y="3476"/>
                    <a:pt x="17083" y="2483"/>
                  </a:cubicBezTo>
                  <a:cubicBezTo>
                    <a:pt x="15447" y="1241"/>
                    <a:pt x="13592" y="745"/>
                    <a:pt x="11192" y="745"/>
                  </a:cubicBezTo>
                  <a:lnTo>
                    <a:pt x="10756" y="745"/>
                  </a:lnTo>
                  <a:close/>
                </a:path>
              </a:pathLst>
            </a:custGeom>
            <a:solidFill>
              <a:srgbClr val="FFFFFF">
                <a:alpha val="1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2124" name="Freeform 517"/>
            <p:cNvSpPr/>
            <p:nvPr/>
          </p:nvSpPr>
          <p:spPr>
            <a:xfrm flipH="1" rot="16200000">
              <a:off x="666166" y="6214211"/>
              <a:ext cx="908226" cy="3704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26" h="21600" fill="norm" stroke="1" extrusionOk="0">
                  <a:moveTo>
                    <a:pt x="16623" y="21600"/>
                  </a:moveTo>
                  <a:cubicBezTo>
                    <a:pt x="15754" y="21600"/>
                    <a:pt x="14760" y="21448"/>
                    <a:pt x="13519" y="21144"/>
                  </a:cubicBezTo>
                  <a:cubicBezTo>
                    <a:pt x="10602" y="20231"/>
                    <a:pt x="7871" y="18101"/>
                    <a:pt x="5636" y="16276"/>
                  </a:cubicBezTo>
                  <a:cubicBezTo>
                    <a:pt x="5388" y="15972"/>
                    <a:pt x="5388" y="15972"/>
                    <a:pt x="5388" y="15972"/>
                  </a:cubicBezTo>
                  <a:cubicBezTo>
                    <a:pt x="4023" y="14755"/>
                    <a:pt x="733" y="12017"/>
                    <a:pt x="112" y="8214"/>
                  </a:cubicBezTo>
                  <a:cubicBezTo>
                    <a:pt x="-74" y="7149"/>
                    <a:pt x="-12" y="6085"/>
                    <a:pt x="174" y="5020"/>
                  </a:cubicBezTo>
                  <a:cubicBezTo>
                    <a:pt x="733" y="2282"/>
                    <a:pt x="1912" y="1065"/>
                    <a:pt x="3774" y="1065"/>
                  </a:cubicBezTo>
                  <a:cubicBezTo>
                    <a:pt x="4209" y="1065"/>
                    <a:pt x="4705" y="1217"/>
                    <a:pt x="5140" y="1217"/>
                  </a:cubicBezTo>
                  <a:cubicBezTo>
                    <a:pt x="5760" y="1369"/>
                    <a:pt x="6381" y="1521"/>
                    <a:pt x="7064" y="1521"/>
                  </a:cubicBezTo>
                  <a:cubicBezTo>
                    <a:pt x="8988" y="1521"/>
                    <a:pt x="10788" y="913"/>
                    <a:pt x="12774" y="456"/>
                  </a:cubicBezTo>
                  <a:cubicBezTo>
                    <a:pt x="13147" y="456"/>
                    <a:pt x="13147" y="456"/>
                    <a:pt x="13147" y="456"/>
                  </a:cubicBezTo>
                  <a:cubicBezTo>
                    <a:pt x="13954" y="152"/>
                    <a:pt x="14760" y="0"/>
                    <a:pt x="15505" y="0"/>
                  </a:cubicBezTo>
                  <a:cubicBezTo>
                    <a:pt x="18112" y="0"/>
                    <a:pt x="20098" y="1521"/>
                    <a:pt x="21526" y="4259"/>
                  </a:cubicBezTo>
                  <a:cubicBezTo>
                    <a:pt x="21526" y="4563"/>
                    <a:pt x="21526" y="4563"/>
                    <a:pt x="21526" y="4563"/>
                  </a:cubicBezTo>
                  <a:cubicBezTo>
                    <a:pt x="20036" y="1977"/>
                    <a:pt x="18050" y="608"/>
                    <a:pt x="15505" y="608"/>
                  </a:cubicBezTo>
                  <a:cubicBezTo>
                    <a:pt x="14574" y="608"/>
                    <a:pt x="13519" y="913"/>
                    <a:pt x="12402" y="1217"/>
                  </a:cubicBezTo>
                  <a:cubicBezTo>
                    <a:pt x="10478" y="1977"/>
                    <a:pt x="8864" y="2282"/>
                    <a:pt x="7250" y="2282"/>
                  </a:cubicBezTo>
                  <a:cubicBezTo>
                    <a:pt x="6629" y="2282"/>
                    <a:pt x="6009" y="2130"/>
                    <a:pt x="5388" y="2130"/>
                  </a:cubicBezTo>
                  <a:cubicBezTo>
                    <a:pt x="5016" y="1977"/>
                    <a:pt x="5016" y="1977"/>
                    <a:pt x="5016" y="1977"/>
                  </a:cubicBezTo>
                  <a:cubicBezTo>
                    <a:pt x="4581" y="1977"/>
                    <a:pt x="4085" y="1825"/>
                    <a:pt x="3650" y="1825"/>
                  </a:cubicBezTo>
                  <a:cubicBezTo>
                    <a:pt x="3029" y="1825"/>
                    <a:pt x="2595" y="1977"/>
                    <a:pt x="2160" y="2282"/>
                  </a:cubicBezTo>
                  <a:cubicBezTo>
                    <a:pt x="1292" y="2890"/>
                    <a:pt x="174" y="4715"/>
                    <a:pt x="423" y="7149"/>
                  </a:cubicBezTo>
                  <a:cubicBezTo>
                    <a:pt x="795" y="10496"/>
                    <a:pt x="2595" y="12321"/>
                    <a:pt x="3836" y="13538"/>
                  </a:cubicBezTo>
                  <a:cubicBezTo>
                    <a:pt x="5512" y="15211"/>
                    <a:pt x="7064" y="16580"/>
                    <a:pt x="8492" y="17645"/>
                  </a:cubicBezTo>
                  <a:cubicBezTo>
                    <a:pt x="11533" y="19775"/>
                    <a:pt x="14202" y="20839"/>
                    <a:pt x="16623" y="20839"/>
                  </a:cubicBezTo>
                  <a:cubicBezTo>
                    <a:pt x="16871" y="20839"/>
                    <a:pt x="16871" y="20839"/>
                    <a:pt x="16871" y="20839"/>
                  </a:cubicBezTo>
                  <a:cubicBezTo>
                    <a:pt x="18609" y="20839"/>
                    <a:pt x="20036" y="20079"/>
                    <a:pt x="21154" y="18558"/>
                  </a:cubicBezTo>
                  <a:cubicBezTo>
                    <a:pt x="21278" y="18558"/>
                    <a:pt x="21402" y="18254"/>
                    <a:pt x="21526" y="18101"/>
                  </a:cubicBezTo>
                  <a:cubicBezTo>
                    <a:pt x="21526" y="19014"/>
                    <a:pt x="21526" y="19014"/>
                    <a:pt x="21526" y="19014"/>
                  </a:cubicBezTo>
                  <a:cubicBezTo>
                    <a:pt x="20098" y="20839"/>
                    <a:pt x="18547" y="21600"/>
                    <a:pt x="16623" y="21600"/>
                  </a:cubicBezTo>
                  <a:close/>
                </a:path>
              </a:pathLst>
            </a:custGeom>
            <a:solidFill>
              <a:srgbClr val="FFFFFF">
                <a:alpha val="1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2125" name="Freeform 518"/>
            <p:cNvSpPr/>
            <p:nvPr/>
          </p:nvSpPr>
          <p:spPr>
            <a:xfrm flipH="1" rot="16200000">
              <a:off x="469957" y="5896489"/>
              <a:ext cx="1306572" cy="6075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20" h="21600" fill="norm" stroke="1" extrusionOk="0">
                  <a:moveTo>
                    <a:pt x="19063" y="21600"/>
                  </a:moveTo>
                  <a:cubicBezTo>
                    <a:pt x="17295" y="21600"/>
                    <a:pt x="15527" y="20948"/>
                    <a:pt x="13889" y="20203"/>
                  </a:cubicBezTo>
                  <a:cubicBezTo>
                    <a:pt x="13458" y="20017"/>
                    <a:pt x="13070" y="19924"/>
                    <a:pt x="12639" y="19738"/>
                  </a:cubicBezTo>
                  <a:cubicBezTo>
                    <a:pt x="10569" y="18807"/>
                    <a:pt x="8370" y="17969"/>
                    <a:pt x="6344" y="16386"/>
                  </a:cubicBezTo>
                  <a:cubicBezTo>
                    <a:pt x="4663" y="15083"/>
                    <a:pt x="3326" y="13779"/>
                    <a:pt x="2248" y="12010"/>
                  </a:cubicBezTo>
                  <a:cubicBezTo>
                    <a:pt x="1429" y="10707"/>
                    <a:pt x="265" y="8752"/>
                    <a:pt x="49" y="6331"/>
                  </a:cubicBezTo>
                  <a:cubicBezTo>
                    <a:pt x="-80" y="4934"/>
                    <a:pt x="49" y="3817"/>
                    <a:pt x="394" y="2886"/>
                  </a:cubicBezTo>
                  <a:cubicBezTo>
                    <a:pt x="1386" y="372"/>
                    <a:pt x="3800" y="93"/>
                    <a:pt x="4835" y="93"/>
                  </a:cubicBezTo>
                  <a:cubicBezTo>
                    <a:pt x="5180" y="93"/>
                    <a:pt x="5525" y="93"/>
                    <a:pt x="5870" y="186"/>
                  </a:cubicBezTo>
                  <a:cubicBezTo>
                    <a:pt x="6430" y="279"/>
                    <a:pt x="7034" y="466"/>
                    <a:pt x="7594" y="559"/>
                  </a:cubicBezTo>
                  <a:cubicBezTo>
                    <a:pt x="8586" y="838"/>
                    <a:pt x="9621" y="1117"/>
                    <a:pt x="10655" y="1117"/>
                  </a:cubicBezTo>
                  <a:cubicBezTo>
                    <a:pt x="10698" y="1117"/>
                    <a:pt x="10698" y="1117"/>
                    <a:pt x="10698" y="1117"/>
                  </a:cubicBezTo>
                  <a:cubicBezTo>
                    <a:pt x="11906" y="1117"/>
                    <a:pt x="13113" y="838"/>
                    <a:pt x="14277" y="559"/>
                  </a:cubicBezTo>
                  <a:cubicBezTo>
                    <a:pt x="15269" y="372"/>
                    <a:pt x="16303" y="93"/>
                    <a:pt x="17338" y="0"/>
                  </a:cubicBezTo>
                  <a:cubicBezTo>
                    <a:pt x="17510" y="0"/>
                    <a:pt x="17640" y="0"/>
                    <a:pt x="17812" y="0"/>
                  </a:cubicBezTo>
                  <a:cubicBezTo>
                    <a:pt x="19321" y="0"/>
                    <a:pt x="20528" y="559"/>
                    <a:pt x="21520" y="1676"/>
                  </a:cubicBezTo>
                  <a:cubicBezTo>
                    <a:pt x="21520" y="2328"/>
                    <a:pt x="21520" y="2328"/>
                    <a:pt x="21520" y="2328"/>
                  </a:cubicBezTo>
                  <a:cubicBezTo>
                    <a:pt x="20442" y="1117"/>
                    <a:pt x="19278" y="466"/>
                    <a:pt x="17985" y="466"/>
                  </a:cubicBezTo>
                  <a:cubicBezTo>
                    <a:pt x="17855" y="466"/>
                    <a:pt x="17855" y="466"/>
                    <a:pt x="17855" y="466"/>
                  </a:cubicBezTo>
                  <a:cubicBezTo>
                    <a:pt x="16734" y="559"/>
                    <a:pt x="15613" y="838"/>
                    <a:pt x="14492" y="1024"/>
                  </a:cubicBezTo>
                  <a:cubicBezTo>
                    <a:pt x="13846" y="1210"/>
                    <a:pt x="13199" y="1303"/>
                    <a:pt x="12509" y="1490"/>
                  </a:cubicBezTo>
                  <a:cubicBezTo>
                    <a:pt x="11992" y="1583"/>
                    <a:pt x="11474" y="1583"/>
                    <a:pt x="10957" y="1583"/>
                  </a:cubicBezTo>
                  <a:cubicBezTo>
                    <a:pt x="10095" y="1583"/>
                    <a:pt x="9233" y="1490"/>
                    <a:pt x="8370" y="1210"/>
                  </a:cubicBezTo>
                  <a:cubicBezTo>
                    <a:pt x="7680" y="1024"/>
                    <a:pt x="7680" y="1024"/>
                    <a:pt x="7680" y="1024"/>
                  </a:cubicBezTo>
                  <a:cubicBezTo>
                    <a:pt x="6689" y="745"/>
                    <a:pt x="5611" y="466"/>
                    <a:pt x="4576" y="466"/>
                  </a:cubicBezTo>
                  <a:cubicBezTo>
                    <a:pt x="4231" y="466"/>
                    <a:pt x="3886" y="559"/>
                    <a:pt x="3542" y="652"/>
                  </a:cubicBezTo>
                  <a:cubicBezTo>
                    <a:pt x="2679" y="838"/>
                    <a:pt x="1084" y="1676"/>
                    <a:pt x="480" y="3631"/>
                  </a:cubicBezTo>
                  <a:cubicBezTo>
                    <a:pt x="222" y="4469"/>
                    <a:pt x="179" y="5400"/>
                    <a:pt x="351" y="6424"/>
                  </a:cubicBezTo>
                  <a:cubicBezTo>
                    <a:pt x="696" y="8659"/>
                    <a:pt x="1645" y="10800"/>
                    <a:pt x="3283" y="12941"/>
                  </a:cubicBezTo>
                  <a:cubicBezTo>
                    <a:pt x="4706" y="14710"/>
                    <a:pt x="6387" y="16107"/>
                    <a:pt x="8629" y="17317"/>
                  </a:cubicBezTo>
                  <a:cubicBezTo>
                    <a:pt x="10354" y="18248"/>
                    <a:pt x="12164" y="18993"/>
                    <a:pt x="13889" y="19645"/>
                  </a:cubicBezTo>
                  <a:cubicBezTo>
                    <a:pt x="14492" y="19924"/>
                    <a:pt x="14492" y="19924"/>
                    <a:pt x="14492" y="19924"/>
                  </a:cubicBezTo>
                  <a:cubicBezTo>
                    <a:pt x="16001" y="20483"/>
                    <a:pt x="17424" y="20948"/>
                    <a:pt x="18890" y="20948"/>
                  </a:cubicBezTo>
                  <a:cubicBezTo>
                    <a:pt x="19106" y="20948"/>
                    <a:pt x="19321" y="20948"/>
                    <a:pt x="19537" y="20948"/>
                  </a:cubicBezTo>
                  <a:cubicBezTo>
                    <a:pt x="20227" y="20855"/>
                    <a:pt x="20916" y="20669"/>
                    <a:pt x="21520" y="20297"/>
                  </a:cubicBezTo>
                  <a:cubicBezTo>
                    <a:pt x="21520" y="21041"/>
                    <a:pt x="21520" y="21041"/>
                    <a:pt x="21520" y="21041"/>
                  </a:cubicBezTo>
                  <a:cubicBezTo>
                    <a:pt x="20960" y="21321"/>
                    <a:pt x="20356" y="21507"/>
                    <a:pt x="19752" y="21600"/>
                  </a:cubicBezTo>
                  <a:cubicBezTo>
                    <a:pt x="19494" y="21600"/>
                    <a:pt x="19278" y="21600"/>
                    <a:pt x="19063" y="21600"/>
                  </a:cubicBezTo>
                  <a:cubicBezTo>
                    <a:pt x="19063" y="21600"/>
                    <a:pt x="19063" y="21600"/>
                    <a:pt x="19063" y="21600"/>
                  </a:cubicBezTo>
                  <a:close/>
                </a:path>
              </a:pathLst>
            </a:custGeom>
            <a:solidFill>
              <a:srgbClr val="FFFFFF">
                <a:alpha val="1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2126" name="Freeform 519"/>
            <p:cNvSpPr/>
            <p:nvPr/>
          </p:nvSpPr>
          <p:spPr>
            <a:xfrm flipH="1" rot="16200000">
              <a:off x="992839" y="6831325"/>
              <a:ext cx="23711" cy="207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cubicBezTo>
                    <a:pt x="7200" y="2700"/>
                    <a:pt x="14400" y="5400"/>
                    <a:pt x="21600" y="10800"/>
                  </a:cubicBezTo>
                  <a:cubicBezTo>
                    <a:pt x="21600" y="21600"/>
                    <a:pt x="21600" y="21600"/>
                    <a:pt x="21600" y="21600"/>
                  </a:cubicBezTo>
                  <a:cubicBezTo>
                    <a:pt x="16800" y="18900"/>
                    <a:pt x="2400" y="2700"/>
                    <a:pt x="0" y="0"/>
                  </a:cubicBezTo>
                  <a:close/>
                </a:path>
              </a:pathLst>
            </a:custGeom>
            <a:solidFill>
              <a:srgbClr val="FFFFFF">
                <a:alpha val="1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2127" name="Freeform 520"/>
            <p:cNvSpPr/>
            <p:nvPr/>
          </p:nvSpPr>
          <p:spPr>
            <a:xfrm flipH="1" rot="16200000">
              <a:off x="1243273" y="6816507"/>
              <a:ext cx="53347" cy="207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cubicBezTo>
                    <a:pt x="7560" y="16200"/>
                    <a:pt x="14040" y="10800"/>
                    <a:pt x="21600" y="0"/>
                  </a:cubicBezTo>
                  <a:cubicBezTo>
                    <a:pt x="21600" y="8100"/>
                    <a:pt x="21600" y="8100"/>
                    <a:pt x="21600" y="8100"/>
                  </a:cubicBezTo>
                  <a:cubicBezTo>
                    <a:pt x="14040" y="16200"/>
                    <a:pt x="6480" y="21600"/>
                    <a:pt x="0" y="21600"/>
                  </a:cubicBezTo>
                  <a:close/>
                </a:path>
              </a:pathLst>
            </a:custGeom>
            <a:solidFill>
              <a:srgbClr val="FFFFFF">
                <a:alpha val="1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2128" name="Freeform 521"/>
            <p:cNvSpPr/>
            <p:nvPr/>
          </p:nvSpPr>
          <p:spPr>
            <a:xfrm flipH="1" rot="16200000">
              <a:off x="991357" y="6820952"/>
              <a:ext cx="37048" cy="370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12343"/>
                  </a:moveTo>
                  <a:cubicBezTo>
                    <a:pt x="13886" y="7714"/>
                    <a:pt x="7714" y="4629"/>
                    <a:pt x="1543" y="0"/>
                  </a:cubicBezTo>
                  <a:cubicBezTo>
                    <a:pt x="0" y="0"/>
                    <a:pt x="0" y="0"/>
                    <a:pt x="0" y="1543"/>
                  </a:cubicBezTo>
                  <a:cubicBezTo>
                    <a:pt x="7714" y="7714"/>
                    <a:pt x="13886" y="13886"/>
                    <a:pt x="21600" y="21600"/>
                  </a:cubicBezTo>
                  <a:lnTo>
                    <a:pt x="21600" y="12343"/>
                  </a:lnTo>
                  <a:close/>
                </a:path>
              </a:pathLst>
            </a:custGeom>
            <a:solidFill>
              <a:srgbClr val="FFFFFF">
                <a:alpha val="1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2129" name="Freeform 522"/>
            <p:cNvSpPr/>
            <p:nvPr/>
          </p:nvSpPr>
          <p:spPr>
            <a:xfrm flipH="1" rot="16200000">
              <a:off x="1245074" y="6828682"/>
              <a:ext cx="37886" cy="207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40" h="21600" fill="norm" stroke="1" extrusionOk="0">
                  <a:moveTo>
                    <a:pt x="21240" y="0"/>
                  </a:moveTo>
                  <a:cubicBezTo>
                    <a:pt x="15480" y="8100"/>
                    <a:pt x="8280" y="13500"/>
                    <a:pt x="1080" y="16200"/>
                  </a:cubicBezTo>
                  <a:cubicBezTo>
                    <a:pt x="-360" y="16200"/>
                    <a:pt x="-360" y="21600"/>
                    <a:pt x="1080" y="21600"/>
                  </a:cubicBezTo>
                  <a:cubicBezTo>
                    <a:pt x="9720" y="21600"/>
                    <a:pt x="15480" y="21600"/>
                    <a:pt x="21240" y="18900"/>
                  </a:cubicBezTo>
                  <a:lnTo>
                    <a:pt x="21240" y="0"/>
                  </a:lnTo>
                  <a:close/>
                </a:path>
              </a:pathLst>
            </a:custGeom>
            <a:solidFill>
              <a:srgbClr val="FFFFFF">
                <a:alpha val="1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2130" name="Freeform 523"/>
            <p:cNvSpPr/>
            <p:nvPr/>
          </p:nvSpPr>
          <p:spPr>
            <a:xfrm flipH="1" rot="16200000">
              <a:off x="975797" y="6790573"/>
              <a:ext cx="63721" cy="6223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15300" y="13500"/>
                    <a:pt x="8100" y="6300"/>
                    <a:pt x="0" y="0"/>
                  </a:cubicBezTo>
                  <a:cubicBezTo>
                    <a:pt x="2700" y="1800"/>
                    <a:pt x="5400" y="2700"/>
                    <a:pt x="8100" y="4500"/>
                  </a:cubicBezTo>
                  <a:cubicBezTo>
                    <a:pt x="13500" y="8100"/>
                    <a:pt x="17100" y="11700"/>
                    <a:pt x="21600" y="16200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FFFFFF">
                <a:alpha val="1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2131" name="Freeform 524"/>
            <p:cNvSpPr/>
            <p:nvPr/>
          </p:nvSpPr>
          <p:spPr>
            <a:xfrm flipH="1" rot="16200000">
              <a:off x="1236605" y="6812801"/>
              <a:ext cx="44456" cy="370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082" y="15429"/>
                  </a:moveTo>
                  <a:cubicBezTo>
                    <a:pt x="11435" y="10800"/>
                    <a:pt x="16518" y="6171"/>
                    <a:pt x="21600" y="0"/>
                  </a:cubicBezTo>
                  <a:cubicBezTo>
                    <a:pt x="21600" y="12343"/>
                    <a:pt x="21600" y="12343"/>
                    <a:pt x="21600" y="12343"/>
                  </a:cubicBezTo>
                  <a:cubicBezTo>
                    <a:pt x="15247" y="16971"/>
                    <a:pt x="7624" y="20057"/>
                    <a:pt x="0" y="21600"/>
                  </a:cubicBezTo>
                  <a:cubicBezTo>
                    <a:pt x="1271" y="20057"/>
                    <a:pt x="3812" y="18514"/>
                    <a:pt x="5082" y="15429"/>
                  </a:cubicBezTo>
                  <a:close/>
                </a:path>
              </a:pathLst>
            </a:custGeom>
            <a:solidFill>
              <a:srgbClr val="FFFFFF">
                <a:alpha val="1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2132" name="Freeform 525"/>
            <p:cNvSpPr/>
            <p:nvPr/>
          </p:nvSpPr>
          <p:spPr>
            <a:xfrm flipH="1" rot="16200000">
              <a:off x="1256925" y="6841276"/>
              <a:ext cx="12701" cy="127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cubicBezTo>
                    <a:pt x="5400" y="14400"/>
                    <a:pt x="16200" y="7200"/>
                    <a:pt x="21600" y="0"/>
                  </a:cubicBezTo>
                  <a:cubicBezTo>
                    <a:pt x="21600" y="7200"/>
                    <a:pt x="21600" y="7200"/>
                    <a:pt x="21600" y="7200"/>
                  </a:cubicBezTo>
                  <a:cubicBezTo>
                    <a:pt x="16200" y="14400"/>
                    <a:pt x="5400" y="14400"/>
                    <a:pt x="0" y="21600"/>
                  </a:cubicBezTo>
                  <a:close/>
                </a:path>
              </a:pathLst>
            </a:custGeom>
            <a:solidFill>
              <a:srgbClr val="FFFFFF">
                <a:alpha val="1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2133" name="Freeform 526"/>
            <p:cNvSpPr/>
            <p:nvPr/>
          </p:nvSpPr>
          <p:spPr>
            <a:xfrm flipH="1" rot="16200000">
              <a:off x="872069" y="6677954"/>
              <a:ext cx="245988" cy="1052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20451" y="17280"/>
                    <a:pt x="18843" y="14040"/>
                    <a:pt x="17004" y="11340"/>
                  </a:cubicBezTo>
                  <a:cubicBezTo>
                    <a:pt x="14017" y="7020"/>
                    <a:pt x="10800" y="3780"/>
                    <a:pt x="7583" y="2700"/>
                  </a:cubicBezTo>
                  <a:cubicBezTo>
                    <a:pt x="5055" y="1620"/>
                    <a:pt x="2528" y="1080"/>
                    <a:pt x="0" y="540"/>
                  </a:cubicBezTo>
                  <a:cubicBezTo>
                    <a:pt x="1609" y="0"/>
                    <a:pt x="3217" y="0"/>
                    <a:pt x="4596" y="0"/>
                  </a:cubicBezTo>
                  <a:cubicBezTo>
                    <a:pt x="6664" y="0"/>
                    <a:pt x="8272" y="0"/>
                    <a:pt x="10111" y="1080"/>
                  </a:cubicBezTo>
                  <a:cubicBezTo>
                    <a:pt x="14706" y="3780"/>
                    <a:pt x="17923" y="7560"/>
                    <a:pt x="20221" y="12960"/>
                  </a:cubicBezTo>
                  <a:cubicBezTo>
                    <a:pt x="20681" y="14040"/>
                    <a:pt x="21140" y="15120"/>
                    <a:pt x="21600" y="16200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FFFFFF">
                <a:alpha val="1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2134" name="Freeform 527"/>
            <p:cNvSpPr/>
            <p:nvPr/>
          </p:nvSpPr>
          <p:spPr>
            <a:xfrm flipH="1" rot="16200000">
              <a:off x="1046185" y="6594230"/>
              <a:ext cx="422329" cy="9632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1001" y="21600"/>
                  </a:moveTo>
                  <a:cubicBezTo>
                    <a:pt x="7379" y="21600"/>
                    <a:pt x="3354" y="18097"/>
                    <a:pt x="0" y="14595"/>
                  </a:cubicBezTo>
                  <a:cubicBezTo>
                    <a:pt x="2952" y="16930"/>
                    <a:pt x="6037" y="18097"/>
                    <a:pt x="8989" y="18097"/>
                  </a:cubicBezTo>
                  <a:cubicBezTo>
                    <a:pt x="9257" y="18097"/>
                    <a:pt x="9660" y="18097"/>
                    <a:pt x="10062" y="18097"/>
                  </a:cubicBezTo>
                  <a:cubicBezTo>
                    <a:pt x="13684" y="18097"/>
                    <a:pt x="18783" y="16346"/>
                    <a:pt x="21332" y="1751"/>
                  </a:cubicBezTo>
                  <a:cubicBezTo>
                    <a:pt x="21332" y="1168"/>
                    <a:pt x="21466" y="584"/>
                    <a:pt x="21600" y="0"/>
                  </a:cubicBezTo>
                  <a:cubicBezTo>
                    <a:pt x="21600" y="5254"/>
                    <a:pt x="21600" y="5254"/>
                    <a:pt x="21600" y="5254"/>
                  </a:cubicBezTo>
                  <a:cubicBezTo>
                    <a:pt x="19319" y="16346"/>
                    <a:pt x="15697" y="21600"/>
                    <a:pt x="11001" y="21600"/>
                  </a:cubicBezTo>
                  <a:cubicBezTo>
                    <a:pt x="11001" y="21600"/>
                    <a:pt x="11001" y="21600"/>
                    <a:pt x="11001" y="21600"/>
                  </a:cubicBezTo>
                  <a:close/>
                </a:path>
              </a:pathLst>
            </a:custGeom>
            <a:solidFill>
              <a:srgbClr val="FFFFFF">
                <a:alpha val="1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2135" name="Freeform 528"/>
            <p:cNvSpPr/>
            <p:nvPr/>
          </p:nvSpPr>
          <p:spPr>
            <a:xfrm flipH="1" rot="16200000">
              <a:off x="1192150" y="6618680"/>
              <a:ext cx="425291" cy="444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2533" y="21600"/>
                  </a:moveTo>
                  <a:cubicBezTo>
                    <a:pt x="11333" y="21600"/>
                    <a:pt x="10133" y="21600"/>
                    <a:pt x="9067" y="20329"/>
                  </a:cubicBezTo>
                  <a:cubicBezTo>
                    <a:pt x="6667" y="17788"/>
                    <a:pt x="4667" y="13976"/>
                    <a:pt x="2933" y="10165"/>
                  </a:cubicBezTo>
                  <a:cubicBezTo>
                    <a:pt x="1867" y="7624"/>
                    <a:pt x="933" y="5082"/>
                    <a:pt x="0" y="1271"/>
                  </a:cubicBezTo>
                  <a:cubicBezTo>
                    <a:pt x="4400" y="11435"/>
                    <a:pt x="8133" y="15247"/>
                    <a:pt x="11733" y="15247"/>
                  </a:cubicBezTo>
                  <a:cubicBezTo>
                    <a:pt x="14800" y="15247"/>
                    <a:pt x="17600" y="11435"/>
                    <a:pt x="20133" y="3812"/>
                  </a:cubicBezTo>
                  <a:cubicBezTo>
                    <a:pt x="20667" y="2541"/>
                    <a:pt x="21067" y="1271"/>
                    <a:pt x="21600" y="0"/>
                  </a:cubicBezTo>
                  <a:cubicBezTo>
                    <a:pt x="21600" y="8894"/>
                    <a:pt x="21600" y="8894"/>
                    <a:pt x="21600" y="8894"/>
                  </a:cubicBezTo>
                  <a:cubicBezTo>
                    <a:pt x="18667" y="17788"/>
                    <a:pt x="15600" y="21600"/>
                    <a:pt x="12533" y="21600"/>
                  </a:cubicBezTo>
                  <a:close/>
                </a:path>
              </a:pathLst>
            </a:custGeom>
            <a:solidFill>
              <a:srgbClr val="FFFFFF">
                <a:alpha val="1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2136" name="Freeform 529"/>
            <p:cNvSpPr/>
            <p:nvPr/>
          </p:nvSpPr>
          <p:spPr>
            <a:xfrm flipH="1" rot="16200000">
              <a:off x="320847" y="5655506"/>
              <a:ext cx="1552925" cy="84317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35" h="21600" fill="norm" stroke="1" extrusionOk="0">
                  <a:moveTo>
                    <a:pt x="20066" y="21600"/>
                  </a:moveTo>
                  <a:cubicBezTo>
                    <a:pt x="19674" y="21600"/>
                    <a:pt x="19282" y="21533"/>
                    <a:pt x="18854" y="21466"/>
                  </a:cubicBezTo>
                  <a:cubicBezTo>
                    <a:pt x="18604" y="21399"/>
                    <a:pt x="18355" y="21332"/>
                    <a:pt x="18105" y="21265"/>
                  </a:cubicBezTo>
                  <a:cubicBezTo>
                    <a:pt x="15610" y="20862"/>
                    <a:pt x="13258" y="20057"/>
                    <a:pt x="11190" y="18850"/>
                  </a:cubicBezTo>
                  <a:cubicBezTo>
                    <a:pt x="9373" y="17843"/>
                    <a:pt x="7626" y="16502"/>
                    <a:pt x="6129" y="15361"/>
                  </a:cubicBezTo>
                  <a:cubicBezTo>
                    <a:pt x="5131" y="14624"/>
                    <a:pt x="4062" y="13819"/>
                    <a:pt x="3099" y="12678"/>
                  </a:cubicBezTo>
                  <a:cubicBezTo>
                    <a:pt x="2208" y="11605"/>
                    <a:pt x="-465" y="8452"/>
                    <a:pt x="70" y="5031"/>
                  </a:cubicBezTo>
                  <a:cubicBezTo>
                    <a:pt x="355" y="3220"/>
                    <a:pt x="1388" y="1945"/>
                    <a:pt x="2280" y="1543"/>
                  </a:cubicBezTo>
                  <a:cubicBezTo>
                    <a:pt x="2850" y="1275"/>
                    <a:pt x="3456" y="1140"/>
                    <a:pt x="4204" y="1140"/>
                  </a:cubicBezTo>
                  <a:cubicBezTo>
                    <a:pt x="4632" y="1140"/>
                    <a:pt x="5060" y="1207"/>
                    <a:pt x="5487" y="1207"/>
                  </a:cubicBezTo>
                  <a:cubicBezTo>
                    <a:pt x="5880" y="1275"/>
                    <a:pt x="6307" y="1275"/>
                    <a:pt x="6735" y="1275"/>
                  </a:cubicBezTo>
                  <a:cubicBezTo>
                    <a:pt x="6806" y="1275"/>
                    <a:pt x="6806" y="1275"/>
                    <a:pt x="6806" y="1275"/>
                  </a:cubicBezTo>
                  <a:cubicBezTo>
                    <a:pt x="8695" y="1275"/>
                    <a:pt x="10549" y="872"/>
                    <a:pt x="12260" y="402"/>
                  </a:cubicBezTo>
                  <a:cubicBezTo>
                    <a:pt x="13115" y="201"/>
                    <a:pt x="14220" y="0"/>
                    <a:pt x="15361" y="0"/>
                  </a:cubicBezTo>
                  <a:cubicBezTo>
                    <a:pt x="15824" y="0"/>
                    <a:pt x="16252" y="0"/>
                    <a:pt x="16680" y="67"/>
                  </a:cubicBezTo>
                  <a:cubicBezTo>
                    <a:pt x="18070" y="335"/>
                    <a:pt x="19495" y="1140"/>
                    <a:pt x="21135" y="2482"/>
                  </a:cubicBezTo>
                  <a:cubicBezTo>
                    <a:pt x="21135" y="3019"/>
                    <a:pt x="21135" y="3019"/>
                    <a:pt x="21135" y="3019"/>
                  </a:cubicBezTo>
                  <a:cubicBezTo>
                    <a:pt x="20101" y="2080"/>
                    <a:pt x="18961" y="1207"/>
                    <a:pt x="17678" y="805"/>
                  </a:cubicBezTo>
                  <a:cubicBezTo>
                    <a:pt x="16929" y="537"/>
                    <a:pt x="16109" y="402"/>
                    <a:pt x="15254" y="402"/>
                  </a:cubicBezTo>
                  <a:cubicBezTo>
                    <a:pt x="14612" y="402"/>
                    <a:pt x="13971" y="470"/>
                    <a:pt x="13258" y="671"/>
                  </a:cubicBezTo>
                  <a:cubicBezTo>
                    <a:pt x="12687" y="738"/>
                    <a:pt x="12117" y="872"/>
                    <a:pt x="11547" y="1006"/>
                  </a:cubicBezTo>
                  <a:cubicBezTo>
                    <a:pt x="10406" y="1342"/>
                    <a:pt x="9230" y="1610"/>
                    <a:pt x="8054" y="1677"/>
                  </a:cubicBezTo>
                  <a:cubicBezTo>
                    <a:pt x="7697" y="1677"/>
                    <a:pt x="7341" y="1744"/>
                    <a:pt x="6949" y="1744"/>
                  </a:cubicBezTo>
                  <a:cubicBezTo>
                    <a:pt x="6379" y="1744"/>
                    <a:pt x="5808" y="1677"/>
                    <a:pt x="5274" y="1610"/>
                  </a:cubicBezTo>
                  <a:cubicBezTo>
                    <a:pt x="5202" y="1610"/>
                    <a:pt x="5202" y="1610"/>
                    <a:pt x="5202" y="1610"/>
                  </a:cubicBezTo>
                  <a:cubicBezTo>
                    <a:pt x="4846" y="1610"/>
                    <a:pt x="4454" y="1543"/>
                    <a:pt x="4062" y="1543"/>
                  </a:cubicBezTo>
                  <a:cubicBezTo>
                    <a:pt x="3741" y="1543"/>
                    <a:pt x="3456" y="1610"/>
                    <a:pt x="3171" y="1677"/>
                  </a:cubicBezTo>
                  <a:cubicBezTo>
                    <a:pt x="1994" y="1945"/>
                    <a:pt x="177" y="3354"/>
                    <a:pt x="284" y="6037"/>
                  </a:cubicBezTo>
                  <a:cubicBezTo>
                    <a:pt x="355" y="7983"/>
                    <a:pt x="1282" y="9593"/>
                    <a:pt x="1994" y="10666"/>
                  </a:cubicBezTo>
                  <a:cubicBezTo>
                    <a:pt x="4026" y="13752"/>
                    <a:pt x="6592" y="15429"/>
                    <a:pt x="9087" y="17106"/>
                  </a:cubicBezTo>
                  <a:cubicBezTo>
                    <a:pt x="9337" y="17240"/>
                    <a:pt x="9337" y="17240"/>
                    <a:pt x="9337" y="17240"/>
                  </a:cubicBezTo>
                  <a:cubicBezTo>
                    <a:pt x="12759" y="19520"/>
                    <a:pt x="16359" y="20795"/>
                    <a:pt x="20101" y="21130"/>
                  </a:cubicBezTo>
                  <a:cubicBezTo>
                    <a:pt x="20137" y="21130"/>
                    <a:pt x="20173" y="21130"/>
                    <a:pt x="20173" y="21198"/>
                  </a:cubicBezTo>
                  <a:cubicBezTo>
                    <a:pt x="20208" y="21198"/>
                    <a:pt x="20208" y="21198"/>
                    <a:pt x="20208" y="21198"/>
                  </a:cubicBezTo>
                  <a:cubicBezTo>
                    <a:pt x="20244" y="21198"/>
                    <a:pt x="20244" y="21198"/>
                    <a:pt x="20244" y="21198"/>
                  </a:cubicBezTo>
                  <a:cubicBezTo>
                    <a:pt x="20529" y="21198"/>
                    <a:pt x="20850" y="21130"/>
                    <a:pt x="21135" y="21063"/>
                  </a:cubicBezTo>
                  <a:cubicBezTo>
                    <a:pt x="21135" y="21466"/>
                    <a:pt x="21135" y="21466"/>
                    <a:pt x="21135" y="21466"/>
                  </a:cubicBezTo>
                  <a:cubicBezTo>
                    <a:pt x="20779" y="21533"/>
                    <a:pt x="20422" y="21600"/>
                    <a:pt x="20066" y="21600"/>
                  </a:cubicBezTo>
                  <a:close/>
                </a:path>
              </a:pathLst>
            </a:custGeom>
            <a:solidFill>
              <a:srgbClr val="FFFFFF">
                <a:alpha val="1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2137" name="Freeform 530"/>
            <p:cNvSpPr/>
            <p:nvPr/>
          </p:nvSpPr>
          <p:spPr>
            <a:xfrm flipH="1" rot="16200000">
              <a:off x="1438876" y="6785389"/>
              <a:ext cx="115585" cy="207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9327" y="21600"/>
                  </a:moveTo>
                  <a:cubicBezTo>
                    <a:pt x="5891" y="21600"/>
                    <a:pt x="2945" y="18900"/>
                    <a:pt x="0" y="16200"/>
                  </a:cubicBezTo>
                  <a:cubicBezTo>
                    <a:pt x="1964" y="16200"/>
                    <a:pt x="3927" y="13500"/>
                    <a:pt x="5891" y="13500"/>
                  </a:cubicBezTo>
                  <a:cubicBezTo>
                    <a:pt x="7364" y="10800"/>
                    <a:pt x="9327" y="8100"/>
                    <a:pt x="10800" y="8100"/>
                  </a:cubicBezTo>
                  <a:cubicBezTo>
                    <a:pt x="14727" y="5400"/>
                    <a:pt x="18164" y="2700"/>
                    <a:pt x="21600" y="0"/>
                  </a:cubicBezTo>
                  <a:cubicBezTo>
                    <a:pt x="21600" y="13500"/>
                    <a:pt x="21600" y="13500"/>
                    <a:pt x="21600" y="13500"/>
                  </a:cubicBezTo>
                  <a:cubicBezTo>
                    <a:pt x="17182" y="18900"/>
                    <a:pt x="13745" y="21600"/>
                    <a:pt x="10800" y="21600"/>
                  </a:cubicBezTo>
                  <a:cubicBezTo>
                    <a:pt x="10309" y="21600"/>
                    <a:pt x="9818" y="21600"/>
                    <a:pt x="9327" y="21600"/>
                  </a:cubicBezTo>
                  <a:close/>
                </a:path>
              </a:pathLst>
            </a:custGeom>
            <a:solidFill>
              <a:srgbClr val="FFFFFF">
                <a:alpha val="1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2138" name="Freeform 531"/>
            <p:cNvSpPr/>
            <p:nvPr/>
          </p:nvSpPr>
          <p:spPr>
            <a:xfrm flipH="1" rot="16200000">
              <a:off x="33527" y="5282237"/>
              <a:ext cx="2046065" cy="109656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27" h="21600" fill="norm" stroke="1" extrusionOk="0">
                  <a:moveTo>
                    <a:pt x="21227" y="21600"/>
                  </a:moveTo>
                  <a:cubicBezTo>
                    <a:pt x="21010" y="21600"/>
                    <a:pt x="20819" y="21548"/>
                    <a:pt x="20629" y="21548"/>
                  </a:cubicBezTo>
                  <a:cubicBezTo>
                    <a:pt x="19570" y="21394"/>
                    <a:pt x="18537" y="20930"/>
                    <a:pt x="17559" y="20517"/>
                  </a:cubicBezTo>
                  <a:cubicBezTo>
                    <a:pt x="17532" y="20517"/>
                    <a:pt x="17532" y="20517"/>
                    <a:pt x="17532" y="20517"/>
                  </a:cubicBezTo>
                  <a:cubicBezTo>
                    <a:pt x="17505" y="20569"/>
                    <a:pt x="17505" y="20569"/>
                    <a:pt x="17505" y="20569"/>
                  </a:cubicBezTo>
                  <a:cubicBezTo>
                    <a:pt x="17505" y="20569"/>
                    <a:pt x="17505" y="20569"/>
                    <a:pt x="17478" y="20569"/>
                  </a:cubicBezTo>
                  <a:cubicBezTo>
                    <a:pt x="17478" y="20569"/>
                    <a:pt x="17478" y="20569"/>
                    <a:pt x="17450" y="20569"/>
                  </a:cubicBezTo>
                  <a:cubicBezTo>
                    <a:pt x="17369" y="20466"/>
                    <a:pt x="17260" y="20414"/>
                    <a:pt x="17179" y="20363"/>
                  </a:cubicBezTo>
                  <a:cubicBezTo>
                    <a:pt x="16989" y="20311"/>
                    <a:pt x="16825" y="20208"/>
                    <a:pt x="16635" y="20157"/>
                  </a:cubicBezTo>
                  <a:cubicBezTo>
                    <a:pt x="16391" y="20053"/>
                    <a:pt x="16146" y="19950"/>
                    <a:pt x="15902" y="19847"/>
                  </a:cubicBezTo>
                  <a:cubicBezTo>
                    <a:pt x="15413" y="19693"/>
                    <a:pt x="14924" y="19486"/>
                    <a:pt x="14462" y="19280"/>
                  </a:cubicBezTo>
                  <a:cubicBezTo>
                    <a:pt x="14326" y="19229"/>
                    <a:pt x="14326" y="19229"/>
                    <a:pt x="14326" y="19229"/>
                  </a:cubicBezTo>
                  <a:cubicBezTo>
                    <a:pt x="13973" y="19126"/>
                    <a:pt x="13973" y="19126"/>
                    <a:pt x="13973" y="19126"/>
                  </a:cubicBezTo>
                  <a:cubicBezTo>
                    <a:pt x="12777" y="18662"/>
                    <a:pt x="11582" y="17888"/>
                    <a:pt x="10413" y="17167"/>
                  </a:cubicBezTo>
                  <a:cubicBezTo>
                    <a:pt x="10305" y="17115"/>
                    <a:pt x="10305" y="17115"/>
                    <a:pt x="10305" y="17115"/>
                  </a:cubicBezTo>
                  <a:cubicBezTo>
                    <a:pt x="9680" y="16703"/>
                    <a:pt x="9028" y="16342"/>
                    <a:pt x="8376" y="15981"/>
                  </a:cubicBezTo>
                  <a:cubicBezTo>
                    <a:pt x="7207" y="15259"/>
                    <a:pt x="5985" y="14537"/>
                    <a:pt x="4816" y="13713"/>
                  </a:cubicBezTo>
                  <a:cubicBezTo>
                    <a:pt x="3431" y="12733"/>
                    <a:pt x="1882" y="11547"/>
                    <a:pt x="877" y="9434"/>
                  </a:cubicBezTo>
                  <a:cubicBezTo>
                    <a:pt x="62" y="7784"/>
                    <a:pt x="-373" y="5207"/>
                    <a:pt x="415" y="3196"/>
                  </a:cubicBezTo>
                  <a:cubicBezTo>
                    <a:pt x="1094" y="1495"/>
                    <a:pt x="2371" y="464"/>
                    <a:pt x="4327" y="103"/>
                  </a:cubicBezTo>
                  <a:cubicBezTo>
                    <a:pt x="4708" y="52"/>
                    <a:pt x="5142" y="52"/>
                    <a:pt x="5604" y="52"/>
                  </a:cubicBezTo>
                  <a:cubicBezTo>
                    <a:pt x="6039" y="52"/>
                    <a:pt x="6474" y="52"/>
                    <a:pt x="6909" y="103"/>
                  </a:cubicBezTo>
                  <a:cubicBezTo>
                    <a:pt x="8267" y="206"/>
                    <a:pt x="9598" y="309"/>
                    <a:pt x="10930" y="309"/>
                  </a:cubicBezTo>
                  <a:cubicBezTo>
                    <a:pt x="11147" y="309"/>
                    <a:pt x="11147" y="309"/>
                    <a:pt x="11147" y="309"/>
                  </a:cubicBezTo>
                  <a:cubicBezTo>
                    <a:pt x="11989" y="258"/>
                    <a:pt x="12832" y="206"/>
                    <a:pt x="13674" y="155"/>
                  </a:cubicBezTo>
                  <a:cubicBezTo>
                    <a:pt x="14543" y="103"/>
                    <a:pt x="15440" y="0"/>
                    <a:pt x="16309" y="0"/>
                  </a:cubicBezTo>
                  <a:cubicBezTo>
                    <a:pt x="17478" y="0"/>
                    <a:pt x="18429" y="155"/>
                    <a:pt x="19352" y="412"/>
                  </a:cubicBezTo>
                  <a:cubicBezTo>
                    <a:pt x="19977" y="567"/>
                    <a:pt x="20602" y="773"/>
                    <a:pt x="21227" y="1031"/>
                  </a:cubicBezTo>
                  <a:cubicBezTo>
                    <a:pt x="21227" y="1392"/>
                    <a:pt x="21227" y="1392"/>
                    <a:pt x="21227" y="1392"/>
                  </a:cubicBezTo>
                  <a:cubicBezTo>
                    <a:pt x="20059" y="876"/>
                    <a:pt x="18945" y="516"/>
                    <a:pt x="17858" y="412"/>
                  </a:cubicBezTo>
                  <a:cubicBezTo>
                    <a:pt x="17369" y="309"/>
                    <a:pt x="16853" y="309"/>
                    <a:pt x="16282" y="309"/>
                  </a:cubicBezTo>
                  <a:cubicBezTo>
                    <a:pt x="15385" y="309"/>
                    <a:pt x="14489" y="361"/>
                    <a:pt x="13728" y="464"/>
                  </a:cubicBezTo>
                  <a:cubicBezTo>
                    <a:pt x="12832" y="567"/>
                    <a:pt x="11908" y="619"/>
                    <a:pt x="10930" y="619"/>
                  </a:cubicBezTo>
                  <a:cubicBezTo>
                    <a:pt x="10441" y="619"/>
                    <a:pt x="9952" y="567"/>
                    <a:pt x="9435" y="567"/>
                  </a:cubicBezTo>
                  <a:cubicBezTo>
                    <a:pt x="8946" y="567"/>
                    <a:pt x="8430" y="516"/>
                    <a:pt x="7914" y="464"/>
                  </a:cubicBezTo>
                  <a:cubicBezTo>
                    <a:pt x="7235" y="361"/>
                    <a:pt x="6528" y="309"/>
                    <a:pt x="5822" y="309"/>
                  </a:cubicBezTo>
                  <a:cubicBezTo>
                    <a:pt x="4844" y="309"/>
                    <a:pt x="4029" y="464"/>
                    <a:pt x="3295" y="722"/>
                  </a:cubicBezTo>
                  <a:cubicBezTo>
                    <a:pt x="2670" y="979"/>
                    <a:pt x="1149" y="1753"/>
                    <a:pt x="496" y="3660"/>
                  </a:cubicBezTo>
                  <a:cubicBezTo>
                    <a:pt x="198" y="4485"/>
                    <a:pt x="116" y="5464"/>
                    <a:pt x="225" y="6547"/>
                  </a:cubicBezTo>
                  <a:cubicBezTo>
                    <a:pt x="578" y="9640"/>
                    <a:pt x="2371" y="11444"/>
                    <a:pt x="3920" y="12682"/>
                  </a:cubicBezTo>
                  <a:cubicBezTo>
                    <a:pt x="5251" y="13764"/>
                    <a:pt x="6664" y="14589"/>
                    <a:pt x="8022" y="15362"/>
                  </a:cubicBezTo>
                  <a:cubicBezTo>
                    <a:pt x="8593" y="15723"/>
                    <a:pt x="9164" y="16032"/>
                    <a:pt x="9707" y="16393"/>
                  </a:cubicBezTo>
                  <a:cubicBezTo>
                    <a:pt x="9952" y="16548"/>
                    <a:pt x="10196" y="16703"/>
                    <a:pt x="10441" y="16857"/>
                  </a:cubicBezTo>
                  <a:cubicBezTo>
                    <a:pt x="11500" y="17527"/>
                    <a:pt x="12614" y="18198"/>
                    <a:pt x="13728" y="18662"/>
                  </a:cubicBezTo>
                  <a:cubicBezTo>
                    <a:pt x="14081" y="18765"/>
                    <a:pt x="14435" y="18919"/>
                    <a:pt x="14761" y="19022"/>
                  </a:cubicBezTo>
                  <a:cubicBezTo>
                    <a:pt x="15549" y="19280"/>
                    <a:pt x="16336" y="19589"/>
                    <a:pt x="17070" y="20002"/>
                  </a:cubicBezTo>
                  <a:cubicBezTo>
                    <a:pt x="17450" y="20157"/>
                    <a:pt x="17831" y="20311"/>
                    <a:pt x="18184" y="20466"/>
                  </a:cubicBezTo>
                  <a:cubicBezTo>
                    <a:pt x="19026" y="20827"/>
                    <a:pt x="20140" y="21188"/>
                    <a:pt x="21227" y="21239"/>
                  </a:cubicBezTo>
                  <a:lnTo>
                    <a:pt x="21227" y="21600"/>
                  </a:lnTo>
                  <a:close/>
                </a:path>
              </a:pathLst>
            </a:custGeom>
            <a:solidFill>
              <a:srgbClr val="FFFFFF">
                <a:alpha val="1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2139" name="Freeform 532"/>
            <p:cNvSpPr/>
            <p:nvPr/>
          </p:nvSpPr>
          <p:spPr>
            <a:xfrm flipH="1" rot="16200000">
              <a:off x="-393828" y="4674098"/>
              <a:ext cx="2758517" cy="16003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86" h="21600" fill="norm" stroke="1" extrusionOk="0">
                  <a:moveTo>
                    <a:pt x="21286" y="21600"/>
                  </a:moveTo>
                  <a:cubicBezTo>
                    <a:pt x="20579" y="21565"/>
                    <a:pt x="19831" y="21459"/>
                    <a:pt x="19023" y="21246"/>
                  </a:cubicBezTo>
                  <a:cubicBezTo>
                    <a:pt x="17346" y="20787"/>
                    <a:pt x="15568" y="19903"/>
                    <a:pt x="13406" y="18383"/>
                  </a:cubicBezTo>
                  <a:cubicBezTo>
                    <a:pt x="13103" y="18171"/>
                    <a:pt x="12800" y="17923"/>
                    <a:pt x="12496" y="17711"/>
                  </a:cubicBezTo>
                  <a:cubicBezTo>
                    <a:pt x="11870" y="17252"/>
                    <a:pt x="11224" y="16757"/>
                    <a:pt x="10577" y="16403"/>
                  </a:cubicBezTo>
                  <a:cubicBezTo>
                    <a:pt x="9526" y="15838"/>
                    <a:pt x="8476" y="15449"/>
                    <a:pt x="7667" y="15201"/>
                  </a:cubicBezTo>
                  <a:cubicBezTo>
                    <a:pt x="7344" y="15095"/>
                    <a:pt x="7021" y="14989"/>
                    <a:pt x="6697" y="14883"/>
                  </a:cubicBezTo>
                  <a:cubicBezTo>
                    <a:pt x="5364" y="14459"/>
                    <a:pt x="3970" y="14070"/>
                    <a:pt x="2717" y="13151"/>
                  </a:cubicBezTo>
                  <a:cubicBezTo>
                    <a:pt x="1787" y="12515"/>
                    <a:pt x="494" y="11419"/>
                    <a:pt x="110" y="9616"/>
                  </a:cubicBezTo>
                  <a:cubicBezTo>
                    <a:pt x="-314" y="7742"/>
                    <a:pt x="555" y="5904"/>
                    <a:pt x="1545" y="4985"/>
                  </a:cubicBezTo>
                  <a:cubicBezTo>
                    <a:pt x="2697" y="3924"/>
                    <a:pt x="4030" y="3535"/>
                    <a:pt x="5323" y="3182"/>
                  </a:cubicBezTo>
                  <a:cubicBezTo>
                    <a:pt x="5687" y="3076"/>
                    <a:pt x="5687" y="3076"/>
                    <a:pt x="5687" y="3076"/>
                  </a:cubicBezTo>
                  <a:cubicBezTo>
                    <a:pt x="6455" y="2864"/>
                    <a:pt x="7102" y="2651"/>
                    <a:pt x="7748" y="2333"/>
                  </a:cubicBezTo>
                  <a:cubicBezTo>
                    <a:pt x="8233" y="2121"/>
                    <a:pt x="8718" y="1874"/>
                    <a:pt x="9203" y="1626"/>
                  </a:cubicBezTo>
                  <a:cubicBezTo>
                    <a:pt x="9607" y="1379"/>
                    <a:pt x="10052" y="1167"/>
                    <a:pt x="10476" y="955"/>
                  </a:cubicBezTo>
                  <a:cubicBezTo>
                    <a:pt x="11203" y="601"/>
                    <a:pt x="12173" y="177"/>
                    <a:pt x="13183" y="35"/>
                  </a:cubicBezTo>
                  <a:cubicBezTo>
                    <a:pt x="13446" y="0"/>
                    <a:pt x="13729" y="0"/>
                    <a:pt x="14032" y="0"/>
                  </a:cubicBezTo>
                  <a:cubicBezTo>
                    <a:pt x="14598" y="0"/>
                    <a:pt x="15164" y="71"/>
                    <a:pt x="15628" y="106"/>
                  </a:cubicBezTo>
                  <a:cubicBezTo>
                    <a:pt x="17326" y="354"/>
                    <a:pt x="18922" y="742"/>
                    <a:pt x="20397" y="1343"/>
                  </a:cubicBezTo>
                  <a:cubicBezTo>
                    <a:pt x="20700" y="1449"/>
                    <a:pt x="21003" y="1591"/>
                    <a:pt x="21286" y="1697"/>
                  </a:cubicBezTo>
                  <a:cubicBezTo>
                    <a:pt x="21286" y="1944"/>
                    <a:pt x="21286" y="1944"/>
                    <a:pt x="21286" y="1944"/>
                  </a:cubicBezTo>
                  <a:cubicBezTo>
                    <a:pt x="20357" y="1520"/>
                    <a:pt x="19387" y="1167"/>
                    <a:pt x="18397" y="884"/>
                  </a:cubicBezTo>
                  <a:cubicBezTo>
                    <a:pt x="17063" y="530"/>
                    <a:pt x="15649" y="212"/>
                    <a:pt x="14275" y="212"/>
                  </a:cubicBezTo>
                  <a:cubicBezTo>
                    <a:pt x="14012" y="212"/>
                    <a:pt x="13769" y="212"/>
                    <a:pt x="13527" y="247"/>
                  </a:cubicBezTo>
                  <a:cubicBezTo>
                    <a:pt x="12052" y="354"/>
                    <a:pt x="10638" y="1096"/>
                    <a:pt x="9284" y="1803"/>
                  </a:cubicBezTo>
                  <a:cubicBezTo>
                    <a:pt x="8839" y="2050"/>
                    <a:pt x="8374" y="2298"/>
                    <a:pt x="7910" y="2510"/>
                  </a:cubicBezTo>
                  <a:cubicBezTo>
                    <a:pt x="7122" y="2864"/>
                    <a:pt x="6314" y="3111"/>
                    <a:pt x="5525" y="3323"/>
                  </a:cubicBezTo>
                  <a:cubicBezTo>
                    <a:pt x="4899" y="3535"/>
                    <a:pt x="4232" y="3712"/>
                    <a:pt x="3606" y="3959"/>
                  </a:cubicBezTo>
                  <a:cubicBezTo>
                    <a:pt x="2313" y="4490"/>
                    <a:pt x="555" y="5480"/>
                    <a:pt x="191" y="7919"/>
                  </a:cubicBezTo>
                  <a:cubicBezTo>
                    <a:pt x="-132" y="10075"/>
                    <a:pt x="1121" y="11631"/>
                    <a:pt x="2252" y="12550"/>
                  </a:cubicBezTo>
                  <a:cubicBezTo>
                    <a:pt x="3606" y="13681"/>
                    <a:pt x="5121" y="14141"/>
                    <a:pt x="6576" y="14600"/>
                  </a:cubicBezTo>
                  <a:cubicBezTo>
                    <a:pt x="7061" y="14742"/>
                    <a:pt x="7061" y="14742"/>
                    <a:pt x="7061" y="14742"/>
                  </a:cubicBezTo>
                  <a:cubicBezTo>
                    <a:pt x="8011" y="15060"/>
                    <a:pt x="8981" y="15378"/>
                    <a:pt x="9910" y="15838"/>
                  </a:cubicBezTo>
                  <a:cubicBezTo>
                    <a:pt x="10880" y="16297"/>
                    <a:pt x="11749" y="16934"/>
                    <a:pt x="12618" y="17570"/>
                  </a:cubicBezTo>
                  <a:cubicBezTo>
                    <a:pt x="14295" y="18772"/>
                    <a:pt x="16295" y="20151"/>
                    <a:pt x="18376" y="20822"/>
                  </a:cubicBezTo>
                  <a:cubicBezTo>
                    <a:pt x="19366" y="21140"/>
                    <a:pt x="20276" y="21317"/>
                    <a:pt x="21124" y="21317"/>
                  </a:cubicBezTo>
                  <a:cubicBezTo>
                    <a:pt x="21165" y="21317"/>
                    <a:pt x="21225" y="21317"/>
                    <a:pt x="21286" y="21317"/>
                  </a:cubicBezTo>
                  <a:lnTo>
                    <a:pt x="21286" y="21600"/>
                  </a:lnTo>
                  <a:close/>
                </a:path>
              </a:pathLst>
            </a:custGeom>
            <a:solidFill>
              <a:srgbClr val="FFFFFF">
                <a:alpha val="1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2140" name="Freeform 537"/>
            <p:cNvSpPr/>
            <p:nvPr/>
          </p:nvSpPr>
          <p:spPr>
            <a:xfrm flipH="1" rot="16200000">
              <a:off x="1757473" y="6689068"/>
              <a:ext cx="296371" cy="326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18542" y="19800"/>
                    <a:pt x="15483" y="16200"/>
                    <a:pt x="12616" y="12600"/>
                  </a:cubicBezTo>
                  <a:cubicBezTo>
                    <a:pt x="8411" y="7200"/>
                    <a:pt x="4205" y="3600"/>
                    <a:pt x="0" y="0"/>
                  </a:cubicBezTo>
                  <a:cubicBezTo>
                    <a:pt x="5735" y="0"/>
                    <a:pt x="11278" y="3600"/>
                    <a:pt x="16821" y="7200"/>
                  </a:cubicBezTo>
                  <a:cubicBezTo>
                    <a:pt x="18542" y="9000"/>
                    <a:pt x="20071" y="9000"/>
                    <a:pt x="21600" y="10800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FFFFFF">
                <a:alpha val="1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2141" name="Freeform 538"/>
            <p:cNvSpPr/>
            <p:nvPr/>
          </p:nvSpPr>
          <p:spPr>
            <a:xfrm flipH="1" rot="16200000">
              <a:off x="-2040505" y="2812549"/>
              <a:ext cx="6775015" cy="114991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383" y="21600"/>
                  </a:moveTo>
                  <a:cubicBezTo>
                    <a:pt x="21308" y="21600"/>
                    <a:pt x="21241" y="21600"/>
                    <a:pt x="21174" y="21551"/>
                  </a:cubicBezTo>
                  <a:cubicBezTo>
                    <a:pt x="20957" y="21452"/>
                    <a:pt x="20757" y="21305"/>
                    <a:pt x="20565" y="21108"/>
                  </a:cubicBezTo>
                  <a:cubicBezTo>
                    <a:pt x="20139" y="20665"/>
                    <a:pt x="19705" y="20026"/>
                    <a:pt x="19238" y="19189"/>
                  </a:cubicBezTo>
                  <a:cubicBezTo>
                    <a:pt x="18829" y="18500"/>
                    <a:pt x="18428" y="17664"/>
                    <a:pt x="18028" y="16877"/>
                  </a:cubicBezTo>
                  <a:cubicBezTo>
                    <a:pt x="17569" y="15991"/>
                    <a:pt x="17085" y="15007"/>
                    <a:pt x="16601" y="14220"/>
                  </a:cubicBezTo>
                  <a:cubicBezTo>
                    <a:pt x="16192" y="13531"/>
                    <a:pt x="15766" y="12842"/>
                    <a:pt x="15357" y="12251"/>
                  </a:cubicBezTo>
                  <a:cubicBezTo>
                    <a:pt x="15307" y="12153"/>
                    <a:pt x="15307" y="12153"/>
                    <a:pt x="15307" y="12153"/>
                  </a:cubicBezTo>
                  <a:cubicBezTo>
                    <a:pt x="15207" y="12005"/>
                    <a:pt x="15107" y="11858"/>
                    <a:pt x="14998" y="11710"/>
                  </a:cubicBezTo>
                  <a:cubicBezTo>
                    <a:pt x="14698" y="11267"/>
                    <a:pt x="14389" y="10825"/>
                    <a:pt x="14105" y="10136"/>
                  </a:cubicBezTo>
                  <a:cubicBezTo>
                    <a:pt x="13604" y="9004"/>
                    <a:pt x="13262" y="6790"/>
                    <a:pt x="12920" y="4674"/>
                  </a:cubicBezTo>
                  <a:cubicBezTo>
                    <a:pt x="12845" y="4133"/>
                    <a:pt x="12761" y="3592"/>
                    <a:pt x="12678" y="3100"/>
                  </a:cubicBezTo>
                  <a:cubicBezTo>
                    <a:pt x="12453" y="1771"/>
                    <a:pt x="12177" y="394"/>
                    <a:pt x="11827" y="344"/>
                  </a:cubicBezTo>
                  <a:cubicBezTo>
                    <a:pt x="11802" y="344"/>
                    <a:pt x="11802" y="344"/>
                    <a:pt x="11802" y="344"/>
                  </a:cubicBezTo>
                  <a:cubicBezTo>
                    <a:pt x="11459" y="344"/>
                    <a:pt x="11151" y="1033"/>
                    <a:pt x="10842" y="1722"/>
                  </a:cubicBezTo>
                  <a:cubicBezTo>
                    <a:pt x="10733" y="1919"/>
                    <a:pt x="10733" y="1919"/>
                    <a:pt x="10733" y="1919"/>
                  </a:cubicBezTo>
                  <a:cubicBezTo>
                    <a:pt x="10558" y="2313"/>
                    <a:pt x="10374" y="2706"/>
                    <a:pt x="10191" y="2854"/>
                  </a:cubicBezTo>
                  <a:cubicBezTo>
                    <a:pt x="10082" y="2952"/>
                    <a:pt x="9965" y="3001"/>
                    <a:pt x="9857" y="3001"/>
                  </a:cubicBezTo>
                  <a:cubicBezTo>
                    <a:pt x="9782" y="3051"/>
                    <a:pt x="9707" y="3100"/>
                    <a:pt x="9640" y="3100"/>
                  </a:cubicBezTo>
                  <a:cubicBezTo>
                    <a:pt x="9548" y="3149"/>
                    <a:pt x="9465" y="3247"/>
                    <a:pt x="9381" y="3297"/>
                  </a:cubicBezTo>
                  <a:cubicBezTo>
                    <a:pt x="9114" y="3444"/>
                    <a:pt x="8839" y="3641"/>
                    <a:pt x="8572" y="3641"/>
                  </a:cubicBezTo>
                  <a:cubicBezTo>
                    <a:pt x="8505" y="3641"/>
                    <a:pt x="8438" y="3592"/>
                    <a:pt x="8371" y="3592"/>
                  </a:cubicBezTo>
                  <a:cubicBezTo>
                    <a:pt x="8321" y="3592"/>
                    <a:pt x="8279" y="3543"/>
                    <a:pt x="8229" y="3543"/>
                  </a:cubicBezTo>
                  <a:cubicBezTo>
                    <a:pt x="8129" y="3493"/>
                    <a:pt x="8029" y="3444"/>
                    <a:pt x="7929" y="3444"/>
                  </a:cubicBezTo>
                  <a:cubicBezTo>
                    <a:pt x="7854" y="3444"/>
                    <a:pt x="7787" y="3444"/>
                    <a:pt x="7729" y="3493"/>
                  </a:cubicBezTo>
                  <a:cubicBezTo>
                    <a:pt x="7520" y="3641"/>
                    <a:pt x="7328" y="3936"/>
                    <a:pt x="7128" y="4231"/>
                  </a:cubicBezTo>
                  <a:cubicBezTo>
                    <a:pt x="6977" y="4477"/>
                    <a:pt x="6827" y="4674"/>
                    <a:pt x="6677" y="4822"/>
                  </a:cubicBezTo>
                  <a:cubicBezTo>
                    <a:pt x="6435" y="5166"/>
                    <a:pt x="6185" y="5462"/>
                    <a:pt x="5943" y="5904"/>
                  </a:cubicBezTo>
                  <a:cubicBezTo>
                    <a:pt x="5617" y="6544"/>
                    <a:pt x="5300" y="7331"/>
                    <a:pt x="4991" y="8069"/>
                  </a:cubicBezTo>
                  <a:cubicBezTo>
                    <a:pt x="4924" y="8217"/>
                    <a:pt x="4857" y="8414"/>
                    <a:pt x="4791" y="8561"/>
                  </a:cubicBezTo>
                  <a:cubicBezTo>
                    <a:pt x="4474" y="9349"/>
                    <a:pt x="4123" y="10037"/>
                    <a:pt x="3722" y="10037"/>
                  </a:cubicBezTo>
                  <a:cubicBezTo>
                    <a:pt x="3222" y="10037"/>
                    <a:pt x="2738" y="9349"/>
                    <a:pt x="2270" y="8660"/>
                  </a:cubicBezTo>
                  <a:cubicBezTo>
                    <a:pt x="1995" y="8266"/>
                    <a:pt x="1719" y="7872"/>
                    <a:pt x="1436" y="7626"/>
                  </a:cubicBezTo>
                  <a:cubicBezTo>
                    <a:pt x="1235" y="7430"/>
                    <a:pt x="1035" y="7233"/>
                    <a:pt x="835" y="7036"/>
                  </a:cubicBezTo>
                  <a:cubicBezTo>
                    <a:pt x="684" y="6839"/>
                    <a:pt x="534" y="6692"/>
                    <a:pt x="384" y="6544"/>
                  </a:cubicBezTo>
                  <a:cubicBezTo>
                    <a:pt x="267" y="6446"/>
                    <a:pt x="134" y="6298"/>
                    <a:pt x="0" y="6200"/>
                  </a:cubicBezTo>
                  <a:cubicBezTo>
                    <a:pt x="0" y="5855"/>
                    <a:pt x="0" y="5855"/>
                    <a:pt x="0" y="5855"/>
                  </a:cubicBezTo>
                  <a:cubicBezTo>
                    <a:pt x="109" y="5954"/>
                    <a:pt x="225" y="6052"/>
                    <a:pt x="359" y="6150"/>
                  </a:cubicBezTo>
                  <a:cubicBezTo>
                    <a:pt x="734" y="6544"/>
                    <a:pt x="1118" y="6938"/>
                    <a:pt x="1502" y="7331"/>
                  </a:cubicBezTo>
                  <a:cubicBezTo>
                    <a:pt x="1744" y="7577"/>
                    <a:pt x="1995" y="7971"/>
                    <a:pt x="2245" y="8315"/>
                  </a:cubicBezTo>
                  <a:cubicBezTo>
                    <a:pt x="2704" y="9004"/>
                    <a:pt x="3188" y="9742"/>
                    <a:pt x="3664" y="9742"/>
                  </a:cubicBezTo>
                  <a:cubicBezTo>
                    <a:pt x="3823" y="9742"/>
                    <a:pt x="3973" y="9644"/>
                    <a:pt x="4123" y="9496"/>
                  </a:cubicBezTo>
                  <a:cubicBezTo>
                    <a:pt x="4432" y="9152"/>
                    <a:pt x="4724" y="8414"/>
                    <a:pt x="4999" y="7676"/>
                  </a:cubicBezTo>
                  <a:cubicBezTo>
                    <a:pt x="5100" y="7430"/>
                    <a:pt x="5191" y="7184"/>
                    <a:pt x="5291" y="6987"/>
                  </a:cubicBezTo>
                  <a:cubicBezTo>
                    <a:pt x="5634" y="6150"/>
                    <a:pt x="6009" y="5314"/>
                    <a:pt x="6393" y="4822"/>
                  </a:cubicBezTo>
                  <a:cubicBezTo>
                    <a:pt x="6468" y="4723"/>
                    <a:pt x="6535" y="4674"/>
                    <a:pt x="6602" y="4576"/>
                  </a:cubicBezTo>
                  <a:cubicBezTo>
                    <a:pt x="6735" y="4428"/>
                    <a:pt x="6877" y="4231"/>
                    <a:pt x="7019" y="4035"/>
                  </a:cubicBezTo>
                  <a:cubicBezTo>
                    <a:pt x="7094" y="3936"/>
                    <a:pt x="7094" y="3936"/>
                    <a:pt x="7094" y="3936"/>
                  </a:cubicBezTo>
                  <a:cubicBezTo>
                    <a:pt x="7253" y="3690"/>
                    <a:pt x="7420" y="3444"/>
                    <a:pt x="7578" y="3297"/>
                  </a:cubicBezTo>
                  <a:cubicBezTo>
                    <a:pt x="7687" y="3198"/>
                    <a:pt x="7804" y="3149"/>
                    <a:pt x="7946" y="3149"/>
                  </a:cubicBezTo>
                  <a:cubicBezTo>
                    <a:pt x="8054" y="3149"/>
                    <a:pt x="8171" y="3149"/>
                    <a:pt x="8279" y="3198"/>
                  </a:cubicBezTo>
                  <a:cubicBezTo>
                    <a:pt x="8396" y="3247"/>
                    <a:pt x="8505" y="3247"/>
                    <a:pt x="8622" y="3247"/>
                  </a:cubicBezTo>
                  <a:cubicBezTo>
                    <a:pt x="8672" y="3247"/>
                    <a:pt x="8730" y="3247"/>
                    <a:pt x="8780" y="3247"/>
                  </a:cubicBezTo>
                  <a:cubicBezTo>
                    <a:pt x="9064" y="3149"/>
                    <a:pt x="9356" y="3001"/>
                    <a:pt x="9640" y="2805"/>
                  </a:cubicBezTo>
                  <a:cubicBezTo>
                    <a:pt x="9773" y="2755"/>
                    <a:pt x="9915" y="2657"/>
                    <a:pt x="10049" y="2608"/>
                  </a:cubicBezTo>
                  <a:cubicBezTo>
                    <a:pt x="10324" y="2460"/>
                    <a:pt x="10583" y="1870"/>
                    <a:pt x="10833" y="1328"/>
                  </a:cubicBezTo>
                  <a:cubicBezTo>
                    <a:pt x="10934" y="1132"/>
                    <a:pt x="11034" y="886"/>
                    <a:pt x="11134" y="689"/>
                  </a:cubicBezTo>
                  <a:cubicBezTo>
                    <a:pt x="11292" y="394"/>
                    <a:pt x="11534" y="0"/>
                    <a:pt x="11777" y="0"/>
                  </a:cubicBezTo>
                  <a:cubicBezTo>
                    <a:pt x="11885" y="0"/>
                    <a:pt x="11994" y="98"/>
                    <a:pt x="12085" y="295"/>
                  </a:cubicBezTo>
                  <a:cubicBezTo>
                    <a:pt x="12377" y="886"/>
                    <a:pt x="12594" y="2067"/>
                    <a:pt x="12770" y="3149"/>
                  </a:cubicBezTo>
                  <a:cubicBezTo>
                    <a:pt x="12811" y="3444"/>
                    <a:pt x="12853" y="3690"/>
                    <a:pt x="12895" y="3985"/>
                  </a:cubicBezTo>
                  <a:cubicBezTo>
                    <a:pt x="13304" y="6593"/>
                    <a:pt x="13730" y="9299"/>
                    <a:pt x="14355" y="10283"/>
                  </a:cubicBezTo>
                  <a:cubicBezTo>
                    <a:pt x="14564" y="10628"/>
                    <a:pt x="14773" y="10923"/>
                    <a:pt x="14973" y="11267"/>
                  </a:cubicBezTo>
                  <a:cubicBezTo>
                    <a:pt x="15616" y="12251"/>
                    <a:pt x="16283" y="13236"/>
                    <a:pt x="16926" y="14416"/>
                  </a:cubicBezTo>
                  <a:cubicBezTo>
                    <a:pt x="17327" y="15105"/>
                    <a:pt x="17727" y="15942"/>
                    <a:pt x="18120" y="16680"/>
                  </a:cubicBezTo>
                  <a:cubicBezTo>
                    <a:pt x="18520" y="17516"/>
                    <a:pt x="18938" y="18353"/>
                    <a:pt x="19355" y="19091"/>
                  </a:cubicBezTo>
                  <a:cubicBezTo>
                    <a:pt x="19822" y="19927"/>
                    <a:pt x="20215" y="20468"/>
                    <a:pt x="20582" y="20862"/>
                  </a:cubicBezTo>
                  <a:cubicBezTo>
                    <a:pt x="20840" y="21108"/>
                    <a:pt x="21066" y="21305"/>
                    <a:pt x="21266" y="21403"/>
                  </a:cubicBezTo>
                  <a:cubicBezTo>
                    <a:pt x="21333" y="21403"/>
                    <a:pt x="21400" y="21452"/>
                    <a:pt x="21466" y="21502"/>
                  </a:cubicBezTo>
                  <a:cubicBezTo>
                    <a:pt x="21508" y="21502"/>
                    <a:pt x="21558" y="21551"/>
                    <a:pt x="21600" y="21600"/>
                  </a:cubicBezTo>
                  <a:cubicBezTo>
                    <a:pt x="21533" y="21600"/>
                    <a:pt x="21458" y="21600"/>
                    <a:pt x="21383" y="21600"/>
                  </a:cubicBezTo>
                  <a:close/>
                </a:path>
              </a:pathLst>
            </a:custGeom>
            <a:solidFill>
              <a:srgbClr val="FFFFFF">
                <a:alpha val="1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2142" name="Freeform 540"/>
            <p:cNvSpPr/>
            <p:nvPr/>
          </p:nvSpPr>
          <p:spPr>
            <a:xfrm flipH="1" rot="16200000">
              <a:off x="574959" y="3623123"/>
              <a:ext cx="634232" cy="19856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20886" y="19895"/>
                    <a:pt x="20261" y="18189"/>
                    <a:pt x="19726" y="16768"/>
                  </a:cubicBezTo>
                  <a:cubicBezTo>
                    <a:pt x="18833" y="14495"/>
                    <a:pt x="18030" y="12221"/>
                    <a:pt x="17048" y="10232"/>
                  </a:cubicBezTo>
                  <a:cubicBezTo>
                    <a:pt x="14906" y="6537"/>
                    <a:pt x="12853" y="3979"/>
                    <a:pt x="10800" y="2558"/>
                  </a:cubicBezTo>
                  <a:cubicBezTo>
                    <a:pt x="9729" y="1989"/>
                    <a:pt x="8747" y="1705"/>
                    <a:pt x="7765" y="1705"/>
                  </a:cubicBezTo>
                  <a:cubicBezTo>
                    <a:pt x="6426" y="1705"/>
                    <a:pt x="5177" y="2274"/>
                    <a:pt x="3927" y="3411"/>
                  </a:cubicBezTo>
                  <a:cubicBezTo>
                    <a:pt x="2499" y="4832"/>
                    <a:pt x="1250" y="5968"/>
                    <a:pt x="0" y="6537"/>
                  </a:cubicBezTo>
                  <a:cubicBezTo>
                    <a:pt x="714" y="5968"/>
                    <a:pt x="1339" y="5116"/>
                    <a:pt x="2053" y="4263"/>
                  </a:cubicBezTo>
                  <a:cubicBezTo>
                    <a:pt x="3124" y="2558"/>
                    <a:pt x="4284" y="1137"/>
                    <a:pt x="5534" y="568"/>
                  </a:cubicBezTo>
                  <a:cubicBezTo>
                    <a:pt x="6337" y="0"/>
                    <a:pt x="7140" y="0"/>
                    <a:pt x="7944" y="0"/>
                  </a:cubicBezTo>
                  <a:cubicBezTo>
                    <a:pt x="9104" y="0"/>
                    <a:pt x="10264" y="284"/>
                    <a:pt x="11425" y="1137"/>
                  </a:cubicBezTo>
                  <a:cubicBezTo>
                    <a:pt x="13835" y="3126"/>
                    <a:pt x="15888" y="5684"/>
                    <a:pt x="17673" y="9379"/>
                  </a:cubicBezTo>
                  <a:cubicBezTo>
                    <a:pt x="19369" y="12789"/>
                    <a:pt x="20529" y="16200"/>
                    <a:pt x="21600" y="21600"/>
                  </a:cubicBezTo>
                  <a:close/>
                </a:path>
              </a:pathLst>
            </a:custGeom>
            <a:solidFill>
              <a:srgbClr val="FFFFFF">
                <a:alpha val="1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  <p:sp>
          <p:nvSpPr>
            <p:cNvPr id="12143" name="Freeform 541"/>
            <p:cNvSpPr/>
            <p:nvPr/>
          </p:nvSpPr>
          <p:spPr>
            <a:xfrm flipH="1" rot="16200000">
              <a:off x="1578169" y="6486054"/>
              <a:ext cx="626824" cy="1081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19431" y="21073"/>
                    <a:pt x="17172" y="20546"/>
                    <a:pt x="15093" y="18966"/>
                  </a:cubicBezTo>
                  <a:cubicBezTo>
                    <a:pt x="13376" y="17912"/>
                    <a:pt x="11749" y="15805"/>
                    <a:pt x="10213" y="13698"/>
                  </a:cubicBezTo>
                  <a:cubicBezTo>
                    <a:pt x="8947" y="12644"/>
                    <a:pt x="7682" y="11063"/>
                    <a:pt x="6417" y="10010"/>
                  </a:cubicBezTo>
                  <a:cubicBezTo>
                    <a:pt x="5603" y="8956"/>
                    <a:pt x="5603" y="8956"/>
                    <a:pt x="5603" y="8956"/>
                  </a:cubicBezTo>
                  <a:cubicBezTo>
                    <a:pt x="4428" y="7902"/>
                    <a:pt x="3163" y="6849"/>
                    <a:pt x="1988" y="4741"/>
                  </a:cubicBezTo>
                  <a:cubicBezTo>
                    <a:pt x="1265" y="3688"/>
                    <a:pt x="633" y="2107"/>
                    <a:pt x="0" y="0"/>
                  </a:cubicBezTo>
                  <a:cubicBezTo>
                    <a:pt x="813" y="1580"/>
                    <a:pt x="1808" y="2634"/>
                    <a:pt x="2711" y="3161"/>
                  </a:cubicBezTo>
                  <a:cubicBezTo>
                    <a:pt x="3073" y="3688"/>
                    <a:pt x="3344" y="4215"/>
                    <a:pt x="3615" y="4215"/>
                  </a:cubicBezTo>
                  <a:cubicBezTo>
                    <a:pt x="4519" y="5268"/>
                    <a:pt x="5423" y="5795"/>
                    <a:pt x="6326" y="6849"/>
                  </a:cubicBezTo>
                  <a:cubicBezTo>
                    <a:pt x="7682" y="7902"/>
                    <a:pt x="7682" y="7902"/>
                    <a:pt x="7682" y="7902"/>
                  </a:cubicBezTo>
                  <a:cubicBezTo>
                    <a:pt x="8767" y="8956"/>
                    <a:pt x="9851" y="10010"/>
                    <a:pt x="10936" y="11063"/>
                  </a:cubicBezTo>
                  <a:cubicBezTo>
                    <a:pt x="12833" y="13171"/>
                    <a:pt x="14731" y="15278"/>
                    <a:pt x="16629" y="16332"/>
                  </a:cubicBezTo>
                  <a:cubicBezTo>
                    <a:pt x="18346" y="17385"/>
                    <a:pt x="19973" y="17912"/>
                    <a:pt x="21600" y="17912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FFFFFF">
                <a:alpha val="15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/>
            </a:p>
          </p:txBody>
        </p:sp>
      </p:grpSp>
      <p:sp>
        <p:nvSpPr>
          <p:cNvPr id="12145" name="Rectangle 25"/>
          <p:cNvSpPr txBox="1"/>
          <p:nvPr/>
        </p:nvSpPr>
        <p:spPr>
          <a:xfrm>
            <a:off x="1944982" y="2317521"/>
            <a:ext cx="8302036" cy="1132841"/>
          </a:xfrm>
          <a:prstGeom prst="rect">
            <a:avLst/>
          </a:prstGeom>
          <a:ln w="12700">
            <a:miter lim="400000"/>
          </a:ln>
          <a:effectLst>
            <a:outerShdw sx="100000" sy="100000" kx="0" ky="0" algn="b" rotWithShape="0" blurRad="0" dist="97961" dir="2700000">
              <a:srgbClr val="000000">
                <a:alpha val="19591"/>
              </a:srgbClr>
            </a:outerShdw>
          </a:effectLst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 anchor="ctr">
            <a:spAutoFit/>
          </a:bodyPr>
          <a:lstStyle>
            <a:lvl1pPr algn="ctr">
              <a:lnSpc>
                <a:spcPct val="120000"/>
              </a:lnSpc>
              <a:defRPr b="1" sz="6800">
                <a:solidFill>
                  <a:srgbClr val="505F48"/>
                </a:solidFill>
              </a:defRPr>
            </a:lvl1pPr>
          </a:lstStyle>
          <a:p>
            <a:pPr/>
            <a:r>
              <a:t>What’s Next?</a:t>
            </a:r>
          </a:p>
        </p:txBody>
      </p:sp>
      <p:pic>
        <p:nvPicPr>
          <p:cNvPr id="12146" name="unleashed-logo-full-color-cmyk.pdf" descr="unleashed-logo-full-color-cmyk.pdf"/>
          <p:cNvPicPr>
            <a:picLocks noChangeAspect="1"/>
          </p:cNvPicPr>
          <p:nvPr/>
        </p:nvPicPr>
        <p:blipFill>
          <a:blip r:embed="rId2">
            <a:extLst/>
          </a:blip>
          <a:stretch>
            <a:fillRect/>
          </a:stretch>
        </p:blipFill>
        <p:spPr>
          <a:xfrm>
            <a:off x="319974" y="6036569"/>
            <a:ext cx="775995" cy="513501"/>
          </a:xfrm>
          <a:prstGeom prst="rect">
            <a:avLst/>
          </a:prstGeom>
          <a:ln w="12700">
            <a:miter lim="400000"/>
          </a:ln>
        </p:spPr>
      </p:pic>
    </p:spTree>
  </p:cSld>
  <p:clrMapOvr>
    <a:masterClrMapping/>
  </p:clrMapOvr>
  <p:transition xmlns:p14="http://schemas.microsoft.com/office/powerpoint/2010/main" spd="med" advClick="1"/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 xmlns:m="http://schemas.openxmlformats.org/officeDocument/2006/math" xmlns:a14="http://schemas.microsoft.com/office/drawing/2010/main" showMasterSp="1" showMasterPhAnim="1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48" name="Rectangle 3"/>
          <p:cNvSpPr txBox="1"/>
          <p:nvPr/>
        </p:nvSpPr>
        <p:spPr>
          <a:xfrm>
            <a:off x="1899388" y="571500"/>
            <a:ext cx="8393224" cy="624840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>
            <a:spAutoFit/>
          </a:bodyPr>
          <a:lstStyle>
            <a:lvl1pPr algn="ctr">
              <a:defRPr spc="97" sz="3500">
                <a:solidFill>
                  <a:srgbClr val="383839"/>
                </a:solidFill>
              </a:defRPr>
            </a:lvl1pPr>
          </a:lstStyle>
          <a:p>
            <a:pPr/>
            <a:r>
              <a:t>#1 Unleashed Mobile App</a:t>
            </a:r>
          </a:p>
        </p:txBody>
      </p:sp>
      <p:pic>
        <p:nvPicPr>
          <p:cNvPr id="12149" name="unleashed-logo-full-color-cmyk.pdf" descr="unleashed-logo-full-color-cmyk.pdf"/>
          <p:cNvPicPr>
            <a:picLocks noChangeAspect="1"/>
          </p:cNvPicPr>
          <p:nvPr/>
        </p:nvPicPr>
        <p:blipFill>
          <a:blip r:embed="rId2">
            <a:extLst/>
          </a:blip>
          <a:stretch>
            <a:fillRect/>
          </a:stretch>
        </p:blipFill>
        <p:spPr>
          <a:xfrm>
            <a:off x="319974" y="6036569"/>
            <a:ext cx="775995" cy="513501"/>
          </a:xfrm>
          <a:prstGeom prst="rect">
            <a:avLst/>
          </a:prstGeom>
          <a:ln w="12700">
            <a:miter lim="400000"/>
          </a:ln>
        </p:spPr>
      </p:pic>
      <p:pic>
        <p:nvPicPr>
          <p:cNvPr id="12150" name="frame.png" descr="frame.png"/>
          <p:cNvPicPr>
            <a:picLocks noChangeAspect="1"/>
          </p:cNvPicPr>
          <p:nvPr/>
        </p:nvPicPr>
        <p:blipFill>
          <a:blip r:embed="rId3">
            <a:extLst/>
          </a:blip>
          <a:stretch>
            <a:fillRect/>
          </a:stretch>
        </p:blipFill>
        <p:spPr>
          <a:xfrm>
            <a:off x="8393810" y="2253183"/>
            <a:ext cx="2887200" cy="2887199"/>
          </a:xfrm>
          <a:prstGeom prst="rect">
            <a:avLst/>
          </a:prstGeom>
          <a:ln w="12700">
            <a:miter lim="400000"/>
          </a:ln>
        </p:spPr>
      </p:pic>
      <p:pic>
        <p:nvPicPr>
          <p:cNvPr id="12151" name="Image" descr="Image"/>
          <p:cNvPicPr>
            <a:picLocks noChangeAspect="1"/>
          </p:cNvPicPr>
          <p:nvPr/>
        </p:nvPicPr>
        <p:blipFill>
          <a:blip r:embed="rId4">
            <a:extLst/>
          </a:blip>
          <a:srcRect l="2241" t="0" r="2235" b="4"/>
          <a:stretch>
            <a:fillRect/>
          </a:stretch>
        </p:blipFill>
        <p:spPr>
          <a:xfrm>
            <a:off x="925711" y="1585754"/>
            <a:ext cx="1732757" cy="394359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599" h="21600" fill="norm" stroke="1" extrusionOk="0">
                <a:moveTo>
                  <a:pt x="856" y="0"/>
                </a:moveTo>
                <a:cubicBezTo>
                  <a:pt x="843" y="2"/>
                  <a:pt x="820" y="2"/>
                  <a:pt x="807" y="4"/>
                </a:cubicBezTo>
                <a:cubicBezTo>
                  <a:pt x="477" y="57"/>
                  <a:pt x="214" y="173"/>
                  <a:pt x="94" y="317"/>
                </a:cubicBezTo>
                <a:cubicBezTo>
                  <a:pt x="-1" y="418"/>
                  <a:pt x="0" y="568"/>
                  <a:pt x="0" y="819"/>
                </a:cubicBezTo>
                <a:lnTo>
                  <a:pt x="0" y="20783"/>
                </a:lnTo>
                <a:cubicBezTo>
                  <a:pt x="0" y="21034"/>
                  <a:pt x="-1" y="21184"/>
                  <a:pt x="94" y="21285"/>
                </a:cubicBezTo>
                <a:cubicBezTo>
                  <a:pt x="214" y="21430"/>
                  <a:pt x="477" y="21545"/>
                  <a:pt x="807" y="21598"/>
                </a:cubicBezTo>
                <a:cubicBezTo>
                  <a:pt x="814" y="21599"/>
                  <a:pt x="829" y="21599"/>
                  <a:pt x="836" y="21600"/>
                </a:cubicBezTo>
                <a:lnTo>
                  <a:pt x="20763" y="21600"/>
                </a:lnTo>
                <a:cubicBezTo>
                  <a:pt x="20771" y="21599"/>
                  <a:pt x="20785" y="21599"/>
                  <a:pt x="20793" y="21598"/>
                </a:cubicBezTo>
                <a:cubicBezTo>
                  <a:pt x="21122" y="21545"/>
                  <a:pt x="21380" y="21430"/>
                  <a:pt x="21500" y="21285"/>
                </a:cubicBezTo>
                <a:cubicBezTo>
                  <a:pt x="21595" y="21184"/>
                  <a:pt x="21599" y="21034"/>
                  <a:pt x="21599" y="20783"/>
                </a:cubicBezTo>
                <a:lnTo>
                  <a:pt x="21599" y="819"/>
                </a:lnTo>
                <a:cubicBezTo>
                  <a:pt x="21599" y="568"/>
                  <a:pt x="21595" y="418"/>
                  <a:pt x="21500" y="317"/>
                </a:cubicBezTo>
                <a:cubicBezTo>
                  <a:pt x="21380" y="173"/>
                  <a:pt x="21122" y="57"/>
                  <a:pt x="20793" y="4"/>
                </a:cubicBezTo>
                <a:cubicBezTo>
                  <a:pt x="20780" y="2"/>
                  <a:pt x="20757" y="2"/>
                  <a:pt x="20743" y="0"/>
                </a:cubicBezTo>
                <a:lnTo>
                  <a:pt x="856" y="0"/>
                </a:lnTo>
                <a:close/>
              </a:path>
            </a:pathLst>
          </a:custGeom>
          <a:ln w="12700">
            <a:miter lim="400000"/>
          </a:ln>
          <a:effectLst>
            <a:outerShdw sx="100000" sy="100000" kx="0" ky="0" algn="b" rotWithShape="0" blurRad="101600" dist="25400" dir="2787518">
              <a:srgbClr val="000000">
                <a:alpha val="75000"/>
              </a:srgbClr>
            </a:outerShdw>
          </a:effectLst>
        </p:spPr>
      </p:pic>
      <p:pic>
        <p:nvPicPr>
          <p:cNvPr id="12152" name="pasted-movie.png" descr="pasted-movie.png"/>
          <p:cNvPicPr>
            <a:picLocks noChangeAspect="1"/>
          </p:cNvPicPr>
          <p:nvPr/>
        </p:nvPicPr>
        <p:blipFill>
          <a:blip r:embed="rId5">
            <a:extLst/>
          </a:blip>
          <a:srcRect l="2600" t="0" r="2607" b="0"/>
          <a:stretch>
            <a:fillRect/>
          </a:stretch>
        </p:blipFill>
        <p:spPr>
          <a:xfrm>
            <a:off x="3439183" y="1585604"/>
            <a:ext cx="1726408" cy="394362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598" h="21600" fill="norm" stroke="1" extrusionOk="0">
                <a:moveTo>
                  <a:pt x="1946" y="0"/>
                </a:moveTo>
                <a:cubicBezTo>
                  <a:pt x="1375" y="0"/>
                  <a:pt x="1033" y="0"/>
                  <a:pt x="804" y="42"/>
                </a:cubicBezTo>
                <a:cubicBezTo>
                  <a:pt x="475" y="94"/>
                  <a:pt x="214" y="208"/>
                  <a:pt x="94" y="353"/>
                </a:cubicBezTo>
                <a:cubicBezTo>
                  <a:pt x="-1" y="453"/>
                  <a:pt x="0" y="602"/>
                  <a:pt x="0" y="853"/>
                </a:cubicBezTo>
                <a:lnTo>
                  <a:pt x="0" y="20748"/>
                </a:lnTo>
                <a:cubicBezTo>
                  <a:pt x="0" y="20998"/>
                  <a:pt x="-1" y="21148"/>
                  <a:pt x="94" y="21248"/>
                </a:cubicBezTo>
                <a:cubicBezTo>
                  <a:pt x="214" y="21392"/>
                  <a:pt x="475" y="21504"/>
                  <a:pt x="804" y="21557"/>
                </a:cubicBezTo>
                <a:cubicBezTo>
                  <a:pt x="1033" y="21598"/>
                  <a:pt x="1375" y="21600"/>
                  <a:pt x="1946" y="21600"/>
                </a:cubicBezTo>
                <a:lnTo>
                  <a:pt x="19652" y="21600"/>
                </a:lnTo>
                <a:cubicBezTo>
                  <a:pt x="20223" y="21600"/>
                  <a:pt x="20565" y="21598"/>
                  <a:pt x="20794" y="21557"/>
                </a:cubicBezTo>
                <a:cubicBezTo>
                  <a:pt x="21123" y="21504"/>
                  <a:pt x="21384" y="21392"/>
                  <a:pt x="21504" y="21248"/>
                </a:cubicBezTo>
                <a:cubicBezTo>
                  <a:pt x="21599" y="21148"/>
                  <a:pt x="21598" y="20998"/>
                  <a:pt x="21598" y="20748"/>
                </a:cubicBezTo>
                <a:lnTo>
                  <a:pt x="21598" y="853"/>
                </a:lnTo>
                <a:cubicBezTo>
                  <a:pt x="21598" y="602"/>
                  <a:pt x="21599" y="453"/>
                  <a:pt x="21504" y="353"/>
                </a:cubicBezTo>
                <a:cubicBezTo>
                  <a:pt x="21384" y="208"/>
                  <a:pt x="21123" y="94"/>
                  <a:pt x="20794" y="42"/>
                </a:cubicBezTo>
                <a:cubicBezTo>
                  <a:pt x="20565" y="0"/>
                  <a:pt x="20223" y="0"/>
                  <a:pt x="19652" y="0"/>
                </a:cubicBezTo>
                <a:lnTo>
                  <a:pt x="1946" y="0"/>
                </a:lnTo>
                <a:close/>
              </a:path>
            </a:pathLst>
          </a:custGeom>
          <a:ln w="12700">
            <a:miter lim="400000"/>
          </a:ln>
          <a:effectLst>
            <a:outerShdw sx="100000" sy="100000" kx="0" ky="0" algn="b" rotWithShape="0" blurRad="101600" dist="25400" dir="2787518">
              <a:srgbClr val="000000">
                <a:alpha val="75000"/>
              </a:srgbClr>
            </a:outerShdw>
          </a:effectLst>
        </p:spPr>
      </p:pic>
      <p:pic>
        <p:nvPicPr>
          <p:cNvPr id="12153" name="pasted-movie.png" descr="pasted-movie.png"/>
          <p:cNvPicPr>
            <a:picLocks noChangeAspect="1"/>
          </p:cNvPicPr>
          <p:nvPr/>
        </p:nvPicPr>
        <p:blipFill>
          <a:blip r:embed="rId6">
            <a:extLst/>
          </a:blip>
          <a:srcRect l="2600" t="0" r="2609" b="0"/>
          <a:stretch>
            <a:fillRect/>
          </a:stretch>
        </p:blipFill>
        <p:spPr>
          <a:xfrm>
            <a:off x="5946306" y="1585604"/>
            <a:ext cx="1726408" cy="394372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598" h="21599" fill="norm" stroke="1" extrusionOk="0">
                <a:moveTo>
                  <a:pt x="1946" y="0"/>
                </a:moveTo>
                <a:cubicBezTo>
                  <a:pt x="1375" y="0"/>
                  <a:pt x="1033" y="0"/>
                  <a:pt x="804" y="42"/>
                </a:cubicBezTo>
                <a:cubicBezTo>
                  <a:pt x="475" y="94"/>
                  <a:pt x="214" y="208"/>
                  <a:pt x="94" y="353"/>
                </a:cubicBezTo>
                <a:cubicBezTo>
                  <a:pt x="-1" y="453"/>
                  <a:pt x="0" y="602"/>
                  <a:pt x="0" y="853"/>
                </a:cubicBezTo>
                <a:lnTo>
                  <a:pt x="0" y="20747"/>
                </a:lnTo>
                <a:cubicBezTo>
                  <a:pt x="0" y="20998"/>
                  <a:pt x="-1" y="21147"/>
                  <a:pt x="94" y="21247"/>
                </a:cubicBezTo>
                <a:cubicBezTo>
                  <a:pt x="214" y="21392"/>
                  <a:pt x="475" y="21506"/>
                  <a:pt x="804" y="21558"/>
                </a:cubicBezTo>
                <a:cubicBezTo>
                  <a:pt x="1033" y="21600"/>
                  <a:pt x="1375" y="21600"/>
                  <a:pt x="1946" y="21600"/>
                </a:cubicBezTo>
                <a:lnTo>
                  <a:pt x="19652" y="21600"/>
                </a:lnTo>
                <a:cubicBezTo>
                  <a:pt x="20223" y="21600"/>
                  <a:pt x="20565" y="21600"/>
                  <a:pt x="20794" y="21558"/>
                </a:cubicBezTo>
                <a:cubicBezTo>
                  <a:pt x="21123" y="21506"/>
                  <a:pt x="21384" y="21392"/>
                  <a:pt x="21504" y="21247"/>
                </a:cubicBezTo>
                <a:cubicBezTo>
                  <a:pt x="21599" y="21147"/>
                  <a:pt x="21598" y="20998"/>
                  <a:pt x="21598" y="20747"/>
                </a:cubicBezTo>
                <a:lnTo>
                  <a:pt x="21598" y="853"/>
                </a:lnTo>
                <a:cubicBezTo>
                  <a:pt x="21598" y="602"/>
                  <a:pt x="21599" y="453"/>
                  <a:pt x="21504" y="353"/>
                </a:cubicBezTo>
                <a:cubicBezTo>
                  <a:pt x="21384" y="208"/>
                  <a:pt x="21123" y="94"/>
                  <a:pt x="20794" y="42"/>
                </a:cubicBezTo>
                <a:cubicBezTo>
                  <a:pt x="20565" y="0"/>
                  <a:pt x="20223" y="0"/>
                  <a:pt x="19652" y="0"/>
                </a:cubicBezTo>
                <a:lnTo>
                  <a:pt x="1946" y="0"/>
                </a:lnTo>
                <a:close/>
              </a:path>
            </a:pathLst>
          </a:custGeom>
          <a:ln w="12700">
            <a:miter lim="400000"/>
          </a:ln>
          <a:effectLst>
            <a:outerShdw sx="100000" sy="100000" kx="0" ky="0" algn="b" rotWithShape="0" blurRad="101600" dist="25400" dir="2787518">
              <a:srgbClr val="000000">
                <a:alpha val="75000"/>
              </a:srgbClr>
            </a:outerShdw>
          </a:effectLst>
        </p:spPr>
      </p:pic>
    </p:spTree>
  </p:cSld>
  <p:clrMapOvr>
    <a:masterClrMapping/>
  </p:clrMapOvr>
  <p:transition xmlns:p14="http://schemas.microsoft.com/office/powerpoint/2010/main" spd="med" advClick="1"/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 xmlns:m="http://schemas.openxmlformats.org/officeDocument/2006/math" xmlns:a14="http://schemas.microsoft.com/office/drawing/2010/main" showMasterSp="1" showMasterPhAnim="1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155" name="Screenshot 2024-10-23 at 11.50.25 AM.png" descr="Screenshot 2024-10-23 at 11.50.25 AM.png"/>
          <p:cNvPicPr>
            <a:picLocks noChangeAspect="1"/>
          </p:cNvPicPr>
          <p:nvPr/>
        </p:nvPicPr>
        <p:blipFill>
          <a:blip r:embed="rId2">
            <a:extLst/>
          </a:blip>
          <a:srcRect l="0" t="661" r="0" b="661"/>
          <a:stretch>
            <a:fillRect/>
          </a:stretch>
        </p:blipFill>
        <p:spPr>
          <a:xfrm>
            <a:off x="6457620" y="1467298"/>
            <a:ext cx="2182434" cy="2790881"/>
          </a:xfrm>
          <a:prstGeom prst="rect">
            <a:avLst/>
          </a:prstGeom>
          <a:ln w="12700">
            <a:miter lim="400000"/>
          </a:ln>
          <a:effectLst>
            <a:outerShdw sx="100000" sy="100000" kx="0" ky="0" algn="b" rotWithShape="0" blurRad="101600" dist="25400" dir="5400000">
              <a:srgbClr val="000000">
                <a:alpha val="75000"/>
              </a:srgbClr>
            </a:outerShdw>
          </a:effectLst>
        </p:spPr>
      </p:pic>
      <p:pic>
        <p:nvPicPr>
          <p:cNvPr id="12156" name="Screenshot 2024-10-23 at 11.49.35 AM.png" descr="Screenshot 2024-10-23 at 11.49.35 AM.png"/>
          <p:cNvPicPr>
            <a:picLocks noChangeAspect="1"/>
          </p:cNvPicPr>
          <p:nvPr/>
        </p:nvPicPr>
        <p:blipFill>
          <a:blip r:embed="rId3">
            <a:extLst/>
          </a:blip>
          <a:srcRect l="0" t="353" r="0" b="353"/>
          <a:stretch>
            <a:fillRect/>
          </a:stretch>
        </p:blipFill>
        <p:spPr>
          <a:xfrm>
            <a:off x="1095746" y="1398465"/>
            <a:ext cx="2182434" cy="2790881"/>
          </a:xfrm>
          <a:prstGeom prst="rect">
            <a:avLst/>
          </a:prstGeom>
          <a:ln w="12700">
            <a:miter lim="400000"/>
          </a:ln>
          <a:effectLst>
            <a:outerShdw sx="100000" sy="100000" kx="0" ky="0" algn="b" rotWithShape="0" blurRad="101600" dist="25400" dir="5400000">
              <a:srgbClr val="000000">
                <a:alpha val="75000"/>
              </a:srgbClr>
            </a:outerShdw>
          </a:effectLst>
        </p:spPr>
      </p:pic>
      <p:pic>
        <p:nvPicPr>
          <p:cNvPr id="12157" name="Screenshot 2024-10-23 at 11.50.02 AM.png" descr="Screenshot 2024-10-23 at 11.50.02 AM.png"/>
          <p:cNvPicPr>
            <a:picLocks noChangeAspect="1"/>
          </p:cNvPicPr>
          <p:nvPr/>
        </p:nvPicPr>
        <p:blipFill>
          <a:blip r:embed="rId4">
            <a:extLst/>
          </a:blip>
          <a:srcRect l="0" t="512" r="0" b="512"/>
          <a:stretch>
            <a:fillRect/>
          </a:stretch>
        </p:blipFill>
        <p:spPr>
          <a:xfrm>
            <a:off x="1964333" y="3364613"/>
            <a:ext cx="2182435" cy="2790881"/>
          </a:xfrm>
          <a:prstGeom prst="rect">
            <a:avLst/>
          </a:prstGeom>
          <a:ln w="12700">
            <a:miter lim="400000"/>
          </a:ln>
          <a:effectLst>
            <a:outerShdw sx="100000" sy="100000" kx="0" ky="0" algn="b" rotWithShape="0" blurRad="101600" dist="25400" dir="5400000">
              <a:srgbClr val="000000">
                <a:alpha val="75000"/>
              </a:srgbClr>
            </a:outerShdw>
          </a:effectLst>
        </p:spPr>
      </p:pic>
      <p:sp>
        <p:nvSpPr>
          <p:cNvPr id="12158" name="Rectangle 14"/>
          <p:cNvSpPr txBox="1"/>
          <p:nvPr/>
        </p:nvSpPr>
        <p:spPr>
          <a:xfrm>
            <a:off x="858778" y="571500"/>
            <a:ext cx="10474444" cy="624840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>
            <a:spAutoFit/>
          </a:bodyPr>
          <a:lstStyle>
            <a:lvl1pPr algn="ctr">
              <a:defRPr spc="97" sz="3500">
                <a:solidFill>
                  <a:srgbClr val="383839"/>
                </a:solidFill>
              </a:defRPr>
            </a:lvl1pPr>
          </a:lstStyle>
          <a:p>
            <a:pPr/>
            <a:r>
              <a:t>#2 Small Groups</a:t>
            </a:r>
          </a:p>
        </p:txBody>
      </p:sp>
      <p:pic>
        <p:nvPicPr>
          <p:cNvPr id="12159" name="unleashed-logo-full-color-cmyk.pdf" descr="unleashed-logo-full-color-cmyk.pdf"/>
          <p:cNvPicPr>
            <a:picLocks noChangeAspect="1"/>
          </p:cNvPicPr>
          <p:nvPr/>
        </p:nvPicPr>
        <p:blipFill>
          <a:blip r:embed="rId5">
            <a:extLst/>
          </a:blip>
          <a:stretch>
            <a:fillRect/>
          </a:stretch>
        </p:blipFill>
        <p:spPr>
          <a:xfrm>
            <a:off x="319974" y="6036569"/>
            <a:ext cx="775995" cy="513501"/>
          </a:xfrm>
          <a:prstGeom prst="rect">
            <a:avLst/>
          </a:prstGeom>
          <a:ln w="12700">
            <a:miter lim="400000"/>
          </a:ln>
        </p:spPr>
      </p:pic>
      <p:pic>
        <p:nvPicPr>
          <p:cNvPr id="12160" name="Screenshot 2024-10-23 at 11.49.48 AM.png" descr="Screenshot 2024-10-23 at 11.49.48 AM.png"/>
          <p:cNvPicPr>
            <a:picLocks noChangeAspect="1"/>
          </p:cNvPicPr>
          <p:nvPr/>
        </p:nvPicPr>
        <p:blipFill>
          <a:blip r:embed="rId6">
            <a:extLst/>
          </a:blip>
          <a:srcRect l="0" t="1181" r="0" b="1181"/>
          <a:stretch>
            <a:fillRect/>
          </a:stretch>
        </p:blipFill>
        <p:spPr>
          <a:xfrm>
            <a:off x="3710544" y="1887415"/>
            <a:ext cx="2182434" cy="2790881"/>
          </a:xfrm>
          <a:prstGeom prst="rect">
            <a:avLst/>
          </a:prstGeom>
          <a:ln w="12700">
            <a:miter lim="400000"/>
          </a:ln>
          <a:effectLst>
            <a:outerShdw sx="100000" sy="100000" kx="0" ky="0" algn="b" rotWithShape="0" blurRad="101600" dist="25400" dir="5400000">
              <a:srgbClr val="000000">
                <a:alpha val="75000"/>
              </a:srgbClr>
            </a:outerShdw>
          </a:effectLst>
        </p:spPr>
      </p:pic>
      <p:pic>
        <p:nvPicPr>
          <p:cNvPr id="12161" name="Screenshot 2024-10-23 at 11.50.53 AM.png" descr="Screenshot 2024-10-23 at 11.50.53 AM.png"/>
          <p:cNvPicPr>
            <a:picLocks noChangeAspect="1"/>
          </p:cNvPicPr>
          <p:nvPr/>
        </p:nvPicPr>
        <p:blipFill>
          <a:blip r:embed="rId7">
            <a:extLst/>
          </a:blip>
          <a:stretch>
            <a:fillRect/>
          </a:stretch>
        </p:blipFill>
        <p:spPr>
          <a:xfrm>
            <a:off x="6797599" y="3676106"/>
            <a:ext cx="4288962" cy="2774857"/>
          </a:xfrm>
          <a:prstGeom prst="rect">
            <a:avLst/>
          </a:prstGeom>
          <a:ln w="12700">
            <a:miter lim="400000"/>
          </a:ln>
          <a:effectLst>
            <a:outerShdw sx="100000" sy="100000" kx="0" ky="0" algn="b" rotWithShape="0" blurRad="101600" dist="25400" dir="5400000">
              <a:srgbClr val="000000">
                <a:alpha val="75000"/>
              </a:srgbClr>
            </a:outerShdw>
          </a:effectLst>
        </p:spPr>
      </p:pic>
      <p:pic>
        <p:nvPicPr>
          <p:cNvPr id="12162" name="Screenshot 2024-10-23 at 11.50.37 AM.png" descr="Screenshot 2024-10-23 at 11.50.37 AM.png"/>
          <p:cNvPicPr>
            <a:picLocks noChangeAspect="1"/>
          </p:cNvPicPr>
          <p:nvPr/>
        </p:nvPicPr>
        <p:blipFill>
          <a:blip r:embed="rId8">
            <a:extLst/>
          </a:blip>
          <a:srcRect l="0" t="815" r="0" b="815"/>
          <a:stretch>
            <a:fillRect/>
          </a:stretch>
        </p:blipFill>
        <p:spPr>
          <a:xfrm>
            <a:off x="9347530" y="1689053"/>
            <a:ext cx="2182434" cy="2790881"/>
          </a:xfrm>
          <a:prstGeom prst="rect">
            <a:avLst/>
          </a:prstGeom>
          <a:ln w="12700">
            <a:miter lim="400000"/>
          </a:ln>
          <a:effectLst>
            <a:outerShdw sx="100000" sy="100000" kx="0" ky="0" algn="b" rotWithShape="0" blurRad="101600" dist="25400" dir="5400000">
              <a:srgbClr val="000000">
                <a:alpha val="75000"/>
              </a:srgbClr>
            </a:outerShdw>
          </a:effectLst>
        </p:spPr>
      </p:pic>
    </p:spTree>
  </p:cSld>
  <p:clrMapOvr>
    <a:masterClrMapping/>
  </p:clrMapOvr>
  <p:transition xmlns:p14="http://schemas.microsoft.com/office/powerpoint/2010/main" spd="med" advClick="1"/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 xmlns:m="http://schemas.openxmlformats.org/officeDocument/2006/math" xmlns:a14="http://schemas.microsoft.com/office/drawing/2010/main" show="0" showMasterSp="1" showMasterPhAnim="1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64" name="Rectangle 3"/>
          <p:cNvSpPr txBox="1"/>
          <p:nvPr/>
        </p:nvSpPr>
        <p:spPr>
          <a:xfrm>
            <a:off x="1899388" y="571500"/>
            <a:ext cx="8393224" cy="624840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>
            <a:spAutoFit/>
          </a:bodyPr>
          <a:lstStyle>
            <a:lvl1pPr algn="ctr">
              <a:defRPr spc="97" sz="3500">
                <a:solidFill>
                  <a:srgbClr val="383839"/>
                </a:solidFill>
              </a:defRPr>
            </a:lvl1pPr>
          </a:lstStyle>
          <a:p>
            <a:pPr/>
            <a:r>
              <a:t>Optional: Life Plan Full Narrative</a:t>
            </a:r>
          </a:p>
        </p:txBody>
      </p:sp>
      <p:pic>
        <p:nvPicPr>
          <p:cNvPr id="12165" name="Screenshot 2025-04-18 at 7.13.05 AM.png" descr="Screenshot 2025-04-18 at 7.13.05 AM.png"/>
          <p:cNvPicPr>
            <a:picLocks noChangeAspect="1"/>
          </p:cNvPicPr>
          <p:nvPr/>
        </p:nvPicPr>
        <p:blipFill>
          <a:blip r:embed="rId2">
            <a:extLst/>
          </a:blip>
          <a:srcRect l="0" t="0" r="0" b="0"/>
          <a:stretch>
            <a:fillRect/>
          </a:stretch>
        </p:blipFill>
        <p:spPr>
          <a:xfrm>
            <a:off x="4328715" y="1513067"/>
            <a:ext cx="3534697" cy="4071485"/>
          </a:xfrm>
          <a:prstGeom prst="rect">
            <a:avLst/>
          </a:prstGeom>
          <a:ln w="12700">
            <a:miter lim="400000"/>
          </a:ln>
          <a:effectLst>
            <a:outerShdw sx="100000" sy="100000" kx="0" ky="0" algn="b" rotWithShape="0" blurRad="101600" dist="25400" dir="5400000">
              <a:srgbClr val="000000">
                <a:alpha val="75000"/>
              </a:srgbClr>
            </a:outerShdw>
          </a:effectLst>
        </p:spPr>
      </p:pic>
      <p:sp>
        <p:nvSpPr>
          <p:cNvPr id="12166" name="Rectangle 3"/>
          <p:cNvSpPr txBox="1"/>
          <p:nvPr/>
        </p:nvSpPr>
        <p:spPr>
          <a:xfrm>
            <a:off x="4659955" y="6133299"/>
            <a:ext cx="2872090" cy="3200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 anchor="ctr">
            <a:spAutoFit/>
          </a:bodyPr>
          <a:lstStyle>
            <a:lvl1pPr algn="ctr">
              <a:defRPr b="1" spc="41" sz="1500">
                <a:solidFill>
                  <a:srgbClr val="383839"/>
                </a:solidFill>
              </a:defRPr>
            </a:lvl1pPr>
          </a:lstStyle>
          <a:p>
            <a:pPr/>
            <a:r>
              <a:t>WORKBOOK PAGE: 36</a:t>
            </a:r>
          </a:p>
        </p:txBody>
      </p:sp>
      <p:pic>
        <p:nvPicPr>
          <p:cNvPr id="12167" name="unleashed-logo-full-color-cmyk.pdf" descr="unleashed-logo-full-color-cmyk.pdf"/>
          <p:cNvPicPr>
            <a:picLocks noChangeAspect="1"/>
          </p:cNvPicPr>
          <p:nvPr/>
        </p:nvPicPr>
        <p:blipFill>
          <a:blip r:embed="rId3">
            <a:extLst/>
          </a:blip>
          <a:stretch>
            <a:fillRect/>
          </a:stretch>
        </p:blipFill>
        <p:spPr>
          <a:xfrm>
            <a:off x="319974" y="6036569"/>
            <a:ext cx="775995" cy="513501"/>
          </a:xfrm>
          <a:prstGeom prst="rect">
            <a:avLst/>
          </a:prstGeom>
          <a:ln w="12700">
            <a:miter lim="400000"/>
          </a:ln>
        </p:spPr>
      </p:pic>
    </p:spTree>
  </p:cSld>
  <p:clrMapOvr>
    <a:masterClrMapping/>
  </p:clrMapOvr>
  <p:transition xmlns:p14="http://schemas.microsoft.com/office/powerpoint/2010/main" spd="med" advClick="1"/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 xmlns:m="http://schemas.openxmlformats.org/officeDocument/2006/math" xmlns:a14="http://schemas.microsoft.com/office/drawing/2010/main" showMasterSp="1" showMasterPhAnim="1">
  <p:cSld>
    <p:bg>
      <p:bgPr>
        <a:solidFill>
          <a:srgbClr val="505F48"/>
        </a:solidFill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169" name="white topography[18].png" descr="white topography[18].png"/>
          <p:cNvPicPr>
            <a:picLocks noChangeAspect="1"/>
          </p:cNvPicPr>
          <p:nvPr/>
        </p:nvPicPr>
        <p:blipFill>
          <a:blip r:embed="rId2">
            <a:alphaModFix amt="35148"/>
            <a:extLst/>
          </a:blip>
          <a:stretch>
            <a:fillRect/>
          </a:stretch>
        </p:blipFill>
        <p:spPr>
          <a:xfrm>
            <a:off x="-88232" y="-604195"/>
            <a:ext cx="12368464" cy="8066390"/>
          </a:xfrm>
          <a:prstGeom prst="rect">
            <a:avLst/>
          </a:prstGeom>
          <a:ln w="12700">
            <a:miter lim="400000"/>
          </a:ln>
        </p:spPr>
      </p:pic>
      <p:sp>
        <p:nvSpPr>
          <p:cNvPr id="12170" name="Rectangle"/>
          <p:cNvSpPr/>
          <p:nvPr/>
        </p:nvSpPr>
        <p:spPr>
          <a:xfrm>
            <a:off x="753682" y="661313"/>
            <a:ext cx="10684636" cy="5535374"/>
          </a:xfrm>
          <a:prstGeom prst="rect">
            <a:avLst/>
          </a:prstGeom>
          <a:solidFill>
            <a:srgbClr val="FFFFFF"/>
          </a:solidFill>
          <a:ln w="12700">
            <a:miter lim="400000"/>
          </a:ln>
        </p:spPr>
        <p:txBody>
          <a:bodyPr lIns="45719" rIns="45719" anchor="ctr"/>
          <a:lstStyle/>
          <a:p>
            <a:pPr>
              <a:defRPr>
                <a:solidFill>
                  <a:srgbClr val="F2EFEB"/>
                </a:solidFill>
              </a:defRPr>
            </a:pPr>
          </a:p>
        </p:txBody>
      </p:sp>
      <p:sp>
        <p:nvSpPr>
          <p:cNvPr id="12171" name="Rectangle 14"/>
          <p:cNvSpPr txBox="1"/>
          <p:nvPr/>
        </p:nvSpPr>
        <p:spPr>
          <a:xfrm>
            <a:off x="2306868" y="1595994"/>
            <a:ext cx="7578264" cy="1371601"/>
          </a:xfrm>
          <a:prstGeom prst="rect">
            <a:avLst/>
          </a:prstGeom>
          <a:ln w="12700">
            <a:miter lim="400000"/>
          </a:ln>
          <a:effectLst>
            <a:outerShdw sx="100000" sy="100000" kx="0" ky="0" algn="b" rotWithShape="0" blurRad="0" dist="72561" dir="2700000">
              <a:srgbClr val="505F48">
                <a:alpha val="19591"/>
              </a:srgbClr>
            </a:outerShdw>
          </a:effectLst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0" tIns="0" rIns="0" bIns="0">
            <a:spAutoFit/>
          </a:bodyPr>
          <a:lstStyle>
            <a:lvl1pPr algn="ctr">
              <a:defRPr b="1" spc="250" sz="9000">
                <a:solidFill>
                  <a:srgbClr val="505F48"/>
                </a:solidFill>
              </a:defRPr>
            </a:lvl1pPr>
          </a:lstStyle>
          <a:p>
            <a:pPr/>
            <a:r>
              <a:t>THANK YOU!</a:t>
            </a:r>
          </a:p>
        </p:txBody>
      </p:sp>
      <p:pic>
        <p:nvPicPr>
          <p:cNvPr id="12172" name="unleashed-logo-full-color-cmyk.ai" descr="unleashed-logo-full-color-cmyk.ai"/>
          <p:cNvPicPr>
            <a:picLocks noChangeAspect="1"/>
          </p:cNvPicPr>
          <p:nvPr/>
        </p:nvPicPr>
        <p:blipFill>
          <a:blip r:embed="rId3">
            <a:extLst/>
          </a:blip>
          <a:stretch>
            <a:fillRect/>
          </a:stretch>
        </p:blipFill>
        <p:spPr>
          <a:xfrm>
            <a:off x="5266149" y="4822781"/>
            <a:ext cx="1659702" cy="1098279"/>
          </a:xfrm>
          <a:prstGeom prst="rect">
            <a:avLst/>
          </a:prstGeom>
          <a:ln w="12700">
            <a:miter lim="400000"/>
          </a:ln>
        </p:spPr>
      </p:pic>
      <p:sp>
        <p:nvSpPr>
          <p:cNvPr id="12173" name="TextBox 64"/>
          <p:cNvSpPr txBox="1"/>
          <p:nvPr/>
        </p:nvSpPr>
        <p:spPr>
          <a:xfrm>
            <a:off x="1753461" y="3069916"/>
            <a:ext cx="8685077" cy="13106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>
            <a:spAutoFit/>
          </a:bodyPr>
          <a:lstStyle>
            <a:lvl1pPr algn="ctr">
              <a:spcBef>
                <a:spcPts val="600"/>
              </a:spcBef>
              <a:defRPr sz="4000">
                <a:solidFill>
                  <a:srgbClr val="505F48"/>
                </a:solidFill>
              </a:defRPr>
            </a:lvl1pPr>
          </a:lstStyle>
          <a:p>
            <a:pPr/>
            <a:r>
              <a:t>Thanks for joining us on this journey of exploring a life Unleashed.</a:t>
            </a:r>
          </a:p>
        </p:txBody>
      </p:sp>
    </p:spTree>
  </p:cSld>
  <p:clrMapOvr>
    <a:masterClrMapping/>
  </p:clrMapOvr>
  <p:transition xmlns:p14="http://schemas.microsoft.com/office/powerpoint/2010/main" spd="med" advClick="1"/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 xmlns:m="http://schemas.openxmlformats.org/officeDocument/2006/math" xmlns:a14="http://schemas.microsoft.com/office/drawing/2010/main" showMasterSp="1" showMasterPhAnim="1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38" name="Rectangle 14"/>
          <p:cNvSpPr txBox="1"/>
          <p:nvPr/>
        </p:nvSpPr>
        <p:spPr>
          <a:xfrm>
            <a:off x="841652" y="2279156"/>
            <a:ext cx="10508696" cy="28346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>
            <a:spAutoFit/>
          </a:bodyPr>
          <a:lstStyle/>
          <a:p>
            <a:pPr algn="ctr">
              <a:defRPr b="1" spc="166" sz="6000">
                <a:solidFill>
                  <a:srgbClr val="797979"/>
                </a:solidFill>
              </a:defRPr>
            </a:pPr>
            <a:r>
              <a:rPr b="0">
                <a:solidFill>
                  <a:srgbClr val="383839"/>
                </a:solidFill>
              </a:rPr>
              <a:t>To</a:t>
            </a:r>
            <a:r>
              <a:t> </a:t>
            </a:r>
            <a:r>
              <a:rPr b="0" i="1">
                <a:solidFill>
                  <a:srgbClr val="D96B35"/>
                </a:solidFill>
              </a:rPr>
              <a:t>Unleash</a:t>
            </a:r>
            <a:r>
              <a:t> </a:t>
            </a:r>
            <a:r>
              <a:rPr b="0">
                <a:solidFill>
                  <a:srgbClr val="383839"/>
                </a:solidFill>
              </a:rPr>
              <a:t>the</a:t>
            </a:r>
            <a:r>
              <a:t> </a:t>
            </a:r>
            <a:r>
              <a:rPr b="0" i="1">
                <a:solidFill>
                  <a:srgbClr val="D96B35"/>
                </a:solidFill>
              </a:rPr>
              <a:t>Full</a:t>
            </a:r>
            <a:r>
              <a:rPr i="1">
                <a:solidFill>
                  <a:srgbClr val="DB6B36"/>
                </a:solidFill>
              </a:rPr>
              <a:t> </a:t>
            </a:r>
            <a:r>
              <a:rPr b="0" i="1">
                <a:solidFill>
                  <a:srgbClr val="D96B35"/>
                </a:solidFill>
              </a:rPr>
              <a:t>Force</a:t>
            </a:r>
            <a:endParaRPr b="0" i="1">
              <a:solidFill>
                <a:srgbClr val="D96B35"/>
              </a:solidFill>
            </a:endParaRPr>
          </a:p>
          <a:p>
            <a:pPr algn="ctr">
              <a:defRPr b="1" spc="166" sz="6000">
                <a:solidFill>
                  <a:srgbClr val="797979"/>
                </a:solidFill>
              </a:defRPr>
            </a:pPr>
            <a:r>
              <a:rPr b="0">
                <a:solidFill>
                  <a:srgbClr val="383839"/>
                </a:solidFill>
              </a:rPr>
              <a:t>of the Church to love people</a:t>
            </a:r>
            <a:r>
              <a:t> </a:t>
            </a:r>
            <a:r>
              <a:rPr b="0" i="1">
                <a:solidFill>
                  <a:srgbClr val="D96B35"/>
                </a:solidFill>
              </a:rPr>
              <a:t>One</a:t>
            </a:r>
            <a:r>
              <a:rPr i="1">
                <a:solidFill>
                  <a:srgbClr val="D96B35"/>
                </a:solidFill>
              </a:rPr>
              <a:t> </a:t>
            </a:r>
            <a:r>
              <a:rPr b="0" i="1">
                <a:solidFill>
                  <a:srgbClr val="D96B35"/>
                </a:solidFill>
              </a:rPr>
              <a:t>at a Time</a:t>
            </a:r>
          </a:p>
        </p:txBody>
      </p:sp>
      <p:sp>
        <p:nvSpPr>
          <p:cNvPr id="11039" name="Rounded Rectangle"/>
          <p:cNvSpPr/>
          <p:nvPr/>
        </p:nvSpPr>
        <p:spPr>
          <a:xfrm>
            <a:off x="2607457" y="2315234"/>
            <a:ext cx="3080157" cy="944833"/>
          </a:xfrm>
          <a:prstGeom prst="roundRect">
            <a:avLst>
              <a:gd name="adj" fmla="val 47428"/>
            </a:avLst>
          </a:prstGeom>
          <a:ln w="50800">
            <a:solidFill>
              <a:srgbClr val="D96B35"/>
            </a:solidFill>
            <a:miter/>
          </a:ln>
        </p:spPr>
        <p:txBody>
          <a:bodyPr lIns="45719" rIns="45719" anchor="ctr"/>
          <a:lstStyle/>
          <a:p>
            <a:pPr/>
          </a:p>
        </p:txBody>
      </p:sp>
      <p:pic>
        <p:nvPicPr>
          <p:cNvPr id="11040" name="unleashed-logo-full-color-cmyk.pdf" descr="unleashed-logo-full-color-cmyk.pdf"/>
          <p:cNvPicPr>
            <a:picLocks noChangeAspect="1"/>
          </p:cNvPicPr>
          <p:nvPr/>
        </p:nvPicPr>
        <p:blipFill>
          <a:blip r:embed="rId3">
            <a:extLst/>
          </a:blip>
          <a:stretch>
            <a:fillRect/>
          </a:stretch>
        </p:blipFill>
        <p:spPr>
          <a:xfrm>
            <a:off x="319974" y="6032500"/>
            <a:ext cx="775995" cy="513501"/>
          </a:xfrm>
          <a:prstGeom prst="rect">
            <a:avLst/>
          </a:prstGeom>
          <a:ln w="12700">
            <a:miter lim="400000"/>
          </a:ln>
        </p:spPr>
      </p:pic>
      <p:sp>
        <p:nvSpPr>
          <p:cNvPr id="11041" name="Rectangle 3"/>
          <p:cNvSpPr txBox="1"/>
          <p:nvPr/>
        </p:nvSpPr>
        <p:spPr>
          <a:xfrm>
            <a:off x="2431047" y="569973"/>
            <a:ext cx="7329906" cy="6248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>
            <a:spAutoFit/>
          </a:bodyPr>
          <a:lstStyle>
            <a:lvl1pPr algn="ctr">
              <a:defRPr spc="97" sz="3500">
                <a:solidFill>
                  <a:srgbClr val="383839"/>
                </a:solidFill>
              </a:defRPr>
            </a:lvl1pPr>
          </a:lstStyle>
          <a:p>
            <a:pPr/>
            <a:r>
              <a:t>Southeast Vision</a:t>
            </a:r>
          </a:p>
        </p:txBody>
      </p:sp>
    </p:spTree>
  </p:cSld>
  <p:clrMapOvr>
    <a:masterClrMapping/>
  </p:clrMapOvr>
  <p:transition xmlns:p14="http://schemas.microsoft.com/office/powerpoint/2010/main" spd="med" advClick="1"/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 xmlns:m="http://schemas.openxmlformats.org/officeDocument/2006/math" xmlns:a14="http://schemas.microsoft.com/office/drawing/2010/main" show="0" showMasterSp="1" showMasterPhAnim="1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45" name="Rectangle 3"/>
          <p:cNvSpPr txBox="1"/>
          <p:nvPr/>
        </p:nvSpPr>
        <p:spPr>
          <a:xfrm>
            <a:off x="1899388" y="451598"/>
            <a:ext cx="8393224" cy="6248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>
            <a:spAutoFit/>
          </a:bodyPr>
          <a:lstStyle>
            <a:lvl1pPr algn="ctr">
              <a:defRPr spc="97" sz="3500">
                <a:solidFill>
                  <a:srgbClr val="383839"/>
                </a:solidFill>
              </a:defRPr>
            </a:lvl1pPr>
          </a:lstStyle>
          <a:p>
            <a:pPr/>
            <a:r>
              <a:t>Workshop Companion</a:t>
            </a:r>
          </a:p>
        </p:txBody>
      </p:sp>
      <p:grpSp>
        <p:nvGrpSpPr>
          <p:cNvPr id="11049" name="Group"/>
          <p:cNvGrpSpPr/>
          <p:nvPr/>
        </p:nvGrpSpPr>
        <p:grpSpPr>
          <a:xfrm>
            <a:off x="2465135" y="1559437"/>
            <a:ext cx="7252961" cy="4995092"/>
            <a:chOff x="0" y="0"/>
            <a:chExt cx="7252960" cy="4995090"/>
          </a:xfrm>
        </p:grpSpPr>
        <p:pic>
          <p:nvPicPr>
            <p:cNvPr id="11046" name="Screenshot 2024-10-14 at 1.04.04 PM.png" descr="Screenshot 2024-10-14 at 1.04.04 PM.png"/>
            <p:cNvPicPr>
              <a:picLocks noChangeAspect="1"/>
            </p:cNvPicPr>
            <p:nvPr/>
          </p:nvPicPr>
          <p:blipFill>
            <a:blip r:embed="rId3">
              <a:extLst/>
            </a:blip>
            <a:srcRect l="0" t="359" r="0" b="359"/>
            <a:stretch>
              <a:fillRect/>
            </a:stretch>
          </p:blipFill>
          <p:spPr>
            <a:xfrm>
              <a:off x="0" y="0"/>
              <a:ext cx="3121530" cy="3991791"/>
            </a:xfrm>
            <a:prstGeom prst="rect">
              <a:avLst/>
            </a:prstGeom>
            <a:ln w="12700" cap="flat">
              <a:noFill/>
              <a:miter lim="400000"/>
            </a:ln>
            <a:effectLst>
              <a:outerShdw sx="100000" sy="100000" kx="0" ky="0" algn="b" rotWithShape="0" blurRad="101600" dist="25400" dir="5400000">
                <a:srgbClr val="000000">
                  <a:alpha val="75000"/>
                </a:srgbClr>
              </a:outerShdw>
            </a:effectLst>
          </p:spPr>
        </p:pic>
        <p:pic>
          <p:nvPicPr>
            <p:cNvPr id="11047" name="Screenshot 2024-10-14 at 1.04.31 PM.png" descr="Screenshot 2024-10-14 at 1.04.31 PM.png"/>
            <p:cNvPicPr>
              <a:picLocks noChangeAspect="1"/>
            </p:cNvPicPr>
            <p:nvPr/>
          </p:nvPicPr>
          <p:blipFill>
            <a:blip r:embed="rId4">
              <a:extLst/>
            </a:blip>
            <a:srcRect l="1118" t="2184" r="1118" b="2184"/>
            <a:stretch>
              <a:fillRect/>
            </a:stretch>
          </p:blipFill>
          <p:spPr>
            <a:xfrm>
              <a:off x="1981200" y="1003299"/>
              <a:ext cx="3121530" cy="3991792"/>
            </a:xfrm>
            <a:prstGeom prst="rect">
              <a:avLst/>
            </a:prstGeom>
            <a:ln w="12700" cap="flat">
              <a:noFill/>
              <a:miter lim="400000"/>
            </a:ln>
            <a:effectLst>
              <a:outerShdw sx="100000" sy="100000" kx="0" ky="0" algn="b" rotWithShape="0" blurRad="101600" dist="25400" dir="5400000">
                <a:srgbClr val="000000">
                  <a:alpha val="75000"/>
                </a:srgbClr>
              </a:outerShdw>
            </a:effectLst>
          </p:spPr>
        </p:pic>
        <p:pic>
          <p:nvPicPr>
            <p:cNvPr id="11048" name="Screenshot 2024-10-14 at 1.04.57 PM.png" descr="Screenshot 2024-10-14 at 1.04.57 PM.png"/>
            <p:cNvPicPr>
              <a:picLocks noChangeAspect="1"/>
            </p:cNvPicPr>
            <p:nvPr/>
          </p:nvPicPr>
          <p:blipFill>
            <a:blip r:embed="rId5">
              <a:extLst/>
            </a:blip>
            <a:srcRect l="4041" t="3083" r="0" b="3083"/>
            <a:stretch>
              <a:fillRect/>
            </a:stretch>
          </p:blipFill>
          <p:spPr>
            <a:xfrm>
              <a:off x="4140199" y="0"/>
              <a:ext cx="3112762" cy="3991791"/>
            </a:xfrm>
            <a:prstGeom prst="rect">
              <a:avLst/>
            </a:prstGeom>
            <a:ln w="12700" cap="flat">
              <a:noFill/>
              <a:miter lim="400000"/>
            </a:ln>
            <a:effectLst>
              <a:outerShdw sx="100000" sy="100000" kx="0" ky="0" algn="b" rotWithShape="0" blurRad="101600" dist="25400" dir="5400000">
                <a:srgbClr val="000000">
                  <a:alpha val="75000"/>
                </a:srgbClr>
              </a:outerShdw>
            </a:effectLst>
          </p:spPr>
        </p:pic>
      </p:grpSp>
      <p:pic>
        <p:nvPicPr>
          <p:cNvPr id="11050" name="unleashed-logo-full-color-cmyk.pdf" descr="unleashed-logo-full-color-cmyk.pdf"/>
          <p:cNvPicPr>
            <a:picLocks noChangeAspect="1"/>
          </p:cNvPicPr>
          <p:nvPr/>
        </p:nvPicPr>
        <p:blipFill>
          <a:blip r:embed="rId6">
            <a:extLst/>
          </a:blip>
          <a:stretch>
            <a:fillRect/>
          </a:stretch>
        </p:blipFill>
        <p:spPr>
          <a:xfrm>
            <a:off x="319974" y="6032500"/>
            <a:ext cx="775995" cy="513501"/>
          </a:xfrm>
          <a:prstGeom prst="rect">
            <a:avLst/>
          </a:prstGeom>
          <a:ln w="12700">
            <a:miter lim="400000"/>
          </a:ln>
        </p:spPr>
      </p:pic>
    </p:spTree>
  </p:cSld>
  <p:clrMapOvr>
    <a:masterClrMapping/>
  </p:clrMapOvr>
  <p:transition xmlns:p14="http://schemas.microsoft.com/office/powerpoint/2010/main" spd="med" advClick="1"/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 xmlns:m="http://schemas.openxmlformats.org/officeDocument/2006/math" xmlns:a14="http://schemas.microsoft.com/office/drawing/2010/main" showMasterSp="1" showMasterPhAnim="1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54" name="Rectangle 3"/>
          <p:cNvSpPr txBox="1"/>
          <p:nvPr/>
        </p:nvSpPr>
        <p:spPr>
          <a:xfrm>
            <a:off x="3617807" y="567956"/>
            <a:ext cx="4956386" cy="6248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>
            <a:spAutoFit/>
          </a:bodyPr>
          <a:lstStyle>
            <a:lvl1pPr algn="ctr">
              <a:defRPr spc="97" sz="3500">
                <a:solidFill>
                  <a:srgbClr val="383839"/>
                </a:solidFill>
              </a:defRPr>
            </a:lvl1pPr>
          </a:lstStyle>
          <a:p>
            <a:pPr/>
            <a:r>
              <a:t>Core Problem</a:t>
            </a:r>
          </a:p>
        </p:txBody>
      </p:sp>
      <p:pic>
        <p:nvPicPr>
          <p:cNvPr id="11055" name="unleashed-logo-full-color-cmyk.pdf" descr="unleashed-logo-full-color-cmyk.pdf"/>
          <p:cNvPicPr>
            <a:picLocks noChangeAspect="1"/>
          </p:cNvPicPr>
          <p:nvPr/>
        </p:nvPicPr>
        <p:blipFill>
          <a:blip r:embed="rId3">
            <a:extLst/>
          </a:blip>
          <a:stretch>
            <a:fillRect/>
          </a:stretch>
        </p:blipFill>
        <p:spPr>
          <a:xfrm>
            <a:off x="319974" y="6036569"/>
            <a:ext cx="775995" cy="513501"/>
          </a:xfrm>
          <a:prstGeom prst="rect">
            <a:avLst/>
          </a:prstGeom>
          <a:ln w="12700">
            <a:miter lim="400000"/>
          </a:ln>
        </p:spPr>
      </p:pic>
      <p:sp>
        <p:nvSpPr>
          <p:cNvPr id="11056" name="Rectangle 111"/>
          <p:cNvSpPr txBox="1"/>
          <p:nvPr/>
        </p:nvSpPr>
        <p:spPr>
          <a:xfrm>
            <a:off x="3324858" y="3044923"/>
            <a:ext cx="2190458" cy="182967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 anchor="ctr"/>
          <a:lstStyle>
            <a:lvl1pPr algn="ctr">
              <a:lnSpc>
                <a:spcPct val="120000"/>
              </a:lnSpc>
              <a:defRPr sz="3000">
                <a:solidFill>
                  <a:srgbClr val="383839"/>
                </a:solidFill>
              </a:defRPr>
            </a:lvl1pPr>
          </a:lstStyle>
          <a:p>
            <a:pPr/>
            <a:r>
              <a:t>How do I get there?</a:t>
            </a:r>
          </a:p>
        </p:txBody>
      </p:sp>
      <p:sp>
        <p:nvSpPr>
          <p:cNvPr id="11057" name="Rectangle 111"/>
          <p:cNvSpPr txBox="1"/>
          <p:nvPr/>
        </p:nvSpPr>
        <p:spPr>
          <a:xfrm>
            <a:off x="6676684" y="3044923"/>
            <a:ext cx="2190458" cy="182967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 anchor="ctr"/>
          <a:lstStyle>
            <a:lvl1pPr algn="ctr">
              <a:lnSpc>
                <a:spcPct val="120000"/>
              </a:lnSpc>
              <a:defRPr sz="3000">
                <a:solidFill>
                  <a:srgbClr val="383839"/>
                </a:solidFill>
              </a:defRPr>
            </a:lvl1pPr>
          </a:lstStyle>
          <a:p>
            <a:pPr/>
            <a:r>
              <a:t>Where is “there”?</a:t>
            </a:r>
          </a:p>
        </p:txBody>
      </p:sp>
      <p:pic>
        <p:nvPicPr>
          <p:cNvPr id="11058" name="map.png" descr="map.png"/>
          <p:cNvPicPr>
            <a:picLocks noChangeAspect="1"/>
          </p:cNvPicPr>
          <p:nvPr/>
        </p:nvPicPr>
        <p:blipFill>
          <a:blip r:embed="rId4">
            <a:extLst/>
          </a:blip>
          <a:stretch>
            <a:fillRect/>
          </a:stretch>
        </p:blipFill>
        <p:spPr>
          <a:xfrm>
            <a:off x="7383915" y="2421781"/>
            <a:ext cx="775996" cy="775995"/>
          </a:xfrm>
          <a:prstGeom prst="rect">
            <a:avLst/>
          </a:prstGeom>
          <a:ln w="12700">
            <a:miter lim="400000"/>
          </a:ln>
        </p:spPr>
      </p:pic>
      <p:pic>
        <p:nvPicPr>
          <p:cNvPr id="11059" name="path.png" descr="path.png"/>
          <p:cNvPicPr>
            <a:picLocks noChangeAspect="1"/>
          </p:cNvPicPr>
          <p:nvPr/>
        </p:nvPicPr>
        <p:blipFill>
          <a:blip r:embed="rId5">
            <a:extLst/>
          </a:blip>
          <a:stretch>
            <a:fillRect/>
          </a:stretch>
        </p:blipFill>
        <p:spPr>
          <a:xfrm>
            <a:off x="4032089" y="2421781"/>
            <a:ext cx="775996" cy="775995"/>
          </a:xfrm>
          <a:prstGeom prst="rect">
            <a:avLst/>
          </a:prstGeom>
          <a:ln w="12700">
            <a:miter lim="400000"/>
          </a:ln>
        </p:spPr>
      </p:pic>
      <p:sp>
        <p:nvSpPr>
          <p:cNvPr id="11060" name="We need a Map"/>
          <p:cNvSpPr txBox="1"/>
          <p:nvPr/>
        </p:nvSpPr>
        <p:spPr>
          <a:xfrm>
            <a:off x="3478751" y="4914584"/>
            <a:ext cx="1882672" cy="37998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50800" tIns="50800" rIns="50800" bIns="50800" anchor="ctr"/>
          <a:lstStyle>
            <a:lvl1pPr algn="ctr" defTabSz="457200">
              <a:lnSpc>
                <a:spcPct val="120000"/>
              </a:lnSpc>
              <a:defRPr i="1" sz="1600">
                <a:solidFill>
                  <a:srgbClr val="CD7143"/>
                </a:solidFill>
                <a:latin typeface="Avenir Heavy"/>
                <a:ea typeface="Avenir Heavy"/>
                <a:cs typeface="Avenir Heavy"/>
                <a:sym typeface="Avenir Heavy"/>
              </a:defRPr>
            </a:lvl1pPr>
          </a:lstStyle>
          <a:p>
            <a:pPr/>
            <a:r>
              <a:t>We need a Map</a:t>
            </a:r>
          </a:p>
        </p:txBody>
      </p:sp>
      <p:sp>
        <p:nvSpPr>
          <p:cNvPr id="11061" name="We need a Definition…"/>
          <p:cNvSpPr txBox="1"/>
          <p:nvPr/>
        </p:nvSpPr>
        <p:spPr>
          <a:xfrm>
            <a:off x="6676684" y="4924311"/>
            <a:ext cx="2190458" cy="706057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50800" tIns="50800" rIns="50800" bIns="50800" anchor="ctr"/>
          <a:lstStyle/>
          <a:p>
            <a:pPr algn="ctr" defTabSz="457200">
              <a:lnSpc>
                <a:spcPct val="120000"/>
              </a:lnSpc>
              <a:defRPr i="1" sz="1600">
                <a:solidFill>
                  <a:srgbClr val="CD7143"/>
                </a:solidFill>
                <a:latin typeface="Avenir Heavy"/>
                <a:ea typeface="Avenir Heavy"/>
                <a:cs typeface="Avenir Heavy"/>
                <a:sym typeface="Avenir Heavy"/>
              </a:defRPr>
            </a:pPr>
            <a:r>
              <a:t>We need a Definition</a:t>
            </a:r>
          </a:p>
          <a:p>
            <a:pPr algn="ctr" defTabSz="457200">
              <a:lnSpc>
                <a:spcPct val="120000"/>
              </a:lnSpc>
              <a:defRPr i="1" sz="1600">
                <a:solidFill>
                  <a:srgbClr val="CD7143"/>
                </a:solidFill>
                <a:latin typeface="Avenir Heavy"/>
                <a:ea typeface="Avenir Heavy"/>
                <a:cs typeface="Avenir Heavy"/>
                <a:sym typeface="Avenir Heavy"/>
              </a:defRPr>
            </a:pPr>
            <a:r>
              <a:t>and a Goal</a:t>
            </a:r>
          </a:p>
        </p:txBody>
      </p:sp>
    </p:spTree>
  </p:cSld>
  <p:clrMapOvr>
    <a:masterClrMapping/>
  </p:clrMapOvr>
  <p:transition xmlns:p14="http://schemas.microsoft.com/office/powerpoint/2010/main" spd="med" advClick="1"/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 xmlns:m="http://schemas.openxmlformats.org/officeDocument/2006/math" xmlns:a14="http://schemas.microsoft.com/office/drawing/2010/main" show="0" showMasterSp="1" showMasterPhAnim="1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065" name="dictionary-definition-of-word-2025-02-24-16-55-29-utc.jpg" descr="dictionary-definition-of-word-2025-02-24-16-55-29-utc.jpg"/>
          <p:cNvPicPr>
            <a:picLocks noChangeAspect="1"/>
          </p:cNvPicPr>
          <p:nvPr/>
        </p:nvPicPr>
        <p:blipFill>
          <a:blip r:embed="rId2">
            <a:extLst/>
          </a:blip>
          <a:srcRect l="20486" t="18723" r="5508" b="20862"/>
          <a:stretch>
            <a:fillRect/>
          </a:stretch>
        </p:blipFill>
        <p:spPr>
          <a:xfrm>
            <a:off x="3158331" y="2028423"/>
            <a:ext cx="5875269" cy="3197493"/>
          </a:xfrm>
          <a:prstGeom prst="rect">
            <a:avLst/>
          </a:prstGeom>
          <a:ln w="12700">
            <a:miter lim="400000"/>
          </a:ln>
          <a:effectLst>
            <a:outerShdw sx="100000" sy="100000" kx="0" ky="0" algn="b" rotWithShape="0" blurRad="101600" dist="25400" dir="5400000">
              <a:srgbClr val="000000">
                <a:alpha val="75000"/>
              </a:srgbClr>
            </a:outerShdw>
          </a:effectLst>
        </p:spPr>
      </p:pic>
      <p:sp>
        <p:nvSpPr>
          <p:cNvPr id="11066" name="Rectangle 14"/>
          <p:cNvSpPr txBox="1"/>
          <p:nvPr/>
        </p:nvSpPr>
        <p:spPr>
          <a:xfrm>
            <a:off x="566109" y="393279"/>
            <a:ext cx="11059782" cy="6248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>
            <a:spAutoFit/>
          </a:bodyPr>
          <a:lstStyle>
            <a:lvl1pPr algn="ctr">
              <a:defRPr spc="97" sz="3500">
                <a:solidFill>
                  <a:srgbClr val="383839"/>
                </a:solidFill>
              </a:defRPr>
            </a:lvl1pPr>
          </a:lstStyle>
          <a:p>
            <a:pPr/>
            <a:r>
              <a:t>We Need a Definition</a:t>
            </a:r>
          </a:p>
        </p:txBody>
      </p:sp>
      <p:pic>
        <p:nvPicPr>
          <p:cNvPr id="11067" name="unleashed-logo-full-color-cmyk.pdf" descr="unleashed-logo-full-color-cmyk.pdf"/>
          <p:cNvPicPr>
            <a:picLocks noChangeAspect="1"/>
          </p:cNvPicPr>
          <p:nvPr/>
        </p:nvPicPr>
        <p:blipFill>
          <a:blip r:embed="rId3">
            <a:extLst/>
          </a:blip>
          <a:stretch>
            <a:fillRect/>
          </a:stretch>
        </p:blipFill>
        <p:spPr>
          <a:xfrm>
            <a:off x="319974" y="6036569"/>
            <a:ext cx="775995" cy="513501"/>
          </a:xfrm>
          <a:prstGeom prst="rect">
            <a:avLst/>
          </a:prstGeom>
          <a:ln w="12700">
            <a:miter lim="400000"/>
          </a:ln>
        </p:spPr>
      </p:pic>
    </p:spTree>
  </p:cSld>
  <p:clrMapOvr>
    <a:masterClrMapping/>
  </p:clrMapOvr>
  <p:transition xmlns:p14="http://schemas.microsoft.com/office/powerpoint/2010/main" spd="med" advClick="1"/>
</p:sld>
</file>

<file path=ppt/theme/theme1.xml><?xml version="1.0" encoding="utf-8"?>
<a:theme xmlns:a="http://schemas.openxmlformats.org/drawingml/2006/main" xmlns:r="http://schemas.openxmlformats.org/officeDocument/2006/relationships" name="Alamian Powerpoint Template">
  <a:themeElements>
    <a:clrScheme name="Alamian Powerpoint Template">
      <a:dk1>
        <a:srgbClr val="000000"/>
      </a:dk1>
      <a:lt1>
        <a:srgbClr val="FFFFFF"/>
      </a:lt1>
      <a:dk2>
        <a:srgbClr val="A7A7A7"/>
      </a:dk2>
      <a:lt2>
        <a:srgbClr val="535353"/>
      </a:lt2>
      <a:accent1>
        <a:srgbClr val="FA6906"/>
      </a:accent1>
      <a:accent2>
        <a:srgbClr val="D53E0F"/>
      </a:accent2>
      <a:accent3>
        <a:srgbClr val="FA8744"/>
      </a:accent3>
      <a:accent4>
        <a:srgbClr val="FCAF67"/>
      </a:accent4>
      <a:accent5>
        <a:srgbClr val="7E0306"/>
      </a:accent5>
      <a:accent6>
        <a:srgbClr val="A72F1E"/>
      </a:accent6>
      <a:hlink>
        <a:srgbClr val="0000FF"/>
      </a:hlink>
      <a:folHlink>
        <a:srgbClr val="FF00FF"/>
      </a:folHlink>
    </a:clrScheme>
    <a:fontScheme name="Alamian Powerpoint Template">
      <a:majorFont>
        <a:latin typeface="Helvetica"/>
        <a:ea typeface="Helvetica"/>
        <a:cs typeface="Helvetica"/>
      </a:majorFont>
      <a:minorFont>
        <a:latin typeface="Helvetica"/>
        <a:ea typeface="Helvetica"/>
        <a:cs typeface="Helvetica"/>
      </a:minorFont>
    </a:fontScheme>
    <a:fmtScheme name="Alamian Powerpoint Templat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29999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4999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/>
        </a:effectStyle>
        <a:effectStyle>
          <a:effectLst/>
        </a:effectStyle>
        <a:effectStyle>
          <a:effectLst/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solidFill>
          <a:srgbClr val="FFFFFF"/>
        </a:solidFill>
        <a:ln w="12700" cap="flat">
          <a:solidFill>
            <a:schemeClr val="accent1"/>
          </a:solidFill>
          <a:prstDash val="solid"/>
          <a:miter lim="800000"/>
        </a:ln>
        <a:effectLst/>
        <a:sp3d/>
      </a:spPr>
      <a:bodyPr rot="0" spcFirstLastPara="1" vertOverflow="overflow" horzOverflow="overflow" vert="horz" wrap="square" lIns="45719" tIns="45719" rIns="45719" bIns="45719" numCol="1" spcCol="38100" rtlCol="0" anchor="ctr" upright="0">
        <a:spAutoFit/>
      </a:bodyPr>
      <a:lstStyle>
        <a:defPPr marL="0" marR="0" indent="0" algn="l" defTabSz="914400" rtl="0" fontAlgn="auto" latinLnBrk="0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b="0" baseline="0" cap="none" i="0" spc="0" strike="noStrike" sz="1800" u="none" kumimoji="0" normalizeH="0">
            <a:ln>
              <a:noFill/>
            </a:ln>
            <a:solidFill>
              <a:srgbClr val="000000"/>
            </a:solidFill>
            <a:effectLst/>
            <a:uFillTx/>
            <a:latin typeface="+mn-lt"/>
            <a:ea typeface="+mn-ea"/>
            <a:cs typeface="+mn-cs"/>
            <a:sym typeface="Helvetica"/>
          </a:defRPr>
        </a:defPPr>
        <a:lvl1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b="0" baseline="0" cap="none" i="0" spc="0" strike="noStrike" sz="1800" u="none" kumimoji="0" normalizeH="0">
            <a:ln>
              <a:noFill/>
            </a:ln>
            <a:solidFill>
              <a:srgbClr val="000000"/>
            </a:solidFill>
            <a:effectLst/>
            <a:uFillTx/>
          </a:defRPr>
        </a:lvl1pPr>
        <a:lvl2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b="0" baseline="0" cap="none" i="0" spc="0" strike="noStrike" sz="1800" u="none" kumimoji="0" normalizeH="0">
            <a:ln>
              <a:noFill/>
            </a:ln>
            <a:solidFill>
              <a:srgbClr val="000000"/>
            </a:solidFill>
            <a:effectLst/>
            <a:uFillTx/>
          </a:defRPr>
        </a:lvl2pPr>
        <a:lvl3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b="0" baseline="0" cap="none" i="0" spc="0" strike="noStrike" sz="1800" u="none" kumimoji="0" normalizeH="0">
            <a:ln>
              <a:noFill/>
            </a:ln>
            <a:solidFill>
              <a:srgbClr val="000000"/>
            </a:solidFill>
            <a:effectLst/>
            <a:uFillTx/>
          </a:defRPr>
        </a:lvl3pPr>
        <a:lvl4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b="0" baseline="0" cap="none" i="0" spc="0" strike="noStrike" sz="1800" u="none" kumimoji="0" normalizeH="0">
            <a:ln>
              <a:noFill/>
            </a:ln>
            <a:solidFill>
              <a:srgbClr val="000000"/>
            </a:solidFill>
            <a:effectLst/>
            <a:uFillTx/>
          </a:defRPr>
        </a:lvl4pPr>
        <a:lvl5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b="0" baseline="0" cap="none" i="0" spc="0" strike="noStrike" sz="1800" u="none" kumimoji="0" normalizeH="0">
            <a:ln>
              <a:noFill/>
            </a:ln>
            <a:solidFill>
              <a:srgbClr val="000000"/>
            </a:solidFill>
            <a:effectLst/>
            <a:uFillTx/>
          </a:defRPr>
        </a:lvl5pPr>
        <a:lvl6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b="0" baseline="0" cap="none" i="0" spc="0" strike="noStrike" sz="1800" u="none" kumimoji="0" normalizeH="0">
            <a:ln>
              <a:noFill/>
            </a:ln>
            <a:solidFill>
              <a:srgbClr val="000000"/>
            </a:solidFill>
            <a:effectLst/>
            <a:uFillTx/>
          </a:defRPr>
        </a:lvl6pPr>
        <a:lvl7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b="0" baseline="0" cap="none" i="0" spc="0" strike="noStrike" sz="1800" u="none" kumimoji="0" normalizeH="0">
            <a:ln>
              <a:noFill/>
            </a:ln>
            <a:solidFill>
              <a:srgbClr val="000000"/>
            </a:solidFill>
            <a:effectLst/>
            <a:uFillTx/>
          </a:defRPr>
        </a:lvl7pPr>
        <a:lvl8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b="0" baseline="0" cap="none" i="0" spc="0" strike="noStrike" sz="1800" u="none" kumimoji="0" normalizeH="0">
            <a:ln>
              <a:noFill/>
            </a:ln>
            <a:solidFill>
              <a:srgbClr val="000000"/>
            </a:solidFill>
            <a:effectLst/>
            <a:uFillTx/>
          </a:defRPr>
        </a:lvl8pPr>
        <a:lvl9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b="0" baseline="0" cap="none" i="0" spc="0" strike="noStrike" sz="1800" u="none" kumimoji="0" normalizeH="0">
            <a:ln>
              <a:noFill/>
            </a:ln>
            <a:solidFill>
              <a:srgbClr val="000000"/>
            </a:solidFill>
            <a:effectLst/>
            <a:uFillTx/>
          </a:defRPr>
        </a:lvl9pPr>
      </a:lstStyle>
      <a:style>
        <a:lnRef idx="0"/>
        <a:fillRef idx="0"/>
        <a:effectRef idx="0"/>
        <a:fontRef idx="none"/>
      </a:style>
    </a:spDef>
    <a:lnDef>
      <a:spPr>
        <a:noFill/>
        <a:ln w="12700" cap="flat">
          <a:solidFill>
            <a:schemeClr val="accent1"/>
          </a:solidFill>
          <a:prstDash val="solid"/>
          <a:miter lim="800000"/>
        </a:ln>
        <a:effectLst/>
        <a:sp3d/>
      </a:spPr>
      <a:bodyPr rot="0" spcFirstLastPara="1" vertOverflow="overflow" horzOverflow="overflow" vert="horz" wrap="square" lIns="91439" tIns="45719" rIns="91439" bIns="45719" numCol="1" spcCol="38100" rtlCol="0" anchor="t" upright="0">
        <a:noAutofit/>
      </a:bodyPr>
      <a:lstStyle>
        <a:def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b="0" baseline="0" cap="none" i="0" spc="0" strike="noStrike" sz="1800" u="none" kumimoji="0" normalizeH="0">
            <a:ln>
              <a:noFill/>
            </a:ln>
            <a:solidFill>
              <a:srgbClr val="000000"/>
            </a:solidFill>
            <a:effectLst/>
            <a:uFillTx/>
          </a:defRPr>
        </a:defPPr>
        <a:lvl1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b="0" baseline="0" cap="none" i="0" spc="0" strike="noStrike" sz="1800" u="none" kumimoji="0" normalizeH="0">
            <a:ln>
              <a:noFill/>
            </a:ln>
            <a:solidFill>
              <a:srgbClr val="000000"/>
            </a:solidFill>
            <a:effectLst/>
            <a:uFillTx/>
          </a:defRPr>
        </a:lvl1pPr>
        <a:lvl2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b="0" baseline="0" cap="none" i="0" spc="0" strike="noStrike" sz="1800" u="none" kumimoji="0" normalizeH="0">
            <a:ln>
              <a:noFill/>
            </a:ln>
            <a:solidFill>
              <a:srgbClr val="000000"/>
            </a:solidFill>
            <a:effectLst/>
            <a:uFillTx/>
          </a:defRPr>
        </a:lvl2pPr>
        <a:lvl3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b="0" baseline="0" cap="none" i="0" spc="0" strike="noStrike" sz="1800" u="none" kumimoji="0" normalizeH="0">
            <a:ln>
              <a:noFill/>
            </a:ln>
            <a:solidFill>
              <a:srgbClr val="000000"/>
            </a:solidFill>
            <a:effectLst/>
            <a:uFillTx/>
          </a:defRPr>
        </a:lvl3pPr>
        <a:lvl4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b="0" baseline="0" cap="none" i="0" spc="0" strike="noStrike" sz="1800" u="none" kumimoji="0" normalizeH="0">
            <a:ln>
              <a:noFill/>
            </a:ln>
            <a:solidFill>
              <a:srgbClr val="000000"/>
            </a:solidFill>
            <a:effectLst/>
            <a:uFillTx/>
          </a:defRPr>
        </a:lvl4pPr>
        <a:lvl5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b="0" baseline="0" cap="none" i="0" spc="0" strike="noStrike" sz="1800" u="none" kumimoji="0" normalizeH="0">
            <a:ln>
              <a:noFill/>
            </a:ln>
            <a:solidFill>
              <a:srgbClr val="000000"/>
            </a:solidFill>
            <a:effectLst/>
            <a:uFillTx/>
          </a:defRPr>
        </a:lvl5pPr>
        <a:lvl6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b="0" baseline="0" cap="none" i="0" spc="0" strike="noStrike" sz="1800" u="none" kumimoji="0" normalizeH="0">
            <a:ln>
              <a:noFill/>
            </a:ln>
            <a:solidFill>
              <a:srgbClr val="000000"/>
            </a:solidFill>
            <a:effectLst/>
            <a:uFillTx/>
          </a:defRPr>
        </a:lvl6pPr>
        <a:lvl7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b="0" baseline="0" cap="none" i="0" spc="0" strike="noStrike" sz="1800" u="none" kumimoji="0" normalizeH="0">
            <a:ln>
              <a:noFill/>
            </a:ln>
            <a:solidFill>
              <a:srgbClr val="000000"/>
            </a:solidFill>
            <a:effectLst/>
            <a:uFillTx/>
          </a:defRPr>
        </a:lvl7pPr>
        <a:lvl8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b="0" baseline="0" cap="none" i="0" spc="0" strike="noStrike" sz="1800" u="none" kumimoji="0" normalizeH="0">
            <a:ln>
              <a:noFill/>
            </a:ln>
            <a:solidFill>
              <a:srgbClr val="000000"/>
            </a:solidFill>
            <a:effectLst/>
            <a:uFillTx/>
          </a:defRPr>
        </a:lvl8pPr>
        <a:lvl9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b="0" baseline="0" cap="none" i="0" spc="0" strike="noStrike" sz="1800" u="none" kumimoji="0" normalizeH="0">
            <a:ln>
              <a:noFill/>
            </a:ln>
            <a:solidFill>
              <a:srgbClr val="000000"/>
            </a:solidFill>
            <a:effectLst/>
            <a:uFillTx/>
          </a:defRPr>
        </a:lvl9pPr>
      </a:lstStyle>
      <a:style>
        <a:lnRef idx="0"/>
        <a:fillRef idx="0"/>
        <a:effectRef idx="0"/>
        <a:fontRef idx="none"/>
      </a:style>
    </a:lnDef>
    <a:txDef>
      <a:spPr>
        <a:noFill/>
        <a:ln w="12700" cap="flat">
          <a:noFill/>
          <a:miter lim="400000"/>
        </a:ln>
        <a:effectLst/>
        <a:sp3d/>
      </a:spPr>
      <a:bodyPr rot="0" spcFirstLastPara="1" vertOverflow="overflow" horzOverflow="overflow" vert="horz" wrap="square" lIns="45719" tIns="45719" rIns="45719" bIns="45719" numCol="1" spcCol="38100" rtlCol="0" anchor="t" upright="0">
        <a:spAutoFit/>
      </a:bodyPr>
      <a:lstStyle>
        <a:defPPr marL="0" marR="0" indent="0" algn="l" defTabSz="914400" rtl="0" fontAlgn="auto" latinLnBrk="0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b="0" baseline="0" cap="none" i="0" spc="0" strike="noStrike" sz="1800" u="none" kumimoji="0" normalizeH="0">
            <a:ln>
              <a:noFill/>
            </a:ln>
            <a:solidFill>
              <a:srgbClr val="000000"/>
            </a:solidFill>
            <a:effectLst/>
            <a:uFillTx/>
            <a:latin typeface="+mn-lt"/>
            <a:ea typeface="+mn-ea"/>
            <a:cs typeface="+mn-cs"/>
            <a:sym typeface="Helvetica"/>
          </a:defRPr>
        </a:defPPr>
        <a:lvl1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b="0" baseline="0" cap="none" i="0" spc="0" strike="noStrike" sz="1800" u="none" kumimoji="0" normalizeH="0">
            <a:ln>
              <a:noFill/>
            </a:ln>
            <a:solidFill>
              <a:srgbClr val="000000"/>
            </a:solidFill>
            <a:effectLst/>
            <a:uFillTx/>
          </a:defRPr>
        </a:lvl1pPr>
        <a:lvl2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b="0" baseline="0" cap="none" i="0" spc="0" strike="noStrike" sz="1800" u="none" kumimoji="0" normalizeH="0">
            <a:ln>
              <a:noFill/>
            </a:ln>
            <a:solidFill>
              <a:srgbClr val="000000"/>
            </a:solidFill>
            <a:effectLst/>
            <a:uFillTx/>
          </a:defRPr>
        </a:lvl2pPr>
        <a:lvl3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b="0" baseline="0" cap="none" i="0" spc="0" strike="noStrike" sz="1800" u="none" kumimoji="0" normalizeH="0">
            <a:ln>
              <a:noFill/>
            </a:ln>
            <a:solidFill>
              <a:srgbClr val="000000"/>
            </a:solidFill>
            <a:effectLst/>
            <a:uFillTx/>
          </a:defRPr>
        </a:lvl3pPr>
        <a:lvl4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b="0" baseline="0" cap="none" i="0" spc="0" strike="noStrike" sz="1800" u="none" kumimoji="0" normalizeH="0">
            <a:ln>
              <a:noFill/>
            </a:ln>
            <a:solidFill>
              <a:srgbClr val="000000"/>
            </a:solidFill>
            <a:effectLst/>
            <a:uFillTx/>
          </a:defRPr>
        </a:lvl4pPr>
        <a:lvl5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b="0" baseline="0" cap="none" i="0" spc="0" strike="noStrike" sz="1800" u="none" kumimoji="0" normalizeH="0">
            <a:ln>
              <a:noFill/>
            </a:ln>
            <a:solidFill>
              <a:srgbClr val="000000"/>
            </a:solidFill>
            <a:effectLst/>
            <a:uFillTx/>
          </a:defRPr>
        </a:lvl5pPr>
        <a:lvl6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b="0" baseline="0" cap="none" i="0" spc="0" strike="noStrike" sz="1800" u="none" kumimoji="0" normalizeH="0">
            <a:ln>
              <a:noFill/>
            </a:ln>
            <a:solidFill>
              <a:srgbClr val="000000"/>
            </a:solidFill>
            <a:effectLst/>
            <a:uFillTx/>
          </a:defRPr>
        </a:lvl6pPr>
        <a:lvl7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b="0" baseline="0" cap="none" i="0" spc="0" strike="noStrike" sz="1800" u="none" kumimoji="0" normalizeH="0">
            <a:ln>
              <a:noFill/>
            </a:ln>
            <a:solidFill>
              <a:srgbClr val="000000"/>
            </a:solidFill>
            <a:effectLst/>
            <a:uFillTx/>
          </a:defRPr>
        </a:lvl7pPr>
        <a:lvl8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b="0" baseline="0" cap="none" i="0" spc="0" strike="noStrike" sz="1800" u="none" kumimoji="0" normalizeH="0">
            <a:ln>
              <a:noFill/>
            </a:ln>
            <a:solidFill>
              <a:srgbClr val="000000"/>
            </a:solidFill>
            <a:effectLst/>
            <a:uFillTx/>
          </a:defRPr>
        </a:lvl8pPr>
        <a:lvl9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b="0" baseline="0" cap="none" i="0" spc="0" strike="noStrike" sz="1800" u="none" kumimoji="0" normalizeH="0">
            <a:ln>
              <a:noFill/>
            </a:ln>
            <a:solidFill>
              <a:srgbClr val="000000"/>
            </a:solidFill>
            <a:effectLst/>
            <a:uFillTx/>
          </a:defRPr>
        </a:lvl9pPr>
      </a:lstStyle>
      <a:style>
        <a:lnRef idx="0"/>
        <a:fillRef idx="0"/>
        <a:effectRef idx="0"/>
        <a:fontRef idx="none"/>
      </a:style>
    </a:txDef>
  </a:objectDefaults>
</a:theme>
</file>

<file path=ppt/theme/theme2.xml><?xml version="1.0" encoding="utf-8"?>
<a:theme xmlns:a="http://schemas.openxmlformats.org/drawingml/2006/main" xmlns:r="http://schemas.openxmlformats.org/officeDocument/2006/relationships" name="Alamian Powerpoint Template">
  <a:themeElements>
    <a:clrScheme name="Alamian Powerpoint Template">
      <a:dk1>
        <a:srgbClr val="000000"/>
      </a:dk1>
      <a:lt1>
        <a:srgbClr val="FFFFFF"/>
      </a:lt1>
      <a:dk2>
        <a:srgbClr val="A7A7A7"/>
      </a:dk2>
      <a:lt2>
        <a:srgbClr val="535353"/>
      </a:lt2>
      <a:accent1>
        <a:srgbClr val="FA6906"/>
      </a:accent1>
      <a:accent2>
        <a:srgbClr val="D53E0F"/>
      </a:accent2>
      <a:accent3>
        <a:srgbClr val="FA8744"/>
      </a:accent3>
      <a:accent4>
        <a:srgbClr val="FCAF67"/>
      </a:accent4>
      <a:accent5>
        <a:srgbClr val="7E0306"/>
      </a:accent5>
      <a:accent6>
        <a:srgbClr val="A72F1E"/>
      </a:accent6>
      <a:hlink>
        <a:srgbClr val="0000FF"/>
      </a:hlink>
      <a:folHlink>
        <a:srgbClr val="FF00FF"/>
      </a:folHlink>
    </a:clrScheme>
    <a:fontScheme name="Alamian Powerpoint Template">
      <a:majorFont>
        <a:latin typeface="Helvetica"/>
        <a:ea typeface="Helvetica"/>
        <a:cs typeface="Helvetica"/>
      </a:majorFont>
      <a:minorFont>
        <a:latin typeface="Helvetica"/>
        <a:ea typeface="Helvetica"/>
        <a:cs typeface="Helvetica"/>
      </a:minorFont>
    </a:fontScheme>
    <a:fmtScheme name="Alamian Powerpoint Templat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29999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4999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/>
        </a:effectStyle>
        <a:effectStyle>
          <a:effectLst/>
        </a:effectStyle>
        <a:effectStyle>
          <a:effectLst/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solidFill>
          <a:srgbClr val="FFFFFF"/>
        </a:solidFill>
        <a:ln w="12700" cap="flat">
          <a:solidFill>
            <a:schemeClr val="accent1"/>
          </a:solidFill>
          <a:prstDash val="solid"/>
          <a:miter lim="800000"/>
        </a:ln>
        <a:effectLst/>
        <a:sp3d/>
      </a:spPr>
      <a:bodyPr rot="0" spcFirstLastPara="1" vertOverflow="overflow" horzOverflow="overflow" vert="horz" wrap="square" lIns="45719" tIns="45719" rIns="45719" bIns="45719" numCol="1" spcCol="38100" rtlCol="0" anchor="ctr" upright="0">
        <a:spAutoFit/>
      </a:bodyPr>
      <a:lstStyle>
        <a:defPPr marL="0" marR="0" indent="0" algn="l" defTabSz="914400" rtl="0" fontAlgn="auto" latinLnBrk="0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b="0" baseline="0" cap="none" i="0" spc="0" strike="noStrike" sz="1800" u="none" kumimoji="0" normalizeH="0">
            <a:ln>
              <a:noFill/>
            </a:ln>
            <a:solidFill>
              <a:srgbClr val="000000"/>
            </a:solidFill>
            <a:effectLst/>
            <a:uFillTx/>
            <a:latin typeface="+mn-lt"/>
            <a:ea typeface="+mn-ea"/>
            <a:cs typeface="+mn-cs"/>
            <a:sym typeface="Helvetica"/>
          </a:defRPr>
        </a:defPPr>
        <a:lvl1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b="0" baseline="0" cap="none" i="0" spc="0" strike="noStrike" sz="1800" u="none" kumimoji="0" normalizeH="0">
            <a:ln>
              <a:noFill/>
            </a:ln>
            <a:solidFill>
              <a:srgbClr val="000000"/>
            </a:solidFill>
            <a:effectLst/>
            <a:uFillTx/>
          </a:defRPr>
        </a:lvl1pPr>
        <a:lvl2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b="0" baseline="0" cap="none" i="0" spc="0" strike="noStrike" sz="1800" u="none" kumimoji="0" normalizeH="0">
            <a:ln>
              <a:noFill/>
            </a:ln>
            <a:solidFill>
              <a:srgbClr val="000000"/>
            </a:solidFill>
            <a:effectLst/>
            <a:uFillTx/>
          </a:defRPr>
        </a:lvl2pPr>
        <a:lvl3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b="0" baseline="0" cap="none" i="0" spc="0" strike="noStrike" sz="1800" u="none" kumimoji="0" normalizeH="0">
            <a:ln>
              <a:noFill/>
            </a:ln>
            <a:solidFill>
              <a:srgbClr val="000000"/>
            </a:solidFill>
            <a:effectLst/>
            <a:uFillTx/>
          </a:defRPr>
        </a:lvl3pPr>
        <a:lvl4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b="0" baseline="0" cap="none" i="0" spc="0" strike="noStrike" sz="1800" u="none" kumimoji="0" normalizeH="0">
            <a:ln>
              <a:noFill/>
            </a:ln>
            <a:solidFill>
              <a:srgbClr val="000000"/>
            </a:solidFill>
            <a:effectLst/>
            <a:uFillTx/>
          </a:defRPr>
        </a:lvl4pPr>
        <a:lvl5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b="0" baseline="0" cap="none" i="0" spc="0" strike="noStrike" sz="1800" u="none" kumimoji="0" normalizeH="0">
            <a:ln>
              <a:noFill/>
            </a:ln>
            <a:solidFill>
              <a:srgbClr val="000000"/>
            </a:solidFill>
            <a:effectLst/>
            <a:uFillTx/>
          </a:defRPr>
        </a:lvl5pPr>
        <a:lvl6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b="0" baseline="0" cap="none" i="0" spc="0" strike="noStrike" sz="1800" u="none" kumimoji="0" normalizeH="0">
            <a:ln>
              <a:noFill/>
            </a:ln>
            <a:solidFill>
              <a:srgbClr val="000000"/>
            </a:solidFill>
            <a:effectLst/>
            <a:uFillTx/>
          </a:defRPr>
        </a:lvl6pPr>
        <a:lvl7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b="0" baseline="0" cap="none" i="0" spc="0" strike="noStrike" sz="1800" u="none" kumimoji="0" normalizeH="0">
            <a:ln>
              <a:noFill/>
            </a:ln>
            <a:solidFill>
              <a:srgbClr val="000000"/>
            </a:solidFill>
            <a:effectLst/>
            <a:uFillTx/>
          </a:defRPr>
        </a:lvl7pPr>
        <a:lvl8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b="0" baseline="0" cap="none" i="0" spc="0" strike="noStrike" sz="1800" u="none" kumimoji="0" normalizeH="0">
            <a:ln>
              <a:noFill/>
            </a:ln>
            <a:solidFill>
              <a:srgbClr val="000000"/>
            </a:solidFill>
            <a:effectLst/>
            <a:uFillTx/>
          </a:defRPr>
        </a:lvl8pPr>
        <a:lvl9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b="0" baseline="0" cap="none" i="0" spc="0" strike="noStrike" sz="1800" u="none" kumimoji="0" normalizeH="0">
            <a:ln>
              <a:noFill/>
            </a:ln>
            <a:solidFill>
              <a:srgbClr val="000000"/>
            </a:solidFill>
            <a:effectLst/>
            <a:uFillTx/>
          </a:defRPr>
        </a:lvl9pPr>
      </a:lstStyle>
      <a:style>
        <a:lnRef idx="0"/>
        <a:fillRef idx="0"/>
        <a:effectRef idx="0"/>
        <a:fontRef idx="none"/>
      </a:style>
    </a:spDef>
    <a:lnDef>
      <a:spPr>
        <a:noFill/>
        <a:ln w="12700" cap="flat">
          <a:solidFill>
            <a:schemeClr val="accent1"/>
          </a:solidFill>
          <a:prstDash val="solid"/>
          <a:miter lim="800000"/>
        </a:ln>
        <a:effectLst/>
        <a:sp3d/>
      </a:spPr>
      <a:bodyPr rot="0" spcFirstLastPara="1" vertOverflow="overflow" horzOverflow="overflow" vert="horz" wrap="square" lIns="91439" tIns="45719" rIns="91439" bIns="45719" numCol="1" spcCol="38100" rtlCol="0" anchor="t" upright="0">
        <a:noAutofit/>
      </a:bodyPr>
      <a:lstStyle>
        <a:def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b="0" baseline="0" cap="none" i="0" spc="0" strike="noStrike" sz="1800" u="none" kumimoji="0" normalizeH="0">
            <a:ln>
              <a:noFill/>
            </a:ln>
            <a:solidFill>
              <a:srgbClr val="000000"/>
            </a:solidFill>
            <a:effectLst/>
            <a:uFillTx/>
          </a:defRPr>
        </a:defPPr>
        <a:lvl1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b="0" baseline="0" cap="none" i="0" spc="0" strike="noStrike" sz="1800" u="none" kumimoji="0" normalizeH="0">
            <a:ln>
              <a:noFill/>
            </a:ln>
            <a:solidFill>
              <a:srgbClr val="000000"/>
            </a:solidFill>
            <a:effectLst/>
            <a:uFillTx/>
          </a:defRPr>
        </a:lvl1pPr>
        <a:lvl2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b="0" baseline="0" cap="none" i="0" spc="0" strike="noStrike" sz="1800" u="none" kumimoji="0" normalizeH="0">
            <a:ln>
              <a:noFill/>
            </a:ln>
            <a:solidFill>
              <a:srgbClr val="000000"/>
            </a:solidFill>
            <a:effectLst/>
            <a:uFillTx/>
          </a:defRPr>
        </a:lvl2pPr>
        <a:lvl3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b="0" baseline="0" cap="none" i="0" spc="0" strike="noStrike" sz="1800" u="none" kumimoji="0" normalizeH="0">
            <a:ln>
              <a:noFill/>
            </a:ln>
            <a:solidFill>
              <a:srgbClr val="000000"/>
            </a:solidFill>
            <a:effectLst/>
            <a:uFillTx/>
          </a:defRPr>
        </a:lvl3pPr>
        <a:lvl4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b="0" baseline="0" cap="none" i="0" spc="0" strike="noStrike" sz="1800" u="none" kumimoji="0" normalizeH="0">
            <a:ln>
              <a:noFill/>
            </a:ln>
            <a:solidFill>
              <a:srgbClr val="000000"/>
            </a:solidFill>
            <a:effectLst/>
            <a:uFillTx/>
          </a:defRPr>
        </a:lvl4pPr>
        <a:lvl5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b="0" baseline="0" cap="none" i="0" spc="0" strike="noStrike" sz="1800" u="none" kumimoji="0" normalizeH="0">
            <a:ln>
              <a:noFill/>
            </a:ln>
            <a:solidFill>
              <a:srgbClr val="000000"/>
            </a:solidFill>
            <a:effectLst/>
            <a:uFillTx/>
          </a:defRPr>
        </a:lvl5pPr>
        <a:lvl6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b="0" baseline="0" cap="none" i="0" spc="0" strike="noStrike" sz="1800" u="none" kumimoji="0" normalizeH="0">
            <a:ln>
              <a:noFill/>
            </a:ln>
            <a:solidFill>
              <a:srgbClr val="000000"/>
            </a:solidFill>
            <a:effectLst/>
            <a:uFillTx/>
          </a:defRPr>
        </a:lvl6pPr>
        <a:lvl7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b="0" baseline="0" cap="none" i="0" spc="0" strike="noStrike" sz="1800" u="none" kumimoji="0" normalizeH="0">
            <a:ln>
              <a:noFill/>
            </a:ln>
            <a:solidFill>
              <a:srgbClr val="000000"/>
            </a:solidFill>
            <a:effectLst/>
            <a:uFillTx/>
          </a:defRPr>
        </a:lvl7pPr>
        <a:lvl8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b="0" baseline="0" cap="none" i="0" spc="0" strike="noStrike" sz="1800" u="none" kumimoji="0" normalizeH="0">
            <a:ln>
              <a:noFill/>
            </a:ln>
            <a:solidFill>
              <a:srgbClr val="000000"/>
            </a:solidFill>
            <a:effectLst/>
            <a:uFillTx/>
          </a:defRPr>
        </a:lvl8pPr>
        <a:lvl9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b="0" baseline="0" cap="none" i="0" spc="0" strike="noStrike" sz="1800" u="none" kumimoji="0" normalizeH="0">
            <a:ln>
              <a:noFill/>
            </a:ln>
            <a:solidFill>
              <a:srgbClr val="000000"/>
            </a:solidFill>
            <a:effectLst/>
            <a:uFillTx/>
          </a:defRPr>
        </a:lvl9pPr>
      </a:lstStyle>
      <a:style>
        <a:lnRef idx="0"/>
        <a:fillRef idx="0"/>
        <a:effectRef idx="0"/>
        <a:fontRef idx="none"/>
      </a:style>
    </a:lnDef>
    <a:txDef>
      <a:spPr>
        <a:noFill/>
        <a:ln w="12700" cap="flat">
          <a:noFill/>
          <a:miter lim="400000"/>
        </a:ln>
        <a:effectLst/>
        <a:sp3d/>
      </a:spPr>
      <a:bodyPr rot="0" spcFirstLastPara="1" vertOverflow="overflow" horzOverflow="overflow" vert="horz" wrap="square" lIns="45719" tIns="45719" rIns="45719" bIns="45719" numCol="1" spcCol="38100" rtlCol="0" anchor="t" upright="0">
        <a:spAutoFit/>
      </a:bodyPr>
      <a:lstStyle>
        <a:defPPr marL="0" marR="0" indent="0" algn="l" defTabSz="914400" rtl="0" fontAlgn="auto" latinLnBrk="0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b="0" baseline="0" cap="none" i="0" spc="0" strike="noStrike" sz="1800" u="none" kumimoji="0" normalizeH="0">
            <a:ln>
              <a:noFill/>
            </a:ln>
            <a:solidFill>
              <a:srgbClr val="000000"/>
            </a:solidFill>
            <a:effectLst/>
            <a:uFillTx/>
            <a:latin typeface="+mn-lt"/>
            <a:ea typeface="+mn-ea"/>
            <a:cs typeface="+mn-cs"/>
            <a:sym typeface="Helvetica"/>
          </a:defRPr>
        </a:defPPr>
        <a:lvl1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b="0" baseline="0" cap="none" i="0" spc="0" strike="noStrike" sz="1800" u="none" kumimoji="0" normalizeH="0">
            <a:ln>
              <a:noFill/>
            </a:ln>
            <a:solidFill>
              <a:srgbClr val="000000"/>
            </a:solidFill>
            <a:effectLst/>
            <a:uFillTx/>
          </a:defRPr>
        </a:lvl1pPr>
        <a:lvl2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b="0" baseline="0" cap="none" i="0" spc="0" strike="noStrike" sz="1800" u="none" kumimoji="0" normalizeH="0">
            <a:ln>
              <a:noFill/>
            </a:ln>
            <a:solidFill>
              <a:srgbClr val="000000"/>
            </a:solidFill>
            <a:effectLst/>
            <a:uFillTx/>
          </a:defRPr>
        </a:lvl2pPr>
        <a:lvl3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b="0" baseline="0" cap="none" i="0" spc="0" strike="noStrike" sz="1800" u="none" kumimoji="0" normalizeH="0">
            <a:ln>
              <a:noFill/>
            </a:ln>
            <a:solidFill>
              <a:srgbClr val="000000"/>
            </a:solidFill>
            <a:effectLst/>
            <a:uFillTx/>
          </a:defRPr>
        </a:lvl3pPr>
        <a:lvl4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b="0" baseline="0" cap="none" i="0" spc="0" strike="noStrike" sz="1800" u="none" kumimoji="0" normalizeH="0">
            <a:ln>
              <a:noFill/>
            </a:ln>
            <a:solidFill>
              <a:srgbClr val="000000"/>
            </a:solidFill>
            <a:effectLst/>
            <a:uFillTx/>
          </a:defRPr>
        </a:lvl4pPr>
        <a:lvl5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b="0" baseline="0" cap="none" i="0" spc="0" strike="noStrike" sz="1800" u="none" kumimoji="0" normalizeH="0">
            <a:ln>
              <a:noFill/>
            </a:ln>
            <a:solidFill>
              <a:srgbClr val="000000"/>
            </a:solidFill>
            <a:effectLst/>
            <a:uFillTx/>
          </a:defRPr>
        </a:lvl5pPr>
        <a:lvl6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b="0" baseline="0" cap="none" i="0" spc="0" strike="noStrike" sz="1800" u="none" kumimoji="0" normalizeH="0">
            <a:ln>
              <a:noFill/>
            </a:ln>
            <a:solidFill>
              <a:srgbClr val="000000"/>
            </a:solidFill>
            <a:effectLst/>
            <a:uFillTx/>
          </a:defRPr>
        </a:lvl6pPr>
        <a:lvl7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b="0" baseline="0" cap="none" i="0" spc="0" strike="noStrike" sz="1800" u="none" kumimoji="0" normalizeH="0">
            <a:ln>
              <a:noFill/>
            </a:ln>
            <a:solidFill>
              <a:srgbClr val="000000"/>
            </a:solidFill>
            <a:effectLst/>
            <a:uFillTx/>
          </a:defRPr>
        </a:lvl7pPr>
        <a:lvl8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b="0" baseline="0" cap="none" i="0" spc="0" strike="noStrike" sz="1800" u="none" kumimoji="0" normalizeH="0">
            <a:ln>
              <a:noFill/>
            </a:ln>
            <a:solidFill>
              <a:srgbClr val="000000"/>
            </a:solidFill>
            <a:effectLst/>
            <a:uFillTx/>
          </a:defRPr>
        </a:lvl8pPr>
        <a:lvl9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b="0" baseline="0" cap="none" i="0" spc="0" strike="noStrike" sz="1800" u="none" kumimoji="0" normalizeH="0">
            <a:ln>
              <a:noFill/>
            </a:ln>
            <a:solidFill>
              <a:srgbClr val="000000"/>
            </a:solidFill>
            <a:effectLst/>
            <a:uFillTx/>
          </a:defRPr>
        </a:lvl9pPr>
      </a:lstStyle>
      <a:style>
        <a:lnRef idx="0"/>
        <a:fillRef idx="0"/>
        <a:effectRef idx="0"/>
        <a:fontRef idx="none"/>
      </a:style>
    </a:txDef>
  </a:objectDefaults>
</a:theme>
</file>

<file path=docProps/app.xml><?xml version="1.0" encoding="utf-8"?>
<Properties xmlns="http://schemas.openxmlformats.org/officeDocument/2006/extended-properties" xmlns:vt="http://schemas.openxmlformats.org/officeDocument/2006/docPropsVTypes"/>
</file>

<file path=docProps/core.xml><?xml version="1.0" encoding="utf-8"?>
<cp:coreProperties xmlns:cp="http://schemas.openxmlformats.org/package/2006/metadata/core-properties" xmlns:dc="http://purl.org/dc/elements/1.1/" xmlns:dcterms="http://purl.org/dc/terms/" xmlns:xsi="http://www.w3.org/2001/XMLSchema-instance"/>
</file>